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4" r:id="rId4"/>
  </p:sldMasterIdLst>
  <p:notesMasterIdLst>
    <p:notesMasterId r:id="rId35"/>
  </p:notesMasterIdLst>
  <p:handoutMasterIdLst>
    <p:handoutMasterId r:id="rId36"/>
  </p:handoutMasterIdLst>
  <p:sldIdLst>
    <p:sldId id="321" r:id="rId5"/>
    <p:sldId id="2147483638" r:id="rId6"/>
    <p:sldId id="2147483643" r:id="rId7"/>
    <p:sldId id="265" r:id="rId8"/>
    <p:sldId id="2147483644" r:id="rId9"/>
    <p:sldId id="257" r:id="rId10"/>
    <p:sldId id="266" r:id="rId11"/>
    <p:sldId id="267" r:id="rId12"/>
    <p:sldId id="270" r:id="rId13"/>
    <p:sldId id="268" r:id="rId14"/>
    <p:sldId id="2147483645" r:id="rId15"/>
    <p:sldId id="305" r:id="rId16"/>
    <p:sldId id="2147483646" r:id="rId17"/>
    <p:sldId id="273" r:id="rId18"/>
    <p:sldId id="275" r:id="rId19"/>
    <p:sldId id="259" r:id="rId20"/>
    <p:sldId id="271" r:id="rId21"/>
    <p:sldId id="272" r:id="rId22"/>
    <p:sldId id="2147483639" r:id="rId23"/>
    <p:sldId id="287" r:id="rId24"/>
    <p:sldId id="278" r:id="rId25"/>
    <p:sldId id="279" r:id="rId26"/>
    <p:sldId id="283" r:id="rId27"/>
    <p:sldId id="284" r:id="rId28"/>
    <p:sldId id="2147483642" r:id="rId29"/>
    <p:sldId id="2147483641" r:id="rId30"/>
    <p:sldId id="2147483647" r:id="rId31"/>
    <p:sldId id="2147483640" r:id="rId32"/>
    <p:sldId id="2147477634" r:id="rId33"/>
    <p:sldId id="308" r:id="rId34"/>
  </p:sldIdLst>
  <p:sldSz cx="12195175" cy="6859588"/>
  <p:notesSz cx="6858000" cy="9144000"/>
  <p:custDataLst>
    <p:tags r:id="rId37"/>
  </p:custDataLst>
  <p:defaultTextStyle>
    <a:defPPr>
      <a:defRPr lang="en-US"/>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161" userDrawn="1">
          <p15:clr>
            <a:srgbClr val="A4A3A4"/>
          </p15:clr>
        </p15:guide>
        <p15:guide id="3" pos="384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B13A41-AF87-0037-EF85-009FAB29C9ED}" name="Lukas Braun" initials="LB" userId="S::lukas.braun@aon.com::71ba41ed-15d5-489d-9540-6acf1201a04a" providerId="AD"/>
  <p188:author id="{BF3CCABC-0965-7302-2A30-191896F18652}" name="Martin Spacek" initials="MS" userId="S::martin.spacek@aon.com::5439f069-5b8d-4b9b-8807-2648ffb46cb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n Pearce" initials="DP" lastIdx="1" clrIdx="0">
    <p:extLst>
      <p:ext uri="{19B8F6BF-5375-455C-9EA6-DF929625EA0E}">
        <p15:presenceInfo xmlns:p15="http://schemas.microsoft.com/office/powerpoint/2012/main" userId="S::dan.pearce@aon.com::d390544a-a454-465d-9ecd-073de2fd32a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FF00"/>
    <a:srgbClr val="0000FF"/>
    <a:srgbClr val="CC0099"/>
    <a:srgbClr val="F25D0D"/>
    <a:srgbClr val="262836"/>
    <a:srgbClr val="007585"/>
    <a:srgbClr val="EA2537"/>
    <a:srgbClr val="D12258"/>
    <a:srgbClr val="A71B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C4748F-87E9-4F5C-9CA9-6A6186E808D3}" v="32" dt="2026-06-16T21:45:42.829"/>
  </p1510:revLst>
</p1510:revInfo>
</file>

<file path=ppt/tableStyles.xml><?xml version="1.0" encoding="utf-8"?>
<a:tblStyleLst xmlns:a="http://schemas.openxmlformats.org/drawingml/2006/main" def="{00A15C55-8517-42AA-B614-E9B94910E39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8" autoAdjust="0"/>
    <p:restoredTop sz="94658"/>
  </p:normalViewPr>
  <p:slideViewPr>
    <p:cSldViewPr snapToGrid="0">
      <p:cViewPr varScale="1">
        <p:scale>
          <a:sx n="116" d="100"/>
          <a:sy n="116" d="100"/>
        </p:scale>
        <p:origin x="880" y="184"/>
      </p:cViewPr>
      <p:guideLst>
        <p:guide orient="horz" pos="2161"/>
        <p:guide pos="3841"/>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https://aoneu-my.sharepoint.com/personal/alexandros_georgiadis_aon_com/Documents/Documents/MATLAB/Hazard/LAERTES/mi_extraction_all_blocks_0-36-72_thresh18_5p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aoneu-my.sharepoint.com/personal/alexandros_georgiadis_aon_com/Documents/Documents/MATLAB/Hazard/LAERTES/LAERTES_even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aoneu-my.sharepoint.com/personal/alexandros_georgiadis_aon_com/Documents/Documents/MATLAB/Hazard/LAERTES/LAERTES_even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aoneu-my.sharepoint.com/personal/alexandros_georgiadis_aon_com/Documents/Documents/MATLAB/Hazard/LAERTES/mi_extraction_all_blocks_0-36-72_thresh18_5py.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oleObject" Target="https://aoneu-my.sharepoint.com/personal/alexandros_georgiadis_aon_com/Documents/Documents/MATLAB/Hazard/ValidCalibration/Validation_Metadata.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https://aoneu-my.sharepoint.com/personal/alexandros_georgiadis_aon_com/Documents/Documents/MATLAB/Hazard/ValidCalibration/Validation_Metadata.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https://aoneu-my.sharepoint.com/personal/alexandros_georgiadis_aon_com/Documents/Documents/MATLAB/Hazard/ValidCalibration/Validation_Metadata.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https://aoneu-my.sharepoint.com/personal/alexandros_georgiadis_aon_com/Documents/Documents/MATLAB/Hazard/ValidCalibration/Validation_Metadata.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861909580650269"/>
          <c:y val="0.15254241553382422"/>
          <c:w val="0.79449219305709529"/>
          <c:h val="0.69747754221227842"/>
        </c:manualLayout>
      </c:layout>
      <c:scatterChart>
        <c:scatterStyle val="lineMarker"/>
        <c:varyColors val="0"/>
        <c:ser>
          <c:idx val="0"/>
          <c:order val="1"/>
          <c:tx>
            <c:strRef>
              <c:f>'ERA5'!$AB$1</c:f>
              <c:strCache>
                <c:ptCount val="1"/>
                <c:pt idx="0">
                  <c:v>ER5</c:v>
                </c:pt>
              </c:strCache>
            </c:strRef>
          </c:tx>
          <c:spPr>
            <a:ln w="28575">
              <a:solidFill>
                <a:schemeClr val="tx1">
                  <a:lumMod val="50000"/>
                  <a:lumOff val="50000"/>
                  <a:alpha val="20000"/>
                </a:schemeClr>
              </a:solidFill>
            </a:ln>
            <a:effectLst/>
          </c:spPr>
          <c:marker>
            <c:symbol val="circle"/>
            <c:size val="6"/>
            <c:spPr>
              <a:solidFill>
                <a:schemeClr val="tx1">
                  <a:lumMod val="50000"/>
                  <a:lumOff val="50000"/>
                </a:schemeClr>
              </a:solidFill>
              <a:ln w="9525" cap="flat" cmpd="sng" algn="ctr">
                <a:solidFill>
                  <a:schemeClr val="tx1"/>
                </a:solidFill>
                <a:round/>
              </a:ln>
              <a:effectLst/>
            </c:spPr>
          </c:marker>
          <c:xVal>
            <c:numRef>
              <c:f>'ERA5'!$AD$2:$AD$65</c:f>
              <c:numCache>
                <c:formatCode>0.0</c:formatCode>
                <c:ptCount val="64"/>
                <c:pt idx="0">
                  <c:v>64</c:v>
                </c:pt>
                <c:pt idx="1">
                  <c:v>32</c:v>
                </c:pt>
                <c:pt idx="2">
                  <c:v>21.333333333333332</c:v>
                </c:pt>
                <c:pt idx="3">
                  <c:v>16</c:v>
                </c:pt>
                <c:pt idx="4">
                  <c:v>12.8</c:v>
                </c:pt>
                <c:pt idx="5">
                  <c:v>10.666666666666666</c:v>
                </c:pt>
                <c:pt idx="6">
                  <c:v>9.1428571428571423</c:v>
                </c:pt>
                <c:pt idx="7">
                  <c:v>8</c:v>
                </c:pt>
                <c:pt idx="8">
                  <c:v>7.1111111111111107</c:v>
                </c:pt>
                <c:pt idx="9">
                  <c:v>6.4</c:v>
                </c:pt>
                <c:pt idx="10">
                  <c:v>5.8181818181818183</c:v>
                </c:pt>
                <c:pt idx="11">
                  <c:v>5.333333333333333</c:v>
                </c:pt>
                <c:pt idx="12">
                  <c:v>4.9230769230769234</c:v>
                </c:pt>
                <c:pt idx="13">
                  <c:v>4.5714285714285712</c:v>
                </c:pt>
                <c:pt idx="14">
                  <c:v>4.2666666666666666</c:v>
                </c:pt>
                <c:pt idx="15">
                  <c:v>4</c:v>
                </c:pt>
                <c:pt idx="16">
                  <c:v>3.7647058823529411</c:v>
                </c:pt>
                <c:pt idx="17">
                  <c:v>3.5555555555555554</c:v>
                </c:pt>
                <c:pt idx="18">
                  <c:v>3.3684210526315788</c:v>
                </c:pt>
                <c:pt idx="19">
                  <c:v>3.2</c:v>
                </c:pt>
                <c:pt idx="20">
                  <c:v>3.0476190476190474</c:v>
                </c:pt>
                <c:pt idx="21">
                  <c:v>2.9090909090909092</c:v>
                </c:pt>
                <c:pt idx="22">
                  <c:v>2.7826086956521738</c:v>
                </c:pt>
                <c:pt idx="23">
                  <c:v>2.6666666666666665</c:v>
                </c:pt>
                <c:pt idx="24">
                  <c:v>2.56</c:v>
                </c:pt>
                <c:pt idx="25">
                  <c:v>2.4615384615384617</c:v>
                </c:pt>
                <c:pt idx="26">
                  <c:v>2.3703703703703702</c:v>
                </c:pt>
                <c:pt idx="27">
                  <c:v>2.2857142857142856</c:v>
                </c:pt>
                <c:pt idx="28">
                  <c:v>2.2068965517241379</c:v>
                </c:pt>
                <c:pt idx="29">
                  <c:v>2.1333333333333333</c:v>
                </c:pt>
                <c:pt idx="30">
                  <c:v>2.064516129032258</c:v>
                </c:pt>
                <c:pt idx="31">
                  <c:v>2</c:v>
                </c:pt>
                <c:pt idx="32">
                  <c:v>1.9393939393939394</c:v>
                </c:pt>
                <c:pt idx="33">
                  <c:v>1.8823529411764706</c:v>
                </c:pt>
                <c:pt idx="34">
                  <c:v>1.8285714285714285</c:v>
                </c:pt>
                <c:pt idx="35">
                  <c:v>1.7777777777777777</c:v>
                </c:pt>
                <c:pt idx="36">
                  <c:v>1.7297297297297298</c:v>
                </c:pt>
                <c:pt idx="37">
                  <c:v>1.6842105263157894</c:v>
                </c:pt>
                <c:pt idx="38">
                  <c:v>1.641025641025641</c:v>
                </c:pt>
                <c:pt idx="39">
                  <c:v>1.6</c:v>
                </c:pt>
                <c:pt idx="40">
                  <c:v>1.5609756097560976</c:v>
                </c:pt>
                <c:pt idx="41">
                  <c:v>1.5238095238095237</c:v>
                </c:pt>
                <c:pt idx="42">
                  <c:v>1.4883720930232558</c:v>
                </c:pt>
                <c:pt idx="43">
                  <c:v>1.4545454545454546</c:v>
                </c:pt>
                <c:pt idx="44">
                  <c:v>1.4222222222222223</c:v>
                </c:pt>
                <c:pt idx="45">
                  <c:v>1.3913043478260869</c:v>
                </c:pt>
                <c:pt idx="46">
                  <c:v>1.3617021276595744</c:v>
                </c:pt>
                <c:pt idx="47">
                  <c:v>1.3333333333333333</c:v>
                </c:pt>
                <c:pt idx="48">
                  <c:v>1.3061224489795917</c:v>
                </c:pt>
                <c:pt idx="49">
                  <c:v>1.28</c:v>
                </c:pt>
                <c:pt idx="50">
                  <c:v>1.2549019607843137</c:v>
                </c:pt>
                <c:pt idx="51">
                  <c:v>1.2307692307692308</c:v>
                </c:pt>
                <c:pt idx="52">
                  <c:v>1.2075471698113207</c:v>
                </c:pt>
                <c:pt idx="53">
                  <c:v>1.1851851851851851</c:v>
                </c:pt>
                <c:pt idx="54">
                  <c:v>1.1636363636363636</c:v>
                </c:pt>
                <c:pt idx="55">
                  <c:v>1.1428571428571428</c:v>
                </c:pt>
                <c:pt idx="56">
                  <c:v>1.1228070175438596</c:v>
                </c:pt>
                <c:pt idx="57">
                  <c:v>1.103448275862069</c:v>
                </c:pt>
                <c:pt idx="58">
                  <c:v>1.0847457627118644</c:v>
                </c:pt>
                <c:pt idx="59">
                  <c:v>1.0666666666666667</c:v>
                </c:pt>
                <c:pt idx="60">
                  <c:v>1.0491803278688525</c:v>
                </c:pt>
                <c:pt idx="61">
                  <c:v>1.032258064516129</c:v>
                </c:pt>
                <c:pt idx="62">
                  <c:v>1.0158730158730158</c:v>
                </c:pt>
                <c:pt idx="63">
                  <c:v>1</c:v>
                </c:pt>
              </c:numCache>
            </c:numRef>
          </c:xVal>
          <c:yVal>
            <c:numRef>
              <c:f>'ERA5'!$AB$2:$AB$65</c:f>
              <c:numCache>
                <c:formatCode>#,##0.0</c:formatCode>
                <c:ptCount val="64"/>
                <c:pt idx="0">
                  <c:v>27156.661420640201</c:v>
                </c:pt>
                <c:pt idx="1">
                  <c:v>25279.3204872612</c:v>
                </c:pt>
                <c:pt idx="2">
                  <c:v>25235.185560300299</c:v>
                </c:pt>
                <c:pt idx="3">
                  <c:v>21665.363004424798</c:v>
                </c:pt>
                <c:pt idx="4">
                  <c:v>20987.295044930201</c:v>
                </c:pt>
                <c:pt idx="5">
                  <c:v>20781.1521512541</c:v>
                </c:pt>
                <c:pt idx="6">
                  <c:v>20697.481161674601</c:v>
                </c:pt>
                <c:pt idx="7">
                  <c:v>20559.430855287901</c:v>
                </c:pt>
                <c:pt idx="8">
                  <c:v>19688.4750184935</c:v>
                </c:pt>
                <c:pt idx="9">
                  <c:v>19515.302492622599</c:v>
                </c:pt>
                <c:pt idx="10">
                  <c:v>18994.468941383599</c:v>
                </c:pt>
                <c:pt idx="11">
                  <c:v>18904.0973947891</c:v>
                </c:pt>
                <c:pt idx="12">
                  <c:v>18559.063075016202</c:v>
                </c:pt>
                <c:pt idx="13">
                  <c:v>18532.445805251598</c:v>
                </c:pt>
                <c:pt idx="14">
                  <c:v>18389.390854089699</c:v>
                </c:pt>
                <c:pt idx="15">
                  <c:v>17878.293360358799</c:v>
                </c:pt>
                <c:pt idx="16">
                  <c:v>17269.218761351</c:v>
                </c:pt>
                <c:pt idx="17">
                  <c:v>17092.445264198799</c:v>
                </c:pt>
                <c:pt idx="18">
                  <c:v>16930.559285560099</c:v>
                </c:pt>
                <c:pt idx="19">
                  <c:v>16591.574046999602</c:v>
                </c:pt>
                <c:pt idx="20">
                  <c:v>16473.2829475736</c:v>
                </c:pt>
                <c:pt idx="21">
                  <c:v>16421.599920812001</c:v>
                </c:pt>
                <c:pt idx="22">
                  <c:v>16245.382067967001</c:v>
                </c:pt>
                <c:pt idx="23">
                  <c:v>16223.134285247799</c:v>
                </c:pt>
                <c:pt idx="24">
                  <c:v>16197.8346545841</c:v>
                </c:pt>
                <c:pt idx="25">
                  <c:v>16014.3172368622</c:v>
                </c:pt>
                <c:pt idx="26">
                  <c:v>15445.6187888437</c:v>
                </c:pt>
                <c:pt idx="27">
                  <c:v>15229.9896742041</c:v>
                </c:pt>
                <c:pt idx="28">
                  <c:v>14968.446281251099</c:v>
                </c:pt>
                <c:pt idx="29">
                  <c:v>14734.292309938701</c:v>
                </c:pt>
                <c:pt idx="30">
                  <c:v>14724.7898271959</c:v>
                </c:pt>
                <c:pt idx="31">
                  <c:v>14421.468627075301</c:v>
                </c:pt>
                <c:pt idx="32">
                  <c:v>14162.6741559984</c:v>
                </c:pt>
                <c:pt idx="33">
                  <c:v>14060.9231233176</c:v>
                </c:pt>
                <c:pt idx="34">
                  <c:v>13971.821963006299</c:v>
                </c:pt>
                <c:pt idx="35">
                  <c:v>13966.6509498124</c:v>
                </c:pt>
                <c:pt idx="36">
                  <c:v>13843.9251106424</c:v>
                </c:pt>
                <c:pt idx="37">
                  <c:v>13820.701614498101</c:v>
                </c:pt>
                <c:pt idx="38">
                  <c:v>13749.4416062852</c:v>
                </c:pt>
                <c:pt idx="39">
                  <c:v>13590.225801160301</c:v>
                </c:pt>
                <c:pt idx="40">
                  <c:v>13573.298286858901</c:v>
                </c:pt>
                <c:pt idx="41">
                  <c:v>13559.2222266591</c:v>
                </c:pt>
                <c:pt idx="42">
                  <c:v>12842.1451179699</c:v>
                </c:pt>
                <c:pt idx="43">
                  <c:v>12840.5245118729</c:v>
                </c:pt>
                <c:pt idx="44">
                  <c:v>12742.0706491943</c:v>
                </c:pt>
                <c:pt idx="45">
                  <c:v>12600.060089875</c:v>
                </c:pt>
                <c:pt idx="46">
                  <c:v>12581.079423577599</c:v>
                </c:pt>
                <c:pt idx="47">
                  <c:v>12483.842405913299</c:v>
                </c:pt>
                <c:pt idx="48">
                  <c:v>12380.161205160401</c:v>
                </c:pt>
                <c:pt idx="49">
                  <c:v>12371.870249363799</c:v>
                </c:pt>
                <c:pt idx="50">
                  <c:v>12249.1941968551</c:v>
                </c:pt>
                <c:pt idx="51">
                  <c:v>11798.793576837899</c:v>
                </c:pt>
                <c:pt idx="52">
                  <c:v>11732.031929897301</c:v>
                </c:pt>
                <c:pt idx="53">
                  <c:v>11590.500727562199</c:v>
                </c:pt>
                <c:pt idx="54">
                  <c:v>11207.927529393801</c:v>
                </c:pt>
                <c:pt idx="55">
                  <c:v>11071.8000319658</c:v>
                </c:pt>
                <c:pt idx="56">
                  <c:v>10371.5695319962</c:v>
                </c:pt>
                <c:pt idx="57">
                  <c:v>10343.598505710799</c:v>
                </c:pt>
                <c:pt idx="58">
                  <c:v>10318.473445350801</c:v>
                </c:pt>
                <c:pt idx="59">
                  <c:v>10171.2236197481</c:v>
                </c:pt>
                <c:pt idx="60">
                  <c:v>9758.5108486010795</c:v>
                </c:pt>
                <c:pt idx="61">
                  <c:v>9424.7678863767196</c:v>
                </c:pt>
                <c:pt idx="62">
                  <c:v>9412.1324048295992</c:v>
                </c:pt>
                <c:pt idx="63">
                  <c:v>9237.9619217441596</c:v>
                </c:pt>
              </c:numCache>
            </c:numRef>
          </c:yVal>
          <c:smooth val="0"/>
          <c:extLst>
            <c:ext xmlns:c16="http://schemas.microsoft.com/office/drawing/2014/chart" uri="{C3380CC4-5D6E-409C-BE32-E72D297353CC}">
              <c16:uniqueId val="{00000000-0448-4AE4-AF79-3DDB08B80E1A}"/>
            </c:ext>
          </c:extLst>
        </c:ser>
        <c:ser>
          <c:idx val="4"/>
          <c:order val="2"/>
          <c:tx>
            <c:strRef>
              <c:f>Block4b!$AB$1</c:f>
              <c:strCache>
                <c:ptCount val="1"/>
                <c:pt idx="0">
                  <c:v>Block4b</c:v>
                </c:pt>
              </c:strCache>
            </c:strRef>
          </c:tx>
          <c:spPr>
            <a:ln w="28575">
              <a:solidFill>
                <a:schemeClr val="accent5">
                  <a:alpha val="20000"/>
                </a:schemeClr>
              </a:solidFill>
            </a:ln>
            <a:effectLst/>
          </c:spPr>
          <c:marker>
            <c:symbol val="circle"/>
            <c:size val="3"/>
            <c:spPr>
              <a:solidFill>
                <a:srgbClr val="FF0000"/>
              </a:solidFill>
              <a:ln w="9525" cap="flat" cmpd="sng" algn="ctr">
                <a:solidFill>
                  <a:schemeClr val="accent1"/>
                </a:solidFill>
                <a:round/>
              </a:ln>
              <a:effectLst/>
            </c:spPr>
          </c:marker>
          <c:xVal>
            <c:numRef>
              <c:f>Block4b!$AD$2:$AD$2846</c:f>
              <c:numCache>
                <c:formatCode>0.0</c:formatCode>
                <c:ptCount val="2845"/>
                <c:pt idx="0">
                  <c:v>2845</c:v>
                </c:pt>
                <c:pt idx="1">
                  <c:v>1422.5</c:v>
                </c:pt>
                <c:pt idx="2">
                  <c:v>948.33333333333326</c:v>
                </c:pt>
                <c:pt idx="3">
                  <c:v>711.25</c:v>
                </c:pt>
                <c:pt idx="4">
                  <c:v>569</c:v>
                </c:pt>
                <c:pt idx="5">
                  <c:v>474.16666666666663</c:v>
                </c:pt>
                <c:pt idx="6">
                  <c:v>406.42857142857144</c:v>
                </c:pt>
                <c:pt idx="7">
                  <c:v>355.625</c:v>
                </c:pt>
                <c:pt idx="8">
                  <c:v>316.11111111111109</c:v>
                </c:pt>
                <c:pt idx="9">
                  <c:v>284.49999999999994</c:v>
                </c:pt>
                <c:pt idx="10">
                  <c:v>258.63636363636357</c:v>
                </c:pt>
                <c:pt idx="11">
                  <c:v>237.08333333333326</c:v>
                </c:pt>
                <c:pt idx="12">
                  <c:v>218.84615384615378</c:v>
                </c:pt>
                <c:pt idx="13">
                  <c:v>203.21428571428564</c:v>
                </c:pt>
                <c:pt idx="14">
                  <c:v>189.6666666666666</c:v>
                </c:pt>
                <c:pt idx="15">
                  <c:v>177.81249999999994</c:v>
                </c:pt>
                <c:pt idx="16">
                  <c:v>167.35294117647052</c:v>
                </c:pt>
                <c:pt idx="17">
                  <c:v>158.05555555555549</c:v>
                </c:pt>
                <c:pt idx="18">
                  <c:v>149.73684210526309</c:v>
                </c:pt>
                <c:pt idx="19">
                  <c:v>142.24999999999994</c:v>
                </c:pt>
                <c:pt idx="20">
                  <c:v>135.47619047619042</c:v>
                </c:pt>
                <c:pt idx="21">
                  <c:v>129.31818181818176</c:v>
                </c:pt>
                <c:pt idx="22">
                  <c:v>123.69565217391299</c:v>
                </c:pt>
                <c:pt idx="23">
                  <c:v>118.54166666666661</c:v>
                </c:pt>
                <c:pt idx="24">
                  <c:v>113.79999999999994</c:v>
                </c:pt>
                <c:pt idx="25">
                  <c:v>109.42307692307686</c:v>
                </c:pt>
                <c:pt idx="26">
                  <c:v>105.37037037037032</c:v>
                </c:pt>
                <c:pt idx="27">
                  <c:v>101.6071428571428</c:v>
                </c:pt>
                <c:pt idx="28">
                  <c:v>98.103448275862021</c:v>
                </c:pt>
                <c:pt idx="29">
                  <c:v>94.833333333333286</c:v>
                </c:pt>
                <c:pt idx="30">
                  <c:v>91.774193548387046</c:v>
                </c:pt>
                <c:pt idx="31">
                  <c:v>88.906249999999957</c:v>
                </c:pt>
                <c:pt idx="32">
                  <c:v>86.212121212121161</c:v>
                </c:pt>
                <c:pt idx="33">
                  <c:v>83.676470588235247</c:v>
                </c:pt>
                <c:pt idx="34">
                  <c:v>81.285714285714235</c:v>
                </c:pt>
                <c:pt idx="35">
                  <c:v>79.027777777777729</c:v>
                </c:pt>
                <c:pt idx="36">
                  <c:v>76.891891891891845</c:v>
                </c:pt>
                <c:pt idx="37">
                  <c:v>74.868421052631533</c:v>
                </c:pt>
                <c:pt idx="38">
                  <c:v>72.948717948717913</c:v>
                </c:pt>
                <c:pt idx="39">
                  <c:v>71.124999999999957</c:v>
                </c:pt>
                <c:pt idx="40">
                  <c:v>69.390243902438982</c:v>
                </c:pt>
                <c:pt idx="41">
                  <c:v>67.738095238095198</c:v>
                </c:pt>
                <c:pt idx="42">
                  <c:v>66.162790697674382</c:v>
                </c:pt>
                <c:pt idx="43">
                  <c:v>64.659090909090878</c:v>
                </c:pt>
                <c:pt idx="44">
                  <c:v>63.222222222222193</c:v>
                </c:pt>
                <c:pt idx="45">
                  <c:v>61.847826086956495</c:v>
                </c:pt>
                <c:pt idx="46">
                  <c:v>60.531914893616992</c:v>
                </c:pt>
                <c:pt idx="47">
                  <c:v>59.270833333333307</c:v>
                </c:pt>
                <c:pt idx="48">
                  <c:v>58.06122448979589</c:v>
                </c:pt>
                <c:pt idx="49">
                  <c:v>56.89999999999997</c:v>
                </c:pt>
                <c:pt idx="50">
                  <c:v>55.784313725490172</c:v>
                </c:pt>
                <c:pt idx="51">
                  <c:v>54.711538461538431</c:v>
                </c:pt>
                <c:pt idx="52">
                  <c:v>53.679245283018844</c:v>
                </c:pt>
                <c:pt idx="53">
                  <c:v>52.685185185185162</c:v>
                </c:pt>
                <c:pt idx="54">
                  <c:v>51.727272727272698</c:v>
                </c:pt>
                <c:pt idx="55">
                  <c:v>50.803571428571402</c:v>
                </c:pt>
                <c:pt idx="56">
                  <c:v>49.912280701754362</c:v>
                </c:pt>
                <c:pt idx="57">
                  <c:v>49.051724137931011</c:v>
                </c:pt>
                <c:pt idx="58">
                  <c:v>48.220338983050823</c:v>
                </c:pt>
                <c:pt idx="59">
                  <c:v>47.416666666666643</c:v>
                </c:pt>
                <c:pt idx="60">
                  <c:v>46.639344262295054</c:v>
                </c:pt>
                <c:pt idx="61">
                  <c:v>45.887096774193523</c:v>
                </c:pt>
                <c:pt idx="62">
                  <c:v>45.158730158730137</c:v>
                </c:pt>
                <c:pt idx="63">
                  <c:v>44.453124999999979</c:v>
                </c:pt>
                <c:pt idx="64">
                  <c:v>43.769230769230745</c:v>
                </c:pt>
                <c:pt idx="65">
                  <c:v>43.106060606060581</c:v>
                </c:pt>
                <c:pt idx="66">
                  <c:v>42.462686567164155</c:v>
                </c:pt>
                <c:pt idx="67">
                  <c:v>41.838235294117624</c:v>
                </c:pt>
                <c:pt idx="68">
                  <c:v>41.231884057970994</c:v>
                </c:pt>
                <c:pt idx="69">
                  <c:v>40.642857142857117</c:v>
                </c:pt>
                <c:pt idx="70">
                  <c:v>40.070422535211243</c:v>
                </c:pt>
                <c:pt idx="71">
                  <c:v>39.513888888888864</c:v>
                </c:pt>
                <c:pt idx="72">
                  <c:v>38.972602739726007</c:v>
                </c:pt>
                <c:pt idx="73">
                  <c:v>38.445945945945923</c:v>
                </c:pt>
                <c:pt idx="74">
                  <c:v>37.933333333333316</c:v>
                </c:pt>
                <c:pt idx="75">
                  <c:v>37.434210526315766</c:v>
                </c:pt>
                <c:pt idx="76">
                  <c:v>36.948051948051926</c:v>
                </c:pt>
                <c:pt idx="77">
                  <c:v>36.474358974358957</c:v>
                </c:pt>
                <c:pt idx="78">
                  <c:v>36.012658227848078</c:v>
                </c:pt>
                <c:pt idx="79">
                  <c:v>35.562499999999979</c:v>
                </c:pt>
                <c:pt idx="80">
                  <c:v>35.123456790123434</c:v>
                </c:pt>
                <c:pt idx="81">
                  <c:v>34.695121951219491</c:v>
                </c:pt>
                <c:pt idx="82">
                  <c:v>34.277108433734924</c:v>
                </c:pt>
                <c:pt idx="83">
                  <c:v>33.869047619047599</c:v>
                </c:pt>
                <c:pt idx="84">
                  <c:v>33.470588235294102</c:v>
                </c:pt>
                <c:pt idx="85">
                  <c:v>33.081395348837191</c:v>
                </c:pt>
                <c:pt idx="86">
                  <c:v>32.70114942528734</c:v>
                </c:pt>
                <c:pt idx="87">
                  <c:v>32.329545454545439</c:v>
                </c:pt>
                <c:pt idx="88">
                  <c:v>31.966292134831445</c:v>
                </c:pt>
                <c:pt idx="89">
                  <c:v>31.611111111111097</c:v>
                </c:pt>
                <c:pt idx="90">
                  <c:v>31.263736263736249</c:v>
                </c:pt>
                <c:pt idx="91">
                  <c:v>30.923913043478247</c:v>
                </c:pt>
                <c:pt idx="92">
                  <c:v>30.59139784946235</c:v>
                </c:pt>
                <c:pt idx="93">
                  <c:v>30.265957446808496</c:v>
                </c:pt>
                <c:pt idx="94">
                  <c:v>29.947368421052616</c:v>
                </c:pt>
                <c:pt idx="95">
                  <c:v>29.635416666666654</c:v>
                </c:pt>
                <c:pt idx="96">
                  <c:v>29.329896907216479</c:v>
                </c:pt>
                <c:pt idx="97">
                  <c:v>29.030612244897945</c:v>
                </c:pt>
                <c:pt idx="98">
                  <c:v>28.737373737373723</c:v>
                </c:pt>
                <c:pt idx="99">
                  <c:v>28.449999999999985</c:v>
                </c:pt>
                <c:pt idx="100">
                  <c:v>28.168316831683153</c:v>
                </c:pt>
                <c:pt idx="101">
                  <c:v>27.892156862745086</c:v>
                </c:pt>
                <c:pt idx="102">
                  <c:v>27.621359223300956</c:v>
                </c:pt>
                <c:pt idx="103">
                  <c:v>27.355769230769216</c:v>
                </c:pt>
                <c:pt idx="104">
                  <c:v>27.095238095238081</c:v>
                </c:pt>
                <c:pt idx="105">
                  <c:v>26.839622641509422</c:v>
                </c:pt>
                <c:pt idx="106">
                  <c:v>26.588785046728958</c:v>
                </c:pt>
                <c:pt idx="107">
                  <c:v>26.342592592592581</c:v>
                </c:pt>
                <c:pt idx="108">
                  <c:v>26.100917431192649</c:v>
                </c:pt>
                <c:pt idx="109">
                  <c:v>25.863636363636349</c:v>
                </c:pt>
                <c:pt idx="110">
                  <c:v>25.630630630630616</c:v>
                </c:pt>
                <c:pt idx="111">
                  <c:v>25.401785714285701</c:v>
                </c:pt>
                <c:pt idx="112">
                  <c:v>25.176991150442465</c:v>
                </c:pt>
                <c:pt idx="113">
                  <c:v>24.956140350877181</c:v>
                </c:pt>
                <c:pt idx="114">
                  <c:v>24.739130434782595</c:v>
                </c:pt>
                <c:pt idx="115">
                  <c:v>24.525862068965505</c:v>
                </c:pt>
                <c:pt idx="116">
                  <c:v>24.316239316239304</c:v>
                </c:pt>
                <c:pt idx="117">
                  <c:v>24.110169491525411</c:v>
                </c:pt>
                <c:pt idx="118">
                  <c:v>23.90756302521007</c:v>
                </c:pt>
                <c:pt idx="119">
                  <c:v>23.708333333333321</c:v>
                </c:pt>
                <c:pt idx="120">
                  <c:v>23.512396694214864</c:v>
                </c:pt>
                <c:pt idx="121">
                  <c:v>23.319672131147527</c:v>
                </c:pt>
                <c:pt idx="122">
                  <c:v>23.130081300812996</c:v>
                </c:pt>
                <c:pt idx="123">
                  <c:v>22.943548387096762</c:v>
                </c:pt>
                <c:pt idx="124">
                  <c:v>22.759999999999987</c:v>
                </c:pt>
                <c:pt idx="125">
                  <c:v>22.579365079365068</c:v>
                </c:pt>
                <c:pt idx="126">
                  <c:v>22.401574803149593</c:v>
                </c:pt>
                <c:pt idx="127">
                  <c:v>22.226562499999989</c:v>
                </c:pt>
                <c:pt idx="128">
                  <c:v>22.054263565891461</c:v>
                </c:pt>
                <c:pt idx="129">
                  <c:v>21.884615384615373</c:v>
                </c:pt>
                <c:pt idx="130">
                  <c:v>21.717557251908385</c:v>
                </c:pt>
                <c:pt idx="131">
                  <c:v>21.55303030303029</c:v>
                </c:pt>
                <c:pt idx="132">
                  <c:v>21.39097744360901</c:v>
                </c:pt>
                <c:pt idx="133">
                  <c:v>21.231343283582078</c:v>
                </c:pt>
                <c:pt idx="134">
                  <c:v>21.074074074074062</c:v>
                </c:pt>
                <c:pt idx="135">
                  <c:v>20.919117647058812</c:v>
                </c:pt>
                <c:pt idx="136">
                  <c:v>20.766423357664223</c:v>
                </c:pt>
                <c:pt idx="137">
                  <c:v>20.615942028985497</c:v>
                </c:pt>
                <c:pt idx="138">
                  <c:v>20.467625899280563</c:v>
                </c:pt>
                <c:pt idx="139">
                  <c:v>20.321428571428559</c:v>
                </c:pt>
                <c:pt idx="140">
                  <c:v>20.177304964538997</c:v>
                </c:pt>
                <c:pt idx="141">
                  <c:v>20.035211267605622</c:v>
                </c:pt>
                <c:pt idx="142">
                  <c:v>19.895104895104883</c:v>
                </c:pt>
                <c:pt idx="143">
                  <c:v>19.756944444444432</c:v>
                </c:pt>
                <c:pt idx="144">
                  <c:v>19.620689655172402</c:v>
                </c:pt>
                <c:pt idx="145">
                  <c:v>19.486301369863003</c:v>
                </c:pt>
                <c:pt idx="146">
                  <c:v>19.35374149659863</c:v>
                </c:pt>
                <c:pt idx="147">
                  <c:v>19.222972972972961</c:v>
                </c:pt>
                <c:pt idx="148">
                  <c:v>19.093959731543613</c:v>
                </c:pt>
                <c:pt idx="149">
                  <c:v>18.966666666666658</c:v>
                </c:pt>
                <c:pt idx="150">
                  <c:v>18.841059602648997</c:v>
                </c:pt>
                <c:pt idx="151">
                  <c:v>18.717105263157883</c:v>
                </c:pt>
                <c:pt idx="152">
                  <c:v>18.594771241830056</c:v>
                </c:pt>
                <c:pt idx="153">
                  <c:v>18.474025974025963</c:v>
                </c:pt>
                <c:pt idx="154">
                  <c:v>18.354838709677409</c:v>
                </c:pt>
                <c:pt idx="155">
                  <c:v>18.237179487179478</c:v>
                </c:pt>
                <c:pt idx="156">
                  <c:v>18.121019108280244</c:v>
                </c:pt>
                <c:pt idx="157">
                  <c:v>18.006329113924039</c:v>
                </c:pt>
                <c:pt idx="158">
                  <c:v>17.893081761006279</c:v>
                </c:pt>
                <c:pt idx="159">
                  <c:v>17.781249999999989</c:v>
                </c:pt>
                <c:pt idx="160">
                  <c:v>17.670807453416138</c:v>
                </c:pt>
                <c:pt idx="161">
                  <c:v>17.561728395061717</c:v>
                </c:pt>
                <c:pt idx="162">
                  <c:v>17.453987730061339</c:v>
                </c:pt>
                <c:pt idx="163">
                  <c:v>17.347560975609746</c:v>
                </c:pt>
                <c:pt idx="164">
                  <c:v>17.242424242424232</c:v>
                </c:pt>
                <c:pt idx="165">
                  <c:v>17.138554216867462</c:v>
                </c:pt>
                <c:pt idx="166">
                  <c:v>17.035928143712564</c:v>
                </c:pt>
                <c:pt idx="167">
                  <c:v>16.9345238095238</c:v>
                </c:pt>
                <c:pt idx="168">
                  <c:v>16.834319526627208</c:v>
                </c:pt>
                <c:pt idx="169">
                  <c:v>16.735294117647051</c:v>
                </c:pt>
                <c:pt idx="170">
                  <c:v>16.637426900584785</c:v>
                </c:pt>
                <c:pt idx="171">
                  <c:v>16.540697674418595</c:v>
                </c:pt>
                <c:pt idx="172">
                  <c:v>16.445086705202304</c:v>
                </c:pt>
                <c:pt idx="173">
                  <c:v>16.35057471264367</c:v>
                </c:pt>
                <c:pt idx="174">
                  <c:v>16.257142857142849</c:v>
                </c:pt>
                <c:pt idx="175">
                  <c:v>16.16477272727272</c:v>
                </c:pt>
                <c:pt idx="176">
                  <c:v>16.073446327683605</c:v>
                </c:pt>
                <c:pt idx="177">
                  <c:v>15.983146067415722</c:v>
                </c:pt>
                <c:pt idx="178">
                  <c:v>15.893854748603344</c:v>
                </c:pt>
                <c:pt idx="179">
                  <c:v>15.805555555555548</c:v>
                </c:pt>
                <c:pt idx="180">
                  <c:v>15.718232044198889</c:v>
                </c:pt>
                <c:pt idx="181">
                  <c:v>15.631868131868124</c:v>
                </c:pt>
                <c:pt idx="182">
                  <c:v>15.546448087431687</c:v>
                </c:pt>
                <c:pt idx="183">
                  <c:v>15.461956521739124</c:v>
                </c:pt>
                <c:pt idx="184">
                  <c:v>15.378378378378372</c:v>
                </c:pt>
                <c:pt idx="185">
                  <c:v>15.295698924731175</c:v>
                </c:pt>
                <c:pt idx="186">
                  <c:v>15.213903743315502</c:v>
                </c:pt>
                <c:pt idx="187">
                  <c:v>15.132978723404248</c:v>
                </c:pt>
                <c:pt idx="188">
                  <c:v>15.052910052910045</c:v>
                </c:pt>
                <c:pt idx="189">
                  <c:v>14.973684210526308</c:v>
                </c:pt>
                <c:pt idx="190">
                  <c:v>14.895287958115176</c:v>
                </c:pt>
                <c:pt idx="191">
                  <c:v>14.817708333333327</c:v>
                </c:pt>
                <c:pt idx="192">
                  <c:v>14.74093264248704</c:v>
                </c:pt>
                <c:pt idx="193">
                  <c:v>14.66494845360824</c:v>
                </c:pt>
                <c:pt idx="194">
                  <c:v>14.589743589743582</c:v>
                </c:pt>
                <c:pt idx="195">
                  <c:v>14.515306122448973</c:v>
                </c:pt>
                <c:pt idx="196">
                  <c:v>14.441624365482227</c:v>
                </c:pt>
                <c:pt idx="197">
                  <c:v>14.368686868686861</c:v>
                </c:pt>
                <c:pt idx="198">
                  <c:v>14.296482412060294</c:v>
                </c:pt>
                <c:pt idx="199">
                  <c:v>14.224999999999993</c:v>
                </c:pt>
                <c:pt idx="200">
                  <c:v>14.154228855721387</c:v>
                </c:pt>
                <c:pt idx="201">
                  <c:v>14.084158415841577</c:v>
                </c:pt>
                <c:pt idx="202">
                  <c:v>14.014778325123146</c:v>
                </c:pt>
                <c:pt idx="203">
                  <c:v>13.946078431372543</c:v>
                </c:pt>
                <c:pt idx="204">
                  <c:v>13.878048780487799</c:v>
                </c:pt>
                <c:pt idx="205">
                  <c:v>13.810679611650478</c:v>
                </c:pt>
                <c:pt idx="206">
                  <c:v>13.743961352656997</c:v>
                </c:pt>
                <c:pt idx="207">
                  <c:v>13.677884615384608</c:v>
                </c:pt>
                <c:pt idx="208">
                  <c:v>13.612440191387552</c:v>
                </c:pt>
                <c:pt idx="209">
                  <c:v>13.54761904761904</c:v>
                </c:pt>
                <c:pt idx="210">
                  <c:v>13.483412322274875</c:v>
                </c:pt>
                <c:pt idx="211">
                  <c:v>13.419811320754711</c:v>
                </c:pt>
                <c:pt idx="212">
                  <c:v>13.356807511737083</c:v>
                </c:pt>
                <c:pt idx="213">
                  <c:v>13.294392523364479</c:v>
                </c:pt>
                <c:pt idx="214">
                  <c:v>13.232558139534877</c:v>
                </c:pt>
                <c:pt idx="215">
                  <c:v>13.171296296296291</c:v>
                </c:pt>
                <c:pt idx="216">
                  <c:v>13.110599078341007</c:v>
                </c:pt>
                <c:pt idx="217">
                  <c:v>13.050458715596324</c:v>
                </c:pt>
                <c:pt idx="218">
                  <c:v>12.99086757990867</c:v>
                </c:pt>
                <c:pt idx="219">
                  <c:v>12.931818181818175</c:v>
                </c:pt>
                <c:pt idx="220">
                  <c:v>12.873303167420808</c:v>
                </c:pt>
                <c:pt idx="221">
                  <c:v>12.815315315315308</c:v>
                </c:pt>
                <c:pt idx="222">
                  <c:v>12.757847533632281</c:v>
                </c:pt>
                <c:pt idx="223">
                  <c:v>12.700892857142851</c:v>
                </c:pt>
                <c:pt idx="224">
                  <c:v>12.644444444444439</c:v>
                </c:pt>
                <c:pt idx="225">
                  <c:v>12.588495575221232</c:v>
                </c:pt>
                <c:pt idx="226">
                  <c:v>12.533039647577086</c:v>
                </c:pt>
                <c:pt idx="227">
                  <c:v>12.478070175438591</c:v>
                </c:pt>
                <c:pt idx="228">
                  <c:v>12.423580786026195</c:v>
                </c:pt>
                <c:pt idx="229">
                  <c:v>12.369565217391298</c:v>
                </c:pt>
                <c:pt idx="230">
                  <c:v>12.316017316017311</c:v>
                </c:pt>
                <c:pt idx="231">
                  <c:v>12.262931034482753</c:v>
                </c:pt>
                <c:pt idx="232">
                  <c:v>12.210300429184542</c:v>
                </c:pt>
                <c:pt idx="233">
                  <c:v>12.158119658119652</c:v>
                </c:pt>
                <c:pt idx="234">
                  <c:v>12.106382978723397</c:v>
                </c:pt>
                <c:pt idx="235">
                  <c:v>12.055084745762706</c:v>
                </c:pt>
                <c:pt idx="236">
                  <c:v>12.004219409282694</c:v>
                </c:pt>
                <c:pt idx="237">
                  <c:v>11.953781512605035</c:v>
                </c:pt>
                <c:pt idx="238">
                  <c:v>11.903765690376563</c:v>
                </c:pt>
                <c:pt idx="239">
                  <c:v>11.854166666666661</c:v>
                </c:pt>
                <c:pt idx="240">
                  <c:v>11.804979253112027</c:v>
                </c:pt>
                <c:pt idx="241">
                  <c:v>11.756198347107432</c:v>
                </c:pt>
                <c:pt idx="242">
                  <c:v>11.707818930041146</c:v>
                </c:pt>
                <c:pt idx="243">
                  <c:v>11.659836065573764</c:v>
                </c:pt>
                <c:pt idx="244">
                  <c:v>11.612244897959178</c:v>
                </c:pt>
                <c:pt idx="245">
                  <c:v>11.565040650406498</c:v>
                </c:pt>
                <c:pt idx="246">
                  <c:v>11.518218623481776</c:v>
                </c:pt>
                <c:pt idx="247">
                  <c:v>11.471774193548381</c:v>
                </c:pt>
                <c:pt idx="248">
                  <c:v>11.425702811244975</c:v>
                </c:pt>
                <c:pt idx="249">
                  <c:v>11.379999999999994</c:v>
                </c:pt>
                <c:pt idx="250">
                  <c:v>11.334661354581668</c:v>
                </c:pt>
                <c:pt idx="251">
                  <c:v>11.289682539682534</c:v>
                </c:pt>
                <c:pt idx="252">
                  <c:v>11.245059288537544</c:v>
                </c:pt>
                <c:pt idx="253">
                  <c:v>11.200787401574797</c:v>
                </c:pt>
                <c:pt idx="254">
                  <c:v>11.156862745098033</c:v>
                </c:pt>
                <c:pt idx="255">
                  <c:v>11.113281249999995</c:v>
                </c:pt>
                <c:pt idx="256">
                  <c:v>11.070038910505831</c:v>
                </c:pt>
                <c:pt idx="257">
                  <c:v>11.02713178294573</c:v>
                </c:pt>
                <c:pt idx="258">
                  <c:v>10.984555984555978</c:v>
                </c:pt>
                <c:pt idx="259">
                  <c:v>10.942307692307686</c:v>
                </c:pt>
                <c:pt idx="260">
                  <c:v>10.900383141762447</c:v>
                </c:pt>
                <c:pt idx="261">
                  <c:v>10.858778625954193</c:v>
                </c:pt>
                <c:pt idx="262">
                  <c:v>10.817490494296573</c:v>
                </c:pt>
                <c:pt idx="263">
                  <c:v>10.776515151515145</c:v>
                </c:pt>
                <c:pt idx="264">
                  <c:v>10.735849056603769</c:v>
                </c:pt>
                <c:pt idx="265">
                  <c:v>10.695488721804505</c:v>
                </c:pt>
                <c:pt idx="266">
                  <c:v>10.655430711610482</c:v>
                </c:pt>
                <c:pt idx="267">
                  <c:v>10.615671641791039</c:v>
                </c:pt>
                <c:pt idx="268">
                  <c:v>10.576208178438655</c:v>
                </c:pt>
                <c:pt idx="269">
                  <c:v>10.537037037037031</c:v>
                </c:pt>
                <c:pt idx="270">
                  <c:v>10.49815498154981</c:v>
                </c:pt>
                <c:pt idx="271">
                  <c:v>10.459558823529406</c:v>
                </c:pt>
                <c:pt idx="272">
                  <c:v>10.421245421245416</c:v>
                </c:pt>
                <c:pt idx="273">
                  <c:v>10.383211678832112</c:v>
                </c:pt>
                <c:pt idx="274">
                  <c:v>10.34545454545454</c:v>
                </c:pt>
                <c:pt idx="275">
                  <c:v>10.307971014492749</c:v>
                </c:pt>
                <c:pt idx="276">
                  <c:v>10.270758122743677</c:v>
                </c:pt>
                <c:pt idx="277">
                  <c:v>10.233812949640281</c:v>
                </c:pt>
                <c:pt idx="278">
                  <c:v>10.197132616487449</c:v>
                </c:pt>
                <c:pt idx="279">
                  <c:v>10.160714285714279</c:v>
                </c:pt>
                <c:pt idx="280">
                  <c:v>10.124555160142343</c:v>
                </c:pt>
                <c:pt idx="281">
                  <c:v>10.088652482269499</c:v>
                </c:pt>
                <c:pt idx="282">
                  <c:v>10.0530035335689</c:v>
                </c:pt>
                <c:pt idx="283">
                  <c:v>10.017605633802811</c:v>
                </c:pt>
                <c:pt idx="284">
                  <c:v>9.9824561403508714</c:v>
                </c:pt>
                <c:pt idx="285">
                  <c:v>9.9475524475524413</c:v>
                </c:pt>
                <c:pt idx="286">
                  <c:v>9.9128919860627125</c:v>
                </c:pt>
                <c:pt idx="287">
                  <c:v>9.8784722222222161</c:v>
                </c:pt>
                <c:pt idx="288">
                  <c:v>9.8442906574394407</c:v>
                </c:pt>
                <c:pt idx="289">
                  <c:v>9.8103448275862011</c:v>
                </c:pt>
                <c:pt idx="290">
                  <c:v>9.7766323024054937</c:v>
                </c:pt>
                <c:pt idx="291">
                  <c:v>9.7431506849315017</c:v>
                </c:pt>
                <c:pt idx="292">
                  <c:v>9.7098976109214963</c:v>
                </c:pt>
                <c:pt idx="293">
                  <c:v>9.676870748299315</c:v>
                </c:pt>
                <c:pt idx="294">
                  <c:v>9.6440677966101642</c:v>
                </c:pt>
                <c:pt idx="295">
                  <c:v>9.6114864864864806</c:v>
                </c:pt>
                <c:pt idx="296">
                  <c:v>9.5791245791245743</c:v>
                </c:pt>
                <c:pt idx="297">
                  <c:v>9.5469798657718066</c:v>
                </c:pt>
                <c:pt idx="298">
                  <c:v>9.515050167224075</c:v>
                </c:pt>
                <c:pt idx="299">
                  <c:v>9.483333333333329</c:v>
                </c:pt>
                <c:pt idx="300">
                  <c:v>9.4518272425249119</c:v>
                </c:pt>
                <c:pt idx="301">
                  <c:v>9.4205298013244985</c:v>
                </c:pt>
                <c:pt idx="302">
                  <c:v>9.389438943894385</c:v>
                </c:pt>
                <c:pt idx="303">
                  <c:v>9.3585526315789416</c:v>
                </c:pt>
                <c:pt idx="304">
                  <c:v>9.3278688524590105</c:v>
                </c:pt>
                <c:pt idx="305">
                  <c:v>9.2973856209150281</c:v>
                </c:pt>
                <c:pt idx="306">
                  <c:v>9.2671009771986927</c:v>
                </c:pt>
                <c:pt idx="307">
                  <c:v>9.2370129870129816</c:v>
                </c:pt>
                <c:pt idx="308">
                  <c:v>9.2071197411003194</c:v>
                </c:pt>
                <c:pt idx="309">
                  <c:v>9.1774193548387046</c:v>
                </c:pt>
                <c:pt idx="310">
                  <c:v>9.1479099678456546</c:v>
                </c:pt>
                <c:pt idx="311">
                  <c:v>9.1185897435897392</c:v>
                </c:pt>
                <c:pt idx="312">
                  <c:v>9.0894568690095792</c:v>
                </c:pt>
                <c:pt idx="313">
                  <c:v>9.0605095541401219</c:v>
                </c:pt>
                <c:pt idx="314">
                  <c:v>9.0317460317460263</c:v>
                </c:pt>
                <c:pt idx="315">
                  <c:v>9.0031645569620196</c:v>
                </c:pt>
                <c:pt idx="316">
                  <c:v>8.9747634069400579</c:v>
                </c:pt>
                <c:pt idx="317">
                  <c:v>8.9465408805031394</c:v>
                </c:pt>
                <c:pt idx="318">
                  <c:v>8.918495297805638</c:v>
                </c:pt>
                <c:pt idx="319">
                  <c:v>8.8906249999999947</c:v>
                </c:pt>
                <c:pt idx="320">
                  <c:v>8.8629283489096515</c:v>
                </c:pt>
                <c:pt idx="321">
                  <c:v>8.8354037267080692</c:v>
                </c:pt>
                <c:pt idx="322">
                  <c:v>8.8080495356037094</c:v>
                </c:pt>
                <c:pt idx="323">
                  <c:v>8.7808641975308586</c:v>
                </c:pt>
                <c:pt idx="324">
                  <c:v>8.7538461538461494</c:v>
                </c:pt>
                <c:pt idx="325">
                  <c:v>8.7269938650306695</c:v>
                </c:pt>
                <c:pt idx="326">
                  <c:v>8.7003058103975484</c:v>
                </c:pt>
                <c:pt idx="327">
                  <c:v>8.6737804878048728</c:v>
                </c:pt>
                <c:pt idx="328">
                  <c:v>8.6474164133738558</c:v>
                </c:pt>
                <c:pt idx="329">
                  <c:v>8.6212121212121158</c:v>
                </c:pt>
                <c:pt idx="330">
                  <c:v>8.5951661631419896</c:v>
                </c:pt>
                <c:pt idx="331">
                  <c:v>8.5692771084337309</c:v>
                </c:pt>
                <c:pt idx="332">
                  <c:v>8.5435435435435387</c:v>
                </c:pt>
                <c:pt idx="333">
                  <c:v>8.5179640718562819</c:v>
                </c:pt>
                <c:pt idx="334">
                  <c:v>8.4925373134328304</c:v>
                </c:pt>
                <c:pt idx="335">
                  <c:v>8.4672619047618998</c:v>
                </c:pt>
                <c:pt idx="336">
                  <c:v>8.4421364985163159</c:v>
                </c:pt>
                <c:pt idx="337">
                  <c:v>8.4171597633136042</c:v>
                </c:pt>
                <c:pt idx="338">
                  <c:v>8.3923303834808216</c:v>
                </c:pt>
                <c:pt idx="339">
                  <c:v>8.3676470588235254</c:v>
                </c:pt>
                <c:pt idx="340">
                  <c:v>8.3431085043988222</c:v>
                </c:pt>
                <c:pt idx="341">
                  <c:v>8.3187134502923925</c:v>
                </c:pt>
                <c:pt idx="342">
                  <c:v>8.2944606413994126</c:v>
                </c:pt>
                <c:pt idx="343">
                  <c:v>8.2703488372092977</c:v>
                </c:pt>
                <c:pt idx="344">
                  <c:v>8.2463768115941978</c:v>
                </c:pt>
                <c:pt idx="345">
                  <c:v>8.2225433526011518</c:v>
                </c:pt>
                <c:pt idx="346">
                  <c:v>8.1988472622478348</c:v>
                </c:pt>
                <c:pt idx="347">
                  <c:v>8.1752873563218351</c:v>
                </c:pt>
                <c:pt idx="348">
                  <c:v>8.1518624641833757</c:v>
                </c:pt>
                <c:pt idx="349">
                  <c:v>8.1285714285714246</c:v>
                </c:pt>
                <c:pt idx="350">
                  <c:v>8.1054131054131009</c:v>
                </c:pt>
                <c:pt idx="351">
                  <c:v>8.0823863636363598</c:v>
                </c:pt>
                <c:pt idx="352">
                  <c:v>8.059490084985832</c:v>
                </c:pt>
                <c:pt idx="353">
                  <c:v>8.0367231638418026</c:v>
                </c:pt>
                <c:pt idx="354">
                  <c:v>8.0140845070422486</c:v>
                </c:pt>
                <c:pt idx="355">
                  <c:v>7.9915730337078612</c:v>
                </c:pt>
                <c:pt idx="356">
                  <c:v>7.9691876750700255</c:v>
                </c:pt>
                <c:pt idx="357">
                  <c:v>7.9469273743016737</c:v>
                </c:pt>
                <c:pt idx="358">
                  <c:v>7.9247910863509743</c:v>
                </c:pt>
                <c:pt idx="359">
                  <c:v>7.9027777777777777</c:v>
                </c:pt>
                <c:pt idx="360">
                  <c:v>7.8808864265927987</c:v>
                </c:pt>
                <c:pt idx="361">
                  <c:v>7.8591160220994487</c:v>
                </c:pt>
                <c:pt idx="362">
                  <c:v>7.8374655647382943</c:v>
                </c:pt>
                <c:pt idx="363">
                  <c:v>7.8159340659340693</c:v>
                </c:pt>
                <c:pt idx="364">
                  <c:v>7.7945205479452095</c:v>
                </c:pt>
                <c:pt idx="365">
                  <c:v>7.7732240437158522</c:v>
                </c:pt>
                <c:pt idx="366">
                  <c:v>7.7520435967302506</c:v>
                </c:pt>
                <c:pt idx="367">
                  <c:v>7.7309782608695716</c:v>
                </c:pt>
                <c:pt idx="368">
                  <c:v>7.7100271002710095</c:v>
                </c:pt>
                <c:pt idx="369">
                  <c:v>7.6891891891891975</c:v>
                </c:pt>
                <c:pt idx="370">
                  <c:v>7.6684636118598473</c:v>
                </c:pt>
                <c:pt idx="371">
                  <c:v>7.6478494623656008</c:v>
                </c:pt>
                <c:pt idx="372">
                  <c:v>7.6273458445040312</c:v>
                </c:pt>
                <c:pt idx="373">
                  <c:v>7.6069518716577651</c:v>
                </c:pt>
                <c:pt idx="374">
                  <c:v>7.5866666666666784</c:v>
                </c:pt>
                <c:pt idx="375">
                  <c:v>7.56648936170214</c:v>
                </c:pt>
                <c:pt idx="376">
                  <c:v>7.5464190981432493</c:v>
                </c:pt>
                <c:pt idx="377">
                  <c:v>7.5264550264550403</c:v>
                </c:pt>
                <c:pt idx="378">
                  <c:v>7.5065963060686158</c:v>
                </c:pt>
                <c:pt idx="379">
                  <c:v>7.4868421052631726</c:v>
                </c:pt>
                <c:pt idx="380">
                  <c:v>7.4671916010498842</c:v>
                </c:pt>
                <c:pt idx="381">
                  <c:v>7.4476439790576086</c:v>
                </c:pt>
                <c:pt idx="382">
                  <c:v>7.4281984334203823</c:v>
                </c:pt>
                <c:pt idx="383">
                  <c:v>7.4088541666666847</c:v>
                </c:pt>
                <c:pt idx="384">
                  <c:v>7.3896103896104082</c:v>
                </c:pt>
                <c:pt idx="385">
                  <c:v>7.3704663212435424</c:v>
                </c:pt>
                <c:pt idx="386">
                  <c:v>7.3514211886305105</c:v>
                </c:pt>
                <c:pt idx="387">
                  <c:v>7.3324742268041438</c:v>
                </c:pt>
                <c:pt idx="388">
                  <c:v>7.3136246786632597</c:v>
                </c:pt>
                <c:pt idx="389">
                  <c:v>7.2948717948718169</c:v>
                </c:pt>
                <c:pt idx="390">
                  <c:v>7.2762148337596129</c:v>
                </c:pt>
                <c:pt idx="391">
                  <c:v>7.2576530612245129</c:v>
                </c:pt>
                <c:pt idx="392">
                  <c:v>7.2391857506361559</c:v>
                </c:pt>
                <c:pt idx="393">
                  <c:v>7.2208121827411409</c:v>
                </c:pt>
                <c:pt idx="394">
                  <c:v>7.2025316455696453</c:v>
                </c:pt>
                <c:pt idx="395">
                  <c:v>7.1843434343434591</c:v>
                </c:pt>
                <c:pt idx="396">
                  <c:v>7.1662468513854165</c:v>
                </c:pt>
                <c:pt idx="397">
                  <c:v>7.1482412060301774</c:v>
                </c:pt>
                <c:pt idx="398">
                  <c:v>7.1303258145363682</c:v>
                </c:pt>
                <c:pt idx="399">
                  <c:v>7.1125000000000274</c:v>
                </c:pt>
                <c:pt idx="400">
                  <c:v>7.0947630922693543</c:v>
                </c:pt>
                <c:pt idx="401">
                  <c:v>7.0771144278607254</c:v>
                </c:pt>
                <c:pt idx="402">
                  <c:v>7.0595533498759595</c:v>
                </c:pt>
                <c:pt idx="403">
                  <c:v>7.0420792079208221</c:v>
                </c:pt>
                <c:pt idx="404">
                  <c:v>7.0246913580247217</c:v>
                </c:pt>
                <c:pt idx="405">
                  <c:v>7.0073891625616067</c:v>
                </c:pt>
                <c:pt idx="406">
                  <c:v>6.990171990172021</c:v>
                </c:pt>
                <c:pt idx="407">
                  <c:v>6.9730392156863061</c:v>
                </c:pt>
                <c:pt idx="408">
                  <c:v>6.9559902200489319</c:v>
                </c:pt>
                <c:pt idx="409">
                  <c:v>6.9390243902439348</c:v>
                </c:pt>
                <c:pt idx="410">
                  <c:v>6.9221411192214441</c:v>
                </c:pt>
                <c:pt idx="411">
                  <c:v>6.9053398058252764</c:v>
                </c:pt>
                <c:pt idx="412">
                  <c:v>6.8886198547215836</c:v>
                </c:pt>
                <c:pt idx="413">
                  <c:v>6.8719806763285369</c:v>
                </c:pt>
                <c:pt idx="414">
                  <c:v>6.8554216867470235</c:v>
                </c:pt>
                <c:pt idx="415">
                  <c:v>6.838942307692343</c:v>
                </c:pt>
                <c:pt idx="416">
                  <c:v>6.8225419664268943</c:v>
                </c:pt>
                <c:pt idx="417">
                  <c:v>6.8062200956938161</c:v>
                </c:pt>
                <c:pt idx="418">
                  <c:v>6.7899761336515887</c:v>
                </c:pt>
                <c:pt idx="419">
                  <c:v>6.773809523809561</c:v>
                </c:pt>
                <c:pt idx="420">
                  <c:v>6.7577197149644084</c:v>
                </c:pt>
                <c:pt idx="421">
                  <c:v>6.7417061611374791</c:v>
                </c:pt>
                <c:pt idx="422">
                  <c:v>6.7257683215130415</c:v>
                </c:pt>
                <c:pt idx="423">
                  <c:v>6.7099056603773981</c:v>
                </c:pt>
                <c:pt idx="424">
                  <c:v>6.6941176470588628</c:v>
                </c:pt>
                <c:pt idx="425">
                  <c:v>6.6784037558685849</c:v>
                </c:pt>
                <c:pt idx="426">
                  <c:v>6.662763466042195</c:v>
                </c:pt>
                <c:pt idx="427">
                  <c:v>6.6471962616822839</c:v>
                </c:pt>
                <c:pt idx="428">
                  <c:v>6.6317016317016728</c:v>
                </c:pt>
                <c:pt idx="429">
                  <c:v>6.6162790697674838</c:v>
                </c:pt>
                <c:pt idx="430">
                  <c:v>6.6009280742459815</c:v>
                </c:pt>
                <c:pt idx="431">
                  <c:v>6.5856481481481906</c:v>
                </c:pt>
                <c:pt idx="432">
                  <c:v>6.5704387990762552</c:v>
                </c:pt>
                <c:pt idx="433">
                  <c:v>6.5552995391705497</c:v>
                </c:pt>
                <c:pt idx="434">
                  <c:v>6.5402298850575145</c:v>
                </c:pt>
                <c:pt idx="435">
                  <c:v>6.5252293577982092</c:v>
                </c:pt>
                <c:pt idx="436">
                  <c:v>6.510297482837573</c:v>
                </c:pt>
                <c:pt idx="437">
                  <c:v>6.495433789954383</c:v>
                </c:pt>
                <c:pt idx="438">
                  <c:v>6.4806378132118905</c:v>
                </c:pt>
                <c:pt idx="439">
                  <c:v>6.4659090909091361</c:v>
                </c:pt>
                <c:pt idx="440">
                  <c:v>6.4512471655329255</c:v>
                </c:pt>
                <c:pt idx="441">
                  <c:v>6.4366515837104537</c:v>
                </c:pt>
                <c:pt idx="442">
                  <c:v>6.422121896162575</c:v>
                </c:pt>
                <c:pt idx="443">
                  <c:v>6.4076576576577047</c:v>
                </c:pt>
                <c:pt idx="444">
                  <c:v>6.3932584269663391</c:v>
                </c:pt>
                <c:pt idx="445">
                  <c:v>6.3789237668161913</c:v>
                </c:pt>
                <c:pt idx="446">
                  <c:v>6.3646532438479229</c:v>
                </c:pt>
                <c:pt idx="447">
                  <c:v>6.3504464285714768</c:v>
                </c:pt>
                <c:pt idx="448">
                  <c:v>6.3363028953229881</c:v>
                </c:pt>
                <c:pt idx="449">
                  <c:v>6.3222222222222708</c:v>
                </c:pt>
                <c:pt idx="450">
                  <c:v>6.3082039911308696</c:v>
                </c:pt>
                <c:pt idx="451">
                  <c:v>6.2942477876106695</c:v>
                </c:pt>
                <c:pt idx="452">
                  <c:v>6.2803532008830523</c:v>
                </c:pt>
                <c:pt idx="453">
                  <c:v>6.2665198237885962</c:v>
                </c:pt>
                <c:pt idx="454">
                  <c:v>6.2527472527473034</c:v>
                </c:pt>
                <c:pt idx="455">
                  <c:v>6.2390350877193494</c:v>
                </c:pt>
                <c:pt idx="456">
                  <c:v>6.2253829321663527</c:v>
                </c:pt>
                <c:pt idx="457">
                  <c:v>6.2117903930131515</c:v>
                </c:pt>
                <c:pt idx="458">
                  <c:v>6.1982570806100732</c:v>
                </c:pt>
                <c:pt idx="459">
                  <c:v>6.1847826086957038</c:v>
                </c:pt>
                <c:pt idx="460">
                  <c:v>6.1713665943601388</c:v>
                </c:pt>
                <c:pt idx="461">
                  <c:v>6.1580086580087103</c:v>
                </c:pt>
                <c:pt idx="462">
                  <c:v>6.1447084233261871</c:v>
                </c:pt>
                <c:pt idx="463">
                  <c:v>6.1314655172414323</c:v>
                </c:pt>
                <c:pt idx="464">
                  <c:v>6.1182795698925263</c:v>
                </c:pt>
                <c:pt idx="465">
                  <c:v>6.1051502145923289</c:v>
                </c:pt>
                <c:pt idx="466">
                  <c:v>6.092077087794487</c:v>
                </c:pt>
                <c:pt idx="467">
                  <c:v>6.079059829059883</c:v>
                </c:pt>
                <c:pt idx="468">
                  <c:v>6.066098081023509</c:v>
                </c:pt>
                <c:pt idx="469">
                  <c:v>6.0531914893617573</c:v>
                </c:pt>
                <c:pt idx="470">
                  <c:v>6.0403397027601402</c:v>
                </c:pt>
                <c:pt idx="471">
                  <c:v>6.0275423728814115</c:v>
                </c:pt>
                <c:pt idx="472">
                  <c:v>6.014799154334094</c:v>
                </c:pt>
                <c:pt idx="473">
                  <c:v>6.0021097046414065</c:v>
                </c:pt>
                <c:pt idx="474">
                  <c:v>5.9894736842105827</c:v>
                </c:pt>
                <c:pt idx="475">
                  <c:v>5.976890756302577</c:v>
                </c:pt>
                <c:pt idx="476">
                  <c:v>5.9643605870021528</c:v>
                </c:pt>
                <c:pt idx="477">
                  <c:v>5.9518828451883419</c:v>
                </c:pt>
                <c:pt idx="478">
                  <c:v>5.9394572025052765</c:v>
                </c:pt>
                <c:pt idx="479">
                  <c:v>5.9270833333333908</c:v>
                </c:pt>
                <c:pt idx="480">
                  <c:v>5.9147609147609721</c:v>
                </c:pt>
                <c:pt idx="481">
                  <c:v>5.9024896265560747</c:v>
                </c:pt>
                <c:pt idx="482">
                  <c:v>5.8902691511387744</c:v>
                </c:pt>
                <c:pt idx="483">
                  <c:v>5.8780991735537773</c:v>
                </c:pt>
                <c:pt idx="484">
                  <c:v>5.8659793814433572</c:v>
                </c:pt>
                <c:pt idx="485">
                  <c:v>5.8539094650206351</c:v>
                </c:pt>
                <c:pt idx="486">
                  <c:v>5.8418891170431806</c:v>
                </c:pt>
                <c:pt idx="487">
                  <c:v>5.8299180327869449</c:v>
                </c:pt>
                <c:pt idx="488">
                  <c:v>5.8179959100205094</c:v>
                </c:pt>
                <c:pt idx="489">
                  <c:v>5.8061224489796519</c:v>
                </c:pt>
                <c:pt idx="490">
                  <c:v>5.7942973523422188</c:v>
                </c:pt>
                <c:pt idx="491">
                  <c:v>5.7825203252033122</c:v>
                </c:pt>
                <c:pt idx="492">
                  <c:v>5.77079107505077</c:v>
                </c:pt>
                <c:pt idx="493">
                  <c:v>5.7591093117409509</c:v>
                </c:pt>
                <c:pt idx="494">
                  <c:v>5.7474747474748078</c:v>
                </c:pt>
                <c:pt idx="495">
                  <c:v>5.7358870967742543</c:v>
                </c:pt>
                <c:pt idx="496">
                  <c:v>5.7243460764588132</c:v>
                </c:pt>
                <c:pt idx="497">
                  <c:v>5.7128514056225512</c:v>
                </c:pt>
                <c:pt idx="498">
                  <c:v>5.7014028056112842</c:v>
                </c:pt>
                <c:pt idx="499">
                  <c:v>5.6900000000000617</c:v>
                </c:pt>
                <c:pt idx="500">
                  <c:v>5.6786427145709206</c:v>
                </c:pt>
                <c:pt idx="501">
                  <c:v>5.6673306772908987</c:v>
                </c:pt>
                <c:pt idx="502">
                  <c:v>5.6560636182903208</c:v>
                </c:pt>
                <c:pt idx="503">
                  <c:v>5.6448412698413319</c:v>
                </c:pt>
                <c:pt idx="504">
                  <c:v>5.6336633663366964</c:v>
                </c:pt>
                <c:pt idx="505">
                  <c:v>5.6225296442688375</c:v>
                </c:pt>
                <c:pt idx="506">
                  <c:v>5.6114398422091361</c:v>
                </c:pt>
                <c:pt idx="507">
                  <c:v>5.6003937007874649</c:v>
                </c:pt>
                <c:pt idx="508">
                  <c:v>5.5893909626719687</c:v>
                </c:pt>
                <c:pt idx="509">
                  <c:v>5.5784313725490833</c:v>
                </c:pt>
                <c:pt idx="510">
                  <c:v>5.567514677103782</c:v>
                </c:pt>
                <c:pt idx="511">
                  <c:v>5.5566406250000639</c:v>
                </c:pt>
                <c:pt idx="512">
                  <c:v>5.5458089668616628</c:v>
                </c:pt>
                <c:pt idx="513">
                  <c:v>5.5350194552529821</c:v>
                </c:pt>
                <c:pt idx="514">
                  <c:v>5.5242718446602588</c:v>
                </c:pt>
                <c:pt idx="515">
                  <c:v>5.5135658914729326</c:v>
                </c:pt>
                <c:pt idx="516">
                  <c:v>5.5029013539652487</c:v>
                </c:pt>
                <c:pt idx="517">
                  <c:v>5.4922779922780576</c:v>
                </c:pt>
                <c:pt idx="518">
                  <c:v>5.4816955684008359</c:v>
                </c:pt>
                <c:pt idx="519">
                  <c:v>5.4711538461539115</c:v>
                </c:pt>
                <c:pt idx="520">
                  <c:v>5.4606525911708905</c:v>
                </c:pt>
                <c:pt idx="521">
                  <c:v>5.4501915708812918</c:v>
                </c:pt>
                <c:pt idx="522">
                  <c:v>5.4397705544933732</c:v>
                </c:pt>
                <c:pt idx="523">
                  <c:v>5.4293893129771646</c:v>
                </c:pt>
                <c:pt idx="524">
                  <c:v>5.4190476190476851</c:v>
                </c:pt>
                <c:pt idx="525">
                  <c:v>5.4087452471483548</c:v>
                </c:pt>
                <c:pt idx="526">
                  <c:v>5.3984819734346017</c:v>
                </c:pt>
                <c:pt idx="527">
                  <c:v>5.3882575757576419</c:v>
                </c:pt>
                <c:pt idx="528">
                  <c:v>5.3780718336484599</c:v>
                </c:pt>
                <c:pt idx="529">
                  <c:v>5.3679245283019537</c:v>
                </c:pt>
                <c:pt idx="530">
                  <c:v>5.3578154425612725</c:v>
                </c:pt>
                <c:pt idx="531">
                  <c:v>5.3477443609023227</c:v>
                </c:pt>
                <c:pt idx="532">
                  <c:v>5.3377110694184537</c:v>
                </c:pt>
                <c:pt idx="533">
                  <c:v>5.327715355805311</c:v>
                </c:pt>
                <c:pt idx="534">
                  <c:v>5.3177570093458622</c:v>
                </c:pt>
                <c:pt idx="535">
                  <c:v>5.3078358208955896</c:v>
                </c:pt>
                <c:pt idx="536">
                  <c:v>5.2979515828678521</c:v>
                </c:pt>
                <c:pt idx="537">
                  <c:v>5.2881040892193987</c:v>
                </c:pt>
                <c:pt idx="538">
                  <c:v>5.2782931354360603</c:v>
                </c:pt>
                <c:pt idx="539">
                  <c:v>5.2685185185185865</c:v>
                </c:pt>
                <c:pt idx="540">
                  <c:v>5.2587800369686448</c:v>
                </c:pt>
                <c:pt idx="541">
                  <c:v>5.249077490774976</c:v>
                </c:pt>
                <c:pt idx="542">
                  <c:v>5.2394106813996997</c:v>
                </c:pt>
                <c:pt idx="543">
                  <c:v>5.229779411764774</c:v>
                </c:pt>
                <c:pt idx="544">
                  <c:v>5.220183486238601</c:v>
                </c:pt>
                <c:pt idx="545">
                  <c:v>5.2106227106227792</c:v>
                </c:pt>
                <c:pt idx="546">
                  <c:v>5.2010968921390086</c:v>
                </c:pt>
                <c:pt idx="547">
                  <c:v>5.1916058394161277</c:v>
                </c:pt>
                <c:pt idx="548">
                  <c:v>5.1821493624773005</c:v>
                </c:pt>
                <c:pt idx="549">
                  <c:v>5.1727272727273421</c:v>
                </c:pt>
                <c:pt idx="550">
                  <c:v>5.1633393829401779</c:v>
                </c:pt>
                <c:pt idx="551">
                  <c:v>5.1539855072464462</c:v>
                </c:pt>
                <c:pt idx="552">
                  <c:v>5.1446654611212272</c:v>
                </c:pt>
                <c:pt idx="553">
                  <c:v>5.1353790613719106</c:v>
                </c:pt>
                <c:pt idx="554">
                  <c:v>5.1261261261261959</c:v>
                </c:pt>
                <c:pt idx="555">
                  <c:v>5.1169064748202135</c:v>
                </c:pt>
                <c:pt idx="556">
                  <c:v>5.1077199281867847</c:v>
                </c:pt>
                <c:pt idx="557">
                  <c:v>5.0985663082437975</c:v>
                </c:pt>
                <c:pt idx="558">
                  <c:v>5.0894454382827181</c:v>
                </c:pt>
                <c:pt idx="559">
                  <c:v>5.0803571428572134</c:v>
                </c:pt>
                <c:pt idx="560">
                  <c:v>5.0713012477719062</c:v>
                </c:pt>
                <c:pt idx="561">
                  <c:v>5.0622775800712452</c:v>
                </c:pt>
                <c:pt idx="562">
                  <c:v>5.0532859680284901</c:v>
                </c:pt>
                <c:pt idx="563">
                  <c:v>5.0443262411348222</c:v>
                </c:pt>
                <c:pt idx="564">
                  <c:v>5.0353982300885667</c:v>
                </c:pt>
                <c:pt idx="565">
                  <c:v>5.0265017667845235</c:v>
                </c:pt>
                <c:pt idx="566">
                  <c:v>5.0176366843034224</c:v>
                </c:pt>
                <c:pt idx="567">
                  <c:v>5.00880281690148</c:v>
                </c:pt>
                <c:pt idx="568">
                  <c:v>5.0000000000000711</c:v>
                </c:pt>
                <c:pt idx="569">
                  <c:v>4.9912280701755103</c:v>
                </c:pt>
                <c:pt idx="570">
                  <c:v>4.9824868651489327</c:v>
                </c:pt>
                <c:pt idx="571">
                  <c:v>4.9737762237762952</c:v>
                </c:pt>
                <c:pt idx="572">
                  <c:v>4.9650959860384658</c:v>
                </c:pt>
                <c:pt idx="573">
                  <c:v>4.9564459930314309</c:v>
                </c:pt>
                <c:pt idx="574">
                  <c:v>4.9478260869565931</c:v>
                </c:pt>
                <c:pt idx="575">
                  <c:v>4.9392361111111827</c:v>
                </c:pt>
                <c:pt idx="576">
                  <c:v>4.9306759098787545</c:v>
                </c:pt>
                <c:pt idx="577">
                  <c:v>4.9221453287197949</c:v>
                </c:pt>
                <c:pt idx="578">
                  <c:v>4.9136442141624208</c:v>
                </c:pt>
                <c:pt idx="579">
                  <c:v>4.9051724137931751</c:v>
                </c:pt>
                <c:pt idx="580">
                  <c:v>4.8967297762479207</c:v>
                </c:pt>
                <c:pt idx="581">
                  <c:v>4.8883161512028215</c:v>
                </c:pt>
                <c:pt idx="582">
                  <c:v>4.8799313893654244</c:v>
                </c:pt>
                <c:pt idx="583">
                  <c:v>4.8715753424658255</c:v>
                </c:pt>
                <c:pt idx="584">
                  <c:v>4.8632478632479357</c:v>
                </c:pt>
                <c:pt idx="585">
                  <c:v>4.8549488054608236</c:v>
                </c:pt>
                <c:pt idx="586">
                  <c:v>4.8466780238501581</c:v>
                </c:pt>
                <c:pt idx="587">
                  <c:v>4.838435374149733</c:v>
                </c:pt>
                <c:pt idx="588">
                  <c:v>4.8302207130730777</c:v>
                </c:pt>
                <c:pt idx="589">
                  <c:v>4.8220338983051576</c:v>
                </c:pt>
                <c:pt idx="590">
                  <c:v>4.8138747884941511</c:v>
                </c:pt>
                <c:pt idx="591">
                  <c:v>4.8057432432433167</c:v>
                </c:pt>
                <c:pt idx="592">
                  <c:v>4.7976391231029396</c:v>
                </c:pt>
                <c:pt idx="593">
                  <c:v>4.7895622895623626</c:v>
                </c:pt>
                <c:pt idx="594">
                  <c:v>4.7815126050420904</c:v>
                </c:pt>
                <c:pt idx="595">
                  <c:v>4.7734899328859797</c:v>
                </c:pt>
                <c:pt idx="596">
                  <c:v>4.7654941373535076</c:v>
                </c:pt>
                <c:pt idx="597">
                  <c:v>4.7575250836121139</c:v>
                </c:pt>
                <c:pt idx="598">
                  <c:v>4.7495826377296231</c:v>
                </c:pt>
                <c:pt idx="599">
                  <c:v>4.74166666666674</c:v>
                </c:pt>
                <c:pt idx="600">
                  <c:v>4.7337770382696247</c:v>
                </c:pt>
                <c:pt idx="601">
                  <c:v>4.7259136212625323</c:v>
                </c:pt>
                <c:pt idx="602">
                  <c:v>4.7180762852405378</c:v>
                </c:pt>
                <c:pt idx="603">
                  <c:v>4.7102649006623256</c:v>
                </c:pt>
                <c:pt idx="604">
                  <c:v>4.702479338843049</c:v>
                </c:pt>
                <c:pt idx="605">
                  <c:v>4.6947194719472689</c:v>
                </c:pt>
                <c:pt idx="606">
                  <c:v>4.6869851729819523</c:v>
                </c:pt>
                <c:pt idx="607">
                  <c:v>4.6792763157895481</c:v>
                </c:pt>
                <c:pt idx="608">
                  <c:v>4.671592775041125</c:v>
                </c:pt>
                <c:pt idx="609">
                  <c:v>4.6639344262295825</c:v>
                </c:pt>
                <c:pt idx="610">
                  <c:v>4.6563011456629217</c:v>
                </c:pt>
                <c:pt idx="611">
                  <c:v>4.6486928104575904</c:v>
                </c:pt>
                <c:pt idx="612">
                  <c:v>4.6411092985318847</c:v>
                </c:pt>
                <c:pt idx="613">
                  <c:v>4.6335504885994228</c:v>
                </c:pt>
                <c:pt idx="614">
                  <c:v>4.6260162601626762</c:v>
                </c:pt>
                <c:pt idx="615">
                  <c:v>4.6185064935065681</c:v>
                </c:pt>
                <c:pt idx="616">
                  <c:v>4.611021069692133</c:v>
                </c:pt>
                <c:pt idx="617">
                  <c:v>4.6035598705502361</c:v>
                </c:pt>
                <c:pt idx="618">
                  <c:v>4.5961227786753573</c:v>
                </c:pt>
                <c:pt idx="619">
                  <c:v>4.5887096774194296</c:v>
                </c:pt>
                <c:pt idx="620">
                  <c:v>4.5813204508857428</c:v>
                </c:pt>
                <c:pt idx="621">
                  <c:v>4.5739549839229046</c:v>
                </c:pt>
                <c:pt idx="622">
                  <c:v>4.5666131621188546</c:v>
                </c:pt>
                <c:pt idx="623">
                  <c:v>4.5592948717949469</c:v>
                </c:pt>
                <c:pt idx="624">
                  <c:v>4.5520000000000751</c:v>
                </c:pt>
                <c:pt idx="625">
                  <c:v>4.5447284345048669</c:v>
                </c:pt>
                <c:pt idx="626">
                  <c:v>4.5374800637959281</c:v>
                </c:pt>
                <c:pt idx="627">
                  <c:v>4.5302547770701382</c:v>
                </c:pt>
                <c:pt idx="628">
                  <c:v>4.5230524642290098</c:v>
                </c:pt>
                <c:pt idx="629">
                  <c:v>4.5158730158730913</c:v>
                </c:pt>
                <c:pt idx="630">
                  <c:v>4.5087163232964302</c:v>
                </c:pt>
                <c:pt idx="631">
                  <c:v>4.5015822784810879</c:v>
                </c:pt>
                <c:pt idx="632">
                  <c:v>4.4944707740917025</c:v>
                </c:pt>
                <c:pt idx="633">
                  <c:v>4.4873817034701071</c:v>
                </c:pt>
                <c:pt idx="634">
                  <c:v>4.4803149606299968</c:v>
                </c:pt>
                <c:pt idx="635">
                  <c:v>4.4732704402516479</c:v>
                </c:pt>
                <c:pt idx="636">
                  <c:v>4.4662480376766842</c:v>
                </c:pt>
                <c:pt idx="637">
                  <c:v>4.4592476489028963</c:v>
                </c:pt>
                <c:pt idx="638">
                  <c:v>4.4522691705791049</c:v>
                </c:pt>
                <c:pt idx="639">
                  <c:v>4.4453125000000755</c:v>
                </c:pt>
                <c:pt idx="640">
                  <c:v>4.4383775351014796</c:v>
                </c:pt>
                <c:pt idx="641">
                  <c:v>4.4314641744549039</c:v>
                </c:pt>
                <c:pt idx="642">
                  <c:v>4.4245723172629061</c:v>
                </c:pt>
                <c:pt idx="643">
                  <c:v>4.4177018633541127</c:v>
                </c:pt>
                <c:pt idx="644">
                  <c:v>4.4108527131783699</c:v>
                </c:pt>
                <c:pt idx="645">
                  <c:v>4.4040247678019329</c:v>
                </c:pt>
                <c:pt idx="646">
                  <c:v>4.3972179289027036</c:v>
                </c:pt>
                <c:pt idx="647">
                  <c:v>4.3904320987655074</c:v>
                </c:pt>
                <c:pt idx="648">
                  <c:v>4.3836671802774259</c:v>
                </c:pt>
                <c:pt idx="649">
                  <c:v>4.3769230769231529</c:v>
                </c:pt>
                <c:pt idx="650">
                  <c:v>4.3701996927804139</c:v>
                </c:pt>
                <c:pt idx="651">
                  <c:v>4.3634969325154129</c:v>
                </c:pt>
                <c:pt idx="652">
                  <c:v>4.3568147013783296</c:v>
                </c:pt>
                <c:pt idx="653">
                  <c:v>4.3501529051988523</c:v>
                </c:pt>
                <c:pt idx="654">
                  <c:v>4.3435114503817553</c:v>
                </c:pt>
                <c:pt idx="655">
                  <c:v>4.3368902439025145</c:v>
                </c:pt>
                <c:pt idx="656">
                  <c:v>4.3302891933029679</c:v>
                </c:pt>
                <c:pt idx="657">
                  <c:v>4.3237082066870061</c:v>
                </c:pt>
                <c:pt idx="658">
                  <c:v>4.3171471927163125</c:v>
                </c:pt>
                <c:pt idx="659">
                  <c:v>4.3106060606061369</c:v>
                </c:pt>
                <c:pt idx="660">
                  <c:v>4.3040847201211045</c:v>
                </c:pt>
                <c:pt idx="661">
                  <c:v>4.2975830815710729</c:v>
                </c:pt>
                <c:pt idx="662">
                  <c:v>4.2911010558070144</c:v>
                </c:pt>
                <c:pt idx="663">
                  <c:v>4.2846385542169436</c:v>
                </c:pt>
                <c:pt idx="664">
                  <c:v>4.2781954887218809</c:v>
                </c:pt>
                <c:pt idx="665">
                  <c:v>4.2717717717718475</c:v>
                </c:pt>
                <c:pt idx="666">
                  <c:v>4.265367316341905</c:v>
                </c:pt>
                <c:pt idx="667">
                  <c:v>4.25898203592822</c:v>
                </c:pt>
                <c:pt idx="668">
                  <c:v>4.252615844544172</c:v>
                </c:pt>
                <c:pt idx="669">
                  <c:v>4.2462686567164942</c:v>
                </c:pt>
                <c:pt idx="670">
                  <c:v>4.2399403874814476</c:v>
                </c:pt>
                <c:pt idx="671">
                  <c:v>4.2336309523810289</c:v>
                </c:pt>
                <c:pt idx="672">
                  <c:v>4.2273402674592147</c:v>
                </c:pt>
                <c:pt idx="673">
                  <c:v>4.2210682492582361</c:v>
                </c:pt>
                <c:pt idx="674">
                  <c:v>4.2148148148148907</c:v>
                </c:pt>
                <c:pt idx="675">
                  <c:v>4.2085798816568811</c:v>
                </c:pt>
                <c:pt idx="676">
                  <c:v>4.2023633677991903</c:v>
                </c:pt>
                <c:pt idx="677">
                  <c:v>4.196165191740489</c:v>
                </c:pt>
                <c:pt idx="678">
                  <c:v>4.1899852724595759</c:v>
                </c:pt>
                <c:pt idx="679">
                  <c:v>4.1838235294118409</c:v>
                </c:pt>
                <c:pt idx="680">
                  <c:v>4.1776798825257737</c:v>
                </c:pt>
                <c:pt idx="681">
                  <c:v>4.1715542521994902</c:v>
                </c:pt>
                <c:pt idx="682">
                  <c:v>4.1654465592972949</c:v>
                </c:pt>
                <c:pt idx="683">
                  <c:v>4.1593567251462753</c:v>
                </c:pt>
                <c:pt idx="684">
                  <c:v>4.1532846715329228</c:v>
                </c:pt>
                <c:pt idx="685">
                  <c:v>4.1472303206997845</c:v>
                </c:pt>
                <c:pt idx="686">
                  <c:v>4.141193595342143</c:v>
                </c:pt>
                <c:pt idx="687">
                  <c:v>4.1351744186047279</c:v>
                </c:pt>
                <c:pt idx="688">
                  <c:v>4.1291727140784511</c:v>
                </c:pt>
                <c:pt idx="689">
                  <c:v>4.1231884057971779</c:v>
                </c:pt>
                <c:pt idx="690">
                  <c:v>4.1172214182345197</c:v>
                </c:pt>
                <c:pt idx="691">
                  <c:v>4.1112716763006549</c:v>
                </c:pt>
                <c:pt idx="692">
                  <c:v>4.1053391053391817</c:v>
                </c:pt>
                <c:pt idx="693">
                  <c:v>4.0994236311239955</c:v>
                </c:pt>
                <c:pt idx="694">
                  <c:v>4.0935251798561918</c:v>
                </c:pt>
                <c:pt idx="695">
                  <c:v>4.0876436781609957</c:v>
                </c:pt>
                <c:pt idx="696">
                  <c:v>4.0817790530847251</c:v>
                </c:pt>
                <c:pt idx="697">
                  <c:v>4.0759312320917669</c:v>
                </c:pt>
                <c:pt idx="698">
                  <c:v>4.0701001430615928</c:v>
                </c:pt>
                <c:pt idx="699">
                  <c:v>4.0642857142857904</c:v>
                </c:pt>
                <c:pt idx="700">
                  <c:v>4.0584878744651265</c:v>
                </c:pt>
                <c:pt idx="701">
                  <c:v>4.0527065527066295</c:v>
                </c:pt>
                <c:pt idx="702">
                  <c:v>4.0469416785207022</c:v>
                </c:pt>
                <c:pt idx="703">
                  <c:v>4.041193181818258</c:v>
                </c:pt>
                <c:pt idx="704">
                  <c:v>4.0354609929078782</c:v>
                </c:pt>
                <c:pt idx="705">
                  <c:v>4.0297450424929941</c:v>
                </c:pt>
                <c:pt idx="706">
                  <c:v>4.0240452616691007</c:v>
                </c:pt>
                <c:pt idx="707">
                  <c:v>4.0183615819209804</c:v>
                </c:pt>
                <c:pt idx="708">
                  <c:v>4.0126939351199642</c:v>
                </c:pt>
                <c:pt idx="709">
                  <c:v>4.0070422535212034</c:v>
                </c:pt>
                <c:pt idx="710">
                  <c:v>4.001406469760977</c:v>
                </c:pt>
                <c:pt idx="711">
                  <c:v>3.9957865168540088</c:v>
                </c:pt>
                <c:pt idx="712">
                  <c:v>3.9901823281908193</c:v>
                </c:pt>
                <c:pt idx="713">
                  <c:v>3.98459383753509</c:v>
                </c:pt>
                <c:pt idx="714">
                  <c:v>3.9790209790210551</c:v>
                </c:pt>
                <c:pt idx="715">
                  <c:v>3.9734636871509141</c:v>
                </c:pt>
                <c:pt idx="716">
                  <c:v>3.9679218967922658</c:v>
                </c:pt>
                <c:pt idx="717">
                  <c:v>3.9623955431755635</c:v>
                </c:pt>
                <c:pt idx="718">
                  <c:v>3.956884561891592</c:v>
                </c:pt>
                <c:pt idx="719">
                  <c:v>3.9513888888889652</c:v>
                </c:pt>
                <c:pt idx="720">
                  <c:v>3.9459084604716437</c:v>
                </c:pt>
                <c:pt idx="721">
                  <c:v>3.9404432132964753</c:v>
                </c:pt>
                <c:pt idx="722">
                  <c:v>3.9349930843707539</c:v>
                </c:pt>
                <c:pt idx="723">
                  <c:v>3.9295580110497998</c:v>
                </c:pt>
                <c:pt idx="724">
                  <c:v>3.9241379310345588</c:v>
                </c:pt>
                <c:pt idx="725">
                  <c:v>3.9187327823692222</c:v>
                </c:pt>
                <c:pt idx="726">
                  <c:v>3.9133425034388658</c:v>
                </c:pt>
                <c:pt idx="727">
                  <c:v>3.9079670329671092</c:v>
                </c:pt>
                <c:pt idx="728">
                  <c:v>3.9026063100137938</c:v>
                </c:pt>
                <c:pt idx="729">
                  <c:v>3.8972602739726789</c:v>
                </c:pt>
                <c:pt idx="730">
                  <c:v>3.8919288645691594</c:v>
                </c:pt>
                <c:pt idx="731">
                  <c:v>3.8866120218579998</c:v>
                </c:pt>
                <c:pt idx="732">
                  <c:v>3.8813096862210856</c:v>
                </c:pt>
                <c:pt idx="733">
                  <c:v>3.876021798365199</c:v>
                </c:pt>
                <c:pt idx="734">
                  <c:v>3.8707482993198039</c:v>
                </c:pt>
                <c:pt idx="735">
                  <c:v>3.8654891304348586</c:v>
                </c:pt>
                <c:pt idx="736">
                  <c:v>3.860244233378638</c:v>
                </c:pt>
                <c:pt idx="737">
                  <c:v>3.8550135501355776</c:v>
                </c:pt>
                <c:pt idx="738">
                  <c:v>3.8497970230041356</c:v>
                </c:pt>
                <c:pt idx="739">
                  <c:v>3.8445945945946707</c:v>
                </c:pt>
                <c:pt idx="740">
                  <c:v>3.8394062078273365</c:v>
                </c:pt>
                <c:pt idx="741">
                  <c:v>3.8342318059299951</c:v>
                </c:pt>
                <c:pt idx="742">
                  <c:v>3.8290713324361461</c:v>
                </c:pt>
                <c:pt idx="743">
                  <c:v>3.8239247311828719</c:v>
                </c:pt>
                <c:pt idx="744">
                  <c:v>3.8187919463088011</c:v>
                </c:pt>
                <c:pt idx="745">
                  <c:v>3.8136729222520867</c:v>
                </c:pt>
                <c:pt idx="746">
                  <c:v>3.8085676037484029</c:v>
                </c:pt>
                <c:pt idx="747">
                  <c:v>3.8034759358289532</c:v>
                </c:pt>
                <c:pt idx="748">
                  <c:v>3.7983978638185008</c:v>
                </c:pt>
                <c:pt idx="749">
                  <c:v>3.7933333333334094</c:v>
                </c:pt>
                <c:pt idx="750">
                  <c:v>3.7882822902797031</c:v>
                </c:pt>
                <c:pt idx="751">
                  <c:v>3.7832446808511397</c:v>
                </c:pt>
                <c:pt idx="752">
                  <c:v>3.7782204515273006</c:v>
                </c:pt>
                <c:pt idx="753">
                  <c:v>3.7732095490716939</c:v>
                </c:pt>
                <c:pt idx="754">
                  <c:v>3.7682119205298772</c:v>
                </c:pt>
                <c:pt idx="755">
                  <c:v>3.7632275132275894</c:v>
                </c:pt>
                <c:pt idx="756">
                  <c:v>3.7582562747689003</c:v>
                </c:pt>
                <c:pt idx="757">
                  <c:v>3.7532981530343767</c:v>
                </c:pt>
                <c:pt idx="758">
                  <c:v>3.748353096179259</c:v>
                </c:pt>
                <c:pt idx="759">
                  <c:v>3.7434210526316551</c:v>
                </c:pt>
                <c:pt idx="760">
                  <c:v>3.7385019710907463</c:v>
                </c:pt>
                <c:pt idx="761">
                  <c:v>3.7335958005250105</c:v>
                </c:pt>
                <c:pt idx="762">
                  <c:v>3.728702490170456</c:v>
                </c:pt>
                <c:pt idx="763">
                  <c:v>3.7238219895288718</c:v>
                </c:pt>
                <c:pt idx="764">
                  <c:v>3.7189542483660891</c:v>
                </c:pt>
                <c:pt idx="765">
                  <c:v>3.7140992167102587</c:v>
                </c:pt>
                <c:pt idx="766">
                  <c:v>3.7092568448501413</c:v>
                </c:pt>
                <c:pt idx="767">
                  <c:v>3.7044270833334094</c:v>
                </c:pt>
                <c:pt idx="768">
                  <c:v>3.6996098829649653</c:v>
                </c:pt>
                <c:pt idx="769">
                  <c:v>3.6948051948052707</c:v>
                </c:pt>
                <c:pt idx="770">
                  <c:v>3.6900129701686879</c:v>
                </c:pt>
                <c:pt idx="771">
                  <c:v>3.6852331606218374</c:v>
                </c:pt>
                <c:pt idx="772">
                  <c:v>3.6804657179819644</c:v>
                </c:pt>
                <c:pt idx="773">
                  <c:v>3.6757105943153214</c:v>
                </c:pt>
                <c:pt idx="774">
                  <c:v>3.6709677419355597</c:v>
                </c:pt>
                <c:pt idx="775">
                  <c:v>3.6662371134021376</c:v>
                </c:pt>
                <c:pt idx="776">
                  <c:v>3.6615186615187372</c:v>
                </c:pt>
                <c:pt idx="777">
                  <c:v>3.6568123393316956</c:v>
                </c:pt>
                <c:pt idx="778">
                  <c:v>3.6521181001284457</c:v>
                </c:pt>
                <c:pt idx="779">
                  <c:v>3.6474358974359733</c:v>
                </c:pt>
                <c:pt idx="780">
                  <c:v>3.642765685019282</c:v>
                </c:pt>
                <c:pt idx="781">
                  <c:v>3.6381074168798713</c:v>
                </c:pt>
                <c:pt idx="782">
                  <c:v>3.6334610472542264</c:v>
                </c:pt>
                <c:pt idx="783">
                  <c:v>3.6288265306123209</c:v>
                </c:pt>
                <c:pt idx="784">
                  <c:v>3.6242038216561268</c:v>
                </c:pt>
                <c:pt idx="785">
                  <c:v>3.6195928753181419</c:v>
                </c:pt>
                <c:pt idx="786">
                  <c:v>3.6149936467599231</c:v>
                </c:pt>
                <c:pt idx="787">
                  <c:v>3.610406091370634</c:v>
                </c:pt>
                <c:pt idx="788">
                  <c:v>3.6058301647656017</c:v>
                </c:pt>
                <c:pt idx="789">
                  <c:v>3.6012658227848857</c:v>
                </c:pt>
                <c:pt idx="790">
                  <c:v>3.5967130214918583</c:v>
                </c:pt>
                <c:pt idx="791">
                  <c:v>3.5921717171717926</c:v>
                </c:pt>
                <c:pt idx="792">
                  <c:v>3.5876418663304666</c:v>
                </c:pt>
                <c:pt idx="793">
                  <c:v>3.5831234256927709</c:v>
                </c:pt>
                <c:pt idx="794">
                  <c:v>3.5786163522013332</c:v>
                </c:pt>
                <c:pt idx="795">
                  <c:v>3.5741206030151509</c:v>
                </c:pt>
                <c:pt idx="796">
                  <c:v>3.5696361355082313</c:v>
                </c:pt>
                <c:pt idx="797">
                  <c:v>3.5651629072682458</c:v>
                </c:pt>
                <c:pt idx="798">
                  <c:v>3.5607008760951944</c:v>
                </c:pt>
                <c:pt idx="799">
                  <c:v>3.5562500000000754</c:v>
                </c:pt>
                <c:pt idx="800">
                  <c:v>3.5518102372035711</c:v>
                </c:pt>
                <c:pt idx="801">
                  <c:v>3.5473815461347389</c:v>
                </c:pt>
                <c:pt idx="802">
                  <c:v>3.5429638854297143</c:v>
                </c:pt>
                <c:pt idx="803">
                  <c:v>3.5385572139304236</c:v>
                </c:pt>
                <c:pt idx="804">
                  <c:v>3.5341614906833052</c:v>
                </c:pt>
                <c:pt idx="805">
                  <c:v>3.5297766749380406</c:v>
                </c:pt>
                <c:pt idx="806">
                  <c:v>3.5254027261462961</c:v>
                </c:pt>
                <c:pt idx="807">
                  <c:v>3.5210396039604714</c:v>
                </c:pt>
                <c:pt idx="808">
                  <c:v>3.5166872682324608</c:v>
                </c:pt>
                <c:pt idx="809">
                  <c:v>3.5123456790124212</c:v>
                </c:pt>
                <c:pt idx="810">
                  <c:v>3.5080147965475477</c:v>
                </c:pt>
                <c:pt idx="811">
                  <c:v>3.5036945812808633</c:v>
                </c:pt>
                <c:pt idx="812">
                  <c:v>3.4993849938500139</c:v>
                </c:pt>
                <c:pt idx="813">
                  <c:v>3.4950859950860704</c:v>
                </c:pt>
                <c:pt idx="814">
                  <c:v>3.4907975460123453</c:v>
                </c:pt>
                <c:pt idx="815">
                  <c:v>3.4865196078432126</c:v>
                </c:pt>
                <c:pt idx="816">
                  <c:v>3.4822521419829395</c:v>
                </c:pt>
                <c:pt idx="817">
                  <c:v>3.477995110024525</c:v>
                </c:pt>
                <c:pt idx="818">
                  <c:v>3.4737484737485489</c:v>
                </c:pt>
                <c:pt idx="819">
                  <c:v>3.4695121951220265</c:v>
                </c:pt>
                <c:pt idx="820">
                  <c:v>3.4652862362972736</c:v>
                </c:pt>
                <c:pt idx="821">
                  <c:v>3.4610705596107807</c:v>
                </c:pt>
                <c:pt idx="822">
                  <c:v>3.4568651275820921</c:v>
                </c:pt>
                <c:pt idx="823">
                  <c:v>3.4526699029126964</c:v>
                </c:pt>
                <c:pt idx="824">
                  <c:v>3.4484848484849238</c:v>
                </c:pt>
                <c:pt idx="825">
                  <c:v>3.44430992736085</c:v>
                </c:pt>
                <c:pt idx="826">
                  <c:v>3.4401451027812118</c:v>
                </c:pt>
                <c:pt idx="827">
                  <c:v>3.4359903381643262</c:v>
                </c:pt>
                <c:pt idx="828">
                  <c:v>3.4318455971050206</c:v>
                </c:pt>
                <c:pt idx="829">
                  <c:v>3.427710843373569</c:v>
                </c:pt>
                <c:pt idx="830">
                  <c:v>3.4235860409146359</c:v>
                </c:pt>
                <c:pt idx="831">
                  <c:v>3.4194711538462288</c:v>
                </c:pt>
                <c:pt idx="832">
                  <c:v>3.4153661464586582</c:v>
                </c:pt>
                <c:pt idx="833">
                  <c:v>3.411270983213504</c:v>
                </c:pt>
                <c:pt idx="834">
                  <c:v>3.4071856287425897</c:v>
                </c:pt>
                <c:pt idx="835">
                  <c:v>3.4031100478469649</c:v>
                </c:pt>
                <c:pt idx="836">
                  <c:v>3.3990442054958931</c:v>
                </c:pt>
                <c:pt idx="837">
                  <c:v>3.3949880668258503</c:v>
                </c:pt>
                <c:pt idx="838">
                  <c:v>3.3909415971395265</c:v>
                </c:pt>
                <c:pt idx="839">
                  <c:v>3.3869047619048365</c:v>
                </c:pt>
                <c:pt idx="840">
                  <c:v>3.3828775267539393</c:v>
                </c:pt>
                <c:pt idx="841">
                  <c:v>3.3788598574822601</c:v>
                </c:pt>
                <c:pt idx="842">
                  <c:v>3.3748517200475243</c:v>
                </c:pt>
                <c:pt idx="843">
                  <c:v>3.3708530805687951</c:v>
                </c:pt>
                <c:pt idx="844">
                  <c:v>3.3668639053255185</c:v>
                </c:pt>
                <c:pt idx="845">
                  <c:v>3.3628841607565758</c:v>
                </c:pt>
                <c:pt idx="846">
                  <c:v>3.3589138134593428</c:v>
                </c:pt>
                <c:pt idx="847">
                  <c:v>3.3549528301887537</c:v>
                </c:pt>
                <c:pt idx="848">
                  <c:v>3.351001177856376</c:v>
                </c:pt>
                <c:pt idx="849">
                  <c:v>3.3470588235294865</c:v>
                </c:pt>
                <c:pt idx="850">
                  <c:v>3.3431257344301568</c:v>
                </c:pt>
                <c:pt idx="851">
                  <c:v>3.3392018779343466</c:v>
                </c:pt>
                <c:pt idx="852">
                  <c:v>3.3352872215710008</c:v>
                </c:pt>
                <c:pt idx="853">
                  <c:v>3.3313817330211517</c:v>
                </c:pt>
                <c:pt idx="854">
                  <c:v>3.3274853801170337</c:v>
                </c:pt>
                <c:pt idx="855">
                  <c:v>3.3235981308411957</c:v>
                </c:pt>
                <c:pt idx="856">
                  <c:v>3.3197199533256287</c:v>
                </c:pt>
                <c:pt idx="857">
                  <c:v>3.3158508158508901</c:v>
                </c:pt>
                <c:pt idx="858">
                  <c:v>3.3119906868452431</c:v>
                </c:pt>
                <c:pt idx="859">
                  <c:v>3.3081395348837952</c:v>
                </c:pt>
                <c:pt idx="860">
                  <c:v>3.3042973286876469</c:v>
                </c:pt>
                <c:pt idx="861">
                  <c:v>3.300464037123044</c:v>
                </c:pt>
                <c:pt idx="862">
                  <c:v>3.2966396292005378</c:v>
                </c:pt>
                <c:pt idx="863">
                  <c:v>3.2928240740741481</c:v>
                </c:pt>
                <c:pt idx="864">
                  <c:v>3.2890173410405366</c:v>
                </c:pt>
                <c:pt idx="865">
                  <c:v>3.2852193995381804</c:v>
                </c:pt>
                <c:pt idx="866">
                  <c:v>3.2814302191465563</c:v>
                </c:pt>
                <c:pt idx="867">
                  <c:v>3.2776497695853277</c:v>
                </c:pt>
                <c:pt idx="868">
                  <c:v>3.2738780207135378</c:v>
                </c:pt>
                <c:pt idx="869">
                  <c:v>3.2701149425288096</c:v>
                </c:pt>
                <c:pt idx="870">
                  <c:v>3.2663605051665492</c:v>
                </c:pt>
                <c:pt idx="871">
                  <c:v>3.2626146788991566</c:v>
                </c:pt>
                <c:pt idx="872">
                  <c:v>3.2588774341352402</c:v>
                </c:pt>
                <c:pt idx="873">
                  <c:v>3.2551487414188385</c:v>
                </c:pt>
                <c:pt idx="874">
                  <c:v>3.2514285714286455</c:v>
                </c:pt>
                <c:pt idx="875">
                  <c:v>3.247716894977243</c:v>
                </c:pt>
                <c:pt idx="876">
                  <c:v>3.2440136830103361</c:v>
                </c:pt>
                <c:pt idx="877">
                  <c:v>3.2403189066059963</c:v>
                </c:pt>
                <c:pt idx="878">
                  <c:v>3.2366325369739077</c:v>
                </c:pt>
                <c:pt idx="879">
                  <c:v>3.2329545454546191</c:v>
                </c:pt>
                <c:pt idx="880">
                  <c:v>3.2292849035188027</c:v>
                </c:pt>
                <c:pt idx="881">
                  <c:v>3.2256235827665138</c:v>
                </c:pt>
                <c:pt idx="882">
                  <c:v>3.221970554926461</c:v>
                </c:pt>
                <c:pt idx="883">
                  <c:v>3.2183257918552775</c:v>
                </c:pt>
                <c:pt idx="884">
                  <c:v>3.2146892655367969</c:v>
                </c:pt>
                <c:pt idx="885">
                  <c:v>3.2110609480813377</c:v>
                </c:pt>
                <c:pt idx="886">
                  <c:v>3.2074408117249891</c:v>
                </c:pt>
                <c:pt idx="887">
                  <c:v>3.2038288288289025</c:v>
                </c:pt>
                <c:pt idx="888">
                  <c:v>3.2002249718785887</c:v>
                </c:pt>
                <c:pt idx="889">
                  <c:v>3.1966292134832197</c:v>
                </c:pt>
                <c:pt idx="890">
                  <c:v>3.1930415263749334</c:v>
                </c:pt>
                <c:pt idx="891">
                  <c:v>3.1894618834081454</c:v>
                </c:pt>
                <c:pt idx="892">
                  <c:v>3.1858902575588641</c:v>
                </c:pt>
                <c:pt idx="893">
                  <c:v>3.1823266219240107</c:v>
                </c:pt>
                <c:pt idx="894">
                  <c:v>3.1787709497207439</c:v>
                </c:pt>
                <c:pt idx="895">
                  <c:v>3.1752232142857877</c:v>
                </c:pt>
                <c:pt idx="896">
                  <c:v>3.1716833890747669</c:v>
                </c:pt>
                <c:pt idx="897">
                  <c:v>3.1681514476615433</c:v>
                </c:pt>
                <c:pt idx="898">
                  <c:v>3.1646273637375595</c:v>
                </c:pt>
                <c:pt idx="899">
                  <c:v>3.1611111111111843</c:v>
                </c:pt>
                <c:pt idx="900">
                  <c:v>3.1576026637070655</c:v>
                </c:pt>
                <c:pt idx="901">
                  <c:v>3.1541019955654837</c:v>
                </c:pt>
                <c:pt idx="902">
                  <c:v>3.1506090808417122</c:v>
                </c:pt>
                <c:pt idx="903">
                  <c:v>3.1471238938053827</c:v>
                </c:pt>
                <c:pt idx="904">
                  <c:v>3.1436464088398521</c:v>
                </c:pt>
                <c:pt idx="905">
                  <c:v>3.1401766004415741</c:v>
                </c:pt>
                <c:pt idx="906">
                  <c:v>3.1367144432194776</c:v>
                </c:pt>
                <c:pt idx="907">
                  <c:v>3.1332599118943461</c:v>
                </c:pt>
                <c:pt idx="908">
                  <c:v>3.129812981298203</c:v>
                </c:pt>
                <c:pt idx="909">
                  <c:v>3.1263736263736992</c:v>
                </c:pt>
                <c:pt idx="910">
                  <c:v>3.1229418221735088</c:v>
                </c:pt>
                <c:pt idx="911">
                  <c:v>3.1195175438597222</c:v>
                </c:pt>
                <c:pt idx="912">
                  <c:v>3.1161007667032492</c:v>
                </c:pt>
                <c:pt idx="913">
                  <c:v>3.1126914660832239</c:v>
                </c:pt>
                <c:pt idx="914">
                  <c:v>3.1092896174864117</c:v>
                </c:pt>
                <c:pt idx="915">
                  <c:v>3.1058951965066233</c:v>
                </c:pt>
                <c:pt idx="916">
                  <c:v>3.1025081788441295</c:v>
                </c:pt>
                <c:pt idx="917">
                  <c:v>3.0991285403050837</c:v>
                </c:pt>
                <c:pt idx="918">
                  <c:v>3.0957562568009434</c:v>
                </c:pt>
                <c:pt idx="919">
                  <c:v>3.092391304347899</c:v>
                </c:pt>
                <c:pt idx="920">
                  <c:v>3.0890336590663052</c:v>
                </c:pt>
                <c:pt idx="921">
                  <c:v>3.085683297180116</c:v>
                </c:pt>
                <c:pt idx="922">
                  <c:v>3.0823401950163238</c:v>
                </c:pt>
                <c:pt idx="923">
                  <c:v>3.0790043290044018</c:v>
                </c:pt>
                <c:pt idx="924">
                  <c:v>3.0756756756757482</c:v>
                </c:pt>
                <c:pt idx="925">
                  <c:v>3.0723542116631397</c:v>
                </c:pt>
                <c:pt idx="926">
                  <c:v>3.0690399137001805</c:v>
                </c:pt>
                <c:pt idx="927">
                  <c:v>3.0657327586207623</c:v>
                </c:pt>
                <c:pt idx="928">
                  <c:v>3.0624327233585222</c:v>
                </c:pt>
                <c:pt idx="929">
                  <c:v>3.0591397849463089</c:v>
                </c:pt>
                <c:pt idx="930">
                  <c:v>3.0558539205156472</c:v>
                </c:pt>
                <c:pt idx="931">
                  <c:v>3.0525751072962097</c:v>
                </c:pt>
                <c:pt idx="932">
                  <c:v>3.0493033226152919</c:v>
                </c:pt>
                <c:pt idx="933">
                  <c:v>3.0460385438972888</c:v>
                </c:pt>
                <c:pt idx="934">
                  <c:v>3.0427807486631737</c:v>
                </c:pt>
                <c:pt idx="935">
                  <c:v>3.0395299145299868</c:v>
                </c:pt>
                <c:pt idx="936">
                  <c:v>3.0362860192103178</c:v>
                </c:pt>
                <c:pt idx="937">
                  <c:v>3.0330490405117994</c:v>
                </c:pt>
                <c:pt idx="938">
                  <c:v>3.0298189563366003</c:v>
                </c:pt>
                <c:pt idx="939">
                  <c:v>3.0265957446809231</c:v>
                </c:pt>
                <c:pt idx="940">
                  <c:v>3.0233793836345035</c:v>
                </c:pt>
                <c:pt idx="941">
                  <c:v>3.0201698513801145</c:v>
                </c:pt>
                <c:pt idx="942">
                  <c:v>3.0169671261930731</c:v>
                </c:pt>
                <c:pt idx="943">
                  <c:v>3.0137711864407501</c:v>
                </c:pt>
                <c:pt idx="944">
                  <c:v>3.0105820105820826</c:v>
                </c:pt>
                <c:pt idx="945">
                  <c:v>3.0073995771670909</c:v>
                </c:pt>
                <c:pt idx="946">
                  <c:v>3.0042238648363973</c:v>
                </c:pt>
                <c:pt idx="947">
                  <c:v>3.0010548523207472</c:v>
                </c:pt>
                <c:pt idx="948">
                  <c:v>2.9978925184405356</c:v>
                </c:pt>
                <c:pt idx="949">
                  <c:v>2.9947368421053349</c:v>
                </c:pt>
                <c:pt idx="950">
                  <c:v>2.9915878023134264</c:v>
                </c:pt>
                <c:pt idx="951">
                  <c:v>2.9884453781513325</c:v>
                </c:pt>
                <c:pt idx="952">
                  <c:v>2.9853095487933561</c:v>
                </c:pt>
                <c:pt idx="953">
                  <c:v>2.9821802935011199</c:v>
                </c:pt>
                <c:pt idx="954">
                  <c:v>2.9790575916231083</c:v>
                </c:pt>
                <c:pt idx="955">
                  <c:v>2.975941422594214</c:v>
                </c:pt>
                <c:pt idx="956">
                  <c:v>2.9728317659352861</c:v>
                </c:pt>
                <c:pt idx="957">
                  <c:v>2.9697286012526813</c:v>
                </c:pt>
                <c:pt idx="958">
                  <c:v>2.9666319082378192</c:v>
                </c:pt>
                <c:pt idx="959">
                  <c:v>2.9635416666667385</c:v>
                </c:pt>
                <c:pt idx="960">
                  <c:v>2.9604578563996555</c:v>
                </c:pt>
                <c:pt idx="961">
                  <c:v>2.9573804573805291</c:v>
                </c:pt>
                <c:pt idx="962">
                  <c:v>2.9543094496366238</c:v>
                </c:pt>
                <c:pt idx="963">
                  <c:v>2.95124481327808</c:v>
                </c:pt>
                <c:pt idx="964">
                  <c:v>2.9481865284974806</c:v>
                </c:pt>
                <c:pt idx="965">
                  <c:v>2.9451345755694298</c:v>
                </c:pt>
                <c:pt idx="966">
                  <c:v>2.9420889348501231</c:v>
                </c:pt>
                <c:pt idx="967">
                  <c:v>2.9390495867769308</c:v>
                </c:pt>
                <c:pt idx="968">
                  <c:v>2.9360165118679764</c:v>
                </c:pt>
                <c:pt idx="969">
                  <c:v>2.9329896907217208</c:v>
                </c:pt>
                <c:pt idx="970">
                  <c:v>2.929969104016549</c:v>
                </c:pt>
                <c:pt idx="971">
                  <c:v>2.9269547325103593</c:v>
                </c:pt>
                <c:pt idx="972">
                  <c:v>2.9239465570401535</c:v>
                </c:pt>
                <c:pt idx="973">
                  <c:v>2.9209445585216316</c:v>
                </c:pt>
                <c:pt idx="974">
                  <c:v>2.9179487179487893</c:v>
                </c:pt>
                <c:pt idx="975">
                  <c:v>2.9149590163935137</c:v>
                </c:pt>
                <c:pt idx="976">
                  <c:v>2.9119754350051887</c:v>
                </c:pt>
                <c:pt idx="977">
                  <c:v>2.908997955010296</c:v>
                </c:pt>
                <c:pt idx="978">
                  <c:v>2.9060265577120221</c:v>
                </c:pt>
                <c:pt idx="979">
                  <c:v>2.9030612244898668</c:v>
                </c:pt>
                <c:pt idx="980">
                  <c:v>2.9001019367992553</c:v>
                </c:pt>
                <c:pt idx="981">
                  <c:v>2.8971486761711502</c:v>
                </c:pt>
                <c:pt idx="982">
                  <c:v>2.8942014242116683</c:v>
                </c:pt>
                <c:pt idx="983">
                  <c:v>2.8912601626016969</c:v>
                </c:pt>
                <c:pt idx="984">
                  <c:v>2.8883248730965176</c:v>
                </c:pt>
                <c:pt idx="985">
                  <c:v>2.8853955375254259</c:v>
                </c:pt>
                <c:pt idx="986">
                  <c:v>2.8824721377913574</c:v>
                </c:pt>
                <c:pt idx="987">
                  <c:v>2.8795546558705163</c:v>
                </c:pt>
                <c:pt idx="988">
                  <c:v>2.8766430738120019</c:v>
                </c:pt>
                <c:pt idx="989">
                  <c:v>2.8737373737374443</c:v>
                </c:pt>
                <c:pt idx="990">
                  <c:v>2.8708375378406359</c:v>
                </c:pt>
                <c:pt idx="991">
                  <c:v>2.8679435483871676</c:v>
                </c:pt>
                <c:pt idx="992">
                  <c:v>2.8650553877140688</c:v>
                </c:pt>
                <c:pt idx="993">
                  <c:v>2.862173038229447</c:v>
                </c:pt>
                <c:pt idx="994">
                  <c:v>2.8592964824121307</c:v>
                </c:pt>
                <c:pt idx="995">
                  <c:v>2.8564257028113156</c:v>
                </c:pt>
                <c:pt idx="996">
                  <c:v>2.8535606820462087</c:v>
                </c:pt>
                <c:pt idx="997">
                  <c:v>2.8507014028056816</c:v>
                </c:pt>
                <c:pt idx="998">
                  <c:v>2.8478478478479183</c:v>
                </c:pt>
                <c:pt idx="999">
                  <c:v>2.8450000000000704</c:v>
                </c:pt>
                <c:pt idx="1000">
                  <c:v>2.8421578421579126</c:v>
                </c:pt>
                <c:pt idx="1001">
                  <c:v>2.8393213572854994</c:v>
                </c:pt>
                <c:pt idx="1002">
                  <c:v>2.8364905284148261</c:v>
                </c:pt>
                <c:pt idx="1003">
                  <c:v>2.8336653386454884</c:v>
                </c:pt>
                <c:pt idx="1004">
                  <c:v>2.8308457711443489</c:v>
                </c:pt>
                <c:pt idx="1005">
                  <c:v>2.8280318091451995</c:v>
                </c:pt>
                <c:pt idx="1006">
                  <c:v>2.8252234359484318</c:v>
                </c:pt>
                <c:pt idx="1007">
                  <c:v>2.8224206349207051</c:v>
                </c:pt>
                <c:pt idx="1008">
                  <c:v>2.8196233894946192</c:v>
                </c:pt>
                <c:pt idx="1009">
                  <c:v>2.8168316831683868</c:v>
                </c:pt>
                <c:pt idx="1010">
                  <c:v>2.8140454995055104</c:v>
                </c:pt>
                <c:pt idx="1011">
                  <c:v>2.8112648221344574</c:v>
                </c:pt>
                <c:pt idx="1012">
                  <c:v>2.8084896347483426</c:v>
                </c:pt>
                <c:pt idx="1013">
                  <c:v>2.8057199211046067</c:v>
                </c:pt>
                <c:pt idx="1014">
                  <c:v>2.8029556650247005</c:v>
                </c:pt>
                <c:pt idx="1015">
                  <c:v>2.8001968503937706</c:v>
                </c:pt>
                <c:pt idx="1016">
                  <c:v>2.7974434611603454</c:v>
                </c:pt>
                <c:pt idx="1017">
                  <c:v>2.7946954813360225</c:v>
                </c:pt>
                <c:pt idx="1018">
                  <c:v>2.7919528949951631</c:v>
                </c:pt>
                <c:pt idx="1019">
                  <c:v>2.7892156862745794</c:v>
                </c:pt>
                <c:pt idx="1020">
                  <c:v>2.7864838393732332</c:v>
                </c:pt>
                <c:pt idx="1021">
                  <c:v>2.7837573385519288</c:v>
                </c:pt>
                <c:pt idx="1022">
                  <c:v>2.7810361681330122</c:v>
                </c:pt>
                <c:pt idx="1023">
                  <c:v>2.7783203125000697</c:v>
                </c:pt>
                <c:pt idx="1024">
                  <c:v>2.7756097560976305</c:v>
                </c:pt>
                <c:pt idx="1025">
                  <c:v>2.7729044834308687</c:v>
                </c:pt>
                <c:pt idx="1026">
                  <c:v>2.770204479065308</c:v>
                </c:pt>
                <c:pt idx="1027">
                  <c:v>2.7675097276265288</c:v>
                </c:pt>
                <c:pt idx="1028">
                  <c:v>2.764820213799875</c:v>
                </c:pt>
                <c:pt idx="1029">
                  <c:v>2.7621359223301667</c:v>
                </c:pt>
                <c:pt idx="1030">
                  <c:v>2.759456838021408</c:v>
                </c:pt>
                <c:pt idx="1031">
                  <c:v>2.7567829457365036</c:v>
                </c:pt>
                <c:pt idx="1032">
                  <c:v>2.7541142303969717</c:v>
                </c:pt>
                <c:pt idx="1033">
                  <c:v>2.7514506769826612</c:v>
                </c:pt>
                <c:pt idx="1034">
                  <c:v>2.7487922705314705</c:v>
                </c:pt>
                <c:pt idx="1035">
                  <c:v>2.7461389961390656</c:v>
                </c:pt>
                <c:pt idx="1036">
                  <c:v>2.7434908389586035</c:v>
                </c:pt>
                <c:pt idx="1037">
                  <c:v>2.7408477842004544</c:v>
                </c:pt>
                <c:pt idx="1038">
                  <c:v>2.7382098171319269</c:v>
                </c:pt>
                <c:pt idx="1039">
                  <c:v>2.7355769230769922</c:v>
                </c:pt>
                <c:pt idx="1040">
                  <c:v>2.7329490874160154</c:v>
                </c:pt>
                <c:pt idx="1041">
                  <c:v>2.7303262955854817</c:v>
                </c:pt>
                <c:pt idx="1042">
                  <c:v>2.7277085330777298</c:v>
                </c:pt>
                <c:pt idx="1043">
                  <c:v>2.7250957854406819</c:v>
                </c:pt>
                <c:pt idx="1044">
                  <c:v>2.7224880382775809</c:v>
                </c:pt>
                <c:pt idx="1045">
                  <c:v>2.719885277246723</c:v>
                </c:pt>
                <c:pt idx="1046">
                  <c:v>2.7172874880611961</c:v>
                </c:pt>
                <c:pt idx="1047">
                  <c:v>2.7146946564886187</c:v>
                </c:pt>
                <c:pt idx="1048">
                  <c:v>2.7121067683508793</c:v>
                </c:pt>
                <c:pt idx="1049">
                  <c:v>2.7095238095238785</c:v>
                </c:pt>
                <c:pt idx="1050">
                  <c:v>2.7069457659372715</c:v>
                </c:pt>
                <c:pt idx="1051">
                  <c:v>2.7043726235742134</c:v>
                </c:pt>
                <c:pt idx="1052">
                  <c:v>2.7018043684711039</c:v>
                </c:pt>
                <c:pt idx="1053">
                  <c:v>2.6992409867173364</c:v>
                </c:pt>
                <c:pt idx="1054">
                  <c:v>2.6966824644550451</c:v>
                </c:pt>
                <c:pt idx="1055">
                  <c:v>2.6941287878788565</c:v>
                </c:pt>
                <c:pt idx="1056">
                  <c:v>2.6915799432356411</c:v>
                </c:pt>
                <c:pt idx="1057">
                  <c:v>2.689035916824265</c:v>
                </c:pt>
                <c:pt idx="1058">
                  <c:v>2.686496694995347</c:v>
                </c:pt>
                <c:pt idx="1059">
                  <c:v>2.6839622641510119</c:v>
                </c:pt>
                <c:pt idx="1060">
                  <c:v>2.6814326107446491</c:v>
                </c:pt>
                <c:pt idx="1061">
                  <c:v>2.6789077212806713</c:v>
                </c:pt>
                <c:pt idx="1062">
                  <c:v>2.6763875823142738</c:v>
                </c:pt>
                <c:pt idx="1063">
                  <c:v>2.6738721804511965</c:v>
                </c:pt>
                <c:pt idx="1064">
                  <c:v>2.6713615023474864</c:v>
                </c:pt>
                <c:pt idx="1065">
                  <c:v>2.6688555347092615</c:v>
                </c:pt>
                <c:pt idx="1066">
                  <c:v>2.6663542642924769</c:v>
                </c:pt>
                <c:pt idx="1067">
                  <c:v>2.6638576779026901</c:v>
                </c:pt>
                <c:pt idx="1068">
                  <c:v>2.6613657623948299</c:v>
                </c:pt>
                <c:pt idx="1069">
                  <c:v>2.6588785046729653</c:v>
                </c:pt>
                <c:pt idx="1070">
                  <c:v>2.6563958916900776</c:v>
                </c:pt>
                <c:pt idx="1071">
                  <c:v>2.6539179104478294</c:v>
                </c:pt>
                <c:pt idx="1072">
                  <c:v>2.6514445479963404</c:v>
                </c:pt>
                <c:pt idx="1073">
                  <c:v>2.6489757914339602</c:v>
                </c:pt>
                <c:pt idx="1074">
                  <c:v>2.6465116279070449</c:v>
                </c:pt>
                <c:pt idx="1075">
                  <c:v>2.6440520446097335</c:v>
                </c:pt>
                <c:pt idx="1076">
                  <c:v>2.6415970287837265</c:v>
                </c:pt>
                <c:pt idx="1077">
                  <c:v>2.6391465677180643</c:v>
                </c:pt>
                <c:pt idx="1078">
                  <c:v>2.6367006487489095</c:v>
                </c:pt>
                <c:pt idx="1079">
                  <c:v>2.634259259259327</c:v>
                </c:pt>
                <c:pt idx="1080">
                  <c:v>2.6318223866790689</c:v>
                </c:pt>
                <c:pt idx="1081">
                  <c:v>2.6293900184843562</c:v>
                </c:pt>
                <c:pt idx="1082">
                  <c:v>2.6269621421976672</c:v>
                </c:pt>
                <c:pt idx="1083">
                  <c:v>2.6245387453875217</c:v>
                </c:pt>
                <c:pt idx="1084">
                  <c:v>2.6221198156682703</c:v>
                </c:pt>
                <c:pt idx="1085">
                  <c:v>2.6197053406998836</c:v>
                </c:pt>
                <c:pt idx="1086">
                  <c:v>2.6172953081877401</c:v>
                </c:pt>
                <c:pt idx="1087">
                  <c:v>2.6148897058824208</c:v>
                </c:pt>
                <c:pt idx="1088">
                  <c:v>2.6124885215794982</c:v>
                </c:pt>
                <c:pt idx="1089">
                  <c:v>2.6100917431193338</c:v>
                </c:pt>
                <c:pt idx="1090">
                  <c:v>2.6076993583868688</c:v>
                </c:pt>
                <c:pt idx="1091">
                  <c:v>2.6053113553114229</c:v>
                </c:pt>
                <c:pt idx="1092">
                  <c:v>2.6029277218664904</c:v>
                </c:pt>
                <c:pt idx="1093">
                  <c:v>2.6005484460695372</c:v>
                </c:pt>
                <c:pt idx="1094">
                  <c:v>2.5981735159818027</c:v>
                </c:pt>
                <c:pt idx="1095">
                  <c:v>2.5958029197080967</c:v>
                </c:pt>
                <c:pt idx="1096">
                  <c:v>2.5934366453966033</c:v>
                </c:pt>
                <c:pt idx="1097">
                  <c:v>2.5910746812386831</c:v>
                </c:pt>
                <c:pt idx="1098">
                  <c:v>2.5887170154686752</c:v>
                </c:pt>
                <c:pt idx="1099">
                  <c:v>2.5863636363637035</c:v>
                </c:pt>
                <c:pt idx="1100">
                  <c:v>2.5840145322434824</c:v>
                </c:pt>
                <c:pt idx="1101">
                  <c:v>2.5816696914701218</c:v>
                </c:pt>
                <c:pt idx="1102">
                  <c:v>2.5793291024479368</c:v>
                </c:pt>
                <c:pt idx="1103">
                  <c:v>2.5769927536232555</c:v>
                </c:pt>
                <c:pt idx="1104">
                  <c:v>2.5746606334842301</c:v>
                </c:pt>
                <c:pt idx="1105">
                  <c:v>2.5723327305606456</c:v>
                </c:pt>
                <c:pt idx="1106">
                  <c:v>2.5700090334237347</c:v>
                </c:pt>
                <c:pt idx="1107">
                  <c:v>2.5676895306859877</c:v>
                </c:pt>
                <c:pt idx="1108">
                  <c:v>2.565374211000969</c:v>
                </c:pt>
                <c:pt idx="1109">
                  <c:v>2.5630630630631299</c:v>
                </c:pt>
                <c:pt idx="1110">
                  <c:v>2.5607560756076277</c:v>
                </c:pt>
                <c:pt idx="1111">
                  <c:v>2.5584532374101387</c:v>
                </c:pt>
                <c:pt idx="1112">
                  <c:v>2.5561545372866799</c:v>
                </c:pt>
                <c:pt idx="1113">
                  <c:v>2.5538599640934243</c:v>
                </c:pt>
                <c:pt idx="1114">
                  <c:v>2.5515695067265241</c:v>
                </c:pt>
                <c:pt idx="1115">
                  <c:v>2.5492831541219307</c:v>
                </c:pt>
                <c:pt idx="1116">
                  <c:v>2.5470008952552146</c:v>
                </c:pt>
                <c:pt idx="1117">
                  <c:v>2.5447227191413906</c:v>
                </c:pt>
                <c:pt idx="1118">
                  <c:v>2.5424486148347407</c:v>
                </c:pt>
                <c:pt idx="1119">
                  <c:v>2.5401785714286382</c:v>
                </c:pt>
                <c:pt idx="1120">
                  <c:v>2.5379125780553746</c:v>
                </c:pt>
                <c:pt idx="1121">
                  <c:v>2.5356506238859846</c:v>
                </c:pt>
                <c:pt idx="1122">
                  <c:v>2.5333926981300756</c:v>
                </c:pt>
                <c:pt idx="1123">
                  <c:v>2.5311387900356537</c:v>
                </c:pt>
                <c:pt idx="1124">
                  <c:v>2.5288888888889556</c:v>
                </c:pt>
                <c:pt idx="1125">
                  <c:v>2.5266429840142761</c:v>
                </c:pt>
                <c:pt idx="1126">
                  <c:v>2.524401064773802</c:v>
                </c:pt>
                <c:pt idx="1127">
                  <c:v>2.5221631205674422</c:v>
                </c:pt>
                <c:pt idx="1128">
                  <c:v>2.5199291408326618</c:v>
                </c:pt>
                <c:pt idx="1129">
                  <c:v>2.517699115044314</c:v>
                </c:pt>
                <c:pt idx="1130">
                  <c:v>2.5154730327144783</c:v>
                </c:pt>
                <c:pt idx="1131">
                  <c:v>2.5132508833922924</c:v>
                </c:pt>
                <c:pt idx="1132">
                  <c:v>2.5110326566637911</c:v>
                </c:pt>
                <c:pt idx="1133">
                  <c:v>2.5088183421517418</c:v>
                </c:pt>
                <c:pt idx="1134">
                  <c:v>2.5066079295154848</c:v>
                </c:pt>
                <c:pt idx="1135">
                  <c:v>2.5044014084507702</c:v>
                </c:pt>
                <c:pt idx="1136">
                  <c:v>2.5021987686895999</c:v>
                </c:pt>
                <c:pt idx="1137">
                  <c:v>2.5000000000000662</c:v>
                </c:pt>
                <c:pt idx="1138">
                  <c:v>2.4978050921861943</c:v>
                </c:pt>
                <c:pt idx="1139">
                  <c:v>2.4956140350877853</c:v>
                </c:pt>
                <c:pt idx="1140">
                  <c:v>2.4934268185802591</c:v>
                </c:pt>
                <c:pt idx="1141">
                  <c:v>2.491243432574497</c:v>
                </c:pt>
                <c:pt idx="1142">
                  <c:v>2.4890638670166889</c:v>
                </c:pt>
                <c:pt idx="1143">
                  <c:v>2.4868881118881778</c:v>
                </c:pt>
                <c:pt idx="1144">
                  <c:v>2.4847161572053063</c:v>
                </c:pt>
                <c:pt idx="1145">
                  <c:v>2.4825479930192631</c:v>
                </c:pt>
                <c:pt idx="1146">
                  <c:v>2.4803836094159335</c:v>
                </c:pt>
                <c:pt idx="1147">
                  <c:v>2.4782229965157452</c:v>
                </c:pt>
                <c:pt idx="1148">
                  <c:v>2.476066144473521</c:v>
                </c:pt>
                <c:pt idx="1149">
                  <c:v>2.4739130434783267</c:v>
                </c:pt>
                <c:pt idx="1150">
                  <c:v>2.4717636837533239</c:v>
                </c:pt>
                <c:pt idx="1151">
                  <c:v>2.4696180555556211</c:v>
                </c:pt>
                <c:pt idx="1152">
                  <c:v>2.4674761491761279</c:v>
                </c:pt>
                <c:pt idx="1153">
                  <c:v>2.465337954939407</c:v>
                </c:pt>
                <c:pt idx="1154">
                  <c:v>2.4632034632035289</c:v>
                </c:pt>
                <c:pt idx="1155">
                  <c:v>2.4610726643599272</c:v>
                </c:pt>
                <c:pt idx="1156">
                  <c:v>2.4589455488332548</c:v>
                </c:pt>
                <c:pt idx="1157">
                  <c:v>2.4568221070812402</c:v>
                </c:pt>
                <c:pt idx="1158">
                  <c:v>2.4547023295945434</c:v>
                </c:pt>
                <c:pt idx="1159">
                  <c:v>2.4525862068966173</c:v>
                </c:pt>
                <c:pt idx="1160">
                  <c:v>2.4504737295435626</c:v>
                </c:pt>
                <c:pt idx="1161">
                  <c:v>2.4483648881239897</c:v>
                </c:pt>
                <c:pt idx="1162">
                  <c:v>2.4462596732588788</c:v>
                </c:pt>
                <c:pt idx="1163">
                  <c:v>2.44415807560144</c:v>
                </c:pt>
                <c:pt idx="1164">
                  <c:v>2.442060085836975</c:v>
                </c:pt>
                <c:pt idx="1165">
                  <c:v>2.439965694682741</c:v>
                </c:pt>
                <c:pt idx="1166">
                  <c:v>2.4378748928878116</c:v>
                </c:pt>
                <c:pt idx="1167">
                  <c:v>2.435787671232942</c:v>
                </c:pt>
                <c:pt idx="1168">
                  <c:v>2.433704020530433</c:v>
                </c:pt>
                <c:pt idx="1169">
                  <c:v>2.4316239316239967</c:v>
                </c:pt>
                <c:pt idx="1170">
                  <c:v>2.4295473953886217</c:v>
                </c:pt>
                <c:pt idx="1171">
                  <c:v>2.4274744027304407</c:v>
                </c:pt>
                <c:pt idx="1172">
                  <c:v>2.4254049445865955</c:v>
                </c:pt>
                <c:pt idx="1173">
                  <c:v>2.4233390119251075</c:v>
                </c:pt>
                <c:pt idx="1174">
                  <c:v>2.4212765957447457</c:v>
                </c:pt>
                <c:pt idx="1175">
                  <c:v>2.4192176870748949</c:v>
                </c:pt>
                <c:pt idx="1176">
                  <c:v>2.417162276975426</c:v>
                </c:pt>
                <c:pt idx="1177">
                  <c:v>2.4151103565365672</c:v>
                </c:pt>
                <c:pt idx="1178">
                  <c:v>2.4130619168787755</c:v>
                </c:pt>
                <c:pt idx="1179">
                  <c:v>2.4110169491526072</c:v>
                </c:pt>
                <c:pt idx="1180">
                  <c:v>2.4089754445385916</c:v>
                </c:pt>
                <c:pt idx="1181">
                  <c:v>2.4069373942471035</c:v>
                </c:pt>
                <c:pt idx="1182">
                  <c:v>2.4049027895182387</c:v>
                </c:pt>
                <c:pt idx="1183">
                  <c:v>2.4028716216216863</c:v>
                </c:pt>
                <c:pt idx="1184">
                  <c:v>2.4008438818566047</c:v>
                </c:pt>
                <c:pt idx="1185">
                  <c:v>2.3988195615514982</c:v>
                </c:pt>
                <c:pt idx="1186">
                  <c:v>2.3967986520640916</c:v>
                </c:pt>
                <c:pt idx="1187">
                  <c:v>2.3947811447812093</c:v>
                </c:pt>
                <c:pt idx="1188">
                  <c:v>2.3927670311186517</c:v>
                </c:pt>
                <c:pt idx="1189">
                  <c:v>2.3907563025210727</c:v>
                </c:pt>
                <c:pt idx="1190">
                  <c:v>2.3887489504618613</c:v>
                </c:pt>
                <c:pt idx="1191">
                  <c:v>2.3867449664430174</c:v>
                </c:pt>
                <c:pt idx="1192">
                  <c:v>2.3847443419950349</c:v>
                </c:pt>
                <c:pt idx="1193">
                  <c:v>2.3827470686767813</c:v>
                </c:pt>
                <c:pt idx="1194">
                  <c:v>2.3807531380753781</c:v>
                </c:pt>
                <c:pt idx="1195">
                  <c:v>2.3787625418060845</c:v>
                </c:pt>
                <c:pt idx="1196">
                  <c:v>2.3767752715121779</c:v>
                </c:pt>
                <c:pt idx="1197">
                  <c:v>2.3747913188648391</c:v>
                </c:pt>
                <c:pt idx="1198">
                  <c:v>2.3728106755630334</c:v>
                </c:pt>
                <c:pt idx="1199">
                  <c:v>2.3708333333333975</c:v>
                </c:pt>
                <c:pt idx="1200">
                  <c:v>2.3688592839301226</c:v>
                </c:pt>
                <c:pt idx="1201">
                  <c:v>2.3668885191348394</c:v>
                </c:pt>
                <c:pt idx="1202">
                  <c:v>2.3649210307565065</c:v>
                </c:pt>
                <c:pt idx="1203">
                  <c:v>2.3629568106312933</c:v>
                </c:pt>
                <c:pt idx="1204">
                  <c:v>2.3609958506224706</c:v>
                </c:pt>
                <c:pt idx="1205">
                  <c:v>2.3590381426202964</c:v>
                </c:pt>
                <c:pt idx="1206">
                  <c:v>2.3570836785419034</c:v>
                </c:pt>
                <c:pt idx="1207">
                  <c:v>2.3551324503311899</c:v>
                </c:pt>
                <c:pt idx="1208">
                  <c:v>2.3531844499587073</c:v>
                </c:pt>
                <c:pt idx="1209">
                  <c:v>2.3512396694215516</c:v>
                </c:pt>
                <c:pt idx="1210">
                  <c:v>2.3492981007432512</c:v>
                </c:pt>
                <c:pt idx="1211">
                  <c:v>2.3473597359736611</c:v>
                </c:pt>
                <c:pt idx="1212">
                  <c:v>2.3454245671888518</c:v>
                </c:pt>
                <c:pt idx="1213">
                  <c:v>2.3434925864910028</c:v>
                </c:pt>
                <c:pt idx="1214">
                  <c:v>2.3415637860082943</c:v>
                </c:pt>
                <c:pt idx="1215">
                  <c:v>2.3396381578948007</c:v>
                </c:pt>
                <c:pt idx="1216">
                  <c:v>2.3377156943303841</c:v>
                </c:pt>
                <c:pt idx="1217">
                  <c:v>2.3357963875205892</c:v>
                </c:pt>
                <c:pt idx="1218">
                  <c:v>2.3338802296965362</c:v>
                </c:pt>
                <c:pt idx="1219">
                  <c:v>2.3319672131148179</c:v>
                </c:pt>
                <c:pt idx="1220">
                  <c:v>2.3300573300573935</c:v>
                </c:pt>
                <c:pt idx="1221">
                  <c:v>2.3281505728314875</c:v>
                </c:pt>
                <c:pt idx="1222">
                  <c:v>2.3262469337694829</c:v>
                </c:pt>
                <c:pt idx="1223">
                  <c:v>2.3243464052288219</c:v>
                </c:pt>
                <c:pt idx="1224">
                  <c:v>2.3224489795919001</c:v>
                </c:pt>
                <c:pt idx="1225">
                  <c:v>2.320554649265969</c:v>
                </c:pt>
                <c:pt idx="1226">
                  <c:v>2.3186634066830298</c:v>
                </c:pt>
                <c:pt idx="1227">
                  <c:v>2.3167752442997376</c:v>
                </c:pt>
                <c:pt idx="1228">
                  <c:v>2.3148901545972969</c:v>
                </c:pt>
                <c:pt idx="1229">
                  <c:v>2.3130081300813643</c:v>
                </c:pt>
                <c:pt idx="1230">
                  <c:v>2.3111291632819477</c:v>
                </c:pt>
                <c:pt idx="1231">
                  <c:v>2.3092532467533102</c:v>
                </c:pt>
                <c:pt idx="1232">
                  <c:v>2.3073803730738671</c:v>
                </c:pt>
                <c:pt idx="1233">
                  <c:v>2.3055105348460923</c:v>
                </c:pt>
                <c:pt idx="1234">
                  <c:v>2.3036437246964194</c:v>
                </c:pt>
                <c:pt idx="1235">
                  <c:v>2.3017799352751442</c:v>
                </c:pt>
                <c:pt idx="1236">
                  <c:v>2.2999191592563282</c:v>
                </c:pt>
                <c:pt idx="1237">
                  <c:v>2.2980613893377044</c:v>
                </c:pt>
                <c:pt idx="1238">
                  <c:v>2.2962066182405798</c:v>
                </c:pt>
                <c:pt idx="1239">
                  <c:v>2.2943548387097406</c:v>
                </c:pt>
                <c:pt idx="1240">
                  <c:v>2.2925060435133586</c:v>
                </c:pt>
                <c:pt idx="1241">
                  <c:v>2.2906602254428972</c:v>
                </c:pt>
                <c:pt idx="1242">
                  <c:v>2.2888173773130154</c:v>
                </c:pt>
                <c:pt idx="1243">
                  <c:v>2.2869774919614776</c:v>
                </c:pt>
                <c:pt idx="1244">
                  <c:v>2.285140562249059</c:v>
                </c:pt>
                <c:pt idx="1245">
                  <c:v>2.2833065810594531</c:v>
                </c:pt>
                <c:pt idx="1246">
                  <c:v>2.2814755412991805</c:v>
                </c:pt>
                <c:pt idx="1247">
                  <c:v>2.2796474358974987</c:v>
                </c:pt>
                <c:pt idx="1248">
                  <c:v>2.2778222578063079</c:v>
                </c:pt>
                <c:pt idx="1249">
                  <c:v>2.2760000000000629</c:v>
                </c:pt>
                <c:pt idx="1250">
                  <c:v>2.274180655475682</c:v>
                </c:pt>
                <c:pt idx="1251">
                  <c:v>2.2723642172524587</c:v>
                </c:pt>
                <c:pt idx="1252">
                  <c:v>2.2705506783719702</c:v>
                </c:pt>
                <c:pt idx="1253">
                  <c:v>2.2687400318979893</c:v>
                </c:pt>
                <c:pt idx="1254">
                  <c:v>2.266932270916397</c:v>
                </c:pt>
                <c:pt idx="1255">
                  <c:v>2.2651273885350944</c:v>
                </c:pt>
                <c:pt idx="1256">
                  <c:v>2.2633253778839131</c:v>
                </c:pt>
                <c:pt idx="1257">
                  <c:v>2.2615262321145297</c:v>
                </c:pt>
                <c:pt idx="1258">
                  <c:v>2.2597299444003802</c:v>
                </c:pt>
                <c:pt idx="1259">
                  <c:v>2.2579365079365705</c:v>
                </c:pt>
                <c:pt idx="1260">
                  <c:v>2.256145915939793</c:v>
                </c:pt>
                <c:pt idx="1261">
                  <c:v>2.25435816164824</c:v>
                </c:pt>
                <c:pt idx="1262">
                  <c:v>2.2525732383215193</c:v>
                </c:pt>
                <c:pt idx="1263">
                  <c:v>2.2507911392405688</c:v>
                </c:pt>
                <c:pt idx="1264">
                  <c:v>2.2490118577075719</c:v>
                </c:pt>
                <c:pt idx="1265">
                  <c:v>2.2472353870458757</c:v>
                </c:pt>
                <c:pt idx="1266">
                  <c:v>2.2454617205999043</c:v>
                </c:pt>
                <c:pt idx="1267">
                  <c:v>2.243690851735078</c:v>
                </c:pt>
                <c:pt idx="1268">
                  <c:v>2.2419227738377296</c:v>
                </c:pt>
                <c:pt idx="1269">
                  <c:v>2.2401574803150228</c:v>
                </c:pt>
                <c:pt idx="1270">
                  <c:v>2.2383949645948693</c:v>
                </c:pt>
                <c:pt idx="1271">
                  <c:v>2.2366352201258484</c:v>
                </c:pt>
                <c:pt idx="1272">
                  <c:v>2.2348782403771241</c:v>
                </c:pt>
                <c:pt idx="1273">
                  <c:v>2.2331240188383665</c:v>
                </c:pt>
                <c:pt idx="1274">
                  <c:v>2.2313725490196696</c:v>
                </c:pt>
                <c:pt idx="1275">
                  <c:v>2.2296238244514726</c:v>
                </c:pt>
                <c:pt idx="1276">
                  <c:v>2.2278778386844786</c:v>
                </c:pt>
                <c:pt idx="1277">
                  <c:v>2.2261345852895769</c:v>
                </c:pt>
                <c:pt idx="1278">
                  <c:v>2.2243940578577632</c:v>
                </c:pt>
                <c:pt idx="1279">
                  <c:v>2.2226562500000617</c:v>
                </c:pt>
                <c:pt idx="1280">
                  <c:v>2.2209211553474466</c:v>
                </c:pt>
                <c:pt idx="1281">
                  <c:v>2.2191887675507638</c:v>
                </c:pt>
                <c:pt idx="1282">
                  <c:v>2.217459080280654</c:v>
                </c:pt>
                <c:pt idx="1283">
                  <c:v>2.2157320872274759</c:v>
                </c:pt>
                <c:pt idx="1284">
                  <c:v>2.2140077821012292</c:v>
                </c:pt>
                <c:pt idx="1285">
                  <c:v>2.212286158631477</c:v>
                </c:pt>
                <c:pt idx="1286">
                  <c:v>2.2105672105672722</c:v>
                </c:pt>
                <c:pt idx="1287">
                  <c:v>2.2088509316770804</c:v>
                </c:pt>
                <c:pt idx="1288">
                  <c:v>2.207137315748704</c:v>
                </c:pt>
                <c:pt idx="1289">
                  <c:v>2.2054263565892089</c:v>
                </c:pt>
                <c:pt idx="1290">
                  <c:v>2.2037180480248484</c:v>
                </c:pt>
                <c:pt idx="1291">
                  <c:v>2.2020123839009904</c:v>
                </c:pt>
                <c:pt idx="1292">
                  <c:v>2.2003093580820412</c:v>
                </c:pt>
                <c:pt idx="1293">
                  <c:v>2.1986089644513753</c:v>
                </c:pt>
                <c:pt idx="1294">
                  <c:v>2.1969111969112585</c:v>
                </c:pt>
                <c:pt idx="1295">
                  <c:v>2.1952160493827773</c:v>
                </c:pt>
                <c:pt idx="1296">
                  <c:v>2.1935235158057669</c:v>
                </c:pt>
                <c:pt idx="1297">
                  <c:v>2.191833590138736</c:v>
                </c:pt>
                <c:pt idx="1298">
                  <c:v>2.1901462663587989</c:v>
                </c:pt>
                <c:pt idx="1299">
                  <c:v>2.1884615384615995</c:v>
                </c:pt>
                <c:pt idx="1300">
                  <c:v>2.1867794004612451</c:v>
                </c:pt>
                <c:pt idx="1301">
                  <c:v>2.18509984639023</c:v>
                </c:pt>
                <c:pt idx="1302">
                  <c:v>2.1834228702993705</c:v>
                </c:pt>
                <c:pt idx="1303">
                  <c:v>2.18174846625773</c:v>
                </c:pt>
                <c:pt idx="1304">
                  <c:v>2.1800766283525514</c:v>
                </c:pt>
                <c:pt idx="1305">
                  <c:v>2.1784073506891883</c:v>
                </c:pt>
                <c:pt idx="1306">
                  <c:v>2.1767406273910326</c:v>
                </c:pt>
                <c:pt idx="1307">
                  <c:v>2.1750764525994493</c:v>
                </c:pt>
                <c:pt idx="1308">
                  <c:v>2.1734148204737052</c:v>
                </c:pt>
                <c:pt idx="1309">
                  <c:v>2.1717557251909008</c:v>
                </c:pt>
                <c:pt idx="1310">
                  <c:v>2.1700991609459037</c:v>
                </c:pt>
                <c:pt idx="1311">
                  <c:v>2.1684451219512804</c:v>
                </c:pt>
                <c:pt idx="1312">
                  <c:v>2.1667936024372279</c:v>
                </c:pt>
                <c:pt idx="1313">
                  <c:v>2.1651445966515066</c:v>
                </c:pt>
                <c:pt idx="1314">
                  <c:v>2.1634980988593764</c:v>
                </c:pt>
                <c:pt idx="1315">
                  <c:v>2.1618541033435257</c:v>
                </c:pt>
                <c:pt idx="1316">
                  <c:v>2.1602126044040091</c:v>
                </c:pt>
                <c:pt idx="1317">
                  <c:v>2.1585735963581789</c:v>
                </c:pt>
                <c:pt idx="1318">
                  <c:v>2.1569370735406217</c:v>
                </c:pt>
                <c:pt idx="1319">
                  <c:v>2.1553030303030911</c:v>
                </c:pt>
                <c:pt idx="1320">
                  <c:v>2.1536714610144436</c:v>
                </c:pt>
                <c:pt idx="1321">
                  <c:v>2.1520423600605749</c:v>
                </c:pt>
                <c:pt idx="1322">
                  <c:v>2.1504157218443538</c:v>
                </c:pt>
                <c:pt idx="1323">
                  <c:v>2.1487915407855591</c:v>
                </c:pt>
                <c:pt idx="1324">
                  <c:v>2.1471698113208153</c:v>
                </c:pt>
                <c:pt idx="1325">
                  <c:v>2.1455505279035294</c:v>
                </c:pt>
                <c:pt idx="1326">
                  <c:v>2.1439336850038284</c:v>
                </c:pt>
                <c:pt idx="1327">
                  <c:v>2.142319277108494</c:v>
                </c:pt>
                <c:pt idx="1328">
                  <c:v>2.140707298720903</c:v>
                </c:pt>
                <c:pt idx="1329">
                  <c:v>2.1390977443609627</c:v>
                </c:pt>
                <c:pt idx="1330">
                  <c:v>2.1374906085650491</c:v>
                </c:pt>
                <c:pt idx="1331">
                  <c:v>2.1358858858859464</c:v>
                </c:pt>
                <c:pt idx="1332">
                  <c:v>2.1342835708927836</c:v>
                </c:pt>
                <c:pt idx="1333">
                  <c:v>2.1326836581709747</c:v>
                </c:pt>
                <c:pt idx="1334">
                  <c:v>2.1310861423221574</c:v>
                </c:pt>
                <c:pt idx="1335">
                  <c:v>2.1294910179641322</c:v>
                </c:pt>
                <c:pt idx="1336">
                  <c:v>2.1278982797308008</c:v>
                </c:pt>
                <c:pt idx="1337">
                  <c:v>2.1263079222721082</c:v>
                </c:pt>
                <c:pt idx="1338">
                  <c:v>2.1247199402539811</c:v>
                </c:pt>
                <c:pt idx="1339">
                  <c:v>2.1231343283582689</c:v>
                </c:pt>
                <c:pt idx="1340">
                  <c:v>2.1215510812826848</c:v>
                </c:pt>
                <c:pt idx="1341">
                  <c:v>2.1199701937407456</c:v>
                </c:pt>
                <c:pt idx="1342">
                  <c:v>2.1183916604617132</c:v>
                </c:pt>
                <c:pt idx="1343">
                  <c:v>2.1168154761905362</c:v>
                </c:pt>
                <c:pt idx="1344">
                  <c:v>2.1152416356877923</c:v>
                </c:pt>
                <c:pt idx="1345">
                  <c:v>2.1136701337296291</c:v>
                </c:pt>
                <c:pt idx="1346">
                  <c:v>2.1121009651077065</c:v>
                </c:pt>
                <c:pt idx="1347">
                  <c:v>2.1105341246291398</c:v>
                </c:pt>
                <c:pt idx="1348">
                  <c:v>2.1089696071164425</c:v>
                </c:pt>
                <c:pt idx="1349">
                  <c:v>2.1074074074074671</c:v>
                </c:pt>
                <c:pt idx="1350">
                  <c:v>2.1058475203553524</c:v>
                </c:pt>
                <c:pt idx="1351">
                  <c:v>2.1042899408284623</c:v>
                </c:pt>
                <c:pt idx="1352">
                  <c:v>2.1027346637103332</c:v>
                </c:pt>
                <c:pt idx="1353">
                  <c:v>2.1011816838996165</c:v>
                </c:pt>
                <c:pt idx="1354">
                  <c:v>2.0996309963100228</c:v>
                </c:pt>
                <c:pt idx="1355">
                  <c:v>2.0980825958702662</c:v>
                </c:pt>
                <c:pt idx="1356">
                  <c:v>2.0965364775240096</c:v>
                </c:pt>
                <c:pt idx="1357">
                  <c:v>2.0949926362298092</c:v>
                </c:pt>
                <c:pt idx="1358">
                  <c:v>2.0934510669610602</c:v>
                </c:pt>
                <c:pt idx="1359">
                  <c:v>2.0919117647059418</c:v>
                </c:pt>
                <c:pt idx="1360">
                  <c:v>2.0903747244673632</c:v>
                </c:pt>
                <c:pt idx="1361">
                  <c:v>2.0888399412629082</c:v>
                </c:pt>
                <c:pt idx="1362">
                  <c:v>2.0873074101247844</c:v>
                </c:pt>
                <c:pt idx="1363">
                  <c:v>2.0857771260997664</c:v>
                </c:pt>
                <c:pt idx="1364">
                  <c:v>2.0842490842491435</c:v>
                </c:pt>
                <c:pt idx="1365">
                  <c:v>2.0827232796486683</c:v>
                </c:pt>
                <c:pt idx="1366">
                  <c:v>2.0811997073885014</c:v>
                </c:pt>
                <c:pt idx="1367">
                  <c:v>2.0796783625731585</c:v>
                </c:pt>
                <c:pt idx="1368">
                  <c:v>2.0781592403214617</c:v>
                </c:pt>
                <c:pt idx="1369">
                  <c:v>2.0766423357664827</c:v>
                </c:pt>
                <c:pt idx="1370">
                  <c:v>2.0751276440554931</c:v>
                </c:pt>
                <c:pt idx="1371">
                  <c:v>2.0736151603499136</c:v>
                </c:pt>
                <c:pt idx="1372">
                  <c:v>2.0721048798252593</c:v>
                </c:pt>
                <c:pt idx="1373">
                  <c:v>2.0705967976710928</c:v>
                </c:pt>
                <c:pt idx="1374">
                  <c:v>2.0690909090909684</c:v>
                </c:pt>
                <c:pt idx="1375">
                  <c:v>2.0675872093023848</c:v>
                </c:pt>
                <c:pt idx="1376">
                  <c:v>2.0660856935367331</c:v>
                </c:pt>
                <c:pt idx="1377">
                  <c:v>2.0645863570392464</c:v>
                </c:pt>
                <c:pt idx="1378">
                  <c:v>2.0630891950689496</c:v>
                </c:pt>
                <c:pt idx="1379">
                  <c:v>2.0615942028986098</c:v>
                </c:pt>
                <c:pt idx="1380">
                  <c:v>2.060101375814686</c:v>
                </c:pt>
                <c:pt idx="1381">
                  <c:v>2.0586107091172803</c:v>
                </c:pt>
                <c:pt idx="1382">
                  <c:v>2.057122198120088</c:v>
                </c:pt>
                <c:pt idx="1383">
                  <c:v>2.0556358381503479</c:v>
                </c:pt>
                <c:pt idx="1384">
                  <c:v>2.0541516245487954</c:v>
                </c:pt>
                <c:pt idx="1385">
                  <c:v>2.0526695526696117</c:v>
                </c:pt>
                <c:pt idx="1386">
                  <c:v>2.0511896178803761</c:v>
                </c:pt>
                <c:pt idx="1387">
                  <c:v>2.0497118155620186</c:v>
                </c:pt>
                <c:pt idx="1388">
                  <c:v>2.0482361411087702</c:v>
                </c:pt>
                <c:pt idx="1389">
                  <c:v>2.0467625899281163</c:v>
                </c:pt>
                <c:pt idx="1390">
                  <c:v>2.0452911574407486</c:v>
                </c:pt>
                <c:pt idx="1391">
                  <c:v>2.0438218390805183</c:v>
                </c:pt>
                <c:pt idx="1392">
                  <c:v>2.0423546302943874</c:v>
                </c:pt>
                <c:pt idx="1393">
                  <c:v>2.040889526542383</c:v>
                </c:pt>
                <c:pt idx="1394">
                  <c:v>2.0394265232975495</c:v>
                </c:pt>
                <c:pt idx="1395">
                  <c:v>2.0379656160459039</c:v>
                </c:pt>
                <c:pt idx="1396">
                  <c:v>2.0365068002863862</c:v>
                </c:pt>
                <c:pt idx="1397">
                  <c:v>2.0350500715308169</c:v>
                </c:pt>
                <c:pt idx="1398">
                  <c:v>2.0335954253038468</c:v>
                </c:pt>
                <c:pt idx="1399">
                  <c:v>2.0321428571429156</c:v>
                </c:pt>
                <c:pt idx="1400">
                  <c:v>2.0306923625982027</c:v>
                </c:pt>
                <c:pt idx="1401">
                  <c:v>2.0292439372325832</c:v>
                </c:pt>
                <c:pt idx="1402">
                  <c:v>2.0277975766215839</c:v>
                </c:pt>
                <c:pt idx="1403">
                  <c:v>2.0263532763533347</c:v>
                </c:pt>
                <c:pt idx="1404">
                  <c:v>2.0249110320285282</c:v>
                </c:pt>
                <c:pt idx="1405">
                  <c:v>2.0234708392603711</c:v>
                </c:pt>
                <c:pt idx="1406">
                  <c:v>2.022032693674543</c:v>
                </c:pt>
                <c:pt idx="1407">
                  <c:v>2.020596590909149</c:v>
                </c:pt>
                <c:pt idx="1408">
                  <c:v>2.0191625266146787</c:v>
                </c:pt>
                <c:pt idx="1409">
                  <c:v>2.0177304964539591</c:v>
                </c:pt>
                <c:pt idx="1410">
                  <c:v>2.0163004961021134</c:v>
                </c:pt>
                <c:pt idx="1411">
                  <c:v>2.0148725212465171</c:v>
                </c:pt>
                <c:pt idx="1412">
                  <c:v>2.0134465675867532</c:v>
                </c:pt>
                <c:pt idx="1413">
                  <c:v>2.0120226308345699</c:v>
                </c:pt>
                <c:pt idx="1414">
                  <c:v>2.0106007067138392</c:v>
                </c:pt>
                <c:pt idx="1415">
                  <c:v>2.0091807909605102</c:v>
                </c:pt>
                <c:pt idx="1416">
                  <c:v>2.0077628793225704</c:v>
                </c:pt>
                <c:pt idx="1417">
                  <c:v>2.0063469675600016</c:v>
                </c:pt>
                <c:pt idx="1418">
                  <c:v>2.0049330514447372</c:v>
                </c:pt>
                <c:pt idx="1419">
                  <c:v>2.0035211267606212</c:v>
                </c:pt>
                <c:pt idx="1420">
                  <c:v>2.0021111893033656</c:v>
                </c:pt>
                <c:pt idx="1421">
                  <c:v>2.0007032348805081</c:v>
                </c:pt>
                <c:pt idx="1422">
                  <c:v>1.999297259311372</c:v>
                </c:pt>
                <c:pt idx="1423">
                  <c:v>1.9978932584270239</c:v>
                </c:pt>
                <c:pt idx="1424">
                  <c:v>1.9964912280702327</c:v>
                </c:pt>
                <c:pt idx="1425">
                  <c:v>1.9950911640954287</c:v>
                </c:pt>
                <c:pt idx="1426">
                  <c:v>1.9936930623686624</c:v>
                </c:pt>
                <c:pt idx="1427">
                  <c:v>1.9922969187675637</c:v>
                </c:pt>
                <c:pt idx="1428">
                  <c:v>1.990902729181302</c:v>
                </c:pt>
                <c:pt idx="1429">
                  <c:v>1.9895104895105455</c:v>
                </c:pt>
                <c:pt idx="1430">
                  <c:v>1.9881201956674213</c:v>
                </c:pt>
                <c:pt idx="1431">
                  <c:v>1.9867318435754746</c:v>
                </c:pt>
                <c:pt idx="1432">
                  <c:v>1.9853454291696297</c:v>
                </c:pt>
                <c:pt idx="1433">
                  <c:v>1.98396094839615</c:v>
                </c:pt>
                <c:pt idx="1434">
                  <c:v>1.9825783972125985</c:v>
                </c:pt>
                <c:pt idx="1435">
                  <c:v>1.9811977715877984</c:v>
                </c:pt>
                <c:pt idx="1436">
                  <c:v>1.9798190675017941</c:v>
                </c:pt>
                <c:pt idx="1437">
                  <c:v>1.9784422809458122</c:v>
                </c:pt>
                <c:pt idx="1438">
                  <c:v>1.9770674079222221</c:v>
                </c:pt>
                <c:pt idx="1439">
                  <c:v>1.9756944444444982</c:v>
                </c:pt>
                <c:pt idx="1440">
                  <c:v>1.9743233865371805</c:v>
                </c:pt>
                <c:pt idx="1441">
                  <c:v>1.9729542302358369</c:v>
                </c:pt>
                <c:pt idx="1442">
                  <c:v>1.9715869715870247</c:v>
                </c:pt>
                <c:pt idx="1443">
                  <c:v>1.9702216066482523</c:v>
                </c:pt>
                <c:pt idx="1444">
                  <c:v>1.9688581314879419</c:v>
                </c:pt>
                <c:pt idx="1445">
                  <c:v>1.9674965421853912</c:v>
                </c:pt>
                <c:pt idx="1446">
                  <c:v>1.9661368348307362</c:v>
                </c:pt>
                <c:pt idx="1447">
                  <c:v>1.9647790055249137</c:v>
                </c:pt>
                <c:pt idx="1448">
                  <c:v>1.9634230503796237</c:v>
                </c:pt>
                <c:pt idx="1449">
                  <c:v>1.9620689655172927</c:v>
                </c:pt>
                <c:pt idx="1450">
                  <c:v>1.9607167470710367</c:v>
                </c:pt>
                <c:pt idx="1451">
                  <c:v>1.959366391184624</c:v>
                </c:pt>
                <c:pt idx="1452">
                  <c:v>1.9580178940124389</c:v>
                </c:pt>
                <c:pt idx="1453">
                  <c:v>1.9566712517194451</c:v>
                </c:pt>
                <c:pt idx="1454">
                  <c:v>1.9553264604811498</c:v>
                </c:pt>
                <c:pt idx="1455">
                  <c:v>1.9539835164835664</c:v>
                </c:pt>
                <c:pt idx="1456">
                  <c:v>1.9526424159231794</c:v>
                </c:pt>
                <c:pt idx="1457">
                  <c:v>1.9513031550069082</c:v>
                </c:pt>
                <c:pt idx="1458">
                  <c:v>1.9499657299520712</c:v>
                </c:pt>
                <c:pt idx="1459">
                  <c:v>1.9486301369863503</c:v>
                </c:pt>
                <c:pt idx="1460">
                  <c:v>1.9472963723477559</c:v>
                </c:pt>
                <c:pt idx="1461">
                  <c:v>1.9459644322845904</c:v>
                </c:pt>
                <c:pt idx="1462">
                  <c:v>1.944634313055414</c:v>
                </c:pt>
                <c:pt idx="1463">
                  <c:v>1.9433060109290099</c:v>
                </c:pt>
                <c:pt idx="1464">
                  <c:v>1.9419795221843483</c:v>
                </c:pt>
                <c:pt idx="1465">
                  <c:v>1.9406548431105526</c:v>
                </c:pt>
                <c:pt idx="1466">
                  <c:v>1.9393319700068641</c:v>
                </c:pt>
                <c:pt idx="1467">
                  <c:v>1.9380108991826086</c:v>
                </c:pt>
                <c:pt idx="1468">
                  <c:v>1.9366916269571608</c:v>
                </c:pt>
                <c:pt idx="1469">
                  <c:v>1.9353741496599108</c:v>
                </c:pt>
                <c:pt idx="1470">
                  <c:v>1.93405846363023</c:v>
                </c:pt>
                <c:pt idx="1471">
                  <c:v>1.9327445652174378</c:v>
                </c:pt>
                <c:pt idx="1472">
                  <c:v>1.9314324507807659</c:v>
                </c:pt>
                <c:pt idx="1473">
                  <c:v>1.9301221166893268</c:v>
                </c:pt>
                <c:pt idx="1474">
                  <c:v>1.9288135593220797</c:v>
                </c:pt>
                <c:pt idx="1475">
                  <c:v>1.9275067750677961</c:v>
                </c:pt>
                <c:pt idx="1476">
                  <c:v>1.9262017603250283</c:v>
                </c:pt>
                <c:pt idx="1477">
                  <c:v>1.9248985115020749</c:v>
                </c:pt>
                <c:pt idx="1478">
                  <c:v>1.9235970250169481</c:v>
                </c:pt>
                <c:pt idx="1479">
                  <c:v>1.922297297297342</c:v>
                </c:pt>
                <c:pt idx="1480">
                  <c:v>1.9209993247805981</c:v>
                </c:pt>
                <c:pt idx="1481">
                  <c:v>1.9197031039136745</c:v>
                </c:pt>
                <c:pt idx="1482">
                  <c:v>1.9184086311531121</c:v>
                </c:pt>
                <c:pt idx="1483">
                  <c:v>1.9171159029650033</c:v>
                </c:pt>
                <c:pt idx="1484">
                  <c:v>1.9158249158249594</c:v>
                </c:pt>
                <c:pt idx="1485">
                  <c:v>1.9145356662180784</c:v>
                </c:pt>
                <c:pt idx="1486">
                  <c:v>1.9132481506389134</c:v>
                </c:pt>
                <c:pt idx="1487">
                  <c:v>1.9119623655914408</c:v>
                </c:pt>
                <c:pt idx="1488">
                  <c:v>1.9106783075890286</c:v>
                </c:pt>
                <c:pt idx="1489">
                  <c:v>1.909395973154405</c:v>
                </c:pt>
                <c:pt idx="1490">
                  <c:v>1.9081153588196265</c:v>
                </c:pt>
                <c:pt idx="1491">
                  <c:v>1.9068364611260475</c:v>
                </c:pt>
                <c:pt idx="1492">
                  <c:v>1.9055592766242884</c:v>
                </c:pt>
                <c:pt idx="1493">
                  <c:v>1.904283801874205</c:v>
                </c:pt>
                <c:pt idx="1494">
                  <c:v>1.9030100334448574</c:v>
                </c:pt>
                <c:pt idx="1495">
                  <c:v>1.9017379679144797</c:v>
                </c:pt>
                <c:pt idx="1496">
                  <c:v>1.9004676018704485</c:v>
                </c:pt>
                <c:pt idx="1497">
                  <c:v>1.899198931909253</c:v>
                </c:pt>
                <c:pt idx="1498">
                  <c:v>1.897931954636465</c:v>
                </c:pt>
                <c:pt idx="1499">
                  <c:v>1.8966666666667071</c:v>
                </c:pt>
                <c:pt idx="1500">
                  <c:v>1.8954030646236246</c:v>
                </c:pt>
                <c:pt idx="1501">
                  <c:v>1.8941411451398535</c:v>
                </c:pt>
                <c:pt idx="1502">
                  <c:v>1.8928809048569926</c:v>
                </c:pt>
                <c:pt idx="1503">
                  <c:v>1.8916223404255716</c:v>
                </c:pt>
                <c:pt idx="1504">
                  <c:v>1.8903654485050227</c:v>
                </c:pt>
                <c:pt idx="1505">
                  <c:v>1.8891102257636514</c:v>
                </c:pt>
                <c:pt idx="1506">
                  <c:v>1.8878566688786058</c:v>
                </c:pt>
                <c:pt idx="1507">
                  <c:v>1.8866047745358479</c:v>
                </c:pt>
                <c:pt idx="1508">
                  <c:v>1.8853545394301248</c:v>
                </c:pt>
                <c:pt idx="1509">
                  <c:v>1.884105960264939</c:v>
                </c:pt>
                <c:pt idx="1510">
                  <c:v>1.88285903375252</c:v>
                </c:pt>
                <c:pt idx="1511">
                  <c:v>1.8816137566137947</c:v>
                </c:pt>
                <c:pt idx="1512">
                  <c:v>1.8803701255783591</c:v>
                </c:pt>
                <c:pt idx="1513">
                  <c:v>1.8791281373844497</c:v>
                </c:pt>
                <c:pt idx="1514">
                  <c:v>1.8778877887789154</c:v>
                </c:pt>
                <c:pt idx="1515">
                  <c:v>1.8766490765171877</c:v>
                </c:pt>
                <c:pt idx="1516">
                  <c:v>1.8754119973632539</c:v>
                </c:pt>
                <c:pt idx="1517">
                  <c:v>1.8741765480896284</c:v>
                </c:pt>
                <c:pt idx="1518">
                  <c:v>1.8729427254773243</c:v>
                </c:pt>
                <c:pt idx="1519">
                  <c:v>1.871710526315826</c:v>
                </c:pt>
                <c:pt idx="1520">
                  <c:v>1.8704799474030607</c:v>
                </c:pt>
                <c:pt idx="1521">
                  <c:v>1.8692509855453712</c:v>
                </c:pt>
                <c:pt idx="1522">
                  <c:v>1.8680236375574883</c:v>
                </c:pt>
                <c:pt idx="1523">
                  <c:v>1.8667979002625028</c:v>
                </c:pt>
                <c:pt idx="1524">
                  <c:v>1.8655737704918387</c:v>
                </c:pt>
                <c:pt idx="1525">
                  <c:v>1.8643512450852253</c:v>
                </c:pt>
                <c:pt idx="1526">
                  <c:v>1.8631303208906704</c:v>
                </c:pt>
                <c:pt idx="1527">
                  <c:v>1.8619109947644328</c:v>
                </c:pt>
                <c:pt idx="1528">
                  <c:v>1.8606932635709961</c:v>
                </c:pt>
                <c:pt idx="1529">
                  <c:v>1.859477124183041</c:v>
                </c:pt>
                <c:pt idx="1530">
                  <c:v>1.8582625734814191</c:v>
                </c:pt>
                <c:pt idx="1531">
                  <c:v>1.8570496083551256</c:v>
                </c:pt>
                <c:pt idx="1532">
                  <c:v>1.8558382257012733</c:v>
                </c:pt>
                <c:pt idx="1533">
                  <c:v>1.8546284224250664</c:v>
                </c:pt>
                <c:pt idx="1534">
                  <c:v>1.8534201954397731</c:v>
                </c:pt>
                <c:pt idx="1535">
                  <c:v>1.8522135416667</c:v>
                </c:pt>
                <c:pt idx="1536">
                  <c:v>1.8510084580351667</c:v>
                </c:pt>
                <c:pt idx="1537">
                  <c:v>1.8498049414824778</c:v>
                </c:pt>
                <c:pt idx="1538">
                  <c:v>1.8486029889538991</c:v>
                </c:pt>
                <c:pt idx="1539">
                  <c:v>1.84740259740263</c:v>
                </c:pt>
                <c:pt idx="1540">
                  <c:v>1.8462037637897795</c:v>
                </c:pt>
                <c:pt idx="1541">
                  <c:v>1.8450064850843384</c:v>
                </c:pt>
                <c:pt idx="1542">
                  <c:v>1.843810758263156</c:v>
                </c:pt>
                <c:pt idx="1543">
                  <c:v>1.8426165803109127</c:v>
                </c:pt>
                <c:pt idx="1544">
                  <c:v>1.8414239482200965</c:v>
                </c:pt>
                <c:pt idx="1545">
                  <c:v>1.840232858990976</c:v>
                </c:pt>
                <c:pt idx="1546">
                  <c:v>1.8390433096315764</c:v>
                </c:pt>
                <c:pt idx="1547">
                  <c:v>1.8378552971576538</c:v>
                </c:pt>
                <c:pt idx="1548">
                  <c:v>1.8366688185926714</c:v>
                </c:pt>
                <c:pt idx="1549">
                  <c:v>1.8354838709677728</c:v>
                </c:pt>
                <c:pt idx="1550">
                  <c:v>1.8343004513217585</c:v>
                </c:pt>
                <c:pt idx="1551">
                  <c:v>1.8331185567010615</c:v>
                </c:pt>
                <c:pt idx="1552">
                  <c:v>1.8319381841597211</c:v>
                </c:pt>
                <c:pt idx="1553">
                  <c:v>1.8307593307593608</c:v>
                </c:pt>
                <c:pt idx="1554">
                  <c:v>1.8295819935691617</c:v>
                </c:pt>
                <c:pt idx="1555">
                  <c:v>1.8284061696658396</c:v>
                </c:pt>
                <c:pt idx="1556">
                  <c:v>1.8272318561336198</c:v>
                </c:pt>
                <c:pt idx="1557">
                  <c:v>1.8260590500642142</c:v>
                </c:pt>
                <c:pt idx="1558">
                  <c:v>1.8248877485567965</c:v>
                </c:pt>
                <c:pt idx="1559">
                  <c:v>1.8237179487179778</c:v>
                </c:pt>
                <c:pt idx="1560">
                  <c:v>1.8225496476617842</c:v>
                </c:pt>
                <c:pt idx="1561">
                  <c:v>1.8213828425096317</c:v>
                </c:pt>
                <c:pt idx="1562">
                  <c:v>1.8202175303903037</c:v>
                </c:pt>
                <c:pt idx="1563">
                  <c:v>1.8190537084399261</c:v>
                </c:pt>
                <c:pt idx="1564">
                  <c:v>1.8178913738019451</c:v>
                </c:pt>
                <c:pt idx="1565">
                  <c:v>1.8167305236271034</c:v>
                </c:pt>
                <c:pt idx="1566">
                  <c:v>1.8155711550734164</c:v>
                </c:pt>
                <c:pt idx="1567">
                  <c:v>1.81441326530615</c:v>
                </c:pt>
                <c:pt idx="1568">
                  <c:v>1.8132568514977967</c:v>
                </c:pt>
                <c:pt idx="1569">
                  <c:v>1.8121019108280527</c:v>
                </c:pt>
                <c:pt idx="1570">
                  <c:v>1.8109484404837954</c:v>
                </c:pt>
                <c:pt idx="1571">
                  <c:v>1.8097964376590601</c:v>
                </c:pt>
                <c:pt idx="1572">
                  <c:v>1.8086458995550172</c:v>
                </c:pt>
                <c:pt idx="1573">
                  <c:v>1.8074968233799504</c:v>
                </c:pt>
                <c:pt idx="1574">
                  <c:v>1.8063492063492328</c:v>
                </c:pt>
                <c:pt idx="1575">
                  <c:v>1.8052030456853054</c:v>
                </c:pt>
                <c:pt idx="1576">
                  <c:v>1.8040583386176545</c:v>
                </c:pt>
                <c:pt idx="1577">
                  <c:v>1.8029150823827889</c:v>
                </c:pt>
                <c:pt idx="1578">
                  <c:v>1.8017732742242183</c:v>
                </c:pt>
                <c:pt idx="1579">
                  <c:v>1.8006329113924306</c:v>
                </c:pt>
                <c:pt idx="1580">
                  <c:v>1.7994939911448704</c:v>
                </c:pt>
                <c:pt idx="1581">
                  <c:v>1.7983565107459165</c:v>
                </c:pt>
                <c:pt idx="1582">
                  <c:v>1.7972204674668601</c:v>
                </c:pt>
                <c:pt idx="1583">
                  <c:v>1.7960858585858834</c:v>
                </c:pt>
                <c:pt idx="1584">
                  <c:v>1.7949526813880374</c:v>
                </c:pt>
                <c:pt idx="1585">
                  <c:v>1.79382093316522</c:v>
                </c:pt>
                <c:pt idx="1586">
                  <c:v>1.7926906112161556</c:v>
                </c:pt>
                <c:pt idx="1587">
                  <c:v>1.7915617128463719</c:v>
                </c:pt>
                <c:pt idx="1588">
                  <c:v>1.7904342353681801</c:v>
                </c:pt>
                <c:pt idx="1589">
                  <c:v>1.7893081761006528</c:v>
                </c:pt>
                <c:pt idx="1590">
                  <c:v>1.7881835323696027</c:v>
                </c:pt>
                <c:pt idx="1591">
                  <c:v>1.7870603015075612</c:v>
                </c:pt>
                <c:pt idx="1592">
                  <c:v>1.7859384808537586</c:v>
                </c:pt>
                <c:pt idx="1593">
                  <c:v>1.784818067754101</c:v>
                </c:pt>
                <c:pt idx="1594">
                  <c:v>1.7836990595611517</c:v>
                </c:pt>
                <c:pt idx="1595">
                  <c:v>1.7825814536341082</c:v>
                </c:pt>
                <c:pt idx="1596">
                  <c:v>1.7814652473387829</c:v>
                </c:pt>
                <c:pt idx="1597">
                  <c:v>1.7803504380475821</c:v>
                </c:pt>
                <c:pt idx="1598">
                  <c:v>1.7792370231394847</c:v>
                </c:pt>
                <c:pt idx="1599">
                  <c:v>1.7781250000000224</c:v>
                </c:pt>
                <c:pt idx="1600">
                  <c:v>1.777014366021259</c:v>
                </c:pt>
                <c:pt idx="1601">
                  <c:v>1.7759051186017698</c:v>
                </c:pt>
                <c:pt idx="1602">
                  <c:v>1.774797255146622</c:v>
                </c:pt>
                <c:pt idx="1603">
                  <c:v>1.7736907730673532</c:v>
                </c:pt>
                <c:pt idx="1604">
                  <c:v>1.7725856697819529</c:v>
                </c:pt>
                <c:pt idx="1605">
                  <c:v>1.7714819427148407</c:v>
                </c:pt>
                <c:pt idx="1606">
                  <c:v>1.7703795892968477</c:v>
                </c:pt>
                <c:pt idx="1607">
                  <c:v>1.7692786069651951</c:v>
                </c:pt>
                <c:pt idx="1608">
                  <c:v>1.7681789931634764</c:v>
                </c:pt>
                <c:pt idx="1609">
                  <c:v>1.7670807453416357</c:v>
                </c:pt>
                <c:pt idx="1610">
                  <c:v>1.7659838609559486</c:v>
                </c:pt>
                <c:pt idx="1611">
                  <c:v>1.764888337469003</c:v>
                </c:pt>
                <c:pt idx="1612">
                  <c:v>1.7637941723496793</c:v>
                </c:pt>
                <c:pt idx="1613">
                  <c:v>1.7627013630731303</c:v>
                </c:pt>
                <c:pt idx="1614">
                  <c:v>1.7616099071207629</c:v>
                </c:pt>
                <c:pt idx="1615">
                  <c:v>1.7605198019802177</c:v>
                </c:pt>
                <c:pt idx="1616">
                  <c:v>1.7594310451453505</c:v>
                </c:pt>
                <c:pt idx="1617">
                  <c:v>1.7583436341162124</c:v>
                </c:pt>
                <c:pt idx="1618">
                  <c:v>1.7572575663990311</c:v>
                </c:pt>
                <c:pt idx="1619">
                  <c:v>1.756172839506192</c:v>
                </c:pt>
                <c:pt idx="1620">
                  <c:v>1.7550894509562189</c:v>
                </c:pt>
                <c:pt idx="1621">
                  <c:v>1.754007398273755</c:v>
                </c:pt>
                <c:pt idx="1622">
                  <c:v>1.7529266789895444</c:v>
                </c:pt>
                <c:pt idx="1623">
                  <c:v>1.7518472906404126</c:v>
                </c:pt>
                <c:pt idx="1624">
                  <c:v>1.7507692307692493</c:v>
                </c:pt>
                <c:pt idx="1625">
                  <c:v>1.7496924969249876</c:v>
                </c:pt>
                <c:pt idx="1626">
                  <c:v>1.7486170866625872</c:v>
                </c:pt>
                <c:pt idx="1627">
                  <c:v>1.7475429975430155</c:v>
                </c:pt>
                <c:pt idx="1628">
                  <c:v>1.7464702271332284</c:v>
                </c:pt>
                <c:pt idx="1629">
                  <c:v>1.7453987730061526</c:v>
                </c:pt>
                <c:pt idx="1630">
                  <c:v>1.7443286327406675</c:v>
                </c:pt>
                <c:pt idx="1631">
                  <c:v>1.7432598039215861</c:v>
                </c:pt>
                <c:pt idx="1632">
                  <c:v>1.7421922841396376</c:v>
                </c:pt>
                <c:pt idx="1633">
                  <c:v>1.7411260709914491</c:v>
                </c:pt>
                <c:pt idx="1634">
                  <c:v>1.7400611620795277</c:v>
                </c:pt>
                <c:pt idx="1635">
                  <c:v>1.7389975550122416</c:v>
                </c:pt>
                <c:pt idx="1636">
                  <c:v>1.7379352474038041</c:v>
                </c:pt>
                <c:pt idx="1637">
                  <c:v>1.7368742368742534</c:v>
                </c:pt>
                <c:pt idx="1638">
                  <c:v>1.7358145210494367</c:v>
                </c:pt>
                <c:pt idx="1639">
                  <c:v>1.7347560975609917</c:v>
                </c:pt>
                <c:pt idx="1640">
                  <c:v>1.7336989640463292</c:v>
                </c:pt>
                <c:pt idx="1641">
                  <c:v>1.7326431181486153</c:v>
                </c:pt>
                <c:pt idx="1642">
                  <c:v>1.7315885575167533</c:v>
                </c:pt>
                <c:pt idx="1643">
                  <c:v>1.7305352798053684</c:v>
                </c:pt>
                <c:pt idx="1644">
                  <c:v>1.7294832826747875</c:v>
                </c:pt>
                <c:pt idx="1645">
                  <c:v>1.7284325637910238</c:v>
                </c:pt>
                <c:pt idx="1646">
                  <c:v>1.7273831208257591</c:v>
                </c:pt>
                <c:pt idx="1647">
                  <c:v>1.7263349514563258</c:v>
                </c:pt>
                <c:pt idx="1648">
                  <c:v>1.7252880533656911</c:v>
                </c:pt>
                <c:pt idx="1649">
                  <c:v>1.724242424242439</c:v>
                </c:pt>
                <c:pt idx="1650">
                  <c:v>1.7231980617807536</c:v>
                </c:pt>
                <c:pt idx="1651">
                  <c:v>1.7221549636804019</c:v>
                </c:pt>
                <c:pt idx="1652">
                  <c:v>1.7211131276467173</c:v>
                </c:pt>
                <c:pt idx="1653">
                  <c:v>1.7200725513905826</c:v>
                </c:pt>
                <c:pt idx="1654">
                  <c:v>1.7190332326284128</c:v>
                </c:pt>
                <c:pt idx="1655">
                  <c:v>1.7179951690821396</c:v>
                </c:pt>
                <c:pt idx="1656">
                  <c:v>1.716958358479193</c:v>
                </c:pt>
                <c:pt idx="1657">
                  <c:v>1.7159227985524865</c:v>
                </c:pt>
                <c:pt idx="1658">
                  <c:v>1.7148884870403993</c:v>
                </c:pt>
                <c:pt idx="1659">
                  <c:v>1.7138554216867603</c:v>
                </c:pt>
                <c:pt idx="1660">
                  <c:v>1.7128236002408319</c:v>
                </c:pt>
                <c:pt idx="1661">
                  <c:v>1.7117930204572935</c:v>
                </c:pt>
                <c:pt idx="1662">
                  <c:v>1.7107636800962247</c:v>
                </c:pt>
                <c:pt idx="1663">
                  <c:v>1.7097355769230898</c:v>
                </c:pt>
                <c:pt idx="1664">
                  <c:v>1.7087087087087214</c:v>
                </c:pt>
                <c:pt idx="1665">
                  <c:v>1.7076830732293042</c:v>
                </c:pt>
                <c:pt idx="1666">
                  <c:v>1.7066586682663591</c:v>
                </c:pt>
                <c:pt idx="1667">
                  <c:v>1.7056354916067269</c:v>
                </c:pt>
                <c:pt idx="1668">
                  <c:v>1.7046135410425525</c:v>
                </c:pt>
                <c:pt idx="1669">
                  <c:v>1.7035928143712695</c:v>
                </c:pt>
                <c:pt idx="1670">
                  <c:v>1.7025733093955833</c:v>
                </c:pt>
                <c:pt idx="1671">
                  <c:v>1.7015550239234567</c:v>
                </c:pt>
                <c:pt idx="1672">
                  <c:v>1.7005379557680929</c:v>
                </c:pt>
                <c:pt idx="1673">
                  <c:v>1.6995221027479206</c:v>
                </c:pt>
                <c:pt idx="1674">
                  <c:v>1.6985074626865784</c:v>
                </c:pt>
                <c:pt idx="1675">
                  <c:v>1.697494033412899</c:v>
                </c:pt>
                <c:pt idx="1676">
                  <c:v>1.6964818127608936</c:v>
                </c:pt>
                <c:pt idx="1677">
                  <c:v>1.6954707985697368</c:v>
                </c:pt>
                <c:pt idx="1678">
                  <c:v>1.6944609886837512</c:v>
                </c:pt>
                <c:pt idx="1679">
                  <c:v>1.6934523809523916</c:v>
                </c:pt>
                <c:pt idx="1680">
                  <c:v>1.6924449732302307</c:v>
                </c:pt>
                <c:pt idx="1681">
                  <c:v>1.6914387633769425</c:v>
                </c:pt>
                <c:pt idx="1682">
                  <c:v>1.690433749257289</c:v>
                </c:pt>
                <c:pt idx="1683">
                  <c:v>1.6894299287411028</c:v>
                </c:pt>
                <c:pt idx="1684">
                  <c:v>1.6884272997032741</c:v>
                </c:pt>
                <c:pt idx="1685">
                  <c:v>1.6874258600237346</c:v>
                </c:pt>
                <c:pt idx="1686">
                  <c:v>1.6864256075874431</c:v>
                </c:pt>
                <c:pt idx="1687">
                  <c:v>1.6854265402843698</c:v>
                </c:pt>
                <c:pt idx="1688">
                  <c:v>1.6844286560094826</c:v>
                </c:pt>
                <c:pt idx="1689">
                  <c:v>1.6834319526627313</c:v>
                </c:pt>
                <c:pt idx="1690">
                  <c:v>1.6824364281490334</c:v>
                </c:pt>
                <c:pt idx="1691">
                  <c:v>1.6814420803782597</c:v>
                </c:pt>
                <c:pt idx="1692">
                  <c:v>1.6804489072652187</c:v>
                </c:pt>
                <c:pt idx="1693">
                  <c:v>1.6794569067296428</c:v>
                </c:pt>
                <c:pt idx="1694">
                  <c:v>1.6784660766961739</c:v>
                </c:pt>
                <c:pt idx="1695">
                  <c:v>1.6774764150943482</c:v>
                </c:pt>
                <c:pt idx="1696">
                  <c:v>1.6764879198585825</c:v>
                </c:pt>
                <c:pt idx="1697">
                  <c:v>1.6755005889281591</c:v>
                </c:pt>
                <c:pt idx="1698">
                  <c:v>1.6745144202472124</c:v>
                </c:pt>
                <c:pt idx="1699">
                  <c:v>1.6735294117647139</c:v>
                </c:pt>
                <c:pt idx="1700">
                  <c:v>1.6725455614344582</c:v>
                </c:pt>
                <c:pt idx="1701">
                  <c:v>1.6715628672150489</c:v>
                </c:pt>
                <c:pt idx="1702">
                  <c:v>1.6705813270698844</c:v>
                </c:pt>
                <c:pt idx="1703">
                  <c:v>1.6696009389671438</c:v>
                </c:pt>
                <c:pt idx="1704">
                  <c:v>1.6686217008797728</c:v>
                </c:pt>
                <c:pt idx="1705">
                  <c:v>1.6676436107854704</c:v>
                </c:pt>
                <c:pt idx="1706">
                  <c:v>1.6666666666666738</c:v>
                </c:pt>
                <c:pt idx="1707">
                  <c:v>1.6656908665105457</c:v>
                </c:pt>
                <c:pt idx="1708">
                  <c:v>1.6647162083089595</c:v>
                </c:pt>
                <c:pt idx="1709">
                  <c:v>1.6637426900584864</c:v>
                </c:pt>
                <c:pt idx="1710">
                  <c:v>1.6627703097603808</c:v>
                </c:pt>
                <c:pt idx="1711">
                  <c:v>1.6617990654205672</c:v>
                </c:pt>
                <c:pt idx="1712">
                  <c:v>1.6608289550496269</c:v>
                </c:pt>
                <c:pt idx="1713">
                  <c:v>1.6598599766627835</c:v>
                </c:pt>
                <c:pt idx="1714">
                  <c:v>1.6588921282798896</c:v>
                </c:pt>
                <c:pt idx="1715">
                  <c:v>1.657925407925414</c:v>
                </c:pt>
                <c:pt idx="1716">
                  <c:v>1.6569598136284276</c:v>
                </c:pt>
                <c:pt idx="1717">
                  <c:v>1.6559953434225902</c:v>
                </c:pt>
                <c:pt idx="1718">
                  <c:v>1.6550319953461372</c:v>
                </c:pt>
                <c:pt idx="1719">
                  <c:v>1.6540697674418661</c:v>
                </c:pt>
                <c:pt idx="1720">
                  <c:v>1.6531086577571235</c:v>
                </c:pt>
                <c:pt idx="1721">
                  <c:v>1.6521486643437917</c:v>
                </c:pt>
                <c:pt idx="1722">
                  <c:v>1.6511897852582758</c:v>
                </c:pt>
                <c:pt idx="1723">
                  <c:v>1.65023201856149</c:v>
                </c:pt>
                <c:pt idx="1724">
                  <c:v>1.6492753623188456</c:v>
                </c:pt>
                <c:pt idx="1725">
                  <c:v>1.6483198146002367</c:v>
                </c:pt>
                <c:pt idx="1726">
                  <c:v>1.647365373480028</c:v>
                </c:pt>
                <c:pt idx="1727">
                  <c:v>1.6464120370370416</c:v>
                </c:pt>
                <c:pt idx="1728">
                  <c:v>1.6454598033545447</c:v>
                </c:pt>
                <c:pt idx="1729">
                  <c:v>1.6445086705202356</c:v>
                </c:pt>
                <c:pt idx="1730">
                  <c:v>1.6435586366262318</c:v>
                </c:pt>
                <c:pt idx="1731">
                  <c:v>1.6426096997690574</c:v>
                </c:pt>
                <c:pt idx="1732">
                  <c:v>1.6416618580496289</c:v>
                </c:pt>
                <c:pt idx="1733">
                  <c:v>1.6407151095732448</c:v>
                </c:pt>
                <c:pt idx="1734">
                  <c:v>1.6397694524495714</c:v>
                </c:pt>
                <c:pt idx="1735">
                  <c:v>1.6388248847926303</c:v>
                </c:pt>
                <c:pt idx="1736">
                  <c:v>1.6378814047207866</c:v>
                </c:pt>
                <c:pt idx="1737">
                  <c:v>1.6369390103567354</c:v>
                </c:pt>
                <c:pt idx="1738">
                  <c:v>1.6359976998274903</c:v>
                </c:pt>
                <c:pt idx="1739">
                  <c:v>1.6350574712643711</c:v>
                </c:pt>
                <c:pt idx="1740">
                  <c:v>1.6341183228029899</c:v>
                </c:pt>
                <c:pt idx="1741">
                  <c:v>1.6331802525832406</c:v>
                </c:pt>
                <c:pt idx="1742">
                  <c:v>1.6322432587492857</c:v>
                </c:pt>
                <c:pt idx="1743">
                  <c:v>1.6313073394495441</c:v>
                </c:pt>
                <c:pt idx="1744">
                  <c:v>1.6303724928366787</c:v>
                </c:pt>
                <c:pt idx="1745">
                  <c:v>1.6294387170675855</c:v>
                </c:pt>
                <c:pt idx="1746">
                  <c:v>1.6285060103033797</c:v>
                </c:pt>
                <c:pt idx="1747">
                  <c:v>1.6275743707093844</c:v>
                </c:pt>
                <c:pt idx="1748">
                  <c:v>1.6266437964551195</c:v>
                </c:pt>
                <c:pt idx="1749">
                  <c:v>1.6257142857142877</c:v>
                </c:pt>
                <c:pt idx="1750">
                  <c:v>1.6247858366647649</c:v>
                </c:pt>
                <c:pt idx="1751">
                  <c:v>1.6238584474885862</c:v>
                </c:pt>
                <c:pt idx="1752">
                  <c:v>1.6229321163719355</c:v>
                </c:pt>
                <c:pt idx="1753">
                  <c:v>1.6220068415051327</c:v>
                </c:pt>
                <c:pt idx="1754">
                  <c:v>1.6210826210826226</c:v>
                </c:pt>
                <c:pt idx="1755">
                  <c:v>1.6201594533029626</c:v>
                </c:pt>
                <c:pt idx="1756">
                  <c:v>1.6192373363688117</c:v>
                </c:pt>
                <c:pt idx="1757">
                  <c:v>1.6183162684869181</c:v>
                </c:pt>
                <c:pt idx="1758">
                  <c:v>1.6173962478681079</c:v>
                </c:pt>
                <c:pt idx="1759">
                  <c:v>1.6164772727272736</c:v>
                </c:pt>
                <c:pt idx="1760">
                  <c:v>1.6155593412833626</c:v>
                </c:pt>
                <c:pt idx="1761">
                  <c:v>1.6146424517593652</c:v>
                </c:pt>
                <c:pt idx="1762">
                  <c:v>1.6137266023823036</c:v>
                </c:pt>
                <c:pt idx="1763">
                  <c:v>1.6128117913832205</c:v>
                </c:pt>
                <c:pt idx="1764">
                  <c:v>1.6118980169971675</c:v>
                </c:pt>
                <c:pt idx="1765">
                  <c:v>1.6109852774631939</c:v>
                </c:pt>
                <c:pt idx="1766">
                  <c:v>1.6100735710243352</c:v>
                </c:pt>
                <c:pt idx="1767">
                  <c:v>1.6091628959276019</c:v>
                </c:pt>
                <c:pt idx="1768">
                  <c:v>1.6082532504239684</c:v>
                </c:pt>
                <c:pt idx="1769">
                  <c:v>1.6073446327683614</c:v>
                </c:pt>
                <c:pt idx="1770">
                  <c:v>1.6064370412196496</c:v>
                </c:pt>
                <c:pt idx="1771">
                  <c:v>1.6055304740406318</c:v>
                </c:pt>
                <c:pt idx="1772">
                  <c:v>1.6046249294980255</c:v>
                </c:pt>
                <c:pt idx="1773">
                  <c:v>1.6037204058624572</c:v>
                </c:pt>
                <c:pt idx="1774">
                  <c:v>1.6028169014084499</c:v>
                </c:pt>
                <c:pt idx="1775">
                  <c:v>1.6019144144144135</c:v>
                </c:pt>
                <c:pt idx="1776">
                  <c:v>1.6010129431626328</c:v>
                </c:pt>
                <c:pt idx="1777">
                  <c:v>1.6001124859392566</c:v>
                </c:pt>
                <c:pt idx="1778">
                  <c:v>1.5992130410342877</c:v>
                </c:pt>
                <c:pt idx="1779">
                  <c:v>1.5983146067415719</c:v>
                </c:pt>
                <c:pt idx="1780">
                  <c:v>1.5974171813587859</c:v>
                </c:pt>
                <c:pt idx="1781">
                  <c:v>1.5965207631874283</c:v>
                </c:pt>
                <c:pt idx="1782">
                  <c:v>1.5956253505328084</c:v>
                </c:pt>
                <c:pt idx="1783">
                  <c:v>1.5947309417040343</c:v>
                </c:pt>
                <c:pt idx="1784">
                  <c:v>1.5938375350140039</c:v>
                </c:pt>
                <c:pt idx="1785">
                  <c:v>1.5929451287793934</c:v>
                </c:pt>
                <c:pt idx="1786">
                  <c:v>1.5920537213206472</c:v>
                </c:pt>
                <c:pt idx="1787">
                  <c:v>1.5911633109619665</c:v>
                </c:pt>
                <c:pt idx="1788">
                  <c:v>1.5902738960313003</c:v>
                </c:pt>
                <c:pt idx="1789">
                  <c:v>1.5893854748603329</c:v>
                </c:pt>
                <c:pt idx="1790">
                  <c:v>1.5884980457844755</c:v>
                </c:pt>
                <c:pt idx="1791">
                  <c:v>1.5876116071428548</c:v>
                </c:pt>
                <c:pt idx="1792">
                  <c:v>1.586726157278302</c:v>
                </c:pt>
                <c:pt idx="1793">
                  <c:v>1.5858416945373441</c:v>
                </c:pt>
                <c:pt idx="1794">
                  <c:v>1.5849582172701921</c:v>
                </c:pt>
                <c:pt idx="1795">
                  <c:v>1.5840757238307321</c:v>
                </c:pt>
                <c:pt idx="1796">
                  <c:v>1.5831942125765135</c:v>
                </c:pt>
                <c:pt idx="1797">
                  <c:v>1.58231368186874</c:v>
                </c:pt>
                <c:pt idx="1798">
                  <c:v>1.5814341300722592</c:v>
                </c:pt>
                <c:pt idx="1799">
                  <c:v>1.5805555555555522</c:v>
                </c:pt>
                <c:pt idx="1800">
                  <c:v>1.579677956690724</c:v>
                </c:pt>
                <c:pt idx="1801">
                  <c:v>1.5788013318534926</c:v>
                </c:pt>
                <c:pt idx="1802">
                  <c:v>1.57792567942318</c:v>
                </c:pt>
                <c:pt idx="1803">
                  <c:v>1.5770509977827014</c:v>
                </c:pt>
                <c:pt idx="1804">
                  <c:v>1.5761772853185558</c:v>
                </c:pt>
                <c:pt idx="1805">
                  <c:v>1.5753045404208157</c:v>
                </c:pt>
                <c:pt idx="1806">
                  <c:v>1.5744327614831173</c:v>
                </c:pt>
                <c:pt idx="1807">
                  <c:v>1.5735619469026507</c:v>
                </c:pt>
                <c:pt idx="1808">
                  <c:v>1.5726920950801506</c:v>
                </c:pt>
                <c:pt idx="1809">
                  <c:v>1.5718232044198852</c:v>
                </c:pt>
                <c:pt idx="1810">
                  <c:v>1.5709552733296477</c:v>
                </c:pt>
                <c:pt idx="1811">
                  <c:v>1.570088300220746</c:v>
                </c:pt>
                <c:pt idx="1812">
                  <c:v>1.5692222835079932</c:v>
                </c:pt>
                <c:pt idx="1813">
                  <c:v>1.5683572216096977</c:v>
                </c:pt>
                <c:pt idx="1814">
                  <c:v>1.5674931129476537</c:v>
                </c:pt>
                <c:pt idx="1815">
                  <c:v>1.5666299559471317</c:v>
                </c:pt>
                <c:pt idx="1816">
                  <c:v>1.5657677490368689</c:v>
                </c:pt>
                <c:pt idx="1817">
                  <c:v>1.5649064906490597</c:v>
                </c:pt>
                <c:pt idx="1818">
                  <c:v>1.5640461792193461</c:v>
                </c:pt>
                <c:pt idx="1819">
                  <c:v>1.5631868131868079</c:v>
                </c:pt>
                <c:pt idx="1820">
                  <c:v>1.562328390993954</c:v>
                </c:pt>
                <c:pt idx="1821">
                  <c:v>1.5614709110867124</c:v>
                </c:pt>
                <c:pt idx="1822">
                  <c:v>1.5606143719144212</c:v>
                </c:pt>
                <c:pt idx="1823">
                  <c:v>1.5597587719298189</c:v>
                </c:pt>
                <c:pt idx="1824">
                  <c:v>1.5589041095890352</c:v>
                </c:pt>
                <c:pt idx="1825">
                  <c:v>1.5580503833515824</c:v>
                </c:pt>
                <c:pt idx="1826">
                  <c:v>1.5571975916803444</c:v>
                </c:pt>
                <c:pt idx="1827">
                  <c:v>1.5563457330415695</c:v>
                </c:pt>
                <c:pt idx="1828">
                  <c:v>1.5554948059048599</c:v>
                </c:pt>
                <c:pt idx="1829">
                  <c:v>1.5546448087431632</c:v>
                </c:pt>
                <c:pt idx="1830">
                  <c:v>1.5537957400327627</c:v>
                </c:pt>
                <c:pt idx="1831">
                  <c:v>1.5529475982532688</c:v>
                </c:pt>
                <c:pt idx="1832">
                  <c:v>1.5521003818876093</c:v>
                </c:pt>
                <c:pt idx="1833">
                  <c:v>1.5512540894220217</c:v>
                </c:pt>
                <c:pt idx="1834">
                  <c:v>1.5504087193460423</c:v>
                </c:pt>
                <c:pt idx="1835">
                  <c:v>1.5495642701524988</c:v>
                </c:pt>
                <c:pt idx="1836">
                  <c:v>1.5487207403374998</c:v>
                </c:pt>
                <c:pt idx="1837">
                  <c:v>1.5478781284004284</c:v>
                </c:pt>
                <c:pt idx="1838">
                  <c:v>1.5470364328439299</c:v>
                </c:pt>
                <c:pt idx="1839">
                  <c:v>1.546195652173906</c:v>
                </c:pt>
                <c:pt idx="1840">
                  <c:v>1.5453557848995039</c:v>
                </c:pt>
                <c:pt idx="1841">
                  <c:v>1.5445168295331089</c:v>
                </c:pt>
                <c:pt idx="1842">
                  <c:v>1.5436787845903344</c:v>
                </c:pt>
                <c:pt idx="1843">
                  <c:v>1.5428416485900143</c:v>
                </c:pt>
                <c:pt idx="1844">
                  <c:v>1.5420054200541928</c:v>
                </c:pt>
                <c:pt idx="1845">
                  <c:v>1.541170097508118</c:v>
                </c:pt>
                <c:pt idx="1846">
                  <c:v>1.5403356794802305</c:v>
                </c:pt>
                <c:pt idx="1847">
                  <c:v>1.5395021645021567</c:v>
                </c:pt>
                <c:pt idx="1848">
                  <c:v>1.5386695511086994</c:v>
                </c:pt>
                <c:pt idx="1849">
                  <c:v>1.5378378378378297</c:v>
                </c:pt>
                <c:pt idx="1850">
                  <c:v>1.5370070232306781</c:v>
                </c:pt>
                <c:pt idx="1851">
                  <c:v>1.5361771058315252</c:v>
                </c:pt>
                <c:pt idx="1852">
                  <c:v>1.5353480841877951</c:v>
                </c:pt>
                <c:pt idx="1853">
                  <c:v>1.5345199568500456</c:v>
                </c:pt>
                <c:pt idx="1854">
                  <c:v>1.5336927223719592</c:v>
                </c:pt>
                <c:pt idx="1855">
                  <c:v>1.5328663793103363</c:v>
                </c:pt>
                <c:pt idx="1856">
                  <c:v>1.5320409262250856</c:v>
                </c:pt>
                <c:pt idx="1857">
                  <c:v>1.5312163616792163</c:v>
                </c:pt>
                <c:pt idx="1858">
                  <c:v>1.5303926842388291</c:v>
                </c:pt>
                <c:pt idx="1859">
                  <c:v>1.5295698924731094</c:v>
                </c:pt>
                <c:pt idx="1860">
                  <c:v>1.5287479849543166</c:v>
                </c:pt>
                <c:pt idx="1861">
                  <c:v>1.5279269602577781</c:v>
                </c:pt>
                <c:pt idx="1862">
                  <c:v>1.5271068169618802</c:v>
                </c:pt>
                <c:pt idx="1863">
                  <c:v>1.5262875536480593</c:v>
                </c:pt>
                <c:pt idx="1864">
                  <c:v>1.5254691689007949</c:v>
                </c:pt>
                <c:pt idx="1865">
                  <c:v>1.5246516613076004</c:v>
                </c:pt>
                <c:pt idx="1866">
                  <c:v>1.5238350294590155</c:v>
                </c:pt>
                <c:pt idx="1867">
                  <c:v>1.5230192719485984</c:v>
                </c:pt>
                <c:pt idx="1868">
                  <c:v>1.522204387372917</c:v>
                </c:pt>
                <c:pt idx="1869">
                  <c:v>1.5213903743315409</c:v>
                </c:pt>
                <c:pt idx="1870">
                  <c:v>1.5205772314270345</c:v>
                </c:pt>
                <c:pt idx="1871">
                  <c:v>1.5197649572649472</c:v>
                </c:pt>
                <c:pt idx="1872">
                  <c:v>1.5189535504538074</c:v>
                </c:pt>
                <c:pt idx="1873">
                  <c:v>1.5181430096051125</c:v>
                </c:pt>
                <c:pt idx="1874">
                  <c:v>1.517333333333323</c:v>
                </c:pt>
                <c:pt idx="1875">
                  <c:v>1.5165245202558533</c:v>
                </c:pt>
                <c:pt idx="1876">
                  <c:v>1.5157165689930636</c:v>
                </c:pt>
                <c:pt idx="1877">
                  <c:v>1.5149094781682535</c:v>
                </c:pt>
                <c:pt idx="1878">
                  <c:v>1.5141032464076531</c:v>
                </c:pt>
                <c:pt idx="1879">
                  <c:v>1.5132978723404149</c:v>
                </c:pt>
                <c:pt idx="1880">
                  <c:v>1.512493354598607</c:v>
                </c:pt>
                <c:pt idx="1881">
                  <c:v>1.5116896918172049</c:v>
                </c:pt>
                <c:pt idx="1882">
                  <c:v>1.5108868826340836</c:v>
                </c:pt>
                <c:pt idx="1883">
                  <c:v>1.5100849256900102</c:v>
                </c:pt>
                <c:pt idx="1884">
                  <c:v>1.509283819628636</c:v>
                </c:pt>
                <c:pt idx="1885">
                  <c:v>1.5084835630964892</c:v>
                </c:pt>
                <c:pt idx="1886">
                  <c:v>1.5076841547429669</c:v>
                </c:pt>
                <c:pt idx="1887">
                  <c:v>1.5068855932203276</c:v>
                </c:pt>
                <c:pt idx="1888">
                  <c:v>1.5060878771836836</c:v>
                </c:pt>
                <c:pt idx="1889">
                  <c:v>1.5052910052909938</c:v>
                </c:pt>
                <c:pt idx="1890">
                  <c:v>1.5044949762030555</c:v>
                </c:pt>
                <c:pt idx="1891">
                  <c:v>1.5036997885834977</c:v>
                </c:pt>
                <c:pt idx="1892">
                  <c:v>1.5029054410987732</c:v>
                </c:pt>
                <c:pt idx="1893">
                  <c:v>1.5021119324181507</c:v>
                </c:pt>
                <c:pt idx="1894">
                  <c:v>1.5013192612137083</c:v>
                </c:pt>
                <c:pt idx="1895">
                  <c:v>1.5005274261603256</c:v>
                </c:pt>
                <c:pt idx="1896">
                  <c:v>1.4997364259356758</c:v>
                </c:pt>
                <c:pt idx="1897">
                  <c:v>1.4989462592202196</c:v>
                </c:pt>
                <c:pt idx="1898">
                  <c:v>1.4981569246971969</c:v>
                </c:pt>
                <c:pt idx="1899">
                  <c:v>1.4973684210526192</c:v>
                </c:pt>
                <c:pt idx="1900">
                  <c:v>1.4965807469752637</c:v>
                </c:pt>
                <c:pt idx="1901">
                  <c:v>1.4957939011566648</c:v>
                </c:pt>
                <c:pt idx="1902">
                  <c:v>1.4950078822911066</c:v>
                </c:pt>
                <c:pt idx="1903">
                  <c:v>1.4942226890756176</c:v>
                </c:pt>
                <c:pt idx="1904">
                  <c:v>1.493438320209961</c:v>
                </c:pt>
                <c:pt idx="1905">
                  <c:v>1.4926547743966294</c:v>
                </c:pt>
                <c:pt idx="1906">
                  <c:v>1.4918720503408367</c:v>
                </c:pt>
                <c:pt idx="1907">
                  <c:v>1.4910901467505111</c:v>
                </c:pt>
                <c:pt idx="1908">
                  <c:v>1.4903090623362887</c:v>
                </c:pt>
                <c:pt idx="1909">
                  <c:v>1.4895287958115051</c:v>
                </c:pt>
                <c:pt idx="1910">
                  <c:v>1.4887493458921899</c:v>
                </c:pt>
                <c:pt idx="1911">
                  <c:v>1.4879707112970579</c:v>
                </c:pt>
                <c:pt idx="1912">
                  <c:v>1.4871928907475036</c:v>
                </c:pt>
                <c:pt idx="1913">
                  <c:v>1.4864158829675937</c:v>
                </c:pt>
                <c:pt idx="1914">
                  <c:v>1.4856396866840595</c:v>
                </c:pt>
                <c:pt idx="1915">
                  <c:v>1.4848643006262912</c:v>
                </c:pt>
                <c:pt idx="1916">
                  <c:v>1.4840897235263295</c:v>
                </c:pt>
                <c:pt idx="1917">
                  <c:v>1.4833159541188601</c:v>
                </c:pt>
                <c:pt idx="1918">
                  <c:v>1.4825429911412056</c:v>
                </c:pt>
                <c:pt idx="1919">
                  <c:v>1.4817708333333195</c:v>
                </c:pt>
                <c:pt idx="1920">
                  <c:v>1.4809994794377788</c:v>
                </c:pt>
                <c:pt idx="1921">
                  <c:v>1.4802289281997778</c:v>
                </c:pt>
                <c:pt idx="1922">
                  <c:v>1.4794591783671205</c:v>
                </c:pt>
                <c:pt idx="1923">
                  <c:v>1.4786902286902144</c:v>
                </c:pt>
                <c:pt idx="1924">
                  <c:v>1.4779220779220636</c:v>
                </c:pt>
                <c:pt idx="1925">
                  <c:v>1.4771547248182619</c:v>
                </c:pt>
                <c:pt idx="1926">
                  <c:v>1.4763881681369861</c:v>
                </c:pt>
                <c:pt idx="1927">
                  <c:v>1.4756224066389896</c:v>
                </c:pt>
                <c:pt idx="1928">
                  <c:v>1.4748574390875955</c:v>
                </c:pt>
                <c:pt idx="1929">
                  <c:v>1.4740932642486899</c:v>
                </c:pt>
                <c:pt idx="1930">
                  <c:v>1.4733298808907154</c:v>
                </c:pt>
                <c:pt idx="1931">
                  <c:v>1.4725672877846643</c:v>
                </c:pt>
                <c:pt idx="1932">
                  <c:v>1.4718054837040719</c:v>
                </c:pt>
                <c:pt idx="1933">
                  <c:v>1.4710444674250109</c:v>
                </c:pt>
                <c:pt idx="1934">
                  <c:v>1.4702842377260832</c:v>
                </c:pt>
                <c:pt idx="1935">
                  <c:v>1.4695247933884146</c:v>
                </c:pt>
                <c:pt idx="1936">
                  <c:v>1.4687661331956481</c:v>
                </c:pt>
                <c:pt idx="1937">
                  <c:v>1.4680082559339371</c:v>
                </c:pt>
                <c:pt idx="1938">
                  <c:v>1.4672511603919391</c:v>
                </c:pt>
                <c:pt idx="1939">
                  <c:v>1.4664948453608093</c:v>
                </c:pt>
                <c:pt idx="1940">
                  <c:v>1.4657393096341937</c:v>
                </c:pt>
                <c:pt idx="1941">
                  <c:v>1.4649845520082234</c:v>
                </c:pt>
                <c:pt idx="1942">
                  <c:v>1.4642305712815078</c:v>
                </c:pt>
                <c:pt idx="1943">
                  <c:v>1.4634773662551284</c:v>
                </c:pt>
                <c:pt idx="1944">
                  <c:v>1.462724935732632</c:v>
                </c:pt>
                <c:pt idx="1945">
                  <c:v>1.4619732785200252</c:v>
                </c:pt>
                <c:pt idx="1946">
                  <c:v>1.4612223934257673</c:v>
                </c:pt>
                <c:pt idx="1947">
                  <c:v>1.4604722792607643</c:v>
                </c:pt>
                <c:pt idx="1948">
                  <c:v>1.4597229348383625</c:v>
                </c:pt>
                <c:pt idx="1949">
                  <c:v>1.4589743589743427</c:v>
                </c:pt>
                <c:pt idx="1950">
                  <c:v>1.4582265504869136</c:v>
                </c:pt>
                <c:pt idx="1951">
                  <c:v>1.4574795081967049</c:v>
                </c:pt>
                <c:pt idx="1952">
                  <c:v>1.4567332309267629</c:v>
                </c:pt>
                <c:pt idx="1953">
                  <c:v>1.4559877175025424</c:v>
                </c:pt>
                <c:pt idx="1954">
                  <c:v>1.4552429667519016</c:v>
                </c:pt>
                <c:pt idx="1955">
                  <c:v>1.4544989775050958</c:v>
                </c:pt>
                <c:pt idx="1956">
                  <c:v>1.4537557485947712</c:v>
                </c:pt>
                <c:pt idx="1957">
                  <c:v>1.4530132788559587</c:v>
                </c:pt>
                <c:pt idx="1958">
                  <c:v>1.452271567126068</c:v>
                </c:pt>
                <c:pt idx="1959">
                  <c:v>1.451530612244881</c:v>
                </c:pt>
                <c:pt idx="1960">
                  <c:v>1.450790413054547</c:v>
                </c:pt>
                <c:pt idx="1961">
                  <c:v>1.4500509683995753</c:v>
                </c:pt>
                <c:pt idx="1962">
                  <c:v>1.4493122771268296</c:v>
                </c:pt>
                <c:pt idx="1963">
                  <c:v>1.4485743380855225</c:v>
                </c:pt>
                <c:pt idx="1964">
                  <c:v>1.4478371501272091</c:v>
                </c:pt>
                <c:pt idx="1965">
                  <c:v>1.4471007121057813</c:v>
                </c:pt>
                <c:pt idx="1966">
                  <c:v>1.4463650228774609</c:v>
                </c:pt>
                <c:pt idx="1967">
                  <c:v>1.4456300813007956</c:v>
                </c:pt>
                <c:pt idx="1968">
                  <c:v>1.4448958862366508</c:v>
                </c:pt>
                <c:pt idx="1969">
                  <c:v>1.4441624365482058</c:v>
                </c:pt>
                <c:pt idx="1970">
                  <c:v>1.4434297311009463</c:v>
                </c:pt>
                <c:pt idx="1971">
                  <c:v>1.4426977687626596</c:v>
                </c:pt>
                <c:pt idx="1972">
                  <c:v>1.4419665484034287</c:v>
                </c:pt>
                <c:pt idx="1973">
                  <c:v>1.4412360688956254</c:v>
                </c:pt>
                <c:pt idx="1974">
                  <c:v>1.4405063291139062</c:v>
                </c:pt>
                <c:pt idx="1975">
                  <c:v>1.4397773279352046</c:v>
                </c:pt>
                <c:pt idx="1976">
                  <c:v>1.4390490642387275</c:v>
                </c:pt>
                <c:pt idx="1977">
                  <c:v>1.4383215369059474</c:v>
                </c:pt>
                <c:pt idx="1978">
                  <c:v>1.4375947448205983</c:v>
                </c:pt>
                <c:pt idx="1979">
                  <c:v>1.4368686868686686</c:v>
                </c:pt>
                <c:pt idx="1980">
                  <c:v>1.4361433619383965</c:v>
                </c:pt>
                <c:pt idx="1981">
                  <c:v>1.4354187689202642</c:v>
                </c:pt>
                <c:pt idx="1982">
                  <c:v>1.4346949067069912</c:v>
                </c:pt>
                <c:pt idx="1983">
                  <c:v>1.4339717741935298</c:v>
                </c:pt>
                <c:pt idx="1984">
                  <c:v>1.4332493702770595</c:v>
                </c:pt>
                <c:pt idx="1985">
                  <c:v>1.4325276938569802</c:v>
                </c:pt>
                <c:pt idx="1986">
                  <c:v>1.4318067438349082</c:v>
                </c:pt>
                <c:pt idx="1987">
                  <c:v>1.4310865191146693</c:v>
                </c:pt>
                <c:pt idx="1988">
                  <c:v>1.4303670186022939</c:v>
                </c:pt>
                <c:pt idx="1989">
                  <c:v>1.4296482412060112</c:v>
                </c:pt>
                <c:pt idx="1990">
                  <c:v>1.4289301858362442</c:v>
                </c:pt>
                <c:pt idx="1991">
                  <c:v>1.4282128514056034</c:v>
                </c:pt>
                <c:pt idx="1992">
                  <c:v>1.4274962368288819</c:v>
                </c:pt>
                <c:pt idx="1993">
                  <c:v>1.42678034102305</c:v>
                </c:pt>
                <c:pt idx="1994">
                  <c:v>1.4260651629072489</c:v>
                </c:pt>
                <c:pt idx="1995">
                  <c:v>1.4253507014027862</c:v>
                </c:pt>
                <c:pt idx="1996">
                  <c:v>1.4246369554331304</c:v>
                </c:pt>
                <c:pt idx="1997">
                  <c:v>1.4239239239239045</c:v>
                </c:pt>
                <c:pt idx="1998">
                  <c:v>1.4232116058028819</c:v>
                </c:pt>
                <c:pt idx="1999">
                  <c:v>1.4224999999999803</c:v>
                </c:pt>
                <c:pt idx="2000">
                  <c:v>1.4217891054472567</c:v>
                </c:pt>
                <c:pt idx="2001">
                  <c:v>1.4210789210789014</c:v>
                </c:pt>
                <c:pt idx="2002">
                  <c:v>1.4203694458312333</c:v>
                </c:pt>
                <c:pt idx="2003">
                  <c:v>1.4196606786426946</c:v>
                </c:pt>
                <c:pt idx="2004">
                  <c:v>1.4189526184538455</c:v>
                </c:pt>
                <c:pt idx="2005">
                  <c:v>1.418245264207358</c:v>
                </c:pt>
                <c:pt idx="2006">
                  <c:v>1.4175386148480118</c:v>
                </c:pt>
                <c:pt idx="2007">
                  <c:v>1.4168326693226891</c:v>
                </c:pt>
                <c:pt idx="2008">
                  <c:v>1.4161274265803681</c:v>
                </c:pt>
                <c:pt idx="2009">
                  <c:v>1.4154228855721191</c:v>
                </c:pt>
                <c:pt idx="2010">
                  <c:v>1.4147190452510985</c:v>
                </c:pt>
                <c:pt idx="2011">
                  <c:v>1.4140159045725442</c:v>
                </c:pt>
                <c:pt idx="2012">
                  <c:v>1.41331346249377</c:v>
                </c:pt>
                <c:pt idx="2013">
                  <c:v>1.4126117179741602</c:v>
                </c:pt>
                <c:pt idx="2014">
                  <c:v>1.4119106699751656</c:v>
                </c:pt>
                <c:pt idx="2015">
                  <c:v>1.4112103174602968</c:v>
                </c:pt>
                <c:pt idx="2016">
                  <c:v>1.4105106593951207</c:v>
                </c:pt>
                <c:pt idx="2017">
                  <c:v>1.4098116947472539</c:v>
                </c:pt>
                <c:pt idx="2018">
                  <c:v>1.4091134224863586</c:v>
                </c:pt>
                <c:pt idx="2019">
                  <c:v>1.4084158415841375</c:v>
                </c:pt>
                <c:pt idx="2020">
                  <c:v>1.4077189510143284</c:v>
                </c:pt>
                <c:pt idx="2021">
                  <c:v>1.407022749752699</c:v>
                </c:pt>
                <c:pt idx="2022">
                  <c:v>1.4063272367770427</c:v>
                </c:pt>
                <c:pt idx="2023">
                  <c:v>1.4056324110671725</c:v>
                </c:pt>
                <c:pt idx="2024">
                  <c:v>1.404938271604917</c:v>
                </c:pt>
                <c:pt idx="2025">
                  <c:v>1.4042448173741149</c:v>
                </c:pt>
                <c:pt idx="2026">
                  <c:v>1.4035520473606102</c:v>
                </c:pt>
                <c:pt idx="2027">
                  <c:v>1.4028599605522469</c:v>
                </c:pt>
                <c:pt idx="2028">
                  <c:v>1.4021685559388648</c:v>
                </c:pt>
                <c:pt idx="2029">
                  <c:v>1.4014778325122939</c:v>
                </c:pt>
                <c:pt idx="2030">
                  <c:v>1.4007877892663496</c:v>
                </c:pt>
                <c:pt idx="2031">
                  <c:v>1.4000984251968287</c:v>
                </c:pt>
                <c:pt idx="2032">
                  <c:v>1.3994097393015033</c:v>
                </c:pt>
                <c:pt idx="2033">
                  <c:v>1.3987217305801158</c:v>
                </c:pt>
                <c:pt idx="2034">
                  <c:v>1.3980343980343761</c:v>
                </c:pt>
                <c:pt idx="2035">
                  <c:v>1.3973477406679546</c:v>
                </c:pt>
                <c:pt idx="2036">
                  <c:v>1.3966617574864779</c:v>
                </c:pt>
                <c:pt idx="2037">
                  <c:v>1.3959764474975247</c:v>
                </c:pt>
                <c:pt idx="2038">
                  <c:v>1.3952918097106204</c:v>
                </c:pt>
                <c:pt idx="2039">
                  <c:v>1.3946078431372328</c:v>
                </c:pt>
                <c:pt idx="2040">
                  <c:v>1.3939245467907666</c:v>
                </c:pt>
                <c:pt idx="2041">
                  <c:v>1.3932419196865595</c:v>
                </c:pt>
                <c:pt idx="2042">
                  <c:v>1.3925599608418768</c:v>
                </c:pt>
                <c:pt idx="2043">
                  <c:v>1.3918786692759073</c:v>
                </c:pt>
                <c:pt idx="2044">
                  <c:v>1.3911980440097576</c:v>
                </c:pt>
                <c:pt idx="2045">
                  <c:v>1.3905180840664486</c:v>
                </c:pt>
                <c:pt idx="2046">
                  <c:v>1.3898387884709105</c:v>
                </c:pt>
                <c:pt idx="2047">
                  <c:v>1.3891601562499774</c:v>
                </c:pt>
                <c:pt idx="2048">
                  <c:v>1.3884821864323833</c:v>
                </c:pt>
                <c:pt idx="2049">
                  <c:v>1.3878048780487577</c:v>
                </c:pt>
                <c:pt idx="2050">
                  <c:v>1.3871282301316203</c:v>
                </c:pt>
                <c:pt idx="2051">
                  <c:v>1.3864522417153768</c:v>
                </c:pt>
                <c:pt idx="2052">
                  <c:v>1.3857769118363141</c:v>
                </c:pt>
                <c:pt idx="2053">
                  <c:v>1.3851022395325963</c:v>
                </c:pt>
                <c:pt idx="2054">
                  <c:v>1.3844282238442593</c:v>
                </c:pt>
                <c:pt idx="2055">
                  <c:v>1.3837548638132064</c:v>
                </c:pt>
                <c:pt idx="2056">
                  <c:v>1.3830821584832049</c:v>
                </c:pt>
                <c:pt idx="2057">
                  <c:v>1.3824101068998798</c:v>
                </c:pt>
                <c:pt idx="2058">
                  <c:v>1.3817387081107102</c:v>
                </c:pt>
                <c:pt idx="2059">
                  <c:v>1.3810679611650252</c:v>
                </c:pt>
                <c:pt idx="2060">
                  <c:v>1.380397865113999</c:v>
                </c:pt>
                <c:pt idx="2061">
                  <c:v>1.3797284190106458</c:v>
                </c:pt>
                <c:pt idx="2062">
                  <c:v>1.3790596219098166</c:v>
                </c:pt>
                <c:pt idx="2063">
                  <c:v>1.3783914728681936</c:v>
                </c:pt>
                <c:pt idx="2064">
                  <c:v>1.3777239709442863</c:v>
                </c:pt>
                <c:pt idx="2065">
                  <c:v>1.3770571151984274</c:v>
                </c:pt>
                <c:pt idx="2066">
                  <c:v>1.3763909046927678</c:v>
                </c:pt>
                <c:pt idx="2067">
                  <c:v>1.3757253384912722</c:v>
                </c:pt>
                <c:pt idx="2068">
                  <c:v>1.3750604156597153</c:v>
                </c:pt>
                <c:pt idx="2069">
                  <c:v>1.3743961352656766</c:v>
                </c:pt>
                <c:pt idx="2070">
                  <c:v>1.3737324963785371</c:v>
                </c:pt>
                <c:pt idx="2071">
                  <c:v>1.3730694980694742</c:v>
                </c:pt>
                <c:pt idx="2072">
                  <c:v>1.372407139411457</c:v>
                </c:pt>
                <c:pt idx="2073">
                  <c:v>1.3717454194792431</c:v>
                </c:pt>
                <c:pt idx="2074">
                  <c:v>1.3710843373493735</c:v>
                </c:pt>
                <c:pt idx="2075">
                  <c:v>1.3704238921001686</c:v>
                </c:pt>
                <c:pt idx="2076">
                  <c:v>1.3697640828117235</c:v>
                </c:pt>
                <c:pt idx="2077">
                  <c:v>1.3691049085659044</c:v>
                </c:pt>
                <c:pt idx="2078">
                  <c:v>1.3684463684463442</c:v>
                </c:pt>
                <c:pt idx="2079">
                  <c:v>1.367788461538437</c:v>
                </c:pt>
                <c:pt idx="2080">
                  <c:v>1.3671311869293363</c:v>
                </c:pt>
                <c:pt idx="2081">
                  <c:v>1.3664745437079486</c:v>
                </c:pt>
                <c:pt idx="2082">
                  <c:v>1.3658185309649298</c:v>
                </c:pt>
                <c:pt idx="2083">
                  <c:v>1.3651631477926818</c:v>
                </c:pt>
                <c:pt idx="2084">
                  <c:v>1.364508393285347</c:v>
                </c:pt>
                <c:pt idx="2085">
                  <c:v>1.3638542665388056</c:v>
                </c:pt>
                <c:pt idx="2086">
                  <c:v>1.36320076665067</c:v>
                </c:pt>
                <c:pt idx="2087">
                  <c:v>1.3625478927202817</c:v>
                </c:pt>
                <c:pt idx="2088">
                  <c:v>1.3618956438487066</c:v>
                </c:pt>
                <c:pt idx="2089">
                  <c:v>1.3612440191387309</c:v>
                </c:pt>
                <c:pt idx="2090">
                  <c:v>1.3605930176948577</c:v>
                </c:pt>
                <c:pt idx="2091">
                  <c:v>1.359942638623302</c:v>
                </c:pt>
                <c:pt idx="2092">
                  <c:v>1.3592928810319864</c:v>
                </c:pt>
                <c:pt idx="2093">
                  <c:v>1.3586437440305383</c:v>
                </c:pt>
                <c:pt idx="2094">
                  <c:v>1.3579952267302851</c:v>
                </c:pt>
                <c:pt idx="2095">
                  <c:v>1.3573473282442496</c:v>
                </c:pt>
                <c:pt idx="2096">
                  <c:v>1.3567000476871469</c:v>
                </c:pt>
                <c:pt idx="2097">
                  <c:v>1.3560533841753797</c:v>
                </c:pt>
                <c:pt idx="2098">
                  <c:v>1.3554073368270352</c:v>
                </c:pt>
                <c:pt idx="2099">
                  <c:v>1.3547619047618793</c:v>
                </c:pt>
                <c:pt idx="2100">
                  <c:v>1.3541170871013548</c:v>
                </c:pt>
                <c:pt idx="2101">
                  <c:v>1.3534728829685758</c:v>
                </c:pt>
                <c:pt idx="2102">
                  <c:v>1.3528292914883244</c:v>
                </c:pt>
                <c:pt idx="2103">
                  <c:v>1.3521863117870465</c:v>
                </c:pt>
                <c:pt idx="2104">
                  <c:v>1.3515439429928484</c:v>
                </c:pt>
                <c:pt idx="2105">
                  <c:v>1.3509021842354918</c:v>
                </c:pt>
                <c:pt idx="2106">
                  <c:v>1.3502610346463908</c:v>
                </c:pt>
                <c:pt idx="2107">
                  <c:v>1.3496204933586078</c:v>
                </c:pt>
                <c:pt idx="2108">
                  <c:v>1.3489805595068494</c:v>
                </c:pt>
                <c:pt idx="2109">
                  <c:v>1.3483412322274622</c:v>
                </c:pt>
                <c:pt idx="2110">
                  <c:v>1.3477025106584297</c:v>
                </c:pt>
                <c:pt idx="2111">
                  <c:v>1.3470643939393678</c:v>
                </c:pt>
                <c:pt idx="2112">
                  <c:v>1.3464268812115214</c:v>
                </c:pt>
                <c:pt idx="2113">
                  <c:v>1.3457899716177599</c:v>
                </c:pt>
                <c:pt idx="2114">
                  <c:v>1.3451536643025743</c:v>
                </c:pt>
                <c:pt idx="2115">
                  <c:v>1.3445179584120719</c:v>
                </c:pt>
                <c:pt idx="2116">
                  <c:v>1.3438828530939746</c:v>
                </c:pt>
                <c:pt idx="2117">
                  <c:v>1.3432483474976129</c:v>
                </c:pt>
                <c:pt idx="2118">
                  <c:v>1.3426144407739236</c:v>
                </c:pt>
                <c:pt idx="2119">
                  <c:v>1.3419811320754451</c:v>
                </c:pt>
                <c:pt idx="2120">
                  <c:v>1.3413484205563149</c:v>
                </c:pt>
                <c:pt idx="2121">
                  <c:v>1.3407163053722637</c:v>
                </c:pt>
                <c:pt idx="2122">
                  <c:v>1.340084785680614</c:v>
                </c:pt>
                <c:pt idx="2123">
                  <c:v>1.3394538606402746</c:v>
                </c:pt>
                <c:pt idx="2124">
                  <c:v>1.3388235294117379</c:v>
                </c:pt>
                <c:pt idx="2125">
                  <c:v>1.3381937911570758</c:v>
                </c:pt>
                <c:pt idx="2126">
                  <c:v>1.3375646450399354</c:v>
                </c:pt>
                <c:pt idx="2127">
                  <c:v>1.3369360902255369</c:v>
                </c:pt>
                <c:pt idx="2128">
                  <c:v>1.3363081258806682</c:v>
                </c:pt>
                <c:pt idx="2129">
                  <c:v>1.3356807511736819</c:v>
                </c:pt>
                <c:pt idx="2130">
                  <c:v>1.3350539652744919</c:v>
                </c:pt>
                <c:pt idx="2131">
                  <c:v>1.3344277673545695</c:v>
                </c:pt>
                <c:pt idx="2132">
                  <c:v>1.3338021565869396</c:v>
                </c:pt>
                <c:pt idx="2133">
                  <c:v>1.3331771321461772</c:v>
                </c:pt>
                <c:pt idx="2134">
                  <c:v>1.3325526932084037</c:v>
                </c:pt>
                <c:pt idx="2135">
                  <c:v>1.3319288389512836</c:v>
                </c:pt>
                <c:pt idx="2136">
                  <c:v>1.3313055685540205</c:v>
                </c:pt>
                <c:pt idx="2137">
                  <c:v>1.3306828811973532</c:v>
                </c:pt>
                <c:pt idx="2138">
                  <c:v>1.3300607760635537</c:v>
                </c:pt>
                <c:pt idx="2139">
                  <c:v>1.3294392523364211</c:v>
                </c:pt>
                <c:pt idx="2140">
                  <c:v>1.3288183092012802</c:v>
                </c:pt>
                <c:pt idx="2141">
                  <c:v>1.3281979458449771</c:v>
                </c:pt>
                <c:pt idx="2142">
                  <c:v>1.3275781614558753</c:v>
                </c:pt>
                <c:pt idx="2143">
                  <c:v>1.326958955223853</c:v>
                </c:pt>
                <c:pt idx="2144">
                  <c:v>1.3263403263402986</c:v>
                </c:pt>
                <c:pt idx="2145">
                  <c:v>1.3257222739981083</c:v>
                </c:pt>
                <c:pt idx="2146">
                  <c:v>1.3251047973916816</c:v>
                </c:pt>
                <c:pt idx="2147">
                  <c:v>1.3244878957169182</c:v>
                </c:pt>
                <c:pt idx="2148">
                  <c:v>1.3238715681712145</c:v>
                </c:pt>
                <c:pt idx="2149">
                  <c:v>1.3232558139534605</c:v>
                </c:pt>
                <c:pt idx="2150">
                  <c:v>1.3226406322640352</c:v>
                </c:pt>
                <c:pt idx="2151">
                  <c:v>1.3220260223048046</c:v>
                </c:pt>
                <c:pt idx="2152">
                  <c:v>1.3214119832791174</c:v>
                </c:pt>
                <c:pt idx="2153">
                  <c:v>1.3207985143918011</c:v>
                </c:pt>
                <c:pt idx="2154">
                  <c:v>1.3201856148491597</c:v>
                </c:pt>
                <c:pt idx="2155">
                  <c:v>1.31957328385897</c:v>
                </c:pt>
                <c:pt idx="2156">
                  <c:v>1.318961520630477</c:v>
                </c:pt>
                <c:pt idx="2157">
                  <c:v>1.3183503243743924</c:v>
                </c:pt>
                <c:pt idx="2158">
                  <c:v>1.3177396943028896</c:v>
                </c:pt>
                <c:pt idx="2159">
                  <c:v>1.3171296296296011</c:v>
                </c:pt>
                <c:pt idx="2160">
                  <c:v>1.3165201295696152</c:v>
                </c:pt>
                <c:pt idx="2161">
                  <c:v>1.315911193339472</c:v>
                </c:pt>
                <c:pt idx="2162">
                  <c:v>1.3153028201571606</c:v>
                </c:pt>
                <c:pt idx="2163">
                  <c:v>1.3146950092421155</c:v>
                </c:pt>
                <c:pt idx="2164">
                  <c:v>1.3140877598152139</c:v>
                </c:pt>
                <c:pt idx="2165">
                  <c:v>1.313481071098771</c:v>
                </c:pt>
                <c:pt idx="2166">
                  <c:v>1.312874942316538</c:v>
                </c:pt>
                <c:pt idx="2167">
                  <c:v>1.312269372693698</c:v>
                </c:pt>
                <c:pt idx="2168">
                  <c:v>1.3116643614568637</c:v>
                </c:pt>
                <c:pt idx="2169">
                  <c:v>1.3110599078340726</c:v>
                </c:pt>
                <c:pt idx="2170">
                  <c:v>1.3104560110547845</c:v>
                </c:pt>
                <c:pt idx="2171">
                  <c:v>1.309852670349879</c:v>
                </c:pt>
                <c:pt idx="2172">
                  <c:v>1.3092498849516507</c:v>
                </c:pt>
                <c:pt idx="2173">
                  <c:v>1.3086476540938072</c:v>
                </c:pt>
                <c:pt idx="2174">
                  <c:v>1.3080459770114652</c:v>
                </c:pt>
                <c:pt idx="2175">
                  <c:v>1.3074448529411473</c:v>
                </c:pt>
                <c:pt idx="2176">
                  <c:v>1.3068442811207792</c:v>
                </c:pt>
                <c:pt idx="2177">
                  <c:v>1.306244260789686</c:v>
                </c:pt>
                <c:pt idx="2178">
                  <c:v>1.3056447911885893</c:v>
                </c:pt>
                <c:pt idx="2179">
                  <c:v>1.3050458715596036</c:v>
                </c:pt>
                <c:pt idx="2180">
                  <c:v>1.3044475011462338</c:v>
                </c:pt>
                <c:pt idx="2181">
                  <c:v>1.3038496791933711</c:v>
                </c:pt>
                <c:pt idx="2182">
                  <c:v>1.3032524049472907</c:v>
                </c:pt>
                <c:pt idx="2183">
                  <c:v>1.3026556776556482</c:v>
                </c:pt>
                <c:pt idx="2184">
                  <c:v>1.3020594965674761</c:v>
                </c:pt>
                <c:pt idx="2185">
                  <c:v>1.3014638609331817</c:v>
                </c:pt>
                <c:pt idx="2186">
                  <c:v>1.3008687700045429</c:v>
                </c:pt>
                <c:pt idx="2187">
                  <c:v>1.3002742230347053</c:v>
                </c:pt>
                <c:pt idx="2188">
                  <c:v>1.2996802192781796</c:v>
                </c:pt>
                <c:pt idx="2189">
                  <c:v>1.2990867579908378</c:v>
                </c:pt>
                <c:pt idx="2190">
                  <c:v>1.2984938384299107</c:v>
                </c:pt>
                <c:pt idx="2191">
                  <c:v>1.2979014598539846</c:v>
                </c:pt>
                <c:pt idx="2192">
                  <c:v>1.297309621522998</c:v>
                </c:pt>
                <c:pt idx="2193">
                  <c:v>1.2967183226982379</c:v>
                </c:pt>
                <c:pt idx="2194">
                  <c:v>1.296127562642339</c:v>
                </c:pt>
                <c:pt idx="2195">
                  <c:v>1.2955373406192778</c:v>
                </c:pt>
                <c:pt idx="2196">
                  <c:v>1.2949476558943713</c:v>
                </c:pt>
                <c:pt idx="2197">
                  <c:v>1.2943585077342739</c:v>
                </c:pt>
                <c:pt idx="2198">
                  <c:v>1.293769895406973</c:v>
                </c:pt>
                <c:pt idx="2199">
                  <c:v>1.293181818181788</c:v>
                </c:pt>
                <c:pt idx="2200">
                  <c:v>1.2925942753293655</c:v>
                </c:pt>
                <c:pt idx="2201">
                  <c:v>1.2920072661216773</c:v>
                </c:pt>
                <c:pt idx="2202">
                  <c:v>1.2914207898320169</c:v>
                </c:pt>
                <c:pt idx="2203">
                  <c:v>1.2908348457349967</c:v>
                </c:pt>
                <c:pt idx="2204">
                  <c:v>1.2902494331065455</c:v>
                </c:pt>
                <c:pt idx="2205">
                  <c:v>1.2896645512239042</c:v>
                </c:pt>
                <c:pt idx="2206">
                  <c:v>1.2890801993656242</c:v>
                </c:pt>
                <c:pt idx="2207">
                  <c:v>1.2884963768115636</c:v>
                </c:pt>
                <c:pt idx="2208">
                  <c:v>1.2879130828428849</c:v>
                </c:pt>
                <c:pt idx="2209">
                  <c:v>1.2873303167420509</c:v>
                </c:pt>
                <c:pt idx="2210">
                  <c:v>1.2867480777928233</c:v>
                </c:pt>
                <c:pt idx="2211">
                  <c:v>1.2861663652802586</c:v>
                </c:pt>
                <c:pt idx="2212">
                  <c:v>1.2855851784907057</c:v>
                </c:pt>
                <c:pt idx="2213">
                  <c:v>1.2850045167118029</c:v>
                </c:pt>
                <c:pt idx="2214">
                  <c:v>1.2844243792324748</c:v>
                </c:pt>
                <c:pt idx="2215">
                  <c:v>1.2838447653429295</c:v>
                </c:pt>
                <c:pt idx="2216">
                  <c:v>1.2832656743346555</c:v>
                </c:pt>
                <c:pt idx="2217">
                  <c:v>1.2826871055004199</c:v>
                </c:pt>
                <c:pt idx="2218">
                  <c:v>1.2821090581342638</c:v>
                </c:pt>
                <c:pt idx="2219">
                  <c:v>1.2815315315315006</c:v>
                </c:pt>
                <c:pt idx="2220">
                  <c:v>1.2809545249887127</c:v>
                </c:pt>
                <c:pt idx="2221">
                  <c:v>1.2803780378037493</c:v>
                </c:pt>
                <c:pt idx="2222">
                  <c:v>1.2798020692757224</c:v>
                </c:pt>
                <c:pt idx="2223">
                  <c:v>1.2792266187050048</c:v>
                </c:pt>
                <c:pt idx="2224">
                  <c:v>1.2786516853932273</c:v>
                </c:pt>
                <c:pt idx="2225">
                  <c:v>1.2780772686432751</c:v>
                </c:pt>
                <c:pt idx="2226">
                  <c:v>1.2775033677592862</c:v>
                </c:pt>
                <c:pt idx="2227">
                  <c:v>1.2769299820466473</c:v>
                </c:pt>
                <c:pt idx="2228">
                  <c:v>1.276357110811992</c:v>
                </c:pt>
                <c:pt idx="2229">
                  <c:v>1.2757847533631972</c:v>
                </c:pt>
                <c:pt idx="2230">
                  <c:v>1.2752129090093813</c:v>
                </c:pt>
                <c:pt idx="2231">
                  <c:v>1.2746415770609003</c:v>
                </c:pt>
                <c:pt idx="2232">
                  <c:v>1.2740707568293459</c:v>
                </c:pt>
                <c:pt idx="2233">
                  <c:v>1.2735004476275422</c:v>
                </c:pt>
                <c:pt idx="2234">
                  <c:v>1.2729306487695433</c:v>
                </c:pt>
                <c:pt idx="2235">
                  <c:v>1.2723613595706302</c:v>
                </c:pt>
                <c:pt idx="2236">
                  <c:v>1.2717925793473084</c:v>
                </c:pt>
                <c:pt idx="2237">
                  <c:v>1.2712243074173051</c:v>
                </c:pt>
                <c:pt idx="2238">
                  <c:v>1.2706565430995662</c:v>
                </c:pt>
                <c:pt idx="2239">
                  <c:v>1.2700892857142538</c:v>
                </c:pt>
                <c:pt idx="2240">
                  <c:v>1.2695225345827437</c:v>
                </c:pt>
                <c:pt idx="2241">
                  <c:v>1.268956289027622</c:v>
                </c:pt>
                <c:pt idx="2242">
                  <c:v>1.2683905483726832</c:v>
                </c:pt>
                <c:pt idx="2243">
                  <c:v>1.267825311942927</c:v>
                </c:pt>
                <c:pt idx="2244">
                  <c:v>1.2672605790645559</c:v>
                </c:pt>
                <c:pt idx="2245">
                  <c:v>1.2666963490649723</c:v>
                </c:pt>
                <c:pt idx="2246">
                  <c:v>1.2661326212727761</c:v>
                </c:pt>
                <c:pt idx="2247">
                  <c:v>1.2655693950177613</c:v>
                </c:pt>
                <c:pt idx="2248">
                  <c:v>1.2650066696309148</c:v>
                </c:pt>
                <c:pt idx="2249">
                  <c:v>1.2644444444444123</c:v>
                </c:pt>
                <c:pt idx="2250">
                  <c:v>1.263882718791616</c:v>
                </c:pt>
                <c:pt idx="2251">
                  <c:v>1.2633214920070726</c:v>
                </c:pt>
                <c:pt idx="2252">
                  <c:v>1.2627607634265101</c:v>
                </c:pt>
                <c:pt idx="2253">
                  <c:v>1.2622005323868355</c:v>
                </c:pt>
                <c:pt idx="2254">
                  <c:v>1.2616407982261317</c:v>
                </c:pt>
                <c:pt idx="2255">
                  <c:v>1.2610815602836556</c:v>
                </c:pt>
                <c:pt idx="2256">
                  <c:v>1.2605228178998347</c:v>
                </c:pt>
                <c:pt idx="2257">
                  <c:v>1.259964570416265</c:v>
                </c:pt>
                <c:pt idx="2258">
                  <c:v>1.2594068171757089</c:v>
                </c:pt>
                <c:pt idx="2259">
                  <c:v>1.2588495575220913</c:v>
                </c:pt>
                <c:pt idx="2260">
                  <c:v>1.2582927908004982</c:v>
                </c:pt>
                <c:pt idx="2261">
                  <c:v>1.2577365163571734</c:v>
                </c:pt>
                <c:pt idx="2262">
                  <c:v>1.2571807335395166</c:v>
                </c:pt>
                <c:pt idx="2263">
                  <c:v>1.2566254416960803</c:v>
                </c:pt>
                <c:pt idx="2264">
                  <c:v>1.2560706401765676</c:v>
                </c:pt>
                <c:pt idx="2265">
                  <c:v>1.2555163283318296</c:v>
                </c:pt>
                <c:pt idx="2266">
                  <c:v>1.2549625055138622</c:v>
                </c:pt>
                <c:pt idx="2267">
                  <c:v>1.2544091710758047</c:v>
                </c:pt>
                <c:pt idx="2268">
                  <c:v>1.2538563243719372</c:v>
                </c:pt>
                <c:pt idx="2269">
                  <c:v>1.2533039647576762</c:v>
                </c:pt>
                <c:pt idx="2270">
                  <c:v>1.2527520915895751</c:v>
                </c:pt>
                <c:pt idx="2271">
                  <c:v>1.2522007042253191</c:v>
                </c:pt>
                <c:pt idx="2272">
                  <c:v>1.2516498020237241</c:v>
                </c:pt>
                <c:pt idx="2273">
                  <c:v>1.2510993843447338</c:v>
                </c:pt>
                <c:pt idx="2274">
                  <c:v>1.2505494505494175</c:v>
                </c:pt>
                <c:pt idx="2275">
                  <c:v>1.2499999999999667</c:v>
                </c:pt>
                <c:pt idx="2276">
                  <c:v>1.2494510320596945</c:v>
                </c:pt>
                <c:pt idx="2277">
                  <c:v>1.2489025460930308</c:v>
                </c:pt>
                <c:pt idx="2278">
                  <c:v>1.2483545414655217</c:v>
                </c:pt>
                <c:pt idx="2279">
                  <c:v>1.2478070175438263</c:v>
                </c:pt>
                <c:pt idx="2280">
                  <c:v>1.2472599736957142</c:v>
                </c:pt>
                <c:pt idx="2281">
                  <c:v>1.2467134092900629</c:v>
                </c:pt>
                <c:pt idx="2282">
                  <c:v>1.2461673236968567</c:v>
                </c:pt>
                <c:pt idx="2283">
                  <c:v>1.2456217162871819</c:v>
                </c:pt>
                <c:pt idx="2284">
                  <c:v>1.2450765864332269</c:v>
                </c:pt>
                <c:pt idx="2285">
                  <c:v>1.2445319335082778</c:v>
                </c:pt>
                <c:pt idx="2286">
                  <c:v>1.2439877568867177</c:v>
                </c:pt>
                <c:pt idx="2287">
                  <c:v>1.2434440559440223</c:v>
                </c:pt>
                <c:pt idx="2288">
                  <c:v>1.2429008300567597</c:v>
                </c:pt>
                <c:pt idx="2289">
                  <c:v>1.2423580786025863</c:v>
                </c:pt>
                <c:pt idx="2290">
                  <c:v>1.2418158009602456</c:v>
                </c:pt>
                <c:pt idx="2291">
                  <c:v>1.2412739965095649</c:v>
                </c:pt>
                <c:pt idx="2292">
                  <c:v>1.2407326646314534</c:v>
                </c:pt>
                <c:pt idx="2293">
                  <c:v>1.2401918047078999</c:v>
                </c:pt>
                <c:pt idx="2294">
                  <c:v>1.2396514161219705</c:v>
                </c:pt>
                <c:pt idx="2295">
                  <c:v>1.2391114982578058</c:v>
                </c:pt>
                <c:pt idx="2296">
                  <c:v>1.238572050500619</c:v>
                </c:pt>
                <c:pt idx="2297">
                  <c:v>1.2380330722366937</c:v>
                </c:pt>
                <c:pt idx="2298">
                  <c:v>1.2374945628533804</c:v>
                </c:pt>
                <c:pt idx="2299">
                  <c:v>1.2369565217390963</c:v>
                </c:pt>
                <c:pt idx="2300">
                  <c:v>1.236418948283321</c:v>
                </c:pt>
                <c:pt idx="2301">
                  <c:v>1.2358818418765949</c:v>
                </c:pt>
                <c:pt idx="2302">
                  <c:v>1.2353452019105173</c:v>
                </c:pt>
                <c:pt idx="2303">
                  <c:v>1.2348090277777435</c:v>
                </c:pt>
                <c:pt idx="2304">
                  <c:v>1.2342733188719832</c:v>
                </c:pt>
                <c:pt idx="2305">
                  <c:v>1.2337380745879969</c:v>
                </c:pt>
                <c:pt idx="2306">
                  <c:v>1.2332032943215956</c:v>
                </c:pt>
                <c:pt idx="2307">
                  <c:v>1.2326689774696364</c:v>
                </c:pt>
                <c:pt idx="2308">
                  <c:v>1.232135123430022</c:v>
                </c:pt>
                <c:pt idx="2309">
                  <c:v>1.2316017316016972</c:v>
                </c:pt>
                <c:pt idx="2310">
                  <c:v>1.2310688013846476</c:v>
                </c:pt>
                <c:pt idx="2311">
                  <c:v>1.2305363321798963</c:v>
                </c:pt>
                <c:pt idx="2312">
                  <c:v>1.2300043233895028</c:v>
                </c:pt>
                <c:pt idx="2313">
                  <c:v>1.2294727744165601</c:v>
                </c:pt>
                <c:pt idx="2314">
                  <c:v>1.2289416846651922</c:v>
                </c:pt>
                <c:pt idx="2315">
                  <c:v>1.2284110535405526</c:v>
                </c:pt>
                <c:pt idx="2316">
                  <c:v>1.2278808804488217</c:v>
                </c:pt>
                <c:pt idx="2317">
                  <c:v>1.2273511647972044</c:v>
                </c:pt>
                <c:pt idx="2318">
                  <c:v>1.2268219059939283</c:v>
                </c:pt>
                <c:pt idx="2319">
                  <c:v>1.2262931034482412</c:v>
                </c:pt>
                <c:pt idx="2320">
                  <c:v>1.2257647565704091</c:v>
                </c:pt>
                <c:pt idx="2321">
                  <c:v>1.2252368647717138</c:v>
                </c:pt>
                <c:pt idx="2322">
                  <c:v>1.2247094274644508</c:v>
                </c:pt>
                <c:pt idx="2323">
                  <c:v>1.2241824440619273</c:v>
                </c:pt>
                <c:pt idx="2324">
                  <c:v>1.2236559139784597</c:v>
                </c:pt>
                <c:pt idx="2325">
                  <c:v>1.2231298366293717</c:v>
                </c:pt>
                <c:pt idx="2326">
                  <c:v>1.2226042114309921</c:v>
                </c:pt>
                <c:pt idx="2327">
                  <c:v>1.2220790378006523</c:v>
                </c:pt>
                <c:pt idx="2328">
                  <c:v>1.2215543151566846</c:v>
                </c:pt>
                <c:pt idx="2329">
                  <c:v>1.22103004291842</c:v>
                </c:pt>
                <c:pt idx="2330">
                  <c:v>1.2205062205061854</c:v>
                </c:pt>
                <c:pt idx="2331">
                  <c:v>1.2199828473413028</c:v>
                </c:pt>
                <c:pt idx="2332">
                  <c:v>1.2194599228460856</c:v>
                </c:pt>
                <c:pt idx="2333">
                  <c:v>1.2189374464438381</c:v>
                </c:pt>
                <c:pt idx="2334">
                  <c:v>1.2184154175588513</c:v>
                </c:pt>
                <c:pt idx="2335">
                  <c:v>1.2178938356164031</c:v>
                </c:pt>
                <c:pt idx="2336">
                  <c:v>1.2173727000427546</c:v>
                </c:pt>
                <c:pt idx="2337">
                  <c:v>1.2168520102651486</c:v>
                </c:pt>
                <c:pt idx="2338">
                  <c:v>1.2163317657118073</c:v>
                </c:pt>
                <c:pt idx="2339">
                  <c:v>1.2158119658119304</c:v>
                </c:pt>
                <c:pt idx="2340">
                  <c:v>1.2152926099956929</c:v>
                </c:pt>
                <c:pt idx="2341">
                  <c:v>1.2147736976942429</c:v>
                </c:pt>
                <c:pt idx="2342">
                  <c:v>1.2142552283396999</c:v>
                </c:pt>
                <c:pt idx="2343">
                  <c:v>1.2137372013651522</c:v>
                </c:pt>
                <c:pt idx="2344">
                  <c:v>1.2132196162046553</c:v>
                </c:pt>
                <c:pt idx="2345">
                  <c:v>1.2127024722932296</c:v>
                </c:pt>
                <c:pt idx="2346">
                  <c:v>1.2121857690668583</c:v>
                </c:pt>
                <c:pt idx="2347">
                  <c:v>1.2116695059624856</c:v>
                </c:pt>
                <c:pt idx="2348">
                  <c:v>1.2111536824180147</c:v>
                </c:pt>
                <c:pt idx="2349">
                  <c:v>1.2106382978723047</c:v>
                </c:pt>
                <c:pt idx="2350">
                  <c:v>1.2101233517651706</c:v>
                </c:pt>
                <c:pt idx="2351">
                  <c:v>1.2096088435373793</c:v>
                </c:pt>
                <c:pt idx="2352">
                  <c:v>1.2090947726306485</c:v>
                </c:pt>
                <c:pt idx="2353">
                  <c:v>1.2085811384876448</c:v>
                </c:pt>
                <c:pt idx="2354">
                  <c:v>1.2080679405519812</c:v>
                </c:pt>
                <c:pt idx="2355">
                  <c:v>1.2075551782682155</c:v>
                </c:pt>
                <c:pt idx="2356">
                  <c:v>1.2070428510818478</c:v>
                </c:pt>
                <c:pt idx="2357">
                  <c:v>1.2065309584393193</c:v>
                </c:pt>
                <c:pt idx="2358">
                  <c:v>1.2060194997880098</c:v>
                </c:pt>
                <c:pt idx="2359">
                  <c:v>1.2055084745762352</c:v>
                </c:pt>
                <c:pt idx="2360">
                  <c:v>1.2049978822532466</c:v>
                </c:pt>
                <c:pt idx="2361">
                  <c:v>1.2044877222692272</c:v>
                </c:pt>
                <c:pt idx="2362">
                  <c:v>1.2039779940752919</c:v>
                </c:pt>
                <c:pt idx="2363">
                  <c:v>1.2034686971234834</c:v>
                </c:pt>
                <c:pt idx="2364">
                  <c:v>1.2029598308667715</c:v>
                </c:pt>
                <c:pt idx="2365">
                  <c:v>1.2024513947590509</c:v>
                </c:pt>
                <c:pt idx="2366">
                  <c:v>1.2019433882551391</c:v>
                </c:pt>
                <c:pt idx="2367">
                  <c:v>1.2014358108107746</c:v>
                </c:pt>
                <c:pt idx="2368">
                  <c:v>1.2009286618826147</c:v>
                </c:pt>
                <c:pt idx="2369">
                  <c:v>1.2004219409282337</c:v>
                </c:pt>
                <c:pt idx="2370">
                  <c:v>1.1999156474061214</c:v>
                </c:pt>
                <c:pt idx="2371">
                  <c:v>1.1994097807756803</c:v>
                </c:pt>
                <c:pt idx="2372">
                  <c:v>1.1989043404972244</c:v>
                </c:pt>
                <c:pt idx="2373">
                  <c:v>1.198399326031977</c:v>
                </c:pt>
                <c:pt idx="2374">
                  <c:v>1.1978947368420689</c:v>
                </c:pt>
                <c:pt idx="2375">
                  <c:v>1.1973905723905358</c:v>
                </c:pt>
                <c:pt idx="2376">
                  <c:v>1.1968868321413182</c:v>
                </c:pt>
                <c:pt idx="2377">
                  <c:v>1.196383515559257</c:v>
                </c:pt>
                <c:pt idx="2378">
                  <c:v>1.1958806221100937</c:v>
                </c:pt>
                <c:pt idx="2379">
                  <c:v>1.1953781512604675</c:v>
                </c:pt>
                <c:pt idx="2380">
                  <c:v>1.1948761024779138</c:v>
                </c:pt>
                <c:pt idx="2381">
                  <c:v>1.1943744752308618</c:v>
                </c:pt>
                <c:pt idx="2382">
                  <c:v>1.1938732689886331</c:v>
                </c:pt>
                <c:pt idx="2383">
                  <c:v>1.1933724832214399</c:v>
                </c:pt>
                <c:pt idx="2384">
                  <c:v>1.1928721174003825</c:v>
                </c:pt>
                <c:pt idx="2385">
                  <c:v>1.1923721709974486</c:v>
                </c:pt>
                <c:pt idx="2386">
                  <c:v>1.19187264348551</c:v>
                </c:pt>
                <c:pt idx="2387">
                  <c:v>1.1913735343383216</c:v>
                </c:pt>
                <c:pt idx="2388">
                  <c:v>1.1908748430305198</c:v>
                </c:pt>
                <c:pt idx="2389">
                  <c:v>1.19037656903762</c:v>
                </c:pt>
                <c:pt idx="2390">
                  <c:v>1.189878711836015</c:v>
                </c:pt>
                <c:pt idx="2391">
                  <c:v>1.1893812709029732</c:v>
                </c:pt>
                <c:pt idx="2392">
                  <c:v>1.1888842457166366</c:v>
                </c:pt>
                <c:pt idx="2393">
                  <c:v>1.1883876357560199</c:v>
                </c:pt>
                <c:pt idx="2394">
                  <c:v>1.1878914405010068</c:v>
                </c:pt>
                <c:pt idx="2395">
                  <c:v>1.1873956594323503</c:v>
                </c:pt>
                <c:pt idx="2396">
                  <c:v>1.1869002920316691</c:v>
                </c:pt>
                <c:pt idx="2397">
                  <c:v>1.1864053377814474</c:v>
                </c:pt>
                <c:pt idx="2398">
                  <c:v>1.1859107961650317</c:v>
                </c:pt>
                <c:pt idx="2399">
                  <c:v>1.1854166666666295</c:v>
                </c:pt>
                <c:pt idx="2400">
                  <c:v>1.184922948771308</c:v>
                </c:pt>
                <c:pt idx="2401">
                  <c:v>1.184429641964992</c:v>
                </c:pt>
                <c:pt idx="2402">
                  <c:v>1.1839367457344614</c:v>
                </c:pt>
                <c:pt idx="2403">
                  <c:v>1.1834442595673504</c:v>
                </c:pt>
                <c:pt idx="2404">
                  <c:v>1.1829521829521457</c:v>
                </c:pt>
                <c:pt idx="2405">
                  <c:v>1.1824605153781838</c:v>
                </c:pt>
                <c:pt idx="2406">
                  <c:v>1.1819692563356503</c:v>
                </c:pt>
                <c:pt idx="2407">
                  <c:v>1.1814784053155774</c:v>
                </c:pt>
                <c:pt idx="2408">
                  <c:v>1.1809879618098422</c:v>
                </c:pt>
                <c:pt idx="2409">
                  <c:v>1.1804979253111658</c:v>
                </c:pt>
                <c:pt idx="2410">
                  <c:v>1.1800082953131106</c:v>
                </c:pt>
                <c:pt idx="2411">
                  <c:v>1.1795190713100785</c:v>
                </c:pt>
                <c:pt idx="2412">
                  <c:v>1.1790302527973102</c:v>
                </c:pt>
                <c:pt idx="2413">
                  <c:v>1.1785418392708822</c:v>
                </c:pt>
                <c:pt idx="2414">
                  <c:v>1.1780538302277057</c:v>
                </c:pt>
                <c:pt idx="2415">
                  <c:v>1.1775662251655252</c:v>
                </c:pt>
                <c:pt idx="2416">
                  <c:v>1.1770790235829165</c:v>
                </c:pt>
                <c:pt idx="2417">
                  <c:v>1.1765922249792842</c:v>
                </c:pt>
                <c:pt idx="2418">
                  <c:v>1.1761058288548611</c:v>
                </c:pt>
                <c:pt idx="2419">
                  <c:v>1.1756198347107061</c:v>
                </c:pt>
                <c:pt idx="2420">
                  <c:v>1.1751342420487025</c:v>
                </c:pt>
                <c:pt idx="2421">
                  <c:v>1.1746490503715559</c:v>
                </c:pt>
                <c:pt idx="2422">
                  <c:v>1.1741642591827934</c:v>
                </c:pt>
                <c:pt idx="2423">
                  <c:v>1.1736798679867608</c:v>
                </c:pt>
                <c:pt idx="2424">
                  <c:v>1.1731958762886219</c:v>
                </c:pt>
                <c:pt idx="2425">
                  <c:v>1.1727122835943562</c:v>
                </c:pt>
                <c:pt idx="2426">
                  <c:v>1.1722290894107574</c:v>
                </c:pt>
                <c:pt idx="2427">
                  <c:v>1.1717462932454317</c:v>
                </c:pt>
                <c:pt idx="2428">
                  <c:v>1.1712638946067961</c:v>
                </c:pt>
                <c:pt idx="2429">
                  <c:v>1.1707818930040772</c:v>
                </c:pt>
                <c:pt idx="2430">
                  <c:v>1.1703002879473088</c:v>
                </c:pt>
                <c:pt idx="2431">
                  <c:v>1.1698190789473304</c:v>
                </c:pt>
                <c:pt idx="2432">
                  <c:v>1.169338265515786</c:v>
                </c:pt>
                <c:pt idx="2433">
                  <c:v>1.1688578471651221</c:v>
                </c:pt>
                <c:pt idx="2434">
                  <c:v>1.1683778234085862</c:v>
                </c:pt>
                <c:pt idx="2435">
                  <c:v>1.1678981937602246</c:v>
                </c:pt>
                <c:pt idx="2436">
                  <c:v>1.1674189577348819</c:v>
                </c:pt>
                <c:pt idx="2437">
                  <c:v>1.1669401148481982</c:v>
                </c:pt>
                <c:pt idx="2438">
                  <c:v>1.1664616646166079</c:v>
                </c:pt>
                <c:pt idx="2439">
                  <c:v>1.1659836065573388</c:v>
                </c:pt>
                <c:pt idx="2440">
                  <c:v>1.1655059401884091</c:v>
                </c:pt>
                <c:pt idx="2441">
                  <c:v>1.1650286650286268</c:v>
                </c:pt>
                <c:pt idx="2442">
                  <c:v>1.1645517805975876</c:v>
                </c:pt>
                <c:pt idx="2443">
                  <c:v>1.1640752864156736</c:v>
                </c:pt>
                <c:pt idx="2444">
                  <c:v>1.1635991820040517</c:v>
                </c:pt>
                <c:pt idx="2445">
                  <c:v>1.1631234668846713</c:v>
                </c:pt>
                <c:pt idx="2446">
                  <c:v>1.162648140580264</c:v>
                </c:pt>
                <c:pt idx="2447">
                  <c:v>1.1621732026143408</c:v>
                </c:pt>
                <c:pt idx="2448">
                  <c:v>1.1616986525111905</c:v>
                </c:pt>
                <c:pt idx="2449">
                  <c:v>1.1612244897958799</c:v>
                </c:pt>
                <c:pt idx="2450">
                  <c:v>1.1607507139942495</c:v>
                </c:pt>
                <c:pt idx="2451">
                  <c:v>1.1602773246329141</c:v>
                </c:pt>
                <c:pt idx="2452">
                  <c:v>1.1598043212392604</c:v>
                </c:pt>
                <c:pt idx="2453">
                  <c:v>1.1593317033414448</c:v>
                </c:pt>
                <c:pt idx="2454">
                  <c:v>1.1588594704683932</c:v>
                </c:pt>
                <c:pt idx="2455">
                  <c:v>1.1583876221497984</c:v>
                </c:pt>
                <c:pt idx="2456">
                  <c:v>1.1579161579161192</c:v>
                </c:pt>
                <c:pt idx="2457">
                  <c:v>1.157445077298578</c:v>
                </c:pt>
                <c:pt idx="2458">
                  <c:v>1.1569743798291601</c:v>
                </c:pt>
                <c:pt idx="2459">
                  <c:v>1.1565040650406118</c:v>
                </c:pt>
                <c:pt idx="2460">
                  <c:v>1.1560341324664383</c:v>
                </c:pt>
                <c:pt idx="2461">
                  <c:v>1.1555645816409035</c:v>
                </c:pt>
                <c:pt idx="2462">
                  <c:v>1.1550954120990273</c:v>
                </c:pt>
                <c:pt idx="2463">
                  <c:v>1.1546266233765845</c:v>
                </c:pt>
                <c:pt idx="2464">
                  <c:v>1.1541582150101031</c:v>
                </c:pt>
                <c:pt idx="2465">
                  <c:v>1.1536901865368629</c:v>
                </c:pt>
                <c:pt idx="2466">
                  <c:v>1.1532225374948941</c:v>
                </c:pt>
                <c:pt idx="2467">
                  <c:v>1.1527552674229757</c:v>
                </c:pt>
                <c:pt idx="2468">
                  <c:v>1.1522883758606335</c:v>
                </c:pt>
                <c:pt idx="2469">
                  <c:v>1.1518218623481391</c:v>
                </c:pt>
                <c:pt idx="2470">
                  <c:v>1.1513557264265091</c:v>
                </c:pt>
                <c:pt idx="2471">
                  <c:v>1.1508899676375015</c:v>
                </c:pt>
                <c:pt idx="2472">
                  <c:v>1.1504245855236164</c:v>
                </c:pt>
                <c:pt idx="2473">
                  <c:v>1.1499595796280935</c:v>
                </c:pt>
                <c:pt idx="2474">
                  <c:v>1.1494949494949105</c:v>
                </c:pt>
                <c:pt idx="2475">
                  <c:v>1.1490306946687816</c:v>
                </c:pt>
                <c:pt idx="2476">
                  <c:v>1.1485668146951566</c:v>
                </c:pt>
                <c:pt idx="2477">
                  <c:v>1.1481033091202191</c:v>
                </c:pt>
                <c:pt idx="2478">
                  <c:v>1.1476401774908846</c:v>
                </c:pt>
                <c:pt idx="2479">
                  <c:v>1.1471774193547994</c:v>
                </c:pt>
                <c:pt idx="2480">
                  <c:v>1.1467150342603396</c:v>
                </c:pt>
                <c:pt idx="2481">
                  <c:v>1.1462530217566087</c:v>
                </c:pt>
                <c:pt idx="2482">
                  <c:v>1.1457913813934364</c:v>
                </c:pt>
                <c:pt idx="2483">
                  <c:v>1.1453301127213777</c:v>
                </c:pt>
                <c:pt idx="2484">
                  <c:v>1.1448692152917113</c:v>
                </c:pt>
                <c:pt idx="2485">
                  <c:v>1.1444086886564369</c:v>
                </c:pt>
                <c:pt idx="2486">
                  <c:v>1.1439485323682759</c:v>
                </c:pt>
                <c:pt idx="2487">
                  <c:v>1.143488745980668</c:v>
                </c:pt>
                <c:pt idx="2488">
                  <c:v>1.1430293290477709</c:v>
                </c:pt>
                <c:pt idx="2489">
                  <c:v>1.1425702811244585</c:v>
                </c:pt>
                <c:pt idx="2490">
                  <c:v>1.1421116017663195</c:v>
                </c:pt>
                <c:pt idx="2491">
                  <c:v>1.1416532905296555</c:v>
                </c:pt>
                <c:pt idx="2492">
                  <c:v>1.1411953469714808</c:v>
                </c:pt>
                <c:pt idx="2493">
                  <c:v>1.1407377706495194</c:v>
                </c:pt>
                <c:pt idx="2494">
                  <c:v>1.1402805611222049</c:v>
                </c:pt>
                <c:pt idx="2495">
                  <c:v>1.1398237179486783</c:v>
                </c:pt>
                <c:pt idx="2496">
                  <c:v>1.1393672406887869</c:v>
                </c:pt>
                <c:pt idx="2497">
                  <c:v>1.1389111289030829</c:v>
                </c:pt>
                <c:pt idx="2498">
                  <c:v>1.1384553821528216</c:v>
                </c:pt>
                <c:pt idx="2499">
                  <c:v>1.1379999999999604</c:v>
                </c:pt>
                <c:pt idx="2500">
                  <c:v>1.1375449820071575</c:v>
                </c:pt>
                <c:pt idx="2501">
                  <c:v>1.13709032773777</c:v>
                </c:pt>
                <c:pt idx="2502">
                  <c:v>1.1366360367558532</c:v>
                </c:pt>
                <c:pt idx="2503">
                  <c:v>1.1361821086261583</c:v>
                </c:pt>
                <c:pt idx="2504">
                  <c:v>1.1357285429141319</c:v>
                </c:pt>
                <c:pt idx="2505">
                  <c:v>1.1352753391859138</c:v>
                </c:pt>
                <c:pt idx="2506">
                  <c:v>1.1348224970083367</c:v>
                </c:pt>
                <c:pt idx="2507">
                  <c:v>1.1343700159489234</c:v>
                </c:pt>
                <c:pt idx="2508">
                  <c:v>1.1339178955758868</c:v>
                </c:pt>
                <c:pt idx="2509">
                  <c:v>1.1334661354581275</c:v>
                </c:pt>
                <c:pt idx="2510">
                  <c:v>1.1330147351652329</c:v>
                </c:pt>
                <c:pt idx="2511">
                  <c:v>1.1325636942674759</c:v>
                </c:pt>
                <c:pt idx="2512">
                  <c:v>1.1321130123358136</c:v>
                </c:pt>
                <c:pt idx="2513">
                  <c:v>1.1316626889418853</c:v>
                </c:pt>
                <c:pt idx="2514">
                  <c:v>1.1312127236580116</c:v>
                </c:pt>
                <c:pt idx="2515">
                  <c:v>1.1307631160571936</c:v>
                </c:pt>
                <c:pt idx="2516">
                  <c:v>1.1303138657131104</c:v>
                </c:pt>
                <c:pt idx="2517">
                  <c:v>1.1298649722001188</c:v>
                </c:pt>
                <c:pt idx="2518">
                  <c:v>1.129416435093251</c:v>
                </c:pt>
                <c:pt idx="2519">
                  <c:v>1.1289682539682138</c:v>
                </c:pt>
                <c:pt idx="2520">
                  <c:v>1.1285204284013879</c:v>
                </c:pt>
                <c:pt idx="2521">
                  <c:v>1.128072957969825</c:v>
                </c:pt>
                <c:pt idx="2522">
                  <c:v>1.127625842251248</c:v>
                </c:pt>
                <c:pt idx="2523">
                  <c:v>1.1271790808240485</c:v>
                </c:pt>
                <c:pt idx="2524">
                  <c:v>1.1267326732672864</c:v>
                </c:pt>
                <c:pt idx="2525">
                  <c:v>1.1262866191606882</c:v>
                </c:pt>
                <c:pt idx="2526">
                  <c:v>1.1258409180846451</c:v>
                </c:pt>
                <c:pt idx="2527">
                  <c:v>1.1253955696202129</c:v>
                </c:pt>
                <c:pt idx="2528">
                  <c:v>1.1249505733491096</c:v>
                </c:pt>
                <c:pt idx="2529">
                  <c:v>1.1245059288537147</c:v>
                </c:pt>
                <c:pt idx="2530">
                  <c:v>1.1240616357170676</c:v>
                </c:pt>
                <c:pt idx="2531">
                  <c:v>1.1236176935228663</c:v>
                </c:pt>
                <c:pt idx="2532">
                  <c:v>1.1231741018554668</c:v>
                </c:pt>
                <c:pt idx="2533">
                  <c:v>1.1227308602998807</c:v>
                </c:pt>
                <c:pt idx="2534">
                  <c:v>1.1222879684417741</c:v>
                </c:pt>
                <c:pt idx="2535">
                  <c:v>1.1218454258674675</c:v>
                </c:pt>
                <c:pt idx="2536">
                  <c:v>1.1214032321639327</c:v>
                </c:pt>
                <c:pt idx="2537">
                  <c:v>1.1209613869187933</c:v>
                </c:pt>
                <c:pt idx="2538">
                  <c:v>1.1205198897203219</c:v>
                </c:pt>
                <c:pt idx="2539">
                  <c:v>1.1200787401574397</c:v>
                </c:pt>
                <c:pt idx="2540">
                  <c:v>1.1196379378197154</c:v>
                </c:pt>
                <c:pt idx="2541">
                  <c:v>1.1191974822973632</c:v>
                </c:pt>
                <c:pt idx="2542">
                  <c:v>1.1187573731812415</c:v>
                </c:pt>
                <c:pt idx="2543">
                  <c:v>1.1183176100628525</c:v>
                </c:pt>
                <c:pt idx="2544">
                  <c:v>1.1178781925343406</c:v>
                </c:pt>
                <c:pt idx="2545">
                  <c:v>1.1174391201884903</c:v>
                </c:pt>
                <c:pt idx="2546">
                  <c:v>1.1170003926187264</c:v>
                </c:pt>
                <c:pt idx="2547">
                  <c:v>1.1165620094191115</c:v>
                </c:pt>
                <c:pt idx="2548">
                  <c:v>1.1161239701843453</c:v>
                </c:pt>
                <c:pt idx="2549">
                  <c:v>1.1156862745097631</c:v>
                </c:pt>
                <c:pt idx="2550">
                  <c:v>1.1152489219913351</c:v>
                </c:pt>
                <c:pt idx="2551">
                  <c:v>1.1148119122256646</c:v>
                </c:pt>
                <c:pt idx="2552">
                  <c:v>1.1143752448099866</c:v>
                </c:pt>
                <c:pt idx="2553">
                  <c:v>1.1139389193421676</c:v>
                </c:pt>
                <c:pt idx="2554">
                  <c:v>1.1135029354207029</c:v>
                </c:pt>
                <c:pt idx="2555">
                  <c:v>1.1130672926447165</c:v>
                </c:pt>
                <c:pt idx="2556">
                  <c:v>1.1126319906139599</c:v>
                </c:pt>
                <c:pt idx="2557">
                  <c:v>1.1121970289288097</c:v>
                </c:pt>
                <c:pt idx="2558">
                  <c:v>1.1117624071902679</c:v>
                </c:pt>
                <c:pt idx="2559">
                  <c:v>1.1113281249999591</c:v>
                </c:pt>
                <c:pt idx="2560">
                  <c:v>1.1108941819601308</c:v>
                </c:pt>
                <c:pt idx="2561">
                  <c:v>1.1104605776736514</c:v>
                </c:pt>
                <c:pt idx="2562">
                  <c:v>1.1100273117440089</c:v>
                </c:pt>
                <c:pt idx="2563">
                  <c:v>1.1095943837753099</c:v>
                </c:pt>
                <c:pt idx="2564">
                  <c:v>1.1091617933722786</c:v>
                </c:pt>
                <c:pt idx="2565">
                  <c:v>1.108729540140255</c:v>
                </c:pt>
                <c:pt idx="2566">
                  <c:v>1.1082976236851947</c:v>
                </c:pt>
                <c:pt idx="2567">
                  <c:v>1.107866043613666</c:v>
                </c:pt>
                <c:pt idx="2568">
                  <c:v>1.1074347995328511</c:v>
                </c:pt>
                <c:pt idx="2569">
                  <c:v>1.1070038910505424</c:v>
                </c:pt>
                <c:pt idx="2570">
                  <c:v>1.1065733177751436</c:v>
                </c:pt>
                <c:pt idx="2571">
                  <c:v>1.1061430793156664</c:v>
                </c:pt>
                <c:pt idx="2572">
                  <c:v>1.1057131752817311</c:v>
                </c:pt>
                <c:pt idx="2573">
                  <c:v>1.1052836052835642</c:v>
                </c:pt>
                <c:pt idx="2574">
                  <c:v>1.1048543689319976</c:v>
                </c:pt>
                <c:pt idx="2575">
                  <c:v>1.104425465838468</c:v>
                </c:pt>
                <c:pt idx="2576">
                  <c:v>1.103996895615015</c:v>
                </c:pt>
                <c:pt idx="2577">
                  <c:v>1.1035686578742798</c:v>
                </c:pt>
                <c:pt idx="2578">
                  <c:v>1.1031407522295051</c:v>
                </c:pt>
                <c:pt idx="2579">
                  <c:v>1.1027131782945323</c:v>
                </c:pt>
                <c:pt idx="2580">
                  <c:v>1.1022859356838022</c:v>
                </c:pt>
                <c:pt idx="2581">
                  <c:v>1.101859024012352</c:v>
                </c:pt>
                <c:pt idx="2582">
                  <c:v>1.1014324428958162</c:v>
                </c:pt>
                <c:pt idx="2583">
                  <c:v>1.101006191950423</c:v>
                </c:pt>
                <c:pt idx="2584">
                  <c:v>1.1005802707929953</c:v>
                </c:pt>
                <c:pt idx="2585">
                  <c:v>1.1001546790409484</c:v>
                </c:pt>
                <c:pt idx="2586">
                  <c:v>1.0997294163122895</c:v>
                </c:pt>
                <c:pt idx="2587">
                  <c:v>1.0993044822256155</c:v>
                </c:pt>
                <c:pt idx="2588">
                  <c:v>1.0988798764001131</c:v>
                </c:pt>
                <c:pt idx="2589">
                  <c:v>1.0984555984555568</c:v>
                </c:pt>
                <c:pt idx="2590">
                  <c:v>1.0980316480123089</c:v>
                </c:pt>
                <c:pt idx="2591">
                  <c:v>1.0976080246913165</c:v>
                </c:pt>
                <c:pt idx="2592">
                  <c:v>1.0971847281141118</c:v>
                </c:pt>
                <c:pt idx="2593">
                  <c:v>1.0967617579028111</c:v>
                </c:pt>
                <c:pt idx="2594">
                  <c:v>1.0963391136801126</c:v>
                </c:pt>
                <c:pt idx="2595">
                  <c:v>1.0959167950692958</c:v>
                </c:pt>
                <c:pt idx="2596">
                  <c:v>1.095494801694221</c:v>
                </c:pt>
                <c:pt idx="2597">
                  <c:v>1.0950731331793271</c:v>
                </c:pt>
                <c:pt idx="2598">
                  <c:v>1.0946517891496312</c:v>
                </c:pt>
                <c:pt idx="2599">
                  <c:v>1.0942307692307276</c:v>
                </c:pt>
                <c:pt idx="2600">
                  <c:v>1.0938100730487856</c:v>
                </c:pt>
                <c:pt idx="2601">
                  <c:v>1.0933897002305502</c:v>
                </c:pt>
                <c:pt idx="2602">
                  <c:v>1.092969650403339</c:v>
                </c:pt>
                <c:pt idx="2603">
                  <c:v>1.0925499231950426</c:v>
                </c:pt>
                <c:pt idx="2604">
                  <c:v>1.0921305182341232</c:v>
                </c:pt>
                <c:pt idx="2605">
                  <c:v>1.0917114351496129</c:v>
                </c:pt>
                <c:pt idx="2606">
                  <c:v>1.0912926735711128</c:v>
                </c:pt>
                <c:pt idx="2607">
                  <c:v>1.0908742331287926</c:v>
                </c:pt>
                <c:pt idx="2608">
                  <c:v>1.0904561134533886</c:v>
                </c:pt>
                <c:pt idx="2609">
                  <c:v>1.0900383141762033</c:v>
                </c:pt>
                <c:pt idx="2610">
                  <c:v>1.0896208349291041</c:v>
                </c:pt>
                <c:pt idx="2611">
                  <c:v>1.0892036753445216</c:v>
                </c:pt>
                <c:pt idx="2612">
                  <c:v>1.0887868350554499</c:v>
                </c:pt>
                <c:pt idx="2613">
                  <c:v>1.0883703136954439</c:v>
                </c:pt>
                <c:pt idx="2614">
                  <c:v>1.0879541108986197</c:v>
                </c:pt>
                <c:pt idx="2615">
                  <c:v>1.0875382262996522</c:v>
                </c:pt>
                <c:pt idx="2616">
                  <c:v>1.0871226595337753</c:v>
                </c:pt>
                <c:pt idx="2617">
                  <c:v>1.08670741023678</c:v>
                </c:pt>
                <c:pt idx="2618">
                  <c:v>1.0862924780450134</c:v>
                </c:pt>
                <c:pt idx="2619">
                  <c:v>1.0858778625953778</c:v>
                </c:pt>
                <c:pt idx="2620">
                  <c:v>1.08546356352533</c:v>
                </c:pt>
                <c:pt idx="2621">
                  <c:v>1.0850495804728792</c:v>
                </c:pt>
                <c:pt idx="2622">
                  <c:v>1.0846359130765877</c:v>
                </c:pt>
                <c:pt idx="2623">
                  <c:v>1.0842225609755676</c:v>
                </c:pt>
                <c:pt idx="2624">
                  <c:v>1.0838095238094816</c:v>
                </c:pt>
                <c:pt idx="2625">
                  <c:v>1.0833968012185413</c:v>
                </c:pt>
                <c:pt idx="2626">
                  <c:v>1.0829843928435057</c:v>
                </c:pt>
                <c:pt idx="2627">
                  <c:v>1.0825722983256809</c:v>
                </c:pt>
                <c:pt idx="2628">
                  <c:v>1.0821605173069186</c:v>
                </c:pt>
                <c:pt idx="2629">
                  <c:v>1.0817490494296156</c:v>
                </c:pt>
                <c:pt idx="2630">
                  <c:v>1.0813378943367118</c:v>
                </c:pt>
                <c:pt idx="2631">
                  <c:v>1.0809270516716902</c:v>
                </c:pt>
                <c:pt idx="2632">
                  <c:v>1.0805165210785752</c:v>
                </c:pt>
                <c:pt idx="2633">
                  <c:v>1.0801063022019319</c:v>
                </c:pt>
                <c:pt idx="2634">
                  <c:v>1.0796963946868647</c:v>
                </c:pt>
                <c:pt idx="2635">
                  <c:v>1.0792867981790168</c:v>
                </c:pt>
                <c:pt idx="2636">
                  <c:v>1.0788775123245691</c:v>
                </c:pt>
                <c:pt idx="2637">
                  <c:v>1.0784685367702382</c:v>
                </c:pt>
                <c:pt idx="2638">
                  <c:v>1.0780598711632772</c:v>
                </c:pt>
                <c:pt idx="2639">
                  <c:v>1.0776515151514727</c:v>
                </c:pt>
                <c:pt idx="2640">
                  <c:v>1.0772434683831458</c:v>
                </c:pt>
                <c:pt idx="2641">
                  <c:v>1.0768357305071492</c:v>
                </c:pt>
                <c:pt idx="2642">
                  <c:v>1.0764283011728673</c:v>
                </c:pt>
                <c:pt idx="2643">
                  <c:v>1.0760211800302149</c:v>
                </c:pt>
                <c:pt idx="2644">
                  <c:v>1.0756143667296363</c:v>
                </c:pt>
                <c:pt idx="2645">
                  <c:v>1.0752078609221041</c:v>
                </c:pt>
                <c:pt idx="2646">
                  <c:v>1.0748016622591188</c:v>
                </c:pt>
                <c:pt idx="2647">
                  <c:v>1.0743957703927067</c:v>
                </c:pt>
                <c:pt idx="2648">
                  <c:v>1.0739901849754199</c:v>
                </c:pt>
                <c:pt idx="2649">
                  <c:v>1.0735849056603348</c:v>
                </c:pt>
                <c:pt idx="2650">
                  <c:v>1.0731799321010513</c:v>
                </c:pt>
                <c:pt idx="2651">
                  <c:v>1.0727752639516919</c:v>
                </c:pt>
                <c:pt idx="2652">
                  <c:v>1.0723709008669005</c:v>
                </c:pt>
                <c:pt idx="2653">
                  <c:v>1.0719668425018414</c:v>
                </c:pt>
                <c:pt idx="2654">
                  <c:v>1.0715630885121985</c:v>
                </c:pt>
                <c:pt idx="2655">
                  <c:v>1.0711596385541742</c:v>
                </c:pt>
                <c:pt idx="2656">
                  <c:v>1.0707564922844888</c:v>
                </c:pt>
                <c:pt idx="2657">
                  <c:v>1.0703536493603787</c:v>
                </c:pt>
                <c:pt idx="2658">
                  <c:v>1.0699511094395964</c:v>
                </c:pt>
                <c:pt idx="2659">
                  <c:v>1.0695488721804085</c:v>
                </c:pt>
                <c:pt idx="2660">
                  <c:v>1.0691469372415958</c:v>
                </c:pt>
                <c:pt idx="2661">
                  <c:v>1.0687453042824517</c:v>
                </c:pt>
                <c:pt idx="2662">
                  <c:v>1.0683439729627811</c:v>
                </c:pt>
                <c:pt idx="2663">
                  <c:v>1.0679429429429002</c:v>
                </c:pt>
                <c:pt idx="2664">
                  <c:v>1.0675422138836346</c:v>
                </c:pt>
                <c:pt idx="2665">
                  <c:v>1.0671417854463188</c:v>
                </c:pt>
                <c:pt idx="2666">
                  <c:v>1.0667416572927957</c:v>
                </c:pt>
                <c:pt idx="2667">
                  <c:v>1.0663418290854145</c:v>
                </c:pt>
                <c:pt idx="2668">
                  <c:v>1.065942300487031</c:v>
                </c:pt>
                <c:pt idx="2669">
                  <c:v>1.0655430711610059</c:v>
                </c:pt>
                <c:pt idx="2670">
                  <c:v>1.0651441407712039</c:v>
                </c:pt>
                <c:pt idx="2671">
                  <c:v>1.064745508981993</c:v>
                </c:pt>
                <c:pt idx="2672">
                  <c:v>1.0643471754582436</c:v>
                </c:pt>
                <c:pt idx="2673">
                  <c:v>1.0639491398653274</c:v>
                </c:pt>
                <c:pt idx="2674">
                  <c:v>1.0635514018691159</c:v>
                </c:pt>
                <c:pt idx="2675">
                  <c:v>1.063153961135981</c:v>
                </c:pt>
                <c:pt idx="2676">
                  <c:v>1.0627568173327924</c:v>
                </c:pt>
                <c:pt idx="2677">
                  <c:v>1.0623599701269175</c:v>
                </c:pt>
                <c:pt idx="2678">
                  <c:v>1.0619634191862206</c:v>
                </c:pt>
                <c:pt idx="2679">
                  <c:v>1.0615671641790614</c:v>
                </c:pt>
                <c:pt idx="2680">
                  <c:v>1.0611712047742949</c:v>
                </c:pt>
                <c:pt idx="2681">
                  <c:v>1.0607755406412693</c:v>
                </c:pt>
                <c:pt idx="2682">
                  <c:v>1.0603801714498264</c:v>
                </c:pt>
                <c:pt idx="2683">
                  <c:v>1.0599850968702997</c:v>
                </c:pt>
                <c:pt idx="2684">
                  <c:v>1.0595903165735137</c:v>
                </c:pt>
                <c:pt idx="2685">
                  <c:v>1.0591958302307833</c:v>
                </c:pt>
                <c:pt idx="2686">
                  <c:v>1.0588016375139129</c:v>
                </c:pt>
                <c:pt idx="2687">
                  <c:v>1.0584077380951951</c:v>
                </c:pt>
                <c:pt idx="2688">
                  <c:v>1.0580141316474094</c:v>
                </c:pt>
                <c:pt idx="2689">
                  <c:v>1.0576208178438231</c:v>
                </c:pt>
                <c:pt idx="2690">
                  <c:v>1.057227796358188</c:v>
                </c:pt>
                <c:pt idx="2691">
                  <c:v>1.0568350668647413</c:v>
                </c:pt>
                <c:pt idx="2692">
                  <c:v>1.0564426290382041</c:v>
                </c:pt>
                <c:pt idx="2693">
                  <c:v>1.0560504825537802</c:v>
                </c:pt>
                <c:pt idx="2694">
                  <c:v>1.0556586270871553</c:v>
                </c:pt>
                <c:pt idx="2695">
                  <c:v>1.0552670623144969</c:v>
                </c:pt>
                <c:pt idx="2696">
                  <c:v>1.0548757879124522</c:v>
                </c:pt>
                <c:pt idx="2697">
                  <c:v>1.054484803558148</c:v>
                </c:pt>
                <c:pt idx="2698">
                  <c:v>1.0540941089291898</c:v>
                </c:pt>
                <c:pt idx="2699">
                  <c:v>1.0537037037036603</c:v>
                </c:pt>
                <c:pt idx="2700">
                  <c:v>1.0533135875601196</c:v>
                </c:pt>
                <c:pt idx="2701">
                  <c:v>1.0529237601776029</c:v>
                </c:pt>
                <c:pt idx="2702">
                  <c:v>1.0525342212356208</c:v>
                </c:pt>
                <c:pt idx="2703">
                  <c:v>1.0521449704141579</c:v>
                </c:pt>
                <c:pt idx="2704">
                  <c:v>1.051756007393672</c:v>
                </c:pt>
                <c:pt idx="2705">
                  <c:v>1.0513673318550933</c:v>
                </c:pt>
                <c:pt idx="2706">
                  <c:v>1.0509789434798236</c:v>
                </c:pt>
                <c:pt idx="2707">
                  <c:v>1.050590841949735</c:v>
                </c:pt>
                <c:pt idx="2708">
                  <c:v>1.0502030269471696</c:v>
                </c:pt>
                <c:pt idx="2709">
                  <c:v>1.0498154981549381</c:v>
                </c:pt>
                <c:pt idx="2710">
                  <c:v>1.0494282552563194</c:v>
                </c:pt>
                <c:pt idx="2711">
                  <c:v>1.0490412979350598</c:v>
                </c:pt>
                <c:pt idx="2712">
                  <c:v>1.0486546258753713</c:v>
                </c:pt>
                <c:pt idx="2713">
                  <c:v>1.0482682387619315</c:v>
                </c:pt>
                <c:pt idx="2714">
                  <c:v>1.0478821362798829</c:v>
                </c:pt>
                <c:pt idx="2715">
                  <c:v>1.0474963181148313</c:v>
                </c:pt>
                <c:pt idx="2716">
                  <c:v>1.0471107839528457</c:v>
                </c:pt>
                <c:pt idx="2717">
                  <c:v>1.0467255334804568</c:v>
                </c:pt>
                <c:pt idx="2718">
                  <c:v>1.0463405663846568</c:v>
                </c:pt>
                <c:pt idx="2719">
                  <c:v>1.0459558823528976</c:v>
                </c:pt>
                <c:pt idx="2720">
                  <c:v>1.0455714810730912</c:v>
                </c:pt>
                <c:pt idx="2721">
                  <c:v>1.0451873622336081</c:v>
                </c:pt>
                <c:pt idx="2722">
                  <c:v>1.0448035255232762</c:v>
                </c:pt>
                <c:pt idx="2723">
                  <c:v>1.0444199706313808</c:v>
                </c:pt>
                <c:pt idx="2724">
                  <c:v>1.0440366972476627</c:v>
                </c:pt>
                <c:pt idx="2725">
                  <c:v>1.0436537050623187</c:v>
                </c:pt>
                <c:pt idx="2726">
                  <c:v>1.0432709937659996</c:v>
                </c:pt>
                <c:pt idx="2727">
                  <c:v>1.0428885630498097</c:v>
                </c:pt>
                <c:pt idx="2728">
                  <c:v>1.0425064126053063</c:v>
                </c:pt>
                <c:pt idx="2729">
                  <c:v>1.0421245421244985</c:v>
                </c:pt>
                <c:pt idx="2730">
                  <c:v>1.0417429512998464</c:v>
                </c:pt>
                <c:pt idx="2731">
                  <c:v>1.0413616398242609</c:v>
                </c:pt>
                <c:pt idx="2732">
                  <c:v>1.0409806073911014</c:v>
                </c:pt>
                <c:pt idx="2733">
                  <c:v>1.0405998536941772</c:v>
                </c:pt>
                <c:pt idx="2734">
                  <c:v>1.040219378427744</c:v>
                </c:pt>
                <c:pt idx="2735">
                  <c:v>1.039839181286506</c:v>
                </c:pt>
                <c:pt idx="2736">
                  <c:v>1.039459261965612</c:v>
                </c:pt>
                <c:pt idx="2737">
                  <c:v>1.0390796201606574</c:v>
                </c:pt>
                <c:pt idx="2738">
                  <c:v>1.0387002555676816</c:v>
                </c:pt>
                <c:pt idx="2739">
                  <c:v>1.0383211678831679</c:v>
                </c:pt>
                <c:pt idx="2740">
                  <c:v>1.0379423568040422</c:v>
                </c:pt>
                <c:pt idx="2741">
                  <c:v>1.0375638220276731</c:v>
                </c:pt>
                <c:pt idx="2742">
                  <c:v>1.0371855632518701</c:v>
                </c:pt>
                <c:pt idx="2743">
                  <c:v>1.0368075801748833</c:v>
                </c:pt>
                <c:pt idx="2744">
                  <c:v>1.0364298724954024</c:v>
                </c:pt>
                <c:pt idx="2745">
                  <c:v>1.0360524399125561</c:v>
                </c:pt>
                <c:pt idx="2746">
                  <c:v>1.0356752821259116</c:v>
                </c:pt>
                <c:pt idx="2747">
                  <c:v>1.0352983988354727</c:v>
                </c:pt>
                <c:pt idx="2748">
                  <c:v>1.0349217897416803</c:v>
                </c:pt>
                <c:pt idx="2749">
                  <c:v>1.0345454545454105</c:v>
                </c:pt>
                <c:pt idx="2750">
                  <c:v>1.0341693929479749</c:v>
                </c:pt>
                <c:pt idx="2751">
                  <c:v>1.0337936046511187</c:v>
                </c:pt>
                <c:pt idx="2752">
                  <c:v>1.0334180893570211</c:v>
                </c:pt>
                <c:pt idx="2753">
                  <c:v>1.0330428467682928</c:v>
                </c:pt>
                <c:pt idx="2754">
                  <c:v>1.0326678765879778</c:v>
                </c:pt>
                <c:pt idx="2755">
                  <c:v>1.0322931785195495</c:v>
                </c:pt>
                <c:pt idx="2756">
                  <c:v>1.0319187522669127</c:v>
                </c:pt>
                <c:pt idx="2757">
                  <c:v>1.0315445975344011</c:v>
                </c:pt>
                <c:pt idx="2758">
                  <c:v>1.0311707140267772</c:v>
                </c:pt>
                <c:pt idx="2759">
                  <c:v>1.0307971014492312</c:v>
                </c:pt>
                <c:pt idx="2760">
                  <c:v>1.0304237595073806</c:v>
                </c:pt>
                <c:pt idx="2761">
                  <c:v>1.0300506879072695</c:v>
                </c:pt>
                <c:pt idx="2762">
                  <c:v>1.0296778863553666</c:v>
                </c:pt>
                <c:pt idx="2763">
                  <c:v>1.0293053545585666</c:v>
                </c:pt>
                <c:pt idx="2764">
                  <c:v>1.0289330922241873</c:v>
                </c:pt>
                <c:pt idx="2765">
                  <c:v>1.0285610990599703</c:v>
                </c:pt>
                <c:pt idx="2766">
                  <c:v>1.0281893747740793</c:v>
                </c:pt>
                <c:pt idx="2767">
                  <c:v>1.0278179190751002</c:v>
                </c:pt>
                <c:pt idx="2768">
                  <c:v>1.0274467316720395</c:v>
                </c:pt>
                <c:pt idx="2769">
                  <c:v>1.027075812274324</c:v>
                </c:pt>
                <c:pt idx="2770">
                  <c:v>1.0267051605917998</c:v>
                </c:pt>
                <c:pt idx="2771">
                  <c:v>1.0263347763347321</c:v>
                </c:pt>
                <c:pt idx="2772">
                  <c:v>1.0259646592138036</c:v>
                </c:pt>
                <c:pt idx="2773">
                  <c:v>1.0255948089401143</c:v>
                </c:pt>
                <c:pt idx="2774">
                  <c:v>1.025225225225181</c:v>
                </c:pt>
                <c:pt idx="2775">
                  <c:v>1.0248559077809356</c:v>
                </c:pt>
                <c:pt idx="2776">
                  <c:v>1.0244868563197251</c:v>
                </c:pt>
                <c:pt idx="2777">
                  <c:v>1.0241180705543114</c:v>
                </c:pt>
                <c:pt idx="2778">
                  <c:v>1.0237495501978686</c:v>
                </c:pt>
                <c:pt idx="2779">
                  <c:v>1.0233812949639844</c:v>
                </c:pt>
                <c:pt idx="2780">
                  <c:v>1.0230133045666583</c:v>
                </c:pt>
                <c:pt idx="2781">
                  <c:v>1.0226455787203006</c:v>
                </c:pt>
                <c:pt idx="2782">
                  <c:v>1.0222781171397328</c:v>
                </c:pt>
                <c:pt idx="2783">
                  <c:v>1.0219109195401854</c:v>
                </c:pt>
                <c:pt idx="2784">
                  <c:v>1.0215439856372985</c:v>
                </c:pt>
                <c:pt idx="2785">
                  <c:v>1.02117731514712</c:v>
                </c:pt>
                <c:pt idx="2786">
                  <c:v>1.0208109077861056</c:v>
                </c:pt>
                <c:pt idx="2787">
                  <c:v>1.0204447632711178</c:v>
                </c:pt>
                <c:pt idx="2788">
                  <c:v>1.0200788813194248</c:v>
                </c:pt>
                <c:pt idx="2789">
                  <c:v>1.019713261648701</c:v>
                </c:pt>
                <c:pt idx="2790">
                  <c:v>1.0193479039770246</c:v>
                </c:pt>
                <c:pt idx="2791">
                  <c:v>1.0189828080228782</c:v>
                </c:pt>
                <c:pt idx="2792">
                  <c:v>1.018617973505147</c:v>
                </c:pt>
                <c:pt idx="2793">
                  <c:v>1.0182534001431194</c:v>
                </c:pt>
                <c:pt idx="2794">
                  <c:v>1.017889087656485</c:v>
                </c:pt>
                <c:pt idx="2795">
                  <c:v>1.0175250357653345</c:v>
                </c:pt>
                <c:pt idx="2796">
                  <c:v>1.0171612441901592</c:v>
                </c:pt>
                <c:pt idx="2797">
                  <c:v>1.0167977126518497</c:v>
                </c:pt>
                <c:pt idx="2798">
                  <c:v>1.0164344408716954</c:v>
                </c:pt>
                <c:pt idx="2799">
                  <c:v>1.0160714285713839</c:v>
                </c:pt>
                <c:pt idx="2800">
                  <c:v>1.0157086754730007</c:v>
                </c:pt>
                <c:pt idx="2801">
                  <c:v>1.0153461812990274</c:v>
                </c:pt>
                <c:pt idx="2802">
                  <c:v>1.0149839457723422</c:v>
                </c:pt>
                <c:pt idx="2803">
                  <c:v>1.0146219686162179</c:v>
                </c:pt>
                <c:pt idx="2804">
                  <c:v>1.0142602495543225</c:v>
                </c:pt>
                <c:pt idx="2805">
                  <c:v>1.013898788310718</c:v>
                </c:pt>
                <c:pt idx="2806">
                  <c:v>1.0135375846098591</c:v>
                </c:pt>
                <c:pt idx="2807">
                  <c:v>1.0131766381765934</c:v>
                </c:pt>
                <c:pt idx="2808">
                  <c:v>1.0128159487361603</c:v>
                </c:pt>
                <c:pt idx="2809">
                  <c:v>1.0124555160141901</c:v>
                </c:pt>
                <c:pt idx="2810">
                  <c:v>1.0120953397367038</c:v>
                </c:pt>
                <c:pt idx="2811">
                  <c:v>1.0117354196301118</c:v>
                </c:pt>
                <c:pt idx="2812">
                  <c:v>1.0113757554212137</c:v>
                </c:pt>
                <c:pt idx="2813">
                  <c:v>1.0110163468371975</c:v>
                </c:pt>
                <c:pt idx="2814">
                  <c:v>1.010657193605639</c:v>
                </c:pt>
                <c:pt idx="2815">
                  <c:v>1.0102982954545008</c:v>
                </c:pt>
                <c:pt idx="2816">
                  <c:v>1.0099396521121313</c:v>
                </c:pt>
                <c:pt idx="2817">
                  <c:v>1.0095812633072654</c:v>
                </c:pt>
                <c:pt idx="2818">
                  <c:v>1.0092231287690223</c:v>
                </c:pt>
                <c:pt idx="2819">
                  <c:v>1.0088652482269056</c:v>
                </c:pt>
                <c:pt idx="2820">
                  <c:v>1.0085076214108024</c:v>
                </c:pt>
                <c:pt idx="2821">
                  <c:v>1.0081502480509827</c:v>
                </c:pt>
                <c:pt idx="2822">
                  <c:v>1.0077931278780989</c:v>
                </c:pt>
                <c:pt idx="2823">
                  <c:v>1.0074362606231846</c:v>
                </c:pt>
                <c:pt idx="2824">
                  <c:v>1.0070796460176543</c:v>
                </c:pt>
                <c:pt idx="2825">
                  <c:v>1.0067232837933027</c:v>
                </c:pt>
                <c:pt idx="2826">
                  <c:v>1.0063671736823039</c:v>
                </c:pt>
                <c:pt idx="2827">
                  <c:v>1.006011315417211</c:v>
                </c:pt>
                <c:pt idx="2828">
                  <c:v>1.0056557087309554</c:v>
                </c:pt>
                <c:pt idx="2829">
                  <c:v>1.0053003533568456</c:v>
                </c:pt>
                <c:pt idx="2830">
                  <c:v>1.0049452490285669</c:v>
                </c:pt>
                <c:pt idx="2831">
                  <c:v>1.0045903954801811</c:v>
                </c:pt>
                <c:pt idx="2832">
                  <c:v>1.0042357924461252</c:v>
                </c:pt>
                <c:pt idx="2833">
                  <c:v>1.0038814396612112</c:v>
                </c:pt>
                <c:pt idx="2834">
                  <c:v>1.0035273368606252</c:v>
                </c:pt>
                <c:pt idx="2835">
                  <c:v>1.0031734837799269</c:v>
                </c:pt>
                <c:pt idx="2836">
                  <c:v>1.0028198801550485</c:v>
                </c:pt>
                <c:pt idx="2837">
                  <c:v>1.0024665257222947</c:v>
                </c:pt>
                <c:pt idx="2838">
                  <c:v>1.0021134202183417</c:v>
                </c:pt>
                <c:pt idx="2839">
                  <c:v>1.0017605633802367</c:v>
                </c:pt>
                <c:pt idx="2840">
                  <c:v>1.0014079549453967</c:v>
                </c:pt>
                <c:pt idx="2841">
                  <c:v>1.0010555946516086</c:v>
                </c:pt>
                <c:pt idx="2842">
                  <c:v>1.0007034822370284</c:v>
                </c:pt>
                <c:pt idx="2843">
                  <c:v>1.0003516174401799</c:v>
                </c:pt>
                <c:pt idx="2844">
                  <c:v>0.99999999999995492</c:v>
                </c:pt>
              </c:numCache>
            </c:numRef>
          </c:xVal>
          <c:yVal>
            <c:numRef>
              <c:f>Block4b!$AB$2:$AB$2846</c:f>
              <c:numCache>
                <c:formatCode>#,##0.0</c:formatCode>
                <c:ptCount val="2845"/>
                <c:pt idx="0">
                  <c:v>32051.387249457199</c:v>
                </c:pt>
                <c:pt idx="1">
                  <c:v>30484.11554101</c:v>
                </c:pt>
                <c:pt idx="2">
                  <c:v>29416.9986952582</c:v>
                </c:pt>
                <c:pt idx="3">
                  <c:v>29045.502264789098</c:v>
                </c:pt>
                <c:pt idx="4">
                  <c:v>28822.135250768901</c:v>
                </c:pt>
                <c:pt idx="5">
                  <c:v>28487.1362731232</c:v>
                </c:pt>
                <c:pt idx="6">
                  <c:v>28321.187329849599</c:v>
                </c:pt>
                <c:pt idx="7">
                  <c:v>27778.623129678901</c:v>
                </c:pt>
                <c:pt idx="8">
                  <c:v>27697.320981553301</c:v>
                </c:pt>
                <c:pt idx="9">
                  <c:v>27423.383199066298</c:v>
                </c:pt>
                <c:pt idx="10">
                  <c:v>27402.458943456299</c:v>
                </c:pt>
                <c:pt idx="11">
                  <c:v>27177.289726303999</c:v>
                </c:pt>
                <c:pt idx="12">
                  <c:v>27165.565105786802</c:v>
                </c:pt>
                <c:pt idx="13">
                  <c:v>27125.271724995899</c:v>
                </c:pt>
                <c:pt idx="14">
                  <c:v>27118.865597543299</c:v>
                </c:pt>
                <c:pt idx="15">
                  <c:v>27067.190983650798</c:v>
                </c:pt>
                <c:pt idx="16">
                  <c:v>26843.317901009701</c:v>
                </c:pt>
                <c:pt idx="17">
                  <c:v>26583.806373216401</c:v>
                </c:pt>
                <c:pt idx="18">
                  <c:v>26229.8672870029</c:v>
                </c:pt>
                <c:pt idx="19">
                  <c:v>25931.957234784699</c:v>
                </c:pt>
                <c:pt idx="20">
                  <c:v>25844.7269135446</c:v>
                </c:pt>
                <c:pt idx="21">
                  <c:v>25801.829471243698</c:v>
                </c:pt>
                <c:pt idx="22">
                  <c:v>25444.098913879701</c:v>
                </c:pt>
                <c:pt idx="23">
                  <c:v>25433.551176034001</c:v>
                </c:pt>
                <c:pt idx="24">
                  <c:v>25224.851067665699</c:v>
                </c:pt>
                <c:pt idx="25">
                  <c:v>25110.4446639005</c:v>
                </c:pt>
                <c:pt idx="26">
                  <c:v>25036.0789707281</c:v>
                </c:pt>
                <c:pt idx="27">
                  <c:v>24829.931238961701</c:v>
                </c:pt>
                <c:pt idx="28">
                  <c:v>24656.713190229799</c:v>
                </c:pt>
                <c:pt idx="29">
                  <c:v>24529.355833007801</c:v>
                </c:pt>
                <c:pt idx="30">
                  <c:v>24474.185085145298</c:v>
                </c:pt>
                <c:pt idx="31">
                  <c:v>24423.513428108399</c:v>
                </c:pt>
                <c:pt idx="32">
                  <c:v>24404.526105788002</c:v>
                </c:pt>
                <c:pt idx="33">
                  <c:v>24274.458028572499</c:v>
                </c:pt>
                <c:pt idx="34">
                  <c:v>24266.981056785098</c:v>
                </c:pt>
                <c:pt idx="35">
                  <c:v>24250.3422169722</c:v>
                </c:pt>
                <c:pt idx="36">
                  <c:v>24246.749298588998</c:v>
                </c:pt>
                <c:pt idx="37">
                  <c:v>24235.8430863498</c:v>
                </c:pt>
                <c:pt idx="38">
                  <c:v>24213.020118186101</c:v>
                </c:pt>
                <c:pt idx="39">
                  <c:v>24198.170564192402</c:v>
                </c:pt>
                <c:pt idx="40">
                  <c:v>24182.537092279501</c:v>
                </c:pt>
                <c:pt idx="41">
                  <c:v>24151.218206244499</c:v>
                </c:pt>
                <c:pt idx="42">
                  <c:v>24044.615428143999</c:v>
                </c:pt>
                <c:pt idx="43">
                  <c:v>23981.4041295553</c:v>
                </c:pt>
                <c:pt idx="44">
                  <c:v>23951.242434143202</c:v>
                </c:pt>
                <c:pt idx="45">
                  <c:v>23798.4011324319</c:v>
                </c:pt>
                <c:pt idx="46">
                  <c:v>23602.043343821799</c:v>
                </c:pt>
                <c:pt idx="47">
                  <c:v>23599.6794258437</c:v>
                </c:pt>
                <c:pt idx="48">
                  <c:v>23528.2448831375</c:v>
                </c:pt>
                <c:pt idx="49">
                  <c:v>23415.323084993699</c:v>
                </c:pt>
                <c:pt idx="50">
                  <c:v>23336.001194199402</c:v>
                </c:pt>
                <c:pt idx="51">
                  <c:v>23278.843697488399</c:v>
                </c:pt>
                <c:pt idx="52">
                  <c:v>23202.341632440101</c:v>
                </c:pt>
                <c:pt idx="53">
                  <c:v>23198.323610157498</c:v>
                </c:pt>
                <c:pt idx="54">
                  <c:v>23095.281689736901</c:v>
                </c:pt>
                <c:pt idx="55">
                  <c:v>22836.496697896899</c:v>
                </c:pt>
                <c:pt idx="56">
                  <c:v>22799.367576307199</c:v>
                </c:pt>
                <c:pt idx="57">
                  <c:v>22787.203476031998</c:v>
                </c:pt>
                <c:pt idx="58">
                  <c:v>22781.564230596399</c:v>
                </c:pt>
                <c:pt idx="59">
                  <c:v>22740.554116543299</c:v>
                </c:pt>
                <c:pt idx="60">
                  <c:v>22721.4628486646</c:v>
                </c:pt>
                <c:pt idx="61">
                  <c:v>22712.694444660599</c:v>
                </c:pt>
                <c:pt idx="62">
                  <c:v>22708.791567885401</c:v>
                </c:pt>
                <c:pt idx="63">
                  <c:v>22703.025504901299</c:v>
                </c:pt>
                <c:pt idx="64">
                  <c:v>22700.790451187699</c:v>
                </c:pt>
                <c:pt idx="65">
                  <c:v>22688.914563483198</c:v>
                </c:pt>
                <c:pt idx="66">
                  <c:v>22623.567251644999</c:v>
                </c:pt>
                <c:pt idx="67">
                  <c:v>22611.700077061399</c:v>
                </c:pt>
                <c:pt idx="68">
                  <c:v>22589.293859617901</c:v>
                </c:pt>
                <c:pt idx="69">
                  <c:v>22557.911819155499</c:v>
                </c:pt>
                <c:pt idx="70">
                  <c:v>22540.0707114861</c:v>
                </c:pt>
                <c:pt idx="71">
                  <c:v>22492.246304003402</c:v>
                </c:pt>
                <c:pt idx="72">
                  <c:v>22455.575257084001</c:v>
                </c:pt>
                <c:pt idx="73">
                  <c:v>22442.049236415802</c:v>
                </c:pt>
                <c:pt idx="74">
                  <c:v>22419.3657105288</c:v>
                </c:pt>
                <c:pt idx="75">
                  <c:v>22380.874171175601</c:v>
                </c:pt>
                <c:pt idx="76">
                  <c:v>22357.1781297661</c:v>
                </c:pt>
                <c:pt idx="77">
                  <c:v>22355.872411595501</c:v>
                </c:pt>
                <c:pt idx="78">
                  <c:v>22341.789388720201</c:v>
                </c:pt>
                <c:pt idx="79">
                  <c:v>22340.096251078401</c:v>
                </c:pt>
                <c:pt idx="80">
                  <c:v>22287.128810462</c:v>
                </c:pt>
                <c:pt idx="81">
                  <c:v>22154.7176048316</c:v>
                </c:pt>
                <c:pt idx="82">
                  <c:v>22122.588470396498</c:v>
                </c:pt>
                <c:pt idx="83">
                  <c:v>22121.620602195901</c:v>
                </c:pt>
                <c:pt idx="84">
                  <c:v>22114.058493856101</c:v>
                </c:pt>
                <c:pt idx="85">
                  <c:v>22082.816032958199</c:v>
                </c:pt>
                <c:pt idx="86">
                  <c:v>22078.901843199801</c:v>
                </c:pt>
                <c:pt idx="87">
                  <c:v>22005.418617486499</c:v>
                </c:pt>
                <c:pt idx="88">
                  <c:v>21990.642681090299</c:v>
                </c:pt>
                <c:pt idx="89">
                  <c:v>21902.754722705598</c:v>
                </c:pt>
                <c:pt idx="90">
                  <c:v>21888.853752513998</c:v>
                </c:pt>
                <c:pt idx="91">
                  <c:v>21883.862982904298</c:v>
                </c:pt>
                <c:pt idx="92">
                  <c:v>21832.993468025299</c:v>
                </c:pt>
                <c:pt idx="93">
                  <c:v>21774.865105643101</c:v>
                </c:pt>
                <c:pt idx="94">
                  <c:v>21763.607541610701</c:v>
                </c:pt>
                <c:pt idx="95">
                  <c:v>21743.1473374571</c:v>
                </c:pt>
                <c:pt idx="96">
                  <c:v>21734.200060840201</c:v>
                </c:pt>
                <c:pt idx="97">
                  <c:v>21713.034172276901</c:v>
                </c:pt>
                <c:pt idx="98">
                  <c:v>21677.862070493102</c:v>
                </c:pt>
                <c:pt idx="99">
                  <c:v>21657.960519027401</c:v>
                </c:pt>
                <c:pt idx="100">
                  <c:v>21655.047399248699</c:v>
                </c:pt>
                <c:pt idx="101">
                  <c:v>21642.0988767491</c:v>
                </c:pt>
                <c:pt idx="102">
                  <c:v>21578.096155899198</c:v>
                </c:pt>
                <c:pt idx="103">
                  <c:v>21562.744359636799</c:v>
                </c:pt>
                <c:pt idx="104">
                  <c:v>21545.160661478301</c:v>
                </c:pt>
                <c:pt idx="105">
                  <c:v>21534.4696008258</c:v>
                </c:pt>
                <c:pt idx="106">
                  <c:v>21516.407609533799</c:v>
                </c:pt>
                <c:pt idx="107">
                  <c:v>21515.264334578998</c:v>
                </c:pt>
                <c:pt idx="108">
                  <c:v>21447.291454389899</c:v>
                </c:pt>
                <c:pt idx="109">
                  <c:v>21430.109539781701</c:v>
                </c:pt>
                <c:pt idx="110">
                  <c:v>21387.8789852437</c:v>
                </c:pt>
                <c:pt idx="111">
                  <c:v>21368.081925824401</c:v>
                </c:pt>
                <c:pt idx="112">
                  <c:v>21364.8853940646</c:v>
                </c:pt>
                <c:pt idx="113">
                  <c:v>21364.448252900002</c:v>
                </c:pt>
                <c:pt idx="114">
                  <c:v>21267.4230334934</c:v>
                </c:pt>
                <c:pt idx="115">
                  <c:v>21263.712109528999</c:v>
                </c:pt>
                <c:pt idx="116">
                  <c:v>21217.637739329599</c:v>
                </c:pt>
                <c:pt idx="117">
                  <c:v>21206.773900475298</c:v>
                </c:pt>
                <c:pt idx="118">
                  <c:v>21191.599693788099</c:v>
                </c:pt>
                <c:pt idx="119">
                  <c:v>21183.762751693801</c:v>
                </c:pt>
                <c:pt idx="120">
                  <c:v>21178.0035367128</c:v>
                </c:pt>
                <c:pt idx="121">
                  <c:v>21119.2462101253</c:v>
                </c:pt>
                <c:pt idx="122">
                  <c:v>21103.101970690401</c:v>
                </c:pt>
                <c:pt idx="123">
                  <c:v>21100.8072376665</c:v>
                </c:pt>
                <c:pt idx="124">
                  <c:v>21077.5027546526</c:v>
                </c:pt>
                <c:pt idx="125">
                  <c:v>21062.9417268744</c:v>
                </c:pt>
                <c:pt idx="126">
                  <c:v>21062.700078673799</c:v>
                </c:pt>
                <c:pt idx="127">
                  <c:v>21059.414109686699</c:v>
                </c:pt>
                <c:pt idx="128">
                  <c:v>21057.536949119502</c:v>
                </c:pt>
                <c:pt idx="129">
                  <c:v>21046.4924461712</c:v>
                </c:pt>
                <c:pt idx="130">
                  <c:v>21031.357383580202</c:v>
                </c:pt>
                <c:pt idx="131">
                  <c:v>21026.429435179401</c:v>
                </c:pt>
                <c:pt idx="132">
                  <c:v>21023.174182048198</c:v>
                </c:pt>
                <c:pt idx="133">
                  <c:v>20999.074932870299</c:v>
                </c:pt>
                <c:pt idx="134">
                  <c:v>20986.419648530598</c:v>
                </c:pt>
                <c:pt idx="135">
                  <c:v>20979.4196160793</c:v>
                </c:pt>
                <c:pt idx="136">
                  <c:v>20973.019921956198</c:v>
                </c:pt>
                <c:pt idx="137">
                  <c:v>20965.396836955999</c:v>
                </c:pt>
                <c:pt idx="138">
                  <c:v>20964.469687666398</c:v>
                </c:pt>
                <c:pt idx="139">
                  <c:v>20956.574106047799</c:v>
                </c:pt>
                <c:pt idx="140">
                  <c:v>20951.5041676894</c:v>
                </c:pt>
                <c:pt idx="141">
                  <c:v>20887.430848512598</c:v>
                </c:pt>
                <c:pt idx="142">
                  <c:v>20883.9418186576</c:v>
                </c:pt>
                <c:pt idx="143">
                  <c:v>20875.331135265202</c:v>
                </c:pt>
                <c:pt idx="144">
                  <c:v>20848.192974527501</c:v>
                </c:pt>
                <c:pt idx="145">
                  <c:v>20839.227488181299</c:v>
                </c:pt>
                <c:pt idx="146">
                  <c:v>20811.9564444301</c:v>
                </c:pt>
                <c:pt idx="147">
                  <c:v>20802.9677547914</c:v>
                </c:pt>
                <c:pt idx="148">
                  <c:v>20800.842808788999</c:v>
                </c:pt>
                <c:pt idx="149">
                  <c:v>20777.279999487899</c:v>
                </c:pt>
                <c:pt idx="150">
                  <c:v>20736.8009952664</c:v>
                </c:pt>
                <c:pt idx="151">
                  <c:v>20724.647701793601</c:v>
                </c:pt>
                <c:pt idx="152">
                  <c:v>20723.8226422716</c:v>
                </c:pt>
                <c:pt idx="153">
                  <c:v>20689.974036293599</c:v>
                </c:pt>
                <c:pt idx="154">
                  <c:v>20687.9926607569</c:v>
                </c:pt>
                <c:pt idx="155">
                  <c:v>20670.8171476102</c:v>
                </c:pt>
                <c:pt idx="156">
                  <c:v>20644.129864947699</c:v>
                </c:pt>
                <c:pt idx="157">
                  <c:v>20643.788605326801</c:v>
                </c:pt>
                <c:pt idx="158">
                  <c:v>20622.4387029061</c:v>
                </c:pt>
                <c:pt idx="159">
                  <c:v>20598.243817750899</c:v>
                </c:pt>
                <c:pt idx="160">
                  <c:v>20594.7931193607</c:v>
                </c:pt>
                <c:pt idx="161">
                  <c:v>20576.119923679798</c:v>
                </c:pt>
                <c:pt idx="162">
                  <c:v>20571.969256277102</c:v>
                </c:pt>
                <c:pt idx="163">
                  <c:v>20562.707465954401</c:v>
                </c:pt>
                <c:pt idx="164">
                  <c:v>20552.440726613801</c:v>
                </c:pt>
                <c:pt idx="165">
                  <c:v>20552.144203678399</c:v>
                </c:pt>
                <c:pt idx="166">
                  <c:v>20545.204132185299</c:v>
                </c:pt>
                <c:pt idx="167">
                  <c:v>20541.560467809999</c:v>
                </c:pt>
                <c:pt idx="168">
                  <c:v>20534.0825935426</c:v>
                </c:pt>
                <c:pt idx="169">
                  <c:v>20529.0080303988</c:v>
                </c:pt>
                <c:pt idx="170">
                  <c:v>20526.152252215201</c:v>
                </c:pt>
                <c:pt idx="171">
                  <c:v>20515.9822161968</c:v>
                </c:pt>
                <c:pt idx="172">
                  <c:v>20484.2661303801</c:v>
                </c:pt>
                <c:pt idx="173">
                  <c:v>20483.7854169526</c:v>
                </c:pt>
                <c:pt idx="174">
                  <c:v>20414.292116583401</c:v>
                </c:pt>
                <c:pt idx="175">
                  <c:v>20400.098634207901</c:v>
                </c:pt>
                <c:pt idx="176">
                  <c:v>20383.909209062</c:v>
                </c:pt>
                <c:pt idx="177">
                  <c:v>20376.529602832801</c:v>
                </c:pt>
                <c:pt idx="178">
                  <c:v>20373.944391124402</c:v>
                </c:pt>
                <c:pt idx="179">
                  <c:v>20368.889978039799</c:v>
                </c:pt>
                <c:pt idx="180">
                  <c:v>20344.4012164294</c:v>
                </c:pt>
                <c:pt idx="181">
                  <c:v>20337.247790804598</c:v>
                </c:pt>
                <c:pt idx="182">
                  <c:v>20332.0295952587</c:v>
                </c:pt>
                <c:pt idx="183">
                  <c:v>20329.990664078101</c:v>
                </c:pt>
                <c:pt idx="184">
                  <c:v>20327.3359612165</c:v>
                </c:pt>
                <c:pt idx="185">
                  <c:v>20315.860009993801</c:v>
                </c:pt>
                <c:pt idx="186">
                  <c:v>20305.508933151199</c:v>
                </c:pt>
                <c:pt idx="187">
                  <c:v>20299.526798094401</c:v>
                </c:pt>
                <c:pt idx="188">
                  <c:v>20276.513283231401</c:v>
                </c:pt>
                <c:pt idx="189">
                  <c:v>20228.671827835002</c:v>
                </c:pt>
                <c:pt idx="190">
                  <c:v>20224.1186253253</c:v>
                </c:pt>
                <c:pt idx="191">
                  <c:v>20217.624690848399</c:v>
                </c:pt>
                <c:pt idx="192">
                  <c:v>20216.752101462898</c:v>
                </c:pt>
                <c:pt idx="193">
                  <c:v>20186.297266834001</c:v>
                </c:pt>
                <c:pt idx="194">
                  <c:v>20179.616307497399</c:v>
                </c:pt>
                <c:pt idx="195">
                  <c:v>20177.501112780501</c:v>
                </c:pt>
                <c:pt idx="196">
                  <c:v>20175.8311439604</c:v>
                </c:pt>
                <c:pt idx="197">
                  <c:v>20169.7878472058</c:v>
                </c:pt>
                <c:pt idx="198">
                  <c:v>20156.683621441302</c:v>
                </c:pt>
                <c:pt idx="199">
                  <c:v>20155.181613891102</c:v>
                </c:pt>
                <c:pt idx="200">
                  <c:v>20119.897959540798</c:v>
                </c:pt>
                <c:pt idx="201">
                  <c:v>20114.2223326188</c:v>
                </c:pt>
                <c:pt idx="202">
                  <c:v>20113.5425056766</c:v>
                </c:pt>
                <c:pt idx="203">
                  <c:v>20083.978925429499</c:v>
                </c:pt>
                <c:pt idx="204">
                  <c:v>20054.060085143799</c:v>
                </c:pt>
                <c:pt idx="205">
                  <c:v>20051.927877777802</c:v>
                </c:pt>
                <c:pt idx="206">
                  <c:v>20044.774829806502</c:v>
                </c:pt>
                <c:pt idx="207">
                  <c:v>20033.6561343516</c:v>
                </c:pt>
                <c:pt idx="208">
                  <c:v>19983.200650959599</c:v>
                </c:pt>
                <c:pt idx="209">
                  <c:v>19966.4928017856</c:v>
                </c:pt>
                <c:pt idx="210">
                  <c:v>19958.254227440601</c:v>
                </c:pt>
                <c:pt idx="211">
                  <c:v>19954.7642854398</c:v>
                </c:pt>
                <c:pt idx="212">
                  <c:v>19948.964588154198</c:v>
                </c:pt>
                <c:pt idx="213">
                  <c:v>19948.332074648799</c:v>
                </c:pt>
                <c:pt idx="214">
                  <c:v>19938.863243854801</c:v>
                </c:pt>
                <c:pt idx="215">
                  <c:v>19938.823725578201</c:v>
                </c:pt>
                <c:pt idx="216">
                  <c:v>19932.683871181802</c:v>
                </c:pt>
                <c:pt idx="217">
                  <c:v>19909.724287694698</c:v>
                </c:pt>
                <c:pt idx="218">
                  <c:v>19903.545245286699</c:v>
                </c:pt>
                <c:pt idx="219">
                  <c:v>19900.155788788201</c:v>
                </c:pt>
                <c:pt idx="220">
                  <c:v>19894.440577976598</c:v>
                </c:pt>
                <c:pt idx="221">
                  <c:v>19890.664804898599</c:v>
                </c:pt>
                <c:pt idx="222">
                  <c:v>19883.055281938101</c:v>
                </c:pt>
                <c:pt idx="223">
                  <c:v>19879.8489753416</c:v>
                </c:pt>
                <c:pt idx="224">
                  <c:v>19871.144180779502</c:v>
                </c:pt>
                <c:pt idx="225">
                  <c:v>19818.228167320201</c:v>
                </c:pt>
                <c:pt idx="226">
                  <c:v>19814.527268002399</c:v>
                </c:pt>
                <c:pt idx="227">
                  <c:v>19788.571779996</c:v>
                </c:pt>
                <c:pt idx="228">
                  <c:v>19786.992174627299</c:v>
                </c:pt>
                <c:pt idx="229">
                  <c:v>19762.947068115202</c:v>
                </c:pt>
                <c:pt idx="230">
                  <c:v>19761.092425680399</c:v>
                </c:pt>
                <c:pt idx="231">
                  <c:v>19737.260867017802</c:v>
                </c:pt>
                <c:pt idx="232">
                  <c:v>19731.078428979599</c:v>
                </c:pt>
                <c:pt idx="233">
                  <c:v>19723.428415195998</c:v>
                </c:pt>
                <c:pt idx="234">
                  <c:v>19722.549659779001</c:v>
                </c:pt>
                <c:pt idx="235">
                  <c:v>19718.012361650101</c:v>
                </c:pt>
                <c:pt idx="236">
                  <c:v>19698.5014473421</c:v>
                </c:pt>
                <c:pt idx="237">
                  <c:v>19693.358892365901</c:v>
                </c:pt>
                <c:pt idx="238">
                  <c:v>19682.132773309801</c:v>
                </c:pt>
                <c:pt idx="239">
                  <c:v>19664.888460462898</c:v>
                </c:pt>
                <c:pt idx="240">
                  <c:v>19657.325135302999</c:v>
                </c:pt>
                <c:pt idx="241">
                  <c:v>19648.749500878501</c:v>
                </c:pt>
                <c:pt idx="242">
                  <c:v>19645.0053450575</c:v>
                </c:pt>
                <c:pt idx="243">
                  <c:v>19643.417336404498</c:v>
                </c:pt>
                <c:pt idx="244">
                  <c:v>19638.9992281583</c:v>
                </c:pt>
                <c:pt idx="245">
                  <c:v>19638.483963613598</c:v>
                </c:pt>
                <c:pt idx="246">
                  <c:v>19637.499422560701</c:v>
                </c:pt>
                <c:pt idx="247">
                  <c:v>19635.375559444801</c:v>
                </c:pt>
                <c:pt idx="248">
                  <c:v>19630.663849631099</c:v>
                </c:pt>
                <c:pt idx="249">
                  <c:v>19625.224929904402</c:v>
                </c:pt>
                <c:pt idx="250">
                  <c:v>19608.5359684902</c:v>
                </c:pt>
                <c:pt idx="251">
                  <c:v>19592.26803186</c:v>
                </c:pt>
                <c:pt idx="252">
                  <c:v>19580.906860800002</c:v>
                </c:pt>
                <c:pt idx="253">
                  <c:v>19580.304663528201</c:v>
                </c:pt>
                <c:pt idx="254">
                  <c:v>19573.744901536498</c:v>
                </c:pt>
                <c:pt idx="255">
                  <c:v>19570.107504242402</c:v>
                </c:pt>
                <c:pt idx="256">
                  <c:v>19569.807312630899</c:v>
                </c:pt>
                <c:pt idx="257">
                  <c:v>19560.324394949799</c:v>
                </c:pt>
                <c:pt idx="258">
                  <c:v>19532.7178743562</c:v>
                </c:pt>
                <c:pt idx="259">
                  <c:v>19528.465287025301</c:v>
                </c:pt>
                <c:pt idx="260">
                  <c:v>19527.7735061844</c:v>
                </c:pt>
                <c:pt idx="261">
                  <c:v>19524.274011497499</c:v>
                </c:pt>
                <c:pt idx="262">
                  <c:v>19522.007006391199</c:v>
                </c:pt>
                <c:pt idx="263">
                  <c:v>19514.6406545069</c:v>
                </c:pt>
                <c:pt idx="264">
                  <c:v>19512.507552005602</c:v>
                </c:pt>
                <c:pt idx="265">
                  <c:v>19473.885399549501</c:v>
                </c:pt>
                <c:pt idx="266">
                  <c:v>19453.7316789537</c:v>
                </c:pt>
                <c:pt idx="267">
                  <c:v>19446.056190511099</c:v>
                </c:pt>
                <c:pt idx="268">
                  <c:v>19443.0226113805</c:v>
                </c:pt>
                <c:pt idx="269">
                  <c:v>19437.276294108098</c:v>
                </c:pt>
                <c:pt idx="270">
                  <c:v>19428.575158936801</c:v>
                </c:pt>
                <c:pt idx="271">
                  <c:v>19397.985831948899</c:v>
                </c:pt>
                <c:pt idx="272">
                  <c:v>19393.724101345499</c:v>
                </c:pt>
                <c:pt idx="273">
                  <c:v>19378.989109075999</c:v>
                </c:pt>
                <c:pt idx="274">
                  <c:v>19366.500962774899</c:v>
                </c:pt>
                <c:pt idx="275">
                  <c:v>19353.6336355651</c:v>
                </c:pt>
                <c:pt idx="276">
                  <c:v>19348.662898630198</c:v>
                </c:pt>
                <c:pt idx="277">
                  <c:v>19339.4517695799</c:v>
                </c:pt>
                <c:pt idx="278">
                  <c:v>19339.1251866905</c:v>
                </c:pt>
                <c:pt idx="279">
                  <c:v>19325.344429130801</c:v>
                </c:pt>
                <c:pt idx="280">
                  <c:v>19323.709305195</c:v>
                </c:pt>
                <c:pt idx="281">
                  <c:v>19297.132636330101</c:v>
                </c:pt>
                <c:pt idx="282">
                  <c:v>19278.203961717201</c:v>
                </c:pt>
                <c:pt idx="283">
                  <c:v>19271.643168671799</c:v>
                </c:pt>
                <c:pt idx="284">
                  <c:v>19266.1922565942</c:v>
                </c:pt>
                <c:pt idx="285">
                  <c:v>19231.099865893499</c:v>
                </c:pt>
                <c:pt idx="286">
                  <c:v>19225.936267540099</c:v>
                </c:pt>
                <c:pt idx="287">
                  <c:v>19213.767345808399</c:v>
                </c:pt>
                <c:pt idx="288">
                  <c:v>19207.175708332401</c:v>
                </c:pt>
                <c:pt idx="289">
                  <c:v>19192.761218494899</c:v>
                </c:pt>
                <c:pt idx="290">
                  <c:v>19189.0548102713</c:v>
                </c:pt>
                <c:pt idx="291">
                  <c:v>19185.4992028013</c:v>
                </c:pt>
                <c:pt idx="292">
                  <c:v>19168.5097801548</c:v>
                </c:pt>
                <c:pt idx="293">
                  <c:v>19141.777286705099</c:v>
                </c:pt>
                <c:pt idx="294">
                  <c:v>19139.313986694498</c:v>
                </c:pt>
                <c:pt idx="295">
                  <c:v>19112.712683007201</c:v>
                </c:pt>
                <c:pt idx="296">
                  <c:v>19107.5887579552</c:v>
                </c:pt>
                <c:pt idx="297">
                  <c:v>19081.042029696699</c:v>
                </c:pt>
                <c:pt idx="298">
                  <c:v>19055.9357091323</c:v>
                </c:pt>
                <c:pt idx="299">
                  <c:v>19054.964166005</c:v>
                </c:pt>
                <c:pt idx="300">
                  <c:v>19054.448186084301</c:v>
                </c:pt>
                <c:pt idx="301">
                  <c:v>19037.3713272196</c:v>
                </c:pt>
                <c:pt idx="302">
                  <c:v>19035.078981056398</c:v>
                </c:pt>
                <c:pt idx="303">
                  <c:v>19033.495143377801</c:v>
                </c:pt>
                <c:pt idx="304">
                  <c:v>19029.430552526301</c:v>
                </c:pt>
                <c:pt idx="305">
                  <c:v>19024.710731858901</c:v>
                </c:pt>
                <c:pt idx="306">
                  <c:v>19015.065487820801</c:v>
                </c:pt>
                <c:pt idx="307">
                  <c:v>19014.0574503358</c:v>
                </c:pt>
                <c:pt idx="308">
                  <c:v>19007.072468293802</c:v>
                </c:pt>
                <c:pt idx="309">
                  <c:v>19006.202632503599</c:v>
                </c:pt>
                <c:pt idx="310">
                  <c:v>18999.019587628201</c:v>
                </c:pt>
                <c:pt idx="311">
                  <c:v>18996.1403503847</c:v>
                </c:pt>
                <c:pt idx="312">
                  <c:v>18995.591968523298</c:v>
                </c:pt>
                <c:pt idx="313">
                  <c:v>18943.9220619595</c:v>
                </c:pt>
                <c:pt idx="314">
                  <c:v>18943.276340488999</c:v>
                </c:pt>
                <c:pt idx="315">
                  <c:v>18925.2866243067</c:v>
                </c:pt>
                <c:pt idx="316">
                  <c:v>18916.473676433099</c:v>
                </c:pt>
                <c:pt idx="317">
                  <c:v>18909.784994763799</c:v>
                </c:pt>
                <c:pt idx="318">
                  <c:v>18896.949098820201</c:v>
                </c:pt>
                <c:pt idx="319">
                  <c:v>18884.1914256497</c:v>
                </c:pt>
                <c:pt idx="320">
                  <c:v>18884.067387005001</c:v>
                </c:pt>
                <c:pt idx="321">
                  <c:v>18880.596741015499</c:v>
                </c:pt>
                <c:pt idx="322">
                  <c:v>18877.919987467802</c:v>
                </c:pt>
                <c:pt idx="323">
                  <c:v>18877.194858532199</c:v>
                </c:pt>
                <c:pt idx="324">
                  <c:v>18875.0719893817</c:v>
                </c:pt>
                <c:pt idx="325">
                  <c:v>18873.923997748101</c:v>
                </c:pt>
                <c:pt idx="326">
                  <c:v>18873.832881002301</c:v>
                </c:pt>
                <c:pt idx="327">
                  <c:v>18869.8189691019</c:v>
                </c:pt>
                <c:pt idx="328">
                  <c:v>18864.207412635398</c:v>
                </c:pt>
                <c:pt idx="329">
                  <c:v>18862.298042558501</c:v>
                </c:pt>
                <c:pt idx="330">
                  <c:v>18846.176139909399</c:v>
                </c:pt>
                <c:pt idx="331">
                  <c:v>18831.3923495442</c:v>
                </c:pt>
                <c:pt idx="332">
                  <c:v>18806.7147750236</c:v>
                </c:pt>
                <c:pt idx="333">
                  <c:v>18806.352673226698</c:v>
                </c:pt>
                <c:pt idx="334">
                  <c:v>18782.6227536039</c:v>
                </c:pt>
                <c:pt idx="335">
                  <c:v>18781.393118890999</c:v>
                </c:pt>
                <c:pt idx="336">
                  <c:v>18774.400582400998</c:v>
                </c:pt>
                <c:pt idx="337">
                  <c:v>18769.655021967701</c:v>
                </c:pt>
                <c:pt idx="338">
                  <c:v>18762.3881888711</c:v>
                </c:pt>
                <c:pt idx="339">
                  <c:v>18748.875412516201</c:v>
                </c:pt>
                <c:pt idx="340">
                  <c:v>18743.7675514849</c:v>
                </c:pt>
                <c:pt idx="341">
                  <c:v>18735.9795477634</c:v>
                </c:pt>
                <c:pt idx="342">
                  <c:v>18712.533436330101</c:v>
                </c:pt>
                <c:pt idx="343">
                  <c:v>18708.905928641801</c:v>
                </c:pt>
                <c:pt idx="344">
                  <c:v>18695.445566498802</c:v>
                </c:pt>
                <c:pt idx="345">
                  <c:v>18686.451359384599</c:v>
                </c:pt>
                <c:pt idx="346">
                  <c:v>18685.524196112299</c:v>
                </c:pt>
                <c:pt idx="347">
                  <c:v>18682.043317587599</c:v>
                </c:pt>
                <c:pt idx="348">
                  <c:v>18676.558348917399</c:v>
                </c:pt>
                <c:pt idx="349">
                  <c:v>18666.9645707585</c:v>
                </c:pt>
                <c:pt idx="350">
                  <c:v>18665.6177207984</c:v>
                </c:pt>
                <c:pt idx="351">
                  <c:v>18640.1203206426</c:v>
                </c:pt>
                <c:pt idx="352">
                  <c:v>18639.1729664343</c:v>
                </c:pt>
                <c:pt idx="353">
                  <c:v>18619.307879402098</c:v>
                </c:pt>
                <c:pt idx="354">
                  <c:v>18619.088376941501</c:v>
                </c:pt>
                <c:pt idx="355">
                  <c:v>18617.935818058901</c:v>
                </c:pt>
                <c:pt idx="356">
                  <c:v>18611.764776382999</c:v>
                </c:pt>
                <c:pt idx="357">
                  <c:v>18586.1531014178</c:v>
                </c:pt>
                <c:pt idx="358">
                  <c:v>18585.160280361401</c:v>
                </c:pt>
                <c:pt idx="359">
                  <c:v>18572.306832458798</c:v>
                </c:pt>
                <c:pt idx="360">
                  <c:v>18570.3795706438</c:v>
                </c:pt>
                <c:pt idx="361">
                  <c:v>18568.509103894299</c:v>
                </c:pt>
                <c:pt idx="362">
                  <c:v>18567.836410599899</c:v>
                </c:pt>
                <c:pt idx="363">
                  <c:v>18546.270819765999</c:v>
                </c:pt>
                <c:pt idx="364">
                  <c:v>18543.727399121999</c:v>
                </c:pt>
                <c:pt idx="365">
                  <c:v>18542.875539441899</c:v>
                </c:pt>
                <c:pt idx="366">
                  <c:v>18515.590343314299</c:v>
                </c:pt>
                <c:pt idx="367">
                  <c:v>18511.105988604999</c:v>
                </c:pt>
                <c:pt idx="368">
                  <c:v>18502.0352299281</c:v>
                </c:pt>
                <c:pt idx="369">
                  <c:v>18494.790631759101</c:v>
                </c:pt>
                <c:pt idx="370">
                  <c:v>18488.972943976201</c:v>
                </c:pt>
                <c:pt idx="371">
                  <c:v>18484.4508831229</c:v>
                </c:pt>
                <c:pt idx="372">
                  <c:v>18481.230347176799</c:v>
                </c:pt>
                <c:pt idx="373">
                  <c:v>18479.947955337098</c:v>
                </c:pt>
                <c:pt idx="374">
                  <c:v>18463.174115470501</c:v>
                </c:pt>
                <c:pt idx="375">
                  <c:v>18437.9831432143</c:v>
                </c:pt>
                <c:pt idx="376">
                  <c:v>18432.558953656</c:v>
                </c:pt>
                <c:pt idx="377">
                  <c:v>18426.264593042801</c:v>
                </c:pt>
                <c:pt idx="378">
                  <c:v>18418.0574813454</c:v>
                </c:pt>
                <c:pt idx="379">
                  <c:v>18415.189438957499</c:v>
                </c:pt>
                <c:pt idx="380">
                  <c:v>18414.731512288901</c:v>
                </c:pt>
                <c:pt idx="381">
                  <c:v>18411.510239313498</c:v>
                </c:pt>
                <c:pt idx="382">
                  <c:v>18393.3854602182</c:v>
                </c:pt>
                <c:pt idx="383">
                  <c:v>18386.786314143199</c:v>
                </c:pt>
                <c:pt idx="384">
                  <c:v>18366.602901189901</c:v>
                </c:pt>
                <c:pt idx="385">
                  <c:v>18357.814959621501</c:v>
                </c:pt>
                <c:pt idx="386">
                  <c:v>18327.758211521701</c:v>
                </c:pt>
                <c:pt idx="387">
                  <c:v>18319.800398821601</c:v>
                </c:pt>
                <c:pt idx="388">
                  <c:v>18313.2941427238</c:v>
                </c:pt>
                <c:pt idx="389">
                  <c:v>18308.248440995802</c:v>
                </c:pt>
                <c:pt idx="390">
                  <c:v>18307.818958747801</c:v>
                </c:pt>
                <c:pt idx="391">
                  <c:v>18296.699146225499</c:v>
                </c:pt>
                <c:pt idx="392">
                  <c:v>18269.873705982998</c:v>
                </c:pt>
                <c:pt idx="393">
                  <c:v>18265.1518736744</c:v>
                </c:pt>
                <c:pt idx="394">
                  <c:v>18261.089387961001</c:v>
                </c:pt>
                <c:pt idx="395">
                  <c:v>18258.195122993198</c:v>
                </c:pt>
                <c:pt idx="396">
                  <c:v>18256.5238553292</c:v>
                </c:pt>
                <c:pt idx="397">
                  <c:v>18254.362316604998</c:v>
                </c:pt>
                <c:pt idx="398">
                  <c:v>18233.890211264999</c:v>
                </c:pt>
                <c:pt idx="399">
                  <c:v>18228.711686729799</c:v>
                </c:pt>
                <c:pt idx="400">
                  <c:v>18190.9635462152</c:v>
                </c:pt>
                <c:pt idx="401">
                  <c:v>18187.4098160024</c:v>
                </c:pt>
                <c:pt idx="402">
                  <c:v>18167.915301004901</c:v>
                </c:pt>
                <c:pt idx="403">
                  <c:v>18165.478462290401</c:v>
                </c:pt>
                <c:pt idx="404">
                  <c:v>18163.232121877802</c:v>
                </c:pt>
                <c:pt idx="405">
                  <c:v>18148.4553916144</c:v>
                </c:pt>
                <c:pt idx="406">
                  <c:v>18137.5927862307</c:v>
                </c:pt>
                <c:pt idx="407">
                  <c:v>18135.1142911303</c:v>
                </c:pt>
                <c:pt idx="408">
                  <c:v>18134.244590062401</c:v>
                </c:pt>
                <c:pt idx="409">
                  <c:v>18131.563303867799</c:v>
                </c:pt>
                <c:pt idx="410">
                  <c:v>18121.598164393701</c:v>
                </c:pt>
                <c:pt idx="411">
                  <c:v>18110.296948019899</c:v>
                </c:pt>
                <c:pt idx="412">
                  <c:v>18110.153201089601</c:v>
                </c:pt>
                <c:pt idx="413">
                  <c:v>18108.6788701265</c:v>
                </c:pt>
                <c:pt idx="414">
                  <c:v>18099.897450126398</c:v>
                </c:pt>
                <c:pt idx="415">
                  <c:v>18098.026610591402</c:v>
                </c:pt>
                <c:pt idx="416">
                  <c:v>18096.656841620701</c:v>
                </c:pt>
                <c:pt idx="417">
                  <c:v>18088.9437340232</c:v>
                </c:pt>
                <c:pt idx="418">
                  <c:v>18072.2770192649</c:v>
                </c:pt>
                <c:pt idx="419">
                  <c:v>18062.4121525023</c:v>
                </c:pt>
                <c:pt idx="420">
                  <c:v>18060.2919699579</c:v>
                </c:pt>
                <c:pt idx="421">
                  <c:v>18057.8524081102</c:v>
                </c:pt>
                <c:pt idx="422">
                  <c:v>18056.557017109</c:v>
                </c:pt>
                <c:pt idx="423">
                  <c:v>18055.156959233402</c:v>
                </c:pt>
                <c:pt idx="424">
                  <c:v>18046.697410862402</c:v>
                </c:pt>
                <c:pt idx="425">
                  <c:v>18030.566075676401</c:v>
                </c:pt>
                <c:pt idx="426">
                  <c:v>18026.457011988601</c:v>
                </c:pt>
                <c:pt idx="427">
                  <c:v>18015.3523493004</c:v>
                </c:pt>
                <c:pt idx="428">
                  <c:v>18006.959690614902</c:v>
                </c:pt>
                <c:pt idx="429">
                  <c:v>17991.126338113299</c:v>
                </c:pt>
                <c:pt idx="430">
                  <c:v>17986.842013302099</c:v>
                </c:pt>
                <c:pt idx="431">
                  <c:v>17982.084080104501</c:v>
                </c:pt>
                <c:pt idx="432">
                  <c:v>17980.7471431546</c:v>
                </c:pt>
                <c:pt idx="433">
                  <c:v>17974.1743246679</c:v>
                </c:pt>
                <c:pt idx="434">
                  <c:v>17969.430930288399</c:v>
                </c:pt>
                <c:pt idx="435">
                  <c:v>17962.668321381399</c:v>
                </c:pt>
                <c:pt idx="436">
                  <c:v>17960.3679386644</c:v>
                </c:pt>
                <c:pt idx="437">
                  <c:v>17955.553973740902</c:v>
                </c:pt>
                <c:pt idx="438">
                  <c:v>17948.402109620201</c:v>
                </c:pt>
                <c:pt idx="439">
                  <c:v>17944.001063411899</c:v>
                </c:pt>
                <c:pt idx="440">
                  <c:v>17936.743257710601</c:v>
                </c:pt>
                <c:pt idx="441">
                  <c:v>17932.205935005099</c:v>
                </c:pt>
                <c:pt idx="442">
                  <c:v>17919.3977246102</c:v>
                </c:pt>
                <c:pt idx="443">
                  <c:v>17916.3701899798</c:v>
                </c:pt>
                <c:pt idx="444">
                  <c:v>17915.8854011115</c:v>
                </c:pt>
                <c:pt idx="445">
                  <c:v>17912.117565941</c:v>
                </c:pt>
                <c:pt idx="446">
                  <c:v>17911.608212060299</c:v>
                </c:pt>
                <c:pt idx="447">
                  <c:v>17909.0708604553</c:v>
                </c:pt>
                <c:pt idx="448">
                  <c:v>17905.693466605699</c:v>
                </c:pt>
                <c:pt idx="449">
                  <c:v>17901.974248846</c:v>
                </c:pt>
                <c:pt idx="450">
                  <c:v>17901.166367598598</c:v>
                </c:pt>
                <c:pt idx="451">
                  <c:v>17896.5116559901</c:v>
                </c:pt>
                <c:pt idx="452">
                  <c:v>17873.686520430801</c:v>
                </c:pt>
                <c:pt idx="453">
                  <c:v>17860.929426682898</c:v>
                </c:pt>
                <c:pt idx="454">
                  <c:v>17860.708193419599</c:v>
                </c:pt>
                <c:pt idx="455">
                  <c:v>17859.410299540799</c:v>
                </c:pt>
                <c:pt idx="456">
                  <c:v>17857.524954930501</c:v>
                </c:pt>
                <c:pt idx="457">
                  <c:v>17856.926287788301</c:v>
                </c:pt>
                <c:pt idx="458">
                  <c:v>17843.614162864898</c:v>
                </c:pt>
                <c:pt idx="459">
                  <c:v>17829.081294657801</c:v>
                </c:pt>
                <c:pt idx="460">
                  <c:v>17824.020371921801</c:v>
                </c:pt>
                <c:pt idx="461">
                  <c:v>17817.818184842301</c:v>
                </c:pt>
                <c:pt idx="462">
                  <c:v>17814.750569542201</c:v>
                </c:pt>
                <c:pt idx="463">
                  <c:v>17811.7158828664</c:v>
                </c:pt>
                <c:pt idx="464">
                  <c:v>17810.799523618101</c:v>
                </c:pt>
                <c:pt idx="465">
                  <c:v>17781.3891362309</c:v>
                </c:pt>
                <c:pt idx="466">
                  <c:v>17767.3535619305</c:v>
                </c:pt>
                <c:pt idx="467">
                  <c:v>17758.098315062802</c:v>
                </c:pt>
                <c:pt idx="468">
                  <c:v>17752.622154974601</c:v>
                </c:pt>
                <c:pt idx="469">
                  <c:v>17751.047209074099</c:v>
                </c:pt>
                <c:pt idx="470">
                  <c:v>17750.021230374801</c:v>
                </c:pt>
                <c:pt idx="471">
                  <c:v>17749.930409644599</c:v>
                </c:pt>
                <c:pt idx="472">
                  <c:v>17744.759152180599</c:v>
                </c:pt>
                <c:pt idx="473">
                  <c:v>17732.959377457901</c:v>
                </c:pt>
                <c:pt idx="474">
                  <c:v>17730.765868627201</c:v>
                </c:pt>
                <c:pt idx="475">
                  <c:v>17724.374287973202</c:v>
                </c:pt>
                <c:pt idx="476">
                  <c:v>17719.898068005899</c:v>
                </c:pt>
                <c:pt idx="477">
                  <c:v>17710.811024557799</c:v>
                </c:pt>
                <c:pt idx="478">
                  <c:v>17707.5190192523</c:v>
                </c:pt>
                <c:pt idx="479">
                  <c:v>17693.889537611001</c:v>
                </c:pt>
                <c:pt idx="480">
                  <c:v>17688.8462289567</c:v>
                </c:pt>
                <c:pt idx="481">
                  <c:v>17683.6647144376</c:v>
                </c:pt>
                <c:pt idx="482">
                  <c:v>17682.8432858735</c:v>
                </c:pt>
                <c:pt idx="483">
                  <c:v>17679.4761931348</c:v>
                </c:pt>
                <c:pt idx="484">
                  <c:v>17678.413838995399</c:v>
                </c:pt>
                <c:pt idx="485">
                  <c:v>17676.9947770785</c:v>
                </c:pt>
                <c:pt idx="486">
                  <c:v>17652.462818893899</c:v>
                </c:pt>
                <c:pt idx="487">
                  <c:v>17648.432018379201</c:v>
                </c:pt>
                <c:pt idx="488">
                  <c:v>17645.1131675824</c:v>
                </c:pt>
                <c:pt idx="489">
                  <c:v>17644.765406995099</c:v>
                </c:pt>
                <c:pt idx="490">
                  <c:v>17641.107091910701</c:v>
                </c:pt>
                <c:pt idx="491">
                  <c:v>17640.1162316601</c:v>
                </c:pt>
                <c:pt idx="492">
                  <c:v>17633.140618535301</c:v>
                </c:pt>
                <c:pt idx="493">
                  <c:v>17630.772986190499</c:v>
                </c:pt>
                <c:pt idx="494">
                  <c:v>17628.851674601599</c:v>
                </c:pt>
                <c:pt idx="495">
                  <c:v>17627.336002605301</c:v>
                </c:pt>
                <c:pt idx="496">
                  <c:v>17626.9657620248</c:v>
                </c:pt>
                <c:pt idx="497">
                  <c:v>17625.548363785601</c:v>
                </c:pt>
                <c:pt idx="498">
                  <c:v>17625.061361536998</c:v>
                </c:pt>
                <c:pt idx="499">
                  <c:v>17624.440881973202</c:v>
                </c:pt>
                <c:pt idx="500">
                  <c:v>17624.295819458501</c:v>
                </c:pt>
                <c:pt idx="501">
                  <c:v>17621.8250122313</c:v>
                </c:pt>
                <c:pt idx="502">
                  <c:v>17620.1017755881</c:v>
                </c:pt>
                <c:pt idx="503">
                  <c:v>17600.1713871012</c:v>
                </c:pt>
                <c:pt idx="504">
                  <c:v>17589.3702160639</c:v>
                </c:pt>
                <c:pt idx="505">
                  <c:v>17587.1423505739</c:v>
                </c:pt>
                <c:pt idx="506">
                  <c:v>17586.513960763899</c:v>
                </c:pt>
                <c:pt idx="507">
                  <c:v>17582.468317060298</c:v>
                </c:pt>
                <c:pt idx="508">
                  <c:v>17564.6511815222</c:v>
                </c:pt>
                <c:pt idx="509">
                  <c:v>17558.330096863901</c:v>
                </c:pt>
                <c:pt idx="510">
                  <c:v>17556.353589590599</c:v>
                </c:pt>
                <c:pt idx="511">
                  <c:v>17548.691281150499</c:v>
                </c:pt>
                <c:pt idx="512">
                  <c:v>17544.678085572399</c:v>
                </c:pt>
                <c:pt idx="513">
                  <c:v>17535.585259619798</c:v>
                </c:pt>
                <c:pt idx="514">
                  <c:v>17533.230179585898</c:v>
                </c:pt>
                <c:pt idx="515">
                  <c:v>17529.091970270201</c:v>
                </c:pt>
                <c:pt idx="516">
                  <c:v>17514.748058179401</c:v>
                </c:pt>
                <c:pt idx="517">
                  <c:v>17501.571152467899</c:v>
                </c:pt>
                <c:pt idx="518">
                  <c:v>17498.994735567801</c:v>
                </c:pt>
                <c:pt idx="519">
                  <c:v>17495.327536643999</c:v>
                </c:pt>
                <c:pt idx="520">
                  <c:v>17495.117637537001</c:v>
                </c:pt>
                <c:pt idx="521">
                  <c:v>17484.879569848901</c:v>
                </c:pt>
                <c:pt idx="522">
                  <c:v>17482.859076388399</c:v>
                </c:pt>
                <c:pt idx="523">
                  <c:v>17481.768796332399</c:v>
                </c:pt>
                <c:pt idx="524">
                  <c:v>17478.914436246901</c:v>
                </c:pt>
                <c:pt idx="525">
                  <c:v>17475.2882473639</c:v>
                </c:pt>
                <c:pt idx="526">
                  <c:v>17475.1316483931</c:v>
                </c:pt>
                <c:pt idx="527">
                  <c:v>17472.222562304902</c:v>
                </c:pt>
                <c:pt idx="528">
                  <c:v>17467.796928645599</c:v>
                </c:pt>
                <c:pt idx="529">
                  <c:v>17453.219275478499</c:v>
                </c:pt>
                <c:pt idx="530">
                  <c:v>17444.907255935101</c:v>
                </c:pt>
                <c:pt idx="531">
                  <c:v>17424.7506352079</c:v>
                </c:pt>
                <c:pt idx="532">
                  <c:v>17424.750425154001</c:v>
                </c:pt>
                <c:pt idx="533">
                  <c:v>17419.410327002301</c:v>
                </c:pt>
                <c:pt idx="534">
                  <c:v>17417.840547699801</c:v>
                </c:pt>
                <c:pt idx="535">
                  <c:v>17416.422817499901</c:v>
                </c:pt>
                <c:pt idx="536">
                  <c:v>17413.159428864201</c:v>
                </c:pt>
                <c:pt idx="537">
                  <c:v>17403.594698966499</c:v>
                </c:pt>
                <c:pt idx="538">
                  <c:v>17401.222038576099</c:v>
                </c:pt>
                <c:pt idx="539">
                  <c:v>17396.371438419599</c:v>
                </c:pt>
                <c:pt idx="540">
                  <c:v>17394.2842855852</c:v>
                </c:pt>
                <c:pt idx="541">
                  <c:v>17393.939763964001</c:v>
                </c:pt>
                <c:pt idx="542">
                  <c:v>17391.106568317398</c:v>
                </c:pt>
                <c:pt idx="543">
                  <c:v>17375.9164042759</c:v>
                </c:pt>
                <c:pt idx="544">
                  <c:v>17373.405957675499</c:v>
                </c:pt>
                <c:pt idx="545">
                  <c:v>17368.279391084299</c:v>
                </c:pt>
                <c:pt idx="546">
                  <c:v>17366.009176590898</c:v>
                </c:pt>
                <c:pt idx="547">
                  <c:v>17358.473748613302</c:v>
                </c:pt>
                <c:pt idx="548">
                  <c:v>17341.368873436699</c:v>
                </c:pt>
                <c:pt idx="549">
                  <c:v>17336.696397674699</c:v>
                </c:pt>
                <c:pt idx="550">
                  <c:v>17331.754341927899</c:v>
                </c:pt>
                <c:pt idx="551">
                  <c:v>17323.740989646602</c:v>
                </c:pt>
                <c:pt idx="552">
                  <c:v>17322.516765312899</c:v>
                </c:pt>
                <c:pt idx="553">
                  <c:v>17319.184470500801</c:v>
                </c:pt>
                <c:pt idx="554">
                  <c:v>17309.364656794402</c:v>
                </c:pt>
                <c:pt idx="555">
                  <c:v>17293.579821904899</c:v>
                </c:pt>
                <c:pt idx="556">
                  <c:v>17286.285625436001</c:v>
                </c:pt>
                <c:pt idx="557">
                  <c:v>17274.5495258347</c:v>
                </c:pt>
                <c:pt idx="558">
                  <c:v>17274.382122837102</c:v>
                </c:pt>
                <c:pt idx="559">
                  <c:v>17261.417917532399</c:v>
                </c:pt>
                <c:pt idx="560">
                  <c:v>17261.040928581999</c:v>
                </c:pt>
                <c:pt idx="561">
                  <c:v>17247.485518557402</c:v>
                </c:pt>
                <c:pt idx="562">
                  <c:v>17237.799445807799</c:v>
                </c:pt>
                <c:pt idx="563">
                  <c:v>17237.793140317299</c:v>
                </c:pt>
                <c:pt idx="564">
                  <c:v>17234.112073829099</c:v>
                </c:pt>
                <c:pt idx="565">
                  <c:v>17230.129276341599</c:v>
                </c:pt>
                <c:pt idx="566">
                  <c:v>17229.904606259399</c:v>
                </c:pt>
                <c:pt idx="567">
                  <c:v>17222.997580120202</c:v>
                </c:pt>
                <c:pt idx="568">
                  <c:v>17222.464028890401</c:v>
                </c:pt>
                <c:pt idx="569">
                  <c:v>17213.502941596402</c:v>
                </c:pt>
                <c:pt idx="570">
                  <c:v>17202.0409655363</c:v>
                </c:pt>
                <c:pt idx="571">
                  <c:v>17199.067881301398</c:v>
                </c:pt>
                <c:pt idx="572">
                  <c:v>17195.6971259934</c:v>
                </c:pt>
                <c:pt idx="573">
                  <c:v>17192.086696945302</c:v>
                </c:pt>
                <c:pt idx="574">
                  <c:v>17186.530708101302</c:v>
                </c:pt>
                <c:pt idx="575">
                  <c:v>17182.864183833801</c:v>
                </c:pt>
                <c:pt idx="576">
                  <c:v>17165.650917003499</c:v>
                </c:pt>
                <c:pt idx="577">
                  <c:v>17162.416070652402</c:v>
                </c:pt>
                <c:pt idx="578">
                  <c:v>17159.359977309399</c:v>
                </c:pt>
                <c:pt idx="579">
                  <c:v>17157.683131862799</c:v>
                </c:pt>
                <c:pt idx="580">
                  <c:v>17151.1892009109</c:v>
                </c:pt>
                <c:pt idx="581">
                  <c:v>17135.3178738233</c:v>
                </c:pt>
                <c:pt idx="582">
                  <c:v>17132.772617119201</c:v>
                </c:pt>
                <c:pt idx="583">
                  <c:v>17132.328851658502</c:v>
                </c:pt>
                <c:pt idx="584">
                  <c:v>17122.675964225102</c:v>
                </c:pt>
                <c:pt idx="585">
                  <c:v>17110.327605206599</c:v>
                </c:pt>
                <c:pt idx="586">
                  <c:v>17104.490950392901</c:v>
                </c:pt>
                <c:pt idx="587">
                  <c:v>17099.733524180399</c:v>
                </c:pt>
                <c:pt idx="588">
                  <c:v>17092.073023491401</c:v>
                </c:pt>
                <c:pt idx="589">
                  <c:v>17081.3740585454</c:v>
                </c:pt>
                <c:pt idx="590">
                  <c:v>17047.676498402601</c:v>
                </c:pt>
                <c:pt idx="591">
                  <c:v>17047.4871743693</c:v>
                </c:pt>
                <c:pt idx="592">
                  <c:v>17046.751027738599</c:v>
                </c:pt>
                <c:pt idx="593">
                  <c:v>17044.3628000807</c:v>
                </c:pt>
                <c:pt idx="594">
                  <c:v>17042.336663955899</c:v>
                </c:pt>
                <c:pt idx="595">
                  <c:v>17041.251670117701</c:v>
                </c:pt>
                <c:pt idx="596">
                  <c:v>17037.659061431299</c:v>
                </c:pt>
                <c:pt idx="597">
                  <c:v>17030.052178397498</c:v>
                </c:pt>
                <c:pt idx="598">
                  <c:v>17026.490441531299</c:v>
                </c:pt>
                <c:pt idx="599">
                  <c:v>17020.117489314602</c:v>
                </c:pt>
                <c:pt idx="600">
                  <c:v>17015.9833478326</c:v>
                </c:pt>
                <c:pt idx="601">
                  <c:v>17014.143647943602</c:v>
                </c:pt>
                <c:pt idx="602">
                  <c:v>17003.914194750501</c:v>
                </c:pt>
                <c:pt idx="603">
                  <c:v>16996.839899219402</c:v>
                </c:pt>
                <c:pt idx="604">
                  <c:v>16995.968827227101</c:v>
                </c:pt>
                <c:pt idx="605">
                  <c:v>16989.8156213248</c:v>
                </c:pt>
                <c:pt idx="606">
                  <c:v>16987.1576086274</c:v>
                </c:pt>
                <c:pt idx="607">
                  <c:v>16981.55744855</c:v>
                </c:pt>
                <c:pt idx="608">
                  <c:v>16971.695831811299</c:v>
                </c:pt>
                <c:pt idx="609">
                  <c:v>16969.941546884798</c:v>
                </c:pt>
                <c:pt idx="610">
                  <c:v>16966.406053801598</c:v>
                </c:pt>
                <c:pt idx="611">
                  <c:v>16958.536058380301</c:v>
                </c:pt>
                <c:pt idx="612">
                  <c:v>16949.222782488101</c:v>
                </c:pt>
                <c:pt idx="613">
                  <c:v>16942.885352818201</c:v>
                </c:pt>
                <c:pt idx="614">
                  <c:v>16927.832697648999</c:v>
                </c:pt>
                <c:pt idx="615">
                  <c:v>16926.2898042743</c:v>
                </c:pt>
                <c:pt idx="616">
                  <c:v>16924.5919398439</c:v>
                </c:pt>
                <c:pt idx="617">
                  <c:v>16923.860373961401</c:v>
                </c:pt>
                <c:pt idx="618">
                  <c:v>16922.1961755755</c:v>
                </c:pt>
                <c:pt idx="619">
                  <c:v>16920.449337560502</c:v>
                </c:pt>
                <c:pt idx="620">
                  <c:v>16917.1270315004</c:v>
                </c:pt>
                <c:pt idx="621">
                  <c:v>16914.038850258301</c:v>
                </c:pt>
                <c:pt idx="622">
                  <c:v>16909.323052278502</c:v>
                </c:pt>
                <c:pt idx="623">
                  <c:v>16909.221901257799</c:v>
                </c:pt>
                <c:pt idx="624">
                  <c:v>16908.524233977001</c:v>
                </c:pt>
                <c:pt idx="625">
                  <c:v>16904.786184398301</c:v>
                </c:pt>
                <c:pt idx="626">
                  <c:v>16901.353100525801</c:v>
                </c:pt>
                <c:pt idx="627">
                  <c:v>16899.574292703699</c:v>
                </c:pt>
                <c:pt idx="628">
                  <c:v>16897.887616239899</c:v>
                </c:pt>
                <c:pt idx="629">
                  <c:v>16882.510725775701</c:v>
                </c:pt>
                <c:pt idx="630">
                  <c:v>16879.9118308119</c:v>
                </c:pt>
                <c:pt idx="631">
                  <c:v>16870.766205177599</c:v>
                </c:pt>
                <c:pt idx="632">
                  <c:v>16864.557652946201</c:v>
                </c:pt>
                <c:pt idx="633">
                  <c:v>16860.485869055799</c:v>
                </c:pt>
                <c:pt idx="634">
                  <c:v>16854.639461930401</c:v>
                </c:pt>
                <c:pt idx="635">
                  <c:v>16843.9654406646</c:v>
                </c:pt>
                <c:pt idx="636">
                  <c:v>16831.817952248501</c:v>
                </c:pt>
                <c:pt idx="637">
                  <c:v>16824.382343289799</c:v>
                </c:pt>
                <c:pt idx="638">
                  <c:v>16815.179479474798</c:v>
                </c:pt>
                <c:pt idx="639">
                  <c:v>16815.057873392001</c:v>
                </c:pt>
                <c:pt idx="640">
                  <c:v>16809.042940053601</c:v>
                </c:pt>
                <c:pt idx="641">
                  <c:v>16807.058230061299</c:v>
                </c:pt>
                <c:pt idx="642">
                  <c:v>16804.937073404701</c:v>
                </c:pt>
                <c:pt idx="643">
                  <c:v>16795.689282073399</c:v>
                </c:pt>
                <c:pt idx="644">
                  <c:v>16795.128691278001</c:v>
                </c:pt>
                <c:pt idx="645">
                  <c:v>16785.359482280001</c:v>
                </c:pt>
                <c:pt idx="646">
                  <c:v>16782.526293202001</c:v>
                </c:pt>
                <c:pt idx="647">
                  <c:v>16781.018975958501</c:v>
                </c:pt>
                <c:pt idx="648">
                  <c:v>16777.220189903801</c:v>
                </c:pt>
                <c:pt idx="649">
                  <c:v>16776.398254821401</c:v>
                </c:pt>
                <c:pt idx="650">
                  <c:v>16763.3306820377</c:v>
                </c:pt>
                <c:pt idx="651">
                  <c:v>16761.9857175502</c:v>
                </c:pt>
                <c:pt idx="652">
                  <c:v>16761.3664312412</c:v>
                </c:pt>
                <c:pt idx="653">
                  <c:v>16754.841190561601</c:v>
                </c:pt>
                <c:pt idx="654">
                  <c:v>16747.763198959801</c:v>
                </c:pt>
                <c:pt idx="655">
                  <c:v>16744.868467264299</c:v>
                </c:pt>
                <c:pt idx="656">
                  <c:v>16743.240066174701</c:v>
                </c:pt>
                <c:pt idx="657">
                  <c:v>16742.767208106201</c:v>
                </c:pt>
                <c:pt idx="658">
                  <c:v>16742.059400682701</c:v>
                </c:pt>
                <c:pt idx="659">
                  <c:v>16733.495668182499</c:v>
                </c:pt>
                <c:pt idx="660">
                  <c:v>16731.3729484129</c:v>
                </c:pt>
                <c:pt idx="661">
                  <c:v>16730.202950087201</c:v>
                </c:pt>
                <c:pt idx="662">
                  <c:v>16727.390989307802</c:v>
                </c:pt>
                <c:pt idx="663">
                  <c:v>16719.549196713298</c:v>
                </c:pt>
                <c:pt idx="664">
                  <c:v>16719.112466790499</c:v>
                </c:pt>
                <c:pt idx="665">
                  <c:v>16717.7209029187</c:v>
                </c:pt>
                <c:pt idx="666">
                  <c:v>16716.7416691334</c:v>
                </c:pt>
                <c:pt idx="667">
                  <c:v>16715.577563349299</c:v>
                </c:pt>
                <c:pt idx="668">
                  <c:v>16706.136688267899</c:v>
                </c:pt>
                <c:pt idx="669">
                  <c:v>16705.9931228897</c:v>
                </c:pt>
                <c:pt idx="670">
                  <c:v>16704.757562262501</c:v>
                </c:pt>
                <c:pt idx="671">
                  <c:v>16702.795638297899</c:v>
                </c:pt>
                <c:pt idx="672">
                  <c:v>16693.090147841998</c:v>
                </c:pt>
                <c:pt idx="673">
                  <c:v>16689.401555626799</c:v>
                </c:pt>
                <c:pt idx="674">
                  <c:v>16684.739149699199</c:v>
                </c:pt>
                <c:pt idx="675">
                  <c:v>16679.0306785219</c:v>
                </c:pt>
                <c:pt idx="676">
                  <c:v>16675.876278156498</c:v>
                </c:pt>
                <c:pt idx="677">
                  <c:v>16669.972329646898</c:v>
                </c:pt>
                <c:pt idx="678">
                  <c:v>16668.3678387121</c:v>
                </c:pt>
                <c:pt idx="679">
                  <c:v>16663.177999264299</c:v>
                </c:pt>
                <c:pt idx="680">
                  <c:v>16646.7561432601</c:v>
                </c:pt>
                <c:pt idx="681">
                  <c:v>16642.076696857901</c:v>
                </c:pt>
                <c:pt idx="682">
                  <c:v>16638.9919404313</c:v>
                </c:pt>
                <c:pt idx="683">
                  <c:v>16624.901791460401</c:v>
                </c:pt>
                <c:pt idx="684">
                  <c:v>16620.3292433485</c:v>
                </c:pt>
                <c:pt idx="685">
                  <c:v>16616.4443340119</c:v>
                </c:pt>
                <c:pt idx="686">
                  <c:v>16613.747651408499</c:v>
                </c:pt>
                <c:pt idx="687">
                  <c:v>16611.501526844801</c:v>
                </c:pt>
                <c:pt idx="688">
                  <c:v>16609.915849984001</c:v>
                </c:pt>
                <c:pt idx="689">
                  <c:v>16609.122915402499</c:v>
                </c:pt>
                <c:pt idx="690">
                  <c:v>16606.122787753</c:v>
                </c:pt>
                <c:pt idx="691">
                  <c:v>16603.612476817802</c:v>
                </c:pt>
                <c:pt idx="692">
                  <c:v>16603.551509827601</c:v>
                </c:pt>
                <c:pt idx="693">
                  <c:v>16598.439545748799</c:v>
                </c:pt>
                <c:pt idx="694">
                  <c:v>16591.138454719901</c:v>
                </c:pt>
                <c:pt idx="695">
                  <c:v>16583.1971043386</c:v>
                </c:pt>
                <c:pt idx="696">
                  <c:v>16579.311269076301</c:v>
                </c:pt>
                <c:pt idx="697">
                  <c:v>16567.933359279799</c:v>
                </c:pt>
                <c:pt idx="698">
                  <c:v>16566.584059293498</c:v>
                </c:pt>
                <c:pt idx="699">
                  <c:v>16555.624485516</c:v>
                </c:pt>
                <c:pt idx="700">
                  <c:v>16548.850461548402</c:v>
                </c:pt>
                <c:pt idx="701">
                  <c:v>16535.0438906155</c:v>
                </c:pt>
                <c:pt idx="702">
                  <c:v>16533.428706065301</c:v>
                </c:pt>
                <c:pt idx="703">
                  <c:v>16525.8256099996</c:v>
                </c:pt>
                <c:pt idx="704">
                  <c:v>16512.833248398201</c:v>
                </c:pt>
                <c:pt idx="705">
                  <c:v>16512.809784727098</c:v>
                </c:pt>
                <c:pt idx="706">
                  <c:v>16511.1294167745</c:v>
                </c:pt>
                <c:pt idx="707">
                  <c:v>16505.973077004099</c:v>
                </c:pt>
                <c:pt idx="708">
                  <c:v>16505.816940077799</c:v>
                </c:pt>
                <c:pt idx="709">
                  <c:v>16499.5880453188</c:v>
                </c:pt>
                <c:pt idx="710">
                  <c:v>16491.572685585699</c:v>
                </c:pt>
                <c:pt idx="711">
                  <c:v>16486.646305093898</c:v>
                </c:pt>
                <c:pt idx="712">
                  <c:v>16485.7175826862</c:v>
                </c:pt>
                <c:pt idx="713">
                  <c:v>16484.412090452799</c:v>
                </c:pt>
                <c:pt idx="714">
                  <c:v>16483.486621509099</c:v>
                </c:pt>
                <c:pt idx="715">
                  <c:v>16474.133898742701</c:v>
                </c:pt>
                <c:pt idx="716">
                  <c:v>16465.782704704601</c:v>
                </c:pt>
                <c:pt idx="717">
                  <c:v>16460.106622416399</c:v>
                </c:pt>
                <c:pt idx="718">
                  <c:v>16459.5142273784</c:v>
                </c:pt>
                <c:pt idx="719">
                  <c:v>16454.165325927101</c:v>
                </c:pt>
                <c:pt idx="720">
                  <c:v>16448.8875097372</c:v>
                </c:pt>
                <c:pt idx="721">
                  <c:v>16443.937469296499</c:v>
                </c:pt>
                <c:pt idx="722">
                  <c:v>16437.277193145099</c:v>
                </c:pt>
                <c:pt idx="723">
                  <c:v>16426.638498960401</c:v>
                </c:pt>
                <c:pt idx="724">
                  <c:v>16420.1787253189</c:v>
                </c:pt>
                <c:pt idx="725">
                  <c:v>16419.932449467698</c:v>
                </c:pt>
                <c:pt idx="726">
                  <c:v>16419.375295839101</c:v>
                </c:pt>
                <c:pt idx="727">
                  <c:v>16411.801051570601</c:v>
                </c:pt>
                <c:pt idx="728">
                  <c:v>16411.137928195301</c:v>
                </c:pt>
                <c:pt idx="729">
                  <c:v>16410.714331493102</c:v>
                </c:pt>
                <c:pt idx="730">
                  <c:v>16404.468209614399</c:v>
                </c:pt>
                <c:pt idx="731">
                  <c:v>16403.369817574599</c:v>
                </c:pt>
                <c:pt idx="732">
                  <c:v>16401.894155013801</c:v>
                </c:pt>
                <c:pt idx="733">
                  <c:v>16398.012101188498</c:v>
                </c:pt>
                <c:pt idx="734">
                  <c:v>16395.146469091102</c:v>
                </c:pt>
                <c:pt idx="735">
                  <c:v>16391.727640050602</c:v>
                </c:pt>
                <c:pt idx="736">
                  <c:v>16388.8203247171</c:v>
                </c:pt>
                <c:pt idx="737">
                  <c:v>16387.506097100199</c:v>
                </c:pt>
                <c:pt idx="738">
                  <c:v>16384.2901420489</c:v>
                </c:pt>
                <c:pt idx="739">
                  <c:v>16383.4948860931</c:v>
                </c:pt>
                <c:pt idx="740">
                  <c:v>16372.904039070099</c:v>
                </c:pt>
                <c:pt idx="741">
                  <c:v>16371.9383253501</c:v>
                </c:pt>
                <c:pt idx="742">
                  <c:v>16369.5106290729</c:v>
                </c:pt>
                <c:pt idx="743">
                  <c:v>16366.0231614356</c:v>
                </c:pt>
                <c:pt idx="744">
                  <c:v>16357.5806551326</c:v>
                </c:pt>
                <c:pt idx="745">
                  <c:v>16353.9979594582</c:v>
                </c:pt>
                <c:pt idx="746">
                  <c:v>16352.584602492199</c:v>
                </c:pt>
                <c:pt idx="747">
                  <c:v>16345.825681427301</c:v>
                </c:pt>
                <c:pt idx="748">
                  <c:v>16342.5257752584</c:v>
                </c:pt>
                <c:pt idx="749">
                  <c:v>16341.155256162499</c:v>
                </c:pt>
                <c:pt idx="750">
                  <c:v>16339.0503632114</c:v>
                </c:pt>
                <c:pt idx="751">
                  <c:v>16338.987374807501</c:v>
                </c:pt>
                <c:pt idx="752">
                  <c:v>16338.892533620699</c:v>
                </c:pt>
                <c:pt idx="753">
                  <c:v>16335.1889085849</c:v>
                </c:pt>
                <c:pt idx="754">
                  <c:v>16316.6976185617</c:v>
                </c:pt>
                <c:pt idx="755">
                  <c:v>16312.6763557953</c:v>
                </c:pt>
                <c:pt idx="756">
                  <c:v>16309.683451488099</c:v>
                </c:pt>
                <c:pt idx="757">
                  <c:v>16306.151422130601</c:v>
                </c:pt>
                <c:pt idx="758">
                  <c:v>16303.324433419401</c:v>
                </c:pt>
                <c:pt idx="759">
                  <c:v>16301.295124156501</c:v>
                </c:pt>
                <c:pt idx="760">
                  <c:v>16296.830978716</c:v>
                </c:pt>
                <c:pt idx="761">
                  <c:v>16291.863946686901</c:v>
                </c:pt>
                <c:pt idx="762">
                  <c:v>16289.345132390499</c:v>
                </c:pt>
                <c:pt idx="763">
                  <c:v>16285.219459415701</c:v>
                </c:pt>
                <c:pt idx="764">
                  <c:v>16276.562676539301</c:v>
                </c:pt>
                <c:pt idx="765">
                  <c:v>16272.8277574766</c:v>
                </c:pt>
                <c:pt idx="766">
                  <c:v>16270.456630387</c:v>
                </c:pt>
                <c:pt idx="767">
                  <c:v>16270.064726311401</c:v>
                </c:pt>
                <c:pt idx="768">
                  <c:v>16269.971177668</c:v>
                </c:pt>
                <c:pt idx="769">
                  <c:v>16267.985391029701</c:v>
                </c:pt>
                <c:pt idx="770">
                  <c:v>16267.2617407446</c:v>
                </c:pt>
                <c:pt idx="771">
                  <c:v>16261.3699997239</c:v>
                </c:pt>
                <c:pt idx="772">
                  <c:v>16259.541767733001</c:v>
                </c:pt>
                <c:pt idx="773">
                  <c:v>16250.272286227701</c:v>
                </c:pt>
                <c:pt idx="774">
                  <c:v>16243.488854745599</c:v>
                </c:pt>
                <c:pt idx="775">
                  <c:v>16233.954118523099</c:v>
                </c:pt>
                <c:pt idx="776">
                  <c:v>16228.426324902201</c:v>
                </c:pt>
                <c:pt idx="777">
                  <c:v>16214.088328056399</c:v>
                </c:pt>
                <c:pt idx="778">
                  <c:v>16213.6777896897</c:v>
                </c:pt>
                <c:pt idx="779">
                  <c:v>16211.0437379712</c:v>
                </c:pt>
                <c:pt idx="780">
                  <c:v>16210.627539961601</c:v>
                </c:pt>
                <c:pt idx="781">
                  <c:v>16193.8662690938</c:v>
                </c:pt>
                <c:pt idx="782">
                  <c:v>16193.1168766916</c:v>
                </c:pt>
                <c:pt idx="783">
                  <c:v>16192.390564306899</c:v>
                </c:pt>
                <c:pt idx="784">
                  <c:v>16185.8278759974</c:v>
                </c:pt>
                <c:pt idx="785">
                  <c:v>16184.071635104199</c:v>
                </c:pt>
                <c:pt idx="786">
                  <c:v>16181.197995082401</c:v>
                </c:pt>
                <c:pt idx="787">
                  <c:v>16181.102199458601</c:v>
                </c:pt>
                <c:pt idx="788">
                  <c:v>16178.944170836599</c:v>
                </c:pt>
                <c:pt idx="789">
                  <c:v>16168.811744848001</c:v>
                </c:pt>
                <c:pt idx="790">
                  <c:v>16162.882585249101</c:v>
                </c:pt>
                <c:pt idx="791">
                  <c:v>16162.0396160294</c:v>
                </c:pt>
                <c:pt idx="792">
                  <c:v>16159.383234798301</c:v>
                </c:pt>
                <c:pt idx="793">
                  <c:v>16159.097149908201</c:v>
                </c:pt>
                <c:pt idx="794">
                  <c:v>16152.5312222142</c:v>
                </c:pt>
                <c:pt idx="795">
                  <c:v>16147.2370946516</c:v>
                </c:pt>
                <c:pt idx="796">
                  <c:v>16143.0453968069</c:v>
                </c:pt>
                <c:pt idx="797">
                  <c:v>16136.9928148046</c:v>
                </c:pt>
                <c:pt idx="798">
                  <c:v>16136.9426327241</c:v>
                </c:pt>
                <c:pt idx="799">
                  <c:v>16136.0460088817</c:v>
                </c:pt>
                <c:pt idx="800">
                  <c:v>16135.6666010178</c:v>
                </c:pt>
                <c:pt idx="801">
                  <c:v>16120.3994380491</c:v>
                </c:pt>
                <c:pt idx="802">
                  <c:v>16118.992459618101</c:v>
                </c:pt>
                <c:pt idx="803">
                  <c:v>16114.593252376801</c:v>
                </c:pt>
                <c:pt idx="804">
                  <c:v>16110.8852184111</c:v>
                </c:pt>
                <c:pt idx="805">
                  <c:v>16104.6479238597</c:v>
                </c:pt>
                <c:pt idx="806">
                  <c:v>16098.7695248994</c:v>
                </c:pt>
                <c:pt idx="807">
                  <c:v>16091.0231759574</c:v>
                </c:pt>
                <c:pt idx="808">
                  <c:v>16089.874889585801</c:v>
                </c:pt>
                <c:pt idx="809">
                  <c:v>16087.1560180204</c:v>
                </c:pt>
                <c:pt idx="810">
                  <c:v>16083.826251705799</c:v>
                </c:pt>
                <c:pt idx="811">
                  <c:v>16083.256012596699</c:v>
                </c:pt>
                <c:pt idx="812">
                  <c:v>16080.068874098401</c:v>
                </c:pt>
                <c:pt idx="813">
                  <c:v>16078.1719506112</c:v>
                </c:pt>
                <c:pt idx="814">
                  <c:v>16073.0337653019</c:v>
                </c:pt>
                <c:pt idx="815">
                  <c:v>16070.1338326487</c:v>
                </c:pt>
                <c:pt idx="816">
                  <c:v>16061.573490237301</c:v>
                </c:pt>
                <c:pt idx="817">
                  <c:v>16061.444417897799</c:v>
                </c:pt>
                <c:pt idx="818">
                  <c:v>16060.986586180999</c:v>
                </c:pt>
                <c:pt idx="819">
                  <c:v>16058.5937280772</c:v>
                </c:pt>
                <c:pt idx="820">
                  <c:v>16047.729641166199</c:v>
                </c:pt>
                <c:pt idx="821">
                  <c:v>16038.2185888312</c:v>
                </c:pt>
                <c:pt idx="822">
                  <c:v>16035.9485506571</c:v>
                </c:pt>
                <c:pt idx="823">
                  <c:v>16033.5249831527</c:v>
                </c:pt>
                <c:pt idx="824">
                  <c:v>16032.3790821614</c:v>
                </c:pt>
                <c:pt idx="825">
                  <c:v>16024.356748623801</c:v>
                </c:pt>
                <c:pt idx="826">
                  <c:v>16022.503839671699</c:v>
                </c:pt>
                <c:pt idx="827">
                  <c:v>16020.4227548546</c:v>
                </c:pt>
                <c:pt idx="828">
                  <c:v>16016.283510888399</c:v>
                </c:pt>
                <c:pt idx="829">
                  <c:v>16013.512873395101</c:v>
                </c:pt>
                <c:pt idx="830">
                  <c:v>16011.1335867586</c:v>
                </c:pt>
                <c:pt idx="831">
                  <c:v>16001.039800893701</c:v>
                </c:pt>
                <c:pt idx="832">
                  <c:v>15990.9376906096</c:v>
                </c:pt>
                <c:pt idx="833">
                  <c:v>15989.8613589339</c:v>
                </c:pt>
                <c:pt idx="834">
                  <c:v>15989.666779789701</c:v>
                </c:pt>
                <c:pt idx="835">
                  <c:v>15984.649513378101</c:v>
                </c:pt>
                <c:pt idx="836">
                  <c:v>15984.579500183099</c:v>
                </c:pt>
                <c:pt idx="837">
                  <c:v>15979.460145098201</c:v>
                </c:pt>
                <c:pt idx="838">
                  <c:v>15978.7533625045</c:v>
                </c:pt>
                <c:pt idx="839">
                  <c:v>15969.523972738099</c:v>
                </c:pt>
                <c:pt idx="840">
                  <c:v>15968.170102808501</c:v>
                </c:pt>
                <c:pt idx="841">
                  <c:v>15967.9700730083</c:v>
                </c:pt>
                <c:pt idx="842">
                  <c:v>15967.6247269915</c:v>
                </c:pt>
                <c:pt idx="843">
                  <c:v>15967.4162795882</c:v>
                </c:pt>
                <c:pt idx="844">
                  <c:v>15962.028290423799</c:v>
                </c:pt>
                <c:pt idx="845">
                  <c:v>15961.543905561201</c:v>
                </c:pt>
                <c:pt idx="846">
                  <c:v>15951.7297589056</c:v>
                </c:pt>
                <c:pt idx="847">
                  <c:v>15943.0466804241</c:v>
                </c:pt>
                <c:pt idx="848">
                  <c:v>15940.5743609688</c:v>
                </c:pt>
                <c:pt idx="849">
                  <c:v>15935.127510661699</c:v>
                </c:pt>
                <c:pt idx="850">
                  <c:v>15927.1073387989</c:v>
                </c:pt>
                <c:pt idx="851">
                  <c:v>15918.5759129094</c:v>
                </c:pt>
                <c:pt idx="852">
                  <c:v>15917.5387223326</c:v>
                </c:pt>
                <c:pt idx="853">
                  <c:v>15905.9520453688</c:v>
                </c:pt>
                <c:pt idx="854">
                  <c:v>15905.073297720701</c:v>
                </c:pt>
                <c:pt idx="855">
                  <c:v>15902.4162950995</c:v>
                </c:pt>
                <c:pt idx="856">
                  <c:v>15902.283358459201</c:v>
                </c:pt>
                <c:pt idx="857">
                  <c:v>15900.4374873496</c:v>
                </c:pt>
                <c:pt idx="858">
                  <c:v>15900.3642259398</c:v>
                </c:pt>
                <c:pt idx="859">
                  <c:v>15892.763879853699</c:v>
                </c:pt>
                <c:pt idx="860">
                  <c:v>15889.312131328101</c:v>
                </c:pt>
                <c:pt idx="861">
                  <c:v>15889.1529278703</c:v>
                </c:pt>
                <c:pt idx="862">
                  <c:v>15887.271904356699</c:v>
                </c:pt>
                <c:pt idx="863">
                  <c:v>15886.6147962591</c:v>
                </c:pt>
                <c:pt idx="864">
                  <c:v>15883.898099605</c:v>
                </c:pt>
                <c:pt idx="865">
                  <c:v>15883.118021055599</c:v>
                </c:pt>
                <c:pt idx="866">
                  <c:v>15859.9334050743</c:v>
                </c:pt>
                <c:pt idx="867">
                  <c:v>15855.749002540701</c:v>
                </c:pt>
                <c:pt idx="868">
                  <c:v>15855.5135867031</c:v>
                </c:pt>
                <c:pt idx="869">
                  <c:v>15853.695035916</c:v>
                </c:pt>
                <c:pt idx="870">
                  <c:v>15851.162421482601</c:v>
                </c:pt>
                <c:pt idx="871">
                  <c:v>15847.1514511935</c:v>
                </c:pt>
                <c:pt idx="872">
                  <c:v>15838.9186139637</c:v>
                </c:pt>
                <c:pt idx="873">
                  <c:v>15838.3669748584</c:v>
                </c:pt>
                <c:pt idx="874">
                  <c:v>15836.9451847275</c:v>
                </c:pt>
                <c:pt idx="875">
                  <c:v>15829.623787770501</c:v>
                </c:pt>
                <c:pt idx="876">
                  <c:v>15825.986408872899</c:v>
                </c:pt>
                <c:pt idx="877">
                  <c:v>15824.4440928655</c:v>
                </c:pt>
                <c:pt idx="878">
                  <c:v>15821.1506313994</c:v>
                </c:pt>
                <c:pt idx="879">
                  <c:v>15819.114617466999</c:v>
                </c:pt>
                <c:pt idx="880">
                  <c:v>15817.478298350101</c:v>
                </c:pt>
                <c:pt idx="881">
                  <c:v>15817.1945884419</c:v>
                </c:pt>
                <c:pt idx="882">
                  <c:v>15816.306709149199</c:v>
                </c:pt>
                <c:pt idx="883">
                  <c:v>15814.076145643599</c:v>
                </c:pt>
                <c:pt idx="884">
                  <c:v>15811.535935428101</c:v>
                </c:pt>
                <c:pt idx="885">
                  <c:v>15800.432920451</c:v>
                </c:pt>
                <c:pt idx="886">
                  <c:v>15798.0429788852</c:v>
                </c:pt>
                <c:pt idx="887">
                  <c:v>15795.724849910501</c:v>
                </c:pt>
                <c:pt idx="888">
                  <c:v>15795.660606080801</c:v>
                </c:pt>
                <c:pt idx="889">
                  <c:v>15790.2047946456</c:v>
                </c:pt>
                <c:pt idx="890">
                  <c:v>15789.3664234229</c:v>
                </c:pt>
                <c:pt idx="891">
                  <c:v>15778.394825122699</c:v>
                </c:pt>
                <c:pt idx="892">
                  <c:v>15768.492527519</c:v>
                </c:pt>
                <c:pt idx="893">
                  <c:v>15761.463847999101</c:v>
                </c:pt>
                <c:pt idx="894">
                  <c:v>15759.0613536329</c:v>
                </c:pt>
                <c:pt idx="895">
                  <c:v>15757.744302888899</c:v>
                </c:pt>
                <c:pt idx="896">
                  <c:v>15751.9028408831</c:v>
                </c:pt>
                <c:pt idx="897">
                  <c:v>15749.638437743801</c:v>
                </c:pt>
                <c:pt idx="898">
                  <c:v>15749.308393007101</c:v>
                </c:pt>
                <c:pt idx="899">
                  <c:v>15747.655932555001</c:v>
                </c:pt>
                <c:pt idx="900">
                  <c:v>15738.7666417949</c:v>
                </c:pt>
                <c:pt idx="901">
                  <c:v>15737.8348661973</c:v>
                </c:pt>
                <c:pt idx="902">
                  <c:v>15737.038871900901</c:v>
                </c:pt>
                <c:pt idx="903">
                  <c:v>15736.915038741399</c:v>
                </c:pt>
                <c:pt idx="904">
                  <c:v>15735.888533732201</c:v>
                </c:pt>
                <c:pt idx="905">
                  <c:v>15733.288795124001</c:v>
                </c:pt>
                <c:pt idx="906">
                  <c:v>15728.238543744799</c:v>
                </c:pt>
                <c:pt idx="907">
                  <c:v>15722.2421194125</c:v>
                </c:pt>
                <c:pt idx="908">
                  <c:v>15711.411903702099</c:v>
                </c:pt>
                <c:pt idx="909">
                  <c:v>15701.8488959181</c:v>
                </c:pt>
                <c:pt idx="910">
                  <c:v>15694.914338308099</c:v>
                </c:pt>
                <c:pt idx="911">
                  <c:v>15694.2168471037</c:v>
                </c:pt>
                <c:pt idx="912">
                  <c:v>15690.6463066735</c:v>
                </c:pt>
                <c:pt idx="913">
                  <c:v>15685.463877415399</c:v>
                </c:pt>
                <c:pt idx="914">
                  <c:v>15684.0383332663</c:v>
                </c:pt>
                <c:pt idx="915">
                  <c:v>15681.561991926599</c:v>
                </c:pt>
                <c:pt idx="916">
                  <c:v>15681.2780800419</c:v>
                </c:pt>
                <c:pt idx="917">
                  <c:v>15667.984164678601</c:v>
                </c:pt>
                <c:pt idx="918">
                  <c:v>15664.2781574237</c:v>
                </c:pt>
                <c:pt idx="919">
                  <c:v>15659.0130205023</c:v>
                </c:pt>
                <c:pt idx="920">
                  <c:v>15658.850745891799</c:v>
                </c:pt>
                <c:pt idx="921">
                  <c:v>15655.0620363124</c:v>
                </c:pt>
                <c:pt idx="922">
                  <c:v>15652.107018139601</c:v>
                </c:pt>
                <c:pt idx="923">
                  <c:v>15648.7999705696</c:v>
                </c:pt>
                <c:pt idx="924">
                  <c:v>15648.624453042199</c:v>
                </c:pt>
                <c:pt idx="925">
                  <c:v>15647.4681338752</c:v>
                </c:pt>
                <c:pt idx="926">
                  <c:v>15642.835888638599</c:v>
                </c:pt>
                <c:pt idx="927">
                  <c:v>15641.309711418</c:v>
                </c:pt>
                <c:pt idx="928">
                  <c:v>15635.9004372574</c:v>
                </c:pt>
                <c:pt idx="929">
                  <c:v>15635.104980519</c:v>
                </c:pt>
                <c:pt idx="930">
                  <c:v>15630.827587374501</c:v>
                </c:pt>
                <c:pt idx="931">
                  <c:v>15629.442066637999</c:v>
                </c:pt>
                <c:pt idx="932">
                  <c:v>15628.948585836801</c:v>
                </c:pt>
                <c:pt idx="933">
                  <c:v>15627.604395256099</c:v>
                </c:pt>
                <c:pt idx="934">
                  <c:v>15625.4254888589</c:v>
                </c:pt>
                <c:pt idx="935">
                  <c:v>15608.206798282201</c:v>
                </c:pt>
                <c:pt idx="936">
                  <c:v>15596.5588433539</c:v>
                </c:pt>
                <c:pt idx="937">
                  <c:v>15592.7688598777</c:v>
                </c:pt>
                <c:pt idx="938">
                  <c:v>15581.3849839546</c:v>
                </c:pt>
                <c:pt idx="939">
                  <c:v>15580.719744746701</c:v>
                </c:pt>
                <c:pt idx="940">
                  <c:v>15576.955304987399</c:v>
                </c:pt>
                <c:pt idx="941">
                  <c:v>15576.346637328899</c:v>
                </c:pt>
                <c:pt idx="942">
                  <c:v>15576.160405164899</c:v>
                </c:pt>
                <c:pt idx="943">
                  <c:v>15555.418776071399</c:v>
                </c:pt>
                <c:pt idx="944">
                  <c:v>15549.095092716199</c:v>
                </c:pt>
                <c:pt idx="945">
                  <c:v>15548.366567044401</c:v>
                </c:pt>
                <c:pt idx="946">
                  <c:v>15545.4027071112</c:v>
                </c:pt>
                <c:pt idx="947">
                  <c:v>15540.793934266199</c:v>
                </c:pt>
                <c:pt idx="948">
                  <c:v>15535.1886220083</c:v>
                </c:pt>
                <c:pt idx="949">
                  <c:v>15532.0662441319</c:v>
                </c:pt>
                <c:pt idx="950">
                  <c:v>15529.383409247501</c:v>
                </c:pt>
                <c:pt idx="951">
                  <c:v>15529.0391960496</c:v>
                </c:pt>
                <c:pt idx="952">
                  <c:v>15511.4649466095</c:v>
                </c:pt>
                <c:pt idx="953">
                  <c:v>15510.9434502985</c:v>
                </c:pt>
                <c:pt idx="954">
                  <c:v>15507.2906695356</c:v>
                </c:pt>
                <c:pt idx="955">
                  <c:v>15494.576620010001</c:v>
                </c:pt>
                <c:pt idx="956">
                  <c:v>15489.3518115016</c:v>
                </c:pt>
                <c:pt idx="957">
                  <c:v>15489.288966611</c:v>
                </c:pt>
                <c:pt idx="958">
                  <c:v>15484.000405942899</c:v>
                </c:pt>
                <c:pt idx="959">
                  <c:v>15482.731202101601</c:v>
                </c:pt>
                <c:pt idx="960">
                  <c:v>15479.051080101</c:v>
                </c:pt>
                <c:pt idx="961">
                  <c:v>15478.8399348855</c:v>
                </c:pt>
                <c:pt idx="962">
                  <c:v>15473.402285841101</c:v>
                </c:pt>
                <c:pt idx="963">
                  <c:v>15468.436366907001</c:v>
                </c:pt>
                <c:pt idx="964">
                  <c:v>15464.5926089276</c:v>
                </c:pt>
                <c:pt idx="965">
                  <c:v>15455.042701038699</c:v>
                </c:pt>
                <c:pt idx="966">
                  <c:v>15454.9362157902</c:v>
                </c:pt>
                <c:pt idx="967">
                  <c:v>15453.086030155</c:v>
                </c:pt>
                <c:pt idx="968">
                  <c:v>15452.143199534699</c:v>
                </c:pt>
                <c:pt idx="969">
                  <c:v>15449.216298338601</c:v>
                </c:pt>
                <c:pt idx="970">
                  <c:v>15447.6638223423</c:v>
                </c:pt>
                <c:pt idx="971">
                  <c:v>15440.227136629201</c:v>
                </c:pt>
                <c:pt idx="972">
                  <c:v>15439.3235249154</c:v>
                </c:pt>
                <c:pt idx="973">
                  <c:v>15434.2886834451</c:v>
                </c:pt>
                <c:pt idx="974">
                  <c:v>15433.5967400874</c:v>
                </c:pt>
                <c:pt idx="975">
                  <c:v>15432.001910872001</c:v>
                </c:pt>
                <c:pt idx="976">
                  <c:v>15428.5058895129</c:v>
                </c:pt>
                <c:pt idx="977">
                  <c:v>15428.3188320674</c:v>
                </c:pt>
                <c:pt idx="978">
                  <c:v>15427.679441750999</c:v>
                </c:pt>
                <c:pt idx="979">
                  <c:v>15424.168511612599</c:v>
                </c:pt>
                <c:pt idx="980">
                  <c:v>15423.359310166599</c:v>
                </c:pt>
                <c:pt idx="981">
                  <c:v>15418.955127655199</c:v>
                </c:pt>
                <c:pt idx="982">
                  <c:v>15418.860888863501</c:v>
                </c:pt>
                <c:pt idx="983">
                  <c:v>15416.8462003969</c:v>
                </c:pt>
                <c:pt idx="984">
                  <c:v>15416.6988060933</c:v>
                </c:pt>
                <c:pt idx="985">
                  <c:v>15415.7548532771</c:v>
                </c:pt>
                <c:pt idx="986">
                  <c:v>15408.5038498143</c:v>
                </c:pt>
                <c:pt idx="987">
                  <c:v>15408.2029027143</c:v>
                </c:pt>
                <c:pt idx="988">
                  <c:v>15401.114751942499</c:v>
                </c:pt>
                <c:pt idx="989">
                  <c:v>15389.732852175999</c:v>
                </c:pt>
                <c:pt idx="990">
                  <c:v>15384.554448643699</c:v>
                </c:pt>
                <c:pt idx="991">
                  <c:v>15383.5532578371</c:v>
                </c:pt>
                <c:pt idx="992">
                  <c:v>15383.501953704799</c:v>
                </c:pt>
                <c:pt idx="993">
                  <c:v>15382.200970894301</c:v>
                </c:pt>
                <c:pt idx="994">
                  <c:v>15381.7431273897</c:v>
                </c:pt>
                <c:pt idx="995">
                  <c:v>15380.8673100657</c:v>
                </c:pt>
                <c:pt idx="996">
                  <c:v>15374.4682134374</c:v>
                </c:pt>
                <c:pt idx="997">
                  <c:v>15374.4585792945</c:v>
                </c:pt>
                <c:pt idx="998">
                  <c:v>15368.851367601501</c:v>
                </c:pt>
                <c:pt idx="999">
                  <c:v>15358.853304025901</c:v>
                </c:pt>
                <c:pt idx="1000">
                  <c:v>15356.783969333601</c:v>
                </c:pt>
                <c:pt idx="1001">
                  <c:v>15351.0150853789</c:v>
                </c:pt>
                <c:pt idx="1002">
                  <c:v>15345.4741645182</c:v>
                </c:pt>
                <c:pt idx="1003">
                  <c:v>15341.3505625463</c:v>
                </c:pt>
                <c:pt idx="1004">
                  <c:v>15338.8946449303</c:v>
                </c:pt>
                <c:pt idx="1005">
                  <c:v>15337.0489721498</c:v>
                </c:pt>
                <c:pt idx="1006">
                  <c:v>15334.6964336525</c:v>
                </c:pt>
                <c:pt idx="1007">
                  <c:v>15328.8370051355</c:v>
                </c:pt>
                <c:pt idx="1008">
                  <c:v>15328.8121491725</c:v>
                </c:pt>
                <c:pt idx="1009">
                  <c:v>15328.3508680955</c:v>
                </c:pt>
                <c:pt idx="1010">
                  <c:v>15321.3889420292</c:v>
                </c:pt>
                <c:pt idx="1011">
                  <c:v>15314.0410084222</c:v>
                </c:pt>
                <c:pt idx="1012">
                  <c:v>15311.3468509826</c:v>
                </c:pt>
                <c:pt idx="1013">
                  <c:v>15308.6981688817</c:v>
                </c:pt>
                <c:pt idx="1014">
                  <c:v>15289.635400245899</c:v>
                </c:pt>
                <c:pt idx="1015">
                  <c:v>15285.4802620959</c:v>
                </c:pt>
                <c:pt idx="1016">
                  <c:v>15283.7338794774</c:v>
                </c:pt>
                <c:pt idx="1017">
                  <c:v>15283.4220501994</c:v>
                </c:pt>
                <c:pt idx="1018">
                  <c:v>15277.3017760279</c:v>
                </c:pt>
                <c:pt idx="1019">
                  <c:v>15270.5977340709</c:v>
                </c:pt>
                <c:pt idx="1020">
                  <c:v>15264.680998882501</c:v>
                </c:pt>
                <c:pt idx="1021">
                  <c:v>15255.6986314079</c:v>
                </c:pt>
                <c:pt idx="1022">
                  <c:v>15252.485919987301</c:v>
                </c:pt>
                <c:pt idx="1023">
                  <c:v>15246.896414004899</c:v>
                </c:pt>
                <c:pt idx="1024">
                  <c:v>15246.367262980801</c:v>
                </c:pt>
                <c:pt idx="1025">
                  <c:v>15244.720128442101</c:v>
                </c:pt>
                <c:pt idx="1026">
                  <c:v>15241.3076673421</c:v>
                </c:pt>
                <c:pt idx="1027">
                  <c:v>15235.658807087801</c:v>
                </c:pt>
                <c:pt idx="1028">
                  <c:v>15234.940537860701</c:v>
                </c:pt>
                <c:pt idx="1029">
                  <c:v>15234.7271131409</c:v>
                </c:pt>
                <c:pt idx="1030">
                  <c:v>15233.100370960099</c:v>
                </c:pt>
                <c:pt idx="1031">
                  <c:v>15232.2148327493</c:v>
                </c:pt>
                <c:pt idx="1032">
                  <c:v>15227.4819734476</c:v>
                </c:pt>
                <c:pt idx="1033">
                  <c:v>15226.656824328</c:v>
                </c:pt>
                <c:pt idx="1034">
                  <c:v>15226.4052450237</c:v>
                </c:pt>
                <c:pt idx="1035">
                  <c:v>15221.854706781</c:v>
                </c:pt>
                <c:pt idx="1036">
                  <c:v>15221.267068638899</c:v>
                </c:pt>
                <c:pt idx="1037">
                  <c:v>15214.056672144699</c:v>
                </c:pt>
                <c:pt idx="1038">
                  <c:v>15211.2698701798</c:v>
                </c:pt>
                <c:pt idx="1039">
                  <c:v>15202.5332783965</c:v>
                </c:pt>
                <c:pt idx="1040">
                  <c:v>15200.0141941274</c:v>
                </c:pt>
                <c:pt idx="1041">
                  <c:v>15186.462216981699</c:v>
                </c:pt>
                <c:pt idx="1042">
                  <c:v>15186.2201062729</c:v>
                </c:pt>
                <c:pt idx="1043">
                  <c:v>15181.2623500803</c:v>
                </c:pt>
                <c:pt idx="1044">
                  <c:v>15175.2647948513</c:v>
                </c:pt>
                <c:pt idx="1045">
                  <c:v>15175.1137814782</c:v>
                </c:pt>
                <c:pt idx="1046">
                  <c:v>15174.1801434636</c:v>
                </c:pt>
                <c:pt idx="1047">
                  <c:v>15172.155369247001</c:v>
                </c:pt>
                <c:pt idx="1048">
                  <c:v>15170.687890645</c:v>
                </c:pt>
                <c:pt idx="1049">
                  <c:v>15169.3199593559</c:v>
                </c:pt>
                <c:pt idx="1050">
                  <c:v>15162.2651200786</c:v>
                </c:pt>
                <c:pt idx="1051">
                  <c:v>15160.542279236801</c:v>
                </c:pt>
                <c:pt idx="1052">
                  <c:v>15158.4381247002</c:v>
                </c:pt>
                <c:pt idx="1053">
                  <c:v>15156.673537473</c:v>
                </c:pt>
                <c:pt idx="1054">
                  <c:v>15150.652014006801</c:v>
                </c:pt>
                <c:pt idx="1055">
                  <c:v>15148.5526010263</c:v>
                </c:pt>
                <c:pt idx="1056">
                  <c:v>15147.9431382533</c:v>
                </c:pt>
                <c:pt idx="1057">
                  <c:v>15147.7628597938</c:v>
                </c:pt>
                <c:pt idx="1058">
                  <c:v>15146.833350000799</c:v>
                </c:pt>
                <c:pt idx="1059">
                  <c:v>15146.225364960699</c:v>
                </c:pt>
                <c:pt idx="1060">
                  <c:v>15143.507536622999</c:v>
                </c:pt>
                <c:pt idx="1061">
                  <c:v>15130.529005266</c:v>
                </c:pt>
                <c:pt idx="1062">
                  <c:v>15128.095989010901</c:v>
                </c:pt>
                <c:pt idx="1063">
                  <c:v>15127.329080811</c:v>
                </c:pt>
                <c:pt idx="1064">
                  <c:v>15125.762465669301</c:v>
                </c:pt>
                <c:pt idx="1065">
                  <c:v>15125.3440910223</c:v>
                </c:pt>
                <c:pt idx="1066">
                  <c:v>15122.2841822514</c:v>
                </c:pt>
                <c:pt idx="1067">
                  <c:v>15120.51770246</c:v>
                </c:pt>
                <c:pt idx="1068">
                  <c:v>15118.9975277505</c:v>
                </c:pt>
                <c:pt idx="1069">
                  <c:v>15112.8595797654</c:v>
                </c:pt>
                <c:pt idx="1070">
                  <c:v>15112.7927264751</c:v>
                </c:pt>
                <c:pt idx="1071">
                  <c:v>15109.2923993562</c:v>
                </c:pt>
                <c:pt idx="1072">
                  <c:v>15107.3570334575</c:v>
                </c:pt>
                <c:pt idx="1073">
                  <c:v>15105.2244710044</c:v>
                </c:pt>
                <c:pt idx="1074">
                  <c:v>15093.047151273</c:v>
                </c:pt>
                <c:pt idx="1075">
                  <c:v>15086.884596137799</c:v>
                </c:pt>
                <c:pt idx="1076">
                  <c:v>15083.7288468319</c:v>
                </c:pt>
                <c:pt idx="1077">
                  <c:v>15080.7630820218</c:v>
                </c:pt>
                <c:pt idx="1078">
                  <c:v>15075.857011391699</c:v>
                </c:pt>
                <c:pt idx="1079">
                  <c:v>15074.567208386799</c:v>
                </c:pt>
                <c:pt idx="1080">
                  <c:v>15070.730862083699</c:v>
                </c:pt>
                <c:pt idx="1081">
                  <c:v>15066.415933493199</c:v>
                </c:pt>
                <c:pt idx="1082">
                  <c:v>15066.2289169453</c:v>
                </c:pt>
                <c:pt idx="1083">
                  <c:v>15058.839670521</c:v>
                </c:pt>
                <c:pt idx="1084">
                  <c:v>15056.0774008519</c:v>
                </c:pt>
                <c:pt idx="1085">
                  <c:v>15050.1863394392</c:v>
                </c:pt>
                <c:pt idx="1086">
                  <c:v>15042.1449604473</c:v>
                </c:pt>
                <c:pt idx="1087">
                  <c:v>15038.265707864501</c:v>
                </c:pt>
                <c:pt idx="1088">
                  <c:v>15034.429723790299</c:v>
                </c:pt>
                <c:pt idx="1089">
                  <c:v>15032.6037937698</c:v>
                </c:pt>
                <c:pt idx="1090">
                  <c:v>15032.5524850399</c:v>
                </c:pt>
                <c:pt idx="1091">
                  <c:v>15031.4166623249</c:v>
                </c:pt>
                <c:pt idx="1092">
                  <c:v>15022.009005989999</c:v>
                </c:pt>
                <c:pt idx="1093">
                  <c:v>15019.298341053</c:v>
                </c:pt>
                <c:pt idx="1094">
                  <c:v>15018.6391096636</c:v>
                </c:pt>
                <c:pt idx="1095">
                  <c:v>15018.2551559522</c:v>
                </c:pt>
                <c:pt idx="1096">
                  <c:v>15015.1955994295</c:v>
                </c:pt>
                <c:pt idx="1097">
                  <c:v>15009.343040260301</c:v>
                </c:pt>
                <c:pt idx="1098">
                  <c:v>15005.670727388</c:v>
                </c:pt>
                <c:pt idx="1099">
                  <c:v>15005.5143238009</c:v>
                </c:pt>
                <c:pt idx="1100">
                  <c:v>15003.044679881699</c:v>
                </c:pt>
                <c:pt idx="1101">
                  <c:v>14995.334103613201</c:v>
                </c:pt>
                <c:pt idx="1102">
                  <c:v>14991.8903729881</c:v>
                </c:pt>
                <c:pt idx="1103">
                  <c:v>14990.7277239494</c:v>
                </c:pt>
                <c:pt idx="1104">
                  <c:v>14985.045080792799</c:v>
                </c:pt>
                <c:pt idx="1105">
                  <c:v>14984.1535036325</c:v>
                </c:pt>
                <c:pt idx="1106">
                  <c:v>14983.567940107199</c:v>
                </c:pt>
                <c:pt idx="1107">
                  <c:v>14977.325705990001</c:v>
                </c:pt>
                <c:pt idx="1108">
                  <c:v>14976.7946350039</c:v>
                </c:pt>
                <c:pt idx="1109">
                  <c:v>14973.164294041901</c:v>
                </c:pt>
                <c:pt idx="1110">
                  <c:v>14967.9104503219</c:v>
                </c:pt>
                <c:pt idx="1111">
                  <c:v>14961.589710365301</c:v>
                </c:pt>
                <c:pt idx="1112">
                  <c:v>14959.990497151601</c:v>
                </c:pt>
                <c:pt idx="1113">
                  <c:v>14958.956953515401</c:v>
                </c:pt>
                <c:pt idx="1114">
                  <c:v>14948.7698465377</c:v>
                </c:pt>
                <c:pt idx="1115">
                  <c:v>14942.0848834792</c:v>
                </c:pt>
                <c:pt idx="1116">
                  <c:v>14936.233041682301</c:v>
                </c:pt>
                <c:pt idx="1117">
                  <c:v>14935.544431860801</c:v>
                </c:pt>
                <c:pt idx="1118">
                  <c:v>14933.2909716758</c:v>
                </c:pt>
                <c:pt idx="1119">
                  <c:v>14931.4901698835</c:v>
                </c:pt>
                <c:pt idx="1120">
                  <c:v>14926.178705054999</c:v>
                </c:pt>
                <c:pt idx="1121">
                  <c:v>14918.323722921999</c:v>
                </c:pt>
                <c:pt idx="1122">
                  <c:v>14918.0881072023</c:v>
                </c:pt>
                <c:pt idx="1123">
                  <c:v>14908.597169501199</c:v>
                </c:pt>
                <c:pt idx="1124">
                  <c:v>14908.587707418201</c:v>
                </c:pt>
                <c:pt idx="1125">
                  <c:v>14904.905539605899</c:v>
                </c:pt>
                <c:pt idx="1126">
                  <c:v>14904.263672724301</c:v>
                </c:pt>
                <c:pt idx="1127">
                  <c:v>14903.5217926164</c:v>
                </c:pt>
                <c:pt idx="1128">
                  <c:v>14902.9801720987</c:v>
                </c:pt>
                <c:pt idx="1129">
                  <c:v>14899.888164988</c:v>
                </c:pt>
                <c:pt idx="1130">
                  <c:v>14899.578060255501</c:v>
                </c:pt>
                <c:pt idx="1131">
                  <c:v>14897.109787404799</c:v>
                </c:pt>
                <c:pt idx="1132">
                  <c:v>14896.829706348901</c:v>
                </c:pt>
                <c:pt idx="1133">
                  <c:v>14895.1624959613</c:v>
                </c:pt>
                <c:pt idx="1134">
                  <c:v>14892.242889273701</c:v>
                </c:pt>
                <c:pt idx="1135">
                  <c:v>14889.1870318866</c:v>
                </c:pt>
                <c:pt idx="1136">
                  <c:v>14889.0837413341</c:v>
                </c:pt>
                <c:pt idx="1137">
                  <c:v>14883.400653660199</c:v>
                </c:pt>
                <c:pt idx="1138">
                  <c:v>14879.100434991</c:v>
                </c:pt>
                <c:pt idx="1139">
                  <c:v>14873.514524848601</c:v>
                </c:pt>
                <c:pt idx="1140">
                  <c:v>14869.9177601191</c:v>
                </c:pt>
                <c:pt idx="1141">
                  <c:v>14866.188904500899</c:v>
                </c:pt>
                <c:pt idx="1142">
                  <c:v>14859.6257084757</c:v>
                </c:pt>
                <c:pt idx="1143">
                  <c:v>14854.1404511327</c:v>
                </c:pt>
                <c:pt idx="1144">
                  <c:v>14851.29591286</c:v>
                </c:pt>
                <c:pt idx="1145">
                  <c:v>14849.1237385819</c:v>
                </c:pt>
                <c:pt idx="1146">
                  <c:v>14845.522833470101</c:v>
                </c:pt>
                <c:pt idx="1147">
                  <c:v>14842.641512436499</c:v>
                </c:pt>
                <c:pt idx="1148">
                  <c:v>14834.6718481154</c:v>
                </c:pt>
                <c:pt idx="1149">
                  <c:v>14834.442867203799</c:v>
                </c:pt>
                <c:pt idx="1150">
                  <c:v>14830.4013346348</c:v>
                </c:pt>
                <c:pt idx="1151">
                  <c:v>14830.292549288701</c:v>
                </c:pt>
                <c:pt idx="1152">
                  <c:v>14828.3775541263</c:v>
                </c:pt>
                <c:pt idx="1153">
                  <c:v>14826.897504684601</c:v>
                </c:pt>
                <c:pt idx="1154">
                  <c:v>14826.091095420999</c:v>
                </c:pt>
                <c:pt idx="1155">
                  <c:v>14824.9711712637</c:v>
                </c:pt>
                <c:pt idx="1156">
                  <c:v>14818.934305369399</c:v>
                </c:pt>
                <c:pt idx="1157">
                  <c:v>14816.522279346</c:v>
                </c:pt>
                <c:pt idx="1158">
                  <c:v>14815.4211397977</c:v>
                </c:pt>
                <c:pt idx="1159">
                  <c:v>14810.8481139942</c:v>
                </c:pt>
                <c:pt idx="1160">
                  <c:v>14808.4440580262</c:v>
                </c:pt>
                <c:pt idx="1161">
                  <c:v>14803.9430472273</c:v>
                </c:pt>
                <c:pt idx="1162">
                  <c:v>14795.3251555512</c:v>
                </c:pt>
                <c:pt idx="1163">
                  <c:v>14794.6655633394</c:v>
                </c:pt>
                <c:pt idx="1164">
                  <c:v>14792.538880108699</c:v>
                </c:pt>
                <c:pt idx="1165">
                  <c:v>14791.8874677812</c:v>
                </c:pt>
                <c:pt idx="1166">
                  <c:v>14785.2327713511</c:v>
                </c:pt>
                <c:pt idx="1167">
                  <c:v>14782.973654691999</c:v>
                </c:pt>
                <c:pt idx="1168">
                  <c:v>14777.255129539801</c:v>
                </c:pt>
                <c:pt idx="1169">
                  <c:v>14776.6377772175</c:v>
                </c:pt>
                <c:pt idx="1170">
                  <c:v>14776.413615118399</c:v>
                </c:pt>
                <c:pt idx="1171">
                  <c:v>14776.0984313795</c:v>
                </c:pt>
                <c:pt idx="1172">
                  <c:v>14772.0001206452</c:v>
                </c:pt>
                <c:pt idx="1173">
                  <c:v>14770.8416934216</c:v>
                </c:pt>
                <c:pt idx="1174">
                  <c:v>14769.1959325757</c:v>
                </c:pt>
                <c:pt idx="1175">
                  <c:v>14768.3477083084</c:v>
                </c:pt>
                <c:pt idx="1176">
                  <c:v>14765.1809942</c:v>
                </c:pt>
                <c:pt idx="1177">
                  <c:v>14762.261675725</c:v>
                </c:pt>
                <c:pt idx="1178">
                  <c:v>14761.076521614301</c:v>
                </c:pt>
                <c:pt idx="1179">
                  <c:v>14758.2241575145</c:v>
                </c:pt>
                <c:pt idx="1180">
                  <c:v>14755.046799146699</c:v>
                </c:pt>
                <c:pt idx="1181">
                  <c:v>14754.6464284265</c:v>
                </c:pt>
                <c:pt idx="1182">
                  <c:v>14752.3025182403</c:v>
                </c:pt>
                <c:pt idx="1183">
                  <c:v>14751.0435973065</c:v>
                </c:pt>
                <c:pt idx="1184">
                  <c:v>14750.3280731881</c:v>
                </c:pt>
                <c:pt idx="1185">
                  <c:v>14745.4644072593</c:v>
                </c:pt>
                <c:pt idx="1186">
                  <c:v>14740.409027961699</c:v>
                </c:pt>
                <c:pt idx="1187">
                  <c:v>14737.0190457431</c:v>
                </c:pt>
                <c:pt idx="1188">
                  <c:v>14735.258663537899</c:v>
                </c:pt>
                <c:pt idx="1189">
                  <c:v>14734.6115065711</c:v>
                </c:pt>
                <c:pt idx="1190">
                  <c:v>14734.395157504299</c:v>
                </c:pt>
                <c:pt idx="1191">
                  <c:v>14727.388878097599</c:v>
                </c:pt>
                <c:pt idx="1192">
                  <c:v>14723.097118908499</c:v>
                </c:pt>
                <c:pt idx="1193">
                  <c:v>14721.663409557001</c:v>
                </c:pt>
                <c:pt idx="1194">
                  <c:v>14716.1470049705</c:v>
                </c:pt>
                <c:pt idx="1195">
                  <c:v>14714.828079770399</c:v>
                </c:pt>
                <c:pt idx="1196">
                  <c:v>14712.833249756401</c:v>
                </c:pt>
                <c:pt idx="1197">
                  <c:v>14710.4564327058</c:v>
                </c:pt>
                <c:pt idx="1198">
                  <c:v>14705.8957918302</c:v>
                </c:pt>
                <c:pt idx="1199">
                  <c:v>14704.2654134775</c:v>
                </c:pt>
                <c:pt idx="1200">
                  <c:v>14701.7884812509</c:v>
                </c:pt>
                <c:pt idx="1201">
                  <c:v>14699.997821212601</c:v>
                </c:pt>
                <c:pt idx="1202">
                  <c:v>14699.916500916001</c:v>
                </c:pt>
                <c:pt idx="1203">
                  <c:v>14694.784697381599</c:v>
                </c:pt>
                <c:pt idx="1204">
                  <c:v>14687.245272329301</c:v>
                </c:pt>
                <c:pt idx="1205">
                  <c:v>14683.29553858</c:v>
                </c:pt>
                <c:pt idx="1206">
                  <c:v>14682.5571796395</c:v>
                </c:pt>
                <c:pt idx="1207">
                  <c:v>14682.3346030715</c:v>
                </c:pt>
                <c:pt idx="1208">
                  <c:v>14682.1147847716</c:v>
                </c:pt>
                <c:pt idx="1209">
                  <c:v>14681.6545206105</c:v>
                </c:pt>
                <c:pt idx="1210">
                  <c:v>14681.2736589457</c:v>
                </c:pt>
                <c:pt idx="1211">
                  <c:v>14680.748608378801</c:v>
                </c:pt>
                <c:pt idx="1212">
                  <c:v>14679.016788032201</c:v>
                </c:pt>
                <c:pt idx="1213">
                  <c:v>14674.017149536199</c:v>
                </c:pt>
                <c:pt idx="1214">
                  <c:v>14671.675765497799</c:v>
                </c:pt>
                <c:pt idx="1215">
                  <c:v>14671.406510703</c:v>
                </c:pt>
                <c:pt idx="1216">
                  <c:v>14668.639071313501</c:v>
                </c:pt>
                <c:pt idx="1217">
                  <c:v>14667.3060465094</c:v>
                </c:pt>
                <c:pt idx="1218">
                  <c:v>14666.079448861599</c:v>
                </c:pt>
                <c:pt idx="1219">
                  <c:v>14657.6476575654</c:v>
                </c:pt>
                <c:pt idx="1220">
                  <c:v>14657.3009919624</c:v>
                </c:pt>
                <c:pt idx="1221">
                  <c:v>14655.533701393901</c:v>
                </c:pt>
                <c:pt idx="1222">
                  <c:v>14654.8910881639</c:v>
                </c:pt>
                <c:pt idx="1223">
                  <c:v>14652.4089740378</c:v>
                </c:pt>
                <c:pt idx="1224">
                  <c:v>14648.7086941662</c:v>
                </c:pt>
                <c:pt idx="1225">
                  <c:v>14638.439360762</c:v>
                </c:pt>
                <c:pt idx="1226">
                  <c:v>14636.0640896319</c:v>
                </c:pt>
                <c:pt idx="1227">
                  <c:v>14634.773282833699</c:v>
                </c:pt>
                <c:pt idx="1228">
                  <c:v>14634.7616767325</c:v>
                </c:pt>
                <c:pt idx="1229">
                  <c:v>14632.5104194756</c:v>
                </c:pt>
                <c:pt idx="1230">
                  <c:v>14632.3704454991</c:v>
                </c:pt>
                <c:pt idx="1231">
                  <c:v>14632.231372939101</c:v>
                </c:pt>
                <c:pt idx="1232">
                  <c:v>14631.834035517601</c:v>
                </c:pt>
                <c:pt idx="1233">
                  <c:v>14627.8664113781</c:v>
                </c:pt>
                <c:pt idx="1234">
                  <c:v>14624.312067720901</c:v>
                </c:pt>
                <c:pt idx="1235">
                  <c:v>14623.174481350599</c:v>
                </c:pt>
                <c:pt idx="1236">
                  <c:v>14616.456681280601</c:v>
                </c:pt>
                <c:pt idx="1237">
                  <c:v>14608.2672213068</c:v>
                </c:pt>
                <c:pt idx="1238">
                  <c:v>14607.266941027499</c:v>
                </c:pt>
                <c:pt idx="1239">
                  <c:v>14606.9801679881</c:v>
                </c:pt>
                <c:pt idx="1240">
                  <c:v>14606.162112570501</c:v>
                </c:pt>
                <c:pt idx="1241">
                  <c:v>14606.107662824001</c:v>
                </c:pt>
                <c:pt idx="1242">
                  <c:v>14603.848666498099</c:v>
                </c:pt>
                <c:pt idx="1243">
                  <c:v>14597.3103251794</c:v>
                </c:pt>
                <c:pt idx="1244">
                  <c:v>14593.1017729542</c:v>
                </c:pt>
                <c:pt idx="1245">
                  <c:v>14592.474674986801</c:v>
                </c:pt>
                <c:pt idx="1246">
                  <c:v>14592.3265070201</c:v>
                </c:pt>
                <c:pt idx="1247">
                  <c:v>14590.9419029491</c:v>
                </c:pt>
                <c:pt idx="1248">
                  <c:v>14584.855106958699</c:v>
                </c:pt>
                <c:pt idx="1249">
                  <c:v>14583.336732305799</c:v>
                </c:pt>
                <c:pt idx="1250">
                  <c:v>14582.186723659899</c:v>
                </c:pt>
                <c:pt idx="1251">
                  <c:v>14581.4457632143</c:v>
                </c:pt>
                <c:pt idx="1252">
                  <c:v>14581.1314879374</c:v>
                </c:pt>
                <c:pt idx="1253">
                  <c:v>14579.875807515</c:v>
                </c:pt>
                <c:pt idx="1254">
                  <c:v>14571.7818846187</c:v>
                </c:pt>
                <c:pt idx="1255">
                  <c:v>14570.4508756019</c:v>
                </c:pt>
                <c:pt idx="1256">
                  <c:v>14566.2220175333</c:v>
                </c:pt>
                <c:pt idx="1257">
                  <c:v>14561.3828227592</c:v>
                </c:pt>
                <c:pt idx="1258">
                  <c:v>14560.9256052491</c:v>
                </c:pt>
                <c:pt idx="1259">
                  <c:v>14560.516083250601</c:v>
                </c:pt>
                <c:pt idx="1260">
                  <c:v>14556.861666262799</c:v>
                </c:pt>
                <c:pt idx="1261">
                  <c:v>14555.859411502201</c:v>
                </c:pt>
                <c:pt idx="1262">
                  <c:v>14552.9022325197</c:v>
                </c:pt>
                <c:pt idx="1263">
                  <c:v>14549.1139844839</c:v>
                </c:pt>
                <c:pt idx="1264">
                  <c:v>14547.7161936469</c:v>
                </c:pt>
                <c:pt idx="1265">
                  <c:v>14543.3346244043</c:v>
                </c:pt>
                <c:pt idx="1266">
                  <c:v>14543.032490550901</c:v>
                </c:pt>
                <c:pt idx="1267">
                  <c:v>14538.447344333401</c:v>
                </c:pt>
                <c:pt idx="1268">
                  <c:v>14535.605677608601</c:v>
                </c:pt>
                <c:pt idx="1269">
                  <c:v>14533.505972037599</c:v>
                </c:pt>
                <c:pt idx="1270">
                  <c:v>14530.7838000512</c:v>
                </c:pt>
                <c:pt idx="1271">
                  <c:v>14530.6050737319</c:v>
                </c:pt>
                <c:pt idx="1272">
                  <c:v>14527.366441071899</c:v>
                </c:pt>
                <c:pt idx="1273">
                  <c:v>14525.364303161101</c:v>
                </c:pt>
                <c:pt idx="1274">
                  <c:v>14525.107193706001</c:v>
                </c:pt>
                <c:pt idx="1275">
                  <c:v>14520.032561448301</c:v>
                </c:pt>
                <c:pt idx="1276">
                  <c:v>14514.4046327831</c:v>
                </c:pt>
                <c:pt idx="1277">
                  <c:v>14514.277092301299</c:v>
                </c:pt>
                <c:pt idx="1278">
                  <c:v>14513.2323504246</c:v>
                </c:pt>
                <c:pt idx="1279">
                  <c:v>14505.1747283528</c:v>
                </c:pt>
                <c:pt idx="1280">
                  <c:v>14501.477424548801</c:v>
                </c:pt>
                <c:pt idx="1281">
                  <c:v>14501.454431112001</c:v>
                </c:pt>
                <c:pt idx="1282">
                  <c:v>14501.224157569</c:v>
                </c:pt>
                <c:pt idx="1283">
                  <c:v>14498.3809197314</c:v>
                </c:pt>
                <c:pt idx="1284">
                  <c:v>14495.258293344699</c:v>
                </c:pt>
                <c:pt idx="1285">
                  <c:v>14495.085640602299</c:v>
                </c:pt>
                <c:pt idx="1286">
                  <c:v>14494.4668361846</c:v>
                </c:pt>
                <c:pt idx="1287">
                  <c:v>14492.149919661</c:v>
                </c:pt>
                <c:pt idx="1288">
                  <c:v>14487.2990778967</c:v>
                </c:pt>
                <c:pt idx="1289">
                  <c:v>14485.157390857799</c:v>
                </c:pt>
                <c:pt idx="1290">
                  <c:v>14483.403548325899</c:v>
                </c:pt>
                <c:pt idx="1291">
                  <c:v>14481.4120472796</c:v>
                </c:pt>
                <c:pt idx="1292">
                  <c:v>14479.6772434466</c:v>
                </c:pt>
                <c:pt idx="1293">
                  <c:v>14475.718119544101</c:v>
                </c:pt>
                <c:pt idx="1294">
                  <c:v>14467.2837927774</c:v>
                </c:pt>
                <c:pt idx="1295">
                  <c:v>14465.2659774198</c:v>
                </c:pt>
                <c:pt idx="1296">
                  <c:v>14460.7459704592</c:v>
                </c:pt>
                <c:pt idx="1297">
                  <c:v>14460.6014630386</c:v>
                </c:pt>
                <c:pt idx="1298">
                  <c:v>14457.1217581495</c:v>
                </c:pt>
                <c:pt idx="1299">
                  <c:v>14456.9621513412</c:v>
                </c:pt>
                <c:pt idx="1300">
                  <c:v>14454.2139086068</c:v>
                </c:pt>
                <c:pt idx="1301">
                  <c:v>14440.5693475321</c:v>
                </c:pt>
                <c:pt idx="1302">
                  <c:v>14434.2614737448</c:v>
                </c:pt>
                <c:pt idx="1303">
                  <c:v>14432.319942181901</c:v>
                </c:pt>
                <c:pt idx="1304">
                  <c:v>14429.430071261901</c:v>
                </c:pt>
                <c:pt idx="1305">
                  <c:v>14429.3241496186</c:v>
                </c:pt>
                <c:pt idx="1306">
                  <c:v>14428.368232684399</c:v>
                </c:pt>
                <c:pt idx="1307">
                  <c:v>14423.824475088601</c:v>
                </c:pt>
                <c:pt idx="1308">
                  <c:v>14419.5494334879</c:v>
                </c:pt>
                <c:pt idx="1309">
                  <c:v>14418.5664102561</c:v>
                </c:pt>
                <c:pt idx="1310">
                  <c:v>14417.426529681499</c:v>
                </c:pt>
                <c:pt idx="1311">
                  <c:v>14416.671933002501</c:v>
                </c:pt>
                <c:pt idx="1312">
                  <c:v>14409.349378912901</c:v>
                </c:pt>
                <c:pt idx="1313">
                  <c:v>14409.1494568412</c:v>
                </c:pt>
                <c:pt idx="1314">
                  <c:v>14408.599619406101</c:v>
                </c:pt>
                <c:pt idx="1315">
                  <c:v>14403.4414165252</c:v>
                </c:pt>
                <c:pt idx="1316">
                  <c:v>14402.7588427355</c:v>
                </c:pt>
                <c:pt idx="1317">
                  <c:v>14400.1971855756</c:v>
                </c:pt>
                <c:pt idx="1318">
                  <c:v>14395.533205780601</c:v>
                </c:pt>
                <c:pt idx="1319">
                  <c:v>14394.688112404299</c:v>
                </c:pt>
                <c:pt idx="1320">
                  <c:v>14389.542575338901</c:v>
                </c:pt>
                <c:pt idx="1321">
                  <c:v>14389.1490877094</c:v>
                </c:pt>
                <c:pt idx="1322">
                  <c:v>14384.600113664301</c:v>
                </c:pt>
                <c:pt idx="1323">
                  <c:v>14380.4202369166</c:v>
                </c:pt>
                <c:pt idx="1324">
                  <c:v>14379.389492497699</c:v>
                </c:pt>
                <c:pt idx="1325">
                  <c:v>14379.1370251605</c:v>
                </c:pt>
                <c:pt idx="1326">
                  <c:v>14379.121340505601</c:v>
                </c:pt>
                <c:pt idx="1327">
                  <c:v>14378.9556280672</c:v>
                </c:pt>
                <c:pt idx="1328">
                  <c:v>14374.768486131699</c:v>
                </c:pt>
                <c:pt idx="1329">
                  <c:v>14374.2483251174</c:v>
                </c:pt>
                <c:pt idx="1330">
                  <c:v>14373.9976120007</c:v>
                </c:pt>
                <c:pt idx="1331">
                  <c:v>14373.024288688801</c:v>
                </c:pt>
                <c:pt idx="1332">
                  <c:v>14369.7682718128</c:v>
                </c:pt>
                <c:pt idx="1333">
                  <c:v>14368.160974544</c:v>
                </c:pt>
                <c:pt idx="1334">
                  <c:v>14367.552616315899</c:v>
                </c:pt>
                <c:pt idx="1335">
                  <c:v>14366.157757474301</c:v>
                </c:pt>
                <c:pt idx="1336">
                  <c:v>14364.4260214895</c:v>
                </c:pt>
                <c:pt idx="1337">
                  <c:v>14357.6124253979</c:v>
                </c:pt>
                <c:pt idx="1338">
                  <c:v>14355.7128340625</c:v>
                </c:pt>
                <c:pt idx="1339">
                  <c:v>14355.5624292868</c:v>
                </c:pt>
                <c:pt idx="1340">
                  <c:v>14355.2578091169</c:v>
                </c:pt>
                <c:pt idx="1341">
                  <c:v>14351.0145706725</c:v>
                </c:pt>
                <c:pt idx="1342">
                  <c:v>14348.844990498799</c:v>
                </c:pt>
                <c:pt idx="1343">
                  <c:v>14347.4452438112</c:v>
                </c:pt>
                <c:pt idx="1344">
                  <c:v>14347.01699281</c:v>
                </c:pt>
                <c:pt idx="1345">
                  <c:v>14343.3436238331</c:v>
                </c:pt>
                <c:pt idx="1346">
                  <c:v>14338.111787359599</c:v>
                </c:pt>
                <c:pt idx="1347">
                  <c:v>14331.9641491125</c:v>
                </c:pt>
                <c:pt idx="1348">
                  <c:v>14331.6298880415</c:v>
                </c:pt>
                <c:pt idx="1349">
                  <c:v>14323.013955034099</c:v>
                </c:pt>
                <c:pt idx="1350">
                  <c:v>14317.3886382898</c:v>
                </c:pt>
                <c:pt idx="1351">
                  <c:v>14316.561629243501</c:v>
                </c:pt>
                <c:pt idx="1352">
                  <c:v>14309.9445338676</c:v>
                </c:pt>
                <c:pt idx="1353">
                  <c:v>14308.2564248534</c:v>
                </c:pt>
                <c:pt idx="1354">
                  <c:v>14304.6308150805</c:v>
                </c:pt>
                <c:pt idx="1355">
                  <c:v>14303.663681497401</c:v>
                </c:pt>
                <c:pt idx="1356">
                  <c:v>14303.1466587138</c:v>
                </c:pt>
                <c:pt idx="1357">
                  <c:v>14300.4989033002</c:v>
                </c:pt>
                <c:pt idx="1358">
                  <c:v>14290.1912489471</c:v>
                </c:pt>
                <c:pt idx="1359">
                  <c:v>14287.6097522953</c:v>
                </c:pt>
                <c:pt idx="1360">
                  <c:v>14287.3033148012</c:v>
                </c:pt>
                <c:pt idx="1361">
                  <c:v>14281.7662642756</c:v>
                </c:pt>
                <c:pt idx="1362">
                  <c:v>14280.803043529801</c:v>
                </c:pt>
                <c:pt idx="1363">
                  <c:v>14279.503669076301</c:v>
                </c:pt>
                <c:pt idx="1364">
                  <c:v>14276.313234933399</c:v>
                </c:pt>
                <c:pt idx="1365">
                  <c:v>14275.480657493899</c:v>
                </c:pt>
                <c:pt idx="1366">
                  <c:v>14274.553041594199</c:v>
                </c:pt>
                <c:pt idx="1367">
                  <c:v>14270.120503002499</c:v>
                </c:pt>
                <c:pt idx="1368">
                  <c:v>14269.4816063703</c:v>
                </c:pt>
                <c:pt idx="1369">
                  <c:v>14262.462274654799</c:v>
                </c:pt>
                <c:pt idx="1370">
                  <c:v>14254.3485774414</c:v>
                </c:pt>
                <c:pt idx="1371">
                  <c:v>14253.096765553501</c:v>
                </c:pt>
                <c:pt idx="1372">
                  <c:v>14252.0034002009</c:v>
                </c:pt>
                <c:pt idx="1373">
                  <c:v>14251.5490349968</c:v>
                </c:pt>
                <c:pt idx="1374">
                  <c:v>14250.559157584201</c:v>
                </c:pt>
                <c:pt idx="1375">
                  <c:v>14249.2839438623</c:v>
                </c:pt>
                <c:pt idx="1376">
                  <c:v>14242.811162780999</c:v>
                </c:pt>
                <c:pt idx="1377">
                  <c:v>14242.199093356799</c:v>
                </c:pt>
                <c:pt idx="1378">
                  <c:v>14241.2286788033</c:v>
                </c:pt>
                <c:pt idx="1379">
                  <c:v>14238.903346716201</c:v>
                </c:pt>
                <c:pt idx="1380">
                  <c:v>14235.5709180334</c:v>
                </c:pt>
                <c:pt idx="1381">
                  <c:v>14231.929432945</c:v>
                </c:pt>
                <c:pt idx="1382">
                  <c:v>14226.6213133562</c:v>
                </c:pt>
                <c:pt idx="1383">
                  <c:v>14223.596846611499</c:v>
                </c:pt>
                <c:pt idx="1384">
                  <c:v>14220.6578407824</c:v>
                </c:pt>
                <c:pt idx="1385">
                  <c:v>14217.3410211682</c:v>
                </c:pt>
                <c:pt idx="1386">
                  <c:v>14216.955027813399</c:v>
                </c:pt>
                <c:pt idx="1387">
                  <c:v>14216.820587067599</c:v>
                </c:pt>
                <c:pt idx="1388">
                  <c:v>14210.540040401</c:v>
                </c:pt>
                <c:pt idx="1389">
                  <c:v>14208.482190159501</c:v>
                </c:pt>
                <c:pt idx="1390">
                  <c:v>14206.643136098</c:v>
                </c:pt>
                <c:pt idx="1391">
                  <c:v>14204.864303956499</c:v>
                </c:pt>
                <c:pt idx="1392">
                  <c:v>14204.0641467677</c:v>
                </c:pt>
                <c:pt idx="1393">
                  <c:v>14201.7818976668</c:v>
                </c:pt>
                <c:pt idx="1394">
                  <c:v>14199.9739042366</c:v>
                </c:pt>
                <c:pt idx="1395">
                  <c:v>14198.475391416099</c:v>
                </c:pt>
                <c:pt idx="1396">
                  <c:v>14197.9477395801</c:v>
                </c:pt>
                <c:pt idx="1397">
                  <c:v>14197.7792671642</c:v>
                </c:pt>
                <c:pt idx="1398">
                  <c:v>14197.4308405346</c:v>
                </c:pt>
                <c:pt idx="1399">
                  <c:v>14195.262419799101</c:v>
                </c:pt>
                <c:pt idx="1400">
                  <c:v>14194.9073172115</c:v>
                </c:pt>
                <c:pt idx="1401">
                  <c:v>14192.837126193799</c:v>
                </c:pt>
                <c:pt idx="1402">
                  <c:v>14191.7343844837</c:v>
                </c:pt>
                <c:pt idx="1403">
                  <c:v>14190.0523686579</c:v>
                </c:pt>
                <c:pt idx="1404">
                  <c:v>14184.642304703601</c:v>
                </c:pt>
                <c:pt idx="1405">
                  <c:v>14183.0188330452</c:v>
                </c:pt>
                <c:pt idx="1406">
                  <c:v>14182.893663135699</c:v>
                </c:pt>
                <c:pt idx="1407">
                  <c:v>14177.506824100299</c:v>
                </c:pt>
                <c:pt idx="1408">
                  <c:v>14175.705783543601</c:v>
                </c:pt>
                <c:pt idx="1409">
                  <c:v>14175.019524072601</c:v>
                </c:pt>
                <c:pt idx="1410">
                  <c:v>14174.080419452799</c:v>
                </c:pt>
                <c:pt idx="1411">
                  <c:v>14171.7368659159</c:v>
                </c:pt>
                <c:pt idx="1412">
                  <c:v>14170.084042980599</c:v>
                </c:pt>
                <c:pt idx="1413">
                  <c:v>14168.1393342746</c:v>
                </c:pt>
                <c:pt idx="1414">
                  <c:v>14166.5820385713</c:v>
                </c:pt>
                <c:pt idx="1415">
                  <c:v>14163.5552433019</c:v>
                </c:pt>
                <c:pt idx="1416">
                  <c:v>14162.954442570999</c:v>
                </c:pt>
                <c:pt idx="1417">
                  <c:v>14162.826051882899</c:v>
                </c:pt>
                <c:pt idx="1418">
                  <c:v>14161.052411765901</c:v>
                </c:pt>
                <c:pt idx="1419">
                  <c:v>14160.7808364927</c:v>
                </c:pt>
                <c:pt idx="1420">
                  <c:v>14156.8762548263</c:v>
                </c:pt>
                <c:pt idx="1421">
                  <c:v>14156.7999871067</c:v>
                </c:pt>
                <c:pt idx="1422">
                  <c:v>14155.9642423391</c:v>
                </c:pt>
                <c:pt idx="1423">
                  <c:v>14152.9728611717</c:v>
                </c:pt>
                <c:pt idx="1424">
                  <c:v>14151.3683414023</c:v>
                </c:pt>
                <c:pt idx="1425">
                  <c:v>14150.0639470689</c:v>
                </c:pt>
                <c:pt idx="1426">
                  <c:v>14149.255379849799</c:v>
                </c:pt>
                <c:pt idx="1427">
                  <c:v>14145.5352937813</c:v>
                </c:pt>
                <c:pt idx="1428">
                  <c:v>14136.8072995397</c:v>
                </c:pt>
                <c:pt idx="1429">
                  <c:v>14131.863547159501</c:v>
                </c:pt>
                <c:pt idx="1430">
                  <c:v>14128.4842501701</c:v>
                </c:pt>
                <c:pt idx="1431">
                  <c:v>14125.322379644</c:v>
                </c:pt>
                <c:pt idx="1432">
                  <c:v>14123.818172069099</c:v>
                </c:pt>
                <c:pt idx="1433">
                  <c:v>14123.0596623939</c:v>
                </c:pt>
                <c:pt idx="1434">
                  <c:v>14121.9770807443</c:v>
                </c:pt>
                <c:pt idx="1435">
                  <c:v>14120.1369704386</c:v>
                </c:pt>
                <c:pt idx="1436">
                  <c:v>14109.851473811301</c:v>
                </c:pt>
                <c:pt idx="1437">
                  <c:v>14108.8352688009</c:v>
                </c:pt>
                <c:pt idx="1438">
                  <c:v>14104.7226779136</c:v>
                </c:pt>
                <c:pt idx="1439">
                  <c:v>14102.485992334499</c:v>
                </c:pt>
                <c:pt idx="1440">
                  <c:v>14102.103234506299</c:v>
                </c:pt>
                <c:pt idx="1441">
                  <c:v>14100.8019313403</c:v>
                </c:pt>
                <c:pt idx="1442">
                  <c:v>14099.5110278539</c:v>
                </c:pt>
                <c:pt idx="1443">
                  <c:v>14091.910665523899</c:v>
                </c:pt>
                <c:pt idx="1444">
                  <c:v>14090.870049912501</c:v>
                </c:pt>
                <c:pt idx="1445">
                  <c:v>14090.008805159499</c:v>
                </c:pt>
                <c:pt idx="1446">
                  <c:v>14086.019239475099</c:v>
                </c:pt>
                <c:pt idx="1447">
                  <c:v>14085.5203763359</c:v>
                </c:pt>
                <c:pt idx="1448">
                  <c:v>14079.483198957299</c:v>
                </c:pt>
                <c:pt idx="1449">
                  <c:v>14071.045432028001</c:v>
                </c:pt>
                <c:pt idx="1450">
                  <c:v>14066.6936421229</c:v>
                </c:pt>
                <c:pt idx="1451">
                  <c:v>14063.0314930613</c:v>
                </c:pt>
                <c:pt idx="1452">
                  <c:v>14057.7122811476</c:v>
                </c:pt>
                <c:pt idx="1453">
                  <c:v>14056.786237664901</c:v>
                </c:pt>
                <c:pt idx="1454">
                  <c:v>14054.0837627767</c:v>
                </c:pt>
                <c:pt idx="1455">
                  <c:v>14052.941336744499</c:v>
                </c:pt>
                <c:pt idx="1456">
                  <c:v>14050.3444373811</c:v>
                </c:pt>
                <c:pt idx="1457">
                  <c:v>14050.3183613073</c:v>
                </c:pt>
                <c:pt idx="1458">
                  <c:v>14048.529372933401</c:v>
                </c:pt>
                <c:pt idx="1459">
                  <c:v>14046.8720344105</c:v>
                </c:pt>
                <c:pt idx="1460">
                  <c:v>14046.864603648901</c:v>
                </c:pt>
                <c:pt idx="1461">
                  <c:v>14045.084837419699</c:v>
                </c:pt>
                <c:pt idx="1462">
                  <c:v>14044.6927581413</c:v>
                </c:pt>
                <c:pt idx="1463">
                  <c:v>14036.8106742133</c:v>
                </c:pt>
                <c:pt idx="1464">
                  <c:v>14031.8920793534</c:v>
                </c:pt>
                <c:pt idx="1465">
                  <c:v>14031.393699889901</c:v>
                </c:pt>
                <c:pt idx="1466">
                  <c:v>14030.718916780799</c:v>
                </c:pt>
                <c:pt idx="1467">
                  <c:v>14027.2805681111</c:v>
                </c:pt>
                <c:pt idx="1468">
                  <c:v>14025.1764172437</c:v>
                </c:pt>
                <c:pt idx="1469">
                  <c:v>14013.1177448985</c:v>
                </c:pt>
                <c:pt idx="1470">
                  <c:v>14011.4875103637</c:v>
                </c:pt>
                <c:pt idx="1471">
                  <c:v>14011.3670111351</c:v>
                </c:pt>
                <c:pt idx="1472">
                  <c:v>13998.541764294199</c:v>
                </c:pt>
                <c:pt idx="1473">
                  <c:v>13995.521741595199</c:v>
                </c:pt>
                <c:pt idx="1474">
                  <c:v>13990.1627658037</c:v>
                </c:pt>
                <c:pt idx="1475">
                  <c:v>13987.0319178723</c:v>
                </c:pt>
                <c:pt idx="1476">
                  <c:v>13982.2699270632</c:v>
                </c:pt>
                <c:pt idx="1477">
                  <c:v>13981.2643875497</c:v>
                </c:pt>
                <c:pt idx="1478">
                  <c:v>13975.718535862499</c:v>
                </c:pt>
                <c:pt idx="1479">
                  <c:v>13973.9348727502</c:v>
                </c:pt>
                <c:pt idx="1480">
                  <c:v>13965.5151215025</c:v>
                </c:pt>
                <c:pt idx="1481">
                  <c:v>13963.571067945401</c:v>
                </c:pt>
                <c:pt idx="1482">
                  <c:v>13959.862010488199</c:v>
                </c:pt>
                <c:pt idx="1483">
                  <c:v>13955.539411772301</c:v>
                </c:pt>
                <c:pt idx="1484">
                  <c:v>13949.143043169899</c:v>
                </c:pt>
                <c:pt idx="1485">
                  <c:v>13948.737309956799</c:v>
                </c:pt>
                <c:pt idx="1486">
                  <c:v>13946.066774672599</c:v>
                </c:pt>
                <c:pt idx="1487">
                  <c:v>13944.382223918399</c:v>
                </c:pt>
                <c:pt idx="1488">
                  <c:v>13944.150694223699</c:v>
                </c:pt>
                <c:pt idx="1489">
                  <c:v>13940.6155113603</c:v>
                </c:pt>
                <c:pt idx="1490">
                  <c:v>13938.753442882</c:v>
                </c:pt>
                <c:pt idx="1491">
                  <c:v>13937.874968543099</c:v>
                </c:pt>
                <c:pt idx="1492">
                  <c:v>13937.0471345647</c:v>
                </c:pt>
                <c:pt idx="1493">
                  <c:v>13936.496591892101</c:v>
                </c:pt>
                <c:pt idx="1494">
                  <c:v>13932.9653639155</c:v>
                </c:pt>
                <c:pt idx="1495">
                  <c:v>13925.0895814253</c:v>
                </c:pt>
                <c:pt idx="1496">
                  <c:v>13920.9575805648</c:v>
                </c:pt>
                <c:pt idx="1497">
                  <c:v>13918.677348032699</c:v>
                </c:pt>
                <c:pt idx="1498">
                  <c:v>13916.8680003472</c:v>
                </c:pt>
                <c:pt idx="1499">
                  <c:v>13907.175859795199</c:v>
                </c:pt>
                <c:pt idx="1500">
                  <c:v>13904.5823164748</c:v>
                </c:pt>
                <c:pt idx="1501">
                  <c:v>13904.449309371301</c:v>
                </c:pt>
                <c:pt idx="1502">
                  <c:v>13901.702461192899</c:v>
                </c:pt>
                <c:pt idx="1503">
                  <c:v>13900.408502088099</c:v>
                </c:pt>
                <c:pt idx="1504">
                  <c:v>13898.661636065501</c:v>
                </c:pt>
                <c:pt idx="1505">
                  <c:v>13890.7896582783</c:v>
                </c:pt>
                <c:pt idx="1506">
                  <c:v>13882.6345779086</c:v>
                </c:pt>
                <c:pt idx="1507">
                  <c:v>13880.749769612101</c:v>
                </c:pt>
                <c:pt idx="1508">
                  <c:v>13877.0043673983</c:v>
                </c:pt>
                <c:pt idx="1509">
                  <c:v>13869.2816237156</c:v>
                </c:pt>
                <c:pt idx="1510">
                  <c:v>13868.877961820401</c:v>
                </c:pt>
                <c:pt idx="1511">
                  <c:v>13867.0210406692</c:v>
                </c:pt>
                <c:pt idx="1512">
                  <c:v>13865.7625914706</c:v>
                </c:pt>
                <c:pt idx="1513">
                  <c:v>13862.8759351147</c:v>
                </c:pt>
                <c:pt idx="1514">
                  <c:v>13857.804319323701</c:v>
                </c:pt>
                <c:pt idx="1515">
                  <c:v>13850.677062558399</c:v>
                </c:pt>
                <c:pt idx="1516">
                  <c:v>13845.8689254623</c:v>
                </c:pt>
                <c:pt idx="1517">
                  <c:v>13845.1710358318</c:v>
                </c:pt>
                <c:pt idx="1518">
                  <c:v>13843.7862913388</c:v>
                </c:pt>
                <c:pt idx="1519">
                  <c:v>13841.2748633964</c:v>
                </c:pt>
                <c:pt idx="1520">
                  <c:v>13838.694695120301</c:v>
                </c:pt>
                <c:pt idx="1521">
                  <c:v>13835.036559374301</c:v>
                </c:pt>
                <c:pt idx="1522">
                  <c:v>13834.816267194799</c:v>
                </c:pt>
                <c:pt idx="1523">
                  <c:v>13833.03588386</c:v>
                </c:pt>
                <c:pt idx="1524">
                  <c:v>13827.695359610399</c:v>
                </c:pt>
                <c:pt idx="1525">
                  <c:v>13827.647410224299</c:v>
                </c:pt>
                <c:pt idx="1526">
                  <c:v>13826.161885506501</c:v>
                </c:pt>
                <c:pt idx="1527">
                  <c:v>13824.1859950662</c:v>
                </c:pt>
                <c:pt idx="1528">
                  <c:v>13823.913844008401</c:v>
                </c:pt>
                <c:pt idx="1529">
                  <c:v>13815.072163728601</c:v>
                </c:pt>
                <c:pt idx="1530">
                  <c:v>13810.8494149506</c:v>
                </c:pt>
                <c:pt idx="1531">
                  <c:v>13803.417406099599</c:v>
                </c:pt>
                <c:pt idx="1532">
                  <c:v>13801.3747796843</c:v>
                </c:pt>
                <c:pt idx="1533">
                  <c:v>13796.198168885599</c:v>
                </c:pt>
                <c:pt idx="1534">
                  <c:v>13795.0561512229</c:v>
                </c:pt>
                <c:pt idx="1535">
                  <c:v>13795.0058089913</c:v>
                </c:pt>
                <c:pt idx="1536">
                  <c:v>13793.751521639801</c:v>
                </c:pt>
                <c:pt idx="1537">
                  <c:v>13791.2419058253</c:v>
                </c:pt>
                <c:pt idx="1538">
                  <c:v>13784.162906023501</c:v>
                </c:pt>
                <c:pt idx="1539">
                  <c:v>13782.0069280153</c:v>
                </c:pt>
                <c:pt idx="1540">
                  <c:v>13776.442170181999</c:v>
                </c:pt>
                <c:pt idx="1541">
                  <c:v>13775.4155817225</c:v>
                </c:pt>
                <c:pt idx="1542">
                  <c:v>13770.938589478899</c:v>
                </c:pt>
                <c:pt idx="1543">
                  <c:v>13758.5350057991</c:v>
                </c:pt>
                <c:pt idx="1544">
                  <c:v>13756.5463448433</c:v>
                </c:pt>
                <c:pt idx="1545">
                  <c:v>13755.3575348744</c:v>
                </c:pt>
                <c:pt idx="1546">
                  <c:v>13754.6317159217</c:v>
                </c:pt>
                <c:pt idx="1547">
                  <c:v>13754.4965143099</c:v>
                </c:pt>
                <c:pt idx="1548">
                  <c:v>13754.089997118201</c:v>
                </c:pt>
                <c:pt idx="1549">
                  <c:v>13746.6237396782</c:v>
                </c:pt>
                <c:pt idx="1550">
                  <c:v>13744.7883350172</c:v>
                </c:pt>
                <c:pt idx="1551">
                  <c:v>13732.7362895934</c:v>
                </c:pt>
                <c:pt idx="1552">
                  <c:v>13732.2183935017</c:v>
                </c:pt>
                <c:pt idx="1553">
                  <c:v>13729.4128668225</c:v>
                </c:pt>
                <c:pt idx="1554">
                  <c:v>13725.8661848465</c:v>
                </c:pt>
                <c:pt idx="1555">
                  <c:v>13725.4793208306</c:v>
                </c:pt>
                <c:pt idx="1556">
                  <c:v>13719.522787297399</c:v>
                </c:pt>
                <c:pt idx="1557">
                  <c:v>13719.173559151001</c:v>
                </c:pt>
                <c:pt idx="1558">
                  <c:v>13719.1085556856</c:v>
                </c:pt>
                <c:pt idx="1559">
                  <c:v>13717.142431230101</c:v>
                </c:pt>
                <c:pt idx="1560">
                  <c:v>13715.5277035696</c:v>
                </c:pt>
                <c:pt idx="1561">
                  <c:v>13715.4243605103</c:v>
                </c:pt>
                <c:pt idx="1562">
                  <c:v>13715.2729443678</c:v>
                </c:pt>
                <c:pt idx="1563">
                  <c:v>13713.7289934122</c:v>
                </c:pt>
                <c:pt idx="1564">
                  <c:v>13707.315065093901</c:v>
                </c:pt>
                <c:pt idx="1565">
                  <c:v>13706.548670350299</c:v>
                </c:pt>
                <c:pt idx="1566">
                  <c:v>13706.0064881163</c:v>
                </c:pt>
                <c:pt idx="1567">
                  <c:v>13705.785691868001</c:v>
                </c:pt>
                <c:pt idx="1568">
                  <c:v>13705.532487509499</c:v>
                </c:pt>
                <c:pt idx="1569">
                  <c:v>13703.868677800399</c:v>
                </c:pt>
                <c:pt idx="1570">
                  <c:v>13702.266410432499</c:v>
                </c:pt>
                <c:pt idx="1571">
                  <c:v>13699.005518123</c:v>
                </c:pt>
                <c:pt idx="1572">
                  <c:v>13693.698871521899</c:v>
                </c:pt>
                <c:pt idx="1573">
                  <c:v>13693.1569643326</c:v>
                </c:pt>
                <c:pt idx="1574">
                  <c:v>13690.492365879199</c:v>
                </c:pt>
                <c:pt idx="1575">
                  <c:v>13690.4516168382</c:v>
                </c:pt>
                <c:pt idx="1576">
                  <c:v>13684.6812357423</c:v>
                </c:pt>
                <c:pt idx="1577">
                  <c:v>13684.619112681101</c:v>
                </c:pt>
                <c:pt idx="1578">
                  <c:v>13681.335475256299</c:v>
                </c:pt>
                <c:pt idx="1579">
                  <c:v>13674.0710155917</c:v>
                </c:pt>
                <c:pt idx="1580">
                  <c:v>13670.250268506699</c:v>
                </c:pt>
                <c:pt idx="1581">
                  <c:v>13665.054598601801</c:v>
                </c:pt>
                <c:pt idx="1582">
                  <c:v>13660.112139102799</c:v>
                </c:pt>
                <c:pt idx="1583">
                  <c:v>13658.325859353599</c:v>
                </c:pt>
                <c:pt idx="1584">
                  <c:v>13656.342877760701</c:v>
                </c:pt>
                <c:pt idx="1585">
                  <c:v>13655.6219131424</c:v>
                </c:pt>
                <c:pt idx="1586">
                  <c:v>13650.1334189319</c:v>
                </c:pt>
                <c:pt idx="1587">
                  <c:v>13649.665670807301</c:v>
                </c:pt>
                <c:pt idx="1588">
                  <c:v>13649.588123203201</c:v>
                </c:pt>
                <c:pt idx="1589">
                  <c:v>13646.351118430501</c:v>
                </c:pt>
                <c:pt idx="1590">
                  <c:v>13644.987166079</c:v>
                </c:pt>
                <c:pt idx="1591">
                  <c:v>13642.7516770769</c:v>
                </c:pt>
                <c:pt idx="1592">
                  <c:v>13638.5792306892</c:v>
                </c:pt>
                <c:pt idx="1593">
                  <c:v>13635.9933252471</c:v>
                </c:pt>
                <c:pt idx="1594">
                  <c:v>13635.838558871699</c:v>
                </c:pt>
                <c:pt idx="1595">
                  <c:v>13630.309543470101</c:v>
                </c:pt>
                <c:pt idx="1596">
                  <c:v>13628.3729589061</c:v>
                </c:pt>
                <c:pt idx="1597">
                  <c:v>13623.288282248801</c:v>
                </c:pt>
                <c:pt idx="1598">
                  <c:v>13622.407034521701</c:v>
                </c:pt>
                <c:pt idx="1599">
                  <c:v>13621.574497371201</c:v>
                </c:pt>
                <c:pt idx="1600">
                  <c:v>13621.427075682101</c:v>
                </c:pt>
                <c:pt idx="1601">
                  <c:v>13620.999861672</c:v>
                </c:pt>
                <c:pt idx="1602">
                  <c:v>13617.1168320585</c:v>
                </c:pt>
                <c:pt idx="1603">
                  <c:v>13616.814175981001</c:v>
                </c:pt>
                <c:pt idx="1604">
                  <c:v>13612.5511299155</c:v>
                </c:pt>
                <c:pt idx="1605">
                  <c:v>13610.1417054578</c:v>
                </c:pt>
                <c:pt idx="1606">
                  <c:v>13609.3566347331</c:v>
                </c:pt>
                <c:pt idx="1607">
                  <c:v>13606.9605774025</c:v>
                </c:pt>
                <c:pt idx="1608">
                  <c:v>13604.0240649845</c:v>
                </c:pt>
                <c:pt idx="1609">
                  <c:v>13601.7299477495</c:v>
                </c:pt>
                <c:pt idx="1610">
                  <c:v>13598.790192086</c:v>
                </c:pt>
                <c:pt idx="1611">
                  <c:v>13593.8345466679</c:v>
                </c:pt>
                <c:pt idx="1612">
                  <c:v>13592.2586687654</c:v>
                </c:pt>
                <c:pt idx="1613">
                  <c:v>13588.9039775039</c:v>
                </c:pt>
                <c:pt idx="1614">
                  <c:v>13588.700415409799</c:v>
                </c:pt>
                <c:pt idx="1615">
                  <c:v>13581.3111015881</c:v>
                </c:pt>
                <c:pt idx="1616">
                  <c:v>13581.2932901124</c:v>
                </c:pt>
                <c:pt idx="1617">
                  <c:v>13574.928712228</c:v>
                </c:pt>
                <c:pt idx="1618">
                  <c:v>13572.4073906996</c:v>
                </c:pt>
                <c:pt idx="1619">
                  <c:v>13572.049535206001</c:v>
                </c:pt>
                <c:pt idx="1620">
                  <c:v>13566.4448674302</c:v>
                </c:pt>
                <c:pt idx="1621">
                  <c:v>13566.119570042099</c:v>
                </c:pt>
                <c:pt idx="1622">
                  <c:v>13564.085258188101</c:v>
                </c:pt>
                <c:pt idx="1623">
                  <c:v>13556.928955958399</c:v>
                </c:pt>
                <c:pt idx="1624">
                  <c:v>13551.529539569299</c:v>
                </c:pt>
                <c:pt idx="1625">
                  <c:v>13544.472751485901</c:v>
                </c:pt>
                <c:pt idx="1626">
                  <c:v>13540.9764796532</c:v>
                </c:pt>
                <c:pt idx="1627">
                  <c:v>13539.5984947498</c:v>
                </c:pt>
                <c:pt idx="1628">
                  <c:v>13535.405792596801</c:v>
                </c:pt>
                <c:pt idx="1629">
                  <c:v>13534.849461686101</c:v>
                </c:pt>
                <c:pt idx="1630">
                  <c:v>13532.9612377963</c:v>
                </c:pt>
                <c:pt idx="1631">
                  <c:v>13532.7145719816</c:v>
                </c:pt>
                <c:pt idx="1632">
                  <c:v>13525.684499328099</c:v>
                </c:pt>
                <c:pt idx="1633">
                  <c:v>13525.292801907999</c:v>
                </c:pt>
                <c:pt idx="1634">
                  <c:v>13520.991573895501</c:v>
                </c:pt>
                <c:pt idx="1635">
                  <c:v>13516.2289410345</c:v>
                </c:pt>
                <c:pt idx="1636">
                  <c:v>13516.143850336601</c:v>
                </c:pt>
                <c:pt idx="1637">
                  <c:v>13514.418658021599</c:v>
                </c:pt>
                <c:pt idx="1638">
                  <c:v>13510.7615015424</c:v>
                </c:pt>
                <c:pt idx="1639">
                  <c:v>13510.5846216259</c:v>
                </c:pt>
                <c:pt idx="1640">
                  <c:v>13509.4875263339</c:v>
                </c:pt>
                <c:pt idx="1641">
                  <c:v>13507.5032682125</c:v>
                </c:pt>
                <c:pt idx="1642">
                  <c:v>13506.6864820676</c:v>
                </c:pt>
                <c:pt idx="1643">
                  <c:v>13504.3748961191</c:v>
                </c:pt>
                <c:pt idx="1644">
                  <c:v>13499.0016474329</c:v>
                </c:pt>
                <c:pt idx="1645">
                  <c:v>13498.873066349301</c:v>
                </c:pt>
                <c:pt idx="1646">
                  <c:v>13498.204775723299</c:v>
                </c:pt>
                <c:pt idx="1647">
                  <c:v>13494.2288739588</c:v>
                </c:pt>
                <c:pt idx="1648">
                  <c:v>13492.7749681025</c:v>
                </c:pt>
                <c:pt idx="1649">
                  <c:v>13492.3500739667</c:v>
                </c:pt>
                <c:pt idx="1650">
                  <c:v>13489.9875390814</c:v>
                </c:pt>
                <c:pt idx="1651">
                  <c:v>13487.619281057699</c:v>
                </c:pt>
                <c:pt idx="1652">
                  <c:v>13483.232177068499</c:v>
                </c:pt>
                <c:pt idx="1653">
                  <c:v>13482.9984076698</c:v>
                </c:pt>
                <c:pt idx="1654">
                  <c:v>13475.459826164801</c:v>
                </c:pt>
                <c:pt idx="1655">
                  <c:v>13475.2302631485</c:v>
                </c:pt>
                <c:pt idx="1656">
                  <c:v>13468.5181078966</c:v>
                </c:pt>
                <c:pt idx="1657">
                  <c:v>13462.7724714793</c:v>
                </c:pt>
                <c:pt idx="1658">
                  <c:v>13461.7021378717</c:v>
                </c:pt>
                <c:pt idx="1659">
                  <c:v>13461.1520885061</c:v>
                </c:pt>
                <c:pt idx="1660">
                  <c:v>13457.8686925232</c:v>
                </c:pt>
                <c:pt idx="1661">
                  <c:v>13454.6590559857</c:v>
                </c:pt>
                <c:pt idx="1662">
                  <c:v>13452.7168238666</c:v>
                </c:pt>
                <c:pt idx="1663">
                  <c:v>13452.544461580301</c:v>
                </c:pt>
                <c:pt idx="1664">
                  <c:v>13451.4635957021</c:v>
                </c:pt>
                <c:pt idx="1665">
                  <c:v>13448.571039893401</c:v>
                </c:pt>
                <c:pt idx="1666">
                  <c:v>13443.8649257285</c:v>
                </c:pt>
                <c:pt idx="1667">
                  <c:v>13428.5413234814</c:v>
                </c:pt>
                <c:pt idx="1668">
                  <c:v>13428.3054194416</c:v>
                </c:pt>
                <c:pt idx="1669">
                  <c:v>13423.953294814401</c:v>
                </c:pt>
                <c:pt idx="1670">
                  <c:v>13420.526070718901</c:v>
                </c:pt>
                <c:pt idx="1671">
                  <c:v>13420.144114995899</c:v>
                </c:pt>
                <c:pt idx="1672">
                  <c:v>13419.0643825193</c:v>
                </c:pt>
                <c:pt idx="1673">
                  <c:v>13418.980870130001</c:v>
                </c:pt>
                <c:pt idx="1674">
                  <c:v>13418.703994658399</c:v>
                </c:pt>
                <c:pt idx="1675">
                  <c:v>13411.8768404441</c:v>
                </c:pt>
                <c:pt idx="1676">
                  <c:v>13410.823177881301</c:v>
                </c:pt>
                <c:pt idx="1677">
                  <c:v>13409.835346653001</c:v>
                </c:pt>
                <c:pt idx="1678">
                  <c:v>13408.9356865178</c:v>
                </c:pt>
                <c:pt idx="1679">
                  <c:v>13405.3701826614</c:v>
                </c:pt>
                <c:pt idx="1680">
                  <c:v>13399.495582044599</c:v>
                </c:pt>
                <c:pt idx="1681">
                  <c:v>13396.4529788157</c:v>
                </c:pt>
                <c:pt idx="1682">
                  <c:v>13391.4172073788</c:v>
                </c:pt>
                <c:pt idx="1683">
                  <c:v>13390.5434069449</c:v>
                </c:pt>
                <c:pt idx="1684">
                  <c:v>13390.108382140699</c:v>
                </c:pt>
                <c:pt idx="1685">
                  <c:v>13386.107209531299</c:v>
                </c:pt>
                <c:pt idx="1686">
                  <c:v>13381.314712396201</c:v>
                </c:pt>
                <c:pt idx="1687">
                  <c:v>13378.2451307188</c:v>
                </c:pt>
                <c:pt idx="1688">
                  <c:v>13375.519713695699</c:v>
                </c:pt>
                <c:pt idx="1689">
                  <c:v>13374.4062497021</c:v>
                </c:pt>
                <c:pt idx="1690">
                  <c:v>13369.6304669534</c:v>
                </c:pt>
                <c:pt idx="1691">
                  <c:v>13369.048972782401</c:v>
                </c:pt>
                <c:pt idx="1692">
                  <c:v>13368.475830678601</c:v>
                </c:pt>
                <c:pt idx="1693">
                  <c:v>13365.708958374</c:v>
                </c:pt>
                <c:pt idx="1694">
                  <c:v>13357.792137496101</c:v>
                </c:pt>
                <c:pt idx="1695">
                  <c:v>13354.1707720783</c:v>
                </c:pt>
                <c:pt idx="1696">
                  <c:v>13351.0951610842</c:v>
                </c:pt>
                <c:pt idx="1697">
                  <c:v>13350.8040919998</c:v>
                </c:pt>
                <c:pt idx="1698">
                  <c:v>13349.873421100399</c:v>
                </c:pt>
                <c:pt idx="1699">
                  <c:v>13348.449920298201</c:v>
                </c:pt>
                <c:pt idx="1700">
                  <c:v>13341.425104104301</c:v>
                </c:pt>
                <c:pt idx="1701">
                  <c:v>13336.424091712501</c:v>
                </c:pt>
                <c:pt idx="1702">
                  <c:v>13330.1156560899</c:v>
                </c:pt>
                <c:pt idx="1703">
                  <c:v>13317.8437046127</c:v>
                </c:pt>
                <c:pt idx="1704">
                  <c:v>13316.633539165799</c:v>
                </c:pt>
                <c:pt idx="1705">
                  <c:v>13315.1601069968</c:v>
                </c:pt>
                <c:pt idx="1706">
                  <c:v>13307.364065626</c:v>
                </c:pt>
                <c:pt idx="1707">
                  <c:v>13304.8972595959</c:v>
                </c:pt>
                <c:pt idx="1708">
                  <c:v>13304.817324890701</c:v>
                </c:pt>
                <c:pt idx="1709">
                  <c:v>13299.257673931201</c:v>
                </c:pt>
                <c:pt idx="1710">
                  <c:v>13297.2161175847</c:v>
                </c:pt>
                <c:pt idx="1711">
                  <c:v>13296.8953786731</c:v>
                </c:pt>
                <c:pt idx="1712">
                  <c:v>13295.225614978301</c:v>
                </c:pt>
                <c:pt idx="1713">
                  <c:v>13293.799932966</c:v>
                </c:pt>
                <c:pt idx="1714">
                  <c:v>13293.4338150516</c:v>
                </c:pt>
                <c:pt idx="1715">
                  <c:v>13289.580946947501</c:v>
                </c:pt>
                <c:pt idx="1716">
                  <c:v>13286.192433922401</c:v>
                </c:pt>
                <c:pt idx="1717">
                  <c:v>13285.4861515128</c:v>
                </c:pt>
                <c:pt idx="1718">
                  <c:v>13285.416826574699</c:v>
                </c:pt>
                <c:pt idx="1719">
                  <c:v>13282.820013632299</c:v>
                </c:pt>
                <c:pt idx="1720">
                  <c:v>13273.931536399499</c:v>
                </c:pt>
                <c:pt idx="1721">
                  <c:v>13273.2261936303</c:v>
                </c:pt>
                <c:pt idx="1722">
                  <c:v>13270.1474446958</c:v>
                </c:pt>
                <c:pt idx="1723">
                  <c:v>13269.1218416624</c:v>
                </c:pt>
                <c:pt idx="1724">
                  <c:v>13262.2089303584</c:v>
                </c:pt>
                <c:pt idx="1725">
                  <c:v>13255.503197055899</c:v>
                </c:pt>
                <c:pt idx="1726">
                  <c:v>13251.183436217099</c:v>
                </c:pt>
                <c:pt idx="1727">
                  <c:v>13248.5743341668</c:v>
                </c:pt>
                <c:pt idx="1728">
                  <c:v>13247.729024169499</c:v>
                </c:pt>
                <c:pt idx="1729">
                  <c:v>13242.5047582109</c:v>
                </c:pt>
                <c:pt idx="1730">
                  <c:v>13233.258304343501</c:v>
                </c:pt>
                <c:pt idx="1731">
                  <c:v>13232.3625762016</c:v>
                </c:pt>
                <c:pt idx="1732">
                  <c:v>13231.879729296999</c:v>
                </c:pt>
                <c:pt idx="1733">
                  <c:v>13230.7159188839</c:v>
                </c:pt>
                <c:pt idx="1734">
                  <c:v>13226.901128650799</c:v>
                </c:pt>
                <c:pt idx="1735">
                  <c:v>13225.745589013601</c:v>
                </c:pt>
                <c:pt idx="1736">
                  <c:v>13225.083884894801</c:v>
                </c:pt>
                <c:pt idx="1737">
                  <c:v>13220.893591915599</c:v>
                </c:pt>
                <c:pt idx="1738">
                  <c:v>13219.7473470483</c:v>
                </c:pt>
                <c:pt idx="1739">
                  <c:v>13215.281562119901</c:v>
                </c:pt>
                <c:pt idx="1740">
                  <c:v>13207.428824910399</c:v>
                </c:pt>
                <c:pt idx="1741">
                  <c:v>13207.316866122899</c:v>
                </c:pt>
                <c:pt idx="1742">
                  <c:v>13206.427279328</c:v>
                </c:pt>
                <c:pt idx="1743">
                  <c:v>13205.4890610941</c:v>
                </c:pt>
                <c:pt idx="1744">
                  <c:v>13203.2859367945</c:v>
                </c:pt>
                <c:pt idx="1745">
                  <c:v>13199.9359512968</c:v>
                </c:pt>
                <c:pt idx="1746">
                  <c:v>13199.863212135</c:v>
                </c:pt>
                <c:pt idx="1747">
                  <c:v>13195.9813265823</c:v>
                </c:pt>
                <c:pt idx="1748">
                  <c:v>13193.6740555375</c:v>
                </c:pt>
                <c:pt idx="1749">
                  <c:v>13193.4035460628</c:v>
                </c:pt>
                <c:pt idx="1750">
                  <c:v>13192.094006871401</c:v>
                </c:pt>
                <c:pt idx="1751">
                  <c:v>13191.1921716133</c:v>
                </c:pt>
                <c:pt idx="1752">
                  <c:v>13191.0700910711</c:v>
                </c:pt>
                <c:pt idx="1753">
                  <c:v>13190.4200937643</c:v>
                </c:pt>
                <c:pt idx="1754">
                  <c:v>13187.918500596499</c:v>
                </c:pt>
                <c:pt idx="1755">
                  <c:v>13186.669533308101</c:v>
                </c:pt>
                <c:pt idx="1756">
                  <c:v>13184.6122324348</c:v>
                </c:pt>
                <c:pt idx="1757">
                  <c:v>13183.6313431077</c:v>
                </c:pt>
                <c:pt idx="1758">
                  <c:v>13174.480683957499</c:v>
                </c:pt>
                <c:pt idx="1759">
                  <c:v>13173.8538981203</c:v>
                </c:pt>
                <c:pt idx="1760">
                  <c:v>13173.528050724301</c:v>
                </c:pt>
                <c:pt idx="1761">
                  <c:v>13171.711055391201</c:v>
                </c:pt>
                <c:pt idx="1762">
                  <c:v>13169.2445022671</c:v>
                </c:pt>
                <c:pt idx="1763">
                  <c:v>13167.683082433799</c:v>
                </c:pt>
                <c:pt idx="1764">
                  <c:v>13164.624143119599</c:v>
                </c:pt>
                <c:pt idx="1765">
                  <c:v>13164.3232597635</c:v>
                </c:pt>
                <c:pt idx="1766">
                  <c:v>13163.024274039401</c:v>
                </c:pt>
                <c:pt idx="1767">
                  <c:v>13161.9678637341</c:v>
                </c:pt>
                <c:pt idx="1768">
                  <c:v>13161.008602007199</c:v>
                </c:pt>
                <c:pt idx="1769">
                  <c:v>13160.685932452499</c:v>
                </c:pt>
                <c:pt idx="1770">
                  <c:v>13155.982323538101</c:v>
                </c:pt>
                <c:pt idx="1771">
                  <c:v>13152.416945252</c:v>
                </c:pt>
                <c:pt idx="1772">
                  <c:v>13144.014457065001</c:v>
                </c:pt>
                <c:pt idx="1773">
                  <c:v>13139.136453437601</c:v>
                </c:pt>
                <c:pt idx="1774">
                  <c:v>13137.4272463744</c:v>
                </c:pt>
                <c:pt idx="1775">
                  <c:v>13134.543672562701</c:v>
                </c:pt>
                <c:pt idx="1776">
                  <c:v>13131.715642728899</c:v>
                </c:pt>
                <c:pt idx="1777">
                  <c:v>13129.355808481199</c:v>
                </c:pt>
                <c:pt idx="1778">
                  <c:v>13122.8178453445</c:v>
                </c:pt>
                <c:pt idx="1779">
                  <c:v>13121.459614535999</c:v>
                </c:pt>
                <c:pt idx="1780">
                  <c:v>13118.0141425083</c:v>
                </c:pt>
                <c:pt idx="1781">
                  <c:v>13117.701498779301</c:v>
                </c:pt>
                <c:pt idx="1782">
                  <c:v>13114.981941636101</c:v>
                </c:pt>
                <c:pt idx="1783">
                  <c:v>13100.439503985301</c:v>
                </c:pt>
                <c:pt idx="1784">
                  <c:v>13100.2671106003</c:v>
                </c:pt>
                <c:pt idx="1785">
                  <c:v>13096.6838621527</c:v>
                </c:pt>
                <c:pt idx="1786">
                  <c:v>13090.3740701447</c:v>
                </c:pt>
                <c:pt idx="1787">
                  <c:v>13088.705526445299</c:v>
                </c:pt>
                <c:pt idx="1788">
                  <c:v>13088.372080767</c:v>
                </c:pt>
                <c:pt idx="1789">
                  <c:v>13083.710631886701</c:v>
                </c:pt>
                <c:pt idx="1790">
                  <c:v>13083.6659609782</c:v>
                </c:pt>
                <c:pt idx="1791">
                  <c:v>13079.828337311799</c:v>
                </c:pt>
                <c:pt idx="1792">
                  <c:v>13075.160279621899</c:v>
                </c:pt>
                <c:pt idx="1793">
                  <c:v>13074.6525585168</c:v>
                </c:pt>
                <c:pt idx="1794">
                  <c:v>13072.7460551241</c:v>
                </c:pt>
                <c:pt idx="1795">
                  <c:v>13070.6530486177</c:v>
                </c:pt>
                <c:pt idx="1796">
                  <c:v>13068.4207491581</c:v>
                </c:pt>
                <c:pt idx="1797">
                  <c:v>13062.9941858566</c:v>
                </c:pt>
                <c:pt idx="1798">
                  <c:v>13061.1722650958</c:v>
                </c:pt>
                <c:pt idx="1799">
                  <c:v>13058.6492348542</c:v>
                </c:pt>
                <c:pt idx="1800">
                  <c:v>13058.611016426399</c:v>
                </c:pt>
                <c:pt idx="1801">
                  <c:v>13055.915523216499</c:v>
                </c:pt>
                <c:pt idx="1802">
                  <c:v>13053.0293440269</c:v>
                </c:pt>
                <c:pt idx="1803">
                  <c:v>13047.283434224801</c:v>
                </c:pt>
                <c:pt idx="1804">
                  <c:v>13044.009454130601</c:v>
                </c:pt>
                <c:pt idx="1805">
                  <c:v>13041.619441184101</c:v>
                </c:pt>
                <c:pt idx="1806">
                  <c:v>13038.6153232253</c:v>
                </c:pt>
                <c:pt idx="1807">
                  <c:v>13037.1783571048</c:v>
                </c:pt>
                <c:pt idx="1808">
                  <c:v>13037.156930270199</c:v>
                </c:pt>
                <c:pt idx="1809">
                  <c:v>13032.833756186001</c:v>
                </c:pt>
                <c:pt idx="1810">
                  <c:v>13031.9672407215</c:v>
                </c:pt>
                <c:pt idx="1811">
                  <c:v>13029.9243174476</c:v>
                </c:pt>
                <c:pt idx="1812">
                  <c:v>13028.6436040598</c:v>
                </c:pt>
                <c:pt idx="1813">
                  <c:v>13028.4472741595</c:v>
                </c:pt>
                <c:pt idx="1814">
                  <c:v>13027.6882540399</c:v>
                </c:pt>
                <c:pt idx="1815">
                  <c:v>13023.876612346299</c:v>
                </c:pt>
                <c:pt idx="1816">
                  <c:v>13021.314865111999</c:v>
                </c:pt>
                <c:pt idx="1817">
                  <c:v>13019.2971772694</c:v>
                </c:pt>
                <c:pt idx="1818">
                  <c:v>13019.0519591293</c:v>
                </c:pt>
                <c:pt idx="1819">
                  <c:v>13018.265899419001</c:v>
                </c:pt>
                <c:pt idx="1820">
                  <c:v>13013.570082247699</c:v>
                </c:pt>
                <c:pt idx="1821">
                  <c:v>13009.7311508188</c:v>
                </c:pt>
                <c:pt idx="1822">
                  <c:v>13008.909516108601</c:v>
                </c:pt>
                <c:pt idx="1823">
                  <c:v>13008.2973334948</c:v>
                </c:pt>
                <c:pt idx="1824">
                  <c:v>13007.0394244691</c:v>
                </c:pt>
                <c:pt idx="1825">
                  <c:v>13004.744898065999</c:v>
                </c:pt>
                <c:pt idx="1826">
                  <c:v>13004.6662451744</c:v>
                </c:pt>
                <c:pt idx="1827">
                  <c:v>13000.557870458901</c:v>
                </c:pt>
                <c:pt idx="1828">
                  <c:v>12999.219762745701</c:v>
                </c:pt>
                <c:pt idx="1829">
                  <c:v>12994.6029840181</c:v>
                </c:pt>
                <c:pt idx="1830">
                  <c:v>12991.3407609224</c:v>
                </c:pt>
                <c:pt idx="1831">
                  <c:v>12982.5797759093</c:v>
                </c:pt>
                <c:pt idx="1832">
                  <c:v>12981.438469467799</c:v>
                </c:pt>
                <c:pt idx="1833">
                  <c:v>12979.403755904599</c:v>
                </c:pt>
                <c:pt idx="1834">
                  <c:v>12978.277304479399</c:v>
                </c:pt>
                <c:pt idx="1835">
                  <c:v>12977.145017669</c:v>
                </c:pt>
                <c:pt idx="1836">
                  <c:v>12976.750566524001</c:v>
                </c:pt>
                <c:pt idx="1837">
                  <c:v>12968.3508914423</c:v>
                </c:pt>
                <c:pt idx="1838">
                  <c:v>12965.449952521099</c:v>
                </c:pt>
                <c:pt idx="1839">
                  <c:v>12961.2902855923</c:v>
                </c:pt>
                <c:pt idx="1840">
                  <c:v>12957.4233334942</c:v>
                </c:pt>
                <c:pt idx="1841">
                  <c:v>12955.9500303</c:v>
                </c:pt>
                <c:pt idx="1842">
                  <c:v>12955.2640029418</c:v>
                </c:pt>
                <c:pt idx="1843">
                  <c:v>12954.941984655399</c:v>
                </c:pt>
                <c:pt idx="1844">
                  <c:v>12950.0397946926</c:v>
                </c:pt>
                <c:pt idx="1845">
                  <c:v>12947.833769786301</c:v>
                </c:pt>
                <c:pt idx="1846">
                  <c:v>12946.3128234797</c:v>
                </c:pt>
                <c:pt idx="1847">
                  <c:v>12944.927691454999</c:v>
                </c:pt>
                <c:pt idx="1848">
                  <c:v>12938.9516402103</c:v>
                </c:pt>
                <c:pt idx="1849">
                  <c:v>12935.017263228499</c:v>
                </c:pt>
                <c:pt idx="1850">
                  <c:v>12934.631054309701</c:v>
                </c:pt>
                <c:pt idx="1851">
                  <c:v>12931.112615013501</c:v>
                </c:pt>
                <c:pt idx="1852">
                  <c:v>12928.961141604699</c:v>
                </c:pt>
                <c:pt idx="1853">
                  <c:v>12926.7021598802</c:v>
                </c:pt>
                <c:pt idx="1854">
                  <c:v>12924.7939600666</c:v>
                </c:pt>
                <c:pt idx="1855">
                  <c:v>12924.230642177699</c:v>
                </c:pt>
                <c:pt idx="1856">
                  <c:v>12922.242543078701</c:v>
                </c:pt>
                <c:pt idx="1857">
                  <c:v>12920.280049382</c:v>
                </c:pt>
                <c:pt idx="1858">
                  <c:v>12919.9216386233</c:v>
                </c:pt>
                <c:pt idx="1859">
                  <c:v>12919.614795745099</c:v>
                </c:pt>
                <c:pt idx="1860">
                  <c:v>12919.122659917201</c:v>
                </c:pt>
                <c:pt idx="1861">
                  <c:v>12919.021767466</c:v>
                </c:pt>
                <c:pt idx="1862">
                  <c:v>12918.0348731952</c:v>
                </c:pt>
                <c:pt idx="1863">
                  <c:v>12917.5766071175</c:v>
                </c:pt>
                <c:pt idx="1864">
                  <c:v>12914.0532982731</c:v>
                </c:pt>
                <c:pt idx="1865">
                  <c:v>12909.841160996601</c:v>
                </c:pt>
                <c:pt idx="1866">
                  <c:v>12905.1227239912</c:v>
                </c:pt>
                <c:pt idx="1867">
                  <c:v>12904.5508839128</c:v>
                </c:pt>
                <c:pt idx="1868">
                  <c:v>12904.4005730178</c:v>
                </c:pt>
                <c:pt idx="1869">
                  <c:v>12898.4589143543</c:v>
                </c:pt>
                <c:pt idx="1870">
                  <c:v>12898.0272369304</c:v>
                </c:pt>
                <c:pt idx="1871">
                  <c:v>12891.557789316001</c:v>
                </c:pt>
                <c:pt idx="1872">
                  <c:v>12891.4174564897</c:v>
                </c:pt>
                <c:pt idx="1873">
                  <c:v>12890.9307542189</c:v>
                </c:pt>
                <c:pt idx="1874">
                  <c:v>12889.738373452499</c:v>
                </c:pt>
                <c:pt idx="1875">
                  <c:v>12883.890305484199</c:v>
                </c:pt>
                <c:pt idx="1876">
                  <c:v>12881.4645877568</c:v>
                </c:pt>
                <c:pt idx="1877">
                  <c:v>12879.782615951401</c:v>
                </c:pt>
                <c:pt idx="1878">
                  <c:v>12879.2814502002</c:v>
                </c:pt>
                <c:pt idx="1879">
                  <c:v>12879.112117455101</c:v>
                </c:pt>
                <c:pt idx="1880">
                  <c:v>12877.183082756501</c:v>
                </c:pt>
                <c:pt idx="1881">
                  <c:v>12867.823641286701</c:v>
                </c:pt>
                <c:pt idx="1882">
                  <c:v>12866.7735981018</c:v>
                </c:pt>
                <c:pt idx="1883">
                  <c:v>12862.524674975301</c:v>
                </c:pt>
                <c:pt idx="1884">
                  <c:v>12857.0017503011</c:v>
                </c:pt>
                <c:pt idx="1885">
                  <c:v>12853.053205259899</c:v>
                </c:pt>
                <c:pt idx="1886">
                  <c:v>12852.0200907655</c:v>
                </c:pt>
                <c:pt idx="1887">
                  <c:v>12851.8349185445</c:v>
                </c:pt>
                <c:pt idx="1888">
                  <c:v>12849.080987047601</c:v>
                </c:pt>
                <c:pt idx="1889">
                  <c:v>12842.014518178499</c:v>
                </c:pt>
                <c:pt idx="1890">
                  <c:v>12840.941577949499</c:v>
                </c:pt>
                <c:pt idx="1891">
                  <c:v>12840.7120803775</c:v>
                </c:pt>
                <c:pt idx="1892">
                  <c:v>12837.230671818499</c:v>
                </c:pt>
                <c:pt idx="1893">
                  <c:v>12834.6980545319</c:v>
                </c:pt>
                <c:pt idx="1894">
                  <c:v>12828.856671732299</c:v>
                </c:pt>
                <c:pt idx="1895">
                  <c:v>12820.118424955101</c:v>
                </c:pt>
                <c:pt idx="1896">
                  <c:v>12818.764327175</c:v>
                </c:pt>
                <c:pt idx="1897">
                  <c:v>12818.525552883901</c:v>
                </c:pt>
                <c:pt idx="1898">
                  <c:v>12815.144409512101</c:v>
                </c:pt>
                <c:pt idx="1899">
                  <c:v>12806.9959747435</c:v>
                </c:pt>
                <c:pt idx="1900">
                  <c:v>12804.5097218021</c:v>
                </c:pt>
                <c:pt idx="1901">
                  <c:v>12803.0690660542</c:v>
                </c:pt>
                <c:pt idx="1902">
                  <c:v>12796.837109674399</c:v>
                </c:pt>
                <c:pt idx="1903">
                  <c:v>12795.8979216852</c:v>
                </c:pt>
                <c:pt idx="1904">
                  <c:v>12791.8659501654</c:v>
                </c:pt>
                <c:pt idx="1905">
                  <c:v>12788.5423668315</c:v>
                </c:pt>
                <c:pt idx="1906">
                  <c:v>12787.535044968001</c:v>
                </c:pt>
                <c:pt idx="1907">
                  <c:v>12785.523716641001</c:v>
                </c:pt>
                <c:pt idx="1908">
                  <c:v>12783.7082628521</c:v>
                </c:pt>
                <c:pt idx="1909">
                  <c:v>12779.158479597299</c:v>
                </c:pt>
                <c:pt idx="1910">
                  <c:v>12768.136512081401</c:v>
                </c:pt>
                <c:pt idx="1911">
                  <c:v>12763.861396931599</c:v>
                </c:pt>
                <c:pt idx="1912">
                  <c:v>12759.8003990904</c:v>
                </c:pt>
                <c:pt idx="1913">
                  <c:v>12758.341443482799</c:v>
                </c:pt>
                <c:pt idx="1914">
                  <c:v>12758.1352553378</c:v>
                </c:pt>
                <c:pt idx="1915">
                  <c:v>12757.6969866441</c:v>
                </c:pt>
                <c:pt idx="1916">
                  <c:v>12750.751518389399</c:v>
                </c:pt>
                <c:pt idx="1917">
                  <c:v>12744.9581427184</c:v>
                </c:pt>
                <c:pt idx="1918">
                  <c:v>12743.348633154899</c:v>
                </c:pt>
                <c:pt idx="1919">
                  <c:v>12741.1122224589</c:v>
                </c:pt>
                <c:pt idx="1920">
                  <c:v>12734.4230688474</c:v>
                </c:pt>
                <c:pt idx="1921">
                  <c:v>12727.9971664035</c:v>
                </c:pt>
                <c:pt idx="1922">
                  <c:v>12722.0864966187</c:v>
                </c:pt>
                <c:pt idx="1923">
                  <c:v>12721.087633179101</c:v>
                </c:pt>
                <c:pt idx="1924">
                  <c:v>12720.648981345899</c:v>
                </c:pt>
                <c:pt idx="1925">
                  <c:v>12719.786834446</c:v>
                </c:pt>
                <c:pt idx="1926">
                  <c:v>12712.067679852</c:v>
                </c:pt>
                <c:pt idx="1927">
                  <c:v>12710.6350494295</c:v>
                </c:pt>
                <c:pt idx="1928">
                  <c:v>12706.4198419718</c:v>
                </c:pt>
                <c:pt idx="1929">
                  <c:v>12703.939928833899</c:v>
                </c:pt>
                <c:pt idx="1930">
                  <c:v>12700.876531385</c:v>
                </c:pt>
                <c:pt idx="1931">
                  <c:v>12700.0371860055</c:v>
                </c:pt>
                <c:pt idx="1932">
                  <c:v>12699.729021003701</c:v>
                </c:pt>
                <c:pt idx="1933">
                  <c:v>12699.532392197199</c:v>
                </c:pt>
                <c:pt idx="1934">
                  <c:v>12696.7636071135</c:v>
                </c:pt>
                <c:pt idx="1935">
                  <c:v>12696.0305754167</c:v>
                </c:pt>
                <c:pt idx="1936">
                  <c:v>12693.945639445001</c:v>
                </c:pt>
                <c:pt idx="1937">
                  <c:v>12690.577822290201</c:v>
                </c:pt>
                <c:pt idx="1938">
                  <c:v>12683.129888563501</c:v>
                </c:pt>
                <c:pt idx="1939">
                  <c:v>12674.3297879537</c:v>
                </c:pt>
                <c:pt idx="1940">
                  <c:v>12673.7770067072</c:v>
                </c:pt>
                <c:pt idx="1941">
                  <c:v>12671.3988301763</c:v>
                </c:pt>
                <c:pt idx="1942">
                  <c:v>12671.178563818599</c:v>
                </c:pt>
                <c:pt idx="1943">
                  <c:v>12666.9234326604</c:v>
                </c:pt>
                <c:pt idx="1944">
                  <c:v>12661.6682319106</c:v>
                </c:pt>
                <c:pt idx="1945">
                  <c:v>12661.662324893299</c:v>
                </c:pt>
                <c:pt idx="1946">
                  <c:v>12656.413007686901</c:v>
                </c:pt>
                <c:pt idx="1947">
                  <c:v>12654.9739694912</c:v>
                </c:pt>
                <c:pt idx="1948">
                  <c:v>12654.621920911401</c:v>
                </c:pt>
                <c:pt idx="1949">
                  <c:v>12652.760920294801</c:v>
                </c:pt>
                <c:pt idx="1950">
                  <c:v>12652.442258064</c:v>
                </c:pt>
                <c:pt idx="1951">
                  <c:v>12648.498251353099</c:v>
                </c:pt>
                <c:pt idx="1952">
                  <c:v>12644.324372939</c:v>
                </c:pt>
                <c:pt idx="1953">
                  <c:v>12637.721157649001</c:v>
                </c:pt>
                <c:pt idx="1954">
                  <c:v>12637.123246756601</c:v>
                </c:pt>
                <c:pt idx="1955">
                  <c:v>12635.797136180699</c:v>
                </c:pt>
                <c:pt idx="1956">
                  <c:v>12633.2474566412</c:v>
                </c:pt>
                <c:pt idx="1957">
                  <c:v>12631.7548162653</c:v>
                </c:pt>
                <c:pt idx="1958">
                  <c:v>12631.474334972099</c:v>
                </c:pt>
                <c:pt idx="1959">
                  <c:v>12630.6557623101</c:v>
                </c:pt>
                <c:pt idx="1960">
                  <c:v>12624.160333576299</c:v>
                </c:pt>
                <c:pt idx="1961">
                  <c:v>12623.820651649101</c:v>
                </c:pt>
                <c:pt idx="1962">
                  <c:v>12620.479344677</c:v>
                </c:pt>
                <c:pt idx="1963">
                  <c:v>12618.0539825792</c:v>
                </c:pt>
                <c:pt idx="1964">
                  <c:v>12614.7088499291</c:v>
                </c:pt>
                <c:pt idx="1965">
                  <c:v>12614.4148445754</c:v>
                </c:pt>
                <c:pt idx="1966">
                  <c:v>12613.450279418401</c:v>
                </c:pt>
                <c:pt idx="1967">
                  <c:v>12609.9344738729</c:v>
                </c:pt>
                <c:pt idx="1968">
                  <c:v>12608.7137845299</c:v>
                </c:pt>
                <c:pt idx="1969">
                  <c:v>12605.1516005304</c:v>
                </c:pt>
                <c:pt idx="1970">
                  <c:v>12603.8713914871</c:v>
                </c:pt>
                <c:pt idx="1971">
                  <c:v>12602.8106296934</c:v>
                </c:pt>
                <c:pt idx="1972">
                  <c:v>12599.0844540939</c:v>
                </c:pt>
                <c:pt idx="1973">
                  <c:v>12598.1488855152</c:v>
                </c:pt>
                <c:pt idx="1974">
                  <c:v>12592.0832657471</c:v>
                </c:pt>
                <c:pt idx="1975">
                  <c:v>12588.9014168502</c:v>
                </c:pt>
                <c:pt idx="1976">
                  <c:v>12588.135674106999</c:v>
                </c:pt>
                <c:pt idx="1977">
                  <c:v>12587.7125575748</c:v>
                </c:pt>
                <c:pt idx="1978">
                  <c:v>12585.7895161386</c:v>
                </c:pt>
                <c:pt idx="1979">
                  <c:v>12583.5281757416</c:v>
                </c:pt>
                <c:pt idx="1980">
                  <c:v>12581.3687877225</c:v>
                </c:pt>
                <c:pt idx="1981">
                  <c:v>12580.888563766601</c:v>
                </c:pt>
                <c:pt idx="1982">
                  <c:v>12579.447026686899</c:v>
                </c:pt>
                <c:pt idx="1983">
                  <c:v>12576.4607980736</c:v>
                </c:pt>
                <c:pt idx="1984">
                  <c:v>12574.4935777765</c:v>
                </c:pt>
                <c:pt idx="1985">
                  <c:v>12572.664204021699</c:v>
                </c:pt>
                <c:pt idx="1986">
                  <c:v>12571.1821418072</c:v>
                </c:pt>
                <c:pt idx="1987">
                  <c:v>12570.0157288396</c:v>
                </c:pt>
                <c:pt idx="1988">
                  <c:v>12569.989659946799</c:v>
                </c:pt>
                <c:pt idx="1989">
                  <c:v>12567.653342739901</c:v>
                </c:pt>
                <c:pt idx="1990">
                  <c:v>12567.3652090173</c:v>
                </c:pt>
                <c:pt idx="1991">
                  <c:v>12567.028112603901</c:v>
                </c:pt>
                <c:pt idx="1992">
                  <c:v>12565.4942991394</c:v>
                </c:pt>
                <c:pt idx="1993">
                  <c:v>12561.0798862762</c:v>
                </c:pt>
                <c:pt idx="1994">
                  <c:v>12558.7947435031</c:v>
                </c:pt>
                <c:pt idx="1995">
                  <c:v>12557.9583326251</c:v>
                </c:pt>
                <c:pt idx="1996">
                  <c:v>12555.997591817801</c:v>
                </c:pt>
                <c:pt idx="1997">
                  <c:v>12549.826676917901</c:v>
                </c:pt>
                <c:pt idx="1998">
                  <c:v>12546.303852443099</c:v>
                </c:pt>
                <c:pt idx="1999">
                  <c:v>12543.9513221365</c:v>
                </c:pt>
                <c:pt idx="2000">
                  <c:v>12543.4500844661</c:v>
                </c:pt>
                <c:pt idx="2001">
                  <c:v>12540.8669464575</c:v>
                </c:pt>
                <c:pt idx="2002">
                  <c:v>12534.639911689401</c:v>
                </c:pt>
                <c:pt idx="2003">
                  <c:v>12534.6371327618</c:v>
                </c:pt>
                <c:pt idx="2004">
                  <c:v>12532.9100255085</c:v>
                </c:pt>
                <c:pt idx="2005">
                  <c:v>12532.866204137899</c:v>
                </c:pt>
                <c:pt idx="2006">
                  <c:v>12531.102721305801</c:v>
                </c:pt>
                <c:pt idx="2007">
                  <c:v>12529.118328106701</c:v>
                </c:pt>
                <c:pt idx="2008">
                  <c:v>12527.382985088299</c:v>
                </c:pt>
                <c:pt idx="2009">
                  <c:v>12519.6141441866</c:v>
                </c:pt>
                <c:pt idx="2010">
                  <c:v>12518.7158802923</c:v>
                </c:pt>
                <c:pt idx="2011">
                  <c:v>12518.4039808621</c:v>
                </c:pt>
                <c:pt idx="2012">
                  <c:v>12514.684171909401</c:v>
                </c:pt>
                <c:pt idx="2013">
                  <c:v>12513.8813654278</c:v>
                </c:pt>
                <c:pt idx="2014">
                  <c:v>12511.0277247249</c:v>
                </c:pt>
                <c:pt idx="2015">
                  <c:v>12508.3756638379</c:v>
                </c:pt>
                <c:pt idx="2016">
                  <c:v>12507.5988758331</c:v>
                </c:pt>
                <c:pt idx="2017">
                  <c:v>12497.883523166</c:v>
                </c:pt>
                <c:pt idx="2018">
                  <c:v>12495.370040776001</c:v>
                </c:pt>
                <c:pt idx="2019">
                  <c:v>12490.066284033899</c:v>
                </c:pt>
                <c:pt idx="2020">
                  <c:v>12482.975110463</c:v>
                </c:pt>
                <c:pt idx="2021">
                  <c:v>12482.483576643301</c:v>
                </c:pt>
                <c:pt idx="2022">
                  <c:v>12478.9673034238</c:v>
                </c:pt>
                <c:pt idx="2023">
                  <c:v>12476.937766462001</c:v>
                </c:pt>
                <c:pt idx="2024">
                  <c:v>12475.201796764</c:v>
                </c:pt>
                <c:pt idx="2025">
                  <c:v>12473.5652565891</c:v>
                </c:pt>
                <c:pt idx="2026">
                  <c:v>12470.7956117921</c:v>
                </c:pt>
                <c:pt idx="2027">
                  <c:v>12466.763890426701</c:v>
                </c:pt>
                <c:pt idx="2028">
                  <c:v>12465.037497773401</c:v>
                </c:pt>
                <c:pt idx="2029">
                  <c:v>12464.740711463501</c:v>
                </c:pt>
                <c:pt idx="2030">
                  <c:v>12463.955910363</c:v>
                </c:pt>
                <c:pt idx="2031">
                  <c:v>12462.2181978184</c:v>
                </c:pt>
                <c:pt idx="2032">
                  <c:v>12458.727392214299</c:v>
                </c:pt>
                <c:pt idx="2033">
                  <c:v>12457.7347308437</c:v>
                </c:pt>
                <c:pt idx="2034">
                  <c:v>12457.216391812801</c:v>
                </c:pt>
                <c:pt idx="2035">
                  <c:v>12454.017560324701</c:v>
                </c:pt>
                <c:pt idx="2036">
                  <c:v>12453.606562560501</c:v>
                </c:pt>
                <c:pt idx="2037">
                  <c:v>12446.2466549935</c:v>
                </c:pt>
                <c:pt idx="2038">
                  <c:v>12445.840374752601</c:v>
                </c:pt>
                <c:pt idx="2039">
                  <c:v>12445.389639651999</c:v>
                </c:pt>
                <c:pt idx="2040">
                  <c:v>12441.1283968055</c:v>
                </c:pt>
                <c:pt idx="2041">
                  <c:v>12439.284457801199</c:v>
                </c:pt>
                <c:pt idx="2042">
                  <c:v>12434.3434401083</c:v>
                </c:pt>
                <c:pt idx="2043">
                  <c:v>12433.070367606</c:v>
                </c:pt>
                <c:pt idx="2044">
                  <c:v>12430.034936206501</c:v>
                </c:pt>
                <c:pt idx="2045">
                  <c:v>12428.280274397501</c:v>
                </c:pt>
                <c:pt idx="2046">
                  <c:v>12428.2448262578</c:v>
                </c:pt>
                <c:pt idx="2047">
                  <c:v>12422.523059909499</c:v>
                </c:pt>
                <c:pt idx="2048">
                  <c:v>12420.4326192483</c:v>
                </c:pt>
                <c:pt idx="2049">
                  <c:v>12419.332285856</c:v>
                </c:pt>
                <c:pt idx="2050">
                  <c:v>12417.978133205201</c:v>
                </c:pt>
                <c:pt idx="2051">
                  <c:v>12417.337926939401</c:v>
                </c:pt>
                <c:pt idx="2052">
                  <c:v>12408.203098717</c:v>
                </c:pt>
                <c:pt idx="2053">
                  <c:v>12403.2545149245</c:v>
                </c:pt>
                <c:pt idx="2054">
                  <c:v>12400.603485645101</c:v>
                </c:pt>
                <c:pt idx="2055">
                  <c:v>12396.8120750902</c:v>
                </c:pt>
                <c:pt idx="2056">
                  <c:v>12394.3367297389</c:v>
                </c:pt>
                <c:pt idx="2057">
                  <c:v>12388.6171060412</c:v>
                </c:pt>
                <c:pt idx="2058">
                  <c:v>12387.207831072499</c:v>
                </c:pt>
                <c:pt idx="2059">
                  <c:v>12382.5088329584</c:v>
                </c:pt>
                <c:pt idx="2060">
                  <c:v>12380.7186543188</c:v>
                </c:pt>
                <c:pt idx="2061">
                  <c:v>12380.6693778913</c:v>
                </c:pt>
                <c:pt idx="2062">
                  <c:v>12379.2329755022</c:v>
                </c:pt>
                <c:pt idx="2063">
                  <c:v>12378.9072946216</c:v>
                </c:pt>
                <c:pt idx="2064">
                  <c:v>12377.373017481599</c:v>
                </c:pt>
                <c:pt idx="2065">
                  <c:v>12377.1223041141</c:v>
                </c:pt>
                <c:pt idx="2066">
                  <c:v>12373.8323668103</c:v>
                </c:pt>
                <c:pt idx="2067">
                  <c:v>12370.2616645</c:v>
                </c:pt>
                <c:pt idx="2068">
                  <c:v>12363.414539203701</c:v>
                </c:pt>
                <c:pt idx="2069">
                  <c:v>12361.744473593901</c:v>
                </c:pt>
                <c:pt idx="2070">
                  <c:v>12358.3778639755</c:v>
                </c:pt>
                <c:pt idx="2071">
                  <c:v>12356.393176604401</c:v>
                </c:pt>
                <c:pt idx="2072">
                  <c:v>12352.8153650037</c:v>
                </c:pt>
                <c:pt idx="2073">
                  <c:v>12350.209136269101</c:v>
                </c:pt>
                <c:pt idx="2074">
                  <c:v>12344.3966712973</c:v>
                </c:pt>
                <c:pt idx="2075">
                  <c:v>12341.7811791965</c:v>
                </c:pt>
                <c:pt idx="2076">
                  <c:v>12340.275156997101</c:v>
                </c:pt>
                <c:pt idx="2077">
                  <c:v>12332.052093967</c:v>
                </c:pt>
                <c:pt idx="2078">
                  <c:v>12331.309245189001</c:v>
                </c:pt>
                <c:pt idx="2079">
                  <c:v>12329.9751264674</c:v>
                </c:pt>
                <c:pt idx="2080">
                  <c:v>12327.929549557501</c:v>
                </c:pt>
                <c:pt idx="2081">
                  <c:v>12327.4536898022</c:v>
                </c:pt>
                <c:pt idx="2082">
                  <c:v>12326.7799278569</c:v>
                </c:pt>
                <c:pt idx="2083">
                  <c:v>12324.424058074799</c:v>
                </c:pt>
                <c:pt idx="2084">
                  <c:v>12322.9904162573</c:v>
                </c:pt>
                <c:pt idx="2085">
                  <c:v>12322.516693531599</c:v>
                </c:pt>
                <c:pt idx="2086">
                  <c:v>12317.886876438</c:v>
                </c:pt>
                <c:pt idx="2087">
                  <c:v>12313.9330059695</c:v>
                </c:pt>
                <c:pt idx="2088">
                  <c:v>12313.451222444901</c:v>
                </c:pt>
                <c:pt idx="2089">
                  <c:v>12307.9416376067</c:v>
                </c:pt>
                <c:pt idx="2090">
                  <c:v>12304.022516492299</c:v>
                </c:pt>
                <c:pt idx="2091">
                  <c:v>12301.9249770355</c:v>
                </c:pt>
                <c:pt idx="2092">
                  <c:v>12299.5390682774</c:v>
                </c:pt>
                <c:pt idx="2093">
                  <c:v>12296.8878212123</c:v>
                </c:pt>
                <c:pt idx="2094">
                  <c:v>12296.3020427389</c:v>
                </c:pt>
                <c:pt idx="2095">
                  <c:v>12293.5945301387</c:v>
                </c:pt>
                <c:pt idx="2096">
                  <c:v>12287.8884882939</c:v>
                </c:pt>
                <c:pt idx="2097">
                  <c:v>12286.2500584675</c:v>
                </c:pt>
                <c:pt idx="2098">
                  <c:v>12283.7783678301</c:v>
                </c:pt>
                <c:pt idx="2099">
                  <c:v>12282.141866462</c:v>
                </c:pt>
                <c:pt idx="2100">
                  <c:v>12274.904306905801</c:v>
                </c:pt>
                <c:pt idx="2101">
                  <c:v>12272.803597607801</c:v>
                </c:pt>
                <c:pt idx="2102">
                  <c:v>12269.9372349395</c:v>
                </c:pt>
                <c:pt idx="2103">
                  <c:v>12269.7621676052</c:v>
                </c:pt>
                <c:pt idx="2104">
                  <c:v>12268.247746180799</c:v>
                </c:pt>
                <c:pt idx="2105">
                  <c:v>12254.6020615455</c:v>
                </c:pt>
                <c:pt idx="2106">
                  <c:v>12253.6882606975</c:v>
                </c:pt>
                <c:pt idx="2107">
                  <c:v>12252.5581040131</c:v>
                </c:pt>
                <c:pt idx="2108">
                  <c:v>12248.967624209699</c:v>
                </c:pt>
                <c:pt idx="2109">
                  <c:v>12239.2326822046</c:v>
                </c:pt>
                <c:pt idx="2110">
                  <c:v>12239.097756785101</c:v>
                </c:pt>
                <c:pt idx="2111">
                  <c:v>12233.5078118172</c:v>
                </c:pt>
                <c:pt idx="2112">
                  <c:v>12232.6868154145</c:v>
                </c:pt>
                <c:pt idx="2113">
                  <c:v>12232.5810420052</c:v>
                </c:pt>
                <c:pt idx="2114">
                  <c:v>12230.7685816427</c:v>
                </c:pt>
                <c:pt idx="2115">
                  <c:v>12229.7269381797</c:v>
                </c:pt>
                <c:pt idx="2116">
                  <c:v>12229.4711288995</c:v>
                </c:pt>
                <c:pt idx="2117">
                  <c:v>12226.8024854131</c:v>
                </c:pt>
                <c:pt idx="2118">
                  <c:v>12226.447085194501</c:v>
                </c:pt>
                <c:pt idx="2119">
                  <c:v>12224.872967777101</c:v>
                </c:pt>
                <c:pt idx="2120">
                  <c:v>12223.135480244</c:v>
                </c:pt>
                <c:pt idx="2121">
                  <c:v>12222.3063805046</c:v>
                </c:pt>
                <c:pt idx="2122">
                  <c:v>12220.7832493448</c:v>
                </c:pt>
                <c:pt idx="2123">
                  <c:v>12219.6479743239</c:v>
                </c:pt>
                <c:pt idx="2124">
                  <c:v>12215.571138650899</c:v>
                </c:pt>
                <c:pt idx="2125">
                  <c:v>12214.953156980901</c:v>
                </c:pt>
                <c:pt idx="2126">
                  <c:v>12209.5223883247</c:v>
                </c:pt>
                <c:pt idx="2127">
                  <c:v>12200.2041262891</c:v>
                </c:pt>
                <c:pt idx="2128">
                  <c:v>12197.592429198799</c:v>
                </c:pt>
                <c:pt idx="2129">
                  <c:v>12197.3787493569</c:v>
                </c:pt>
                <c:pt idx="2130">
                  <c:v>12195.8914423552</c:v>
                </c:pt>
                <c:pt idx="2131">
                  <c:v>12194.942126922801</c:v>
                </c:pt>
                <c:pt idx="2132">
                  <c:v>12194.702481902301</c:v>
                </c:pt>
                <c:pt idx="2133">
                  <c:v>12194.6864948238</c:v>
                </c:pt>
                <c:pt idx="2134">
                  <c:v>12188.471084549101</c:v>
                </c:pt>
                <c:pt idx="2135">
                  <c:v>12185.401544292999</c:v>
                </c:pt>
                <c:pt idx="2136">
                  <c:v>12179.837601540399</c:v>
                </c:pt>
                <c:pt idx="2137">
                  <c:v>12178.9100303876</c:v>
                </c:pt>
                <c:pt idx="2138">
                  <c:v>12177.6944173297</c:v>
                </c:pt>
                <c:pt idx="2139">
                  <c:v>12167.5035148717</c:v>
                </c:pt>
                <c:pt idx="2140">
                  <c:v>12160.5437169944</c:v>
                </c:pt>
                <c:pt idx="2141">
                  <c:v>12157.1427481013</c:v>
                </c:pt>
                <c:pt idx="2142">
                  <c:v>12155.466075939999</c:v>
                </c:pt>
                <c:pt idx="2143">
                  <c:v>12151.6270091717</c:v>
                </c:pt>
                <c:pt idx="2144">
                  <c:v>12149.129906578401</c:v>
                </c:pt>
                <c:pt idx="2145">
                  <c:v>12145.758062653</c:v>
                </c:pt>
                <c:pt idx="2146">
                  <c:v>12142.4427401291</c:v>
                </c:pt>
                <c:pt idx="2147">
                  <c:v>12139.475001852699</c:v>
                </c:pt>
                <c:pt idx="2148">
                  <c:v>12139.255985737</c:v>
                </c:pt>
                <c:pt idx="2149">
                  <c:v>12136.2312339616</c:v>
                </c:pt>
                <c:pt idx="2150">
                  <c:v>12125.437861660501</c:v>
                </c:pt>
                <c:pt idx="2151">
                  <c:v>12124.0954846145</c:v>
                </c:pt>
                <c:pt idx="2152">
                  <c:v>12118.1611435867</c:v>
                </c:pt>
                <c:pt idx="2153">
                  <c:v>12118.076407414301</c:v>
                </c:pt>
                <c:pt idx="2154">
                  <c:v>12116.082673815899</c:v>
                </c:pt>
                <c:pt idx="2155">
                  <c:v>12113.817967991001</c:v>
                </c:pt>
                <c:pt idx="2156">
                  <c:v>12108.3913566141</c:v>
                </c:pt>
                <c:pt idx="2157">
                  <c:v>12106.917015986701</c:v>
                </c:pt>
                <c:pt idx="2158">
                  <c:v>12106.298604363899</c:v>
                </c:pt>
                <c:pt idx="2159">
                  <c:v>12105.062924874001</c:v>
                </c:pt>
                <c:pt idx="2160">
                  <c:v>12103.8445954654</c:v>
                </c:pt>
                <c:pt idx="2161">
                  <c:v>12100.817341292701</c:v>
                </c:pt>
                <c:pt idx="2162">
                  <c:v>12100.154205401799</c:v>
                </c:pt>
                <c:pt idx="2163">
                  <c:v>12096.6446277501</c:v>
                </c:pt>
                <c:pt idx="2164">
                  <c:v>12095.180011996899</c:v>
                </c:pt>
                <c:pt idx="2165">
                  <c:v>12091.2624619539</c:v>
                </c:pt>
                <c:pt idx="2166">
                  <c:v>12090.8145365854</c:v>
                </c:pt>
                <c:pt idx="2167">
                  <c:v>12088.988408511799</c:v>
                </c:pt>
                <c:pt idx="2168">
                  <c:v>12082.0486068297</c:v>
                </c:pt>
                <c:pt idx="2169">
                  <c:v>12080.836172916899</c:v>
                </c:pt>
                <c:pt idx="2170">
                  <c:v>12079.4401698274</c:v>
                </c:pt>
                <c:pt idx="2171">
                  <c:v>12076.7773367466</c:v>
                </c:pt>
                <c:pt idx="2172">
                  <c:v>12075.4844307442</c:v>
                </c:pt>
                <c:pt idx="2173">
                  <c:v>12075.2687113745</c:v>
                </c:pt>
                <c:pt idx="2174">
                  <c:v>12073.915403179801</c:v>
                </c:pt>
                <c:pt idx="2175">
                  <c:v>12073.7495166727</c:v>
                </c:pt>
                <c:pt idx="2176">
                  <c:v>12070.7642908215</c:v>
                </c:pt>
                <c:pt idx="2177">
                  <c:v>12067.9660281784</c:v>
                </c:pt>
                <c:pt idx="2178">
                  <c:v>12066.9332424277</c:v>
                </c:pt>
                <c:pt idx="2179">
                  <c:v>12065.4565894468</c:v>
                </c:pt>
                <c:pt idx="2180">
                  <c:v>12065.012181026899</c:v>
                </c:pt>
                <c:pt idx="2181">
                  <c:v>12063.8752009821</c:v>
                </c:pt>
                <c:pt idx="2182">
                  <c:v>12062.073797209599</c:v>
                </c:pt>
                <c:pt idx="2183">
                  <c:v>12061.1729033132</c:v>
                </c:pt>
                <c:pt idx="2184">
                  <c:v>12060.372364880301</c:v>
                </c:pt>
                <c:pt idx="2185">
                  <c:v>12059.2603770797</c:v>
                </c:pt>
                <c:pt idx="2186">
                  <c:v>12053.2696010622</c:v>
                </c:pt>
                <c:pt idx="2187">
                  <c:v>12050.8241550529</c:v>
                </c:pt>
                <c:pt idx="2188">
                  <c:v>12048.090934190101</c:v>
                </c:pt>
                <c:pt idx="2189">
                  <c:v>12047.1583676215</c:v>
                </c:pt>
                <c:pt idx="2190">
                  <c:v>12044.6297664249</c:v>
                </c:pt>
                <c:pt idx="2191">
                  <c:v>12041.909085091</c:v>
                </c:pt>
                <c:pt idx="2192">
                  <c:v>12039.5334029692</c:v>
                </c:pt>
                <c:pt idx="2193">
                  <c:v>12038.3957519994</c:v>
                </c:pt>
                <c:pt idx="2194">
                  <c:v>12032.943314055599</c:v>
                </c:pt>
                <c:pt idx="2195">
                  <c:v>12032.1261256831</c:v>
                </c:pt>
                <c:pt idx="2196">
                  <c:v>12029.7410921513</c:v>
                </c:pt>
                <c:pt idx="2197">
                  <c:v>12028.632042449701</c:v>
                </c:pt>
                <c:pt idx="2198">
                  <c:v>12026.7149860766</c:v>
                </c:pt>
                <c:pt idx="2199">
                  <c:v>12025.808178262199</c:v>
                </c:pt>
                <c:pt idx="2200">
                  <c:v>12022.7122506944</c:v>
                </c:pt>
                <c:pt idx="2201">
                  <c:v>12020.9708434902</c:v>
                </c:pt>
                <c:pt idx="2202">
                  <c:v>12014.976853435701</c:v>
                </c:pt>
                <c:pt idx="2203">
                  <c:v>12014.7776970094</c:v>
                </c:pt>
                <c:pt idx="2204">
                  <c:v>12012.1182697</c:v>
                </c:pt>
                <c:pt idx="2205">
                  <c:v>12007.7737350432</c:v>
                </c:pt>
                <c:pt idx="2206">
                  <c:v>12002.170523405701</c:v>
                </c:pt>
                <c:pt idx="2207">
                  <c:v>12000.468905915999</c:v>
                </c:pt>
                <c:pt idx="2208">
                  <c:v>11999.1936202782</c:v>
                </c:pt>
                <c:pt idx="2209">
                  <c:v>11997.8721362406</c:v>
                </c:pt>
                <c:pt idx="2210">
                  <c:v>11994.552249953</c:v>
                </c:pt>
                <c:pt idx="2211">
                  <c:v>11993.9848006666</c:v>
                </c:pt>
                <c:pt idx="2212">
                  <c:v>11984.375201033199</c:v>
                </c:pt>
                <c:pt idx="2213">
                  <c:v>11978.545558129999</c:v>
                </c:pt>
                <c:pt idx="2214">
                  <c:v>11977.9183207156</c:v>
                </c:pt>
                <c:pt idx="2215">
                  <c:v>11975.0090078825</c:v>
                </c:pt>
                <c:pt idx="2216">
                  <c:v>11970.161681514501</c:v>
                </c:pt>
                <c:pt idx="2217">
                  <c:v>11968.200489680699</c:v>
                </c:pt>
                <c:pt idx="2218">
                  <c:v>11966.6424858755</c:v>
                </c:pt>
                <c:pt idx="2219">
                  <c:v>11962.2948786377</c:v>
                </c:pt>
                <c:pt idx="2220">
                  <c:v>11961.152527111901</c:v>
                </c:pt>
                <c:pt idx="2221">
                  <c:v>11955.365404718599</c:v>
                </c:pt>
                <c:pt idx="2222">
                  <c:v>11953.4063817323</c:v>
                </c:pt>
                <c:pt idx="2223">
                  <c:v>11953.0036508335</c:v>
                </c:pt>
                <c:pt idx="2224">
                  <c:v>11949.417806240601</c:v>
                </c:pt>
                <c:pt idx="2225">
                  <c:v>11946.158229975699</c:v>
                </c:pt>
                <c:pt idx="2226">
                  <c:v>11941.8875107207</c:v>
                </c:pt>
                <c:pt idx="2227">
                  <c:v>11938.6791286191</c:v>
                </c:pt>
                <c:pt idx="2228">
                  <c:v>11937.474469167501</c:v>
                </c:pt>
                <c:pt idx="2229">
                  <c:v>11935.690342349</c:v>
                </c:pt>
                <c:pt idx="2230">
                  <c:v>11935.010948003899</c:v>
                </c:pt>
                <c:pt idx="2231">
                  <c:v>11934.3835119836</c:v>
                </c:pt>
                <c:pt idx="2232">
                  <c:v>11925.8445873358</c:v>
                </c:pt>
                <c:pt idx="2233">
                  <c:v>11922.817580110799</c:v>
                </c:pt>
                <c:pt idx="2234">
                  <c:v>11922.1027984798</c:v>
                </c:pt>
                <c:pt idx="2235">
                  <c:v>11916.767540512699</c:v>
                </c:pt>
                <c:pt idx="2236">
                  <c:v>11916.1917056818</c:v>
                </c:pt>
                <c:pt idx="2237">
                  <c:v>11915.784682826499</c:v>
                </c:pt>
                <c:pt idx="2238">
                  <c:v>11914.7540455214</c:v>
                </c:pt>
                <c:pt idx="2239">
                  <c:v>11913.9219356382</c:v>
                </c:pt>
                <c:pt idx="2240">
                  <c:v>11911.9795115834</c:v>
                </c:pt>
                <c:pt idx="2241">
                  <c:v>11910.4910000974</c:v>
                </c:pt>
                <c:pt idx="2242">
                  <c:v>11907.655714410301</c:v>
                </c:pt>
                <c:pt idx="2243">
                  <c:v>11905.917708364599</c:v>
                </c:pt>
                <c:pt idx="2244">
                  <c:v>11905.751361279301</c:v>
                </c:pt>
                <c:pt idx="2245">
                  <c:v>11902.9210749176</c:v>
                </c:pt>
                <c:pt idx="2246">
                  <c:v>11902.3489105026</c:v>
                </c:pt>
                <c:pt idx="2247">
                  <c:v>11900.313722619399</c:v>
                </c:pt>
                <c:pt idx="2248">
                  <c:v>11899.9725848012</c:v>
                </c:pt>
                <c:pt idx="2249">
                  <c:v>11892.8794980725</c:v>
                </c:pt>
                <c:pt idx="2250">
                  <c:v>11891.023498724</c:v>
                </c:pt>
                <c:pt idx="2251">
                  <c:v>11890.767543501899</c:v>
                </c:pt>
                <c:pt idx="2252">
                  <c:v>11890.138335604201</c:v>
                </c:pt>
                <c:pt idx="2253">
                  <c:v>11889.826285811199</c:v>
                </c:pt>
                <c:pt idx="2254">
                  <c:v>11887.3573135517</c:v>
                </c:pt>
                <c:pt idx="2255">
                  <c:v>11883.4613513573</c:v>
                </c:pt>
                <c:pt idx="2256">
                  <c:v>11879.0350226228</c:v>
                </c:pt>
                <c:pt idx="2257">
                  <c:v>11873.714248582501</c:v>
                </c:pt>
                <c:pt idx="2258">
                  <c:v>11872.6840767128</c:v>
                </c:pt>
                <c:pt idx="2259">
                  <c:v>11869.9168818007</c:v>
                </c:pt>
                <c:pt idx="2260">
                  <c:v>11867.5911396751</c:v>
                </c:pt>
                <c:pt idx="2261">
                  <c:v>11860.6658555332</c:v>
                </c:pt>
                <c:pt idx="2262">
                  <c:v>11858.0159103635</c:v>
                </c:pt>
                <c:pt idx="2263">
                  <c:v>11852.8343285027</c:v>
                </c:pt>
                <c:pt idx="2264">
                  <c:v>11852.243567162899</c:v>
                </c:pt>
                <c:pt idx="2265">
                  <c:v>11846.397687852501</c:v>
                </c:pt>
                <c:pt idx="2266">
                  <c:v>11842.6989742429</c:v>
                </c:pt>
                <c:pt idx="2267">
                  <c:v>11840.466227200801</c:v>
                </c:pt>
                <c:pt idx="2268">
                  <c:v>11834.513981386301</c:v>
                </c:pt>
                <c:pt idx="2269">
                  <c:v>11833.283745798901</c:v>
                </c:pt>
                <c:pt idx="2270">
                  <c:v>11833.0536928648</c:v>
                </c:pt>
                <c:pt idx="2271">
                  <c:v>11822.784195206001</c:v>
                </c:pt>
                <c:pt idx="2272">
                  <c:v>11822.6045645294</c:v>
                </c:pt>
                <c:pt idx="2273">
                  <c:v>11820.377452344699</c:v>
                </c:pt>
                <c:pt idx="2274">
                  <c:v>11807.2920168083</c:v>
                </c:pt>
                <c:pt idx="2275">
                  <c:v>11805.143035879501</c:v>
                </c:pt>
                <c:pt idx="2276">
                  <c:v>11802.9597086832</c:v>
                </c:pt>
                <c:pt idx="2277">
                  <c:v>11799.931176136701</c:v>
                </c:pt>
                <c:pt idx="2278">
                  <c:v>11798.427875196199</c:v>
                </c:pt>
                <c:pt idx="2279">
                  <c:v>11797.879886766499</c:v>
                </c:pt>
                <c:pt idx="2280">
                  <c:v>11791.315569509399</c:v>
                </c:pt>
                <c:pt idx="2281">
                  <c:v>11788.5171954629</c:v>
                </c:pt>
                <c:pt idx="2282">
                  <c:v>11787.619705418199</c:v>
                </c:pt>
                <c:pt idx="2283">
                  <c:v>11779.1975807003</c:v>
                </c:pt>
                <c:pt idx="2284">
                  <c:v>11773.986639430899</c:v>
                </c:pt>
                <c:pt idx="2285">
                  <c:v>11768.3489230207</c:v>
                </c:pt>
                <c:pt idx="2286">
                  <c:v>11764.333036522699</c:v>
                </c:pt>
                <c:pt idx="2287">
                  <c:v>11760.0502791663</c:v>
                </c:pt>
                <c:pt idx="2288">
                  <c:v>11759.697771781801</c:v>
                </c:pt>
                <c:pt idx="2289">
                  <c:v>11756.9821577977</c:v>
                </c:pt>
                <c:pt idx="2290">
                  <c:v>11749.9271832005</c:v>
                </c:pt>
                <c:pt idx="2291">
                  <c:v>11745.9188005125</c:v>
                </c:pt>
                <c:pt idx="2292">
                  <c:v>11745.199948962199</c:v>
                </c:pt>
                <c:pt idx="2293">
                  <c:v>11742.0702638</c:v>
                </c:pt>
                <c:pt idx="2294">
                  <c:v>11742.0538962953</c:v>
                </c:pt>
                <c:pt idx="2295">
                  <c:v>11739.9247785548</c:v>
                </c:pt>
                <c:pt idx="2296">
                  <c:v>11734.2995155922</c:v>
                </c:pt>
                <c:pt idx="2297">
                  <c:v>11732.046584403601</c:v>
                </c:pt>
                <c:pt idx="2298">
                  <c:v>11730.929992887301</c:v>
                </c:pt>
                <c:pt idx="2299">
                  <c:v>11714.2825248263</c:v>
                </c:pt>
                <c:pt idx="2300">
                  <c:v>11712.2463675606</c:v>
                </c:pt>
                <c:pt idx="2301">
                  <c:v>11703.5023587006</c:v>
                </c:pt>
                <c:pt idx="2302">
                  <c:v>11699.780639508301</c:v>
                </c:pt>
                <c:pt idx="2303">
                  <c:v>11695.903969767</c:v>
                </c:pt>
                <c:pt idx="2304">
                  <c:v>11693.5201103699</c:v>
                </c:pt>
                <c:pt idx="2305">
                  <c:v>11693.3636094143</c:v>
                </c:pt>
                <c:pt idx="2306">
                  <c:v>11687.219960217801</c:v>
                </c:pt>
                <c:pt idx="2307">
                  <c:v>11687.1735190872</c:v>
                </c:pt>
                <c:pt idx="2308">
                  <c:v>11685.842681832701</c:v>
                </c:pt>
                <c:pt idx="2309">
                  <c:v>11682.299805655201</c:v>
                </c:pt>
                <c:pt idx="2310">
                  <c:v>11679.530083457599</c:v>
                </c:pt>
                <c:pt idx="2311">
                  <c:v>11677.1653194028</c:v>
                </c:pt>
                <c:pt idx="2312">
                  <c:v>11675.976697484</c:v>
                </c:pt>
                <c:pt idx="2313">
                  <c:v>11674.395816763001</c:v>
                </c:pt>
                <c:pt idx="2314">
                  <c:v>11670.7055056668</c:v>
                </c:pt>
                <c:pt idx="2315">
                  <c:v>11669.8847806759</c:v>
                </c:pt>
                <c:pt idx="2316">
                  <c:v>11661.113486695</c:v>
                </c:pt>
                <c:pt idx="2317">
                  <c:v>11658.243767416599</c:v>
                </c:pt>
                <c:pt idx="2318">
                  <c:v>11658.2310710784</c:v>
                </c:pt>
                <c:pt idx="2319">
                  <c:v>11657.763199762599</c:v>
                </c:pt>
                <c:pt idx="2320">
                  <c:v>11655.308019092899</c:v>
                </c:pt>
                <c:pt idx="2321">
                  <c:v>11653.102580252</c:v>
                </c:pt>
                <c:pt idx="2322">
                  <c:v>11653.007141440001</c:v>
                </c:pt>
                <c:pt idx="2323">
                  <c:v>11652.399651303</c:v>
                </c:pt>
                <c:pt idx="2324">
                  <c:v>11641.8748948714</c:v>
                </c:pt>
                <c:pt idx="2325">
                  <c:v>11638.8712214964</c:v>
                </c:pt>
                <c:pt idx="2326">
                  <c:v>11637.9192845424</c:v>
                </c:pt>
                <c:pt idx="2327">
                  <c:v>11636.105602199799</c:v>
                </c:pt>
                <c:pt idx="2328">
                  <c:v>11631.8381075662</c:v>
                </c:pt>
                <c:pt idx="2329">
                  <c:v>11628.338089180999</c:v>
                </c:pt>
                <c:pt idx="2330">
                  <c:v>11621.5546590412</c:v>
                </c:pt>
                <c:pt idx="2331">
                  <c:v>11621.023299468799</c:v>
                </c:pt>
                <c:pt idx="2332">
                  <c:v>11613.5167063361</c:v>
                </c:pt>
                <c:pt idx="2333">
                  <c:v>11607.637178970601</c:v>
                </c:pt>
                <c:pt idx="2334">
                  <c:v>11601.0150917356</c:v>
                </c:pt>
                <c:pt idx="2335">
                  <c:v>11596.065247278801</c:v>
                </c:pt>
                <c:pt idx="2336">
                  <c:v>11594.961785764101</c:v>
                </c:pt>
                <c:pt idx="2337">
                  <c:v>11593.1761250899</c:v>
                </c:pt>
                <c:pt idx="2338">
                  <c:v>11589.525746278099</c:v>
                </c:pt>
                <c:pt idx="2339">
                  <c:v>11587.9085274236</c:v>
                </c:pt>
                <c:pt idx="2340">
                  <c:v>11584.9222042975</c:v>
                </c:pt>
                <c:pt idx="2341">
                  <c:v>11583.447448094401</c:v>
                </c:pt>
                <c:pt idx="2342">
                  <c:v>11582.997463596899</c:v>
                </c:pt>
                <c:pt idx="2343">
                  <c:v>11581.463399566999</c:v>
                </c:pt>
                <c:pt idx="2344">
                  <c:v>11579.401824050599</c:v>
                </c:pt>
                <c:pt idx="2345">
                  <c:v>11578.370342279601</c:v>
                </c:pt>
                <c:pt idx="2346">
                  <c:v>11576.4856768585</c:v>
                </c:pt>
                <c:pt idx="2347">
                  <c:v>11575.101491812</c:v>
                </c:pt>
                <c:pt idx="2348">
                  <c:v>11570.929998887001</c:v>
                </c:pt>
                <c:pt idx="2349">
                  <c:v>11568.822656771899</c:v>
                </c:pt>
                <c:pt idx="2350">
                  <c:v>11561.835054953201</c:v>
                </c:pt>
                <c:pt idx="2351">
                  <c:v>11560.0685107278</c:v>
                </c:pt>
                <c:pt idx="2352">
                  <c:v>11558.006661712099</c:v>
                </c:pt>
                <c:pt idx="2353">
                  <c:v>11557.444501215699</c:v>
                </c:pt>
                <c:pt idx="2354">
                  <c:v>11550.2366937561</c:v>
                </c:pt>
                <c:pt idx="2355">
                  <c:v>11543.728025148999</c:v>
                </c:pt>
                <c:pt idx="2356">
                  <c:v>11539.2492431602</c:v>
                </c:pt>
                <c:pt idx="2357">
                  <c:v>11532.6750613642</c:v>
                </c:pt>
                <c:pt idx="2358">
                  <c:v>11531.5499582296</c:v>
                </c:pt>
                <c:pt idx="2359">
                  <c:v>11530.9806157848</c:v>
                </c:pt>
                <c:pt idx="2360">
                  <c:v>11519.793263198801</c:v>
                </c:pt>
                <c:pt idx="2361">
                  <c:v>11509.778165773199</c:v>
                </c:pt>
                <c:pt idx="2362">
                  <c:v>11505.822505174599</c:v>
                </c:pt>
                <c:pt idx="2363">
                  <c:v>11504.078192148199</c:v>
                </c:pt>
                <c:pt idx="2364">
                  <c:v>11502.250001660301</c:v>
                </c:pt>
                <c:pt idx="2365">
                  <c:v>11501.650928107299</c:v>
                </c:pt>
                <c:pt idx="2366">
                  <c:v>11498.2179508927</c:v>
                </c:pt>
                <c:pt idx="2367">
                  <c:v>11490.327686865699</c:v>
                </c:pt>
                <c:pt idx="2368">
                  <c:v>11488.805146205699</c:v>
                </c:pt>
                <c:pt idx="2369">
                  <c:v>11484.621635871599</c:v>
                </c:pt>
                <c:pt idx="2370">
                  <c:v>11478.498366830299</c:v>
                </c:pt>
                <c:pt idx="2371">
                  <c:v>11477.5695388114</c:v>
                </c:pt>
                <c:pt idx="2372">
                  <c:v>11476.2060759746</c:v>
                </c:pt>
                <c:pt idx="2373">
                  <c:v>11472.3436687634</c:v>
                </c:pt>
                <c:pt idx="2374">
                  <c:v>11469.1493974684</c:v>
                </c:pt>
                <c:pt idx="2375">
                  <c:v>11468.8729875554</c:v>
                </c:pt>
                <c:pt idx="2376">
                  <c:v>11464.6114234618</c:v>
                </c:pt>
                <c:pt idx="2377">
                  <c:v>11461.4096789457</c:v>
                </c:pt>
                <c:pt idx="2378">
                  <c:v>11448.8899002978</c:v>
                </c:pt>
                <c:pt idx="2379">
                  <c:v>11435.508116253601</c:v>
                </c:pt>
                <c:pt idx="2380">
                  <c:v>11432.741606600801</c:v>
                </c:pt>
                <c:pt idx="2381">
                  <c:v>11432.5046069776</c:v>
                </c:pt>
                <c:pt idx="2382">
                  <c:v>11432.319692909499</c:v>
                </c:pt>
                <c:pt idx="2383">
                  <c:v>11420.699894978499</c:v>
                </c:pt>
                <c:pt idx="2384">
                  <c:v>11420.000751932601</c:v>
                </c:pt>
                <c:pt idx="2385">
                  <c:v>11415.5980314976</c:v>
                </c:pt>
                <c:pt idx="2386">
                  <c:v>11413.786673647999</c:v>
                </c:pt>
                <c:pt idx="2387">
                  <c:v>11413.604200699399</c:v>
                </c:pt>
                <c:pt idx="2388">
                  <c:v>11413.034332532199</c:v>
                </c:pt>
                <c:pt idx="2389">
                  <c:v>11411.4018530871</c:v>
                </c:pt>
                <c:pt idx="2390">
                  <c:v>11408.8933725724</c:v>
                </c:pt>
                <c:pt idx="2391">
                  <c:v>11401.9819976401</c:v>
                </c:pt>
                <c:pt idx="2392">
                  <c:v>11400.120567371399</c:v>
                </c:pt>
                <c:pt idx="2393">
                  <c:v>11398.954328592201</c:v>
                </c:pt>
                <c:pt idx="2394">
                  <c:v>11392.894815194901</c:v>
                </c:pt>
                <c:pt idx="2395">
                  <c:v>11392.4945875423</c:v>
                </c:pt>
                <c:pt idx="2396">
                  <c:v>11390.052194084999</c:v>
                </c:pt>
                <c:pt idx="2397">
                  <c:v>11382.502912678299</c:v>
                </c:pt>
                <c:pt idx="2398">
                  <c:v>11381.0156354886</c:v>
                </c:pt>
                <c:pt idx="2399">
                  <c:v>11377.8064565763</c:v>
                </c:pt>
                <c:pt idx="2400">
                  <c:v>11375.2480297004</c:v>
                </c:pt>
                <c:pt idx="2401">
                  <c:v>11364.8327739616</c:v>
                </c:pt>
                <c:pt idx="2402">
                  <c:v>11359.081204943101</c:v>
                </c:pt>
                <c:pt idx="2403">
                  <c:v>11357.5215681543</c:v>
                </c:pt>
                <c:pt idx="2404">
                  <c:v>11350.1895964467</c:v>
                </c:pt>
                <c:pt idx="2405">
                  <c:v>11342.8685637738</c:v>
                </c:pt>
                <c:pt idx="2406">
                  <c:v>11340.812458893201</c:v>
                </c:pt>
                <c:pt idx="2407">
                  <c:v>11336.868224866401</c:v>
                </c:pt>
                <c:pt idx="2408">
                  <c:v>11334.034017894701</c:v>
                </c:pt>
                <c:pt idx="2409">
                  <c:v>11333.1291765854</c:v>
                </c:pt>
                <c:pt idx="2410">
                  <c:v>11332.385594354901</c:v>
                </c:pt>
                <c:pt idx="2411">
                  <c:v>11332.281771936699</c:v>
                </c:pt>
                <c:pt idx="2412">
                  <c:v>11330.337222583399</c:v>
                </c:pt>
                <c:pt idx="2413">
                  <c:v>11329.239007357201</c:v>
                </c:pt>
                <c:pt idx="2414">
                  <c:v>11328.577843675501</c:v>
                </c:pt>
                <c:pt idx="2415">
                  <c:v>11315.7575643358</c:v>
                </c:pt>
                <c:pt idx="2416">
                  <c:v>11302.372554363799</c:v>
                </c:pt>
                <c:pt idx="2417">
                  <c:v>11296.001152155801</c:v>
                </c:pt>
                <c:pt idx="2418">
                  <c:v>11295.984963823599</c:v>
                </c:pt>
                <c:pt idx="2419">
                  <c:v>11292.8076155619</c:v>
                </c:pt>
                <c:pt idx="2420">
                  <c:v>11283.980854887001</c:v>
                </c:pt>
                <c:pt idx="2421">
                  <c:v>11282.2827492754</c:v>
                </c:pt>
                <c:pt idx="2422">
                  <c:v>11281.480348127099</c:v>
                </c:pt>
                <c:pt idx="2423">
                  <c:v>11280.9259858723</c:v>
                </c:pt>
                <c:pt idx="2424">
                  <c:v>11278.2592709538</c:v>
                </c:pt>
                <c:pt idx="2425">
                  <c:v>11264.6686041906</c:v>
                </c:pt>
                <c:pt idx="2426">
                  <c:v>11250.565488717801</c:v>
                </c:pt>
                <c:pt idx="2427">
                  <c:v>11249.6110344271</c:v>
                </c:pt>
                <c:pt idx="2428">
                  <c:v>11248.385064764299</c:v>
                </c:pt>
                <c:pt idx="2429">
                  <c:v>11248.104467481</c:v>
                </c:pt>
                <c:pt idx="2430">
                  <c:v>11236.159456158301</c:v>
                </c:pt>
                <c:pt idx="2431">
                  <c:v>11227.5430654675</c:v>
                </c:pt>
                <c:pt idx="2432">
                  <c:v>11219.137089420699</c:v>
                </c:pt>
                <c:pt idx="2433">
                  <c:v>11212.239508853199</c:v>
                </c:pt>
                <c:pt idx="2434">
                  <c:v>11209.973519290999</c:v>
                </c:pt>
                <c:pt idx="2435">
                  <c:v>11209.947078545199</c:v>
                </c:pt>
                <c:pt idx="2436">
                  <c:v>11208.837160462401</c:v>
                </c:pt>
                <c:pt idx="2437">
                  <c:v>11198.9384885042</c:v>
                </c:pt>
                <c:pt idx="2438">
                  <c:v>11197.916372735401</c:v>
                </c:pt>
                <c:pt idx="2439">
                  <c:v>11185.978637243999</c:v>
                </c:pt>
                <c:pt idx="2440">
                  <c:v>11179.2637548813</c:v>
                </c:pt>
                <c:pt idx="2441">
                  <c:v>11178.065078530901</c:v>
                </c:pt>
                <c:pt idx="2442">
                  <c:v>11174.6281000043</c:v>
                </c:pt>
                <c:pt idx="2443">
                  <c:v>11172.410463112399</c:v>
                </c:pt>
                <c:pt idx="2444">
                  <c:v>11171.1582473742</c:v>
                </c:pt>
                <c:pt idx="2445">
                  <c:v>11166.058672218</c:v>
                </c:pt>
                <c:pt idx="2446">
                  <c:v>11159.5713857226</c:v>
                </c:pt>
                <c:pt idx="2447">
                  <c:v>11159.1017151252</c:v>
                </c:pt>
                <c:pt idx="2448">
                  <c:v>11158.1184450031</c:v>
                </c:pt>
                <c:pt idx="2449">
                  <c:v>11157.095737047999</c:v>
                </c:pt>
                <c:pt idx="2450">
                  <c:v>11154.622975468101</c:v>
                </c:pt>
                <c:pt idx="2451">
                  <c:v>11151.061596065399</c:v>
                </c:pt>
                <c:pt idx="2452">
                  <c:v>11149.3127940255</c:v>
                </c:pt>
                <c:pt idx="2453">
                  <c:v>11148.2488575304</c:v>
                </c:pt>
                <c:pt idx="2454">
                  <c:v>11142.466217174</c:v>
                </c:pt>
                <c:pt idx="2455">
                  <c:v>11140.719669075501</c:v>
                </c:pt>
                <c:pt idx="2456">
                  <c:v>11131.155540375101</c:v>
                </c:pt>
                <c:pt idx="2457">
                  <c:v>11130.3506132643</c:v>
                </c:pt>
                <c:pt idx="2458">
                  <c:v>11119.0708208704</c:v>
                </c:pt>
                <c:pt idx="2459">
                  <c:v>11117.6979084083</c:v>
                </c:pt>
                <c:pt idx="2460">
                  <c:v>11110.1405000907</c:v>
                </c:pt>
                <c:pt idx="2461">
                  <c:v>11109.4249138387</c:v>
                </c:pt>
                <c:pt idx="2462">
                  <c:v>11106.9305774773</c:v>
                </c:pt>
                <c:pt idx="2463">
                  <c:v>11103.7752190749</c:v>
                </c:pt>
                <c:pt idx="2464">
                  <c:v>11097.201145634601</c:v>
                </c:pt>
                <c:pt idx="2465">
                  <c:v>11091.574180194601</c:v>
                </c:pt>
                <c:pt idx="2466">
                  <c:v>11088.487131763901</c:v>
                </c:pt>
                <c:pt idx="2467">
                  <c:v>11088.288841236201</c:v>
                </c:pt>
                <c:pt idx="2468">
                  <c:v>11083.587238018499</c:v>
                </c:pt>
                <c:pt idx="2469">
                  <c:v>11066.7898035815</c:v>
                </c:pt>
                <c:pt idx="2470">
                  <c:v>11053.2814512489</c:v>
                </c:pt>
                <c:pt idx="2471">
                  <c:v>11050.2586296551</c:v>
                </c:pt>
                <c:pt idx="2472">
                  <c:v>11045.173896767201</c:v>
                </c:pt>
                <c:pt idx="2473">
                  <c:v>11040.7834060765</c:v>
                </c:pt>
                <c:pt idx="2474">
                  <c:v>11040.6497166352</c:v>
                </c:pt>
                <c:pt idx="2475">
                  <c:v>11039.5872062252</c:v>
                </c:pt>
                <c:pt idx="2476">
                  <c:v>11037.947457221901</c:v>
                </c:pt>
                <c:pt idx="2477">
                  <c:v>11028.318319267601</c:v>
                </c:pt>
                <c:pt idx="2478">
                  <c:v>11025.606327161</c:v>
                </c:pt>
                <c:pt idx="2479">
                  <c:v>11019.653503523399</c:v>
                </c:pt>
                <c:pt idx="2480">
                  <c:v>11018.993441836899</c:v>
                </c:pt>
                <c:pt idx="2481">
                  <c:v>11016.0759152064</c:v>
                </c:pt>
                <c:pt idx="2482">
                  <c:v>11013.774619768899</c:v>
                </c:pt>
                <c:pt idx="2483">
                  <c:v>11011.910412359801</c:v>
                </c:pt>
                <c:pt idx="2484">
                  <c:v>11011.8206709961</c:v>
                </c:pt>
                <c:pt idx="2485">
                  <c:v>11010.6415439051</c:v>
                </c:pt>
                <c:pt idx="2486">
                  <c:v>11010.2475775325</c:v>
                </c:pt>
                <c:pt idx="2487">
                  <c:v>11005.257104583199</c:v>
                </c:pt>
                <c:pt idx="2488">
                  <c:v>11003.097599406199</c:v>
                </c:pt>
                <c:pt idx="2489">
                  <c:v>10999.3934212313</c:v>
                </c:pt>
                <c:pt idx="2490">
                  <c:v>10995.7678304991</c:v>
                </c:pt>
                <c:pt idx="2491">
                  <c:v>10993.1366101228</c:v>
                </c:pt>
                <c:pt idx="2492">
                  <c:v>10990.385724866999</c:v>
                </c:pt>
                <c:pt idx="2493">
                  <c:v>10985.026000354599</c:v>
                </c:pt>
                <c:pt idx="2494">
                  <c:v>10982.3885575574</c:v>
                </c:pt>
                <c:pt idx="2495">
                  <c:v>10982.019919800499</c:v>
                </c:pt>
                <c:pt idx="2496">
                  <c:v>10976.789214460699</c:v>
                </c:pt>
                <c:pt idx="2497">
                  <c:v>10975.4966687955</c:v>
                </c:pt>
                <c:pt idx="2498">
                  <c:v>10971.3951612072</c:v>
                </c:pt>
                <c:pt idx="2499">
                  <c:v>10968.976319859101</c:v>
                </c:pt>
                <c:pt idx="2500">
                  <c:v>10963.452111135801</c:v>
                </c:pt>
                <c:pt idx="2501">
                  <c:v>10960.981878235099</c:v>
                </c:pt>
                <c:pt idx="2502">
                  <c:v>10956.6970836766</c:v>
                </c:pt>
                <c:pt idx="2503">
                  <c:v>10954.250261200699</c:v>
                </c:pt>
                <c:pt idx="2504">
                  <c:v>10950.4444511335</c:v>
                </c:pt>
                <c:pt idx="2505">
                  <c:v>10941.109718599901</c:v>
                </c:pt>
                <c:pt idx="2506">
                  <c:v>10937.611506801601</c:v>
                </c:pt>
                <c:pt idx="2507">
                  <c:v>10936.6958923763</c:v>
                </c:pt>
                <c:pt idx="2508">
                  <c:v>10930.029315893</c:v>
                </c:pt>
                <c:pt idx="2509">
                  <c:v>10920.517620266701</c:v>
                </c:pt>
                <c:pt idx="2510">
                  <c:v>10919.6267199012</c:v>
                </c:pt>
                <c:pt idx="2511">
                  <c:v>10918.087467593499</c:v>
                </c:pt>
                <c:pt idx="2512">
                  <c:v>10910.431979880401</c:v>
                </c:pt>
                <c:pt idx="2513">
                  <c:v>10908.310155893299</c:v>
                </c:pt>
                <c:pt idx="2514">
                  <c:v>10899.654424751399</c:v>
                </c:pt>
                <c:pt idx="2515">
                  <c:v>10890.581845118901</c:v>
                </c:pt>
                <c:pt idx="2516">
                  <c:v>10888.750479460199</c:v>
                </c:pt>
                <c:pt idx="2517">
                  <c:v>10884.235832010399</c:v>
                </c:pt>
                <c:pt idx="2518">
                  <c:v>10861.143175327101</c:v>
                </c:pt>
                <c:pt idx="2519">
                  <c:v>10860.2251322661</c:v>
                </c:pt>
                <c:pt idx="2520">
                  <c:v>10860.0178572433</c:v>
                </c:pt>
                <c:pt idx="2521">
                  <c:v>10846.5120461687</c:v>
                </c:pt>
                <c:pt idx="2522">
                  <c:v>10836.7684470569</c:v>
                </c:pt>
                <c:pt idx="2523">
                  <c:v>10820.027975254399</c:v>
                </c:pt>
                <c:pt idx="2524">
                  <c:v>10815.4482221579</c:v>
                </c:pt>
                <c:pt idx="2525">
                  <c:v>10799.872977991199</c:v>
                </c:pt>
                <c:pt idx="2526">
                  <c:v>10799.6830613482</c:v>
                </c:pt>
                <c:pt idx="2527">
                  <c:v>10787.456882078801</c:v>
                </c:pt>
                <c:pt idx="2528">
                  <c:v>10785.3369026407</c:v>
                </c:pt>
                <c:pt idx="2529">
                  <c:v>10778.494577077399</c:v>
                </c:pt>
                <c:pt idx="2530">
                  <c:v>10777.596685874099</c:v>
                </c:pt>
                <c:pt idx="2531">
                  <c:v>10777.388772727099</c:v>
                </c:pt>
                <c:pt idx="2532">
                  <c:v>10766.0017089754</c:v>
                </c:pt>
                <c:pt idx="2533">
                  <c:v>10755.381876404999</c:v>
                </c:pt>
                <c:pt idx="2534">
                  <c:v>10750.4563590914</c:v>
                </c:pt>
                <c:pt idx="2535">
                  <c:v>10741.719153701901</c:v>
                </c:pt>
                <c:pt idx="2536">
                  <c:v>10733.503232020599</c:v>
                </c:pt>
                <c:pt idx="2537">
                  <c:v>10732.9787646676</c:v>
                </c:pt>
                <c:pt idx="2538">
                  <c:v>10726.742825679699</c:v>
                </c:pt>
                <c:pt idx="2539">
                  <c:v>10718.719015094</c:v>
                </c:pt>
                <c:pt idx="2540">
                  <c:v>10715.648471373799</c:v>
                </c:pt>
                <c:pt idx="2541">
                  <c:v>10711.557172748</c:v>
                </c:pt>
                <c:pt idx="2542">
                  <c:v>10708.395580390101</c:v>
                </c:pt>
                <c:pt idx="2543">
                  <c:v>10705.404633484601</c:v>
                </c:pt>
                <c:pt idx="2544">
                  <c:v>10700.0414200248</c:v>
                </c:pt>
                <c:pt idx="2545">
                  <c:v>10693.5868546731</c:v>
                </c:pt>
                <c:pt idx="2546">
                  <c:v>10689.814383970899</c:v>
                </c:pt>
                <c:pt idx="2547">
                  <c:v>10681.609315916799</c:v>
                </c:pt>
                <c:pt idx="2548">
                  <c:v>10680.8727114869</c:v>
                </c:pt>
                <c:pt idx="2549">
                  <c:v>10679.776805315099</c:v>
                </c:pt>
                <c:pt idx="2550">
                  <c:v>10676.7017615615</c:v>
                </c:pt>
                <c:pt idx="2551">
                  <c:v>10671.0495736299</c:v>
                </c:pt>
                <c:pt idx="2552">
                  <c:v>10670.966062960901</c:v>
                </c:pt>
                <c:pt idx="2553">
                  <c:v>10667.763028842501</c:v>
                </c:pt>
                <c:pt idx="2554">
                  <c:v>10667.427469849001</c:v>
                </c:pt>
                <c:pt idx="2555">
                  <c:v>10667.266031204001</c:v>
                </c:pt>
                <c:pt idx="2556">
                  <c:v>10660.0148627626</c:v>
                </c:pt>
                <c:pt idx="2557">
                  <c:v>10656.489087935999</c:v>
                </c:pt>
                <c:pt idx="2558">
                  <c:v>10654.405225570201</c:v>
                </c:pt>
                <c:pt idx="2559">
                  <c:v>10653.0072645483</c:v>
                </c:pt>
                <c:pt idx="2560">
                  <c:v>10648.0810330432</c:v>
                </c:pt>
                <c:pt idx="2561">
                  <c:v>10641.5173337874</c:v>
                </c:pt>
                <c:pt idx="2562">
                  <c:v>10638.507711845899</c:v>
                </c:pt>
                <c:pt idx="2563">
                  <c:v>10636.774710151099</c:v>
                </c:pt>
                <c:pt idx="2564">
                  <c:v>10633.6624018984</c:v>
                </c:pt>
                <c:pt idx="2565">
                  <c:v>10628.61729593</c:v>
                </c:pt>
                <c:pt idx="2566">
                  <c:v>10621.831975811399</c:v>
                </c:pt>
                <c:pt idx="2567">
                  <c:v>10613.7644499692</c:v>
                </c:pt>
                <c:pt idx="2568">
                  <c:v>10607.098189516901</c:v>
                </c:pt>
                <c:pt idx="2569">
                  <c:v>10605.889448453599</c:v>
                </c:pt>
                <c:pt idx="2570">
                  <c:v>10595.320935641499</c:v>
                </c:pt>
                <c:pt idx="2571">
                  <c:v>10585.0842406633</c:v>
                </c:pt>
                <c:pt idx="2572">
                  <c:v>10583.861304321301</c:v>
                </c:pt>
                <c:pt idx="2573">
                  <c:v>10583.8374695044</c:v>
                </c:pt>
                <c:pt idx="2574">
                  <c:v>10582.5902245549</c:v>
                </c:pt>
                <c:pt idx="2575">
                  <c:v>10549.4953537441</c:v>
                </c:pt>
                <c:pt idx="2576">
                  <c:v>10547.093455989499</c:v>
                </c:pt>
                <c:pt idx="2577">
                  <c:v>10527.589513450301</c:v>
                </c:pt>
                <c:pt idx="2578">
                  <c:v>10524.7197170454</c:v>
                </c:pt>
                <c:pt idx="2579">
                  <c:v>10507.685464485499</c:v>
                </c:pt>
                <c:pt idx="2580">
                  <c:v>10505.9748523206</c:v>
                </c:pt>
                <c:pt idx="2581">
                  <c:v>10491.826473827299</c:v>
                </c:pt>
                <c:pt idx="2582">
                  <c:v>10477.828999017</c:v>
                </c:pt>
                <c:pt idx="2583">
                  <c:v>10477.343126768001</c:v>
                </c:pt>
                <c:pt idx="2584">
                  <c:v>10475.7523754143</c:v>
                </c:pt>
                <c:pt idx="2585">
                  <c:v>10469.8106478052</c:v>
                </c:pt>
                <c:pt idx="2586">
                  <c:v>10468.747301097001</c:v>
                </c:pt>
                <c:pt idx="2587">
                  <c:v>10467.8153827069</c:v>
                </c:pt>
                <c:pt idx="2588">
                  <c:v>10454.9951360496</c:v>
                </c:pt>
                <c:pt idx="2589">
                  <c:v>10452.2784048514</c:v>
                </c:pt>
                <c:pt idx="2590">
                  <c:v>10448.537737963999</c:v>
                </c:pt>
                <c:pt idx="2591">
                  <c:v>10444.5685815425</c:v>
                </c:pt>
                <c:pt idx="2592">
                  <c:v>10439.4917669314</c:v>
                </c:pt>
                <c:pt idx="2593">
                  <c:v>10438.178703789299</c:v>
                </c:pt>
                <c:pt idx="2594">
                  <c:v>10430.2883788575</c:v>
                </c:pt>
                <c:pt idx="2595">
                  <c:v>10425.9414656465</c:v>
                </c:pt>
                <c:pt idx="2596">
                  <c:v>10421.782639245799</c:v>
                </c:pt>
                <c:pt idx="2597">
                  <c:v>10417.891568380001</c:v>
                </c:pt>
                <c:pt idx="2598">
                  <c:v>10416.089203929199</c:v>
                </c:pt>
                <c:pt idx="2599">
                  <c:v>10414.599601628601</c:v>
                </c:pt>
                <c:pt idx="2600">
                  <c:v>10409.461626365</c:v>
                </c:pt>
                <c:pt idx="2601">
                  <c:v>10405.5020297222</c:v>
                </c:pt>
                <c:pt idx="2602">
                  <c:v>10405.1360734482</c:v>
                </c:pt>
                <c:pt idx="2603">
                  <c:v>10404.1805099461</c:v>
                </c:pt>
                <c:pt idx="2604">
                  <c:v>10397.885178921901</c:v>
                </c:pt>
                <c:pt idx="2605">
                  <c:v>10395.871771041</c:v>
                </c:pt>
                <c:pt idx="2606">
                  <c:v>10381.9370143382</c:v>
                </c:pt>
                <c:pt idx="2607">
                  <c:v>10377.933055571801</c:v>
                </c:pt>
                <c:pt idx="2608">
                  <c:v>10374.470135490599</c:v>
                </c:pt>
                <c:pt idx="2609">
                  <c:v>10369.302028730501</c:v>
                </c:pt>
                <c:pt idx="2610">
                  <c:v>10367.606642704501</c:v>
                </c:pt>
                <c:pt idx="2611">
                  <c:v>10366.0175581808</c:v>
                </c:pt>
                <c:pt idx="2612">
                  <c:v>10365.0635207921</c:v>
                </c:pt>
                <c:pt idx="2613">
                  <c:v>10362.059421581</c:v>
                </c:pt>
                <c:pt idx="2614">
                  <c:v>10355.119163134001</c:v>
                </c:pt>
                <c:pt idx="2615">
                  <c:v>10354.9661347334</c:v>
                </c:pt>
                <c:pt idx="2616">
                  <c:v>10343.640207582001</c:v>
                </c:pt>
                <c:pt idx="2617">
                  <c:v>10327.549654206299</c:v>
                </c:pt>
                <c:pt idx="2618">
                  <c:v>10321.8753254445</c:v>
                </c:pt>
                <c:pt idx="2619">
                  <c:v>10320.685284228801</c:v>
                </c:pt>
                <c:pt idx="2620">
                  <c:v>10317.2878100162</c:v>
                </c:pt>
                <c:pt idx="2621">
                  <c:v>10314.796148950099</c:v>
                </c:pt>
                <c:pt idx="2622">
                  <c:v>10310.1628933055</c:v>
                </c:pt>
                <c:pt idx="2623">
                  <c:v>10309.055762989199</c:v>
                </c:pt>
                <c:pt idx="2624">
                  <c:v>10299.4395919457</c:v>
                </c:pt>
                <c:pt idx="2625">
                  <c:v>10298.940582687101</c:v>
                </c:pt>
                <c:pt idx="2626">
                  <c:v>10294.813418879699</c:v>
                </c:pt>
                <c:pt idx="2627">
                  <c:v>10286.780028572501</c:v>
                </c:pt>
                <c:pt idx="2628">
                  <c:v>10284.770878618099</c:v>
                </c:pt>
                <c:pt idx="2629">
                  <c:v>10280.8434473053</c:v>
                </c:pt>
                <c:pt idx="2630">
                  <c:v>10272.761470240899</c:v>
                </c:pt>
                <c:pt idx="2631">
                  <c:v>10272.5717594751</c:v>
                </c:pt>
                <c:pt idx="2632">
                  <c:v>10272.376902018301</c:v>
                </c:pt>
                <c:pt idx="2633">
                  <c:v>10265.142779346201</c:v>
                </c:pt>
                <c:pt idx="2634">
                  <c:v>10264.3153618958</c:v>
                </c:pt>
                <c:pt idx="2635">
                  <c:v>10263.939128829699</c:v>
                </c:pt>
                <c:pt idx="2636">
                  <c:v>10252.282573648799</c:v>
                </c:pt>
                <c:pt idx="2637">
                  <c:v>10249.909850869501</c:v>
                </c:pt>
                <c:pt idx="2638">
                  <c:v>10245.340185332299</c:v>
                </c:pt>
                <c:pt idx="2639">
                  <c:v>10244.3548856506</c:v>
                </c:pt>
                <c:pt idx="2640">
                  <c:v>10244.34647955</c:v>
                </c:pt>
                <c:pt idx="2641">
                  <c:v>10239.520144067499</c:v>
                </c:pt>
                <c:pt idx="2642">
                  <c:v>10231.985993742001</c:v>
                </c:pt>
                <c:pt idx="2643">
                  <c:v>10214.351658122499</c:v>
                </c:pt>
                <c:pt idx="2644">
                  <c:v>10204.2125410917</c:v>
                </c:pt>
                <c:pt idx="2645">
                  <c:v>10190.136339647101</c:v>
                </c:pt>
                <c:pt idx="2646">
                  <c:v>10189.277362688401</c:v>
                </c:pt>
                <c:pt idx="2647">
                  <c:v>10185.000988288401</c:v>
                </c:pt>
                <c:pt idx="2648">
                  <c:v>10175.999511955701</c:v>
                </c:pt>
                <c:pt idx="2649">
                  <c:v>10171.0474677865</c:v>
                </c:pt>
                <c:pt idx="2650">
                  <c:v>10165.902338997799</c:v>
                </c:pt>
                <c:pt idx="2651">
                  <c:v>10165.813243389901</c:v>
                </c:pt>
                <c:pt idx="2652">
                  <c:v>10153.2856745595</c:v>
                </c:pt>
                <c:pt idx="2653">
                  <c:v>10152.455763575899</c:v>
                </c:pt>
                <c:pt idx="2654">
                  <c:v>10150.817104808601</c:v>
                </c:pt>
                <c:pt idx="2655">
                  <c:v>10147.308183638301</c:v>
                </c:pt>
                <c:pt idx="2656">
                  <c:v>10147.104320737501</c:v>
                </c:pt>
                <c:pt idx="2657">
                  <c:v>10136.971600000499</c:v>
                </c:pt>
                <c:pt idx="2658">
                  <c:v>10133.6368227312</c:v>
                </c:pt>
                <c:pt idx="2659">
                  <c:v>10131.2981294606</c:v>
                </c:pt>
                <c:pt idx="2660">
                  <c:v>10128.108353375101</c:v>
                </c:pt>
                <c:pt idx="2661">
                  <c:v>10121.5689468079</c:v>
                </c:pt>
                <c:pt idx="2662">
                  <c:v>10120.419945818499</c:v>
                </c:pt>
                <c:pt idx="2663">
                  <c:v>10119.4144691865</c:v>
                </c:pt>
                <c:pt idx="2664">
                  <c:v>10110.1920319536</c:v>
                </c:pt>
                <c:pt idx="2665">
                  <c:v>10088.4649325234</c:v>
                </c:pt>
                <c:pt idx="2666">
                  <c:v>10069.215032423401</c:v>
                </c:pt>
                <c:pt idx="2667">
                  <c:v>10055.630796277101</c:v>
                </c:pt>
                <c:pt idx="2668">
                  <c:v>10053.5471808728</c:v>
                </c:pt>
                <c:pt idx="2669">
                  <c:v>10043.9884409721</c:v>
                </c:pt>
                <c:pt idx="2670">
                  <c:v>10031.072853535499</c:v>
                </c:pt>
                <c:pt idx="2671">
                  <c:v>10030.519640242501</c:v>
                </c:pt>
                <c:pt idx="2672">
                  <c:v>10021.580896175599</c:v>
                </c:pt>
                <c:pt idx="2673">
                  <c:v>10021.090490049701</c:v>
                </c:pt>
                <c:pt idx="2674">
                  <c:v>10018.347240827001</c:v>
                </c:pt>
                <c:pt idx="2675">
                  <c:v>10009.099540467299</c:v>
                </c:pt>
                <c:pt idx="2676">
                  <c:v>9990.5312409342005</c:v>
                </c:pt>
                <c:pt idx="2677">
                  <c:v>9990.5133190479592</c:v>
                </c:pt>
                <c:pt idx="2678">
                  <c:v>9977.6962485060103</c:v>
                </c:pt>
                <c:pt idx="2679">
                  <c:v>9975.7167212511104</c:v>
                </c:pt>
                <c:pt idx="2680">
                  <c:v>9975.5570399686094</c:v>
                </c:pt>
                <c:pt idx="2681">
                  <c:v>9966.6219275484891</c:v>
                </c:pt>
                <c:pt idx="2682">
                  <c:v>9957.0829221550703</c:v>
                </c:pt>
                <c:pt idx="2683">
                  <c:v>9953.4411419814005</c:v>
                </c:pt>
                <c:pt idx="2684">
                  <c:v>9942.0250845792998</c:v>
                </c:pt>
                <c:pt idx="2685">
                  <c:v>9907.2157639286997</c:v>
                </c:pt>
                <c:pt idx="2686">
                  <c:v>9902.1828305991294</c:v>
                </c:pt>
                <c:pt idx="2687">
                  <c:v>9889.0599117047004</c:v>
                </c:pt>
                <c:pt idx="2688">
                  <c:v>9878.2329686985995</c:v>
                </c:pt>
                <c:pt idx="2689">
                  <c:v>9877.7389939818095</c:v>
                </c:pt>
                <c:pt idx="2690">
                  <c:v>9868.9142272896606</c:v>
                </c:pt>
                <c:pt idx="2691">
                  <c:v>9864.8071448903702</c:v>
                </c:pt>
                <c:pt idx="2692">
                  <c:v>9858.8893805895405</c:v>
                </c:pt>
                <c:pt idx="2693">
                  <c:v>9858.7525893992297</c:v>
                </c:pt>
                <c:pt idx="2694">
                  <c:v>9832.9216016994596</c:v>
                </c:pt>
                <c:pt idx="2695">
                  <c:v>9830.3402361748995</c:v>
                </c:pt>
                <c:pt idx="2696">
                  <c:v>9826.0625645905693</c:v>
                </c:pt>
                <c:pt idx="2697">
                  <c:v>9824.3685898513995</c:v>
                </c:pt>
                <c:pt idx="2698">
                  <c:v>9818.0256705778793</c:v>
                </c:pt>
                <c:pt idx="2699">
                  <c:v>9802.80599541226</c:v>
                </c:pt>
                <c:pt idx="2700">
                  <c:v>9801.2696180998901</c:v>
                </c:pt>
                <c:pt idx="2701">
                  <c:v>9785.8841447945797</c:v>
                </c:pt>
                <c:pt idx="2702">
                  <c:v>9780.6847551760002</c:v>
                </c:pt>
                <c:pt idx="2703">
                  <c:v>9774.8105726073809</c:v>
                </c:pt>
                <c:pt idx="2704">
                  <c:v>9772.7787765206995</c:v>
                </c:pt>
                <c:pt idx="2705">
                  <c:v>9766.0669066148694</c:v>
                </c:pt>
                <c:pt idx="2706">
                  <c:v>9759.8026885143208</c:v>
                </c:pt>
                <c:pt idx="2707">
                  <c:v>9755.7935855799005</c:v>
                </c:pt>
                <c:pt idx="2708">
                  <c:v>9755.0482701452202</c:v>
                </c:pt>
                <c:pt idx="2709">
                  <c:v>9753.1088269553602</c:v>
                </c:pt>
                <c:pt idx="2710">
                  <c:v>9729.7942955335802</c:v>
                </c:pt>
                <c:pt idx="2711">
                  <c:v>9726.3554609043294</c:v>
                </c:pt>
                <c:pt idx="2712">
                  <c:v>9714.5508647471197</c:v>
                </c:pt>
                <c:pt idx="2713">
                  <c:v>9710.7090485511999</c:v>
                </c:pt>
                <c:pt idx="2714">
                  <c:v>9696.4294386755791</c:v>
                </c:pt>
                <c:pt idx="2715">
                  <c:v>9686.5875389110006</c:v>
                </c:pt>
                <c:pt idx="2716">
                  <c:v>9685.6525563317391</c:v>
                </c:pt>
                <c:pt idx="2717">
                  <c:v>9680.3856570672597</c:v>
                </c:pt>
                <c:pt idx="2718">
                  <c:v>9679.1627354656994</c:v>
                </c:pt>
                <c:pt idx="2719">
                  <c:v>9664.7966692542395</c:v>
                </c:pt>
                <c:pt idx="2720">
                  <c:v>9661.4253625081692</c:v>
                </c:pt>
                <c:pt idx="2721">
                  <c:v>9634.9686998796296</c:v>
                </c:pt>
                <c:pt idx="2722">
                  <c:v>9632.0280538663592</c:v>
                </c:pt>
                <c:pt idx="2723">
                  <c:v>9631.3222384709297</c:v>
                </c:pt>
                <c:pt idx="2724">
                  <c:v>9609.8012459564998</c:v>
                </c:pt>
                <c:pt idx="2725">
                  <c:v>9587.59119643552</c:v>
                </c:pt>
                <c:pt idx="2726">
                  <c:v>9587.5564666481605</c:v>
                </c:pt>
                <c:pt idx="2727">
                  <c:v>9575.10910289397</c:v>
                </c:pt>
                <c:pt idx="2728">
                  <c:v>9563.9721386028596</c:v>
                </c:pt>
                <c:pt idx="2729">
                  <c:v>9559.2684711910806</c:v>
                </c:pt>
                <c:pt idx="2730">
                  <c:v>9538.5764886815996</c:v>
                </c:pt>
                <c:pt idx="2731">
                  <c:v>9530.4498852816796</c:v>
                </c:pt>
                <c:pt idx="2732">
                  <c:v>9521.2005433382692</c:v>
                </c:pt>
                <c:pt idx="2733">
                  <c:v>9516.1750651269795</c:v>
                </c:pt>
                <c:pt idx="2734">
                  <c:v>9511.8615241690895</c:v>
                </c:pt>
                <c:pt idx="2735">
                  <c:v>9507.6168937201201</c:v>
                </c:pt>
                <c:pt idx="2736">
                  <c:v>9500.3204480387194</c:v>
                </c:pt>
                <c:pt idx="2737">
                  <c:v>9473.6942828844894</c:v>
                </c:pt>
                <c:pt idx="2738">
                  <c:v>9467.4606171907399</c:v>
                </c:pt>
                <c:pt idx="2739">
                  <c:v>9465.3550602282194</c:v>
                </c:pt>
                <c:pt idx="2740">
                  <c:v>9463.6624408046991</c:v>
                </c:pt>
                <c:pt idx="2741">
                  <c:v>9459.1207826964601</c:v>
                </c:pt>
                <c:pt idx="2742">
                  <c:v>9455.7541445214501</c:v>
                </c:pt>
                <c:pt idx="2743">
                  <c:v>9455.6086315759294</c:v>
                </c:pt>
                <c:pt idx="2744">
                  <c:v>9455.4095813657204</c:v>
                </c:pt>
                <c:pt idx="2745">
                  <c:v>9448.4500445368994</c:v>
                </c:pt>
                <c:pt idx="2746">
                  <c:v>9422.5763081535097</c:v>
                </c:pt>
                <c:pt idx="2747">
                  <c:v>9421.8043335713501</c:v>
                </c:pt>
                <c:pt idx="2748">
                  <c:v>9420.7198882765897</c:v>
                </c:pt>
                <c:pt idx="2749">
                  <c:v>9418.4328028631098</c:v>
                </c:pt>
                <c:pt idx="2750">
                  <c:v>9399.4928430769305</c:v>
                </c:pt>
                <c:pt idx="2751">
                  <c:v>9392.7377673916908</c:v>
                </c:pt>
                <c:pt idx="2752">
                  <c:v>9376.2111794174998</c:v>
                </c:pt>
                <c:pt idx="2753">
                  <c:v>9362.5264692163091</c:v>
                </c:pt>
                <c:pt idx="2754">
                  <c:v>9355.8933671797004</c:v>
                </c:pt>
                <c:pt idx="2755">
                  <c:v>9340.0720005281091</c:v>
                </c:pt>
                <c:pt idx="2756">
                  <c:v>9338.1524229488095</c:v>
                </c:pt>
                <c:pt idx="2757">
                  <c:v>9334.8742272746204</c:v>
                </c:pt>
                <c:pt idx="2758">
                  <c:v>9329.1227580192099</c:v>
                </c:pt>
                <c:pt idx="2759">
                  <c:v>9326.2907839397903</c:v>
                </c:pt>
                <c:pt idx="2760">
                  <c:v>9313.0830825197008</c:v>
                </c:pt>
                <c:pt idx="2761">
                  <c:v>9282.4893953221599</c:v>
                </c:pt>
                <c:pt idx="2762">
                  <c:v>9281.1051867912902</c:v>
                </c:pt>
                <c:pt idx="2763">
                  <c:v>9274.1908796114694</c:v>
                </c:pt>
                <c:pt idx="2764">
                  <c:v>9227.0693372481001</c:v>
                </c:pt>
                <c:pt idx="2765">
                  <c:v>9222.4705224866702</c:v>
                </c:pt>
                <c:pt idx="2766">
                  <c:v>9210.0997340887006</c:v>
                </c:pt>
                <c:pt idx="2767">
                  <c:v>9208.3569577197904</c:v>
                </c:pt>
                <c:pt idx="2768">
                  <c:v>9207.7914018952706</c:v>
                </c:pt>
                <c:pt idx="2769">
                  <c:v>9205.5194170775794</c:v>
                </c:pt>
                <c:pt idx="2770">
                  <c:v>9195.7291004704002</c:v>
                </c:pt>
                <c:pt idx="2771">
                  <c:v>9187.3794970863692</c:v>
                </c:pt>
                <c:pt idx="2772">
                  <c:v>9181.75438762669</c:v>
                </c:pt>
                <c:pt idx="2773">
                  <c:v>9166.5780780584701</c:v>
                </c:pt>
                <c:pt idx="2774">
                  <c:v>9159.9617091562304</c:v>
                </c:pt>
                <c:pt idx="2775">
                  <c:v>9142.1962102624493</c:v>
                </c:pt>
                <c:pt idx="2776">
                  <c:v>9130.6342229263792</c:v>
                </c:pt>
                <c:pt idx="2777">
                  <c:v>9129.3180286101706</c:v>
                </c:pt>
                <c:pt idx="2778">
                  <c:v>9125.51227290313</c:v>
                </c:pt>
                <c:pt idx="2779">
                  <c:v>9109.9269859530905</c:v>
                </c:pt>
                <c:pt idx="2780">
                  <c:v>9108.8431787701593</c:v>
                </c:pt>
                <c:pt idx="2781">
                  <c:v>9107.7927285205606</c:v>
                </c:pt>
                <c:pt idx="2782">
                  <c:v>9074.8155233171692</c:v>
                </c:pt>
                <c:pt idx="2783">
                  <c:v>9062.9970430076792</c:v>
                </c:pt>
                <c:pt idx="2784">
                  <c:v>9057.8822146024195</c:v>
                </c:pt>
                <c:pt idx="2785">
                  <c:v>9050.3269828326193</c:v>
                </c:pt>
                <c:pt idx="2786">
                  <c:v>9043.2851764711795</c:v>
                </c:pt>
                <c:pt idx="2787">
                  <c:v>9028.4865036860192</c:v>
                </c:pt>
                <c:pt idx="2788">
                  <c:v>9014.5186327402898</c:v>
                </c:pt>
                <c:pt idx="2789">
                  <c:v>9005.2605817273106</c:v>
                </c:pt>
                <c:pt idx="2790">
                  <c:v>8975.3865416201097</c:v>
                </c:pt>
                <c:pt idx="2791">
                  <c:v>8961.0290307333908</c:v>
                </c:pt>
                <c:pt idx="2792">
                  <c:v>8957.1600077273106</c:v>
                </c:pt>
                <c:pt idx="2793">
                  <c:v>8924.5621118246509</c:v>
                </c:pt>
                <c:pt idx="2794">
                  <c:v>8917.9422973311703</c:v>
                </c:pt>
                <c:pt idx="2795">
                  <c:v>8911.8567307123994</c:v>
                </c:pt>
                <c:pt idx="2796">
                  <c:v>8902.8734904338507</c:v>
                </c:pt>
                <c:pt idx="2797">
                  <c:v>8886.3921305633794</c:v>
                </c:pt>
                <c:pt idx="2798">
                  <c:v>8858.3891794905303</c:v>
                </c:pt>
                <c:pt idx="2799">
                  <c:v>8819.0694410608394</c:v>
                </c:pt>
                <c:pt idx="2800">
                  <c:v>8790.2410602206492</c:v>
                </c:pt>
                <c:pt idx="2801">
                  <c:v>8785.3897025751503</c:v>
                </c:pt>
                <c:pt idx="2802">
                  <c:v>8768.9483798777201</c:v>
                </c:pt>
                <c:pt idx="2803">
                  <c:v>8743.1088797924294</c:v>
                </c:pt>
                <c:pt idx="2804">
                  <c:v>0</c:v>
                </c:pt>
                <c:pt idx="2805">
                  <c:v>0</c:v>
                </c:pt>
                <c:pt idx="2806">
                  <c:v>0</c:v>
                </c:pt>
                <c:pt idx="2807">
                  <c:v>0</c:v>
                </c:pt>
                <c:pt idx="2808">
                  <c:v>0</c:v>
                </c:pt>
                <c:pt idx="2809">
                  <c:v>0</c:v>
                </c:pt>
                <c:pt idx="2810">
                  <c:v>0</c:v>
                </c:pt>
                <c:pt idx="2811">
                  <c:v>0</c:v>
                </c:pt>
                <c:pt idx="2812">
                  <c:v>0</c:v>
                </c:pt>
                <c:pt idx="2813">
                  <c:v>0</c:v>
                </c:pt>
                <c:pt idx="2814">
                  <c:v>0</c:v>
                </c:pt>
                <c:pt idx="2815">
                  <c:v>0</c:v>
                </c:pt>
                <c:pt idx="2816">
                  <c:v>0</c:v>
                </c:pt>
                <c:pt idx="2817">
                  <c:v>0</c:v>
                </c:pt>
                <c:pt idx="2818">
                  <c:v>0</c:v>
                </c:pt>
                <c:pt idx="2819">
                  <c:v>0</c:v>
                </c:pt>
                <c:pt idx="2820">
                  <c:v>0</c:v>
                </c:pt>
                <c:pt idx="2821">
                  <c:v>0</c:v>
                </c:pt>
                <c:pt idx="2822">
                  <c:v>0</c:v>
                </c:pt>
                <c:pt idx="2823">
                  <c:v>0</c:v>
                </c:pt>
                <c:pt idx="2824">
                  <c:v>0</c:v>
                </c:pt>
                <c:pt idx="2825">
                  <c:v>0</c:v>
                </c:pt>
                <c:pt idx="2826">
                  <c:v>0</c:v>
                </c:pt>
                <c:pt idx="2827">
                  <c:v>0</c:v>
                </c:pt>
                <c:pt idx="2828">
                  <c:v>0</c:v>
                </c:pt>
                <c:pt idx="2829">
                  <c:v>0</c:v>
                </c:pt>
                <c:pt idx="2830">
                  <c:v>0</c:v>
                </c:pt>
                <c:pt idx="2831">
                  <c:v>0</c:v>
                </c:pt>
                <c:pt idx="2832">
                  <c:v>0</c:v>
                </c:pt>
                <c:pt idx="2833">
                  <c:v>0</c:v>
                </c:pt>
                <c:pt idx="2834">
                  <c:v>0</c:v>
                </c:pt>
                <c:pt idx="2835">
                  <c:v>0</c:v>
                </c:pt>
                <c:pt idx="2836">
                  <c:v>0</c:v>
                </c:pt>
                <c:pt idx="2837">
                  <c:v>0</c:v>
                </c:pt>
                <c:pt idx="2838">
                  <c:v>0</c:v>
                </c:pt>
                <c:pt idx="2839">
                  <c:v>0</c:v>
                </c:pt>
                <c:pt idx="2840">
                  <c:v>0</c:v>
                </c:pt>
                <c:pt idx="2841">
                  <c:v>0</c:v>
                </c:pt>
                <c:pt idx="2842">
                  <c:v>0</c:v>
                </c:pt>
                <c:pt idx="2843">
                  <c:v>0</c:v>
                </c:pt>
                <c:pt idx="2844">
                  <c:v>0</c:v>
                </c:pt>
              </c:numCache>
            </c:numRef>
          </c:yVal>
          <c:smooth val="0"/>
          <c:extLst>
            <c:ext xmlns:c16="http://schemas.microsoft.com/office/drawing/2014/chart" uri="{C3380CC4-5D6E-409C-BE32-E72D297353CC}">
              <c16:uniqueId val="{00000001-0448-4AE4-AF79-3DDB08B80E1A}"/>
            </c:ext>
          </c:extLst>
        </c:ser>
        <c:ser>
          <c:idx val="1"/>
          <c:order val="3"/>
          <c:tx>
            <c:strRef>
              <c:f>block4a!$AB$1</c:f>
              <c:strCache>
                <c:ptCount val="1"/>
                <c:pt idx="0">
                  <c:v>Block4a</c:v>
                </c:pt>
              </c:strCache>
            </c:strRef>
          </c:tx>
          <c:spPr>
            <a:ln w="28575">
              <a:solidFill>
                <a:schemeClr val="accent1">
                  <a:alpha val="20000"/>
                </a:schemeClr>
              </a:solidFill>
            </a:ln>
            <a:effectLst/>
          </c:spPr>
          <c:marker>
            <c:symbol val="circle"/>
            <c:size val="3"/>
            <c:spPr>
              <a:solidFill>
                <a:schemeClr val="accent1"/>
              </a:solidFill>
              <a:ln w="9525" cap="flat" cmpd="sng" algn="ctr">
                <a:solidFill>
                  <a:schemeClr val="accent1"/>
                </a:solidFill>
                <a:round/>
              </a:ln>
              <a:effectLst/>
            </c:spPr>
          </c:marker>
          <c:xVal>
            <c:numRef>
              <c:f>block4a!$AD$2:$AD$5901</c:f>
              <c:numCache>
                <c:formatCode>0.0</c:formatCode>
                <c:ptCount val="5900"/>
                <c:pt idx="0">
                  <c:v>5900</c:v>
                </c:pt>
                <c:pt idx="1">
                  <c:v>2950</c:v>
                </c:pt>
                <c:pt idx="2">
                  <c:v>1966.6666666666667</c:v>
                </c:pt>
                <c:pt idx="3">
                  <c:v>1475</c:v>
                </c:pt>
                <c:pt idx="4">
                  <c:v>1179.9999999999998</c:v>
                </c:pt>
                <c:pt idx="5">
                  <c:v>983.33333333333337</c:v>
                </c:pt>
                <c:pt idx="6">
                  <c:v>842.85714285714289</c:v>
                </c:pt>
                <c:pt idx="7">
                  <c:v>737.50000000000011</c:v>
                </c:pt>
                <c:pt idx="8">
                  <c:v>655.55555555555566</c:v>
                </c:pt>
                <c:pt idx="9">
                  <c:v>590.00000000000011</c:v>
                </c:pt>
                <c:pt idx="10">
                  <c:v>536.36363636363649</c:v>
                </c:pt>
                <c:pt idx="11">
                  <c:v>491.66666666666674</c:v>
                </c:pt>
                <c:pt idx="12">
                  <c:v>453.84615384615392</c:v>
                </c:pt>
                <c:pt idx="13">
                  <c:v>421.4285714285715</c:v>
                </c:pt>
                <c:pt idx="14">
                  <c:v>393.33333333333343</c:v>
                </c:pt>
                <c:pt idx="15">
                  <c:v>368.75000000000011</c:v>
                </c:pt>
                <c:pt idx="16">
                  <c:v>347.05882352941188</c:v>
                </c:pt>
                <c:pt idx="17">
                  <c:v>327.77777777777789</c:v>
                </c:pt>
                <c:pt idx="18">
                  <c:v>310.52631578947376</c:v>
                </c:pt>
                <c:pt idx="19">
                  <c:v>295.00000000000006</c:v>
                </c:pt>
                <c:pt idx="20">
                  <c:v>280.95238095238102</c:v>
                </c:pt>
                <c:pt idx="21">
                  <c:v>268.18181818181824</c:v>
                </c:pt>
                <c:pt idx="22">
                  <c:v>256.52173913043487</c:v>
                </c:pt>
                <c:pt idx="23">
                  <c:v>245.83333333333337</c:v>
                </c:pt>
                <c:pt idx="24">
                  <c:v>236.00000000000006</c:v>
                </c:pt>
                <c:pt idx="25">
                  <c:v>226.92307692307696</c:v>
                </c:pt>
                <c:pt idx="26">
                  <c:v>218.51851851851856</c:v>
                </c:pt>
                <c:pt idx="27">
                  <c:v>210.71428571428575</c:v>
                </c:pt>
                <c:pt idx="28">
                  <c:v>203.44827586206901</c:v>
                </c:pt>
                <c:pt idx="29">
                  <c:v>196.66666666666671</c:v>
                </c:pt>
                <c:pt idx="30">
                  <c:v>190.32258064516134</c:v>
                </c:pt>
                <c:pt idx="31">
                  <c:v>184.37500000000006</c:v>
                </c:pt>
                <c:pt idx="32">
                  <c:v>178.78787878787884</c:v>
                </c:pt>
                <c:pt idx="33">
                  <c:v>173.52941176470594</c:v>
                </c:pt>
                <c:pt idx="34">
                  <c:v>168.57142857142861</c:v>
                </c:pt>
                <c:pt idx="35">
                  <c:v>163.88888888888894</c:v>
                </c:pt>
                <c:pt idx="36">
                  <c:v>159.45945945945951</c:v>
                </c:pt>
                <c:pt idx="37">
                  <c:v>155.26315789473688</c:v>
                </c:pt>
                <c:pt idx="38">
                  <c:v>151.28205128205133</c:v>
                </c:pt>
                <c:pt idx="39">
                  <c:v>147.50000000000003</c:v>
                </c:pt>
                <c:pt idx="40">
                  <c:v>143.90243902439028</c:v>
                </c:pt>
                <c:pt idx="41">
                  <c:v>140.47619047619051</c:v>
                </c:pt>
                <c:pt idx="42">
                  <c:v>137.20930232558143</c:v>
                </c:pt>
                <c:pt idx="43">
                  <c:v>134.09090909090912</c:v>
                </c:pt>
                <c:pt idx="44">
                  <c:v>131.11111111111114</c:v>
                </c:pt>
                <c:pt idx="45">
                  <c:v>128.26086956521743</c:v>
                </c:pt>
                <c:pt idx="46">
                  <c:v>125.53191489361706</c:v>
                </c:pt>
                <c:pt idx="47">
                  <c:v>122.91666666666669</c:v>
                </c:pt>
                <c:pt idx="48">
                  <c:v>120.40816326530613</c:v>
                </c:pt>
                <c:pt idx="49">
                  <c:v>118</c:v>
                </c:pt>
                <c:pt idx="50">
                  <c:v>115.68627450980391</c:v>
                </c:pt>
                <c:pt idx="51">
                  <c:v>113.46153846153844</c:v>
                </c:pt>
                <c:pt idx="52">
                  <c:v>111.3207547169811</c:v>
                </c:pt>
                <c:pt idx="53">
                  <c:v>109.25925925925922</c:v>
                </c:pt>
                <c:pt idx="54">
                  <c:v>107.27272727272722</c:v>
                </c:pt>
                <c:pt idx="55">
                  <c:v>105.3571428571428</c:v>
                </c:pt>
                <c:pt idx="56">
                  <c:v>103.5087719298245</c:v>
                </c:pt>
                <c:pt idx="57">
                  <c:v>101.72413793103442</c:v>
                </c:pt>
                <c:pt idx="58">
                  <c:v>99.999999999999929</c:v>
                </c:pt>
                <c:pt idx="59">
                  <c:v>98.333333333333258</c:v>
                </c:pt>
                <c:pt idx="60">
                  <c:v>96.721311475409749</c:v>
                </c:pt>
                <c:pt idx="61">
                  <c:v>95.161290322580555</c:v>
                </c:pt>
                <c:pt idx="62">
                  <c:v>93.65079365079356</c:v>
                </c:pt>
                <c:pt idx="63">
                  <c:v>92.187499999999901</c:v>
                </c:pt>
                <c:pt idx="64">
                  <c:v>90.769230769230674</c:v>
                </c:pt>
                <c:pt idx="65">
                  <c:v>89.393939393939291</c:v>
                </c:pt>
                <c:pt idx="66">
                  <c:v>88.059701492537215</c:v>
                </c:pt>
                <c:pt idx="67">
                  <c:v>86.764705882352828</c:v>
                </c:pt>
                <c:pt idx="68">
                  <c:v>85.50724637681148</c:v>
                </c:pt>
                <c:pt idx="69">
                  <c:v>84.285714285714178</c:v>
                </c:pt>
                <c:pt idx="70">
                  <c:v>83.098591549295662</c:v>
                </c:pt>
                <c:pt idx="71">
                  <c:v>81.944444444444329</c:v>
                </c:pt>
                <c:pt idx="72">
                  <c:v>80.821917808219055</c:v>
                </c:pt>
                <c:pt idx="73">
                  <c:v>79.729729729729613</c:v>
                </c:pt>
                <c:pt idx="74">
                  <c:v>78.666666666666544</c:v>
                </c:pt>
                <c:pt idx="75">
                  <c:v>77.631578947368297</c:v>
                </c:pt>
                <c:pt idx="76">
                  <c:v>76.623376623376501</c:v>
                </c:pt>
                <c:pt idx="77">
                  <c:v>75.641025641025507</c:v>
                </c:pt>
                <c:pt idx="78">
                  <c:v>74.683544303797333</c:v>
                </c:pt>
                <c:pt idx="79">
                  <c:v>73.749999999999872</c:v>
                </c:pt>
                <c:pt idx="80">
                  <c:v>72.839506172839378</c:v>
                </c:pt>
                <c:pt idx="81">
                  <c:v>71.951219512194996</c:v>
                </c:pt>
                <c:pt idx="82">
                  <c:v>71.084337349397458</c:v>
                </c:pt>
                <c:pt idx="83">
                  <c:v>70.238095238095099</c:v>
                </c:pt>
                <c:pt idx="84">
                  <c:v>69.41176470588222</c:v>
                </c:pt>
                <c:pt idx="85">
                  <c:v>68.60465116279056</c:v>
                </c:pt>
                <c:pt idx="86">
                  <c:v>67.816091954022852</c:v>
                </c:pt>
                <c:pt idx="87">
                  <c:v>67.045454545454405</c:v>
                </c:pt>
                <c:pt idx="88">
                  <c:v>66.292134831460544</c:v>
                </c:pt>
                <c:pt idx="89">
                  <c:v>65.555555555555415</c:v>
                </c:pt>
                <c:pt idx="90">
                  <c:v>64.835164835164704</c:v>
                </c:pt>
                <c:pt idx="91">
                  <c:v>64.13043478260856</c:v>
                </c:pt>
                <c:pt idx="92">
                  <c:v>63.440860215053632</c:v>
                </c:pt>
                <c:pt idx="93">
                  <c:v>62.765957446808379</c:v>
                </c:pt>
                <c:pt idx="94">
                  <c:v>62.105263157894605</c:v>
                </c:pt>
                <c:pt idx="95">
                  <c:v>61.458333333333201</c:v>
                </c:pt>
                <c:pt idx="96">
                  <c:v>60.824742268041106</c:v>
                </c:pt>
                <c:pt idx="97">
                  <c:v>60.20408163265293</c:v>
                </c:pt>
                <c:pt idx="98">
                  <c:v>59.595959595959464</c:v>
                </c:pt>
                <c:pt idx="99">
                  <c:v>58.999999999999865</c:v>
                </c:pt>
                <c:pt idx="100">
                  <c:v>58.415841584158287</c:v>
                </c:pt>
                <c:pt idx="101">
                  <c:v>57.843137254901826</c:v>
                </c:pt>
                <c:pt idx="102">
                  <c:v>57.281553398058122</c:v>
                </c:pt>
                <c:pt idx="103">
                  <c:v>56.730769230769098</c:v>
                </c:pt>
                <c:pt idx="104">
                  <c:v>56.190476190476055</c:v>
                </c:pt>
                <c:pt idx="105">
                  <c:v>55.660377358490436</c:v>
                </c:pt>
                <c:pt idx="106">
                  <c:v>55.140186915887718</c:v>
                </c:pt>
                <c:pt idx="107">
                  <c:v>54.629629629629498</c:v>
                </c:pt>
                <c:pt idx="108">
                  <c:v>54.128440366972342</c:v>
                </c:pt>
                <c:pt idx="109">
                  <c:v>53.636363636363505</c:v>
                </c:pt>
                <c:pt idx="110">
                  <c:v>53.153153153153021</c:v>
                </c:pt>
                <c:pt idx="111">
                  <c:v>52.678571428571296</c:v>
                </c:pt>
                <c:pt idx="112">
                  <c:v>52.212389380530844</c:v>
                </c:pt>
                <c:pt idx="113">
                  <c:v>51.754385964912146</c:v>
                </c:pt>
                <c:pt idx="114">
                  <c:v>51.304347826086826</c:v>
                </c:pt>
                <c:pt idx="115">
                  <c:v>50.862068965517111</c:v>
                </c:pt>
                <c:pt idx="116">
                  <c:v>50.427350427350298</c:v>
                </c:pt>
                <c:pt idx="117">
                  <c:v>49.999999999999872</c:v>
                </c:pt>
                <c:pt idx="118">
                  <c:v>49.579831932772976</c:v>
                </c:pt>
                <c:pt idx="119">
                  <c:v>49.166666666666536</c:v>
                </c:pt>
                <c:pt idx="120">
                  <c:v>48.760330578512267</c:v>
                </c:pt>
                <c:pt idx="121">
                  <c:v>48.360655737704789</c:v>
                </c:pt>
                <c:pt idx="122">
                  <c:v>47.967479674796621</c:v>
                </c:pt>
                <c:pt idx="123">
                  <c:v>47.580645161290192</c:v>
                </c:pt>
                <c:pt idx="124">
                  <c:v>47.199999999999868</c:v>
                </c:pt>
                <c:pt idx="125">
                  <c:v>46.825396825396695</c:v>
                </c:pt>
                <c:pt idx="126">
                  <c:v>46.456692913385702</c:v>
                </c:pt>
                <c:pt idx="127">
                  <c:v>46.093749999999872</c:v>
                </c:pt>
                <c:pt idx="128">
                  <c:v>45.736434108527007</c:v>
                </c:pt>
                <c:pt idx="129">
                  <c:v>45.384615384615259</c:v>
                </c:pt>
                <c:pt idx="130">
                  <c:v>45.038167938931167</c:v>
                </c:pt>
                <c:pt idx="131">
                  <c:v>44.696969696969568</c:v>
                </c:pt>
                <c:pt idx="132">
                  <c:v>44.360902255638969</c:v>
                </c:pt>
                <c:pt idx="133">
                  <c:v>44.029850746268529</c:v>
                </c:pt>
                <c:pt idx="134">
                  <c:v>43.703703703703574</c:v>
                </c:pt>
                <c:pt idx="135">
                  <c:v>43.382352941176343</c:v>
                </c:pt>
                <c:pt idx="136">
                  <c:v>43.065693430656808</c:v>
                </c:pt>
                <c:pt idx="137">
                  <c:v>42.753623188405669</c:v>
                </c:pt>
                <c:pt idx="138">
                  <c:v>42.446043165467501</c:v>
                </c:pt>
                <c:pt idx="139">
                  <c:v>42.142857142857018</c:v>
                </c:pt>
                <c:pt idx="140">
                  <c:v>41.843971631205548</c:v>
                </c:pt>
                <c:pt idx="141">
                  <c:v>41.549295774647767</c:v>
                </c:pt>
                <c:pt idx="142">
                  <c:v>41.258741258741132</c:v>
                </c:pt>
                <c:pt idx="143">
                  <c:v>40.972222222222101</c:v>
                </c:pt>
                <c:pt idx="144">
                  <c:v>40.689655172413673</c:v>
                </c:pt>
                <c:pt idx="145">
                  <c:v>40.410958904109464</c:v>
                </c:pt>
                <c:pt idx="146">
                  <c:v>40.136054421768584</c:v>
                </c:pt>
                <c:pt idx="147">
                  <c:v>39.864864864864742</c:v>
                </c:pt>
                <c:pt idx="148">
                  <c:v>39.597315436241487</c:v>
                </c:pt>
                <c:pt idx="149">
                  <c:v>39.333333333333215</c:v>
                </c:pt>
                <c:pt idx="150">
                  <c:v>39.072847682119082</c:v>
                </c:pt>
                <c:pt idx="151">
                  <c:v>38.815789473684092</c:v>
                </c:pt>
                <c:pt idx="152">
                  <c:v>38.562091503267851</c:v>
                </c:pt>
                <c:pt idx="153">
                  <c:v>38.311688311688194</c:v>
                </c:pt>
                <c:pt idx="154">
                  <c:v>38.064516129032143</c:v>
                </c:pt>
                <c:pt idx="155">
                  <c:v>37.820512820512704</c:v>
                </c:pt>
                <c:pt idx="156">
                  <c:v>37.579617834394789</c:v>
                </c:pt>
                <c:pt idx="157">
                  <c:v>37.341772151898617</c:v>
                </c:pt>
                <c:pt idx="158">
                  <c:v>37.106918238993593</c:v>
                </c:pt>
                <c:pt idx="159">
                  <c:v>36.874999999999886</c:v>
                </c:pt>
                <c:pt idx="160">
                  <c:v>36.645962732919138</c:v>
                </c:pt>
                <c:pt idx="161">
                  <c:v>36.419753086419639</c:v>
                </c:pt>
                <c:pt idx="162">
                  <c:v>36.196319018404793</c:v>
                </c:pt>
                <c:pt idx="163">
                  <c:v>35.975609756097448</c:v>
                </c:pt>
                <c:pt idx="164">
                  <c:v>35.757575757575644</c:v>
                </c:pt>
                <c:pt idx="165">
                  <c:v>35.542168674698679</c:v>
                </c:pt>
                <c:pt idx="166">
                  <c:v>35.329341317365156</c:v>
                </c:pt>
                <c:pt idx="167">
                  <c:v>35.119047619047507</c:v>
                </c:pt>
                <c:pt idx="168">
                  <c:v>34.911242603550185</c:v>
                </c:pt>
                <c:pt idx="169">
                  <c:v>34.70588235294106</c:v>
                </c:pt>
                <c:pt idx="170">
                  <c:v>34.502923976608074</c:v>
                </c:pt>
                <c:pt idx="171">
                  <c:v>34.302325581395237</c:v>
                </c:pt>
                <c:pt idx="172">
                  <c:v>34.104046242774452</c:v>
                </c:pt>
                <c:pt idx="173">
                  <c:v>33.908045977011383</c:v>
                </c:pt>
                <c:pt idx="174">
                  <c:v>33.714285714285602</c:v>
                </c:pt>
                <c:pt idx="175">
                  <c:v>33.52272727272716</c:v>
                </c:pt>
                <c:pt idx="176">
                  <c:v>33.333333333333222</c:v>
                </c:pt>
                <c:pt idx="177">
                  <c:v>33.146067415730229</c:v>
                </c:pt>
                <c:pt idx="178">
                  <c:v>32.960893854748491</c:v>
                </c:pt>
                <c:pt idx="179">
                  <c:v>32.777777777777665</c:v>
                </c:pt>
                <c:pt idx="180">
                  <c:v>32.596685082872817</c:v>
                </c:pt>
                <c:pt idx="181">
                  <c:v>32.41758241758231</c:v>
                </c:pt>
                <c:pt idx="182">
                  <c:v>32.240437158469838</c:v>
                </c:pt>
                <c:pt idx="183">
                  <c:v>32.065217391304238</c:v>
                </c:pt>
                <c:pt idx="184">
                  <c:v>31.891891891891788</c:v>
                </c:pt>
                <c:pt idx="185">
                  <c:v>31.720430107526781</c:v>
                </c:pt>
                <c:pt idx="186">
                  <c:v>31.550802139037337</c:v>
                </c:pt>
                <c:pt idx="187">
                  <c:v>31.382978723404161</c:v>
                </c:pt>
                <c:pt idx="188">
                  <c:v>31.216931216931126</c:v>
                </c:pt>
                <c:pt idx="189">
                  <c:v>31.052631578947281</c:v>
                </c:pt>
                <c:pt idx="190">
                  <c:v>30.89005235602086</c:v>
                </c:pt>
                <c:pt idx="191">
                  <c:v>30.729166666666586</c:v>
                </c:pt>
                <c:pt idx="192">
                  <c:v>30.569948186528421</c:v>
                </c:pt>
                <c:pt idx="193">
                  <c:v>30.412371134020546</c:v>
                </c:pt>
                <c:pt idx="194">
                  <c:v>30.256410256410188</c:v>
                </c:pt>
                <c:pt idx="195">
                  <c:v>30.102040816326465</c:v>
                </c:pt>
                <c:pt idx="196">
                  <c:v>29.949238578680141</c:v>
                </c:pt>
                <c:pt idx="197">
                  <c:v>29.797979797979739</c:v>
                </c:pt>
                <c:pt idx="198">
                  <c:v>29.648241206030093</c:v>
                </c:pt>
                <c:pt idx="199">
                  <c:v>29.499999999999947</c:v>
                </c:pt>
                <c:pt idx="200">
                  <c:v>29.353233830845721</c:v>
                </c:pt>
                <c:pt idx="201">
                  <c:v>29.207920792079161</c:v>
                </c:pt>
                <c:pt idx="202">
                  <c:v>29.06403940886695</c:v>
                </c:pt>
                <c:pt idx="203">
                  <c:v>28.921568627450938</c:v>
                </c:pt>
                <c:pt idx="204">
                  <c:v>28.780487804878007</c:v>
                </c:pt>
                <c:pt idx="205">
                  <c:v>28.64077669902909</c:v>
                </c:pt>
                <c:pt idx="206">
                  <c:v>28.502415458937161</c:v>
                </c:pt>
                <c:pt idx="207">
                  <c:v>28.365384615384581</c:v>
                </c:pt>
                <c:pt idx="208">
                  <c:v>28.229665071770306</c:v>
                </c:pt>
                <c:pt idx="209">
                  <c:v>28.095238095238066</c:v>
                </c:pt>
                <c:pt idx="210">
                  <c:v>27.962085308056846</c:v>
                </c:pt>
                <c:pt idx="211">
                  <c:v>27.830188679245261</c:v>
                </c:pt>
                <c:pt idx="212">
                  <c:v>27.699530516431903</c:v>
                </c:pt>
                <c:pt idx="213">
                  <c:v>27.570093457943905</c:v>
                </c:pt>
                <c:pt idx="214">
                  <c:v>27.441860465116264</c:v>
                </c:pt>
                <c:pt idx="215">
                  <c:v>27.314814814814799</c:v>
                </c:pt>
                <c:pt idx="216">
                  <c:v>27.188940092165886</c:v>
                </c:pt>
                <c:pt idx="217">
                  <c:v>27.064220183486228</c:v>
                </c:pt>
                <c:pt idx="218">
                  <c:v>26.940639269406383</c:v>
                </c:pt>
                <c:pt idx="219">
                  <c:v>26.818181818181813</c:v>
                </c:pt>
                <c:pt idx="220">
                  <c:v>26.696832579185514</c:v>
                </c:pt>
                <c:pt idx="221">
                  <c:v>26.576576576576574</c:v>
                </c:pt>
                <c:pt idx="222">
                  <c:v>26.457399103139014</c:v>
                </c:pt>
                <c:pt idx="223">
                  <c:v>26.339285714285715</c:v>
                </c:pt>
                <c:pt idx="224">
                  <c:v>26.222222222222225</c:v>
                </c:pt>
                <c:pt idx="225">
                  <c:v>26.106194690265493</c:v>
                </c:pt>
                <c:pt idx="226">
                  <c:v>25.991189427312783</c:v>
                </c:pt>
                <c:pt idx="227">
                  <c:v>25.877192982456148</c:v>
                </c:pt>
                <c:pt idx="228">
                  <c:v>25.764192139738</c:v>
                </c:pt>
                <c:pt idx="229">
                  <c:v>25.652173913043491</c:v>
                </c:pt>
                <c:pt idx="230">
                  <c:v>25.541125541125556</c:v>
                </c:pt>
                <c:pt idx="231">
                  <c:v>25.431034482758637</c:v>
                </c:pt>
                <c:pt idx="232">
                  <c:v>25.321888412017184</c:v>
                </c:pt>
                <c:pt idx="233">
                  <c:v>25.213675213675231</c:v>
                </c:pt>
                <c:pt idx="234">
                  <c:v>25.106382978723424</c:v>
                </c:pt>
                <c:pt idx="235">
                  <c:v>25.000000000000021</c:v>
                </c:pt>
                <c:pt idx="236">
                  <c:v>24.894514767932513</c:v>
                </c:pt>
                <c:pt idx="237">
                  <c:v>24.78991596638658</c:v>
                </c:pt>
                <c:pt idx="238">
                  <c:v>24.686192468619272</c:v>
                </c:pt>
                <c:pt idx="239">
                  <c:v>24.583333333333361</c:v>
                </c:pt>
                <c:pt idx="240">
                  <c:v>24.481327800829902</c:v>
                </c:pt>
                <c:pt idx="241">
                  <c:v>24.380165289256229</c:v>
                </c:pt>
                <c:pt idx="242">
                  <c:v>24.279835390946534</c:v>
                </c:pt>
                <c:pt idx="243">
                  <c:v>24.180327868852491</c:v>
                </c:pt>
                <c:pt idx="244">
                  <c:v>24.081632653061259</c:v>
                </c:pt>
                <c:pt idx="245">
                  <c:v>23.98373983739841</c:v>
                </c:pt>
                <c:pt idx="246">
                  <c:v>23.886639676113397</c:v>
                </c:pt>
                <c:pt idx="247">
                  <c:v>23.790322580645199</c:v>
                </c:pt>
                <c:pt idx="248">
                  <c:v>23.694779116465902</c:v>
                </c:pt>
                <c:pt idx="249">
                  <c:v>23.600000000000041</c:v>
                </c:pt>
                <c:pt idx="250">
                  <c:v>23.505976095617569</c:v>
                </c:pt>
                <c:pt idx="251">
                  <c:v>23.412698412698454</c:v>
                </c:pt>
                <c:pt idx="252">
                  <c:v>23.320158102766843</c:v>
                </c:pt>
                <c:pt idx="253">
                  <c:v>23.228346456692957</c:v>
                </c:pt>
                <c:pt idx="254">
                  <c:v>23.13725490196083</c:v>
                </c:pt>
                <c:pt idx="255">
                  <c:v>23.046875000000046</c:v>
                </c:pt>
                <c:pt idx="256">
                  <c:v>22.957198443579813</c:v>
                </c:pt>
                <c:pt idx="257">
                  <c:v>22.868217054263614</c:v>
                </c:pt>
                <c:pt idx="258">
                  <c:v>22.779922779922828</c:v>
                </c:pt>
                <c:pt idx="259">
                  <c:v>22.692307692307743</c:v>
                </c:pt>
                <c:pt idx="260">
                  <c:v>22.60536398467438</c:v>
                </c:pt>
                <c:pt idx="261">
                  <c:v>22.519083969465701</c:v>
                </c:pt>
                <c:pt idx="262">
                  <c:v>22.43346007604568</c:v>
                </c:pt>
                <c:pt idx="263">
                  <c:v>22.348484848484901</c:v>
                </c:pt>
                <c:pt idx="264">
                  <c:v>22.264150943396281</c:v>
                </c:pt>
                <c:pt idx="265">
                  <c:v>22.180451127819605</c:v>
                </c:pt>
                <c:pt idx="266">
                  <c:v>22.097378277153616</c:v>
                </c:pt>
                <c:pt idx="267">
                  <c:v>22.014925373134385</c:v>
                </c:pt>
                <c:pt idx="268">
                  <c:v>21.933085501858795</c:v>
                </c:pt>
                <c:pt idx="269">
                  <c:v>21.851851851851912</c:v>
                </c:pt>
                <c:pt idx="270">
                  <c:v>21.771217712177183</c:v>
                </c:pt>
                <c:pt idx="271">
                  <c:v>21.691176470588296</c:v>
                </c:pt>
                <c:pt idx="272">
                  <c:v>21.611721611721673</c:v>
                </c:pt>
                <c:pt idx="273">
                  <c:v>21.532846715328532</c:v>
                </c:pt>
                <c:pt idx="274">
                  <c:v>21.454545454545517</c:v>
                </c:pt>
                <c:pt idx="275">
                  <c:v>21.376811594202962</c:v>
                </c:pt>
                <c:pt idx="276">
                  <c:v>21.29963898916974</c:v>
                </c:pt>
                <c:pt idx="277">
                  <c:v>21.223021582733878</c:v>
                </c:pt>
                <c:pt idx="278">
                  <c:v>21.146953405017989</c:v>
                </c:pt>
                <c:pt idx="279">
                  <c:v>21.071428571428637</c:v>
                </c:pt>
                <c:pt idx="280">
                  <c:v>20.996441281138857</c:v>
                </c:pt>
                <c:pt idx="281">
                  <c:v>20.921985815602905</c:v>
                </c:pt>
                <c:pt idx="282">
                  <c:v>20.848056537102543</c:v>
                </c:pt>
                <c:pt idx="283">
                  <c:v>20.774647887324015</c:v>
                </c:pt>
                <c:pt idx="284">
                  <c:v>20.701754385964982</c:v>
                </c:pt>
                <c:pt idx="285">
                  <c:v>20.629370629370701</c:v>
                </c:pt>
                <c:pt idx="286">
                  <c:v>20.55749128919868</c:v>
                </c:pt>
                <c:pt idx="287">
                  <c:v>20.486111111111185</c:v>
                </c:pt>
                <c:pt idx="288">
                  <c:v>20.415224913494882</c:v>
                </c:pt>
                <c:pt idx="289">
                  <c:v>20.344827586206971</c:v>
                </c:pt>
                <c:pt idx="290">
                  <c:v>20.274914089347153</c:v>
                </c:pt>
                <c:pt idx="291">
                  <c:v>20.20547945205487</c:v>
                </c:pt>
                <c:pt idx="292">
                  <c:v>20.136518771331133</c:v>
                </c:pt>
                <c:pt idx="293">
                  <c:v>20.068027210884431</c:v>
                </c:pt>
                <c:pt idx="294">
                  <c:v>20.000000000000078</c:v>
                </c:pt>
                <c:pt idx="295">
                  <c:v>19.93243243243251</c:v>
                </c:pt>
                <c:pt idx="296">
                  <c:v>19.865319865319943</c:v>
                </c:pt>
                <c:pt idx="297">
                  <c:v>19.798657718120882</c:v>
                </c:pt>
                <c:pt idx="298">
                  <c:v>19.732441471571985</c:v>
                </c:pt>
                <c:pt idx="299">
                  <c:v>19.666666666666746</c:v>
                </c:pt>
                <c:pt idx="300">
                  <c:v>19.601328903654565</c:v>
                </c:pt>
                <c:pt idx="301">
                  <c:v>19.536423841059683</c:v>
                </c:pt>
                <c:pt idx="302">
                  <c:v>19.471947194719554</c:v>
                </c:pt>
                <c:pt idx="303">
                  <c:v>19.407894736842188</c:v>
                </c:pt>
                <c:pt idx="304">
                  <c:v>19.34426229508205</c:v>
                </c:pt>
                <c:pt idx="305">
                  <c:v>19.281045751634068</c:v>
                </c:pt>
                <c:pt idx="306">
                  <c:v>19.218241042345358</c:v>
                </c:pt>
                <c:pt idx="307">
                  <c:v>19.155844155844239</c:v>
                </c:pt>
                <c:pt idx="308">
                  <c:v>19.093851132686169</c:v>
                </c:pt>
                <c:pt idx="309">
                  <c:v>19.032258064516213</c:v>
                </c:pt>
                <c:pt idx="310">
                  <c:v>18.971061093247673</c:v>
                </c:pt>
                <c:pt idx="311">
                  <c:v>18.910256410256494</c:v>
                </c:pt>
                <c:pt idx="312">
                  <c:v>18.84984025559114</c:v>
                </c:pt>
                <c:pt idx="313">
                  <c:v>18.789808917197536</c:v>
                </c:pt>
                <c:pt idx="314">
                  <c:v>18.730158730158816</c:v>
                </c:pt>
                <c:pt idx="315">
                  <c:v>18.670886075949454</c:v>
                </c:pt>
                <c:pt idx="316">
                  <c:v>18.611987381703557</c:v>
                </c:pt>
                <c:pt idx="317">
                  <c:v>18.553459119496942</c:v>
                </c:pt>
                <c:pt idx="318">
                  <c:v>18.495297805642721</c:v>
                </c:pt>
                <c:pt idx="319">
                  <c:v>18.437500000000089</c:v>
                </c:pt>
                <c:pt idx="320">
                  <c:v>18.38006230529604</c:v>
                </c:pt>
                <c:pt idx="321">
                  <c:v>18.322981366459715</c:v>
                </c:pt>
                <c:pt idx="322">
                  <c:v>18.26625386996913</c:v>
                </c:pt>
                <c:pt idx="323">
                  <c:v>18.209876543209965</c:v>
                </c:pt>
                <c:pt idx="324">
                  <c:v>18.153846153846242</c:v>
                </c:pt>
                <c:pt idx="325">
                  <c:v>18.098159509202542</c:v>
                </c:pt>
                <c:pt idx="326">
                  <c:v>18.042813455657583</c:v>
                </c:pt>
                <c:pt idx="327">
                  <c:v>17.98780487804887</c:v>
                </c:pt>
                <c:pt idx="328">
                  <c:v>17.933130699088238</c:v>
                </c:pt>
                <c:pt idx="329">
                  <c:v>17.878787878787971</c:v>
                </c:pt>
                <c:pt idx="330">
                  <c:v>17.824773413897372</c:v>
                </c:pt>
                <c:pt idx="331">
                  <c:v>17.771084337349489</c:v>
                </c:pt>
                <c:pt idx="332">
                  <c:v>17.717717717717811</c:v>
                </c:pt>
                <c:pt idx="333">
                  <c:v>17.664670658682727</c:v>
                </c:pt>
                <c:pt idx="334">
                  <c:v>17.611940298507555</c:v>
                </c:pt>
                <c:pt idx="335">
                  <c:v>17.559523809523903</c:v>
                </c:pt>
                <c:pt idx="336">
                  <c:v>17.507418397626207</c:v>
                </c:pt>
                <c:pt idx="337">
                  <c:v>17.455621301775242</c:v>
                </c:pt>
                <c:pt idx="338">
                  <c:v>17.404129793510418</c:v>
                </c:pt>
                <c:pt idx="339">
                  <c:v>17.352941176470683</c:v>
                </c:pt>
                <c:pt idx="340">
                  <c:v>17.302052785923848</c:v>
                </c:pt>
                <c:pt idx="341">
                  <c:v>17.25146198830419</c:v>
                </c:pt>
                <c:pt idx="342">
                  <c:v>17.201166180758111</c:v>
                </c:pt>
                <c:pt idx="343">
                  <c:v>17.151162790697768</c:v>
                </c:pt>
                <c:pt idx="344">
                  <c:v>17.101449275362413</c:v>
                </c:pt>
                <c:pt idx="345">
                  <c:v>17.052023121387379</c:v>
                </c:pt>
                <c:pt idx="346">
                  <c:v>17.0028818443805</c:v>
                </c:pt>
                <c:pt idx="347">
                  <c:v>16.954022988505844</c:v>
                </c:pt>
                <c:pt idx="348">
                  <c:v>16.905444126074595</c:v>
                </c:pt>
                <c:pt idx="349">
                  <c:v>16.857142857142954</c:v>
                </c:pt>
                <c:pt idx="350">
                  <c:v>16.809116809116905</c:v>
                </c:pt>
                <c:pt idx="351">
                  <c:v>16.761363636363733</c:v>
                </c:pt>
                <c:pt idx="352">
                  <c:v>16.713881019830126</c:v>
                </c:pt>
                <c:pt idx="353">
                  <c:v>16.666666666666764</c:v>
                </c:pt>
                <c:pt idx="354">
                  <c:v>16.619718309859252</c:v>
                </c:pt>
                <c:pt idx="355">
                  <c:v>16.573033707865267</c:v>
                </c:pt>
                <c:pt idx="356">
                  <c:v>16.526610644257801</c:v>
                </c:pt>
                <c:pt idx="357">
                  <c:v>16.480446927374398</c:v>
                </c:pt>
                <c:pt idx="358">
                  <c:v>16.434540389972241</c:v>
                </c:pt>
                <c:pt idx="359">
                  <c:v>16.388888888888985</c:v>
                </c:pt>
                <c:pt idx="360">
                  <c:v>16.343490304709238</c:v>
                </c:pt>
                <c:pt idx="361">
                  <c:v>16.298342541436561</c:v>
                </c:pt>
                <c:pt idx="362">
                  <c:v>16.253443526170898</c:v>
                </c:pt>
                <c:pt idx="363">
                  <c:v>16.208791208791308</c:v>
                </c:pt>
                <c:pt idx="364">
                  <c:v>16.164383561643934</c:v>
                </c:pt>
                <c:pt idx="365">
                  <c:v>16.120218579235072</c:v>
                </c:pt>
                <c:pt idx="366">
                  <c:v>16.076294277929254</c:v>
                </c:pt>
                <c:pt idx="367">
                  <c:v>16.032608695652272</c:v>
                </c:pt>
                <c:pt idx="368">
                  <c:v>15.989159891599016</c:v>
                </c:pt>
                <c:pt idx="369">
                  <c:v>15.945945945946045</c:v>
                </c:pt>
                <c:pt idx="370">
                  <c:v>15.902964959568832</c:v>
                </c:pt>
                <c:pt idx="371">
                  <c:v>15.860215053763541</c:v>
                </c:pt>
                <c:pt idx="372">
                  <c:v>15.817694369973291</c:v>
                </c:pt>
                <c:pt idx="373">
                  <c:v>15.775401069518816</c:v>
                </c:pt>
                <c:pt idx="374">
                  <c:v>15.733333333333434</c:v>
                </c:pt>
                <c:pt idx="375">
                  <c:v>15.691489361702228</c:v>
                </c:pt>
                <c:pt idx="376">
                  <c:v>15.649867374005405</c:v>
                </c:pt>
                <c:pt idx="377">
                  <c:v>15.608465608465709</c:v>
                </c:pt>
                <c:pt idx="378">
                  <c:v>15.567282321899837</c:v>
                </c:pt>
                <c:pt idx="379">
                  <c:v>15.526315789473784</c:v>
                </c:pt>
                <c:pt idx="380">
                  <c:v>15.485564304462043</c:v>
                </c:pt>
                <c:pt idx="381">
                  <c:v>15.445026178010572</c:v>
                </c:pt>
                <c:pt idx="382">
                  <c:v>15.404699738903496</c:v>
                </c:pt>
                <c:pt idx="383">
                  <c:v>15.364583333333435</c:v>
                </c:pt>
                <c:pt idx="384">
                  <c:v>15.324675324675425</c:v>
                </c:pt>
                <c:pt idx="385">
                  <c:v>15.284974093264351</c:v>
                </c:pt>
                <c:pt idx="386">
                  <c:v>15.245478036175813</c:v>
                </c:pt>
                <c:pt idx="387">
                  <c:v>15.206185567010412</c:v>
                </c:pt>
                <c:pt idx="388">
                  <c:v>15.167095115681336</c:v>
                </c:pt>
                <c:pt idx="389">
                  <c:v>15.128205128205231</c:v>
                </c:pt>
                <c:pt idx="390">
                  <c:v>15.089514066496266</c:v>
                </c:pt>
                <c:pt idx="391">
                  <c:v>15.051020408163367</c:v>
                </c:pt>
                <c:pt idx="392">
                  <c:v>15.012722646310534</c:v>
                </c:pt>
                <c:pt idx="393">
                  <c:v>14.974619289340204</c:v>
                </c:pt>
                <c:pt idx="394">
                  <c:v>14.936708860759596</c:v>
                </c:pt>
                <c:pt idx="395">
                  <c:v>14.898989898990001</c:v>
                </c:pt>
                <c:pt idx="396">
                  <c:v>14.861460957178943</c:v>
                </c:pt>
                <c:pt idx="397">
                  <c:v>14.824120603015178</c:v>
                </c:pt>
                <c:pt idx="398">
                  <c:v>14.786967418546469</c:v>
                </c:pt>
                <c:pt idx="399">
                  <c:v>14.750000000000103</c:v>
                </c:pt>
                <c:pt idx="400">
                  <c:v>14.713216957606088</c:v>
                </c:pt>
                <c:pt idx="401">
                  <c:v>14.676616915422988</c:v>
                </c:pt>
                <c:pt idx="402">
                  <c:v>14.640198511166355</c:v>
                </c:pt>
                <c:pt idx="403">
                  <c:v>14.603960396039707</c:v>
                </c:pt>
                <c:pt idx="404">
                  <c:v>14.567901234568005</c:v>
                </c:pt>
                <c:pt idx="405">
                  <c:v>14.532019704433601</c:v>
                </c:pt>
                <c:pt idx="406">
                  <c:v>14.4963144963146</c:v>
                </c:pt>
                <c:pt idx="407">
                  <c:v>14.460784313725593</c:v>
                </c:pt>
                <c:pt idx="408">
                  <c:v>14.425427872860739</c:v>
                </c:pt>
                <c:pt idx="409">
                  <c:v>14.390243902439128</c:v>
                </c:pt>
                <c:pt idx="410">
                  <c:v>14.355231143552414</c:v>
                </c:pt>
                <c:pt idx="411">
                  <c:v>14.320388349514667</c:v>
                </c:pt>
                <c:pt idx="412">
                  <c:v>14.28571428571439</c:v>
                </c:pt>
                <c:pt idx="413">
                  <c:v>14.251207729468703</c:v>
                </c:pt>
                <c:pt idx="414">
                  <c:v>14.216867469879622</c:v>
                </c:pt>
                <c:pt idx="415">
                  <c:v>14.182692307692411</c:v>
                </c:pt>
                <c:pt idx="416">
                  <c:v>14.148681055155979</c:v>
                </c:pt>
                <c:pt idx="417">
                  <c:v>14.114832535885272</c:v>
                </c:pt>
                <c:pt idx="418">
                  <c:v>14.081145584725641</c:v>
                </c:pt>
                <c:pt idx="419">
                  <c:v>14.04761904761915</c:v>
                </c:pt>
                <c:pt idx="420">
                  <c:v>14.014251781472788</c:v>
                </c:pt>
                <c:pt idx="421">
                  <c:v>13.98104265402854</c:v>
                </c:pt>
                <c:pt idx="422">
                  <c:v>13.947990543735328</c:v>
                </c:pt>
                <c:pt idx="423">
                  <c:v>13.915094339622746</c:v>
                </c:pt>
                <c:pt idx="424">
                  <c:v>13.882352941176574</c:v>
                </c:pt>
                <c:pt idx="425">
                  <c:v>13.849765258216067</c:v>
                </c:pt>
                <c:pt idx="426">
                  <c:v>13.817330210772937</c:v>
                </c:pt>
                <c:pt idx="427">
                  <c:v>13.785046728972066</c:v>
                </c:pt>
                <c:pt idx="428">
                  <c:v>13.752913752913857</c:v>
                </c:pt>
                <c:pt idx="429">
                  <c:v>13.720930232558244</c:v>
                </c:pt>
                <c:pt idx="430">
                  <c:v>13.689095127610313</c:v>
                </c:pt>
                <c:pt idx="431">
                  <c:v>13.657407407407511</c:v>
                </c:pt>
                <c:pt idx="432">
                  <c:v>13.625866050808417</c:v>
                </c:pt>
                <c:pt idx="433">
                  <c:v>13.594470046083053</c:v>
                </c:pt>
                <c:pt idx="434">
                  <c:v>13.563218390804701</c:v>
                </c:pt>
                <c:pt idx="435">
                  <c:v>13.532110091743224</c:v>
                </c:pt>
                <c:pt idx="436">
                  <c:v>13.501144164759829</c:v>
                </c:pt>
                <c:pt idx="437">
                  <c:v>13.4703196347033</c:v>
                </c:pt>
                <c:pt idx="438">
                  <c:v>13.439635535307621</c:v>
                </c:pt>
                <c:pt idx="439">
                  <c:v>13.409090909091013</c:v>
                </c:pt>
                <c:pt idx="440">
                  <c:v>13.37868480725634</c:v>
                </c:pt>
                <c:pt idx="441">
                  <c:v>13.348416289592864</c:v>
                </c:pt>
                <c:pt idx="442">
                  <c:v>13.318284424379337</c:v>
                </c:pt>
                <c:pt idx="443">
                  <c:v>13.288288288288392</c:v>
                </c:pt>
                <c:pt idx="444">
                  <c:v>13.258426966292239</c:v>
                </c:pt>
                <c:pt idx="445">
                  <c:v>13.22869955156961</c:v>
                </c:pt>
                <c:pt idx="446">
                  <c:v>13.199105145413974</c:v>
                </c:pt>
                <c:pt idx="447">
                  <c:v>13.169642857142961</c:v>
                </c:pt>
                <c:pt idx="448">
                  <c:v>13.140311804009013</c:v>
                </c:pt>
                <c:pt idx="449">
                  <c:v>13.111111111111216</c:v>
                </c:pt>
                <c:pt idx="450">
                  <c:v>13.082039911308309</c:v>
                </c:pt>
                <c:pt idx="451">
                  <c:v>13.053097345132848</c:v>
                </c:pt>
                <c:pt idx="452">
                  <c:v>13.024282560706506</c:v>
                </c:pt>
                <c:pt idx="453">
                  <c:v>12.995594713656491</c:v>
                </c:pt>
                <c:pt idx="454">
                  <c:v>12.967032967033072</c:v>
                </c:pt>
                <c:pt idx="455">
                  <c:v>12.938596491228175</c:v>
                </c:pt>
                <c:pt idx="456">
                  <c:v>12.910284463895071</c:v>
                </c:pt>
                <c:pt idx="457">
                  <c:v>12.8820960698691</c:v>
                </c:pt>
                <c:pt idx="458">
                  <c:v>12.854030501089429</c:v>
                </c:pt>
                <c:pt idx="459">
                  <c:v>12.826086956521843</c:v>
                </c:pt>
                <c:pt idx="460">
                  <c:v>12.798264642082534</c:v>
                </c:pt>
                <c:pt idx="461">
                  <c:v>12.770562770562874</c:v>
                </c:pt>
                <c:pt idx="462">
                  <c:v>12.74298056155518</c:v>
                </c:pt>
                <c:pt idx="463">
                  <c:v>12.715517241379414</c:v>
                </c:pt>
                <c:pt idx="464">
                  <c:v>12.688172043010857</c:v>
                </c:pt>
                <c:pt idx="465">
                  <c:v>12.660944206008688</c:v>
                </c:pt>
                <c:pt idx="466">
                  <c:v>12.6338329764455</c:v>
                </c:pt>
                <c:pt idx="467">
                  <c:v>12.606837606837711</c:v>
                </c:pt>
                <c:pt idx="468">
                  <c:v>12.579957356076862</c:v>
                </c:pt>
                <c:pt idx="469">
                  <c:v>12.553191489361806</c:v>
                </c:pt>
                <c:pt idx="470">
                  <c:v>12.52653927813174</c:v>
                </c:pt>
                <c:pt idx="471">
                  <c:v>12.500000000000103</c:v>
                </c:pt>
                <c:pt idx="472">
                  <c:v>12.473572938689321</c:v>
                </c:pt>
                <c:pt idx="473">
                  <c:v>12.447257383966349</c:v>
                </c:pt>
                <c:pt idx="474">
                  <c:v>12.421052631579052</c:v>
                </c:pt>
                <c:pt idx="475">
                  <c:v>12.394957983193381</c:v>
                </c:pt>
                <c:pt idx="476">
                  <c:v>12.368972746331341</c:v>
                </c:pt>
                <c:pt idx="477">
                  <c:v>12.343096234309726</c:v>
                </c:pt>
                <c:pt idx="478">
                  <c:v>12.317327766179645</c:v>
                </c:pt>
                <c:pt idx="479">
                  <c:v>12.291666666666771</c:v>
                </c:pt>
                <c:pt idx="480">
                  <c:v>12.266112266112369</c:v>
                </c:pt>
                <c:pt idx="481">
                  <c:v>12.240663900415042</c:v>
                </c:pt>
                <c:pt idx="482">
                  <c:v>12.215320910973189</c:v>
                </c:pt>
                <c:pt idx="483">
                  <c:v>12.190082644628202</c:v>
                </c:pt>
                <c:pt idx="484">
                  <c:v>12.164948453608352</c:v>
                </c:pt>
                <c:pt idx="485">
                  <c:v>12.139917695473354</c:v>
                </c:pt>
                <c:pt idx="486">
                  <c:v>12.114989733059652</c:v>
                </c:pt>
                <c:pt idx="487">
                  <c:v>12.090163934426332</c:v>
                </c:pt>
                <c:pt idx="488">
                  <c:v>12.065439672801739</c:v>
                </c:pt>
                <c:pt idx="489">
                  <c:v>12.040816326530715</c:v>
                </c:pt>
                <c:pt idx="490">
                  <c:v>12.016293279022506</c:v>
                </c:pt>
                <c:pt idx="491">
                  <c:v>11.99186991869929</c:v>
                </c:pt>
                <c:pt idx="492">
                  <c:v>11.967545638945337</c:v>
                </c:pt>
                <c:pt idx="493">
                  <c:v>11.943319838056784</c:v>
                </c:pt>
                <c:pt idx="494">
                  <c:v>11.919191919192022</c:v>
                </c:pt>
                <c:pt idx="495">
                  <c:v>11.895161290322683</c:v>
                </c:pt>
                <c:pt idx="496">
                  <c:v>11.871227364185213</c:v>
                </c:pt>
                <c:pt idx="497">
                  <c:v>11.847389558233035</c:v>
                </c:pt>
                <c:pt idx="498">
                  <c:v>11.823647294589282</c:v>
                </c:pt>
                <c:pt idx="499">
                  <c:v>11.800000000000104</c:v>
                </c:pt>
                <c:pt idx="500">
                  <c:v>11.776447105788526</c:v>
                </c:pt>
                <c:pt idx="501">
                  <c:v>11.752988047808868</c:v>
                </c:pt>
                <c:pt idx="502">
                  <c:v>11.729622266401693</c:v>
                </c:pt>
                <c:pt idx="503">
                  <c:v>11.706349206349309</c:v>
                </c:pt>
                <c:pt idx="504">
                  <c:v>11.683168316831786</c:v>
                </c:pt>
                <c:pt idx="505">
                  <c:v>11.660079051383502</c:v>
                </c:pt>
                <c:pt idx="506">
                  <c:v>11.637080867850202</c:v>
                </c:pt>
                <c:pt idx="507">
                  <c:v>11.614173228346559</c:v>
                </c:pt>
                <c:pt idx="508">
                  <c:v>11.591355599214248</c:v>
                </c:pt>
                <c:pt idx="509">
                  <c:v>11.568627450980495</c:v>
                </c:pt>
                <c:pt idx="510">
                  <c:v>11.545988258317127</c:v>
                </c:pt>
                <c:pt idx="511">
                  <c:v>11.523437500000103</c:v>
                </c:pt>
                <c:pt idx="512">
                  <c:v>11.500974658869499</c:v>
                </c:pt>
                <c:pt idx="513">
                  <c:v>11.478599221789986</c:v>
                </c:pt>
                <c:pt idx="514">
                  <c:v>11.456310679611752</c:v>
                </c:pt>
                <c:pt idx="515">
                  <c:v>11.434108527131885</c:v>
                </c:pt>
                <c:pt idx="516">
                  <c:v>11.411992263056195</c:v>
                </c:pt>
                <c:pt idx="517">
                  <c:v>11.389961389961492</c:v>
                </c:pt>
                <c:pt idx="518">
                  <c:v>11.368015414258291</c:v>
                </c:pt>
                <c:pt idx="519">
                  <c:v>11.346153846153948</c:v>
                </c:pt>
                <c:pt idx="520">
                  <c:v>11.324376199616225</c:v>
                </c:pt>
                <c:pt idx="521">
                  <c:v>11.302681992337266</c:v>
                </c:pt>
                <c:pt idx="522">
                  <c:v>11.281070745697999</c:v>
                </c:pt>
                <c:pt idx="523">
                  <c:v>11.259541984732927</c:v>
                </c:pt>
                <c:pt idx="524">
                  <c:v>11.23809523809534</c:v>
                </c:pt>
                <c:pt idx="525">
                  <c:v>11.216730038022915</c:v>
                </c:pt>
                <c:pt idx="526">
                  <c:v>11.195445920303706</c:v>
                </c:pt>
                <c:pt idx="527">
                  <c:v>11.174242424242525</c:v>
                </c:pt>
                <c:pt idx="528">
                  <c:v>11.153119092627701</c:v>
                </c:pt>
                <c:pt idx="529">
                  <c:v>11.132075471698215</c:v>
                </c:pt>
                <c:pt idx="530">
                  <c:v>11.111111111111212</c:v>
                </c:pt>
                <c:pt idx="531">
                  <c:v>11.090225563909875</c:v>
                </c:pt>
                <c:pt idx="532">
                  <c:v>11.069418386491659</c:v>
                </c:pt>
                <c:pt idx="533">
                  <c:v>11.048689138576881</c:v>
                </c:pt>
                <c:pt idx="534">
                  <c:v>11.028037383177672</c:v>
                </c:pt>
                <c:pt idx="535">
                  <c:v>11.007462686567266</c:v>
                </c:pt>
                <c:pt idx="536">
                  <c:v>10.986964618249635</c:v>
                </c:pt>
                <c:pt idx="537">
                  <c:v>10.966542750929468</c:v>
                </c:pt>
                <c:pt idx="538">
                  <c:v>10.946196660482476</c:v>
                </c:pt>
                <c:pt idx="539">
                  <c:v>10.925925925926027</c:v>
                </c:pt>
                <c:pt idx="540">
                  <c:v>10.90573012939012</c:v>
                </c:pt>
                <c:pt idx="541">
                  <c:v>10.885608856088663</c:v>
                </c:pt>
                <c:pt idx="542">
                  <c:v>10.865561694291078</c:v>
                </c:pt>
                <c:pt idx="543">
                  <c:v>10.845588235294219</c:v>
                </c:pt>
                <c:pt idx="544">
                  <c:v>10.825688073394597</c:v>
                </c:pt>
                <c:pt idx="545">
                  <c:v>10.805860805860906</c:v>
                </c:pt>
                <c:pt idx="546">
                  <c:v>10.786106032906865</c:v>
                </c:pt>
                <c:pt idx="547">
                  <c:v>10.766423357664333</c:v>
                </c:pt>
                <c:pt idx="548">
                  <c:v>10.746812386156749</c:v>
                </c:pt>
                <c:pt idx="549">
                  <c:v>10.727272727272828</c:v>
                </c:pt>
                <c:pt idx="550">
                  <c:v>10.707803992740573</c:v>
                </c:pt>
                <c:pt idx="551">
                  <c:v>10.68840579710155</c:v>
                </c:pt>
                <c:pt idx="552">
                  <c:v>10.669077757685454</c:v>
                </c:pt>
                <c:pt idx="553">
                  <c:v>10.649819494584937</c:v>
                </c:pt>
                <c:pt idx="554">
                  <c:v>10.630630630630732</c:v>
                </c:pt>
                <c:pt idx="555">
                  <c:v>10.611510791367007</c:v>
                </c:pt>
                <c:pt idx="556">
                  <c:v>10.592459605027029</c:v>
                </c:pt>
                <c:pt idx="557">
                  <c:v>10.57347670250906</c:v>
                </c:pt>
                <c:pt idx="558">
                  <c:v>10.554561717352515</c:v>
                </c:pt>
                <c:pt idx="559">
                  <c:v>10.535714285714386</c:v>
                </c:pt>
                <c:pt idx="560">
                  <c:v>10.516934046345911</c:v>
                </c:pt>
                <c:pt idx="561">
                  <c:v>10.498220640569494</c:v>
                </c:pt>
                <c:pt idx="562">
                  <c:v>10.479573712255872</c:v>
                </c:pt>
                <c:pt idx="563">
                  <c:v>10.460992907801518</c:v>
                </c:pt>
                <c:pt idx="564">
                  <c:v>10.442477876106294</c:v>
                </c:pt>
                <c:pt idx="565">
                  <c:v>10.424028268551336</c:v>
                </c:pt>
                <c:pt idx="566">
                  <c:v>10.405643738977172</c:v>
                </c:pt>
                <c:pt idx="567">
                  <c:v>10.387323943662071</c:v>
                </c:pt>
                <c:pt idx="568">
                  <c:v>10.369068541300626</c:v>
                </c:pt>
                <c:pt idx="569">
                  <c:v>10.350877192982555</c:v>
                </c:pt>
                <c:pt idx="570">
                  <c:v>10.332749562171728</c:v>
                </c:pt>
                <c:pt idx="571">
                  <c:v>10.314685314685414</c:v>
                </c:pt>
                <c:pt idx="572">
                  <c:v>10.296684118673747</c:v>
                </c:pt>
                <c:pt idx="573">
                  <c:v>10.278745644599402</c:v>
                </c:pt>
                <c:pt idx="574">
                  <c:v>10.26086956521749</c:v>
                </c:pt>
                <c:pt idx="575">
                  <c:v>10.243055555555655</c:v>
                </c:pt>
                <c:pt idx="576">
                  <c:v>10.225303292894379</c:v>
                </c:pt>
                <c:pt idx="577">
                  <c:v>10.207612456747503</c:v>
                </c:pt>
                <c:pt idx="578">
                  <c:v>10.189982728842931</c:v>
                </c:pt>
                <c:pt idx="579">
                  <c:v>10.172413793103546</c:v>
                </c:pt>
                <c:pt idx="580">
                  <c:v>10.154905335628326</c:v>
                </c:pt>
                <c:pt idx="581">
                  <c:v>10.137457044673639</c:v>
                </c:pt>
                <c:pt idx="582">
                  <c:v>10.120068610634746</c:v>
                </c:pt>
                <c:pt idx="583">
                  <c:v>10.102739726027496</c:v>
                </c:pt>
                <c:pt idx="584">
                  <c:v>10.085470085470185</c:v>
                </c:pt>
                <c:pt idx="585">
                  <c:v>10.068259385665627</c:v>
                </c:pt>
                <c:pt idx="586">
                  <c:v>10.051107325383404</c:v>
                </c:pt>
                <c:pt idx="587">
                  <c:v>10.034013605442276</c:v>
                </c:pt>
                <c:pt idx="588">
                  <c:v>10.016977928692798</c:v>
                </c:pt>
                <c:pt idx="589">
                  <c:v>10.000000000000098</c:v>
                </c:pt>
                <c:pt idx="590">
                  <c:v>9.9830795262268328</c:v>
                </c:pt>
                <c:pt idx="591">
                  <c:v>9.9662162162163135</c:v>
                </c:pt>
                <c:pt idx="592">
                  <c:v>9.9494097807758148</c:v>
                </c:pt>
                <c:pt idx="593">
                  <c:v>9.9326599326600302</c:v>
                </c:pt>
                <c:pt idx="594">
                  <c:v>9.9159663865547198</c:v>
                </c:pt>
                <c:pt idx="595">
                  <c:v>9.8993288590604998</c:v>
                </c:pt>
                <c:pt idx="596">
                  <c:v>9.8827470686768137</c:v>
                </c:pt>
                <c:pt idx="597">
                  <c:v>9.866220735786051</c:v>
                </c:pt>
                <c:pt idx="598">
                  <c:v>9.849749582637827</c:v>
                </c:pt>
                <c:pt idx="599">
                  <c:v>9.8333333333334298</c:v>
                </c:pt>
                <c:pt idx="600">
                  <c:v>9.816971713810414</c:v>
                </c:pt>
                <c:pt idx="601">
                  <c:v>9.8006644518273394</c:v>
                </c:pt>
                <c:pt idx="602">
                  <c:v>9.7844112769486866</c:v>
                </c:pt>
                <c:pt idx="603">
                  <c:v>9.7682119205298985</c:v>
                </c:pt>
                <c:pt idx="604">
                  <c:v>9.7520661157025756</c:v>
                </c:pt>
                <c:pt idx="605">
                  <c:v>9.7359735973598323</c:v>
                </c:pt>
                <c:pt idx="606">
                  <c:v>9.719934102141778</c:v>
                </c:pt>
                <c:pt idx="607">
                  <c:v>9.703947368421149</c:v>
                </c:pt>
                <c:pt idx="608">
                  <c:v>9.6880131362890953</c:v>
                </c:pt>
                <c:pt idx="609">
                  <c:v>9.6721311475410801</c:v>
                </c:pt>
                <c:pt idx="610">
                  <c:v>9.656301145662944</c:v>
                </c:pt>
                <c:pt idx="611">
                  <c:v>9.6405228758170907</c:v>
                </c:pt>
                <c:pt idx="612">
                  <c:v>9.624796084828807</c:v>
                </c:pt>
                <c:pt idx="613">
                  <c:v>9.6091205211727342</c:v>
                </c:pt>
                <c:pt idx="614">
                  <c:v>9.5934959349594457</c:v>
                </c:pt>
                <c:pt idx="615">
                  <c:v>9.5779220779221745</c:v>
                </c:pt>
                <c:pt idx="616">
                  <c:v>9.5623987034036624</c:v>
                </c:pt>
                <c:pt idx="617">
                  <c:v>9.5469255663431376</c:v>
                </c:pt>
                <c:pt idx="618">
                  <c:v>9.531502423263424</c:v>
                </c:pt>
                <c:pt idx="619">
                  <c:v>9.51612903225816</c:v>
                </c:pt>
                <c:pt idx="620">
                  <c:v>9.5008051529791615</c:v>
                </c:pt>
                <c:pt idx="621">
                  <c:v>9.4855305466238899</c:v>
                </c:pt>
                <c:pt idx="622">
                  <c:v>9.4703049759230495</c:v>
                </c:pt>
                <c:pt idx="623">
                  <c:v>9.4551282051283003</c:v>
                </c:pt>
                <c:pt idx="624">
                  <c:v>9.4400000000000954</c:v>
                </c:pt>
                <c:pt idx="625">
                  <c:v>9.4249201277956232</c:v>
                </c:pt>
                <c:pt idx="626">
                  <c:v>9.4098883572568734</c:v>
                </c:pt>
                <c:pt idx="627">
                  <c:v>9.3949044585988215</c:v>
                </c:pt>
                <c:pt idx="628">
                  <c:v>9.379968203497711</c:v>
                </c:pt>
                <c:pt idx="629">
                  <c:v>9.3650793650794597</c:v>
                </c:pt>
                <c:pt idx="630">
                  <c:v>9.3502377179081773</c:v>
                </c:pt>
                <c:pt idx="631">
                  <c:v>9.3354430379747786</c:v>
                </c:pt>
                <c:pt idx="632">
                  <c:v>9.3206951026857183</c:v>
                </c:pt>
                <c:pt idx="633">
                  <c:v>9.3059936908518299</c:v>
                </c:pt>
                <c:pt idx="634">
                  <c:v>9.2913385826772608</c:v>
                </c:pt>
                <c:pt idx="635">
                  <c:v>9.2767295597485226</c:v>
                </c:pt>
                <c:pt idx="636">
                  <c:v>9.2621664050236419</c:v>
                </c:pt>
                <c:pt idx="637">
                  <c:v>9.2476489028214122</c:v>
                </c:pt>
                <c:pt idx="638">
                  <c:v>9.2331768388107367</c:v>
                </c:pt>
                <c:pt idx="639">
                  <c:v>9.2187500000000941</c:v>
                </c:pt>
                <c:pt idx="640">
                  <c:v>9.2043681747270831</c:v>
                </c:pt>
                <c:pt idx="641">
                  <c:v>9.1900311526480696</c:v>
                </c:pt>
                <c:pt idx="642">
                  <c:v>9.1757387247279318</c:v>
                </c:pt>
                <c:pt idx="643">
                  <c:v>9.1614906832299088</c:v>
                </c:pt>
                <c:pt idx="644">
                  <c:v>9.1472868217055208</c:v>
                </c:pt>
                <c:pt idx="645">
                  <c:v>9.1331269349846149</c:v>
                </c:pt>
                <c:pt idx="646">
                  <c:v>9.1190108191654726</c:v>
                </c:pt>
                <c:pt idx="647">
                  <c:v>9.1049382716050324</c:v>
                </c:pt>
                <c:pt idx="648">
                  <c:v>9.0909090909091841</c:v>
                </c:pt>
                <c:pt idx="649">
                  <c:v>9.0769230769231708</c:v>
                </c:pt>
                <c:pt idx="650">
                  <c:v>9.0629800307220609</c:v>
                </c:pt>
                <c:pt idx="651">
                  <c:v>9.0490797546013209</c:v>
                </c:pt>
                <c:pt idx="652">
                  <c:v>9.0352220520674749</c:v>
                </c:pt>
                <c:pt idx="653">
                  <c:v>9.0214067278288397</c:v>
                </c:pt>
                <c:pt idx="654">
                  <c:v>9.0076335877863531</c:v>
                </c:pt>
                <c:pt idx="655">
                  <c:v>8.9939024390244846</c:v>
                </c:pt>
                <c:pt idx="656">
                  <c:v>8.9802130898022252</c:v>
                </c:pt>
                <c:pt idx="657">
                  <c:v>8.9665653495441671</c:v>
                </c:pt>
                <c:pt idx="658">
                  <c:v>8.952959028831657</c:v>
                </c:pt>
                <c:pt idx="659">
                  <c:v>8.9393939393940318</c:v>
                </c:pt>
                <c:pt idx="660">
                  <c:v>8.9258698940999412</c:v>
                </c:pt>
                <c:pt idx="661">
                  <c:v>8.9123867069487339</c:v>
                </c:pt>
                <c:pt idx="662">
                  <c:v>8.8989441930619329</c:v>
                </c:pt>
                <c:pt idx="663">
                  <c:v>8.8855421686747924</c:v>
                </c:pt>
                <c:pt idx="664">
                  <c:v>8.8721804511279121</c:v>
                </c:pt>
                <c:pt idx="665">
                  <c:v>8.8588588588589516</c:v>
                </c:pt>
                <c:pt idx="666">
                  <c:v>8.8455772113943958</c:v>
                </c:pt>
                <c:pt idx="667">
                  <c:v>8.8323353293414097</c:v>
                </c:pt>
                <c:pt idx="668">
                  <c:v>8.8191330343797638</c:v>
                </c:pt>
                <c:pt idx="669">
                  <c:v>8.8059701492538238</c:v>
                </c:pt>
                <c:pt idx="670">
                  <c:v>8.7928464977646232</c:v>
                </c:pt>
                <c:pt idx="671">
                  <c:v>8.7797619047619975</c:v>
                </c:pt>
                <c:pt idx="672">
                  <c:v>8.7667161961367945</c:v>
                </c:pt>
                <c:pt idx="673">
                  <c:v>8.7537091988131479</c:v>
                </c:pt>
                <c:pt idx="674">
                  <c:v>8.7407407407408328</c:v>
                </c:pt>
                <c:pt idx="675">
                  <c:v>8.7278106508876654</c:v>
                </c:pt>
                <c:pt idx="676">
                  <c:v>8.7149187592319972</c:v>
                </c:pt>
                <c:pt idx="677">
                  <c:v>8.702064896755255</c:v>
                </c:pt>
                <c:pt idx="678">
                  <c:v>8.6892488954345541</c:v>
                </c:pt>
                <c:pt idx="679">
                  <c:v>8.6764705882353859</c:v>
                </c:pt>
                <c:pt idx="680">
                  <c:v>8.6637298091043498</c:v>
                </c:pt>
                <c:pt idx="681">
                  <c:v>8.6510263929619686</c:v>
                </c:pt>
                <c:pt idx="682">
                  <c:v>8.6383601756955528</c:v>
                </c:pt>
                <c:pt idx="683">
                  <c:v>8.6257309941521392</c:v>
                </c:pt>
                <c:pt idx="684">
                  <c:v>8.613138686131478</c:v>
                </c:pt>
                <c:pt idx="685">
                  <c:v>8.6005830903791001</c:v>
                </c:pt>
                <c:pt idx="686">
                  <c:v>8.5880640465794222</c:v>
                </c:pt>
                <c:pt idx="687">
                  <c:v>8.5755813953489284</c:v>
                </c:pt>
                <c:pt idx="688">
                  <c:v>8.5631349782294084</c:v>
                </c:pt>
                <c:pt idx="689">
                  <c:v>8.5507246376812507</c:v>
                </c:pt>
                <c:pt idx="690">
                  <c:v>8.5383502170767915</c:v>
                </c:pt>
                <c:pt idx="691">
                  <c:v>8.5260115606937319</c:v>
                </c:pt>
                <c:pt idx="692">
                  <c:v>8.5137085137086039</c:v>
                </c:pt>
                <c:pt idx="693">
                  <c:v>8.5014409221902927</c:v>
                </c:pt>
                <c:pt idx="694">
                  <c:v>8.4892086330936163</c:v>
                </c:pt>
                <c:pt idx="695">
                  <c:v>8.4770114942529649</c:v>
                </c:pt>
                <c:pt idx="696">
                  <c:v>8.4648493543759873</c:v>
                </c:pt>
                <c:pt idx="697">
                  <c:v>8.4527220630373403</c:v>
                </c:pt>
                <c:pt idx="698">
                  <c:v>8.44062947067248</c:v>
                </c:pt>
                <c:pt idx="699">
                  <c:v>8.4285714285715194</c:v>
                </c:pt>
                <c:pt idx="700">
                  <c:v>8.4165477888731282</c:v>
                </c:pt>
                <c:pt idx="701">
                  <c:v>8.4045584045584949</c:v>
                </c:pt>
                <c:pt idx="702">
                  <c:v>8.3926031294453249</c:v>
                </c:pt>
                <c:pt idx="703">
                  <c:v>8.3806818181819089</c:v>
                </c:pt>
                <c:pt idx="704">
                  <c:v>8.3687943262412254</c:v>
                </c:pt>
                <c:pt idx="705">
                  <c:v>8.3569405099151037</c:v>
                </c:pt>
                <c:pt idx="706">
                  <c:v>8.3451202263084348</c:v>
                </c:pt>
                <c:pt idx="707">
                  <c:v>8.3333333333334227</c:v>
                </c:pt>
                <c:pt idx="708">
                  <c:v>8.3215796897038974</c:v>
                </c:pt>
                <c:pt idx="709">
                  <c:v>8.3098591549296668</c:v>
                </c:pt>
                <c:pt idx="710">
                  <c:v>8.29817158931092</c:v>
                </c:pt>
                <c:pt idx="711">
                  <c:v>8.2865168539326746</c:v>
                </c:pt>
                <c:pt idx="712">
                  <c:v>8.2748948106592763</c:v>
                </c:pt>
                <c:pt idx="713">
                  <c:v>8.2633053221289412</c:v>
                </c:pt>
                <c:pt idx="714">
                  <c:v>8.2517482517483405</c:v>
                </c:pt>
                <c:pt idx="715">
                  <c:v>8.24022346368724</c:v>
                </c:pt>
                <c:pt idx="716">
                  <c:v>8.228730822873171</c:v>
                </c:pt>
                <c:pt idx="717">
                  <c:v>8.2172701949861615</c:v>
                </c:pt>
                <c:pt idx="718">
                  <c:v>8.2058414464534959</c:v>
                </c:pt>
                <c:pt idx="719">
                  <c:v>8.1944444444445335</c:v>
                </c:pt>
                <c:pt idx="720">
                  <c:v>8.1830790568655534</c:v>
                </c:pt>
                <c:pt idx="721">
                  <c:v>8.17174515235466</c:v>
                </c:pt>
                <c:pt idx="722">
                  <c:v>8.1604426002767134</c:v>
                </c:pt>
                <c:pt idx="723">
                  <c:v>8.1491712707183215</c:v>
                </c:pt>
                <c:pt idx="724">
                  <c:v>8.1379310344828468</c:v>
                </c:pt>
                <c:pt idx="725">
                  <c:v>8.126721763085488</c:v>
                </c:pt>
                <c:pt idx="726">
                  <c:v>8.1155433287483696</c:v>
                </c:pt>
                <c:pt idx="727">
                  <c:v>8.1043956043956928</c:v>
                </c:pt>
                <c:pt idx="728">
                  <c:v>8.0932784636489217</c:v>
                </c:pt>
                <c:pt idx="729">
                  <c:v>8.0821917808220061</c:v>
                </c:pt>
                <c:pt idx="730">
                  <c:v>8.071135430916641</c:v>
                </c:pt>
                <c:pt idx="731">
                  <c:v>8.060109289617575</c:v>
                </c:pt>
                <c:pt idx="732">
                  <c:v>8.0491132332879456</c:v>
                </c:pt>
                <c:pt idx="733">
                  <c:v>8.0381471389646659</c:v>
                </c:pt>
                <c:pt idx="734">
                  <c:v>8.0272108843538295</c:v>
                </c:pt>
                <c:pt idx="735">
                  <c:v>8.0163043478261748</c:v>
                </c:pt>
                <c:pt idx="736">
                  <c:v>8.0054274084125705</c:v>
                </c:pt>
                <c:pt idx="737">
                  <c:v>7.9945799457995452</c:v>
                </c:pt>
                <c:pt idx="738">
                  <c:v>7.98376184032485</c:v>
                </c:pt>
                <c:pt idx="739">
                  <c:v>7.9729729729730598</c:v>
                </c:pt>
                <c:pt idx="740">
                  <c:v>7.9622132253712072</c:v>
                </c:pt>
                <c:pt idx="741">
                  <c:v>7.9514824797844534</c:v>
                </c:pt>
                <c:pt idx="742">
                  <c:v>7.9407806191117958</c:v>
                </c:pt>
                <c:pt idx="743">
                  <c:v>7.9301075268818071</c:v>
                </c:pt>
                <c:pt idx="744">
                  <c:v>7.9194630872484089</c:v>
                </c:pt>
                <c:pt idx="745">
                  <c:v>7.9088471849866817</c:v>
                </c:pt>
                <c:pt idx="746">
                  <c:v>7.8982597054887078</c:v>
                </c:pt>
                <c:pt idx="747">
                  <c:v>7.8877005347594444</c:v>
                </c:pt>
                <c:pt idx="748">
                  <c:v>7.8771695594126365</c:v>
                </c:pt>
                <c:pt idx="749">
                  <c:v>7.8666666666667533</c:v>
                </c:pt>
                <c:pt idx="750">
                  <c:v>7.8561917443409648</c:v>
                </c:pt>
                <c:pt idx="751">
                  <c:v>7.8457446808511495</c:v>
                </c:pt>
                <c:pt idx="752">
                  <c:v>7.8353253652059296</c:v>
                </c:pt>
                <c:pt idx="753">
                  <c:v>7.8249336870027388</c:v>
                </c:pt>
                <c:pt idx="754">
                  <c:v>7.8145695364239272</c:v>
                </c:pt>
                <c:pt idx="755">
                  <c:v>7.8042328042328899</c:v>
                </c:pt>
                <c:pt idx="756">
                  <c:v>7.7939233817702309</c:v>
                </c:pt>
                <c:pt idx="757">
                  <c:v>7.7836411609499541</c:v>
                </c:pt>
                <c:pt idx="758">
                  <c:v>7.7733860342556849</c:v>
                </c:pt>
                <c:pt idx="759">
                  <c:v>7.7631578947369277</c:v>
                </c:pt>
                <c:pt idx="760">
                  <c:v>7.7529566360053419</c:v>
                </c:pt>
                <c:pt idx="761">
                  <c:v>7.7427821522310563</c:v>
                </c:pt>
                <c:pt idx="762">
                  <c:v>7.732634338139011</c:v>
                </c:pt>
                <c:pt idx="763">
                  <c:v>7.7225130890053206</c:v>
                </c:pt>
                <c:pt idx="764">
                  <c:v>7.7124183006536802</c:v>
                </c:pt>
                <c:pt idx="765">
                  <c:v>7.7023498694517825</c:v>
                </c:pt>
                <c:pt idx="766">
                  <c:v>7.6923076923077778</c:v>
                </c:pt>
                <c:pt idx="767">
                  <c:v>7.6822916666667513</c:v>
                </c:pt>
                <c:pt idx="768">
                  <c:v>7.6723016905072372</c:v>
                </c:pt>
                <c:pt idx="769">
                  <c:v>7.6623376623377473</c:v>
                </c:pt>
                <c:pt idx="770">
                  <c:v>7.6523994811933402</c:v>
                </c:pt>
                <c:pt idx="771">
                  <c:v>7.6424870466322092</c:v>
                </c:pt>
                <c:pt idx="772">
                  <c:v>7.632600258732297</c:v>
                </c:pt>
                <c:pt idx="773">
                  <c:v>7.6227390180879402</c:v>
                </c:pt>
                <c:pt idx="774">
                  <c:v>7.6129032258065363</c:v>
                </c:pt>
                <c:pt idx="775">
                  <c:v>7.6030927835052395</c:v>
                </c:pt>
                <c:pt idx="776">
                  <c:v>7.5933075933076779</c:v>
                </c:pt>
                <c:pt idx="777">
                  <c:v>7.583547557840701</c:v>
                </c:pt>
                <c:pt idx="778">
                  <c:v>7.5738125802311496</c:v>
                </c:pt>
                <c:pt idx="779">
                  <c:v>7.5641025641026483</c:v>
                </c:pt>
                <c:pt idx="780">
                  <c:v>7.5544174135724278</c:v>
                </c:pt>
                <c:pt idx="781">
                  <c:v>7.5447570332481657</c:v>
                </c:pt>
                <c:pt idx="782">
                  <c:v>7.5351213282248608</c:v>
                </c:pt>
                <c:pt idx="783">
                  <c:v>7.5255102040817166</c:v>
                </c:pt>
                <c:pt idx="784">
                  <c:v>7.5159235668790645</c:v>
                </c:pt>
                <c:pt idx="785">
                  <c:v>7.5063613231552999</c:v>
                </c:pt>
                <c:pt idx="786">
                  <c:v>7.4968233799238453</c:v>
                </c:pt>
                <c:pt idx="787">
                  <c:v>7.4873096446701348</c:v>
                </c:pt>
                <c:pt idx="788">
                  <c:v>7.4778200253486258</c:v>
                </c:pt>
                <c:pt idx="789">
                  <c:v>7.4683544303798302</c:v>
                </c:pt>
                <c:pt idx="790">
                  <c:v>7.458912768647366</c:v>
                </c:pt>
                <c:pt idx="791">
                  <c:v>7.4494949494950333</c:v>
                </c:pt>
                <c:pt idx="792">
                  <c:v>7.4401008827239172</c:v>
                </c:pt>
                <c:pt idx="793">
                  <c:v>7.4307304785895045</c:v>
                </c:pt>
                <c:pt idx="794">
                  <c:v>7.4213836477988258</c:v>
                </c:pt>
                <c:pt idx="795">
                  <c:v>7.412060301507621</c:v>
                </c:pt>
                <c:pt idx="796">
                  <c:v>7.4027603513175233</c:v>
                </c:pt>
                <c:pt idx="797">
                  <c:v>7.3934837092732657</c:v>
                </c:pt>
                <c:pt idx="798">
                  <c:v>7.384230287859908</c:v>
                </c:pt>
                <c:pt idx="799">
                  <c:v>7.3750000000000835</c:v>
                </c:pt>
                <c:pt idx="800">
                  <c:v>7.3657927590512688</c:v>
                </c:pt>
                <c:pt idx="801">
                  <c:v>7.3566084788030759</c:v>
                </c:pt>
                <c:pt idx="802">
                  <c:v>7.3474470734745534</c:v>
                </c:pt>
                <c:pt idx="803">
                  <c:v>7.3383084577115252</c:v>
                </c:pt>
                <c:pt idx="804">
                  <c:v>7.3291925465839336</c:v>
                </c:pt>
                <c:pt idx="805">
                  <c:v>7.3200992555832096</c:v>
                </c:pt>
                <c:pt idx="806">
                  <c:v>7.3110285006196616</c:v>
                </c:pt>
                <c:pt idx="807">
                  <c:v>7.3019801980198844</c:v>
                </c:pt>
                <c:pt idx="808">
                  <c:v>7.2929542645241865</c:v>
                </c:pt>
                <c:pt idx="809">
                  <c:v>7.2839506172840327</c:v>
                </c:pt>
                <c:pt idx="810">
                  <c:v>7.2749691738595148</c:v>
                </c:pt>
                <c:pt idx="811">
                  <c:v>7.2660098522168308</c:v>
                </c:pt>
                <c:pt idx="812">
                  <c:v>7.2570725707257893</c:v>
                </c:pt>
                <c:pt idx="813">
                  <c:v>7.2481572481573302</c:v>
                </c:pt>
                <c:pt idx="814">
                  <c:v>7.2392638036810641</c:v>
                </c:pt>
                <c:pt idx="815">
                  <c:v>7.2303921568628269</c:v>
                </c:pt>
                <c:pt idx="816">
                  <c:v>7.2215422276622609</c:v>
                </c:pt>
                <c:pt idx="817">
                  <c:v>7.2127139364303998</c:v>
                </c:pt>
                <c:pt idx="818">
                  <c:v>7.2039072039072858</c:v>
                </c:pt>
                <c:pt idx="819">
                  <c:v>7.1951219512195941</c:v>
                </c:pt>
                <c:pt idx="820">
                  <c:v>7.1863580998782792</c:v>
                </c:pt>
                <c:pt idx="821">
                  <c:v>7.1776155717762373</c:v>
                </c:pt>
                <c:pt idx="822">
                  <c:v>7.168894289185987</c:v>
                </c:pt>
                <c:pt idx="823">
                  <c:v>7.160194174757363</c:v>
                </c:pt>
                <c:pt idx="824">
                  <c:v>7.1515151515152331</c:v>
                </c:pt>
                <c:pt idx="825">
                  <c:v>7.1428571428572241</c:v>
                </c:pt>
                <c:pt idx="826">
                  <c:v>7.1342200725514724</c:v>
                </c:pt>
                <c:pt idx="827">
                  <c:v>7.1256038647343809</c:v>
                </c:pt>
                <c:pt idx="828">
                  <c:v>7.1170084439084045</c:v>
                </c:pt>
                <c:pt idx="829">
                  <c:v>7.1084337349398403</c:v>
                </c:pt>
                <c:pt idx="830">
                  <c:v>7.0998796630566394</c:v>
                </c:pt>
                <c:pt idx="831">
                  <c:v>7.091346153846235</c:v>
                </c:pt>
                <c:pt idx="832">
                  <c:v>7.0828331332533825</c:v>
                </c:pt>
                <c:pt idx="833">
                  <c:v>7.0743405275780189</c:v>
                </c:pt>
                <c:pt idx="834">
                  <c:v>7.0658682634731349</c:v>
                </c:pt>
                <c:pt idx="835">
                  <c:v>7.0574162679426644</c:v>
                </c:pt>
                <c:pt idx="836">
                  <c:v>7.0489844683393876</c:v>
                </c:pt>
                <c:pt idx="837">
                  <c:v>7.0405727923628492</c:v>
                </c:pt>
                <c:pt idx="838">
                  <c:v>7.0321811680572912</c:v>
                </c:pt>
                <c:pt idx="839">
                  <c:v>7.0238095238096045</c:v>
                </c:pt>
                <c:pt idx="840">
                  <c:v>7.0154577883472866</c:v>
                </c:pt>
                <c:pt idx="841">
                  <c:v>7.0071258907364227</c:v>
                </c:pt>
                <c:pt idx="842">
                  <c:v>6.9988137603796767</c:v>
                </c:pt>
                <c:pt idx="843">
                  <c:v>6.9905213270142985</c:v>
                </c:pt>
                <c:pt idx="844">
                  <c:v>6.9822485207101392</c:v>
                </c:pt>
                <c:pt idx="845">
                  <c:v>6.9739952718676923</c:v>
                </c:pt>
                <c:pt idx="846">
                  <c:v>6.9657615112161366</c:v>
                </c:pt>
                <c:pt idx="847">
                  <c:v>6.9575471698114013</c:v>
                </c:pt>
                <c:pt idx="848">
                  <c:v>6.9493521790342383</c:v>
                </c:pt>
                <c:pt idx="849">
                  <c:v>6.9411764705883154</c:v>
                </c:pt>
                <c:pt idx="850">
                  <c:v>6.9330199764983176</c:v>
                </c:pt>
                <c:pt idx="851">
                  <c:v>6.924882629108061</c:v>
                </c:pt>
                <c:pt idx="852">
                  <c:v>6.9167643610786262</c:v>
                </c:pt>
                <c:pt idx="853">
                  <c:v>6.9086651053864969</c:v>
                </c:pt>
                <c:pt idx="854">
                  <c:v>6.9005847953217172</c:v>
                </c:pt>
                <c:pt idx="855">
                  <c:v>6.8925233644860606</c:v>
                </c:pt>
                <c:pt idx="856">
                  <c:v>6.884480746791211</c:v>
                </c:pt>
                <c:pt idx="857">
                  <c:v>6.876456876456956</c:v>
                </c:pt>
                <c:pt idx="858">
                  <c:v>6.8684516880093929</c:v>
                </c:pt>
                <c:pt idx="859">
                  <c:v>6.8604651162791495</c:v>
                </c:pt>
                <c:pt idx="860">
                  <c:v>6.852497096399615</c:v>
                </c:pt>
                <c:pt idx="861">
                  <c:v>6.8445475638051834</c:v>
                </c:pt>
                <c:pt idx="862">
                  <c:v>6.8366164542295111</c:v>
                </c:pt>
                <c:pt idx="863">
                  <c:v>6.8287037037037832</c:v>
                </c:pt>
                <c:pt idx="864">
                  <c:v>6.8208092485549923</c:v>
                </c:pt>
                <c:pt idx="865">
                  <c:v>6.8129330254042362</c:v>
                </c:pt>
                <c:pt idx="866">
                  <c:v>6.8050749711650154</c:v>
                </c:pt>
                <c:pt idx="867">
                  <c:v>6.7972350230415532</c:v>
                </c:pt>
                <c:pt idx="868">
                  <c:v>6.7894131185271211</c:v>
                </c:pt>
                <c:pt idx="869">
                  <c:v>6.7816091954023774</c:v>
                </c:pt>
                <c:pt idx="870">
                  <c:v>6.7738231917337179</c:v>
                </c:pt>
                <c:pt idx="871">
                  <c:v>6.7660550458716386</c:v>
                </c:pt>
                <c:pt idx="872">
                  <c:v>6.7583046964491054</c:v>
                </c:pt>
                <c:pt idx="873">
                  <c:v>6.7505720823799411</c:v>
                </c:pt>
                <c:pt idx="874">
                  <c:v>6.742857142857221</c:v>
                </c:pt>
                <c:pt idx="875">
                  <c:v>6.7351598173516765</c:v>
                </c:pt>
                <c:pt idx="876">
                  <c:v>6.7274800456101129</c:v>
                </c:pt>
                <c:pt idx="877">
                  <c:v>6.7198177676538373</c:v>
                </c:pt>
                <c:pt idx="878">
                  <c:v>6.7121729237770973</c:v>
                </c:pt>
                <c:pt idx="879">
                  <c:v>6.7045454545455332</c:v>
                </c:pt>
                <c:pt idx="880">
                  <c:v>6.69693530079463</c:v>
                </c:pt>
                <c:pt idx="881">
                  <c:v>6.6893424036281957</c:v>
                </c:pt>
                <c:pt idx="882">
                  <c:v>6.6817667044168392</c:v>
                </c:pt>
                <c:pt idx="883">
                  <c:v>6.6742081447964585</c:v>
                </c:pt>
                <c:pt idx="884">
                  <c:v>6.6666666666667442</c:v>
                </c:pt>
                <c:pt idx="885">
                  <c:v>6.6591422121896944</c:v>
                </c:pt>
                <c:pt idx="886">
                  <c:v>6.6516347237881277</c:v>
                </c:pt>
                <c:pt idx="887">
                  <c:v>6.6441441441442217</c:v>
                </c:pt>
                <c:pt idx="888">
                  <c:v>6.6366704161980534</c:v>
                </c:pt>
                <c:pt idx="889">
                  <c:v>6.6292134831461453</c:v>
                </c:pt>
                <c:pt idx="890">
                  <c:v>6.6217732884400329</c:v>
                </c:pt>
                <c:pt idx="891">
                  <c:v>6.6143497757848309</c:v>
                </c:pt>
                <c:pt idx="892">
                  <c:v>6.6069428891378159</c:v>
                </c:pt>
                <c:pt idx="893">
                  <c:v>6.5995525727070126</c:v>
                </c:pt>
                <c:pt idx="894">
                  <c:v>6.5921787709497979</c:v>
                </c:pt>
                <c:pt idx="895">
                  <c:v>6.5848214285715061</c:v>
                </c:pt>
                <c:pt idx="896">
                  <c:v>6.5774804905240458</c:v>
                </c:pt>
                <c:pt idx="897">
                  <c:v>6.5701559020045313</c:v>
                </c:pt>
                <c:pt idx="898">
                  <c:v>6.5628476084539145</c:v>
                </c:pt>
                <c:pt idx="899">
                  <c:v>6.5555555555556326</c:v>
                </c:pt>
                <c:pt idx="900">
                  <c:v>6.5482796892342616</c:v>
                </c:pt>
                <c:pt idx="901">
                  <c:v>6.5410199556541793</c:v>
                </c:pt>
                <c:pt idx="902">
                  <c:v>6.5337763012182384</c:v>
                </c:pt>
                <c:pt idx="903">
                  <c:v>6.5265486725664488</c:v>
                </c:pt>
                <c:pt idx="904">
                  <c:v>6.5193370165746627</c:v>
                </c:pt>
                <c:pt idx="905">
                  <c:v>6.5121412803532772</c:v>
                </c:pt>
                <c:pt idx="906">
                  <c:v>6.504961411245942</c:v>
                </c:pt>
                <c:pt idx="907">
                  <c:v>6.4977973568282703</c:v>
                </c:pt>
                <c:pt idx="908">
                  <c:v>6.4906490649065676</c:v>
                </c:pt>
                <c:pt idx="909">
                  <c:v>6.48351648351656</c:v>
                </c:pt>
                <c:pt idx="910">
                  <c:v>6.4763995609221405</c:v>
                </c:pt>
                <c:pt idx="911">
                  <c:v>6.4692982456141115</c:v>
                </c:pt>
                <c:pt idx="912">
                  <c:v>6.4622124863089478</c:v>
                </c:pt>
                <c:pt idx="913">
                  <c:v>6.4551422319475602</c:v>
                </c:pt>
                <c:pt idx="914">
                  <c:v>6.4480874316940655</c:v>
                </c:pt>
                <c:pt idx="915">
                  <c:v>6.4410480349345738</c:v>
                </c:pt>
                <c:pt idx="916">
                  <c:v>6.4340239912759758</c:v>
                </c:pt>
                <c:pt idx="917">
                  <c:v>6.4270152505447387</c:v>
                </c:pt>
                <c:pt idx="918">
                  <c:v>6.420021762785713</c:v>
                </c:pt>
                <c:pt idx="919">
                  <c:v>6.4130434782609456</c:v>
                </c:pt>
                <c:pt idx="920">
                  <c:v>6.4060803474485013</c:v>
                </c:pt>
                <c:pt idx="921">
                  <c:v>6.3991323210412903</c:v>
                </c:pt>
                <c:pt idx="922">
                  <c:v>6.3921993499459049</c:v>
                </c:pt>
                <c:pt idx="923">
                  <c:v>6.3852813852814609</c:v>
                </c:pt>
                <c:pt idx="924">
                  <c:v>6.3783783783784544</c:v>
                </c:pt>
                <c:pt idx="925">
                  <c:v>6.3714902807776133</c:v>
                </c:pt>
                <c:pt idx="926">
                  <c:v>6.3646170442287699</c:v>
                </c:pt>
                <c:pt idx="927">
                  <c:v>6.3577586206897303</c:v>
                </c:pt>
                <c:pt idx="928">
                  <c:v>6.350914962325156</c:v>
                </c:pt>
                <c:pt idx="929">
                  <c:v>6.3440860215054515</c:v>
                </c:pt>
                <c:pt idx="930">
                  <c:v>6.3372717508056606</c:v>
                </c:pt>
                <c:pt idx="931">
                  <c:v>6.3304721030043671</c:v>
                </c:pt>
                <c:pt idx="932">
                  <c:v>6.3236870310826045</c:v>
                </c:pt>
                <c:pt idx="933">
                  <c:v>6.3169164882227733</c:v>
                </c:pt>
                <c:pt idx="934">
                  <c:v>6.3101604278075616</c:v>
                </c:pt>
                <c:pt idx="935">
                  <c:v>6.3034188034188787</c:v>
                </c:pt>
                <c:pt idx="936">
                  <c:v>6.2966915688367884</c:v>
                </c:pt>
                <c:pt idx="937">
                  <c:v>6.2899786780384543</c:v>
                </c:pt>
                <c:pt idx="938">
                  <c:v>6.2832800851970934</c:v>
                </c:pt>
                <c:pt idx="939">
                  <c:v>6.2765957446809262</c:v>
                </c:pt>
                <c:pt idx="940">
                  <c:v>6.2699256110521473</c:v>
                </c:pt>
                <c:pt idx="941">
                  <c:v>6.263269639065892</c:v>
                </c:pt>
                <c:pt idx="942">
                  <c:v>6.2566277836692157</c:v>
                </c:pt>
                <c:pt idx="943">
                  <c:v>6.2500000000000746</c:v>
                </c:pt>
                <c:pt idx="944">
                  <c:v>6.2433862433863183</c:v>
                </c:pt>
                <c:pt idx="945">
                  <c:v>6.2367864693446835</c:v>
                </c:pt>
                <c:pt idx="946">
                  <c:v>6.2302006335798001</c:v>
                </c:pt>
                <c:pt idx="947">
                  <c:v>6.2236286919831967</c:v>
                </c:pt>
                <c:pt idx="948">
                  <c:v>6.2170706006323186</c:v>
                </c:pt>
                <c:pt idx="949">
                  <c:v>6.2105263157895481</c:v>
                </c:pt>
                <c:pt idx="950">
                  <c:v>6.2039957939012309</c:v>
                </c:pt>
                <c:pt idx="951">
                  <c:v>6.1974789915967126</c:v>
                </c:pt>
                <c:pt idx="952">
                  <c:v>6.1909758656873777</c:v>
                </c:pt>
                <c:pt idx="953">
                  <c:v>6.1844863731656927</c:v>
                </c:pt>
                <c:pt idx="954">
                  <c:v>6.1780104712042627</c:v>
                </c:pt>
                <c:pt idx="955">
                  <c:v>6.1715481171548854</c:v>
                </c:pt>
                <c:pt idx="956">
                  <c:v>6.1650992685476185</c:v>
                </c:pt>
                <c:pt idx="957">
                  <c:v>6.1586638830898446</c:v>
                </c:pt>
                <c:pt idx="958">
                  <c:v>6.1522419186653501</c:v>
                </c:pt>
                <c:pt idx="959">
                  <c:v>6.1458333333334068</c:v>
                </c:pt>
                <c:pt idx="960">
                  <c:v>6.139438085327857</c:v>
                </c:pt>
                <c:pt idx="961">
                  <c:v>6.1330561330562068</c:v>
                </c:pt>
                <c:pt idx="962">
                  <c:v>6.1266874350987237</c:v>
                </c:pt>
                <c:pt idx="963">
                  <c:v>6.1203319502075422</c:v>
                </c:pt>
                <c:pt idx="964">
                  <c:v>6.1139896373057727</c:v>
                </c:pt>
                <c:pt idx="965">
                  <c:v>6.1076604554866156</c:v>
                </c:pt>
                <c:pt idx="966">
                  <c:v>6.1013443640124834</c:v>
                </c:pt>
                <c:pt idx="967">
                  <c:v>6.0950413223141231</c:v>
                </c:pt>
                <c:pt idx="968">
                  <c:v>6.0887512899897533</c:v>
                </c:pt>
                <c:pt idx="969">
                  <c:v>6.0824742268041971</c:v>
                </c:pt>
                <c:pt idx="970">
                  <c:v>6.076210092688024</c:v>
                </c:pt>
                <c:pt idx="971">
                  <c:v>6.0699588477366984</c:v>
                </c:pt>
                <c:pt idx="972">
                  <c:v>6.0637204522097337</c:v>
                </c:pt>
                <c:pt idx="973">
                  <c:v>6.0574948665298471</c:v>
                </c:pt>
                <c:pt idx="974">
                  <c:v>6.0512820512821239</c:v>
                </c:pt>
                <c:pt idx="975">
                  <c:v>6.0450819672131875</c:v>
                </c:pt>
                <c:pt idx="976">
                  <c:v>6.03889457523037</c:v>
                </c:pt>
                <c:pt idx="977">
                  <c:v>6.0327198364008909</c:v>
                </c:pt>
                <c:pt idx="978">
                  <c:v>6.0265577119510434</c:v>
                </c:pt>
                <c:pt idx="979">
                  <c:v>6.0204081632653788</c:v>
                </c:pt>
                <c:pt idx="980">
                  <c:v>6.0142711518859038</c:v>
                </c:pt>
                <c:pt idx="981">
                  <c:v>6.0081466395112741</c:v>
                </c:pt>
                <c:pt idx="982">
                  <c:v>6.0020345879960031</c:v>
                </c:pt>
                <c:pt idx="983">
                  <c:v>5.9959349593496665</c:v>
                </c:pt>
                <c:pt idx="984">
                  <c:v>5.9898477157361132</c:v>
                </c:pt>
                <c:pt idx="985">
                  <c:v>5.9837728194726889</c:v>
                </c:pt>
                <c:pt idx="986">
                  <c:v>5.9777102330294545</c:v>
                </c:pt>
                <c:pt idx="987">
                  <c:v>5.9716599190284123</c:v>
                </c:pt>
                <c:pt idx="988">
                  <c:v>5.9656218402427417</c:v>
                </c:pt>
                <c:pt idx="989">
                  <c:v>5.9595959595960322</c:v>
                </c:pt>
                <c:pt idx="990">
                  <c:v>5.9535822401615253</c:v>
                </c:pt>
                <c:pt idx="991">
                  <c:v>5.9475806451613629</c:v>
                </c:pt>
                <c:pt idx="992">
                  <c:v>5.9415911379658324</c:v>
                </c:pt>
                <c:pt idx="993">
                  <c:v>5.9356136820926277</c:v>
                </c:pt>
                <c:pt idx="994">
                  <c:v>5.9296482412061025</c:v>
                </c:pt>
                <c:pt idx="995">
                  <c:v>5.9236947791165377</c:v>
                </c:pt>
                <c:pt idx="996">
                  <c:v>5.9177532597794098</c:v>
                </c:pt>
                <c:pt idx="997">
                  <c:v>5.9118236472946615</c:v>
                </c:pt>
                <c:pt idx="998">
                  <c:v>5.9059059059059775</c:v>
                </c:pt>
                <c:pt idx="999">
                  <c:v>5.9000000000000714</c:v>
                </c:pt>
                <c:pt idx="1000">
                  <c:v>5.8941058941059659</c:v>
                </c:pt>
                <c:pt idx="1001">
                  <c:v>5.8882235528942832</c:v>
                </c:pt>
                <c:pt idx="1002">
                  <c:v>5.8823529411765421</c:v>
                </c:pt>
                <c:pt idx="1003">
                  <c:v>5.8764940239044536</c:v>
                </c:pt>
                <c:pt idx="1004">
                  <c:v>5.8706467661692256</c:v>
                </c:pt>
                <c:pt idx="1005">
                  <c:v>5.8648111332008668</c:v>
                </c:pt>
                <c:pt idx="1006">
                  <c:v>5.8589870903674992</c:v>
                </c:pt>
                <c:pt idx="1007">
                  <c:v>5.8531746031746748</c:v>
                </c:pt>
                <c:pt idx="1008">
                  <c:v>5.8473736372646901</c:v>
                </c:pt>
                <c:pt idx="1009">
                  <c:v>5.8415841584159125</c:v>
                </c:pt>
                <c:pt idx="1010">
                  <c:v>5.8358061325421087</c:v>
                </c:pt>
                <c:pt idx="1011">
                  <c:v>5.8300395256917712</c:v>
                </c:pt>
                <c:pt idx="1012">
                  <c:v>5.8242843040474552</c:v>
                </c:pt>
                <c:pt idx="1013">
                  <c:v>5.8185404339251203</c:v>
                </c:pt>
                <c:pt idx="1014">
                  <c:v>5.8128078817734696</c:v>
                </c:pt>
                <c:pt idx="1015">
                  <c:v>5.8070866141732997</c:v>
                </c:pt>
                <c:pt idx="1016">
                  <c:v>5.8013765978368461</c:v>
                </c:pt>
                <c:pt idx="1017">
                  <c:v>5.7956777996071436</c:v>
                </c:pt>
                <c:pt idx="1018">
                  <c:v>5.7899901864573815</c:v>
                </c:pt>
                <c:pt idx="1019">
                  <c:v>5.784313725490267</c:v>
                </c:pt>
                <c:pt idx="1020">
                  <c:v>5.7786483839373872</c:v>
                </c:pt>
                <c:pt idx="1021">
                  <c:v>5.7729941291585831</c:v>
                </c:pt>
                <c:pt idx="1022">
                  <c:v>5.7673509286413216</c:v>
                </c:pt>
                <c:pt idx="1023">
                  <c:v>5.7617187500000702</c:v>
                </c:pt>
                <c:pt idx="1024">
                  <c:v>5.7560975609756806</c:v>
                </c:pt>
                <c:pt idx="1025">
                  <c:v>5.750487329434768</c:v>
                </c:pt>
                <c:pt idx="1026">
                  <c:v>5.7448880233691062</c:v>
                </c:pt>
                <c:pt idx="1027">
                  <c:v>5.7392996108950118</c:v>
                </c:pt>
                <c:pt idx="1028">
                  <c:v>5.7337220602527426</c:v>
                </c:pt>
                <c:pt idx="1029">
                  <c:v>5.7281553398058955</c:v>
                </c:pt>
                <c:pt idx="1030">
                  <c:v>5.7225994180408071</c:v>
                </c:pt>
                <c:pt idx="1031">
                  <c:v>5.717054263565962</c:v>
                </c:pt>
                <c:pt idx="1032">
                  <c:v>5.711519845111396</c:v>
                </c:pt>
                <c:pt idx="1033">
                  <c:v>5.7059961315281162</c:v>
                </c:pt>
                <c:pt idx="1034">
                  <c:v>5.7004830917875093</c:v>
                </c:pt>
                <c:pt idx="1035">
                  <c:v>5.6949806949807646</c:v>
                </c:pt>
                <c:pt idx="1036">
                  <c:v>5.6894889103182953</c:v>
                </c:pt>
                <c:pt idx="1037">
                  <c:v>5.6840077071291644</c:v>
                </c:pt>
                <c:pt idx="1038">
                  <c:v>5.678537054860513</c:v>
                </c:pt>
                <c:pt idx="1039">
                  <c:v>5.6730769230769926</c:v>
                </c:pt>
                <c:pt idx="1040">
                  <c:v>5.667627281460204</c:v>
                </c:pt>
                <c:pt idx="1041">
                  <c:v>5.6621880998081311</c:v>
                </c:pt>
                <c:pt idx="1042">
                  <c:v>5.6567593480345852</c:v>
                </c:pt>
                <c:pt idx="1043">
                  <c:v>5.6513409961686518</c:v>
                </c:pt>
                <c:pt idx="1044">
                  <c:v>5.6459330143541369</c:v>
                </c:pt>
                <c:pt idx="1045">
                  <c:v>5.6405353728490182</c:v>
                </c:pt>
                <c:pt idx="1046">
                  <c:v>5.6351480420249027</c:v>
                </c:pt>
                <c:pt idx="1047">
                  <c:v>5.629770992366482</c:v>
                </c:pt>
                <c:pt idx="1048">
                  <c:v>5.6244041944709942</c:v>
                </c:pt>
                <c:pt idx="1049">
                  <c:v>5.6190476190476888</c:v>
                </c:pt>
                <c:pt idx="1050">
                  <c:v>5.6137012369172909</c:v>
                </c:pt>
                <c:pt idx="1051">
                  <c:v>5.608365019011476</c:v>
                </c:pt>
                <c:pt idx="1052">
                  <c:v>5.6030389363723385</c:v>
                </c:pt>
                <c:pt idx="1053">
                  <c:v>5.5977229601518719</c:v>
                </c:pt>
                <c:pt idx="1054">
                  <c:v>5.5924170616114433</c:v>
                </c:pt>
                <c:pt idx="1055">
                  <c:v>5.5871212121212812</c:v>
                </c:pt>
                <c:pt idx="1056">
                  <c:v>5.5818353831599552</c:v>
                </c:pt>
                <c:pt idx="1057">
                  <c:v>5.5765595463138684</c:v>
                </c:pt>
                <c:pt idx="1058">
                  <c:v>5.5712936732767453</c:v>
                </c:pt>
                <c:pt idx="1059">
                  <c:v>5.5660377358491253</c:v>
                </c:pt>
                <c:pt idx="1060">
                  <c:v>5.5607917059378638</c:v>
                </c:pt>
                <c:pt idx="1061">
                  <c:v>5.5555555555556246</c:v>
                </c:pt>
                <c:pt idx="1062">
                  <c:v>5.5503292568203886</c:v>
                </c:pt>
                <c:pt idx="1063">
                  <c:v>5.5451127819549555</c:v>
                </c:pt>
                <c:pt idx="1064">
                  <c:v>5.5399061032864534</c:v>
                </c:pt>
                <c:pt idx="1065">
                  <c:v>5.5347091932458472</c:v>
                </c:pt>
                <c:pt idx="1066">
                  <c:v>5.5295220243674539</c:v>
                </c:pt>
                <c:pt idx="1067">
                  <c:v>5.5243445692884583</c:v>
                </c:pt>
                <c:pt idx="1068">
                  <c:v>5.519176800748431</c:v>
                </c:pt>
                <c:pt idx="1069">
                  <c:v>5.5140186915888538</c:v>
                </c:pt>
                <c:pt idx="1070">
                  <c:v>5.5088702147526361</c:v>
                </c:pt>
                <c:pt idx="1071">
                  <c:v>5.5037313432836505</c:v>
                </c:pt>
                <c:pt idx="1072">
                  <c:v>5.498602050326256</c:v>
                </c:pt>
                <c:pt idx="1073">
                  <c:v>5.4934823091248353</c:v>
                </c:pt>
                <c:pt idx="1074">
                  <c:v>5.4883720930233242</c:v>
                </c:pt>
                <c:pt idx="1075">
                  <c:v>5.483271375464752</c:v>
                </c:pt>
                <c:pt idx="1076">
                  <c:v>5.4781801299907826</c:v>
                </c:pt>
                <c:pt idx="1077">
                  <c:v>5.473098330241255</c:v>
                </c:pt>
                <c:pt idx="1078">
                  <c:v>5.4680259499537289</c:v>
                </c:pt>
                <c:pt idx="1079">
                  <c:v>5.4629629629630312</c:v>
                </c:pt>
                <c:pt idx="1080">
                  <c:v>5.4579093432008081</c:v>
                </c:pt>
                <c:pt idx="1081">
                  <c:v>5.4528650646950769</c:v>
                </c:pt>
                <c:pt idx="1082">
                  <c:v>5.4478301015697816</c:v>
                </c:pt>
                <c:pt idx="1083">
                  <c:v>5.4428044280443482</c:v>
                </c:pt>
                <c:pt idx="1084">
                  <c:v>5.4377880184332472</c:v>
                </c:pt>
                <c:pt idx="1085">
                  <c:v>5.4327808471455556</c:v>
                </c:pt>
                <c:pt idx="1086">
                  <c:v>5.4277828886845203</c:v>
                </c:pt>
                <c:pt idx="1087">
                  <c:v>5.4227941176471264</c:v>
                </c:pt>
                <c:pt idx="1088">
                  <c:v>5.4178145087236675</c:v>
                </c:pt>
                <c:pt idx="1089">
                  <c:v>5.4128440366973152</c:v>
                </c:pt>
                <c:pt idx="1090">
                  <c:v>5.4078826764436974</c:v>
                </c:pt>
                <c:pt idx="1091">
                  <c:v>5.4029304029304699</c:v>
                </c:pt>
                <c:pt idx="1092">
                  <c:v>5.3979871912169015</c:v>
                </c:pt>
                <c:pt idx="1093">
                  <c:v>5.3930530164534494</c:v>
                </c:pt>
                <c:pt idx="1094">
                  <c:v>5.388127853881346</c:v>
                </c:pt>
                <c:pt idx="1095">
                  <c:v>5.3832116788321835</c:v>
                </c:pt>
                <c:pt idx="1096">
                  <c:v>5.3783044667275055</c:v>
                </c:pt>
                <c:pt idx="1097">
                  <c:v>5.3734061930783916</c:v>
                </c:pt>
                <c:pt idx="1098">
                  <c:v>5.368516833485053</c:v>
                </c:pt>
                <c:pt idx="1099">
                  <c:v>5.3636363636364308</c:v>
                </c:pt>
                <c:pt idx="1100">
                  <c:v>5.3587647593097856</c:v>
                </c:pt>
                <c:pt idx="1101">
                  <c:v>5.3539019963703032</c:v>
                </c:pt>
                <c:pt idx="1102">
                  <c:v>5.3490480507706923</c:v>
                </c:pt>
                <c:pt idx="1103">
                  <c:v>5.3442028985507912</c:v>
                </c:pt>
                <c:pt idx="1104">
                  <c:v>5.3393665158371713</c:v>
                </c:pt>
                <c:pt idx="1105">
                  <c:v>5.3345388788427428</c:v>
                </c:pt>
                <c:pt idx="1106">
                  <c:v>5.3297199638663724</c:v>
                </c:pt>
                <c:pt idx="1107">
                  <c:v>5.3249097472924856</c:v>
                </c:pt>
                <c:pt idx="1108">
                  <c:v>5.3201082055906888</c:v>
                </c:pt>
                <c:pt idx="1109">
                  <c:v>5.3153153153153818</c:v>
                </c:pt>
                <c:pt idx="1110">
                  <c:v>5.3105310531053771</c:v>
                </c:pt>
                <c:pt idx="1111">
                  <c:v>5.3057553956835193</c:v>
                </c:pt>
                <c:pt idx="1112">
                  <c:v>5.3009883198563106</c:v>
                </c:pt>
                <c:pt idx="1113">
                  <c:v>5.2962298025135315</c:v>
                </c:pt>
                <c:pt idx="1114">
                  <c:v>5.2914798206278686</c:v>
                </c:pt>
                <c:pt idx="1115">
                  <c:v>5.2867383512545469</c:v>
                </c:pt>
                <c:pt idx="1116">
                  <c:v>5.2820053715309525</c:v>
                </c:pt>
                <c:pt idx="1117">
                  <c:v>5.2772808586762734</c:v>
                </c:pt>
                <c:pt idx="1118">
                  <c:v>5.2725647899911294</c:v>
                </c:pt>
                <c:pt idx="1119">
                  <c:v>5.267857142857209</c:v>
                </c:pt>
                <c:pt idx="1120">
                  <c:v>5.2631578947369082</c:v>
                </c:pt>
                <c:pt idx="1121">
                  <c:v>5.2584670231729715</c:v>
                </c:pt>
                <c:pt idx="1122">
                  <c:v>5.2537845057881336</c:v>
                </c:pt>
                <c:pt idx="1123">
                  <c:v>5.2491103202847631</c:v>
                </c:pt>
                <c:pt idx="1124">
                  <c:v>5.2444444444445102</c:v>
                </c:pt>
                <c:pt idx="1125">
                  <c:v>5.2397868561279521</c:v>
                </c:pt>
                <c:pt idx="1126">
                  <c:v>5.2351375332742451</c:v>
                </c:pt>
                <c:pt idx="1127">
                  <c:v>5.2304964539007752</c:v>
                </c:pt>
                <c:pt idx="1128">
                  <c:v>5.2258635961028119</c:v>
                </c:pt>
                <c:pt idx="1129">
                  <c:v>5.2212389380531627</c:v>
                </c:pt>
                <c:pt idx="1130">
                  <c:v>5.2166224580018339</c:v>
                </c:pt>
                <c:pt idx="1131">
                  <c:v>5.2120141342756838</c:v>
                </c:pt>
                <c:pt idx="1132">
                  <c:v>5.2074139452780885</c:v>
                </c:pt>
                <c:pt idx="1133">
                  <c:v>5.2028218694886013</c:v>
                </c:pt>
                <c:pt idx="1134">
                  <c:v>5.1982378854626203</c:v>
                </c:pt>
                <c:pt idx="1135">
                  <c:v>5.1936619718310517</c:v>
                </c:pt>
                <c:pt idx="1136">
                  <c:v>5.1890941072999777</c:v>
                </c:pt>
                <c:pt idx="1137">
                  <c:v>5.184534270650329</c:v>
                </c:pt>
                <c:pt idx="1138">
                  <c:v>5.1799824407375539</c:v>
                </c:pt>
                <c:pt idx="1139">
                  <c:v>5.1754385964912935</c:v>
                </c:pt>
                <c:pt idx="1140">
                  <c:v>5.1709027169150517</c:v>
                </c:pt>
                <c:pt idx="1141">
                  <c:v>5.1663747810858798</c:v>
                </c:pt>
                <c:pt idx="1142">
                  <c:v>5.1618547681540461</c:v>
                </c:pt>
                <c:pt idx="1143">
                  <c:v>5.1573426573427223</c:v>
                </c:pt>
                <c:pt idx="1144">
                  <c:v>5.1528384279476631</c:v>
                </c:pt>
                <c:pt idx="1145">
                  <c:v>5.1483420593368887</c:v>
                </c:pt>
                <c:pt idx="1146">
                  <c:v>5.1438535309503699</c:v>
                </c:pt>
                <c:pt idx="1147">
                  <c:v>5.1393728222997161</c:v>
                </c:pt>
                <c:pt idx="1148">
                  <c:v>5.134899912967863</c:v>
                </c:pt>
                <c:pt idx="1149">
                  <c:v>5.1304347826087602</c:v>
                </c:pt>
                <c:pt idx="1150">
                  <c:v>5.1259774109470673</c:v>
                </c:pt>
                <c:pt idx="1151">
                  <c:v>5.1215277777778425</c:v>
                </c:pt>
                <c:pt idx="1152">
                  <c:v>5.1170858629662401</c:v>
                </c:pt>
                <c:pt idx="1153">
                  <c:v>5.1126516464472047</c:v>
                </c:pt>
                <c:pt idx="1154">
                  <c:v>5.1082251082251728</c:v>
                </c:pt>
                <c:pt idx="1155">
                  <c:v>5.1038062283737666</c:v>
                </c:pt>
                <c:pt idx="1156">
                  <c:v>5.0993949870355006</c:v>
                </c:pt>
                <c:pt idx="1157">
                  <c:v>5.0949913644214808</c:v>
                </c:pt>
                <c:pt idx="1158">
                  <c:v>5.0905953408111086</c:v>
                </c:pt>
                <c:pt idx="1159">
                  <c:v>5.0862068965517881</c:v>
                </c:pt>
                <c:pt idx="1160">
                  <c:v>5.0818260120586345</c:v>
                </c:pt>
                <c:pt idx="1161">
                  <c:v>5.0774526678141783</c:v>
                </c:pt>
                <c:pt idx="1162">
                  <c:v>5.0730868443680777</c:v>
                </c:pt>
                <c:pt idx="1163">
                  <c:v>5.0687285223368344</c:v>
                </c:pt>
                <c:pt idx="1164">
                  <c:v>5.0643776824034976</c:v>
                </c:pt>
                <c:pt idx="1165">
                  <c:v>5.0600343053173882</c:v>
                </c:pt>
                <c:pt idx="1166">
                  <c:v>5.0556983718938087</c:v>
                </c:pt>
                <c:pt idx="1167">
                  <c:v>5.0513698630137629</c:v>
                </c:pt>
                <c:pt idx="1168">
                  <c:v>5.0470487596236735</c:v>
                </c:pt>
                <c:pt idx="1169">
                  <c:v>5.0427350427351065</c:v>
                </c:pt>
                <c:pt idx="1170">
                  <c:v>5.0384286934244873</c:v>
                </c:pt>
                <c:pt idx="1171">
                  <c:v>5.0341296928328285</c:v>
                </c:pt>
                <c:pt idx="1172">
                  <c:v>5.0298380221654515</c:v>
                </c:pt>
                <c:pt idx="1173">
                  <c:v>5.0255536626917161</c:v>
                </c:pt>
                <c:pt idx="1174">
                  <c:v>5.0212765957447445</c:v>
                </c:pt>
                <c:pt idx="1175">
                  <c:v>5.0170068027211521</c:v>
                </c:pt>
                <c:pt idx="1176">
                  <c:v>5.0127442650807774</c:v>
                </c:pt>
                <c:pt idx="1177">
                  <c:v>5.0084889643464132</c:v>
                </c:pt>
                <c:pt idx="1178">
                  <c:v>5.0042408821035416</c:v>
                </c:pt>
                <c:pt idx="1179">
                  <c:v>5.0000000000000639</c:v>
                </c:pt>
                <c:pt idx="1180">
                  <c:v>4.9957662997460419</c:v>
                </c:pt>
                <c:pt idx="1181">
                  <c:v>4.9915397631134306</c:v>
                </c:pt>
                <c:pt idx="1182">
                  <c:v>4.9873203719358203</c:v>
                </c:pt>
                <c:pt idx="1183">
                  <c:v>4.9831081081081718</c:v>
                </c:pt>
                <c:pt idx="1184">
                  <c:v>4.9789029535865614</c:v>
                </c:pt>
                <c:pt idx="1185">
                  <c:v>4.9747048903879216</c:v>
                </c:pt>
                <c:pt idx="1186">
                  <c:v>4.9705139005897854</c:v>
                </c:pt>
                <c:pt idx="1187">
                  <c:v>4.9663299663300293</c:v>
                </c:pt>
                <c:pt idx="1188">
                  <c:v>4.9621530698066234</c:v>
                </c:pt>
                <c:pt idx="1189">
                  <c:v>4.9579831932773741</c:v>
                </c:pt>
                <c:pt idx="1190">
                  <c:v>4.9538203190596768</c:v>
                </c:pt>
                <c:pt idx="1191">
                  <c:v>4.9496644295302641</c:v>
                </c:pt>
                <c:pt idx="1192">
                  <c:v>4.9455155071249584</c:v>
                </c:pt>
                <c:pt idx="1193">
                  <c:v>4.9413735343384211</c:v>
                </c:pt>
                <c:pt idx="1194">
                  <c:v>4.9372384937239122</c:v>
                </c:pt>
                <c:pt idx="1195">
                  <c:v>4.9331103678930397</c:v>
                </c:pt>
                <c:pt idx="1196">
                  <c:v>4.9289891395155179</c:v>
                </c:pt>
                <c:pt idx="1197">
                  <c:v>4.9248747913189277</c:v>
                </c:pt>
                <c:pt idx="1198">
                  <c:v>4.9207673060884698</c:v>
                </c:pt>
                <c:pt idx="1199">
                  <c:v>4.9166666666667291</c:v>
                </c:pt>
                <c:pt idx="1200">
                  <c:v>4.9125728559534352</c:v>
                </c:pt>
                <c:pt idx="1201">
                  <c:v>4.9084858569052203</c:v>
                </c:pt>
                <c:pt idx="1202">
                  <c:v>4.9044056525353907</c:v>
                </c:pt>
                <c:pt idx="1203">
                  <c:v>4.9003322259136839</c:v>
                </c:pt>
                <c:pt idx="1204">
                  <c:v>4.8962655601660376</c:v>
                </c:pt>
                <c:pt idx="1205">
                  <c:v>4.8922056384743575</c:v>
                </c:pt>
                <c:pt idx="1206">
                  <c:v>4.8881524440762849</c:v>
                </c:pt>
                <c:pt idx="1207">
                  <c:v>4.8841059602649635</c:v>
                </c:pt>
                <c:pt idx="1208">
                  <c:v>4.8800661703888135</c:v>
                </c:pt>
                <c:pt idx="1209">
                  <c:v>4.876033057851302</c:v>
                </c:pt>
                <c:pt idx="1210">
                  <c:v>4.8720066061107143</c:v>
                </c:pt>
                <c:pt idx="1211">
                  <c:v>4.8679867986799303</c:v>
                </c:pt>
                <c:pt idx="1212">
                  <c:v>4.8639736191261962</c:v>
                </c:pt>
                <c:pt idx="1213">
                  <c:v>4.8599670510709023</c:v>
                </c:pt>
                <c:pt idx="1214">
                  <c:v>4.8559670781893622</c:v>
                </c:pt>
                <c:pt idx="1215">
                  <c:v>4.8519736842105887</c:v>
                </c:pt>
                <c:pt idx="1216">
                  <c:v>4.8479868529170709</c:v>
                </c:pt>
                <c:pt idx="1217">
                  <c:v>4.844006568144561</c:v>
                </c:pt>
                <c:pt idx="1218">
                  <c:v>4.8400328137818507</c:v>
                </c:pt>
                <c:pt idx="1219">
                  <c:v>4.8360655737705533</c:v>
                </c:pt>
                <c:pt idx="1220">
                  <c:v>4.8321048321048936</c:v>
                </c:pt>
                <c:pt idx="1221">
                  <c:v>4.8281505728314862</c:v>
                </c:pt>
                <c:pt idx="1222">
                  <c:v>4.8242027800491218</c:v>
                </c:pt>
                <c:pt idx="1223">
                  <c:v>4.8202614379085587</c:v>
                </c:pt>
                <c:pt idx="1224">
                  <c:v>4.8163265306123071</c:v>
                </c:pt>
                <c:pt idx="1225">
                  <c:v>4.8123980424144177</c:v>
                </c:pt>
                <c:pt idx="1226">
                  <c:v>4.8084759576202734</c:v>
                </c:pt>
                <c:pt idx="1227">
                  <c:v>4.8045602605863813</c:v>
                </c:pt>
                <c:pt idx="1228">
                  <c:v>4.8006509357201592</c:v>
                </c:pt>
                <c:pt idx="1229">
                  <c:v>4.7967479674797362</c:v>
                </c:pt>
                <c:pt idx="1230">
                  <c:v>4.7928513403737414</c:v>
                </c:pt>
                <c:pt idx="1231">
                  <c:v>4.7889610389611006</c:v>
                </c:pt>
                <c:pt idx="1232">
                  <c:v>4.785077047850832</c:v>
                </c:pt>
                <c:pt idx="1233">
                  <c:v>4.7811993517018445</c:v>
                </c:pt>
                <c:pt idx="1234">
                  <c:v>4.7773279352227336</c:v>
                </c:pt>
                <c:pt idx="1235">
                  <c:v>4.7734627831715821</c:v>
                </c:pt>
                <c:pt idx="1236">
                  <c:v>4.7696038803557608</c:v>
                </c:pt>
                <c:pt idx="1237">
                  <c:v>4.7657512116317253</c:v>
                </c:pt>
                <c:pt idx="1238">
                  <c:v>4.7619047619048231</c:v>
                </c:pt>
                <c:pt idx="1239">
                  <c:v>4.7580645161290933</c:v>
                </c:pt>
                <c:pt idx="1240">
                  <c:v>4.7542304593070712</c:v>
                </c:pt>
                <c:pt idx="1241">
                  <c:v>4.7504025764895941</c:v>
                </c:pt>
                <c:pt idx="1242">
                  <c:v>4.7465808527756037</c:v>
                </c:pt>
                <c:pt idx="1243">
                  <c:v>4.7427652733119583</c:v>
                </c:pt>
                <c:pt idx="1244">
                  <c:v>4.7389558232932334</c:v>
                </c:pt>
                <c:pt idx="1245">
                  <c:v>4.7351524879615381</c:v>
                </c:pt>
                <c:pt idx="1246">
                  <c:v>4.7313552526063161</c:v>
                </c:pt>
                <c:pt idx="1247">
                  <c:v>4.7275641025641635</c:v>
                </c:pt>
                <c:pt idx="1248">
                  <c:v>4.7237790232186354</c:v>
                </c:pt>
                <c:pt idx="1249">
                  <c:v>4.720000000000061</c:v>
                </c:pt>
                <c:pt idx="1250">
                  <c:v>4.7162270183853527</c:v>
                </c:pt>
                <c:pt idx="1251">
                  <c:v>4.712460063897824</c:v>
                </c:pt>
                <c:pt idx="1252">
                  <c:v>4.7086991221070038</c:v>
                </c:pt>
                <c:pt idx="1253">
                  <c:v>4.70494417862845</c:v>
                </c:pt>
                <c:pt idx="1254">
                  <c:v>4.7011952191235666</c:v>
                </c:pt>
                <c:pt idx="1255">
                  <c:v>4.6974522292994241</c:v>
                </c:pt>
                <c:pt idx="1256">
                  <c:v>4.6937151949085729</c:v>
                </c:pt>
                <c:pt idx="1257">
                  <c:v>4.6899841017488679</c:v>
                </c:pt>
                <c:pt idx="1258">
                  <c:v>4.6862589356632851</c:v>
                </c:pt>
                <c:pt idx="1259">
                  <c:v>4.6825396825397432</c:v>
                </c:pt>
                <c:pt idx="1260">
                  <c:v>4.678826328310925</c:v>
                </c:pt>
                <c:pt idx="1261">
                  <c:v>4.675118858954102</c:v>
                </c:pt>
                <c:pt idx="1262">
                  <c:v>4.671417260490955</c:v>
                </c:pt>
                <c:pt idx="1263">
                  <c:v>4.6677215189874017</c:v>
                </c:pt>
                <c:pt idx="1264">
                  <c:v>4.6640316205534198</c:v>
                </c:pt>
                <c:pt idx="1265">
                  <c:v>4.6603475513428725</c:v>
                </c:pt>
                <c:pt idx="1266">
                  <c:v>4.6566692975533357</c:v>
                </c:pt>
                <c:pt idx="1267">
                  <c:v>4.6529968454259274</c:v>
                </c:pt>
                <c:pt idx="1268">
                  <c:v>4.6493301812451353</c:v>
                </c:pt>
                <c:pt idx="1269">
                  <c:v>4.6456692913386428</c:v>
                </c:pt>
                <c:pt idx="1270">
                  <c:v>4.6420141620771647</c:v>
                </c:pt>
                <c:pt idx="1271">
                  <c:v>4.6383647798742738</c:v>
                </c:pt>
                <c:pt idx="1272">
                  <c:v>4.6347211311862342</c:v>
                </c:pt>
                <c:pt idx="1273">
                  <c:v>4.6310832025118343</c:v>
                </c:pt>
                <c:pt idx="1274">
                  <c:v>4.6274509803922168</c:v>
                </c:pt>
                <c:pt idx="1275">
                  <c:v>4.6238244514107185</c:v>
                </c:pt>
                <c:pt idx="1276">
                  <c:v>4.6202036021926984</c:v>
                </c:pt>
                <c:pt idx="1277">
                  <c:v>4.6165884194053808</c:v>
                </c:pt>
                <c:pt idx="1278">
                  <c:v>4.6129788897576827</c:v>
                </c:pt>
                <c:pt idx="1279">
                  <c:v>4.6093750000000595</c:v>
                </c:pt>
                <c:pt idx="1280">
                  <c:v>4.6057767369243372</c:v>
                </c:pt>
                <c:pt idx="1281">
                  <c:v>4.602184087363554</c:v>
                </c:pt>
                <c:pt idx="1282">
                  <c:v>4.598597038191798</c:v>
                </c:pt>
                <c:pt idx="1283">
                  <c:v>4.5950155763240472</c:v>
                </c:pt>
                <c:pt idx="1284">
                  <c:v>4.5914396887160125</c:v>
                </c:pt>
                <c:pt idx="1285">
                  <c:v>4.5878693623639784</c:v>
                </c:pt>
                <c:pt idx="1286">
                  <c:v>4.5843045843046442</c:v>
                </c:pt>
                <c:pt idx="1287">
                  <c:v>4.5807453416149659</c:v>
                </c:pt>
                <c:pt idx="1288">
                  <c:v>4.5771916214120063</c:v>
                </c:pt>
                <c:pt idx="1289">
                  <c:v>4.5736434108527728</c:v>
                </c:pt>
                <c:pt idx="1290">
                  <c:v>4.5701006971340643</c:v>
                </c:pt>
                <c:pt idx="1291">
                  <c:v>4.566563467492319</c:v>
                </c:pt>
                <c:pt idx="1292">
                  <c:v>4.5630317092034618</c:v>
                </c:pt>
                <c:pt idx="1293">
                  <c:v>4.5595054095827487</c:v>
                </c:pt>
                <c:pt idx="1294">
                  <c:v>4.5559845559846153</c:v>
                </c:pt>
                <c:pt idx="1295">
                  <c:v>4.5524691358025287</c:v>
                </c:pt>
                <c:pt idx="1296">
                  <c:v>4.5489591364688335</c:v>
                </c:pt>
                <c:pt idx="1297">
                  <c:v>4.5454545454546045</c:v>
                </c:pt>
                <c:pt idx="1298">
                  <c:v>4.5419553502694967</c:v>
                </c:pt>
                <c:pt idx="1299">
                  <c:v>4.5384615384615978</c:v>
                </c:pt>
                <c:pt idx="1300">
                  <c:v>4.5349730976172768</c:v>
                </c:pt>
                <c:pt idx="1301">
                  <c:v>4.531490015361042</c:v>
                </c:pt>
                <c:pt idx="1302">
                  <c:v>4.5280122793553925</c:v>
                </c:pt>
                <c:pt idx="1303">
                  <c:v>4.524539877300672</c:v>
                </c:pt>
                <c:pt idx="1304">
                  <c:v>4.5210727969349245</c:v>
                </c:pt>
                <c:pt idx="1305">
                  <c:v>4.517611026033749</c:v>
                </c:pt>
                <c:pt idx="1306">
                  <c:v>4.5141545524101581</c:v>
                </c:pt>
                <c:pt idx="1307">
                  <c:v>4.5107033639144314</c:v>
                </c:pt>
                <c:pt idx="1308">
                  <c:v>4.507257448433978</c:v>
                </c:pt>
                <c:pt idx="1309">
                  <c:v>4.5038167938931881</c:v>
                </c:pt>
                <c:pt idx="1310">
                  <c:v>4.5003813882533006</c:v>
                </c:pt>
                <c:pt idx="1311">
                  <c:v>4.4969512195122539</c:v>
                </c:pt>
                <c:pt idx="1312">
                  <c:v>4.4935262757045518</c:v>
                </c:pt>
                <c:pt idx="1313">
                  <c:v>4.4901065449011242</c:v>
                </c:pt>
                <c:pt idx="1314">
                  <c:v>4.4866920152091838</c:v>
                </c:pt>
                <c:pt idx="1315">
                  <c:v>4.4832826747720951</c:v>
                </c:pt>
                <c:pt idx="1316">
                  <c:v>4.4798785117692308</c:v>
                </c:pt>
                <c:pt idx="1317">
                  <c:v>4.47647951441584</c:v>
                </c:pt>
                <c:pt idx="1318">
                  <c:v>4.4730856709629085</c:v>
                </c:pt>
                <c:pt idx="1319">
                  <c:v>4.4696969696970283</c:v>
                </c:pt>
                <c:pt idx="1320">
                  <c:v>4.4663133989402555</c:v>
                </c:pt>
                <c:pt idx="1321">
                  <c:v>4.4629349470499822</c:v>
                </c:pt>
                <c:pt idx="1322">
                  <c:v>4.4595616024188036</c:v>
                </c:pt>
                <c:pt idx="1323">
                  <c:v>4.4561933534743785</c:v>
                </c:pt>
                <c:pt idx="1324">
                  <c:v>4.4528301886793038</c:v>
                </c:pt>
                <c:pt idx="1325">
                  <c:v>4.449472096530978</c:v>
                </c:pt>
                <c:pt idx="1326">
                  <c:v>4.4461190655614748</c:v>
                </c:pt>
                <c:pt idx="1327">
                  <c:v>4.4427710843374077</c:v>
                </c:pt>
                <c:pt idx="1328">
                  <c:v>4.4394281414598025</c:v>
                </c:pt>
                <c:pt idx="1329">
                  <c:v>4.4360902255639676</c:v>
                </c:pt>
                <c:pt idx="1330">
                  <c:v>4.4327573253193666</c:v>
                </c:pt>
                <c:pt idx="1331">
                  <c:v>4.4294294294294874</c:v>
                </c:pt>
                <c:pt idx="1332">
                  <c:v>4.4261065266317159</c:v>
                </c:pt>
                <c:pt idx="1333">
                  <c:v>4.4227886056972094</c:v>
                </c:pt>
                <c:pt idx="1334">
                  <c:v>4.4194756554307695</c:v>
                </c:pt>
                <c:pt idx="1335">
                  <c:v>4.4161676646707164</c:v>
                </c:pt>
                <c:pt idx="1336">
                  <c:v>4.4128646222887635</c:v>
                </c:pt>
                <c:pt idx="1337">
                  <c:v>4.4095665171898935</c:v>
                </c:pt>
                <c:pt idx="1338">
                  <c:v>4.4062733383122312</c:v>
                </c:pt>
                <c:pt idx="1339">
                  <c:v>4.4029850746269235</c:v>
                </c:pt>
                <c:pt idx="1340">
                  <c:v>4.399701715138014</c:v>
                </c:pt>
                <c:pt idx="1341">
                  <c:v>4.3964232488823232</c:v>
                </c:pt>
                <c:pt idx="1342">
                  <c:v>4.3931496649293207</c:v>
                </c:pt>
                <c:pt idx="1343">
                  <c:v>4.3898809523810094</c:v>
                </c:pt>
                <c:pt idx="1344">
                  <c:v>4.3866171003718044</c:v>
                </c:pt>
                <c:pt idx="1345">
                  <c:v>4.3833580980684079</c:v>
                </c:pt>
                <c:pt idx="1346">
                  <c:v>4.3801039346696937</c:v>
                </c:pt>
                <c:pt idx="1347">
                  <c:v>4.3768545994065855</c:v>
                </c:pt>
                <c:pt idx="1348">
                  <c:v>4.3736100815419405</c:v>
                </c:pt>
                <c:pt idx="1349">
                  <c:v>4.370370370370428</c:v>
                </c:pt>
                <c:pt idx="1350">
                  <c:v>4.3671354552184143</c:v>
                </c:pt>
                <c:pt idx="1351">
                  <c:v>4.3639053254438442</c:v>
                </c:pt>
                <c:pt idx="1352">
                  <c:v>4.3606799704361254</c:v>
                </c:pt>
                <c:pt idx="1353">
                  <c:v>4.3574593796160102</c:v>
                </c:pt>
                <c:pt idx="1354">
                  <c:v>4.3542435424354817</c:v>
                </c:pt>
                <c:pt idx="1355">
                  <c:v>4.3510324483776381</c:v>
                </c:pt>
                <c:pt idx="1356">
                  <c:v>4.3478260869565784</c:v>
                </c:pt>
                <c:pt idx="1357">
                  <c:v>4.3446244477172886</c:v>
                </c:pt>
                <c:pt idx="1358">
                  <c:v>4.3414275202355244</c:v>
                </c:pt>
                <c:pt idx="1359">
                  <c:v>4.3382352941177036</c:v>
                </c:pt>
                <c:pt idx="1360">
                  <c:v>4.3350477590007914</c:v>
                </c:pt>
                <c:pt idx="1361">
                  <c:v>4.3318649045521864</c:v>
                </c:pt>
                <c:pt idx="1362">
                  <c:v>4.3286867204696096</c:v>
                </c:pt>
                <c:pt idx="1363">
                  <c:v>4.325513196480995</c:v>
                </c:pt>
                <c:pt idx="1364">
                  <c:v>4.3223443223443789</c:v>
                </c:pt>
                <c:pt idx="1365">
                  <c:v>4.3191800878477871</c:v>
                </c:pt>
                <c:pt idx="1366">
                  <c:v>4.3160204828091278</c:v>
                </c:pt>
                <c:pt idx="1367">
                  <c:v>4.3128654970760802</c:v>
                </c:pt>
                <c:pt idx="1368">
                  <c:v>4.309715120525988</c:v>
                </c:pt>
                <c:pt idx="1369">
                  <c:v>4.3065693430657497</c:v>
                </c:pt>
                <c:pt idx="1370">
                  <c:v>4.3034281546317121</c:v>
                </c:pt>
                <c:pt idx="1371">
                  <c:v>4.3002915451895607</c:v>
                </c:pt>
                <c:pt idx="1372">
                  <c:v>4.297159504734215</c:v>
                </c:pt>
                <c:pt idx="1373">
                  <c:v>4.2940320232897218</c:v>
                </c:pt>
                <c:pt idx="1374">
                  <c:v>4.290909090909147</c:v>
                </c:pt>
                <c:pt idx="1375">
                  <c:v>4.2877906976744748</c:v>
                </c:pt>
                <c:pt idx="1376">
                  <c:v>4.2846768336964978</c:v>
                </c:pt>
                <c:pt idx="1377">
                  <c:v>4.2815674891147149</c:v>
                </c:pt>
                <c:pt idx="1378">
                  <c:v>4.2784626540972281</c:v>
                </c:pt>
                <c:pt idx="1379">
                  <c:v>4.275362318840636</c:v>
                </c:pt>
                <c:pt idx="1380">
                  <c:v>4.2722664735699327</c:v>
                </c:pt>
                <c:pt idx="1381">
                  <c:v>4.2691751085384064</c:v>
                </c:pt>
                <c:pt idx="1382">
                  <c:v>4.2660882140275325</c:v>
                </c:pt>
                <c:pt idx="1383">
                  <c:v>4.2630057803468766</c:v>
                </c:pt>
                <c:pt idx="1384">
                  <c:v>4.2599277978339911</c:v>
                </c:pt>
                <c:pt idx="1385">
                  <c:v>4.2568542568543126</c:v>
                </c:pt>
                <c:pt idx="1386">
                  <c:v>4.2537851478010653</c:v>
                </c:pt>
                <c:pt idx="1387">
                  <c:v>4.250720461095157</c:v>
                </c:pt>
                <c:pt idx="1388">
                  <c:v>4.2476601871850814</c:v>
                </c:pt>
                <c:pt idx="1389">
                  <c:v>4.2446043165468188</c:v>
                </c:pt>
                <c:pt idx="1390">
                  <c:v>4.2415528396837363</c:v>
                </c:pt>
                <c:pt idx="1391">
                  <c:v>4.2385057471264922</c:v>
                </c:pt>
                <c:pt idx="1392">
                  <c:v>4.2354630294329345</c:v>
                </c:pt>
                <c:pt idx="1393">
                  <c:v>4.2324246771880043</c:v>
                </c:pt>
                <c:pt idx="1394">
                  <c:v>4.2293906810036397</c:v>
                </c:pt>
                <c:pt idx="1395">
                  <c:v>4.2263610315186799</c:v>
                </c:pt>
                <c:pt idx="1396">
                  <c:v>4.2233357193987668</c:v>
                </c:pt>
                <c:pt idx="1397">
                  <c:v>4.2203147353362498</c:v>
                </c:pt>
                <c:pt idx="1398">
                  <c:v>4.2172980700500915</c:v>
                </c:pt>
                <c:pt idx="1399">
                  <c:v>4.2142857142857695</c:v>
                </c:pt>
                <c:pt idx="1400">
                  <c:v>4.2112776588151872</c:v>
                </c:pt>
                <c:pt idx="1401">
                  <c:v>4.2082738944365747</c:v>
                </c:pt>
                <c:pt idx="1402">
                  <c:v>4.2052744119743961</c:v>
                </c:pt>
                <c:pt idx="1403">
                  <c:v>4.2022792022792581</c:v>
                </c:pt>
                <c:pt idx="1404">
                  <c:v>4.1992882562278133</c:v>
                </c:pt>
                <c:pt idx="1405">
                  <c:v>4.1963015647226731</c:v>
                </c:pt>
                <c:pt idx="1406">
                  <c:v>4.1933191186923082</c:v>
                </c:pt>
                <c:pt idx="1407">
                  <c:v>4.1903409090909642</c:v>
                </c:pt>
                <c:pt idx="1408">
                  <c:v>4.1873669268985649</c:v>
                </c:pt>
                <c:pt idx="1409">
                  <c:v>4.1843971631206225</c:v>
                </c:pt>
                <c:pt idx="1410">
                  <c:v>4.1814316087881487</c:v>
                </c:pt>
                <c:pt idx="1411">
                  <c:v>4.1784702549575625</c:v>
                </c:pt>
                <c:pt idx="1412">
                  <c:v>4.1755130927106006</c:v>
                </c:pt>
                <c:pt idx="1413">
                  <c:v>4.172560113154228</c:v>
                </c:pt>
                <c:pt idx="1414">
                  <c:v>4.1696113074205501</c:v>
                </c:pt>
                <c:pt idx="1415">
                  <c:v>4.166666666666722</c:v>
                </c:pt>
                <c:pt idx="1416">
                  <c:v>4.1637261820748606</c:v>
                </c:pt>
                <c:pt idx="1417">
                  <c:v>4.1607898448519594</c:v>
                </c:pt>
                <c:pt idx="1418">
                  <c:v>4.157857646229794</c:v>
                </c:pt>
                <c:pt idx="1419">
                  <c:v>4.154929577464844</c:v>
                </c:pt>
                <c:pt idx="1420">
                  <c:v>4.1520056298381967</c:v>
                </c:pt>
                <c:pt idx="1421">
                  <c:v>4.1490857946554698</c:v>
                </c:pt>
                <c:pt idx="1422">
                  <c:v>4.1461700632467169</c:v>
                </c:pt>
                <c:pt idx="1423">
                  <c:v>4.1432584269663471</c:v>
                </c:pt>
                <c:pt idx="1424">
                  <c:v>4.1403508771930371</c:v>
                </c:pt>
                <c:pt idx="1425">
                  <c:v>4.1374474053296479</c:v>
                </c:pt>
                <c:pt idx="1426">
                  <c:v>4.1345480028031378</c:v>
                </c:pt>
                <c:pt idx="1427">
                  <c:v>4.1316526610644804</c:v>
                </c:pt>
                <c:pt idx="1428">
                  <c:v>4.1287613715885785</c:v>
                </c:pt>
                <c:pt idx="1429">
                  <c:v>4.1258741258741809</c:v>
                </c:pt>
                <c:pt idx="1430">
                  <c:v>4.1229909154438005</c:v>
                </c:pt>
                <c:pt idx="1431">
                  <c:v>4.1201117318436298</c:v>
                </c:pt>
                <c:pt idx="1432">
                  <c:v>4.1172365666434603</c:v>
                </c:pt>
                <c:pt idx="1433">
                  <c:v>4.1143654114365953</c:v>
                </c:pt>
                <c:pt idx="1434">
                  <c:v>4.1114982578397754</c:v>
                </c:pt>
                <c:pt idx="1435">
                  <c:v>4.1086350974930905</c:v>
                </c:pt>
                <c:pt idx="1436">
                  <c:v>4.1057759220599017</c:v>
                </c:pt>
                <c:pt idx="1437">
                  <c:v>4.1029207232267577</c:v>
                </c:pt>
                <c:pt idx="1438">
                  <c:v>4.1000694927033203</c:v>
                </c:pt>
                <c:pt idx="1439">
                  <c:v>4.0972222222222765</c:v>
                </c:pt>
                <c:pt idx="1440">
                  <c:v>4.0943789035392628</c:v>
                </c:pt>
                <c:pt idx="1441">
                  <c:v>4.0915395284327865</c:v>
                </c:pt>
                <c:pt idx="1442">
                  <c:v>4.0887040887041426</c:v>
                </c:pt>
                <c:pt idx="1443">
                  <c:v>4.0858725761773398</c:v>
                </c:pt>
                <c:pt idx="1444">
                  <c:v>4.0830449826990165</c:v>
                </c:pt>
                <c:pt idx="1445">
                  <c:v>4.0802213001383665</c:v>
                </c:pt>
                <c:pt idx="1446">
                  <c:v>4.0774015203870615</c:v>
                </c:pt>
                <c:pt idx="1447">
                  <c:v>4.0745856353591705</c:v>
                </c:pt>
                <c:pt idx="1448">
                  <c:v>4.0717736369910824</c:v>
                </c:pt>
                <c:pt idx="1449">
                  <c:v>4.0689655172414332</c:v>
                </c:pt>
                <c:pt idx="1450">
                  <c:v>4.066161268091026</c:v>
                </c:pt>
                <c:pt idx="1451">
                  <c:v>4.0633608815427538</c:v>
                </c:pt>
                <c:pt idx="1452">
                  <c:v>4.0605643496215267</c:v>
                </c:pt>
                <c:pt idx="1453">
                  <c:v>4.0577716643741946</c:v>
                </c:pt>
                <c:pt idx="1454">
                  <c:v>4.0549828178694698</c:v>
                </c:pt>
                <c:pt idx="1455">
                  <c:v>4.0521978021978562</c:v>
                </c:pt>
                <c:pt idx="1456">
                  <c:v>4.0494166094715709</c:v>
                </c:pt>
                <c:pt idx="1457">
                  <c:v>4.0466392318244706</c:v>
                </c:pt>
                <c:pt idx="1458">
                  <c:v>4.0438656614119797</c:v>
                </c:pt>
                <c:pt idx="1459">
                  <c:v>4.0410958904110128</c:v>
                </c:pt>
                <c:pt idx="1460">
                  <c:v>4.0383299110199031</c:v>
                </c:pt>
                <c:pt idx="1461">
                  <c:v>4.0355677154583303</c:v>
                </c:pt>
                <c:pt idx="1462">
                  <c:v>4.0328092959672439</c:v>
                </c:pt>
                <c:pt idx="1463">
                  <c:v>4.0300546448087964</c:v>
                </c:pt>
                <c:pt idx="1464">
                  <c:v>4.0273037542662653</c:v>
                </c:pt>
                <c:pt idx="1465">
                  <c:v>4.0245566166439826</c:v>
                </c:pt>
                <c:pt idx="1466">
                  <c:v>4.021813224267266</c:v>
                </c:pt>
                <c:pt idx="1467">
                  <c:v>4.0190735694823427</c:v>
                </c:pt>
                <c:pt idx="1468">
                  <c:v>4.0163376446562822</c:v>
                </c:pt>
                <c:pt idx="1469">
                  <c:v>4.0136054421769245</c:v>
                </c:pt>
                <c:pt idx="1470">
                  <c:v>4.0108769544528062</c:v>
                </c:pt>
                <c:pt idx="1471">
                  <c:v>4.0081521739130972</c:v>
                </c:pt>
                <c:pt idx="1472">
                  <c:v>4.0054310930075214</c:v>
                </c:pt>
                <c:pt idx="1473">
                  <c:v>4.002713704206295</c:v>
                </c:pt>
                <c:pt idx="1474">
                  <c:v>4.0000000000000533</c:v>
                </c:pt>
                <c:pt idx="1475">
                  <c:v>3.9972899728997824</c:v>
                </c:pt>
                <c:pt idx="1476">
                  <c:v>3.9945836154367491</c:v>
                </c:pt>
                <c:pt idx="1477">
                  <c:v>3.9918809201624348</c:v>
                </c:pt>
                <c:pt idx="1478">
                  <c:v>3.9891818796484642</c:v>
                </c:pt>
                <c:pt idx="1479">
                  <c:v>3.9864864864865397</c:v>
                </c:pt>
                <c:pt idx="1480">
                  <c:v>3.9837947332883719</c:v>
                </c:pt>
                <c:pt idx="1481">
                  <c:v>3.9811066126856129</c:v>
                </c:pt>
                <c:pt idx="1482">
                  <c:v>3.97842211732979</c:v>
                </c:pt>
                <c:pt idx="1483">
                  <c:v>3.9757412398922365</c:v>
                </c:pt>
                <c:pt idx="1484">
                  <c:v>3.973063973064026</c:v>
                </c:pt>
                <c:pt idx="1485">
                  <c:v>3.9703903095559077</c:v>
                </c:pt>
                <c:pt idx="1486">
                  <c:v>3.9677202420982374</c:v>
                </c:pt>
                <c:pt idx="1487">
                  <c:v>3.9650537634409133</c:v>
                </c:pt>
                <c:pt idx="1488">
                  <c:v>3.9623908663533101</c:v>
                </c:pt>
                <c:pt idx="1489">
                  <c:v>3.9597315436242138</c:v>
                </c:pt>
                <c:pt idx="1490">
                  <c:v>3.9570757880617564</c:v>
                </c:pt>
                <c:pt idx="1491">
                  <c:v>3.9544235924933502</c:v>
                </c:pt>
                <c:pt idx="1492">
                  <c:v>3.9517749497656256</c:v>
                </c:pt>
                <c:pt idx="1493">
                  <c:v>3.9491298527443632</c:v>
                </c:pt>
                <c:pt idx="1494">
                  <c:v>3.9464882943144342</c:v>
                </c:pt>
                <c:pt idx="1495">
                  <c:v>3.943850267379732</c:v>
                </c:pt>
                <c:pt idx="1496">
                  <c:v>3.9412157648631121</c:v>
                </c:pt>
                <c:pt idx="1497">
                  <c:v>3.9385847797063276</c:v>
                </c:pt>
                <c:pt idx="1498">
                  <c:v>3.9359573048699659</c:v>
                </c:pt>
                <c:pt idx="1499">
                  <c:v>3.933333333333386</c:v>
                </c:pt>
                <c:pt idx="1500">
                  <c:v>3.930712858094656</c:v>
                </c:pt>
                <c:pt idx="1501">
                  <c:v>3.9280958721704917</c:v>
                </c:pt>
                <c:pt idx="1502">
                  <c:v>3.9254823685961937</c:v>
                </c:pt>
                <c:pt idx="1503">
                  <c:v>3.9228723404255845</c:v>
                </c:pt>
                <c:pt idx="1504">
                  <c:v>3.9202657807309493</c:v>
                </c:pt>
                <c:pt idx="1505">
                  <c:v>3.9176626826029741</c:v>
                </c:pt>
                <c:pt idx="1506">
                  <c:v>3.9150630391506827</c:v>
                </c:pt>
                <c:pt idx="1507">
                  <c:v>3.9124668435013787</c:v>
                </c:pt>
                <c:pt idx="1508">
                  <c:v>3.9098740888005823</c:v>
                </c:pt>
                <c:pt idx="1509">
                  <c:v>3.9072847682119729</c:v>
                </c:pt>
                <c:pt idx="1510">
                  <c:v>3.9046988749173255</c:v>
                </c:pt>
                <c:pt idx="1511">
                  <c:v>3.9021164021164543</c:v>
                </c:pt>
                <c:pt idx="1512">
                  <c:v>3.8995373430271507</c:v>
                </c:pt>
                <c:pt idx="1513">
                  <c:v>3.8969616908851248</c:v>
                </c:pt>
                <c:pt idx="1514">
                  <c:v>3.8943894389439464</c:v>
                </c:pt>
                <c:pt idx="1515">
                  <c:v>3.8918205804749864</c:v>
                </c:pt>
                <c:pt idx="1516">
                  <c:v>3.8892551087673559</c:v>
                </c:pt>
                <c:pt idx="1517">
                  <c:v>3.8866930171278518</c:v>
                </c:pt>
                <c:pt idx="1518">
                  <c:v>3.8841342988808947</c:v>
                </c:pt>
                <c:pt idx="1519">
                  <c:v>3.8815789473684732</c:v>
                </c:pt>
                <c:pt idx="1520">
                  <c:v>3.879026955950085</c:v>
                </c:pt>
                <c:pt idx="1521">
                  <c:v>3.8764783180026803</c:v>
                </c:pt>
                <c:pt idx="1522">
                  <c:v>3.8739330269206036</c:v>
                </c:pt>
                <c:pt idx="1523">
                  <c:v>3.8713910761155375</c:v>
                </c:pt>
                <c:pt idx="1524">
                  <c:v>3.8688524590164453</c:v>
                </c:pt>
                <c:pt idx="1525">
                  <c:v>3.8663171690695144</c:v>
                </c:pt>
                <c:pt idx="1526">
                  <c:v>3.8637851997381003</c:v>
                </c:pt>
                <c:pt idx="1527">
                  <c:v>3.8612565445026696</c:v>
                </c:pt>
                <c:pt idx="1528">
                  <c:v>3.8587311968607452</c:v>
                </c:pt>
                <c:pt idx="1529">
                  <c:v>3.856209150326849</c:v>
                </c:pt>
                <c:pt idx="1530">
                  <c:v>3.8536903984324486</c:v>
                </c:pt>
                <c:pt idx="1531">
                  <c:v>3.8511749347259001</c:v>
                </c:pt>
                <c:pt idx="1532">
                  <c:v>3.8486627527723933</c:v>
                </c:pt>
                <c:pt idx="1533">
                  <c:v>3.8461538461538978</c:v>
                </c:pt>
                <c:pt idx="1534">
                  <c:v>3.8436482084691068</c:v>
                </c:pt>
                <c:pt idx="1535">
                  <c:v>3.841145833333385</c:v>
                </c:pt>
                <c:pt idx="1536">
                  <c:v>3.8386467143787111</c:v>
                </c:pt>
                <c:pt idx="1537">
                  <c:v>3.8361508452536275</c:v>
                </c:pt>
                <c:pt idx="1538">
                  <c:v>3.8336582196231834</c:v>
                </c:pt>
                <c:pt idx="1539">
                  <c:v>3.8311688311688825</c:v>
                </c:pt>
                <c:pt idx="1540">
                  <c:v>3.8286826735886303</c:v>
                </c:pt>
                <c:pt idx="1541">
                  <c:v>3.826199740596679</c:v>
                </c:pt>
                <c:pt idx="1542">
                  <c:v>3.8237200259235768</c:v>
                </c:pt>
                <c:pt idx="1543">
                  <c:v>3.8212435233161135</c:v>
                </c:pt>
                <c:pt idx="1544">
                  <c:v>3.8187702265372683</c:v>
                </c:pt>
                <c:pt idx="1545">
                  <c:v>3.8163001293661574</c:v>
                </c:pt>
                <c:pt idx="1546">
                  <c:v>3.8138332255979828</c:v>
                </c:pt>
                <c:pt idx="1547">
                  <c:v>3.811369509043979</c:v>
                </c:pt>
                <c:pt idx="1548">
                  <c:v>3.8089089735313619</c:v>
                </c:pt>
                <c:pt idx="1549">
                  <c:v>3.806451612903277</c:v>
                </c:pt>
                <c:pt idx="1550">
                  <c:v>3.8039974210187486</c:v>
                </c:pt>
                <c:pt idx="1551">
                  <c:v>3.8015463917526282</c:v>
                </c:pt>
                <c:pt idx="1552">
                  <c:v>3.7990985189955437</c:v>
                </c:pt>
                <c:pt idx="1553">
                  <c:v>3.7966537966538478</c:v>
                </c:pt>
                <c:pt idx="1554">
                  <c:v>3.7942122186495686</c:v>
                </c:pt>
                <c:pt idx="1555">
                  <c:v>3.7917737789203594</c:v>
                </c:pt>
                <c:pt idx="1556">
                  <c:v>3.7893384714194474</c:v>
                </c:pt>
                <c:pt idx="1557">
                  <c:v>3.7869062901155837</c:v>
                </c:pt>
                <c:pt idx="1558">
                  <c:v>3.7844772289929951</c:v>
                </c:pt>
                <c:pt idx="1559">
                  <c:v>3.782051282051333</c:v>
                </c:pt>
                <c:pt idx="1560">
                  <c:v>3.7796284433056244</c:v>
                </c:pt>
                <c:pt idx="1561">
                  <c:v>3.7772087067862223</c:v>
                </c:pt>
                <c:pt idx="1562">
                  <c:v>3.7747920665387582</c:v>
                </c:pt>
                <c:pt idx="1563">
                  <c:v>3.7723785166240917</c:v>
                </c:pt>
                <c:pt idx="1564">
                  <c:v>3.7699680511182616</c:v>
                </c:pt>
                <c:pt idx="1565">
                  <c:v>3.7675606641124388</c:v>
                </c:pt>
                <c:pt idx="1566">
                  <c:v>3.7651563497128779</c:v>
                </c:pt>
                <c:pt idx="1567">
                  <c:v>3.7627551020408672</c:v>
                </c:pt>
                <c:pt idx="1568">
                  <c:v>3.7603569152326828</c:v>
                </c:pt>
                <c:pt idx="1569">
                  <c:v>3.7579617834395411</c:v>
                </c:pt>
                <c:pt idx="1570">
                  <c:v>3.7555697008275488</c:v>
                </c:pt>
                <c:pt idx="1571">
                  <c:v>3.7531806615776588</c:v>
                </c:pt>
                <c:pt idx="1572">
                  <c:v>3.7507946598856194</c:v>
                </c:pt>
                <c:pt idx="1573">
                  <c:v>3.7484116899619311</c:v>
                </c:pt>
                <c:pt idx="1574">
                  <c:v>3.7460317460317967</c:v>
                </c:pt>
                <c:pt idx="1575">
                  <c:v>3.7436548223350758</c:v>
                </c:pt>
                <c:pt idx="1576">
                  <c:v>3.7412809131262392</c:v>
                </c:pt>
                <c:pt idx="1577">
                  <c:v>3.7389100126743218</c:v>
                </c:pt>
                <c:pt idx="1578">
                  <c:v>3.7365421152628748</c:v>
                </c:pt>
                <c:pt idx="1579">
                  <c:v>3.734177215189924</c:v>
                </c:pt>
                <c:pt idx="1580">
                  <c:v>3.7318153067679187</c:v>
                </c:pt>
                <c:pt idx="1581">
                  <c:v>3.7294563843236914</c:v>
                </c:pt>
                <c:pt idx="1582">
                  <c:v>3.7271004421984077</c:v>
                </c:pt>
                <c:pt idx="1583">
                  <c:v>3.7247474747475251</c:v>
                </c:pt>
                <c:pt idx="1584">
                  <c:v>3.7223974763407441</c:v>
                </c:pt>
                <c:pt idx="1585">
                  <c:v>3.7200504413619671</c:v>
                </c:pt>
                <c:pt idx="1586">
                  <c:v>3.71770636420925</c:v>
                </c:pt>
                <c:pt idx="1587">
                  <c:v>3.7153652392947603</c:v>
                </c:pt>
                <c:pt idx="1588">
                  <c:v>3.7130270610447322</c:v>
                </c:pt>
                <c:pt idx="1589">
                  <c:v>3.7106918238994213</c:v>
                </c:pt>
                <c:pt idx="1590">
                  <c:v>3.7083595223130605</c:v>
                </c:pt>
                <c:pt idx="1591">
                  <c:v>3.7060301507538189</c:v>
                </c:pt>
                <c:pt idx="1592">
                  <c:v>3.7037037037037539</c:v>
                </c:pt>
                <c:pt idx="1593">
                  <c:v>3.7013801756587701</c:v>
                </c:pt>
                <c:pt idx="1594">
                  <c:v>3.6990595611285766</c:v>
                </c:pt>
                <c:pt idx="1595">
                  <c:v>3.6967418546366413</c:v>
                </c:pt>
                <c:pt idx="1596">
                  <c:v>3.69442705072015</c:v>
                </c:pt>
                <c:pt idx="1597">
                  <c:v>3.6921151439299624</c:v>
                </c:pt>
                <c:pt idx="1598">
                  <c:v>3.6898061288305688</c:v>
                </c:pt>
                <c:pt idx="1599">
                  <c:v>3.6875000000000497</c:v>
                </c:pt>
                <c:pt idx="1600">
                  <c:v>3.6851967520300311</c:v>
                </c:pt>
                <c:pt idx="1601">
                  <c:v>3.6828963795256429</c:v>
                </c:pt>
                <c:pt idx="1602">
                  <c:v>3.680598877105477</c:v>
                </c:pt>
                <c:pt idx="1603">
                  <c:v>3.6783042394015459</c:v>
                </c:pt>
                <c:pt idx="1604">
                  <c:v>3.6760124610592397</c:v>
                </c:pt>
                <c:pt idx="1605">
                  <c:v>3.6737235367372851</c:v>
                </c:pt>
                <c:pt idx="1606">
                  <c:v>3.6714374611077036</c:v>
                </c:pt>
                <c:pt idx="1607">
                  <c:v>3.669154228855771</c:v>
                </c:pt>
                <c:pt idx="1608">
                  <c:v>3.6668738346799752</c:v>
                </c:pt>
                <c:pt idx="1609">
                  <c:v>3.6645962732919752</c:v>
                </c:pt>
                <c:pt idx="1610">
                  <c:v>3.6623215394165611</c:v>
                </c:pt>
                <c:pt idx="1611">
                  <c:v>3.6600496277916128</c:v>
                </c:pt>
                <c:pt idx="1612">
                  <c:v>3.6577805331680593</c:v>
                </c:pt>
                <c:pt idx="1613">
                  <c:v>3.6555142503098388</c:v>
                </c:pt>
                <c:pt idx="1614">
                  <c:v>3.6532507739938573</c:v>
                </c:pt>
                <c:pt idx="1615">
                  <c:v>3.6509900990099502</c:v>
                </c:pt>
                <c:pt idx="1616">
                  <c:v>3.648732220160841</c:v>
                </c:pt>
                <c:pt idx="1617">
                  <c:v>3.6464771322621012</c:v>
                </c:pt>
                <c:pt idx="1618">
                  <c:v>3.6442248301421123</c:v>
                </c:pt>
                <c:pt idx="1619">
                  <c:v>3.6419753086420248</c:v>
                </c:pt>
                <c:pt idx="1620">
                  <c:v>3.6397285626157188</c:v>
                </c:pt>
                <c:pt idx="1621">
                  <c:v>3.6374845869297658</c:v>
                </c:pt>
                <c:pt idx="1622">
                  <c:v>3.6352433764633889</c:v>
                </c:pt>
                <c:pt idx="1623">
                  <c:v>3.6330049261084234</c:v>
                </c:pt>
                <c:pt idx="1624">
                  <c:v>3.63076923076928</c:v>
                </c:pt>
                <c:pt idx="1625">
                  <c:v>3.6285362853629026</c:v>
                </c:pt>
                <c:pt idx="1626">
                  <c:v>3.6263060848187338</c:v>
                </c:pt>
                <c:pt idx="1627">
                  <c:v>3.6240786240786731</c:v>
                </c:pt>
                <c:pt idx="1628">
                  <c:v>3.6218538980970409</c:v>
                </c:pt>
                <c:pt idx="1629">
                  <c:v>3.6196319018405401</c:v>
                </c:pt>
                <c:pt idx="1630">
                  <c:v>3.6174126302882157</c:v>
                </c:pt>
                <c:pt idx="1631">
                  <c:v>3.6151960784314214</c:v>
                </c:pt>
                <c:pt idx="1632">
                  <c:v>3.6129822412737784</c:v>
                </c:pt>
                <c:pt idx="1633">
                  <c:v>3.6107711138311385</c:v>
                </c:pt>
                <c:pt idx="1634">
                  <c:v>3.6085626911315476</c:v>
                </c:pt>
                <c:pt idx="1635">
                  <c:v>3.6063569682152079</c:v>
                </c:pt>
                <c:pt idx="1636">
                  <c:v>3.6041539401344411</c:v>
                </c:pt>
                <c:pt idx="1637">
                  <c:v>3.6019536019536509</c:v>
                </c:pt>
                <c:pt idx="1638">
                  <c:v>3.5997559487492863</c:v>
                </c:pt>
                <c:pt idx="1639">
                  <c:v>3.597560975609805</c:v>
                </c:pt>
                <c:pt idx="1640">
                  <c:v>3.5953686776356371</c:v>
                </c:pt>
                <c:pt idx="1641">
                  <c:v>3.5931790499391476</c:v>
                </c:pt>
                <c:pt idx="1642">
                  <c:v>3.5909920876446013</c:v>
                </c:pt>
                <c:pt idx="1643">
                  <c:v>3.5888077858881267</c:v>
                </c:pt>
                <c:pt idx="1644">
                  <c:v>3.5866261398176777</c:v>
                </c:pt>
                <c:pt idx="1645">
                  <c:v>3.5844471445930011</c:v>
                </c:pt>
                <c:pt idx="1646">
                  <c:v>3.5822707953855981</c:v>
                </c:pt>
                <c:pt idx="1647">
                  <c:v>3.5800970873786895</c:v>
                </c:pt>
                <c:pt idx="1648">
                  <c:v>3.5779260157671802</c:v>
                </c:pt>
                <c:pt idx="1649">
                  <c:v>3.5757575757576245</c:v>
                </c:pt>
                <c:pt idx="1650">
                  <c:v>3.573591762568189</c:v>
                </c:pt>
                <c:pt idx="1651">
                  <c:v>3.57142857142862</c:v>
                </c:pt>
                <c:pt idx="1652">
                  <c:v>3.569267997580206</c:v>
                </c:pt>
                <c:pt idx="1653">
                  <c:v>3.5671100362757437</c:v>
                </c:pt>
                <c:pt idx="1654">
                  <c:v>3.5649546827795047</c:v>
                </c:pt>
                <c:pt idx="1655">
                  <c:v>3.562801932367198</c:v>
                </c:pt>
                <c:pt idx="1656">
                  <c:v>3.5606517803259385</c:v>
                </c:pt>
                <c:pt idx="1657">
                  <c:v>3.5585042219542098</c:v>
                </c:pt>
                <c:pt idx="1658">
                  <c:v>3.5563592525618324</c:v>
                </c:pt>
                <c:pt idx="1659">
                  <c:v>3.5542168674699277</c:v>
                </c:pt>
                <c:pt idx="1660">
                  <c:v>3.552077062010885</c:v>
                </c:pt>
                <c:pt idx="1661">
                  <c:v>3.5499398315283273</c:v>
                </c:pt>
                <c:pt idx="1662">
                  <c:v>3.5478051713770777</c:v>
                </c:pt>
                <c:pt idx="1663">
                  <c:v>3.5456730769231251</c:v>
                </c:pt>
                <c:pt idx="1664">
                  <c:v>3.5435435435435916</c:v>
                </c:pt>
                <c:pt idx="1665">
                  <c:v>3.5414165666266988</c:v>
                </c:pt>
                <c:pt idx="1666">
                  <c:v>3.539292141571734</c:v>
                </c:pt>
                <c:pt idx="1667">
                  <c:v>3.537170263789017</c:v>
                </c:pt>
                <c:pt idx="1668">
                  <c:v>3.5350509286998681</c:v>
                </c:pt>
                <c:pt idx="1669">
                  <c:v>3.532934131736575</c:v>
                </c:pt>
                <c:pt idx="1670">
                  <c:v>3.5308198683423582</c:v>
                </c:pt>
                <c:pt idx="1671">
                  <c:v>3.5287081339713398</c:v>
                </c:pt>
                <c:pt idx="1672">
                  <c:v>3.5265989240885118</c:v>
                </c:pt>
                <c:pt idx="1673">
                  <c:v>3.5244922341697014</c:v>
                </c:pt>
                <c:pt idx="1674">
                  <c:v>3.5223880597015405</c:v>
                </c:pt>
                <c:pt idx="1675">
                  <c:v>3.5202863961814321</c:v>
                </c:pt>
                <c:pt idx="1676">
                  <c:v>3.5181872391175197</c:v>
                </c:pt>
                <c:pt idx="1677">
                  <c:v>3.5160905840286532</c:v>
                </c:pt>
                <c:pt idx="1678">
                  <c:v>3.5139964264443599</c:v>
                </c:pt>
                <c:pt idx="1679">
                  <c:v>3.5119047619048098</c:v>
                </c:pt>
                <c:pt idx="1680">
                  <c:v>3.5098155859607854</c:v>
                </c:pt>
                <c:pt idx="1681">
                  <c:v>3.5077288941736509</c:v>
                </c:pt>
                <c:pt idx="1682">
                  <c:v>3.5056446821153182</c:v>
                </c:pt>
                <c:pt idx="1683">
                  <c:v>3.5035629453682189</c:v>
                </c:pt>
                <c:pt idx="1684">
                  <c:v>3.5014836795252702</c:v>
                </c:pt>
                <c:pt idx="1685">
                  <c:v>3.4994068801898459</c:v>
                </c:pt>
                <c:pt idx="1686">
                  <c:v>3.497332542975744</c:v>
                </c:pt>
                <c:pt idx="1687">
                  <c:v>3.4952606635071568</c:v>
                </c:pt>
                <c:pt idx="1688">
                  <c:v>3.4931912374186385</c:v>
                </c:pt>
                <c:pt idx="1689">
                  <c:v>3.4911242603550772</c:v>
                </c:pt>
                <c:pt idx="1690">
                  <c:v>3.4890597279716622</c:v>
                </c:pt>
                <c:pt idx="1691">
                  <c:v>3.4869976359338537</c:v>
                </c:pt>
                <c:pt idx="1692">
                  <c:v>3.4849379799173539</c:v>
                </c:pt>
                <c:pt idx="1693">
                  <c:v>3.4828807556080759</c:v>
                </c:pt>
                <c:pt idx="1694">
                  <c:v>3.4808259587021122</c:v>
                </c:pt>
                <c:pt idx="1695">
                  <c:v>3.4787735849057078</c:v>
                </c:pt>
                <c:pt idx="1696">
                  <c:v>3.4767236299352273</c:v>
                </c:pt>
                <c:pt idx="1697">
                  <c:v>3.4746760895171263</c:v>
                </c:pt>
                <c:pt idx="1698">
                  <c:v>3.4726309593879225</c:v>
                </c:pt>
                <c:pt idx="1699">
                  <c:v>3.4705882352941648</c:v>
                </c:pt>
                <c:pt idx="1700">
                  <c:v>3.4685479129924048</c:v>
                </c:pt>
                <c:pt idx="1701">
                  <c:v>3.4665099882491659</c:v>
                </c:pt>
                <c:pt idx="1702">
                  <c:v>3.4644744568409163</c:v>
                </c:pt>
                <c:pt idx="1703">
                  <c:v>3.462441314554038</c:v>
                </c:pt>
                <c:pt idx="1704">
                  <c:v>3.4604105571847978</c:v>
                </c:pt>
                <c:pt idx="1705">
                  <c:v>3.4583821805393202</c:v>
                </c:pt>
                <c:pt idx="1706">
                  <c:v>3.4563561804335561</c:v>
                </c:pt>
                <c:pt idx="1707">
                  <c:v>3.4543325526932556</c:v>
                </c:pt>
                <c:pt idx="1708">
                  <c:v>3.4523112931539384</c:v>
                </c:pt>
                <c:pt idx="1709">
                  <c:v>3.4502923976608657</c:v>
                </c:pt>
                <c:pt idx="1710">
                  <c:v>3.4482758620690128</c:v>
                </c:pt>
                <c:pt idx="1711">
                  <c:v>3.4462616822430379</c:v>
                </c:pt>
                <c:pt idx="1712">
                  <c:v>3.4442498540572566</c:v>
                </c:pt>
                <c:pt idx="1713">
                  <c:v>3.4422403733956131</c:v>
                </c:pt>
                <c:pt idx="1714">
                  <c:v>3.4402332361516503</c:v>
                </c:pt>
                <c:pt idx="1715">
                  <c:v>3.4382284382284851</c:v>
                </c:pt>
                <c:pt idx="1716">
                  <c:v>3.4362259755387772</c:v>
                </c:pt>
                <c:pt idx="1717">
                  <c:v>3.4342258440047035</c:v>
                </c:pt>
                <c:pt idx="1718">
                  <c:v>3.4322280395579292</c:v>
                </c:pt>
                <c:pt idx="1719">
                  <c:v>3.4302325581395818</c:v>
                </c:pt>
                <c:pt idx="1720">
                  <c:v>3.4282393957002211</c:v>
                </c:pt>
                <c:pt idx="1721">
                  <c:v>3.4262485481998146</c:v>
                </c:pt>
                <c:pt idx="1722">
                  <c:v>3.424260011607708</c:v>
                </c:pt>
                <c:pt idx="1723">
                  <c:v>3.4222737819025988</c:v>
                </c:pt>
                <c:pt idx="1724">
                  <c:v>3.4202898550725105</c:v>
                </c:pt>
                <c:pt idx="1725">
                  <c:v>3.4183082271147627</c:v>
                </c:pt>
                <c:pt idx="1726">
                  <c:v>3.4163288940359471</c:v>
                </c:pt>
                <c:pt idx="1727">
                  <c:v>3.4143518518518987</c:v>
                </c:pt>
                <c:pt idx="1728">
                  <c:v>3.4123770965876696</c:v>
                </c:pt>
                <c:pt idx="1729">
                  <c:v>3.4104046242775032</c:v>
                </c:pt>
                <c:pt idx="1730">
                  <c:v>3.4084344309648067</c:v>
                </c:pt>
                <c:pt idx="1731">
                  <c:v>3.4064665127021252</c:v>
                </c:pt>
                <c:pt idx="1732">
                  <c:v>3.404500865551114</c:v>
                </c:pt>
                <c:pt idx="1733">
                  <c:v>3.4025374855825148</c:v>
                </c:pt>
                <c:pt idx="1734">
                  <c:v>3.400576368876127</c:v>
                </c:pt>
                <c:pt idx="1735">
                  <c:v>3.3986175115207837</c:v>
                </c:pt>
                <c:pt idx="1736">
                  <c:v>3.3966609096143241</c:v>
                </c:pt>
                <c:pt idx="1737">
                  <c:v>3.3947065592635677</c:v>
                </c:pt>
                <c:pt idx="1738">
                  <c:v>3.3927544565842904</c:v>
                </c:pt>
                <c:pt idx="1739">
                  <c:v>3.3908045977011958</c:v>
                </c:pt>
                <c:pt idx="1740">
                  <c:v>3.3888569787478926</c:v>
                </c:pt>
                <c:pt idx="1741">
                  <c:v>3.3869115958668661</c:v>
                </c:pt>
                <c:pt idx="1742">
                  <c:v>3.3849684452094553</c:v>
                </c:pt>
                <c:pt idx="1743">
                  <c:v>3.383027522935826</c:v>
                </c:pt>
                <c:pt idx="1744">
                  <c:v>3.3810888252149462</c:v>
                </c:pt>
                <c:pt idx="1745">
                  <c:v>3.3791523482245593</c:v>
                </c:pt>
                <c:pt idx="1746">
                  <c:v>3.3772180881511624</c:v>
                </c:pt>
                <c:pt idx="1747">
                  <c:v>3.3752860411899777</c:v>
                </c:pt>
                <c:pt idx="1748">
                  <c:v>3.3733562035449292</c:v>
                </c:pt>
                <c:pt idx="1749">
                  <c:v>3.3714285714286176</c:v>
                </c:pt>
                <c:pt idx="1750">
                  <c:v>3.3695031410622964</c:v>
                </c:pt>
                <c:pt idx="1751">
                  <c:v>3.3675799086758453</c:v>
                </c:pt>
                <c:pt idx="1752">
                  <c:v>3.365658870507747</c:v>
                </c:pt>
                <c:pt idx="1753">
                  <c:v>3.3637400228050631</c:v>
                </c:pt>
                <c:pt idx="1754">
                  <c:v>3.3618233618234079</c:v>
                </c:pt>
                <c:pt idx="1755">
                  <c:v>3.3599088838269253</c:v>
                </c:pt>
                <c:pt idx="1756">
                  <c:v>3.3579965850882645</c:v>
                </c:pt>
                <c:pt idx="1757">
                  <c:v>3.3560864618885557</c:v>
                </c:pt>
                <c:pt idx="1758">
                  <c:v>3.3541785105173854</c:v>
                </c:pt>
                <c:pt idx="1759">
                  <c:v>3.3522727272727733</c:v>
                </c:pt>
                <c:pt idx="1760">
                  <c:v>3.3503691084611478</c:v>
                </c:pt>
                <c:pt idx="1761">
                  <c:v>3.3484676503973216</c:v>
                </c:pt>
                <c:pt idx="1762">
                  <c:v>3.3465683494044702</c:v>
                </c:pt>
                <c:pt idx="1763">
                  <c:v>3.3446712018141049</c:v>
                </c:pt>
                <c:pt idx="1764">
                  <c:v>3.3427762039660514</c:v>
                </c:pt>
                <c:pt idx="1765">
                  <c:v>3.3408833522084262</c:v>
                </c:pt>
                <c:pt idx="1766">
                  <c:v>3.3389926428976122</c:v>
                </c:pt>
                <c:pt idx="1767">
                  <c:v>3.3371040723982359</c:v>
                </c:pt>
                <c:pt idx="1768">
                  <c:v>3.3352176370831437</c:v>
                </c:pt>
                <c:pt idx="1769">
                  <c:v>3.3333333333333792</c:v>
                </c:pt>
                <c:pt idx="1770">
                  <c:v>3.3314511575381598</c:v>
                </c:pt>
                <c:pt idx="1771">
                  <c:v>3.3295711060948538</c:v>
                </c:pt>
                <c:pt idx="1772">
                  <c:v>3.3276931754089571</c:v>
                </c:pt>
                <c:pt idx="1773">
                  <c:v>3.3258173618940705</c:v>
                </c:pt>
                <c:pt idx="1774">
                  <c:v>3.3239436619718767</c:v>
                </c:pt>
                <c:pt idx="1775">
                  <c:v>3.3220720720721175</c:v>
                </c:pt>
                <c:pt idx="1776">
                  <c:v>3.3202025886325726</c:v>
                </c:pt>
                <c:pt idx="1777">
                  <c:v>3.3183352080990334</c:v>
                </c:pt>
                <c:pt idx="1778">
                  <c:v>3.3164699269252846</c:v>
                </c:pt>
                <c:pt idx="1779">
                  <c:v>3.3146067415730793</c:v>
                </c:pt>
                <c:pt idx="1780">
                  <c:v>3.3127456485121174</c:v>
                </c:pt>
                <c:pt idx="1781">
                  <c:v>3.3108866442200231</c:v>
                </c:pt>
                <c:pt idx="1782">
                  <c:v>3.3090297251823224</c:v>
                </c:pt>
                <c:pt idx="1783">
                  <c:v>3.3071748878924221</c:v>
                </c:pt>
                <c:pt idx="1784">
                  <c:v>3.3053221288515862</c:v>
                </c:pt>
                <c:pt idx="1785">
                  <c:v>3.3034714445689146</c:v>
                </c:pt>
                <c:pt idx="1786">
                  <c:v>3.3016228315613212</c:v>
                </c:pt>
                <c:pt idx="1787">
                  <c:v>3.2997762863535129</c:v>
                </c:pt>
                <c:pt idx="1788">
                  <c:v>3.2979318054779658</c:v>
                </c:pt>
                <c:pt idx="1789">
                  <c:v>3.2960893854749056</c:v>
                </c:pt>
                <c:pt idx="1790">
                  <c:v>3.2942490228922843</c:v>
                </c:pt>
                <c:pt idx="1791">
                  <c:v>3.2924107142857597</c:v>
                </c:pt>
                <c:pt idx="1792">
                  <c:v>3.2905744562186734</c:v>
                </c:pt>
                <c:pt idx="1793">
                  <c:v>3.2887402452620296</c:v>
                </c:pt>
                <c:pt idx="1794">
                  <c:v>3.2869080779944744</c:v>
                </c:pt>
                <c:pt idx="1795">
                  <c:v>3.2850779510022723</c:v>
                </c:pt>
                <c:pt idx="1796">
                  <c:v>3.2832498608792884</c:v>
                </c:pt>
                <c:pt idx="1797">
                  <c:v>3.2814238042269639</c:v>
                </c:pt>
                <c:pt idx="1798">
                  <c:v>3.2795997776542976</c:v>
                </c:pt>
                <c:pt idx="1799">
                  <c:v>3.277777777777823</c:v>
                </c:pt>
                <c:pt idx="1800">
                  <c:v>3.2759578012215886</c:v>
                </c:pt>
                <c:pt idx="1801">
                  <c:v>3.274139844617137</c:v>
                </c:pt>
                <c:pt idx="1802">
                  <c:v>3.2723239046034838</c:v>
                </c:pt>
                <c:pt idx="1803">
                  <c:v>3.2705099778270958</c:v>
                </c:pt>
                <c:pt idx="1804">
                  <c:v>3.2686980609418734</c:v>
                </c:pt>
                <c:pt idx="1805">
                  <c:v>3.2668881506091259</c:v>
                </c:pt>
                <c:pt idx="1806">
                  <c:v>3.2650802434975548</c:v>
                </c:pt>
                <c:pt idx="1807">
                  <c:v>3.2632743362832306</c:v>
                </c:pt>
                <c:pt idx="1808">
                  <c:v>3.2614704256495752</c:v>
                </c:pt>
                <c:pt idx="1809">
                  <c:v>3.2596685082873376</c:v>
                </c:pt>
                <c:pt idx="1810">
                  <c:v>3.2578685808945784</c:v>
                </c:pt>
                <c:pt idx="1811">
                  <c:v>3.2560706401766453</c:v>
                </c:pt>
                <c:pt idx="1812">
                  <c:v>3.2542746828461562</c:v>
                </c:pt>
                <c:pt idx="1813">
                  <c:v>3.2524807056229776</c:v>
                </c:pt>
                <c:pt idx="1814">
                  <c:v>3.2506887052342046</c:v>
                </c:pt>
                <c:pt idx="1815">
                  <c:v>3.2488986784141418</c:v>
                </c:pt>
                <c:pt idx="1816">
                  <c:v>3.2471106219042825</c:v>
                </c:pt>
                <c:pt idx="1817">
                  <c:v>3.24532453245329</c:v>
                </c:pt>
                <c:pt idx="1818">
                  <c:v>3.2435404068169773</c:v>
                </c:pt>
                <c:pt idx="1819">
                  <c:v>3.2417582417582866</c:v>
                </c:pt>
                <c:pt idx="1820">
                  <c:v>3.2399780340472715</c:v>
                </c:pt>
                <c:pt idx="1821">
                  <c:v>3.2381997804610765</c:v>
                </c:pt>
                <c:pt idx="1822">
                  <c:v>3.2364234777839171</c:v>
                </c:pt>
                <c:pt idx="1823">
                  <c:v>3.234649122807062</c:v>
                </c:pt>
                <c:pt idx="1824">
                  <c:v>3.2328767123288116</c:v>
                </c:pt>
                <c:pt idx="1825">
                  <c:v>3.2311062431544806</c:v>
                </c:pt>
                <c:pt idx="1826">
                  <c:v>3.2293377120963775</c:v>
                </c:pt>
                <c:pt idx="1827">
                  <c:v>3.2275711159737863</c:v>
                </c:pt>
                <c:pt idx="1828">
                  <c:v>3.2258064516129479</c:v>
                </c:pt>
                <c:pt idx="1829">
                  <c:v>3.224043715847039</c:v>
                </c:pt>
                <c:pt idx="1830">
                  <c:v>3.2222829055161557</c:v>
                </c:pt>
                <c:pt idx="1831">
                  <c:v>3.2205240174672936</c:v>
                </c:pt>
                <c:pt idx="1832">
                  <c:v>3.2187670485543269</c:v>
                </c:pt>
                <c:pt idx="1833">
                  <c:v>3.2170119956379941</c:v>
                </c:pt>
                <c:pt idx="1834">
                  <c:v>3.2152588555858754</c:v>
                </c:pt>
                <c:pt idx="1835">
                  <c:v>3.2135076252723755</c:v>
                </c:pt>
                <c:pt idx="1836">
                  <c:v>3.2117583015787052</c:v>
                </c:pt>
                <c:pt idx="1837">
                  <c:v>3.2100108813928627</c:v>
                </c:pt>
                <c:pt idx="1838">
                  <c:v>3.2082653616096146</c:v>
                </c:pt>
                <c:pt idx="1839">
                  <c:v>3.206521739130479</c:v>
                </c:pt>
                <c:pt idx="1840">
                  <c:v>3.2047800108637055</c:v>
                </c:pt>
                <c:pt idx="1841">
                  <c:v>3.2030401737242569</c:v>
                </c:pt>
                <c:pt idx="1842">
                  <c:v>3.2013022246337934</c:v>
                </c:pt>
                <c:pt idx="1843">
                  <c:v>3.1995661605206513</c:v>
                </c:pt>
                <c:pt idx="1844">
                  <c:v>3.1978319783198272</c:v>
                </c:pt>
                <c:pt idx="1845">
                  <c:v>3.1960996749729587</c:v>
                </c:pt>
                <c:pt idx="1846">
                  <c:v>3.1943692474283063</c:v>
                </c:pt>
                <c:pt idx="1847">
                  <c:v>3.1926406926407367</c:v>
                </c:pt>
                <c:pt idx="1848">
                  <c:v>3.1909140075717044</c:v>
                </c:pt>
                <c:pt idx="1849">
                  <c:v>3.1891891891892334</c:v>
                </c:pt>
                <c:pt idx="1850">
                  <c:v>3.1874662344678995</c:v>
                </c:pt>
                <c:pt idx="1851">
                  <c:v>3.1857451403888128</c:v>
                </c:pt>
                <c:pt idx="1852">
                  <c:v>3.1840259039396015</c:v>
                </c:pt>
                <c:pt idx="1853">
                  <c:v>3.1823085221143912</c:v>
                </c:pt>
                <c:pt idx="1854">
                  <c:v>3.1805929919137905</c:v>
                </c:pt>
                <c:pt idx="1855">
                  <c:v>3.1788793103448714</c:v>
                </c:pt>
                <c:pt idx="1856">
                  <c:v>3.1771674744211533</c:v>
                </c:pt>
                <c:pt idx="1857">
                  <c:v>3.1754574811625842</c:v>
                </c:pt>
                <c:pt idx="1858">
                  <c:v>3.1737493275955253</c:v>
                </c:pt>
                <c:pt idx="1859">
                  <c:v>3.172043010752732</c:v>
                </c:pt>
                <c:pt idx="1860">
                  <c:v>3.1703385276733376</c:v>
                </c:pt>
                <c:pt idx="1861">
                  <c:v>3.1686358754028365</c:v>
                </c:pt>
                <c:pt idx="1862">
                  <c:v>3.1669350509930658</c:v>
                </c:pt>
                <c:pt idx="1863">
                  <c:v>3.1652360515021898</c:v>
                </c:pt>
                <c:pt idx="1864">
                  <c:v>3.1635388739946819</c:v>
                </c:pt>
                <c:pt idx="1865">
                  <c:v>3.1618435155413085</c:v>
                </c:pt>
                <c:pt idx="1866">
                  <c:v>3.1601499732191116</c:v>
                </c:pt>
                <c:pt idx="1867">
                  <c:v>3.1584582441113929</c:v>
                </c:pt>
                <c:pt idx="1868">
                  <c:v>3.156768325307695</c:v>
                </c:pt>
                <c:pt idx="1869">
                  <c:v>3.155080213903787</c:v>
                </c:pt>
                <c:pt idx="1870">
                  <c:v>3.153393907001647</c:v>
                </c:pt>
                <c:pt idx="1871">
                  <c:v>3.1517094017094451</c:v>
                </c:pt>
                <c:pt idx="1872">
                  <c:v>3.1500266951415279</c:v>
                </c:pt>
                <c:pt idx="1873">
                  <c:v>3.1483457844184</c:v>
                </c:pt>
                <c:pt idx="1874">
                  <c:v>3.14666666666671</c:v>
                </c:pt>
                <c:pt idx="1875">
                  <c:v>3.1449893390192334</c:v>
                </c:pt>
                <c:pt idx="1876">
                  <c:v>3.1433137986148543</c:v>
                </c:pt>
                <c:pt idx="1877">
                  <c:v>3.1416400425985525</c:v>
                </c:pt>
                <c:pt idx="1878">
                  <c:v>3.1399680681213846</c:v>
                </c:pt>
                <c:pt idx="1879">
                  <c:v>3.1382978723404689</c:v>
                </c:pt>
                <c:pt idx="1880">
                  <c:v>3.1366294524189695</c:v>
                </c:pt>
                <c:pt idx="1881">
                  <c:v>3.1349628055260794</c:v>
                </c:pt>
                <c:pt idx="1882">
                  <c:v>3.1332979288370058</c:v>
                </c:pt>
                <c:pt idx="1883">
                  <c:v>3.1316348195329522</c:v>
                </c:pt>
                <c:pt idx="1884">
                  <c:v>3.1299734748011043</c:v>
                </c:pt>
                <c:pt idx="1885">
                  <c:v>3.1283138918346141</c:v>
                </c:pt>
                <c:pt idx="1886">
                  <c:v>3.1266560678325819</c:v>
                </c:pt>
                <c:pt idx="1887">
                  <c:v>3.1250000000000435</c:v>
                </c:pt>
                <c:pt idx="1888">
                  <c:v>3.1233456855479522</c:v>
                </c:pt>
                <c:pt idx="1889">
                  <c:v>3.1216931216931649</c:v>
                </c:pt>
                <c:pt idx="1890">
                  <c:v>3.120042305658425</c:v>
                </c:pt>
                <c:pt idx="1891">
                  <c:v>3.1183932346723475</c:v>
                </c:pt>
                <c:pt idx="1892">
                  <c:v>3.1167459059694038</c:v>
                </c:pt>
                <c:pt idx="1893">
                  <c:v>3.1151003167899058</c:v>
                </c:pt>
                <c:pt idx="1894">
                  <c:v>3.1134564643799902</c:v>
                </c:pt>
                <c:pt idx="1895">
                  <c:v>3.1118143459916041</c:v>
                </c:pt>
                <c:pt idx="1896">
                  <c:v>3.110173958882489</c:v>
                </c:pt>
                <c:pt idx="1897">
                  <c:v>3.1085353003161655</c:v>
                </c:pt>
                <c:pt idx="1898">
                  <c:v>3.106898367561918</c:v>
                </c:pt>
                <c:pt idx="1899">
                  <c:v>3.1052631578947798</c:v>
                </c:pt>
                <c:pt idx="1900">
                  <c:v>3.1036296685955191</c:v>
                </c:pt>
                <c:pt idx="1901">
                  <c:v>3.1019978969506212</c:v>
                </c:pt>
                <c:pt idx="1902">
                  <c:v>3.1003678402522765</c:v>
                </c:pt>
                <c:pt idx="1903">
                  <c:v>3.0987394957983625</c:v>
                </c:pt>
                <c:pt idx="1904">
                  <c:v>3.0971128608924312</c:v>
                </c:pt>
                <c:pt idx="1905">
                  <c:v>3.0954879328436946</c:v>
                </c:pt>
                <c:pt idx="1906">
                  <c:v>3.0938647089670068</c:v>
                </c:pt>
                <c:pt idx="1907">
                  <c:v>3.0922431865828521</c:v>
                </c:pt>
                <c:pt idx="1908">
                  <c:v>3.0906233630173294</c:v>
                </c:pt>
                <c:pt idx="1909">
                  <c:v>3.0890052356021371</c:v>
                </c:pt>
                <c:pt idx="1910">
                  <c:v>3.087388801674559</c:v>
                </c:pt>
                <c:pt idx="1911">
                  <c:v>3.0857740585774489</c:v>
                </c:pt>
                <c:pt idx="1912">
                  <c:v>3.0841610036592169</c:v>
                </c:pt>
                <c:pt idx="1913">
                  <c:v>3.082549634273815</c:v>
                </c:pt>
                <c:pt idx="1914">
                  <c:v>3.0809399477807218</c:v>
                </c:pt>
                <c:pt idx="1915">
                  <c:v>3.0793319415449281</c:v>
                </c:pt>
                <c:pt idx="1916">
                  <c:v>3.0777256129369235</c:v>
                </c:pt>
                <c:pt idx="1917">
                  <c:v>3.0761209593326808</c:v>
                </c:pt>
                <c:pt idx="1918">
                  <c:v>3.0745179781136436</c:v>
                </c:pt>
                <c:pt idx="1919">
                  <c:v>3.0729166666667092</c:v>
                </c:pt>
                <c:pt idx="1920">
                  <c:v>3.0713170223842177</c:v>
                </c:pt>
                <c:pt idx="1921">
                  <c:v>3.0697190426639342</c:v>
                </c:pt>
                <c:pt idx="1922">
                  <c:v>3.0681227249090388</c:v>
                </c:pt>
                <c:pt idx="1923">
                  <c:v>3.0665280665281092</c:v>
                </c:pt>
                <c:pt idx="1924">
                  <c:v>3.0649350649351077</c:v>
                </c:pt>
                <c:pt idx="1925">
                  <c:v>3.0633437175493676</c:v>
                </c:pt>
                <c:pt idx="1926">
                  <c:v>3.0617540217955796</c:v>
                </c:pt>
                <c:pt idx="1927">
                  <c:v>3.0601659751037769</c:v>
                </c:pt>
                <c:pt idx="1928">
                  <c:v>3.0585795749093219</c:v>
                </c:pt>
                <c:pt idx="1929">
                  <c:v>3.0569948186528921</c:v>
                </c:pt>
                <c:pt idx="1930">
                  <c:v>3.0554117037804671</c:v>
                </c:pt>
                <c:pt idx="1931">
                  <c:v>3.0538302277433136</c:v>
                </c:pt>
                <c:pt idx="1932">
                  <c:v>3.0522503879979732</c:v>
                </c:pt>
                <c:pt idx="1933">
                  <c:v>3.050672182006247</c:v>
                </c:pt>
                <c:pt idx="1934">
                  <c:v>3.0490956072351847</c:v>
                </c:pt>
                <c:pt idx="1935">
                  <c:v>3.0475206611570673</c:v>
                </c:pt>
                <c:pt idx="1936">
                  <c:v>3.0459473412493971</c:v>
                </c:pt>
                <c:pt idx="1937">
                  <c:v>3.0443756449948824</c:v>
                </c:pt>
                <c:pt idx="1938">
                  <c:v>3.0428055698814243</c:v>
                </c:pt>
                <c:pt idx="1939">
                  <c:v>3.0412371134021043</c:v>
                </c:pt>
                <c:pt idx="1940">
                  <c:v>3.0396702730551683</c:v>
                </c:pt>
                <c:pt idx="1941">
                  <c:v>3.0381050463440173</c:v>
                </c:pt>
                <c:pt idx="1942">
                  <c:v>3.036541430777191</c:v>
                </c:pt>
                <c:pt idx="1943">
                  <c:v>3.034979423868355</c:v>
                </c:pt>
                <c:pt idx="1944">
                  <c:v>3.0334190231362892</c:v>
                </c:pt>
                <c:pt idx="1945">
                  <c:v>3.0318602261048726</c:v>
                </c:pt>
                <c:pt idx="1946">
                  <c:v>3.0303030303030725</c:v>
                </c:pt>
                <c:pt idx="1947">
                  <c:v>3.0287474332649293</c:v>
                </c:pt>
                <c:pt idx="1948">
                  <c:v>3.0271934325295446</c:v>
                </c:pt>
                <c:pt idx="1949">
                  <c:v>3.0256410256410677</c:v>
                </c:pt>
                <c:pt idx="1950">
                  <c:v>3.024090210148684</c:v>
                </c:pt>
                <c:pt idx="1951">
                  <c:v>3.0225409836065995</c:v>
                </c:pt>
                <c:pt idx="1952">
                  <c:v>3.0209933435740308</c:v>
                </c:pt>
                <c:pt idx="1953">
                  <c:v>3.0194472876151903</c:v>
                </c:pt>
                <c:pt idx="1954">
                  <c:v>3.0179028132992749</c:v>
                </c:pt>
                <c:pt idx="1955">
                  <c:v>3.0163599182004508</c:v>
                </c:pt>
                <c:pt idx="1956">
                  <c:v>3.0148185998978447</c:v>
                </c:pt>
                <c:pt idx="1957">
                  <c:v>3.013278855975527</c:v>
                </c:pt>
                <c:pt idx="1958">
                  <c:v>3.0117406840225023</c:v>
                </c:pt>
                <c:pt idx="1959">
                  <c:v>3.0102040816326952</c:v>
                </c:pt>
                <c:pt idx="1960">
                  <c:v>3.0086690464049375</c:v>
                </c:pt>
                <c:pt idx="1961">
                  <c:v>3.0071355759429572</c:v>
                </c:pt>
                <c:pt idx="1962">
                  <c:v>3.0056036678553655</c:v>
                </c:pt>
                <c:pt idx="1963">
                  <c:v>3.0040733197556428</c:v>
                </c:pt>
                <c:pt idx="1964">
                  <c:v>3.0025445292621282</c:v>
                </c:pt>
                <c:pt idx="1965">
                  <c:v>3.0010172939980073</c:v>
                </c:pt>
                <c:pt idx="1966">
                  <c:v>2.9994916115912975</c:v>
                </c:pt>
                <c:pt idx="1967">
                  <c:v>2.9979674796748386</c:v>
                </c:pt>
                <c:pt idx="1968">
                  <c:v>2.9964448958862784</c:v>
                </c:pt>
                <c:pt idx="1969">
                  <c:v>2.9949238578680619</c:v>
                </c:pt>
                <c:pt idx="1970">
                  <c:v>2.9934043632674188</c:v>
                </c:pt>
                <c:pt idx="1971">
                  <c:v>2.9918864097363502</c:v>
                </c:pt>
                <c:pt idx="1972">
                  <c:v>2.9903699949316178</c:v>
                </c:pt>
                <c:pt idx="1973">
                  <c:v>2.9888551165147326</c:v>
                </c:pt>
                <c:pt idx="1974">
                  <c:v>2.9873417721519404</c:v>
                </c:pt>
                <c:pt idx="1975">
                  <c:v>2.9858299595142115</c:v>
                </c:pt>
                <c:pt idx="1976">
                  <c:v>2.984319676277229</c:v>
                </c:pt>
                <c:pt idx="1977">
                  <c:v>2.9828109201213762</c:v>
                </c:pt>
                <c:pt idx="1978">
                  <c:v>2.9813036887317241</c:v>
                </c:pt>
                <c:pt idx="1979">
                  <c:v>2.9797979797980214</c:v>
                </c:pt>
                <c:pt idx="1980">
                  <c:v>2.9782937910146807</c:v>
                </c:pt>
                <c:pt idx="1981">
                  <c:v>2.976791120080768</c:v>
                </c:pt>
                <c:pt idx="1982">
                  <c:v>2.9752899646999911</c:v>
                </c:pt>
                <c:pt idx="1983">
                  <c:v>2.9737903225806868</c:v>
                </c:pt>
                <c:pt idx="1984">
                  <c:v>2.9722921914358098</c:v>
                </c:pt>
                <c:pt idx="1985">
                  <c:v>2.9707955689829215</c:v>
                </c:pt>
                <c:pt idx="1986">
                  <c:v>2.9693004529441782</c:v>
                </c:pt>
                <c:pt idx="1987">
                  <c:v>2.9678068410463192</c:v>
                </c:pt>
                <c:pt idx="1988">
                  <c:v>2.9663147310206548</c:v>
                </c:pt>
                <c:pt idx="1989">
                  <c:v>2.9648241206030566</c:v>
                </c:pt>
                <c:pt idx="1990">
                  <c:v>2.963335007533944</c:v>
                </c:pt>
                <c:pt idx="1991">
                  <c:v>2.9618473895582742</c:v>
                </c:pt>
                <c:pt idx="1992">
                  <c:v>2.9603612644255306</c:v>
                </c:pt>
                <c:pt idx="1993">
                  <c:v>2.9588766298897102</c:v>
                </c:pt>
                <c:pt idx="1994">
                  <c:v>2.9573934837093145</c:v>
                </c:pt>
                <c:pt idx="1995">
                  <c:v>2.9559118236473361</c:v>
                </c:pt>
                <c:pt idx="1996">
                  <c:v>2.9544316474712482</c:v>
                </c:pt>
                <c:pt idx="1997">
                  <c:v>2.9529529529529941</c:v>
                </c:pt>
                <c:pt idx="1998">
                  <c:v>2.9514757378689755</c:v>
                </c:pt>
                <c:pt idx="1999">
                  <c:v>2.950000000000041</c:v>
                </c:pt>
                <c:pt idx="2000">
                  <c:v>2.9485257371314755</c:v>
                </c:pt>
                <c:pt idx="2001">
                  <c:v>2.9470529470529883</c:v>
                </c:pt>
                <c:pt idx="2002">
                  <c:v>2.945581627558703</c:v>
                </c:pt>
                <c:pt idx="2003">
                  <c:v>2.9441117764471469</c:v>
                </c:pt>
                <c:pt idx="2004">
                  <c:v>2.942643391521238</c:v>
                </c:pt>
                <c:pt idx="2005">
                  <c:v>2.9411764705882764</c:v>
                </c:pt>
                <c:pt idx="2006">
                  <c:v>2.9397110114599316</c:v>
                </c:pt>
                <c:pt idx="2007">
                  <c:v>2.9382470119522321</c:v>
                </c:pt>
                <c:pt idx="2008">
                  <c:v>2.9367844698855561</c:v>
                </c:pt>
                <c:pt idx="2009">
                  <c:v>2.9353233830846182</c:v>
                </c:pt>
                <c:pt idx="2010">
                  <c:v>2.9338637493784598</c:v>
                </c:pt>
                <c:pt idx="2011">
                  <c:v>2.9324055666004387</c:v>
                </c:pt>
                <c:pt idx="2012">
                  <c:v>2.9309488325882178</c:v>
                </c:pt>
                <c:pt idx="2013">
                  <c:v>2.9294935451837549</c:v>
                </c:pt>
                <c:pt idx="2014">
                  <c:v>2.9280397022332916</c:v>
                </c:pt>
                <c:pt idx="2015">
                  <c:v>2.9265873015873427</c:v>
                </c:pt>
                <c:pt idx="2016">
                  <c:v>2.9251363411006852</c:v>
                </c:pt>
                <c:pt idx="2017">
                  <c:v>2.9236868186323499</c:v>
                </c:pt>
                <c:pt idx="2018">
                  <c:v>2.9222387320456078</c:v>
                </c:pt>
                <c:pt idx="2019">
                  <c:v>2.9207920792079616</c:v>
                </c:pt>
                <c:pt idx="2020">
                  <c:v>2.9193468579911341</c:v>
                </c:pt>
                <c:pt idx="2021">
                  <c:v>2.9179030662710597</c:v>
                </c:pt>
                <c:pt idx="2022">
                  <c:v>2.9164607019278708</c:v>
                </c:pt>
                <c:pt idx="2023">
                  <c:v>2.9150197628458905</c:v>
                </c:pt>
                <c:pt idx="2024">
                  <c:v>2.9135802469136212</c:v>
                </c:pt>
                <c:pt idx="2025">
                  <c:v>2.9121421520237329</c:v>
                </c:pt>
                <c:pt idx="2026">
                  <c:v>2.9107054760730549</c:v>
                </c:pt>
                <c:pt idx="2027">
                  <c:v>2.9092702169625655</c:v>
                </c:pt>
                <c:pt idx="2028">
                  <c:v>2.9078363725973793</c:v>
                </c:pt>
                <c:pt idx="2029">
                  <c:v>2.9064039408867401</c:v>
                </c:pt>
                <c:pt idx="2030">
                  <c:v>2.9049729197440093</c:v>
                </c:pt>
                <c:pt idx="2031">
                  <c:v>2.9035433070866548</c:v>
                </c:pt>
                <c:pt idx="2032">
                  <c:v>2.9021151008362431</c:v>
                </c:pt>
                <c:pt idx="2033">
                  <c:v>2.9006882989184279</c:v>
                </c:pt>
                <c:pt idx="2034">
                  <c:v>2.8992628992629399</c:v>
                </c:pt>
                <c:pt idx="2035">
                  <c:v>2.8978388998035771</c:v>
                </c:pt>
                <c:pt idx="2036">
                  <c:v>2.8964162984781945</c:v>
                </c:pt>
                <c:pt idx="2037">
                  <c:v>2.8949950932286961</c:v>
                </c:pt>
                <c:pt idx="2038">
                  <c:v>2.8935752820010214</c:v>
                </c:pt>
                <c:pt idx="2039">
                  <c:v>2.8921568627451384</c:v>
                </c:pt>
                <c:pt idx="2040">
                  <c:v>2.8907398334150329</c:v>
                </c:pt>
                <c:pt idx="2041">
                  <c:v>2.8893241919686985</c:v>
                </c:pt>
                <c:pt idx="2042">
                  <c:v>2.8879099363681267</c:v>
                </c:pt>
                <c:pt idx="2043">
                  <c:v>2.8864970645792969</c:v>
                </c:pt>
                <c:pt idx="2044">
                  <c:v>2.8850855745721677</c:v>
                </c:pt>
                <c:pt idx="2045">
                  <c:v>2.8836754643206661</c:v>
                </c:pt>
                <c:pt idx="2046">
                  <c:v>2.8822667318026784</c:v>
                </c:pt>
                <c:pt idx="2047">
                  <c:v>2.8808593750000404</c:v>
                </c:pt>
                <c:pt idx="2048">
                  <c:v>2.8794533918985272</c:v>
                </c:pt>
                <c:pt idx="2049">
                  <c:v>2.8780487804878452</c:v>
                </c:pt>
                <c:pt idx="2050">
                  <c:v>2.8766455387616201</c:v>
                </c:pt>
                <c:pt idx="2051">
                  <c:v>2.8752436647173893</c:v>
                </c:pt>
                <c:pt idx="2052">
                  <c:v>2.8738431563565916</c:v>
                </c:pt>
                <c:pt idx="2053">
                  <c:v>2.8724440116845584</c:v>
                </c:pt>
                <c:pt idx="2054">
                  <c:v>2.8710462287105023</c:v>
                </c:pt>
                <c:pt idx="2055">
                  <c:v>2.8696498054475112</c:v>
                </c:pt>
                <c:pt idx="2056">
                  <c:v>2.8682547399125342</c:v>
                </c:pt>
                <c:pt idx="2057">
                  <c:v>2.8668610301263766</c:v>
                </c:pt>
                <c:pt idx="2058">
                  <c:v>2.8654686741136874</c:v>
                </c:pt>
                <c:pt idx="2059">
                  <c:v>2.8640776699029526</c:v>
                </c:pt>
                <c:pt idx="2060">
                  <c:v>2.8626880155264836</c:v>
                </c:pt>
                <c:pt idx="2061">
                  <c:v>2.8612997090204089</c:v>
                </c:pt>
                <c:pt idx="2062">
                  <c:v>2.8599127484246645</c:v>
                </c:pt>
                <c:pt idx="2063">
                  <c:v>2.8585271317829859</c:v>
                </c:pt>
                <c:pt idx="2064">
                  <c:v>2.8571428571428972</c:v>
                </c:pt>
                <c:pt idx="2065">
                  <c:v>2.8557599225557033</c:v>
                </c:pt>
                <c:pt idx="2066">
                  <c:v>2.8543783260764792</c:v>
                </c:pt>
                <c:pt idx="2067">
                  <c:v>2.852998065764063</c:v>
                </c:pt>
                <c:pt idx="2068">
                  <c:v>2.8516191396810453</c:v>
                </c:pt>
                <c:pt idx="2069">
                  <c:v>2.85024154589376</c:v>
                </c:pt>
                <c:pt idx="2070">
                  <c:v>2.8488652824722758</c:v>
                </c:pt>
                <c:pt idx="2071">
                  <c:v>2.8474903474903877</c:v>
                </c:pt>
                <c:pt idx="2072">
                  <c:v>2.8461167390256068</c:v>
                </c:pt>
                <c:pt idx="2073">
                  <c:v>2.8447444551591525</c:v>
                </c:pt>
                <c:pt idx="2074">
                  <c:v>2.8433734939759434</c:v>
                </c:pt>
                <c:pt idx="2075">
                  <c:v>2.8420038535645871</c:v>
                </c:pt>
                <c:pt idx="2076">
                  <c:v>2.8406355320173726</c:v>
                </c:pt>
                <c:pt idx="2077">
                  <c:v>2.8392685274302614</c:v>
                </c:pt>
                <c:pt idx="2078">
                  <c:v>2.8379028379028779</c:v>
                </c:pt>
                <c:pt idx="2079">
                  <c:v>2.8365384615385012</c:v>
                </c:pt>
                <c:pt idx="2080">
                  <c:v>2.8351753964440571</c:v>
                </c:pt>
                <c:pt idx="2081">
                  <c:v>2.8338136407301069</c:v>
                </c:pt>
                <c:pt idx="2082">
                  <c:v>2.8324531925108416</c:v>
                </c:pt>
                <c:pt idx="2083">
                  <c:v>2.8310940499040704</c:v>
                </c:pt>
                <c:pt idx="2084">
                  <c:v>2.8297362110312148</c:v>
                </c:pt>
                <c:pt idx="2085">
                  <c:v>2.8283796740172975</c:v>
                </c:pt>
                <c:pt idx="2086">
                  <c:v>2.8270244369909356</c:v>
                </c:pt>
                <c:pt idx="2087">
                  <c:v>2.8256704980843308</c:v>
                </c:pt>
                <c:pt idx="2088">
                  <c:v>2.8243178554332613</c:v>
                </c:pt>
                <c:pt idx="2089">
                  <c:v>2.8229665071770733</c:v>
                </c:pt>
                <c:pt idx="2090">
                  <c:v>2.8216164514586719</c:v>
                </c:pt>
                <c:pt idx="2091">
                  <c:v>2.820267686424514</c:v>
                </c:pt>
                <c:pt idx="2092">
                  <c:v>2.8189202102245976</c:v>
                </c:pt>
                <c:pt idx="2093">
                  <c:v>2.8175740210124558</c:v>
                </c:pt>
                <c:pt idx="2094">
                  <c:v>2.8162291169451468</c:v>
                </c:pt>
                <c:pt idx="2095">
                  <c:v>2.8148854961832455</c:v>
                </c:pt>
                <c:pt idx="2096">
                  <c:v>2.813543156890836</c:v>
                </c:pt>
                <c:pt idx="2097">
                  <c:v>2.812202097235502</c:v>
                </c:pt>
                <c:pt idx="2098">
                  <c:v>2.8108623153883197</c:v>
                </c:pt>
                <c:pt idx="2099">
                  <c:v>2.8095238095238488</c:v>
                </c:pt>
                <c:pt idx="2100">
                  <c:v>2.8081865778201252</c:v>
                </c:pt>
                <c:pt idx="2101">
                  <c:v>2.8068506184586504</c:v>
                </c:pt>
                <c:pt idx="2102">
                  <c:v>2.8055159296243857</c:v>
                </c:pt>
                <c:pt idx="2103">
                  <c:v>2.8041825095057429</c:v>
                </c:pt>
                <c:pt idx="2104">
                  <c:v>2.8028503562945764</c:v>
                </c:pt>
                <c:pt idx="2105">
                  <c:v>2.8015194681861741</c:v>
                </c:pt>
                <c:pt idx="2106">
                  <c:v>2.8001898433792514</c:v>
                </c:pt>
                <c:pt idx="2107">
                  <c:v>2.7988614800759408</c:v>
                </c:pt>
                <c:pt idx="2108">
                  <c:v>2.7975343764817842</c:v>
                </c:pt>
                <c:pt idx="2109">
                  <c:v>2.7962085308057265</c:v>
                </c:pt>
                <c:pt idx="2110">
                  <c:v>2.7948839412601054</c:v>
                </c:pt>
                <c:pt idx="2111">
                  <c:v>2.7935606060606455</c:v>
                </c:pt>
                <c:pt idx="2112">
                  <c:v>2.7922385234264473</c:v>
                </c:pt>
                <c:pt idx="2113">
                  <c:v>2.7909176915799825</c:v>
                </c:pt>
                <c:pt idx="2114">
                  <c:v>2.789598108747084</c:v>
                </c:pt>
                <c:pt idx="2115">
                  <c:v>2.7882797731569391</c:v>
                </c:pt>
                <c:pt idx="2116">
                  <c:v>2.7869626830420797</c:v>
                </c:pt>
                <c:pt idx="2117">
                  <c:v>2.7856468366383771</c:v>
                </c:pt>
                <c:pt idx="2118">
                  <c:v>2.7843322321850321</c:v>
                </c:pt>
                <c:pt idx="2119">
                  <c:v>2.7830188679245675</c:v>
                </c:pt>
                <c:pt idx="2120">
                  <c:v>2.7817067421028208</c:v>
                </c:pt>
                <c:pt idx="2121">
                  <c:v>2.7803958529689363</c:v>
                </c:pt>
                <c:pt idx="2122">
                  <c:v>2.779086198775357</c:v>
                </c:pt>
                <c:pt idx="2123">
                  <c:v>2.7777777777778168</c:v>
                </c:pt>
                <c:pt idx="2124">
                  <c:v>2.7764705882353331</c:v>
                </c:pt>
                <c:pt idx="2125">
                  <c:v>2.7751646284101992</c:v>
                </c:pt>
                <c:pt idx="2126">
                  <c:v>2.7738598965679753</c:v>
                </c:pt>
                <c:pt idx="2127">
                  <c:v>2.7725563909774826</c:v>
                </c:pt>
                <c:pt idx="2128">
                  <c:v>2.771254109910795</c:v>
                </c:pt>
                <c:pt idx="2129">
                  <c:v>2.7699530516432316</c:v>
                </c:pt>
                <c:pt idx="2130">
                  <c:v>2.7686532144533471</c:v>
                </c:pt>
                <c:pt idx="2131">
                  <c:v>2.767354596622928</c:v>
                </c:pt>
                <c:pt idx="2132">
                  <c:v>2.7660571964369822</c:v>
                </c:pt>
                <c:pt idx="2133">
                  <c:v>2.7647610121837314</c:v>
                </c:pt>
                <c:pt idx="2134">
                  <c:v>2.7634660421546058</c:v>
                </c:pt>
                <c:pt idx="2135">
                  <c:v>2.7621722846442336</c:v>
                </c:pt>
                <c:pt idx="2136">
                  <c:v>2.7608797379504368</c:v>
                </c:pt>
                <c:pt idx="2137">
                  <c:v>2.7595884003742204</c:v>
                </c:pt>
                <c:pt idx="2138">
                  <c:v>2.7582982702197678</c:v>
                </c:pt>
                <c:pt idx="2139">
                  <c:v>2.7570093457944314</c:v>
                </c:pt>
                <c:pt idx="2140">
                  <c:v>2.7557216254087264</c:v>
                </c:pt>
                <c:pt idx="2141">
                  <c:v>2.7544351073763225</c:v>
                </c:pt>
                <c:pt idx="2142">
                  <c:v>2.7531497900140378</c:v>
                </c:pt>
                <c:pt idx="2143">
                  <c:v>2.7518656716418297</c:v>
                </c:pt>
                <c:pt idx="2144">
                  <c:v>2.7505827505827893</c:v>
                </c:pt>
                <c:pt idx="2145">
                  <c:v>2.7493010251631329</c:v>
                </c:pt>
                <c:pt idx="2146">
                  <c:v>2.748020493712195</c:v>
                </c:pt>
                <c:pt idx="2147">
                  <c:v>2.7467411545624225</c:v>
                </c:pt>
                <c:pt idx="2148">
                  <c:v>2.7454630060493641</c:v>
                </c:pt>
                <c:pt idx="2149">
                  <c:v>2.7441860465116665</c:v>
                </c:pt>
                <c:pt idx="2150">
                  <c:v>2.742910274291066</c:v>
                </c:pt>
                <c:pt idx="2151">
                  <c:v>2.7416356877323804</c:v>
                </c:pt>
                <c:pt idx="2152">
                  <c:v>2.7403622851835037</c:v>
                </c:pt>
                <c:pt idx="2153">
                  <c:v>2.7390900649953962</c:v>
                </c:pt>
                <c:pt idx="2154">
                  <c:v>2.7378190255220805</c:v>
                </c:pt>
                <c:pt idx="2155">
                  <c:v>2.7365491651206324</c:v>
                </c:pt>
                <c:pt idx="2156">
                  <c:v>2.7352804821511745</c:v>
                </c:pt>
                <c:pt idx="2157">
                  <c:v>2.7340129749768689</c:v>
                </c:pt>
                <c:pt idx="2158">
                  <c:v>2.7327466419639106</c:v>
                </c:pt>
                <c:pt idx="2159">
                  <c:v>2.73148148148152</c:v>
                </c:pt>
                <c:pt idx="2160">
                  <c:v>2.7302174919019357</c:v>
                </c:pt>
                <c:pt idx="2161">
                  <c:v>2.7289546716004085</c:v>
                </c:pt>
                <c:pt idx="2162">
                  <c:v>2.7276930189551933</c:v>
                </c:pt>
                <c:pt idx="2163">
                  <c:v>2.7264325323475429</c:v>
                </c:pt>
                <c:pt idx="2164">
                  <c:v>2.7251732101617012</c:v>
                </c:pt>
                <c:pt idx="2165">
                  <c:v>2.7239150507848953</c:v>
                </c:pt>
                <c:pt idx="2166">
                  <c:v>2.7226580526073296</c:v>
                </c:pt>
                <c:pt idx="2167">
                  <c:v>2.7214022140221785</c:v>
                </c:pt>
                <c:pt idx="2168">
                  <c:v>2.72014753342558</c:v>
                </c:pt>
                <c:pt idx="2169">
                  <c:v>2.718894009216628</c:v>
                </c:pt>
                <c:pt idx="2170">
                  <c:v>2.7176416397973666</c:v>
                </c:pt>
                <c:pt idx="2171">
                  <c:v>2.7163904235727823</c:v>
                </c:pt>
                <c:pt idx="2172">
                  <c:v>2.7151403589507974</c:v>
                </c:pt>
                <c:pt idx="2173">
                  <c:v>2.7138914443422646</c:v>
                </c:pt>
                <c:pt idx="2174">
                  <c:v>2.712643678160958</c:v>
                </c:pt>
                <c:pt idx="2175">
                  <c:v>2.7113970588235676</c:v>
                </c:pt>
                <c:pt idx="2176">
                  <c:v>2.7101515847496938</c:v>
                </c:pt>
                <c:pt idx="2177">
                  <c:v>2.7089072543618382</c:v>
                </c:pt>
                <c:pt idx="2178">
                  <c:v>2.7076640660853983</c:v>
                </c:pt>
                <c:pt idx="2179">
                  <c:v>2.706422018348662</c:v>
                </c:pt>
                <c:pt idx="2180">
                  <c:v>2.7051811095827984</c:v>
                </c:pt>
                <c:pt idx="2181">
                  <c:v>2.7039413382218531</c:v>
                </c:pt>
                <c:pt idx="2182">
                  <c:v>2.7027027027027408</c:v>
                </c:pt>
                <c:pt idx="2183">
                  <c:v>2.7014652014652394</c:v>
                </c:pt>
                <c:pt idx="2184">
                  <c:v>2.700228832951983</c:v>
                </c:pt>
                <c:pt idx="2185">
                  <c:v>2.6989935956084552</c:v>
                </c:pt>
                <c:pt idx="2186">
                  <c:v>2.6977594878829829</c:v>
                </c:pt>
                <c:pt idx="2187">
                  <c:v>2.6965265082267291</c:v>
                </c:pt>
                <c:pt idx="2188">
                  <c:v>2.6952946550936883</c:v>
                </c:pt>
                <c:pt idx="2189">
                  <c:v>2.6940639269406774</c:v>
                </c:pt>
                <c:pt idx="2190">
                  <c:v>2.6928343222273314</c:v>
                </c:pt>
                <c:pt idx="2191">
                  <c:v>2.6916058394160962</c:v>
                </c:pt>
                <c:pt idx="2192">
                  <c:v>2.6903784769722221</c:v>
                </c:pt>
                <c:pt idx="2193">
                  <c:v>2.6891522333637572</c:v>
                </c:pt>
                <c:pt idx="2194">
                  <c:v>2.6879271070615416</c:v>
                </c:pt>
                <c:pt idx="2195">
                  <c:v>2.6867030965392003</c:v>
                </c:pt>
                <c:pt idx="2196">
                  <c:v>2.6854802002731377</c:v>
                </c:pt>
                <c:pt idx="2197">
                  <c:v>2.684258416742531</c:v>
                </c:pt>
                <c:pt idx="2198">
                  <c:v>2.6830377444293241</c:v>
                </c:pt>
                <c:pt idx="2199">
                  <c:v>2.6818181818182198</c:v>
                </c:pt>
                <c:pt idx="2200">
                  <c:v>2.6805997273966757</c:v>
                </c:pt>
                <c:pt idx="2201">
                  <c:v>2.6793823796548972</c:v>
                </c:pt>
                <c:pt idx="2202">
                  <c:v>2.6781661370858298</c:v>
                </c:pt>
                <c:pt idx="2203">
                  <c:v>2.6769509981851556</c:v>
                </c:pt>
                <c:pt idx="2204">
                  <c:v>2.6757369614512849</c:v>
                </c:pt>
                <c:pt idx="2205">
                  <c:v>2.6745240253853506</c:v>
                </c:pt>
                <c:pt idx="2206">
                  <c:v>2.6733121884912023</c:v>
                </c:pt>
                <c:pt idx="2207">
                  <c:v>2.6721014492754001</c:v>
                </c:pt>
                <c:pt idx="2208">
                  <c:v>2.6708918062472082</c:v>
                </c:pt>
                <c:pt idx="2209">
                  <c:v>2.6696832579185896</c:v>
                </c:pt>
                <c:pt idx="2210">
                  <c:v>2.6684758028041986</c:v>
                </c:pt>
                <c:pt idx="2211">
                  <c:v>2.6672694394213758</c:v>
                </c:pt>
                <c:pt idx="2212">
                  <c:v>2.6660641662901416</c:v>
                </c:pt>
                <c:pt idx="2213">
                  <c:v>2.6648599819331902</c:v>
                </c:pt>
                <c:pt idx="2214">
                  <c:v>2.6636568848758841</c:v>
                </c:pt>
                <c:pt idx="2215">
                  <c:v>2.6624548736462472</c:v>
                </c:pt>
                <c:pt idx="2216">
                  <c:v>2.6612539467749587</c:v>
                </c:pt>
                <c:pt idx="2217">
                  <c:v>2.6600541027953488</c:v>
                </c:pt>
                <c:pt idx="2218">
                  <c:v>2.6588553402433903</c:v>
                </c:pt>
                <c:pt idx="2219">
                  <c:v>2.6576576576576953</c:v>
                </c:pt>
                <c:pt idx="2220">
                  <c:v>2.6564610535795063</c:v>
                </c:pt>
                <c:pt idx="2221">
                  <c:v>2.655265526552693</c:v>
                </c:pt>
                <c:pt idx="2222">
                  <c:v>2.6540710751237442</c:v>
                </c:pt>
                <c:pt idx="2223">
                  <c:v>2.6528776978417641</c:v>
                </c:pt>
                <c:pt idx="2224">
                  <c:v>2.6516853932584645</c:v>
                </c:pt>
                <c:pt idx="2225">
                  <c:v>2.6504941599281597</c:v>
                </c:pt>
                <c:pt idx="2226">
                  <c:v>2.6493039964077609</c:v>
                </c:pt>
                <c:pt idx="2227">
                  <c:v>2.6481149012567702</c:v>
                </c:pt>
                <c:pt idx="2228">
                  <c:v>2.6469268730372737</c:v>
                </c:pt>
                <c:pt idx="2229">
                  <c:v>2.6457399103139387</c:v>
                </c:pt>
                <c:pt idx="2230">
                  <c:v>2.6445540116540043</c:v>
                </c:pt>
                <c:pt idx="2231">
                  <c:v>2.6433691756272775</c:v>
                </c:pt>
                <c:pt idx="2232">
                  <c:v>2.6421854008061278</c:v>
                </c:pt>
                <c:pt idx="2233">
                  <c:v>2.6410026857654807</c:v>
                </c:pt>
                <c:pt idx="2234">
                  <c:v>2.6398210290828112</c:v>
                </c:pt>
                <c:pt idx="2235">
                  <c:v>2.6386404293381411</c:v>
                </c:pt>
                <c:pt idx="2236">
                  <c:v>2.6374608851140291</c:v>
                </c:pt>
                <c:pt idx="2237">
                  <c:v>2.6362823949955692</c:v>
                </c:pt>
                <c:pt idx="2238">
                  <c:v>2.6351049575703813</c:v>
                </c:pt>
                <c:pt idx="2239">
                  <c:v>2.6339285714286089</c:v>
                </c:pt>
                <c:pt idx="2240">
                  <c:v>2.632753235162911</c:v>
                </c:pt>
                <c:pt idx="2241">
                  <c:v>2.6315789473684581</c:v>
                </c:pt>
                <c:pt idx="2242">
                  <c:v>2.6304057066429261</c:v>
                </c:pt>
                <c:pt idx="2243">
                  <c:v>2.6292335115864902</c:v>
                </c:pt>
                <c:pt idx="2244">
                  <c:v>2.628062360801819</c:v>
                </c:pt>
                <c:pt idx="2245">
                  <c:v>2.6268922528940712</c:v>
                </c:pt>
                <c:pt idx="2246">
                  <c:v>2.6257231864708874</c:v>
                </c:pt>
                <c:pt idx="2247">
                  <c:v>2.624555160142386</c:v>
                </c:pt>
                <c:pt idx="2248">
                  <c:v>2.6233881725211576</c:v>
                </c:pt>
                <c:pt idx="2249">
                  <c:v>2.6222222222222595</c:v>
                </c:pt>
                <c:pt idx="2250">
                  <c:v>2.6210573078632091</c:v>
                </c:pt>
                <c:pt idx="2251">
                  <c:v>2.6198934280639801</c:v>
                </c:pt>
                <c:pt idx="2252">
                  <c:v>2.6187305814469966</c:v>
                </c:pt>
                <c:pt idx="2253">
                  <c:v>2.6175687666371266</c:v>
                </c:pt>
                <c:pt idx="2254">
                  <c:v>2.6164079822616779</c:v>
                </c:pt>
                <c:pt idx="2255">
                  <c:v>2.6152482269503916</c:v>
                </c:pt>
                <c:pt idx="2256">
                  <c:v>2.6140894993354382</c:v>
                </c:pt>
                <c:pt idx="2257">
                  <c:v>2.61293179805141</c:v>
                </c:pt>
                <c:pt idx="2258">
                  <c:v>2.611775121735318</c:v>
                </c:pt>
                <c:pt idx="2259">
                  <c:v>2.6106194690265858</c:v>
                </c:pt>
                <c:pt idx="2260">
                  <c:v>2.6094648385670429</c:v>
                </c:pt>
                <c:pt idx="2261">
                  <c:v>2.6083112290009209</c:v>
                </c:pt>
                <c:pt idx="2262">
                  <c:v>2.6071586389748491</c:v>
                </c:pt>
                <c:pt idx="2263">
                  <c:v>2.6060070671378459</c:v>
                </c:pt>
                <c:pt idx="2264">
                  <c:v>2.6048565121413172</c:v>
                </c:pt>
                <c:pt idx="2265">
                  <c:v>2.6037069726390483</c:v>
                </c:pt>
                <c:pt idx="2266">
                  <c:v>2.6025584472872008</c:v>
                </c:pt>
                <c:pt idx="2267">
                  <c:v>2.6014109347443051</c:v>
                </c:pt>
                <c:pt idx="2268">
                  <c:v>2.6002644336712577</c:v>
                </c:pt>
                <c:pt idx="2269">
                  <c:v>2.5991189427313142</c:v>
                </c:pt>
                <c:pt idx="2270">
                  <c:v>2.5979744605900854</c:v>
                </c:pt>
                <c:pt idx="2271">
                  <c:v>2.5968309859155299</c:v>
                </c:pt>
                <c:pt idx="2272">
                  <c:v>2.5956885173779516</c:v>
                </c:pt>
                <c:pt idx="2273">
                  <c:v>2.5945470536499928</c:v>
                </c:pt>
                <c:pt idx="2274">
                  <c:v>2.5934065934066304</c:v>
                </c:pt>
                <c:pt idx="2275">
                  <c:v>2.5922671353251685</c:v>
                </c:pt>
                <c:pt idx="2276">
                  <c:v>2.5911286780852367</c:v>
                </c:pt>
                <c:pt idx="2277">
                  <c:v>2.5899912203687814</c:v>
                </c:pt>
                <c:pt idx="2278">
                  <c:v>2.5888547608600629</c:v>
                </c:pt>
                <c:pt idx="2279">
                  <c:v>2.5877192982456507</c:v>
                </c:pt>
                <c:pt idx="2280">
                  <c:v>2.5865848312144162</c:v>
                </c:pt>
                <c:pt idx="2281">
                  <c:v>2.5854513584575303</c:v>
                </c:pt>
                <c:pt idx="2282">
                  <c:v>2.5843188786684554</c:v>
                </c:pt>
                <c:pt idx="2283">
                  <c:v>2.5831873905429439</c:v>
                </c:pt>
                <c:pt idx="2284">
                  <c:v>2.5820568927790299</c:v>
                </c:pt>
                <c:pt idx="2285">
                  <c:v>2.580927384077027</c:v>
                </c:pt>
                <c:pt idx="2286">
                  <c:v>2.5797988631395206</c:v>
                </c:pt>
                <c:pt idx="2287">
                  <c:v>2.5786713286713652</c:v>
                </c:pt>
                <c:pt idx="2288">
                  <c:v>2.5775447793796782</c:v>
                </c:pt>
                <c:pt idx="2289">
                  <c:v>2.5764192139738356</c:v>
                </c:pt>
                <c:pt idx="2290">
                  <c:v>2.5752946311654665</c:v>
                </c:pt>
                <c:pt idx="2291">
                  <c:v>2.5741710296684484</c:v>
                </c:pt>
                <c:pt idx="2292">
                  <c:v>2.5730484081989027</c:v>
                </c:pt>
                <c:pt idx="2293">
                  <c:v>2.5719267654751889</c:v>
                </c:pt>
                <c:pt idx="2294">
                  <c:v>2.5708061002179012</c:v>
                </c:pt>
                <c:pt idx="2295">
                  <c:v>2.5696864111498621</c:v>
                </c:pt>
                <c:pt idx="2296">
                  <c:v>2.5685676969961184</c:v>
                </c:pt>
                <c:pt idx="2297">
                  <c:v>2.5674499564839355</c:v>
                </c:pt>
                <c:pt idx="2298">
                  <c:v>2.566333188342794</c:v>
                </c:pt>
                <c:pt idx="2299">
                  <c:v>2.5652173913043841</c:v>
                </c:pt>
                <c:pt idx="2300">
                  <c:v>2.5641025641026003</c:v>
                </c:pt>
                <c:pt idx="2301">
                  <c:v>2.5629887054735376</c:v>
                </c:pt>
                <c:pt idx="2302">
                  <c:v>2.5618758141554858</c:v>
                </c:pt>
                <c:pt idx="2303">
                  <c:v>2.5607638888889253</c:v>
                </c:pt>
                <c:pt idx="2304">
                  <c:v>2.5596529284165221</c:v>
                </c:pt>
                <c:pt idx="2305">
                  <c:v>2.5585429314831241</c:v>
                </c:pt>
                <c:pt idx="2306">
                  <c:v>2.5574338968357537</c:v>
                </c:pt>
                <c:pt idx="2307">
                  <c:v>2.5563258232236064</c:v>
                </c:pt>
                <c:pt idx="2308">
                  <c:v>2.5552187093980443</c:v>
                </c:pt>
                <c:pt idx="2309">
                  <c:v>2.5541125541125904</c:v>
                </c:pt>
                <c:pt idx="2310">
                  <c:v>2.5530073561229267</c:v>
                </c:pt>
                <c:pt idx="2311">
                  <c:v>2.5519031141868873</c:v>
                </c:pt>
                <c:pt idx="2312">
                  <c:v>2.5507998270644547</c:v>
                </c:pt>
                <c:pt idx="2313">
                  <c:v>2.5496974935177543</c:v>
                </c:pt>
                <c:pt idx="2314">
                  <c:v>2.5485961123110514</c:v>
                </c:pt>
                <c:pt idx="2315">
                  <c:v>2.5474956822107444</c:v>
                </c:pt>
                <c:pt idx="2316">
                  <c:v>2.5463962019853619</c:v>
                </c:pt>
                <c:pt idx="2317">
                  <c:v>2.5452976704055583</c:v>
                </c:pt>
                <c:pt idx="2318">
                  <c:v>2.544200086244107</c:v>
                </c:pt>
                <c:pt idx="2319">
                  <c:v>2.5431034482758981</c:v>
                </c:pt>
                <c:pt idx="2320">
                  <c:v>2.5420077552779334</c:v>
                </c:pt>
                <c:pt idx="2321">
                  <c:v>2.5409130060293212</c:v>
                </c:pt>
                <c:pt idx="2322">
                  <c:v>2.5398191993112715</c:v>
                </c:pt>
                <c:pt idx="2323">
                  <c:v>2.5387263339070927</c:v>
                </c:pt>
                <c:pt idx="2324">
                  <c:v>2.5376344086021865</c:v>
                </c:pt>
                <c:pt idx="2325">
                  <c:v>2.5365434221840428</c:v>
                </c:pt>
                <c:pt idx="2326">
                  <c:v>2.5354533734422362</c:v>
                </c:pt>
                <c:pt idx="2327">
                  <c:v>2.5343642611684207</c:v>
                </c:pt>
                <c:pt idx="2328">
                  <c:v>2.5332760841563262</c:v>
                </c:pt>
                <c:pt idx="2329">
                  <c:v>2.5321888412017528</c:v>
                </c:pt>
                <c:pt idx="2330">
                  <c:v>2.531102531102567</c:v>
                </c:pt>
                <c:pt idx="2331">
                  <c:v>2.5300171526586981</c:v>
                </c:pt>
                <c:pt idx="2332">
                  <c:v>2.5289327046721319</c:v>
                </c:pt>
                <c:pt idx="2333">
                  <c:v>2.5278491859469083</c:v>
                </c:pt>
                <c:pt idx="2334">
                  <c:v>2.5267665952891152</c:v>
                </c:pt>
                <c:pt idx="2335">
                  <c:v>2.5256849315068854</c:v>
                </c:pt>
                <c:pt idx="2336">
                  <c:v>2.5246041934103909</c:v>
                </c:pt>
                <c:pt idx="2337">
                  <c:v>2.5235243798118407</c:v>
                </c:pt>
                <c:pt idx="2338">
                  <c:v>2.5224454895254742</c:v>
                </c:pt>
                <c:pt idx="2339">
                  <c:v>2.5213675213675573</c:v>
                </c:pt>
                <c:pt idx="2340">
                  <c:v>2.5202904741563792</c:v>
                </c:pt>
                <c:pt idx="2341">
                  <c:v>2.5192143467122476</c:v>
                </c:pt>
                <c:pt idx="2342">
                  <c:v>2.5181391378574833</c:v>
                </c:pt>
                <c:pt idx="2343">
                  <c:v>2.5170648464164183</c:v>
                </c:pt>
                <c:pt idx="2344">
                  <c:v>2.5159914712153877</c:v>
                </c:pt>
                <c:pt idx="2345">
                  <c:v>2.5149190110827297</c:v>
                </c:pt>
                <c:pt idx="2346">
                  <c:v>2.5138474648487787</c:v>
                </c:pt>
                <c:pt idx="2347">
                  <c:v>2.512776831345862</c:v>
                </c:pt>
                <c:pt idx="2348">
                  <c:v>2.5117071094082948</c:v>
                </c:pt>
                <c:pt idx="2349">
                  <c:v>2.5106382978723762</c:v>
                </c:pt>
                <c:pt idx="2350">
                  <c:v>2.5095703955763864</c:v>
                </c:pt>
                <c:pt idx="2351">
                  <c:v>2.50850340136058</c:v>
                </c:pt>
                <c:pt idx="2352">
                  <c:v>2.5074373140671842</c:v>
                </c:pt>
                <c:pt idx="2353">
                  <c:v>2.5063721325403927</c:v>
                </c:pt>
                <c:pt idx="2354">
                  <c:v>2.5053078556263628</c:v>
                </c:pt>
                <c:pt idx="2355">
                  <c:v>2.5042444821732106</c:v>
                </c:pt>
                <c:pt idx="2356">
                  <c:v>2.503182011031007</c:v>
                </c:pt>
                <c:pt idx="2357">
                  <c:v>2.5021204410517743</c:v>
                </c:pt>
                <c:pt idx="2358">
                  <c:v>2.5010597710894804</c:v>
                </c:pt>
                <c:pt idx="2359">
                  <c:v>2.5000000000000355</c:v>
                </c:pt>
                <c:pt idx="2360">
                  <c:v>2.4989411266412893</c:v>
                </c:pt>
                <c:pt idx="2361">
                  <c:v>2.4978831498730245</c:v>
                </c:pt>
                <c:pt idx="2362">
                  <c:v>2.4968260685569548</c:v>
                </c:pt>
                <c:pt idx="2363">
                  <c:v>2.4957698815567193</c:v>
                </c:pt>
                <c:pt idx="2364">
                  <c:v>2.4947145877378789</c:v>
                </c:pt>
                <c:pt idx="2365">
                  <c:v>2.4936601859679137</c:v>
                </c:pt>
                <c:pt idx="2366">
                  <c:v>2.4926066751162161</c:v>
                </c:pt>
                <c:pt idx="2367">
                  <c:v>2.4915540540540895</c:v>
                </c:pt>
                <c:pt idx="2368">
                  <c:v>2.4905023216547422</c:v>
                </c:pt>
                <c:pt idx="2369">
                  <c:v>2.4894514767932843</c:v>
                </c:pt>
                <c:pt idx="2370">
                  <c:v>2.4884015183467247</c:v>
                </c:pt>
                <c:pt idx="2371">
                  <c:v>2.4873524451939648</c:v>
                </c:pt>
                <c:pt idx="2372">
                  <c:v>2.4863042562157962</c:v>
                </c:pt>
                <c:pt idx="2373">
                  <c:v>2.4852569502948962</c:v>
                </c:pt>
                <c:pt idx="2374">
                  <c:v>2.4842105263158247</c:v>
                </c:pt>
                <c:pt idx="2375">
                  <c:v>2.4831649831650187</c:v>
                </c:pt>
                <c:pt idx="2376">
                  <c:v>2.4821203197307886</c:v>
                </c:pt>
                <c:pt idx="2377">
                  <c:v>2.4810765349033153</c:v>
                </c:pt>
                <c:pt idx="2378">
                  <c:v>2.4800336275746466</c:v>
                </c:pt>
                <c:pt idx="2379">
                  <c:v>2.4789915966386906</c:v>
                </c:pt>
                <c:pt idx="2380">
                  <c:v>2.4779504409912154</c:v>
                </c:pt>
                <c:pt idx="2381">
                  <c:v>2.4769101595298424</c:v>
                </c:pt>
                <c:pt idx="2382">
                  <c:v>2.475870751154043</c:v>
                </c:pt>
                <c:pt idx="2383">
                  <c:v>2.474832214765136</c:v>
                </c:pt>
                <c:pt idx="2384">
                  <c:v>2.4737945492662825</c:v>
                </c:pt>
                <c:pt idx="2385">
                  <c:v>2.4727577535624827</c:v>
                </c:pt>
                <c:pt idx="2386">
                  <c:v>2.4717218265605716</c:v>
                </c:pt>
                <c:pt idx="2387">
                  <c:v>2.4706867671692145</c:v>
                </c:pt>
                <c:pt idx="2388">
                  <c:v>2.4696525742989048</c:v>
                </c:pt>
                <c:pt idx="2389">
                  <c:v>2.4686192468619601</c:v>
                </c:pt>
                <c:pt idx="2390">
                  <c:v>2.4675867837725152</c:v>
                </c:pt>
                <c:pt idx="2391">
                  <c:v>2.4665551839465234</c:v>
                </c:pt>
                <c:pt idx="2392">
                  <c:v>2.4655244463017483</c:v>
                </c:pt>
                <c:pt idx="2393">
                  <c:v>2.4644945697577629</c:v>
                </c:pt>
                <c:pt idx="2394">
                  <c:v>2.4634655532359431</c:v>
                </c:pt>
                <c:pt idx="2395">
                  <c:v>2.4624373956594674</c:v>
                </c:pt>
                <c:pt idx="2396">
                  <c:v>2.4614100959533101</c:v>
                </c:pt>
                <c:pt idx="2397">
                  <c:v>2.4603836530442385</c:v>
                </c:pt>
                <c:pt idx="2398">
                  <c:v>2.4593580658608105</c:v>
                </c:pt>
                <c:pt idx="2399">
                  <c:v>2.4583333333333686</c:v>
                </c:pt>
                <c:pt idx="2400">
                  <c:v>2.4573094543940375</c:v>
                </c:pt>
                <c:pt idx="2401">
                  <c:v>2.4562864279767211</c:v>
                </c:pt>
                <c:pt idx="2402">
                  <c:v>2.4552642530170972</c:v>
                </c:pt>
                <c:pt idx="2403">
                  <c:v>2.4542429284526142</c:v>
                </c:pt>
                <c:pt idx="2404">
                  <c:v>2.4532224532224882</c:v>
                </c:pt>
                <c:pt idx="2405">
                  <c:v>2.4522028262676994</c:v>
                </c:pt>
                <c:pt idx="2406">
                  <c:v>2.4511840465309862</c:v>
                </c:pt>
                <c:pt idx="2407">
                  <c:v>2.4501661129568455</c:v>
                </c:pt>
                <c:pt idx="2408">
                  <c:v>2.4491490244915251</c:v>
                </c:pt>
                <c:pt idx="2409">
                  <c:v>2.4481327800830224</c:v>
                </c:pt>
                <c:pt idx="2410">
                  <c:v>2.4471173786810803</c:v>
                </c:pt>
                <c:pt idx="2411">
                  <c:v>2.4461028192371823</c:v>
                </c:pt>
                <c:pt idx="2412">
                  <c:v>2.4450891007045521</c:v>
                </c:pt>
                <c:pt idx="2413">
                  <c:v>2.444076222038146</c:v>
                </c:pt>
                <c:pt idx="2414">
                  <c:v>2.4430641821946519</c:v>
                </c:pt>
                <c:pt idx="2415">
                  <c:v>2.4420529801324853</c:v>
                </c:pt>
                <c:pt idx="2416">
                  <c:v>2.441042614811785</c:v>
                </c:pt>
                <c:pt idx="2417">
                  <c:v>2.4400330851944103</c:v>
                </c:pt>
                <c:pt idx="2418">
                  <c:v>2.4390243902439375</c:v>
                </c:pt>
                <c:pt idx="2419">
                  <c:v>2.4380165289256546</c:v>
                </c:pt>
                <c:pt idx="2420">
                  <c:v>2.4370095002065608</c:v>
                </c:pt>
                <c:pt idx="2421">
                  <c:v>2.4360033030553612</c:v>
                </c:pt>
                <c:pt idx="2422">
                  <c:v>2.4349979364424614</c:v>
                </c:pt>
                <c:pt idx="2423">
                  <c:v>2.4339933993399687</c:v>
                </c:pt>
                <c:pt idx="2424">
                  <c:v>2.4329896907216844</c:v>
                </c:pt>
                <c:pt idx="2425">
                  <c:v>2.4319868095631016</c:v>
                </c:pt>
                <c:pt idx="2426">
                  <c:v>2.4309847548414028</c:v>
                </c:pt>
                <c:pt idx="2427">
                  <c:v>2.4299835255354547</c:v>
                </c:pt>
                <c:pt idx="2428">
                  <c:v>2.4289831206258068</c:v>
                </c:pt>
                <c:pt idx="2429">
                  <c:v>2.4279835390946847</c:v>
                </c:pt>
                <c:pt idx="2430">
                  <c:v>2.4269847799259909</c:v>
                </c:pt>
                <c:pt idx="2431">
                  <c:v>2.4259868421052979</c:v>
                </c:pt>
                <c:pt idx="2432">
                  <c:v>2.4249897246198455</c:v>
                </c:pt>
                <c:pt idx="2433">
                  <c:v>2.423993426458539</c:v>
                </c:pt>
                <c:pt idx="2434">
                  <c:v>2.4229979466119445</c:v>
                </c:pt>
                <c:pt idx="2435">
                  <c:v>2.422003284072284</c:v>
                </c:pt>
                <c:pt idx="2436">
                  <c:v>2.4210094378334364</c:v>
                </c:pt>
                <c:pt idx="2437">
                  <c:v>2.4200164068909289</c:v>
                </c:pt>
                <c:pt idx="2438">
                  <c:v>2.4190241902419372</c:v>
                </c:pt>
                <c:pt idx="2439">
                  <c:v>2.4180327868852807</c:v>
                </c:pt>
                <c:pt idx="2440">
                  <c:v>2.4170421958214194</c:v>
                </c:pt>
                <c:pt idx="2441">
                  <c:v>2.4160524160524504</c:v>
                </c:pt>
                <c:pt idx="2442">
                  <c:v>2.4150634465821059</c:v>
                </c:pt>
                <c:pt idx="2443">
                  <c:v>2.4140752864157466</c:v>
                </c:pt>
                <c:pt idx="2444">
                  <c:v>2.4130879345603615</c:v>
                </c:pt>
                <c:pt idx="2445">
                  <c:v>2.4121013900245645</c:v>
                </c:pt>
                <c:pt idx="2446">
                  <c:v>2.4111156518185877</c:v>
                </c:pt>
                <c:pt idx="2447">
                  <c:v>2.4101307189542829</c:v>
                </c:pt>
                <c:pt idx="2448">
                  <c:v>2.4091465904451139</c:v>
                </c:pt>
                <c:pt idx="2449">
                  <c:v>2.4081632653061567</c:v>
                </c:pt>
                <c:pt idx="2450">
                  <c:v>2.4071807425540941</c:v>
                </c:pt>
                <c:pt idx="2451">
                  <c:v>2.4061990212072124</c:v>
                </c:pt>
                <c:pt idx="2452">
                  <c:v>2.4052181002853992</c:v>
                </c:pt>
                <c:pt idx="2453">
                  <c:v>2.4042379788101402</c:v>
                </c:pt>
                <c:pt idx="2454">
                  <c:v>2.4032586558045148</c:v>
                </c:pt>
                <c:pt idx="2455">
                  <c:v>2.4022801302931938</c:v>
                </c:pt>
                <c:pt idx="2456">
                  <c:v>2.4013024013024356</c:v>
                </c:pt>
                <c:pt idx="2457">
                  <c:v>2.4003254678600832</c:v>
                </c:pt>
                <c:pt idx="2458">
                  <c:v>2.399349328995561</c:v>
                </c:pt>
                <c:pt idx="2459">
                  <c:v>2.3983739837398717</c:v>
                </c:pt>
                <c:pt idx="2460">
                  <c:v>2.3973994311255931</c:v>
                </c:pt>
                <c:pt idx="2461">
                  <c:v>2.3964256701868742</c:v>
                </c:pt>
                <c:pt idx="2462">
                  <c:v>2.3954526999594332</c:v>
                </c:pt>
                <c:pt idx="2463">
                  <c:v>2.3944805194805538</c:v>
                </c:pt>
                <c:pt idx="2464">
                  <c:v>2.393509127789081</c:v>
                </c:pt>
                <c:pt idx="2465">
                  <c:v>2.3925385239254195</c:v>
                </c:pt>
                <c:pt idx="2466">
                  <c:v>2.3915687069315301</c:v>
                </c:pt>
                <c:pt idx="2467">
                  <c:v>2.3905996758509258</c:v>
                </c:pt>
                <c:pt idx="2468">
                  <c:v>2.3896314297286692</c:v>
                </c:pt>
                <c:pt idx="2469">
                  <c:v>2.3886639676113703</c:v>
                </c:pt>
                <c:pt idx="2470">
                  <c:v>2.387697288547181</c:v>
                </c:pt>
                <c:pt idx="2471">
                  <c:v>2.3867313915857946</c:v>
                </c:pt>
                <c:pt idx="2472">
                  <c:v>2.3857662757784408</c:v>
                </c:pt>
                <c:pt idx="2473">
                  <c:v>2.3848019401778839</c:v>
                </c:pt>
                <c:pt idx="2474">
                  <c:v>2.3838383838384178</c:v>
                </c:pt>
                <c:pt idx="2475">
                  <c:v>2.3828756058158662</c:v>
                </c:pt>
                <c:pt idx="2476">
                  <c:v>2.3819136051675756</c:v>
                </c:pt>
                <c:pt idx="2477">
                  <c:v>2.3809523809524151</c:v>
                </c:pt>
                <c:pt idx="2478">
                  <c:v>2.3799919322307721</c:v>
                </c:pt>
                <c:pt idx="2479">
                  <c:v>2.3790322580645502</c:v>
                </c:pt>
                <c:pt idx="2480">
                  <c:v>2.3780733575171644</c:v>
                </c:pt>
                <c:pt idx="2481">
                  <c:v>2.3771152296535392</c:v>
                </c:pt>
                <c:pt idx="2482">
                  <c:v>2.3761578735401065</c:v>
                </c:pt>
                <c:pt idx="2483">
                  <c:v>2.3752012882448006</c:v>
                </c:pt>
                <c:pt idx="2484">
                  <c:v>2.3742454728370563</c:v>
                </c:pt>
                <c:pt idx="2485">
                  <c:v>2.3732904263878054</c:v>
                </c:pt>
                <c:pt idx="2486">
                  <c:v>2.3723361479694751</c:v>
                </c:pt>
                <c:pt idx="2487">
                  <c:v>2.3713826366559827</c:v>
                </c:pt>
                <c:pt idx="2488">
                  <c:v>2.370429891522734</c:v>
                </c:pt>
                <c:pt idx="2489">
                  <c:v>2.3694779116466202</c:v>
                </c:pt>
                <c:pt idx="2490">
                  <c:v>2.3685266961060156</c:v>
                </c:pt>
                <c:pt idx="2491">
                  <c:v>2.3675762439807722</c:v>
                </c:pt>
                <c:pt idx="2492">
                  <c:v>2.3666265543522198</c:v>
                </c:pt>
                <c:pt idx="2493">
                  <c:v>2.3656776263031616</c:v>
                </c:pt>
                <c:pt idx="2494">
                  <c:v>2.3647294589178696</c:v>
                </c:pt>
                <c:pt idx="2495">
                  <c:v>2.3637820512820853</c:v>
                </c:pt>
                <c:pt idx="2496">
                  <c:v>2.3628354024830136</c:v>
                </c:pt>
                <c:pt idx="2497">
                  <c:v>2.3618895116093213</c:v>
                </c:pt>
                <c:pt idx="2498">
                  <c:v>2.3609443777511343</c:v>
                </c:pt>
                <c:pt idx="2499">
                  <c:v>2.3600000000000336</c:v>
                </c:pt>
                <c:pt idx="2500">
                  <c:v>2.3590563774490541</c:v>
                </c:pt>
                <c:pt idx="2501">
                  <c:v>2.3581135091926795</c:v>
                </c:pt>
                <c:pt idx="2502">
                  <c:v>2.3571713943268415</c:v>
                </c:pt>
                <c:pt idx="2503">
                  <c:v>2.3562300319489156</c:v>
                </c:pt>
                <c:pt idx="2504">
                  <c:v>2.3552894211577184</c:v>
                </c:pt>
                <c:pt idx="2505">
                  <c:v>2.3543495610535055</c:v>
                </c:pt>
                <c:pt idx="2506">
                  <c:v>2.3534104507379676</c:v>
                </c:pt>
                <c:pt idx="2507">
                  <c:v>2.3524720893142281</c:v>
                </c:pt>
                <c:pt idx="2508">
                  <c:v>2.3515344758868411</c:v>
                </c:pt>
                <c:pt idx="2509">
                  <c:v>2.3505976095617869</c:v>
                </c:pt>
                <c:pt idx="2510">
                  <c:v>2.3496614894464694</c:v>
                </c:pt>
                <c:pt idx="2511">
                  <c:v>2.3487261146497151</c:v>
                </c:pt>
                <c:pt idx="2512">
                  <c:v>2.3477914842817684</c:v>
                </c:pt>
                <c:pt idx="2513">
                  <c:v>2.34685759745429</c:v>
                </c:pt>
                <c:pt idx="2514">
                  <c:v>2.3459244532803516</c:v>
                </c:pt>
                <c:pt idx="2515">
                  <c:v>2.3449920508744375</c:v>
                </c:pt>
                <c:pt idx="2516">
                  <c:v>2.3440603893524372</c:v>
                </c:pt>
                <c:pt idx="2517">
                  <c:v>2.3431294678316461</c:v>
                </c:pt>
                <c:pt idx="2518">
                  <c:v>2.3421992854307598</c:v>
                </c:pt>
                <c:pt idx="2519">
                  <c:v>2.3412698412698747</c:v>
                </c:pt>
                <c:pt idx="2520">
                  <c:v>2.3403411344704819</c:v>
                </c:pt>
                <c:pt idx="2521">
                  <c:v>2.3394131641554656</c:v>
                </c:pt>
                <c:pt idx="2522">
                  <c:v>2.3384859294491021</c:v>
                </c:pt>
                <c:pt idx="2523">
                  <c:v>2.3375594294770541</c:v>
                </c:pt>
                <c:pt idx="2524">
                  <c:v>2.3366336633663702</c:v>
                </c:pt>
                <c:pt idx="2525">
                  <c:v>2.335708630245481</c:v>
                </c:pt>
                <c:pt idx="2526">
                  <c:v>2.3347843292441963</c:v>
                </c:pt>
                <c:pt idx="2527">
                  <c:v>2.3338607594937044</c:v>
                </c:pt>
                <c:pt idx="2528">
                  <c:v>2.3329379201265659</c:v>
                </c:pt>
                <c:pt idx="2529">
                  <c:v>2.3320158102767135</c:v>
                </c:pt>
                <c:pt idx="2530">
                  <c:v>2.3310944290794486</c:v>
                </c:pt>
                <c:pt idx="2531">
                  <c:v>2.3301737756714394</c:v>
                </c:pt>
                <c:pt idx="2532">
                  <c:v>2.3292538491907164</c:v>
                </c:pt>
                <c:pt idx="2533">
                  <c:v>2.328334648776671</c:v>
                </c:pt>
                <c:pt idx="2534">
                  <c:v>2.3274161735700529</c:v>
                </c:pt>
                <c:pt idx="2535">
                  <c:v>2.3264984227129673</c:v>
                </c:pt>
                <c:pt idx="2536">
                  <c:v>2.3255813953488707</c:v>
                </c:pt>
                <c:pt idx="2537">
                  <c:v>2.3246650906225708</c:v>
                </c:pt>
                <c:pt idx="2538">
                  <c:v>2.3237495076802226</c:v>
                </c:pt>
                <c:pt idx="2539">
                  <c:v>2.3228346456693245</c:v>
                </c:pt>
                <c:pt idx="2540">
                  <c:v>2.3219205037387187</c:v>
                </c:pt>
                <c:pt idx="2541">
                  <c:v>2.3210070810385854</c:v>
                </c:pt>
                <c:pt idx="2542">
                  <c:v>2.3200943767204421</c:v>
                </c:pt>
                <c:pt idx="2543">
                  <c:v>2.31918238993714</c:v>
                </c:pt>
                <c:pt idx="2544">
                  <c:v>2.3182711198428625</c:v>
                </c:pt>
                <c:pt idx="2545">
                  <c:v>2.3173605655931206</c:v>
                </c:pt>
                <c:pt idx="2546">
                  <c:v>2.3164507263447525</c:v>
                </c:pt>
                <c:pt idx="2547">
                  <c:v>2.3155416012559202</c:v>
                </c:pt>
                <c:pt idx="2548">
                  <c:v>2.3146331894861061</c:v>
                </c:pt>
                <c:pt idx="2549">
                  <c:v>2.3137254901961115</c:v>
                </c:pt>
                <c:pt idx="2550">
                  <c:v>2.3128185025480534</c:v>
                </c:pt>
                <c:pt idx="2551">
                  <c:v>2.3119122257053624</c:v>
                </c:pt>
                <c:pt idx="2552">
                  <c:v>2.3110066588327789</c:v>
                </c:pt>
                <c:pt idx="2553">
                  <c:v>2.3101018010963528</c:v>
                </c:pt>
                <c:pt idx="2554">
                  <c:v>2.309197651663438</c:v>
                </c:pt>
                <c:pt idx="2555">
                  <c:v>2.3082942097026935</c:v>
                </c:pt>
                <c:pt idx="2556">
                  <c:v>2.3073914743840769</c:v>
                </c:pt>
                <c:pt idx="2557">
                  <c:v>2.3064894448788449</c:v>
                </c:pt>
                <c:pt idx="2558">
                  <c:v>2.3055881203595487</c:v>
                </c:pt>
                <c:pt idx="2559">
                  <c:v>2.3046875000000333</c:v>
                </c:pt>
                <c:pt idx="2560">
                  <c:v>2.3037875829754335</c:v>
                </c:pt>
                <c:pt idx="2561">
                  <c:v>2.3028883684621722</c:v>
                </c:pt>
                <c:pt idx="2562">
                  <c:v>2.3019898556379572</c:v>
                </c:pt>
                <c:pt idx="2563">
                  <c:v>2.3010920436817801</c:v>
                </c:pt>
                <c:pt idx="2564">
                  <c:v>2.3001949317739121</c:v>
                </c:pt>
                <c:pt idx="2565">
                  <c:v>2.2992985190959021</c:v>
                </c:pt>
                <c:pt idx="2566">
                  <c:v>2.2984028048305745</c:v>
                </c:pt>
                <c:pt idx="2567">
                  <c:v>2.2975077881620267</c:v>
                </c:pt>
                <c:pt idx="2568">
                  <c:v>2.2966134682756265</c:v>
                </c:pt>
                <c:pt idx="2569">
                  <c:v>2.2957198443580098</c:v>
                </c:pt>
                <c:pt idx="2570">
                  <c:v>2.2948269155970769</c:v>
                </c:pt>
                <c:pt idx="2571">
                  <c:v>2.2939346811819927</c:v>
                </c:pt>
                <c:pt idx="2572">
                  <c:v>2.293043140303181</c:v>
                </c:pt>
                <c:pt idx="2573">
                  <c:v>2.2921522921523252</c:v>
                </c:pt>
                <c:pt idx="2574">
                  <c:v>2.2912621359223628</c:v>
                </c:pt>
                <c:pt idx="2575">
                  <c:v>2.2903726708074865</c:v>
                </c:pt>
                <c:pt idx="2576">
                  <c:v>2.2894838960031372</c:v>
                </c:pt>
                <c:pt idx="2577">
                  <c:v>2.2885958107060067</c:v>
                </c:pt>
                <c:pt idx="2578">
                  <c:v>2.2877084141140305</c:v>
                </c:pt>
                <c:pt idx="2579">
                  <c:v>2.2868217054263895</c:v>
                </c:pt>
                <c:pt idx="2580">
                  <c:v>2.2859356838435043</c:v>
                </c:pt>
                <c:pt idx="2581">
                  <c:v>2.2850503485670353</c:v>
                </c:pt>
                <c:pt idx="2582">
                  <c:v>2.2841656987998782</c:v>
                </c:pt>
                <c:pt idx="2583">
                  <c:v>2.2832817337461631</c:v>
                </c:pt>
                <c:pt idx="2584">
                  <c:v>2.2823984526112513</c:v>
                </c:pt>
                <c:pt idx="2585">
                  <c:v>2.2815158546017344</c:v>
                </c:pt>
                <c:pt idx="2586">
                  <c:v>2.2806339389254289</c:v>
                </c:pt>
                <c:pt idx="2587">
                  <c:v>2.2797527047913775</c:v>
                </c:pt>
                <c:pt idx="2588">
                  <c:v>2.2788721514098436</c:v>
                </c:pt>
                <c:pt idx="2589">
                  <c:v>2.2779922779923107</c:v>
                </c:pt>
                <c:pt idx="2590">
                  <c:v>2.2771130837514799</c:v>
                </c:pt>
                <c:pt idx="2591">
                  <c:v>2.2762345679012674</c:v>
                </c:pt>
                <c:pt idx="2592">
                  <c:v>2.2753567296568011</c:v>
                </c:pt>
                <c:pt idx="2593">
                  <c:v>2.2744795682344199</c:v>
                </c:pt>
                <c:pt idx="2594">
                  <c:v>2.2736030828516705</c:v>
                </c:pt>
                <c:pt idx="2595">
                  <c:v>2.2727272727273053</c:v>
                </c:pt>
                <c:pt idx="2596">
                  <c:v>2.2718521370812801</c:v>
                </c:pt>
                <c:pt idx="2597">
                  <c:v>2.2709776751347515</c:v>
                </c:pt>
                <c:pt idx="2598">
                  <c:v>2.2701038861100749</c:v>
                </c:pt>
                <c:pt idx="2599">
                  <c:v>2.269230769230802</c:v>
                </c:pt>
                <c:pt idx="2600">
                  <c:v>2.268358323721678</c:v>
                </c:pt>
                <c:pt idx="2601">
                  <c:v>2.2674865488086415</c:v>
                </c:pt>
                <c:pt idx="2602">
                  <c:v>2.2666154437188184</c:v>
                </c:pt>
                <c:pt idx="2603">
                  <c:v>2.2657450076805241</c:v>
                </c:pt>
                <c:pt idx="2604">
                  <c:v>2.2648752399232572</c:v>
                </c:pt>
                <c:pt idx="2605">
                  <c:v>2.2640061396776994</c:v>
                </c:pt>
                <c:pt idx="2606">
                  <c:v>2.2631377061757134</c:v>
                </c:pt>
                <c:pt idx="2607">
                  <c:v>2.2622699386503391</c:v>
                </c:pt>
                <c:pt idx="2608">
                  <c:v>2.2614028363357934</c:v>
                </c:pt>
                <c:pt idx="2609">
                  <c:v>2.2605363984674653</c:v>
                </c:pt>
                <c:pt idx="2610">
                  <c:v>2.2596706242819167</c:v>
                </c:pt>
                <c:pt idx="2611">
                  <c:v>2.258805513016878</c:v>
                </c:pt>
                <c:pt idx="2612">
                  <c:v>2.2579410639112458</c:v>
                </c:pt>
                <c:pt idx="2613">
                  <c:v>2.2570772762050821</c:v>
                </c:pt>
                <c:pt idx="2614">
                  <c:v>2.2562141491396117</c:v>
                </c:pt>
                <c:pt idx="2615">
                  <c:v>2.2553516819572188</c:v>
                </c:pt>
                <c:pt idx="2616">
                  <c:v>2.2544898739014463</c:v>
                </c:pt>
                <c:pt idx="2617">
                  <c:v>2.2536287242169921</c:v>
                </c:pt>
                <c:pt idx="2618">
                  <c:v>2.252768232149708</c:v>
                </c:pt>
                <c:pt idx="2619">
                  <c:v>2.2519083969465972</c:v>
                </c:pt>
                <c:pt idx="2620">
                  <c:v>2.2510492178558126</c:v>
                </c:pt>
                <c:pt idx="2621">
                  <c:v>2.2501906941266534</c:v>
                </c:pt>
                <c:pt idx="2622">
                  <c:v>2.2493328250095637</c:v>
                </c:pt>
                <c:pt idx="2623">
                  <c:v>2.24847560975613</c:v>
                </c:pt>
                <c:pt idx="2624">
                  <c:v>2.24761904761908</c:v>
                </c:pt>
                <c:pt idx="2625">
                  <c:v>2.246763137852279</c:v>
                </c:pt>
                <c:pt idx="2626">
                  <c:v>2.245907879710729</c:v>
                </c:pt>
                <c:pt idx="2627">
                  <c:v>2.2450532724505652</c:v>
                </c:pt>
                <c:pt idx="2628">
                  <c:v>2.2441993153290549</c:v>
                </c:pt>
                <c:pt idx="2629">
                  <c:v>2.243346007604595</c:v>
                </c:pt>
                <c:pt idx="2630">
                  <c:v>2.2424933485367102</c:v>
                </c:pt>
                <c:pt idx="2631">
                  <c:v>2.2416413373860506</c:v>
                </c:pt>
                <c:pt idx="2632">
                  <c:v>2.2407899734143886</c:v>
                </c:pt>
                <c:pt idx="2633">
                  <c:v>2.2399392558846185</c:v>
                </c:pt>
                <c:pt idx="2634">
                  <c:v>2.2390891840607532</c:v>
                </c:pt>
                <c:pt idx="2635">
                  <c:v>2.2382397572079231</c:v>
                </c:pt>
                <c:pt idx="2636">
                  <c:v>2.2373909745923721</c:v>
                </c:pt>
                <c:pt idx="2637">
                  <c:v>2.2365428354814574</c:v>
                </c:pt>
                <c:pt idx="2638">
                  <c:v>2.2356953391436472</c:v>
                </c:pt>
                <c:pt idx="2639">
                  <c:v>2.2348484848485168</c:v>
                </c:pt>
                <c:pt idx="2640">
                  <c:v>2.2340022718667494</c:v>
                </c:pt>
                <c:pt idx="2641">
                  <c:v>2.2331566994701304</c:v>
                </c:pt>
                <c:pt idx="2642">
                  <c:v>2.2323117669315495</c:v>
                </c:pt>
                <c:pt idx="2643">
                  <c:v>2.2314674735249942</c:v>
                </c:pt>
                <c:pt idx="2644">
                  <c:v>2.2306238185255518</c:v>
                </c:pt>
                <c:pt idx="2645">
                  <c:v>2.2297808012094049</c:v>
                </c:pt>
                <c:pt idx="2646">
                  <c:v>2.228938420853829</c:v>
                </c:pt>
                <c:pt idx="2647">
                  <c:v>2.2280966767371924</c:v>
                </c:pt>
                <c:pt idx="2648">
                  <c:v>2.2272555681389523</c:v>
                </c:pt>
                <c:pt idx="2649">
                  <c:v>2.2264150943396546</c:v>
                </c:pt>
                <c:pt idx="2650">
                  <c:v>2.2255752546209298</c:v>
                </c:pt>
                <c:pt idx="2651">
                  <c:v>2.2247360482654921</c:v>
                </c:pt>
                <c:pt idx="2652">
                  <c:v>2.2238974745571372</c:v>
                </c:pt>
                <c:pt idx="2653">
                  <c:v>2.2230595327807405</c:v>
                </c:pt>
                <c:pt idx="2654">
                  <c:v>2.2222222222222543</c:v>
                </c:pt>
                <c:pt idx="2655">
                  <c:v>2.2213855421687065</c:v>
                </c:pt>
                <c:pt idx="2656">
                  <c:v>2.2205494919081992</c:v>
                </c:pt>
                <c:pt idx="2657">
                  <c:v>2.2197140707299039</c:v>
                </c:pt>
                <c:pt idx="2658">
                  <c:v>2.2188792779240636</c:v>
                </c:pt>
                <c:pt idx="2659">
                  <c:v>2.2180451127819869</c:v>
                </c:pt>
                <c:pt idx="2660">
                  <c:v>2.2172115745960483</c:v>
                </c:pt>
                <c:pt idx="2661">
                  <c:v>2.2163786626596864</c:v>
                </c:pt>
                <c:pt idx="2662">
                  <c:v>2.2155463762673997</c:v>
                </c:pt>
                <c:pt idx="2663">
                  <c:v>2.2147147147147468</c:v>
                </c:pt>
                <c:pt idx="2664">
                  <c:v>2.2138836772983432</c:v>
                </c:pt>
                <c:pt idx="2665">
                  <c:v>2.2130532633158611</c:v>
                </c:pt>
                <c:pt idx="2666">
                  <c:v>2.2122234720660234</c:v>
                </c:pt>
                <c:pt idx="2667">
                  <c:v>2.2113943028486074</c:v>
                </c:pt>
                <c:pt idx="2668">
                  <c:v>2.210565754964438</c:v>
                </c:pt>
                <c:pt idx="2669">
                  <c:v>2.2097378277153878</c:v>
                </c:pt>
                <c:pt idx="2670">
                  <c:v>2.2089105204043746</c:v>
                </c:pt>
                <c:pt idx="2671">
                  <c:v>2.2080838323353613</c:v>
                </c:pt>
                <c:pt idx="2672">
                  <c:v>2.2072577628133501</c:v>
                </c:pt>
                <c:pt idx="2673">
                  <c:v>2.2064323111443849</c:v>
                </c:pt>
                <c:pt idx="2674">
                  <c:v>2.2056074766355458</c:v>
                </c:pt>
                <c:pt idx="2675">
                  <c:v>2.2047832585949494</c:v>
                </c:pt>
                <c:pt idx="2676">
                  <c:v>2.2039596563317465</c:v>
                </c:pt>
                <c:pt idx="2677">
                  <c:v>2.2031366691561183</c:v>
                </c:pt>
                <c:pt idx="2678">
                  <c:v>2.2023142963792779</c:v>
                </c:pt>
                <c:pt idx="2679">
                  <c:v>2.2014925373134644</c:v>
                </c:pt>
                <c:pt idx="2680">
                  <c:v>2.2006713912719453</c:v>
                </c:pt>
                <c:pt idx="2681">
                  <c:v>2.1998508575690101</c:v>
                </c:pt>
                <c:pt idx="2682">
                  <c:v>2.1990309355199722</c:v>
                </c:pt>
                <c:pt idx="2683">
                  <c:v>2.1982116244411642</c:v>
                </c:pt>
                <c:pt idx="2684">
                  <c:v>2.1973929236499385</c:v>
                </c:pt>
                <c:pt idx="2685">
                  <c:v>2.196574832464663</c:v>
                </c:pt>
                <c:pt idx="2686">
                  <c:v>2.1957573502047207</c:v>
                </c:pt>
                <c:pt idx="2687">
                  <c:v>2.1949404761905078</c:v>
                </c:pt>
                <c:pt idx="2688">
                  <c:v>2.1941242097434306</c:v>
                </c:pt>
                <c:pt idx="2689">
                  <c:v>2.1933085501859053</c:v>
                </c:pt>
                <c:pt idx="2690">
                  <c:v>2.1924934968413545</c:v>
                </c:pt>
                <c:pt idx="2691">
                  <c:v>2.1916790490342071</c:v>
                </c:pt>
                <c:pt idx="2692">
                  <c:v>2.1908652060898941</c:v>
                </c:pt>
                <c:pt idx="2693">
                  <c:v>2.1900519673348495</c:v>
                </c:pt>
                <c:pt idx="2694">
                  <c:v>2.1892393320965065</c:v>
                </c:pt>
                <c:pt idx="2695">
                  <c:v>2.1884272997032959</c:v>
                </c:pt>
                <c:pt idx="2696">
                  <c:v>2.1876158694846439</c:v>
                </c:pt>
                <c:pt idx="2697">
                  <c:v>2.1868050407709729</c:v>
                </c:pt>
                <c:pt idx="2698">
                  <c:v>2.1859948128936959</c:v>
                </c:pt>
                <c:pt idx="2699">
                  <c:v>2.1851851851852166</c:v>
                </c:pt>
                <c:pt idx="2700">
                  <c:v>2.1843761569789284</c:v>
                </c:pt>
                <c:pt idx="2701">
                  <c:v>2.1835677276092098</c:v>
                </c:pt>
                <c:pt idx="2702">
                  <c:v>2.1827598964114263</c:v>
                </c:pt>
                <c:pt idx="2703">
                  <c:v>2.1819526627219248</c:v>
                </c:pt>
                <c:pt idx="2704">
                  <c:v>2.1811460258780353</c:v>
                </c:pt>
                <c:pt idx="2705">
                  <c:v>2.1803399852180654</c:v>
                </c:pt>
                <c:pt idx="2706">
                  <c:v>2.1795345400813022</c:v>
                </c:pt>
                <c:pt idx="2707">
                  <c:v>2.1787296898080077</c:v>
                </c:pt>
                <c:pt idx="2708">
                  <c:v>2.1779254337394187</c:v>
                </c:pt>
                <c:pt idx="2709">
                  <c:v>2.1771217712177435</c:v>
                </c:pt>
                <c:pt idx="2710">
                  <c:v>2.1763187015861618</c:v>
                </c:pt>
                <c:pt idx="2711">
                  <c:v>2.1755162241888222</c:v>
                </c:pt>
                <c:pt idx="2712">
                  <c:v>2.1747143383708387</c:v>
                </c:pt>
                <c:pt idx="2713">
                  <c:v>2.1739130434782923</c:v>
                </c:pt>
                <c:pt idx="2714">
                  <c:v>2.1731123388582265</c:v>
                </c:pt>
                <c:pt idx="2715">
                  <c:v>2.172312223858647</c:v>
                </c:pt>
                <c:pt idx="2716">
                  <c:v>2.1715126978285189</c:v>
                </c:pt>
                <c:pt idx="2717">
                  <c:v>2.1707137601177648</c:v>
                </c:pt>
                <c:pt idx="2718">
                  <c:v>2.1699154100772655</c:v>
                </c:pt>
                <c:pt idx="2719">
                  <c:v>2.1691176470588549</c:v>
                </c:pt>
                <c:pt idx="2720">
                  <c:v>2.1683204704153196</c:v>
                </c:pt>
                <c:pt idx="2721">
                  <c:v>2.1675238795003988</c:v>
                </c:pt>
                <c:pt idx="2722">
                  <c:v>2.1667278736687789</c:v>
                </c:pt>
                <c:pt idx="2723">
                  <c:v>2.1659324522760959</c:v>
                </c:pt>
                <c:pt idx="2724">
                  <c:v>2.1651376146789305</c:v>
                </c:pt>
                <c:pt idx="2725">
                  <c:v>2.1643433602348074</c:v>
                </c:pt>
                <c:pt idx="2726">
                  <c:v>2.163549688302195</c:v>
                </c:pt>
                <c:pt idx="2727">
                  <c:v>2.1627565982405006</c:v>
                </c:pt>
                <c:pt idx="2728">
                  <c:v>2.1619640894100716</c:v>
                </c:pt>
                <c:pt idx="2729">
                  <c:v>2.1611721611721926</c:v>
                </c:pt>
                <c:pt idx="2730">
                  <c:v>2.1603808128890827</c:v>
                </c:pt>
                <c:pt idx="2731">
                  <c:v>2.1595900439238966</c:v>
                </c:pt>
                <c:pt idx="2732">
                  <c:v>2.1587998536407191</c:v>
                </c:pt>
                <c:pt idx="2733">
                  <c:v>2.1580102414045665</c:v>
                </c:pt>
                <c:pt idx="2734">
                  <c:v>2.1572212065813838</c:v>
                </c:pt>
                <c:pt idx="2735">
                  <c:v>2.1564327485380428</c:v>
                </c:pt>
                <c:pt idx="2736">
                  <c:v>2.1556448666423402</c:v>
                </c:pt>
                <c:pt idx="2737">
                  <c:v>2.1548575602629967</c:v>
                </c:pt>
                <c:pt idx="2738">
                  <c:v>2.1540708287696551</c:v>
                </c:pt>
                <c:pt idx="2739">
                  <c:v>2.1532846715328779</c:v>
                </c:pt>
                <c:pt idx="2740">
                  <c:v>2.1524990879241463</c:v>
                </c:pt>
                <c:pt idx="2741">
                  <c:v>2.1517140773158592</c:v>
                </c:pt>
                <c:pt idx="2742">
                  <c:v>2.1509296390813288</c:v>
                </c:pt>
                <c:pt idx="2743">
                  <c:v>2.1501457725947835</c:v>
                </c:pt>
                <c:pt idx="2744">
                  <c:v>2.1493624772313606</c:v>
                </c:pt>
                <c:pt idx="2745">
                  <c:v>2.1485797523671106</c:v>
                </c:pt>
                <c:pt idx="2746">
                  <c:v>2.14779759737899</c:v>
                </c:pt>
                <c:pt idx="2747">
                  <c:v>2.1470160116448636</c:v>
                </c:pt>
                <c:pt idx="2748">
                  <c:v>2.1462349945435015</c:v>
                </c:pt>
                <c:pt idx="2749">
                  <c:v>2.1454545454545766</c:v>
                </c:pt>
                <c:pt idx="2750">
                  <c:v>2.1446746637586642</c:v>
                </c:pt>
                <c:pt idx="2751">
                  <c:v>2.1438953488372401</c:v>
                </c:pt>
                <c:pt idx="2752">
                  <c:v>2.1431166000726791</c:v>
                </c:pt>
                <c:pt idx="2753">
                  <c:v>2.1423384168482515</c:v>
                </c:pt>
                <c:pt idx="2754">
                  <c:v>2.1415607985481255</c:v>
                </c:pt>
                <c:pt idx="2755">
                  <c:v>2.1407837445573605</c:v>
                </c:pt>
                <c:pt idx="2756">
                  <c:v>2.14000725426191</c:v>
                </c:pt>
                <c:pt idx="2757">
                  <c:v>2.1392313270486167</c:v>
                </c:pt>
                <c:pt idx="2758">
                  <c:v>2.1384559623052142</c:v>
                </c:pt>
                <c:pt idx="2759">
                  <c:v>2.1376811594203207</c:v>
                </c:pt>
                <c:pt idx="2760">
                  <c:v>2.1369069177834428</c:v>
                </c:pt>
                <c:pt idx="2761">
                  <c:v>2.1361332367849695</c:v>
                </c:pt>
                <c:pt idx="2762">
                  <c:v>2.1353601158161726</c:v>
                </c:pt>
                <c:pt idx="2763">
                  <c:v>2.1345875542692059</c:v>
                </c:pt>
                <c:pt idx="2764">
                  <c:v>2.1338155515371016</c:v>
                </c:pt>
                <c:pt idx="2765">
                  <c:v>2.1330441070137689</c:v>
                </c:pt>
                <c:pt idx="2766">
                  <c:v>2.1322732200939956</c:v>
                </c:pt>
                <c:pt idx="2767">
                  <c:v>2.1315028901734414</c:v>
                </c:pt>
                <c:pt idx="2768">
                  <c:v>2.1307331166486403</c:v>
                </c:pt>
                <c:pt idx="2769">
                  <c:v>2.1299638989169982</c:v>
                </c:pt>
                <c:pt idx="2770">
                  <c:v>2.1291952363767903</c:v>
                </c:pt>
                <c:pt idx="2771">
                  <c:v>2.1284271284271594</c:v>
                </c:pt>
                <c:pt idx="2772">
                  <c:v>2.1276595744681157</c:v>
                </c:pt>
                <c:pt idx="2773">
                  <c:v>2.1268925739005353</c:v>
                </c:pt>
                <c:pt idx="2774">
                  <c:v>2.1261261261261568</c:v>
                </c:pt>
                <c:pt idx="2775">
                  <c:v>2.1253602305475812</c:v>
                </c:pt>
                <c:pt idx="2776">
                  <c:v>2.12459488656827</c:v>
                </c:pt>
                <c:pt idx="2777">
                  <c:v>2.1238300935925434</c:v>
                </c:pt>
                <c:pt idx="2778">
                  <c:v>2.1230658510255793</c:v>
                </c:pt>
                <c:pt idx="2779">
                  <c:v>2.1223021582734121</c:v>
                </c:pt>
                <c:pt idx="2780">
                  <c:v>2.1215390147429289</c:v>
                </c:pt>
                <c:pt idx="2781">
                  <c:v>2.1207764198418713</c:v>
                </c:pt>
                <c:pt idx="2782">
                  <c:v>2.1200143729788303</c:v>
                </c:pt>
                <c:pt idx="2783">
                  <c:v>2.1192528735632492</c:v>
                </c:pt>
                <c:pt idx="2784">
                  <c:v>2.1184919210054165</c:v>
                </c:pt>
                <c:pt idx="2785">
                  <c:v>2.1177315147164699</c:v>
                </c:pt>
                <c:pt idx="2786">
                  <c:v>2.1169716541083909</c:v>
                </c:pt>
                <c:pt idx="2787">
                  <c:v>2.1162123385940048</c:v>
                </c:pt>
                <c:pt idx="2788">
                  <c:v>2.1154535675869792</c:v>
                </c:pt>
                <c:pt idx="2789">
                  <c:v>2.1146953405018225</c:v>
                </c:pt>
                <c:pt idx="2790">
                  <c:v>2.1139376567538823</c:v>
                </c:pt>
                <c:pt idx="2791">
                  <c:v>2.1131805157593431</c:v>
                </c:pt>
                <c:pt idx="2792">
                  <c:v>2.1124239169352257</c:v>
                </c:pt>
                <c:pt idx="2793">
                  <c:v>2.1116678596993865</c:v>
                </c:pt>
                <c:pt idx="2794">
                  <c:v>2.1109123434705137</c:v>
                </c:pt>
                <c:pt idx="2795">
                  <c:v>2.110157367668128</c:v>
                </c:pt>
                <c:pt idx="2796">
                  <c:v>2.1094029317125798</c:v>
                </c:pt>
                <c:pt idx="2797">
                  <c:v>2.1086490350250484</c:v>
                </c:pt>
                <c:pt idx="2798">
                  <c:v>2.1078956770275403</c:v>
                </c:pt>
                <c:pt idx="2799">
                  <c:v>2.1071428571428878</c:v>
                </c:pt>
                <c:pt idx="2800">
                  <c:v>2.1063905747947467</c:v>
                </c:pt>
                <c:pt idx="2801">
                  <c:v>2.1056388294075967</c:v>
                </c:pt>
                <c:pt idx="2802">
                  <c:v>2.1048876204067377</c:v>
                </c:pt>
                <c:pt idx="2803">
                  <c:v>2.10413694721829</c:v>
                </c:pt>
                <c:pt idx="2804">
                  <c:v>2.1033868092691925</c:v>
                </c:pt>
                <c:pt idx="2805">
                  <c:v>2.1026372059872007</c:v>
                </c:pt>
                <c:pt idx="2806">
                  <c:v>2.1018881368008855</c:v>
                </c:pt>
                <c:pt idx="2807">
                  <c:v>2.1011396011396317</c:v>
                </c:pt>
                <c:pt idx="2808">
                  <c:v>2.1003915984336365</c:v>
                </c:pt>
                <c:pt idx="2809">
                  <c:v>2.0996441281139093</c:v>
                </c:pt>
                <c:pt idx="2810">
                  <c:v>2.0988971896122681</c:v>
                </c:pt>
                <c:pt idx="2811">
                  <c:v>2.0981507823613392</c:v>
                </c:pt>
                <c:pt idx="2812">
                  <c:v>2.0974049057945559</c:v>
                </c:pt>
                <c:pt idx="2813">
                  <c:v>2.0966595593461568</c:v>
                </c:pt>
                <c:pt idx="2814">
                  <c:v>2.095914742451185</c:v>
                </c:pt>
                <c:pt idx="2815">
                  <c:v>2.0951704545454848</c:v>
                </c:pt>
                <c:pt idx="2816">
                  <c:v>2.0944266950657031</c:v>
                </c:pt>
                <c:pt idx="2817">
                  <c:v>2.0936834634492851</c:v>
                </c:pt>
                <c:pt idx="2818">
                  <c:v>2.0929407591344753</c:v>
                </c:pt>
                <c:pt idx="2819">
                  <c:v>2.0921985815603139</c:v>
                </c:pt>
                <c:pt idx="2820">
                  <c:v>2.0914569301666379</c:v>
                </c:pt>
                <c:pt idx="2821">
                  <c:v>2.090715804394077</c:v>
                </c:pt>
                <c:pt idx="2822">
                  <c:v>2.0899752036840544</c:v>
                </c:pt>
                <c:pt idx="2823">
                  <c:v>2.0892351274787839</c:v>
                </c:pt>
                <c:pt idx="2824">
                  <c:v>2.0884955752212693</c:v>
                </c:pt>
                <c:pt idx="2825">
                  <c:v>2.0877565463553025</c:v>
                </c:pt>
                <c:pt idx="2826">
                  <c:v>2.0870180403254635</c:v>
                </c:pt>
                <c:pt idx="2827">
                  <c:v>2.0862800565771167</c:v>
                </c:pt>
                <c:pt idx="2828">
                  <c:v>2.0855425945564106</c:v>
                </c:pt>
                <c:pt idx="2829">
                  <c:v>2.0848056537102777</c:v>
                </c:pt>
                <c:pt idx="2830">
                  <c:v>2.0840692334864306</c:v>
                </c:pt>
                <c:pt idx="2831">
                  <c:v>2.0833333333333637</c:v>
                </c:pt>
                <c:pt idx="2832">
                  <c:v>2.0825979527003478</c:v>
                </c:pt>
                <c:pt idx="2833">
                  <c:v>2.0818630910374329</c:v>
                </c:pt>
                <c:pt idx="2834">
                  <c:v>2.0811287477954448</c:v>
                </c:pt>
                <c:pt idx="2835">
                  <c:v>2.0803949224259823</c:v>
                </c:pt>
                <c:pt idx="2836">
                  <c:v>2.0796616143814188</c:v>
                </c:pt>
                <c:pt idx="2837">
                  <c:v>2.0789288231148997</c:v>
                </c:pt>
                <c:pt idx="2838">
                  <c:v>2.0781965480803399</c:v>
                </c:pt>
                <c:pt idx="2839">
                  <c:v>2.0774647887324247</c:v>
                </c:pt>
                <c:pt idx="2840">
                  <c:v>2.0767335445266051</c:v>
                </c:pt>
                <c:pt idx="2841">
                  <c:v>2.076002814919101</c:v>
                </c:pt>
                <c:pt idx="2842">
                  <c:v>2.0752725993668961</c:v>
                </c:pt>
                <c:pt idx="2843">
                  <c:v>2.0745428973277376</c:v>
                </c:pt>
                <c:pt idx="2844">
                  <c:v>2.0738137082601353</c:v>
                </c:pt>
                <c:pt idx="2845">
                  <c:v>2.0730850316233611</c:v>
                </c:pt>
                <c:pt idx="2846">
                  <c:v>2.072356866877445</c:v>
                </c:pt>
                <c:pt idx="2847">
                  <c:v>2.0716292134831762</c:v>
                </c:pt>
                <c:pt idx="2848">
                  <c:v>2.0709020709021009</c:v>
                </c:pt>
                <c:pt idx="2849">
                  <c:v>2.0701754385965212</c:v>
                </c:pt>
                <c:pt idx="2850">
                  <c:v>2.0694493160294933</c:v>
                </c:pt>
                <c:pt idx="2851">
                  <c:v>2.0687237026648266</c:v>
                </c:pt>
                <c:pt idx="2852">
                  <c:v>2.0679985979670823</c:v>
                </c:pt>
                <c:pt idx="2853">
                  <c:v>2.0672740014015716</c:v>
                </c:pt>
                <c:pt idx="2854">
                  <c:v>2.0665499124343558</c:v>
                </c:pt>
                <c:pt idx="2855">
                  <c:v>2.0658263305322428</c:v>
                </c:pt>
                <c:pt idx="2856">
                  <c:v>2.0651032551627879</c:v>
                </c:pt>
                <c:pt idx="2857">
                  <c:v>2.0643806857942915</c:v>
                </c:pt>
                <c:pt idx="2858">
                  <c:v>2.0636586218957977</c:v>
                </c:pt>
                <c:pt idx="2859">
                  <c:v>2.0629370629370927</c:v>
                </c:pt>
                <c:pt idx="2860">
                  <c:v>2.0622160083887051</c:v>
                </c:pt>
                <c:pt idx="2861">
                  <c:v>2.0614954577219029</c:v>
                </c:pt>
                <c:pt idx="2862">
                  <c:v>2.0607754104086919</c:v>
                </c:pt>
                <c:pt idx="2863">
                  <c:v>2.0600558659218176</c:v>
                </c:pt>
                <c:pt idx="2864">
                  <c:v>2.0593368237347596</c:v>
                </c:pt>
                <c:pt idx="2865">
                  <c:v>2.0586182833217328</c:v>
                </c:pt>
                <c:pt idx="2866">
                  <c:v>2.0579002441576861</c:v>
                </c:pt>
                <c:pt idx="2867">
                  <c:v>2.0571827057183003</c:v>
                </c:pt>
                <c:pt idx="2868">
                  <c:v>2.0564656674799879</c:v>
                </c:pt>
                <c:pt idx="2869">
                  <c:v>2.0557491289198904</c:v>
                </c:pt>
                <c:pt idx="2870">
                  <c:v>2.0550330895158782</c:v>
                </c:pt>
                <c:pt idx="2871">
                  <c:v>2.0543175487465479</c:v>
                </c:pt>
                <c:pt idx="2872">
                  <c:v>2.0536025060912237</c:v>
                </c:pt>
                <c:pt idx="2873">
                  <c:v>2.0528879610299531</c:v>
                </c:pt>
                <c:pt idx="2874">
                  <c:v>2.0521739130435082</c:v>
                </c:pt>
                <c:pt idx="2875">
                  <c:v>2.0514603616133815</c:v>
                </c:pt>
                <c:pt idx="2876">
                  <c:v>2.0507473062217887</c:v>
                </c:pt>
                <c:pt idx="2877">
                  <c:v>2.0500347463516628</c:v>
                </c:pt>
                <c:pt idx="2878">
                  <c:v>2.049322681486657</c:v>
                </c:pt>
                <c:pt idx="2879">
                  <c:v>2.0486111111111409</c:v>
                </c:pt>
                <c:pt idx="2880">
                  <c:v>2.0479000347101999</c:v>
                </c:pt>
                <c:pt idx="2881">
                  <c:v>2.0471894517696341</c:v>
                </c:pt>
                <c:pt idx="2882">
                  <c:v>2.0464793617759574</c:v>
                </c:pt>
                <c:pt idx="2883">
                  <c:v>2.0457697642163959</c:v>
                </c:pt>
                <c:pt idx="2884">
                  <c:v>2.045060658578886</c:v>
                </c:pt>
                <c:pt idx="2885">
                  <c:v>2.044352044352074</c:v>
                </c:pt>
                <c:pt idx="2886">
                  <c:v>2.0436439210253154</c:v>
                </c:pt>
                <c:pt idx="2887">
                  <c:v>2.0429362880886721</c:v>
                </c:pt>
                <c:pt idx="2888">
                  <c:v>2.0422291450329131</c:v>
                </c:pt>
                <c:pt idx="2889">
                  <c:v>2.0415224913495105</c:v>
                </c:pt>
                <c:pt idx="2890">
                  <c:v>2.040816326530642</c:v>
                </c:pt>
                <c:pt idx="2891">
                  <c:v>2.0401106500691859</c:v>
                </c:pt>
                <c:pt idx="2892">
                  <c:v>2.0394054614587231</c:v>
                </c:pt>
                <c:pt idx="2893">
                  <c:v>2.0387007601935334</c:v>
                </c:pt>
                <c:pt idx="2894">
                  <c:v>2.0379965457685962</c:v>
                </c:pt>
                <c:pt idx="2895">
                  <c:v>2.0372928176795875</c:v>
                </c:pt>
                <c:pt idx="2896">
                  <c:v>2.0365895754228807</c:v>
                </c:pt>
                <c:pt idx="2897">
                  <c:v>2.0358868184955439</c:v>
                </c:pt>
                <c:pt idx="2898">
                  <c:v>2.0351845463953384</c:v>
                </c:pt>
                <c:pt idx="2899">
                  <c:v>2.0344827586207193</c:v>
                </c:pt>
                <c:pt idx="2900">
                  <c:v>2.0337814546708328</c:v>
                </c:pt>
                <c:pt idx="2901">
                  <c:v>2.0330806340455152</c:v>
                </c:pt>
                <c:pt idx="2902">
                  <c:v>2.032380296245293</c:v>
                </c:pt>
                <c:pt idx="2903">
                  <c:v>2.0316804407713795</c:v>
                </c:pt>
                <c:pt idx="2904">
                  <c:v>2.0309810671256749</c:v>
                </c:pt>
                <c:pt idx="2905">
                  <c:v>2.030282174810766</c:v>
                </c:pt>
                <c:pt idx="2906">
                  <c:v>2.029583763329923</c:v>
                </c:pt>
                <c:pt idx="2907">
                  <c:v>2.0288858321870995</c:v>
                </c:pt>
                <c:pt idx="2908">
                  <c:v>2.0281883808869323</c:v>
                </c:pt>
                <c:pt idx="2909">
                  <c:v>2.0274914089347376</c:v>
                </c:pt>
                <c:pt idx="2910">
                  <c:v>2.0267949158365117</c:v>
                </c:pt>
                <c:pt idx="2911">
                  <c:v>2.0260989010989303</c:v>
                </c:pt>
                <c:pt idx="2912">
                  <c:v>2.0254033642293461</c:v>
                </c:pt>
                <c:pt idx="2913">
                  <c:v>2.0247083047357877</c:v>
                </c:pt>
                <c:pt idx="2914">
                  <c:v>2.0240137221269592</c:v>
                </c:pt>
                <c:pt idx="2915">
                  <c:v>2.023319615912238</c:v>
                </c:pt>
                <c:pt idx="2916">
                  <c:v>2.0226259856016751</c:v>
                </c:pt>
                <c:pt idx="2917">
                  <c:v>2.0219328307059925</c:v>
                </c:pt>
                <c:pt idx="2918">
                  <c:v>2.0212401507365829</c:v>
                </c:pt>
                <c:pt idx="2919">
                  <c:v>2.0205479452055086</c:v>
                </c:pt>
                <c:pt idx="2920">
                  <c:v>2.0198562136255003</c:v>
                </c:pt>
                <c:pt idx="2921">
                  <c:v>2.0191649555099542</c:v>
                </c:pt>
                <c:pt idx="2922">
                  <c:v>2.0184741703729339</c:v>
                </c:pt>
                <c:pt idx="2923">
                  <c:v>2.0177838577291674</c:v>
                </c:pt>
                <c:pt idx="2924">
                  <c:v>2.0170940170940463</c:v>
                </c:pt>
                <c:pt idx="2925">
                  <c:v>2.0164046479836246</c:v>
                </c:pt>
                <c:pt idx="2926">
                  <c:v>2.0157157499146177</c:v>
                </c:pt>
                <c:pt idx="2927">
                  <c:v>2.0150273224044009</c:v>
                </c:pt>
                <c:pt idx="2928">
                  <c:v>2.0143393649710091</c:v>
                </c:pt>
                <c:pt idx="2929">
                  <c:v>2.0136518771331349</c:v>
                </c:pt>
                <c:pt idx="2930">
                  <c:v>2.0129648584101281</c:v>
                </c:pt>
                <c:pt idx="2931">
                  <c:v>2.0122783083219939</c:v>
                </c:pt>
                <c:pt idx="2932">
                  <c:v>2.0115922263893915</c:v>
                </c:pt>
                <c:pt idx="2933">
                  <c:v>2.0109066121336352</c:v>
                </c:pt>
                <c:pt idx="2934">
                  <c:v>2.0102214650766901</c:v>
                </c:pt>
                <c:pt idx="2935">
                  <c:v>2.0095367847411736</c:v>
                </c:pt>
                <c:pt idx="2936">
                  <c:v>2.0088525706503528</c:v>
                </c:pt>
                <c:pt idx="2937">
                  <c:v>2.0081688223281438</c:v>
                </c:pt>
                <c:pt idx="2938">
                  <c:v>2.0074855392991107</c:v>
                </c:pt>
                <c:pt idx="2939">
                  <c:v>2.0068027210884645</c:v>
                </c:pt>
                <c:pt idx="2940">
                  <c:v>2.0061203672220627</c:v>
                </c:pt>
                <c:pt idx="2941">
                  <c:v>2.0054384772264058</c:v>
                </c:pt>
                <c:pt idx="2942">
                  <c:v>2.0047570506286396</c:v>
                </c:pt>
                <c:pt idx="2943">
                  <c:v>2.0040760869565508</c:v>
                </c:pt>
                <c:pt idx="2944">
                  <c:v>2.003395585738569</c:v>
                </c:pt>
                <c:pt idx="2945">
                  <c:v>2.0027155465037629</c:v>
                </c:pt>
                <c:pt idx="2946">
                  <c:v>2.0020359687818412</c:v>
                </c:pt>
                <c:pt idx="2947">
                  <c:v>2.0013568521031497</c:v>
                </c:pt>
                <c:pt idx="2948">
                  <c:v>2.0006781959986726</c:v>
                </c:pt>
                <c:pt idx="2949">
                  <c:v>2.0000000000000293</c:v>
                </c:pt>
                <c:pt idx="2950">
                  <c:v>1.9993222636394734</c:v>
                </c:pt>
                <c:pt idx="2951">
                  <c:v>1.9986449864498934</c:v>
                </c:pt>
                <c:pt idx="2952">
                  <c:v>1.9979681679648102</c:v>
                </c:pt>
                <c:pt idx="2953">
                  <c:v>1.9972918077183763</c:v>
                </c:pt>
                <c:pt idx="2954">
                  <c:v>1.9966159052453751</c:v>
                </c:pt>
                <c:pt idx="2955">
                  <c:v>1.9959404600812187</c:v>
                </c:pt>
                <c:pt idx="2956">
                  <c:v>1.9952654717619485</c:v>
                </c:pt>
                <c:pt idx="2957">
                  <c:v>1.994590939824233</c:v>
                </c:pt>
                <c:pt idx="2958">
                  <c:v>1.9939168638053668</c:v>
                </c:pt>
                <c:pt idx="2959">
                  <c:v>1.9932432432432703</c:v>
                </c:pt>
                <c:pt idx="2960">
                  <c:v>1.9925700776764874</c:v>
                </c:pt>
                <c:pt idx="2961">
                  <c:v>1.9918973666441859</c:v>
                </c:pt>
                <c:pt idx="2962">
                  <c:v>1.9912251096861553</c:v>
                </c:pt>
                <c:pt idx="2963">
                  <c:v>1.990553306342806</c:v>
                </c:pt>
                <c:pt idx="2964">
                  <c:v>1.9898819561551693</c:v>
                </c:pt>
                <c:pt idx="2965">
                  <c:v>1.9892110586648941</c:v>
                </c:pt>
                <c:pt idx="2966">
                  <c:v>1.9885406134142485</c:v>
                </c:pt>
                <c:pt idx="2967">
                  <c:v>1.9878706199461169</c:v>
                </c:pt>
                <c:pt idx="2968">
                  <c:v>1.9872010778039995</c:v>
                </c:pt>
                <c:pt idx="2969">
                  <c:v>1.9865319865320112</c:v>
                </c:pt>
                <c:pt idx="2970">
                  <c:v>1.9858633456748815</c:v>
                </c:pt>
                <c:pt idx="2971">
                  <c:v>1.9851951547779516</c:v>
                </c:pt>
                <c:pt idx="2972">
                  <c:v>1.9845274133871751</c:v>
                </c:pt>
                <c:pt idx="2973">
                  <c:v>1.983860121049116</c:v>
                </c:pt>
                <c:pt idx="2974">
                  <c:v>1.983193277310948</c:v>
                </c:pt>
                <c:pt idx="2975">
                  <c:v>1.9825268817204535</c:v>
                </c:pt>
                <c:pt idx="2976">
                  <c:v>1.9818609338260225</c:v>
                </c:pt>
                <c:pt idx="2977">
                  <c:v>1.9811954331766515</c:v>
                </c:pt>
                <c:pt idx="2978">
                  <c:v>1.9805303793219429</c:v>
                </c:pt>
                <c:pt idx="2979">
                  <c:v>1.9798657718121031</c:v>
                </c:pt>
                <c:pt idx="2980">
                  <c:v>1.9792016101979424</c:v>
                </c:pt>
                <c:pt idx="2981">
                  <c:v>1.9785378940308738</c:v>
                </c:pt>
                <c:pt idx="2982">
                  <c:v>1.9778746228629116</c:v>
                </c:pt>
                <c:pt idx="2983">
                  <c:v>1.9772117962466704</c:v>
                </c:pt>
                <c:pt idx="2984">
                  <c:v>1.9765494137353647</c:v>
                </c:pt>
                <c:pt idx="2985">
                  <c:v>1.9758874748828075</c:v>
                </c:pt>
                <c:pt idx="2986">
                  <c:v>1.975225979243409</c:v>
                </c:pt>
                <c:pt idx="2987">
                  <c:v>1.9745649263721761</c:v>
                </c:pt>
                <c:pt idx="2988">
                  <c:v>1.9739043158247112</c:v>
                </c:pt>
                <c:pt idx="2989">
                  <c:v>1.9732441471572109</c:v>
                </c:pt>
                <c:pt idx="2990">
                  <c:v>1.9725844199264662</c:v>
                </c:pt>
                <c:pt idx="2991">
                  <c:v>1.9719251336898593</c:v>
                </c:pt>
                <c:pt idx="2992">
                  <c:v>1.9712662880053655</c:v>
                </c:pt>
                <c:pt idx="2993">
                  <c:v>1.9706078824315492</c:v>
                </c:pt>
                <c:pt idx="2994">
                  <c:v>1.9699499165275651</c:v>
                </c:pt>
                <c:pt idx="2995">
                  <c:v>1.9692923898531565</c:v>
                </c:pt>
                <c:pt idx="2996">
                  <c:v>1.968635301968654</c:v>
                </c:pt>
                <c:pt idx="2997">
                  <c:v>1.9679786524349752</c:v>
                </c:pt>
                <c:pt idx="2998">
                  <c:v>1.967322440813623</c:v>
                </c:pt>
                <c:pt idx="2999">
                  <c:v>1.9666666666666848</c:v>
                </c:pt>
                <c:pt idx="3000">
                  <c:v>1.9660113295568322</c:v>
                </c:pt>
                <c:pt idx="3001">
                  <c:v>1.9653564290473196</c:v>
                </c:pt>
                <c:pt idx="3002">
                  <c:v>1.9647019647019821</c:v>
                </c:pt>
                <c:pt idx="3003">
                  <c:v>1.964047936085237</c:v>
                </c:pt>
                <c:pt idx="3004">
                  <c:v>1.9633943427620804</c:v>
                </c:pt>
                <c:pt idx="3005">
                  <c:v>1.9627411842980873</c:v>
                </c:pt>
                <c:pt idx="3006">
                  <c:v>1.9620884602594113</c:v>
                </c:pt>
                <c:pt idx="3007">
                  <c:v>1.9614361702127823</c:v>
                </c:pt>
                <c:pt idx="3008">
                  <c:v>1.9607843137255063</c:v>
                </c:pt>
                <c:pt idx="3009">
                  <c:v>1.9601328903654645</c:v>
                </c:pt>
                <c:pt idx="3010">
                  <c:v>1.9594818997011116</c:v>
                </c:pt>
                <c:pt idx="3011">
                  <c:v>1.9588313413014764</c:v>
                </c:pt>
                <c:pt idx="3012">
                  <c:v>1.9581812147361588</c:v>
                </c:pt>
                <c:pt idx="3013">
                  <c:v>1.9575315195753302</c:v>
                </c:pt>
                <c:pt idx="3014">
                  <c:v>1.9568822553897329</c:v>
                </c:pt>
                <c:pt idx="3015">
                  <c:v>1.9562334217506778</c:v>
                </c:pt>
                <c:pt idx="3016">
                  <c:v>1.9555850182300443</c:v>
                </c:pt>
                <c:pt idx="3017">
                  <c:v>1.9549370444002794</c:v>
                </c:pt>
                <c:pt idx="3018">
                  <c:v>1.9542894998343963</c:v>
                </c:pt>
                <c:pt idx="3019">
                  <c:v>1.953642384105974</c:v>
                </c:pt>
                <c:pt idx="3020">
                  <c:v>1.9529956967891564</c:v>
                </c:pt>
                <c:pt idx="3021">
                  <c:v>1.9523494374586501</c:v>
                </c:pt>
                <c:pt idx="3022">
                  <c:v>1.9517036056897255</c:v>
                </c:pt>
                <c:pt idx="3023">
                  <c:v>1.951058201058214</c:v>
                </c:pt>
                <c:pt idx="3024">
                  <c:v>1.9504132231405087</c:v>
                </c:pt>
                <c:pt idx="3025">
                  <c:v>1.9497686715135618</c:v>
                </c:pt>
                <c:pt idx="3026">
                  <c:v>1.9491245457548851</c:v>
                </c:pt>
                <c:pt idx="3027">
                  <c:v>1.9484808454425484</c:v>
                </c:pt>
                <c:pt idx="3028">
                  <c:v>1.9478375701551787</c:v>
                </c:pt>
                <c:pt idx="3029">
                  <c:v>1.947194719471959</c:v>
                </c:pt>
                <c:pt idx="3030">
                  <c:v>1.9465522929726278</c:v>
                </c:pt>
                <c:pt idx="3031">
                  <c:v>1.9459102902374783</c:v>
                </c:pt>
                <c:pt idx="3032">
                  <c:v>1.945268710847357</c:v>
                </c:pt>
                <c:pt idx="3033">
                  <c:v>1.9446275543836629</c:v>
                </c:pt>
                <c:pt idx="3034">
                  <c:v>1.9439868204283468</c:v>
                </c:pt>
                <c:pt idx="3035">
                  <c:v>1.9433465085639103</c:v>
                </c:pt>
                <c:pt idx="3036">
                  <c:v>1.9427066183734052</c:v>
                </c:pt>
                <c:pt idx="3037">
                  <c:v>1.9420671494404314</c:v>
                </c:pt>
                <c:pt idx="3038">
                  <c:v>1.9414281013491379</c:v>
                </c:pt>
                <c:pt idx="3039">
                  <c:v>1.9407894736842202</c:v>
                </c:pt>
                <c:pt idx="3040">
                  <c:v>1.9401512660309204</c:v>
                </c:pt>
                <c:pt idx="3041">
                  <c:v>1.9395134779750258</c:v>
                </c:pt>
                <c:pt idx="3042">
                  <c:v>1.9388761091028681</c:v>
                </c:pt>
                <c:pt idx="3043">
                  <c:v>1.9382391590013228</c:v>
                </c:pt>
                <c:pt idx="3044">
                  <c:v>1.9376026272578084</c:v>
                </c:pt>
                <c:pt idx="3045">
                  <c:v>1.9369665134602843</c:v>
                </c:pt>
                <c:pt idx="3046">
                  <c:v>1.9363308171972515</c:v>
                </c:pt>
                <c:pt idx="3047">
                  <c:v>1.9356955380577507</c:v>
                </c:pt>
                <c:pt idx="3048">
                  <c:v>1.9350606756313624</c:v>
                </c:pt>
                <c:pt idx="3049">
                  <c:v>1.9344262295082044</c:v>
                </c:pt>
                <c:pt idx="3050">
                  <c:v>1.9337921992789324</c:v>
                </c:pt>
                <c:pt idx="3051">
                  <c:v>1.9331585845347385</c:v>
                </c:pt>
                <c:pt idx="3052">
                  <c:v>1.9325253848673507</c:v>
                </c:pt>
                <c:pt idx="3053">
                  <c:v>1.9318925998690311</c:v>
                </c:pt>
                <c:pt idx="3054">
                  <c:v>1.9312602291325762</c:v>
                </c:pt>
                <c:pt idx="3055">
                  <c:v>1.9306282722513153</c:v>
                </c:pt>
                <c:pt idx="3056">
                  <c:v>1.92999672881911</c:v>
                </c:pt>
                <c:pt idx="3057">
                  <c:v>1.9293655984303526</c:v>
                </c:pt>
                <c:pt idx="3058">
                  <c:v>1.9287348806799667</c:v>
                </c:pt>
                <c:pt idx="3059">
                  <c:v>1.9281045751634043</c:v>
                </c:pt>
                <c:pt idx="3060">
                  <c:v>1.927474681476647</c:v>
                </c:pt>
                <c:pt idx="3061">
                  <c:v>1.9268451992162039</c:v>
                </c:pt>
                <c:pt idx="3062">
                  <c:v>1.9262161279791106</c:v>
                </c:pt>
                <c:pt idx="3063">
                  <c:v>1.9255874673629292</c:v>
                </c:pt>
                <c:pt idx="3064">
                  <c:v>1.9249592169657468</c:v>
                </c:pt>
                <c:pt idx="3065">
                  <c:v>1.9243313763861754</c:v>
                </c:pt>
                <c:pt idx="3066">
                  <c:v>1.9237039452233495</c:v>
                </c:pt>
                <c:pt idx="3067">
                  <c:v>1.9230769230769271</c:v>
                </c:pt>
                <c:pt idx="3068">
                  <c:v>1.9224503095470875</c:v>
                </c:pt>
                <c:pt idx="3069">
                  <c:v>1.9218241042345314</c:v>
                </c:pt>
                <c:pt idx="3070">
                  <c:v>1.9211983067404788</c:v>
                </c:pt>
                <c:pt idx="3071">
                  <c:v>1.9205729166666698</c:v>
                </c:pt>
                <c:pt idx="3072">
                  <c:v>1.9199479336153626</c:v>
                </c:pt>
                <c:pt idx="3073">
                  <c:v>1.9193233571893327</c:v>
                </c:pt>
                <c:pt idx="3074">
                  <c:v>1.9186991869918726</c:v>
                </c:pt>
                <c:pt idx="3075">
                  <c:v>1.9180754226267904</c:v>
                </c:pt>
                <c:pt idx="3076">
                  <c:v>1.9174520636984098</c:v>
                </c:pt>
                <c:pt idx="3077">
                  <c:v>1.916829109811568</c:v>
                </c:pt>
                <c:pt idx="3078">
                  <c:v>1.9162065605716161</c:v>
                </c:pt>
                <c:pt idx="3079">
                  <c:v>1.9155844155844173</c:v>
                </c:pt>
                <c:pt idx="3080">
                  <c:v>1.9149626744563468</c:v>
                </c:pt>
                <c:pt idx="3081">
                  <c:v>1.9143413367942907</c:v>
                </c:pt>
                <c:pt idx="3082">
                  <c:v>1.9137204022056449</c:v>
                </c:pt>
                <c:pt idx="3083">
                  <c:v>1.9130998702983149</c:v>
                </c:pt>
                <c:pt idx="3084">
                  <c:v>1.9124797406807139</c:v>
                </c:pt>
                <c:pt idx="3085">
                  <c:v>1.9118600129617633</c:v>
                </c:pt>
                <c:pt idx="3086">
                  <c:v>1.9112406867508911</c:v>
                </c:pt>
                <c:pt idx="3087">
                  <c:v>1.9106217616580312</c:v>
                </c:pt>
                <c:pt idx="3088">
                  <c:v>1.9100032372936224</c:v>
                </c:pt>
                <c:pt idx="3089">
                  <c:v>1.9093851132686082</c:v>
                </c:pt>
                <c:pt idx="3090">
                  <c:v>1.908767389194435</c:v>
                </c:pt>
                <c:pt idx="3091">
                  <c:v>1.9081500646830525</c:v>
                </c:pt>
                <c:pt idx="3092">
                  <c:v>1.9075331393469115</c:v>
                </c:pt>
                <c:pt idx="3093">
                  <c:v>1.9069166127989647</c:v>
                </c:pt>
                <c:pt idx="3094">
                  <c:v>1.9063004846526643</c:v>
                </c:pt>
                <c:pt idx="3095">
                  <c:v>1.9056847545219624</c:v>
                </c:pt>
                <c:pt idx="3096">
                  <c:v>1.9050694220213094</c:v>
                </c:pt>
                <c:pt idx="3097">
                  <c:v>1.9044544867656534</c:v>
                </c:pt>
                <c:pt idx="3098">
                  <c:v>1.90383994837044</c:v>
                </c:pt>
                <c:pt idx="3099">
                  <c:v>1.9032258064516108</c:v>
                </c:pt>
                <c:pt idx="3100">
                  <c:v>1.9026120606256023</c:v>
                </c:pt>
                <c:pt idx="3101">
                  <c:v>1.9019987105093463</c:v>
                </c:pt>
                <c:pt idx="3102">
                  <c:v>1.901385755720268</c:v>
                </c:pt>
                <c:pt idx="3103">
                  <c:v>1.9007731958762857</c:v>
                </c:pt>
                <c:pt idx="3104">
                  <c:v>1.9001610305958101</c:v>
                </c:pt>
                <c:pt idx="3105">
                  <c:v>1.899549259497743</c:v>
                </c:pt>
                <c:pt idx="3106">
                  <c:v>1.8989378822014771</c:v>
                </c:pt>
                <c:pt idx="3107">
                  <c:v>1.8983268983268946</c:v>
                </c:pt>
                <c:pt idx="3108">
                  <c:v>1.8977163074943673</c:v>
                </c:pt>
                <c:pt idx="3109">
                  <c:v>1.8971061093247548</c:v>
                </c:pt>
                <c:pt idx="3110">
                  <c:v>1.8964963034394042</c:v>
                </c:pt>
                <c:pt idx="3111">
                  <c:v>1.8958868894601497</c:v>
                </c:pt>
                <c:pt idx="3112">
                  <c:v>1.8952778670093111</c:v>
                </c:pt>
                <c:pt idx="3113">
                  <c:v>1.8946692357096933</c:v>
                </c:pt>
                <c:pt idx="3114">
                  <c:v>1.8940609951845857</c:v>
                </c:pt>
                <c:pt idx="3115">
                  <c:v>1.8934531450577612</c:v>
                </c:pt>
                <c:pt idx="3116">
                  <c:v>1.8928456849534756</c:v>
                </c:pt>
                <c:pt idx="3117">
                  <c:v>1.8922386144964665</c:v>
                </c:pt>
                <c:pt idx="3118">
                  <c:v>1.8916319333119531</c:v>
                </c:pt>
                <c:pt idx="3119">
                  <c:v>1.8910256410256352</c:v>
                </c:pt>
                <c:pt idx="3120">
                  <c:v>1.8904197372636915</c:v>
                </c:pt>
                <c:pt idx="3121">
                  <c:v>1.8898142216527805</c:v>
                </c:pt>
                <c:pt idx="3122">
                  <c:v>1.8892090938200383</c:v>
                </c:pt>
                <c:pt idx="3123">
                  <c:v>1.8886043533930792</c:v>
                </c:pt>
                <c:pt idx="3124">
                  <c:v>1.8879999999999932</c:v>
                </c:pt>
                <c:pt idx="3125">
                  <c:v>1.8873960332693467</c:v>
                </c:pt>
                <c:pt idx="3126">
                  <c:v>1.8867924528301814</c:v>
                </c:pt>
                <c:pt idx="3127">
                  <c:v>1.886189258312013</c:v>
                </c:pt>
                <c:pt idx="3128">
                  <c:v>1.8855864493448311</c:v>
                </c:pt>
                <c:pt idx="3129">
                  <c:v>1.8849840255590977</c:v>
                </c:pt>
                <c:pt idx="3130">
                  <c:v>1.8843819865857474</c:v>
                </c:pt>
                <c:pt idx="3131">
                  <c:v>1.8837803320561859</c:v>
                </c:pt>
                <c:pt idx="3132">
                  <c:v>1.8831790616022899</c:v>
                </c:pt>
                <c:pt idx="3133">
                  <c:v>1.882578174856405</c:v>
                </c:pt>
                <c:pt idx="3134">
                  <c:v>1.881977671451347</c:v>
                </c:pt>
                <c:pt idx="3135">
                  <c:v>1.8813775510203994</c:v>
                </c:pt>
                <c:pt idx="3136">
                  <c:v>1.8807778131973132</c:v>
                </c:pt>
                <c:pt idx="3137">
                  <c:v>1.880178457616307</c:v>
                </c:pt>
                <c:pt idx="3138">
                  <c:v>1.8795794839120645</c:v>
                </c:pt>
                <c:pt idx="3139">
                  <c:v>1.8789808917197357</c:v>
                </c:pt>
                <c:pt idx="3140">
                  <c:v>1.8783826806749346</c:v>
                </c:pt>
                <c:pt idx="3141">
                  <c:v>1.8777848504137393</c:v>
                </c:pt>
                <c:pt idx="3142">
                  <c:v>1.8771874005726912</c:v>
                </c:pt>
                <c:pt idx="3143">
                  <c:v>1.8765903307887937</c:v>
                </c:pt>
                <c:pt idx="3144">
                  <c:v>1.8759936406995126</c:v>
                </c:pt>
                <c:pt idx="3145">
                  <c:v>1.8753973299427737</c:v>
                </c:pt>
                <c:pt idx="3146">
                  <c:v>1.874801398156964</c:v>
                </c:pt>
                <c:pt idx="3147">
                  <c:v>1.8742058449809293</c:v>
                </c:pt>
                <c:pt idx="3148">
                  <c:v>1.8736106700539743</c:v>
                </c:pt>
                <c:pt idx="3149">
                  <c:v>1.8730158730158617</c:v>
                </c:pt>
                <c:pt idx="3150">
                  <c:v>1.8724214535068118</c:v>
                </c:pt>
                <c:pt idx="3151">
                  <c:v>1.8718274111675011</c:v>
                </c:pt>
                <c:pt idx="3152">
                  <c:v>1.871233745639062</c:v>
                </c:pt>
                <c:pt idx="3153">
                  <c:v>1.8706404565630823</c:v>
                </c:pt>
                <c:pt idx="3154">
                  <c:v>1.8700475435816042</c:v>
                </c:pt>
                <c:pt idx="3155">
                  <c:v>1.8694550063371231</c:v>
                </c:pt>
                <c:pt idx="3156">
                  <c:v>1.8688628444725879</c:v>
                </c:pt>
                <c:pt idx="3157">
                  <c:v>1.8682710576313994</c:v>
                </c:pt>
                <c:pt idx="3158">
                  <c:v>1.8676796454574103</c:v>
                </c:pt>
                <c:pt idx="3159">
                  <c:v>1.8670886075949236</c:v>
                </c:pt>
                <c:pt idx="3160">
                  <c:v>1.8664979436886928</c:v>
                </c:pt>
                <c:pt idx="3161">
                  <c:v>1.8659076533839207</c:v>
                </c:pt>
                <c:pt idx="3162">
                  <c:v>1.865317736326259</c:v>
                </c:pt>
                <c:pt idx="3163">
                  <c:v>1.8647281921618066</c:v>
                </c:pt>
                <c:pt idx="3164">
                  <c:v>1.8641390205371109</c:v>
                </c:pt>
                <c:pt idx="3165">
                  <c:v>1.8635502210991646</c:v>
                </c:pt>
                <c:pt idx="3166">
                  <c:v>1.8629617934954072</c:v>
                </c:pt>
                <c:pt idx="3167">
                  <c:v>1.8623737373737228</c:v>
                </c:pt>
                <c:pt idx="3168">
                  <c:v>1.8617860523824403</c:v>
                </c:pt>
                <c:pt idx="3169">
                  <c:v>1.8611987381703321</c:v>
                </c:pt>
                <c:pt idx="3170">
                  <c:v>1.8606117943866138</c:v>
                </c:pt>
                <c:pt idx="3171">
                  <c:v>1.8600252206809431</c:v>
                </c:pt>
                <c:pt idx="3172">
                  <c:v>1.8594390167034198</c:v>
                </c:pt>
                <c:pt idx="3173">
                  <c:v>1.8588531821045844</c:v>
                </c:pt>
                <c:pt idx="3174">
                  <c:v>1.8582677165354173</c:v>
                </c:pt>
                <c:pt idx="3175">
                  <c:v>1.8576826196473393</c:v>
                </c:pt>
                <c:pt idx="3176">
                  <c:v>1.8570978910922094</c:v>
                </c:pt>
                <c:pt idx="3177">
                  <c:v>1.8565135305223248</c:v>
                </c:pt>
                <c:pt idx="3178">
                  <c:v>1.8559295375904208</c:v>
                </c:pt>
                <c:pt idx="3179">
                  <c:v>1.8553459119496689</c:v>
                </c:pt>
                <c:pt idx="3180">
                  <c:v>1.854762653253677</c:v>
                </c:pt>
                <c:pt idx="3181">
                  <c:v>1.8541797611564883</c:v>
                </c:pt>
                <c:pt idx="3182">
                  <c:v>1.8535972353125811</c:v>
                </c:pt>
                <c:pt idx="3183">
                  <c:v>1.853015075376867</c:v>
                </c:pt>
                <c:pt idx="3184">
                  <c:v>1.8524332810046922</c:v>
                </c:pt>
                <c:pt idx="3185">
                  <c:v>1.8518518518518343</c:v>
                </c:pt>
                <c:pt idx="3186">
                  <c:v>1.8512707875745036</c:v>
                </c:pt>
                <c:pt idx="3187">
                  <c:v>1.8506900878293422</c:v>
                </c:pt>
                <c:pt idx="3188">
                  <c:v>1.8501097522734218</c:v>
                </c:pt>
                <c:pt idx="3189">
                  <c:v>1.849529780564245</c:v>
                </c:pt>
                <c:pt idx="3190">
                  <c:v>1.8489501723597432</c:v>
                </c:pt>
                <c:pt idx="3191">
                  <c:v>1.8483709273182771</c:v>
                </c:pt>
                <c:pt idx="3192">
                  <c:v>1.8477920450986345</c:v>
                </c:pt>
                <c:pt idx="3193">
                  <c:v>1.847213525360031</c:v>
                </c:pt>
                <c:pt idx="3194">
                  <c:v>1.8466353677621092</c:v>
                </c:pt>
                <c:pt idx="3195">
                  <c:v>1.8460575719649368</c:v>
                </c:pt>
                <c:pt idx="3196">
                  <c:v>1.8454801376290078</c:v>
                </c:pt>
                <c:pt idx="3197">
                  <c:v>1.8449030644152398</c:v>
                </c:pt>
                <c:pt idx="3198">
                  <c:v>1.8443263519849755</c:v>
                </c:pt>
                <c:pt idx="3199">
                  <c:v>1.84374999999998</c:v>
                </c:pt>
                <c:pt idx="3200">
                  <c:v>1.8431740081224415</c:v>
                </c:pt>
                <c:pt idx="3201">
                  <c:v>1.8425983760149702</c:v>
                </c:pt>
                <c:pt idx="3202">
                  <c:v>1.8420231033405976</c:v>
                </c:pt>
                <c:pt idx="3203">
                  <c:v>1.8414481897627759</c:v>
                </c:pt>
                <c:pt idx="3204">
                  <c:v>1.8408736349453769</c:v>
                </c:pt>
                <c:pt idx="3205">
                  <c:v>1.8402994385526927</c:v>
                </c:pt>
                <c:pt idx="3206">
                  <c:v>1.8397256002494331</c:v>
                </c:pt>
                <c:pt idx="3207">
                  <c:v>1.8391521197007268</c:v>
                </c:pt>
                <c:pt idx="3208">
                  <c:v>1.8385789965721193</c:v>
                </c:pt>
                <c:pt idx="3209">
                  <c:v>1.8380062305295735</c:v>
                </c:pt>
                <c:pt idx="3210">
                  <c:v>1.8374338212394674</c:v>
                </c:pt>
                <c:pt idx="3211">
                  <c:v>1.8368617683685957</c:v>
                </c:pt>
                <c:pt idx="3212">
                  <c:v>1.836290071584167</c:v>
                </c:pt>
                <c:pt idx="3213">
                  <c:v>1.8357187305538047</c:v>
                </c:pt>
                <c:pt idx="3214">
                  <c:v>1.8351477449455451</c:v>
                </c:pt>
                <c:pt idx="3215">
                  <c:v>1.834577114427838</c:v>
                </c:pt>
                <c:pt idx="3216">
                  <c:v>1.8340068386695452</c:v>
                </c:pt>
                <c:pt idx="3217">
                  <c:v>1.8334369173399396</c:v>
                </c:pt>
                <c:pt idx="3218">
                  <c:v>1.8328673501087063</c:v>
                </c:pt>
                <c:pt idx="3219">
                  <c:v>1.8322981366459394</c:v>
                </c:pt>
                <c:pt idx="3220">
                  <c:v>1.8317292766221436</c:v>
                </c:pt>
                <c:pt idx="3221">
                  <c:v>1.8311607697082322</c:v>
                </c:pt>
                <c:pt idx="3222">
                  <c:v>1.830592615575527</c:v>
                </c:pt>
                <c:pt idx="3223">
                  <c:v>1.8300248138957578</c:v>
                </c:pt>
                <c:pt idx="3224">
                  <c:v>1.8294573643410612</c:v>
                </c:pt>
                <c:pt idx="3225">
                  <c:v>1.8288902665839808</c:v>
                </c:pt>
                <c:pt idx="3226">
                  <c:v>1.8283235202974655</c:v>
                </c:pt>
                <c:pt idx="3227">
                  <c:v>1.8277571251548701</c:v>
                </c:pt>
                <c:pt idx="3228">
                  <c:v>1.8271910808299536</c:v>
                </c:pt>
                <c:pt idx="3229">
                  <c:v>1.8266253869968792</c:v>
                </c:pt>
                <c:pt idx="3230">
                  <c:v>1.8260600433302132</c:v>
                </c:pt>
                <c:pt idx="3231">
                  <c:v>1.8254950495049254</c:v>
                </c:pt>
                <c:pt idx="3232">
                  <c:v>1.8249304051963866</c:v>
                </c:pt>
                <c:pt idx="3233">
                  <c:v>1.8243661100803703</c:v>
                </c:pt>
                <c:pt idx="3234">
                  <c:v>1.8238021638330499</c:v>
                </c:pt>
                <c:pt idx="3235">
                  <c:v>1.823238566131</c:v>
                </c:pt>
                <c:pt idx="3236">
                  <c:v>1.8226753166511942</c:v>
                </c:pt>
                <c:pt idx="3237">
                  <c:v>1.8221124150710053</c:v>
                </c:pt>
                <c:pt idx="3238">
                  <c:v>1.8215498610682046</c:v>
                </c:pt>
                <c:pt idx="3239">
                  <c:v>1.8209876543209611</c:v>
                </c:pt>
                <c:pt idx="3240">
                  <c:v>1.8204257945078413</c:v>
                </c:pt>
                <c:pt idx="3241">
                  <c:v>1.8198642813078079</c:v>
                </c:pt>
                <c:pt idx="3242">
                  <c:v>1.8193031144002196</c:v>
                </c:pt>
                <c:pt idx="3243">
                  <c:v>1.818742293464831</c:v>
                </c:pt>
                <c:pt idx="3244">
                  <c:v>1.8181818181817908</c:v>
                </c:pt>
                <c:pt idx="3245">
                  <c:v>1.8176216882316423</c:v>
                </c:pt>
                <c:pt idx="3246">
                  <c:v>1.8170619032953219</c:v>
                </c:pt>
                <c:pt idx="3247">
                  <c:v>1.8165024630541595</c:v>
                </c:pt>
                <c:pt idx="3248">
                  <c:v>1.8159433671898766</c:v>
                </c:pt>
                <c:pt idx="3249">
                  <c:v>1.8153846153845874</c:v>
                </c:pt>
                <c:pt idx="3250">
                  <c:v>1.8148262073207961</c:v>
                </c:pt>
                <c:pt idx="3251">
                  <c:v>1.8142681426813985</c:v>
                </c:pt>
                <c:pt idx="3252">
                  <c:v>1.8137104211496795</c:v>
                </c:pt>
                <c:pt idx="3253">
                  <c:v>1.8131530424093136</c:v>
                </c:pt>
                <c:pt idx="3254">
                  <c:v>1.8125960061443644</c:v>
                </c:pt>
                <c:pt idx="3255">
                  <c:v>1.812039312039283</c:v>
                </c:pt>
                <c:pt idx="3256">
                  <c:v>1.8114829597789084</c:v>
                </c:pt>
                <c:pt idx="3257">
                  <c:v>1.8109269490484667</c:v>
                </c:pt>
                <c:pt idx="3258">
                  <c:v>1.8103712795335698</c:v>
                </c:pt>
                <c:pt idx="3259">
                  <c:v>1.8098159509202159</c:v>
                </c:pt>
                <c:pt idx="3260">
                  <c:v>1.8092609628947878</c:v>
                </c:pt>
                <c:pt idx="3261">
                  <c:v>1.8087063151440534</c:v>
                </c:pt>
                <c:pt idx="3262">
                  <c:v>1.8081520073551645</c:v>
                </c:pt>
                <c:pt idx="3263">
                  <c:v>1.8075980392156561</c:v>
                </c:pt>
                <c:pt idx="3264">
                  <c:v>1.8070444104134458</c:v>
                </c:pt>
                <c:pt idx="3265">
                  <c:v>1.8064911206368341</c:v>
                </c:pt>
                <c:pt idx="3266">
                  <c:v>1.8059381695745025</c:v>
                </c:pt>
                <c:pt idx="3267">
                  <c:v>1.8053855569155137</c:v>
                </c:pt>
                <c:pt idx="3268">
                  <c:v>1.8048332823493112</c:v>
                </c:pt>
                <c:pt idx="3269">
                  <c:v>1.8042813455657181</c:v>
                </c:pt>
                <c:pt idx="3270">
                  <c:v>1.8037297462549367</c:v>
                </c:pt>
                <c:pt idx="3271">
                  <c:v>1.803178484107548</c:v>
                </c:pt>
                <c:pt idx="3272">
                  <c:v>1.8026275588145115</c:v>
                </c:pt>
                <c:pt idx="3273">
                  <c:v>1.8020769700671644</c:v>
                </c:pt>
                <c:pt idx="3274">
                  <c:v>1.80152671755722</c:v>
                </c:pt>
                <c:pt idx="3275">
                  <c:v>1.8009768009767688</c:v>
                </c:pt>
                <c:pt idx="3276">
                  <c:v>1.8004272200182772</c:v>
                </c:pt>
                <c:pt idx="3277">
                  <c:v>1.7998779743745863</c:v>
                </c:pt>
                <c:pt idx="3278">
                  <c:v>1.7993290637389123</c:v>
                </c:pt>
                <c:pt idx="3279">
                  <c:v>1.7987804878048452</c:v>
                </c:pt>
                <c:pt idx="3280">
                  <c:v>1.7982322462663494</c:v>
                </c:pt>
                <c:pt idx="3281">
                  <c:v>1.797684338817761</c:v>
                </c:pt>
                <c:pt idx="3282">
                  <c:v>1.7971367651537895</c:v>
                </c:pt>
                <c:pt idx="3283">
                  <c:v>1.7965895249695161</c:v>
                </c:pt>
                <c:pt idx="3284">
                  <c:v>1.7960426179603928</c:v>
                </c:pt>
                <c:pt idx="3285">
                  <c:v>1.7954960438222427</c:v>
                </c:pt>
                <c:pt idx="3286">
                  <c:v>1.7949498022512591</c:v>
                </c:pt>
                <c:pt idx="3287">
                  <c:v>1.7944038929440049</c:v>
                </c:pt>
                <c:pt idx="3288">
                  <c:v>1.7938583155974119</c:v>
                </c:pt>
                <c:pt idx="3289">
                  <c:v>1.7933130699087805</c:v>
                </c:pt>
                <c:pt idx="3290">
                  <c:v>1.7927681555757784</c:v>
                </c:pt>
                <c:pt idx="3291">
                  <c:v>1.7922235722964417</c:v>
                </c:pt>
                <c:pt idx="3292">
                  <c:v>1.7916793197691727</c:v>
                </c:pt>
                <c:pt idx="3293">
                  <c:v>1.79113539769274</c:v>
                </c:pt>
                <c:pt idx="3294">
                  <c:v>1.7905918057662777</c:v>
                </c:pt>
                <c:pt idx="3295">
                  <c:v>1.7900485436892852</c:v>
                </c:pt>
                <c:pt idx="3296">
                  <c:v>1.7895056111616268</c:v>
                </c:pt>
                <c:pt idx="3297">
                  <c:v>1.7889630078835304</c:v>
                </c:pt>
                <c:pt idx="3298">
                  <c:v>1.7884207335555873</c:v>
                </c:pt>
                <c:pt idx="3299">
                  <c:v>1.7878787878787521</c:v>
                </c:pt>
                <c:pt idx="3300">
                  <c:v>1.7873371705543417</c:v>
                </c:pt>
                <c:pt idx="3301">
                  <c:v>1.7867958812840343</c:v>
                </c:pt>
                <c:pt idx="3302">
                  <c:v>1.7862549197698701</c:v>
                </c:pt>
                <c:pt idx="3303">
                  <c:v>1.7857142857142494</c:v>
                </c:pt>
                <c:pt idx="3304">
                  <c:v>1.7851739788199332</c:v>
                </c:pt>
                <c:pt idx="3305">
                  <c:v>1.7846339987900421</c:v>
                </c:pt>
                <c:pt idx="3306">
                  <c:v>1.7840943453280551</c:v>
                </c:pt>
                <c:pt idx="3307">
                  <c:v>1.7835550181378108</c:v>
                </c:pt>
                <c:pt idx="3308">
                  <c:v>1.7830160169235048</c:v>
                </c:pt>
                <c:pt idx="3309">
                  <c:v>1.7824773413896911</c:v>
                </c:pt>
                <c:pt idx="3310">
                  <c:v>1.7819389912412795</c:v>
                </c:pt>
                <c:pt idx="3311">
                  <c:v>1.7814009661835375</c:v>
                </c:pt>
                <c:pt idx="3312">
                  <c:v>1.7808632659220873</c:v>
                </c:pt>
                <c:pt idx="3313">
                  <c:v>1.7803258901629073</c:v>
                </c:pt>
                <c:pt idx="3314">
                  <c:v>1.7797888386123302</c:v>
                </c:pt>
                <c:pt idx="3315">
                  <c:v>1.7792521109770427</c:v>
                </c:pt>
                <c:pt idx="3316">
                  <c:v>1.778715706964086</c:v>
                </c:pt>
                <c:pt idx="3317">
                  <c:v>1.7781796262808538</c:v>
                </c:pt>
                <c:pt idx="3318">
                  <c:v>1.7776438686350926</c:v>
                </c:pt>
                <c:pt idx="3319">
                  <c:v>1.7771084337349012</c:v>
                </c:pt>
                <c:pt idx="3320">
                  <c:v>1.7765733212887298</c:v>
                </c:pt>
                <c:pt idx="3321">
                  <c:v>1.7760385310053795</c:v>
                </c:pt>
                <c:pt idx="3322">
                  <c:v>1.7755040625940024</c:v>
                </c:pt>
                <c:pt idx="3323">
                  <c:v>1.7749699157641003</c:v>
                </c:pt>
                <c:pt idx="3324">
                  <c:v>1.7744360902255245</c:v>
                </c:pt>
                <c:pt idx="3325">
                  <c:v>1.7739025856884754</c:v>
                </c:pt>
                <c:pt idx="3326">
                  <c:v>1.7733694018635011</c:v>
                </c:pt>
                <c:pt idx="3327">
                  <c:v>1.7728365384614988</c:v>
                </c:pt>
                <c:pt idx="3328">
                  <c:v>1.7723039951937121</c:v>
                </c:pt>
                <c:pt idx="3329">
                  <c:v>1.7717717717717318</c:v>
                </c:pt>
                <c:pt idx="3330">
                  <c:v>1.7712398679074952</c:v>
                </c:pt>
                <c:pt idx="3331">
                  <c:v>1.770708283313285</c:v>
                </c:pt>
                <c:pt idx="3332">
                  <c:v>1.7701770177017297</c:v>
                </c:pt>
                <c:pt idx="3333">
                  <c:v>1.7696460707858022</c:v>
                </c:pt>
                <c:pt idx="3334">
                  <c:v>1.7691154422788198</c:v>
                </c:pt>
                <c:pt idx="3335">
                  <c:v>1.7685851318944434</c:v>
                </c:pt>
                <c:pt idx="3336">
                  <c:v>1.7680551393466777</c:v>
                </c:pt>
                <c:pt idx="3337">
                  <c:v>1.767525464349869</c:v>
                </c:pt>
                <c:pt idx="3338">
                  <c:v>1.7669961066187068</c:v>
                </c:pt>
                <c:pt idx="3339">
                  <c:v>1.766467065868222</c:v>
                </c:pt>
                <c:pt idx="3340">
                  <c:v>1.7659383418137866</c:v>
                </c:pt>
                <c:pt idx="3341">
                  <c:v>1.7654099341711134</c:v>
                </c:pt>
                <c:pt idx="3342">
                  <c:v>1.7648818426562549</c:v>
                </c:pt>
                <c:pt idx="3343">
                  <c:v>1.7643540669856039</c:v>
                </c:pt>
                <c:pt idx="3344">
                  <c:v>1.7638266068758921</c:v>
                </c:pt>
                <c:pt idx="3345">
                  <c:v>1.7632994620441897</c:v>
                </c:pt>
                <c:pt idx="3346">
                  <c:v>1.7627726322079049</c:v>
                </c:pt>
                <c:pt idx="3347">
                  <c:v>1.7622461170847843</c:v>
                </c:pt>
                <c:pt idx="3348">
                  <c:v>1.7617199163929105</c:v>
                </c:pt>
                <c:pt idx="3349">
                  <c:v>1.7611940298507034</c:v>
                </c:pt>
                <c:pt idx="3350">
                  <c:v>1.7606684571769191</c:v>
                </c:pt>
                <c:pt idx="3351">
                  <c:v>1.760143198090649</c:v>
                </c:pt>
                <c:pt idx="3352">
                  <c:v>1.7596182523113197</c:v>
                </c:pt>
                <c:pt idx="3353">
                  <c:v>1.7590936195586924</c:v>
                </c:pt>
                <c:pt idx="3354">
                  <c:v>1.7585692995528626</c:v>
                </c:pt>
                <c:pt idx="3355">
                  <c:v>1.7580452920142591</c:v>
                </c:pt>
                <c:pt idx="3356">
                  <c:v>1.7575215966636439</c:v>
                </c:pt>
                <c:pt idx="3357">
                  <c:v>1.756998213222112</c:v>
                </c:pt>
                <c:pt idx="3358">
                  <c:v>1.7564751414110902</c:v>
                </c:pt>
                <c:pt idx="3359">
                  <c:v>1.7559523809523367</c:v>
                </c:pt>
                <c:pt idx="3360">
                  <c:v>1.7554299315679414</c:v>
                </c:pt>
                <c:pt idx="3361">
                  <c:v>1.7549077929803243</c:v>
                </c:pt>
                <c:pt idx="3362">
                  <c:v>1.7543859649122362</c:v>
                </c:pt>
                <c:pt idx="3363">
                  <c:v>1.7538644470867566</c:v>
                </c:pt>
                <c:pt idx="3364">
                  <c:v>1.7533432392272954</c:v>
                </c:pt>
                <c:pt idx="3365">
                  <c:v>1.75282234105759</c:v>
                </c:pt>
                <c:pt idx="3366">
                  <c:v>1.752301752301707</c:v>
                </c:pt>
                <c:pt idx="3367">
                  <c:v>1.7517814726840402</c:v>
                </c:pt>
                <c:pt idx="3368">
                  <c:v>1.7512615019293105</c:v>
                </c:pt>
                <c:pt idx="3369">
                  <c:v>1.7507418397625658</c:v>
                </c:pt>
                <c:pt idx="3370">
                  <c:v>1.7502224859091799</c:v>
                </c:pt>
                <c:pt idx="3371">
                  <c:v>1.7497034400948532</c:v>
                </c:pt>
                <c:pt idx="3372">
                  <c:v>1.7491847020456108</c:v>
                </c:pt>
                <c:pt idx="3373">
                  <c:v>1.7486662714878021</c:v>
                </c:pt>
                <c:pt idx="3374">
                  <c:v>1.7481481481481018</c:v>
                </c:pt>
                <c:pt idx="3375">
                  <c:v>1.7476303317535082</c:v>
                </c:pt>
                <c:pt idx="3376">
                  <c:v>1.7471128220313423</c:v>
                </c:pt>
                <c:pt idx="3377">
                  <c:v>1.7465956187092488</c:v>
                </c:pt>
                <c:pt idx="3378">
                  <c:v>1.7460787215151945</c:v>
                </c:pt>
                <c:pt idx="3379">
                  <c:v>1.745562130177468</c:v>
                </c:pt>
                <c:pt idx="3380">
                  <c:v>1.7450458444246795</c:v>
                </c:pt>
                <c:pt idx="3381">
                  <c:v>1.74452986398576</c:v>
                </c:pt>
                <c:pt idx="3382">
                  <c:v>1.7440141885899616</c:v>
                </c:pt>
                <c:pt idx="3383">
                  <c:v>1.7434988179668556</c:v>
                </c:pt>
                <c:pt idx="3384">
                  <c:v>1.7429837518463336</c:v>
                </c:pt>
                <c:pt idx="3385">
                  <c:v>1.7424689899586057</c:v>
                </c:pt>
                <c:pt idx="3386">
                  <c:v>1.7419545320342007</c:v>
                </c:pt>
                <c:pt idx="3387">
                  <c:v>1.7414403778039662</c:v>
                </c:pt>
                <c:pt idx="3388">
                  <c:v>1.7409265269990666</c:v>
                </c:pt>
                <c:pt idx="3389">
                  <c:v>1.7404129793509842</c:v>
                </c:pt>
                <c:pt idx="3390">
                  <c:v>1.7398997345915175</c:v>
                </c:pt>
                <c:pt idx="3391">
                  <c:v>1.7393867924527817</c:v>
                </c:pt>
                <c:pt idx="3392">
                  <c:v>1.7388741526672076</c:v>
                </c:pt>
                <c:pt idx="3393">
                  <c:v>1.7383618149675411</c:v>
                </c:pt>
                <c:pt idx="3394">
                  <c:v>1.7378497790868437</c:v>
                </c:pt>
                <c:pt idx="3395">
                  <c:v>1.7373380447584905</c:v>
                </c:pt>
                <c:pt idx="3396">
                  <c:v>1.736826611716171</c:v>
                </c:pt>
                <c:pt idx="3397">
                  <c:v>1.7363154796938884</c:v>
                </c:pt>
                <c:pt idx="3398">
                  <c:v>1.7358046484259582</c:v>
                </c:pt>
                <c:pt idx="3399">
                  <c:v>1.7352941176470094</c:v>
                </c:pt>
                <c:pt idx="3400">
                  <c:v>1.7347838870919821</c:v>
                </c:pt>
                <c:pt idx="3401">
                  <c:v>1.7342739564961289</c:v>
                </c:pt>
                <c:pt idx="3402">
                  <c:v>1.7337643255950133</c:v>
                </c:pt>
                <c:pt idx="3403">
                  <c:v>1.7332549941245092</c:v>
                </c:pt>
                <c:pt idx="3404">
                  <c:v>1.7327459618208014</c:v>
                </c:pt>
                <c:pt idx="3405">
                  <c:v>1.7322372284203842</c:v>
                </c:pt>
                <c:pt idx="3406">
                  <c:v>1.7317287936600612</c:v>
                </c:pt>
                <c:pt idx="3407">
                  <c:v>1.7312206572769446</c:v>
                </c:pt>
                <c:pt idx="3408">
                  <c:v>1.7307128190084562</c:v>
                </c:pt>
                <c:pt idx="3409">
                  <c:v>1.7302052785923245</c:v>
                </c:pt>
                <c:pt idx="3410">
                  <c:v>1.7296980357665863</c:v>
                </c:pt>
                <c:pt idx="3411">
                  <c:v>1.7291910902695855</c:v>
                </c:pt>
                <c:pt idx="3412">
                  <c:v>1.7286844418399723</c:v>
                </c:pt>
                <c:pt idx="3413">
                  <c:v>1.7281780902167032</c:v>
                </c:pt>
                <c:pt idx="3414">
                  <c:v>1.7276720351390407</c:v>
                </c:pt>
                <c:pt idx="3415">
                  <c:v>1.7271662763465527</c:v>
                </c:pt>
                <c:pt idx="3416">
                  <c:v>1.7266608135791113</c:v>
                </c:pt>
                <c:pt idx="3417">
                  <c:v>1.7261556465768937</c:v>
                </c:pt>
                <c:pt idx="3418">
                  <c:v>1.7256507750803809</c:v>
                </c:pt>
                <c:pt idx="3419">
                  <c:v>1.7251461988303574</c:v>
                </c:pt>
                <c:pt idx="3420">
                  <c:v>1.7246419175679104</c:v>
                </c:pt>
                <c:pt idx="3421">
                  <c:v>1.7241379310344305</c:v>
                </c:pt>
                <c:pt idx="3422">
                  <c:v>1.7236342389716097</c:v>
                </c:pt>
                <c:pt idx="3423">
                  <c:v>1.7231308411214428</c:v>
                </c:pt>
                <c:pt idx="3424">
                  <c:v>1.7226277372262246</c:v>
                </c:pt>
                <c:pt idx="3425">
                  <c:v>1.7221249270285519</c:v>
                </c:pt>
                <c:pt idx="3426">
                  <c:v>1.7216224102713213</c:v>
                </c:pt>
                <c:pt idx="3427">
                  <c:v>1.7211201866977299</c:v>
                </c:pt>
                <c:pt idx="3428">
                  <c:v>1.7206182560512737</c:v>
                </c:pt>
                <c:pt idx="3429">
                  <c:v>1.7201166180757483</c:v>
                </c:pt>
                <c:pt idx="3430">
                  <c:v>1.7196152725152483</c:v>
                </c:pt>
                <c:pt idx="3431">
                  <c:v>1.7191142191141655</c:v>
                </c:pt>
                <c:pt idx="3432">
                  <c:v>1.7186134576171908</c:v>
                </c:pt>
                <c:pt idx="3433">
                  <c:v>1.7181129877693113</c:v>
                </c:pt>
                <c:pt idx="3434">
                  <c:v>1.7176128093158121</c:v>
                </c:pt>
                <c:pt idx="3435">
                  <c:v>1.7171129220022743</c:v>
                </c:pt>
                <c:pt idx="3436">
                  <c:v>1.7166133255745748</c:v>
                </c:pt>
                <c:pt idx="3437">
                  <c:v>1.7161140197788869</c:v>
                </c:pt>
                <c:pt idx="3438">
                  <c:v>1.7156150043616787</c:v>
                </c:pt>
                <c:pt idx="3439">
                  <c:v>1.7151162790697128</c:v>
                </c:pt>
                <c:pt idx="3440">
                  <c:v>1.714617843650047</c:v>
                </c:pt>
                <c:pt idx="3441">
                  <c:v>1.7141196978500324</c:v>
                </c:pt>
                <c:pt idx="3442">
                  <c:v>1.7136218414173137</c:v>
                </c:pt>
                <c:pt idx="3443">
                  <c:v>1.7131242740998287</c:v>
                </c:pt>
                <c:pt idx="3444">
                  <c:v>1.7126269956458084</c:v>
                </c:pt>
                <c:pt idx="3445">
                  <c:v>1.7121300058037752</c:v>
                </c:pt>
                <c:pt idx="3446">
                  <c:v>1.7116333043225438</c:v>
                </c:pt>
                <c:pt idx="3447">
                  <c:v>1.7111368909512206</c:v>
                </c:pt>
                <c:pt idx="3448">
                  <c:v>1.710640765439202</c:v>
                </c:pt>
                <c:pt idx="3449">
                  <c:v>1.710144927536176</c:v>
                </c:pt>
                <c:pt idx="3450">
                  <c:v>1.7096493769921202</c:v>
                </c:pt>
                <c:pt idx="3451">
                  <c:v>1.7091541135573021</c:v>
                </c:pt>
                <c:pt idx="3452">
                  <c:v>1.7086591369822779</c:v>
                </c:pt>
                <c:pt idx="3453">
                  <c:v>1.7081644470178938</c:v>
                </c:pt>
                <c:pt idx="3454">
                  <c:v>1.7076700434152836</c:v>
                </c:pt>
                <c:pt idx="3455">
                  <c:v>1.7071759259258694</c:v>
                </c:pt>
                <c:pt idx="3456">
                  <c:v>1.7066820943013608</c:v>
                </c:pt>
                <c:pt idx="3457">
                  <c:v>1.7061885482937547</c:v>
                </c:pt>
                <c:pt idx="3458">
                  <c:v>1.7056952876553348</c:v>
                </c:pt>
                <c:pt idx="3459">
                  <c:v>1.7052023121386712</c:v>
                </c:pt>
                <c:pt idx="3460">
                  <c:v>1.7047096214966202</c:v>
                </c:pt>
                <c:pt idx="3461">
                  <c:v>1.7042172154823227</c:v>
                </c:pt>
                <c:pt idx="3462">
                  <c:v>1.7037250938492063</c:v>
                </c:pt>
                <c:pt idx="3463">
                  <c:v>1.7032332563509818</c:v>
                </c:pt>
                <c:pt idx="3464">
                  <c:v>1.7027417027416452</c:v>
                </c:pt>
                <c:pt idx="3465">
                  <c:v>1.7022504327754759</c:v>
                </c:pt>
                <c:pt idx="3466">
                  <c:v>1.7017594462070376</c:v>
                </c:pt>
                <c:pt idx="3467">
                  <c:v>1.7012687427911761</c:v>
                </c:pt>
                <c:pt idx="3468">
                  <c:v>1.7007783222830206</c:v>
                </c:pt>
                <c:pt idx="3469">
                  <c:v>1.700288184437982</c:v>
                </c:pt>
                <c:pt idx="3470">
                  <c:v>1.6997983290117538</c:v>
                </c:pt>
                <c:pt idx="3471">
                  <c:v>1.6993087557603102</c:v>
                </c:pt>
                <c:pt idx="3472">
                  <c:v>1.6988194644399068</c:v>
                </c:pt>
                <c:pt idx="3473">
                  <c:v>1.6983304548070801</c:v>
                </c:pt>
                <c:pt idx="3474">
                  <c:v>1.6978417266186463</c:v>
                </c:pt>
                <c:pt idx="3475">
                  <c:v>1.6973532796317017</c:v>
                </c:pt>
                <c:pt idx="3476">
                  <c:v>1.6968651136036224</c:v>
                </c:pt>
                <c:pt idx="3477">
                  <c:v>1.6963772282920626</c:v>
                </c:pt>
                <c:pt idx="3478">
                  <c:v>1.6958896234549565</c:v>
                </c:pt>
                <c:pt idx="3479">
                  <c:v>1.6954022988505153</c:v>
                </c:pt>
                <c:pt idx="3480">
                  <c:v>1.6949152542372286</c:v>
                </c:pt>
                <c:pt idx="3481">
                  <c:v>1.6944284893738633</c:v>
                </c:pt>
                <c:pt idx="3482">
                  <c:v>1.6939420040194637</c:v>
                </c:pt>
                <c:pt idx="3483">
                  <c:v>1.69345579793335</c:v>
                </c:pt>
                <c:pt idx="3484">
                  <c:v>1.6929698708751193</c:v>
                </c:pt>
                <c:pt idx="3485">
                  <c:v>1.6924842226046444</c:v>
                </c:pt>
                <c:pt idx="3486">
                  <c:v>1.6919988528820733</c:v>
                </c:pt>
                <c:pt idx="3487">
                  <c:v>1.6915137614678295</c:v>
                </c:pt>
                <c:pt idx="3488">
                  <c:v>1.6910289481226108</c:v>
                </c:pt>
                <c:pt idx="3489">
                  <c:v>1.6905444126073892</c:v>
                </c:pt>
                <c:pt idx="3490">
                  <c:v>1.6900601546834111</c:v>
                </c:pt>
                <c:pt idx="3491">
                  <c:v>1.6895761741121957</c:v>
                </c:pt>
                <c:pt idx="3492">
                  <c:v>1.6890924706555359</c:v>
                </c:pt>
                <c:pt idx="3493">
                  <c:v>1.6886090440754971</c:v>
                </c:pt>
                <c:pt idx="3494">
                  <c:v>1.6881258941344166</c:v>
                </c:pt>
                <c:pt idx="3495">
                  <c:v>1.6876430205949045</c:v>
                </c:pt>
                <c:pt idx="3496">
                  <c:v>1.6871604232198414</c:v>
                </c:pt>
                <c:pt idx="3497">
                  <c:v>1.6866781017723798</c:v>
                </c:pt>
                <c:pt idx="3498">
                  <c:v>1.686196056015943</c:v>
                </c:pt>
                <c:pt idx="3499">
                  <c:v>1.685714285714224</c:v>
                </c:pt>
                <c:pt idx="3500">
                  <c:v>1.6852327906311864</c:v>
                </c:pt>
                <c:pt idx="3501">
                  <c:v>1.6847515705310632</c:v>
                </c:pt>
                <c:pt idx="3502">
                  <c:v>1.6842706251783564</c:v>
                </c:pt>
                <c:pt idx="3503">
                  <c:v>1.6837899543378374</c:v>
                </c:pt>
                <c:pt idx="3504">
                  <c:v>1.6833095577745454</c:v>
                </c:pt>
                <c:pt idx="3505">
                  <c:v>1.682829435253788</c:v>
                </c:pt>
                <c:pt idx="3506">
                  <c:v>1.6823495865411406</c:v>
                </c:pt>
                <c:pt idx="3507">
                  <c:v>1.6818700114024459</c:v>
                </c:pt>
                <c:pt idx="3508">
                  <c:v>1.681390709603813</c:v>
                </c:pt>
                <c:pt idx="3509">
                  <c:v>1.680911680911618</c:v>
                </c:pt>
                <c:pt idx="3510">
                  <c:v>1.6804329250925032</c:v>
                </c:pt>
                <c:pt idx="3511">
                  <c:v>1.6799544419133765</c:v>
                </c:pt>
                <c:pt idx="3512">
                  <c:v>1.6794762311414113</c:v>
                </c:pt>
                <c:pt idx="3513">
                  <c:v>1.6789982925440459</c:v>
                </c:pt>
                <c:pt idx="3514">
                  <c:v>1.6785206258889835</c:v>
                </c:pt>
                <c:pt idx="3515">
                  <c:v>1.6780432309441913</c:v>
                </c:pt>
                <c:pt idx="3516">
                  <c:v>1.6775661074779005</c:v>
                </c:pt>
                <c:pt idx="3517">
                  <c:v>1.6770892552586059</c:v>
                </c:pt>
                <c:pt idx="3518">
                  <c:v>1.6766126740550653</c:v>
                </c:pt>
                <c:pt idx="3519">
                  <c:v>1.6761363636362996</c:v>
                </c:pt>
                <c:pt idx="3520">
                  <c:v>1.6756603237715917</c:v>
                </c:pt>
                <c:pt idx="3521">
                  <c:v>1.6751845542304866</c:v>
                </c:pt>
                <c:pt idx="3522">
                  <c:v>1.6747090547827912</c:v>
                </c:pt>
                <c:pt idx="3523">
                  <c:v>1.6742338251985733</c:v>
                </c:pt>
                <c:pt idx="3524">
                  <c:v>1.6737588652481623</c:v>
                </c:pt>
                <c:pt idx="3525">
                  <c:v>1.6732841747021474</c:v>
                </c:pt>
                <c:pt idx="3526">
                  <c:v>1.6728097533313784</c:v>
                </c:pt>
                <c:pt idx="3527">
                  <c:v>1.6723356009069645</c:v>
                </c:pt>
                <c:pt idx="3528">
                  <c:v>1.671861717200275</c:v>
                </c:pt>
                <c:pt idx="3529">
                  <c:v>1.6713881019829377</c:v>
                </c:pt>
                <c:pt idx="3530">
                  <c:v>1.6709147550268393</c:v>
                </c:pt>
                <c:pt idx="3531">
                  <c:v>1.670441676104125</c:v>
                </c:pt>
                <c:pt idx="3532">
                  <c:v>1.6699688649871975</c:v>
                </c:pt>
                <c:pt idx="3533">
                  <c:v>1.6694963214487177</c:v>
                </c:pt>
                <c:pt idx="3534">
                  <c:v>1.6690240452616034</c:v>
                </c:pt>
                <c:pt idx="3535">
                  <c:v>1.6685520361990291</c:v>
                </c:pt>
                <c:pt idx="3536">
                  <c:v>1.6680802940344266</c:v>
                </c:pt>
                <c:pt idx="3537">
                  <c:v>1.6676088185414828</c:v>
                </c:pt>
                <c:pt idx="3538">
                  <c:v>1.6671376094941412</c:v>
                </c:pt>
                <c:pt idx="3539">
                  <c:v>1.6666666666666003</c:v>
                </c:pt>
                <c:pt idx="3540">
                  <c:v>1.6661959898333141</c:v>
                </c:pt>
                <c:pt idx="3541">
                  <c:v>1.6657255787689906</c:v>
                </c:pt>
                <c:pt idx="3542">
                  <c:v>1.6652554332485927</c:v>
                </c:pt>
                <c:pt idx="3543">
                  <c:v>1.6647855530473374</c:v>
                </c:pt>
                <c:pt idx="3544">
                  <c:v>1.6643159379406949</c:v>
                </c:pt>
                <c:pt idx="3545">
                  <c:v>1.6638465877043889</c:v>
                </c:pt>
                <c:pt idx="3546">
                  <c:v>1.6633775021143959</c:v>
                </c:pt>
                <c:pt idx="3547">
                  <c:v>1.6629086809469453</c:v>
                </c:pt>
                <c:pt idx="3548">
                  <c:v>1.6624401239785183</c:v>
                </c:pt>
                <c:pt idx="3549">
                  <c:v>1.6619718309858482</c:v>
                </c:pt>
                <c:pt idx="3550">
                  <c:v>1.6615038017459196</c:v>
                </c:pt>
                <c:pt idx="3551">
                  <c:v>1.6610360360359684</c:v>
                </c:pt>
                <c:pt idx="3552">
                  <c:v>1.6605685336334814</c:v>
                </c:pt>
                <c:pt idx="3553">
                  <c:v>1.6601012943161957</c:v>
                </c:pt>
                <c:pt idx="3554">
                  <c:v>1.659634317862098</c:v>
                </c:pt>
                <c:pt idx="3555">
                  <c:v>1.6591676040494259</c:v>
                </c:pt>
                <c:pt idx="3556">
                  <c:v>1.6587011526566651</c:v>
                </c:pt>
                <c:pt idx="3557">
                  <c:v>1.6582349634625513</c:v>
                </c:pt>
                <c:pt idx="3558">
                  <c:v>1.6577690362460682</c:v>
                </c:pt>
                <c:pt idx="3559">
                  <c:v>1.6573033707864484</c:v>
                </c:pt>
                <c:pt idx="3560">
                  <c:v>1.6568379668631721</c:v>
                </c:pt>
                <c:pt idx="3561">
                  <c:v>1.6563728242559672</c:v>
                </c:pt>
                <c:pt idx="3562">
                  <c:v>1.6559079427448091</c:v>
                </c:pt>
                <c:pt idx="3563">
                  <c:v>1.6554433221099198</c:v>
                </c:pt>
                <c:pt idx="3564">
                  <c:v>1.6549789621317683</c:v>
                </c:pt>
                <c:pt idx="3565">
                  <c:v>1.6545148625910695</c:v>
                </c:pt>
                <c:pt idx="3566">
                  <c:v>1.6540510232687842</c:v>
                </c:pt>
                <c:pt idx="3567">
                  <c:v>1.6535874439461191</c:v>
                </c:pt>
                <c:pt idx="3568">
                  <c:v>1.6531241244045258</c:v>
                </c:pt>
                <c:pt idx="3569">
                  <c:v>1.6526610644257009</c:v>
                </c:pt>
                <c:pt idx="3570">
                  <c:v>1.6521982637915855</c:v>
                </c:pt>
                <c:pt idx="3571">
                  <c:v>1.6517357222843647</c:v>
                </c:pt>
                <c:pt idx="3572">
                  <c:v>1.6512734396864681</c:v>
                </c:pt>
                <c:pt idx="3573">
                  <c:v>1.650811415780568</c:v>
                </c:pt>
                <c:pt idx="3574">
                  <c:v>1.6503496503495803</c:v>
                </c:pt>
                <c:pt idx="3575">
                  <c:v>1.6498881431766637</c:v>
                </c:pt>
                <c:pt idx="3576">
                  <c:v>1.6494268940452192</c:v>
                </c:pt>
                <c:pt idx="3577">
                  <c:v>1.6489659027388901</c:v>
                </c:pt>
                <c:pt idx="3578">
                  <c:v>1.6485051690415613</c:v>
                </c:pt>
                <c:pt idx="3579">
                  <c:v>1.6480446927373598</c:v>
                </c:pt>
                <c:pt idx="3580">
                  <c:v>1.6475844736106526</c:v>
                </c:pt>
                <c:pt idx="3581">
                  <c:v>1.6471245114460487</c:v>
                </c:pt>
                <c:pt idx="3582">
                  <c:v>1.646664806028397</c:v>
                </c:pt>
                <c:pt idx="3583">
                  <c:v>1.6462053571427862</c:v>
                </c:pt>
                <c:pt idx="3584">
                  <c:v>1.6457461645745455</c:v>
                </c:pt>
                <c:pt idx="3585">
                  <c:v>1.6452872281092428</c:v>
                </c:pt>
                <c:pt idx="3586">
                  <c:v>1.644828547532686</c:v>
                </c:pt>
                <c:pt idx="3587">
                  <c:v>1.6443701226309209</c:v>
                </c:pt>
                <c:pt idx="3588">
                  <c:v>1.6439119531902322</c:v>
                </c:pt>
                <c:pt idx="3589">
                  <c:v>1.643454038997143</c:v>
                </c:pt>
                <c:pt idx="3590">
                  <c:v>1.6429963798384135</c:v>
                </c:pt>
                <c:pt idx="3591">
                  <c:v>1.6425389755010418</c:v>
                </c:pt>
                <c:pt idx="3592">
                  <c:v>1.6420818257722631</c:v>
                </c:pt>
                <c:pt idx="3593">
                  <c:v>1.6416249304395496</c:v>
                </c:pt>
                <c:pt idx="3594">
                  <c:v>1.6411682892906094</c:v>
                </c:pt>
                <c:pt idx="3595">
                  <c:v>1.6407119021133871</c:v>
                </c:pt>
                <c:pt idx="3596">
                  <c:v>1.6402557686960635</c:v>
                </c:pt>
                <c:pt idx="3597">
                  <c:v>1.6397998888270537</c:v>
                </c:pt>
                <c:pt idx="3598">
                  <c:v>1.6393442622950094</c:v>
                </c:pt>
                <c:pt idx="3599">
                  <c:v>1.6388888888888162</c:v>
                </c:pt>
                <c:pt idx="3600">
                  <c:v>1.6384337683975947</c:v>
                </c:pt>
                <c:pt idx="3601">
                  <c:v>1.6379789006106991</c:v>
                </c:pt>
                <c:pt idx="3602">
                  <c:v>1.6375242853177179</c:v>
                </c:pt>
                <c:pt idx="3603">
                  <c:v>1.637069922308473</c:v>
                </c:pt>
                <c:pt idx="3604">
                  <c:v>1.6366158113730198</c:v>
                </c:pt>
                <c:pt idx="3605">
                  <c:v>1.6361619523016462</c:v>
                </c:pt>
                <c:pt idx="3606">
                  <c:v>1.6357083448848726</c:v>
                </c:pt>
                <c:pt idx="3607">
                  <c:v>1.6352549889134522</c:v>
                </c:pt>
                <c:pt idx="3608">
                  <c:v>1.6348018841783694</c:v>
                </c:pt>
                <c:pt idx="3609">
                  <c:v>1.6343490304708406</c:v>
                </c:pt>
                <c:pt idx="3610">
                  <c:v>1.6338964275823136</c:v>
                </c:pt>
                <c:pt idx="3611">
                  <c:v>1.6334440753044666</c:v>
                </c:pt>
                <c:pt idx="3612">
                  <c:v>1.6329919734292093</c:v>
                </c:pt>
                <c:pt idx="3613">
                  <c:v>1.6325401217486808</c:v>
                </c:pt>
                <c:pt idx="3614">
                  <c:v>1.6320885200552508</c:v>
                </c:pt>
                <c:pt idx="3615">
                  <c:v>1.6316371681415187</c:v>
                </c:pt>
                <c:pt idx="3616">
                  <c:v>1.6311860658003128</c:v>
                </c:pt>
                <c:pt idx="3617">
                  <c:v>1.6307352128246906</c:v>
                </c:pt>
                <c:pt idx="3618">
                  <c:v>1.6302846090079388</c:v>
                </c:pt>
                <c:pt idx="3619">
                  <c:v>1.6298342541435717</c:v>
                </c:pt>
                <c:pt idx="3620">
                  <c:v>1.6293841480253326</c:v>
                </c:pt>
                <c:pt idx="3621">
                  <c:v>1.628934290447192</c:v>
                </c:pt>
                <c:pt idx="3622">
                  <c:v>1.6284846812033478</c:v>
                </c:pt>
                <c:pt idx="3623">
                  <c:v>1.6280353200882252</c:v>
                </c:pt>
                <c:pt idx="3624">
                  <c:v>1.6275862068964766</c:v>
                </c:pt>
                <c:pt idx="3625">
                  <c:v>1.6271373414229806</c:v>
                </c:pt>
                <c:pt idx="3626">
                  <c:v>1.6266887234628418</c:v>
                </c:pt>
                <c:pt idx="3627">
                  <c:v>1.6262403528113909</c:v>
                </c:pt>
                <c:pt idx="3628">
                  <c:v>1.6257922292641847</c:v>
                </c:pt>
                <c:pt idx="3629">
                  <c:v>1.6253443526170044</c:v>
                </c:pt>
                <c:pt idx="3630">
                  <c:v>1.6248967226658566</c:v>
                </c:pt>
                <c:pt idx="3631">
                  <c:v>1.6244493392069728</c:v>
                </c:pt>
                <c:pt idx="3632">
                  <c:v>1.6240022020368083</c:v>
                </c:pt>
                <c:pt idx="3633">
                  <c:v>1.6235553109520429</c:v>
                </c:pt>
                <c:pt idx="3634">
                  <c:v>1.6231086657495801</c:v>
                </c:pt>
                <c:pt idx="3635">
                  <c:v>1.6226622662265464</c:v>
                </c:pt>
                <c:pt idx="3636">
                  <c:v>1.6222161121802923</c:v>
                </c:pt>
                <c:pt idx="3637">
                  <c:v>1.6217702034083898</c:v>
                </c:pt>
                <c:pt idx="3638">
                  <c:v>1.6213245397086347</c:v>
                </c:pt>
                <c:pt idx="3639">
                  <c:v>1.6208791208790443</c:v>
                </c:pt>
                <c:pt idx="3640">
                  <c:v>1.6204339467178579</c:v>
                </c:pt>
                <c:pt idx="3641">
                  <c:v>1.6199890170235367</c:v>
                </c:pt>
                <c:pt idx="3642">
                  <c:v>1.6195443315947626</c:v>
                </c:pt>
                <c:pt idx="3643">
                  <c:v>1.619099890230439</c:v>
                </c:pt>
                <c:pt idx="3644">
                  <c:v>1.6186556927296898</c:v>
                </c:pt>
                <c:pt idx="3645">
                  <c:v>1.6182117388918593</c:v>
                </c:pt>
                <c:pt idx="3646">
                  <c:v>1.6177680285165117</c:v>
                </c:pt>
                <c:pt idx="3647">
                  <c:v>1.6173245614034315</c:v>
                </c:pt>
                <c:pt idx="3648">
                  <c:v>1.6168813373526221</c:v>
                </c:pt>
                <c:pt idx="3649">
                  <c:v>1.6164383561643061</c:v>
                </c:pt>
                <c:pt idx="3650">
                  <c:v>1.6159956176389254</c:v>
                </c:pt>
                <c:pt idx="3651">
                  <c:v>1.6155531215771404</c:v>
                </c:pt>
                <c:pt idx="3652">
                  <c:v>1.6151108677798292</c:v>
                </c:pt>
                <c:pt idx="3653">
                  <c:v>1.6146688560480884</c:v>
                </c:pt>
                <c:pt idx="3654">
                  <c:v>1.6142270861832326</c:v>
                </c:pt>
                <c:pt idx="3655">
                  <c:v>1.6137855579867928</c:v>
                </c:pt>
                <c:pt idx="3656">
                  <c:v>1.6133442712605179</c:v>
                </c:pt>
                <c:pt idx="3657">
                  <c:v>1.6129032258063734</c:v>
                </c:pt>
                <c:pt idx="3658">
                  <c:v>1.6124624214265408</c:v>
                </c:pt>
                <c:pt idx="3659">
                  <c:v>1.6120218579234189</c:v>
                </c:pt>
                <c:pt idx="3660">
                  <c:v>1.611581535099621</c:v>
                </c:pt>
                <c:pt idx="3661">
                  <c:v>1.611141452757977</c:v>
                </c:pt>
                <c:pt idx="3662">
                  <c:v>1.6107016107015319</c:v>
                </c:pt>
                <c:pt idx="3663">
                  <c:v>1.6102620087335455</c:v>
                </c:pt>
                <c:pt idx="3664">
                  <c:v>1.6098226466574928</c:v>
                </c:pt>
                <c:pt idx="3665">
                  <c:v>1.6093835242770622</c:v>
                </c:pt>
                <c:pt idx="3666">
                  <c:v>1.6089446413961577</c:v>
                </c:pt>
                <c:pt idx="3667">
                  <c:v>1.6085059978188958</c:v>
                </c:pt>
                <c:pt idx="3668">
                  <c:v>1.6080675933496074</c:v>
                </c:pt>
                <c:pt idx="3669">
                  <c:v>1.6076294277928362</c:v>
                </c:pt>
                <c:pt idx="3670">
                  <c:v>1.6071915009533393</c:v>
                </c:pt>
                <c:pt idx="3671">
                  <c:v>1.6067538126360861</c:v>
                </c:pt>
                <c:pt idx="3672">
                  <c:v>1.6063163626462584</c:v>
                </c:pt>
                <c:pt idx="3673">
                  <c:v>1.6058791507892507</c:v>
                </c:pt>
                <c:pt idx="3674">
                  <c:v>1.6054421768706684</c:v>
                </c:pt>
                <c:pt idx="3675">
                  <c:v>1.6050054406963292</c:v>
                </c:pt>
                <c:pt idx="3676">
                  <c:v>1.6045689420722615</c:v>
                </c:pt>
                <c:pt idx="3677">
                  <c:v>1.6041326808047052</c:v>
                </c:pt>
                <c:pt idx="3678">
                  <c:v>1.6036966567001101</c:v>
                </c:pt>
                <c:pt idx="3679">
                  <c:v>1.6032608695651371</c:v>
                </c:pt>
                <c:pt idx="3680">
                  <c:v>1.6028253192066568</c:v>
                </c:pt>
                <c:pt idx="3681">
                  <c:v>1.6023900054317499</c:v>
                </c:pt>
                <c:pt idx="3682">
                  <c:v>1.6019549280477066</c:v>
                </c:pt>
                <c:pt idx="3683">
                  <c:v>1.6015200868620256</c:v>
                </c:pt>
                <c:pt idx="3684">
                  <c:v>1.6010854816824158</c:v>
                </c:pt>
                <c:pt idx="3685">
                  <c:v>1.6006511123167937</c:v>
                </c:pt>
                <c:pt idx="3686">
                  <c:v>1.6002169785732849</c:v>
                </c:pt>
                <c:pt idx="3687">
                  <c:v>1.5997830802602226</c:v>
                </c:pt>
                <c:pt idx="3688">
                  <c:v>1.5993494171861482</c:v>
                </c:pt>
                <c:pt idx="3689">
                  <c:v>1.5989159891598104</c:v>
                </c:pt>
                <c:pt idx="3690">
                  <c:v>1.5984827959901653</c:v>
                </c:pt>
                <c:pt idx="3691">
                  <c:v>1.5980498374863759</c:v>
                </c:pt>
                <c:pt idx="3692">
                  <c:v>1.5976171134578119</c:v>
                </c:pt>
                <c:pt idx="3693">
                  <c:v>1.5971846237140495</c:v>
                </c:pt>
                <c:pt idx="3694">
                  <c:v>1.596752368064871</c:v>
                </c:pt>
                <c:pt idx="3695">
                  <c:v>1.5963203463202646</c:v>
                </c:pt>
                <c:pt idx="3696">
                  <c:v>1.5958885582904239</c:v>
                </c:pt>
                <c:pt idx="3697">
                  <c:v>1.5954570037857483</c:v>
                </c:pt>
                <c:pt idx="3698">
                  <c:v>1.5950256826168414</c:v>
                </c:pt>
                <c:pt idx="3699">
                  <c:v>1.5945945945945124</c:v>
                </c:pt>
                <c:pt idx="3700">
                  <c:v>1.5941637395297745</c:v>
                </c:pt>
                <c:pt idx="3701">
                  <c:v>1.5937331172338454</c:v>
                </c:pt>
                <c:pt idx="3702">
                  <c:v>1.5933027275181462</c:v>
                </c:pt>
                <c:pt idx="3703">
                  <c:v>1.5928725701943021</c:v>
                </c:pt>
                <c:pt idx="3704">
                  <c:v>1.5924426450741413</c:v>
                </c:pt>
                <c:pt idx="3705">
                  <c:v>1.5920129519696962</c:v>
                </c:pt>
                <c:pt idx="3706">
                  <c:v>1.5915834906932003</c:v>
                </c:pt>
                <c:pt idx="3707">
                  <c:v>1.5911542610570908</c:v>
                </c:pt>
                <c:pt idx="3708">
                  <c:v>1.5907252628740072</c:v>
                </c:pt>
                <c:pt idx="3709">
                  <c:v>1.5902964959567902</c:v>
                </c:pt>
                <c:pt idx="3710">
                  <c:v>1.5898679601184833</c:v>
                </c:pt>
                <c:pt idx="3711">
                  <c:v>1.5894396551723307</c:v>
                </c:pt>
                <c:pt idx="3712">
                  <c:v>1.5890115809317777</c:v>
                </c:pt>
                <c:pt idx="3713">
                  <c:v>1.5885837372104712</c:v>
                </c:pt>
                <c:pt idx="3714">
                  <c:v>1.5881561238222583</c:v>
                </c:pt>
                <c:pt idx="3715">
                  <c:v>1.5877287405811866</c:v>
                </c:pt>
                <c:pt idx="3716">
                  <c:v>1.5873015873015037</c:v>
                </c:pt>
                <c:pt idx="3717">
                  <c:v>1.586874663797657</c:v>
                </c:pt>
                <c:pt idx="3718">
                  <c:v>1.5864479698842937</c:v>
                </c:pt>
                <c:pt idx="3719">
                  <c:v>1.5860215053762601</c:v>
                </c:pt>
                <c:pt idx="3720">
                  <c:v>1.5855952700886018</c:v>
                </c:pt>
                <c:pt idx="3721">
                  <c:v>1.5851692638365629</c:v>
                </c:pt>
                <c:pt idx="3722">
                  <c:v>1.584743486435586</c:v>
                </c:pt>
                <c:pt idx="3723">
                  <c:v>1.5843179377013121</c:v>
                </c:pt>
                <c:pt idx="3724">
                  <c:v>1.58389261744958</c:v>
                </c:pt>
                <c:pt idx="3725">
                  <c:v>1.5834675254964266</c:v>
                </c:pt>
                <c:pt idx="3726">
                  <c:v>1.5830426616580855</c:v>
                </c:pt>
                <c:pt idx="3727">
                  <c:v>1.5826180257509883</c:v>
                </c:pt>
                <c:pt idx="3728">
                  <c:v>1.582193617591763</c:v>
                </c:pt>
                <c:pt idx="3729">
                  <c:v>1.5817694369972342</c:v>
                </c:pt>
                <c:pt idx="3730">
                  <c:v>1.5813454837844234</c:v>
                </c:pt>
                <c:pt idx="3731">
                  <c:v>1.5809217577705474</c:v>
                </c:pt>
                <c:pt idx="3732">
                  <c:v>1.5804982587730196</c:v>
                </c:pt>
                <c:pt idx="3733">
                  <c:v>1.5800749866094488</c:v>
                </c:pt>
                <c:pt idx="3734">
                  <c:v>1.5796519410976391</c:v>
                </c:pt>
                <c:pt idx="3735">
                  <c:v>1.5792291220555892</c:v>
                </c:pt>
                <c:pt idx="3736">
                  <c:v>1.5788065293014935</c:v>
                </c:pt>
                <c:pt idx="3737">
                  <c:v>1.57838416265374</c:v>
                </c:pt>
                <c:pt idx="3738">
                  <c:v>1.5779620219309121</c:v>
                </c:pt>
                <c:pt idx="3739">
                  <c:v>1.577540106951786</c:v>
                </c:pt>
                <c:pt idx="3740">
                  <c:v>1.5771184175353326</c:v>
                </c:pt>
                <c:pt idx="3741">
                  <c:v>1.5766969535007158</c:v>
                </c:pt>
                <c:pt idx="3742">
                  <c:v>1.5762757146672932</c:v>
                </c:pt>
                <c:pt idx="3743">
                  <c:v>1.5758547008546149</c:v>
                </c:pt>
                <c:pt idx="3744">
                  <c:v>1.5754339118824239</c:v>
                </c:pt>
                <c:pt idx="3745">
                  <c:v>1.575013347570656</c:v>
                </c:pt>
                <c:pt idx="3746">
                  <c:v>1.5745930077394388</c:v>
                </c:pt>
                <c:pt idx="3747">
                  <c:v>1.5741728922090918</c:v>
                </c:pt>
                <c:pt idx="3748">
                  <c:v>1.573753000800127</c:v>
                </c:pt>
                <c:pt idx="3749">
                  <c:v>1.5733333333332469</c:v>
                </c:pt>
                <c:pt idx="3750">
                  <c:v>1.5729138896293455</c:v>
                </c:pt>
                <c:pt idx="3751">
                  <c:v>1.5724946695095081</c:v>
                </c:pt>
                <c:pt idx="3752">
                  <c:v>1.5720756727950105</c:v>
                </c:pt>
                <c:pt idx="3753">
                  <c:v>1.5716568993073186</c:v>
                </c:pt>
                <c:pt idx="3754">
                  <c:v>1.5712383488680888</c:v>
                </c:pt>
                <c:pt idx="3755">
                  <c:v>1.5708200212991674</c:v>
                </c:pt>
                <c:pt idx="3756">
                  <c:v>1.5704019164225906</c:v>
                </c:pt>
                <c:pt idx="3757">
                  <c:v>1.5699840340605833</c:v>
                </c:pt>
                <c:pt idx="3758">
                  <c:v>1.5695663740355605</c:v>
                </c:pt>
                <c:pt idx="3759">
                  <c:v>1.5691489361701254</c:v>
                </c:pt>
                <c:pt idx="3760">
                  <c:v>1.5687317202870703</c:v>
                </c:pt>
                <c:pt idx="3761">
                  <c:v>1.5683147262093755</c:v>
                </c:pt>
                <c:pt idx="3762">
                  <c:v>1.56789795376021</c:v>
                </c:pt>
                <c:pt idx="3763">
                  <c:v>1.5674814027629305</c:v>
                </c:pt>
                <c:pt idx="3764">
                  <c:v>1.5670650730410809</c:v>
                </c:pt>
                <c:pt idx="3765">
                  <c:v>1.5666489644183934</c:v>
                </c:pt>
                <c:pt idx="3766">
                  <c:v>1.5662330767187864</c:v>
                </c:pt>
                <c:pt idx="3767">
                  <c:v>1.5658174097663664</c:v>
                </c:pt>
                <c:pt idx="3768">
                  <c:v>1.5654019633854253</c:v>
                </c:pt>
                <c:pt idx="3769">
                  <c:v>1.5649867374004423</c:v>
                </c:pt>
                <c:pt idx="3770">
                  <c:v>1.5645717316360825</c:v>
                </c:pt>
                <c:pt idx="3771">
                  <c:v>1.5641569459171969</c:v>
                </c:pt>
                <c:pt idx="3772">
                  <c:v>1.5637423800688222</c:v>
                </c:pt>
                <c:pt idx="3773">
                  <c:v>1.5633280339161808</c:v>
                </c:pt>
                <c:pt idx="3774">
                  <c:v>1.5629139072846796</c:v>
                </c:pt>
                <c:pt idx="3775">
                  <c:v>1.5624999999999114</c:v>
                </c:pt>
                <c:pt idx="3776">
                  <c:v>1.5620863118876529</c:v>
                </c:pt>
                <c:pt idx="3777">
                  <c:v>1.5616728427738655</c:v>
                </c:pt>
                <c:pt idx="3778">
                  <c:v>1.5612595924846955</c:v>
                </c:pt>
                <c:pt idx="3779">
                  <c:v>1.5608465608464719</c:v>
                </c:pt>
                <c:pt idx="3780">
                  <c:v>1.5604337476857084</c:v>
                </c:pt>
                <c:pt idx="3781">
                  <c:v>1.5600211528291017</c:v>
                </c:pt>
                <c:pt idx="3782">
                  <c:v>1.5596087761035322</c:v>
                </c:pt>
                <c:pt idx="3783">
                  <c:v>1.559196617336063</c:v>
                </c:pt>
                <c:pt idx="3784">
                  <c:v>1.5587846763539397</c:v>
                </c:pt>
                <c:pt idx="3785">
                  <c:v>1.5583729529845909</c:v>
                </c:pt>
                <c:pt idx="3786">
                  <c:v>1.5579614470556273</c:v>
                </c:pt>
                <c:pt idx="3787">
                  <c:v>1.5575501583948417</c:v>
                </c:pt>
                <c:pt idx="3788">
                  <c:v>1.5571390868302084</c:v>
                </c:pt>
                <c:pt idx="3789">
                  <c:v>1.5567282321898839</c:v>
                </c:pt>
                <c:pt idx="3790">
                  <c:v>1.556317594302205</c:v>
                </c:pt>
                <c:pt idx="3791">
                  <c:v>1.5559071729956906</c:v>
                </c:pt>
                <c:pt idx="3792">
                  <c:v>1.55549696809904</c:v>
                </c:pt>
                <c:pt idx="3793">
                  <c:v>1.5550869794411328</c:v>
                </c:pt>
                <c:pt idx="3794">
                  <c:v>1.5546772068510297</c:v>
                </c:pt>
                <c:pt idx="3795">
                  <c:v>1.5542676501579709</c:v>
                </c:pt>
                <c:pt idx="3796">
                  <c:v>1.5538583091913767</c:v>
                </c:pt>
                <c:pt idx="3797">
                  <c:v>1.5534491837808468</c:v>
                </c:pt>
                <c:pt idx="3798">
                  <c:v>1.553040273756161</c:v>
                </c:pt>
                <c:pt idx="3799">
                  <c:v>1.5526315789472778</c:v>
                </c:pt>
                <c:pt idx="3800">
                  <c:v>1.5522230991843344</c:v>
                </c:pt>
                <c:pt idx="3801">
                  <c:v>1.5518148342976472</c:v>
                </c:pt>
                <c:pt idx="3802">
                  <c:v>1.5514067841177108</c:v>
                </c:pt>
                <c:pt idx="3803">
                  <c:v>1.5509989484751983</c:v>
                </c:pt>
                <c:pt idx="3804">
                  <c:v>1.5505913272009602</c:v>
                </c:pt>
                <c:pt idx="3805">
                  <c:v>1.5501839201260257</c:v>
                </c:pt>
                <c:pt idx="3806">
                  <c:v>1.5497767270816005</c:v>
                </c:pt>
                <c:pt idx="3807">
                  <c:v>1.5493697478990685</c:v>
                </c:pt>
                <c:pt idx="3808">
                  <c:v>1.54896298240999</c:v>
                </c:pt>
                <c:pt idx="3809">
                  <c:v>1.5485564304461028</c:v>
                </c:pt>
                <c:pt idx="3810">
                  <c:v>1.5481500918393207</c:v>
                </c:pt>
                <c:pt idx="3811">
                  <c:v>1.5477439664217343</c:v>
                </c:pt>
                <c:pt idx="3812">
                  <c:v>1.5473380540256099</c:v>
                </c:pt>
                <c:pt idx="3813">
                  <c:v>1.5469323544833902</c:v>
                </c:pt>
                <c:pt idx="3814">
                  <c:v>1.5465268676276933</c:v>
                </c:pt>
                <c:pt idx="3815">
                  <c:v>1.5461215932913128</c:v>
                </c:pt>
                <c:pt idx="3816">
                  <c:v>1.5457165313072174</c:v>
                </c:pt>
                <c:pt idx="3817">
                  <c:v>1.5453116815085512</c:v>
                </c:pt>
                <c:pt idx="3818">
                  <c:v>1.5449070437286327</c:v>
                </c:pt>
                <c:pt idx="3819">
                  <c:v>1.5445026178009549</c:v>
                </c:pt>
                <c:pt idx="3820">
                  <c:v>1.5440984035591854</c:v>
                </c:pt>
                <c:pt idx="3821">
                  <c:v>1.5436944008371656</c:v>
                </c:pt>
                <c:pt idx="3822">
                  <c:v>1.5432906094689109</c:v>
                </c:pt>
                <c:pt idx="3823">
                  <c:v>1.5428870292886105</c:v>
                </c:pt>
                <c:pt idx="3824">
                  <c:v>1.5424836601306264</c:v>
                </c:pt>
                <c:pt idx="3825">
                  <c:v>1.5420805018294943</c:v>
                </c:pt>
                <c:pt idx="3826">
                  <c:v>1.541677554219923</c:v>
                </c:pt>
                <c:pt idx="3827">
                  <c:v>1.5412748171367934</c:v>
                </c:pt>
                <c:pt idx="3828">
                  <c:v>1.5408722904151591</c:v>
                </c:pt>
                <c:pt idx="3829">
                  <c:v>1.5404699738902465</c:v>
                </c:pt>
                <c:pt idx="3830">
                  <c:v>1.5400678673974533</c:v>
                </c:pt>
                <c:pt idx="3831">
                  <c:v>1.5396659707723495</c:v>
                </c:pt>
                <c:pt idx="3832">
                  <c:v>1.5392642838506765</c:v>
                </c:pt>
                <c:pt idx="3833">
                  <c:v>1.5388628064683469</c:v>
                </c:pt>
                <c:pt idx="3834">
                  <c:v>1.5384615384614451</c:v>
                </c:pt>
                <c:pt idx="3835">
                  <c:v>1.5380604796662256</c:v>
                </c:pt>
                <c:pt idx="3836">
                  <c:v>1.5376596299191143</c:v>
                </c:pt>
                <c:pt idx="3837">
                  <c:v>1.5372589890567068</c:v>
                </c:pt>
                <c:pt idx="3838">
                  <c:v>1.5368585569157698</c:v>
                </c:pt>
                <c:pt idx="3839">
                  <c:v>1.5364583333332396</c:v>
                </c:pt>
                <c:pt idx="3840">
                  <c:v>1.5360583181462222</c:v>
                </c:pt>
                <c:pt idx="3841">
                  <c:v>1.5356585111919936</c:v>
                </c:pt>
                <c:pt idx="3842">
                  <c:v>1.5352589123079987</c:v>
                </c:pt>
                <c:pt idx="3843">
                  <c:v>1.5348595213318519</c:v>
                </c:pt>
                <c:pt idx="3844">
                  <c:v>1.5344603381013364</c:v>
                </c:pt>
                <c:pt idx="3845">
                  <c:v>1.5340613624544039</c:v>
                </c:pt>
                <c:pt idx="3846">
                  <c:v>1.5336625942291753</c:v>
                </c:pt>
                <c:pt idx="3847">
                  <c:v>1.5332640332639389</c:v>
                </c:pt>
                <c:pt idx="3848">
                  <c:v>1.5328656793971516</c:v>
                </c:pt>
                <c:pt idx="3849">
                  <c:v>1.5324675324674379</c:v>
                </c:pt>
                <c:pt idx="3850">
                  <c:v>1.5320695923135903</c:v>
                </c:pt>
                <c:pt idx="3851">
                  <c:v>1.5316718587745679</c:v>
                </c:pt>
                <c:pt idx="3852">
                  <c:v>1.5312743316894979</c:v>
                </c:pt>
                <c:pt idx="3853">
                  <c:v>1.5308770108976737</c:v>
                </c:pt>
                <c:pt idx="3854">
                  <c:v>1.5304798962385562</c:v>
                </c:pt>
                <c:pt idx="3855">
                  <c:v>1.5300829875517723</c:v>
                </c:pt>
                <c:pt idx="3856">
                  <c:v>1.5296862846771153</c:v>
                </c:pt>
                <c:pt idx="3857">
                  <c:v>1.5292897874545446</c:v>
                </c:pt>
                <c:pt idx="3858">
                  <c:v>1.5288934957241858</c:v>
                </c:pt>
                <c:pt idx="3859">
                  <c:v>1.5284974093263297</c:v>
                </c:pt>
                <c:pt idx="3860">
                  <c:v>1.5281015281014327</c:v>
                </c:pt>
                <c:pt idx="3861">
                  <c:v>1.527705851890117</c:v>
                </c:pt>
                <c:pt idx="3862">
                  <c:v>1.5273103805331689</c:v>
                </c:pt>
                <c:pt idx="3863">
                  <c:v>1.52691511387154</c:v>
                </c:pt>
                <c:pt idx="3864">
                  <c:v>1.5265200517463469</c:v>
                </c:pt>
                <c:pt idx="3865">
                  <c:v>1.5261251939988696</c:v>
                </c:pt>
                <c:pt idx="3866">
                  <c:v>1.5257305404705535</c:v>
                </c:pt>
                <c:pt idx="3867">
                  <c:v>1.5253360910030065</c:v>
                </c:pt>
                <c:pt idx="3868">
                  <c:v>1.5249418454380017</c:v>
                </c:pt>
                <c:pt idx="3869">
                  <c:v>1.5245478036174751</c:v>
                </c:pt>
                <c:pt idx="3870">
                  <c:v>1.5241539653835259</c:v>
                </c:pt>
                <c:pt idx="3871">
                  <c:v>1.5237603305784162</c:v>
                </c:pt>
                <c:pt idx="3872">
                  <c:v>1.5233668990445721</c:v>
                </c:pt>
                <c:pt idx="3873">
                  <c:v>1.5229736706245811</c:v>
                </c:pt>
                <c:pt idx="3874">
                  <c:v>1.5225806451611941</c:v>
                </c:pt>
                <c:pt idx="3875">
                  <c:v>1.5221878224973235</c:v>
                </c:pt>
                <c:pt idx="3876">
                  <c:v>1.5217952024760448</c:v>
                </c:pt>
                <c:pt idx="3877">
                  <c:v>1.5214027849405944</c:v>
                </c:pt>
                <c:pt idx="3878">
                  <c:v>1.521010569734371</c:v>
                </c:pt>
                <c:pt idx="3879">
                  <c:v>1.5206185567009343</c:v>
                </c:pt>
                <c:pt idx="3880">
                  <c:v>1.5202267456840053</c:v>
                </c:pt>
                <c:pt idx="3881">
                  <c:v>1.5198351365274663</c:v>
                </c:pt>
                <c:pt idx="3882">
                  <c:v>1.5194437290753602</c:v>
                </c:pt>
                <c:pt idx="3883">
                  <c:v>1.5190525231718908</c:v>
                </c:pt>
                <c:pt idx="3884">
                  <c:v>1.5186615186614216</c:v>
                </c:pt>
                <c:pt idx="3885">
                  <c:v>1.5182707153884774</c:v>
                </c:pt>
                <c:pt idx="3886">
                  <c:v>1.5178801131977417</c:v>
                </c:pt>
                <c:pt idx="3887">
                  <c:v>1.5174897119340591</c:v>
                </c:pt>
                <c:pt idx="3888">
                  <c:v>1.5170995114424328</c:v>
                </c:pt>
                <c:pt idx="3889">
                  <c:v>1.516709511568026</c:v>
                </c:pt>
                <c:pt idx="3890">
                  <c:v>1.5163197121561605</c:v>
                </c:pt>
                <c:pt idx="3891">
                  <c:v>1.5159301130523177</c:v>
                </c:pt>
                <c:pt idx="3892">
                  <c:v>1.5155407141021371</c:v>
                </c:pt>
                <c:pt idx="3893">
                  <c:v>1.5151515151514174</c:v>
                </c:pt>
                <c:pt idx="3894">
                  <c:v>1.5147625160461153</c:v>
                </c:pt>
                <c:pt idx="3895">
                  <c:v>1.5143737166323457</c:v>
                </c:pt>
                <c:pt idx="3896">
                  <c:v>1.5139851167563814</c:v>
                </c:pt>
                <c:pt idx="3897">
                  <c:v>1.5135967162646531</c:v>
                </c:pt>
                <c:pt idx="3898">
                  <c:v>1.5132085150037491</c:v>
                </c:pt>
                <c:pt idx="3899">
                  <c:v>1.5128205128204146</c:v>
                </c:pt>
                <c:pt idx="3900">
                  <c:v>1.5124327095615526</c:v>
                </c:pt>
                <c:pt idx="3901">
                  <c:v>1.5120451050742225</c:v>
                </c:pt>
                <c:pt idx="3902">
                  <c:v>1.5116576992056407</c:v>
                </c:pt>
                <c:pt idx="3903">
                  <c:v>1.5112704918031803</c:v>
                </c:pt>
                <c:pt idx="3904">
                  <c:v>1.5108834827143702</c:v>
                </c:pt>
                <c:pt idx="3905">
                  <c:v>1.5104966717868957</c:v>
                </c:pt>
                <c:pt idx="3906">
                  <c:v>1.5101100588685985</c:v>
                </c:pt>
                <c:pt idx="3907">
                  <c:v>1.5097236438074755</c:v>
                </c:pt>
                <c:pt idx="3908">
                  <c:v>1.5093374264516792</c:v>
                </c:pt>
                <c:pt idx="3909">
                  <c:v>1.5089514066495175</c:v>
                </c:pt>
                <c:pt idx="3910">
                  <c:v>1.5085655842494536</c:v>
                </c:pt>
                <c:pt idx="3911">
                  <c:v>1.5081799591001055</c:v>
                </c:pt>
                <c:pt idx="3912">
                  <c:v>1.5077945310502461</c:v>
                </c:pt>
                <c:pt idx="3913">
                  <c:v>1.5074092999488022</c:v>
                </c:pt>
                <c:pt idx="3914">
                  <c:v>1.507024265644856</c:v>
                </c:pt>
                <c:pt idx="3915">
                  <c:v>1.5066394279876434</c:v>
                </c:pt>
                <c:pt idx="3916">
                  <c:v>1.5062547868265537</c:v>
                </c:pt>
                <c:pt idx="3917">
                  <c:v>1.5058703420111308</c:v>
                </c:pt>
                <c:pt idx="3918">
                  <c:v>1.5054860933910719</c:v>
                </c:pt>
                <c:pt idx="3919">
                  <c:v>1.505102040816227</c:v>
                </c:pt>
                <c:pt idx="3920">
                  <c:v>1.5047181841366002</c:v>
                </c:pt>
                <c:pt idx="3921">
                  <c:v>1.5043345232023482</c:v>
                </c:pt>
                <c:pt idx="3922">
                  <c:v>1.50395105786378</c:v>
                </c:pt>
                <c:pt idx="3923">
                  <c:v>1.5035677879713578</c:v>
                </c:pt>
                <c:pt idx="3924">
                  <c:v>1.5031847133756964</c:v>
                </c:pt>
                <c:pt idx="3925">
                  <c:v>1.5028018339275617</c:v>
                </c:pt>
                <c:pt idx="3926">
                  <c:v>1.5024191494778729</c:v>
                </c:pt>
                <c:pt idx="3927">
                  <c:v>1.5020366598777004</c:v>
                </c:pt>
                <c:pt idx="3928">
                  <c:v>1.5016543649782659</c:v>
                </c:pt>
                <c:pt idx="3929">
                  <c:v>1.5012722646309431</c:v>
                </c:pt>
                <c:pt idx="3930">
                  <c:v>1.5008903586872566</c:v>
                </c:pt>
                <c:pt idx="3931">
                  <c:v>1.5005086469988824</c:v>
                </c:pt>
                <c:pt idx="3932">
                  <c:v>1.5001271294176468</c:v>
                </c:pt>
                <c:pt idx="3933">
                  <c:v>1.4997458057955273</c:v>
                </c:pt>
                <c:pt idx="3934">
                  <c:v>1.4993646759846517</c:v>
                </c:pt>
                <c:pt idx="3935">
                  <c:v>1.4989837398372978</c:v>
                </c:pt>
                <c:pt idx="3936">
                  <c:v>1.4986029972058938</c:v>
                </c:pt>
                <c:pt idx="3937">
                  <c:v>1.4982224479430175</c:v>
                </c:pt>
                <c:pt idx="3938">
                  <c:v>1.4978420919013971</c:v>
                </c:pt>
                <c:pt idx="3939">
                  <c:v>1.4974619289339093</c:v>
                </c:pt>
                <c:pt idx="3940">
                  <c:v>1.4970819588935809</c:v>
                </c:pt>
                <c:pt idx="3941">
                  <c:v>1.4967021816335875</c:v>
                </c:pt>
                <c:pt idx="3942">
                  <c:v>1.4963225970072538</c:v>
                </c:pt>
                <c:pt idx="3943">
                  <c:v>1.495943204868053</c:v>
                </c:pt>
                <c:pt idx="3944">
                  <c:v>1.4955640050696073</c:v>
                </c:pt>
                <c:pt idx="3945">
                  <c:v>1.4951849974656868</c:v>
                </c:pt>
                <c:pt idx="3946">
                  <c:v>1.4948061819102103</c:v>
                </c:pt>
                <c:pt idx="3947">
                  <c:v>1.4944275582572442</c:v>
                </c:pt>
                <c:pt idx="3948">
                  <c:v>1.4940491263610025</c:v>
                </c:pt>
                <c:pt idx="3949">
                  <c:v>1.4936708860758479</c:v>
                </c:pt>
                <c:pt idx="3950">
                  <c:v>1.4932928372562893</c:v>
                </c:pt>
                <c:pt idx="3951">
                  <c:v>1.4929149797569834</c:v>
                </c:pt>
                <c:pt idx="3952">
                  <c:v>1.492537313432734</c:v>
                </c:pt>
                <c:pt idx="3953">
                  <c:v>1.492159838138492</c:v>
                </c:pt>
                <c:pt idx="3954">
                  <c:v>1.4917825537293545</c:v>
                </c:pt>
                <c:pt idx="3955">
                  <c:v>1.4914054600605655</c:v>
                </c:pt>
                <c:pt idx="3956">
                  <c:v>1.4910285569875148</c:v>
                </c:pt>
                <c:pt idx="3957">
                  <c:v>1.4906518443657393</c:v>
                </c:pt>
                <c:pt idx="3958">
                  <c:v>1.4902753220509208</c:v>
                </c:pt>
                <c:pt idx="3959">
                  <c:v>1.4898989898988877</c:v>
                </c:pt>
                <c:pt idx="3960">
                  <c:v>1.4895228477656135</c:v>
                </c:pt>
                <c:pt idx="3961">
                  <c:v>1.4891468955072171</c:v>
                </c:pt>
                <c:pt idx="3962">
                  <c:v>1.4887711329799631</c:v>
                </c:pt>
                <c:pt idx="3963">
                  <c:v>1.4883955600402607</c:v>
                </c:pt>
                <c:pt idx="3964">
                  <c:v>1.4880201765446641</c:v>
                </c:pt>
                <c:pt idx="3965">
                  <c:v>1.4876449823498723</c:v>
                </c:pt>
                <c:pt idx="3966">
                  <c:v>1.4872699773127283</c:v>
                </c:pt>
                <c:pt idx="3967">
                  <c:v>1.4868951612902199</c:v>
                </c:pt>
                <c:pt idx="3968">
                  <c:v>1.4865205341394789</c:v>
                </c:pt>
                <c:pt idx="3969">
                  <c:v>1.4861460957177812</c:v>
                </c:pt>
                <c:pt idx="3970">
                  <c:v>1.4857718458825462</c:v>
                </c:pt>
                <c:pt idx="3971">
                  <c:v>1.4853977844913371</c:v>
                </c:pt>
                <c:pt idx="3972">
                  <c:v>1.4850239114018602</c:v>
                </c:pt>
                <c:pt idx="3973">
                  <c:v>1.4846502264719654</c:v>
                </c:pt>
                <c:pt idx="3974">
                  <c:v>1.4842767295596453</c:v>
                </c:pt>
                <c:pt idx="3975">
                  <c:v>1.4839034205230357</c:v>
                </c:pt>
                <c:pt idx="3976">
                  <c:v>1.4835302992204147</c:v>
                </c:pt>
                <c:pt idx="3977">
                  <c:v>1.4831573655102033</c:v>
                </c:pt>
                <c:pt idx="3978">
                  <c:v>1.4827846192509646</c:v>
                </c:pt>
                <c:pt idx="3979">
                  <c:v>1.4824120603014039</c:v>
                </c:pt>
                <c:pt idx="3980">
                  <c:v>1.4820396885203686</c:v>
                </c:pt>
                <c:pt idx="3981">
                  <c:v>1.4816675037668476</c:v>
                </c:pt>
                <c:pt idx="3982">
                  <c:v>1.4812955058999717</c:v>
                </c:pt>
                <c:pt idx="3983">
                  <c:v>1.4809236947790128</c:v>
                </c:pt>
                <c:pt idx="3984">
                  <c:v>1.4805520702633843</c:v>
                </c:pt>
                <c:pt idx="3985">
                  <c:v>1.4801806322126407</c:v>
                </c:pt>
                <c:pt idx="3986">
                  <c:v>1.4798093804864774</c:v>
                </c:pt>
                <c:pt idx="3987">
                  <c:v>1.4794383149447305</c:v>
                </c:pt>
                <c:pt idx="3988">
                  <c:v>1.4790674354473765</c:v>
                </c:pt>
                <c:pt idx="3989">
                  <c:v>1.4786967418545325</c:v>
                </c:pt>
                <c:pt idx="3990">
                  <c:v>1.4783262340264556</c:v>
                </c:pt>
                <c:pt idx="3991">
                  <c:v>1.477955911823543</c:v>
                </c:pt>
                <c:pt idx="3992">
                  <c:v>1.4775857751063319</c:v>
                </c:pt>
                <c:pt idx="3993">
                  <c:v>1.4772158237354991</c:v>
                </c:pt>
                <c:pt idx="3994">
                  <c:v>1.4768460575718605</c:v>
                </c:pt>
                <c:pt idx="3995">
                  <c:v>1.476476476476372</c:v>
                </c:pt>
                <c:pt idx="3996">
                  <c:v>1.4761070803101282</c:v>
                </c:pt>
                <c:pt idx="3997">
                  <c:v>1.4757378689343625</c:v>
                </c:pt>
                <c:pt idx="3998">
                  <c:v>1.4753688422104478</c:v>
                </c:pt>
                <c:pt idx="3999">
                  <c:v>1.4749999999998953</c:v>
                </c:pt>
                <c:pt idx="4000">
                  <c:v>1.474631342164354</c:v>
                </c:pt>
                <c:pt idx="4001">
                  <c:v>1.4742628685656123</c:v>
                </c:pt>
                <c:pt idx="4002">
                  <c:v>1.4738945790655957</c:v>
                </c:pt>
                <c:pt idx="4003">
                  <c:v>1.4735264735263685</c:v>
                </c:pt>
                <c:pt idx="4004">
                  <c:v>1.4731585518101322</c:v>
                </c:pt>
                <c:pt idx="4005">
                  <c:v>1.4727908137792258</c:v>
                </c:pt>
                <c:pt idx="4006">
                  <c:v>1.4724232592961264</c:v>
                </c:pt>
                <c:pt idx="4007">
                  <c:v>1.4720558882234476</c:v>
                </c:pt>
                <c:pt idx="4008">
                  <c:v>1.4716887004239405</c:v>
                </c:pt>
                <c:pt idx="4009">
                  <c:v>1.4713216957604931</c:v>
                </c:pt>
                <c:pt idx="4010">
                  <c:v>1.4709548740961298</c:v>
                </c:pt>
                <c:pt idx="4011">
                  <c:v>1.4705882352940121</c:v>
                </c:pt>
                <c:pt idx="4012">
                  <c:v>1.4702217792174375</c:v>
                </c:pt>
                <c:pt idx="4013">
                  <c:v>1.4698555057298395</c:v>
                </c:pt>
                <c:pt idx="4014">
                  <c:v>1.4694894146947886</c:v>
                </c:pt>
                <c:pt idx="4015">
                  <c:v>1.46912350597599</c:v>
                </c:pt>
                <c:pt idx="4016">
                  <c:v>1.4687577794372852</c:v>
                </c:pt>
                <c:pt idx="4017">
                  <c:v>1.4683922349426517</c:v>
                </c:pt>
                <c:pt idx="4018">
                  <c:v>1.4680268723562016</c:v>
                </c:pt>
                <c:pt idx="4019">
                  <c:v>1.4676616915421825</c:v>
                </c:pt>
                <c:pt idx="4020">
                  <c:v>1.4672966923649773</c:v>
                </c:pt>
                <c:pt idx="4021">
                  <c:v>1.4669318746891031</c:v>
                </c:pt>
                <c:pt idx="4022">
                  <c:v>1.4665672383792128</c:v>
                </c:pt>
                <c:pt idx="4023">
                  <c:v>1.4662027833000926</c:v>
                </c:pt>
                <c:pt idx="4024">
                  <c:v>1.4658385093166639</c:v>
                </c:pt>
                <c:pt idx="4025">
                  <c:v>1.4654744162939821</c:v>
                </c:pt>
                <c:pt idx="4026">
                  <c:v>1.4651105040972365</c:v>
                </c:pt>
                <c:pt idx="4027">
                  <c:v>1.4647467725917505</c:v>
                </c:pt>
                <c:pt idx="4028">
                  <c:v>1.4643832216429811</c:v>
                </c:pt>
                <c:pt idx="4029">
                  <c:v>1.4640198511165188</c:v>
                </c:pt>
                <c:pt idx="4030">
                  <c:v>1.4636566608780874</c:v>
                </c:pt>
                <c:pt idx="4031">
                  <c:v>1.4632936507935441</c:v>
                </c:pt>
                <c:pt idx="4032">
                  <c:v>1.4629308207288791</c:v>
                </c:pt>
                <c:pt idx="4033">
                  <c:v>1.4625681705502154</c:v>
                </c:pt>
                <c:pt idx="4034">
                  <c:v>1.4622057001238089</c:v>
                </c:pt>
                <c:pt idx="4035">
                  <c:v>1.4618434093160477</c:v>
                </c:pt>
                <c:pt idx="4036">
                  <c:v>1.4614812979934526</c:v>
                </c:pt>
                <c:pt idx="4037">
                  <c:v>1.4611193660226764</c:v>
                </c:pt>
                <c:pt idx="4038">
                  <c:v>1.4607576132705045</c:v>
                </c:pt>
                <c:pt idx="4039">
                  <c:v>1.4603960396038531</c:v>
                </c:pt>
                <c:pt idx="4040">
                  <c:v>1.4600346448897714</c:v>
                </c:pt>
                <c:pt idx="4041">
                  <c:v>1.4596734289954394</c:v>
                </c:pt>
                <c:pt idx="4042">
                  <c:v>1.4593123917881687</c:v>
                </c:pt>
                <c:pt idx="4043">
                  <c:v>1.4589515331354019</c:v>
                </c:pt>
                <c:pt idx="4044">
                  <c:v>1.4585908529047134</c:v>
                </c:pt>
                <c:pt idx="4045">
                  <c:v>1.4582303509638075</c:v>
                </c:pt>
                <c:pt idx="4046">
                  <c:v>1.4578700271805201</c:v>
                </c:pt>
                <c:pt idx="4047">
                  <c:v>1.4575098814228171</c:v>
                </c:pt>
                <c:pt idx="4048">
                  <c:v>1.4571499135587958</c:v>
                </c:pt>
                <c:pt idx="4049">
                  <c:v>1.4567901234566822</c:v>
                </c:pt>
                <c:pt idx="4050">
                  <c:v>1.4564305109848341</c:v>
                </c:pt>
                <c:pt idx="4051">
                  <c:v>1.4560710760117381</c:v>
                </c:pt>
                <c:pt idx="4052">
                  <c:v>1.4557118184060109</c:v>
                </c:pt>
                <c:pt idx="4053">
                  <c:v>1.4553527380363991</c:v>
                </c:pt>
                <c:pt idx="4054">
                  <c:v>1.4549938347717786</c:v>
                </c:pt>
                <c:pt idx="4055">
                  <c:v>1.4546351084811542</c:v>
                </c:pt>
                <c:pt idx="4056">
                  <c:v>1.4542765590336606</c:v>
                </c:pt>
                <c:pt idx="4057">
                  <c:v>1.4539181862985611</c:v>
                </c:pt>
                <c:pt idx="4058">
                  <c:v>1.4535599901452476</c:v>
                </c:pt>
                <c:pt idx="4059">
                  <c:v>1.4532019704432413</c:v>
                </c:pt>
                <c:pt idx="4060">
                  <c:v>1.4528441270621915</c:v>
                </c:pt>
                <c:pt idx="4061">
                  <c:v>1.4524864598718756</c:v>
                </c:pt>
                <c:pt idx="4062">
                  <c:v>1.4521289687422001</c:v>
                </c:pt>
                <c:pt idx="4063">
                  <c:v>1.4517716535431984</c:v>
                </c:pt>
                <c:pt idx="4064">
                  <c:v>1.4514145141450328</c:v>
                </c:pt>
                <c:pt idx="4065">
                  <c:v>1.4510575504179926</c:v>
                </c:pt>
                <c:pt idx="4066">
                  <c:v>1.450700762232495</c:v>
                </c:pt>
                <c:pt idx="4067">
                  <c:v>1.450344149459085</c:v>
                </c:pt>
                <c:pt idx="4068">
                  <c:v>1.4499877119684337</c:v>
                </c:pt>
                <c:pt idx="4069">
                  <c:v>1.4496314496313407</c:v>
                </c:pt>
                <c:pt idx="4070">
                  <c:v>1.4492753623187316</c:v>
                </c:pt>
                <c:pt idx="4071">
                  <c:v>1.4489194499016591</c:v>
                </c:pt>
                <c:pt idx="4072">
                  <c:v>1.4485637122513026</c:v>
                </c:pt>
                <c:pt idx="4073">
                  <c:v>1.4482081492389678</c:v>
                </c:pt>
                <c:pt idx="4074">
                  <c:v>1.4478527607360872</c:v>
                </c:pt>
                <c:pt idx="4075">
                  <c:v>1.4474975466142184</c:v>
                </c:pt>
                <c:pt idx="4076">
                  <c:v>1.4471425067450463</c:v>
                </c:pt>
                <c:pt idx="4077">
                  <c:v>1.446787641000381</c:v>
                </c:pt>
                <c:pt idx="4078">
                  <c:v>1.4464329492521582</c:v>
                </c:pt>
                <c:pt idx="4079">
                  <c:v>1.4460784313724395</c:v>
                </c:pt>
                <c:pt idx="4080">
                  <c:v>1.4457240872334116</c:v>
                </c:pt>
                <c:pt idx="4081">
                  <c:v>1.4453699167073866</c:v>
                </c:pt>
                <c:pt idx="4082">
                  <c:v>1.445015919666802</c:v>
                </c:pt>
                <c:pt idx="4083">
                  <c:v>1.4446620959842194</c:v>
                </c:pt>
                <c:pt idx="4084">
                  <c:v>1.4443084455323258</c:v>
                </c:pt>
                <c:pt idx="4085">
                  <c:v>1.4439549681839332</c:v>
                </c:pt>
                <c:pt idx="4086">
                  <c:v>1.4436016638119771</c:v>
                </c:pt>
                <c:pt idx="4087">
                  <c:v>1.4432485322895181</c:v>
                </c:pt>
                <c:pt idx="4088">
                  <c:v>1.4428955734897408</c:v>
                </c:pt>
                <c:pt idx="4089">
                  <c:v>1.4425427872859535</c:v>
                </c:pt>
                <c:pt idx="4090">
                  <c:v>1.4421901735515887</c:v>
                </c:pt>
                <c:pt idx="4091">
                  <c:v>1.4418377321602025</c:v>
                </c:pt>
                <c:pt idx="4092">
                  <c:v>1.441485462985475</c:v>
                </c:pt>
                <c:pt idx="4093">
                  <c:v>1.4411333659012087</c:v>
                </c:pt>
                <c:pt idx="4094">
                  <c:v>1.4407814407813304</c:v>
                </c:pt>
                <c:pt idx="4095">
                  <c:v>1.4404296874998896</c:v>
                </c:pt>
                <c:pt idx="4096">
                  <c:v>1.4400781059310586</c:v>
                </c:pt>
                <c:pt idx="4097">
                  <c:v>1.4397266959491331</c:v>
                </c:pt>
                <c:pt idx="4098">
                  <c:v>1.4393754574285305</c:v>
                </c:pt>
                <c:pt idx="4099">
                  <c:v>1.4390243902437918</c:v>
                </c:pt>
                <c:pt idx="4100">
                  <c:v>1.4386734942695796</c:v>
                </c:pt>
                <c:pt idx="4101">
                  <c:v>1.438322769380679</c:v>
                </c:pt>
                <c:pt idx="4102">
                  <c:v>1.4379722154519974</c:v>
                </c:pt>
                <c:pt idx="4103">
                  <c:v>1.4376218323585637</c:v>
                </c:pt>
                <c:pt idx="4104">
                  <c:v>1.4372716199755284</c:v>
                </c:pt>
                <c:pt idx="4105">
                  <c:v>1.4369215781781648</c:v>
                </c:pt>
                <c:pt idx="4106">
                  <c:v>1.436571706841866</c:v>
                </c:pt>
                <c:pt idx="4107">
                  <c:v>1.436222005842148</c:v>
                </c:pt>
                <c:pt idx="4108">
                  <c:v>1.4358724750546468</c:v>
                </c:pt>
                <c:pt idx="4109">
                  <c:v>1.4355231143551199</c:v>
                </c:pt>
                <c:pt idx="4110">
                  <c:v>1.4351739236194461</c:v>
                </c:pt>
                <c:pt idx="4111">
                  <c:v>1.4348249027236242</c:v>
                </c:pt>
                <c:pt idx="4112">
                  <c:v>1.4344760515437738</c:v>
                </c:pt>
                <c:pt idx="4113">
                  <c:v>1.4341273699561354</c:v>
                </c:pt>
                <c:pt idx="4114">
                  <c:v>1.4337788578370696</c:v>
                </c:pt>
                <c:pt idx="4115">
                  <c:v>1.4334305150630566</c:v>
                </c:pt>
                <c:pt idx="4116">
                  <c:v>1.4330823415106972</c:v>
                </c:pt>
                <c:pt idx="4117">
                  <c:v>1.432734337056712</c:v>
                </c:pt>
                <c:pt idx="4118">
                  <c:v>1.4323865015779411</c:v>
                </c:pt>
                <c:pt idx="4119">
                  <c:v>1.4320388349513447</c:v>
                </c:pt>
                <c:pt idx="4120">
                  <c:v>1.4316913370540012</c:v>
                </c:pt>
                <c:pt idx="4121">
                  <c:v>1.4313440077631099</c:v>
                </c:pt>
                <c:pt idx="4122">
                  <c:v>1.4309968469559879</c:v>
                </c:pt>
                <c:pt idx="4123">
                  <c:v>1.4306498545100723</c:v>
                </c:pt>
                <c:pt idx="4124">
                  <c:v>1.4303030303029183</c:v>
                </c:pt>
                <c:pt idx="4125">
                  <c:v>1.4299563742122001</c:v>
                </c:pt>
                <c:pt idx="4126">
                  <c:v>1.4296098861157105</c:v>
                </c:pt>
                <c:pt idx="4127">
                  <c:v>1.4292635658913606</c:v>
                </c:pt>
                <c:pt idx="4128">
                  <c:v>1.42891741341718</c:v>
                </c:pt>
                <c:pt idx="4129">
                  <c:v>1.4285714285713162</c:v>
                </c:pt>
                <c:pt idx="4130">
                  <c:v>1.4282256112320348</c:v>
                </c:pt>
                <c:pt idx="4131">
                  <c:v>1.4278799612777191</c:v>
                </c:pt>
                <c:pt idx="4132">
                  <c:v>1.4275344785868704</c:v>
                </c:pt>
                <c:pt idx="4133">
                  <c:v>1.4271891630381071</c:v>
                </c:pt>
                <c:pt idx="4134">
                  <c:v>1.4268440145101655</c:v>
                </c:pt>
                <c:pt idx="4135">
                  <c:v>1.4264990328818989</c:v>
                </c:pt>
                <c:pt idx="4136">
                  <c:v>1.4261542180322779</c:v>
                </c:pt>
                <c:pt idx="4137">
                  <c:v>1.4258095698403899</c:v>
                </c:pt>
                <c:pt idx="4138">
                  <c:v>1.4254650881854394</c:v>
                </c:pt>
                <c:pt idx="4139">
                  <c:v>1.425120772946747</c:v>
                </c:pt>
                <c:pt idx="4140">
                  <c:v>1.4247766240037509</c:v>
                </c:pt>
                <c:pt idx="4141">
                  <c:v>1.4244326412360049</c:v>
                </c:pt>
                <c:pt idx="4142">
                  <c:v>1.4240888245231793</c:v>
                </c:pt>
                <c:pt idx="4143">
                  <c:v>1.4237451737450608</c:v>
                </c:pt>
                <c:pt idx="4144">
                  <c:v>1.4234016887815515</c:v>
                </c:pt>
                <c:pt idx="4145">
                  <c:v>1.4230583695126702</c:v>
                </c:pt>
                <c:pt idx="4146">
                  <c:v>1.422715215818551</c:v>
                </c:pt>
                <c:pt idx="4147">
                  <c:v>1.4223722275794433</c:v>
                </c:pt>
                <c:pt idx="4148">
                  <c:v>1.4220294046757123</c:v>
                </c:pt>
                <c:pt idx="4149">
                  <c:v>1.4216867469878385</c:v>
                </c:pt>
                <c:pt idx="4150">
                  <c:v>1.4213442543964177</c:v>
                </c:pt>
                <c:pt idx="4151">
                  <c:v>1.4210019267821601</c:v>
                </c:pt>
                <c:pt idx="4152">
                  <c:v>1.4206597640258918</c:v>
                </c:pt>
                <c:pt idx="4153">
                  <c:v>1.4203177660085529</c:v>
                </c:pt>
                <c:pt idx="4154">
                  <c:v>1.419975932611198</c:v>
                </c:pt>
                <c:pt idx="4155">
                  <c:v>1.419634263714997</c:v>
                </c:pt>
                <c:pt idx="4156">
                  <c:v>1.4192927592012334</c:v>
                </c:pt>
                <c:pt idx="4157">
                  <c:v>1.4189514189513053</c:v>
                </c:pt>
                <c:pt idx="4158">
                  <c:v>1.4186102428467244</c:v>
                </c:pt>
                <c:pt idx="4159">
                  <c:v>1.4182692307691169</c:v>
                </c:pt>
                <c:pt idx="4160">
                  <c:v>1.4179283826002225</c:v>
                </c:pt>
                <c:pt idx="4161">
                  <c:v>1.4175876982218947</c:v>
                </c:pt>
                <c:pt idx="4162">
                  <c:v>1.4172471775161002</c:v>
                </c:pt>
                <c:pt idx="4163">
                  <c:v>1.4169068203649196</c:v>
                </c:pt>
                <c:pt idx="4164">
                  <c:v>1.4165666266505461</c:v>
                </c:pt>
                <c:pt idx="4165">
                  <c:v>1.4162265962552867</c:v>
                </c:pt>
                <c:pt idx="4166">
                  <c:v>1.4158867290615609</c:v>
                </c:pt>
                <c:pt idx="4167">
                  <c:v>1.4155470249519011</c:v>
                </c:pt>
                <c:pt idx="4168">
                  <c:v>1.4152074838089526</c:v>
                </c:pt>
                <c:pt idx="4169">
                  <c:v>1.4148681055154733</c:v>
                </c:pt>
                <c:pt idx="4170">
                  <c:v>1.4145288899543329</c:v>
                </c:pt>
                <c:pt idx="4171">
                  <c:v>1.4141898370085144</c:v>
                </c:pt>
                <c:pt idx="4172">
                  <c:v>1.4138509465611124</c:v>
                </c:pt>
                <c:pt idx="4173">
                  <c:v>1.4135122184953335</c:v>
                </c:pt>
                <c:pt idx="4174">
                  <c:v>1.4131736526944962</c:v>
                </c:pt>
                <c:pt idx="4175">
                  <c:v>1.4128352490420308</c:v>
                </c:pt>
                <c:pt idx="4176">
                  <c:v>1.4124970074214798</c:v>
                </c:pt>
                <c:pt idx="4177">
                  <c:v>1.4121589277164961</c:v>
                </c:pt>
                <c:pt idx="4178">
                  <c:v>1.4118210098108448</c:v>
                </c:pt>
                <c:pt idx="4179">
                  <c:v>1.4114832535884019</c:v>
                </c:pt>
                <c:pt idx="4180">
                  <c:v>1.4111456589331546</c:v>
                </c:pt>
                <c:pt idx="4181">
                  <c:v>1.4108082257292012</c:v>
                </c:pt>
                <c:pt idx="4182">
                  <c:v>1.4104709538607503</c:v>
                </c:pt>
                <c:pt idx="4183">
                  <c:v>1.410133843212122</c:v>
                </c:pt>
                <c:pt idx="4184">
                  <c:v>1.4097968936677463</c:v>
                </c:pt>
                <c:pt idx="4185">
                  <c:v>1.4094601051121638</c:v>
                </c:pt>
                <c:pt idx="4186">
                  <c:v>1.4091234774300256</c:v>
                </c:pt>
                <c:pt idx="4187">
                  <c:v>1.4087870105060929</c:v>
                </c:pt>
                <c:pt idx="4188">
                  <c:v>1.4084507042252368</c:v>
                </c:pt>
                <c:pt idx="4189">
                  <c:v>1.4081145584724384</c:v>
                </c:pt>
                <c:pt idx="4190">
                  <c:v>1.4077785731327883</c:v>
                </c:pt>
                <c:pt idx="4191">
                  <c:v>1.4074427480914875</c:v>
                </c:pt>
                <c:pt idx="4192">
                  <c:v>1.4071070832338459</c:v>
                </c:pt>
                <c:pt idx="4193">
                  <c:v>1.4067715784452826</c:v>
                </c:pt>
                <c:pt idx="4194">
                  <c:v>1.4064362336113265</c:v>
                </c:pt>
                <c:pt idx="4195">
                  <c:v>1.4061010486176155</c:v>
                </c:pt>
                <c:pt idx="4196">
                  <c:v>1.4057660233498961</c:v>
                </c:pt>
                <c:pt idx="4197">
                  <c:v>1.4054311576940244</c:v>
                </c:pt>
                <c:pt idx="4198">
                  <c:v>1.4050964515359643</c:v>
                </c:pt>
                <c:pt idx="4199">
                  <c:v>1.404761904761789</c:v>
                </c:pt>
                <c:pt idx="4200">
                  <c:v>1.4044275172576799</c:v>
                </c:pt>
                <c:pt idx="4201">
                  <c:v>1.4040932889099269</c:v>
                </c:pt>
                <c:pt idx="4202">
                  <c:v>1.403759219604928</c:v>
                </c:pt>
                <c:pt idx="4203">
                  <c:v>1.4034253092291893</c:v>
                </c:pt>
                <c:pt idx="4204">
                  <c:v>1.403091557669325</c:v>
                </c:pt>
                <c:pt idx="4205">
                  <c:v>1.4027579648120569</c:v>
                </c:pt>
                <c:pt idx="4206">
                  <c:v>1.4024245305442147</c:v>
                </c:pt>
                <c:pt idx="4207">
                  <c:v>1.4020912547527355</c:v>
                </c:pt>
                <c:pt idx="4208">
                  <c:v>1.4017581373246639</c:v>
                </c:pt>
                <c:pt idx="4209">
                  <c:v>1.4014251781471521</c:v>
                </c:pt>
                <c:pt idx="4210">
                  <c:v>1.401092377107459</c:v>
                </c:pt>
                <c:pt idx="4211">
                  <c:v>1.400759734092951</c:v>
                </c:pt>
                <c:pt idx="4212">
                  <c:v>1.4004272489911012</c:v>
                </c:pt>
                <c:pt idx="4213">
                  <c:v>1.4000949216894896</c:v>
                </c:pt>
                <c:pt idx="4214">
                  <c:v>1.3997627520758027</c:v>
                </c:pt>
                <c:pt idx="4215">
                  <c:v>1.3994307400378341</c:v>
                </c:pt>
                <c:pt idx="4216">
                  <c:v>1.3990988854634829</c:v>
                </c:pt>
                <c:pt idx="4217">
                  <c:v>1.3987671882407557</c:v>
                </c:pt>
                <c:pt idx="4218">
                  <c:v>1.3984356482577642</c:v>
                </c:pt>
                <c:pt idx="4219">
                  <c:v>1.3981042654027267</c:v>
                </c:pt>
                <c:pt idx="4220">
                  <c:v>1.3977730395639674</c:v>
                </c:pt>
                <c:pt idx="4221">
                  <c:v>1.3974419706299162</c:v>
                </c:pt>
                <c:pt idx="4222">
                  <c:v>1.3971110584891087</c:v>
                </c:pt>
                <c:pt idx="4223">
                  <c:v>1.396780303030186</c:v>
                </c:pt>
                <c:pt idx="4224">
                  <c:v>1.3964497041418948</c:v>
                </c:pt>
                <c:pt idx="4225">
                  <c:v>1.3961192617130869</c:v>
                </c:pt>
                <c:pt idx="4226">
                  <c:v>1.3957889756327193</c:v>
                </c:pt>
                <c:pt idx="4227">
                  <c:v>1.3954588457898545</c:v>
                </c:pt>
                <c:pt idx="4228">
                  <c:v>1.395128872073659</c:v>
                </c:pt>
                <c:pt idx="4229">
                  <c:v>1.3947990543734052</c:v>
                </c:pt>
                <c:pt idx="4230">
                  <c:v>1.3944693925784692</c:v>
                </c:pt>
                <c:pt idx="4231">
                  <c:v>1.3941398865783325</c:v>
                </c:pt>
                <c:pt idx="4232">
                  <c:v>1.3938105362625803</c:v>
                </c:pt>
                <c:pt idx="4233">
                  <c:v>1.3934813415209029</c:v>
                </c:pt>
                <c:pt idx="4234">
                  <c:v>1.3931523022430938</c:v>
                </c:pt>
                <c:pt idx="4235">
                  <c:v>1.3928234183190513</c:v>
                </c:pt>
                <c:pt idx="4236">
                  <c:v>1.3924946896387778</c:v>
                </c:pt>
                <c:pt idx="4237">
                  <c:v>1.3921661160923788</c:v>
                </c:pt>
                <c:pt idx="4238">
                  <c:v>1.3918376975700639</c:v>
                </c:pt>
                <c:pt idx="4239">
                  <c:v>1.3915094339621463</c:v>
                </c:pt>
                <c:pt idx="4240">
                  <c:v>1.3911813251590428</c:v>
                </c:pt>
                <c:pt idx="4241">
                  <c:v>1.3908533710512729</c:v>
                </c:pt>
                <c:pt idx="4242">
                  <c:v>1.3905255715294602</c:v>
                </c:pt>
                <c:pt idx="4243">
                  <c:v>1.3901979264843307</c:v>
                </c:pt>
                <c:pt idx="4244">
                  <c:v>1.3898704358067135</c:v>
                </c:pt>
                <c:pt idx="4245">
                  <c:v>1.3895430993875408</c:v>
                </c:pt>
                <c:pt idx="4246">
                  <c:v>1.3892159171178475</c:v>
                </c:pt>
                <c:pt idx="4247">
                  <c:v>1.3888888888887707</c:v>
                </c:pt>
                <c:pt idx="4248">
                  <c:v>1.3885620145915505</c:v>
                </c:pt>
                <c:pt idx="4249">
                  <c:v>1.3882352941175289</c:v>
                </c:pt>
                <c:pt idx="4250">
                  <c:v>1.3879087273581503</c:v>
                </c:pt>
                <c:pt idx="4251">
                  <c:v>1.3875823142049617</c:v>
                </c:pt>
                <c:pt idx="4252">
                  <c:v>1.3872560545496111</c:v>
                </c:pt>
                <c:pt idx="4253">
                  <c:v>1.3869299482838495</c:v>
                </c:pt>
                <c:pt idx="4254">
                  <c:v>1.386603995299529</c:v>
                </c:pt>
                <c:pt idx="4255">
                  <c:v>1.3862781954886032</c:v>
                </c:pt>
                <c:pt idx="4256">
                  <c:v>1.3859525487431279</c:v>
                </c:pt>
                <c:pt idx="4257">
                  <c:v>1.3856270549552594</c:v>
                </c:pt>
                <c:pt idx="4258">
                  <c:v>1.3853017140172563</c:v>
                </c:pt>
                <c:pt idx="4259">
                  <c:v>1.3849765258214775</c:v>
                </c:pt>
                <c:pt idx="4260">
                  <c:v>1.3846514902603835</c:v>
                </c:pt>
                <c:pt idx="4261">
                  <c:v>1.3843266072265354</c:v>
                </c:pt>
                <c:pt idx="4262">
                  <c:v>1.3840018766125952</c:v>
                </c:pt>
                <c:pt idx="4263">
                  <c:v>1.3836772983113257</c:v>
                </c:pt>
                <c:pt idx="4264">
                  <c:v>1.3833528722155903</c:v>
                </c:pt>
                <c:pt idx="4265">
                  <c:v>1.3830285982183526</c:v>
                </c:pt>
                <c:pt idx="4266">
                  <c:v>1.3827044762126768</c:v>
                </c:pt>
                <c:pt idx="4267">
                  <c:v>1.3823805060917271</c:v>
                </c:pt>
                <c:pt idx="4268">
                  <c:v>1.3820566877487681</c:v>
                </c:pt>
                <c:pt idx="4269">
                  <c:v>1.3817330210771641</c:v>
                </c:pt>
                <c:pt idx="4270">
                  <c:v>1.3814095059703795</c:v>
                </c:pt>
                <c:pt idx="4271">
                  <c:v>1.381086142321978</c:v>
                </c:pt>
                <c:pt idx="4272">
                  <c:v>1.3807629300256237</c:v>
                </c:pt>
                <c:pt idx="4273">
                  <c:v>1.3804398689750794</c:v>
                </c:pt>
                <c:pt idx="4274">
                  <c:v>1.3801169590642082</c:v>
                </c:pt>
                <c:pt idx="4275">
                  <c:v>1.3797942001869712</c:v>
                </c:pt>
                <c:pt idx="4276">
                  <c:v>1.3794715922374301</c:v>
                </c:pt>
                <c:pt idx="4277">
                  <c:v>1.3791491351097449</c:v>
                </c:pt>
                <c:pt idx="4278">
                  <c:v>1.3788268286981744</c:v>
                </c:pt>
                <c:pt idx="4279">
                  <c:v>1.3785046728970767</c:v>
                </c:pt>
                <c:pt idx="4280">
                  <c:v>1.3781826676009081</c:v>
                </c:pt>
                <c:pt idx="4281">
                  <c:v>1.377860812704224</c:v>
                </c:pt>
                <c:pt idx="4282">
                  <c:v>1.3775391081016781</c:v>
                </c:pt>
                <c:pt idx="4283">
                  <c:v>1.3772175536880222</c:v>
                </c:pt>
                <c:pt idx="4284">
                  <c:v>1.3768961493581064</c:v>
                </c:pt>
                <c:pt idx="4285">
                  <c:v>1.3765748950068797</c:v>
                </c:pt>
                <c:pt idx="4286">
                  <c:v>1.3762537905293879</c:v>
                </c:pt>
                <c:pt idx="4287">
                  <c:v>1.3759328358207756</c:v>
                </c:pt>
                <c:pt idx="4288">
                  <c:v>1.3756120307762847</c:v>
                </c:pt>
                <c:pt idx="4289">
                  <c:v>1.3752913752912552</c:v>
                </c:pt>
                <c:pt idx="4290">
                  <c:v>1.3749708692611244</c:v>
                </c:pt>
                <c:pt idx="4291">
                  <c:v>1.374650512581427</c:v>
                </c:pt>
                <c:pt idx="4292">
                  <c:v>1.3743303051477951</c:v>
                </c:pt>
                <c:pt idx="4293">
                  <c:v>1.3740102468559581</c:v>
                </c:pt>
                <c:pt idx="4294">
                  <c:v>1.3736903376017424</c:v>
                </c:pt>
                <c:pt idx="4295">
                  <c:v>1.3733705772810716</c:v>
                </c:pt>
                <c:pt idx="4296">
                  <c:v>1.3730509657899657</c:v>
                </c:pt>
                <c:pt idx="4297">
                  <c:v>1.3727315030245422</c:v>
                </c:pt>
                <c:pt idx="4298">
                  <c:v>1.3724121888810148</c:v>
                </c:pt>
                <c:pt idx="4299">
                  <c:v>1.3720930232556934</c:v>
                </c:pt>
                <c:pt idx="4300">
                  <c:v>1.3717740060449852</c:v>
                </c:pt>
                <c:pt idx="4301">
                  <c:v>1.3714551371453931</c:v>
                </c:pt>
                <c:pt idx="4302">
                  <c:v>1.3711364164535165</c:v>
                </c:pt>
                <c:pt idx="4303">
                  <c:v>1.3708178438660503</c:v>
                </c:pt>
                <c:pt idx="4304">
                  <c:v>1.3704994192797864</c:v>
                </c:pt>
                <c:pt idx="4305">
                  <c:v>1.3701811425916117</c:v>
                </c:pt>
                <c:pt idx="4306">
                  <c:v>1.3698630136985093</c:v>
                </c:pt>
                <c:pt idx="4307">
                  <c:v>1.369545032497558</c:v>
                </c:pt>
                <c:pt idx="4308">
                  <c:v>1.3692271988859315</c:v>
                </c:pt>
                <c:pt idx="4309">
                  <c:v>1.3689095127608999</c:v>
                </c:pt>
                <c:pt idx="4310">
                  <c:v>1.368591974019828</c:v>
                </c:pt>
                <c:pt idx="4311">
                  <c:v>1.3682745825601759</c:v>
                </c:pt>
                <c:pt idx="4312">
                  <c:v>1.3679573382794987</c:v>
                </c:pt>
                <c:pt idx="4313">
                  <c:v>1.3676402410754469</c:v>
                </c:pt>
                <c:pt idx="4314">
                  <c:v>1.3673232908457653</c:v>
                </c:pt>
                <c:pt idx="4315">
                  <c:v>1.3670064874882941</c:v>
                </c:pt>
                <c:pt idx="4316">
                  <c:v>1.3666898309009674</c:v>
                </c:pt>
                <c:pt idx="4317">
                  <c:v>1.3663733209818147</c:v>
                </c:pt>
                <c:pt idx="4318">
                  <c:v>1.3660569576289594</c:v>
                </c:pt>
                <c:pt idx="4319">
                  <c:v>1.3657407407406195</c:v>
                </c:pt>
                <c:pt idx="4320">
                  <c:v>1.3654246702151065</c:v>
                </c:pt>
                <c:pt idx="4321">
                  <c:v>1.3651087459508271</c:v>
                </c:pt>
                <c:pt idx="4322">
                  <c:v>1.3647929678462816</c:v>
                </c:pt>
                <c:pt idx="4323">
                  <c:v>1.3644773358000635</c:v>
                </c:pt>
                <c:pt idx="4324">
                  <c:v>1.3641618497108612</c:v>
                </c:pt>
                <c:pt idx="4325">
                  <c:v>1.3638465094774559</c:v>
                </c:pt>
                <c:pt idx="4326">
                  <c:v>1.3635313149987227</c:v>
                </c:pt>
                <c:pt idx="4327">
                  <c:v>1.3632162661736307</c:v>
                </c:pt>
                <c:pt idx="4328">
                  <c:v>1.3629013629012412</c:v>
                </c:pt>
                <c:pt idx="4329">
                  <c:v>1.3625866050807096</c:v>
                </c:pt>
                <c:pt idx="4330">
                  <c:v>1.3622719926112843</c:v>
                </c:pt>
                <c:pt idx="4331">
                  <c:v>1.3619575253923066</c:v>
                </c:pt>
                <c:pt idx="4332">
                  <c:v>1.3616432033232106</c:v>
                </c:pt>
                <c:pt idx="4333">
                  <c:v>1.3613290263035236</c:v>
                </c:pt>
                <c:pt idx="4334">
                  <c:v>1.3610149942328653</c:v>
                </c:pt>
                <c:pt idx="4335">
                  <c:v>1.360701107010948</c:v>
                </c:pt>
                <c:pt idx="4336">
                  <c:v>1.3603873645375768</c:v>
                </c:pt>
                <c:pt idx="4337">
                  <c:v>1.3600737667126488</c:v>
                </c:pt>
                <c:pt idx="4338">
                  <c:v>1.3597603134361536</c:v>
                </c:pt>
                <c:pt idx="4339">
                  <c:v>1.3594470046081728</c:v>
                </c:pt>
                <c:pt idx="4340">
                  <c:v>1.3591338401288804</c:v>
                </c:pt>
                <c:pt idx="4341">
                  <c:v>1.3588208198985419</c:v>
                </c:pt>
                <c:pt idx="4342">
                  <c:v>1.3585079438175152</c:v>
                </c:pt>
                <c:pt idx="4343">
                  <c:v>1.3581952117862497</c:v>
                </c:pt>
                <c:pt idx="4344">
                  <c:v>1.3578826237052861</c:v>
                </c:pt>
                <c:pt idx="4345">
                  <c:v>1.3575701794752573</c:v>
                </c:pt>
                <c:pt idx="4346">
                  <c:v>1.357257878996887</c:v>
                </c:pt>
                <c:pt idx="4347">
                  <c:v>1.3569457221709906</c:v>
                </c:pt>
                <c:pt idx="4348">
                  <c:v>1.3566337088984748</c:v>
                </c:pt>
                <c:pt idx="4349">
                  <c:v>1.3563218390803371</c:v>
                </c:pt>
                <c:pt idx="4350">
                  <c:v>1.3560101126176665</c:v>
                </c:pt>
                <c:pt idx="4351">
                  <c:v>1.3556985294116419</c:v>
                </c:pt>
                <c:pt idx="4352">
                  <c:v>1.3553870893635345</c:v>
                </c:pt>
                <c:pt idx="4353">
                  <c:v>1.355075792374705</c:v>
                </c:pt>
                <c:pt idx="4354">
                  <c:v>1.354764638346605</c:v>
                </c:pt>
                <c:pt idx="4355">
                  <c:v>1.354453627180777</c:v>
                </c:pt>
                <c:pt idx="4356">
                  <c:v>1.3541427587788535</c:v>
                </c:pt>
                <c:pt idx="4357">
                  <c:v>1.3538320330425573</c:v>
                </c:pt>
                <c:pt idx="4358">
                  <c:v>1.3535214498737014</c:v>
                </c:pt>
                <c:pt idx="4359">
                  <c:v>1.3532110091741889</c:v>
                </c:pt>
                <c:pt idx="4360">
                  <c:v>1.3529007108460132</c:v>
                </c:pt>
                <c:pt idx="4361">
                  <c:v>1.3525905547912571</c:v>
                </c:pt>
                <c:pt idx="4362">
                  <c:v>1.3522805409120933</c:v>
                </c:pt>
                <c:pt idx="4363">
                  <c:v>1.3519706691107842</c:v>
                </c:pt>
                <c:pt idx="4364">
                  <c:v>1.3516609392896821</c:v>
                </c:pt>
                <c:pt idx="4365">
                  <c:v>1.3513513513512281</c:v>
                </c:pt>
                <c:pt idx="4366">
                  <c:v>1.3510419051979532</c:v>
                </c:pt>
                <c:pt idx="4367">
                  <c:v>1.3507326007324774</c:v>
                </c:pt>
                <c:pt idx="4368">
                  <c:v>1.35042343785751</c:v>
                </c:pt>
                <c:pt idx="4369">
                  <c:v>1.3501144164758492</c:v>
                </c:pt>
                <c:pt idx="4370">
                  <c:v>1.3498055364903823</c:v>
                </c:pt>
                <c:pt idx="4371">
                  <c:v>1.349496797804085</c:v>
                </c:pt>
                <c:pt idx="4372">
                  <c:v>1.3491882003200228</c:v>
                </c:pt>
                <c:pt idx="4373">
                  <c:v>1.3488797439413487</c:v>
                </c:pt>
                <c:pt idx="4374">
                  <c:v>1.3485714285713049</c:v>
                </c:pt>
                <c:pt idx="4375">
                  <c:v>1.3482632541132218</c:v>
                </c:pt>
                <c:pt idx="4376">
                  <c:v>1.3479552204705183</c:v>
                </c:pt>
                <c:pt idx="4377">
                  <c:v>1.3476473275467014</c:v>
                </c:pt>
                <c:pt idx="4378">
                  <c:v>1.3473395752453661</c:v>
                </c:pt>
                <c:pt idx="4379">
                  <c:v>1.3470319634701959</c:v>
                </c:pt>
                <c:pt idx="4380">
                  <c:v>1.3467244921249617</c:v>
                </c:pt>
                <c:pt idx="4381">
                  <c:v>1.3464171611135229</c:v>
                </c:pt>
                <c:pt idx="4382">
                  <c:v>1.3461099703398258</c:v>
                </c:pt>
                <c:pt idx="4383">
                  <c:v>1.3458029197079053</c:v>
                </c:pt>
                <c:pt idx="4384">
                  <c:v>1.3454960091218828</c:v>
                </c:pt>
                <c:pt idx="4385">
                  <c:v>1.3451892384859681</c:v>
                </c:pt>
                <c:pt idx="4386">
                  <c:v>1.3448826077044576</c:v>
                </c:pt>
                <c:pt idx="4387">
                  <c:v>1.3445761166817356</c:v>
                </c:pt>
                <c:pt idx="4388">
                  <c:v>1.3442697653222728</c:v>
                </c:pt>
                <c:pt idx="4389">
                  <c:v>1.3439635535306276</c:v>
                </c:pt>
                <c:pt idx="4390">
                  <c:v>1.3436574812114448</c:v>
                </c:pt>
                <c:pt idx="4391">
                  <c:v>1.3433515482694567</c:v>
                </c:pt>
                <c:pt idx="4392">
                  <c:v>1.3430457546094818</c:v>
                </c:pt>
                <c:pt idx="4393">
                  <c:v>1.3427401001364254</c:v>
                </c:pt>
                <c:pt idx="4394">
                  <c:v>1.3424345847552794</c:v>
                </c:pt>
                <c:pt idx="4395">
                  <c:v>1.3421292083711223</c:v>
                </c:pt>
                <c:pt idx="4396">
                  <c:v>1.3418239708891182</c:v>
                </c:pt>
                <c:pt idx="4397">
                  <c:v>1.3415188722145186</c:v>
                </c:pt>
                <c:pt idx="4398">
                  <c:v>1.3412139122526601</c:v>
                </c:pt>
                <c:pt idx="4399">
                  <c:v>1.3409090909089663</c:v>
                </c:pt>
                <c:pt idx="4400">
                  <c:v>1.3406044080889461</c:v>
                </c:pt>
                <c:pt idx="4401">
                  <c:v>1.3402998636981942</c:v>
                </c:pt>
                <c:pt idx="4402">
                  <c:v>1.3399954576423918</c:v>
                </c:pt>
                <c:pt idx="4403">
                  <c:v>1.339691189827305</c:v>
                </c:pt>
                <c:pt idx="4404">
                  <c:v>1.3393870601587856</c:v>
                </c:pt>
                <c:pt idx="4405">
                  <c:v>1.3390830685427713</c:v>
                </c:pt>
                <c:pt idx="4406">
                  <c:v>1.3387792148852846</c:v>
                </c:pt>
                <c:pt idx="4407">
                  <c:v>1.3384754990924341</c:v>
                </c:pt>
                <c:pt idx="4408">
                  <c:v>1.3381719210704126</c:v>
                </c:pt>
                <c:pt idx="4409">
                  <c:v>1.3378684807254986</c:v>
                </c:pt>
                <c:pt idx="4410">
                  <c:v>1.3375651779640554</c:v>
                </c:pt>
                <c:pt idx="4411">
                  <c:v>1.3372620126925314</c:v>
                </c:pt>
                <c:pt idx="4412">
                  <c:v>1.3369589848174592</c:v>
                </c:pt>
                <c:pt idx="4413">
                  <c:v>1.3366560942454571</c:v>
                </c:pt>
                <c:pt idx="4414">
                  <c:v>1.3363533408832271</c:v>
                </c:pt>
                <c:pt idx="4415">
                  <c:v>1.3360507246375559</c:v>
                </c:pt>
                <c:pt idx="4416">
                  <c:v>1.3357482454153151</c:v>
                </c:pt>
                <c:pt idx="4417">
                  <c:v>1.33544590312346</c:v>
                </c:pt>
                <c:pt idx="4418">
                  <c:v>1.3351436976690305</c:v>
                </c:pt>
                <c:pt idx="4419">
                  <c:v>1.3348416289591507</c:v>
                </c:pt>
                <c:pt idx="4420">
                  <c:v>1.3345396969010281</c:v>
                </c:pt>
                <c:pt idx="4421">
                  <c:v>1.3342379014019552</c:v>
                </c:pt>
                <c:pt idx="4422">
                  <c:v>1.3339362423693071</c:v>
                </c:pt>
                <c:pt idx="4423">
                  <c:v>1.3336347197105436</c:v>
                </c:pt>
                <c:pt idx="4424">
                  <c:v>1.3333333333332078</c:v>
                </c:pt>
                <c:pt idx="4425">
                  <c:v>1.3330320831449265</c:v>
                </c:pt>
                <c:pt idx="4426">
                  <c:v>1.3327309690534095</c:v>
                </c:pt>
                <c:pt idx="4427">
                  <c:v>1.3324299909664508</c:v>
                </c:pt>
                <c:pt idx="4428">
                  <c:v>1.3321291487919267</c:v>
                </c:pt>
                <c:pt idx="4429">
                  <c:v>1.3318284424377975</c:v>
                </c:pt>
                <c:pt idx="4430">
                  <c:v>1.3315278718121062</c:v>
                </c:pt>
                <c:pt idx="4431">
                  <c:v>1.3312274368229788</c:v>
                </c:pt>
                <c:pt idx="4432">
                  <c:v>1.3309271373786244</c:v>
                </c:pt>
                <c:pt idx="4433">
                  <c:v>1.3306269733873346</c:v>
                </c:pt>
                <c:pt idx="4434">
                  <c:v>1.3303269447574839</c:v>
                </c:pt>
                <c:pt idx="4435">
                  <c:v>1.3300270513975296</c:v>
                </c:pt>
                <c:pt idx="4436">
                  <c:v>1.3297272932160111</c:v>
                </c:pt>
                <c:pt idx="4437">
                  <c:v>1.3294276701215504</c:v>
                </c:pt>
                <c:pt idx="4438">
                  <c:v>1.3291281820228522</c:v>
                </c:pt>
                <c:pt idx="4439">
                  <c:v>1.3288288288287027</c:v>
                </c:pt>
                <c:pt idx="4440">
                  <c:v>1.3285296104479711</c:v>
                </c:pt>
                <c:pt idx="4441">
                  <c:v>1.3282305267896082</c:v>
                </c:pt>
                <c:pt idx="4442">
                  <c:v>1.3279315777626468</c:v>
                </c:pt>
                <c:pt idx="4443">
                  <c:v>1.3276327632762015</c:v>
                </c:pt>
                <c:pt idx="4444">
                  <c:v>1.3273340832394689</c:v>
                </c:pt>
                <c:pt idx="4445">
                  <c:v>1.3270355375617271</c:v>
                </c:pt>
                <c:pt idx="4446">
                  <c:v>1.326737126152336</c:v>
                </c:pt>
                <c:pt idx="4447">
                  <c:v>1.326438848920737</c:v>
                </c:pt>
                <c:pt idx="4448">
                  <c:v>1.3261407057764525</c:v>
                </c:pt>
                <c:pt idx="4449">
                  <c:v>1.325842696629087</c:v>
                </c:pt>
                <c:pt idx="4450">
                  <c:v>1.3255448213883256</c:v>
                </c:pt>
                <c:pt idx="4451">
                  <c:v>1.3252470799639346</c:v>
                </c:pt>
                <c:pt idx="4452">
                  <c:v>1.3249494722657615</c:v>
                </c:pt>
                <c:pt idx="4453">
                  <c:v>1.324651998203735</c:v>
                </c:pt>
                <c:pt idx="4454">
                  <c:v>1.3243546576878644</c:v>
                </c:pt>
                <c:pt idx="4455">
                  <c:v>1.3240574506282397</c:v>
                </c:pt>
                <c:pt idx="4456">
                  <c:v>1.3237603769350315</c:v>
                </c:pt>
                <c:pt idx="4457">
                  <c:v>1.3234634365184914</c:v>
                </c:pt>
                <c:pt idx="4458">
                  <c:v>1.3231666292889515</c:v>
                </c:pt>
                <c:pt idx="4459">
                  <c:v>1.3228699551568239</c:v>
                </c:pt>
                <c:pt idx="4460">
                  <c:v>1.3225734140326013</c:v>
                </c:pt>
                <c:pt idx="4461">
                  <c:v>1.3222770058268565</c:v>
                </c:pt>
                <c:pt idx="4462">
                  <c:v>1.3219807304502429</c:v>
                </c:pt>
                <c:pt idx="4463">
                  <c:v>1.3216845878134931</c:v>
                </c:pt>
                <c:pt idx="4464">
                  <c:v>1.3213885778274206</c:v>
                </c:pt>
                <c:pt idx="4465">
                  <c:v>1.3210927004029183</c:v>
                </c:pt>
                <c:pt idx="4466">
                  <c:v>1.3207969554509587</c:v>
                </c:pt>
                <c:pt idx="4467">
                  <c:v>1.3205013428825945</c:v>
                </c:pt>
                <c:pt idx="4468">
                  <c:v>1.3202058626089577</c:v>
                </c:pt>
                <c:pt idx="4469">
                  <c:v>1.31991051454126</c:v>
                </c:pt>
                <c:pt idx="4470">
                  <c:v>1.3196152985907921</c:v>
                </c:pt>
                <c:pt idx="4471">
                  <c:v>1.3193202146689247</c:v>
                </c:pt>
                <c:pt idx="4472">
                  <c:v>1.3190252626871073</c:v>
                </c:pt>
                <c:pt idx="4473">
                  <c:v>1.3187304425568687</c:v>
                </c:pt>
                <c:pt idx="4474">
                  <c:v>1.3184357541898168</c:v>
                </c:pt>
                <c:pt idx="4475">
                  <c:v>1.3181411974976385</c:v>
                </c:pt>
                <c:pt idx="4476">
                  <c:v>1.3178467723920995</c:v>
                </c:pt>
                <c:pt idx="4477">
                  <c:v>1.3175524787850446</c:v>
                </c:pt>
                <c:pt idx="4478">
                  <c:v>1.3172583165883966</c:v>
                </c:pt>
                <c:pt idx="4479">
                  <c:v>1.3169642857141581</c:v>
                </c:pt>
                <c:pt idx="4480">
                  <c:v>1.3166703860744093</c:v>
                </c:pt>
                <c:pt idx="4481">
                  <c:v>1.3163766175813092</c:v>
                </c:pt>
                <c:pt idx="4482">
                  <c:v>1.3160829801470952</c:v>
                </c:pt>
                <c:pt idx="4483">
                  <c:v>1.3157894736840829</c:v>
                </c:pt>
                <c:pt idx="4484">
                  <c:v>1.3154960981046662</c:v>
                </c:pt>
                <c:pt idx="4485">
                  <c:v>1.3152028533213167</c:v>
                </c:pt>
                <c:pt idx="4486">
                  <c:v>1.3149097392465849</c:v>
                </c:pt>
                <c:pt idx="4487">
                  <c:v>1.3146167557930986</c:v>
                </c:pt>
                <c:pt idx="4488">
                  <c:v>1.3143239028735634</c:v>
                </c:pt>
                <c:pt idx="4489">
                  <c:v>1.3140311804007629</c:v>
                </c:pt>
                <c:pt idx="4490">
                  <c:v>1.3137385882875585</c:v>
                </c:pt>
                <c:pt idx="4491">
                  <c:v>1.3134461264468891</c:v>
                </c:pt>
                <c:pt idx="4492">
                  <c:v>1.3131537947917706</c:v>
                </c:pt>
                <c:pt idx="4493">
                  <c:v>1.3128615932352969</c:v>
                </c:pt>
                <c:pt idx="4494">
                  <c:v>1.3125695216906395</c:v>
                </c:pt>
                <c:pt idx="4495">
                  <c:v>1.3122775800710462</c:v>
                </c:pt>
                <c:pt idx="4496">
                  <c:v>1.311985768289843</c:v>
                </c:pt>
                <c:pt idx="4497">
                  <c:v>1.311694086260432</c:v>
                </c:pt>
                <c:pt idx="4498">
                  <c:v>1.3114025338962934</c:v>
                </c:pt>
                <c:pt idx="4499">
                  <c:v>1.311111111110983</c:v>
                </c:pt>
                <c:pt idx="4500">
                  <c:v>1.3108198178181343</c:v>
                </c:pt>
                <c:pt idx="4501">
                  <c:v>1.3105286539314578</c:v>
                </c:pt>
                <c:pt idx="4502">
                  <c:v>1.3102376193647396</c:v>
                </c:pt>
                <c:pt idx="4503">
                  <c:v>1.3099467140318433</c:v>
                </c:pt>
                <c:pt idx="4504">
                  <c:v>1.3096559378467085</c:v>
                </c:pt>
                <c:pt idx="4505">
                  <c:v>1.3093652907233515</c:v>
                </c:pt>
                <c:pt idx="4506">
                  <c:v>1.3090747725758645</c:v>
                </c:pt>
                <c:pt idx="4507">
                  <c:v>1.3087843833184163</c:v>
                </c:pt>
                <c:pt idx="4508">
                  <c:v>1.3084941228652518</c:v>
                </c:pt>
                <c:pt idx="4509">
                  <c:v>1.308203991130692</c:v>
                </c:pt>
                <c:pt idx="4510">
                  <c:v>1.3079139880291333</c:v>
                </c:pt>
                <c:pt idx="4511">
                  <c:v>1.3076241134750488</c:v>
                </c:pt>
                <c:pt idx="4512">
                  <c:v>1.3073343673829869</c:v>
                </c:pt>
                <c:pt idx="4513">
                  <c:v>1.3070447496675719</c:v>
                </c:pt>
                <c:pt idx="4514">
                  <c:v>1.3067552602435037</c:v>
                </c:pt>
                <c:pt idx="4515">
                  <c:v>1.3064658990255578</c:v>
                </c:pt>
                <c:pt idx="4516">
                  <c:v>1.3061766659285849</c:v>
                </c:pt>
                <c:pt idx="4517">
                  <c:v>1.3058875608675118</c:v>
                </c:pt>
                <c:pt idx="4518">
                  <c:v>1.3055985837573396</c:v>
                </c:pt>
                <c:pt idx="4519">
                  <c:v>1.3053097345131455</c:v>
                </c:pt>
                <c:pt idx="4520">
                  <c:v>1.3050210130500812</c:v>
                </c:pt>
                <c:pt idx="4521">
                  <c:v>1.304732419283374</c:v>
                </c:pt>
                <c:pt idx="4522">
                  <c:v>1.3044439531283256</c:v>
                </c:pt>
                <c:pt idx="4523">
                  <c:v>1.304155614500313</c:v>
                </c:pt>
                <c:pt idx="4524">
                  <c:v>1.3038674033147881</c:v>
                </c:pt>
                <c:pt idx="4525">
                  <c:v>1.3035793194872771</c:v>
                </c:pt>
                <c:pt idx="4526">
                  <c:v>1.3032913629333809</c:v>
                </c:pt>
                <c:pt idx="4527">
                  <c:v>1.3030035335687755</c:v>
                </c:pt>
                <c:pt idx="4528">
                  <c:v>1.3027158313092106</c:v>
                </c:pt>
                <c:pt idx="4529">
                  <c:v>1.3024282560705109</c:v>
                </c:pt>
                <c:pt idx="4530">
                  <c:v>1.3021408077685752</c:v>
                </c:pt>
                <c:pt idx="4531">
                  <c:v>1.3018534863193765</c:v>
                </c:pt>
                <c:pt idx="4532">
                  <c:v>1.3015662916389619</c:v>
                </c:pt>
                <c:pt idx="4533">
                  <c:v>1.3012792236434525</c:v>
                </c:pt>
                <c:pt idx="4534">
                  <c:v>1.3009922822490438</c:v>
                </c:pt>
                <c:pt idx="4535">
                  <c:v>1.3007054673720047</c:v>
                </c:pt>
                <c:pt idx="4536">
                  <c:v>1.3004187789286781</c:v>
                </c:pt>
                <c:pt idx="4537">
                  <c:v>1.300132216835481</c:v>
                </c:pt>
                <c:pt idx="4538">
                  <c:v>1.2998457810089032</c:v>
                </c:pt>
                <c:pt idx="4539">
                  <c:v>1.2995594713655092</c:v>
                </c:pt>
                <c:pt idx="4540">
                  <c:v>1.2992732878219362</c:v>
                </c:pt>
                <c:pt idx="4541">
                  <c:v>1.2989872302948946</c:v>
                </c:pt>
                <c:pt idx="4542">
                  <c:v>1.298701298701169</c:v>
                </c:pt>
                <c:pt idx="4543">
                  <c:v>1.2984154929576168</c:v>
                </c:pt>
                <c:pt idx="4544">
                  <c:v>1.2981298129811685</c:v>
                </c:pt>
                <c:pt idx="4545">
                  <c:v>1.2978442586888277</c:v>
                </c:pt>
                <c:pt idx="4546">
                  <c:v>1.297558829997671</c:v>
                </c:pt>
                <c:pt idx="4547">
                  <c:v>1.2972735268248483</c:v>
                </c:pt>
                <c:pt idx="4548">
                  <c:v>1.2969883490875818</c:v>
                </c:pt>
                <c:pt idx="4549">
                  <c:v>1.2967032967031669</c:v>
                </c:pt>
                <c:pt idx="4550">
                  <c:v>1.2964183695889715</c:v>
                </c:pt>
                <c:pt idx="4551">
                  <c:v>1.2961335676624359</c:v>
                </c:pt>
                <c:pt idx="4552">
                  <c:v>1.2958488908410737</c:v>
                </c:pt>
                <c:pt idx="4553">
                  <c:v>1.29556433904247</c:v>
                </c:pt>
                <c:pt idx="4554">
                  <c:v>1.2952799121842828</c:v>
                </c:pt>
                <c:pt idx="4555">
                  <c:v>1.2949956101842421</c:v>
                </c:pt>
                <c:pt idx="4556">
                  <c:v>1.2947114329601508</c:v>
                </c:pt>
                <c:pt idx="4557">
                  <c:v>1.2944273804298831</c:v>
                </c:pt>
                <c:pt idx="4558">
                  <c:v>1.2941434525113855</c:v>
                </c:pt>
                <c:pt idx="4559">
                  <c:v>1.2938596491226768</c:v>
                </c:pt>
                <c:pt idx="4560">
                  <c:v>1.2935759701818474</c:v>
                </c:pt>
                <c:pt idx="4561">
                  <c:v>1.2932924156070595</c:v>
                </c:pt>
                <c:pt idx="4562">
                  <c:v>1.2930089853165474</c:v>
                </c:pt>
                <c:pt idx="4563">
                  <c:v>1.2927256792286164</c:v>
                </c:pt>
                <c:pt idx="4564">
                  <c:v>1.2924424972616442</c:v>
                </c:pt>
                <c:pt idx="4565">
                  <c:v>1.292159439334079</c:v>
                </c:pt>
                <c:pt idx="4566">
                  <c:v>1.2918765053644417</c:v>
                </c:pt>
                <c:pt idx="4567">
                  <c:v>1.2915936952713232</c:v>
                </c:pt>
                <c:pt idx="4568">
                  <c:v>1.2913110089733868</c:v>
                </c:pt>
                <c:pt idx="4569">
                  <c:v>1.2910284463893662</c:v>
                </c:pt>
                <c:pt idx="4570">
                  <c:v>1.2907460074380668</c:v>
                </c:pt>
                <c:pt idx="4571">
                  <c:v>1.2904636920383648</c:v>
                </c:pt>
                <c:pt idx="4572">
                  <c:v>1.290181500109207</c:v>
                </c:pt>
                <c:pt idx="4573">
                  <c:v>1.2898994315696115</c:v>
                </c:pt>
                <c:pt idx="4574">
                  <c:v>1.2896174863386671</c:v>
                </c:pt>
                <c:pt idx="4575">
                  <c:v>1.2893356643355336</c:v>
                </c:pt>
                <c:pt idx="4576">
                  <c:v>1.2890539654794411</c:v>
                </c:pt>
                <c:pt idx="4577">
                  <c:v>1.2887723896896901</c:v>
                </c:pt>
                <c:pt idx="4578">
                  <c:v>1.2884909368856521</c:v>
                </c:pt>
                <c:pt idx="4579">
                  <c:v>1.2882096069867688</c:v>
                </c:pt>
                <c:pt idx="4580">
                  <c:v>1.2879283999125519</c:v>
                </c:pt>
                <c:pt idx="4581">
                  <c:v>1.2876473155825841</c:v>
                </c:pt>
                <c:pt idx="4582">
                  <c:v>1.2873663539165177</c:v>
                </c:pt>
                <c:pt idx="4583">
                  <c:v>1.287085514834075</c:v>
                </c:pt>
                <c:pt idx="4584">
                  <c:v>1.286804798255049</c:v>
                </c:pt>
                <c:pt idx="4585">
                  <c:v>1.2865242040993021</c:v>
                </c:pt>
                <c:pt idx="4586">
                  <c:v>1.2862437322867668</c:v>
                </c:pt>
                <c:pt idx="4587">
                  <c:v>1.2859633827374453</c:v>
                </c:pt>
                <c:pt idx="4588">
                  <c:v>1.2856831553714096</c:v>
                </c:pt>
                <c:pt idx="4589">
                  <c:v>1.2854030501088014</c:v>
                </c:pt>
                <c:pt idx="4590">
                  <c:v>1.2851230668698319</c:v>
                </c:pt>
                <c:pt idx="4591">
                  <c:v>1.2848432055747818</c:v>
                </c:pt>
                <c:pt idx="4592">
                  <c:v>1.2845634661440013</c:v>
                </c:pt>
                <c:pt idx="4593">
                  <c:v>1.2842838484979098</c:v>
                </c:pt>
                <c:pt idx="4594">
                  <c:v>1.2840043525569962</c:v>
                </c:pt>
                <c:pt idx="4595">
                  <c:v>1.2837249782418183</c:v>
                </c:pt>
                <c:pt idx="4596">
                  <c:v>1.2834457254730034</c:v>
                </c:pt>
                <c:pt idx="4597">
                  <c:v>1.2831665941712476</c:v>
                </c:pt>
                <c:pt idx="4598">
                  <c:v>1.282887584257316</c:v>
                </c:pt>
                <c:pt idx="4599">
                  <c:v>1.2826086956520426</c:v>
                </c:pt>
                <c:pt idx="4600">
                  <c:v>1.2823299282763303</c:v>
                </c:pt>
                <c:pt idx="4601">
                  <c:v>1.2820512820511507</c:v>
                </c:pt>
                <c:pt idx="4602">
                  <c:v>1.2817727568975439</c:v>
                </c:pt>
                <c:pt idx="4603">
                  <c:v>1.2814943527366192</c:v>
                </c:pt>
                <c:pt idx="4604">
                  <c:v>1.2812160694895536</c:v>
                </c:pt>
                <c:pt idx="4605">
                  <c:v>1.2809379070775933</c:v>
                </c:pt>
                <c:pt idx="4606">
                  <c:v>1.280659865422052</c:v>
                </c:pt>
                <c:pt idx="4607">
                  <c:v>1.2803819444443127</c:v>
                </c:pt>
                <c:pt idx="4608">
                  <c:v>1.2801041440658263</c:v>
                </c:pt>
                <c:pt idx="4609">
                  <c:v>1.2798264642081112</c:v>
                </c:pt>
                <c:pt idx="4610">
                  <c:v>1.2795489047927548</c:v>
                </c:pt>
                <c:pt idx="4611">
                  <c:v>1.2792714657414122</c:v>
                </c:pt>
                <c:pt idx="4612">
                  <c:v>1.2789941469758057</c:v>
                </c:pt>
                <c:pt idx="4613">
                  <c:v>1.278716948417727</c:v>
                </c:pt>
                <c:pt idx="4614">
                  <c:v>1.278439869989034</c:v>
                </c:pt>
                <c:pt idx="4615">
                  <c:v>1.2781629116116533</c:v>
                </c:pt>
                <c:pt idx="4616">
                  <c:v>1.2778860732075787</c:v>
                </c:pt>
                <c:pt idx="4617">
                  <c:v>1.277609354698872</c:v>
                </c:pt>
                <c:pt idx="4618">
                  <c:v>1.2773327560076619</c:v>
                </c:pt>
                <c:pt idx="4619">
                  <c:v>1.2770562770561451</c:v>
                </c:pt>
                <c:pt idx="4620">
                  <c:v>1.2767799177665853</c:v>
                </c:pt>
                <c:pt idx="4621">
                  <c:v>1.2765036780613133</c:v>
                </c:pt>
                <c:pt idx="4622">
                  <c:v>1.2762275578627276</c:v>
                </c:pt>
                <c:pt idx="4623">
                  <c:v>1.2759515570932936</c:v>
                </c:pt>
                <c:pt idx="4624">
                  <c:v>1.2756756756755436</c:v>
                </c:pt>
                <c:pt idx="4625">
                  <c:v>1.275399913532077</c:v>
                </c:pt>
                <c:pt idx="4626">
                  <c:v>1.2751242705855605</c:v>
                </c:pt>
                <c:pt idx="4627">
                  <c:v>1.2748487467587268</c:v>
                </c:pt>
                <c:pt idx="4628">
                  <c:v>1.2745733419743763</c:v>
                </c:pt>
                <c:pt idx="4629">
                  <c:v>1.2742980561553754</c:v>
                </c:pt>
                <c:pt idx="4630">
                  <c:v>1.2740228892246572</c:v>
                </c:pt>
                <c:pt idx="4631">
                  <c:v>1.2737478411052217</c:v>
                </c:pt>
                <c:pt idx="4632">
                  <c:v>1.2734729117201353</c:v>
                </c:pt>
                <c:pt idx="4633">
                  <c:v>1.2731981009925306</c:v>
                </c:pt>
                <c:pt idx="4634">
                  <c:v>1.2729234088456065</c:v>
                </c:pt>
                <c:pt idx="4635">
                  <c:v>1.2726488352026286</c:v>
                </c:pt>
                <c:pt idx="4636">
                  <c:v>1.2723743799869283</c:v>
                </c:pt>
                <c:pt idx="4637">
                  <c:v>1.2721000431219029</c:v>
                </c:pt>
                <c:pt idx="4638">
                  <c:v>1.2718258245310166</c:v>
                </c:pt>
                <c:pt idx="4639">
                  <c:v>1.2715517241377985</c:v>
                </c:pt>
                <c:pt idx="4640">
                  <c:v>1.2712777418658445</c:v>
                </c:pt>
                <c:pt idx="4641">
                  <c:v>1.2710038776388162</c:v>
                </c:pt>
                <c:pt idx="4642">
                  <c:v>1.2707301313804402</c:v>
                </c:pt>
                <c:pt idx="4643">
                  <c:v>1.2704565030145099</c:v>
                </c:pt>
                <c:pt idx="4644">
                  <c:v>1.2701829924648835</c:v>
                </c:pt>
                <c:pt idx="4645">
                  <c:v>1.269909599655485</c:v>
                </c:pt>
                <c:pt idx="4646">
                  <c:v>1.2696363245103042</c:v>
                </c:pt>
                <c:pt idx="4647">
                  <c:v>1.2693631669533956</c:v>
                </c:pt>
                <c:pt idx="4648">
                  <c:v>1.2690901269088799</c:v>
                </c:pt>
                <c:pt idx="4649">
                  <c:v>1.2688172043009425</c:v>
                </c:pt>
                <c:pt idx="4650">
                  <c:v>1.2685443990538341</c:v>
                </c:pt>
                <c:pt idx="4651">
                  <c:v>1.2682717110918706</c:v>
                </c:pt>
                <c:pt idx="4652">
                  <c:v>1.2679991403394331</c:v>
                </c:pt>
                <c:pt idx="4653">
                  <c:v>1.2677266867209671</c:v>
                </c:pt>
                <c:pt idx="4654">
                  <c:v>1.2674543501609841</c:v>
                </c:pt>
                <c:pt idx="4655">
                  <c:v>1.2671821305840594</c:v>
                </c:pt>
                <c:pt idx="4656">
                  <c:v>1.2669100279148338</c:v>
                </c:pt>
                <c:pt idx="4657">
                  <c:v>1.2666380420780121</c:v>
                </c:pt>
                <c:pt idx="4658">
                  <c:v>1.2663661729983644</c:v>
                </c:pt>
                <c:pt idx="4659">
                  <c:v>1.2660944206007252</c:v>
                </c:pt>
                <c:pt idx="4660">
                  <c:v>1.2658227848099934</c:v>
                </c:pt>
                <c:pt idx="4661">
                  <c:v>1.2655512655511325</c:v>
                </c:pt>
                <c:pt idx="4662">
                  <c:v>1.2652798627491699</c:v>
                </c:pt>
                <c:pt idx="4663">
                  <c:v>1.2650085763291978</c:v>
                </c:pt>
                <c:pt idx="4664">
                  <c:v>1.2647374062163728</c:v>
                </c:pt>
                <c:pt idx="4665">
                  <c:v>1.2644663523359148</c:v>
                </c:pt>
                <c:pt idx="4666">
                  <c:v>1.2641954146131087</c:v>
                </c:pt>
                <c:pt idx="4667">
                  <c:v>1.263924592973303</c:v>
                </c:pt>
                <c:pt idx="4668">
                  <c:v>1.2636538873419099</c:v>
                </c:pt>
                <c:pt idx="4669">
                  <c:v>1.2633832976444062</c:v>
                </c:pt>
                <c:pt idx="4670">
                  <c:v>1.2631128238063321</c:v>
                </c:pt>
                <c:pt idx="4671">
                  <c:v>1.2628424657532913</c:v>
                </c:pt>
                <c:pt idx="4672">
                  <c:v>1.2625722234109515</c:v>
                </c:pt>
                <c:pt idx="4673">
                  <c:v>1.262302096705044</c:v>
                </c:pt>
                <c:pt idx="4674">
                  <c:v>1.2620320855613638</c:v>
                </c:pt>
                <c:pt idx="4675">
                  <c:v>1.2617621899057689</c:v>
                </c:pt>
                <c:pt idx="4676">
                  <c:v>1.2614924096641811</c:v>
                </c:pt>
                <c:pt idx="4677">
                  <c:v>1.2612227447625854</c:v>
                </c:pt>
                <c:pt idx="4678">
                  <c:v>1.2609531951270303</c:v>
                </c:pt>
                <c:pt idx="4679">
                  <c:v>1.260683760683627</c:v>
                </c:pt>
                <c:pt idx="4680">
                  <c:v>1.2604144413585503</c:v>
                </c:pt>
                <c:pt idx="4681">
                  <c:v>1.2601452370780379</c:v>
                </c:pt>
                <c:pt idx="4682">
                  <c:v>1.2598761477683906</c:v>
                </c:pt>
                <c:pt idx="4683">
                  <c:v>1.2596071733559722</c:v>
                </c:pt>
                <c:pt idx="4684">
                  <c:v>1.2593383137672087</c:v>
                </c:pt>
                <c:pt idx="4685">
                  <c:v>1.25906956892859</c:v>
                </c:pt>
                <c:pt idx="4686">
                  <c:v>1.2588009387666679</c:v>
                </c:pt>
                <c:pt idx="4687">
                  <c:v>1.2585324232080572</c:v>
                </c:pt>
                <c:pt idx="4688">
                  <c:v>1.2582640221794352</c:v>
                </c:pt>
                <c:pt idx="4689">
                  <c:v>1.257995735607542</c:v>
                </c:pt>
                <c:pt idx="4690">
                  <c:v>1.2577275634191796</c:v>
                </c:pt>
                <c:pt idx="4691">
                  <c:v>1.257459505541213</c:v>
                </c:pt>
                <c:pt idx="4692">
                  <c:v>1.2571915619005691</c:v>
                </c:pt>
                <c:pt idx="4693">
                  <c:v>1.2569237324242375</c:v>
                </c:pt>
                <c:pt idx="4694">
                  <c:v>1.2566560170392695</c:v>
                </c:pt>
                <c:pt idx="4695">
                  <c:v>1.2563884156727791</c:v>
                </c:pt>
                <c:pt idx="4696">
                  <c:v>1.2561209282519417</c:v>
                </c:pt>
                <c:pt idx="4697">
                  <c:v>1.2558535547039953</c:v>
                </c:pt>
                <c:pt idx="4698">
                  <c:v>1.2555862949562395</c:v>
                </c:pt>
                <c:pt idx="4699">
                  <c:v>1.255319148936036</c:v>
                </c:pt>
                <c:pt idx="4700">
                  <c:v>1.2550521165708082</c:v>
                </c:pt>
                <c:pt idx="4701">
                  <c:v>1.2547851977880411</c:v>
                </c:pt>
                <c:pt idx="4702">
                  <c:v>1.2545183925152814</c:v>
                </c:pt>
                <c:pt idx="4703">
                  <c:v>1.2542517006801379</c:v>
                </c:pt>
                <c:pt idx="4704">
                  <c:v>1.2539851222102802</c:v>
                </c:pt>
                <c:pt idx="4705">
                  <c:v>1.2537186570334398</c:v>
                </c:pt>
                <c:pt idx="4706">
                  <c:v>1.2534523050774098</c:v>
                </c:pt>
                <c:pt idx="4707">
                  <c:v>1.253186066270044</c:v>
                </c:pt>
                <c:pt idx="4708">
                  <c:v>1.2529199405392581</c:v>
                </c:pt>
                <c:pt idx="4709">
                  <c:v>1.2526539278130291</c:v>
                </c:pt>
                <c:pt idx="4710">
                  <c:v>1.2523880280193944</c:v>
                </c:pt>
                <c:pt idx="4711">
                  <c:v>1.252122241086453</c:v>
                </c:pt>
                <c:pt idx="4712">
                  <c:v>1.2518565669423649</c:v>
                </c:pt>
                <c:pt idx="4713">
                  <c:v>1.2515910055153512</c:v>
                </c:pt>
                <c:pt idx="4714">
                  <c:v>1.2513255567336936</c:v>
                </c:pt>
                <c:pt idx="4715">
                  <c:v>1.2510602205257348</c:v>
                </c:pt>
                <c:pt idx="4716">
                  <c:v>1.2507949968198782</c:v>
                </c:pt>
                <c:pt idx="4717">
                  <c:v>1.2505298855445877</c:v>
                </c:pt>
                <c:pt idx="4718">
                  <c:v>1.2502648866283883</c:v>
                </c:pt>
                <c:pt idx="4719">
                  <c:v>1.2499999999998652</c:v>
                </c:pt>
                <c:pt idx="4720">
                  <c:v>1.2497352255876646</c:v>
                </c:pt>
                <c:pt idx="4721">
                  <c:v>1.2494705633204921</c:v>
                </c:pt>
                <c:pt idx="4722">
                  <c:v>1.2492060131271148</c:v>
                </c:pt>
                <c:pt idx="4723">
                  <c:v>1.2489415749363597</c:v>
                </c:pt>
                <c:pt idx="4724">
                  <c:v>1.2486772486771138</c:v>
                </c:pt>
                <c:pt idx="4725">
                  <c:v>1.2484130342783248</c:v>
                </c:pt>
                <c:pt idx="4726">
                  <c:v>1.248148931669</c:v>
                </c:pt>
                <c:pt idx="4727">
                  <c:v>1.2478849407782069</c:v>
                </c:pt>
                <c:pt idx="4728">
                  <c:v>1.2476210615350734</c:v>
                </c:pt>
                <c:pt idx="4729">
                  <c:v>1.2473572938687869</c:v>
                </c:pt>
                <c:pt idx="4730">
                  <c:v>1.2470936377085946</c:v>
                </c:pt>
                <c:pt idx="4731">
                  <c:v>1.2468300929838041</c:v>
                </c:pt>
                <c:pt idx="4732">
                  <c:v>1.2465666596237821</c:v>
                </c:pt>
                <c:pt idx="4733">
                  <c:v>1.2463033375579553</c:v>
                </c:pt>
                <c:pt idx="4734">
                  <c:v>1.2460401267158101</c:v>
                </c:pt>
                <c:pt idx="4735">
                  <c:v>1.245777027026892</c:v>
                </c:pt>
                <c:pt idx="4736">
                  <c:v>1.2455140384208063</c:v>
                </c:pt>
                <c:pt idx="4737">
                  <c:v>1.2452511608272181</c:v>
                </c:pt>
                <c:pt idx="4738">
                  <c:v>1.2449883941758513</c:v>
                </c:pt>
                <c:pt idx="4739">
                  <c:v>1.2447257383964894</c:v>
                </c:pt>
                <c:pt idx="4740">
                  <c:v>1.2444631934189747</c:v>
                </c:pt>
                <c:pt idx="4741">
                  <c:v>1.2442007591732094</c:v>
                </c:pt>
                <c:pt idx="4742">
                  <c:v>1.2439384355891543</c:v>
                </c:pt>
                <c:pt idx="4743">
                  <c:v>1.2436762225968292</c:v>
                </c:pt>
                <c:pt idx="4744">
                  <c:v>1.2434141201263136</c:v>
                </c:pt>
                <c:pt idx="4745">
                  <c:v>1.2431521281077449</c:v>
                </c:pt>
                <c:pt idx="4746">
                  <c:v>1.2428902464713203</c:v>
                </c:pt>
                <c:pt idx="4747">
                  <c:v>1.2426284751472951</c:v>
                </c:pt>
                <c:pt idx="4748">
                  <c:v>1.2423668140659838</c:v>
                </c:pt>
                <c:pt idx="4749">
                  <c:v>1.2421052631577594</c:v>
                </c:pt>
                <c:pt idx="4750">
                  <c:v>1.2418438223530532</c:v>
                </c:pt>
                <c:pt idx="4751">
                  <c:v>1.2415824915823561</c:v>
                </c:pt>
                <c:pt idx="4752">
                  <c:v>1.2413212707762162</c:v>
                </c:pt>
                <c:pt idx="4753">
                  <c:v>1.2410601598652411</c:v>
                </c:pt>
                <c:pt idx="4754">
                  <c:v>1.2407991587800957</c:v>
                </c:pt>
                <c:pt idx="4755">
                  <c:v>1.2405382674515044</c:v>
                </c:pt>
                <c:pt idx="4756">
                  <c:v>1.240277485810249</c:v>
                </c:pt>
                <c:pt idx="4757">
                  <c:v>1.2400168137871699</c:v>
                </c:pt>
                <c:pt idx="4758">
                  <c:v>1.2397562513131655</c:v>
                </c:pt>
                <c:pt idx="4759">
                  <c:v>1.2394957983191921</c:v>
                </c:pt>
                <c:pt idx="4760">
                  <c:v>1.2392354547362643</c:v>
                </c:pt>
                <c:pt idx="4761">
                  <c:v>1.2389752204954543</c:v>
                </c:pt>
                <c:pt idx="4762">
                  <c:v>1.2387150955278927</c:v>
                </c:pt>
                <c:pt idx="4763">
                  <c:v>1.2384550797647678</c:v>
                </c:pt>
                <c:pt idx="4764">
                  <c:v>1.2381951731373249</c:v>
                </c:pt>
                <c:pt idx="4765">
                  <c:v>1.2379353755768681</c:v>
                </c:pt>
                <c:pt idx="4766">
                  <c:v>1.2376756870147583</c:v>
                </c:pt>
                <c:pt idx="4767">
                  <c:v>1.2374161073824144</c:v>
                </c:pt>
                <c:pt idx="4768">
                  <c:v>1.2371566366113131</c:v>
                </c:pt>
                <c:pt idx="4769">
                  <c:v>1.2368972746329878</c:v>
                </c:pt>
                <c:pt idx="4770">
                  <c:v>1.2366380213790298</c:v>
                </c:pt>
                <c:pt idx="4771">
                  <c:v>1.2363788767810879</c:v>
                </c:pt>
                <c:pt idx="4772">
                  <c:v>1.2361198407708676</c:v>
                </c:pt>
                <c:pt idx="4773">
                  <c:v>1.2358609132801321</c:v>
                </c:pt>
                <c:pt idx="4774">
                  <c:v>1.2356020942407016</c:v>
                </c:pt>
                <c:pt idx="4775">
                  <c:v>1.2353433835844536</c:v>
                </c:pt>
                <c:pt idx="4776">
                  <c:v>1.2350847812433221</c:v>
                </c:pt>
                <c:pt idx="4777">
                  <c:v>1.2348262871492988</c:v>
                </c:pt>
                <c:pt idx="4778">
                  <c:v>1.2345679012344317</c:v>
                </c:pt>
                <c:pt idx="4779">
                  <c:v>1.2343096234308262</c:v>
                </c:pt>
                <c:pt idx="4780">
                  <c:v>1.2340514536706439</c:v>
                </c:pt>
                <c:pt idx="4781">
                  <c:v>1.2337933918861039</c:v>
                </c:pt>
                <c:pt idx="4782">
                  <c:v>1.2335354380094812</c:v>
                </c:pt>
                <c:pt idx="4783">
                  <c:v>1.2332775919731078</c:v>
                </c:pt>
                <c:pt idx="4784">
                  <c:v>1.2330198537093726</c:v>
                </c:pt>
                <c:pt idx="4785">
                  <c:v>1.2327622231507203</c:v>
                </c:pt>
                <c:pt idx="4786">
                  <c:v>1.2325047002296527</c:v>
                </c:pt>
                <c:pt idx="4787">
                  <c:v>1.2322472848787276</c:v>
                </c:pt>
                <c:pt idx="4788">
                  <c:v>1.2319899770305589</c:v>
                </c:pt>
                <c:pt idx="4789">
                  <c:v>1.2317327766178177</c:v>
                </c:pt>
                <c:pt idx="4790">
                  <c:v>1.2314756835732303</c:v>
                </c:pt>
                <c:pt idx="4791">
                  <c:v>1.2312186978295798</c:v>
                </c:pt>
                <c:pt idx="4792">
                  <c:v>1.2309618193197049</c:v>
                </c:pt>
                <c:pt idx="4793">
                  <c:v>1.2307050479765009</c:v>
                </c:pt>
                <c:pt idx="4794">
                  <c:v>1.2304483837329188</c:v>
                </c:pt>
                <c:pt idx="4795">
                  <c:v>1.2301918265219651</c:v>
                </c:pt>
                <c:pt idx="4796">
                  <c:v>1.2299353762767031</c:v>
                </c:pt>
                <c:pt idx="4797">
                  <c:v>1.2296790329302512</c:v>
                </c:pt>
                <c:pt idx="4798">
                  <c:v>1.2294227964157833</c:v>
                </c:pt>
                <c:pt idx="4799">
                  <c:v>1.22916666666653</c:v>
                </c:pt>
                <c:pt idx="4800">
                  <c:v>1.2289106436157766</c:v>
                </c:pt>
                <c:pt idx="4801">
                  <c:v>1.2286547271968646</c:v>
                </c:pt>
                <c:pt idx="4802">
                  <c:v>1.2283989173431904</c:v>
                </c:pt>
                <c:pt idx="4803">
                  <c:v>1.2281432139882063</c:v>
                </c:pt>
                <c:pt idx="4804">
                  <c:v>1.22788761706542</c:v>
                </c:pt>
                <c:pt idx="4805">
                  <c:v>1.2276321265083943</c:v>
                </c:pt>
                <c:pt idx="4806">
                  <c:v>1.2273767422507473</c:v>
                </c:pt>
                <c:pt idx="4807">
                  <c:v>1.2271214642261528</c:v>
                </c:pt>
                <c:pt idx="4808">
                  <c:v>1.2268662923683389</c:v>
                </c:pt>
                <c:pt idx="4809">
                  <c:v>1.2266112266110898</c:v>
                </c:pt>
                <c:pt idx="4810">
                  <c:v>1.226356266888244</c:v>
                </c:pt>
                <c:pt idx="4811">
                  <c:v>1.2261014131336951</c:v>
                </c:pt>
                <c:pt idx="4812">
                  <c:v>1.2258466652813922</c:v>
                </c:pt>
                <c:pt idx="4813">
                  <c:v>1.2255920232653388</c:v>
                </c:pt>
                <c:pt idx="4814">
                  <c:v>1.225337487019593</c:v>
                </c:pt>
                <c:pt idx="4815">
                  <c:v>1.2250830564782684</c:v>
                </c:pt>
                <c:pt idx="4816">
                  <c:v>1.2248287315755324</c:v>
                </c:pt>
                <c:pt idx="4817">
                  <c:v>1.2245745122456082</c:v>
                </c:pt>
                <c:pt idx="4818">
                  <c:v>1.2243203984227722</c:v>
                </c:pt>
                <c:pt idx="4819">
                  <c:v>1.2240663900413566</c:v>
                </c:pt>
                <c:pt idx="4820">
                  <c:v>1.2238124870357476</c:v>
                </c:pt>
                <c:pt idx="4821">
                  <c:v>1.2235586893403856</c:v>
                </c:pt>
                <c:pt idx="4822">
                  <c:v>1.2233049968897654</c:v>
                </c:pt>
                <c:pt idx="4823">
                  <c:v>1.2230514096184366</c:v>
                </c:pt>
                <c:pt idx="4824">
                  <c:v>1.2227979274610028</c:v>
                </c:pt>
                <c:pt idx="4825">
                  <c:v>1.2225445503521215</c:v>
                </c:pt>
                <c:pt idx="4826">
                  <c:v>1.2222912782265045</c:v>
                </c:pt>
                <c:pt idx="4827">
                  <c:v>1.2220381110189182</c:v>
                </c:pt>
                <c:pt idx="4828">
                  <c:v>1.2217850486641824</c:v>
                </c:pt>
                <c:pt idx="4829">
                  <c:v>1.2215320910971712</c:v>
                </c:pt>
                <c:pt idx="4830">
                  <c:v>1.2212792382528124</c:v>
                </c:pt>
                <c:pt idx="4831">
                  <c:v>1.2210264900660879</c:v>
                </c:pt>
                <c:pt idx="4832">
                  <c:v>1.2207738464720332</c:v>
                </c:pt>
                <c:pt idx="4833">
                  <c:v>1.2205213074057377</c:v>
                </c:pt>
                <c:pt idx="4834">
                  <c:v>1.2202688728023445</c:v>
                </c:pt>
                <c:pt idx="4835">
                  <c:v>1.2200165425970504</c:v>
                </c:pt>
                <c:pt idx="4836">
                  <c:v>1.2197643167251055</c:v>
                </c:pt>
                <c:pt idx="4837">
                  <c:v>1.2195121951218137</c:v>
                </c:pt>
                <c:pt idx="4838">
                  <c:v>1.2192601777225325</c:v>
                </c:pt>
                <c:pt idx="4839">
                  <c:v>1.2190082644626723</c:v>
                </c:pt>
                <c:pt idx="4840">
                  <c:v>1.2187564552776977</c:v>
                </c:pt>
                <c:pt idx="4841">
                  <c:v>1.2185047501031256</c:v>
                </c:pt>
                <c:pt idx="4842">
                  <c:v>1.218253148874527</c:v>
                </c:pt>
                <c:pt idx="4843">
                  <c:v>1.2180016515275256</c:v>
                </c:pt>
                <c:pt idx="4844">
                  <c:v>1.2177502579977983</c:v>
                </c:pt>
                <c:pt idx="4845">
                  <c:v>1.2174989682210757</c:v>
                </c:pt>
                <c:pt idx="4846">
                  <c:v>1.2172477821331407</c:v>
                </c:pt>
                <c:pt idx="4847">
                  <c:v>1.2169966996698294</c:v>
                </c:pt>
                <c:pt idx="4848">
                  <c:v>1.2167457207670307</c:v>
                </c:pt>
                <c:pt idx="4849">
                  <c:v>1.216494845360687</c:v>
                </c:pt>
                <c:pt idx="4850">
                  <c:v>1.2162440733867927</c:v>
                </c:pt>
                <c:pt idx="4851">
                  <c:v>1.2159934047813956</c:v>
                </c:pt>
                <c:pt idx="4852">
                  <c:v>1.2157428394805958</c:v>
                </c:pt>
                <c:pt idx="4853">
                  <c:v>1.2154923774205462</c:v>
                </c:pt>
                <c:pt idx="4854">
                  <c:v>1.2152420185374522</c:v>
                </c:pt>
                <c:pt idx="4855">
                  <c:v>1.2149917627675721</c:v>
                </c:pt>
                <c:pt idx="4856">
                  <c:v>1.2147416100472164</c:v>
                </c:pt>
                <c:pt idx="4857">
                  <c:v>1.214491560312748</c:v>
                </c:pt>
                <c:pt idx="4858">
                  <c:v>1.2142416135005825</c:v>
                </c:pt>
                <c:pt idx="4859">
                  <c:v>1.2139917695471871</c:v>
                </c:pt>
                <c:pt idx="4860">
                  <c:v>1.2137420283890823</c:v>
                </c:pt>
                <c:pt idx="4861">
                  <c:v>1.2134923899628403</c:v>
                </c:pt>
                <c:pt idx="4862">
                  <c:v>1.213242854205085</c:v>
                </c:pt>
                <c:pt idx="4863">
                  <c:v>1.2129934210524935</c:v>
                </c:pt>
                <c:pt idx="4864">
                  <c:v>1.2127440904417941</c:v>
                </c:pt>
                <c:pt idx="4865">
                  <c:v>1.2124948623097673</c:v>
                </c:pt>
                <c:pt idx="4866">
                  <c:v>1.212245736593246</c:v>
                </c:pt>
                <c:pt idx="4867">
                  <c:v>1.2119967132291141</c:v>
                </c:pt>
                <c:pt idx="4868">
                  <c:v>1.2117477921543083</c:v>
                </c:pt>
                <c:pt idx="4869">
                  <c:v>1.2114989733058166</c:v>
                </c:pt>
                <c:pt idx="4870">
                  <c:v>1.2112502566206789</c:v>
                </c:pt>
                <c:pt idx="4871">
                  <c:v>1.2110016420359866</c:v>
                </c:pt>
                <c:pt idx="4872">
                  <c:v>1.2107531294888829</c:v>
                </c:pt>
                <c:pt idx="4873">
                  <c:v>1.2105047189165625</c:v>
                </c:pt>
                <c:pt idx="4874">
                  <c:v>1.2102564102562721</c:v>
                </c:pt>
                <c:pt idx="4875">
                  <c:v>1.2100082034453088</c:v>
                </c:pt>
                <c:pt idx="4876">
                  <c:v>1.2097600984210222</c:v>
                </c:pt>
                <c:pt idx="4877">
                  <c:v>1.2095120951208129</c:v>
                </c:pt>
                <c:pt idx="4878">
                  <c:v>1.2092641934821327</c:v>
                </c:pt>
                <c:pt idx="4879">
                  <c:v>1.2090163934424847</c:v>
                </c:pt>
                <c:pt idx="4880">
                  <c:v>1.2087686949394232</c:v>
                </c:pt>
                <c:pt idx="4881">
                  <c:v>1.2085210979105538</c:v>
                </c:pt>
                <c:pt idx="4882">
                  <c:v>1.2082736022935334</c:v>
                </c:pt>
                <c:pt idx="4883">
                  <c:v>1.2080262080260695</c:v>
                </c:pt>
                <c:pt idx="4884">
                  <c:v>1.2077789150459208</c:v>
                </c:pt>
                <c:pt idx="4885">
                  <c:v>1.2075317232908971</c:v>
                </c:pt>
                <c:pt idx="4886">
                  <c:v>1.2072846326988589</c:v>
                </c:pt>
                <c:pt idx="4887">
                  <c:v>1.2070376432077174</c:v>
                </c:pt>
                <c:pt idx="4888">
                  <c:v>1.2067907547554353</c:v>
                </c:pt>
                <c:pt idx="4889">
                  <c:v>1.2065439672800251</c:v>
                </c:pt>
                <c:pt idx="4890">
                  <c:v>1.2062972807195507</c:v>
                </c:pt>
                <c:pt idx="4891">
                  <c:v>1.2060506950121264</c:v>
                </c:pt>
                <c:pt idx="4892">
                  <c:v>1.205804210095917</c:v>
                </c:pt>
                <c:pt idx="4893">
                  <c:v>1.205557825909138</c:v>
                </c:pt>
                <c:pt idx="4894">
                  <c:v>1.2053115423900553</c:v>
                </c:pt>
                <c:pt idx="4895">
                  <c:v>1.2050653594769856</c:v>
                </c:pt>
                <c:pt idx="4896">
                  <c:v>1.2048192771082951</c:v>
                </c:pt>
                <c:pt idx="4897">
                  <c:v>1.2045732952224011</c:v>
                </c:pt>
                <c:pt idx="4898">
                  <c:v>1.2043274137577711</c:v>
                </c:pt>
                <c:pt idx="4899">
                  <c:v>1.2040816326529225</c:v>
                </c:pt>
                <c:pt idx="4900">
                  <c:v>1.2038359518464232</c:v>
                </c:pt>
                <c:pt idx="4901">
                  <c:v>1.2035903712768909</c:v>
                </c:pt>
                <c:pt idx="4902">
                  <c:v>1.203344890882994</c:v>
                </c:pt>
                <c:pt idx="4903">
                  <c:v>1.2030995106034501</c:v>
                </c:pt>
                <c:pt idx="4904">
                  <c:v>1.2028542303770273</c:v>
                </c:pt>
                <c:pt idx="4905">
                  <c:v>1.2026090501425435</c:v>
                </c:pt>
                <c:pt idx="4906">
                  <c:v>1.2023639698388666</c:v>
                </c:pt>
                <c:pt idx="4907">
                  <c:v>1.202118989404914</c:v>
                </c:pt>
                <c:pt idx="4908">
                  <c:v>1.2018741087796532</c:v>
                </c:pt>
                <c:pt idx="4909">
                  <c:v>1.2016293279021013</c:v>
                </c:pt>
                <c:pt idx="4910">
                  <c:v>1.2013846467113252</c:v>
                </c:pt>
                <c:pt idx="4911">
                  <c:v>1.2011400651464408</c:v>
                </c:pt>
                <c:pt idx="4912">
                  <c:v>1.2008955831466146</c:v>
                </c:pt>
                <c:pt idx="4913">
                  <c:v>1.2006512006510617</c:v>
                </c:pt>
                <c:pt idx="4914">
                  <c:v>1.2004069175990471</c:v>
                </c:pt>
                <c:pt idx="4915">
                  <c:v>1.2001627339298853</c:v>
                </c:pt>
                <c:pt idx="4916">
                  <c:v>1.1999186495829399</c:v>
                </c:pt>
                <c:pt idx="4917">
                  <c:v>1.1996746644976242</c:v>
                </c:pt>
                <c:pt idx="4918">
                  <c:v>1.1994307786134002</c:v>
                </c:pt>
                <c:pt idx="4919">
                  <c:v>1.1991869918697795</c:v>
                </c:pt>
                <c:pt idx="4920">
                  <c:v>1.1989433042063229</c:v>
                </c:pt>
                <c:pt idx="4921">
                  <c:v>1.1986997155626402</c:v>
                </c:pt>
                <c:pt idx="4922">
                  <c:v>1.1984562258783902</c:v>
                </c:pt>
                <c:pt idx="4923">
                  <c:v>1.1982128350932808</c:v>
                </c:pt>
                <c:pt idx="4924">
                  <c:v>1.1979695431470689</c:v>
                </c:pt>
                <c:pt idx="4925">
                  <c:v>1.1977263499795603</c:v>
                </c:pt>
                <c:pt idx="4926">
                  <c:v>1.1974832555306096</c:v>
                </c:pt>
                <c:pt idx="4927">
                  <c:v>1.1972402597401204</c:v>
                </c:pt>
                <c:pt idx="4928">
                  <c:v>1.1969973625480448</c:v>
                </c:pt>
                <c:pt idx="4929">
                  <c:v>1.1967545638943839</c:v>
                </c:pt>
                <c:pt idx="4930">
                  <c:v>1.1965118637191874</c:v>
                </c:pt>
                <c:pt idx="4931">
                  <c:v>1.1962692619625532</c:v>
                </c:pt>
                <c:pt idx="4932">
                  <c:v>1.1960267585646285</c:v>
                </c:pt>
                <c:pt idx="4933">
                  <c:v>1.1957843534656085</c:v>
                </c:pt>
                <c:pt idx="4934">
                  <c:v>1.1955420466057369</c:v>
                </c:pt>
                <c:pt idx="4935">
                  <c:v>1.1952998379253061</c:v>
                </c:pt>
                <c:pt idx="4936">
                  <c:v>1.195057727364657</c:v>
                </c:pt>
                <c:pt idx="4937">
                  <c:v>1.194815714864178</c:v>
                </c:pt>
                <c:pt idx="4938">
                  <c:v>1.1945738003643067</c:v>
                </c:pt>
                <c:pt idx="4939">
                  <c:v>1.1943319838055284</c:v>
                </c:pt>
                <c:pt idx="4940">
                  <c:v>1.1940902651283769</c:v>
                </c:pt>
                <c:pt idx="4941">
                  <c:v>1.193848644273434</c:v>
                </c:pt>
                <c:pt idx="4942">
                  <c:v>1.1936071211813291</c:v>
                </c:pt>
                <c:pt idx="4943">
                  <c:v>1.1933656957927405</c:v>
                </c:pt>
                <c:pt idx="4944">
                  <c:v>1.1931243680483943</c:v>
                </c:pt>
                <c:pt idx="4945">
                  <c:v>1.1928831378890636</c:v>
                </c:pt>
                <c:pt idx="4946">
                  <c:v>1.1926420052555708</c:v>
                </c:pt>
                <c:pt idx="4947">
                  <c:v>1.1924009700887852</c:v>
                </c:pt>
                <c:pt idx="4948">
                  <c:v>1.192160032329624</c:v>
                </c:pt>
                <c:pt idx="4949">
                  <c:v>1.1919191919190522</c:v>
                </c:pt>
                <c:pt idx="4950">
                  <c:v>1.1916784487980829</c:v>
                </c:pt>
                <c:pt idx="4951">
                  <c:v>1.1914378029077761</c:v>
                </c:pt>
                <c:pt idx="4952">
                  <c:v>1.1911972541892404</c:v>
                </c:pt>
                <c:pt idx="4953">
                  <c:v>1.1909568025836308</c:v>
                </c:pt>
                <c:pt idx="4954">
                  <c:v>1.1907164480321508</c:v>
                </c:pt>
                <c:pt idx="4955">
                  <c:v>1.1904761904760506</c:v>
                </c:pt>
                <c:pt idx="4956">
                  <c:v>1.1902360298566284</c:v>
                </c:pt>
                <c:pt idx="4957">
                  <c:v>1.1899959661152293</c:v>
                </c:pt>
                <c:pt idx="4958">
                  <c:v>1.1897559991932458</c:v>
                </c:pt>
                <c:pt idx="4959">
                  <c:v>1.1895161290321181</c:v>
                </c:pt>
                <c:pt idx="4960">
                  <c:v>1.1892763555733332</c:v>
                </c:pt>
                <c:pt idx="4961">
                  <c:v>1.1890366787584252</c:v>
                </c:pt>
                <c:pt idx="4962">
                  <c:v>1.1887970985289755</c:v>
                </c:pt>
                <c:pt idx="4963">
                  <c:v>1.1885576148266126</c:v>
                </c:pt>
                <c:pt idx="4964">
                  <c:v>1.188318227593012</c:v>
                </c:pt>
                <c:pt idx="4965">
                  <c:v>1.1880789367698963</c:v>
                </c:pt>
                <c:pt idx="4966">
                  <c:v>1.1878397422990346</c:v>
                </c:pt>
                <c:pt idx="4967">
                  <c:v>1.1876006441222431</c:v>
                </c:pt>
                <c:pt idx="4968">
                  <c:v>1.1873616421813853</c:v>
                </c:pt>
                <c:pt idx="4969">
                  <c:v>1.187122736418371</c:v>
                </c:pt>
                <c:pt idx="4970">
                  <c:v>1.1868839267751565</c:v>
                </c:pt>
                <c:pt idx="4971">
                  <c:v>1.1866452131937457</c:v>
                </c:pt>
                <c:pt idx="4972">
                  <c:v>1.186406595616188</c:v>
                </c:pt>
                <c:pt idx="4973">
                  <c:v>1.1861680739845804</c:v>
                </c:pt>
                <c:pt idx="4974">
                  <c:v>1.1859296482410659</c:v>
                </c:pt>
                <c:pt idx="4975">
                  <c:v>1.1856913183278341</c:v>
                </c:pt>
                <c:pt idx="4976">
                  <c:v>1.1854530841871211</c:v>
                </c:pt>
                <c:pt idx="4977">
                  <c:v>1.1852149457612098</c:v>
                </c:pt>
                <c:pt idx="4978">
                  <c:v>1.1849769029924286</c:v>
                </c:pt>
                <c:pt idx="4979">
                  <c:v>1.1847389558231529</c:v>
                </c:pt>
                <c:pt idx="4980">
                  <c:v>1.1845011041958042</c:v>
                </c:pt>
                <c:pt idx="4981">
                  <c:v>1.1842633480528504</c:v>
                </c:pt>
                <c:pt idx="4982">
                  <c:v>1.1840256873368054</c:v>
                </c:pt>
                <c:pt idx="4983">
                  <c:v>1.1837881219902289</c:v>
                </c:pt>
                <c:pt idx="4984">
                  <c:v>1.1835506519557273</c:v>
                </c:pt>
                <c:pt idx="4985">
                  <c:v>1.1833132771759527</c:v>
                </c:pt>
                <c:pt idx="4986">
                  <c:v>1.1830759975936034</c:v>
                </c:pt>
                <c:pt idx="4987">
                  <c:v>1.1828388131514234</c:v>
                </c:pt>
                <c:pt idx="4988">
                  <c:v>1.1826017237922026</c:v>
                </c:pt>
                <c:pt idx="4989">
                  <c:v>1.1823647294587774</c:v>
                </c:pt>
                <c:pt idx="4990">
                  <c:v>1.182127830094029</c:v>
                </c:pt>
                <c:pt idx="4991">
                  <c:v>1.1818910256408852</c:v>
                </c:pt>
                <c:pt idx="4992">
                  <c:v>1.181654316042319</c:v>
                </c:pt>
                <c:pt idx="4993">
                  <c:v>1.1814177012413494</c:v>
                </c:pt>
                <c:pt idx="4994">
                  <c:v>1.1811811811810407</c:v>
                </c:pt>
                <c:pt idx="4995">
                  <c:v>1.1809447558045032</c:v>
                </c:pt>
                <c:pt idx="4996">
                  <c:v>1.1807084250548925</c:v>
                </c:pt>
                <c:pt idx="4997">
                  <c:v>1.1804721888754097</c:v>
                </c:pt>
                <c:pt idx="4998">
                  <c:v>1.1802360472093012</c:v>
                </c:pt>
                <c:pt idx="4999">
                  <c:v>1.1799999999998594</c:v>
                </c:pt>
                <c:pt idx="5000">
                  <c:v>1.1797640471904212</c:v>
                </c:pt>
                <c:pt idx="5001">
                  <c:v>1.1795281887243696</c:v>
                </c:pt>
                <c:pt idx="5002">
                  <c:v>1.1792924245451322</c:v>
                </c:pt>
                <c:pt idx="5003">
                  <c:v>1.1790567545961823</c:v>
                </c:pt>
                <c:pt idx="5004">
                  <c:v>1.1788211788210381</c:v>
                </c:pt>
                <c:pt idx="5005">
                  <c:v>1.1785856971632631</c:v>
                </c:pt>
                <c:pt idx="5006">
                  <c:v>1.178350309566466</c:v>
                </c:pt>
                <c:pt idx="5007">
                  <c:v>1.1781150159743001</c:v>
                </c:pt>
                <c:pt idx="5008">
                  <c:v>1.1778798163304642</c:v>
                </c:pt>
                <c:pt idx="5009">
                  <c:v>1.1776447105787016</c:v>
                </c:pt>
                <c:pt idx="5010">
                  <c:v>1.1774096986628007</c:v>
                </c:pt>
                <c:pt idx="5011">
                  <c:v>1.1771747805265951</c:v>
                </c:pt>
                <c:pt idx="5012">
                  <c:v>1.1769399561139624</c:v>
                </c:pt>
                <c:pt idx="5013">
                  <c:v>1.1767052253688259</c:v>
                </c:pt>
                <c:pt idx="5014">
                  <c:v>1.1764705882351532</c:v>
                </c:pt>
                <c:pt idx="5015">
                  <c:v>1.1762360446569564</c:v>
                </c:pt>
                <c:pt idx="5016">
                  <c:v>1.1760015945782925</c:v>
                </c:pt>
                <c:pt idx="5017">
                  <c:v>1.1757672379432629</c:v>
                </c:pt>
                <c:pt idx="5018">
                  <c:v>1.1755329746960137</c:v>
                </c:pt>
                <c:pt idx="5019">
                  <c:v>1.1752988047807356</c:v>
                </c:pt>
                <c:pt idx="5020">
                  <c:v>1.1750647281416635</c:v>
                </c:pt>
                <c:pt idx="5021">
                  <c:v>1.1748307447230768</c:v>
                </c:pt>
                <c:pt idx="5022">
                  <c:v>1.1745968544692995</c:v>
                </c:pt>
                <c:pt idx="5023">
                  <c:v>1.1743630573246997</c:v>
                </c:pt>
                <c:pt idx="5024">
                  <c:v>1.1741293532336898</c:v>
                </c:pt>
                <c:pt idx="5025">
                  <c:v>1.1738957421407263</c:v>
                </c:pt>
                <c:pt idx="5026">
                  <c:v>1.1736622239903105</c:v>
                </c:pt>
                <c:pt idx="5027">
                  <c:v>1.1734287987269869</c:v>
                </c:pt>
                <c:pt idx="5028">
                  <c:v>1.173195466295345</c:v>
                </c:pt>
                <c:pt idx="5029">
                  <c:v>1.1729622266400179</c:v>
                </c:pt>
                <c:pt idx="5030">
                  <c:v>1.1727290797056829</c:v>
                </c:pt>
                <c:pt idx="5031">
                  <c:v>1.1724960254370607</c:v>
                </c:pt>
                <c:pt idx="5032">
                  <c:v>1.1722630637789171</c:v>
                </c:pt>
                <c:pt idx="5033">
                  <c:v>1.1720301946760607</c:v>
                </c:pt>
                <c:pt idx="5034">
                  <c:v>1.1717974180733444</c:v>
                </c:pt>
                <c:pt idx="5035">
                  <c:v>1.171564733915665</c:v>
                </c:pt>
                <c:pt idx="5036">
                  <c:v>1.1713321421479628</c:v>
                </c:pt>
                <c:pt idx="5037">
                  <c:v>1.171099642715222</c:v>
                </c:pt>
                <c:pt idx="5038">
                  <c:v>1.1708672355624703</c:v>
                </c:pt>
                <c:pt idx="5039">
                  <c:v>1.1706349206347793</c:v>
                </c:pt>
                <c:pt idx="5040">
                  <c:v>1.1704026978772639</c:v>
                </c:pt>
                <c:pt idx="5041">
                  <c:v>1.1701705672350828</c:v>
                </c:pt>
                <c:pt idx="5042">
                  <c:v>1.1699385286534378</c:v>
                </c:pt>
                <c:pt idx="5043">
                  <c:v>1.1697065820775747</c:v>
                </c:pt>
                <c:pt idx="5044">
                  <c:v>1.1694747274527824</c:v>
                </c:pt>
                <c:pt idx="5045">
                  <c:v>1.1692429647243929</c:v>
                </c:pt>
                <c:pt idx="5046">
                  <c:v>1.1690112938377821</c:v>
                </c:pt>
                <c:pt idx="5047">
                  <c:v>1.1687797147383689</c:v>
                </c:pt>
                <c:pt idx="5048">
                  <c:v>1.1685482273716152</c:v>
                </c:pt>
                <c:pt idx="5049">
                  <c:v>1.1683168316830268</c:v>
                </c:pt>
                <c:pt idx="5050">
                  <c:v>1.1680855276181519</c:v>
                </c:pt>
                <c:pt idx="5051">
                  <c:v>1.1678543151225822</c:v>
                </c:pt>
                <c:pt idx="5052">
                  <c:v>1.1676231941419524</c:v>
                </c:pt>
                <c:pt idx="5053">
                  <c:v>1.1673921646219401</c:v>
                </c:pt>
                <c:pt idx="5054">
                  <c:v>1.167161226508266</c:v>
                </c:pt>
                <c:pt idx="5055">
                  <c:v>1.1669303797466939</c:v>
                </c:pt>
                <c:pt idx="5056">
                  <c:v>1.1666996242830303</c:v>
                </c:pt>
                <c:pt idx="5057">
                  <c:v>1.1664689600631246</c:v>
                </c:pt>
                <c:pt idx="5058">
                  <c:v>1.166238387032869</c:v>
                </c:pt>
                <c:pt idx="5059">
                  <c:v>1.1660079051381984</c:v>
                </c:pt>
                <c:pt idx="5060">
                  <c:v>1.1657775143250906</c:v>
                </c:pt>
                <c:pt idx="5061">
                  <c:v>1.165547214539566</c:v>
                </c:pt>
                <c:pt idx="5062">
                  <c:v>1.1653170057276876</c:v>
                </c:pt>
                <c:pt idx="5063">
                  <c:v>1.1650868878355614</c:v>
                </c:pt>
                <c:pt idx="5064">
                  <c:v>1.164856860809335</c:v>
                </c:pt>
                <c:pt idx="5065">
                  <c:v>1.1646269245951997</c:v>
                </c:pt>
                <c:pt idx="5066">
                  <c:v>1.1643970791393885</c:v>
                </c:pt>
                <c:pt idx="5067">
                  <c:v>1.1641673243881772</c:v>
                </c:pt>
                <c:pt idx="5068">
                  <c:v>1.1639376602878835</c:v>
                </c:pt>
                <c:pt idx="5069">
                  <c:v>1.1637080867848681</c:v>
                </c:pt>
                <c:pt idx="5070">
                  <c:v>1.1634786038255336</c:v>
                </c:pt>
                <c:pt idx="5071">
                  <c:v>1.1632492113563251</c:v>
                </c:pt>
                <c:pt idx="5072">
                  <c:v>1.1630199093237297</c:v>
                </c:pt>
                <c:pt idx="5073">
                  <c:v>1.1627906976742768</c:v>
                </c:pt>
                <c:pt idx="5074">
                  <c:v>1.1625615763545381</c:v>
                </c:pt>
                <c:pt idx="5075">
                  <c:v>1.1623325453111268</c:v>
                </c:pt>
                <c:pt idx="5076">
                  <c:v>1.1621036044906992</c:v>
                </c:pt>
                <c:pt idx="5077">
                  <c:v>1.1618747538399525</c:v>
                </c:pt>
                <c:pt idx="5078">
                  <c:v>1.1616459933056269</c:v>
                </c:pt>
                <c:pt idx="5079">
                  <c:v>1.1614173228345037</c:v>
                </c:pt>
                <c:pt idx="5080">
                  <c:v>1.1611887423734066</c:v>
                </c:pt>
                <c:pt idx="5081">
                  <c:v>1.1609602518692008</c:v>
                </c:pt>
                <c:pt idx="5082">
                  <c:v>1.1607318512687936</c:v>
                </c:pt>
                <c:pt idx="5083">
                  <c:v>1.1605035405191342</c:v>
                </c:pt>
                <c:pt idx="5084">
                  <c:v>1.1602753195672129</c:v>
                </c:pt>
                <c:pt idx="5085">
                  <c:v>1.1600471883600625</c:v>
                </c:pt>
                <c:pt idx="5086">
                  <c:v>1.1598191468447567</c:v>
                </c:pt>
                <c:pt idx="5087">
                  <c:v>1.1595911949684115</c:v>
                </c:pt>
                <c:pt idx="5088">
                  <c:v>1.1593633326781838</c:v>
                </c:pt>
                <c:pt idx="5089">
                  <c:v>1.1591355599212725</c:v>
                </c:pt>
                <c:pt idx="5090">
                  <c:v>1.1589078766449179</c:v>
                </c:pt>
                <c:pt idx="5091">
                  <c:v>1.1586802827964016</c:v>
                </c:pt>
                <c:pt idx="5092">
                  <c:v>1.1584527783230465</c:v>
                </c:pt>
                <c:pt idx="5093">
                  <c:v>1.1582253631722175</c:v>
                </c:pt>
                <c:pt idx="5094">
                  <c:v>1.1579980372913201</c:v>
                </c:pt>
                <c:pt idx="5095">
                  <c:v>1.1577708006278014</c:v>
                </c:pt>
                <c:pt idx="5096">
                  <c:v>1.1575436531291496</c:v>
                </c:pt>
                <c:pt idx="5097">
                  <c:v>1.1573165947428943</c:v>
                </c:pt>
                <c:pt idx="5098">
                  <c:v>1.1570896254166061</c:v>
                </c:pt>
                <c:pt idx="5099">
                  <c:v>1.156862745097897</c:v>
                </c:pt>
                <c:pt idx="5100">
                  <c:v>1.1566359537344195</c:v>
                </c:pt>
                <c:pt idx="5101">
                  <c:v>1.156409251273868</c:v>
                </c:pt>
                <c:pt idx="5102">
                  <c:v>1.1561826376639768</c:v>
                </c:pt>
                <c:pt idx="5103">
                  <c:v>1.1559561128525222</c:v>
                </c:pt>
                <c:pt idx="5104">
                  <c:v>1.1557296767873209</c:v>
                </c:pt>
                <c:pt idx="5105">
                  <c:v>1.1555033294162305</c:v>
                </c:pt>
                <c:pt idx="5106">
                  <c:v>1.1552770706871496</c:v>
                </c:pt>
                <c:pt idx="5107">
                  <c:v>1.1550509005480174</c:v>
                </c:pt>
                <c:pt idx="5108">
                  <c:v>1.154824818946814</c:v>
                </c:pt>
                <c:pt idx="5109">
                  <c:v>1.1545988258315603</c:v>
                </c:pt>
                <c:pt idx="5110">
                  <c:v>1.1543729211503173</c:v>
                </c:pt>
                <c:pt idx="5111">
                  <c:v>1.1541471048511878</c:v>
                </c:pt>
                <c:pt idx="5112">
                  <c:v>1.153921376882314</c:v>
                </c:pt>
                <c:pt idx="5113">
                  <c:v>1.1536957371918795</c:v>
                </c:pt>
                <c:pt idx="5114">
                  <c:v>1.1534701857281078</c:v>
                </c:pt>
                <c:pt idx="5115">
                  <c:v>1.1532447224392632</c:v>
                </c:pt>
                <c:pt idx="5116">
                  <c:v>1.1530193472736507</c:v>
                </c:pt>
                <c:pt idx="5117">
                  <c:v>1.1527940601796152</c:v>
                </c:pt>
                <c:pt idx="5118">
                  <c:v>1.1525688611055422</c:v>
                </c:pt>
                <c:pt idx="5119">
                  <c:v>1.1523437499998574</c:v>
                </c:pt>
                <c:pt idx="5120">
                  <c:v>1.1521187268110271</c:v>
                </c:pt>
                <c:pt idx="5121">
                  <c:v>1.1518937914875576</c:v>
                </c:pt>
                <c:pt idx="5122">
                  <c:v>1.1516689439779952</c:v>
                </c:pt>
                <c:pt idx="5123">
                  <c:v>1.1514441842309269</c:v>
                </c:pt>
                <c:pt idx="5124">
                  <c:v>1.1512195121949793</c:v>
                </c:pt>
                <c:pt idx="5125">
                  <c:v>1.1509949278188196</c:v>
                </c:pt>
                <c:pt idx="5126">
                  <c:v>1.1507704310511544</c:v>
                </c:pt>
                <c:pt idx="5127">
                  <c:v>1.1505460218407311</c:v>
                </c:pt>
                <c:pt idx="5128">
                  <c:v>1.1503217001363362</c:v>
                </c:pt>
                <c:pt idx="5129">
                  <c:v>1.1500974658867968</c:v>
                </c:pt>
                <c:pt idx="5130">
                  <c:v>1.14987331904098</c:v>
                </c:pt>
                <c:pt idx="5131">
                  <c:v>1.1496492595477918</c:v>
                </c:pt>
                <c:pt idx="5132">
                  <c:v>1.1494252873561792</c:v>
                </c:pt>
                <c:pt idx="5133">
                  <c:v>1.149201402415128</c:v>
                </c:pt>
                <c:pt idx="5134">
                  <c:v>1.1489776046736644</c:v>
                </c:pt>
                <c:pt idx="5135">
                  <c:v>1.1487538940808542</c:v>
                </c:pt>
                <c:pt idx="5136">
                  <c:v>1.1485302705858023</c:v>
                </c:pt>
                <c:pt idx="5137">
                  <c:v>1.1483067341376541</c:v>
                </c:pt>
                <c:pt idx="5138">
                  <c:v>1.1480832846855937</c:v>
                </c:pt>
                <c:pt idx="5139">
                  <c:v>1.1478599221788455</c:v>
                </c:pt>
                <c:pt idx="5140">
                  <c:v>1.147636646566673</c:v>
                </c:pt>
                <c:pt idx="5141">
                  <c:v>1.1474134577983792</c:v>
                </c:pt>
                <c:pt idx="5142">
                  <c:v>1.1471903558233065</c:v>
                </c:pt>
                <c:pt idx="5143">
                  <c:v>1.1469673405908369</c:v>
                </c:pt>
                <c:pt idx="5144">
                  <c:v>1.1467444120503916</c:v>
                </c:pt>
                <c:pt idx="5145">
                  <c:v>1.1465215701514311</c:v>
                </c:pt>
                <c:pt idx="5146">
                  <c:v>1.1462988148434552</c:v>
                </c:pt>
                <c:pt idx="5147">
                  <c:v>1.1460761460760032</c:v>
                </c:pt>
                <c:pt idx="5148">
                  <c:v>1.1458535637986529</c:v>
                </c:pt>
                <c:pt idx="5149">
                  <c:v>1.145631067961022</c:v>
                </c:pt>
                <c:pt idx="5150">
                  <c:v>1.1454086585127672</c:v>
                </c:pt>
                <c:pt idx="5151">
                  <c:v>1.1451863354035838</c:v>
                </c:pt>
                <c:pt idx="5152">
                  <c:v>1.1449640985832066</c:v>
                </c:pt>
                <c:pt idx="5153">
                  <c:v>1.1447419480014092</c:v>
                </c:pt>
                <c:pt idx="5154">
                  <c:v>1.1445198836080044</c:v>
                </c:pt>
                <c:pt idx="5155">
                  <c:v>1.1442979053528437</c:v>
                </c:pt>
                <c:pt idx="5156">
                  <c:v>1.1440760131858179</c:v>
                </c:pt>
                <c:pt idx="5157">
                  <c:v>1.1438542070568558</c:v>
                </c:pt>
                <c:pt idx="5158">
                  <c:v>1.143632486915926</c:v>
                </c:pt>
                <c:pt idx="5159">
                  <c:v>1.1434108527130351</c:v>
                </c:pt>
                <c:pt idx="5160">
                  <c:v>1.1431893043982293</c:v>
                </c:pt>
                <c:pt idx="5161">
                  <c:v>1.1429678419215927</c:v>
                </c:pt>
                <c:pt idx="5162">
                  <c:v>1.1427464652332484</c:v>
                </c:pt>
                <c:pt idx="5163">
                  <c:v>1.142525174283358</c:v>
                </c:pt>
                <c:pt idx="5164">
                  <c:v>1.1423039690221222</c:v>
                </c:pt>
                <c:pt idx="5165">
                  <c:v>1.1420828493997794</c:v>
                </c:pt>
                <c:pt idx="5166">
                  <c:v>1.1418618153666074</c:v>
                </c:pt>
                <c:pt idx="5167">
                  <c:v>1.1416408668729219</c:v>
                </c:pt>
                <c:pt idx="5168">
                  <c:v>1.1414200038690772</c:v>
                </c:pt>
                <c:pt idx="5169">
                  <c:v>1.141199226305466</c:v>
                </c:pt>
                <c:pt idx="5170">
                  <c:v>1.1409785341325196</c:v>
                </c:pt>
                <c:pt idx="5171">
                  <c:v>1.1407579273007076</c:v>
                </c:pt>
                <c:pt idx="5172">
                  <c:v>1.1405374057605371</c:v>
                </c:pt>
                <c:pt idx="5173">
                  <c:v>1.1403169694625548</c:v>
                </c:pt>
                <c:pt idx="5174">
                  <c:v>1.1400966183573447</c:v>
                </c:pt>
                <c:pt idx="5175">
                  <c:v>1.1398763523955291</c:v>
                </c:pt>
                <c:pt idx="5176">
                  <c:v>1.1396561715277687</c:v>
                </c:pt>
                <c:pt idx="5177">
                  <c:v>1.1394360757047621</c:v>
                </c:pt>
                <c:pt idx="5178">
                  <c:v>1.139216064877246</c:v>
                </c:pt>
                <c:pt idx="5179">
                  <c:v>1.1389961389959957</c:v>
                </c:pt>
                <c:pt idx="5180">
                  <c:v>1.1387762980118235</c:v>
                </c:pt>
                <c:pt idx="5181">
                  <c:v>1.1385565418755803</c:v>
                </c:pt>
                <c:pt idx="5182">
                  <c:v>1.1383368705381549</c:v>
                </c:pt>
                <c:pt idx="5183">
                  <c:v>1.1381172839504738</c:v>
                </c:pt>
                <c:pt idx="5184">
                  <c:v>1.1378977820635017</c:v>
                </c:pt>
                <c:pt idx="5185">
                  <c:v>1.1376783648282407</c:v>
                </c:pt>
                <c:pt idx="5186">
                  <c:v>1.1374590321957307</c:v>
                </c:pt>
                <c:pt idx="5187">
                  <c:v>1.1372397841170501</c:v>
                </c:pt>
                <c:pt idx="5188">
                  <c:v>1.1370206205433138</c:v>
                </c:pt>
                <c:pt idx="5189">
                  <c:v>1.1368015414256754</c:v>
                </c:pt>
                <c:pt idx="5190">
                  <c:v>1.1365825467153257</c:v>
                </c:pt>
                <c:pt idx="5191">
                  <c:v>1.1363636363634928</c:v>
                </c:pt>
                <c:pt idx="5192">
                  <c:v>1.1361448103214433</c:v>
                </c:pt>
                <c:pt idx="5193">
                  <c:v>1.1359260685404802</c:v>
                </c:pt>
                <c:pt idx="5194">
                  <c:v>1.1357074109719449</c:v>
                </c:pt>
                <c:pt idx="5195">
                  <c:v>1.1354888375672159</c:v>
                </c:pt>
                <c:pt idx="5196">
                  <c:v>1.1352703482777091</c:v>
                </c:pt>
                <c:pt idx="5197">
                  <c:v>1.1350519430548776</c:v>
                </c:pt>
                <c:pt idx="5198">
                  <c:v>1.1348336218502122</c:v>
                </c:pt>
                <c:pt idx="5199">
                  <c:v>1.1346153846152409</c:v>
                </c:pt>
                <c:pt idx="5200">
                  <c:v>1.1343972313015291</c:v>
                </c:pt>
                <c:pt idx="5201">
                  <c:v>1.1341791618606791</c:v>
                </c:pt>
                <c:pt idx="5202">
                  <c:v>1.1339611762443307</c:v>
                </c:pt>
                <c:pt idx="5203">
                  <c:v>1.1337432744041607</c:v>
                </c:pt>
                <c:pt idx="5204">
                  <c:v>1.1335254562918833</c:v>
                </c:pt>
                <c:pt idx="5205">
                  <c:v>1.1333077218592493</c:v>
                </c:pt>
                <c:pt idx="5206">
                  <c:v>1.1330900710580472</c:v>
                </c:pt>
                <c:pt idx="5207">
                  <c:v>1.132872503840102</c:v>
                </c:pt>
                <c:pt idx="5208">
                  <c:v>1.132655020157276</c:v>
                </c:pt>
                <c:pt idx="5209">
                  <c:v>1.1324376199614685</c:v>
                </c:pt>
                <c:pt idx="5210">
                  <c:v>1.1322203032046154</c:v>
                </c:pt>
                <c:pt idx="5211">
                  <c:v>1.1320030698386896</c:v>
                </c:pt>
                <c:pt idx="5212">
                  <c:v>1.1317859198157012</c:v>
                </c:pt>
                <c:pt idx="5213">
                  <c:v>1.1315688530876966</c:v>
                </c:pt>
                <c:pt idx="5214">
                  <c:v>1.1313518696067593</c:v>
                </c:pt>
                <c:pt idx="5215">
                  <c:v>1.1311349693250095</c:v>
                </c:pt>
                <c:pt idx="5216">
                  <c:v>1.1309181521946041</c:v>
                </c:pt>
                <c:pt idx="5217">
                  <c:v>1.1307014181677366</c:v>
                </c:pt>
                <c:pt idx="5218">
                  <c:v>1.1304847671966372</c:v>
                </c:pt>
                <c:pt idx="5219">
                  <c:v>1.1302681992335726</c:v>
                </c:pt>
                <c:pt idx="5220">
                  <c:v>1.1300517142308464</c:v>
                </c:pt>
                <c:pt idx="5221">
                  <c:v>1.1298353121407982</c:v>
                </c:pt>
                <c:pt idx="5222">
                  <c:v>1.1296189929158047</c:v>
                </c:pt>
                <c:pt idx="5223">
                  <c:v>1.1294027565082787</c:v>
                </c:pt>
                <c:pt idx="5224">
                  <c:v>1.1291866028706694</c:v>
                </c:pt>
                <c:pt idx="5225">
                  <c:v>1.1289705319554626</c:v>
                </c:pt>
                <c:pt idx="5226">
                  <c:v>1.1287545437151802</c:v>
                </c:pt>
                <c:pt idx="5227">
                  <c:v>1.128538638102381</c:v>
                </c:pt>
                <c:pt idx="5228">
                  <c:v>1.1283228150696591</c:v>
                </c:pt>
                <c:pt idx="5229">
                  <c:v>1.1281070745696458</c:v>
                </c:pt>
                <c:pt idx="5230">
                  <c:v>1.127891416555008</c:v>
                </c:pt>
                <c:pt idx="5231">
                  <c:v>1.1276758409784493</c:v>
                </c:pt>
                <c:pt idx="5232">
                  <c:v>1.127460347792709</c:v>
                </c:pt>
                <c:pt idx="5233">
                  <c:v>1.1272449369505628</c:v>
                </c:pt>
                <c:pt idx="5234">
                  <c:v>1.1270296084048226</c:v>
                </c:pt>
                <c:pt idx="5235">
                  <c:v>1.1268143621083357</c:v>
                </c:pt>
                <c:pt idx="5236">
                  <c:v>1.1265991980139862</c:v>
                </c:pt>
                <c:pt idx="5237">
                  <c:v>1.1263841160746937</c:v>
                </c:pt>
                <c:pt idx="5238">
                  <c:v>1.1261691162434138</c:v>
                </c:pt>
                <c:pt idx="5239">
                  <c:v>1.1259541984731383</c:v>
                </c:pt>
                <c:pt idx="5240">
                  <c:v>1.1257393627168946</c:v>
                </c:pt>
                <c:pt idx="5241">
                  <c:v>1.125524608927746</c:v>
                </c:pt>
                <c:pt idx="5242">
                  <c:v>1.1253099370587916</c:v>
                </c:pt>
                <c:pt idx="5243">
                  <c:v>1.1250953470631664</c:v>
                </c:pt>
                <c:pt idx="5244">
                  <c:v>1.1248808388940408</c:v>
                </c:pt>
                <c:pt idx="5245">
                  <c:v>1.1246664125046213</c:v>
                </c:pt>
                <c:pt idx="5246">
                  <c:v>1.12445206784815</c:v>
                </c:pt>
                <c:pt idx="5247">
                  <c:v>1.1242378048779045</c:v>
                </c:pt>
                <c:pt idx="5248">
                  <c:v>1.1240236235471981</c:v>
                </c:pt>
                <c:pt idx="5249">
                  <c:v>1.1238095238093795</c:v>
                </c:pt>
                <c:pt idx="5250">
                  <c:v>1.1235955056178333</c:v>
                </c:pt>
                <c:pt idx="5251">
                  <c:v>1.1233815689259792</c:v>
                </c:pt>
                <c:pt idx="5252">
                  <c:v>1.1231677136872724</c:v>
                </c:pt>
                <c:pt idx="5253">
                  <c:v>1.122953939855204</c:v>
                </c:pt>
                <c:pt idx="5254">
                  <c:v>1.1227402473833001</c:v>
                </c:pt>
                <c:pt idx="5255">
                  <c:v>1.1225266362251221</c:v>
                </c:pt>
                <c:pt idx="5256">
                  <c:v>1.1223131063342668</c:v>
                </c:pt>
                <c:pt idx="5257">
                  <c:v>1.1220996576643669</c:v>
                </c:pt>
                <c:pt idx="5258">
                  <c:v>1.1218862901690894</c:v>
                </c:pt>
                <c:pt idx="5259">
                  <c:v>1.121673003802137</c:v>
                </c:pt>
                <c:pt idx="5260">
                  <c:v>1.1214597985172479</c:v>
                </c:pt>
                <c:pt idx="5261">
                  <c:v>1.1212466742681946</c:v>
                </c:pt>
                <c:pt idx="5262">
                  <c:v>1.1210336310087858</c:v>
                </c:pt>
                <c:pt idx="5263">
                  <c:v>1.1208206686928648</c:v>
                </c:pt>
                <c:pt idx="5264">
                  <c:v>1.1206077872743094</c:v>
                </c:pt>
                <c:pt idx="5265">
                  <c:v>1.1203949867070337</c:v>
                </c:pt>
                <c:pt idx="5266">
                  <c:v>1.1201822669449857</c:v>
                </c:pt>
                <c:pt idx="5267">
                  <c:v>1.1199696279421487</c:v>
                </c:pt>
                <c:pt idx="5268">
                  <c:v>1.119757069652541</c:v>
                </c:pt>
                <c:pt idx="5269">
                  <c:v>1.1195445920302161</c:v>
                </c:pt>
                <c:pt idx="5270">
                  <c:v>1.1193321950292616</c:v>
                </c:pt>
                <c:pt idx="5271">
                  <c:v>1.1191198786038008</c:v>
                </c:pt>
                <c:pt idx="5272">
                  <c:v>1.1189076427079914</c:v>
                </c:pt>
                <c:pt idx="5273">
                  <c:v>1.1186954872960253</c:v>
                </c:pt>
                <c:pt idx="5274">
                  <c:v>1.1184834123221303</c:v>
                </c:pt>
                <c:pt idx="5275">
                  <c:v>1.1182714177405682</c:v>
                </c:pt>
                <c:pt idx="5276">
                  <c:v>1.1180595035056353</c:v>
                </c:pt>
                <c:pt idx="5277">
                  <c:v>1.117847669571663</c:v>
                </c:pt>
                <c:pt idx="5278">
                  <c:v>1.1176359158930169</c:v>
                </c:pt>
                <c:pt idx="5279">
                  <c:v>1.1174242424240979</c:v>
                </c:pt>
                <c:pt idx="5280">
                  <c:v>1.1172126491193404</c:v>
                </c:pt>
                <c:pt idx="5281">
                  <c:v>1.1170011359332139</c:v>
                </c:pt>
                <c:pt idx="5282">
                  <c:v>1.1167897028202225</c:v>
                </c:pt>
                <c:pt idx="5283">
                  <c:v>1.1165783497349047</c:v>
                </c:pt>
                <c:pt idx="5284">
                  <c:v>1.1163670766318328</c:v>
                </c:pt>
                <c:pt idx="5285">
                  <c:v>1.116155883465614</c:v>
                </c:pt>
                <c:pt idx="5286">
                  <c:v>1.11594477019089</c:v>
                </c:pt>
                <c:pt idx="5287">
                  <c:v>1.1157337367623363</c:v>
                </c:pt>
                <c:pt idx="5288">
                  <c:v>1.1155227831346635</c:v>
                </c:pt>
                <c:pt idx="5289">
                  <c:v>1.1153119092626151</c:v>
                </c:pt>
                <c:pt idx="5290">
                  <c:v>1.1151011151009704</c:v>
                </c:pt>
                <c:pt idx="5291">
                  <c:v>1.1148904006045417</c:v>
                </c:pt>
                <c:pt idx="5292">
                  <c:v>1.1146797657281757</c:v>
                </c:pt>
                <c:pt idx="5293">
                  <c:v>1.1144692104267537</c:v>
                </c:pt>
                <c:pt idx="5294">
                  <c:v>1.1142587346551904</c:v>
                </c:pt>
                <c:pt idx="5295">
                  <c:v>1.1140483383684352</c:v>
                </c:pt>
                <c:pt idx="5296">
                  <c:v>1.1138380215214712</c:v>
                </c:pt>
                <c:pt idx="5297">
                  <c:v>1.1136277840693154</c:v>
                </c:pt>
                <c:pt idx="5298">
                  <c:v>1.1134176259670188</c:v>
                </c:pt>
                <c:pt idx="5299">
                  <c:v>1.1132075471696665</c:v>
                </c:pt>
                <c:pt idx="5300">
                  <c:v>1.1129975476323775</c:v>
                </c:pt>
                <c:pt idx="5301">
                  <c:v>1.1127876273103041</c:v>
                </c:pt>
                <c:pt idx="5302">
                  <c:v>1.1125777861586332</c:v>
                </c:pt>
                <c:pt idx="5303">
                  <c:v>1.1123680241325851</c:v>
                </c:pt>
                <c:pt idx="5304">
                  <c:v>1.1121583411874141</c:v>
                </c:pt>
                <c:pt idx="5305">
                  <c:v>1.1119487372784078</c:v>
                </c:pt>
                <c:pt idx="5306">
                  <c:v>1.1117392123608878</c:v>
                </c:pt>
                <c:pt idx="5307">
                  <c:v>1.1115297663902093</c:v>
                </c:pt>
                <c:pt idx="5308">
                  <c:v>1.1113203993217613</c:v>
                </c:pt>
                <c:pt idx="5309">
                  <c:v>1.1111111111109662</c:v>
                </c:pt>
                <c:pt idx="5310">
                  <c:v>1.11090190171328</c:v>
                </c:pt>
                <c:pt idx="5311">
                  <c:v>1.1106927710841925</c:v>
                </c:pt>
                <c:pt idx="5312">
                  <c:v>1.1104837191792265</c:v>
                </c:pt>
                <c:pt idx="5313">
                  <c:v>1.1102747459539386</c:v>
                </c:pt>
                <c:pt idx="5314">
                  <c:v>1.110065851363919</c:v>
                </c:pt>
                <c:pt idx="5315">
                  <c:v>1.109857035364791</c:v>
                </c:pt>
                <c:pt idx="5316">
                  <c:v>1.1096482979122115</c:v>
                </c:pt>
                <c:pt idx="5317">
                  <c:v>1.1094396389618708</c:v>
                </c:pt>
                <c:pt idx="5318">
                  <c:v>1.1092310584694922</c:v>
                </c:pt>
                <c:pt idx="5319">
                  <c:v>1.1090225563908325</c:v>
                </c:pt>
                <c:pt idx="5320">
                  <c:v>1.1088141326816816</c:v>
                </c:pt>
                <c:pt idx="5321">
                  <c:v>1.1086057872978632</c:v>
                </c:pt>
                <c:pt idx="5322">
                  <c:v>1.1083975201952334</c:v>
                </c:pt>
                <c:pt idx="5323">
                  <c:v>1.1081893313296822</c:v>
                </c:pt>
                <c:pt idx="5324">
                  <c:v>1.107981220657132</c:v>
                </c:pt>
                <c:pt idx="5325">
                  <c:v>1.1077731881335386</c:v>
                </c:pt>
                <c:pt idx="5326">
                  <c:v>1.1075652337148916</c:v>
                </c:pt>
                <c:pt idx="5327">
                  <c:v>1.1073573573572122</c:v>
                </c:pt>
                <c:pt idx="5328">
                  <c:v>1.1071495590165559</c:v>
                </c:pt>
                <c:pt idx="5329">
                  <c:v>1.1069418386490106</c:v>
                </c:pt>
                <c:pt idx="5330">
                  <c:v>1.1067341962106971</c:v>
                </c:pt>
                <c:pt idx="5331">
                  <c:v>1.1065266316577693</c:v>
                </c:pt>
                <c:pt idx="5332">
                  <c:v>1.106319144946414</c:v>
                </c:pt>
                <c:pt idx="5333">
                  <c:v>1.1061117360328507</c:v>
                </c:pt>
                <c:pt idx="5334">
                  <c:v>1.105904404873332</c:v>
                </c:pt>
                <c:pt idx="5335">
                  <c:v>1.1056971514241427</c:v>
                </c:pt>
                <c:pt idx="5336">
                  <c:v>1.105489975641601</c:v>
                </c:pt>
                <c:pt idx="5337">
                  <c:v>1.1052828774820578</c:v>
                </c:pt>
                <c:pt idx="5338">
                  <c:v>1.1050758569018964</c:v>
                </c:pt>
                <c:pt idx="5339">
                  <c:v>1.1048689138575327</c:v>
                </c:pt>
                <c:pt idx="5340">
                  <c:v>1.1046620483054155</c:v>
                </c:pt>
                <c:pt idx="5341">
                  <c:v>1.1044552602020263</c:v>
                </c:pt>
                <c:pt idx="5342">
                  <c:v>1.1042485495038787</c:v>
                </c:pt>
                <c:pt idx="5343">
                  <c:v>1.1040419161675195</c:v>
                </c:pt>
                <c:pt idx="5344">
                  <c:v>1.1038353601495274</c:v>
                </c:pt>
                <c:pt idx="5345">
                  <c:v>1.1036288814065138</c:v>
                </c:pt>
                <c:pt idx="5346">
                  <c:v>1.1034224798951231</c:v>
                </c:pt>
                <c:pt idx="5347">
                  <c:v>1.1032161555720312</c:v>
                </c:pt>
                <c:pt idx="5348">
                  <c:v>1.1030099083939471</c:v>
                </c:pt>
                <c:pt idx="5349">
                  <c:v>1.1028037383176117</c:v>
                </c:pt>
                <c:pt idx="5350">
                  <c:v>1.1025976452997985</c:v>
                </c:pt>
                <c:pt idx="5351">
                  <c:v>1.1023916292973135</c:v>
                </c:pt>
                <c:pt idx="5352">
                  <c:v>1.1021856902669946</c:v>
                </c:pt>
                <c:pt idx="5353">
                  <c:v>1.101979828165712</c:v>
                </c:pt>
                <c:pt idx="5354">
                  <c:v>1.1017740429503682</c:v>
                </c:pt>
                <c:pt idx="5355">
                  <c:v>1.1015683345778979</c:v>
                </c:pt>
                <c:pt idx="5356">
                  <c:v>1.1013627030052682</c:v>
                </c:pt>
                <c:pt idx="5357">
                  <c:v>1.1011571481894775</c:v>
                </c:pt>
                <c:pt idx="5358">
                  <c:v>1.1009516700875575</c:v>
                </c:pt>
                <c:pt idx="5359">
                  <c:v>1.100746268656571</c:v>
                </c:pt>
                <c:pt idx="5360">
                  <c:v>1.1005409438536131</c:v>
                </c:pt>
                <c:pt idx="5361">
                  <c:v>1.1003356956358112</c:v>
                </c:pt>
                <c:pt idx="5362">
                  <c:v>1.1001305239603245</c:v>
                </c:pt>
                <c:pt idx="5363">
                  <c:v>1.0999254287843436</c:v>
                </c:pt>
                <c:pt idx="5364">
                  <c:v>1.0997204100650921</c:v>
                </c:pt>
                <c:pt idx="5365">
                  <c:v>1.0995154677598247</c:v>
                </c:pt>
                <c:pt idx="5366">
                  <c:v>1.0993106018258281</c:v>
                </c:pt>
                <c:pt idx="5367">
                  <c:v>1.0991058122204209</c:v>
                </c:pt>
                <c:pt idx="5368">
                  <c:v>1.0989010989009533</c:v>
                </c:pt>
                <c:pt idx="5369">
                  <c:v>1.0986964618248078</c:v>
                </c:pt>
                <c:pt idx="5370">
                  <c:v>1.0984919009493983</c:v>
                </c:pt>
                <c:pt idx="5371">
                  <c:v>1.0982874162321701</c:v>
                </c:pt>
                <c:pt idx="5372">
                  <c:v>1.0980830076306007</c:v>
                </c:pt>
                <c:pt idx="5373">
                  <c:v>1.0978786751021992</c:v>
                </c:pt>
                <c:pt idx="5374">
                  <c:v>1.0976744186045055</c:v>
                </c:pt>
                <c:pt idx="5375">
                  <c:v>1.0974702380950925</c:v>
                </c:pt>
                <c:pt idx="5376">
                  <c:v>1.0972661335315637</c:v>
                </c:pt>
                <c:pt idx="5377">
                  <c:v>1.0970621048715539</c:v>
                </c:pt>
                <c:pt idx="5378">
                  <c:v>1.0968581520727303</c:v>
                </c:pt>
                <c:pt idx="5379">
                  <c:v>1.0966542750927912</c:v>
                </c:pt>
                <c:pt idx="5380">
                  <c:v>1.096450473889466</c:v>
                </c:pt>
                <c:pt idx="5381">
                  <c:v>1.0962467484205158</c:v>
                </c:pt>
                <c:pt idx="5382">
                  <c:v>1.0960430986437333</c:v>
                </c:pt>
                <c:pt idx="5383">
                  <c:v>1.0958395245169421</c:v>
                </c:pt>
                <c:pt idx="5384">
                  <c:v>1.0956360259979974</c:v>
                </c:pt>
                <c:pt idx="5385">
                  <c:v>1.0954326030447856</c:v>
                </c:pt>
                <c:pt idx="5386">
                  <c:v>1.0952292556152248</c:v>
                </c:pt>
                <c:pt idx="5387">
                  <c:v>1.0950259836672633</c:v>
                </c:pt>
                <c:pt idx="5388">
                  <c:v>1.094822787158882</c:v>
                </c:pt>
                <c:pt idx="5389">
                  <c:v>1.0946196660480918</c:v>
                </c:pt>
                <c:pt idx="5390">
                  <c:v>1.0944166202929353</c:v>
                </c:pt>
                <c:pt idx="5391">
                  <c:v>1.0942136498514863</c:v>
                </c:pt>
                <c:pt idx="5392">
                  <c:v>1.0940107546818494</c:v>
                </c:pt>
                <c:pt idx="5393">
                  <c:v>1.0938079347421605</c:v>
                </c:pt>
                <c:pt idx="5394">
                  <c:v>1.0936051899905863</c:v>
                </c:pt>
                <c:pt idx="5395">
                  <c:v>1.093402520385325</c:v>
                </c:pt>
                <c:pt idx="5396">
                  <c:v>1.093199925884605</c:v>
                </c:pt>
                <c:pt idx="5397">
                  <c:v>1.0929974064466863</c:v>
                </c:pt>
                <c:pt idx="5398">
                  <c:v>1.0927949620298598</c:v>
                </c:pt>
                <c:pt idx="5399">
                  <c:v>1.0925925925924469</c:v>
                </c:pt>
                <c:pt idx="5400">
                  <c:v>1.0923902980928</c:v>
                </c:pt>
                <c:pt idx="5401">
                  <c:v>1.0921880784893025</c:v>
                </c:pt>
                <c:pt idx="5402">
                  <c:v>1.0919859337403688</c:v>
                </c:pt>
                <c:pt idx="5403">
                  <c:v>1.0917838638044433</c:v>
                </c:pt>
                <c:pt idx="5404">
                  <c:v>1.0915818686400023</c:v>
                </c:pt>
                <c:pt idx="5405">
                  <c:v>1.0913799482055515</c:v>
                </c:pt>
                <c:pt idx="5406">
                  <c:v>1.0911781024596285</c:v>
                </c:pt>
                <c:pt idx="5407">
                  <c:v>1.090976331360801</c:v>
                </c:pt>
                <c:pt idx="5408">
                  <c:v>1.090774634867667</c:v>
                </c:pt>
                <c:pt idx="5409">
                  <c:v>1.090573012938856</c:v>
                </c:pt>
                <c:pt idx="5410">
                  <c:v>1.0903714655330272</c:v>
                </c:pt>
                <c:pt idx="5411">
                  <c:v>1.090169992608871</c:v>
                </c:pt>
                <c:pt idx="5412">
                  <c:v>1.089968594125108</c:v>
                </c:pt>
                <c:pt idx="5413">
                  <c:v>1.0897672700404895</c:v>
                </c:pt>
                <c:pt idx="5414">
                  <c:v>1.0895660203137969</c:v>
                </c:pt>
                <c:pt idx="5415">
                  <c:v>1.0893648449038422</c:v>
                </c:pt>
                <c:pt idx="5416">
                  <c:v>1.0891637437694683</c:v>
                </c:pt>
                <c:pt idx="5417">
                  <c:v>1.0889627168695477</c:v>
                </c:pt>
                <c:pt idx="5418">
                  <c:v>1.0887617641629839</c:v>
                </c:pt>
                <c:pt idx="5419">
                  <c:v>1.0885608856087101</c:v>
                </c:pt>
                <c:pt idx="5420">
                  <c:v>1.0883600811656906</c:v>
                </c:pt>
                <c:pt idx="5421">
                  <c:v>1.0881593507929193</c:v>
                </c:pt>
                <c:pt idx="5422">
                  <c:v>1.0879586944494206</c:v>
                </c:pt>
                <c:pt idx="5423">
                  <c:v>1.0877581120942492</c:v>
                </c:pt>
                <c:pt idx="5424">
                  <c:v>1.08755760368649</c:v>
                </c:pt>
                <c:pt idx="5425">
                  <c:v>1.0873571691852575</c:v>
                </c:pt>
                <c:pt idx="5426">
                  <c:v>1.0871568085496974</c:v>
                </c:pt>
                <c:pt idx="5427">
                  <c:v>1.0869565217389845</c:v>
                </c:pt>
                <c:pt idx="5428">
                  <c:v>1.086756308712324</c:v>
                </c:pt>
                <c:pt idx="5429">
                  <c:v>1.0865561694289516</c:v>
                </c:pt>
                <c:pt idx="5430">
                  <c:v>1.0863561038481324</c:v>
                </c:pt>
                <c:pt idx="5431">
                  <c:v>1.0861561119291618</c:v>
                </c:pt>
                <c:pt idx="5432">
                  <c:v>1.0859561936313651</c:v>
                </c:pt>
                <c:pt idx="5433">
                  <c:v>1.0857563489140976</c:v>
                </c:pt>
                <c:pt idx="5434">
                  <c:v>1.0855565777367444</c:v>
                </c:pt>
                <c:pt idx="5435">
                  <c:v>1.0853568800587208</c:v>
                </c:pt>
                <c:pt idx="5436">
                  <c:v>1.0851572558394713</c:v>
                </c:pt>
                <c:pt idx="5437">
                  <c:v>1.0849577050384711</c:v>
                </c:pt>
                <c:pt idx="5438">
                  <c:v>1.0847582276152243</c:v>
                </c:pt>
                <c:pt idx="5439">
                  <c:v>1.0845588235292656</c:v>
                </c:pt>
                <c:pt idx="5440">
                  <c:v>1.084359492740159</c:v>
                </c:pt>
                <c:pt idx="5441">
                  <c:v>1.0841602352074982</c:v>
                </c:pt>
                <c:pt idx="5442">
                  <c:v>1.0839610508909066</c:v>
                </c:pt>
                <c:pt idx="5443">
                  <c:v>1.0837619397500375</c:v>
                </c:pt>
                <c:pt idx="5444">
                  <c:v>1.0835629017445738</c:v>
                </c:pt>
                <c:pt idx="5445">
                  <c:v>1.0833639368342276</c:v>
                </c:pt>
                <c:pt idx="5446">
                  <c:v>1.0831650449787413</c:v>
                </c:pt>
                <c:pt idx="5447">
                  <c:v>1.0829662261378861</c:v>
                </c:pt>
                <c:pt idx="5448">
                  <c:v>1.0827674802714633</c:v>
                </c:pt>
                <c:pt idx="5449">
                  <c:v>1.0825688073393034</c:v>
                </c:pt>
                <c:pt idx="5450">
                  <c:v>1.0823702073012664</c:v>
                </c:pt>
                <c:pt idx="5451">
                  <c:v>1.0821716801172419</c:v>
                </c:pt>
                <c:pt idx="5452">
                  <c:v>1.0819732257471488</c:v>
                </c:pt>
                <c:pt idx="5453">
                  <c:v>1.0817748441509356</c:v>
                </c:pt>
                <c:pt idx="5454">
                  <c:v>1.0815765352885798</c:v>
                </c:pt>
                <c:pt idx="5455">
                  <c:v>1.0813782991200884</c:v>
                </c:pt>
                <c:pt idx="5456">
                  <c:v>1.0811801356054977</c:v>
                </c:pt>
                <c:pt idx="5457">
                  <c:v>1.0809820447048739</c:v>
                </c:pt>
                <c:pt idx="5458">
                  <c:v>1.0807840263783113</c:v>
                </c:pt>
                <c:pt idx="5459">
                  <c:v>1.0805860805859342</c:v>
                </c:pt>
                <c:pt idx="5460">
                  <c:v>1.0803882072878961</c:v>
                </c:pt>
                <c:pt idx="5461">
                  <c:v>1.0801904064443795</c:v>
                </c:pt>
                <c:pt idx="5462">
                  <c:v>1.079992678015596</c:v>
                </c:pt>
                <c:pt idx="5463">
                  <c:v>1.0797950219617862</c:v>
                </c:pt>
                <c:pt idx="5464">
                  <c:v>1.0795974382432205</c:v>
                </c:pt>
                <c:pt idx="5465">
                  <c:v>1.0793999268201977</c:v>
                </c:pt>
                <c:pt idx="5466">
                  <c:v>1.0792024876530455</c:v>
                </c:pt>
                <c:pt idx="5467">
                  <c:v>1.0790051207021214</c:v>
                </c:pt>
                <c:pt idx="5468">
                  <c:v>1.0788078259278111</c:v>
                </c:pt>
                <c:pt idx="5469">
                  <c:v>1.07861060329053</c:v>
                </c:pt>
                <c:pt idx="5470">
                  <c:v>1.0784134527507219</c:v>
                </c:pt>
                <c:pt idx="5471">
                  <c:v>1.0782163742688595</c:v>
                </c:pt>
                <c:pt idx="5472">
                  <c:v>1.0780193678054446</c:v>
                </c:pt>
                <c:pt idx="5473">
                  <c:v>1.077822433321008</c:v>
                </c:pt>
                <c:pt idx="5474">
                  <c:v>1.0776255707761093</c:v>
                </c:pt>
                <c:pt idx="5475">
                  <c:v>1.0774287801313365</c:v>
                </c:pt>
                <c:pt idx="5476">
                  <c:v>1.0772320613473065</c:v>
                </c:pt>
                <c:pt idx="5477">
                  <c:v>1.0770354143846654</c:v>
                </c:pt>
                <c:pt idx="5478">
                  <c:v>1.076838839204088</c:v>
                </c:pt>
                <c:pt idx="5479">
                  <c:v>1.0766423357662769</c:v>
                </c:pt>
                <c:pt idx="5480">
                  <c:v>1.0764459040319645</c:v>
                </c:pt>
                <c:pt idx="5481">
                  <c:v>1.0762495439619111</c:v>
                </c:pt>
                <c:pt idx="5482">
                  <c:v>1.0760532555169062</c:v>
                </c:pt>
                <c:pt idx="5483">
                  <c:v>1.0758570386577675</c:v>
                </c:pt>
                <c:pt idx="5484">
                  <c:v>1.0756608933453411</c:v>
                </c:pt>
                <c:pt idx="5485">
                  <c:v>1.0754648195405023</c:v>
                </c:pt>
                <c:pt idx="5486">
                  <c:v>1.0752688172041545</c:v>
                </c:pt>
                <c:pt idx="5487">
                  <c:v>1.0750728862972296</c:v>
                </c:pt>
                <c:pt idx="5488">
                  <c:v>1.0748770267806877</c:v>
                </c:pt>
                <c:pt idx="5489">
                  <c:v>1.0746812386155182</c:v>
                </c:pt>
                <c:pt idx="5490">
                  <c:v>1.0744855217627383</c:v>
                </c:pt>
                <c:pt idx="5491">
                  <c:v>1.0742898761833932</c:v>
                </c:pt>
                <c:pt idx="5492">
                  <c:v>1.0740943018385571</c:v>
                </c:pt>
                <c:pt idx="5493">
                  <c:v>1.0738987986893329</c:v>
                </c:pt>
                <c:pt idx="5494">
                  <c:v>1.0737033666968507</c:v>
                </c:pt>
                <c:pt idx="5495">
                  <c:v>1.0735080058222697</c:v>
                </c:pt>
                <c:pt idx="5496">
                  <c:v>1.0733127160267772</c:v>
                </c:pt>
                <c:pt idx="5497">
                  <c:v>1.0731174972715887</c:v>
                </c:pt>
                <c:pt idx="5498">
                  <c:v>1.0729223495179476</c:v>
                </c:pt>
                <c:pt idx="5499">
                  <c:v>1.0727272727271262</c:v>
                </c:pt>
                <c:pt idx="5500">
                  <c:v>1.0725322668604242</c:v>
                </c:pt>
                <c:pt idx="5501">
                  <c:v>1.07233733187917</c:v>
                </c:pt>
                <c:pt idx="5502">
                  <c:v>1.0721424677447198</c:v>
                </c:pt>
                <c:pt idx="5503">
                  <c:v>1.071947674418458</c:v>
                </c:pt>
                <c:pt idx="5504">
                  <c:v>1.071752951861797</c:v>
                </c:pt>
                <c:pt idx="5505">
                  <c:v>1.0715583000361772</c:v>
                </c:pt>
                <c:pt idx="5506">
                  <c:v>1.0713637189030674</c:v>
                </c:pt>
                <c:pt idx="5507">
                  <c:v>1.0711692084239637</c:v>
                </c:pt>
                <c:pt idx="5508">
                  <c:v>1.0709747685603905</c:v>
                </c:pt>
                <c:pt idx="5509">
                  <c:v>1.0707803992739005</c:v>
                </c:pt>
                <c:pt idx="5510">
                  <c:v>1.0705861005260735</c:v>
                </c:pt>
                <c:pt idx="5511">
                  <c:v>1.070391872278518</c:v>
                </c:pt>
                <c:pt idx="5512">
                  <c:v>1.0701977144928698</c:v>
                </c:pt>
                <c:pt idx="5513">
                  <c:v>1.0700036271307927</c:v>
                </c:pt>
                <c:pt idx="5514">
                  <c:v>1.0698096101539785</c:v>
                </c:pt>
                <c:pt idx="5515">
                  <c:v>1.0696156635241463</c:v>
                </c:pt>
                <c:pt idx="5516">
                  <c:v>1.0694217872030434</c:v>
                </c:pt>
                <c:pt idx="5517">
                  <c:v>1.0692279811524448</c:v>
                </c:pt>
                <c:pt idx="5518">
                  <c:v>1.069034245334153</c:v>
                </c:pt>
                <c:pt idx="5519">
                  <c:v>1.0688405797099982</c:v>
                </c:pt>
                <c:pt idx="5520">
                  <c:v>1.0686469842418385</c:v>
                </c:pt>
                <c:pt idx="5521">
                  <c:v>1.0684534588915591</c:v>
                </c:pt>
                <c:pt idx="5522">
                  <c:v>1.0682600036210737</c:v>
                </c:pt>
                <c:pt idx="5523">
                  <c:v>1.0680666183923224</c:v>
                </c:pt>
                <c:pt idx="5524">
                  <c:v>1.067873303167274</c:v>
                </c:pt>
                <c:pt idx="5525">
                  <c:v>1.0676800579079242</c:v>
                </c:pt>
                <c:pt idx="5526">
                  <c:v>1.0674868825762962</c:v>
                </c:pt>
                <c:pt idx="5527">
                  <c:v>1.0672937771344406</c:v>
                </c:pt>
                <c:pt idx="5528">
                  <c:v>1.0671007415444362</c:v>
                </c:pt>
                <c:pt idx="5529">
                  <c:v>1.0669077757683885</c:v>
                </c:pt>
                <c:pt idx="5530">
                  <c:v>1.0667148797684303</c:v>
                </c:pt>
                <c:pt idx="5531">
                  <c:v>1.0665220535067224</c:v>
                </c:pt>
                <c:pt idx="5532">
                  <c:v>1.0663292969454523</c:v>
                </c:pt>
                <c:pt idx="5533">
                  <c:v>1.0661366100468355</c:v>
                </c:pt>
                <c:pt idx="5534">
                  <c:v>1.0659439927731142</c:v>
                </c:pt>
                <c:pt idx="5535">
                  <c:v>1.0657514450865584</c:v>
                </c:pt>
                <c:pt idx="5536">
                  <c:v>1.0655589669494647</c:v>
                </c:pt>
                <c:pt idx="5537">
                  <c:v>1.0653665583241578</c:v>
                </c:pt>
                <c:pt idx="5538">
                  <c:v>1.0651742191729892</c:v>
                </c:pt>
                <c:pt idx="5539">
                  <c:v>1.0649819494583368</c:v>
                </c:pt>
                <c:pt idx="5540">
                  <c:v>1.064789749142607</c:v>
                </c:pt>
                <c:pt idx="5541">
                  <c:v>1.0645976181882326</c:v>
                </c:pt>
                <c:pt idx="5542">
                  <c:v>1.0644055565576738</c:v>
                </c:pt>
                <c:pt idx="5543">
                  <c:v>1.0642135642134172</c:v>
                </c:pt>
                <c:pt idx="5544">
                  <c:v>1.0640216411179775</c:v>
                </c:pt>
                <c:pt idx="5545">
                  <c:v>1.0638297872338955</c:v>
                </c:pt>
                <c:pt idx="5546">
                  <c:v>1.0636380025237397</c:v>
                </c:pt>
                <c:pt idx="5547">
                  <c:v>1.0634462869501053</c:v>
                </c:pt>
                <c:pt idx="5548">
                  <c:v>1.0632546404756145</c:v>
                </c:pt>
                <c:pt idx="5549">
                  <c:v>1.0630630630629161</c:v>
                </c:pt>
                <c:pt idx="5550">
                  <c:v>1.0628715546746863</c:v>
                </c:pt>
                <c:pt idx="5551">
                  <c:v>1.0626801152736283</c:v>
                </c:pt>
                <c:pt idx="5552">
                  <c:v>1.0624887448224714</c:v>
                </c:pt>
                <c:pt idx="5553">
                  <c:v>1.0622974432839725</c:v>
                </c:pt>
                <c:pt idx="5554">
                  <c:v>1.0621062106209151</c:v>
                </c:pt>
                <c:pt idx="5555">
                  <c:v>1.0619150467961094</c:v>
                </c:pt>
                <c:pt idx="5556">
                  <c:v>1.0617239517723922</c:v>
                </c:pt>
                <c:pt idx="5557">
                  <c:v>1.0615329255126273</c:v>
                </c:pt>
                <c:pt idx="5558">
                  <c:v>1.0613419679797054</c:v>
                </c:pt>
                <c:pt idx="5559">
                  <c:v>1.0611510791365435</c:v>
                </c:pt>
                <c:pt idx="5560">
                  <c:v>1.0609602589460856</c:v>
                </c:pt>
                <c:pt idx="5561">
                  <c:v>1.0607695073713022</c:v>
                </c:pt>
                <c:pt idx="5562">
                  <c:v>1.0605788243751899</c:v>
                </c:pt>
                <c:pt idx="5563">
                  <c:v>1.0603882099207731</c:v>
                </c:pt>
                <c:pt idx="5564">
                  <c:v>1.0601976639711017</c:v>
                </c:pt>
                <c:pt idx="5565">
                  <c:v>1.0600071864892529</c:v>
                </c:pt>
                <c:pt idx="5566">
                  <c:v>1.0598167774383296</c:v>
                </c:pt>
                <c:pt idx="5567">
                  <c:v>1.0596264367814621</c:v>
                </c:pt>
                <c:pt idx="5568">
                  <c:v>1.0594361644818067</c:v>
                </c:pt>
                <c:pt idx="5569">
                  <c:v>1.0592459605025459</c:v>
                </c:pt>
                <c:pt idx="5570">
                  <c:v>1.0590558248068893</c:v>
                </c:pt>
                <c:pt idx="5571">
                  <c:v>1.0588657573580726</c:v>
                </c:pt>
                <c:pt idx="5572">
                  <c:v>1.0586757581193575</c:v>
                </c:pt>
                <c:pt idx="5573">
                  <c:v>1.0584858270540329</c:v>
                </c:pt>
                <c:pt idx="5574">
                  <c:v>1.0582959641254135</c:v>
                </c:pt>
                <c:pt idx="5575">
                  <c:v>1.0581061692968399</c:v>
                </c:pt>
                <c:pt idx="5576">
                  <c:v>1.05791644253168</c:v>
                </c:pt>
                <c:pt idx="5577">
                  <c:v>1.0577267837933273</c:v>
                </c:pt>
                <c:pt idx="5578">
                  <c:v>1.0575371930452016</c:v>
                </c:pt>
                <c:pt idx="5579">
                  <c:v>1.0573476702507489</c:v>
                </c:pt>
                <c:pt idx="5580">
                  <c:v>1.0571582153734418</c:v>
                </c:pt>
                <c:pt idx="5581">
                  <c:v>1.0569688283767786</c:v>
                </c:pt>
                <c:pt idx="5582">
                  <c:v>1.0567795092242842</c:v>
                </c:pt>
                <c:pt idx="5583">
                  <c:v>1.056590257879509</c:v>
                </c:pt>
                <c:pt idx="5584">
                  <c:v>1.0564010743060301</c:v>
                </c:pt>
                <c:pt idx="5585">
                  <c:v>1.0562119584674503</c:v>
                </c:pt>
                <c:pt idx="5586">
                  <c:v>1.0560229103273988</c:v>
                </c:pt>
                <c:pt idx="5587">
                  <c:v>1.0558339298495307</c:v>
                </c:pt>
                <c:pt idx="5588">
                  <c:v>1.0556450169975269</c:v>
                </c:pt>
                <c:pt idx="5589">
                  <c:v>1.0554561717350943</c:v>
                </c:pt>
                <c:pt idx="5590">
                  <c:v>1.0552673940259663</c:v>
                </c:pt>
                <c:pt idx="5591">
                  <c:v>1.0550786838339015</c:v>
                </c:pt>
                <c:pt idx="5592">
                  <c:v>1.0548900411226849</c:v>
                </c:pt>
                <c:pt idx="5593">
                  <c:v>1.0547014658561273</c:v>
                </c:pt>
                <c:pt idx="5594">
                  <c:v>1.0545129579980654</c:v>
                </c:pt>
                <c:pt idx="5595">
                  <c:v>1.0543245175123617</c:v>
                </c:pt>
                <c:pt idx="5596">
                  <c:v>1.0541361443629043</c:v>
                </c:pt>
                <c:pt idx="5597">
                  <c:v>1.0539478385136076</c:v>
                </c:pt>
                <c:pt idx="5598">
                  <c:v>1.0537595999284113</c:v>
                </c:pt>
                <c:pt idx="5599">
                  <c:v>1.0535714285712814</c:v>
                </c:pt>
                <c:pt idx="5600">
                  <c:v>1.0533833244062087</c:v>
                </c:pt>
                <c:pt idx="5601">
                  <c:v>1.0531952873972108</c:v>
                </c:pt>
                <c:pt idx="5602">
                  <c:v>1.0530073175083303</c:v>
                </c:pt>
                <c:pt idx="5603">
                  <c:v>1.0528194147036356</c:v>
                </c:pt>
                <c:pt idx="5604">
                  <c:v>1.0526315789472211</c:v>
                </c:pt>
                <c:pt idx="5605">
                  <c:v>1.0524438102032063</c:v>
                </c:pt>
                <c:pt idx="5606">
                  <c:v>1.0522561084357365</c:v>
                </c:pt>
                <c:pt idx="5607">
                  <c:v>1.0520684736089825</c:v>
                </c:pt>
                <c:pt idx="5608">
                  <c:v>1.051880905687141</c:v>
                </c:pt>
                <c:pt idx="5609">
                  <c:v>1.0516934046344337</c:v>
                </c:pt>
                <c:pt idx="5610">
                  <c:v>1.0515059704151084</c:v>
                </c:pt>
                <c:pt idx="5611">
                  <c:v>1.0513186029934378</c:v>
                </c:pt>
                <c:pt idx="5612">
                  <c:v>1.0511313023337205</c:v>
                </c:pt>
                <c:pt idx="5613">
                  <c:v>1.0509440684002802</c:v>
                </c:pt>
                <c:pt idx="5614">
                  <c:v>1.0507569011574662</c:v>
                </c:pt>
                <c:pt idx="5615">
                  <c:v>1.0505698005696531</c:v>
                </c:pt>
                <c:pt idx="5616">
                  <c:v>1.0503827666012413</c:v>
                </c:pt>
                <c:pt idx="5617">
                  <c:v>1.0501957992166557</c:v>
                </c:pt>
                <c:pt idx="5618">
                  <c:v>1.0500088983803473</c:v>
                </c:pt>
                <c:pt idx="5619">
                  <c:v>1.0498220640567921</c:v>
                </c:pt>
                <c:pt idx="5620">
                  <c:v>1.0496352962104913</c:v>
                </c:pt>
                <c:pt idx="5621">
                  <c:v>1.0494485948059713</c:v>
                </c:pt>
                <c:pt idx="5622">
                  <c:v>1.0492619598077844</c:v>
                </c:pt>
                <c:pt idx="5623">
                  <c:v>1.0490753911805069</c:v>
                </c:pt>
                <c:pt idx="5624">
                  <c:v>1.0488888888887415</c:v>
                </c:pt>
                <c:pt idx="5625">
                  <c:v>1.0487024528971152</c:v>
                </c:pt>
                <c:pt idx="5626">
                  <c:v>1.0485160831702809</c:v>
                </c:pt>
                <c:pt idx="5627">
                  <c:v>1.0483297796729159</c:v>
                </c:pt>
                <c:pt idx="5628">
                  <c:v>1.048143542369723</c:v>
                </c:pt>
                <c:pt idx="5629">
                  <c:v>1.0479573712254298</c:v>
                </c:pt>
                <c:pt idx="5630">
                  <c:v>1.0477712662047896</c:v>
                </c:pt>
                <c:pt idx="5631">
                  <c:v>1.0475852272725799</c:v>
                </c:pt>
                <c:pt idx="5632">
                  <c:v>1.0473992543936037</c:v>
                </c:pt>
                <c:pt idx="5633">
                  <c:v>1.0472133475326888</c:v>
                </c:pt>
                <c:pt idx="5634">
                  <c:v>1.0470275066546884</c:v>
                </c:pt>
                <c:pt idx="5635">
                  <c:v>1.0468417317244798</c:v>
                </c:pt>
                <c:pt idx="5636">
                  <c:v>1.0466560227069661</c:v>
                </c:pt>
                <c:pt idx="5637">
                  <c:v>1.0464703795670749</c:v>
                </c:pt>
                <c:pt idx="5638">
                  <c:v>1.0462848022697584</c:v>
                </c:pt>
                <c:pt idx="5639">
                  <c:v>1.0460992907799944</c:v>
                </c:pt>
                <c:pt idx="5640">
                  <c:v>1.0459138450627845</c:v>
                </c:pt>
                <c:pt idx="5641">
                  <c:v>1.0457284650831562</c:v>
                </c:pt>
                <c:pt idx="5642">
                  <c:v>1.0455431508061612</c:v>
                </c:pt>
                <c:pt idx="5643">
                  <c:v>1.0453579021968757</c:v>
                </c:pt>
                <c:pt idx="5644">
                  <c:v>1.0451727192204017</c:v>
                </c:pt>
                <c:pt idx="5645">
                  <c:v>1.0449876018418645</c:v>
                </c:pt>
                <c:pt idx="5646">
                  <c:v>1.0448025500264153</c:v>
                </c:pt>
                <c:pt idx="5647">
                  <c:v>1.0446175637392292</c:v>
                </c:pt>
                <c:pt idx="5648">
                  <c:v>1.0444326429455064</c:v>
                </c:pt>
                <c:pt idx="5649">
                  <c:v>1.0442477876104719</c:v>
                </c:pt>
                <c:pt idx="5650">
                  <c:v>1.0440629976993747</c:v>
                </c:pt>
                <c:pt idx="5651">
                  <c:v>1.0438782731774887</c:v>
                </c:pt>
                <c:pt idx="5652">
                  <c:v>1.0436936140101125</c:v>
                </c:pt>
                <c:pt idx="5653">
                  <c:v>1.043509020162569</c:v>
                </c:pt>
                <c:pt idx="5654">
                  <c:v>1.043324491600206</c:v>
                </c:pt>
                <c:pt idx="5655">
                  <c:v>1.0431400282883956</c:v>
                </c:pt>
                <c:pt idx="5656">
                  <c:v>1.042955630192534</c:v>
                </c:pt>
                <c:pt idx="5657">
                  <c:v>1.0427712972780425</c:v>
                </c:pt>
                <c:pt idx="5658">
                  <c:v>1.0425870295103665</c:v>
                </c:pt>
                <c:pt idx="5659">
                  <c:v>1.0424028268549761</c:v>
                </c:pt>
                <c:pt idx="5660">
                  <c:v>1.0422186892773653</c:v>
                </c:pt>
                <c:pt idx="5661">
                  <c:v>1.0420346167430525</c:v>
                </c:pt>
                <c:pt idx="5662">
                  <c:v>1.0418506092175814</c:v>
                </c:pt>
                <c:pt idx="5663">
                  <c:v>1.0416666666665191</c:v>
                </c:pt>
                <c:pt idx="5664">
                  <c:v>1.041482789055457</c:v>
                </c:pt>
                <c:pt idx="5665">
                  <c:v>1.0412989763500111</c:v>
                </c:pt>
                <c:pt idx="5666">
                  <c:v>1.0411152285158221</c:v>
                </c:pt>
                <c:pt idx="5667">
                  <c:v>1.0409315455185537</c:v>
                </c:pt>
                <c:pt idx="5668">
                  <c:v>1.0407479273238953</c:v>
                </c:pt>
                <c:pt idx="5669">
                  <c:v>1.0405643738975596</c:v>
                </c:pt>
                <c:pt idx="5670">
                  <c:v>1.0403808852052834</c:v>
                </c:pt>
                <c:pt idx="5671">
                  <c:v>1.0401974612128284</c:v>
                </c:pt>
                <c:pt idx="5672">
                  <c:v>1.0400141018859796</c:v>
                </c:pt>
                <c:pt idx="5673">
                  <c:v>1.0398308071905467</c:v>
                </c:pt>
                <c:pt idx="5674">
                  <c:v>1.0396475770923632</c:v>
                </c:pt>
                <c:pt idx="5675">
                  <c:v>1.0394644115572871</c:v>
                </c:pt>
                <c:pt idx="5676">
                  <c:v>1.0392813105511998</c:v>
                </c:pt>
                <c:pt idx="5677">
                  <c:v>1.0390982740400072</c:v>
                </c:pt>
                <c:pt idx="5678">
                  <c:v>1.0389153019896391</c:v>
                </c:pt>
                <c:pt idx="5679">
                  <c:v>1.0387323943660494</c:v>
                </c:pt>
                <c:pt idx="5680">
                  <c:v>1.0385495511352159</c:v>
                </c:pt>
                <c:pt idx="5681">
                  <c:v>1.0383667722631398</c:v>
                </c:pt>
                <c:pt idx="5682">
                  <c:v>1.0381840577158474</c:v>
                </c:pt>
                <c:pt idx="5683">
                  <c:v>1.0380014074593877</c:v>
                </c:pt>
                <c:pt idx="5684">
                  <c:v>1.0378188214598347</c:v>
                </c:pt>
                <c:pt idx="5685">
                  <c:v>1.0376362996832853</c:v>
                </c:pt>
                <c:pt idx="5686">
                  <c:v>1.0374538420958608</c:v>
                </c:pt>
                <c:pt idx="5687">
                  <c:v>1.037271448663706</c:v>
                </c:pt>
                <c:pt idx="5688">
                  <c:v>1.0370891193529899</c:v>
                </c:pt>
                <c:pt idx="5689">
                  <c:v>1.0369068541299049</c:v>
                </c:pt>
                <c:pt idx="5690">
                  <c:v>1.0367246529606675</c:v>
                </c:pt>
                <c:pt idx="5691">
                  <c:v>1.0365425158115178</c:v>
                </c:pt>
                <c:pt idx="5692">
                  <c:v>1.0363604426487192</c:v>
                </c:pt>
                <c:pt idx="5693">
                  <c:v>1.0361784334385595</c:v>
                </c:pt>
                <c:pt idx="5694">
                  <c:v>1.03599648814735</c:v>
                </c:pt>
                <c:pt idx="5695">
                  <c:v>1.0358146067414251</c:v>
                </c:pt>
                <c:pt idx="5696">
                  <c:v>1.0356327891871437</c:v>
                </c:pt>
                <c:pt idx="5697">
                  <c:v>1.0354510354508877</c:v>
                </c:pt>
                <c:pt idx="5698">
                  <c:v>1.0352693454990625</c:v>
                </c:pt>
                <c:pt idx="5699">
                  <c:v>1.0350877192980978</c:v>
                </c:pt>
                <c:pt idx="5700">
                  <c:v>1.0349061568144462</c:v>
                </c:pt>
                <c:pt idx="5701">
                  <c:v>1.0347246580145839</c:v>
                </c:pt>
                <c:pt idx="5702">
                  <c:v>1.0345432228650109</c:v>
                </c:pt>
                <c:pt idx="5703">
                  <c:v>1.0343618513322506</c:v>
                </c:pt>
                <c:pt idx="5704">
                  <c:v>1.0341805433828495</c:v>
                </c:pt>
                <c:pt idx="5705">
                  <c:v>1.0339992989833782</c:v>
                </c:pt>
                <c:pt idx="5706">
                  <c:v>1.0338181181004304</c:v>
                </c:pt>
                <c:pt idx="5707">
                  <c:v>1.033637000700623</c:v>
                </c:pt>
                <c:pt idx="5708">
                  <c:v>1.0334559467505966</c:v>
                </c:pt>
                <c:pt idx="5709">
                  <c:v>1.0332749562170149</c:v>
                </c:pt>
                <c:pt idx="5710">
                  <c:v>1.0330940290665656</c:v>
                </c:pt>
                <c:pt idx="5711">
                  <c:v>1.0329131652659584</c:v>
                </c:pt>
                <c:pt idx="5712">
                  <c:v>1.032732364781928</c:v>
                </c:pt>
                <c:pt idx="5713">
                  <c:v>1.0325516275812312</c:v>
                </c:pt>
                <c:pt idx="5714">
                  <c:v>1.0323709536306482</c:v>
                </c:pt>
                <c:pt idx="5715">
                  <c:v>1.032190342896983</c:v>
                </c:pt>
                <c:pt idx="5716">
                  <c:v>1.0320097953470622</c:v>
                </c:pt>
                <c:pt idx="5717">
                  <c:v>1.0318293109477359</c:v>
                </c:pt>
                <c:pt idx="5718">
                  <c:v>1.0316488896658775</c:v>
                </c:pt>
                <c:pt idx="5719">
                  <c:v>1.0314685314683836</c:v>
                </c:pt>
                <c:pt idx="5720">
                  <c:v>1.0312882363221734</c:v>
                </c:pt>
                <c:pt idx="5721">
                  <c:v>1.0311080041941898</c:v>
                </c:pt>
                <c:pt idx="5722">
                  <c:v>1.0309278350513984</c:v>
                </c:pt>
                <c:pt idx="5723">
                  <c:v>1.0307477288607885</c:v>
                </c:pt>
                <c:pt idx="5724">
                  <c:v>1.0305676855893717</c:v>
                </c:pt>
                <c:pt idx="5725">
                  <c:v>1.0303877052041832</c:v>
                </c:pt>
                <c:pt idx="5726">
                  <c:v>1.0302077876722808</c:v>
                </c:pt>
                <c:pt idx="5727">
                  <c:v>1.0300279329607458</c:v>
                </c:pt>
                <c:pt idx="5728">
                  <c:v>1.0298481410366822</c:v>
                </c:pt>
                <c:pt idx="5729">
                  <c:v>1.0296684118672168</c:v>
                </c:pt>
                <c:pt idx="5730">
                  <c:v>1.0294887454194996</c:v>
                </c:pt>
                <c:pt idx="5731">
                  <c:v>1.0293091416607034</c:v>
                </c:pt>
                <c:pt idx="5732">
                  <c:v>1.0291296005580239</c:v>
                </c:pt>
                <c:pt idx="5733">
                  <c:v>1.0289501220786801</c:v>
                </c:pt>
                <c:pt idx="5734">
                  <c:v>1.028770706189913</c:v>
                </c:pt>
                <c:pt idx="5735">
                  <c:v>1.0285913528589874</c:v>
                </c:pt>
                <c:pt idx="5736">
                  <c:v>1.02841206205319</c:v>
                </c:pt>
                <c:pt idx="5737">
                  <c:v>1.028232833739831</c:v>
                </c:pt>
                <c:pt idx="5738">
                  <c:v>1.0280536678862433</c:v>
                </c:pt>
                <c:pt idx="5739">
                  <c:v>1.0278745644597822</c:v>
                </c:pt>
                <c:pt idx="5740">
                  <c:v>1.0276955234278262</c:v>
                </c:pt>
                <c:pt idx="5741">
                  <c:v>1.0275165447577761</c:v>
                </c:pt>
                <c:pt idx="5742">
                  <c:v>1.0273376284170554</c:v>
                </c:pt>
                <c:pt idx="5743">
                  <c:v>1.027158774373111</c:v>
                </c:pt>
                <c:pt idx="5744">
                  <c:v>1.0269799825934116</c:v>
                </c:pt>
                <c:pt idx="5745">
                  <c:v>1.0268012530454489</c:v>
                </c:pt>
                <c:pt idx="5746">
                  <c:v>1.0266225856967373</c:v>
                </c:pt>
                <c:pt idx="5747">
                  <c:v>1.0264439805148138</c:v>
                </c:pt>
                <c:pt idx="5748">
                  <c:v>1.0262654374672375</c:v>
                </c:pt>
                <c:pt idx="5749">
                  <c:v>1.0260869565215911</c:v>
                </c:pt>
                <c:pt idx="5750">
                  <c:v>1.0259085376454788</c:v>
                </c:pt>
                <c:pt idx="5751">
                  <c:v>1.0257301808065278</c:v>
                </c:pt>
                <c:pt idx="5752">
                  <c:v>1.025551885972388</c:v>
                </c:pt>
                <c:pt idx="5753">
                  <c:v>1.0253736531107314</c:v>
                </c:pt>
                <c:pt idx="5754">
                  <c:v>1.0251954821892524</c:v>
                </c:pt>
                <c:pt idx="5755">
                  <c:v>1.0250173731756684</c:v>
                </c:pt>
                <c:pt idx="5756">
                  <c:v>1.0248393260377189</c:v>
                </c:pt>
                <c:pt idx="5757">
                  <c:v>1.0246613407431655</c:v>
                </c:pt>
                <c:pt idx="5758">
                  <c:v>1.024483417259793</c:v>
                </c:pt>
                <c:pt idx="5759">
                  <c:v>1.0243055555554075</c:v>
                </c:pt>
                <c:pt idx="5760">
                  <c:v>1.0241277555978383</c:v>
                </c:pt>
                <c:pt idx="5761">
                  <c:v>1.023950017354937</c:v>
                </c:pt>
                <c:pt idx="5762">
                  <c:v>1.0237723407945769</c:v>
                </c:pt>
                <c:pt idx="5763">
                  <c:v>1.0235947258846541</c:v>
                </c:pt>
                <c:pt idx="5764">
                  <c:v>1.023417172593087</c:v>
                </c:pt>
                <c:pt idx="5765">
                  <c:v>1.0232396808878159</c:v>
                </c:pt>
                <c:pt idx="5766">
                  <c:v>1.0230622507368035</c:v>
                </c:pt>
                <c:pt idx="5767">
                  <c:v>1.022884882108035</c:v>
                </c:pt>
                <c:pt idx="5768">
                  <c:v>1.0227075749695174</c:v>
                </c:pt>
                <c:pt idx="5769">
                  <c:v>1.02253032928928</c:v>
                </c:pt>
                <c:pt idx="5770">
                  <c:v>1.0223531450353742</c:v>
                </c:pt>
                <c:pt idx="5771">
                  <c:v>1.022176022175874</c:v>
                </c:pt>
                <c:pt idx="5772">
                  <c:v>1.0219989606788749</c:v>
                </c:pt>
                <c:pt idx="5773">
                  <c:v>1.0218219605124947</c:v>
                </c:pt>
                <c:pt idx="5774">
                  <c:v>1.0216450216448736</c:v>
                </c:pt>
                <c:pt idx="5775">
                  <c:v>1.0214681440441731</c:v>
                </c:pt>
                <c:pt idx="5776">
                  <c:v>1.0212913276785778</c:v>
                </c:pt>
                <c:pt idx="5777">
                  <c:v>1.0211145725162936</c:v>
                </c:pt>
                <c:pt idx="5778">
                  <c:v>1.0209378785255483</c:v>
                </c:pt>
                <c:pt idx="5779">
                  <c:v>1.0207612456745923</c:v>
                </c:pt>
                <c:pt idx="5780">
                  <c:v>1.0205846739316975</c:v>
                </c:pt>
                <c:pt idx="5781">
                  <c:v>1.020408163265158</c:v>
                </c:pt>
                <c:pt idx="5782">
                  <c:v>1.0202317136432895</c:v>
                </c:pt>
                <c:pt idx="5783">
                  <c:v>1.02005532503443</c:v>
                </c:pt>
                <c:pt idx="5784">
                  <c:v>1.0198789974069391</c:v>
                </c:pt>
                <c:pt idx="5785">
                  <c:v>1.0197027307291986</c:v>
                </c:pt>
                <c:pt idx="5786">
                  <c:v>1.0195265249696117</c:v>
                </c:pt>
                <c:pt idx="5787">
                  <c:v>1.0193503800966037</c:v>
                </c:pt>
                <c:pt idx="5788">
                  <c:v>1.0191742960786219</c:v>
                </c:pt>
                <c:pt idx="5789">
                  <c:v>1.0189982728841351</c:v>
                </c:pt>
                <c:pt idx="5790">
                  <c:v>1.0188223104816339</c:v>
                </c:pt>
                <c:pt idx="5791">
                  <c:v>1.0186464088396308</c:v>
                </c:pt>
                <c:pt idx="5792">
                  <c:v>1.0184705679266599</c:v>
                </c:pt>
                <c:pt idx="5793">
                  <c:v>1.0182947877112773</c:v>
                </c:pt>
                <c:pt idx="5794">
                  <c:v>1.0181190681620607</c:v>
                </c:pt>
                <c:pt idx="5795">
                  <c:v>1.0179434092476087</c:v>
                </c:pt>
                <c:pt idx="5796">
                  <c:v>1.0177678109365431</c:v>
                </c:pt>
                <c:pt idx="5797">
                  <c:v>1.0175922731975062</c:v>
                </c:pt>
                <c:pt idx="5798">
                  <c:v>1.017416795999162</c:v>
                </c:pt>
                <c:pt idx="5799">
                  <c:v>1.0172413793101966</c:v>
                </c:pt>
                <c:pt idx="5800">
                  <c:v>1.0170660230993174</c:v>
                </c:pt>
                <c:pt idx="5801">
                  <c:v>1.0168907273352534</c:v>
                </c:pt>
                <c:pt idx="5802">
                  <c:v>1.0167154919867551</c:v>
                </c:pt>
                <c:pt idx="5803">
                  <c:v>1.0165403170225946</c:v>
                </c:pt>
                <c:pt idx="5804">
                  <c:v>1.0163652024115657</c:v>
                </c:pt>
                <c:pt idx="5805">
                  <c:v>1.0161901481224835</c:v>
                </c:pt>
                <c:pt idx="5806">
                  <c:v>1.0160151541241844</c:v>
                </c:pt>
                <c:pt idx="5807">
                  <c:v>1.0158402203855266</c:v>
                </c:pt>
                <c:pt idx="5808">
                  <c:v>1.0156653468753898</c:v>
                </c:pt>
                <c:pt idx="5809">
                  <c:v>1.0154905335626745</c:v>
                </c:pt>
                <c:pt idx="5810">
                  <c:v>1.0153157804163033</c:v>
                </c:pt>
                <c:pt idx="5811">
                  <c:v>1.01514108740522</c:v>
                </c:pt>
                <c:pt idx="5812">
                  <c:v>1.0149664544983894</c:v>
                </c:pt>
                <c:pt idx="5813">
                  <c:v>1.0147918816647983</c:v>
                </c:pt>
                <c:pt idx="5814">
                  <c:v>1.0146173688734546</c:v>
                </c:pt>
                <c:pt idx="5815">
                  <c:v>1.0144429160933868</c:v>
                </c:pt>
                <c:pt idx="5816">
                  <c:v>1.0142685232936457</c:v>
                </c:pt>
                <c:pt idx="5817">
                  <c:v>1.014094190443303</c:v>
                </c:pt>
                <c:pt idx="5818">
                  <c:v>1.0139199175114517</c:v>
                </c:pt>
                <c:pt idx="5819">
                  <c:v>1.0137457044672056</c:v>
                </c:pt>
                <c:pt idx="5820">
                  <c:v>1.0135715512797006</c:v>
                </c:pt>
                <c:pt idx="5821">
                  <c:v>1.0133974579180929</c:v>
                </c:pt>
                <c:pt idx="5822">
                  <c:v>1.0132234243515603</c:v>
                </c:pt>
                <c:pt idx="5823">
                  <c:v>1.0130494505493022</c:v>
                </c:pt>
                <c:pt idx="5824">
                  <c:v>1.0128755364805384</c:v>
                </c:pt>
                <c:pt idx="5825">
                  <c:v>1.0127016821145101</c:v>
                </c:pt>
                <c:pt idx="5826">
                  <c:v>1.0125278874204797</c:v>
                </c:pt>
                <c:pt idx="5827">
                  <c:v>1.0123541523677309</c:v>
                </c:pt>
                <c:pt idx="5828">
                  <c:v>1.012180476925568</c:v>
                </c:pt>
                <c:pt idx="5829">
                  <c:v>1.0120068610633164</c:v>
                </c:pt>
                <c:pt idx="5830">
                  <c:v>1.0118333047503232</c:v>
                </c:pt>
                <c:pt idx="5831">
                  <c:v>1.011659807955956</c:v>
                </c:pt>
                <c:pt idx="5832">
                  <c:v>1.0114863706496031</c:v>
                </c:pt>
                <c:pt idx="5833">
                  <c:v>1.0113129928006743</c:v>
                </c:pt>
                <c:pt idx="5834">
                  <c:v>1.0111396743786005</c:v>
                </c:pt>
                <c:pt idx="5835">
                  <c:v>1.010966415352833</c:v>
                </c:pt>
                <c:pt idx="5836">
                  <c:v>1.0107932156928445</c:v>
                </c:pt>
                <c:pt idx="5837">
                  <c:v>1.0106200753681285</c:v>
                </c:pt>
                <c:pt idx="5838">
                  <c:v>1.0104469943481988</c:v>
                </c:pt>
                <c:pt idx="5839">
                  <c:v>1.0102739726025913</c:v>
                </c:pt>
                <c:pt idx="5840">
                  <c:v>1.0101010101008616</c:v>
                </c:pt>
                <c:pt idx="5841">
                  <c:v>1.0099281068125869</c:v>
                </c:pt>
                <c:pt idx="5842">
                  <c:v>1.0097552627073649</c:v>
                </c:pt>
                <c:pt idx="5843">
                  <c:v>1.0095824777548139</c:v>
                </c:pt>
                <c:pt idx="5844">
                  <c:v>1.0094097519245735</c:v>
                </c:pt>
                <c:pt idx="5845">
                  <c:v>1.009237085186304</c:v>
                </c:pt>
                <c:pt idx="5846">
                  <c:v>1.0090644775096858</c:v>
                </c:pt>
                <c:pt idx="5847">
                  <c:v>1.0088919288644207</c:v>
                </c:pt>
                <c:pt idx="5848">
                  <c:v>1.0087194392202312</c:v>
                </c:pt>
                <c:pt idx="5849">
                  <c:v>1.0085470085468602</c:v>
                </c:pt>
                <c:pt idx="5850">
                  <c:v>1.0083746368140714</c:v>
                </c:pt>
                <c:pt idx="5851">
                  <c:v>1.0082023239916493</c:v>
                </c:pt>
                <c:pt idx="5852">
                  <c:v>1.0080300700493989</c:v>
                </c:pt>
                <c:pt idx="5853">
                  <c:v>1.0078578749571456</c:v>
                </c:pt>
                <c:pt idx="5854">
                  <c:v>1.0076857386847362</c:v>
                </c:pt>
                <c:pt idx="5855">
                  <c:v>1.0075136612020374</c:v>
                </c:pt>
                <c:pt idx="5856">
                  <c:v>1.0073416424789363</c:v>
                </c:pt>
                <c:pt idx="5857">
                  <c:v>1.0071696824853416</c:v>
                </c:pt>
                <c:pt idx="5858">
                  <c:v>1.0069977811911812</c:v>
                </c:pt>
                <c:pt idx="5859">
                  <c:v>1.0068259385664045</c:v>
                </c:pt>
                <c:pt idx="5860">
                  <c:v>1.0066541545809811</c:v>
                </c:pt>
                <c:pt idx="5861">
                  <c:v>1.0064824292049011</c:v>
                </c:pt>
                <c:pt idx="5862">
                  <c:v>1.0063107624081749</c:v>
                </c:pt>
                <c:pt idx="5863">
                  <c:v>1.0061391541608338</c:v>
                </c:pt>
                <c:pt idx="5864">
                  <c:v>1.0059676044329291</c:v>
                </c:pt>
                <c:pt idx="5865">
                  <c:v>1.0057961131945328</c:v>
                </c:pt>
                <c:pt idx="5866">
                  <c:v>1.0056246804157369</c:v>
                </c:pt>
                <c:pt idx="5867">
                  <c:v>1.0054533060666546</c:v>
                </c:pt>
                <c:pt idx="5868">
                  <c:v>1.0052819901174184</c:v>
                </c:pt>
                <c:pt idx="5869">
                  <c:v>1.0051107325381821</c:v>
                </c:pt>
                <c:pt idx="5870">
                  <c:v>1.0049395332991191</c:v>
                </c:pt>
                <c:pt idx="5871">
                  <c:v>1.0047683923704238</c:v>
                </c:pt>
                <c:pt idx="5872">
                  <c:v>1.0045973097223102</c:v>
                </c:pt>
                <c:pt idx="5873">
                  <c:v>1.0044262853250132</c:v>
                </c:pt>
                <c:pt idx="5874">
                  <c:v>1.0042553191487877</c:v>
                </c:pt>
                <c:pt idx="5875">
                  <c:v>1.0040844111639087</c:v>
                </c:pt>
                <c:pt idx="5876">
                  <c:v>1.0039135613406716</c:v>
                </c:pt>
                <c:pt idx="5877">
                  <c:v>1.0037427696493921</c:v>
                </c:pt>
                <c:pt idx="5878">
                  <c:v>1.0035720360604061</c:v>
                </c:pt>
                <c:pt idx="5879">
                  <c:v>1.0034013605440693</c:v>
                </c:pt>
                <c:pt idx="5880">
                  <c:v>1.0032307430707579</c:v>
                </c:pt>
                <c:pt idx="5881">
                  <c:v>1.0030601836108681</c:v>
                </c:pt>
                <c:pt idx="5882">
                  <c:v>1.0028896821348166</c:v>
                </c:pt>
                <c:pt idx="5883">
                  <c:v>1.0027192386130399</c:v>
                </c:pt>
                <c:pt idx="5884">
                  <c:v>1.0025488530159943</c:v>
                </c:pt>
                <c:pt idx="5885">
                  <c:v>1.0023785253141566</c:v>
                </c:pt>
                <c:pt idx="5886">
                  <c:v>1.0022082554780238</c:v>
                </c:pt>
                <c:pt idx="5887">
                  <c:v>1.0020380434781124</c:v>
                </c:pt>
                <c:pt idx="5888">
                  <c:v>1.0018678892849593</c:v>
                </c:pt>
                <c:pt idx="5889">
                  <c:v>1.0016977928691215</c:v>
                </c:pt>
                <c:pt idx="5890">
                  <c:v>1.0015277542011756</c:v>
                </c:pt>
                <c:pt idx="5891">
                  <c:v>1.0013577732517185</c:v>
                </c:pt>
                <c:pt idx="5892">
                  <c:v>1.0011878499913669</c:v>
                </c:pt>
                <c:pt idx="5893">
                  <c:v>1.0010179843907574</c:v>
                </c:pt>
                <c:pt idx="5894">
                  <c:v>1.000848176420547</c:v>
                </c:pt>
                <c:pt idx="5895">
                  <c:v>1.0006784260514119</c:v>
                </c:pt>
                <c:pt idx="5896">
                  <c:v>1.0005087332540485</c:v>
                </c:pt>
                <c:pt idx="5897">
                  <c:v>1.0003390979991733</c:v>
                </c:pt>
                <c:pt idx="5898">
                  <c:v>1.0001695202575223</c:v>
                </c:pt>
                <c:pt idx="5899">
                  <c:v>0.99999999999985145</c:v>
                </c:pt>
              </c:numCache>
            </c:numRef>
          </c:xVal>
          <c:yVal>
            <c:numRef>
              <c:f>block4a!$AB$2:$AB$5901</c:f>
              <c:numCache>
                <c:formatCode>#,##0.0</c:formatCode>
                <c:ptCount val="5900"/>
                <c:pt idx="0">
                  <c:v>33866.379855181702</c:v>
                </c:pt>
                <c:pt idx="1">
                  <c:v>31800.508672537599</c:v>
                </c:pt>
                <c:pt idx="2">
                  <c:v>31033.7932325521</c:v>
                </c:pt>
                <c:pt idx="3">
                  <c:v>30564.956837156202</c:v>
                </c:pt>
                <c:pt idx="4">
                  <c:v>30257.280350129899</c:v>
                </c:pt>
                <c:pt idx="5">
                  <c:v>30243.914558967801</c:v>
                </c:pt>
                <c:pt idx="6">
                  <c:v>29952.158010449501</c:v>
                </c:pt>
                <c:pt idx="7">
                  <c:v>29007.2135329952</c:v>
                </c:pt>
                <c:pt idx="8">
                  <c:v>28968.9966338993</c:v>
                </c:pt>
                <c:pt idx="9">
                  <c:v>28614.2820630922</c:v>
                </c:pt>
                <c:pt idx="10">
                  <c:v>28346.236919718998</c:v>
                </c:pt>
                <c:pt idx="11">
                  <c:v>28294.229541295699</c:v>
                </c:pt>
                <c:pt idx="12">
                  <c:v>28197.2673372385</c:v>
                </c:pt>
                <c:pt idx="13">
                  <c:v>28129.2758522281</c:v>
                </c:pt>
                <c:pt idx="14">
                  <c:v>28054.177597858899</c:v>
                </c:pt>
                <c:pt idx="15">
                  <c:v>27707.985516709199</c:v>
                </c:pt>
                <c:pt idx="16">
                  <c:v>27662.813417937799</c:v>
                </c:pt>
                <c:pt idx="17">
                  <c:v>27541.626660449299</c:v>
                </c:pt>
                <c:pt idx="18">
                  <c:v>27412.4883657178</c:v>
                </c:pt>
                <c:pt idx="19">
                  <c:v>27396.1315834487</c:v>
                </c:pt>
                <c:pt idx="20">
                  <c:v>27355.714919087499</c:v>
                </c:pt>
                <c:pt idx="21">
                  <c:v>27304.692449397298</c:v>
                </c:pt>
                <c:pt idx="22">
                  <c:v>27093.713430449101</c:v>
                </c:pt>
                <c:pt idx="23">
                  <c:v>26971.994630424699</c:v>
                </c:pt>
                <c:pt idx="24">
                  <c:v>26943.704367206701</c:v>
                </c:pt>
                <c:pt idx="25">
                  <c:v>26872.872042416398</c:v>
                </c:pt>
                <c:pt idx="26">
                  <c:v>26693.814670051001</c:v>
                </c:pt>
                <c:pt idx="27">
                  <c:v>26536.9828569333</c:v>
                </c:pt>
                <c:pt idx="28">
                  <c:v>26386.927718105399</c:v>
                </c:pt>
                <c:pt idx="29">
                  <c:v>26286.236893166199</c:v>
                </c:pt>
                <c:pt idx="30">
                  <c:v>26274.838176114201</c:v>
                </c:pt>
                <c:pt idx="31">
                  <c:v>26199.085508595799</c:v>
                </c:pt>
                <c:pt idx="32">
                  <c:v>26195.628569500001</c:v>
                </c:pt>
                <c:pt idx="33">
                  <c:v>26188.595608355499</c:v>
                </c:pt>
                <c:pt idx="34">
                  <c:v>26087.664880075899</c:v>
                </c:pt>
                <c:pt idx="35">
                  <c:v>26043.9269058922</c:v>
                </c:pt>
                <c:pt idx="36">
                  <c:v>25755.8534434422</c:v>
                </c:pt>
                <c:pt idx="37">
                  <c:v>25722.523522323401</c:v>
                </c:pt>
                <c:pt idx="38">
                  <c:v>25693.9697502122</c:v>
                </c:pt>
                <c:pt idx="39">
                  <c:v>25641.135648841901</c:v>
                </c:pt>
                <c:pt idx="40">
                  <c:v>25625.950683646301</c:v>
                </c:pt>
                <c:pt idx="41">
                  <c:v>25458.370884802898</c:v>
                </c:pt>
                <c:pt idx="42">
                  <c:v>25456.108136026902</c:v>
                </c:pt>
                <c:pt idx="43">
                  <c:v>25440.2727520806</c:v>
                </c:pt>
                <c:pt idx="44">
                  <c:v>25426.8990105796</c:v>
                </c:pt>
                <c:pt idx="45">
                  <c:v>25398.0296114995</c:v>
                </c:pt>
                <c:pt idx="46">
                  <c:v>25331.2758588654</c:v>
                </c:pt>
                <c:pt idx="47">
                  <c:v>25288.126571025899</c:v>
                </c:pt>
                <c:pt idx="48">
                  <c:v>25243.535723889701</c:v>
                </c:pt>
                <c:pt idx="49">
                  <c:v>25214.305103373299</c:v>
                </c:pt>
                <c:pt idx="50">
                  <c:v>25188.371387280298</c:v>
                </c:pt>
                <c:pt idx="51">
                  <c:v>25184.712488389101</c:v>
                </c:pt>
                <c:pt idx="52">
                  <c:v>25089.4229825687</c:v>
                </c:pt>
                <c:pt idx="53">
                  <c:v>25083.310254480799</c:v>
                </c:pt>
                <c:pt idx="54">
                  <c:v>25082.186880217701</c:v>
                </c:pt>
                <c:pt idx="55">
                  <c:v>25059.937319050201</c:v>
                </c:pt>
                <c:pt idx="56">
                  <c:v>25048.380599808999</c:v>
                </c:pt>
                <c:pt idx="57">
                  <c:v>24963.817491860002</c:v>
                </c:pt>
                <c:pt idx="58">
                  <c:v>24840.208026599801</c:v>
                </c:pt>
                <c:pt idx="59">
                  <c:v>24808.394682103401</c:v>
                </c:pt>
                <c:pt idx="60">
                  <c:v>24781.191361361001</c:v>
                </c:pt>
                <c:pt idx="61">
                  <c:v>24773.1328938304</c:v>
                </c:pt>
                <c:pt idx="62">
                  <c:v>24761.644823284001</c:v>
                </c:pt>
                <c:pt idx="63">
                  <c:v>24755.631638451599</c:v>
                </c:pt>
                <c:pt idx="64">
                  <c:v>24672.672522319099</c:v>
                </c:pt>
                <c:pt idx="65">
                  <c:v>24643.9315037901</c:v>
                </c:pt>
                <c:pt idx="66">
                  <c:v>24637.975933109901</c:v>
                </c:pt>
                <c:pt idx="67">
                  <c:v>24496.517946063199</c:v>
                </c:pt>
                <c:pt idx="68">
                  <c:v>24493.7938274226</c:v>
                </c:pt>
                <c:pt idx="69">
                  <c:v>24467.968702637601</c:v>
                </c:pt>
                <c:pt idx="70">
                  <c:v>24443.619425492201</c:v>
                </c:pt>
                <c:pt idx="71">
                  <c:v>24439.592368169298</c:v>
                </c:pt>
                <c:pt idx="72">
                  <c:v>24383.153541657499</c:v>
                </c:pt>
                <c:pt idx="73">
                  <c:v>24316.4644049788</c:v>
                </c:pt>
                <c:pt idx="74">
                  <c:v>24298.7741747244</c:v>
                </c:pt>
                <c:pt idx="75">
                  <c:v>24239.029807335399</c:v>
                </c:pt>
                <c:pt idx="76">
                  <c:v>24217.2178954425</c:v>
                </c:pt>
                <c:pt idx="77">
                  <c:v>24107.764309953302</c:v>
                </c:pt>
                <c:pt idx="78">
                  <c:v>24106.063327999698</c:v>
                </c:pt>
                <c:pt idx="79">
                  <c:v>24037.885072376801</c:v>
                </c:pt>
                <c:pt idx="80">
                  <c:v>24035.586020193801</c:v>
                </c:pt>
                <c:pt idx="81">
                  <c:v>24012.151375417401</c:v>
                </c:pt>
                <c:pt idx="82">
                  <c:v>23976.629991579699</c:v>
                </c:pt>
                <c:pt idx="83">
                  <c:v>23943.285965777599</c:v>
                </c:pt>
                <c:pt idx="84">
                  <c:v>23942.343272496099</c:v>
                </c:pt>
                <c:pt idx="85">
                  <c:v>23921.9797218555</c:v>
                </c:pt>
                <c:pt idx="86">
                  <c:v>23900.6850536733</c:v>
                </c:pt>
                <c:pt idx="87">
                  <c:v>23897.776956567999</c:v>
                </c:pt>
                <c:pt idx="88">
                  <c:v>23834.6851678405</c:v>
                </c:pt>
                <c:pt idx="89">
                  <c:v>23832.549730925999</c:v>
                </c:pt>
                <c:pt idx="90">
                  <c:v>23815.085710114701</c:v>
                </c:pt>
                <c:pt idx="91">
                  <c:v>23803.1523057499</c:v>
                </c:pt>
                <c:pt idx="92">
                  <c:v>23767.999400485998</c:v>
                </c:pt>
                <c:pt idx="93">
                  <c:v>23765.151007155098</c:v>
                </c:pt>
                <c:pt idx="94">
                  <c:v>23755.121768125999</c:v>
                </c:pt>
                <c:pt idx="95">
                  <c:v>23712.750143781199</c:v>
                </c:pt>
                <c:pt idx="96">
                  <c:v>23709.812874598701</c:v>
                </c:pt>
                <c:pt idx="97">
                  <c:v>23693.367515223101</c:v>
                </c:pt>
                <c:pt idx="98">
                  <c:v>23689.514719361501</c:v>
                </c:pt>
                <c:pt idx="99">
                  <c:v>23643.693747195</c:v>
                </c:pt>
                <c:pt idx="100">
                  <c:v>23614.883785506499</c:v>
                </c:pt>
                <c:pt idx="101">
                  <c:v>23600.4988464954</c:v>
                </c:pt>
                <c:pt idx="102">
                  <c:v>23594.651565363802</c:v>
                </c:pt>
                <c:pt idx="103">
                  <c:v>23582.3957144253</c:v>
                </c:pt>
                <c:pt idx="104">
                  <c:v>23479.059504376699</c:v>
                </c:pt>
                <c:pt idx="105">
                  <c:v>23448.301784012601</c:v>
                </c:pt>
                <c:pt idx="106">
                  <c:v>23407.757914821999</c:v>
                </c:pt>
                <c:pt idx="107">
                  <c:v>23384.583057146399</c:v>
                </c:pt>
                <c:pt idx="108">
                  <c:v>23377.774095615499</c:v>
                </c:pt>
                <c:pt idx="109">
                  <c:v>23355.5684532376</c:v>
                </c:pt>
                <c:pt idx="110">
                  <c:v>23346.9883026961</c:v>
                </c:pt>
                <c:pt idx="111">
                  <c:v>23338.5026324221</c:v>
                </c:pt>
                <c:pt idx="112">
                  <c:v>23323.5089660003</c:v>
                </c:pt>
                <c:pt idx="113">
                  <c:v>23313.8770333623</c:v>
                </c:pt>
                <c:pt idx="114">
                  <c:v>23306.1161772046</c:v>
                </c:pt>
                <c:pt idx="115">
                  <c:v>23286.5436257336</c:v>
                </c:pt>
                <c:pt idx="116">
                  <c:v>23274.462685389</c:v>
                </c:pt>
                <c:pt idx="117">
                  <c:v>23220.543600887398</c:v>
                </c:pt>
                <c:pt idx="118">
                  <c:v>23168.525770414999</c:v>
                </c:pt>
                <c:pt idx="119">
                  <c:v>23138.493563090698</c:v>
                </c:pt>
                <c:pt idx="120">
                  <c:v>23098.2144355163</c:v>
                </c:pt>
                <c:pt idx="121">
                  <c:v>23094.5897037998</c:v>
                </c:pt>
                <c:pt idx="122">
                  <c:v>23088.0689996205</c:v>
                </c:pt>
                <c:pt idx="123">
                  <c:v>23067.590796873901</c:v>
                </c:pt>
                <c:pt idx="124">
                  <c:v>23010.556563742099</c:v>
                </c:pt>
                <c:pt idx="125">
                  <c:v>23009.9454693154</c:v>
                </c:pt>
                <c:pt idx="126">
                  <c:v>23007.583261236501</c:v>
                </c:pt>
                <c:pt idx="127">
                  <c:v>22995.968157380299</c:v>
                </c:pt>
                <c:pt idx="128">
                  <c:v>22979.588000937099</c:v>
                </c:pt>
                <c:pt idx="129">
                  <c:v>22928.2047277614</c:v>
                </c:pt>
                <c:pt idx="130">
                  <c:v>22910.4393753396</c:v>
                </c:pt>
                <c:pt idx="131">
                  <c:v>22897.127655931199</c:v>
                </c:pt>
                <c:pt idx="132">
                  <c:v>22884.318969338801</c:v>
                </c:pt>
                <c:pt idx="133">
                  <c:v>22853.336896433</c:v>
                </c:pt>
                <c:pt idx="134">
                  <c:v>22844.6981721261</c:v>
                </c:pt>
                <c:pt idx="135">
                  <c:v>22834.067717399601</c:v>
                </c:pt>
                <c:pt idx="136">
                  <c:v>22800.4392946507</c:v>
                </c:pt>
                <c:pt idx="137">
                  <c:v>22794.090349195802</c:v>
                </c:pt>
                <c:pt idx="138">
                  <c:v>22780.466122149701</c:v>
                </c:pt>
                <c:pt idx="139">
                  <c:v>22767.1980831744</c:v>
                </c:pt>
                <c:pt idx="140">
                  <c:v>22750.477359736102</c:v>
                </c:pt>
                <c:pt idx="141">
                  <c:v>22743.271602007801</c:v>
                </c:pt>
                <c:pt idx="142">
                  <c:v>22731.6036313027</c:v>
                </c:pt>
                <c:pt idx="143">
                  <c:v>22726.227568753398</c:v>
                </c:pt>
                <c:pt idx="144">
                  <c:v>22714.5856995455</c:v>
                </c:pt>
                <c:pt idx="145">
                  <c:v>22707.529752295999</c:v>
                </c:pt>
                <c:pt idx="146">
                  <c:v>22664.095921318902</c:v>
                </c:pt>
                <c:pt idx="147">
                  <c:v>22646.5558739728</c:v>
                </c:pt>
                <c:pt idx="148">
                  <c:v>22645.3600564304</c:v>
                </c:pt>
                <c:pt idx="149">
                  <c:v>22623.8678134576</c:v>
                </c:pt>
                <c:pt idx="150">
                  <c:v>22615.286823148799</c:v>
                </c:pt>
                <c:pt idx="151">
                  <c:v>22590.065778318</c:v>
                </c:pt>
                <c:pt idx="152">
                  <c:v>22570.2112092266</c:v>
                </c:pt>
                <c:pt idx="153">
                  <c:v>22551.1447614647</c:v>
                </c:pt>
                <c:pt idx="154">
                  <c:v>22542.903907319698</c:v>
                </c:pt>
                <c:pt idx="155">
                  <c:v>22540.571246812098</c:v>
                </c:pt>
                <c:pt idx="156">
                  <c:v>22533.226375637099</c:v>
                </c:pt>
                <c:pt idx="157">
                  <c:v>22511.507080124298</c:v>
                </c:pt>
                <c:pt idx="158">
                  <c:v>22506.465034251902</c:v>
                </c:pt>
                <c:pt idx="159">
                  <c:v>22501.1643274251</c:v>
                </c:pt>
                <c:pt idx="160">
                  <c:v>22493.838877542901</c:v>
                </c:pt>
                <c:pt idx="161">
                  <c:v>22484.445441116099</c:v>
                </c:pt>
                <c:pt idx="162">
                  <c:v>22435.771840589401</c:v>
                </c:pt>
                <c:pt idx="163">
                  <c:v>22398.763278914699</c:v>
                </c:pt>
                <c:pt idx="164">
                  <c:v>22398.359049086299</c:v>
                </c:pt>
                <c:pt idx="165">
                  <c:v>22373.2747018675</c:v>
                </c:pt>
                <c:pt idx="166">
                  <c:v>22355.285136612601</c:v>
                </c:pt>
                <c:pt idx="167">
                  <c:v>22353.628242027698</c:v>
                </c:pt>
                <c:pt idx="168">
                  <c:v>22340.221650050298</c:v>
                </c:pt>
                <c:pt idx="169">
                  <c:v>22321.731373480201</c:v>
                </c:pt>
                <c:pt idx="170">
                  <c:v>22314.103783280301</c:v>
                </c:pt>
                <c:pt idx="171">
                  <c:v>22303.697995437498</c:v>
                </c:pt>
                <c:pt idx="172">
                  <c:v>22296.728569679799</c:v>
                </c:pt>
                <c:pt idx="173">
                  <c:v>22292.411484059299</c:v>
                </c:pt>
                <c:pt idx="174">
                  <c:v>22285.078694871499</c:v>
                </c:pt>
                <c:pt idx="175">
                  <c:v>22275.381733663198</c:v>
                </c:pt>
                <c:pt idx="176">
                  <c:v>22267.992845982899</c:v>
                </c:pt>
                <c:pt idx="177">
                  <c:v>22257.327160156699</c:v>
                </c:pt>
                <c:pt idx="178">
                  <c:v>22255.680652900599</c:v>
                </c:pt>
                <c:pt idx="179">
                  <c:v>22255.500075337401</c:v>
                </c:pt>
                <c:pt idx="180">
                  <c:v>22241.591449436899</c:v>
                </c:pt>
                <c:pt idx="181">
                  <c:v>22230.055576135001</c:v>
                </c:pt>
                <c:pt idx="182">
                  <c:v>22216.6891133467</c:v>
                </c:pt>
                <c:pt idx="183">
                  <c:v>22211.4578291207</c:v>
                </c:pt>
                <c:pt idx="184">
                  <c:v>22191.762866326699</c:v>
                </c:pt>
                <c:pt idx="185">
                  <c:v>22158.895897717099</c:v>
                </c:pt>
                <c:pt idx="186">
                  <c:v>22154.617912729202</c:v>
                </c:pt>
                <c:pt idx="187">
                  <c:v>22099.0488042381</c:v>
                </c:pt>
                <c:pt idx="188">
                  <c:v>22086.544727796601</c:v>
                </c:pt>
                <c:pt idx="189">
                  <c:v>22038.762367450301</c:v>
                </c:pt>
                <c:pt idx="190">
                  <c:v>22034.5562822217</c:v>
                </c:pt>
                <c:pt idx="191">
                  <c:v>22023.396407870699</c:v>
                </c:pt>
                <c:pt idx="192">
                  <c:v>22020.592545630901</c:v>
                </c:pt>
                <c:pt idx="193">
                  <c:v>22003.603146399098</c:v>
                </c:pt>
                <c:pt idx="194">
                  <c:v>22003.402156120599</c:v>
                </c:pt>
                <c:pt idx="195">
                  <c:v>21998.169739837202</c:v>
                </c:pt>
                <c:pt idx="196">
                  <c:v>21959.647709908098</c:v>
                </c:pt>
                <c:pt idx="197">
                  <c:v>21936.402195347699</c:v>
                </c:pt>
                <c:pt idx="198">
                  <c:v>21920.087809255099</c:v>
                </c:pt>
                <c:pt idx="199">
                  <c:v>21917.984023729601</c:v>
                </c:pt>
                <c:pt idx="200">
                  <c:v>21917.0269233244</c:v>
                </c:pt>
                <c:pt idx="201">
                  <c:v>21910.989063094901</c:v>
                </c:pt>
                <c:pt idx="202">
                  <c:v>21894.171268265502</c:v>
                </c:pt>
                <c:pt idx="203">
                  <c:v>21874.824633184398</c:v>
                </c:pt>
                <c:pt idx="204">
                  <c:v>21843.332768414799</c:v>
                </c:pt>
                <c:pt idx="205">
                  <c:v>21833.648734862101</c:v>
                </c:pt>
                <c:pt idx="206">
                  <c:v>21831.280558979299</c:v>
                </c:pt>
                <c:pt idx="207">
                  <c:v>21825.202829370101</c:v>
                </c:pt>
                <c:pt idx="208">
                  <c:v>21823.509159725301</c:v>
                </c:pt>
                <c:pt idx="209">
                  <c:v>21819.8657970983</c:v>
                </c:pt>
                <c:pt idx="210">
                  <c:v>21812.611892009401</c:v>
                </c:pt>
                <c:pt idx="211">
                  <c:v>21810.9937183234</c:v>
                </c:pt>
                <c:pt idx="212">
                  <c:v>21801.7639104236</c:v>
                </c:pt>
                <c:pt idx="213">
                  <c:v>21789.387252916102</c:v>
                </c:pt>
                <c:pt idx="214">
                  <c:v>21786.184683178701</c:v>
                </c:pt>
                <c:pt idx="215">
                  <c:v>21770.899050739001</c:v>
                </c:pt>
                <c:pt idx="216">
                  <c:v>21763.951950217801</c:v>
                </c:pt>
                <c:pt idx="217">
                  <c:v>21759.775635006299</c:v>
                </c:pt>
                <c:pt idx="218">
                  <c:v>21722.115922934499</c:v>
                </c:pt>
                <c:pt idx="219">
                  <c:v>21713.670276580899</c:v>
                </c:pt>
                <c:pt idx="220">
                  <c:v>21710.618275646499</c:v>
                </c:pt>
                <c:pt idx="221">
                  <c:v>21708.075704813</c:v>
                </c:pt>
                <c:pt idx="222">
                  <c:v>21704.310584791201</c:v>
                </c:pt>
                <c:pt idx="223">
                  <c:v>21671.6474983027</c:v>
                </c:pt>
                <c:pt idx="224">
                  <c:v>21661.067231676199</c:v>
                </c:pt>
                <c:pt idx="225">
                  <c:v>21660.8923127327</c:v>
                </c:pt>
                <c:pt idx="226">
                  <c:v>21646.0748648601</c:v>
                </c:pt>
                <c:pt idx="227">
                  <c:v>21625.669886464399</c:v>
                </c:pt>
                <c:pt idx="228">
                  <c:v>21622.031201651698</c:v>
                </c:pt>
                <c:pt idx="229">
                  <c:v>21605.551380957699</c:v>
                </c:pt>
                <c:pt idx="230">
                  <c:v>21569.135238789499</c:v>
                </c:pt>
                <c:pt idx="231">
                  <c:v>21553.320896642301</c:v>
                </c:pt>
                <c:pt idx="232">
                  <c:v>21548.464610180799</c:v>
                </c:pt>
                <c:pt idx="233">
                  <c:v>21544.1814978945</c:v>
                </c:pt>
                <c:pt idx="234">
                  <c:v>21543.8015870126</c:v>
                </c:pt>
                <c:pt idx="235">
                  <c:v>21540.307543360101</c:v>
                </c:pt>
                <c:pt idx="236">
                  <c:v>21539.867440245798</c:v>
                </c:pt>
                <c:pt idx="237">
                  <c:v>21535.456805207701</c:v>
                </c:pt>
                <c:pt idx="238">
                  <c:v>21535.2229892793</c:v>
                </c:pt>
                <c:pt idx="239">
                  <c:v>21534.375800576399</c:v>
                </c:pt>
                <c:pt idx="240">
                  <c:v>21532.695777306901</c:v>
                </c:pt>
                <c:pt idx="241">
                  <c:v>21499.598700054699</c:v>
                </c:pt>
                <c:pt idx="242">
                  <c:v>21496.198848252301</c:v>
                </c:pt>
                <c:pt idx="243">
                  <c:v>21480.117046086401</c:v>
                </c:pt>
                <c:pt idx="244">
                  <c:v>21479.018754007298</c:v>
                </c:pt>
                <c:pt idx="245">
                  <c:v>21477.373056385899</c:v>
                </c:pt>
                <c:pt idx="246">
                  <c:v>21470.861326881801</c:v>
                </c:pt>
                <c:pt idx="247">
                  <c:v>21464.815256580801</c:v>
                </c:pt>
                <c:pt idx="248">
                  <c:v>21454.655970879001</c:v>
                </c:pt>
                <c:pt idx="249">
                  <c:v>21447.034266894902</c:v>
                </c:pt>
                <c:pt idx="250">
                  <c:v>21445.691968786901</c:v>
                </c:pt>
                <c:pt idx="251">
                  <c:v>21437.8823581627</c:v>
                </c:pt>
                <c:pt idx="252">
                  <c:v>21432.160282168501</c:v>
                </c:pt>
                <c:pt idx="253">
                  <c:v>21429.988703133</c:v>
                </c:pt>
                <c:pt idx="254">
                  <c:v>21406.711665423401</c:v>
                </c:pt>
                <c:pt idx="255">
                  <c:v>21392.581488641699</c:v>
                </c:pt>
                <c:pt idx="256">
                  <c:v>21377.196404257898</c:v>
                </c:pt>
                <c:pt idx="257">
                  <c:v>21372.911022321001</c:v>
                </c:pt>
                <c:pt idx="258">
                  <c:v>21366.69837844</c:v>
                </c:pt>
                <c:pt idx="259">
                  <c:v>21363.706094924</c:v>
                </c:pt>
                <c:pt idx="260">
                  <c:v>21358.268420664299</c:v>
                </c:pt>
                <c:pt idx="261">
                  <c:v>21355.0084253559</c:v>
                </c:pt>
                <c:pt idx="262">
                  <c:v>21350.479635951498</c:v>
                </c:pt>
                <c:pt idx="263">
                  <c:v>21349.8919043694</c:v>
                </c:pt>
                <c:pt idx="264">
                  <c:v>21349.829861534901</c:v>
                </c:pt>
                <c:pt idx="265">
                  <c:v>21347.110806097298</c:v>
                </c:pt>
                <c:pt idx="266">
                  <c:v>21346.927662247701</c:v>
                </c:pt>
                <c:pt idx="267">
                  <c:v>21330.433942833799</c:v>
                </c:pt>
                <c:pt idx="268">
                  <c:v>21316.100545947102</c:v>
                </c:pt>
                <c:pt idx="269">
                  <c:v>21313.845410285601</c:v>
                </c:pt>
                <c:pt idx="270">
                  <c:v>21311.9051690259</c:v>
                </c:pt>
                <c:pt idx="271">
                  <c:v>21307.7783593807</c:v>
                </c:pt>
                <c:pt idx="272">
                  <c:v>21303.634712783001</c:v>
                </c:pt>
                <c:pt idx="273">
                  <c:v>21295.823369553102</c:v>
                </c:pt>
                <c:pt idx="274">
                  <c:v>21276.016264629201</c:v>
                </c:pt>
                <c:pt idx="275">
                  <c:v>21275.432621543001</c:v>
                </c:pt>
                <c:pt idx="276">
                  <c:v>21275.1452886814</c:v>
                </c:pt>
                <c:pt idx="277">
                  <c:v>21274.537140038799</c:v>
                </c:pt>
                <c:pt idx="278">
                  <c:v>21271.962275270998</c:v>
                </c:pt>
                <c:pt idx="279">
                  <c:v>21269.759052358699</c:v>
                </c:pt>
                <c:pt idx="280">
                  <c:v>21258.498036573099</c:v>
                </c:pt>
                <c:pt idx="281">
                  <c:v>21249.181591952802</c:v>
                </c:pt>
                <c:pt idx="282">
                  <c:v>21247.747233316</c:v>
                </c:pt>
                <c:pt idx="283">
                  <c:v>21245.367184434301</c:v>
                </c:pt>
                <c:pt idx="284">
                  <c:v>21208.255972748098</c:v>
                </c:pt>
                <c:pt idx="285">
                  <c:v>21205.9197291624</c:v>
                </c:pt>
                <c:pt idx="286">
                  <c:v>21196.495167198202</c:v>
                </c:pt>
                <c:pt idx="287">
                  <c:v>21195.367688425798</c:v>
                </c:pt>
                <c:pt idx="288">
                  <c:v>21193.079572006802</c:v>
                </c:pt>
                <c:pt idx="289">
                  <c:v>21190.476893223102</c:v>
                </c:pt>
                <c:pt idx="290">
                  <c:v>21174.264554735899</c:v>
                </c:pt>
                <c:pt idx="291">
                  <c:v>21169.9791720666</c:v>
                </c:pt>
                <c:pt idx="292">
                  <c:v>21169.071213090501</c:v>
                </c:pt>
                <c:pt idx="293">
                  <c:v>21163.433408683199</c:v>
                </c:pt>
                <c:pt idx="294">
                  <c:v>21158.548348768101</c:v>
                </c:pt>
                <c:pt idx="295">
                  <c:v>21152.868284705401</c:v>
                </c:pt>
                <c:pt idx="296">
                  <c:v>21149.106824171598</c:v>
                </c:pt>
                <c:pt idx="297">
                  <c:v>21145.272094064901</c:v>
                </c:pt>
                <c:pt idx="298">
                  <c:v>21143.270935091601</c:v>
                </c:pt>
                <c:pt idx="299">
                  <c:v>21127.566401360498</c:v>
                </c:pt>
                <c:pt idx="300">
                  <c:v>21112.005821439099</c:v>
                </c:pt>
                <c:pt idx="301">
                  <c:v>21086.021231068102</c:v>
                </c:pt>
                <c:pt idx="302">
                  <c:v>21078.6060976058</c:v>
                </c:pt>
                <c:pt idx="303">
                  <c:v>21073.2860943382</c:v>
                </c:pt>
                <c:pt idx="304">
                  <c:v>21071.048071066602</c:v>
                </c:pt>
                <c:pt idx="305">
                  <c:v>21065.598000689399</c:v>
                </c:pt>
                <c:pt idx="306">
                  <c:v>21064.0785711026</c:v>
                </c:pt>
                <c:pt idx="307">
                  <c:v>21060.4688361261</c:v>
                </c:pt>
                <c:pt idx="308">
                  <c:v>21059.4095072253</c:v>
                </c:pt>
                <c:pt idx="309">
                  <c:v>21051.714569063901</c:v>
                </c:pt>
                <c:pt idx="310">
                  <c:v>21035.4105481638</c:v>
                </c:pt>
                <c:pt idx="311">
                  <c:v>21028.4758301355</c:v>
                </c:pt>
                <c:pt idx="312">
                  <c:v>21018.547265631601</c:v>
                </c:pt>
                <c:pt idx="313">
                  <c:v>21017.040052818898</c:v>
                </c:pt>
                <c:pt idx="314">
                  <c:v>21016.726745249001</c:v>
                </c:pt>
                <c:pt idx="315">
                  <c:v>21006.1594298624</c:v>
                </c:pt>
                <c:pt idx="316">
                  <c:v>21003.377680561502</c:v>
                </c:pt>
                <c:pt idx="317">
                  <c:v>21000.174150378902</c:v>
                </c:pt>
                <c:pt idx="318">
                  <c:v>20995.5322059881</c:v>
                </c:pt>
                <c:pt idx="319">
                  <c:v>20992.910385666601</c:v>
                </c:pt>
                <c:pt idx="320">
                  <c:v>20992.044770821001</c:v>
                </c:pt>
                <c:pt idx="321">
                  <c:v>20989.425835351201</c:v>
                </c:pt>
                <c:pt idx="322">
                  <c:v>20984.081664823301</c:v>
                </c:pt>
                <c:pt idx="323">
                  <c:v>20972.281660918801</c:v>
                </c:pt>
                <c:pt idx="324">
                  <c:v>20969.2675619861</c:v>
                </c:pt>
                <c:pt idx="325">
                  <c:v>20968.583773091799</c:v>
                </c:pt>
                <c:pt idx="326">
                  <c:v>20959.7994688654</c:v>
                </c:pt>
                <c:pt idx="327">
                  <c:v>20951.9197325065</c:v>
                </c:pt>
                <c:pt idx="328">
                  <c:v>20936.488377093399</c:v>
                </c:pt>
                <c:pt idx="329">
                  <c:v>20931.9463627724</c:v>
                </c:pt>
                <c:pt idx="330">
                  <c:v>20910.951341662199</c:v>
                </c:pt>
                <c:pt idx="331">
                  <c:v>20891.1535823267</c:v>
                </c:pt>
                <c:pt idx="332">
                  <c:v>20886.0136571492</c:v>
                </c:pt>
                <c:pt idx="333">
                  <c:v>20883.2802179014</c:v>
                </c:pt>
                <c:pt idx="334">
                  <c:v>20875.1496891016</c:v>
                </c:pt>
                <c:pt idx="335">
                  <c:v>20874.214798499801</c:v>
                </c:pt>
                <c:pt idx="336">
                  <c:v>20864.246412150002</c:v>
                </c:pt>
                <c:pt idx="337">
                  <c:v>20853.871705211499</c:v>
                </c:pt>
                <c:pt idx="338">
                  <c:v>20841.901641758101</c:v>
                </c:pt>
                <c:pt idx="339">
                  <c:v>20817.183920750998</c:v>
                </c:pt>
                <c:pt idx="340">
                  <c:v>20810.500427583502</c:v>
                </c:pt>
                <c:pt idx="341">
                  <c:v>20806.658677215299</c:v>
                </c:pt>
                <c:pt idx="342">
                  <c:v>20802.0119941966</c:v>
                </c:pt>
                <c:pt idx="343">
                  <c:v>20799.810986569599</c:v>
                </c:pt>
                <c:pt idx="344">
                  <c:v>20794.0280051642</c:v>
                </c:pt>
                <c:pt idx="345">
                  <c:v>20785.069185135198</c:v>
                </c:pt>
                <c:pt idx="346">
                  <c:v>20771.270180399599</c:v>
                </c:pt>
                <c:pt idx="347">
                  <c:v>20766.420213384499</c:v>
                </c:pt>
                <c:pt idx="348">
                  <c:v>20762.889552126799</c:v>
                </c:pt>
                <c:pt idx="349">
                  <c:v>20742.255700930498</c:v>
                </c:pt>
                <c:pt idx="350">
                  <c:v>20738.679415619499</c:v>
                </c:pt>
                <c:pt idx="351">
                  <c:v>20737.927153580498</c:v>
                </c:pt>
                <c:pt idx="352">
                  <c:v>20722.1799408687</c:v>
                </c:pt>
                <c:pt idx="353">
                  <c:v>20716.8315567389</c:v>
                </c:pt>
                <c:pt idx="354">
                  <c:v>20710.9634063429</c:v>
                </c:pt>
                <c:pt idx="355">
                  <c:v>20709.770998962798</c:v>
                </c:pt>
                <c:pt idx="356">
                  <c:v>20709.0922310891</c:v>
                </c:pt>
                <c:pt idx="357">
                  <c:v>20708.7310645283</c:v>
                </c:pt>
                <c:pt idx="358">
                  <c:v>20696.983009691801</c:v>
                </c:pt>
                <c:pt idx="359">
                  <c:v>20691.202415809199</c:v>
                </c:pt>
                <c:pt idx="360">
                  <c:v>20686.681342759901</c:v>
                </c:pt>
                <c:pt idx="361">
                  <c:v>20685.435469071799</c:v>
                </c:pt>
                <c:pt idx="362">
                  <c:v>20685.410970305398</c:v>
                </c:pt>
                <c:pt idx="363">
                  <c:v>20672.8782148686</c:v>
                </c:pt>
                <c:pt idx="364">
                  <c:v>20665.8365103877</c:v>
                </c:pt>
                <c:pt idx="365">
                  <c:v>20664.299286112899</c:v>
                </c:pt>
                <c:pt idx="366">
                  <c:v>20659.822982003501</c:v>
                </c:pt>
                <c:pt idx="367">
                  <c:v>20654.943338684501</c:v>
                </c:pt>
                <c:pt idx="368">
                  <c:v>20652.844734780301</c:v>
                </c:pt>
                <c:pt idx="369">
                  <c:v>20649.4179146926</c:v>
                </c:pt>
                <c:pt idx="370">
                  <c:v>20644.712470345599</c:v>
                </c:pt>
                <c:pt idx="371">
                  <c:v>20634.3161314928</c:v>
                </c:pt>
                <c:pt idx="372">
                  <c:v>20627.693956614599</c:v>
                </c:pt>
                <c:pt idx="373">
                  <c:v>20622.022484939898</c:v>
                </c:pt>
                <c:pt idx="374">
                  <c:v>20617.519083056399</c:v>
                </c:pt>
                <c:pt idx="375">
                  <c:v>20602.666989075002</c:v>
                </c:pt>
                <c:pt idx="376">
                  <c:v>20596.068307930898</c:v>
                </c:pt>
                <c:pt idx="377">
                  <c:v>20588.057981036702</c:v>
                </c:pt>
                <c:pt idx="378">
                  <c:v>20582.178456206799</c:v>
                </c:pt>
                <c:pt idx="379">
                  <c:v>20580.008915713399</c:v>
                </c:pt>
                <c:pt idx="380">
                  <c:v>20571.383750386001</c:v>
                </c:pt>
                <c:pt idx="381">
                  <c:v>20570.2430951612</c:v>
                </c:pt>
                <c:pt idx="382">
                  <c:v>20569.958472885701</c:v>
                </c:pt>
                <c:pt idx="383">
                  <c:v>20567.506762390301</c:v>
                </c:pt>
                <c:pt idx="384">
                  <c:v>20559.378696121399</c:v>
                </c:pt>
                <c:pt idx="385">
                  <c:v>20557.378359717201</c:v>
                </c:pt>
                <c:pt idx="386">
                  <c:v>20551.5594180269</c:v>
                </c:pt>
                <c:pt idx="387">
                  <c:v>20534.8078636762</c:v>
                </c:pt>
                <c:pt idx="388">
                  <c:v>20533.651496046401</c:v>
                </c:pt>
                <c:pt idx="389">
                  <c:v>20533.319913413401</c:v>
                </c:pt>
                <c:pt idx="390">
                  <c:v>20530.0068796415</c:v>
                </c:pt>
                <c:pt idx="391">
                  <c:v>20526.969551679202</c:v>
                </c:pt>
                <c:pt idx="392">
                  <c:v>20524.518003146801</c:v>
                </c:pt>
                <c:pt idx="393">
                  <c:v>20523.708472240101</c:v>
                </c:pt>
                <c:pt idx="394">
                  <c:v>20522.196771002</c:v>
                </c:pt>
                <c:pt idx="395">
                  <c:v>20519.159787090299</c:v>
                </c:pt>
                <c:pt idx="396">
                  <c:v>20515.9996333831</c:v>
                </c:pt>
                <c:pt idx="397">
                  <c:v>20513.7156623271</c:v>
                </c:pt>
                <c:pt idx="398">
                  <c:v>20512.312056361701</c:v>
                </c:pt>
                <c:pt idx="399">
                  <c:v>20487.646847356002</c:v>
                </c:pt>
                <c:pt idx="400">
                  <c:v>20481.640531568501</c:v>
                </c:pt>
                <c:pt idx="401">
                  <c:v>20476.013268345901</c:v>
                </c:pt>
                <c:pt idx="402">
                  <c:v>20471.461946895499</c:v>
                </c:pt>
                <c:pt idx="403">
                  <c:v>20470.909276531002</c:v>
                </c:pt>
                <c:pt idx="404">
                  <c:v>20469.8534966404</c:v>
                </c:pt>
                <c:pt idx="405">
                  <c:v>20452.9688319413</c:v>
                </c:pt>
                <c:pt idx="406">
                  <c:v>20448.832317610199</c:v>
                </c:pt>
                <c:pt idx="407">
                  <c:v>20447.7158555971</c:v>
                </c:pt>
                <c:pt idx="408">
                  <c:v>20445.246641536101</c:v>
                </c:pt>
                <c:pt idx="409">
                  <c:v>20441.324752040699</c:v>
                </c:pt>
                <c:pt idx="410">
                  <c:v>20435.2497403866</c:v>
                </c:pt>
                <c:pt idx="411">
                  <c:v>20425.237211911899</c:v>
                </c:pt>
                <c:pt idx="412">
                  <c:v>20424.8441888618</c:v>
                </c:pt>
                <c:pt idx="413">
                  <c:v>20424.527268903399</c:v>
                </c:pt>
                <c:pt idx="414">
                  <c:v>20413.3462180149</c:v>
                </c:pt>
                <c:pt idx="415">
                  <c:v>20410.925768705099</c:v>
                </c:pt>
                <c:pt idx="416">
                  <c:v>20408.218038569299</c:v>
                </c:pt>
                <c:pt idx="417">
                  <c:v>20397.285980560599</c:v>
                </c:pt>
                <c:pt idx="418">
                  <c:v>20394.487789495801</c:v>
                </c:pt>
                <c:pt idx="419">
                  <c:v>20392.801252451001</c:v>
                </c:pt>
                <c:pt idx="420">
                  <c:v>20387.245187016699</c:v>
                </c:pt>
                <c:pt idx="421">
                  <c:v>20386.8222353163</c:v>
                </c:pt>
                <c:pt idx="422">
                  <c:v>20386.239503629</c:v>
                </c:pt>
                <c:pt idx="423">
                  <c:v>20385.340228608999</c:v>
                </c:pt>
                <c:pt idx="424">
                  <c:v>20383.4226486894</c:v>
                </c:pt>
                <c:pt idx="425">
                  <c:v>20382.984505967801</c:v>
                </c:pt>
                <c:pt idx="426">
                  <c:v>20379.817734878801</c:v>
                </c:pt>
                <c:pt idx="427">
                  <c:v>20374.5145547143</c:v>
                </c:pt>
                <c:pt idx="428">
                  <c:v>20372.7045751757</c:v>
                </c:pt>
                <c:pt idx="429">
                  <c:v>20363.301302046901</c:v>
                </c:pt>
                <c:pt idx="430">
                  <c:v>20352.317227089501</c:v>
                </c:pt>
                <c:pt idx="431">
                  <c:v>20350.207305729698</c:v>
                </c:pt>
                <c:pt idx="432">
                  <c:v>20344.096403658201</c:v>
                </c:pt>
                <c:pt idx="433">
                  <c:v>20340.7069647231</c:v>
                </c:pt>
                <c:pt idx="434">
                  <c:v>20337.583839308601</c:v>
                </c:pt>
                <c:pt idx="435">
                  <c:v>20319.075238299902</c:v>
                </c:pt>
                <c:pt idx="436">
                  <c:v>20310.599432227002</c:v>
                </c:pt>
                <c:pt idx="437">
                  <c:v>20310.549471795301</c:v>
                </c:pt>
                <c:pt idx="438">
                  <c:v>20305.7617807733</c:v>
                </c:pt>
                <c:pt idx="439">
                  <c:v>20296.466075759101</c:v>
                </c:pt>
                <c:pt idx="440">
                  <c:v>20296.1515415754</c:v>
                </c:pt>
                <c:pt idx="441">
                  <c:v>20289.476630663699</c:v>
                </c:pt>
                <c:pt idx="442">
                  <c:v>20280.419148751502</c:v>
                </c:pt>
                <c:pt idx="443">
                  <c:v>20279.278023405401</c:v>
                </c:pt>
                <c:pt idx="444">
                  <c:v>20271.664675261702</c:v>
                </c:pt>
                <c:pt idx="445">
                  <c:v>20271.0209792387</c:v>
                </c:pt>
                <c:pt idx="446">
                  <c:v>20259.604492419399</c:v>
                </c:pt>
                <c:pt idx="447">
                  <c:v>20252.286373323601</c:v>
                </c:pt>
                <c:pt idx="448">
                  <c:v>20248.6935799364</c:v>
                </c:pt>
                <c:pt idx="449">
                  <c:v>20243.248808574401</c:v>
                </c:pt>
                <c:pt idx="450">
                  <c:v>20240.874123432601</c:v>
                </c:pt>
                <c:pt idx="451">
                  <c:v>20240.716490660699</c:v>
                </c:pt>
                <c:pt idx="452">
                  <c:v>20238.3005085886</c:v>
                </c:pt>
                <c:pt idx="453">
                  <c:v>20224.8785714476</c:v>
                </c:pt>
                <c:pt idx="454">
                  <c:v>20209.751495779899</c:v>
                </c:pt>
                <c:pt idx="455">
                  <c:v>20207.636117085702</c:v>
                </c:pt>
                <c:pt idx="456">
                  <c:v>20201.411987319501</c:v>
                </c:pt>
                <c:pt idx="457">
                  <c:v>20198.496442990101</c:v>
                </c:pt>
                <c:pt idx="458">
                  <c:v>20180.098622668698</c:v>
                </c:pt>
                <c:pt idx="459">
                  <c:v>20177.2774923242</c:v>
                </c:pt>
                <c:pt idx="460">
                  <c:v>20174.045989515002</c:v>
                </c:pt>
                <c:pt idx="461">
                  <c:v>20173.5447342359</c:v>
                </c:pt>
                <c:pt idx="462">
                  <c:v>20167.378658706701</c:v>
                </c:pt>
                <c:pt idx="463">
                  <c:v>20164.989423876701</c:v>
                </c:pt>
                <c:pt idx="464">
                  <c:v>20164.118213903701</c:v>
                </c:pt>
                <c:pt idx="465">
                  <c:v>20164.1087078124</c:v>
                </c:pt>
                <c:pt idx="466">
                  <c:v>20162.344158551201</c:v>
                </c:pt>
                <c:pt idx="467">
                  <c:v>20160.997310323</c:v>
                </c:pt>
                <c:pt idx="468">
                  <c:v>20154.914601781998</c:v>
                </c:pt>
                <c:pt idx="469">
                  <c:v>20153.0457090729</c:v>
                </c:pt>
                <c:pt idx="470">
                  <c:v>20151.8244123113</c:v>
                </c:pt>
                <c:pt idx="471">
                  <c:v>20150.8697862466</c:v>
                </c:pt>
                <c:pt idx="472">
                  <c:v>20136.289881242101</c:v>
                </c:pt>
                <c:pt idx="473">
                  <c:v>20135.789473746099</c:v>
                </c:pt>
                <c:pt idx="474">
                  <c:v>20124.617702432999</c:v>
                </c:pt>
                <c:pt idx="475">
                  <c:v>20106.688406164401</c:v>
                </c:pt>
                <c:pt idx="476">
                  <c:v>20105.4798485418</c:v>
                </c:pt>
                <c:pt idx="477">
                  <c:v>20087.864985620399</c:v>
                </c:pt>
                <c:pt idx="478">
                  <c:v>20084.848442604401</c:v>
                </c:pt>
                <c:pt idx="479">
                  <c:v>20080.2842373649</c:v>
                </c:pt>
                <c:pt idx="480">
                  <c:v>20078.246827310399</c:v>
                </c:pt>
                <c:pt idx="481">
                  <c:v>20068.7214534901</c:v>
                </c:pt>
                <c:pt idx="482">
                  <c:v>20067.249104014201</c:v>
                </c:pt>
                <c:pt idx="483">
                  <c:v>20056.838063681898</c:v>
                </c:pt>
                <c:pt idx="484">
                  <c:v>20053.738096944198</c:v>
                </c:pt>
                <c:pt idx="485">
                  <c:v>20052.017465182598</c:v>
                </c:pt>
                <c:pt idx="486">
                  <c:v>20050.950079644201</c:v>
                </c:pt>
                <c:pt idx="487">
                  <c:v>20050.060405913398</c:v>
                </c:pt>
                <c:pt idx="488">
                  <c:v>20033.372789659901</c:v>
                </c:pt>
                <c:pt idx="489">
                  <c:v>20031.868870993399</c:v>
                </c:pt>
                <c:pt idx="490">
                  <c:v>20029.973787220999</c:v>
                </c:pt>
                <c:pt idx="491">
                  <c:v>20025.2662468628</c:v>
                </c:pt>
                <c:pt idx="492">
                  <c:v>20022.9379910563</c:v>
                </c:pt>
                <c:pt idx="493">
                  <c:v>20013.663711935998</c:v>
                </c:pt>
                <c:pt idx="494">
                  <c:v>20011.604603731201</c:v>
                </c:pt>
                <c:pt idx="495">
                  <c:v>20006.421184741801</c:v>
                </c:pt>
                <c:pt idx="496">
                  <c:v>20000.2603331633</c:v>
                </c:pt>
                <c:pt idx="497">
                  <c:v>19999.548407112699</c:v>
                </c:pt>
                <c:pt idx="498">
                  <c:v>19983.180340838098</c:v>
                </c:pt>
                <c:pt idx="499">
                  <c:v>19981.459842849399</c:v>
                </c:pt>
                <c:pt idx="500">
                  <c:v>19974.025502891898</c:v>
                </c:pt>
                <c:pt idx="501">
                  <c:v>19972.667552045401</c:v>
                </c:pt>
                <c:pt idx="502">
                  <c:v>19967.884312558799</c:v>
                </c:pt>
                <c:pt idx="503">
                  <c:v>19964.128018879001</c:v>
                </c:pt>
                <c:pt idx="504">
                  <c:v>19962.342494826498</c:v>
                </c:pt>
                <c:pt idx="505">
                  <c:v>19958.214089909801</c:v>
                </c:pt>
                <c:pt idx="506">
                  <c:v>19954.703577455501</c:v>
                </c:pt>
                <c:pt idx="507">
                  <c:v>19952.175801084501</c:v>
                </c:pt>
                <c:pt idx="508">
                  <c:v>19952.0037592144</c:v>
                </c:pt>
                <c:pt idx="509">
                  <c:v>19946.585079077999</c:v>
                </c:pt>
                <c:pt idx="510">
                  <c:v>19946.313274573498</c:v>
                </c:pt>
                <c:pt idx="511">
                  <c:v>19944.094879509401</c:v>
                </c:pt>
                <c:pt idx="512">
                  <c:v>19939.2518526614</c:v>
                </c:pt>
                <c:pt idx="513">
                  <c:v>19938.6169176064</c:v>
                </c:pt>
                <c:pt idx="514">
                  <c:v>19937.047689368999</c:v>
                </c:pt>
                <c:pt idx="515">
                  <c:v>19932.405115902999</c:v>
                </c:pt>
                <c:pt idx="516">
                  <c:v>19920.444221605299</c:v>
                </c:pt>
                <c:pt idx="517">
                  <c:v>19910.982338650501</c:v>
                </c:pt>
                <c:pt idx="518">
                  <c:v>19909.596212635101</c:v>
                </c:pt>
                <c:pt idx="519">
                  <c:v>19894.276067909901</c:v>
                </c:pt>
                <c:pt idx="520">
                  <c:v>19893.884193486199</c:v>
                </c:pt>
                <c:pt idx="521">
                  <c:v>19880.492275769499</c:v>
                </c:pt>
                <c:pt idx="522">
                  <c:v>19874.922610209102</c:v>
                </c:pt>
                <c:pt idx="523">
                  <c:v>19874.381767365601</c:v>
                </c:pt>
                <c:pt idx="524">
                  <c:v>19866.312185980401</c:v>
                </c:pt>
                <c:pt idx="525">
                  <c:v>19863.876346988302</c:v>
                </c:pt>
                <c:pt idx="526">
                  <c:v>19858.670303532399</c:v>
                </c:pt>
                <c:pt idx="527">
                  <c:v>19855.4118021336</c:v>
                </c:pt>
                <c:pt idx="528">
                  <c:v>19854.860580897199</c:v>
                </c:pt>
                <c:pt idx="529">
                  <c:v>19854.495244247501</c:v>
                </c:pt>
                <c:pt idx="530">
                  <c:v>19851.733805350799</c:v>
                </c:pt>
                <c:pt idx="531">
                  <c:v>19849.487774195899</c:v>
                </c:pt>
                <c:pt idx="532">
                  <c:v>19846.7781520879</c:v>
                </c:pt>
                <c:pt idx="533">
                  <c:v>19841.359634963399</c:v>
                </c:pt>
                <c:pt idx="534">
                  <c:v>19837.228818489199</c:v>
                </c:pt>
                <c:pt idx="535">
                  <c:v>19834.0844418345</c:v>
                </c:pt>
                <c:pt idx="536">
                  <c:v>19831.9692485007</c:v>
                </c:pt>
                <c:pt idx="537">
                  <c:v>19825.366704773998</c:v>
                </c:pt>
                <c:pt idx="538">
                  <c:v>19821.832196232201</c:v>
                </c:pt>
                <c:pt idx="539">
                  <c:v>19819.722255915101</c:v>
                </c:pt>
                <c:pt idx="540">
                  <c:v>19815.792799503299</c:v>
                </c:pt>
                <c:pt idx="541">
                  <c:v>19811.2151552572</c:v>
                </c:pt>
                <c:pt idx="542">
                  <c:v>19800.5498008371</c:v>
                </c:pt>
                <c:pt idx="543">
                  <c:v>19790.649126115499</c:v>
                </c:pt>
                <c:pt idx="544">
                  <c:v>19787.7985575196</c:v>
                </c:pt>
                <c:pt idx="545">
                  <c:v>19784.346807856698</c:v>
                </c:pt>
                <c:pt idx="546">
                  <c:v>19783.260438592701</c:v>
                </c:pt>
                <c:pt idx="547">
                  <c:v>19776.475908278</c:v>
                </c:pt>
                <c:pt idx="548">
                  <c:v>19769.390042797699</c:v>
                </c:pt>
                <c:pt idx="549">
                  <c:v>19754.7032917994</c:v>
                </c:pt>
                <c:pt idx="550">
                  <c:v>19747.062468566099</c:v>
                </c:pt>
                <c:pt idx="551">
                  <c:v>19737.043482716999</c:v>
                </c:pt>
                <c:pt idx="552">
                  <c:v>19736.469362311698</c:v>
                </c:pt>
                <c:pt idx="553">
                  <c:v>19731.802080410002</c:v>
                </c:pt>
                <c:pt idx="554">
                  <c:v>19727.765387072501</c:v>
                </c:pt>
                <c:pt idx="555">
                  <c:v>19711.500232361599</c:v>
                </c:pt>
                <c:pt idx="556">
                  <c:v>19703.738573473001</c:v>
                </c:pt>
                <c:pt idx="557">
                  <c:v>19702.760275050699</c:v>
                </c:pt>
                <c:pt idx="558">
                  <c:v>19702.5277513726</c:v>
                </c:pt>
                <c:pt idx="559">
                  <c:v>19702.075733557202</c:v>
                </c:pt>
                <c:pt idx="560">
                  <c:v>19701.2592441587</c:v>
                </c:pt>
                <c:pt idx="561">
                  <c:v>19700.9690923038</c:v>
                </c:pt>
                <c:pt idx="562">
                  <c:v>19698.663957102101</c:v>
                </c:pt>
                <c:pt idx="563">
                  <c:v>19692.173298947801</c:v>
                </c:pt>
                <c:pt idx="564">
                  <c:v>19688.5749714005</c:v>
                </c:pt>
                <c:pt idx="565">
                  <c:v>19685.368247387702</c:v>
                </c:pt>
                <c:pt idx="566">
                  <c:v>19683.575867046799</c:v>
                </c:pt>
                <c:pt idx="567">
                  <c:v>19680.827455885101</c:v>
                </c:pt>
                <c:pt idx="568">
                  <c:v>19672.8468859276</c:v>
                </c:pt>
                <c:pt idx="569">
                  <c:v>19662.241189570301</c:v>
                </c:pt>
                <c:pt idx="570">
                  <c:v>19656.759972514101</c:v>
                </c:pt>
                <c:pt idx="571">
                  <c:v>19642.685464030601</c:v>
                </c:pt>
                <c:pt idx="572">
                  <c:v>19635.756579990499</c:v>
                </c:pt>
                <c:pt idx="573">
                  <c:v>19628.720456462499</c:v>
                </c:pt>
                <c:pt idx="574">
                  <c:v>19625.650832253199</c:v>
                </c:pt>
                <c:pt idx="575">
                  <c:v>19621.347801490901</c:v>
                </c:pt>
                <c:pt idx="576">
                  <c:v>19618.316325262102</c:v>
                </c:pt>
                <c:pt idx="577">
                  <c:v>19618.176659050099</c:v>
                </c:pt>
                <c:pt idx="578">
                  <c:v>19618.031766737</c:v>
                </c:pt>
                <c:pt idx="579">
                  <c:v>19616.9336544004</c:v>
                </c:pt>
                <c:pt idx="580">
                  <c:v>19612.582167431799</c:v>
                </c:pt>
                <c:pt idx="581">
                  <c:v>19610.342315202401</c:v>
                </c:pt>
                <c:pt idx="582">
                  <c:v>19608.832991219599</c:v>
                </c:pt>
                <c:pt idx="583">
                  <c:v>19596.136136099001</c:v>
                </c:pt>
                <c:pt idx="584">
                  <c:v>19594.3300091046</c:v>
                </c:pt>
                <c:pt idx="585">
                  <c:v>19571.368537975599</c:v>
                </c:pt>
                <c:pt idx="586">
                  <c:v>19566.546202096801</c:v>
                </c:pt>
                <c:pt idx="587">
                  <c:v>19554.5917025581</c:v>
                </c:pt>
                <c:pt idx="588">
                  <c:v>19550.504636682301</c:v>
                </c:pt>
                <c:pt idx="589">
                  <c:v>19540.165694158801</c:v>
                </c:pt>
                <c:pt idx="590">
                  <c:v>19538.544314238199</c:v>
                </c:pt>
                <c:pt idx="591">
                  <c:v>19521.877487954502</c:v>
                </c:pt>
                <c:pt idx="592">
                  <c:v>19519.569706085302</c:v>
                </c:pt>
                <c:pt idx="593">
                  <c:v>19519.3226399634</c:v>
                </c:pt>
                <c:pt idx="594">
                  <c:v>19513.8050154829</c:v>
                </c:pt>
                <c:pt idx="595">
                  <c:v>19512.982307481601</c:v>
                </c:pt>
                <c:pt idx="596">
                  <c:v>19508.544679505001</c:v>
                </c:pt>
                <c:pt idx="597">
                  <c:v>19508.1684742328</c:v>
                </c:pt>
                <c:pt idx="598">
                  <c:v>19501.8211260598</c:v>
                </c:pt>
                <c:pt idx="599">
                  <c:v>19493.9145664321</c:v>
                </c:pt>
                <c:pt idx="600">
                  <c:v>19493.612065209702</c:v>
                </c:pt>
                <c:pt idx="601">
                  <c:v>19488.508754111401</c:v>
                </c:pt>
                <c:pt idx="602">
                  <c:v>19476.8500185462</c:v>
                </c:pt>
                <c:pt idx="603">
                  <c:v>19473.002298391599</c:v>
                </c:pt>
                <c:pt idx="604">
                  <c:v>19471.186330371602</c:v>
                </c:pt>
                <c:pt idx="605">
                  <c:v>19467.641696072398</c:v>
                </c:pt>
                <c:pt idx="606">
                  <c:v>19464.504799134898</c:v>
                </c:pt>
                <c:pt idx="607">
                  <c:v>19463.7135292721</c:v>
                </c:pt>
                <c:pt idx="608">
                  <c:v>19463.6997827622</c:v>
                </c:pt>
                <c:pt idx="609">
                  <c:v>19459.817308937701</c:v>
                </c:pt>
                <c:pt idx="610">
                  <c:v>19455.387659392502</c:v>
                </c:pt>
                <c:pt idx="611">
                  <c:v>19450.728272983299</c:v>
                </c:pt>
                <c:pt idx="612">
                  <c:v>19447.050489105099</c:v>
                </c:pt>
                <c:pt idx="613">
                  <c:v>19446.228663350499</c:v>
                </c:pt>
                <c:pt idx="614">
                  <c:v>19439.212007784601</c:v>
                </c:pt>
                <c:pt idx="615">
                  <c:v>19424.656993963599</c:v>
                </c:pt>
                <c:pt idx="616">
                  <c:v>19418.778610994399</c:v>
                </c:pt>
                <c:pt idx="617">
                  <c:v>19417.843699988502</c:v>
                </c:pt>
                <c:pt idx="618">
                  <c:v>19407.466786743302</c:v>
                </c:pt>
                <c:pt idx="619">
                  <c:v>19403.0451734905</c:v>
                </c:pt>
                <c:pt idx="620">
                  <c:v>19400.677960409401</c:v>
                </c:pt>
                <c:pt idx="621">
                  <c:v>19399.940248306601</c:v>
                </c:pt>
                <c:pt idx="622">
                  <c:v>19399.586403009002</c:v>
                </c:pt>
                <c:pt idx="623">
                  <c:v>19394.5626627612</c:v>
                </c:pt>
                <c:pt idx="624">
                  <c:v>19389.552347137</c:v>
                </c:pt>
                <c:pt idx="625">
                  <c:v>19387.5127057022</c:v>
                </c:pt>
                <c:pt idx="626">
                  <c:v>19386.542008042099</c:v>
                </c:pt>
                <c:pt idx="627">
                  <c:v>19373.716662551698</c:v>
                </c:pt>
                <c:pt idx="628">
                  <c:v>19372.073215179102</c:v>
                </c:pt>
                <c:pt idx="629">
                  <c:v>19368.673502487702</c:v>
                </c:pt>
                <c:pt idx="630">
                  <c:v>19367.645174201702</c:v>
                </c:pt>
                <c:pt idx="631">
                  <c:v>19360.155041720402</c:v>
                </c:pt>
                <c:pt idx="632">
                  <c:v>19360.136872839499</c:v>
                </c:pt>
                <c:pt idx="633">
                  <c:v>19359.270230947801</c:v>
                </c:pt>
                <c:pt idx="634">
                  <c:v>19358.621854397101</c:v>
                </c:pt>
                <c:pt idx="635">
                  <c:v>19353.325500220901</c:v>
                </c:pt>
                <c:pt idx="636">
                  <c:v>19343.001524197702</c:v>
                </c:pt>
                <c:pt idx="637">
                  <c:v>19321.466656181001</c:v>
                </c:pt>
                <c:pt idx="638">
                  <c:v>19314.392385850399</c:v>
                </c:pt>
                <c:pt idx="639">
                  <c:v>19305.388575601901</c:v>
                </c:pt>
                <c:pt idx="640">
                  <c:v>19302.440635308001</c:v>
                </c:pt>
                <c:pt idx="641">
                  <c:v>19297.7593016098</c:v>
                </c:pt>
                <c:pt idx="642">
                  <c:v>19291.872722419801</c:v>
                </c:pt>
                <c:pt idx="643">
                  <c:v>19285.356310334198</c:v>
                </c:pt>
                <c:pt idx="644">
                  <c:v>19280.040651134299</c:v>
                </c:pt>
                <c:pt idx="645">
                  <c:v>19278.619231127199</c:v>
                </c:pt>
                <c:pt idx="646">
                  <c:v>19277.506723606701</c:v>
                </c:pt>
                <c:pt idx="647">
                  <c:v>19276.610695292999</c:v>
                </c:pt>
                <c:pt idx="648">
                  <c:v>19267.500383807099</c:v>
                </c:pt>
                <c:pt idx="649">
                  <c:v>19260.3819687541</c:v>
                </c:pt>
                <c:pt idx="650">
                  <c:v>19257.422518070602</c:v>
                </c:pt>
                <c:pt idx="651">
                  <c:v>19257.355441375799</c:v>
                </c:pt>
                <c:pt idx="652">
                  <c:v>19254.205957811198</c:v>
                </c:pt>
                <c:pt idx="653">
                  <c:v>19247.1243389378</c:v>
                </c:pt>
                <c:pt idx="654">
                  <c:v>19243.0865977787</c:v>
                </c:pt>
                <c:pt idx="655">
                  <c:v>19238.902755135299</c:v>
                </c:pt>
                <c:pt idx="656">
                  <c:v>19226.411739336501</c:v>
                </c:pt>
                <c:pt idx="657">
                  <c:v>19215.332012672701</c:v>
                </c:pt>
                <c:pt idx="658">
                  <c:v>19214.511303043299</c:v>
                </c:pt>
                <c:pt idx="659">
                  <c:v>19201.395814604199</c:v>
                </c:pt>
                <c:pt idx="660">
                  <c:v>19199.519385469201</c:v>
                </c:pt>
                <c:pt idx="661">
                  <c:v>19196.2702903729</c:v>
                </c:pt>
                <c:pt idx="662">
                  <c:v>19190.827196428101</c:v>
                </c:pt>
                <c:pt idx="663">
                  <c:v>19189.5677132163</c:v>
                </c:pt>
                <c:pt idx="664">
                  <c:v>19184.314679919898</c:v>
                </c:pt>
                <c:pt idx="665">
                  <c:v>19177.2843917916</c:v>
                </c:pt>
                <c:pt idx="666">
                  <c:v>19175.010394736699</c:v>
                </c:pt>
                <c:pt idx="667">
                  <c:v>19174.6638633855</c:v>
                </c:pt>
                <c:pt idx="668">
                  <c:v>19170.468055465401</c:v>
                </c:pt>
                <c:pt idx="669">
                  <c:v>19169.086074388098</c:v>
                </c:pt>
                <c:pt idx="670">
                  <c:v>19168.3558311743</c:v>
                </c:pt>
                <c:pt idx="671">
                  <c:v>19167.767509236</c:v>
                </c:pt>
                <c:pt idx="672">
                  <c:v>19166.758339308701</c:v>
                </c:pt>
                <c:pt idx="673">
                  <c:v>19163.631453972801</c:v>
                </c:pt>
                <c:pt idx="674">
                  <c:v>19159.720800420499</c:v>
                </c:pt>
                <c:pt idx="675">
                  <c:v>19157.312814147699</c:v>
                </c:pt>
                <c:pt idx="676">
                  <c:v>19156.5026234959</c:v>
                </c:pt>
                <c:pt idx="677">
                  <c:v>19156.1401825877</c:v>
                </c:pt>
                <c:pt idx="678">
                  <c:v>19152.398472488501</c:v>
                </c:pt>
                <c:pt idx="679">
                  <c:v>19150.942714893899</c:v>
                </c:pt>
                <c:pt idx="680">
                  <c:v>19138.3169764989</c:v>
                </c:pt>
                <c:pt idx="681">
                  <c:v>19130.9195946494</c:v>
                </c:pt>
                <c:pt idx="682">
                  <c:v>19121.503649155398</c:v>
                </c:pt>
                <c:pt idx="683">
                  <c:v>19121.264845038499</c:v>
                </c:pt>
                <c:pt idx="684">
                  <c:v>19119.752033817502</c:v>
                </c:pt>
                <c:pt idx="685">
                  <c:v>19117.874039416201</c:v>
                </c:pt>
                <c:pt idx="686">
                  <c:v>19115.3484845409</c:v>
                </c:pt>
                <c:pt idx="687">
                  <c:v>19109.730937080501</c:v>
                </c:pt>
                <c:pt idx="688">
                  <c:v>19094.425190800699</c:v>
                </c:pt>
                <c:pt idx="689">
                  <c:v>19093.440264594599</c:v>
                </c:pt>
                <c:pt idx="690">
                  <c:v>19092.928781665301</c:v>
                </c:pt>
                <c:pt idx="691">
                  <c:v>19083.984716772498</c:v>
                </c:pt>
                <c:pt idx="692">
                  <c:v>19075.334195511499</c:v>
                </c:pt>
                <c:pt idx="693">
                  <c:v>19075.214916995799</c:v>
                </c:pt>
                <c:pt idx="694">
                  <c:v>19073.538468735998</c:v>
                </c:pt>
                <c:pt idx="695">
                  <c:v>19072.268993651702</c:v>
                </c:pt>
                <c:pt idx="696">
                  <c:v>19069.673817005099</c:v>
                </c:pt>
                <c:pt idx="697">
                  <c:v>19067.506087936301</c:v>
                </c:pt>
                <c:pt idx="698">
                  <c:v>19067.158849162999</c:v>
                </c:pt>
                <c:pt idx="699">
                  <c:v>19066.417875654901</c:v>
                </c:pt>
                <c:pt idx="700">
                  <c:v>19056.880538430301</c:v>
                </c:pt>
                <c:pt idx="701">
                  <c:v>19054.256716699299</c:v>
                </c:pt>
                <c:pt idx="702">
                  <c:v>19048.309170993602</c:v>
                </c:pt>
                <c:pt idx="703">
                  <c:v>19045.6498417156</c:v>
                </c:pt>
                <c:pt idx="704">
                  <c:v>19031.5014244382</c:v>
                </c:pt>
                <c:pt idx="705">
                  <c:v>19026.8249477719</c:v>
                </c:pt>
                <c:pt idx="706">
                  <c:v>19026.2409463929</c:v>
                </c:pt>
                <c:pt idx="707">
                  <c:v>19011.6302356058</c:v>
                </c:pt>
                <c:pt idx="708">
                  <c:v>19011.176795875999</c:v>
                </c:pt>
                <c:pt idx="709">
                  <c:v>18994.701704469499</c:v>
                </c:pt>
                <c:pt idx="710">
                  <c:v>18992.29531093</c:v>
                </c:pt>
                <c:pt idx="711">
                  <c:v>18985.5655932388</c:v>
                </c:pt>
                <c:pt idx="712">
                  <c:v>18982.604312978801</c:v>
                </c:pt>
                <c:pt idx="713">
                  <c:v>18977.374003698598</c:v>
                </c:pt>
                <c:pt idx="714">
                  <c:v>18976.3169273637</c:v>
                </c:pt>
                <c:pt idx="715">
                  <c:v>18972.034793606701</c:v>
                </c:pt>
                <c:pt idx="716">
                  <c:v>18971.315323353301</c:v>
                </c:pt>
                <c:pt idx="717">
                  <c:v>18969.177586321999</c:v>
                </c:pt>
                <c:pt idx="718">
                  <c:v>18962.173742504499</c:v>
                </c:pt>
                <c:pt idx="719">
                  <c:v>18961.6587580421</c:v>
                </c:pt>
                <c:pt idx="720">
                  <c:v>18959.829679703402</c:v>
                </c:pt>
                <c:pt idx="721">
                  <c:v>18955.7601903289</c:v>
                </c:pt>
                <c:pt idx="722">
                  <c:v>18948.113193834</c:v>
                </c:pt>
                <c:pt idx="723">
                  <c:v>18942.688105195</c:v>
                </c:pt>
                <c:pt idx="724">
                  <c:v>18940.4386660009</c:v>
                </c:pt>
                <c:pt idx="725">
                  <c:v>18936.3703849792</c:v>
                </c:pt>
                <c:pt idx="726">
                  <c:v>18935.532030326602</c:v>
                </c:pt>
                <c:pt idx="727">
                  <c:v>18931.130672230898</c:v>
                </c:pt>
                <c:pt idx="728">
                  <c:v>18913.722021893798</c:v>
                </c:pt>
                <c:pt idx="729">
                  <c:v>18904.800487368499</c:v>
                </c:pt>
                <c:pt idx="730">
                  <c:v>18900.1357587825</c:v>
                </c:pt>
                <c:pt idx="731">
                  <c:v>18898.372653389801</c:v>
                </c:pt>
                <c:pt idx="732">
                  <c:v>18897.1165623222</c:v>
                </c:pt>
                <c:pt idx="733">
                  <c:v>18895.155397275401</c:v>
                </c:pt>
                <c:pt idx="734">
                  <c:v>18893.737510870302</c:v>
                </c:pt>
                <c:pt idx="735">
                  <c:v>18893.0990814857</c:v>
                </c:pt>
                <c:pt idx="736">
                  <c:v>18888.9770968468</c:v>
                </c:pt>
                <c:pt idx="737">
                  <c:v>18883.142770258401</c:v>
                </c:pt>
                <c:pt idx="738">
                  <c:v>18881.436110544299</c:v>
                </c:pt>
                <c:pt idx="739">
                  <c:v>18879.531067334701</c:v>
                </c:pt>
                <c:pt idx="740">
                  <c:v>18875.5621399673</c:v>
                </c:pt>
                <c:pt idx="741">
                  <c:v>18866.161638130201</c:v>
                </c:pt>
                <c:pt idx="742">
                  <c:v>18866.008734610801</c:v>
                </c:pt>
                <c:pt idx="743">
                  <c:v>18861.131555000698</c:v>
                </c:pt>
                <c:pt idx="744">
                  <c:v>18859.048987580401</c:v>
                </c:pt>
                <c:pt idx="745">
                  <c:v>18858.326335503101</c:v>
                </c:pt>
                <c:pt idx="746">
                  <c:v>18853.8674740034</c:v>
                </c:pt>
                <c:pt idx="747">
                  <c:v>18852.528676343001</c:v>
                </c:pt>
                <c:pt idx="748">
                  <c:v>18847.629311064298</c:v>
                </c:pt>
                <c:pt idx="749">
                  <c:v>18844.816316923901</c:v>
                </c:pt>
                <c:pt idx="750">
                  <c:v>18843.395763004501</c:v>
                </c:pt>
                <c:pt idx="751">
                  <c:v>18837.235938596699</c:v>
                </c:pt>
                <c:pt idx="752">
                  <c:v>18834.080106607998</c:v>
                </c:pt>
                <c:pt idx="753">
                  <c:v>18833.2023542799</c:v>
                </c:pt>
                <c:pt idx="754">
                  <c:v>18831.862186431801</c:v>
                </c:pt>
                <c:pt idx="755">
                  <c:v>18829.514994069199</c:v>
                </c:pt>
                <c:pt idx="756">
                  <c:v>18821.128910604399</c:v>
                </c:pt>
                <c:pt idx="757">
                  <c:v>18816.370784801202</c:v>
                </c:pt>
                <c:pt idx="758">
                  <c:v>18815.468341382399</c:v>
                </c:pt>
                <c:pt idx="759">
                  <c:v>18810.498271505199</c:v>
                </c:pt>
                <c:pt idx="760">
                  <c:v>18799.140100061999</c:v>
                </c:pt>
                <c:pt idx="761">
                  <c:v>18788.123008115901</c:v>
                </c:pt>
                <c:pt idx="762">
                  <c:v>18784.0334286545</c:v>
                </c:pt>
                <c:pt idx="763">
                  <c:v>18773.9899501851</c:v>
                </c:pt>
                <c:pt idx="764">
                  <c:v>18772.879406304601</c:v>
                </c:pt>
                <c:pt idx="765">
                  <c:v>18771.933126551401</c:v>
                </c:pt>
                <c:pt idx="766">
                  <c:v>18770.416363329601</c:v>
                </c:pt>
                <c:pt idx="767">
                  <c:v>18769.960696789902</c:v>
                </c:pt>
                <c:pt idx="768">
                  <c:v>18766.047639956199</c:v>
                </c:pt>
                <c:pt idx="769">
                  <c:v>18760.676593769302</c:v>
                </c:pt>
                <c:pt idx="770">
                  <c:v>18757.099505887199</c:v>
                </c:pt>
                <c:pt idx="771">
                  <c:v>18753.367554907101</c:v>
                </c:pt>
                <c:pt idx="772">
                  <c:v>18746.687072770099</c:v>
                </c:pt>
                <c:pt idx="773">
                  <c:v>18737.9061779843</c:v>
                </c:pt>
                <c:pt idx="774">
                  <c:v>18736.926749765498</c:v>
                </c:pt>
                <c:pt idx="775">
                  <c:v>18735.626467282302</c:v>
                </c:pt>
                <c:pt idx="776">
                  <c:v>18735.482620225201</c:v>
                </c:pt>
                <c:pt idx="777">
                  <c:v>18732.2740098545</c:v>
                </c:pt>
                <c:pt idx="778">
                  <c:v>18721.469533391599</c:v>
                </c:pt>
                <c:pt idx="779">
                  <c:v>18718.5152679071</c:v>
                </c:pt>
                <c:pt idx="780">
                  <c:v>18714.757339800701</c:v>
                </c:pt>
                <c:pt idx="781">
                  <c:v>18713.122554833801</c:v>
                </c:pt>
                <c:pt idx="782">
                  <c:v>18711.827241987801</c:v>
                </c:pt>
                <c:pt idx="783">
                  <c:v>18703.133224053599</c:v>
                </c:pt>
                <c:pt idx="784">
                  <c:v>18702.569692997</c:v>
                </c:pt>
                <c:pt idx="785">
                  <c:v>18695.9710699756</c:v>
                </c:pt>
                <c:pt idx="786">
                  <c:v>18695.4773173188</c:v>
                </c:pt>
                <c:pt idx="787">
                  <c:v>18690.6008757292</c:v>
                </c:pt>
                <c:pt idx="788">
                  <c:v>18687.664858382799</c:v>
                </c:pt>
                <c:pt idx="789">
                  <c:v>18686.647579058201</c:v>
                </c:pt>
                <c:pt idx="790">
                  <c:v>18686.281757722001</c:v>
                </c:pt>
                <c:pt idx="791">
                  <c:v>18679.106665832001</c:v>
                </c:pt>
                <c:pt idx="792">
                  <c:v>18678.203177180199</c:v>
                </c:pt>
                <c:pt idx="793">
                  <c:v>18677.096976258101</c:v>
                </c:pt>
                <c:pt idx="794">
                  <c:v>18672.123653658698</c:v>
                </c:pt>
                <c:pt idx="795">
                  <c:v>18669.275046659401</c:v>
                </c:pt>
                <c:pt idx="796">
                  <c:v>18665.213567596798</c:v>
                </c:pt>
                <c:pt idx="797">
                  <c:v>18663.0179710214</c:v>
                </c:pt>
                <c:pt idx="798">
                  <c:v>18658.670842275798</c:v>
                </c:pt>
                <c:pt idx="799">
                  <c:v>18657.030682431901</c:v>
                </c:pt>
                <c:pt idx="800">
                  <c:v>18654.849579480298</c:v>
                </c:pt>
                <c:pt idx="801">
                  <c:v>18653.604725564899</c:v>
                </c:pt>
                <c:pt idx="802">
                  <c:v>18652.2091055743</c:v>
                </c:pt>
                <c:pt idx="803">
                  <c:v>18651.537842842899</c:v>
                </c:pt>
                <c:pt idx="804">
                  <c:v>18647.647339009902</c:v>
                </c:pt>
                <c:pt idx="805">
                  <c:v>18642.916968064099</c:v>
                </c:pt>
                <c:pt idx="806">
                  <c:v>18642.734685582</c:v>
                </c:pt>
                <c:pt idx="807">
                  <c:v>18635.510311195299</c:v>
                </c:pt>
                <c:pt idx="808">
                  <c:v>18630.335871847699</c:v>
                </c:pt>
                <c:pt idx="809">
                  <c:v>18621.414552448499</c:v>
                </c:pt>
                <c:pt idx="810">
                  <c:v>18620.082435218599</c:v>
                </c:pt>
                <c:pt idx="811">
                  <c:v>18612.255958833299</c:v>
                </c:pt>
                <c:pt idx="812">
                  <c:v>18610.201615737398</c:v>
                </c:pt>
                <c:pt idx="813">
                  <c:v>18607.0694135212</c:v>
                </c:pt>
                <c:pt idx="814">
                  <c:v>18606.199753668599</c:v>
                </c:pt>
                <c:pt idx="815">
                  <c:v>18601.410471376501</c:v>
                </c:pt>
                <c:pt idx="816">
                  <c:v>18598.913420254099</c:v>
                </c:pt>
                <c:pt idx="817">
                  <c:v>18597.456818798601</c:v>
                </c:pt>
                <c:pt idx="818">
                  <c:v>18595.697896028101</c:v>
                </c:pt>
                <c:pt idx="819">
                  <c:v>18595.511806447099</c:v>
                </c:pt>
                <c:pt idx="820">
                  <c:v>18594.215703440401</c:v>
                </c:pt>
                <c:pt idx="821">
                  <c:v>18586.0621048996</c:v>
                </c:pt>
                <c:pt idx="822">
                  <c:v>18585.284239382701</c:v>
                </c:pt>
                <c:pt idx="823">
                  <c:v>18581.036071028899</c:v>
                </c:pt>
                <c:pt idx="824">
                  <c:v>18579.577216730198</c:v>
                </c:pt>
                <c:pt idx="825">
                  <c:v>18568.789662480202</c:v>
                </c:pt>
                <c:pt idx="826">
                  <c:v>18565.7015179419</c:v>
                </c:pt>
                <c:pt idx="827">
                  <c:v>18563.6437543709</c:v>
                </c:pt>
                <c:pt idx="828">
                  <c:v>18563.0101402295</c:v>
                </c:pt>
                <c:pt idx="829">
                  <c:v>18560.385511895602</c:v>
                </c:pt>
                <c:pt idx="830">
                  <c:v>18555.594834732401</c:v>
                </c:pt>
                <c:pt idx="831">
                  <c:v>18549.3380484345</c:v>
                </c:pt>
                <c:pt idx="832">
                  <c:v>18548.587080344201</c:v>
                </c:pt>
                <c:pt idx="833">
                  <c:v>18546.9827300611</c:v>
                </c:pt>
                <c:pt idx="834">
                  <c:v>18539.453727497799</c:v>
                </c:pt>
                <c:pt idx="835">
                  <c:v>18536.676050118302</c:v>
                </c:pt>
                <c:pt idx="836">
                  <c:v>18533.370622635099</c:v>
                </c:pt>
                <c:pt idx="837">
                  <c:v>18532.2782692123</c:v>
                </c:pt>
                <c:pt idx="838">
                  <c:v>18527.8756663694</c:v>
                </c:pt>
                <c:pt idx="839">
                  <c:v>18526.919120478298</c:v>
                </c:pt>
                <c:pt idx="840">
                  <c:v>18517.382002952301</c:v>
                </c:pt>
                <c:pt idx="841">
                  <c:v>18515.453594136201</c:v>
                </c:pt>
                <c:pt idx="842">
                  <c:v>18502.748389478798</c:v>
                </c:pt>
                <c:pt idx="843">
                  <c:v>18498.8604452732</c:v>
                </c:pt>
                <c:pt idx="844">
                  <c:v>18497.609034759</c:v>
                </c:pt>
                <c:pt idx="845">
                  <c:v>18494.7190139833</c:v>
                </c:pt>
                <c:pt idx="846">
                  <c:v>18488.961971017201</c:v>
                </c:pt>
                <c:pt idx="847">
                  <c:v>18486.338399275901</c:v>
                </c:pt>
                <c:pt idx="848">
                  <c:v>18483.331332474201</c:v>
                </c:pt>
                <c:pt idx="849">
                  <c:v>18483.311883559902</c:v>
                </c:pt>
                <c:pt idx="850">
                  <c:v>18481.102447359899</c:v>
                </c:pt>
                <c:pt idx="851">
                  <c:v>18478.0226048105</c:v>
                </c:pt>
                <c:pt idx="852">
                  <c:v>18475.2157888211</c:v>
                </c:pt>
                <c:pt idx="853">
                  <c:v>18474.766936681099</c:v>
                </c:pt>
                <c:pt idx="854">
                  <c:v>18468.246167479701</c:v>
                </c:pt>
                <c:pt idx="855">
                  <c:v>18465.585414919198</c:v>
                </c:pt>
                <c:pt idx="856">
                  <c:v>18460.536943044401</c:v>
                </c:pt>
                <c:pt idx="857">
                  <c:v>18457.667770738601</c:v>
                </c:pt>
                <c:pt idx="858">
                  <c:v>18455.915800536299</c:v>
                </c:pt>
                <c:pt idx="859">
                  <c:v>18443.3641669756</c:v>
                </c:pt>
                <c:pt idx="860">
                  <c:v>18441.915821209401</c:v>
                </c:pt>
                <c:pt idx="861">
                  <c:v>18440.9649513226</c:v>
                </c:pt>
                <c:pt idx="862">
                  <c:v>18433.5926744955</c:v>
                </c:pt>
                <c:pt idx="863">
                  <c:v>18430.956634165101</c:v>
                </c:pt>
                <c:pt idx="864">
                  <c:v>18430.916539988601</c:v>
                </c:pt>
                <c:pt idx="865">
                  <c:v>18430.399270135</c:v>
                </c:pt>
                <c:pt idx="866">
                  <c:v>18428.948329594499</c:v>
                </c:pt>
                <c:pt idx="867">
                  <c:v>18423.680412195099</c:v>
                </c:pt>
                <c:pt idx="868">
                  <c:v>18418.939042677201</c:v>
                </c:pt>
                <c:pt idx="869">
                  <c:v>18413.978240937198</c:v>
                </c:pt>
                <c:pt idx="870">
                  <c:v>18412.7455445296</c:v>
                </c:pt>
                <c:pt idx="871">
                  <c:v>18406.804337669699</c:v>
                </c:pt>
                <c:pt idx="872">
                  <c:v>18406.597961400501</c:v>
                </c:pt>
                <c:pt idx="873">
                  <c:v>18405.368144775501</c:v>
                </c:pt>
                <c:pt idx="874">
                  <c:v>18403.8837866418</c:v>
                </c:pt>
                <c:pt idx="875">
                  <c:v>18400.991814210702</c:v>
                </c:pt>
                <c:pt idx="876">
                  <c:v>18399.4788080949</c:v>
                </c:pt>
                <c:pt idx="877">
                  <c:v>18396.761226709001</c:v>
                </c:pt>
                <c:pt idx="878">
                  <c:v>18393.2764804465</c:v>
                </c:pt>
                <c:pt idx="879">
                  <c:v>18392.8430269112</c:v>
                </c:pt>
                <c:pt idx="880">
                  <c:v>18391.053139502899</c:v>
                </c:pt>
                <c:pt idx="881">
                  <c:v>18390.352861317198</c:v>
                </c:pt>
                <c:pt idx="882">
                  <c:v>18382.040077487502</c:v>
                </c:pt>
                <c:pt idx="883">
                  <c:v>18379.3880633017</c:v>
                </c:pt>
                <c:pt idx="884">
                  <c:v>18377.850042287999</c:v>
                </c:pt>
                <c:pt idx="885">
                  <c:v>18377.403007703098</c:v>
                </c:pt>
                <c:pt idx="886">
                  <c:v>18376.5803584442</c:v>
                </c:pt>
                <c:pt idx="887">
                  <c:v>18374.744257212202</c:v>
                </c:pt>
                <c:pt idx="888">
                  <c:v>18372.041069649302</c:v>
                </c:pt>
                <c:pt idx="889">
                  <c:v>18370.431276797499</c:v>
                </c:pt>
                <c:pt idx="890">
                  <c:v>18363.7151279139</c:v>
                </c:pt>
                <c:pt idx="891">
                  <c:v>18362.4371005512</c:v>
                </c:pt>
                <c:pt idx="892">
                  <c:v>18348.901226339101</c:v>
                </c:pt>
                <c:pt idx="893">
                  <c:v>18346.163705761301</c:v>
                </c:pt>
                <c:pt idx="894">
                  <c:v>18344.3398049969</c:v>
                </c:pt>
                <c:pt idx="895">
                  <c:v>18341.706176181</c:v>
                </c:pt>
                <c:pt idx="896">
                  <c:v>18341.0472698989</c:v>
                </c:pt>
                <c:pt idx="897">
                  <c:v>18340.6755998261</c:v>
                </c:pt>
                <c:pt idx="898">
                  <c:v>18339.522704287101</c:v>
                </c:pt>
                <c:pt idx="899">
                  <c:v>18337.726448763598</c:v>
                </c:pt>
                <c:pt idx="900">
                  <c:v>18335.651782207002</c:v>
                </c:pt>
                <c:pt idx="901">
                  <c:v>18333.852547279799</c:v>
                </c:pt>
                <c:pt idx="902">
                  <c:v>18333.802900009901</c:v>
                </c:pt>
                <c:pt idx="903">
                  <c:v>18329.7655507243</c:v>
                </c:pt>
                <c:pt idx="904">
                  <c:v>18329.2037064137</c:v>
                </c:pt>
                <c:pt idx="905">
                  <c:v>18329.055507086101</c:v>
                </c:pt>
                <c:pt idx="906">
                  <c:v>18316.987411224902</c:v>
                </c:pt>
                <c:pt idx="907">
                  <c:v>18313.558557884098</c:v>
                </c:pt>
                <c:pt idx="908">
                  <c:v>18310.3770970525</c:v>
                </c:pt>
                <c:pt idx="909">
                  <c:v>18307.642029759601</c:v>
                </c:pt>
                <c:pt idx="910">
                  <c:v>18306.248655804</c:v>
                </c:pt>
                <c:pt idx="911">
                  <c:v>18300.563303093099</c:v>
                </c:pt>
                <c:pt idx="912">
                  <c:v>18298.790055664402</c:v>
                </c:pt>
                <c:pt idx="913">
                  <c:v>18295.8048599838</c:v>
                </c:pt>
                <c:pt idx="914">
                  <c:v>18292.019568881398</c:v>
                </c:pt>
                <c:pt idx="915">
                  <c:v>18291.454341930399</c:v>
                </c:pt>
                <c:pt idx="916">
                  <c:v>18290.834883297699</c:v>
                </c:pt>
                <c:pt idx="917">
                  <c:v>18286.438304985499</c:v>
                </c:pt>
                <c:pt idx="918">
                  <c:v>18285.1789914035</c:v>
                </c:pt>
                <c:pt idx="919">
                  <c:v>18283.5642281777</c:v>
                </c:pt>
                <c:pt idx="920">
                  <c:v>18280.814378087201</c:v>
                </c:pt>
                <c:pt idx="921">
                  <c:v>18280.047871606399</c:v>
                </c:pt>
                <c:pt idx="922">
                  <c:v>18278.812254934201</c:v>
                </c:pt>
                <c:pt idx="923">
                  <c:v>18270.6173971727</c:v>
                </c:pt>
                <c:pt idx="924">
                  <c:v>18268.580458914701</c:v>
                </c:pt>
                <c:pt idx="925">
                  <c:v>18267.174852194199</c:v>
                </c:pt>
                <c:pt idx="926">
                  <c:v>18259.668492109002</c:v>
                </c:pt>
                <c:pt idx="927">
                  <c:v>18256.3294345617</c:v>
                </c:pt>
                <c:pt idx="928">
                  <c:v>18251.963185503701</c:v>
                </c:pt>
                <c:pt idx="929">
                  <c:v>18249.741155179701</c:v>
                </c:pt>
                <c:pt idx="930">
                  <c:v>18247.939988382801</c:v>
                </c:pt>
                <c:pt idx="931">
                  <c:v>18247.228962288798</c:v>
                </c:pt>
                <c:pt idx="932">
                  <c:v>18245.828356314902</c:v>
                </c:pt>
                <c:pt idx="933">
                  <c:v>18236.320185509601</c:v>
                </c:pt>
                <c:pt idx="934">
                  <c:v>18233.796314608699</c:v>
                </c:pt>
                <c:pt idx="935">
                  <c:v>18233.406838527699</c:v>
                </c:pt>
                <c:pt idx="936">
                  <c:v>18231.2473407051</c:v>
                </c:pt>
                <c:pt idx="937">
                  <c:v>18226.580111711999</c:v>
                </c:pt>
                <c:pt idx="938">
                  <c:v>18226.514242524201</c:v>
                </c:pt>
                <c:pt idx="939">
                  <c:v>18223.012721223</c:v>
                </c:pt>
                <c:pt idx="940">
                  <c:v>18211.8748136096</c:v>
                </c:pt>
                <c:pt idx="941">
                  <c:v>18210.0490690269</c:v>
                </c:pt>
                <c:pt idx="942">
                  <c:v>18209.338949337001</c:v>
                </c:pt>
                <c:pt idx="943">
                  <c:v>18204.690559854898</c:v>
                </c:pt>
                <c:pt idx="944">
                  <c:v>18195.8677901593</c:v>
                </c:pt>
                <c:pt idx="945">
                  <c:v>18182.014881679101</c:v>
                </c:pt>
                <c:pt idx="946">
                  <c:v>18178.287366177901</c:v>
                </c:pt>
                <c:pt idx="947">
                  <c:v>18177.268238668701</c:v>
                </c:pt>
                <c:pt idx="948">
                  <c:v>18176.3367725717</c:v>
                </c:pt>
                <c:pt idx="949">
                  <c:v>18176.067367937801</c:v>
                </c:pt>
                <c:pt idx="950">
                  <c:v>18170.630569344201</c:v>
                </c:pt>
                <c:pt idx="951">
                  <c:v>18170.033212041599</c:v>
                </c:pt>
                <c:pt idx="952">
                  <c:v>18160.693594315999</c:v>
                </c:pt>
                <c:pt idx="953">
                  <c:v>18159.465847577401</c:v>
                </c:pt>
                <c:pt idx="954">
                  <c:v>18156.833542793702</c:v>
                </c:pt>
                <c:pt idx="955">
                  <c:v>18145.933265914598</c:v>
                </c:pt>
                <c:pt idx="956">
                  <c:v>18140.939411633299</c:v>
                </c:pt>
                <c:pt idx="957">
                  <c:v>18136.4009701006</c:v>
                </c:pt>
                <c:pt idx="958">
                  <c:v>18134.966025566398</c:v>
                </c:pt>
                <c:pt idx="959">
                  <c:v>18123.189375542901</c:v>
                </c:pt>
                <c:pt idx="960">
                  <c:v>18117.3063637177</c:v>
                </c:pt>
                <c:pt idx="961">
                  <c:v>18116.344958028702</c:v>
                </c:pt>
                <c:pt idx="962">
                  <c:v>18115.631972380099</c:v>
                </c:pt>
                <c:pt idx="963">
                  <c:v>18114.473163975701</c:v>
                </c:pt>
                <c:pt idx="964">
                  <c:v>18114.1016402983</c:v>
                </c:pt>
                <c:pt idx="965">
                  <c:v>18110.757861733899</c:v>
                </c:pt>
                <c:pt idx="966">
                  <c:v>18109.1743674963</c:v>
                </c:pt>
                <c:pt idx="967">
                  <c:v>18107.388763978201</c:v>
                </c:pt>
                <c:pt idx="968">
                  <c:v>18105.280178900601</c:v>
                </c:pt>
                <c:pt idx="969">
                  <c:v>18097.232954431202</c:v>
                </c:pt>
                <c:pt idx="970">
                  <c:v>18096.026471367</c:v>
                </c:pt>
                <c:pt idx="971">
                  <c:v>18092.234978807199</c:v>
                </c:pt>
                <c:pt idx="972">
                  <c:v>18083.1571986278</c:v>
                </c:pt>
                <c:pt idx="973">
                  <c:v>18081.8081036191</c:v>
                </c:pt>
                <c:pt idx="974">
                  <c:v>18080.0389859567</c:v>
                </c:pt>
                <c:pt idx="975">
                  <c:v>18074.9448668636</c:v>
                </c:pt>
                <c:pt idx="976">
                  <c:v>18074.3266720842</c:v>
                </c:pt>
                <c:pt idx="977">
                  <c:v>18073.801404804901</c:v>
                </c:pt>
                <c:pt idx="978">
                  <c:v>18064.047207403699</c:v>
                </c:pt>
                <c:pt idx="979">
                  <c:v>18059.492511804601</c:v>
                </c:pt>
                <c:pt idx="980">
                  <c:v>18056.533542066401</c:v>
                </c:pt>
                <c:pt idx="981">
                  <c:v>18049.723524647601</c:v>
                </c:pt>
                <c:pt idx="982">
                  <c:v>18049.588919482001</c:v>
                </c:pt>
                <c:pt idx="983">
                  <c:v>18049.486077092701</c:v>
                </c:pt>
                <c:pt idx="984">
                  <c:v>18044.976046456999</c:v>
                </c:pt>
                <c:pt idx="985">
                  <c:v>18044.184975930999</c:v>
                </c:pt>
                <c:pt idx="986">
                  <c:v>18043.902016108201</c:v>
                </c:pt>
                <c:pt idx="987">
                  <c:v>18040.138769035599</c:v>
                </c:pt>
                <c:pt idx="988">
                  <c:v>18033.768843655998</c:v>
                </c:pt>
                <c:pt idx="989">
                  <c:v>18031.0775138768</c:v>
                </c:pt>
                <c:pt idx="990">
                  <c:v>18024.368209742399</c:v>
                </c:pt>
                <c:pt idx="991">
                  <c:v>18022.499723047102</c:v>
                </c:pt>
                <c:pt idx="992">
                  <c:v>18017.869840535699</c:v>
                </c:pt>
                <c:pt idx="993">
                  <c:v>18014.6014751078</c:v>
                </c:pt>
                <c:pt idx="994">
                  <c:v>18009.263600206301</c:v>
                </c:pt>
                <c:pt idx="995">
                  <c:v>18008.609155951799</c:v>
                </c:pt>
                <c:pt idx="996">
                  <c:v>18005.0569179329</c:v>
                </c:pt>
                <c:pt idx="997">
                  <c:v>18002.843373271098</c:v>
                </c:pt>
                <c:pt idx="998">
                  <c:v>18000.039876296702</c:v>
                </c:pt>
                <c:pt idx="999">
                  <c:v>17994.3737771573</c:v>
                </c:pt>
                <c:pt idx="1000">
                  <c:v>17993.6983016956</c:v>
                </c:pt>
                <c:pt idx="1001">
                  <c:v>17993.170266374302</c:v>
                </c:pt>
                <c:pt idx="1002">
                  <c:v>17987.5983175484</c:v>
                </c:pt>
                <c:pt idx="1003">
                  <c:v>17982.808133694602</c:v>
                </c:pt>
                <c:pt idx="1004">
                  <c:v>17971.615623559301</c:v>
                </c:pt>
                <c:pt idx="1005">
                  <c:v>17970.428083646399</c:v>
                </c:pt>
                <c:pt idx="1006">
                  <c:v>17968.971625143899</c:v>
                </c:pt>
                <c:pt idx="1007">
                  <c:v>17966.430900788298</c:v>
                </c:pt>
                <c:pt idx="1008">
                  <c:v>17961.9212738856</c:v>
                </c:pt>
                <c:pt idx="1009">
                  <c:v>17956.0849846331</c:v>
                </c:pt>
                <c:pt idx="1010">
                  <c:v>17948.171307623699</c:v>
                </c:pt>
                <c:pt idx="1011">
                  <c:v>17948.152893113998</c:v>
                </c:pt>
                <c:pt idx="1012">
                  <c:v>17948.057483084802</c:v>
                </c:pt>
                <c:pt idx="1013">
                  <c:v>17947.861724376598</c:v>
                </c:pt>
                <c:pt idx="1014">
                  <c:v>17947.129135245799</c:v>
                </c:pt>
                <c:pt idx="1015">
                  <c:v>17946.7545612826</c:v>
                </c:pt>
                <c:pt idx="1016">
                  <c:v>17946.078328818199</c:v>
                </c:pt>
                <c:pt idx="1017">
                  <c:v>17945.040578644901</c:v>
                </c:pt>
                <c:pt idx="1018">
                  <c:v>17940.246538283998</c:v>
                </c:pt>
                <c:pt idx="1019">
                  <c:v>17938.9768181533</c:v>
                </c:pt>
                <c:pt idx="1020">
                  <c:v>17938.8761622942</c:v>
                </c:pt>
                <c:pt idx="1021">
                  <c:v>17925.2994958899</c:v>
                </c:pt>
                <c:pt idx="1022">
                  <c:v>17924.541671815601</c:v>
                </c:pt>
                <c:pt idx="1023">
                  <c:v>17923.516358457298</c:v>
                </c:pt>
                <c:pt idx="1024">
                  <c:v>17923.491332131998</c:v>
                </c:pt>
                <c:pt idx="1025">
                  <c:v>17920.069553141599</c:v>
                </c:pt>
                <c:pt idx="1026">
                  <c:v>17918.5670118376</c:v>
                </c:pt>
                <c:pt idx="1027">
                  <c:v>17914.624451726799</c:v>
                </c:pt>
                <c:pt idx="1028">
                  <c:v>17914.565903230301</c:v>
                </c:pt>
                <c:pt idx="1029">
                  <c:v>17911.468222995201</c:v>
                </c:pt>
                <c:pt idx="1030">
                  <c:v>17907.436927266299</c:v>
                </c:pt>
                <c:pt idx="1031">
                  <c:v>17907.413721192701</c:v>
                </c:pt>
                <c:pt idx="1032">
                  <c:v>17906.4542302273</c:v>
                </c:pt>
                <c:pt idx="1033">
                  <c:v>17902.629050186501</c:v>
                </c:pt>
                <c:pt idx="1034">
                  <c:v>17896.8828104532</c:v>
                </c:pt>
                <c:pt idx="1035">
                  <c:v>17895.656357448901</c:v>
                </c:pt>
                <c:pt idx="1036">
                  <c:v>17892.5540804632</c:v>
                </c:pt>
                <c:pt idx="1037">
                  <c:v>17892.2734129977</c:v>
                </c:pt>
                <c:pt idx="1038">
                  <c:v>17887.285383717201</c:v>
                </c:pt>
                <c:pt idx="1039">
                  <c:v>17886.940650816501</c:v>
                </c:pt>
                <c:pt idx="1040">
                  <c:v>17883.9625641003</c:v>
                </c:pt>
                <c:pt idx="1041">
                  <c:v>17878.756852432201</c:v>
                </c:pt>
                <c:pt idx="1042">
                  <c:v>17878.208460069302</c:v>
                </c:pt>
                <c:pt idx="1043">
                  <c:v>17876.452729516899</c:v>
                </c:pt>
                <c:pt idx="1044">
                  <c:v>17875.562923474499</c:v>
                </c:pt>
                <c:pt idx="1045">
                  <c:v>17874.264821778401</c:v>
                </c:pt>
                <c:pt idx="1046">
                  <c:v>17873.9348839247</c:v>
                </c:pt>
                <c:pt idx="1047">
                  <c:v>17872.1405321153</c:v>
                </c:pt>
                <c:pt idx="1048">
                  <c:v>17868.778765707099</c:v>
                </c:pt>
                <c:pt idx="1049">
                  <c:v>17867.679792595802</c:v>
                </c:pt>
                <c:pt idx="1050">
                  <c:v>17858.407060568301</c:v>
                </c:pt>
                <c:pt idx="1051">
                  <c:v>17857.6852966636</c:v>
                </c:pt>
                <c:pt idx="1052">
                  <c:v>17852.833815642</c:v>
                </c:pt>
                <c:pt idx="1053">
                  <c:v>17851.9256927397</c:v>
                </c:pt>
                <c:pt idx="1054">
                  <c:v>17847.441469780701</c:v>
                </c:pt>
                <c:pt idx="1055">
                  <c:v>17846.6030691655</c:v>
                </c:pt>
                <c:pt idx="1056">
                  <c:v>17845.685170761</c:v>
                </c:pt>
                <c:pt idx="1057">
                  <c:v>17845.044855071799</c:v>
                </c:pt>
                <c:pt idx="1058">
                  <c:v>17845.017951546801</c:v>
                </c:pt>
                <c:pt idx="1059">
                  <c:v>17842.732530667701</c:v>
                </c:pt>
                <c:pt idx="1060">
                  <c:v>17839.4530110257</c:v>
                </c:pt>
                <c:pt idx="1061">
                  <c:v>17837.558810846102</c:v>
                </c:pt>
                <c:pt idx="1062">
                  <c:v>17822.8696428111</c:v>
                </c:pt>
                <c:pt idx="1063">
                  <c:v>17821.0961852699</c:v>
                </c:pt>
                <c:pt idx="1064">
                  <c:v>17817.757853882202</c:v>
                </c:pt>
                <c:pt idx="1065">
                  <c:v>17814.8905360934</c:v>
                </c:pt>
                <c:pt idx="1066">
                  <c:v>17812.543936615501</c:v>
                </c:pt>
                <c:pt idx="1067">
                  <c:v>17811.215775787401</c:v>
                </c:pt>
                <c:pt idx="1068">
                  <c:v>17808.6565689155</c:v>
                </c:pt>
                <c:pt idx="1069">
                  <c:v>17805.6932075117</c:v>
                </c:pt>
                <c:pt idx="1070">
                  <c:v>17801.7316681954</c:v>
                </c:pt>
                <c:pt idx="1071">
                  <c:v>17791.446308258601</c:v>
                </c:pt>
                <c:pt idx="1072">
                  <c:v>17779.052676079998</c:v>
                </c:pt>
                <c:pt idx="1073">
                  <c:v>17777.471147613502</c:v>
                </c:pt>
                <c:pt idx="1074">
                  <c:v>17775.5899671962</c:v>
                </c:pt>
                <c:pt idx="1075">
                  <c:v>17774.707157865199</c:v>
                </c:pt>
                <c:pt idx="1076">
                  <c:v>17771.632930022501</c:v>
                </c:pt>
                <c:pt idx="1077">
                  <c:v>17770.821304019399</c:v>
                </c:pt>
                <c:pt idx="1078">
                  <c:v>17770.0588769114</c:v>
                </c:pt>
                <c:pt idx="1079">
                  <c:v>17768.779446474</c:v>
                </c:pt>
                <c:pt idx="1080">
                  <c:v>17757.027273461801</c:v>
                </c:pt>
                <c:pt idx="1081">
                  <c:v>17756.302161561602</c:v>
                </c:pt>
                <c:pt idx="1082">
                  <c:v>17756.299756623099</c:v>
                </c:pt>
                <c:pt idx="1083">
                  <c:v>17755.244015698299</c:v>
                </c:pt>
                <c:pt idx="1084">
                  <c:v>17744.026676784</c:v>
                </c:pt>
                <c:pt idx="1085">
                  <c:v>17740.8257102793</c:v>
                </c:pt>
                <c:pt idx="1086">
                  <c:v>17740.267982974201</c:v>
                </c:pt>
                <c:pt idx="1087">
                  <c:v>17736.80190391</c:v>
                </c:pt>
                <c:pt idx="1088">
                  <c:v>17736.1538136216</c:v>
                </c:pt>
                <c:pt idx="1089">
                  <c:v>17733.900518650498</c:v>
                </c:pt>
                <c:pt idx="1090">
                  <c:v>17731.177852577199</c:v>
                </c:pt>
                <c:pt idx="1091">
                  <c:v>17729.891011293301</c:v>
                </c:pt>
                <c:pt idx="1092">
                  <c:v>17721.676378747401</c:v>
                </c:pt>
                <c:pt idx="1093">
                  <c:v>17721.156150588999</c:v>
                </c:pt>
                <c:pt idx="1094">
                  <c:v>17717.2312703184</c:v>
                </c:pt>
                <c:pt idx="1095">
                  <c:v>17701.952715419298</c:v>
                </c:pt>
                <c:pt idx="1096">
                  <c:v>17701.149047068298</c:v>
                </c:pt>
                <c:pt idx="1097">
                  <c:v>17698.124842613401</c:v>
                </c:pt>
                <c:pt idx="1098">
                  <c:v>17696.000167601502</c:v>
                </c:pt>
                <c:pt idx="1099">
                  <c:v>17694.210389952601</c:v>
                </c:pt>
                <c:pt idx="1100">
                  <c:v>17692.791690444599</c:v>
                </c:pt>
                <c:pt idx="1101">
                  <c:v>17689.1257564714</c:v>
                </c:pt>
                <c:pt idx="1102">
                  <c:v>17687.1498843851</c:v>
                </c:pt>
                <c:pt idx="1103">
                  <c:v>17681.586979035601</c:v>
                </c:pt>
                <c:pt idx="1104">
                  <c:v>17673.814425863999</c:v>
                </c:pt>
                <c:pt idx="1105">
                  <c:v>17672.322757968199</c:v>
                </c:pt>
                <c:pt idx="1106">
                  <c:v>17671.939134201501</c:v>
                </c:pt>
                <c:pt idx="1107">
                  <c:v>17662.891419061201</c:v>
                </c:pt>
                <c:pt idx="1108">
                  <c:v>17659.060454708899</c:v>
                </c:pt>
                <c:pt idx="1109">
                  <c:v>17657.712556598501</c:v>
                </c:pt>
                <c:pt idx="1110">
                  <c:v>17655.122130366599</c:v>
                </c:pt>
                <c:pt idx="1111">
                  <c:v>17653.720716662199</c:v>
                </c:pt>
                <c:pt idx="1112">
                  <c:v>17647.669719767</c:v>
                </c:pt>
                <c:pt idx="1113">
                  <c:v>17640.2299650075</c:v>
                </c:pt>
                <c:pt idx="1114">
                  <c:v>17628.8177805136</c:v>
                </c:pt>
                <c:pt idx="1115">
                  <c:v>17621.217713155602</c:v>
                </c:pt>
                <c:pt idx="1116">
                  <c:v>17620.0810464198</c:v>
                </c:pt>
                <c:pt idx="1117">
                  <c:v>17615.991774637099</c:v>
                </c:pt>
                <c:pt idx="1118">
                  <c:v>17613.1484220405</c:v>
                </c:pt>
                <c:pt idx="1119">
                  <c:v>17612.929063253199</c:v>
                </c:pt>
                <c:pt idx="1120">
                  <c:v>17611.8695841685</c:v>
                </c:pt>
                <c:pt idx="1121">
                  <c:v>17610.559404381602</c:v>
                </c:pt>
                <c:pt idx="1122">
                  <c:v>17605.080514061599</c:v>
                </c:pt>
                <c:pt idx="1123">
                  <c:v>17604.979646628799</c:v>
                </c:pt>
                <c:pt idx="1124">
                  <c:v>17604.4973242989</c:v>
                </c:pt>
                <c:pt idx="1125">
                  <c:v>17601.432452011701</c:v>
                </c:pt>
                <c:pt idx="1126">
                  <c:v>17600.7237408683</c:v>
                </c:pt>
                <c:pt idx="1127">
                  <c:v>17598.4513984521</c:v>
                </c:pt>
                <c:pt idx="1128">
                  <c:v>17597.6346814805</c:v>
                </c:pt>
                <c:pt idx="1129">
                  <c:v>17597.170498359301</c:v>
                </c:pt>
                <c:pt idx="1130">
                  <c:v>17595.2451057703</c:v>
                </c:pt>
                <c:pt idx="1131">
                  <c:v>17594.6471150406</c:v>
                </c:pt>
                <c:pt idx="1132">
                  <c:v>17594.001187946498</c:v>
                </c:pt>
                <c:pt idx="1133">
                  <c:v>17589.504091519801</c:v>
                </c:pt>
                <c:pt idx="1134">
                  <c:v>17583.184967396599</c:v>
                </c:pt>
                <c:pt idx="1135">
                  <c:v>17578.825513821499</c:v>
                </c:pt>
                <c:pt idx="1136">
                  <c:v>17575.834190928901</c:v>
                </c:pt>
                <c:pt idx="1137">
                  <c:v>17575.692757004999</c:v>
                </c:pt>
                <c:pt idx="1138">
                  <c:v>17575.606497640001</c:v>
                </c:pt>
                <c:pt idx="1139">
                  <c:v>17572.9058319041</c:v>
                </c:pt>
                <c:pt idx="1140">
                  <c:v>17572.7093981334</c:v>
                </c:pt>
                <c:pt idx="1141">
                  <c:v>17572.423479508499</c:v>
                </c:pt>
                <c:pt idx="1142">
                  <c:v>17569.3555767049</c:v>
                </c:pt>
                <c:pt idx="1143">
                  <c:v>17568.852878889</c:v>
                </c:pt>
                <c:pt idx="1144">
                  <c:v>17567.612945226701</c:v>
                </c:pt>
                <c:pt idx="1145">
                  <c:v>17565.0946393427</c:v>
                </c:pt>
                <c:pt idx="1146">
                  <c:v>17563.677809464702</c:v>
                </c:pt>
                <c:pt idx="1147">
                  <c:v>17560.654232273599</c:v>
                </c:pt>
                <c:pt idx="1148">
                  <c:v>17559.337341956201</c:v>
                </c:pt>
                <c:pt idx="1149">
                  <c:v>17558.114356883601</c:v>
                </c:pt>
                <c:pt idx="1150">
                  <c:v>17550.571756569501</c:v>
                </c:pt>
                <c:pt idx="1151">
                  <c:v>17547.837029777798</c:v>
                </c:pt>
                <c:pt idx="1152">
                  <c:v>17546.3325168954</c:v>
                </c:pt>
                <c:pt idx="1153">
                  <c:v>17542.322904910299</c:v>
                </c:pt>
                <c:pt idx="1154">
                  <c:v>17538.186635291</c:v>
                </c:pt>
                <c:pt idx="1155">
                  <c:v>17537.510656030401</c:v>
                </c:pt>
                <c:pt idx="1156">
                  <c:v>17532.918642787201</c:v>
                </c:pt>
                <c:pt idx="1157">
                  <c:v>17525.7760029444</c:v>
                </c:pt>
                <c:pt idx="1158">
                  <c:v>17523.800962843001</c:v>
                </c:pt>
                <c:pt idx="1159">
                  <c:v>17518.562881658501</c:v>
                </c:pt>
                <c:pt idx="1160">
                  <c:v>17516.436313563801</c:v>
                </c:pt>
                <c:pt idx="1161">
                  <c:v>17516.240255299799</c:v>
                </c:pt>
                <c:pt idx="1162">
                  <c:v>17515.882816550598</c:v>
                </c:pt>
                <c:pt idx="1163">
                  <c:v>17515.331945828799</c:v>
                </c:pt>
                <c:pt idx="1164">
                  <c:v>17513.3294007851</c:v>
                </c:pt>
                <c:pt idx="1165">
                  <c:v>17512.6706312264</c:v>
                </c:pt>
                <c:pt idx="1166">
                  <c:v>17510.137846934202</c:v>
                </c:pt>
                <c:pt idx="1167">
                  <c:v>17508.062953902201</c:v>
                </c:pt>
                <c:pt idx="1168">
                  <c:v>17504.2270324893</c:v>
                </c:pt>
                <c:pt idx="1169">
                  <c:v>17502.8386286608</c:v>
                </c:pt>
                <c:pt idx="1170">
                  <c:v>17502.721829323102</c:v>
                </c:pt>
                <c:pt idx="1171">
                  <c:v>17499.1847036445</c:v>
                </c:pt>
                <c:pt idx="1172">
                  <c:v>17495.1431258099</c:v>
                </c:pt>
                <c:pt idx="1173">
                  <c:v>17490.813939434898</c:v>
                </c:pt>
                <c:pt idx="1174">
                  <c:v>17489.214524151001</c:v>
                </c:pt>
                <c:pt idx="1175">
                  <c:v>17485.181825542499</c:v>
                </c:pt>
                <c:pt idx="1176">
                  <c:v>17484.046254370802</c:v>
                </c:pt>
                <c:pt idx="1177">
                  <c:v>17478.352043088398</c:v>
                </c:pt>
                <c:pt idx="1178">
                  <c:v>17473.391308382699</c:v>
                </c:pt>
                <c:pt idx="1179">
                  <c:v>17471.871380198099</c:v>
                </c:pt>
                <c:pt idx="1180">
                  <c:v>17471.156582832798</c:v>
                </c:pt>
                <c:pt idx="1181">
                  <c:v>17466.383022180002</c:v>
                </c:pt>
                <c:pt idx="1182">
                  <c:v>17461.715424329901</c:v>
                </c:pt>
                <c:pt idx="1183">
                  <c:v>17453.640122249901</c:v>
                </c:pt>
                <c:pt idx="1184">
                  <c:v>17452.662542790698</c:v>
                </c:pt>
                <c:pt idx="1185">
                  <c:v>17449.668650433701</c:v>
                </c:pt>
                <c:pt idx="1186">
                  <c:v>17447.1501168875</c:v>
                </c:pt>
                <c:pt idx="1187">
                  <c:v>17445.6461600781</c:v>
                </c:pt>
                <c:pt idx="1188">
                  <c:v>17441.318595845201</c:v>
                </c:pt>
                <c:pt idx="1189">
                  <c:v>17439.533853705401</c:v>
                </c:pt>
                <c:pt idx="1190">
                  <c:v>17437.320484216201</c:v>
                </c:pt>
                <c:pt idx="1191">
                  <c:v>17432.8721753836</c:v>
                </c:pt>
                <c:pt idx="1192">
                  <c:v>17431.537321829001</c:v>
                </c:pt>
                <c:pt idx="1193">
                  <c:v>17429.327182920701</c:v>
                </c:pt>
                <c:pt idx="1194">
                  <c:v>17425.509672144999</c:v>
                </c:pt>
                <c:pt idx="1195">
                  <c:v>17421.8350159084</c:v>
                </c:pt>
                <c:pt idx="1196">
                  <c:v>17421.2311265971</c:v>
                </c:pt>
                <c:pt idx="1197">
                  <c:v>17419.352400009499</c:v>
                </c:pt>
                <c:pt idx="1198">
                  <c:v>17414.002345086399</c:v>
                </c:pt>
                <c:pt idx="1199">
                  <c:v>17411.020053945598</c:v>
                </c:pt>
                <c:pt idx="1200">
                  <c:v>17404.4910432539</c:v>
                </c:pt>
                <c:pt idx="1201">
                  <c:v>17399.469149058099</c:v>
                </c:pt>
                <c:pt idx="1202">
                  <c:v>17398.852371145898</c:v>
                </c:pt>
                <c:pt idx="1203">
                  <c:v>17397.454593951799</c:v>
                </c:pt>
                <c:pt idx="1204">
                  <c:v>17393.811837296998</c:v>
                </c:pt>
                <c:pt idx="1205">
                  <c:v>17392.1236243602</c:v>
                </c:pt>
                <c:pt idx="1206">
                  <c:v>17389.842373527201</c:v>
                </c:pt>
                <c:pt idx="1207">
                  <c:v>17389.608284848699</c:v>
                </c:pt>
                <c:pt idx="1208">
                  <c:v>17383.6679865636</c:v>
                </c:pt>
                <c:pt idx="1209">
                  <c:v>17381.477006743298</c:v>
                </c:pt>
                <c:pt idx="1210">
                  <c:v>17379.2809609121</c:v>
                </c:pt>
                <c:pt idx="1211">
                  <c:v>17377.088532452999</c:v>
                </c:pt>
                <c:pt idx="1212">
                  <c:v>17376.998230557499</c:v>
                </c:pt>
                <c:pt idx="1213">
                  <c:v>17375.2687472834</c:v>
                </c:pt>
                <c:pt idx="1214">
                  <c:v>17373.112938141399</c:v>
                </c:pt>
                <c:pt idx="1215">
                  <c:v>17370.507580661699</c:v>
                </c:pt>
                <c:pt idx="1216">
                  <c:v>17369.307355793298</c:v>
                </c:pt>
                <c:pt idx="1217">
                  <c:v>17366.613437672</c:v>
                </c:pt>
                <c:pt idx="1218">
                  <c:v>17358.059432850001</c:v>
                </c:pt>
                <c:pt idx="1219">
                  <c:v>17357.733658678699</c:v>
                </c:pt>
                <c:pt idx="1220">
                  <c:v>17355.137107892901</c:v>
                </c:pt>
                <c:pt idx="1221">
                  <c:v>17345.041462741199</c:v>
                </c:pt>
                <c:pt idx="1222">
                  <c:v>17344.499763873198</c:v>
                </c:pt>
                <c:pt idx="1223">
                  <c:v>17339.906876794201</c:v>
                </c:pt>
                <c:pt idx="1224">
                  <c:v>17338.511700219398</c:v>
                </c:pt>
                <c:pt idx="1225">
                  <c:v>17338.170434453099</c:v>
                </c:pt>
                <c:pt idx="1226">
                  <c:v>17337.1052858123</c:v>
                </c:pt>
                <c:pt idx="1227">
                  <c:v>17332.364481570599</c:v>
                </c:pt>
                <c:pt idx="1228">
                  <c:v>17327.802189046299</c:v>
                </c:pt>
                <c:pt idx="1229">
                  <c:v>17326.300468660102</c:v>
                </c:pt>
                <c:pt idx="1230">
                  <c:v>17324.534749440802</c:v>
                </c:pt>
                <c:pt idx="1231">
                  <c:v>17323.6385802515</c:v>
                </c:pt>
                <c:pt idx="1232">
                  <c:v>17323.550753881202</c:v>
                </c:pt>
                <c:pt idx="1233">
                  <c:v>17323.054817967</c:v>
                </c:pt>
                <c:pt idx="1234">
                  <c:v>17321.621313883701</c:v>
                </c:pt>
                <c:pt idx="1235">
                  <c:v>17320.208409547799</c:v>
                </c:pt>
                <c:pt idx="1236">
                  <c:v>17318.351816447001</c:v>
                </c:pt>
                <c:pt idx="1237">
                  <c:v>17317.687288220099</c:v>
                </c:pt>
                <c:pt idx="1238">
                  <c:v>17317.338989956101</c:v>
                </c:pt>
                <c:pt idx="1239">
                  <c:v>17315.591093045899</c:v>
                </c:pt>
                <c:pt idx="1240">
                  <c:v>17314.106073377399</c:v>
                </c:pt>
                <c:pt idx="1241">
                  <c:v>17311.564298705001</c:v>
                </c:pt>
                <c:pt idx="1242">
                  <c:v>17310.763714045199</c:v>
                </c:pt>
                <c:pt idx="1243">
                  <c:v>17305.481461160602</c:v>
                </c:pt>
                <c:pt idx="1244">
                  <c:v>17303.3199564481</c:v>
                </c:pt>
                <c:pt idx="1245">
                  <c:v>17301.404204168</c:v>
                </c:pt>
                <c:pt idx="1246">
                  <c:v>17301.106397722</c:v>
                </c:pt>
                <c:pt idx="1247">
                  <c:v>17301.023201928201</c:v>
                </c:pt>
                <c:pt idx="1248">
                  <c:v>17300.8069580763</c:v>
                </c:pt>
                <c:pt idx="1249">
                  <c:v>17300.038254623301</c:v>
                </c:pt>
                <c:pt idx="1250">
                  <c:v>17288.676753413401</c:v>
                </c:pt>
                <c:pt idx="1251">
                  <c:v>17287.396153726801</c:v>
                </c:pt>
                <c:pt idx="1252">
                  <c:v>17281.975567492998</c:v>
                </c:pt>
                <c:pt idx="1253">
                  <c:v>17280.7052574265</c:v>
                </c:pt>
                <c:pt idx="1254">
                  <c:v>17279.6847438115</c:v>
                </c:pt>
                <c:pt idx="1255">
                  <c:v>17279.615756679199</c:v>
                </c:pt>
                <c:pt idx="1256">
                  <c:v>17270.080138380399</c:v>
                </c:pt>
                <c:pt idx="1257">
                  <c:v>17265.707076651201</c:v>
                </c:pt>
                <c:pt idx="1258">
                  <c:v>17259.775201397901</c:v>
                </c:pt>
                <c:pt idx="1259">
                  <c:v>17254.8406233924</c:v>
                </c:pt>
                <c:pt idx="1260">
                  <c:v>17251.510549228198</c:v>
                </c:pt>
                <c:pt idx="1261">
                  <c:v>17249.9182231878</c:v>
                </c:pt>
                <c:pt idx="1262">
                  <c:v>17249.751356974499</c:v>
                </c:pt>
                <c:pt idx="1263">
                  <c:v>17249.714587006001</c:v>
                </c:pt>
                <c:pt idx="1264">
                  <c:v>17243.079160035999</c:v>
                </c:pt>
                <c:pt idx="1265">
                  <c:v>17239.857762616299</c:v>
                </c:pt>
                <c:pt idx="1266">
                  <c:v>17237.783840945998</c:v>
                </c:pt>
                <c:pt idx="1267">
                  <c:v>17235.2386852737</c:v>
                </c:pt>
                <c:pt idx="1268">
                  <c:v>17232.162187993799</c:v>
                </c:pt>
                <c:pt idx="1269">
                  <c:v>17230.5345747668</c:v>
                </c:pt>
                <c:pt idx="1270">
                  <c:v>17229.776251309198</c:v>
                </c:pt>
                <c:pt idx="1271">
                  <c:v>17226.721987987399</c:v>
                </c:pt>
                <c:pt idx="1272">
                  <c:v>17226.2608963762</c:v>
                </c:pt>
                <c:pt idx="1273">
                  <c:v>17224.082383508801</c:v>
                </c:pt>
                <c:pt idx="1274">
                  <c:v>17220.606215386299</c:v>
                </c:pt>
                <c:pt idx="1275">
                  <c:v>17219.939769112101</c:v>
                </c:pt>
                <c:pt idx="1276">
                  <c:v>17218.529070135599</c:v>
                </c:pt>
                <c:pt idx="1277">
                  <c:v>17215.159018998798</c:v>
                </c:pt>
                <c:pt idx="1278">
                  <c:v>17214.3098133161</c:v>
                </c:pt>
                <c:pt idx="1279">
                  <c:v>17208.812355620699</c:v>
                </c:pt>
                <c:pt idx="1280">
                  <c:v>17203.211835132399</c:v>
                </c:pt>
                <c:pt idx="1281">
                  <c:v>17197.998291794702</c:v>
                </c:pt>
                <c:pt idx="1282">
                  <c:v>17195.029846387199</c:v>
                </c:pt>
                <c:pt idx="1283">
                  <c:v>17193.284764186501</c:v>
                </c:pt>
                <c:pt idx="1284">
                  <c:v>17191.0045711575</c:v>
                </c:pt>
                <c:pt idx="1285">
                  <c:v>17188.096528587899</c:v>
                </c:pt>
                <c:pt idx="1286">
                  <c:v>17183.300752216001</c:v>
                </c:pt>
                <c:pt idx="1287">
                  <c:v>17181.686421098799</c:v>
                </c:pt>
                <c:pt idx="1288">
                  <c:v>17176.774670634401</c:v>
                </c:pt>
                <c:pt idx="1289">
                  <c:v>17174.424916479598</c:v>
                </c:pt>
                <c:pt idx="1290">
                  <c:v>17172.681857122199</c:v>
                </c:pt>
                <c:pt idx="1291">
                  <c:v>17172.272863374001</c:v>
                </c:pt>
                <c:pt idx="1292">
                  <c:v>17171.338096310901</c:v>
                </c:pt>
                <c:pt idx="1293">
                  <c:v>17170.660489085902</c:v>
                </c:pt>
                <c:pt idx="1294">
                  <c:v>17168.3957299965</c:v>
                </c:pt>
                <c:pt idx="1295">
                  <c:v>17167.4392254003</c:v>
                </c:pt>
                <c:pt idx="1296">
                  <c:v>17166.523188851701</c:v>
                </c:pt>
                <c:pt idx="1297">
                  <c:v>17166.434174484199</c:v>
                </c:pt>
                <c:pt idx="1298">
                  <c:v>17165.6831725333</c:v>
                </c:pt>
                <c:pt idx="1299">
                  <c:v>17164.831938801999</c:v>
                </c:pt>
                <c:pt idx="1300">
                  <c:v>17155.526726194701</c:v>
                </c:pt>
                <c:pt idx="1301">
                  <c:v>17153.812993198298</c:v>
                </c:pt>
                <c:pt idx="1302">
                  <c:v>17151.576997564</c:v>
                </c:pt>
                <c:pt idx="1303">
                  <c:v>17143.5963384059</c:v>
                </c:pt>
                <c:pt idx="1304">
                  <c:v>17140.4348099448</c:v>
                </c:pt>
                <c:pt idx="1305">
                  <c:v>17140.2963297321</c:v>
                </c:pt>
                <c:pt idx="1306">
                  <c:v>17139.537776303099</c:v>
                </c:pt>
                <c:pt idx="1307">
                  <c:v>17137.240036730898</c:v>
                </c:pt>
                <c:pt idx="1308">
                  <c:v>17135.654335116898</c:v>
                </c:pt>
                <c:pt idx="1309">
                  <c:v>17134.3979997522</c:v>
                </c:pt>
                <c:pt idx="1310">
                  <c:v>17134.052546862898</c:v>
                </c:pt>
                <c:pt idx="1311">
                  <c:v>17128.904258056202</c:v>
                </c:pt>
                <c:pt idx="1312">
                  <c:v>17125.027234966699</c:v>
                </c:pt>
                <c:pt idx="1313">
                  <c:v>17124.342040558298</c:v>
                </c:pt>
                <c:pt idx="1314">
                  <c:v>17119.9254506289</c:v>
                </c:pt>
                <c:pt idx="1315">
                  <c:v>17118.790886540901</c:v>
                </c:pt>
                <c:pt idx="1316">
                  <c:v>17118.496353771901</c:v>
                </c:pt>
                <c:pt idx="1317">
                  <c:v>17116.630119013698</c:v>
                </c:pt>
                <c:pt idx="1318">
                  <c:v>17114.030299487302</c:v>
                </c:pt>
                <c:pt idx="1319">
                  <c:v>17108.639424812201</c:v>
                </c:pt>
                <c:pt idx="1320">
                  <c:v>17108.349966363501</c:v>
                </c:pt>
                <c:pt idx="1321">
                  <c:v>17107.0452755437</c:v>
                </c:pt>
                <c:pt idx="1322">
                  <c:v>17103.3461443702</c:v>
                </c:pt>
                <c:pt idx="1323">
                  <c:v>17096.2721199921</c:v>
                </c:pt>
                <c:pt idx="1324">
                  <c:v>17094.465623763201</c:v>
                </c:pt>
                <c:pt idx="1325">
                  <c:v>17091.689697498401</c:v>
                </c:pt>
                <c:pt idx="1326">
                  <c:v>17091.617336199201</c:v>
                </c:pt>
                <c:pt idx="1327">
                  <c:v>17090.9095800904</c:v>
                </c:pt>
                <c:pt idx="1328">
                  <c:v>17083.3552691187</c:v>
                </c:pt>
                <c:pt idx="1329">
                  <c:v>17081.6500200353</c:v>
                </c:pt>
                <c:pt idx="1330">
                  <c:v>17079.951608927098</c:v>
                </c:pt>
                <c:pt idx="1331">
                  <c:v>17079.590930954499</c:v>
                </c:pt>
                <c:pt idx="1332">
                  <c:v>17078.297497142499</c:v>
                </c:pt>
                <c:pt idx="1333">
                  <c:v>17077.667435458301</c:v>
                </c:pt>
                <c:pt idx="1334">
                  <c:v>17076.9773705064</c:v>
                </c:pt>
                <c:pt idx="1335">
                  <c:v>17076.431174131099</c:v>
                </c:pt>
                <c:pt idx="1336">
                  <c:v>17073.4940663653</c:v>
                </c:pt>
                <c:pt idx="1337">
                  <c:v>17072.893175628698</c:v>
                </c:pt>
                <c:pt idx="1338">
                  <c:v>17070.5114810017</c:v>
                </c:pt>
                <c:pt idx="1339">
                  <c:v>17069.2841040436</c:v>
                </c:pt>
                <c:pt idx="1340">
                  <c:v>17067.112024730599</c:v>
                </c:pt>
                <c:pt idx="1341">
                  <c:v>17066.493600506099</c:v>
                </c:pt>
                <c:pt idx="1342">
                  <c:v>17060.371512592999</c:v>
                </c:pt>
                <c:pt idx="1343">
                  <c:v>17057.6793321523</c:v>
                </c:pt>
                <c:pt idx="1344">
                  <c:v>17057.508932539102</c:v>
                </c:pt>
                <c:pt idx="1345">
                  <c:v>17057.440185443898</c:v>
                </c:pt>
                <c:pt idx="1346">
                  <c:v>17057.430139979399</c:v>
                </c:pt>
                <c:pt idx="1347">
                  <c:v>17056.773151735801</c:v>
                </c:pt>
                <c:pt idx="1348">
                  <c:v>17053.105510695699</c:v>
                </c:pt>
                <c:pt idx="1349">
                  <c:v>17051.144916820798</c:v>
                </c:pt>
                <c:pt idx="1350">
                  <c:v>17050.518987778702</c:v>
                </c:pt>
                <c:pt idx="1351">
                  <c:v>17047.158977932198</c:v>
                </c:pt>
                <c:pt idx="1352">
                  <c:v>17045.488151278099</c:v>
                </c:pt>
                <c:pt idx="1353">
                  <c:v>17040.726593805899</c:v>
                </c:pt>
                <c:pt idx="1354">
                  <c:v>17039.142367054101</c:v>
                </c:pt>
                <c:pt idx="1355">
                  <c:v>17037.209052050301</c:v>
                </c:pt>
                <c:pt idx="1356">
                  <c:v>17034.281563818</c:v>
                </c:pt>
                <c:pt idx="1357">
                  <c:v>17031.8169437053</c:v>
                </c:pt>
                <c:pt idx="1358">
                  <c:v>17028.645479601</c:v>
                </c:pt>
                <c:pt idx="1359">
                  <c:v>17027.853660915502</c:v>
                </c:pt>
                <c:pt idx="1360">
                  <c:v>17025.1506753715</c:v>
                </c:pt>
                <c:pt idx="1361">
                  <c:v>17024.2413628227</c:v>
                </c:pt>
                <c:pt idx="1362">
                  <c:v>17018.724353695299</c:v>
                </c:pt>
                <c:pt idx="1363">
                  <c:v>17008.436459654698</c:v>
                </c:pt>
                <c:pt idx="1364">
                  <c:v>17004.862890783599</c:v>
                </c:pt>
                <c:pt idx="1365">
                  <c:v>17002.869425550802</c:v>
                </c:pt>
                <c:pt idx="1366">
                  <c:v>16999.972236780799</c:v>
                </c:pt>
                <c:pt idx="1367">
                  <c:v>16989.429444884299</c:v>
                </c:pt>
                <c:pt idx="1368">
                  <c:v>16988.155384883299</c:v>
                </c:pt>
                <c:pt idx="1369">
                  <c:v>16988.1022850351</c:v>
                </c:pt>
                <c:pt idx="1370">
                  <c:v>16987.5443119355</c:v>
                </c:pt>
                <c:pt idx="1371">
                  <c:v>16986.599729861598</c:v>
                </c:pt>
                <c:pt idx="1372">
                  <c:v>16985.372490559701</c:v>
                </c:pt>
                <c:pt idx="1373">
                  <c:v>16981.5798672778</c:v>
                </c:pt>
                <c:pt idx="1374">
                  <c:v>16980.664996408501</c:v>
                </c:pt>
                <c:pt idx="1375">
                  <c:v>16975.668755307899</c:v>
                </c:pt>
                <c:pt idx="1376">
                  <c:v>16970.719606128201</c:v>
                </c:pt>
                <c:pt idx="1377">
                  <c:v>16969.8532149448</c:v>
                </c:pt>
                <c:pt idx="1378">
                  <c:v>16968.777952926601</c:v>
                </c:pt>
                <c:pt idx="1379">
                  <c:v>16963.8952333655</c:v>
                </c:pt>
                <c:pt idx="1380">
                  <c:v>16960.998643703799</c:v>
                </c:pt>
                <c:pt idx="1381">
                  <c:v>16960.4970280981</c:v>
                </c:pt>
                <c:pt idx="1382">
                  <c:v>16959.040305279501</c:v>
                </c:pt>
                <c:pt idx="1383">
                  <c:v>16956.153775368701</c:v>
                </c:pt>
                <c:pt idx="1384">
                  <c:v>16946.818665713199</c:v>
                </c:pt>
                <c:pt idx="1385">
                  <c:v>16944.076447953401</c:v>
                </c:pt>
                <c:pt idx="1386">
                  <c:v>16942.801833517598</c:v>
                </c:pt>
                <c:pt idx="1387">
                  <c:v>16942.4562975894</c:v>
                </c:pt>
                <c:pt idx="1388">
                  <c:v>16942.163845387098</c:v>
                </c:pt>
                <c:pt idx="1389">
                  <c:v>16940.753651311799</c:v>
                </c:pt>
                <c:pt idx="1390">
                  <c:v>16940.307223812099</c:v>
                </c:pt>
                <c:pt idx="1391">
                  <c:v>16940.0215567712</c:v>
                </c:pt>
                <c:pt idx="1392">
                  <c:v>16939.794413253599</c:v>
                </c:pt>
                <c:pt idx="1393">
                  <c:v>16938.758972472398</c:v>
                </c:pt>
                <c:pt idx="1394">
                  <c:v>16938.727116808801</c:v>
                </c:pt>
                <c:pt idx="1395">
                  <c:v>16938.463719758998</c:v>
                </c:pt>
                <c:pt idx="1396">
                  <c:v>16932.840492522198</c:v>
                </c:pt>
                <c:pt idx="1397">
                  <c:v>16932.367650500299</c:v>
                </c:pt>
                <c:pt idx="1398">
                  <c:v>16931.582175809301</c:v>
                </c:pt>
                <c:pt idx="1399">
                  <c:v>16928.974753923801</c:v>
                </c:pt>
                <c:pt idx="1400">
                  <c:v>16927.826724719202</c:v>
                </c:pt>
                <c:pt idx="1401">
                  <c:v>16927.7874806328</c:v>
                </c:pt>
                <c:pt idx="1402">
                  <c:v>16926.075444622398</c:v>
                </c:pt>
                <c:pt idx="1403">
                  <c:v>16924.949754638601</c:v>
                </c:pt>
                <c:pt idx="1404">
                  <c:v>16923.9611715217</c:v>
                </c:pt>
                <c:pt idx="1405">
                  <c:v>16919.998426809201</c:v>
                </c:pt>
                <c:pt idx="1406">
                  <c:v>16919.844627422401</c:v>
                </c:pt>
                <c:pt idx="1407">
                  <c:v>16916.360743867601</c:v>
                </c:pt>
                <c:pt idx="1408">
                  <c:v>16910.338007406601</c:v>
                </c:pt>
                <c:pt idx="1409">
                  <c:v>16908.378394921801</c:v>
                </c:pt>
                <c:pt idx="1410">
                  <c:v>16904.781808084201</c:v>
                </c:pt>
                <c:pt idx="1411">
                  <c:v>16899.490503691399</c:v>
                </c:pt>
                <c:pt idx="1412">
                  <c:v>16893.1500471566</c:v>
                </c:pt>
                <c:pt idx="1413">
                  <c:v>16886.288451765198</c:v>
                </c:pt>
                <c:pt idx="1414">
                  <c:v>16885.924683245801</c:v>
                </c:pt>
                <c:pt idx="1415">
                  <c:v>16885.6506376652</c:v>
                </c:pt>
                <c:pt idx="1416">
                  <c:v>16884.023788722399</c:v>
                </c:pt>
                <c:pt idx="1417">
                  <c:v>16883.858585218401</c:v>
                </c:pt>
                <c:pt idx="1418">
                  <c:v>16881.753468604798</c:v>
                </c:pt>
                <c:pt idx="1419">
                  <c:v>16880.810067352999</c:v>
                </c:pt>
                <c:pt idx="1420">
                  <c:v>16879.440365031402</c:v>
                </c:pt>
                <c:pt idx="1421">
                  <c:v>16872.8869591906</c:v>
                </c:pt>
                <c:pt idx="1422">
                  <c:v>16871.417072109401</c:v>
                </c:pt>
                <c:pt idx="1423">
                  <c:v>16869.1237815235</c:v>
                </c:pt>
                <c:pt idx="1424">
                  <c:v>16866.435479174899</c:v>
                </c:pt>
                <c:pt idx="1425">
                  <c:v>16863.9512296832</c:v>
                </c:pt>
                <c:pt idx="1426">
                  <c:v>16862.796280263799</c:v>
                </c:pt>
                <c:pt idx="1427">
                  <c:v>16862.0847375759</c:v>
                </c:pt>
                <c:pt idx="1428">
                  <c:v>16860.570332282601</c:v>
                </c:pt>
                <c:pt idx="1429">
                  <c:v>16858.0061086282</c:v>
                </c:pt>
                <c:pt idx="1430">
                  <c:v>16857.0158380465</c:v>
                </c:pt>
                <c:pt idx="1431">
                  <c:v>16855.334439060302</c:v>
                </c:pt>
                <c:pt idx="1432">
                  <c:v>16854.305306459799</c:v>
                </c:pt>
                <c:pt idx="1433">
                  <c:v>16851.341774395201</c:v>
                </c:pt>
                <c:pt idx="1434">
                  <c:v>16850.8201684503</c:v>
                </c:pt>
                <c:pt idx="1435">
                  <c:v>16850.720953058299</c:v>
                </c:pt>
                <c:pt idx="1436">
                  <c:v>16850.486753863501</c:v>
                </c:pt>
                <c:pt idx="1437">
                  <c:v>16849.6951269442</c:v>
                </c:pt>
                <c:pt idx="1438">
                  <c:v>16849.0399768387</c:v>
                </c:pt>
                <c:pt idx="1439">
                  <c:v>16848.996502535501</c:v>
                </c:pt>
                <c:pt idx="1440">
                  <c:v>16848.955790876</c:v>
                </c:pt>
                <c:pt idx="1441">
                  <c:v>16848.0830675621</c:v>
                </c:pt>
                <c:pt idx="1442">
                  <c:v>16847.633329003598</c:v>
                </c:pt>
                <c:pt idx="1443">
                  <c:v>16845.408785311902</c:v>
                </c:pt>
                <c:pt idx="1444">
                  <c:v>16844.826133442799</c:v>
                </c:pt>
                <c:pt idx="1445">
                  <c:v>16843.993414496199</c:v>
                </c:pt>
                <c:pt idx="1446">
                  <c:v>16841.173366891901</c:v>
                </c:pt>
                <c:pt idx="1447">
                  <c:v>16840.122965553699</c:v>
                </c:pt>
                <c:pt idx="1448">
                  <c:v>16839.7982350864</c:v>
                </c:pt>
                <c:pt idx="1449">
                  <c:v>16837.735056797399</c:v>
                </c:pt>
                <c:pt idx="1450">
                  <c:v>16834.760118631199</c:v>
                </c:pt>
                <c:pt idx="1451">
                  <c:v>16834.6191806674</c:v>
                </c:pt>
                <c:pt idx="1452">
                  <c:v>16833.071394351799</c:v>
                </c:pt>
                <c:pt idx="1453">
                  <c:v>16827.741610926099</c:v>
                </c:pt>
                <c:pt idx="1454">
                  <c:v>16827.7316297283</c:v>
                </c:pt>
                <c:pt idx="1455">
                  <c:v>16820.592303847399</c:v>
                </c:pt>
                <c:pt idx="1456">
                  <c:v>16819.636409549101</c:v>
                </c:pt>
                <c:pt idx="1457">
                  <c:v>16819.482705032598</c:v>
                </c:pt>
                <c:pt idx="1458">
                  <c:v>16814.005524219701</c:v>
                </c:pt>
                <c:pt idx="1459">
                  <c:v>16813.142877813199</c:v>
                </c:pt>
                <c:pt idx="1460">
                  <c:v>16812.0690702877</c:v>
                </c:pt>
                <c:pt idx="1461">
                  <c:v>16811.978600652299</c:v>
                </c:pt>
                <c:pt idx="1462">
                  <c:v>16811.483231727201</c:v>
                </c:pt>
                <c:pt idx="1463">
                  <c:v>16809.316499530301</c:v>
                </c:pt>
                <c:pt idx="1464">
                  <c:v>16806.965493382599</c:v>
                </c:pt>
                <c:pt idx="1465">
                  <c:v>16799.697819608398</c:v>
                </c:pt>
                <c:pt idx="1466">
                  <c:v>16797.5451615616</c:v>
                </c:pt>
                <c:pt idx="1467">
                  <c:v>16795.7267693922</c:v>
                </c:pt>
                <c:pt idx="1468">
                  <c:v>16782.368394925299</c:v>
                </c:pt>
                <c:pt idx="1469">
                  <c:v>16779.057940484501</c:v>
                </c:pt>
                <c:pt idx="1470">
                  <c:v>16772.430380117399</c:v>
                </c:pt>
                <c:pt idx="1471">
                  <c:v>16769.575655020701</c:v>
                </c:pt>
                <c:pt idx="1472">
                  <c:v>16769.305422385802</c:v>
                </c:pt>
                <c:pt idx="1473">
                  <c:v>16768.208349388002</c:v>
                </c:pt>
                <c:pt idx="1474">
                  <c:v>16764.592320736301</c:v>
                </c:pt>
                <c:pt idx="1475">
                  <c:v>16761.519331713698</c:v>
                </c:pt>
                <c:pt idx="1476">
                  <c:v>16760.6573249389</c:v>
                </c:pt>
                <c:pt idx="1477">
                  <c:v>16757.331913095</c:v>
                </c:pt>
                <c:pt idx="1478">
                  <c:v>16748.679626258301</c:v>
                </c:pt>
                <c:pt idx="1479">
                  <c:v>16747.572170874701</c:v>
                </c:pt>
                <c:pt idx="1480">
                  <c:v>16746.566073188998</c:v>
                </c:pt>
                <c:pt idx="1481">
                  <c:v>16738.333208171101</c:v>
                </c:pt>
                <c:pt idx="1482">
                  <c:v>16737.727539887099</c:v>
                </c:pt>
                <c:pt idx="1483">
                  <c:v>16734.9503926037</c:v>
                </c:pt>
                <c:pt idx="1484">
                  <c:v>16727.902314464998</c:v>
                </c:pt>
                <c:pt idx="1485">
                  <c:v>16727.665000654401</c:v>
                </c:pt>
                <c:pt idx="1486">
                  <c:v>16727.001598906299</c:v>
                </c:pt>
                <c:pt idx="1487">
                  <c:v>16726.394967163</c:v>
                </c:pt>
                <c:pt idx="1488">
                  <c:v>16723.679431230001</c:v>
                </c:pt>
                <c:pt idx="1489">
                  <c:v>16718.363716296601</c:v>
                </c:pt>
                <c:pt idx="1490">
                  <c:v>16716.8847021726</c:v>
                </c:pt>
                <c:pt idx="1491">
                  <c:v>16715.013205688199</c:v>
                </c:pt>
                <c:pt idx="1492">
                  <c:v>16714.951187028699</c:v>
                </c:pt>
                <c:pt idx="1493">
                  <c:v>16709.381408601101</c:v>
                </c:pt>
                <c:pt idx="1494">
                  <c:v>16709.3746471011</c:v>
                </c:pt>
                <c:pt idx="1495">
                  <c:v>16709.067096144299</c:v>
                </c:pt>
                <c:pt idx="1496">
                  <c:v>16706.753277330201</c:v>
                </c:pt>
                <c:pt idx="1497">
                  <c:v>16706.752531422298</c:v>
                </c:pt>
                <c:pt idx="1498">
                  <c:v>16705.2761770328</c:v>
                </c:pt>
                <c:pt idx="1499">
                  <c:v>16703.7443542082</c:v>
                </c:pt>
                <c:pt idx="1500">
                  <c:v>16703.496016477398</c:v>
                </c:pt>
                <c:pt idx="1501">
                  <c:v>16697.9445061031</c:v>
                </c:pt>
                <c:pt idx="1502">
                  <c:v>16695.5399624528</c:v>
                </c:pt>
                <c:pt idx="1503">
                  <c:v>16693.902680509698</c:v>
                </c:pt>
                <c:pt idx="1504">
                  <c:v>16692.807284693099</c:v>
                </c:pt>
                <c:pt idx="1505">
                  <c:v>16692.0384756153</c:v>
                </c:pt>
                <c:pt idx="1506">
                  <c:v>16688.378131772701</c:v>
                </c:pt>
                <c:pt idx="1507">
                  <c:v>16687.850055730902</c:v>
                </c:pt>
                <c:pt idx="1508">
                  <c:v>16687.752428476699</c:v>
                </c:pt>
                <c:pt idx="1509">
                  <c:v>16687.6128143102</c:v>
                </c:pt>
                <c:pt idx="1510">
                  <c:v>16686.206335768002</c:v>
                </c:pt>
                <c:pt idx="1511">
                  <c:v>16684.163826970402</c:v>
                </c:pt>
                <c:pt idx="1512">
                  <c:v>16681.308776197999</c:v>
                </c:pt>
                <c:pt idx="1513">
                  <c:v>16681.123213960502</c:v>
                </c:pt>
                <c:pt idx="1514">
                  <c:v>16680.999750155101</c:v>
                </c:pt>
                <c:pt idx="1515">
                  <c:v>16679.966917152498</c:v>
                </c:pt>
                <c:pt idx="1516">
                  <c:v>16676.278160154099</c:v>
                </c:pt>
                <c:pt idx="1517">
                  <c:v>16675.662542013099</c:v>
                </c:pt>
                <c:pt idx="1518">
                  <c:v>16675.187011411999</c:v>
                </c:pt>
                <c:pt idx="1519">
                  <c:v>16673.9092626036</c:v>
                </c:pt>
                <c:pt idx="1520">
                  <c:v>16672.339161530301</c:v>
                </c:pt>
                <c:pt idx="1521">
                  <c:v>16670.304575756902</c:v>
                </c:pt>
                <c:pt idx="1522">
                  <c:v>16668.913663499599</c:v>
                </c:pt>
                <c:pt idx="1523">
                  <c:v>16661.257066436501</c:v>
                </c:pt>
                <c:pt idx="1524">
                  <c:v>16654.521395230298</c:v>
                </c:pt>
                <c:pt idx="1525">
                  <c:v>16654.287050516999</c:v>
                </c:pt>
                <c:pt idx="1526">
                  <c:v>16649.0050022742</c:v>
                </c:pt>
                <c:pt idx="1527">
                  <c:v>16647.9115083578</c:v>
                </c:pt>
                <c:pt idx="1528">
                  <c:v>16644.275677879101</c:v>
                </c:pt>
                <c:pt idx="1529">
                  <c:v>16644.123714748199</c:v>
                </c:pt>
                <c:pt idx="1530">
                  <c:v>16643.619608015601</c:v>
                </c:pt>
                <c:pt idx="1531">
                  <c:v>16643.003206798101</c:v>
                </c:pt>
                <c:pt idx="1532">
                  <c:v>16642.188010063401</c:v>
                </c:pt>
                <c:pt idx="1533">
                  <c:v>16638.4430844243</c:v>
                </c:pt>
                <c:pt idx="1534">
                  <c:v>16637.122991366901</c:v>
                </c:pt>
                <c:pt idx="1535">
                  <c:v>16634.229834977399</c:v>
                </c:pt>
                <c:pt idx="1536">
                  <c:v>16631.228318756999</c:v>
                </c:pt>
                <c:pt idx="1537">
                  <c:v>16624.680205062599</c:v>
                </c:pt>
                <c:pt idx="1538">
                  <c:v>16619.0237163821</c:v>
                </c:pt>
                <c:pt idx="1539">
                  <c:v>16614.375879280102</c:v>
                </c:pt>
                <c:pt idx="1540">
                  <c:v>16613.404933355199</c:v>
                </c:pt>
                <c:pt idx="1541">
                  <c:v>16611.532592378499</c:v>
                </c:pt>
                <c:pt idx="1542">
                  <c:v>16610.536278428299</c:v>
                </c:pt>
                <c:pt idx="1543">
                  <c:v>16610.095389170299</c:v>
                </c:pt>
                <c:pt idx="1544">
                  <c:v>16608.9170326442</c:v>
                </c:pt>
                <c:pt idx="1545">
                  <c:v>16604.568666762902</c:v>
                </c:pt>
                <c:pt idx="1546">
                  <c:v>16603.5130834948</c:v>
                </c:pt>
                <c:pt idx="1547">
                  <c:v>16598.852522412599</c:v>
                </c:pt>
                <c:pt idx="1548">
                  <c:v>16597.056943104399</c:v>
                </c:pt>
                <c:pt idx="1549">
                  <c:v>16595.732497232599</c:v>
                </c:pt>
                <c:pt idx="1550">
                  <c:v>16594.414394671101</c:v>
                </c:pt>
                <c:pt idx="1551">
                  <c:v>16593.9286303218</c:v>
                </c:pt>
                <c:pt idx="1552">
                  <c:v>16593.7725832014</c:v>
                </c:pt>
                <c:pt idx="1553">
                  <c:v>16592.684162328998</c:v>
                </c:pt>
                <c:pt idx="1554">
                  <c:v>16592.5989335224</c:v>
                </c:pt>
                <c:pt idx="1555">
                  <c:v>16589.582494368999</c:v>
                </c:pt>
                <c:pt idx="1556">
                  <c:v>16587.791849781199</c:v>
                </c:pt>
                <c:pt idx="1557">
                  <c:v>16582.957298146699</c:v>
                </c:pt>
                <c:pt idx="1558">
                  <c:v>16581.788790983701</c:v>
                </c:pt>
                <c:pt idx="1559">
                  <c:v>16580.008140939401</c:v>
                </c:pt>
                <c:pt idx="1560">
                  <c:v>16577.980107375799</c:v>
                </c:pt>
                <c:pt idx="1561">
                  <c:v>16576.822788957099</c:v>
                </c:pt>
                <c:pt idx="1562">
                  <c:v>16574.732130748798</c:v>
                </c:pt>
                <c:pt idx="1563">
                  <c:v>16571.816393116598</c:v>
                </c:pt>
                <c:pt idx="1564">
                  <c:v>16570.152950585201</c:v>
                </c:pt>
                <c:pt idx="1565">
                  <c:v>16570.069486719101</c:v>
                </c:pt>
                <c:pt idx="1566">
                  <c:v>16564.9833728431</c:v>
                </c:pt>
                <c:pt idx="1567">
                  <c:v>16562.709366549199</c:v>
                </c:pt>
                <c:pt idx="1568">
                  <c:v>16561.716239102199</c:v>
                </c:pt>
                <c:pt idx="1569">
                  <c:v>16560.681190942301</c:v>
                </c:pt>
                <c:pt idx="1570">
                  <c:v>16560.563923354501</c:v>
                </c:pt>
                <c:pt idx="1571">
                  <c:v>16559.411374719301</c:v>
                </c:pt>
                <c:pt idx="1572">
                  <c:v>16556.145572592301</c:v>
                </c:pt>
                <c:pt idx="1573">
                  <c:v>16554.451672665</c:v>
                </c:pt>
                <c:pt idx="1574">
                  <c:v>16553.709301712399</c:v>
                </c:pt>
                <c:pt idx="1575">
                  <c:v>16548.947597239901</c:v>
                </c:pt>
                <c:pt idx="1576">
                  <c:v>16547.0553072566</c:v>
                </c:pt>
                <c:pt idx="1577">
                  <c:v>16546.4998901289</c:v>
                </c:pt>
                <c:pt idx="1578">
                  <c:v>16545.951274894702</c:v>
                </c:pt>
                <c:pt idx="1579">
                  <c:v>16543.923636229301</c:v>
                </c:pt>
                <c:pt idx="1580">
                  <c:v>16543.109099786201</c:v>
                </c:pt>
                <c:pt idx="1581">
                  <c:v>16542.945011874501</c:v>
                </c:pt>
                <c:pt idx="1582">
                  <c:v>16542.1700594303</c:v>
                </c:pt>
                <c:pt idx="1583">
                  <c:v>16541.963110501401</c:v>
                </c:pt>
                <c:pt idx="1584">
                  <c:v>16537.968001920301</c:v>
                </c:pt>
                <c:pt idx="1585">
                  <c:v>16536.4924371583</c:v>
                </c:pt>
                <c:pt idx="1586">
                  <c:v>16535.935661904201</c:v>
                </c:pt>
                <c:pt idx="1587">
                  <c:v>16534.4022348041</c:v>
                </c:pt>
                <c:pt idx="1588">
                  <c:v>16533.519414908202</c:v>
                </c:pt>
                <c:pt idx="1589">
                  <c:v>16529.775120722101</c:v>
                </c:pt>
                <c:pt idx="1590">
                  <c:v>16529.6856764367</c:v>
                </c:pt>
                <c:pt idx="1591">
                  <c:v>16528.731288159001</c:v>
                </c:pt>
                <c:pt idx="1592">
                  <c:v>16524.5296797921</c:v>
                </c:pt>
                <c:pt idx="1593">
                  <c:v>16519.048085949002</c:v>
                </c:pt>
                <c:pt idx="1594">
                  <c:v>16513.082893463201</c:v>
                </c:pt>
                <c:pt idx="1595">
                  <c:v>16512.516376757201</c:v>
                </c:pt>
                <c:pt idx="1596">
                  <c:v>16512.18858342</c:v>
                </c:pt>
                <c:pt idx="1597">
                  <c:v>16511.941437457201</c:v>
                </c:pt>
                <c:pt idx="1598">
                  <c:v>16509.161005832098</c:v>
                </c:pt>
                <c:pt idx="1599">
                  <c:v>16507.512681855202</c:v>
                </c:pt>
                <c:pt idx="1600">
                  <c:v>16500.205830509301</c:v>
                </c:pt>
                <c:pt idx="1601">
                  <c:v>16500.053155085501</c:v>
                </c:pt>
                <c:pt idx="1602">
                  <c:v>16499.2534328861</c:v>
                </c:pt>
                <c:pt idx="1603">
                  <c:v>16495.0068289585</c:v>
                </c:pt>
                <c:pt idx="1604">
                  <c:v>16493.946491975799</c:v>
                </c:pt>
                <c:pt idx="1605">
                  <c:v>16493.893191285501</c:v>
                </c:pt>
                <c:pt idx="1606">
                  <c:v>16493.623201062499</c:v>
                </c:pt>
                <c:pt idx="1607">
                  <c:v>16493.062369507501</c:v>
                </c:pt>
                <c:pt idx="1608">
                  <c:v>16492.305488708698</c:v>
                </c:pt>
                <c:pt idx="1609">
                  <c:v>16491.892011559299</c:v>
                </c:pt>
                <c:pt idx="1610">
                  <c:v>16487.150233111399</c:v>
                </c:pt>
                <c:pt idx="1611">
                  <c:v>16484.416132722199</c:v>
                </c:pt>
                <c:pt idx="1612">
                  <c:v>16484.180885364302</c:v>
                </c:pt>
                <c:pt idx="1613">
                  <c:v>16483.266454490298</c:v>
                </c:pt>
                <c:pt idx="1614">
                  <c:v>16483.122270987002</c:v>
                </c:pt>
                <c:pt idx="1615">
                  <c:v>16481.365885850799</c:v>
                </c:pt>
                <c:pt idx="1616">
                  <c:v>16481.147142219899</c:v>
                </c:pt>
                <c:pt idx="1617">
                  <c:v>16479.308130695099</c:v>
                </c:pt>
                <c:pt idx="1618">
                  <c:v>16475.476995416098</c:v>
                </c:pt>
                <c:pt idx="1619">
                  <c:v>16471.4944260956</c:v>
                </c:pt>
                <c:pt idx="1620">
                  <c:v>16471.248740014002</c:v>
                </c:pt>
                <c:pt idx="1621">
                  <c:v>16465.617926725699</c:v>
                </c:pt>
                <c:pt idx="1622">
                  <c:v>16464.610340295101</c:v>
                </c:pt>
                <c:pt idx="1623">
                  <c:v>16463.9601407642</c:v>
                </c:pt>
                <c:pt idx="1624">
                  <c:v>16457.6963536449</c:v>
                </c:pt>
                <c:pt idx="1625">
                  <c:v>16457.477233965499</c:v>
                </c:pt>
                <c:pt idx="1626">
                  <c:v>16456.746113374698</c:v>
                </c:pt>
                <c:pt idx="1627">
                  <c:v>16455.549976542501</c:v>
                </c:pt>
                <c:pt idx="1628">
                  <c:v>16453.021756266</c:v>
                </c:pt>
                <c:pt idx="1629">
                  <c:v>16452.643171713298</c:v>
                </c:pt>
                <c:pt idx="1630">
                  <c:v>16451.447602903601</c:v>
                </c:pt>
                <c:pt idx="1631">
                  <c:v>16451.3438895285</c:v>
                </c:pt>
                <c:pt idx="1632">
                  <c:v>16451.257278410802</c:v>
                </c:pt>
                <c:pt idx="1633">
                  <c:v>16446.215915029901</c:v>
                </c:pt>
                <c:pt idx="1634">
                  <c:v>16445.663926536799</c:v>
                </c:pt>
                <c:pt idx="1635">
                  <c:v>16445.531958046799</c:v>
                </c:pt>
                <c:pt idx="1636">
                  <c:v>16442.718283076199</c:v>
                </c:pt>
                <c:pt idx="1637">
                  <c:v>16441.854564879501</c:v>
                </c:pt>
                <c:pt idx="1638">
                  <c:v>16440.277338747201</c:v>
                </c:pt>
                <c:pt idx="1639">
                  <c:v>16439.751755345402</c:v>
                </c:pt>
                <c:pt idx="1640">
                  <c:v>16439.516444614299</c:v>
                </c:pt>
                <c:pt idx="1641">
                  <c:v>16435.319336561999</c:v>
                </c:pt>
                <c:pt idx="1642">
                  <c:v>16432.108939048401</c:v>
                </c:pt>
                <c:pt idx="1643">
                  <c:v>16430.785221667302</c:v>
                </c:pt>
                <c:pt idx="1644">
                  <c:v>16425.956218826101</c:v>
                </c:pt>
                <c:pt idx="1645">
                  <c:v>16424.877428444099</c:v>
                </c:pt>
                <c:pt idx="1646">
                  <c:v>16423.0806395361</c:v>
                </c:pt>
                <c:pt idx="1647">
                  <c:v>16419.392419287498</c:v>
                </c:pt>
                <c:pt idx="1648">
                  <c:v>16418.4044070276</c:v>
                </c:pt>
                <c:pt idx="1649">
                  <c:v>16416.502781310701</c:v>
                </c:pt>
                <c:pt idx="1650">
                  <c:v>16413.220319483102</c:v>
                </c:pt>
                <c:pt idx="1651">
                  <c:v>16412.6989262358</c:v>
                </c:pt>
                <c:pt idx="1652">
                  <c:v>16412.537073388601</c:v>
                </c:pt>
                <c:pt idx="1653">
                  <c:v>16409.510728499099</c:v>
                </c:pt>
                <c:pt idx="1654">
                  <c:v>16408.578354641599</c:v>
                </c:pt>
                <c:pt idx="1655">
                  <c:v>16408.0612686897</c:v>
                </c:pt>
                <c:pt idx="1656">
                  <c:v>16404.546704543802</c:v>
                </c:pt>
                <c:pt idx="1657">
                  <c:v>16404.314432375399</c:v>
                </c:pt>
                <c:pt idx="1658">
                  <c:v>16400.579345203601</c:v>
                </c:pt>
                <c:pt idx="1659">
                  <c:v>16399.6286463326</c:v>
                </c:pt>
                <c:pt idx="1660">
                  <c:v>16398.947504869899</c:v>
                </c:pt>
                <c:pt idx="1661">
                  <c:v>16398.668317127798</c:v>
                </c:pt>
                <c:pt idx="1662">
                  <c:v>16396.576572128899</c:v>
                </c:pt>
                <c:pt idx="1663">
                  <c:v>16395.388740086401</c:v>
                </c:pt>
                <c:pt idx="1664">
                  <c:v>16394.963367589</c:v>
                </c:pt>
                <c:pt idx="1665">
                  <c:v>16388.589325307101</c:v>
                </c:pt>
                <c:pt idx="1666">
                  <c:v>16383.5363492916</c:v>
                </c:pt>
                <c:pt idx="1667">
                  <c:v>16381.568676352401</c:v>
                </c:pt>
                <c:pt idx="1668">
                  <c:v>16376.7084723062</c:v>
                </c:pt>
                <c:pt idx="1669">
                  <c:v>16376.535073917101</c:v>
                </c:pt>
                <c:pt idx="1670">
                  <c:v>16375.5308750397</c:v>
                </c:pt>
                <c:pt idx="1671">
                  <c:v>16372.188882877301</c:v>
                </c:pt>
                <c:pt idx="1672">
                  <c:v>16368.0686547969</c:v>
                </c:pt>
                <c:pt idx="1673">
                  <c:v>16367.055880632801</c:v>
                </c:pt>
                <c:pt idx="1674">
                  <c:v>16365.841019174401</c:v>
                </c:pt>
                <c:pt idx="1675">
                  <c:v>16365.237271999</c:v>
                </c:pt>
                <c:pt idx="1676">
                  <c:v>16364.0856712488</c:v>
                </c:pt>
                <c:pt idx="1677">
                  <c:v>16363.6730955082</c:v>
                </c:pt>
                <c:pt idx="1678">
                  <c:v>16356.563620405001</c:v>
                </c:pt>
                <c:pt idx="1679">
                  <c:v>16355.509691777301</c:v>
                </c:pt>
                <c:pt idx="1680">
                  <c:v>16350.3867054774</c:v>
                </c:pt>
                <c:pt idx="1681">
                  <c:v>16347.048380713501</c:v>
                </c:pt>
                <c:pt idx="1682">
                  <c:v>16345.9355598325</c:v>
                </c:pt>
                <c:pt idx="1683">
                  <c:v>16344.653172788099</c:v>
                </c:pt>
                <c:pt idx="1684">
                  <c:v>16344.2704753872</c:v>
                </c:pt>
                <c:pt idx="1685">
                  <c:v>16344.1608429077</c:v>
                </c:pt>
                <c:pt idx="1686">
                  <c:v>16340.2575477348</c:v>
                </c:pt>
                <c:pt idx="1687">
                  <c:v>16338.580238954501</c:v>
                </c:pt>
                <c:pt idx="1688">
                  <c:v>16337.8080445086</c:v>
                </c:pt>
                <c:pt idx="1689">
                  <c:v>16336.637940680899</c:v>
                </c:pt>
                <c:pt idx="1690">
                  <c:v>16331.3421009671</c:v>
                </c:pt>
                <c:pt idx="1691">
                  <c:v>16328.1023997928</c:v>
                </c:pt>
                <c:pt idx="1692">
                  <c:v>16324.7278011199</c:v>
                </c:pt>
                <c:pt idx="1693">
                  <c:v>16321.8492194024</c:v>
                </c:pt>
                <c:pt idx="1694">
                  <c:v>16317.4575661054</c:v>
                </c:pt>
                <c:pt idx="1695">
                  <c:v>16311.904789644601</c:v>
                </c:pt>
                <c:pt idx="1696">
                  <c:v>16311.0339261303</c:v>
                </c:pt>
                <c:pt idx="1697">
                  <c:v>16307.5334689184</c:v>
                </c:pt>
                <c:pt idx="1698">
                  <c:v>16303.788853363199</c:v>
                </c:pt>
                <c:pt idx="1699">
                  <c:v>16303.2736547811</c:v>
                </c:pt>
                <c:pt idx="1700">
                  <c:v>16302.0457528016</c:v>
                </c:pt>
                <c:pt idx="1701">
                  <c:v>16301.974920148699</c:v>
                </c:pt>
                <c:pt idx="1702">
                  <c:v>16300.4321863981</c:v>
                </c:pt>
                <c:pt idx="1703">
                  <c:v>16300.253510381601</c:v>
                </c:pt>
                <c:pt idx="1704">
                  <c:v>16297.669953083499</c:v>
                </c:pt>
                <c:pt idx="1705">
                  <c:v>16296.4766807407</c:v>
                </c:pt>
                <c:pt idx="1706">
                  <c:v>16291.8593591634</c:v>
                </c:pt>
                <c:pt idx="1707">
                  <c:v>16290.712424290599</c:v>
                </c:pt>
                <c:pt idx="1708">
                  <c:v>16286.437905300199</c:v>
                </c:pt>
                <c:pt idx="1709">
                  <c:v>16283.364901073899</c:v>
                </c:pt>
                <c:pt idx="1710">
                  <c:v>16283.0173686486</c:v>
                </c:pt>
                <c:pt idx="1711">
                  <c:v>16280.0957043734</c:v>
                </c:pt>
                <c:pt idx="1712">
                  <c:v>16278.7894713603</c:v>
                </c:pt>
                <c:pt idx="1713">
                  <c:v>16277.1014377841</c:v>
                </c:pt>
                <c:pt idx="1714">
                  <c:v>16276.181049816099</c:v>
                </c:pt>
                <c:pt idx="1715">
                  <c:v>16273.858344172801</c:v>
                </c:pt>
                <c:pt idx="1716">
                  <c:v>16271.466260441</c:v>
                </c:pt>
                <c:pt idx="1717">
                  <c:v>16271.374316240301</c:v>
                </c:pt>
                <c:pt idx="1718">
                  <c:v>16266.8957120622</c:v>
                </c:pt>
                <c:pt idx="1719">
                  <c:v>16266.124182581299</c:v>
                </c:pt>
                <c:pt idx="1720">
                  <c:v>16265.808768264</c:v>
                </c:pt>
                <c:pt idx="1721">
                  <c:v>16265.552994654399</c:v>
                </c:pt>
                <c:pt idx="1722">
                  <c:v>16263.8415309797</c:v>
                </c:pt>
                <c:pt idx="1723">
                  <c:v>16260.447239212701</c:v>
                </c:pt>
                <c:pt idx="1724">
                  <c:v>16258.231641169899</c:v>
                </c:pt>
                <c:pt idx="1725">
                  <c:v>16256.9043286004</c:v>
                </c:pt>
                <c:pt idx="1726">
                  <c:v>16253.6425108679</c:v>
                </c:pt>
                <c:pt idx="1727">
                  <c:v>16253.3728653177</c:v>
                </c:pt>
                <c:pt idx="1728">
                  <c:v>16249.075193934799</c:v>
                </c:pt>
                <c:pt idx="1729">
                  <c:v>16246.7912609264</c:v>
                </c:pt>
                <c:pt idx="1730">
                  <c:v>16246.3065426261</c:v>
                </c:pt>
                <c:pt idx="1731">
                  <c:v>16246.1950156606</c:v>
                </c:pt>
                <c:pt idx="1732">
                  <c:v>16246.1443840016</c:v>
                </c:pt>
                <c:pt idx="1733">
                  <c:v>16242.7726780336</c:v>
                </c:pt>
                <c:pt idx="1734">
                  <c:v>16241.900648721799</c:v>
                </c:pt>
                <c:pt idx="1735">
                  <c:v>16241.4905294861</c:v>
                </c:pt>
                <c:pt idx="1736">
                  <c:v>16239.052738753</c:v>
                </c:pt>
                <c:pt idx="1737">
                  <c:v>16238.033612568001</c:v>
                </c:pt>
                <c:pt idx="1738">
                  <c:v>16237.8394526223</c:v>
                </c:pt>
                <c:pt idx="1739">
                  <c:v>16236.6471066254</c:v>
                </c:pt>
                <c:pt idx="1740">
                  <c:v>16232.1088034985</c:v>
                </c:pt>
                <c:pt idx="1741">
                  <c:v>16231.0522437239</c:v>
                </c:pt>
                <c:pt idx="1742">
                  <c:v>16230.4777395158</c:v>
                </c:pt>
                <c:pt idx="1743">
                  <c:v>16224.378891370599</c:v>
                </c:pt>
                <c:pt idx="1744">
                  <c:v>16218.7772711995</c:v>
                </c:pt>
                <c:pt idx="1745">
                  <c:v>16217.885643530401</c:v>
                </c:pt>
                <c:pt idx="1746">
                  <c:v>16211.744680494299</c:v>
                </c:pt>
                <c:pt idx="1747">
                  <c:v>16210.177124534201</c:v>
                </c:pt>
                <c:pt idx="1748">
                  <c:v>16210.1258011722</c:v>
                </c:pt>
                <c:pt idx="1749">
                  <c:v>16209.7228226147</c:v>
                </c:pt>
                <c:pt idx="1750">
                  <c:v>16207.652811591801</c:v>
                </c:pt>
                <c:pt idx="1751">
                  <c:v>16207.1636421476</c:v>
                </c:pt>
                <c:pt idx="1752">
                  <c:v>16206.1288089063</c:v>
                </c:pt>
                <c:pt idx="1753">
                  <c:v>16205.844285688199</c:v>
                </c:pt>
                <c:pt idx="1754">
                  <c:v>16204.8645249644</c:v>
                </c:pt>
                <c:pt idx="1755">
                  <c:v>16202.544249815899</c:v>
                </c:pt>
                <c:pt idx="1756">
                  <c:v>16201.2653791504</c:v>
                </c:pt>
                <c:pt idx="1757">
                  <c:v>16200.3106937673</c:v>
                </c:pt>
                <c:pt idx="1758">
                  <c:v>16196.3272814171</c:v>
                </c:pt>
                <c:pt idx="1759">
                  <c:v>16195.613363827501</c:v>
                </c:pt>
                <c:pt idx="1760">
                  <c:v>16194.7770990183</c:v>
                </c:pt>
                <c:pt idx="1761">
                  <c:v>16192.881871707101</c:v>
                </c:pt>
                <c:pt idx="1762">
                  <c:v>16188.209604703599</c:v>
                </c:pt>
                <c:pt idx="1763">
                  <c:v>16185.3298731165</c:v>
                </c:pt>
                <c:pt idx="1764">
                  <c:v>16182.914841424499</c:v>
                </c:pt>
                <c:pt idx="1765">
                  <c:v>16180.5391597979</c:v>
                </c:pt>
                <c:pt idx="1766">
                  <c:v>16180.366268985999</c:v>
                </c:pt>
                <c:pt idx="1767">
                  <c:v>16178.219668599</c:v>
                </c:pt>
                <c:pt idx="1768">
                  <c:v>16177.840433424601</c:v>
                </c:pt>
                <c:pt idx="1769">
                  <c:v>16174.7500320245</c:v>
                </c:pt>
                <c:pt idx="1770">
                  <c:v>16172.248413514801</c:v>
                </c:pt>
                <c:pt idx="1771">
                  <c:v>16160.8271132706</c:v>
                </c:pt>
                <c:pt idx="1772">
                  <c:v>16154.4931899406</c:v>
                </c:pt>
                <c:pt idx="1773">
                  <c:v>16150.5524083453</c:v>
                </c:pt>
                <c:pt idx="1774">
                  <c:v>16149.298839671501</c:v>
                </c:pt>
                <c:pt idx="1775">
                  <c:v>16145.691606932</c:v>
                </c:pt>
                <c:pt idx="1776">
                  <c:v>16145.367128984601</c:v>
                </c:pt>
                <c:pt idx="1777">
                  <c:v>16144.3144225382</c:v>
                </c:pt>
                <c:pt idx="1778">
                  <c:v>16143.4314838054</c:v>
                </c:pt>
                <c:pt idx="1779">
                  <c:v>16143.387220725701</c:v>
                </c:pt>
                <c:pt idx="1780">
                  <c:v>16142.7225641519</c:v>
                </c:pt>
                <c:pt idx="1781">
                  <c:v>16141.6310347167</c:v>
                </c:pt>
                <c:pt idx="1782">
                  <c:v>16141.614234880601</c:v>
                </c:pt>
                <c:pt idx="1783">
                  <c:v>16138.0733363606</c:v>
                </c:pt>
                <c:pt idx="1784">
                  <c:v>16136.1516870291</c:v>
                </c:pt>
                <c:pt idx="1785">
                  <c:v>16129.8294096544</c:v>
                </c:pt>
                <c:pt idx="1786">
                  <c:v>16128.410021911001</c:v>
                </c:pt>
                <c:pt idx="1787">
                  <c:v>16126.213006185701</c:v>
                </c:pt>
                <c:pt idx="1788">
                  <c:v>16124.5943504116</c:v>
                </c:pt>
                <c:pt idx="1789">
                  <c:v>16120.7041585117</c:v>
                </c:pt>
                <c:pt idx="1790">
                  <c:v>16118.433556366301</c:v>
                </c:pt>
                <c:pt idx="1791">
                  <c:v>16118.369036731499</c:v>
                </c:pt>
                <c:pt idx="1792">
                  <c:v>16114.240040896</c:v>
                </c:pt>
                <c:pt idx="1793">
                  <c:v>16111.928735174</c:v>
                </c:pt>
                <c:pt idx="1794">
                  <c:v>16108.5317524615</c:v>
                </c:pt>
                <c:pt idx="1795">
                  <c:v>16105.4135772396</c:v>
                </c:pt>
                <c:pt idx="1796">
                  <c:v>16103.9797292283</c:v>
                </c:pt>
                <c:pt idx="1797">
                  <c:v>16102.6975036123</c:v>
                </c:pt>
                <c:pt idx="1798">
                  <c:v>16102.184561233</c:v>
                </c:pt>
                <c:pt idx="1799">
                  <c:v>16101.2758057992</c:v>
                </c:pt>
                <c:pt idx="1800">
                  <c:v>16100.5514734512</c:v>
                </c:pt>
                <c:pt idx="1801">
                  <c:v>16097.003561924001</c:v>
                </c:pt>
                <c:pt idx="1802">
                  <c:v>16096.227558373699</c:v>
                </c:pt>
                <c:pt idx="1803">
                  <c:v>16095.3172424481</c:v>
                </c:pt>
                <c:pt idx="1804">
                  <c:v>16091.422156549999</c:v>
                </c:pt>
                <c:pt idx="1805">
                  <c:v>16091.281440889899</c:v>
                </c:pt>
                <c:pt idx="1806">
                  <c:v>16090.329564105699</c:v>
                </c:pt>
                <c:pt idx="1807">
                  <c:v>16088.420359489999</c:v>
                </c:pt>
                <c:pt idx="1808">
                  <c:v>16088.135686945299</c:v>
                </c:pt>
                <c:pt idx="1809">
                  <c:v>16087.3728096141</c:v>
                </c:pt>
                <c:pt idx="1810">
                  <c:v>16087.156402627401</c:v>
                </c:pt>
                <c:pt idx="1811">
                  <c:v>16086.791674249</c:v>
                </c:pt>
                <c:pt idx="1812">
                  <c:v>16086.657647760499</c:v>
                </c:pt>
                <c:pt idx="1813">
                  <c:v>16084.124065331</c:v>
                </c:pt>
                <c:pt idx="1814">
                  <c:v>16083.042020676399</c:v>
                </c:pt>
                <c:pt idx="1815">
                  <c:v>16081.0602452571</c:v>
                </c:pt>
                <c:pt idx="1816">
                  <c:v>16076.552539264199</c:v>
                </c:pt>
                <c:pt idx="1817">
                  <c:v>16074.344138078</c:v>
                </c:pt>
                <c:pt idx="1818">
                  <c:v>16073.227761727299</c:v>
                </c:pt>
                <c:pt idx="1819">
                  <c:v>16073.1403547801</c:v>
                </c:pt>
                <c:pt idx="1820">
                  <c:v>16072.6555278495</c:v>
                </c:pt>
                <c:pt idx="1821">
                  <c:v>16071.663136883801</c:v>
                </c:pt>
                <c:pt idx="1822">
                  <c:v>16069.199044839501</c:v>
                </c:pt>
                <c:pt idx="1823">
                  <c:v>16066.743110138999</c:v>
                </c:pt>
                <c:pt idx="1824">
                  <c:v>16065.736470626</c:v>
                </c:pt>
                <c:pt idx="1825">
                  <c:v>16063.740393427301</c:v>
                </c:pt>
                <c:pt idx="1826">
                  <c:v>16063.3895416837</c:v>
                </c:pt>
                <c:pt idx="1827">
                  <c:v>16058.528661779401</c:v>
                </c:pt>
                <c:pt idx="1828">
                  <c:v>16056.284961877</c:v>
                </c:pt>
                <c:pt idx="1829">
                  <c:v>16046.2776208546</c:v>
                </c:pt>
                <c:pt idx="1830">
                  <c:v>16045.886899131399</c:v>
                </c:pt>
                <c:pt idx="1831">
                  <c:v>16042.473280238801</c:v>
                </c:pt>
                <c:pt idx="1832">
                  <c:v>16041.2173044055</c:v>
                </c:pt>
                <c:pt idx="1833">
                  <c:v>16040.156191202301</c:v>
                </c:pt>
                <c:pt idx="1834">
                  <c:v>16039.176278830901</c:v>
                </c:pt>
                <c:pt idx="1835">
                  <c:v>16039.065354219299</c:v>
                </c:pt>
                <c:pt idx="1836">
                  <c:v>16037.059857507</c:v>
                </c:pt>
                <c:pt idx="1837">
                  <c:v>16035.6614747685</c:v>
                </c:pt>
                <c:pt idx="1838">
                  <c:v>16035.243188009101</c:v>
                </c:pt>
                <c:pt idx="1839">
                  <c:v>16032.0484913859</c:v>
                </c:pt>
                <c:pt idx="1840">
                  <c:v>16028.938059641299</c:v>
                </c:pt>
                <c:pt idx="1841">
                  <c:v>16027.692886139899</c:v>
                </c:pt>
                <c:pt idx="1842">
                  <c:v>16027.4877397624</c:v>
                </c:pt>
                <c:pt idx="1843">
                  <c:v>16027.3576269271</c:v>
                </c:pt>
                <c:pt idx="1844">
                  <c:v>16026.009668967399</c:v>
                </c:pt>
                <c:pt idx="1845">
                  <c:v>16025.7739861065</c:v>
                </c:pt>
                <c:pt idx="1846">
                  <c:v>16025.122303538799</c:v>
                </c:pt>
                <c:pt idx="1847">
                  <c:v>16023.596951592501</c:v>
                </c:pt>
                <c:pt idx="1848">
                  <c:v>16022.2405586941</c:v>
                </c:pt>
                <c:pt idx="1849">
                  <c:v>16018.932616694199</c:v>
                </c:pt>
                <c:pt idx="1850">
                  <c:v>16018.594549883201</c:v>
                </c:pt>
                <c:pt idx="1851">
                  <c:v>16018.388664377</c:v>
                </c:pt>
                <c:pt idx="1852">
                  <c:v>16017.729850051401</c:v>
                </c:pt>
                <c:pt idx="1853">
                  <c:v>16016.8079743492</c:v>
                </c:pt>
                <c:pt idx="1854">
                  <c:v>16016.5418251174</c:v>
                </c:pt>
                <c:pt idx="1855">
                  <c:v>16015.113734381001</c:v>
                </c:pt>
                <c:pt idx="1856">
                  <c:v>16010.994590112899</c:v>
                </c:pt>
                <c:pt idx="1857">
                  <c:v>16009.484057932001</c:v>
                </c:pt>
                <c:pt idx="1858">
                  <c:v>16009.4155287474</c:v>
                </c:pt>
                <c:pt idx="1859">
                  <c:v>16008.7703154672</c:v>
                </c:pt>
                <c:pt idx="1860">
                  <c:v>16008.091501307001</c:v>
                </c:pt>
                <c:pt idx="1861">
                  <c:v>16006.7785717645</c:v>
                </c:pt>
                <c:pt idx="1862">
                  <c:v>16005.5125954633</c:v>
                </c:pt>
                <c:pt idx="1863">
                  <c:v>16000.779012290001</c:v>
                </c:pt>
                <c:pt idx="1864">
                  <c:v>15995.798538463099</c:v>
                </c:pt>
                <c:pt idx="1865">
                  <c:v>15994.449707157601</c:v>
                </c:pt>
                <c:pt idx="1866">
                  <c:v>15992.657197242401</c:v>
                </c:pt>
                <c:pt idx="1867">
                  <c:v>15990.9566498492</c:v>
                </c:pt>
                <c:pt idx="1868">
                  <c:v>15990.926310762399</c:v>
                </c:pt>
                <c:pt idx="1869">
                  <c:v>15989.8524945309</c:v>
                </c:pt>
                <c:pt idx="1870">
                  <c:v>15989.780168617801</c:v>
                </c:pt>
                <c:pt idx="1871">
                  <c:v>15988.6659243675</c:v>
                </c:pt>
                <c:pt idx="1872">
                  <c:v>15987.9528137207</c:v>
                </c:pt>
                <c:pt idx="1873">
                  <c:v>15987.8519670229</c:v>
                </c:pt>
                <c:pt idx="1874">
                  <c:v>15986.338871759601</c:v>
                </c:pt>
                <c:pt idx="1875">
                  <c:v>15985.4047859441</c:v>
                </c:pt>
                <c:pt idx="1876">
                  <c:v>15981.159716042301</c:v>
                </c:pt>
                <c:pt idx="1877">
                  <c:v>15974.9098388536</c:v>
                </c:pt>
                <c:pt idx="1878">
                  <c:v>15972.2229418158</c:v>
                </c:pt>
                <c:pt idx="1879">
                  <c:v>15972.038432606199</c:v>
                </c:pt>
                <c:pt idx="1880">
                  <c:v>15971.8574207822</c:v>
                </c:pt>
                <c:pt idx="1881">
                  <c:v>15967.9676648775</c:v>
                </c:pt>
                <c:pt idx="1882">
                  <c:v>15967.2469340635</c:v>
                </c:pt>
                <c:pt idx="1883">
                  <c:v>15966.0764449816</c:v>
                </c:pt>
                <c:pt idx="1884">
                  <c:v>15965.417210678001</c:v>
                </c:pt>
                <c:pt idx="1885">
                  <c:v>15964.644712956</c:v>
                </c:pt>
                <c:pt idx="1886">
                  <c:v>15962.7068209061</c:v>
                </c:pt>
                <c:pt idx="1887">
                  <c:v>15961.4817541468</c:v>
                </c:pt>
                <c:pt idx="1888">
                  <c:v>15961.2676860991</c:v>
                </c:pt>
                <c:pt idx="1889">
                  <c:v>15957.552944895</c:v>
                </c:pt>
                <c:pt idx="1890">
                  <c:v>15956.282947555301</c:v>
                </c:pt>
                <c:pt idx="1891">
                  <c:v>15952.7575945021</c:v>
                </c:pt>
                <c:pt idx="1892">
                  <c:v>15948.0769434099</c:v>
                </c:pt>
                <c:pt idx="1893">
                  <c:v>15947.1855551506</c:v>
                </c:pt>
                <c:pt idx="1894">
                  <c:v>15945.1032125191</c:v>
                </c:pt>
                <c:pt idx="1895">
                  <c:v>15942.2773884993</c:v>
                </c:pt>
                <c:pt idx="1896">
                  <c:v>15941.5449875822</c:v>
                </c:pt>
                <c:pt idx="1897">
                  <c:v>15941.188683006099</c:v>
                </c:pt>
                <c:pt idx="1898">
                  <c:v>15939.2346496143</c:v>
                </c:pt>
                <c:pt idx="1899">
                  <c:v>15937.2563010084</c:v>
                </c:pt>
                <c:pt idx="1900">
                  <c:v>15937.1863872758</c:v>
                </c:pt>
                <c:pt idx="1901">
                  <c:v>15936.5822142488</c:v>
                </c:pt>
                <c:pt idx="1902">
                  <c:v>15931.954549190001</c:v>
                </c:pt>
                <c:pt idx="1903">
                  <c:v>15925.5617484141</c:v>
                </c:pt>
                <c:pt idx="1904">
                  <c:v>15925.201571593199</c:v>
                </c:pt>
                <c:pt idx="1905">
                  <c:v>15921.3470884659</c:v>
                </c:pt>
                <c:pt idx="1906">
                  <c:v>15915.010448987099</c:v>
                </c:pt>
                <c:pt idx="1907">
                  <c:v>15913.6571792465</c:v>
                </c:pt>
                <c:pt idx="1908">
                  <c:v>15912.4377805643</c:v>
                </c:pt>
                <c:pt idx="1909">
                  <c:v>15911.4934310808</c:v>
                </c:pt>
                <c:pt idx="1910">
                  <c:v>15911.116787507901</c:v>
                </c:pt>
                <c:pt idx="1911">
                  <c:v>15899.6535141433</c:v>
                </c:pt>
                <c:pt idx="1912">
                  <c:v>15898.5646413334</c:v>
                </c:pt>
                <c:pt idx="1913">
                  <c:v>15898.4584766138</c:v>
                </c:pt>
                <c:pt idx="1914">
                  <c:v>15893.8488138908</c:v>
                </c:pt>
                <c:pt idx="1915">
                  <c:v>15893.4890956296</c:v>
                </c:pt>
                <c:pt idx="1916">
                  <c:v>15892.150413662899</c:v>
                </c:pt>
                <c:pt idx="1917">
                  <c:v>15891.2115167394</c:v>
                </c:pt>
                <c:pt idx="1918">
                  <c:v>15888.770575737401</c:v>
                </c:pt>
                <c:pt idx="1919">
                  <c:v>15884.950145584</c:v>
                </c:pt>
                <c:pt idx="1920">
                  <c:v>15882.9232163162</c:v>
                </c:pt>
                <c:pt idx="1921">
                  <c:v>15875.1237311397</c:v>
                </c:pt>
                <c:pt idx="1922">
                  <c:v>15874.7500573084</c:v>
                </c:pt>
                <c:pt idx="1923">
                  <c:v>15872.9797637908</c:v>
                </c:pt>
                <c:pt idx="1924">
                  <c:v>15872.6145673995</c:v>
                </c:pt>
                <c:pt idx="1925">
                  <c:v>15872.080864146101</c:v>
                </c:pt>
                <c:pt idx="1926">
                  <c:v>15866.349982633799</c:v>
                </c:pt>
                <c:pt idx="1927">
                  <c:v>15864.2244534198</c:v>
                </c:pt>
                <c:pt idx="1928">
                  <c:v>15864.161914467601</c:v>
                </c:pt>
                <c:pt idx="1929">
                  <c:v>15863.026086915799</c:v>
                </c:pt>
                <c:pt idx="1930">
                  <c:v>15861.9230812068</c:v>
                </c:pt>
                <c:pt idx="1931">
                  <c:v>15861.4035801845</c:v>
                </c:pt>
                <c:pt idx="1932">
                  <c:v>15859.2756835604</c:v>
                </c:pt>
                <c:pt idx="1933">
                  <c:v>15850.8775014405</c:v>
                </c:pt>
                <c:pt idx="1934">
                  <c:v>15848.5142114636</c:v>
                </c:pt>
                <c:pt idx="1935">
                  <c:v>15846.773329477301</c:v>
                </c:pt>
                <c:pt idx="1936">
                  <c:v>15842.3305498062</c:v>
                </c:pt>
                <c:pt idx="1937">
                  <c:v>15842.037700821</c:v>
                </c:pt>
                <c:pt idx="1938">
                  <c:v>15838.360493574</c:v>
                </c:pt>
                <c:pt idx="1939">
                  <c:v>15834.662545293901</c:v>
                </c:pt>
                <c:pt idx="1940">
                  <c:v>15833.5342357521</c:v>
                </c:pt>
                <c:pt idx="1941">
                  <c:v>15831.972366489899</c:v>
                </c:pt>
                <c:pt idx="1942">
                  <c:v>15831.072434788501</c:v>
                </c:pt>
                <c:pt idx="1943">
                  <c:v>15828.0817038691</c:v>
                </c:pt>
                <c:pt idx="1944">
                  <c:v>15826.0134412077</c:v>
                </c:pt>
                <c:pt idx="1945">
                  <c:v>15824.597984853401</c:v>
                </c:pt>
                <c:pt idx="1946">
                  <c:v>15822.695595278699</c:v>
                </c:pt>
                <c:pt idx="1947">
                  <c:v>15821.644486896699</c:v>
                </c:pt>
                <c:pt idx="1948">
                  <c:v>15821.512609420801</c:v>
                </c:pt>
                <c:pt idx="1949">
                  <c:v>15821.0702372004</c:v>
                </c:pt>
                <c:pt idx="1950">
                  <c:v>15816.726496913499</c:v>
                </c:pt>
                <c:pt idx="1951">
                  <c:v>15813.423282849901</c:v>
                </c:pt>
                <c:pt idx="1952">
                  <c:v>15811.022641498501</c:v>
                </c:pt>
                <c:pt idx="1953">
                  <c:v>15808.0522242359</c:v>
                </c:pt>
                <c:pt idx="1954">
                  <c:v>15802.9350222058</c:v>
                </c:pt>
                <c:pt idx="1955">
                  <c:v>15802.696117731701</c:v>
                </c:pt>
                <c:pt idx="1956">
                  <c:v>15802.036664732201</c:v>
                </c:pt>
                <c:pt idx="1957">
                  <c:v>15801.138456155901</c:v>
                </c:pt>
                <c:pt idx="1958">
                  <c:v>15801.105750298901</c:v>
                </c:pt>
                <c:pt idx="1959">
                  <c:v>15800.587518430901</c:v>
                </c:pt>
                <c:pt idx="1960">
                  <c:v>15800.2230473008</c:v>
                </c:pt>
                <c:pt idx="1961">
                  <c:v>15799.1074914992</c:v>
                </c:pt>
                <c:pt idx="1962">
                  <c:v>15798.020327840701</c:v>
                </c:pt>
                <c:pt idx="1963">
                  <c:v>15789.094196837201</c:v>
                </c:pt>
                <c:pt idx="1964">
                  <c:v>15787.5348933979</c:v>
                </c:pt>
                <c:pt idx="1965">
                  <c:v>15786.921347253699</c:v>
                </c:pt>
                <c:pt idx="1966">
                  <c:v>15783.331232570299</c:v>
                </c:pt>
                <c:pt idx="1967">
                  <c:v>15780.151264616999</c:v>
                </c:pt>
                <c:pt idx="1968">
                  <c:v>15776.9362843282</c:v>
                </c:pt>
                <c:pt idx="1969">
                  <c:v>15773.511023594599</c:v>
                </c:pt>
                <c:pt idx="1970">
                  <c:v>15773.4329484559</c:v>
                </c:pt>
                <c:pt idx="1971">
                  <c:v>15773.087777798901</c:v>
                </c:pt>
                <c:pt idx="1972">
                  <c:v>15772.5011683876</c:v>
                </c:pt>
                <c:pt idx="1973">
                  <c:v>15772.107404407599</c:v>
                </c:pt>
                <c:pt idx="1974">
                  <c:v>15770.245536783101</c:v>
                </c:pt>
                <c:pt idx="1975">
                  <c:v>15769.120684948301</c:v>
                </c:pt>
                <c:pt idx="1976">
                  <c:v>15767.8001304477</c:v>
                </c:pt>
                <c:pt idx="1977">
                  <c:v>15766.207847984</c:v>
                </c:pt>
                <c:pt idx="1978">
                  <c:v>15764.0965553979</c:v>
                </c:pt>
                <c:pt idx="1979">
                  <c:v>15763.4445451267</c:v>
                </c:pt>
                <c:pt idx="1980">
                  <c:v>15761.772544327099</c:v>
                </c:pt>
                <c:pt idx="1981">
                  <c:v>15759.9908000918</c:v>
                </c:pt>
                <c:pt idx="1982">
                  <c:v>15758.6517990341</c:v>
                </c:pt>
                <c:pt idx="1983">
                  <c:v>15758.377493862299</c:v>
                </c:pt>
                <c:pt idx="1984">
                  <c:v>15757.9277634675</c:v>
                </c:pt>
                <c:pt idx="1985">
                  <c:v>15753.9382755442</c:v>
                </c:pt>
                <c:pt idx="1986">
                  <c:v>15753.3572170192</c:v>
                </c:pt>
                <c:pt idx="1987">
                  <c:v>15753.2295520223</c:v>
                </c:pt>
                <c:pt idx="1988">
                  <c:v>15752.630610358699</c:v>
                </c:pt>
                <c:pt idx="1989">
                  <c:v>15752.629172263099</c:v>
                </c:pt>
                <c:pt idx="1990">
                  <c:v>15746.4092721627</c:v>
                </c:pt>
                <c:pt idx="1991">
                  <c:v>15745.928564448001</c:v>
                </c:pt>
                <c:pt idx="1992">
                  <c:v>15745.842292646599</c:v>
                </c:pt>
                <c:pt idx="1993">
                  <c:v>15745.5574512568</c:v>
                </c:pt>
                <c:pt idx="1994">
                  <c:v>15743.8564753308</c:v>
                </c:pt>
                <c:pt idx="1995">
                  <c:v>15742.7913704081</c:v>
                </c:pt>
                <c:pt idx="1996">
                  <c:v>15742.49138902</c:v>
                </c:pt>
                <c:pt idx="1997">
                  <c:v>15740.127051711799</c:v>
                </c:pt>
                <c:pt idx="1998">
                  <c:v>15737.7014226683</c:v>
                </c:pt>
                <c:pt idx="1999">
                  <c:v>15735.1499638594</c:v>
                </c:pt>
                <c:pt idx="2000">
                  <c:v>15734.9197438967</c:v>
                </c:pt>
                <c:pt idx="2001">
                  <c:v>15734.3617301308</c:v>
                </c:pt>
                <c:pt idx="2002">
                  <c:v>15732.108603414899</c:v>
                </c:pt>
                <c:pt idx="2003">
                  <c:v>15732.036151471901</c:v>
                </c:pt>
                <c:pt idx="2004">
                  <c:v>15731.6905321781</c:v>
                </c:pt>
                <c:pt idx="2005">
                  <c:v>15727.1760729291</c:v>
                </c:pt>
                <c:pt idx="2006">
                  <c:v>15726.611657854701</c:v>
                </c:pt>
                <c:pt idx="2007">
                  <c:v>15726.512835699999</c:v>
                </c:pt>
                <c:pt idx="2008">
                  <c:v>15723.763328122601</c:v>
                </c:pt>
                <c:pt idx="2009">
                  <c:v>15723.4814113415</c:v>
                </c:pt>
                <c:pt idx="2010">
                  <c:v>15721.784507295801</c:v>
                </c:pt>
                <c:pt idx="2011">
                  <c:v>15720.6488136352</c:v>
                </c:pt>
                <c:pt idx="2012">
                  <c:v>15720.435276993499</c:v>
                </c:pt>
                <c:pt idx="2013">
                  <c:v>15719.024430448901</c:v>
                </c:pt>
                <c:pt idx="2014">
                  <c:v>15717.346701349799</c:v>
                </c:pt>
                <c:pt idx="2015">
                  <c:v>15714.391517377901</c:v>
                </c:pt>
                <c:pt idx="2016">
                  <c:v>15711.1325567521</c:v>
                </c:pt>
                <c:pt idx="2017">
                  <c:v>15708.589266872799</c:v>
                </c:pt>
                <c:pt idx="2018">
                  <c:v>15708.443008064</c:v>
                </c:pt>
                <c:pt idx="2019">
                  <c:v>15704.0815799437</c:v>
                </c:pt>
                <c:pt idx="2020">
                  <c:v>15703.4402396644</c:v>
                </c:pt>
                <c:pt idx="2021">
                  <c:v>15703.182802646001</c:v>
                </c:pt>
                <c:pt idx="2022">
                  <c:v>15700.4263311867</c:v>
                </c:pt>
                <c:pt idx="2023">
                  <c:v>15697.3420389321</c:v>
                </c:pt>
                <c:pt idx="2024">
                  <c:v>15695.9895320459</c:v>
                </c:pt>
                <c:pt idx="2025">
                  <c:v>15695.954775992501</c:v>
                </c:pt>
                <c:pt idx="2026">
                  <c:v>15695.629015415499</c:v>
                </c:pt>
                <c:pt idx="2027">
                  <c:v>15694.8996452224</c:v>
                </c:pt>
                <c:pt idx="2028">
                  <c:v>15688.256588287701</c:v>
                </c:pt>
                <c:pt idx="2029">
                  <c:v>15688.0183307239</c:v>
                </c:pt>
                <c:pt idx="2030">
                  <c:v>15686.9679421366</c:v>
                </c:pt>
                <c:pt idx="2031">
                  <c:v>15686.7032691804</c:v>
                </c:pt>
                <c:pt idx="2032">
                  <c:v>15686.590654473001</c:v>
                </c:pt>
                <c:pt idx="2033">
                  <c:v>15684.421207343399</c:v>
                </c:pt>
                <c:pt idx="2034">
                  <c:v>15684.359593442599</c:v>
                </c:pt>
                <c:pt idx="2035">
                  <c:v>15680.8995610729</c:v>
                </c:pt>
                <c:pt idx="2036">
                  <c:v>15678.5384402654</c:v>
                </c:pt>
                <c:pt idx="2037">
                  <c:v>15672.8130313533</c:v>
                </c:pt>
                <c:pt idx="2038">
                  <c:v>15672.696337534</c:v>
                </c:pt>
                <c:pt idx="2039">
                  <c:v>15672.5540671</c:v>
                </c:pt>
                <c:pt idx="2040">
                  <c:v>15671.439172227099</c:v>
                </c:pt>
                <c:pt idx="2041">
                  <c:v>15668.1633597241</c:v>
                </c:pt>
                <c:pt idx="2042">
                  <c:v>15666.4897924581</c:v>
                </c:pt>
                <c:pt idx="2043">
                  <c:v>15663.545860534399</c:v>
                </c:pt>
                <c:pt idx="2044">
                  <c:v>15662.497763579</c:v>
                </c:pt>
                <c:pt idx="2045">
                  <c:v>15660.095210551401</c:v>
                </c:pt>
                <c:pt idx="2046">
                  <c:v>15659.8135653506</c:v>
                </c:pt>
                <c:pt idx="2047">
                  <c:v>15657.942082670501</c:v>
                </c:pt>
                <c:pt idx="2048">
                  <c:v>15657.3626455214</c:v>
                </c:pt>
                <c:pt idx="2049">
                  <c:v>15656.7043389095</c:v>
                </c:pt>
                <c:pt idx="2050">
                  <c:v>15653.985748949101</c:v>
                </c:pt>
                <c:pt idx="2051">
                  <c:v>15651.247131391099</c:v>
                </c:pt>
                <c:pt idx="2052">
                  <c:v>15648.8568650547</c:v>
                </c:pt>
                <c:pt idx="2053">
                  <c:v>15647.482108493199</c:v>
                </c:pt>
                <c:pt idx="2054">
                  <c:v>15647.224033275899</c:v>
                </c:pt>
                <c:pt idx="2055">
                  <c:v>15645.4319775073</c:v>
                </c:pt>
                <c:pt idx="2056">
                  <c:v>15644.6032465147</c:v>
                </c:pt>
                <c:pt idx="2057">
                  <c:v>15642.5178715202</c:v>
                </c:pt>
                <c:pt idx="2058">
                  <c:v>15641.577701942</c:v>
                </c:pt>
                <c:pt idx="2059">
                  <c:v>15638.2280045104</c:v>
                </c:pt>
                <c:pt idx="2060">
                  <c:v>15638.1690619234</c:v>
                </c:pt>
                <c:pt idx="2061">
                  <c:v>15637.8266795012</c:v>
                </c:pt>
                <c:pt idx="2062">
                  <c:v>15636.968939877899</c:v>
                </c:pt>
                <c:pt idx="2063">
                  <c:v>15636.8673650774</c:v>
                </c:pt>
                <c:pt idx="2064">
                  <c:v>15635.758636225501</c:v>
                </c:pt>
                <c:pt idx="2065">
                  <c:v>15623.069736801899</c:v>
                </c:pt>
                <c:pt idx="2066">
                  <c:v>15621.7522447877</c:v>
                </c:pt>
                <c:pt idx="2067">
                  <c:v>15621.184210879001</c:v>
                </c:pt>
                <c:pt idx="2068">
                  <c:v>15620.9744647563</c:v>
                </c:pt>
                <c:pt idx="2069">
                  <c:v>15619.839581058401</c:v>
                </c:pt>
                <c:pt idx="2070">
                  <c:v>15617.761309060101</c:v>
                </c:pt>
                <c:pt idx="2071">
                  <c:v>15614.5002589419</c:v>
                </c:pt>
                <c:pt idx="2072">
                  <c:v>15614.1559264922</c:v>
                </c:pt>
                <c:pt idx="2073">
                  <c:v>15612.104586060101</c:v>
                </c:pt>
                <c:pt idx="2074">
                  <c:v>15611.272739874899</c:v>
                </c:pt>
                <c:pt idx="2075">
                  <c:v>15610.9602585946</c:v>
                </c:pt>
                <c:pt idx="2076">
                  <c:v>15610.717195331799</c:v>
                </c:pt>
                <c:pt idx="2077">
                  <c:v>15610.091668098499</c:v>
                </c:pt>
                <c:pt idx="2078">
                  <c:v>15609.711612320199</c:v>
                </c:pt>
                <c:pt idx="2079">
                  <c:v>15609.162369842499</c:v>
                </c:pt>
                <c:pt idx="2080">
                  <c:v>15603.821983428899</c:v>
                </c:pt>
                <c:pt idx="2081">
                  <c:v>15602.668721486099</c:v>
                </c:pt>
                <c:pt idx="2082">
                  <c:v>15602.134728788</c:v>
                </c:pt>
                <c:pt idx="2083">
                  <c:v>15602.1049553176</c:v>
                </c:pt>
                <c:pt idx="2084">
                  <c:v>15602.005989314301</c:v>
                </c:pt>
                <c:pt idx="2085">
                  <c:v>15596.9955366303</c:v>
                </c:pt>
                <c:pt idx="2086">
                  <c:v>15596.839120860201</c:v>
                </c:pt>
                <c:pt idx="2087">
                  <c:v>15595.653581540701</c:v>
                </c:pt>
                <c:pt idx="2088">
                  <c:v>15589.6419734423</c:v>
                </c:pt>
                <c:pt idx="2089">
                  <c:v>15588.6087580237</c:v>
                </c:pt>
                <c:pt idx="2090">
                  <c:v>15587.497297541</c:v>
                </c:pt>
                <c:pt idx="2091">
                  <c:v>15586.233423391601</c:v>
                </c:pt>
                <c:pt idx="2092">
                  <c:v>15579.9796160361</c:v>
                </c:pt>
                <c:pt idx="2093">
                  <c:v>15578.480359880299</c:v>
                </c:pt>
                <c:pt idx="2094">
                  <c:v>15578.4226829008</c:v>
                </c:pt>
                <c:pt idx="2095">
                  <c:v>15576.039829008399</c:v>
                </c:pt>
                <c:pt idx="2096">
                  <c:v>15575.6384084332</c:v>
                </c:pt>
                <c:pt idx="2097">
                  <c:v>15574.850541693901</c:v>
                </c:pt>
                <c:pt idx="2098">
                  <c:v>15573.7811296442</c:v>
                </c:pt>
                <c:pt idx="2099">
                  <c:v>15573.5950901418</c:v>
                </c:pt>
                <c:pt idx="2100">
                  <c:v>15570.7302188554</c:v>
                </c:pt>
                <c:pt idx="2101">
                  <c:v>15568.9621408659</c:v>
                </c:pt>
                <c:pt idx="2102">
                  <c:v>15568.5388597194</c:v>
                </c:pt>
                <c:pt idx="2103">
                  <c:v>15567.950290573801</c:v>
                </c:pt>
                <c:pt idx="2104">
                  <c:v>15566.137160059099</c:v>
                </c:pt>
                <c:pt idx="2105">
                  <c:v>15563.578198253501</c:v>
                </c:pt>
                <c:pt idx="2106">
                  <c:v>15563.5159967859</c:v>
                </c:pt>
                <c:pt idx="2107">
                  <c:v>15558.832266552099</c:v>
                </c:pt>
                <c:pt idx="2108">
                  <c:v>15558.83190721</c:v>
                </c:pt>
                <c:pt idx="2109">
                  <c:v>15557.2842903286</c:v>
                </c:pt>
                <c:pt idx="2110">
                  <c:v>15557.11327849</c:v>
                </c:pt>
                <c:pt idx="2111">
                  <c:v>15557.0310167524</c:v>
                </c:pt>
                <c:pt idx="2112">
                  <c:v>15555.4321951811</c:v>
                </c:pt>
                <c:pt idx="2113">
                  <c:v>15554.914921936201</c:v>
                </c:pt>
                <c:pt idx="2114">
                  <c:v>15552.106665110899</c:v>
                </c:pt>
                <c:pt idx="2115">
                  <c:v>15548.415380953</c:v>
                </c:pt>
                <c:pt idx="2116">
                  <c:v>15548.093372237299</c:v>
                </c:pt>
                <c:pt idx="2117">
                  <c:v>15546.511626760701</c:v>
                </c:pt>
                <c:pt idx="2118">
                  <c:v>15546.5089753053</c:v>
                </c:pt>
                <c:pt idx="2119">
                  <c:v>15545.2164812506</c:v>
                </c:pt>
                <c:pt idx="2120">
                  <c:v>15542.1018098195</c:v>
                </c:pt>
                <c:pt idx="2121">
                  <c:v>15539.2977094046</c:v>
                </c:pt>
                <c:pt idx="2122">
                  <c:v>15538.783958276699</c:v>
                </c:pt>
                <c:pt idx="2123">
                  <c:v>15536.0771880844</c:v>
                </c:pt>
                <c:pt idx="2124">
                  <c:v>15533.3112281985</c:v>
                </c:pt>
                <c:pt idx="2125">
                  <c:v>15532.3972664267</c:v>
                </c:pt>
                <c:pt idx="2126">
                  <c:v>15532.2104126303</c:v>
                </c:pt>
                <c:pt idx="2127">
                  <c:v>15529.599484877401</c:v>
                </c:pt>
                <c:pt idx="2128">
                  <c:v>15528.9538299908</c:v>
                </c:pt>
                <c:pt idx="2129">
                  <c:v>15526.978121514399</c:v>
                </c:pt>
                <c:pt idx="2130">
                  <c:v>15526.1118625089</c:v>
                </c:pt>
                <c:pt idx="2131">
                  <c:v>15525.4632739648</c:v>
                </c:pt>
                <c:pt idx="2132">
                  <c:v>15522.5418586012</c:v>
                </c:pt>
                <c:pt idx="2133">
                  <c:v>15521.223920550499</c:v>
                </c:pt>
                <c:pt idx="2134">
                  <c:v>15520.7429245028</c:v>
                </c:pt>
                <c:pt idx="2135">
                  <c:v>15516.2072455981</c:v>
                </c:pt>
                <c:pt idx="2136">
                  <c:v>15515.593057809499</c:v>
                </c:pt>
                <c:pt idx="2137">
                  <c:v>15515.162836134299</c:v>
                </c:pt>
                <c:pt idx="2138">
                  <c:v>15515.045489857701</c:v>
                </c:pt>
                <c:pt idx="2139">
                  <c:v>15514.885357207801</c:v>
                </c:pt>
                <c:pt idx="2140">
                  <c:v>15514.0458457613</c:v>
                </c:pt>
                <c:pt idx="2141">
                  <c:v>15511.6320475385</c:v>
                </c:pt>
                <c:pt idx="2142">
                  <c:v>15504.5724871004</c:v>
                </c:pt>
                <c:pt idx="2143">
                  <c:v>15502.567960370499</c:v>
                </c:pt>
                <c:pt idx="2144">
                  <c:v>15502.295539660499</c:v>
                </c:pt>
                <c:pt idx="2145">
                  <c:v>15501.3583959483</c:v>
                </c:pt>
                <c:pt idx="2146">
                  <c:v>15500.6068364479</c:v>
                </c:pt>
                <c:pt idx="2147">
                  <c:v>15496.3536698678</c:v>
                </c:pt>
                <c:pt idx="2148">
                  <c:v>15496.0285903935</c:v>
                </c:pt>
                <c:pt idx="2149">
                  <c:v>15495.6358455635</c:v>
                </c:pt>
                <c:pt idx="2150">
                  <c:v>15494.0792105113</c:v>
                </c:pt>
                <c:pt idx="2151">
                  <c:v>15492.278811767899</c:v>
                </c:pt>
                <c:pt idx="2152">
                  <c:v>15492.1584271749</c:v>
                </c:pt>
                <c:pt idx="2153">
                  <c:v>15491.3247201256</c:v>
                </c:pt>
                <c:pt idx="2154">
                  <c:v>15486.135233744901</c:v>
                </c:pt>
                <c:pt idx="2155">
                  <c:v>15485.685841114901</c:v>
                </c:pt>
                <c:pt idx="2156">
                  <c:v>15485.198472198301</c:v>
                </c:pt>
                <c:pt idx="2157">
                  <c:v>15484.8173932679</c:v>
                </c:pt>
                <c:pt idx="2158">
                  <c:v>15484.2207725963</c:v>
                </c:pt>
                <c:pt idx="2159">
                  <c:v>15483.2150087029</c:v>
                </c:pt>
                <c:pt idx="2160">
                  <c:v>15483.1036270192</c:v>
                </c:pt>
                <c:pt idx="2161">
                  <c:v>15482.1208759814</c:v>
                </c:pt>
                <c:pt idx="2162">
                  <c:v>15481.322447369301</c:v>
                </c:pt>
                <c:pt idx="2163">
                  <c:v>15481.176922017799</c:v>
                </c:pt>
                <c:pt idx="2164">
                  <c:v>15481.1467373408</c:v>
                </c:pt>
                <c:pt idx="2165">
                  <c:v>15480.6597555875</c:v>
                </c:pt>
                <c:pt idx="2166">
                  <c:v>15478.656165648399</c:v>
                </c:pt>
                <c:pt idx="2167">
                  <c:v>15475.3622597621</c:v>
                </c:pt>
                <c:pt idx="2168">
                  <c:v>15474.0916669334</c:v>
                </c:pt>
                <c:pt idx="2169">
                  <c:v>15473.4068049044</c:v>
                </c:pt>
                <c:pt idx="2170">
                  <c:v>15473.260174647899</c:v>
                </c:pt>
                <c:pt idx="2171">
                  <c:v>15471.8247485538</c:v>
                </c:pt>
                <c:pt idx="2172">
                  <c:v>15468.954708907901</c:v>
                </c:pt>
                <c:pt idx="2173">
                  <c:v>15468.7709248351</c:v>
                </c:pt>
                <c:pt idx="2174">
                  <c:v>15467.366935305099</c:v>
                </c:pt>
                <c:pt idx="2175">
                  <c:v>15463.8036168614</c:v>
                </c:pt>
                <c:pt idx="2176">
                  <c:v>15461.737381885499</c:v>
                </c:pt>
                <c:pt idx="2177">
                  <c:v>15460.191341244201</c:v>
                </c:pt>
                <c:pt idx="2178">
                  <c:v>15457.264963309701</c:v>
                </c:pt>
                <c:pt idx="2179">
                  <c:v>15456.1917552143</c:v>
                </c:pt>
                <c:pt idx="2180">
                  <c:v>15451.732618243401</c:v>
                </c:pt>
                <c:pt idx="2181">
                  <c:v>15451.6504487071</c:v>
                </c:pt>
                <c:pt idx="2182">
                  <c:v>15450.912534545299</c:v>
                </c:pt>
                <c:pt idx="2183">
                  <c:v>15450.1424701666</c:v>
                </c:pt>
                <c:pt idx="2184">
                  <c:v>15443.5424901601</c:v>
                </c:pt>
                <c:pt idx="2185">
                  <c:v>15442.1370617661</c:v>
                </c:pt>
                <c:pt idx="2186">
                  <c:v>15439.0214704677</c:v>
                </c:pt>
                <c:pt idx="2187">
                  <c:v>15436.5651778233</c:v>
                </c:pt>
                <c:pt idx="2188">
                  <c:v>15430.9843787355</c:v>
                </c:pt>
                <c:pt idx="2189">
                  <c:v>15425.117352208201</c:v>
                </c:pt>
                <c:pt idx="2190">
                  <c:v>15424.824774275099</c:v>
                </c:pt>
                <c:pt idx="2191">
                  <c:v>15422.8942636762</c:v>
                </c:pt>
                <c:pt idx="2192">
                  <c:v>15421.394031075801</c:v>
                </c:pt>
                <c:pt idx="2193">
                  <c:v>15420.5390631145</c:v>
                </c:pt>
                <c:pt idx="2194">
                  <c:v>15417.8070088364</c:v>
                </c:pt>
                <c:pt idx="2195">
                  <c:v>15416.8341202802</c:v>
                </c:pt>
                <c:pt idx="2196">
                  <c:v>15416.306510038899</c:v>
                </c:pt>
                <c:pt idx="2197">
                  <c:v>15415.3568010819</c:v>
                </c:pt>
                <c:pt idx="2198">
                  <c:v>15414.375713375</c:v>
                </c:pt>
                <c:pt idx="2199">
                  <c:v>15413.464598168899</c:v>
                </c:pt>
                <c:pt idx="2200">
                  <c:v>15402.708410716899</c:v>
                </c:pt>
                <c:pt idx="2201">
                  <c:v>15401.6993865104</c:v>
                </c:pt>
                <c:pt idx="2202">
                  <c:v>15401.162459233199</c:v>
                </c:pt>
                <c:pt idx="2203">
                  <c:v>15399.0921131498</c:v>
                </c:pt>
                <c:pt idx="2204">
                  <c:v>15398.487063045801</c:v>
                </c:pt>
                <c:pt idx="2205">
                  <c:v>15397.616164314601</c:v>
                </c:pt>
                <c:pt idx="2206">
                  <c:v>15395.903799755701</c:v>
                </c:pt>
                <c:pt idx="2207">
                  <c:v>15395.7288843776</c:v>
                </c:pt>
                <c:pt idx="2208">
                  <c:v>15389.618434010899</c:v>
                </c:pt>
                <c:pt idx="2209">
                  <c:v>15387.237502869601</c:v>
                </c:pt>
                <c:pt idx="2210">
                  <c:v>15383.866086722701</c:v>
                </c:pt>
                <c:pt idx="2211">
                  <c:v>15383.3838552045</c:v>
                </c:pt>
                <c:pt idx="2212">
                  <c:v>15382.423828261</c:v>
                </c:pt>
                <c:pt idx="2213">
                  <c:v>15380.878766955801</c:v>
                </c:pt>
                <c:pt idx="2214">
                  <c:v>15380.3981921539</c:v>
                </c:pt>
                <c:pt idx="2215">
                  <c:v>15379.767571193401</c:v>
                </c:pt>
                <c:pt idx="2216">
                  <c:v>15379.055248381601</c:v>
                </c:pt>
                <c:pt idx="2217">
                  <c:v>15378.0348363017</c:v>
                </c:pt>
                <c:pt idx="2218">
                  <c:v>15373.5676904268</c:v>
                </c:pt>
                <c:pt idx="2219">
                  <c:v>15373.1334436663</c:v>
                </c:pt>
                <c:pt idx="2220">
                  <c:v>15372.738658898401</c:v>
                </c:pt>
                <c:pt idx="2221">
                  <c:v>15371.852369545601</c:v>
                </c:pt>
                <c:pt idx="2222">
                  <c:v>15370.8490830517</c:v>
                </c:pt>
                <c:pt idx="2223">
                  <c:v>15370.491957468699</c:v>
                </c:pt>
                <c:pt idx="2224">
                  <c:v>15370.461362079899</c:v>
                </c:pt>
                <c:pt idx="2225">
                  <c:v>15366.575704963599</c:v>
                </c:pt>
                <c:pt idx="2226">
                  <c:v>15365.9593035826</c:v>
                </c:pt>
                <c:pt idx="2227">
                  <c:v>15364.7927916879</c:v>
                </c:pt>
                <c:pt idx="2228">
                  <c:v>15364.5311336705</c:v>
                </c:pt>
                <c:pt idx="2229">
                  <c:v>15362.745206096301</c:v>
                </c:pt>
                <c:pt idx="2230">
                  <c:v>15358.7206652021</c:v>
                </c:pt>
                <c:pt idx="2231">
                  <c:v>15358.326329923801</c:v>
                </c:pt>
                <c:pt idx="2232">
                  <c:v>15357.6560963761</c:v>
                </c:pt>
                <c:pt idx="2233">
                  <c:v>15354.8346419924</c:v>
                </c:pt>
                <c:pt idx="2234">
                  <c:v>15354.660798978301</c:v>
                </c:pt>
                <c:pt idx="2235">
                  <c:v>15353.9717191256</c:v>
                </c:pt>
                <c:pt idx="2236">
                  <c:v>15352.665374661001</c:v>
                </c:pt>
                <c:pt idx="2237">
                  <c:v>15349.9240591244</c:v>
                </c:pt>
                <c:pt idx="2238">
                  <c:v>15349.897123631101</c:v>
                </c:pt>
                <c:pt idx="2239">
                  <c:v>15349.3638326687</c:v>
                </c:pt>
                <c:pt idx="2240">
                  <c:v>15349.2335718451</c:v>
                </c:pt>
                <c:pt idx="2241">
                  <c:v>15347.4491712667</c:v>
                </c:pt>
                <c:pt idx="2242">
                  <c:v>15346.672188296399</c:v>
                </c:pt>
                <c:pt idx="2243">
                  <c:v>15345.6712210441</c:v>
                </c:pt>
                <c:pt idx="2244">
                  <c:v>15339.478106255199</c:v>
                </c:pt>
                <c:pt idx="2245">
                  <c:v>15339.4701519561</c:v>
                </c:pt>
                <c:pt idx="2246">
                  <c:v>15337.0294379077</c:v>
                </c:pt>
                <c:pt idx="2247">
                  <c:v>15336.5767058206</c:v>
                </c:pt>
                <c:pt idx="2248">
                  <c:v>15329.9708938042</c:v>
                </c:pt>
                <c:pt idx="2249">
                  <c:v>15328.1585874714</c:v>
                </c:pt>
                <c:pt idx="2250">
                  <c:v>15324.6957335764</c:v>
                </c:pt>
                <c:pt idx="2251">
                  <c:v>15322.696669998</c:v>
                </c:pt>
                <c:pt idx="2252">
                  <c:v>15322.3058319713</c:v>
                </c:pt>
                <c:pt idx="2253">
                  <c:v>15320.0270945556</c:v>
                </c:pt>
                <c:pt idx="2254">
                  <c:v>15316.993518564101</c:v>
                </c:pt>
                <c:pt idx="2255">
                  <c:v>15315.9020825515</c:v>
                </c:pt>
                <c:pt idx="2256">
                  <c:v>15313.9756054062</c:v>
                </c:pt>
                <c:pt idx="2257">
                  <c:v>15313.754255828</c:v>
                </c:pt>
                <c:pt idx="2258">
                  <c:v>15312.269517083099</c:v>
                </c:pt>
                <c:pt idx="2259">
                  <c:v>15311.8082323133</c:v>
                </c:pt>
                <c:pt idx="2260">
                  <c:v>15301.156803276101</c:v>
                </c:pt>
                <c:pt idx="2261">
                  <c:v>15301.018133264301</c:v>
                </c:pt>
                <c:pt idx="2262">
                  <c:v>15299.511569378399</c:v>
                </c:pt>
                <c:pt idx="2263">
                  <c:v>15297.2111914245</c:v>
                </c:pt>
                <c:pt idx="2264">
                  <c:v>15297.1190901546</c:v>
                </c:pt>
                <c:pt idx="2265">
                  <c:v>15295.104339355301</c:v>
                </c:pt>
                <c:pt idx="2266">
                  <c:v>15295.0067929585</c:v>
                </c:pt>
                <c:pt idx="2267">
                  <c:v>15294.8420549902</c:v>
                </c:pt>
                <c:pt idx="2268">
                  <c:v>15291.4330729706</c:v>
                </c:pt>
                <c:pt idx="2269">
                  <c:v>15289.9232742229</c:v>
                </c:pt>
                <c:pt idx="2270">
                  <c:v>15289.0791678806</c:v>
                </c:pt>
                <c:pt idx="2271">
                  <c:v>15287.7468927551</c:v>
                </c:pt>
                <c:pt idx="2272">
                  <c:v>15287.1460099745</c:v>
                </c:pt>
                <c:pt idx="2273">
                  <c:v>15285.2029747545</c:v>
                </c:pt>
                <c:pt idx="2274">
                  <c:v>15284.341295559499</c:v>
                </c:pt>
                <c:pt idx="2275">
                  <c:v>15283.735115580401</c:v>
                </c:pt>
                <c:pt idx="2276">
                  <c:v>15283.6807630981</c:v>
                </c:pt>
                <c:pt idx="2277">
                  <c:v>15283.637464470599</c:v>
                </c:pt>
                <c:pt idx="2278">
                  <c:v>15278.0925100937</c:v>
                </c:pt>
                <c:pt idx="2279">
                  <c:v>15278.0294562403</c:v>
                </c:pt>
                <c:pt idx="2280">
                  <c:v>15277.278203432699</c:v>
                </c:pt>
                <c:pt idx="2281">
                  <c:v>15273.410327969599</c:v>
                </c:pt>
                <c:pt idx="2282">
                  <c:v>15271.133902691499</c:v>
                </c:pt>
                <c:pt idx="2283">
                  <c:v>15267.0603452254</c:v>
                </c:pt>
                <c:pt idx="2284">
                  <c:v>15266.8421362724</c:v>
                </c:pt>
                <c:pt idx="2285">
                  <c:v>15263.0721453064</c:v>
                </c:pt>
                <c:pt idx="2286">
                  <c:v>15261.545919018399</c:v>
                </c:pt>
                <c:pt idx="2287">
                  <c:v>15260.424570396501</c:v>
                </c:pt>
                <c:pt idx="2288">
                  <c:v>15258.593591110301</c:v>
                </c:pt>
                <c:pt idx="2289">
                  <c:v>15256.602174284901</c:v>
                </c:pt>
                <c:pt idx="2290">
                  <c:v>15256.5394156776</c:v>
                </c:pt>
                <c:pt idx="2291">
                  <c:v>15250.8298133524</c:v>
                </c:pt>
                <c:pt idx="2292">
                  <c:v>15249.786370436501</c:v>
                </c:pt>
                <c:pt idx="2293">
                  <c:v>15248.242264500999</c:v>
                </c:pt>
                <c:pt idx="2294">
                  <c:v>15246.165448662299</c:v>
                </c:pt>
                <c:pt idx="2295">
                  <c:v>15245.797943703399</c:v>
                </c:pt>
                <c:pt idx="2296">
                  <c:v>15241.018965641</c:v>
                </c:pt>
                <c:pt idx="2297">
                  <c:v>15237.549745881601</c:v>
                </c:pt>
                <c:pt idx="2298">
                  <c:v>15231.633301012</c:v>
                </c:pt>
                <c:pt idx="2299">
                  <c:v>15231.423853152</c:v>
                </c:pt>
                <c:pt idx="2300">
                  <c:v>15230.9100161554</c:v>
                </c:pt>
                <c:pt idx="2301">
                  <c:v>15229.4386706035</c:v>
                </c:pt>
                <c:pt idx="2302">
                  <c:v>15227.229226188399</c:v>
                </c:pt>
                <c:pt idx="2303">
                  <c:v>15226.1169590953</c:v>
                </c:pt>
                <c:pt idx="2304">
                  <c:v>15223.289850645</c:v>
                </c:pt>
                <c:pt idx="2305">
                  <c:v>15220.762255797301</c:v>
                </c:pt>
                <c:pt idx="2306">
                  <c:v>15218.897596119499</c:v>
                </c:pt>
                <c:pt idx="2307">
                  <c:v>15217.6354212471</c:v>
                </c:pt>
                <c:pt idx="2308">
                  <c:v>15217.507600155501</c:v>
                </c:pt>
                <c:pt idx="2309">
                  <c:v>15216.595546135701</c:v>
                </c:pt>
                <c:pt idx="2310">
                  <c:v>15209.7061867947</c:v>
                </c:pt>
                <c:pt idx="2311">
                  <c:v>15207.487160716</c:v>
                </c:pt>
                <c:pt idx="2312">
                  <c:v>15206.5781215435</c:v>
                </c:pt>
                <c:pt idx="2313">
                  <c:v>15206.062998248901</c:v>
                </c:pt>
                <c:pt idx="2314">
                  <c:v>15206.0124192245</c:v>
                </c:pt>
                <c:pt idx="2315">
                  <c:v>15204.296444572999</c:v>
                </c:pt>
                <c:pt idx="2316">
                  <c:v>15203.3512782749</c:v>
                </c:pt>
                <c:pt idx="2317">
                  <c:v>15198.8290019628</c:v>
                </c:pt>
                <c:pt idx="2318">
                  <c:v>15196.7635553646</c:v>
                </c:pt>
                <c:pt idx="2319">
                  <c:v>15195.942645376401</c:v>
                </c:pt>
                <c:pt idx="2320">
                  <c:v>15194.1011741739</c:v>
                </c:pt>
                <c:pt idx="2321">
                  <c:v>15193.4733517321</c:v>
                </c:pt>
                <c:pt idx="2322">
                  <c:v>15193.0769940064</c:v>
                </c:pt>
                <c:pt idx="2323">
                  <c:v>15187.206491278601</c:v>
                </c:pt>
                <c:pt idx="2324">
                  <c:v>15186.9299861331</c:v>
                </c:pt>
                <c:pt idx="2325">
                  <c:v>15186.0599428195</c:v>
                </c:pt>
                <c:pt idx="2326">
                  <c:v>15185.902918074</c:v>
                </c:pt>
                <c:pt idx="2327">
                  <c:v>15183.8856463709</c:v>
                </c:pt>
                <c:pt idx="2328">
                  <c:v>15183.247916386699</c:v>
                </c:pt>
                <c:pt idx="2329">
                  <c:v>15183.095189395</c:v>
                </c:pt>
                <c:pt idx="2330">
                  <c:v>15182.718122988599</c:v>
                </c:pt>
                <c:pt idx="2331">
                  <c:v>15180.6853355495</c:v>
                </c:pt>
                <c:pt idx="2332">
                  <c:v>15180.2470797604</c:v>
                </c:pt>
                <c:pt idx="2333">
                  <c:v>15178.736182385999</c:v>
                </c:pt>
                <c:pt idx="2334">
                  <c:v>15177.846894764099</c:v>
                </c:pt>
                <c:pt idx="2335">
                  <c:v>15177.1355752299</c:v>
                </c:pt>
                <c:pt idx="2336">
                  <c:v>15173.702031851701</c:v>
                </c:pt>
                <c:pt idx="2337">
                  <c:v>15170.492527094801</c:v>
                </c:pt>
                <c:pt idx="2338">
                  <c:v>15170.1534845523</c:v>
                </c:pt>
                <c:pt idx="2339">
                  <c:v>15170.0968902246</c:v>
                </c:pt>
                <c:pt idx="2340">
                  <c:v>15169.4400909709</c:v>
                </c:pt>
                <c:pt idx="2341">
                  <c:v>15168.917834014699</c:v>
                </c:pt>
                <c:pt idx="2342">
                  <c:v>15167.9074839984</c:v>
                </c:pt>
                <c:pt idx="2343">
                  <c:v>15166.660629752399</c:v>
                </c:pt>
                <c:pt idx="2344">
                  <c:v>15166.656388518</c:v>
                </c:pt>
                <c:pt idx="2345">
                  <c:v>15165.686859196099</c:v>
                </c:pt>
                <c:pt idx="2346">
                  <c:v>15164.682632903199</c:v>
                </c:pt>
                <c:pt idx="2347">
                  <c:v>15162.986138946701</c:v>
                </c:pt>
                <c:pt idx="2348">
                  <c:v>15161.0134389995</c:v>
                </c:pt>
                <c:pt idx="2349">
                  <c:v>15160.1934592497</c:v>
                </c:pt>
                <c:pt idx="2350">
                  <c:v>15160.192053177499</c:v>
                </c:pt>
                <c:pt idx="2351">
                  <c:v>15158.9927818043</c:v>
                </c:pt>
                <c:pt idx="2352">
                  <c:v>15155.620248249599</c:v>
                </c:pt>
                <c:pt idx="2353">
                  <c:v>15155.132070957799</c:v>
                </c:pt>
                <c:pt idx="2354">
                  <c:v>15152.1977826854</c:v>
                </c:pt>
                <c:pt idx="2355">
                  <c:v>15152.012712432699</c:v>
                </c:pt>
                <c:pt idx="2356">
                  <c:v>15151.744660976499</c:v>
                </c:pt>
                <c:pt idx="2357">
                  <c:v>15151.2286018017</c:v>
                </c:pt>
                <c:pt idx="2358">
                  <c:v>15150.8898446864</c:v>
                </c:pt>
                <c:pt idx="2359">
                  <c:v>15150.4809485405</c:v>
                </c:pt>
                <c:pt idx="2360">
                  <c:v>15146.1587337409</c:v>
                </c:pt>
                <c:pt idx="2361">
                  <c:v>15145.7782445661</c:v>
                </c:pt>
                <c:pt idx="2362">
                  <c:v>15145.6556028124</c:v>
                </c:pt>
                <c:pt idx="2363">
                  <c:v>15143.918225341</c:v>
                </c:pt>
                <c:pt idx="2364">
                  <c:v>15143.8904462091</c:v>
                </c:pt>
                <c:pt idx="2365">
                  <c:v>15143.767252141401</c:v>
                </c:pt>
                <c:pt idx="2366">
                  <c:v>15136.7311236265</c:v>
                </c:pt>
                <c:pt idx="2367">
                  <c:v>15136.5589631153</c:v>
                </c:pt>
                <c:pt idx="2368">
                  <c:v>15134.829122863899</c:v>
                </c:pt>
                <c:pt idx="2369">
                  <c:v>15133.467709839701</c:v>
                </c:pt>
                <c:pt idx="2370">
                  <c:v>15131.7937479712</c:v>
                </c:pt>
                <c:pt idx="2371">
                  <c:v>15131.6723562063</c:v>
                </c:pt>
                <c:pt idx="2372">
                  <c:v>15130.057384748699</c:v>
                </c:pt>
                <c:pt idx="2373">
                  <c:v>15128.0450958726</c:v>
                </c:pt>
                <c:pt idx="2374">
                  <c:v>15125.7202035139</c:v>
                </c:pt>
                <c:pt idx="2375">
                  <c:v>15123.9226684814</c:v>
                </c:pt>
                <c:pt idx="2376">
                  <c:v>15122.2152557757</c:v>
                </c:pt>
                <c:pt idx="2377">
                  <c:v>15120.4410674269</c:v>
                </c:pt>
                <c:pt idx="2378">
                  <c:v>15120.377073347499</c:v>
                </c:pt>
                <c:pt idx="2379">
                  <c:v>15117.949087019901</c:v>
                </c:pt>
                <c:pt idx="2380">
                  <c:v>15117.938472618</c:v>
                </c:pt>
                <c:pt idx="2381">
                  <c:v>15117.0307971276</c:v>
                </c:pt>
                <c:pt idx="2382">
                  <c:v>15113.034464751199</c:v>
                </c:pt>
                <c:pt idx="2383">
                  <c:v>15112.020666787899</c:v>
                </c:pt>
                <c:pt idx="2384">
                  <c:v>15110.639559388501</c:v>
                </c:pt>
                <c:pt idx="2385">
                  <c:v>15107.322193309201</c:v>
                </c:pt>
                <c:pt idx="2386">
                  <c:v>15107.1294060828</c:v>
                </c:pt>
                <c:pt idx="2387">
                  <c:v>15106.3709332577</c:v>
                </c:pt>
                <c:pt idx="2388">
                  <c:v>15106.3451291647</c:v>
                </c:pt>
                <c:pt idx="2389">
                  <c:v>15103.1664674728</c:v>
                </c:pt>
                <c:pt idx="2390">
                  <c:v>15101.859012507601</c:v>
                </c:pt>
                <c:pt idx="2391">
                  <c:v>15101.7732644526</c:v>
                </c:pt>
                <c:pt idx="2392">
                  <c:v>15101.483013503101</c:v>
                </c:pt>
                <c:pt idx="2393">
                  <c:v>15101.1760926847</c:v>
                </c:pt>
                <c:pt idx="2394">
                  <c:v>15096.131077142099</c:v>
                </c:pt>
                <c:pt idx="2395">
                  <c:v>15093.2236040601</c:v>
                </c:pt>
                <c:pt idx="2396">
                  <c:v>15092.145540125999</c:v>
                </c:pt>
                <c:pt idx="2397">
                  <c:v>15090.0778666111</c:v>
                </c:pt>
                <c:pt idx="2398">
                  <c:v>15084.9167810772</c:v>
                </c:pt>
                <c:pt idx="2399">
                  <c:v>15084.7527119395</c:v>
                </c:pt>
                <c:pt idx="2400">
                  <c:v>15082.5281832172</c:v>
                </c:pt>
                <c:pt idx="2401">
                  <c:v>15079.520413086701</c:v>
                </c:pt>
                <c:pt idx="2402">
                  <c:v>15079.3955522124</c:v>
                </c:pt>
                <c:pt idx="2403">
                  <c:v>15078.3116304142</c:v>
                </c:pt>
                <c:pt idx="2404">
                  <c:v>15075.9191684909</c:v>
                </c:pt>
                <c:pt idx="2405">
                  <c:v>15074.338681827299</c:v>
                </c:pt>
                <c:pt idx="2406">
                  <c:v>15071.843052181999</c:v>
                </c:pt>
                <c:pt idx="2407">
                  <c:v>15070.9101096102</c:v>
                </c:pt>
                <c:pt idx="2408">
                  <c:v>15070.590777761499</c:v>
                </c:pt>
                <c:pt idx="2409">
                  <c:v>15068.783741948901</c:v>
                </c:pt>
                <c:pt idx="2410">
                  <c:v>15067.440113643201</c:v>
                </c:pt>
                <c:pt idx="2411">
                  <c:v>15064.8710213336</c:v>
                </c:pt>
                <c:pt idx="2412">
                  <c:v>15063.4997328192</c:v>
                </c:pt>
                <c:pt idx="2413">
                  <c:v>15062.7631030707</c:v>
                </c:pt>
                <c:pt idx="2414">
                  <c:v>15061.689512614999</c:v>
                </c:pt>
                <c:pt idx="2415">
                  <c:v>15060.377459729099</c:v>
                </c:pt>
                <c:pt idx="2416">
                  <c:v>15059.214948045101</c:v>
                </c:pt>
                <c:pt idx="2417">
                  <c:v>15058.9872438604</c:v>
                </c:pt>
                <c:pt idx="2418">
                  <c:v>15058.6883262632</c:v>
                </c:pt>
                <c:pt idx="2419">
                  <c:v>15056.362930306999</c:v>
                </c:pt>
                <c:pt idx="2420">
                  <c:v>15051.6480097003</c:v>
                </c:pt>
                <c:pt idx="2421">
                  <c:v>15050.6046565904</c:v>
                </c:pt>
                <c:pt idx="2422">
                  <c:v>15047.2995439842</c:v>
                </c:pt>
                <c:pt idx="2423">
                  <c:v>15046.5185617194</c:v>
                </c:pt>
                <c:pt idx="2424">
                  <c:v>15046.4191582447</c:v>
                </c:pt>
                <c:pt idx="2425">
                  <c:v>15045.6406618247</c:v>
                </c:pt>
                <c:pt idx="2426">
                  <c:v>15045.336925146299</c:v>
                </c:pt>
                <c:pt idx="2427">
                  <c:v>15044.450208800199</c:v>
                </c:pt>
                <c:pt idx="2428">
                  <c:v>15042.0690525888</c:v>
                </c:pt>
                <c:pt idx="2429">
                  <c:v>15037.618596479901</c:v>
                </c:pt>
                <c:pt idx="2430">
                  <c:v>15036.8894582372</c:v>
                </c:pt>
                <c:pt idx="2431">
                  <c:v>15036.705848132</c:v>
                </c:pt>
                <c:pt idx="2432">
                  <c:v>15032.756661072</c:v>
                </c:pt>
                <c:pt idx="2433">
                  <c:v>15032.189496757201</c:v>
                </c:pt>
                <c:pt idx="2434">
                  <c:v>15031.6479380243</c:v>
                </c:pt>
                <c:pt idx="2435">
                  <c:v>15029.510214879499</c:v>
                </c:pt>
                <c:pt idx="2436">
                  <c:v>15028.988004332699</c:v>
                </c:pt>
                <c:pt idx="2437">
                  <c:v>15024.5610705528</c:v>
                </c:pt>
                <c:pt idx="2438">
                  <c:v>15022.901806051201</c:v>
                </c:pt>
                <c:pt idx="2439">
                  <c:v>15022.2868585624</c:v>
                </c:pt>
                <c:pt idx="2440">
                  <c:v>15021.952846469099</c:v>
                </c:pt>
                <c:pt idx="2441">
                  <c:v>15019.7225283241</c:v>
                </c:pt>
                <c:pt idx="2442">
                  <c:v>15017.637364350399</c:v>
                </c:pt>
                <c:pt idx="2443">
                  <c:v>15016.805217261701</c:v>
                </c:pt>
                <c:pt idx="2444">
                  <c:v>15016.67524459</c:v>
                </c:pt>
                <c:pt idx="2445">
                  <c:v>15014.875998269201</c:v>
                </c:pt>
                <c:pt idx="2446">
                  <c:v>15014.535544227099</c:v>
                </c:pt>
                <c:pt idx="2447">
                  <c:v>15013.6758765296</c:v>
                </c:pt>
                <c:pt idx="2448">
                  <c:v>15013.3992189703</c:v>
                </c:pt>
                <c:pt idx="2449">
                  <c:v>15012.484467939799</c:v>
                </c:pt>
                <c:pt idx="2450">
                  <c:v>15010.246645781601</c:v>
                </c:pt>
                <c:pt idx="2451">
                  <c:v>15009.6455304715</c:v>
                </c:pt>
                <c:pt idx="2452">
                  <c:v>15006.5212184715</c:v>
                </c:pt>
                <c:pt idx="2453">
                  <c:v>15006.4681244885</c:v>
                </c:pt>
                <c:pt idx="2454">
                  <c:v>15006.4018664755</c:v>
                </c:pt>
                <c:pt idx="2455">
                  <c:v>15006.3552670022</c:v>
                </c:pt>
                <c:pt idx="2456">
                  <c:v>15005.405839552001</c:v>
                </c:pt>
                <c:pt idx="2457">
                  <c:v>15003.659153926101</c:v>
                </c:pt>
                <c:pt idx="2458">
                  <c:v>14995.387995041499</c:v>
                </c:pt>
                <c:pt idx="2459">
                  <c:v>14994.332742516701</c:v>
                </c:pt>
                <c:pt idx="2460">
                  <c:v>14992.302946354999</c:v>
                </c:pt>
                <c:pt idx="2461">
                  <c:v>14991.7640782498</c:v>
                </c:pt>
                <c:pt idx="2462">
                  <c:v>14990.9759300163</c:v>
                </c:pt>
                <c:pt idx="2463">
                  <c:v>14990.489406087199</c:v>
                </c:pt>
                <c:pt idx="2464">
                  <c:v>14986.251647347901</c:v>
                </c:pt>
                <c:pt idx="2465">
                  <c:v>14984.699513391801</c:v>
                </c:pt>
                <c:pt idx="2466">
                  <c:v>14984.477307764901</c:v>
                </c:pt>
                <c:pt idx="2467">
                  <c:v>14983.091760053399</c:v>
                </c:pt>
                <c:pt idx="2468">
                  <c:v>14983.032322286699</c:v>
                </c:pt>
                <c:pt idx="2469">
                  <c:v>14980.4740486678</c:v>
                </c:pt>
                <c:pt idx="2470">
                  <c:v>14979.7039573619</c:v>
                </c:pt>
                <c:pt idx="2471">
                  <c:v>14977.762870565701</c:v>
                </c:pt>
                <c:pt idx="2472">
                  <c:v>14977.564074690899</c:v>
                </c:pt>
                <c:pt idx="2473">
                  <c:v>14975.101772199099</c:v>
                </c:pt>
                <c:pt idx="2474">
                  <c:v>14974.5487025608</c:v>
                </c:pt>
                <c:pt idx="2475">
                  <c:v>14972.025810789601</c:v>
                </c:pt>
                <c:pt idx="2476">
                  <c:v>14970.2573029131</c:v>
                </c:pt>
                <c:pt idx="2477">
                  <c:v>14970.239981835401</c:v>
                </c:pt>
                <c:pt idx="2478">
                  <c:v>14967.745885333399</c:v>
                </c:pt>
                <c:pt idx="2479">
                  <c:v>14964.2659354099</c:v>
                </c:pt>
                <c:pt idx="2480">
                  <c:v>14963.971693851099</c:v>
                </c:pt>
                <c:pt idx="2481">
                  <c:v>14960.0392583056</c:v>
                </c:pt>
                <c:pt idx="2482">
                  <c:v>14957.4868788063</c:v>
                </c:pt>
                <c:pt idx="2483">
                  <c:v>14957.4445338438</c:v>
                </c:pt>
                <c:pt idx="2484">
                  <c:v>14955.477280065599</c:v>
                </c:pt>
                <c:pt idx="2485">
                  <c:v>14951.3742652198</c:v>
                </c:pt>
                <c:pt idx="2486">
                  <c:v>14947.2113337627</c:v>
                </c:pt>
                <c:pt idx="2487">
                  <c:v>14947.1317116969</c:v>
                </c:pt>
                <c:pt idx="2488">
                  <c:v>14946.191747737899</c:v>
                </c:pt>
                <c:pt idx="2489">
                  <c:v>14945.929955657401</c:v>
                </c:pt>
                <c:pt idx="2490">
                  <c:v>14943.831752297599</c:v>
                </c:pt>
                <c:pt idx="2491">
                  <c:v>14939.3599707303</c:v>
                </c:pt>
                <c:pt idx="2492">
                  <c:v>14937.615505977399</c:v>
                </c:pt>
                <c:pt idx="2493">
                  <c:v>14936.597872594501</c:v>
                </c:pt>
                <c:pt idx="2494">
                  <c:v>14934.2151202884</c:v>
                </c:pt>
                <c:pt idx="2495">
                  <c:v>14933.344370500699</c:v>
                </c:pt>
                <c:pt idx="2496">
                  <c:v>14932.2091857991</c:v>
                </c:pt>
                <c:pt idx="2497">
                  <c:v>14931.1779614977</c:v>
                </c:pt>
                <c:pt idx="2498">
                  <c:v>14930.9571663323</c:v>
                </c:pt>
                <c:pt idx="2499">
                  <c:v>14927.6721560272</c:v>
                </c:pt>
                <c:pt idx="2500">
                  <c:v>14926.612956242499</c:v>
                </c:pt>
                <c:pt idx="2501">
                  <c:v>14926.2736482735</c:v>
                </c:pt>
                <c:pt idx="2502">
                  <c:v>14926.0607484376</c:v>
                </c:pt>
                <c:pt idx="2503">
                  <c:v>14924.942543645901</c:v>
                </c:pt>
                <c:pt idx="2504">
                  <c:v>14924.855802114</c:v>
                </c:pt>
                <c:pt idx="2505">
                  <c:v>14922.372999888799</c:v>
                </c:pt>
                <c:pt idx="2506">
                  <c:v>14919.3133527927</c:v>
                </c:pt>
                <c:pt idx="2507">
                  <c:v>14917.924061983</c:v>
                </c:pt>
                <c:pt idx="2508">
                  <c:v>14916.300502594901</c:v>
                </c:pt>
                <c:pt idx="2509">
                  <c:v>14915.280002388001</c:v>
                </c:pt>
                <c:pt idx="2510">
                  <c:v>14913.6450107863</c:v>
                </c:pt>
                <c:pt idx="2511">
                  <c:v>14910.0568504926</c:v>
                </c:pt>
                <c:pt idx="2512">
                  <c:v>14903.131630972901</c:v>
                </c:pt>
                <c:pt idx="2513">
                  <c:v>14901.9518015503</c:v>
                </c:pt>
                <c:pt idx="2514">
                  <c:v>14901.905135995899</c:v>
                </c:pt>
                <c:pt idx="2515">
                  <c:v>14900.522559356999</c:v>
                </c:pt>
                <c:pt idx="2516">
                  <c:v>14900.1114768918</c:v>
                </c:pt>
                <c:pt idx="2517">
                  <c:v>14900.0465625783</c:v>
                </c:pt>
                <c:pt idx="2518">
                  <c:v>14899.5698525231</c:v>
                </c:pt>
                <c:pt idx="2519">
                  <c:v>14890.5488105318</c:v>
                </c:pt>
                <c:pt idx="2520">
                  <c:v>14890.010319246499</c:v>
                </c:pt>
                <c:pt idx="2521">
                  <c:v>14888.386957704</c:v>
                </c:pt>
                <c:pt idx="2522">
                  <c:v>14883.976681456599</c:v>
                </c:pt>
                <c:pt idx="2523">
                  <c:v>14883.731095613201</c:v>
                </c:pt>
                <c:pt idx="2524">
                  <c:v>14880.477848438501</c:v>
                </c:pt>
                <c:pt idx="2525">
                  <c:v>14880.071718577499</c:v>
                </c:pt>
                <c:pt idx="2526">
                  <c:v>14879.335378453599</c:v>
                </c:pt>
                <c:pt idx="2527">
                  <c:v>14878.1703336469</c:v>
                </c:pt>
                <c:pt idx="2528">
                  <c:v>14873.364376887001</c:v>
                </c:pt>
                <c:pt idx="2529">
                  <c:v>14872.7876601756</c:v>
                </c:pt>
                <c:pt idx="2530">
                  <c:v>14872.635778793299</c:v>
                </c:pt>
                <c:pt idx="2531">
                  <c:v>14871.42404014</c:v>
                </c:pt>
                <c:pt idx="2532">
                  <c:v>14868.530269889199</c:v>
                </c:pt>
                <c:pt idx="2533">
                  <c:v>14865.132509450201</c:v>
                </c:pt>
                <c:pt idx="2534">
                  <c:v>14864.4450342379</c:v>
                </c:pt>
                <c:pt idx="2535">
                  <c:v>14863.3925199511</c:v>
                </c:pt>
                <c:pt idx="2536">
                  <c:v>14861.470349024499</c:v>
                </c:pt>
                <c:pt idx="2537">
                  <c:v>14859.6658174607</c:v>
                </c:pt>
                <c:pt idx="2538">
                  <c:v>14857.345424503101</c:v>
                </c:pt>
                <c:pt idx="2539">
                  <c:v>14856.325656064</c:v>
                </c:pt>
                <c:pt idx="2540">
                  <c:v>14855.4776533146</c:v>
                </c:pt>
                <c:pt idx="2541">
                  <c:v>14854.755311737301</c:v>
                </c:pt>
                <c:pt idx="2542">
                  <c:v>14852.4944331677</c:v>
                </c:pt>
                <c:pt idx="2543">
                  <c:v>14851.848469673199</c:v>
                </c:pt>
                <c:pt idx="2544">
                  <c:v>14851.200702873901</c:v>
                </c:pt>
                <c:pt idx="2545">
                  <c:v>14849.4443764276</c:v>
                </c:pt>
                <c:pt idx="2546">
                  <c:v>14849.0972577221</c:v>
                </c:pt>
                <c:pt idx="2547">
                  <c:v>14848.062183044</c:v>
                </c:pt>
                <c:pt idx="2548">
                  <c:v>14848.002154218701</c:v>
                </c:pt>
                <c:pt idx="2549">
                  <c:v>14845.514306606399</c:v>
                </c:pt>
                <c:pt idx="2550">
                  <c:v>14844.8548520967</c:v>
                </c:pt>
                <c:pt idx="2551">
                  <c:v>14842.696466653801</c:v>
                </c:pt>
                <c:pt idx="2552">
                  <c:v>14840.277292395</c:v>
                </c:pt>
                <c:pt idx="2553">
                  <c:v>14840.0526119805</c:v>
                </c:pt>
                <c:pt idx="2554">
                  <c:v>14840.041612414399</c:v>
                </c:pt>
                <c:pt idx="2555">
                  <c:v>14838.818347278901</c:v>
                </c:pt>
                <c:pt idx="2556">
                  <c:v>14837.322100146899</c:v>
                </c:pt>
                <c:pt idx="2557">
                  <c:v>14833.773732537</c:v>
                </c:pt>
                <c:pt idx="2558">
                  <c:v>14833.398811896701</c:v>
                </c:pt>
                <c:pt idx="2559">
                  <c:v>14832.9057169598</c:v>
                </c:pt>
                <c:pt idx="2560">
                  <c:v>14830.447089634299</c:v>
                </c:pt>
                <c:pt idx="2561">
                  <c:v>14829.106141709201</c:v>
                </c:pt>
                <c:pt idx="2562">
                  <c:v>14826.3966667521</c:v>
                </c:pt>
                <c:pt idx="2563">
                  <c:v>14823.5505967728</c:v>
                </c:pt>
                <c:pt idx="2564">
                  <c:v>14822.584875610601</c:v>
                </c:pt>
                <c:pt idx="2565">
                  <c:v>14821.368610203701</c:v>
                </c:pt>
                <c:pt idx="2566">
                  <c:v>14820.781603038</c:v>
                </c:pt>
                <c:pt idx="2567">
                  <c:v>14818.400413151599</c:v>
                </c:pt>
                <c:pt idx="2568">
                  <c:v>14817.8657138162</c:v>
                </c:pt>
                <c:pt idx="2569">
                  <c:v>14816.4385388562</c:v>
                </c:pt>
                <c:pt idx="2570">
                  <c:v>14816.3671969182</c:v>
                </c:pt>
                <c:pt idx="2571">
                  <c:v>14815.1159973676</c:v>
                </c:pt>
                <c:pt idx="2572">
                  <c:v>14811.9492373791</c:v>
                </c:pt>
                <c:pt idx="2573">
                  <c:v>14811.300663211199</c:v>
                </c:pt>
                <c:pt idx="2574">
                  <c:v>14811.124827772001</c:v>
                </c:pt>
                <c:pt idx="2575">
                  <c:v>14810.407487033001</c:v>
                </c:pt>
                <c:pt idx="2576">
                  <c:v>14808.701018936899</c:v>
                </c:pt>
                <c:pt idx="2577">
                  <c:v>14801.139437228099</c:v>
                </c:pt>
                <c:pt idx="2578">
                  <c:v>14799.977742958699</c:v>
                </c:pt>
                <c:pt idx="2579">
                  <c:v>14797.2758747356</c:v>
                </c:pt>
                <c:pt idx="2580">
                  <c:v>14795.7095484131</c:v>
                </c:pt>
                <c:pt idx="2581">
                  <c:v>14794.6604970967</c:v>
                </c:pt>
                <c:pt idx="2582">
                  <c:v>14794.638140798201</c:v>
                </c:pt>
                <c:pt idx="2583">
                  <c:v>14793.0579472259</c:v>
                </c:pt>
                <c:pt idx="2584">
                  <c:v>14789.6037937816</c:v>
                </c:pt>
                <c:pt idx="2585">
                  <c:v>14788.8622572165</c:v>
                </c:pt>
                <c:pt idx="2586">
                  <c:v>14788.8274179498</c:v>
                </c:pt>
                <c:pt idx="2587">
                  <c:v>14786.0232628422</c:v>
                </c:pt>
                <c:pt idx="2588">
                  <c:v>14783.034039501001</c:v>
                </c:pt>
                <c:pt idx="2589">
                  <c:v>14780.930319745699</c:v>
                </c:pt>
                <c:pt idx="2590">
                  <c:v>14779.6167674526</c:v>
                </c:pt>
                <c:pt idx="2591">
                  <c:v>14778.696919215399</c:v>
                </c:pt>
                <c:pt idx="2592">
                  <c:v>14777.3082265912</c:v>
                </c:pt>
                <c:pt idx="2593">
                  <c:v>14777.18306741</c:v>
                </c:pt>
                <c:pt idx="2594">
                  <c:v>14777.0067514808</c:v>
                </c:pt>
                <c:pt idx="2595">
                  <c:v>14775.4761817943</c:v>
                </c:pt>
                <c:pt idx="2596">
                  <c:v>14774.2998218303</c:v>
                </c:pt>
                <c:pt idx="2597">
                  <c:v>14772.864347185699</c:v>
                </c:pt>
                <c:pt idx="2598">
                  <c:v>14765.884853182801</c:v>
                </c:pt>
                <c:pt idx="2599">
                  <c:v>14765.282133736</c:v>
                </c:pt>
                <c:pt idx="2600">
                  <c:v>14758.1025530973</c:v>
                </c:pt>
                <c:pt idx="2601">
                  <c:v>14756.668418831399</c:v>
                </c:pt>
                <c:pt idx="2602">
                  <c:v>14755.014017166999</c:v>
                </c:pt>
                <c:pt idx="2603">
                  <c:v>14754.7294287431</c:v>
                </c:pt>
                <c:pt idx="2604">
                  <c:v>14753.604413663101</c:v>
                </c:pt>
                <c:pt idx="2605">
                  <c:v>14753.568771390501</c:v>
                </c:pt>
                <c:pt idx="2606">
                  <c:v>14752.5556901809</c:v>
                </c:pt>
                <c:pt idx="2607">
                  <c:v>14752.233713993</c:v>
                </c:pt>
                <c:pt idx="2608">
                  <c:v>14750.902799085499</c:v>
                </c:pt>
                <c:pt idx="2609">
                  <c:v>14749.1792014822</c:v>
                </c:pt>
                <c:pt idx="2610">
                  <c:v>14749.008150764999</c:v>
                </c:pt>
                <c:pt idx="2611">
                  <c:v>14748.1393626675</c:v>
                </c:pt>
                <c:pt idx="2612">
                  <c:v>14747.361315050201</c:v>
                </c:pt>
                <c:pt idx="2613">
                  <c:v>14746.8994674239</c:v>
                </c:pt>
                <c:pt idx="2614">
                  <c:v>14744.079059977201</c:v>
                </c:pt>
                <c:pt idx="2615">
                  <c:v>14743.5932567405</c:v>
                </c:pt>
                <c:pt idx="2616">
                  <c:v>14743.010254570299</c:v>
                </c:pt>
                <c:pt idx="2617">
                  <c:v>14740.134544124499</c:v>
                </c:pt>
                <c:pt idx="2618">
                  <c:v>14738.720078345699</c:v>
                </c:pt>
                <c:pt idx="2619">
                  <c:v>14736.843240833699</c:v>
                </c:pt>
                <c:pt idx="2620">
                  <c:v>14733.580725969199</c:v>
                </c:pt>
                <c:pt idx="2621">
                  <c:v>14733.0018231965</c:v>
                </c:pt>
                <c:pt idx="2622">
                  <c:v>14731.9373495236</c:v>
                </c:pt>
                <c:pt idx="2623">
                  <c:v>14731.479375437</c:v>
                </c:pt>
                <c:pt idx="2624">
                  <c:v>14730.0360788134</c:v>
                </c:pt>
                <c:pt idx="2625">
                  <c:v>14725.0611969209</c:v>
                </c:pt>
                <c:pt idx="2626">
                  <c:v>14723.5088884541</c:v>
                </c:pt>
                <c:pt idx="2627">
                  <c:v>14719.157520566599</c:v>
                </c:pt>
                <c:pt idx="2628">
                  <c:v>14715.7155516415</c:v>
                </c:pt>
                <c:pt idx="2629">
                  <c:v>14715.2431536206</c:v>
                </c:pt>
                <c:pt idx="2630">
                  <c:v>14714.7796530244</c:v>
                </c:pt>
                <c:pt idx="2631">
                  <c:v>14713.956755441101</c:v>
                </c:pt>
                <c:pt idx="2632">
                  <c:v>14713.839090809</c:v>
                </c:pt>
                <c:pt idx="2633">
                  <c:v>14710.8889777271</c:v>
                </c:pt>
                <c:pt idx="2634">
                  <c:v>14710.2861406746</c:v>
                </c:pt>
                <c:pt idx="2635">
                  <c:v>14707.066875299101</c:v>
                </c:pt>
                <c:pt idx="2636">
                  <c:v>14706.8930087307</c:v>
                </c:pt>
                <c:pt idx="2637">
                  <c:v>14706.435900450801</c:v>
                </c:pt>
                <c:pt idx="2638">
                  <c:v>14705.8340007686</c:v>
                </c:pt>
                <c:pt idx="2639">
                  <c:v>14702.3550003562</c:v>
                </c:pt>
                <c:pt idx="2640">
                  <c:v>14702.322238926699</c:v>
                </c:pt>
                <c:pt idx="2641">
                  <c:v>14699.657875061401</c:v>
                </c:pt>
                <c:pt idx="2642">
                  <c:v>14699.573942053001</c:v>
                </c:pt>
                <c:pt idx="2643">
                  <c:v>14698.3080924358</c:v>
                </c:pt>
                <c:pt idx="2644">
                  <c:v>14694.330846336299</c:v>
                </c:pt>
                <c:pt idx="2645">
                  <c:v>14693.8310702197</c:v>
                </c:pt>
                <c:pt idx="2646">
                  <c:v>14691.7384671413</c:v>
                </c:pt>
                <c:pt idx="2647">
                  <c:v>14686.148831418501</c:v>
                </c:pt>
                <c:pt idx="2648">
                  <c:v>14685.767045991401</c:v>
                </c:pt>
                <c:pt idx="2649">
                  <c:v>14685.5371419394</c:v>
                </c:pt>
                <c:pt idx="2650">
                  <c:v>14681.0034571535</c:v>
                </c:pt>
                <c:pt idx="2651">
                  <c:v>14679.8672280787</c:v>
                </c:pt>
                <c:pt idx="2652">
                  <c:v>14677.9692206745</c:v>
                </c:pt>
                <c:pt idx="2653">
                  <c:v>14676.586326507701</c:v>
                </c:pt>
                <c:pt idx="2654">
                  <c:v>14675.483772043201</c:v>
                </c:pt>
                <c:pt idx="2655">
                  <c:v>14675.395467132001</c:v>
                </c:pt>
                <c:pt idx="2656">
                  <c:v>14675.223118101199</c:v>
                </c:pt>
                <c:pt idx="2657">
                  <c:v>14674.9137342509</c:v>
                </c:pt>
                <c:pt idx="2658">
                  <c:v>14672.087391451099</c:v>
                </c:pt>
                <c:pt idx="2659">
                  <c:v>14671.8716723056</c:v>
                </c:pt>
                <c:pt idx="2660">
                  <c:v>14669.7810905597</c:v>
                </c:pt>
                <c:pt idx="2661">
                  <c:v>14668.580660510799</c:v>
                </c:pt>
                <c:pt idx="2662">
                  <c:v>14667.5303793597</c:v>
                </c:pt>
                <c:pt idx="2663">
                  <c:v>14667.254929660299</c:v>
                </c:pt>
                <c:pt idx="2664">
                  <c:v>14667.152721234999</c:v>
                </c:pt>
                <c:pt idx="2665">
                  <c:v>14666.8814379169</c:v>
                </c:pt>
                <c:pt idx="2666">
                  <c:v>14664.253084547499</c:v>
                </c:pt>
                <c:pt idx="2667">
                  <c:v>14662.1307214425</c:v>
                </c:pt>
                <c:pt idx="2668">
                  <c:v>14659.3657898704</c:v>
                </c:pt>
                <c:pt idx="2669">
                  <c:v>14656.55835727</c:v>
                </c:pt>
                <c:pt idx="2670">
                  <c:v>14654.747326593901</c:v>
                </c:pt>
                <c:pt idx="2671">
                  <c:v>14649.5995419316</c:v>
                </c:pt>
                <c:pt idx="2672">
                  <c:v>14649.179065080099</c:v>
                </c:pt>
                <c:pt idx="2673">
                  <c:v>14649.086275005</c:v>
                </c:pt>
                <c:pt idx="2674">
                  <c:v>14647.829501136101</c:v>
                </c:pt>
                <c:pt idx="2675">
                  <c:v>14647.736825100201</c:v>
                </c:pt>
                <c:pt idx="2676">
                  <c:v>14642.474965928899</c:v>
                </c:pt>
                <c:pt idx="2677">
                  <c:v>14642.338599225501</c:v>
                </c:pt>
                <c:pt idx="2678">
                  <c:v>14642.2793652809</c:v>
                </c:pt>
                <c:pt idx="2679">
                  <c:v>14639.6134265491</c:v>
                </c:pt>
                <c:pt idx="2680">
                  <c:v>14639.2057655264</c:v>
                </c:pt>
                <c:pt idx="2681">
                  <c:v>14638.507378156901</c:v>
                </c:pt>
                <c:pt idx="2682">
                  <c:v>14638.2305708984</c:v>
                </c:pt>
                <c:pt idx="2683">
                  <c:v>14634.945547359501</c:v>
                </c:pt>
                <c:pt idx="2684">
                  <c:v>14633.716800702899</c:v>
                </c:pt>
                <c:pt idx="2685">
                  <c:v>14631.0256888683</c:v>
                </c:pt>
                <c:pt idx="2686">
                  <c:v>14630.4752172997</c:v>
                </c:pt>
                <c:pt idx="2687">
                  <c:v>14629.6841225301</c:v>
                </c:pt>
                <c:pt idx="2688">
                  <c:v>14629.519725886499</c:v>
                </c:pt>
                <c:pt idx="2689">
                  <c:v>14628.6477850758</c:v>
                </c:pt>
                <c:pt idx="2690">
                  <c:v>14627.134648482301</c:v>
                </c:pt>
                <c:pt idx="2691">
                  <c:v>14623.1931590439</c:v>
                </c:pt>
                <c:pt idx="2692">
                  <c:v>14622.240924165801</c:v>
                </c:pt>
                <c:pt idx="2693">
                  <c:v>14621.048140813</c:v>
                </c:pt>
                <c:pt idx="2694">
                  <c:v>14620.619589498599</c:v>
                </c:pt>
                <c:pt idx="2695">
                  <c:v>14617.776848220899</c:v>
                </c:pt>
                <c:pt idx="2696">
                  <c:v>14614.871040988201</c:v>
                </c:pt>
                <c:pt idx="2697">
                  <c:v>14611.600545756701</c:v>
                </c:pt>
                <c:pt idx="2698">
                  <c:v>14610.6396856299</c:v>
                </c:pt>
                <c:pt idx="2699">
                  <c:v>14610.4964706594</c:v>
                </c:pt>
                <c:pt idx="2700">
                  <c:v>14605.554538201201</c:v>
                </c:pt>
                <c:pt idx="2701">
                  <c:v>14605.479322489</c:v>
                </c:pt>
                <c:pt idx="2702">
                  <c:v>14603.990530986899</c:v>
                </c:pt>
                <c:pt idx="2703">
                  <c:v>14602.495194515101</c:v>
                </c:pt>
                <c:pt idx="2704">
                  <c:v>14602.070114261</c:v>
                </c:pt>
                <c:pt idx="2705">
                  <c:v>14601.881055317601</c:v>
                </c:pt>
                <c:pt idx="2706">
                  <c:v>14601.5941865233</c:v>
                </c:pt>
                <c:pt idx="2707">
                  <c:v>14600.737286604999</c:v>
                </c:pt>
                <c:pt idx="2708">
                  <c:v>14599.807884309201</c:v>
                </c:pt>
                <c:pt idx="2709">
                  <c:v>14599.775710518399</c:v>
                </c:pt>
                <c:pt idx="2710">
                  <c:v>14598.9871542289</c:v>
                </c:pt>
                <c:pt idx="2711">
                  <c:v>14598.6902644619</c:v>
                </c:pt>
                <c:pt idx="2712">
                  <c:v>14598.2573004881</c:v>
                </c:pt>
                <c:pt idx="2713">
                  <c:v>14597.0515214194</c:v>
                </c:pt>
                <c:pt idx="2714">
                  <c:v>14596.619132556199</c:v>
                </c:pt>
                <c:pt idx="2715">
                  <c:v>14593.875096010701</c:v>
                </c:pt>
                <c:pt idx="2716">
                  <c:v>14592.809097183301</c:v>
                </c:pt>
                <c:pt idx="2717">
                  <c:v>14586.5955981568</c:v>
                </c:pt>
                <c:pt idx="2718">
                  <c:v>14584.9908367469</c:v>
                </c:pt>
                <c:pt idx="2719">
                  <c:v>14584.2044090195</c:v>
                </c:pt>
                <c:pt idx="2720">
                  <c:v>14578.568070707601</c:v>
                </c:pt>
                <c:pt idx="2721">
                  <c:v>14572.960207649399</c:v>
                </c:pt>
                <c:pt idx="2722">
                  <c:v>14572.1016013523</c:v>
                </c:pt>
                <c:pt idx="2723">
                  <c:v>14571.4704061908</c:v>
                </c:pt>
                <c:pt idx="2724">
                  <c:v>14568.4936696687</c:v>
                </c:pt>
                <c:pt idx="2725">
                  <c:v>14564.341433522901</c:v>
                </c:pt>
                <c:pt idx="2726">
                  <c:v>14563.0808738738</c:v>
                </c:pt>
                <c:pt idx="2727">
                  <c:v>14561.542190029701</c:v>
                </c:pt>
                <c:pt idx="2728">
                  <c:v>14560.6212030758</c:v>
                </c:pt>
                <c:pt idx="2729">
                  <c:v>14560.4692507912</c:v>
                </c:pt>
                <c:pt idx="2730">
                  <c:v>14554.676892061099</c:v>
                </c:pt>
                <c:pt idx="2731">
                  <c:v>14554.270682848301</c:v>
                </c:pt>
                <c:pt idx="2732">
                  <c:v>14551.9329822737</c:v>
                </c:pt>
                <c:pt idx="2733">
                  <c:v>14551.298072731201</c:v>
                </c:pt>
                <c:pt idx="2734">
                  <c:v>14546.509238365799</c:v>
                </c:pt>
                <c:pt idx="2735">
                  <c:v>14540.449129692401</c:v>
                </c:pt>
                <c:pt idx="2736">
                  <c:v>14538.8737457384</c:v>
                </c:pt>
                <c:pt idx="2737">
                  <c:v>14536.9108562736</c:v>
                </c:pt>
                <c:pt idx="2738">
                  <c:v>14536.168486298</c:v>
                </c:pt>
                <c:pt idx="2739">
                  <c:v>14532.3777423547</c:v>
                </c:pt>
                <c:pt idx="2740">
                  <c:v>14531.480608735899</c:v>
                </c:pt>
                <c:pt idx="2741">
                  <c:v>14528.7324478341</c:v>
                </c:pt>
                <c:pt idx="2742">
                  <c:v>14526.8545930009</c:v>
                </c:pt>
                <c:pt idx="2743">
                  <c:v>14526.65966381</c:v>
                </c:pt>
                <c:pt idx="2744">
                  <c:v>14523.8000279354</c:v>
                </c:pt>
                <c:pt idx="2745">
                  <c:v>14523.35957126</c:v>
                </c:pt>
                <c:pt idx="2746">
                  <c:v>14523.217218891599</c:v>
                </c:pt>
                <c:pt idx="2747">
                  <c:v>14522.666720855101</c:v>
                </c:pt>
                <c:pt idx="2748">
                  <c:v>14522.518777568401</c:v>
                </c:pt>
                <c:pt idx="2749">
                  <c:v>14519.897261043299</c:v>
                </c:pt>
                <c:pt idx="2750">
                  <c:v>14516.580971196299</c:v>
                </c:pt>
                <c:pt idx="2751">
                  <c:v>14510.7249786468</c:v>
                </c:pt>
                <c:pt idx="2752">
                  <c:v>14510.671189831801</c:v>
                </c:pt>
                <c:pt idx="2753">
                  <c:v>14507.7369717725</c:v>
                </c:pt>
                <c:pt idx="2754">
                  <c:v>14507.2049719222</c:v>
                </c:pt>
                <c:pt idx="2755">
                  <c:v>14507.0919121399</c:v>
                </c:pt>
                <c:pt idx="2756">
                  <c:v>14506.9624226419</c:v>
                </c:pt>
                <c:pt idx="2757">
                  <c:v>14504.9757169275</c:v>
                </c:pt>
                <c:pt idx="2758">
                  <c:v>14504.424267369701</c:v>
                </c:pt>
                <c:pt idx="2759">
                  <c:v>14502.813461753</c:v>
                </c:pt>
                <c:pt idx="2760">
                  <c:v>14496.9828562603</c:v>
                </c:pt>
                <c:pt idx="2761">
                  <c:v>14496.747895897401</c:v>
                </c:pt>
                <c:pt idx="2762">
                  <c:v>14494.5166737172</c:v>
                </c:pt>
                <c:pt idx="2763">
                  <c:v>14493.546838742701</c:v>
                </c:pt>
                <c:pt idx="2764">
                  <c:v>14491.902447300699</c:v>
                </c:pt>
                <c:pt idx="2765">
                  <c:v>14488.997721912599</c:v>
                </c:pt>
                <c:pt idx="2766">
                  <c:v>14488.1781496528</c:v>
                </c:pt>
                <c:pt idx="2767">
                  <c:v>14487.4499788674</c:v>
                </c:pt>
                <c:pt idx="2768">
                  <c:v>14485.677101498401</c:v>
                </c:pt>
                <c:pt idx="2769">
                  <c:v>14484.9154059104</c:v>
                </c:pt>
                <c:pt idx="2770">
                  <c:v>14484.042810149</c:v>
                </c:pt>
                <c:pt idx="2771">
                  <c:v>14481.093985469701</c:v>
                </c:pt>
                <c:pt idx="2772">
                  <c:v>14477.3108017677</c:v>
                </c:pt>
                <c:pt idx="2773">
                  <c:v>14477.191098863401</c:v>
                </c:pt>
                <c:pt idx="2774">
                  <c:v>14475.8785367904</c:v>
                </c:pt>
                <c:pt idx="2775">
                  <c:v>14475.7980998617</c:v>
                </c:pt>
                <c:pt idx="2776">
                  <c:v>14475.759172214101</c:v>
                </c:pt>
                <c:pt idx="2777">
                  <c:v>14475.456572499301</c:v>
                </c:pt>
                <c:pt idx="2778">
                  <c:v>14474.997522608401</c:v>
                </c:pt>
                <c:pt idx="2779">
                  <c:v>14474.648725306</c:v>
                </c:pt>
                <c:pt idx="2780">
                  <c:v>14472.057933501201</c:v>
                </c:pt>
                <c:pt idx="2781">
                  <c:v>14470.4374468768</c:v>
                </c:pt>
                <c:pt idx="2782">
                  <c:v>14470.1939548341</c:v>
                </c:pt>
                <c:pt idx="2783">
                  <c:v>14469.377843427201</c:v>
                </c:pt>
                <c:pt idx="2784">
                  <c:v>14469.020917265099</c:v>
                </c:pt>
                <c:pt idx="2785">
                  <c:v>14468.982558674699</c:v>
                </c:pt>
                <c:pt idx="2786">
                  <c:v>14466.9115939519</c:v>
                </c:pt>
                <c:pt idx="2787">
                  <c:v>14466.581753922001</c:v>
                </c:pt>
                <c:pt idx="2788">
                  <c:v>14463.249228036901</c:v>
                </c:pt>
                <c:pt idx="2789">
                  <c:v>14461.416984539601</c:v>
                </c:pt>
                <c:pt idx="2790">
                  <c:v>14460.3731945625</c:v>
                </c:pt>
                <c:pt idx="2791">
                  <c:v>14460.292616447199</c:v>
                </c:pt>
                <c:pt idx="2792">
                  <c:v>14459.8457308619</c:v>
                </c:pt>
                <c:pt idx="2793">
                  <c:v>14458.284952099</c:v>
                </c:pt>
                <c:pt idx="2794">
                  <c:v>14455.5138410447</c:v>
                </c:pt>
                <c:pt idx="2795">
                  <c:v>14454.2873554159</c:v>
                </c:pt>
                <c:pt idx="2796">
                  <c:v>14451.930555286001</c:v>
                </c:pt>
                <c:pt idx="2797">
                  <c:v>14451.442795634001</c:v>
                </c:pt>
                <c:pt idx="2798">
                  <c:v>14449.815055061201</c:v>
                </c:pt>
                <c:pt idx="2799">
                  <c:v>14449.5590700665</c:v>
                </c:pt>
                <c:pt idx="2800">
                  <c:v>14448.1645360808</c:v>
                </c:pt>
                <c:pt idx="2801">
                  <c:v>14445.1050312443</c:v>
                </c:pt>
                <c:pt idx="2802">
                  <c:v>14441.8469413525</c:v>
                </c:pt>
                <c:pt idx="2803">
                  <c:v>14439.8117442194</c:v>
                </c:pt>
                <c:pt idx="2804">
                  <c:v>14439.312519401599</c:v>
                </c:pt>
                <c:pt idx="2805">
                  <c:v>14437.6290170217</c:v>
                </c:pt>
                <c:pt idx="2806">
                  <c:v>14437.4852886563</c:v>
                </c:pt>
                <c:pt idx="2807">
                  <c:v>14435.525082686099</c:v>
                </c:pt>
                <c:pt idx="2808">
                  <c:v>14435.363017726901</c:v>
                </c:pt>
                <c:pt idx="2809">
                  <c:v>14434.7405705288</c:v>
                </c:pt>
                <c:pt idx="2810">
                  <c:v>14425.369253479599</c:v>
                </c:pt>
                <c:pt idx="2811">
                  <c:v>14423.555991477901</c:v>
                </c:pt>
                <c:pt idx="2812">
                  <c:v>14423.2813317377</c:v>
                </c:pt>
                <c:pt idx="2813">
                  <c:v>14421.990482737599</c:v>
                </c:pt>
                <c:pt idx="2814">
                  <c:v>14421.2001636678</c:v>
                </c:pt>
                <c:pt idx="2815">
                  <c:v>14419.871183384301</c:v>
                </c:pt>
                <c:pt idx="2816">
                  <c:v>14415.856050623999</c:v>
                </c:pt>
                <c:pt idx="2817">
                  <c:v>14415.515678375001</c:v>
                </c:pt>
                <c:pt idx="2818">
                  <c:v>14415.507552516199</c:v>
                </c:pt>
                <c:pt idx="2819">
                  <c:v>14412.863685979701</c:v>
                </c:pt>
                <c:pt idx="2820">
                  <c:v>14412.485002588999</c:v>
                </c:pt>
                <c:pt idx="2821">
                  <c:v>14412.395244297801</c:v>
                </c:pt>
                <c:pt idx="2822">
                  <c:v>14408.696035981</c:v>
                </c:pt>
                <c:pt idx="2823">
                  <c:v>14408.1815941364</c:v>
                </c:pt>
                <c:pt idx="2824">
                  <c:v>14407.936530347701</c:v>
                </c:pt>
                <c:pt idx="2825">
                  <c:v>14406.893002873299</c:v>
                </c:pt>
                <c:pt idx="2826">
                  <c:v>14406.0202373094</c:v>
                </c:pt>
                <c:pt idx="2827">
                  <c:v>14404.591732443199</c:v>
                </c:pt>
                <c:pt idx="2828">
                  <c:v>14403.614669737701</c:v>
                </c:pt>
                <c:pt idx="2829">
                  <c:v>14403.282569802799</c:v>
                </c:pt>
                <c:pt idx="2830">
                  <c:v>14400.746627055199</c:v>
                </c:pt>
                <c:pt idx="2831">
                  <c:v>14399.7119999362</c:v>
                </c:pt>
                <c:pt idx="2832">
                  <c:v>14398.861316062899</c:v>
                </c:pt>
                <c:pt idx="2833">
                  <c:v>14397.8955663168</c:v>
                </c:pt>
                <c:pt idx="2834">
                  <c:v>14397.638172437</c:v>
                </c:pt>
                <c:pt idx="2835">
                  <c:v>14394.0376177489</c:v>
                </c:pt>
                <c:pt idx="2836">
                  <c:v>14392.6082864736</c:v>
                </c:pt>
                <c:pt idx="2837">
                  <c:v>14389.0232445128</c:v>
                </c:pt>
                <c:pt idx="2838">
                  <c:v>14385.627402063201</c:v>
                </c:pt>
                <c:pt idx="2839">
                  <c:v>14384.9218531891</c:v>
                </c:pt>
                <c:pt idx="2840">
                  <c:v>14384.278411552699</c:v>
                </c:pt>
                <c:pt idx="2841">
                  <c:v>14380.944037732799</c:v>
                </c:pt>
                <c:pt idx="2842">
                  <c:v>14379.854971353099</c:v>
                </c:pt>
                <c:pt idx="2843">
                  <c:v>14379.325673839099</c:v>
                </c:pt>
                <c:pt idx="2844">
                  <c:v>14373.3008826936</c:v>
                </c:pt>
                <c:pt idx="2845">
                  <c:v>14371.587766906099</c:v>
                </c:pt>
                <c:pt idx="2846">
                  <c:v>14370.1713001391</c:v>
                </c:pt>
                <c:pt idx="2847">
                  <c:v>14369.0235855428</c:v>
                </c:pt>
                <c:pt idx="2848">
                  <c:v>14366.4979662684</c:v>
                </c:pt>
                <c:pt idx="2849">
                  <c:v>14366.2271349863</c:v>
                </c:pt>
                <c:pt idx="2850">
                  <c:v>14363.994701511299</c:v>
                </c:pt>
                <c:pt idx="2851">
                  <c:v>14363.7211268967</c:v>
                </c:pt>
                <c:pt idx="2852">
                  <c:v>14362.993758169399</c:v>
                </c:pt>
                <c:pt idx="2853">
                  <c:v>14362.805540654301</c:v>
                </c:pt>
                <c:pt idx="2854">
                  <c:v>14362.6711962709</c:v>
                </c:pt>
                <c:pt idx="2855">
                  <c:v>14360.5650189358</c:v>
                </c:pt>
                <c:pt idx="2856">
                  <c:v>14359.946640316301</c:v>
                </c:pt>
                <c:pt idx="2857">
                  <c:v>14358.9630749344</c:v>
                </c:pt>
                <c:pt idx="2858">
                  <c:v>14358.102413685099</c:v>
                </c:pt>
                <c:pt idx="2859">
                  <c:v>14356.8005678224</c:v>
                </c:pt>
                <c:pt idx="2860">
                  <c:v>14356.393502114101</c:v>
                </c:pt>
                <c:pt idx="2861">
                  <c:v>14350.139876662</c:v>
                </c:pt>
                <c:pt idx="2862">
                  <c:v>14349.997323731701</c:v>
                </c:pt>
                <c:pt idx="2863">
                  <c:v>14349.056057810199</c:v>
                </c:pt>
                <c:pt idx="2864">
                  <c:v>14347.719326882399</c:v>
                </c:pt>
                <c:pt idx="2865">
                  <c:v>14346.1869442881</c:v>
                </c:pt>
                <c:pt idx="2866">
                  <c:v>14341.998303063299</c:v>
                </c:pt>
                <c:pt idx="2867">
                  <c:v>14341.4562906395</c:v>
                </c:pt>
                <c:pt idx="2868">
                  <c:v>14340.3049229726</c:v>
                </c:pt>
                <c:pt idx="2869">
                  <c:v>14339.055787535701</c:v>
                </c:pt>
                <c:pt idx="2870">
                  <c:v>14336.0386043944</c:v>
                </c:pt>
                <c:pt idx="2871">
                  <c:v>14335.5234771749</c:v>
                </c:pt>
                <c:pt idx="2872">
                  <c:v>14335.012295831601</c:v>
                </c:pt>
                <c:pt idx="2873">
                  <c:v>14334.289483418101</c:v>
                </c:pt>
                <c:pt idx="2874">
                  <c:v>14333.655770916999</c:v>
                </c:pt>
                <c:pt idx="2875">
                  <c:v>14331.9460320694</c:v>
                </c:pt>
                <c:pt idx="2876">
                  <c:v>14331.7164071028</c:v>
                </c:pt>
                <c:pt idx="2877">
                  <c:v>14331.311852249301</c:v>
                </c:pt>
                <c:pt idx="2878">
                  <c:v>14328.612862988201</c:v>
                </c:pt>
                <c:pt idx="2879">
                  <c:v>14325.222504355101</c:v>
                </c:pt>
                <c:pt idx="2880">
                  <c:v>14323.324396199399</c:v>
                </c:pt>
                <c:pt idx="2881">
                  <c:v>14322.486486883199</c:v>
                </c:pt>
                <c:pt idx="2882">
                  <c:v>14321.5444397182</c:v>
                </c:pt>
                <c:pt idx="2883">
                  <c:v>14320.1890271472</c:v>
                </c:pt>
                <c:pt idx="2884">
                  <c:v>14320.174586707501</c:v>
                </c:pt>
                <c:pt idx="2885">
                  <c:v>14319.436666682001</c:v>
                </c:pt>
                <c:pt idx="2886">
                  <c:v>14319.138457680399</c:v>
                </c:pt>
                <c:pt idx="2887">
                  <c:v>14315.787226098601</c:v>
                </c:pt>
                <c:pt idx="2888">
                  <c:v>14315.089655309899</c:v>
                </c:pt>
                <c:pt idx="2889">
                  <c:v>14313.5344080636</c:v>
                </c:pt>
                <c:pt idx="2890">
                  <c:v>14312.755926771601</c:v>
                </c:pt>
                <c:pt idx="2891">
                  <c:v>14312.262373767</c:v>
                </c:pt>
                <c:pt idx="2892">
                  <c:v>14312.2291308001</c:v>
                </c:pt>
                <c:pt idx="2893">
                  <c:v>14311.478845116901</c:v>
                </c:pt>
                <c:pt idx="2894">
                  <c:v>14311.2224119076</c:v>
                </c:pt>
                <c:pt idx="2895">
                  <c:v>14303.9706351848</c:v>
                </c:pt>
                <c:pt idx="2896">
                  <c:v>14302.796316648801</c:v>
                </c:pt>
                <c:pt idx="2897">
                  <c:v>14299.7427894377</c:v>
                </c:pt>
                <c:pt idx="2898">
                  <c:v>14299.6134866956</c:v>
                </c:pt>
                <c:pt idx="2899">
                  <c:v>14299.008670077599</c:v>
                </c:pt>
                <c:pt idx="2900">
                  <c:v>14298.0551251257</c:v>
                </c:pt>
                <c:pt idx="2901">
                  <c:v>14296.629149697699</c:v>
                </c:pt>
                <c:pt idx="2902">
                  <c:v>14294.1733609978</c:v>
                </c:pt>
                <c:pt idx="2903">
                  <c:v>14292.301817650899</c:v>
                </c:pt>
                <c:pt idx="2904">
                  <c:v>14290.9313251405</c:v>
                </c:pt>
                <c:pt idx="2905">
                  <c:v>14290.906838831001</c:v>
                </c:pt>
                <c:pt idx="2906">
                  <c:v>14289.1242073782</c:v>
                </c:pt>
                <c:pt idx="2907">
                  <c:v>14288.4199678436</c:v>
                </c:pt>
                <c:pt idx="2908">
                  <c:v>14287.454579174</c:v>
                </c:pt>
                <c:pt idx="2909">
                  <c:v>14286.687567274301</c:v>
                </c:pt>
                <c:pt idx="2910">
                  <c:v>14285.551149151999</c:v>
                </c:pt>
                <c:pt idx="2911">
                  <c:v>14282.329128972</c:v>
                </c:pt>
                <c:pt idx="2912">
                  <c:v>14281.539381876401</c:v>
                </c:pt>
                <c:pt idx="2913">
                  <c:v>14280.1267936567</c:v>
                </c:pt>
                <c:pt idx="2914">
                  <c:v>14277.894446697999</c:v>
                </c:pt>
                <c:pt idx="2915">
                  <c:v>14276.4899963362</c:v>
                </c:pt>
                <c:pt idx="2916">
                  <c:v>14275.5849899073</c:v>
                </c:pt>
                <c:pt idx="2917">
                  <c:v>14273.703670362</c:v>
                </c:pt>
                <c:pt idx="2918">
                  <c:v>14271.170575358799</c:v>
                </c:pt>
                <c:pt idx="2919">
                  <c:v>14268.631907081701</c:v>
                </c:pt>
                <c:pt idx="2920">
                  <c:v>14267.747343077301</c:v>
                </c:pt>
                <c:pt idx="2921">
                  <c:v>14266.483098827801</c:v>
                </c:pt>
                <c:pt idx="2922">
                  <c:v>14262.3014056673</c:v>
                </c:pt>
                <c:pt idx="2923">
                  <c:v>14262.072829565999</c:v>
                </c:pt>
                <c:pt idx="2924">
                  <c:v>14261.9711399342</c:v>
                </c:pt>
                <c:pt idx="2925">
                  <c:v>14259.194024038499</c:v>
                </c:pt>
                <c:pt idx="2926">
                  <c:v>14255.556766789699</c:v>
                </c:pt>
                <c:pt idx="2927">
                  <c:v>14250.8631393998</c:v>
                </c:pt>
                <c:pt idx="2928">
                  <c:v>14250.444246409999</c:v>
                </c:pt>
                <c:pt idx="2929">
                  <c:v>14250.2795489481</c:v>
                </c:pt>
                <c:pt idx="2930">
                  <c:v>14247.5932356094</c:v>
                </c:pt>
                <c:pt idx="2931">
                  <c:v>14242.482268375001</c:v>
                </c:pt>
                <c:pt idx="2932">
                  <c:v>14241.363026638601</c:v>
                </c:pt>
                <c:pt idx="2933">
                  <c:v>14239.742937789901</c:v>
                </c:pt>
                <c:pt idx="2934">
                  <c:v>14238.736434525999</c:v>
                </c:pt>
                <c:pt idx="2935">
                  <c:v>14237.584053160699</c:v>
                </c:pt>
                <c:pt idx="2936">
                  <c:v>14236.2699405853</c:v>
                </c:pt>
                <c:pt idx="2937">
                  <c:v>14236.242211815101</c:v>
                </c:pt>
                <c:pt idx="2938">
                  <c:v>14235.3454401748</c:v>
                </c:pt>
                <c:pt idx="2939">
                  <c:v>14234.4422578144</c:v>
                </c:pt>
                <c:pt idx="2940">
                  <c:v>14232.987287305201</c:v>
                </c:pt>
                <c:pt idx="2941">
                  <c:v>14232.397211514</c:v>
                </c:pt>
                <c:pt idx="2942">
                  <c:v>14230.9544030055</c:v>
                </c:pt>
                <c:pt idx="2943">
                  <c:v>14230.8623425357</c:v>
                </c:pt>
                <c:pt idx="2944">
                  <c:v>14230.519574853801</c:v>
                </c:pt>
                <c:pt idx="2945">
                  <c:v>14229.0291199576</c:v>
                </c:pt>
                <c:pt idx="2946">
                  <c:v>14228.845383759401</c:v>
                </c:pt>
                <c:pt idx="2947">
                  <c:v>14227.9539705509</c:v>
                </c:pt>
                <c:pt idx="2948">
                  <c:v>14227.6503448159</c:v>
                </c:pt>
                <c:pt idx="2949">
                  <c:v>14226.3649041762</c:v>
                </c:pt>
                <c:pt idx="2950">
                  <c:v>14225.6647983199</c:v>
                </c:pt>
                <c:pt idx="2951">
                  <c:v>14225.5409107746</c:v>
                </c:pt>
                <c:pt idx="2952">
                  <c:v>14220.423096948</c:v>
                </c:pt>
                <c:pt idx="2953">
                  <c:v>14219.115891631</c:v>
                </c:pt>
                <c:pt idx="2954">
                  <c:v>14218.350470695799</c:v>
                </c:pt>
                <c:pt idx="2955">
                  <c:v>14218.301339789999</c:v>
                </c:pt>
                <c:pt idx="2956">
                  <c:v>14218.284878116699</c:v>
                </c:pt>
                <c:pt idx="2957">
                  <c:v>14218.0792898414</c:v>
                </c:pt>
                <c:pt idx="2958">
                  <c:v>14217.9280394051</c:v>
                </c:pt>
                <c:pt idx="2959">
                  <c:v>14216.632239558099</c:v>
                </c:pt>
                <c:pt idx="2960">
                  <c:v>14215.250122176099</c:v>
                </c:pt>
                <c:pt idx="2961">
                  <c:v>14214.7054269445</c:v>
                </c:pt>
                <c:pt idx="2962">
                  <c:v>14214.6333897492</c:v>
                </c:pt>
                <c:pt idx="2963">
                  <c:v>14213.8022137099</c:v>
                </c:pt>
                <c:pt idx="2964">
                  <c:v>14213.6403961095</c:v>
                </c:pt>
                <c:pt idx="2965">
                  <c:v>14211.7438360449</c:v>
                </c:pt>
                <c:pt idx="2966">
                  <c:v>14206.867450281999</c:v>
                </c:pt>
                <c:pt idx="2967">
                  <c:v>14206.2759383872</c:v>
                </c:pt>
                <c:pt idx="2968">
                  <c:v>14206.2482169623</c:v>
                </c:pt>
                <c:pt idx="2969">
                  <c:v>14204.803328126</c:v>
                </c:pt>
                <c:pt idx="2970">
                  <c:v>14204.4400022155</c:v>
                </c:pt>
                <c:pt idx="2971">
                  <c:v>14204.134921258399</c:v>
                </c:pt>
                <c:pt idx="2972">
                  <c:v>14202.0802596412</c:v>
                </c:pt>
                <c:pt idx="2973">
                  <c:v>14201.9054124671</c:v>
                </c:pt>
                <c:pt idx="2974">
                  <c:v>14197.6059476513</c:v>
                </c:pt>
                <c:pt idx="2975">
                  <c:v>14193.991656247899</c:v>
                </c:pt>
                <c:pt idx="2976">
                  <c:v>14193.4644259448</c:v>
                </c:pt>
                <c:pt idx="2977">
                  <c:v>14190.5009460567</c:v>
                </c:pt>
                <c:pt idx="2978">
                  <c:v>14190.0478834438</c:v>
                </c:pt>
                <c:pt idx="2979">
                  <c:v>14189.3540697836</c:v>
                </c:pt>
                <c:pt idx="2980">
                  <c:v>14183.5700695784</c:v>
                </c:pt>
                <c:pt idx="2981">
                  <c:v>14183.428585351299</c:v>
                </c:pt>
                <c:pt idx="2982">
                  <c:v>14181.6134350746</c:v>
                </c:pt>
                <c:pt idx="2983">
                  <c:v>14180.603413524101</c:v>
                </c:pt>
                <c:pt idx="2984">
                  <c:v>14179.6811824545</c:v>
                </c:pt>
                <c:pt idx="2985">
                  <c:v>14178.8405684236</c:v>
                </c:pt>
                <c:pt idx="2986">
                  <c:v>14177.745863214201</c:v>
                </c:pt>
                <c:pt idx="2987">
                  <c:v>14175.7278754322</c:v>
                </c:pt>
                <c:pt idx="2988">
                  <c:v>14174.012117735299</c:v>
                </c:pt>
                <c:pt idx="2989">
                  <c:v>14172.7329739865</c:v>
                </c:pt>
                <c:pt idx="2990">
                  <c:v>14172.7114991569</c:v>
                </c:pt>
                <c:pt idx="2991">
                  <c:v>14170.024987336201</c:v>
                </c:pt>
                <c:pt idx="2992">
                  <c:v>14168.177048824</c:v>
                </c:pt>
                <c:pt idx="2993">
                  <c:v>14166.919528787799</c:v>
                </c:pt>
                <c:pt idx="2994">
                  <c:v>14163.709594591301</c:v>
                </c:pt>
                <c:pt idx="2995">
                  <c:v>14162.898231507599</c:v>
                </c:pt>
                <c:pt idx="2996">
                  <c:v>14162.4912158765</c:v>
                </c:pt>
                <c:pt idx="2997">
                  <c:v>14162.437640336801</c:v>
                </c:pt>
                <c:pt idx="2998">
                  <c:v>14161.7975129315</c:v>
                </c:pt>
                <c:pt idx="2999">
                  <c:v>14157.657249797199</c:v>
                </c:pt>
                <c:pt idx="3000">
                  <c:v>14157.612787392</c:v>
                </c:pt>
                <c:pt idx="3001">
                  <c:v>14157.2804406224</c:v>
                </c:pt>
                <c:pt idx="3002">
                  <c:v>14153.486391529899</c:v>
                </c:pt>
                <c:pt idx="3003">
                  <c:v>14152.758635774</c:v>
                </c:pt>
                <c:pt idx="3004">
                  <c:v>14152.6568228667</c:v>
                </c:pt>
                <c:pt idx="3005">
                  <c:v>14151.1758371613</c:v>
                </c:pt>
                <c:pt idx="3006">
                  <c:v>14149.594525599099</c:v>
                </c:pt>
                <c:pt idx="3007">
                  <c:v>14148.4454578973</c:v>
                </c:pt>
                <c:pt idx="3008">
                  <c:v>14146.895374298099</c:v>
                </c:pt>
                <c:pt idx="3009">
                  <c:v>14142.4276761571</c:v>
                </c:pt>
                <c:pt idx="3010">
                  <c:v>14141.842515341201</c:v>
                </c:pt>
                <c:pt idx="3011">
                  <c:v>14141.574303749299</c:v>
                </c:pt>
                <c:pt idx="3012">
                  <c:v>14140.2650981017</c:v>
                </c:pt>
                <c:pt idx="3013">
                  <c:v>14138.436236376199</c:v>
                </c:pt>
                <c:pt idx="3014">
                  <c:v>14136.374924734</c:v>
                </c:pt>
                <c:pt idx="3015">
                  <c:v>14135.0898953618</c:v>
                </c:pt>
                <c:pt idx="3016">
                  <c:v>14134.6475636166</c:v>
                </c:pt>
                <c:pt idx="3017">
                  <c:v>14133.6529033441</c:v>
                </c:pt>
                <c:pt idx="3018">
                  <c:v>14133.6365492205</c:v>
                </c:pt>
                <c:pt idx="3019">
                  <c:v>14131.986387474901</c:v>
                </c:pt>
                <c:pt idx="3020">
                  <c:v>14131.205489334099</c:v>
                </c:pt>
                <c:pt idx="3021">
                  <c:v>14128.5035239186</c:v>
                </c:pt>
                <c:pt idx="3022">
                  <c:v>14128.321154359501</c:v>
                </c:pt>
                <c:pt idx="3023">
                  <c:v>14126.977304706101</c:v>
                </c:pt>
                <c:pt idx="3024">
                  <c:v>14126.7574236419</c:v>
                </c:pt>
                <c:pt idx="3025">
                  <c:v>14125.8223399732</c:v>
                </c:pt>
                <c:pt idx="3026">
                  <c:v>14123.610592658601</c:v>
                </c:pt>
                <c:pt idx="3027">
                  <c:v>14122.5999961937</c:v>
                </c:pt>
                <c:pt idx="3028">
                  <c:v>14121.623245345399</c:v>
                </c:pt>
                <c:pt idx="3029">
                  <c:v>14120.2860405634</c:v>
                </c:pt>
                <c:pt idx="3030">
                  <c:v>14119.3735057249</c:v>
                </c:pt>
                <c:pt idx="3031">
                  <c:v>14118.778797028001</c:v>
                </c:pt>
                <c:pt idx="3032">
                  <c:v>14118.6127758863</c:v>
                </c:pt>
                <c:pt idx="3033">
                  <c:v>14117.3040650169</c:v>
                </c:pt>
                <c:pt idx="3034">
                  <c:v>14116.4891402218</c:v>
                </c:pt>
                <c:pt idx="3035">
                  <c:v>14115.1664318034</c:v>
                </c:pt>
                <c:pt idx="3036">
                  <c:v>14114.769485802401</c:v>
                </c:pt>
                <c:pt idx="3037">
                  <c:v>14114.5991343118</c:v>
                </c:pt>
                <c:pt idx="3038">
                  <c:v>14113.962724419</c:v>
                </c:pt>
                <c:pt idx="3039">
                  <c:v>14112.9043694755</c:v>
                </c:pt>
                <c:pt idx="3040">
                  <c:v>14110.2979817102</c:v>
                </c:pt>
                <c:pt idx="3041">
                  <c:v>14109.092849526</c:v>
                </c:pt>
                <c:pt idx="3042">
                  <c:v>14108.3349124669</c:v>
                </c:pt>
                <c:pt idx="3043">
                  <c:v>14106.7595281222</c:v>
                </c:pt>
                <c:pt idx="3044">
                  <c:v>14106.720893231901</c:v>
                </c:pt>
                <c:pt idx="3045">
                  <c:v>14106.358466969799</c:v>
                </c:pt>
                <c:pt idx="3046">
                  <c:v>14105.347232670099</c:v>
                </c:pt>
                <c:pt idx="3047">
                  <c:v>14104.752085046001</c:v>
                </c:pt>
                <c:pt idx="3048">
                  <c:v>14104.452480292101</c:v>
                </c:pt>
                <c:pt idx="3049">
                  <c:v>14102.248794982799</c:v>
                </c:pt>
                <c:pt idx="3050">
                  <c:v>14101.732956871299</c:v>
                </c:pt>
                <c:pt idx="3051">
                  <c:v>14101.660200619999</c:v>
                </c:pt>
                <c:pt idx="3052">
                  <c:v>14101.5573160974</c:v>
                </c:pt>
                <c:pt idx="3053">
                  <c:v>14101.3381639622</c:v>
                </c:pt>
                <c:pt idx="3054">
                  <c:v>14101.0234617724</c:v>
                </c:pt>
                <c:pt idx="3055">
                  <c:v>14100.1863761411</c:v>
                </c:pt>
                <c:pt idx="3056">
                  <c:v>14097.846116335801</c:v>
                </c:pt>
                <c:pt idx="3057">
                  <c:v>14096.037814793001</c:v>
                </c:pt>
                <c:pt idx="3058">
                  <c:v>14095.021992456601</c:v>
                </c:pt>
                <c:pt idx="3059">
                  <c:v>14094.999728454401</c:v>
                </c:pt>
                <c:pt idx="3060">
                  <c:v>14089.450413640499</c:v>
                </c:pt>
                <c:pt idx="3061">
                  <c:v>14085.294327527101</c:v>
                </c:pt>
                <c:pt idx="3062">
                  <c:v>14083.071541483199</c:v>
                </c:pt>
                <c:pt idx="3063">
                  <c:v>14082.765223017501</c:v>
                </c:pt>
                <c:pt idx="3064">
                  <c:v>14081.8635867911</c:v>
                </c:pt>
                <c:pt idx="3065">
                  <c:v>14078.3578881499</c:v>
                </c:pt>
                <c:pt idx="3066">
                  <c:v>14078.306651982901</c:v>
                </c:pt>
                <c:pt idx="3067">
                  <c:v>14074.122268527201</c:v>
                </c:pt>
                <c:pt idx="3068">
                  <c:v>14074.0631683624</c:v>
                </c:pt>
                <c:pt idx="3069">
                  <c:v>14074.056457556</c:v>
                </c:pt>
                <c:pt idx="3070">
                  <c:v>14073.6323553164</c:v>
                </c:pt>
                <c:pt idx="3071">
                  <c:v>14073.488710171599</c:v>
                </c:pt>
                <c:pt idx="3072">
                  <c:v>14070.9884541219</c:v>
                </c:pt>
                <c:pt idx="3073">
                  <c:v>14070.6416154076</c:v>
                </c:pt>
                <c:pt idx="3074">
                  <c:v>14069.111666847701</c:v>
                </c:pt>
                <c:pt idx="3075">
                  <c:v>14068.0644173193</c:v>
                </c:pt>
                <c:pt idx="3076">
                  <c:v>14064.5689836524</c:v>
                </c:pt>
                <c:pt idx="3077">
                  <c:v>14063.852612639301</c:v>
                </c:pt>
                <c:pt idx="3078">
                  <c:v>14062.6841915568</c:v>
                </c:pt>
                <c:pt idx="3079">
                  <c:v>14060.271462026099</c:v>
                </c:pt>
                <c:pt idx="3080">
                  <c:v>14058.094657683499</c:v>
                </c:pt>
                <c:pt idx="3081">
                  <c:v>14058.042474084599</c:v>
                </c:pt>
                <c:pt idx="3082">
                  <c:v>14057.007758313601</c:v>
                </c:pt>
                <c:pt idx="3083">
                  <c:v>14055.920666747899</c:v>
                </c:pt>
                <c:pt idx="3084">
                  <c:v>14054.9990363702</c:v>
                </c:pt>
                <c:pt idx="3085">
                  <c:v>14053.2874171612</c:v>
                </c:pt>
                <c:pt idx="3086">
                  <c:v>14051.846660945501</c:v>
                </c:pt>
                <c:pt idx="3087">
                  <c:v>14049.934744356</c:v>
                </c:pt>
                <c:pt idx="3088">
                  <c:v>14049.098248933</c:v>
                </c:pt>
                <c:pt idx="3089">
                  <c:v>14048.4789286225</c:v>
                </c:pt>
                <c:pt idx="3090">
                  <c:v>14045.014464403101</c:v>
                </c:pt>
                <c:pt idx="3091">
                  <c:v>14044.1724461534</c:v>
                </c:pt>
                <c:pt idx="3092">
                  <c:v>14042.7515430562</c:v>
                </c:pt>
                <c:pt idx="3093">
                  <c:v>14040.9269210287</c:v>
                </c:pt>
                <c:pt idx="3094">
                  <c:v>14036.367317774901</c:v>
                </c:pt>
                <c:pt idx="3095">
                  <c:v>14035.4851929916</c:v>
                </c:pt>
                <c:pt idx="3096">
                  <c:v>14032.331044018099</c:v>
                </c:pt>
                <c:pt idx="3097">
                  <c:v>14029.9551140945</c:v>
                </c:pt>
                <c:pt idx="3098">
                  <c:v>14027.234272817001</c:v>
                </c:pt>
                <c:pt idx="3099">
                  <c:v>14027.148049977401</c:v>
                </c:pt>
                <c:pt idx="3100">
                  <c:v>14026.801933783499</c:v>
                </c:pt>
                <c:pt idx="3101">
                  <c:v>14024.564182488</c:v>
                </c:pt>
                <c:pt idx="3102">
                  <c:v>14019.6779453952</c:v>
                </c:pt>
                <c:pt idx="3103">
                  <c:v>14017.727212362701</c:v>
                </c:pt>
                <c:pt idx="3104">
                  <c:v>14015.7660547417</c:v>
                </c:pt>
                <c:pt idx="3105">
                  <c:v>14014.7109522558</c:v>
                </c:pt>
                <c:pt idx="3106">
                  <c:v>14014.196819057501</c:v>
                </c:pt>
                <c:pt idx="3107">
                  <c:v>14011.798557035199</c:v>
                </c:pt>
                <c:pt idx="3108">
                  <c:v>14008.7922597371</c:v>
                </c:pt>
                <c:pt idx="3109">
                  <c:v>14006.103120845601</c:v>
                </c:pt>
                <c:pt idx="3110">
                  <c:v>14005.5048424903</c:v>
                </c:pt>
                <c:pt idx="3111">
                  <c:v>14005.3151981149</c:v>
                </c:pt>
                <c:pt idx="3112">
                  <c:v>14004.9816053823</c:v>
                </c:pt>
                <c:pt idx="3113">
                  <c:v>14000.8190308459</c:v>
                </c:pt>
                <c:pt idx="3114">
                  <c:v>13999.1798080962</c:v>
                </c:pt>
                <c:pt idx="3115">
                  <c:v>13998.0410864474</c:v>
                </c:pt>
                <c:pt idx="3116">
                  <c:v>13995.5264057725</c:v>
                </c:pt>
                <c:pt idx="3117">
                  <c:v>13995.124058605899</c:v>
                </c:pt>
                <c:pt idx="3118">
                  <c:v>13994.9180600296</c:v>
                </c:pt>
                <c:pt idx="3119">
                  <c:v>13992.274057078601</c:v>
                </c:pt>
                <c:pt idx="3120">
                  <c:v>13990.146166366299</c:v>
                </c:pt>
                <c:pt idx="3121">
                  <c:v>13988.9761027238</c:v>
                </c:pt>
                <c:pt idx="3122">
                  <c:v>13988.904586876501</c:v>
                </c:pt>
                <c:pt idx="3123">
                  <c:v>13986.399820746499</c:v>
                </c:pt>
                <c:pt idx="3124">
                  <c:v>13984.262089026701</c:v>
                </c:pt>
                <c:pt idx="3125">
                  <c:v>13983.028493276401</c:v>
                </c:pt>
                <c:pt idx="3126">
                  <c:v>13982.0805102995</c:v>
                </c:pt>
                <c:pt idx="3127">
                  <c:v>13980.906079775899</c:v>
                </c:pt>
                <c:pt idx="3128">
                  <c:v>13976.548322480499</c:v>
                </c:pt>
                <c:pt idx="3129">
                  <c:v>13971.085374698099</c:v>
                </c:pt>
                <c:pt idx="3130">
                  <c:v>13968.6774390061</c:v>
                </c:pt>
                <c:pt idx="3131">
                  <c:v>13963.0141934282</c:v>
                </c:pt>
                <c:pt idx="3132">
                  <c:v>13959.422131285201</c:v>
                </c:pt>
                <c:pt idx="3133">
                  <c:v>13957.731360710701</c:v>
                </c:pt>
                <c:pt idx="3134">
                  <c:v>13957.603976632599</c:v>
                </c:pt>
                <c:pt idx="3135">
                  <c:v>13955.826871838501</c:v>
                </c:pt>
                <c:pt idx="3136">
                  <c:v>13953.2098590687</c:v>
                </c:pt>
                <c:pt idx="3137">
                  <c:v>13951.2444780978</c:v>
                </c:pt>
                <c:pt idx="3138">
                  <c:v>13950.847188781399</c:v>
                </c:pt>
                <c:pt idx="3139">
                  <c:v>13950.740177775</c:v>
                </c:pt>
                <c:pt idx="3140">
                  <c:v>13948.570441705901</c:v>
                </c:pt>
                <c:pt idx="3141">
                  <c:v>13947.791702922999</c:v>
                </c:pt>
                <c:pt idx="3142">
                  <c:v>13947.2783407958</c:v>
                </c:pt>
                <c:pt idx="3143">
                  <c:v>13944.879022118699</c:v>
                </c:pt>
                <c:pt idx="3144">
                  <c:v>13943.8921537229</c:v>
                </c:pt>
                <c:pt idx="3145">
                  <c:v>13942.953258728099</c:v>
                </c:pt>
                <c:pt idx="3146">
                  <c:v>13940.8672287104</c:v>
                </c:pt>
                <c:pt idx="3147">
                  <c:v>13940.511503662699</c:v>
                </c:pt>
                <c:pt idx="3148">
                  <c:v>13939.9374632136</c:v>
                </c:pt>
                <c:pt idx="3149">
                  <c:v>13937.7863960013</c:v>
                </c:pt>
                <c:pt idx="3150">
                  <c:v>13936.4595212268</c:v>
                </c:pt>
                <c:pt idx="3151">
                  <c:v>13934.169493969601</c:v>
                </c:pt>
                <c:pt idx="3152">
                  <c:v>13933.712770795801</c:v>
                </c:pt>
                <c:pt idx="3153">
                  <c:v>13933.317865355501</c:v>
                </c:pt>
                <c:pt idx="3154">
                  <c:v>13933.1987230057</c:v>
                </c:pt>
                <c:pt idx="3155">
                  <c:v>13931.883421938899</c:v>
                </c:pt>
                <c:pt idx="3156">
                  <c:v>13931.226496360499</c:v>
                </c:pt>
                <c:pt idx="3157">
                  <c:v>13931.108550949</c:v>
                </c:pt>
                <c:pt idx="3158">
                  <c:v>13929.716431914099</c:v>
                </c:pt>
                <c:pt idx="3159">
                  <c:v>13929.010830949201</c:v>
                </c:pt>
                <c:pt idx="3160">
                  <c:v>13925.7447080243</c:v>
                </c:pt>
                <c:pt idx="3161">
                  <c:v>13925.2741694385</c:v>
                </c:pt>
                <c:pt idx="3162">
                  <c:v>13924.7429512705</c:v>
                </c:pt>
                <c:pt idx="3163">
                  <c:v>13923.6760211611</c:v>
                </c:pt>
                <c:pt idx="3164">
                  <c:v>13919.978219722299</c:v>
                </c:pt>
                <c:pt idx="3165">
                  <c:v>13919.066929058101</c:v>
                </c:pt>
                <c:pt idx="3166">
                  <c:v>13918.714845072</c:v>
                </c:pt>
                <c:pt idx="3167">
                  <c:v>13918.393639260499</c:v>
                </c:pt>
                <c:pt idx="3168">
                  <c:v>13913.660522132501</c:v>
                </c:pt>
                <c:pt idx="3169">
                  <c:v>13913.626893423399</c:v>
                </c:pt>
                <c:pt idx="3170">
                  <c:v>13913.3849755584</c:v>
                </c:pt>
                <c:pt idx="3171">
                  <c:v>13912.5311783095</c:v>
                </c:pt>
                <c:pt idx="3172">
                  <c:v>13911.5941470465</c:v>
                </c:pt>
                <c:pt idx="3173">
                  <c:v>13906.0265470824</c:v>
                </c:pt>
                <c:pt idx="3174">
                  <c:v>13903.364753367299</c:v>
                </c:pt>
                <c:pt idx="3175">
                  <c:v>13902.0664237003</c:v>
                </c:pt>
                <c:pt idx="3176">
                  <c:v>13901.151781098601</c:v>
                </c:pt>
                <c:pt idx="3177">
                  <c:v>13898.756726252601</c:v>
                </c:pt>
                <c:pt idx="3178">
                  <c:v>13897.869882675701</c:v>
                </c:pt>
                <c:pt idx="3179">
                  <c:v>13896.8897385079</c:v>
                </c:pt>
                <c:pt idx="3180">
                  <c:v>13894.1883454423</c:v>
                </c:pt>
                <c:pt idx="3181">
                  <c:v>13893.9179998747</c:v>
                </c:pt>
                <c:pt idx="3182">
                  <c:v>13893.687069441399</c:v>
                </c:pt>
                <c:pt idx="3183">
                  <c:v>13892.945759735599</c:v>
                </c:pt>
                <c:pt idx="3184">
                  <c:v>13891.7269825643</c:v>
                </c:pt>
                <c:pt idx="3185">
                  <c:v>13891.2365923939</c:v>
                </c:pt>
                <c:pt idx="3186">
                  <c:v>13888.848439342801</c:v>
                </c:pt>
                <c:pt idx="3187">
                  <c:v>13887.7261441344</c:v>
                </c:pt>
                <c:pt idx="3188">
                  <c:v>13887.300183888599</c:v>
                </c:pt>
                <c:pt idx="3189">
                  <c:v>13886.977259318999</c:v>
                </c:pt>
                <c:pt idx="3190">
                  <c:v>13882.6038781195</c:v>
                </c:pt>
                <c:pt idx="3191">
                  <c:v>13882.17404557</c:v>
                </c:pt>
                <c:pt idx="3192">
                  <c:v>13881.8185801125</c:v>
                </c:pt>
                <c:pt idx="3193">
                  <c:v>13880.4394724622</c:v>
                </c:pt>
                <c:pt idx="3194">
                  <c:v>13878.4922923825</c:v>
                </c:pt>
                <c:pt idx="3195">
                  <c:v>13878.1224875921</c:v>
                </c:pt>
                <c:pt idx="3196">
                  <c:v>13874.919889594799</c:v>
                </c:pt>
                <c:pt idx="3197">
                  <c:v>13874.4942887083</c:v>
                </c:pt>
                <c:pt idx="3198">
                  <c:v>13874.023777685399</c:v>
                </c:pt>
                <c:pt idx="3199">
                  <c:v>13869.9505326453</c:v>
                </c:pt>
                <c:pt idx="3200">
                  <c:v>13868.4200576612</c:v>
                </c:pt>
                <c:pt idx="3201">
                  <c:v>13868.319997729899</c:v>
                </c:pt>
                <c:pt idx="3202">
                  <c:v>13866.582373131299</c:v>
                </c:pt>
                <c:pt idx="3203">
                  <c:v>13862.082989619001</c:v>
                </c:pt>
                <c:pt idx="3204">
                  <c:v>13861.432849524999</c:v>
                </c:pt>
                <c:pt idx="3205">
                  <c:v>13861.3205332913</c:v>
                </c:pt>
                <c:pt idx="3206">
                  <c:v>13857.6871658858</c:v>
                </c:pt>
                <c:pt idx="3207">
                  <c:v>13856.917251233799</c:v>
                </c:pt>
                <c:pt idx="3208">
                  <c:v>13854.939927904001</c:v>
                </c:pt>
                <c:pt idx="3209">
                  <c:v>13854.0449103962</c:v>
                </c:pt>
                <c:pt idx="3210">
                  <c:v>13853.6809831584</c:v>
                </c:pt>
                <c:pt idx="3211">
                  <c:v>13853.6496586743</c:v>
                </c:pt>
                <c:pt idx="3212">
                  <c:v>13853.1088874983</c:v>
                </c:pt>
                <c:pt idx="3213">
                  <c:v>13847.5460411206</c:v>
                </c:pt>
                <c:pt idx="3214">
                  <c:v>13844.418093410601</c:v>
                </c:pt>
                <c:pt idx="3215">
                  <c:v>13844.0020937431</c:v>
                </c:pt>
                <c:pt idx="3216">
                  <c:v>13841.183709818901</c:v>
                </c:pt>
                <c:pt idx="3217">
                  <c:v>13841.136703550501</c:v>
                </c:pt>
                <c:pt idx="3218">
                  <c:v>13837.9888064304</c:v>
                </c:pt>
                <c:pt idx="3219">
                  <c:v>13837.437166166899</c:v>
                </c:pt>
                <c:pt idx="3220">
                  <c:v>13837.121470365</c:v>
                </c:pt>
                <c:pt idx="3221">
                  <c:v>13836.515989391701</c:v>
                </c:pt>
                <c:pt idx="3222">
                  <c:v>13836.3012790594</c:v>
                </c:pt>
                <c:pt idx="3223">
                  <c:v>13836.1673237349</c:v>
                </c:pt>
                <c:pt idx="3224">
                  <c:v>13834.2819195051</c:v>
                </c:pt>
                <c:pt idx="3225">
                  <c:v>13832.2446008269</c:v>
                </c:pt>
                <c:pt idx="3226">
                  <c:v>13831.7449803339</c:v>
                </c:pt>
                <c:pt idx="3227">
                  <c:v>13830.26312487</c:v>
                </c:pt>
                <c:pt idx="3228">
                  <c:v>13826.4473830399</c:v>
                </c:pt>
                <c:pt idx="3229">
                  <c:v>13826.3172929621</c:v>
                </c:pt>
                <c:pt idx="3230">
                  <c:v>13825.834145287499</c:v>
                </c:pt>
                <c:pt idx="3231">
                  <c:v>13824.6432710686</c:v>
                </c:pt>
                <c:pt idx="3232">
                  <c:v>13823.342826701301</c:v>
                </c:pt>
                <c:pt idx="3233">
                  <c:v>13820.4589884124</c:v>
                </c:pt>
                <c:pt idx="3234">
                  <c:v>13818.8481309013</c:v>
                </c:pt>
                <c:pt idx="3235">
                  <c:v>13818.555398717301</c:v>
                </c:pt>
                <c:pt idx="3236">
                  <c:v>13815.6788413342</c:v>
                </c:pt>
                <c:pt idx="3237">
                  <c:v>13812.5909001366</c:v>
                </c:pt>
                <c:pt idx="3238">
                  <c:v>13811.880414575</c:v>
                </c:pt>
                <c:pt idx="3239">
                  <c:v>13811.470620632699</c:v>
                </c:pt>
                <c:pt idx="3240">
                  <c:v>13808.5488156389</c:v>
                </c:pt>
                <c:pt idx="3241">
                  <c:v>13806.6504711986</c:v>
                </c:pt>
                <c:pt idx="3242">
                  <c:v>13804.359089426</c:v>
                </c:pt>
                <c:pt idx="3243">
                  <c:v>13803.6650358198</c:v>
                </c:pt>
                <c:pt idx="3244">
                  <c:v>13803.5255470107</c:v>
                </c:pt>
                <c:pt idx="3245">
                  <c:v>13803.266044833699</c:v>
                </c:pt>
                <c:pt idx="3246">
                  <c:v>13800.2292248549</c:v>
                </c:pt>
                <c:pt idx="3247">
                  <c:v>13797.675763801801</c:v>
                </c:pt>
                <c:pt idx="3248">
                  <c:v>13796.406622446</c:v>
                </c:pt>
                <c:pt idx="3249">
                  <c:v>13796.099434256699</c:v>
                </c:pt>
                <c:pt idx="3250">
                  <c:v>13796.045440068299</c:v>
                </c:pt>
                <c:pt idx="3251">
                  <c:v>13793.827487079399</c:v>
                </c:pt>
                <c:pt idx="3252">
                  <c:v>13789.845345469101</c:v>
                </c:pt>
                <c:pt idx="3253">
                  <c:v>13788.832143865</c:v>
                </c:pt>
                <c:pt idx="3254">
                  <c:v>13788.672536874599</c:v>
                </c:pt>
                <c:pt idx="3255">
                  <c:v>13788.2325790905</c:v>
                </c:pt>
                <c:pt idx="3256">
                  <c:v>13784.0658091082</c:v>
                </c:pt>
                <c:pt idx="3257">
                  <c:v>13784.030482738801</c:v>
                </c:pt>
                <c:pt idx="3258">
                  <c:v>13780.2502667605</c:v>
                </c:pt>
                <c:pt idx="3259">
                  <c:v>13775.6684641189</c:v>
                </c:pt>
                <c:pt idx="3260">
                  <c:v>13774.7299442945</c:v>
                </c:pt>
                <c:pt idx="3261">
                  <c:v>13774.4375476676</c:v>
                </c:pt>
                <c:pt idx="3262">
                  <c:v>13774.411241829301</c:v>
                </c:pt>
                <c:pt idx="3263">
                  <c:v>13773.526297148701</c:v>
                </c:pt>
                <c:pt idx="3264">
                  <c:v>13772.882892093199</c:v>
                </c:pt>
                <c:pt idx="3265">
                  <c:v>13772.831467956699</c:v>
                </c:pt>
                <c:pt idx="3266">
                  <c:v>13770.565653800801</c:v>
                </c:pt>
                <c:pt idx="3267">
                  <c:v>13770.0722686428</c:v>
                </c:pt>
                <c:pt idx="3268">
                  <c:v>13768.3774763827</c:v>
                </c:pt>
                <c:pt idx="3269">
                  <c:v>13763.268934579901</c:v>
                </c:pt>
                <c:pt idx="3270">
                  <c:v>13761.386367040899</c:v>
                </c:pt>
                <c:pt idx="3271">
                  <c:v>13760.571974456099</c:v>
                </c:pt>
                <c:pt idx="3272">
                  <c:v>13759.5002096466</c:v>
                </c:pt>
                <c:pt idx="3273">
                  <c:v>13759.3066018357</c:v>
                </c:pt>
                <c:pt idx="3274">
                  <c:v>13759.206357651699</c:v>
                </c:pt>
                <c:pt idx="3275">
                  <c:v>13757.3504263988</c:v>
                </c:pt>
                <c:pt idx="3276">
                  <c:v>13755.8269376887</c:v>
                </c:pt>
                <c:pt idx="3277">
                  <c:v>13754.916485226</c:v>
                </c:pt>
                <c:pt idx="3278">
                  <c:v>13753.607008834901</c:v>
                </c:pt>
                <c:pt idx="3279">
                  <c:v>13751.3219949699</c:v>
                </c:pt>
                <c:pt idx="3280">
                  <c:v>13748.906654054699</c:v>
                </c:pt>
                <c:pt idx="3281">
                  <c:v>13748.345193044401</c:v>
                </c:pt>
                <c:pt idx="3282">
                  <c:v>13746.454803540701</c:v>
                </c:pt>
                <c:pt idx="3283">
                  <c:v>13746.402262379401</c:v>
                </c:pt>
                <c:pt idx="3284">
                  <c:v>13744.698628476999</c:v>
                </c:pt>
                <c:pt idx="3285">
                  <c:v>13744.0867991669</c:v>
                </c:pt>
                <c:pt idx="3286">
                  <c:v>13743.834856939</c:v>
                </c:pt>
                <c:pt idx="3287">
                  <c:v>13743.8079618387</c:v>
                </c:pt>
                <c:pt idx="3288">
                  <c:v>13743.657425064101</c:v>
                </c:pt>
                <c:pt idx="3289">
                  <c:v>13741.1515836203</c:v>
                </c:pt>
                <c:pt idx="3290">
                  <c:v>13741.071658061001</c:v>
                </c:pt>
                <c:pt idx="3291">
                  <c:v>13739.807515045701</c:v>
                </c:pt>
                <c:pt idx="3292">
                  <c:v>13737.5741871186</c:v>
                </c:pt>
                <c:pt idx="3293">
                  <c:v>13730.589255532301</c:v>
                </c:pt>
                <c:pt idx="3294">
                  <c:v>13729.2967065668</c:v>
                </c:pt>
                <c:pt idx="3295">
                  <c:v>13729.045876059599</c:v>
                </c:pt>
                <c:pt idx="3296">
                  <c:v>13726.4660536998</c:v>
                </c:pt>
                <c:pt idx="3297">
                  <c:v>13725.916234943301</c:v>
                </c:pt>
                <c:pt idx="3298">
                  <c:v>13725.7517455859</c:v>
                </c:pt>
                <c:pt idx="3299">
                  <c:v>13725.2954740187</c:v>
                </c:pt>
                <c:pt idx="3300">
                  <c:v>13724.720341767699</c:v>
                </c:pt>
                <c:pt idx="3301">
                  <c:v>13724.4823627286</c:v>
                </c:pt>
                <c:pt idx="3302">
                  <c:v>13723.8660421474</c:v>
                </c:pt>
                <c:pt idx="3303">
                  <c:v>13722.738733545601</c:v>
                </c:pt>
                <c:pt idx="3304">
                  <c:v>13721.351881889899</c:v>
                </c:pt>
                <c:pt idx="3305">
                  <c:v>13720.842364349701</c:v>
                </c:pt>
                <c:pt idx="3306">
                  <c:v>13720.3726045689</c:v>
                </c:pt>
                <c:pt idx="3307">
                  <c:v>13718.033018473099</c:v>
                </c:pt>
                <c:pt idx="3308">
                  <c:v>13717.677336750399</c:v>
                </c:pt>
                <c:pt idx="3309">
                  <c:v>13715.266333309801</c:v>
                </c:pt>
                <c:pt idx="3310">
                  <c:v>13713.396126687099</c:v>
                </c:pt>
                <c:pt idx="3311">
                  <c:v>13713.2416399545</c:v>
                </c:pt>
                <c:pt idx="3312">
                  <c:v>13712.728068561401</c:v>
                </c:pt>
                <c:pt idx="3313">
                  <c:v>13712.2108729746</c:v>
                </c:pt>
                <c:pt idx="3314">
                  <c:v>13710.044543805499</c:v>
                </c:pt>
                <c:pt idx="3315">
                  <c:v>13709.021869730899</c:v>
                </c:pt>
                <c:pt idx="3316">
                  <c:v>13706.5477878404</c:v>
                </c:pt>
                <c:pt idx="3317">
                  <c:v>13705.065115496</c:v>
                </c:pt>
                <c:pt idx="3318">
                  <c:v>13704.7776109348</c:v>
                </c:pt>
                <c:pt idx="3319">
                  <c:v>13703.4763896801</c:v>
                </c:pt>
                <c:pt idx="3320">
                  <c:v>13701.808689924899</c:v>
                </c:pt>
                <c:pt idx="3321">
                  <c:v>13697.587927157099</c:v>
                </c:pt>
                <c:pt idx="3322">
                  <c:v>13696.9346992228</c:v>
                </c:pt>
                <c:pt idx="3323">
                  <c:v>13696.4354606795</c:v>
                </c:pt>
                <c:pt idx="3324">
                  <c:v>13695.4314258948</c:v>
                </c:pt>
                <c:pt idx="3325">
                  <c:v>13695.145807413501</c:v>
                </c:pt>
                <c:pt idx="3326">
                  <c:v>13691.0141244031</c:v>
                </c:pt>
                <c:pt idx="3327">
                  <c:v>13686.6636117493</c:v>
                </c:pt>
                <c:pt idx="3328">
                  <c:v>13684.4879259922</c:v>
                </c:pt>
                <c:pt idx="3329">
                  <c:v>13683.9007823639</c:v>
                </c:pt>
                <c:pt idx="3330">
                  <c:v>13681.404619879901</c:v>
                </c:pt>
                <c:pt idx="3331">
                  <c:v>13681.062204596399</c:v>
                </c:pt>
                <c:pt idx="3332">
                  <c:v>13678.4344087319</c:v>
                </c:pt>
                <c:pt idx="3333">
                  <c:v>13678.087633921101</c:v>
                </c:pt>
                <c:pt idx="3334">
                  <c:v>13675.8782160379</c:v>
                </c:pt>
                <c:pt idx="3335">
                  <c:v>13672.4531768665</c:v>
                </c:pt>
                <c:pt idx="3336">
                  <c:v>13670.6937236167</c:v>
                </c:pt>
                <c:pt idx="3337">
                  <c:v>13669.837877907699</c:v>
                </c:pt>
                <c:pt idx="3338">
                  <c:v>13668.2099607781</c:v>
                </c:pt>
                <c:pt idx="3339">
                  <c:v>13668.071513943099</c:v>
                </c:pt>
                <c:pt idx="3340">
                  <c:v>13667.3971935303</c:v>
                </c:pt>
                <c:pt idx="3341">
                  <c:v>13667.1048781639</c:v>
                </c:pt>
                <c:pt idx="3342">
                  <c:v>13660.874415697501</c:v>
                </c:pt>
                <c:pt idx="3343">
                  <c:v>13660.3566324238</c:v>
                </c:pt>
                <c:pt idx="3344">
                  <c:v>13660.257619907599</c:v>
                </c:pt>
                <c:pt idx="3345">
                  <c:v>13660.129435451699</c:v>
                </c:pt>
                <c:pt idx="3346">
                  <c:v>13658.953832626899</c:v>
                </c:pt>
                <c:pt idx="3347">
                  <c:v>13657.760720173501</c:v>
                </c:pt>
                <c:pt idx="3348">
                  <c:v>13656.686029982</c:v>
                </c:pt>
                <c:pt idx="3349">
                  <c:v>13655.215410962101</c:v>
                </c:pt>
                <c:pt idx="3350">
                  <c:v>13651.891087886999</c:v>
                </c:pt>
                <c:pt idx="3351">
                  <c:v>13647.2565184305</c:v>
                </c:pt>
                <c:pt idx="3352">
                  <c:v>13644.5828180605</c:v>
                </c:pt>
                <c:pt idx="3353">
                  <c:v>13642.7918937045</c:v>
                </c:pt>
                <c:pt idx="3354">
                  <c:v>13642.683696210899</c:v>
                </c:pt>
                <c:pt idx="3355">
                  <c:v>13642.5413153276</c:v>
                </c:pt>
                <c:pt idx="3356">
                  <c:v>13637.994743519301</c:v>
                </c:pt>
                <c:pt idx="3357">
                  <c:v>13635.8025766463</c:v>
                </c:pt>
                <c:pt idx="3358">
                  <c:v>13633.303009077899</c:v>
                </c:pt>
                <c:pt idx="3359">
                  <c:v>13632.353711469499</c:v>
                </c:pt>
                <c:pt idx="3360">
                  <c:v>13630.449702300501</c:v>
                </c:pt>
                <c:pt idx="3361">
                  <c:v>13629.590924443</c:v>
                </c:pt>
                <c:pt idx="3362">
                  <c:v>13628.688100818101</c:v>
                </c:pt>
                <c:pt idx="3363">
                  <c:v>13628.1937643376</c:v>
                </c:pt>
                <c:pt idx="3364">
                  <c:v>13626.934180766501</c:v>
                </c:pt>
                <c:pt idx="3365">
                  <c:v>13623.4396461293</c:v>
                </c:pt>
                <c:pt idx="3366">
                  <c:v>13622.650667878301</c:v>
                </c:pt>
                <c:pt idx="3367">
                  <c:v>13621.644872216601</c:v>
                </c:pt>
                <c:pt idx="3368">
                  <c:v>13621.5625000767</c:v>
                </c:pt>
                <c:pt idx="3369">
                  <c:v>13621.445517390999</c:v>
                </c:pt>
                <c:pt idx="3370">
                  <c:v>13621.2049413396</c:v>
                </c:pt>
                <c:pt idx="3371">
                  <c:v>13620.9372604747</c:v>
                </c:pt>
                <c:pt idx="3372">
                  <c:v>13619.6257174365</c:v>
                </c:pt>
                <c:pt idx="3373">
                  <c:v>13619.258185659701</c:v>
                </c:pt>
                <c:pt idx="3374">
                  <c:v>13619.1452617657</c:v>
                </c:pt>
                <c:pt idx="3375">
                  <c:v>13617.1540883911</c:v>
                </c:pt>
                <c:pt idx="3376">
                  <c:v>13616.868023429501</c:v>
                </c:pt>
                <c:pt idx="3377">
                  <c:v>13615.3429499096</c:v>
                </c:pt>
                <c:pt idx="3378">
                  <c:v>13613.913977377801</c:v>
                </c:pt>
                <c:pt idx="3379">
                  <c:v>13613.151487344299</c:v>
                </c:pt>
                <c:pt idx="3380">
                  <c:v>13612.991217078001</c:v>
                </c:pt>
                <c:pt idx="3381">
                  <c:v>13611.4199629164</c:v>
                </c:pt>
                <c:pt idx="3382">
                  <c:v>13609.6979582119</c:v>
                </c:pt>
                <c:pt idx="3383">
                  <c:v>13607.7517840333</c:v>
                </c:pt>
                <c:pt idx="3384">
                  <c:v>13606.594313452901</c:v>
                </c:pt>
                <c:pt idx="3385">
                  <c:v>13604.880368050701</c:v>
                </c:pt>
                <c:pt idx="3386">
                  <c:v>13604.594020439399</c:v>
                </c:pt>
                <c:pt idx="3387">
                  <c:v>13601.664274847501</c:v>
                </c:pt>
                <c:pt idx="3388">
                  <c:v>13600.074199487701</c:v>
                </c:pt>
                <c:pt idx="3389">
                  <c:v>13600.036175773999</c:v>
                </c:pt>
                <c:pt idx="3390">
                  <c:v>13599.160194640001</c:v>
                </c:pt>
                <c:pt idx="3391">
                  <c:v>13598.1283302623</c:v>
                </c:pt>
                <c:pt idx="3392">
                  <c:v>13597.324552775501</c:v>
                </c:pt>
                <c:pt idx="3393">
                  <c:v>13593.6200657264</c:v>
                </c:pt>
                <c:pt idx="3394">
                  <c:v>13589.220920539199</c:v>
                </c:pt>
                <c:pt idx="3395">
                  <c:v>13588.789259491299</c:v>
                </c:pt>
                <c:pt idx="3396">
                  <c:v>13588.7891678335</c:v>
                </c:pt>
                <c:pt idx="3397">
                  <c:v>13586.482445977001</c:v>
                </c:pt>
                <c:pt idx="3398">
                  <c:v>13585.459256956499</c:v>
                </c:pt>
                <c:pt idx="3399">
                  <c:v>13584.787795014299</c:v>
                </c:pt>
                <c:pt idx="3400">
                  <c:v>13584.7653840654</c:v>
                </c:pt>
                <c:pt idx="3401">
                  <c:v>13583.6725195485</c:v>
                </c:pt>
                <c:pt idx="3402">
                  <c:v>13582.758668558001</c:v>
                </c:pt>
                <c:pt idx="3403">
                  <c:v>13582.419316108701</c:v>
                </c:pt>
                <c:pt idx="3404">
                  <c:v>13580.896341108401</c:v>
                </c:pt>
                <c:pt idx="3405">
                  <c:v>13578.3367175413</c:v>
                </c:pt>
                <c:pt idx="3406">
                  <c:v>13577.548724640201</c:v>
                </c:pt>
                <c:pt idx="3407">
                  <c:v>13572.576640525</c:v>
                </c:pt>
                <c:pt idx="3408">
                  <c:v>13572.206155012</c:v>
                </c:pt>
                <c:pt idx="3409">
                  <c:v>13572.0544917274</c:v>
                </c:pt>
                <c:pt idx="3410">
                  <c:v>13569.691956726299</c:v>
                </c:pt>
                <c:pt idx="3411">
                  <c:v>13568.9746498768</c:v>
                </c:pt>
                <c:pt idx="3412">
                  <c:v>13568.225936208901</c:v>
                </c:pt>
                <c:pt idx="3413">
                  <c:v>13567.524504152399</c:v>
                </c:pt>
                <c:pt idx="3414">
                  <c:v>13567.3363000384</c:v>
                </c:pt>
                <c:pt idx="3415">
                  <c:v>13565.4931243131</c:v>
                </c:pt>
                <c:pt idx="3416">
                  <c:v>13565.3230577454</c:v>
                </c:pt>
                <c:pt idx="3417">
                  <c:v>13563.970778946499</c:v>
                </c:pt>
                <c:pt idx="3418">
                  <c:v>13563.353168821301</c:v>
                </c:pt>
                <c:pt idx="3419">
                  <c:v>13562.8379324287</c:v>
                </c:pt>
                <c:pt idx="3420">
                  <c:v>13560.935892838799</c:v>
                </c:pt>
                <c:pt idx="3421">
                  <c:v>13559.310667965699</c:v>
                </c:pt>
                <c:pt idx="3422">
                  <c:v>13558.2180633767</c:v>
                </c:pt>
                <c:pt idx="3423">
                  <c:v>13558.1839119169</c:v>
                </c:pt>
                <c:pt idx="3424">
                  <c:v>13558.012780409999</c:v>
                </c:pt>
                <c:pt idx="3425">
                  <c:v>13557.8580340114</c:v>
                </c:pt>
                <c:pt idx="3426">
                  <c:v>13557.341066410099</c:v>
                </c:pt>
                <c:pt idx="3427">
                  <c:v>13555.1114810857</c:v>
                </c:pt>
                <c:pt idx="3428">
                  <c:v>13554.073725684</c:v>
                </c:pt>
                <c:pt idx="3429">
                  <c:v>13550.927439954499</c:v>
                </c:pt>
                <c:pt idx="3430">
                  <c:v>13550.0730198036</c:v>
                </c:pt>
                <c:pt idx="3431">
                  <c:v>13549.9887187766</c:v>
                </c:pt>
                <c:pt idx="3432">
                  <c:v>13548.610996992</c:v>
                </c:pt>
                <c:pt idx="3433">
                  <c:v>13548.328677486201</c:v>
                </c:pt>
                <c:pt idx="3434">
                  <c:v>13545.086659835701</c:v>
                </c:pt>
                <c:pt idx="3435">
                  <c:v>13545.0109530842</c:v>
                </c:pt>
                <c:pt idx="3436">
                  <c:v>13544.2673432106</c:v>
                </c:pt>
                <c:pt idx="3437">
                  <c:v>13541.7995298892</c:v>
                </c:pt>
                <c:pt idx="3438">
                  <c:v>13541.3851207187</c:v>
                </c:pt>
                <c:pt idx="3439">
                  <c:v>13539.770928169</c:v>
                </c:pt>
                <c:pt idx="3440">
                  <c:v>13539.052166703699</c:v>
                </c:pt>
                <c:pt idx="3441">
                  <c:v>13537.6857817535</c:v>
                </c:pt>
                <c:pt idx="3442">
                  <c:v>13536.7842494463</c:v>
                </c:pt>
                <c:pt idx="3443">
                  <c:v>13536.7740152263</c:v>
                </c:pt>
                <c:pt idx="3444">
                  <c:v>13533.753289280899</c:v>
                </c:pt>
                <c:pt idx="3445">
                  <c:v>13533.616577266501</c:v>
                </c:pt>
                <c:pt idx="3446">
                  <c:v>13533.344112577301</c:v>
                </c:pt>
                <c:pt idx="3447">
                  <c:v>13533.2755605189</c:v>
                </c:pt>
                <c:pt idx="3448">
                  <c:v>13532.254736659001</c:v>
                </c:pt>
                <c:pt idx="3449">
                  <c:v>13525.5447943734</c:v>
                </c:pt>
                <c:pt idx="3450">
                  <c:v>13524.753252725701</c:v>
                </c:pt>
                <c:pt idx="3451">
                  <c:v>13524.295033086</c:v>
                </c:pt>
                <c:pt idx="3452">
                  <c:v>13523.5186300406</c:v>
                </c:pt>
                <c:pt idx="3453">
                  <c:v>13521.244642219501</c:v>
                </c:pt>
                <c:pt idx="3454">
                  <c:v>13520.6918139191</c:v>
                </c:pt>
                <c:pt idx="3455">
                  <c:v>13513.6729922712</c:v>
                </c:pt>
                <c:pt idx="3456">
                  <c:v>13513.0753907052</c:v>
                </c:pt>
                <c:pt idx="3457">
                  <c:v>13512.371279029099</c:v>
                </c:pt>
                <c:pt idx="3458">
                  <c:v>13508.173833787099</c:v>
                </c:pt>
                <c:pt idx="3459">
                  <c:v>13507.898043376499</c:v>
                </c:pt>
                <c:pt idx="3460">
                  <c:v>13507.720335698001</c:v>
                </c:pt>
                <c:pt idx="3461">
                  <c:v>13507.185872509899</c:v>
                </c:pt>
                <c:pt idx="3462">
                  <c:v>13507.090545977</c:v>
                </c:pt>
                <c:pt idx="3463">
                  <c:v>13503.928084970699</c:v>
                </c:pt>
                <c:pt idx="3464">
                  <c:v>13503.166593882601</c:v>
                </c:pt>
                <c:pt idx="3465">
                  <c:v>13500.8166314848</c:v>
                </c:pt>
                <c:pt idx="3466">
                  <c:v>13500.039819264401</c:v>
                </c:pt>
                <c:pt idx="3467">
                  <c:v>13498.7712176185</c:v>
                </c:pt>
                <c:pt idx="3468">
                  <c:v>13497.816425012201</c:v>
                </c:pt>
                <c:pt idx="3469">
                  <c:v>13495.9382550921</c:v>
                </c:pt>
                <c:pt idx="3470">
                  <c:v>13492.4330838681</c:v>
                </c:pt>
                <c:pt idx="3471">
                  <c:v>13491.6019870939</c:v>
                </c:pt>
                <c:pt idx="3472">
                  <c:v>13491.0089273668</c:v>
                </c:pt>
                <c:pt idx="3473">
                  <c:v>13488.823344717201</c:v>
                </c:pt>
                <c:pt idx="3474">
                  <c:v>13487.576575712201</c:v>
                </c:pt>
                <c:pt idx="3475">
                  <c:v>13486.9773882273</c:v>
                </c:pt>
                <c:pt idx="3476">
                  <c:v>13484.9308877637</c:v>
                </c:pt>
                <c:pt idx="3477">
                  <c:v>13484.2376230314</c:v>
                </c:pt>
                <c:pt idx="3478">
                  <c:v>13484.119278568</c:v>
                </c:pt>
                <c:pt idx="3479">
                  <c:v>13481.0795824243</c:v>
                </c:pt>
                <c:pt idx="3480">
                  <c:v>13480.0160674785</c:v>
                </c:pt>
                <c:pt idx="3481">
                  <c:v>13477.071059248399</c:v>
                </c:pt>
                <c:pt idx="3482">
                  <c:v>13473.9615469894</c:v>
                </c:pt>
                <c:pt idx="3483">
                  <c:v>13473.7767870025</c:v>
                </c:pt>
                <c:pt idx="3484">
                  <c:v>13473.419417340399</c:v>
                </c:pt>
                <c:pt idx="3485">
                  <c:v>13465.336743399101</c:v>
                </c:pt>
                <c:pt idx="3486">
                  <c:v>13465.281587978699</c:v>
                </c:pt>
                <c:pt idx="3487">
                  <c:v>13463.4008154045</c:v>
                </c:pt>
                <c:pt idx="3488">
                  <c:v>13462.932168073599</c:v>
                </c:pt>
                <c:pt idx="3489">
                  <c:v>13461.990749987401</c:v>
                </c:pt>
                <c:pt idx="3490">
                  <c:v>13459.1599937591</c:v>
                </c:pt>
                <c:pt idx="3491">
                  <c:v>13458.8736259052</c:v>
                </c:pt>
                <c:pt idx="3492">
                  <c:v>13458.7620026033</c:v>
                </c:pt>
                <c:pt idx="3493">
                  <c:v>13454.2808141797</c:v>
                </c:pt>
                <c:pt idx="3494">
                  <c:v>13451.877023917899</c:v>
                </c:pt>
                <c:pt idx="3495">
                  <c:v>13451.7029569761</c:v>
                </c:pt>
                <c:pt idx="3496">
                  <c:v>13451.0614453588</c:v>
                </c:pt>
                <c:pt idx="3497">
                  <c:v>13450.7989316803</c:v>
                </c:pt>
                <c:pt idx="3498">
                  <c:v>13447.7481755261</c:v>
                </c:pt>
                <c:pt idx="3499">
                  <c:v>13445.5273010524</c:v>
                </c:pt>
                <c:pt idx="3500">
                  <c:v>13444.5010340187</c:v>
                </c:pt>
                <c:pt idx="3501">
                  <c:v>13442.0549062809</c:v>
                </c:pt>
                <c:pt idx="3502">
                  <c:v>13441.5364158016</c:v>
                </c:pt>
                <c:pt idx="3503">
                  <c:v>13440.9104040644</c:v>
                </c:pt>
                <c:pt idx="3504">
                  <c:v>13438.7474534171</c:v>
                </c:pt>
                <c:pt idx="3505">
                  <c:v>13437.364273040999</c:v>
                </c:pt>
                <c:pt idx="3506">
                  <c:v>13436.903207355799</c:v>
                </c:pt>
                <c:pt idx="3507">
                  <c:v>13436.5255042112</c:v>
                </c:pt>
                <c:pt idx="3508">
                  <c:v>13436.351465294299</c:v>
                </c:pt>
                <c:pt idx="3509">
                  <c:v>13436.0196522886</c:v>
                </c:pt>
                <c:pt idx="3510">
                  <c:v>13434.8970076447</c:v>
                </c:pt>
                <c:pt idx="3511">
                  <c:v>13431.964008015701</c:v>
                </c:pt>
                <c:pt idx="3512">
                  <c:v>13428.840061082699</c:v>
                </c:pt>
                <c:pt idx="3513">
                  <c:v>13426.0276243072</c:v>
                </c:pt>
                <c:pt idx="3514">
                  <c:v>13425.985810537501</c:v>
                </c:pt>
                <c:pt idx="3515">
                  <c:v>13425.103102876799</c:v>
                </c:pt>
                <c:pt idx="3516">
                  <c:v>13423.905247253801</c:v>
                </c:pt>
                <c:pt idx="3517">
                  <c:v>13423.478690051799</c:v>
                </c:pt>
                <c:pt idx="3518">
                  <c:v>13421.688991277601</c:v>
                </c:pt>
                <c:pt idx="3519">
                  <c:v>13420.8346997264</c:v>
                </c:pt>
                <c:pt idx="3520">
                  <c:v>13420.378994557699</c:v>
                </c:pt>
                <c:pt idx="3521">
                  <c:v>13418.5163359789</c:v>
                </c:pt>
                <c:pt idx="3522">
                  <c:v>13418.196522718299</c:v>
                </c:pt>
                <c:pt idx="3523">
                  <c:v>13417.0352020965</c:v>
                </c:pt>
                <c:pt idx="3524">
                  <c:v>13416.273882532199</c:v>
                </c:pt>
                <c:pt idx="3525">
                  <c:v>13415.505116745901</c:v>
                </c:pt>
                <c:pt idx="3526">
                  <c:v>13413.1272321659</c:v>
                </c:pt>
                <c:pt idx="3527">
                  <c:v>13412.964312772699</c:v>
                </c:pt>
                <c:pt idx="3528">
                  <c:v>13407.9845624667</c:v>
                </c:pt>
                <c:pt idx="3529">
                  <c:v>13407.5990745739</c:v>
                </c:pt>
                <c:pt idx="3530">
                  <c:v>13406.8587909322</c:v>
                </c:pt>
                <c:pt idx="3531">
                  <c:v>13403.9500034623</c:v>
                </c:pt>
                <c:pt idx="3532">
                  <c:v>13403.772884661301</c:v>
                </c:pt>
                <c:pt idx="3533">
                  <c:v>13402.9275075799</c:v>
                </c:pt>
                <c:pt idx="3534">
                  <c:v>13402.1493175214</c:v>
                </c:pt>
                <c:pt idx="3535">
                  <c:v>13402.1413371371</c:v>
                </c:pt>
                <c:pt idx="3536">
                  <c:v>13401.199037881801</c:v>
                </c:pt>
                <c:pt idx="3537">
                  <c:v>13400.9707951125</c:v>
                </c:pt>
                <c:pt idx="3538">
                  <c:v>13400.7160118722</c:v>
                </c:pt>
                <c:pt idx="3539">
                  <c:v>13399.4363007138</c:v>
                </c:pt>
                <c:pt idx="3540">
                  <c:v>13395.3881965153</c:v>
                </c:pt>
                <c:pt idx="3541">
                  <c:v>13394.6771858149</c:v>
                </c:pt>
                <c:pt idx="3542">
                  <c:v>13393.771091541899</c:v>
                </c:pt>
                <c:pt idx="3543">
                  <c:v>13393.436671363501</c:v>
                </c:pt>
                <c:pt idx="3544">
                  <c:v>13390.203688469801</c:v>
                </c:pt>
                <c:pt idx="3545">
                  <c:v>13389.8837723096</c:v>
                </c:pt>
                <c:pt idx="3546">
                  <c:v>13388.123703330701</c:v>
                </c:pt>
                <c:pt idx="3547">
                  <c:v>13386.8042519543</c:v>
                </c:pt>
                <c:pt idx="3548">
                  <c:v>13386.599881309199</c:v>
                </c:pt>
                <c:pt idx="3549">
                  <c:v>13384.467804698101</c:v>
                </c:pt>
                <c:pt idx="3550">
                  <c:v>13381.0621047902</c:v>
                </c:pt>
                <c:pt idx="3551">
                  <c:v>13381.018017615401</c:v>
                </c:pt>
                <c:pt idx="3552">
                  <c:v>13378.6876953748</c:v>
                </c:pt>
                <c:pt idx="3553">
                  <c:v>13377.7131768827</c:v>
                </c:pt>
                <c:pt idx="3554">
                  <c:v>13376.197782396301</c:v>
                </c:pt>
                <c:pt idx="3555">
                  <c:v>13374.1423615399</c:v>
                </c:pt>
                <c:pt idx="3556">
                  <c:v>13374.078577882899</c:v>
                </c:pt>
                <c:pt idx="3557">
                  <c:v>13370.673961586601</c:v>
                </c:pt>
                <c:pt idx="3558">
                  <c:v>13369.599051328199</c:v>
                </c:pt>
                <c:pt idx="3559">
                  <c:v>13369.5800696143</c:v>
                </c:pt>
                <c:pt idx="3560">
                  <c:v>13365.705386207101</c:v>
                </c:pt>
                <c:pt idx="3561">
                  <c:v>13362.4088873112</c:v>
                </c:pt>
                <c:pt idx="3562">
                  <c:v>13361.5603972771</c:v>
                </c:pt>
                <c:pt idx="3563">
                  <c:v>13361.216598024201</c:v>
                </c:pt>
                <c:pt idx="3564">
                  <c:v>13361.021250551301</c:v>
                </c:pt>
                <c:pt idx="3565">
                  <c:v>13359.6485965061</c:v>
                </c:pt>
                <c:pt idx="3566">
                  <c:v>13359.347910815301</c:v>
                </c:pt>
                <c:pt idx="3567">
                  <c:v>13359.217649828001</c:v>
                </c:pt>
                <c:pt idx="3568">
                  <c:v>13357.0266113094</c:v>
                </c:pt>
                <c:pt idx="3569">
                  <c:v>13356.8410217208</c:v>
                </c:pt>
                <c:pt idx="3570">
                  <c:v>13351.8719522134</c:v>
                </c:pt>
                <c:pt idx="3571">
                  <c:v>13350.0669170282</c:v>
                </c:pt>
                <c:pt idx="3572">
                  <c:v>13347.802622593999</c:v>
                </c:pt>
                <c:pt idx="3573">
                  <c:v>13347.566782530699</c:v>
                </c:pt>
                <c:pt idx="3574">
                  <c:v>13347.5074879938</c:v>
                </c:pt>
                <c:pt idx="3575">
                  <c:v>13347.031947401299</c:v>
                </c:pt>
                <c:pt idx="3576">
                  <c:v>13345.6802880825</c:v>
                </c:pt>
                <c:pt idx="3577">
                  <c:v>13342.441266542201</c:v>
                </c:pt>
                <c:pt idx="3578">
                  <c:v>13341.2166451621</c:v>
                </c:pt>
                <c:pt idx="3579">
                  <c:v>13339.481747190601</c:v>
                </c:pt>
                <c:pt idx="3580">
                  <c:v>13338.5879614188</c:v>
                </c:pt>
                <c:pt idx="3581">
                  <c:v>13337.9490208313</c:v>
                </c:pt>
                <c:pt idx="3582">
                  <c:v>13336.122928525399</c:v>
                </c:pt>
                <c:pt idx="3583">
                  <c:v>13332.630831427799</c:v>
                </c:pt>
                <c:pt idx="3584">
                  <c:v>13328.0103843823</c:v>
                </c:pt>
                <c:pt idx="3585">
                  <c:v>13327.8161601062</c:v>
                </c:pt>
                <c:pt idx="3586">
                  <c:v>13326.320203436901</c:v>
                </c:pt>
                <c:pt idx="3587">
                  <c:v>13322.7699218384</c:v>
                </c:pt>
                <c:pt idx="3588">
                  <c:v>13321.722080122699</c:v>
                </c:pt>
                <c:pt idx="3589">
                  <c:v>13314.103644189299</c:v>
                </c:pt>
                <c:pt idx="3590">
                  <c:v>13312.316250165501</c:v>
                </c:pt>
                <c:pt idx="3591">
                  <c:v>13312.0314560099</c:v>
                </c:pt>
                <c:pt idx="3592">
                  <c:v>13307.113861919101</c:v>
                </c:pt>
                <c:pt idx="3593">
                  <c:v>13306.834046915101</c:v>
                </c:pt>
                <c:pt idx="3594">
                  <c:v>13306.507200054801</c:v>
                </c:pt>
                <c:pt idx="3595">
                  <c:v>13305.392151895399</c:v>
                </c:pt>
                <c:pt idx="3596">
                  <c:v>13303.782568836699</c:v>
                </c:pt>
                <c:pt idx="3597">
                  <c:v>13301.5216344201</c:v>
                </c:pt>
                <c:pt idx="3598">
                  <c:v>13298.6400546722</c:v>
                </c:pt>
                <c:pt idx="3599">
                  <c:v>13297.662655353601</c:v>
                </c:pt>
                <c:pt idx="3600">
                  <c:v>13297.135839913</c:v>
                </c:pt>
                <c:pt idx="3601">
                  <c:v>13295.932525874199</c:v>
                </c:pt>
                <c:pt idx="3602">
                  <c:v>13293.158333768301</c:v>
                </c:pt>
                <c:pt idx="3603">
                  <c:v>13292.047950248299</c:v>
                </c:pt>
                <c:pt idx="3604">
                  <c:v>13291.9835316809</c:v>
                </c:pt>
                <c:pt idx="3605">
                  <c:v>13291.013189831299</c:v>
                </c:pt>
                <c:pt idx="3606">
                  <c:v>13287.719400772099</c:v>
                </c:pt>
                <c:pt idx="3607">
                  <c:v>13287.102084787801</c:v>
                </c:pt>
                <c:pt idx="3608">
                  <c:v>13286.878021926401</c:v>
                </c:pt>
                <c:pt idx="3609">
                  <c:v>13283.844000432</c:v>
                </c:pt>
                <c:pt idx="3610">
                  <c:v>13283.405479486801</c:v>
                </c:pt>
                <c:pt idx="3611">
                  <c:v>13282.5817477331</c:v>
                </c:pt>
                <c:pt idx="3612">
                  <c:v>13280.4822724555</c:v>
                </c:pt>
                <c:pt idx="3613">
                  <c:v>13280.1367925252</c:v>
                </c:pt>
                <c:pt idx="3614">
                  <c:v>13279.5238530566</c:v>
                </c:pt>
                <c:pt idx="3615">
                  <c:v>13279.314837082</c:v>
                </c:pt>
                <c:pt idx="3616">
                  <c:v>13278.035459409701</c:v>
                </c:pt>
                <c:pt idx="3617">
                  <c:v>13273.5222180809</c:v>
                </c:pt>
                <c:pt idx="3618">
                  <c:v>13270.0163541404</c:v>
                </c:pt>
                <c:pt idx="3619">
                  <c:v>13269.749468341801</c:v>
                </c:pt>
                <c:pt idx="3620">
                  <c:v>13268.237941122899</c:v>
                </c:pt>
                <c:pt idx="3621">
                  <c:v>13268.1697694429</c:v>
                </c:pt>
                <c:pt idx="3622">
                  <c:v>13267.357759340301</c:v>
                </c:pt>
                <c:pt idx="3623">
                  <c:v>13262.5235913529</c:v>
                </c:pt>
                <c:pt idx="3624">
                  <c:v>13261.0672048658</c:v>
                </c:pt>
                <c:pt idx="3625">
                  <c:v>13260.637031250601</c:v>
                </c:pt>
                <c:pt idx="3626">
                  <c:v>13259.2738989918</c:v>
                </c:pt>
                <c:pt idx="3627">
                  <c:v>13259.049144979301</c:v>
                </c:pt>
                <c:pt idx="3628">
                  <c:v>13254.707464499301</c:v>
                </c:pt>
                <c:pt idx="3629">
                  <c:v>13254.014675525599</c:v>
                </c:pt>
                <c:pt idx="3630">
                  <c:v>13252.78913044</c:v>
                </c:pt>
                <c:pt idx="3631">
                  <c:v>13251.2510292569</c:v>
                </c:pt>
                <c:pt idx="3632">
                  <c:v>13250.1902475483</c:v>
                </c:pt>
                <c:pt idx="3633">
                  <c:v>13249.0019768233</c:v>
                </c:pt>
                <c:pt idx="3634">
                  <c:v>13248.7395068567</c:v>
                </c:pt>
                <c:pt idx="3635">
                  <c:v>13248.491566933901</c:v>
                </c:pt>
                <c:pt idx="3636">
                  <c:v>13246.665829510999</c:v>
                </c:pt>
                <c:pt idx="3637">
                  <c:v>13246.0720702382</c:v>
                </c:pt>
                <c:pt idx="3638">
                  <c:v>13244.755360716499</c:v>
                </c:pt>
                <c:pt idx="3639">
                  <c:v>13244.4838727808</c:v>
                </c:pt>
                <c:pt idx="3640">
                  <c:v>13244.052510490401</c:v>
                </c:pt>
                <c:pt idx="3641">
                  <c:v>13243.820192164399</c:v>
                </c:pt>
                <c:pt idx="3642">
                  <c:v>13243.1273340919</c:v>
                </c:pt>
                <c:pt idx="3643">
                  <c:v>13241.9446795409</c:v>
                </c:pt>
                <c:pt idx="3644">
                  <c:v>13241.9173089659</c:v>
                </c:pt>
                <c:pt idx="3645">
                  <c:v>13239.6276413413</c:v>
                </c:pt>
                <c:pt idx="3646">
                  <c:v>13236.689479367</c:v>
                </c:pt>
                <c:pt idx="3647">
                  <c:v>13236.328177736001</c:v>
                </c:pt>
                <c:pt idx="3648">
                  <c:v>13235.638719042599</c:v>
                </c:pt>
                <c:pt idx="3649">
                  <c:v>13234.7200702926</c:v>
                </c:pt>
                <c:pt idx="3650">
                  <c:v>13234.554942747</c:v>
                </c:pt>
                <c:pt idx="3651">
                  <c:v>13230.835874881101</c:v>
                </c:pt>
                <c:pt idx="3652">
                  <c:v>13224.6342291439</c:v>
                </c:pt>
                <c:pt idx="3653">
                  <c:v>13223.552943516999</c:v>
                </c:pt>
                <c:pt idx="3654">
                  <c:v>13221.3015066643</c:v>
                </c:pt>
                <c:pt idx="3655">
                  <c:v>13218.929407941499</c:v>
                </c:pt>
                <c:pt idx="3656">
                  <c:v>13216.850022284199</c:v>
                </c:pt>
                <c:pt idx="3657">
                  <c:v>13216.5769441796</c:v>
                </c:pt>
                <c:pt idx="3658">
                  <c:v>13214.218895775401</c:v>
                </c:pt>
                <c:pt idx="3659">
                  <c:v>13213.7699820579</c:v>
                </c:pt>
                <c:pt idx="3660">
                  <c:v>13213.4976590238</c:v>
                </c:pt>
                <c:pt idx="3661">
                  <c:v>13207.7778430404</c:v>
                </c:pt>
                <c:pt idx="3662">
                  <c:v>13206.5781748759</c:v>
                </c:pt>
                <c:pt idx="3663">
                  <c:v>13203.988432766801</c:v>
                </c:pt>
                <c:pt idx="3664">
                  <c:v>13203.864970137</c:v>
                </c:pt>
                <c:pt idx="3665">
                  <c:v>13203.704446890501</c:v>
                </c:pt>
                <c:pt idx="3666">
                  <c:v>13202.646690822899</c:v>
                </c:pt>
                <c:pt idx="3667">
                  <c:v>13202.2771701526</c:v>
                </c:pt>
                <c:pt idx="3668">
                  <c:v>13200.354617463699</c:v>
                </c:pt>
                <c:pt idx="3669">
                  <c:v>13199.862494999999</c:v>
                </c:pt>
                <c:pt idx="3670">
                  <c:v>13196.6071662743</c:v>
                </c:pt>
                <c:pt idx="3671">
                  <c:v>13196.383834169001</c:v>
                </c:pt>
                <c:pt idx="3672">
                  <c:v>13196.0712074779</c:v>
                </c:pt>
                <c:pt idx="3673">
                  <c:v>13194.6832298552</c:v>
                </c:pt>
                <c:pt idx="3674">
                  <c:v>13189.0537212171</c:v>
                </c:pt>
                <c:pt idx="3675">
                  <c:v>13185.695514683501</c:v>
                </c:pt>
                <c:pt idx="3676">
                  <c:v>13185.4827789394</c:v>
                </c:pt>
                <c:pt idx="3677">
                  <c:v>13185.326235761901</c:v>
                </c:pt>
                <c:pt idx="3678">
                  <c:v>13185.1382285856</c:v>
                </c:pt>
                <c:pt idx="3679">
                  <c:v>13182.650836868401</c:v>
                </c:pt>
                <c:pt idx="3680">
                  <c:v>13180.742089911801</c:v>
                </c:pt>
                <c:pt idx="3681">
                  <c:v>13180.1244336894</c:v>
                </c:pt>
                <c:pt idx="3682">
                  <c:v>13179.2366442532</c:v>
                </c:pt>
                <c:pt idx="3683">
                  <c:v>13178.3303246831</c:v>
                </c:pt>
                <c:pt idx="3684">
                  <c:v>13177.561253338799</c:v>
                </c:pt>
                <c:pt idx="3685">
                  <c:v>13176.5088452582</c:v>
                </c:pt>
                <c:pt idx="3686">
                  <c:v>13174.8132718918</c:v>
                </c:pt>
                <c:pt idx="3687">
                  <c:v>13174.755026311401</c:v>
                </c:pt>
                <c:pt idx="3688">
                  <c:v>13171.363314665899</c:v>
                </c:pt>
                <c:pt idx="3689">
                  <c:v>13170.6699030871</c:v>
                </c:pt>
                <c:pt idx="3690">
                  <c:v>13170.0365282642</c:v>
                </c:pt>
                <c:pt idx="3691">
                  <c:v>13168.6259326052</c:v>
                </c:pt>
                <c:pt idx="3692">
                  <c:v>13166.454170274201</c:v>
                </c:pt>
                <c:pt idx="3693">
                  <c:v>13165.673509637099</c:v>
                </c:pt>
                <c:pt idx="3694">
                  <c:v>13164.0270164699</c:v>
                </c:pt>
                <c:pt idx="3695">
                  <c:v>13162.762570196301</c:v>
                </c:pt>
                <c:pt idx="3696">
                  <c:v>13162.183194858801</c:v>
                </c:pt>
                <c:pt idx="3697">
                  <c:v>13160.2690917911</c:v>
                </c:pt>
                <c:pt idx="3698">
                  <c:v>13160.221501239101</c:v>
                </c:pt>
                <c:pt idx="3699">
                  <c:v>13159.4159590708</c:v>
                </c:pt>
                <c:pt idx="3700">
                  <c:v>13159.114226068299</c:v>
                </c:pt>
                <c:pt idx="3701">
                  <c:v>13158.491096133301</c:v>
                </c:pt>
                <c:pt idx="3702">
                  <c:v>13158.044994644501</c:v>
                </c:pt>
                <c:pt idx="3703">
                  <c:v>13157.0208744271</c:v>
                </c:pt>
                <c:pt idx="3704">
                  <c:v>13156.3461713661</c:v>
                </c:pt>
                <c:pt idx="3705">
                  <c:v>13155.7555729408</c:v>
                </c:pt>
                <c:pt idx="3706">
                  <c:v>13153.745302875201</c:v>
                </c:pt>
                <c:pt idx="3707">
                  <c:v>13153.689508073399</c:v>
                </c:pt>
                <c:pt idx="3708">
                  <c:v>13153.1412668636</c:v>
                </c:pt>
                <c:pt idx="3709">
                  <c:v>13151.4838975396</c:v>
                </c:pt>
                <c:pt idx="3710">
                  <c:v>13150.9863450228</c:v>
                </c:pt>
                <c:pt idx="3711">
                  <c:v>13150.4178527362</c:v>
                </c:pt>
                <c:pt idx="3712">
                  <c:v>13148.8711330803</c:v>
                </c:pt>
                <c:pt idx="3713">
                  <c:v>13147.996292699199</c:v>
                </c:pt>
                <c:pt idx="3714">
                  <c:v>13146.392218086199</c:v>
                </c:pt>
                <c:pt idx="3715">
                  <c:v>13144.3193094365</c:v>
                </c:pt>
                <c:pt idx="3716">
                  <c:v>13143.0271858366</c:v>
                </c:pt>
                <c:pt idx="3717">
                  <c:v>13139.8052137419</c:v>
                </c:pt>
                <c:pt idx="3718">
                  <c:v>13137.886170477401</c:v>
                </c:pt>
                <c:pt idx="3719">
                  <c:v>13137.296861249</c:v>
                </c:pt>
                <c:pt idx="3720">
                  <c:v>13137.014947924999</c:v>
                </c:pt>
                <c:pt idx="3721">
                  <c:v>13134.3461339434</c:v>
                </c:pt>
                <c:pt idx="3722">
                  <c:v>13132.0410796327</c:v>
                </c:pt>
                <c:pt idx="3723">
                  <c:v>13128.2610449154</c:v>
                </c:pt>
                <c:pt idx="3724">
                  <c:v>13127.531927768099</c:v>
                </c:pt>
                <c:pt idx="3725">
                  <c:v>13127.268146825199</c:v>
                </c:pt>
                <c:pt idx="3726">
                  <c:v>13126.916798291</c:v>
                </c:pt>
                <c:pt idx="3727">
                  <c:v>13126.7745012132</c:v>
                </c:pt>
                <c:pt idx="3728">
                  <c:v>13125.2126133249</c:v>
                </c:pt>
                <c:pt idx="3729">
                  <c:v>13124.605951223801</c:v>
                </c:pt>
                <c:pt idx="3730">
                  <c:v>13121.9508888613</c:v>
                </c:pt>
                <c:pt idx="3731">
                  <c:v>13119.701565294299</c:v>
                </c:pt>
                <c:pt idx="3732">
                  <c:v>13118.575907496701</c:v>
                </c:pt>
                <c:pt idx="3733">
                  <c:v>13117.528980647499</c:v>
                </c:pt>
                <c:pt idx="3734">
                  <c:v>13116.1725509638</c:v>
                </c:pt>
                <c:pt idx="3735">
                  <c:v>13115.8681812573</c:v>
                </c:pt>
                <c:pt idx="3736">
                  <c:v>13115.191058960199</c:v>
                </c:pt>
                <c:pt idx="3737">
                  <c:v>13114.6938583674</c:v>
                </c:pt>
                <c:pt idx="3738">
                  <c:v>13113.735499176501</c:v>
                </c:pt>
                <c:pt idx="3739">
                  <c:v>13112.8615927354</c:v>
                </c:pt>
                <c:pt idx="3740">
                  <c:v>13112.5869814736</c:v>
                </c:pt>
                <c:pt idx="3741">
                  <c:v>13110.809664054501</c:v>
                </c:pt>
                <c:pt idx="3742">
                  <c:v>13105.153053234801</c:v>
                </c:pt>
                <c:pt idx="3743">
                  <c:v>13101.875249209899</c:v>
                </c:pt>
                <c:pt idx="3744">
                  <c:v>13101.5864380235</c:v>
                </c:pt>
                <c:pt idx="3745">
                  <c:v>13098.974142905099</c:v>
                </c:pt>
                <c:pt idx="3746">
                  <c:v>13098.538874960401</c:v>
                </c:pt>
                <c:pt idx="3747">
                  <c:v>13098.409522084699</c:v>
                </c:pt>
                <c:pt idx="3748">
                  <c:v>13097.380418074599</c:v>
                </c:pt>
                <c:pt idx="3749">
                  <c:v>13096.4101785038</c:v>
                </c:pt>
                <c:pt idx="3750">
                  <c:v>13093.4287017608</c:v>
                </c:pt>
                <c:pt idx="3751">
                  <c:v>13092.840412735401</c:v>
                </c:pt>
                <c:pt idx="3752">
                  <c:v>13092.8011550956</c:v>
                </c:pt>
                <c:pt idx="3753">
                  <c:v>13089.1829023355</c:v>
                </c:pt>
                <c:pt idx="3754">
                  <c:v>13089.1012278737</c:v>
                </c:pt>
                <c:pt idx="3755">
                  <c:v>13085.722022939201</c:v>
                </c:pt>
                <c:pt idx="3756">
                  <c:v>13085.5157937563</c:v>
                </c:pt>
                <c:pt idx="3757">
                  <c:v>13085.1746737264</c:v>
                </c:pt>
                <c:pt idx="3758">
                  <c:v>13084.4155656722</c:v>
                </c:pt>
                <c:pt idx="3759">
                  <c:v>13083.739886867401</c:v>
                </c:pt>
                <c:pt idx="3760">
                  <c:v>13081.3867064687</c:v>
                </c:pt>
                <c:pt idx="3761">
                  <c:v>13077.912564521799</c:v>
                </c:pt>
                <c:pt idx="3762">
                  <c:v>13077.1633496577</c:v>
                </c:pt>
                <c:pt idx="3763">
                  <c:v>13076.5149408627</c:v>
                </c:pt>
                <c:pt idx="3764">
                  <c:v>13076.500176265899</c:v>
                </c:pt>
                <c:pt idx="3765">
                  <c:v>13075.6708843087</c:v>
                </c:pt>
                <c:pt idx="3766">
                  <c:v>13075.459650463299</c:v>
                </c:pt>
                <c:pt idx="3767">
                  <c:v>13072.1775335195</c:v>
                </c:pt>
                <c:pt idx="3768">
                  <c:v>13072.0945772081</c:v>
                </c:pt>
                <c:pt idx="3769">
                  <c:v>13071.628612705101</c:v>
                </c:pt>
                <c:pt idx="3770">
                  <c:v>13071.588902412301</c:v>
                </c:pt>
                <c:pt idx="3771">
                  <c:v>13071.4361686828</c:v>
                </c:pt>
                <c:pt idx="3772">
                  <c:v>13071.105017088101</c:v>
                </c:pt>
                <c:pt idx="3773">
                  <c:v>13070.741203892199</c:v>
                </c:pt>
                <c:pt idx="3774">
                  <c:v>13069.8497262168</c:v>
                </c:pt>
                <c:pt idx="3775">
                  <c:v>13067.6004234626</c:v>
                </c:pt>
                <c:pt idx="3776">
                  <c:v>13067.356083533199</c:v>
                </c:pt>
                <c:pt idx="3777">
                  <c:v>13066.071167185701</c:v>
                </c:pt>
                <c:pt idx="3778">
                  <c:v>13065.9484633876</c:v>
                </c:pt>
                <c:pt idx="3779">
                  <c:v>13065.309337241901</c:v>
                </c:pt>
                <c:pt idx="3780">
                  <c:v>13064.923070775299</c:v>
                </c:pt>
                <c:pt idx="3781">
                  <c:v>13063.257007152</c:v>
                </c:pt>
                <c:pt idx="3782">
                  <c:v>13062.638168396301</c:v>
                </c:pt>
                <c:pt idx="3783">
                  <c:v>13061.9019827803</c:v>
                </c:pt>
                <c:pt idx="3784">
                  <c:v>13061.3107666742</c:v>
                </c:pt>
                <c:pt idx="3785">
                  <c:v>13061.247165638501</c:v>
                </c:pt>
                <c:pt idx="3786">
                  <c:v>13058.8559380477</c:v>
                </c:pt>
                <c:pt idx="3787">
                  <c:v>13058.083144648999</c:v>
                </c:pt>
                <c:pt idx="3788">
                  <c:v>13057.5092564651</c:v>
                </c:pt>
                <c:pt idx="3789">
                  <c:v>13056.9785030282</c:v>
                </c:pt>
                <c:pt idx="3790">
                  <c:v>13050.368431557399</c:v>
                </c:pt>
                <c:pt idx="3791">
                  <c:v>13049.081046424901</c:v>
                </c:pt>
                <c:pt idx="3792">
                  <c:v>13046.6331420148</c:v>
                </c:pt>
                <c:pt idx="3793">
                  <c:v>13046.064831928201</c:v>
                </c:pt>
                <c:pt idx="3794">
                  <c:v>13045.8718686761</c:v>
                </c:pt>
                <c:pt idx="3795">
                  <c:v>13043.6343386023</c:v>
                </c:pt>
                <c:pt idx="3796">
                  <c:v>13038.2333142147</c:v>
                </c:pt>
                <c:pt idx="3797">
                  <c:v>13035.398847050301</c:v>
                </c:pt>
                <c:pt idx="3798">
                  <c:v>13034.7472415997</c:v>
                </c:pt>
                <c:pt idx="3799">
                  <c:v>13032.406549236501</c:v>
                </c:pt>
                <c:pt idx="3800">
                  <c:v>13032.3696957753</c:v>
                </c:pt>
                <c:pt idx="3801">
                  <c:v>13030.6342520377</c:v>
                </c:pt>
                <c:pt idx="3802">
                  <c:v>13028.833401902601</c:v>
                </c:pt>
                <c:pt idx="3803">
                  <c:v>13025.4035767653</c:v>
                </c:pt>
                <c:pt idx="3804">
                  <c:v>13019.5902885053</c:v>
                </c:pt>
                <c:pt idx="3805">
                  <c:v>13014.364940706801</c:v>
                </c:pt>
                <c:pt idx="3806">
                  <c:v>13014.2085776489</c:v>
                </c:pt>
                <c:pt idx="3807">
                  <c:v>13013.815855219</c:v>
                </c:pt>
                <c:pt idx="3808">
                  <c:v>13011.631200215401</c:v>
                </c:pt>
                <c:pt idx="3809">
                  <c:v>13011.6187921859</c:v>
                </c:pt>
                <c:pt idx="3810">
                  <c:v>13011.342230272399</c:v>
                </c:pt>
                <c:pt idx="3811">
                  <c:v>13011.008016518999</c:v>
                </c:pt>
                <c:pt idx="3812">
                  <c:v>13008.6732277226</c:v>
                </c:pt>
                <c:pt idx="3813">
                  <c:v>13005.3160536331</c:v>
                </c:pt>
                <c:pt idx="3814">
                  <c:v>13003.1028120503</c:v>
                </c:pt>
                <c:pt idx="3815">
                  <c:v>13002.3820395043</c:v>
                </c:pt>
                <c:pt idx="3816">
                  <c:v>13001.766945490501</c:v>
                </c:pt>
                <c:pt idx="3817">
                  <c:v>13000.281135491001</c:v>
                </c:pt>
                <c:pt idx="3818">
                  <c:v>12999.135162271599</c:v>
                </c:pt>
                <c:pt idx="3819">
                  <c:v>12999.1217475188</c:v>
                </c:pt>
                <c:pt idx="3820">
                  <c:v>12994.6247895704</c:v>
                </c:pt>
                <c:pt idx="3821">
                  <c:v>12994.572815069499</c:v>
                </c:pt>
                <c:pt idx="3822">
                  <c:v>12991.887191816</c:v>
                </c:pt>
                <c:pt idx="3823">
                  <c:v>12991.467935266701</c:v>
                </c:pt>
                <c:pt idx="3824">
                  <c:v>12989.5880186618</c:v>
                </c:pt>
                <c:pt idx="3825">
                  <c:v>12988.839038368</c:v>
                </c:pt>
                <c:pt idx="3826">
                  <c:v>12985.549654161399</c:v>
                </c:pt>
                <c:pt idx="3827">
                  <c:v>12985.0401057038</c:v>
                </c:pt>
                <c:pt idx="3828">
                  <c:v>12984.838739082301</c:v>
                </c:pt>
                <c:pt idx="3829">
                  <c:v>12984.20293472</c:v>
                </c:pt>
                <c:pt idx="3830">
                  <c:v>12983.8881249762</c:v>
                </c:pt>
                <c:pt idx="3831">
                  <c:v>12983.808575118899</c:v>
                </c:pt>
                <c:pt idx="3832">
                  <c:v>12982.180187514299</c:v>
                </c:pt>
                <c:pt idx="3833">
                  <c:v>12980.609857339499</c:v>
                </c:pt>
                <c:pt idx="3834">
                  <c:v>12979.6458901266</c:v>
                </c:pt>
                <c:pt idx="3835">
                  <c:v>12978.520346699301</c:v>
                </c:pt>
                <c:pt idx="3836">
                  <c:v>12970.6533019447</c:v>
                </c:pt>
                <c:pt idx="3837">
                  <c:v>12970.325794133299</c:v>
                </c:pt>
                <c:pt idx="3838">
                  <c:v>12969.9611116059</c:v>
                </c:pt>
                <c:pt idx="3839">
                  <c:v>12964.822478051799</c:v>
                </c:pt>
                <c:pt idx="3840">
                  <c:v>12962.407777754701</c:v>
                </c:pt>
                <c:pt idx="3841">
                  <c:v>12958.8880224965</c:v>
                </c:pt>
                <c:pt idx="3842">
                  <c:v>12958.782499413301</c:v>
                </c:pt>
                <c:pt idx="3843">
                  <c:v>12957.263995159499</c:v>
                </c:pt>
                <c:pt idx="3844">
                  <c:v>12957.1622096057</c:v>
                </c:pt>
                <c:pt idx="3845">
                  <c:v>12955.8408212493</c:v>
                </c:pt>
                <c:pt idx="3846">
                  <c:v>12955.3201180285</c:v>
                </c:pt>
                <c:pt idx="3847">
                  <c:v>12951.2926801712</c:v>
                </c:pt>
                <c:pt idx="3848">
                  <c:v>12951.092779599599</c:v>
                </c:pt>
                <c:pt idx="3849">
                  <c:v>12950.101223825801</c:v>
                </c:pt>
                <c:pt idx="3850">
                  <c:v>12950.0956914008</c:v>
                </c:pt>
                <c:pt idx="3851">
                  <c:v>12950.004559467599</c:v>
                </c:pt>
                <c:pt idx="3852">
                  <c:v>12949.5607202845</c:v>
                </c:pt>
                <c:pt idx="3853">
                  <c:v>12945.981095974699</c:v>
                </c:pt>
                <c:pt idx="3854">
                  <c:v>12941.177731330999</c:v>
                </c:pt>
                <c:pt idx="3855">
                  <c:v>12941.0516068207</c:v>
                </c:pt>
                <c:pt idx="3856">
                  <c:v>12940.8106954538</c:v>
                </c:pt>
                <c:pt idx="3857">
                  <c:v>12940.559939511</c:v>
                </c:pt>
                <c:pt idx="3858">
                  <c:v>12940.294246597599</c:v>
                </c:pt>
                <c:pt idx="3859">
                  <c:v>12938.288539602299</c:v>
                </c:pt>
                <c:pt idx="3860">
                  <c:v>12936.843108375901</c:v>
                </c:pt>
                <c:pt idx="3861">
                  <c:v>12935.609089699299</c:v>
                </c:pt>
                <c:pt idx="3862">
                  <c:v>12932.262532729699</c:v>
                </c:pt>
                <c:pt idx="3863">
                  <c:v>12932.0620146042</c:v>
                </c:pt>
                <c:pt idx="3864">
                  <c:v>12930.018859722501</c:v>
                </c:pt>
                <c:pt idx="3865">
                  <c:v>12929.944925089399</c:v>
                </c:pt>
                <c:pt idx="3866">
                  <c:v>12928.6228558192</c:v>
                </c:pt>
                <c:pt idx="3867">
                  <c:v>12926.763735636699</c:v>
                </c:pt>
                <c:pt idx="3868">
                  <c:v>12926.426545086901</c:v>
                </c:pt>
                <c:pt idx="3869">
                  <c:v>12926.227040509501</c:v>
                </c:pt>
                <c:pt idx="3870">
                  <c:v>12922.925113827099</c:v>
                </c:pt>
                <c:pt idx="3871">
                  <c:v>12922.741505161001</c:v>
                </c:pt>
                <c:pt idx="3872">
                  <c:v>12922.4860263462</c:v>
                </c:pt>
                <c:pt idx="3873">
                  <c:v>12921.174709578499</c:v>
                </c:pt>
                <c:pt idx="3874">
                  <c:v>12920.4026045873</c:v>
                </c:pt>
                <c:pt idx="3875">
                  <c:v>12920.2593130815</c:v>
                </c:pt>
                <c:pt idx="3876">
                  <c:v>12919.422208615701</c:v>
                </c:pt>
                <c:pt idx="3877">
                  <c:v>12919.3325323601</c:v>
                </c:pt>
                <c:pt idx="3878">
                  <c:v>12919.1255349975</c:v>
                </c:pt>
                <c:pt idx="3879">
                  <c:v>12919.0640935683</c:v>
                </c:pt>
                <c:pt idx="3880">
                  <c:v>12918.8215805489</c:v>
                </c:pt>
                <c:pt idx="3881">
                  <c:v>12912.0641181758</c:v>
                </c:pt>
                <c:pt idx="3882">
                  <c:v>12908.6232542206</c:v>
                </c:pt>
                <c:pt idx="3883">
                  <c:v>12906.413898466601</c:v>
                </c:pt>
                <c:pt idx="3884">
                  <c:v>12905.343838241201</c:v>
                </c:pt>
                <c:pt idx="3885">
                  <c:v>12902.9819699338</c:v>
                </c:pt>
                <c:pt idx="3886">
                  <c:v>12902.405683020101</c:v>
                </c:pt>
                <c:pt idx="3887">
                  <c:v>12901.4037897054</c:v>
                </c:pt>
                <c:pt idx="3888">
                  <c:v>12900.5389681992</c:v>
                </c:pt>
                <c:pt idx="3889">
                  <c:v>12899.4788274824</c:v>
                </c:pt>
                <c:pt idx="3890">
                  <c:v>12897.8399517053</c:v>
                </c:pt>
                <c:pt idx="3891">
                  <c:v>12897.108375113599</c:v>
                </c:pt>
                <c:pt idx="3892">
                  <c:v>12896.111536341001</c:v>
                </c:pt>
                <c:pt idx="3893">
                  <c:v>12895.9753062493</c:v>
                </c:pt>
                <c:pt idx="3894">
                  <c:v>12893.5734502495</c:v>
                </c:pt>
                <c:pt idx="3895">
                  <c:v>12893.5414912739</c:v>
                </c:pt>
                <c:pt idx="3896">
                  <c:v>12892.6778597135</c:v>
                </c:pt>
                <c:pt idx="3897">
                  <c:v>12892.333819145901</c:v>
                </c:pt>
                <c:pt idx="3898">
                  <c:v>12891.970749410801</c:v>
                </c:pt>
                <c:pt idx="3899">
                  <c:v>12888.0004912276</c:v>
                </c:pt>
                <c:pt idx="3900">
                  <c:v>12883.934298198799</c:v>
                </c:pt>
                <c:pt idx="3901">
                  <c:v>12880.6248361702</c:v>
                </c:pt>
                <c:pt idx="3902">
                  <c:v>12880.5043224989</c:v>
                </c:pt>
                <c:pt idx="3903">
                  <c:v>12879.8869637063</c:v>
                </c:pt>
                <c:pt idx="3904">
                  <c:v>12878.5963050724</c:v>
                </c:pt>
                <c:pt idx="3905">
                  <c:v>12877.204845948499</c:v>
                </c:pt>
                <c:pt idx="3906">
                  <c:v>12877.1570424</c:v>
                </c:pt>
                <c:pt idx="3907">
                  <c:v>12876.995601852699</c:v>
                </c:pt>
                <c:pt idx="3908">
                  <c:v>12876.24016268</c:v>
                </c:pt>
                <c:pt idx="3909">
                  <c:v>12874.436548124801</c:v>
                </c:pt>
                <c:pt idx="3910">
                  <c:v>12874.1123016662</c:v>
                </c:pt>
                <c:pt idx="3911">
                  <c:v>12871.7657856926</c:v>
                </c:pt>
                <c:pt idx="3912">
                  <c:v>12871.1739881759</c:v>
                </c:pt>
                <c:pt idx="3913">
                  <c:v>12869.8734900409</c:v>
                </c:pt>
                <c:pt idx="3914">
                  <c:v>12868.4439134984</c:v>
                </c:pt>
                <c:pt idx="3915">
                  <c:v>12867.1132760533</c:v>
                </c:pt>
                <c:pt idx="3916">
                  <c:v>12865.4054640876</c:v>
                </c:pt>
                <c:pt idx="3917">
                  <c:v>12865.356541700699</c:v>
                </c:pt>
                <c:pt idx="3918">
                  <c:v>12864.888376950899</c:v>
                </c:pt>
                <c:pt idx="3919">
                  <c:v>12864.6637164449</c:v>
                </c:pt>
                <c:pt idx="3920">
                  <c:v>12862.2188837921</c:v>
                </c:pt>
                <c:pt idx="3921">
                  <c:v>12860.9081512086</c:v>
                </c:pt>
                <c:pt idx="3922">
                  <c:v>12860.5762364033</c:v>
                </c:pt>
                <c:pt idx="3923">
                  <c:v>12859.887105830099</c:v>
                </c:pt>
                <c:pt idx="3924">
                  <c:v>12857.949823385399</c:v>
                </c:pt>
                <c:pt idx="3925">
                  <c:v>12857.75971312</c:v>
                </c:pt>
                <c:pt idx="3926">
                  <c:v>12856.253135647599</c:v>
                </c:pt>
                <c:pt idx="3927">
                  <c:v>12855.099191568999</c:v>
                </c:pt>
                <c:pt idx="3928">
                  <c:v>12854.8941116158</c:v>
                </c:pt>
                <c:pt idx="3929">
                  <c:v>12850.7597642454</c:v>
                </c:pt>
                <c:pt idx="3930">
                  <c:v>12849.689913202799</c:v>
                </c:pt>
                <c:pt idx="3931">
                  <c:v>12848.924257029101</c:v>
                </c:pt>
                <c:pt idx="3932">
                  <c:v>12847.2308518259</c:v>
                </c:pt>
                <c:pt idx="3933">
                  <c:v>12846.887296216901</c:v>
                </c:pt>
                <c:pt idx="3934">
                  <c:v>12844.252689491999</c:v>
                </c:pt>
                <c:pt idx="3935">
                  <c:v>12844.1087526675</c:v>
                </c:pt>
                <c:pt idx="3936">
                  <c:v>12842.854204782199</c:v>
                </c:pt>
                <c:pt idx="3937">
                  <c:v>12841.0245207732</c:v>
                </c:pt>
                <c:pt idx="3938">
                  <c:v>12840.3697291885</c:v>
                </c:pt>
                <c:pt idx="3939">
                  <c:v>12839.2831763999</c:v>
                </c:pt>
                <c:pt idx="3940">
                  <c:v>12838.4530294161</c:v>
                </c:pt>
                <c:pt idx="3941">
                  <c:v>12838.2588167743</c:v>
                </c:pt>
                <c:pt idx="3942">
                  <c:v>12837.862961433801</c:v>
                </c:pt>
                <c:pt idx="3943">
                  <c:v>12836.646424860201</c:v>
                </c:pt>
                <c:pt idx="3944">
                  <c:v>12836.1221631672</c:v>
                </c:pt>
                <c:pt idx="3945">
                  <c:v>12833.6403736672</c:v>
                </c:pt>
                <c:pt idx="3946">
                  <c:v>12828.1282573274</c:v>
                </c:pt>
                <c:pt idx="3947">
                  <c:v>12828.0190810815</c:v>
                </c:pt>
                <c:pt idx="3948">
                  <c:v>12826.8420925394</c:v>
                </c:pt>
                <c:pt idx="3949">
                  <c:v>12825.712735888699</c:v>
                </c:pt>
                <c:pt idx="3950">
                  <c:v>12825.110507906</c:v>
                </c:pt>
                <c:pt idx="3951">
                  <c:v>12824.313914332901</c:v>
                </c:pt>
                <c:pt idx="3952">
                  <c:v>12824.003055958099</c:v>
                </c:pt>
                <c:pt idx="3953">
                  <c:v>12823.119479049299</c:v>
                </c:pt>
                <c:pt idx="3954">
                  <c:v>12822.697974918799</c:v>
                </c:pt>
                <c:pt idx="3955">
                  <c:v>12821.9671257259</c:v>
                </c:pt>
                <c:pt idx="3956">
                  <c:v>12820.9837054703</c:v>
                </c:pt>
                <c:pt idx="3957">
                  <c:v>12820.7019007781</c:v>
                </c:pt>
                <c:pt idx="3958">
                  <c:v>12819.7981909639</c:v>
                </c:pt>
                <c:pt idx="3959">
                  <c:v>12817.139567972001</c:v>
                </c:pt>
                <c:pt idx="3960">
                  <c:v>12811.9125457631</c:v>
                </c:pt>
                <c:pt idx="3961">
                  <c:v>12811.8840624232</c:v>
                </c:pt>
                <c:pt idx="3962">
                  <c:v>12811.378350516799</c:v>
                </c:pt>
                <c:pt idx="3963">
                  <c:v>12811.052555075101</c:v>
                </c:pt>
                <c:pt idx="3964">
                  <c:v>12810.3160458368</c:v>
                </c:pt>
                <c:pt idx="3965">
                  <c:v>12809.812531588201</c:v>
                </c:pt>
                <c:pt idx="3966">
                  <c:v>12808.664134413801</c:v>
                </c:pt>
                <c:pt idx="3967">
                  <c:v>12806.106449537299</c:v>
                </c:pt>
                <c:pt idx="3968">
                  <c:v>12803.790674862999</c:v>
                </c:pt>
                <c:pt idx="3969">
                  <c:v>12803.5236469995</c:v>
                </c:pt>
                <c:pt idx="3970">
                  <c:v>12802.036076815501</c:v>
                </c:pt>
                <c:pt idx="3971">
                  <c:v>12801.2246183304</c:v>
                </c:pt>
                <c:pt idx="3972">
                  <c:v>12800.052295182</c:v>
                </c:pt>
                <c:pt idx="3973">
                  <c:v>12793.961151137501</c:v>
                </c:pt>
                <c:pt idx="3974">
                  <c:v>12792.7371173392</c:v>
                </c:pt>
                <c:pt idx="3975">
                  <c:v>12789.8770539942</c:v>
                </c:pt>
                <c:pt idx="3976">
                  <c:v>12788.80040792</c:v>
                </c:pt>
                <c:pt idx="3977">
                  <c:v>12786.3713165725</c:v>
                </c:pt>
                <c:pt idx="3978">
                  <c:v>12786.247358907</c:v>
                </c:pt>
                <c:pt idx="3979">
                  <c:v>12785.407611709699</c:v>
                </c:pt>
                <c:pt idx="3980">
                  <c:v>12785.1061112795</c:v>
                </c:pt>
                <c:pt idx="3981">
                  <c:v>12783.7308742286</c:v>
                </c:pt>
                <c:pt idx="3982">
                  <c:v>12782.3423402484</c:v>
                </c:pt>
                <c:pt idx="3983">
                  <c:v>12782.148914778099</c:v>
                </c:pt>
                <c:pt idx="3984">
                  <c:v>12781.751037869801</c:v>
                </c:pt>
                <c:pt idx="3985">
                  <c:v>12781.6233808207</c:v>
                </c:pt>
                <c:pt idx="3986">
                  <c:v>12781.415226090299</c:v>
                </c:pt>
                <c:pt idx="3987">
                  <c:v>12780.4268869316</c:v>
                </c:pt>
                <c:pt idx="3988">
                  <c:v>12775.857179828599</c:v>
                </c:pt>
                <c:pt idx="3989">
                  <c:v>12774.8240675255</c:v>
                </c:pt>
                <c:pt idx="3990">
                  <c:v>12774.593094141999</c:v>
                </c:pt>
                <c:pt idx="3991">
                  <c:v>12768.8595929694</c:v>
                </c:pt>
                <c:pt idx="3992">
                  <c:v>12767.0979441411</c:v>
                </c:pt>
                <c:pt idx="3993">
                  <c:v>12766.0674963891</c:v>
                </c:pt>
                <c:pt idx="3994">
                  <c:v>12765.7952870758</c:v>
                </c:pt>
                <c:pt idx="3995">
                  <c:v>12764.3319079383</c:v>
                </c:pt>
                <c:pt idx="3996">
                  <c:v>12763.411254011</c:v>
                </c:pt>
                <c:pt idx="3997">
                  <c:v>12762.9250867098</c:v>
                </c:pt>
                <c:pt idx="3998">
                  <c:v>12761.494515807201</c:v>
                </c:pt>
                <c:pt idx="3999">
                  <c:v>12755.3284981015</c:v>
                </c:pt>
                <c:pt idx="4000">
                  <c:v>12753.905594707499</c:v>
                </c:pt>
                <c:pt idx="4001">
                  <c:v>12753.245894746</c:v>
                </c:pt>
                <c:pt idx="4002">
                  <c:v>12752.785401122501</c:v>
                </c:pt>
                <c:pt idx="4003">
                  <c:v>12749.572227906299</c:v>
                </c:pt>
                <c:pt idx="4004">
                  <c:v>12749.1498271237</c:v>
                </c:pt>
                <c:pt idx="4005">
                  <c:v>12748.758923417499</c:v>
                </c:pt>
                <c:pt idx="4006">
                  <c:v>12748.419245006</c:v>
                </c:pt>
                <c:pt idx="4007">
                  <c:v>12745.868195504599</c:v>
                </c:pt>
                <c:pt idx="4008">
                  <c:v>12745.6317046041</c:v>
                </c:pt>
                <c:pt idx="4009">
                  <c:v>12738.359427932601</c:v>
                </c:pt>
                <c:pt idx="4010">
                  <c:v>12738.315519296</c:v>
                </c:pt>
                <c:pt idx="4011">
                  <c:v>12738.121431633899</c:v>
                </c:pt>
                <c:pt idx="4012">
                  <c:v>12736.153575837399</c:v>
                </c:pt>
                <c:pt idx="4013">
                  <c:v>12735.765885294601</c:v>
                </c:pt>
                <c:pt idx="4014">
                  <c:v>12735.741263435801</c:v>
                </c:pt>
                <c:pt idx="4015">
                  <c:v>12734.7575108159</c:v>
                </c:pt>
                <c:pt idx="4016">
                  <c:v>12734.4383874787</c:v>
                </c:pt>
                <c:pt idx="4017">
                  <c:v>12733.2571210892</c:v>
                </c:pt>
                <c:pt idx="4018">
                  <c:v>12730.688036298799</c:v>
                </c:pt>
                <c:pt idx="4019">
                  <c:v>12728.509540285801</c:v>
                </c:pt>
                <c:pt idx="4020">
                  <c:v>12728.005938181301</c:v>
                </c:pt>
                <c:pt idx="4021">
                  <c:v>12727.355307380099</c:v>
                </c:pt>
                <c:pt idx="4022">
                  <c:v>12727.320027977299</c:v>
                </c:pt>
                <c:pt idx="4023">
                  <c:v>12720.2267228363</c:v>
                </c:pt>
                <c:pt idx="4024">
                  <c:v>12717.412726922001</c:v>
                </c:pt>
                <c:pt idx="4025">
                  <c:v>12717.070926320799</c:v>
                </c:pt>
                <c:pt idx="4026">
                  <c:v>12715.7259474396</c:v>
                </c:pt>
                <c:pt idx="4027">
                  <c:v>12715.105286418</c:v>
                </c:pt>
                <c:pt idx="4028">
                  <c:v>12713.553040892801</c:v>
                </c:pt>
                <c:pt idx="4029">
                  <c:v>12713.170917527201</c:v>
                </c:pt>
                <c:pt idx="4030">
                  <c:v>12711.1456187985</c:v>
                </c:pt>
                <c:pt idx="4031">
                  <c:v>12709.161651386201</c:v>
                </c:pt>
                <c:pt idx="4032">
                  <c:v>12708.2780539668</c:v>
                </c:pt>
                <c:pt idx="4033">
                  <c:v>12705.5143351347</c:v>
                </c:pt>
                <c:pt idx="4034">
                  <c:v>12704.7957631667</c:v>
                </c:pt>
                <c:pt idx="4035">
                  <c:v>12702.4232351672</c:v>
                </c:pt>
                <c:pt idx="4036">
                  <c:v>12700.8106611078</c:v>
                </c:pt>
                <c:pt idx="4037">
                  <c:v>12697.2674898695</c:v>
                </c:pt>
                <c:pt idx="4038">
                  <c:v>12697.222116326901</c:v>
                </c:pt>
                <c:pt idx="4039">
                  <c:v>12695.266246703701</c:v>
                </c:pt>
                <c:pt idx="4040">
                  <c:v>12694.5275801317</c:v>
                </c:pt>
                <c:pt idx="4041">
                  <c:v>12693.763632844</c:v>
                </c:pt>
                <c:pt idx="4042">
                  <c:v>12692.922928955801</c:v>
                </c:pt>
                <c:pt idx="4043">
                  <c:v>12692.695052665</c:v>
                </c:pt>
                <c:pt idx="4044">
                  <c:v>12689.790797649101</c:v>
                </c:pt>
                <c:pt idx="4045">
                  <c:v>12688.7864631546</c:v>
                </c:pt>
                <c:pt idx="4046">
                  <c:v>12687.696986667601</c:v>
                </c:pt>
                <c:pt idx="4047">
                  <c:v>12687.522987816899</c:v>
                </c:pt>
                <c:pt idx="4048">
                  <c:v>12686.4154635455</c:v>
                </c:pt>
                <c:pt idx="4049">
                  <c:v>12684.225675715799</c:v>
                </c:pt>
                <c:pt idx="4050">
                  <c:v>12684.026354260601</c:v>
                </c:pt>
                <c:pt idx="4051">
                  <c:v>12683.200620011499</c:v>
                </c:pt>
                <c:pt idx="4052">
                  <c:v>12679.1206440152</c:v>
                </c:pt>
                <c:pt idx="4053">
                  <c:v>12678.6060257802</c:v>
                </c:pt>
                <c:pt idx="4054">
                  <c:v>12677.171802254899</c:v>
                </c:pt>
                <c:pt idx="4055">
                  <c:v>12674.185687503101</c:v>
                </c:pt>
                <c:pt idx="4056">
                  <c:v>12672.6871439525</c:v>
                </c:pt>
                <c:pt idx="4057">
                  <c:v>12671.8696710477</c:v>
                </c:pt>
                <c:pt idx="4058">
                  <c:v>12670.715746292801</c:v>
                </c:pt>
                <c:pt idx="4059">
                  <c:v>12670.1526564175</c:v>
                </c:pt>
                <c:pt idx="4060">
                  <c:v>12667.631995707199</c:v>
                </c:pt>
                <c:pt idx="4061">
                  <c:v>12667.222555882099</c:v>
                </c:pt>
                <c:pt idx="4062">
                  <c:v>12664.9192022391</c:v>
                </c:pt>
                <c:pt idx="4063">
                  <c:v>12664.822576893899</c:v>
                </c:pt>
                <c:pt idx="4064">
                  <c:v>12664.121731598399</c:v>
                </c:pt>
                <c:pt idx="4065">
                  <c:v>12663.537401284901</c:v>
                </c:pt>
                <c:pt idx="4066">
                  <c:v>12662.109883699</c:v>
                </c:pt>
                <c:pt idx="4067">
                  <c:v>12658.058654430901</c:v>
                </c:pt>
                <c:pt idx="4068">
                  <c:v>12658.0112144019</c:v>
                </c:pt>
                <c:pt idx="4069">
                  <c:v>12657.7493534883</c:v>
                </c:pt>
                <c:pt idx="4070">
                  <c:v>12653.990935727001</c:v>
                </c:pt>
                <c:pt idx="4071">
                  <c:v>12647.571889167</c:v>
                </c:pt>
                <c:pt idx="4072">
                  <c:v>12647.4626616481</c:v>
                </c:pt>
                <c:pt idx="4073">
                  <c:v>12641.7702079501</c:v>
                </c:pt>
                <c:pt idx="4074">
                  <c:v>12639.606627125801</c:v>
                </c:pt>
                <c:pt idx="4075">
                  <c:v>12639.1899441079</c:v>
                </c:pt>
                <c:pt idx="4076">
                  <c:v>12636.3865899474</c:v>
                </c:pt>
                <c:pt idx="4077">
                  <c:v>12636.146735021401</c:v>
                </c:pt>
                <c:pt idx="4078">
                  <c:v>12635.5543165492</c:v>
                </c:pt>
                <c:pt idx="4079">
                  <c:v>12635.443484294699</c:v>
                </c:pt>
                <c:pt idx="4080">
                  <c:v>12629.657976206499</c:v>
                </c:pt>
                <c:pt idx="4081">
                  <c:v>12629.5635797632</c:v>
                </c:pt>
                <c:pt idx="4082">
                  <c:v>12626.824888512099</c:v>
                </c:pt>
                <c:pt idx="4083">
                  <c:v>12626.507839669301</c:v>
                </c:pt>
                <c:pt idx="4084">
                  <c:v>12624.469113437401</c:v>
                </c:pt>
                <c:pt idx="4085">
                  <c:v>12623.3551752396</c:v>
                </c:pt>
                <c:pt idx="4086">
                  <c:v>12620.935301006</c:v>
                </c:pt>
                <c:pt idx="4087">
                  <c:v>12620.5407731096</c:v>
                </c:pt>
                <c:pt idx="4088">
                  <c:v>12619.5224684187</c:v>
                </c:pt>
                <c:pt idx="4089">
                  <c:v>12619.3249476779</c:v>
                </c:pt>
                <c:pt idx="4090">
                  <c:v>12618.592704192301</c:v>
                </c:pt>
                <c:pt idx="4091">
                  <c:v>12617.908436644901</c:v>
                </c:pt>
                <c:pt idx="4092">
                  <c:v>12615.8937092986</c:v>
                </c:pt>
                <c:pt idx="4093">
                  <c:v>12615.1286731775</c:v>
                </c:pt>
                <c:pt idx="4094">
                  <c:v>12614.664440284399</c:v>
                </c:pt>
                <c:pt idx="4095">
                  <c:v>12613.991960162701</c:v>
                </c:pt>
                <c:pt idx="4096">
                  <c:v>12611.557590615501</c:v>
                </c:pt>
                <c:pt idx="4097">
                  <c:v>12606.795800526899</c:v>
                </c:pt>
                <c:pt idx="4098">
                  <c:v>12606.558807489</c:v>
                </c:pt>
                <c:pt idx="4099">
                  <c:v>12605.7815773232</c:v>
                </c:pt>
                <c:pt idx="4100">
                  <c:v>12605.593135327499</c:v>
                </c:pt>
                <c:pt idx="4101">
                  <c:v>12604.573876337399</c:v>
                </c:pt>
                <c:pt idx="4102">
                  <c:v>12603.4259294817</c:v>
                </c:pt>
                <c:pt idx="4103">
                  <c:v>12601.3212582509</c:v>
                </c:pt>
                <c:pt idx="4104">
                  <c:v>12599.864772917501</c:v>
                </c:pt>
                <c:pt idx="4105">
                  <c:v>12597.9718908</c:v>
                </c:pt>
                <c:pt idx="4106">
                  <c:v>12596.8172422518</c:v>
                </c:pt>
                <c:pt idx="4107">
                  <c:v>12589.9223217282</c:v>
                </c:pt>
                <c:pt idx="4108">
                  <c:v>12589.737850867101</c:v>
                </c:pt>
                <c:pt idx="4109">
                  <c:v>12589.304480065601</c:v>
                </c:pt>
                <c:pt idx="4110">
                  <c:v>12587.8973596617</c:v>
                </c:pt>
                <c:pt idx="4111">
                  <c:v>12584.992022284099</c:v>
                </c:pt>
                <c:pt idx="4112">
                  <c:v>12580.3372625184</c:v>
                </c:pt>
                <c:pt idx="4113">
                  <c:v>12578.601341699299</c:v>
                </c:pt>
                <c:pt idx="4114">
                  <c:v>12578.5637455992</c:v>
                </c:pt>
                <c:pt idx="4115">
                  <c:v>12577.0446568158</c:v>
                </c:pt>
                <c:pt idx="4116">
                  <c:v>12576.8931802438</c:v>
                </c:pt>
                <c:pt idx="4117">
                  <c:v>12575.754525030499</c:v>
                </c:pt>
                <c:pt idx="4118">
                  <c:v>12573.6975469469</c:v>
                </c:pt>
                <c:pt idx="4119">
                  <c:v>12572.145218130199</c:v>
                </c:pt>
                <c:pt idx="4120">
                  <c:v>12572.0230035267</c:v>
                </c:pt>
                <c:pt idx="4121">
                  <c:v>12570.343076085899</c:v>
                </c:pt>
                <c:pt idx="4122">
                  <c:v>12569.9917249753</c:v>
                </c:pt>
                <c:pt idx="4123">
                  <c:v>12563.9618111487</c:v>
                </c:pt>
                <c:pt idx="4124">
                  <c:v>12562.0154480863</c:v>
                </c:pt>
                <c:pt idx="4125">
                  <c:v>12560.658703086199</c:v>
                </c:pt>
                <c:pt idx="4126">
                  <c:v>12560.513855712699</c:v>
                </c:pt>
                <c:pt idx="4127">
                  <c:v>12558.769365742801</c:v>
                </c:pt>
                <c:pt idx="4128">
                  <c:v>12557.374621618899</c:v>
                </c:pt>
                <c:pt idx="4129">
                  <c:v>12556.2722770288</c:v>
                </c:pt>
                <c:pt idx="4130">
                  <c:v>12555.2202252917</c:v>
                </c:pt>
                <c:pt idx="4131">
                  <c:v>12555.0699601337</c:v>
                </c:pt>
                <c:pt idx="4132">
                  <c:v>12553.918079153</c:v>
                </c:pt>
                <c:pt idx="4133">
                  <c:v>12553.3987102179</c:v>
                </c:pt>
                <c:pt idx="4134">
                  <c:v>12553.316476378701</c:v>
                </c:pt>
                <c:pt idx="4135">
                  <c:v>12553.057704942399</c:v>
                </c:pt>
                <c:pt idx="4136">
                  <c:v>12552.8883291927</c:v>
                </c:pt>
                <c:pt idx="4137">
                  <c:v>12552.436721208</c:v>
                </c:pt>
                <c:pt idx="4138">
                  <c:v>12550.7084117948</c:v>
                </c:pt>
                <c:pt idx="4139">
                  <c:v>12548.5486755453</c:v>
                </c:pt>
                <c:pt idx="4140">
                  <c:v>12548.4328963523</c:v>
                </c:pt>
                <c:pt idx="4141">
                  <c:v>12547.7708935231</c:v>
                </c:pt>
                <c:pt idx="4142">
                  <c:v>12547.478827724201</c:v>
                </c:pt>
                <c:pt idx="4143">
                  <c:v>12547.0583653797</c:v>
                </c:pt>
                <c:pt idx="4144">
                  <c:v>12547.057247725699</c:v>
                </c:pt>
                <c:pt idx="4145">
                  <c:v>12546.203404027199</c:v>
                </c:pt>
                <c:pt idx="4146">
                  <c:v>12545.861853001101</c:v>
                </c:pt>
                <c:pt idx="4147">
                  <c:v>12543.4053152407</c:v>
                </c:pt>
                <c:pt idx="4148">
                  <c:v>12542.757556127201</c:v>
                </c:pt>
                <c:pt idx="4149">
                  <c:v>12542.3920817445</c:v>
                </c:pt>
                <c:pt idx="4150">
                  <c:v>12542.330675682901</c:v>
                </c:pt>
                <c:pt idx="4151">
                  <c:v>12541.938909483</c:v>
                </c:pt>
                <c:pt idx="4152">
                  <c:v>12541.8717204163</c:v>
                </c:pt>
                <c:pt idx="4153">
                  <c:v>12539.6847349493</c:v>
                </c:pt>
                <c:pt idx="4154">
                  <c:v>12539.577033273299</c:v>
                </c:pt>
                <c:pt idx="4155">
                  <c:v>12537.521116968999</c:v>
                </c:pt>
                <c:pt idx="4156">
                  <c:v>12536.7004859808</c:v>
                </c:pt>
                <c:pt idx="4157">
                  <c:v>12535.3385029787</c:v>
                </c:pt>
                <c:pt idx="4158">
                  <c:v>12535.12731057</c:v>
                </c:pt>
                <c:pt idx="4159">
                  <c:v>12534.9249304193</c:v>
                </c:pt>
                <c:pt idx="4160">
                  <c:v>12534.1400748908</c:v>
                </c:pt>
                <c:pt idx="4161">
                  <c:v>12533.9308781729</c:v>
                </c:pt>
                <c:pt idx="4162">
                  <c:v>12531.4334242596</c:v>
                </c:pt>
                <c:pt idx="4163">
                  <c:v>12530.348354822399</c:v>
                </c:pt>
                <c:pt idx="4164">
                  <c:v>12526.0720647708</c:v>
                </c:pt>
                <c:pt idx="4165">
                  <c:v>12524.025685439599</c:v>
                </c:pt>
                <c:pt idx="4166">
                  <c:v>12523.9454520331</c:v>
                </c:pt>
                <c:pt idx="4167">
                  <c:v>12520.810115988599</c:v>
                </c:pt>
                <c:pt idx="4168">
                  <c:v>12518.340191475199</c:v>
                </c:pt>
                <c:pt idx="4169">
                  <c:v>12517.5535516293</c:v>
                </c:pt>
                <c:pt idx="4170">
                  <c:v>12514.595386762699</c:v>
                </c:pt>
                <c:pt idx="4171">
                  <c:v>12512.7279136658</c:v>
                </c:pt>
                <c:pt idx="4172">
                  <c:v>12510.221404260899</c:v>
                </c:pt>
                <c:pt idx="4173">
                  <c:v>12509.7006394894</c:v>
                </c:pt>
                <c:pt idx="4174">
                  <c:v>12509.151197209299</c:v>
                </c:pt>
                <c:pt idx="4175">
                  <c:v>12508.0925283735</c:v>
                </c:pt>
                <c:pt idx="4176">
                  <c:v>12507.872721355199</c:v>
                </c:pt>
                <c:pt idx="4177">
                  <c:v>12507.205067072</c:v>
                </c:pt>
                <c:pt idx="4178">
                  <c:v>12505.5129353253</c:v>
                </c:pt>
                <c:pt idx="4179">
                  <c:v>12504.525271647501</c:v>
                </c:pt>
                <c:pt idx="4180">
                  <c:v>12503.611206346101</c:v>
                </c:pt>
                <c:pt idx="4181">
                  <c:v>12501.4781449026</c:v>
                </c:pt>
                <c:pt idx="4182">
                  <c:v>12490.0933116468</c:v>
                </c:pt>
                <c:pt idx="4183">
                  <c:v>12489.6676627822</c:v>
                </c:pt>
                <c:pt idx="4184">
                  <c:v>12487.1611204655</c:v>
                </c:pt>
                <c:pt idx="4185">
                  <c:v>12485.3984615139</c:v>
                </c:pt>
                <c:pt idx="4186">
                  <c:v>12484.349934985599</c:v>
                </c:pt>
                <c:pt idx="4187">
                  <c:v>12481.799880022099</c:v>
                </c:pt>
                <c:pt idx="4188">
                  <c:v>12481.7403669002</c:v>
                </c:pt>
                <c:pt idx="4189">
                  <c:v>12480.4079318574</c:v>
                </c:pt>
                <c:pt idx="4190">
                  <c:v>12479.9265847397</c:v>
                </c:pt>
                <c:pt idx="4191">
                  <c:v>12479.7797008574</c:v>
                </c:pt>
                <c:pt idx="4192">
                  <c:v>12479.746051817399</c:v>
                </c:pt>
                <c:pt idx="4193">
                  <c:v>12475.3657954679</c:v>
                </c:pt>
                <c:pt idx="4194">
                  <c:v>12474.3058447927</c:v>
                </c:pt>
                <c:pt idx="4195">
                  <c:v>12473.5529443585</c:v>
                </c:pt>
                <c:pt idx="4196">
                  <c:v>12472.751181862899</c:v>
                </c:pt>
                <c:pt idx="4197">
                  <c:v>12471.1046397229</c:v>
                </c:pt>
                <c:pt idx="4198">
                  <c:v>12469.904306489199</c:v>
                </c:pt>
                <c:pt idx="4199">
                  <c:v>12469.5746471414</c:v>
                </c:pt>
                <c:pt idx="4200">
                  <c:v>12467.752920483499</c:v>
                </c:pt>
                <c:pt idx="4201">
                  <c:v>12466.4507131095</c:v>
                </c:pt>
                <c:pt idx="4202">
                  <c:v>12465.973646218299</c:v>
                </c:pt>
                <c:pt idx="4203">
                  <c:v>12465.864929388001</c:v>
                </c:pt>
                <c:pt idx="4204">
                  <c:v>12464.5409667288</c:v>
                </c:pt>
                <c:pt idx="4205">
                  <c:v>12462.916709196699</c:v>
                </c:pt>
                <c:pt idx="4206">
                  <c:v>12460.3907742477</c:v>
                </c:pt>
                <c:pt idx="4207">
                  <c:v>12460.1416886315</c:v>
                </c:pt>
                <c:pt idx="4208">
                  <c:v>12456.744827038399</c:v>
                </c:pt>
                <c:pt idx="4209">
                  <c:v>12456.277286598301</c:v>
                </c:pt>
                <c:pt idx="4210">
                  <c:v>12455.619705265301</c:v>
                </c:pt>
                <c:pt idx="4211">
                  <c:v>12454.818416688</c:v>
                </c:pt>
                <c:pt idx="4212">
                  <c:v>12453.037940923599</c:v>
                </c:pt>
                <c:pt idx="4213">
                  <c:v>12452.542367986</c:v>
                </c:pt>
                <c:pt idx="4214">
                  <c:v>12451.7572584953</c:v>
                </c:pt>
                <c:pt idx="4215">
                  <c:v>12450.962068110601</c:v>
                </c:pt>
                <c:pt idx="4216">
                  <c:v>12450.4845644904</c:v>
                </c:pt>
                <c:pt idx="4217">
                  <c:v>12449.3443913059</c:v>
                </c:pt>
                <c:pt idx="4218">
                  <c:v>12448.7297300232</c:v>
                </c:pt>
                <c:pt idx="4219">
                  <c:v>12446.7890987626</c:v>
                </c:pt>
                <c:pt idx="4220">
                  <c:v>12446.583094296901</c:v>
                </c:pt>
                <c:pt idx="4221">
                  <c:v>12445.860313031901</c:v>
                </c:pt>
                <c:pt idx="4222">
                  <c:v>12444.0073809199</c:v>
                </c:pt>
                <c:pt idx="4223">
                  <c:v>12443.91483263</c:v>
                </c:pt>
                <c:pt idx="4224">
                  <c:v>12443.847571517699</c:v>
                </c:pt>
                <c:pt idx="4225">
                  <c:v>12443.5021279966</c:v>
                </c:pt>
                <c:pt idx="4226">
                  <c:v>12441.3374627049</c:v>
                </c:pt>
                <c:pt idx="4227">
                  <c:v>12440.690276608</c:v>
                </c:pt>
                <c:pt idx="4228">
                  <c:v>12438.4244778622</c:v>
                </c:pt>
                <c:pt idx="4229">
                  <c:v>12437.8673232983</c:v>
                </c:pt>
                <c:pt idx="4230">
                  <c:v>12436.1023904467</c:v>
                </c:pt>
                <c:pt idx="4231">
                  <c:v>12435.6931630417</c:v>
                </c:pt>
                <c:pt idx="4232">
                  <c:v>12433.690324745599</c:v>
                </c:pt>
                <c:pt idx="4233">
                  <c:v>12433.1537838438</c:v>
                </c:pt>
                <c:pt idx="4234">
                  <c:v>12432.554052052799</c:v>
                </c:pt>
                <c:pt idx="4235">
                  <c:v>12432.401560422701</c:v>
                </c:pt>
                <c:pt idx="4236">
                  <c:v>12426.0591076689</c:v>
                </c:pt>
                <c:pt idx="4237">
                  <c:v>12425.2648362415</c:v>
                </c:pt>
                <c:pt idx="4238">
                  <c:v>12424.502099829901</c:v>
                </c:pt>
                <c:pt idx="4239">
                  <c:v>12424.1434647802</c:v>
                </c:pt>
                <c:pt idx="4240">
                  <c:v>12422.6093753145</c:v>
                </c:pt>
                <c:pt idx="4241">
                  <c:v>12420.5326612647</c:v>
                </c:pt>
                <c:pt idx="4242">
                  <c:v>12420.435687814501</c:v>
                </c:pt>
                <c:pt idx="4243">
                  <c:v>12417.934666926099</c:v>
                </c:pt>
                <c:pt idx="4244">
                  <c:v>12417.8579696457</c:v>
                </c:pt>
                <c:pt idx="4245">
                  <c:v>12417.6164500674</c:v>
                </c:pt>
                <c:pt idx="4246">
                  <c:v>12416.9627743452</c:v>
                </c:pt>
                <c:pt idx="4247">
                  <c:v>12416.7636085801</c:v>
                </c:pt>
                <c:pt idx="4248">
                  <c:v>12416.614724610799</c:v>
                </c:pt>
                <c:pt idx="4249">
                  <c:v>12415.4713631085</c:v>
                </c:pt>
                <c:pt idx="4250">
                  <c:v>12413.698073937599</c:v>
                </c:pt>
                <c:pt idx="4251">
                  <c:v>12412.226211233999</c:v>
                </c:pt>
                <c:pt idx="4252">
                  <c:v>12411.188476585699</c:v>
                </c:pt>
                <c:pt idx="4253">
                  <c:v>12410.5987049865</c:v>
                </c:pt>
                <c:pt idx="4254">
                  <c:v>12409.9659792206</c:v>
                </c:pt>
                <c:pt idx="4255">
                  <c:v>12409.065152596801</c:v>
                </c:pt>
                <c:pt idx="4256">
                  <c:v>12408.039247481</c:v>
                </c:pt>
                <c:pt idx="4257">
                  <c:v>12406.1644581906</c:v>
                </c:pt>
                <c:pt idx="4258">
                  <c:v>12405.403280675</c:v>
                </c:pt>
                <c:pt idx="4259">
                  <c:v>12403.300374631001</c:v>
                </c:pt>
                <c:pt idx="4260">
                  <c:v>12402.7477846111</c:v>
                </c:pt>
                <c:pt idx="4261">
                  <c:v>12401.9155733725</c:v>
                </c:pt>
                <c:pt idx="4262">
                  <c:v>12398.5488531213</c:v>
                </c:pt>
                <c:pt idx="4263">
                  <c:v>12398.0838474916</c:v>
                </c:pt>
                <c:pt idx="4264">
                  <c:v>12397.4970875161</c:v>
                </c:pt>
                <c:pt idx="4265">
                  <c:v>12396.9422181766</c:v>
                </c:pt>
                <c:pt idx="4266">
                  <c:v>12396.105738189</c:v>
                </c:pt>
                <c:pt idx="4267">
                  <c:v>12393.150587738101</c:v>
                </c:pt>
                <c:pt idx="4268">
                  <c:v>12390.460051406801</c:v>
                </c:pt>
                <c:pt idx="4269">
                  <c:v>12389.924956316499</c:v>
                </c:pt>
                <c:pt idx="4270">
                  <c:v>12389.2157082879</c:v>
                </c:pt>
                <c:pt idx="4271">
                  <c:v>12388.994372930199</c:v>
                </c:pt>
                <c:pt idx="4272">
                  <c:v>12386.522799881701</c:v>
                </c:pt>
                <c:pt idx="4273">
                  <c:v>12385.818887896699</c:v>
                </c:pt>
                <c:pt idx="4274">
                  <c:v>12384.309744057</c:v>
                </c:pt>
                <c:pt idx="4275">
                  <c:v>12382.3810981722</c:v>
                </c:pt>
                <c:pt idx="4276">
                  <c:v>12381.365590265899</c:v>
                </c:pt>
                <c:pt idx="4277">
                  <c:v>12379.6447223054</c:v>
                </c:pt>
                <c:pt idx="4278">
                  <c:v>12378.492009830999</c:v>
                </c:pt>
                <c:pt idx="4279">
                  <c:v>12376.0475511393</c:v>
                </c:pt>
                <c:pt idx="4280">
                  <c:v>12375.900447735299</c:v>
                </c:pt>
                <c:pt idx="4281">
                  <c:v>12375.407910493001</c:v>
                </c:pt>
                <c:pt idx="4282">
                  <c:v>12374.035598189999</c:v>
                </c:pt>
                <c:pt idx="4283">
                  <c:v>12372.943532089201</c:v>
                </c:pt>
                <c:pt idx="4284">
                  <c:v>12372.908232722601</c:v>
                </c:pt>
                <c:pt idx="4285">
                  <c:v>12372.7254624098</c:v>
                </c:pt>
                <c:pt idx="4286">
                  <c:v>12372.488018672801</c:v>
                </c:pt>
                <c:pt idx="4287">
                  <c:v>12370.6289692067</c:v>
                </c:pt>
                <c:pt idx="4288">
                  <c:v>12369.5609967172</c:v>
                </c:pt>
                <c:pt idx="4289">
                  <c:v>12369.385539917401</c:v>
                </c:pt>
                <c:pt idx="4290">
                  <c:v>12369.2864800141</c:v>
                </c:pt>
                <c:pt idx="4291">
                  <c:v>12368.6889729537</c:v>
                </c:pt>
                <c:pt idx="4292">
                  <c:v>12364.2734493559</c:v>
                </c:pt>
                <c:pt idx="4293">
                  <c:v>12363.445943509299</c:v>
                </c:pt>
                <c:pt idx="4294">
                  <c:v>12362.58579426</c:v>
                </c:pt>
                <c:pt idx="4295">
                  <c:v>12361.185674890899</c:v>
                </c:pt>
                <c:pt idx="4296">
                  <c:v>12360.598969866</c:v>
                </c:pt>
                <c:pt idx="4297">
                  <c:v>12358.753550671699</c:v>
                </c:pt>
                <c:pt idx="4298">
                  <c:v>12358.5878625143</c:v>
                </c:pt>
                <c:pt idx="4299">
                  <c:v>12358.03269486</c:v>
                </c:pt>
                <c:pt idx="4300">
                  <c:v>12356.283707038599</c:v>
                </c:pt>
                <c:pt idx="4301">
                  <c:v>12355.8821566235</c:v>
                </c:pt>
                <c:pt idx="4302">
                  <c:v>12355.8212033195</c:v>
                </c:pt>
                <c:pt idx="4303">
                  <c:v>12351.8091088319</c:v>
                </c:pt>
                <c:pt idx="4304">
                  <c:v>12350.8505501852</c:v>
                </c:pt>
                <c:pt idx="4305">
                  <c:v>12350.706140664601</c:v>
                </c:pt>
                <c:pt idx="4306">
                  <c:v>12348.930562305401</c:v>
                </c:pt>
                <c:pt idx="4307">
                  <c:v>12348.213954525299</c:v>
                </c:pt>
                <c:pt idx="4308">
                  <c:v>12347.2236706493</c:v>
                </c:pt>
                <c:pt idx="4309">
                  <c:v>12342.823608169199</c:v>
                </c:pt>
                <c:pt idx="4310">
                  <c:v>12342.780487635</c:v>
                </c:pt>
                <c:pt idx="4311">
                  <c:v>12342.2938247415</c:v>
                </c:pt>
                <c:pt idx="4312">
                  <c:v>12342.066288008</c:v>
                </c:pt>
                <c:pt idx="4313">
                  <c:v>12341.6725820191</c:v>
                </c:pt>
                <c:pt idx="4314">
                  <c:v>12341.318896389899</c:v>
                </c:pt>
                <c:pt idx="4315">
                  <c:v>12340.772222081499</c:v>
                </c:pt>
                <c:pt idx="4316">
                  <c:v>12340.077758936401</c:v>
                </c:pt>
                <c:pt idx="4317">
                  <c:v>12339.982099888</c:v>
                </c:pt>
                <c:pt idx="4318">
                  <c:v>12339.1456238226</c:v>
                </c:pt>
                <c:pt idx="4319">
                  <c:v>12336.905520746301</c:v>
                </c:pt>
                <c:pt idx="4320">
                  <c:v>12336.000956469299</c:v>
                </c:pt>
                <c:pt idx="4321">
                  <c:v>12330.384120885101</c:v>
                </c:pt>
                <c:pt idx="4322">
                  <c:v>12329.349251508</c:v>
                </c:pt>
                <c:pt idx="4323">
                  <c:v>12322.8085462978</c:v>
                </c:pt>
                <c:pt idx="4324">
                  <c:v>12319.024056067799</c:v>
                </c:pt>
                <c:pt idx="4325">
                  <c:v>12316.2399569843</c:v>
                </c:pt>
                <c:pt idx="4326">
                  <c:v>12312.266772499101</c:v>
                </c:pt>
                <c:pt idx="4327">
                  <c:v>12311.0827773849</c:v>
                </c:pt>
                <c:pt idx="4328">
                  <c:v>12310.505966905799</c:v>
                </c:pt>
                <c:pt idx="4329">
                  <c:v>12310.3851110336</c:v>
                </c:pt>
                <c:pt idx="4330">
                  <c:v>12309.5639694939</c:v>
                </c:pt>
                <c:pt idx="4331">
                  <c:v>12306.768116643199</c:v>
                </c:pt>
                <c:pt idx="4332">
                  <c:v>12305.938326015899</c:v>
                </c:pt>
                <c:pt idx="4333">
                  <c:v>12305.0961529287</c:v>
                </c:pt>
                <c:pt idx="4334">
                  <c:v>12303.4542058114</c:v>
                </c:pt>
                <c:pt idx="4335">
                  <c:v>12302.942805336599</c:v>
                </c:pt>
                <c:pt idx="4336">
                  <c:v>12302.5011905965</c:v>
                </c:pt>
                <c:pt idx="4337">
                  <c:v>12300.9373391273</c:v>
                </c:pt>
                <c:pt idx="4338">
                  <c:v>12300.181887021499</c:v>
                </c:pt>
                <c:pt idx="4339">
                  <c:v>12299.0443722569</c:v>
                </c:pt>
                <c:pt idx="4340">
                  <c:v>12298.894296041501</c:v>
                </c:pt>
                <c:pt idx="4341">
                  <c:v>12298.650304708401</c:v>
                </c:pt>
                <c:pt idx="4342">
                  <c:v>12297.7965672594</c:v>
                </c:pt>
                <c:pt idx="4343">
                  <c:v>12297.4517963255</c:v>
                </c:pt>
                <c:pt idx="4344">
                  <c:v>12295.965955768001</c:v>
                </c:pt>
                <c:pt idx="4345">
                  <c:v>12294.9497800681</c:v>
                </c:pt>
                <c:pt idx="4346">
                  <c:v>12291.651254091899</c:v>
                </c:pt>
                <c:pt idx="4347">
                  <c:v>12289.9692673886</c:v>
                </c:pt>
                <c:pt idx="4348">
                  <c:v>12287.6512867865</c:v>
                </c:pt>
                <c:pt idx="4349">
                  <c:v>12286.820798743</c:v>
                </c:pt>
                <c:pt idx="4350">
                  <c:v>12284.624259885701</c:v>
                </c:pt>
                <c:pt idx="4351">
                  <c:v>12284.2471263239</c:v>
                </c:pt>
                <c:pt idx="4352">
                  <c:v>12282.9043316155</c:v>
                </c:pt>
                <c:pt idx="4353">
                  <c:v>12282.390942690299</c:v>
                </c:pt>
                <c:pt idx="4354">
                  <c:v>12280.822963999901</c:v>
                </c:pt>
                <c:pt idx="4355">
                  <c:v>12280.2439390817</c:v>
                </c:pt>
                <c:pt idx="4356">
                  <c:v>12278.2933258473</c:v>
                </c:pt>
                <c:pt idx="4357">
                  <c:v>12277.6215932498</c:v>
                </c:pt>
                <c:pt idx="4358">
                  <c:v>12277.5533503346</c:v>
                </c:pt>
                <c:pt idx="4359">
                  <c:v>12272.6111331428</c:v>
                </c:pt>
                <c:pt idx="4360">
                  <c:v>12270.3140090711</c:v>
                </c:pt>
                <c:pt idx="4361">
                  <c:v>12268.2580935719</c:v>
                </c:pt>
                <c:pt idx="4362">
                  <c:v>12268.000396865</c:v>
                </c:pt>
                <c:pt idx="4363">
                  <c:v>12267.623363171</c:v>
                </c:pt>
                <c:pt idx="4364">
                  <c:v>12263.2746432445</c:v>
                </c:pt>
                <c:pt idx="4365">
                  <c:v>12262.7244726309</c:v>
                </c:pt>
                <c:pt idx="4366">
                  <c:v>12262.508266487601</c:v>
                </c:pt>
                <c:pt idx="4367">
                  <c:v>12262.3563425835</c:v>
                </c:pt>
                <c:pt idx="4368">
                  <c:v>12258.6211654423</c:v>
                </c:pt>
                <c:pt idx="4369">
                  <c:v>12258.5208546252</c:v>
                </c:pt>
                <c:pt idx="4370">
                  <c:v>12256.5480961223</c:v>
                </c:pt>
                <c:pt idx="4371">
                  <c:v>12255.4948831482</c:v>
                </c:pt>
                <c:pt idx="4372">
                  <c:v>12247.9109061528</c:v>
                </c:pt>
                <c:pt idx="4373">
                  <c:v>12246.3771862302</c:v>
                </c:pt>
                <c:pt idx="4374">
                  <c:v>12244.921079366601</c:v>
                </c:pt>
                <c:pt idx="4375">
                  <c:v>12244.404292458999</c:v>
                </c:pt>
                <c:pt idx="4376">
                  <c:v>12243.868962246301</c:v>
                </c:pt>
                <c:pt idx="4377">
                  <c:v>12243.443650142201</c:v>
                </c:pt>
                <c:pt idx="4378">
                  <c:v>12241.1399390799</c:v>
                </c:pt>
                <c:pt idx="4379">
                  <c:v>12240.3569138487</c:v>
                </c:pt>
                <c:pt idx="4380">
                  <c:v>12239.3460079694</c:v>
                </c:pt>
                <c:pt idx="4381">
                  <c:v>12237.368083756701</c:v>
                </c:pt>
                <c:pt idx="4382">
                  <c:v>12235.830715059299</c:v>
                </c:pt>
                <c:pt idx="4383">
                  <c:v>12234.9184044269</c:v>
                </c:pt>
                <c:pt idx="4384">
                  <c:v>12234.832413373701</c:v>
                </c:pt>
                <c:pt idx="4385">
                  <c:v>12234.439021121099</c:v>
                </c:pt>
                <c:pt idx="4386">
                  <c:v>12232.6116323187</c:v>
                </c:pt>
                <c:pt idx="4387">
                  <c:v>12231.5429258733</c:v>
                </c:pt>
                <c:pt idx="4388">
                  <c:v>12230.054545336199</c:v>
                </c:pt>
                <c:pt idx="4389">
                  <c:v>12228.650708373299</c:v>
                </c:pt>
                <c:pt idx="4390">
                  <c:v>12228.3012470058</c:v>
                </c:pt>
                <c:pt idx="4391">
                  <c:v>12227.5153326948</c:v>
                </c:pt>
                <c:pt idx="4392">
                  <c:v>12227.502390867199</c:v>
                </c:pt>
                <c:pt idx="4393">
                  <c:v>12227.285262114599</c:v>
                </c:pt>
                <c:pt idx="4394">
                  <c:v>12226.55682926</c:v>
                </c:pt>
                <c:pt idx="4395">
                  <c:v>12224.2382677104</c:v>
                </c:pt>
                <c:pt idx="4396">
                  <c:v>12224.1001814831</c:v>
                </c:pt>
                <c:pt idx="4397">
                  <c:v>12224.022680465199</c:v>
                </c:pt>
                <c:pt idx="4398">
                  <c:v>12223.143038201501</c:v>
                </c:pt>
                <c:pt idx="4399">
                  <c:v>12222.718646581499</c:v>
                </c:pt>
                <c:pt idx="4400">
                  <c:v>12221.756129712399</c:v>
                </c:pt>
                <c:pt idx="4401">
                  <c:v>12221.594403183801</c:v>
                </c:pt>
                <c:pt idx="4402">
                  <c:v>12219.9878205975</c:v>
                </c:pt>
                <c:pt idx="4403">
                  <c:v>12219.225944828901</c:v>
                </c:pt>
                <c:pt idx="4404">
                  <c:v>12218.4329067485</c:v>
                </c:pt>
                <c:pt idx="4405">
                  <c:v>12218.288034707</c:v>
                </c:pt>
                <c:pt idx="4406">
                  <c:v>12215.1488608417</c:v>
                </c:pt>
                <c:pt idx="4407">
                  <c:v>12213.7551210526</c:v>
                </c:pt>
                <c:pt idx="4408">
                  <c:v>12212.7935105206</c:v>
                </c:pt>
                <c:pt idx="4409">
                  <c:v>12211.8358325012</c:v>
                </c:pt>
                <c:pt idx="4410">
                  <c:v>12210.7247489859</c:v>
                </c:pt>
                <c:pt idx="4411">
                  <c:v>12205.562000752499</c:v>
                </c:pt>
                <c:pt idx="4412">
                  <c:v>12201.585121039599</c:v>
                </c:pt>
                <c:pt idx="4413">
                  <c:v>12200.9230773976</c:v>
                </c:pt>
                <c:pt idx="4414">
                  <c:v>12200.182379538701</c:v>
                </c:pt>
                <c:pt idx="4415">
                  <c:v>12200.182379538701</c:v>
                </c:pt>
                <c:pt idx="4416">
                  <c:v>12199.094038228401</c:v>
                </c:pt>
                <c:pt idx="4417">
                  <c:v>12198.708570274701</c:v>
                </c:pt>
                <c:pt idx="4418">
                  <c:v>12197.979124932301</c:v>
                </c:pt>
                <c:pt idx="4419">
                  <c:v>12194.989916123101</c:v>
                </c:pt>
                <c:pt idx="4420">
                  <c:v>12190.9504810585</c:v>
                </c:pt>
                <c:pt idx="4421">
                  <c:v>12190.8302555065</c:v>
                </c:pt>
                <c:pt idx="4422">
                  <c:v>12190.520269303999</c:v>
                </c:pt>
                <c:pt idx="4423">
                  <c:v>12189.3129400166</c:v>
                </c:pt>
                <c:pt idx="4424">
                  <c:v>12188.6057824115</c:v>
                </c:pt>
                <c:pt idx="4425">
                  <c:v>12188.4909006913</c:v>
                </c:pt>
                <c:pt idx="4426">
                  <c:v>12185.367335656099</c:v>
                </c:pt>
                <c:pt idx="4427">
                  <c:v>12183.8851282048</c:v>
                </c:pt>
                <c:pt idx="4428">
                  <c:v>12182.6589417135</c:v>
                </c:pt>
                <c:pt idx="4429">
                  <c:v>12182.272499958501</c:v>
                </c:pt>
                <c:pt idx="4430">
                  <c:v>12180.3788395997</c:v>
                </c:pt>
                <c:pt idx="4431">
                  <c:v>12180.306366726099</c:v>
                </c:pt>
                <c:pt idx="4432">
                  <c:v>12178.824591558699</c:v>
                </c:pt>
                <c:pt idx="4433">
                  <c:v>12176.4813448766</c:v>
                </c:pt>
                <c:pt idx="4434">
                  <c:v>12175.3488696555</c:v>
                </c:pt>
                <c:pt idx="4435">
                  <c:v>12173.2781832816</c:v>
                </c:pt>
                <c:pt idx="4436">
                  <c:v>12173.119693503701</c:v>
                </c:pt>
                <c:pt idx="4437">
                  <c:v>12173.0829084495</c:v>
                </c:pt>
                <c:pt idx="4438">
                  <c:v>12168.3691934163</c:v>
                </c:pt>
                <c:pt idx="4439">
                  <c:v>12165.652611457301</c:v>
                </c:pt>
                <c:pt idx="4440">
                  <c:v>12165.2641070886</c:v>
                </c:pt>
                <c:pt idx="4441">
                  <c:v>12163.5766605996</c:v>
                </c:pt>
                <c:pt idx="4442">
                  <c:v>12163.3010437589</c:v>
                </c:pt>
                <c:pt idx="4443">
                  <c:v>12162.1706419278</c:v>
                </c:pt>
                <c:pt idx="4444">
                  <c:v>12159.5821700212</c:v>
                </c:pt>
                <c:pt idx="4445">
                  <c:v>12159.1929425982</c:v>
                </c:pt>
                <c:pt idx="4446">
                  <c:v>12159.0099082862</c:v>
                </c:pt>
                <c:pt idx="4447">
                  <c:v>12157.5872032265</c:v>
                </c:pt>
                <c:pt idx="4448">
                  <c:v>12156.953180427699</c:v>
                </c:pt>
                <c:pt idx="4449">
                  <c:v>12154.9138148783</c:v>
                </c:pt>
                <c:pt idx="4450">
                  <c:v>12154.510825830101</c:v>
                </c:pt>
                <c:pt idx="4451">
                  <c:v>12154.136548017999</c:v>
                </c:pt>
                <c:pt idx="4452">
                  <c:v>12152.732411573899</c:v>
                </c:pt>
                <c:pt idx="4453">
                  <c:v>12151.5250516499</c:v>
                </c:pt>
                <c:pt idx="4454">
                  <c:v>12148.9611937851</c:v>
                </c:pt>
                <c:pt idx="4455">
                  <c:v>12144.3503068356</c:v>
                </c:pt>
                <c:pt idx="4456">
                  <c:v>12142.9234610847</c:v>
                </c:pt>
                <c:pt idx="4457">
                  <c:v>12140.392172620301</c:v>
                </c:pt>
                <c:pt idx="4458">
                  <c:v>12136.1763138678</c:v>
                </c:pt>
                <c:pt idx="4459">
                  <c:v>12135.0410060871</c:v>
                </c:pt>
                <c:pt idx="4460">
                  <c:v>12134.607441529201</c:v>
                </c:pt>
                <c:pt idx="4461">
                  <c:v>12132.9224014642</c:v>
                </c:pt>
                <c:pt idx="4462">
                  <c:v>12130.6214169166</c:v>
                </c:pt>
                <c:pt idx="4463">
                  <c:v>12129.918875183401</c:v>
                </c:pt>
                <c:pt idx="4464">
                  <c:v>12129.668190697401</c:v>
                </c:pt>
                <c:pt idx="4465">
                  <c:v>12128.465772454299</c:v>
                </c:pt>
                <c:pt idx="4466">
                  <c:v>12128.462690037</c:v>
                </c:pt>
                <c:pt idx="4467">
                  <c:v>12127.929979102801</c:v>
                </c:pt>
                <c:pt idx="4468">
                  <c:v>12123.688300257099</c:v>
                </c:pt>
                <c:pt idx="4469">
                  <c:v>12121.708841932899</c:v>
                </c:pt>
                <c:pt idx="4470">
                  <c:v>12120.2331967387</c:v>
                </c:pt>
                <c:pt idx="4471">
                  <c:v>12119.4353790327</c:v>
                </c:pt>
                <c:pt idx="4472">
                  <c:v>12119.2230961982</c:v>
                </c:pt>
                <c:pt idx="4473">
                  <c:v>12110.1519253401</c:v>
                </c:pt>
                <c:pt idx="4474">
                  <c:v>12105.6532905034</c:v>
                </c:pt>
                <c:pt idx="4475">
                  <c:v>12100.506621889701</c:v>
                </c:pt>
                <c:pt idx="4476">
                  <c:v>12096.7011989397</c:v>
                </c:pt>
                <c:pt idx="4477">
                  <c:v>12094.888254851199</c:v>
                </c:pt>
                <c:pt idx="4478">
                  <c:v>12094.429991774699</c:v>
                </c:pt>
                <c:pt idx="4479">
                  <c:v>12091.031156078299</c:v>
                </c:pt>
                <c:pt idx="4480">
                  <c:v>12090.5042263699</c:v>
                </c:pt>
                <c:pt idx="4481">
                  <c:v>12088.923239797799</c:v>
                </c:pt>
                <c:pt idx="4482">
                  <c:v>12088.5498685932</c:v>
                </c:pt>
                <c:pt idx="4483">
                  <c:v>12088.310901283499</c:v>
                </c:pt>
                <c:pt idx="4484">
                  <c:v>12087.383043293201</c:v>
                </c:pt>
                <c:pt idx="4485">
                  <c:v>12085.171700651401</c:v>
                </c:pt>
                <c:pt idx="4486">
                  <c:v>12079.989785584599</c:v>
                </c:pt>
                <c:pt idx="4487">
                  <c:v>12079.143703335199</c:v>
                </c:pt>
                <c:pt idx="4488">
                  <c:v>12076.5783459592</c:v>
                </c:pt>
                <c:pt idx="4489">
                  <c:v>12076.567289058799</c:v>
                </c:pt>
                <c:pt idx="4490">
                  <c:v>12076.1624295358</c:v>
                </c:pt>
                <c:pt idx="4491">
                  <c:v>12074.5099287012</c:v>
                </c:pt>
                <c:pt idx="4492">
                  <c:v>12072.704186876699</c:v>
                </c:pt>
                <c:pt idx="4493">
                  <c:v>12070.509439245399</c:v>
                </c:pt>
                <c:pt idx="4494">
                  <c:v>12070.417791665899</c:v>
                </c:pt>
                <c:pt idx="4495">
                  <c:v>12070.180731189301</c:v>
                </c:pt>
                <c:pt idx="4496">
                  <c:v>12069.9270297068</c:v>
                </c:pt>
                <c:pt idx="4497">
                  <c:v>12069.884844313199</c:v>
                </c:pt>
                <c:pt idx="4498">
                  <c:v>12067.4836822917</c:v>
                </c:pt>
                <c:pt idx="4499">
                  <c:v>12064.6265140989</c:v>
                </c:pt>
                <c:pt idx="4500">
                  <c:v>12062.7683671131</c:v>
                </c:pt>
                <c:pt idx="4501">
                  <c:v>12061.5799106263</c:v>
                </c:pt>
                <c:pt idx="4502">
                  <c:v>12060.913062105201</c:v>
                </c:pt>
                <c:pt idx="4503">
                  <c:v>12057.488166089999</c:v>
                </c:pt>
                <c:pt idx="4504">
                  <c:v>12048.669598677299</c:v>
                </c:pt>
                <c:pt idx="4505">
                  <c:v>12048.322279731699</c:v>
                </c:pt>
                <c:pt idx="4506">
                  <c:v>12047.227409520399</c:v>
                </c:pt>
                <c:pt idx="4507">
                  <c:v>12046.6977913271</c:v>
                </c:pt>
                <c:pt idx="4508">
                  <c:v>12046.1928958925</c:v>
                </c:pt>
                <c:pt idx="4509">
                  <c:v>12041.090865832701</c:v>
                </c:pt>
                <c:pt idx="4510">
                  <c:v>12038.524672572201</c:v>
                </c:pt>
                <c:pt idx="4511">
                  <c:v>12038.3238417548</c:v>
                </c:pt>
                <c:pt idx="4512">
                  <c:v>12038.010548648999</c:v>
                </c:pt>
                <c:pt idx="4513">
                  <c:v>12037.7772685564</c:v>
                </c:pt>
                <c:pt idx="4514">
                  <c:v>12034.900448783501</c:v>
                </c:pt>
                <c:pt idx="4515">
                  <c:v>12034.2841657267</c:v>
                </c:pt>
                <c:pt idx="4516">
                  <c:v>12030.6742912474</c:v>
                </c:pt>
                <c:pt idx="4517">
                  <c:v>12029.953517661501</c:v>
                </c:pt>
                <c:pt idx="4518">
                  <c:v>12028.255701131</c:v>
                </c:pt>
                <c:pt idx="4519">
                  <c:v>12028.1890533276</c:v>
                </c:pt>
                <c:pt idx="4520">
                  <c:v>12024.872106971499</c:v>
                </c:pt>
                <c:pt idx="4521">
                  <c:v>12024.7373208562</c:v>
                </c:pt>
                <c:pt idx="4522">
                  <c:v>12022.8142706286</c:v>
                </c:pt>
                <c:pt idx="4523">
                  <c:v>12021.3523366473</c:v>
                </c:pt>
                <c:pt idx="4524">
                  <c:v>12020.370126460401</c:v>
                </c:pt>
                <c:pt idx="4525">
                  <c:v>12020.2792453068</c:v>
                </c:pt>
                <c:pt idx="4526">
                  <c:v>12019.1729387286</c:v>
                </c:pt>
                <c:pt idx="4527">
                  <c:v>12017.3769490866</c:v>
                </c:pt>
                <c:pt idx="4528">
                  <c:v>12017.3058975861</c:v>
                </c:pt>
                <c:pt idx="4529">
                  <c:v>12016.993254732301</c:v>
                </c:pt>
                <c:pt idx="4530">
                  <c:v>12015.5800789759</c:v>
                </c:pt>
                <c:pt idx="4531">
                  <c:v>12010.583114003701</c:v>
                </c:pt>
                <c:pt idx="4532">
                  <c:v>12010.101350484299</c:v>
                </c:pt>
                <c:pt idx="4533">
                  <c:v>12009.088820855601</c:v>
                </c:pt>
                <c:pt idx="4534">
                  <c:v>12008.824632361</c:v>
                </c:pt>
                <c:pt idx="4535">
                  <c:v>12008.272097038</c:v>
                </c:pt>
                <c:pt idx="4536">
                  <c:v>12007.098126307999</c:v>
                </c:pt>
                <c:pt idx="4537">
                  <c:v>12004.217662929899</c:v>
                </c:pt>
                <c:pt idx="4538">
                  <c:v>12002.556584672</c:v>
                </c:pt>
                <c:pt idx="4539">
                  <c:v>12001.8372335774</c:v>
                </c:pt>
                <c:pt idx="4540">
                  <c:v>11994.1285542063</c:v>
                </c:pt>
                <c:pt idx="4541">
                  <c:v>11993.9525541597</c:v>
                </c:pt>
                <c:pt idx="4542">
                  <c:v>11993.2653179421</c:v>
                </c:pt>
                <c:pt idx="4543">
                  <c:v>11993.0333910261</c:v>
                </c:pt>
                <c:pt idx="4544">
                  <c:v>11991.2361355958</c:v>
                </c:pt>
                <c:pt idx="4545">
                  <c:v>11990.726955477499</c:v>
                </c:pt>
                <c:pt idx="4546">
                  <c:v>11988.925853791199</c:v>
                </c:pt>
                <c:pt idx="4547">
                  <c:v>11988.0522133628</c:v>
                </c:pt>
                <c:pt idx="4548">
                  <c:v>11988.051671307499</c:v>
                </c:pt>
                <c:pt idx="4549">
                  <c:v>11985.523612514</c:v>
                </c:pt>
                <c:pt idx="4550">
                  <c:v>11983.139340969599</c:v>
                </c:pt>
                <c:pt idx="4551">
                  <c:v>11982.3261191646</c:v>
                </c:pt>
                <c:pt idx="4552">
                  <c:v>11981.931151852699</c:v>
                </c:pt>
                <c:pt idx="4553">
                  <c:v>11979.881220822999</c:v>
                </c:pt>
                <c:pt idx="4554">
                  <c:v>11978.4739096988</c:v>
                </c:pt>
                <c:pt idx="4555">
                  <c:v>11977.477456649</c:v>
                </c:pt>
                <c:pt idx="4556">
                  <c:v>11975.7874361998</c:v>
                </c:pt>
                <c:pt idx="4557">
                  <c:v>11975.7495488608</c:v>
                </c:pt>
                <c:pt idx="4558">
                  <c:v>11972.1996656704</c:v>
                </c:pt>
                <c:pt idx="4559">
                  <c:v>11971.7794620491</c:v>
                </c:pt>
                <c:pt idx="4560">
                  <c:v>11971.463713667301</c:v>
                </c:pt>
                <c:pt idx="4561">
                  <c:v>11969.2785567807</c:v>
                </c:pt>
                <c:pt idx="4562">
                  <c:v>11967.152897399001</c:v>
                </c:pt>
                <c:pt idx="4563">
                  <c:v>11966.6675244245</c:v>
                </c:pt>
                <c:pt idx="4564">
                  <c:v>11966.6096329957</c:v>
                </c:pt>
                <c:pt idx="4565">
                  <c:v>11966.3998460076</c:v>
                </c:pt>
                <c:pt idx="4566">
                  <c:v>11965.928764201801</c:v>
                </c:pt>
                <c:pt idx="4567">
                  <c:v>11964.5207124517</c:v>
                </c:pt>
                <c:pt idx="4568">
                  <c:v>11960.9220067684</c:v>
                </c:pt>
                <c:pt idx="4569">
                  <c:v>11960.6592574935</c:v>
                </c:pt>
                <c:pt idx="4570">
                  <c:v>11960.021840769001</c:v>
                </c:pt>
                <c:pt idx="4571">
                  <c:v>11959.866105630799</c:v>
                </c:pt>
                <c:pt idx="4572">
                  <c:v>11959.5101648277</c:v>
                </c:pt>
                <c:pt idx="4573">
                  <c:v>11958.823996077001</c:v>
                </c:pt>
                <c:pt idx="4574">
                  <c:v>11954.7108128031</c:v>
                </c:pt>
                <c:pt idx="4575">
                  <c:v>11954.2569054589</c:v>
                </c:pt>
                <c:pt idx="4576">
                  <c:v>11952.1523346006</c:v>
                </c:pt>
                <c:pt idx="4577">
                  <c:v>11949.4166109244</c:v>
                </c:pt>
                <c:pt idx="4578">
                  <c:v>11946.6720581477</c:v>
                </c:pt>
                <c:pt idx="4579">
                  <c:v>11945.8714613058</c:v>
                </c:pt>
                <c:pt idx="4580">
                  <c:v>11944.136078974299</c:v>
                </c:pt>
                <c:pt idx="4581">
                  <c:v>11943.8688115316</c:v>
                </c:pt>
                <c:pt idx="4582">
                  <c:v>11940.4313395592</c:v>
                </c:pt>
                <c:pt idx="4583">
                  <c:v>11934.9471620395</c:v>
                </c:pt>
                <c:pt idx="4584">
                  <c:v>11934.9404908581</c:v>
                </c:pt>
                <c:pt idx="4585">
                  <c:v>11934.083769868599</c:v>
                </c:pt>
                <c:pt idx="4586">
                  <c:v>11933.8090336816</c:v>
                </c:pt>
                <c:pt idx="4587">
                  <c:v>11931.396039343401</c:v>
                </c:pt>
                <c:pt idx="4588">
                  <c:v>11931.0458275029</c:v>
                </c:pt>
                <c:pt idx="4589">
                  <c:v>11929.856760639101</c:v>
                </c:pt>
                <c:pt idx="4590">
                  <c:v>11928.7975742647</c:v>
                </c:pt>
                <c:pt idx="4591">
                  <c:v>11926.4281753869</c:v>
                </c:pt>
                <c:pt idx="4592">
                  <c:v>11925.617772637501</c:v>
                </c:pt>
                <c:pt idx="4593">
                  <c:v>11924.9757844584</c:v>
                </c:pt>
                <c:pt idx="4594">
                  <c:v>11922.7526251811</c:v>
                </c:pt>
                <c:pt idx="4595">
                  <c:v>11919.869811672899</c:v>
                </c:pt>
                <c:pt idx="4596">
                  <c:v>11916.966416924601</c:v>
                </c:pt>
                <c:pt idx="4597">
                  <c:v>11915.5460798969</c:v>
                </c:pt>
                <c:pt idx="4598">
                  <c:v>11915.113029263801</c:v>
                </c:pt>
                <c:pt idx="4599">
                  <c:v>11913.672194667501</c:v>
                </c:pt>
                <c:pt idx="4600">
                  <c:v>11913.3137023128</c:v>
                </c:pt>
                <c:pt idx="4601">
                  <c:v>11912.6430930759</c:v>
                </c:pt>
                <c:pt idx="4602">
                  <c:v>11911.587253665501</c:v>
                </c:pt>
                <c:pt idx="4603">
                  <c:v>11910.077368300001</c:v>
                </c:pt>
                <c:pt idx="4604">
                  <c:v>11908.16608271</c:v>
                </c:pt>
                <c:pt idx="4605">
                  <c:v>11907.6658154534</c:v>
                </c:pt>
                <c:pt idx="4606">
                  <c:v>11907.5111913072</c:v>
                </c:pt>
                <c:pt idx="4607">
                  <c:v>11904.084082203701</c:v>
                </c:pt>
                <c:pt idx="4608">
                  <c:v>11904.0669087884</c:v>
                </c:pt>
                <c:pt idx="4609">
                  <c:v>11903.600282842999</c:v>
                </c:pt>
                <c:pt idx="4610">
                  <c:v>11902.449959580301</c:v>
                </c:pt>
                <c:pt idx="4611">
                  <c:v>11900.7132801441</c:v>
                </c:pt>
                <c:pt idx="4612">
                  <c:v>11900.1796574862</c:v>
                </c:pt>
                <c:pt idx="4613">
                  <c:v>11897.423942490999</c:v>
                </c:pt>
                <c:pt idx="4614">
                  <c:v>11897.3591723645</c:v>
                </c:pt>
                <c:pt idx="4615">
                  <c:v>11888.738022149801</c:v>
                </c:pt>
                <c:pt idx="4616">
                  <c:v>11882.6748745124</c:v>
                </c:pt>
                <c:pt idx="4617">
                  <c:v>11881.3241128879</c:v>
                </c:pt>
                <c:pt idx="4618">
                  <c:v>11880.7110004143</c:v>
                </c:pt>
                <c:pt idx="4619">
                  <c:v>11879.177103428099</c:v>
                </c:pt>
                <c:pt idx="4620">
                  <c:v>11878.926756643101</c:v>
                </c:pt>
                <c:pt idx="4621">
                  <c:v>11878.5346331359</c:v>
                </c:pt>
                <c:pt idx="4622">
                  <c:v>11876.0819870142</c:v>
                </c:pt>
                <c:pt idx="4623">
                  <c:v>11872.7929286814</c:v>
                </c:pt>
                <c:pt idx="4624">
                  <c:v>11872.648705641201</c:v>
                </c:pt>
                <c:pt idx="4625">
                  <c:v>11871.945392538901</c:v>
                </c:pt>
                <c:pt idx="4626">
                  <c:v>11869.581923260401</c:v>
                </c:pt>
                <c:pt idx="4627">
                  <c:v>11868.951112799499</c:v>
                </c:pt>
                <c:pt idx="4628">
                  <c:v>11868.396935975299</c:v>
                </c:pt>
                <c:pt idx="4629">
                  <c:v>11865.570622543701</c:v>
                </c:pt>
                <c:pt idx="4630">
                  <c:v>11865.382363848001</c:v>
                </c:pt>
                <c:pt idx="4631">
                  <c:v>11862.5932396383</c:v>
                </c:pt>
                <c:pt idx="4632">
                  <c:v>11862.451113372799</c:v>
                </c:pt>
                <c:pt idx="4633">
                  <c:v>11861.879026861199</c:v>
                </c:pt>
                <c:pt idx="4634">
                  <c:v>11861.070819766899</c:v>
                </c:pt>
                <c:pt idx="4635">
                  <c:v>11860.254637874699</c:v>
                </c:pt>
                <c:pt idx="4636">
                  <c:v>11859.713450396899</c:v>
                </c:pt>
                <c:pt idx="4637">
                  <c:v>11859.6091825563</c:v>
                </c:pt>
                <c:pt idx="4638">
                  <c:v>11858.1379616658</c:v>
                </c:pt>
                <c:pt idx="4639">
                  <c:v>11858.0983340762</c:v>
                </c:pt>
                <c:pt idx="4640">
                  <c:v>11857.779132658199</c:v>
                </c:pt>
                <c:pt idx="4641">
                  <c:v>11851.868868748899</c:v>
                </c:pt>
                <c:pt idx="4642">
                  <c:v>11850.5350026981</c:v>
                </c:pt>
                <c:pt idx="4643">
                  <c:v>11849.0644319563</c:v>
                </c:pt>
                <c:pt idx="4644">
                  <c:v>11846.377747111899</c:v>
                </c:pt>
                <c:pt idx="4645">
                  <c:v>11846.010183747399</c:v>
                </c:pt>
                <c:pt idx="4646">
                  <c:v>11845.878595153499</c:v>
                </c:pt>
                <c:pt idx="4647">
                  <c:v>11845.598290039499</c:v>
                </c:pt>
                <c:pt idx="4648">
                  <c:v>11844.9327419331</c:v>
                </c:pt>
                <c:pt idx="4649">
                  <c:v>11843.4591546764</c:v>
                </c:pt>
                <c:pt idx="4650">
                  <c:v>11843.091032315901</c:v>
                </c:pt>
                <c:pt idx="4651">
                  <c:v>11842.2445848591</c:v>
                </c:pt>
                <c:pt idx="4652">
                  <c:v>11841.0243746183</c:v>
                </c:pt>
                <c:pt idx="4653">
                  <c:v>11840.9247448936</c:v>
                </c:pt>
                <c:pt idx="4654">
                  <c:v>11833.5102024349</c:v>
                </c:pt>
                <c:pt idx="4655">
                  <c:v>11827.464051978201</c:v>
                </c:pt>
                <c:pt idx="4656">
                  <c:v>11826.2836626514</c:v>
                </c:pt>
                <c:pt idx="4657">
                  <c:v>11826.130283164101</c:v>
                </c:pt>
                <c:pt idx="4658">
                  <c:v>11825.124049365</c:v>
                </c:pt>
                <c:pt idx="4659">
                  <c:v>11823.377149734701</c:v>
                </c:pt>
                <c:pt idx="4660">
                  <c:v>11822.7387405176</c:v>
                </c:pt>
                <c:pt idx="4661">
                  <c:v>11822.735658203301</c:v>
                </c:pt>
                <c:pt idx="4662">
                  <c:v>11818.5761370696</c:v>
                </c:pt>
                <c:pt idx="4663">
                  <c:v>11818.311706387</c:v>
                </c:pt>
                <c:pt idx="4664">
                  <c:v>11817.7940177009</c:v>
                </c:pt>
                <c:pt idx="4665">
                  <c:v>11815.2336472406</c:v>
                </c:pt>
                <c:pt idx="4666">
                  <c:v>11814.707167636399</c:v>
                </c:pt>
                <c:pt idx="4667">
                  <c:v>11814.092933438</c:v>
                </c:pt>
                <c:pt idx="4668">
                  <c:v>11812.4053880546</c:v>
                </c:pt>
                <c:pt idx="4669">
                  <c:v>11812.1790760195</c:v>
                </c:pt>
                <c:pt idx="4670">
                  <c:v>11805.734897836801</c:v>
                </c:pt>
                <c:pt idx="4671">
                  <c:v>11802.0424769784</c:v>
                </c:pt>
                <c:pt idx="4672">
                  <c:v>11801.5032973378</c:v>
                </c:pt>
                <c:pt idx="4673">
                  <c:v>11796.188649039001</c:v>
                </c:pt>
                <c:pt idx="4674">
                  <c:v>11795.804497380101</c:v>
                </c:pt>
                <c:pt idx="4675">
                  <c:v>11793.137706076401</c:v>
                </c:pt>
                <c:pt idx="4676">
                  <c:v>11792.138526160899</c:v>
                </c:pt>
                <c:pt idx="4677">
                  <c:v>11791.655437391901</c:v>
                </c:pt>
                <c:pt idx="4678">
                  <c:v>11789.192348643001</c:v>
                </c:pt>
                <c:pt idx="4679">
                  <c:v>11789.0410250061</c:v>
                </c:pt>
                <c:pt idx="4680">
                  <c:v>11786.445922193399</c:v>
                </c:pt>
                <c:pt idx="4681">
                  <c:v>11785.9589469784</c:v>
                </c:pt>
                <c:pt idx="4682">
                  <c:v>11783.0916491997</c:v>
                </c:pt>
                <c:pt idx="4683">
                  <c:v>11780.8944713412</c:v>
                </c:pt>
                <c:pt idx="4684">
                  <c:v>11780.4089415668</c:v>
                </c:pt>
                <c:pt idx="4685">
                  <c:v>11779.4014519797</c:v>
                </c:pt>
                <c:pt idx="4686">
                  <c:v>11776.1769729689</c:v>
                </c:pt>
                <c:pt idx="4687">
                  <c:v>11775.668369626101</c:v>
                </c:pt>
                <c:pt idx="4688">
                  <c:v>11775.646121509701</c:v>
                </c:pt>
                <c:pt idx="4689">
                  <c:v>11775.3800917317</c:v>
                </c:pt>
                <c:pt idx="4690">
                  <c:v>11774.5246784664</c:v>
                </c:pt>
                <c:pt idx="4691">
                  <c:v>11772.5622239803</c:v>
                </c:pt>
                <c:pt idx="4692">
                  <c:v>11769.4689218372</c:v>
                </c:pt>
                <c:pt idx="4693">
                  <c:v>11767.2662560961</c:v>
                </c:pt>
                <c:pt idx="4694">
                  <c:v>11765.322528394599</c:v>
                </c:pt>
                <c:pt idx="4695">
                  <c:v>11765.029837742901</c:v>
                </c:pt>
                <c:pt idx="4696">
                  <c:v>11764.873442422</c:v>
                </c:pt>
                <c:pt idx="4697">
                  <c:v>11763.976621940699</c:v>
                </c:pt>
                <c:pt idx="4698">
                  <c:v>11761.029085082801</c:v>
                </c:pt>
                <c:pt idx="4699">
                  <c:v>11758.897166610201</c:v>
                </c:pt>
                <c:pt idx="4700">
                  <c:v>11758.5648591929</c:v>
                </c:pt>
                <c:pt idx="4701">
                  <c:v>11755.962189001801</c:v>
                </c:pt>
                <c:pt idx="4702">
                  <c:v>11755.341061795099</c:v>
                </c:pt>
                <c:pt idx="4703">
                  <c:v>11752.5642324374</c:v>
                </c:pt>
                <c:pt idx="4704">
                  <c:v>11752.381845767401</c:v>
                </c:pt>
                <c:pt idx="4705">
                  <c:v>11752.369071798999</c:v>
                </c:pt>
                <c:pt idx="4706">
                  <c:v>11752.0635870563</c:v>
                </c:pt>
                <c:pt idx="4707">
                  <c:v>11750.099682689901</c:v>
                </c:pt>
                <c:pt idx="4708">
                  <c:v>11748.3166270857</c:v>
                </c:pt>
                <c:pt idx="4709">
                  <c:v>11747.0912458492</c:v>
                </c:pt>
                <c:pt idx="4710">
                  <c:v>11746.2868928347</c:v>
                </c:pt>
                <c:pt idx="4711">
                  <c:v>11746.0961340251</c:v>
                </c:pt>
                <c:pt idx="4712">
                  <c:v>11745.9371068323</c:v>
                </c:pt>
                <c:pt idx="4713">
                  <c:v>11745.220053872499</c:v>
                </c:pt>
                <c:pt idx="4714">
                  <c:v>11744.4795946014</c:v>
                </c:pt>
                <c:pt idx="4715">
                  <c:v>11744.4234222958</c:v>
                </c:pt>
                <c:pt idx="4716">
                  <c:v>11742.6224533884</c:v>
                </c:pt>
                <c:pt idx="4717">
                  <c:v>11742.467343742001</c:v>
                </c:pt>
                <c:pt idx="4718">
                  <c:v>11742.095406754999</c:v>
                </c:pt>
                <c:pt idx="4719">
                  <c:v>11741.4898154771</c:v>
                </c:pt>
                <c:pt idx="4720">
                  <c:v>11740.8403368238</c:v>
                </c:pt>
                <c:pt idx="4721">
                  <c:v>11740.297846964801</c:v>
                </c:pt>
                <c:pt idx="4722">
                  <c:v>11739.9087496867</c:v>
                </c:pt>
                <c:pt idx="4723">
                  <c:v>11737.034290407501</c:v>
                </c:pt>
                <c:pt idx="4724">
                  <c:v>11736.634902779901</c:v>
                </c:pt>
                <c:pt idx="4725">
                  <c:v>11733.519041957899</c:v>
                </c:pt>
                <c:pt idx="4726">
                  <c:v>11731.7724436526</c:v>
                </c:pt>
                <c:pt idx="4727">
                  <c:v>11729.424162961899</c:v>
                </c:pt>
                <c:pt idx="4728">
                  <c:v>11728.506878509301</c:v>
                </c:pt>
                <c:pt idx="4729">
                  <c:v>11724.227572800301</c:v>
                </c:pt>
                <c:pt idx="4730">
                  <c:v>11724.221159758999</c:v>
                </c:pt>
                <c:pt idx="4731">
                  <c:v>11723.5674095255</c:v>
                </c:pt>
                <c:pt idx="4732">
                  <c:v>11723.445744316299</c:v>
                </c:pt>
                <c:pt idx="4733">
                  <c:v>11722.743761981201</c:v>
                </c:pt>
                <c:pt idx="4734">
                  <c:v>11721.529299838399</c:v>
                </c:pt>
                <c:pt idx="4735">
                  <c:v>11716.9166660835</c:v>
                </c:pt>
                <c:pt idx="4736">
                  <c:v>11716.058224448499</c:v>
                </c:pt>
                <c:pt idx="4737">
                  <c:v>11715.0900884612</c:v>
                </c:pt>
                <c:pt idx="4738">
                  <c:v>11713.327762651201</c:v>
                </c:pt>
                <c:pt idx="4739">
                  <c:v>11712.1526454418</c:v>
                </c:pt>
                <c:pt idx="4740">
                  <c:v>11711.792219265701</c:v>
                </c:pt>
                <c:pt idx="4741">
                  <c:v>11710.740963247999</c:v>
                </c:pt>
                <c:pt idx="4742">
                  <c:v>11710.725370775001</c:v>
                </c:pt>
                <c:pt idx="4743">
                  <c:v>11710.574959423901</c:v>
                </c:pt>
                <c:pt idx="4744">
                  <c:v>11710.3492751392</c:v>
                </c:pt>
                <c:pt idx="4745">
                  <c:v>11709.955345046799</c:v>
                </c:pt>
                <c:pt idx="4746">
                  <c:v>11709.408872850499</c:v>
                </c:pt>
                <c:pt idx="4747">
                  <c:v>11709.3751612573</c:v>
                </c:pt>
                <c:pt idx="4748">
                  <c:v>11707.284053662001</c:v>
                </c:pt>
                <c:pt idx="4749">
                  <c:v>11705.276968672801</c:v>
                </c:pt>
                <c:pt idx="4750">
                  <c:v>11705.127989494</c:v>
                </c:pt>
                <c:pt idx="4751">
                  <c:v>11696.8941501555</c:v>
                </c:pt>
                <c:pt idx="4752">
                  <c:v>11694.132312567601</c:v>
                </c:pt>
                <c:pt idx="4753">
                  <c:v>11693.8769613605</c:v>
                </c:pt>
                <c:pt idx="4754">
                  <c:v>11690.091788777299</c:v>
                </c:pt>
                <c:pt idx="4755">
                  <c:v>11685.1922984263</c:v>
                </c:pt>
                <c:pt idx="4756">
                  <c:v>11685.009483235001</c:v>
                </c:pt>
                <c:pt idx="4757">
                  <c:v>11684.5558985032</c:v>
                </c:pt>
                <c:pt idx="4758">
                  <c:v>11684.094943128001</c:v>
                </c:pt>
                <c:pt idx="4759">
                  <c:v>11682.833140566199</c:v>
                </c:pt>
                <c:pt idx="4760">
                  <c:v>11680.922433366</c:v>
                </c:pt>
                <c:pt idx="4761">
                  <c:v>11680.0545209145</c:v>
                </c:pt>
                <c:pt idx="4762">
                  <c:v>11678.3693030904</c:v>
                </c:pt>
                <c:pt idx="4763">
                  <c:v>11678.237365028001</c:v>
                </c:pt>
                <c:pt idx="4764">
                  <c:v>11677.3714012773</c:v>
                </c:pt>
                <c:pt idx="4765">
                  <c:v>11676.5845876573</c:v>
                </c:pt>
                <c:pt idx="4766">
                  <c:v>11676.015364491701</c:v>
                </c:pt>
                <c:pt idx="4767">
                  <c:v>11675.70124144</c:v>
                </c:pt>
                <c:pt idx="4768">
                  <c:v>11671.8351401769</c:v>
                </c:pt>
                <c:pt idx="4769">
                  <c:v>11669.436448971501</c:v>
                </c:pt>
                <c:pt idx="4770">
                  <c:v>11669.3325455058</c:v>
                </c:pt>
                <c:pt idx="4771">
                  <c:v>11664.760571950001</c:v>
                </c:pt>
                <c:pt idx="4772">
                  <c:v>11663.3653085633</c:v>
                </c:pt>
                <c:pt idx="4773">
                  <c:v>11661.0561322222</c:v>
                </c:pt>
                <c:pt idx="4774">
                  <c:v>11659.0548438349</c:v>
                </c:pt>
                <c:pt idx="4775">
                  <c:v>11658.5669927405</c:v>
                </c:pt>
                <c:pt idx="4776">
                  <c:v>11657.9109700841</c:v>
                </c:pt>
                <c:pt idx="4777">
                  <c:v>11657.466709208</c:v>
                </c:pt>
                <c:pt idx="4778">
                  <c:v>11655.3882894544</c:v>
                </c:pt>
                <c:pt idx="4779">
                  <c:v>11652.406418540801</c:v>
                </c:pt>
                <c:pt idx="4780">
                  <c:v>11649.0286544357</c:v>
                </c:pt>
                <c:pt idx="4781">
                  <c:v>11647.1164379767</c:v>
                </c:pt>
                <c:pt idx="4782">
                  <c:v>11645.621374472301</c:v>
                </c:pt>
                <c:pt idx="4783">
                  <c:v>11645.5407416128</c:v>
                </c:pt>
                <c:pt idx="4784">
                  <c:v>11645.0728109719</c:v>
                </c:pt>
                <c:pt idx="4785">
                  <c:v>11645.0086085439</c:v>
                </c:pt>
                <c:pt idx="4786">
                  <c:v>11643.5451291149</c:v>
                </c:pt>
                <c:pt idx="4787">
                  <c:v>11642.8404296268</c:v>
                </c:pt>
                <c:pt idx="4788">
                  <c:v>11642.825986924399</c:v>
                </c:pt>
                <c:pt idx="4789">
                  <c:v>11636.3857697887</c:v>
                </c:pt>
                <c:pt idx="4790">
                  <c:v>11634.4765541586</c:v>
                </c:pt>
                <c:pt idx="4791">
                  <c:v>11632.388360490801</c:v>
                </c:pt>
                <c:pt idx="4792">
                  <c:v>11630.6903642735</c:v>
                </c:pt>
                <c:pt idx="4793">
                  <c:v>11628.5382245036</c:v>
                </c:pt>
                <c:pt idx="4794">
                  <c:v>11627.0952657936</c:v>
                </c:pt>
                <c:pt idx="4795">
                  <c:v>11625.355356099501</c:v>
                </c:pt>
                <c:pt idx="4796">
                  <c:v>11625.1663302377</c:v>
                </c:pt>
                <c:pt idx="4797">
                  <c:v>11623.7561213796</c:v>
                </c:pt>
                <c:pt idx="4798">
                  <c:v>11622.9045258024</c:v>
                </c:pt>
                <c:pt idx="4799">
                  <c:v>11618.146475293101</c:v>
                </c:pt>
                <c:pt idx="4800">
                  <c:v>11618.124962864</c:v>
                </c:pt>
                <c:pt idx="4801">
                  <c:v>11617.356869928801</c:v>
                </c:pt>
                <c:pt idx="4802">
                  <c:v>11617.229972348399</c:v>
                </c:pt>
                <c:pt idx="4803">
                  <c:v>11616.3819322245</c:v>
                </c:pt>
                <c:pt idx="4804">
                  <c:v>11615.376810834199</c:v>
                </c:pt>
                <c:pt idx="4805">
                  <c:v>11611.082924729601</c:v>
                </c:pt>
                <c:pt idx="4806">
                  <c:v>11609.8708897122</c:v>
                </c:pt>
                <c:pt idx="4807">
                  <c:v>11607.1788486475</c:v>
                </c:pt>
                <c:pt idx="4808">
                  <c:v>11606.577608826099</c:v>
                </c:pt>
                <c:pt idx="4809">
                  <c:v>11603.696931099001</c:v>
                </c:pt>
                <c:pt idx="4810">
                  <c:v>11601.986305409901</c:v>
                </c:pt>
                <c:pt idx="4811">
                  <c:v>11595.3512588146</c:v>
                </c:pt>
                <c:pt idx="4812">
                  <c:v>11593.3513052341</c:v>
                </c:pt>
                <c:pt idx="4813">
                  <c:v>11593.140526491699</c:v>
                </c:pt>
                <c:pt idx="4814">
                  <c:v>11592.122608753099</c:v>
                </c:pt>
                <c:pt idx="4815">
                  <c:v>11591.356984376</c:v>
                </c:pt>
                <c:pt idx="4816">
                  <c:v>11587.4682796702</c:v>
                </c:pt>
                <c:pt idx="4817">
                  <c:v>11584.526852945201</c:v>
                </c:pt>
                <c:pt idx="4818">
                  <c:v>11583.238009242301</c:v>
                </c:pt>
                <c:pt idx="4819">
                  <c:v>11581.137522332599</c:v>
                </c:pt>
                <c:pt idx="4820">
                  <c:v>11580.238858137</c:v>
                </c:pt>
                <c:pt idx="4821">
                  <c:v>11580.1396701432</c:v>
                </c:pt>
                <c:pt idx="4822">
                  <c:v>11579.4588656295</c:v>
                </c:pt>
                <c:pt idx="4823">
                  <c:v>11577.052242433499</c:v>
                </c:pt>
                <c:pt idx="4824">
                  <c:v>11571.389382917299</c:v>
                </c:pt>
                <c:pt idx="4825">
                  <c:v>11568.6793353992</c:v>
                </c:pt>
                <c:pt idx="4826">
                  <c:v>11568.272321279001</c:v>
                </c:pt>
                <c:pt idx="4827">
                  <c:v>11567.1271848284</c:v>
                </c:pt>
                <c:pt idx="4828">
                  <c:v>11566.812560190099</c:v>
                </c:pt>
                <c:pt idx="4829">
                  <c:v>11564.5732884065</c:v>
                </c:pt>
                <c:pt idx="4830">
                  <c:v>11562.4047292334</c:v>
                </c:pt>
                <c:pt idx="4831">
                  <c:v>11561.4639645033</c:v>
                </c:pt>
                <c:pt idx="4832">
                  <c:v>11560.3209554188</c:v>
                </c:pt>
                <c:pt idx="4833">
                  <c:v>11560.320205484</c:v>
                </c:pt>
                <c:pt idx="4834">
                  <c:v>11558.2915059599</c:v>
                </c:pt>
                <c:pt idx="4835">
                  <c:v>11556.383249434701</c:v>
                </c:pt>
                <c:pt idx="4836">
                  <c:v>11556.0123852007</c:v>
                </c:pt>
                <c:pt idx="4837">
                  <c:v>11554.9375878552</c:v>
                </c:pt>
                <c:pt idx="4838">
                  <c:v>11546.860151011701</c:v>
                </c:pt>
                <c:pt idx="4839">
                  <c:v>11546.3435439274</c:v>
                </c:pt>
                <c:pt idx="4840">
                  <c:v>11546.165464334499</c:v>
                </c:pt>
                <c:pt idx="4841">
                  <c:v>11545.965259852001</c:v>
                </c:pt>
                <c:pt idx="4842">
                  <c:v>11545.305215968599</c:v>
                </c:pt>
                <c:pt idx="4843">
                  <c:v>11544.134918707599</c:v>
                </c:pt>
                <c:pt idx="4844">
                  <c:v>11540.331215324301</c:v>
                </c:pt>
                <c:pt idx="4845">
                  <c:v>11539.6861953072</c:v>
                </c:pt>
                <c:pt idx="4846">
                  <c:v>11537.3156297612</c:v>
                </c:pt>
                <c:pt idx="4847">
                  <c:v>11536.4556930323</c:v>
                </c:pt>
                <c:pt idx="4848">
                  <c:v>11535.928038296101</c:v>
                </c:pt>
                <c:pt idx="4849">
                  <c:v>11535.0934238434</c:v>
                </c:pt>
                <c:pt idx="4850">
                  <c:v>11534.0775477142</c:v>
                </c:pt>
                <c:pt idx="4851">
                  <c:v>11532.175061796899</c:v>
                </c:pt>
                <c:pt idx="4852">
                  <c:v>11532.1318901002</c:v>
                </c:pt>
                <c:pt idx="4853">
                  <c:v>11529.7371094274</c:v>
                </c:pt>
                <c:pt idx="4854">
                  <c:v>11529.4798028069</c:v>
                </c:pt>
                <c:pt idx="4855">
                  <c:v>11528.2349370184</c:v>
                </c:pt>
                <c:pt idx="4856">
                  <c:v>11526.255057512801</c:v>
                </c:pt>
                <c:pt idx="4857">
                  <c:v>11525.946293236801</c:v>
                </c:pt>
                <c:pt idx="4858">
                  <c:v>11525.3863961025</c:v>
                </c:pt>
                <c:pt idx="4859">
                  <c:v>11522.488415043499</c:v>
                </c:pt>
                <c:pt idx="4860">
                  <c:v>11517.9522200438</c:v>
                </c:pt>
                <c:pt idx="4861">
                  <c:v>11517.6216841776</c:v>
                </c:pt>
                <c:pt idx="4862">
                  <c:v>11516.119066146701</c:v>
                </c:pt>
                <c:pt idx="4863">
                  <c:v>11515.977099350401</c:v>
                </c:pt>
                <c:pt idx="4864">
                  <c:v>11514.3041951795</c:v>
                </c:pt>
                <c:pt idx="4865">
                  <c:v>11513.1168578453</c:v>
                </c:pt>
                <c:pt idx="4866">
                  <c:v>11512.638852038401</c:v>
                </c:pt>
                <c:pt idx="4867">
                  <c:v>11512.5704736604</c:v>
                </c:pt>
                <c:pt idx="4868">
                  <c:v>11510.3690440258</c:v>
                </c:pt>
                <c:pt idx="4869">
                  <c:v>11508.1789623226</c:v>
                </c:pt>
                <c:pt idx="4870">
                  <c:v>11507.7401150723</c:v>
                </c:pt>
                <c:pt idx="4871">
                  <c:v>11504.9912396822</c:v>
                </c:pt>
                <c:pt idx="4872">
                  <c:v>11504.456903128401</c:v>
                </c:pt>
                <c:pt idx="4873">
                  <c:v>11504.424374190199</c:v>
                </c:pt>
                <c:pt idx="4874">
                  <c:v>11504.218552295801</c:v>
                </c:pt>
                <c:pt idx="4875">
                  <c:v>11496.6922198628</c:v>
                </c:pt>
                <c:pt idx="4876">
                  <c:v>11495.5525887437</c:v>
                </c:pt>
                <c:pt idx="4877">
                  <c:v>11493.4382698423</c:v>
                </c:pt>
                <c:pt idx="4878">
                  <c:v>11492.284335882199</c:v>
                </c:pt>
                <c:pt idx="4879">
                  <c:v>11491.578841205501</c:v>
                </c:pt>
                <c:pt idx="4880">
                  <c:v>11490.4132827592</c:v>
                </c:pt>
                <c:pt idx="4881">
                  <c:v>11489.6425656424</c:v>
                </c:pt>
                <c:pt idx="4882">
                  <c:v>11487.493164015499</c:v>
                </c:pt>
                <c:pt idx="4883">
                  <c:v>11487.427998356799</c:v>
                </c:pt>
                <c:pt idx="4884">
                  <c:v>11486.7656935541</c:v>
                </c:pt>
                <c:pt idx="4885">
                  <c:v>11486.486771717</c:v>
                </c:pt>
                <c:pt idx="4886">
                  <c:v>11485.4219341023</c:v>
                </c:pt>
                <c:pt idx="4887">
                  <c:v>11477.4896200322</c:v>
                </c:pt>
                <c:pt idx="4888">
                  <c:v>11476.8429411255</c:v>
                </c:pt>
                <c:pt idx="4889">
                  <c:v>11476.6707099178</c:v>
                </c:pt>
                <c:pt idx="4890">
                  <c:v>11476.249126115201</c:v>
                </c:pt>
                <c:pt idx="4891">
                  <c:v>11475.704815849</c:v>
                </c:pt>
                <c:pt idx="4892">
                  <c:v>11474.874132159801</c:v>
                </c:pt>
                <c:pt idx="4893">
                  <c:v>11474.2830907999</c:v>
                </c:pt>
                <c:pt idx="4894">
                  <c:v>11472.0850640271</c:v>
                </c:pt>
                <c:pt idx="4895">
                  <c:v>11470.6565209492</c:v>
                </c:pt>
                <c:pt idx="4896">
                  <c:v>11470.1874283784</c:v>
                </c:pt>
                <c:pt idx="4897">
                  <c:v>11468.0930304835</c:v>
                </c:pt>
                <c:pt idx="4898">
                  <c:v>11467.7744739885</c:v>
                </c:pt>
                <c:pt idx="4899">
                  <c:v>11465.875972644601</c:v>
                </c:pt>
                <c:pt idx="4900">
                  <c:v>11464.1428869959</c:v>
                </c:pt>
                <c:pt idx="4901">
                  <c:v>11463.7085741886</c:v>
                </c:pt>
                <c:pt idx="4902">
                  <c:v>11463.014579922899</c:v>
                </c:pt>
                <c:pt idx="4903">
                  <c:v>11461.343224964199</c:v>
                </c:pt>
                <c:pt idx="4904">
                  <c:v>11461.294298175</c:v>
                </c:pt>
                <c:pt idx="4905">
                  <c:v>11460.585811585201</c:v>
                </c:pt>
                <c:pt idx="4906">
                  <c:v>11460.1860570137</c:v>
                </c:pt>
                <c:pt idx="4907">
                  <c:v>11459.8968679256</c:v>
                </c:pt>
                <c:pt idx="4908">
                  <c:v>11459.269779873801</c:v>
                </c:pt>
                <c:pt idx="4909">
                  <c:v>11459.0651592099</c:v>
                </c:pt>
                <c:pt idx="4910">
                  <c:v>11458.907929847001</c:v>
                </c:pt>
                <c:pt idx="4911">
                  <c:v>11457.8701124242</c:v>
                </c:pt>
                <c:pt idx="4912">
                  <c:v>11457.853242179001</c:v>
                </c:pt>
                <c:pt idx="4913">
                  <c:v>11457.2973182642</c:v>
                </c:pt>
                <c:pt idx="4914">
                  <c:v>11455.5189027979</c:v>
                </c:pt>
                <c:pt idx="4915">
                  <c:v>11450.2467989255</c:v>
                </c:pt>
                <c:pt idx="4916">
                  <c:v>11449.852793214801</c:v>
                </c:pt>
                <c:pt idx="4917">
                  <c:v>11447.3973672791</c:v>
                </c:pt>
                <c:pt idx="4918">
                  <c:v>11446.6228715539</c:v>
                </c:pt>
                <c:pt idx="4919">
                  <c:v>11445.3205114261</c:v>
                </c:pt>
                <c:pt idx="4920">
                  <c:v>11444.697855812999</c:v>
                </c:pt>
                <c:pt idx="4921">
                  <c:v>11444.641440745299</c:v>
                </c:pt>
                <c:pt idx="4922">
                  <c:v>11444.513211204399</c:v>
                </c:pt>
                <c:pt idx="4923">
                  <c:v>11442.838712729101</c:v>
                </c:pt>
                <c:pt idx="4924">
                  <c:v>11439.2040790666</c:v>
                </c:pt>
                <c:pt idx="4925">
                  <c:v>11436.158732837799</c:v>
                </c:pt>
                <c:pt idx="4926">
                  <c:v>11435.028193980599</c:v>
                </c:pt>
                <c:pt idx="4927">
                  <c:v>11431.938362852299</c:v>
                </c:pt>
                <c:pt idx="4928">
                  <c:v>11430.830134555599</c:v>
                </c:pt>
                <c:pt idx="4929">
                  <c:v>11430.372339703101</c:v>
                </c:pt>
                <c:pt idx="4930">
                  <c:v>11430.0704005232</c:v>
                </c:pt>
                <c:pt idx="4931">
                  <c:v>11429.1171145259</c:v>
                </c:pt>
                <c:pt idx="4932">
                  <c:v>11426.363343851601</c:v>
                </c:pt>
                <c:pt idx="4933">
                  <c:v>11425.9312723574</c:v>
                </c:pt>
                <c:pt idx="4934">
                  <c:v>11425.752796852599</c:v>
                </c:pt>
                <c:pt idx="4935">
                  <c:v>11425.317421223999</c:v>
                </c:pt>
                <c:pt idx="4936">
                  <c:v>11423.456716913101</c:v>
                </c:pt>
                <c:pt idx="4937">
                  <c:v>11423.078139498801</c:v>
                </c:pt>
                <c:pt idx="4938">
                  <c:v>11422.626273132901</c:v>
                </c:pt>
                <c:pt idx="4939">
                  <c:v>11422.2854100972</c:v>
                </c:pt>
                <c:pt idx="4940">
                  <c:v>11418.5451894325</c:v>
                </c:pt>
                <c:pt idx="4941">
                  <c:v>11418.2286895088</c:v>
                </c:pt>
                <c:pt idx="4942">
                  <c:v>11416.2948573015</c:v>
                </c:pt>
                <c:pt idx="4943">
                  <c:v>11415.956414734599</c:v>
                </c:pt>
                <c:pt idx="4944">
                  <c:v>11414.542026200301</c:v>
                </c:pt>
                <c:pt idx="4945">
                  <c:v>11412.289295369201</c:v>
                </c:pt>
                <c:pt idx="4946">
                  <c:v>11410.565821627901</c:v>
                </c:pt>
                <c:pt idx="4947">
                  <c:v>11408.9278200996</c:v>
                </c:pt>
                <c:pt idx="4948">
                  <c:v>11402.407238755801</c:v>
                </c:pt>
                <c:pt idx="4949">
                  <c:v>11401.5118183263</c:v>
                </c:pt>
                <c:pt idx="4950">
                  <c:v>11399.6876765613</c:v>
                </c:pt>
                <c:pt idx="4951">
                  <c:v>11396.632620407299</c:v>
                </c:pt>
                <c:pt idx="4952">
                  <c:v>11389.291921125799</c:v>
                </c:pt>
                <c:pt idx="4953">
                  <c:v>11388.2257919116</c:v>
                </c:pt>
                <c:pt idx="4954">
                  <c:v>11387.5554119275</c:v>
                </c:pt>
                <c:pt idx="4955">
                  <c:v>11380.08899074</c:v>
                </c:pt>
                <c:pt idx="4956">
                  <c:v>11378.698498399801</c:v>
                </c:pt>
                <c:pt idx="4957">
                  <c:v>11378.5375232519</c:v>
                </c:pt>
                <c:pt idx="4958">
                  <c:v>11377.6800146592</c:v>
                </c:pt>
                <c:pt idx="4959">
                  <c:v>11376.242121443</c:v>
                </c:pt>
                <c:pt idx="4960">
                  <c:v>11375.8915998468</c:v>
                </c:pt>
                <c:pt idx="4961">
                  <c:v>11375.6697690656</c:v>
                </c:pt>
                <c:pt idx="4962">
                  <c:v>11373.227282154399</c:v>
                </c:pt>
                <c:pt idx="4963">
                  <c:v>11372.452214291199</c:v>
                </c:pt>
                <c:pt idx="4964">
                  <c:v>11370.524385524101</c:v>
                </c:pt>
                <c:pt idx="4965">
                  <c:v>11370.1162909999</c:v>
                </c:pt>
                <c:pt idx="4966">
                  <c:v>11366.4858417944</c:v>
                </c:pt>
                <c:pt idx="4967">
                  <c:v>11366.2555832813</c:v>
                </c:pt>
                <c:pt idx="4968">
                  <c:v>11363.774353426699</c:v>
                </c:pt>
                <c:pt idx="4969">
                  <c:v>11363.358866377799</c:v>
                </c:pt>
                <c:pt idx="4970">
                  <c:v>11363.079270530399</c:v>
                </c:pt>
                <c:pt idx="4971">
                  <c:v>11362.664289259799</c:v>
                </c:pt>
                <c:pt idx="4972">
                  <c:v>11361.147427947601</c:v>
                </c:pt>
                <c:pt idx="4973">
                  <c:v>11361.0809660625</c:v>
                </c:pt>
                <c:pt idx="4974">
                  <c:v>11360.622098199599</c:v>
                </c:pt>
                <c:pt idx="4975">
                  <c:v>11358.744402427999</c:v>
                </c:pt>
                <c:pt idx="4976">
                  <c:v>11358.144964191901</c:v>
                </c:pt>
                <c:pt idx="4977">
                  <c:v>11352.9941053363</c:v>
                </c:pt>
                <c:pt idx="4978">
                  <c:v>11351.8355013407</c:v>
                </c:pt>
                <c:pt idx="4979">
                  <c:v>11350.8769625681</c:v>
                </c:pt>
                <c:pt idx="4980">
                  <c:v>11345.519168635499</c:v>
                </c:pt>
                <c:pt idx="4981">
                  <c:v>11343.4309055131</c:v>
                </c:pt>
                <c:pt idx="4982">
                  <c:v>11340.294254435101</c:v>
                </c:pt>
                <c:pt idx="4983">
                  <c:v>11337.9960998549</c:v>
                </c:pt>
                <c:pt idx="4984">
                  <c:v>11334.299001310799</c:v>
                </c:pt>
                <c:pt idx="4985">
                  <c:v>11330.7554558299</c:v>
                </c:pt>
                <c:pt idx="4986">
                  <c:v>11322.904282039901</c:v>
                </c:pt>
                <c:pt idx="4987">
                  <c:v>11322.7391707113</c:v>
                </c:pt>
                <c:pt idx="4988">
                  <c:v>11322.5817335437</c:v>
                </c:pt>
                <c:pt idx="4989">
                  <c:v>11320.450079861301</c:v>
                </c:pt>
                <c:pt idx="4990">
                  <c:v>11318.9620234711</c:v>
                </c:pt>
                <c:pt idx="4991">
                  <c:v>11318.3949473307</c:v>
                </c:pt>
                <c:pt idx="4992">
                  <c:v>11317.1188622807</c:v>
                </c:pt>
                <c:pt idx="4993">
                  <c:v>11315.1653299481</c:v>
                </c:pt>
                <c:pt idx="4994">
                  <c:v>11314.950696173901</c:v>
                </c:pt>
                <c:pt idx="4995">
                  <c:v>11306.776198985301</c:v>
                </c:pt>
                <c:pt idx="4996">
                  <c:v>11304.846234472299</c:v>
                </c:pt>
                <c:pt idx="4997">
                  <c:v>11304.0310348814</c:v>
                </c:pt>
                <c:pt idx="4998">
                  <c:v>11303.5331236108</c:v>
                </c:pt>
                <c:pt idx="4999">
                  <c:v>11302.946043031199</c:v>
                </c:pt>
                <c:pt idx="5000">
                  <c:v>11301.5698200529</c:v>
                </c:pt>
                <c:pt idx="5001">
                  <c:v>11301.2464463531</c:v>
                </c:pt>
                <c:pt idx="5002">
                  <c:v>11298.998009040501</c:v>
                </c:pt>
                <c:pt idx="5003">
                  <c:v>11298.408613752799</c:v>
                </c:pt>
                <c:pt idx="5004">
                  <c:v>11298.400161914</c:v>
                </c:pt>
                <c:pt idx="5005">
                  <c:v>11297.906402652499</c:v>
                </c:pt>
                <c:pt idx="5006">
                  <c:v>11296.4222836893</c:v>
                </c:pt>
                <c:pt idx="5007">
                  <c:v>11294.763207321999</c:v>
                </c:pt>
                <c:pt idx="5008">
                  <c:v>11292.8966617735</c:v>
                </c:pt>
                <c:pt idx="5009">
                  <c:v>11287.9786403783</c:v>
                </c:pt>
                <c:pt idx="5010">
                  <c:v>11287.1496033284</c:v>
                </c:pt>
                <c:pt idx="5011">
                  <c:v>11284.1399951861</c:v>
                </c:pt>
                <c:pt idx="5012">
                  <c:v>11283.417381331999</c:v>
                </c:pt>
                <c:pt idx="5013">
                  <c:v>11282.3553719846</c:v>
                </c:pt>
                <c:pt idx="5014">
                  <c:v>11279.9555141745</c:v>
                </c:pt>
                <c:pt idx="5015">
                  <c:v>11278.692934213601</c:v>
                </c:pt>
                <c:pt idx="5016">
                  <c:v>11278.0784409679</c:v>
                </c:pt>
                <c:pt idx="5017">
                  <c:v>11277.1771501571</c:v>
                </c:pt>
                <c:pt idx="5018">
                  <c:v>11275.732717431199</c:v>
                </c:pt>
                <c:pt idx="5019">
                  <c:v>11268.8692861501</c:v>
                </c:pt>
                <c:pt idx="5020">
                  <c:v>11266.860524604401</c:v>
                </c:pt>
                <c:pt idx="5021">
                  <c:v>11265.992108747099</c:v>
                </c:pt>
                <c:pt idx="5022">
                  <c:v>11264.3160319162</c:v>
                </c:pt>
                <c:pt idx="5023">
                  <c:v>11262.963418745199</c:v>
                </c:pt>
                <c:pt idx="5024">
                  <c:v>11258.004209132599</c:v>
                </c:pt>
                <c:pt idx="5025">
                  <c:v>11256.5430642377</c:v>
                </c:pt>
                <c:pt idx="5026">
                  <c:v>11255.7226992372</c:v>
                </c:pt>
                <c:pt idx="5027">
                  <c:v>11248.0216364069</c:v>
                </c:pt>
                <c:pt idx="5028">
                  <c:v>11247.0173806125</c:v>
                </c:pt>
                <c:pt idx="5029">
                  <c:v>11242.6685537999</c:v>
                </c:pt>
                <c:pt idx="5030">
                  <c:v>11242.418240208501</c:v>
                </c:pt>
                <c:pt idx="5031">
                  <c:v>11241.052693339199</c:v>
                </c:pt>
                <c:pt idx="5032">
                  <c:v>11236.1987713989</c:v>
                </c:pt>
                <c:pt idx="5033">
                  <c:v>11235.8302524925</c:v>
                </c:pt>
                <c:pt idx="5034">
                  <c:v>11233.9956574308</c:v>
                </c:pt>
                <c:pt idx="5035">
                  <c:v>11232.6954826205</c:v>
                </c:pt>
                <c:pt idx="5036">
                  <c:v>11232.6168247842</c:v>
                </c:pt>
                <c:pt idx="5037">
                  <c:v>11223.8405627825</c:v>
                </c:pt>
                <c:pt idx="5038">
                  <c:v>11221.719011835299</c:v>
                </c:pt>
                <c:pt idx="5039">
                  <c:v>11217.1719382712</c:v>
                </c:pt>
                <c:pt idx="5040">
                  <c:v>11216.2678741978</c:v>
                </c:pt>
                <c:pt idx="5041">
                  <c:v>11215.8085947736</c:v>
                </c:pt>
                <c:pt idx="5042">
                  <c:v>11214.577844085899</c:v>
                </c:pt>
                <c:pt idx="5043">
                  <c:v>11213.6923410651</c:v>
                </c:pt>
                <c:pt idx="5044">
                  <c:v>11211.2853763194</c:v>
                </c:pt>
                <c:pt idx="5045">
                  <c:v>11206.4780217317</c:v>
                </c:pt>
                <c:pt idx="5046">
                  <c:v>11203.695036523801</c:v>
                </c:pt>
                <c:pt idx="5047">
                  <c:v>11198.1599283879</c:v>
                </c:pt>
                <c:pt idx="5048">
                  <c:v>11195.1973480622</c:v>
                </c:pt>
                <c:pt idx="5049">
                  <c:v>11190.8215628773</c:v>
                </c:pt>
                <c:pt idx="5050">
                  <c:v>11190.354591641</c:v>
                </c:pt>
                <c:pt idx="5051">
                  <c:v>11186.903381808999</c:v>
                </c:pt>
                <c:pt idx="5052">
                  <c:v>11183.594509103999</c:v>
                </c:pt>
                <c:pt idx="5053">
                  <c:v>11183.002456026101</c:v>
                </c:pt>
                <c:pt idx="5054">
                  <c:v>11181.972405980599</c:v>
                </c:pt>
                <c:pt idx="5055">
                  <c:v>11178.1846348868</c:v>
                </c:pt>
                <c:pt idx="5056">
                  <c:v>11175.258453393601</c:v>
                </c:pt>
                <c:pt idx="5057">
                  <c:v>11174.9263537437</c:v>
                </c:pt>
                <c:pt idx="5058">
                  <c:v>11168.645806230699</c:v>
                </c:pt>
                <c:pt idx="5059">
                  <c:v>11168.5616048187</c:v>
                </c:pt>
                <c:pt idx="5060">
                  <c:v>11166.7831249635</c:v>
                </c:pt>
                <c:pt idx="5061">
                  <c:v>11160.1970697344</c:v>
                </c:pt>
                <c:pt idx="5062">
                  <c:v>11151.259379700699</c:v>
                </c:pt>
                <c:pt idx="5063">
                  <c:v>11149.8215117525</c:v>
                </c:pt>
                <c:pt idx="5064">
                  <c:v>11148.904460948201</c:v>
                </c:pt>
                <c:pt idx="5065">
                  <c:v>11145.522141142899</c:v>
                </c:pt>
                <c:pt idx="5066">
                  <c:v>11142.148591462001</c:v>
                </c:pt>
                <c:pt idx="5067">
                  <c:v>11139.509562913299</c:v>
                </c:pt>
                <c:pt idx="5068">
                  <c:v>11139.1127828927</c:v>
                </c:pt>
                <c:pt idx="5069">
                  <c:v>11138.396699810401</c:v>
                </c:pt>
                <c:pt idx="5070">
                  <c:v>11137.723542370901</c:v>
                </c:pt>
                <c:pt idx="5071">
                  <c:v>11136.8456445716</c:v>
                </c:pt>
                <c:pt idx="5072">
                  <c:v>11135.660340664699</c:v>
                </c:pt>
                <c:pt idx="5073">
                  <c:v>11132.2585311122</c:v>
                </c:pt>
                <c:pt idx="5074">
                  <c:v>11129.500858265599</c:v>
                </c:pt>
                <c:pt idx="5075">
                  <c:v>11128.6092911257</c:v>
                </c:pt>
                <c:pt idx="5076">
                  <c:v>11128.0138034429</c:v>
                </c:pt>
                <c:pt idx="5077">
                  <c:v>11125.971260869101</c:v>
                </c:pt>
                <c:pt idx="5078">
                  <c:v>11123.737616095001</c:v>
                </c:pt>
                <c:pt idx="5079">
                  <c:v>11122.0033622298</c:v>
                </c:pt>
                <c:pt idx="5080">
                  <c:v>11121.120725504101</c:v>
                </c:pt>
                <c:pt idx="5081">
                  <c:v>11120.650063040001</c:v>
                </c:pt>
                <c:pt idx="5082">
                  <c:v>11118.3896640204</c:v>
                </c:pt>
                <c:pt idx="5083">
                  <c:v>11117.4597429285</c:v>
                </c:pt>
                <c:pt idx="5084">
                  <c:v>11117.364163358799</c:v>
                </c:pt>
                <c:pt idx="5085">
                  <c:v>11115.1961555904</c:v>
                </c:pt>
                <c:pt idx="5086">
                  <c:v>11111.671634926701</c:v>
                </c:pt>
                <c:pt idx="5087">
                  <c:v>11111.595216374</c:v>
                </c:pt>
                <c:pt idx="5088">
                  <c:v>11110.0044990059</c:v>
                </c:pt>
                <c:pt idx="5089">
                  <c:v>11109.460671045401</c:v>
                </c:pt>
                <c:pt idx="5090">
                  <c:v>11108.235355320599</c:v>
                </c:pt>
                <c:pt idx="5091">
                  <c:v>11106.792076375599</c:v>
                </c:pt>
                <c:pt idx="5092">
                  <c:v>11106.2901702331</c:v>
                </c:pt>
                <c:pt idx="5093">
                  <c:v>11098.347092783801</c:v>
                </c:pt>
                <c:pt idx="5094">
                  <c:v>11094.2533754832</c:v>
                </c:pt>
                <c:pt idx="5095">
                  <c:v>11093.625473289299</c:v>
                </c:pt>
                <c:pt idx="5096">
                  <c:v>11089.971172331099</c:v>
                </c:pt>
                <c:pt idx="5097">
                  <c:v>11087.026748288399</c:v>
                </c:pt>
                <c:pt idx="5098">
                  <c:v>11083.743627461499</c:v>
                </c:pt>
                <c:pt idx="5099">
                  <c:v>11082.1135859634</c:v>
                </c:pt>
                <c:pt idx="5100">
                  <c:v>11081.9562289925</c:v>
                </c:pt>
                <c:pt idx="5101">
                  <c:v>11081.8759139625</c:v>
                </c:pt>
                <c:pt idx="5102">
                  <c:v>11080.5248238162</c:v>
                </c:pt>
                <c:pt idx="5103">
                  <c:v>11079.919582893501</c:v>
                </c:pt>
                <c:pt idx="5104">
                  <c:v>11078.4290127572</c:v>
                </c:pt>
                <c:pt idx="5105">
                  <c:v>11078.1891470351</c:v>
                </c:pt>
                <c:pt idx="5106">
                  <c:v>11074.5474466369</c:v>
                </c:pt>
                <c:pt idx="5107">
                  <c:v>11072.502202288901</c:v>
                </c:pt>
                <c:pt idx="5108">
                  <c:v>11071.0139848162</c:v>
                </c:pt>
                <c:pt idx="5109">
                  <c:v>11070.6160671207</c:v>
                </c:pt>
                <c:pt idx="5110">
                  <c:v>11068.168394045901</c:v>
                </c:pt>
                <c:pt idx="5111">
                  <c:v>11064.518564366999</c:v>
                </c:pt>
                <c:pt idx="5112">
                  <c:v>11062.253774967199</c:v>
                </c:pt>
                <c:pt idx="5113">
                  <c:v>11061.663528298301</c:v>
                </c:pt>
                <c:pt idx="5114">
                  <c:v>11055.953634035801</c:v>
                </c:pt>
                <c:pt idx="5115">
                  <c:v>11055.5402205713</c:v>
                </c:pt>
                <c:pt idx="5116">
                  <c:v>11055.3889876135</c:v>
                </c:pt>
                <c:pt idx="5117">
                  <c:v>11054.1511449392</c:v>
                </c:pt>
                <c:pt idx="5118">
                  <c:v>11050.5026622929</c:v>
                </c:pt>
                <c:pt idx="5119">
                  <c:v>11050.400018619101</c:v>
                </c:pt>
                <c:pt idx="5120">
                  <c:v>11050.265895368801</c:v>
                </c:pt>
                <c:pt idx="5121">
                  <c:v>11049.8434171888</c:v>
                </c:pt>
                <c:pt idx="5122">
                  <c:v>11049.2368919362</c:v>
                </c:pt>
                <c:pt idx="5123">
                  <c:v>11047.506755886499</c:v>
                </c:pt>
                <c:pt idx="5124">
                  <c:v>11047.049862055401</c:v>
                </c:pt>
                <c:pt idx="5125">
                  <c:v>11045.1140881964</c:v>
                </c:pt>
                <c:pt idx="5126">
                  <c:v>11043.8282337937</c:v>
                </c:pt>
                <c:pt idx="5127">
                  <c:v>11042.3742484014</c:v>
                </c:pt>
                <c:pt idx="5128">
                  <c:v>11042.1564915976</c:v>
                </c:pt>
                <c:pt idx="5129">
                  <c:v>11037.655291998401</c:v>
                </c:pt>
                <c:pt idx="5130">
                  <c:v>11034.4391658202</c:v>
                </c:pt>
                <c:pt idx="5131">
                  <c:v>11033.436185799201</c:v>
                </c:pt>
                <c:pt idx="5132">
                  <c:v>11032.695672677801</c:v>
                </c:pt>
                <c:pt idx="5133">
                  <c:v>11032.400291459</c:v>
                </c:pt>
                <c:pt idx="5134">
                  <c:v>11028.4819145171</c:v>
                </c:pt>
                <c:pt idx="5135">
                  <c:v>11026.6515110282</c:v>
                </c:pt>
                <c:pt idx="5136">
                  <c:v>11012.899677097501</c:v>
                </c:pt>
                <c:pt idx="5137">
                  <c:v>11011.7298866888</c:v>
                </c:pt>
                <c:pt idx="5138">
                  <c:v>11010.775916971301</c:v>
                </c:pt>
                <c:pt idx="5139">
                  <c:v>11005.787285255899</c:v>
                </c:pt>
                <c:pt idx="5140">
                  <c:v>11004.6648737224</c:v>
                </c:pt>
                <c:pt idx="5141">
                  <c:v>11002.8705833719</c:v>
                </c:pt>
                <c:pt idx="5142">
                  <c:v>11001.627378081301</c:v>
                </c:pt>
                <c:pt idx="5143">
                  <c:v>10997.525994539699</c:v>
                </c:pt>
                <c:pt idx="5144">
                  <c:v>10995.865830335601</c:v>
                </c:pt>
                <c:pt idx="5145">
                  <c:v>10995.125652489</c:v>
                </c:pt>
                <c:pt idx="5146">
                  <c:v>10992.837696381999</c:v>
                </c:pt>
                <c:pt idx="5147">
                  <c:v>10987.486881569201</c:v>
                </c:pt>
                <c:pt idx="5148">
                  <c:v>10986.1073642889</c:v>
                </c:pt>
                <c:pt idx="5149">
                  <c:v>10985.197312915199</c:v>
                </c:pt>
                <c:pt idx="5150">
                  <c:v>10979.659656121599</c:v>
                </c:pt>
                <c:pt idx="5151">
                  <c:v>10979.5717162197</c:v>
                </c:pt>
                <c:pt idx="5152">
                  <c:v>10979.2686214776</c:v>
                </c:pt>
                <c:pt idx="5153">
                  <c:v>10977.0859885602</c:v>
                </c:pt>
                <c:pt idx="5154">
                  <c:v>10976.2998322313</c:v>
                </c:pt>
                <c:pt idx="5155">
                  <c:v>10975.987837084</c:v>
                </c:pt>
                <c:pt idx="5156">
                  <c:v>10972.539022573799</c:v>
                </c:pt>
                <c:pt idx="5157">
                  <c:v>10972.324403037601</c:v>
                </c:pt>
                <c:pt idx="5158">
                  <c:v>10969.8881705964</c:v>
                </c:pt>
                <c:pt idx="5159">
                  <c:v>10965.1812836314</c:v>
                </c:pt>
                <c:pt idx="5160">
                  <c:v>10964.1225358459</c:v>
                </c:pt>
                <c:pt idx="5161">
                  <c:v>10962.1490427398</c:v>
                </c:pt>
                <c:pt idx="5162">
                  <c:v>10957.6332823419</c:v>
                </c:pt>
                <c:pt idx="5163">
                  <c:v>10956.368662217699</c:v>
                </c:pt>
                <c:pt idx="5164">
                  <c:v>10956.156388614199</c:v>
                </c:pt>
                <c:pt idx="5165">
                  <c:v>10954.829733652099</c:v>
                </c:pt>
                <c:pt idx="5166">
                  <c:v>10953.725678569999</c:v>
                </c:pt>
                <c:pt idx="5167">
                  <c:v>10953.3894888705</c:v>
                </c:pt>
                <c:pt idx="5168">
                  <c:v>10951.920219545</c:v>
                </c:pt>
                <c:pt idx="5169">
                  <c:v>10948.792283820299</c:v>
                </c:pt>
                <c:pt idx="5170">
                  <c:v>10945.9931907917</c:v>
                </c:pt>
                <c:pt idx="5171">
                  <c:v>10945.8162379684</c:v>
                </c:pt>
                <c:pt idx="5172">
                  <c:v>10945.520232728601</c:v>
                </c:pt>
                <c:pt idx="5173">
                  <c:v>10942.089645506499</c:v>
                </c:pt>
                <c:pt idx="5174">
                  <c:v>10930.772987471</c:v>
                </c:pt>
                <c:pt idx="5175">
                  <c:v>10930.639814349701</c:v>
                </c:pt>
                <c:pt idx="5176">
                  <c:v>10929.854120452699</c:v>
                </c:pt>
                <c:pt idx="5177">
                  <c:v>10929.018346597701</c:v>
                </c:pt>
                <c:pt idx="5178">
                  <c:v>10925.3448881898</c:v>
                </c:pt>
                <c:pt idx="5179">
                  <c:v>10921.298702245</c:v>
                </c:pt>
                <c:pt idx="5180">
                  <c:v>10920.545408022999</c:v>
                </c:pt>
                <c:pt idx="5181">
                  <c:v>10919.183750468001</c:v>
                </c:pt>
                <c:pt idx="5182">
                  <c:v>10914.573411213099</c:v>
                </c:pt>
                <c:pt idx="5183">
                  <c:v>10914.5670876286</c:v>
                </c:pt>
                <c:pt idx="5184">
                  <c:v>10913.5171421578</c:v>
                </c:pt>
                <c:pt idx="5185">
                  <c:v>10911.4167169919</c:v>
                </c:pt>
                <c:pt idx="5186">
                  <c:v>10908.5386242445</c:v>
                </c:pt>
                <c:pt idx="5187">
                  <c:v>10907.3442282011</c:v>
                </c:pt>
                <c:pt idx="5188">
                  <c:v>10903.539951634</c:v>
                </c:pt>
                <c:pt idx="5189">
                  <c:v>10901.8349502523</c:v>
                </c:pt>
                <c:pt idx="5190">
                  <c:v>10900.2431276261</c:v>
                </c:pt>
                <c:pt idx="5191">
                  <c:v>10899.5009525066</c:v>
                </c:pt>
                <c:pt idx="5192">
                  <c:v>10897.4740456667</c:v>
                </c:pt>
                <c:pt idx="5193">
                  <c:v>10896.0485758959</c:v>
                </c:pt>
                <c:pt idx="5194">
                  <c:v>10895.471030169099</c:v>
                </c:pt>
                <c:pt idx="5195">
                  <c:v>10894.5345280402</c:v>
                </c:pt>
                <c:pt idx="5196">
                  <c:v>10893.090422822201</c:v>
                </c:pt>
                <c:pt idx="5197">
                  <c:v>10891.0867124453</c:v>
                </c:pt>
                <c:pt idx="5198">
                  <c:v>10890.744618498</c:v>
                </c:pt>
                <c:pt idx="5199">
                  <c:v>10888.376432162901</c:v>
                </c:pt>
                <c:pt idx="5200">
                  <c:v>10887.264759317201</c:v>
                </c:pt>
                <c:pt idx="5201">
                  <c:v>10884.7751033529</c:v>
                </c:pt>
                <c:pt idx="5202">
                  <c:v>10884.770806921</c:v>
                </c:pt>
                <c:pt idx="5203">
                  <c:v>10884.0680976351</c:v>
                </c:pt>
                <c:pt idx="5204">
                  <c:v>10875.8075144504</c:v>
                </c:pt>
                <c:pt idx="5205">
                  <c:v>10872.8621106028</c:v>
                </c:pt>
                <c:pt idx="5206">
                  <c:v>10872.8592137209</c:v>
                </c:pt>
                <c:pt idx="5207">
                  <c:v>10862.7002927512</c:v>
                </c:pt>
                <c:pt idx="5208">
                  <c:v>10853.292804308599</c:v>
                </c:pt>
                <c:pt idx="5209">
                  <c:v>10852.587635321101</c:v>
                </c:pt>
                <c:pt idx="5210">
                  <c:v>10844.1388226293</c:v>
                </c:pt>
                <c:pt idx="5211">
                  <c:v>10841.771034384201</c:v>
                </c:pt>
                <c:pt idx="5212">
                  <c:v>10840.890139945701</c:v>
                </c:pt>
                <c:pt idx="5213">
                  <c:v>10838.2006610728</c:v>
                </c:pt>
                <c:pt idx="5214">
                  <c:v>10829.847185486</c:v>
                </c:pt>
                <c:pt idx="5215">
                  <c:v>10828.801354679201</c:v>
                </c:pt>
                <c:pt idx="5216">
                  <c:v>10817.931628103201</c:v>
                </c:pt>
                <c:pt idx="5217">
                  <c:v>10817.365737435701</c:v>
                </c:pt>
                <c:pt idx="5218">
                  <c:v>10813.8329957067</c:v>
                </c:pt>
                <c:pt idx="5219">
                  <c:v>10813.5806045071</c:v>
                </c:pt>
                <c:pt idx="5220">
                  <c:v>10808.1434246996</c:v>
                </c:pt>
                <c:pt idx="5221">
                  <c:v>10807.700353889401</c:v>
                </c:pt>
                <c:pt idx="5222">
                  <c:v>10806.9996192893</c:v>
                </c:pt>
                <c:pt idx="5223">
                  <c:v>10803.2232509966</c:v>
                </c:pt>
                <c:pt idx="5224">
                  <c:v>10802.768619857299</c:v>
                </c:pt>
                <c:pt idx="5225">
                  <c:v>10796.8986998325</c:v>
                </c:pt>
                <c:pt idx="5226">
                  <c:v>10795.341118304799</c:v>
                </c:pt>
                <c:pt idx="5227">
                  <c:v>10794.1613645868</c:v>
                </c:pt>
                <c:pt idx="5228">
                  <c:v>10787.106740946099</c:v>
                </c:pt>
                <c:pt idx="5229">
                  <c:v>10786.233797043</c:v>
                </c:pt>
                <c:pt idx="5230">
                  <c:v>10785.9328264059</c:v>
                </c:pt>
                <c:pt idx="5231">
                  <c:v>10785.195116004499</c:v>
                </c:pt>
                <c:pt idx="5232">
                  <c:v>10784.0090883551</c:v>
                </c:pt>
                <c:pt idx="5233">
                  <c:v>10783.0510459056</c:v>
                </c:pt>
                <c:pt idx="5234">
                  <c:v>10772.3485798905</c:v>
                </c:pt>
                <c:pt idx="5235">
                  <c:v>10771.754356842601</c:v>
                </c:pt>
                <c:pt idx="5236">
                  <c:v>10769.5355800669</c:v>
                </c:pt>
                <c:pt idx="5237">
                  <c:v>10765.6464338963</c:v>
                </c:pt>
                <c:pt idx="5238">
                  <c:v>10763.2055876912</c:v>
                </c:pt>
                <c:pt idx="5239">
                  <c:v>10762.111356792801</c:v>
                </c:pt>
                <c:pt idx="5240">
                  <c:v>10757.6684414215</c:v>
                </c:pt>
                <c:pt idx="5241">
                  <c:v>10754.0761097945</c:v>
                </c:pt>
                <c:pt idx="5242">
                  <c:v>10753.697567016399</c:v>
                </c:pt>
                <c:pt idx="5243">
                  <c:v>10750.0546798224</c:v>
                </c:pt>
                <c:pt idx="5244">
                  <c:v>10746.611246406201</c:v>
                </c:pt>
                <c:pt idx="5245">
                  <c:v>10744.3880246959</c:v>
                </c:pt>
                <c:pt idx="5246">
                  <c:v>10744.3451743241</c:v>
                </c:pt>
                <c:pt idx="5247">
                  <c:v>10743.9692754519</c:v>
                </c:pt>
                <c:pt idx="5248">
                  <c:v>10742.9593206503</c:v>
                </c:pt>
                <c:pt idx="5249">
                  <c:v>10742.03312461</c:v>
                </c:pt>
                <c:pt idx="5250">
                  <c:v>10741.1153258386</c:v>
                </c:pt>
                <c:pt idx="5251">
                  <c:v>10740.954749226999</c:v>
                </c:pt>
                <c:pt idx="5252">
                  <c:v>10738.872054298399</c:v>
                </c:pt>
                <c:pt idx="5253">
                  <c:v>10737.193846955901</c:v>
                </c:pt>
                <c:pt idx="5254">
                  <c:v>10736.2195832404</c:v>
                </c:pt>
                <c:pt idx="5255">
                  <c:v>10734.946669601301</c:v>
                </c:pt>
                <c:pt idx="5256">
                  <c:v>10734.0078891548</c:v>
                </c:pt>
                <c:pt idx="5257">
                  <c:v>10731.371645130001</c:v>
                </c:pt>
                <c:pt idx="5258">
                  <c:v>10729.248047027901</c:v>
                </c:pt>
                <c:pt idx="5259">
                  <c:v>10727.524367857999</c:v>
                </c:pt>
                <c:pt idx="5260">
                  <c:v>10726.012206032199</c:v>
                </c:pt>
                <c:pt idx="5261">
                  <c:v>10722.0455182117</c:v>
                </c:pt>
                <c:pt idx="5262">
                  <c:v>10721.777711536401</c:v>
                </c:pt>
                <c:pt idx="5263">
                  <c:v>10720.8670370327</c:v>
                </c:pt>
                <c:pt idx="5264">
                  <c:v>10718.5792170325</c:v>
                </c:pt>
                <c:pt idx="5265">
                  <c:v>10713.2495788945</c:v>
                </c:pt>
                <c:pt idx="5266">
                  <c:v>10711.0315702632</c:v>
                </c:pt>
                <c:pt idx="5267">
                  <c:v>10710.8315816585</c:v>
                </c:pt>
                <c:pt idx="5268">
                  <c:v>10694.7772929569</c:v>
                </c:pt>
                <c:pt idx="5269">
                  <c:v>10691.759571590501</c:v>
                </c:pt>
                <c:pt idx="5270">
                  <c:v>10690.6416148223</c:v>
                </c:pt>
                <c:pt idx="5271">
                  <c:v>10688.374033155</c:v>
                </c:pt>
                <c:pt idx="5272">
                  <c:v>10681.6348170244</c:v>
                </c:pt>
                <c:pt idx="5273">
                  <c:v>10679.892394577901</c:v>
                </c:pt>
                <c:pt idx="5274">
                  <c:v>10679.8032078631</c:v>
                </c:pt>
                <c:pt idx="5275">
                  <c:v>10677.806309232399</c:v>
                </c:pt>
                <c:pt idx="5276">
                  <c:v>10677.2832906977</c:v>
                </c:pt>
                <c:pt idx="5277">
                  <c:v>10676.4379041434</c:v>
                </c:pt>
                <c:pt idx="5278">
                  <c:v>10676.349403701601</c:v>
                </c:pt>
                <c:pt idx="5279">
                  <c:v>10673.951405554601</c:v>
                </c:pt>
                <c:pt idx="5280">
                  <c:v>10671.1893606947</c:v>
                </c:pt>
                <c:pt idx="5281">
                  <c:v>10666.455748898599</c:v>
                </c:pt>
                <c:pt idx="5282">
                  <c:v>10661.202791919501</c:v>
                </c:pt>
                <c:pt idx="5283">
                  <c:v>10652.176486844101</c:v>
                </c:pt>
                <c:pt idx="5284">
                  <c:v>10649.720806560101</c:v>
                </c:pt>
                <c:pt idx="5285">
                  <c:v>10648.925319723199</c:v>
                </c:pt>
                <c:pt idx="5286">
                  <c:v>10648.905584018599</c:v>
                </c:pt>
                <c:pt idx="5287">
                  <c:v>10642.9302678926</c:v>
                </c:pt>
                <c:pt idx="5288">
                  <c:v>10642.8577152339</c:v>
                </c:pt>
                <c:pt idx="5289">
                  <c:v>10640.550873243399</c:v>
                </c:pt>
                <c:pt idx="5290">
                  <c:v>10640.5228405422</c:v>
                </c:pt>
                <c:pt idx="5291">
                  <c:v>10639.9044392858</c:v>
                </c:pt>
                <c:pt idx="5292">
                  <c:v>10639.608513601999</c:v>
                </c:pt>
                <c:pt idx="5293">
                  <c:v>10639.372645356099</c:v>
                </c:pt>
                <c:pt idx="5294">
                  <c:v>10638.8885222348</c:v>
                </c:pt>
                <c:pt idx="5295">
                  <c:v>10636.1190724481</c:v>
                </c:pt>
                <c:pt idx="5296">
                  <c:v>10635.157419659099</c:v>
                </c:pt>
                <c:pt idx="5297">
                  <c:v>10633.4215194721</c:v>
                </c:pt>
                <c:pt idx="5298">
                  <c:v>10630.033213725799</c:v>
                </c:pt>
                <c:pt idx="5299">
                  <c:v>10629.087277946701</c:v>
                </c:pt>
                <c:pt idx="5300">
                  <c:v>10619.4401630088</c:v>
                </c:pt>
                <c:pt idx="5301">
                  <c:v>10617.8750123028</c:v>
                </c:pt>
                <c:pt idx="5302">
                  <c:v>10616.221534066401</c:v>
                </c:pt>
                <c:pt idx="5303">
                  <c:v>10605.7625054571</c:v>
                </c:pt>
                <c:pt idx="5304">
                  <c:v>10604.8522864638</c:v>
                </c:pt>
                <c:pt idx="5305">
                  <c:v>10603.304057158701</c:v>
                </c:pt>
                <c:pt idx="5306">
                  <c:v>10602.8044398191</c:v>
                </c:pt>
                <c:pt idx="5307">
                  <c:v>10602.606604799599</c:v>
                </c:pt>
                <c:pt idx="5308">
                  <c:v>10601.8589671234</c:v>
                </c:pt>
                <c:pt idx="5309">
                  <c:v>10599.9374559301</c:v>
                </c:pt>
                <c:pt idx="5310">
                  <c:v>10599.7345965023</c:v>
                </c:pt>
                <c:pt idx="5311">
                  <c:v>10592.4528908458</c:v>
                </c:pt>
                <c:pt idx="5312">
                  <c:v>10592.123555624599</c:v>
                </c:pt>
                <c:pt idx="5313">
                  <c:v>10587.4189498507</c:v>
                </c:pt>
                <c:pt idx="5314">
                  <c:v>10583.160089788</c:v>
                </c:pt>
                <c:pt idx="5315">
                  <c:v>10582.636292565099</c:v>
                </c:pt>
                <c:pt idx="5316">
                  <c:v>10582.550843663799</c:v>
                </c:pt>
                <c:pt idx="5317">
                  <c:v>10581.959381682</c:v>
                </c:pt>
                <c:pt idx="5318">
                  <c:v>10580.4243574497</c:v>
                </c:pt>
                <c:pt idx="5319">
                  <c:v>10576.2930505799</c:v>
                </c:pt>
                <c:pt idx="5320">
                  <c:v>10575.9381943345</c:v>
                </c:pt>
                <c:pt idx="5321">
                  <c:v>10574.615610385699</c:v>
                </c:pt>
                <c:pt idx="5322">
                  <c:v>10567.5684672975</c:v>
                </c:pt>
                <c:pt idx="5323">
                  <c:v>10561.1898013309</c:v>
                </c:pt>
                <c:pt idx="5324">
                  <c:v>10560.8668958782</c:v>
                </c:pt>
                <c:pt idx="5325">
                  <c:v>10560.5730560173</c:v>
                </c:pt>
                <c:pt idx="5326">
                  <c:v>10558.8401602472</c:v>
                </c:pt>
                <c:pt idx="5327">
                  <c:v>10557.3984575985</c:v>
                </c:pt>
                <c:pt idx="5328">
                  <c:v>10555.793926307701</c:v>
                </c:pt>
                <c:pt idx="5329">
                  <c:v>10555.1662168243</c:v>
                </c:pt>
                <c:pt idx="5330">
                  <c:v>10553.535615188999</c:v>
                </c:pt>
                <c:pt idx="5331">
                  <c:v>10551.7064182582</c:v>
                </c:pt>
                <c:pt idx="5332">
                  <c:v>10551.369907439701</c:v>
                </c:pt>
                <c:pt idx="5333">
                  <c:v>10546.6269206529</c:v>
                </c:pt>
                <c:pt idx="5334">
                  <c:v>10545.639949292499</c:v>
                </c:pt>
                <c:pt idx="5335">
                  <c:v>10545.4993303548</c:v>
                </c:pt>
                <c:pt idx="5336">
                  <c:v>10538.8493833464</c:v>
                </c:pt>
                <c:pt idx="5337">
                  <c:v>10538.805067445601</c:v>
                </c:pt>
                <c:pt idx="5338">
                  <c:v>10537.8689039807</c:v>
                </c:pt>
                <c:pt idx="5339">
                  <c:v>10535.426360981801</c:v>
                </c:pt>
                <c:pt idx="5340">
                  <c:v>10533.864828576199</c:v>
                </c:pt>
                <c:pt idx="5341">
                  <c:v>10527.343738593299</c:v>
                </c:pt>
                <c:pt idx="5342">
                  <c:v>10524.2811763266</c:v>
                </c:pt>
                <c:pt idx="5343">
                  <c:v>10523.389720954299</c:v>
                </c:pt>
                <c:pt idx="5344">
                  <c:v>10522.508485497399</c:v>
                </c:pt>
                <c:pt idx="5345">
                  <c:v>10519.895211675601</c:v>
                </c:pt>
                <c:pt idx="5346">
                  <c:v>10519.5714809935</c:v>
                </c:pt>
                <c:pt idx="5347">
                  <c:v>10517.5045953266</c:v>
                </c:pt>
                <c:pt idx="5348">
                  <c:v>10513.865193920101</c:v>
                </c:pt>
                <c:pt idx="5349">
                  <c:v>10513.4984016915</c:v>
                </c:pt>
                <c:pt idx="5350">
                  <c:v>10508.8002292852</c:v>
                </c:pt>
                <c:pt idx="5351">
                  <c:v>10504.1200714357</c:v>
                </c:pt>
                <c:pt idx="5352">
                  <c:v>10502.222808688901</c:v>
                </c:pt>
                <c:pt idx="5353">
                  <c:v>10500.549414753101</c:v>
                </c:pt>
                <c:pt idx="5354">
                  <c:v>10499.655445599799</c:v>
                </c:pt>
                <c:pt idx="5355">
                  <c:v>10494.2880558083</c:v>
                </c:pt>
                <c:pt idx="5356">
                  <c:v>10491.429639178999</c:v>
                </c:pt>
                <c:pt idx="5357">
                  <c:v>10490.6764121714</c:v>
                </c:pt>
                <c:pt idx="5358">
                  <c:v>10490.122516175499</c:v>
                </c:pt>
                <c:pt idx="5359">
                  <c:v>10489.146494847701</c:v>
                </c:pt>
                <c:pt idx="5360">
                  <c:v>10487.736798666399</c:v>
                </c:pt>
                <c:pt idx="5361">
                  <c:v>10484.388961720701</c:v>
                </c:pt>
                <c:pt idx="5362">
                  <c:v>10481.8467766637</c:v>
                </c:pt>
                <c:pt idx="5363">
                  <c:v>10477.345665962001</c:v>
                </c:pt>
                <c:pt idx="5364">
                  <c:v>10474.7610922112</c:v>
                </c:pt>
                <c:pt idx="5365">
                  <c:v>10474.2284147849</c:v>
                </c:pt>
                <c:pt idx="5366">
                  <c:v>10472.228511891801</c:v>
                </c:pt>
                <c:pt idx="5367">
                  <c:v>10468.8643390712</c:v>
                </c:pt>
                <c:pt idx="5368">
                  <c:v>10466.8983892285</c:v>
                </c:pt>
                <c:pt idx="5369">
                  <c:v>10466.829543710401</c:v>
                </c:pt>
                <c:pt idx="5370">
                  <c:v>10466.272535002499</c:v>
                </c:pt>
                <c:pt idx="5371">
                  <c:v>10463.5444302251</c:v>
                </c:pt>
                <c:pt idx="5372">
                  <c:v>10462.0408567129</c:v>
                </c:pt>
                <c:pt idx="5373">
                  <c:v>10458.719317639299</c:v>
                </c:pt>
                <c:pt idx="5374">
                  <c:v>10458.4096679511</c:v>
                </c:pt>
                <c:pt idx="5375">
                  <c:v>10457.8182332386</c:v>
                </c:pt>
                <c:pt idx="5376">
                  <c:v>10456.1240733512</c:v>
                </c:pt>
                <c:pt idx="5377">
                  <c:v>10453.347482335799</c:v>
                </c:pt>
                <c:pt idx="5378">
                  <c:v>10444.077163759701</c:v>
                </c:pt>
                <c:pt idx="5379">
                  <c:v>10432.153544131999</c:v>
                </c:pt>
                <c:pt idx="5380">
                  <c:v>10431.8719590734</c:v>
                </c:pt>
                <c:pt idx="5381">
                  <c:v>10429.1282228363</c:v>
                </c:pt>
                <c:pt idx="5382">
                  <c:v>10427.086310752</c:v>
                </c:pt>
                <c:pt idx="5383">
                  <c:v>10422.6208184769</c:v>
                </c:pt>
                <c:pt idx="5384">
                  <c:v>10421.127918877801</c:v>
                </c:pt>
                <c:pt idx="5385">
                  <c:v>10420.0112866734</c:v>
                </c:pt>
                <c:pt idx="5386">
                  <c:v>10419.303099454301</c:v>
                </c:pt>
                <c:pt idx="5387">
                  <c:v>10419.230262074299</c:v>
                </c:pt>
                <c:pt idx="5388">
                  <c:v>10415.0652216053</c:v>
                </c:pt>
                <c:pt idx="5389">
                  <c:v>10414.9925633404</c:v>
                </c:pt>
                <c:pt idx="5390">
                  <c:v>10411.1627176573</c:v>
                </c:pt>
                <c:pt idx="5391">
                  <c:v>10410.457142897199</c:v>
                </c:pt>
                <c:pt idx="5392">
                  <c:v>10409.9401545538</c:v>
                </c:pt>
                <c:pt idx="5393">
                  <c:v>10409.2121134062</c:v>
                </c:pt>
                <c:pt idx="5394">
                  <c:v>10408.0082491183</c:v>
                </c:pt>
                <c:pt idx="5395">
                  <c:v>10406.896735003</c:v>
                </c:pt>
                <c:pt idx="5396">
                  <c:v>10397.3680815805</c:v>
                </c:pt>
                <c:pt idx="5397">
                  <c:v>10392.160536650101</c:v>
                </c:pt>
                <c:pt idx="5398">
                  <c:v>10388.6325413298</c:v>
                </c:pt>
                <c:pt idx="5399">
                  <c:v>10388.4192765427</c:v>
                </c:pt>
                <c:pt idx="5400">
                  <c:v>10386.694352892</c:v>
                </c:pt>
                <c:pt idx="5401">
                  <c:v>10386.50426077</c:v>
                </c:pt>
                <c:pt idx="5402">
                  <c:v>10385.829889697899</c:v>
                </c:pt>
                <c:pt idx="5403">
                  <c:v>10384.4986792197</c:v>
                </c:pt>
                <c:pt idx="5404">
                  <c:v>10384.074762354599</c:v>
                </c:pt>
                <c:pt idx="5405">
                  <c:v>10382.056604579901</c:v>
                </c:pt>
                <c:pt idx="5406">
                  <c:v>10377.9223449773</c:v>
                </c:pt>
                <c:pt idx="5407">
                  <c:v>10376.443696853999</c:v>
                </c:pt>
                <c:pt idx="5408">
                  <c:v>10375.908243080101</c:v>
                </c:pt>
                <c:pt idx="5409">
                  <c:v>10373.7582603872</c:v>
                </c:pt>
                <c:pt idx="5410">
                  <c:v>10372.0880362792</c:v>
                </c:pt>
                <c:pt idx="5411">
                  <c:v>10371.7530932106</c:v>
                </c:pt>
                <c:pt idx="5412">
                  <c:v>10368.123747731999</c:v>
                </c:pt>
                <c:pt idx="5413">
                  <c:v>10365.911689384</c:v>
                </c:pt>
                <c:pt idx="5414">
                  <c:v>10364.6870666373</c:v>
                </c:pt>
                <c:pt idx="5415">
                  <c:v>10360.370365401999</c:v>
                </c:pt>
                <c:pt idx="5416">
                  <c:v>10357.660203605999</c:v>
                </c:pt>
                <c:pt idx="5417">
                  <c:v>10352.4144094611</c:v>
                </c:pt>
                <c:pt idx="5418">
                  <c:v>10351.3033990028</c:v>
                </c:pt>
                <c:pt idx="5419">
                  <c:v>10350.652847969801</c:v>
                </c:pt>
                <c:pt idx="5420">
                  <c:v>10349.538984758199</c:v>
                </c:pt>
                <c:pt idx="5421">
                  <c:v>10345.4048310497</c:v>
                </c:pt>
                <c:pt idx="5422">
                  <c:v>10343.571623477599</c:v>
                </c:pt>
                <c:pt idx="5423">
                  <c:v>10334.237992640799</c:v>
                </c:pt>
                <c:pt idx="5424">
                  <c:v>10332.907294517099</c:v>
                </c:pt>
                <c:pt idx="5425">
                  <c:v>10328.910683734801</c:v>
                </c:pt>
                <c:pt idx="5426">
                  <c:v>10327.3668659169</c:v>
                </c:pt>
                <c:pt idx="5427">
                  <c:v>10325.9221187857</c:v>
                </c:pt>
                <c:pt idx="5428">
                  <c:v>10323.871872146299</c:v>
                </c:pt>
                <c:pt idx="5429">
                  <c:v>10320.7511803084</c:v>
                </c:pt>
                <c:pt idx="5430">
                  <c:v>10320.359819868199</c:v>
                </c:pt>
                <c:pt idx="5431">
                  <c:v>10317.5373539057</c:v>
                </c:pt>
                <c:pt idx="5432">
                  <c:v>10314.446459357599</c:v>
                </c:pt>
                <c:pt idx="5433">
                  <c:v>10306.945978899401</c:v>
                </c:pt>
                <c:pt idx="5434">
                  <c:v>10304.7549055735</c:v>
                </c:pt>
                <c:pt idx="5435">
                  <c:v>10302.043534774501</c:v>
                </c:pt>
                <c:pt idx="5436">
                  <c:v>10299.5740514062</c:v>
                </c:pt>
                <c:pt idx="5437">
                  <c:v>10298.0410556159</c:v>
                </c:pt>
                <c:pt idx="5438">
                  <c:v>10297.526035291499</c:v>
                </c:pt>
                <c:pt idx="5439">
                  <c:v>10296.2423060778</c:v>
                </c:pt>
                <c:pt idx="5440">
                  <c:v>10294.823800726001</c:v>
                </c:pt>
                <c:pt idx="5441">
                  <c:v>10293.3275580113</c:v>
                </c:pt>
                <c:pt idx="5442">
                  <c:v>10289.7415765813</c:v>
                </c:pt>
                <c:pt idx="5443">
                  <c:v>10289.1572256903</c:v>
                </c:pt>
                <c:pt idx="5444">
                  <c:v>10288.515913864599</c:v>
                </c:pt>
                <c:pt idx="5445">
                  <c:v>10288.131943496801</c:v>
                </c:pt>
                <c:pt idx="5446">
                  <c:v>10287.025042295299</c:v>
                </c:pt>
                <c:pt idx="5447">
                  <c:v>10276.209877675001</c:v>
                </c:pt>
                <c:pt idx="5448">
                  <c:v>10274.959947985701</c:v>
                </c:pt>
                <c:pt idx="5449">
                  <c:v>10274.792364868699</c:v>
                </c:pt>
                <c:pt idx="5450">
                  <c:v>10271.191746676701</c:v>
                </c:pt>
                <c:pt idx="5451">
                  <c:v>10269.5221017126</c:v>
                </c:pt>
                <c:pt idx="5452">
                  <c:v>10268.6030435216</c:v>
                </c:pt>
                <c:pt idx="5453">
                  <c:v>10258.320846328401</c:v>
                </c:pt>
                <c:pt idx="5454">
                  <c:v>10254.2828789175</c:v>
                </c:pt>
                <c:pt idx="5455">
                  <c:v>10250.8183922889</c:v>
                </c:pt>
                <c:pt idx="5456">
                  <c:v>10250.6699331197</c:v>
                </c:pt>
                <c:pt idx="5457">
                  <c:v>10250.048690199301</c:v>
                </c:pt>
                <c:pt idx="5458">
                  <c:v>10245.1785245636</c:v>
                </c:pt>
                <c:pt idx="5459">
                  <c:v>10242.8579569427</c:v>
                </c:pt>
                <c:pt idx="5460">
                  <c:v>10241.7686029707</c:v>
                </c:pt>
                <c:pt idx="5461">
                  <c:v>10239.6742552286</c:v>
                </c:pt>
                <c:pt idx="5462">
                  <c:v>10238.490316077299</c:v>
                </c:pt>
                <c:pt idx="5463">
                  <c:v>10237.7385247607</c:v>
                </c:pt>
                <c:pt idx="5464">
                  <c:v>10235.328008967999</c:v>
                </c:pt>
                <c:pt idx="5465">
                  <c:v>10235.168556789</c:v>
                </c:pt>
                <c:pt idx="5466">
                  <c:v>10234.232389377799</c:v>
                </c:pt>
                <c:pt idx="5467">
                  <c:v>10230.447169253999</c:v>
                </c:pt>
                <c:pt idx="5468">
                  <c:v>10225.0904893964</c:v>
                </c:pt>
                <c:pt idx="5469">
                  <c:v>10221.659010609699</c:v>
                </c:pt>
                <c:pt idx="5470">
                  <c:v>10217.8063531642</c:v>
                </c:pt>
                <c:pt idx="5471">
                  <c:v>10215.885269221901</c:v>
                </c:pt>
                <c:pt idx="5472">
                  <c:v>10207.698138612401</c:v>
                </c:pt>
                <c:pt idx="5473">
                  <c:v>10200.2486585234</c:v>
                </c:pt>
                <c:pt idx="5474">
                  <c:v>10199.9357594823</c:v>
                </c:pt>
                <c:pt idx="5475">
                  <c:v>10196.5503494616</c:v>
                </c:pt>
                <c:pt idx="5476">
                  <c:v>10194.066384788001</c:v>
                </c:pt>
                <c:pt idx="5477">
                  <c:v>10192.9988439269</c:v>
                </c:pt>
                <c:pt idx="5478">
                  <c:v>10191.093624245201</c:v>
                </c:pt>
                <c:pt idx="5479">
                  <c:v>10188.9153294345</c:v>
                </c:pt>
                <c:pt idx="5480">
                  <c:v>10186.2391296153</c:v>
                </c:pt>
                <c:pt idx="5481">
                  <c:v>10184.549537279099</c:v>
                </c:pt>
                <c:pt idx="5482">
                  <c:v>10183.576598080301</c:v>
                </c:pt>
                <c:pt idx="5483">
                  <c:v>10182.1798050911</c:v>
                </c:pt>
                <c:pt idx="5484">
                  <c:v>10180.3586354545</c:v>
                </c:pt>
                <c:pt idx="5485">
                  <c:v>10178.8381715049</c:v>
                </c:pt>
                <c:pt idx="5486">
                  <c:v>10175.4058665987</c:v>
                </c:pt>
                <c:pt idx="5487">
                  <c:v>10172.2936703493</c:v>
                </c:pt>
                <c:pt idx="5488">
                  <c:v>10171.230476040701</c:v>
                </c:pt>
                <c:pt idx="5489">
                  <c:v>10167.4069728092</c:v>
                </c:pt>
                <c:pt idx="5490">
                  <c:v>10162.897989925101</c:v>
                </c:pt>
                <c:pt idx="5491">
                  <c:v>10160.3255619011</c:v>
                </c:pt>
                <c:pt idx="5492">
                  <c:v>10159.1596392022</c:v>
                </c:pt>
                <c:pt idx="5493">
                  <c:v>10157.2322717314</c:v>
                </c:pt>
                <c:pt idx="5494">
                  <c:v>10156.6455710317</c:v>
                </c:pt>
                <c:pt idx="5495">
                  <c:v>10152.6408167189</c:v>
                </c:pt>
                <c:pt idx="5496">
                  <c:v>10152.5287874406</c:v>
                </c:pt>
                <c:pt idx="5497">
                  <c:v>10146.55730181</c:v>
                </c:pt>
                <c:pt idx="5498">
                  <c:v>10138.865743463701</c:v>
                </c:pt>
                <c:pt idx="5499">
                  <c:v>10133.599527369301</c:v>
                </c:pt>
                <c:pt idx="5500">
                  <c:v>10129.2992550381</c:v>
                </c:pt>
                <c:pt idx="5501">
                  <c:v>10126.182135164499</c:v>
                </c:pt>
                <c:pt idx="5502">
                  <c:v>10122.322554117</c:v>
                </c:pt>
                <c:pt idx="5503">
                  <c:v>10120.543215342301</c:v>
                </c:pt>
                <c:pt idx="5504">
                  <c:v>10120.242108178099</c:v>
                </c:pt>
                <c:pt idx="5505">
                  <c:v>10120.1731668061</c:v>
                </c:pt>
                <c:pt idx="5506">
                  <c:v>10118.330368495201</c:v>
                </c:pt>
                <c:pt idx="5507">
                  <c:v>10104.7430803794</c:v>
                </c:pt>
                <c:pt idx="5508">
                  <c:v>10103.635507363901</c:v>
                </c:pt>
                <c:pt idx="5509">
                  <c:v>10103.124090576601</c:v>
                </c:pt>
                <c:pt idx="5510">
                  <c:v>10101.621135548699</c:v>
                </c:pt>
                <c:pt idx="5511">
                  <c:v>10098.880362931101</c:v>
                </c:pt>
                <c:pt idx="5512">
                  <c:v>10092.5637203967</c:v>
                </c:pt>
                <c:pt idx="5513">
                  <c:v>10091.1535919692</c:v>
                </c:pt>
                <c:pt idx="5514">
                  <c:v>10089.401859171199</c:v>
                </c:pt>
                <c:pt idx="5515">
                  <c:v>10087.207192182699</c:v>
                </c:pt>
                <c:pt idx="5516">
                  <c:v>10087.188664515899</c:v>
                </c:pt>
                <c:pt idx="5517">
                  <c:v>10087.1260675088</c:v>
                </c:pt>
                <c:pt idx="5518">
                  <c:v>10084.4621426867</c:v>
                </c:pt>
                <c:pt idx="5519">
                  <c:v>10084.0288124831</c:v>
                </c:pt>
                <c:pt idx="5520">
                  <c:v>10081.545713064101</c:v>
                </c:pt>
                <c:pt idx="5521">
                  <c:v>10079.1987704241</c:v>
                </c:pt>
                <c:pt idx="5522">
                  <c:v>10067.757305251</c:v>
                </c:pt>
                <c:pt idx="5523">
                  <c:v>10067.705986353199</c:v>
                </c:pt>
                <c:pt idx="5524">
                  <c:v>10067.006553992</c:v>
                </c:pt>
                <c:pt idx="5525">
                  <c:v>10065.6311935467</c:v>
                </c:pt>
                <c:pt idx="5526">
                  <c:v>10063.2988955211</c:v>
                </c:pt>
                <c:pt idx="5527">
                  <c:v>10055.030168539301</c:v>
                </c:pt>
                <c:pt idx="5528">
                  <c:v>10047.7157861176</c:v>
                </c:pt>
                <c:pt idx="5529">
                  <c:v>10047.0817853194</c:v>
                </c:pt>
                <c:pt idx="5530">
                  <c:v>10045.775578086101</c:v>
                </c:pt>
                <c:pt idx="5531">
                  <c:v>10034.6685951898</c:v>
                </c:pt>
                <c:pt idx="5532">
                  <c:v>10030.461440594199</c:v>
                </c:pt>
                <c:pt idx="5533">
                  <c:v>10028.1555932959</c:v>
                </c:pt>
                <c:pt idx="5534">
                  <c:v>10027.771642659</c:v>
                </c:pt>
                <c:pt idx="5535">
                  <c:v>10024.1452962365</c:v>
                </c:pt>
                <c:pt idx="5536">
                  <c:v>10023.9921082889</c:v>
                </c:pt>
                <c:pt idx="5537">
                  <c:v>10023.484615053399</c:v>
                </c:pt>
                <c:pt idx="5538">
                  <c:v>10022.610059336101</c:v>
                </c:pt>
                <c:pt idx="5539">
                  <c:v>10021.6539997578</c:v>
                </c:pt>
                <c:pt idx="5540">
                  <c:v>10017.3637542053</c:v>
                </c:pt>
                <c:pt idx="5541">
                  <c:v>10014.7049310401</c:v>
                </c:pt>
                <c:pt idx="5542">
                  <c:v>10014.4241359198</c:v>
                </c:pt>
                <c:pt idx="5543">
                  <c:v>10012.962648569801</c:v>
                </c:pt>
                <c:pt idx="5544">
                  <c:v>10010.8781514765</c:v>
                </c:pt>
                <c:pt idx="5545">
                  <c:v>10009.6184074718</c:v>
                </c:pt>
                <c:pt idx="5546">
                  <c:v>10003.721533997201</c:v>
                </c:pt>
                <c:pt idx="5547">
                  <c:v>10002.683937640701</c:v>
                </c:pt>
                <c:pt idx="5548">
                  <c:v>10000.9452362097</c:v>
                </c:pt>
                <c:pt idx="5549">
                  <c:v>9996.0417174856593</c:v>
                </c:pt>
                <c:pt idx="5550">
                  <c:v>9995.7812687938804</c:v>
                </c:pt>
                <c:pt idx="5551">
                  <c:v>9995.2526998107696</c:v>
                </c:pt>
                <c:pt idx="5552">
                  <c:v>9992.7822468239392</c:v>
                </c:pt>
                <c:pt idx="5553">
                  <c:v>9991.4514515327992</c:v>
                </c:pt>
                <c:pt idx="5554">
                  <c:v>9990.6510797028895</c:v>
                </c:pt>
                <c:pt idx="5555">
                  <c:v>9989.27052848731</c:v>
                </c:pt>
                <c:pt idx="5556">
                  <c:v>9986.27931353038</c:v>
                </c:pt>
                <c:pt idx="5557">
                  <c:v>9985.0127455541096</c:v>
                </c:pt>
                <c:pt idx="5558">
                  <c:v>9984.8137068256492</c:v>
                </c:pt>
                <c:pt idx="5559">
                  <c:v>9982.9800909957194</c:v>
                </c:pt>
                <c:pt idx="5560">
                  <c:v>9978.7414972681599</c:v>
                </c:pt>
                <c:pt idx="5561">
                  <c:v>9976.9806851867197</c:v>
                </c:pt>
                <c:pt idx="5562">
                  <c:v>9973.6251365486805</c:v>
                </c:pt>
                <c:pt idx="5563">
                  <c:v>9967.3708946659699</c:v>
                </c:pt>
                <c:pt idx="5564">
                  <c:v>9966.4325918970499</c:v>
                </c:pt>
                <c:pt idx="5565">
                  <c:v>9965.5913868204298</c:v>
                </c:pt>
                <c:pt idx="5566">
                  <c:v>9962.9958858433693</c:v>
                </c:pt>
                <c:pt idx="5567">
                  <c:v>9957.3051787379609</c:v>
                </c:pt>
                <c:pt idx="5568">
                  <c:v>9954.4038217871894</c:v>
                </c:pt>
                <c:pt idx="5569">
                  <c:v>9953.5273858651708</c:v>
                </c:pt>
                <c:pt idx="5570">
                  <c:v>9951.9682001027595</c:v>
                </c:pt>
                <c:pt idx="5571">
                  <c:v>9950.8748156090805</c:v>
                </c:pt>
                <c:pt idx="5572">
                  <c:v>9942.0629199376508</c:v>
                </c:pt>
                <c:pt idx="5573">
                  <c:v>9940.2514074129194</c:v>
                </c:pt>
                <c:pt idx="5574">
                  <c:v>9935.3787161767596</c:v>
                </c:pt>
                <c:pt idx="5575">
                  <c:v>9935.2681893139506</c:v>
                </c:pt>
                <c:pt idx="5576">
                  <c:v>9934.56730227753</c:v>
                </c:pt>
                <c:pt idx="5577">
                  <c:v>9929.2981429972297</c:v>
                </c:pt>
                <c:pt idx="5578">
                  <c:v>9928.2873391418907</c:v>
                </c:pt>
                <c:pt idx="5579">
                  <c:v>9925.3047461560509</c:v>
                </c:pt>
                <c:pt idx="5580">
                  <c:v>9920.8504250354708</c:v>
                </c:pt>
                <c:pt idx="5581">
                  <c:v>9905.8084336656502</c:v>
                </c:pt>
                <c:pt idx="5582">
                  <c:v>9904.1564666652503</c:v>
                </c:pt>
                <c:pt idx="5583">
                  <c:v>9903.9314619584493</c:v>
                </c:pt>
                <c:pt idx="5584">
                  <c:v>9903.8891543913396</c:v>
                </c:pt>
                <c:pt idx="5585">
                  <c:v>9903.0405467839901</c:v>
                </c:pt>
                <c:pt idx="5586">
                  <c:v>9902.7593904404202</c:v>
                </c:pt>
                <c:pt idx="5587">
                  <c:v>9901.8703737065607</c:v>
                </c:pt>
                <c:pt idx="5588">
                  <c:v>9900.7216768761009</c:v>
                </c:pt>
                <c:pt idx="5589">
                  <c:v>9900.6190379177406</c:v>
                </c:pt>
                <c:pt idx="5590">
                  <c:v>9898.4249145686608</c:v>
                </c:pt>
                <c:pt idx="5591">
                  <c:v>9895.3753847176904</c:v>
                </c:pt>
                <c:pt idx="5592">
                  <c:v>9894.5354680976707</c:v>
                </c:pt>
                <c:pt idx="5593">
                  <c:v>9889.7009385082292</c:v>
                </c:pt>
                <c:pt idx="5594">
                  <c:v>9888.5649075347701</c:v>
                </c:pt>
                <c:pt idx="5595">
                  <c:v>9874.0356605114503</c:v>
                </c:pt>
                <c:pt idx="5596">
                  <c:v>9867.5541063935598</c:v>
                </c:pt>
                <c:pt idx="5597">
                  <c:v>9863.8127786314999</c:v>
                </c:pt>
                <c:pt idx="5598">
                  <c:v>9856.9752656710207</c:v>
                </c:pt>
                <c:pt idx="5599">
                  <c:v>9852.9950354175198</c:v>
                </c:pt>
                <c:pt idx="5600">
                  <c:v>9849.5385899957</c:v>
                </c:pt>
                <c:pt idx="5601">
                  <c:v>9848.5906847099504</c:v>
                </c:pt>
                <c:pt idx="5602">
                  <c:v>9847.5169006125907</c:v>
                </c:pt>
                <c:pt idx="5603">
                  <c:v>9840.3360492518004</c:v>
                </c:pt>
                <c:pt idx="5604">
                  <c:v>9840.0318738132501</c:v>
                </c:pt>
                <c:pt idx="5605">
                  <c:v>9837.93098756373</c:v>
                </c:pt>
                <c:pt idx="5606">
                  <c:v>9837.5202690357291</c:v>
                </c:pt>
                <c:pt idx="5607">
                  <c:v>9837.0114622530109</c:v>
                </c:pt>
                <c:pt idx="5608">
                  <c:v>9833.4385979850904</c:v>
                </c:pt>
                <c:pt idx="5609">
                  <c:v>9830.5926376646494</c:v>
                </c:pt>
                <c:pt idx="5610">
                  <c:v>9826.3536725232298</c:v>
                </c:pt>
                <c:pt idx="5611">
                  <c:v>9823.3352372292302</c:v>
                </c:pt>
                <c:pt idx="5612">
                  <c:v>9820.8906672985395</c:v>
                </c:pt>
                <c:pt idx="5613">
                  <c:v>9813.6393529413799</c:v>
                </c:pt>
                <c:pt idx="5614">
                  <c:v>9808.1306206576592</c:v>
                </c:pt>
                <c:pt idx="5615">
                  <c:v>9805.8842156402607</c:v>
                </c:pt>
                <c:pt idx="5616">
                  <c:v>9805.31887873702</c:v>
                </c:pt>
                <c:pt idx="5617">
                  <c:v>9803.1396491196101</c:v>
                </c:pt>
                <c:pt idx="5618">
                  <c:v>9801.2095800381503</c:v>
                </c:pt>
                <c:pt idx="5619">
                  <c:v>9800.0587747028694</c:v>
                </c:pt>
                <c:pt idx="5620">
                  <c:v>9793.2666751808192</c:v>
                </c:pt>
                <c:pt idx="5621">
                  <c:v>9791.9363187436502</c:v>
                </c:pt>
                <c:pt idx="5622">
                  <c:v>9789.6272090975999</c:v>
                </c:pt>
                <c:pt idx="5623">
                  <c:v>9785.6552347903198</c:v>
                </c:pt>
                <c:pt idx="5624">
                  <c:v>9784.26769021785</c:v>
                </c:pt>
                <c:pt idx="5625">
                  <c:v>9783.9097697950601</c:v>
                </c:pt>
                <c:pt idx="5626">
                  <c:v>9777.7080385237005</c:v>
                </c:pt>
                <c:pt idx="5627">
                  <c:v>9776.8767930284102</c:v>
                </c:pt>
                <c:pt idx="5628">
                  <c:v>9766.2966313474499</c:v>
                </c:pt>
                <c:pt idx="5629">
                  <c:v>9759.8835013365006</c:v>
                </c:pt>
                <c:pt idx="5630">
                  <c:v>9759.5164405794094</c:v>
                </c:pt>
                <c:pt idx="5631">
                  <c:v>9757.70277815181</c:v>
                </c:pt>
                <c:pt idx="5632">
                  <c:v>9757.0672897142995</c:v>
                </c:pt>
                <c:pt idx="5633">
                  <c:v>9756.8878223980792</c:v>
                </c:pt>
                <c:pt idx="5634">
                  <c:v>9751.8630945821296</c:v>
                </c:pt>
                <c:pt idx="5635">
                  <c:v>9751.0800611001996</c:v>
                </c:pt>
                <c:pt idx="5636">
                  <c:v>9748.3734644075794</c:v>
                </c:pt>
                <c:pt idx="5637">
                  <c:v>9745.8552059377707</c:v>
                </c:pt>
                <c:pt idx="5638">
                  <c:v>9733.8164170425098</c:v>
                </c:pt>
                <c:pt idx="5639">
                  <c:v>9733.1408709292009</c:v>
                </c:pt>
                <c:pt idx="5640">
                  <c:v>9731.7167618814601</c:v>
                </c:pt>
                <c:pt idx="5641">
                  <c:v>9727.0264523215701</c:v>
                </c:pt>
                <c:pt idx="5642">
                  <c:v>9726.6297747523204</c:v>
                </c:pt>
                <c:pt idx="5643">
                  <c:v>9723.5151415029595</c:v>
                </c:pt>
                <c:pt idx="5644">
                  <c:v>9721.9574758922499</c:v>
                </c:pt>
                <c:pt idx="5645">
                  <c:v>9718.2929751083902</c:v>
                </c:pt>
                <c:pt idx="5646">
                  <c:v>9717.22549014992</c:v>
                </c:pt>
                <c:pt idx="5647">
                  <c:v>9712.4500745482892</c:v>
                </c:pt>
                <c:pt idx="5648">
                  <c:v>9693.2405709678605</c:v>
                </c:pt>
                <c:pt idx="5649">
                  <c:v>9692.3068665123901</c:v>
                </c:pt>
                <c:pt idx="5650">
                  <c:v>9690.0100493760292</c:v>
                </c:pt>
                <c:pt idx="5651">
                  <c:v>9682.3746611728493</c:v>
                </c:pt>
                <c:pt idx="5652">
                  <c:v>9681.3588896466699</c:v>
                </c:pt>
                <c:pt idx="5653">
                  <c:v>9676.5341261305894</c:v>
                </c:pt>
                <c:pt idx="5654">
                  <c:v>9671.8230507234694</c:v>
                </c:pt>
                <c:pt idx="5655">
                  <c:v>9671.1694041061091</c:v>
                </c:pt>
                <c:pt idx="5656">
                  <c:v>9661.1385554102999</c:v>
                </c:pt>
                <c:pt idx="5657">
                  <c:v>9659.5762704498993</c:v>
                </c:pt>
                <c:pt idx="5658">
                  <c:v>9654.9934991764003</c:v>
                </c:pt>
                <c:pt idx="5659">
                  <c:v>9652.7327209772902</c:v>
                </c:pt>
                <c:pt idx="5660">
                  <c:v>9645.5216611366304</c:v>
                </c:pt>
                <c:pt idx="5661">
                  <c:v>9632.7014215525596</c:v>
                </c:pt>
                <c:pt idx="5662">
                  <c:v>9620.19615347129</c:v>
                </c:pt>
                <c:pt idx="5663">
                  <c:v>9617.4683625996095</c:v>
                </c:pt>
                <c:pt idx="5664">
                  <c:v>9616.4976612081591</c:v>
                </c:pt>
                <c:pt idx="5665">
                  <c:v>9606.0609694074592</c:v>
                </c:pt>
                <c:pt idx="5666">
                  <c:v>9603.1251638605809</c:v>
                </c:pt>
                <c:pt idx="5667">
                  <c:v>9601.0905911042992</c:v>
                </c:pt>
                <c:pt idx="5668">
                  <c:v>9600.8967711902005</c:v>
                </c:pt>
                <c:pt idx="5669">
                  <c:v>9590.9029225718605</c:v>
                </c:pt>
                <c:pt idx="5670">
                  <c:v>9590.6336788365497</c:v>
                </c:pt>
                <c:pt idx="5671">
                  <c:v>9586.8289717044008</c:v>
                </c:pt>
                <c:pt idx="5672">
                  <c:v>9585.8882228373895</c:v>
                </c:pt>
                <c:pt idx="5673">
                  <c:v>9584.1412779401398</c:v>
                </c:pt>
                <c:pt idx="5674">
                  <c:v>9582.0133777480605</c:v>
                </c:pt>
                <c:pt idx="5675">
                  <c:v>9573.9881655347708</c:v>
                </c:pt>
                <c:pt idx="5676">
                  <c:v>9572.9318720850297</c:v>
                </c:pt>
                <c:pt idx="5677">
                  <c:v>9569.1226302993691</c:v>
                </c:pt>
                <c:pt idx="5678">
                  <c:v>9566.0399927519793</c:v>
                </c:pt>
                <c:pt idx="5679">
                  <c:v>9562.69595104767</c:v>
                </c:pt>
                <c:pt idx="5680">
                  <c:v>9561.3907905794404</c:v>
                </c:pt>
                <c:pt idx="5681">
                  <c:v>9552.2615644035795</c:v>
                </c:pt>
                <c:pt idx="5682">
                  <c:v>9549.2300793334707</c:v>
                </c:pt>
                <c:pt idx="5683">
                  <c:v>9548.6471140760095</c:v>
                </c:pt>
                <c:pt idx="5684">
                  <c:v>9540.8635889274501</c:v>
                </c:pt>
                <c:pt idx="5685">
                  <c:v>9523.5375401826404</c:v>
                </c:pt>
                <c:pt idx="5686">
                  <c:v>9523.4828428214205</c:v>
                </c:pt>
                <c:pt idx="5687">
                  <c:v>9517.9519839862005</c:v>
                </c:pt>
                <c:pt idx="5688">
                  <c:v>9513.7908003531993</c:v>
                </c:pt>
                <c:pt idx="5689">
                  <c:v>9512.1590555303301</c:v>
                </c:pt>
                <c:pt idx="5690">
                  <c:v>9511.9097665539502</c:v>
                </c:pt>
                <c:pt idx="5691">
                  <c:v>9510.9168865905303</c:v>
                </c:pt>
                <c:pt idx="5692">
                  <c:v>9507.1824608469997</c:v>
                </c:pt>
                <c:pt idx="5693">
                  <c:v>9506.6267381408397</c:v>
                </c:pt>
                <c:pt idx="5694">
                  <c:v>9496.8295972159995</c:v>
                </c:pt>
                <c:pt idx="5695">
                  <c:v>9491.8908678626794</c:v>
                </c:pt>
                <c:pt idx="5696">
                  <c:v>9488.4639060354602</c:v>
                </c:pt>
                <c:pt idx="5697">
                  <c:v>9480.9427749013903</c:v>
                </c:pt>
                <c:pt idx="5698">
                  <c:v>9480.2468482108197</c:v>
                </c:pt>
                <c:pt idx="5699">
                  <c:v>9475.6075008630905</c:v>
                </c:pt>
                <c:pt idx="5700">
                  <c:v>9474.2407686541192</c:v>
                </c:pt>
                <c:pt idx="5701">
                  <c:v>9459.9619629414392</c:v>
                </c:pt>
                <c:pt idx="5702">
                  <c:v>9459.0857145541795</c:v>
                </c:pt>
                <c:pt idx="5703">
                  <c:v>9453.6282009430797</c:v>
                </c:pt>
                <c:pt idx="5704">
                  <c:v>9449.2553938762194</c:v>
                </c:pt>
                <c:pt idx="5705">
                  <c:v>9448.7673160123995</c:v>
                </c:pt>
                <c:pt idx="5706">
                  <c:v>9444.9063503795605</c:v>
                </c:pt>
                <c:pt idx="5707">
                  <c:v>9441.1549175236305</c:v>
                </c:pt>
                <c:pt idx="5708">
                  <c:v>9435.2192178956393</c:v>
                </c:pt>
                <c:pt idx="5709">
                  <c:v>9432.0424625609194</c:v>
                </c:pt>
                <c:pt idx="5710">
                  <c:v>9429.1401968047903</c:v>
                </c:pt>
                <c:pt idx="5711">
                  <c:v>9422.0084111130109</c:v>
                </c:pt>
                <c:pt idx="5712">
                  <c:v>9412.3565829144009</c:v>
                </c:pt>
                <c:pt idx="5713">
                  <c:v>9408.0101404541001</c:v>
                </c:pt>
                <c:pt idx="5714">
                  <c:v>9405.9913732895002</c:v>
                </c:pt>
                <c:pt idx="5715">
                  <c:v>9403.7729868521001</c:v>
                </c:pt>
                <c:pt idx="5716">
                  <c:v>9398.7274719819598</c:v>
                </c:pt>
                <c:pt idx="5717">
                  <c:v>9397.1305420669196</c:v>
                </c:pt>
                <c:pt idx="5718">
                  <c:v>9392.2824466139191</c:v>
                </c:pt>
                <c:pt idx="5719">
                  <c:v>9383.0969150567707</c:v>
                </c:pt>
                <c:pt idx="5720">
                  <c:v>9373.6963068538898</c:v>
                </c:pt>
                <c:pt idx="5721">
                  <c:v>9370.3643144574107</c:v>
                </c:pt>
                <c:pt idx="5722">
                  <c:v>9363.0272577948999</c:v>
                </c:pt>
                <c:pt idx="5723">
                  <c:v>9362.8272939669005</c:v>
                </c:pt>
                <c:pt idx="5724">
                  <c:v>9361.5105364392093</c:v>
                </c:pt>
                <c:pt idx="5725">
                  <c:v>9360.8209817568895</c:v>
                </c:pt>
                <c:pt idx="5726">
                  <c:v>9359.9955515809106</c:v>
                </c:pt>
                <c:pt idx="5727">
                  <c:v>9354.10096491488</c:v>
                </c:pt>
                <c:pt idx="5728">
                  <c:v>9352.6597715130993</c:v>
                </c:pt>
                <c:pt idx="5729">
                  <c:v>9342.0053481783907</c:v>
                </c:pt>
                <c:pt idx="5730">
                  <c:v>9341.3266448385093</c:v>
                </c:pt>
                <c:pt idx="5731">
                  <c:v>9340.36428277708</c:v>
                </c:pt>
                <c:pt idx="5732">
                  <c:v>9337.4946480376693</c:v>
                </c:pt>
                <c:pt idx="5733">
                  <c:v>9326.6028252140895</c:v>
                </c:pt>
                <c:pt idx="5734">
                  <c:v>9325.7956513719491</c:v>
                </c:pt>
                <c:pt idx="5735">
                  <c:v>9324.5297473708306</c:v>
                </c:pt>
                <c:pt idx="5736">
                  <c:v>9322.3881958292295</c:v>
                </c:pt>
                <c:pt idx="5737">
                  <c:v>9317.4372621738894</c:v>
                </c:pt>
                <c:pt idx="5738">
                  <c:v>9297.4896251768205</c:v>
                </c:pt>
                <c:pt idx="5739">
                  <c:v>9294.9992417656395</c:v>
                </c:pt>
                <c:pt idx="5740">
                  <c:v>9274.6465093288607</c:v>
                </c:pt>
                <c:pt idx="5741">
                  <c:v>9266.5104437776299</c:v>
                </c:pt>
                <c:pt idx="5742">
                  <c:v>9258.5200727314696</c:v>
                </c:pt>
                <c:pt idx="5743">
                  <c:v>9249.4933000456003</c:v>
                </c:pt>
                <c:pt idx="5744">
                  <c:v>9244.8630994005998</c:v>
                </c:pt>
                <c:pt idx="5745">
                  <c:v>9237.7539808949005</c:v>
                </c:pt>
                <c:pt idx="5746">
                  <c:v>9235.4690088044008</c:v>
                </c:pt>
                <c:pt idx="5747">
                  <c:v>9232.5743562159496</c:v>
                </c:pt>
                <c:pt idx="5748">
                  <c:v>9215.02921621116</c:v>
                </c:pt>
                <c:pt idx="5749">
                  <c:v>9213.3942056612195</c:v>
                </c:pt>
                <c:pt idx="5750">
                  <c:v>9212.8401635312694</c:v>
                </c:pt>
                <c:pt idx="5751">
                  <c:v>9201.2657659944598</c:v>
                </c:pt>
                <c:pt idx="5752">
                  <c:v>9187.2244363766804</c:v>
                </c:pt>
                <c:pt idx="5753">
                  <c:v>9186.7630598851792</c:v>
                </c:pt>
                <c:pt idx="5754">
                  <c:v>9185.4238966466692</c:v>
                </c:pt>
                <c:pt idx="5755">
                  <c:v>9182.8586614006908</c:v>
                </c:pt>
                <c:pt idx="5756">
                  <c:v>9179.8124978828091</c:v>
                </c:pt>
                <c:pt idx="5757">
                  <c:v>9178.0979379456803</c:v>
                </c:pt>
                <c:pt idx="5758">
                  <c:v>9170.8572870333192</c:v>
                </c:pt>
                <c:pt idx="5759">
                  <c:v>9166.3102123761491</c:v>
                </c:pt>
                <c:pt idx="5760">
                  <c:v>9164.3875937585708</c:v>
                </c:pt>
                <c:pt idx="5761">
                  <c:v>9147.9142994877402</c:v>
                </c:pt>
                <c:pt idx="5762">
                  <c:v>9143.4624364989704</c:v>
                </c:pt>
                <c:pt idx="5763">
                  <c:v>9139.0301862483793</c:v>
                </c:pt>
                <c:pt idx="5764">
                  <c:v>9127.2739958644106</c:v>
                </c:pt>
                <c:pt idx="5765">
                  <c:v>9116.1030685730802</c:v>
                </c:pt>
                <c:pt idx="5766">
                  <c:v>9100.7533532349498</c:v>
                </c:pt>
                <c:pt idx="5767">
                  <c:v>9100.4259070194203</c:v>
                </c:pt>
                <c:pt idx="5768">
                  <c:v>9097.5611353035802</c:v>
                </c:pt>
                <c:pt idx="5769">
                  <c:v>9094.7291982616207</c:v>
                </c:pt>
                <c:pt idx="5770">
                  <c:v>9091.5560468547992</c:v>
                </c:pt>
                <c:pt idx="5771">
                  <c:v>9086.3000809549903</c:v>
                </c:pt>
                <c:pt idx="5772">
                  <c:v>9082.9261276738507</c:v>
                </c:pt>
                <c:pt idx="5773">
                  <c:v>9067.2130539590598</c:v>
                </c:pt>
                <c:pt idx="5774">
                  <c:v>9044.2521003129696</c:v>
                </c:pt>
                <c:pt idx="5775">
                  <c:v>9038.0217573824193</c:v>
                </c:pt>
                <c:pt idx="5776">
                  <c:v>9036.5541651195399</c:v>
                </c:pt>
                <c:pt idx="5777">
                  <c:v>9033.7944465396304</c:v>
                </c:pt>
                <c:pt idx="5778">
                  <c:v>9032.3687822329393</c:v>
                </c:pt>
                <c:pt idx="5779">
                  <c:v>9020.3186405378001</c:v>
                </c:pt>
                <c:pt idx="5780">
                  <c:v>8998.2820786541506</c:v>
                </c:pt>
                <c:pt idx="5781">
                  <c:v>8995.3145023687302</c:v>
                </c:pt>
                <c:pt idx="5782">
                  <c:v>8983.2479176592406</c:v>
                </c:pt>
                <c:pt idx="5783">
                  <c:v>8978.7799752144201</c:v>
                </c:pt>
                <c:pt idx="5784">
                  <c:v>8963.9488598838907</c:v>
                </c:pt>
                <c:pt idx="5785">
                  <c:v>8956.9016829744905</c:v>
                </c:pt>
                <c:pt idx="5786">
                  <c:v>8952.3734550091103</c:v>
                </c:pt>
                <c:pt idx="5787">
                  <c:v>8946.1175450371593</c:v>
                </c:pt>
                <c:pt idx="5788">
                  <c:v>8944.5321938152301</c:v>
                </c:pt>
                <c:pt idx="5789">
                  <c:v>8929.1338456911399</c:v>
                </c:pt>
                <c:pt idx="5790">
                  <c:v>8924.0912410389992</c:v>
                </c:pt>
                <c:pt idx="5791">
                  <c:v>8920.4759075033107</c:v>
                </c:pt>
                <c:pt idx="5792">
                  <c:v>8919.4977322239993</c:v>
                </c:pt>
                <c:pt idx="5793">
                  <c:v>8911.3482790981907</c:v>
                </c:pt>
                <c:pt idx="5794">
                  <c:v>8909.8605659252607</c:v>
                </c:pt>
                <c:pt idx="5795">
                  <c:v>8906.3306207973892</c:v>
                </c:pt>
                <c:pt idx="5796">
                  <c:v>8900.1814614277591</c:v>
                </c:pt>
                <c:pt idx="5797">
                  <c:v>8881.6014688883897</c:v>
                </c:pt>
                <c:pt idx="5798">
                  <c:v>8878.2085711135205</c:v>
                </c:pt>
                <c:pt idx="5799">
                  <c:v>8873.2828913454596</c:v>
                </c:pt>
                <c:pt idx="5800">
                  <c:v>8872.6979728510596</c:v>
                </c:pt>
                <c:pt idx="5801">
                  <c:v>8868.8240189790304</c:v>
                </c:pt>
                <c:pt idx="5802">
                  <c:v>8858.4633254799301</c:v>
                </c:pt>
                <c:pt idx="5803">
                  <c:v>8857.0628560502701</c:v>
                </c:pt>
                <c:pt idx="5804">
                  <c:v>8851.5294011067199</c:v>
                </c:pt>
                <c:pt idx="5805">
                  <c:v>8849.1440264796493</c:v>
                </c:pt>
                <c:pt idx="5806">
                  <c:v>8844.5574066912504</c:v>
                </c:pt>
                <c:pt idx="5807">
                  <c:v>8840.3366611192596</c:v>
                </c:pt>
                <c:pt idx="5808">
                  <c:v>8833.4478651532208</c:v>
                </c:pt>
                <c:pt idx="5809">
                  <c:v>8824.2705895418603</c:v>
                </c:pt>
                <c:pt idx="5810">
                  <c:v>8822.4144520281297</c:v>
                </c:pt>
                <c:pt idx="5811">
                  <c:v>8818.0378740936303</c:v>
                </c:pt>
                <c:pt idx="5812">
                  <c:v>8807.9805105425094</c:v>
                </c:pt>
                <c:pt idx="5813">
                  <c:v>8806.99792088719</c:v>
                </c:pt>
                <c:pt idx="5814">
                  <c:v>8804.7114868785793</c:v>
                </c:pt>
                <c:pt idx="5815">
                  <c:v>0</c:v>
                </c:pt>
                <c:pt idx="5816">
                  <c:v>0</c:v>
                </c:pt>
                <c:pt idx="5817">
                  <c:v>0</c:v>
                </c:pt>
                <c:pt idx="5818">
                  <c:v>0</c:v>
                </c:pt>
                <c:pt idx="5819">
                  <c:v>0</c:v>
                </c:pt>
                <c:pt idx="5820">
                  <c:v>0</c:v>
                </c:pt>
                <c:pt idx="5821">
                  <c:v>0</c:v>
                </c:pt>
                <c:pt idx="5822">
                  <c:v>0</c:v>
                </c:pt>
                <c:pt idx="5823">
                  <c:v>0</c:v>
                </c:pt>
                <c:pt idx="5824">
                  <c:v>0</c:v>
                </c:pt>
                <c:pt idx="5825">
                  <c:v>0</c:v>
                </c:pt>
                <c:pt idx="5826">
                  <c:v>0</c:v>
                </c:pt>
                <c:pt idx="5827">
                  <c:v>0</c:v>
                </c:pt>
                <c:pt idx="5828">
                  <c:v>0</c:v>
                </c:pt>
                <c:pt idx="5829">
                  <c:v>0</c:v>
                </c:pt>
                <c:pt idx="5830">
                  <c:v>0</c:v>
                </c:pt>
                <c:pt idx="5831">
                  <c:v>0</c:v>
                </c:pt>
                <c:pt idx="5832">
                  <c:v>0</c:v>
                </c:pt>
                <c:pt idx="5833">
                  <c:v>0</c:v>
                </c:pt>
                <c:pt idx="5834">
                  <c:v>0</c:v>
                </c:pt>
                <c:pt idx="5835">
                  <c:v>0</c:v>
                </c:pt>
                <c:pt idx="5836">
                  <c:v>0</c:v>
                </c:pt>
                <c:pt idx="5837">
                  <c:v>0</c:v>
                </c:pt>
                <c:pt idx="5838">
                  <c:v>0</c:v>
                </c:pt>
                <c:pt idx="5839">
                  <c:v>0</c:v>
                </c:pt>
                <c:pt idx="5840">
                  <c:v>0</c:v>
                </c:pt>
                <c:pt idx="5841">
                  <c:v>0</c:v>
                </c:pt>
                <c:pt idx="5842">
                  <c:v>0</c:v>
                </c:pt>
                <c:pt idx="5843">
                  <c:v>0</c:v>
                </c:pt>
                <c:pt idx="5844">
                  <c:v>0</c:v>
                </c:pt>
                <c:pt idx="5845">
                  <c:v>0</c:v>
                </c:pt>
                <c:pt idx="5846">
                  <c:v>0</c:v>
                </c:pt>
                <c:pt idx="5847">
                  <c:v>0</c:v>
                </c:pt>
                <c:pt idx="5848">
                  <c:v>0</c:v>
                </c:pt>
                <c:pt idx="5849">
                  <c:v>0</c:v>
                </c:pt>
                <c:pt idx="5850">
                  <c:v>0</c:v>
                </c:pt>
                <c:pt idx="5851">
                  <c:v>0</c:v>
                </c:pt>
                <c:pt idx="5852">
                  <c:v>0</c:v>
                </c:pt>
                <c:pt idx="5853">
                  <c:v>0</c:v>
                </c:pt>
                <c:pt idx="5854">
                  <c:v>0</c:v>
                </c:pt>
                <c:pt idx="5855">
                  <c:v>0</c:v>
                </c:pt>
                <c:pt idx="5856">
                  <c:v>0</c:v>
                </c:pt>
                <c:pt idx="5857">
                  <c:v>0</c:v>
                </c:pt>
                <c:pt idx="5858">
                  <c:v>0</c:v>
                </c:pt>
                <c:pt idx="5859">
                  <c:v>0</c:v>
                </c:pt>
                <c:pt idx="5860">
                  <c:v>0</c:v>
                </c:pt>
                <c:pt idx="5861">
                  <c:v>0</c:v>
                </c:pt>
                <c:pt idx="5862">
                  <c:v>0</c:v>
                </c:pt>
                <c:pt idx="5863">
                  <c:v>0</c:v>
                </c:pt>
                <c:pt idx="5864">
                  <c:v>0</c:v>
                </c:pt>
                <c:pt idx="5865">
                  <c:v>0</c:v>
                </c:pt>
                <c:pt idx="5866">
                  <c:v>0</c:v>
                </c:pt>
                <c:pt idx="5867">
                  <c:v>0</c:v>
                </c:pt>
                <c:pt idx="5868">
                  <c:v>0</c:v>
                </c:pt>
                <c:pt idx="5869">
                  <c:v>0</c:v>
                </c:pt>
                <c:pt idx="5870">
                  <c:v>0</c:v>
                </c:pt>
                <c:pt idx="5871">
                  <c:v>0</c:v>
                </c:pt>
                <c:pt idx="5872">
                  <c:v>0</c:v>
                </c:pt>
                <c:pt idx="5873">
                  <c:v>0</c:v>
                </c:pt>
                <c:pt idx="5874">
                  <c:v>0</c:v>
                </c:pt>
                <c:pt idx="5875">
                  <c:v>0</c:v>
                </c:pt>
                <c:pt idx="5876">
                  <c:v>0</c:v>
                </c:pt>
                <c:pt idx="5877">
                  <c:v>0</c:v>
                </c:pt>
                <c:pt idx="5878">
                  <c:v>0</c:v>
                </c:pt>
                <c:pt idx="5879">
                  <c:v>0</c:v>
                </c:pt>
                <c:pt idx="5880">
                  <c:v>0</c:v>
                </c:pt>
                <c:pt idx="5881">
                  <c:v>0</c:v>
                </c:pt>
                <c:pt idx="5882">
                  <c:v>0</c:v>
                </c:pt>
                <c:pt idx="5883">
                  <c:v>0</c:v>
                </c:pt>
                <c:pt idx="5884">
                  <c:v>0</c:v>
                </c:pt>
                <c:pt idx="5885">
                  <c:v>0</c:v>
                </c:pt>
                <c:pt idx="5886">
                  <c:v>0</c:v>
                </c:pt>
                <c:pt idx="5887">
                  <c:v>0</c:v>
                </c:pt>
                <c:pt idx="5888">
                  <c:v>0</c:v>
                </c:pt>
                <c:pt idx="5889">
                  <c:v>0</c:v>
                </c:pt>
                <c:pt idx="5890">
                  <c:v>0</c:v>
                </c:pt>
                <c:pt idx="5891">
                  <c:v>0</c:v>
                </c:pt>
                <c:pt idx="5892">
                  <c:v>0</c:v>
                </c:pt>
                <c:pt idx="5893">
                  <c:v>0</c:v>
                </c:pt>
                <c:pt idx="5894">
                  <c:v>0</c:v>
                </c:pt>
                <c:pt idx="5895">
                  <c:v>0</c:v>
                </c:pt>
                <c:pt idx="5896">
                  <c:v>0</c:v>
                </c:pt>
                <c:pt idx="5897">
                  <c:v>0</c:v>
                </c:pt>
                <c:pt idx="5898">
                  <c:v>0</c:v>
                </c:pt>
                <c:pt idx="5899">
                  <c:v>0</c:v>
                </c:pt>
              </c:numCache>
            </c:numRef>
          </c:yVal>
          <c:smooth val="0"/>
          <c:extLst>
            <c:ext xmlns:c16="http://schemas.microsoft.com/office/drawing/2014/chart" uri="{C3380CC4-5D6E-409C-BE32-E72D297353CC}">
              <c16:uniqueId val="{00000002-0448-4AE4-AF79-3DDB08B80E1A}"/>
            </c:ext>
          </c:extLst>
        </c:ser>
        <c:ser>
          <c:idx val="2"/>
          <c:order val="4"/>
          <c:tx>
            <c:strRef>
              <c:f>block3!$AB$1</c:f>
              <c:strCache>
                <c:ptCount val="1"/>
                <c:pt idx="0">
                  <c:v>Block_3</c:v>
                </c:pt>
              </c:strCache>
            </c:strRef>
          </c:tx>
          <c:spPr>
            <a:ln w="28575">
              <a:solidFill>
                <a:srgbClr val="0070C0">
                  <a:alpha val="20000"/>
                </a:srgbClr>
              </a:solidFill>
            </a:ln>
            <a:effectLst/>
          </c:spPr>
          <c:marker>
            <c:symbol val="circle"/>
            <c:size val="6"/>
            <c:spPr>
              <a:solidFill>
                <a:srgbClr val="0000FF"/>
              </a:solidFill>
              <a:ln w="9525" cap="flat" cmpd="sng" algn="ctr">
                <a:solidFill>
                  <a:srgbClr val="0000FF"/>
                </a:solidFill>
                <a:round/>
              </a:ln>
              <a:effectLst/>
            </c:spPr>
          </c:marker>
          <c:xVal>
            <c:numRef>
              <c:f>block3!$AD$2:$AD$410</c:f>
              <c:numCache>
                <c:formatCode>0.0</c:formatCode>
                <c:ptCount val="409"/>
                <c:pt idx="0">
                  <c:v>409</c:v>
                </c:pt>
                <c:pt idx="1">
                  <c:v>204.5</c:v>
                </c:pt>
                <c:pt idx="2">
                  <c:v>136.33333333333334</c:v>
                </c:pt>
                <c:pt idx="3">
                  <c:v>102.25</c:v>
                </c:pt>
                <c:pt idx="4">
                  <c:v>81.8</c:v>
                </c:pt>
                <c:pt idx="5">
                  <c:v>68.166666666666657</c:v>
                </c:pt>
                <c:pt idx="6">
                  <c:v>58.428571428571416</c:v>
                </c:pt>
                <c:pt idx="7">
                  <c:v>51.124999999999993</c:v>
                </c:pt>
                <c:pt idx="8">
                  <c:v>45.444444444444436</c:v>
                </c:pt>
                <c:pt idx="9">
                  <c:v>40.899999999999991</c:v>
                </c:pt>
                <c:pt idx="10">
                  <c:v>37.181818181818173</c:v>
                </c:pt>
                <c:pt idx="11">
                  <c:v>34.083333333333329</c:v>
                </c:pt>
                <c:pt idx="12">
                  <c:v>31.461538461538453</c:v>
                </c:pt>
                <c:pt idx="13">
                  <c:v>29.214285714285708</c:v>
                </c:pt>
                <c:pt idx="14">
                  <c:v>27.266666666666666</c:v>
                </c:pt>
                <c:pt idx="15">
                  <c:v>25.5625</c:v>
                </c:pt>
                <c:pt idx="16">
                  <c:v>24.058823529411768</c:v>
                </c:pt>
                <c:pt idx="17">
                  <c:v>22.722222222222225</c:v>
                </c:pt>
                <c:pt idx="18">
                  <c:v>21.526315789473689</c:v>
                </c:pt>
                <c:pt idx="19">
                  <c:v>20.450000000000003</c:v>
                </c:pt>
                <c:pt idx="20">
                  <c:v>19.476190476190482</c:v>
                </c:pt>
                <c:pt idx="21">
                  <c:v>18.590909090909097</c:v>
                </c:pt>
                <c:pt idx="22">
                  <c:v>17.782608695652179</c:v>
                </c:pt>
                <c:pt idx="23">
                  <c:v>17.041666666666671</c:v>
                </c:pt>
                <c:pt idx="24">
                  <c:v>16.360000000000007</c:v>
                </c:pt>
                <c:pt idx="25">
                  <c:v>15.730769230769237</c:v>
                </c:pt>
                <c:pt idx="26">
                  <c:v>15.148148148148154</c:v>
                </c:pt>
                <c:pt idx="27">
                  <c:v>14.607142857142865</c:v>
                </c:pt>
                <c:pt idx="28">
                  <c:v>14.103448275862076</c:v>
                </c:pt>
                <c:pt idx="29">
                  <c:v>13.63333333333334</c:v>
                </c:pt>
                <c:pt idx="30">
                  <c:v>13.193548387096781</c:v>
                </c:pt>
                <c:pt idx="31">
                  <c:v>12.781250000000007</c:v>
                </c:pt>
                <c:pt idx="32">
                  <c:v>12.393939393939402</c:v>
                </c:pt>
                <c:pt idx="33">
                  <c:v>12.029411764705889</c:v>
                </c:pt>
                <c:pt idx="34">
                  <c:v>11.685714285714292</c:v>
                </c:pt>
                <c:pt idx="35">
                  <c:v>11.361111111111118</c:v>
                </c:pt>
                <c:pt idx="36">
                  <c:v>11.054054054054061</c:v>
                </c:pt>
                <c:pt idx="37">
                  <c:v>10.76315789473685</c:v>
                </c:pt>
                <c:pt idx="38">
                  <c:v>10.487179487179494</c:v>
                </c:pt>
                <c:pt idx="39">
                  <c:v>10.225000000000007</c:v>
                </c:pt>
                <c:pt idx="40">
                  <c:v>9.9756097560975672</c:v>
                </c:pt>
                <c:pt idx="41">
                  <c:v>9.7380952380952444</c:v>
                </c:pt>
                <c:pt idx="42">
                  <c:v>9.5116279069767504</c:v>
                </c:pt>
                <c:pt idx="43">
                  <c:v>9.2954545454545521</c:v>
                </c:pt>
                <c:pt idx="44">
                  <c:v>9.0888888888888957</c:v>
                </c:pt>
                <c:pt idx="45">
                  <c:v>8.8913043478260931</c:v>
                </c:pt>
                <c:pt idx="46">
                  <c:v>8.7021276595744741</c:v>
                </c:pt>
                <c:pt idx="47">
                  <c:v>8.5208333333333393</c:v>
                </c:pt>
                <c:pt idx="48">
                  <c:v>8.3469387755102105</c:v>
                </c:pt>
                <c:pt idx="49">
                  <c:v>8.1800000000000068</c:v>
                </c:pt>
                <c:pt idx="50">
                  <c:v>8.0196078431372602</c:v>
                </c:pt>
                <c:pt idx="51">
                  <c:v>7.8653846153846203</c:v>
                </c:pt>
                <c:pt idx="52">
                  <c:v>7.7169811320754755</c:v>
                </c:pt>
                <c:pt idx="53">
                  <c:v>7.5740740740740771</c:v>
                </c:pt>
                <c:pt idx="54">
                  <c:v>7.4363636363636392</c:v>
                </c:pt>
                <c:pt idx="55">
                  <c:v>7.3035714285714306</c:v>
                </c:pt>
                <c:pt idx="56">
                  <c:v>7.1754385964912295</c:v>
                </c:pt>
                <c:pt idx="57">
                  <c:v>7.0517241379310347</c:v>
                </c:pt>
                <c:pt idx="58">
                  <c:v>6.9322033898305087</c:v>
                </c:pt>
                <c:pt idx="59">
                  <c:v>6.8166666666666664</c:v>
                </c:pt>
                <c:pt idx="60">
                  <c:v>6.7049180327868845</c:v>
                </c:pt>
                <c:pt idx="61">
                  <c:v>6.5967741935483861</c:v>
                </c:pt>
                <c:pt idx="62">
                  <c:v>6.4920634920634903</c:v>
                </c:pt>
                <c:pt idx="63">
                  <c:v>6.3906249999999973</c:v>
                </c:pt>
                <c:pt idx="64">
                  <c:v>6.2923076923076895</c:v>
                </c:pt>
                <c:pt idx="65">
                  <c:v>6.1969696969696937</c:v>
                </c:pt>
                <c:pt idx="66">
                  <c:v>6.104477611940295</c:v>
                </c:pt>
                <c:pt idx="67">
                  <c:v>6.0147058823529376</c:v>
                </c:pt>
                <c:pt idx="68">
                  <c:v>5.9275362318840541</c:v>
                </c:pt>
                <c:pt idx="69">
                  <c:v>5.842857142857139</c:v>
                </c:pt>
                <c:pt idx="70">
                  <c:v>5.7605633802816856</c:v>
                </c:pt>
                <c:pt idx="71">
                  <c:v>5.6805555555555509</c:v>
                </c:pt>
                <c:pt idx="72">
                  <c:v>5.6027397260273926</c:v>
                </c:pt>
                <c:pt idx="73">
                  <c:v>5.5270270270270219</c:v>
                </c:pt>
                <c:pt idx="74">
                  <c:v>5.4533333333333278</c:v>
                </c:pt>
                <c:pt idx="75">
                  <c:v>5.3815789473684159</c:v>
                </c:pt>
                <c:pt idx="76">
                  <c:v>5.3116883116883056</c:v>
                </c:pt>
                <c:pt idx="77">
                  <c:v>5.2435897435897374</c:v>
                </c:pt>
                <c:pt idx="78">
                  <c:v>5.1772151898734116</c:v>
                </c:pt>
                <c:pt idx="79">
                  <c:v>5.1124999999999936</c:v>
                </c:pt>
                <c:pt idx="80">
                  <c:v>5.0493827160493767</c:v>
                </c:pt>
                <c:pt idx="81">
                  <c:v>4.9878048780487738</c:v>
                </c:pt>
                <c:pt idx="82">
                  <c:v>4.9277108433734877</c:v>
                </c:pt>
                <c:pt idx="83">
                  <c:v>4.8690476190476124</c:v>
                </c:pt>
                <c:pt idx="84">
                  <c:v>4.8117647058823465</c:v>
                </c:pt>
                <c:pt idx="85">
                  <c:v>4.7558139534883654</c:v>
                </c:pt>
                <c:pt idx="86">
                  <c:v>4.7011494252873494</c:v>
                </c:pt>
                <c:pt idx="87">
                  <c:v>4.6477272727272654</c:v>
                </c:pt>
                <c:pt idx="88">
                  <c:v>4.5955056179775209</c:v>
                </c:pt>
                <c:pt idx="89">
                  <c:v>4.5444444444444372</c:v>
                </c:pt>
                <c:pt idx="90">
                  <c:v>4.4945054945054874</c:v>
                </c:pt>
                <c:pt idx="91">
                  <c:v>4.4456521739130359</c:v>
                </c:pt>
                <c:pt idx="92">
                  <c:v>4.3978494623655839</c:v>
                </c:pt>
                <c:pt idx="93">
                  <c:v>4.3510638297872264</c:v>
                </c:pt>
                <c:pt idx="94">
                  <c:v>4.3052631578947294</c:v>
                </c:pt>
                <c:pt idx="95">
                  <c:v>4.260416666666659</c:v>
                </c:pt>
                <c:pt idx="96">
                  <c:v>4.2164948453608169</c:v>
                </c:pt>
                <c:pt idx="97">
                  <c:v>4.1734693877550946</c:v>
                </c:pt>
                <c:pt idx="98">
                  <c:v>4.1313131313131235</c:v>
                </c:pt>
                <c:pt idx="99">
                  <c:v>4.0899999999999919</c:v>
                </c:pt>
                <c:pt idx="100">
                  <c:v>4.0495049504950416</c:v>
                </c:pt>
                <c:pt idx="101">
                  <c:v>4.0098039215686194</c:v>
                </c:pt>
                <c:pt idx="102">
                  <c:v>3.970873786407759</c:v>
                </c:pt>
                <c:pt idx="103">
                  <c:v>3.9326923076922999</c:v>
                </c:pt>
                <c:pt idx="104">
                  <c:v>3.8952380952380876</c:v>
                </c:pt>
                <c:pt idx="105">
                  <c:v>3.858490566037728</c:v>
                </c:pt>
                <c:pt idx="106">
                  <c:v>3.8224299065420482</c:v>
                </c:pt>
                <c:pt idx="107">
                  <c:v>3.7870370370370292</c:v>
                </c:pt>
                <c:pt idx="108">
                  <c:v>3.7522935779816433</c:v>
                </c:pt>
                <c:pt idx="109">
                  <c:v>3.7181818181818103</c:v>
                </c:pt>
                <c:pt idx="110">
                  <c:v>3.6846846846846768</c:v>
                </c:pt>
                <c:pt idx="111">
                  <c:v>3.6517857142857064</c:v>
                </c:pt>
                <c:pt idx="112">
                  <c:v>3.6194690265486646</c:v>
                </c:pt>
                <c:pt idx="113">
                  <c:v>3.5877192982456059</c:v>
                </c:pt>
                <c:pt idx="114">
                  <c:v>3.5565217391304267</c:v>
                </c:pt>
                <c:pt idx="115">
                  <c:v>3.5258620689655094</c:v>
                </c:pt>
                <c:pt idx="116">
                  <c:v>3.4957264957264877</c:v>
                </c:pt>
                <c:pt idx="117">
                  <c:v>3.4661016949152463</c:v>
                </c:pt>
                <c:pt idx="118">
                  <c:v>3.4369747899159586</c:v>
                </c:pt>
                <c:pt idx="119">
                  <c:v>3.4083333333333252</c:v>
                </c:pt>
                <c:pt idx="120">
                  <c:v>3.3801652892561904</c:v>
                </c:pt>
                <c:pt idx="121">
                  <c:v>3.3524590163934347</c:v>
                </c:pt>
                <c:pt idx="122">
                  <c:v>3.3252032520325123</c:v>
                </c:pt>
                <c:pt idx="123">
                  <c:v>3.2983870967741855</c:v>
                </c:pt>
                <c:pt idx="124">
                  <c:v>3.2719999999999922</c:v>
                </c:pt>
                <c:pt idx="125">
                  <c:v>3.2460317460317381</c:v>
                </c:pt>
                <c:pt idx="126">
                  <c:v>3.2204724409448739</c:v>
                </c:pt>
                <c:pt idx="127">
                  <c:v>3.195312499999992</c:v>
                </c:pt>
                <c:pt idx="128">
                  <c:v>3.170542635658907</c:v>
                </c:pt>
                <c:pt idx="129">
                  <c:v>3.1461538461538381</c:v>
                </c:pt>
                <c:pt idx="130">
                  <c:v>3.1221374045801449</c:v>
                </c:pt>
                <c:pt idx="131">
                  <c:v>3.0984848484848406</c:v>
                </c:pt>
                <c:pt idx="132">
                  <c:v>3.0751879699248041</c:v>
                </c:pt>
                <c:pt idx="133">
                  <c:v>3.0522388059701413</c:v>
                </c:pt>
                <c:pt idx="134">
                  <c:v>3.0296296296296217</c:v>
                </c:pt>
                <c:pt idx="135">
                  <c:v>3.0073529411764626</c:v>
                </c:pt>
                <c:pt idx="136">
                  <c:v>2.9854014598540068</c:v>
                </c:pt>
                <c:pt idx="137">
                  <c:v>2.9637681159420213</c:v>
                </c:pt>
                <c:pt idx="138">
                  <c:v>2.94244604316546</c:v>
                </c:pt>
                <c:pt idx="139">
                  <c:v>2.9214285714285637</c:v>
                </c:pt>
                <c:pt idx="140">
                  <c:v>2.9007092198581481</c:v>
                </c:pt>
                <c:pt idx="141">
                  <c:v>2.8802816901408375</c:v>
                </c:pt>
                <c:pt idx="142">
                  <c:v>2.8601398601398524</c:v>
                </c:pt>
                <c:pt idx="143">
                  <c:v>2.8402777777777701</c:v>
                </c:pt>
                <c:pt idx="144">
                  <c:v>2.8206896551724059</c:v>
                </c:pt>
                <c:pt idx="145">
                  <c:v>2.801369863013691</c:v>
                </c:pt>
                <c:pt idx="146">
                  <c:v>2.7823129251700602</c:v>
                </c:pt>
                <c:pt idx="147">
                  <c:v>2.763513513513506</c:v>
                </c:pt>
                <c:pt idx="148">
                  <c:v>2.7449664429530123</c:v>
                </c:pt>
                <c:pt idx="149">
                  <c:v>2.726666666666659</c:v>
                </c:pt>
                <c:pt idx="150">
                  <c:v>2.7086092715231711</c:v>
                </c:pt>
                <c:pt idx="151">
                  <c:v>2.6907894736842031</c:v>
                </c:pt>
                <c:pt idx="152">
                  <c:v>2.6732026143790772</c:v>
                </c:pt>
                <c:pt idx="153">
                  <c:v>2.6558441558441483</c:v>
                </c:pt>
                <c:pt idx="154">
                  <c:v>2.6387096774193473</c:v>
                </c:pt>
                <c:pt idx="155">
                  <c:v>2.6217948717948643</c:v>
                </c:pt>
                <c:pt idx="156">
                  <c:v>2.6050955414012664</c:v>
                </c:pt>
                <c:pt idx="157">
                  <c:v>2.5886075949367013</c:v>
                </c:pt>
                <c:pt idx="158">
                  <c:v>2.5723270440251498</c:v>
                </c:pt>
                <c:pt idx="159">
                  <c:v>2.5562499999999924</c:v>
                </c:pt>
                <c:pt idx="160">
                  <c:v>2.5403726708074461</c:v>
                </c:pt>
                <c:pt idx="161">
                  <c:v>2.5246913580246839</c:v>
                </c:pt>
                <c:pt idx="162">
                  <c:v>2.5092024539877227</c:v>
                </c:pt>
                <c:pt idx="163">
                  <c:v>2.4939024390243829</c:v>
                </c:pt>
                <c:pt idx="164">
                  <c:v>2.4787878787878714</c:v>
                </c:pt>
                <c:pt idx="165">
                  <c:v>2.4638554216867399</c:v>
                </c:pt>
                <c:pt idx="166">
                  <c:v>2.4491017964071782</c:v>
                </c:pt>
                <c:pt idx="167">
                  <c:v>2.4345238095238022</c:v>
                </c:pt>
                <c:pt idx="168">
                  <c:v>2.4201183431952589</c:v>
                </c:pt>
                <c:pt idx="169">
                  <c:v>2.4058823529411693</c:v>
                </c:pt>
                <c:pt idx="170">
                  <c:v>2.391812865497069</c:v>
                </c:pt>
                <c:pt idx="171">
                  <c:v>2.3779069767441787</c:v>
                </c:pt>
                <c:pt idx="172">
                  <c:v>2.3641618497109755</c:v>
                </c:pt>
                <c:pt idx="173">
                  <c:v>2.3505747126436711</c:v>
                </c:pt>
                <c:pt idx="174">
                  <c:v>2.3371428571428501</c:v>
                </c:pt>
                <c:pt idx="175">
                  <c:v>2.3238636363636291</c:v>
                </c:pt>
                <c:pt idx="176">
                  <c:v>2.310734463276829</c:v>
                </c:pt>
                <c:pt idx="177">
                  <c:v>2.2977528089887569</c:v>
                </c:pt>
                <c:pt idx="178">
                  <c:v>2.2849162011173112</c:v>
                </c:pt>
                <c:pt idx="179">
                  <c:v>2.272222222222215</c:v>
                </c:pt>
                <c:pt idx="180">
                  <c:v>2.2596685082872856</c:v>
                </c:pt>
                <c:pt idx="181">
                  <c:v>2.2472527472527402</c:v>
                </c:pt>
                <c:pt idx="182">
                  <c:v>2.2349726775956213</c:v>
                </c:pt>
                <c:pt idx="183">
                  <c:v>2.2228260869565148</c:v>
                </c:pt>
                <c:pt idx="184">
                  <c:v>2.2108108108108038</c:v>
                </c:pt>
                <c:pt idx="185">
                  <c:v>2.1989247311827889</c:v>
                </c:pt>
                <c:pt idx="186">
                  <c:v>2.1871657754010627</c:v>
                </c:pt>
                <c:pt idx="187">
                  <c:v>2.1755319148936101</c:v>
                </c:pt>
                <c:pt idx="188">
                  <c:v>2.1640211640211571</c:v>
                </c:pt>
                <c:pt idx="189">
                  <c:v>2.1526315789473616</c:v>
                </c:pt>
                <c:pt idx="190">
                  <c:v>2.1413612565444957</c:v>
                </c:pt>
                <c:pt idx="191">
                  <c:v>2.1302083333333264</c:v>
                </c:pt>
                <c:pt idx="192">
                  <c:v>2.1191709844559519</c:v>
                </c:pt>
                <c:pt idx="193">
                  <c:v>2.1082474226804058</c:v>
                </c:pt>
                <c:pt idx="194">
                  <c:v>2.0974358974358909</c:v>
                </c:pt>
                <c:pt idx="195">
                  <c:v>2.0867346938775442</c:v>
                </c:pt>
                <c:pt idx="196">
                  <c:v>2.0761421319796889</c:v>
                </c:pt>
                <c:pt idx="197">
                  <c:v>2.0656565656565591</c:v>
                </c:pt>
                <c:pt idx="198">
                  <c:v>2.055276381909541</c:v>
                </c:pt>
                <c:pt idx="199">
                  <c:v>2.0449999999999933</c:v>
                </c:pt>
                <c:pt idx="200">
                  <c:v>2.0348258706467597</c:v>
                </c:pt>
                <c:pt idx="201">
                  <c:v>2.0247524752475181</c:v>
                </c:pt>
                <c:pt idx="202">
                  <c:v>2.0147783251231459</c:v>
                </c:pt>
                <c:pt idx="203">
                  <c:v>2.004901960784307</c:v>
                </c:pt>
                <c:pt idx="204">
                  <c:v>1.995121951219506</c:v>
                </c:pt>
                <c:pt idx="205">
                  <c:v>1.9854368932038775</c:v>
                </c:pt>
                <c:pt idx="206">
                  <c:v>1.9758454106280134</c:v>
                </c:pt>
                <c:pt idx="207">
                  <c:v>1.9663461538461482</c:v>
                </c:pt>
                <c:pt idx="208">
                  <c:v>1.9569377990430568</c:v>
                </c:pt>
                <c:pt idx="209">
                  <c:v>1.9476190476190425</c:v>
                </c:pt>
                <c:pt idx="210">
                  <c:v>1.9383886255924121</c:v>
                </c:pt>
                <c:pt idx="211">
                  <c:v>1.9292452830188631</c:v>
                </c:pt>
                <c:pt idx="212">
                  <c:v>1.9201877934272256</c:v>
                </c:pt>
                <c:pt idx="213">
                  <c:v>1.9112149532710236</c:v>
                </c:pt>
                <c:pt idx="214">
                  <c:v>1.9023255813953448</c:v>
                </c:pt>
                <c:pt idx="215">
                  <c:v>1.8935185185185146</c:v>
                </c:pt>
                <c:pt idx="216">
                  <c:v>1.8847926267281068</c:v>
                </c:pt>
                <c:pt idx="217">
                  <c:v>1.8761467889908221</c:v>
                </c:pt>
                <c:pt idx="218">
                  <c:v>1.8675799086757958</c:v>
                </c:pt>
                <c:pt idx="219">
                  <c:v>1.8590909090909058</c:v>
                </c:pt>
                <c:pt idx="220">
                  <c:v>1.8506787330316712</c:v>
                </c:pt>
                <c:pt idx="221">
                  <c:v>1.8423423423423395</c:v>
                </c:pt>
                <c:pt idx="222">
                  <c:v>1.8340807174887865</c:v>
                </c:pt>
                <c:pt idx="223">
                  <c:v>1.8258928571428545</c:v>
                </c:pt>
                <c:pt idx="224">
                  <c:v>1.8177777777777755</c:v>
                </c:pt>
                <c:pt idx="225">
                  <c:v>1.8097345132743341</c:v>
                </c:pt>
                <c:pt idx="226">
                  <c:v>1.8017621145374429</c:v>
                </c:pt>
                <c:pt idx="227">
                  <c:v>1.7938596491228052</c:v>
                </c:pt>
                <c:pt idx="228">
                  <c:v>1.7860262008733607</c:v>
                </c:pt>
                <c:pt idx="229">
                  <c:v>1.7782608695652158</c:v>
                </c:pt>
                <c:pt idx="230">
                  <c:v>1.7705627705627691</c:v>
                </c:pt>
                <c:pt idx="231">
                  <c:v>1.7629310344827573</c:v>
                </c:pt>
                <c:pt idx="232">
                  <c:v>1.7553648068669516</c:v>
                </c:pt>
                <c:pt idx="233">
                  <c:v>1.747863247863247</c:v>
                </c:pt>
                <c:pt idx="234">
                  <c:v>1.7404255319148929</c:v>
                </c:pt>
                <c:pt idx="235">
                  <c:v>1.7330508474576265</c:v>
                </c:pt>
                <c:pt idx="236">
                  <c:v>1.7257383966244721</c:v>
                </c:pt>
                <c:pt idx="237">
                  <c:v>1.7184873949579829</c:v>
                </c:pt>
                <c:pt idx="238">
                  <c:v>1.7112970711297069</c:v>
                </c:pt>
                <c:pt idx="239">
                  <c:v>1.7041666666666666</c:v>
                </c:pt>
                <c:pt idx="240">
                  <c:v>1.6970954356846473</c:v>
                </c:pt>
                <c:pt idx="241">
                  <c:v>1.6900826446280992</c:v>
                </c:pt>
                <c:pt idx="242">
                  <c:v>1.6831275720164611</c:v>
                </c:pt>
                <c:pt idx="243">
                  <c:v>1.6762295081967218</c:v>
                </c:pt>
                <c:pt idx="244">
                  <c:v>1.6693877551020413</c:v>
                </c:pt>
                <c:pt idx="245">
                  <c:v>1.6626016260162608</c:v>
                </c:pt>
                <c:pt idx="246">
                  <c:v>1.6558704453441302</c:v>
                </c:pt>
                <c:pt idx="247">
                  <c:v>1.6491935483870976</c:v>
                </c:pt>
                <c:pt idx="248">
                  <c:v>1.6425702811244989</c:v>
                </c:pt>
                <c:pt idx="249">
                  <c:v>1.636000000000001</c:v>
                </c:pt>
                <c:pt idx="250">
                  <c:v>1.6294820717131486</c:v>
                </c:pt>
                <c:pt idx="251">
                  <c:v>1.6230158730158744</c:v>
                </c:pt>
                <c:pt idx="252">
                  <c:v>1.6166007905138353</c:v>
                </c:pt>
                <c:pt idx="253">
                  <c:v>1.6102362204724425</c:v>
                </c:pt>
                <c:pt idx="254">
                  <c:v>1.6039215686274526</c:v>
                </c:pt>
                <c:pt idx="255">
                  <c:v>1.5976562500000018</c:v>
                </c:pt>
                <c:pt idx="256">
                  <c:v>1.5914396887159552</c:v>
                </c:pt>
                <c:pt idx="257">
                  <c:v>1.5852713178294593</c:v>
                </c:pt>
                <c:pt idx="258">
                  <c:v>1.5791505791505811</c:v>
                </c:pt>
                <c:pt idx="259">
                  <c:v>1.5730769230769253</c:v>
                </c:pt>
                <c:pt idx="260">
                  <c:v>1.5670498084291209</c:v>
                </c:pt>
                <c:pt idx="261">
                  <c:v>1.5610687022900787</c:v>
                </c:pt>
                <c:pt idx="262">
                  <c:v>1.555133079847911</c:v>
                </c:pt>
                <c:pt idx="263">
                  <c:v>1.5492424242424268</c:v>
                </c:pt>
                <c:pt idx="264">
                  <c:v>1.5433962264150969</c:v>
                </c:pt>
                <c:pt idx="265">
                  <c:v>1.5375939849624087</c:v>
                </c:pt>
                <c:pt idx="266">
                  <c:v>1.531835205992512</c:v>
                </c:pt>
                <c:pt idx="267">
                  <c:v>1.5261194029850773</c:v>
                </c:pt>
                <c:pt idx="268">
                  <c:v>1.5204460966542779</c:v>
                </c:pt>
                <c:pt idx="269">
                  <c:v>1.5148148148148177</c:v>
                </c:pt>
                <c:pt idx="270">
                  <c:v>1.5092250922509256</c:v>
                </c:pt>
                <c:pt idx="271">
                  <c:v>1.5036764705882384</c:v>
                </c:pt>
                <c:pt idx="272">
                  <c:v>1.4981684981685013</c:v>
                </c:pt>
                <c:pt idx="273">
                  <c:v>1.4927007299270105</c:v>
                </c:pt>
                <c:pt idx="274">
                  <c:v>1.4872727272727306</c:v>
                </c:pt>
                <c:pt idx="275">
                  <c:v>1.481884057971018</c:v>
                </c:pt>
                <c:pt idx="276">
                  <c:v>1.4765342960288843</c:v>
                </c:pt>
                <c:pt idx="277">
                  <c:v>1.4712230215827373</c:v>
                </c:pt>
                <c:pt idx="278">
                  <c:v>1.4659498207885342</c:v>
                </c:pt>
                <c:pt idx="279">
                  <c:v>1.4607142857142894</c:v>
                </c:pt>
                <c:pt idx="280">
                  <c:v>1.4555160142348793</c:v>
                </c:pt>
                <c:pt idx="281">
                  <c:v>1.4503546099290818</c:v>
                </c:pt>
                <c:pt idx="282">
                  <c:v>1.4452296819788024</c:v>
                </c:pt>
                <c:pt idx="283">
                  <c:v>1.4401408450704265</c:v>
                </c:pt>
                <c:pt idx="284">
                  <c:v>1.4350877192982496</c:v>
                </c:pt>
                <c:pt idx="285">
                  <c:v>1.4300699300699342</c:v>
                </c:pt>
                <c:pt idx="286">
                  <c:v>1.4250871080139413</c:v>
                </c:pt>
                <c:pt idx="287">
                  <c:v>1.4201388888888931</c:v>
                </c:pt>
                <c:pt idx="288">
                  <c:v>1.4152249134948141</c:v>
                </c:pt>
                <c:pt idx="289">
                  <c:v>1.4103448275862112</c:v>
                </c:pt>
                <c:pt idx="290">
                  <c:v>1.4054982817869459</c:v>
                </c:pt>
                <c:pt idx="291">
                  <c:v>1.4006849315068537</c:v>
                </c:pt>
                <c:pt idx="292">
                  <c:v>1.3959044368600728</c:v>
                </c:pt>
                <c:pt idx="293">
                  <c:v>1.3911564625850386</c:v>
                </c:pt>
                <c:pt idx="294">
                  <c:v>1.3864406779661063</c:v>
                </c:pt>
                <c:pt idx="295">
                  <c:v>1.3817567567567615</c:v>
                </c:pt>
                <c:pt idx="296">
                  <c:v>1.3771043771043818</c:v>
                </c:pt>
                <c:pt idx="297">
                  <c:v>1.3724832214765148</c:v>
                </c:pt>
                <c:pt idx="298">
                  <c:v>1.3678929765886336</c:v>
                </c:pt>
                <c:pt idx="299">
                  <c:v>1.3633333333333382</c:v>
                </c:pt>
                <c:pt idx="300">
                  <c:v>1.3588039867109685</c:v>
                </c:pt>
                <c:pt idx="301">
                  <c:v>1.3543046357615944</c:v>
                </c:pt>
                <c:pt idx="302">
                  <c:v>1.3498349834983547</c:v>
                </c:pt>
                <c:pt idx="303">
                  <c:v>1.3453947368421104</c:v>
                </c:pt>
                <c:pt idx="304">
                  <c:v>1.3409836065573821</c:v>
                </c:pt>
                <c:pt idx="305">
                  <c:v>1.3366013071895477</c:v>
                </c:pt>
                <c:pt idx="306">
                  <c:v>1.3322475570032626</c:v>
                </c:pt>
                <c:pt idx="307">
                  <c:v>1.3279220779220831</c:v>
                </c:pt>
                <c:pt idx="308">
                  <c:v>1.3236245954692609</c:v>
                </c:pt>
                <c:pt idx="309">
                  <c:v>1.3193548387096827</c:v>
                </c:pt>
                <c:pt idx="310">
                  <c:v>1.3151125401929313</c:v>
                </c:pt>
                <c:pt idx="311">
                  <c:v>1.3108974358974412</c:v>
                </c:pt>
                <c:pt idx="312">
                  <c:v>1.3067092651757244</c:v>
                </c:pt>
                <c:pt idx="313">
                  <c:v>1.3025477707006425</c:v>
                </c:pt>
                <c:pt idx="314">
                  <c:v>1.298412698412704</c:v>
                </c:pt>
                <c:pt idx="315">
                  <c:v>1.29430379746836</c:v>
                </c:pt>
                <c:pt idx="316">
                  <c:v>1.29022082018928</c:v>
                </c:pt>
                <c:pt idx="317">
                  <c:v>1.2861635220125842</c:v>
                </c:pt>
                <c:pt idx="318">
                  <c:v>1.282131661442012</c:v>
                </c:pt>
                <c:pt idx="319">
                  <c:v>1.2781250000000057</c:v>
                </c:pt>
                <c:pt idx="320">
                  <c:v>1.2741433021806912</c:v>
                </c:pt>
                <c:pt idx="321">
                  <c:v>1.2701863354037326</c:v>
                </c:pt>
                <c:pt idx="322">
                  <c:v>1.266253869969046</c:v>
                </c:pt>
                <c:pt idx="323">
                  <c:v>1.2623456790123515</c:v>
                </c:pt>
                <c:pt idx="324">
                  <c:v>1.2584615384615443</c:v>
                </c:pt>
                <c:pt idx="325">
                  <c:v>1.2546012269938709</c:v>
                </c:pt>
                <c:pt idx="326">
                  <c:v>1.2507645259938898</c:v>
                </c:pt>
                <c:pt idx="327">
                  <c:v>1.2469512195122012</c:v>
                </c:pt>
                <c:pt idx="328">
                  <c:v>1.24316109422493</c:v>
                </c:pt>
                <c:pt idx="329">
                  <c:v>1.2393939393939455</c:v>
                </c:pt>
                <c:pt idx="330">
                  <c:v>1.2356495468278006</c:v>
                </c:pt>
                <c:pt idx="331">
                  <c:v>1.2319277108433797</c:v>
                </c:pt>
                <c:pt idx="332">
                  <c:v>1.2282282282282344</c:v>
                </c:pt>
                <c:pt idx="333">
                  <c:v>1.2245508982035991</c:v>
                </c:pt>
                <c:pt idx="334">
                  <c:v>1.220895522388066</c:v>
                </c:pt>
                <c:pt idx="335">
                  <c:v>1.2172619047619111</c:v>
                </c:pt>
                <c:pt idx="336">
                  <c:v>1.2136498516320537</c:v>
                </c:pt>
                <c:pt idx="337">
                  <c:v>1.2100591715976394</c:v>
                </c:pt>
                <c:pt idx="338">
                  <c:v>1.2064896755162304</c:v>
                </c:pt>
                <c:pt idx="339">
                  <c:v>1.2029411764705946</c:v>
                </c:pt>
                <c:pt idx="340">
                  <c:v>1.1994134897360766</c:v>
                </c:pt>
                <c:pt idx="341">
                  <c:v>1.1959064327485445</c:v>
                </c:pt>
                <c:pt idx="342">
                  <c:v>1.1924198250728928</c:v>
                </c:pt>
                <c:pt idx="343">
                  <c:v>1.1889534883720996</c:v>
                </c:pt>
                <c:pt idx="344">
                  <c:v>1.1855072463768181</c:v>
                </c:pt>
                <c:pt idx="345">
                  <c:v>1.1820809248554978</c:v>
                </c:pt>
                <c:pt idx="346">
                  <c:v>1.1786743515850209</c:v>
                </c:pt>
                <c:pt idx="347">
                  <c:v>1.1752873563218456</c:v>
                </c:pt>
                <c:pt idx="348">
                  <c:v>1.1719197707736455</c:v>
                </c:pt>
                <c:pt idx="349">
                  <c:v>1.1685714285714353</c:v>
                </c:pt>
                <c:pt idx="350">
                  <c:v>1.1652421652421718</c:v>
                </c:pt>
                <c:pt idx="351">
                  <c:v>1.1619318181818248</c:v>
                </c:pt>
                <c:pt idx="352">
                  <c:v>1.1586402266289018</c:v>
                </c:pt>
                <c:pt idx="353">
                  <c:v>1.1553672316384247</c:v>
                </c:pt>
                <c:pt idx="354">
                  <c:v>1.1521126760563447</c:v>
                </c:pt>
                <c:pt idx="355">
                  <c:v>1.1488764044943887</c:v>
                </c:pt>
                <c:pt idx="356">
                  <c:v>1.1456582633053289</c:v>
                </c:pt>
                <c:pt idx="357">
                  <c:v>1.142458100558666</c:v>
                </c:pt>
                <c:pt idx="358">
                  <c:v>1.1392757660167199</c:v>
                </c:pt>
                <c:pt idx="359">
                  <c:v>1.136111111111118</c:v>
                </c:pt>
                <c:pt idx="360">
                  <c:v>1.1329639889196743</c:v>
                </c:pt>
                <c:pt idx="361">
                  <c:v>1.1298342541436532</c:v>
                </c:pt>
                <c:pt idx="362">
                  <c:v>1.1267217630854063</c:v>
                </c:pt>
                <c:pt idx="363">
                  <c:v>1.1236263736263805</c:v>
                </c:pt>
                <c:pt idx="364">
                  <c:v>1.1205479452054863</c:v>
                </c:pt>
                <c:pt idx="365">
                  <c:v>1.1174863387978211</c:v>
                </c:pt>
                <c:pt idx="366">
                  <c:v>1.11444141689374</c:v>
                </c:pt>
                <c:pt idx="367">
                  <c:v>1.1114130434782679</c:v>
                </c:pt>
                <c:pt idx="368">
                  <c:v>1.1084010840108471</c:v>
                </c:pt>
                <c:pt idx="369">
                  <c:v>1.1054054054054123</c:v>
                </c:pt>
                <c:pt idx="370">
                  <c:v>1.1024258760107886</c:v>
                </c:pt>
                <c:pt idx="371">
                  <c:v>1.0994623655914049</c:v>
                </c:pt>
                <c:pt idx="372">
                  <c:v>1.0965147453083179</c:v>
                </c:pt>
                <c:pt idx="373">
                  <c:v>1.0935828877005418</c:v>
                </c:pt>
                <c:pt idx="374">
                  <c:v>1.0906666666666738</c:v>
                </c:pt>
                <c:pt idx="375">
                  <c:v>1.0877659574468155</c:v>
                </c:pt>
                <c:pt idx="376">
                  <c:v>1.0848806366047816</c:v>
                </c:pt>
                <c:pt idx="377">
                  <c:v>1.0820105820105892</c:v>
                </c:pt>
                <c:pt idx="378">
                  <c:v>1.0791556728232261</c:v>
                </c:pt>
                <c:pt idx="379">
                  <c:v>1.0763157894736914</c:v>
                </c:pt>
                <c:pt idx="380">
                  <c:v>1.073490813648301</c:v>
                </c:pt>
                <c:pt idx="381">
                  <c:v>1.0706806282722585</c:v>
                </c:pt>
                <c:pt idx="382">
                  <c:v>1.0678851174934798</c:v>
                </c:pt>
                <c:pt idx="383">
                  <c:v>1.0651041666666738</c:v>
                </c:pt>
                <c:pt idx="384">
                  <c:v>1.0623376623376695</c:v>
                </c:pt>
                <c:pt idx="385">
                  <c:v>1.0595854922279866</c:v>
                </c:pt>
                <c:pt idx="386">
                  <c:v>1.0568475452196455</c:v>
                </c:pt>
                <c:pt idx="387">
                  <c:v>1.0541237113402133</c:v>
                </c:pt>
                <c:pt idx="388">
                  <c:v>1.0514138817480791</c:v>
                </c:pt>
                <c:pt idx="389">
                  <c:v>1.0487179487179559</c:v>
                </c:pt>
                <c:pt idx="390">
                  <c:v>1.0460358056266057</c:v>
                </c:pt>
                <c:pt idx="391">
                  <c:v>1.0433673469387827</c:v>
                </c:pt>
                <c:pt idx="392">
                  <c:v>1.0407124681933915</c:v>
                </c:pt>
                <c:pt idx="393">
                  <c:v>1.0380710659898551</c:v>
                </c:pt>
                <c:pt idx="394">
                  <c:v>1.0354430379746908</c:v>
                </c:pt>
                <c:pt idx="395">
                  <c:v>1.0328282828282902</c:v>
                </c:pt>
                <c:pt idx="396">
                  <c:v>1.0302267002518966</c:v>
                </c:pt>
                <c:pt idx="397">
                  <c:v>1.0276381909547811</c:v>
                </c:pt>
                <c:pt idx="398">
                  <c:v>1.0250626566416114</c:v>
                </c:pt>
                <c:pt idx="399">
                  <c:v>1.0225000000000073</c:v>
                </c:pt>
                <c:pt idx="400">
                  <c:v>1.0199501246882867</c:v>
                </c:pt>
                <c:pt idx="401">
                  <c:v>1.0174129353233905</c:v>
                </c:pt>
                <c:pt idx="402">
                  <c:v>1.0148883374689901</c:v>
                </c:pt>
                <c:pt idx="403">
                  <c:v>1.0123762376237697</c:v>
                </c:pt>
                <c:pt idx="404">
                  <c:v>1.009876543209884</c:v>
                </c:pt>
                <c:pt idx="405">
                  <c:v>1.0073891625615838</c:v>
                </c:pt>
                <c:pt idx="406">
                  <c:v>1.0049140049140124</c:v>
                </c:pt>
                <c:pt idx="407">
                  <c:v>1.0024509803921644</c:v>
                </c:pt>
                <c:pt idx="408">
                  <c:v>1.0000000000000075</c:v>
                </c:pt>
              </c:numCache>
            </c:numRef>
          </c:xVal>
          <c:yVal>
            <c:numRef>
              <c:f>block3!$AB$2:$AB$410</c:f>
              <c:numCache>
                <c:formatCode>#,##0.0</c:formatCode>
                <c:ptCount val="409"/>
                <c:pt idx="0">
                  <c:v>26208.543098775801</c:v>
                </c:pt>
                <c:pt idx="1">
                  <c:v>24579.8690487893</c:v>
                </c:pt>
                <c:pt idx="2">
                  <c:v>24269.4573422508</c:v>
                </c:pt>
                <c:pt idx="3">
                  <c:v>23636.503347896502</c:v>
                </c:pt>
                <c:pt idx="4">
                  <c:v>23533.519635176701</c:v>
                </c:pt>
                <c:pt idx="5">
                  <c:v>23260.4436272967</c:v>
                </c:pt>
                <c:pt idx="6">
                  <c:v>23167.535464088502</c:v>
                </c:pt>
                <c:pt idx="7">
                  <c:v>22960.020219594298</c:v>
                </c:pt>
                <c:pt idx="8">
                  <c:v>22466.658783053401</c:v>
                </c:pt>
                <c:pt idx="9">
                  <c:v>22046.4872913855</c:v>
                </c:pt>
                <c:pt idx="10">
                  <c:v>22041.465389959201</c:v>
                </c:pt>
                <c:pt idx="11">
                  <c:v>21494.234747406401</c:v>
                </c:pt>
                <c:pt idx="12">
                  <c:v>21440.030988471401</c:v>
                </c:pt>
                <c:pt idx="13">
                  <c:v>21376.438012233401</c:v>
                </c:pt>
                <c:pt idx="14">
                  <c:v>21294.578932993201</c:v>
                </c:pt>
                <c:pt idx="15">
                  <c:v>21068.493741097798</c:v>
                </c:pt>
                <c:pt idx="16">
                  <c:v>20934.921443085201</c:v>
                </c:pt>
                <c:pt idx="17">
                  <c:v>20882.8931208055</c:v>
                </c:pt>
                <c:pt idx="18">
                  <c:v>20881.563391593001</c:v>
                </c:pt>
                <c:pt idx="19">
                  <c:v>20839.826534926899</c:v>
                </c:pt>
                <c:pt idx="20">
                  <c:v>20711.282427103899</c:v>
                </c:pt>
                <c:pt idx="21">
                  <c:v>20708.173843116099</c:v>
                </c:pt>
                <c:pt idx="22">
                  <c:v>20673.823037731399</c:v>
                </c:pt>
                <c:pt idx="23">
                  <c:v>20660.5275656636</c:v>
                </c:pt>
                <c:pt idx="24">
                  <c:v>20604.832020718601</c:v>
                </c:pt>
                <c:pt idx="25">
                  <c:v>20431.089899221799</c:v>
                </c:pt>
                <c:pt idx="26">
                  <c:v>20161.198621032701</c:v>
                </c:pt>
                <c:pt idx="27">
                  <c:v>20121.947355939301</c:v>
                </c:pt>
                <c:pt idx="28">
                  <c:v>20042.876926382902</c:v>
                </c:pt>
                <c:pt idx="29">
                  <c:v>19939.449241484799</c:v>
                </c:pt>
                <c:pt idx="30">
                  <c:v>19920.5924492995</c:v>
                </c:pt>
                <c:pt idx="31">
                  <c:v>19844.403153203501</c:v>
                </c:pt>
                <c:pt idx="32">
                  <c:v>19745.237499014998</c:v>
                </c:pt>
                <c:pt idx="33">
                  <c:v>19693.8215026691</c:v>
                </c:pt>
                <c:pt idx="34">
                  <c:v>19618.984321623298</c:v>
                </c:pt>
                <c:pt idx="35">
                  <c:v>19607.8237144179</c:v>
                </c:pt>
                <c:pt idx="36">
                  <c:v>19564.439870200102</c:v>
                </c:pt>
                <c:pt idx="37">
                  <c:v>19484.1220140306</c:v>
                </c:pt>
                <c:pt idx="38">
                  <c:v>19448.643510483202</c:v>
                </c:pt>
                <c:pt idx="39">
                  <c:v>19431.397545321601</c:v>
                </c:pt>
                <c:pt idx="40">
                  <c:v>19323.182229751899</c:v>
                </c:pt>
                <c:pt idx="41">
                  <c:v>19271.385718423098</c:v>
                </c:pt>
                <c:pt idx="42">
                  <c:v>19249.1905978822</c:v>
                </c:pt>
                <c:pt idx="43">
                  <c:v>19235.1071543785</c:v>
                </c:pt>
                <c:pt idx="44">
                  <c:v>19100.1893500771</c:v>
                </c:pt>
                <c:pt idx="45">
                  <c:v>19070.415976263001</c:v>
                </c:pt>
                <c:pt idx="46">
                  <c:v>19025.426901484399</c:v>
                </c:pt>
                <c:pt idx="47">
                  <c:v>18900.9831751565</c:v>
                </c:pt>
                <c:pt idx="48">
                  <c:v>18888.261817102699</c:v>
                </c:pt>
                <c:pt idx="49">
                  <c:v>18879.6577815415</c:v>
                </c:pt>
                <c:pt idx="50">
                  <c:v>18864.030201984398</c:v>
                </c:pt>
                <c:pt idx="51">
                  <c:v>18747.522660361701</c:v>
                </c:pt>
                <c:pt idx="52">
                  <c:v>18686.272732331501</c:v>
                </c:pt>
                <c:pt idx="53">
                  <c:v>18660.982797703498</c:v>
                </c:pt>
                <c:pt idx="54">
                  <c:v>18648.740104536399</c:v>
                </c:pt>
                <c:pt idx="55">
                  <c:v>18619.433799912498</c:v>
                </c:pt>
                <c:pt idx="56">
                  <c:v>18580.9271419125</c:v>
                </c:pt>
                <c:pt idx="57">
                  <c:v>18561.668495076101</c:v>
                </c:pt>
                <c:pt idx="58">
                  <c:v>18557.828866731299</c:v>
                </c:pt>
                <c:pt idx="59">
                  <c:v>18404.7235431644</c:v>
                </c:pt>
                <c:pt idx="60">
                  <c:v>18362.9621928345</c:v>
                </c:pt>
                <c:pt idx="61">
                  <c:v>18361.2629151418</c:v>
                </c:pt>
                <c:pt idx="62">
                  <c:v>18342.1075497003</c:v>
                </c:pt>
                <c:pt idx="63">
                  <c:v>18214.900489657499</c:v>
                </c:pt>
                <c:pt idx="64">
                  <c:v>18181.3395348253</c:v>
                </c:pt>
                <c:pt idx="65">
                  <c:v>18178.2444352948</c:v>
                </c:pt>
                <c:pt idx="66">
                  <c:v>17966.619924833401</c:v>
                </c:pt>
                <c:pt idx="67">
                  <c:v>17949.7891846565</c:v>
                </c:pt>
                <c:pt idx="68">
                  <c:v>17938.0542112414</c:v>
                </c:pt>
                <c:pt idx="69">
                  <c:v>17894.9803327015</c:v>
                </c:pt>
                <c:pt idx="70">
                  <c:v>17878.030426144</c:v>
                </c:pt>
                <c:pt idx="71">
                  <c:v>17840.669873128001</c:v>
                </c:pt>
                <c:pt idx="72">
                  <c:v>17828.635864028201</c:v>
                </c:pt>
                <c:pt idx="73">
                  <c:v>17824.481900282601</c:v>
                </c:pt>
                <c:pt idx="74">
                  <c:v>17808.821943890998</c:v>
                </c:pt>
                <c:pt idx="75">
                  <c:v>17807.1743840501</c:v>
                </c:pt>
                <c:pt idx="76">
                  <c:v>17772.204166017898</c:v>
                </c:pt>
                <c:pt idx="77">
                  <c:v>17770.665840298199</c:v>
                </c:pt>
                <c:pt idx="78">
                  <c:v>17757.527592742601</c:v>
                </c:pt>
                <c:pt idx="79">
                  <c:v>17653.5770366037</c:v>
                </c:pt>
                <c:pt idx="80">
                  <c:v>17649.523026676201</c:v>
                </c:pt>
                <c:pt idx="81">
                  <c:v>17627.4281422237</c:v>
                </c:pt>
                <c:pt idx="82">
                  <c:v>17511.760424577798</c:v>
                </c:pt>
                <c:pt idx="83">
                  <c:v>17509.3675647202</c:v>
                </c:pt>
                <c:pt idx="84">
                  <c:v>17503.117066847499</c:v>
                </c:pt>
                <c:pt idx="85">
                  <c:v>17392.871623236999</c:v>
                </c:pt>
                <c:pt idx="86">
                  <c:v>17296.282509409801</c:v>
                </c:pt>
                <c:pt idx="87">
                  <c:v>17273.909139045401</c:v>
                </c:pt>
                <c:pt idx="88">
                  <c:v>17245.964439512802</c:v>
                </c:pt>
                <c:pt idx="89">
                  <c:v>17197.574471099299</c:v>
                </c:pt>
                <c:pt idx="90">
                  <c:v>17113.365862826999</c:v>
                </c:pt>
                <c:pt idx="91">
                  <c:v>17052.953567652599</c:v>
                </c:pt>
                <c:pt idx="92">
                  <c:v>16988.357337238202</c:v>
                </c:pt>
                <c:pt idx="93">
                  <c:v>16946.809532386698</c:v>
                </c:pt>
                <c:pt idx="94">
                  <c:v>16927.755383932101</c:v>
                </c:pt>
                <c:pt idx="95">
                  <c:v>16921.9805481361</c:v>
                </c:pt>
                <c:pt idx="96">
                  <c:v>16919.598265630499</c:v>
                </c:pt>
                <c:pt idx="97">
                  <c:v>16882.2722312406</c:v>
                </c:pt>
                <c:pt idx="98">
                  <c:v>16854.348509452499</c:v>
                </c:pt>
                <c:pt idx="99">
                  <c:v>16852.3041463591</c:v>
                </c:pt>
                <c:pt idx="100">
                  <c:v>16784.587723697899</c:v>
                </c:pt>
                <c:pt idx="101">
                  <c:v>16745.1647796041</c:v>
                </c:pt>
                <c:pt idx="102">
                  <c:v>16715.4730140393</c:v>
                </c:pt>
                <c:pt idx="103">
                  <c:v>16676.990008402401</c:v>
                </c:pt>
                <c:pt idx="104">
                  <c:v>16626.5161727784</c:v>
                </c:pt>
                <c:pt idx="105">
                  <c:v>16580.0871245421</c:v>
                </c:pt>
                <c:pt idx="106">
                  <c:v>16506.5202682862</c:v>
                </c:pt>
                <c:pt idx="107">
                  <c:v>16497.4736209566</c:v>
                </c:pt>
                <c:pt idx="108">
                  <c:v>16490.398766804901</c:v>
                </c:pt>
                <c:pt idx="109">
                  <c:v>16489.718879027099</c:v>
                </c:pt>
                <c:pt idx="110">
                  <c:v>16460.370008830199</c:v>
                </c:pt>
                <c:pt idx="111">
                  <c:v>16440.3703992224</c:v>
                </c:pt>
                <c:pt idx="112">
                  <c:v>16359.211915629799</c:v>
                </c:pt>
                <c:pt idx="113">
                  <c:v>16282.746989716499</c:v>
                </c:pt>
                <c:pt idx="114">
                  <c:v>16275.3160629548</c:v>
                </c:pt>
                <c:pt idx="115">
                  <c:v>16265.602240193901</c:v>
                </c:pt>
                <c:pt idx="116">
                  <c:v>16244.6583208844</c:v>
                </c:pt>
                <c:pt idx="117">
                  <c:v>16242.236914348799</c:v>
                </c:pt>
                <c:pt idx="118">
                  <c:v>16241.75727848</c:v>
                </c:pt>
                <c:pt idx="119">
                  <c:v>16161.878587344299</c:v>
                </c:pt>
                <c:pt idx="120">
                  <c:v>16108.930460522301</c:v>
                </c:pt>
                <c:pt idx="121">
                  <c:v>16093.9306139368</c:v>
                </c:pt>
                <c:pt idx="122">
                  <c:v>16059.562240630999</c:v>
                </c:pt>
                <c:pt idx="123">
                  <c:v>15998.798537296399</c:v>
                </c:pt>
                <c:pt idx="124">
                  <c:v>15963.9622833638</c:v>
                </c:pt>
                <c:pt idx="125">
                  <c:v>15897.649093951</c:v>
                </c:pt>
                <c:pt idx="126">
                  <c:v>15886.593069539</c:v>
                </c:pt>
                <c:pt idx="127">
                  <c:v>15879.9287858349</c:v>
                </c:pt>
                <c:pt idx="128">
                  <c:v>15830.4595656893</c:v>
                </c:pt>
                <c:pt idx="129">
                  <c:v>15776.674825833999</c:v>
                </c:pt>
                <c:pt idx="130">
                  <c:v>15774.266944536501</c:v>
                </c:pt>
                <c:pt idx="131">
                  <c:v>15762.799735185499</c:v>
                </c:pt>
                <c:pt idx="132">
                  <c:v>15722.036620840699</c:v>
                </c:pt>
                <c:pt idx="133">
                  <c:v>15706.6972346987</c:v>
                </c:pt>
                <c:pt idx="134">
                  <c:v>15674.0822091508</c:v>
                </c:pt>
                <c:pt idx="135">
                  <c:v>15667.837844058</c:v>
                </c:pt>
                <c:pt idx="136">
                  <c:v>15659.4344729111</c:v>
                </c:pt>
                <c:pt idx="137">
                  <c:v>15649.0313585605</c:v>
                </c:pt>
                <c:pt idx="138">
                  <c:v>15604.7700287019</c:v>
                </c:pt>
                <c:pt idx="139">
                  <c:v>15559.0331169868</c:v>
                </c:pt>
                <c:pt idx="140">
                  <c:v>15514.021990520199</c:v>
                </c:pt>
                <c:pt idx="141">
                  <c:v>15507.969501810599</c:v>
                </c:pt>
                <c:pt idx="142">
                  <c:v>15486.694085651699</c:v>
                </c:pt>
                <c:pt idx="143">
                  <c:v>15468.0028794722</c:v>
                </c:pt>
                <c:pt idx="144">
                  <c:v>15461.375428858501</c:v>
                </c:pt>
                <c:pt idx="145">
                  <c:v>15422.468383965401</c:v>
                </c:pt>
                <c:pt idx="146">
                  <c:v>15408.7693674164</c:v>
                </c:pt>
                <c:pt idx="147">
                  <c:v>15392.3467612151</c:v>
                </c:pt>
                <c:pt idx="148">
                  <c:v>15385.5567020038</c:v>
                </c:pt>
                <c:pt idx="149">
                  <c:v>15384.1889381361</c:v>
                </c:pt>
                <c:pt idx="150">
                  <c:v>15379.712313616899</c:v>
                </c:pt>
                <c:pt idx="151">
                  <c:v>15377.087180930401</c:v>
                </c:pt>
                <c:pt idx="152">
                  <c:v>15351.6371494749</c:v>
                </c:pt>
                <c:pt idx="153">
                  <c:v>15317.2770518701</c:v>
                </c:pt>
                <c:pt idx="154">
                  <c:v>15307.4643286588</c:v>
                </c:pt>
                <c:pt idx="155">
                  <c:v>15268.684014865699</c:v>
                </c:pt>
                <c:pt idx="156">
                  <c:v>15259.592780365499</c:v>
                </c:pt>
                <c:pt idx="157">
                  <c:v>15152.191549618101</c:v>
                </c:pt>
                <c:pt idx="158">
                  <c:v>15137.190996875899</c:v>
                </c:pt>
                <c:pt idx="159">
                  <c:v>15121.02511013</c:v>
                </c:pt>
                <c:pt idx="160">
                  <c:v>15109.4890508564</c:v>
                </c:pt>
                <c:pt idx="161">
                  <c:v>15102.091382504899</c:v>
                </c:pt>
                <c:pt idx="162">
                  <c:v>15082.4269866452</c:v>
                </c:pt>
                <c:pt idx="163">
                  <c:v>15074.9401158072</c:v>
                </c:pt>
                <c:pt idx="164">
                  <c:v>15062.6563181044</c:v>
                </c:pt>
                <c:pt idx="165">
                  <c:v>15055.926034145999</c:v>
                </c:pt>
                <c:pt idx="166">
                  <c:v>15043.674353361799</c:v>
                </c:pt>
                <c:pt idx="167">
                  <c:v>15014.0496305861</c:v>
                </c:pt>
                <c:pt idx="168">
                  <c:v>14957.074509891299</c:v>
                </c:pt>
                <c:pt idx="169">
                  <c:v>14889.995683168399</c:v>
                </c:pt>
                <c:pt idx="170">
                  <c:v>14889.409187352099</c:v>
                </c:pt>
                <c:pt idx="171">
                  <c:v>14861.7156126219</c:v>
                </c:pt>
                <c:pt idx="172">
                  <c:v>14855.6801174462</c:v>
                </c:pt>
                <c:pt idx="173">
                  <c:v>14838.859529936501</c:v>
                </c:pt>
                <c:pt idx="174">
                  <c:v>14829.7135539302</c:v>
                </c:pt>
                <c:pt idx="175">
                  <c:v>14809.3787171617</c:v>
                </c:pt>
                <c:pt idx="176">
                  <c:v>14801.992217717199</c:v>
                </c:pt>
                <c:pt idx="177">
                  <c:v>14758.4829756543</c:v>
                </c:pt>
                <c:pt idx="178">
                  <c:v>14704.6560942997</c:v>
                </c:pt>
                <c:pt idx="179">
                  <c:v>14682.981917236901</c:v>
                </c:pt>
                <c:pt idx="180">
                  <c:v>14655.3423690943</c:v>
                </c:pt>
                <c:pt idx="181">
                  <c:v>14654.2318154124</c:v>
                </c:pt>
                <c:pt idx="182">
                  <c:v>14591.808927800899</c:v>
                </c:pt>
                <c:pt idx="183">
                  <c:v>14566.162622108901</c:v>
                </c:pt>
                <c:pt idx="184">
                  <c:v>14547.9220214128</c:v>
                </c:pt>
                <c:pt idx="185">
                  <c:v>14545.1526578715</c:v>
                </c:pt>
                <c:pt idx="186">
                  <c:v>14542.3410672632</c:v>
                </c:pt>
                <c:pt idx="187">
                  <c:v>14535.628241698099</c:v>
                </c:pt>
                <c:pt idx="188">
                  <c:v>14533.4629407584</c:v>
                </c:pt>
                <c:pt idx="189">
                  <c:v>14524.8431460023</c:v>
                </c:pt>
                <c:pt idx="190">
                  <c:v>14519.411626684199</c:v>
                </c:pt>
                <c:pt idx="191">
                  <c:v>14500.5264679791</c:v>
                </c:pt>
                <c:pt idx="192">
                  <c:v>14457.613274379401</c:v>
                </c:pt>
                <c:pt idx="193">
                  <c:v>14387.3311309808</c:v>
                </c:pt>
                <c:pt idx="194">
                  <c:v>14368.120680050901</c:v>
                </c:pt>
                <c:pt idx="195">
                  <c:v>14317.9425405082</c:v>
                </c:pt>
                <c:pt idx="196">
                  <c:v>14313.18029559</c:v>
                </c:pt>
                <c:pt idx="197">
                  <c:v>14310.611066252201</c:v>
                </c:pt>
                <c:pt idx="198">
                  <c:v>14288.6852864476</c:v>
                </c:pt>
                <c:pt idx="199">
                  <c:v>14285.3911126771</c:v>
                </c:pt>
                <c:pt idx="200">
                  <c:v>14279.888005303201</c:v>
                </c:pt>
                <c:pt idx="201">
                  <c:v>14248.795408255701</c:v>
                </c:pt>
                <c:pt idx="202">
                  <c:v>14245.6175024274</c:v>
                </c:pt>
                <c:pt idx="203">
                  <c:v>14233.440021345201</c:v>
                </c:pt>
                <c:pt idx="204">
                  <c:v>14226.5452332615</c:v>
                </c:pt>
                <c:pt idx="205">
                  <c:v>14224.599430341599</c:v>
                </c:pt>
                <c:pt idx="206">
                  <c:v>14216.5690661023</c:v>
                </c:pt>
                <c:pt idx="207">
                  <c:v>14188.328075538901</c:v>
                </c:pt>
                <c:pt idx="208">
                  <c:v>14153.302124313999</c:v>
                </c:pt>
                <c:pt idx="209">
                  <c:v>14113.707809241299</c:v>
                </c:pt>
                <c:pt idx="210">
                  <c:v>14102.3243377952</c:v>
                </c:pt>
                <c:pt idx="211">
                  <c:v>14094.8907548028</c:v>
                </c:pt>
                <c:pt idx="212">
                  <c:v>14066.546401035899</c:v>
                </c:pt>
                <c:pt idx="213">
                  <c:v>14048.6338054073</c:v>
                </c:pt>
                <c:pt idx="214">
                  <c:v>14008.967610428401</c:v>
                </c:pt>
                <c:pt idx="215">
                  <c:v>13979.048224586601</c:v>
                </c:pt>
                <c:pt idx="216">
                  <c:v>13951.0616642922</c:v>
                </c:pt>
                <c:pt idx="217">
                  <c:v>13936.0623219196</c:v>
                </c:pt>
                <c:pt idx="218">
                  <c:v>13921.687418650001</c:v>
                </c:pt>
                <c:pt idx="219">
                  <c:v>13920.272906902301</c:v>
                </c:pt>
                <c:pt idx="220">
                  <c:v>13911.780276514701</c:v>
                </c:pt>
                <c:pt idx="221">
                  <c:v>13898.674247147601</c:v>
                </c:pt>
                <c:pt idx="222">
                  <c:v>13898.3657550591</c:v>
                </c:pt>
                <c:pt idx="223">
                  <c:v>13830.3012480255</c:v>
                </c:pt>
                <c:pt idx="224">
                  <c:v>13825.546573445899</c:v>
                </c:pt>
                <c:pt idx="225">
                  <c:v>13801.6541349214</c:v>
                </c:pt>
                <c:pt idx="226">
                  <c:v>13797.4022093124</c:v>
                </c:pt>
                <c:pt idx="227">
                  <c:v>13774.4812823954</c:v>
                </c:pt>
                <c:pt idx="228">
                  <c:v>13770.1867721464</c:v>
                </c:pt>
                <c:pt idx="229">
                  <c:v>13759.338181860699</c:v>
                </c:pt>
                <c:pt idx="230">
                  <c:v>13751.1375708632</c:v>
                </c:pt>
                <c:pt idx="231">
                  <c:v>13729.667397253699</c:v>
                </c:pt>
                <c:pt idx="232">
                  <c:v>13727.2333417231</c:v>
                </c:pt>
                <c:pt idx="233">
                  <c:v>13720.303937844201</c:v>
                </c:pt>
                <c:pt idx="234">
                  <c:v>13690.3418868194</c:v>
                </c:pt>
                <c:pt idx="235">
                  <c:v>13683.267293713099</c:v>
                </c:pt>
                <c:pt idx="236">
                  <c:v>13653.395755294599</c:v>
                </c:pt>
                <c:pt idx="237">
                  <c:v>13617.5791147732</c:v>
                </c:pt>
                <c:pt idx="238">
                  <c:v>13583.138396168901</c:v>
                </c:pt>
                <c:pt idx="239">
                  <c:v>13568.6169546168</c:v>
                </c:pt>
                <c:pt idx="240">
                  <c:v>13566.463888870599</c:v>
                </c:pt>
                <c:pt idx="241">
                  <c:v>13550.7008696878</c:v>
                </c:pt>
                <c:pt idx="242">
                  <c:v>13486.9953610423</c:v>
                </c:pt>
                <c:pt idx="243">
                  <c:v>13480.6577139492</c:v>
                </c:pt>
                <c:pt idx="244">
                  <c:v>13473.3290593167</c:v>
                </c:pt>
                <c:pt idx="245">
                  <c:v>13463.1673381071</c:v>
                </c:pt>
                <c:pt idx="246">
                  <c:v>13461.0077997603</c:v>
                </c:pt>
                <c:pt idx="247">
                  <c:v>13440.994527704601</c:v>
                </c:pt>
                <c:pt idx="248">
                  <c:v>13439.546777113799</c:v>
                </c:pt>
                <c:pt idx="249">
                  <c:v>13400.222933069999</c:v>
                </c:pt>
                <c:pt idx="250">
                  <c:v>13373.1146734675</c:v>
                </c:pt>
                <c:pt idx="251">
                  <c:v>13322.945382390601</c:v>
                </c:pt>
                <c:pt idx="252">
                  <c:v>13316.269246051599</c:v>
                </c:pt>
                <c:pt idx="253">
                  <c:v>13243.759751605299</c:v>
                </c:pt>
                <c:pt idx="254">
                  <c:v>13232.9420163576</c:v>
                </c:pt>
                <c:pt idx="255">
                  <c:v>13133.945714792</c:v>
                </c:pt>
                <c:pt idx="256">
                  <c:v>13132.4662653541</c:v>
                </c:pt>
                <c:pt idx="257">
                  <c:v>13085.2456354646</c:v>
                </c:pt>
                <c:pt idx="258">
                  <c:v>13068.4420029782</c:v>
                </c:pt>
                <c:pt idx="259">
                  <c:v>13047.4801554521</c:v>
                </c:pt>
                <c:pt idx="260">
                  <c:v>13041.6570217259</c:v>
                </c:pt>
                <c:pt idx="261">
                  <c:v>13016.247160257901</c:v>
                </c:pt>
                <c:pt idx="262">
                  <c:v>12966.900317400001</c:v>
                </c:pt>
                <c:pt idx="263">
                  <c:v>12956.8512307573</c:v>
                </c:pt>
                <c:pt idx="264">
                  <c:v>12951.5079303119</c:v>
                </c:pt>
                <c:pt idx="265">
                  <c:v>12933.9999227076</c:v>
                </c:pt>
                <c:pt idx="266">
                  <c:v>12924.131162080201</c:v>
                </c:pt>
                <c:pt idx="267">
                  <c:v>12901.5896507528</c:v>
                </c:pt>
                <c:pt idx="268">
                  <c:v>12890.5458225369</c:v>
                </c:pt>
                <c:pt idx="269">
                  <c:v>12889.5084146099</c:v>
                </c:pt>
                <c:pt idx="270">
                  <c:v>12848.477242946899</c:v>
                </c:pt>
                <c:pt idx="271">
                  <c:v>12766.5247310826</c:v>
                </c:pt>
                <c:pt idx="272">
                  <c:v>12756.7138166926</c:v>
                </c:pt>
                <c:pt idx="273">
                  <c:v>12748.0654611021</c:v>
                </c:pt>
                <c:pt idx="274">
                  <c:v>12724.577410041</c:v>
                </c:pt>
                <c:pt idx="275">
                  <c:v>12677.214456997601</c:v>
                </c:pt>
                <c:pt idx="276">
                  <c:v>12651.172664993799</c:v>
                </c:pt>
                <c:pt idx="277">
                  <c:v>12648.561095919</c:v>
                </c:pt>
                <c:pt idx="278">
                  <c:v>12648.260211512101</c:v>
                </c:pt>
                <c:pt idx="279">
                  <c:v>12572.278738373399</c:v>
                </c:pt>
                <c:pt idx="280">
                  <c:v>12556.208298044099</c:v>
                </c:pt>
                <c:pt idx="281">
                  <c:v>12504.305138186801</c:v>
                </c:pt>
                <c:pt idx="282">
                  <c:v>12469.830384181299</c:v>
                </c:pt>
                <c:pt idx="283">
                  <c:v>12421.083519584899</c:v>
                </c:pt>
                <c:pt idx="284">
                  <c:v>12415.522441294201</c:v>
                </c:pt>
                <c:pt idx="285">
                  <c:v>12411.894448590399</c:v>
                </c:pt>
                <c:pt idx="286">
                  <c:v>12406.9407185644</c:v>
                </c:pt>
                <c:pt idx="287">
                  <c:v>12399.4423426795</c:v>
                </c:pt>
                <c:pt idx="288">
                  <c:v>12393.354576498599</c:v>
                </c:pt>
                <c:pt idx="289">
                  <c:v>12389.3717620632</c:v>
                </c:pt>
                <c:pt idx="290">
                  <c:v>12379.8515880632</c:v>
                </c:pt>
                <c:pt idx="291">
                  <c:v>12348.7718772013</c:v>
                </c:pt>
                <c:pt idx="292">
                  <c:v>12280.983627024199</c:v>
                </c:pt>
                <c:pt idx="293">
                  <c:v>12236.344273241801</c:v>
                </c:pt>
                <c:pt idx="294">
                  <c:v>12202.770551662299</c:v>
                </c:pt>
                <c:pt idx="295">
                  <c:v>12200.133420137399</c:v>
                </c:pt>
                <c:pt idx="296">
                  <c:v>12182.705673065901</c:v>
                </c:pt>
                <c:pt idx="297">
                  <c:v>12154.240199604599</c:v>
                </c:pt>
                <c:pt idx="298">
                  <c:v>12148.158742244999</c:v>
                </c:pt>
                <c:pt idx="299">
                  <c:v>12141.7920353914</c:v>
                </c:pt>
                <c:pt idx="300">
                  <c:v>12102.3543098055</c:v>
                </c:pt>
                <c:pt idx="301">
                  <c:v>12090.198361496799</c:v>
                </c:pt>
                <c:pt idx="302">
                  <c:v>12062.998121029001</c:v>
                </c:pt>
                <c:pt idx="303">
                  <c:v>12062.574810839</c:v>
                </c:pt>
                <c:pt idx="304">
                  <c:v>12052.886908578699</c:v>
                </c:pt>
                <c:pt idx="305">
                  <c:v>12035.0238872101</c:v>
                </c:pt>
                <c:pt idx="306">
                  <c:v>11958.908135268401</c:v>
                </c:pt>
                <c:pt idx="307">
                  <c:v>11946.910908759801</c:v>
                </c:pt>
                <c:pt idx="308">
                  <c:v>11938.650472248</c:v>
                </c:pt>
                <c:pt idx="309">
                  <c:v>11937.131964767001</c:v>
                </c:pt>
                <c:pt idx="310">
                  <c:v>11907.8405043682</c:v>
                </c:pt>
                <c:pt idx="311">
                  <c:v>11824.136877632</c:v>
                </c:pt>
                <c:pt idx="312">
                  <c:v>11784.8691181828</c:v>
                </c:pt>
                <c:pt idx="313">
                  <c:v>11749.616506624399</c:v>
                </c:pt>
                <c:pt idx="314">
                  <c:v>11734.709516230399</c:v>
                </c:pt>
                <c:pt idx="315">
                  <c:v>11689.114796501201</c:v>
                </c:pt>
                <c:pt idx="316">
                  <c:v>11685.9618905155</c:v>
                </c:pt>
                <c:pt idx="317">
                  <c:v>11680.5230637565</c:v>
                </c:pt>
                <c:pt idx="318">
                  <c:v>11679.450222888699</c:v>
                </c:pt>
                <c:pt idx="319">
                  <c:v>11672.7630319495</c:v>
                </c:pt>
                <c:pt idx="320">
                  <c:v>11655.7732211194</c:v>
                </c:pt>
                <c:pt idx="321">
                  <c:v>11655.4926909773</c:v>
                </c:pt>
                <c:pt idx="322">
                  <c:v>11626.668561999501</c:v>
                </c:pt>
                <c:pt idx="323">
                  <c:v>11621.139781809199</c:v>
                </c:pt>
                <c:pt idx="324">
                  <c:v>11610.011929721801</c:v>
                </c:pt>
                <c:pt idx="325">
                  <c:v>11580.9761447358</c:v>
                </c:pt>
                <c:pt idx="326">
                  <c:v>11559.543898591999</c:v>
                </c:pt>
                <c:pt idx="327">
                  <c:v>11524.191214128599</c:v>
                </c:pt>
                <c:pt idx="328">
                  <c:v>11497.516512165699</c:v>
                </c:pt>
                <c:pt idx="329">
                  <c:v>11472.8935526192</c:v>
                </c:pt>
                <c:pt idx="330">
                  <c:v>11450.5395451232</c:v>
                </c:pt>
                <c:pt idx="331">
                  <c:v>11440.5056746765</c:v>
                </c:pt>
                <c:pt idx="332">
                  <c:v>11431.4694064093</c:v>
                </c:pt>
                <c:pt idx="333">
                  <c:v>11415.850169102599</c:v>
                </c:pt>
                <c:pt idx="334">
                  <c:v>11411.2764178654</c:v>
                </c:pt>
                <c:pt idx="335">
                  <c:v>11288.1898179741</c:v>
                </c:pt>
                <c:pt idx="336">
                  <c:v>11201.6650814123</c:v>
                </c:pt>
                <c:pt idx="337">
                  <c:v>11196.136897606</c:v>
                </c:pt>
                <c:pt idx="338">
                  <c:v>11159.947845291799</c:v>
                </c:pt>
                <c:pt idx="339">
                  <c:v>11134.912496052601</c:v>
                </c:pt>
                <c:pt idx="340">
                  <c:v>11110.766340747799</c:v>
                </c:pt>
                <c:pt idx="341">
                  <c:v>11095.090656084099</c:v>
                </c:pt>
                <c:pt idx="342">
                  <c:v>11057.7395689679</c:v>
                </c:pt>
                <c:pt idx="343">
                  <c:v>11051.934686250799</c:v>
                </c:pt>
                <c:pt idx="344">
                  <c:v>11038.3499487394</c:v>
                </c:pt>
                <c:pt idx="345">
                  <c:v>11017.642305719701</c:v>
                </c:pt>
                <c:pt idx="346">
                  <c:v>10985.554265603299</c:v>
                </c:pt>
                <c:pt idx="347">
                  <c:v>10977.569511805101</c:v>
                </c:pt>
                <c:pt idx="348">
                  <c:v>10975.035090495299</c:v>
                </c:pt>
                <c:pt idx="349">
                  <c:v>10959.726281720699</c:v>
                </c:pt>
                <c:pt idx="350">
                  <c:v>10915.907130998799</c:v>
                </c:pt>
                <c:pt idx="351">
                  <c:v>10911.436444269901</c:v>
                </c:pt>
                <c:pt idx="352">
                  <c:v>10909.1007458851</c:v>
                </c:pt>
                <c:pt idx="353">
                  <c:v>10897.408746081899</c:v>
                </c:pt>
                <c:pt idx="354">
                  <c:v>10882.7221005837</c:v>
                </c:pt>
                <c:pt idx="355">
                  <c:v>10867.624455696599</c:v>
                </c:pt>
                <c:pt idx="356">
                  <c:v>10830.123555578401</c:v>
                </c:pt>
                <c:pt idx="357">
                  <c:v>10788.2610183543</c:v>
                </c:pt>
                <c:pt idx="358">
                  <c:v>10788.0319011314</c:v>
                </c:pt>
                <c:pt idx="359">
                  <c:v>10781.7419572991</c:v>
                </c:pt>
                <c:pt idx="360">
                  <c:v>10761.5887374629</c:v>
                </c:pt>
                <c:pt idx="361">
                  <c:v>10756.4559034864</c:v>
                </c:pt>
                <c:pt idx="362">
                  <c:v>10736.2511635548</c:v>
                </c:pt>
                <c:pt idx="363">
                  <c:v>10725.819560768001</c:v>
                </c:pt>
                <c:pt idx="364">
                  <c:v>10477.151291128101</c:v>
                </c:pt>
                <c:pt idx="365">
                  <c:v>10449.531888277899</c:v>
                </c:pt>
                <c:pt idx="366">
                  <c:v>10433.7345265652</c:v>
                </c:pt>
                <c:pt idx="367">
                  <c:v>10340.1118182138</c:v>
                </c:pt>
                <c:pt idx="368">
                  <c:v>10326.949796949</c:v>
                </c:pt>
                <c:pt idx="369">
                  <c:v>10205.5241107701</c:v>
                </c:pt>
                <c:pt idx="370">
                  <c:v>10112.476121519599</c:v>
                </c:pt>
                <c:pt idx="371">
                  <c:v>10103.8288931607</c:v>
                </c:pt>
                <c:pt idx="372">
                  <c:v>10057.1691320151</c:v>
                </c:pt>
                <c:pt idx="373">
                  <c:v>9940.4195998631094</c:v>
                </c:pt>
                <c:pt idx="374">
                  <c:v>9928.24194907725</c:v>
                </c:pt>
                <c:pt idx="375">
                  <c:v>9819.9213599136601</c:v>
                </c:pt>
                <c:pt idx="376">
                  <c:v>9739.2507278078992</c:v>
                </c:pt>
                <c:pt idx="377">
                  <c:v>9736.7998611450002</c:v>
                </c:pt>
                <c:pt idx="378">
                  <c:v>9593.8803246516909</c:v>
                </c:pt>
                <c:pt idx="379">
                  <c:v>9573.8120700634609</c:v>
                </c:pt>
                <c:pt idx="380">
                  <c:v>9426.9934214067198</c:v>
                </c:pt>
                <c:pt idx="381">
                  <c:v>9322.7847420546004</c:v>
                </c:pt>
                <c:pt idx="382">
                  <c:v>9319.9313593631596</c:v>
                </c:pt>
                <c:pt idx="383">
                  <c:v>8765.2187480932898</c:v>
                </c:pt>
                <c:pt idx="384">
                  <c:v>8663.7959880834096</c:v>
                </c:pt>
                <c:pt idx="385">
                  <c:v>8569.7846496156799</c:v>
                </c:pt>
                <c:pt idx="386">
                  <c:v>8569.4009885187006</c:v>
                </c:pt>
                <c:pt idx="387">
                  <c:v>8352.6012247091294</c:v>
                </c:pt>
                <c:pt idx="388">
                  <c:v>8334.1615483451696</c:v>
                </c:pt>
                <c:pt idx="389">
                  <c:v>7792.8158082294203</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numCache>
            </c:numRef>
          </c:yVal>
          <c:smooth val="0"/>
          <c:extLst>
            <c:ext xmlns:c16="http://schemas.microsoft.com/office/drawing/2014/chart" uri="{C3380CC4-5D6E-409C-BE32-E72D297353CC}">
              <c16:uniqueId val="{00000003-0448-4AE4-AF79-3DDB08B80E1A}"/>
            </c:ext>
          </c:extLst>
        </c:ser>
        <c:ser>
          <c:idx val="5"/>
          <c:order val="5"/>
          <c:tx>
            <c:strRef>
              <c:f>block2!$AB$1</c:f>
              <c:strCache>
                <c:ptCount val="1"/>
                <c:pt idx="0">
                  <c:v>Block_2</c:v>
                </c:pt>
              </c:strCache>
            </c:strRef>
          </c:tx>
          <c:spPr>
            <a:ln w="28575">
              <a:solidFill>
                <a:srgbClr val="CC0099">
                  <a:alpha val="20000"/>
                </a:srgbClr>
              </a:solidFill>
            </a:ln>
            <a:effectLst/>
          </c:spPr>
          <c:marker>
            <c:symbol val="circle"/>
            <c:size val="6"/>
            <c:spPr>
              <a:solidFill>
                <a:srgbClr val="CC0099"/>
              </a:solidFill>
              <a:ln w="9525" cap="flat" cmpd="sng" algn="ctr">
                <a:solidFill>
                  <a:srgbClr val="CC0099">
                    <a:alpha val="20000"/>
                  </a:srgbClr>
                </a:solidFill>
                <a:round/>
              </a:ln>
              <a:effectLst/>
            </c:spPr>
          </c:marker>
          <c:xVal>
            <c:numRef>
              <c:f>block2!$AD$2:$AD$2990</c:f>
              <c:numCache>
                <c:formatCode>0.0</c:formatCode>
                <c:ptCount val="2989"/>
                <c:pt idx="0">
                  <c:v>2989</c:v>
                </c:pt>
                <c:pt idx="1">
                  <c:v>1494.5</c:v>
                </c:pt>
                <c:pt idx="2">
                  <c:v>996.33333333333326</c:v>
                </c:pt>
                <c:pt idx="3">
                  <c:v>747.25</c:v>
                </c:pt>
                <c:pt idx="4">
                  <c:v>597.80000000000007</c:v>
                </c:pt>
                <c:pt idx="5">
                  <c:v>498.16666666666663</c:v>
                </c:pt>
                <c:pt idx="6">
                  <c:v>427</c:v>
                </c:pt>
                <c:pt idx="7">
                  <c:v>373.625</c:v>
                </c:pt>
                <c:pt idx="8">
                  <c:v>332.11111111111114</c:v>
                </c:pt>
                <c:pt idx="9">
                  <c:v>298.90000000000003</c:v>
                </c:pt>
                <c:pt idx="10">
                  <c:v>271.72727272727275</c:v>
                </c:pt>
                <c:pt idx="11">
                  <c:v>249.08333333333331</c:v>
                </c:pt>
                <c:pt idx="12">
                  <c:v>229.92307692307691</c:v>
                </c:pt>
                <c:pt idx="13">
                  <c:v>213.49999999999997</c:v>
                </c:pt>
                <c:pt idx="14">
                  <c:v>199.26666666666662</c:v>
                </c:pt>
                <c:pt idx="15">
                  <c:v>186.81249999999994</c:v>
                </c:pt>
                <c:pt idx="16">
                  <c:v>175.82352941176464</c:v>
                </c:pt>
                <c:pt idx="17">
                  <c:v>166.05555555555549</c:v>
                </c:pt>
                <c:pt idx="18">
                  <c:v>157.31578947368413</c:v>
                </c:pt>
                <c:pt idx="19">
                  <c:v>149.44999999999993</c:v>
                </c:pt>
                <c:pt idx="20">
                  <c:v>142.33333333333326</c:v>
                </c:pt>
                <c:pt idx="21">
                  <c:v>135.86363636363629</c:v>
                </c:pt>
                <c:pt idx="22">
                  <c:v>129.95652173913035</c:v>
                </c:pt>
                <c:pt idx="23">
                  <c:v>124.54166666666661</c:v>
                </c:pt>
                <c:pt idx="24">
                  <c:v>119.55999999999995</c:v>
                </c:pt>
                <c:pt idx="25">
                  <c:v>114.9615384615384</c:v>
                </c:pt>
                <c:pt idx="26">
                  <c:v>110.70370370370364</c:v>
                </c:pt>
                <c:pt idx="27">
                  <c:v>106.74999999999994</c:v>
                </c:pt>
                <c:pt idx="28">
                  <c:v>103.06896551724132</c:v>
                </c:pt>
                <c:pt idx="29">
                  <c:v>99.633333333333269</c:v>
                </c:pt>
                <c:pt idx="30">
                  <c:v>96.419354838709623</c:v>
                </c:pt>
                <c:pt idx="31">
                  <c:v>93.406249999999943</c:v>
                </c:pt>
                <c:pt idx="32">
                  <c:v>90.575757575757521</c:v>
                </c:pt>
                <c:pt idx="33">
                  <c:v>87.911764705882291</c:v>
                </c:pt>
                <c:pt idx="34">
                  <c:v>85.399999999999949</c:v>
                </c:pt>
                <c:pt idx="35">
                  <c:v>83.027777777777715</c:v>
                </c:pt>
                <c:pt idx="36">
                  <c:v>80.783783783783733</c:v>
                </c:pt>
                <c:pt idx="37">
                  <c:v>78.657894736842053</c:v>
                </c:pt>
                <c:pt idx="38">
                  <c:v>76.641025641025593</c:v>
                </c:pt>
                <c:pt idx="39">
                  <c:v>74.724999999999952</c:v>
                </c:pt>
                <c:pt idx="40">
                  <c:v>72.902439024390191</c:v>
                </c:pt>
                <c:pt idx="41">
                  <c:v>71.166666666666615</c:v>
                </c:pt>
                <c:pt idx="42">
                  <c:v>69.511627906976699</c:v>
                </c:pt>
                <c:pt idx="43">
                  <c:v>67.93181818181813</c:v>
                </c:pt>
                <c:pt idx="44">
                  <c:v>66.422222222222175</c:v>
                </c:pt>
                <c:pt idx="45">
                  <c:v>64.978260869565162</c:v>
                </c:pt>
                <c:pt idx="46">
                  <c:v>63.59574468085102</c:v>
                </c:pt>
                <c:pt idx="47">
                  <c:v>62.270833333333293</c:v>
                </c:pt>
                <c:pt idx="48">
                  <c:v>60.999999999999957</c:v>
                </c:pt>
                <c:pt idx="49">
                  <c:v>59.779999999999959</c:v>
                </c:pt>
                <c:pt idx="50">
                  <c:v>58.607843137254861</c:v>
                </c:pt>
                <c:pt idx="51">
                  <c:v>57.480769230769191</c:v>
                </c:pt>
                <c:pt idx="52">
                  <c:v>56.396226415094297</c:v>
                </c:pt>
                <c:pt idx="53">
                  <c:v>55.351851851851812</c:v>
                </c:pt>
                <c:pt idx="54">
                  <c:v>54.345454545454508</c:v>
                </c:pt>
                <c:pt idx="55">
                  <c:v>53.374999999999957</c:v>
                </c:pt>
                <c:pt idx="56">
                  <c:v>52.438596491228033</c:v>
                </c:pt>
                <c:pt idx="57">
                  <c:v>51.534482758620648</c:v>
                </c:pt>
                <c:pt idx="58">
                  <c:v>50.661016949152504</c:v>
                </c:pt>
                <c:pt idx="59">
                  <c:v>49.816666666666627</c:v>
                </c:pt>
                <c:pt idx="60">
                  <c:v>48.999999999999964</c:v>
                </c:pt>
                <c:pt idx="61">
                  <c:v>48.209677419354804</c:v>
                </c:pt>
                <c:pt idx="62">
                  <c:v>47.444444444444407</c:v>
                </c:pt>
                <c:pt idx="63">
                  <c:v>46.703124999999964</c:v>
                </c:pt>
                <c:pt idx="64">
                  <c:v>45.984615384615346</c:v>
                </c:pt>
                <c:pt idx="65">
                  <c:v>45.287878787878753</c:v>
                </c:pt>
                <c:pt idx="66">
                  <c:v>44.611940298507427</c:v>
                </c:pt>
                <c:pt idx="67">
                  <c:v>43.955882352941138</c:v>
                </c:pt>
                <c:pt idx="68">
                  <c:v>43.318840579710113</c:v>
                </c:pt>
                <c:pt idx="69">
                  <c:v>42.699999999999967</c:v>
                </c:pt>
                <c:pt idx="70">
                  <c:v>42.09859154929574</c:v>
                </c:pt>
                <c:pt idx="71">
                  <c:v>41.513888888888857</c:v>
                </c:pt>
                <c:pt idx="72">
                  <c:v>40.945205479452021</c:v>
                </c:pt>
                <c:pt idx="73">
                  <c:v>40.391891891891859</c:v>
                </c:pt>
                <c:pt idx="74">
                  <c:v>39.853333333333303</c:v>
                </c:pt>
                <c:pt idx="75">
                  <c:v>39.328947368421019</c:v>
                </c:pt>
                <c:pt idx="76">
                  <c:v>38.818181818181785</c:v>
                </c:pt>
                <c:pt idx="77">
                  <c:v>38.320512820512789</c:v>
                </c:pt>
                <c:pt idx="78">
                  <c:v>37.835443037974649</c:v>
                </c:pt>
                <c:pt idx="79">
                  <c:v>37.362499999999969</c:v>
                </c:pt>
                <c:pt idx="80">
                  <c:v>36.901234567901206</c:v>
                </c:pt>
                <c:pt idx="81">
                  <c:v>36.451219512195088</c:v>
                </c:pt>
                <c:pt idx="82">
                  <c:v>36.012048192771054</c:v>
                </c:pt>
                <c:pt idx="83">
                  <c:v>35.5833333333333</c:v>
                </c:pt>
                <c:pt idx="84">
                  <c:v>35.164705882352912</c:v>
                </c:pt>
                <c:pt idx="85">
                  <c:v>34.755813953488342</c:v>
                </c:pt>
                <c:pt idx="86">
                  <c:v>34.356321839080429</c:v>
                </c:pt>
                <c:pt idx="87">
                  <c:v>33.965909090909058</c:v>
                </c:pt>
                <c:pt idx="88">
                  <c:v>33.584269662921322</c:v>
                </c:pt>
                <c:pt idx="89">
                  <c:v>33.21111111111108</c:v>
                </c:pt>
                <c:pt idx="90">
                  <c:v>32.846153846153818</c:v>
                </c:pt>
                <c:pt idx="91">
                  <c:v>32.489130434782581</c:v>
                </c:pt>
                <c:pt idx="92">
                  <c:v>32.139784946236531</c:v>
                </c:pt>
                <c:pt idx="93">
                  <c:v>31.797872340425503</c:v>
                </c:pt>
                <c:pt idx="94">
                  <c:v>31.463157894736813</c:v>
                </c:pt>
                <c:pt idx="95">
                  <c:v>31.135416666666639</c:v>
                </c:pt>
                <c:pt idx="96">
                  <c:v>30.814432989690694</c:v>
                </c:pt>
                <c:pt idx="97">
                  <c:v>30.499999999999972</c:v>
                </c:pt>
                <c:pt idx="98">
                  <c:v>30.191919191919165</c:v>
                </c:pt>
                <c:pt idx="99">
                  <c:v>29.889999999999972</c:v>
                </c:pt>
                <c:pt idx="100">
                  <c:v>29.594059405940566</c:v>
                </c:pt>
                <c:pt idx="101">
                  <c:v>29.303921568627423</c:v>
                </c:pt>
                <c:pt idx="102">
                  <c:v>29.01941747572813</c:v>
                </c:pt>
                <c:pt idx="103">
                  <c:v>28.740384615384588</c:v>
                </c:pt>
                <c:pt idx="104">
                  <c:v>28.46666666666664</c:v>
                </c:pt>
                <c:pt idx="105">
                  <c:v>28.198113207547145</c:v>
                </c:pt>
                <c:pt idx="106">
                  <c:v>27.93457943925231</c:v>
                </c:pt>
                <c:pt idx="107">
                  <c:v>27.675925925925899</c:v>
                </c:pt>
                <c:pt idx="108">
                  <c:v>27.422018348623826</c:v>
                </c:pt>
                <c:pt idx="109">
                  <c:v>27.172727272727247</c:v>
                </c:pt>
                <c:pt idx="110">
                  <c:v>26.927927927927904</c:v>
                </c:pt>
                <c:pt idx="111">
                  <c:v>26.687499999999975</c:v>
                </c:pt>
                <c:pt idx="112">
                  <c:v>26.451327433628293</c:v>
                </c:pt>
                <c:pt idx="113">
                  <c:v>26.219298245614009</c:v>
                </c:pt>
                <c:pt idx="114">
                  <c:v>25.991304347826063</c:v>
                </c:pt>
                <c:pt idx="115">
                  <c:v>25.76724137931032</c:v>
                </c:pt>
                <c:pt idx="116">
                  <c:v>25.547008547008524</c:v>
                </c:pt>
                <c:pt idx="117">
                  <c:v>25.330508474576249</c:v>
                </c:pt>
                <c:pt idx="118">
                  <c:v>25.117647058823508</c:v>
                </c:pt>
                <c:pt idx="119">
                  <c:v>24.90833333333331</c:v>
                </c:pt>
                <c:pt idx="120">
                  <c:v>24.702479338842952</c:v>
                </c:pt>
                <c:pt idx="121">
                  <c:v>24.499999999999979</c:v>
                </c:pt>
                <c:pt idx="122">
                  <c:v>24.30081300813006</c:v>
                </c:pt>
                <c:pt idx="123">
                  <c:v>24.104838709677395</c:v>
                </c:pt>
                <c:pt idx="124">
                  <c:v>23.911999999999978</c:v>
                </c:pt>
                <c:pt idx="125">
                  <c:v>23.7222222222222</c:v>
                </c:pt>
                <c:pt idx="126">
                  <c:v>23.535433070866119</c:v>
                </c:pt>
                <c:pt idx="127">
                  <c:v>23.351562499999979</c:v>
                </c:pt>
                <c:pt idx="128">
                  <c:v>23.170542635658894</c:v>
                </c:pt>
                <c:pt idx="129">
                  <c:v>22.992307692307669</c:v>
                </c:pt>
                <c:pt idx="130">
                  <c:v>22.816793893129748</c:v>
                </c:pt>
                <c:pt idx="131">
                  <c:v>22.643939393939373</c:v>
                </c:pt>
                <c:pt idx="132">
                  <c:v>22.473684210526294</c:v>
                </c:pt>
                <c:pt idx="133">
                  <c:v>22.30597014925371</c:v>
                </c:pt>
                <c:pt idx="134">
                  <c:v>22.140740740740721</c:v>
                </c:pt>
                <c:pt idx="135">
                  <c:v>21.977941176470566</c:v>
                </c:pt>
                <c:pt idx="136">
                  <c:v>21.817518248175162</c:v>
                </c:pt>
                <c:pt idx="137">
                  <c:v>21.659420289855053</c:v>
                </c:pt>
                <c:pt idx="138">
                  <c:v>21.503597122302139</c:v>
                </c:pt>
                <c:pt idx="139">
                  <c:v>21.34999999999998</c:v>
                </c:pt>
                <c:pt idx="140">
                  <c:v>21.198581560283667</c:v>
                </c:pt>
                <c:pt idx="141">
                  <c:v>21.049295774647867</c:v>
                </c:pt>
                <c:pt idx="142">
                  <c:v>20.902097902097882</c:v>
                </c:pt>
                <c:pt idx="143">
                  <c:v>20.756944444444425</c:v>
                </c:pt>
                <c:pt idx="144">
                  <c:v>20.613793103448256</c:v>
                </c:pt>
                <c:pt idx="145">
                  <c:v>20.472602739726007</c:v>
                </c:pt>
                <c:pt idx="146">
                  <c:v>20.333333333333314</c:v>
                </c:pt>
                <c:pt idx="147">
                  <c:v>20.195945945945926</c:v>
                </c:pt>
                <c:pt idx="148">
                  <c:v>20.060402684563741</c:v>
                </c:pt>
                <c:pt idx="149">
                  <c:v>19.926666666666648</c:v>
                </c:pt>
                <c:pt idx="150">
                  <c:v>19.794701986754948</c:v>
                </c:pt>
                <c:pt idx="151">
                  <c:v>19.664473684210506</c:v>
                </c:pt>
                <c:pt idx="152">
                  <c:v>19.535947712418281</c:v>
                </c:pt>
                <c:pt idx="153">
                  <c:v>19.409090909090889</c:v>
                </c:pt>
                <c:pt idx="154">
                  <c:v>19.283870967741915</c:v>
                </c:pt>
                <c:pt idx="155">
                  <c:v>19.160256410256391</c:v>
                </c:pt>
                <c:pt idx="156">
                  <c:v>19.038216560509536</c:v>
                </c:pt>
                <c:pt idx="157">
                  <c:v>18.917721518987324</c:v>
                </c:pt>
                <c:pt idx="158">
                  <c:v>18.798742138364762</c:v>
                </c:pt>
                <c:pt idx="159">
                  <c:v>18.681249999999981</c:v>
                </c:pt>
                <c:pt idx="160">
                  <c:v>18.56521739130433</c:v>
                </c:pt>
                <c:pt idx="161">
                  <c:v>18.450617283950599</c:v>
                </c:pt>
                <c:pt idx="162">
                  <c:v>18.337423312883416</c:v>
                </c:pt>
                <c:pt idx="163">
                  <c:v>18.225609756097544</c:v>
                </c:pt>
                <c:pt idx="164">
                  <c:v>18.115151515151496</c:v>
                </c:pt>
                <c:pt idx="165">
                  <c:v>18.006024096385524</c:v>
                </c:pt>
                <c:pt idx="166">
                  <c:v>17.898203592814355</c:v>
                </c:pt>
                <c:pt idx="167">
                  <c:v>17.79166666666665</c:v>
                </c:pt>
                <c:pt idx="168">
                  <c:v>17.686390532544362</c:v>
                </c:pt>
                <c:pt idx="169">
                  <c:v>17.582352941176453</c:v>
                </c:pt>
                <c:pt idx="170">
                  <c:v>17.479532163742672</c:v>
                </c:pt>
                <c:pt idx="171">
                  <c:v>17.377906976744168</c:v>
                </c:pt>
                <c:pt idx="172">
                  <c:v>17.277456647398825</c:v>
                </c:pt>
                <c:pt idx="173">
                  <c:v>17.178160919540211</c:v>
                </c:pt>
                <c:pt idx="174">
                  <c:v>17.079999999999984</c:v>
                </c:pt>
                <c:pt idx="175">
                  <c:v>16.982954545454529</c:v>
                </c:pt>
                <c:pt idx="176">
                  <c:v>16.887005649717498</c:v>
                </c:pt>
                <c:pt idx="177">
                  <c:v>16.792134831460658</c:v>
                </c:pt>
                <c:pt idx="178">
                  <c:v>16.698324022346352</c:v>
                </c:pt>
                <c:pt idx="179">
                  <c:v>16.60555555555554</c:v>
                </c:pt>
                <c:pt idx="180">
                  <c:v>16.513812154696115</c:v>
                </c:pt>
                <c:pt idx="181">
                  <c:v>16.423076923076906</c:v>
                </c:pt>
                <c:pt idx="182">
                  <c:v>16.333333333333318</c:v>
                </c:pt>
                <c:pt idx="183">
                  <c:v>16.244565217391287</c:v>
                </c:pt>
                <c:pt idx="184">
                  <c:v>16.156756756756742</c:v>
                </c:pt>
                <c:pt idx="185">
                  <c:v>16.069892473118262</c:v>
                </c:pt>
                <c:pt idx="186">
                  <c:v>15.983957219251323</c:v>
                </c:pt>
                <c:pt idx="187">
                  <c:v>15.898936170212751</c:v>
                </c:pt>
                <c:pt idx="188">
                  <c:v>15.814814814814801</c:v>
                </c:pt>
                <c:pt idx="189">
                  <c:v>15.731578947368407</c:v>
                </c:pt>
                <c:pt idx="190">
                  <c:v>15.64921465968585</c:v>
                </c:pt>
                <c:pt idx="191">
                  <c:v>15.56770833333332</c:v>
                </c:pt>
                <c:pt idx="192">
                  <c:v>15.487046632124338</c:v>
                </c:pt>
                <c:pt idx="193">
                  <c:v>15.407216494845347</c:v>
                </c:pt>
                <c:pt idx="194">
                  <c:v>15.328205128205115</c:v>
                </c:pt>
                <c:pt idx="195">
                  <c:v>15.249999999999986</c:v>
                </c:pt>
                <c:pt idx="196">
                  <c:v>15.172588832487296</c:v>
                </c:pt>
                <c:pt idx="197">
                  <c:v>15.095959595959583</c:v>
                </c:pt>
                <c:pt idx="198">
                  <c:v>15.02010050251255</c:v>
                </c:pt>
                <c:pt idx="199">
                  <c:v>14.944999999999986</c:v>
                </c:pt>
                <c:pt idx="200">
                  <c:v>14.870646766169141</c:v>
                </c:pt>
                <c:pt idx="201">
                  <c:v>14.797029702970283</c:v>
                </c:pt>
                <c:pt idx="202">
                  <c:v>14.72413793103447</c:v>
                </c:pt>
                <c:pt idx="203">
                  <c:v>14.651960784313712</c:v>
                </c:pt>
                <c:pt idx="204">
                  <c:v>14.580487804878036</c:v>
                </c:pt>
                <c:pt idx="205">
                  <c:v>14.509708737864065</c:v>
                </c:pt>
                <c:pt idx="206">
                  <c:v>14.439613526570035</c:v>
                </c:pt>
                <c:pt idx="207">
                  <c:v>14.370192307692294</c:v>
                </c:pt>
                <c:pt idx="208">
                  <c:v>14.301435406698552</c:v>
                </c:pt>
                <c:pt idx="209">
                  <c:v>14.23333333333332</c:v>
                </c:pt>
                <c:pt idx="210">
                  <c:v>14.165876777251173</c:v>
                </c:pt>
                <c:pt idx="211">
                  <c:v>14.099056603773573</c:v>
                </c:pt>
                <c:pt idx="212">
                  <c:v>14.032863849765246</c:v>
                </c:pt>
                <c:pt idx="213">
                  <c:v>13.967289719626155</c:v>
                </c:pt>
                <c:pt idx="214">
                  <c:v>13.902325581395337</c:v>
                </c:pt>
                <c:pt idx="215">
                  <c:v>13.837962962962949</c:v>
                </c:pt>
                <c:pt idx="216">
                  <c:v>13.774193548387084</c:v>
                </c:pt>
                <c:pt idx="217">
                  <c:v>13.711009174311913</c:v>
                </c:pt>
                <c:pt idx="218">
                  <c:v>13.648401826484006</c:v>
                </c:pt>
                <c:pt idx="219">
                  <c:v>13.586363636363624</c:v>
                </c:pt>
                <c:pt idx="220">
                  <c:v>13.524886877828042</c:v>
                </c:pt>
                <c:pt idx="221">
                  <c:v>13.463963963963952</c:v>
                </c:pt>
                <c:pt idx="222">
                  <c:v>13.403587443946176</c:v>
                </c:pt>
                <c:pt idx="223">
                  <c:v>13.343749999999988</c:v>
                </c:pt>
                <c:pt idx="224">
                  <c:v>13.284444444444432</c:v>
                </c:pt>
                <c:pt idx="225">
                  <c:v>13.225663716814147</c:v>
                </c:pt>
                <c:pt idx="226">
                  <c:v>13.167400881057256</c:v>
                </c:pt>
                <c:pt idx="227">
                  <c:v>13.109649122807005</c:v>
                </c:pt>
                <c:pt idx="228">
                  <c:v>13.052401746724879</c:v>
                </c:pt>
                <c:pt idx="229">
                  <c:v>12.995652173913031</c:v>
                </c:pt>
                <c:pt idx="230">
                  <c:v>12.939393939393927</c:v>
                </c:pt>
                <c:pt idx="231">
                  <c:v>12.88362068965516</c:v>
                </c:pt>
                <c:pt idx="232">
                  <c:v>12.828326180257498</c:v>
                </c:pt>
                <c:pt idx="233">
                  <c:v>12.773504273504262</c:v>
                </c:pt>
                <c:pt idx="234">
                  <c:v>12.719148936170201</c:v>
                </c:pt>
                <c:pt idx="235">
                  <c:v>12.665254237288124</c:v>
                </c:pt>
                <c:pt idx="236">
                  <c:v>12.611814345991549</c:v>
                </c:pt>
                <c:pt idx="237">
                  <c:v>12.558823529411754</c:v>
                </c:pt>
                <c:pt idx="238">
                  <c:v>12.506276150627603</c:v>
                </c:pt>
                <c:pt idx="239">
                  <c:v>12.454166666666655</c:v>
                </c:pt>
                <c:pt idx="240">
                  <c:v>12.402489626556005</c:v>
                </c:pt>
                <c:pt idx="241">
                  <c:v>12.351239669421476</c:v>
                </c:pt>
                <c:pt idx="242">
                  <c:v>12.300411522633734</c:v>
                </c:pt>
                <c:pt idx="243">
                  <c:v>12.249999999999989</c:v>
                </c:pt>
                <c:pt idx="244">
                  <c:v>12.199999999999989</c:v>
                </c:pt>
                <c:pt idx="245">
                  <c:v>12.15040650406503</c:v>
                </c:pt>
                <c:pt idx="246">
                  <c:v>12.101214574898775</c:v>
                </c:pt>
                <c:pt idx="247">
                  <c:v>12.052419354838698</c:v>
                </c:pt>
                <c:pt idx="248">
                  <c:v>12.004016064257018</c:v>
                </c:pt>
                <c:pt idx="249">
                  <c:v>11.955999999999989</c:v>
                </c:pt>
                <c:pt idx="250">
                  <c:v>11.90836653386453</c:v>
                </c:pt>
                <c:pt idx="251">
                  <c:v>11.8611111111111</c:v>
                </c:pt>
                <c:pt idx="252">
                  <c:v>11.814229249011847</c:v>
                </c:pt>
                <c:pt idx="253">
                  <c:v>11.76771653543306</c:v>
                </c:pt>
                <c:pt idx="254">
                  <c:v>11.721568627450969</c:v>
                </c:pt>
                <c:pt idx="255">
                  <c:v>11.675781249999989</c:v>
                </c:pt>
                <c:pt idx="256">
                  <c:v>11.630350194552518</c:v>
                </c:pt>
                <c:pt idx="257">
                  <c:v>11.585271317829447</c:v>
                </c:pt>
                <c:pt idx="258">
                  <c:v>11.54054054054053</c:v>
                </c:pt>
                <c:pt idx="259">
                  <c:v>11.496153846153835</c:v>
                </c:pt>
                <c:pt idx="260">
                  <c:v>11.452107279693475</c:v>
                </c:pt>
                <c:pt idx="261">
                  <c:v>11.408396946564874</c:v>
                </c:pt>
                <c:pt idx="262">
                  <c:v>11.365019011406833</c:v>
                </c:pt>
                <c:pt idx="263">
                  <c:v>11.321969696969687</c:v>
                </c:pt>
                <c:pt idx="264">
                  <c:v>11.279245283018858</c:v>
                </c:pt>
                <c:pt idx="265">
                  <c:v>11.236842105263147</c:v>
                </c:pt>
                <c:pt idx="266">
                  <c:v>11.194756554307105</c:v>
                </c:pt>
                <c:pt idx="267">
                  <c:v>11.152985074626855</c:v>
                </c:pt>
                <c:pt idx="268">
                  <c:v>11.111524163568763</c:v>
                </c:pt>
                <c:pt idx="269">
                  <c:v>11.070370370370361</c:v>
                </c:pt>
                <c:pt idx="270">
                  <c:v>11.029520295202941</c:v>
                </c:pt>
                <c:pt idx="271">
                  <c:v>10.988970588235283</c:v>
                </c:pt>
                <c:pt idx="272">
                  <c:v>10.948717948717938</c:v>
                </c:pt>
                <c:pt idx="273">
                  <c:v>10.908759124087581</c:v>
                </c:pt>
                <c:pt idx="274">
                  <c:v>10.869090909090898</c:v>
                </c:pt>
                <c:pt idx="275">
                  <c:v>10.829710144927526</c:v>
                </c:pt>
                <c:pt idx="276">
                  <c:v>10.790613718411542</c:v>
                </c:pt>
                <c:pt idx="277">
                  <c:v>10.75179856115107</c:v>
                </c:pt>
                <c:pt idx="278">
                  <c:v>10.71326164874551</c:v>
                </c:pt>
                <c:pt idx="279">
                  <c:v>10.67499999999999</c:v>
                </c:pt>
                <c:pt idx="280">
                  <c:v>10.637010676156573</c:v>
                </c:pt>
                <c:pt idx="281">
                  <c:v>10.599290780141834</c:v>
                </c:pt>
                <c:pt idx="282">
                  <c:v>10.561837455830378</c:v>
                </c:pt>
                <c:pt idx="283">
                  <c:v>10.524647887323933</c:v>
                </c:pt>
                <c:pt idx="284">
                  <c:v>10.487719298245604</c:v>
                </c:pt>
                <c:pt idx="285">
                  <c:v>10.451048951048941</c:v>
                </c:pt>
                <c:pt idx="286">
                  <c:v>10.414634146341454</c:v>
                </c:pt>
                <c:pt idx="287">
                  <c:v>10.378472222222213</c:v>
                </c:pt>
                <c:pt idx="288">
                  <c:v>10.342560553633207</c:v>
                </c:pt>
                <c:pt idx="289">
                  <c:v>10.306896551724128</c:v>
                </c:pt>
                <c:pt idx="290">
                  <c:v>10.271477663230231</c:v>
                </c:pt>
                <c:pt idx="291">
                  <c:v>10.236301369863003</c:v>
                </c:pt>
                <c:pt idx="292">
                  <c:v>10.2013651877133</c:v>
                </c:pt>
                <c:pt idx="293">
                  <c:v>10.166666666666657</c:v>
                </c:pt>
                <c:pt idx="294">
                  <c:v>10.132203389830499</c:v>
                </c:pt>
                <c:pt idx="295">
                  <c:v>10.097972972972963</c:v>
                </c:pt>
                <c:pt idx="296">
                  <c:v>10.063973063973053</c:v>
                </c:pt>
                <c:pt idx="297">
                  <c:v>10.03020134228187</c:v>
                </c:pt>
                <c:pt idx="298">
                  <c:v>9.9966555183946397</c:v>
                </c:pt>
                <c:pt idx="299">
                  <c:v>9.963333333333324</c:v>
                </c:pt>
                <c:pt idx="300">
                  <c:v>9.9302325581395259</c:v>
                </c:pt>
                <c:pt idx="301">
                  <c:v>9.8973509933774739</c:v>
                </c:pt>
                <c:pt idx="302">
                  <c:v>9.8646864686468554</c:v>
                </c:pt>
                <c:pt idx="303">
                  <c:v>9.8322368421052531</c:v>
                </c:pt>
                <c:pt idx="304">
                  <c:v>9.7999999999999901</c:v>
                </c:pt>
                <c:pt idx="305">
                  <c:v>9.7679738562091405</c:v>
                </c:pt>
                <c:pt idx="306">
                  <c:v>9.7361563517915215</c:v>
                </c:pt>
                <c:pt idx="307">
                  <c:v>9.7045454545454444</c:v>
                </c:pt>
                <c:pt idx="308">
                  <c:v>9.673139158576042</c:v>
                </c:pt>
                <c:pt idx="309">
                  <c:v>9.6419354838709577</c:v>
                </c:pt>
                <c:pt idx="310">
                  <c:v>9.6109324758842352</c:v>
                </c:pt>
                <c:pt idx="311">
                  <c:v>9.5801282051281955</c:v>
                </c:pt>
                <c:pt idx="312">
                  <c:v>9.5495207667731528</c:v>
                </c:pt>
                <c:pt idx="313">
                  <c:v>9.519108280254768</c:v>
                </c:pt>
                <c:pt idx="314">
                  <c:v>9.48888888888888</c:v>
                </c:pt>
                <c:pt idx="315">
                  <c:v>9.4588607594936622</c:v>
                </c:pt>
                <c:pt idx="316">
                  <c:v>9.4290220820189177</c:v>
                </c:pt>
                <c:pt idx="317">
                  <c:v>9.3993710691823811</c:v>
                </c:pt>
                <c:pt idx="318">
                  <c:v>9.3699059561128433</c:v>
                </c:pt>
                <c:pt idx="319">
                  <c:v>9.3406249999999904</c:v>
                </c:pt>
                <c:pt idx="320">
                  <c:v>9.3115264797507695</c:v>
                </c:pt>
                <c:pt idx="321">
                  <c:v>9.282608695652165</c:v>
                </c:pt>
                <c:pt idx="322">
                  <c:v>9.2538699690402382</c:v>
                </c:pt>
                <c:pt idx="323">
                  <c:v>9.2253086419752997</c:v>
                </c:pt>
                <c:pt idx="324">
                  <c:v>9.1969230769230688</c:v>
                </c:pt>
                <c:pt idx="325">
                  <c:v>9.1687116564417082</c:v>
                </c:pt>
                <c:pt idx="326">
                  <c:v>9.1406727828746082</c:v>
                </c:pt>
                <c:pt idx="327">
                  <c:v>9.112804878048772</c:v>
                </c:pt>
                <c:pt idx="328">
                  <c:v>9.0851063829787151</c:v>
                </c:pt>
                <c:pt idx="329">
                  <c:v>9.0575757575757478</c:v>
                </c:pt>
                <c:pt idx="330">
                  <c:v>9.0302114803625297</c:v>
                </c:pt>
                <c:pt idx="331">
                  <c:v>9.0030120481927618</c:v>
                </c:pt>
                <c:pt idx="332">
                  <c:v>8.9759759759759667</c:v>
                </c:pt>
                <c:pt idx="333">
                  <c:v>8.9491017964071773</c:v>
                </c:pt>
                <c:pt idx="334">
                  <c:v>8.9223880597014844</c:v>
                </c:pt>
                <c:pt idx="335">
                  <c:v>8.895833333333325</c:v>
                </c:pt>
                <c:pt idx="336">
                  <c:v>8.869436201780406</c:v>
                </c:pt>
                <c:pt idx="337">
                  <c:v>8.8431952662721809</c:v>
                </c:pt>
                <c:pt idx="338">
                  <c:v>8.8171091445427638</c:v>
                </c:pt>
                <c:pt idx="339">
                  <c:v>8.7911764705882263</c:v>
                </c:pt>
                <c:pt idx="340">
                  <c:v>8.7653958944281438</c:v>
                </c:pt>
                <c:pt idx="341">
                  <c:v>8.7397660818713359</c:v>
                </c:pt>
                <c:pt idx="342">
                  <c:v>8.7142857142857064</c:v>
                </c:pt>
                <c:pt idx="343">
                  <c:v>8.6889534883720838</c:v>
                </c:pt>
                <c:pt idx="344">
                  <c:v>8.6637681159420197</c:v>
                </c:pt>
                <c:pt idx="345">
                  <c:v>8.6387283236994126</c:v>
                </c:pt>
                <c:pt idx="346">
                  <c:v>8.6138328530259276</c:v>
                </c:pt>
                <c:pt idx="347">
                  <c:v>8.5890804597701056</c:v>
                </c:pt>
                <c:pt idx="348">
                  <c:v>8.5644699140401066</c:v>
                </c:pt>
                <c:pt idx="349">
                  <c:v>8.539999999999992</c:v>
                </c:pt>
                <c:pt idx="350">
                  <c:v>8.5156695156695079</c:v>
                </c:pt>
                <c:pt idx="351">
                  <c:v>8.4914772727272645</c:v>
                </c:pt>
                <c:pt idx="352">
                  <c:v>8.4674220963172715</c:v>
                </c:pt>
                <c:pt idx="353">
                  <c:v>8.4435028248587489</c:v>
                </c:pt>
                <c:pt idx="354">
                  <c:v>8.4197183098591459</c:v>
                </c:pt>
                <c:pt idx="355">
                  <c:v>8.3960674157303288</c:v>
                </c:pt>
                <c:pt idx="356">
                  <c:v>8.3725490196078347</c:v>
                </c:pt>
                <c:pt idx="357">
                  <c:v>8.3491620111731759</c:v>
                </c:pt>
                <c:pt idx="358">
                  <c:v>8.325905292479101</c:v>
                </c:pt>
                <c:pt idx="359">
                  <c:v>8.30277777777777</c:v>
                </c:pt>
                <c:pt idx="360">
                  <c:v>8.2797783933517923</c:v>
                </c:pt>
                <c:pt idx="361">
                  <c:v>8.2569060773480576</c:v>
                </c:pt>
                <c:pt idx="362">
                  <c:v>8.2341597796143162</c:v>
                </c:pt>
                <c:pt idx="363">
                  <c:v>8.2115384615384528</c:v>
                </c:pt>
                <c:pt idx="364">
                  <c:v>8.1890410958904027</c:v>
                </c:pt>
                <c:pt idx="365">
                  <c:v>8.166666666666659</c:v>
                </c:pt>
                <c:pt idx="366">
                  <c:v>8.1444141689373222</c:v>
                </c:pt>
                <c:pt idx="367">
                  <c:v>8.1222826086956434</c:v>
                </c:pt>
                <c:pt idx="368">
                  <c:v>8.1002710027100182</c:v>
                </c:pt>
                <c:pt idx="369">
                  <c:v>8.0783783783783711</c:v>
                </c:pt>
                <c:pt idx="370">
                  <c:v>8.0566037735848983</c:v>
                </c:pt>
                <c:pt idx="371">
                  <c:v>8.0349462365591311</c:v>
                </c:pt>
                <c:pt idx="372">
                  <c:v>8.0134048257372577</c:v>
                </c:pt>
                <c:pt idx="373">
                  <c:v>7.9919786096256615</c:v>
                </c:pt>
                <c:pt idx="374">
                  <c:v>7.9706666666666592</c:v>
                </c:pt>
                <c:pt idx="375">
                  <c:v>7.9494680851063757</c:v>
                </c:pt>
                <c:pt idx="376">
                  <c:v>7.9283819628647141</c:v>
                </c:pt>
                <c:pt idx="377">
                  <c:v>7.9074074074074003</c:v>
                </c:pt>
                <c:pt idx="378">
                  <c:v>7.8865435356200457</c:v>
                </c:pt>
                <c:pt idx="379">
                  <c:v>7.8657894736842033</c:v>
                </c:pt>
                <c:pt idx="380">
                  <c:v>7.8451443569553732</c:v>
                </c:pt>
                <c:pt idx="381">
                  <c:v>7.8246073298429248</c:v>
                </c:pt>
                <c:pt idx="382">
                  <c:v>7.8041775456918989</c:v>
                </c:pt>
                <c:pt idx="383">
                  <c:v>7.7838541666666599</c:v>
                </c:pt>
                <c:pt idx="384">
                  <c:v>7.7636363636363566</c:v>
                </c:pt>
                <c:pt idx="385">
                  <c:v>7.743523316062169</c:v>
                </c:pt>
                <c:pt idx="386">
                  <c:v>7.7235142118862976</c:v>
                </c:pt>
                <c:pt idx="387">
                  <c:v>7.7036082474226735</c:v>
                </c:pt>
                <c:pt idx="388">
                  <c:v>7.6838046272493505</c:v>
                </c:pt>
                <c:pt idx="389">
                  <c:v>7.6641025641025573</c:v>
                </c:pt>
                <c:pt idx="390">
                  <c:v>7.6445012787723714</c:v>
                </c:pt>
                <c:pt idx="391">
                  <c:v>7.6249999999999929</c:v>
                </c:pt>
                <c:pt idx="392">
                  <c:v>7.6055979643765834</c:v>
                </c:pt>
                <c:pt idx="393">
                  <c:v>7.5862944162436481</c:v>
                </c:pt>
                <c:pt idx="394">
                  <c:v>7.56708860759493</c:v>
                </c:pt>
                <c:pt idx="395">
                  <c:v>7.5479797979797913</c:v>
                </c:pt>
                <c:pt idx="396">
                  <c:v>7.5289672544080535</c:v>
                </c:pt>
                <c:pt idx="397">
                  <c:v>7.510050251256275</c:v>
                </c:pt>
                <c:pt idx="398">
                  <c:v>7.4912280701754321</c:v>
                </c:pt>
                <c:pt idx="399">
                  <c:v>7.472499999999993</c:v>
                </c:pt>
                <c:pt idx="400">
                  <c:v>7.4538653366583469</c:v>
                </c:pt>
                <c:pt idx="401">
                  <c:v>7.4353233830845706</c:v>
                </c:pt>
                <c:pt idx="402">
                  <c:v>7.4168734491315069</c:v>
                </c:pt>
                <c:pt idx="403">
                  <c:v>7.3985148514851415</c:v>
                </c:pt>
                <c:pt idx="404">
                  <c:v>7.3802469135802404</c:v>
                </c:pt>
                <c:pt idx="405">
                  <c:v>7.3620689655172349</c:v>
                </c:pt>
                <c:pt idx="406">
                  <c:v>7.3439803439803377</c:v>
                </c:pt>
                <c:pt idx="407">
                  <c:v>7.3259803921568558</c:v>
                </c:pt>
                <c:pt idx="408">
                  <c:v>7.3080684596576955</c:v>
                </c:pt>
                <c:pt idx="409">
                  <c:v>7.290243902439018</c:v>
                </c:pt>
                <c:pt idx="410">
                  <c:v>7.2725060827250543</c:v>
                </c:pt>
                <c:pt idx="411">
                  <c:v>7.2548543689320324</c:v>
                </c:pt>
                <c:pt idx="412">
                  <c:v>7.2372881355932135</c:v>
                </c:pt>
                <c:pt idx="413">
                  <c:v>7.2198067632850176</c:v>
                </c:pt>
                <c:pt idx="414">
                  <c:v>7.2024096385542107</c:v>
                </c:pt>
                <c:pt idx="415">
                  <c:v>7.1850961538461471</c:v>
                </c:pt>
                <c:pt idx="416">
                  <c:v>7.1678657074340464</c:v>
                </c:pt>
                <c:pt idx="417">
                  <c:v>7.1507177033492759</c:v>
                </c:pt>
                <c:pt idx="418">
                  <c:v>7.1336515513126431</c:v>
                </c:pt>
                <c:pt idx="419">
                  <c:v>7.11666666666666</c:v>
                </c:pt>
                <c:pt idx="420">
                  <c:v>7.0997624703087823</c:v>
                </c:pt>
                <c:pt idx="421">
                  <c:v>7.0829383886255863</c:v>
                </c:pt>
                <c:pt idx="422">
                  <c:v>7.0661938534278894</c:v>
                </c:pt>
                <c:pt idx="423">
                  <c:v>7.0495283018867863</c:v>
                </c:pt>
                <c:pt idx="424">
                  <c:v>7.0329411764705814</c:v>
                </c:pt>
                <c:pt idx="425">
                  <c:v>7.0164319248826228</c:v>
                </c:pt>
                <c:pt idx="426">
                  <c:v>6.9999999999999938</c:v>
                </c:pt>
                <c:pt idx="427">
                  <c:v>6.9836448598130776</c:v>
                </c:pt>
                <c:pt idx="428">
                  <c:v>6.9673659673659607</c:v>
                </c:pt>
                <c:pt idx="429">
                  <c:v>6.9511627906976683</c:v>
                </c:pt>
                <c:pt idx="430">
                  <c:v>6.9350348027842168</c:v>
                </c:pt>
                <c:pt idx="431">
                  <c:v>6.9189814814814747</c:v>
                </c:pt>
                <c:pt idx="432">
                  <c:v>6.9030023094688158</c:v>
                </c:pt>
                <c:pt idx="433">
                  <c:v>6.8870967741935418</c:v>
                </c:pt>
                <c:pt idx="434">
                  <c:v>6.8712643678160861</c:v>
                </c:pt>
                <c:pt idx="435">
                  <c:v>6.8555045871559566</c:v>
                </c:pt>
                <c:pt idx="436">
                  <c:v>6.8398169336384376</c:v>
                </c:pt>
                <c:pt idx="437">
                  <c:v>6.8242009132420032</c:v>
                </c:pt>
                <c:pt idx="438">
                  <c:v>6.8086560364464628</c:v>
                </c:pt>
                <c:pt idx="439">
                  <c:v>6.7931818181818118</c:v>
                </c:pt>
                <c:pt idx="440">
                  <c:v>6.7777777777777715</c:v>
                </c:pt>
                <c:pt idx="441">
                  <c:v>6.7624434389140209</c:v>
                </c:pt>
                <c:pt idx="442">
                  <c:v>6.7471783295711001</c:v>
                </c:pt>
                <c:pt idx="443">
                  <c:v>6.7319819819819759</c:v>
                </c:pt>
                <c:pt idx="444">
                  <c:v>6.7168539325842636</c:v>
                </c:pt>
                <c:pt idx="445">
                  <c:v>6.7017937219730879</c:v>
                </c:pt>
                <c:pt idx="446">
                  <c:v>6.6868008948545796</c:v>
                </c:pt>
                <c:pt idx="447">
                  <c:v>6.6718749999999938</c:v>
                </c:pt>
                <c:pt idx="448">
                  <c:v>6.6570155902004391</c:v>
                </c:pt>
                <c:pt idx="449">
                  <c:v>6.642222222222216</c:v>
                </c:pt>
                <c:pt idx="450">
                  <c:v>6.6274944567627436</c:v>
                </c:pt>
                <c:pt idx="451">
                  <c:v>6.6128318584070733</c:v>
                </c:pt>
                <c:pt idx="452">
                  <c:v>6.5982339955849829</c:v>
                </c:pt>
                <c:pt idx="453">
                  <c:v>6.5837004405286281</c:v>
                </c:pt>
                <c:pt idx="454">
                  <c:v>6.5692307692307628</c:v>
                </c:pt>
                <c:pt idx="455">
                  <c:v>6.5548245614035023</c:v>
                </c:pt>
                <c:pt idx="456">
                  <c:v>6.5404814004376304</c:v>
                </c:pt>
                <c:pt idx="457">
                  <c:v>6.5262008733624395</c:v>
                </c:pt>
                <c:pt idx="458">
                  <c:v>6.5119825708060946</c:v>
                </c:pt>
                <c:pt idx="459">
                  <c:v>6.4978260869565156</c:v>
                </c:pt>
                <c:pt idx="460">
                  <c:v>6.4837310195227706</c:v>
                </c:pt>
                <c:pt idx="461">
                  <c:v>6.4696969696969635</c:v>
                </c:pt>
                <c:pt idx="462">
                  <c:v>6.4557235421166244</c:v>
                </c:pt>
                <c:pt idx="463">
                  <c:v>6.4418103448275801</c:v>
                </c:pt>
                <c:pt idx="464">
                  <c:v>6.4279569892473054</c:v>
                </c:pt>
                <c:pt idx="465">
                  <c:v>6.4141630901287492</c:v>
                </c:pt>
                <c:pt idx="466">
                  <c:v>6.400428265524619</c:v>
                </c:pt>
                <c:pt idx="467">
                  <c:v>6.3867521367521309</c:v>
                </c:pt>
                <c:pt idx="468">
                  <c:v>6.3731343283582031</c:v>
                </c:pt>
                <c:pt idx="469">
                  <c:v>6.3595744680851007</c:v>
                </c:pt>
                <c:pt idx="470">
                  <c:v>6.346072186836512</c:v>
                </c:pt>
                <c:pt idx="471">
                  <c:v>6.3326271186440621</c:v>
                </c:pt>
                <c:pt idx="472">
                  <c:v>6.319238900634244</c:v>
                </c:pt>
                <c:pt idx="473">
                  <c:v>6.3059071729957745</c:v>
                </c:pt>
                <c:pt idx="474">
                  <c:v>6.2926315789473621</c:v>
                </c:pt>
                <c:pt idx="475">
                  <c:v>6.2794117647058769</c:v>
                </c:pt>
                <c:pt idx="476">
                  <c:v>6.2662473794549207</c:v>
                </c:pt>
                <c:pt idx="477">
                  <c:v>6.2531380753138013</c:v>
                </c:pt>
                <c:pt idx="478">
                  <c:v>6.2400835073068839</c:v>
                </c:pt>
                <c:pt idx="479">
                  <c:v>6.2270833333333275</c:v>
                </c:pt>
                <c:pt idx="480">
                  <c:v>6.2141372141372084</c:v>
                </c:pt>
                <c:pt idx="481">
                  <c:v>6.2012448132780023</c:v>
                </c:pt>
                <c:pt idx="482">
                  <c:v>6.1884057971014439</c:v>
                </c:pt>
                <c:pt idx="483">
                  <c:v>6.1756198347107381</c:v>
                </c:pt>
                <c:pt idx="484">
                  <c:v>6.1628865979381384</c:v>
                </c:pt>
                <c:pt idx="485">
                  <c:v>6.150205761316867</c:v>
                </c:pt>
                <c:pt idx="486">
                  <c:v>6.1375770020533826</c:v>
                </c:pt>
                <c:pt idx="487">
                  <c:v>6.1249999999999947</c:v>
                </c:pt>
                <c:pt idx="488">
                  <c:v>6.1124744376278057</c:v>
                </c:pt>
                <c:pt idx="489">
                  <c:v>6.0999999999999943</c:v>
                </c:pt>
                <c:pt idx="490">
                  <c:v>6.0875763747454119</c:v>
                </c:pt>
                <c:pt idx="491">
                  <c:v>6.075203252032515</c:v>
                </c:pt>
                <c:pt idx="492">
                  <c:v>6.0628803245436051</c:v>
                </c:pt>
                <c:pt idx="493">
                  <c:v>6.0506072874493873</c:v>
                </c:pt>
                <c:pt idx="494">
                  <c:v>6.0383838383838331</c:v>
                </c:pt>
                <c:pt idx="495">
                  <c:v>6.0262096774193488</c:v>
                </c:pt>
                <c:pt idx="496">
                  <c:v>6.0140845070422477</c:v>
                </c:pt>
                <c:pt idx="497">
                  <c:v>6.0020080321285088</c:v>
                </c:pt>
                <c:pt idx="498">
                  <c:v>5.9899799599198342</c:v>
                </c:pt>
                <c:pt idx="499">
                  <c:v>5.9779999999999944</c:v>
                </c:pt>
                <c:pt idx="500">
                  <c:v>5.9660678642714515</c:v>
                </c:pt>
                <c:pt idx="501">
                  <c:v>5.9541832669322652</c:v>
                </c:pt>
                <c:pt idx="502">
                  <c:v>5.9423459244532744</c:v>
                </c:pt>
                <c:pt idx="503">
                  <c:v>5.93055555555555</c:v>
                </c:pt>
                <c:pt idx="504">
                  <c:v>5.9188118811881134</c:v>
                </c:pt>
                <c:pt idx="505">
                  <c:v>5.9071146245059234</c:v>
                </c:pt>
                <c:pt idx="506">
                  <c:v>5.8954635108481206</c:v>
                </c:pt>
                <c:pt idx="507">
                  <c:v>5.8838582677165299</c:v>
                </c:pt>
                <c:pt idx="508">
                  <c:v>5.8722986247544151</c:v>
                </c:pt>
                <c:pt idx="509">
                  <c:v>5.8607843137254845</c:v>
                </c:pt>
                <c:pt idx="510">
                  <c:v>5.8493150684931452</c:v>
                </c:pt>
                <c:pt idx="511">
                  <c:v>5.8378906249999947</c:v>
                </c:pt>
                <c:pt idx="512">
                  <c:v>5.8265107212475575</c:v>
                </c:pt>
                <c:pt idx="513">
                  <c:v>5.815175097276259</c:v>
                </c:pt>
                <c:pt idx="514">
                  <c:v>5.8038834951456257</c:v>
                </c:pt>
                <c:pt idx="515">
                  <c:v>5.7926356589147234</c:v>
                </c:pt>
                <c:pt idx="516">
                  <c:v>5.7814313346228188</c:v>
                </c:pt>
                <c:pt idx="517">
                  <c:v>5.7702702702702648</c:v>
                </c:pt>
                <c:pt idx="518">
                  <c:v>5.7591522157996096</c:v>
                </c:pt>
                <c:pt idx="519">
                  <c:v>5.7480769230769173</c:v>
                </c:pt>
                <c:pt idx="520">
                  <c:v>5.7370441458733152</c:v>
                </c:pt>
                <c:pt idx="521">
                  <c:v>5.7260536398467377</c:v>
                </c:pt>
                <c:pt idx="522">
                  <c:v>5.7151051625238951</c:v>
                </c:pt>
                <c:pt idx="523">
                  <c:v>5.7041984732824371</c:v>
                </c:pt>
                <c:pt idx="524">
                  <c:v>5.693333333333328</c:v>
                </c:pt>
                <c:pt idx="525">
                  <c:v>5.6825095057034165</c:v>
                </c:pt>
                <c:pt idx="526">
                  <c:v>5.6717267552182111</c:v>
                </c:pt>
                <c:pt idx="527">
                  <c:v>5.6609848484848433</c:v>
                </c:pt>
                <c:pt idx="528">
                  <c:v>5.650283553875231</c:v>
                </c:pt>
                <c:pt idx="529">
                  <c:v>5.6396226415094288</c:v>
                </c:pt>
                <c:pt idx="530">
                  <c:v>5.6290018832391659</c:v>
                </c:pt>
                <c:pt idx="531">
                  <c:v>5.6184210526315734</c:v>
                </c:pt>
                <c:pt idx="532">
                  <c:v>5.6078799249530906</c:v>
                </c:pt>
                <c:pt idx="533">
                  <c:v>5.5973782771535525</c:v>
                </c:pt>
                <c:pt idx="534">
                  <c:v>5.5869158878504619</c:v>
                </c:pt>
                <c:pt idx="535">
                  <c:v>5.5764925373134275</c:v>
                </c:pt>
                <c:pt idx="536">
                  <c:v>5.5661080074487845</c:v>
                </c:pt>
                <c:pt idx="537">
                  <c:v>5.5557620817843816</c:v>
                </c:pt>
                <c:pt idx="538">
                  <c:v>5.5454545454545405</c:v>
                </c:pt>
                <c:pt idx="539">
                  <c:v>5.5351851851851803</c:v>
                </c:pt>
                <c:pt idx="540">
                  <c:v>5.5249537892791079</c:v>
                </c:pt>
                <c:pt idx="541">
                  <c:v>5.5147601476014705</c:v>
                </c:pt>
                <c:pt idx="542">
                  <c:v>5.504604051565372</c:v>
                </c:pt>
                <c:pt idx="543">
                  <c:v>5.4944852941176414</c:v>
                </c:pt>
                <c:pt idx="544">
                  <c:v>5.4844036697247658</c:v>
                </c:pt>
                <c:pt idx="545">
                  <c:v>5.4743589743589691</c:v>
                </c:pt>
                <c:pt idx="546">
                  <c:v>5.4643510054844553</c:v>
                </c:pt>
                <c:pt idx="547">
                  <c:v>5.4543795620437905</c:v>
                </c:pt>
                <c:pt idx="548">
                  <c:v>5.4444444444444393</c:v>
                </c:pt>
                <c:pt idx="549">
                  <c:v>5.4345454545454492</c:v>
                </c:pt>
                <c:pt idx="550">
                  <c:v>5.424682395644278</c:v>
                </c:pt>
                <c:pt idx="551">
                  <c:v>5.4148550724637632</c:v>
                </c:pt>
                <c:pt idx="552">
                  <c:v>5.4050632911392356</c:v>
                </c:pt>
                <c:pt idx="553">
                  <c:v>5.3953068592057711</c:v>
                </c:pt>
                <c:pt idx="554">
                  <c:v>5.3855855855855808</c:v>
                </c:pt>
                <c:pt idx="555">
                  <c:v>5.3758992805755348</c:v>
                </c:pt>
                <c:pt idx="556">
                  <c:v>5.3662477558348245</c:v>
                </c:pt>
                <c:pt idx="557">
                  <c:v>5.356630824372755</c:v>
                </c:pt>
                <c:pt idx="558">
                  <c:v>5.3470483005366676</c:v>
                </c:pt>
                <c:pt idx="559">
                  <c:v>5.337499999999995</c:v>
                </c:pt>
                <c:pt idx="560">
                  <c:v>5.3279857397504404</c:v>
                </c:pt>
                <c:pt idx="561">
                  <c:v>5.3185053380782863</c:v>
                </c:pt>
                <c:pt idx="562">
                  <c:v>5.309058614564826</c:v>
                </c:pt>
                <c:pt idx="563">
                  <c:v>5.2996453900709168</c:v>
                </c:pt>
                <c:pt idx="564">
                  <c:v>5.2902654867256587</c:v>
                </c:pt>
                <c:pt idx="565">
                  <c:v>5.2809187279151892</c:v>
                </c:pt>
                <c:pt idx="566">
                  <c:v>5.2716049382715999</c:v>
                </c:pt>
                <c:pt idx="567">
                  <c:v>5.2623239436619667</c:v>
                </c:pt>
                <c:pt idx="568">
                  <c:v>5.253075571177499</c:v>
                </c:pt>
                <c:pt idx="569">
                  <c:v>5.2438596491228022</c:v>
                </c:pt>
                <c:pt idx="570">
                  <c:v>5.2346760070052492</c:v>
                </c:pt>
                <c:pt idx="571">
                  <c:v>5.2255244755244705</c:v>
                </c:pt>
                <c:pt idx="572">
                  <c:v>5.2164048865619499</c:v>
                </c:pt>
                <c:pt idx="573">
                  <c:v>5.207317073170727</c:v>
                </c:pt>
                <c:pt idx="574">
                  <c:v>5.1982608695652122</c:v>
                </c:pt>
                <c:pt idx="575">
                  <c:v>5.1892361111111063</c:v>
                </c:pt>
                <c:pt idx="576">
                  <c:v>5.1802426343154195</c:v>
                </c:pt>
                <c:pt idx="577">
                  <c:v>5.1712802768166037</c:v>
                </c:pt>
                <c:pt idx="578">
                  <c:v>5.1623488773747788</c:v>
                </c:pt>
                <c:pt idx="579">
                  <c:v>5.1534482758620639</c:v>
                </c:pt>
                <c:pt idx="580">
                  <c:v>5.1445783132530067</c:v>
                </c:pt>
                <c:pt idx="581">
                  <c:v>5.1357388316151154</c:v>
                </c:pt>
                <c:pt idx="582">
                  <c:v>5.1269296740994807</c:v>
                </c:pt>
                <c:pt idx="583">
                  <c:v>5.1181506849315017</c:v>
                </c:pt>
                <c:pt idx="584">
                  <c:v>5.1094017094017046</c:v>
                </c:pt>
                <c:pt idx="585">
                  <c:v>5.10068259385665</c:v>
                </c:pt>
                <c:pt idx="586">
                  <c:v>5.0919931856899439</c:v>
                </c:pt>
                <c:pt idx="587">
                  <c:v>5.0833333333333286</c:v>
                </c:pt>
                <c:pt idx="588">
                  <c:v>5.0747028862478727</c:v>
                </c:pt>
                <c:pt idx="589">
                  <c:v>5.0661016949152495</c:v>
                </c:pt>
                <c:pt idx="590">
                  <c:v>5.0575296108290981</c:v>
                </c:pt>
                <c:pt idx="591">
                  <c:v>5.0489864864864815</c:v>
                </c:pt>
                <c:pt idx="592">
                  <c:v>5.0404721753794215</c:v>
                </c:pt>
                <c:pt idx="593">
                  <c:v>5.0319865319865267</c:v>
                </c:pt>
                <c:pt idx="594">
                  <c:v>5.0235294117647014</c:v>
                </c:pt>
                <c:pt idx="595">
                  <c:v>5.0151006711409352</c:v>
                </c:pt>
                <c:pt idx="596">
                  <c:v>5.0067001675041825</c:v>
                </c:pt>
                <c:pt idx="597">
                  <c:v>4.9983277591973199</c:v>
                </c:pt>
                <c:pt idx="598">
                  <c:v>4.9899833055091767</c:v>
                </c:pt>
                <c:pt idx="599">
                  <c:v>4.981666666666662</c:v>
                </c:pt>
                <c:pt idx="600">
                  <c:v>4.9733777038269507</c:v>
                </c:pt>
                <c:pt idx="601">
                  <c:v>4.9651162790697629</c:v>
                </c:pt>
                <c:pt idx="602">
                  <c:v>4.9568822553897132</c:v>
                </c:pt>
                <c:pt idx="603">
                  <c:v>4.948675496688737</c:v>
                </c:pt>
                <c:pt idx="604">
                  <c:v>4.9404958677685906</c:v>
                </c:pt>
                <c:pt idx="605">
                  <c:v>4.9323432343234277</c:v>
                </c:pt>
                <c:pt idx="606">
                  <c:v>4.9242174629324502</c:v>
                </c:pt>
                <c:pt idx="607">
                  <c:v>4.9161184210526265</c:v>
                </c:pt>
                <c:pt idx="608">
                  <c:v>4.908045977011489</c:v>
                </c:pt>
                <c:pt idx="609">
                  <c:v>4.899999999999995</c:v>
                </c:pt>
                <c:pt idx="610">
                  <c:v>4.8919803600654621</c:v>
                </c:pt>
                <c:pt idx="611">
                  <c:v>4.8839869281045702</c:v>
                </c:pt>
                <c:pt idx="612">
                  <c:v>4.8760195758564393</c:v>
                </c:pt>
                <c:pt idx="613">
                  <c:v>4.8680781758957608</c:v>
                </c:pt>
                <c:pt idx="614">
                  <c:v>4.8601626016260111</c:v>
                </c:pt>
                <c:pt idx="615">
                  <c:v>4.8522727272727222</c:v>
                </c:pt>
                <c:pt idx="616">
                  <c:v>4.8444084278768189</c:v>
                </c:pt>
                <c:pt idx="617">
                  <c:v>4.836569579288021</c:v>
                </c:pt>
                <c:pt idx="618">
                  <c:v>4.8287560581583149</c:v>
                </c:pt>
                <c:pt idx="619">
                  <c:v>4.8209677419354788</c:v>
                </c:pt>
                <c:pt idx="620">
                  <c:v>4.8132045088566784</c:v>
                </c:pt>
                <c:pt idx="621">
                  <c:v>4.8054662379421176</c:v>
                </c:pt>
                <c:pt idx="622">
                  <c:v>4.7977528089887596</c:v>
                </c:pt>
                <c:pt idx="623">
                  <c:v>4.7900641025640978</c:v>
                </c:pt>
                <c:pt idx="624">
                  <c:v>4.7823999999999955</c:v>
                </c:pt>
                <c:pt idx="625">
                  <c:v>4.7747603833865764</c:v>
                </c:pt>
                <c:pt idx="626">
                  <c:v>4.7671451355661834</c:v>
                </c:pt>
                <c:pt idx="627">
                  <c:v>4.759554140127384</c:v>
                </c:pt>
                <c:pt idx="628">
                  <c:v>4.7519872813990416</c:v>
                </c:pt>
                <c:pt idx="629">
                  <c:v>4.74444444444444</c:v>
                </c:pt>
                <c:pt idx="630">
                  <c:v>4.7369255150554626</c:v>
                </c:pt>
                <c:pt idx="631">
                  <c:v>4.7294303797468311</c:v>
                </c:pt>
                <c:pt idx="632">
                  <c:v>4.72195892575039</c:v>
                </c:pt>
                <c:pt idx="633">
                  <c:v>4.7145110410094588</c:v>
                </c:pt>
                <c:pt idx="634">
                  <c:v>4.7070866141732237</c:v>
                </c:pt>
                <c:pt idx="635">
                  <c:v>4.6996855345911905</c:v>
                </c:pt>
                <c:pt idx="636">
                  <c:v>4.6923076923076881</c:v>
                </c:pt>
                <c:pt idx="637">
                  <c:v>4.6849529780564216</c:v>
                </c:pt>
                <c:pt idx="638">
                  <c:v>4.6776212832550819</c:v>
                </c:pt>
                <c:pt idx="639">
                  <c:v>4.6703124999999952</c:v>
                </c:pt>
                <c:pt idx="640">
                  <c:v>4.6630265210608375</c:v>
                </c:pt>
                <c:pt idx="641">
                  <c:v>4.6557632398753848</c:v>
                </c:pt>
                <c:pt idx="642">
                  <c:v>4.6485225505443193</c:v>
                </c:pt>
                <c:pt idx="643">
                  <c:v>4.6413043478260825</c:v>
                </c:pt>
                <c:pt idx="644">
                  <c:v>4.6341085271317786</c:v>
                </c:pt>
                <c:pt idx="645">
                  <c:v>4.6269349845201191</c:v>
                </c:pt>
                <c:pt idx="646">
                  <c:v>4.6197836166924224</c:v>
                </c:pt>
                <c:pt idx="647">
                  <c:v>4.6126543209876498</c:v>
                </c:pt>
                <c:pt idx="648">
                  <c:v>4.605546995377499</c:v>
                </c:pt>
                <c:pt idx="649">
                  <c:v>4.5984615384615344</c:v>
                </c:pt>
                <c:pt idx="650">
                  <c:v>4.5913978494623615</c:v>
                </c:pt>
                <c:pt idx="651">
                  <c:v>4.5843558282208541</c:v>
                </c:pt>
                <c:pt idx="652">
                  <c:v>4.5773353751914199</c:v>
                </c:pt>
                <c:pt idx="653">
                  <c:v>4.5703363914373041</c:v>
                </c:pt>
                <c:pt idx="654">
                  <c:v>4.5633587786259495</c:v>
                </c:pt>
                <c:pt idx="655">
                  <c:v>4.556402439024386</c:v>
                </c:pt>
                <c:pt idx="656">
                  <c:v>4.5494672754946679</c:v>
                </c:pt>
                <c:pt idx="657">
                  <c:v>4.5425531914893575</c:v>
                </c:pt>
                <c:pt idx="658">
                  <c:v>4.5356600910470366</c:v>
                </c:pt>
                <c:pt idx="659">
                  <c:v>4.5287878787878739</c:v>
                </c:pt>
                <c:pt idx="660">
                  <c:v>4.5219364599092238</c:v>
                </c:pt>
                <c:pt idx="661">
                  <c:v>4.5151057401812649</c:v>
                </c:pt>
                <c:pt idx="662">
                  <c:v>4.5082956259426803</c:v>
                </c:pt>
                <c:pt idx="663">
                  <c:v>4.5015060240963809</c:v>
                </c:pt>
                <c:pt idx="664">
                  <c:v>4.4947368421052589</c:v>
                </c:pt>
                <c:pt idx="665">
                  <c:v>4.4879879879879834</c:v>
                </c:pt>
                <c:pt idx="666">
                  <c:v>4.481259370314838</c:v>
                </c:pt>
                <c:pt idx="667">
                  <c:v>4.4745508982035886</c:v>
                </c:pt>
                <c:pt idx="668">
                  <c:v>4.4678624813153913</c:v>
                </c:pt>
                <c:pt idx="669">
                  <c:v>4.4611940298507422</c:v>
                </c:pt>
                <c:pt idx="670">
                  <c:v>4.4545454545454506</c:v>
                </c:pt>
                <c:pt idx="671">
                  <c:v>4.4479166666666625</c:v>
                </c:pt>
                <c:pt idx="672">
                  <c:v>4.4413075780089111</c:v>
                </c:pt>
                <c:pt idx="673">
                  <c:v>4.434718100890203</c:v>
                </c:pt>
                <c:pt idx="674">
                  <c:v>4.4281481481481437</c:v>
                </c:pt>
                <c:pt idx="675">
                  <c:v>4.4215976331360904</c:v>
                </c:pt>
                <c:pt idx="676">
                  <c:v>4.4150664697193456</c:v>
                </c:pt>
                <c:pt idx="677">
                  <c:v>4.4085545722713819</c:v>
                </c:pt>
                <c:pt idx="678">
                  <c:v>4.402061855670099</c:v>
                </c:pt>
                <c:pt idx="679">
                  <c:v>4.3955882352941131</c:v>
                </c:pt>
                <c:pt idx="680">
                  <c:v>4.3891336270190848</c:v>
                </c:pt>
                <c:pt idx="681">
                  <c:v>4.3826979472140719</c:v>
                </c:pt>
                <c:pt idx="682">
                  <c:v>4.3762811127379164</c:v>
                </c:pt>
                <c:pt idx="683">
                  <c:v>4.3698830409356679</c:v>
                </c:pt>
                <c:pt idx="684">
                  <c:v>4.3635036496350326</c:v>
                </c:pt>
                <c:pt idx="685">
                  <c:v>4.3571428571428532</c:v>
                </c:pt>
                <c:pt idx="686">
                  <c:v>4.350800582241626</c:v>
                </c:pt>
                <c:pt idx="687">
                  <c:v>4.3444767441860419</c:v>
                </c:pt>
                <c:pt idx="688">
                  <c:v>4.3381712626995599</c:v>
                </c:pt>
                <c:pt idx="689">
                  <c:v>4.3318840579710098</c:v>
                </c:pt>
                <c:pt idx="690">
                  <c:v>4.3256150506512254</c:v>
                </c:pt>
                <c:pt idx="691">
                  <c:v>4.3193641618497063</c:v>
                </c:pt>
                <c:pt idx="692">
                  <c:v>4.3131313131313087</c:v>
                </c:pt>
                <c:pt idx="693">
                  <c:v>4.3069164265129638</c:v>
                </c:pt>
                <c:pt idx="694">
                  <c:v>4.3007194244604277</c:v>
                </c:pt>
                <c:pt idx="695">
                  <c:v>4.2945402298850528</c:v>
                </c:pt>
                <c:pt idx="696">
                  <c:v>4.2883787661405988</c:v>
                </c:pt>
                <c:pt idx="697">
                  <c:v>4.2822349570200533</c:v>
                </c:pt>
                <c:pt idx="698">
                  <c:v>4.2761087267524998</c:v>
                </c:pt>
                <c:pt idx="699">
                  <c:v>4.269999999999996</c:v>
                </c:pt>
                <c:pt idx="700">
                  <c:v>4.263908701854489</c:v>
                </c:pt>
                <c:pt idx="701">
                  <c:v>4.257834757834754</c:v>
                </c:pt>
                <c:pt idx="702">
                  <c:v>4.2517780938833525</c:v>
                </c:pt>
                <c:pt idx="703">
                  <c:v>4.2457386363636322</c:v>
                </c:pt>
                <c:pt idx="704">
                  <c:v>4.2397163120567329</c:v>
                </c:pt>
                <c:pt idx="705">
                  <c:v>4.2337110481586357</c:v>
                </c:pt>
                <c:pt idx="706">
                  <c:v>4.2277227722772235</c:v>
                </c:pt>
                <c:pt idx="707">
                  <c:v>4.2217514124293745</c:v>
                </c:pt>
                <c:pt idx="708">
                  <c:v>4.2157968970380777</c:v>
                </c:pt>
                <c:pt idx="709">
                  <c:v>4.209859154929573</c:v>
                </c:pt>
                <c:pt idx="710">
                  <c:v>4.2039381153305166</c:v>
                </c:pt>
                <c:pt idx="711">
                  <c:v>4.1980337078651644</c:v>
                </c:pt>
                <c:pt idx="712">
                  <c:v>4.1921458625525903</c:v>
                </c:pt>
                <c:pt idx="713">
                  <c:v>4.1862745098039174</c:v>
                </c:pt>
                <c:pt idx="714">
                  <c:v>4.1804195804195761</c:v>
                </c:pt>
                <c:pt idx="715">
                  <c:v>4.174581005586588</c:v>
                </c:pt>
                <c:pt idx="716">
                  <c:v>4.1687587168758675</c:v>
                </c:pt>
                <c:pt idx="717">
                  <c:v>4.1629526462395505</c:v>
                </c:pt>
                <c:pt idx="718">
                  <c:v>4.157162726008341</c:v>
                </c:pt>
                <c:pt idx="719">
                  <c:v>4.151388888888885</c:v>
                </c:pt>
                <c:pt idx="720">
                  <c:v>4.145631067961161</c:v>
                </c:pt>
                <c:pt idx="721">
                  <c:v>4.1398891966758962</c:v>
                </c:pt>
                <c:pt idx="722">
                  <c:v>4.1341632088520015</c:v>
                </c:pt>
                <c:pt idx="723">
                  <c:v>4.1284530386740288</c:v>
                </c:pt>
                <c:pt idx="724">
                  <c:v>4.1227586206896509</c:v>
                </c:pt>
                <c:pt idx="725">
                  <c:v>4.1170798898071581</c:v>
                </c:pt>
                <c:pt idx="726">
                  <c:v>4.1114167812929807</c:v>
                </c:pt>
                <c:pt idx="727">
                  <c:v>4.1057692307692264</c:v>
                </c:pt>
                <c:pt idx="728">
                  <c:v>4.1001371742112438</c:v>
                </c:pt>
                <c:pt idx="729">
                  <c:v>4.0945205479452014</c:v>
                </c:pt>
                <c:pt idx="730">
                  <c:v>4.0889192886456867</c:v>
                </c:pt>
                <c:pt idx="731">
                  <c:v>4.0833333333333295</c:v>
                </c:pt>
                <c:pt idx="732">
                  <c:v>4.0777626193724377</c:v>
                </c:pt>
                <c:pt idx="733">
                  <c:v>4.0722070844686611</c:v>
                </c:pt>
                <c:pt idx="734">
                  <c:v>4.0666666666666629</c:v>
                </c:pt>
                <c:pt idx="735">
                  <c:v>4.0611413043478217</c:v>
                </c:pt>
                <c:pt idx="736">
                  <c:v>4.0556309362279475</c:v>
                </c:pt>
                <c:pt idx="737">
                  <c:v>4.0501355013550091</c:v>
                </c:pt>
                <c:pt idx="738">
                  <c:v>4.0446549391068976</c:v>
                </c:pt>
                <c:pt idx="739">
                  <c:v>4.0391891891891856</c:v>
                </c:pt>
                <c:pt idx="740">
                  <c:v>4.0337381916329242</c:v>
                </c:pt>
                <c:pt idx="741">
                  <c:v>4.0283018867924492</c:v>
                </c:pt>
                <c:pt idx="742">
                  <c:v>4.0228802153431991</c:v>
                </c:pt>
                <c:pt idx="743">
                  <c:v>4.0174731182795655</c:v>
                </c:pt>
                <c:pt idx="744">
                  <c:v>4.0120805369127472</c:v>
                </c:pt>
                <c:pt idx="745">
                  <c:v>4.0067024128686288</c:v>
                </c:pt>
                <c:pt idx="746">
                  <c:v>4.0013386880856716</c:v>
                </c:pt>
                <c:pt idx="747">
                  <c:v>3.9959893048128308</c:v>
                </c:pt>
                <c:pt idx="748">
                  <c:v>3.990654205607473</c:v>
                </c:pt>
                <c:pt idx="749">
                  <c:v>3.9853333333333296</c:v>
                </c:pt>
                <c:pt idx="750">
                  <c:v>3.9800266311584518</c:v>
                </c:pt>
                <c:pt idx="751">
                  <c:v>3.9747340425531879</c:v>
                </c:pt>
                <c:pt idx="752">
                  <c:v>3.9694555112881771</c:v>
                </c:pt>
                <c:pt idx="753">
                  <c:v>3.964190981432357</c:v>
                </c:pt>
                <c:pt idx="754">
                  <c:v>3.95894039735099</c:v>
                </c:pt>
                <c:pt idx="755">
                  <c:v>3.9537037037037002</c:v>
                </c:pt>
                <c:pt idx="756">
                  <c:v>3.9484808454425329</c:v>
                </c:pt>
                <c:pt idx="757">
                  <c:v>3.9432717678100229</c:v>
                </c:pt>
                <c:pt idx="758">
                  <c:v>3.9380764163372826</c:v>
                </c:pt>
                <c:pt idx="759">
                  <c:v>3.9328947368421017</c:v>
                </c:pt>
                <c:pt idx="760">
                  <c:v>3.9277266754270661</c:v>
                </c:pt>
                <c:pt idx="761">
                  <c:v>3.9225721784776866</c:v>
                </c:pt>
                <c:pt idx="762">
                  <c:v>3.9174311926605472</c:v>
                </c:pt>
                <c:pt idx="763">
                  <c:v>3.9123036649214624</c:v>
                </c:pt>
                <c:pt idx="764">
                  <c:v>3.9071895424836565</c:v>
                </c:pt>
                <c:pt idx="765">
                  <c:v>3.9020887728459495</c:v>
                </c:pt>
                <c:pt idx="766">
                  <c:v>3.8970013037809612</c:v>
                </c:pt>
                <c:pt idx="767">
                  <c:v>3.8919270833333299</c:v>
                </c:pt>
                <c:pt idx="768">
                  <c:v>3.8868660598179421</c:v>
                </c:pt>
                <c:pt idx="769">
                  <c:v>3.8818181818181783</c:v>
                </c:pt>
                <c:pt idx="770">
                  <c:v>3.8767833981841728</c:v>
                </c:pt>
                <c:pt idx="771">
                  <c:v>3.8717616580310845</c:v>
                </c:pt>
                <c:pt idx="772">
                  <c:v>3.8667529107373833</c:v>
                </c:pt>
                <c:pt idx="773">
                  <c:v>3.8617571059431488</c:v>
                </c:pt>
                <c:pt idx="774">
                  <c:v>3.8567741935483837</c:v>
                </c:pt>
                <c:pt idx="775">
                  <c:v>3.8518041237113367</c:v>
                </c:pt>
                <c:pt idx="776">
                  <c:v>3.8468468468468435</c:v>
                </c:pt>
                <c:pt idx="777">
                  <c:v>3.8419023136246753</c:v>
                </c:pt>
                <c:pt idx="778">
                  <c:v>3.8369704749679041</c:v>
                </c:pt>
                <c:pt idx="779">
                  <c:v>3.8320512820512787</c:v>
                </c:pt>
                <c:pt idx="780">
                  <c:v>3.8271446862996124</c:v>
                </c:pt>
                <c:pt idx="781">
                  <c:v>3.8222506393861857</c:v>
                </c:pt>
                <c:pt idx="782">
                  <c:v>3.8173690932311586</c:v>
                </c:pt>
                <c:pt idx="783">
                  <c:v>3.8124999999999964</c:v>
                </c:pt>
                <c:pt idx="784">
                  <c:v>3.8076433121019075</c:v>
                </c:pt>
                <c:pt idx="785">
                  <c:v>3.8027989821882917</c:v>
                </c:pt>
                <c:pt idx="786">
                  <c:v>3.7979669631512039</c:v>
                </c:pt>
                <c:pt idx="787">
                  <c:v>3.793147208121824</c:v>
                </c:pt>
                <c:pt idx="788">
                  <c:v>3.7883396704689445</c:v>
                </c:pt>
                <c:pt idx="789">
                  <c:v>3.783544303797465</c:v>
                </c:pt>
                <c:pt idx="790">
                  <c:v>3.7787610619468994</c:v>
                </c:pt>
                <c:pt idx="791">
                  <c:v>3.7739898989898957</c:v>
                </c:pt>
                <c:pt idx="792">
                  <c:v>3.7692307692307661</c:v>
                </c:pt>
                <c:pt idx="793">
                  <c:v>3.7644836272040267</c:v>
                </c:pt>
                <c:pt idx="794">
                  <c:v>3.7597484276729527</c:v>
                </c:pt>
                <c:pt idx="795">
                  <c:v>3.7550251256281375</c:v>
                </c:pt>
                <c:pt idx="796">
                  <c:v>3.7503136762860696</c:v>
                </c:pt>
                <c:pt idx="797">
                  <c:v>3.7456140350877161</c:v>
                </c:pt>
                <c:pt idx="798">
                  <c:v>3.740926157697118</c:v>
                </c:pt>
                <c:pt idx="799">
                  <c:v>3.7362499999999965</c:v>
                </c:pt>
                <c:pt idx="800">
                  <c:v>3.7315855181023685</c:v>
                </c:pt>
                <c:pt idx="801">
                  <c:v>3.7269326683291735</c:v>
                </c:pt>
                <c:pt idx="802">
                  <c:v>3.7222914072229107</c:v>
                </c:pt>
                <c:pt idx="803">
                  <c:v>3.7176616915422853</c:v>
                </c:pt>
                <c:pt idx="804">
                  <c:v>3.7130434782608663</c:v>
                </c:pt>
                <c:pt idx="805">
                  <c:v>3.7084367245657535</c:v>
                </c:pt>
                <c:pt idx="806">
                  <c:v>3.7038413878562544</c:v>
                </c:pt>
                <c:pt idx="807">
                  <c:v>3.6992574257425708</c:v>
                </c:pt>
                <c:pt idx="808">
                  <c:v>3.6946847960444962</c:v>
                </c:pt>
                <c:pt idx="809">
                  <c:v>3.6901234567901202</c:v>
                </c:pt>
                <c:pt idx="810">
                  <c:v>3.6855733662145465</c:v>
                </c:pt>
                <c:pt idx="811">
                  <c:v>3.6810344827586174</c:v>
                </c:pt>
                <c:pt idx="812">
                  <c:v>3.6765067650676473</c:v>
                </c:pt>
                <c:pt idx="813">
                  <c:v>3.6719901719901689</c:v>
                </c:pt>
                <c:pt idx="814">
                  <c:v>3.6674846625766837</c:v>
                </c:pt>
                <c:pt idx="815">
                  <c:v>3.6629901960784279</c:v>
                </c:pt>
                <c:pt idx="816">
                  <c:v>3.6585067319461411</c:v>
                </c:pt>
                <c:pt idx="817">
                  <c:v>3.6540342298288477</c:v>
                </c:pt>
                <c:pt idx="818">
                  <c:v>3.6495726495726464</c:v>
                </c:pt>
                <c:pt idx="819">
                  <c:v>3.645121951219509</c:v>
                </c:pt>
                <c:pt idx="820">
                  <c:v>3.640682095006087</c:v>
                </c:pt>
                <c:pt idx="821">
                  <c:v>3.6362530413625271</c:v>
                </c:pt>
                <c:pt idx="822">
                  <c:v>3.6318347509112967</c:v>
                </c:pt>
                <c:pt idx="823">
                  <c:v>3.6274271844660162</c:v>
                </c:pt>
                <c:pt idx="824">
                  <c:v>3.6230303030302999</c:v>
                </c:pt>
                <c:pt idx="825">
                  <c:v>3.6186440677966067</c:v>
                </c:pt>
                <c:pt idx="826">
                  <c:v>3.6142684401450995</c:v>
                </c:pt>
                <c:pt idx="827">
                  <c:v>3.6099033816425088</c:v>
                </c:pt>
                <c:pt idx="828">
                  <c:v>3.6055488540410101</c:v>
                </c:pt>
                <c:pt idx="829">
                  <c:v>3.6012048192771053</c:v>
                </c:pt>
                <c:pt idx="830">
                  <c:v>3.5968712394705142</c:v>
                </c:pt>
                <c:pt idx="831">
                  <c:v>3.5925480769230735</c:v>
                </c:pt>
                <c:pt idx="832">
                  <c:v>3.5882352941176436</c:v>
                </c:pt>
                <c:pt idx="833">
                  <c:v>3.5839328537170232</c:v>
                </c:pt>
                <c:pt idx="834">
                  <c:v>3.5796407185628709</c:v>
                </c:pt>
                <c:pt idx="835">
                  <c:v>3.575358851674638</c:v>
                </c:pt>
                <c:pt idx="836">
                  <c:v>3.5710872162485034</c:v>
                </c:pt>
                <c:pt idx="837">
                  <c:v>3.5668257756563215</c:v>
                </c:pt>
                <c:pt idx="838">
                  <c:v>3.5625744934445738</c:v>
                </c:pt>
                <c:pt idx="839">
                  <c:v>3.55833333333333</c:v>
                </c:pt>
                <c:pt idx="840">
                  <c:v>3.5541022592152167</c:v>
                </c:pt>
                <c:pt idx="841">
                  <c:v>3.5498812351543911</c:v>
                </c:pt>
                <c:pt idx="842">
                  <c:v>3.5456702253855248</c:v>
                </c:pt>
                <c:pt idx="843">
                  <c:v>3.5414691943127932</c:v>
                </c:pt>
                <c:pt idx="844">
                  <c:v>3.5372781065088725</c:v>
                </c:pt>
                <c:pt idx="845">
                  <c:v>3.5330969267139447</c:v>
                </c:pt>
                <c:pt idx="846">
                  <c:v>3.5289256198347076</c:v>
                </c:pt>
                <c:pt idx="847">
                  <c:v>3.5247641509433931</c:v>
                </c:pt>
                <c:pt idx="848">
                  <c:v>3.5206124852767928</c:v>
                </c:pt>
                <c:pt idx="849">
                  <c:v>3.5164705882352907</c:v>
                </c:pt>
                <c:pt idx="850">
                  <c:v>3.5123384253819006</c:v>
                </c:pt>
                <c:pt idx="851">
                  <c:v>3.5082159624413114</c:v>
                </c:pt>
                <c:pt idx="852">
                  <c:v>3.5041031652989418</c:v>
                </c:pt>
                <c:pt idx="853">
                  <c:v>3.4999999999999969</c:v>
                </c:pt>
                <c:pt idx="854">
                  <c:v>3.495906432748535</c:v>
                </c:pt>
                <c:pt idx="855">
                  <c:v>3.4918224299065388</c:v>
                </c:pt>
                <c:pt idx="856">
                  <c:v>3.4877479579929958</c:v>
                </c:pt>
                <c:pt idx="857">
                  <c:v>3.4836829836829803</c:v>
                </c:pt>
                <c:pt idx="858">
                  <c:v>3.4796274738067487</c:v>
                </c:pt>
                <c:pt idx="859">
                  <c:v>3.4755813953488341</c:v>
                </c:pt>
                <c:pt idx="860">
                  <c:v>3.4715447154471515</c:v>
                </c:pt>
                <c:pt idx="861">
                  <c:v>3.4675174013921084</c:v>
                </c:pt>
                <c:pt idx="862">
                  <c:v>3.463499420625721</c:v>
                </c:pt>
                <c:pt idx="863">
                  <c:v>3.4594907407407374</c:v>
                </c:pt>
                <c:pt idx="864">
                  <c:v>3.4554913294797656</c:v>
                </c:pt>
                <c:pt idx="865">
                  <c:v>3.4515011547344079</c:v>
                </c:pt>
                <c:pt idx="866">
                  <c:v>3.4475201845444028</c:v>
                </c:pt>
                <c:pt idx="867">
                  <c:v>3.4435483870967709</c:v>
                </c:pt>
                <c:pt idx="868">
                  <c:v>3.4395857307249682</c:v>
                </c:pt>
                <c:pt idx="869">
                  <c:v>3.435632183908043</c:v>
                </c:pt>
                <c:pt idx="870">
                  <c:v>3.4316877152698018</c:v>
                </c:pt>
                <c:pt idx="871">
                  <c:v>3.4277522935779783</c:v>
                </c:pt>
                <c:pt idx="872">
                  <c:v>3.4238258877434102</c:v>
                </c:pt>
                <c:pt idx="873">
                  <c:v>3.4199084668192188</c:v>
                </c:pt>
                <c:pt idx="874">
                  <c:v>3.4159999999999968</c:v>
                </c:pt>
                <c:pt idx="875">
                  <c:v>3.4121004566210016</c:v>
                </c:pt>
                <c:pt idx="876">
                  <c:v>3.4082098061573514</c:v>
                </c:pt>
                <c:pt idx="877">
                  <c:v>3.4043280182232314</c:v>
                </c:pt>
                <c:pt idx="878">
                  <c:v>3.4004550625711003</c:v>
                </c:pt>
                <c:pt idx="879">
                  <c:v>3.3965909090909059</c:v>
                </c:pt>
                <c:pt idx="880">
                  <c:v>3.3927355278093043</c:v>
                </c:pt>
                <c:pt idx="881">
                  <c:v>3.3888888888888857</c:v>
                </c:pt>
                <c:pt idx="882">
                  <c:v>3.3850509626274032</c:v>
                </c:pt>
                <c:pt idx="883">
                  <c:v>3.3812217194570104</c:v>
                </c:pt>
                <c:pt idx="884">
                  <c:v>3.3774011299434998</c:v>
                </c:pt>
                <c:pt idx="885">
                  <c:v>3.37358916478555</c:v>
                </c:pt>
                <c:pt idx="886">
                  <c:v>3.3697857948139767</c:v>
                </c:pt>
                <c:pt idx="887">
                  <c:v>3.365990990990988</c:v>
                </c:pt>
                <c:pt idx="888">
                  <c:v>3.3622047244094455</c:v>
                </c:pt>
                <c:pt idx="889">
                  <c:v>3.3584269662921318</c:v>
                </c:pt>
                <c:pt idx="890">
                  <c:v>3.3546576879910184</c:v>
                </c:pt>
                <c:pt idx="891">
                  <c:v>3.3508968609865439</c:v>
                </c:pt>
                <c:pt idx="892">
                  <c:v>3.3471444568868951</c:v>
                </c:pt>
                <c:pt idx="893">
                  <c:v>3.3434004474272898</c:v>
                </c:pt>
                <c:pt idx="894">
                  <c:v>3.3396648044692707</c:v>
                </c:pt>
                <c:pt idx="895">
                  <c:v>3.3359374999999969</c:v>
                </c:pt>
                <c:pt idx="896">
                  <c:v>3.3322185061315466</c:v>
                </c:pt>
                <c:pt idx="897">
                  <c:v>3.3285077951002195</c:v>
                </c:pt>
                <c:pt idx="898">
                  <c:v>3.3248053392658479</c:v>
                </c:pt>
                <c:pt idx="899">
                  <c:v>3.321111111111108</c:v>
                </c:pt>
                <c:pt idx="900">
                  <c:v>3.3174250832408405</c:v>
                </c:pt>
                <c:pt idx="901">
                  <c:v>3.3137472283813718</c:v>
                </c:pt>
                <c:pt idx="902">
                  <c:v>3.310077519379842</c:v>
                </c:pt>
                <c:pt idx="903">
                  <c:v>3.3064159292035367</c:v>
                </c:pt>
                <c:pt idx="904">
                  <c:v>3.3027624309392234</c:v>
                </c:pt>
                <c:pt idx="905">
                  <c:v>3.2991169977924915</c:v>
                </c:pt>
                <c:pt idx="906">
                  <c:v>3.2954796030870974</c:v>
                </c:pt>
                <c:pt idx="907">
                  <c:v>3.2918502202643141</c:v>
                </c:pt>
                <c:pt idx="908">
                  <c:v>3.2882288228822851</c:v>
                </c:pt>
                <c:pt idx="909">
                  <c:v>3.2846153846153814</c:v>
                </c:pt>
                <c:pt idx="910">
                  <c:v>3.2810098792535642</c:v>
                </c:pt>
                <c:pt idx="911">
                  <c:v>3.2774122807017512</c:v>
                </c:pt>
                <c:pt idx="912">
                  <c:v>3.2738225629791864</c:v>
                </c:pt>
                <c:pt idx="913">
                  <c:v>3.2702407002188152</c:v>
                </c:pt>
                <c:pt idx="914">
                  <c:v>3.2666666666666635</c:v>
                </c:pt>
                <c:pt idx="915">
                  <c:v>3.2631004366812197</c:v>
                </c:pt>
                <c:pt idx="916">
                  <c:v>3.2595419847328215</c:v>
                </c:pt>
                <c:pt idx="917">
                  <c:v>3.2559912854030473</c:v>
                </c:pt>
                <c:pt idx="918">
                  <c:v>3.25244831338411</c:v>
                </c:pt>
                <c:pt idx="919">
                  <c:v>3.2489130434782578</c:v>
                </c:pt>
                <c:pt idx="920">
                  <c:v>3.245385450597174</c:v>
                </c:pt>
                <c:pt idx="921">
                  <c:v>3.2418655097613853</c:v>
                </c:pt>
                <c:pt idx="922">
                  <c:v>3.2383531960996721</c:v>
                </c:pt>
                <c:pt idx="923">
                  <c:v>3.2348484848484818</c:v>
                </c:pt>
                <c:pt idx="924">
                  <c:v>3.2313513513513485</c:v>
                </c:pt>
                <c:pt idx="925">
                  <c:v>3.2278617710583122</c:v>
                </c:pt>
                <c:pt idx="926">
                  <c:v>3.2243797195253476</c:v>
                </c:pt>
                <c:pt idx="927">
                  <c:v>3.22090517241379</c:v>
                </c:pt>
                <c:pt idx="928">
                  <c:v>3.2174381054897712</c:v>
                </c:pt>
                <c:pt idx="929">
                  <c:v>3.2139784946236527</c:v>
                </c:pt>
                <c:pt idx="930">
                  <c:v>3.2105263157894708</c:v>
                </c:pt>
                <c:pt idx="931">
                  <c:v>3.2070815450643746</c:v>
                </c:pt>
                <c:pt idx="932">
                  <c:v>3.2036441586280784</c:v>
                </c:pt>
                <c:pt idx="933">
                  <c:v>3.2002141327623095</c:v>
                </c:pt>
                <c:pt idx="934">
                  <c:v>3.1967914438502643</c:v>
                </c:pt>
                <c:pt idx="935">
                  <c:v>3.1933760683760655</c:v>
                </c:pt>
                <c:pt idx="936">
                  <c:v>3.1899679829242231</c:v>
                </c:pt>
                <c:pt idx="937">
                  <c:v>3.1865671641791016</c:v>
                </c:pt>
                <c:pt idx="938">
                  <c:v>3.1831735889243848</c:v>
                </c:pt>
                <c:pt idx="939">
                  <c:v>3.1797872340425504</c:v>
                </c:pt>
                <c:pt idx="940">
                  <c:v>3.1764080765143436</c:v>
                </c:pt>
                <c:pt idx="941">
                  <c:v>3.173036093418256</c:v>
                </c:pt>
                <c:pt idx="942">
                  <c:v>3.1696712619300076</c:v>
                </c:pt>
                <c:pt idx="943">
                  <c:v>3.1663135593220311</c:v>
                </c:pt>
                <c:pt idx="944">
                  <c:v>3.1629629629629599</c:v>
                </c:pt>
                <c:pt idx="945">
                  <c:v>3.159619450317122</c:v>
                </c:pt>
                <c:pt idx="946">
                  <c:v>3.1562829989440306</c:v>
                </c:pt>
                <c:pt idx="947">
                  <c:v>3.1529535864978873</c:v>
                </c:pt>
                <c:pt idx="948">
                  <c:v>3.149631190727078</c:v>
                </c:pt>
                <c:pt idx="949">
                  <c:v>3.1463157894736811</c:v>
                </c:pt>
                <c:pt idx="950">
                  <c:v>3.1430073606729727</c:v>
                </c:pt>
                <c:pt idx="951">
                  <c:v>3.1397058823529385</c:v>
                </c:pt>
                <c:pt idx="952">
                  <c:v>3.1364113326337852</c:v>
                </c:pt>
                <c:pt idx="953">
                  <c:v>3.1331236897274604</c:v>
                </c:pt>
                <c:pt idx="954">
                  <c:v>3.1298429319371697</c:v>
                </c:pt>
                <c:pt idx="955">
                  <c:v>3.1265690376569006</c:v>
                </c:pt>
                <c:pt idx="956">
                  <c:v>3.1233019853709481</c:v>
                </c:pt>
                <c:pt idx="957">
                  <c:v>3.1200417536534419</c:v>
                </c:pt>
                <c:pt idx="958">
                  <c:v>3.1167883211678804</c:v>
                </c:pt>
                <c:pt idx="959">
                  <c:v>3.1135416666666638</c:v>
                </c:pt>
                <c:pt idx="960">
                  <c:v>3.1103017689906318</c:v>
                </c:pt>
                <c:pt idx="961">
                  <c:v>3.1070686070686042</c:v>
                </c:pt>
                <c:pt idx="962">
                  <c:v>3.1038421599169235</c:v>
                </c:pt>
                <c:pt idx="963">
                  <c:v>3.1006224066390011</c:v>
                </c:pt>
                <c:pt idx="964">
                  <c:v>3.0974093264248674</c:v>
                </c:pt>
                <c:pt idx="965">
                  <c:v>3.0942028985507219</c:v>
                </c:pt>
                <c:pt idx="966">
                  <c:v>3.0910031023784872</c:v>
                </c:pt>
                <c:pt idx="967">
                  <c:v>3.087809917355369</c:v>
                </c:pt>
                <c:pt idx="968">
                  <c:v>3.084623323013413</c:v>
                </c:pt>
                <c:pt idx="969">
                  <c:v>3.0814432989690692</c:v>
                </c:pt>
                <c:pt idx="970">
                  <c:v>3.0782698249227574</c:v>
                </c:pt>
                <c:pt idx="971">
                  <c:v>3.0751028806584335</c:v>
                </c:pt>
                <c:pt idx="972">
                  <c:v>3.0719424460431628</c:v>
                </c:pt>
                <c:pt idx="973">
                  <c:v>3.0687885010266913</c:v>
                </c:pt>
                <c:pt idx="974">
                  <c:v>3.0656410256410229</c:v>
                </c:pt>
                <c:pt idx="975">
                  <c:v>3.0624999999999973</c:v>
                </c:pt>
                <c:pt idx="976">
                  <c:v>3.0593654042988714</c:v>
                </c:pt>
                <c:pt idx="977">
                  <c:v>3.0562372188139029</c:v>
                </c:pt>
                <c:pt idx="978">
                  <c:v>3.053115423901938</c:v>
                </c:pt>
                <c:pt idx="979">
                  <c:v>3.0499999999999972</c:v>
                </c:pt>
                <c:pt idx="980">
                  <c:v>3.0468909276248697</c:v>
                </c:pt>
                <c:pt idx="981">
                  <c:v>3.043788187372706</c:v>
                </c:pt>
                <c:pt idx="982">
                  <c:v>3.0406917599186136</c:v>
                </c:pt>
                <c:pt idx="983">
                  <c:v>3.0376016260162575</c:v>
                </c:pt>
                <c:pt idx="984">
                  <c:v>3.034517766497459</c:v>
                </c:pt>
                <c:pt idx="985">
                  <c:v>3.0314401622718026</c:v>
                </c:pt>
                <c:pt idx="986">
                  <c:v>3.0283687943262381</c:v>
                </c:pt>
                <c:pt idx="987">
                  <c:v>3.0253036437246936</c:v>
                </c:pt>
                <c:pt idx="988">
                  <c:v>3.0222446916076815</c:v>
                </c:pt>
                <c:pt idx="989">
                  <c:v>3.0191919191919165</c:v>
                </c:pt>
                <c:pt idx="990">
                  <c:v>3.0161453077699267</c:v>
                </c:pt>
                <c:pt idx="991">
                  <c:v>3.0131048387096744</c:v>
                </c:pt>
                <c:pt idx="992">
                  <c:v>3.0100704934541764</c:v>
                </c:pt>
                <c:pt idx="993">
                  <c:v>3.0070422535211239</c:v>
                </c:pt>
                <c:pt idx="994">
                  <c:v>3.0040201005025096</c:v>
                </c:pt>
                <c:pt idx="995">
                  <c:v>3.0010040160642544</c:v>
                </c:pt>
                <c:pt idx="996">
                  <c:v>2.9979939819458346</c:v>
                </c:pt>
                <c:pt idx="997">
                  <c:v>2.9949899799599171</c:v>
                </c:pt>
                <c:pt idx="998">
                  <c:v>2.9919919919919891</c:v>
                </c:pt>
                <c:pt idx="999">
                  <c:v>2.9889999999999972</c:v>
                </c:pt>
                <c:pt idx="1000">
                  <c:v>2.9860139860139832</c:v>
                </c:pt>
                <c:pt idx="1001">
                  <c:v>2.9830339321357258</c:v>
                </c:pt>
                <c:pt idx="1002">
                  <c:v>2.9800598205383819</c:v>
                </c:pt>
                <c:pt idx="1003">
                  <c:v>2.9770916334661326</c:v>
                </c:pt>
                <c:pt idx="1004">
                  <c:v>2.974129353233828</c:v>
                </c:pt>
                <c:pt idx="1005">
                  <c:v>2.9711729622266372</c:v>
                </c:pt>
                <c:pt idx="1006">
                  <c:v>2.9682224428996995</c:v>
                </c:pt>
                <c:pt idx="1007">
                  <c:v>2.965277777777775</c:v>
                </c:pt>
                <c:pt idx="1008">
                  <c:v>2.9623389494549031</c:v>
                </c:pt>
                <c:pt idx="1009">
                  <c:v>2.9594059405940567</c:v>
                </c:pt>
                <c:pt idx="1010">
                  <c:v>2.9564787339268022</c:v>
                </c:pt>
                <c:pt idx="1011">
                  <c:v>2.9535573122529617</c:v>
                </c:pt>
                <c:pt idx="1012">
                  <c:v>2.9506416584402735</c:v>
                </c:pt>
                <c:pt idx="1013">
                  <c:v>2.9477317554240603</c:v>
                </c:pt>
                <c:pt idx="1014">
                  <c:v>2.9448275862068938</c:v>
                </c:pt>
                <c:pt idx="1015">
                  <c:v>2.9419291338582649</c:v>
                </c:pt>
                <c:pt idx="1016">
                  <c:v>2.9390363815142551</c:v>
                </c:pt>
                <c:pt idx="1017">
                  <c:v>2.9361493123772076</c:v>
                </c:pt>
                <c:pt idx="1018">
                  <c:v>2.9332679097154046</c:v>
                </c:pt>
                <c:pt idx="1019">
                  <c:v>2.9303921568627422</c:v>
                </c:pt>
                <c:pt idx="1020">
                  <c:v>2.9275220372184108</c:v>
                </c:pt>
                <c:pt idx="1021">
                  <c:v>2.9246575342465726</c:v>
                </c:pt>
                <c:pt idx="1022">
                  <c:v>2.9217986314760482</c:v>
                </c:pt>
                <c:pt idx="1023">
                  <c:v>2.9189453124999973</c:v>
                </c:pt>
                <c:pt idx="1024">
                  <c:v>2.916097560975607</c:v>
                </c:pt>
                <c:pt idx="1025">
                  <c:v>2.9132553606237788</c:v>
                </c:pt>
                <c:pt idx="1026">
                  <c:v>2.9104186952288189</c:v>
                </c:pt>
                <c:pt idx="1027">
                  <c:v>2.9075875486381295</c:v>
                </c:pt>
                <c:pt idx="1028">
                  <c:v>2.904761904761902</c:v>
                </c:pt>
                <c:pt idx="1029">
                  <c:v>2.9019417475728129</c:v>
                </c:pt>
                <c:pt idx="1030">
                  <c:v>2.89912706110572</c:v>
                </c:pt>
                <c:pt idx="1031">
                  <c:v>2.8963178294573617</c:v>
                </c:pt>
                <c:pt idx="1032">
                  <c:v>2.8935140367860575</c:v>
                </c:pt>
                <c:pt idx="1033">
                  <c:v>2.8907156673114094</c:v>
                </c:pt>
                <c:pt idx="1034">
                  <c:v>2.8879227053140069</c:v>
                </c:pt>
                <c:pt idx="1035">
                  <c:v>2.8851351351351324</c:v>
                </c:pt>
                <c:pt idx="1036">
                  <c:v>2.8823529411764679</c:v>
                </c:pt>
                <c:pt idx="1037">
                  <c:v>2.8795761078998048</c:v>
                </c:pt>
                <c:pt idx="1038">
                  <c:v>2.8768046198267538</c:v>
                </c:pt>
                <c:pt idx="1039">
                  <c:v>2.8740384615384587</c:v>
                </c:pt>
                <c:pt idx="1040">
                  <c:v>2.8712776176753096</c:v>
                </c:pt>
                <c:pt idx="1041">
                  <c:v>2.8685220729366576</c:v>
                </c:pt>
                <c:pt idx="1042">
                  <c:v>2.865771812080534</c:v>
                </c:pt>
                <c:pt idx="1043">
                  <c:v>2.8630268199233688</c:v>
                </c:pt>
                <c:pt idx="1044">
                  <c:v>2.8602870813397101</c:v>
                </c:pt>
                <c:pt idx="1045">
                  <c:v>2.8575525812619476</c:v>
                </c:pt>
                <c:pt idx="1046">
                  <c:v>2.8548233046800355</c:v>
                </c:pt>
                <c:pt idx="1047">
                  <c:v>2.8520992366412186</c:v>
                </c:pt>
                <c:pt idx="1048">
                  <c:v>2.8493803622497591</c:v>
                </c:pt>
                <c:pt idx="1049">
                  <c:v>2.846666666666664</c:v>
                </c:pt>
                <c:pt idx="1050">
                  <c:v>2.8439581351094168</c:v>
                </c:pt>
                <c:pt idx="1051">
                  <c:v>2.8412547528517083</c:v>
                </c:pt>
                <c:pt idx="1052">
                  <c:v>2.8385565052231692</c:v>
                </c:pt>
                <c:pt idx="1053">
                  <c:v>2.8358633776091056</c:v>
                </c:pt>
                <c:pt idx="1054">
                  <c:v>2.8331753554502344</c:v>
                </c:pt>
                <c:pt idx="1055">
                  <c:v>2.8304924242424216</c:v>
                </c:pt>
                <c:pt idx="1056">
                  <c:v>2.8278145695364212</c:v>
                </c:pt>
                <c:pt idx="1057">
                  <c:v>2.8251417769376155</c:v>
                </c:pt>
                <c:pt idx="1058">
                  <c:v>2.8224740321057573</c:v>
                </c:pt>
                <c:pt idx="1059">
                  <c:v>2.8198113207547144</c:v>
                </c:pt>
                <c:pt idx="1060">
                  <c:v>2.8171536286522123</c:v>
                </c:pt>
                <c:pt idx="1061">
                  <c:v>2.814500941619583</c:v>
                </c:pt>
                <c:pt idx="1062">
                  <c:v>2.8118532455315117</c:v>
                </c:pt>
                <c:pt idx="1063">
                  <c:v>2.8092105263157867</c:v>
                </c:pt>
                <c:pt idx="1064">
                  <c:v>2.8065727699530489</c:v>
                </c:pt>
                <c:pt idx="1065">
                  <c:v>2.8039399624765453</c:v>
                </c:pt>
                <c:pt idx="1066">
                  <c:v>2.8013120899718813</c:v>
                </c:pt>
                <c:pt idx="1067">
                  <c:v>2.7986891385767763</c:v>
                </c:pt>
                <c:pt idx="1068">
                  <c:v>2.7960710944808205</c:v>
                </c:pt>
                <c:pt idx="1069">
                  <c:v>2.7934579439252309</c:v>
                </c:pt>
                <c:pt idx="1070">
                  <c:v>2.7908496732026116</c:v>
                </c:pt>
                <c:pt idx="1071">
                  <c:v>2.7882462686567138</c:v>
                </c:pt>
                <c:pt idx="1072">
                  <c:v>2.7856477166821967</c:v>
                </c:pt>
                <c:pt idx="1073">
                  <c:v>2.7830540037243923</c:v>
                </c:pt>
                <c:pt idx="1074">
                  <c:v>2.7804651162790672</c:v>
                </c:pt>
                <c:pt idx="1075">
                  <c:v>2.7778810408921908</c:v>
                </c:pt>
                <c:pt idx="1076">
                  <c:v>2.7753017641597002</c:v>
                </c:pt>
                <c:pt idx="1077">
                  <c:v>2.7727272727272703</c:v>
                </c:pt>
                <c:pt idx="1078">
                  <c:v>2.7701575532900806</c:v>
                </c:pt>
                <c:pt idx="1079">
                  <c:v>2.7675925925925902</c:v>
                </c:pt>
                <c:pt idx="1080">
                  <c:v>2.7650323774283043</c:v>
                </c:pt>
                <c:pt idx="1081">
                  <c:v>2.7624768946395539</c:v>
                </c:pt>
                <c:pt idx="1082">
                  <c:v>2.7599261311172643</c:v>
                </c:pt>
                <c:pt idx="1083">
                  <c:v>2.7573800738007352</c:v>
                </c:pt>
                <c:pt idx="1084">
                  <c:v>2.7548387096774167</c:v>
                </c:pt>
                <c:pt idx="1085">
                  <c:v>2.752302025782686</c:v>
                </c:pt>
                <c:pt idx="1086">
                  <c:v>2.7497700091996293</c:v>
                </c:pt>
                <c:pt idx="1087">
                  <c:v>2.7472426470588207</c:v>
                </c:pt>
                <c:pt idx="1088">
                  <c:v>2.7447199265381057</c:v>
                </c:pt>
                <c:pt idx="1089">
                  <c:v>2.7422018348623829</c:v>
                </c:pt>
                <c:pt idx="1090">
                  <c:v>2.7396883593033889</c:v>
                </c:pt>
                <c:pt idx="1091">
                  <c:v>2.7371794871794846</c:v>
                </c:pt>
                <c:pt idx="1092">
                  <c:v>2.7346752058554413</c:v>
                </c:pt>
                <c:pt idx="1093">
                  <c:v>2.7321755027422276</c:v>
                </c:pt>
                <c:pt idx="1094">
                  <c:v>2.7296803652968009</c:v>
                </c:pt>
                <c:pt idx="1095">
                  <c:v>2.7271897810218952</c:v>
                </c:pt>
                <c:pt idx="1096">
                  <c:v>2.7247037374658132</c:v>
                </c:pt>
                <c:pt idx="1097">
                  <c:v>2.7222222222222197</c:v>
                </c:pt>
                <c:pt idx="1098">
                  <c:v>2.7197452229299337</c:v>
                </c:pt>
                <c:pt idx="1099">
                  <c:v>2.7172727272727246</c:v>
                </c:pt>
                <c:pt idx="1100">
                  <c:v>2.7148047229791072</c:v>
                </c:pt>
                <c:pt idx="1101">
                  <c:v>2.712341197822139</c:v>
                </c:pt>
                <c:pt idx="1102">
                  <c:v>2.7098821396192179</c:v>
                </c:pt>
                <c:pt idx="1103">
                  <c:v>2.7074275362318816</c:v>
                </c:pt>
                <c:pt idx="1104">
                  <c:v>2.7049773755656084</c:v>
                </c:pt>
                <c:pt idx="1105">
                  <c:v>2.7025316455696178</c:v>
                </c:pt>
                <c:pt idx="1106">
                  <c:v>2.7000903342366733</c:v>
                </c:pt>
                <c:pt idx="1107">
                  <c:v>2.6976534296028856</c:v>
                </c:pt>
                <c:pt idx="1108">
                  <c:v>2.6952209197475177</c:v>
                </c:pt>
                <c:pt idx="1109">
                  <c:v>2.6927927927927904</c:v>
                </c:pt>
                <c:pt idx="1110">
                  <c:v>2.6903690369036877</c:v>
                </c:pt>
                <c:pt idx="1111">
                  <c:v>2.6879496402877674</c:v>
                </c:pt>
                <c:pt idx="1112">
                  <c:v>2.685534591194966</c:v>
                </c:pt>
                <c:pt idx="1113">
                  <c:v>2.6831238779174122</c:v>
                </c:pt>
                <c:pt idx="1114">
                  <c:v>2.6807174887892349</c:v>
                </c:pt>
                <c:pt idx="1115">
                  <c:v>2.6783154121863775</c:v>
                </c:pt>
                <c:pt idx="1116">
                  <c:v>2.6759176365264072</c:v>
                </c:pt>
                <c:pt idx="1117">
                  <c:v>2.6735241502683338</c:v>
                </c:pt>
                <c:pt idx="1118">
                  <c:v>2.6711349419124191</c:v>
                </c:pt>
                <c:pt idx="1119">
                  <c:v>2.6687499999999975</c:v>
                </c:pt>
                <c:pt idx="1120">
                  <c:v>2.6663693131132891</c:v>
                </c:pt>
                <c:pt idx="1121">
                  <c:v>2.6639928698752202</c:v>
                </c:pt>
                <c:pt idx="1122">
                  <c:v>2.6616206589492406</c:v>
                </c:pt>
                <c:pt idx="1123">
                  <c:v>2.6592526690391431</c:v>
                </c:pt>
                <c:pt idx="1124">
                  <c:v>2.6568888888888864</c:v>
                </c:pt>
                <c:pt idx="1125">
                  <c:v>2.654529307282413</c:v>
                </c:pt>
                <c:pt idx="1126">
                  <c:v>2.6521739130434758</c:v>
                </c:pt>
                <c:pt idx="1127">
                  <c:v>2.6498226950354584</c:v>
                </c:pt>
                <c:pt idx="1128">
                  <c:v>2.647475642161202</c:v>
                </c:pt>
                <c:pt idx="1129">
                  <c:v>2.6451327433628293</c:v>
                </c:pt>
                <c:pt idx="1130">
                  <c:v>2.6427939876215714</c:v>
                </c:pt>
                <c:pt idx="1131">
                  <c:v>2.6404593639575946</c:v>
                </c:pt>
                <c:pt idx="1132">
                  <c:v>2.6381288614298297</c:v>
                </c:pt>
                <c:pt idx="1133">
                  <c:v>2.6358024691358</c:v>
                </c:pt>
                <c:pt idx="1134">
                  <c:v>2.6334801762114513</c:v>
                </c:pt>
                <c:pt idx="1135">
                  <c:v>2.6311619718309833</c:v>
                </c:pt>
                <c:pt idx="1136">
                  <c:v>2.6288478452066819</c:v>
                </c:pt>
                <c:pt idx="1137">
                  <c:v>2.6265377855887495</c:v>
                </c:pt>
                <c:pt idx="1138">
                  <c:v>2.6242317822651424</c:v>
                </c:pt>
                <c:pt idx="1139">
                  <c:v>2.6219298245614011</c:v>
                </c:pt>
                <c:pt idx="1140">
                  <c:v>2.6196319018404881</c:v>
                </c:pt>
                <c:pt idx="1141">
                  <c:v>2.6173380035026246</c:v>
                </c:pt>
                <c:pt idx="1142">
                  <c:v>2.6150481189851242</c:v>
                </c:pt>
                <c:pt idx="1143">
                  <c:v>2.6127622377622353</c:v>
                </c:pt>
                <c:pt idx="1144">
                  <c:v>2.6104803493449755</c:v>
                </c:pt>
                <c:pt idx="1145">
                  <c:v>2.6082024432809749</c:v>
                </c:pt>
                <c:pt idx="1146">
                  <c:v>2.605928509154313</c:v>
                </c:pt>
                <c:pt idx="1147">
                  <c:v>2.6036585365853635</c:v>
                </c:pt>
                <c:pt idx="1148">
                  <c:v>2.601392515230633</c:v>
                </c:pt>
                <c:pt idx="1149">
                  <c:v>2.5991304347826061</c:v>
                </c:pt>
                <c:pt idx="1150">
                  <c:v>2.5968722849695891</c:v>
                </c:pt>
                <c:pt idx="1151">
                  <c:v>2.5946180555555531</c:v>
                </c:pt>
                <c:pt idx="1152">
                  <c:v>2.59236773633998</c:v>
                </c:pt>
                <c:pt idx="1153">
                  <c:v>2.5901213171577098</c:v>
                </c:pt>
                <c:pt idx="1154">
                  <c:v>2.5878787878787852</c:v>
                </c:pt>
                <c:pt idx="1155">
                  <c:v>2.5856401384083019</c:v>
                </c:pt>
                <c:pt idx="1156">
                  <c:v>2.5834053586862549</c:v>
                </c:pt>
                <c:pt idx="1157">
                  <c:v>2.5811744386873894</c:v>
                </c:pt>
                <c:pt idx="1158">
                  <c:v>2.57894736842105</c:v>
                </c:pt>
                <c:pt idx="1159">
                  <c:v>2.5767241379310319</c:v>
                </c:pt>
                <c:pt idx="1160">
                  <c:v>2.5745047372954324</c:v>
                </c:pt>
                <c:pt idx="1161">
                  <c:v>2.5722891566265034</c:v>
                </c:pt>
                <c:pt idx="1162">
                  <c:v>2.5700773860705048</c:v>
                </c:pt>
                <c:pt idx="1163">
                  <c:v>2.5678694158075577</c:v>
                </c:pt>
                <c:pt idx="1164">
                  <c:v>2.5656652360514998</c:v>
                </c:pt>
                <c:pt idx="1165">
                  <c:v>2.5634648370497404</c:v>
                </c:pt>
                <c:pt idx="1166">
                  <c:v>2.5612682090831167</c:v>
                </c:pt>
                <c:pt idx="1167">
                  <c:v>2.5590753424657509</c:v>
                </c:pt>
                <c:pt idx="1168">
                  <c:v>2.5568862275449078</c:v>
                </c:pt>
                <c:pt idx="1169">
                  <c:v>2.5547008547008523</c:v>
                </c:pt>
                <c:pt idx="1170">
                  <c:v>2.5525192143467099</c:v>
                </c:pt>
                <c:pt idx="1171">
                  <c:v>2.550341296928325</c:v>
                </c:pt>
                <c:pt idx="1172">
                  <c:v>2.5481670929241238</c:v>
                </c:pt>
                <c:pt idx="1173">
                  <c:v>2.5459965928449719</c:v>
                </c:pt>
                <c:pt idx="1174">
                  <c:v>2.5438297872340403</c:v>
                </c:pt>
                <c:pt idx="1175">
                  <c:v>2.5416666666666643</c:v>
                </c:pt>
                <c:pt idx="1176">
                  <c:v>2.5395072217502102</c:v>
                </c:pt>
                <c:pt idx="1177">
                  <c:v>2.5373514431239363</c:v>
                </c:pt>
                <c:pt idx="1178">
                  <c:v>2.5351993214588608</c:v>
                </c:pt>
                <c:pt idx="1179">
                  <c:v>2.5330508474576248</c:v>
                </c:pt>
                <c:pt idx="1180">
                  <c:v>2.5309060118543583</c:v>
                </c:pt>
                <c:pt idx="1181">
                  <c:v>2.5287648054145491</c:v>
                </c:pt>
                <c:pt idx="1182">
                  <c:v>2.5266272189349088</c:v>
                </c:pt>
                <c:pt idx="1183">
                  <c:v>2.5244932432432408</c:v>
                </c:pt>
                <c:pt idx="1184">
                  <c:v>2.52236286919831</c:v>
                </c:pt>
                <c:pt idx="1185">
                  <c:v>2.5202360876897107</c:v>
                </c:pt>
                <c:pt idx="1186">
                  <c:v>2.5181128896377398</c:v>
                </c:pt>
                <c:pt idx="1187">
                  <c:v>2.5159932659932633</c:v>
                </c:pt>
                <c:pt idx="1188">
                  <c:v>2.5138772077375924</c:v>
                </c:pt>
                <c:pt idx="1189">
                  <c:v>2.5117647058823507</c:v>
                </c:pt>
                <c:pt idx="1190">
                  <c:v>2.5096557514693512</c:v>
                </c:pt>
                <c:pt idx="1191">
                  <c:v>2.5075503355704676</c:v>
                </c:pt>
                <c:pt idx="1192">
                  <c:v>2.505448449287508</c:v>
                </c:pt>
                <c:pt idx="1193">
                  <c:v>2.5033500837520912</c:v>
                </c:pt>
                <c:pt idx="1194">
                  <c:v>2.5012552301255204</c:v>
                </c:pt>
                <c:pt idx="1195">
                  <c:v>2.4991638795986599</c:v>
                </c:pt>
                <c:pt idx="1196">
                  <c:v>2.4970760233918106</c:v>
                </c:pt>
                <c:pt idx="1197">
                  <c:v>2.4949916527545883</c:v>
                </c:pt>
                <c:pt idx="1198">
                  <c:v>2.4929107589658024</c:v>
                </c:pt>
                <c:pt idx="1199">
                  <c:v>2.490833333333331</c:v>
                </c:pt>
                <c:pt idx="1200">
                  <c:v>2.4887593671940027</c:v>
                </c:pt>
                <c:pt idx="1201">
                  <c:v>2.4866888519134753</c:v>
                </c:pt>
                <c:pt idx="1202">
                  <c:v>2.4846217788861158</c:v>
                </c:pt>
                <c:pt idx="1203">
                  <c:v>2.4825581395348815</c:v>
                </c:pt>
                <c:pt idx="1204">
                  <c:v>2.4804979253112007</c:v>
                </c:pt>
                <c:pt idx="1205">
                  <c:v>2.4784411276948566</c:v>
                </c:pt>
                <c:pt idx="1206">
                  <c:v>2.4763877381938668</c:v>
                </c:pt>
                <c:pt idx="1207">
                  <c:v>2.4743377483443685</c:v>
                </c:pt>
                <c:pt idx="1208">
                  <c:v>2.472291149710502</c:v>
                </c:pt>
                <c:pt idx="1209">
                  <c:v>2.4702479338842953</c:v>
                </c:pt>
                <c:pt idx="1210">
                  <c:v>2.4682080924855465</c:v>
                </c:pt>
                <c:pt idx="1211">
                  <c:v>2.4661716171617138</c:v>
                </c:pt>
                <c:pt idx="1212">
                  <c:v>2.4641384995877966</c:v>
                </c:pt>
                <c:pt idx="1213">
                  <c:v>2.4621087314662251</c:v>
                </c:pt>
                <c:pt idx="1214">
                  <c:v>2.4600823045267464</c:v>
                </c:pt>
                <c:pt idx="1215">
                  <c:v>2.4580592105263133</c:v>
                </c:pt>
                <c:pt idx="1216">
                  <c:v>2.4560394412489703</c:v>
                </c:pt>
                <c:pt idx="1217">
                  <c:v>2.4540229885057445</c:v>
                </c:pt>
                <c:pt idx="1218">
                  <c:v>2.4520098441345342</c:v>
                </c:pt>
                <c:pt idx="1219">
                  <c:v>2.4499999999999975</c:v>
                </c:pt>
                <c:pt idx="1220">
                  <c:v>2.4479934479934458</c:v>
                </c:pt>
                <c:pt idx="1221">
                  <c:v>2.4459901800327311</c:v>
                </c:pt>
                <c:pt idx="1222">
                  <c:v>2.44399018806214</c:v>
                </c:pt>
                <c:pt idx="1223">
                  <c:v>2.4419934640522851</c:v>
                </c:pt>
                <c:pt idx="1224">
                  <c:v>2.4399999999999977</c:v>
                </c:pt>
                <c:pt idx="1225">
                  <c:v>2.4380097879282197</c:v>
                </c:pt>
                <c:pt idx="1226">
                  <c:v>2.4360228198858982</c:v>
                </c:pt>
                <c:pt idx="1227">
                  <c:v>2.4340390879478804</c:v>
                </c:pt>
                <c:pt idx="1228">
                  <c:v>2.4320585842148064</c:v>
                </c:pt>
                <c:pt idx="1229">
                  <c:v>2.4300813008130056</c:v>
                </c:pt>
                <c:pt idx="1230">
                  <c:v>2.4281072298943926</c:v>
                </c:pt>
                <c:pt idx="1231">
                  <c:v>2.4261363636363611</c:v>
                </c:pt>
                <c:pt idx="1232">
                  <c:v>2.4241686942416845</c:v>
                </c:pt>
                <c:pt idx="1233">
                  <c:v>2.4222042139384095</c:v>
                </c:pt>
                <c:pt idx="1234">
                  <c:v>2.4202429149797546</c:v>
                </c:pt>
                <c:pt idx="1235">
                  <c:v>2.4182847896440105</c:v>
                </c:pt>
                <c:pt idx="1236">
                  <c:v>2.4163298302344356</c:v>
                </c:pt>
                <c:pt idx="1237">
                  <c:v>2.4143780290791574</c:v>
                </c:pt>
                <c:pt idx="1238">
                  <c:v>2.4124293785310713</c:v>
                </c:pt>
                <c:pt idx="1239">
                  <c:v>2.4104838709677394</c:v>
                </c:pt>
                <c:pt idx="1240">
                  <c:v>2.408541498791295</c:v>
                </c:pt>
                <c:pt idx="1241">
                  <c:v>2.4066022544283392</c:v>
                </c:pt>
                <c:pt idx="1242">
                  <c:v>2.4046661303298449</c:v>
                </c:pt>
                <c:pt idx="1243">
                  <c:v>2.4027331189710588</c:v>
                </c:pt>
                <c:pt idx="1244">
                  <c:v>2.4008032128514034</c:v>
                </c:pt>
                <c:pt idx="1245">
                  <c:v>2.3988764044943798</c:v>
                </c:pt>
                <c:pt idx="1246">
                  <c:v>2.3969526864474715</c:v>
                </c:pt>
                <c:pt idx="1247">
                  <c:v>2.3950320512820489</c:v>
                </c:pt>
                <c:pt idx="1248">
                  <c:v>2.3931144915932725</c:v>
                </c:pt>
                <c:pt idx="1249">
                  <c:v>2.3911999999999978</c:v>
                </c:pt>
                <c:pt idx="1250">
                  <c:v>2.3892885691446821</c:v>
                </c:pt>
                <c:pt idx="1251">
                  <c:v>2.3873801916932882</c:v>
                </c:pt>
                <c:pt idx="1252">
                  <c:v>2.3854748603351932</c:v>
                </c:pt>
                <c:pt idx="1253">
                  <c:v>2.3835725677830917</c:v>
                </c:pt>
                <c:pt idx="1254">
                  <c:v>2.3816733067729059</c:v>
                </c:pt>
                <c:pt idx="1255">
                  <c:v>2.379777070063692</c:v>
                </c:pt>
                <c:pt idx="1256">
                  <c:v>2.3778838504375472</c:v>
                </c:pt>
                <c:pt idx="1257">
                  <c:v>2.3759936406995208</c:v>
                </c:pt>
                <c:pt idx="1258">
                  <c:v>2.3741064336775195</c:v>
                </c:pt>
                <c:pt idx="1259">
                  <c:v>2.37222222222222</c:v>
                </c:pt>
                <c:pt idx="1260">
                  <c:v>2.3703409992069764</c:v>
                </c:pt>
                <c:pt idx="1261">
                  <c:v>2.3684627575277313</c:v>
                </c:pt>
                <c:pt idx="1262">
                  <c:v>2.3665874901029271</c:v>
                </c:pt>
                <c:pt idx="1263">
                  <c:v>2.3647151898734156</c:v>
                </c:pt>
                <c:pt idx="1264">
                  <c:v>2.3628458498023694</c:v>
                </c:pt>
                <c:pt idx="1265">
                  <c:v>2.360979462875195</c:v>
                </c:pt>
                <c:pt idx="1266">
                  <c:v>2.3591160220994452</c:v>
                </c:pt>
                <c:pt idx="1267">
                  <c:v>2.3572555205047294</c:v>
                </c:pt>
                <c:pt idx="1268">
                  <c:v>2.3553979511426295</c:v>
                </c:pt>
                <c:pt idx="1269">
                  <c:v>2.3535433070866119</c:v>
                </c:pt>
                <c:pt idx="1270">
                  <c:v>2.351691581431941</c:v>
                </c:pt>
                <c:pt idx="1271">
                  <c:v>2.3498427672955953</c:v>
                </c:pt>
                <c:pt idx="1272">
                  <c:v>2.3479968578161801</c:v>
                </c:pt>
                <c:pt idx="1273">
                  <c:v>2.346153846153844</c:v>
                </c:pt>
                <c:pt idx="1274">
                  <c:v>2.3443137254901938</c:v>
                </c:pt>
                <c:pt idx="1275">
                  <c:v>2.3424764890282108</c:v>
                </c:pt>
                <c:pt idx="1276">
                  <c:v>2.3406421299921667</c:v>
                </c:pt>
                <c:pt idx="1277">
                  <c:v>2.3388106416275409</c:v>
                </c:pt>
                <c:pt idx="1278">
                  <c:v>2.3369820172009361</c:v>
                </c:pt>
                <c:pt idx="1279">
                  <c:v>2.3351562499999976</c:v>
                </c:pt>
                <c:pt idx="1280">
                  <c:v>2.3333333333333313</c:v>
                </c:pt>
                <c:pt idx="1281">
                  <c:v>2.3315132605304187</c:v>
                </c:pt>
                <c:pt idx="1282">
                  <c:v>2.329696024941541</c:v>
                </c:pt>
                <c:pt idx="1283">
                  <c:v>2.3278816199376924</c:v>
                </c:pt>
                <c:pt idx="1284">
                  <c:v>2.3260700389105033</c:v>
                </c:pt>
                <c:pt idx="1285">
                  <c:v>2.3242612752721596</c:v>
                </c:pt>
                <c:pt idx="1286">
                  <c:v>2.3224553224553204</c:v>
                </c:pt>
                <c:pt idx="1287">
                  <c:v>2.3206521739130412</c:v>
                </c:pt>
                <c:pt idx="1288">
                  <c:v>2.3188518231186945</c:v>
                </c:pt>
                <c:pt idx="1289">
                  <c:v>2.3170542635658893</c:v>
                </c:pt>
                <c:pt idx="1290">
                  <c:v>2.3152594887683944</c:v>
                </c:pt>
                <c:pt idx="1291">
                  <c:v>2.3134674922600595</c:v>
                </c:pt>
                <c:pt idx="1292">
                  <c:v>2.3116782675947385</c:v>
                </c:pt>
                <c:pt idx="1293">
                  <c:v>2.3098918083462112</c:v>
                </c:pt>
                <c:pt idx="1294">
                  <c:v>2.3081081081081058</c:v>
                </c:pt>
                <c:pt idx="1295">
                  <c:v>2.3063271604938249</c:v>
                </c:pt>
                <c:pt idx="1296">
                  <c:v>2.3045489591364663</c:v>
                </c:pt>
                <c:pt idx="1297">
                  <c:v>2.3027734976887495</c:v>
                </c:pt>
                <c:pt idx="1298">
                  <c:v>2.3010007698229384</c:v>
                </c:pt>
                <c:pt idx="1299">
                  <c:v>2.2992307692307672</c:v>
                </c:pt>
                <c:pt idx="1300">
                  <c:v>2.2974634896233646</c:v>
                </c:pt>
                <c:pt idx="1301">
                  <c:v>2.2956989247311808</c:v>
                </c:pt>
                <c:pt idx="1302">
                  <c:v>2.293937068303912</c:v>
                </c:pt>
                <c:pt idx="1303">
                  <c:v>2.292177914110427</c:v>
                </c:pt>
                <c:pt idx="1304">
                  <c:v>2.2904214559386951</c:v>
                </c:pt>
                <c:pt idx="1305">
                  <c:v>2.2886676875957099</c:v>
                </c:pt>
                <c:pt idx="1306">
                  <c:v>2.2869166029074193</c:v>
                </c:pt>
                <c:pt idx="1307">
                  <c:v>2.285168195718652</c:v>
                </c:pt>
                <c:pt idx="1308">
                  <c:v>2.2834224598930457</c:v>
                </c:pt>
                <c:pt idx="1309">
                  <c:v>2.2816793893129748</c:v>
                </c:pt>
                <c:pt idx="1310">
                  <c:v>2.2799389778794792</c:v>
                </c:pt>
                <c:pt idx="1311">
                  <c:v>2.278201219512193</c:v>
                </c:pt>
                <c:pt idx="1312">
                  <c:v>2.2764661081492741</c:v>
                </c:pt>
                <c:pt idx="1313">
                  <c:v>2.2747336377473339</c:v>
                </c:pt>
                <c:pt idx="1314">
                  <c:v>2.2730038022813668</c:v>
                </c:pt>
                <c:pt idx="1315">
                  <c:v>2.2712765957446788</c:v>
                </c:pt>
                <c:pt idx="1316">
                  <c:v>2.2695520121488206</c:v>
                </c:pt>
                <c:pt idx="1317">
                  <c:v>2.2678300455235183</c:v>
                </c:pt>
                <c:pt idx="1318">
                  <c:v>2.2661106899166015</c:v>
                </c:pt>
                <c:pt idx="1319">
                  <c:v>2.264393939393937</c:v>
                </c:pt>
                <c:pt idx="1320">
                  <c:v>2.2626797880393621</c:v>
                </c:pt>
                <c:pt idx="1321">
                  <c:v>2.2609682299546119</c:v>
                </c:pt>
                <c:pt idx="1322">
                  <c:v>2.2592592592592569</c:v>
                </c:pt>
                <c:pt idx="1323">
                  <c:v>2.2575528700906324</c:v>
                </c:pt>
                <c:pt idx="1324">
                  <c:v>2.2558490566037714</c:v>
                </c:pt>
                <c:pt idx="1325">
                  <c:v>2.2541478129713401</c:v>
                </c:pt>
                <c:pt idx="1326">
                  <c:v>2.2524491333835699</c:v>
                </c:pt>
                <c:pt idx="1327">
                  <c:v>2.2507530120481904</c:v>
                </c:pt>
                <c:pt idx="1328">
                  <c:v>2.2490594431903665</c:v>
                </c:pt>
                <c:pt idx="1329">
                  <c:v>2.2473684210526295</c:v>
                </c:pt>
                <c:pt idx="1330">
                  <c:v>2.2456799398948135</c:v>
                </c:pt>
                <c:pt idx="1331">
                  <c:v>2.2439939939939917</c:v>
                </c:pt>
                <c:pt idx="1332">
                  <c:v>2.242310577644409</c:v>
                </c:pt>
                <c:pt idx="1333">
                  <c:v>2.240629685157419</c:v>
                </c:pt>
                <c:pt idx="1334">
                  <c:v>2.2389513108614212</c:v>
                </c:pt>
                <c:pt idx="1335">
                  <c:v>2.2372754491017943</c:v>
                </c:pt>
                <c:pt idx="1336">
                  <c:v>2.2356020942408357</c:v>
                </c:pt>
                <c:pt idx="1337">
                  <c:v>2.2339312406576957</c:v>
                </c:pt>
                <c:pt idx="1338">
                  <c:v>2.2322628827483175</c:v>
                </c:pt>
                <c:pt idx="1339">
                  <c:v>2.2305970149253711</c:v>
                </c:pt>
                <c:pt idx="1340">
                  <c:v>2.2289336316181934</c:v>
                </c:pt>
                <c:pt idx="1341">
                  <c:v>2.2272727272727253</c:v>
                </c:pt>
                <c:pt idx="1342">
                  <c:v>2.2256142963514498</c:v>
                </c:pt>
                <c:pt idx="1343">
                  <c:v>2.2239583333333313</c:v>
                </c:pt>
                <c:pt idx="1344">
                  <c:v>2.2223048327137525</c:v>
                </c:pt>
                <c:pt idx="1345">
                  <c:v>2.2206537890044555</c:v>
                </c:pt>
                <c:pt idx="1346">
                  <c:v>2.2190051967334794</c:v>
                </c:pt>
                <c:pt idx="1347">
                  <c:v>2.2173590504451015</c:v>
                </c:pt>
                <c:pt idx="1348">
                  <c:v>2.2157153446997753</c:v>
                </c:pt>
                <c:pt idx="1349">
                  <c:v>2.2140740740740719</c:v>
                </c:pt>
                <c:pt idx="1350">
                  <c:v>2.2124352331606194</c:v>
                </c:pt>
                <c:pt idx="1351">
                  <c:v>2.2107988165680452</c:v>
                </c:pt>
                <c:pt idx="1352">
                  <c:v>2.2091648189209141</c:v>
                </c:pt>
                <c:pt idx="1353">
                  <c:v>2.2075332348596728</c:v>
                </c:pt>
                <c:pt idx="1354">
                  <c:v>2.2059040590405883</c:v>
                </c:pt>
                <c:pt idx="1355">
                  <c:v>2.204277286135691</c:v>
                </c:pt>
                <c:pt idx="1356">
                  <c:v>2.2026529108327169</c:v>
                </c:pt>
                <c:pt idx="1357">
                  <c:v>2.2010309278350495</c:v>
                </c:pt>
                <c:pt idx="1358">
                  <c:v>2.1994113318616608</c:v>
                </c:pt>
                <c:pt idx="1359">
                  <c:v>2.1977941176470566</c:v>
                </c:pt>
                <c:pt idx="1360">
                  <c:v>2.1961792799412176</c:v>
                </c:pt>
                <c:pt idx="1361">
                  <c:v>2.1945668135095424</c:v>
                </c:pt>
                <c:pt idx="1362">
                  <c:v>2.1929567131327929</c:v>
                </c:pt>
                <c:pt idx="1363">
                  <c:v>2.191348973607036</c:v>
                </c:pt>
                <c:pt idx="1364">
                  <c:v>2.1897435897435877</c:v>
                </c:pt>
                <c:pt idx="1365">
                  <c:v>2.1881405563689582</c:v>
                </c:pt>
                <c:pt idx="1366">
                  <c:v>2.1865398683247967</c:v>
                </c:pt>
                <c:pt idx="1367">
                  <c:v>2.184941520467834</c:v>
                </c:pt>
                <c:pt idx="1368">
                  <c:v>2.1833455076698298</c:v>
                </c:pt>
                <c:pt idx="1369">
                  <c:v>2.1817518248175163</c:v>
                </c:pt>
                <c:pt idx="1370">
                  <c:v>2.1801604668125436</c:v>
                </c:pt>
                <c:pt idx="1371">
                  <c:v>2.1785714285714266</c:v>
                </c:pt>
                <c:pt idx="1372">
                  <c:v>2.1769847050254896</c:v>
                </c:pt>
                <c:pt idx="1373">
                  <c:v>2.175400291120813</c:v>
                </c:pt>
                <c:pt idx="1374">
                  <c:v>2.1738181818181799</c:v>
                </c:pt>
                <c:pt idx="1375">
                  <c:v>2.172238372093021</c:v>
                </c:pt>
                <c:pt idx="1376">
                  <c:v>2.1706608569353647</c:v>
                </c:pt>
                <c:pt idx="1377">
                  <c:v>2.1690856313497799</c:v>
                </c:pt>
                <c:pt idx="1378">
                  <c:v>2.1675126903553279</c:v>
                </c:pt>
                <c:pt idx="1379">
                  <c:v>2.1659420289855049</c:v>
                </c:pt>
                <c:pt idx="1380">
                  <c:v>2.164373642288195</c:v>
                </c:pt>
                <c:pt idx="1381">
                  <c:v>2.1628075253256127</c:v>
                </c:pt>
                <c:pt idx="1382">
                  <c:v>2.1612436731742566</c:v>
                </c:pt>
                <c:pt idx="1383">
                  <c:v>2.1596820809248531</c:v>
                </c:pt>
                <c:pt idx="1384">
                  <c:v>2.1581227436823083</c:v>
                </c:pt>
                <c:pt idx="1385">
                  <c:v>2.1565656565656544</c:v>
                </c:pt>
                <c:pt idx="1386">
                  <c:v>2.1550108147080009</c:v>
                </c:pt>
                <c:pt idx="1387">
                  <c:v>2.1534582132564819</c:v>
                </c:pt>
                <c:pt idx="1388">
                  <c:v>2.151907847372208</c:v>
                </c:pt>
                <c:pt idx="1389">
                  <c:v>2.1503597122302138</c:v>
                </c:pt>
                <c:pt idx="1390">
                  <c:v>2.1488138030194084</c:v>
                </c:pt>
                <c:pt idx="1391">
                  <c:v>2.1472701149425264</c:v>
                </c:pt>
                <c:pt idx="1392">
                  <c:v>2.1457286432160783</c:v>
                </c:pt>
                <c:pt idx="1393">
                  <c:v>2.1441893830702994</c:v>
                </c:pt>
                <c:pt idx="1394">
                  <c:v>2.1426523297491018</c:v>
                </c:pt>
                <c:pt idx="1395">
                  <c:v>2.1411174785100267</c:v>
                </c:pt>
                <c:pt idx="1396">
                  <c:v>2.1395848246241926</c:v>
                </c:pt>
                <c:pt idx="1397">
                  <c:v>2.1380543633762499</c:v>
                </c:pt>
                <c:pt idx="1398">
                  <c:v>2.1365260900643297</c:v>
                </c:pt>
                <c:pt idx="1399">
                  <c:v>2.134999999999998</c:v>
                </c:pt>
                <c:pt idx="1400">
                  <c:v>2.1334760885082065</c:v>
                </c:pt>
                <c:pt idx="1401">
                  <c:v>2.1319543509272445</c:v>
                </c:pt>
                <c:pt idx="1402">
                  <c:v>2.1304347826086936</c:v>
                </c:pt>
                <c:pt idx="1403">
                  <c:v>2.128917378917377</c:v>
                </c:pt>
                <c:pt idx="1404">
                  <c:v>2.1274021352313146</c:v>
                </c:pt>
                <c:pt idx="1405">
                  <c:v>2.1258890469416762</c:v>
                </c:pt>
                <c:pt idx="1406">
                  <c:v>2.1243781094527341</c:v>
                </c:pt>
                <c:pt idx="1407">
                  <c:v>2.1228693181818161</c:v>
                </c:pt>
                <c:pt idx="1408">
                  <c:v>2.1213626685592599</c:v>
                </c:pt>
                <c:pt idx="1409">
                  <c:v>2.1198581560283665</c:v>
                </c:pt>
                <c:pt idx="1410">
                  <c:v>2.1183557760453557</c:v>
                </c:pt>
                <c:pt idx="1411">
                  <c:v>2.1168555240793179</c:v>
                </c:pt>
                <c:pt idx="1412">
                  <c:v>2.1153573956121705</c:v>
                </c:pt>
                <c:pt idx="1413">
                  <c:v>2.1138613861386117</c:v>
                </c:pt>
                <c:pt idx="1414">
                  <c:v>2.1123674911660757</c:v>
                </c:pt>
                <c:pt idx="1415">
                  <c:v>2.1108757062146872</c:v>
                </c:pt>
                <c:pt idx="1416">
                  <c:v>2.1093860268172175</c:v>
                </c:pt>
                <c:pt idx="1417">
                  <c:v>2.1078984485190388</c:v>
                </c:pt>
                <c:pt idx="1418">
                  <c:v>2.1064129668780809</c:v>
                </c:pt>
                <c:pt idx="1419">
                  <c:v>2.1049295774647865</c:v>
                </c:pt>
                <c:pt idx="1420">
                  <c:v>2.1034482758620667</c:v>
                </c:pt>
                <c:pt idx="1421">
                  <c:v>2.1019690576652583</c:v>
                </c:pt>
                <c:pt idx="1422">
                  <c:v>2.1004919184820778</c:v>
                </c:pt>
                <c:pt idx="1423">
                  <c:v>2.0990168539325822</c:v>
                </c:pt>
                <c:pt idx="1424">
                  <c:v>2.0975438596491207</c:v>
                </c:pt>
                <c:pt idx="1425">
                  <c:v>2.0960729312762951</c:v>
                </c:pt>
                <c:pt idx="1426">
                  <c:v>2.0946040644709161</c:v>
                </c:pt>
                <c:pt idx="1427">
                  <c:v>2.0931372549019587</c:v>
                </c:pt>
                <c:pt idx="1428">
                  <c:v>2.0916724982505226</c:v>
                </c:pt>
                <c:pt idx="1429">
                  <c:v>2.090209790209788</c:v>
                </c:pt>
                <c:pt idx="1430">
                  <c:v>2.0887491264849736</c:v>
                </c:pt>
                <c:pt idx="1431">
                  <c:v>2.087290502793294</c:v>
                </c:pt>
                <c:pt idx="1432">
                  <c:v>2.0858339148639198</c:v>
                </c:pt>
                <c:pt idx="1433">
                  <c:v>2.0843793584379338</c:v>
                </c:pt>
                <c:pt idx="1434">
                  <c:v>2.0829268292682905</c:v>
                </c:pt>
                <c:pt idx="1435">
                  <c:v>2.0814763231197753</c:v>
                </c:pt>
                <c:pt idx="1436">
                  <c:v>2.080027835768961</c:v>
                </c:pt>
                <c:pt idx="1437">
                  <c:v>2.0785813630041705</c:v>
                </c:pt>
                <c:pt idx="1438">
                  <c:v>2.0771369006254323</c:v>
                </c:pt>
                <c:pt idx="1439">
                  <c:v>2.0756944444444425</c:v>
                </c:pt>
                <c:pt idx="1440">
                  <c:v>2.0742539902845225</c:v>
                </c:pt>
                <c:pt idx="1441">
                  <c:v>2.0728155339805805</c:v>
                </c:pt>
                <c:pt idx="1442">
                  <c:v>2.0713790713790692</c:v>
                </c:pt>
                <c:pt idx="1443">
                  <c:v>2.0699445983379481</c:v>
                </c:pt>
                <c:pt idx="1444">
                  <c:v>2.0685121107266413</c:v>
                </c:pt>
                <c:pt idx="1445">
                  <c:v>2.0670816044260008</c:v>
                </c:pt>
                <c:pt idx="1446">
                  <c:v>2.0656530753282634</c:v>
                </c:pt>
                <c:pt idx="1447">
                  <c:v>2.0642265193370144</c:v>
                </c:pt>
                <c:pt idx="1448">
                  <c:v>2.0628019323671478</c:v>
                </c:pt>
                <c:pt idx="1449">
                  <c:v>2.0613793103448255</c:v>
                </c:pt>
                <c:pt idx="1450">
                  <c:v>2.0599586492074411</c:v>
                </c:pt>
                <c:pt idx="1451">
                  <c:v>2.0585399449035791</c:v>
                </c:pt>
                <c:pt idx="1452">
                  <c:v>2.0571231933929779</c:v>
                </c:pt>
                <c:pt idx="1453">
                  <c:v>2.0557083906464904</c:v>
                </c:pt>
                <c:pt idx="1454">
                  <c:v>2.0542955326460461</c:v>
                </c:pt>
                <c:pt idx="1455">
                  <c:v>2.0528846153846132</c:v>
                </c:pt>
                <c:pt idx="1456">
                  <c:v>2.0514756348661614</c:v>
                </c:pt>
                <c:pt idx="1457">
                  <c:v>2.0500685871056219</c:v>
                </c:pt>
                <c:pt idx="1458">
                  <c:v>2.0486634681288534</c:v>
                </c:pt>
                <c:pt idx="1459">
                  <c:v>2.0472602739726007</c:v>
                </c:pt>
                <c:pt idx="1460">
                  <c:v>2.0458590006844606</c:v>
                </c:pt>
                <c:pt idx="1461">
                  <c:v>2.0444596443228433</c:v>
                </c:pt>
                <c:pt idx="1462">
                  <c:v>2.0430622009569359</c:v>
                </c:pt>
                <c:pt idx="1463">
                  <c:v>2.0416666666666647</c:v>
                </c:pt>
                <c:pt idx="1464">
                  <c:v>2.0402730375426601</c:v>
                </c:pt>
                <c:pt idx="1465">
                  <c:v>2.0388813096862188</c:v>
                </c:pt>
                <c:pt idx="1466">
                  <c:v>2.0374914792092684</c:v>
                </c:pt>
                <c:pt idx="1467">
                  <c:v>2.0361035422343305</c:v>
                </c:pt>
                <c:pt idx="1468">
                  <c:v>2.0347174948944842</c:v>
                </c:pt>
                <c:pt idx="1469">
                  <c:v>2.0333333333333314</c:v>
                </c:pt>
                <c:pt idx="1470">
                  <c:v>2.0319510537049608</c:v>
                </c:pt>
                <c:pt idx="1471">
                  <c:v>2.0305706521739109</c:v>
                </c:pt>
                <c:pt idx="1472">
                  <c:v>2.029192124915137</c:v>
                </c:pt>
                <c:pt idx="1473">
                  <c:v>2.0278154681139737</c:v>
                </c:pt>
                <c:pt idx="1474">
                  <c:v>2.0264406779660997</c:v>
                </c:pt>
                <c:pt idx="1475">
                  <c:v>2.0250677506775046</c:v>
                </c:pt>
                <c:pt idx="1476">
                  <c:v>2.0236966824644531</c:v>
                </c:pt>
                <c:pt idx="1477">
                  <c:v>2.0223274695534488</c:v>
                </c:pt>
                <c:pt idx="1478">
                  <c:v>2.0209601081812014</c:v>
                </c:pt>
                <c:pt idx="1479">
                  <c:v>2.0195945945945928</c:v>
                </c:pt>
                <c:pt idx="1480">
                  <c:v>2.0182309250506396</c:v>
                </c:pt>
                <c:pt idx="1481">
                  <c:v>2.0168690958164621</c:v>
                </c:pt>
                <c:pt idx="1482">
                  <c:v>2.0155091031692494</c:v>
                </c:pt>
                <c:pt idx="1483">
                  <c:v>2.0141509433962246</c:v>
                </c:pt>
                <c:pt idx="1484">
                  <c:v>2.0127946127946106</c:v>
                </c:pt>
                <c:pt idx="1485">
                  <c:v>2.0114401076715995</c:v>
                </c:pt>
                <c:pt idx="1486">
                  <c:v>2.0100874243443152</c:v>
                </c:pt>
                <c:pt idx="1487">
                  <c:v>2.0087365591397828</c:v>
                </c:pt>
                <c:pt idx="1488">
                  <c:v>2.0073875083948938</c:v>
                </c:pt>
                <c:pt idx="1489">
                  <c:v>2.0060402684563736</c:v>
                </c:pt>
                <c:pt idx="1490">
                  <c:v>2.0046948356807492</c:v>
                </c:pt>
                <c:pt idx="1491">
                  <c:v>2.0033512064343144</c:v>
                </c:pt>
                <c:pt idx="1492">
                  <c:v>2.0020093770930991</c:v>
                </c:pt>
                <c:pt idx="1493">
                  <c:v>2.0006693440428358</c:v>
                </c:pt>
                <c:pt idx="1494">
                  <c:v>1.9993311036789281</c:v>
                </c:pt>
                <c:pt idx="1495">
                  <c:v>1.9979946524064154</c:v>
                </c:pt>
                <c:pt idx="1496">
                  <c:v>1.9966599866399448</c:v>
                </c:pt>
                <c:pt idx="1497">
                  <c:v>1.9953271028037365</c:v>
                </c:pt>
                <c:pt idx="1498">
                  <c:v>1.9939959973315526</c:v>
                </c:pt>
                <c:pt idx="1499">
                  <c:v>1.9926666666666648</c:v>
                </c:pt>
                <c:pt idx="1500">
                  <c:v>1.9913391072618236</c:v>
                </c:pt>
                <c:pt idx="1501">
                  <c:v>1.9900133155792259</c:v>
                </c:pt>
                <c:pt idx="1502">
                  <c:v>1.9886892880904838</c:v>
                </c:pt>
                <c:pt idx="1503">
                  <c:v>1.9873670212765939</c:v>
                </c:pt>
                <c:pt idx="1504">
                  <c:v>1.9860465116279051</c:v>
                </c:pt>
                <c:pt idx="1505">
                  <c:v>1.9847277556440885</c:v>
                </c:pt>
                <c:pt idx="1506">
                  <c:v>1.9834107498341058</c:v>
                </c:pt>
                <c:pt idx="1507">
                  <c:v>1.9820954907161785</c:v>
                </c:pt>
                <c:pt idx="1508">
                  <c:v>1.9807819748177584</c:v>
                </c:pt>
                <c:pt idx="1509">
                  <c:v>1.979470198675495</c:v>
                </c:pt>
                <c:pt idx="1510">
                  <c:v>1.9781601588352067</c:v>
                </c:pt>
                <c:pt idx="1511">
                  <c:v>1.9768518518518501</c:v>
                </c:pt>
                <c:pt idx="1512">
                  <c:v>1.9755452742894892</c:v>
                </c:pt>
                <c:pt idx="1513">
                  <c:v>1.9742404227212664</c:v>
                </c:pt>
                <c:pt idx="1514">
                  <c:v>1.9729372937293712</c:v>
                </c:pt>
                <c:pt idx="1515">
                  <c:v>1.9716358839050114</c:v>
                </c:pt>
                <c:pt idx="1516">
                  <c:v>1.9703361898483833</c:v>
                </c:pt>
                <c:pt idx="1517">
                  <c:v>1.9690382081686413</c:v>
                </c:pt>
                <c:pt idx="1518">
                  <c:v>1.9677419354838692</c:v>
                </c:pt>
                <c:pt idx="1519">
                  <c:v>1.9664473684210508</c:v>
                </c:pt>
                <c:pt idx="1520">
                  <c:v>1.9651545036160403</c:v>
                </c:pt>
                <c:pt idx="1521">
                  <c:v>1.9638633377135331</c:v>
                </c:pt>
                <c:pt idx="1522">
                  <c:v>1.962573867367037</c:v>
                </c:pt>
                <c:pt idx="1523">
                  <c:v>1.9612860892388433</c:v>
                </c:pt>
                <c:pt idx="1524">
                  <c:v>1.9599999999999982</c:v>
                </c:pt>
                <c:pt idx="1525">
                  <c:v>1.9587155963302736</c:v>
                </c:pt>
                <c:pt idx="1526">
                  <c:v>1.9574328749181384</c:v>
                </c:pt>
                <c:pt idx="1527">
                  <c:v>1.9561518324607312</c:v>
                </c:pt>
                <c:pt idx="1528">
                  <c:v>1.9548724656638308</c:v>
                </c:pt>
                <c:pt idx="1529">
                  <c:v>1.9535947712418282</c:v>
                </c:pt>
                <c:pt idx="1530">
                  <c:v>1.9523187459176992</c:v>
                </c:pt>
                <c:pt idx="1531">
                  <c:v>1.9510443864229747</c:v>
                </c:pt>
                <c:pt idx="1532">
                  <c:v>1.9497716894977151</c:v>
                </c:pt>
                <c:pt idx="1533">
                  <c:v>1.9485006518904806</c:v>
                </c:pt>
                <c:pt idx="1534">
                  <c:v>1.9472312703583043</c:v>
                </c:pt>
                <c:pt idx="1535">
                  <c:v>1.945963541666665</c:v>
                </c:pt>
                <c:pt idx="1536">
                  <c:v>1.9446974625894582</c:v>
                </c:pt>
                <c:pt idx="1537">
                  <c:v>1.943433029908971</c:v>
                </c:pt>
                <c:pt idx="1538">
                  <c:v>1.9421702404158527</c:v>
                </c:pt>
                <c:pt idx="1539">
                  <c:v>1.9409090909090891</c:v>
                </c:pt>
                <c:pt idx="1540">
                  <c:v>1.9396495781959748</c:v>
                </c:pt>
                <c:pt idx="1541">
                  <c:v>1.9383916990920864</c:v>
                </c:pt>
                <c:pt idx="1542">
                  <c:v>1.9371354504212555</c:v>
                </c:pt>
                <c:pt idx="1543">
                  <c:v>1.9358808290155423</c:v>
                </c:pt>
                <c:pt idx="1544">
                  <c:v>1.9346278317152086</c:v>
                </c:pt>
                <c:pt idx="1545">
                  <c:v>1.9333764553686916</c:v>
                </c:pt>
                <c:pt idx="1546">
                  <c:v>1.9321266968325774</c:v>
                </c:pt>
                <c:pt idx="1547">
                  <c:v>1.9308785529715744</c:v>
                </c:pt>
                <c:pt idx="1548">
                  <c:v>1.9296320206584876</c:v>
                </c:pt>
                <c:pt idx="1549">
                  <c:v>1.9283870967741918</c:v>
                </c:pt>
                <c:pt idx="1550">
                  <c:v>1.9271437782076062</c:v>
                </c:pt>
                <c:pt idx="1551">
                  <c:v>1.9259020618556684</c:v>
                </c:pt>
                <c:pt idx="1552">
                  <c:v>1.924661944623308</c:v>
                </c:pt>
                <c:pt idx="1553">
                  <c:v>1.9234234234234218</c:v>
                </c:pt>
                <c:pt idx="1554">
                  <c:v>1.9221864951768473</c:v>
                </c:pt>
                <c:pt idx="1555">
                  <c:v>1.9209511568123376</c:v>
                </c:pt>
                <c:pt idx="1556">
                  <c:v>1.9197174052665364</c:v>
                </c:pt>
                <c:pt idx="1557">
                  <c:v>1.9184852374839521</c:v>
                </c:pt>
                <c:pt idx="1558">
                  <c:v>1.9172546504169321</c:v>
                </c:pt>
                <c:pt idx="1559">
                  <c:v>1.9160256410256393</c:v>
                </c:pt>
                <c:pt idx="1560">
                  <c:v>1.9147982062780251</c:v>
                </c:pt>
                <c:pt idx="1561">
                  <c:v>1.9135723431498062</c:v>
                </c:pt>
                <c:pt idx="1562">
                  <c:v>1.9123480486244384</c:v>
                </c:pt>
                <c:pt idx="1563">
                  <c:v>1.9111253196930928</c:v>
                </c:pt>
                <c:pt idx="1564">
                  <c:v>1.9099041533546308</c:v>
                </c:pt>
                <c:pt idx="1565">
                  <c:v>1.9086845466155793</c:v>
                </c:pt>
                <c:pt idx="1566">
                  <c:v>1.9074664964901067</c:v>
                </c:pt>
                <c:pt idx="1567">
                  <c:v>1.9062499999999982</c:v>
                </c:pt>
                <c:pt idx="1568">
                  <c:v>1.9050350541746317</c:v>
                </c:pt>
                <c:pt idx="1569">
                  <c:v>1.9038216560509538</c:v>
                </c:pt>
                <c:pt idx="1570">
                  <c:v>1.9026098026734546</c:v>
                </c:pt>
                <c:pt idx="1571">
                  <c:v>1.9013994910941459</c:v>
                </c:pt>
                <c:pt idx="1572">
                  <c:v>1.9001907183725348</c:v>
                </c:pt>
                <c:pt idx="1573">
                  <c:v>1.8989834815756019</c:v>
                </c:pt>
                <c:pt idx="1574">
                  <c:v>1.897777777777776</c:v>
                </c:pt>
                <c:pt idx="1575">
                  <c:v>1.896573604060912</c:v>
                </c:pt>
                <c:pt idx="1576">
                  <c:v>1.8953709575142659</c:v>
                </c:pt>
                <c:pt idx="1577">
                  <c:v>1.8941698352344722</c:v>
                </c:pt>
                <c:pt idx="1578">
                  <c:v>1.8929702343255208</c:v>
                </c:pt>
                <c:pt idx="1579">
                  <c:v>1.8917721518987325</c:v>
                </c:pt>
                <c:pt idx="1580">
                  <c:v>1.890575585072737</c:v>
                </c:pt>
                <c:pt idx="1581">
                  <c:v>1.8893805309734497</c:v>
                </c:pt>
                <c:pt idx="1582">
                  <c:v>1.8881869867340475</c:v>
                </c:pt>
                <c:pt idx="1583">
                  <c:v>1.8869949494949478</c:v>
                </c:pt>
                <c:pt idx="1584">
                  <c:v>1.8858044164037837</c:v>
                </c:pt>
                <c:pt idx="1585">
                  <c:v>1.884615384615383</c:v>
                </c:pt>
                <c:pt idx="1586">
                  <c:v>1.8834278512917437</c:v>
                </c:pt>
                <c:pt idx="1587">
                  <c:v>1.8822418136020134</c:v>
                </c:pt>
                <c:pt idx="1588">
                  <c:v>1.8810572687224654</c:v>
                </c:pt>
                <c:pt idx="1589">
                  <c:v>1.8798742138364763</c:v>
                </c:pt>
                <c:pt idx="1590">
                  <c:v>1.8786926461345048</c:v>
                </c:pt>
                <c:pt idx="1591">
                  <c:v>1.8775125628140688</c:v>
                </c:pt>
                <c:pt idx="1592">
                  <c:v>1.8763339610797221</c:v>
                </c:pt>
                <c:pt idx="1593">
                  <c:v>1.8751568381430348</c:v>
                </c:pt>
                <c:pt idx="1594">
                  <c:v>1.8739811912225688</c:v>
                </c:pt>
                <c:pt idx="1595">
                  <c:v>1.872807017543858</c:v>
                </c:pt>
                <c:pt idx="1596">
                  <c:v>1.8716343143393848</c:v>
                </c:pt>
                <c:pt idx="1597">
                  <c:v>1.870463078848559</c:v>
                </c:pt>
                <c:pt idx="1598">
                  <c:v>1.8692933083176968</c:v>
                </c:pt>
                <c:pt idx="1599">
                  <c:v>1.8681249999999983</c:v>
                </c:pt>
                <c:pt idx="1600">
                  <c:v>1.8669581511555262</c:v>
                </c:pt>
                <c:pt idx="1601">
                  <c:v>1.8657927590511842</c:v>
                </c:pt>
                <c:pt idx="1602">
                  <c:v>1.8646288209606969</c:v>
                </c:pt>
                <c:pt idx="1603">
                  <c:v>1.8634663341645867</c:v>
                </c:pt>
                <c:pt idx="1604">
                  <c:v>1.862305295950154</c:v>
                </c:pt>
                <c:pt idx="1605">
                  <c:v>1.8611457036114554</c:v>
                </c:pt>
                <c:pt idx="1606">
                  <c:v>1.8599875544492828</c:v>
                </c:pt>
                <c:pt idx="1607">
                  <c:v>1.8588308457711427</c:v>
                </c:pt>
                <c:pt idx="1608">
                  <c:v>1.857675574891235</c:v>
                </c:pt>
                <c:pt idx="1609">
                  <c:v>1.8565217391304332</c:v>
                </c:pt>
                <c:pt idx="1610">
                  <c:v>1.8553693358162615</c:v>
                </c:pt>
                <c:pt idx="1611">
                  <c:v>1.8542183622828767</c:v>
                </c:pt>
                <c:pt idx="1612">
                  <c:v>1.853068815871046</c:v>
                </c:pt>
                <c:pt idx="1613">
                  <c:v>1.8519206939281272</c:v>
                </c:pt>
                <c:pt idx="1614">
                  <c:v>1.8507739938080479</c:v>
                </c:pt>
                <c:pt idx="1615">
                  <c:v>1.8496287128712854</c:v>
                </c:pt>
                <c:pt idx="1616">
                  <c:v>1.8484848484848468</c:v>
                </c:pt>
                <c:pt idx="1617">
                  <c:v>1.8473423980222481</c:v>
                </c:pt>
                <c:pt idx="1618">
                  <c:v>1.8462013588634942</c:v>
                </c:pt>
                <c:pt idx="1619">
                  <c:v>1.8450617283950601</c:v>
                </c:pt>
                <c:pt idx="1620">
                  <c:v>1.8439235040098687</c:v>
                </c:pt>
                <c:pt idx="1621">
                  <c:v>1.8427866831072732</c:v>
                </c:pt>
                <c:pt idx="1622">
                  <c:v>1.841651263093036</c:v>
                </c:pt>
                <c:pt idx="1623">
                  <c:v>1.8405172413793087</c:v>
                </c:pt>
                <c:pt idx="1624">
                  <c:v>1.8393846153846136</c:v>
                </c:pt>
                <c:pt idx="1625">
                  <c:v>1.8382533825338236</c:v>
                </c:pt>
                <c:pt idx="1626">
                  <c:v>1.8371235402581421</c:v>
                </c:pt>
                <c:pt idx="1627">
                  <c:v>1.8359950859950844</c:v>
                </c:pt>
                <c:pt idx="1628">
                  <c:v>1.8348680171884575</c:v>
                </c:pt>
                <c:pt idx="1629">
                  <c:v>1.8337423312883419</c:v>
                </c:pt>
                <c:pt idx="1630">
                  <c:v>1.8326180257510714</c:v>
                </c:pt>
                <c:pt idx="1631">
                  <c:v>1.831495098039214</c:v>
                </c:pt>
                <c:pt idx="1632">
                  <c:v>1.8303735456215537</c:v>
                </c:pt>
                <c:pt idx="1633">
                  <c:v>1.8292533659730705</c:v>
                </c:pt>
                <c:pt idx="1634">
                  <c:v>1.8281345565749219</c:v>
                </c:pt>
                <c:pt idx="1635">
                  <c:v>1.8270171149144239</c:v>
                </c:pt>
                <c:pt idx="1636">
                  <c:v>1.825901038485032</c:v>
                </c:pt>
                <c:pt idx="1637">
                  <c:v>1.8247863247863232</c:v>
                </c:pt>
                <c:pt idx="1638">
                  <c:v>1.8236729713239763</c:v>
                </c:pt>
                <c:pt idx="1639">
                  <c:v>1.8225609756097545</c:v>
                </c:pt>
                <c:pt idx="1640">
                  <c:v>1.8214503351614852</c:v>
                </c:pt>
                <c:pt idx="1641">
                  <c:v>1.8203410475030435</c:v>
                </c:pt>
                <c:pt idx="1642">
                  <c:v>1.819233110164332</c:v>
                </c:pt>
                <c:pt idx="1643">
                  <c:v>1.8181265206812636</c:v>
                </c:pt>
                <c:pt idx="1644">
                  <c:v>1.817021276595743</c:v>
                </c:pt>
                <c:pt idx="1645">
                  <c:v>1.8159173754556484</c:v>
                </c:pt>
                <c:pt idx="1646">
                  <c:v>1.8148148148148131</c:v>
                </c:pt>
                <c:pt idx="1647">
                  <c:v>1.8137135922330081</c:v>
                </c:pt>
                <c:pt idx="1648">
                  <c:v>1.8126137052759232</c:v>
                </c:pt>
                <c:pt idx="1649">
                  <c:v>1.81151515151515</c:v>
                </c:pt>
                <c:pt idx="1650">
                  <c:v>1.8104179285281632</c:v>
                </c:pt>
                <c:pt idx="1651">
                  <c:v>1.8093220338983034</c:v>
                </c:pt>
                <c:pt idx="1652">
                  <c:v>1.8082274652147594</c:v>
                </c:pt>
                <c:pt idx="1653">
                  <c:v>1.8071342200725498</c:v>
                </c:pt>
                <c:pt idx="1654">
                  <c:v>1.806042296072506</c:v>
                </c:pt>
                <c:pt idx="1655">
                  <c:v>1.8049516908212544</c:v>
                </c:pt>
                <c:pt idx="1656">
                  <c:v>1.8038624019311993</c:v>
                </c:pt>
                <c:pt idx="1657">
                  <c:v>1.8027744270205051</c:v>
                </c:pt>
                <c:pt idx="1658">
                  <c:v>1.8016877637130786</c:v>
                </c:pt>
                <c:pt idx="1659">
                  <c:v>1.8006024096385527</c:v>
                </c:pt>
                <c:pt idx="1660">
                  <c:v>1.7995183624322681</c:v>
                </c:pt>
                <c:pt idx="1661">
                  <c:v>1.7984356197352571</c:v>
                </c:pt>
                <c:pt idx="1662">
                  <c:v>1.7973541791942256</c:v>
                </c:pt>
                <c:pt idx="1663">
                  <c:v>1.7962740384615368</c:v>
                </c:pt>
                <c:pt idx="1664">
                  <c:v>1.7951951951951937</c:v>
                </c:pt>
                <c:pt idx="1665">
                  <c:v>1.7941176470588218</c:v>
                </c:pt>
                <c:pt idx="1666">
                  <c:v>1.7930413917216541</c:v>
                </c:pt>
                <c:pt idx="1667">
                  <c:v>1.7919664268585116</c:v>
                </c:pt>
                <c:pt idx="1668">
                  <c:v>1.7908927501497887</c:v>
                </c:pt>
                <c:pt idx="1669">
                  <c:v>1.7898203592814355</c:v>
                </c:pt>
                <c:pt idx="1670">
                  <c:v>1.7887492519449415</c:v>
                </c:pt>
                <c:pt idx="1671">
                  <c:v>1.787679425837319</c:v>
                </c:pt>
                <c:pt idx="1672">
                  <c:v>1.7866108786610861</c:v>
                </c:pt>
                <c:pt idx="1673">
                  <c:v>1.7855436081242517</c:v>
                </c:pt>
                <c:pt idx="1674">
                  <c:v>1.784477611940297</c:v>
                </c:pt>
                <c:pt idx="1675">
                  <c:v>1.7834128878281608</c:v>
                </c:pt>
                <c:pt idx="1676">
                  <c:v>1.7823494335122225</c:v>
                </c:pt>
                <c:pt idx="1677">
                  <c:v>1.7812872467222869</c:v>
                </c:pt>
                <c:pt idx="1678">
                  <c:v>1.7802263251935659</c:v>
                </c:pt>
                <c:pt idx="1679">
                  <c:v>1.779166666666665</c:v>
                </c:pt>
                <c:pt idx="1680">
                  <c:v>1.7781082688875653</c:v>
                </c:pt>
                <c:pt idx="1681">
                  <c:v>1.7770511296076084</c:v>
                </c:pt>
                <c:pt idx="1682">
                  <c:v>1.7759952465834803</c:v>
                </c:pt>
                <c:pt idx="1683">
                  <c:v>1.7749406175771956</c:v>
                </c:pt>
                <c:pt idx="1684">
                  <c:v>1.7738872403560815</c:v>
                </c:pt>
                <c:pt idx="1685">
                  <c:v>1.7728351126927624</c:v>
                </c:pt>
                <c:pt idx="1686">
                  <c:v>1.7717842323651436</c:v>
                </c:pt>
                <c:pt idx="1687">
                  <c:v>1.7707345971563966</c:v>
                </c:pt>
                <c:pt idx="1688">
                  <c:v>1.7696862048549422</c:v>
                </c:pt>
                <c:pt idx="1689">
                  <c:v>1.7686390532544363</c:v>
                </c:pt>
                <c:pt idx="1690">
                  <c:v>1.7675931401537535</c:v>
                </c:pt>
                <c:pt idx="1691">
                  <c:v>1.7665484633569724</c:v>
                </c:pt>
                <c:pt idx="1692">
                  <c:v>1.7655050206733593</c:v>
                </c:pt>
                <c:pt idx="1693">
                  <c:v>1.7644628099173538</c:v>
                </c:pt>
                <c:pt idx="1694">
                  <c:v>1.763421828908553</c:v>
                </c:pt>
                <c:pt idx="1695">
                  <c:v>1.7623820754716966</c:v>
                </c:pt>
                <c:pt idx="1696">
                  <c:v>1.7613435474366512</c:v>
                </c:pt>
                <c:pt idx="1697">
                  <c:v>1.7603062426383964</c:v>
                </c:pt>
                <c:pt idx="1698">
                  <c:v>1.7592701589170083</c:v>
                </c:pt>
                <c:pt idx="1699">
                  <c:v>1.7582352941176453</c:v>
                </c:pt>
                <c:pt idx="1700">
                  <c:v>1.7572016460905333</c:v>
                </c:pt>
                <c:pt idx="1701">
                  <c:v>1.7561692126909503</c:v>
                </c:pt>
                <c:pt idx="1702">
                  <c:v>1.7551379917792116</c:v>
                </c:pt>
                <c:pt idx="1703">
                  <c:v>1.7541079812206557</c:v>
                </c:pt>
                <c:pt idx="1704">
                  <c:v>1.7530791788856288</c:v>
                </c:pt>
                <c:pt idx="1705">
                  <c:v>1.7520515826494709</c:v>
                </c:pt>
                <c:pt idx="1706">
                  <c:v>1.7510251903924998</c:v>
                </c:pt>
                <c:pt idx="1707">
                  <c:v>1.7499999999999984</c:v>
                </c:pt>
                <c:pt idx="1708">
                  <c:v>1.7489760093621984</c:v>
                </c:pt>
                <c:pt idx="1709">
                  <c:v>1.7479532163742675</c:v>
                </c:pt>
                <c:pt idx="1710">
                  <c:v>1.7469316189362929</c:v>
                </c:pt>
                <c:pt idx="1711">
                  <c:v>1.7459112149532694</c:v>
                </c:pt>
                <c:pt idx="1712">
                  <c:v>1.7448920023350831</c:v>
                </c:pt>
                <c:pt idx="1713">
                  <c:v>1.7438739789964979</c:v>
                </c:pt>
                <c:pt idx="1714">
                  <c:v>1.7428571428571413</c:v>
                </c:pt>
                <c:pt idx="1715">
                  <c:v>1.7418414918414902</c:v>
                </c:pt>
                <c:pt idx="1716">
                  <c:v>1.7408270238788568</c:v>
                </c:pt>
                <c:pt idx="1717">
                  <c:v>1.7398137369033744</c:v>
                </c:pt>
                <c:pt idx="1718">
                  <c:v>1.7388016288539834</c:v>
                </c:pt>
                <c:pt idx="1719">
                  <c:v>1.7377906976744171</c:v>
                </c:pt>
                <c:pt idx="1720">
                  <c:v>1.7367809413131885</c:v>
                </c:pt>
                <c:pt idx="1721">
                  <c:v>1.7357723577235757</c:v>
                </c:pt>
                <c:pt idx="1722">
                  <c:v>1.7347649448636084</c:v>
                </c:pt>
                <c:pt idx="1723">
                  <c:v>1.7337587006960542</c:v>
                </c:pt>
                <c:pt idx="1724">
                  <c:v>1.7327536231884042</c:v>
                </c:pt>
                <c:pt idx="1725">
                  <c:v>1.7317497103128605</c:v>
                </c:pt>
                <c:pt idx="1726">
                  <c:v>1.7307469600463214</c:v>
                </c:pt>
                <c:pt idx="1727">
                  <c:v>1.7297453703703687</c:v>
                </c:pt>
                <c:pt idx="1728">
                  <c:v>1.7287449392712535</c:v>
                </c:pt>
                <c:pt idx="1729">
                  <c:v>1.7277456647398828</c:v>
                </c:pt>
                <c:pt idx="1730">
                  <c:v>1.7267475447718066</c:v>
                </c:pt>
                <c:pt idx="1731">
                  <c:v>1.7257505773672039</c:v>
                </c:pt>
                <c:pt idx="1732">
                  <c:v>1.7247547605308697</c:v>
                </c:pt>
                <c:pt idx="1733">
                  <c:v>1.7237600922722014</c:v>
                </c:pt>
                <c:pt idx="1734">
                  <c:v>1.7227665706051858</c:v>
                </c:pt>
                <c:pt idx="1735">
                  <c:v>1.7217741935483855</c:v>
                </c:pt>
                <c:pt idx="1736">
                  <c:v>1.7207829591249264</c:v>
                </c:pt>
                <c:pt idx="1737">
                  <c:v>1.7197928653624841</c:v>
                </c:pt>
                <c:pt idx="1738">
                  <c:v>1.7188039102932704</c:v>
                </c:pt>
                <c:pt idx="1739">
                  <c:v>1.7178160919540215</c:v>
                </c:pt>
                <c:pt idx="1740">
                  <c:v>1.7168294083859834</c:v>
                </c:pt>
                <c:pt idx="1741">
                  <c:v>1.7158438576349009</c:v>
                </c:pt>
                <c:pt idx="1742">
                  <c:v>1.7148594377510025</c:v>
                </c:pt>
                <c:pt idx="1743">
                  <c:v>1.7138761467889891</c:v>
                </c:pt>
                <c:pt idx="1744">
                  <c:v>1.7128939828080214</c:v>
                </c:pt>
                <c:pt idx="1745">
                  <c:v>1.7119129438717051</c:v>
                </c:pt>
                <c:pt idx="1746">
                  <c:v>1.7109330280480808</c:v>
                </c:pt>
                <c:pt idx="1747">
                  <c:v>1.7099542334096094</c:v>
                </c:pt>
                <c:pt idx="1748">
                  <c:v>1.7089765580331602</c:v>
                </c:pt>
                <c:pt idx="1749">
                  <c:v>1.7079999999999984</c:v>
                </c:pt>
                <c:pt idx="1750">
                  <c:v>1.7070245573957723</c:v>
                </c:pt>
                <c:pt idx="1751">
                  <c:v>1.7060502283105008</c:v>
                </c:pt>
                <c:pt idx="1752">
                  <c:v>1.7050770108385609</c:v>
                </c:pt>
                <c:pt idx="1753">
                  <c:v>1.7041049030786757</c:v>
                </c:pt>
                <c:pt idx="1754">
                  <c:v>1.7031339031339017</c:v>
                </c:pt>
                <c:pt idx="1755">
                  <c:v>1.7021640091116157</c:v>
                </c:pt>
                <c:pt idx="1756">
                  <c:v>1.7011952191235045</c:v>
                </c:pt>
                <c:pt idx="1757">
                  <c:v>1.7002275312855502</c:v>
                </c:pt>
                <c:pt idx="1758">
                  <c:v>1.6992609437180199</c:v>
                </c:pt>
                <c:pt idx="1759">
                  <c:v>1.6982954545454529</c:v>
                </c:pt>
                <c:pt idx="1760">
                  <c:v>1.6973310618966482</c:v>
                </c:pt>
                <c:pt idx="1761">
                  <c:v>1.6963677639046522</c:v>
                </c:pt>
                <c:pt idx="1762">
                  <c:v>1.6954055587067483</c:v>
                </c:pt>
                <c:pt idx="1763">
                  <c:v>1.6944444444444429</c:v>
                </c:pt>
                <c:pt idx="1764">
                  <c:v>1.6934844192634546</c:v>
                </c:pt>
                <c:pt idx="1765">
                  <c:v>1.6925254813137016</c:v>
                </c:pt>
                <c:pt idx="1766">
                  <c:v>1.6915676287492911</c:v>
                </c:pt>
                <c:pt idx="1767">
                  <c:v>1.6906108597285052</c:v>
                </c:pt>
                <c:pt idx="1768">
                  <c:v>1.6896551724137916</c:v>
                </c:pt>
                <c:pt idx="1769">
                  <c:v>1.6887005649717499</c:v>
                </c:pt>
                <c:pt idx="1770">
                  <c:v>1.687747035573121</c:v>
                </c:pt>
                <c:pt idx="1771">
                  <c:v>1.686794582392775</c:v>
                </c:pt>
                <c:pt idx="1772">
                  <c:v>1.6858432036096995</c:v>
                </c:pt>
                <c:pt idx="1773">
                  <c:v>1.6848928974069883</c:v>
                </c:pt>
                <c:pt idx="1774">
                  <c:v>1.6839436619718295</c:v>
                </c:pt>
                <c:pt idx="1775">
                  <c:v>1.682995495495494</c:v>
                </c:pt>
                <c:pt idx="1776">
                  <c:v>1.6820483961733244</c:v>
                </c:pt>
                <c:pt idx="1777">
                  <c:v>1.6811023622047228</c:v>
                </c:pt>
                <c:pt idx="1778">
                  <c:v>1.6801573917931407</c:v>
                </c:pt>
                <c:pt idx="1779">
                  <c:v>1.6792134831460659</c:v>
                </c:pt>
                <c:pt idx="1780">
                  <c:v>1.6782706344750125</c:v>
                </c:pt>
                <c:pt idx="1781">
                  <c:v>1.6773288439955092</c:v>
                </c:pt>
                <c:pt idx="1782">
                  <c:v>1.6763881099270876</c:v>
                </c:pt>
                <c:pt idx="1783">
                  <c:v>1.675448430493272</c:v>
                </c:pt>
                <c:pt idx="1784">
                  <c:v>1.6745098039215671</c:v>
                </c:pt>
                <c:pt idx="1785">
                  <c:v>1.6735722284434476</c:v>
                </c:pt>
                <c:pt idx="1786">
                  <c:v>1.6726357022943465</c:v>
                </c:pt>
                <c:pt idx="1787">
                  <c:v>1.6717002237136449</c:v>
                </c:pt>
                <c:pt idx="1788">
                  <c:v>1.6707657909446603</c:v>
                </c:pt>
                <c:pt idx="1789">
                  <c:v>1.6698324022346354</c:v>
                </c:pt>
                <c:pt idx="1790">
                  <c:v>1.6689000558347276</c:v>
                </c:pt>
                <c:pt idx="1791">
                  <c:v>1.6679687499999984</c:v>
                </c:pt>
                <c:pt idx="1792">
                  <c:v>1.6670384829894016</c:v>
                </c:pt>
                <c:pt idx="1793">
                  <c:v>1.6661092530657733</c:v>
                </c:pt>
                <c:pt idx="1794">
                  <c:v>1.6651810584958202</c:v>
                </c:pt>
                <c:pt idx="1795">
                  <c:v>1.6642538975501098</c:v>
                </c:pt>
                <c:pt idx="1796">
                  <c:v>1.6633277685030592</c:v>
                </c:pt>
                <c:pt idx="1797">
                  <c:v>1.6624026696329239</c:v>
                </c:pt>
                <c:pt idx="1798">
                  <c:v>1.6614785992217884</c:v>
                </c:pt>
                <c:pt idx="1799">
                  <c:v>1.660555555555554</c:v>
                </c:pt>
                <c:pt idx="1800">
                  <c:v>1.6596335369239297</c:v>
                </c:pt>
                <c:pt idx="1801">
                  <c:v>1.6587125416204203</c:v>
                </c:pt>
                <c:pt idx="1802">
                  <c:v>1.6577925679423169</c:v>
                </c:pt>
                <c:pt idx="1803">
                  <c:v>1.6568736141906859</c:v>
                </c:pt>
                <c:pt idx="1804">
                  <c:v>1.6559556786703586</c:v>
                </c:pt>
                <c:pt idx="1805">
                  <c:v>1.655038759689921</c:v>
                </c:pt>
                <c:pt idx="1806">
                  <c:v>1.6541228555617029</c:v>
                </c:pt>
                <c:pt idx="1807">
                  <c:v>1.6532079646017683</c:v>
                </c:pt>
                <c:pt idx="1808">
                  <c:v>1.6522940851299044</c:v>
                </c:pt>
                <c:pt idx="1809">
                  <c:v>1.6513812154696117</c:v>
                </c:pt>
                <c:pt idx="1810">
                  <c:v>1.6504693539480935</c:v>
                </c:pt>
                <c:pt idx="1811">
                  <c:v>1.6495584988962457</c:v>
                </c:pt>
                <c:pt idx="1812">
                  <c:v>1.6486486486486471</c:v>
                </c:pt>
                <c:pt idx="1813">
                  <c:v>1.6477398015435487</c:v>
                </c:pt>
                <c:pt idx="1814">
                  <c:v>1.6468319559228635</c:v>
                </c:pt>
                <c:pt idx="1815">
                  <c:v>1.645925110132157</c:v>
                </c:pt>
                <c:pt idx="1816">
                  <c:v>1.6450192625206368</c:v>
                </c:pt>
                <c:pt idx="1817">
                  <c:v>1.6441144114411426</c:v>
                </c:pt>
                <c:pt idx="1818">
                  <c:v>1.6432105552501359</c:v>
                </c:pt>
                <c:pt idx="1819">
                  <c:v>1.6423076923076907</c:v>
                </c:pt>
                <c:pt idx="1820">
                  <c:v>1.6414058209774833</c:v>
                </c:pt>
                <c:pt idx="1821">
                  <c:v>1.6405049396267821</c:v>
                </c:pt>
                <c:pt idx="1822">
                  <c:v>1.6396050466264385</c:v>
                </c:pt>
                <c:pt idx="1823">
                  <c:v>1.6387061403508756</c:v>
                </c:pt>
                <c:pt idx="1824">
                  <c:v>1.6378082191780807</c:v>
                </c:pt>
                <c:pt idx="1825">
                  <c:v>1.6369112814895932</c:v>
                </c:pt>
                <c:pt idx="1826">
                  <c:v>1.6360153256704966</c:v>
                </c:pt>
                <c:pt idx="1827">
                  <c:v>1.6351203501094076</c:v>
                </c:pt>
                <c:pt idx="1828">
                  <c:v>1.6342263531984675</c:v>
                </c:pt>
                <c:pt idx="1829">
                  <c:v>1.6333333333333317</c:v>
                </c:pt>
                <c:pt idx="1830">
                  <c:v>1.6324412889131608</c:v>
                </c:pt>
                <c:pt idx="1831">
                  <c:v>1.6315502183406099</c:v>
                </c:pt>
                <c:pt idx="1832">
                  <c:v>1.6306601200218207</c:v>
                </c:pt>
                <c:pt idx="1833">
                  <c:v>1.6297709923664108</c:v>
                </c:pt>
                <c:pt idx="1834">
                  <c:v>1.6288828337874643</c:v>
                </c:pt>
                <c:pt idx="1835">
                  <c:v>1.6279956427015236</c:v>
                </c:pt>
                <c:pt idx="1836">
                  <c:v>1.6271094175285776</c:v>
                </c:pt>
                <c:pt idx="1837">
                  <c:v>1.626224156692055</c:v>
                </c:pt>
                <c:pt idx="1838">
                  <c:v>1.625339858618813</c:v>
                </c:pt>
                <c:pt idx="1839">
                  <c:v>1.6244565217391289</c:v>
                </c:pt>
                <c:pt idx="1840">
                  <c:v>1.6235741444866905</c:v>
                </c:pt>
                <c:pt idx="1841">
                  <c:v>1.622692725298587</c:v>
                </c:pt>
                <c:pt idx="1842">
                  <c:v>1.6218122626152995</c:v>
                </c:pt>
                <c:pt idx="1843">
                  <c:v>1.6209327548806927</c:v>
                </c:pt>
                <c:pt idx="1844">
                  <c:v>1.620054200542004</c:v>
                </c:pt>
                <c:pt idx="1845">
                  <c:v>1.619176598049836</c:v>
                </c:pt>
                <c:pt idx="1846">
                  <c:v>1.6182999458581468</c:v>
                </c:pt>
                <c:pt idx="1847">
                  <c:v>1.6174242424242409</c:v>
                </c:pt>
                <c:pt idx="1848">
                  <c:v>1.6165494862087599</c:v>
                </c:pt>
                <c:pt idx="1849">
                  <c:v>1.6156756756756743</c:v>
                </c:pt>
                <c:pt idx="1850">
                  <c:v>1.614802809292273</c:v>
                </c:pt>
                <c:pt idx="1851">
                  <c:v>1.6139308855291561</c:v>
                </c:pt>
                <c:pt idx="1852">
                  <c:v>1.613059902860225</c:v>
                </c:pt>
                <c:pt idx="1853">
                  <c:v>1.6121898597626738</c:v>
                </c:pt>
                <c:pt idx="1854">
                  <c:v>1.6113207547169797</c:v>
                </c:pt>
                <c:pt idx="1855">
                  <c:v>1.610452586206895</c:v>
                </c:pt>
                <c:pt idx="1856">
                  <c:v>1.6095853527194384</c:v>
                </c:pt>
                <c:pt idx="1857">
                  <c:v>1.6087190527448856</c:v>
                </c:pt>
                <c:pt idx="1858">
                  <c:v>1.6078536847767602</c:v>
                </c:pt>
                <c:pt idx="1859">
                  <c:v>1.6069892473118264</c:v>
                </c:pt>
                <c:pt idx="1860">
                  <c:v>1.6061257388500791</c:v>
                </c:pt>
                <c:pt idx="1861">
                  <c:v>1.6052631578947354</c:v>
                </c:pt>
                <c:pt idx="1862">
                  <c:v>1.6044015029522261</c:v>
                </c:pt>
                <c:pt idx="1863">
                  <c:v>1.6035407725321873</c:v>
                </c:pt>
                <c:pt idx="1864">
                  <c:v>1.6026809651474516</c:v>
                </c:pt>
                <c:pt idx="1865">
                  <c:v>1.6018220793140392</c:v>
                </c:pt>
                <c:pt idx="1866">
                  <c:v>1.6009641135511501</c:v>
                </c:pt>
                <c:pt idx="1867">
                  <c:v>1.6001070663811547</c:v>
                </c:pt>
                <c:pt idx="1868">
                  <c:v>1.5992509363295866</c:v>
                </c:pt>
                <c:pt idx="1869">
                  <c:v>1.5983957219251321</c:v>
                </c:pt>
                <c:pt idx="1870">
                  <c:v>1.5975414216996244</c:v>
                </c:pt>
                <c:pt idx="1871">
                  <c:v>1.5966880341880327</c:v>
                </c:pt>
                <c:pt idx="1872">
                  <c:v>1.5958355579284556</c:v>
                </c:pt>
                <c:pt idx="1873">
                  <c:v>1.5949839914621116</c:v>
                </c:pt>
                <c:pt idx="1874">
                  <c:v>1.5941333333333318</c:v>
                </c:pt>
                <c:pt idx="1875">
                  <c:v>1.5932835820895508</c:v>
                </c:pt>
                <c:pt idx="1876">
                  <c:v>1.5924347362812985</c:v>
                </c:pt>
                <c:pt idx="1877">
                  <c:v>1.5915867944621924</c:v>
                </c:pt>
                <c:pt idx="1878">
                  <c:v>1.5907397551889289</c:v>
                </c:pt>
                <c:pt idx="1879">
                  <c:v>1.5898936170212752</c:v>
                </c:pt>
                <c:pt idx="1880">
                  <c:v>1.5890483785220613</c:v>
                </c:pt>
                <c:pt idx="1881">
                  <c:v>1.5882040382571718</c:v>
                </c:pt>
                <c:pt idx="1882">
                  <c:v>1.5873605947955376</c:v>
                </c:pt>
                <c:pt idx="1883">
                  <c:v>1.586518046709128</c:v>
                </c:pt>
                <c:pt idx="1884">
                  <c:v>1.5856763925729429</c:v>
                </c:pt>
                <c:pt idx="1885">
                  <c:v>1.5848356309650038</c:v>
                </c:pt>
                <c:pt idx="1886">
                  <c:v>1.5839957604663473</c:v>
                </c:pt>
                <c:pt idx="1887">
                  <c:v>1.5831567796610155</c:v>
                </c:pt>
                <c:pt idx="1888">
                  <c:v>1.5823186871360493</c:v>
                </c:pt>
                <c:pt idx="1889">
                  <c:v>1.5814814814814799</c:v>
                </c:pt>
                <c:pt idx="1890">
                  <c:v>1.5806451612903212</c:v>
                </c:pt>
                <c:pt idx="1891">
                  <c:v>1.579809725158561</c:v>
                </c:pt>
                <c:pt idx="1892">
                  <c:v>1.5789751716851543</c:v>
                </c:pt>
                <c:pt idx="1893">
                  <c:v>1.5781414994720153</c:v>
                </c:pt>
                <c:pt idx="1894">
                  <c:v>1.5773087071240091</c:v>
                </c:pt>
                <c:pt idx="1895">
                  <c:v>1.5764767932489436</c:v>
                </c:pt>
                <c:pt idx="1896">
                  <c:v>1.575645756457563</c:v>
                </c:pt>
                <c:pt idx="1897">
                  <c:v>1.574815595363539</c:v>
                </c:pt>
                <c:pt idx="1898">
                  <c:v>1.5739863085834636</c:v>
                </c:pt>
                <c:pt idx="1899">
                  <c:v>1.5731578947368405</c:v>
                </c:pt>
                <c:pt idx="1900">
                  <c:v>1.5723303524460794</c:v>
                </c:pt>
                <c:pt idx="1901">
                  <c:v>1.5715036803364864</c:v>
                </c:pt>
                <c:pt idx="1902">
                  <c:v>1.5706778770362571</c:v>
                </c:pt>
                <c:pt idx="1903">
                  <c:v>1.5698529411764692</c:v>
                </c:pt>
                <c:pt idx="1904">
                  <c:v>1.5690288713910747</c:v>
                </c:pt>
                <c:pt idx="1905">
                  <c:v>1.5682056663168926</c:v>
                </c:pt>
                <c:pt idx="1906">
                  <c:v>1.5673833245936011</c:v>
                </c:pt>
                <c:pt idx="1907">
                  <c:v>1.5665618448637302</c:v>
                </c:pt>
                <c:pt idx="1908">
                  <c:v>1.5657412257726544</c:v>
                </c:pt>
                <c:pt idx="1909">
                  <c:v>1.5649214659685848</c:v>
                </c:pt>
                <c:pt idx="1910">
                  <c:v>1.5641025641025625</c:v>
                </c:pt>
                <c:pt idx="1911">
                  <c:v>1.5632845188284503</c:v>
                </c:pt>
                <c:pt idx="1912">
                  <c:v>1.5624673288029258</c:v>
                </c:pt>
                <c:pt idx="1913">
                  <c:v>1.561650992685474</c:v>
                </c:pt>
                <c:pt idx="1914">
                  <c:v>1.5608355091383797</c:v>
                </c:pt>
                <c:pt idx="1915">
                  <c:v>1.560020876826721</c:v>
                </c:pt>
                <c:pt idx="1916">
                  <c:v>1.5592070944183605</c:v>
                </c:pt>
                <c:pt idx="1917">
                  <c:v>1.5583941605839402</c:v>
                </c:pt>
                <c:pt idx="1918">
                  <c:v>1.557582073996872</c:v>
                </c:pt>
                <c:pt idx="1919">
                  <c:v>1.5567708333333319</c:v>
                </c:pt>
                <c:pt idx="1920">
                  <c:v>1.5559604372722526</c:v>
                </c:pt>
                <c:pt idx="1921">
                  <c:v>1.5551508844953159</c:v>
                </c:pt>
                <c:pt idx="1922">
                  <c:v>1.554342173686946</c:v>
                </c:pt>
                <c:pt idx="1923">
                  <c:v>1.5535343035343021</c:v>
                </c:pt>
                <c:pt idx="1924">
                  <c:v>1.5527272727272712</c:v>
                </c:pt>
                <c:pt idx="1925">
                  <c:v>1.5519210799584617</c:v>
                </c:pt>
                <c:pt idx="1926">
                  <c:v>1.5511157239231952</c:v>
                </c:pt>
                <c:pt idx="1927">
                  <c:v>1.5503112033195006</c:v>
                </c:pt>
                <c:pt idx="1928">
                  <c:v>1.5495075168481063</c:v>
                </c:pt>
                <c:pt idx="1929">
                  <c:v>1.5487046632124337</c:v>
                </c:pt>
                <c:pt idx="1930">
                  <c:v>1.5479026411185899</c:v>
                </c:pt>
                <c:pt idx="1931">
                  <c:v>1.547101449275361</c:v>
                </c:pt>
                <c:pt idx="1932">
                  <c:v>1.5463010863942044</c:v>
                </c:pt>
                <c:pt idx="1933">
                  <c:v>1.5455015511892436</c:v>
                </c:pt>
                <c:pt idx="1934">
                  <c:v>1.5447028423772595</c:v>
                </c:pt>
                <c:pt idx="1935">
                  <c:v>1.5439049586776845</c:v>
                </c:pt>
                <c:pt idx="1936">
                  <c:v>1.5431078988125952</c:v>
                </c:pt>
                <c:pt idx="1937">
                  <c:v>1.5423116615067065</c:v>
                </c:pt>
                <c:pt idx="1938">
                  <c:v>1.5415162454873632</c:v>
                </c:pt>
                <c:pt idx="1939">
                  <c:v>1.5407216494845346</c:v>
                </c:pt>
                <c:pt idx="1940">
                  <c:v>1.5399278722308074</c:v>
                </c:pt>
                <c:pt idx="1941">
                  <c:v>1.5391349124613787</c:v>
                </c:pt>
                <c:pt idx="1942">
                  <c:v>1.538342768914049</c:v>
                </c:pt>
                <c:pt idx="1943">
                  <c:v>1.5375514403292168</c:v>
                </c:pt>
                <c:pt idx="1944">
                  <c:v>1.53676092544987</c:v>
                </c:pt>
                <c:pt idx="1945">
                  <c:v>1.5359712230215814</c:v>
                </c:pt>
                <c:pt idx="1946">
                  <c:v>1.5351823317924997</c:v>
                </c:pt>
                <c:pt idx="1947">
                  <c:v>1.5343942505133457</c:v>
                </c:pt>
                <c:pt idx="1948">
                  <c:v>1.5336069779374024</c:v>
                </c:pt>
                <c:pt idx="1949">
                  <c:v>1.5328205128205115</c:v>
                </c:pt>
                <c:pt idx="1950">
                  <c:v>1.5320348539210646</c:v>
                </c:pt>
                <c:pt idx="1951">
                  <c:v>1.5312499999999987</c:v>
                </c:pt>
                <c:pt idx="1952">
                  <c:v>1.5304659498207871</c:v>
                </c:pt>
                <c:pt idx="1953">
                  <c:v>1.5296827021494357</c:v>
                </c:pt>
                <c:pt idx="1954">
                  <c:v>1.5289002557544742</c:v>
                </c:pt>
                <c:pt idx="1955">
                  <c:v>1.5281186094069514</c:v>
                </c:pt>
                <c:pt idx="1956">
                  <c:v>1.5273377618804278</c:v>
                </c:pt>
                <c:pt idx="1957">
                  <c:v>1.526557711950969</c:v>
                </c:pt>
                <c:pt idx="1958">
                  <c:v>1.5257784583971399</c:v>
                </c:pt>
                <c:pt idx="1959">
                  <c:v>1.5249999999999986</c:v>
                </c:pt>
                <c:pt idx="1960">
                  <c:v>1.5242223355430888</c:v>
                </c:pt>
                <c:pt idx="1961">
                  <c:v>1.5234454638124348</c:v>
                </c:pt>
                <c:pt idx="1962">
                  <c:v>1.5226693835965346</c:v>
                </c:pt>
                <c:pt idx="1963">
                  <c:v>1.521894093686353</c:v>
                </c:pt>
                <c:pt idx="1964">
                  <c:v>1.5211195928753167</c:v>
                </c:pt>
                <c:pt idx="1965">
                  <c:v>1.5203458799593068</c:v>
                </c:pt>
                <c:pt idx="1966">
                  <c:v>1.5195729537366534</c:v>
                </c:pt>
                <c:pt idx="1967">
                  <c:v>1.5188008130081287</c:v>
                </c:pt>
                <c:pt idx="1968">
                  <c:v>1.5180294565769412</c:v>
                </c:pt>
                <c:pt idx="1969">
                  <c:v>1.5172588832487295</c:v>
                </c:pt>
                <c:pt idx="1970">
                  <c:v>1.5164890918315561</c:v>
                </c:pt>
                <c:pt idx="1971">
                  <c:v>1.5157200811359013</c:v>
                </c:pt>
                <c:pt idx="1972">
                  <c:v>1.5149518499746564</c:v>
                </c:pt>
                <c:pt idx="1973">
                  <c:v>1.514184397163119</c:v>
                </c:pt>
                <c:pt idx="1974">
                  <c:v>1.5134177215189859</c:v>
                </c:pt>
                <c:pt idx="1975">
                  <c:v>1.5126518218623468</c:v>
                </c:pt>
                <c:pt idx="1976">
                  <c:v>1.5118866970156788</c:v>
                </c:pt>
                <c:pt idx="1977">
                  <c:v>1.5111223458038407</c:v>
                </c:pt>
                <c:pt idx="1978">
                  <c:v>1.5103587670540664</c:v>
                </c:pt>
                <c:pt idx="1979">
                  <c:v>1.5095959595959583</c:v>
                </c:pt>
                <c:pt idx="1980">
                  <c:v>1.5088339222614826</c:v>
                </c:pt>
                <c:pt idx="1981">
                  <c:v>1.5080726538849634</c:v>
                </c:pt>
                <c:pt idx="1982">
                  <c:v>1.5073121533030747</c:v>
                </c:pt>
                <c:pt idx="1983">
                  <c:v>1.5065524193548372</c:v>
                </c:pt>
                <c:pt idx="1984">
                  <c:v>1.5057934508816107</c:v>
                </c:pt>
                <c:pt idx="1985">
                  <c:v>1.5050352467270882</c:v>
                </c:pt>
                <c:pt idx="1986">
                  <c:v>1.504277805737291</c:v>
                </c:pt>
                <c:pt idx="1987">
                  <c:v>1.5035211267605619</c:v>
                </c:pt>
                <c:pt idx="1988">
                  <c:v>1.5027652086475602</c:v>
                </c:pt>
                <c:pt idx="1989">
                  <c:v>1.5020100502512548</c:v>
                </c:pt>
                <c:pt idx="1990">
                  <c:v>1.5012556504269197</c:v>
                </c:pt>
                <c:pt idx="1991">
                  <c:v>1.5005020080321272</c:v>
                </c:pt>
                <c:pt idx="1992">
                  <c:v>1.4997491219267423</c:v>
                </c:pt>
                <c:pt idx="1993">
                  <c:v>1.4989969909729173</c:v>
                </c:pt>
                <c:pt idx="1994">
                  <c:v>1.4982456140350864</c:v>
                </c:pt>
                <c:pt idx="1995">
                  <c:v>1.4974949899799586</c:v>
                </c:pt>
                <c:pt idx="1996">
                  <c:v>1.4967451176765134</c:v>
                </c:pt>
                <c:pt idx="1997">
                  <c:v>1.4959959959959945</c:v>
                </c:pt>
                <c:pt idx="1998">
                  <c:v>1.4952476238119046</c:v>
                </c:pt>
                <c:pt idx="1999">
                  <c:v>1.4944999999999986</c:v>
                </c:pt>
                <c:pt idx="2000">
                  <c:v>1.4937531234382795</c:v>
                </c:pt>
                <c:pt idx="2001">
                  <c:v>1.4930069930069916</c:v>
                </c:pt>
                <c:pt idx="2002">
                  <c:v>1.4922616075886157</c:v>
                </c:pt>
                <c:pt idx="2003">
                  <c:v>1.4915169660678629</c:v>
                </c:pt>
                <c:pt idx="2004">
                  <c:v>1.4907730673316695</c:v>
                </c:pt>
                <c:pt idx="2005">
                  <c:v>1.490029910269191</c:v>
                </c:pt>
                <c:pt idx="2006">
                  <c:v>1.4892874937717973</c:v>
                </c:pt>
                <c:pt idx="2007">
                  <c:v>1.4885458167330663</c:v>
                </c:pt>
                <c:pt idx="2008">
                  <c:v>1.4878048780487791</c:v>
                </c:pt>
                <c:pt idx="2009">
                  <c:v>1.487064676616914</c:v>
                </c:pt>
                <c:pt idx="2010">
                  <c:v>1.4863252113376415</c:v>
                </c:pt>
                <c:pt idx="2011">
                  <c:v>1.4855864811133186</c:v>
                </c:pt>
                <c:pt idx="2012">
                  <c:v>1.4848484848484835</c:v>
                </c:pt>
                <c:pt idx="2013">
                  <c:v>1.4841112214498497</c:v>
                </c:pt>
                <c:pt idx="2014">
                  <c:v>1.4833746898263014</c:v>
                </c:pt>
                <c:pt idx="2015">
                  <c:v>1.4826388888888875</c:v>
                </c:pt>
                <c:pt idx="2016">
                  <c:v>1.4819038175508166</c:v>
                </c:pt>
                <c:pt idx="2017">
                  <c:v>1.4811694747274515</c:v>
                </c:pt>
                <c:pt idx="2018">
                  <c:v>1.4804358593363036</c:v>
                </c:pt>
                <c:pt idx="2019">
                  <c:v>1.4797029702970284</c:v>
                </c:pt>
                <c:pt idx="2020">
                  <c:v>1.4789708065314187</c:v>
                </c:pt>
                <c:pt idx="2021">
                  <c:v>1.4782393669634011</c:v>
                </c:pt>
                <c:pt idx="2022">
                  <c:v>1.4775086505190298</c:v>
                </c:pt>
                <c:pt idx="2023">
                  <c:v>1.4767786561264808</c:v>
                </c:pt>
                <c:pt idx="2024">
                  <c:v>1.4760493827160479</c:v>
                </c:pt>
                <c:pt idx="2025">
                  <c:v>1.4753208292201367</c:v>
                </c:pt>
                <c:pt idx="2026">
                  <c:v>1.4745929945732597</c:v>
                </c:pt>
                <c:pt idx="2027">
                  <c:v>1.4738658777120301</c:v>
                </c:pt>
                <c:pt idx="2028">
                  <c:v>1.4731394775751587</c:v>
                </c:pt>
                <c:pt idx="2029">
                  <c:v>1.4724137931034469</c:v>
                </c:pt>
                <c:pt idx="2030">
                  <c:v>1.471688823239782</c:v>
                </c:pt>
                <c:pt idx="2031">
                  <c:v>1.4709645669291325</c:v>
                </c:pt>
                <c:pt idx="2032">
                  <c:v>1.4702410231185425</c:v>
                </c:pt>
                <c:pt idx="2033">
                  <c:v>1.4695181907571275</c:v>
                </c:pt>
                <c:pt idx="2034">
                  <c:v>1.4687960687960675</c:v>
                </c:pt>
                <c:pt idx="2035">
                  <c:v>1.4680746561886038</c:v>
                </c:pt>
                <c:pt idx="2036">
                  <c:v>1.4673539518900329</c:v>
                </c:pt>
                <c:pt idx="2037">
                  <c:v>1.4666339548577023</c:v>
                </c:pt>
                <c:pt idx="2038">
                  <c:v>1.4659146640510039</c:v>
                </c:pt>
                <c:pt idx="2039">
                  <c:v>1.4651960784313711</c:v>
                </c:pt>
                <c:pt idx="2040">
                  <c:v>1.464478196962272</c:v>
                </c:pt>
                <c:pt idx="2041">
                  <c:v>1.4637610186092054</c:v>
                </c:pt>
                <c:pt idx="2042">
                  <c:v>1.4630445423396952</c:v>
                </c:pt>
                <c:pt idx="2043">
                  <c:v>1.4623287671232863</c:v>
                </c:pt>
                <c:pt idx="2044">
                  <c:v>1.461613691931539</c:v>
                </c:pt>
                <c:pt idx="2045">
                  <c:v>1.4608993157380241</c:v>
                </c:pt>
                <c:pt idx="2046">
                  <c:v>1.4601856375183182</c:v>
                </c:pt>
                <c:pt idx="2047">
                  <c:v>1.4594726562499987</c:v>
                </c:pt>
                <c:pt idx="2048">
                  <c:v>1.4587603709126389</c:v>
                </c:pt>
                <c:pt idx="2049">
                  <c:v>1.4580487804878035</c:v>
                </c:pt>
                <c:pt idx="2050">
                  <c:v>1.457337883959043</c:v>
                </c:pt>
                <c:pt idx="2051">
                  <c:v>1.4566276803118894</c:v>
                </c:pt>
                <c:pt idx="2052">
                  <c:v>1.4559181685338516</c:v>
                </c:pt>
                <c:pt idx="2053">
                  <c:v>1.4552093476144095</c:v>
                </c:pt>
                <c:pt idx="2054">
                  <c:v>1.4545012165450109</c:v>
                </c:pt>
                <c:pt idx="2055">
                  <c:v>1.4537937743190648</c:v>
                </c:pt>
                <c:pt idx="2056">
                  <c:v>1.4530870199319383</c:v>
                </c:pt>
                <c:pt idx="2057">
                  <c:v>1.452380952380951</c:v>
                </c:pt>
                <c:pt idx="2058">
                  <c:v>1.4516755706653701</c:v>
                </c:pt>
                <c:pt idx="2059">
                  <c:v>1.4509708737864064</c:v>
                </c:pt>
                <c:pt idx="2060">
                  <c:v>1.4502668607472087</c:v>
                </c:pt>
                <c:pt idx="2061">
                  <c:v>1.44956353055286</c:v>
                </c:pt>
                <c:pt idx="2062">
                  <c:v>1.4488608822103719</c:v>
                </c:pt>
                <c:pt idx="2063">
                  <c:v>1.4481589147286809</c:v>
                </c:pt>
                <c:pt idx="2064">
                  <c:v>1.4474576271186428</c:v>
                </c:pt>
                <c:pt idx="2065">
                  <c:v>1.4467570183930287</c:v>
                </c:pt>
                <c:pt idx="2066">
                  <c:v>1.4460570875665202</c:v>
                </c:pt>
                <c:pt idx="2067">
                  <c:v>1.4453578336557047</c:v>
                </c:pt>
                <c:pt idx="2068">
                  <c:v>1.4446592556790707</c:v>
                </c:pt>
                <c:pt idx="2069">
                  <c:v>1.4439613526570034</c:v>
                </c:pt>
                <c:pt idx="2070">
                  <c:v>1.4432641236117805</c:v>
                </c:pt>
                <c:pt idx="2071">
                  <c:v>1.4425675675675662</c:v>
                </c:pt>
                <c:pt idx="2072">
                  <c:v>1.4418716835504086</c:v>
                </c:pt>
                <c:pt idx="2073">
                  <c:v>1.4411764705882339</c:v>
                </c:pt>
                <c:pt idx="2074">
                  <c:v>1.440481927710842</c:v>
                </c:pt>
                <c:pt idx="2075">
                  <c:v>1.4397880539499024</c:v>
                </c:pt>
                <c:pt idx="2076">
                  <c:v>1.439094848338949</c:v>
                </c:pt>
                <c:pt idx="2077">
                  <c:v>1.4384023099133769</c:v>
                </c:pt>
                <c:pt idx="2078">
                  <c:v>1.4377104377104364</c:v>
                </c:pt>
                <c:pt idx="2079">
                  <c:v>1.4370192307692293</c:v>
                </c:pt>
                <c:pt idx="2080">
                  <c:v>1.4363286881307051</c:v>
                </c:pt>
                <c:pt idx="2081">
                  <c:v>1.4356388088376548</c:v>
                </c:pt>
                <c:pt idx="2082">
                  <c:v>1.4349495919347082</c:v>
                </c:pt>
                <c:pt idx="2083">
                  <c:v>1.4342610364683288</c:v>
                </c:pt>
                <c:pt idx="2084">
                  <c:v>1.4335731414868091</c:v>
                </c:pt>
                <c:pt idx="2085">
                  <c:v>1.432885906040267</c:v>
                </c:pt>
                <c:pt idx="2086">
                  <c:v>1.4321993291806407</c:v>
                </c:pt>
                <c:pt idx="2087">
                  <c:v>1.4315134099616844</c:v>
                </c:pt>
                <c:pt idx="2088">
                  <c:v>1.4308281474389646</c:v>
                </c:pt>
                <c:pt idx="2089">
                  <c:v>1.4301435406698551</c:v>
                </c:pt>
                <c:pt idx="2090">
                  <c:v>1.4294595887135328</c:v>
                </c:pt>
                <c:pt idx="2091">
                  <c:v>1.4287762906309738</c:v>
                </c:pt>
                <c:pt idx="2092">
                  <c:v>1.4280936454849484</c:v>
                </c:pt>
                <c:pt idx="2093">
                  <c:v>1.4274116523400178</c:v>
                </c:pt>
                <c:pt idx="2094">
                  <c:v>1.4267303102625284</c:v>
                </c:pt>
                <c:pt idx="2095">
                  <c:v>1.4260496183206093</c:v>
                </c:pt>
                <c:pt idx="2096">
                  <c:v>1.4253695755841664</c:v>
                </c:pt>
                <c:pt idx="2097">
                  <c:v>1.4246901811248796</c:v>
                </c:pt>
                <c:pt idx="2098">
                  <c:v>1.4240114340161969</c:v>
                </c:pt>
                <c:pt idx="2099">
                  <c:v>1.423333333333332</c:v>
                </c:pt>
                <c:pt idx="2100">
                  <c:v>1.422655878153259</c:v>
                </c:pt>
                <c:pt idx="2101">
                  <c:v>1.4219790675547084</c:v>
                </c:pt>
                <c:pt idx="2102">
                  <c:v>1.4213029006181632</c:v>
                </c:pt>
                <c:pt idx="2103">
                  <c:v>1.4206273764258541</c:v>
                </c:pt>
                <c:pt idx="2104">
                  <c:v>1.4199524940617563</c:v>
                </c:pt>
                <c:pt idx="2105">
                  <c:v>1.4192782526115846</c:v>
                </c:pt>
                <c:pt idx="2106">
                  <c:v>1.4186046511627894</c:v>
                </c:pt>
                <c:pt idx="2107">
                  <c:v>1.4179316888045528</c:v>
                </c:pt>
                <c:pt idx="2108">
                  <c:v>1.4172593646277842</c:v>
                </c:pt>
                <c:pt idx="2109">
                  <c:v>1.4165876777251172</c:v>
                </c:pt>
                <c:pt idx="2110">
                  <c:v>1.4159166271909034</c:v>
                </c:pt>
                <c:pt idx="2111">
                  <c:v>1.4152462121212108</c:v>
                </c:pt>
                <c:pt idx="2112">
                  <c:v>1.4145764316138179</c:v>
                </c:pt>
                <c:pt idx="2113">
                  <c:v>1.4139072847682106</c:v>
                </c:pt>
                <c:pt idx="2114">
                  <c:v>1.4132387706855778</c:v>
                </c:pt>
                <c:pt idx="2115">
                  <c:v>1.4125708884688077</c:v>
                </c:pt>
                <c:pt idx="2116">
                  <c:v>1.4119036372224834</c:v>
                </c:pt>
                <c:pt idx="2117">
                  <c:v>1.4112370160528787</c:v>
                </c:pt>
                <c:pt idx="2118">
                  <c:v>1.4105710240679552</c:v>
                </c:pt>
                <c:pt idx="2119">
                  <c:v>1.4099056603773572</c:v>
                </c:pt>
                <c:pt idx="2120">
                  <c:v>1.409240924092408</c:v>
                </c:pt>
                <c:pt idx="2121">
                  <c:v>1.4085768143261062</c:v>
                </c:pt>
                <c:pt idx="2122">
                  <c:v>1.4079133301931217</c:v>
                </c:pt>
                <c:pt idx="2123">
                  <c:v>1.4072504708097915</c:v>
                </c:pt>
                <c:pt idx="2124">
                  <c:v>1.4065882352941164</c:v>
                </c:pt>
                <c:pt idx="2125">
                  <c:v>1.4059266227657559</c:v>
                </c:pt>
                <c:pt idx="2126">
                  <c:v>1.405265632346026</c:v>
                </c:pt>
                <c:pt idx="2127">
                  <c:v>1.4046052631578934</c:v>
                </c:pt>
                <c:pt idx="2128">
                  <c:v>1.4039455143259734</c:v>
                </c:pt>
                <c:pt idx="2129">
                  <c:v>1.4032863849765245</c:v>
                </c:pt>
                <c:pt idx="2130">
                  <c:v>1.4026278742374458</c:v>
                </c:pt>
                <c:pt idx="2131">
                  <c:v>1.4019699812382727</c:v>
                </c:pt>
                <c:pt idx="2132">
                  <c:v>1.4013127051101721</c:v>
                </c:pt>
                <c:pt idx="2133">
                  <c:v>1.4006560449859407</c:v>
                </c:pt>
                <c:pt idx="2134">
                  <c:v>1.3999999999999986</c:v>
                </c:pt>
                <c:pt idx="2135">
                  <c:v>1.3993445692883881</c:v>
                </c:pt>
                <c:pt idx="2136">
                  <c:v>1.398689751988768</c:v>
                </c:pt>
                <c:pt idx="2137">
                  <c:v>1.3980355472404102</c:v>
                </c:pt>
                <c:pt idx="2138">
                  <c:v>1.397381954184197</c:v>
                </c:pt>
                <c:pt idx="2139">
                  <c:v>1.3967289719626155</c:v>
                </c:pt>
                <c:pt idx="2140">
                  <c:v>1.3960765997197557</c:v>
                </c:pt>
                <c:pt idx="2141">
                  <c:v>1.3954248366013058</c:v>
                </c:pt>
                <c:pt idx="2142">
                  <c:v>1.3947736817545484</c:v>
                </c:pt>
                <c:pt idx="2143">
                  <c:v>1.3941231343283569</c:v>
                </c:pt>
                <c:pt idx="2144">
                  <c:v>1.3934731934731921</c:v>
                </c:pt>
                <c:pt idx="2145">
                  <c:v>1.3928238583410983</c:v>
                </c:pt>
                <c:pt idx="2146">
                  <c:v>1.3921751280856995</c:v>
                </c:pt>
                <c:pt idx="2147">
                  <c:v>1.3915270018621961</c:v>
                </c:pt>
                <c:pt idx="2148">
                  <c:v>1.3908794788273602</c:v>
                </c:pt>
                <c:pt idx="2149">
                  <c:v>1.3902325581395336</c:v>
                </c:pt>
                <c:pt idx="2150">
                  <c:v>1.3895862389586227</c:v>
                </c:pt>
                <c:pt idx="2151">
                  <c:v>1.3889405204460954</c:v>
                </c:pt>
                <c:pt idx="2152">
                  <c:v>1.3882954017649778</c:v>
                </c:pt>
                <c:pt idx="2153">
                  <c:v>1.3876508820798501</c:v>
                </c:pt>
                <c:pt idx="2154">
                  <c:v>1.3870069605568431</c:v>
                </c:pt>
                <c:pt idx="2155">
                  <c:v>1.3863636363636351</c:v>
                </c:pt>
                <c:pt idx="2156">
                  <c:v>1.3857209086694471</c:v>
                </c:pt>
                <c:pt idx="2157">
                  <c:v>1.3850787766450403</c:v>
                </c:pt>
                <c:pt idx="2158">
                  <c:v>1.3844372394627129</c:v>
                </c:pt>
                <c:pt idx="2159">
                  <c:v>1.3837962962962951</c:v>
                </c:pt>
                <c:pt idx="2160">
                  <c:v>1.3831559463211462</c:v>
                </c:pt>
                <c:pt idx="2161">
                  <c:v>1.3825161887141522</c:v>
                </c:pt>
                <c:pt idx="2162">
                  <c:v>1.3818770226537203</c:v>
                </c:pt>
                <c:pt idx="2163">
                  <c:v>1.381238447319777</c:v>
                </c:pt>
                <c:pt idx="2164">
                  <c:v>1.3806004618937631</c:v>
                </c:pt>
                <c:pt idx="2165">
                  <c:v>1.3799630655586321</c:v>
                </c:pt>
                <c:pt idx="2166">
                  <c:v>1.379326257498845</c:v>
                </c:pt>
                <c:pt idx="2167">
                  <c:v>1.3786900369003676</c:v>
                </c:pt>
                <c:pt idx="2168">
                  <c:v>1.3780544029506672</c:v>
                </c:pt>
                <c:pt idx="2169">
                  <c:v>1.3774193548387084</c:v>
                </c:pt>
                <c:pt idx="2170">
                  <c:v>1.3767848917549503</c:v>
                </c:pt>
                <c:pt idx="2171">
                  <c:v>1.376151012891343</c:v>
                </c:pt>
                <c:pt idx="2172">
                  <c:v>1.375517717441324</c:v>
                </c:pt>
                <c:pt idx="2173">
                  <c:v>1.3748850045998147</c:v>
                </c:pt>
                <c:pt idx="2174">
                  <c:v>1.3742528735632171</c:v>
                </c:pt>
                <c:pt idx="2175">
                  <c:v>1.3736213235294104</c:v>
                </c:pt>
                <c:pt idx="2176">
                  <c:v>1.3729903536977479</c:v>
                </c:pt>
                <c:pt idx="2177">
                  <c:v>1.3723599632690529</c:v>
                </c:pt>
                <c:pt idx="2178">
                  <c:v>1.3717301514456159</c:v>
                </c:pt>
                <c:pt idx="2179">
                  <c:v>1.3711009174311914</c:v>
                </c:pt>
                <c:pt idx="2180">
                  <c:v>1.3704722604309936</c:v>
                </c:pt>
                <c:pt idx="2181">
                  <c:v>1.3698441796516945</c:v>
                </c:pt>
                <c:pt idx="2182">
                  <c:v>1.3692166743014187</c:v>
                </c:pt>
                <c:pt idx="2183">
                  <c:v>1.3685897435897423</c:v>
                </c:pt>
                <c:pt idx="2184">
                  <c:v>1.3679633867276875</c:v>
                </c:pt>
                <c:pt idx="2185">
                  <c:v>1.3673376029277207</c:v>
                </c:pt>
                <c:pt idx="2186">
                  <c:v>1.3667123914037482</c:v>
                </c:pt>
                <c:pt idx="2187">
                  <c:v>1.3660877513711138</c:v>
                </c:pt>
                <c:pt idx="2188">
                  <c:v>1.3654636820465953</c:v>
                </c:pt>
                <c:pt idx="2189">
                  <c:v>1.3648401826484005</c:v>
                </c:pt>
                <c:pt idx="2190">
                  <c:v>1.3642172523961649</c:v>
                </c:pt>
                <c:pt idx="2191">
                  <c:v>1.3635948905109476</c:v>
                </c:pt>
                <c:pt idx="2192">
                  <c:v>1.3629730962152289</c:v>
                </c:pt>
                <c:pt idx="2193">
                  <c:v>1.3623518687329066</c:v>
                </c:pt>
                <c:pt idx="2194">
                  <c:v>1.3617312072892926</c:v>
                </c:pt>
                <c:pt idx="2195">
                  <c:v>1.3611111111111098</c:v>
                </c:pt>
                <c:pt idx="2196">
                  <c:v>1.3604915794264894</c:v>
                </c:pt>
                <c:pt idx="2197">
                  <c:v>1.3598726114649669</c:v>
                </c:pt>
                <c:pt idx="2198">
                  <c:v>1.3592542064574793</c:v>
                </c:pt>
                <c:pt idx="2199">
                  <c:v>1.3586363636363623</c:v>
                </c:pt>
                <c:pt idx="2200">
                  <c:v>1.3580190822353462</c:v>
                </c:pt>
                <c:pt idx="2201">
                  <c:v>1.3574023614895536</c:v>
                </c:pt>
                <c:pt idx="2202">
                  <c:v>1.3567862006354958</c:v>
                </c:pt>
                <c:pt idx="2203">
                  <c:v>1.3561705989110695</c:v>
                </c:pt>
                <c:pt idx="2204">
                  <c:v>1.3555555555555543</c:v>
                </c:pt>
                <c:pt idx="2205">
                  <c:v>1.3549410698096089</c:v>
                </c:pt>
                <c:pt idx="2206">
                  <c:v>1.3543271409152684</c:v>
                </c:pt>
                <c:pt idx="2207">
                  <c:v>1.3537137681159408</c:v>
                </c:pt>
                <c:pt idx="2208">
                  <c:v>1.3531009506564042</c:v>
                </c:pt>
                <c:pt idx="2209">
                  <c:v>1.3524886877828042</c:v>
                </c:pt>
                <c:pt idx="2210">
                  <c:v>1.351876978742649</c:v>
                </c:pt>
                <c:pt idx="2211">
                  <c:v>1.3512658227848089</c:v>
                </c:pt>
                <c:pt idx="2212">
                  <c:v>1.3506552191595107</c:v>
                </c:pt>
                <c:pt idx="2213">
                  <c:v>1.3500451671183367</c:v>
                </c:pt>
                <c:pt idx="2214">
                  <c:v>1.3494356659142199</c:v>
                </c:pt>
                <c:pt idx="2215">
                  <c:v>1.3488267148014428</c:v>
                </c:pt>
                <c:pt idx="2216">
                  <c:v>1.3482183130356324</c:v>
                </c:pt>
                <c:pt idx="2217">
                  <c:v>1.3476104598737588</c:v>
                </c:pt>
                <c:pt idx="2218">
                  <c:v>1.3470031545741312</c:v>
                </c:pt>
                <c:pt idx="2219">
                  <c:v>1.3463963963963952</c:v>
                </c:pt>
                <c:pt idx="2220">
                  <c:v>1.3457901846015297</c:v>
                </c:pt>
                <c:pt idx="2221">
                  <c:v>1.3451845184518438</c:v>
                </c:pt>
                <c:pt idx="2222">
                  <c:v>1.344579397210975</c:v>
                </c:pt>
                <c:pt idx="2223">
                  <c:v>1.3439748201438837</c:v>
                </c:pt>
                <c:pt idx="2224">
                  <c:v>1.3433707865168527</c:v>
                </c:pt>
                <c:pt idx="2225">
                  <c:v>1.342767295597483</c:v>
                </c:pt>
                <c:pt idx="2226">
                  <c:v>1.3421643466546911</c:v>
                </c:pt>
                <c:pt idx="2227">
                  <c:v>1.3415619389587061</c:v>
                </c:pt>
                <c:pt idx="2228">
                  <c:v>1.3409600717810664</c:v>
                </c:pt>
                <c:pt idx="2229">
                  <c:v>1.3403587443946174</c:v>
                </c:pt>
                <c:pt idx="2230">
                  <c:v>1.3397579560735084</c:v>
                </c:pt>
                <c:pt idx="2231">
                  <c:v>1.3391577060931887</c:v>
                </c:pt>
                <c:pt idx="2232">
                  <c:v>1.3385579937304062</c:v>
                </c:pt>
                <c:pt idx="2233">
                  <c:v>1.3379588182632036</c:v>
                </c:pt>
                <c:pt idx="2234">
                  <c:v>1.337360178970916</c:v>
                </c:pt>
                <c:pt idx="2235">
                  <c:v>1.3367620751341669</c:v>
                </c:pt>
                <c:pt idx="2236">
                  <c:v>1.3361645060348668</c:v>
                </c:pt>
                <c:pt idx="2237">
                  <c:v>1.3355674709562095</c:v>
                </c:pt>
                <c:pt idx="2238">
                  <c:v>1.3349709691826694</c:v>
                </c:pt>
                <c:pt idx="2239">
                  <c:v>1.3343749999999988</c:v>
                </c:pt>
                <c:pt idx="2240">
                  <c:v>1.333779562695224</c:v>
                </c:pt>
                <c:pt idx="2241">
                  <c:v>1.3331846565566445</c:v>
                </c:pt>
                <c:pt idx="2242">
                  <c:v>1.3325902808738284</c:v>
                </c:pt>
                <c:pt idx="2243">
                  <c:v>1.3319964349376101</c:v>
                </c:pt>
                <c:pt idx="2244">
                  <c:v>1.3314031180400878</c:v>
                </c:pt>
                <c:pt idx="2245">
                  <c:v>1.3308103294746203</c:v>
                </c:pt>
                <c:pt idx="2246">
                  <c:v>1.3302180685358242</c:v>
                </c:pt>
                <c:pt idx="2247">
                  <c:v>1.3296263345195716</c:v>
                </c:pt>
                <c:pt idx="2248">
                  <c:v>1.3290351267229867</c:v>
                </c:pt>
                <c:pt idx="2249">
                  <c:v>1.3284444444444432</c:v>
                </c:pt>
                <c:pt idx="2250">
                  <c:v>1.3278542869835617</c:v>
                </c:pt>
                <c:pt idx="2251">
                  <c:v>1.3272646536412065</c:v>
                </c:pt>
                <c:pt idx="2252">
                  <c:v>1.3266755437194839</c:v>
                </c:pt>
                <c:pt idx="2253">
                  <c:v>1.3260869565217379</c:v>
                </c:pt>
                <c:pt idx="2254">
                  <c:v>1.3254988913525485</c:v>
                </c:pt>
                <c:pt idx="2255">
                  <c:v>1.3249113475177292</c:v>
                </c:pt>
                <c:pt idx="2256">
                  <c:v>1.324324324324323</c:v>
                </c:pt>
                <c:pt idx="2257">
                  <c:v>1.323737821080601</c:v>
                </c:pt>
                <c:pt idx="2258">
                  <c:v>1.3231518370960589</c:v>
                </c:pt>
                <c:pt idx="2259">
                  <c:v>1.3225663716814147</c:v>
                </c:pt>
                <c:pt idx="2260">
                  <c:v>1.3219814241486056</c:v>
                </c:pt>
                <c:pt idx="2261">
                  <c:v>1.3213969938107857</c:v>
                </c:pt>
                <c:pt idx="2262">
                  <c:v>1.320813079982323</c:v>
                </c:pt>
                <c:pt idx="2263">
                  <c:v>1.3202296819787973</c:v>
                </c:pt>
                <c:pt idx="2264">
                  <c:v>1.3196467991169964</c:v>
                </c:pt>
                <c:pt idx="2265">
                  <c:v>1.3190644307149149</c:v>
                </c:pt>
                <c:pt idx="2266">
                  <c:v>1.31848257609175</c:v>
                </c:pt>
                <c:pt idx="2267">
                  <c:v>1.3179012345679</c:v>
                </c:pt>
                <c:pt idx="2268">
                  <c:v>1.3173204054649612</c:v>
                </c:pt>
                <c:pt idx="2269">
                  <c:v>1.3167400881057256</c:v>
                </c:pt>
                <c:pt idx="2270">
                  <c:v>1.3161602818141775</c:v>
                </c:pt>
                <c:pt idx="2271">
                  <c:v>1.3155809859154917</c:v>
                </c:pt>
                <c:pt idx="2272">
                  <c:v>1.3150021997360304</c:v>
                </c:pt>
                <c:pt idx="2273">
                  <c:v>1.314423922603341</c:v>
                </c:pt>
                <c:pt idx="2274">
                  <c:v>1.3138461538461526</c:v>
                </c:pt>
                <c:pt idx="2275">
                  <c:v>1.3132688927943748</c:v>
                </c:pt>
                <c:pt idx="2276">
                  <c:v>1.312692138779094</c:v>
                </c:pt>
                <c:pt idx="2277">
                  <c:v>1.3121158911325712</c:v>
                </c:pt>
                <c:pt idx="2278">
                  <c:v>1.3115401491882392</c:v>
                </c:pt>
                <c:pt idx="2279">
                  <c:v>1.3109649122807006</c:v>
                </c:pt>
                <c:pt idx="2280">
                  <c:v>1.3103901797457242</c:v>
                </c:pt>
                <c:pt idx="2281">
                  <c:v>1.3098159509202441</c:v>
                </c:pt>
                <c:pt idx="2282">
                  <c:v>1.3092422251423552</c:v>
                </c:pt>
                <c:pt idx="2283">
                  <c:v>1.3086690017513123</c:v>
                </c:pt>
                <c:pt idx="2284">
                  <c:v>1.308096280087526</c:v>
                </c:pt>
                <c:pt idx="2285">
                  <c:v>1.3075240594925621</c:v>
                </c:pt>
                <c:pt idx="2286">
                  <c:v>1.3069523393091373</c:v>
                </c:pt>
                <c:pt idx="2287">
                  <c:v>1.3063811188811176</c:v>
                </c:pt>
                <c:pt idx="2288">
                  <c:v>1.3058103975535156</c:v>
                </c:pt>
                <c:pt idx="2289">
                  <c:v>1.3052401746724878</c:v>
                </c:pt>
                <c:pt idx="2290">
                  <c:v>1.3046704495853327</c:v>
                </c:pt>
                <c:pt idx="2291">
                  <c:v>1.3041012216404875</c:v>
                </c:pt>
                <c:pt idx="2292">
                  <c:v>1.303532490187526</c:v>
                </c:pt>
                <c:pt idx="2293">
                  <c:v>1.3029642545771565</c:v>
                </c:pt>
                <c:pt idx="2294">
                  <c:v>1.3023965141612188</c:v>
                </c:pt>
                <c:pt idx="2295">
                  <c:v>1.3018292682926818</c:v>
                </c:pt>
                <c:pt idx="2296">
                  <c:v>1.3012625163256408</c:v>
                </c:pt>
                <c:pt idx="2297">
                  <c:v>1.3006962576153165</c:v>
                </c:pt>
                <c:pt idx="2298">
                  <c:v>1.30013049151805</c:v>
                </c:pt>
                <c:pt idx="2299">
                  <c:v>1.299565217391303</c:v>
                </c:pt>
                <c:pt idx="2300">
                  <c:v>1.2990004345936537</c:v>
                </c:pt>
                <c:pt idx="2301">
                  <c:v>1.2984361424847946</c:v>
                </c:pt>
                <c:pt idx="2302">
                  <c:v>1.2978723404255306</c:v>
                </c:pt>
                <c:pt idx="2303">
                  <c:v>1.2973090277777766</c:v>
                </c:pt>
                <c:pt idx="2304">
                  <c:v>1.2967462039045541</c:v>
                </c:pt>
                <c:pt idx="2305">
                  <c:v>1.29618386816999</c:v>
                </c:pt>
                <c:pt idx="2306">
                  <c:v>1.2956220199393138</c:v>
                </c:pt>
                <c:pt idx="2307">
                  <c:v>1.2950606585788549</c:v>
                </c:pt>
                <c:pt idx="2308">
                  <c:v>1.2944997834560403</c:v>
                </c:pt>
                <c:pt idx="2309">
                  <c:v>1.2939393939393926</c:v>
                </c:pt>
                <c:pt idx="2310">
                  <c:v>1.2933794893985275</c:v>
                </c:pt>
                <c:pt idx="2311">
                  <c:v>1.2928200692041509</c:v>
                </c:pt>
                <c:pt idx="2312">
                  <c:v>1.2922611327280575</c:v>
                </c:pt>
                <c:pt idx="2313">
                  <c:v>1.2917026793431274</c:v>
                </c:pt>
                <c:pt idx="2314">
                  <c:v>1.291144708423325</c:v>
                </c:pt>
                <c:pt idx="2315">
                  <c:v>1.2905872193436947</c:v>
                </c:pt>
                <c:pt idx="2316">
                  <c:v>1.2900302114803612</c:v>
                </c:pt>
                <c:pt idx="2317">
                  <c:v>1.289473684210525</c:v>
                </c:pt>
                <c:pt idx="2318">
                  <c:v>1.2889176369124611</c:v>
                </c:pt>
                <c:pt idx="2319">
                  <c:v>1.288362068965516</c:v>
                </c:pt>
                <c:pt idx="2320">
                  <c:v>1.2878069797501064</c:v>
                </c:pt>
                <c:pt idx="2321">
                  <c:v>1.2872523686477162</c:v>
                </c:pt>
                <c:pt idx="2322">
                  <c:v>1.2866982350408942</c:v>
                </c:pt>
                <c:pt idx="2323">
                  <c:v>1.2861445783132517</c:v>
                </c:pt>
                <c:pt idx="2324">
                  <c:v>1.2855913978494611</c:v>
                </c:pt>
                <c:pt idx="2325">
                  <c:v>1.2850386930352524</c:v>
                </c:pt>
                <c:pt idx="2326">
                  <c:v>1.2844864632574118</c:v>
                </c:pt>
                <c:pt idx="2327">
                  <c:v>1.2839347079037788</c:v>
                </c:pt>
                <c:pt idx="2328">
                  <c:v>1.2833834263632449</c:v>
                </c:pt>
                <c:pt idx="2329">
                  <c:v>1.2828326180257499</c:v>
                </c:pt>
                <c:pt idx="2330">
                  <c:v>1.282282282282281</c:v>
                </c:pt>
                <c:pt idx="2331">
                  <c:v>1.2817324185248702</c:v>
                </c:pt>
                <c:pt idx="2332">
                  <c:v>1.2811830261465911</c:v>
                </c:pt>
                <c:pt idx="2333">
                  <c:v>1.2806341045415583</c:v>
                </c:pt>
                <c:pt idx="2334">
                  <c:v>1.2800856531049238</c:v>
                </c:pt>
                <c:pt idx="2335">
                  <c:v>1.2795376712328754</c:v>
                </c:pt>
                <c:pt idx="2336">
                  <c:v>1.2789901583226346</c:v>
                </c:pt>
                <c:pt idx="2337">
                  <c:v>1.2784431137724539</c:v>
                </c:pt>
                <c:pt idx="2338">
                  <c:v>1.2778965369816149</c:v>
                </c:pt>
                <c:pt idx="2339">
                  <c:v>1.2773504273504261</c:v>
                </c:pt>
                <c:pt idx="2340">
                  <c:v>1.2768047842802208</c:v>
                </c:pt>
                <c:pt idx="2341">
                  <c:v>1.276259607173355</c:v>
                </c:pt>
                <c:pt idx="2342">
                  <c:v>1.275714895433204</c:v>
                </c:pt>
                <c:pt idx="2343">
                  <c:v>1.2751706484641625</c:v>
                </c:pt>
                <c:pt idx="2344">
                  <c:v>1.2746268656716406</c:v>
                </c:pt>
                <c:pt idx="2345">
                  <c:v>1.2740835464620619</c:v>
                </c:pt>
                <c:pt idx="2346">
                  <c:v>1.2735406902428621</c:v>
                </c:pt>
                <c:pt idx="2347">
                  <c:v>1.272998296422486</c:v>
                </c:pt>
                <c:pt idx="2348">
                  <c:v>1.2724563644103861</c:v>
                </c:pt>
                <c:pt idx="2349">
                  <c:v>1.2719148936170201</c:v>
                </c:pt>
                <c:pt idx="2350">
                  <c:v>1.2713738834538482</c:v>
                </c:pt>
                <c:pt idx="2351">
                  <c:v>1.2708333333333321</c:v>
                </c:pt>
                <c:pt idx="2352">
                  <c:v>1.270293242668932</c:v>
                </c:pt>
                <c:pt idx="2353">
                  <c:v>1.2697536108751051</c:v>
                </c:pt>
                <c:pt idx="2354">
                  <c:v>1.2692144373673024</c:v>
                </c:pt>
                <c:pt idx="2355">
                  <c:v>1.2686757215619682</c:v>
                </c:pt>
                <c:pt idx="2356">
                  <c:v>1.2681374628765367</c:v>
                </c:pt>
                <c:pt idx="2357">
                  <c:v>1.2675996607294304</c:v>
                </c:pt>
                <c:pt idx="2358">
                  <c:v>1.2670623145400581</c:v>
                </c:pt>
                <c:pt idx="2359">
                  <c:v>1.2665254237288124</c:v>
                </c:pt>
                <c:pt idx="2360">
                  <c:v>1.2659889877170678</c:v>
                </c:pt>
                <c:pt idx="2361">
                  <c:v>1.2654530059271791</c:v>
                </c:pt>
                <c:pt idx="2362">
                  <c:v>1.2649174777824788</c:v>
                </c:pt>
                <c:pt idx="2363">
                  <c:v>1.2643824027072745</c:v>
                </c:pt>
                <c:pt idx="2364">
                  <c:v>1.2638477801268486</c:v>
                </c:pt>
                <c:pt idx="2365">
                  <c:v>1.2633136094674544</c:v>
                </c:pt>
                <c:pt idx="2366">
                  <c:v>1.2627798901563148</c:v>
                </c:pt>
                <c:pt idx="2367">
                  <c:v>1.2622466216216204</c:v>
                </c:pt>
                <c:pt idx="2368">
                  <c:v>1.2617138032925272</c:v>
                </c:pt>
                <c:pt idx="2369">
                  <c:v>1.261181434599155</c:v>
                </c:pt>
                <c:pt idx="2370">
                  <c:v>1.2606495149725843</c:v>
                </c:pt>
                <c:pt idx="2371">
                  <c:v>1.2601180438448554</c:v>
                </c:pt>
                <c:pt idx="2372">
                  <c:v>1.2595870206489663</c:v>
                </c:pt>
                <c:pt idx="2373">
                  <c:v>1.2590564448188699</c:v>
                </c:pt>
                <c:pt idx="2374">
                  <c:v>1.2585263157894724</c:v>
                </c:pt>
                <c:pt idx="2375">
                  <c:v>1.2579966329966317</c:v>
                </c:pt>
                <c:pt idx="2376">
                  <c:v>1.2574673958771549</c:v>
                </c:pt>
                <c:pt idx="2377">
                  <c:v>1.2569386038687962</c:v>
                </c:pt>
                <c:pt idx="2378">
                  <c:v>1.2564102564102553</c:v>
                </c:pt>
                <c:pt idx="2379">
                  <c:v>1.2558823529411753</c:v>
                </c:pt>
                <c:pt idx="2380">
                  <c:v>1.2553548929021408</c:v>
                </c:pt>
                <c:pt idx="2381">
                  <c:v>1.2548278757346756</c:v>
                </c:pt>
                <c:pt idx="2382">
                  <c:v>1.2543013008812409</c:v>
                </c:pt>
                <c:pt idx="2383">
                  <c:v>1.2537751677852338</c:v>
                </c:pt>
                <c:pt idx="2384">
                  <c:v>1.253249475890984</c:v>
                </c:pt>
                <c:pt idx="2385">
                  <c:v>1.252724224643754</c:v>
                </c:pt>
                <c:pt idx="2386">
                  <c:v>1.252199413489735</c:v>
                </c:pt>
                <c:pt idx="2387">
                  <c:v>1.2516750418760456</c:v>
                </c:pt>
                <c:pt idx="2388">
                  <c:v>1.2511511092507313</c:v>
                </c:pt>
                <c:pt idx="2389">
                  <c:v>1.2506276150627602</c:v>
                </c:pt>
                <c:pt idx="2390">
                  <c:v>1.250104558762023</c:v>
                </c:pt>
                <c:pt idx="2391">
                  <c:v>1.24958193979933</c:v>
                </c:pt>
                <c:pt idx="2392">
                  <c:v>1.2490597576264091</c:v>
                </c:pt>
                <c:pt idx="2393">
                  <c:v>1.2485380116959053</c:v>
                </c:pt>
                <c:pt idx="2394">
                  <c:v>1.2480167014613766</c:v>
                </c:pt>
                <c:pt idx="2395">
                  <c:v>1.2474958263772942</c:v>
                </c:pt>
                <c:pt idx="2396">
                  <c:v>1.2469753858990393</c:v>
                </c:pt>
                <c:pt idx="2397">
                  <c:v>1.2464553794829012</c:v>
                </c:pt>
                <c:pt idx="2398">
                  <c:v>1.2459358065860764</c:v>
                </c:pt>
                <c:pt idx="2399">
                  <c:v>1.2454166666666655</c:v>
                </c:pt>
                <c:pt idx="2400">
                  <c:v>1.2448979591836722</c:v>
                </c:pt>
                <c:pt idx="2401">
                  <c:v>1.2443796835970014</c:v>
                </c:pt>
                <c:pt idx="2402">
                  <c:v>1.2438618393674561</c:v>
                </c:pt>
                <c:pt idx="2403">
                  <c:v>1.2433444259567377</c:v>
                </c:pt>
                <c:pt idx="2404">
                  <c:v>1.2428274428274415</c:v>
                </c:pt>
                <c:pt idx="2405">
                  <c:v>1.2423108894430579</c:v>
                </c:pt>
                <c:pt idx="2406">
                  <c:v>1.2417947652679673</c:v>
                </c:pt>
                <c:pt idx="2407">
                  <c:v>1.2412790697674407</c:v>
                </c:pt>
                <c:pt idx="2408">
                  <c:v>1.2407638024076368</c:v>
                </c:pt>
                <c:pt idx="2409">
                  <c:v>1.2402489626556004</c:v>
                </c:pt>
                <c:pt idx="2410">
                  <c:v>1.2397345499792605</c:v>
                </c:pt>
                <c:pt idx="2411">
                  <c:v>1.2392205638474283</c:v>
                </c:pt>
                <c:pt idx="2412">
                  <c:v>1.2387070037297958</c:v>
                </c:pt>
                <c:pt idx="2413">
                  <c:v>1.2381938690969334</c:v>
                </c:pt>
                <c:pt idx="2414">
                  <c:v>1.2376811594202886</c:v>
                </c:pt>
                <c:pt idx="2415">
                  <c:v>1.2371688741721842</c:v>
                </c:pt>
                <c:pt idx="2416">
                  <c:v>1.2366570128258159</c:v>
                </c:pt>
                <c:pt idx="2417">
                  <c:v>1.236145574855251</c:v>
                </c:pt>
                <c:pt idx="2418">
                  <c:v>1.2356345597354266</c:v>
                </c:pt>
                <c:pt idx="2419">
                  <c:v>1.2351239669421477</c:v>
                </c:pt>
                <c:pt idx="2420">
                  <c:v>1.2346137959520846</c:v>
                </c:pt>
                <c:pt idx="2421">
                  <c:v>1.2341040462427733</c:v>
                </c:pt>
                <c:pt idx="2422">
                  <c:v>1.2335947172926112</c:v>
                </c:pt>
                <c:pt idx="2423">
                  <c:v>1.2330858085808569</c:v>
                </c:pt>
                <c:pt idx="2424">
                  <c:v>1.2325773195876277</c:v>
                </c:pt>
                <c:pt idx="2425">
                  <c:v>1.2320692497938983</c:v>
                </c:pt>
                <c:pt idx="2426">
                  <c:v>1.2315615986814985</c:v>
                </c:pt>
                <c:pt idx="2427">
                  <c:v>1.2310543657331126</c:v>
                </c:pt>
                <c:pt idx="2428">
                  <c:v>1.2305475504322754</c:v>
                </c:pt>
                <c:pt idx="2429">
                  <c:v>1.2300411522633732</c:v>
                </c:pt>
                <c:pt idx="2430">
                  <c:v>1.2295351707116402</c:v>
                </c:pt>
                <c:pt idx="2431">
                  <c:v>1.2290296052631566</c:v>
                </c:pt>
                <c:pt idx="2432">
                  <c:v>1.2285244554048489</c:v>
                </c:pt>
                <c:pt idx="2433">
                  <c:v>1.2280197206244852</c:v>
                </c:pt>
                <c:pt idx="2434">
                  <c:v>1.2275154004106765</c:v>
                </c:pt>
                <c:pt idx="2435">
                  <c:v>1.2270114942528723</c:v>
                </c:pt>
                <c:pt idx="2436">
                  <c:v>1.2265080016413612</c:v>
                </c:pt>
                <c:pt idx="2437">
                  <c:v>1.2260049220672671</c:v>
                </c:pt>
                <c:pt idx="2438">
                  <c:v>1.2255022550225489</c:v>
                </c:pt>
                <c:pt idx="2439">
                  <c:v>1.2249999999999988</c:v>
                </c:pt>
                <c:pt idx="2440">
                  <c:v>1.2244981564932393</c:v>
                </c:pt>
                <c:pt idx="2441">
                  <c:v>1.2239967239967229</c:v>
                </c:pt>
                <c:pt idx="2442">
                  <c:v>1.2234957020057295</c:v>
                </c:pt>
                <c:pt idx="2443">
                  <c:v>1.2229950900163655</c:v>
                </c:pt>
                <c:pt idx="2444">
                  <c:v>1.2224948875255612</c:v>
                </c:pt>
                <c:pt idx="2445">
                  <c:v>1.22199509403107</c:v>
                </c:pt>
                <c:pt idx="2446">
                  <c:v>1.221495709031466</c:v>
                </c:pt>
                <c:pt idx="2447">
                  <c:v>1.2209967320261426</c:v>
                </c:pt>
                <c:pt idx="2448">
                  <c:v>1.2204981625153113</c:v>
                </c:pt>
                <c:pt idx="2449">
                  <c:v>1.2199999999999989</c:v>
                </c:pt>
                <c:pt idx="2450">
                  <c:v>1.2195022439820469</c:v>
                </c:pt>
                <c:pt idx="2451">
                  <c:v>1.2190048939641098</c:v>
                </c:pt>
                <c:pt idx="2452">
                  <c:v>1.2185079494496522</c:v>
                </c:pt>
                <c:pt idx="2453">
                  <c:v>1.2180114099429491</c:v>
                </c:pt>
                <c:pt idx="2454">
                  <c:v>1.2175152749490823</c:v>
                </c:pt>
                <c:pt idx="2455">
                  <c:v>1.2170195439739402</c:v>
                </c:pt>
                <c:pt idx="2456">
                  <c:v>1.2165242165242154</c:v>
                </c:pt>
                <c:pt idx="2457">
                  <c:v>1.2160292921074032</c:v>
                </c:pt>
                <c:pt idx="2458">
                  <c:v>1.2155347702318005</c:v>
                </c:pt>
                <c:pt idx="2459">
                  <c:v>1.2150406504065028</c:v>
                </c:pt>
                <c:pt idx="2460">
                  <c:v>1.2145469321414049</c:v>
                </c:pt>
                <c:pt idx="2461">
                  <c:v>1.2140536149471963</c:v>
                </c:pt>
                <c:pt idx="2462">
                  <c:v>1.2135606983353622</c:v>
                </c:pt>
                <c:pt idx="2463">
                  <c:v>1.2130681818181805</c:v>
                </c:pt>
                <c:pt idx="2464">
                  <c:v>1.2125760649087209</c:v>
                </c:pt>
                <c:pt idx="2465">
                  <c:v>1.2120843471208422</c:v>
                </c:pt>
                <c:pt idx="2466">
                  <c:v>1.2115930279691922</c:v>
                </c:pt>
                <c:pt idx="2467">
                  <c:v>1.2111021069692047</c:v>
                </c:pt>
                <c:pt idx="2468">
                  <c:v>1.2106115836370988</c:v>
                </c:pt>
                <c:pt idx="2469">
                  <c:v>1.2101214574898773</c:v>
                </c:pt>
                <c:pt idx="2470">
                  <c:v>1.2096317280453246</c:v>
                </c:pt>
                <c:pt idx="2471">
                  <c:v>1.2091423948220053</c:v>
                </c:pt>
                <c:pt idx="2472">
                  <c:v>1.2086534573392629</c:v>
                </c:pt>
                <c:pt idx="2473">
                  <c:v>1.2081649151172178</c:v>
                </c:pt>
                <c:pt idx="2474">
                  <c:v>1.2076767676767666</c:v>
                </c:pt>
                <c:pt idx="2475">
                  <c:v>1.2071890145395787</c:v>
                </c:pt>
                <c:pt idx="2476">
                  <c:v>1.2067016552280974</c:v>
                </c:pt>
                <c:pt idx="2477">
                  <c:v>1.2062146892655357</c:v>
                </c:pt>
                <c:pt idx="2478">
                  <c:v>1.2057281161758762</c:v>
                </c:pt>
                <c:pt idx="2479">
                  <c:v>1.2052419354838697</c:v>
                </c:pt>
                <c:pt idx="2480">
                  <c:v>1.2047561467150332</c:v>
                </c:pt>
                <c:pt idx="2481">
                  <c:v>1.2042707493956475</c:v>
                </c:pt>
                <c:pt idx="2482">
                  <c:v>1.2037857430527577</c:v>
                </c:pt>
                <c:pt idx="2483">
                  <c:v>1.2033011272141696</c:v>
                </c:pt>
                <c:pt idx="2484">
                  <c:v>1.2028169014084495</c:v>
                </c:pt>
                <c:pt idx="2485">
                  <c:v>1.2023330651649224</c:v>
                </c:pt>
                <c:pt idx="2486">
                  <c:v>1.20184961801367</c:v>
                </c:pt>
                <c:pt idx="2487">
                  <c:v>1.2013665594855294</c:v>
                </c:pt>
                <c:pt idx="2488">
                  <c:v>1.2008838891120921</c:v>
                </c:pt>
                <c:pt idx="2489">
                  <c:v>1.2004016064257017</c:v>
                </c:pt>
                <c:pt idx="2490">
                  <c:v>1.1999197109594528</c:v>
                </c:pt>
                <c:pt idx="2491">
                  <c:v>1.1994382022471899</c:v>
                </c:pt>
                <c:pt idx="2492">
                  <c:v>1.1989570798235047</c:v>
                </c:pt>
                <c:pt idx="2493">
                  <c:v>1.1984763432237358</c:v>
                </c:pt>
                <c:pt idx="2494">
                  <c:v>1.1979959919839667</c:v>
                </c:pt>
                <c:pt idx="2495">
                  <c:v>1.1975160256410244</c:v>
                </c:pt>
                <c:pt idx="2496">
                  <c:v>1.1970364437324779</c:v>
                </c:pt>
                <c:pt idx="2497">
                  <c:v>1.1965572457966362</c:v>
                </c:pt>
                <c:pt idx="2498">
                  <c:v>1.1960784313725479</c:v>
                </c:pt>
                <c:pt idx="2499">
                  <c:v>1.1955999999999989</c:v>
                </c:pt>
                <c:pt idx="2500">
                  <c:v>1.195121951219511</c:v>
                </c:pt>
                <c:pt idx="2501">
                  <c:v>1.1946442845723411</c:v>
                </c:pt>
                <c:pt idx="2502">
                  <c:v>1.1941669996004782</c:v>
                </c:pt>
                <c:pt idx="2503">
                  <c:v>1.1936900958466441</c:v>
                </c:pt>
                <c:pt idx="2504">
                  <c:v>1.1932135728542903</c:v>
                </c:pt>
                <c:pt idx="2505">
                  <c:v>1.1927374301675966</c:v>
                </c:pt>
                <c:pt idx="2506">
                  <c:v>1.1922616673314708</c:v>
                </c:pt>
                <c:pt idx="2507">
                  <c:v>1.1917862838915458</c:v>
                </c:pt>
                <c:pt idx="2508">
                  <c:v>1.1913112793941798</c:v>
                </c:pt>
                <c:pt idx="2509">
                  <c:v>1.1908366533864529</c:v>
                </c:pt>
                <c:pt idx="2510">
                  <c:v>1.1903624054161677</c:v>
                </c:pt>
                <c:pt idx="2511">
                  <c:v>1.189888535031846</c:v>
                </c:pt>
                <c:pt idx="2512">
                  <c:v>1.1894150417827287</c:v>
                </c:pt>
                <c:pt idx="2513">
                  <c:v>1.1889419252187736</c:v>
                </c:pt>
                <c:pt idx="2514">
                  <c:v>1.188469184890655</c:v>
                </c:pt>
                <c:pt idx="2515">
                  <c:v>1.1879968203497604</c:v>
                </c:pt>
                <c:pt idx="2516">
                  <c:v>1.1875248311481912</c:v>
                </c:pt>
                <c:pt idx="2517">
                  <c:v>1.1870532168387598</c:v>
                </c:pt>
                <c:pt idx="2518">
                  <c:v>1.186581976974989</c:v>
                </c:pt>
                <c:pt idx="2519">
                  <c:v>1.18611111111111</c:v>
                </c:pt>
                <c:pt idx="2520">
                  <c:v>1.1856406188020616</c:v>
                </c:pt>
                <c:pt idx="2521">
                  <c:v>1.1851704996034882</c:v>
                </c:pt>
                <c:pt idx="2522">
                  <c:v>1.1847007530717388</c:v>
                </c:pt>
                <c:pt idx="2523">
                  <c:v>1.1842313787638656</c:v>
                </c:pt>
                <c:pt idx="2524">
                  <c:v>1.1837623762376226</c:v>
                </c:pt>
                <c:pt idx="2525">
                  <c:v>1.1832937450514636</c:v>
                </c:pt>
                <c:pt idx="2526">
                  <c:v>1.1828254847645419</c:v>
                </c:pt>
                <c:pt idx="2527">
                  <c:v>1.1823575949367078</c:v>
                </c:pt>
                <c:pt idx="2528">
                  <c:v>1.1818900751285082</c:v>
                </c:pt>
                <c:pt idx="2529">
                  <c:v>1.1814229249011847</c:v>
                </c:pt>
                <c:pt idx="2530">
                  <c:v>1.180956143816672</c:v>
                </c:pt>
                <c:pt idx="2531">
                  <c:v>1.1804897314375975</c:v>
                </c:pt>
                <c:pt idx="2532">
                  <c:v>1.1800236873272787</c:v>
                </c:pt>
                <c:pt idx="2533">
                  <c:v>1.1795580110497226</c:v>
                </c:pt>
                <c:pt idx="2534">
                  <c:v>1.179092702169624</c:v>
                </c:pt>
                <c:pt idx="2535">
                  <c:v>1.1786277602523647</c:v>
                </c:pt>
                <c:pt idx="2536">
                  <c:v>1.1781631848640115</c:v>
                </c:pt>
                <c:pt idx="2537">
                  <c:v>1.1776989755713148</c:v>
                </c:pt>
                <c:pt idx="2538">
                  <c:v>1.1772351319417083</c:v>
                </c:pt>
                <c:pt idx="2539">
                  <c:v>1.1767716535433059</c:v>
                </c:pt>
                <c:pt idx="2540">
                  <c:v>1.1763085399449025</c:v>
                </c:pt>
                <c:pt idx="2541">
                  <c:v>1.1758457907159705</c:v>
                </c:pt>
                <c:pt idx="2542">
                  <c:v>1.1753834054266603</c:v>
                </c:pt>
                <c:pt idx="2543">
                  <c:v>1.1749213836477976</c:v>
                </c:pt>
                <c:pt idx="2544">
                  <c:v>1.174459724950883</c:v>
                </c:pt>
                <c:pt idx="2545">
                  <c:v>1.17399842890809</c:v>
                </c:pt>
                <c:pt idx="2546">
                  <c:v>1.1735374950922643</c:v>
                </c:pt>
                <c:pt idx="2547">
                  <c:v>1.173076923076922</c:v>
                </c:pt>
                <c:pt idx="2548">
                  <c:v>1.1726167124362483</c:v>
                </c:pt>
                <c:pt idx="2549">
                  <c:v>1.1721568627450969</c:v>
                </c:pt>
                <c:pt idx="2550">
                  <c:v>1.1716973735789875</c:v>
                </c:pt>
                <c:pt idx="2551">
                  <c:v>1.1712382445141054</c:v>
                </c:pt>
                <c:pt idx="2552">
                  <c:v>1.1707794751273</c:v>
                </c:pt>
                <c:pt idx="2553">
                  <c:v>1.1703210649960833</c:v>
                </c:pt>
                <c:pt idx="2554">
                  <c:v>1.169863013698629</c:v>
                </c:pt>
                <c:pt idx="2555">
                  <c:v>1.1694053208137705</c:v>
                </c:pt>
                <c:pt idx="2556">
                  <c:v>1.1689479859210001</c:v>
                </c:pt>
                <c:pt idx="2557">
                  <c:v>1.1684910086004681</c:v>
                </c:pt>
                <c:pt idx="2558">
                  <c:v>1.1680343884329805</c:v>
                </c:pt>
                <c:pt idx="2559">
                  <c:v>1.1675781249999988</c:v>
                </c:pt>
                <c:pt idx="2560">
                  <c:v>1.167122217883638</c:v>
                </c:pt>
                <c:pt idx="2561">
                  <c:v>1.1666666666666656</c:v>
                </c:pt>
                <c:pt idx="2562">
                  <c:v>1.1662114709324998</c:v>
                </c:pt>
                <c:pt idx="2563">
                  <c:v>1.1657566302652094</c:v>
                </c:pt>
                <c:pt idx="2564">
                  <c:v>1.1653021442495115</c:v>
                </c:pt>
                <c:pt idx="2565">
                  <c:v>1.1648480124707705</c:v>
                </c:pt>
                <c:pt idx="2566">
                  <c:v>1.1643942345149969</c:v>
                </c:pt>
                <c:pt idx="2567">
                  <c:v>1.1639408099688462</c:v>
                </c:pt>
                <c:pt idx="2568">
                  <c:v>1.1634877384196174</c:v>
                </c:pt>
                <c:pt idx="2569">
                  <c:v>1.1630350194552517</c:v>
                </c:pt>
                <c:pt idx="2570">
                  <c:v>1.1625826526643317</c:v>
                </c:pt>
                <c:pt idx="2571">
                  <c:v>1.1621306376360798</c:v>
                </c:pt>
                <c:pt idx="2572">
                  <c:v>1.1616789739603564</c:v>
                </c:pt>
                <c:pt idx="2573">
                  <c:v>1.1612276612276602</c:v>
                </c:pt>
                <c:pt idx="2574">
                  <c:v>1.1607766990291251</c:v>
                </c:pt>
                <c:pt idx="2575">
                  <c:v>1.1603260869565206</c:v>
                </c:pt>
                <c:pt idx="2576">
                  <c:v>1.1598758246022496</c:v>
                </c:pt>
                <c:pt idx="2577">
                  <c:v>1.1594259115593473</c:v>
                </c:pt>
                <c:pt idx="2578">
                  <c:v>1.15897634742148</c:v>
                </c:pt>
                <c:pt idx="2579">
                  <c:v>1.1585271317829446</c:v>
                </c:pt>
                <c:pt idx="2580">
                  <c:v>1.158078264238666</c:v>
                </c:pt>
                <c:pt idx="2581">
                  <c:v>1.1576297443841972</c:v>
                </c:pt>
                <c:pt idx="2582">
                  <c:v>1.157181571815717</c:v>
                </c:pt>
                <c:pt idx="2583">
                  <c:v>1.1567337461300298</c:v>
                </c:pt>
                <c:pt idx="2584">
                  <c:v>1.1562862669245637</c:v>
                </c:pt>
                <c:pt idx="2585">
                  <c:v>1.1558391337973692</c:v>
                </c:pt>
                <c:pt idx="2586">
                  <c:v>1.1553923463471192</c:v>
                </c:pt>
                <c:pt idx="2587">
                  <c:v>1.1549459041731056</c:v>
                </c:pt>
                <c:pt idx="2588">
                  <c:v>1.1544998068752403</c:v>
                </c:pt>
                <c:pt idx="2589">
                  <c:v>1.1540540540540529</c:v>
                </c:pt>
                <c:pt idx="2590">
                  <c:v>1.1536086453106897</c:v>
                </c:pt>
                <c:pt idx="2591">
                  <c:v>1.1531635802469125</c:v>
                </c:pt>
                <c:pt idx="2592">
                  <c:v>1.1527188584650971</c:v>
                </c:pt>
                <c:pt idx="2593">
                  <c:v>1.1522744795682331</c:v>
                </c:pt>
                <c:pt idx="2594">
                  <c:v>1.1518304431599218</c:v>
                </c:pt>
                <c:pt idx="2595">
                  <c:v>1.1513867488443748</c:v>
                </c:pt>
                <c:pt idx="2596">
                  <c:v>1.150943396226414</c:v>
                </c:pt>
                <c:pt idx="2597">
                  <c:v>1.1505003849114692</c:v>
                </c:pt>
                <c:pt idx="2598">
                  <c:v>1.1500577145055779</c:v>
                </c:pt>
                <c:pt idx="2599">
                  <c:v>1.1496153846153836</c:v>
                </c:pt>
                <c:pt idx="2600">
                  <c:v>1.1491733948481342</c:v>
                </c:pt>
                <c:pt idx="2601">
                  <c:v>1.1487317448116823</c:v>
                </c:pt>
                <c:pt idx="2602">
                  <c:v>1.1482904341144822</c:v>
                </c:pt>
                <c:pt idx="2603">
                  <c:v>1.1478494623655904</c:v>
                </c:pt>
                <c:pt idx="2604">
                  <c:v>1.1474088291746629</c:v>
                </c:pt>
                <c:pt idx="2605">
                  <c:v>1.146968534151956</c:v>
                </c:pt>
                <c:pt idx="2606">
                  <c:v>1.1465285769083227</c:v>
                </c:pt>
                <c:pt idx="2607">
                  <c:v>1.1460889570552135</c:v>
                </c:pt>
                <c:pt idx="2608">
                  <c:v>1.1456496742046749</c:v>
                </c:pt>
                <c:pt idx="2609">
                  <c:v>1.1452107279693475</c:v>
                </c:pt>
                <c:pt idx="2610">
                  <c:v>1.1447721179624653</c:v>
                </c:pt>
                <c:pt idx="2611">
                  <c:v>1.144333843797855</c:v>
                </c:pt>
                <c:pt idx="2612">
                  <c:v>1.1438959050899338</c:v>
                </c:pt>
                <c:pt idx="2613">
                  <c:v>1.1434583014537096</c:v>
                </c:pt>
                <c:pt idx="2614">
                  <c:v>1.1430210325047789</c:v>
                </c:pt>
                <c:pt idx="2615">
                  <c:v>1.142584097859326</c:v>
                </c:pt>
                <c:pt idx="2616">
                  <c:v>1.1421474971341219</c:v>
                </c:pt>
                <c:pt idx="2617">
                  <c:v>1.1417112299465229</c:v>
                </c:pt>
                <c:pt idx="2618">
                  <c:v>1.1412752959144701</c:v>
                </c:pt>
                <c:pt idx="2619">
                  <c:v>1.1408396946564874</c:v>
                </c:pt>
                <c:pt idx="2620">
                  <c:v>1.1404044257916814</c:v>
                </c:pt>
                <c:pt idx="2621">
                  <c:v>1.1399694889397396</c:v>
                </c:pt>
                <c:pt idx="2622">
                  <c:v>1.1395348837209291</c:v>
                </c:pt>
                <c:pt idx="2623">
                  <c:v>1.1391006097560965</c:v>
                </c:pt>
                <c:pt idx="2624">
                  <c:v>1.1386666666666656</c:v>
                </c:pt>
                <c:pt idx="2625">
                  <c:v>1.138233054074637</c:v>
                </c:pt>
                <c:pt idx="2626">
                  <c:v>1.1377997716025874</c:v>
                </c:pt>
                <c:pt idx="2627">
                  <c:v>1.137366818873667</c:v>
                </c:pt>
                <c:pt idx="2628">
                  <c:v>1.1369341955116004</c:v>
                </c:pt>
                <c:pt idx="2629">
                  <c:v>1.1365019011406834</c:v>
                </c:pt>
                <c:pt idx="2630">
                  <c:v>1.1360699353857837</c:v>
                </c:pt>
                <c:pt idx="2631">
                  <c:v>1.1356382978723394</c:v>
                </c:pt>
                <c:pt idx="2632">
                  <c:v>1.1352069882263567</c:v>
                </c:pt>
                <c:pt idx="2633">
                  <c:v>1.1347760060744103</c:v>
                </c:pt>
                <c:pt idx="2634">
                  <c:v>1.1343453510436421</c:v>
                </c:pt>
                <c:pt idx="2635">
                  <c:v>1.1339150227617592</c:v>
                </c:pt>
                <c:pt idx="2636">
                  <c:v>1.1334850208570333</c:v>
                </c:pt>
                <c:pt idx="2637">
                  <c:v>1.1330553449583007</c:v>
                </c:pt>
                <c:pt idx="2638">
                  <c:v>1.1326259946949591</c:v>
                </c:pt>
                <c:pt idx="2639">
                  <c:v>1.1321969696969685</c:v>
                </c:pt>
                <c:pt idx="2640">
                  <c:v>1.1317682695948492</c:v>
                </c:pt>
                <c:pt idx="2641">
                  <c:v>1.131339894019681</c:v>
                </c:pt>
                <c:pt idx="2642">
                  <c:v>1.1309118426031015</c:v>
                </c:pt>
                <c:pt idx="2643">
                  <c:v>1.1304841149773059</c:v>
                </c:pt>
                <c:pt idx="2644">
                  <c:v>1.1300567107750461</c:v>
                </c:pt>
                <c:pt idx="2645">
                  <c:v>1.1296296296296284</c:v>
                </c:pt>
                <c:pt idx="2646">
                  <c:v>1.1292028711749138</c:v>
                </c:pt>
                <c:pt idx="2647">
                  <c:v>1.1287764350453162</c:v>
                </c:pt>
                <c:pt idx="2648">
                  <c:v>1.128350320875801</c:v>
                </c:pt>
                <c:pt idx="2649">
                  <c:v>1.1279245283018857</c:v>
                </c:pt>
                <c:pt idx="2650">
                  <c:v>1.1274990569596368</c:v>
                </c:pt>
                <c:pt idx="2651">
                  <c:v>1.1270739064856701</c:v>
                </c:pt>
                <c:pt idx="2652">
                  <c:v>1.1266490765171493</c:v>
                </c:pt>
                <c:pt idx="2653">
                  <c:v>1.1262245666917849</c:v>
                </c:pt>
                <c:pt idx="2654">
                  <c:v>1.1258003766478331</c:v>
                </c:pt>
                <c:pt idx="2655">
                  <c:v>1.1253765060240952</c:v>
                </c:pt>
                <c:pt idx="2656">
                  <c:v>1.1249529544599162</c:v>
                </c:pt>
                <c:pt idx="2657">
                  <c:v>1.1245297215951833</c:v>
                </c:pt>
                <c:pt idx="2658">
                  <c:v>1.1241068070703262</c:v>
                </c:pt>
                <c:pt idx="2659">
                  <c:v>1.1236842105263147</c:v>
                </c:pt>
                <c:pt idx="2660">
                  <c:v>1.1232619316046588</c:v>
                </c:pt>
                <c:pt idx="2661">
                  <c:v>1.1228399699474068</c:v>
                </c:pt>
                <c:pt idx="2662">
                  <c:v>1.1224183251971449</c:v>
                </c:pt>
                <c:pt idx="2663">
                  <c:v>1.1219969969969958</c:v>
                </c:pt>
                <c:pt idx="2664">
                  <c:v>1.1215759849906179</c:v>
                </c:pt>
                <c:pt idx="2665">
                  <c:v>1.1211552888222045</c:v>
                </c:pt>
                <c:pt idx="2666">
                  <c:v>1.1207349081364819</c:v>
                </c:pt>
                <c:pt idx="2667">
                  <c:v>1.1203148425787095</c:v>
                </c:pt>
                <c:pt idx="2668">
                  <c:v>1.1198950917946786</c:v>
                </c:pt>
                <c:pt idx="2669">
                  <c:v>1.1194756554307106</c:v>
                </c:pt>
                <c:pt idx="2670">
                  <c:v>1.1190565331336566</c:v>
                </c:pt>
                <c:pt idx="2671">
                  <c:v>1.1186377245508972</c:v>
                </c:pt>
                <c:pt idx="2672">
                  <c:v>1.1182192293303392</c:v>
                </c:pt>
                <c:pt idx="2673">
                  <c:v>1.1178010471204178</c:v>
                </c:pt>
                <c:pt idx="2674">
                  <c:v>1.1173831775700924</c:v>
                </c:pt>
                <c:pt idx="2675">
                  <c:v>1.1169656203288478</c:v>
                </c:pt>
                <c:pt idx="2676">
                  <c:v>1.1165483750466929</c:v>
                </c:pt>
                <c:pt idx="2677">
                  <c:v>1.1161314413741588</c:v>
                </c:pt>
                <c:pt idx="2678">
                  <c:v>1.1157148189622983</c:v>
                </c:pt>
                <c:pt idx="2679">
                  <c:v>1.1152985074626856</c:v>
                </c:pt>
                <c:pt idx="2680">
                  <c:v>1.1148825065274139</c:v>
                </c:pt>
                <c:pt idx="2681">
                  <c:v>1.1144668158090967</c:v>
                </c:pt>
                <c:pt idx="2682">
                  <c:v>1.1140514349608637</c:v>
                </c:pt>
                <c:pt idx="2683">
                  <c:v>1.1136363636363626</c:v>
                </c:pt>
                <c:pt idx="2684">
                  <c:v>1.1132216014897569</c:v>
                </c:pt>
                <c:pt idx="2685">
                  <c:v>1.1128071481757249</c:v>
                </c:pt>
                <c:pt idx="2686">
                  <c:v>1.1123930033494593</c:v>
                </c:pt>
                <c:pt idx="2687">
                  <c:v>1.1119791666666656</c:v>
                </c:pt>
                <c:pt idx="2688">
                  <c:v>1.1115656377835617</c:v>
                </c:pt>
                <c:pt idx="2689">
                  <c:v>1.1111524163568762</c:v>
                </c:pt>
                <c:pt idx="2690">
                  <c:v>1.1107395020438489</c:v>
                </c:pt>
                <c:pt idx="2691">
                  <c:v>1.1103268945022278</c:v>
                </c:pt>
                <c:pt idx="2692">
                  <c:v>1.1099145933902699</c:v>
                </c:pt>
                <c:pt idx="2693">
                  <c:v>1.1095025983667397</c:v>
                </c:pt>
                <c:pt idx="2694">
                  <c:v>1.109090909090908</c:v>
                </c:pt>
                <c:pt idx="2695">
                  <c:v>1.1086795252225508</c:v>
                </c:pt>
                <c:pt idx="2696">
                  <c:v>1.1082684464219492</c:v>
                </c:pt>
                <c:pt idx="2697">
                  <c:v>1.1078576723498876</c:v>
                </c:pt>
                <c:pt idx="2698">
                  <c:v>1.1074472026676536</c:v>
                </c:pt>
                <c:pt idx="2699">
                  <c:v>1.1070370370370359</c:v>
                </c:pt>
                <c:pt idx="2700">
                  <c:v>1.1066271751203247</c:v>
                </c:pt>
                <c:pt idx="2701">
                  <c:v>1.1062176165803097</c:v>
                </c:pt>
                <c:pt idx="2702">
                  <c:v>1.10580836108028</c:v>
                </c:pt>
                <c:pt idx="2703">
                  <c:v>1.1053994082840226</c:v>
                </c:pt>
                <c:pt idx="2704">
                  <c:v>1.1049907578558216</c:v>
                </c:pt>
                <c:pt idx="2705">
                  <c:v>1.104582409460457</c:v>
                </c:pt>
                <c:pt idx="2706">
                  <c:v>1.1041743627632055</c:v>
                </c:pt>
                <c:pt idx="2707">
                  <c:v>1.1037666174298364</c:v>
                </c:pt>
                <c:pt idx="2708">
                  <c:v>1.1033591731266139</c:v>
                </c:pt>
                <c:pt idx="2709">
                  <c:v>1.1029520295202941</c:v>
                </c:pt>
                <c:pt idx="2710">
                  <c:v>1.102545186278125</c:v>
                </c:pt>
                <c:pt idx="2711">
                  <c:v>1.1021386430678455</c:v>
                </c:pt>
                <c:pt idx="2712">
                  <c:v>1.1017323995576842</c:v>
                </c:pt>
                <c:pt idx="2713">
                  <c:v>1.1013264554163584</c:v>
                </c:pt>
                <c:pt idx="2714">
                  <c:v>1.1009208103130743</c:v>
                </c:pt>
                <c:pt idx="2715">
                  <c:v>1.1005154639175247</c:v>
                </c:pt>
                <c:pt idx="2716">
                  <c:v>1.1001104158998884</c:v>
                </c:pt>
                <c:pt idx="2717">
                  <c:v>1.0997056659308304</c:v>
                </c:pt>
                <c:pt idx="2718">
                  <c:v>1.0993012136814995</c:v>
                </c:pt>
                <c:pt idx="2719">
                  <c:v>1.0988970588235283</c:v>
                </c:pt>
                <c:pt idx="2720">
                  <c:v>1.0984932010290323</c:v>
                </c:pt>
                <c:pt idx="2721">
                  <c:v>1.0980896399706088</c:v>
                </c:pt>
                <c:pt idx="2722">
                  <c:v>1.0976863753213357</c:v>
                </c:pt>
                <c:pt idx="2723">
                  <c:v>1.0972834067547712</c:v>
                </c:pt>
                <c:pt idx="2724">
                  <c:v>1.0968807339449531</c:v>
                </c:pt>
                <c:pt idx="2725">
                  <c:v>1.0964783565663965</c:v>
                </c:pt>
                <c:pt idx="2726">
                  <c:v>1.096076274294095</c:v>
                </c:pt>
                <c:pt idx="2727">
                  <c:v>1.095674486803518</c:v>
                </c:pt>
                <c:pt idx="2728">
                  <c:v>1.0952729937706109</c:v>
                </c:pt>
                <c:pt idx="2729">
                  <c:v>1.0948717948717939</c:v>
                </c:pt>
                <c:pt idx="2730">
                  <c:v>1.0944708897839608</c:v>
                </c:pt>
                <c:pt idx="2731">
                  <c:v>1.0940702781844791</c:v>
                </c:pt>
                <c:pt idx="2732">
                  <c:v>1.0936699597511881</c:v>
                </c:pt>
                <c:pt idx="2733">
                  <c:v>1.0932699341623984</c:v>
                </c:pt>
                <c:pt idx="2734">
                  <c:v>1.0928702010968911</c:v>
                </c:pt>
                <c:pt idx="2735">
                  <c:v>1.092470760233917</c:v>
                </c:pt>
                <c:pt idx="2736">
                  <c:v>1.0920716112531959</c:v>
                </c:pt>
                <c:pt idx="2737">
                  <c:v>1.0916727538349149</c:v>
                </c:pt>
                <c:pt idx="2738">
                  <c:v>1.0912741876597287</c:v>
                </c:pt>
                <c:pt idx="2739">
                  <c:v>1.0908759124087581</c:v>
                </c:pt>
                <c:pt idx="2740">
                  <c:v>1.0904779277635888</c:v>
                </c:pt>
                <c:pt idx="2741">
                  <c:v>1.0900802334062718</c:v>
                </c:pt>
                <c:pt idx="2742">
                  <c:v>1.0896828290193208</c:v>
                </c:pt>
                <c:pt idx="2743">
                  <c:v>1.0892857142857133</c:v>
                </c:pt>
                <c:pt idx="2744">
                  <c:v>1.0888888888888879</c:v>
                </c:pt>
                <c:pt idx="2745">
                  <c:v>1.0884923525127448</c:v>
                </c:pt>
                <c:pt idx="2746">
                  <c:v>1.0880961048416444</c:v>
                </c:pt>
                <c:pt idx="2747">
                  <c:v>1.0877001455604065</c:v>
                </c:pt>
                <c:pt idx="2748">
                  <c:v>1.0873044743543097</c:v>
                </c:pt>
                <c:pt idx="2749">
                  <c:v>1.0869090909090899</c:v>
                </c:pt>
                <c:pt idx="2750">
                  <c:v>1.0865139949109404</c:v>
                </c:pt>
                <c:pt idx="2751">
                  <c:v>1.0861191860465105</c:v>
                </c:pt>
                <c:pt idx="2752">
                  <c:v>1.0857246640029048</c:v>
                </c:pt>
                <c:pt idx="2753">
                  <c:v>1.0853304284676824</c:v>
                </c:pt>
                <c:pt idx="2754">
                  <c:v>1.0849364791288556</c:v>
                </c:pt>
                <c:pt idx="2755">
                  <c:v>1.08454281567489</c:v>
                </c:pt>
                <c:pt idx="2756">
                  <c:v>1.0841494377947034</c:v>
                </c:pt>
                <c:pt idx="2757">
                  <c:v>1.0837563451776639</c:v>
                </c:pt>
                <c:pt idx="2758">
                  <c:v>1.0833635375135908</c:v>
                </c:pt>
                <c:pt idx="2759">
                  <c:v>1.0829710144927525</c:v>
                </c:pt>
                <c:pt idx="2760">
                  <c:v>1.0825787758058665</c:v>
                </c:pt>
                <c:pt idx="2761">
                  <c:v>1.0821868211440975</c:v>
                </c:pt>
                <c:pt idx="2762">
                  <c:v>1.0817951501990579</c:v>
                </c:pt>
                <c:pt idx="2763">
                  <c:v>1.0814037626628064</c:v>
                </c:pt>
                <c:pt idx="2764">
                  <c:v>1.081012658227847</c:v>
                </c:pt>
                <c:pt idx="2765">
                  <c:v>1.0806218365871283</c:v>
                </c:pt>
                <c:pt idx="2766">
                  <c:v>1.0802312974340431</c:v>
                </c:pt>
                <c:pt idx="2767">
                  <c:v>1.0798410404624266</c:v>
                </c:pt>
                <c:pt idx="2768">
                  <c:v>1.0794510653665572</c:v>
                </c:pt>
                <c:pt idx="2769">
                  <c:v>1.0790613718411541</c:v>
                </c:pt>
                <c:pt idx="2770">
                  <c:v>1.0786719595813774</c:v>
                </c:pt>
                <c:pt idx="2771">
                  <c:v>1.0782828282828272</c:v>
                </c:pt>
                <c:pt idx="2772">
                  <c:v>1.0778939776415424</c:v>
                </c:pt>
                <c:pt idx="2773">
                  <c:v>1.0775054073540005</c:v>
                </c:pt>
                <c:pt idx="2774">
                  <c:v>1.0771171171171161</c:v>
                </c:pt>
                <c:pt idx="2775">
                  <c:v>1.076729106628241</c:v>
                </c:pt>
                <c:pt idx="2776">
                  <c:v>1.0763413755851627</c:v>
                </c:pt>
                <c:pt idx="2777">
                  <c:v>1.075953923686104</c:v>
                </c:pt>
                <c:pt idx="2778">
                  <c:v>1.075566750629722</c:v>
                </c:pt>
                <c:pt idx="2779">
                  <c:v>1.0751798561151069</c:v>
                </c:pt>
                <c:pt idx="2780">
                  <c:v>1.0747932398417825</c:v>
                </c:pt>
                <c:pt idx="2781">
                  <c:v>1.0744069015097042</c:v>
                </c:pt>
                <c:pt idx="2782">
                  <c:v>1.0740208408192586</c:v>
                </c:pt>
                <c:pt idx="2783">
                  <c:v>1.0736350574712632</c:v>
                </c:pt>
                <c:pt idx="2784">
                  <c:v>1.0732495511669649</c:v>
                </c:pt>
                <c:pt idx="2785">
                  <c:v>1.0728643216080391</c:v>
                </c:pt>
                <c:pt idx="2786">
                  <c:v>1.0724793684965903</c:v>
                </c:pt>
                <c:pt idx="2787">
                  <c:v>1.0720946915351497</c:v>
                </c:pt>
                <c:pt idx="2788">
                  <c:v>1.0717102904266751</c:v>
                </c:pt>
                <c:pt idx="2789">
                  <c:v>1.0713261648745509</c:v>
                </c:pt>
                <c:pt idx="2790">
                  <c:v>1.0709423145825858</c:v>
                </c:pt>
                <c:pt idx="2791">
                  <c:v>1.0705587392550133</c:v>
                </c:pt>
                <c:pt idx="2792">
                  <c:v>1.0701754385964901</c:v>
                </c:pt>
                <c:pt idx="2793">
                  <c:v>1.0697924123120963</c:v>
                </c:pt>
                <c:pt idx="2794">
                  <c:v>1.0694096601073335</c:v>
                </c:pt>
                <c:pt idx="2795">
                  <c:v>1.0690271816881249</c:v>
                </c:pt>
                <c:pt idx="2796">
                  <c:v>1.0686449767608142</c:v>
                </c:pt>
                <c:pt idx="2797">
                  <c:v>1.0682630450321648</c:v>
                </c:pt>
                <c:pt idx="2798">
                  <c:v>1.0678813862093595</c:v>
                </c:pt>
                <c:pt idx="2799">
                  <c:v>1.067499999999999</c:v>
                </c:pt>
                <c:pt idx="2800">
                  <c:v>1.0671188861121017</c:v>
                </c:pt>
                <c:pt idx="2801">
                  <c:v>1.0667380442541032</c:v>
                </c:pt>
                <c:pt idx="2802">
                  <c:v>1.0663574741348545</c:v>
                </c:pt>
                <c:pt idx="2803">
                  <c:v>1.0659771754636223</c:v>
                </c:pt>
                <c:pt idx="2804">
                  <c:v>1.0655971479500881</c:v>
                </c:pt>
                <c:pt idx="2805">
                  <c:v>1.0652173913043468</c:v>
                </c:pt>
                <c:pt idx="2806">
                  <c:v>1.0648379052369066</c:v>
                </c:pt>
                <c:pt idx="2807">
                  <c:v>1.0644586894586885</c:v>
                </c:pt>
                <c:pt idx="2808">
                  <c:v>1.0640797436810243</c:v>
                </c:pt>
                <c:pt idx="2809">
                  <c:v>1.0637010676156573</c:v>
                </c:pt>
                <c:pt idx="2810">
                  <c:v>1.063322660974741</c:v>
                </c:pt>
                <c:pt idx="2811">
                  <c:v>1.0629445234708381</c:v>
                </c:pt>
                <c:pt idx="2812">
                  <c:v>1.0625666548169204</c:v>
                </c:pt>
                <c:pt idx="2813">
                  <c:v>1.062189054726367</c:v>
                </c:pt>
                <c:pt idx="2814">
                  <c:v>1.0618117229129651</c:v>
                </c:pt>
                <c:pt idx="2815">
                  <c:v>1.0614346590909081</c:v>
                </c:pt>
                <c:pt idx="2816">
                  <c:v>1.0610578629747949</c:v>
                </c:pt>
                <c:pt idx="2817">
                  <c:v>1.06068133427963</c:v>
                </c:pt>
                <c:pt idx="2818">
                  <c:v>1.0603050727208219</c:v>
                </c:pt>
                <c:pt idx="2819">
                  <c:v>1.0599290780141832</c:v>
                </c:pt>
                <c:pt idx="2820">
                  <c:v>1.0595533498759295</c:v>
                </c:pt>
                <c:pt idx="2821">
                  <c:v>1.0591778880226779</c:v>
                </c:pt>
                <c:pt idx="2822">
                  <c:v>1.0588026921714477</c:v>
                </c:pt>
                <c:pt idx="2823">
                  <c:v>1.0584277620396589</c:v>
                </c:pt>
                <c:pt idx="2824">
                  <c:v>1.0580530973451316</c:v>
                </c:pt>
                <c:pt idx="2825">
                  <c:v>1.0576786978060853</c:v>
                </c:pt>
                <c:pt idx="2826">
                  <c:v>1.057304563141138</c:v>
                </c:pt>
                <c:pt idx="2827">
                  <c:v>1.0569306930693059</c:v>
                </c:pt>
                <c:pt idx="2828">
                  <c:v>1.0565570873100025</c:v>
                </c:pt>
                <c:pt idx="2829">
                  <c:v>1.0561837455830378</c:v>
                </c:pt>
                <c:pt idx="2830">
                  <c:v>1.0558106676086179</c:v>
                </c:pt>
                <c:pt idx="2831">
                  <c:v>1.0554378531073436</c:v>
                </c:pt>
                <c:pt idx="2832">
                  <c:v>1.0550653018002107</c:v>
                </c:pt>
                <c:pt idx="2833">
                  <c:v>1.0546930134086088</c:v>
                </c:pt>
                <c:pt idx="2834">
                  <c:v>1.05432098765432</c:v>
                </c:pt>
                <c:pt idx="2835">
                  <c:v>1.0539492242595194</c:v>
                </c:pt>
                <c:pt idx="2836">
                  <c:v>1.0535777229467738</c:v>
                </c:pt>
                <c:pt idx="2837">
                  <c:v>1.0532064834390404</c:v>
                </c:pt>
                <c:pt idx="2838">
                  <c:v>1.0528355054596679</c:v>
                </c:pt>
                <c:pt idx="2839">
                  <c:v>1.0524647887323932</c:v>
                </c:pt>
                <c:pt idx="2840">
                  <c:v>1.0520943329813435</c:v>
                </c:pt>
                <c:pt idx="2841">
                  <c:v>1.0517241379310334</c:v>
                </c:pt>
                <c:pt idx="2842">
                  <c:v>1.0513542033063654</c:v>
                </c:pt>
                <c:pt idx="2843">
                  <c:v>1.0509845288326292</c:v>
                </c:pt>
                <c:pt idx="2844">
                  <c:v>1.0506151142354998</c:v>
                </c:pt>
                <c:pt idx="2845">
                  <c:v>1.0502459592410389</c:v>
                </c:pt>
                <c:pt idx="2846">
                  <c:v>1.0498770635756927</c:v>
                </c:pt>
                <c:pt idx="2847">
                  <c:v>1.0495084269662911</c:v>
                </c:pt>
                <c:pt idx="2848">
                  <c:v>1.049140049140048</c:v>
                </c:pt>
                <c:pt idx="2849">
                  <c:v>1.0487719298245604</c:v>
                </c:pt>
                <c:pt idx="2850">
                  <c:v>1.0484040687478067</c:v>
                </c:pt>
                <c:pt idx="2851">
                  <c:v>1.0480364656381476</c:v>
                </c:pt>
                <c:pt idx="2852">
                  <c:v>1.0476691202243242</c:v>
                </c:pt>
                <c:pt idx="2853">
                  <c:v>1.047302032235458</c:v>
                </c:pt>
                <c:pt idx="2854">
                  <c:v>1.0469352014010498</c:v>
                </c:pt>
                <c:pt idx="2855">
                  <c:v>1.0465686274509793</c:v>
                </c:pt>
                <c:pt idx="2856">
                  <c:v>1.0462023101155047</c:v>
                </c:pt>
                <c:pt idx="2857">
                  <c:v>1.0458362491252613</c:v>
                </c:pt>
                <c:pt idx="2858">
                  <c:v>1.0454704442112617</c:v>
                </c:pt>
                <c:pt idx="2859">
                  <c:v>1.045104895104894</c:v>
                </c:pt>
                <c:pt idx="2860">
                  <c:v>1.0447396015379227</c:v>
                </c:pt>
                <c:pt idx="2861">
                  <c:v>1.0443745632424868</c:v>
                </c:pt>
                <c:pt idx="2862">
                  <c:v>1.0440097799510992</c:v>
                </c:pt>
                <c:pt idx="2863">
                  <c:v>1.043645251396647</c:v>
                </c:pt>
                <c:pt idx="2864">
                  <c:v>1.0432809773123899</c:v>
                </c:pt>
                <c:pt idx="2865">
                  <c:v>1.0429169574319599</c:v>
                </c:pt>
                <c:pt idx="2866">
                  <c:v>1.0425531914893607</c:v>
                </c:pt>
                <c:pt idx="2867">
                  <c:v>1.0421896792189669</c:v>
                </c:pt>
                <c:pt idx="2868">
                  <c:v>1.0418264203555236</c:v>
                </c:pt>
                <c:pt idx="2869">
                  <c:v>1.0414634146341453</c:v>
                </c:pt>
                <c:pt idx="2870">
                  <c:v>1.041100661790316</c:v>
                </c:pt>
                <c:pt idx="2871">
                  <c:v>1.0407381615598876</c:v>
                </c:pt>
                <c:pt idx="2872">
                  <c:v>1.04037591367908</c:v>
                </c:pt>
                <c:pt idx="2873">
                  <c:v>1.0400139178844805</c:v>
                </c:pt>
                <c:pt idx="2874">
                  <c:v>1.0396521739130424</c:v>
                </c:pt>
                <c:pt idx="2875">
                  <c:v>1.0392906815020853</c:v>
                </c:pt>
                <c:pt idx="2876">
                  <c:v>1.0389294403892935</c:v>
                </c:pt>
                <c:pt idx="2877">
                  <c:v>1.0385684503127162</c:v>
                </c:pt>
                <c:pt idx="2878">
                  <c:v>1.0382077110107666</c:v>
                </c:pt>
                <c:pt idx="2879">
                  <c:v>1.0378472222222213</c:v>
                </c:pt>
                <c:pt idx="2880">
                  <c:v>1.0374869836862191</c:v>
                </c:pt>
                <c:pt idx="2881">
                  <c:v>1.0371269951422613</c:v>
                </c:pt>
                <c:pt idx="2882">
                  <c:v>1.0367672563302106</c:v>
                </c:pt>
                <c:pt idx="2883">
                  <c:v>1.0364077669902902</c:v>
                </c:pt>
                <c:pt idx="2884">
                  <c:v>1.0360485268630839</c:v>
                </c:pt>
                <c:pt idx="2885">
                  <c:v>1.0356895356895346</c:v>
                </c:pt>
                <c:pt idx="2886">
                  <c:v>1.0353307932109446</c:v>
                </c:pt>
                <c:pt idx="2887">
                  <c:v>1.034972299168974</c:v>
                </c:pt>
                <c:pt idx="2888">
                  <c:v>1.0346140533056412</c:v>
                </c:pt>
                <c:pt idx="2889">
                  <c:v>1.0342560553633207</c:v>
                </c:pt>
                <c:pt idx="2890">
                  <c:v>1.0338983050847448</c:v>
                </c:pt>
                <c:pt idx="2891">
                  <c:v>1.0335408022130004</c:v>
                </c:pt>
                <c:pt idx="2892">
                  <c:v>1.0331835464915302</c:v>
                </c:pt>
                <c:pt idx="2893">
                  <c:v>1.0328265376641317</c:v>
                </c:pt>
                <c:pt idx="2894">
                  <c:v>1.0324697754749559</c:v>
                </c:pt>
                <c:pt idx="2895">
                  <c:v>1.0321132596685072</c:v>
                </c:pt>
                <c:pt idx="2896">
                  <c:v>1.0317569899896435</c:v>
                </c:pt>
                <c:pt idx="2897">
                  <c:v>1.0314009661835739</c:v>
                </c:pt>
                <c:pt idx="2898">
                  <c:v>1.0310451879958595</c:v>
                </c:pt>
                <c:pt idx="2899">
                  <c:v>1.0306896551724127</c:v>
                </c:pt>
                <c:pt idx="2900">
                  <c:v>1.0303343674594958</c:v>
                </c:pt>
                <c:pt idx="2901">
                  <c:v>1.0299793246037205</c:v>
                </c:pt>
                <c:pt idx="2902">
                  <c:v>1.0296245263520485</c:v>
                </c:pt>
                <c:pt idx="2903">
                  <c:v>1.0292699724517895</c:v>
                </c:pt>
                <c:pt idx="2904">
                  <c:v>1.0289156626506013</c:v>
                </c:pt>
                <c:pt idx="2905">
                  <c:v>1.0285615966964889</c:v>
                </c:pt>
                <c:pt idx="2906">
                  <c:v>1.0282077743378042</c:v>
                </c:pt>
                <c:pt idx="2907">
                  <c:v>1.0278541953232452</c:v>
                </c:pt>
                <c:pt idx="2908">
                  <c:v>1.0275008594018553</c:v>
                </c:pt>
                <c:pt idx="2909">
                  <c:v>1.0271477663230231</c:v>
                </c:pt>
                <c:pt idx="2910">
                  <c:v>1.0267949158364813</c:v>
                </c:pt>
                <c:pt idx="2911">
                  <c:v>1.0264423076923066</c:v>
                </c:pt>
                <c:pt idx="2912">
                  <c:v>1.026089941640919</c:v>
                </c:pt>
                <c:pt idx="2913">
                  <c:v>1.0257378174330807</c:v>
                </c:pt>
                <c:pt idx="2914">
                  <c:v>1.0253859348198961</c:v>
                </c:pt>
                <c:pt idx="2915">
                  <c:v>1.0250342935528109</c:v>
                </c:pt>
                <c:pt idx="2916">
                  <c:v>1.0246828933836123</c:v>
                </c:pt>
                <c:pt idx="2917">
                  <c:v>1.0243317340644267</c:v>
                </c:pt>
                <c:pt idx="2918">
                  <c:v>1.0239808153477208</c:v>
                </c:pt>
                <c:pt idx="2919">
                  <c:v>1.0236301369863003</c:v>
                </c:pt>
                <c:pt idx="2920">
                  <c:v>1.0232796987333095</c:v>
                </c:pt>
                <c:pt idx="2921">
                  <c:v>1.0229295003422303</c:v>
                </c:pt>
                <c:pt idx="2922">
                  <c:v>1.0225795415668824</c:v>
                </c:pt>
                <c:pt idx="2923">
                  <c:v>1.0222298221614217</c:v>
                </c:pt>
                <c:pt idx="2924">
                  <c:v>1.0218803418803408</c:v>
                </c:pt>
                <c:pt idx="2925">
                  <c:v>1.021531100478468</c:v>
                </c:pt>
                <c:pt idx="2926">
                  <c:v>1.0211820977109658</c:v>
                </c:pt>
                <c:pt idx="2927">
                  <c:v>1.0208333333333324</c:v>
                </c:pt>
                <c:pt idx="2928">
                  <c:v>1.0204848071013988</c:v>
                </c:pt>
                <c:pt idx="2929">
                  <c:v>1.02013651877133</c:v>
                </c:pt>
                <c:pt idx="2930">
                  <c:v>1.0197884680996236</c:v>
                </c:pt>
                <c:pt idx="2931">
                  <c:v>1.0194406548431094</c:v>
                </c:pt>
                <c:pt idx="2932">
                  <c:v>1.0190930787589489</c:v>
                </c:pt>
                <c:pt idx="2933">
                  <c:v>1.0187457396046342</c:v>
                </c:pt>
                <c:pt idx="2934">
                  <c:v>1.0183986371379887</c:v>
                </c:pt>
                <c:pt idx="2935">
                  <c:v>1.0180517711171653</c:v>
                </c:pt>
                <c:pt idx="2936">
                  <c:v>1.0177051413006459</c:v>
                </c:pt>
                <c:pt idx="2937">
                  <c:v>1.0173587474472421</c:v>
                </c:pt>
                <c:pt idx="2938">
                  <c:v>1.0170125893160928</c:v>
                </c:pt>
                <c:pt idx="2939">
                  <c:v>1.0166666666666657</c:v>
                </c:pt>
                <c:pt idx="2940">
                  <c:v>1.0163209792587544</c:v>
                </c:pt>
                <c:pt idx="2941">
                  <c:v>1.0159755268524804</c:v>
                </c:pt>
                <c:pt idx="2942">
                  <c:v>1.0156303092082899</c:v>
                </c:pt>
                <c:pt idx="2943">
                  <c:v>1.0152853260869554</c:v>
                </c:pt>
                <c:pt idx="2944">
                  <c:v>1.0149405772495745</c:v>
                </c:pt>
                <c:pt idx="2945">
                  <c:v>1.0145960624575685</c:v>
                </c:pt>
                <c:pt idx="2946">
                  <c:v>1.014251781472683</c:v>
                </c:pt>
                <c:pt idx="2947">
                  <c:v>1.0139077340569869</c:v>
                </c:pt>
                <c:pt idx="2948">
                  <c:v>1.0135639199728712</c:v>
                </c:pt>
                <c:pt idx="2949">
                  <c:v>1.0132203389830499</c:v>
                </c:pt>
                <c:pt idx="2950">
                  <c:v>1.0128769908505582</c:v>
                </c:pt>
                <c:pt idx="2951">
                  <c:v>1.0125338753387523</c:v>
                </c:pt>
                <c:pt idx="2952">
                  <c:v>1.0121909922113095</c:v>
                </c:pt>
                <c:pt idx="2953">
                  <c:v>1.0118483412322266</c:v>
                </c:pt>
                <c:pt idx="2954">
                  <c:v>1.0115059221658196</c:v>
                </c:pt>
                <c:pt idx="2955">
                  <c:v>1.0111637347767244</c:v>
                </c:pt>
                <c:pt idx="2956">
                  <c:v>1.0108217788298941</c:v>
                </c:pt>
                <c:pt idx="2957">
                  <c:v>1.0104800540906007</c:v>
                </c:pt>
                <c:pt idx="2958">
                  <c:v>1.0101385603244328</c:v>
                </c:pt>
                <c:pt idx="2959">
                  <c:v>1.0097972972972964</c:v>
                </c:pt>
                <c:pt idx="2960">
                  <c:v>1.0094562647754126</c:v>
                </c:pt>
                <c:pt idx="2961">
                  <c:v>1.0091154625253198</c:v>
                </c:pt>
                <c:pt idx="2962">
                  <c:v>1.00877489031387</c:v>
                </c:pt>
                <c:pt idx="2963">
                  <c:v>1.0084345479082311</c:v>
                </c:pt>
                <c:pt idx="2964">
                  <c:v>1.0080944350758843</c:v>
                </c:pt>
                <c:pt idx="2965">
                  <c:v>1.0077545515846247</c:v>
                </c:pt>
                <c:pt idx="2966">
                  <c:v>1.0074148972025605</c:v>
                </c:pt>
                <c:pt idx="2967">
                  <c:v>1.0070754716981123</c:v>
                </c:pt>
                <c:pt idx="2968">
                  <c:v>1.0067362748400124</c:v>
                </c:pt>
                <c:pt idx="2969">
                  <c:v>1.0063973063973053</c:v>
                </c:pt>
                <c:pt idx="2970">
                  <c:v>1.006058566139346</c:v>
                </c:pt>
                <c:pt idx="2971">
                  <c:v>1.0057200538357998</c:v>
                </c:pt>
                <c:pt idx="2972">
                  <c:v>1.005381769256642</c:v>
                </c:pt>
                <c:pt idx="2973">
                  <c:v>1.0050437121721576</c:v>
                </c:pt>
                <c:pt idx="2974">
                  <c:v>1.0047058823529402</c:v>
                </c:pt>
                <c:pt idx="2975">
                  <c:v>1.0043682795698914</c:v>
                </c:pt>
                <c:pt idx="2976">
                  <c:v>1.0040309035942214</c:v>
                </c:pt>
                <c:pt idx="2977">
                  <c:v>1.0036937541974469</c:v>
                </c:pt>
                <c:pt idx="2978">
                  <c:v>1.0033568311513921</c:v>
                </c:pt>
                <c:pt idx="2979">
                  <c:v>1.0030201342281868</c:v>
                </c:pt>
                <c:pt idx="2980">
                  <c:v>1.0026836632002674</c:v>
                </c:pt>
                <c:pt idx="2981">
                  <c:v>1.0023474178403746</c:v>
                </c:pt>
                <c:pt idx="2982">
                  <c:v>1.0020113979215546</c:v>
                </c:pt>
                <c:pt idx="2983">
                  <c:v>1.0016756032171572</c:v>
                </c:pt>
                <c:pt idx="2984">
                  <c:v>1.0013400335008364</c:v>
                </c:pt>
                <c:pt idx="2985">
                  <c:v>1.0010046885465496</c:v>
                </c:pt>
                <c:pt idx="2986">
                  <c:v>1.000669568128556</c:v>
                </c:pt>
                <c:pt idx="2987">
                  <c:v>1.0003346720214179</c:v>
                </c:pt>
                <c:pt idx="2988">
                  <c:v>0.99999999999999911</c:v>
                </c:pt>
              </c:numCache>
            </c:numRef>
          </c:xVal>
          <c:yVal>
            <c:numRef>
              <c:f>block2!$AB$2:$AB$2990</c:f>
              <c:numCache>
                <c:formatCode>#,##0.0</c:formatCode>
                <c:ptCount val="2989"/>
                <c:pt idx="0">
                  <c:v>32895.022937535199</c:v>
                </c:pt>
                <c:pt idx="1">
                  <c:v>32849.1521124797</c:v>
                </c:pt>
                <c:pt idx="2">
                  <c:v>29128.973608673099</c:v>
                </c:pt>
                <c:pt idx="3">
                  <c:v>29024.2267907147</c:v>
                </c:pt>
                <c:pt idx="4">
                  <c:v>28665.162019474799</c:v>
                </c:pt>
                <c:pt idx="5">
                  <c:v>27974.429552280799</c:v>
                </c:pt>
                <c:pt idx="6">
                  <c:v>27749.457933199999</c:v>
                </c:pt>
                <c:pt idx="7">
                  <c:v>27685.410117458199</c:v>
                </c:pt>
                <c:pt idx="8">
                  <c:v>27490.726513377998</c:v>
                </c:pt>
                <c:pt idx="9">
                  <c:v>27234.794143799401</c:v>
                </c:pt>
                <c:pt idx="10">
                  <c:v>26963.752243265099</c:v>
                </c:pt>
                <c:pt idx="11">
                  <c:v>26755.923881265498</c:v>
                </c:pt>
                <c:pt idx="12">
                  <c:v>25690.9659182615</c:v>
                </c:pt>
                <c:pt idx="13">
                  <c:v>25276.477293985401</c:v>
                </c:pt>
                <c:pt idx="14">
                  <c:v>24921.289884734899</c:v>
                </c:pt>
                <c:pt idx="15">
                  <c:v>24920.993735469001</c:v>
                </c:pt>
                <c:pt idx="16">
                  <c:v>24762.320176572299</c:v>
                </c:pt>
                <c:pt idx="17">
                  <c:v>24653.157424004199</c:v>
                </c:pt>
                <c:pt idx="18">
                  <c:v>24613.417738311698</c:v>
                </c:pt>
                <c:pt idx="19">
                  <c:v>24532.857325881501</c:v>
                </c:pt>
                <c:pt idx="20">
                  <c:v>24377.809414722698</c:v>
                </c:pt>
                <c:pt idx="21">
                  <c:v>23370.520689517602</c:v>
                </c:pt>
                <c:pt idx="22">
                  <c:v>23315.8863103738</c:v>
                </c:pt>
                <c:pt idx="23">
                  <c:v>23312.136414718399</c:v>
                </c:pt>
                <c:pt idx="24">
                  <c:v>23282.284564561702</c:v>
                </c:pt>
                <c:pt idx="25">
                  <c:v>23175.897972930601</c:v>
                </c:pt>
                <c:pt idx="26">
                  <c:v>23147.039315280901</c:v>
                </c:pt>
                <c:pt idx="27">
                  <c:v>23137.800479035599</c:v>
                </c:pt>
                <c:pt idx="28">
                  <c:v>23122.044012318402</c:v>
                </c:pt>
                <c:pt idx="29">
                  <c:v>23051.100635217001</c:v>
                </c:pt>
                <c:pt idx="30">
                  <c:v>22988.691975196201</c:v>
                </c:pt>
                <c:pt idx="31">
                  <c:v>22981.5590953678</c:v>
                </c:pt>
                <c:pt idx="32">
                  <c:v>22954.589515723699</c:v>
                </c:pt>
                <c:pt idx="33">
                  <c:v>22853.530340449299</c:v>
                </c:pt>
                <c:pt idx="34">
                  <c:v>22717.263636449301</c:v>
                </c:pt>
                <c:pt idx="35">
                  <c:v>22633.080370822401</c:v>
                </c:pt>
                <c:pt idx="36">
                  <c:v>22601.150865731601</c:v>
                </c:pt>
                <c:pt idx="37">
                  <c:v>22557.488857974098</c:v>
                </c:pt>
                <c:pt idx="38">
                  <c:v>22497.572609052899</c:v>
                </c:pt>
                <c:pt idx="39">
                  <c:v>22449.166567097898</c:v>
                </c:pt>
                <c:pt idx="40">
                  <c:v>22415.872200662601</c:v>
                </c:pt>
                <c:pt idx="41">
                  <c:v>22399.564844543402</c:v>
                </c:pt>
                <c:pt idx="42">
                  <c:v>22377.465749851799</c:v>
                </c:pt>
                <c:pt idx="43">
                  <c:v>22344.343718749999</c:v>
                </c:pt>
                <c:pt idx="44">
                  <c:v>22335.278287683599</c:v>
                </c:pt>
                <c:pt idx="45">
                  <c:v>22325.2092423049</c:v>
                </c:pt>
                <c:pt idx="46">
                  <c:v>22211.769019892199</c:v>
                </c:pt>
                <c:pt idx="47">
                  <c:v>22177.789584730799</c:v>
                </c:pt>
                <c:pt idx="48">
                  <c:v>22162.848185005801</c:v>
                </c:pt>
                <c:pt idx="49">
                  <c:v>22136.602177447599</c:v>
                </c:pt>
                <c:pt idx="50">
                  <c:v>22070.665948808</c:v>
                </c:pt>
                <c:pt idx="51">
                  <c:v>21999.091365959499</c:v>
                </c:pt>
                <c:pt idx="52">
                  <c:v>21966.945753994802</c:v>
                </c:pt>
                <c:pt idx="53">
                  <c:v>21966.2734725439</c:v>
                </c:pt>
                <c:pt idx="54">
                  <c:v>21911.483136389001</c:v>
                </c:pt>
                <c:pt idx="55">
                  <c:v>21911.385584382799</c:v>
                </c:pt>
                <c:pt idx="56">
                  <c:v>21756.475057919801</c:v>
                </c:pt>
                <c:pt idx="57">
                  <c:v>21603.214054169199</c:v>
                </c:pt>
                <c:pt idx="58">
                  <c:v>21537.071335218701</c:v>
                </c:pt>
                <c:pt idx="59">
                  <c:v>21493.193385890601</c:v>
                </c:pt>
                <c:pt idx="60">
                  <c:v>21471.4634539625</c:v>
                </c:pt>
                <c:pt idx="61">
                  <c:v>21445.757757329699</c:v>
                </c:pt>
                <c:pt idx="62">
                  <c:v>21437.164110377798</c:v>
                </c:pt>
                <c:pt idx="63">
                  <c:v>21415.733063183001</c:v>
                </c:pt>
                <c:pt idx="64">
                  <c:v>21400.350073531201</c:v>
                </c:pt>
                <c:pt idx="65">
                  <c:v>21379.9293822525</c:v>
                </c:pt>
                <c:pt idx="66">
                  <c:v>21377.9726228072</c:v>
                </c:pt>
                <c:pt idx="67">
                  <c:v>21347.487730380901</c:v>
                </c:pt>
                <c:pt idx="68">
                  <c:v>21328.8241386558</c:v>
                </c:pt>
                <c:pt idx="69">
                  <c:v>21301.949085677399</c:v>
                </c:pt>
                <c:pt idx="70">
                  <c:v>21288.888709372601</c:v>
                </c:pt>
                <c:pt idx="71">
                  <c:v>21253.551804579201</c:v>
                </c:pt>
                <c:pt idx="72">
                  <c:v>21243.2970669362</c:v>
                </c:pt>
                <c:pt idx="73">
                  <c:v>21113.859302643701</c:v>
                </c:pt>
                <c:pt idx="74">
                  <c:v>21086.277951369</c:v>
                </c:pt>
                <c:pt idx="75">
                  <c:v>21068.371647037799</c:v>
                </c:pt>
                <c:pt idx="76">
                  <c:v>21050.854238532698</c:v>
                </c:pt>
                <c:pt idx="77">
                  <c:v>20964.6764746263</c:v>
                </c:pt>
                <c:pt idx="78">
                  <c:v>20950.750360080001</c:v>
                </c:pt>
                <c:pt idx="79">
                  <c:v>20948.685004132902</c:v>
                </c:pt>
                <c:pt idx="80">
                  <c:v>20928.611922806998</c:v>
                </c:pt>
                <c:pt idx="81">
                  <c:v>20922.779112326702</c:v>
                </c:pt>
                <c:pt idx="82">
                  <c:v>20899.772247549801</c:v>
                </c:pt>
                <c:pt idx="83">
                  <c:v>20895.177894697801</c:v>
                </c:pt>
                <c:pt idx="84">
                  <c:v>20882.5079118631</c:v>
                </c:pt>
                <c:pt idx="85">
                  <c:v>20878.654714028598</c:v>
                </c:pt>
                <c:pt idx="86">
                  <c:v>20859.282418952698</c:v>
                </c:pt>
                <c:pt idx="87">
                  <c:v>20825.438046887601</c:v>
                </c:pt>
                <c:pt idx="88">
                  <c:v>20812.465430409498</c:v>
                </c:pt>
                <c:pt idx="89">
                  <c:v>20809.350801117002</c:v>
                </c:pt>
                <c:pt idx="90">
                  <c:v>20803.951968560399</c:v>
                </c:pt>
                <c:pt idx="91">
                  <c:v>20718.8342999202</c:v>
                </c:pt>
                <c:pt idx="92">
                  <c:v>20689.0571525874</c:v>
                </c:pt>
                <c:pt idx="93">
                  <c:v>20652.384454683899</c:v>
                </c:pt>
                <c:pt idx="94">
                  <c:v>20586.747382090001</c:v>
                </c:pt>
                <c:pt idx="95">
                  <c:v>20575.8543046304</c:v>
                </c:pt>
                <c:pt idx="96">
                  <c:v>20544.7023277931</c:v>
                </c:pt>
                <c:pt idx="97">
                  <c:v>20518.074945168599</c:v>
                </c:pt>
                <c:pt idx="98">
                  <c:v>20496.1438890547</c:v>
                </c:pt>
                <c:pt idx="99">
                  <c:v>20494.365322447899</c:v>
                </c:pt>
                <c:pt idx="100">
                  <c:v>20483.491710573198</c:v>
                </c:pt>
                <c:pt idx="101">
                  <c:v>20465.856280390399</c:v>
                </c:pt>
                <c:pt idx="102">
                  <c:v>20459.3863033866</c:v>
                </c:pt>
                <c:pt idx="103">
                  <c:v>20457.791337770701</c:v>
                </c:pt>
                <c:pt idx="104">
                  <c:v>20456.457654701899</c:v>
                </c:pt>
                <c:pt idx="105">
                  <c:v>20410.181672183498</c:v>
                </c:pt>
                <c:pt idx="106">
                  <c:v>20392.157040130402</c:v>
                </c:pt>
                <c:pt idx="107">
                  <c:v>20389.410298657702</c:v>
                </c:pt>
                <c:pt idx="108">
                  <c:v>20360.5871482734</c:v>
                </c:pt>
                <c:pt idx="109">
                  <c:v>20359.498904662199</c:v>
                </c:pt>
                <c:pt idx="110">
                  <c:v>20259.695767801299</c:v>
                </c:pt>
                <c:pt idx="111">
                  <c:v>20241.371220433099</c:v>
                </c:pt>
                <c:pt idx="112">
                  <c:v>20232.491580765902</c:v>
                </c:pt>
                <c:pt idx="113">
                  <c:v>20220.8276228123</c:v>
                </c:pt>
                <c:pt idx="114">
                  <c:v>20205.851930017699</c:v>
                </c:pt>
                <c:pt idx="115">
                  <c:v>20169.995457080298</c:v>
                </c:pt>
                <c:pt idx="116">
                  <c:v>20138.4757224809</c:v>
                </c:pt>
                <c:pt idx="117">
                  <c:v>20124.268100068901</c:v>
                </c:pt>
                <c:pt idx="118">
                  <c:v>20089.220827575198</c:v>
                </c:pt>
                <c:pt idx="119">
                  <c:v>20065.115748854401</c:v>
                </c:pt>
                <c:pt idx="120">
                  <c:v>20062.119203531802</c:v>
                </c:pt>
                <c:pt idx="121">
                  <c:v>20034.5710125599</c:v>
                </c:pt>
                <c:pt idx="122">
                  <c:v>20012.673279423801</c:v>
                </c:pt>
                <c:pt idx="123">
                  <c:v>19992.502468341201</c:v>
                </c:pt>
                <c:pt idx="124">
                  <c:v>19990.578444982199</c:v>
                </c:pt>
                <c:pt idx="125">
                  <c:v>19985.194393579499</c:v>
                </c:pt>
                <c:pt idx="126">
                  <c:v>19962.9861105005</c:v>
                </c:pt>
                <c:pt idx="127">
                  <c:v>19952.368729155001</c:v>
                </c:pt>
                <c:pt idx="128">
                  <c:v>19946.7180176851</c:v>
                </c:pt>
                <c:pt idx="129">
                  <c:v>19919.443597214198</c:v>
                </c:pt>
                <c:pt idx="130">
                  <c:v>19917.676287758</c:v>
                </c:pt>
                <c:pt idx="131">
                  <c:v>19894.302384957798</c:v>
                </c:pt>
                <c:pt idx="132">
                  <c:v>19870.438395416899</c:v>
                </c:pt>
                <c:pt idx="133">
                  <c:v>19865.583562501499</c:v>
                </c:pt>
                <c:pt idx="134">
                  <c:v>19845.395445725499</c:v>
                </c:pt>
                <c:pt idx="135">
                  <c:v>19822.3097196163</c:v>
                </c:pt>
                <c:pt idx="136">
                  <c:v>19809.7248924577</c:v>
                </c:pt>
                <c:pt idx="137">
                  <c:v>19777.054149690201</c:v>
                </c:pt>
                <c:pt idx="138">
                  <c:v>19774.646693716699</c:v>
                </c:pt>
                <c:pt idx="139">
                  <c:v>19748.171412528001</c:v>
                </c:pt>
                <c:pt idx="140">
                  <c:v>19730.0094140008</c:v>
                </c:pt>
                <c:pt idx="141">
                  <c:v>19703.209740751499</c:v>
                </c:pt>
                <c:pt idx="142">
                  <c:v>19670.1490224761</c:v>
                </c:pt>
                <c:pt idx="143">
                  <c:v>19656.134785131599</c:v>
                </c:pt>
                <c:pt idx="144">
                  <c:v>19563.206240882198</c:v>
                </c:pt>
                <c:pt idx="145">
                  <c:v>19561.507452920901</c:v>
                </c:pt>
                <c:pt idx="146">
                  <c:v>19486.318155835601</c:v>
                </c:pt>
                <c:pt idx="147">
                  <c:v>19461.7290467969</c:v>
                </c:pt>
                <c:pt idx="148">
                  <c:v>19452.4196729707</c:v>
                </c:pt>
                <c:pt idx="149">
                  <c:v>19443.7481693314</c:v>
                </c:pt>
                <c:pt idx="150">
                  <c:v>19411.5820253276</c:v>
                </c:pt>
                <c:pt idx="151">
                  <c:v>19406.339573809099</c:v>
                </c:pt>
                <c:pt idx="152">
                  <c:v>19383.100048002299</c:v>
                </c:pt>
                <c:pt idx="153">
                  <c:v>19358.227936063398</c:v>
                </c:pt>
                <c:pt idx="154">
                  <c:v>19350.621574671499</c:v>
                </c:pt>
                <c:pt idx="155">
                  <c:v>19345.907200322799</c:v>
                </c:pt>
                <c:pt idx="156">
                  <c:v>19320.402058478201</c:v>
                </c:pt>
                <c:pt idx="157">
                  <c:v>19317.455700530401</c:v>
                </c:pt>
                <c:pt idx="158">
                  <c:v>19311.2860334385</c:v>
                </c:pt>
                <c:pt idx="159">
                  <c:v>19302.341476410202</c:v>
                </c:pt>
                <c:pt idx="160">
                  <c:v>19270.313416369401</c:v>
                </c:pt>
                <c:pt idx="161">
                  <c:v>19230.932646667399</c:v>
                </c:pt>
                <c:pt idx="162">
                  <c:v>19206.838368728499</c:v>
                </c:pt>
                <c:pt idx="163">
                  <c:v>19206.310821592</c:v>
                </c:pt>
                <c:pt idx="164">
                  <c:v>19166.987109959198</c:v>
                </c:pt>
                <c:pt idx="165">
                  <c:v>19162.6632184482</c:v>
                </c:pt>
                <c:pt idx="166">
                  <c:v>19113.4641871848</c:v>
                </c:pt>
                <c:pt idx="167">
                  <c:v>19089.608099374302</c:v>
                </c:pt>
                <c:pt idx="168">
                  <c:v>19072.881129999401</c:v>
                </c:pt>
                <c:pt idx="169">
                  <c:v>19070.8410055073</c:v>
                </c:pt>
                <c:pt idx="170">
                  <c:v>19055.116004172101</c:v>
                </c:pt>
                <c:pt idx="171">
                  <c:v>19039.322651697901</c:v>
                </c:pt>
                <c:pt idx="172">
                  <c:v>19003.485786050602</c:v>
                </c:pt>
                <c:pt idx="173">
                  <c:v>18998.720426866399</c:v>
                </c:pt>
                <c:pt idx="174">
                  <c:v>18998.099810907399</c:v>
                </c:pt>
                <c:pt idx="175">
                  <c:v>18995.700998833501</c:v>
                </c:pt>
                <c:pt idx="176">
                  <c:v>18994.880371228301</c:v>
                </c:pt>
                <c:pt idx="177">
                  <c:v>18976.149112926501</c:v>
                </c:pt>
                <c:pt idx="178">
                  <c:v>18959.812465972798</c:v>
                </c:pt>
                <c:pt idx="179">
                  <c:v>18944.912816129301</c:v>
                </c:pt>
                <c:pt idx="180">
                  <c:v>18930.043281133199</c:v>
                </c:pt>
                <c:pt idx="181">
                  <c:v>18913.285307481299</c:v>
                </c:pt>
                <c:pt idx="182">
                  <c:v>18904.077253772401</c:v>
                </c:pt>
                <c:pt idx="183">
                  <c:v>18902.438968334201</c:v>
                </c:pt>
                <c:pt idx="184">
                  <c:v>18898.0744789889</c:v>
                </c:pt>
                <c:pt idx="185">
                  <c:v>18892.924501810801</c:v>
                </c:pt>
                <c:pt idx="186">
                  <c:v>18886.403529844501</c:v>
                </c:pt>
                <c:pt idx="187">
                  <c:v>18885.371145165602</c:v>
                </c:pt>
                <c:pt idx="188">
                  <c:v>18883.130364127999</c:v>
                </c:pt>
                <c:pt idx="189">
                  <c:v>18874.299421457599</c:v>
                </c:pt>
                <c:pt idx="190">
                  <c:v>18871.4548007923</c:v>
                </c:pt>
                <c:pt idx="191">
                  <c:v>18855.715493006701</c:v>
                </c:pt>
                <c:pt idx="192">
                  <c:v>18846.675982127399</c:v>
                </c:pt>
                <c:pt idx="193">
                  <c:v>18839.059721450201</c:v>
                </c:pt>
                <c:pt idx="194">
                  <c:v>18794.801859448999</c:v>
                </c:pt>
                <c:pt idx="195">
                  <c:v>18789.103029641999</c:v>
                </c:pt>
                <c:pt idx="196">
                  <c:v>18775.188045734802</c:v>
                </c:pt>
                <c:pt idx="197">
                  <c:v>18744.940960775599</c:v>
                </c:pt>
                <c:pt idx="198">
                  <c:v>18734.506734562401</c:v>
                </c:pt>
                <c:pt idx="199">
                  <c:v>18685.924121866701</c:v>
                </c:pt>
                <c:pt idx="200">
                  <c:v>18685.581917575601</c:v>
                </c:pt>
                <c:pt idx="201">
                  <c:v>18684.978529140499</c:v>
                </c:pt>
                <c:pt idx="202">
                  <c:v>18669.667238289599</c:v>
                </c:pt>
                <c:pt idx="203">
                  <c:v>18643.119565094301</c:v>
                </c:pt>
                <c:pt idx="204">
                  <c:v>18620.760908232201</c:v>
                </c:pt>
                <c:pt idx="205">
                  <c:v>18593.298384108701</c:v>
                </c:pt>
                <c:pt idx="206">
                  <c:v>18581.818437503</c:v>
                </c:pt>
                <c:pt idx="207">
                  <c:v>18553.741491043202</c:v>
                </c:pt>
                <c:pt idx="208">
                  <c:v>18534.128136745301</c:v>
                </c:pt>
                <c:pt idx="209">
                  <c:v>18522.690403657001</c:v>
                </c:pt>
                <c:pt idx="210">
                  <c:v>18522.255694032399</c:v>
                </c:pt>
                <c:pt idx="211">
                  <c:v>18515.685514502002</c:v>
                </c:pt>
                <c:pt idx="212">
                  <c:v>18511.145961980401</c:v>
                </c:pt>
                <c:pt idx="213">
                  <c:v>18506.361960432001</c:v>
                </c:pt>
                <c:pt idx="214">
                  <c:v>18503.719285241499</c:v>
                </c:pt>
                <c:pt idx="215">
                  <c:v>18468.712613031599</c:v>
                </c:pt>
                <c:pt idx="216">
                  <c:v>18468.120420887</c:v>
                </c:pt>
                <c:pt idx="217">
                  <c:v>18462.519984512899</c:v>
                </c:pt>
                <c:pt idx="218">
                  <c:v>18401.309076138899</c:v>
                </c:pt>
                <c:pt idx="219">
                  <c:v>18397.924406699301</c:v>
                </c:pt>
                <c:pt idx="220">
                  <c:v>18381.102561299202</c:v>
                </c:pt>
                <c:pt idx="221">
                  <c:v>18376.397769372899</c:v>
                </c:pt>
                <c:pt idx="222">
                  <c:v>18375.450681651699</c:v>
                </c:pt>
                <c:pt idx="223">
                  <c:v>18370.5996834707</c:v>
                </c:pt>
                <c:pt idx="224">
                  <c:v>18367.7139875377</c:v>
                </c:pt>
                <c:pt idx="225">
                  <c:v>18362.742922973699</c:v>
                </c:pt>
                <c:pt idx="226">
                  <c:v>18359.5085609671</c:v>
                </c:pt>
                <c:pt idx="227">
                  <c:v>18354.111163019199</c:v>
                </c:pt>
                <c:pt idx="228">
                  <c:v>18352.9321863613</c:v>
                </c:pt>
                <c:pt idx="229">
                  <c:v>18350.763481544302</c:v>
                </c:pt>
                <c:pt idx="230">
                  <c:v>18345.0571833879</c:v>
                </c:pt>
                <c:pt idx="231">
                  <c:v>18335.676663776099</c:v>
                </c:pt>
                <c:pt idx="232">
                  <c:v>18333.061127328001</c:v>
                </c:pt>
                <c:pt idx="233">
                  <c:v>18329.1338989955</c:v>
                </c:pt>
                <c:pt idx="234">
                  <c:v>18304.979660340799</c:v>
                </c:pt>
                <c:pt idx="235">
                  <c:v>18296.662380397502</c:v>
                </c:pt>
                <c:pt idx="236">
                  <c:v>18237.7756640925</c:v>
                </c:pt>
                <c:pt idx="237">
                  <c:v>18229.5462581174</c:v>
                </c:pt>
                <c:pt idx="238">
                  <c:v>18221.379476268001</c:v>
                </c:pt>
                <c:pt idx="239">
                  <c:v>18212.187185626201</c:v>
                </c:pt>
                <c:pt idx="240">
                  <c:v>18201.5619614268</c:v>
                </c:pt>
                <c:pt idx="241">
                  <c:v>18171.497153177701</c:v>
                </c:pt>
                <c:pt idx="242">
                  <c:v>18168.1400038348</c:v>
                </c:pt>
                <c:pt idx="243">
                  <c:v>18136.553270331198</c:v>
                </c:pt>
                <c:pt idx="244">
                  <c:v>18134.9426804617</c:v>
                </c:pt>
                <c:pt idx="245">
                  <c:v>18131.432314595098</c:v>
                </c:pt>
                <c:pt idx="246">
                  <c:v>18130.2996182524</c:v>
                </c:pt>
                <c:pt idx="247">
                  <c:v>18129.496813132799</c:v>
                </c:pt>
                <c:pt idx="248">
                  <c:v>18122.385492623998</c:v>
                </c:pt>
                <c:pt idx="249">
                  <c:v>18118.5701319453</c:v>
                </c:pt>
                <c:pt idx="250">
                  <c:v>18117.885653477799</c:v>
                </c:pt>
                <c:pt idx="251">
                  <c:v>18111.060551416602</c:v>
                </c:pt>
                <c:pt idx="252">
                  <c:v>18095.502640639199</c:v>
                </c:pt>
                <c:pt idx="253">
                  <c:v>18094.825495057401</c:v>
                </c:pt>
                <c:pt idx="254">
                  <c:v>18075.5092488386</c:v>
                </c:pt>
                <c:pt idx="255">
                  <c:v>18073.754524244901</c:v>
                </c:pt>
                <c:pt idx="256">
                  <c:v>18071.688200980901</c:v>
                </c:pt>
                <c:pt idx="257">
                  <c:v>18070.973021226</c:v>
                </c:pt>
                <c:pt idx="258">
                  <c:v>18052.814346260799</c:v>
                </c:pt>
                <c:pt idx="259">
                  <c:v>18050.701615963098</c:v>
                </c:pt>
                <c:pt idx="260">
                  <c:v>18026.291690674199</c:v>
                </c:pt>
                <c:pt idx="261">
                  <c:v>18001.1802972281</c:v>
                </c:pt>
                <c:pt idx="262">
                  <c:v>18001.0059413946</c:v>
                </c:pt>
                <c:pt idx="263">
                  <c:v>17985.893473623601</c:v>
                </c:pt>
                <c:pt idx="264">
                  <c:v>17984.838872980999</c:v>
                </c:pt>
                <c:pt idx="265">
                  <c:v>17982.1218215433</c:v>
                </c:pt>
                <c:pt idx="266">
                  <c:v>17975.5050388735</c:v>
                </c:pt>
                <c:pt idx="267">
                  <c:v>17972.963014385299</c:v>
                </c:pt>
                <c:pt idx="268">
                  <c:v>17968.958204771701</c:v>
                </c:pt>
                <c:pt idx="269">
                  <c:v>17961.594366191399</c:v>
                </c:pt>
                <c:pt idx="270">
                  <c:v>17958.631500662301</c:v>
                </c:pt>
                <c:pt idx="271">
                  <c:v>17947.065982942699</c:v>
                </c:pt>
                <c:pt idx="272">
                  <c:v>17878.235300740798</c:v>
                </c:pt>
                <c:pt idx="273">
                  <c:v>17864.374097984801</c:v>
                </c:pt>
                <c:pt idx="274">
                  <c:v>17863.3353793801</c:v>
                </c:pt>
                <c:pt idx="275">
                  <c:v>17863.0279165703</c:v>
                </c:pt>
                <c:pt idx="276">
                  <c:v>17854.381210846201</c:v>
                </c:pt>
                <c:pt idx="277">
                  <c:v>17851.303177383699</c:v>
                </c:pt>
                <c:pt idx="278">
                  <c:v>17849.605994817801</c:v>
                </c:pt>
                <c:pt idx="279">
                  <c:v>17849.259045495499</c:v>
                </c:pt>
                <c:pt idx="280">
                  <c:v>17848.653656618299</c:v>
                </c:pt>
                <c:pt idx="281">
                  <c:v>17848.5354474095</c:v>
                </c:pt>
                <c:pt idx="282">
                  <c:v>17847.5066355733</c:v>
                </c:pt>
                <c:pt idx="283">
                  <c:v>17818.403367535098</c:v>
                </c:pt>
                <c:pt idx="284">
                  <c:v>17791.960736661102</c:v>
                </c:pt>
                <c:pt idx="285">
                  <c:v>17788.956370110802</c:v>
                </c:pt>
                <c:pt idx="286">
                  <c:v>17765.8465282332</c:v>
                </c:pt>
                <c:pt idx="287">
                  <c:v>17760.1156968414</c:v>
                </c:pt>
                <c:pt idx="288">
                  <c:v>17757.5589964766</c:v>
                </c:pt>
                <c:pt idx="289">
                  <c:v>17753.644492884901</c:v>
                </c:pt>
                <c:pt idx="290">
                  <c:v>17745.170434817599</c:v>
                </c:pt>
                <c:pt idx="291">
                  <c:v>17716.040065916401</c:v>
                </c:pt>
                <c:pt idx="292">
                  <c:v>17709.899091447802</c:v>
                </c:pt>
                <c:pt idx="293">
                  <c:v>17701.898987192399</c:v>
                </c:pt>
                <c:pt idx="294">
                  <c:v>17695.316051953199</c:v>
                </c:pt>
                <c:pt idx="295">
                  <c:v>17691.7556737368</c:v>
                </c:pt>
                <c:pt idx="296">
                  <c:v>17690.268262219601</c:v>
                </c:pt>
                <c:pt idx="297">
                  <c:v>17680.048987200898</c:v>
                </c:pt>
                <c:pt idx="298">
                  <c:v>17679.297634536299</c:v>
                </c:pt>
                <c:pt idx="299">
                  <c:v>17675.429284617501</c:v>
                </c:pt>
                <c:pt idx="300">
                  <c:v>17674.3011122795</c:v>
                </c:pt>
                <c:pt idx="301">
                  <c:v>17667.155044866799</c:v>
                </c:pt>
                <c:pt idx="302">
                  <c:v>17648.665113900101</c:v>
                </c:pt>
                <c:pt idx="303">
                  <c:v>17639.603806269999</c:v>
                </c:pt>
                <c:pt idx="304">
                  <c:v>17634.743759797901</c:v>
                </c:pt>
                <c:pt idx="305">
                  <c:v>17627.576367772901</c:v>
                </c:pt>
                <c:pt idx="306">
                  <c:v>17626.973587240202</c:v>
                </c:pt>
                <c:pt idx="307">
                  <c:v>17619.930427449501</c:v>
                </c:pt>
                <c:pt idx="308">
                  <c:v>17602.919522124401</c:v>
                </c:pt>
                <c:pt idx="309">
                  <c:v>17599.028230154101</c:v>
                </c:pt>
                <c:pt idx="310">
                  <c:v>17587.197656285101</c:v>
                </c:pt>
                <c:pt idx="311">
                  <c:v>17581.027928101801</c:v>
                </c:pt>
                <c:pt idx="312">
                  <c:v>17578.217874169401</c:v>
                </c:pt>
                <c:pt idx="313">
                  <c:v>17569.492788494001</c:v>
                </c:pt>
                <c:pt idx="314">
                  <c:v>17561.655296359801</c:v>
                </c:pt>
                <c:pt idx="315">
                  <c:v>17551.5423262525</c:v>
                </c:pt>
                <c:pt idx="316">
                  <c:v>17531.999932951599</c:v>
                </c:pt>
                <c:pt idx="317">
                  <c:v>17531.6531414622</c:v>
                </c:pt>
                <c:pt idx="318">
                  <c:v>17518.718297674499</c:v>
                </c:pt>
                <c:pt idx="319">
                  <c:v>17501.8734389282</c:v>
                </c:pt>
                <c:pt idx="320">
                  <c:v>17501.639979609801</c:v>
                </c:pt>
                <c:pt idx="321">
                  <c:v>17497.136791231598</c:v>
                </c:pt>
                <c:pt idx="322">
                  <c:v>17462.5109832735</c:v>
                </c:pt>
                <c:pt idx="323">
                  <c:v>17455.365240335799</c:v>
                </c:pt>
                <c:pt idx="324">
                  <c:v>17453.6984882871</c:v>
                </c:pt>
                <c:pt idx="325">
                  <c:v>17441.7929215562</c:v>
                </c:pt>
                <c:pt idx="326">
                  <c:v>17430.149005183499</c:v>
                </c:pt>
                <c:pt idx="327">
                  <c:v>17425.873582872799</c:v>
                </c:pt>
                <c:pt idx="328">
                  <c:v>17425.428257543099</c:v>
                </c:pt>
                <c:pt idx="329">
                  <c:v>17400.4223194238</c:v>
                </c:pt>
                <c:pt idx="330">
                  <c:v>17398.604021679701</c:v>
                </c:pt>
                <c:pt idx="331">
                  <c:v>17386.411076867</c:v>
                </c:pt>
                <c:pt idx="332">
                  <c:v>17385.805701424099</c:v>
                </c:pt>
                <c:pt idx="333">
                  <c:v>17383.282998413499</c:v>
                </c:pt>
                <c:pt idx="334">
                  <c:v>17379.786125893599</c:v>
                </c:pt>
                <c:pt idx="335">
                  <c:v>17377.5299622938</c:v>
                </c:pt>
                <c:pt idx="336">
                  <c:v>17373.303355948301</c:v>
                </c:pt>
                <c:pt idx="337">
                  <c:v>17371.609103764</c:v>
                </c:pt>
                <c:pt idx="338">
                  <c:v>17356.411471528401</c:v>
                </c:pt>
                <c:pt idx="339">
                  <c:v>17350.432822565999</c:v>
                </c:pt>
                <c:pt idx="340">
                  <c:v>17344.2147068128</c:v>
                </c:pt>
                <c:pt idx="341">
                  <c:v>17340.720362729498</c:v>
                </c:pt>
                <c:pt idx="342">
                  <c:v>17340.363852443701</c:v>
                </c:pt>
                <c:pt idx="343">
                  <c:v>17338.858454317698</c:v>
                </c:pt>
                <c:pt idx="344">
                  <c:v>17333.893275165799</c:v>
                </c:pt>
                <c:pt idx="345">
                  <c:v>17329.375759438699</c:v>
                </c:pt>
                <c:pt idx="346">
                  <c:v>17329.100222414199</c:v>
                </c:pt>
                <c:pt idx="347">
                  <c:v>17316.6448149752</c:v>
                </c:pt>
                <c:pt idx="348">
                  <c:v>17312.281626776701</c:v>
                </c:pt>
                <c:pt idx="349">
                  <c:v>17312.120479577599</c:v>
                </c:pt>
                <c:pt idx="350">
                  <c:v>17309.139417152601</c:v>
                </c:pt>
                <c:pt idx="351">
                  <c:v>17307.9400919203</c:v>
                </c:pt>
                <c:pt idx="352">
                  <c:v>17293.4130148023</c:v>
                </c:pt>
                <c:pt idx="353">
                  <c:v>17290.3031054536</c:v>
                </c:pt>
                <c:pt idx="354">
                  <c:v>17285.278801674998</c:v>
                </c:pt>
                <c:pt idx="355">
                  <c:v>17252.509731678401</c:v>
                </c:pt>
                <c:pt idx="356">
                  <c:v>17238.538773037901</c:v>
                </c:pt>
                <c:pt idx="357">
                  <c:v>17203.581408033599</c:v>
                </c:pt>
                <c:pt idx="358">
                  <c:v>17194.7422000152</c:v>
                </c:pt>
                <c:pt idx="359">
                  <c:v>17185.320359976798</c:v>
                </c:pt>
                <c:pt idx="360">
                  <c:v>17185.2069172794</c:v>
                </c:pt>
                <c:pt idx="361">
                  <c:v>17182.850596910801</c:v>
                </c:pt>
                <c:pt idx="362">
                  <c:v>17181.5319910902</c:v>
                </c:pt>
                <c:pt idx="363">
                  <c:v>17177.710413504599</c:v>
                </c:pt>
                <c:pt idx="364">
                  <c:v>17173.217155914201</c:v>
                </c:pt>
                <c:pt idx="365">
                  <c:v>17167.5737506806</c:v>
                </c:pt>
                <c:pt idx="366">
                  <c:v>17163.5691321636</c:v>
                </c:pt>
                <c:pt idx="367">
                  <c:v>17149.6835275128</c:v>
                </c:pt>
                <c:pt idx="368">
                  <c:v>17144.2406765224</c:v>
                </c:pt>
                <c:pt idx="369">
                  <c:v>17141.925306657799</c:v>
                </c:pt>
                <c:pt idx="370">
                  <c:v>17137.275756542898</c:v>
                </c:pt>
                <c:pt idx="371">
                  <c:v>17135.281911080601</c:v>
                </c:pt>
                <c:pt idx="372">
                  <c:v>17106.7253543189</c:v>
                </c:pt>
                <c:pt idx="373">
                  <c:v>17098.9350379971</c:v>
                </c:pt>
                <c:pt idx="374">
                  <c:v>17094.7737904512</c:v>
                </c:pt>
                <c:pt idx="375">
                  <c:v>17093.067103731799</c:v>
                </c:pt>
                <c:pt idx="376">
                  <c:v>17082.102918098699</c:v>
                </c:pt>
                <c:pt idx="377">
                  <c:v>17082.016386491101</c:v>
                </c:pt>
                <c:pt idx="378">
                  <c:v>17079.513997100599</c:v>
                </c:pt>
                <c:pt idx="379">
                  <c:v>17072.007357476399</c:v>
                </c:pt>
                <c:pt idx="380">
                  <c:v>17063.839365322499</c:v>
                </c:pt>
                <c:pt idx="381">
                  <c:v>17059.540692921099</c:v>
                </c:pt>
                <c:pt idx="382">
                  <c:v>17055.6338382787</c:v>
                </c:pt>
                <c:pt idx="383">
                  <c:v>17051.088721824599</c:v>
                </c:pt>
                <c:pt idx="384">
                  <c:v>17049.6903621739</c:v>
                </c:pt>
                <c:pt idx="385">
                  <c:v>17040.407548126299</c:v>
                </c:pt>
                <c:pt idx="386">
                  <c:v>17024.975821883701</c:v>
                </c:pt>
                <c:pt idx="387">
                  <c:v>17019.829358940598</c:v>
                </c:pt>
                <c:pt idx="388">
                  <c:v>17011.494020963499</c:v>
                </c:pt>
                <c:pt idx="389">
                  <c:v>17010.569450935</c:v>
                </c:pt>
                <c:pt idx="390">
                  <c:v>16994.4287466561</c:v>
                </c:pt>
                <c:pt idx="391">
                  <c:v>16988.209596205801</c:v>
                </c:pt>
                <c:pt idx="392">
                  <c:v>16982.007041372901</c:v>
                </c:pt>
                <c:pt idx="393">
                  <c:v>16980.391320458799</c:v>
                </c:pt>
                <c:pt idx="394">
                  <c:v>16966.751254524599</c:v>
                </c:pt>
                <c:pt idx="395">
                  <c:v>16947.112407066899</c:v>
                </c:pt>
                <c:pt idx="396">
                  <c:v>16942.245213363702</c:v>
                </c:pt>
                <c:pt idx="397">
                  <c:v>16941.950705593699</c:v>
                </c:pt>
                <c:pt idx="398">
                  <c:v>16922.740491388198</c:v>
                </c:pt>
                <c:pt idx="399">
                  <c:v>16909.564936756298</c:v>
                </c:pt>
                <c:pt idx="400">
                  <c:v>16908.929688217901</c:v>
                </c:pt>
                <c:pt idx="401">
                  <c:v>16882.731863696801</c:v>
                </c:pt>
                <c:pt idx="402">
                  <c:v>16882.518367656201</c:v>
                </c:pt>
                <c:pt idx="403">
                  <c:v>16872.220937025901</c:v>
                </c:pt>
                <c:pt idx="404">
                  <c:v>16870.5320962351</c:v>
                </c:pt>
                <c:pt idx="405">
                  <c:v>16869.621677127499</c:v>
                </c:pt>
                <c:pt idx="406">
                  <c:v>16863.185532510201</c:v>
                </c:pt>
                <c:pt idx="407">
                  <c:v>16862.7889185602</c:v>
                </c:pt>
                <c:pt idx="408">
                  <c:v>16862.010957066199</c:v>
                </c:pt>
                <c:pt idx="409">
                  <c:v>16857.404638017699</c:v>
                </c:pt>
                <c:pt idx="410">
                  <c:v>16842.0659576453</c:v>
                </c:pt>
                <c:pt idx="411">
                  <c:v>16835.362022913901</c:v>
                </c:pt>
                <c:pt idx="412">
                  <c:v>16830.482677227599</c:v>
                </c:pt>
                <c:pt idx="413">
                  <c:v>16827.390826937801</c:v>
                </c:pt>
                <c:pt idx="414">
                  <c:v>16810.425346363401</c:v>
                </c:pt>
                <c:pt idx="415">
                  <c:v>16784.207624926901</c:v>
                </c:pt>
                <c:pt idx="416">
                  <c:v>16782.253522699801</c:v>
                </c:pt>
                <c:pt idx="417">
                  <c:v>16766.1060785478</c:v>
                </c:pt>
                <c:pt idx="418">
                  <c:v>16759.307354581299</c:v>
                </c:pt>
                <c:pt idx="419">
                  <c:v>16755.7758919058</c:v>
                </c:pt>
                <c:pt idx="420">
                  <c:v>16747.5228852824</c:v>
                </c:pt>
                <c:pt idx="421">
                  <c:v>16747.0324091599</c:v>
                </c:pt>
                <c:pt idx="422">
                  <c:v>16746.9911246427</c:v>
                </c:pt>
                <c:pt idx="423">
                  <c:v>16744.950850191799</c:v>
                </c:pt>
                <c:pt idx="424">
                  <c:v>16732.506569159101</c:v>
                </c:pt>
                <c:pt idx="425">
                  <c:v>16729.595307809799</c:v>
                </c:pt>
                <c:pt idx="426">
                  <c:v>16719.181703620099</c:v>
                </c:pt>
                <c:pt idx="427">
                  <c:v>16714.339522806</c:v>
                </c:pt>
                <c:pt idx="428">
                  <c:v>16710.587906304401</c:v>
                </c:pt>
                <c:pt idx="429">
                  <c:v>16681.389775928201</c:v>
                </c:pt>
                <c:pt idx="430">
                  <c:v>16678.6036053637</c:v>
                </c:pt>
                <c:pt idx="431">
                  <c:v>16676.884683444699</c:v>
                </c:pt>
                <c:pt idx="432">
                  <c:v>16654.276421323801</c:v>
                </c:pt>
                <c:pt idx="433">
                  <c:v>16653.547575007</c:v>
                </c:pt>
                <c:pt idx="434">
                  <c:v>16648.995109075498</c:v>
                </c:pt>
                <c:pt idx="435">
                  <c:v>16645.047110543299</c:v>
                </c:pt>
                <c:pt idx="436">
                  <c:v>16638.9579736089</c:v>
                </c:pt>
                <c:pt idx="437">
                  <c:v>16633.703756631501</c:v>
                </c:pt>
                <c:pt idx="438">
                  <c:v>16621.826573336199</c:v>
                </c:pt>
                <c:pt idx="439">
                  <c:v>16599.393583230401</c:v>
                </c:pt>
                <c:pt idx="440">
                  <c:v>16598.681201480998</c:v>
                </c:pt>
                <c:pt idx="441">
                  <c:v>16583.5245236431</c:v>
                </c:pt>
                <c:pt idx="442">
                  <c:v>16581.0340171711</c:v>
                </c:pt>
                <c:pt idx="443">
                  <c:v>16580.0197524297</c:v>
                </c:pt>
                <c:pt idx="444">
                  <c:v>16579.772095123699</c:v>
                </c:pt>
                <c:pt idx="445">
                  <c:v>16578.0801472067</c:v>
                </c:pt>
                <c:pt idx="446">
                  <c:v>16570.255673497901</c:v>
                </c:pt>
                <c:pt idx="447">
                  <c:v>16569.5042874967</c:v>
                </c:pt>
                <c:pt idx="448">
                  <c:v>16566.8822002497</c:v>
                </c:pt>
                <c:pt idx="449">
                  <c:v>16558.641635191299</c:v>
                </c:pt>
                <c:pt idx="450">
                  <c:v>16556.1695053437</c:v>
                </c:pt>
                <c:pt idx="451">
                  <c:v>16530.9679579562</c:v>
                </c:pt>
                <c:pt idx="452">
                  <c:v>16529.084464339099</c:v>
                </c:pt>
                <c:pt idx="453">
                  <c:v>16515.511888823799</c:v>
                </c:pt>
                <c:pt idx="454">
                  <c:v>16514.701438751199</c:v>
                </c:pt>
                <c:pt idx="455">
                  <c:v>16507.928495814602</c:v>
                </c:pt>
                <c:pt idx="456">
                  <c:v>16502.689615545802</c:v>
                </c:pt>
                <c:pt idx="457">
                  <c:v>16501.088215186901</c:v>
                </c:pt>
                <c:pt idx="458">
                  <c:v>16494.677579725401</c:v>
                </c:pt>
                <c:pt idx="459">
                  <c:v>16493.722535545301</c:v>
                </c:pt>
                <c:pt idx="460">
                  <c:v>16487.884345619499</c:v>
                </c:pt>
                <c:pt idx="461">
                  <c:v>16465.234034134199</c:v>
                </c:pt>
                <c:pt idx="462">
                  <c:v>16454.2594871078</c:v>
                </c:pt>
                <c:pt idx="463">
                  <c:v>16451.443016820202</c:v>
                </c:pt>
                <c:pt idx="464">
                  <c:v>16447.7703169284</c:v>
                </c:pt>
                <c:pt idx="465">
                  <c:v>16431.1948671262</c:v>
                </c:pt>
                <c:pt idx="466">
                  <c:v>16426.535362450701</c:v>
                </c:pt>
                <c:pt idx="467">
                  <c:v>16420.0043950361</c:v>
                </c:pt>
                <c:pt idx="468">
                  <c:v>16395.573732516099</c:v>
                </c:pt>
                <c:pt idx="469">
                  <c:v>16390.195268057101</c:v>
                </c:pt>
                <c:pt idx="470">
                  <c:v>16378.689238278501</c:v>
                </c:pt>
                <c:pt idx="471">
                  <c:v>16366.466880578901</c:v>
                </c:pt>
                <c:pt idx="472">
                  <c:v>16362.240467191201</c:v>
                </c:pt>
                <c:pt idx="473">
                  <c:v>16358.6241695551</c:v>
                </c:pt>
                <c:pt idx="474">
                  <c:v>16355.477086303699</c:v>
                </c:pt>
                <c:pt idx="475">
                  <c:v>16351.994258783299</c:v>
                </c:pt>
                <c:pt idx="476">
                  <c:v>16347.476121124901</c:v>
                </c:pt>
                <c:pt idx="477">
                  <c:v>16338.243476887201</c:v>
                </c:pt>
                <c:pt idx="478">
                  <c:v>16335.4375230185</c:v>
                </c:pt>
                <c:pt idx="479">
                  <c:v>16329.154727020101</c:v>
                </c:pt>
                <c:pt idx="480">
                  <c:v>16311.5423927461</c:v>
                </c:pt>
                <c:pt idx="481">
                  <c:v>16301.0106444092</c:v>
                </c:pt>
                <c:pt idx="482">
                  <c:v>16291.0438221927</c:v>
                </c:pt>
                <c:pt idx="483">
                  <c:v>16282.4269359392</c:v>
                </c:pt>
                <c:pt idx="484">
                  <c:v>16280.688855700901</c:v>
                </c:pt>
                <c:pt idx="485">
                  <c:v>16279.6042783382</c:v>
                </c:pt>
                <c:pt idx="486">
                  <c:v>16260.5640658338</c:v>
                </c:pt>
                <c:pt idx="487">
                  <c:v>16256.6617206683</c:v>
                </c:pt>
                <c:pt idx="488">
                  <c:v>16247.121206748399</c:v>
                </c:pt>
                <c:pt idx="489">
                  <c:v>16242.5188459073</c:v>
                </c:pt>
                <c:pt idx="490">
                  <c:v>16240.248622962201</c:v>
                </c:pt>
                <c:pt idx="491">
                  <c:v>16238.0768076239</c:v>
                </c:pt>
                <c:pt idx="492">
                  <c:v>16232.117157340201</c:v>
                </c:pt>
                <c:pt idx="493">
                  <c:v>16228.8987742351</c:v>
                </c:pt>
                <c:pt idx="494">
                  <c:v>16224.2806812901</c:v>
                </c:pt>
                <c:pt idx="495">
                  <c:v>16224.0593935046</c:v>
                </c:pt>
                <c:pt idx="496">
                  <c:v>16222.6404218883</c:v>
                </c:pt>
                <c:pt idx="497">
                  <c:v>16215.2447986889</c:v>
                </c:pt>
                <c:pt idx="498">
                  <c:v>16202.478472648299</c:v>
                </c:pt>
                <c:pt idx="499">
                  <c:v>16181.396424991201</c:v>
                </c:pt>
                <c:pt idx="500">
                  <c:v>16174.5429092055</c:v>
                </c:pt>
                <c:pt idx="501">
                  <c:v>16169.9268202373</c:v>
                </c:pt>
                <c:pt idx="502">
                  <c:v>16167.926236793701</c:v>
                </c:pt>
                <c:pt idx="503">
                  <c:v>16165.915440241601</c:v>
                </c:pt>
                <c:pt idx="504">
                  <c:v>16163.4256890624</c:v>
                </c:pt>
                <c:pt idx="505">
                  <c:v>16160.812963828599</c:v>
                </c:pt>
                <c:pt idx="506">
                  <c:v>16158.3644961631</c:v>
                </c:pt>
                <c:pt idx="507">
                  <c:v>16155.3150520778</c:v>
                </c:pt>
                <c:pt idx="508">
                  <c:v>16143.107078093401</c:v>
                </c:pt>
                <c:pt idx="509">
                  <c:v>16138.602290384601</c:v>
                </c:pt>
                <c:pt idx="510">
                  <c:v>16133.347840263499</c:v>
                </c:pt>
                <c:pt idx="511">
                  <c:v>16110.7527313066</c:v>
                </c:pt>
                <c:pt idx="512">
                  <c:v>16107.195231830499</c:v>
                </c:pt>
                <c:pt idx="513">
                  <c:v>16102.8822043859</c:v>
                </c:pt>
                <c:pt idx="514">
                  <c:v>16095.213536491199</c:v>
                </c:pt>
                <c:pt idx="515">
                  <c:v>16067.8922786411</c:v>
                </c:pt>
                <c:pt idx="516">
                  <c:v>16059.0179190949</c:v>
                </c:pt>
                <c:pt idx="517">
                  <c:v>16042.6308734021</c:v>
                </c:pt>
                <c:pt idx="518">
                  <c:v>16032.981037896499</c:v>
                </c:pt>
                <c:pt idx="519">
                  <c:v>16031.593009820501</c:v>
                </c:pt>
                <c:pt idx="520">
                  <c:v>16026.584200613401</c:v>
                </c:pt>
                <c:pt idx="521">
                  <c:v>16025.5334508712</c:v>
                </c:pt>
                <c:pt idx="522">
                  <c:v>16023.2506931685</c:v>
                </c:pt>
                <c:pt idx="523">
                  <c:v>16013.330465463199</c:v>
                </c:pt>
                <c:pt idx="524">
                  <c:v>15997.584528641801</c:v>
                </c:pt>
                <c:pt idx="525">
                  <c:v>15984.046703128301</c:v>
                </c:pt>
                <c:pt idx="526">
                  <c:v>15983.559961708601</c:v>
                </c:pt>
                <c:pt idx="527">
                  <c:v>15981.1461849645</c:v>
                </c:pt>
                <c:pt idx="528">
                  <c:v>15973.420184084</c:v>
                </c:pt>
                <c:pt idx="529">
                  <c:v>15966.784773281999</c:v>
                </c:pt>
                <c:pt idx="530">
                  <c:v>15960.58804567</c:v>
                </c:pt>
                <c:pt idx="531">
                  <c:v>15959.8308338231</c:v>
                </c:pt>
                <c:pt idx="532">
                  <c:v>15951.684362006399</c:v>
                </c:pt>
                <c:pt idx="533">
                  <c:v>15949.199073338599</c:v>
                </c:pt>
                <c:pt idx="534">
                  <c:v>15943.2811082343</c:v>
                </c:pt>
                <c:pt idx="535">
                  <c:v>15939.9854052393</c:v>
                </c:pt>
                <c:pt idx="536">
                  <c:v>15939.7168981414</c:v>
                </c:pt>
                <c:pt idx="537">
                  <c:v>15937.7356167815</c:v>
                </c:pt>
                <c:pt idx="538">
                  <c:v>15924.7284375204</c:v>
                </c:pt>
                <c:pt idx="539">
                  <c:v>15922.515021593401</c:v>
                </c:pt>
                <c:pt idx="540">
                  <c:v>15916.1694215917</c:v>
                </c:pt>
                <c:pt idx="541">
                  <c:v>15914.8002874965</c:v>
                </c:pt>
                <c:pt idx="542">
                  <c:v>15909.1661499571</c:v>
                </c:pt>
                <c:pt idx="543">
                  <c:v>15902.5572957612</c:v>
                </c:pt>
                <c:pt idx="544">
                  <c:v>15900.794039807701</c:v>
                </c:pt>
                <c:pt idx="545">
                  <c:v>15894.536355136201</c:v>
                </c:pt>
                <c:pt idx="546">
                  <c:v>15887.713521720099</c:v>
                </c:pt>
                <c:pt idx="547">
                  <c:v>15886.0861638024</c:v>
                </c:pt>
                <c:pt idx="548">
                  <c:v>15875.531263754699</c:v>
                </c:pt>
                <c:pt idx="549">
                  <c:v>15874.5982854989</c:v>
                </c:pt>
                <c:pt idx="550">
                  <c:v>15874.3889248985</c:v>
                </c:pt>
                <c:pt idx="551">
                  <c:v>15870.3755585403</c:v>
                </c:pt>
                <c:pt idx="552">
                  <c:v>15869.197919340801</c:v>
                </c:pt>
                <c:pt idx="553">
                  <c:v>15868.5431607632</c:v>
                </c:pt>
                <c:pt idx="554">
                  <c:v>15868.143310310101</c:v>
                </c:pt>
                <c:pt idx="555">
                  <c:v>15866.4418758621</c:v>
                </c:pt>
                <c:pt idx="556">
                  <c:v>15857.9428398938</c:v>
                </c:pt>
                <c:pt idx="557">
                  <c:v>15854.8346788493</c:v>
                </c:pt>
                <c:pt idx="558">
                  <c:v>15854.221300372699</c:v>
                </c:pt>
                <c:pt idx="559">
                  <c:v>15847.9806185342</c:v>
                </c:pt>
                <c:pt idx="560">
                  <c:v>15847.795516648501</c:v>
                </c:pt>
                <c:pt idx="561">
                  <c:v>15843.601070517099</c:v>
                </c:pt>
                <c:pt idx="562">
                  <c:v>15838.380697029301</c:v>
                </c:pt>
                <c:pt idx="563">
                  <c:v>15834.360742421601</c:v>
                </c:pt>
                <c:pt idx="564">
                  <c:v>15831.1806988428</c:v>
                </c:pt>
                <c:pt idx="565">
                  <c:v>15829.1046834182</c:v>
                </c:pt>
                <c:pt idx="566">
                  <c:v>15826.113158407399</c:v>
                </c:pt>
                <c:pt idx="567">
                  <c:v>15825.036066967499</c:v>
                </c:pt>
                <c:pt idx="568">
                  <c:v>15823.349678995</c:v>
                </c:pt>
                <c:pt idx="569">
                  <c:v>15817.9195661793</c:v>
                </c:pt>
                <c:pt idx="570">
                  <c:v>15809.280338950201</c:v>
                </c:pt>
                <c:pt idx="571">
                  <c:v>15806.562809269801</c:v>
                </c:pt>
                <c:pt idx="572">
                  <c:v>15793.7939741626</c:v>
                </c:pt>
                <c:pt idx="573">
                  <c:v>15782.969662547101</c:v>
                </c:pt>
                <c:pt idx="574">
                  <c:v>15782.1631000123</c:v>
                </c:pt>
                <c:pt idx="575">
                  <c:v>15780.799652392199</c:v>
                </c:pt>
                <c:pt idx="576">
                  <c:v>15774.725786131899</c:v>
                </c:pt>
                <c:pt idx="577">
                  <c:v>15773.0802104956</c:v>
                </c:pt>
                <c:pt idx="578">
                  <c:v>15771.65685202</c:v>
                </c:pt>
                <c:pt idx="579">
                  <c:v>15766.777783551001</c:v>
                </c:pt>
                <c:pt idx="580">
                  <c:v>15765.8518873189</c:v>
                </c:pt>
                <c:pt idx="581">
                  <c:v>15758.0802155249</c:v>
                </c:pt>
                <c:pt idx="582">
                  <c:v>15754.3966969502</c:v>
                </c:pt>
                <c:pt idx="583">
                  <c:v>15754.013277104201</c:v>
                </c:pt>
                <c:pt idx="584">
                  <c:v>15751.3856685429</c:v>
                </c:pt>
                <c:pt idx="585">
                  <c:v>15751.343336366799</c:v>
                </c:pt>
                <c:pt idx="586">
                  <c:v>15749.420902351399</c:v>
                </c:pt>
                <c:pt idx="587">
                  <c:v>15749.1939949229</c:v>
                </c:pt>
                <c:pt idx="588">
                  <c:v>15749.187521423901</c:v>
                </c:pt>
                <c:pt idx="589">
                  <c:v>15748.8754309421</c:v>
                </c:pt>
                <c:pt idx="590">
                  <c:v>15744.601333819101</c:v>
                </c:pt>
                <c:pt idx="591">
                  <c:v>15744.0204842897</c:v>
                </c:pt>
                <c:pt idx="592">
                  <c:v>15743.412483499</c:v>
                </c:pt>
                <c:pt idx="593">
                  <c:v>15740.694300060501</c:v>
                </c:pt>
                <c:pt idx="594">
                  <c:v>15738.9452344315</c:v>
                </c:pt>
                <c:pt idx="595">
                  <c:v>15736.1818723543</c:v>
                </c:pt>
                <c:pt idx="596">
                  <c:v>15732.983565590999</c:v>
                </c:pt>
                <c:pt idx="597">
                  <c:v>15729.8863067643</c:v>
                </c:pt>
                <c:pt idx="598">
                  <c:v>15726.5823228789</c:v>
                </c:pt>
                <c:pt idx="599">
                  <c:v>15724.4243233831</c:v>
                </c:pt>
                <c:pt idx="600">
                  <c:v>15720.461628872399</c:v>
                </c:pt>
                <c:pt idx="601">
                  <c:v>15709.539450509599</c:v>
                </c:pt>
                <c:pt idx="602">
                  <c:v>15699.481257220201</c:v>
                </c:pt>
                <c:pt idx="603">
                  <c:v>15688.924333002</c:v>
                </c:pt>
                <c:pt idx="604">
                  <c:v>15683.646650373201</c:v>
                </c:pt>
                <c:pt idx="605">
                  <c:v>15677.797177340901</c:v>
                </c:pt>
                <c:pt idx="606">
                  <c:v>15675.0727266043</c:v>
                </c:pt>
                <c:pt idx="607">
                  <c:v>15674.357433589999</c:v>
                </c:pt>
                <c:pt idx="608">
                  <c:v>15673.9782588538</c:v>
                </c:pt>
                <c:pt idx="609">
                  <c:v>15667.2786662667</c:v>
                </c:pt>
                <c:pt idx="610">
                  <c:v>15641.350349779001</c:v>
                </c:pt>
                <c:pt idx="611">
                  <c:v>15637.9768290145</c:v>
                </c:pt>
                <c:pt idx="612">
                  <c:v>15635.4446517165</c:v>
                </c:pt>
                <c:pt idx="613">
                  <c:v>15627.205123133899</c:v>
                </c:pt>
                <c:pt idx="614">
                  <c:v>15625.340601662299</c:v>
                </c:pt>
                <c:pt idx="615">
                  <c:v>15622.601542218001</c:v>
                </c:pt>
                <c:pt idx="616">
                  <c:v>15619.576295955199</c:v>
                </c:pt>
                <c:pt idx="617">
                  <c:v>15619.5115387074</c:v>
                </c:pt>
                <c:pt idx="618">
                  <c:v>15619.1881404426</c:v>
                </c:pt>
                <c:pt idx="619">
                  <c:v>15615.878946191</c:v>
                </c:pt>
                <c:pt idx="620">
                  <c:v>15615.7381865469</c:v>
                </c:pt>
                <c:pt idx="621">
                  <c:v>15613.974385842301</c:v>
                </c:pt>
                <c:pt idx="622">
                  <c:v>15612.211186472799</c:v>
                </c:pt>
                <c:pt idx="623">
                  <c:v>15609.722422401701</c:v>
                </c:pt>
                <c:pt idx="624">
                  <c:v>15593.863115747699</c:v>
                </c:pt>
                <c:pt idx="625">
                  <c:v>15584.8542671131</c:v>
                </c:pt>
                <c:pt idx="626">
                  <c:v>15582.552659895</c:v>
                </c:pt>
                <c:pt idx="627">
                  <c:v>15579.1490135433</c:v>
                </c:pt>
                <c:pt idx="628">
                  <c:v>15578.9377259926</c:v>
                </c:pt>
                <c:pt idx="629">
                  <c:v>15572.169433118899</c:v>
                </c:pt>
                <c:pt idx="630">
                  <c:v>15568.7370156625</c:v>
                </c:pt>
                <c:pt idx="631">
                  <c:v>15567.6192863161</c:v>
                </c:pt>
                <c:pt idx="632">
                  <c:v>15566.9547546797</c:v>
                </c:pt>
                <c:pt idx="633">
                  <c:v>15565.679697129901</c:v>
                </c:pt>
                <c:pt idx="634">
                  <c:v>15565.447441620699</c:v>
                </c:pt>
                <c:pt idx="635">
                  <c:v>15563.0959992958</c:v>
                </c:pt>
                <c:pt idx="636">
                  <c:v>15559.8759198157</c:v>
                </c:pt>
                <c:pt idx="637">
                  <c:v>15555.815476485801</c:v>
                </c:pt>
                <c:pt idx="638">
                  <c:v>15555.1996930282</c:v>
                </c:pt>
                <c:pt idx="639">
                  <c:v>15555.1607256608</c:v>
                </c:pt>
                <c:pt idx="640">
                  <c:v>15552.14154667</c:v>
                </c:pt>
                <c:pt idx="641">
                  <c:v>15540.7917600498</c:v>
                </c:pt>
                <c:pt idx="642">
                  <c:v>15539.438308626</c:v>
                </c:pt>
                <c:pt idx="643">
                  <c:v>15538.871003497199</c:v>
                </c:pt>
                <c:pt idx="644">
                  <c:v>15537.2270196229</c:v>
                </c:pt>
                <c:pt idx="645">
                  <c:v>15535.001262158101</c:v>
                </c:pt>
                <c:pt idx="646">
                  <c:v>15534.321344804501</c:v>
                </c:pt>
                <c:pt idx="647">
                  <c:v>15533.2562531203</c:v>
                </c:pt>
                <c:pt idx="648">
                  <c:v>15532.906404871899</c:v>
                </c:pt>
                <c:pt idx="649">
                  <c:v>15525.744276023201</c:v>
                </c:pt>
                <c:pt idx="650">
                  <c:v>15512.406997436799</c:v>
                </c:pt>
                <c:pt idx="651">
                  <c:v>15510.4614879452</c:v>
                </c:pt>
                <c:pt idx="652">
                  <c:v>15507.4125647281</c:v>
                </c:pt>
                <c:pt idx="653">
                  <c:v>15500.3323832609</c:v>
                </c:pt>
                <c:pt idx="654">
                  <c:v>15497.769050426399</c:v>
                </c:pt>
                <c:pt idx="655">
                  <c:v>15496.852639013599</c:v>
                </c:pt>
                <c:pt idx="656">
                  <c:v>15489.399973625899</c:v>
                </c:pt>
                <c:pt idx="657">
                  <c:v>15487.5803490085</c:v>
                </c:pt>
                <c:pt idx="658">
                  <c:v>15486.885950182301</c:v>
                </c:pt>
                <c:pt idx="659">
                  <c:v>15483.653086480899</c:v>
                </c:pt>
                <c:pt idx="660">
                  <c:v>15479.172292292</c:v>
                </c:pt>
                <c:pt idx="661">
                  <c:v>15465.5566381841</c:v>
                </c:pt>
                <c:pt idx="662">
                  <c:v>15463.801754407301</c:v>
                </c:pt>
                <c:pt idx="663">
                  <c:v>15460.481669978801</c:v>
                </c:pt>
                <c:pt idx="664">
                  <c:v>15458.3658113902</c:v>
                </c:pt>
                <c:pt idx="665">
                  <c:v>15453.763379707099</c:v>
                </c:pt>
                <c:pt idx="666">
                  <c:v>15451.800182368699</c:v>
                </c:pt>
                <c:pt idx="667">
                  <c:v>15448.2031256686</c:v>
                </c:pt>
                <c:pt idx="668">
                  <c:v>15445.6796499024</c:v>
                </c:pt>
                <c:pt idx="669">
                  <c:v>15440.511126825801</c:v>
                </c:pt>
                <c:pt idx="670">
                  <c:v>15434.6247441545</c:v>
                </c:pt>
                <c:pt idx="671">
                  <c:v>15433.1833984801</c:v>
                </c:pt>
                <c:pt idx="672">
                  <c:v>15430.681177513001</c:v>
                </c:pt>
                <c:pt idx="673">
                  <c:v>15427.5397155338</c:v>
                </c:pt>
                <c:pt idx="674">
                  <c:v>15425.201135659599</c:v>
                </c:pt>
                <c:pt idx="675">
                  <c:v>15418.6908342693</c:v>
                </c:pt>
                <c:pt idx="676">
                  <c:v>15415.274523464501</c:v>
                </c:pt>
                <c:pt idx="677">
                  <c:v>15411.2900114077</c:v>
                </c:pt>
                <c:pt idx="678">
                  <c:v>15406.131077752099</c:v>
                </c:pt>
                <c:pt idx="679">
                  <c:v>15400.1961134263</c:v>
                </c:pt>
                <c:pt idx="680">
                  <c:v>15396.327524345499</c:v>
                </c:pt>
                <c:pt idx="681">
                  <c:v>15392.6271683672</c:v>
                </c:pt>
                <c:pt idx="682">
                  <c:v>15391.937249905401</c:v>
                </c:pt>
                <c:pt idx="683">
                  <c:v>15382.727712910801</c:v>
                </c:pt>
                <c:pt idx="684">
                  <c:v>15375.7679741624</c:v>
                </c:pt>
                <c:pt idx="685">
                  <c:v>15374.879057771401</c:v>
                </c:pt>
                <c:pt idx="686">
                  <c:v>15365.4810831716</c:v>
                </c:pt>
                <c:pt idx="687">
                  <c:v>15362.579274960801</c:v>
                </c:pt>
                <c:pt idx="688">
                  <c:v>15357.248052835401</c:v>
                </c:pt>
                <c:pt idx="689">
                  <c:v>15357.216129398201</c:v>
                </c:pt>
                <c:pt idx="690">
                  <c:v>15351.6539545909</c:v>
                </c:pt>
                <c:pt idx="691">
                  <c:v>15343.894144214401</c:v>
                </c:pt>
                <c:pt idx="692">
                  <c:v>15340.8022914048</c:v>
                </c:pt>
                <c:pt idx="693">
                  <c:v>15340.743364989199</c:v>
                </c:pt>
                <c:pt idx="694">
                  <c:v>15339.2982124998</c:v>
                </c:pt>
                <c:pt idx="695">
                  <c:v>15337.575331178999</c:v>
                </c:pt>
                <c:pt idx="696">
                  <c:v>15331.412187428399</c:v>
                </c:pt>
                <c:pt idx="697">
                  <c:v>15327.4801956422</c:v>
                </c:pt>
                <c:pt idx="698">
                  <c:v>15326.364809066899</c:v>
                </c:pt>
                <c:pt idx="699">
                  <c:v>15322.855065869</c:v>
                </c:pt>
                <c:pt idx="700">
                  <c:v>15320.5141369225</c:v>
                </c:pt>
                <c:pt idx="701">
                  <c:v>15319.808542926799</c:v>
                </c:pt>
                <c:pt idx="702">
                  <c:v>15318.418960822801</c:v>
                </c:pt>
                <c:pt idx="703">
                  <c:v>15317.106677257199</c:v>
                </c:pt>
                <c:pt idx="704">
                  <c:v>15315.0515004841</c:v>
                </c:pt>
                <c:pt idx="705">
                  <c:v>15310.962757409699</c:v>
                </c:pt>
                <c:pt idx="706">
                  <c:v>15308.312735227</c:v>
                </c:pt>
                <c:pt idx="707">
                  <c:v>15306.835195170101</c:v>
                </c:pt>
                <c:pt idx="708">
                  <c:v>15298.922316461099</c:v>
                </c:pt>
                <c:pt idx="709">
                  <c:v>15298.451352753</c:v>
                </c:pt>
                <c:pt idx="710">
                  <c:v>15297.613754727599</c:v>
                </c:pt>
                <c:pt idx="711">
                  <c:v>15296.0142027653</c:v>
                </c:pt>
                <c:pt idx="712">
                  <c:v>15295.940634782601</c:v>
                </c:pt>
                <c:pt idx="713">
                  <c:v>15295.615169450701</c:v>
                </c:pt>
                <c:pt idx="714">
                  <c:v>15292.416073221601</c:v>
                </c:pt>
                <c:pt idx="715">
                  <c:v>15289.737352805199</c:v>
                </c:pt>
                <c:pt idx="716">
                  <c:v>15287.9996290912</c:v>
                </c:pt>
                <c:pt idx="717">
                  <c:v>15287.06289436</c:v>
                </c:pt>
                <c:pt idx="718">
                  <c:v>15281.9879238472</c:v>
                </c:pt>
                <c:pt idx="719">
                  <c:v>15280.390440413499</c:v>
                </c:pt>
                <c:pt idx="720">
                  <c:v>15279.7819592327</c:v>
                </c:pt>
                <c:pt idx="721">
                  <c:v>15278.2414464382</c:v>
                </c:pt>
                <c:pt idx="722">
                  <c:v>15275.8071727558</c:v>
                </c:pt>
                <c:pt idx="723">
                  <c:v>15272.4588482292</c:v>
                </c:pt>
                <c:pt idx="724">
                  <c:v>15255.8017006757</c:v>
                </c:pt>
                <c:pt idx="725">
                  <c:v>15252.3277929822</c:v>
                </c:pt>
                <c:pt idx="726">
                  <c:v>15250.5521290372</c:v>
                </c:pt>
                <c:pt idx="727">
                  <c:v>15247.700374021601</c:v>
                </c:pt>
                <c:pt idx="728">
                  <c:v>15247.4911223735</c:v>
                </c:pt>
                <c:pt idx="729">
                  <c:v>15238.033136676901</c:v>
                </c:pt>
                <c:pt idx="730">
                  <c:v>15233.8004801883</c:v>
                </c:pt>
                <c:pt idx="731">
                  <c:v>15229.0366889509</c:v>
                </c:pt>
                <c:pt idx="732">
                  <c:v>15227.6721705208</c:v>
                </c:pt>
                <c:pt idx="733">
                  <c:v>15223.391879564701</c:v>
                </c:pt>
                <c:pt idx="734">
                  <c:v>15221.4552281462</c:v>
                </c:pt>
                <c:pt idx="735">
                  <c:v>15220.1002461522</c:v>
                </c:pt>
                <c:pt idx="736">
                  <c:v>15213.822825539601</c:v>
                </c:pt>
                <c:pt idx="737">
                  <c:v>15213.0042517642</c:v>
                </c:pt>
                <c:pt idx="738">
                  <c:v>15210.5544391728</c:v>
                </c:pt>
                <c:pt idx="739">
                  <c:v>15204.3313752062</c:v>
                </c:pt>
                <c:pt idx="740">
                  <c:v>15194.2599969601</c:v>
                </c:pt>
                <c:pt idx="741">
                  <c:v>15190.927915357801</c:v>
                </c:pt>
                <c:pt idx="742">
                  <c:v>15190.6967008642</c:v>
                </c:pt>
                <c:pt idx="743">
                  <c:v>15182.892613857501</c:v>
                </c:pt>
                <c:pt idx="744">
                  <c:v>15179.3447415838</c:v>
                </c:pt>
                <c:pt idx="745">
                  <c:v>15177.8088631051</c:v>
                </c:pt>
                <c:pt idx="746">
                  <c:v>15176.356972915</c:v>
                </c:pt>
                <c:pt idx="747">
                  <c:v>15169.3668302976</c:v>
                </c:pt>
                <c:pt idx="748">
                  <c:v>15166.2781004152</c:v>
                </c:pt>
                <c:pt idx="749">
                  <c:v>15162.1143103419</c:v>
                </c:pt>
                <c:pt idx="750">
                  <c:v>15155.5306911601</c:v>
                </c:pt>
                <c:pt idx="751">
                  <c:v>15146.664926286099</c:v>
                </c:pt>
                <c:pt idx="752">
                  <c:v>15146.3448980716</c:v>
                </c:pt>
                <c:pt idx="753">
                  <c:v>15144.516864135099</c:v>
                </c:pt>
                <c:pt idx="754">
                  <c:v>15136.294088934001</c:v>
                </c:pt>
                <c:pt idx="755">
                  <c:v>15122.4891420693</c:v>
                </c:pt>
                <c:pt idx="756">
                  <c:v>15122.2709695513</c:v>
                </c:pt>
                <c:pt idx="757">
                  <c:v>15114.0146423759</c:v>
                </c:pt>
                <c:pt idx="758">
                  <c:v>15112.890482602001</c:v>
                </c:pt>
                <c:pt idx="759">
                  <c:v>15111.7274618504</c:v>
                </c:pt>
                <c:pt idx="760">
                  <c:v>15111.321536364299</c:v>
                </c:pt>
                <c:pt idx="761">
                  <c:v>15111.2925634769</c:v>
                </c:pt>
                <c:pt idx="762">
                  <c:v>15108.1020186674</c:v>
                </c:pt>
                <c:pt idx="763">
                  <c:v>15104.620917010099</c:v>
                </c:pt>
                <c:pt idx="764">
                  <c:v>15099.2579620959</c:v>
                </c:pt>
                <c:pt idx="765">
                  <c:v>15084.686254246501</c:v>
                </c:pt>
                <c:pt idx="766">
                  <c:v>15080.3416297599</c:v>
                </c:pt>
                <c:pt idx="767">
                  <c:v>15072.473603385701</c:v>
                </c:pt>
                <c:pt idx="768">
                  <c:v>15072.4306577235</c:v>
                </c:pt>
                <c:pt idx="769">
                  <c:v>15070.4341050888</c:v>
                </c:pt>
                <c:pt idx="770">
                  <c:v>15068.687367717501</c:v>
                </c:pt>
                <c:pt idx="771">
                  <c:v>15065.710369799801</c:v>
                </c:pt>
                <c:pt idx="772">
                  <c:v>15063.261903933901</c:v>
                </c:pt>
                <c:pt idx="773">
                  <c:v>15050.364966622499</c:v>
                </c:pt>
                <c:pt idx="774">
                  <c:v>15046.8818133121</c:v>
                </c:pt>
                <c:pt idx="775">
                  <c:v>15046.1270270108</c:v>
                </c:pt>
                <c:pt idx="776">
                  <c:v>15040.8848346491</c:v>
                </c:pt>
                <c:pt idx="777">
                  <c:v>15039.9100674523</c:v>
                </c:pt>
                <c:pt idx="778">
                  <c:v>15039.6717137826</c:v>
                </c:pt>
                <c:pt idx="779">
                  <c:v>15037.9810272577</c:v>
                </c:pt>
                <c:pt idx="780">
                  <c:v>15030.8606981507</c:v>
                </c:pt>
                <c:pt idx="781">
                  <c:v>15030.261508186801</c:v>
                </c:pt>
                <c:pt idx="782">
                  <c:v>15027.690089907301</c:v>
                </c:pt>
                <c:pt idx="783">
                  <c:v>15026.889173003799</c:v>
                </c:pt>
                <c:pt idx="784">
                  <c:v>15023.51419274</c:v>
                </c:pt>
                <c:pt idx="785">
                  <c:v>15020.010314618199</c:v>
                </c:pt>
                <c:pt idx="786">
                  <c:v>15017.032366666701</c:v>
                </c:pt>
                <c:pt idx="787">
                  <c:v>15011.428292930699</c:v>
                </c:pt>
                <c:pt idx="788">
                  <c:v>15008.2043756352</c:v>
                </c:pt>
                <c:pt idx="789">
                  <c:v>15007.3440773728</c:v>
                </c:pt>
                <c:pt idx="790">
                  <c:v>15006.2189379749</c:v>
                </c:pt>
                <c:pt idx="791">
                  <c:v>15004.4022855233</c:v>
                </c:pt>
                <c:pt idx="792">
                  <c:v>15001.6120222876</c:v>
                </c:pt>
                <c:pt idx="793">
                  <c:v>14999.2968168677</c:v>
                </c:pt>
                <c:pt idx="794">
                  <c:v>14991.119895141701</c:v>
                </c:pt>
                <c:pt idx="795">
                  <c:v>14989.7482676869</c:v>
                </c:pt>
                <c:pt idx="796">
                  <c:v>14987.636489316999</c:v>
                </c:pt>
                <c:pt idx="797">
                  <c:v>14983.5190480193</c:v>
                </c:pt>
                <c:pt idx="798">
                  <c:v>14983.3171786775</c:v>
                </c:pt>
                <c:pt idx="799">
                  <c:v>14975.278453130501</c:v>
                </c:pt>
                <c:pt idx="800">
                  <c:v>14971.8882684295</c:v>
                </c:pt>
                <c:pt idx="801">
                  <c:v>14969.786525699699</c:v>
                </c:pt>
                <c:pt idx="802">
                  <c:v>14965.3697584116</c:v>
                </c:pt>
                <c:pt idx="803">
                  <c:v>14959.9018499453</c:v>
                </c:pt>
                <c:pt idx="804">
                  <c:v>14957.3186982554</c:v>
                </c:pt>
                <c:pt idx="805">
                  <c:v>14949.812919971</c:v>
                </c:pt>
                <c:pt idx="806">
                  <c:v>14947.818134945301</c:v>
                </c:pt>
                <c:pt idx="807">
                  <c:v>14946.1501569139</c:v>
                </c:pt>
                <c:pt idx="808">
                  <c:v>14941.0245161165</c:v>
                </c:pt>
                <c:pt idx="809">
                  <c:v>14937.837262122101</c:v>
                </c:pt>
                <c:pt idx="810">
                  <c:v>14931.974381864</c:v>
                </c:pt>
                <c:pt idx="811">
                  <c:v>14923.6902617457</c:v>
                </c:pt>
                <c:pt idx="812">
                  <c:v>14917.842066768801</c:v>
                </c:pt>
                <c:pt idx="813">
                  <c:v>14916.6305267838</c:v>
                </c:pt>
                <c:pt idx="814">
                  <c:v>14912.6018867966</c:v>
                </c:pt>
                <c:pt idx="815">
                  <c:v>14909.3095050994</c:v>
                </c:pt>
                <c:pt idx="816">
                  <c:v>14904.274857108599</c:v>
                </c:pt>
                <c:pt idx="817">
                  <c:v>14898.836974252799</c:v>
                </c:pt>
                <c:pt idx="818">
                  <c:v>14892.250132277401</c:v>
                </c:pt>
                <c:pt idx="819">
                  <c:v>14891.8447417684</c:v>
                </c:pt>
                <c:pt idx="820">
                  <c:v>14891.146491753199</c:v>
                </c:pt>
                <c:pt idx="821">
                  <c:v>14883.3920428042</c:v>
                </c:pt>
                <c:pt idx="822">
                  <c:v>14882.7484154262</c:v>
                </c:pt>
                <c:pt idx="823">
                  <c:v>14881.447580330199</c:v>
                </c:pt>
                <c:pt idx="824">
                  <c:v>14875.1193182427</c:v>
                </c:pt>
                <c:pt idx="825">
                  <c:v>14872.1126706249</c:v>
                </c:pt>
                <c:pt idx="826">
                  <c:v>14869.8954972927</c:v>
                </c:pt>
                <c:pt idx="827">
                  <c:v>14862.659348601799</c:v>
                </c:pt>
                <c:pt idx="828">
                  <c:v>14854.385028319201</c:v>
                </c:pt>
                <c:pt idx="829">
                  <c:v>14853.4091509886</c:v>
                </c:pt>
                <c:pt idx="830">
                  <c:v>14852.165677991999</c:v>
                </c:pt>
                <c:pt idx="831">
                  <c:v>14850.0376616995</c:v>
                </c:pt>
                <c:pt idx="832">
                  <c:v>14845.0229508307</c:v>
                </c:pt>
                <c:pt idx="833">
                  <c:v>14844.843698566199</c:v>
                </c:pt>
                <c:pt idx="834">
                  <c:v>14843.0375180683</c:v>
                </c:pt>
                <c:pt idx="835">
                  <c:v>14842.623314210199</c:v>
                </c:pt>
                <c:pt idx="836">
                  <c:v>14838.825083956101</c:v>
                </c:pt>
                <c:pt idx="837">
                  <c:v>14833.9625110448</c:v>
                </c:pt>
                <c:pt idx="838">
                  <c:v>14833.383629337601</c:v>
                </c:pt>
                <c:pt idx="839">
                  <c:v>14831.3796278057</c:v>
                </c:pt>
                <c:pt idx="840">
                  <c:v>14831.079482487599</c:v>
                </c:pt>
                <c:pt idx="841">
                  <c:v>14829.136714866099</c:v>
                </c:pt>
                <c:pt idx="842">
                  <c:v>14828.788038185299</c:v>
                </c:pt>
                <c:pt idx="843">
                  <c:v>14828.5145739614</c:v>
                </c:pt>
                <c:pt idx="844">
                  <c:v>14827.7845087938</c:v>
                </c:pt>
                <c:pt idx="845">
                  <c:v>14826.8767639081</c:v>
                </c:pt>
                <c:pt idx="846">
                  <c:v>14823.782720908401</c:v>
                </c:pt>
                <c:pt idx="847">
                  <c:v>14820.568478965701</c:v>
                </c:pt>
                <c:pt idx="848">
                  <c:v>14818.304711225899</c:v>
                </c:pt>
                <c:pt idx="849">
                  <c:v>14816.7574026317</c:v>
                </c:pt>
                <c:pt idx="850">
                  <c:v>14815.6938394097</c:v>
                </c:pt>
                <c:pt idx="851">
                  <c:v>14814.101319109101</c:v>
                </c:pt>
                <c:pt idx="852">
                  <c:v>14811.374550361799</c:v>
                </c:pt>
                <c:pt idx="853">
                  <c:v>14811.069085716301</c:v>
                </c:pt>
                <c:pt idx="854">
                  <c:v>14806.322740668</c:v>
                </c:pt>
                <c:pt idx="855">
                  <c:v>14806.2518903083</c:v>
                </c:pt>
                <c:pt idx="856">
                  <c:v>14804.849686450299</c:v>
                </c:pt>
                <c:pt idx="857">
                  <c:v>14801.977195094199</c:v>
                </c:pt>
                <c:pt idx="858">
                  <c:v>14799.802554686299</c:v>
                </c:pt>
                <c:pt idx="859">
                  <c:v>14796.0064902143</c:v>
                </c:pt>
                <c:pt idx="860">
                  <c:v>14795.491081465199</c:v>
                </c:pt>
                <c:pt idx="861">
                  <c:v>14794.764969039699</c:v>
                </c:pt>
                <c:pt idx="862">
                  <c:v>14789.610348791501</c:v>
                </c:pt>
                <c:pt idx="863">
                  <c:v>14789.323290513599</c:v>
                </c:pt>
                <c:pt idx="864">
                  <c:v>14786.993002417499</c:v>
                </c:pt>
                <c:pt idx="865">
                  <c:v>14786.822750413099</c:v>
                </c:pt>
                <c:pt idx="866">
                  <c:v>14777.640460225701</c:v>
                </c:pt>
                <c:pt idx="867">
                  <c:v>14776.1434516878</c:v>
                </c:pt>
                <c:pt idx="868">
                  <c:v>14775.359692931001</c:v>
                </c:pt>
                <c:pt idx="869">
                  <c:v>14775.240390990501</c:v>
                </c:pt>
                <c:pt idx="870">
                  <c:v>14772.8660804764</c:v>
                </c:pt>
                <c:pt idx="871">
                  <c:v>14771.5833475985</c:v>
                </c:pt>
                <c:pt idx="872">
                  <c:v>14758.648091396601</c:v>
                </c:pt>
                <c:pt idx="873">
                  <c:v>14748.106088826</c:v>
                </c:pt>
                <c:pt idx="874">
                  <c:v>14745.4488830093</c:v>
                </c:pt>
                <c:pt idx="875">
                  <c:v>14745.175343720201</c:v>
                </c:pt>
                <c:pt idx="876">
                  <c:v>14743.854960205699</c:v>
                </c:pt>
                <c:pt idx="877">
                  <c:v>14740.365971974101</c:v>
                </c:pt>
                <c:pt idx="878">
                  <c:v>14737.494297540999</c:v>
                </c:pt>
                <c:pt idx="879">
                  <c:v>14733.288487968701</c:v>
                </c:pt>
                <c:pt idx="880">
                  <c:v>14733.051718868601</c:v>
                </c:pt>
                <c:pt idx="881">
                  <c:v>14727.0227846342</c:v>
                </c:pt>
                <c:pt idx="882">
                  <c:v>14720.729704705</c:v>
                </c:pt>
                <c:pt idx="883">
                  <c:v>14718.927198171699</c:v>
                </c:pt>
                <c:pt idx="884">
                  <c:v>14717.3589187342</c:v>
                </c:pt>
                <c:pt idx="885">
                  <c:v>14716.8945339235</c:v>
                </c:pt>
                <c:pt idx="886">
                  <c:v>14716.697038383199</c:v>
                </c:pt>
                <c:pt idx="887">
                  <c:v>14715.968934390099</c:v>
                </c:pt>
                <c:pt idx="888">
                  <c:v>14715.1607483066</c:v>
                </c:pt>
                <c:pt idx="889">
                  <c:v>14713.7292392944</c:v>
                </c:pt>
                <c:pt idx="890">
                  <c:v>14710.8899358458</c:v>
                </c:pt>
                <c:pt idx="891">
                  <c:v>14709.045421070699</c:v>
                </c:pt>
                <c:pt idx="892">
                  <c:v>14706.5445259887</c:v>
                </c:pt>
                <c:pt idx="893">
                  <c:v>14704.5039712382</c:v>
                </c:pt>
                <c:pt idx="894">
                  <c:v>14701.240465402199</c:v>
                </c:pt>
                <c:pt idx="895">
                  <c:v>14697.792717291301</c:v>
                </c:pt>
                <c:pt idx="896">
                  <c:v>14695.669792094601</c:v>
                </c:pt>
                <c:pt idx="897">
                  <c:v>14695.5408209953</c:v>
                </c:pt>
                <c:pt idx="898">
                  <c:v>14694.1581417658</c:v>
                </c:pt>
                <c:pt idx="899">
                  <c:v>14690.0095045831</c:v>
                </c:pt>
                <c:pt idx="900">
                  <c:v>14689.461629450199</c:v>
                </c:pt>
                <c:pt idx="901">
                  <c:v>14689.0639787665</c:v>
                </c:pt>
                <c:pt idx="902">
                  <c:v>14688.9728521501</c:v>
                </c:pt>
                <c:pt idx="903">
                  <c:v>14683.3555713476</c:v>
                </c:pt>
                <c:pt idx="904">
                  <c:v>14683.1665705713</c:v>
                </c:pt>
                <c:pt idx="905">
                  <c:v>14683.135651974701</c:v>
                </c:pt>
                <c:pt idx="906">
                  <c:v>14676.2304360329</c:v>
                </c:pt>
                <c:pt idx="907">
                  <c:v>14675.5225250361</c:v>
                </c:pt>
                <c:pt idx="908">
                  <c:v>14675.1352889226</c:v>
                </c:pt>
                <c:pt idx="909">
                  <c:v>14675.0641471082</c:v>
                </c:pt>
                <c:pt idx="910">
                  <c:v>14672.7383150852</c:v>
                </c:pt>
                <c:pt idx="911">
                  <c:v>14671.5835244151</c:v>
                </c:pt>
                <c:pt idx="912">
                  <c:v>14661.232227316401</c:v>
                </c:pt>
                <c:pt idx="913">
                  <c:v>14658.676457539499</c:v>
                </c:pt>
                <c:pt idx="914">
                  <c:v>14655.435695833599</c:v>
                </c:pt>
                <c:pt idx="915">
                  <c:v>14654.598576533301</c:v>
                </c:pt>
                <c:pt idx="916">
                  <c:v>14653.671369093299</c:v>
                </c:pt>
                <c:pt idx="917">
                  <c:v>14647.225793338701</c:v>
                </c:pt>
                <c:pt idx="918">
                  <c:v>14639.144074842799</c:v>
                </c:pt>
                <c:pt idx="919">
                  <c:v>14635.5932661601</c:v>
                </c:pt>
                <c:pt idx="920">
                  <c:v>14631.0066498496</c:v>
                </c:pt>
                <c:pt idx="921">
                  <c:v>14627.0529365969</c:v>
                </c:pt>
                <c:pt idx="922">
                  <c:v>14623.057197074701</c:v>
                </c:pt>
                <c:pt idx="923">
                  <c:v>14620.7895498366</c:v>
                </c:pt>
                <c:pt idx="924">
                  <c:v>14618.356010199999</c:v>
                </c:pt>
                <c:pt idx="925">
                  <c:v>14615.9972845423</c:v>
                </c:pt>
                <c:pt idx="926">
                  <c:v>14614.620898155699</c:v>
                </c:pt>
                <c:pt idx="927">
                  <c:v>14614.401066284399</c:v>
                </c:pt>
                <c:pt idx="928">
                  <c:v>14611.7843326373</c:v>
                </c:pt>
                <c:pt idx="929">
                  <c:v>14608.1787834141</c:v>
                </c:pt>
                <c:pt idx="930">
                  <c:v>14602.7080831524</c:v>
                </c:pt>
                <c:pt idx="931">
                  <c:v>14595.7837743376</c:v>
                </c:pt>
                <c:pt idx="932">
                  <c:v>14595.3490670875</c:v>
                </c:pt>
                <c:pt idx="933">
                  <c:v>14595.184894558701</c:v>
                </c:pt>
                <c:pt idx="934">
                  <c:v>14594.1083735722</c:v>
                </c:pt>
                <c:pt idx="935">
                  <c:v>14587.8229703782</c:v>
                </c:pt>
                <c:pt idx="936">
                  <c:v>14587.6751788398</c:v>
                </c:pt>
                <c:pt idx="937">
                  <c:v>14587.6488345834</c:v>
                </c:pt>
                <c:pt idx="938">
                  <c:v>14587.0608553319</c:v>
                </c:pt>
                <c:pt idx="939">
                  <c:v>14582.9673788031</c:v>
                </c:pt>
                <c:pt idx="940">
                  <c:v>14579.9059913893</c:v>
                </c:pt>
                <c:pt idx="941">
                  <c:v>14579.880980735699</c:v>
                </c:pt>
                <c:pt idx="942">
                  <c:v>14575.459329285801</c:v>
                </c:pt>
                <c:pt idx="943">
                  <c:v>14571.253240562201</c:v>
                </c:pt>
                <c:pt idx="944">
                  <c:v>14569.5084859669</c:v>
                </c:pt>
                <c:pt idx="945">
                  <c:v>14565.4866146687</c:v>
                </c:pt>
                <c:pt idx="946">
                  <c:v>14562.3687279368</c:v>
                </c:pt>
                <c:pt idx="947">
                  <c:v>14561.471429512099</c:v>
                </c:pt>
                <c:pt idx="948">
                  <c:v>14560.608668721799</c:v>
                </c:pt>
                <c:pt idx="949">
                  <c:v>14558.842225201201</c:v>
                </c:pt>
                <c:pt idx="950">
                  <c:v>14558.4827709983</c:v>
                </c:pt>
                <c:pt idx="951">
                  <c:v>14556.5505433939</c:v>
                </c:pt>
                <c:pt idx="952">
                  <c:v>14553.359518593201</c:v>
                </c:pt>
                <c:pt idx="953">
                  <c:v>14550.9685755686</c:v>
                </c:pt>
                <c:pt idx="954">
                  <c:v>14549.6846127886</c:v>
                </c:pt>
                <c:pt idx="955">
                  <c:v>14547.2138635635</c:v>
                </c:pt>
                <c:pt idx="956">
                  <c:v>14545.878428271501</c:v>
                </c:pt>
                <c:pt idx="957">
                  <c:v>14544.395985650899</c:v>
                </c:pt>
                <c:pt idx="958">
                  <c:v>14543.871923398699</c:v>
                </c:pt>
                <c:pt idx="959">
                  <c:v>14540.7961860213</c:v>
                </c:pt>
                <c:pt idx="960">
                  <c:v>14536.775056316401</c:v>
                </c:pt>
                <c:pt idx="961">
                  <c:v>14525.1124143011</c:v>
                </c:pt>
                <c:pt idx="962">
                  <c:v>14524.3764346484</c:v>
                </c:pt>
                <c:pt idx="963">
                  <c:v>14522.725718321601</c:v>
                </c:pt>
                <c:pt idx="964">
                  <c:v>14520.6813279455</c:v>
                </c:pt>
                <c:pt idx="965">
                  <c:v>14512.272856666499</c:v>
                </c:pt>
                <c:pt idx="966">
                  <c:v>14511.0808148504</c:v>
                </c:pt>
                <c:pt idx="967">
                  <c:v>14510.2782471923</c:v>
                </c:pt>
                <c:pt idx="968">
                  <c:v>14509.857513000699</c:v>
                </c:pt>
                <c:pt idx="969">
                  <c:v>14508.541815271699</c:v>
                </c:pt>
                <c:pt idx="970">
                  <c:v>14507.5909265031</c:v>
                </c:pt>
                <c:pt idx="971">
                  <c:v>14504.013031616099</c:v>
                </c:pt>
                <c:pt idx="972">
                  <c:v>14502.851251263401</c:v>
                </c:pt>
                <c:pt idx="973">
                  <c:v>14498.752995236</c:v>
                </c:pt>
                <c:pt idx="974">
                  <c:v>14493.1801091339</c:v>
                </c:pt>
                <c:pt idx="975">
                  <c:v>14492.4172756316</c:v>
                </c:pt>
                <c:pt idx="976">
                  <c:v>14486.0941354448</c:v>
                </c:pt>
                <c:pt idx="977">
                  <c:v>14482.696933318601</c:v>
                </c:pt>
                <c:pt idx="978">
                  <c:v>14477.299190531599</c:v>
                </c:pt>
                <c:pt idx="979">
                  <c:v>14464.101926101601</c:v>
                </c:pt>
                <c:pt idx="980">
                  <c:v>14462.581396236899</c:v>
                </c:pt>
                <c:pt idx="981">
                  <c:v>14460.0142735727</c:v>
                </c:pt>
                <c:pt idx="982">
                  <c:v>14459.6266263097</c:v>
                </c:pt>
                <c:pt idx="983">
                  <c:v>14458.419064129401</c:v>
                </c:pt>
                <c:pt idx="984">
                  <c:v>14455.689408243499</c:v>
                </c:pt>
                <c:pt idx="985">
                  <c:v>14447.458589993699</c:v>
                </c:pt>
                <c:pt idx="986">
                  <c:v>14444.168096581399</c:v>
                </c:pt>
                <c:pt idx="987">
                  <c:v>14441.5633085144</c:v>
                </c:pt>
                <c:pt idx="988">
                  <c:v>14441.522217417099</c:v>
                </c:pt>
                <c:pt idx="989">
                  <c:v>14441.067666155201</c:v>
                </c:pt>
                <c:pt idx="990">
                  <c:v>14439.500064526799</c:v>
                </c:pt>
                <c:pt idx="991">
                  <c:v>14438.388396447999</c:v>
                </c:pt>
                <c:pt idx="992">
                  <c:v>14438.3720766847</c:v>
                </c:pt>
                <c:pt idx="993">
                  <c:v>14438.1619022021</c:v>
                </c:pt>
                <c:pt idx="994">
                  <c:v>14436.9155223628</c:v>
                </c:pt>
                <c:pt idx="995">
                  <c:v>14435.608681100501</c:v>
                </c:pt>
                <c:pt idx="996">
                  <c:v>14431.2698622524</c:v>
                </c:pt>
                <c:pt idx="997">
                  <c:v>14431.0950903838</c:v>
                </c:pt>
                <c:pt idx="998">
                  <c:v>14426.865424384099</c:v>
                </c:pt>
                <c:pt idx="999">
                  <c:v>14425.353685759201</c:v>
                </c:pt>
                <c:pt idx="1000">
                  <c:v>14421.4780325549</c:v>
                </c:pt>
                <c:pt idx="1001">
                  <c:v>14420.875739074199</c:v>
                </c:pt>
                <c:pt idx="1002">
                  <c:v>14419.837767442399</c:v>
                </c:pt>
                <c:pt idx="1003">
                  <c:v>14418.018165662101</c:v>
                </c:pt>
                <c:pt idx="1004">
                  <c:v>14406.1647939995</c:v>
                </c:pt>
                <c:pt idx="1005">
                  <c:v>14405.5981909362</c:v>
                </c:pt>
                <c:pt idx="1006">
                  <c:v>14400.510110859799</c:v>
                </c:pt>
                <c:pt idx="1007">
                  <c:v>14398.4570868065</c:v>
                </c:pt>
                <c:pt idx="1008">
                  <c:v>14391.6145824791</c:v>
                </c:pt>
                <c:pt idx="1009">
                  <c:v>14387.336158632599</c:v>
                </c:pt>
                <c:pt idx="1010">
                  <c:v>14384.194738468301</c:v>
                </c:pt>
                <c:pt idx="1011">
                  <c:v>14382.2728448208</c:v>
                </c:pt>
                <c:pt idx="1012">
                  <c:v>14381.0820335143</c:v>
                </c:pt>
                <c:pt idx="1013">
                  <c:v>14379.0448030759</c:v>
                </c:pt>
                <c:pt idx="1014">
                  <c:v>14375.3822275702</c:v>
                </c:pt>
                <c:pt idx="1015">
                  <c:v>14373.1535180419</c:v>
                </c:pt>
                <c:pt idx="1016">
                  <c:v>14372.033305905699</c:v>
                </c:pt>
                <c:pt idx="1017">
                  <c:v>14371.785294507799</c:v>
                </c:pt>
                <c:pt idx="1018">
                  <c:v>14370.3674190658</c:v>
                </c:pt>
                <c:pt idx="1019">
                  <c:v>14366.4501465337</c:v>
                </c:pt>
                <c:pt idx="1020">
                  <c:v>14364.9275444533</c:v>
                </c:pt>
                <c:pt idx="1021">
                  <c:v>14360.9906149993</c:v>
                </c:pt>
                <c:pt idx="1022">
                  <c:v>14360.8173916817</c:v>
                </c:pt>
                <c:pt idx="1023">
                  <c:v>14357.6966695341</c:v>
                </c:pt>
                <c:pt idx="1024">
                  <c:v>14355.582207355899</c:v>
                </c:pt>
                <c:pt idx="1025">
                  <c:v>14349.6380909401</c:v>
                </c:pt>
                <c:pt idx="1026">
                  <c:v>14346.760269840899</c:v>
                </c:pt>
                <c:pt idx="1027">
                  <c:v>14345.1082012445</c:v>
                </c:pt>
                <c:pt idx="1028">
                  <c:v>14342.362117839501</c:v>
                </c:pt>
                <c:pt idx="1029">
                  <c:v>14340.385553223399</c:v>
                </c:pt>
                <c:pt idx="1030">
                  <c:v>14339.9118199721</c:v>
                </c:pt>
                <c:pt idx="1031">
                  <c:v>14339.2980270358</c:v>
                </c:pt>
                <c:pt idx="1032">
                  <c:v>14338.169932270799</c:v>
                </c:pt>
                <c:pt idx="1033">
                  <c:v>14336.1029731824</c:v>
                </c:pt>
                <c:pt idx="1034">
                  <c:v>14333.905273665399</c:v>
                </c:pt>
                <c:pt idx="1035">
                  <c:v>14331.548818453801</c:v>
                </c:pt>
                <c:pt idx="1036">
                  <c:v>14331.3740021225</c:v>
                </c:pt>
                <c:pt idx="1037">
                  <c:v>14328.598857952</c:v>
                </c:pt>
                <c:pt idx="1038">
                  <c:v>14328.425881130001</c:v>
                </c:pt>
                <c:pt idx="1039">
                  <c:v>14317.996429495401</c:v>
                </c:pt>
                <c:pt idx="1040">
                  <c:v>14309.154062358801</c:v>
                </c:pt>
                <c:pt idx="1041">
                  <c:v>14307.420036239</c:v>
                </c:pt>
                <c:pt idx="1042">
                  <c:v>14305.696918586</c:v>
                </c:pt>
                <c:pt idx="1043">
                  <c:v>14304.9206695632</c:v>
                </c:pt>
                <c:pt idx="1044">
                  <c:v>14304.133717398599</c:v>
                </c:pt>
                <c:pt idx="1045">
                  <c:v>14299.9894823623</c:v>
                </c:pt>
                <c:pt idx="1046">
                  <c:v>14298.227598560699</c:v>
                </c:pt>
                <c:pt idx="1047">
                  <c:v>14295.007946294299</c:v>
                </c:pt>
                <c:pt idx="1048">
                  <c:v>14294.8941100023</c:v>
                </c:pt>
                <c:pt idx="1049">
                  <c:v>14293.682558944</c:v>
                </c:pt>
                <c:pt idx="1050">
                  <c:v>14289.610203742101</c:v>
                </c:pt>
                <c:pt idx="1051">
                  <c:v>14286.532940071</c:v>
                </c:pt>
                <c:pt idx="1052">
                  <c:v>14281.625889122201</c:v>
                </c:pt>
                <c:pt idx="1053">
                  <c:v>14279.097952512901</c:v>
                </c:pt>
                <c:pt idx="1054">
                  <c:v>14271.456772391701</c:v>
                </c:pt>
                <c:pt idx="1055">
                  <c:v>14270.1042485955</c:v>
                </c:pt>
                <c:pt idx="1056">
                  <c:v>14266.5377393326</c:v>
                </c:pt>
                <c:pt idx="1057">
                  <c:v>14262.6522654813</c:v>
                </c:pt>
                <c:pt idx="1058">
                  <c:v>14262.3716185658</c:v>
                </c:pt>
                <c:pt idx="1059">
                  <c:v>14261.3128730887</c:v>
                </c:pt>
                <c:pt idx="1060">
                  <c:v>14253.4289642969</c:v>
                </c:pt>
                <c:pt idx="1061">
                  <c:v>14253.279923403299</c:v>
                </c:pt>
                <c:pt idx="1062">
                  <c:v>14252.6433175739</c:v>
                </c:pt>
                <c:pt idx="1063">
                  <c:v>14250.6819538339</c:v>
                </c:pt>
                <c:pt idx="1064">
                  <c:v>14235.5700927258</c:v>
                </c:pt>
                <c:pt idx="1065">
                  <c:v>14235.147865814</c:v>
                </c:pt>
                <c:pt idx="1066">
                  <c:v>14232.216564710099</c:v>
                </c:pt>
                <c:pt idx="1067">
                  <c:v>14230.1965606676</c:v>
                </c:pt>
                <c:pt idx="1068">
                  <c:v>14229.9666051473</c:v>
                </c:pt>
                <c:pt idx="1069">
                  <c:v>14224.448602917601</c:v>
                </c:pt>
                <c:pt idx="1070">
                  <c:v>14214.241948028301</c:v>
                </c:pt>
                <c:pt idx="1071">
                  <c:v>14211.0917210225</c:v>
                </c:pt>
                <c:pt idx="1072">
                  <c:v>14206.6959282476</c:v>
                </c:pt>
                <c:pt idx="1073">
                  <c:v>14205.528101952799</c:v>
                </c:pt>
                <c:pt idx="1074">
                  <c:v>14202.466574440699</c:v>
                </c:pt>
                <c:pt idx="1075">
                  <c:v>14200.049785351201</c:v>
                </c:pt>
                <c:pt idx="1076">
                  <c:v>14200.033845821599</c:v>
                </c:pt>
                <c:pt idx="1077">
                  <c:v>14199.2259051564</c:v>
                </c:pt>
                <c:pt idx="1078">
                  <c:v>14198.323233430399</c:v>
                </c:pt>
                <c:pt idx="1079">
                  <c:v>14197.012023711301</c:v>
                </c:pt>
                <c:pt idx="1080">
                  <c:v>14194.0218057481</c:v>
                </c:pt>
                <c:pt idx="1081">
                  <c:v>14193.2481721231</c:v>
                </c:pt>
                <c:pt idx="1082">
                  <c:v>14190.2928413593</c:v>
                </c:pt>
                <c:pt idx="1083">
                  <c:v>14183.857105248</c:v>
                </c:pt>
                <c:pt idx="1084">
                  <c:v>14176.192427906301</c:v>
                </c:pt>
                <c:pt idx="1085">
                  <c:v>14174.1636320462</c:v>
                </c:pt>
                <c:pt idx="1086">
                  <c:v>14171.22178136</c:v>
                </c:pt>
                <c:pt idx="1087">
                  <c:v>14159.1631621869</c:v>
                </c:pt>
                <c:pt idx="1088">
                  <c:v>14157.3163551943</c:v>
                </c:pt>
                <c:pt idx="1089">
                  <c:v>14140.2563024636</c:v>
                </c:pt>
                <c:pt idx="1090">
                  <c:v>14138.4775167556</c:v>
                </c:pt>
                <c:pt idx="1091">
                  <c:v>14131.6867537002</c:v>
                </c:pt>
                <c:pt idx="1092">
                  <c:v>14126.8963110818</c:v>
                </c:pt>
                <c:pt idx="1093">
                  <c:v>14122.9804960085</c:v>
                </c:pt>
                <c:pt idx="1094">
                  <c:v>14122.1999628704</c:v>
                </c:pt>
                <c:pt idx="1095">
                  <c:v>14120.601333717301</c:v>
                </c:pt>
                <c:pt idx="1096">
                  <c:v>14105.6381710037</c:v>
                </c:pt>
                <c:pt idx="1097">
                  <c:v>14099.9072251738</c:v>
                </c:pt>
                <c:pt idx="1098">
                  <c:v>14097.228470087</c:v>
                </c:pt>
                <c:pt idx="1099">
                  <c:v>14088.6993316514</c:v>
                </c:pt>
                <c:pt idx="1100">
                  <c:v>14086.953113679399</c:v>
                </c:pt>
                <c:pt idx="1101">
                  <c:v>14084.8742924896</c:v>
                </c:pt>
                <c:pt idx="1102">
                  <c:v>14083.215162091101</c:v>
                </c:pt>
                <c:pt idx="1103">
                  <c:v>14081.639694355499</c:v>
                </c:pt>
                <c:pt idx="1104">
                  <c:v>14072.3764775698</c:v>
                </c:pt>
                <c:pt idx="1105">
                  <c:v>14072.3595016894</c:v>
                </c:pt>
                <c:pt idx="1106">
                  <c:v>14068.0869294939</c:v>
                </c:pt>
                <c:pt idx="1107">
                  <c:v>14067.134850831</c:v>
                </c:pt>
                <c:pt idx="1108">
                  <c:v>14066.3995984051</c:v>
                </c:pt>
                <c:pt idx="1109">
                  <c:v>14065.353881519201</c:v>
                </c:pt>
                <c:pt idx="1110">
                  <c:v>14059.484233553299</c:v>
                </c:pt>
                <c:pt idx="1111">
                  <c:v>14059.222420959601</c:v>
                </c:pt>
                <c:pt idx="1112">
                  <c:v>14055.1321081196</c:v>
                </c:pt>
                <c:pt idx="1113">
                  <c:v>14053.9935325119</c:v>
                </c:pt>
                <c:pt idx="1114">
                  <c:v>14044.098456617099</c:v>
                </c:pt>
                <c:pt idx="1115">
                  <c:v>14033.508661174599</c:v>
                </c:pt>
                <c:pt idx="1116">
                  <c:v>14030.355109038001</c:v>
                </c:pt>
                <c:pt idx="1117">
                  <c:v>14028.603713812299</c:v>
                </c:pt>
                <c:pt idx="1118">
                  <c:v>14022.141757872099</c:v>
                </c:pt>
                <c:pt idx="1119">
                  <c:v>14017.761319183601</c:v>
                </c:pt>
                <c:pt idx="1120">
                  <c:v>14005.7212258611</c:v>
                </c:pt>
                <c:pt idx="1121">
                  <c:v>14003.921224940699</c:v>
                </c:pt>
                <c:pt idx="1122">
                  <c:v>14002.791729840301</c:v>
                </c:pt>
                <c:pt idx="1123">
                  <c:v>13999.9282931411</c:v>
                </c:pt>
                <c:pt idx="1124">
                  <c:v>13997.289586319701</c:v>
                </c:pt>
                <c:pt idx="1125">
                  <c:v>13992.413182697001</c:v>
                </c:pt>
                <c:pt idx="1126">
                  <c:v>13988.4567079113</c:v>
                </c:pt>
                <c:pt idx="1127">
                  <c:v>13986.943602138601</c:v>
                </c:pt>
                <c:pt idx="1128">
                  <c:v>13985.8303951869</c:v>
                </c:pt>
                <c:pt idx="1129">
                  <c:v>13984.3355388076</c:v>
                </c:pt>
                <c:pt idx="1130">
                  <c:v>13982.812624976999</c:v>
                </c:pt>
                <c:pt idx="1131">
                  <c:v>13981.985447831799</c:v>
                </c:pt>
                <c:pt idx="1132">
                  <c:v>13980.9601416309</c:v>
                </c:pt>
                <c:pt idx="1133">
                  <c:v>13979.2460237617</c:v>
                </c:pt>
                <c:pt idx="1134">
                  <c:v>13971.2379005155</c:v>
                </c:pt>
                <c:pt idx="1135">
                  <c:v>13970.7852975683</c:v>
                </c:pt>
                <c:pt idx="1136">
                  <c:v>13968.224334759499</c:v>
                </c:pt>
                <c:pt idx="1137">
                  <c:v>13966.8739863913</c:v>
                </c:pt>
                <c:pt idx="1138">
                  <c:v>13963.747712255101</c:v>
                </c:pt>
                <c:pt idx="1139">
                  <c:v>13960.5744019988</c:v>
                </c:pt>
                <c:pt idx="1140">
                  <c:v>13958.6223193068</c:v>
                </c:pt>
                <c:pt idx="1141">
                  <c:v>13953.2973893902</c:v>
                </c:pt>
                <c:pt idx="1142">
                  <c:v>13951.133508904501</c:v>
                </c:pt>
                <c:pt idx="1143">
                  <c:v>13949.632508372701</c:v>
                </c:pt>
                <c:pt idx="1144">
                  <c:v>13946.086453371699</c:v>
                </c:pt>
                <c:pt idx="1145">
                  <c:v>13945.794218944</c:v>
                </c:pt>
                <c:pt idx="1146">
                  <c:v>13942.9898390742</c:v>
                </c:pt>
                <c:pt idx="1147">
                  <c:v>13941.5756092915</c:v>
                </c:pt>
                <c:pt idx="1148">
                  <c:v>13940.4449569074</c:v>
                </c:pt>
                <c:pt idx="1149">
                  <c:v>13937.4299851342</c:v>
                </c:pt>
                <c:pt idx="1150">
                  <c:v>13936.203492872801</c:v>
                </c:pt>
                <c:pt idx="1151">
                  <c:v>13935.9249664497</c:v>
                </c:pt>
                <c:pt idx="1152">
                  <c:v>13929.264820362499</c:v>
                </c:pt>
                <c:pt idx="1153">
                  <c:v>13929.087088329001</c:v>
                </c:pt>
                <c:pt idx="1154">
                  <c:v>13928.907547557201</c:v>
                </c:pt>
                <c:pt idx="1155">
                  <c:v>13928.3658565562</c:v>
                </c:pt>
                <c:pt idx="1156">
                  <c:v>13926.8622526789</c:v>
                </c:pt>
                <c:pt idx="1157">
                  <c:v>13926.506837033299</c:v>
                </c:pt>
                <c:pt idx="1158">
                  <c:v>13925.5509972375</c:v>
                </c:pt>
                <c:pt idx="1159">
                  <c:v>13924.771396211599</c:v>
                </c:pt>
                <c:pt idx="1160">
                  <c:v>13921.3298280498</c:v>
                </c:pt>
                <c:pt idx="1161">
                  <c:v>13920.701959366699</c:v>
                </c:pt>
                <c:pt idx="1162">
                  <c:v>13920.3810454546</c:v>
                </c:pt>
                <c:pt idx="1163">
                  <c:v>13920.0190658261</c:v>
                </c:pt>
                <c:pt idx="1164">
                  <c:v>13918.3966397319</c:v>
                </c:pt>
                <c:pt idx="1165">
                  <c:v>13918.075583853501</c:v>
                </c:pt>
                <c:pt idx="1166">
                  <c:v>13916.198415720801</c:v>
                </c:pt>
                <c:pt idx="1167">
                  <c:v>13914.575791564501</c:v>
                </c:pt>
                <c:pt idx="1168">
                  <c:v>13903.3854847771</c:v>
                </c:pt>
                <c:pt idx="1169">
                  <c:v>13900.9019416471</c:v>
                </c:pt>
                <c:pt idx="1170">
                  <c:v>13890.1742146652</c:v>
                </c:pt>
                <c:pt idx="1171">
                  <c:v>13887.911793274799</c:v>
                </c:pt>
                <c:pt idx="1172">
                  <c:v>13887.903636200401</c:v>
                </c:pt>
                <c:pt idx="1173">
                  <c:v>13886.8115690512</c:v>
                </c:pt>
                <c:pt idx="1174">
                  <c:v>13883.6444389281</c:v>
                </c:pt>
                <c:pt idx="1175">
                  <c:v>13878.617445641299</c:v>
                </c:pt>
                <c:pt idx="1176">
                  <c:v>13875.8608216955</c:v>
                </c:pt>
                <c:pt idx="1177">
                  <c:v>13875.7586314116</c:v>
                </c:pt>
                <c:pt idx="1178">
                  <c:v>13875.613553486801</c:v>
                </c:pt>
                <c:pt idx="1179">
                  <c:v>13873.5733169859</c:v>
                </c:pt>
                <c:pt idx="1180">
                  <c:v>13867.156891256</c:v>
                </c:pt>
                <c:pt idx="1181">
                  <c:v>13866.108494714001</c:v>
                </c:pt>
                <c:pt idx="1182">
                  <c:v>13862.5837490496</c:v>
                </c:pt>
                <c:pt idx="1183">
                  <c:v>13858.932853800699</c:v>
                </c:pt>
                <c:pt idx="1184">
                  <c:v>13848.4146282323</c:v>
                </c:pt>
                <c:pt idx="1185">
                  <c:v>13848.0920986478</c:v>
                </c:pt>
                <c:pt idx="1186">
                  <c:v>13846.3562077198</c:v>
                </c:pt>
                <c:pt idx="1187">
                  <c:v>13846.1678830777</c:v>
                </c:pt>
                <c:pt idx="1188">
                  <c:v>13841.5877317493</c:v>
                </c:pt>
                <c:pt idx="1189">
                  <c:v>13841.1283557305</c:v>
                </c:pt>
                <c:pt idx="1190">
                  <c:v>13840.228610608399</c:v>
                </c:pt>
                <c:pt idx="1191">
                  <c:v>13838.716483865701</c:v>
                </c:pt>
                <c:pt idx="1192">
                  <c:v>13837.1973288349</c:v>
                </c:pt>
                <c:pt idx="1193">
                  <c:v>13836.8791483184</c:v>
                </c:pt>
                <c:pt idx="1194">
                  <c:v>13834.3071751151</c:v>
                </c:pt>
                <c:pt idx="1195">
                  <c:v>13828.552739028801</c:v>
                </c:pt>
                <c:pt idx="1196">
                  <c:v>13820.892572594301</c:v>
                </c:pt>
                <c:pt idx="1197">
                  <c:v>13818.863179660801</c:v>
                </c:pt>
                <c:pt idx="1198">
                  <c:v>13816.289669539399</c:v>
                </c:pt>
                <c:pt idx="1199">
                  <c:v>13813.8629590622</c:v>
                </c:pt>
                <c:pt idx="1200">
                  <c:v>13813.741686625401</c:v>
                </c:pt>
                <c:pt idx="1201">
                  <c:v>13813.5112522772</c:v>
                </c:pt>
                <c:pt idx="1202">
                  <c:v>13813.117736938</c:v>
                </c:pt>
                <c:pt idx="1203">
                  <c:v>13811.023845936001</c:v>
                </c:pt>
                <c:pt idx="1204">
                  <c:v>13807.583000865599</c:v>
                </c:pt>
                <c:pt idx="1205">
                  <c:v>13806.3909582585</c:v>
                </c:pt>
                <c:pt idx="1206">
                  <c:v>13800.5237903905</c:v>
                </c:pt>
                <c:pt idx="1207">
                  <c:v>13800.333813187201</c:v>
                </c:pt>
                <c:pt idx="1208">
                  <c:v>13799.371643348</c:v>
                </c:pt>
                <c:pt idx="1209">
                  <c:v>13793.813666453299</c:v>
                </c:pt>
                <c:pt idx="1210">
                  <c:v>13791.352849660099</c:v>
                </c:pt>
                <c:pt idx="1211">
                  <c:v>13790.816609617799</c:v>
                </c:pt>
                <c:pt idx="1212">
                  <c:v>13787.7924606223</c:v>
                </c:pt>
                <c:pt idx="1213">
                  <c:v>13787.148403765101</c:v>
                </c:pt>
                <c:pt idx="1214">
                  <c:v>13786.821201997</c:v>
                </c:pt>
                <c:pt idx="1215">
                  <c:v>13784.071886900299</c:v>
                </c:pt>
                <c:pt idx="1216">
                  <c:v>13784.039539322401</c:v>
                </c:pt>
                <c:pt idx="1217">
                  <c:v>13783.9716603287</c:v>
                </c:pt>
                <c:pt idx="1218">
                  <c:v>13783.751342183899</c:v>
                </c:pt>
                <c:pt idx="1219">
                  <c:v>13783.7387421638</c:v>
                </c:pt>
                <c:pt idx="1220">
                  <c:v>13778.7642261252</c:v>
                </c:pt>
                <c:pt idx="1221">
                  <c:v>13775.623411374199</c:v>
                </c:pt>
                <c:pt idx="1222">
                  <c:v>13774.027105376699</c:v>
                </c:pt>
                <c:pt idx="1223">
                  <c:v>13771.0876296527</c:v>
                </c:pt>
                <c:pt idx="1224">
                  <c:v>13769.834232913399</c:v>
                </c:pt>
                <c:pt idx="1225">
                  <c:v>13767.445281333001</c:v>
                </c:pt>
                <c:pt idx="1226">
                  <c:v>13766.439794747501</c:v>
                </c:pt>
                <c:pt idx="1227">
                  <c:v>13766.128517896501</c:v>
                </c:pt>
                <c:pt idx="1228">
                  <c:v>13765.2702468357</c:v>
                </c:pt>
                <c:pt idx="1229">
                  <c:v>13762.915743248201</c:v>
                </c:pt>
                <c:pt idx="1230">
                  <c:v>13762.845412652399</c:v>
                </c:pt>
                <c:pt idx="1231">
                  <c:v>13758.601755362801</c:v>
                </c:pt>
                <c:pt idx="1232">
                  <c:v>13755.837386674701</c:v>
                </c:pt>
                <c:pt idx="1233">
                  <c:v>13754.3300968847</c:v>
                </c:pt>
                <c:pt idx="1234">
                  <c:v>13753.423725844301</c:v>
                </c:pt>
                <c:pt idx="1235">
                  <c:v>13747.5248116571</c:v>
                </c:pt>
                <c:pt idx="1236">
                  <c:v>13746.145026980401</c:v>
                </c:pt>
                <c:pt idx="1237">
                  <c:v>13743.562674807101</c:v>
                </c:pt>
                <c:pt idx="1238">
                  <c:v>13739.8778627667</c:v>
                </c:pt>
                <c:pt idx="1239">
                  <c:v>13736.589748959799</c:v>
                </c:pt>
                <c:pt idx="1240">
                  <c:v>13736.265176810801</c:v>
                </c:pt>
                <c:pt idx="1241">
                  <c:v>13732.0185678915</c:v>
                </c:pt>
                <c:pt idx="1242">
                  <c:v>13726.6103237319</c:v>
                </c:pt>
                <c:pt idx="1243">
                  <c:v>13724.694165078499</c:v>
                </c:pt>
                <c:pt idx="1244">
                  <c:v>13719.8400172478</c:v>
                </c:pt>
                <c:pt idx="1245">
                  <c:v>13713.796263407199</c:v>
                </c:pt>
                <c:pt idx="1246">
                  <c:v>13709.359676595101</c:v>
                </c:pt>
                <c:pt idx="1247">
                  <c:v>13707.204328711299</c:v>
                </c:pt>
                <c:pt idx="1248">
                  <c:v>13703.492938711501</c:v>
                </c:pt>
                <c:pt idx="1249">
                  <c:v>13698.4726274398</c:v>
                </c:pt>
                <c:pt idx="1250">
                  <c:v>13697.075625711001</c:v>
                </c:pt>
                <c:pt idx="1251">
                  <c:v>13694.5233475977</c:v>
                </c:pt>
                <c:pt idx="1252">
                  <c:v>13694.169694882899</c:v>
                </c:pt>
                <c:pt idx="1253">
                  <c:v>13693.629801707501</c:v>
                </c:pt>
                <c:pt idx="1254">
                  <c:v>13692.5219168777</c:v>
                </c:pt>
                <c:pt idx="1255">
                  <c:v>13691.373383325999</c:v>
                </c:pt>
                <c:pt idx="1256">
                  <c:v>13688.248564042</c:v>
                </c:pt>
                <c:pt idx="1257">
                  <c:v>13676.320876288601</c:v>
                </c:pt>
                <c:pt idx="1258">
                  <c:v>13671.618058039099</c:v>
                </c:pt>
                <c:pt idx="1259">
                  <c:v>13668.781684506799</c:v>
                </c:pt>
                <c:pt idx="1260">
                  <c:v>13668.192252724901</c:v>
                </c:pt>
                <c:pt idx="1261">
                  <c:v>13666.7498917714</c:v>
                </c:pt>
                <c:pt idx="1262">
                  <c:v>13665.5816581572</c:v>
                </c:pt>
                <c:pt idx="1263">
                  <c:v>13662.9911716841</c:v>
                </c:pt>
                <c:pt idx="1264">
                  <c:v>13658.2230714671</c:v>
                </c:pt>
                <c:pt idx="1265">
                  <c:v>13652.7577958288</c:v>
                </c:pt>
                <c:pt idx="1266">
                  <c:v>13649.9912784936</c:v>
                </c:pt>
                <c:pt idx="1267">
                  <c:v>13649.4970671343</c:v>
                </c:pt>
                <c:pt idx="1268">
                  <c:v>13649.039686419699</c:v>
                </c:pt>
                <c:pt idx="1269">
                  <c:v>13647.917524369201</c:v>
                </c:pt>
                <c:pt idx="1270">
                  <c:v>13644.252027759499</c:v>
                </c:pt>
                <c:pt idx="1271">
                  <c:v>13642.358112804101</c:v>
                </c:pt>
                <c:pt idx="1272">
                  <c:v>13641.808535058301</c:v>
                </c:pt>
                <c:pt idx="1273">
                  <c:v>13641.3461621273</c:v>
                </c:pt>
                <c:pt idx="1274">
                  <c:v>13641.2993170184</c:v>
                </c:pt>
                <c:pt idx="1275">
                  <c:v>13640.604380491201</c:v>
                </c:pt>
                <c:pt idx="1276">
                  <c:v>13636.961841905901</c:v>
                </c:pt>
                <c:pt idx="1277">
                  <c:v>13634.8130700272</c:v>
                </c:pt>
                <c:pt idx="1278">
                  <c:v>13629.482140517101</c:v>
                </c:pt>
                <c:pt idx="1279">
                  <c:v>13627.893090531101</c:v>
                </c:pt>
                <c:pt idx="1280">
                  <c:v>13625.2194229992</c:v>
                </c:pt>
                <c:pt idx="1281">
                  <c:v>13618.947940365601</c:v>
                </c:pt>
                <c:pt idx="1282">
                  <c:v>13615.172743621801</c:v>
                </c:pt>
                <c:pt idx="1283">
                  <c:v>13612.1089404987</c:v>
                </c:pt>
                <c:pt idx="1284">
                  <c:v>13603.482601539599</c:v>
                </c:pt>
                <c:pt idx="1285">
                  <c:v>13597.8411668149</c:v>
                </c:pt>
                <c:pt idx="1286">
                  <c:v>13597.7790839263</c:v>
                </c:pt>
                <c:pt idx="1287">
                  <c:v>13588.682383003999</c:v>
                </c:pt>
                <c:pt idx="1288">
                  <c:v>13586.5383122079</c:v>
                </c:pt>
                <c:pt idx="1289">
                  <c:v>13586.098863532899</c:v>
                </c:pt>
                <c:pt idx="1290">
                  <c:v>13583.409070481801</c:v>
                </c:pt>
                <c:pt idx="1291">
                  <c:v>13580.7038957733</c:v>
                </c:pt>
                <c:pt idx="1292">
                  <c:v>13577.756450635699</c:v>
                </c:pt>
                <c:pt idx="1293">
                  <c:v>13576.8682318757</c:v>
                </c:pt>
                <c:pt idx="1294">
                  <c:v>13575.065198189701</c:v>
                </c:pt>
                <c:pt idx="1295">
                  <c:v>13572.6876577561</c:v>
                </c:pt>
                <c:pt idx="1296">
                  <c:v>13570.7064034218</c:v>
                </c:pt>
                <c:pt idx="1297">
                  <c:v>13570.4907095445</c:v>
                </c:pt>
                <c:pt idx="1298">
                  <c:v>13566.852315349601</c:v>
                </c:pt>
                <c:pt idx="1299">
                  <c:v>13564.740850579899</c:v>
                </c:pt>
                <c:pt idx="1300">
                  <c:v>13564.525336066399</c:v>
                </c:pt>
                <c:pt idx="1301">
                  <c:v>13558.6331621387</c:v>
                </c:pt>
                <c:pt idx="1302">
                  <c:v>13555.8394925455</c:v>
                </c:pt>
                <c:pt idx="1303">
                  <c:v>13548.554339115401</c:v>
                </c:pt>
                <c:pt idx="1304">
                  <c:v>13546.0506581096</c:v>
                </c:pt>
                <c:pt idx="1305">
                  <c:v>13542.588751310201</c:v>
                </c:pt>
                <c:pt idx="1306">
                  <c:v>13540.221229704601</c:v>
                </c:pt>
                <c:pt idx="1307">
                  <c:v>13535.871053823201</c:v>
                </c:pt>
                <c:pt idx="1308">
                  <c:v>13535.6742629115</c:v>
                </c:pt>
                <c:pt idx="1309">
                  <c:v>13535.5991487061</c:v>
                </c:pt>
                <c:pt idx="1310">
                  <c:v>13535.196284067901</c:v>
                </c:pt>
                <c:pt idx="1311">
                  <c:v>13532.1090702773</c:v>
                </c:pt>
                <c:pt idx="1312">
                  <c:v>13529.068725298999</c:v>
                </c:pt>
                <c:pt idx="1313">
                  <c:v>13525.9119349785</c:v>
                </c:pt>
                <c:pt idx="1314">
                  <c:v>13524.1549484551</c:v>
                </c:pt>
                <c:pt idx="1315">
                  <c:v>13523.8281069439</c:v>
                </c:pt>
                <c:pt idx="1316">
                  <c:v>13523.648930818201</c:v>
                </c:pt>
                <c:pt idx="1317">
                  <c:v>13521.3711476277</c:v>
                </c:pt>
                <c:pt idx="1318">
                  <c:v>13520.195949290801</c:v>
                </c:pt>
                <c:pt idx="1319">
                  <c:v>13518.5094267614</c:v>
                </c:pt>
                <c:pt idx="1320">
                  <c:v>13511.334167794001</c:v>
                </c:pt>
                <c:pt idx="1321">
                  <c:v>13510.6319175588</c:v>
                </c:pt>
                <c:pt idx="1322">
                  <c:v>13510.275539119</c:v>
                </c:pt>
                <c:pt idx="1323">
                  <c:v>13509.2422137044</c:v>
                </c:pt>
                <c:pt idx="1324">
                  <c:v>13503.020757058801</c:v>
                </c:pt>
                <c:pt idx="1325">
                  <c:v>13501.961127890399</c:v>
                </c:pt>
                <c:pt idx="1326">
                  <c:v>13496.481289928401</c:v>
                </c:pt>
                <c:pt idx="1327">
                  <c:v>13494.798464351299</c:v>
                </c:pt>
                <c:pt idx="1328">
                  <c:v>13492.441608203</c:v>
                </c:pt>
                <c:pt idx="1329">
                  <c:v>13491.525265366199</c:v>
                </c:pt>
                <c:pt idx="1330">
                  <c:v>13491.175207779899</c:v>
                </c:pt>
                <c:pt idx="1331">
                  <c:v>13490.387459067601</c:v>
                </c:pt>
                <c:pt idx="1332">
                  <c:v>13488.226729435901</c:v>
                </c:pt>
                <c:pt idx="1333">
                  <c:v>13487.624638162801</c:v>
                </c:pt>
                <c:pt idx="1334">
                  <c:v>13483.4911594267</c:v>
                </c:pt>
                <c:pt idx="1335">
                  <c:v>13481.7399810282</c:v>
                </c:pt>
                <c:pt idx="1336">
                  <c:v>13480.9726633953</c:v>
                </c:pt>
                <c:pt idx="1337">
                  <c:v>13477.113298813199</c:v>
                </c:pt>
                <c:pt idx="1338">
                  <c:v>13476.692369431799</c:v>
                </c:pt>
                <c:pt idx="1339">
                  <c:v>13474.611984408701</c:v>
                </c:pt>
                <c:pt idx="1340">
                  <c:v>13472.2597912855</c:v>
                </c:pt>
                <c:pt idx="1341">
                  <c:v>13471.749201113</c:v>
                </c:pt>
                <c:pt idx="1342">
                  <c:v>13469.928408894901</c:v>
                </c:pt>
                <c:pt idx="1343">
                  <c:v>13468.491685646301</c:v>
                </c:pt>
                <c:pt idx="1344">
                  <c:v>13462.2011128507</c:v>
                </c:pt>
                <c:pt idx="1345">
                  <c:v>13456.709375504601</c:v>
                </c:pt>
                <c:pt idx="1346">
                  <c:v>13451.550041864401</c:v>
                </c:pt>
                <c:pt idx="1347">
                  <c:v>13449.81266385</c:v>
                </c:pt>
                <c:pt idx="1348">
                  <c:v>13447.4021838235</c:v>
                </c:pt>
                <c:pt idx="1349">
                  <c:v>13445.2777127019</c:v>
                </c:pt>
                <c:pt idx="1350">
                  <c:v>13445.0477123604</c:v>
                </c:pt>
                <c:pt idx="1351">
                  <c:v>13444.7851516997</c:v>
                </c:pt>
                <c:pt idx="1352">
                  <c:v>13444.1681207523</c:v>
                </c:pt>
                <c:pt idx="1353">
                  <c:v>13441.4394597299</c:v>
                </c:pt>
                <c:pt idx="1354">
                  <c:v>13440.984000736</c:v>
                </c:pt>
                <c:pt idx="1355">
                  <c:v>13430.941478111101</c:v>
                </c:pt>
                <c:pt idx="1356">
                  <c:v>13429.31227613</c:v>
                </c:pt>
                <c:pt idx="1357">
                  <c:v>13429.1759124279</c:v>
                </c:pt>
                <c:pt idx="1358">
                  <c:v>13427.468019566</c:v>
                </c:pt>
                <c:pt idx="1359">
                  <c:v>13426.4998266487</c:v>
                </c:pt>
                <c:pt idx="1360">
                  <c:v>13425.1059069001</c:v>
                </c:pt>
                <c:pt idx="1361">
                  <c:v>13423.092193504601</c:v>
                </c:pt>
                <c:pt idx="1362">
                  <c:v>13422.258298289</c:v>
                </c:pt>
                <c:pt idx="1363">
                  <c:v>13421.9850907488</c:v>
                </c:pt>
                <c:pt idx="1364">
                  <c:v>13420.943848094301</c:v>
                </c:pt>
                <c:pt idx="1365">
                  <c:v>13418.904580828899</c:v>
                </c:pt>
                <c:pt idx="1366">
                  <c:v>13414.3494929153</c:v>
                </c:pt>
                <c:pt idx="1367">
                  <c:v>13411.733900258199</c:v>
                </c:pt>
                <c:pt idx="1368">
                  <c:v>13405.4106223297</c:v>
                </c:pt>
                <c:pt idx="1369">
                  <c:v>13405.3274607564</c:v>
                </c:pt>
                <c:pt idx="1370">
                  <c:v>13402.274985013801</c:v>
                </c:pt>
                <c:pt idx="1371">
                  <c:v>13402.257166998799</c:v>
                </c:pt>
                <c:pt idx="1372">
                  <c:v>13401.4849029913</c:v>
                </c:pt>
                <c:pt idx="1373">
                  <c:v>13396.123096277101</c:v>
                </c:pt>
                <c:pt idx="1374">
                  <c:v>13395.7449015159</c:v>
                </c:pt>
                <c:pt idx="1375">
                  <c:v>13394.5094001527</c:v>
                </c:pt>
                <c:pt idx="1376">
                  <c:v>13393.8469614075</c:v>
                </c:pt>
                <c:pt idx="1377">
                  <c:v>13393.678500763701</c:v>
                </c:pt>
                <c:pt idx="1378">
                  <c:v>13386.293104083299</c:v>
                </c:pt>
                <c:pt idx="1379">
                  <c:v>13381.926915087901</c:v>
                </c:pt>
                <c:pt idx="1380">
                  <c:v>13379.161189292599</c:v>
                </c:pt>
                <c:pt idx="1381">
                  <c:v>13378.5548992074</c:v>
                </c:pt>
                <c:pt idx="1382">
                  <c:v>13375.976640525099</c:v>
                </c:pt>
                <c:pt idx="1383">
                  <c:v>13371.064655062601</c:v>
                </c:pt>
                <c:pt idx="1384">
                  <c:v>13368.6034612115</c:v>
                </c:pt>
                <c:pt idx="1385">
                  <c:v>13359.121358631401</c:v>
                </c:pt>
                <c:pt idx="1386">
                  <c:v>13355.967556367401</c:v>
                </c:pt>
                <c:pt idx="1387">
                  <c:v>13355.626874415901</c:v>
                </c:pt>
                <c:pt idx="1388">
                  <c:v>13349.1755566432</c:v>
                </c:pt>
                <c:pt idx="1389">
                  <c:v>13348.8660534299</c:v>
                </c:pt>
                <c:pt idx="1390">
                  <c:v>13347.432889551699</c:v>
                </c:pt>
                <c:pt idx="1391">
                  <c:v>13344.412924828801</c:v>
                </c:pt>
                <c:pt idx="1392">
                  <c:v>13343.044127429301</c:v>
                </c:pt>
                <c:pt idx="1393">
                  <c:v>13339.5722483424</c:v>
                </c:pt>
                <c:pt idx="1394">
                  <c:v>13336.7417031242</c:v>
                </c:pt>
                <c:pt idx="1395">
                  <c:v>13336.7129421021</c:v>
                </c:pt>
                <c:pt idx="1396">
                  <c:v>13326.3770978964</c:v>
                </c:pt>
                <c:pt idx="1397">
                  <c:v>13322.2760177001</c:v>
                </c:pt>
                <c:pt idx="1398">
                  <c:v>13321.467562260101</c:v>
                </c:pt>
                <c:pt idx="1399">
                  <c:v>13321.029420856799</c:v>
                </c:pt>
                <c:pt idx="1400">
                  <c:v>13318.661526596699</c:v>
                </c:pt>
                <c:pt idx="1401">
                  <c:v>13314.1015413894</c:v>
                </c:pt>
                <c:pt idx="1402">
                  <c:v>13312.8055016575</c:v>
                </c:pt>
                <c:pt idx="1403">
                  <c:v>13311.1550339361</c:v>
                </c:pt>
                <c:pt idx="1404">
                  <c:v>13309.3694161612</c:v>
                </c:pt>
                <c:pt idx="1405">
                  <c:v>13307.347484374501</c:v>
                </c:pt>
                <c:pt idx="1406">
                  <c:v>13304.7060418661</c:v>
                </c:pt>
                <c:pt idx="1407">
                  <c:v>13304.541514381801</c:v>
                </c:pt>
                <c:pt idx="1408">
                  <c:v>13304.2991260701</c:v>
                </c:pt>
                <c:pt idx="1409">
                  <c:v>13303.08702089</c:v>
                </c:pt>
                <c:pt idx="1410">
                  <c:v>13297.7927677752</c:v>
                </c:pt>
                <c:pt idx="1411">
                  <c:v>13296.7663152932</c:v>
                </c:pt>
                <c:pt idx="1412">
                  <c:v>13292.0260916181</c:v>
                </c:pt>
                <c:pt idx="1413">
                  <c:v>13289.293339403701</c:v>
                </c:pt>
                <c:pt idx="1414">
                  <c:v>13288.146342509801</c:v>
                </c:pt>
                <c:pt idx="1415">
                  <c:v>13287.5038623971</c:v>
                </c:pt>
                <c:pt idx="1416">
                  <c:v>13284.619918980001</c:v>
                </c:pt>
                <c:pt idx="1417">
                  <c:v>13283.010309974399</c:v>
                </c:pt>
                <c:pt idx="1418">
                  <c:v>13282.0409369341</c:v>
                </c:pt>
                <c:pt idx="1419">
                  <c:v>13281.347881621299</c:v>
                </c:pt>
                <c:pt idx="1420">
                  <c:v>13270.6374921877</c:v>
                </c:pt>
                <c:pt idx="1421">
                  <c:v>13265.229623867999</c:v>
                </c:pt>
                <c:pt idx="1422">
                  <c:v>13262.057142200099</c:v>
                </c:pt>
                <c:pt idx="1423">
                  <c:v>13256.2484667349</c:v>
                </c:pt>
                <c:pt idx="1424">
                  <c:v>13254.585421469699</c:v>
                </c:pt>
                <c:pt idx="1425">
                  <c:v>13252.1528583086</c:v>
                </c:pt>
                <c:pt idx="1426">
                  <c:v>13249.213581746601</c:v>
                </c:pt>
                <c:pt idx="1427">
                  <c:v>13246.9693324952</c:v>
                </c:pt>
                <c:pt idx="1428">
                  <c:v>13243.271891455601</c:v>
                </c:pt>
                <c:pt idx="1429">
                  <c:v>13237.3400177969</c:v>
                </c:pt>
                <c:pt idx="1430">
                  <c:v>13236.7072359466</c:v>
                </c:pt>
                <c:pt idx="1431">
                  <c:v>13231.898162098099</c:v>
                </c:pt>
                <c:pt idx="1432">
                  <c:v>13227.820198843599</c:v>
                </c:pt>
                <c:pt idx="1433">
                  <c:v>13227.421749278299</c:v>
                </c:pt>
                <c:pt idx="1434">
                  <c:v>13226.7776707966</c:v>
                </c:pt>
                <c:pt idx="1435">
                  <c:v>13225.152441796299</c:v>
                </c:pt>
                <c:pt idx="1436">
                  <c:v>13225.0382203464</c:v>
                </c:pt>
                <c:pt idx="1437">
                  <c:v>13224.9356764886</c:v>
                </c:pt>
                <c:pt idx="1438">
                  <c:v>13222.5298372732</c:v>
                </c:pt>
                <c:pt idx="1439">
                  <c:v>13221.0433492548</c:v>
                </c:pt>
                <c:pt idx="1440">
                  <c:v>13211.109356635799</c:v>
                </c:pt>
                <c:pt idx="1441">
                  <c:v>13210.481912376599</c:v>
                </c:pt>
                <c:pt idx="1442">
                  <c:v>13208.557588584001</c:v>
                </c:pt>
                <c:pt idx="1443">
                  <c:v>13199.0959991901</c:v>
                </c:pt>
                <c:pt idx="1444">
                  <c:v>13193.0807972331</c:v>
                </c:pt>
                <c:pt idx="1445">
                  <c:v>13191.799725835101</c:v>
                </c:pt>
                <c:pt idx="1446">
                  <c:v>13187.9661201043</c:v>
                </c:pt>
                <c:pt idx="1447">
                  <c:v>13187.012968830901</c:v>
                </c:pt>
                <c:pt idx="1448">
                  <c:v>13183.747982794401</c:v>
                </c:pt>
                <c:pt idx="1449">
                  <c:v>13181.127422431</c:v>
                </c:pt>
                <c:pt idx="1450">
                  <c:v>13181.097724154301</c:v>
                </c:pt>
                <c:pt idx="1451">
                  <c:v>13180.757015908201</c:v>
                </c:pt>
                <c:pt idx="1452">
                  <c:v>13177.169838898901</c:v>
                </c:pt>
                <c:pt idx="1453">
                  <c:v>13176.7154090596</c:v>
                </c:pt>
                <c:pt idx="1454">
                  <c:v>13175.1574230516</c:v>
                </c:pt>
                <c:pt idx="1455">
                  <c:v>13174.489267626601</c:v>
                </c:pt>
                <c:pt idx="1456">
                  <c:v>13168.574764180799</c:v>
                </c:pt>
                <c:pt idx="1457">
                  <c:v>13168.138315714699</c:v>
                </c:pt>
                <c:pt idx="1458">
                  <c:v>13167.9261088445</c:v>
                </c:pt>
                <c:pt idx="1459">
                  <c:v>13162.892840545201</c:v>
                </c:pt>
                <c:pt idx="1460">
                  <c:v>13161.8172110708</c:v>
                </c:pt>
                <c:pt idx="1461">
                  <c:v>13160.960157694501</c:v>
                </c:pt>
                <c:pt idx="1462">
                  <c:v>13157.830560389701</c:v>
                </c:pt>
                <c:pt idx="1463">
                  <c:v>13156.758782745101</c:v>
                </c:pt>
                <c:pt idx="1464">
                  <c:v>13156.373047785</c:v>
                </c:pt>
                <c:pt idx="1465">
                  <c:v>13155.857041908001</c:v>
                </c:pt>
                <c:pt idx="1466">
                  <c:v>13154.5632003797</c:v>
                </c:pt>
                <c:pt idx="1467">
                  <c:v>13151.986593391101</c:v>
                </c:pt>
                <c:pt idx="1468">
                  <c:v>13145.930142163201</c:v>
                </c:pt>
                <c:pt idx="1469">
                  <c:v>13145.029630790799</c:v>
                </c:pt>
                <c:pt idx="1470">
                  <c:v>13129.0417431283</c:v>
                </c:pt>
                <c:pt idx="1471">
                  <c:v>13125.630296229399</c:v>
                </c:pt>
                <c:pt idx="1472">
                  <c:v>13123.496240594</c:v>
                </c:pt>
                <c:pt idx="1473">
                  <c:v>13119.264790641801</c:v>
                </c:pt>
                <c:pt idx="1474">
                  <c:v>13118.832723498699</c:v>
                </c:pt>
                <c:pt idx="1475">
                  <c:v>13114.6940215348</c:v>
                </c:pt>
                <c:pt idx="1476">
                  <c:v>13114.4892184906</c:v>
                </c:pt>
                <c:pt idx="1477">
                  <c:v>13111.9497381533</c:v>
                </c:pt>
                <c:pt idx="1478">
                  <c:v>13110.817088571601</c:v>
                </c:pt>
                <c:pt idx="1479">
                  <c:v>13106.989560190101</c:v>
                </c:pt>
                <c:pt idx="1480">
                  <c:v>13106.2951007548</c:v>
                </c:pt>
                <c:pt idx="1481">
                  <c:v>13106.2949335701</c:v>
                </c:pt>
                <c:pt idx="1482">
                  <c:v>13105.5899743303</c:v>
                </c:pt>
                <c:pt idx="1483">
                  <c:v>13104.9886597842</c:v>
                </c:pt>
                <c:pt idx="1484">
                  <c:v>13104.728114797799</c:v>
                </c:pt>
                <c:pt idx="1485">
                  <c:v>13101.1394029199</c:v>
                </c:pt>
                <c:pt idx="1486">
                  <c:v>13101.0763791308</c:v>
                </c:pt>
                <c:pt idx="1487">
                  <c:v>13099.1050501058</c:v>
                </c:pt>
                <c:pt idx="1488">
                  <c:v>13098.0062150307</c:v>
                </c:pt>
                <c:pt idx="1489">
                  <c:v>13096.221901311599</c:v>
                </c:pt>
                <c:pt idx="1490">
                  <c:v>13094.6894823733</c:v>
                </c:pt>
                <c:pt idx="1491">
                  <c:v>13093.3653382671</c:v>
                </c:pt>
                <c:pt idx="1492">
                  <c:v>13093.3253054625</c:v>
                </c:pt>
                <c:pt idx="1493">
                  <c:v>13093.1761770305</c:v>
                </c:pt>
                <c:pt idx="1494">
                  <c:v>13093.132132090301</c:v>
                </c:pt>
                <c:pt idx="1495">
                  <c:v>13092.3680566476</c:v>
                </c:pt>
                <c:pt idx="1496">
                  <c:v>13091.055669327299</c:v>
                </c:pt>
                <c:pt idx="1497">
                  <c:v>13090.528072078299</c:v>
                </c:pt>
                <c:pt idx="1498">
                  <c:v>13089.8567801888</c:v>
                </c:pt>
                <c:pt idx="1499">
                  <c:v>13087.632517464301</c:v>
                </c:pt>
                <c:pt idx="1500">
                  <c:v>13080.2360855398</c:v>
                </c:pt>
                <c:pt idx="1501">
                  <c:v>13076.5798099199</c:v>
                </c:pt>
                <c:pt idx="1502">
                  <c:v>13075.519765515501</c:v>
                </c:pt>
                <c:pt idx="1503">
                  <c:v>13075.371035197801</c:v>
                </c:pt>
                <c:pt idx="1504">
                  <c:v>13073.975571667001</c:v>
                </c:pt>
                <c:pt idx="1505">
                  <c:v>13073.617788887501</c:v>
                </c:pt>
                <c:pt idx="1506">
                  <c:v>13072.9327537226</c:v>
                </c:pt>
                <c:pt idx="1507">
                  <c:v>13072.6816435441</c:v>
                </c:pt>
                <c:pt idx="1508">
                  <c:v>13071.255438943601</c:v>
                </c:pt>
                <c:pt idx="1509">
                  <c:v>13071.1477914712</c:v>
                </c:pt>
                <c:pt idx="1510">
                  <c:v>13067.3226973807</c:v>
                </c:pt>
                <c:pt idx="1511">
                  <c:v>13066.6968764915</c:v>
                </c:pt>
                <c:pt idx="1512">
                  <c:v>13066.2199479951</c:v>
                </c:pt>
                <c:pt idx="1513">
                  <c:v>13065.896772677101</c:v>
                </c:pt>
                <c:pt idx="1514">
                  <c:v>13065.5299131017</c:v>
                </c:pt>
                <c:pt idx="1515">
                  <c:v>13060.325507310899</c:v>
                </c:pt>
                <c:pt idx="1516">
                  <c:v>13059.554618661101</c:v>
                </c:pt>
                <c:pt idx="1517">
                  <c:v>13059.432847907499</c:v>
                </c:pt>
                <c:pt idx="1518">
                  <c:v>13059.224002364899</c:v>
                </c:pt>
                <c:pt idx="1519">
                  <c:v>13055.355590494601</c:v>
                </c:pt>
                <c:pt idx="1520">
                  <c:v>13054.5294429269</c:v>
                </c:pt>
                <c:pt idx="1521">
                  <c:v>13053.7733452458</c:v>
                </c:pt>
                <c:pt idx="1522">
                  <c:v>13052.738667290099</c:v>
                </c:pt>
                <c:pt idx="1523">
                  <c:v>13050.7344063608</c:v>
                </c:pt>
                <c:pt idx="1524">
                  <c:v>13050.1719770604</c:v>
                </c:pt>
                <c:pt idx="1525">
                  <c:v>13046.6623245478</c:v>
                </c:pt>
                <c:pt idx="1526">
                  <c:v>13046.278117012</c:v>
                </c:pt>
                <c:pt idx="1527">
                  <c:v>13040.3281543332</c:v>
                </c:pt>
                <c:pt idx="1528">
                  <c:v>13040.1229620842</c:v>
                </c:pt>
                <c:pt idx="1529">
                  <c:v>13031.6302259822</c:v>
                </c:pt>
                <c:pt idx="1530">
                  <c:v>13029.6860562164</c:v>
                </c:pt>
                <c:pt idx="1531">
                  <c:v>13026.737088718601</c:v>
                </c:pt>
                <c:pt idx="1532">
                  <c:v>13026.5144407553</c:v>
                </c:pt>
                <c:pt idx="1533">
                  <c:v>13025.9572848847</c:v>
                </c:pt>
                <c:pt idx="1534">
                  <c:v>13025.3300014654</c:v>
                </c:pt>
                <c:pt idx="1535">
                  <c:v>13024.161091648701</c:v>
                </c:pt>
                <c:pt idx="1536">
                  <c:v>13021.8087983474</c:v>
                </c:pt>
                <c:pt idx="1537">
                  <c:v>13019.0448647184</c:v>
                </c:pt>
                <c:pt idx="1538">
                  <c:v>13016.5501544418</c:v>
                </c:pt>
                <c:pt idx="1539">
                  <c:v>13016.22058687</c:v>
                </c:pt>
                <c:pt idx="1540">
                  <c:v>13015.571705722101</c:v>
                </c:pt>
                <c:pt idx="1541">
                  <c:v>13009.329372296201</c:v>
                </c:pt>
                <c:pt idx="1542">
                  <c:v>13002.0969140136</c:v>
                </c:pt>
                <c:pt idx="1543">
                  <c:v>12989.1955340319</c:v>
                </c:pt>
                <c:pt idx="1544">
                  <c:v>12988.894704967701</c:v>
                </c:pt>
                <c:pt idx="1545">
                  <c:v>12987.786947894399</c:v>
                </c:pt>
                <c:pt idx="1546">
                  <c:v>12980.1647721726</c:v>
                </c:pt>
                <c:pt idx="1547">
                  <c:v>12972.2132183835</c:v>
                </c:pt>
                <c:pt idx="1548">
                  <c:v>12969.661670470499</c:v>
                </c:pt>
                <c:pt idx="1549">
                  <c:v>12965.7597780002</c:v>
                </c:pt>
                <c:pt idx="1550">
                  <c:v>12958.8124021645</c:v>
                </c:pt>
                <c:pt idx="1551">
                  <c:v>12957.2384358937</c:v>
                </c:pt>
                <c:pt idx="1552">
                  <c:v>12954.905973945801</c:v>
                </c:pt>
                <c:pt idx="1553">
                  <c:v>12946.2214319619</c:v>
                </c:pt>
                <c:pt idx="1554">
                  <c:v>12944.205089437601</c:v>
                </c:pt>
                <c:pt idx="1555">
                  <c:v>12940.9784456875</c:v>
                </c:pt>
                <c:pt idx="1556">
                  <c:v>12940.518423687299</c:v>
                </c:pt>
                <c:pt idx="1557">
                  <c:v>12936.8425006466</c:v>
                </c:pt>
                <c:pt idx="1558">
                  <c:v>12936.303167713</c:v>
                </c:pt>
                <c:pt idx="1559">
                  <c:v>12929.943760878999</c:v>
                </c:pt>
                <c:pt idx="1560">
                  <c:v>12927.721482318</c:v>
                </c:pt>
                <c:pt idx="1561">
                  <c:v>12927.4682864558</c:v>
                </c:pt>
                <c:pt idx="1562">
                  <c:v>12924.7208461844</c:v>
                </c:pt>
                <c:pt idx="1563">
                  <c:v>12924.6597804267</c:v>
                </c:pt>
                <c:pt idx="1564">
                  <c:v>12921.2606606997</c:v>
                </c:pt>
                <c:pt idx="1565">
                  <c:v>12920.880579139601</c:v>
                </c:pt>
                <c:pt idx="1566">
                  <c:v>12920.8674994626</c:v>
                </c:pt>
                <c:pt idx="1567">
                  <c:v>12917.829913499199</c:v>
                </c:pt>
                <c:pt idx="1568">
                  <c:v>12916.1833153314</c:v>
                </c:pt>
                <c:pt idx="1569">
                  <c:v>12914.318316249901</c:v>
                </c:pt>
                <c:pt idx="1570">
                  <c:v>12914.227627137099</c:v>
                </c:pt>
                <c:pt idx="1571">
                  <c:v>12900.808468437101</c:v>
                </c:pt>
                <c:pt idx="1572">
                  <c:v>12899.6284723023</c:v>
                </c:pt>
                <c:pt idx="1573">
                  <c:v>12898.9159744559</c:v>
                </c:pt>
                <c:pt idx="1574">
                  <c:v>12896.846735929201</c:v>
                </c:pt>
                <c:pt idx="1575">
                  <c:v>12896.505187524799</c:v>
                </c:pt>
                <c:pt idx="1576">
                  <c:v>12895.1612980391</c:v>
                </c:pt>
                <c:pt idx="1577">
                  <c:v>12893.9134511009</c:v>
                </c:pt>
                <c:pt idx="1578">
                  <c:v>12892.6327798457</c:v>
                </c:pt>
                <c:pt idx="1579">
                  <c:v>12892.1049430121</c:v>
                </c:pt>
                <c:pt idx="1580">
                  <c:v>12888.8169606104</c:v>
                </c:pt>
                <c:pt idx="1581">
                  <c:v>12887.0674694565</c:v>
                </c:pt>
                <c:pt idx="1582">
                  <c:v>12883.8639870447</c:v>
                </c:pt>
                <c:pt idx="1583">
                  <c:v>12882.079279089199</c:v>
                </c:pt>
                <c:pt idx="1584">
                  <c:v>12878.897008440699</c:v>
                </c:pt>
                <c:pt idx="1585">
                  <c:v>12873.465701618799</c:v>
                </c:pt>
                <c:pt idx="1586">
                  <c:v>12872.8639186248</c:v>
                </c:pt>
                <c:pt idx="1587">
                  <c:v>12871.945115480101</c:v>
                </c:pt>
                <c:pt idx="1588">
                  <c:v>12866.649446964901</c:v>
                </c:pt>
                <c:pt idx="1589">
                  <c:v>12864.4762518562</c:v>
                </c:pt>
                <c:pt idx="1590">
                  <c:v>12863.568961519701</c:v>
                </c:pt>
                <c:pt idx="1591">
                  <c:v>12862.4744542804</c:v>
                </c:pt>
                <c:pt idx="1592">
                  <c:v>12862.250397657201</c:v>
                </c:pt>
                <c:pt idx="1593">
                  <c:v>12857.5655839592</c:v>
                </c:pt>
                <c:pt idx="1594">
                  <c:v>12856.239688842101</c:v>
                </c:pt>
                <c:pt idx="1595">
                  <c:v>12855.413070254601</c:v>
                </c:pt>
                <c:pt idx="1596">
                  <c:v>12853.0525567437</c:v>
                </c:pt>
                <c:pt idx="1597">
                  <c:v>12852.663424611799</c:v>
                </c:pt>
                <c:pt idx="1598">
                  <c:v>12851.5879568073</c:v>
                </c:pt>
                <c:pt idx="1599">
                  <c:v>12850.592770261201</c:v>
                </c:pt>
                <c:pt idx="1600">
                  <c:v>12847.021886975501</c:v>
                </c:pt>
                <c:pt idx="1601">
                  <c:v>12846.5722301525</c:v>
                </c:pt>
                <c:pt idx="1602">
                  <c:v>12843.5881116009</c:v>
                </c:pt>
                <c:pt idx="1603">
                  <c:v>12843.2988198448</c:v>
                </c:pt>
                <c:pt idx="1604">
                  <c:v>12839.573044794</c:v>
                </c:pt>
                <c:pt idx="1605">
                  <c:v>12835.799533564301</c:v>
                </c:pt>
                <c:pt idx="1606">
                  <c:v>12831.9215571686</c:v>
                </c:pt>
                <c:pt idx="1607">
                  <c:v>12831.727290996099</c:v>
                </c:pt>
                <c:pt idx="1608">
                  <c:v>12830.030743229099</c:v>
                </c:pt>
                <c:pt idx="1609">
                  <c:v>12824.2265385804</c:v>
                </c:pt>
                <c:pt idx="1610">
                  <c:v>12821.940446144799</c:v>
                </c:pt>
                <c:pt idx="1611">
                  <c:v>12821.8881756922</c:v>
                </c:pt>
                <c:pt idx="1612">
                  <c:v>12816.847285284601</c:v>
                </c:pt>
                <c:pt idx="1613">
                  <c:v>12811.445852345199</c:v>
                </c:pt>
                <c:pt idx="1614">
                  <c:v>12809.937493134499</c:v>
                </c:pt>
                <c:pt idx="1615">
                  <c:v>12808.678317842499</c:v>
                </c:pt>
                <c:pt idx="1616">
                  <c:v>12806.164323901399</c:v>
                </c:pt>
                <c:pt idx="1617">
                  <c:v>12805.898304209401</c:v>
                </c:pt>
                <c:pt idx="1618">
                  <c:v>12804.7531978435</c:v>
                </c:pt>
                <c:pt idx="1619">
                  <c:v>12803.896124169099</c:v>
                </c:pt>
                <c:pt idx="1620">
                  <c:v>12801.1836174981</c:v>
                </c:pt>
                <c:pt idx="1621">
                  <c:v>12794.295689812299</c:v>
                </c:pt>
                <c:pt idx="1622">
                  <c:v>12793.9456893481</c:v>
                </c:pt>
                <c:pt idx="1623">
                  <c:v>12792.494018605399</c:v>
                </c:pt>
                <c:pt idx="1624">
                  <c:v>12790.214721611401</c:v>
                </c:pt>
                <c:pt idx="1625">
                  <c:v>12786.2580962542</c:v>
                </c:pt>
                <c:pt idx="1626">
                  <c:v>12784.0313562475</c:v>
                </c:pt>
                <c:pt idx="1627">
                  <c:v>12783.2986588351</c:v>
                </c:pt>
                <c:pt idx="1628">
                  <c:v>12781.002518867999</c:v>
                </c:pt>
                <c:pt idx="1629">
                  <c:v>12774.5379521469</c:v>
                </c:pt>
                <c:pt idx="1630">
                  <c:v>12773.6336487647</c:v>
                </c:pt>
                <c:pt idx="1631">
                  <c:v>12759.010023294401</c:v>
                </c:pt>
                <c:pt idx="1632">
                  <c:v>12758.9082526439</c:v>
                </c:pt>
                <c:pt idx="1633">
                  <c:v>12755.633987287199</c:v>
                </c:pt>
                <c:pt idx="1634">
                  <c:v>12753.7760098771</c:v>
                </c:pt>
                <c:pt idx="1635">
                  <c:v>12753.5507412884</c:v>
                </c:pt>
                <c:pt idx="1636">
                  <c:v>12728.974108396</c:v>
                </c:pt>
                <c:pt idx="1637">
                  <c:v>12726.4290975925</c:v>
                </c:pt>
                <c:pt idx="1638">
                  <c:v>12724.144585285099</c:v>
                </c:pt>
                <c:pt idx="1639">
                  <c:v>12716.8628652179</c:v>
                </c:pt>
                <c:pt idx="1640">
                  <c:v>12716.1546642097</c:v>
                </c:pt>
                <c:pt idx="1641">
                  <c:v>12712.627256026301</c:v>
                </c:pt>
                <c:pt idx="1642">
                  <c:v>12709.743969458599</c:v>
                </c:pt>
                <c:pt idx="1643">
                  <c:v>12707.1297297332</c:v>
                </c:pt>
                <c:pt idx="1644">
                  <c:v>12705.1874002368</c:v>
                </c:pt>
                <c:pt idx="1645">
                  <c:v>12704.840891172</c:v>
                </c:pt>
                <c:pt idx="1646">
                  <c:v>12702.418150372199</c:v>
                </c:pt>
                <c:pt idx="1647">
                  <c:v>12701.7830660773</c:v>
                </c:pt>
                <c:pt idx="1648">
                  <c:v>12700.7851220551</c:v>
                </c:pt>
                <c:pt idx="1649">
                  <c:v>12700.418355174101</c:v>
                </c:pt>
                <c:pt idx="1650">
                  <c:v>12693.122284204201</c:v>
                </c:pt>
                <c:pt idx="1651">
                  <c:v>12691.859185277601</c:v>
                </c:pt>
                <c:pt idx="1652">
                  <c:v>12690.711010335801</c:v>
                </c:pt>
                <c:pt idx="1653">
                  <c:v>12688.339445890701</c:v>
                </c:pt>
                <c:pt idx="1654">
                  <c:v>12687.0520480084</c:v>
                </c:pt>
                <c:pt idx="1655">
                  <c:v>12686.097880453701</c:v>
                </c:pt>
                <c:pt idx="1656">
                  <c:v>12684.0440330035</c:v>
                </c:pt>
                <c:pt idx="1657">
                  <c:v>12682.201968196599</c:v>
                </c:pt>
                <c:pt idx="1658">
                  <c:v>12681.543482950399</c:v>
                </c:pt>
                <c:pt idx="1659">
                  <c:v>12678.3476864893</c:v>
                </c:pt>
                <c:pt idx="1660">
                  <c:v>12676.967542210599</c:v>
                </c:pt>
                <c:pt idx="1661">
                  <c:v>12674.2893884316</c:v>
                </c:pt>
                <c:pt idx="1662">
                  <c:v>12671.195732008</c:v>
                </c:pt>
                <c:pt idx="1663">
                  <c:v>12668.925834031599</c:v>
                </c:pt>
                <c:pt idx="1664">
                  <c:v>12666.8029458161</c:v>
                </c:pt>
                <c:pt idx="1665">
                  <c:v>12663.452006796901</c:v>
                </c:pt>
                <c:pt idx="1666">
                  <c:v>12661.6065135916</c:v>
                </c:pt>
                <c:pt idx="1667">
                  <c:v>12659.6200829543</c:v>
                </c:pt>
                <c:pt idx="1668">
                  <c:v>12654.171438278499</c:v>
                </c:pt>
                <c:pt idx="1669">
                  <c:v>12652.6169845733</c:v>
                </c:pt>
                <c:pt idx="1670">
                  <c:v>12649.698852444501</c:v>
                </c:pt>
                <c:pt idx="1671">
                  <c:v>12649.591901805201</c:v>
                </c:pt>
                <c:pt idx="1672">
                  <c:v>12645.059245525899</c:v>
                </c:pt>
                <c:pt idx="1673">
                  <c:v>12633.760986962399</c:v>
                </c:pt>
                <c:pt idx="1674">
                  <c:v>12633.241903321799</c:v>
                </c:pt>
                <c:pt idx="1675">
                  <c:v>12632.6130673771</c:v>
                </c:pt>
                <c:pt idx="1676">
                  <c:v>12627.8392485558</c:v>
                </c:pt>
                <c:pt idx="1677">
                  <c:v>12625.6625301321</c:v>
                </c:pt>
                <c:pt idx="1678">
                  <c:v>12604.003294166499</c:v>
                </c:pt>
                <c:pt idx="1679">
                  <c:v>12594.585966856001</c:v>
                </c:pt>
                <c:pt idx="1680">
                  <c:v>12590.223733274801</c:v>
                </c:pt>
                <c:pt idx="1681">
                  <c:v>12589.831815920599</c:v>
                </c:pt>
                <c:pt idx="1682">
                  <c:v>12588.739827376899</c:v>
                </c:pt>
                <c:pt idx="1683">
                  <c:v>12585.0702814203</c:v>
                </c:pt>
                <c:pt idx="1684">
                  <c:v>12579.751520613399</c:v>
                </c:pt>
                <c:pt idx="1685">
                  <c:v>12575.3301270423</c:v>
                </c:pt>
                <c:pt idx="1686">
                  <c:v>12575.316236320001</c:v>
                </c:pt>
                <c:pt idx="1687">
                  <c:v>12574.4291041898</c:v>
                </c:pt>
                <c:pt idx="1688">
                  <c:v>12573.275778954399</c:v>
                </c:pt>
                <c:pt idx="1689">
                  <c:v>12571.878929693699</c:v>
                </c:pt>
                <c:pt idx="1690">
                  <c:v>12571.2214255446</c:v>
                </c:pt>
                <c:pt idx="1691">
                  <c:v>12569.424684687199</c:v>
                </c:pt>
                <c:pt idx="1692">
                  <c:v>12569.1165864057</c:v>
                </c:pt>
                <c:pt idx="1693">
                  <c:v>12567.813831150501</c:v>
                </c:pt>
                <c:pt idx="1694">
                  <c:v>12563.267866639901</c:v>
                </c:pt>
                <c:pt idx="1695">
                  <c:v>12561.168145879999</c:v>
                </c:pt>
                <c:pt idx="1696">
                  <c:v>12558.916055055701</c:v>
                </c:pt>
                <c:pt idx="1697">
                  <c:v>12558.8833413631</c:v>
                </c:pt>
                <c:pt idx="1698">
                  <c:v>12556.928274050601</c:v>
                </c:pt>
                <c:pt idx="1699">
                  <c:v>12556.214799285999</c:v>
                </c:pt>
                <c:pt idx="1700">
                  <c:v>12555.096722673101</c:v>
                </c:pt>
                <c:pt idx="1701">
                  <c:v>12551.587721362601</c:v>
                </c:pt>
                <c:pt idx="1702">
                  <c:v>12546.4108122372</c:v>
                </c:pt>
                <c:pt idx="1703">
                  <c:v>12544.371798313299</c:v>
                </c:pt>
                <c:pt idx="1704">
                  <c:v>12540.914996420601</c:v>
                </c:pt>
                <c:pt idx="1705">
                  <c:v>12538.788519241099</c:v>
                </c:pt>
                <c:pt idx="1706">
                  <c:v>12523.2137099598</c:v>
                </c:pt>
                <c:pt idx="1707">
                  <c:v>12522.646835589399</c:v>
                </c:pt>
                <c:pt idx="1708">
                  <c:v>12521.8257304335</c:v>
                </c:pt>
                <c:pt idx="1709">
                  <c:v>12521.256353196</c:v>
                </c:pt>
                <c:pt idx="1710">
                  <c:v>12521.1075856229</c:v>
                </c:pt>
                <c:pt idx="1711">
                  <c:v>12520.347598472599</c:v>
                </c:pt>
                <c:pt idx="1712">
                  <c:v>12519.1680067368</c:v>
                </c:pt>
                <c:pt idx="1713">
                  <c:v>12518.413211999999</c:v>
                </c:pt>
                <c:pt idx="1714">
                  <c:v>12517.8103774559</c:v>
                </c:pt>
                <c:pt idx="1715">
                  <c:v>12513.990780889</c:v>
                </c:pt>
                <c:pt idx="1716">
                  <c:v>12512.1690211311</c:v>
                </c:pt>
                <c:pt idx="1717">
                  <c:v>12509.532526651599</c:v>
                </c:pt>
                <c:pt idx="1718">
                  <c:v>12504.814866895</c:v>
                </c:pt>
                <c:pt idx="1719">
                  <c:v>12496.3522658479</c:v>
                </c:pt>
                <c:pt idx="1720">
                  <c:v>12496.0060226674</c:v>
                </c:pt>
                <c:pt idx="1721">
                  <c:v>12490.2824388311</c:v>
                </c:pt>
                <c:pt idx="1722">
                  <c:v>12490.0755329237</c:v>
                </c:pt>
                <c:pt idx="1723">
                  <c:v>12489.5911491973</c:v>
                </c:pt>
                <c:pt idx="1724">
                  <c:v>12489.080719974199</c:v>
                </c:pt>
                <c:pt idx="1725">
                  <c:v>12488.970376350901</c:v>
                </c:pt>
                <c:pt idx="1726">
                  <c:v>12486.1485272351</c:v>
                </c:pt>
                <c:pt idx="1727">
                  <c:v>12484.3691132272</c:v>
                </c:pt>
                <c:pt idx="1728">
                  <c:v>12484.111060240601</c:v>
                </c:pt>
                <c:pt idx="1729">
                  <c:v>12481.757724368899</c:v>
                </c:pt>
                <c:pt idx="1730">
                  <c:v>12481.360294748099</c:v>
                </c:pt>
                <c:pt idx="1731">
                  <c:v>12481.1606211771</c:v>
                </c:pt>
                <c:pt idx="1732">
                  <c:v>12480.3893630784</c:v>
                </c:pt>
                <c:pt idx="1733">
                  <c:v>12478.6590957219</c:v>
                </c:pt>
                <c:pt idx="1734">
                  <c:v>12477.751779559399</c:v>
                </c:pt>
                <c:pt idx="1735">
                  <c:v>12477.141421713</c:v>
                </c:pt>
                <c:pt idx="1736">
                  <c:v>12476.527238284099</c:v>
                </c:pt>
                <c:pt idx="1737">
                  <c:v>12476.362008349</c:v>
                </c:pt>
                <c:pt idx="1738">
                  <c:v>12473.168997606501</c:v>
                </c:pt>
                <c:pt idx="1739">
                  <c:v>12471.119249494101</c:v>
                </c:pt>
                <c:pt idx="1740">
                  <c:v>12470.838779887201</c:v>
                </c:pt>
                <c:pt idx="1741">
                  <c:v>12469.8797862102</c:v>
                </c:pt>
                <c:pt idx="1742">
                  <c:v>12469.5029969881</c:v>
                </c:pt>
                <c:pt idx="1743">
                  <c:v>12468.2922266065</c:v>
                </c:pt>
                <c:pt idx="1744">
                  <c:v>12467.5886478791</c:v>
                </c:pt>
                <c:pt idx="1745">
                  <c:v>12466.9563700531</c:v>
                </c:pt>
                <c:pt idx="1746">
                  <c:v>12464.0281850554</c:v>
                </c:pt>
                <c:pt idx="1747">
                  <c:v>12463.792956753199</c:v>
                </c:pt>
                <c:pt idx="1748">
                  <c:v>12463.500216500899</c:v>
                </c:pt>
                <c:pt idx="1749">
                  <c:v>12459.114165511101</c:v>
                </c:pt>
                <c:pt idx="1750">
                  <c:v>12456.1674926061</c:v>
                </c:pt>
                <c:pt idx="1751">
                  <c:v>12455.502517098799</c:v>
                </c:pt>
                <c:pt idx="1752">
                  <c:v>12447.4010323562</c:v>
                </c:pt>
                <c:pt idx="1753">
                  <c:v>12446.177840910501</c:v>
                </c:pt>
                <c:pt idx="1754">
                  <c:v>12445.6335323574</c:v>
                </c:pt>
                <c:pt idx="1755">
                  <c:v>12442.5075772607</c:v>
                </c:pt>
                <c:pt idx="1756">
                  <c:v>12442.402796230601</c:v>
                </c:pt>
                <c:pt idx="1757">
                  <c:v>12442.272350413699</c:v>
                </c:pt>
                <c:pt idx="1758">
                  <c:v>12440.9910349443</c:v>
                </c:pt>
                <c:pt idx="1759">
                  <c:v>12437.7086134727</c:v>
                </c:pt>
                <c:pt idx="1760">
                  <c:v>12436.012989803001</c:v>
                </c:pt>
                <c:pt idx="1761">
                  <c:v>12430.550183846801</c:v>
                </c:pt>
                <c:pt idx="1762">
                  <c:v>12430.397001604</c:v>
                </c:pt>
                <c:pt idx="1763">
                  <c:v>12427.6243277474</c:v>
                </c:pt>
                <c:pt idx="1764">
                  <c:v>12427.0982433636</c:v>
                </c:pt>
                <c:pt idx="1765">
                  <c:v>12420.431698728</c:v>
                </c:pt>
                <c:pt idx="1766">
                  <c:v>12417.6437457988</c:v>
                </c:pt>
                <c:pt idx="1767">
                  <c:v>12417.4794510868</c:v>
                </c:pt>
                <c:pt idx="1768">
                  <c:v>12417.1916019115</c:v>
                </c:pt>
                <c:pt idx="1769">
                  <c:v>12416.353024507</c:v>
                </c:pt>
                <c:pt idx="1770">
                  <c:v>12413.675964080699</c:v>
                </c:pt>
                <c:pt idx="1771">
                  <c:v>12413.041850492</c:v>
                </c:pt>
                <c:pt idx="1772">
                  <c:v>12410.4308932371</c:v>
                </c:pt>
                <c:pt idx="1773">
                  <c:v>12409.756947791</c:v>
                </c:pt>
                <c:pt idx="1774">
                  <c:v>12409.486265526701</c:v>
                </c:pt>
                <c:pt idx="1775">
                  <c:v>12404.9486867835</c:v>
                </c:pt>
                <c:pt idx="1776">
                  <c:v>12401.7108220477</c:v>
                </c:pt>
                <c:pt idx="1777">
                  <c:v>12399.621991550501</c:v>
                </c:pt>
                <c:pt idx="1778">
                  <c:v>12397.924531872501</c:v>
                </c:pt>
                <c:pt idx="1779">
                  <c:v>12395.7907176725</c:v>
                </c:pt>
                <c:pt idx="1780">
                  <c:v>12395.789988893401</c:v>
                </c:pt>
                <c:pt idx="1781">
                  <c:v>12394.6286411705</c:v>
                </c:pt>
                <c:pt idx="1782">
                  <c:v>12393.2407041603</c:v>
                </c:pt>
                <c:pt idx="1783">
                  <c:v>12391.4074484221</c:v>
                </c:pt>
                <c:pt idx="1784">
                  <c:v>12388.61593978</c:v>
                </c:pt>
                <c:pt idx="1785">
                  <c:v>12386.676028121799</c:v>
                </c:pt>
                <c:pt idx="1786">
                  <c:v>12380.892942639401</c:v>
                </c:pt>
                <c:pt idx="1787">
                  <c:v>12379.476002121901</c:v>
                </c:pt>
                <c:pt idx="1788">
                  <c:v>12376.749607035201</c:v>
                </c:pt>
                <c:pt idx="1789">
                  <c:v>12370.370772755499</c:v>
                </c:pt>
                <c:pt idx="1790">
                  <c:v>12369.0533447078</c:v>
                </c:pt>
                <c:pt idx="1791">
                  <c:v>12361.913662155101</c:v>
                </c:pt>
                <c:pt idx="1792">
                  <c:v>12356.951818727801</c:v>
                </c:pt>
                <c:pt idx="1793">
                  <c:v>12356.2368780285</c:v>
                </c:pt>
                <c:pt idx="1794">
                  <c:v>12355.5671675062</c:v>
                </c:pt>
                <c:pt idx="1795">
                  <c:v>12354.944628499299</c:v>
                </c:pt>
                <c:pt idx="1796">
                  <c:v>12354.6557910951</c:v>
                </c:pt>
                <c:pt idx="1797">
                  <c:v>12352.0821783053</c:v>
                </c:pt>
                <c:pt idx="1798">
                  <c:v>12351.226694741599</c:v>
                </c:pt>
                <c:pt idx="1799">
                  <c:v>12348.0372564227</c:v>
                </c:pt>
                <c:pt idx="1800">
                  <c:v>12342.8824133701</c:v>
                </c:pt>
                <c:pt idx="1801">
                  <c:v>12341.257636546299</c:v>
                </c:pt>
                <c:pt idx="1802">
                  <c:v>12341.073736556</c:v>
                </c:pt>
                <c:pt idx="1803">
                  <c:v>12339.7688728135</c:v>
                </c:pt>
                <c:pt idx="1804">
                  <c:v>12338.213355420499</c:v>
                </c:pt>
                <c:pt idx="1805">
                  <c:v>12334.966587101901</c:v>
                </c:pt>
                <c:pt idx="1806">
                  <c:v>12334.091930832699</c:v>
                </c:pt>
                <c:pt idx="1807">
                  <c:v>12331.215232659601</c:v>
                </c:pt>
                <c:pt idx="1808">
                  <c:v>12328.540326260099</c:v>
                </c:pt>
                <c:pt idx="1809">
                  <c:v>12325.4902146738</c:v>
                </c:pt>
                <c:pt idx="1810">
                  <c:v>12323.9648870614</c:v>
                </c:pt>
                <c:pt idx="1811">
                  <c:v>12323.706974212</c:v>
                </c:pt>
                <c:pt idx="1812">
                  <c:v>12322.4980331639</c:v>
                </c:pt>
                <c:pt idx="1813">
                  <c:v>12319.782193404501</c:v>
                </c:pt>
                <c:pt idx="1814">
                  <c:v>12317.720104362999</c:v>
                </c:pt>
                <c:pt idx="1815">
                  <c:v>12314.218555437699</c:v>
                </c:pt>
                <c:pt idx="1816">
                  <c:v>12313.448959141801</c:v>
                </c:pt>
                <c:pt idx="1817">
                  <c:v>12312.933279352899</c:v>
                </c:pt>
                <c:pt idx="1818">
                  <c:v>12309.457804580101</c:v>
                </c:pt>
                <c:pt idx="1819">
                  <c:v>12309.381179649299</c:v>
                </c:pt>
                <c:pt idx="1820">
                  <c:v>12308.7600943535</c:v>
                </c:pt>
                <c:pt idx="1821">
                  <c:v>12307.565570131001</c:v>
                </c:pt>
                <c:pt idx="1822">
                  <c:v>12301.2671308811</c:v>
                </c:pt>
                <c:pt idx="1823">
                  <c:v>12300.8656917271</c:v>
                </c:pt>
                <c:pt idx="1824">
                  <c:v>12296.5660927177</c:v>
                </c:pt>
                <c:pt idx="1825">
                  <c:v>12296.049527007401</c:v>
                </c:pt>
                <c:pt idx="1826">
                  <c:v>12295.215756150001</c:v>
                </c:pt>
                <c:pt idx="1827">
                  <c:v>12292.896081610599</c:v>
                </c:pt>
                <c:pt idx="1828">
                  <c:v>12289.5163804767</c:v>
                </c:pt>
                <c:pt idx="1829">
                  <c:v>12285.393156141699</c:v>
                </c:pt>
                <c:pt idx="1830">
                  <c:v>12284.7567656791</c:v>
                </c:pt>
                <c:pt idx="1831">
                  <c:v>12283.373784367501</c:v>
                </c:pt>
                <c:pt idx="1832">
                  <c:v>12282.0012815106</c:v>
                </c:pt>
                <c:pt idx="1833">
                  <c:v>12280.112421996901</c:v>
                </c:pt>
                <c:pt idx="1834">
                  <c:v>12274.899609919699</c:v>
                </c:pt>
                <c:pt idx="1835">
                  <c:v>12273.9411024744</c:v>
                </c:pt>
                <c:pt idx="1836">
                  <c:v>12272.6316899221</c:v>
                </c:pt>
                <c:pt idx="1837">
                  <c:v>12270.3601918039</c:v>
                </c:pt>
                <c:pt idx="1838">
                  <c:v>12266.739702266599</c:v>
                </c:pt>
                <c:pt idx="1839">
                  <c:v>12258.8802210923</c:v>
                </c:pt>
                <c:pt idx="1840">
                  <c:v>12256.786005583501</c:v>
                </c:pt>
                <c:pt idx="1841">
                  <c:v>12252.783504326901</c:v>
                </c:pt>
                <c:pt idx="1842">
                  <c:v>12247.6875142894</c:v>
                </c:pt>
                <c:pt idx="1843">
                  <c:v>12244.1513927548</c:v>
                </c:pt>
                <c:pt idx="1844">
                  <c:v>12243.7046967405</c:v>
                </c:pt>
                <c:pt idx="1845">
                  <c:v>12243.4817986985</c:v>
                </c:pt>
                <c:pt idx="1846">
                  <c:v>12242.362101458901</c:v>
                </c:pt>
                <c:pt idx="1847">
                  <c:v>12234.7378424872</c:v>
                </c:pt>
                <c:pt idx="1848">
                  <c:v>12231.1141842775</c:v>
                </c:pt>
                <c:pt idx="1849">
                  <c:v>12229.1746054174</c:v>
                </c:pt>
                <c:pt idx="1850">
                  <c:v>12228.461583850099</c:v>
                </c:pt>
                <c:pt idx="1851">
                  <c:v>12222.1445303771</c:v>
                </c:pt>
                <c:pt idx="1852">
                  <c:v>12221.80589603</c:v>
                </c:pt>
                <c:pt idx="1853">
                  <c:v>12221.1782650521</c:v>
                </c:pt>
                <c:pt idx="1854">
                  <c:v>12219.472639332</c:v>
                </c:pt>
                <c:pt idx="1855">
                  <c:v>12219.3617772653</c:v>
                </c:pt>
                <c:pt idx="1856">
                  <c:v>12218.5835400752</c:v>
                </c:pt>
                <c:pt idx="1857">
                  <c:v>12217.5814512082</c:v>
                </c:pt>
                <c:pt idx="1858">
                  <c:v>12214.5819117258</c:v>
                </c:pt>
                <c:pt idx="1859">
                  <c:v>12212.7778595461</c:v>
                </c:pt>
                <c:pt idx="1860">
                  <c:v>12210.0862241838</c:v>
                </c:pt>
                <c:pt idx="1861">
                  <c:v>12208.872585450101</c:v>
                </c:pt>
                <c:pt idx="1862">
                  <c:v>12206.4640837684</c:v>
                </c:pt>
                <c:pt idx="1863">
                  <c:v>12204.490744377201</c:v>
                </c:pt>
                <c:pt idx="1864">
                  <c:v>12203.810156883899</c:v>
                </c:pt>
                <c:pt idx="1865">
                  <c:v>12202.9990298677</c:v>
                </c:pt>
                <c:pt idx="1866">
                  <c:v>12202.456145461299</c:v>
                </c:pt>
                <c:pt idx="1867">
                  <c:v>12200.5803753485</c:v>
                </c:pt>
                <c:pt idx="1868">
                  <c:v>12199.108480992099</c:v>
                </c:pt>
                <c:pt idx="1869">
                  <c:v>12197.54872153</c:v>
                </c:pt>
                <c:pt idx="1870">
                  <c:v>12197.4664585399</c:v>
                </c:pt>
                <c:pt idx="1871">
                  <c:v>12196.846189784999</c:v>
                </c:pt>
                <c:pt idx="1872">
                  <c:v>12195.2698913964</c:v>
                </c:pt>
                <c:pt idx="1873">
                  <c:v>12194.3635092146</c:v>
                </c:pt>
                <c:pt idx="1874">
                  <c:v>12193.680629676201</c:v>
                </c:pt>
                <c:pt idx="1875">
                  <c:v>12192.294317084899</c:v>
                </c:pt>
                <c:pt idx="1876">
                  <c:v>12191.5133017426</c:v>
                </c:pt>
                <c:pt idx="1877">
                  <c:v>12191.362936871201</c:v>
                </c:pt>
                <c:pt idx="1878">
                  <c:v>12184.9218330109</c:v>
                </c:pt>
                <c:pt idx="1879">
                  <c:v>12183.5092156311</c:v>
                </c:pt>
                <c:pt idx="1880">
                  <c:v>12183.187209125101</c:v>
                </c:pt>
                <c:pt idx="1881">
                  <c:v>12180.1109254045</c:v>
                </c:pt>
                <c:pt idx="1882">
                  <c:v>12178.0993373322</c:v>
                </c:pt>
                <c:pt idx="1883">
                  <c:v>12175.406308298099</c:v>
                </c:pt>
                <c:pt idx="1884">
                  <c:v>12173.474913775701</c:v>
                </c:pt>
                <c:pt idx="1885">
                  <c:v>12172.527225497201</c:v>
                </c:pt>
                <c:pt idx="1886">
                  <c:v>12166.5984983542</c:v>
                </c:pt>
                <c:pt idx="1887">
                  <c:v>12164.909362222699</c:v>
                </c:pt>
                <c:pt idx="1888">
                  <c:v>12164.2712596774</c:v>
                </c:pt>
                <c:pt idx="1889">
                  <c:v>12162.267765389801</c:v>
                </c:pt>
                <c:pt idx="1890">
                  <c:v>12157.687994641001</c:v>
                </c:pt>
                <c:pt idx="1891">
                  <c:v>12156.414732928</c:v>
                </c:pt>
                <c:pt idx="1892">
                  <c:v>12152.938870493501</c:v>
                </c:pt>
                <c:pt idx="1893">
                  <c:v>12150.2620072836</c:v>
                </c:pt>
                <c:pt idx="1894">
                  <c:v>12150.2113546276</c:v>
                </c:pt>
                <c:pt idx="1895">
                  <c:v>12149.234118913901</c:v>
                </c:pt>
                <c:pt idx="1896">
                  <c:v>12148.174466684801</c:v>
                </c:pt>
                <c:pt idx="1897">
                  <c:v>12147.6446039193</c:v>
                </c:pt>
                <c:pt idx="1898">
                  <c:v>12146.8049992828</c:v>
                </c:pt>
                <c:pt idx="1899">
                  <c:v>12140.583510455101</c:v>
                </c:pt>
                <c:pt idx="1900">
                  <c:v>12140.5396974778</c:v>
                </c:pt>
                <c:pt idx="1901">
                  <c:v>12138.9672450697</c:v>
                </c:pt>
                <c:pt idx="1902">
                  <c:v>12138.2379367469</c:v>
                </c:pt>
                <c:pt idx="1903">
                  <c:v>12129.432495213499</c:v>
                </c:pt>
                <c:pt idx="1904">
                  <c:v>12122.6712555061</c:v>
                </c:pt>
                <c:pt idx="1905">
                  <c:v>12117.494484425501</c:v>
                </c:pt>
                <c:pt idx="1906">
                  <c:v>12109.496490716099</c:v>
                </c:pt>
                <c:pt idx="1907">
                  <c:v>12105.5481788128</c:v>
                </c:pt>
                <c:pt idx="1908">
                  <c:v>12101.612235693699</c:v>
                </c:pt>
                <c:pt idx="1909">
                  <c:v>12101.4291012879</c:v>
                </c:pt>
                <c:pt idx="1910">
                  <c:v>12099.755108769299</c:v>
                </c:pt>
                <c:pt idx="1911">
                  <c:v>12097.5883432182</c:v>
                </c:pt>
                <c:pt idx="1912">
                  <c:v>12097.3998787407</c:v>
                </c:pt>
                <c:pt idx="1913">
                  <c:v>12094.270360013101</c:v>
                </c:pt>
                <c:pt idx="1914">
                  <c:v>12093.7469622672</c:v>
                </c:pt>
                <c:pt idx="1915">
                  <c:v>12090.643158741501</c:v>
                </c:pt>
                <c:pt idx="1916">
                  <c:v>12087.579090114899</c:v>
                </c:pt>
                <c:pt idx="1917">
                  <c:v>12086.3765939858</c:v>
                </c:pt>
                <c:pt idx="1918">
                  <c:v>12083.1087597609</c:v>
                </c:pt>
                <c:pt idx="1919">
                  <c:v>12082.3583601971</c:v>
                </c:pt>
                <c:pt idx="1920">
                  <c:v>12081.6606626211</c:v>
                </c:pt>
                <c:pt idx="1921">
                  <c:v>12081.1675650044</c:v>
                </c:pt>
                <c:pt idx="1922">
                  <c:v>12080.369024223601</c:v>
                </c:pt>
                <c:pt idx="1923">
                  <c:v>12078.845978884299</c:v>
                </c:pt>
                <c:pt idx="1924">
                  <c:v>12076.3878464914</c:v>
                </c:pt>
                <c:pt idx="1925">
                  <c:v>12075.4379935294</c:v>
                </c:pt>
                <c:pt idx="1926">
                  <c:v>12072.9347539064</c:v>
                </c:pt>
                <c:pt idx="1927">
                  <c:v>12068.180588700199</c:v>
                </c:pt>
                <c:pt idx="1928">
                  <c:v>12065.284339838699</c:v>
                </c:pt>
                <c:pt idx="1929">
                  <c:v>12063.065576279299</c:v>
                </c:pt>
                <c:pt idx="1930">
                  <c:v>12060.507629797101</c:v>
                </c:pt>
                <c:pt idx="1931">
                  <c:v>12058.960860298699</c:v>
                </c:pt>
                <c:pt idx="1932">
                  <c:v>12058.629558103799</c:v>
                </c:pt>
                <c:pt idx="1933">
                  <c:v>12049.674863119801</c:v>
                </c:pt>
                <c:pt idx="1934">
                  <c:v>12042.255002727799</c:v>
                </c:pt>
                <c:pt idx="1935">
                  <c:v>12037.9776408327</c:v>
                </c:pt>
                <c:pt idx="1936">
                  <c:v>12037.928370883001</c:v>
                </c:pt>
                <c:pt idx="1937">
                  <c:v>12036.987955259699</c:v>
                </c:pt>
                <c:pt idx="1938">
                  <c:v>12032.640800679501</c:v>
                </c:pt>
                <c:pt idx="1939">
                  <c:v>12028.485446236</c:v>
                </c:pt>
                <c:pt idx="1940">
                  <c:v>12023.5608184629</c:v>
                </c:pt>
                <c:pt idx="1941">
                  <c:v>12016.3342879587</c:v>
                </c:pt>
                <c:pt idx="1942">
                  <c:v>12015.509512746499</c:v>
                </c:pt>
                <c:pt idx="1943">
                  <c:v>12010.1436128806</c:v>
                </c:pt>
                <c:pt idx="1944">
                  <c:v>12010.0715757161</c:v>
                </c:pt>
                <c:pt idx="1945">
                  <c:v>12005.7384327166</c:v>
                </c:pt>
                <c:pt idx="1946">
                  <c:v>12005.247930523299</c:v>
                </c:pt>
                <c:pt idx="1947">
                  <c:v>12003.7972864975</c:v>
                </c:pt>
                <c:pt idx="1948">
                  <c:v>11992.498725416601</c:v>
                </c:pt>
                <c:pt idx="1949">
                  <c:v>11991.3680125355</c:v>
                </c:pt>
                <c:pt idx="1950">
                  <c:v>11990.899289172101</c:v>
                </c:pt>
                <c:pt idx="1951">
                  <c:v>11986.2976967658</c:v>
                </c:pt>
                <c:pt idx="1952">
                  <c:v>11982.6604156543</c:v>
                </c:pt>
                <c:pt idx="1953">
                  <c:v>11973.6249001947</c:v>
                </c:pt>
                <c:pt idx="1954">
                  <c:v>11972.2251895097</c:v>
                </c:pt>
                <c:pt idx="1955">
                  <c:v>11970.190638268399</c:v>
                </c:pt>
                <c:pt idx="1956">
                  <c:v>11968.9205438801</c:v>
                </c:pt>
                <c:pt idx="1957">
                  <c:v>11965.7558476021</c:v>
                </c:pt>
                <c:pt idx="1958">
                  <c:v>11962.766543206501</c:v>
                </c:pt>
                <c:pt idx="1959">
                  <c:v>11956.9277887386</c:v>
                </c:pt>
                <c:pt idx="1960">
                  <c:v>11952.546735079601</c:v>
                </c:pt>
                <c:pt idx="1961">
                  <c:v>11947.744236140499</c:v>
                </c:pt>
                <c:pt idx="1962">
                  <c:v>11942.5511168383</c:v>
                </c:pt>
                <c:pt idx="1963">
                  <c:v>11940.998207488199</c:v>
                </c:pt>
                <c:pt idx="1964">
                  <c:v>11940.2882513206</c:v>
                </c:pt>
                <c:pt idx="1965">
                  <c:v>11939.294775988599</c:v>
                </c:pt>
                <c:pt idx="1966">
                  <c:v>11938.052085059</c:v>
                </c:pt>
                <c:pt idx="1967">
                  <c:v>11936.9628533184</c:v>
                </c:pt>
                <c:pt idx="1968">
                  <c:v>11933.034339120901</c:v>
                </c:pt>
                <c:pt idx="1969">
                  <c:v>11929.2169670726</c:v>
                </c:pt>
                <c:pt idx="1970">
                  <c:v>11927.139102216999</c:v>
                </c:pt>
                <c:pt idx="1971">
                  <c:v>11923.7125436482</c:v>
                </c:pt>
                <c:pt idx="1972">
                  <c:v>11919.219989175101</c:v>
                </c:pt>
                <c:pt idx="1973">
                  <c:v>11916.3929298816</c:v>
                </c:pt>
                <c:pt idx="1974">
                  <c:v>11915.9656813282</c:v>
                </c:pt>
                <c:pt idx="1975">
                  <c:v>11912.5881864237</c:v>
                </c:pt>
                <c:pt idx="1976">
                  <c:v>11911.5048972083</c:v>
                </c:pt>
                <c:pt idx="1977">
                  <c:v>11911.1058976071</c:v>
                </c:pt>
                <c:pt idx="1978">
                  <c:v>11910.6234751599</c:v>
                </c:pt>
                <c:pt idx="1979">
                  <c:v>11910.4464253688</c:v>
                </c:pt>
                <c:pt idx="1980">
                  <c:v>11910.263863579399</c:v>
                </c:pt>
                <c:pt idx="1981">
                  <c:v>11910.060403441399</c:v>
                </c:pt>
                <c:pt idx="1982">
                  <c:v>11909.199031002199</c:v>
                </c:pt>
                <c:pt idx="1983">
                  <c:v>11904.832151119101</c:v>
                </c:pt>
                <c:pt idx="1984">
                  <c:v>11900.9193292243</c:v>
                </c:pt>
                <c:pt idx="1985">
                  <c:v>11898.5399588235</c:v>
                </c:pt>
                <c:pt idx="1986">
                  <c:v>11897.7456398951</c:v>
                </c:pt>
                <c:pt idx="1987">
                  <c:v>11896.073381521001</c:v>
                </c:pt>
                <c:pt idx="1988">
                  <c:v>11895.9845076485</c:v>
                </c:pt>
                <c:pt idx="1989">
                  <c:v>11895.776952507</c:v>
                </c:pt>
                <c:pt idx="1990">
                  <c:v>11894.8997462938</c:v>
                </c:pt>
                <c:pt idx="1991">
                  <c:v>11894.3077256464</c:v>
                </c:pt>
                <c:pt idx="1992">
                  <c:v>11892.8845997055</c:v>
                </c:pt>
                <c:pt idx="1993">
                  <c:v>11890.466661959699</c:v>
                </c:pt>
                <c:pt idx="1994">
                  <c:v>11888.360552382301</c:v>
                </c:pt>
                <c:pt idx="1995">
                  <c:v>11887.451228993599</c:v>
                </c:pt>
                <c:pt idx="1996">
                  <c:v>11881.585375610101</c:v>
                </c:pt>
                <c:pt idx="1997">
                  <c:v>11880.8957994143</c:v>
                </c:pt>
                <c:pt idx="1998">
                  <c:v>11878.5759292864</c:v>
                </c:pt>
                <c:pt idx="1999">
                  <c:v>11877.950366311599</c:v>
                </c:pt>
                <c:pt idx="2000">
                  <c:v>11876.407762311501</c:v>
                </c:pt>
                <c:pt idx="2001">
                  <c:v>11874.6921503415</c:v>
                </c:pt>
                <c:pt idx="2002">
                  <c:v>11874.085155541299</c:v>
                </c:pt>
                <c:pt idx="2003">
                  <c:v>11873.814351524101</c:v>
                </c:pt>
                <c:pt idx="2004">
                  <c:v>11872.7766203549</c:v>
                </c:pt>
                <c:pt idx="2005">
                  <c:v>11870.991900283099</c:v>
                </c:pt>
                <c:pt idx="2006">
                  <c:v>11865.948261342999</c:v>
                </c:pt>
                <c:pt idx="2007">
                  <c:v>11863.0712947395</c:v>
                </c:pt>
                <c:pt idx="2008">
                  <c:v>11859.992647397499</c:v>
                </c:pt>
                <c:pt idx="2009">
                  <c:v>11850.1497463983</c:v>
                </c:pt>
                <c:pt idx="2010">
                  <c:v>11849.188690586399</c:v>
                </c:pt>
                <c:pt idx="2011">
                  <c:v>11848.429183001401</c:v>
                </c:pt>
                <c:pt idx="2012">
                  <c:v>11844.6605483888</c:v>
                </c:pt>
                <c:pt idx="2013">
                  <c:v>11843.9731547511</c:v>
                </c:pt>
                <c:pt idx="2014">
                  <c:v>11842.952177142201</c:v>
                </c:pt>
                <c:pt idx="2015">
                  <c:v>11841.8673574484</c:v>
                </c:pt>
                <c:pt idx="2016">
                  <c:v>11841.861590225901</c:v>
                </c:pt>
                <c:pt idx="2017">
                  <c:v>11841.201669926701</c:v>
                </c:pt>
                <c:pt idx="2018">
                  <c:v>11840.633018451501</c:v>
                </c:pt>
                <c:pt idx="2019">
                  <c:v>11839.818700919701</c:v>
                </c:pt>
                <c:pt idx="2020">
                  <c:v>11838.819623011101</c:v>
                </c:pt>
                <c:pt idx="2021">
                  <c:v>11837.6906941124</c:v>
                </c:pt>
                <c:pt idx="2022">
                  <c:v>11834.3965289099</c:v>
                </c:pt>
                <c:pt idx="2023">
                  <c:v>11833.901582516301</c:v>
                </c:pt>
                <c:pt idx="2024">
                  <c:v>11829.577752515401</c:v>
                </c:pt>
                <c:pt idx="2025">
                  <c:v>11827.453223017499</c:v>
                </c:pt>
                <c:pt idx="2026">
                  <c:v>11826.2815358558</c:v>
                </c:pt>
                <c:pt idx="2027">
                  <c:v>11825.450411915001</c:v>
                </c:pt>
                <c:pt idx="2028">
                  <c:v>11822.4897970726</c:v>
                </c:pt>
                <c:pt idx="2029">
                  <c:v>11811.710438399299</c:v>
                </c:pt>
                <c:pt idx="2030">
                  <c:v>11808.8707766851</c:v>
                </c:pt>
                <c:pt idx="2031">
                  <c:v>11808.3314909696</c:v>
                </c:pt>
                <c:pt idx="2032">
                  <c:v>11808.165864442901</c:v>
                </c:pt>
                <c:pt idx="2033">
                  <c:v>11806.4271707027</c:v>
                </c:pt>
                <c:pt idx="2034">
                  <c:v>11803.1178691159</c:v>
                </c:pt>
                <c:pt idx="2035">
                  <c:v>11790.1391562764</c:v>
                </c:pt>
                <c:pt idx="2036">
                  <c:v>11789.867674925101</c:v>
                </c:pt>
                <c:pt idx="2037">
                  <c:v>11788.686271832699</c:v>
                </c:pt>
                <c:pt idx="2038">
                  <c:v>11788.4998583697</c:v>
                </c:pt>
                <c:pt idx="2039">
                  <c:v>11787.3910813682</c:v>
                </c:pt>
                <c:pt idx="2040">
                  <c:v>11786.3980396548</c:v>
                </c:pt>
                <c:pt idx="2041">
                  <c:v>11784.691685988</c:v>
                </c:pt>
                <c:pt idx="2042">
                  <c:v>11780.9876572582</c:v>
                </c:pt>
                <c:pt idx="2043">
                  <c:v>11767.3160181847</c:v>
                </c:pt>
                <c:pt idx="2044">
                  <c:v>11767.2597124738</c:v>
                </c:pt>
                <c:pt idx="2045">
                  <c:v>11762.3448632945</c:v>
                </c:pt>
                <c:pt idx="2046">
                  <c:v>11761.2371423849</c:v>
                </c:pt>
                <c:pt idx="2047">
                  <c:v>11760.7529385701</c:v>
                </c:pt>
                <c:pt idx="2048">
                  <c:v>11760.143175605301</c:v>
                </c:pt>
                <c:pt idx="2049">
                  <c:v>11754.4071613662</c:v>
                </c:pt>
                <c:pt idx="2050">
                  <c:v>11749.768746619</c:v>
                </c:pt>
                <c:pt idx="2051">
                  <c:v>11745.860681886101</c:v>
                </c:pt>
                <c:pt idx="2052">
                  <c:v>11744.901140042301</c:v>
                </c:pt>
                <c:pt idx="2053">
                  <c:v>11740.3099373689</c:v>
                </c:pt>
                <c:pt idx="2054">
                  <c:v>11740.0747246232</c:v>
                </c:pt>
                <c:pt idx="2055">
                  <c:v>11732.3831397428</c:v>
                </c:pt>
                <c:pt idx="2056">
                  <c:v>11732.269115446999</c:v>
                </c:pt>
                <c:pt idx="2057">
                  <c:v>11732.049948108899</c:v>
                </c:pt>
                <c:pt idx="2058">
                  <c:v>11730.643745888299</c:v>
                </c:pt>
                <c:pt idx="2059">
                  <c:v>11729.5897412165</c:v>
                </c:pt>
                <c:pt idx="2060">
                  <c:v>11728.839219698501</c:v>
                </c:pt>
                <c:pt idx="2061">
                  <c:v>11728.041669533801</c:v>
                </c:pt>
                <c:pt idx="2062">
                  <c:v>11719.197393435301</c:v>
                </c:pt>
                <c:pt idx="2063">
                  <c:v>11717.652393946501</c:v>
                </c:pt>
                <c:pt idx="2064">
                  <c:v>11712.577614093199</c:v>
                </c:pt>
                <c:pt idx="2065">
                  <c:v>11710.1516067625</c:v>
                </c:pt>
                <c:pt idx="2066">
                  <c:v>11708.926329001</c:v>
                </c:pt>
                <c:pt idx="2067">
                  <c:v>11701.326385746601</c:v>
                </c:pt>
                <c:pt idx="2068">
                  <c:v>11699.066999389401</c:v>
                </c:pt>
                <c:pt idx="2069">
                  <c:v>11697.164229137299</c:v>
                </c:pt>
                <c:pt idx="2070">
                  <c:v>11696.5861195041</c:v>
                </c:pt>
                <c:pt idx="2071">
                  <c:v>11693.0101990231</c:v>
                </c:pt>
                <c:pt idx="2072">
                  <c:v>11691.728074463899</c:v>
                </c:pt>
                <c:pt idx="2073">
                  <c:v>11686.445311073699</c:v>
                </c:pt>
                <c:pt idx="2074">
                  <c:v>11683.834136751</c:v>
                </c:pt>
                <c:pt idx="2075">
                  <c:v>11675.808628324399</c:v>
                </c:pt>
                <c:pt idx="2076">
                  <c:v>11672.639286306599</c:v>
                </c:pt>
                <c:pt idx="2077">
                  <c:v>11670.896743502501</c:v>
                </c:pt>
                <c:pt idx="2078">
                  <c:v>11666.9447853823</c:v>
                </c:pt>
                <c:pt idx="2079">
                  <c:v>11664.5672930652</c:v>
                </c:pt>
                <c:pt idx="2080">
                  <c:v>11663.386263979701</c:v>
                </c:pt>
                <c:pt idx="2081">
                  <c:v>11663.0242766836</c:v>
                </c:pt>
                <c:pt idx="2082">
                  <c:v>11662.2477828666</c:v>
                </c:pt>
                <c:pt idx="2083">
                  <c:v>11659.949987116201</c:v>
                </c:pt>
                <c:pt idx="2084">
                  <c:v>11659.1840854982</c:v>
                </c:pt>
                <c:pt idx="2085">
                  <c:v>11659.005330076599</c:v>
                </c:pt>
                <c:pt idx="2086">
                  <c:v>11656.4207911622</c:v>
                </c:pt>
                <c:pt idx="2087">
                  <c:v>11656.4159414557</c:v>
                </c:pt>
                <c:pt idx="2088">
                  <c:v>11648.6469836212</c:v>
                </c:pt>
                <c:pt idx="2089">
                  <c:v>11648.1719470877</c:v>
                </c:pt>
                <c:pt idx="2090">
                  <c:v>11645.070896658201</c:v>
                </c:pt>
                <c:pt idx="2091">
                  <c:v>11640.363576903101</c:v>
                </c:pt>
                <c:pt idx="2092">
                  <c:v>11632.434105214999</c:v>
                </c:pt>
                <c:pt idx="2093">
                  <c:v>11632.098165389099</c:v>
                </c:pt>
                <c:pt idx="2094">
                  <c:v>11629.768475163701</c:v>
                </c:pt>
                <c:pt idx="2095">
                  <c:v>11629.185815540301</c:v>
                </c:pt>
                <c:pt idx="2096">
                  <c:v>11628.8363684869</c:v>
                </c:pt>
                <c:pt idx="2097">
                  <c:v>11626.3560026226</c:v>
                </c:pt>
                <c:pt idx="2098">
                  <c:v>11621.3298172594</c:v>
                </c:pt>
                <c:pt idx="2099">
                  <c:v>11620.715781933701</c:v>
                </c:pt>
                <c:pt idx="2100">
                  <c:v>11614.3035785629</c:v>
                </c:pt>
                <c:pt idx="2101">
                  <c:v>11613.3027207989</c:v>
                </c:pt>
                <c:pt idx="2102">
                  <c:v>11612.9366029385</c:v>
                </c:pt>
                <c:pt idx="2103">
                  <c:v>11607.7871142777</c:v>
                </c:pt>
                <c:pt idx="2104">
                  <c:v>11605.5995910899</c:v>
                </c:pt>
                <c:pt idx="2105">
                  <c:v>11601.3831031763</c:v>
                </c:pt>
                <c:pt idx="2106">
                  <c:v>11597.9195011382</c:v>
                </c:pt>
                <c:pt idx="2107">
                  <c:v>11595.0416830715</c:v>
                </c:pt>
                <c:pt idx="2108">
                  <c:v>11592.772022414299</c:v>
                </c:pt>
                <c:pt idx="2109">
                  <c:v>11582.578179529901</c:v>
                </c:pt>
                <c:pt idx="2110">
                  <c:v>11581.8434226728</c:v>
                </c:pt>
                <c:pt idx="2111">
                  <c:v>11581.130046112001</c:v>
                </c:pt>
                <c:pt idx="2112">
                  <c:v>11578.525842590399</c:v>
                </c:pt>
                <c:pt idx="2113">
                  <c:v>11573.0823884241</c:v>
                </c:pt>
                <c:pt idx="2114">
                  <c:v>11572.336802853901</c:v>
                </c:pt>
                <c:pt idx="2115">
                  <c:v>11567.6489259639</c:v>
                </c:pt>
                <c:pt idx="2116">
                  <c:v>11567.621510176101</c:v>
                </c:pt>
                <c:pt idx="2117">
                  <c:v>11563.783571321699</c:v>
                </c:pt>
                <c:pt idx="2118">
                  <c:v>11555.394708412899</c:v>
                </c:pt>
                <c:pt idx="2119">
                  <c:v>11554.6956944427</c:v>
                </c:pt>
                <c:pt idx="2120">
                  <c:v>11554.5361884578</c:v>
                </c:pt>
                <c:pt idx="2121">
                  <c:v>11551.0956198229</c:v>
                </c:pt>
                <c:pt idx="2122">
                  <c:v>11547.927851287701</c:v>
                </c:pt>
                <c:pt idx="2123">
                  <c:v>11545.5304596528</c:v>
                </c:pt>
                <c:pt idx="2124">
                  <c:v>11542.655490344299</c:v>
                </c:pt>
                <c:pt idx="2125">
                  <c:v>11541.375533578301</c:v>
                </c:pt>
                <c:pt idx="2126">
                  <c:v>11538.587167922</c:v>
                </c:pt>
                <c:pt idx="2127">
                  <c:v>11531.545874088501</c:v>
                </c:pt>
                <c:pt idx="2128">
                  <c:v>11524.671412039201</c:v>
                </c:pt>
                <c:pt idx="2129">
                  <c:v>11522.1380063468</c:v>
                </c:pt>
                <c:pt idx="2130">
                  <c:v>11521.6767587574</c:v>
                </c:pt>
                <c:pt idx="2131">
                  <c:v>11521.557539909099</c:v>
                </c:pt>
                <c:pt idx="2132">
                  <c:v>11521.1559140094</c:v>
                </c:pt>
                <c:pt idx="2133">
                  <c:v>11521.116804708299</c:v>
                </c:pt>
                <c:pt idx="2134">
                  <c:v>11519.8283330292</c:v>
                </c:pt>
                <c:pt idx="2135">
                  <c:v>11513.437611236401</c:v>
                </c:pt>
                <c:pt idx="2136">
                  <c:v>11509.815019281999</c:v>
                </c:pt>
                <c:pt idx="2137">
                  <c:v>11508.7948430409</c:v>
                </c:pt>
                <c:pt idx="2138">
                  <c:v>11504.513427854101</c:v>
                </c:pt>
                <c:pt idx="2139">
                  <c:v>11498.231959668699</c:v>
                </c:pt>
                <c:pt idx="2140">
                  <c:v>11496.913968095399</c:v>
                </c:pt>
                <c:pt idx="2141">
                  <c:v>11489.2866458105</c:v>
                </c:pt>
                <c:pt idx="2142">
                  <c:v>11489.063975163601</c:v>
                </c:pt>
                <c:pt idx="2143">
                  <c:v>11481.585287718</c:v>
                </c:pt>
                <c:pt idx="2144">
                  <c:v>11481.510782831599</c:v>
                </c:pt>
                <c:pt idx="2145">
                  <c:v>11481.4081030866</c:v>
                </c:pt>
                <c:pt idx="2146">
                  <c:v>11474.775496993499</c:v>
                </c:pt>
                <c:pt idx="2147">
                  <c:v>11472.4920970721</c:v>
                </c:pt>
                <c:pt idx="2148">
                  <c:v>11471.667945937301</c:v>
                </c:pt>
                <c:pt idx="2149">
                  <c:v>11471.381867675</c:v>
                </c:pt>
                <c:pt idx="2150">
                  <c:v>11468.510836147299</c:v>
                </c:pt>
                <c:pt idx="2151">
                  <c:v>11467.7724175818</c:v>
                </c:pt>
                <c:pt idx="2152">
                  <c:v>11465.109702583701</c:v>
                </c:pt>
                <c:pt idx="2153">
                  <c:v>11463.175048852299</c:v>
                </c:pt>
                <c:pt idx="2154">
                  <c:v>11461.710182164101</c:v>
                </c:pt>
                <c:pt idx="2155">
                  <c:v>11458.659051876401</c:v>
                </c:pt>
                <c:pt idx="2156">
                  <c:v>11457.0822069019</c:v>
                </c:pt>
                <c:pt idx="2157">
                  <c:v>11454.686667976501</c:v>
                </c:pt>
                <c:pt idx="2158">
                  <c:v>11453.8875248974</c:v>
                </c:pt>
                <c:pt idx="2159">
                  <c:v>11452.7659999811</c:v>
                </c:pt>
                <c:pt idx="2160">
                  <c:v>11452.1706666097</c:v>
                </c:pt>
                <c:pt idx="2161">
                  <c:v>11450.6342818556</c:v>
                </c:pt>
                <c:pt idx="2162">
                  <c:v>11450.182229682599</c:v>
                </c:pt>
                <c:pt idx="2163">
                  <c:v>11448.776974512401</c:v>
                </c:pt>
                <c:pt idx="2164">
                  <c:v>11447.137400314799</c:v>
                </c:pt>
                <c:pt idx="2165">
                  <c:v>11446.532388633401</c:v>
                </c:pt>
                <c:pt idx="2166">
                  <c:v>11442.388918065901</c:v>
                </c:pt>
                <c:pt idx="2167">
                  <c:v>11439.8245279279</c:v>
                </c:pt>
                <c:pt idx="2168">
                  <c:v>11435.1535130783</c:v>
                </c:pt>
                <c:pt idx="2169">
                  <c:v>11434.0195999344</c:v>
                </c:pt>
                <c:pt idx="2170">
                  <c:v>11433.3325896931</c:v>
                </c:pt>
                <c:pt idx="2171">
                  <c:v>11430.3669221978</c:v>
                </c:pt>
                <c:pt idx="2172">
                  <c:v>11427.449358265099</c:v>
                </c:pt>
                <c:pt idx="2173">
                  <c:v>11427.446764268399</c:v>
                </c:pt>
                <c:pt idx="2174">
                  <c:v>11423.905604801201</c:v>
                </c:pt>
                <c:pt idx="2175">
                  <c:v>11419.9202618607</c:v>
                </c:pt>
                <c:pt idx="2176">
                  <c:v>11415.9437976396</c:v>
                </c:pt>
                <c:pt idx="2177">
                  <c:v>11415.3240069813</c:v>
                </c:pt>
                <c:pt idx="2178">
                  <c:v>11412.696210672</c:v>
                </c:pt>
                <c:pt idx="2179">
                  <c:v>11396.662443142301</c:v>
                </c:pt>
                <c:pt idx="2180">
                  <c:v>11394.6540207327</c:v>
                </c:pt>
                <c:pt idx="2181">
                  <c:v>11392.5681714928</c:v>
                </c:pt>
                <c:pt idx="2182">
                  <c:v>11392.260610269101</c:v>
                </c:pt>
                <c:pt idx="2183">
                  <c:v>11390.6049932817</c:v>
                </c:pt>
                <c:pt idx="2184">
                  <c:v>11385.6148419939</c:v>
                </c:pt>
                <c:pt idx="2185">
                  <c:v>11381.658797537</c:v>
                </c:pt>
                <c:pt idx="2186">
                  <c:v>11380.098538901</c:v>
                </c:pt>
                <c:pt idx="2187">
                  <c:v>11372.6472457523</c:v>
                </c:pt>
                <c:pt idx="2188">
                  <c:v>11370.269707246</c:v>
                </c:pt>
                <c:pt idx="2189">
                  <c:v>11368.953150265201</c:v>
                </c:pt>
                <c:pt idx="2190">
                  <c:v>11368.4088100279</c:v>
                </c:pt>
                <c:pt idx="2191">
                  <c:v>11364.550036775699</c:v>
                </c:pt>
                <c:pt idx="2192">
                  <c:v>11363.608666370799</c:v>
                </c:pt>
                <c:pt idx="2193">
                  <c:v>11362.9675188418</c:v>
                </c:pt>
                <c:pt idx="2194">
                  <c:v>11360.3108706742</c:v>
                </c:pt>
                <c:pt idx="2195">
                  <c:v>11360.0455003563</c:v>
                </c:pt>
                <c:pt idx="2196">
                  <c:v>11358.4950356842</c:v>
                </c:pt>
                <c:pt idx="2197">
                  <c:v>11357.7117106477</c:v>
                </c:pt>
                <c:pt idx="2198">
                  <c:v>11351.3748912419</c:v>
                </c:pt>
                <c:pt idx="2199">
                  <c:v>11347.402399827901</c:v>
                </c:pt>
                <c:pt idx="2200">
                  <c:v>11343.8477588679</c:v>
                </c:pt>
                <c:pt idx="2201">
                  <c:v>11343.4273152366</c:v>
                </c:pt>
                <c:pt idx="2202">
                  <c:v>11343.2042477675</c:v>
                </c:pt>
                <c:pt idx="2203">
                  <c:v>11340.7926146066</c:v>
                </c:pt>
                <c:pt idx="2204">
                  <c:v>11339.6458875559</c:v>
                </c:pt>
                <c:pt idx="2205">
                  <c:v>11337.7240863673</c:v>
                </c:pt>
                <c:pt idx="2206">
                  <c:v>11332.103306433</c:v>
                </c:pt>
                <c:pt idx="2207">
                  <c:v>11332.0761534303</c:v>
                </c:pt>
                <c:pt idx="2208">
                  <c:v>11330.681137828</c:v>
                </c:pt>
                <c:pt idx="2209">
                  <c:v>11329.928070280799</c:v>
                </c:pt>
                <c:pt idx="2210">
                  <c:v>11318.664730547</c:v>
                </c:pt>
                <c:pt idx="2211">
                  <c:v>11317.4750108187</c:v>
                </c:pt>
                <c:pt idx="2212">
                  <c:v>11316.903138732199</c:v>
                </c:pt>
                <c:pt idx="2213">
                  <c:v>11314.6625032312</c:v>
                </c:pt>
                <c:pt idx="2214">
                  <c:v>11312.1641252962</c:v>
                </c:pt>
                <c:pt idx="2215">
                  <c:v>11312.042974988501</c:v>
                </c:pt>
                <c:pt idx="2216">
                  <c:v>11311.5182601541</c:v>
                </c:pt>
                <c:pt idx="2217">
                  <c:v>11309.837147009001</c:v>
                </c:pt>
                <c:pt idx="2218">
                  <c:v>11308.178211140001</c:v>
                </c:pt>
                <c:pt idx="2219">
                  <c:v>11299.542713269901</c:v>
                </c:pt>
                <c:pt idx="2220">
                  <c:v>11296.0977769085</c:v>
                </c:pt>
                <c:pt idx="2221">
                  <c:v>11294.335844227</c:v>
                </c:pt>
                <c:pt idx="2222">
                  <c:v>11293.3664570646</c:v>
                </c:pt>
                <c:pt idx="2223">
                  <c:v>11292.009876051399</c:v>
                </c:pt>
                <c:pt idx="2224">
                  <c:v>11291.836805889099</c:v>
                </c:pt>
                <c:pt idx="2225">
                  <c:v>11291.8162629705</c:v>
                </c:pt>
                <c:pt idx="2226">
                  <c:v>11286.228739010299</c:v>
                </c:pt>
                <c:pt idx="2227">
                  <c:v>11283.669089953701</c:v>
                </c:pt>
                <c:pt idx="2228">
                  <c:v>11282.1420159067</c:v>
                </c:pt>
                <c:pt idx="2229">
                  <c:v>11279.8601521241</c:v>
                </c:pt>
                <c:pt idx="2230">
                  <c:v>11274.3952400733</c:v>
                </c:pt>
                <c:pt idx="2231">
                  <c:v>11272.3658074291</c:v>
                </c:pt>
                <c:pt idx="2232">
                  <c:v>11266.741751526301</c:v>
                </c:pt>
                <c:pt idx="2233">
                  <c:v>11262.735120137901</c:v>
                </c:pt>
                <c:pt idx="2234">
                  <c:v>11255.790224764</c:v>
                </c:pt>
                <c:pt idx="2235">
                  <c:v>11253.083039613301</c:v>
                </c:pt>
                <c:pt idx="2236">
                  <c:v>11252.7634801903</c:v>
                </c:pt>
                <c:pt idx="2237">
                  <c:v>11251.5128127345</c:v>
                </c:pt>
                <c:pt idx="2238">
                  <c:v>11248.4257865625</c:v>
                </c:pt>
                <c:pt idx="2239">
                  <c:v>11247.6796106116</c:v>
                </c:pt>
                <c:pt idx="2240">
                  <c:v>11246.5031341862</c:v>
                </c:pt>
                <c:pt idx="2241">
                  <c:v>11246.1501222798</c:v>
                </c:pt>
                <c:pt idx="2242">
                  <c:v>11242.397686537</c:v>
                </c:pt>
                <c:pt idx="2243">
                  <c:v>11242.1093589589</c:v>
                </c:pt>
                <c:pt idx="2244">
                  <c:v>11240.225584113099</c:v>
                </c:pt>
                <c:pt idx="2245">
                  <c:v>11238.196641319701</c:v>
                </c:pt>
                <c:pt idx="2246">
                  <c:v>11234.9379769036</c:v>
                </c:pt>
                <c:pt idx="2247">
                  <c:v>11231.8066374964</c:v>
                </c:pt>
                <c:pt idx="2248">
                  <c:v>11231.381599028</c:v>
                </c:pt>
                <c:pt idx="2249">
                  <c:v>11229.319487397001</c:v>
                </c:pt>
                <c:pt idx="2250">
                  <c:v>11227.5919645548</c:v>
                </c:pt>
                <c:pt idx="2251">
                  <c:v>11227.0814378091</c:v>
                </c:pt>
                <c:pt idx="2252">
                  <c:v>11226.704398266</c:v>
                </c:pt>
                <c:pt idx="2253">
                  <c:v>11224.113084938101</c:v>
                </c:pt>
                <c:pt idx="2254">
                  <c:v>11222.364851381801</c:v>
                </c:pt>
                <c:pt idx="2255">
                  <c:v>11219.917728825099</c:v>
                </c:pt>
                <c:pt idx="2256">
                  <c:v>11213.746172618899</c:v>
                </c:pt>
                <c:pt idx="2257">
                  <c:v>11213.1906380443</c:v>
                </c:pt>
                <c:pt idx="2258">
                  <c:v>11210.091441679</c:v>
                </c:pt>
                <c:pt idx="2259">
                  <c:v>11207.735830879299</c:v>
                </c:pt>
                <c:pt idx="2260">
                  <c:v>11207.6889229434</c:v>
                </c:pt>
                <c:pt idx="2261">
                  <c:v>11206.994860445</c:v>
                </c:pt>
                <c:pt idx="2262">
                  <c:v>11205.322378664699</c:v>
                </c:pt>
                <c:pt idx="2263">
                  <c:v>11202.714079478201</c:v>
                </c:pt>
                <c:pt idx="2264">
                  <c:v>11200.5018328932</c:v>
                </c:pt>
                <c:pt idx="2265">
                  <c:v>11199.7681326865</c:v>
                </c:pt>
                <c:pt idx="2266">
                  <c:v>11197.592440861799</c:v>
                </c:pt>
                <c:pt idx="2267">
                  <c:v>11193.4258364136</c:v>
                </c:pt>
                <c:pt idx="2268">
                  <c:v>11190.273018596899</c:v>
                </c:pt>
                <c:pt idx="2269">
                  <c:v>11185.0759484176</c:v>
                </c:pt>
                <c:pt idx="2270">
                  <c:v>11179.882497946801</c:v>
                </c:pt>
                <c:pt idx="2271">
                  <c:v>11178.173735676301</c:v>
                </c:pt>
                <c:pt idx="2272">
                  <c:v>11178.095065851099</c:v>
                </c:pt>
                <c:pt idx="2273">
                  <c:v>11177.1303896437</c:v>
                </c:pt>
                <c:pt idx="2274">
                  <c:v>11176.931011545001</c:v>
                </c:pt>
                <c:pt idx="2275">
                  <c:v>11174.197083922299</c:v>
                </c:pt>
                <c:pt idx="2276">
                  <c:v>11173.3849394235</c:v>
                </c:pt>
                <c:pt idx="2277">
                  <c:v>11171.3803650933</c:v>
                </c:pt>
                <c:pt idx="2278">
                  <c:v>11171.1756729606</c:v>
                </c:pt>
                <c:pt idx="2279">
                  <c:v>11169.320107768999</c:v>
                </c:pt>
                <c:pt idx="2280">
                  <c:v>11167.807589211699</c:v>
                </c:pt>
                <c:pt idx="2281">
                  <c:v>11164.8733389217</c:v>
                </c:pt>
                <c:pt idx="2282">
                  <c:v>11164.4818916779</c:v>
                </c:pt>
                <c:pt idx="2283">
                  <c:v>11163.7222935559</c:v>
                </c:pt>
                <c:pt idx="2284">
                  <c:v>11162.467069914699</c:v>
                </c:pt>
                <c:pt idx="2285">
                  <c:v>11161.845197676501</c:v>
                </c:pt>
                <c:pt idx="2286">
                  <c:v>11161.4087400225</c:v>
                </c:pt>
                <c:pt idx="2287">
                  <c:v>11160.5647497438</c:v>
                </c:pt>
                <c:pt idx="2288">
                  <c:v>11159.171622604599</c:v>
                </c:pt>
                <c:pt idx="2289">
                  <c:v>11149.2201869415</c:v>
                </c:pt>
                <c:pt idx="2290">
                  <c:v>11145.339815515201</c:v>
                </c:pt>
                <c:pt idx="2291">
                  <c:v>11142.365533627701</c:v>
                </c:pt>
                <c:pt idx="2292">
                  <c:v>11139.6314503146</c:v>
                </c:pt>
                <c:pt idx="2293">
                  <c:v>11136.4750979403</c:v>
                </c:pt>
                <c:pt idx="2294">
                  <c:v>11135.3466807185</c:v>
                </c:pt>
                <c:pt idx="2295">
                  <c:v>11132.969544240999</c:v>
                </c:pt>
                <c:pt idx="2296">
                  <c:v>11130.5433374329</c:v>
                </c:pt>
                <c:pt idx="2297">
                  <c:v>11126.7421360971</c:v>
                </c:pt>
                <c:pt idx="2298">
                  <c:v>11125.676219486</c:v>
                </c:pt>
                <c:pt idx="2299">
                  <c:v>11122.800651187201</c:v>
                </c:pt>
                <c:pt idx="2300">
                  <c:v>11115.5039915987</c:v>
                </c:pt>
                <c:pt idx="2301">
                  <c:v>11114.912463656099</c:v>
                </c:pt>
                <c:pt idx="2302">
                  <c:v>11113.031156987299</c:v>
                </c:pt>
                <c:pt idx="2303">
                  <c:v>11110.647651477</c:v>
                </c:pt>
                <c:pt idx="2304">
                  <c:v>11106.7443709617</c:v>
                </c:pt>
                <c:pt idx="2305">
                  <c:v>11104.7603150758</c:v>
                </c:pt>
                <c:pt idx="2306">
                  <c:v>11103.446557449999</c:v>
                </c:pt>
                <c:pt idx="2307">
                  <c:v>11096.113087850999</c:v>
                </c:pt>
                <c:pt idx="2308">
                  <c:v>11093.3043529435</c:v>
                </c:pt>
                <c:pt idx="2309">
                  <c:v>11090.021028581399</c:v>
                </c:pt>
                <c:pt idx="2310">
                  <c:v>11086.424500068801</c:v>
                </c:pt>
                <c:pt idx="2311">
                  <c:v>11083.284502598999</c:v>
                </c:pt>
                <c:pt idx="2312">
                  <c:v>11077.5983483322</c:v>
                </c:pt>
                <c:pt idx="2313">
                  <c:v>11075.1088146984</c:v>
                </c:pt>
                <c:pt idx="2314">
                  <c:v>11074.625844156601</c:v>
                </c:pt>
                <c:pt idx="2315">
                  <c:v>11072.8784891708</c:v>
                </c:pt>
                <c:pt idx="2316">
                  <c:v>11071.3994243899</c:v>
                </c:pt>
                <c:pt idx="2317">
                  <c:v>11069.3166953402</c:v>
                </c:pt>
                <c:pt idx="2318">
                  <c:v>11066.5094244182</c:v>
                </c:pt>
                <c:pt idx="2319">
                  <c:v>11065.847936828301</c:v>
                </c:pt>
                <c:pt idx="2320">
                  <c:v>11064.664587130899</c:v>
                </c:pt>
                <c:pt idx="2321">
                  <c:v>11061.083074906501</c:v>
                </c:pt>
                <c:pt idx="2322">
                  <c:v>11060.8796015546</c:v>
                </c:pt>
                <c:pt idx="2323">
                  <c:v>11058.8904047123</c:v>
                </c:pt>
                <c:pt idx="2324">
                  <c:v>11056.6706967357</c:v>
                </c:pt>
                <c:pt idx="2325">
                  <c:v>11053.1805255787</c:v>
                </c:pt>
                <c:pt idx="2326">
                  <c:v>11048.2083942585</c:v>
                </c:pt>
                <c:pt idx="2327">
                  <c:v>11046.0514157503</c:v>
                </c:pt>
                <c:pt idx="2328">
                  <c:v>11044.9632114819</c:v>
                </c:pt>
                <c:pt idx="2329">
                  <c:v>11039.585648333001</c:v>
                </c:pt>
                <c:pt idx="2330">
                  <c:v>11039.4322015547</c:v>
                </c:pt>
                <c:pt idx="2331">
                  <c:v>11035.9045383348</c:v>
                </c:pt>
                <c:pt idx="2332">
                  <c:v>11029.9095952027</c:v>
                </c:pt>
                <c:pt idx="2333">
                  <c:v>11028.026740724799</c:v>
                </c:pt>
                <c:pt idx="2334">
                  <c:v>11026.627362483599</c:v>
                </c:pt>
                <c:pt idx="2335">
                  <c:v>11024.148808807</c:v>
                </c:pt>
                <c:pt idx="2336">
                  <c:v>11018.619559106801</c:v>
                </c:pt>
                <c:pt idx="2337">
                  <c:v>11017.1014336642</c:v>
                </c:pt>
                <c:pt idx="2338">
                  <c:v>11016.455959405501</c:v>
                </c:pt>
                <c:pt idx="2339">
                  <c:v>11015.5215771159</c:v>
                </c:pt>
                <c:pt idx="2340">
                  <c:v>11012.5504682752</c:v>
                </c:pt>
                <c:pt idx="2341">
                  <c:v>11011.6985706223</c:v>
                </c:pt>
                <c:pt idx="2342">
                  <c:v>11010.849861778799</c:v>
                </c:pt>
                <c:pt idx="2343">
                  <c:v>11005.9679407495</c:v>
                </c:pt>
                <c:pt idx="2344">
                  <c:v>11005.801341807501</c:v>
                </c:pt>
                <c:pt idx="2345">
                  <c:v>11005.0358271152</c:v>
                </c:pt>
                <c:pt idx="2346">
                  <c:v>11004.9318303786</c:v>
                </c:pt>
                <c:pt idx="2347">
                  <c:v>11004.6861061666</c:v>
                </c:pt>
                <c:pt idx="2348">
                  <c:v>10999.413713771701</c:v>
                </c:pt>
                <c:pt idx="2349">
                  <c:v>10995.4780087586</c:v>
                </c:pt>
                <c:pt idx="2350">
                  <c:v>10995.311494993601</c:v>
                </c:pt>
                <c:pt idx="2351">
                  <c:v>10990.7331053324</c:v>
                </c:pt>
                <c:pt idx="2352">
                  <c:v>10984.320068041299</c:v>
                </c:pt>
                <c:pt idx="2353">
                  <c:v>10971.860839814401</c:v>
                </c:pt>
                <c:pt idx="2354">
                  <c:v>10971.2153266688</c:v>
                </c:pt>
                <c:pt idx="2355">
                  <c:v>10963.3923549643</c:v>
                </c:pt>
                <c:pt idx="2356">
                  <c:v>10962.7407601431</c:v>
                </c:pt>
                <c:pt idx="2357">
                  <c:v>10962.259158016899</c:v>
                </c:pt>
                <c:pt idx="2358">
                  <c:v>10961.715087991101</c:v>
                </c:pt>
                <c:pt idx="2359">
                  <c:v>10961.669277564701</c:v>
                </c:pt>
                <c:pt idx="2360">
                  <c:v>10958.399320141199</c:v>
                </c:pt>
                <c:pt idx="2361">
                  <c:v>10952.4887244896</c:v>
                </c:pt>
                <c:pt idx="2362">
                  <c:v>10945.120659935899</c:v>
                </c:pt>
                <c:pt idx="2363">
                  <c:v>10940.654479209101</c:v>
                </c:pt>
                <c:pt idx="2364">
                  <c:v>10938.2880386461</c:v>
                </c:pt>
                <c:pt idx="2365">
                  <c:v>10938.206898619501</c:v>
                </c:pt>
                <c:pt idx="2366">
                  <c:v>10924.3480744591</c:v>
                </c:pt>
                <c:pt idx="2367">
                  <c:v>10922.802254952499</c:v>
                </c:pt>
                <c:pt idx="2368">
                  <c:v>10919.386112881</c:v>
                </c:pt>
                <c:pt idx="2369">
                  <c:v>10918.645832894499</c:v>
                </c:pt>
                <c:pt idx="2370">
                  <c:v>10916.2095681554</c:v>
                </c:pt>
                <c:pt idx="2371">
                  <c:v>10913.8014699736</c:v>
                </c:pt>
                <c:pt idx="2372">
                  <c:v>10906.3999015679</c:v>
                </c:pt>
                <c:pt idx="2373">
                  <c:v>10906.1990802979</c:v>
                </c:pt>
                <c:pt idx="2374">
                  <c:v>10904.580022931101</c:v>
                </c:pt>
                <c:pt idx="2375">
                  <c:v>10903.0621114603</c:v>
                </c:pt>
                <c:pt idx="2376">
                  <c:v>10899.348995911199</c:v>
                </c:pt>
                <c:pt idx="2377">
                  <c:v>10894.828764968701</c:v>
                </c:pt>
                <c:pt idx="2378">
                  <c:v>10893.6127276762</c:v>
                </c:pt>
                <c:pt idx="2379">
                  <c:v>10889.3461605998</c:v>
                </c:pt>
                <c:pt idx="2380">
                  <c:v>10887.9151252508</c:v>
                </c:pt>
                <c:pt idx="2381">
                  <c:v>10886.942336845101</c:v>
                </c:pt>
                <c:pt idx="2382">
                  <c:v>10885.9290531446</c:v>
                </c:pt>
                <c:pt idx="2383">
                  <c:v>10881.702708054199</c:v>
                </c:pt>
                <c:pt idx="2384">
                  <c:v>10881.136046672</c:v>
                </c:pt>
                <c:pt idx="2385">
                  <c:v>10877.179971722</c:v>
                </c:pt>
                <c:pt idx="2386">
                  <c:v>10868.501671739499</c:v>
                </c:pt>
                <c:pt idx="2387">
                  <c:v>10856.024149009299</c:v>
                </c:pt>
                <c:pt idx="2388">
                  <c:v>10851.523596430499</c:v>
                </c:pt>
                <c:pt idx="2389">
                  <c:v>10850.7834754613</c:v>
                </c:pt>
                <c:pt idx="2390">
                  <c:v>10849.3533945529</c:v>
                </c:pt>
                <c:pt idx="2391">
                  <c:v>10849.2118768541</c:v>
                </c:pt>
                <c:pt idx="2392">
                  <c:v>10846.930666750201</c:v>
                </c:pt>
                <c:pt idx="2393">
                  <c:v>10845.405413643301</c:v>
                </c:pt>
                <c:pt idx="2394">
                  <c:v>10845.2946732078</c:v>
                </c:pt>
                <c:pt idx="2395">
                  <c:v>10844.9595026887</c:v>
                </c:pt>
                <c:pt idx="2396">
                  <c:v>10842.9878956673</c:v>
                </c:pt>
                <c:pt idx="2397">
                  <c:v>10838.406674981101</c:v>
                </c:pt>
                <c:pt idx="2398">
                  <c:v>10833.576007240799</c:v>
                </c:pt>
                <c:pt idx="2399">
                  <c:v>10832.9520908757</c:v>
                </c:pt>
                <c:pt idx="2400">
                  <c:v>10831.151156366101</c:v>
                </c:pt>
                <c:pt idx="2401">
                  <c:v>10830.1142241735</c:v>
                </c:pt>
                <c:pt idx="2402">
                  <c:v>10829.6379622649</c:v>
                </c:pt>
                <c:pt idx="2403">
                  <c:v>10828.3536309555</c:v>
                </c:pt>
                <c:pt idx="2404">
                  <c:v>10827.933263399</c:v>
                </c:pt>
                <c:pt idx="2405">
                  <c:v>10826.5923843122</c:v>
                </c:pt>
                <c:pt idx="2406">
                  <c:v>10819.6202395198</c:v>
                </c:pt>
                <c:pt idx="2407">
                  <c:v>10819.428521284401</c:v>
                </c:pt>
                <c:pt idx="2408">
                  <c:v>10818.585101517499</c:v>
                </c:pt>
                <c:pt idx="2409">
                  <c:v>10818.378912137799</c:v>
                </c:pt>
                <c:pt idx="2410">
                  <c:v>10816.3137704042</c:v>
                </c:pt>
                <c:pt idx="2411">
                  <c:v>10807.746370227</c:v>
                </c:pt>
                <c:pt idx="2412">
                  <c:v>10806.7205757301</c:v>
                </c:pt>
                <c:pt idx="2413">
                  <c:v>10804.6671830676</c:v>
                </c:pt>
                <c:pt idx="2414">
                  <c:v>10803.028431782401</c:v>
                </c:pt>
                <c:pt idx="2415">
                  <c:v>10801.1481046803</c:v>
                </c:pt>
                <c:pt idx="2416">
                  <c:v>10799.627916282599</c:v>
                </c:pt>
                <c:pt idx="2417">
                  <c:v>10799.0845981988</c:v>
                </c:pt>
                <c:pt idx="2418">
                  <c:v>10797.667836999901</c:v>
                </c:pt>
                <c:pt idx="2419">
                  <c:v>10792.448664030901</c:v>
                </c:pt>
                <c:pt idx="2420">
                  <c:v>10792.201059168299</c:v>
                </c:pt>
                <c:pt idx="2421">
                  <c:v>10791.012804226501</c:v>
                </c:pt>
                <c:pt idx="2422">
                  <c:v>10789.548099699699</c:v>
                </c:pt>
                <c:pt idx="2423">
                  <c:v>10788.8724160324</c:v>
                </c:pt>
                <c:pt idx="2424">
                  <c:v>10788.783693326999</c:v>
                </c:pt>
                <c:pt idx="2425">
                  <c:v>10787.8359480818</c:v>
                </c:pt>
                <c:pt idx="2426">
                  <c:v>10786.351716724699</c:v>
                </c:pt>
                <c:pt idx="2427">
                  <c:v>10783.8168466524</c:v>
                </c:pt>
                <c:pt idx="2428">
                  <c:v>10782.740946691099</c:v>
                </c:pt>
                <c:pt idx="2429">
                  <c:v>10782.463018591399</c:v>
                </c:pt>
                <c:pt idx="2430">
                  <c:v>10778.7946727161</c:v>
                </c:pt>
                <c:pt idx="2431">
                  <c:v>10771.6801373504</c:v>
                </c:pt>
                <c:pt idx="2432">
                  <c:v>10769.585318551601</c:v>
                </c:pt>
                <c:pt idx="2433">
                  <c:v>10763.7169914559</c:v>
                </c:pt>
                <c:pt idx="2434">
                  <c:v>10760.0648770352</c:v>
                </c:pt>
                <c:pt idx="2435">
                  <c:v>10756.6509785704</c:v>
                </c:pt>
                <c:pt idx="2436">
                  <c:v>10756.4329103988</c:v>
                </c:pt>
                <c:pt idx="2437">
                  <c:v>10755.494708476101</c:v>
                </c:pt>
                <c:pt idx="2438">
                  <c:v>10746.296409655901</c:v>
                </c:pt>
                <c:pt idx="2439">
                  <c:v>10744.0573828713</c:v>
                </c:pt>
                <c:pt idx="2440">
                  <c:v>10743.761501446999</c:v>
                </c:pt>
                <c:pt idx="2441">
                  <c:v>10741.226851573299</c:v>
                </c:pt>
                <c:pt idx="2442">
                  <c:v>10737.7891580879</c:v>
                </c:pt>
                <c:pt idx="2443">
                  <c:v>10728.3722377671</c:v>
                </c:pt>
                <c:pt idx="2444">
                  <c:v>10719.4174185148</c:v>
                </c:pt>
                <c:pt idx="2445">
                  <c:v>10715.567826602501</c:v>
                </c:pt>
                <c:pt idx="2446">
                  <c:v>10708.6740778973</c:v>
                </c:pt>
                <c:pt idx="2447">
                  <c:v>10705.0403228219</c:v>
                </c:pt>
                <c:pt idx="2448">
                  <c:v>10689.127152491599</c:v>
                </c:pt>
                <c:pt idx="2449">
                  <c:v>10682.8978698961</c:v>
                </c:pt>
                <c:pt idx="2450">
                  <c:v>10681.7891325116</c:v>
                </c:pt>
                <c:pt idx="2451">
                  <c:v>10677.991819073501</c:v>
                </c:pt>
                <c:pt idx="2452">
                  <c:v>10676.1928324985</c:v>
                </c:pt>
                <c:pt idx="2453">
                  <c:v>10675.2463883521</c:v>
                </c:pt>
                <c:pt idx="2454">
                  <c:v>10673.671803936701</c:v>
                </c:pt>
                <c:pt idx="2455">
                  <c:v>10672.810661780501</c:v>
                </c:pt>
                <c:pt idx="2456">
                  <c:v>10670.438258320301</c:v>
                </c:pt>
                <c:pt idx="2457">
                  <c:v>10669.994347703199</c:v>
                </c:pt>
                <c:pt idx="2458">
                  <c:v>10665.9972193793</c:v>
                </c:pt>
                <c:pt idx="2459">
                  <c:v>10663.863529648101</c:v>
                </c:pt>
                <c:pt idx="2460">
                  <c:v>10661.0816904691</c:v>
                </c:pt>
                <c:pt idx="2461">
                  <c:v>10658.9458768886</c:v>
                </c:pt>
                <c:pt idx="2462">
                  <c:v>10656.037360624299</c:v>
                </c:pt>
                <c:pt idx="2463">
                  <c:v>10655.924548630799</c:v>
                </c:pt>
                <c:pt idx="2464">
                  <c:v>10651.9677974184</c:v>
                </c:pt>
                <c:pt idx="2465">
                  <c:v>10647.1524408351</c:v>
                </c:pt>
                <c:pt idx="2466">
                  <c:v>10642.1391704383</c:v>
                </c:pt>
                <c:pt idx="2467">
                  <c:v>10627.7081250845</c:v>
                </c:pt>
                <c:pt idx="2468">
                  <c:v>10625.252795054201</c:v>
                </c:pt>
                <c:pt idx="2469">
                  <c:v>10621.839377829099</c:v>
                </c:pt>
                <c:pt idx="2470">
                  <c:v>10617.642855911499</c:v>
                </c:pt>
                <c:pt idx="2471">
                  <c:v>10615.9118812325</c:v>
                </c:pt>
                <c:pt idx="2472">
                  <c:v>10614.1202691364</c:v>
                </c:pt>
                <c:pt idx="2473">
                  <c:v>10613.499411893599</c:v>
                </c:pt>
                <c:pt idx="2474">
                  <c:v>10612.3181783892</c:v>
                </c:pt>
                <c:pt idx="2475">
                  <c:v>10609.797417571301</c:v>
                </c:pt>
                <c:pt idx="2476">
                  <c:v>10607.3384173063</c:v>
                </c:pt>
                <c:pt idx="2477">
                  <c:v>10604.390344810799</c:v>
                </c:pt>
                <c:pt idx="2478">
                  <c:v>10598.822613922701</c:v>
                </c:pt>
                <c:pt idx="2479">
                  <c:v>10596.329925272399</c:v>
                </c:pt>
                <c:pt idx="2480">
                  <c:v>10581.282118356899</c:v>
                </c:pt>
                <c:pt idx="2481">
                  <c:v>10578.313260429401</c:v>
                </c:pt>
                <c:pt idx="2482">
                  <c:v>10577.2402623858</c:v>
                </c:pt>
                <c:pt idx="2483">
                  <c:v>10577.1208563486</c:v>
                </c:pt>
                <c:pt idx="2484">
                  <c:v>10573.551850116901</c:v>
                </c:pt>
                <c:pt idx="2485">
                  <c:v>10569.219602658301</c:v>
                </c:pt>
                <c:pt idx="2486">
                  <c:v>10567.2575843832</c:v>
                </c:pt>
                <c:pt idx="2487">
                  <c:v>10565.173213325899</c:v>
                </c:pt>
                <c:pt idx="2488">
                  <c:v>10555.480922106201</c:v>
                </c:pt>
                <c:pt idx="2489">
                  <c:v>10555.2530461023</c:v>
                </c:pt>
                <c:pt idx="2490">
                  <c:v>10551.717210700601</c:v>
                </c:pt>
                <c:pt idx="2491">
                  <c:v>10547.872941142599</c:v>
                </c:pt>
                <c:pt idx="2492">
                  <c:v>10540.1304256152</c:v>
                </c:pt>
                <c:pt idx="2493">
                  <c:v>10538.7459491182</c:v>
                </c:pt>
                <c:pt idx="2494">
                  <c:v>10536.1064715962</c:v>
                </c:pt>
                <c:pt idx="2495">
                  <c:v>10533.4519849068</c:v>
                </c:pt>
                <c:pt idx="2496">
                  <c:v>10526.157550829899</c:v>
                </c:pt>
                <c:pt idx="2497">
                  <c:v>10525.089890944901</c:v>
                </c:pt>
                <c:pt idx="2498">
                  <c:v>10523.499178264699</c:v>
                </c:pt>
                <c:pt idx="2499">
                  <c:v>10522.915314169401</c:v>
                </c:pt>
                <c:pt idx="2500">
                  <c:v>10522.547304605599</c:v>
                </c:pt>
                <c:pt idx="2501">
                  <c:v>10517.744555629301</c:v>
                </c:pt>
                <c:pt idx="2502">
                  <c:v>10516.404430153299</c:v>
                </c:pt>
                <c:pt idx="2503">
                  <c:v>10513.0886462119</c:v>
                </c:pt>
                <c:pt idx="2504">
                  <c:v>10512.2471502845</c:v>
                </c:pt>
                <c:pt idx="2505">
                  <c:v>10507.2024661903</c:v>
                </c:pt>
                <c:pt idx="2506">
                  <c:v>10498.612622622</c:v>
                </c:pt>
                <c:pt idx="2507">
                  <c:v>10495.028443599</c:v>
                </c:pt>
                <c:pt idx="2508">
                  <c:v>10492.600362344399</c:v>
                </c:pt>
                <c:pt idx="2509">
                  <c:v>10489.991783904999</c:v>
                </c:pt>
                <c:pt idx="2510">
                  <c:v>10486.232563028099</c:v>
                </c:pt>
                <c:pt idx="2511">
                  <c:v>10486.1344298164</c:v>
                </c:pt>
                <c:pt idx="2512">
                  <c:v>10486.0392754571</c:v>
                </c:pt>
                <c:pt idx="2513">
                  <c:v>10485.483599642301</c:v>
                </c:pt>
                <c:pt idx="2514">
                  <c:v>10481.1729803045</c:v>
                </c:pt>
                <c:pt idx="2515">
                  <c:v>10480.8694258056</c:v>
                </c:pt>
                <c:pt idx="2516">
                  <c:v>10477.129350920601</c:v>
                </c:pt>
                <c:pt idx="2517">
                  <c:v>10471.910737919499</c:v>
                </c:pt>
                <c:pt idx="2518">
                  <c:v>10464.6660547751</c:v>
                </c:pt>
                <c:pt idx="2519">
                  <c:v>10464.4958942946</c:v>
                </c:pt>
                <c:pt idx="2520">
                  <c:v>10460.554631188201</c:v>
                </c:pt>
                <c:pt idx="2521">
                  <c:v>10455.910182728099</c:v>
                </c:pt>
                <c:pt idx="2522">
                  <c:v>10451.8797876344</c:v>
                </c:pt>
                <c:pt idx="2523">
                  <c:v>10444.108343943801</c:v>
                </c:pt>
                <c:pt idx="2524">
                  <c:v>10440.293063429601</c:v>
                </c:pt>
                <c:pt idx="2525">
                  <c:v>10439.1322394955</c:v>
                </c:pt>
                <c:pt idx="2526">
                  <c:v>10435.816091982901</c:v>
                </c:pt>
                <c:pt idx="2527">
                  <c:v>10428.7290012211</c:v>
                </c:pt>
                <c:pt idx="2528">
                  <c:v>10420.1772602408</c:v>
                </c:pt>
                <c:pt idx="2529">
                  <c:v>10415.779815735699</c:v>
                </c:pt>
                <c:pt idx="2530">
                  <c:v>10410.807543893399</c:v>
                </c:pt>
                <c:pt idx="2531">
                  <c:v>10405.7689069691</c:v>
                </c:pt>
                <c:pt idx="2532">
                  <c:v>10403.473180741699</c:v>
                </c:pt>
                <c:pt idx="2533">
                  <c:v>10398.9351235792</c:v>
                </c:pt>
                <c:pt idx="2534">
                  <c:v>10398.6400721955</c:v>
                </c:pt>
                <c:pt idx="2535">
                  <c:v>10398.0803536196</c:v>
                </c:pt>
                <c:pt idx="2536">
                  <c:v>10389.931703947301</c:v>
                </c:pt>
                <c:pt idx="2537">
                  <c:v>10383.966430058599</c:v>
                </c:pt>
                <c:pt idx="2538">
                  <c:v>10379.8346178348</c:v>
                </c:pt>
                <c:pt idx="2539">
                  <c:v>10373.599320991199</c:v>
                </c:pt>
                <c:pt idx="2540">
                  <c:v>10362.841418735199</c:v>
                </c:pt>
                <c:pt idx="2541">
                  <c:v>10354.6244528313</c:v>
                </c:pt>
                <c:pt idx="2542">
                  <c:v>10350.7235451938</c:v>
                </c:pt>
                <c:pt idx="2543">
                  <c:v>10346.306281638001</c:v>
                </c:pt>
                <c:pt idx="2544">
                  <c:v>10346.021870508201</c:v>
                </c:pt>
                <c:pt idx="2545">
                  <c:v>10338.2826386283</c:v>
                </c:pt>
                <c:pt idx="2546">
                  <c:v>10337.443354036999</c:v>
                </c:pt>
                <c:pt idx="2547">
                  <c:v>10332.0963532062</c:v>
                </c:pt>
                <c:pt idx="2548">
                  <c:v>10327.7128046083</c:v>
                </c:pt>
                <c:pt idx="2549">
                  <c:v>10324.551447723001</c:v>
                </c:pt>
                <c:pt idx="2550">
                  <c:v>10312.948958597601</c:v>
                </c:pt>
                <c:pt idx="2551">
                  <c:v>10310.197227373001</c:v>
                </c:pt>
                <c:pt idx="2552">
                  <c:v>10305.022400244699</c:v>
                </c:pt>
                <c:pt idx="2553">
                  <c:v>10302.260040130101</c:v>
                </c:pt>
                <c:pt idx="2554">
                  <c:v>10294.6282823411</c:v>
                </c:pt>
                <c:pt idx="2555">
                  <c:v>10292.658598406</c:v>
                </c:pt>
                <c:pt idx="2556">
                  <c:v>10286.663283915401</c:v>
                </c:pt>
                <c:pt idx="2557">
                  <c:v>10282.5659755794</c:v>
                </c:pt>
                <c:pt idx="2558">
                  <c:v>10277.061722263999</c:v>
                </c:pt>
                <c:pt idx="2559">
                  <c:v>10275.625682649101</c:v>
                </c:pt>
                <c:pt idx="2560">
                  <c:v>10273.964874285601</c:v>
                </c:pt>
                <c:pt idx="2561">
                  <c:v>10272.5951291131</c:v>
                </c:pt>
                <c:pt idx="2562">
                  <c:v>10268.3404671061</c:v>
                </c:pt>
                <c:pt idx="2563">
                  <c:v>10258.1115138073</c:v>
                </c:pt>
                <c:pt idx="2564">
                  <c:v>10256.0074996229</c:v>
                </c:pt>
                <c:pt idx="2565">
                  <c:v>10252.9698897702</c:v>
                </c:pt>
                <c:pt idx="2566">
                  <c:v>10252.613463604501</c:v>
                </c:pt>
                <c:pt idx="2567">
                  <c:v>10250.193295315399</c:v>
                </c:pt>
                <c:pt idx="2568">
                  <c:v>10249.628980776401</c:v>
                </c:pt>
                <c:pt idx="2569">
                  <c:v>10248.761365784399</c:v>
                </c:pt>
                <c:pt idx="2570">
                  <c:v>10248.483620924801</c:v>
                </c:pt>
                <c:pt idx="2571">
                  <c:v>10244.765762021099</c:v>
                </c:pt>
                <c:pt idx="2572">
                  <c:v>10244.693408273601</c:v>
                </c:pt>
                <c:pt idx="2573">
                  <c:v>10241.9321549541</c:v>
                </c:pt>
                <c:pt idx="2574">
                  <c:v>10227.410837781899</c:v>
                </c:pt>
                <c:pt idx="2575">
                  <c:v>10222.385405629901</c:v>
                </c:pt>
                <c:pt idx="2576">
                  <c:v>10217.253380870199</c:v>
                </c:pt>
                <c:pt idx="2577">
                  <c:v>10215.656701379499</c:v>
                </c:pt>
                <c:pt idx="2578">
                  <c:v>10209.0002290842</c:v>
                </c:pt>
                <c:pt idx="2579">
                  <c:v>10206.8062248838</c:v>
                </c:pt>
                <c:pt idx="2580">
                  <c:v>10198.430561262099</c:v>
                </c:pt>
                <c:pt idx="2581">
                  <c:v>10196.625332592601</c:v>
                </c:pt>
                <c:pt idx="2582">
                  <c:v>10193.15737148</c:v>
                </c:pt>
                <c:pt idx="2583">
                  <c:v>10192.097835181199</c:v>
                </c:pt>
                <c:pt idx="2584">
                  <c:v>10186.0180037913</c:v>
                </c:pt>
                <c:pt idx="2585">
                  <c:v>10183.2316131508</c:v>
                </c:pt>
                <c:pt idx="2586">
                  <c:v>10181.8813244225</c:v>
                </c:pt>
                <c:pt idx="2587">
                  <c:v>10170.981193109699</c:v>
                </c:pt>
                <c:pt idx="2588">
                  <c:v>10164.547470875201</c:v>
                </c:pt>
                <c:pt idx="2589">
                  <c:v>10159.9885822284</c:v>
                </c:pt>
                <c:pt idx="2590">
                  <c:v>10157.0755033901</c:v>
                </c:pt>
                <c:pt idx="2591">
                  <c:v>10146.169129305799</c:v>
                </c:pt>
                <c:pt idx="2592">
                  <c:v>10141.6094624052</c:v>
                </c:pt>
                <c:pt idx="2593">
                  <c:v>10140.2625795317</c:v>
                </c:pt>
                <c:pt idx="2594">
                  <c:v>10136.2490571241</c:v>
                </c:pt>
                <c:pt idx="2595">
                  <c:v>10134.101460416499</c:v>
                </c:pt>
                <c:pt idx="2596">
                  <c:v>10133.9399928408</c:v>
                </c:pt>
                <c:pt idx="2597">
                  <c:v>10131.2107087278</c:v>
                </c:pt>
                <c:pt idx="2598">
                  <c:v>10130.1503975711</c:v>
                </c:pt>
                <c:pt idx="2599">
                  <c:v>10129.970415359099</c:v>
                </c:pt>
                <c:pt idx="2600">
                  <c:v>10129.950464358501</c:v>
                </c:pt>
                <c:pt idx="2601">
                  <c:v>10126.0143989932</c:v>
                </c:pt>
                <c:pt idx="2602">
                  <c:v>10125.9935938496</c:v>
                </c:pt>
                <c:pt idx="2603">
                  <c:v>10123.199345939</c:v>
                </c:pt>
                <c:pt idx="2604">
                  <c:v>10118.704975313</c:v>
                </c:pt>
                <c:pt idx="2605">
                  <c:v>10112.248056251299</c:v>
                </c:pt>
                <c:pt idx="2606">
                  <c:v>10108.0130877715</c:v>
                </c:pt>
                <c:pt idx="2607">
                  <c:v>10105.273695756499</c:v>
                </c:pt>
                <c:pt idx="2608">
                  <c:v>10096.9409101365</c:v>
                </c:pt>
                <c:pt idx="2609">
                  <c:v>10094.3624662453</c:v>
                </c:pt>
                <c:pt idx="2610">
                  <c:v>10081.402291459501</c:v>
                </c:pt>
                <c:pt idx="2611">
                  <c:v>10080.435722769</c:v>
                </c:pt>
                <c:pt idx="2612">
                  <c:v>10080.4124443857</c:v>
                </c:pt>
                <c:pt idx="2613">
                  <c:v>10079.4916562628</c:v>
                </c:pt>
                <c:pt idx="2614">
                  <c:v>10078.1760039607</c:v>
                </c:pt>
                <c:pt idx="2615">
                  <c:v>10074.483471866501</c:v>
                </c:pt>
                <c:pt idx="2616">
                  <c:v>10064.2249808181</c:v>
                </c:pt>
                <c:pt idx="2617">
                  <c:v>10063.698377717599</c:v>
                </c:pt>
                <c:pt idx="2618">
                  <c:v>10060.263343963201</c:v>
                </c:pt>
                <c:pt idx="2619">
                  <c:v>10059.929954729399</c:v>
                </c:pt>
                <c:pt idx="2620">
                  <c:v>10058.7864037448</c:v>
                </c:pt>
                <c:pt idx="2621">
                  <c:v>10057.729902188599</c:v>
                </c:pt>
                <c:pt idx="2622">
                  <c:v>10055.334151552301</c:v>
                </c:pt>
                <c:pt idx="2623">
                  <c:v>10050.2429374435</c:v>
                </c:pt>
                <c:pt idx="2624">
                  <c:v>10048.146078931901</c:v>
                </c:pt>
                <c:pt idx="2625">
                  <c:v>10041.757706860601</c:v>
                </c:pt>
                <c:pt idx="2626">
                  <c:v>10035.464768458</c:v>
                </c:pt>
                <c:pt idx="2627">
                  <c:v>10032.9495111053</c:v>
                </c:pt>
                <c:pt idx="2628">
                  <c:v>10031.3782525446</c:v>
                </c:pt>
                <c:pt idx="2629">
                  <c:v>10028.7159304547</c:v>
                </c:pt>
                <c:pt idx="2630">
                  <c:v>10023.8230318365</c:v>
                </c:pt>
                <c:pt idx="2631">
                  <c:v>10021.450111321799</c:v>
                </c:pt>
                <c:pt idx="2632">
                  <c:v>10020.0096726989</c:v>
                </c:pt>
                <c:pt idx="2633">
                  <c:v>10016.470393744399</c:v>
                </c:pt>
                <c:pt idx="2634">
                  <c:v>10014.982864985401</c:v>
                </c:pt>
                <c:pt idx="2635">
                  <c:v>10014.9078017307</c:v>
                </c:pt>
                <c:pt idx="2636">
                  <c:v>10007.091112585</c:v>
                </c:pt>
                <c:pt idx="2637">
                  <c:v>10002.061310639099</c:v>
                </c:pt>
                <c:pt idx="2638">
                  <c:v>10000.374407752999</c:v>
                </c:pt>
                <c:pt idx="2639">
                  <c:v>9994.5185946093097</c:v>
                </c:pt>
                <c:pt idx="2640">
                  <c:v>9992.7576622715005</c:v>
                </c:pt>
                <c:pt idx="2641">
                  <c:v>9989.7232846345996</c:v>
                </c:pt>
                <c:pt idx="2642">
                  <c:v>9989.5745055888292</c:v>
                </c:pt>
                <c:pt idx="2643">
                  <c:v>9987.7005438141696</c:v>
                </c:pt>
                <c:pt idx="2644">
                  <c:v>9983.6056233721592</c:v>
                </c:pt>
                <c:pt idx="2645">
                  <c:v>9980.3937609233399</c:v>
                </c:pt>
                <c:pt idx="2646">
                  <c:v>9978.4166767880397</c:v>
                </c:pt>
                <c:pt idx="2647">
                  <c:v>9974.01049721858</c:v>
                </c:pt>
                <c:pt idx="2648">
                  <c:v>9973.9342007791602</c:v>
                </c:pt>
                <c:pt idx="2649">
                  <c:v>9967.5442049056692</c:v>
                </c:pt>
                <c:pt idx="2650">
                  <c:v>9967.2270852726506</c:v>
                </c:pt>
                <c:pt idx="2651">
                  <c:v>9963.3989115434197</c:v>
                </c:pt>
                <c:pt idx="2652">
                  <c:v>9960.1283387951207</c:v>
                </c:pt>
                <c:pt idx="2653">
                  <c:v>9959.5374221520906</c:v>
                </c:pt>
                <c:pt idx="2654">
                  <c:v>9958.4952807343907</c:v>
                </c:pt>
                <c:pt idx="2655">
                  <c:v>9957.6319529533994</c:v>
                </c:pt>
                <c:pt idx="2656">
                  <c:v>9956.9248543173999</c:v>
                </c:pt>
                <c:pt idx="2657">
                  <c:v>9955.4452320851306</c:v>
                </c:pt>
                <c:pt idx="2658">
                  <c:v>9954.6310774470403</c:v>
                </c:pt>
                <c:pt idx="2659">
                  <c:v>9952.5053395552404</c:v>
                </c:pt>
                <c:pt idx="2660">
                  <c:v>9941.8678871230404</c:v>
                </c:pt>
                <c:pt idx="2661">
                  <c:v>9926.4597181772497</c:v>
                </c:pt>
                <c:pt idx="2662">
                  <c:v>9925.6927454379293</c:v>
                </c:pt>
                <c:pt idx="2663">
                  <c:v>9924.5039619299005</c:v>
                </c:pt>
                <c:pt idx="2664">
                  <c:v>9924.0917669376304</c:v>
                </c:pt>
                <c:pt idx="2665">
                  <c:v>9923.5092480655003</c:v>
                </c:pt>
                <c:pt idx="2666">
                  <c:v>9917.8423545892492</c:v>
                </c:pt>
                <c:pt idx="2667">
                  <c:v>9904.0350081471606</c:v>
                </c:pt>
                <c:pt idx="2668">
                  <c:v>9900.5204854931108</c:v>
                </c:pt>
                <c:pt idx="2669">
                  <c:v>9900.3107757641792</c:v>
                </c:pt>
                <c:pt idx="2670">
                  <c:v>9896.2623009802392</c:v>
                </c:pt>
                <c:pt idx="2671">
                  <c:v>9893.8397575316703</c:v>
                </c:pt>
                <c:pt idx="2672">
                  <c:v>9892.8345705137108</c:v>
                </c:pt>
                <c:pt idx="2673">
                  <c:v>9889.1109844841994</c:v>
                </c:pt>
                <c:pt idx="2674">
                  <c:v>9873.9434496567501</c:v>
                </c:pt>
                <c:pt idx="2675">
                  <c:v>9870.9125303521196</c:v>
                </c:pt>
                <c:pt idx="2676">
                  <c:v>9857.9099843893</c:v>
                </c:pt>
                <c:pt idx="2677">
                  <c:v>9857.4553522144397</c:v>
                </c:pt>
                <c:pt idx="2678">
                  <c:v>9856.8666872177291</c:v>
                </c:pt>
                <c:pt idx="2679">
                  <c:v>9848.0930112227798</c:v>
                </c:pt>
                <c:pt idx="2680">
                  <c:v>9847.4538759337102</c:v>
                </c:pt>
                <c:pt idx="2681">
                  <c:v>9841.82692860313</c:v>
                </c:pt>
                <c:pt idx="2682">
                  <c:v>9835.3034982047593</c:v>
                </c:pt>
                <c:pt idx="2683">
                  <c:v>9834.6067754890391</c:v>
                </c:pt>
                <c:pt idx="2684">
                  <c:v>9830.6282086401807</c:v>
                </c:pt>
                <c:pt idx="2685">
                  <c:v>9829.6105974277198</c:v>
                </c:pt>
                <c:pt idx="2686">
                  <c:v>9828.0903866147</c:v>
                </c:pt>
                <c:pt idx="2687">
                  <c:v>9826.9337731776395</c:v>
                </c:pt>
                <c:pt idx="2688">
                  <c:v>9823.1718784018103</c:v>
                </c:pt>
                <c:pt idx="2689">
                  <c:v>9821.4637528940293</c:v>
                </c:pt>
                <c:pt idx="2690">
                  <c:v>9819.8573123971291</c:v>
                </c:pt>
                <c:pt idx="2691">
                  <c:v>9819.8445856546896</c:v>
                </c:pt>
                <c:pt idx="2692">
                  <c:v>9817.0095017550593</c:v>
                </c:pt>
                <c:pt idx="2693">
                  <c:v>9816.6509715743905</c:v>
                </c:pt>
                <c:pt idx="2694">
                  <c:v>9810.91152372346</c:v>
                </c:pt>
                <c:pt idx="2695">
                  <c:v>9807.2079020676192</c:v>
                </c:pt>
                <c:pt idx="2696">
                  <c:v>9801.4124197545607</c:v>
                </c:pt>
                <c:pt idx="2697">
                  <c:v>9798.8281392807294</c:v>
                </c:pt>
                <c:pt idx="2698">
                  <c:v>9797.1820896675908</c:v>
                </c:pt>
                <c:pt idx="2699">
                  <c:v>9795.1331293667499</c:v>
                </c:pt>
                <c:pt idx="2700">
                  <c:v>9794.2664723170401</c:v>
                </c:pt>
                <c:pt idx="2701">
                  <c:v>9790.7334595409193</c:v>
                </c:pt>
                <c:pt idx="2702">
                  <c:v>9788.6493158420908</c:v>
                </c:pt>
                <c:pt idx="2703">
                  <c:v>9776.1440540890108</c:v>
                </c:pt>
                <c:pt idx="2704">
                  <c:v>9772.4770329268194</c:v>
                </c:pt>
                <c:pt idx="2705">
                  <c:v>9771.4686777549196</c:v>
                </c:pt>
                <c:pt idx="2706">
                  <c:v>9763.9665788271395</c:v>
                </c:pt>
                <c:pt idx="2707">
                  <c:v>9763.0739480483408</c:v>
                </c:pt>
                <c:pt idx="2708">
                  <c:v>9761.0142859296593</c:v>
                </c:pt>
                <c:pt idx="2709">
                  <c:v>9758.8147981962593</c:v>
                </c:pt>
                <c:pt idx="2710">
                  <c:v>9756.5313019039404</c:v>
                </c:pt>
                <c:pt idx="2711">
                  <c:v>9754.3878304147293</c:v>
                </c:pt>
                <c:pt idx="2712">
                  <c:v>9749.7254401013997</c:v>
                </c:pt>
                <c:pt idx="2713">
                  <c:v>9738.8411070963193</c:v>
                </c:pt>
                <c:pt idx="2714">
                  <c:v>9738.0084031353199</c:v>
                </c:pt>
                <c:pt idx="2715">
                  <c:v>9736.2461107237305</c:v>
                </c:pt>
                <c:pt idx="2716">
                  <c:v>9727.5659876054597</c:v>
                </c:pt>
                <c:pt idx="2717">
                  <c:v>9724.2416782233304</c:v>
                </c:pt>
                <c:pt idx="2718">
                  <c:v>9719.8979210917496</c:v>
                </c:pt>
                <c:pt idx="2719">
                  <c:v>9713.6670991014507</c:v>
                </c:pt>
                <c:pt idx="2720">
                  <c:v>9704.9037238386609</c:v>
                </c:pt>
                <c:pt idx="2721">
                  <c:v>9703.4504702666509</c:v>
                </c:pt>
                <c:pt idx="2722">
                  <c:v>9701.6209948282103</c:v>
                </c:pt>
                <c:pt idx="2723">
                  <c:v>9697.3550054605894</c:v>
                </c:pt>
                <c:pt idx="2724">
                  <c:v>9694.0864505600493</c:v>
                </c:pt>
                <c:pt idx="2725">
                  <c:v>9687.1392987089293</c:v>
                </c:pt>
                <c:pt idx="2726">
                  <c:v>9680.7977010705308</c:v>
                </c:pt>
                <c:pt idx="2727">
                  <c:v>9674.5093729165492</c:v>
                </c:pt>
                <c:pt idx="2728">
                  <c:v>9674.4853558778796</c:v>
                </c:pt>
                <c:pt idx="2729">
                  <c:v>9670.9121004808203</c:v>
                </c:pt>
                <c:pt idx="2730">
                  <c:v>9668.7050439575196</c:v>
                </c:pt>
                <c:pt idx="2731">
                  <c:v>9664.3409456093596</c:v>
                </c:pt>
                <c:pt idx="2732">
                  <c:v>9663.3403925326293</c:v>
                </c:pt>
                <c:pt idx="2733">
                  <c:v>9662.9718651434305</c:v>
                </c:pt>
                <c:pt idx="2734">
                  <c:v>9661.7266190627106</c:v>
                </c:pt>
                <c:pt idx="2735">
                  <c:v>9660.8992443938205</c:v>
                </c:pt>
                <c:pt idx="2736">
                  <c:v>9653.6881092641997</c:v>
                </c:pt>
                <c:pt idx="2737">
                  <c:v>9652.3854579136496</c:v>
                </c:pt>
                <c:pt idx="2738">
                  <c:v>9640.1270369832291</c:v>
                </c:pt>
                <c:pt idx="2739">
                  <c:v>9639.1009093831308</c:v>
                </c:pt>
                <c:pt idx="2740">
                  <c:v>9630.5875869153697</c:v>
                </c:pt>
                <c:pt idx="2741">
                  <c:v>9624.1750528763805</c:v>
                </c:pt>
                <c:pt idx="2742">
                  <c:v>9617.5478840130309</c:v>
                </c:pt>
                <c:pt idx="2743">
                  <c:v>9609.1650098610407</c:v>
                </c:pt>
                <c:pt idx="2744">
                  <c:v>9598.3115747695192</c:v>
                </c:pt>
                <c:pt idx="2745">
                  <c:v>9598.0009835401706</c:v>
                </c:pt>
                <c:pt idx="2746">
                  <c:v>9597.0996962053996</c:v>
                </c:pt>
                <c:pt idx="2747">
                  <c:v>9595.8474666914099</c:v>
                </c:pt>
                <c:pt idx="2748">
                  <c:v>9592.8964541346595</c:v>
                </c:pt>
                <c:pt idx="2749">
                  <c:v>9589.6187471116009</c:v>
                </c:pt>
                <c:pt idx="2750">
                  <c:v>9576.4600952104101</c:v>
                </c:pt>
                <c:pt idx="2751">
                  <c:v>9573.8488464035108</c:v>
                </c:pt>
                <c:pt idx="2752">
                  <c:v>9570.5893912743304</c:v>
                </c:pt>
                <c:pt idx="2753">
                  <c:v>9567.6061024896098</c:v>
                </c:pt>
                <c:pt idx="2754">
                  <c:v>9566.0077296639702</c:v>
                </c:pt>
                <c:pt idx="2755">
                  <c:v>9565.4905264580593</c:v>
                </c:pt>
                <c:pt idx="2756">
                  <c:v>9560.1823253025796</c:v>
                </c:pt>
                <c:pt idx="2757">
                  <c:v>9551.2081211307996</c:v>
                </c:pt>
                <c:pt idx="2758">
                  <c:v>9548.3442540282394</c:v>
                </c:pt>
                <c:pt idx="2759">
                  <c:v>9548.2210710606196</c:v>
                </c:pt>
                <c:pt idx="2760">
                  <c:v>9545.2962787057604</c:v>
                </c:pt>
                <c:pt idx="2761">
                  <c:v>9543.8625379490804</c:v>
                </c:pt>
                <c:pt idx="2762">
                  <c:v>9537.0657810273806</c:v>
                </c:pt>
                <c:pt idx="2763">
                  <c:v>9527.8846223543405</c:v>
                </c:pt>
                <c:pt idx="2764">
                  <c:v>9521.0112357604103</c:v>
                </c:pt>
                <c:pt idx="2765">
                  <c:v>9519.0685552934192</c:v>
                </c:pt>
                <c:pt idx="2766">
                  <c:v>9505.8994185455103</c:v>
                </c:pt>
                <c:pt idx="2767">
                  <c:v>9500.8920646683091</c:v>
                </c:pt>
                <c:pt idx="2768">
                  <c:v>9500.7091687386292</c:v>
                </c:pt>
                <c:pt idx="2769">
                  <c:v>9498.0607538355598</c:v>
                </c:pt>
                <c:pt idx="2770">
                  <c:v>9497.0021428837699</c:v>
                </c:pt>
                <c:pt idx="2771">
                  <c:v>9485.1235398663703</c:v>
                </c:pt>
                <c:pt idx="2772">
                  <c:v>9480.9823052641495</c:v>
                </c:pt>
                <c:pt idx="2773">
                  <c:v>9478.7502601097804</c:v>
                </c:pt>
                <c:pt idx="2774">
                  <c:v>9478.2282763851599</c:v>
                </c:pt>
                <c:pt idx="2775">
                  <c:v>9469.7151551581901</c:v>
                </c:pt>
                <c:pt idx="2776">
                  <c:v>9469.2751405446998</c:v>
                </c:pt>
                <c:pt idx="2777">
                  <c:v>9460.7695815296793</c:v>
                </c:pt>
                <c:pt idx="2778">
                  <c:v>9456.5633776731393</c:v>
                </c:pt>
                <c:pt idx="2779">
                  <c:v>9455.6662731638007</c:v>
                </c:pt>
                <c:pt idx="2780">
                  <c:v>9452.7254074990597</c:v>
                </c:pt>
                <c:pt idx="2781">
                  <c:v>9452.2672836119891</c:v>
                </c:pt>
                <c:pt idx="2782">
                  <c:v>9446.1133692030398</c:v>
                </c:pt>
                <c:pt idx="2783">
                  <c:v>9445.4353253888494</c:v>
                </c:pt>
                <c:pt idx="2784">
                  <c:v>9442.2173160671391</c:v>
                </c:pt>
                <c:pt idx="2785">
                  <c:v>9439.7092804875592</c:v>
                </c:pt>
                <c:pt idx="2786">
                  <c:v>9430.1262585016993</c:v>
                </c:pt>
                <c:pt idx="2787">
                  <c:v>9421.7247948320291</c:v>
                </c:pt>
                <c:pt idx="2788">
                  <c:v>9419.5084315436598</c:v>
                </c:pt>
                <c:pt idx="2789">
                  <c:v>9418.4688307096003</c:v>
                </c:pt>
                <c:pt idx="2790">
                  <c:v>9414.4156681696004</c:v>
                </c:pt>
                <c:pt idx="2791">
                  <c:v>9398.7606237728305</c:v>
                </c:pt>
                <c:pt idx="2792">
                  <c:v>9396.7886957439496</c:v>
                </c:pt>
                <c:pt idx="2793">
                  <c:v>9393.0358397115797</c:v>
                </c:pt>
                <c:pt idx="2794">
                  <c:v>9390.0314845777993</c:v>
                </c:pt>
                <c:pt idx="2795">
                  <c:v>9388.7169294364903</c:v>
                </c:pt>
                <c:pt idx="2796">
                  <c:v>9386.9775886058196</c:v>
                </c:pt>
                <c:pt idx="2797">
                  <c:v>9383.4297648256306</c:v>
                </c:pt>
                <c:pt idx="2798">
                  <c:v>9382.6736991859998</c:v>
                </c:pt>
                <c:pt idx="2799">
                  <c:v>9382.6350295269003</c:v>
                </c:pt>
                <c:pt idx="2800">
                  <c:v>9380.3642512523493</c:v>
                </c:pt>
                <c:pt idx="2801">
                  <c:v>9371.1086237542295</c:v>
                </c:pt>
                <c:pt idx="2802">
                  <c:v>9358.7276868477402</c:v>
                </c:pt>
                <c:pt idx="2803">
                  <c:v>9355.4727653782902</c:v>
                </c:pt>
                <c:pt idx="2804">
                  <c:v>9349.1799874722892</c:v>
                </c:pt>
                <c:pt idx="2805">
                  <c:v>9348.3612732317997</c:v>
                </c:pt>
                <c:pt idx="2806">
                  <c:v>9337.4786091506903</c:v>
                </c:pt>
                <c:pt idx="2807">
                  <c:v>9328.2716989791497</c:v>
                </c:pt>
                <c:pt idx="2808">
                  <c:v>9322.9453631762608</c:v>
                </c:pt>
                <c:pt idx="2809">
                  <c:v>9316.8835114101694</c:v>
                </c:pt>
                <c:pt idx="2810">
                  <c:v>9315.3179046374007</c:v>
                </c:pt>
                <c:pt idx="2811">
                  <c:v>9311.8071153940491</c:v>
                </c:pt>
                <c:pt idx="2812">
                  <c:v>9293.8600442393108</c:v>
                </c:pt>
                <c:pt idx="2813">
                  <c:v>9292.68816457106</c:v>
                </c:pt>
                <c:pt idx="2814">
                  <c:v>9287.4239095596295</c:v>
                </c:pt>
                <c:pt idx="2815">
                  <c:v>9284.9533884348293</c:v>
                </c:pt>
                <c:pt idx="2816">
                  <c:v>9274.0082295441207</c:v>
                </c:pt>
                <c:pt idx="2817">
                  <c:v>9271.0075297191397</c:v>
                </c:pt>
                <c:pt idx="2818">
                  <c:v>9257.4034387245392</c:v>
                </c:pt>
                <c:pt idx="2819">
                  <c:v>9248.5604076430409</c:v>
                </c:pt>
                <c:pt idx="2820">
                  <c:v>9248.1581182626396</c:v>
                </c:pt>
                <c:pt idx="2821">
                  <c:v>9240.5151557706704</c:v>
                </c:pt>
                <c:pt idx="2822">
                  <c:v>9235.0981875947291</c:v>
                </c:pt>
                <c:pt idx="2823">
                  <c:v>9234.8970210451898</c:v>
                </c:pt>
                <c:pt idx="2824">
                  <c:v>9232.50564413969</c:v>
                </c:pt>
                <c:pt idx="2825">
                  <c:v>9213.4817911987302</c:v>
                </c:pt>
                <c:pt idx="2826">
                  <c:v>9195.0299249577001</c:v>
                </c:pt>
                <c:pt idx="2827">
                  <c:v>9193.5012647500298</c:v>
                </c:pt>
                <c:pt idx="2828">
                  <c:v>9193.3837862214295</c:v>
                </c:pt>
                <c:pt idx="2829">
                  <c:v>9184.4652918753</c:v>
                </c:pt>
                <c:pt idx="2830">
                  <c:v>9182.5982853584301</c:v>
                </c:pt>
                <c:pt idx="2831">
                  <c:v>9181.1672580574304</c:v>
                </c:pt>
                <c:pt idx="2832">
                  <c:v>9175.8953106864301</c:v>
                </c:pt>
                <c:pt idx="2833">
                  <c:v>9169.6796142364801</c:v>
                </c:pt>
                <c:pt idx="2834">
                  <c:v>9165.3811901258305</c:v>
                </c:pt>
                <c:pt idx="2835">
                  <c:v>9165.1344332282406</c:v>
                </c:pt>
                <c:pt idx="2836">
                  <c:v>9164.6660061319599</c:v>
                </c:pt>
                <c:pt idx="2837">
                  <c:v>9123.1202251900304</c:v>
                </c:pt>
                <c:pt idx="2838">
                  <c:v>9121.4797494726809</c:v>
                </c:pt>
                <c:pt idx="2839">
                  <c:v>9121.3310407032604</c:v>
                </c:pt>
                <c:pt idx="2840">
                  <c:v>9120.9555769870003</c:v>
                </c:pt>
                <c:pt idx="2841">
                  <c:v>9118.0883058061499</c:v>
                </c:pt>
                <c:pt idx="2842">
                  <c:v>9117.0374427966508</c:v>
                </c:pt>
                <c:pt idx="2843">
                  <c:v>9114.8362340590702</c:v>
                </c:pt>
                <c:pt idx="2844">
                  <c:v>9114.7392244223392</c:v>
                </c:pt>
                <c:pt idx="2845">
                  <c:v>9105.9933057456092</c:v>
                </c:pt>
                <c:pt idx="2846">
                  <c:v>9096.4778359786706</c:v>
                </c:pt>
                <c:pt idx="2847">
                  <c:v>9092.0929170869003</c:v>
                </c:pt>
                <c:pt idx="2848">
                  <c:v>9090.5864707018809</c:v>
                </c:pt>
                <c:pt idx="2849">
                  <c:v>9089.5352510652192</c:v>
                </c:pt>
                <c:pt idx="2850">
                  <c:v>9081.1184072479991</c:v>
                </c:pt>
                <c:pt idx="2851">
                  <c:v>9081.0433740008702</c:v>
                </c:pt>
                <c:pt idx="2852">
                  <c:v>9076.4084178036701</c:v>
                </c:pt>
                <c:pt idx="2853">
                  <c:v>9076.2860042007596</c:v>
                </c:pt>
                <c:pt idx="2854">
                  <c:v>9071.6863237546495</c:v>
                </c:pt>
                <c:pt idx="2855">
                  <c:v>9070.52157785491</c:v>
                </c:pt>
                <c:pt idx="2856">
                  <c:v>9068.5736090397604</c:v>
                </c:pt>
                <c:pt idx="2857">
                  <c:v>9064.3822672430997</c:v>
                </c:pt>
                <c:pt idx="2858">
                  <c:v>9056.7733466760401</c:v>
                </c:pt>
                <c:pt idx="2859">
                  <c:v>9051.4697114586106</c:v>
                </c:pt>
                <c:pt idx="2860">
                  <c:v>9050.0631980888102</c:v>
                </c:pt>
                <c:pt idx="2861">
                  <c:v>9047.2441350358604</c:v>
                </c:pt>
                <c:pt idx="2862">
                  <c:v>9045.3334092708592</c:v>
                </c:pt>
                <c:pt idx="2863">
                  <c:v>9041.6135064245991</c:v>
                </c:pt>
                <c:pt idx="2864">
                  <c:v>9040.6711141760406</c:v>
                </c:pt>
                <c:pt idx="2865">
                  <c:v>9039.4416931501892</c:v>
                </c:pt>
                <c:pt idx="2866">
                  <c:v>9038.0588718681192</c:v>
                </c:pt>
                <c:pt idx="2867">
                  <c:v>9034.1867741261394</c:v>
                </c:pt>
                <c:pt idx="2868">
                  <c:v>9030.0554239701705</c:v>
                </c:pt>
                <c:pt idx="2869">
                  <c:v>9021.6346594320494</c:v>
                </c:pt>
                <c:pt idx="2870">
                  <c:v>9012.8401763783095</c:v>
                </c:pt>
                <c:pt idx="2871">
                  <c:v>9003.6248238569406</c:v>
                </c:pt>
                <c:pt idx="2872">
                  <c:v>8986.4369740388902</c:v>
                </c:pt>
                <c:pt idx="2873">
                  <c:v>8973.1575379264195</c:v>
                </c:pt>
                <c:pt idx="2874">
                  <c:v>8969.4081314889299</c:v>
                </c:pt>
                <c:pt idx="2875">
                  <c:v>8966.6818478576406</c:v>
                </c:pt>
                <c:pt idx="2876">
                  <c:v>8965.8913839627803</c:v>
                </c:pt>
                <c:pt idx="2877">
                  <c:v>8957.7962327940095</c:v>
                </c:pt>
                <c:pt idx="2878">
                  <c:v>8939.2025089872204</c:v>
                </c:pt>
                <c:pt idx="2879">
                  <c:v>8926.5772727762396</c:v>
                </c:pt>
                <c:pt idx="2880">
                  <c:v>8926.2054941684</c:v>
                </c:pt>
                <c:pt idx="2881">
                  <c:v>8915.6703266880504</c:v>
                </c:pt>
                <c:pt idx="2882">
                  <c:v>8915.4455714157393</c:v>
                </c:pt>
                <c:pt idx="2883">
                  <c:v>8896.8861700702892</c:v>
                </c:pt>
                <c:pt idx="2884">
                  <c:v>8890.4757122695391</c:v>
                </c:pt>
                <c:pt idx="2885">
                  <c:v>8887.5534756602301</c:v>
                </c:pt>
                <c:pt idx="2886">
                  <c:v>8881.3182016580104</c:v>
                </c:pt>
                <c:pt idx="2887">
                  <c:v>8870.8519016264108</c:v>
                </c:pt>
                <c:pt idx="2888">
                  <c:v>8863.9688825351295</c:v>
                </c:pt>
                <c:pt idx="2889">
                  <c:v>8858.3680614607292</c:v>
                </c:pt>
                <c:pt idx="2890">
                  <c:v>8858.2411913796896</c:v>
                </c:pt>
                <c:pt idx="2891">
                  <c:v>8852.8245643302907</c:v>
                </c:pt>
                <c:pt idx="2892">
                  <c:v>8839.6173732308398</c:v>
                </c:pt>
                <c:pt idx="2893">
                  <c:v>8837.6045036939704</c:v>
                </c:pt>
                <c:pt idx="2894">
                  <c:v>8835.3642998916603</c:v>
                </c:pt>
                <c:pt idx="2895">
                  <c:v>8824.6187269905495</c:v>
                </c:pt>
                <c:pt idx="2896">
                  <c:v>8819.4873758379599</c:v>
                </c:pt>
                <c:pt idx="2897">
                  <c:v>8817.6958534875102</c:v>
                </c:pt>
                <c:pt idx="2898">
                  <c:v>8808.2354773630195</c:v>
                </c:pt>
                <c:pt idx="2899">
                  <c:v>8807.3091476685095</c:v>
                </c:pt>
                <c:pt idx="2900">
                  <c:v>8792.5243790102504</c:v>
                </c:pt>
                <c:pt idx="2901">
                  <c:v>8783.8225683533801</c:v>
                </c:pt>
                <c:pt idx="2902">
                  <c:v>8782.9471842025305</c:v>
                </c:pt>
                <c:pt idx="2903">
                  <c:v>8768.2558015745599</c:v>
                </c:pt>
                <c:pt idx="2904">
                  <c:v>8704.4302542989608</c:v>
                </c:pt>
                <c:pt idx="2905">
                  <c:v>8702.7407218973804</c:v>
                </c:pt>
                <c:pt idx="2906">
                  <c:v>8681.4126871916305</c:v>
                </c:pt>
                <c:pt idx="2907">
                  <c:v>8653.0725994372297</c:v>
                </c:pt>
                <c:pt idx="2908">
                  <c:v>8650.6411852101392</c:v>
                </c:pt>
                <c:pt idx="2909">
                  <c:v>8649.7107674685994</c:v>
                </c:pt>
                <c:pt idx="2910">
                  <c:v>8642.5283426942406</c:v>
                </c:pt>
                <c:pt idx="2911">
                  <c:v>8636.6935799133098</c:v>
                </c:pt>
                <c:pt idx="2912">
                  <c:v>8635.0031287655293</c:v>
                </c:pt>
                <c:pt idx="2913">
                  <c:v>8634.4198176243099</c:v>
                </c:pt>
                <c:pt idx="2914">
                  <c:v>8631.5955461885496</c:v>
                </c:pt>
                <c:pt idx="2915">
                  <c:v>8628.6083593295207</c:v>
                </c:pt>
                <c:pt idx="2916">
                  <c:v>8600.8328085553203</c:v>
                </c:pt>
                <c:pt idx="2917">
                  <c:v>8597.7633501673099</c:v>
                </c:pt>
                <c:pt idx="2918">
                  <c:v>8568.8556485845693</c:v>
                </c:pt>
                <c:pt idx="2919">
                  <c:v>8563.6652679608706</c:v>
                </c:pt>
                <c:pt idx="2920">
                  <c:v>8555.2494654340007</c:v>
                </c:pt>
                <c:pt idx="2921">
                  <c:v>8539.8846797669394</c:v>
                </c:pt>
                <c:pt idx="2922">
                  <c:v>8532.5708428236994</c:v>
                </c:pt>
                <c:pt idx="2923">
                  <c:v>8513.4716257802502</c:v>
                </c:pt>
                <c:pt idx="2924">
                  <c:v>8513.0892965045095</c:v>
                </c:pt>
                <c:pt idx="2925">
                  <c:v>8503.1577955326393</c:v>
                </c:pt>
                <c:pt idx="2926">
                  <c:v>8490.2981385991297</c:v>
                </c:pt>
                <c:pt idx="2927">
                  <c:v>8487.3534240710105</c:v>
                </c:pt>
                <c:pt idx="2928">
                  <c:v>8487.1848800271491</c:v>
                </c:pt>
                <c:pt idx="2929">
                  <c:v>8483.9816498667496</c:v>
                </c:pt>
                <c:pt idx="2930">
                  <c:v>8474.8615959303097</c:v>
                </c:pt>
                <c:pt idx="2931">
                  <c:v>8426.2844016324907</c:v>
                </c:pt>
                <c:pt idx="2932">
                  <c:v>8399.3638534034908</c:v>
                </c:pt>
                <c:pt idx="2933">
                  <c:v>8346.1398527389792</c:v>
                </c:pt>
                <c:pt idx="2934">
                  <c:v>8335.5117114861605</c:v>
                </c:pt>
                <c:pt idx="2935">
                  <c:v>8332.2790382838502</c:v>
                </c:pt>
                <c:pt idx="2936">
                  <c:v>8330.5750294325699</c:v>
                </c:pt>
                <c:pt idx="2937">
                  <c:v>8311.4625064783595</c:v>
                </c:pt>
                <c:pt idx="2938">
                  <c:v>8293.2044042450998</c:v>
                </c:pt>
                <c:pt idx="2939">
                  <c:v>8292.9631557919602</c:v>
                </c:pt>
                <c:pt idx="2940">
                  <c:v>8265.4573821941503</c:v>
                </c:pt>
                <c:pt idx="2941">
                  <c:v>8250.6224761094109</c:v>
                </c:pt>
                <c:pt idx="2942">
                  <c:v>8238.2297422766496</c:v>
                </c:pt>
                <c:pt idx="2943">
                  <c:v>8231.1173303531996</c:v>
                </c:pt>
                <c:pt idx="2944">
                  <c:v>8229.0015231498801</c:v>
                </c:pt>
                <c:pt idx="2945">
                  <c:v>8207.0273411519302</c:v>
                </c:pt>
                <c:pt idx="2946">
                  <c:v>8199.4021162175104</c:v>
                </c:pt>
                <c:pt idx="2947">
                  <c:v>0</c:v>
                </c:pt>
                <c:pt idx="2948">
                  <c:v>0</c:v>
                </c:pt>
                <c:pt idx="2949">
                  <c:v>0</c:v>
                </c:pt>
                <c:pt idx="2950">
                  <c:v>0</c:v>
                </c:pt>
                <c:pt idx="2951">
                  <c:v>0</c:v>
                </c:pt>
                <c:pt idx="2952">
                  <c:v>0</c:v>
                </c:pt>
                <c:pt idx="2953">
                  <c:v>0</c:v>
                </c:pt>
                <c:pt idx="2954">
                  <c:v>0</c:v>
                </c:pt>
                <c:pt idx="2955">
                  <c:v>0</c:v>
                </c:pt>
                <c:pt idx="2956">
                  <c:v>0</c:v>
                </c:pt>
                <c:pt idx="2957">
                  <c:v>0</c:v>
                </c:pt>
                <c:pt idx="2958">
                  <c:v>0</c:v>
                </c:pt>
                <c:pt idx="2959">
                  <c:v>0</c:v>
                </c:pt>
                <c:pt idx="2960">
                  <c:v>0</c:v>
                </c:pt>
                <c:pt idx="2961">
                  <c:v>0</c:v>
                </c:pt>
                <c:pt idx="2962">
                  <c:v>0</c:v>
                </c:pt>
                <c:pt idx="2963">
                  <c:v>0</c:v>
                </c:pt>
                <c:pt idx="2964">
                  <c:v>0</c:v>
                </c:pt>
                <c:pt idx="2965">
                  <c:v>0</c:v>
                </c:pt>
                <c:pt idx="2966">
                  <c:v>0</c:v>
                </c:pt>
                <c:pt idx="2967">
                  <c:v>0</c:v>
                </c:pt>
                <c:pt idx="2968">
                  <c:v>0</c:v>
                </c:pt>
                <c:pt idx="2969">
                  <c:v>0</c:v>
                </c:pt>
                <c:pt idx="2970">
                  <c:v>0</c:v>
                </c:pt>
                <c:pt idx="2971">
                  <c:v>0</c:v>
                </c:pt>
                <c:pt idx="2972">
                  <c:v>0</c:v>
                </c:pt>
                <c:pt idx="2973">
                  <c:v>0</c:v>
                </c:pt>
                <c:pt idx="2974">
                  <c:v>0</c:v>
                </c:pt>
                <c:pt idx="2975">
                  <c:v>0</c:v>
                </c:pt>
                <c:pt idx="2976">
                  <c:v>0</c:v>
                </c:pt>
                <c:pt idx="2977">
                  <c:v>0</c:v>
                </c:pt>
                <c:pt idx="2978">
                  <c:v>0</c:v>
                </c:pt>
                <c:pt idx="2979">
                  <c:v>0</c:v>
                </c:pt>
                <c:pt idx="2980">
                  <c:v>0</c:v>
                </c:pt>
                <c:pt idx="2981">
                  <c:v>0</c:v>
                </c:pt>
                <c:pt idx="2982">
                  <c:v>0</c:v>
                </c:pt>
                <c:pt idx="2983">
                  <c:v>0</c:v>
                </c:pt>
                <c:pt idx="2984">
                  <c:v>0</c:v>
                </c:pt>
                <c:pt idx="2985">
                  <c:v>0</c:v>
                </c:pt>
                <c:pt idx="2986">
                  <c:v>0</c:v>
                </c:pt>
                <c:pt idx="2987">
                  <c:v>0</c:v>
                </c:pt>
                <c:pt idx="2988">
                  <c:v>0</c:v>
                </c:pt>
              </c:numCache>
            </c:numRef>
          </c:yVal>
          <c:smooth val="0"/>
          <c:extLst>
            <c:ext xmlns:c16="http://schemas.microsoft.com/office/drawing/2014/chart" uri="{C3380CC4-5D6E-409C-BE32-E72D297353CC}">
              <c16:uniqueId val="{00000004-0448-4AE4-AF79-3DDB08B80E1A}"/>
            </c:ext>
          </c:extLst>
        </c:ser>
        <c:ser>
          <c:idx val="3"/>
          <c:order val="6"/>
          <c:tx>
            <c:strRef>
              <c:f>'block 1'!$AC$1</c:f>
              <c:strCache>
                <c:ptCount val="1"/>
                <c:pt idx="0">
                  <c:v>Block_1</c:v>
                </c:pt>
              </c:strCache>
            </c:strRef>
          </c:tx>
          <c:spPr>
            <a:ln w="28575">
              <a:solidFill>
                <a:srgbClr val="92D050">
                  <a:alpha val="20000"/>
                </a:srgbClr>
              </a:solidFill>
            </a:ln>
            <a:effectLst/>
          </c:spPr>
          <c:marker>
            <c:symbol val="circle"/>
            <c:size val="6"/>
            <c:spPr>
              <a:solidFill>
                <a:srgbClr val="00FF00"/>
              </a:solidFill>
              <a:ln w="9525" cap="flat" cmpd="sng" algn="ctr">
                <a:solidFill>
                  <a:srgbClr val="00FF00"/>
                </a:solidFill>
                <a:round/>
              </a:ln>
              <a:effectLst/>
            </c:spPr>
          </c:marker>
          <c:xVal>
            <c:numRef>
              <c:f>'block 1'!$AE$2:$AE$330</c:f>
              <c:numCache>
                <c:formatCode>0.0</c:formatCode>
                <c:ptCount val="329"/>
                <c:pt idx="0">
                  <c:v>329</c:v>
                </c:pt>
                <c:pt idx="1">
                  <c:v>164.5</c:v>
                </c:pt>
                <c:pt idx="2">
                  <c:v>109.66666666666667</c:v>
                </c:pt>
                <c:pt idx="3">
                  <c:v>82.25</c:v>
                </c:pt>
                <c:pt idx="4">
                  <c:v>65.8</c:v>
                </c:pt>
                <c:pt idx="5">
                  <c:v>54.833333333333336</c:v>
                </c:pt>
                <c:pt idx="6">
                  <c:v>47</c:v>
                </c:pt>
                <c:pt idx="7">
                  <c:v>41.125</c:v>
                </c:pt>
                <c:pt idx="8">
                  <c:v>36.555555555555557</c:v>
                </c:pt>
                <c:pt idx="9">
                  <c:v>32.9</c:v>
                </c:pt>
                <c:pt idx="10">
                  <c:v>29.90909090909091</c:v>
                </c:pt>
                <c:pt idx="11">
                  <c:v>27.416666666666668</c:v>
                </c:pt>
                <c:pt idx="12">
                  <c:v>25.30769230769231</c:v>
                </c:pt>
                <c:pt idx="13">
                  <c:v>23.5</c:v>
                </c:pt>
                <c:pt idx="14">
                  <c:v>21.933333333333334</c:v>
                </c:pt>
                <c:pt idx="15">
                  <c:v>20.5625</c:v>
                </c:pt>
                <c:pt idx="16">
                  <c:v>19.352941176470587</c:v>
                </c:pt>
                <c:pt idx="17">
                  <c:v>18.277777777777779</c:v>
                </c:pt>
                <c:pt idx="18">
                  <c:v>17.315789473684209</c:v>
                </c:pt>
                <c:pt idx="19">
                  <c:v>16.45</c:v>
                </c:pt>
                <c:pt idx="20">
                  <c:v>15.666666666666668</c:v>
                </c:pt>
                <c:pt idx="21">
                  <c:v>14.954545454545455</c:v>
                </c:pt>
                <c:pt idx="22">
                  <c:v>14.304347826086957</c:v>
                </c:pt>
                <c:pt idx="23">
                  <c:v>13.708333333333334</c:v>
                </c:pt>
                <c:pt idx="24">
                  <c:v>13.16</c:v>
                </c:pt>
                <c:pt idx="25">
                  <c:v>12.653846153846155</c:v>
                </c:pt>
                <c:pt idx="26">
                  <c:v>12.185185185185185</c:v>
                </c:pt>
                <c:pt idx="27">
                  <c:v>11.75</c:v>
                </c:pt>
                <c:pt idx="28">
                  <c:v>11.344827586206897</c:v>
                </c:pt>
                <c:pt idx="29">
                  <c:v>10.966666666666667</c:v>
                </c:pt>
                <c:pt idx="30">
                  <c:v>10.612903225806452</c:v>
                </c:pt>
                <c:pt idx="31">
                  <c:v>10.28125</c:v>
                </c:pt>
                <c:pt idx="32">
                  <c:v>9.9696969696969688</c:v>
                </c:pt>
                <c:pt idx="33">
                  <c:v>9.6764705882352935</c:v>
                </c:pt>
                <c:pt idx="34">
                  <c:v>9.4</c:v>
                </c:pt>
                <c:pt idx="35">
                  <c:v>9.1388888888888893</c:v>
                </c:pt>
                <c:pt idx="36">
                  <c:v>8.8918918918918912</c:v>
                </c:pt>
                <c:pt idx="37">
                  <c:v>8.6578947368421044</c:v>
                </c:pt>
                <c:pt idx="38">
                  <c:v>8.4358974358974361</c:v>
                </c:pt>
                <c:pt idx="39">
                  <c:v>8.2249999999999996</c:v>
                </c:pt>
                <c:pt idx="40">
                  <c:v>8.0243902439024382</c:v>
                </c:pt>
                <c:pt idx="41">
                  <c:v>7.8333333333333339</c:v>
                </c:pt>
                <c:pt idx="42">
                  <c:v>7.6511627906976747</c:v>
                </c:pt>
                <c:pt idx="43">
                  <c:v>7.4772727272727275</c:v>
                </c:pt>
                <c:pt idx="44">
                  <c:v>7.3111111111111118</c:v>
                </c:pt>
                <c:pt idx="45">
                  <c:v>7.1521739130434785</c:v>
                </c:pt>
                <c:pt idx="46">
                  <c:v>7</c:v>
                </c:pt>
                <c:pt idx="47">
                  <c:v>6.854166666666667</c:v>
                </c:pt>
                <c:pt idx="48">
                  <c:v>6.7142857142857144</c:v>
                </c:pt>
                <c:pt idx="49">
                  <c:v>6.58</c:v>
                </c:pt>
                <c:pt idx="50">
                  <c:v>6.4509803921568629</c:v>
                </c:pt>
                <c:pt idx="51">
                  <c:v>6.3269230769230775</c:v>
                </c:pt>
                <c:pt idx="52">
                  <c:v>6.2075471698113214</c:v>
                </c:pt>
                <c:pt idx="53">
                  <c:v>6.0925925925925926</c:v>
                </c:pt>
                <c:pt idx="54">
                  <c:v>5.9818181818181824</c:v>
                </c:pt>
                <c:pt idx="55">
                  <c:v>5.875</c:v>
                </c:pt>
                <c:pt idx="56">
                  <c:v>5.7719298245614032</c:v>
                </c:pt>
                <c:pt idx="57">
                  <c:v>5.6724137931034484</c:v>
                </c:pt>
                <c:pt idx="58">
                  <c:v>5.5762711864406782</c:v>
                </c:pt>
                <c:pt idx="59">
                  <c:v>5.4833333333333334</c:v>
                </c:pt>
                <c:pt idx="60">
                  <c:v>5.3934426229508201</c:v>
                </c:pt>
                <c:pt idx="61">
                  <c:v>5.306451612903226</c:v>
                </c:pt>
                <c:pt idx="62">
                  <c:v>5.2222222222222223</c:v>
                </c:pt>
                <c:pt idx="63">
                  <c:v>5.140625</c:v>
                </c:pt>
                <c:pt idx="64">
                  <c:v>5.0615384615384613</c:v>
                </c:pt>
                <c:pt idx="65">
                  <c:v>4.9848484848484844</c:v>
                </c:pt>
                <c:pt idx="66">
                  <c:v>4.91044776119403</c:v>
                </c:pt>
                <c:pt idx="67">
                  <c:v>4.8382352941176467</c:v>
                </c:pt>
                <c:pt idx="68">
                  <c:v>4.7681159420289854</c:v>
                </c:pt>
                <c:pt idx="69">
                  <c:v>4.7</c:v>
                </c:pt>
                <c:pt idx="70">
                  <c:v>4.6338028169014081</c:v>
                </c:pt>
                <c:pt idx="71">
                  <c:v>4.5694444444444446</c:v>
                </c:pt>
                <c:pt idx="72">
                  <c:v>4.506849315068493</c:v>
                </c:pt>
                <c:pt idx="73">
                  <c:v>4.4459459459459456</c:v>
                </c:pt>
                <c:pt idx="74">
                  <c:v>4.3866666666666667</c:v>
                </c:pt>
                <c:pt idx="75">
                  <c:v>4.3289473684210522</c:v>
                </c:pt>
                <c:pt idx="76">
                  <c:v>4.2727272727272725</c:v>
                </c:pt>
                <c:pt idx="77">
                  <c:v>4.2179487179487181</c:v>
                </c:pt>
                <c:pt idx="78">
                  <c:v>4.1645569620253164</c:v>
                </c:pt>
                <c:pt idx="79">
                  <c:v>4.1124999999999998</c:v>
                </c:pt>
                <c:pt idx="80">
                  <c:v>4.0617283950617287</c:v>
                </c:pt>
                <c:pt idx="81">
                  <c:v>4.0121951219512191</c:v>
                </c:pt>
                <c:pt idx="82">
                  <c:v>3.963855421686747</c:v>
                </c:pt>
                <c:pt idx="83">
                  <c:v>3.916666666666667</c:v>
                </c:pt>
                <c:pt idx="84">
                  <c:v>3.8705882352941186</c:v>
                </c:pt>
                <c:pt idx="85">
                  <c:v>3.8255813953488382</c:v>
                </c:pt>
                <c:pt idx="86">
                  <c:v>3.7816091954023001</c:v>
                </c:pt>
                <c:pt idx="87">
                  <c:v>3.7386363636363655</c:v>
                </c:pt>
                <c:pt idx="88">
                  <c:v>3.6966292134831482</c:v>
                </c:pt>
                <c:pt idx="89">
                  <c:v>3.6555555555555581</c:v>
                </c:pt>
                <c:pt idx="90">
                  <c:v>3.6153846153846181</c:v>
                </c:pt>
                <c:pt idx="91">
                  <c:v>3.5760869565217424</c:v>
                </c:pt>
                <c:pt idx="92">
                  <c:v>3.5376344086021541</c:v>
                </c:pt>
                <c:pt idx="93">
                  <c:v>3.5000000000000036</c:v>
                </c:pt>
                <c:pt idx="94">
                  <c:v>3.4631578947368458</c:v>
                </c:pt>
                <c:pt idx="95">
                  <c:v>3.4270833333333375</c:v>
                </c:pt>
                <c:pt idx="96">
                  <c:v>3.391752577319592</c:v>
                </c:pt>
                <c:pt idx="97">
                  <c:v>3.3571428571428616</c:v>
                </c:pt>
                <c:pt idx="98">
                  <c:v>3.323232323232328</c:v>
                </c:pt>
                <c:pt idx="99">
                  <c:v>3.2900000000000049</c:v>
                </c:pt>
                <c:pt idx="100">
                  <c:v>3.2574257425742625</c:v>
                </c:pt>
                <c:pt idx="101">
                  <c:v>3.2254901960784368</c:v>
                </c:pt>
                <c:pt idx="102">
                  <c:v>3.1941747572815591</c:v>
                </c:pt>
                <c:pt idx="103">
                  <c:v>3.1634615384615441</c:v>
                </c:pt>
                <c:pt idx="104">
                  <c:v>3.1333333333333391</c:v>
                </c:pt>
                <c:pt idx="105">
                  <c:v>3.1037735849056665</c:v>
                </c:pt>
                <c:pt idx="106">
                  <c:v>3.0747663551401931</c:v>
                </c:pt>
                <c:pt idx="107">
                  <c:v>3.0462962962963025</c:v>
                </c:pt>
                <c:pt idx="108">
                  <c:v>3.0183486238532176</c:v>
                </c:pt>
                <c:pt idx="109">
                  <c:v>2.9909090909090974</c:v>
                </c:pt>
                <c:pt idx="110">
                  <c:v>2.9639639639639705</c:v>
                </c:pt>
                <c:pt idx="111">
                  <c:v>2.9375000000000067</c:v>
                </c:pt>
                <c:pt idx="112">
                  <c:v>2.911504424778768</c:v>
                </c:pt>
                <c:pt idx="113">
                  <c:v>2.8859649122807087</c:v>
                </c:pt>
                <c:pt idx="114">
                  <c:v>2.8608695652173983</c:v>
                </c:pt>
                <c:pt idx="115">
                  <c:v>2.8362068965517313</c:v>
                </c:pt>
                <c:pt idx="116">
                  <c:v>2.8119658119658193</c:v>
                </c:pt>
                <c:pt idx="117">
                  <c:v>2.7881355932203462</c:v>
                </c:pt>
                <c:pt idx="118">
                  <c:v>2.7647058823529487</c:v>
                </c:pt>
                <c:pt idx="119">
                  <c:v>2.7416666666666742</c:v>
                </c:pt>
                <c:pt idx="120">
                  <c:v>2.7190082644628175</c:v>
                </c:pt>
                <c:pt idx="121">
                  <c:v>2.6967213114754176</c:v>
                </c:pt>
                <c:pt idx="122">
                  <c:v>2.6747967479674872</c:v>
                </c:pt>
                <c:pt idx="123">
                  <c:v>2.6532258064516205</c:v>
                </c:pt>
                <c:pt idx="124">
                  <c:v>2.6320000000000081</c:v>
                </c:pt>
                <c:pt idx="125">
                  <c:v>2.6111111111111192</c:v>
                </c:pt>
                <c:pt idx="126">
                  <c:v>2.59055118110237</c:v>
                </c:pt>
                <c:pt idx="127">
                  <c:v>2.570312500000008</c:v>
                </c:pt>
                <c:pt idx="128">
                  <c:v>2.5503875968992329</c:v>
                </c:pt>
                <c:pt idx="129">
                  <c:v>2.5307692307692391</c:v>
                </c:pt>
                <c:pt idx="130">
                  <c:v>2.5114503816793974</c:v>
                </c:pt>
                <c:pt idx="131">
                  <c:v>2.4924242424242506</c:v>
                </c:pt>
                <c:pt idx="132">
                  <c:v>2.4736842105263239</c:v>
                </c:pt>
                <c:pt idx="133">
                  <c:v>2.4552238805970235</c:v>
                </c:pt>
                <c:pt idx="134">
                  <c:v>2.4370370370370456</c:v>
                </c:pt>
                <c:pt idx="135">
                  <c:v>2.4191176470588318</c:v>
                </c:pt>
                <c:pt idx="136">
                  <c:v>2.401459854014607</c:v>
                </c:pt>
                <c:pt idx="137">
                  <c:v>2.3840579710145011</c:v>
                </c:pt>
                <c:pt idx="138">
                  <c:v>2.3669064748201523</c:v>
                </c:pt>
                <c:pt idx="139">
                  <c:v>2.3500000000000085</c:v>
                </c:pt>
                <c:pt idx="140">
                  <c:v>2.3333333333333419</c:v>
                </c:pt>
                <c:pt idx="141">
                  <c:v>2.3169014084507129</c:v>
                </c:pt>
                <c:pt idx="142">
                  <c:v>2.3006993006993093</c:v>
                </c:pt>
                <c:pt idx="143">
                  <c:v>2.2847222222222308</c:v>
                </c:pt>
                <c:pt idx="144">
                  <c:v>2.2689655172413881</c:v>
                </c:pt>
                <c:pt idx="145">
                  <c:v>2.2534246575342554</c:v>
                </c:pt>
                <c:pt idx="146">
                  <c:v>2.238095238095247</c:v>
                </c:pt>
                <c:pt idx="147">
                  <c:v>2.2229729729729817</c:v>
                </c:pt>
                <c:pt idx="148">
                  <c:v>2.2080536912751767</c:v>
                </c:pt>
                <c:pt idx="149">
                  <c:v>2.1933333333333422</c:v>
                </c:pt>
                <c:pt idx="150">
                  <c:v>2.1788079470198762</c:v>
                </c:pt>
                <c:pt idx="151">
                  <c:v>2.164473684210535</c:v>
                </c:pt>
                <c:pt idx="152">
                  <c:v>2.1503267973856297</c:v>
                </c:pt>
                <c:pt idx="153">
                  <c:v>2.1363636363636451</c:v>
                </c:pt>
                <c:pt idx="154">
                  <c:v>2.1225806451612992</c:v>
                </c:pt>
                <c:pt idx="155">
                  <c:v>2.1089743589743679</c:v>
                </c:pt>
                <c:pt idx="156">
                  <c:v>2.095541401273894</c:v>
                </c:pt>
                <c:pt idx="157">
                  <c:v>2.0822784810126671</c:v>
                </c:pt>
                <c:pt idx="158">
                  <c:v>2.0691823899371156</c:v>
                </c:pt>
                <c:pt idx="159">
                  <c:v>2.0562500000000088</c:v>
                </c:pt>
                <c:pt idx="160">
                  <c:v>2.0434782608695743</c:v>
                </c:pt>
                <c:pt idx="161">
                  <c:v>2.0308641975308732</c:v>
                </c:pt>
                <c:pt idx="162">
                  <c:v>2.0184049079754689</c:v>
                </c:pt>
                <c:pt idx="163">
                  <c:v>2.0060975609756184</c:v>
                </c:pt>
                <c:pt idx="164">
                  <c:v>1.9939393939394026</c:v>
                </c:pt>
                <c:pt idx="165">
                  <c:v>1.9819277108433822</c:v>
                </c:pt>
                <c:pt idx="166">
                  <c:v>1.9700598802395297</c:v>
                </c:pt>
                <c:pt idx="167">
                  <c:v>1.9583333333333419</c:v>
                </c:pt>
                <c:pt idx="168">
                  <c:v>1.9467455621301861</c:v>
                </c:pt>
                <c:pt idx="169">
                  <c:v>1.9352941176470675</c:v>
                </c:pt>
                <c:pt idx="170">
                  <c:v>1.9239766081871432</c:v>
                </c:pt>
                <c:pt idx="171">
                  <c:v>1.9127906976744273</c:v>
                </c:pt>
                <c:pt idx="172">
                  <c:v>1.9017341040462514</c:v>
                </c:pt>
                <c:pt idx="173">
                  <c:v>1.8908045977011581</c:v>
                </c:pt>
                <c:pt idx="174">
                  <c:v>1.8800000000000088</c:v>
                </c:pt>
                <c:pt idx="175">
                  <c:v>1.8693181818181905</c:v>
                </c:pt>
                <c:pt idx="176">
                  <c:v>1.8587570621469014</c:v>
                </c:pt>
                <c:pt idx="177">
                  <c:v>1.8483146067415817</c:v>
                </c:pt>
                <c:pt idx="178">
                  <c:v>1.837988826815651</c:v>
                </c:pt>
                <c:pt idx="179">
                  <c:v>1.8277777777777864</c:v>
                </c:pt>
                <c:pt idx="180">
                  <c:v>1.8176795580110583</c:v>
                </c:pt>
                <c:pt idx="181">
                  <c:v>1.8076923076923164</c:v>
                </c:pt>
                <c:pt idx="182">
                  <c:v>1.7978142076502819</c:v>
                </c:pt>
                <c:pt idx="183">
                  <c:v>1.7880434782608783</c:v>
                </c:pt>
                <c:pt idx="184">
                  <c:v>1.7783783783783871</c:v>
                </c:pt>
                <c:pt idx="185">
                  <c:v>1.7688172043010839</c:v>
                </c:pt>
                <c:pt idx="186">
                  <c:v>1.7593582887700621</c:v>
                </c:pt>
                <c:pt idx="187">
                  <c:v>1.7500000000000087</c:v>
                </c:pt>
                <c:pt idx="188">
                  <c:v>1.7407407407407494</c:v>
                </c:pt>
                <c:pt idx="189">
                  <c:v>1.7315789473684295</c:v>
                </c:pt>
                <c:pt idx="190">
                  <c:v>1.7225130890052442</c:v>
                </c:pt>
                <c:pt idx="191">
                  <c:v>1.7135416666666752</c:v>
                </c:pt>
                <c:pt idx="192">
                  <c:v>1.7046632124352417</c:v>
                </c:pt>
                <c:pt idx="193">
                  <c:v>1.6958762886598024</c:v>
                </c:pt>
                <c:pt idx="194">
                  <c:v>1.6871794871794956</c:v>
                </c:pt>
                <c:pt idx="195">
                  <c:v>1.678571428571437</c:v>
                </c:pt>
                <c:pt idx="196">
                  <c:v>1.6700507614213282</c:v>
                </c:pt>
                <c:pt idx="197">
                  <c:v>1.6616161616161702</c:v>
                </c:pt>
                <c:pt idx="198">
                  <c:v>1.6532663316583001</c:v>
                </c:pt>
                <c:pt idx="199">
                  <c:v>1.6450000000000085</c:v>
                </c:pt>
                <c:pt idx="200">
                  <c:v>1.6368159203980184</c:v>
                </c:pt>
                <c:pt idx="201">
                  <c:v>1.6287128712871373</c:v>
                </c:pt>
                <c:pt idx="202">
                  <c:v>1.6206896551724221</c:v>
                </c:pt>
                <c:pt idx="203">
                  <c:v>1.6127450980392242</c:v>
                </c:pt>
                <c:pt idx="204">
                  <c:v>1.6048780487804963</c:v>
                </c:pt>
                <c:pt idx="205">
                  <c:v>1.5970873786407851</c:v>
                </c:pt>
                <c:pt idx="206">
                  <c:v>1.5893719806763369</c:v>
                </c:pt>
                <c:pt idx="207">
                  <c:v>1.5817307692307776</c:v>
                </c:pt>
                <c:pt idx="208">
                  <c:v>1.5741626794258456</c:v>
                </c:pt>
                <c:pt idx="209">
                  <c:v>1.5666666666666751</c:v>
                </c:pt>
                <c:pt idx="210">
                  <c:v>1.5592417061611459</c:v>
                </c:pt>
                <c:pt idx="211">
                  <c:v>1.5518867924528386</c:v>
                </c:pt>
                <c:pt idx="212">
                  <c:v>1.5446009389671445</c:v>
                </c:pt>
                <c:pt idx="213">
                  <c:v>1.5373831775701017</c:v>
                </c:pt>
                <c:pt idx="214">
                  <c:v>1.5302325581395433</c:v>
                </c:pt>
                <c:pt idx="215">
                  <c:v>1.5231481481481564</c:v>
                </c:pt>
                <c:pt idx="216">
                  <c:v>1.5161290322580727</c:v>
                </c:pt>
                <c:pt idx="217">
                  <c:v>1.5091743119266137</c:v>
                </c:pt>
                <c:pt idx="218">
                  <c:v>1.5022831050228393</c:v>
                </c:pt>
                <c:pt idx="219">
                  <c:v>1.4954545454545536</c:v>
                </c:pt>
                <c:pt idx="220">
                  <c:v>1.4886877828054381</c:v>
                </c:pt>
                <c:pt idx="221">
                  <c:v>1.4819819819819902</c:v>
                </c:pt>
                <c:pt idx="222">
                  <c:v>1.4753363228699634</c:v>
                </c:pt>
                <c:pt idx="223">
                  <c:v>1.4687500000000082</c:v>
                </c:pt>
                <c:pt idx="224">
                  <c:v>1.4622222222222303</c:v>
                </c:pt>
                <c:pt idx="225">
                  <c:v>1.4557522123893887</c:v>
                </c:pt>
                <c:pt idx="226">
                  <c:v>1.4493392070484663</c:v>
                </c:pt>
                <c:pt idx="227">
                  <c:v>1.442982456140359</c:v>
                </c:pt>
                <c:pt idx="228">
                  <c:v>1.4366812227074317</c:v>
                </c:pt>
                <c:pt idx="229">
                  <c:v>1.4304347826087038</c:v>
                </c:pt>
                <c:pt idx="230">
                  <c:v>1.4242424242424323</c:v>
                </c:pt>
                <c:pt idx="231">
                  <c:v>1.4181034482758701</c:v>
                </c:pt>
                <c:pt idx="232">
                  <c:v>1.4120171673819824</c:v>
                </c:pt>
                <c:pt idx="233">
                  <c:v>1.4059829059829141</c:v>
                </c:pt>
                <c:pt idx="234">
                  <c:v>1.4000000000000081</c:v>
                </c:pt>
                <c:pt idx="235">
                  <c:v>1.3940677966101775</c:v>
                </c:pt>
                <c:pt idx="236">
                  <c:v>1.3881856540084467</c:v>
                </c:pt>
                <c:pt idx="237">
                  <c:v>1.3823529411764786</c:v>
                </c:pt>
                <c:pt idx="238">
                  <c:v>1.3765690376569117</c:v>
                </c:pt>
                <c:pt idx="239">
                  <c:v>1.3708333333333413</c:v>
                </c:pt>
                <c:pt idx="240">
                  <c:v>1.3651452282157757</c:v>
                </c:pt>
                <c:pt idx="241">
                  <c:v>1.359504132231413</c:v>
                </c:pt>
                <c:pt idx="242">
                  <c:v>1.3539094650205841</c:v>
                </c:pt>
                <c:pt idx="243">
                  <c:v>1.3483606557377128</c:v>
                </c:pt>
                <c:pt idx="244">
                  <c:v>1.3428571428571507</c:v>
                </c:pt>
                <c:pt idx="245">
                  <c:v>1.3373983739837476</c:v>
                </c:pt>
                <c:pt idx="246">
                  <c:v>1.331983805668024</c:v>
                </c:pt>
                <c:pt idx="247">
                  <c:v>1.3266129032258143</c:v>
                </c:pt>
                <c:pt idx="248">
                  <c:v>1.3212851405622568</c:v>
                </c:pt>
                <c:pt idx="249">
                  <c:v>1.3160000000000078</c:v>
                </c:pt>
                <c:pt idx="250">
                  <c:v>1.3107569721115615</c:v>
                </c:pt>
                <c:pt idx="251">
                  <c:v>1.3055555555555634</c:v>
                </c:pt>
                <c:pt idx="252">
                  <c:v>1.3003952569170039</c:v>
                </c:pt>
                <c:pt idx="253">
                  <c:v>1.2952755905511888</c:v>
                </c:pt>
                <c:pt idx="254">
                  <c:v>1.2901960784313802</c:v>
                </c:pt>
                <c:pt idx="255">
                  <c:v>1.2851562500000078</c:v>
                </c:pt>
                <c:pt idx="256">
                  <c:v>1.280155642023354</c:v>
                </c:pt>
                <c:pt idx="257">
                  <c:v>1.27519379844962</c:v>
                </c:pt>
                <c:pt idx="258">
                  <c:v>1.2702702702702779</c:v>
                </c:pt>
                <c:pt idx="259">
                  <c:v>1.2653846153846231</c:v>
                </c:pt>
                <c:pt idx="260">
                  <c:v>1.2605363984674405</c:v>
                </c:pt>
                <c:pt idx="261">
                  <c:v>1.2557251908397022</c:v>
                </c:pt>
                <c:pt idx="262">
                  <c:v>1.250950570342213</c:v>
                </c:pt>
                <c:pt idx="263">
                  <c:v>1.2462121212121289</c:v>
                </c:pt>
                <c:pt idx="264">
                  <c:v>1.2415094339622716</c:v>
                </c:pt>
                <c:pt idx="265">
                  <c:v>1.2368421052631655</c:v>
                </c:pt>
                <c:pt idx="266">
                  <c:v>1.2322097378277228</c:v>
                </c:pt>
                <c:pt idx="267">
                  <c:v>1.2276119402985151</c:v>
                </c:pt>
                <c:pt idx="268">
                  <c:v>1.2230483271375541</c:v>
                </c:pt>
                <c:pt idx="269">
                  <c:v>1.2185185185185261</c:v>
                </c:pt>
                <c:pt idx="270">
                  <c:v>1.2140221402214098</c:v>
                </c:pt>
                <c:pt idx="271">
                  <c:v>1.2095588235294192</c:v>
                </c:pt>
                <c:pt idx="272">
                  <c:v>1.2051282051282126</c:v>
                </c:pt>
                <c:pt idx="273">
                  <c:v>1.2007299270073066</c:v>
                </c:pt>
                <c:pt idx="274">
                  <c:v>1.1963636363636438</c:v>
                </c:pt>
                <c:pt idx="275">
                  <c:v>1.1920289855072539</c:v>
                </c:pt>
                <c:pt idx="276">
                  <c:v>1.1877256317689604</c:v>
                </c:pt>
                <c:pt idx="277">
                  <c:v>1.1834532374100792</c:v>
                </c:pt>
                <c:pt idx="278">
                  <c:v>1.1792114695340576</c:v>
                </c:pt>
                <c:pt idx="279">
                  <c:v>1.1750000000000074</c:v>
                </c:pt>
                <c:pt idx="280">
                  <c:v>1.1708185053380857</c:v>
                </c:pt>
                <c:pt idx="281">
                  <c:v>1.1666666666666741</c:v>
                </c:pt>
                <c:pt idx="282">
                  <c:v>1.1625441696113148</c:v>
                </c:pt>
                <c:pt idx="283">
                  <c:v>1.1584507042253593</c:v>
                </c:pt>
                <c:pt idx="284">
                  <c:v>1.1543859649122881</c:v>
                </c:pt>
                <c:pt idx="285">
                  <c:v>1.1503496503496575</c:v>
                </c:pt>
                <c:pt idx="286">
                  <c:v>1.1463414634146414</c:v>
                </c:pt>
                <c:pt idx="287">
                  <c:v>1.1423611111111183</c:v>
                </c:pt>
                <c:pt idx="288">
                  <c:v>1.1384083044982771</c:v>
                </c:pt>
                <c:pt idx="289">
                  <c:v>1.1344827586206969</c:v>
                </c:pt>
                <c:pt idx="290">
                  <c:v>1.1305841924398696</c:v>
                </c:pt>
                <c:pt idx="291">
                  <c:v>1.1267123287671306</c:v>
                </c:pt>
                <c:pt idx="292">
                  <c:v>1.1228668941979594</c:v>
                </c:pt>
                <c:pt idx="293">
                  <c:v>1.1190476190476262</c:v>
                </c:pt>
                <c:pt idx="294">
                  <c:v>1.1152542372881427</c:v>
                </c:pt>
                <c:pt idx="295">
                  <c:v>1.1114864864864935</c:v>
                </c:pt>
                <c:pt idx="296">
                  <c:v>1.1077441077441148</c:v>
                </c:pt>
                <c:pt idx="297">
                  <c:v>1.104026845637591</c:v>
                </c:pt>
                <c:pt idx="298">
                  <c:v>1.1003344481605422</c:v>
                </c:pt>
                <c:pt idx="299">
                  <c:v>1.0966666666666738</c:v>
                </c:pt>
                <c:pt idx="300">
                  <c:v>1.0930232558139605</c:v>
                </c:pt>
                <c:pt idx="301">
                  <c:v>1.0894039735099408</c:v>
                </c:pt>
                <c:pt idx="302">
                  <c:v>1.0858085808580928</c:v>
                </c:pt>
                <c:pt idx="303">
                  <c:v>1.0822368421052702</c:v>
                </c:pt>
                <c:pt idx="304">
                  <c:v>1.0786885245901709</c:v>
                </c:pt>
                <c:pt idx="305">
                  <c:v>1.0751633986928175</c:v>
                </c:pt>
                <c:pt idx="306">
                  <c:v>1.0716612377850232</c:v>
                </c:pt>
                <c:pt idx="307">
                  <c:v>1.0681818181818252</c:v>
                </c:pt>
                <c:pt idx="308">
                  <c:v>1.0647249190938581</c:v>
                </c:pt>
                <c:pt idx="309">
                  <c:v>1.061290322580652</c:v>
                </c:pt>
                <c:pt idx="310">
                  <c:v>1.0578778135048301</c:v>
                </c:pt>
                <c:pt idx="311">
                  <c:v>1.0544871794871864</c:v>
                </c:pt>
                <c:pt idx="312">
                  <c:v>1.0511182108626267</c:v>
                </c:pt>
                <c:pt idx="313">
                  <c:v>1.0477707006369494</c:v>
                </c:pt>
                <c:pt idx="314">
                  <c:v>1.0444444444444514</c:v>
                </c:pt>
                <c:pt idx="315">
                  <c:v>1.041139240506336</c:v>
                </c:pt>
                <c:pt idx="316">
                  <c:v>1.0378548895899122</c:v>
                </c:pt>
                <c:pt idx="317">
                  <c:v>1.0345911949685602</c:v>
                </c:pt>
                <c:pt idx="318">
                  <c:v>1.031347962382452</c:v>
                </c:pt>
                <c:pt idx="319">
                  <c:v>1.0281250000000068</c:v>
                </c:pt>
                <c:pt idx="320">
                  <c:v>1.024922118380069</c:v>
                </c:pt>
                <c:pt idx="321">
                  <c:v>1.0217391304347894</c:v>
                </c:pt>
                <c:pt idx="322">
                  <c:v>1.0185758513931955</c:v>
                </c:pt>
                <c:pt idx="323">
                  <c:v>1.0154320987654388</c:v>
                </c:pt>
                <c:pt idx="324">
                  <c:v>1.012307692307699</c:v>
                </c:pt>
                <c:pt idx="325">
                  <c:v>1.0092024539877367</c:v>
                </c:pt>
                <c:pt idx="326">
                  <c:v>1.006116207951077</c:v>
                </c:pt>
                <c:pt idx="327">
                  <c:v>1.0030487804878117</c:v>
                </c:pt>
                <c:pt idx="328">
                  <c:v>1.0000000000000067</c:v>
                </c:pt>
              </c:numCache>
            </c:numRef>
          </c:xVal>
          <c:yVal>
            <c:numRef>
              <c:f>'block 1'!$AC$2:$AC$330</c:f>
              <c:numCache>
                <c:formatCode>#,##0.0</c:formatCode>
                <c:ptCount val="329"/>
                <c:pt idx="0">
                  <c:v>23281.390497061398</c:v>
                </c:pt>
                <c:pt idx="1">
                  <c:v>22487.0887872852</c:v>
                </c:pt>
                <c:pt idx="2">
                  <c:v>22202.4639794143</c:v>
                </c:pt>
                <c:pt idx="3">
                  <c:v>21798.416256930301</c:v>
                </c:pt>
                <c:pt idx="4">
                  <c:v>21738.936190797602</c:v>
                </c:pt>
                <c:pt idx="5">
                  <c:v>20410.652586705</c:v>
                </c:pt>
                <c:pt idx="6">
                  <c:v>20385.050265245201</c:v>
                </c:pt>
                <c:pt idx="7">
                  <c:v>20208.169422715</c:v>
                </c:pt>
                <c:pt idx="8">
                  <c:v>20022.821918088299</c:v>
                </c:pt>
                <c:pt idx="9">
                  <c:v>20015.485186298101</c:v>
                </c:pt>
                <c:pt idx="10">
                  <c:v>19951.556314437701</c:v>
                </c:pt>
                <c:pt idx="11">
                  <c:v>19949.0473355578</c:v>
                </c:pt>
                <c:pt idx="12">
                  <c:v>19647.683860388799</c:v>
                </c:pt>
                <c:pt idx="13">
                  <c:v>19567.3255668085</c:v>
                </c:pt>
                <c:pt idx="14">
                  <c:v>19290.404581928098</c:v>
                </c:pt>
                <c:pt idx="15">
                  <c:v>19122.036104933501</c:v>
                </c:pt>
                <c:pt idx="16">
                  <c:v>19010.173877040601</c:v>
                </c:pt>
                <c:pt idx="17">
                  <c:v>18867.405724305099</c:v>
                </c:pt>
                <c:pt idx="18">
                  <c:v>18435.168289888101</c:v>
                </c:pt>
                <c:pt idx="19">
                  <c:v>18029.507675118701</c:v>
                </c:pt>
                <c:pt idx="20">
                  <c:v>18021.3996835543</c:v>
                </c:pt>
                <c:pt idx="21">
                  <c:v>17861.325077506601</c:v>
                </c:pt>
                <c:pt idx="22">
                  <c:v>17819.891300193001</c:v>
                </c:pt>
                <c:pt idx="23">
                  <c:v>17799.5532355789</c:v>
                </c:pt>
                <c:pt idx="24">
                  <c:v>17638.012981315202</c:v>
                </c:pt>
                <c:pt idx="25">
                  <c:v>17613.936490214401</c:v>
                </c:pt>
                <c:pt idx="26">
                  <c:v>17603.852953203099</c:v>
                </c:pt>
                <c:pt idx="27">
                  <c:v>17594.4231433118</c:v>
                </c:pt>
                <c:pt idx="28">
                  <c:v>17556.012558908398</c:v>
                </c:pt>
                <c:pt idx="29">
                  <c:v>17389.2429134622</c:v>
                </c:pt>
                <c:pt idx="30">
                  <c:v>17343.5812943852</c:v>
                </c:pt>
                <c:pt idx="31">
                  <c:v>17219.8896439948</c:v>
                </c:pt>
                <c:pt idx="32">
                  <c:v>17125.6181412677</c:v>
                </c:pt>
                <c:pt idx="33">
                  <c:v>17094.895047027399</c:v>
                </c:pt>
                <c:pt idx="34">
                  <c:v>17070.247500060301</c:v>
                </c:pt>
                <c:pt idx="35">
                  <c:v>16916.1564293962</c:v>
                </c:pt>
                <c:pt idx="36">
                  <c:v>16887.0409737923</c:v>
                </c:pt>
                <c:pt idx="37">
                  <c:v>16775.226106173101</c:v>
                </c:pt>
                <c:pt idx="38">
                  <c:v>16761.8041152777</c:v>
                </c:pt>
                <c:pt idx="39">
                  <c:v>16747.712817640298</c:v>
                </c:pt>
                <c:pt idx="40">
                  <c:v>16708.7849747447</c:v>
                </c:pt>
                <c:pt idx="41">
                  <c:v>16692.002955743701</c:v>
                </c:pt>
                <c:pt idx="42">
                  <c:v>16635.912560667701</c:v>
                </c:pt>
                <c:pt idx="43">
                  <c:v>16601.107156077</c:v>
                </c:pt>
                <c:pt idx="44">
                  <c:v>16526.231189255199</c:v>
                </c:pt>
                <c:pt idx="45">
                  <c:v>16482.1170946891</c:v>
                </c:pt>
                <c:pt idx="46">
                  <c:v>16440.496095295901</c:v>
                </c:pt>
                <c:pt idx="47">
                  <c:v>16390.430207765301</c:v>
                </c:pt>
                <c:pt idx="48">
                  <c:v>16356.705788790799</c:v>
                </c:pt>
                <c:pt idx="49">
                  <c:v>16322.509853986599</c:v>
                </c:pt>
                <c:pt idx="50">
                  <c:v>16213.2217398505</c:v>
                </c:pt>
                <c:pt idx="51">
                  <c:v>16203.269287470999</c:v>
                </c:pt>
                <c:pt idx="52">
                  <c:v>16178.065024633799</c:v>
                </c:pt>
                <c:pt idx="53">
                  <c:v>16170.6661553575</c:v>
                </c:pt>
                <c:pt idx="54">
                  <c:v>16168.3978098636</c:v>
                </c:pt>
                <c:pt idx="55">
                  <c:v>16106.126045637</c:v>
                </c:pt>
                <c:pt idx="56">
                  <c:v>16010.0300403657</c:v>
                </c:pt>
                <c:pt idx="57">
                  <c:v>15859.6244224045</c:v>
                </c:pt>
                <c:pt idx="58">
                  <c:v>15823.458092172399</c:v>
                </c:pt>
                <c:pt idx="59">
                  <c:v>15822.768390196499</c:v>
                </c:pt>
                <c:pt idx="60">
                  <c:v>15714.3140521394</c:v>
                </c:pt>
                <c:pt idx="61">
                  <c:v>15681.3064536738</c:v>
                </c:pt>
                <c:pt idx="62">
                  <c:v>15547.184308284201</c:v>
                </c:pt>
                <c:pt idx="63">
                  <c:v>15544.3698206804</c:v>
                </c:pt>
                <c:pt idx="64">
                  <c:v>15494.764304358199</c:v>
                </c:pt>
                <c:pt idx="65">
                  <c:v>15487.3420410536</c:v>
                </c:pt>
                <c:pt idx="66">
                  <c:v>15485.7296733723</c:v>
                </c:pt>
                <c:pt idx="67">
                  <c:v>15461.2500687672</c:v>
                </c:pt>
                <c:pt idx="68">
                  <c:v>15454.177368598101</c:v>
                </c:pt>
                <c:pt idx="69">
                  <c:v>15436.49813511</c:v>
                </c:pt>
                <c:pt idx="70">
                  <c:v>15283.729286522301</c:v>
                </c:pt>
                <c:pt idx="71">
                  <c:v>15279.992934639</c:v>
                </c:pt>
                <c:pt idx="72">
                  <c:v>15204.176916079599</c:v>
                </c:pt>
                <c:pt idx="73">
                  <c:v>15193.214225407</c:v>
                </c:pt>
                <c:pt idx="74">
                  <c:v>15168.0205190454</c:v>
                </c:pt>
                <c:pt idx="75">
                  <c:v>15130.1129574473</c:v>
                </c:pt>
                <c:pt idx="76">
                  <c:v>15085.629413226399</c:v>
                </c:pt>
                <c:pt idx="77">
                  <c:v>15077.922318659001</c:v>
                </c:pt>
                <c:pt idx="78">
                  <c:v>15014.2348632254</c:v>
                </c:pt>
                <c:pt idx="79">
                  <c:v>14991.821937819601</c:v>
                </c:pt>
                <c:pt idx="80">
                  <c:v>14949.262860930899</c:v>
                </c:pt>
                <c:pt idx="81">
                  <c:v>14941.872828193</c:v>
                </c:pt>
                <c:pt idx="82">
                  <c:v>14932.7051838515</c:v>
                </c:pt>
                <c:pt idx="83">
                  <c:v>14917.2275467616</c:v>
                </c:pt>
                <c:pt idx="84">
                  <c:v>14911.828677532099</c:v>
                </c:pt>
                <c:pt idx="85">
                  <c:v>14868.1006549706</c:v>
                </c:pt>
                <c:pt idx="86">
                  <c:v>14765.538698111401</c:v>
                </c:pt>
                <c:pt idx="87">
                  <c:v>14687.321442030699</c:v>
                </c:pt>
                <c:pt idx="88">
                  <c:v>14628.316320735899</c:v>
                </c:pt>
                <c:pt idx="89">
                  <c:v>14616.1415929752</c:v>
                </c:pt>
                <c:pt idx="90">
                  <c:v>14615.223711779299</c:v>
                </c:pt>
                <c:pt idx="91">
                  <c:v>14605.704795121699</c:v>
                </c:pt>
                <c:pt idx="92">
                  <c:v>14563.989790163499</c:v>
                </c:pt>
                <c:pt idx="93">
                  <c:v>14552.992047493701</c:v>
                </c:pt>
                <c:pt idx="94">
                  <c:v>14479.0450489541</c:v>
                </c:pt>
                <c:pt idx="95">
                  <c:v>14476.0461602538</c:v>
                </c:pt>
                <c:pt idx="96">
                  <c:v>14461.5274072921</c:v>
                </c:pt>
                <c:pt idx="97">
                  <c:v>14448.3734554497</c:v>
                </c:pt>
                <c:pt idx="98">
                  <c:v>14431.5669518861</c:v>
                </c:pt>
                <c:pt idx="99">
                  <c:v>14413.088794257899</c:v>
                </c:pt>
                <c:pt idx="100">
                  <c:v>14377.2945032855</c:v>
                </c:pt>
                <c:pt idx="101">
                  <c:v>14274.951464113199</c:v>
                </c:pt>
                <c:pt idx="102">
                  <c:v>14267.989723394399</c:v>
                </c:pt>
                <c:pt idx="103">
                  <c:v>14258.5542565498</c:v>
                </c:pt>
                <c:pt idx="104">
                  <c:v>14217.529245582</c:v>
                </c:pt>
                <c:pt idx="105">
                  <c:v>14177.912620220401</c:v>
                </c:pt>
                <c:pt idx="106">
                  <c:v>14172.1730038355</c:v>
                </c:pt>
                <c:pt idx="107">
                  <c:v>14135.8493907305</c:v>
                </c:pt>
                <c:pt idx="108">
                  <c:v>14135.821443736701</c:v>
                </c:pt>
                <c:pt idx="109">
                  <c:v>14119.1149932935</c:v>
                </c:pt>
                <c:pt idx="110">
                  <c:v>14046.506473600401</c:v>
                </c:pt>
                <c:pt idx="111">
                  <c:v>14036.8391297175</c:v>
                </c:pt>
                <c:pt idx="112">
                  <c:v>14033.4594319076</c:v>
                </c:pt>
                <c:pt idx="113">
                  <c:v>14012.086431956899</c:v>
                </c:pt>
                <c:pt idx="114">
                  <c:v>13971.500887425</c:v>
                </c:pt>
                <c:pt idx="115">
                  <c:v>13964.131533452</c:v>
                </c:pt>
                <c:pt idx="116">
                  <c:v>13960.784353081001</c:v>
                </c:pt>
                <c:pt idx="117">
                  <c:v>13931.679276450101</c:v>
                </c:pt>
                <c:pt idx="118">
                  <c:v>13905.962423676299</c:v>
                </c:pt>
                <c:pt idx="119">
                  <c:v>13903.333403254601</c:v>
                </c:pt>
                <c:pt idx="120">
                  <c:v>13900.691745996801</c:v>
                </c:pt>
                <c:pt idx="121">
                  <c:v>13884.064098045401</c:v>
                </c:pt>
                <c:pt idx="122">
                  <c:v>13877.8120721746</c:v>
                </c:pt>
                <c:pt idx="123">
                  <c:v>13846.1310812555</c:v>
                </c:pt>
                <c:pt idx="124">
                  <c:v>13804.7985850368</c:v>
                </c:pt>
                <c:pt idx="125">
                  <c:v>13756.3632934576</c:v>
                </c:pt>
                <c:pt idx="126">
                  <c:v>13750.648586179699</c:v>
                </c:pt>
                <c:pt idx="127">
                  <c:v>13723.8774560929</c:v>
                </c:pt>
                <c:pt idx="128">
                  <c:v>13719.089538804101</c:v>
                </c:pt>
                <c:pt idx="129">
                  <c:v>13717.89449952</c:v>
                </c:pt>
                <c:pt idx="130">
                  <c:v>13694.297523031</c:v>
                </c:pt>
                <c:pt idx="131">
                  <c:v>13675.722942455001</c:v>
                </c:pt>
                <c:pt idx="132">
                  <c:v>13675.5996350682</c:v>
                </c:pt>
                <c:pt idx="133">
                  <c:v>13657.0995841938</c:v>
                </c:pt>
                <c:pt idx="134">
                  <c:v>13636.3970742315</c:v>
                </c:pt>
                <c:pt idx="135">
                  <c:v>13609.1202776796</c:v>
                </c:pt>
                <c:pt idx="136">
                  <c:v>13544.881594824799</c:v>
                </c:pt>
                <c:pt idx="137">
                  <c:v>13534.2229039953</c:v>
                </c:pt>
                <c:pt idx="138">
                  <c:v>13533.2046991275</c:v>
                </c:pt>
                <c:pt idx="139">
                  <c:v>13523.897638168501</c:v>
                </c:pt>
                <c:pt idx="140">
                  <c:v>13471.751821743301</c:v>
                </c:pt>
                <c:pt idx="141">
                  <c:v>13424.216175698901</c:v>
                </c:pt>
                <c:pt idx="142">
                  <c:v>13404.812453394899</c:v>
                </c:pt>
                <c:pt idx="143">
                  <c:v>13390.906615483</c:v>
                </c:pt>
                <c:pt idx="144">
                  <c:v>13385.5470373634</c:v>
                </c:pt>
                <c:pt idx="145">
                  <c:v>13349.970734095599</c:v>
                </c:pt>
                <c:pt idx="146">
                  <c:v>13322.1137712817</c:v>
                </c:pt>
                <c:pt idx="147">
                  <c:v>13307.0140594482</c:v>
                </c:pt>
                <c:pt idx="148">
                  <c:v>13269.6458427628</c:v>
                </c:pt>
                <c:pt idx="149">
                  <c:v>13255.44870069</c:v>
                </c:pt>
                <c:pt idx="150">
                  <c:v>13254.123267732601</c:v>
                </c:pt>
                <c:pt idx="151">
                  <c:v>13217.063386522899</c:v>
                </c:pt>
                <c:pt idx="152">
                  <c:v>13091.2785017934</c:v>
                </c:pt>
                <c:pt idx="153">
                  <c:v>13091.2649756131</c:v>
                </c:pt>
                <c:pt idx="154">
                  <c:v>13081.222468748099</c:v>
                </c:pt>
                <c:pt idx="155">
                  <c:v>13052.471256688301</c:v>
                </c:pt>
                <c:pt idx="156">
                  <c:v>13049.036233848399</c:v>
                </c:pt>
                <c:pt idx="157">
                  <c:v>13031.4912405871</c:v>
                </c:pt>
                <c:pt idx="158">
                  <c:v>13007.510443362</c:v>
                </c:pt>
                <c:pt idx="159">
                  <c:v>12971.0690770116</c:v>
                </c:pt>
                <c:pt idx="160">
                  <c:v>12932.645805538499</c:v>
                </c:pt>
                <c:pt idx="161">
                  <c:v>12879.782271252199</c:v>
                </c:pt>
                <c:pt idx="162">
                  <c:v>12875.8134786377</c:v>
                </c:pt>
                <c:pt idx="163">
                  <c:v>12870.4355189175</c:v>
                </c:pt>
                <c:pt idx="164">
                  <c:v>12808.9071109989</c:v>
                </c:pt>
                <c:pt idx="165">
                  <c:v>12800.6304474273</c:v>
                </c:pt>
                <c:pt idx="166">
                  <c:v>12756.0019845755</c:v>
                </c:pt>
                <c:pt idx="167">
                  <c:v>12742.9486677935</c:v>
                </c:pt>
                <c:pt idx="168">
                  <c:v>12714.592505705899</c:v>
                </c:pt>
                <c:pt idx="169">
                  <c:v>12677.293566652401</c:v>
                </c:pt>
                <c:pt idx="170">
                  <c:v>12673.8069844003</c:v>
                </c:pt>
                <c:pt idx="171">
                  <c:v>12673.0291624497</c:v>
                </c:pt>
                <c:pt idx="172">
                  <c:v>12665.863989744799</c:v>
                </c:pt>
                <c:pt idx="173">
                  <c:v>12662.796431365199</c:v>
                </c:pt>
                <c:pt idx="174">
                  <c:v>12659.1991401534</c:v>
                </c:pt>
                <c:pt idx="175">
                  <c:v>12644.5480448342</c:v>
                </c:pt>
                <c:pt idx="176">
                  <c:v>12588.0432152103</c:v>
                </c:pt>
                <c:pt idx="177">
                  <c:v>12569.5665427889</c:v>
                </c:pt>
                <c:pt idx="178">
                  <c:v>12560.1694239687</c:v>
                </c:pt>
                <c:pt idx="179">
                  <c:v>12559.642886748699</c:v>
                </c:pt>
                <c:pt idx="180">
                  <c:v>12517.246156936601</c:v>
                </c:pt>
                <c:pt idx="181">
                  <c:v>12507.840493322699</c:v>
                </c:pt>
                <c:pt idx="182">
                  <c:v>12503.198036052299</c:v>
                </c:pt>
                <c:pt idx="183">
                  <c:v>12499.934876778299</c:v>
                </c:pt>
                <c:pt idx="184">
                  <c:v>12481.907143067199</c:v>
                </c:pt>
                <c:pt idx="185">
                  <c:v>12438.778224367699</c:v>
                </c:pt>
                <c:pt idx="186">
                  <c:v>12412.71682845</c:v>
                </c:pt>
                <c:pt idx="187">
                  <c:v>12396.0294600699</c:v>
                </c:pt>
                <c:pt idx="188">
                  <c:v>12386.793318537901</c:v>
                </c:pt>
                <c:pt idx="189">
                  <c:v>12369.614308603501</c:v>
                </c:pt>
                <c:pt idx="190">
                  <c:v>12355.016649831899</c:v>
                </c:pt>
                <c:pt idx="191">
                  <c:v>12339.4645424258</c:v>
                </c:pt>
                <c:pt idx="192">
                  <c:v>12315.2283400736</c:v>
                </c:pt>
                <c:pt idx="193">
                  <c:v>12254.9487901007</c:v>
                </c:pt>
                <c:pt idx="194">
                  <c:v>12233.224099987099</c:v>
                </c:pt>
                <c:pt idx="195">
                  <c:v>12228.6740286517</c:v>
                </c:pt>
                <c:pt idx="196">
                  <c:v>12198.5615487876</c:v>
                </c:pt>
                <c:pt idx="197">
                  <c:v>12172.9241954551</c:v>
                </c:pt>
                <c:pt idx="198">
                  <c:v>12147.666498942899</c:v>
                </c:pt>
                <c:pt idx="199">
                  <c:v>12081.382658721801</c:v>
                </c:pt>
                <c:pt idx="200">
                  <c:v>12065.3138572224</c:v>
                </c:pt>
                <c:pt idx="201">
                  <c:v>12049.2408138627</c:v>
                </c:pt>
                <c:pt idx="202">
                  <c:v>12032.853074294901</c:v>
                </c:pt>
                <c:pt idx="203">
                  <c:v>12032.547052202901</c:v>
                </c:pt>
                <c:pt idx="204">
                  <c:v>12025.2154355159</c:v>
                </c:pt>
                <c:pt idx="205">
                  <c:v>11992.582282973601</c:v>
                </c:pt>
                <c:pt idx="206">
                  <c:v>11971.1684830334</c:v>
                </c:pt>
                <c:pt idx="207">
                  <c:v>11970.164664382601</c:v>
                </c:pt>
                <c:pt idx="208">
                  <c:v>11963.8326355554</c:v>
                </c:pt>
                <c:pt idx="209">
                  <c:v>11956.2526722805</c:v>
                </c:pt>
                <c:pt idx="210">
                  <c:v>11935.007389517799</c:v>
                </c:pt>
                <c:pt idx="211">
                  <c:v>11934.0774999859</c:v>
                </c:pt>
                <c:pt idx="212">
                  <c:v>11931.7226247694</c:v>
                </c:pt>
                <c:pt idx="213">
                  <c:v>11896.6836177979</c:v>
                </c:pt>
                <c:pt idx="214">
                  <c:v>11875.6252815322</c:v>
                </c:pt>
                <c:pt idx="215">
                  <c:v>11861.3738929928</c:v>
                </c:pt>
                <c:pt idx="216">
                  <c:v>11739.2628123704</c:v>
                </c:pt>
                <c:pt idx="217">
                  <c:v>11699.3426512406</c:v>
                </c:pt>
                <c:pt idx="218">
                  <c:v>11666.7398850994</c:v>
                </c:pt>
                <c:pt idx="219">
                  <c:v>11625.0436192909</c:v>
                </c:pt>
                <c:pt idx="220">
                  <c:v>11623.0873420728</c:v>
                </c:pt>
                <c:pt idx="221">
                  <c:v>11585.1189712943</c:v>
                </c:pt>
                <c:pt idx="222">
                  <c:v>11583.1216563502</c:v>
                </c:pt>
                <c:pt idx="223">
                  <c:v>11571.447744617701</c:v>
                </c:pt>
                <c:pt idx="224">
                  <c:v>11570.8602616388</c:v>
                </c:pt>
                <c:pt idx="225">
                  <c:v>11530.477433481599</c:v>
                </c:pt>
                <c:pt idx="226">
                  <c:v>11518.351874268999</c:v>
                </c:pt>
                <c:pt idx="227">
                  <c:v>11502.8705822961</c:v>
                </c:pt>
                <c:pt idx="228">
                  <c:v>11477.5767921354</c:v>
                </c:pt>
                <c:pt idx="229">
                  <c:v>11448.1743140953</c:v>
                </c:pt>
                <c:pt idx="230">
                  <c:v>11447.182043278501</c:v>
                </c:pt>
                <c:pt idx="231">
                  <c:v>11395.6925470438</c:v>
                </c:pt>
                <c:pt idx="232">
                  <c:v>11393.518165581499</c:v>
                </c:pt>
                <c:pt idx="233">
                  <c:v>11392.058002014001</c:v>
                </c:pt>
                <c:pt idx="234">
                  <c:v>11381.032488855601</c:v>
                </c:pt>
                <c:pt idx="235">
                  <c:v>11364.607234094299</c:v>
                </c:pt>
                <c:pt idx="236">
                  <c:v>11356.000098571099</c:v>
                </c:pt>
                <c:pt idx="237">
                  <c:v>11313.871316549101</c:v>
                </c:pt>
                <c:pt idx="238">
                  <c:v>11263.8722888337</c:v>
                </c:pt>
                <c:pt idx="239">
                  <c:v>11260.744887750699</c:v>
                </c:pt>
                <c:pt idx="240">
                  <c:v>11207.8814933471</c:v>
                </c:pt>
                <c:pt idx="241">
                  <c:v>11150.334784794501</c:v>
                </c:pt>
                <c:pt idx="242">
                  <c:v>11091.2682415616</c:v>
                </c:pt>
                <c:pt idx="243">
                  <c:v>11077.443633858</c:v>
                </c:pt>
                <c:pt idx="244">
                  <c:v>11011.577424531901</c:v>
                </c:pt>
                <c:pt idx="245">
                  <c:v>10996.126263349801</c:v>
                </c:pt>
                <c:pt idx="246">
                  <c:v>10937.024029753</c:v>
                </c:pt>
                <c:pt idx="247">
                  <c:v>10908.3288471504</c:v>
                </c:pt>
                <c:pt idx="248">
                  <c:v>10825.2524377633</c:v>
                </c:pt>
                <c:pt idx="249">
                  <c:v>10790.4592857069</c:v>
                </c:pt>
                <c:pt idx="250">
                  <c:v>10762.801361453099</c:v>
                </c:pt>
                <c:pt idx="251">
                  <c:v>10761.4474527765</c:v>
                </c:pt>
                <c:pt idx="252">
                  <c:v>10754.327326557899</c:v>
                </c:pt>
                <c:pt idx="253">
                  <c:v>10748.265365282001</c:v>
                </c:pt>
                <c:pt idx="254">
                  <c:v>10739.1593730349</c:v>
                </c:pt>
                <c:pt idx="255">
                  <c:v>10714.059310905801</c:v>
                </c:pt>
                <c:pt idx="256">
                  <c:v>10612.1001313332</c:v>
                </c:pt>
                <c:pt idx="257">
                  <c:v>10592.9572572249</c:v>
                </c:pt>
                <c:pt idx="258">
                  <c:v>10557.2746488951</c:v>
                </c:pt>
                <c:pt idx="259">
                  <c:v>10522.9449915774</c:v>
                </c:pt>
                <c:pt idx="260">
                  <c:v>10504.2096880065</c:v>
                </c:pt>
                <c:pt idx="261">
                  <c:v>10496.7168156927</c:v>
                </c:pt>
                <c:pt idx="262">
                  <c:v>10492.3090092933</c:v>
                </c:pt>
                <c:pt idx="263">
                  <c:v>10476.899347304099</c:v>
                </c:pt>
                <c:pt idx="264">
                  <c:v>10458.3627178841</c:v>
                </c:pt>
                <c:pt idx="265">
                  <c:v>10446.3263217773</c:v>
                </c:pt>
                <c:pt idx="266">
                  <c:v>10444.5636859694</c:v>
                </c:pt>
                <c:pt idx="267">
                  <c:v>10409.966103635499</c:v>
                </c:pt>
                <c:pt idx="268">
                  <c:v>10395.306712467</c:v>
                </c:pt>
                <c:pt idx="269">
                  <c:v>10364.935358307799</c:v>
                </c:pt>
                <c:pt idx="270">
                  <c:v>10344.0328313314</c:v>
                </c:pt>
                <c:pt idx="271">
                  <c:v>10339.499326364299</c:v>
                </c:pt>
                <c:pt idx="272">
                  <c:v>10335.1110948596</c:v>
                </c:pt>
                <c:pt idx="273">
                  <c:v>10264.018706438699</c:v>
                </c:pt>
                <c:pt idx="274">
                  <c:v>10238.0023420531</c:v>
                </c:pt>
                <c:pt idx="275">
                  <c:v>10174.4360016562</c:v>
                </c:pt>
                <c:pt idx="276">
                  <c:v>10173.4155887043</c:v>
                </c:pt>
                <c:pt idx="277">
                  <c:v>10109.5787993674</c:v>
                </c:pt>
                <c:pt idx="278">
                  <c:v>10003.846875449401</c:v>
                </c:pt>
                <c:pt idx="279">
                  <c:v>9991.9863568085893</c:v>
                </c:pt>
                <c:pt idx="280">
                  <c:v>9925.0111185495898</c:v>
                </c:pt>
                <c:pt idx="281">
                  <c:v>9910.0369641125799</c:v>
                </c:pt>
                <c:pt idx="282">
                  <c:v>9856.4653785867304</c:v>
                </c:pt>
                <c:pt idx="283">
                  <c:v>9832.2125688827891</c:v>
                </c:pt>
                <c:pt idx="284">
                  <c:v>9793.0839918639103</c:v>
                </c:pt>
                <c:pt idx="285">
                  <c:v>9668.6532616645509</c:v>
                </c:pt>
                <c:pt idx="286">
                  <c:v>9648.8431150671695</c:v>
                </c:pt>
                <c:pt idx="287">
                  <c:v>9644.2014676663293</c:v>
                </c:pt>
                <c:pt idx="288">
                  <c:v>9614.2815717469803</c:v>
                </c:pt>
                <c:pt idx="289">
                  <c:v>9586.5958513442602</c:v>
                </c:pt>
                <c:pt idx="290">
                  <c:v>9479.8638398441999</c:v>
                </c:pt>
                <c:pt idx="291">
                  <c:v>9438.2098922479199</c:v>
                </c:pt>
                <c:pt idx="292">
                  <c:v>9369.8617517105304</c:v>
                </c:pt>
                <c:pt idx="293">
                  <c:v>9369.7216556273397</c:v>
                </c:pt>
                <c:pt idx="294">
                  <c:v>9302.7330631279401</c:v>
                </c:pt>
                <c:pt idx="295">
                  <c:v>9263.4694611795894</c:v>
                </c:pt>
                <c:pt idx="296">
                  <c:v>9262.5253599531206</c:v>
                </c:pt>
                <c:pt idx="297">
                  <c:v>9226.2380693345895</c:v>
                </c:pt>
                <c:pt idx="298">
                  <c:v>9217.0420019925205</c:v>
                </c:pt>
                <c:pt idx="299">
                  <c:v>9190.5061659646308</c:v>
                </c:pt>
                <c:pt idx="300">
                  <c:v>9172.6662658141104</c:v>
                </c:pt>
                <c:pt idx="301">
                  <c:v>9113.0842784512497</c:v>
                </c:pt>
                <c:pt idx="302">
                  <c:v>9110.6123531272497</c:v>
                </c:pt>
                <c:pt idx="303">
                  <c:v>9097.2497042320392</c:v>
                </c:pt>
                <c:pt idx="304">
                  <c:v>9011.9506048530602</c:v>
                </c:pt>
                <c:pt idx="305">
                  <c:v>9007.7044856992798</c:v>
                </c:pt>
                <c:pt idx="306">
                  <c:v>8951.4882853714607</c:v>
                </c:pt>
                <c:pt idx="307">
                  <c:v>8941.8966120062596</c:v>
                </c:pt>
                <c:pt idx="308">
                  <c:v>8885.8389208887293</c:v>
                </c:pt>
                <c:pt idx="309">
                  <c:v>8878.0660322339609</c:v>
                </c:pt>
                <c:pt idx="310">
                  <c:v>8876.8726566165496</c:v>
                </c:pt>
                <c:pt idx="311">
                  <c:v>8683.7295695813791</c:v>
                </c:pt>
                <c:pt idx="312">
                  <c:v>8671.7664028298605</c:v>
                </c:pt>
                <c:pt idx="313">
                  <c:v>8651.3008463925307</c:v>
                </c:pt>
                <c:pt idx="314">
                  <c:v>8597.1748505039704</c:v>
                </c:pt>
                <c:pt idx="315">
                  <c:v>8588.3499855903501</c:v>
                </c:pt>
                <c:pt idx="316">
                  <c:v>8530.0139313778309</c:v>
                </c:pt>
                <c:pt idx="317">
                  <c:v>8522.5543649889096</c:v>
                </c:pt>
                <c:pt idx="318">
                  <c:v>8387.6333750803096</c:v>
                </c:pt>
                <c:pt idx="319">
                  <c:v>8349.5142225222698</c:v>
                </c:pt>
                <c:pt idx="320">
                  <c:v>8143.2005219376897</c:v>
                </c:pt>
                <c:pt idx="321">
                  <c:v>8042.9726679986798</c:v>
                </c:pt>
                <c:pt idx="322">
                  <c:v>8014.1889897221599</c:v>
                </c:pt>
                <c:pt idx="323">
                  <c:v>7964.6468224963401</c:v>
                </c:pt>
                <c:pt idx="324">
                  <c:v>0</c:v>
                </c:pt>
                <c:pt idx="325">
                  <c:v>0</c:v>
                </c:pt>
                <c:pt idx="326">
                  <c:v>0</c:v>
                </c:pt>
                <c:pt idx="327">
                  <c:v>0</c:v>
                </c:pt>
                <c:pt idx="328">
                  <c:v>0</c:v>
                </c:pt>
              </c:numCache>
            </c:numRef>
          </c:yVal>
          <c:smooth val="0"/>
          <c:extLst>
            <c:ext xmlns:c16="http://schemas.microsoft.com/office/drawing/2014/chart" uri="{C3380CC4-5D6E-409C-BE32-E72D297353CC}">
              <c16:uniqueId val="{00000005-0448-4AE4-AF79-3DDB08B80E1A}"/>
            </c:ext>
          </c:extLst>
        </c:ser>
        <c:dLbls>
          <c:showLegendKey val="0"/>
          <c:showVal val="0"/>
          <c:showCatName val="0"/>
          <c:showSerName val="0"/>
          <c:showPercent val="0"/>
          <c:showBubbleSize val="0"/>
        </c:dLbls>
        <c:axId val="540250008"/>
        <c:axId val="540250368"/>
        <c:extLst>
          <c:ext xmlns:c15="http://schemas.microsoft.com/office/drawing/2012/chart" uri="{02D57815-91ED-43cb-92C2-25804820EDAC}">
            <c15:filteredScatterSeries>
              <c15:ser>
                <c:idx val="6"/>
                <c:order val="0"/>
                <c:tx>
                  <c:strRef>
                    <c:extLst>
                      <c:ext uri="{02D57815-91ED-43cb-92C2-25804820EDAC}">
                        <c15:formulaRef>
                          <c15:sqref>'TopERA5 storms 12-24'!$Q$1</c15:sqref>
                        </c15:formulaRef>
                      </c:ext>
                    </c:extLst>
                    <c:strCache>
                      <c:ptCount val="1"/>
                      <c:pt idx="0">
                        <c:v>ERA5 mi_36h 12-24</c:v>
                      </c:pt>
                    </c:strCache>
                  </c:strRef>
                </c:tx>
                <c:spPr>
                  <a:ln w="28575">
                    <a:noFill/>
                  </a:ln>
                  <a:effectLst/>
                </c:spPr>
                <c:marker>
                  <c:symbol val="circle"/>
                  <c:size val="4"/>
                  <c:spPr>
                    <a:solidFill>
                      <a:srgbClr val="0000FF"/>
                    </a:solidFill>
                    <a:ln w="9525" cap="flat" cmpd="sng" algn="ctr">
                      <a:noFill/>
                      <a:round/>
                    </a:ln>
                    <a:effectLst/>
                  </c:spPr>
                </c:marker>
                <c:xVal>
                  <c:numRef>
                    <c:extLst>
                      <c:ext uri="{02D57815-91ED-43cb-92C2-25804820EDAC}">
                        <c15:formulaRef>
                          <c15:sqref>'TopERA5 storms 12-24'!$S$2:$S$65</c15:sqref>
                        </c15:formulaRef>
                      </c:ext>
                    </c:extLst>
                    <c:numCache>
                      <c:formatCode>0.00</c:formatCode>
                      <c:ptCount val="64"/>
                      <c:pt idx="0">
                        <c:v>64</c:v>
                      </c:pt>
                      <c:pt idx="1">
                        <c:v>32</c:v>
                      </c:pt>
                      <c:pt idx="2">
                        <c:v>21.333333333333332</c:v>
                      </c:pt>
                      <c:pt idx="3">
                        <c:v>16</c:v>
                      </c:pt>
                      <c:pt idx="4">
                        <c:v>12.8</c:v>
                      </c:pt>
                      <c:pt idx="5">
                        <c:v>10.666666666666666</c:v>
                      </c:pt>
                      <c:pt idx="6">
                        <c:v>9.1428571428571423</c:v>
                      </c:pt>
                      <c:pt idx="7">
                        <c:v>8</c:v>
                      </c:pt>
                      <c:pt idx="8">
                        <c:v>7.1111111111111107</c:v>
                      </c:pt>
                      <c:pt idx="9">
                        <c:v>6.4</c:v>
                      </c:pt>
                      <c:pt idx="10">
                        <c:v>5.8181818181818183</c:v>
                      </c:pt>
                      <c:pt idx="11">
                        <c:v>5.333333333333333</c:v>
                      </c:pt>
                      <c:pt idx="12">
                        <c:v>4.9230769230769234</c:v>
                      </c:pt>
                      <c:pt idx="13">
                        <c:v>4.5714285714285712</c:v>
                      </c:pt>
                      <c:pt idx="14">
                        <c:v>4.2666666666666666</c:v>
                      </c:pt>
                      <c:pt idx="15">
                        <c:v>4</c:v>
                      </c:pt>
                      <c:pt idx="16">
                        <c:v>3.7647058823529411</c:v>
                      </c:pt>
                      <c:pt idx="17">
                        <c:v>3.5555555555555554</c:v>
                      </c:pt>
                      <c:pt idx="18">
                        <c:v>3.3684210526315788</c:v>
                      </c:pt>
                      <c:pt idx="19">
                        <c:v>3.2</c:v>
                      </c:pt>
                      <c:pt idx="20">
                        <c:v>3.0476190476190474</c:v>
                      </c:pt>
                      <c:pt idx="21">
                        <c:v>2.9090909090909092</c:v>
                      </c:pt>
                      <c:pt idx="22">
                        <c:v>2.7826086956521738</c:v>
                      </c:pt>
                      <c:pt idx="23">
                        <c:v>2.6666666666666665</c:v>
                      </c:pt>
                      <c:pt idx="24">
                        <c:v>2.56</c:v>
                      </c:pt>
                      <c:pt idx="25">
                        <c:v>2.4615384615384617</c:v>
                      </c:pt>
                      <c:pt idx="26">
                        <c:v>2.3703703703703702</c:v>
                      </c:pt>
                      <c:pt idx="27">
                        <c:v>2.2857142857142856</c:v>
                      </c:pt>
                      <c:pt idx="28">
                        <c:v>2.2068965517241379</c:v>
                      </c:pt>
                      <c:pt idx="29">
                        <c:v>2.1333333333333333</c:v>
                      </c:pt>
                      <c:pt idx="30">
                        <c:v>2.064516129032258</c:v>
                      </c:pt>
                      <c:pt idx="31">
                        <c:v>2</c:v>
                      </c:pt>
                      <c:pt idx="32">
                        <c:v>1.9393939393939394</c:v>
                      </c:pt>
                      <c:pt idx="33">
                        <c:v>1.8823529411764706</c:v>
                      </c:pt>
                      <c:pt idx="34">
                        <c:v>1.8285714285714285</c:v>
                      </c:pt>
                      <c:pt idx="35">
                        <c:v>1.7777777777777777</c:v>
                      </c:pt>
                      <c:pt idx="36">
                        <c:v>1.7297297297297298</c:v>
                      </c:pt>
                      <c:pt idx="37">
                        <c:v>1.6842105263157894</c:v>
                      </c:pt>
                      <c:pt idx="38">
                        <c:v>1.641025641025641</c:v>
                      </c:pt>
                      <c:pt idx="39">
                        <c:v>1.6</c:v>
                      </c:pt>
                      <c:pt idx="40">
                        <c:v>1.5609756097560976</c:v>
                      </c:pt>
                      <c:pt idx="41">
                        <c:v>1.5238095238095237</c:v>
                      </c:pt>
                      <c:pt idx="42">
                        <c:v>1.4883720930232558</c:v>
                      </c:pt>
                      <c:pt idx="43">
                        <c:v>1.4545454545454546</c:v>
                      </c:pt>
                      <c:pt idx="44">
                        <c:v>1.4222222222222223</c:v>
                      </c:pt>
                      <c:pt idx="45">
                        <c:v>1.3913043478260869</c:v>
                      </c:pt>
                      <c:pt idx="46">
                        <c:v>1.3617021276595744</c:v>
                      </c:pt>
                      <c:pt idx="47">
                        <c:v>1.3333333333333333</c:v>
                      </c:pt>
                      <c:pt idx="48">
                        <c:v>1.3061224489795917</c:v>
                      </c:pt>
                      <c:pt idx="49">
                        <c:v>1.28</c:v>
                      </c:pt>
                      <c:pt idx="50">
                        <c:v>1.2549019607843137</c:v>
                      </c:pt>
                      <c:pt idx="51">
                        <c:v>1.2307692307692308</c:v>
                      </c:pt>
                      <c:pt idx="52">
                        <c:v>1.2075471698113207</c:v>
                      </c:pt>
                      <c:pt idx="53">
                        <c:v>1.1851851851851851</c:v>
                      </c:pt>
                      <c:pt idx="54">
                        <c:v>1.1636363636363636</c:v>
                      </c:pt>
                      <c:pt idx="55">
                        <c:v>1.1428571428571428</c:v>
                      </c:pt>
                      <c:pt idx="56">
                        <c:v>1.1228070175438596</c:v>
                      </c:pt>
                      <c:pt idx="57">
                        <c:v>1.103448275862069</c:v>
                      </c:pt>
                      <c:pt idx="58">
                        <c:v>1.0847457627118644</c:v>
                      </c:pt>
                      <c:pt idx="59">
                        <c:v>1.0666666666666667</c:v>
                      </c:pt>
                      <c:pt idx="60">
                        <c:v>1.0491803278688525</c:v>
                      </c:pt>
                      <c:pt idx="61">
                        <c:v>1.032258064516129</c:v>
                      </c:pt>
                      <c:pt idx="62">
                        <c:v>1.0158730158730158</c:v>
                      </c:pt>
                      <c:pt idx="63">
                        <c:v>1</c:v>
                      </c:pt>
                    </c:numCache>
                  </c:numRef>
                </c:xVal>
                <c:yVal>
                  <c:numRef>
                    <c:extLst>
                      <c:ext uri="{02D57815-91ED-43cb-92C2-25804820EDAC}">
                        <c15:formulaRef>
                          <c15:sqref>'TopERA5 storms 12-24'!$Q$2:$Q$65</c15:sqref>
                        </c15:formulaRef>
                      </c:ext>
                    </c:extLst>
                    <c:numCache>
                      <c:formatCode>#,##0.0</c:formatCode>
                      <c:ptCount val="64"/>
                      <c:pt idx="0">
                        <c:v>27156.661420640201</c:v>
                      </c:pt>
                      <c:pt idx="1">
                        <c:v>25279.3204872612</c:v>
                      </c:pt>
                      <c:pt idx="2">
                        <c:v>25235.185560300299</c:v>
                      </c:pt>
                      <c:pt idx="3">
                        <c:v>22785.486812195999</c:v>
                      </c:pt>
                      <c:pt idx="4">
                        <c:v>20987.295044930099</c:v>
                      </c:pt>
                      <c:pt idx="5">
                        <c:v>20781.1521512541</c:v>
                      </c:pt>
                      <c:pt idx="6">
                        <c:v>20697.481161674601</c:v>
                      </c:pt>
                      <c:pt idx="7">
                        <c:v>20559.430855287799</c:v>
                      </c:pt>
                      <c:pt idx="8">
                        <c:v>19688.4750184935</c:v>
                      </c:pt>
                      <c:pt idx="9">
                        <c:v>19515.302492622599</c:v>
                      </c:pt>
                      <c:pt idx="10">
                        <c:v>18994.4689413835</c:v>
                      </c:pt>
                      <c:pt idx="11">
                        <c:v>18904.0973947891</c:v>
                      </c:pt>
                      <c:pt idx="12">
                        <c:v>18559.0630750161</c:v>
                      </c:pt>
                      <c:pt idx="13">
                        <c:v>18532.4458052515</c:v>
                      </c:pt>
                      <c:pt idx="14">
                        <c:v>18389.390854089601</c:v>
                      </c:pt>
                      <c:pt idx="15">
                        <c:v>17878.293360358799</c:v>
                      </c:pt>
                      <c:pt idx="16">
                        <c:v>17269.218761351</c:v>
                      </c:pt>
                      <c:pt idx="17">
                        <c:v>17092.445264198799</c:v>
                      </c:pt>
                      <c:pt idx="18">
                        <c:v>16930.559285560099</c:v>
                      </c:pt>
                      <c:pt idx="19">
                        <c:v>16591.5740469995</c:v>
                      </c:pt>
                      <c:pt idx="20">
                        <c:v>16421.599920811899</c:v>
                      </c:pt>
                      <c:pt idx="21">
                        <c:v>16245.382067966901</c:v>
                      </c:pt>
                      <c:pt idx="22">
                        <c:v>16197.8346545841</c:v>
                      </c:pt>
                      <c:pt idx="23">
                        <c:v>16062.922082270399</c:v>
                      </c:pt>
                      <c:pt idx="24">
                        <c:v>16014.3172368622</c:v>
                      </c:pt>
                      <c:pt idx="25">
                        <c:v>15807.7711157583</c:v>
                      </c:pt>
                      <c:pt idx="26">
                        <c:v>15445.6187888437</c:v>
                      </c:pt>
                      <c:pt idx="27">
                        <c:v>15229.989674204</c:v>
                      </c:pt>
                      <c:pt idx="28">
                        <c:v>15030.8035742047</c:v>
                      </c:pt>
                      <c:pt idx="29">
                        <c:v>14724.7898271958</c:v>
                      </c:pt>
                      <c:pt idx="30">
                        <c:v>14421.468627075201</c:v>
                      </c:pt>
                      <c:pt idx="31">
                        <c:v>14227.9803193358</c:v>
                      </c:pt>
                      <c:pt idx="32">
                        <c:v>14162.6741559983</c:v>
                      </c:pt>
                      <c:pt idx="33">
                        <c:v>13971.821963006199</c:v>
                      </c:pt>
                      <c:pt idx="34">
                        <c:v>13966.6509498123</c:v>
                      </c:pt>
                      <c:pt idx="35">
                        <c:v>13843.9251106424</c:v>
                      </c:pt>
                      <c:pt idx="36">
                        <c:v>13820.701614498001</c:v>
                      </c:pt>
                      <c:pt idx="37">
                        <c:v>13749.4416062852</c:v>
                      </c:pt>
                      <c:pt idx="38">
                        <c:v>13634.6414319003</c:v>
                      </c:pt>
                      <c:pt idx="39">
                        <c:v>13610.849310863599</c:v>
                      </c:pt>
                      <c:pt idx="40">
                        <c:v>13590.225801160301</c:v>
                      </c:pt>
                      <c:pt idx="41">
                        <c:v>13501.869201103</c:v>
                      </c:pt>
                      <c:pt idx="42">
                        <c:v>12842.1451179698</c:v>
                      </c:pt>
                      <c:pt idx="43">
                        <c:v>12821.083297151101</c:v>
                      </c:pt>
                      <c:pt idx="44">
                        <c:v>12742.0706491943</c:v>
                      </c:pt>
                      <c:pt idx="45">
                        <c:v>12600.060089875</c:v>
                      </c:pt>
                      <c:pt idx="46">
                        <c:v>12380.161205160301</c:v>
                      </c:pt>
                      <c:pt idx="47">
                        <c:v>12371.870249363799</c:v>
                      </c:pt>
                      <c:pt idx="48">
                        <c:v>12298.1649163374</c:v>
                      </c:pt>
                      <c:pt idx="49">
                        <c:v>12249.194196855</c:v>
                      </c:pt>
                      <c:pt idx="50">
                        <c:v>11798.793576837899</c:v>
                      </c:pt>
                      <c:pt idx="51">
                        <c:v>11732.031929897201</c:v>
                      </c:pt>
                      <c:pt idx="52">
                        <c:v>11590.500727562199</c:v>
                      </c:pt>
                      <c:pt idx="53">
                        <c:v>11242.304767920799</c:v>
                      </c:pt>
                      <c:pt idx="54">
                        <c:v>11207.927529393701</c:v>
                      </c:pt>
                      <c:pt idx="55">
                        <c:v>11071.8000319658</c:v>
                      </c:pt>
                      <c:pt idx="56">
                        <c:v>10371.5695319961</c:v>
                      </c:pt>
                      <c:pt idx="57">
                        <c:v>10342.7402062944</c:v>
                      </c:pt>
                      <c:pt idx="58">
                        <c:v>10318.473445350701</c:v>
                      </c:pt>
                      <c:pt idx="59">
                        <c:v>10171.223619748</c:v>
                      </c:pt>
                      <c:pt idx="60">
                        <c:v>9758.5108486010795</c:v>
                      </c:pt>
                      <c:pt idx="61">
                        <c:v>9424.7678863767105</c:v>
                      </c:pt>
                      <c:pt idx="62">
                        <c:v>9326.4708885632208</c:v>
                      </c:pt>
                      <c:pt idx="63">
                        <c:v>9237.9619217441505</c:v>
                      </c:pt>
                    </c:numCache>
                  </c:numRef>
                </c:yVal>
                <c:smooth val="0"/>
                <c:extLst>
                  <c:ext xmlns:c16="http://schemas.microsoft.com/office/drawing/2014/chart" uri="{C3380CC4-5D6E-409C-BE32-E72D297353CC}">
                    <c16:uniqueId val="{00000006-0448-4AE4-AF79-3DDB08B80E1A}"/>
                  </c:ext>
                </c:extLst>
              </c15:ser>
            </c15:filteredScatterSeries>
          </c:ext>
        </c:extLst>
      </c:scatterChart>
      <c:valAx>
        <c:axId val="540250008"/>
        <c:scaling>
          <c:orientation val="minMax"/>
          <c:max val="50"/>
        </c:scaling>
        <c:delete val="0"/>
        <c:axPos val="b"/>
        <c:title>
          <c:tx>
            <c:rich>
              <a:bodyPr rot="0" spcFirstLastPara="1" vertOverflow="ellipsis" vert="horz" wrap="square" anchor="ctr" anchorCtr="1"/>
              <a:lstStyle/>
              <a:p>
                <a:pPr>
                  <a:defRPr sz="1600" b="0" i="0" u="none" strike="noStrike" kern="1200" baseline="0">
                    <a:solidFill>
                      <a:schemeClr val="dk1">
                        <a:lumMod val="50000"/>
                        <a:lumOff val="50000"/>
                      </a:schemeClr>
                    </a:solidFill>
                    <a:latin typeface="+mn-lt"/>
                    <a:ea typeface="+mn-ea"/>
                    <a:cs typeface="+mn-cs"/>
                  </a:defRPr>
                </a:pPr>
                <a:r>
                  <a:rPr lang="en-US" sz="1600" b="0" i="0" u="none" strike="noStrike" kern="1200" baseline="0">
                    <a:solidFill>
                      <a:sysClr val="windowText" lastClr="000000"/>
                    </a:solidFill>
                  </a:rPr>
                  <a:t>return period (years)</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dk1">
                      <a:lumMod val="50000"/>
                      <a:lumOff val="50000"/>
                    </a:schemeClr>
                  </a:solidFill>
                  <a:latin typeface="+mn-lt"/>
                  <a:ea typeface="+mn-ea"/>
                  <a:cs typeface="+mn-cs"/>
                </a:defRPr>
              </a:pPr>
              <a:endParaRPr lang="en-US"/>
            </a:p>
          </c:txPr>
        </c:title>
        <c:numFmt formatCode="0" sourceLinked="0"/>
        <c:majorTickMark val="cross"/>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40250368"/>
        <c:crosses val="autoZero"/>
        <c:crossBetween val="midCat"/>
      </c:valAx>
      <c:valAx>
        <c:axId val="540250368"/>
        <c:scaling>
          <c:orientation val="minMax"/>
          <c:max val="30000"/>
          <c:min val="15000"/>
        </c:scaling>
        <c:delete val="0"/>
        <c:axPos val="l"/>
        <c:title>
          <c:tx>
            <c:rich>
              <a:bodyPr rot="-54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r>
                  <a:rPr lang="en-US" sz="1600" b="0" dirty="0">
                    <a:solidFill>
                      <a:sysClr val="windowText" lastClr="000000"/>
                    </a:solidFill>
                  </a:rPr>
                  <a:t>MI 36hrs</a:t>
                </a:r>
              </a:p>
            </c:rich>
          </c:tx>
          <c:layout>
            <c:manualLayout>
              <c:xMode val="edge"/>
              <c:yMode val="edge"/>
              <c:x val="2.6773105189778776E-3"/>
              <c:y val="0.4069446807115203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title>
        <c:numFmt formatCode="#,##0.0" sourceLinked="1"/>
        <c:majorTickMark val="cross"/>
        <c:minorTickMark val="none"/>
        <c:tickLblPos val="nextTo"/>
        <c:spPr>
          <a:noFill/>
          <a:ln>
            <a:solidFill>
              <a:sysClr val="windowText" lastClr="000000"/>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40250008"/>
        <c:crosses val="autoZero"/>
        <c:crossBetween val="midCat"/>
        <c:dispUnits>
          <c:builtInUnit val="thousands"/>
          <c:dispUnitsLbl>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ispUnitsLbl>
        </c:dispUnits>
      </c:valAx>
      <c:spPr>
        <a:solidFill>
          <a:schemeClr val="bg1">
            <a:lumMod val="95000"/>
          </a:schemeClr>
        </a:solidFill>
        <a:ln>
          <a:noFill/>
        </a:ln>
        <a:effectLst/>
      </c:spPr>
    </c:plotArea>
    <c:legend>
      <c:legendPos val="t"/>
      <c:layout>
        <c:manualLayout>
          <c:xMode val="edge"/>
          <c:yMode val="edge"/>
          <c:x val="0"/>
          <c:y val="2.2125803875170977E-2"/>
          <c:w val="1"/>
          <c:h val="7.8093247390490839E-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14376267994301"/>
          <c:y val="0.13154654716276667"/>
          <c:w val="0.73506280432254112"/>
          <c:h val="0.73872193621943127"/>
        </c:manualLayout>
      </c:layout>
      <c:scatterChart>
        <c:scatterStyle val="lineMarker"/>
        <c:varyColors val="0"/>
        <c:ser>
          <c:idx val="1"/>
          <c:order val="0"/>
          <c:tx>
            <c:strRef>
              <c:f>'All Blocks and ER5'!$T$1</c:f>
              <c:strCache>
                <c:ptCount val="1"/>
                <c:pt idx="0">
                  <c:v>LAERTES</c:v>
                </c:pt>
              </c:strCache>
            </c:strRef>
          </c:tx>
          <c:spPr>
            <a:ln w="25400" cap="rnd">
              <a:noFill/>
              <a:round/>
            </a:ln>
            <a:effectLst/>
          </c:spPr>
          <c:marker>
            <c:symbol val="circle"/>
            <c:size val="9"/>
            <c:spPr>
              <a:solidFill>
                <a:schemeClr val="bg1">
                  <a:lumMod val="75000"/>
                </a:schemeClr>
              </a:solidFill>
              <a:ln w="9525">
                <a:noFill/>
              </a:ln>
              <a:effectLst/>
            </c:spPr>
          </c:marker>
          <c:xVal>
            <c:numRef>
              <c:f>'All Blocks and ER5'!$T$9:$T$12467</c:f>
              <c:numCache>
                <c:formatCode>#,##0</c:formatCode>
                <c:ptCount val="12459"/>
                <c:pt idx="0">
                  <c:v>5</c:v>
                </c:pt>
                <c:pt idx="1">
                  <c:v>6</c:v>
                </c:pt>
                <c:pt idx="2">
                  <c:v>8</c:v>
                </c:pt>
                <c:pt idx="3">
                  <c:v>6</c:v>
                </c:pt>
                <c:pt idx="4">
                  <c:v>6</c:v>
                </c:pt>
                <c:pt idx="5">
                  <c:v>7</c:v>
                </c:pt>
                <c:pt idx="6">
                  <c:v>3</c:v>
                </c:pt>
                <c:pt idx="7">
                  <c:v>3</c:v>
                </c:pt>
                <c:pt idx="8">
                  <c:v>4</c:v>
                </c:pt>
                <c:pt idx="9">
                  <c:v>2</c:v>
                </c:pt>
                <c:pt idx="10">
                  <c:v>4</c:v>
                </c:pt>
                <c:pt idx="11">
                  <c:v>3</c:v>
                </c:pt>
                <c:pt idx="12">
                  <c:v>5</c:v>
                </c:pt>
                <c:pt idx="13">
                  <c:v>1</c:v>
                </c:pt>
                <c:pt idx="14">
                  <c:v>2</c:v>
                </c:pt>
                <c:pt idx="15">
                  <c:v>7</c:v>
                </c:pt>
                <c:pt idx="16">
                  <c:v>10</c:v>
                </c:pt>
                <c:pt idx="17">
                  <c:v>4</c:v>
                </c:pt>
                <c:pt idx="18">
                  <c:v>4</c:v>
                </c:pt>
                <c:pt idx="19">
                  <c:v>7</c:v>
                </c:pt>
                <c:pt idx="20">
                  <c:v>4</c:v>
                </c:pt>
                <c:pt idx="21">
                  <c:v>6</c:v>
                </c:pt>
                <c:pt idx="22">
                  <c:v>2</c:v>
                </c:pt>
                <c:pt idx="23">
                  <c:v>2</c:v>
                </c:pt>
                <c:pt idx="24">
                  <c:v>3</c:v>
                </c:pt>
                <c:pt idx="25">
                  <c:v>4</c:v>
                </c:pt>
                <c:pt idx="26">
                  <c:v>5</c:v>
                </c:pt>
                <c:pt idx="27">
                  <c:v>5</c:v>
                </c:pt>
                <c:pt idx="28">
                  <c:v>4</c:v>
                </c:pt>
                <c:pt idx="29">
                  <c:v>4</c:v>
                </c:pt>
                <c:pt idx="30">
                  <c:v>6</c:v>
                </c:pt>
                <c:pt idx="31">
                  <c:v>6</c:v>
                </c:pt>
                <c:pt idx="32">
                  <c:v>4</c:v>
                </c:pt>
                <c:pt idx="33">
                  <c:v>3</c:v>
                </c:pt>
                <c:pt idx="34">
                  <c:v>2</c:v>
                </c:pt>
                <c:pt idx="35">
                  <c:v>7</c:v>
                </c:pt>
                <c:pt idx="36">
                  <c:v>4</c:v>
                </c:pt>
                <c:pt idx="37">
                  <c:v>5</c:v>
                </c:pt>
                <c:pt idx="38">
                  <c:v>7</c:v>
                </c:pt>
                <c:pt idx="39">
                  <c:v>6</c:v>
                </c:pt>
                <c:pt idx="40">
                  <c:v>5</c:v>
                </c:pt>
                <c:pt idx="41">
                  <c:v>10</c:v>
                </c:pt>
                <c:pt idx="42">
                  <c:v>7</c:v>
                </c:pt>
                <c:pt idx="43">
                  <c:v>4</c:v>
                </c:pt>
                <c:pt idx="44">
                  <c:v>3</c:v>
                </c:pt>
                <c:pt idx="45">
                  <c:v>8</c:v>
                </c:pt>
                <c:pt idx="46">
                  <c:v>5</c:v>
                </c:pt>
                <c:pt idx="47">
                  <c:v>4</c:v>
                </c:pt>
                <c:pt idx="48">
                  <c:v>4</c:v>
                </c:pt>
                <c:pt idx="49">
                  <c:v>9</c:v>
                </c:pt>
                <c:pt idx="50">
                  <c:v>12</c:v>
                </c:pt>
                <c:pt idx="51">
                  <c:v>4</c:v>
                </c:pt>
                <c:pt idx="52">
                  <c:v>3</c:v>
                </c:pt>
                <c:pt idx="53">
                  <c:v>5</c:v>
                </c:pt>
                <c:pt idx="54">
                  <c:v>4</c:v>
                </c:pt>
                <c:pt idx="55">
                  <c:v>4</c:v>
                </c:pt>
                <c:pt idx="56">
                  <c:v>7</c:v>
                </c:pt>
                <c:pt idx="57">
                  <c:v>7</c:v>
                </c:pt>
                <c:pt idx="58">
                  <c:v>3</c:v>
                </c:pt>
                <c:pt idx="59">
                  <c:v>2</c:v>
                </c:pt>
                <c:pt idx="60">
                  <c:v>7</c:v>
                </c:pt>
                <c:pt idx="61">
                  <c:v>6</c:v>
                </c:pt>
                <c:pt idx="62">
                  <c:v>1</c:v>
                </c:pt>
                <c:pt idx="63">
                  <c:v>3</c:v>
                </c:pt>
                <c:pt idx="64">
                  <c:v>12</c:v>
                </c:pt>
                <c:pt idx="65">
                  <c:v>3</c:v>
                </c:pt>
                <c:pt idx="66">
                  <c:v>3</c:v>
                </c:pt>
                <c:pt idx="67">
                  <c:v>5</c:v>
                </c:pt>
                <c:pt idx="68">
                  <c:v>4</c:v>
                </c:pt>
                <c:pt idx="69">
                  <c:v>11</c:v>
                </c:pt>
                <c:pt idx="70">
                  <c:v>9</c:v>
                </c:pt>
                <c:pt idx="71">
                  <c:v>7</c:v>
                </c:pt>
                <c:pt idx="72">
                  <c:v>1</c:v>
                </c:pt>
                <c:pt idx="73">
                  <c:v>8</c:v>
                </c:pt>
                <c:pt idx="74">
                  <c:v>5</c:v>
                </c:pt>
                <c:pt idx="75">
                  <c:v>3</c:v>
                </c:pt>
                <c:pt idx="76">
                  <c:v>4</c:v>
                </c:pt>
                <c:pt idx="77">
                  <c:v>4</c:v>
                </c:pt>
                <c:pt idx="78">
                  <c:v>6</c:v>
                </c:pt>
                <c:pt idx="79">
                  <c:v>1</c:v>
                </c:pt>
                <c:pt idx="80">
                  <c:v>3</c:v>
                </c:pt>
                <c:pt idx="81">
                  <c:v>9</c:v>
                </c:pt>
                <c:pt idx="82">
                  <c:v>6</c:v>
                </c:pt>
                <c:pt idx="83">
                  <c:v>5</c:v>
                </c:pt>
                <c:pt idx="84">
                  <c:v>8</c:v>
                </c:pt>
                <c:pt idx="85">
                  <c:v>1</c:v>
                </c:pt>
                <c:pt idx="86">
                  <c:v>8</c:v>
                </c:pt>
                <c:pt idx="87">
                  <c:v>5</c:v>
                </c:pt>
                <c:pt idx="88">
                  <c:v>5</c:v>
                </c:pt>
                <c:pt idx="89">
                  <c:v>6</c:v>
                </c:pt>
                <c:pt idx="90">
                  <c:v>5</c:v>
                </c:pt>
                <c:pt idx="91">
                  <c:v>5</c:v>
                </c:pt>
                <c:pt idx="92">
                  <c:v>10</c:v>
                </c:pt>
                <c:pt idx="93">
                  <c:v>7</c:v>
                </c:pt>
                <c:pt idx="94">
                  <c:v>4</c:v>
                </c:pt>
                <c:pt idx="95">
                  <c:v>7</c:v>
                </c:pt>
                <c:pt idx="96">
                  <c:v>0</c:v>
                </c:pt>
                <c:pt idx="97">
                  <c:v>7</c:v>
                </c:pt>
                <c:pt idx="98">
                  <c:v>10</c:v>
                </c:pt>
                <c:pt idx="99">
                  <c:v>5</c:v>
                </c:pt>
                <c:pt idx="100">
                  <c:v>2</c:v>
                </c:pt>
                <c:pt idx="101">
                  <c:v>2</c:v>
                </c:pt>
                <c:pt idx="102">
                  <c:v>3</c:v>
                </c:pt>
                <c:pt idx="103">
                  <c:v>9</c:v>
                </c:pt>
                <c:pt idx="104">
                  <c:v>6</c:v>
                </c:pt>
                <c:pt idx="105">
                  <c:v>14</c:v>
                </c:pt>
                <c:pt idx="106">
                  <c:v>7</c:v>
                </c:pt>
                <c:pt idx="107">
                  <c:v>4</c:v>
                </c:pt>
                <c:pt idx="108">
                  <c:v>5</c:v>
                </c:pt>
                <c:pt idx="109">
                  <c:v>5</c:v>
                </c:pt>
                <c:pt idx="110">
                  <c:v>3</c:v>
                </c:pt>
                <c:pt idx="111">
                  <c:v>5</c:v>
                </c:pt>
                <c:pt idx="112">
                  <c:v>3</c:v>
                </c:pt>
                <c:pt idx="113">
                  <c:v>3</c:v>
                </c:pt>
                <c:pt idx="114">
                  <c:v>2</c:v>
                </c:pt>
                <c:pt idx="115">
                  <c:v>0</c:v>
                </c:pt>
                <c:pt idx="116">
                  <c:v>4</c:v>
                </c:pt>
                <c:pt idx="117">
                  <c:v>2</c:v>
                </c:pt>
                <c:pt idx="118">
                  <c:v>3</c:v>
                </c:pt>
                <c:pt idx="119">
                  <c:v>3</c:v>
                </c:pt>
                <c:pt idx="120">
                  <c:v>7</c:v>
                </c:pt>
                <c:pt idx="121">
                  <c:v>5</c:v>
                </c:pt>
                <c:pt idx="122">
                  <c:v>5</c:v>
                </c:pt>
                <c:pt idx="123">
                  <c:v>3</c:v>
                </c:pt>
                <c:pt idx="124">
                  <c:v>3</c:v>
                </c:pt>
                <c:pt idx="125">
                  <c:v>3</c:v>
                </c:pt>
                <c:pt idx="126">
                  <c:v>8</c:v>
                </c:pt>
                <c:pt idx="127">
                  <c:v>2</c:v>
                </c:pt>
                <c:pt idx="128">
                  <c:v>6</c:v>
                </c:pt>
                <c:pt idx="129">
                  <c:v>8</c:v>
                </c:pt>
                <c:pt idx="130">
                  <c:v>5</c:v>
                </c:pt>
                <c:pt idx="131">
                  <c:v>8</c:v>
                </c:pt>
                <c:pt idx="132">
                  <c:v>9</c:v>
                </c:pt>
                <c:pt idx="133">
                  <c:v>9</c:v>
                </c:pt>
                <c:pt idx="134">
                  <c:v>5</c:v>
                </c:pt>
                <c:pt idx="135">
                  <c:v>4</c:v>
                </c:pt>
                <c:pt idx="136">
                  <c:v>5</c:v>
                </c:pt>
                <c:pt idx="137">
                  <c:v>14</c:v>
                </c:pt>
                <c:pt idx="138">
                  <c:v>6</c:v>
                </c:pt>
                <c:pt idx="139">
                  <c:v>5</c:v>
                </c:pt>
                <c:pt idx="140">
                  <c:v>8</c:v>
                </c:pt>
                <c:pt idx="141">
                  <c:v>4</c:v>
                </c:pt>
                <c:pt idx="142">
                  <c:v>5</c:v>
                </c:pt>
                <c:pt idx="143">
                  <c:v>6</c:v>
                </c:pt>
                <c:pt idx="144">
                  <c:v>0</c:v>
                </c:pt>
                <c:pt idx="145">
                  <c:v>5</c:v>
                </c:pt>
                <c:pt idx="146">
                  <c:v>3</c:v>
                </c:pt>
                <c:pt idx="147">
                  <c:v>10</c:v>
                </c:pt>
                <c:pt idx="148">
                  <c:v>10</c:v>
                </c:pt>
                <c:pt idx="149">
                  <c:v>10</c:v>
                </c:pt>
                <c:pt idx="150">
                  <c:v>3</c:v>
                </c:pt>
                <c:pt idx="151">
                  <c:v>7</c:v>
                </c:pt>
                <c:pt idx="152">
                  <c:v>5</c:v>
                </c:pt>
                <c:pt idx="153">
                  <c:v>5</c:v>
                </c:pt>
                <c:pt idx="154">
                  <c:v>6</c:v>
                </c:pt>
                <c:pt idx="155">
                  <c:v>9</c:v>
                </c:pt>
                <c:pt idx="156">
                  <c:v>1</c:v>
                </c:pt>
                <c:pt idx="157">
                  <c:v>11</c:v>
                </c:pt>
                <c:pt idx="158">
                  <c:v>7</c:v>
                </c:pt>
                <c:pt idx="159">
                  <c:v>3</c:v>
                </c:pt>
                <c:pt idx="160">
                  <c:v>3</c:v>
                </c:pt>
                <c:pt idx="161">
                  <c:v>4</c:v>
                </c:pt>
                <c:pt idx="162">
                  <c:v>9</c:v>
                </c:pt>
                <c:pt idx="163">
                  <c:v>4</c:v>
                </c:pt>
                <c:pt idx="164">
                  <c:v>1</c:v>
                </c:pt>
                <c:pt idx="165">
                  <c:v>2</c:v>
                </c:pt>
                <c:pt idx="166">
                  <c:v>5</c:v>
                </c:pt>
                <c:pt idx="167">
                  <c:v>7</c:v>
                </c:pt>
                <c:pt idx="168">
                  <c:v>5</c:v>
                </c:pt>
                <c:pt idx="169">
                  <c:v>5</c:v>
                </c:pt>
                <c:pt idx="170">
                  <c:v>3</c:v>
                </c:pt>
                <c:pt idx="171">
                  <c:v>4</c:v>
                </c:pt>
                <c:pt idx="172">
                  <c:v>1</c:v>
                </c:pt>
                <c:pt idx="173">
                  <c:v>2</c:v>
                </c:pt>
                <c:pt idx="174">
                  <c:v>5</c:v>
                </c:pt>
                <c:pt idx="175">
                  <c:v>7</c:v>
                </c:pt>
                <c:pt idx="176">
                  <c:v>5</c:v>
                </c:pt>
                <c:pt idx="177">
                  <c:v>2</c:v>
                </c:pt>
                <c:pt idx="178">
                  <c:v>5</c:v>
                </c:pt>
                <c:pt idx="179">
                  <c:v>5</c:v>
                </c:pt>
                <c:pt idx="180">
                  <c:v>3</c:v>
                </c:pt>
                <c:pt idx="181">
                  <c:v>7</c:v>
                </c:pt>
                <c:pt idx="182">
                  <c:v>3</c:v>
                </c:pt>
                <c:pt idx="183">
                  <c:v>5</c:v>
                </c:pt>
                <c:pt idx="184">
                  <c:v>1</c:v>
                </c:pt>
                <c:pt idx="185">
                  <c:v>4</c:v>
                </c:pt>
                <c:pt idx="186">
                  <c:v>3</c:v>
                </c:pt>
                <c:pt idx="187">
                  <c:v>3</c:v>
                </c:pt>
                <c:pt idx="188">
                  <c:v>2</c:v>
                </c:pt>
                <c:pt idx="189">
                  <c:v>7</c:v>
                </c:pt>
                <c:pt idx="190">
                  <c:v>1</c:v>
                </c:pt>
                <c:pt idx="191">
                  <c:v>0</c:v>
                </c:pt>
                <c:pt idx="192">
                  <c:v>4</c:v>
                </c:pt>
                <c:pt idx="193">
                  <c:v>5</c:v>
                </c:pt>
                <c:pt idx="194">
                  <c:v>6</c:v>
                </c:pt>
                <c:pt idx="195">
                  <c:v>6</c:v>
                </c:pt>
                <c:pt idx="196">
                  <c:v>8</c:v>
                </c:pt>
                <c:pt idx="197">
                  <c:v>5</c:v>
                </c:pt>
                <c:pt idx="198">
                  <c:v>3</c:v>
                </c:pt>
                <c:pt idx="199">
                  <c:v>3</c:v>
                </c:pt>
                <c:pt idx="200">
                  <c:v>5</c:v>
                </c:pt>
                <c:pt idx="201">
                  <c:v>1</c:v>
                </c:pt>
                <c:pt idx="202">
                  <c:v>2</c:v>
                </c:pt>
                <c:pt idx="203">
                  <c:v>7</c:v>
                </c:pt>
                <c:pt idx="204">
                  <c:v>1</c:v>
                </c:pt>
                <c:pt idx="205">
                  <c:v>6</c:v>
                </c:pt>
                <c:pt idx="206">
                  <c:v>4</c:v>
                </c:pt>
                <c:pt idx="207">
                  <c:v>8</c:v>
                </c:pt>
                <c:pt idx="208">
                  <c:v>4</c:v>
                </c:pt>
                <c:pt idx="209">
                  <c:v>4</c:v>
                </c:pt>
                <c:pt idx="210">
                  <c:v>6</c:v>
                </c:pt>
                <c:pt idx="211">
                  <c:v>9</c:v>
                </c:pt>
                <c:pt idx="212">
                  <c:v>7</c:v>
                </c:pt>
                <c:pt idx="213">
                  <c:v>4</c:v>
                </c:pt>
                <c:pt idx="214">
                  <c:v>2</c:v>
                </c:pt>
                <c:pt idx="215">
                  <c:v>5</c:v>
                </c:pt>
                <c:pt idx="216">
                  <c:v>2</c:v>
                </c:pt>
                <c:pt idx="217">
                  <c:v>6</c:v>
                </c:pt>
                <c:pt idx="218">
                  <c:v>2</c:v>
                </c:pt>
                <c:pt idx="219">
                  <c:v>6</c:v>
                </c:pt>
                <c:pt idx="220">
                  <c:v>3</c:v>
                </c:pt>
                <c:pt idx="221">
                  <c:v>5</c:v>
                </c:pt>
                <c:pt idx="222">
                  <c:v>3</c:v>
                </c:pt>
                <c:pt idx="223">
                  <c:v>8</c:v>
                </c:pt>
                <c:pt idx="224">
                  <c:v>3</c:v>
                </c:pt>
                <c:pt idx="225">
                  <c:v>1</c:v>
                </c:pt>
                <c:pt idx="226">
                  <c:v>6</c:v>
                </c:pt>
                <c:pt idx="227">
                  <c:v>3</c:v>
                </c:pt>
                <c:pt idx="228">
                  <c:v>2</c:v>
                </c:pt>
                <c:pt idx="229">
                  <c:v>4</c:v>
                </c:pt>
                <c:pt idx="230">
                  <c:v>7</c:v>
                </c:pt>
                <c:pt idx="231">
                  <c:v>5</c:v>
                </c:pt>
                <c:pt idx="232">
                  <c:v>7</c:v>
                </c:pt>
                <c:pt idx="233">
                  <c:v>6</c:v>
                </c:pt>
                <c:pt idx="234">
                  <c:v>4</c:v>
                </c:pt>
                <c:pt idx="235">
                  <c:v>6</c:v>
                </c:pt>
                <c:pt idx="236">
                  <c:v>10</c:v>
                </c:pt>
                <c:pt idx="237">
                  <c:v>4</c:v>
                </c:pt>
                <c:pt idx="238">
                  <c:v>4</c:v>
                </c:pt>
                <c:pt idx="239">
                  <c:v>2</c:v>
                </c:pt>
                <c:pt idx="240">
                  <c:v>4</c:v>
                </c:pt>
                <c:pt idx="241">
                  <c:v>5</c:v>
                </c:pt>
                <c:pt idx="242">
                  <c:v>4</c:v>
                </c:pt>
                <c:pt idx="243">
                  <c:v>12</c:v>
                </c:pt>
                <c:pt idx="244">
                  <c:v>9</c:v>
                </c:pt>
                <c:pt idx="245">
                  <c:v>5</c:v>
                </c:pt>
                <c:pt idx="246">
                  <c:v>5</c:v>
                </c:pt>
                <c:pt idx="247">
                  <c:v>2</c:v>
                </c:pt>
                <c:pt idx="248">
                  <c:v>5</c:v>
                </c:pt>
                <c:pt idx="249">
                  <c:v>4</c:v>
                </c:pt>
                <c:pt idx="250">
                  <c:v>4</c:v>
                </c:pt>
                <c:pt idx="251">
                  <c:v>5</c:v>
                </c:pt>
                <c:pt idx="252">
                  <c:v>0</c:v>
                </c:pt>
                <c:pt idx="253">
                  <c:v>3</c:v>
                </c:pt>
                <c:pt idx="254">
                  <c:v>4</c:v>
                </c:pt>
                <c:pt idx="255">
                  <c:v>4</c:v>
                </c:pt>
                <c:pt idx="256">
                  <c:v>6</c:v>
                </c:pt>
                <c:pt idx="257">
                  <c:v>10</c:v>
                </c:pt>
                <c:pt idx="258">
                  <c:v>10</c:v>
                </c:pt>
                <c:pt idx="259">
                  <c:v>1</c:v>
                </c:pt>
                <c:pt idx="260">
                  <c:v>5</c:v>
                </c:pt>
                <c:pt idx="261">
                  <c:v>3</c:v>
                </c:pt>
                <c:pt idx="262">
                  <c:v>2</c:v>
                </c:pt>
                <c:pt idx="263">
                  <c:v>7</c:v>
                </c:pt>
                <c:pt idx="264">
                  <c:v>8</c:v>
                </c:pt>
                <c:pt idx="265">
                  <c:v>2</c:v>
                </c:pt>
                <c:pt idx="266">
                  <c:v>7</c:v>
                </c:pt>
                <c:pt idx="267">
                  <c:v>6</c:v>
                </c:pt>
                <c:pt idx="268">
                  <c:v>3</c:v>
                </c:pt>
                <c:pt idx="269">
                  <c:v>4</c:v>
                </c:pt>
                <c:pt idx="270">
                  <c:v>6</c:v>
                </c:pt>
                <c:pt idx="271">
                  <c:v>7</c:v>
                </c:pt>
                <c:pt idx="272">
                  <c:v>3</c:v>
                </c:pt>
                <c:pt idx="273">
                  <c:v>4</c:v>
                </c:pt>
                <c:pt idx="274">
                  <c:v>5</c:v>
                </c:pt>
                <c:pt idx="275">
                  <c:v>6</c:v>
                </c:pt>
                <c:pt idx="276">
                  <c:v>4</c:v>
                </c:pt>
                <c:pt idx="277">
                  <c:v>3</c:v>
                </c:pt>
                <c:pt idx="278">
                  <c:v>5</c:v>
                </c:pt>
                <c:pt idx="279">
                  <c:v>5</c:v>
                </c:pt>
                <c:pt idx="280">
                  <c:v>4</c:v>
                </c:pt>
                <c:pt idx="281">
                  <c:v>4</c:v>
                </c:pt>
                <c:pt idx="282">
                  <c:v>5</c:v>
                </c:pt>
                <c:pt idx="283">
                  <c:v>5</c:v>
                </c:pt>
                <c:pt idx="284">
                  <c:v>9</c:v>
                </c:pt>
                <c:pt idx="285">
                  <c:v>4</c:v>
                </c:pt>
                <c:pt idx="286">
                  <c:v>2</c:v>
                </c:pt>
                <c:pt idx="287">
                  <c:v>8</c:v>
                </c:pt>
                <c:pt idx="288">
                  <c:v>2</c:v>
                </c:pt>
                <c:pt idx="289">
                  <c:v>6</c:v>
                </c:pt>
                <c:pt idx="290">
                  <c:v>5</c:v>
                </c:pt>
                <c:pt idx="291">
                  <c:v>5</c:v>
                </c:pt>
                <c:pt idx="292">
                  <c:v>4</c:v>
                </c:pt>
                <c:pt idx="293">
                  <c:v>3</c:v>
                </c:pt>
                <c:pt idx="294">
                  <c:v>4</c:v>
                </c:pt>
                <c:pt idx="295">
                  <c:v>1</c:v>
                </c:pt>
                <c:pt idx="296">
                  <c:v>8</c:v>
                </c:pt>
                <c:pt idx="297">
                  <c:v>8</c:v>
                </c:pt>
                <c:pt idx="298">
                  <c:v>3</c:v>
                </c:pt>
                <c:pt idx="299">
                  <c:v>4</c:v>
                </c:pt>
                <c:pt idx="300">
                  <c:v>5</c:v>
                </c:pt>
                <c:pt idx="301">
                  <c:v>7</c:v>
                </c:pt>
                <c:pt idx="302">
                  <c:v>10</c:v>
                </c:pt>
                <c:pt idx="303">
                  <c:v>10</c:v>
                </c:pt>
                <c:pt idx="304">
                  <c:v>8</c:v>
                </c:pt>
                <c:pt idx="305">
                  <c:v>6</c:v>
                </c:pt>
                <c:pt idx="306">
                  <c:v>7</c:v>
                </c:pt>
                <c:pt idx="307">
                  <c:v>9</c:v>
                </c:pt>
                <c:pt idx="308">
                  <c:v>5</c:v>
                </c:pt>
                <c:pt idx="309">
                  <c:v>2</c:v>
                </c:pt>
                <c:pt idx="310">
                  <c:v>3</c:v>
                </c:pt>
                <c:pt idx="311">
                  <c:v>3</c:v>
                </c:pt>
                <c:pt idx="312">
                  <c:v>15</c:v>
                </c:pt>
                <c:pt idx="313">
                  <c:v>4</c:v>
                </c:pt>
                <c:pt idx="314">
                  <c:v>3</c:v>
                </c:pt>
                <c:pt idx="315">
                  <c:v>7</c:v>
                </c:pt>
                <c:pt idx="316">
                  <c:v>2</c:v>
                </c:pt>
                <c:pt idx="317">
                  <c:v>4</c:v>
                </c:pt>
                <c:pt idx="318">
                  <c:v>5</c:v>
                </c:pt>
                <c:pt idx="319">
                  <c:v>6</c:v>
                </c:pt>
                <c:pt idx="320">
                  <c:v>5</c:v>
                </c:pt>
                <c:pt idx="321">
                  <c:v>4</c:v>
                </c:pt>
                <c:pt idx="322">
                  <c:v>6</c:v>
                </c:pt>
                <c:pt idx="323">
                  <c:v>6</c:v>
                </c:pt>
                <c:pt idx="324">
                  <c:v>5</c:v>
                </c:pt>
                <c:pt idx="325">
                  <c:v>6</c:v>
                </c:pt>
                <c:pt idx="326">
                  <c:v>8</c:v>
                </c:pt>
                <c:pt idx="327">
                  <c:v>6</c:v>
                </c:pt>
                <c:pt idx="328">
                  <c:v>3</c:v>
                </c:pt>
                <c:pt idx="329">
                  <c:v>4</c:v>
                </c:pt>
                <c:pt idx="330">
                  <c:v>6</c:v>
                </c:pt>
                <c:pt idx="331">
                  <c:v>5</c:v>
                </c:pt>
                <c:pt idx="332">
                  <c:v>8</c:v>
                </c:pt>
                <c:pt idx="333">
                  <c:v>3</c:v>
                </c:pt>
                <c:pt idx="334">
                  <c:v>4</c:v>
                </c:pt>
                <c:pt idx="335">
                  <c:v>1</c:v>
                </c:pt>
                <c:pt idx="336">
                  <c:v>7</c:v>
                </c:pt>
                <c:pt idx="337">
                  <c:v>6</c:v>
                </c:pt>
                <c:pt idx="338">
                  <c:v>2</c:v>
                </c:pt>
                <c:pt idx="339">
                  <c:v>2</c:v>
                </c:pt>
                <c:pt idx="340">
                  <c:v>3</c:v>
                </c:pt>
                <c:pt idx="341">
                  <c:v>4</c:v>
                </c:pt>
                <c:pt idx="342">
                  <c:v>2</c:v>
                </c:pt>
                <c:pt idx="343">
                  <c:v>4</c:v>
                </c:pt>
                <c:pt idx="344">
                  <c:v>6</c:v>
                </c:pt>
                <c:pt idx="345">
                  <c:v>8</c:v>
                </c:pt>
                <c:pt idx="346">
                  <c:v>1</c:v>
                </c:pt>
                <c:pt idx="347">
                  <c:v>3</c:v>
                </c:pt>
                <c:pt idx="348">
                  <c:v>4</c:v>
                </c:pt>
                <c:pt idx="349">
                  <c:v>4</c:v>
                </c:pt>
                <c:pt idx="350">
                  <c:v>9</c:v>
                </c:pt>
                <c:pt idx="351">
                  <c:v>7</c:v>
                </c:pt>
                <c:pt idx="352">
                  <c:v>2</c:v>
                </c:pt>
                <c:pt idx="353">
                  <c:v>8</c:v>
                </c:pt>
                <c:pt idx="354">
                  <c:v>1</c:v>
                </c:pt>
                <c:pt idx="355">
                  <c:v>3</c:v>
                </c:pt>
                <c:pt idx="356">
                  <c:v>4</c:v>
                </c:pt>
                <c:pt idx="357">
                  <c:v>2</c:v>
                </c:pt>
                <c:pt idx="358">
                  <c:v>7</c:v>
                </c:pt>
                <c:pt idx="359">
                  <c:v>7</c:v>
                </c:pt>
                <c:pt idx="360">
                  <c:v>7</c:v>
                </c:pt>
                <c:pt idx="361">
                  <c:v>4</c:v>
                </c:pt>
                <c:pt idx="362">
                  <c:v>1</c:v>
                </c:pt>
                <c:pt idx="363">
                  <c:v>5</c:v>
                </c:pt>
                <c:pt idx="364">
                  <c:v>5</c:v>
                </c:pt>
                <c:pt idx="365">
                  <c:v>3</c:v>
                </c:pt>
                <c:pt idx="366">
                  <c:v>1</c:v>
                </c:pt>
                <c:pt idx="367">
                  <c:v>5</c:v>
                </c:pt>
                <c:pt idx="368">
                  <c:v>8</c:v>
                </c:pt>
                <c:pt idx="369">
                  <c:v>4</c:v>
                </c:pt>
                <c:pt idx="370">
                  <c:v>12</c:v>
                </c:pt>
                <c:pt idx="371">
                  <c:v>3</c:v>
                </c:pt>
                <c:pt idx="372">
                  <c:v>3</c:v>
                </c:pt>
                <c:pt idx="373">
                  <c:v>5</c:v>
                </c:pt>
                <c:pt idx="374">
                  <c:v>6</c:v>
                </c:pt>
                <c:pt idx="375">
                  <c:v>4</c:v>
                </c:pt>
                <c:pt idx="376">
                  <c:v>1</c:v>
                </c:pt>
                <c:pt idx="377">
                  <c:v>2</c:v>
                </c:pt>
                <c:pt idx="378">
                  <c:v>6</c:v>
                </c:pt>
                <c:pt idx="379">
                  <c:v>4</c:v>
                </c:pt>
                <c:pt idx="380">
                  <c:v>7</c:v>
                </c:pt>
                <c:pt idx="381">
                  <c:v>9</c:v>
                </c:pt>
                <c:pt idx="382">
                  <c:v>3</c:v>
                </c:pt>
                <c:pt idx="383">
                  <c:v>11</c:v>
                </c:pt>
                <c:pt idx="384">
                  <c:v>4</c:v>
                </c:pt>
                <c:pt idx="385">
                  <c:v>8</c:v>
                </c:pt>
                <c:pt idx="386">
                  <c:v>6</c:v>
                </c:pt>
                <c:pt idx="387">
                  <c:v>4</c:v>
                </c:pt>
                <c:pt idx="388">
                  <c:v>6</c:v>
                </c:pt>
                <c:pt idx="389">
                  <c:v>9</c:v>
                </c:pt>
                <c:pt idx="390">
                  <c:v>4</c:v>
                </c:pt>
                <c:pt idx="391">
                  <c:v>7</c:v>
                </c:pt>
                <c:pt idx="392">
                  <c:v>1</c:v>
                </c:pt>
                <c:pt idx="393">
                  <c:v>3</c:v>
                </c:pt>
                <c:pt idx="394">
                  <c:v>4</c:v>
                </c:pt>
                <c:pt idx="395">
                  <c:v>4</c:v>
                </c:pt>
                <c:pt idx="396">
                  <c:v>6</c:v>
                </c:pt>
                <c:pt idx="397">
                  <c:v>3</c:v>
                </c:pt>
                <c:pt idx="398">
                  <c:v>2</c:v>
                </c:pt>
                <c:pt idx="399">
                  <c:v>4</c:v>
                </c:pt>
                <c:pt idx="400">
                  <c:v>7</c:v>
                </c:pt>
                <c:pt idx="401">
                  <c:v>9</c:v>
                </c:pt>
                <c:pt idx="402">
                  <c:v>6</c:v>
                </c:pt>
                <c:pt idx="403">
                  <c:v>7</c:v>
                </c:pt>
                <c:pt idx="404">
                  <c:v>3</c:v>
                </c:pt>
                <c:pt idx="405">
                  <c:v>5</c:v>
                </c:pt>
                <c:pt idx="406">
                  <c:v>7</c:v>
                </c:pt>
                <c:pt idx="407">
                  <c:v>1</c:v>
                </c:pt>
                <c:pt idx="408">
                  <c:v>2</c:v>
                </c:pt>
                <c:pt idx="409">
                  <c:v>6</c:v>
                </c:pt>
                <c:pt idx="410">
                  <c:v>8</c:v>
                </c:pt>
                <c:pt idx="411">
                  <c:v>6</c:v>
                </c:pt>
                <c:pt idx="412">
                  <c:v>2</c:v>
                </c:pt>
                <c:pt idx="413">
                  <c:v>4</c:v>
                </c:pt>
                <c:pt idx="414">
                  <c:v>7</c:v>
                </c:pt>
                <c:pt idx="415">
                  <c:v>1</c:v>
                </c:pt>
                <c:pt idx="416">
                  <c:v>4</c:v>
                </c:pt>
                <c:pt idx="417">
                  <c:v>4</c:v>
                </c:pt>
                <c:pt idx="418">
                  <c:v>4</c:v>
                </c:pt>
                <c:pt idx="419">
                  <c:v>3</c:v>
                </c:pt>
                <c:pt idx="420">
                  <c:v>4</c:v>
                </c:pt>
                <c:pt idx="421">
                  <c:v>8</c:v>
                </c:pt>
                <c:pt idx="422">
                  <c:v>11</c:v>
                </c:pt>
                <c:pt idx="423">
                  <c:v>7</c:v>
                </c:pt>
                <c:pt idx="424">
                  <c:v>5</c:v>
                </c:pt>
                <c:pt idx="425">
                  <c:v>2</c:v>
                </c:pt>
                <c:pt idx="426">
                  <c:v>2</c:v>
                </c:pt>
                <c:pt idx="427">
                  <c:v>8</c:v>
                </c:pt>
                <c:pt idx="428">
                  <c:v>7</c:v>
                </c:pt>
                <c:pt idx="429">
                  <c:v>2</c:v>
                </c:pt>
                <c:pt idx="430">
                  <c:v>6</c:v>
                </c:pt>
                <c:pt idx="431">
                  <c:v>10</c:v>
                </c:pt>
                <c:pt idx="432">
                  <c:v>11</c:v>
                </c:pt>
                <c:pt idx="433">
                  <c:v>5</c:v>
                </c:pt>
                <c:pt idx="434">
                  <c:v>4</c:v>
                </c:pt>
                <c:pt idx="435">
                  <c:v>4</c:v>
                </c:pt>
                <c:pt idx="436">
                  <c:v>2</c:v>
                </c:pt>
                <c:pt idx="437">
                  <c:v>6</c:v>
                </c:pt>
                <c:pt idx="438">
                  <c:v>1</c:v>
                </c:pt>
                <c:pt idx="439">
                  <c:v>5</c:v>
                </c:pt>
                <c:pt idx="440">
                  <c:v>9</c:v>
                </c:pt>
                <c:pt idx="441">
                  <c:v>11</c:v>
                </c:pt>
                <c:pt idx="442">
                  <c:v>5</c:v>
                </c:pt>
                <c:pt idx="443">
                  <c:v>10</c:v>
                </c:pt>
                <c:pt idx="444">
                  <c:v>7</c:v>
                </c:pt>
                <c:pt idx="445">
                  <c:v>5</c:v>
                </c:pt>
                <c:pt idx="446">
                  <c:v>9</c:v>
                </c:pt>
                <c:pt idx="447">
                  <c:v>3</c:v>
                </c:pt>
                <c:pt idx="448">
                  <c:v>4</c:v>
                </c:pt>
                <c:pt idx="449">
                  <c:v>4</c:v>
                </c:pt>
                <c:pt idx="450">
                  <c:v>4</c:v>
                </c:pt>
                <c:pt idx="451">
                  <c:v>3</c:v>
                </c:pt>
                <c:pt idx="452">
                  <c:v>9</c:v>
                </c:pt>
                <c:pt idx="453">
                  <c:v>8</c:v>
                </c:pt>
                <c:pt idx="454">
                  <c:v>2</c:v>
                </c:pt>
                <c:pt idx="455">
                  <c:v>7</c:v>
                </c:pt>
                <c:pt idx="456">
                  <c:v>7</c:v>
                </c:pt>
                <c:pt idx="457">
                  <c:v>5</c:v>
                </c:pt>
                <c:pt idx="458">
                  <c:v>5</c:v>
                </c:pt>
                <c:pt idx="459">
                  <c:v>14</c:v>
                </c:pt>
                <c:pt idx="460">
                  <c:v>4</c:v>
                </c:pt>
                <c:pt idx="461">
                  <c:v>7</c:v>
                </c:pt>
                <c:pt idx="462">
                  <c:v>8</c:v>
                </c:pt>
                <c:pt idx="463">
                  <c:v>8</c:v>
                </c:pt>
                <c:pt idx="464">
                  <c:v>6</c:v>
                </c:pt>
                <c:pt idx="465">
                  <c:v>2</c:v>
                </c:pt>
                <c:pt idx="466">
                  <c:v>7</c:v>
                </c:pt>
                <c:pt idx="467">
                  <c:v>7</c:v>
                </c:pt>
                <c:pt idx="468">
                  <c:v>3</c:v>
                </c:pt>
                <c:pt idx="469">
                  <c:v>4</c:v>
                </c:pt>
                <c:pt idx="470">
                  <c:v>7</c:v>
                </c:pt>
                <c:pt idx="471">
                  <c:v>5</c:v>
                </c:pt>
                <c:pt idx="472">
                  <c:v>4</c:v>
                </c:pt>
                <c:pt idx="473">
                  <c:v>3</c:v>
                </c:pt>
                <c:pt idx="474">
                  <c:v>10</c:v>
                </c:pt>
                <c:pt idx="475">
                  <c:v>3</c:v>
                </c:pt>
                <c:pt idx="476">
                  <c:v>5</c:v>
                </c:pt>
                <c:pt idx="477">
                  <c:v>6</c:v>
                </c:pt>
                <c:pt idx="478">
                  <c:v>6</c:v>
                </c:pt>
                <c:pt idx="479">
                  <c:v>2</c:v>
                </c:pt>
                <c:pt idx="480">
                  <c:v>2</c:v>
                </c:pt>
                <c:pt idx="481">
                  <c:v>7</c:v>
                </c:pt>
                <c:pt idx="482">
                  <c:v>3</c:v>
                </c:pt>
                <c:pt idx="483">
                  <c:v>5</c:v>
                </c:pt>
                <c:pt idx="484">
                  <c:v>2</c:v>
                </c:pt>
                <c:pt idx="485">
                  <c:v>4</c:v>
                </c:pt>
                <c:pt idx="486">
                  <c:v>9</c:v>
                </c:pt>
                <c:pt idx="487">
                  <c:v>6</c:v>
                </c:pt>
                <c:pt idx="488">
                  <c:v>5</c:v>
                </c:pt>
                <c:pt idx="489">
                  <c:v>8</c:v>
                </c:pt>
                <c:pt idx="490">
                  <c:v>7</c:v>
                </c:pt>
                <c:pt idx="491">
                  <c:v>5</c:v>
                </c:pt>
                <c:pt idx="492">
                  <c:v>7</c:v>
                </c:pt>
                <c:pt idx="493">
                  <c:v>4</c:v>
                </c:pt>
                <c:pt idx="494">
                  <c:v>6</c:v>
                </c:pt>
                <c:pt idx="495">
                  <c:v>5</c:v>
                </c:pt>
                <c:pt idx="496">
                  <c:v>11</c:v>
                </c:pt>
                <c:pt idx="497">
                  <c:v>9</c:v>
                </c:pt>
                <c:pt idx="498">
                  <c:v>7</c:v>
                </c:pt>
                <c:pt idx="499">
                  <c:v>9</c:v>
                </c:pt>
                <c:pt idx="500">
                  <c:v>11</c:v>
                </c:pt>
                <c:pt idx="501">
                  <c:v>7</c:v>
                </c:pt>
                <c:pt idx="502">
                  <c:v>11</c:v>
                </c:pt>
                <c:pt idx="503">
                  <c:v>6</c:v>
                </c:pt>
                <c:pt idx="504">
                  <c:v>6</c:v>
                </c:pt>
                <c:pt idx="505">
                  <c:v>11</c:v>
                </c:pt>
                <c:pt idx="506">
                  <c:v>5</c:v>
                </c:pt>
                <c:pt idx="507">
                  <c:v>12</c:v>
                </c:pt>
                <c:pt idx="508">
                  <c:v>7</c:v>
                </c:pt>
                <c:pt idx="509">
                  <c:v>6</c:v>
                </c:pt>
                <c:pt idx="510">
                  <c:v>2</c:v>
                </c:pt>
                <c:pt idx="511">
                  <c:v>3</c:v>
                </c:pt>
                <c:pt idx="512">
                  <c:v>2</c:v>
                </c:pt>
                <c:pt idx="513">
                  <c:v>12</c:v>
                </c:pt>
                <c:pt idx="514">
                  <c:v>9</c:v>
                </c:pt>
                <c:pt idx="515">
                  <c:v>3</c:v>
                </c:pt>
                <c:pt idx="516">
                  <c:v>2</c:v>
                </c:pt>
                <c:pt idx="517">
                  <c:v>1</c:v>
                </c:pt>
                <c:pt idx="518">
                  <c:v>5</c:v>
                </c:pt>
                <c:pt idx="519">
                  <c:v>6</c:v>
                </c:pt>
                <c:pt idx="520">
                  <c:v>3</c:v>
                </c:pt>
                <c:pt idx="521">
                  <c:v>6</c:v>
                </c:pt>
                <c:pt idx="522">
                  <c:v>2</c:v>
                </c:pt>
                <c:pt idx="523">
                  <c:v>3</c:v>
                </c:pt>
                <c:pt idx="524">
                  <c:v>4</c:v>
                </c:pt>
                <c:pt idx="525">
                  <c:v>8</c:v>
                </c:pt>
                <c:pt idx="526">
                  <c:v>9</c:v>
                </c:pt>
                <c:pt idx="527">
                  <c:v>12</c:v>
                </c:pt>
                <c:pt idx="528">
                  <c:v>7</c:v>
                </c:pt>
                <c:pt idx="529">
                  <c:v>10</c:v>
                </c:pt>
                <c:pt idx="530">
                  <c:v>5</c:v>
                </c:pt>
                <c:pt idx="531">
                  <c:v>5</c:v>
                </c:pt>
                <c:pt idx="532">
                  <c:v>9</c:v>
                </c:pt>
                <c:pt idx="533">
                  <c:v>5</c:v>
                </c:pt>
                <c:pt idx="534">
                  <c:v>4</c:v>
                </c:pt>
                <c:pt idx="535">
                  <c:v>2</c:v>
                </c:pt>
                <c:pt idx="536">
                  <c:v>5</c:v>
                </c:pt>
                <c:pt idx="537">
                  <c:v>4</c:v>
                </c:pt>
                <c:pt idx="538">
                  <c:v>8</c:v>
                </c:pt>
                <c:pt idx="539">
                  <c:v>1</c:v>
                </c:pt>
                <c:pt idx="540">
                  <c:v>8</c:v>
                </c:pt>
                <c:pt idx="541">
                  <c:v>7</c:v>
                </c:pt>
                <c:pt idx="542">
                  <c:v>11</c:v>
                </c:pt>
                <c:pt idx="543">
                  <c:v>5</c:v>
                </c:pt>
                <c:pt idx="544">
                  <c:v>6</c:v>
                </c:pt>
                <c:pt idx="545">
                  <c:v>3</c:v>
                </c:pt>
                <c:pt idx="546">
                  <c:v>2</c:v>
                </c:pt>
                <c:pt idx="547">
                  <c:v>5</c:v>
                </c:pt>
                <c:pt idx="548">
                  <c:v>4</c:v>
                </c:pt>
                <c:pt idx="549">
                  <c:v>8</c:v>
                </c:pt>
                <c:pt idx="550">
                  <c:v>6</c:v>
                </c:pt>
                <c:pt idx="551">
                  <c:v>7</c:v>
                </c:pt>
                <c:pt idx="552">
                  <c:v>6</c:v>
                </c:pt>
                <c:pt idx="553">
                  <c:v>1</c:v>
                </c:pt>
                <c:pt idx="554">
                  <c:v>3</c:v>
                </c:pt>
                <c:pt idx="555">
                  <c:v>4</c:v>
                </c:pt>
                <c:pt idx="556">
                  <c:v>3</c:v>
                </c:pt>
                <c:pt idx="557">
                  <c:v>11</c:v>
                </c:pt>
                <c:pt idx="558">
                  <c:v>4</c:v>
                </c:pt>
                <c:pt idx="559">
                  <c:v>0</c:v>
                </c:pt>
                <c:pt idx="560">
                  <c:v>3</c:v>
                </c:pt>
                <c:pt idx="561">
                  <c:v>2</c:v>
                </c:pt>
                <c:pt idx="562">
                  <c:v>2</c:v>
                </c:pt>
                <c:pt idx="563">
                  <c:v>1</c:v>
                </c:pt>
                <c:pt idx="564">
                  <c:v>2</c:v>
                </c:pt>
                <c:pt idx="565">
                  <c:v>4</c:v>
                </c:pt>
                <c:pt idx="566">
                  <c:v>2</c:v>
                </c:pt>
                <c:pt idx="567">
                  <c:v>9</c:v>
                </c:pt>
                <c:pt idx="568">
                  <c:v>6</c:v>
                </c:pt>
                <c:pt idx="569">
                  <c:v>4</c:v>
                </c:pt>
                <c:pt idx="570">
                  <c:v>7</c:v>
                </c:pt>
                <c:pt idx="571">
                  <c:v>7</c:v>
                </c:pt>
                <c:pt idx="572">
                  <c:v>10</c:v>
                </c:pt>
                <c:pt idx="573">
                  <c:v>5</c:v>
                </c:pt>
                <c:pt idx="574">
                  <c:v>9</c:v>
                </c:pt>
                <c:pt idx="575">
                  <c:v>4</c:v>
                </c:pt>
                <c:pt idx="576">
                  <c:v>2</c:v>
                </c:pt>
                <c:pt idx="577">
                  <c:v>3</c:v>
                </c:pt>
                <c:pt idx="578">
                  <c:v>10</c:v>
                </c:pt>
                <c:pt idx="579">
                  <c:v>3</c:v>
                </c:pt>
                <c:pt idx="580">
                  <c:v>5</c:v>
                </c:pt>
                <c:pt idx="581">
                  <c:v>4</c:v>
                </c:pt>
                <c:pt idx="582">
                  <c:v>2</c:v>
                </c:pt>
                <c:pt idx="583">
                  <c:v>7</c:v>
                </c:pt>
                <c:pt idx="584">
                  <c:v>9</c:v>
                </c:pt>
                <c:pt idx="585">
                  <c:v>5</c:v>
                </c:pt>
                <c:pt idx="586">
                  <c:v>11</c:v>
                </c:pt>
                <c:pt idx="587">
                  <c:v>6</c:v>
                </c:pt>
                <c:pt idx="588">
                  <c:v>8</c:v>
                </c:pt>
                <c:pt idx="589">
                  <c:v>10</c:v>
                </c:pt>
                <c:pt idx="590">
                  <c:v>4</c:v>
                </c:pt>
                <c:pt idx="591">
                  <c:v>9</c:v>
                </c:pt>
                <c:pt idx="592">
                  <c:v>6</c:v>
                </c:pt>
                <c:pt idx="593">
                  <c:v>3</c:v>
                </c:pt>
                <c:pt idx="594">
                  <c:v>7</c:v>
                </c:pt>
                <c:pt idx="595">
                  <c:v>6</c:v>
                </c:pt>
                <c:pt idx="596">
                  <c:v>10</c:v>
                </c:pt>
                <c:pt idx="597">
                  <c:v>3</c:v>
                </c:pt>
                <c:pt idx="598">
                  <c:v>9</c:v>
                </c:pt>
                <c:pt idx="599">
                  <c:v>4</c:v>
                </c:pt>
                <c:pt idx="600">
                  <c:v>7</c:v>
                </c:pt>
                <c:pt idx="601">
                  <c:v>4</c:v>
                </c:pt>
                <c:pt idx="602">
                  <c:v>7</c:v>
                </c:pt>
                <c:pt idx="603">
                  <c:v>5</c:v>
                </c:pt>
                <c:pt idx="604">
                  <c:v>9</c:v>
                </c:pt>
                <c:pt idx="605">
                  <c:v>5</c:v>
                </c:pt>
                <c:pt idx="606">
                  <c:v>0</c:v>
                </c:pt>
                <c:pt idx="607">
                  <c:v>3</c:v>
                </c:pt>
                <c:pt idx="608">
                  <c:v>4</c:v>
                </c:pt>
                <c:pt idx="609">
                  <c:v>4</c:v>
                </c:pt>
                <c:pt idx="610">
                  <c:v>4</c:v>
                </c:pt>
                <c:pt idx="611">
                  <c:v>7</c:v>
                </c:pt>
                <c:pt idx="612">
                  <c:v>6</c:v>
                </c:pt>
                <c:pt idx="613">
                  <c:v>7</c:v>
                </c:pt>
                <c:pt idx="614">
                  <c:v>3</c:v>
                </c:pt>
                <c:pt idx="615">
                  <c:v>8</c:v>
                </c:pt>
                <c:pt idx="616">
                  <c:v>3</c:v>
                </c:pt>
                <c:pt idx="617">
                  <c:v>6</c:v>
                </c:pt>
                <c:pt idx="618">
                  <c:v>7</c:v>
                </c:pt>
                <c:pt idx="619">
                  <c:v>7</c:v>
                </c:pt>
                <c:pt idx="620">
                  <c:v>7</c:v>
                </c:pt>
                <c:pt idx="621">
                  <c:v>6</c:v>
                </c:pt>
                <c:pt idx="622">
                  <c:v>4</c:v>
                </c:pt>
                <c:pt idx="623">
                  <c:v>3</c:v>
                </c:pt>
                <c:pt idx="624">
                  <c:v>5</c:v>
                </c:pt>
                <c:pt idx="625">
                  <c:v>4</c:v>
                </c:pt>
                <c:pt idx="626">
                  <c:v>3</c:v>
                </c:pt>
                <c:pt idx="627">
                  <c:v>2</c:v>
                </c:pt>
                <c:pt idx="628">
                  <c:v>5</c:v>
                </c:pt>
                <c:pt idx="629">
                  <c:v>5</c:v>
                </c:pt>
                <c:pt idx="630">
                  <c:v>7</c:v>
                </c:pt>
                <c:pt idx="631">
                  <c:v>5</c:v>
                </c:pt>
                <c:pt idx="632">
                  <c:v>5</c:v>
                </c:pt>
                <c:pt idx="633">
                  <c:v>9</c:v>
                </c:pt>
                <c:pt idx="634">
                  <c:v>7</c:v>
                </c:pt>
                <c:pt idx="635">
                  <c:v>8</c:v>
                </c:pt>
                <c:pt idx="636">
                  <c:v>7</c:v>
                </c:pt>
                <c:pt idx="637">
                  <c:v>6</c:v>
                </c:pt>
                <c:pt idx="638">
                  <c:v>4</c:v>
                </c:pt>
                <c:pt idx="639">
                  <c:v>6</c:v>
                </c:pt>
                <c:pt idx="640">
                  <c:v>6</c:v>
                </c:pt>
                <c:pt idx="641">
                  <c:v>8</c:v>
                </c:pt>
                <c:pt idx="642">
                  <c:v>7</c:v>
                </c:pt>
                <c:pt idx="643">
                  <c:v>3</c:v>
                </c:pt>
                <c:pt idx="644">
                  <c:v>1</c:v>
                </c:pt>
                <c:pt idx="645">
                  <c:v>3</c:v>
                </c:pt>
                <c:pt idx="646">
                  <c:v>5</c:v>
                </c:pt>
                <c:pt idx="647">
                  <c:v>5</c:v>
                </c:pt>
                <c:pt idx="648">
                  <c:v>6</c:v>
                </c:pt>
                <c:pt idx="649">
                  <c:v>1</c:v>
                </c:pt>
                <c:pt idx="650">
                  <c:v>7</c:v>
                </c:pt>
                <c:pt idx="651">
                  <c:v>7</c:v>
                </c:pt>
                <c:pt idx="652">
                  <c:v>11</c:v>
                </c:pt>
                <c:pt idx="653">
                  <c:v>6</c:v>
                </c:pt>
                <c:pt idx="654">
                  <c:v>4</c:v>
                </c:pt>
                <c:pt idx="655">
                  <c:v>7</c:v>
                </c:pt>
                <c:pt idx="656">
                  <c:v>3</c:v>
                </c:pt>
                <c:pt idx="657">
                  <c:v>11</c:v>
                </c:pt>
                <c:pt idx="658">
                  <c:v>1</c:v>
                </c:pt>
                <c:pt idx="659">
                  <c:v>7</c:v>
                </c:pt>
                <c:pt idx="660">
                  <c:v>8</c:v>
                </c:pt>
                <c:pt idx="661">
                  <c:v>7</c:v>
                </c:pt>
                <c:pt idx="662">
                  <c:v>9</c:v>
                </c:pt>
                <c:pt idx="663">
                  <c:v>10</c:v>
                </c:pt>
                <c:pt idx="664">
                  <c:v>10</c:v>
                </c:pt>
                <c:pt idx="665">
                  <c:v>4</c:v>
                </c:pt>
                <c:pt idx="666">
                  <c:v>3</c:v>
                </c:pt>
                <c:pt idx="667">
                  <c:v>4</c:v>
                </c:pt>
                <c:pt idx="668">
                  <c:v>8</c:v>
                </c:pt>
                <c:pt idx="669">
                  <c:v>3</c:v>
                </c:pt>
                <c:pt idx="670">
                  <c:v>7</c:v>
                </c:pt>
                <c:pt idx="671">
                  <c:v>4</c:v>
                </c:pt>
                <c:pt idx="672">
                  <c:v>6</c:v>
                </c:pt>
                <c:pt idx="673">
                  <c:v>8</c:v>
                </c:pt>
                <c:pt idx="674">
                  <c:v>6</c:v>
                </c:pt>
                <c:pt idx="675">
                  <c:v>7</c:v>
                </c:pt>
                <c:pt idx="676">
                  <c:v>4</c:v>
                </c:pt>
                <c:pt idx="677">
                  <c:v>4</c:v>
                </c:pt>
                <c:pt idx="678">
                  <c:v>2</c:v>
                </c:pt>
                <c:pt idx="679">
                  <c:v>8</c:v>
                </c:pt>
                <c:pt idx="680">
                  <c:v>4</c:v>
                </c:pt>
                <c:pt idx="681">
                  <c:v>6</c:v>
                </c:pt>
                <c:pt idx="682">
                  <c:v>6</c:v>
                </c:pt>
                <c:pt idx="683">
                  <c:v>4</c:v>
                </c:pt>
                <c:pt idx="684">
                  <c:v>8</c:v>
                </c:pt>
                <c:pt idx="685">
                  <c:v>3</c:v>
                </c:pt>
                <c:pt idx="686">
                  <c:v>2</c:v>
                </c:pt>
                <c:pt idx="687">
                  <c:v>7</c:v>
                </c:pt>
                <c:pt idx="688">
                  <c:v>5</c:v>
                </c:pt>
                <c:pt idx="689">
                  <c:v>6</c:v>
                </c:pt>
                <c:pt idx="690">
                  <c:v>10</c:v>
                </c:pt>
                <c:pt idx="691">
                  <c:v>3</c:v>
                </c:pt>
                <c:pt idx="692">
                  <c:v>4</c:v>
                </c:pt>
                <c:pt idx="693">
                  <c:v>2</c:v>
                </c:pt>
                <c:pt idx="694">
                  <c:v>4</c:v>
                </c:pt>
                <c:pt idx="695">
                  <c:v>1</c:v>
                </c:pt>
                <c:pt idx="696">
                  <c:v>4</c:v>
                </c:pt>
                <c:pt idx="697">
                  <c:v>2</c:v>
                </c:pt>
                <c:pt idx="698">
                  <c:v>5</c:v>
                </c:pt>
                <c:pt idx="699">
                  <c:v>6</c:v>
                </c:pt>
                <c:pt idx="700">
                  <c:v>6</c:v>
                </c:pt>
                <c:pt idx="701">
                  <c:v>5</c:v>
                </c:pt>
                <c:pt idx="702">
                  <c:v>3</c:v>
                </c:pt>
                <c:pt idx="703">
                  <c:v>9</c:v>
                </c:pt>
                <c:pt idx="704">
                  <c:v>5</c:v>
                </c:pt>
                <c:pt idx="705">
                  <c:v>7</c:v>
                </c:pt>
                <c:pt idx="706">
                  <c:v>3</c:v>
                </c:pt>
                <c:pt idx="707">
                  <c:v>8</c:v>
                </c:pt>
                <c:pt idx="708">
                  <c:v>11</c:v>
                </c:pt>
                <c:pt idx="709">
                  <c:v>4</c:v>
                </c:pt>
                <c:pt idx="710">
                  <c:v>3</c:v>
                </c:pt>
                <c:pt idx="711">
                  <c:v>3</c:v>
                </c:pt>
                <c:pt idx="712">
                  <c:v>4</c:v>
                </c:pt>
                <c:pt idx="713">
                  <c:v>6</c:v>
                </c:pt>
                <c:pt idx="714">
                  <c:v>4</c:v>
                </c:pt>
                <c:pt idx="715">
                  <c:v>4</c:v>
                </c:pt>
                <c:pt idx="716">
                  <c:v>1</c:v>
                </c:pt>
                <c:pt idx="717">
                  <c:v>3</c:v>
                </c:pt>
                <c:pt idx="718">
                  <c:v>8</c:v>
                </c:pt>
                <c:pt idx="719">
                  <c:v>1</c:v>
                </c:pt>
                <c:pt idx="720">
                  <c:v>3</c:v>
                </c:pt>
                <c:pt idx="721">
                  <c:v>4</c:v>
                </c:pt>
                <c:pt idx="722">
                  <c:v>0</c:v>
                </c:pt>
                <c:pt idx="723">
                  <c:v>3</c:v>
                </c:pt>
                <c:pt idx="724">
                  <c:v>6</c:v>
                </c:pt>
                <c:pt idx="725">
                  <c:v>6</c:v>
                </c:pt>
                <c:pt idx="726">
                  <c:v>4</c:v>
                </c:pt>
                <c:pt idx="727">
                  <c:v>4</c:v>
                </c:pt>
                <c:pt idx="728">
                  <c:v>5</c:v>
                </c:pt>
                <c:pt idx="729">
                  <c:v>0</c:v>
                </c:pt>
                <c:pt idx="730">
                  <c:v>3</c:v>
                </c:pt>
                <c:pt idx="731">
                  <c:v>4</c:v>
                </c:pt>
                <c:pt idx="732">
                  <c:v>6</c:v>
                </c:pt>
                <c:pt idx="733">
                  <c:v>2</c:v>
                </c:pt>
                <c:pt idx="734">
                  <c:v>9</c:v>
                </c:pt>
                <c:pt idx="735">
                  <c:v>7</c:v>
                </c:pt>
                <c:pt idx="736">
                  <c:v>4</c:v>
                </c:pt>
                <c:pt idx="737">
                  <c:v>10</c:v>
                </c:pt>
                <c:pt idx="738">
                  <c:v>5</c:v>
                </c:pt>
                <c:pt idx="739">
                  <c:v>3</c:v>
                </c:pt>
                <c:pt idx="740">
                  <c:v>10</c:v>
                </c:pt>
                <c:pt idx="741">
                  <c:v>1</c:v>
                </c:pt>
                <c:pt idx="742">
                  <c:v>9</c:v>
                </c:pt>
                <c:pt idx="743">
                  <c:v>15</c:v>
                </c:pt>
                <c:pt idx="744">
                  <c:v>4</c:v>
                </c:pt>
                <c:pt idx="745">
                  <c:v>7</c:v>
                </c:pt>
                <c:pt idx="746">
                  <c:v>8</c:v>
                </c:pt>
                <c:pt idx="747">
                  <c:v>6</c:v>
                </c:pt>
                <c:pt idx="748">
                  <c:v>6</c:v>
                </c:pt>
                <c:pt idx="749">
                  <c:v>4</c:v>
                </c:pt>
                <c:pt idx="750">
                  <c:v>6</c:v>
                </c:pt>
                <c:pt idx="751">
                  <c:v>2</c:v>
                </c:pt>
                <c:pt idx="752">
                  <c:v>5</c:v>
                </c:pt>
                <c:pt idx="753">
                  <c:v>9</c:v>
                </c:pt>
                <c:pt idx="754">
                  <c:v>6</c:v>
                </c:pt>
                <c:pt idx="755">
                  <c:v>7</c:v>
                </c:pt>
                <c:pt idx="756">
                  <c:v>3</c:v>
                </c:pt>
                <c:pt idx="757">
                  <c:v>6</c:v>
                </c:pt>
                <c:pt idx="758">
                  <c:v>7</c:v>
                </c:pt>
                <c:pt idx="759">
                  <c:v>1</c:v>
                </c:pt>
                <c:pt idx="760">
                  <c:v>3</c:v>
                </c:pt>
                <c:pt idx="761">
                  <c:v>2</c:v>
                </c:pt>
                <c:pt idx="762">
                  <c:v>5</c:v>
                </c:pt>
                <c:pt idx="763">
                  <c:v>5</c:v>
                </c:pt>
                <c:pt idx="764">
                  <c:v>6</c:v>
                </c:pt>
                <c:pt idx="765">
                  <c:v>1</c:v>
                </c:pt>
                <c:pt idx="766">
                  <c:v>3</c:v>
                </c:pt>
                <c:pt idx="767">
                  <c:v>3</c:v>
                </c:pt>
                <c:pt idx="768">
                  <c:v>6</c:v>
                </c:pt>
                <c:pt idx="769">
                  <c:v>6</c:v>
                </c:pt>
                <c:pt idx="770">
                  <c:v>4</c:v>
                </c:pt>
                <c:pt idx="771">
                  <c:v>5</c:v>
                </c:pt>
                <c:pt idx="772">
                  <c:v>0</c:v>
                </c:pt>
                <c:pt idx="773">
                  <c:v>6</c:v>
                </c:pt>
                <c:pt idx="774">
                  <c:v>6</c:v>
                </c:pt>
                <c:pt idx="775">
                  <c:v>6</c:v>
                </c:pt>
                <c:pt idx="776">
                  <c:v>3</c:v>
                </c:pt>
                <c:pt idx="777">
                  <c:v>2</c:v>
                </c:pt>
                <c:pt idx="778">
                  <c:v>4</c:v>
                </c:pt>
                <c:pt idx="779">
                  <c:v>4</c:v>
                </c:pt>
                <c:pt idx="780">
                  <c:v>11</c:v>
                </c:pt>
                <c:pt idx="781">
                  <c:v>2</c:v>
                </c:pt>
                <c:pt idx="782">
                  <c:v>0</c:v>
                </c:pt>
                <c:pt idx="783">
                  <c:v>3</c:v>
                </c:pt>
                <c:pt idx="784">
                  <c:v>1</c:v>
                </c:pt>
                <c:pt idx="785">
                  <c:v>1</c:v>
                </c:pt>
                <c:pt idx="786">
                  <c:v>5</c:v>
                </c:pt>
                <c:pt idx="787">
                  <c:v>9</c:v>
                </c:pt>
                <c:pt idx="788">
                  <c:v>9</c:v>
                </c:pt>
                <c:pt idx="789">
                  <c:v>1</c:v>
                </c:pt>
                <c:pt idx="790">
                  <c:v>11</c:v>
                </c:pt>
                <c:pt idx="791">
                  <c:v>5</c:v>
                </c:pt>
                <c:pt idx="792">
                  <c:v>3</c:v>
                </c:pt>
                <c:pt idx="793">
                  <c:v>6</c:v>
                </c:pt>
                <c:pt idx="794">
                  <c:v>2</c:v>
                </c:pt>
                <c:pt idx="795">
                  <c:v>7</c:v>
                </c:pt>
                <c:pt idx="796">
                  <c:v>3</c:v>
                </c:pt>
                <c:pt idx="797">
                  <c:v>3</c:v>
                </c:pt>
                <c:pt idx="798">
                  <c:v>2</c:v>
                </c:pt>
                <c:pt idx="799">
                  <c:v>12</c:v>
                </c:pt>
                <c:pt idx="800">
                  <c:v>11</c:v>
                </c:pt>
                <c:pt idx="801">
                  <c:v>10</c:v>
                </c:pt>
                <c:pt idx="802">
                  <c:v>3</c:v>
                </c:pt>
                <c:pt idx="803">
                  <c:v>4</c:v>
                </c:pt>
                <c:pt idx="804">
                  <c:v>4</c:v>
                </c:pt>
                <c:pt idx="805">
                  <c:v>5</c:v>
                </c:pt>
                <c:pt idx="806">
                  <c:v>6</c:v>
                </c:pt>
                <c:pt idx="807">
                  <c:v>4</c:v>
                </c:pt>
                <c:pt idx="808">
                  <c:v>6</c:v>
                </c:pt>
                <c:pt idx="809">
                  <c:v>2</c:v>
                </c:pt>
                <c:pt idx="810">
                  <c:v>10</c:v>
                </c:pt>
                <c:pt idx="811">
                  <c:v>4</c:v>
                </c:pt>
                <c:pt idx="812">
                  <c:v>9</c:v>
                </c:pt>
                <c:pt idx="813">
                  <c:v>5</c:v>
                </c:pt>
                <c:pt idx="814">
                  <c:v>5</c:v>
                </c:pt>
                <c:pt idx="815">
                  <c:v>2</c:v>
                </c:pt>
                <c:pt idx="816">
                  <c:v>6</c:v>
                </c:pt>
                <c:pt idx="817">
                  <c:v>10</c:v>
                </c:pt>
                <c:pt idx="818">
                  <c:v>8</c:v>
                </c:pt>
                <c:pt idx="819">
                  <c:v>6</c:v>
                </c:pt>
                <c:pt idx="820">
                  <c:v>6</c:v>
                </c:pt>
                <c:pt idx="821">
                  <c:v>8</c:v>
                </c:pt>
                <c:pt idx="822">
                  <c:v>3</c:v>
                </c:pt>
                <c:pt idx="823">
                  <c:v>3</c:v>
                </c:pt>
                <c:pt idx="824">
                  <c:v>3</c:v>
                </c:pt>
                <c:pt idx="825">
                  <c:v>6</c:v>
                </c:pt>
                <c:pt idx="826">
                  <c:v>2</c:v>
                </c:pt>
                <c:pt idx="827">
                  <c:v>6</c:v>
                </c:pt>
                <c:pt idx="828">
                  <c:v>3</c:v>
                </c:pt>
                <c:pt idx="829">
                  <c:v>10</c:v>
                </c:pt>
                <c:pt idx="830">
                  <c:v>8</c:v>
                </c:pt>
                <c:pt idx="831">
                  <c:v>8</c:v>
                </c:pt>
                <c:pt idx="832">
                  <c:v>6</c:v>
                </c:pt>
                <c:pt idx="833">
                  <c:v>2</c:v>
                </c:pt>
                <c:pt idx="834">
                  <c:v>5</c:v>
                </c:pt>
                <c:pt idx="835">
                  <c:v>5</c:v>
                </c:pt>
                <c:pt idx="836">
                  <c:v>2</c:v>
                </c:pt>
                <c:pt idx="837">
                  <c:v>6</c:v>
                </c:pt>
                <c:pt idx="838">
                  <c:v>5</c:v>
                </c:pt>
                <c:pt idx="839">
                  <c:v>12</c:v>
                </c:pt>
                <c:pt idx="840">
                  <c:v>1</c:v>
                </c:pt>
                <c:pt idx="841">
                  <c:v>1</c:v>
                </c:pt>
                <c:pt idx="842">
                  <c:v>2</c:v>
                </c:pt>
                <c:pt idx="843">
                  <c:v>5</c:v>
                </c:pt>
                <c:pt idx="844">
                  <c:v>4</c:v>
                </c:pt>
                <c:pt idx="845">
                  <c:v>9</c:v>
                </c:pt>
                <c:pt idx="846">
                  <c:v>2</c:v>
                </c:pt>
                <c:pt idx="847">
                  <c:v>5</c:v>
                </c:pt>
                <c:pt idx="848">
                  <c:v>4</c:v>
                </c:pt>
                <c:pt idx="849">
                  <c:v>9</c:v>
                </c:pt>
                <c:pt idx="850">
                  <c:v>6</c:v>
                </c:pt>
                <c:pt idx="851">
                  <c:v>2</c:v>
                </c:pt>
                <c:pt idx="852">
                  <c:v>10</c:v>
                </c:pt>
                <c:pt idx="853">
                  <c:v>8</c:v>
                </c:pt>
                <c:pt idx="854">
                  <c:v>5</c:v>
                </c:pt>
                <c:pt idx="855">
                  <c:v>4</c:v>
                </c:pt>
                <c:pt idx="856">
                  <c:v>6</c:v>
                </c:pt>
                <c:pt idx="857">
                  <c:v>4</c:v>
                </c:pt>
                <c:pt idx="858">
                  <c:v>5</c:v>
                </c:pt>
                <c:pt idx="859">
                  <c:v>5</c:v>
                </c:pt>
                <c:pt idx="860">
                  <c:v>3</c:v>
                </c:pt>
                <c:pt idx="861">
                  <c:v>2</c:v>
                </c:pt>
                <c:pt idx="862">
                  <c:v>12</c:v>
                </c:pt>
                <c:pt idx="863">
                  <c:v>3</c:v>
                </c:pt>
                <c:pt idx="864">
                  <c:v>3</c:v>
                </c:pt>
                <c:pt idx="865">
                  <c:v>4</c:v>
                </c:pt>
                <c:pt idx="866">
                  <c:v>2</c:v>
                </c:pt>
                <c:pt idx="867">
                  <c:v>7</c:v>
                </c:pt>
                <c:pt idx="868">
                  <c:v>4</c:v>
                </c:pt>
                <c:pt idx="869">
                  <c:v>6</c:v>
                </c:pt>
                <c:pt idx="870">
                  <c:v>5</c:v>
                </c:pt>
                <c:pt idx="871">
                  <c:v>2</c:v>
                </c:pt>
                <c:pt idx="872">
                  <c:v>4</c:v>
                </c:pt>
                <c:pt idx="873">
                  <c:v>3</c:v>
                </c:pt>
                <c:pt idx="874">
                  <c:v>3</c:v>
                </c:pt>
                <c:pt idx="875">
                  <c:v>6</c:v>
                </c:pt>
                <c:pt idx="876">
                  <c:v>6</c:v>
                </c:pt>
                <c:pt idx="877">
                  <c:v>8</c:v>
                </c:pt>
                <c:pt idx="878">
                  <c:v>3</c:v>
                </c:pt>
                <c:pt idx="879">
                  <c:v>3</c:v>
                </c:pt>
                <c:pt idx="880">
                  <c:v>3</c:v>
                </c:pt>
                <c:pt idx="881">
                  <c:v>3</c:v>
                </c:pt>
                <c:pt idx="882">
                  <c:v>7</c:v>
                </c:pt>
                <c:pt idx="883">
                  <c:v>2</c:v>
                </c:pt>
                <c:pt idx="884">
                  <c:v>4</c:v>
                </c:pt>
                <c:pt idx="885">
                  <c:v>7</c:v>
                </c:pt>
                <c:pt idx="886">
                  <c:v>5</c:v>
                </c:pt>
                <c:pt idx="887">
                  <c:v>3</c:v>
                </c:pt>
                <c:pt idx="888">
                  <c:v>2</c:v>
                </c:pt>
                <c:pt idx="889">
                  <c:v>7</c:v>
                </c:pt>
                <c:pt idx="890">
                  <c:v>7</c:v>
                </c:pt>
                <c:pt idx="891">
                  <c:v>3</c:v>
                </c:pt>
                <c:pt idx="892">
                  <c:v>8</c:v>
                </c:pt>
                <c:pt idx="893">
                  <c:v>6</c:v>
                </c:pt>
                <c:pt idx="894">
                  <c:v>6</c:v>
                </c:pt>
                <c:pt idx="895">
                  <c:v>7</c:v>
                </c:pt>
                <c:pt idx="896">
                  <c:v>11</c:v>
                </c:pt>
                <c:pt idx="897">
                  <c:v>5</c:v>
                </c:pt>
                <c:pt idx="898">
                  <c:v>3</c:v>
                </c:pt>
                <c:pt idx="899">
                  <c:v>3</c:v>
                </c:pt>
                <c:pt idx="900">
                  <c:v>4</c:v>
                </c:pt>
                <c:pt idx="901">
                  <c:v>5</c:v>
                </c:pt>
                <c:pt idx="902">
                  <c:v>3</c:v>
                </c:pt>
                <c:pt idx="903">
                  <c:v>3</c:v>
                </c:pt>
                <c:pt idx="904">
                  <c:v>14</c:v>
                </c:pt>
                <c:pt idx="905">
                  <c:v>3</c:v>
                </c:pt>
                <c:pt idx="906">
                  <c:v>6</c:v>
                </c:pt>
                <c:pt idx="907">
                  <c:v>9</c:v>
                </c:pt>
                <c:pt idx="908">
                  <c:v>5</c:v>
                </c:pt>
                <c:pt idx="909">
                  <c:v>8</c:v>
                </c:pt>
                <c:pt idx="910">
                  <c:v>7</c:v>
                </c:pt>
                <c:pt idx="911">
                  <c:v>6</c:v>
                </c:pt>
                <c:pt idx="912">
                  <c:v>3</c:v>
                </c:pt>
                <c:pt idx="913">
                  <c:v>6</c:v>
                </c:pt>
                <c:pt idx="914">
                  <c:v>2</c:v>
                </c:pt>
                <c:pt idx="915">
                  <c:v>3</c:v>
                </c:pt>
                <c:pt idx="916">
                  <c:v>5</c:v>
                </c:pt>
                <c:pt idx="917">
                  <c:v>6</c:v>
                </c:pt>
                <c:pt idx="918">
                  <c:v>7</c:v>
                </c:pt>
                <c:pt idx="919">
                  <c:v>2</c:v>
                </c:pt>
                <c:pt idx="920">
                  <c:v>13</c:v>
                </c:pt>
                <c:pt idx="921">
                  <c:v>3</c:v>
                </c:pt>
                <c:pt idx="922">
                  <c:v>1</c:v>
                </c:pt>
                <c:pt idx="923">
                  <c:v>4</c:v>
                </c:pt>
                <c:pt idx="924">
                  <c:v>6</c:v>
                </c:pt>
                <c:pt idx="925">
                  <c:v>10</c:v>
                </c:pt>
                <c:pt idx="926">
                  <c:v>7</c:v>
                </c:pt>
                <c:pt idx="927">
                  <c:v>5</c:v>
                </c:pt>
                <c:pt idx="928">
                  <c:v>4</c:v>
                </c:pt>
                <c:pt idx="929">
                  <c:v>5</c:v>
                </c:pt>
                <c:pt idx="930">
                  <c:v>8</c:v>
                </c:pt>
                <c:pt idx="931">
                  <c:v>5</c:v>
                </c:pt>
                <c:pt idx="932">
                  <c:v>5</c:v>
                </c:pt>
                <c:pt idx="933">
                  <c:v>4</c:v>
                </c:pt>
                <c:pt idx="934">
                  <c:v>5</c:v>
                </c:pt>
                <c:pt idx="935">
                  <c:v>1</c:v>
                </c:pt>
                <c:pt idx="936">
                  <c:v>3</c:v>
                </c:pt>
                <c:pt idx="937">
                  <c:v>4</c:v>
                </c:pt>
                <c:pt idx="938">
                  <c:v>9</c:v>
                </c:pt>
                <c:pt idx="939">
                  <c:v>8</c:v>
                </c:pt>
                <c:pt idx="940">
                  <c:v>4</c:v>
                </c:pt>
                <c:pt idx="941">
                  <c:v>2</c:v>
                </c:pt>
                <c:pt idx="942">
                  <c:v>7</c:v>
                </c:pt>
                <c:pt idx="943">
                  <c:v>14</c:v>
                </c:pt>
                <c:pt idx="944">
                  <c:v>1</c:v>
                </c:pt>
                <c:pt idx="945">
                  <c:v>0</c:v>
                </c:pt>
                <c:pt idx="946">
                  <c:v>1</c:v>
                </c:pt>
                <c:pt idx="947">
                  <c:v>11</c:v>
                </c:pt>
                <c:pt idx="948">
                  <c:v>3</c:v>
                </c:pt>
                <c:pt idx="949">
                  <c:v>2</c:v>
                </c:pt>
                <c:pt idx="950">
                  <c:v>10</c:v>
                </c:pt>
                <c:pt idx="951">
                  <c:v>8</c:v>
                </c:pt>
                <c:pt idx="952">
                  <c:v>5</c:v>
                </c:pt>
                <c:pt idx="953">
                  <c:v>3</c:v>
                </c:pt>
                <c:pt idx="954">
                  <c:v>4</c:v>
                </c:pt>
                <c:pt idx="955">
                  <c:v>2</c:v>
                </c:pt>
                <c:pt idx="956">
                  <c:v>3</c:v>
                </c:pt>
                <c:pt idx="957">
                  <c:v>4</c:v>
                </c:pt>
                <c:pt idx="958">
                  <c:v>8</c:v>
                </c:pt>
                <c:pt idx="959">
                  <c:v>3</c:v>
                </c:pt>
                <c:pt idx="960">
                  <c:v>1</c:v>
                </c:pt>
                <c:pt idx="961">
                  <c:v>2</c:v>
                </c:pt>
                <c:pt idx="962">
                  <c:v>3</c:v>
                </c:pt>
                <c:pt idx="963">
                  <c:v>8</c:v>
                </c:pt>
                <c:pt idx="964">
                  <c:v>1</c:v>
                </c:pt>
                <c:pt idx="965">
                  <c:v>4</c:v>
                </c:pt>
                <c:pt idx="966">
                  <c:v>14</c:v>
                </c:pt>
                <c:pt idx="967">
                  <c:v>1</c:v>
                </c:pt>
                <c:pt idx="968">
                  <c:v>3</c:v>
                </c:pt>
                <c:pt idx="969">
                  <c:v>5</c:v>
                </c:pt>
                <c:pt idx="970">
                  <c:v>4</c:v>
                </c:pt>
                <c:pt idx="971">
                  <c:v>1</c:v>
                </c:pt>
                <c:pt idx="972">
                  <c:v>4</c:v>
                </c:pt>
                <c:pt idx="973">
                  <c:v>8</c:v>
                </c:pt>
                <c:pt idx="974">
                  <c:v>2</c:v>
                </c:pt>
                <c:pt idx="975">
                  <c:v>5</c:v>
                </c:pt>
                <c:pt idx="976">
                  <c:v>4</c:v>
                </c:pt>
                <c:pt idx="977">
                  <c:v>3</c:v>
                </c:pt>
                <c:pt idx="978">
                  <c:v>1</c:v>
                </c:pt>
                <c:pt idx="979">
                  <c:v>4</c:v>
                </c:pt>
                <c:pt idx="980">
                  <c:v>3</c:v>
                </c:pt>
                <c:pt idx="981">
                  <c:v>9</c:v>
                </c:pt>
                <c:pt idx="982">
                  <c:v>5</c:v>
                </c:pt>
                <c:pt idx="983">
                  <c:v>7</c:v>
                </c:pt>
                <c:pt idx="984">
                  <c:v>9</c:v>
                </c:pt>
                <c:pt idx="985">
                  <c:v>2</c:v>
                </c:pt>
                <c:pt idx="986">
                  <c:v>9</c:v>
                </c:pt>
                <c:pt idx="987">
                  <c:v>4</c:v>
                </c:pt>
                <c:pt idx="988">
                  <c:v>4</c:v>
                </c:pt>
                <c:pt idx="989">
                  <c:v>0</c:v>
                </c:pt>
                <c:pt idx="990">
                  <c:v>8</c:v>
                </c:pt>
                <c:pt idx="991">
                  <c:v>6</c:v>
                </c:pt>
                <c:pt idx="992">
                  <c:v>6</c:v>
                </c:pt>
                <c:pt idx="993">
                  <c:v>8</c:v>
                </c:pt>
                <c:pt idx="994">
                  <c:v>3</c:v>
                </c:pt>
                <c:pt idx="995">
                  <c:v>1</c:v>
                </c:pt>
                <c:pt idx="996">
                  <c:v>3</c:v>
                </c:pt>
                <c:pt idx="997">
                  <c:v>4</c:v>
                </c:pt>
                <c:pt idx="998">
                  <c:v>3</c:v>
                </c:pt>
                <c:pt idx="999">
                  <c:v>7</c:v>
                </c:pt>
                <c:pt idx="1000">
                  <c:v>9</c:v>
                </c:pt>
                <c:pt idx="1001">
                  <c:v>5</c:v>
                </c:pt>
                <c:pt idx="1002">
                  <c:v>3</c:v>
                </c:pt>
                <c:pt idx="1003">
                  <c:v>3</c:v>
                </c:pt>
                <c:pt idx="1004">
                  <c:v>2</c:v>
                </c:pt>
                <c:pt idx="1005">
                  <c:v>1</c:v>
                </c:pt>
                <c:pt idx="1006">
                  <c:v>6</c:v>
                </c:pt>
                <c:pt idx="1007">
                  <c:v>4</c:v>
                </c:pt>
                <c:pt idx="1008">
                  <c:v>2</c:v>
                </c:pt>
                <c:pt idx="1009">
                  <c:v>8</c:v>
                </c:pt>
                <c:pt idx="1010">
                  <c:v>8</c:v>
                </c:pt>
                <c:pt idx="1011">
                  <c:v>4</c:v>
                </c:pt>
                <c:pt idx="1012">
                  <c:v>3</c:v>
                </c:pt>
                <c:pt idx="1013">
                  <c:v>4</c:v>
                </c:pt>
                <c:pt idx="1014">
                  <c:v>10</c:v>
                </c:pt>
                <c:pt idx="1015">
                  <c:v>6</c:v>
                </c:pt>
                <c:pt idx="1016">
                  <c:v>8</c:v>
                </c:pt>
                <c:pt idx="1017">
                  <c:v>6</c:v>
                </c:pt>
                <c:pt idx="1018">
                  <c:v>3</c:v>
                </c:pt>
                <c:pt idx="1019">
                  <c:v>8</c:v>
                </c:pt>
                <c:pt idx="1020">
                  <c:v>4</c:v>
                </c:pt>
                <c:pt idx="1021">
                  <c:v>4</c:v>
                </c:pt>
                <c:pt idx="1022">
                  <c:v>5</c:v>
                </c:pt>
                <c:pt idx="1023">
                  <c:v>5</c:v>
                </c:pt>
                <c:pt idx="1024">
                  <c:v>9</c:v>
                </c:pt>
                <c:pt idx="1025">
                  <c:v>2</c:v>
                </c:pt>
                <c:pt idx="1026">
                  <c:v>7</c:v>
                </c:pt>
                <c:pt idx="1027">
                  <c:v>5</c:v>
                </c:pt>
                <c:pt idx="1028">
                  <c:v>3</c:v>
                </c:pt>
                <c:pt idx="1029">
                  <c:v>3</c:v>
                </c:pt>
                <c:pt idx="1030">
                  <c:v>5</c:v>
                </c:pt>
                <c:pt idx="1031">
                  <c:v>4</c:v>
                </c:pt>
                <c:pt idx="1032">
                  <c:v>7</c:v>
                </c:pt>
                <c:pt idx="1033">
                  <c:v>6</c:v>
                </c:pt>
                <c:pt idx="1034">
                  <c:v>5</c:v>
                </c:pt>
                <c:pt idx="1035">
                  <c:v>9</c:v>
                </c:pt>
                <c:pt idx="1036">
                  <c:v>7</c:v>
                </c:pt>
                <c:pt idx="1037">
                  <c:v>3</c:v>
                </c:pt>
                <c:pt idx="1038">
                  <c:v>5</c:v>
                </c:pt>
                <c:pt idx="1039">
                  <c:v>6</c:v>
                </c:pt>
                <c:pt idx="1040">
                  <c:v>6</c:v>
                </c:pt>
                <c:pt idx="1041">
                  <c:v>9</c:v>
                </c:pt>
                <c:pt idx="1042">
                  <c:v>10</c:v>
                </c:pt>
                <c:pt idx="1043">
                  <c:v>3</c:v>
                </c:pt>
                <c:pt idx="1044">
                  <c:v>6</c:v>
                </c:pt>
                <c:pt idx="1045">
                  <c:v>4</c:v>
                </c:pt>
                <c:pt idx="1046">
                  <c:v>2</c:v>
                </c:pt>
                <c:pt idx="1047">
                  <c:v>8</c:v>
                </c:pt>
                <c:pt idx="1048">
                  <c:v>9</c:v>
                </c:pt>
                <c:pt idx="1049">
                  <c:v>0</c:v>
                </c:pt>
                <c:pt idx="1050">
                  <c:v>3</c:v>
                </c:pt>
                <c:pt idx="1051">
                  <c:v>8</c:v>
                </c:pt>
                <c:pt idx="1052">
                  <c:v>2</c:v>
                </c:pt>
                <c:pt idx="1053">
                  <c:v>6</c:v>
                </c:pt>
                <c:pt idx="1054">
                  <c:v>8</c:v>
                </c:pt>
                <c:pt idx="1055">
                  <c:v>9</c:v>
                </c:pt>
                <c:pt idx="1056">
                  <c:v>4</c:v>
                </c:pt>
                <c:pt idx="1057">
                  <c:v>6</c:v>
                </c:pt>
                <c:pt idx="1058">
                  <c:v>8</c:v>
                </c:pt>
                <c:pt idx="1059">
                  <c:v>8</c:v>
                </c:pt>
                <c:pt idx="1060">
                  <c:v>7</c:v>
                </c:pt>
                <c:pt idx="1061">
                  <c:v>5</c:v>
                </c:pt>
                <c:pt idx="1062">
                  <c:v>1</c:v>
                </c:pt>
                <c:pt idx="1063">
                  <c:v>3</c:v>
                </c:pt>
                <c:pt idx="1064">
                  <c:v>2</c:v>
                </c:pt>
                <c:pt idx="1065">
                  <c:v>8</c:v>
                </c:pt>
                <c:pt idx="1066">
                  <c:v>3</c:v>
                </c:pt>
                <c:pt idx="1067">
                  <c:v>2</c:v>
                </c:pt>
                <c:pt idx="1068">
                  <c:v>5</c:v>
                </c:pt>
                <c:pt idx="1069">
                  <c:v>5</c:v>
                </c:pt>
                <c:pt idx="1070">
                  <c:v>3</c:v>
                </c:pt>
                <c:pt idx="1071">
                  <c:v>4</c:v>
                </c:pt>
                <c:pt idx="1072">
                  <c:v>4</c:v>
                </c:pt>
                <c:pt idx="1073">
                  <c:v>7</c:v>
                </c:pt>
                <c:pt idx="1074">
                  <c:v>4</c:v>
                </c:pt>
                <c:pt idx="1075">
                  <c:v>7</c:v>
                </c:pt>
                <c:pt idx="1076">
                  <c:v>4</c:v>
                </c:pt>
                <c:pt idx="1077">
                  <c:v>2</c:v>
                </c:pt>
                <c:pt idx="1078">
                  <c:v>9</c:v>
                </c:pt>
                <c:pt idx="1079">
                  <c:v>5</c:v>
                </c:pt>
                <c:pt idx="1080">
                  <c:v>6</c:v>
                </c:pt>
                <c:pt idx="1081">
                  <c:v>1</c:v>
                </c:pt>
                <c:pt idx="1082">
                  <c:v>4</c:v>
                </c:pt>
                <c:pt idx="1083">
                  <c:v>1</c:v>
                </c:pt>
                <c:pt idx="1084">
                  <c:v>2</c:v>
                </c:pt>
                <c:pt idx="1085">
                  <c:v>4</c:v>
                </c:pt>
                <c:pt idx="1086">
                  <c:v>4</c:v>
                </c:pt>
                <c:pt idx="1087">
                  <c:v>2</c:v>
                </c:pt>
                <c:pt idx="1088">
                  <c:v>4</c:v>
                </c:pt>
                <c:pt idx="1089">
                  <c:v>4</c:v>
                </c:pt>
                <c:pt idx="1090">
                  <c:v>4</c:v>
                </c:pt>
                <c:pt idx="1091">
                  <c:v>4</c:v>
                </c:pt>
                <c:pt idx="1092">
                  <c:v>4</c:v>
                </c:pt>
                <c:pt idx="1093">
                  <c:v>6</c:v>
                </c:pt>
                <c:pt idx="1094">
                  <c:v>2</c:v>
                </c:pt>
                <c:pt idx="1095">
                  <c:v>6</c:v>
                </c:pt>
                <c:pt idx="1096">
                  <c:v>4</c:v>
                </c:pt>
                <c:pt idx="1097">
                  <c:v>6</c:v>
                </c:pt>
                <c:pt idx="1098">
                  <c:v>3</c:v>
                </c:pt>
                <c:pt idx="1099">
                  <c:v>6</c:v>
                </c:pt>
                <c:pt idx="1100">
                  <c:v>1</c:v>
                </c:pt>
                <c:pt idx="1101">
                  <c:v>2</c:v>
                </c:pt>
                <c:pt idx="1102">
                  <c:v>2</c:v>
                </c:pt>
                <c:pt idx="1103">
                  <c:v>3</c:v>
                </c:pt>
                <c:pt idx="1104">
                  <c:v>6</c:v>
                </c:pt>
                <c:pt idx="1105">
                  <c:v>8</c:v>
                </c:pt>
                <c:pt idx="1106">
                  <c:v>7</c:v>
                </c:pt>
                <c:pt idx="1107">
                  <c:v>5</c:v>
                </c:pt>
                <c:pt idx="1108">
                  <c:v>2</c:v>
                </c:pt>
                <c:pt idx="1109">
                  <c:v>2</c:v>
                </c:pt>
                <c:pt idx="1110">
                  <c:v>5</c:v>
                </c:pt>
                <c:pt idx="1111">
                  <c:v>2</c:v>
                </c:pt>
                <c:pt idx="1112">
                  <c:v>2</c:v>
                </c:pt>
                <c:pt idx="1113">
                  <c:v>4</c:v>
                </c:pt>
                <c:pt idx="1114">
                  <c:v>9</c:v>
                </c:pt>
                <c:pt idx="1115">
                  <c:v>6</c:v>
                </c:pt>
                <c:pt idx="1116">
                  <c:v>4</c:v>
                </c:pt>
                <c:pt idx="1117">
                  <c:v>7</c:v>
                </c:pt>
                <c:pt idx="1118">
                  <c:v>3</c:v>
                </c:pt>
                <c:pt idx="1119">
                  <c:v>0</c:v>
                </c:pt>
                <c:pt idx="1120">
                  <c:v>10</c:v>
                </c:pt>
                <c:pt idx="1121">
                  <c:v>3</c:v>
                </c:pt>
                <c:pt idx="1122">
                  <c:v>7</c:v>
                </c:pt>
                <c:pt idx="1123">
                  <c:v>12</c:v>
                </c:pt>
                <c:pt idx="1124">
                  <c:v>4</c:v>
                </c:pt>
                <c:pt idx="1125">
                  <c:v>4</c:v>
                </c:pt>
                <c:pt idx="1126">
                  <c:v>3</c:v>
                </c:pt>
                <c:pt idx="1127">
                  <c:v>6</c:v>
                </c:pt>
                <c:pt idx="1128">
                  <c:v>2</c:v>
                </c:pt>
                <c:pt idx="1129">
                  <c:v>7</c:v>
                </c:pt>
                <c:pt idx="1130">
                  <c:v>6</c:v>
                </c:pt>
                <c:pt idx="1131">
                  <c:v>3</c:v>
                </c:pt>
                <c:pt idx="1132">
                  <c:v>9</c:v>
                </c:pt>
                <c:pt idx="1133">
                  <c:v>5</c:v>
                </c:pt>
                <c:pt idx="1134">
                  <c:v>5</c:v>
                </c:pt>
                <c:pt idx="1135">
                  <c:v>4</c:v>
                </c:pt>
                <c:pt idx="1136">
                  <c:v>9</c:v>
                </c:pt>
                <c:pt idx="1137">
                  <c:v>4</c:v>
                </c:pt>
                <c:pt idx="1138">
                  <c:v>5</c:v>
                </c:pt>
                <c:pt idx="1139">
                  <c:v>7</c:v>
                </c:pt>
                <c:pt idx="1140">
                  <c:v>3</c:v>
                </c:pt>
                <c:pt idx="1141">
                  <c:v>5</c:v>
                </c:pt>
                <c:pt idx="1142">
                  <c:v>9</c:v>
                </c:pt>
                <c:pt idx="1143">
                  <c:v>5</c:v>
                </c:pt>
                <c:pt idx="1144">
                  <c:v>10</c:v>
                </c:pt>
                <c:pt idx="1145">
                  <c:v>9</c:v>
                </c:pt>
                <c:pt idx="1146">
                  <c:v>5</c:v>
                </c:pt>
                <c:pt idx="1147">
                  <c:v>6</c:v>
                </c:pt>
                <c:pt idx="1148">
                  <c:v>7</c:v>
                </c:pt>
                <c:pt idx="1149">
                  <c:v>4</c:v>
                </c:pt>
                <c:pt idx="1150">
                  <c:v>5</c:v>
                </c:pt>
                <c:pt idx="1151">
                  <c:v>3</c:v>
                </c:pt>
                <c:pt idx="1152">
                  <c:v>6</c:v>
                </c:pt>
                <c:pt idx="1153">
                  <c:v>3</c:v>
                </c:pt>
                <c:pt idx="1154">
                  <c:v>1</c:v>
                </c:pt>
                <c:pt idx="1155">
                  <c:v>4</c:v>
                </c:pt>
                <c:pt idx="1156">
                  <c:v>3</c:v>
                </c:pt>
                <c:pt idx="1157">
                  <c:v>7</c:v>
                </c:pt>
                <c:pt idx="1158">
                  <c:v>4</c:v>
                </c:pt>
                <c:pt idx="1159">
                  <c:v>4</c:v>
                </c:pt>
                <c:pt idx="1160">
                  <c:v>6</c:v>
                </c:pt>
                <c:pt idx="1161">
                  <c:v>5</c:v>
                </c:pt>
                <c:pt idx="1162">
                  <c:v>5</c:v>
                </c:pt>
                <c:pt idx="1163">
                  <c:v>5</c:v>
                </c:pt>
                <c:pt idx="1164">
                  <c:v>4</c:v>
                </c:pt>
                <c:pt idx="1165">
                  <c:v>6</c:v>
                </c:pt>
                <c:pt idx="1166">
                  <c:v>3</c:v>
                </c:pt>
                <c:pt idx="1167">
                  <c:v>4</c:v>
                </c:pt>
                <c:pt idx="1168">
                  <c:v>6</c:v>
                </c:pt>
                <c:pt idx="1169">
                  <c:v>2</c:v>
                </c:pt>
                <c:pt idx="1170">
                  <c:v>2</c:v>
                </c:pt>
                <c:pt idx="1171">
                  <c:v>0</c:v>
                </c:pt>
                <c:pt idx="1172">
                  <c:v>4</c:v>
                </c:pt>
                <c:pt idx="1173">
                  <c:v>5</c:v>
                </c:pt>
                <c:pt idx="1174">
                  <c:v>4</c:v>
                </c:pt>
                <c:pt idx="1175">
                  <c:v>1</c:v>
                </c:pt>
                <c:pt idx="1176">
                  <c:v>6</c:v>
                </c:pt>
                <c:pt idx="1177">
                  <c:v>2</c:v>
                </c:pt>
                <c:pt idx="1178">
                  <c:v>8</c:v>
                </c:pt>
                <c:pt idx="1179">
                  <c:v>6</c:v>
                </c:pt>
                <c:pt idx="1180">
                  <c:v>7</c:v>
                </c:pt>
                <c:pt idx="1181">
                  <c:v>10</c:v>
                </c:pt>
                <c:pt idx="1182">
                  <c:v>10</c:v>
                </c:pt>
                <c:pt idx="1183">
                  <c:v>2</c:v>
                </c:pt>
                <c:pt idx="1184">
                  <c:v>9</c:v>
                </c:pt>
                <c:pt idx="1185">
                  <c:v>3</c:v>
                </c:pt>
                <c:pt idx="1186">
                  <c:v>6</c:v>
                </c:pt>
                <c:pt idx="1187">
                  <c:v>4</c:v>
                </c:pt>
                <c:pt idx="1188">
                  <c:v>6</c:v>
                </c:pt>
                <c:pt idx="1189">
                  <c:v>3</c:v>
                </c:pt>
                <c:pt idx="1190">
                  <c:v>4</c:v>
                </c:pt>
                <c:pt idx="1191">
                  <c:v>3</c:v>
                </c:pt>
                <c:pt idx="1192">
                  <c:v>4</c:v>
                </c:pt>
                <c:pt idx="1193">
                  <c:v>5</c:v>
                </c:pt>
                <c:pt idx="1194">
                  <c:v>8</c:v>
                </c:pt>
                <c:pt idx="1195">
                  <c:v>0</c:v>
                </c:pt>
                <c:pt idx="1196">
                  <c:v>1</c:v>
                </c:pt>
                <c:pt idx="1197">
                  <c:v>3</c:v>
                </c:pt>
                <c:pt idx="1198">
                  <c:v>4</c:v>
                </c:pt>
                <c:pt idx="1199">
                  <c:v>6</c:v>
                </c:pt>
                <c:pt idx="1200">
                  <c:v>4</c:v>
                </c:pt>
                <c:pt idx="1201">
                  <c:v>8</c:v>
                </c:pt>
                <c:pt idx="1202">
                  <c:v>2</c:v>
                </c:pt>
                <c:pt idx="1203">
                  <c:v>4</c:v>
                </c:pt>
                <c:pt idx="1204">
                  <c:v>6</c:v>
                </c:pt>
                <c:pt idx="1205">
                  <c:v>5</c:v>
                </c:pt>
                <c:pt idx="1206">
                  <c:v>6</c:v>
                </c:pt>
                <c:pt idx="1207">
                  <c:v>2</c:v>
                </c:pt>
                <c:pt idx="1208">
                  <c:v>5</c:v>
                </c:pt>
                <c:pt idx="1209">
                  <c:v>4</c:v>
                </c:pt>
                <c:pt idx="1210">
                  <c:v>11</c:v>
                </c:pt>
                <c:pt idx="1211">
                  <c:v>4</c:v>
                </c:pt>
                <c:pt idx="1212">
                  <c:v>12</c:v>
                </c:pt>
                <c:pt idx="1213">
                  <c:v>4</c:v>
                </c:pt>
                <c:pt idx="1214">
                  <c:v>4</c:v>
                </c:pt>
                <c:pt idx="1215">
                  <c:v>1</c:v>
                </c:pt>
                <c:pt idx="1216">
                  <c:v>9</c:v>
                </c:pt>
                <c:pt idx="1217">
                  <c:v>5</c:v>
                </c:pt>
                <c:pt idx="1218">
                  <c:v>8</c:v>
                </c:pt>
                <c:pt idx="1219">
                  <c:v>3</c:v>
                </c:pt>
                <c:pt idx="1220">
                  <c:v>8</c:v>
                </c:pt>
                <c:pt idx="1221">
                  <c:v>10</c:v>
                </c:pt>
                <c:pt idx="1222">
                  <c:v>5</c:v>
                </c:pt>
                <c:pt idx="1223">
                  <c:v>7</c:v>
                </c:pt>
                <c:pt idx="1224">
                  <c:v>7</c:v>
                </c:pt>
                <c:pt idx="1225">
                  <c:v>5</c:v>
                </c:pt>
                <c:pt idx="1226">
                  <c:v>11</c:v>
                </c:pt>
                <c:pt idx="1227">
                  <c:v>1</c:v>
                </c:pt>
                <c:pt idx="1228">
                  <c:v>7</c:v>
                </c:pt>
                <c:pt idx="1229">
                  <c:v>6</c:v>
                </c:pt>
                <c:pt idx="1230">
                  <c:v>10</c:v>
                </c:pt>
                <c:pt idx="1231">
                  <c:v>7</c:v>
                </c:pt>
                <c:pt idx="1232">
                  <c:v>6</c:v>
                </c:pt>
                <c:pt idx="1233">
                  <c:v>2</c:v>
                </c:pt>
                <c:pt idx="1234">
                  <c:v>4</c:v>
                </c:pt>
                <c:pt idx="1235">
                  <c:v>7</c:v>
                </c:pt>
                <c:pt idx="1236">
                  <c:v>7</c:v>
                </c:pt>
                <c:pt idx="1237">
                  <c:v>2</c:v>
                </c:pt>
                <c:pt idx="1238">
                  <c:v>3</c:v>
                </c:pt>
                <c:pt idx="1239">
                  <c:v>7</c:v>
                </c:pt>
                <c:pt idx="1240">
                  <c:v>6</c:v>
                </c:pt>
                <c:pt idx="1241">
                  <c:v>8</c:v>
                </c:pt>
                <c:pt idx="1242">
                  <c:v>2</c:v>
                </c:pt>
                <c:pt idx="1243">
                  <c:v>5</c:v>
                </c:pt>
                <c:pt idx="1244">
                  <c:v>5</c:v>
                </c:pt>
                <c:pt idx="1245">
                  <c:v>11</c:v>
                </c:pt>
                <c:pt idx="1246">
                  <c:v>9</c:v>
                </c:pt>
                <c:pt idx="1247">
                  <c:v>7</c:v>
                </c:pt>
                <c:pt idx="1248">
                  <c:v>4</c:v>
                </c:pt>
                <c:pt idx="1249">
                  <c:v>6</c:v>
                </c:pt>
                <c:pt idx="1250">
                  <c:v>11</c:v>
                </c:pt>
                <c:pt idx="1251">
                  <c:v>4</c:v>
                </c:pt>
                <c:pt idx="1252">
                  <c:v>7</c:v>
                </c:pt>
                <c:pt idx="1253">
                  <c:v>7</c:v>
                </c:pt>
                <c:pt idx="1254">
                  <c:v>1</c:v>
                </c:pt>
                <c:pt idx="1255">
                  <c:v>3</c:v>
                </c:pt>
                <c:pt idx="1256">
                  <c:v>5</c:v>
                </c:pt>
                <c:pt idx="1257">
                  <c:v>7</c:v>
                </c:pt>
                <c:pt idx="1258">
                  <c:v>1</c:v>
                </c:pt>
                <c:pt idx="1259">
                  <c:v>7</c:v>
                </c:pt>
                <c:pt idx="1260">
                  <c:v>6</c:v>
                </c:pt>
                <c:pt idx="1261">
                  <c:v>6</c:v>
                </c:pt>
                <c:pt idx="1262">
                  <c:v>14</c:v>
                </c:pt>
                <c:pt idx="1263">
                  <c:v>4</c:v>
                </c:pt>
                <c:pt idx="1264">
                  <c:v>11</c:v>
                </c:pt>
                <c:pt idx="1265">
                  <c:v>7</c:v>
                </c:pt>
                <c:pt idx="1266">
                  <c:v>4</c:v>
                </c:pt>
                <c:pt idx="1267">
                  <c:v>10</c:v>
                </c:pt>
                <c:pt idx="1268">
                  <c:v>6</c:v>
                </c:pt>
                <c:pt idx="1269">
                  <c:v>3</c:v>
                </c:pt>
                <c:pt idx="1270">
                  <c:v>3</c:v>
                </c:pt>
                <c:pt idx="1271">
                  <c:v>3</c:v>
                </c:pt>
                <c:pt idx="1272">
                  <c:v>5</c:v>
                </c:pt>
                <c:pt idx="1273">
                  <c:v>7</c:v>
                </c:pt>
                <c:pt idx="1274">
                  <c:v>8</c:v>
                </c:pt>
                <c:pt idx="1275">
                  <c:v>7</c:v>
                </c:pt>
                <c:pt idx="1276">
                  <c:v>4</c:v>
                </c:pt>
                <c:pt idx="1277">
                  <c:v>5</c:v>
                </c:pt>
                <c:pt idx="1278">
                  <c:v>6</c:v>
                </c:pt>
                <c:pt idx="1279">
                  <c:v>3</c:v>
                </c:pt>
                <c:pt idx="1280">
                  <c:v>4</c:v>
                </c:pt>
                <c:pt idx="1281">
                  <c:v>6</c:v>
                </c:pt>
                <c:pt idx="1282">
                  <c:v>7</c:v>
                </c:pt>
                <c:pt idx="1283">
                  <c:v>3</c:v>
                </c:pt>
                <c:pt idx="1284">
                  <c:v>4</c:v>
                </c:pt>
                <c:pt idx="1285">
                  <c:v>1</c:v>
                </c:pt>
                <c:pt idx="1286">
                  <c:v>5</c:v>
                </c:pt>
                <c:pt idx="1287">
                  <c:v>1</c:v>
                </c:pt>
                <c:pt idx="1288">
                  <c:v>7</c:v>
                </c:pt>
                <c:pt idx="1289">
                  <c:v>10</c:v>
                </c:pt>
                <c:pt idx="1290">
                  <c:v>5</c:v>
                </c:pt>
                <c:pt idx="1291">
                  <c:v>8</c:v>
                </c:pt>
                <c:pt idx="1292">
                  <c:v>2</c:v>
                </c:pt>
                <c:pt idx="1293">
                  <c:v>1</c:v>
                </c:pt>
                <c:pt idx="1294">
                  <c:v>4</c:v>
                </c:pt>
                <c:pt idx="1295">
                  <c:v>5</c:v>
                </c:pt>
                <c:pt idx="1296">
                  <c:v>6</c:v>
                </c:pt>
                <c:pt idx="1297">
                  <c:v>6</c:v>
                </c:pt>
                <c:pt idx="1298">
                  <c:v>1</c:v>
                </c:pt>
                <c:pt idx="1299">
                  <c:v>12</c:v>
                </c:pt>
                <c:pt idx="1300">
                  <c:v>3</c:v>
                </c:pt>
                <c:pt idx="1301">
                  <c:v>6</c:v>
                </c:pt>
                <c:pt idx="1302">
                  <c:v>9</c:v>
                </c:pt>
                <c:pt idx="1303">
                  <c:v>2</c:v>
                </c:pt>
                <c:pt idx="1304">
                  <c:v>1</c:v>
                </c:pt>
                <c:pt idx="1305">
                  <c:v>5</c:v>
                </c:pt>
                <c:pt idx="1306">
                  <c:v>2</c:v>
                </c:pt>
                <c:pt idx="1307">
                  <c:v>6</c:v>
                </c:pt>
                <c:pt idx="1308">
                  <c:v>3</c:v>
                </c:pt>
                <c:pt idx="1309">
                  <c:v>2</c:v>
                </c:pt>
                <c:pt idx="1310">
                  <c:v>3</c:v>
                </c:pt>
                <c:pt idx="1311">
                  <c:v>8</c:v>
                </c:pt>
                <c:pt idx="1312">
                  <c:v>8</c:v>
                </c:pt>
                <c:pt idx="1313">
                  <c:v>6</c:v>
                </c:pt>
                <c:pt idx="1314">
                  <c:v>8</c:v>
                </c:pt>
                <c:pt idx="1315">
                  <c:v>5</c:v>
                </c:pt>
                <c:pt idx="1316">
                  <c:v>2</c:v>
                </c:pt>
                <c:pt idx="1317">
                  <c:v>7</c:v>
                </c:pt>
                <c:pt idx="1318">
                  <c:v>1</c:v>
                </c:pt>
                <c:pt idx="1319">
                  <c:v>3</c:v>
                </c:pt>
                <c:pt idx="1320">
                  <c:v>3</c:v>
                </c:pt>
                <c:pt idx="1321">
                  <c:v>4</c:v>
                </c:pt>
                <c:pt idx="1322">
                  <c:v>2</c:v>
                </c:pt>
                <c:pt idx="1323">
                  <c:v>4</c:v>
                </c:pt>
                <c:pt idx="1324">
                  <c:v>6</c:v>
                </c:pt>
                <c:pt idx="1325">
                  <c:v>7</c:v>
                </c:pt>
                <c:pt idx="1326">
                  <c:v>6</c:v>
                </c:pt>
                <c:pt idx="1327">
                  <c:v>4</c:v>
                </c:pt>
                <c:pt idx="1328">
                  <c:v>3</c:v>
                </c:pt>
                <c:pt idx="1329">
                  <c:v>4</c:v>
                </c:pt>
                <c:pt idx="1330">
                  <c:v>7</c:v>
                </c:pt>
                <c:pt idx="1331">
                  <c:v>3</c:v>
                </c:pt>
                <c:pt idx="1332">
                  <c:v>5</c:v>
                </c:pt>
                <c:pt idx="1333">
                  <c:v>8</c:v>
                </c:pt>
                <c:pt idx="1334">
                  <c:v>2</c:v>
                </c:pt>
                <c:pt idx="1335">
                  <c:v>1</c:v>
                </c:pt>
                <c:pt idx="1336">
                  <c:v>4</c:v>
                </c:pt>
                <c:pt idx="1337">
                  <c:v>3</c:v>
                </c:pt>
                <c:pt idx="1338">
                  <c:v>9</c:v>
                </c:pt>
                <c:pt idx="1339">
                  <c:v>5</c:v>
                </c:pt>
                <c:pt idx="1340">
                  <c:v>2</c:v>
                </c:pt>
                <c:pt idx="1341">
                  <c:v>5</c:v>
                </c:pt>
                <c:pt idx="1342">
                  <c:v>6</c:v>
                </c:pt>
                <c:pt idx="1343">
                  <c:v>10</c:v>
                </c:pt>
                <c:pt idx="1344">
                  <c:v>5</c:v>
                </c:pt>
                <c:pt idx="1345">
                  <c:v>6</c:v>
                </c:pt>
                <c:pt idx="1346">
                  <c:v>8</c:v>
                </c:pt>
                <c:pt idx="1347">
                  <c:v>4</c:v>
                </c:pt>
                <c:pt idx="1348">
                  <c:v>2</c:v>
                </c:pt>
                <c:pt idx="1349">
                  <c:v>7</c:v>
                </c:pt>
                <c:pt idx="1350">
                  <c:v>12</c:v>
                </c:pt>
                <c:pt idx="1351">
                  <c:v>7</c:v>
                </c:pt>
                <c:pt idx="1352">
                  <c:v>5</c:v>
                </c:pt>
                <c:pt idx="1353">
                  <c:v>10</c:v>
                </c:pt>
                <c:pt idx="1354">
                  <c:v>4</c:v>
                </c:pt>
                <c:pt idx="1355">
                  <c:v>2</c:v>
                </c:pt>
                <c:pt idx="1356">
                  <c:v>2</c:v>
                </c:pt>
                <c:pt idx="1357">
                  <c:v>1</c:v>
                </c:pt>
                <c:pt idx="1358">
                  <c:v>1</c:v>
                </c:pt>
                <c:pt idx="1359">
                  <c:v>3</c:v>
                </c:pt>
                <c:pt idx="1360">
                  <c:v>7</c:v>
                </c:pt>
                <c:pt idx="1361">
                  <c:v>3</c:v>
                </c:pt>
                <c:pt idx="1362">
                  <c:v>10</c:v>
                </c:pt>
                <c:pt idx="1363">
                  <c:v>2</c:v>
                </c:pt>
                <c:pt idx="1364">
                  <c:v>4</c:v>
                </c:pt>
                <c:pt idx="1365">
                  <c:v>8</c:v>
                </c:pt>
                <c:pt idx="1366">
                  <c:v>4</c:v>
                </c:pt>
                <c:pt idx="1367">
                  <c:v>6</c:v>
                </c:pt>
                <c:pt idx="1368">
                  <c:v>10</c:v>
                </c:pt>
                <c:pt idx="1369">
                  <c:v>2</c:v>
                </c:pt>
                <c:pt idx="1370">
                  <c:v>9</c:v>
                </c:pt>
                <c:pt idx="1371">
                  <c:v>0</c:v>
                </c:pt>
                <c:pt idx="1372">
                  <c:v>5</c:v>
                </c:pt>
                <c:pt idx="1373">
                  <c:v>2</c:v>
                </c:pt>
                <c:pt idx="1374">
                  <c:v>5</c:v>
                </c:pt>
                <c:pt idx="1375">
                  <c:v>7</c:v>
                </c:pt>
                <c:pt idx="1376">
                  <c:v>7</c:v>
                </c:pt>
                <c:pt idx="1377">
                  <c:v>4</c:v>
                </c:pt>
                <c:pt idx="1378">
                  <c:v>2</c:v>
                </c:pt>
                <c:pt idx="1379">
                  <c:v>3</c:v>
                </c:pt>
                <c:pt idx="1380">
                  <c:v>0</c:v>
                </c:pt>
                <c:pt idx="1381">
                  <c:v>1</c:v>
                </c:pt>
                <c:pt idx="1382">
                  <c:v>7</c:v>
                </c:pt>
                <c:pt idx="1383">
                  <c:v>2</c:v>
                </c:pt>
                <c:pt idx="1384">
                  <c:v>11</c:v>
                </c:pt>
                <c:pt idx="1385">
                  <c:v>5</c:v>
                </c:pt>
                <c:pt idx="1386">
                  <c:v>4</c:v>
                </c:pt>
                <c:pt idx="1387">
                  <c:v>2</c:v>
                </c:pt>
                <c:pt idx="1388">
                  <c:v>3</c:v>
                </c:pt>
                <c:pt idx="1389">
                  <c:v>3</c:v>
                </c:pt>
                <c:pt idx="1390">
                  <c:v>4</c:v>
                </c:pt>
                <c:pt idx="1391">
                  <c:v>3</c:v>
                </c:pt>
                <c:pt idx="1392">
                  <c:v>8</c:v>
                </c:pt>
                <c:pt idx="1393">
                  <c:v>9</c:v>
                </c:pt>
                <c:pt idx="1394">
                  <c:v>6</c:v>
                </c:pt>
                <c:pt idx="1395">
                  <c:v>5</c:v>
                </c:pt>
                <c:pt idx="1396">
                  <c:v>3</c:v>
                </c:pt>
                <c:pt idx="1397">
                  <c:v>0</c:v>
                </c:pt>
                <c:pt idx="1398">
                  <c:v>5</c:v>
                </c:pt>
                <c:pt idx="1399">
                  <c:v>2</c:v>
                </c:pt>
                <c:pt idx="1400">
                  <c:v>5</c:v>
                </c:pt>
                <c:pt idx="1401">
                  <c:v>3</c:v>
                </c:pt>
                <c:pt idx="1402">
                  <c:v>4</c:v>
                </c:pt>
                <c:pt idx="1403">
                  <c:v>9</c:v>
                </c:pt>
                <c:pt idx="1404">
                  <c:v>6</c:v>
                </c:pt>
                <c:pt idx="1405">
                  <c:v>4</c:v>
                </c:pt>
                <c:pt idx="1406">
                  <c:v>2</c:v>
                </c:pt>
                <c:pt idx="1407">
                  <c:v>3</c:v>
                </c:pt>
                <c:pt idx="1408">
                  <c:v>6</c:v>
                </c:pt>
                <c:pt idx="1409">
                  <c:v>3</c:v>
                </c:pt>
                <c:pt idx="1410">
                  <c:v>4</c:v>
                </c:pt>
                <c:pt idx="1411">
                  <c:v>2</c:v>
                </c:pt>
                <c:pt idx="1412">
                  <c:v>4</c:v>
                </c:pt>
                <c:pt idx="1413">
                  <c:v>2</c:v>
                </c:pt>
                <c:pt idx="1414">
                  <c:v>6</c:v>
                </c:pt>
                <c:pt idx="1415">
                  <c:v>7</c:v>
                </c:pt>
                <c:pt idx="1416">
                  <c:v>10</c:v>
                </c:pt>
                <c:pt idx="1417">
                  <c:v>3</c:v>
                </c:pt>
                <c:pt idx="1418">
                  <c:v>4</c:v>
                </c:pt>
                <c:pt idx="1419">
                  <c:v>5</c:v>
                </c:pt>
                <c:pt idx="1420">
                  <c:v>8</c:v>
                </c:pt>
                <c:pt idx="1421">
                  <c:v>4</c:v>
                </c:pt>
                <c:pt idx="1422">
                  <c:v>4</c:v>
                </c:pt>
                <c:pt idx="1423">
                  <c:v>2</c:v>
                </c:pt>
                <c:pt idx="1424">
                  <c:v>4</c:v>
                </c:pt>
                <c:pt idx="1425">
                  <c:v>3</c:v>
                </c:pt>
                <c:pt idx="1426">
                  <c:v>6</c:v>
                </c:pt>
                <c:pt idx="1427">
                  <c:v>7</c:v>
                </c:pt>
                <c:pt idx="1428">
                  <c:v>3</c:v>
                </c:pt>
                <c:pt idx="1429">
                  <c:v>3</c:v>
                </c:pt>
                <c:pt idx="1430">
                  <c:v>5</c:v>
                </c:pt>
                <c:pt idx="1431">
                  <c:v>5</c:v>
                </c:pt>
                <c:pt idx="1432">
                  <c:v>2</c:v>
                </c:pt>
                <c:pt idx="1433">
                  <c:v>7</c:v>
                </c:pt>
                <c:pt idx="1434">
                  <c:v>10</c:v>
                </c:pt>
                <c:pt idx="1435">
                  <c:v>8</c:v>
                </c:pt>
                <c:pt idx="1436">
                  <c:v>6</c:v>
                </c:pt>
                <c:pt idx="1437">
                  <c:v>3</c:v>
                </c:pt>
                <c:pt idx="1438">
                  <c:v>5</c:v>
                </c:pt>
                <c:pt idx="1439">
                  <c:v>3</c:v>
                </c:pt>
                <c:pt idx="1440">
                  <c:v>9</c:v>
                </c:pt>
                <c:pt idx="1441">
                  <c:v>7</c:v>
                </c:pt>
                <c:pt idx="1442">
                  <c:v>5</c:v>
                </c:pt>
                <c:pt idx="1443">
                  <c:v>3</c:v>
                </c:pt>
                <c:pt idx="1444">
                  <c:v>2</c:v>
                </c:pt>
                <c:pt idx="1445">
                  <c:v>5</c:v>
                </c:pt>
                <c:pt idx="1446">
                  <c:v>2</c:v>
                </c:pt>
                <c:pt idx="1447">
                  <c:v>10</c:v>
                </c:pt>
                <c:pt idx="1448">
                  <c:v>4</c:v>
                </c:pt>
                <c:pt idx="1449">
                  <c:v>7</c:v>
                </c:pt>
                <c:pt idx="1450">
                  <c:v>6</c:v>
                </c:pt>
                <c:pt idx="1451">
                  <c:v>4</c:v>
                </c:pt>
                <c:pt idx="1452">
                  <c:v>3</c:v>
                </c:pt>
                <c:pt idx="1453">
                  <c:v>3</c:v>
                </c:pt>
                <c:pt idx="1454">
                  <c:v>5</c:v>
                </c:pt>
                <c:pt idx="1455">
                  <c:v>5</c:v>
                </c:pt>
                <c:pt idx="1456">
                  <c:v>6</c:v>
                </c:pt>
                <c:pt idx="1457">
                  <c:v>2</c:v>
                </c:pt>
                <c:pt idx="1458">
                  <c:v>4</c:v>
                </c:pt>
                <c:pt idx="1459">
                  <c:v>4</c:v>
                </c:pt>
                <c:pt idx="1460">
                  <c:v>4</c:v>
                </c:pt>
                <c:pt idx="1461">
                  <c:v>6</c:v>
                </c:pt>
                <c:pt idx="1462">
                  <c:v>8</c:v>
                </c:pt>
                <c:pt idx="1463">
                  <c:v>7</c:v>
                </c:pt>
                <c:pt idx="1464">
                  <c:v>6</c:v>
                </c:pt>
                <c:pt idx="1465">
                  <c:v>1</c:v>
                </c:pt>
                <c:pt idx="1466">
                  <c:v>3</c:v>
                </c:pt>
                <c:pt idx="1467">
                  <c:v>4</c:v>
                </c:pt>
                <c:pt idx="1468">
                  <c:v>1</c:v>
                </c:pt>
                <c:pt idx="1469">
                  <c:v>1</c:v>
                </c:pt>
                <c:pt idx="1470">
                  <c:v>2</c:v>
                </c:pt>
                <c:pt idx="1471">
                  <c:v>3</c:v>
                </c:pt>
                <c:pt idx="1472">
                  <c:v>0</c:v>
                </c:pt>
                <c:pt idx="1473">
                  <c:v>3</c:v>
                </c:pt>
                <c:pt idx="1474">
                  <c:v>3</c:v>
                </c:pt>
                <c:pt idx="1475">
                  <c:v>4</c:v>
                </c:pt>
                <c:pt idx="1476">
                  <c:v>3</c:v>
                </c:pt>
                <c:pt idx="1477">
                  <c:v>10</c:v>
                </c:pt>
                <c:pt idx="1478">
                  <c:v>4</c:v>
                </c:pt>
                <c:pt idx="1479">
                  <c:v>5</c:v>
                </c:pt>
                <c:pt idx="1480">
                  <c:v>6</c:v>
                </c:pt>
                <c:pt idx="1481">
                  <c:v>3</c:v>
                </c:pt>
                <c:pt idx="1482">
                  <c:v>2</c:v>
                </c:pt>
                <c:pt idx="1483">
                  <c:v>6</c:v>
                </c:pt>
                <c:pt idx="1484">
                  <c:v>7</c:v>
                </c:pt>
                <c:pt idx="1485">
                  <c:v>5</c:v>
                </c:pt>
                <c:pt idx="1486">
                  <c:v>3</c:v>
                </c:pt>
                <c:pt idx="1487">
                  <c:v>5</c:v>
                </c:pt>
                <c:pt idx="1488">
                  <c:v>5</c:v>
                </c:pt>
                <c:pt idx="1489">
                  <c:v>5</c:v>
                </c:pt>
                <c:pt idx="1490">
                  <c:v>4</c:v>
                </c:pt>
                <c:pt idx="1491">
                  <c:v>5</c:v>
                </c:pt>
                <c:pt idx="1492">
                  <c:v>1</c:v>
                </c:pt>
                <c:pt idx="1493">
                  <c:v>7</c:v>
                </c:pt>
                <c:pt idx="1494">
                  <c:v>4</c:v>
                </c:pt>
                <c:pt idx="1495">
                  <c:v>4</c:v>
                </c:pt>
                <c:pt idx="1496">
                  <c:v>2</c:v>
                </c:pt>
                <c:pt idx="1497">
                  <c:v>3</c:v>
                </c:pt>
                <c:pt idx="1498">
                  <c:v>3</c:v>
                </c:pt>
                <c:pt idx="1499">
                  <c:v>3</c:v>
                </c:pt>
                <c:pt idx="1500">
                  <c:v>0</c:v>
                </c:pt>
                <c:pt idx="1501">
                  <c:v>2</c:v>
                </c:pt>
                <c:pt idx="1502">
                  <c:v>9</c:v>
                </c:pt>
                <c:pt idx="1503">
                  <c:v>2</c:v>
                </c:pt>
                <c:pt idx="1504">
                  <c:v>1</c:v>
                </c:pt>
                <c:pt idx="1505">
                  <c:v>4</c:v>
                </c:pt>
                <c:pt idx="1506">
                  <c:v>5</c:v>
                </c:pt>
                <c:pt idx="1507">
                  <c:v>7</c:v>
                </c:pt>
                <c:pt idx="1508">
                  <c:v>4</c:v>
                </c:pt>
                <c:pt idx="1509">
                  <c:v>11</c:v>
                </c:pt>
                <c:pt idx="1510">
                  <c:v>5</c:v>
                </c:pt>
                <c:pt idx="1511">
                  <c:v>9</c:v>
                </c:pt>
                <c:pt idx="1512">
                  <c:v>6</c:v>
                </c:pt>
                <c:pt idx="1513">
                  <c:v>7</c:v>
                </c:pt>
                <c:pt idx="1514">
                  <c:v>1</c:v>
                </c:pt>
                <c:pt idx="1515">
                  <c:v>6</c:v>
                </c:pt>
                <c:pt idx="1516">
                  <c:v>1</c:v>
                </c:pt>
                <c:pt idx="1517">
                  <c:v>5</c:v>
                </c:pt>
                <c:pt idx="1518">
                  <c:v>1</c:v>
                </c:pt>
                <c:pt idx="1519">
                  <c:v>6</c:v>
                </c:pt>
                <c:pt idx="1520">
                  <c:v>2</c:v>
                </c:pt>
                <c:pt idx="1521">
                  <c:v>7</c:v>
                </c:pt>
                <c:pt idx="1522">
                  <c:v>7</c:v>
                </c:pt>
                <c:pt idx="1523">
                  <c:v>6</c:v>
                </c:pt>
                <c:pt idx="1524">
                  <c:v>3</c:v>
                </c:pt>
                <c:pt idx="1525">
                  <c:v>2</c:v>
                </c:pt>
                <c:pt idx="1526">
                  <c:v>4</c:v>
                </c:pt>
                <c:pt idx="1527">
                  <c:v>9</c:v>
                </c:pt>
                <c:pt idx="1528">
                  <c:v>5</c:v>
                </c:pt>
                <c:pt idx="1529">
                  <c:v>4</c:v>
                </c:pt>
                <c:pt idx="1530">
                  <c:v>7</c:v>
                </c:pt>
                <c:pt idx="1531">
                  <c:v>1</c:v>
                </c:pt>
                <c:pt idx="1532">
                  <c:v>4</c:v>
                </c:pt>
                <c:pt idx="1533">
                  <c:v>7</c:v>
                </c:pt>
                <c:pt idx="1534">
                  <c:v>4</c:v>
                </c:pt>
                <c:pt idx="1535">
                  <c:v>9</c:v>
                </c:pt>
                <c:pt idx="1536">
                  <c:v>3</c:v>
                </c:pt>
                <c:pt idx="1537">
                  <c:v>8</c:v>
                </c:pt>
                <c:pt idx="1538">
                  <c:v>1</c:v>
                </c:pt>
                <c:pt idx="1539">
                  <c:v>8</c:v>
                </c:pt>
                <c:pt idx="1540">
                  <c:v>10</c:v>
                </c:pt>
                <c:pt idx="1541">
                  <c:v>6</c:v>
                </c:pt>
                <c:pt idx="1542">
                  <c:v>3</c:v>
                </c:pt>
                <c:pt idx="1543">
                  <c:v>11</c:v>
                </c:pt>
                <c:pt idx="1544">
                  <c:v>6</c:v>
                </c:pt>
                <c:pt idx="1545">
                  <c:v>3</c:v>
                </c:pt>
                <c:pt idx="1546">
                  <c:v>4</c:v>
                </c:pt>
                <c:pt idx="1547">
                  <c:v>4</c:v>
                </c:pt>
                <c:pt idx="1548">
                  <c:v>5</c:v>
                </c:pt>
                <c:pt idx="1549">
                  <c:v>3</c:v>
                </c:pt>
                <c:pt idx="1550">
                  <c:v>6</c:v>
                </c:pt>
                <c:pt idx="1551">
                  <c:v>3</c:v>
                </c:pt>
                <c:pt idx="1552">
                  <c:v>3</c:v>
                </c:pt>
                <c:pt idx="1553">
                  <c:v>3</c:v>
                </c:pt>
                <c:pt idx="1554">
                  <c:v>2</c:v>
                </c:pt>
                <c:pt idx="1555">
                  <c:v>2</c:v>
                </c:pt>
                <c:pt idx="1556">
                  <c:v>6</c:v>
                </c:pt>
                <c:pt idx="1557">
                  <c:v>5</c:v>
                </c:pt>
                <c:pt idx="1558">
                  <c:v>0</c:v>
                </c:pt>
                <c:pt idx="1559">
                  <c:v>10</c:v>
                </c:pt>
                <c:pt idx="1560">
                  <c:v>5</c:v>
                </c:pt>
                <c:pt idx="1561">
                  <c:v>4</c:v>
                </c:pt>
                <c:pt idx="1562">
                  <c:v>9</c:v>
                </c:pt>
                <c:pt idx="1563">
                  <c:v>3</c:v>
                </c:pt>
                <c:pt idx="1564">
                  <c:v>4</c:v>
                </c:pt>
                <c:pt idx="1565">
                  <c:v>4</c:v>
                </c:pt>
                <c:pt idx="1566">
                  <c:v>13</c:v>
                </c:pt>
                <c:pt idx="1567">
                  <c:v>7</c:v>
                </c:pt>
                <c:pt idx="1568">
                  <c:v>0</c:v>
                </c:pt>
                <c:pt idx="1569">
                  <c:v>3</c:v>
                </c:pt>
                <c:pt idx="1570">
                  <c:v>6</c:v>
                </c:pt>
                <c:pt idx="1571">
                  <c:v>9</c:v>
                </c:pt>
                <c:pt idx="1572">
                  <c:v>4</c:v>
                </c:pt>
                <c:pt idx="1573">
                  <c:v>3</c:v>
                </c:pt>
                <c:pt idx="1574">
                  <c:v>5</c:v>
                </c:pt>
                <c:pt idx="1575">
                  <c:v>10</c:v>
                </c:pt>
                <c:pt idx="1576">
                  <c:v>5</c:v>
                </c:pt>
                <c:pt idx="1577">
                  <c:v>6</c:v>
                </c:pt>
                <c:pt idx="1578">
                  <c:v>3</c:v>
                </c:pt>
                <c:pt idx="1579">
                  <c:v>3</c:v>
                </c:pt>
                <c:pt idx="1580">
                  <c:v>3</c:v>
                </c:pt>
                <c:pt idx="1581">
                  <c:v>1</c:v>
                </c:pt>
                <c:pt idx="1582">
                  <c:v>7</c:v>
                </c:pt>
                <c:pt idx="1583">
                  <c:v>7</c:v>
                </c:pt>
                <c:pt idx="1584">
                  <c:v>3</c:v>
                </c:pt>
                <c:pt idx="1585">
                  <c:v>2</c:v>
                </c:pt>
                <c:pt idx="1586">
                  <c:v>1</c:v>
                </c:pt>
                <c:pt idx="1587">
                  <c:v>4</c:v>
                </c:pt>
                <c:pt idx="1588">
                  <c:v>4</c:v>
                </c:pt>
                <c:pt idx="1589">
                  <c:v>2</c:v>
                </c:pt>
                <c:pt idx="1590">
                  <c:v>2</c:v>
                </c:pt>
                <c:pt idx="1591">
                  <c:v>5</c:v>
                </c:pt>
                <c:pt idx="1592">
                  <c:v>7</c:v>
                </c:pt>
                <c:pt idx="1593">
                  <c:v>3</c:v>
                </c:pt>
                <c:pt idx="1594">
                  <c:v>4</c:v>
                </c:pt>
                <c:pt idx="1595">
                  <c:v>5</c:v>
                </c:pt>
                <c:pt idx="1596">
                  <c:v>4</c:v>
                </c:pt>
                <c:pt idx="1597">
                  <c:v>5</c:v>
                </c:pt>
                <c:pt idx="1598">
                  <c:v>9</c:v>
                </c:pt>
                <c:pt idx="1599">
                  <c:v>6</c:v>
                </c:pt>
                <c:pt idx="1600">
                  <c:v>3</c:v>
                </c:pt>
                <c:pt idx="1601">
                  <c:v>7</c:v>
                </c:pt>
                <c:pt idx="1602">
                  <c:v>7</c:v>
                </c:pt>
                <c:pt idx="1603">
                  <c:v>2</c:v>
                </c:pt>
                <c:pt idx="1604">
                  <c:v>5</c:v>
                </c:pt>
                <c:pt idx="1605">
                  <c:v>3</c:v>
                </c:pt>
                <c:pt idx="1606">
                  <c:v>9</c:v>
                </c:pt>
                <c:pt idx="1607">
                  <c:v>7</c:v>
                </c:pt>
                <c:pt idx="1608">
                  <c:v>2</c:v>
                </c:pt>
                <c:pt idx="1609">
                  <c:v>3</c:v>
                </c:pt>
                <c:pt idx="1610">
                  <c:v>2</c:v>
                </c:pt>
                <c:pt idx="1611">
                  <c:v>4</c:v>
                </c:pt>
                <c:pt idx="1612">
                  <c:v>2</c:v>
                </c:pt>
                <c:pt idx="1613">
                  <c:v>3</c:v>
                </c:pt>
                <c:pt idx="1614">
                  <c:v>3</c:v>
                </c:pt>
                <c:pt idx="1615">
                  <c:v>6</c:v>
                </c:pt>
                <c:pt idx="1616">
                  <c:v>7</c:v>
                </c:pt>
                <c:pt idx="1617">
                  <c:v>4</c:v>
                </c:pt>
                <c:pt idx="1618">
                  <c:v>7</c:v>
                </c:pt>
                <c:pt idx="1619">
                  <c:v>2</c:v>
                </c:pt>
                <c:pt idx="1620">
                  <c:v>10</c:v>
                </c:pt>
                <c:pt idx="1621">
                  <c:v>4</c:v>
                </c:pt>
                <c:pt idx="1622">
                  <c:v>4</c:v>
                </c:pt>
                <c:pt idx="1623">
                  <c:v>4</c:v>
                </c:pt>
                <c:pt idx="1624">
                  <c:v>4</c:v>
                </c:pt>
                <c:pt idx="1625">
                  <c:v>10</c:v>
                </c:pt>
                <c:pt idx="1626">
                  <c:v>7</c:v>
                </c:pt>
                <c:pt idx="1627">
                  <c:v>3</c:v>
                </c:pt>
                <c:pt idx="1628">
                  <c:v>3</c:v>
                </c:pt>
                <c:pt idx="1629">
                  <c:v>5</c:v>
                </c:pt>
                <c:pt idx="1630">
                  <c:v>4</c:v>
                </c:pt>
                <c:pt idx="1631">
                  <c:v>2</c:v>
                </c:pt>
                <c:pt idx="1632">
                  <c:v>4</c:v>
                </c:pt>
                <c:pt idx="1633">
                  <c:v>6</c:v>
                </c:pt>
                <c:pt idx="1634">
                  <c:v>10</c:v>
                </c:pt>
                <c:pt idx="1635">
                  <c:v>5</c:v>
                </c:pt>
                <c:pt idx="1636">
                  <c:v>3</c:v>
                </c:pt>
                <c:pt idx="1637">
                  <c:v>8</c:v>
                </c:pt>
                <c:pt idx="1638">
                  <c:v>3</c:v>
                </c:pt>
                <c:pt idx="1639">
                  <c:v>1</c:v>
                </c:pt>
                <c:pt idx="1640">
                  <c:v>7</c:v>
                </c:pt>
                <c:pt idx="1641">
                  <c:v>2</c:v>
                </c:pt>
                <c:pt idx="1642">
                  <c:v>1</c:v>
                </c:pt>
                <c:pt idx="1643">
                  <c:v>7</c:v>
                </c:pt>
                <c:pt idx="1644">
                  <c:v>12</c:v>
                </c:pt>
                <c:pt idx="1645">
                  <c:v>5</c:v>
                </c:pt>
                <c:pt idx="1646">
                  <c:v>8</c:v>
                </c:pt>
                <c:pt idx="1647">
                  <c:v>8</c:v>
                </c:pt>
                <c:pt idx="1648">
                  <c:v>3</c:v>
                </c:pt>
                <c:pt idx="1649">
                  <c:v>4</c:v>
                </c:pt>
                <c:pt idx="1650">
                  <c:v>1</c:v>
                </c:pt>
                <c:pt idx="1651">
                  <c:v>3</c:v>
                </c:pt>
                <c:pt idx="1652">
                  <c:v>4</c:v>
                </c:pt>
                <c:pt idx="1653">
                  <c:v>5</c:v>
                </c:pt>
                <c:pt idx="1654">
                  <c:v>8</c:v>
                </c:pt>
                <c:pt idx="1655">
                  <c:v>5</c:v>
                </c:pt>
                <c:pt idx="1656">
                  <c:v>5</c:v>
                </c:pt>
                <c:pt idx="1657">
                  <c:v>0</c:v>
                </c:pt>
                <c:pt idx="1658">
                  <c:v>6</c:v>
                </c:pt>
                <c:pt idx="1659">
                  <c:v>4</c:v>
                </c:pt>
                <c:pt idx="1660">
                  <c:v>4</c:v>
                </c:pt>
                <c:pt idx="1661">
                  <c:v>9</c:v>
                </c:pt>
                <c:pt idx="1662">
                  <c:v>2</c:v>
                </c:pt>
                <c:pt idx="1663">
                  <c:v>7</c:v>
                </c:pt>
                <c:pt idx="1664">
                  <c:v>1</c:v>
                </c:pt>
                <c:pt idx="1665">
                  <c:v>4</c:v>
                </c:pt>
                <c:pt idx="1666">
                  <c:v>5</c:v>
                </c:pt>
                <c:pt idx="1667">
                  <c:v>4</c:v>
                </c:pt>
                <c:pt idx="1668">
                  <c:v>2</c:v>
                </c:pt>
                <c:pt idx="1669">
                  <c:v>5</c:v>
                </c:pt>
                <c:pt idx="1670">
                  <c:v>10</c:v>
                </c:pt>
                <c:pt idx="1671">
                  <c:v>1</c:v>
                </c:pt>
                <c:pt idx="1672">
                  <c:v>7</c:v>
                </c:pt>
                <c:pt idx="1673">
                  <c:v>7</c:v>
                </c:pt>
                <c:pt idx="1674">
                  <c:v>5</c:v>
                </c:pt>
                <c:pt idx="1675">
                  <c:v>6</c:v>
                </c:pt>
                <c:pt idx="1676">
                  <c:v>4</c:v>
                </c:pt>
                <c:pt idx="1677">
                  <c:v>9</c:v>
                </c:pt>
                <c:pt idx="1678">
                  <c:v>3</c:v>
                </c:pt>
                <c:pt idx="1679">
                  <c:v>3</c:v>
                </c:pt>
                <c:pt idx="1680">
                  <c:v>5</c:v>
                </c:pt>
                <c:pt idx="1681">
                  <c:v>5</c:v>
                </c:pt>
                <c:pt idx="1682">
                  <c:v>8</c:v>
                </c:pt>
                <c:pt idx="1683">
                  <c:v>4</c:v>
                </c:pt>
                <c:pt idx="1684">
                  <c:v>10</c:v>
                </c:pt>
                <c:pt idx="1685">
                  <c:v>2</c:v>
                </c:pt>
                <c:pt idx="1686">
                  <c:v>3</c:v>
                </c:pt>
                <c:pt idx="1687">
                  <c:v>7</c:v>
                </c:pt>
                <c:pt idx="1688">
                  <c:v>2</c:v>
                </c:pt>
                <c:pt idx="1689">
                  <c:v>6</c:v>
                </c:pt>
                <c:pt idx="1690">
                  <c:v>9</c:v>
                </c:pt>
                <c:pt idx="1691">
                  <c:v>9</c:v>
                </c:pt>
                <c:pt idx="1692">
                  <c:v>10</c:v>
                </c:pt>
                <c:pt idx="1693">
                  <c:v>6</c:v>
                </c:pt>
                <c:pt idx="1694">
                  <c:v>9</c:v>
                </c:pt>
                <c:pt idx="1695">
                  <c:v>4</c:v>
                </c:pt>
                <c:pt idx="1696">
                  <c:v>8</c:v>
                </c:pt>
                <c:pt idx="1697">
                  <c:v>4</c:v>
                </c:pt>
                <c:pt idx="1698">
                  <c:v>3</c:v>
                </c:pt>
                <c:pt idx="1699">
                  <c:v>9</c:v>
                </c:pt>
                <c:pt idx="1700">
                  <c:v>3</c:v>
                </c:pt>
                <c:pt idx="1701">
                  <c:v>2</c:v>
                </c:pt>
                <c:pt idx="1702">
                  <c:v>7</c:v>
                </c:pt>
                <c:pt idx="1703">
                  <c:v>6</c:v>
                </c:pt>
                <c:pt idx="1704">
                  <c:v>2</c:v>
                </c:pt>
                <c:pt idx="1705">
                  <c:v>4</c:v>
                </c:pt>
                <c:pt idx="1706">
                  <c:v>8</c:v>
                </c:pt>
                <c:pt idx="1707">
                  <c:v>7</c:v>
                </c:pt>
                <c:pt idx="1708">
                  <c:v>7</c:v>
                </c:pt>
                <c:pt idx="1709">
                  <c:v>8</c:v>
                </c:pt>
                <c:pt idx="1710">
                  <c:v>3</c:v>
                </c:pt>
                <c:pt idx="1711">
                  <c:v>3</c:v>
                </c:pt>
                <c:pt idx="1712">
                  <c:v>8</c:v>
                </c:pt>
                <c:pt idx="1713">
                  <c:v>6</c:v>
                </c:pt>
                <c:pt idx="1714">
                  <c:v>9</c:v>
                </c:pt>
                <c:pt idx="1715">
                  <c:v>5</c:v>
                </c:pt>
                <c:pt idx="1716">
                  <c:v>5</c:v>
                </c:pt>
                <c:pt idx="1717">
                  <c:v>5</c:v>
                </c:pt>
                <c:pt idx="1718">
                  <c:v>6</c:v>
                </c:pt>
                <c:pt idx="1719">
                  <c:v>2</c:v>
                </c:pt>
                <c:pt idx="1720">
                  <c:v>4</c:v>
                </c:pt>
                <c:pt idx="1721">
                  <c:v>2</c:v>
                </c:pt>
                <c:pt idx="1722">
                  <c:v>7</c:v>
                </c:pt>
                <c:pt idx="1723">
                  <c:v>9</c:v>
                </c:pt>
                <c:pt idx="1724">
                  <c:v>7</c:v>
                </c:pt>
                <c:pt idx="1725">
                  <c:v>5</c:v>
                </c:pt>
                <c:pt idx="1726">
                  <c:v>1</c:v>
                </c:pt>
                <c:pt idx="1727">
                  <c:v>3</c:v>
                </c:pt>
                <c:pt idx="1728">
                  <c:v>3</c:v>
                </c:pt>
                <c:pt idx="1729">
                  <c:v>6</c:v>
                </c:pt>
                <c:pt idx="1730">
                  <c:v>5</c:v>
                </c:pt>
                <c:pt idx="1731">
                  <c:v>8</c:v>
                </c:pt>
                <c:pt idx="1732">
                  <c:v>5</c:v>
                </c:pt>
                <c:pt idx="1733">
                  <c:v>3</c:v>
                </c:pt>
                <c:pt idx="1734">
                  <c:v>5</c:v>
                </c:pt>
                <c:pt idx="1735">
                  <c:v>7</c:v>
                </c:pt>
                <c:pt idx="1736">
                  <c:v>4</c:v>
                </c:pt>
                <c:pt idx="1737">
                  <c:v>3</c:v>
                </c:pt>
                <c:pt idx="1738">
                  <c:v>7</c:v>
                </c:pt>
                <c:pt idx="1739">
                  <c:v>5</c:v>
                </c:pt>
                <c:pt idx="1740">
                  <c:v>2</c:v>
                </c:pt>
                <c:pt idx="1741">
                  <c:v>4</c:v>
                </c:pt>
                <c:pt idx="1742">
                  <c:v>5</c:v>
                </c:pt>
                <c:pt idx="1743">
                  <c:v>11</c:v>
                </c:pt>
                <c:pt idx="1744">
                  <c:v>7</c:v>
                </c:pt>
                <c:pt idx="1745">
                  <c:v>5</c:v>
                </c:pt>
                <c:pt idx="1746">
                  <c:v>9</c:v>
                </c:pt>
                <c:pt idx="1747">
                  <c:v>9</c:v>
                </c:pt>
                <c:pt idx="1748">
                  <c:v>7</c:v>
                </c:pt>
                <c:pt idx="1749">
                  <c:v>8</c:v>
                </c:pt>
                <c:pt idx="1750">
                  <c:v>6</c:v>
                </c:pt>
                <c:pt idx="1751">
                  <c:v>5</c:v>
                </c:pt>
                <c:pt idx="1752">
                  <c:v>10</c:v>
                </c:pt>
                <c:pt idx="1753">
                  <c:v>5</c:v>
                </c:pt>
                <c:pt idx="1754">
                  <c:v>3</c:v>
                </c:pt>
                <c:pt idx="1755">
                  <c:v>4</c:v>
                </c:pt>
                <c:pt idx="1756">
                  <c:v>5</c:v>
                </c:pt>
                <c:pt idx="1757">
                  <c:v>3</c:v>
                </c:pt>
                <c:pt idx="1758">
                  <c:v>6</c:v>
                </c:pt>
                <c:pt idx="1759">
                  <c:v>0</c:v>
                </c:pt>
                <c:pt idx="1760">
                  <c:v>4</c:v>
                </c:pt>
                <c:pt idx="1761">
                  <c:v>5</c:v>
                </c:pt>
                <c:pt idx="1762">
                  <c:v>7</c:v>
                </c:pt>
                <c:pt idx="1763">
                  <c:v>5</c:v>
                </c:pt>
                <c:pt idx="1764">
                  <c:v>8</c:v>
                </c:pt>
                <c:pt idx="1765">
                  <c:v>1</c:v>
                </c:pt>
                <c:pt idx="1766">
                  <c:v>2</c:v>
                </c:pt>
                <c:pt idx="1767">
                  <c:v>1</c:v>
                </c:pt>
                <c:pt idx="1768">
                  <c:v>3</c:v>
                </c:pt>
                <c:pt idx="1769">
                  <c:v>3</c:v>
                </c:pt>
                <c:pt idx="1770">
                  <c:v>5</c:v>
                </c:pt>
                <c:pt idx="1771">
                  <c:v>4</c:v>
                </c:pt>
                <c:pt idx="1772">
                  <c:v>3</c:v>
                </c:pt>
                <c:pt idx="1773">
                  <c:v>9</c:v>
                </c:pt>
                <c:pt idx="1774">
                  <c:v>13</c:v>
                </c:pt>
                <c:pt idx="1775">
                  <c:v>4</c:v>
                </c:pt>
                <c:pt idx="1776">
                  <c:v>6</c:v>
                </c:pt>
                <c:pt idx="1777">
                  <c:v>7</c:v>
                </c:pt>
                <c:pt idx="1778">
                  <c:v>10</c:v>
                </c:pt>
                <c:pt idx="1779">
                  <c:v>6</c:v>
                </c:pt>
                <c:pt idx="1780">
                  <c:v>2</c:v>
                </c:pt>
                <c:pt idx="1781">
                  <c:v>6</c:v>
                </c:pt>
                <c:pt idx="1782">
                  <c:v>5</c:v>
                </c:pt>
                <c:pt idx="1783">
                  <c:v>5</c:v>
                </c:pt>
                <c:pt idx="1784">
                  <c:v>7</c:v>
                </c:pt>
                <c:pt idx="1785">
                  <c:v>5</c:v>
                </c:pt>
                <c:pt idx="1786">
                  <c:v>6</c:v>
                </c:pt>
                <c:pt idx="1787">
                  <c:v>3</c:v>
                </c:pt>
                <c:pt idx="1788">
                  <c:v>3</c:v>
                </c:pt>
                <c:pt idx="1789">
                  <c:v>5</c:v>
                </c:pt>
                <c:pt idx="1790">
                  <c:v>2</c:v>
                </c:pt>
                <c:pt idx="1791">
                  <c:v>5</c:v>
                </c:pt>
                <c:pt idx="1792">
                  <c:v>4</c:v>
                </c:pt>
                <c:pt idx="1793">
                  <c:v>4</c:v>
                </c:pt>
                <c:pt idx="1794">
                  <c:v>6</c:v>
                </c:pt>
                <c:pt idx="1795">
                  <c:v>5</c:v>
                </c:pt>
                <c:pt idx="1796">
                  <c:v>15</c:v>
                </c:pt>
                <c:pt idx="1797">
                  <c:v>3</c:v>
                </c:pt>
                <c:pt idx="1798">
                  <c:v>11</c:v>
                </c:pt>
                <c:pt idx="1799">
                  <c:v>3</c:v>
                </c:pt>
                <c:pt idx="1800">
                  <c:v>7</c:v>
                </c:pt>
                <c:pt idx="1801">
                  <c:v>0</c:v>
                </c:pt>
                <c:pt idx="1802">
                  <c:v>4</c:v>
                </c:pt>
                <c:pt idx="1803">
                  <c:v>5</c:v>
                </c:pt>
                <c:pt idx="1804">
                  <c:v>2</c:v>
                </c:pt>
                <c:pt idx="1805">
                  <c:v>3</c:v>
                </c:pt>
                <c:pt idx="1806">
                  <c:v>6</c:v>
                </c:pt>
                <c:pt idx="1807">
                  <c:v>6</c:v>
                </c:pt>
                <c:pt idx="1808">
                  <c:v>3</c:v>
                </c:pt>
                <c:pt idx="1809">
                  <c:v>6</c:v>
                </c:pt>
                <c:pt idx="1810">
                  <c:v>4</c:v>
                </c:pt>
                <c:pt idx="1811">
                  <c:v>4</c:v>
                </c:pt>
                <c:pt idx="1812">
                  <c:v>8</c:v>
                </c:pt>
                <c:pt idx="1813">
                  <c:v>3</c:v>
                </c:pt>
                <c:pt idx="1814">
                  <c:v>4</c:v>
                </c:pt>
                <c:pt idx="1815">
                  <c:v>6</c:v>
                </c:pt>
                <c:pt idx="1816">
                  <c:v>6</c:v>
                </c:pt>
                <c:pt idx="1817">
                  <c:v>1</c:v>
                </c:pt>
                <c:pt idx="1818">
                  <c:v>6</c:v>
                </c:pt>
                <c:pt idx="1819">
                  <c:v>2</c:v>
                </c:pt>
                <c:pt idx="1820">
                  <c:v>7</c:v>
                </c:pt>
                <c:pt idx="1821">
                  <c:v>3</c:v>
                </c:pt>
                <c:pt idx="1822">
                  <c:v>6</c:v>
                </c:pt>
                <c:pt idx="1823">
                  <c:v>3</c:v>
                </c:pt>
                <c:pt idx="1824">
                  <c:v>6</c:v>
                </c:pt>
                <c:pt idx="1825">
                  <c:v>5</c:v>
                </c:pt>
                <c:pt idx="1826">
                  <c:v>7</c:v>
                </c:pt>
                <c:pt idx="1827">
                  <c:v>6</c:v>
                </c:pt>
                <c:pt idx="1828">
                  <c:v>3</c:v>
                </c:pt>
                <c:pt idx="1829">
                  <c:v>2</c:v>
                </c:pt>
                <c:pt idx="1830">
                  <c:v>3</c:v>
                </c:pt>
                <c:pt idx="1831">
                  <c:v>5</c:v>
                </c:pt>
                <c:pt idx="1832">
                  <c:v>5</c:v>
                </c:pt>
                <c:pt idx="1833">
                  <c:v>6</c:v>
                </c:pt>
                <c:pt idx="1834">
                  <c:v>5</c:v>
                </c:pt>
                <c:pt idx="1835">
                  <c:v>5</c:v>
                </c:pt>
                <c:pt idx="1836">
                  <c:v>2</c:v>
                </c:pt>
                <c:pt idx="1837">
                  <c:v>4</c:v>
                </c:pt>
                <c:pt idx="1838">
                  <c:v>2</c:v>
                </c:pt>
                <c:pt idx="1839">
                  <c:v>2</c:v>
                </c:pt>
                <c:pt idx="1840">
                  <c:v>1</c:v>
                </c:pt>
                <c:pt idx="1841">
                  <c:v>6</c:v>
                </c:pt>
                <c:pt idx="1842">
                  <c:v>2</c:v>
                </c:pt>
                <c:pt idx="1843">
                  <c:v>6</c:v>
                </c:pt>
                <c:pt idx="1844">
                  <c:v>1</c:v>
                </c:pt>
                <c:pt idx="1845">
                  <c:v>2</c:v>
                </c:pt>
                <c:pt idx="1846">
                  <c:v>1</c:v>
                </c:pt>
                <c:pt idx="1847">
                  <c:v>5</c:v>
                </c:pt>
                <c:pt idx="1848">
                  <c:v>7</c:v>
                </c:pt>
                <c:pt idx="1849">
                  <c:v>1</c:v>
                </c:pt>
                <c:pt idx="1850">
                  <c:v>7</c:v>
                </c:pt>
                <c:pt idx="1851">
                  <c:v>6</c:v>
                </c:pt>
                <c:pt idx="1852">
                  <c:v>8</c:v>
                </c:pt>
                <c:pt idx="1853">
                  <c:v>3</c:v>
                </c:pt>
                <c:pt idx="1854">
                  <c:v>5</c:v>
                </c:pt>
                <c:pt idx="1855">
                  <c:v>4</c:v>
                </c:pt>
                <c:pt idx="1856">
                  <c:v>4</c:v>
                </c:pt>
                <c:pt idx="1857">
                  <c:v>3</c:v>
                </c:pt>
                <c:pt idx="1858">
                  <c:v>6</c:v>
                </c:pt>
                <c:pt idx="1859">
                  <c:v>5</c:v>
                </c:pt>
                <c:pt idx="1860">
                  <c:v>2</c:v>
                </c:pt>
                <c:pt idx="1861">
                  <c:v>5</c:v>
                </c:pt>
                <c:pt idx="1862">
                  <c:v>1</c:v>
                </c:pt>
                <c:pt idx="1863">
                  <c:v>6</c:v>
                </c:pt>
                <c:pt idx="1864">
                  <c:v>7</c:v>
                </c:pt>
                <c:pt idx="1865">
                  <c:v>8</c:v>
                </c:pt>
                <c:pt idx="1866">
                  <c:v>5</c:v>
                </c:pt>
                <c:pt idx="1867">
                  <c:v>6</c:v>
                </c:pt>
                <c:pt idx="1868">
                  <c:v>7</c:v>
                </c:pt>
                <c:pt idx="1869">
                  <c:v>5</c:v>
                </c:pt>
                <c:pt idx="1870">
                  <c:v>4</c:v>
                </c:pt>
                <c:pt idx="1871">
                  <c:v>4</c:v>
                </c:pt>
                <c:pt idx="1872">
                  <c:v>3</c:v>
                </c:pt>
                <c:pt idx="1873">
                  <c:v>8</c:v>
                </c:pt>
                <c:pt idx="1874">
                  <c:v>7</c:v>
                </c:pt>
                <c:pt idx="1875">
                  <c:v>3</c:v>
                </c:pt>
                <c:pt idx="1876">
                  <c:v>3</c:v>
                </c:pt>
                <c:pt idx="1877">
                  <c:v>7</c:v>
                </c:pt>
                <c:pt idx="1878">
                  <c:v>4</c:v>
                </c:pt>
                <c:pt idx="1879">
                  <c:v>8</c:v>
                </c:pt>
                <c:pt idx="1880">
                  <c:v>7</c:v>
                </c:pt>
                <c:pt idx="1881">
                  <c:v>3</c:v>
                </c:pt>
                <c:pt idx="1882">
                  <c:v>6</c:v>
                </c:pt>
                <c:pt idx="1883">
                  <c:v>4</c:v>
                </c:pt>
                <c:pt idx="1884">
                  <c:v>4</c:v>
                </c:pt>
                <c:pt idx="1885">
                  <c:v>5</c:v>
                </c:pt>
                <c:pt idx="1886">
                  <c:v>9</c:v>
                </c:pt>
                <c:pt idx="1887">
                  <c:v>3</c:v>
                </c:pt>
                <c:pt idx="1888">
                  <c:v>7</c:v>
                </c:pt>
                <c:pt idx="1889">
                  <c:v>5</c:v>
                </c:pt>
                <c:pt idx="1890">
                  <c:v>4</c:v>
                </c:pt>
                <c:pt idx="1891">
                  <c:v>5</c:v>
                </c:pt>
                <c:pt idx="1892">
                  <c:v>6</c:v>
                </c:pt>
                <c:pt idx="1893">
                  <c:v>5</c:v>
                </c:pt>
                <c:pt idx="1894">
                  <c:v>5</c:v>
                </c:pt>
                <c:pt idx="1895">
                  <c:v>6</c:v>
                </c:pt>
                <c:pt idx="1896">
                  <c:v>2</c:v>
                </c:pt>
                <c:pt idx="1897">
                  <c:v>9</c:v>
                </c:pt>
                <c:pt idx="1898">
                  <c:v>11</c:v>
                </c:pt>
                <c:pt idx="1899">
                  <c:v>2</c:v>
                </c:pt>
                <c:pt idx="1900">
                  <c:v>3</c:v>
                </c:pt>
                <c:pt idx="1901">
                  <c:v>5</c:v>
                </c:pt>
                <c:pt idx="1902">
                  <c:v>6</c:v>
                </c:pt>
                <c:pt idx="1903">
                  <c:v>5</c:v>
                </c:pt>
                <c:pt idx="1904">
                  <c:v>6</c:v>
                </c:pt>
                <c:pt idx="1905">
                  <c:v>6</c:v>
                </c:pt>
                <c:pt idx="1906">
                  <c:v>7</c:v>
                </c:pt>
                <c:pt idx="1907">
                  <c:v>6</c:v>
                </c:pt>
                <c:pt idx="1908">
                  <c:v>9</c:v>
                </c:pt>
                <c:pt idx="1909">
                  <c:v>11</c:v>
                </c:pt>
                <c:pt idx="1910">
                  <c:v>2</c:v>
                </c:pt>
                <c:pt idx="1911">
                  <c:v>4</c:v>
                </c:pt>
                <c:pt idx="1912">
                  <c:v>8</c:v>
                </c:pt>
                <c:pt idx="1913">
                  <c:v>4</c:v>
                </c:pt>
                <c:pt idx="1914">
                  <c:v>9</c:v>
                </c:pt>
                <c:pt idx="1915">
                  <c:v>7</c:v>
                </c:pt>
                <c:pt idx="1916">
                  <c:v>7</c:v>
                </c:pt>
                <c:pt idx="1917">
                  <c:v>1</c:v>
                </c:pt>
                <c:pt idx="1918">
                  <c:v>6</c:v>
                </c:pt>
                <c:pt idx="1919">
                  <c:v>7</c:v>
                </c:pt>
                <c:pt idx="1920">
                  <c:v>2</c:v>
                </c:pt>
                <c:pt idx="1921">
                  <c:v>3</c:v>
                </c:pt>
                <c:pt idx="1922">
                  <c:v>6</c:v>
                </c:pt>
                <c:pt idx="1923">
                  <c:v>4</c:v>
                </c:pt>
                <c:pt idx="1924">
                  <c:v>7</c:v>
                </c:pt>
                <c:pt idx="1925">
                  <c:v>7</c:v>
                </c:pt>
                <c:pt idx="1926">
                  <c:v>12</c:v>
                </c:pt>
                <c:pt idx="1927">
                  <c:v>5</c:v>
                </c:pt>
                <c:pt idx="1928">
                  <c:v>5</c:v>
                </c:pt>
                <c:pt idx="1929">
                  <c:v>3</c:v>
                </c:pt>
                <c:pt idx="1930">
                  <c:v>3</c:v>
                </c:pt>
                <c:pt idx="1931">
                  <c:v>4</c:v>
                </c:pt>
                <c:pt idx="1932">
                  <c:v>5</c:v>
                </c:pt>
                <c:pt idx="1933">
                  <c:v>3</c:v>
                </c:pt>
                <c:pt idx="1934">
                  <c:v>4</c:v>
                </c:pt>
                <c:pt idx="1935">
                  <c:v>5</c:v>
                </c:pt>
                <c:pt idx="1936">
                  <c:v>4</c:v>
                </c:pt>
                <c:pt idx="1937">
                  <c:v>5</c:v>
                </c:pt>
                <c:pt idx="1938">
                  <c:v>14</c:v>
                </c:pt>
                <c:pt idx="1939">
                  <c:v>2</c:v>
                </c:pt>
                <c:pt idx="1940">
                  <c:v>4</c:v>
                </c:pt>
                <c:pt idx="1941">
                  <c:v>6</c:v>
                </c:pt>
                <c:pt idx="1942">
                  <c:v>4</c:v>
                </c:pt>
                <c:pt idx="1943">
                  <c:v>4</c:v>
                </c:pt>
                <c:pt idx="1944">
                  <c:v>5</c:v>
                </c:pt>
                <c:pt idx="1945">
                  <c:v>2</c:v>
                </c:pt>
                <c:pt idx="1946">
                  <c:v>3</c:v>
                </c:pt>
                <c:pt idx="1947">
                  <c:v>4</c:v>
                </c:pt>
                <c:pt idx="1948">
                  <c:v>4</c:v>
                </c:pt>
                <c:pt idx="1949">
                  <c:v>5</c:v>
                </c:pt>
                <c:pt idx="1950">
                  <c:v>4</c:v>
                </c:pt>
                <c:pt idx="1951">
                  <c:v>1</c:v>
                </c:pt>
                <c:pt idx="1952">
                  <c:v>9</c:v>
                </c:pt>
                <c:pt idx="1953">
                  <c:v>7</c:v>
                </c:pt>
                <c:pt idx="1954">
                  <c:v>9</c:v>
                </c:pt>
                <c:pt idx="1955">
                  <c:v>3</c:v>
                </c:pt>
                <c:pt idx="1956">
                  <c:v>8</c:v>
                </c:pt>
                <c:pt idx="1957">
                  <c:v>2</c:v>
                </c:pt>
                <c:pt idx="1958">
                  <c:v>6</c:v>
                </c:pt>
                <c:pt idx="1959">
                  <c:v>6</c:v>
                </c:pt>
                <c:pt idx="1960">
                  <c:v>7</c:v>
                </c:pt>
                <c:pt idx="1961">
                  <c:v>6</c:v>
                </c:pt>
                <c:pt idx="1962">
                  <c:v>6</c:v>
                </c:pt>
                <c:pt idx="1963">
                  <c:v>2</c:v>
                </c:pt>
                <c:pt idx="1964">
                  <c:v>3</c:v>
                </c:pt>
                <c:pt idx="1965">
                  <c:v>1</c:v>
                </c:pt>
                <c:pt idx="1966">
                  <c:v>6</c:v>
                </c:pt>
                <c:pt idx="1967">
                  <c:v>3</c:v>
                </c:pt>
                <c:pt idx="1968">
                  <c:v>6</c:v>
                </c:pt>
                <c:pt idx="1969">
                  <c:v>2</c:v>
                </c:pt>
                <c:pt idx="1970">
                  <c:v>3</c:v>
                </c:pt>
                <c:pt idx="1971">
                  <c:v>4</c:v>
                </c:pt>
                <c:pt idx="1972">
                  <c:v>6</c:v>
                </c:pt>
                <c:pt idx="1973">
                  <c:v>5</c:v>
                </c:pt>
                <c:pt idx="1974">
                  <c:v>4</c:v>
                </c:pt>
                <c:pt idx="1975">
                  <c:v>7</c:v>
                </c:pt>
                <c:pt idx="1976">
                  <c:v>5</c:v>
                </c:pt>
                <c:pt idx="1977">
                  <c:v>5</c:v>
                </c:pt>
                <c:pt idx="1978">
                  <c:v>2</c:v>
                </c:pt>
                <c:pt idx="1979">
                  <c:v>3</c:v>
                </c:pt>
                <c:pt idx="1980">
                  <c:v>7</c:v>
                </c:pt>
                <c:pt idx="1981">
                  <c:v>7</c:v>
                </c:pt>
                <c:pt idx="1982">
                  <c:v>5</c:v>
                </c:pt>
                <c:pt idx="1983">
                  <c:v>6</c:v>
                </c:pt>
                <c:pt idx="1984">
                  <c:v>6</c:v>
                </c:pt>
                <c:pt idx="1985">
                  <c:v>4</c:v>
                </c:pt>
                <c:pt idx="1986">
                  <c:v>3</c:v>
                </c:pt>
                <c:pt idx="1987">
                  <c:v>5</c:v>
                </c:pt>
                <c:pt idx="1988">
                  <c:v>2</c:v>
                </c:pt>
                <c:pt idx="1989">
                  <c:v>4</c:v>
                </c:pt>
                <c:pt idx="1990">
                  <c:v>3</c:v>
                </c:pt>
                <c:pt idx="1991">
                  <c:v>3</c:v>
                </c:pt>
                <c:pt idx="1992">
                  <c:v>8</c:v>
                </c:pt>
                <c:pt idx="1993">
                  <c:v>1</c:v>
                </c:pt>
                <c:pt idx="1994">
                  <c:v>3</c:v>
                </c:pt>
                <c:pt idx="1995">
                  <c:v>3</c:v>
                </c:pt>
                <c:pt idx="1996">
                  <c:v>1</c:v>
                </c:pt>
                <c:pt idx="1997">
                  <c:v>2</c:v>
                </c:pt>
                <c:pt idx="1998">
                  <c:v>3</c:v>
                </c:pt>
                <c:pt idx="1999">
                  <c:v>7</c:v>
                </c:pt>
                <c:pt idx="2000">
                  <c:v>8</c:v>
                </c:pt>
                <c:pt idx="2001">
                  <c:v>7</c:v>
                </c:pt>
                <c:pt idx="2002">
                  <c:v>4</c:v>
                </c:pt>
                <c:pt idx="2003">
                  <c:v>3</c:v>
                </c:pt>
                <c:pt idx="2004">
                  <c:v>4</c:v>
                </c:pt>
                <c:pt idx="2005">
                  <c:v>6</c:v>
                </c:pt>
                <c:pt idx="2006">
                  <c:v>3</c:v>
                </c:pt>
                <c:pt idx="2007">
                  <c:v>4</c:v>
                </c:pt>
                <c:pt idx="2008">
                  <c:v>6</c:v>
                </c:pt>
                <c:pt idx="2009">
                  <c:v>7</c:v>
                </c:pt>
                <c:pt idx="2010">
                  <c:v>4</c:v>
                </c:pt>
                <c:pt idx="2011">
                  <c:v>2</c:v>
                </c:pt>
                <c:pt idx="2012">
                  <c:v>1</c:v>
                </c:pt>
                <c:pt idx="2013">
                  <c:v>7</c:v>
                </c:pt>
                <c:pt idx="2014">
                  <c:v>2</c:v>
                </c:pt>
                <c:pt idx="2015">
                  <c:v>4</c:v>
                </c:pt>
                <c:pt idx="2016">
                  <c:v>9</c:v>
                </c:pt>
                <c:pt idx="2017">
                  <c:v>10</c:v>
                </c:pt>
                <c:pt idx="2018">
                  <c:v>2</c:v>
                </c:pt>
                <c:pt idx="2019">
                  <c:v>7</c:v>
                </c:pt>
                <c:pt idx="2020">
                  <c:v>3</c:v>
                </c:pt>
                <c:pt idx="2021">
                  <c:v>3</c:v>
                </c:pt>
                <c:pt idx="2022">
                  <c:v>10</c:v>
                </c:pt>
                <c:pt idx="2023">
                  <c:v>10</c:v>
                </c:pt>
                <c:pt idx="2024">
                  <c:v>5</c:v>
                </c:pt>
                <c:pt idx="2025">
                  <c:v>4</c:v>
                </c:pt>
                <c:pt idx="2026">
                  <c:v>2</c:v>
                </c:pt>
                <c:pt idx="2027">
                  <c:v>4</c:v>
                </c:pt>
                <c:pt idx="2028">
                  <c:v>6</c:v>
                </c:pt>
                <c:pt idx="2029">
                  <c:v>6</c:v>
                </c:pt>
                <c:pt idx="2030">
                  <c:v>6</c:v>
                </c:pt>
                <c:pt idx="2031">
                  <c:v>5</c:v>
                </c:pt>
                <c:pt idx="2032">
                  <c:v>5</c:v>
                </c:pt>
                <c:pt idx="2033">
                  <c:v>6</c:v>
                </c:pt>
                <c:pt idx="2034">
                  <c:v>4</c:v>
                </c:pt>
                <c:pt idx="2035">
                  <c:v>3</c:v>
                </c:pt>
                <c:pt idx="2036">
                  <c:v>2</c:v>
                </c:pt>
                <c:pt idx="2037">
                  <c:v>6</c:v>
                </c:pt>
                <c:pt idx="2038">
                  <c:v>5</c:v>
                </c:pt>
                <c:pt idx="2039">
                  <c:v>3</c:v>
                </c:pt>
                <c:pt idx="2040">
                  <c:v>4</c:v>
                </c:pt>
                <c:pt idx="2041">
                  <c:v>8</c:v>
                </c:pt>
                <c:pt idx="2042">
                  <c:v>3</c:v>
                </c:pt>
                <c:pt idx="2043">
                  <c:v>3</c:v>
                </c:pt>
                <c:pt idx="2044">
                  <c:v>0</c:v>
                </c:pt>
                <c:pt idx="2045">
                  <c:v>5</c:v>
                </c:pt>
                <c:pt idx="2046">
                  <c:v>6</c:v>
                </c:pt>
                <c:pt idx="2047">
                  <c:v>8</c:v>
                </c:pt>
                <c:pt idx="2048">
                  <c:v>5</c:v>
                </c:pt>
                <c:pt idx="2049">
                  <c:v>7</c:v>
                </c:pt>
                <c:pt idx="2050">
                  <c:v>4</c:v>
                </c:pt>
                <c:pt idx="2051">
                  <c:v>2</c:v>
                </c:pt>
                <c:pt idx="2052">
                  <c:v>6</c:v>
                </c:pt>
                <c:pt idx="2053">
                  <c:v>12</c:v>
                </c:pt>
                <c:pt idx="2054">
                  <c:v>9</c:v>
                </c:pt>
                <c:pt idx="2055">
                  <c:v>5</c:v>
                </c:pt>
                <c:pt idx="2056">
                  <c:v>4</c:v>
                </c:pt>
                <c:pt idx="2057">
                  <c:v>3</c:v>
                </c:pt>
                <c:pt idx="2058">
                  <c:v>2</c:v>
                </c:pt>
                <c:pt idx="2059">
                  <c:v>7</c:v>
                </c:pt>
                <c:pt idx="2060">
                  <c:v>4</c:v>
                </c:pt>
                <c:pt idx="2061">
                  <c:v>11</c:v>
                </c:pt>
                <c:pt idx="2062">
                  <c:v>3</c:v>
                </c:pt>
                <c:pt idx="2063">
                  <c:v>5</c:v>
                </c:pt>
                <c:pt idx="2064">
                  <c:v>7</c:v>
                </c:pt>
                <c:pt idx="2065">
                  <c:v>9</c:v>
                </c:pt>
                <c:pt idx="2066">
                  <c:v>9</c:v>
                </c:pt>
                <c:pt idx="2067">
                  <c:v>7</c:v>
                </c:pt>
                <c:pt idx="2068">
                  <c:v>8</c:v>
                </c:pt>
                <c:pt idx="2069">
                  <c:v>3</c:v>
                </c:pt>
                <c:pt idx="2070">
                  <c:v>8</c:v>
                </c:pt>
                <c:pt idx="2071">
                  <c:v>9</c:v>
                </c:pt>
                <c:pt idx="2072">
                  <c:v>5</c:v>
                </c:pt>
                <c:pt idx="2073">
                  <c:v>2</c:v>
                </c:pt>
                <c:pt idx="2074">
                  <c:v>2</c:v>
                </c:pt>
                <c:pt idx="2075">
                  <c:v>2</c:v>
                </c:pt>
                <c:pt idx="2076">
                  <c:v>2</c:v>
                </c:pt>
                <c:pt idx="2077">
                  <c:v>5</c:v>
                </c:pt>
                <c:pt idx="2078">
                  <c:v>5</c:v>
                </c:pt>
                <c:pt idx="2079">
                  <c:v>1</c:v>
                </c:pt>
                <c:pt idx="2080">
                  <c:v>3</c:v>
                </c:pt>
                <c:pt idx="2081">
                  <c:v>2</c:v>
                </c:pt>
                <c:pt idx="2082">
                  <c:v>3</c:v>
                </c:pt>
                <c:pt idx="2083">
                  <c:v>7</c:v>
                </c:pt>
                <c:pt idx="2084">
                  <c:v>9</c:v>
                </c:pt>
                <c:pt idx="2085">
                  <c:v>5</c:v>
                </c:pt>
                <c:pt idx="2086">
                  <c:v>10</c:v>
                </c:pt>
                <c:pt idx="2087">
                  <c:v>5</c:v>
                </c:pt>
                <c:pt idx="2088">
                  <c:v>3</c:v>
                </c:pt>
                <c:pt idx="2089">
                  <c:v>11</c:v>
                </c:pt>
                <c:pt idx="2090">
                  <c:v>3</c:v>
                </c:pt>
                <c:pt idx="2091">
                  <c:v>2</c:v>
                </c:pt>
                <c:pt idx="2092">
                  <c:v>6</c:v>
                </c:pt>
                <c:pt idx="2093">
                  <c:v>3</c:v>
                </c:pt>
                <c:pt idx="2094">
                  <c:v>8</c:v>
                </c:pt>
                <c:pt idx="2095">
                  <c:v>4</c:v>
                </c:pt>
                <c:pt idx="2096">
                  <c:v>6</c:v>
                </c:pt>
                <c:pt idx="2097">
                  <c:v>7</c:v>
                </c:pt>
                <c:pt idx="2098">
                  <c:v>5</c:v>
                </c:pt>
                <c:pt idx="2099">
                  <c:v>2</c:v>
                </c:pt>
                <c:pt idx="2100">
                  <c:v>4</c:v>
                </c:pt>
                <c:pt idx="2101">
                  <c:v>6</c:v>
                </c:pt>
                <c:pt idx="2102">
                  <c:v>3</c:v>
                </c:pt>
                <c:pt idx="2103">
                  <c:v>5</c:v>
                </c:pt>
                <c:pt idx="2104">
                  <c:v>4</c:v>
                </c:pt>
                <c:pt idx="2105">
                  <c:v>2</c:v>
                </c:pt>
                <c:pt idx="2106">
                  <c:v>2</c:v>
                </c:pt>
                <c:pt idx="2107">
                  <c:v>3</c:v>
                </c:pt>
                <c:pt idx="2108">
                  <c:v>5</c:v>
                </c:pt>
                <c:pt idx="2109">
                  <c:v>7</c:v>
                </c:pt>
                <c:pt idx="2110">
                  <c:v>12</c:v>
                </c:pt>
                <c:pt idx="2111">
                  <c:v>7</c:v>
                </c:pt>
                <c:pt idx="2112">
                  <c:v>6</c:v>
                </c:pt>
                <c:pt idx="2113">
                  <c:v>5</c:v>
                </c:pt>
                <c:pt idx="2114">
                  <c:v>4</c:v>
                </c:pt>
                <c:pt idx="2115">
                  <c:v>4</c:v>
                </c:pt>
                <c:pt idx="2116">
                  <c:v>5</c:v>
                </c:pt>
                <c:pt idx="2117">
                  <c:v>1</c:v>
                </c:pt>
                <c:pt idx="2118">
                  <c:v>6</c:v>
                </c:pt>
                <c:pt idx="2119">
                  <c:v>3</c:v>
                </c:pt>
                <c:pt idx="2120">
                  <c:v>6</c:v>
                </c:pt>
                <c:pt idx="2121">
                  <c:v>5</c:v>
                </c:pt>
                <c:pt idx="2122">
                  <c:v>2</c:v>
                </c:pt>
                <c:pt idx="2123">
                  <c:v>7</c:v>
                </c:pt>
                <c:pt idx="2124">
                  <c:v>5</c:v>
                </c:pt>
                <c:pt idx="2125">
                  <c:v>1</c:v>
                </c:pt>
                <c:pt idx="2126">
                  <c:v>3</c:v>
                </c:pt>
                <c:pt idx="2127">
                  <c:v>3</c:v>
                </c:pt>
                <c:pt idx="2128">
                  <c:v>6</c:v>
                </c:pt>
                <c:pt idx="2129">
                  <c:v>2</c:v>
                </c:pt>
                <c:pt idx="2130">
                  <c:v>4</c:v>
                </c:pt>
                <c:pt idx="2131">
                  <c:v>4</c:v>
                </c:pt>
                <c:pt idx="2132">
                  <c:v>5</c:v>
                </c:pt>
                <c:pt idx="2133">
                  <c:v>7</c:v>
                </c:pt>
                <c:pt idx="2134">
                  <c:v>5</c:v>
                </c:pt>
                <c:pt idx="2135">
                  <c:v>4</c:v>
                </c:pt>
                <c:pt idx="2136">
                  <c:v>4</c:v>
                </c:pt>
                <c:pt idx="2137">
                  <c:v>2</c:v>
                </c:pt>
                <c:pt idx="2138">
                  <c:v>11</c:v>
                </c:pt>
                <c:pt idx="2139">
                  <c:v>1</c:v>
                </c:pt>
                <c:pt idx="2140">
                  <c:v>1</c:v>
                </c:pt>
                <c:pt idx="2141">
                  <c:v>2</c:v>
                </c:pt>
                <c:pt idx="2142">
                  <c:v>8</c:v>
                </c:pt>
                <c:pt idx="2143">
                  <c:v>8</c:v>
                </c:pt>
                <c:pt idx="2144">
                  <c:v>4</c:v>
                </c:pt>
                <c:pt idx="2145">
                  <c:v>8</c:v>
                </c:pt>
                <c:pt idx="2146">
                  <c:v>3</c:v>
                </c:pt>
                <c:pt idx="2147">
                  <c:v>7</c:v>
                </c:pt>
                <c:pt idx="2148">
                  <c:v>2</c:v>
                </c:pt>
                <c:pt idx="2149">
                  <c:v>6</c:v>
                </c:pt>
                <c:pt idx="2150">
                  <c:v>7</c:v>
                </c:pt>
                <c:pt idx="2151">
                  <c:v>2</c:v>
                </c:pt>
                <c:pt idx="2152">
                  <c:v>2</c:v>
                </c:pt>
                <c:pt idx="2153">
                  <c:v>8</c:v>
                </c:pt>
                <c:pt idx="2154">
                  <c:v>2</c:v>
                </c:pt>
                <c:pt idx="2155">
                  <c:v>3</c:v>
                </c:pt>
                <c:pt idx="2156">
                  <c:v>3</c:v>
                </c:pt>
                <c:pt idx="2157">
                  <c:v>5</c:v>
                </c:pt>
                <c:pt idx="2158">
                  <c:v>5</c:v>
                </c:pt>
                <c:pt idx="2159">
                  <c:v>4</c:v>
                </c:pt>
                <c:pt idx="2160">
                  <c:v>4</c:v>
                </c:pt>
                <c:pt idx="2161">
                  <c:v>9</c:v>
                </c:pt>
                <c:pt idx="2162">
                  <c:v>4</c:v>
                </c:pt>
                <c:pt idx="2163">
                  <c:v>9</c:v>
                </c:pt>
                <c:pt idx="2164">
                  <c:v>9</c:v>
                </c:pt>
                <c:pt idx="2165">
                  <c:v>5</c:v>
                </c:pt>
                <c:pt idx="2166">
                  <c:v>6</c:v>
                </c:pt>
                <c:pt idx="2167">
                  <c:v>3</c:v>
                </c:pt>
                <c:pt idx="2168">
                  <c:v>6</c:v>
                </c:pt>
                <c:pt idx="2169">
                  <c:v>8</c:v>
                </c:pt>
                <c:pt idx="2170">
                  <c:v>9</c:v>
                </c:pt>
                <c:pt idx="2171">
                  <c:v>9</c:v>
                </c:pt>
                <c:pt idx="2172">
                  <c:v>8</c:v>
                </c:pt>
                <c:pt idx="2173">
                  <c:v>0</c:v>
                </c:pt>
                <c:pt idx="2174">
                  <c:v>12</c:v>
                </c:pt>
                <c:pt idx="2175">
                  <c:v>5</c:v>
                </c:pt>
                <c:pt idx="2176">
                  <c:v>7</c:v>
                </c:pt>
                <c:pt idx="2177">
                  <c:v>1</c:v>
                </c:pt>
                <c:pt idx="2178">
                  <c:v>2</c:v>
                </c:pt>
                <c:pt idx="2179">
                  <c:v>6</c:v>
                </c:pt>
                <c:pt idx="2180">
                  <c:v>3</c:v>
                </c:pt>
                <c:pt idx="2181">
                  <c:v>9</c:v>
                </c:pt>
                <c:pt idx="2182">
                  <c:v>6</c:v>
                </c:pt>
                <c:pt idx="2183">
                  <c:v>3</c:v>
                </c:pt>
                <c:pt idx="2184">
                  <c:v>3</c:v>
                </c:pt>
                <c:pt idx="2185">
                  <c:v>7</c:v>
                </c:pt>
                <c:pt idx="2186">
                  <c:v>2</c:v>
                </c:pt>
                <c:pt idx="2187">
                  <c:v>0</c:v>
                </c:pt>
                <c:pt idx="2188">
                  <c:v>1</c:v>
                </c:pt>
                <c:pt idx="2189">
                  <c:v>3</c:v>
                </c:pt>
                <c:pt idx="2190">
                  <c:v>2</c:v>
                </c:pt>
                <c:pt idx="2191">
                  <c:v>5</c:v>
                </c:pt>
                <c:pt idx="2192">
                  <c:v>7</c:v>
                </c:pt>
                <c:pt idx="2193">
                  <c:v>4</c:v>
                </c:pt>
                <c:pt idx="2194">
                  <c:v>7</c:v>
                </c:pt>
                <c:pt idx="2195">
                  <c:v>1</c:v>
                </c:pt>
                <c:pt idx="2196">
                  <c:v>5</c:v>
                </c:pt>
                <c:pt idx="2197">
                  <c:v>4</c:v>
                </c:pt>
                <c:pt idx="2198">
                  <c:v>2</c:v>
                </c:pt>
                <c:pt idx="2199">
                  <c:v>6</c:v>
                </c:pt>
                <c:pt idx="2200">
                  <c:v>5</c:v>
                </c:pt>
                <c:pt idx="2201">
                  <c:v>8</c:v>
                </c:pt>
                <c:pt idx="2202">
                  <c:v>6</c:v>
                </c:pt>
                <c:pt idx="2203">
                  <c:v>9</c:v>
                </c:pt>
                <c:pt idx="2204">
                  <c:v>6</c:v>
                </c:pt>
                <c:pt idx="2205">
                  <c:v>6</c:v>
                </c:pt>
                <c:pt idx="2206">
                  <c:v>4</c:v>
                </c:pt>
                <c:pt idx="2207">
                  <c:v>4</c:v>
                </c:pt>
                <c:pt idx="2208">
                  <c:v>7</c:v>
                </c:pt>
                <c:pt idx="2209">
                  <c:v>3</c:v>
                </c:pt>
                <c:pt idx="2210">
                  <c:v>2</c:v>
                </c:pt>
                <c:pt idx="2211">
                  <c:v>6</c:v>
                </c:pt>
                <c:pt idx="2212">
                  <c:v>5</c:v>
                </c:pt>
                <c:pt idx="2213">
                  <c:v>8</c:v>
                </c:pt>
                <c:pt idx="2214">
                  <c:v>3</c:v>
                </c:pt>
                <c:pt idx="2215">
                  <c:v>10</c:v>
                </c:pt>
                <c:pt idx="2216">
                  <c:v>5</c:v>
                </c:pt>
                <c:pt idx="2217">
                  <c:v>4</c:v>
                </c:pt>
                <c:pt idx="2218">
                  <c:v>7</c:v>
                </c:pt>
                <c:pt idx="2219">
                  <c:v>10</c:v>
                </c:pt>
                <c:pt idx="2220">
                  <c:v>8</c:v>
                </c:pt>
                <c:pt idx="2221">
                  <c:v>4</c:v>
                </c:pt>
                <c:pt idx="2222">
                  <c:v>6</c:v>
                </c:pt>
                <c:pt idx="2223">
                  <c:v>6</c:v>
                </c:pt>
                <c:pt idx="2224">
                  <c:v>5</c:v>
                </c:pt>
                <c:pt idx="2225">
                  <c:v>5</c:v>
                </c:pt>
                <c:pt idx="2226">
                  <c:v>8</c:v>
                </c:pt>
                <c:pt idx="2227">
                  <c:v>8</c:v>
                </c:pt>
                <c:pt idx="2228">
                  <c:v>1</c:v>
                </c:pt>
                <c:pt idx="2229">
                  <c:v>7</c:v>
                </c:pt>
                <c:pt idx="2230">
                  <c:v>4</c:v>
                </c:pt>
                <c:pt idx="2231">
                  <c:v>9</c:v>
                </c:pt>
                <c:pt idx="2232">
                  <c:v>8</c:v>
                </c:pt>
                <c:pt idx="2233">
                  <c:v>2</c:v>
                </c:pt>
                <c:pt idx="2234">
                  <c:v>5</c:v>
                </c:pt>
                <c:pt idx="2235">
                  <c:v>5</c:v>
                </c:pt>
                <c:pt idx="2236">
                  <c:v>3</c:v>
                </c:pt>
                <c:pt idx="2237">
                  <c:v>5</c:v>
                </c:pt>
                <c:pt idx="2238">
                  <c:v>3</c:v>
                </c:pt>
                <c:pt idx="2239">
                  <c:v>4</c:v>
                </c:pt>
                <c:pt idx="2240">
                  <c:v>6</c:v>
                </c:pt>
                <c:pt idx="2241">
                  <c:v>3</c:v>
                </c:pt>
                <c:pt idx="2242">
                  <c:v>2</c:v>
                </c:pt>
                <c:pt idx="2243">
                  <c:v>4</c:v>
                </c:pt>
                <c:pt idx="2244">
                  <c:v>4</c:v>
                </c:pt>
                <c:pt idx="2245">
                  <c:v>10</c:v>
                </c:pt>
                <c:pt idx="2246">
                  <c:v>8</c:v>
                </c:pt>
                <c:pt idx="2247">
                  <c:v>5</c:v>
                </c:pt>
                <c:pt idx="2248">
                  <c:v>6</c:v>
                </c:pt>
                <c:pt idx="2249">
                  <c:v>5</c:v>
                </c:pt>
                <c:pt idx="2250">
                  <c:v>5</c:v>
                </c:pt>
                <c:pt idx="2251">
                  <c:v>7</c:v>
                </c:pt>
                <c:pt idx="2252">
                  <c:v>5</c:v>
                </c:pt>
                <c:pt idx="2253">
                  <c:v>1</c:v>
                </c:pt>
                <c:pt idx="2254">
                  <c:v>0</c:v>
                </c:pt>
                <c:pt idx="2255">
                  <c:v>2</c:v>
                </c:pt>
                <c:pt idx="2256">
                  <c:v>6</c:v>
                </c:pt>
                <c:pt idx="2257">
                  <c:v>4</c:v>
                </c:pt>
                <c:pt idx="2258">
                  <c:v>4</c:v>
                </c:pt>
                <c:pt idx="2259">
                  <c:v>5</c:v>
                </c:pt>
                <c:pt idx="2260">
                  <c:v>4</c:v>
                </c:pt>
                <c:pt idx="2261">
                  <c:v>3</c:v>
                </c:pt>
                <c:pt idx="2262">
                  <c:v>8</c:v>
                </c:pt>
                <c:pt idx="2263">
                  <c:v>6</c:v>
                </c:pt>
                <c:pt idx="2264">
                  <c:v>5</c:v>
                </c:pt>
                <c:pt idx="2265">
                  <c:v>4</c:v>
                </c:pt>
                <c:pt idx="2266">
                  <c:v>3</c:v>
                </c:pt>
                <c:pt idx="2267">
                  <c:v>7</c:v>
                </c:pt>
                <c:pt idx="2268">
                  <c:v>4</c:v>
                </c:pt>
                <c:pt idx="2269">
                  <c:v>3</c:v>
                </c:pt>
                <c:pt idx="2270">
                  <c:v>8</c:v>
                </c:pt>
                <c:pt idx="2271">
                  <c:v>7</c:v>
                </c:pt>
                <c:pt idx="2272">
                  <c:v>6</c:v>
                </c:pt>
                <c:pt idx="2273">
                  <c:v>3</c:v>
                </c:pt>
                <c:pt idx="2274">
                  <c:v>4</c:v>
                </c:pt>
                <c:pt idx="2275">
                  <c:v>3</c:v>
                </c:pt>
                <c:pt idx="2276">
                  <c:v>7</c:v>
                </c:pt>
                <c:pt idx="2277">
                  <c:v>7</c:v>
                </c:pt>
                <c:pt idx="2278">
                  <c:v>2</c:v>
                </c:pt>
                <c:pt idx="2279">
                  <c:v>6</c:v>
                </c:pt>
                <c:pt idx="2280">
                  <c:v>5</c:v>
                </c:pt>
                <c:pt idx="2281">
                  <c:v>7</c:v>
                </c:pt>
                <c:pt idx="2282">
                  <c:v>4</c:v>
                </c:pt>
                <c:pt idx="2283">
                  <c:v>5</c:v>
                </c:pt>
                <c:pt idx="2284">
                  <c:v>7</c:v>
                </c:pt>
                <c:pt idx="2285">
                  <c:v>5</c:v>
                </c:pt>
                <c:pt idx="2286">
                  <c:v>7</c:v>
                </c:pt>
                <c:pt idx="2287">
                  <c:v>7</c:v>
                </c:pt>
                <c:pt idx="2288">
                  <c:v>3</c:v>
                </c:pt>
                <c:pt idx="2289">
                  <c:v>9</c:v>
                </c:pt>
                <c:pt idx="2290">
                  <c:v>11</c:v>
                </c:pt>
                <c:pt idx="2291">
                  <c:v>4</c:v>
                </c:pt>
                <c:pt idx="2292">
                  <c:v>6</c:v>
                </c:pt>
                <c:pt idx="2293">
                  <c:v>1</c:v>
                </c:pt>
                <c:pt idx="2294">
                  <c:v>12</c:v>
                </c:pt>
                <c:pt idx="2295">
                  <c:v>8</c:v>
                </c:pt>
                <c:pt idx="2296">
                  <c:v>10</c:v>
                </c:pt>
                <c:pt idx="2297">
                  <c:v>7</c:v>
                </c:pt>
                <c:pt idx="2298">
                  <c:v>12</c:v>
                </c:pt>
                <c:pt idx="2299">
                  <c:v>7</c:v>
                </c:pt>
                <c:pt idx="2300">
                  <c:v>5</c:v>
                </c:pt>
                <c:pt idx="2301">
                  <c:v>8</c:v>
                </c:pt>
                <c:pt idx="2302">
                  <c:v>5</c:v>
                </c:pt>
                <c:pt idx="2303">
                  <c:v>1</c:v>
                </c:pt>
                <c:pt idx="2304">
                  <c:v>8</c:v>
                </c:pt>
                <c:pt idx="2305">
                  <c:v>4</c:v>
                </c:pt>
                <c:pt idx="2306">
                  <c:v>4</c:v>
                </c:pt>
                <c:pt idx="2307">
                  <c:v>6</c:v>
                </c:pt>
                <c:pt idx="2308">
                  <c:v>6</c:v>
                </c:pt>
                <c:pt idx="2309">
                  <c:v>4</c:v>
                </c:pt>
                <c:pt idx="2310">
                  <c:v>4</c:v>
                </c:pt>
                <c:pt idx="2311">
                  <c:v>2</c:v>
                </c:pt>
                <c:pt idx="2312">
                  <c:v>4</c:v>
                </c:pt>
                <c:pt idx="2313">
                  <c:v>2</c:v>
                </c:pt>
                <c:pt idx="2314">
                  <c:v>8</c:v>
                </c:pt>
                <c:pt idx="2315">
                  <c:v>4</c:v>
                </c:pt>
                <c:pt idx="2316">
                  <c:v>7</c:v>
                </c:pt>
                <c:pt idx="2317">
                  <c:v>7</c:v>
                </c:pt>
                <c:pt idx="2318">
                  <c:v>1</c:v>
                </c:pt>
                <c:pt idx="2319">
                  <c:v>3</c:v>
                </c:pt>
                <c:pt idx="2320">
                  <c:v>2</c:v>
                </c:pt>
                <c:pt idx="2321">
                  <c:v>3</c:v>
                </c:pt>
                <c:pt idx="2322">
                  <c:v>6</c:v>
                </c:pt>
                <c:pt idx="2323">
                  <c:v>9</c:v>
                </c:pt>
                <c:pt idx="2324">
                  <c:v>7</c:v>
                </c:pt>
                <c:pt idx="2325">
                  <c:v>2</c:v>
                </c:pt>
                <c:pt idx="2326">
                  <c:v>4</c:v>
                </c:pt>
                <c:pt idx="2327">
                  <c:v>9</c:v>
                </c:pt>
                <c:pt idx="2328">
                  <c:v>7</c:v>
                </c:pt>
                <c:pt idx="2329">
                  <c:v>5</c:v>
                </c:pt>
                <c:pt idx="2330">
                  <c:v>4</c:v>
                </c:pt>
                <c:pt idx="2331">
                  <c:v>4</c:v>
                </c:pt>
                <c:pt idx="2332">
                  <c:v>6</c:v>
                </c:pt>
                <c:pt idx="2333">
                  <c:v>9</c:v>
                </c:pt>
                <c:pt idx="2334">
                  <c:v>2</c:v>
                </c:pt>
                <c:pt idx="2335">
                  <c:v>4</c:v>
                </c:pt>
                <c:pt idx="2336">
                  <c:v>11</c:v>
                </c:pt>
                <c:pt idx="2337">
                  <c:v>6</c:v>
                </c:pt>
                <c:pt idx="2338">
                  <c:v>4</c:v>
                </c:pt>
                <c:pt idx="2339">
                  <c:v>7</c:v>
                </c:pt>
                <c:pt idx="2340">
                  <c:v>3</c:v>
                </c:pt>
                <c:pt idx="2341">
                  <c:v>6</c:v>
                </c:pt>
                <c:pt idx="2342">
                  <c:v>1</c:v>
                </c:pt>
                <c:pt idx="2343">
                  <c:v>4</c:v>
                </c:pt>
                <c:pt idx="2344">
                  <c:v>5</c:v>
                </c:pt>
                <c:pt idx="2345">
                  <c:v>9</c:v>
                </c:pt>
                <c:pt idx="2346">
                  <c:v>5</c:v>
                </c:pt>
                <c:pt idx="2347">
                  <c:v>3</c:v>
                </c:pt>
                <c:pt idx="2348">
                  <c:v>3</c:v>
                </c:pt>
                <c:pt idx="2349">
                  <c:v>3</c:v>
                </c:pt>
                <c:pt idx="2350">
                  <c:v>3</c:v>
                </c:pt>
                <c:pt idx="2351">
                  <c:v>6</c:v>
                </c:pt>
                <c:pt idx="2352">
                  <c:v>2</c:v>
                </c:pt>
                <c:pt idx="2353">
                  <c:v>4</c:v>
                </c:pt>
                <c:pt idx="2354">
                  <c:v>9</c:v>
                </c:pt>
                <c:pt idx="2355">
                  <c:v>1</c:v>
                </c:pt>
                <c:pt idx="2356">
                  <c:v>4</c:v>
                </c:pt>
                <c:pt idx="2357">
                  <c:v>1</c:v>
                </c:pt>
                <c:pt idx="2358">
                  <c:v>1</c:v>
                </c:pt>
                <c:pt idx="2359">
                  <c:v>5</c:v>
                </c:pt>
                <c:pt idx="2360">
                  <c:v>5</c:v>
                </c:pt>
                <c:pt idx="2361">
                  <c:v>8</c:v>
                </c:pt>
                <c:pt idx="2362">
                  <c:v>5</c:v>
                </c:pt>
                <c:pt idx="2363">
                  <c:v>8</c:v>
                </c:pt>
                <c:pt idx="2364">
                  <c:v>5</c:v>
                </c:pt>
                <c:pt idx="2365">
                  <c:v>5</c:v>
                </c:pt>
                <c:pt idx="2366">
                  <c:v>2</c:v>
                </c:pt>
                <c:pt idx="2367">
                  <c:v>5</c:v>
                </c:pt>
                <c:pt idx="2368">
                  <c:v>5</c:v>
                </c:pt>
                <c:pt idx="2369">
                  <c:v>4</c:v>
                </c:pt>
                <c:pt idx="2370">
                  <c:v>7</c:v>
                </c:pt>
                <c:pt idx="2371">
                  <c:v>3</c:v>
                </c:pt>
                <c:pt idx="2372">
                  <c:v>5</c:v>
                </c:pt>
                <c:pt idx="2373">
                  <c:v>5</c:v>
                </c:pt>
                <c:pt idx="2374">
                  <c:v>5</c:v>
                </c:pt>
                <c:pt idx="2375">
                  <c:v>4</c:v>
                </c:pt>
                <c:pt idx="2376">
                  <c:v>4</c:v>
                </c:pt>
                <c:pt idx="2377">
                  <c:v>7</c:v>
                </c:pt>
                <c:pt idx="2378">
                  <c:v>2</c:v>
                </c:pt>
                <c:pt idx="2379">
                  <c:v>5</c:v>
                </c:pt>
                <c:pt idx="2380">
                  <c:v>3</c:v>
                </c:pt>
                <c:pt idx="2381">
                  <c:v>4</c:v>
                </c:pt>
                <c:pt idx="2382">
                  <c:v>5</c:v>
                </c:pt>
                <c:pt idx="2383">
                  <c:v>3</c:v>
                </c:pt>
                <c:pt idx="2384">
                  <c:v>2</c:v>
                </c:pt>
                <c:pt idx="2385">
                  <c:v>7</c:v>
                </c:pt>
                <c:pt idx="2386">
                  <c:v>7</c:v>
                </c:pt>
                <c:pt idx="2387">
                  <c:v>7</c:v>
                </c:pt>
                <c:pt idx="2388">
                  <c:v>1</c:v>
                </c:pt>
                <c:pt idx="2389">
                  <c:v>8</c:v>
                </c:pt>
                <c:pt idx="2390">
                  <c:v>9</c:v>
                </c:pt>
                <c:pt idx="2391">
                  <c:v>5</c:v>
                </c:pt>
                <c:pt idx="2392">
                  <c:v>6</c:v>
                </c:pt>
                <c:pt idx="2393">
                  <c:v>3</c:v>
                </c:pt>
                <c:pt idx="2394">
                  <c:v>7</c:v>
                </c:pt>
                <c:pt idx="2395">
                  <c:v>6</c:v>
                </c:pt>
                <c:pt idx="2396">
                  <c:v>6</c:v>
                </c:pt>
                <c:pt idx="2397">
                  <c:v>8</c:v>
                </c:pt>
                <c:pt idx="2398">
                  <c:v>3</c:v>
                </c:pt>
                <c:pt idx="2399">
                  <c:v>5</c:v>
                </c:pt>
                <c:pt idx="2400">
                  <c:v>6</c:v>
                </c:pt>
                <c:pt idx="2401">
                  <c:v>10</c:v>
                </c:pt>
                <c:pt idx="2402">
                  <c:v>3</c:v>
                </c:pt>
                <c:pt idx="2403">
                  <c:v>5</c:v>
                </c:pt>
                <c:pt idx="2404">
                  <c:v>11</c:v>
                </c:pt>
                <c:pt idx="2405">
                  <c:v>5</c:v>
                </c:pt>
                <c:pt idx="2406">
                  <c:v>3</c:v>
                </c:pt>
                <c:pt idx="2407">
                  <c:v>4</c:v>
                </c:pt>
                <c:pt idx="2408">
                  <c:v>4</c:v>
                </c:pt>
                <c:pt idx="2409">
                  <c:v>3</c:v>
                </c:pt>
                <c:pt idx="2410">
                  <c:v>3</c:v>
                </c:pt>
                <c:pt idx="2411">
                  <c:v>5</c:v>
                </c:pt>
                <c:pt idx="2412">
                  <c:v>2</c:v>
                </c:pt>
                <c:pt idx="2413">
                  <c:v>4</c:v>
                </c:pt>
                <c:pt idx="2414">
                  <c:v>4</c:v>
                </c:pt>
                <c:pt idx="2415">
                  <c:v>14</c:v>
                </c:pt>
                <c:pt idx="2416">
                  <c:v>3</c:v>
                </c:pt>
                <c:pt idx="2417">
                  <c:v>5</c:v>
                </c:pt>
                <c:pt idx="2418">
                  <c:v>2</c:v>
                </c:pt>
                <c:pt idx="2419">
                  <c:v>7</c:v>
                </c:pt>
                <c:pt idx="2420">
                  <c:v>5</c:v>
                </c:pt>
                <c:pt idx="2421">
                  <c:v>6</c:v>
                </c:pt>
                <c:pt idx="2422">
                  <c:v>3</c:v>
                </c:pt>
                <c:pt idx="2423">
                  <c:v>4</c:v>
                </c:pt>
                <c:pt idx="2424">
                  <c:v>10</c:v>
                </c:pt>
                <c:pt idx="2425">
                  <c:v>4</c:v>
                </c:pt>
                <c:pt idx="2426">
                  <c:v>8</c:v>
                </c:pt>
                <c:pt idx="2427">
                  <c:v>4</c:v>
                </c:pt>
                <c:pt idx="2428">
                  <c:v>3</c:v>
                </c:pt>
                <c:pt idx="2429">
                  <c:v>5</c:v>
                </c:pt>
                <c:pt idx="2430">
                  <c:v>5</c:v>
                </c:pt>
                <c:pt idx="2431">
                  <c:v>1</c:v>
                </c:pt>
                <c:pt idx="2432">
                  <c:v>5</c:v>
                </c:pt>
                <c:pt idx="2433">
                  <c:v>7</c:v>
                </c:pt>
                <c:pt idx="2434">
                  <c:v>2</c:v>
                </c:pt>
                <c:pt idx="2435">
                  <c:v>6</c:v>
                </c:pt>
                <c:pt idx="2436">
                  <c:v>12</c:v>
                </c:pt>
                <c:pt idx="2437">
                  <c:v>5</c:v>
                </c:pt>
                <c:pt idx="2438">
                  <c:v>5</c:v>
                </c:pt>
                <c:pt idx="2439">
                  <c:v>12</c:v>
                </c:pt>
                <c:pt idx="2440">
                  <c:v>5</c:v>
                </c:pt>
                <c:pt idx="2441">
                  <c:v>6</c:v>
                </c:pt>
                <c:pt idx="2442">
                  <c:v>1</c:v>
                </c:pt>
                <c:pt idx="2443">
                  <c:v>3</c:v>
                </c:pt>
                <c:pt idx="2444">
                  <c:v>4</c:v>
                </c:pt>
                <c:pt idx="2445">
                  <c:v>1</c:v>
                </c:pt>
                <c:pt idx="2446">
                  <c:v>7</c:v>
                </c:pt>
                <c:pt idx="2447">
                  <c:v>6</c:v>
                </c:pt>
                <c:pt idx="2448">
                  <c:v>8</c:v>
                </c:pt>
                <c:pt idx="2449">
                  <c:v>6</c:v>
                </c:pt>
                <c:pt idx="2450">
                  <c:v>1</c:v>
                </c:pt>
                <c:pt idx="2451">
                  <c:v>11</c:v>
                </c:pt>
                <c:pt idx="2452">
                  <c:v>1</c:v>
                </c:pt>
                <c:pt idx="2453">
                  <c:v>5</c:v>
                </c:pt>
                <c:pt idx="2454">
                  <c:v>4</c:v>
                </c:pt>
                <c:pt idx="2455">
                  <c:v>6</c:v>
                </c:pt>
                <c:pt idx="2456">
                  <c:v>5</c:v>
                </c:pt>
                <c:pt idx="2457">
                  <c:v>3</c:v>
                </c:pt>
                <c:pt idx="2458">
                  <c:v>8</c:v>
                </c:pt>
                <c:pt idx="2459">
                  <c:v>5</c:v>
                </c:pt>
                <c:pt idx="2460">
                  <c:v>4</c:v>
                </c:pt>
                <c:pt idx="2461">
                  <c:v>7</c:v>
                </c:pt>
                <c:pt idx="2462">
                  <c:v>6</c:v>
                </c:pt>
                <c:pt idx="2463">
                  <c:v>4</c:v>
                </c:pt>
                <c:pt idx="2464">
                  <c:v>6</c:v>
                </c:pt>
                <c:pt idx="2465">
                  <c:v>7</c:v>
                </c:pt>
                <c:pt idx="2466">
                  <c:v>5</c:v>
                </c:pt>
                <c:pt idx="2467">
                  <c:v>6</c:v>
                </c:pt>
                <c:pt idx="2468">
                  <c:v>4</c:v>
                </c:pt>
                <c:pt idx="2469">
                  <c:v>4</c:v>
                </c:pt>
                <c:pt idx="2470">
                  <c:v>4</c:v>
                </c:pt>
                <c:pt idx="2471">
                  <c:v>10</c:v>
                </c:pt>
                <c:pt idx="2472">
                  <c:v>4</c:v>
                </c:pt>
                <c:pt idx="2473">
                  <c:v>8</c:v>
                </c:pt>
                <c:pt idx="2474">
                  <c:v>5</c:v>
                </c:pt>
                <c:pt idx="2475">
                  <c:v>2</c:v>
                </c:pt>
                <c:pt idx="2476">
                  <c:v>7</c:v>
                </c:pt>
                <c:pt idx="2477">
                  <c:v>5</c:v>
                </c:pt>
                <c:pt idx="2478">
                  <c:v>7</c:v>
                </c:pt>
                <c:pt idx="2479">
                  <c:v>5</c:v>
                </c:pt>
                <c:pt idx="2480">
                  <c:v>5</c:v>
                </c:pt>
                <c:pt idx="2481">
                  <c:v>13</c:v>
                </c:pt>
                <c:pt idx="2482">
                  <c:v>8</c:v>
                </c:pt>
                <c:pt idx="2483">
                  <c:v>4</c:v>
                </c:pt>
                <c:pt idx="2484">
                  <c:v>5</c:v>
                </c:pt>
                <c:pt idx="2485">
                  <c:v>9</c:v>
                </c:pt>
                <c:pt idx="2486">
                  <c:v>2</c:v>
                </c:pt>
                <c:pt idx="2487">
                  <c:v>4</c:v>
                </c:pt>
                <c:pt idx="2488">
                  <c:v>2</c:v>
                </c:pt>
                <c:pt idx="2489">
                  <c:v>5</c:v>
                </c:pt>
                <c:pt idx="2490">
                  <c:v>5</c:v>
                </c:pt>
                <c:pt idx="2491">
                  <c:v>4</c:v>
                </c:pt>
                <c:pt idx="2492">
                  <c:v>2</c:v>
                </c:pt>
                <c:pt idx="2493">
                  <c:v>5</c:v>
                </c:pt>
                <c:pt idx="2494">
                  <c:v>1</c:v>
                </c:pt>
                <c:pt idx="2495">
                  <c:v>2</c:v>
                </c:pt>
                <c:pt idx="2496">
                  <c:v>7</c:v>
                </c:pt>
                <c:pt idx="2497">
                  <c:v>9</c:v>
                </c:pt>
                <c:pt idx="2498">
                  <c:v>8</c:v>
                </c:pt>
                <c:pt idx="2499">
                  <c:v>3</c:v>
                </c:pt>
                <c:pt idx="2500">
                  <c:v>5</c:v>
                </c:pt>
                <c:pt idx="2501">
                  <c:v>12</c:v>
                </c:pt>
                <c:pt idx="2502">
                  <c:v>3</c:v>
                </c:pt>
                <c:pt idx="2503">
                  <c:v>4</c:v>
                </c:pt>
                <c:pt idx="2504">
                  <c:v>3</c:v>
                </c:pt>
                <c:pt idx="2505">
                  <c:v>5</c:v>
                </c:pt>
                <c:pt idx="2506">
                  <c:v>1</c:v>
                </c:pt>
                <c:pt idx="2507">
                  <c:v>3</c:v>
                </c:pt>
                <c:pt idx="2508">
                  <c:v>5</c:v>
                </c:pt>
                <c:pt idx="2509">
                  <c:v>3</c:v>
                </c:pt>
                <c:pt idx="2510">
                  <c:v>2</c:v>
                </c:pt>
                <c:pt idx="2511">
                  <c:v>9</c:v>
                </c:pt>
                <c:pt idx="2512">
                  <c:v>3</c:v>
                </c:pt>
                <c:pt idx="2513">
                  <c:v>7</c:v>
                </c:pt>
                <c:pt idx="2514">
                  <c:v>5</c:v>
                </c:pt>
                <c:pt idx="2515">
                  <c:v>4</c:v>
                </c:pt>
                <c:pt idx="2516">
                  <c:v>6</c:v>
                </c:pt>
                <c:pt idx="2517">
                  <c:v>8</c:v>
                </c:pt>
                <c:pt idx="2518">
                  <c:v>2</c:v>
                </c:pt>
                <c:pt idx="2519">
                  <c:v>3</c:v>
                </c:pt>
                <c:pt idx="2520">
                  <c:v>1</c:v>
                </c:pt>
                <c:pt idx="2521">
                  <c:v>6</c:v>
                </c:pt>
                <c:pt idx="2522">
                  <c:v>6</c:v>
                </c:pt>
                <c:pt idx="2523">
                  <c:v>0</c:v>
                </c:pt>
                <c:pt idx="2524">
                  <c:v>1</c:v>
                </c:pt>
                <c:pt idx="2525">
                  <c:v>4</c:v>
                </c:pt>
                <c:pt idx="2526">
                  <c:v>7</c:v>
                </c:pt>
                <c:pt idx="2527">
                  <c:v>5</c:v>
                </c:pt>
                <c:pt idx="2528">
                  <c:v>2</c:v>
                </c:pt>
                <c:pt idx="2529">
                  <c:v>4</c:v>
                </c:pt>
                <c:pt idx="2530">
                  <c:v>4</c:v>
                </c:pt>
                <c:pt idx="2531">
                  <c:v>7</c:v>
                </c:pt>
                <c:pt idx="2532">
                  <c:v>0</c:v>
                </c:pt>
                <c:pt idx="2533">
                  <c:v>5</c:v>
                </c:pt>
                <c:pt idx="2534">
                  <c:v>8</c:v>
                </c:pt>
                <c:pt idx="2535">
                  <c:v>9</c:v>
                </c:pt>
                <c:pt idx="2536">
                  <c:v>5</c:v>
                </c:pt>
                <c:pt idx="2537">
                  <c:v>7</c:v>
                </c:pt>
                <c:pt idx="2538">
                  <c:v>4</c:v>
                </c:pt>
                <c:pt idx="2539">
                  <c:v>2</c:v>
                </c:pt>
                <c:pt idx="2540">
                  <c:v>6</c:v>
                </c:pt>
                <c:pt idx="2541">
                  <c:v>5</c:v>
                </c:pt>
                <c:pt idx="2542">
                  <c:v>3</c:v>
                </c:pt>
                <c:pt idx="2543">
                  <c:v>5</c:v>
                </c:pt>
                <c:pt idx="2544">
                  <c:v>2</c:v>
                </c:pt>
                <c:pt idx="2545">
                  <c:v>4</c:v>
                </c:pt>
                <c:pt idx="2546">
                  <c:v>9</c:v>
                </c:pt>
                <c:pt idx="2547">
                  <c:v>7</c:v>
                </c:pt>
                <c:pt idx="2548">
                  <c:v>9</c:v>
                </c:pt>
                <c:pt idx="2549">
                  <c:v>1</c:v>
                </c:pt>
                <c:pt idx="2550">
                  <c:v>5</c:v>
                </c:pt>
                <c:pt idx="2551">
                  <c:v>0</c:v>
                </c:pt>
                <c:pt idx="2552">
                  <c:v>9</c:v>
                </c:pt>
                <c:pt idx="2553">
                  <c:v>5</c:v>
                </c:pt>
                <c:pt idx="2554">
                  <c:v>6</c:v>
                </c:pt>
                <c:pt idx="2555">
                  <c:v>5</c:v>
                </c:pt>
                <c:pt idx="2556">
                  <c:v>3</c:v>
                </c:pt>
                <c:pt idx="2557">
                  <c:v>4</c:v>
                </c:pt>
                <c:pt idx="2558">
                  <c:v>3</c:v>
                </c:pt>
                <c:pt idx="2559">
                  <c:v>4</c:v>
                </c:pt>
                <c:pt idx="2560">
                  <c:v>7</c:v>
                </c:pt>
                <c:pt idx="2561">
                  <c:v>5</c:v>
                </c:pt>
                <c:pt idx="2562">
                  <c:v>2</c:v>
                </c:pt>
                <c:pt idx="2563">
                  <c:v>5</c:v>
                </c:pt>
                <c:pt idx="2564">
                  <c:v>8</c:v>
                </c:pt>
                <c:pt idx="2565">
                  <c:v>3</c:v>
                </c:pt>
                <c:pt idx="2566">
                  <c:v>4</c:v>
                </c:pt>
                <c:pt idx="2567">
                  <c:v>7</c:v>
                </c:pt>
                <c:pt idx="2568">
                  <c:v>2</c:v>
                </c:pt>
                <c:pt idx="2569">
                  <c:v>3</c:v>
                </c:pt>
                <c:pt idx="2570">
                  <c:v>2</c:v>
                </c:pt>
                <c:pt idx="2571">
                  <c:v>3</c:v>
                </c:pt>
                <c:pt idx="2572">
                  <c:v>2</c:v>
                </c:pt>
                <c:pt idx="2573">
                  <c:v>14</c:v>
                </c:pt>
                <c:pt idx="2574">
                  <c:v>9</c:v>
                </c:pt>
                <c:pt idx="2575">
                  <c:v>5</c:v>
                </c:pt>
                <c:pt idx="2576">
                  <c:v>6</c:v>
                </c:pt>
                <c:pt idx="2577">
                  <c:v>8</c:v>
                </c:pt>
                <c:pt idx="2578">
                  <c:v>12</c:v>
                </c:pt>
                <c:pt idx="2579">
                  <c:v>2</c:v>
                </c:pt>
                <c:pt idx="2580">
                  <c:v>7</c:v>
                </c:pt>
                <c:pt idx="2581">
                  <c:v>5</c:v>
                </c:pt>
                <c:pt idx="2582">
                  <c:v>2</c:v>
                </c:pt>
                <c:pt idx="2583">
                  <c:v>4</c:v>
                </c:pt>
                <c:pt idx="2584">
                  <c:v>2</c:v>
                </c:pt>
                <c:pt idx="2585">
                  <c:v>7</c:v>
                </c:pt>
                <c:pt idx="2586">
                  <c:v>6</c:v>
                </c:pt>
                <c:pt idx="2587">
                  <c:v>3</c:v>
                </c:pt>
                <c:pt idx="2588">
                  <c:v>15</c:v>
                </c:pt>
                <c:pt idx="2589">
                  <c:v>10</c:v>
                </c:pt>
                <c:pt idx="2590">
                  <c:v>6</c:v>
                </c:pt>
                <c:pt idx="2591">
                  <c:v>5</c:v>
                </c:pt>
                <c:pt idx="2592">
                  <c:v>2</c:v>
                </c:pt>
                <c:pt idx="2593">
                  <c:v>5</c:v>
                </c:pt>
                <c:pt idx="2594">
                  <c:v>4</c:v>
                </c:pt>
                <c:pt idx="2595">
                  <c:v>6</c:v>
                </c:pt>
                <c:pt idx="2596">
                  <c:v>3</c:v>
                </c:pt>
                <c:pt idx="2597">
                  <c:v>7</c:v>
                </c:pt>
                <c:pt idx="2598">
                  <c:v>7</c:v>
                </c:pt>
                <c:pt idx="2599">
                  <c:v>3</c:v>
                </c:pt>
                <c:pt idx="2600">
                  <c:v>9</c:v>
                </c:pt>
                <c:pt idx="2601">
                  <c:v>5</c:v>
                </c:pt>
                <c:pt idx="2602">
                  <c:v>4</c:v>
                </c:pt>
                <c:pt idx="2603">
                  <c:v>7</c:v>
                </c:pt>
                <c:pt idx="2604">
                  <c:v>4</c:v>
                </c:pt>
                <c:pt idx="2605">
                  <c:v>7</c:v>
                </c:pt>
                <c:pt idx="2606">
                  <c:v>6</c:v>
                </c:pt>
                <c:pt idx="2607">
                  <c:v>6</c:v>
                </c:pt>
                <c:pt idx="2608">
                  <c:v>3</c:v>
                </c:pt>
                <c:pt idx="2609">
                  <c:v>3</c:v>
                </c:pt>
                <c:pt idx="2610">
                  <c:v>1</c:v>
                </c:pt>
                <c:pt idx="2611">
                  <c:v>5</c:v>
                </c:pt>
                <c:pt idx="2612">
                  <c:v>4</c:v>
                </c:pt>
                <c:pt idx="2613">
                  <c:v>2</c:v>
                </c:pt>
                <c:pt idx="2614">
                  <c:v>8</c:v>
                </c:pt>
                <c:pt idx="2615">
                  <c:v>5</c:v>
                </c:pt>
                <c:pt idx="2616">
                  <c:v>5</c:v>
                </c:pt>
                <c:pt idx="2617">
                  <c:v>4</c:v>
                </c:pt>
                <c:pt idx="2618">
                  <c:v>5</c:v>
                </c:pt>
                <c:pt idx="2619">
                  <c:v>2</c:v>
                </c:pt>
                <c:pt idx="2620">
                  <c:v>2</c:v>
                </c:pt>
                <c:pt idx="2621">
                  <c:v>2</c:v>
                </c:pt>
                <c:pt idx="2622">
                  <c:v>3</c:v>
                </c:pt>
                <c:pt idx="2623">
                  <c:v>5</c:v>
                </c:pt>
                <c:pt idx="2624">
                  <c:v>2</c:v>
                </c:pt>
                <c:pt idx="2625">
                  <c:v>1</c:v>
                </c:pt>
                <c:pt idx="2626">
                  <c:v>6</c:v>
                </c:pt>
                <c:pt idx="2627">
                  <c:v>4</c:v>
                </c:pt>
                <c:pt idx="2628">
                  <c:v>5</c:v>
                </c:pt>
                <c:pt idx="2629">
                  <c:v>7</c:v>
                </c:pt>
                <c:pt idx="2630">
                  <c:v>6</c:v>
                </c:pt>
                <c:pt idx="2631">
                  <c:v>5</c:v>
                </c:pt>
                <c:pt idx="2632">
                  <c:v>3</c:v>
                </c:pt>
                <c:pt idx="2633">
                  <c:v>5</c:v>
                </c:pt>
                <c:pt idx="2634">
                  <c:v>4</c:v>
                </c:pt>
                <c:pt idx="2635">
                  <c:v>8</c:v>
                </c:pt>
                <c:pt idx="2636">
                  <c:v>8</c:v>
                </c:pt>
                <c:pt idx="2637">
                  <c:v>1</c:v>
                </c:pt>
                <c:pt idx="2638">
                  <c:v>5</c:v>
                </c:pt>
                <c:pt idx="2639">
                  <c:v>2</c:v>
                </c:pt>
                <c:pt idx="2640">
                  <c:v>7</c:v>
                </c:pt>
                <c:pt idx="2641">
                  <c:v>3</c:v>
                </c:pt>
                <c:pt idx="2642">
                  <c:v>8</c:v>
                </c:pt>
                <c:pt idx="2643">
                  <c:v>5</c:v>
                </c:pt>
                <c:pt idx="2644">
                  <c:v>0</c:v>
                </c:pt>
                <c:pt idx="2645">
                  <c:v>8</c:v>
                </c:pt>
                <c:pt idx="2646">
                  <c:v>6</c:v>
                </c:pt>
                <c:pt idx="2647">
                  <c:v>4</c:v>
                </c:pt>
                <c:pt idx="2648">
                  <c:v>9</c:v>
                </c:pt>
                <c:pt idx="2649">
                  <c:v>2</c:v>
                </c:pt>
                <c:pt idx="2650">
                  <c:v>10</c:v>
                </c:pt>
                <c:pt idx="2651">
                  <c:v>6</c:v>
                </c:pt>
                <c:pt idx="2652">
                  <c:v>8</c:v>
                </c:pt>
                <c:pt idx="2653">
                  <c:v>0</c:v>
                </c:pt>
                <c:pt idx="2654">
                  <c:v>0</c:v>
                </c:pt>
                <c:pt idx="2655">
                  <c:v>0</c:v>
                </c:pt>
                <c:pt idx="2656">
                  <c:v>7</c:v>
                </c:pt>
                <c:pt idx="2657">
                  <c:v>6</c:v>
                </c:pt>
                <c:pt idx="2658">
                  <c:v>7</c:v>
                </c:pt>
                <c:pt idx="2659">
                  <c:v>4</c:v>
                </c:pt>
                <c:pt idx="2660">
                  <c:v>2</c:v>
                </c:pt>
                <c:pt idx="2661">
                  <c:v>2</c:v>
                </c:pt>
                <c:pt idx="2662">
                  <c:v>7</c:v>
                </c:pt>
                <c:pt idx="2663">
                  <c:v>6</c:v>
                </c:pt>
                <c:pt idx="2664">
                  <c:v>6</c:v>
                </c:pt>
                <c:pt idx="2665">
                  <c:v>3</c:v>
                </c:pt>
                <c:pt idx="2666">
                  <c:v>1</c:v>
                </c:pt>
                <c:pt idx="2667">
                  <c:v>5</c:v>
                </c:pt>
                <c:pt idx="2668">
                  <c:v>5</c:v>
                </c:pt>
                <c:pt idx="2669">
                  <c:v>11</c:v>
                </c:pt>
                <c:pt idx="2670">
                  <c:v>2</c:v>
                </c:pt>
                <c:pt idx="2671">
                  <c:v>6</c:v>
                </c:pt>
                <c:pt idx="2672">
                  <c:v>5</c:v>
                </c:pt>
                <c:pt idx="2673">
                  <c:v>5</c:v>
                </c:pt>
                <c:pt idx="2674">
                  <c:v>9</c:v>
                </c:pt>
                <c:pt idx="2675">
                  <c:v>1</c:v>
                </c:pt>
                <c:pt idx="2676">
                  <c:v>3</c:v>
                </c:pt>
                <c:pt idx="2677">
                  <c:v>5</c:v>
                </c:pt>
                <c:pt idx="2678">
                  <c:v>7</c:v>
                </c:pt>
                <c:pt idx="2679">
                  <c:v>4</c:v>
                </c:pt>
                <c:pt idx="2680">
                  <c:v>2</c:v>
                </c:pt>
                <c:pt idx="2681">
                  <c:v>2</c:v>
                </c:pt>
                <c:pt idx="2682">
                  <c:v>1</c:v>
                </c:pt>
                <c:pt idx="2683">
                  <c:v>5</c:v>
                </c:pt>
                <c:pt idx="2684">
                  <c:v>5</c:v>
                </c:pt>
                <c:pt idx="2685">
                  <c:v>6</c:v>
                </c:pt>
                <c:pt idx="2686">
                  <c:v>6</c:v>
                </c:pt>
                <c:pt idx="2687">
                  <c:v>7</c:v>
                </c:pt>
                <c:pt idx="2688">
                  <c:v>1</c:v>
                </c:pt>
                <c:pt idx="2689">
                  <c:v>5</c:v>
                </c:pt>
                <c:pt idx="2690">
                  <c:v>3</c:v>
                </c:pt>
                <c:pt idx="2691">
                  <c:v>8</c:v>
                </c:pt>
                <c:pt idx="2692">
                  <c:v>6</c:v>
                </c:pt>
                <c:pt idx="2693">
                  <c:v>3</c:v>
                </c:pt>
                <c:pt idx="2694">
                  <c:v>3</c:v>
                </c:pt>
                <c:pt idx="2695">
                  <c:v>4</c:v>
                </c:pt>
                <c:pt idx="2696">
                  <c:v>3</c:v>
                </c:pt>
                <c:pt idx="2697">
                  <c:v>0</c:v>
                </c:pt>
                <c:pt idx="2698">
                  <c:v>7</c:v>
                </c:pt>
                <c:pt idx="2699">
                  <c:v>2</c:v>
                </c:pt>
                <c:pt idx="2700">
                  <c:v>3</c:v>
                </c:pt>
                <c:pt idx="2701">
                  <c:v>7</c:v>
                </c:pt>
                <c:pt idx="2702">
                  <c:v>5</c:v>
                </c:pt>
                <c:pt idx="2703">
                  <c:v>4</c:v>
                </c:pt>
                <c:pt idx="2704">
                  <c:v>3</c:v>
                </c:pt>
                <c:pt idx="2705">
                  <c:v>10</c:v>
                </c:pt>
                <c:pt idx="2706">
                  <c:v>8</c:v>
                </c:pt>
                <c:pt idx="2707">
                  <c:v>3</c:v>
                </c:pt>
                <c:pt idx="2708">
                  <c:v>7</c:v>
                </c:pt>
                <c:pt idx="2709">
                  <c:v>6</c:v>
                </c:pt>
                <c:pt idx="2710">
                  <c:v>3</c:v>
                </c:pt>
                <c:pt idx="2711">
                  <c:v>1</c:v>
                </c:pt>
                <c:pt idx="2712">
                  <c:v>7</c:v>
                </c:pt>
                <c:pt idx="2713">
                  <c:v>3</c:v>
                </c:pt>
                <c:pt idx="2714">
                  <c:v>4</c:v>
                </c:pt>
                <c:pt idx="2715">
                  <c:v>10</c:v>
                </c:pt>
                <c:pt idx="2716">
                  <c:v>5</c:v>
                </c:pt>
                <c:pt idx="2717">
                  <c:v>6</c:v>
                </c:pt>
                <c:pt idx="2718">
                  <c:v>4</c:v>
                </c:pt>
                <c:pt idx="2719">
                  <c:v>8</c:v>
                </c:pt>
                <c:pt idx="2720">
                  <c:v>3</c:v>
                </c:pt>
                <c:pt idx="2721">
                  <c:v>5</c:v>
                </c:pt>
                <c:pt idx="2722">
                  <c:v>9</c:v>
                </c:pt>
                <c:pt idx="2723">
                  <c:v>4</c:v>
                </c:pt>
                <c:pt idx="2724">
                  <c:v>7</c:v>
                </c:pt>
                <c:pt idx="2725">
                  <c:v>5</c:v>
                </c:pt>
                <c:pt idx="2726">
                  <c:v>7</c:v>
                </c:pt>
                <c:pt idx="2727">
                  <c:v>5</c:v>
                </c:pt>
                <c:pt idx="2728">
                  <c:v>4</c:v>
                </c:pt>
                <c:pt idx="2729">
                  <c:v>4</c:v>
                </c:pt>
                <c:pt idx="2730">
                  <c:v>4</c:v>
                </c:pt>
                <c:pt idx="2731">
                  <c:v>3</c:v>
                </c:pt>
                <c:pt idx="2732">
                  <c:v>9</c:v>
                </c:pt>
                <c:pt idx="2733">
                  <c:v>2</c:v>
                </c:pt>
                <c:pt idx="2734">
                  <c:v>5</c:v>
                </c:pt>
                <c:pt idx="2735">
                  <c:v>1</c:v>
                </c:pt>
                <c:pt idx="2736">
                  <c:v>1</c:v>
                </c:pt>
                <c:pt idx="2737">
                  <c:v>4</c:v>
                </c:pt>
                <c:pt idx="2738">
                  <c:v>3</c:v>
                </c:pt>
                <c:pt idx="2739">
                  <c:v>5</c:v>
                </c:pt>
                <c:pt idx="2740">
                  <c:v>3</c:v>
                </c:pt>
                <c:pt idx="2741">
                  <c:v>4</c:v>
                </c:pt>
                <c:pt idx="2742">
                  <c:v>4</c:v>
                </c:pt>
                <c:pt idx="2743">
                  <c:v>4</c:v>
                </c:pt>
                <c:pt idx="2744">
                  <c:v>2</c:v>
                </c:pt>
                <c:pt idx="2745">
                  <c:v>8</c:v>
                </c:pt>
                <c:pt idx="2746">
                  <c:v>2</c:v>
                </c:pt>
                <c:pt idx="2747">
                  <c:v>2</c:v>
                </c:pt>
                <c:pt idx="2748">
                  <c:v>2</c:v>
                </c:pt>
                <c:pt idx="2749">
                  <c:v>5</c:v>
                </c:pt>
                <c:pt idx="2750">
                  <c:v>6</c:v>
                </c:pt>
                <c:pt idx="2751">
                  <c:v>6</c:v>
                </c:pt>
                <c:pt idx="2752">
                  <c:v>9</c:v>
                </c:pt>
                <c:pt idx="2753">
                  <c:v>4</c:v>
                </c:pt>
                <c:pt idx="2754">
                  <c:v>3</c:v>
                </c:pt>
                <c:pt idx="2755">
                  <c:v>9</c:v>
                </c:pt>
                <c:pt idx="2756">
                  <c:v>11</c:v>
                </c:pt>
                <c:pt idx="2757">
                  <c:v>5</c:v>
                </c:pt>
                <c:pt idx="2758">
                  <c:v>10</c:v>
                </c:pt>
                <c:pt idx="2759">
                  <c:v>5</c:v>
                </c:pt>
                <c:pt idx="2760">
                  <c:v>3</c:v>
                </c:pt>
                <c:pt idx="2761">
                  <c:v>4</c:v>
                </c:pt>
                <c:pt idx="2762">
                  <c:v>7</c:v>
                </c:pt>
                <c:pt idx="2763">
                  <c:v>3</c:v>
                </c:pt>
                <c:pt idx="2764">
                  <c:v>4</c:v>
                </c:pt>
                <c:pt idx="2765">
                  <c:v>5</c:v>
                </c:pt>
                <c:pt idx="2766">
                  <c:v>1</c:v>
                </c:pt>
                <c:pt idx="2767">
                  <c:v>8</c:v>
                </c:pt>
                <c:pt idx="2768">
                  <c:v>7</c:v>
                </c:pt>
                <c:pt idx="2769">
                  <c:v>4</c:v>
                </c:pt>
                <c:pt idx="2770">
                  <c:v>4</c:v>
                </c:pt>
                <c:pt idx="2771">
                  <c:v>7</c:v>
                </c:pt>
                <c:pt idx="2772">
                  <c:v>8</c:v>
                </c:pt>
                <c:pt idx="2773">
                  <c:v>1</c:v>
                </c:pt>
                <c:pt idx="2774">
                  <c:v>4</c:v>
                </c:pt>
                <c:pt idx="2775">
                  <c:v>9</c:v>
                </c:pt>
                <c:pt idx="2776">
                  <c:v>7</c:v>
                </c:pt>
                <c:pt idx="2777">
                  <c:v>1</c:v>
                </c:pt>
                <c:pt idx="2778">
                  <c:v>7</c:v>
                </c:pt>
                <c:pt idx="2779">
                  <c:v>4</c:v>
                </c:pt>
                <c:pt idx="2780">
                  <c:v>6</c:v>
                </c:pt>
                <c:pt idx="2781">
                  <c:v>7</c:v>
                </c:pt>
                <c:pt idx="2782">
                  <c:v>6</c:v>
                </c:pt>
                <c:pt idx="2783">
                  <c:v>6</c:v>
                </c:pt>
                <c:pt idx="2784">
                  <c:v>9</c:v>
                </c:pt>
                <c:pt idx="2785">
                  <c:v>5</c:v>
                </c:pt>
                <c:pt idx="2786">
                  <c:v>7</c:v>
                </c:pt>
                <c:pt idx="2787">
                  <c:v>5</c:v>
                </c:pt>
                <c:pt idx="2788">
                  <c:v>4</c:v>
                </c:pt>
                <c:pt idx="2789">
                  <c:v>5</c:v>
                </c:pt>
                <c:pt idx="2790">
                  <c:v>9</c:v>
                </c:pt>
                <c:pt idx="2791">
                  <c:v>7</c:v>
                </c:pt>
                <c:pt idx="2792">
                  <c:v>7</c:v>
                </c:pt>
                <c:pt idx="2793">
                  <c:v>7</c:v>
                </c:pt>
                <c:pt idx="2794">
                  <c:v>4</c:v>
                </c:pt>
                <c:pt idx="2795">
                  <c:v>6</c:v>
                </c:pt>
                <c:pt idx="2796">
                  <c:v>7</c:v>
                </c:pt>
                <c:pt idx="2797">
                  <c:v>3</c:v>
                </c:pt>
                <c:pt idx="2798">
                  <c:v>6</c:v>
                </c:pt>
                <c:pt idx="2799">
                  <c:v>5</c:v>
                </c:pt>
                <c:pt idx="2800">
                  <c:v>5</c:v>
                </c:pt>
                <c:pt idx="2801">
                  <c:v>5</c:v>
                </c:pt>
                <c:pt idx="2802">
                  <c:v>6</c:v>
                </c:pt>
                <c:pt idx="2803">
                  <c:v>9</c:v>
                </c:pt>
                <c:pt idx="2804">
                  <c:v>5</c:v>
                </c:pt>
                <c:pt idx="2805">
                  <c:v>6</c:v>
                </c:pt>
                <c:pt idx="2806">
                  <c:v>3</c:v>
                </c:pt>
                <c:pt idx="2807">
                  <c:v>6</c:v>
                </c:pt>
                <c:pt idx="2808">
                  <c:v>1</c:v>
                </c:pt>
                <c:pt idx="2809">
                  <c:v>3</c:v>
                </c:pt>
                <c:pt idx="2810">
                  <c:v>5</c:v>
                </c:pt>
                <c:pt idx="2811">
                  <c:v>3</c:v>
                </c:pt>
                <c:pt idx="2812">
                  <c:v>3</c:v>
                </c:pt>
                <c:pt idx="2813">
                  <c:v>5</c:v>
                </c:pt>
                <c:pt idx="2814">
                  <c:v>3</c:v>
                </c:pt>
                <c:pt idx="2815">
                  <c:v>8</c:v>
                </c:pt>
                <c:pt idx="2816">
                  <c:v>8</c:v>
                </c:pt>
                <c:pt idx="2817">
                  <c:v>2</c:v>
                </c:pt>
                <c:pt idx="2818">
                  <c:v>1</c:v>
                </c:pt>
                <c:pt idx="2819">
                  <c:v>3</c:v>
                </c:pt>
                <c:pt idx="2820">
                  <c:v>3</c:v>
                </c:pt>
                <c:pt idx="2821">
                  <c:v>5</c:v>
                </c:pt>
                <c:pt idx="2822">
                  <c:v>4</c:v>
                </c:pt>
                <c:pt idx="2823">
                  <c:v>5</c:v>
                </c:pt>
                <c:pt idx="2824">
                  <c:v>2</c:v>
                </c:pt>
                <c:pt idx="2825">
                  <c:v>6</c:v>
                </c:pt>
                <c:pt idx="2826">
                  <c:v>8</c:v>
                </c:pt>
                <c:pt idx="2827">
                  <c:v>3</c:v>
                </c:pt>
                <c:pt idx="2828">
                  <c:v>4</c:v>
                </c:pt>
                <c:pt idx="2829">
                  <c:v>1</c:v>
                </c:pt>
                <c:pt idx="2830">
                  <c:v>5</c:v>
                </c:pt>
                <c:pt idx="2831">
                  <c:v>3</c:v>
                </c:pt>
                <c:pt idx="2832">
                  <c:v>4</c:v>
                </c:pt>
                <c:pt idx="2833">
                  <c:v>4</c:v>
                </c:pt>
                <c:pt idx="2834">
                  <c:v>1</c:v>
                </c:pt>
                <c:pt idx="2835">
                  <c:v>9</c:v>
                </c:pt>
                <c:pt idx="2836">
                  <c:v>5</c:v>
                </c:pt>
                <c:pt idx="2837">
                  <c:v>3</c:v>
                </c:pt>
                <c:pt idx="2838">
                  <c:v>4</c:v>
                </c:pt>
                <c:pt idx="2839">
                  <c:v>4</c:v>
                </c:pt>
                <c:pt idx="2840">
                  <c:v>12</c:v>
                </c:pt>
                <c:pt idx="2841">
                  <c:v>3</c:v>
                </c:pt>
                <c:pt idx="2842">
                  <c:v>1</c:v>
                </c:pt>
                <c:pt idx="2843">
                  <c:v>1</c:v>
                </c:pt>
                <c:pt idx="2844">
                  <c:v>0</c:v>
                </c:pt>
                <c:pt idx="2845">
                  <c:v>2</c:v>
                </c:pt>
                <c:pt idx="2846">
                  <c:v>4</c:v>
                </c:pt>
                <c:pt idx="2847">
                  <c:v>5</c:v>
                </c:pt>
                <c:pt idx="2848">
                  <c:v>2</c:v>
                </c:pt>
                <c:pt idx="2849">
                  <c:v>10</c:v>
                </c:pt>
                <c:pt idx="2850">
                  <c:v>3</c:v>
                </c:pt>
                <c:pt idx="2851">
                  <c:v>11</c:v>
                </c:pt>
                <c:pt idx="2852">
                  <c:v>2</c:v>
                </c:pt>
                <c:pt idx="2853">
                  <c:v>10</c:v>
                </c:pt>
                <c:pt idx="2854">
                  <c:v>7</c:v>
                </c:pt>
                <c:pt idx="2855">
                  <c:v>3</c:v>
                </c:pt>
                <c:pt idx="2856">
                  <c:v>2</c:v>
                </c:pt>
                <c:pt idx="2857">
                  <c:v>4</c:v>
                </c:pt>
                <c:pt idx="2858">
                  <c:v>6</c:v>
                </c:pt>
                <c:pt idx="2859">
                  <c:v>2</c:v>
                </c:pt>
                <c:pt idx="2860">
                  <c:v>6</c:v>
                </c:pt>
                <c:pt idx="2861">
                  <c:v>8</c:v>
                </c:pt>
                <c:pt idx="2862">
                  <c:v>7</c:v>
                </c:pt>
                <c:pt idx="2863">
                  <c:v>7</c:v>
                </c:pt>
                <c:pt idx="2864">
                  <c:v>3</c:v>
                </c:pt>
                <c:pt idx="2865">
                  <c:v>5</c:v>
                </c:pt>
                <c:pt idx="2866">
                  <c:v>5</c:v>
                </c:pt>
                <c:pt idx="2867">
                  <c:v>4</c:v>
                </c:pt>
                <c:pt idx="2868">
                  <c:v>11</c:v>
                </c:pt>
                <c:pt idx="2869">
                  <c:v>10</c:v>
                </c:pt>
                <c:pt idx="2870">
                  <c:v>5</c:v>
                </c:pt>
                <c:pt idx="2871">
                  <c:v>3</c:v>
                </c:pt>
                <c:pt idx="2872">
                  <c:v>8</c:v>
                </c:pt>
                <c:pt idx="2873">
                  <c:v>4</c:v>
                </c:pt>
                <c:pt idx="2874">
                  <c:v>3</c:v>
                </c:pt>
                <c:pt idx="2875">
                  <c:v>2</c:v>
                </c:pt>
                <c:pt idx="2876">
                  <c:v>2</c:v>
                </c:pt>
                <c:pt idx="2877">
                  <c:v>2</c:v>
                </c:pt>
                <c:pt idx="2878">
                  <c:v>7</c:v>
                </c:pt>
                <c:pt idx="2879">
                  <c:v>5</c:v>
                </c:pt>
                <c:pt idx="2880">
                  <c:v>8</c:v>
                </c:pt>
                <c:pt idx="2881">
                  <c:v>8</c:v>
                </c:pt>
                <c:pt idx="2882">
                  <c:v>4</c:v>
                </c:pt>
                <c:pt idx="2883">
                  <c:v>4</c:v>
                </c:pt>
                <c:pt idx="2884">
                  <c:v>5</c:v>
                </c:pt>
                <c:pt idx="2885">
                  <c:v>5</c:v>
                </c:pt>
                <c:pt idx="2886">
                  <c:v>2</c:v>
                </c:pt>
                <c:pt idx="2887">
                  <c:v>7</c:v>
                </c:pt>
                <c:pt idx="2888">
                  <c:v>4</c:v>
                </c:pt>
                <c:pt idx="2889">
                  <c:v>2</c:v>
                </c:pt>
                <c:pt idx="2890">
                  <c:v>5</c:v>
                </c:pt>
                <c:pt idx="2891">
                  <c:v>5</c:v>
                </c:pt>
                <c:pt idx="2892">
                  <c:v>6</c:v>
                </c:pt>
                <c:pt idx="2893">
                  <c:v>4</c:v>
                </c:pt>
                <c:pt idx="2894">
                  <c:v>2</c:v>
                </c:pt>
                <c:pt idx="2895">
                  <c:v>7</c:v>
                </c:pt>
                <c:pt idx="2896">
                  <c:v>8</c:v>
                </c:pt>
                <c:pt idx="2897">
                  <c:v>6</c:v>
                </c:pt>
                <c:pt idx="2898">
                  <c:v>6</c:v>
                </c:pt>
                <c:pt idx="2899">
                  <c:v>1</c:v>
                </c:pt>
                <c:pt idx="2900">
                  <c:v>8</c:v>
                </c:pt>
                <c:pt idx="2901">
                  <c:v>9</c:v>
                </c:pt>
                <c:pt idx="2902">
                  <c:v>5</c:v>
                </c:pt>
                <c:pt idx="2903">
                  <c:v>4</c:v>
                </c:pt>
                <c:pt idx="2904">
                  <c:v>3</c:v>
                </c:pt>
                <c:pt idx="2905">
                  <c:v>3</c:v>
                </c:pt>
                <c:pt idx="2906">
                  <c:v>9</c:v>
                </c:pt>
                <c:pt idx="2907">
                  <c:v>5</c:v>
                </c:pt>
                <c:pt idx="2908">
                  <c:v>4</c:v>
                </c:pt>
                <c:pt idx="2909">
                  <c:v>3</c:v>
                </c:pt>
                <c:pt idx="2910">
                  <c:v>2</c:v>
                </c:pt>
                <c:pt idx="2911">
                  <c:v>5</c:v>
                </c:pt>
                <c:pt idx="2912">
                  <c:v>4</c:v>
                </c:pt>
                <c:pt idx="2913">
                  <c:v>3</c:v>
                </c:pt>
                <c:pt idx="2914">
                  <c:v>2</c:v>
                </c:pt>
                <c:pt idx="2915">
                  <c:v>4</c:v>
                </c:pt>
                <c:pt idx="2916">
                  <c:v>1</c:v>
                </c:pt>
                <c:pt idx="2917">
                  <c:v>3</c:v>
                </c:pt>
                <c:pt idx="2918">
                  <c:v>4</c:v>
                </c:pt>
                <c:pt idx="2919">
                  <c:v>5</c:v>
                </c:pt>
                <c:pt idx="2920">
                  <c:v>2</c:v>
                </c:pt>
                <c:pt idx="2921">
                  <c:v>5</c:v>
                </c:pt>
                <c:pt idx="2922">
                  <c:v>10</c:v>
                </c:pt>
                <c:pt idx="2923">
                  <c:v>4</c:v>
                </c:pt>
                <c:pt idx="2924">
                  <c:v>7</c:v>
                </c:pt>
                <c:pt idx="2925">
                  <c:v>7</c:v>
                </c:pt>
                <c:pt idx="2926">
                  <c:v>2</c:v>
                </c:pt>
                <c:pt idx="2927">
                  <c:v>4</c:v>
                </c:pt>
                <c:pt idx="2928">
                  <c:v>2</c:v>
                </c:pt>
                <c:pt idx="2929">
                  <c:v>2</c:v>
                </c:pt>
                <c:pt idx="2930">
                  <c:v>6</c:v>
                </c:pt>
                <c:pt idx="2931">
                  <c:v>7</c:v>
                </c:pt>
                <c:pt idx="2932">
                  <c:v>3</c:v>
                </c:pt>
                <c:pt idx="2933">
                  <c:v>12</c:v>
                </c:pt>
                <c:pt idx="2934">
                  <c:v>8</c:v>
                </c:pt>
                <c:pt idx="2935">
                  <c:v>5</c:v>
                </c:pt>
                <c:pt idx="2936">
                  <c:v>3</c:v>
                </c:pt>
                <c:pt idx="2937">
                  <c:v>7</c:v>
                </c:pt>
                <c:pt idx="2938">
                  <c:v>8</c:v>
                </c:pt>
                <c:pt idx="2939">
                  <c:v>7</c:v>
                </c:pt>
                <c:pt idx="2940">
                  <c:v>2</c:v>
                </c:pt>
                <c:pt idx="2941">
                  <c:v>5</c:v>
                </c:pt>
                <c:pt idx="2942">
                  <c:v>4</c:v>
                </c:pt>
                <c:pt idx="2943">
                  <c:v>7</c:v>
                </c:pt>
                <c:pt idx="2944">
                  <c:v>4</c:v>
                </c:pt>
                <c:pt idx="2945">
                  <c:v>7</c:v>
                </c:pt>
                <c:pt idx="2946">
                  <c:v>4</c:v>
                </c:pt>
                <c:pt idx="2947">
                  <c:v>4</c:v>
                </c:pt>
                <c:pt idx="2948">
                  <c:v>3</c:v>
                </c:pt>
                <c:pt idx="2949">
                  <c:v>2</c:v>
                </c:pt>
                <c:pt idx="2950">
                  <c:v>5</c:v>
                </c:pt>
                <c:pt idx="2951">
                  <c:v>9</c:v>
                </c:pt>
                <c:pt idx="2952">
                  <c:v>5</c:v>
                </c:pt>
                <c:pt idx="2953">
                  <c:v>7</c:v>
                </c:pt>
                <c:pt idx="2954">
                  <c:v>4</c:v>
                </c:pt>
                <c:pt idx="2955">
                  <c:v>2</c:v>
                </c:pt>
                <c:pt idx="2956">
                  <c:v>7</c:v>
                </c:pt>
                <c:pt idx="2957">
                  <c:v>5</c:v>
                </c:pt>
                <c:pt idx="2958">
                  <c:v>3</c:v>
                </c:pt>
                <c:pt idx="2959">
                  <c:v>7</c:v>
                </c:pt>
                <c:pt idx="2960">
                  <c:v>7</c:v>
                </c:pt>
                <c:pt idx="2961">
                  <c:v>2</c:v>
                </c:pt>
                <c:pt idx="2962">
                  <c:v>4</c:v>
                </c:pt>
                <c:pt idx="2963">
                  <c:v>7</c:v>
                </c:pt>
                <c:pt idx="2964">
                  <c:v>6</c:v>
                </c:pt>
                <c:pt idx="2965">
                  <c:v>4</c:v>
                </c:pt>
                <c:pt idx="2966">
                  <c:v>4</c:v>
                </c:pt>
                <c:pt idx="2967">
                  <c:v>5</c:v>
                </c:pt>
                <c:pt idx="2968">
                  <c:v>2</c:v>
                </c:pt>
                <c:pt idx="2969">
                  <c:v>7</c:v>
                </c:pt>
                <c:pt idx="2970">
                  <c:v>3</c:v>
                </c:pt>
                <c:pt idx="2971">
                  <c:v>7</c:v>
                </c:pt>
                <c:pt idx="2972">
                  <c:v>4</c:v>
                </c:pt>
                <c:pt idx="2973">
                  <c:v>0</c:v>
                </c:pt>
                <c:pt idx="2974">
                  <c:v>2</c:v>
                </c:pt>
                <c:pt idx="2975">
                  <c:v>4</c:v>
                </c:pt>
                <c:pt idx="2976">
                  <c:v>3</c:v>
                </c:pt>
                <c:pt idx="2977">
                  <c:v>1</c:v>
                </c:pt>
                <c:pt idx="2978">
                  <c:v>8</c:v>
                </c:pt>
                <c:pt idx="2979">
                  <c:v>9</c:v>
                </c:pt>
                <c:pt idx="2980">
                  <c:v>8</c:v>
                </c:pt>
                <c:pt idx="2981">
                  <c:v>9</c:v>
                </c:pt>
                <c:pt idx="2982">
                  <c:v>1</c:v>
                </c:pt>
                <c:pt idx="2983">
                  <c:v>4</c:v>
                </c:pt>
                <c:pt idx="2984">
                  <c:v>6</c:v>
                </c:pt>
                <c:pt idx="2985">
                  <c:v>8</c:v>
                </c:pt>
                <c:pt idx="2986">
                  <c:v>5</c:v>
                </c:pt>
                <c:pt idx="2987">
                  <c:v>3</c:v>
                </c:pt>
                <c:pt idx="2988">
                  <c:v>2</c:v>
                </c:pt>
                <c:pt idx="2989">
                  <c:v>2</c:v>
                </c:pt>
                <c:pt idx="2990">
                  <c:v>0</c:v>
                </c:pt>
                <c:pt idx="2991">
                  <c:v>11</c:v>
                </c:pt>
                <c:pt idx="2992">
                  <c:v>6</c:v>
                </c:pt>
                <c:pt idx="2993">
                  <c:v>2</c:v>
                </c:pt>
                <c:pt idx="2994">
                  <c:v>3</c:v>
                </c:pt>
                <c:pt idx="2995">
                  <c:v>2</c:v>
                </c:pt>
                <c:pt idx="2996">
                  <c:v>2</c:v>
                </c:pt>
                <c:pt idx="2997">
                  <c:v>3</c:v>
                </c:pt>
                <c:pt idx="2998">
                  <c:v>4</c:v>
                </c:pt>
                <c:pt idx="2999">
                  <c:v>6</c:v>
                </c:pt>
                <c:pt idx="3000">
                  <c:v>9</c:v>
                </c:pt>
                <c:pt idx="3001">
                  <c:v>5</c:v>
                </c:pt>
                <c:pt idx="3002">
                  <c:v>5</c:v>
                </c:pt>
                <c:pt idx="3003">
                  <c:v>3</c:v>
                </c:pt>
                <c:pt idx="3004">
                  <c:v>2</c:v>
                </c:pt>
                <c:pt idx="3005">
                  <c:v>11</c:v>
                </c:pt>
                <c:pt idx="3006">
                  <c:v>4</c:v>
                </c:pt>
                <c:pt idx="3007">
                  <c:v>3</c:v>
                </c:pt>
                <c:pt idx="3008">
                  <c:v>4</c:v>
                </c:pt>
                <c:pt idx="3009">
                  <c:v>3</c:v>
                </c:pt>
                <c:pt idx="3010">
                  <c:v>9</c:v>
                </c:pt>
                <c:pt idx="3011">
                  <c:v>7</c:v>
                </c:pt>
                <c:pt idx="3012">
                  <c:v>6</c:v>
                </c:pt>
                <c:pt idx="3013">
                  <c:v>4</c:v>
                </c:pt>
                <c:pt idx="3014">
                  <c:v>7</c:v>
                </c:pt>
                <c:pt idx="3015">
                  <c:v>4</c:v>
                </c:pt>
                <c:pt idx="3016">
                  <c:v>3</c:v>
                </c:pt>
                <c:pt idx="3017">
                  <c:v>4</c:v>
                </c:pt>
                <c:pt idx="3018">
                  <c:v>5</c:v>
                </c:pt>
                <c:pt idx="3019">
                  <c:v>8</c:v>
                </c:pt>
                <c:pt idx="3020">
                  <c:v>3</c:v>
                </c:pt>
                <c:pt idx="3021">
                  <c:v>6</c:v>
                </c:pt>
                <c:pt idx="3022">
                  <c:v>7</c:v>
                </c:pt>
                <c:pt idx="3023">
                  <c:v>5</c:v>
                </c:pt>
                <c:pt idx="3024">
                  <c:v>9</c:v>
                </c:pt>
                <c:pt idx="3025">
                  <c:v>7</c:v>
                </c:pt>
                <c:pt idx="3026">
                  <c:v>6</c:v>
                </c:pt>
                <c:pt idx="3027">
                  <c:v>5</c:v>
                </c:pt>
                <c:pt idx="3028">
                  <c:v>5</c:v>
                </c:pt>
                <c:pt idx="3029">
                  <c:v>10</c:v>
                </c:pt>
                <c:pt idx="3030">
                  <c:v>5</c:v>
                </c:pt>
                <c:pt idx="3031">
                  <c:v>5</c:v>
                </c:pt>
                <c:pt idx="3032">
                  <c:v>4</c:v>
                </c:pt>
                <c:pt idx="3033">
                  <c:v>2</c:v>
                </c:pt>
                <c:pt idx="3034">
                  <c:v>3</c:v>
                </c:pt>
                <c:pt idx="3035">
                  <c:v>3</c:v>
                </c:pt>
                <c:pt idx="3036">
                  <c:v>1</c:v>
                </c:pt>
                <c:pt idx="3037">
                  <c:v>6</c:v>
                </c:pt>
                <c:pt idx="3038">
                  <c:v>4</c:v>
                </c:pt>
                <c:pt idx="3039">
                  <c:v>3</c:v>
                </c:pt>
                <c:pt idx="3040">
                  <c:v>7</c:v>
                </c:pt>
                <c:pt idx="3041">
                  <c:v>1</c:v>
                </c:pt>
                <c:pt idx="3042">
                  <c:v>11</c:v>
                </c:pt>
                <c:pt idx="3043">
                  <c:v>5</c:v>
                </c:pt>
                <c:pt idx="3044">
                  <c:v>7</c:v>
                </c:pt>
                <c:pt idx="3045">
                  <c:v>5</c:v>
                </c:pt>
                <c:pt idx="3046">
                  <c:v>10</c:v>
                </c:pt>
                <c:pt idx="3047">
                  <c:v>5</c:v>
                </c:pt>
                <c:pt idx="3048">
                  <c:v>8</c:v>
                </c:pt>
                <c:pt idx="3049">
                  <c:v>9</c:v>
                </c:pt>
                <c:pt idx="3050">
                  <c:v>5</c:v>
                </c:pt>
                <c:pt idx="3051">
                  <c:v>4</c:v>
                </c:pt>
                <c:pt idx="3052">
                  <c:v>6</c:v>
                </c:pt>
                <c:pt idx="3053">
                  <c:v>7</c:v>
                </c:pt>
                <c:pt idx="3054">
                  <c:v>4</c:v>
                </c:pt>
                <c:pt idx="3055">
                  <c:v>2</c:v>
                </c:pt>
                <c:pt idx="3056">
                  <c:v>5</c:v>
                </c:pt>
                <c:pt idx="3057">
                  <c:v>4</c:v>
                </c:pt>
                <c:pt idx="3058">
                  <c:v>7</c:v>
                </c:pt>
                <c:pt idx="3059">
                  <c:v>3</c:v>
                </c:pt>
                <c:pt idx="3060">
                  <c:v>10</c:v>
                </c:pt>
                <c:pt idx="3061">
                  <c:v>6</c:v>
                </c:pt>
                <c:pt idx="3062">
                  <c:v>3</c:v>
                </c:pt>
                <c:pt idx="3063">
                  <c:v>8</c:v>
                </c:pt>
                <c:pt idx="3064">
                  <c:v>3</c:v>
                </c:pt>
                <c:pt idx="3065">
                  <c:v>4</c:v>
                </c:pt>
                <c:pt idx="3066">
                  <c:v>6</c:v>
                </c:pt>
                <c:pt idx="3067">
                  <c:v>6</c:v>
                </c:pt>
                <c:pt idx="3068">
                  <c:v>1</c:v>
                </c:pt>
                <c:pt idx="3069">
                  <c:v>4</c:v>
                </c:pt>
                <c:pt idx="3070">
                  <c:v>4</c:v>
                </c:pt>
                <c:pt idx="3071">
                  <c:v>6</c:v>
                </c:pt>
                <c:pt idx="3072">
                  <c:v>5</c:v>
                </c:pt>
                <c:pt idx="3073">
                  <c:v>5</c:v>
                </c:pt>
                <c:pt idx="3074">
                  <c:v>6</c:v>
                </c:pt>
                <c:pt idx="3075">
                  <c:v>4</c:v>
                </c:pt>
                <c:pt idx="3076">
                  <c:v>3</c:v>
                </c:pt>
                <c:pt idx="3077">
                  <c:v>3</c:v>
                </c:pt>
                <c:pt idx="3078">
                  <c:v>5</c:v>
                </c:pt>
                <c:pt idx="3079">
                  <c:v>9</c:v>
                </c:pt>
                <c:pt idx="3080">
                  <c:v>2</c:v>
                </c:pt>
                <c:pt idx="3081">
                  <c:v>2</c:v>
                </c:pt>
                <c:pt idx="3082">
                  <c:v>4</c:v>
                </c:pt>
                <c:pt idx="3083">
                  <c:v>4</c:v>
                </c:pt>
                <c:pt idx="3084">
                  <c:v>8</c:v>
                </c:pt>
                <c:pt idx="3085">
                  <c:v>6</c:v>
                </c:pt>
                <c:pt idx="3086">
                  <c:v>6</c:v>
                </c:pt>
                <c:pt idx="3087">
                  <c:v>5</c:v>
                </c:pt>
                <c:pt idx="3088">
                  <c:v>2</c:v>
                </c:pt>
                <c:pt idx="3089">
                  <c:v>3</c:v>
                </c:pt>
                <c:pt idx="3090">
                  <c:v>2</c:v>
                </c:pt>
                <c:pt idx="3091">
                  <c:v>8</c:v>
                </c:pt>
                <c:pt idx="3092">
                  <c:v>5</c:v>
                </c:pt>
                <c:pt idx="3093">
                  <c:v>2</c:v>
                </c:pt>
                <c:pt idx="3094">
                  <c:v>6</c:v>
                </c:pt>
                <c:pt idx="3095">
                  <c:v>4</c:v>
                </c:pt>
                <c:pt idx="3096">
                  <c:v>2</c:v>
                </c:pt>
                <c:pt idx="3097">
                  <c:v>3</c:v>
                </c:pt>
                <c:pt idx="3098">
                  <c:v>6</c:v>
                </c:pt>
                <c:pt idx="3099">
                  <c:v>1</c:v>
                </c:pt>
                <c:pt idx="3100">
                  <c:v>7</c:v>
                </c:pt>
                <c:pt idx="3101">
                  <c:v>5</c:v>
                </c:pt>
                <c:pt idx="3102">
                  <c:v>9</c:v>
                </c:pt>
                <c:pt idx="3103">
                  <c:v>7</c:v>
                </c:pt>
                <c:pt idx="3104">
                  <c:v>7</c:v>
                </c:pt>
                <c:pt idx="3105">
                  <c:v>3</c:v>
                </c:pt>
                <c:pt idx="3106">
                  <c:v>3</c:v>
                </c:pt>
                <c:pt idx="3107">
                  <c:v>6</c:v>
                </c:pt>
                <c:pt idx="3108">
                  <c:v>6</c:v>
                </c:pt>
                <c:pt idx="3109">
                  <c:v>1</c:v>
                </c:pt>
                <c:pt idx="3110">
                  <c:v>1</c:v>
                </c:pt>
                <c:pt idx="3111">
                  <c:v>5</c:v>
                </c:pt>
                <c:pt idx="3112">
                  <c:v>2</c:v>
                </c:pt>
                <c:pt idx="3113">
                  <c:v>7</c:v>
                </c:pt>
                <c:pt idx="3114">
                  <c:v>2</c:v>
                </c:pt>
                <c:pt idx="3115">
                  <c:v>4</c:v>
                </c:pt>
                <c:pt idx="3116">
                  <c:v>7</c:v>
                </c:pt>
                <c:pt idx="3117">
                  <c:v>9</c:v>
                </c:pt>
                <c:pt idx="3118">
                  <c:v>5</c:v>
                </c:pt>
                <c:pt idx="3119">
                  <c:v>1</c:v>
                </c:pt>
                <c:pt idx="3120">
                  <c:v>4</c:v>
                </c:pt>
                <c:pt idx="3121">
                  <c:v>4</c:v>
                </c:pt>
                <c:pt idx="3122">
                  <c:v>2</c:v>
                </c:pt>
                <c:pt idx="3123">
                  <c:v>3</c:v>
                </c:pt>
                <c:pt idx="3124">
                  <c:v>7</c:v>
                </c:pt>
                <c:pt idx="3125">
                  <c:v>9</c:v>
                </c:pt>
                <c:pt idx="3126">
                  <c:v>2</c:v>
                </c:pt>
                <c:pt idx="3127">
                  <c:v>5</c:v>
                </c:pt>
                <c:pt idx="3128">
                  <c:v>7</c:v>
                </c:pt>
                <c:pt idx="3129">
                  <c:v>3</c:v>
                </c:pt>
                <c:pt idx="3130">
                  <c:v>3</c:v>
                </c:pt>
                <c:pt idx="3131">
                  <c:v>4</c:v>
                </c:pt>
                <c:pt idx="3132">
                  <c:v>4</c:v>
                </c:pt>
                <c:pt idx="3133">
                  <c:v>10</c:v>
                </c:pt>
                <c:pt idx="3134">
                  <c:v>9</c:v>
                </c:pt>
                <c:pt idx="3135">
                  <c:v>7</c:v>
                </c:pt>
                <c:pt idx="3136">
                  <c:v>6</c:v>
                </c:pt>
                <c:pt idx="3137">
                  <c:v>10</c:v>
                </c:pt>
                <c:pt idx="3138">
                  <c:v>6</c:v>
                </c:pt>
                <c:pt idx="3139">
                  <c:v>2</c:v>
                </c:pt>
                <c:pt idx="3140">
                  <c:v>3</c:v>
                </c:pt>
                <c:pt idx="3141">
                  <c:v>2</c:v>
                </c:pt>
                <c:pt idx="3142">
                  <c:v>1</c:v>
                </c:pt>
                <c:pt idx="3143">
                  <c:v>5</c:v>
                </c:pt>
                <c:pt idx="3144">
                  <c:v>5</c:v>
                </c:pt>
                <c:pt idx="3145">
                  <c:v>9</c:v>
                </c:pt>
                <c:pt idx="3146">
                  <c:v>5</c:v>
                </c:pt>
                <c:pt idx="3147">
                  <c:v>6</c:v>
                </c:pt>
                <c:pt idx="3148">
                  <c:v>6</c:v>
                </c:pt>
                <c:pt idx="3149">
                  <c:v>5</c:v>
                </c:pt>
                <c:pt idx="3150">
                  <c:v>4</c:v>
                </c:pt>
                <c:pt idx="3151">
                  <c:v>6</c:v>
                </c:pt>
                <c:pt idx="3152">
                  <c:v>6</c:v>
                </c:pt>
                <c:pt idx="3153">
                  <c:v>4</c:v>
                </c:pt>
                <c:pt idx="3154">
                  <c:v>3</c:v>
                </c:pt>
                <c:pt idx="3155">
                  <c:v>8</c:v>
                </c:pt>
                <c:pt idx="3156">
                  <c:v>1</c:v>
                </c:pt>
                <c:pt idx="3157">
                  <c:v>2</c:v>
                </c:pt>
                <c:pt idx="3158">
                  <c:v>8</c:v>
                </c:pt>
                <c:pt idx="3159">
                  <c:v>3</c:v>
                </c:pt>
                <c:pt idx="3160">
                  <c:v>2</c:v>
                </c:pt>
                <c:pt idx="3161">
                  <c:v>6</c:v>
                </c:pt>
                <c:pt idx="3162">
                  <c:v>0</c:v>
                </c:pt>
                <c:pt idx="3163">
                  <c:v>2</c:v>
                </c:pt>
                <c:pt idx="3164">
                  <c:v>2</c:v>
                </c:pt>
                <c:pt idx="3165">
                  <c:v>10</c:v>
                </c:pt>
                <c:pt idx="3166">
                  <c:v>7</c:v>
                </c:pt>
                <c:pt idx="3167">
                  <c:v>6</c:v>
                </c:pt>
                <c:pt idx="3168">
                  <c:v>8</c:v>
                </c:pt>
                <c:pt idx="3169">
                  <c:v>5</c:v>
                </c:pt>
                <c:pt idx="3170">
                  <c:v>3</c:v>
                </c:pt>
                <c:pt idx="3171">
                  <c:v>6</c:v>
                </c:pt>
                <c:pt idx="3172">
                  <c:v>2</c:v>
                </c:pt>
                <c:pt idx="3173">
                  <c:v>4</c:v>
                </c:pt>
                <c:pt idx="3174">
                  <c:v>4</c:v>
                </c:pt>
                <c:pt idx="3175">
                  <c:v>3</c:v>
                </c:pt>
                <c:pt idx="3176">
                  <c:v>4</c:v>
                </c:pt>
                <c:pt idx="3177">
                  <c:v>5</c:v>
                </c:pt>
                <c:pt idx="3178">
                  <c:v>6</c:v>
                </c:pt>
                <c:pt idx="3179">
                  <c:v>2</c:v>
                </c:pt>
                <c:pt idx="3180">
                  <c:v>3</c:v>
                </c:pt>
                <c:pt idx="3181">
                  <c:v>10</c:v>
                </c:pt>
                <c:pt idx="3182">
                  <c:v>7</c:v>
                </c:pt>
                <c:pt idx="3183">
                  <c:v>3</c:v>
                </c:pt>
                <c:pt idx="3184">
                  <c:v>9</c:v>
                </c:pt>
                <c:pt idx="3185">
                  <c:v>6</c:v>
                </c:pt>
                <c:pt idx="3186">
                  <c:v>4</c:v>
                </c:pt>
                <c:pt idx="3187">
                  <c:v>7</c:v>
                </c:pt>
                <c:pt idx="3188">
                  <c:v>3</c:v>
                </c:pt>
                <c:pt idx="3189">
                  <c:v>5</c:v>
                </c:pt>
                <c:pt idx="3190">
                  <c:v>4</c:v>
                </c:pt>
                <c:pt idx="3191">
                  <c:v>5</c:v>
                </c:pt>
                <c:pt idx="3192">
                  <c:v>7</c:v>
                </c:pt>
                <c:pt idx="3193">
                  <c:v>4</c:v>
                </c:pt>
                <c:pt idx="3194">
                  <c:v>5</c:v>
                </c:pt>
                <c:pt idx="3195">
                  <c:v>1</c:v>
                </c:pt>
                <c:pt idx="3196">
                  <c:v>3</c:v>
                </c:pt>
                <c:pt idx="3197">
                  <c:v>7</c:v>
                </c:pt>
                <c:pt idx="3198">
                  <c:v>3</c:v>
                </c:pt>
                <c:pt idx="3199">
                  <c:v>6</c:v>
                </c:pt>
                <c:pt idx="3200">
                  <c:v>0</c:v>
                </c:pt>
                <c:pt idx="3201">
                  <c:v>6</c:v>
                </c:pt>
                <c:pt idx="3202">
                  <c:v>2</c:v>
                </c:pt>
                <c:pt idx="3203">
                  <c:v>6</c:v>
                </c:pt>
                <c:pt idx="3204">
                  <c:v>3</c:v>
                </c:pt>
                <c:pt idx="3205">
                  <c:v>10</c:v>
                </c:pt>
                <c:pt idx="3206">
                  <c:v>8</c:v>
                </c:pt>
                <c:pt idx="3207">
                  <c:v>7</c:v>
                </c:pt>
                <c:pt idx="3208">
                  <c:v>5</c:v>
                </c:pt>
                <c:pt idx="3209">
                  <c:v>6</c:v>
                </c:pt>
                <c:pt idx="3210">
                  <c:v>5</c:v>
                </c:pt>
                <c:pt idx="3211">
                  <c:v>5</c:v>
                </c:pt>
                <c:pt idx="3212">
                  <c:v>8</c:v>
                </c:pt>
                <c:pt idx="3213">
                  <c:v>7</c:v>
                </c:pt>
                <c:pt idx="3214">
                  <c:v>3</c:v>
                </c:pt>
                <c:pt idx="3215">
                  <c:v>5</c:v>
                </c:pt>
                <c:pt idx="3216">
                  <c:v>8</c:v>
                </c:pt>
                <c:pt idx="3217">
                  <c:v>1</c:v>
                </c:pt>
                <c:pt idx="3218">
                  <c:v>8</c:v>
                </c:pt>
                <c:pt idx="3219">
                  <c:v>6</c:v>
                </c:pt>
                <c:pt idx="3220">
                  <c:v>4</c:v>
                </c:pt>
                <c:pt idx="3221">
                  <c:v>5</c:v>
                </c:pt>
                <c:pt idx="3222">
                  <c:v>6</c:v>
                </c:pt>
                <c:pt idx="3223">
                  <c:v>3</c:v>
                </c:pt>
                <c:pt idx="3224">
                  <c:v>4</c:v>
                </c:pt>
                <c:pt idx="3225">
                  <c:v>9</c:v>
                </c:pt>
                <c:pt idx="3226">
                  <c:v>5</c:v>
                </c:pt>
                <c:pt idx="3227">
                  <c:v>5</c:v>
                </c:pt>
                <c:pt idx="3228">
                  <c:v>12</c:v>
                </c:pt>
                <c:pt idx="3229">
                  <c:v>6</c:v>
                </c:pt>
                <c:pt idx="3230">
                  <c:v>9</c:v>
                </c:pt>
                <c:pt idx="3231">
                  <c:v>10</c:v>
                </c:pt>
                <c:pt idx="3232">
                  <c:v>4</c:v>
                </c:pt>
                <c:pt idx="3233">
                  <c:v>0</c:v>
                </c:pt>
                <c:pt idx="3234">
                  <c:v>5</c:v>
                </c:pt>
                <c:pt idx="3235">
                  <c:v>4</c:v>
                </c:pt>
                <c:pt idx="3236">
                  <c:v>8</c:v>
                </c:pt>
                <c:pt idx="3237">
                  <c:v>5</c:v>
                </c:pt>
                <c:pt idx="3238">
                  <c:v>2</c:v>
                </c:pt>
                <c:pt idx="3239">
                  <c:v>5</c:v>
                </c:pt>
                <c:pt idx="3240">
                  <c:v>4</c:v>
                </c:pt>
                <c:pt idx="3241">
                  <c:v>5</c:v>
                </c:pt>
                <c:pt idx="3242">
                  <c:v>4</c:v>
                </c:pt>
                <c:pt idx="3243">
                  <c:v>13</c:v>
                </c:pt>
                <c:pt idx="3244">
                  <c:v>9</c:v>
                </c:pt>
                <c:pt idx="3245">
                  <c:v>1</c:v>
                </c:pt>
                <c:pt idx="3246">
                  <c:v>6</c:v>
                </c:pt>
                <c:pt idx="3247">
                  <c:v>3</c:v>
                </c:pt>
                <c:pt idx="3248">
                  <c:v>6</c:v>
                </c:pt>
                <c:pt idx="3249">
                  <c:v>6</c:v>
                </c:pt>
                <c:pt idx="3250">
                  <c:v>9</c:v>
                </c:pt>
                <c:pt idx="3251">
                  <c:v>6</c:v>
                </c:pt>
                <c:pt idx="3252">
                  <c:v>5</c:v>
                </c:pt>
                <c:pt idx="3253">
                  <c:v>3</c:v>
                </c:pt>
                <c:pt idx="3254">
                  <c:v>10</c:v>
                </c:pt>
                <c:pt idx="3255">
                  <c:v>5</c:v>
                </c:pt>
                <c:pt idx="3256">
                  <c:v>4</c:v>
                </c:pt>
                <c:pt idx="3257">
                  <c:v>4</c:v>
                </c:pt>
                <c:pt idx="3258">
                  <c:v>6</c:v>
                </c:pt>
                <c:pt idx="3259">
                  <c:v>5</c:v>
                </c:pt>
                <c:pt idx="3260">
                  <c:v>2</c:v>
                </c:pt>
                <c:pt idx="3261">
                  <c:v>9</c:v>
                </c:pt>
                <c:pt idx="3262">
                  <c:v>9</c:v>
                </c:pt>
                <c:pt idx="3263">
                  <c:v>4</c:v>
                </c:pt>
                <c:pt idx="3264">
                  <c:v>4</c:v>
                </c:pt>
                <c:pt idx="3265">
                  <c:v>2</c:v>
                </c:pt>
                <c:pt idx="3266">
                  <c:v>3</c:v>
                </c:pt>
                <c:pt idx="3267">
                  <c:v>7</c:v>
                </c:pt>
                <c:pt idx="3268">
                  <c:v>5</c:v>
                </c:pt>
                <c:pt idx="3269">
                  <c:v>3</c:v>
                </c:pt>
                <c:pt idx="3270">
                  <c:v>5</c:v>
                </c:pt>
                <c:pt idx="3271">
                  <c:v>7</c:v>
                </c:pt>
                <c:pt idx="3272">
                  <c:v>14</c:v>
                </c:pt>
                <c:pt idx="3273">
                  <c:v>9</c:v>
                </c:pt>
                <c:pt idx="3274">
                  <c:v>3</c:v>
                </c:pt>
                <c:pt idx="3275">
                  <c:v>5</c:v>
                </c:pt>
                <c:pt idx="3276">
                  <c:v>13</c:v>
                </c:pt>
                <c:pt idx="3277">
                  <c:v>8</c:v>
                </c:pt>
                <c:pt idx="3278">
                  <c:v>3</c:v>
                </c:pt>
                <c:pt idx="3279">
                  <c:v>1</c:v>
                </c:pt>
                <c:pt idx="3280">
                  <c:v>4</c:v>
                </c:pt>
                <c:pt idx="3281">
                  <c:v>4</c:v>
                </c:pt>
                <c:pt idx="3282">
                  <c:v>2</c:v>
                </c:pt>
                <c:pt idx="3283">
                  <c:v>3</c:v>
                </c:pt>
                <c:pt idx="3284">
                  <c:v>3</c:v>
                </c:pt>
                <c:pt idx="3285">
                  <c:v>4</c:v>
                </c:pt>
                <c:pt idx="3286">
                  <c:v>7</c:v>
                </c:pt>
                <c:pt idx="3287">
                  <c:v>3</c:v>
                </c:pt>
                <c:pt idx="3288">
                  <c:v>5</c:v>
                </c:pt>
                <c:pt idx="3289">
                  <c:v>6</c:v>
                </c:pt>
                <c:pt idx="3290">
                  <c:v>3</c:v>
                </c:pt>
                <c:pt idx="3291">
                  <c:v>2</c:v>
                </c:pt>
                <c:pt idx="3292">
                  <c:v>7</c:v>
                </c:pt>
                <c:pt idx="3293">
                  <c:v>8</c:v>
                </c:pt>
                <c:pt idx="3294">
                  <c:v>9</c:v>
                </c:pt>
                <c:pt idx="3295">
                  <c:v>6</c:v>
                </c:pt>
                <c:pt idx="3296">
                  <c:v>6</c:v>
                </c:pt>
                <c:pt idx="3297">
                  <c:v>10</c:v>
                </c:pt>
                <c:pt idx="3298">
                  <c:v>4</c:v>
                </c:pt>
                <c:pt idx="3299">
                  <c:v>4</c:v>
                </c:pt>
                <c:pt idx="3300">
                  <c:v>4</c:v>
                </c:pt>
                <c:pt idx="3301">
                  <c:v>6</c:v>
                </c:pt>
                <c:pt idx="3302">
                  <c:v>5</c:v>
                </c:pt>
                <c:pt idx="3303">
                  <c:v>5</c:v>
                </c:pt>
                <c:pt idx="3304">
                  <c:v>5</c:v>
                </c:pt>
                <c:pt idx="3305">
                  <c:v>8</c:v>
                </c:pt>
                <c:pt idx="3306">
                  <c:v>5</c:v>
                </c:pt>
                <c:pt idx="3307">
                  <c:v>5</c:v>
                </c:pt>
                <c:pt idx="3308">
                  <c:v>3</c:v>
                </c:pt>
                <c:pt idx="3309">
                  <c:v>2</c:v>
                </c:pt>
                <c:pt idx="3310">
                  <c:v>6</c:v>
                </c:pt>
                <c:pt idx="3311">
                  <c:v>5</c:v>
                </c:pt>
                <c:pt idx="3312">
                  <c:v>4</c:v>
                </c:pt>
                <c:pt idx="3313">
                  <c:v>5</c:v>
                </c:pt>
                <c:pt idx="3314">
                  <c:v>10</c:v>
                </c:pt>
                <c:pt idx="3315">
                  <c:v>13</c:v>
                </c:pt>
                <c:pt idx="3316">
                  <c:v>6</c:v>
                </c:pt>
                <c:pt idx="3317">
                  <c:v>5</c:v>
                </c:pt>
                <c:pt idx="3318">
                  <c:v>5</c:v>
                </c:pt>
                <c:pt idx="3319">
                  <c:v>9</c:v>
                </c:pt>
                <c:pt idx="3320">
                  <c:v>2</c:v>
                </c:pt>
                <c:pt idx="3321">
                  <c:v>7</c:v>
                </c:pt>
                <c:pt idx="3322">
                  <c:v>7</c:v>
                </c:pt>
                <c:pt idx="3323">
                  <c:v>5</c:v>
                </c:pt>
                <c:pt idx="3324">
                  <c:v>3</c:v>
                </c:pt>
                <c:pt idx="3325">
                  <c:v>2</c:v>
                </c:pt>
                <c:pt idx="3326">
                  <c:v>4</c:v>
                </c:pt>
                <c:pt idx="3327">
                  <c:v>2</c:v>
                </c:pt>
                <c:pt idx="3328">
                  <c:v>5</c:v>
                </c:pt>
                <c:pt idx="3329">
                  <c:v>8</c:v>
                </c:pt>
                <c:pt idx="3330">
                  <c:v>2</c:v>
                </c:pt>
                <c:pt idx="3331">
                  <c:v>2</c:v>
                </c:pt>
                <c:pt idx="3332">
                  <c:v>2</c:v>
                </c:pt>
                <c:pt idx="3333">
                  <c:v>9</c:v>
                </c:pt>
                <c:pt idx="3334">
                  <c:v>2</c:v>
                </c:pt>
                <c:pt idx="3335">
                  <c:v>3</c:v>
                </c:pt>
                <c:pt idx="3336">
                  <c:v>7</c:v>
                </c:pt>
                <c:pt idx="3337">
                  <c:v>4</c:v>
                </c:pt>
                <c:pt idx="3338">
                  <c:v>3</c:v>
                </c:pt>
                <c:pt idx="3339">
                  <c:v>5</c:v>
                </c:pt>
                <c:pt idx="3340">
                  <c:v>2</c:v>
                </c:pt>
                <c:pt idx="3341">
                  <c:v>9</c:v>
                </c:pt>
                <c:pt idx="3342">
                  <c:v>2</c:v>
                </c:pt>
                <c:pt idx="3343">
                  <c:v>7</c:v>
                </c:pt>
                <c:pt idx="3344">
                  <c:v>2</c:v>
                </c:pt>
                <c:pt idx="3345">
                  <c:v>4</c:v>
                </c:pt>
                <c:pt idx="3346">
                  <c:v>3</c:v>
                </c:pt>
                <c:pt idx="3347">
                  <c:v>12</c:v>
                </c:pt>
                <c:pt idx="3348">
                  <c:v>6</c:v>
                </c:pt>
                <c:pt idx="3349">
                  <c:v>4</c:v>
                </c:pt>
                <c:pt idx="3350">
                  <c:v>3</c:v>
                </c:pt>
                <c:pt idx="3351">
                  <c:v>2</c:v>
                </c:pt>
                <c:pt idx="3352">
                  <c:v>5</c:v>
                </c:pt>
                <c:pt idx="3353">
                  <c:v>2</c:v>
                </c:pt>
                <c:pt idx="3354">
                  <c:v>2</c:v>
                </c:pt>
                <c:pt idx="3355">
                  <c:v>5</c:v>
                </c:pt>
                <c:pt idx="3356">
                  <c:v>1</c:v>
                </c:pt>
                <c:pt idx="3357">
                  <c:v>6</c:v>
                </c:pt>
                <c:pt idx="3358">
                  <c:v>4</c:v>
                </c:pt>
                <c:pt idx="3359">
                  <c:v>6</c:v>
                </c:pt>
                <c:pt idx="3360">
                  <c:v>4</c:v>
                </c:pt>
                <c:pt idx="3361">
                  <c:v>7</c:v>
                </c:pt>
                <c:pt idx="3362">
                  <c:v>8</c:v>
                </c:pt>
                <c:pt idx="3363">
                  <c:v>5</c:v>
                </c:pt>
                <c:pt idx="3364">
                  <c:v>5</c:v>
                </c:pt>
                <c:pt idx="3365">
                  <c:v>5</c:v>
                </c:pt>
                <c:pt idx="3366">
                  <c:v>4</c:v>
                </c:pt>
                <c:pt idx="3367">
                  <c:v>2</c:v>
                </c:pt>
                <c:pt idx="3368">
                  <c:v>1</c:v>
                </c:pt>
                <c:pt idx="3369">
                  <c:v>6</c:v>
                </c:pt>
                <c:pt idx="3370">
                  <c:v>4</c:v>
                </c:pt>
                <c:pt idx="3371">
                  <c:v>6</c:v>
                </c:pt>
                <c:pt idx="3372">
                  <c:v>6</c:v>
                </c:pt>
                <c:pt idx="3373">
                  <c:v>5</c:v>
                </c:pt>
                <c:pt idx="3374">
                  <c:v>4</c:v>
                </c:pt>
                <c:pt idx="3375">
                  <c:v>4</c:v>
                </c:pt>
                <c:pt idx="3376">
                  <c:v>8</c:v>
                </c:pt>
                <c:pt idx="3377">
                  <c:v>1</c:v>
                </c:pt>
                <c:pt idx="3378">
                  <c:v>7</c:v>
                </c:pt>
                <c:pt idx="3379">
                  <c:v>3</c:v>
                </c:pt>
                <c:pt idx="3380">
                  <c:v>6</c:v>
                </c:pt>
                <c:pt idx="3381">
                  <c:v>3</c:v>
                </c:pt>
                <c:pt idx="3382">
                  <c:v>5</c:v>
                </c:pt>
                <c:pt idx="3383">
                  <c:v>8</c:v>
                </c:pt>
                <c:pt idx="3384">
                  <c:v>5</c:v>
                </c:pt>
                <c:pt idx="3385">
                  <c:v>2</c:v>
                </c:pt>
                <c:pt idx="3386">
                  <c:v>2</c:v>
                </c:pt>
                <c:pt idx="3387">
                  <c:v>5</c:v>
                </c:pt>
                <c:pt idx="3388">
                  <c:v>6</c:v>
                </c:pt>
                <c:pt idx="3389">
                  <c:v>5</c:v>
                </c:pt>
                <c:pt idx="3390">
                  <c:v>4</c:v>
                </c:pt>
                <c:pt idx="3391">
                  <c:v>1</c:v>
                </c:pt>
                <c:pt idx="3392">
                  <c:v>2</c:v>
                </c:pt>
                <c:pt idx="3393">
                  <c:v>4</c:v>
                </c:pt>
                <c:pt idx="3394">
                  <c:v>3</c:v>
                </c:pt>
                <c:pt idx="3395">
                  <c:v>7</c:v>
                </c:pt>
                <c:pt idx="3396">
                  <c:v>6</c:v>
                </c:pt>
                <c:pt idx="3397">
                  <c:v>8</c:v>
                </c:pt>
                <c:pt idx="3398">
                  <c:v>8</c:v>
                </c:pt>
                <c:pt idx="3399">
                  <c:v>7</c:v>
                </c:pt>
                <c:pt idx="3400">
                  <c:v>1</c:v>
                </c:pt>
                <c:pt idx="3401">
                  <c:v>7</c:v>
                </c:pt>
                <c:pt idx="3402">
                  <c:v>5</c:v>
                </c:pt>
                <c:pt idx="3403">
                  <c:v>8</c:v>
                </c:pt>
                <c:pt idx="3404">
                  <c:v>3</c:v>
                </c:pt>
                <c:pt idx="3405">
                  <c:v>8</c:v>
                </c:pt>
                <c:pt idx="3406">
                  <c:v>3</c:v>
                </c:pt>
                <c:pt idx="3407">
                  <c:v>7</c:v>
                </c:pt>
                <c:pt idx="3408">
                  <c:v>5</c:v>
                </c:pt>
                <c:pt idx="3409">
                  <c:v>10</c:v>
                </c:pt>
                <c:pt idx="3410">
                  <c:v>3</c:v>
                </c:pt>
                <c:pt idx="3411">
                  <c:v>7</c:v>
                </c:pt>
                <c:pt idx="3412">
                  <c:v>6</c:v>
                </c:pt>
                <c:pt idx="3413">
                  <c:v>7</c:v>
                </c:pt>
                <c:pt idx="3414">
                  <c:v>7</c:v>
                </c:pt>
                <c:pt idx="3415">
                  <c:v>3</c:v>
                </c:pt>
                <c:pt idx="3416">
                  <c:v>3</c:v>
                </c:pt>
                <c:pt idx="3417">
                  <c:v>2</c:v>
                </c:pt>
                <c:pt idx="3418">
                  <c:v>1</c:v>
                </c:pt>
                <c:pt idx="3419">
                  <c:v>12</c:v>
                </c:pt>
                <c:pt idx="3420">
                  <c:v>4</c:v>
                </c:pt>
                <c:pt idx="3421">
                  <c:v>8</c:v>
                </c:pt>
                <c:pt idx="3422">
                  <c:v>4</c:v>
                </c:pt>
                <c:pt idx="3423">
                  <c:v>11</c:v>
                </c:pt>
                <c:pt idx="3424">
                  <c:v>4</c:v>
                </c:pt>
                <c:pt idx="3425">
                  <c:v>9</c:v>
                </c:pt>
                <c:pt idx="3426">
                  <c:v>1</c:v>
                </c:pt>
                <c:pt idx="3427">
                  <c:v>9</c:v>
                </c:pt>
                <c:pt idx="3428">
                  <c:v>6</c:v>
                </c:pt>
                <c:pt idx="3429">
                  <c:v>3</c:v>
                </c:pt>
                <c:pt idx="3430">
                  <c:v>2</c:v>
                </c:pt>
                <c:pt idx="3431">
                  <c:v>6</c:v>
                </c:pt>
                <c:pt idx="3432">
                  <c:v>9</c:v>
                </c:pt>
                <c:pt idx="3433">
                  <c:v>3</c:v>
                </c:pt>
                <c:pt idx="3434">
                  <c:v>9</c:v>
                </c:pt>
                <c:pt idx="3435">
                  <c:v>6</c:v>
                </c:pt>
                <c:pt idx="3436">
                  <c:v>2</c:v>
                </c:pt>
                <c:pt idx="3437">
                  <c:v>5</c:v>
                </c:pt>
                <c:pt idx="3438">
                  <c:v>2</c:v>
                </c:pt>
                <c:pt idx="3439">
                  <c:v>3</c:v>
                </c:pt>
                <c:pt idx="3440">
                  <c:v>9</c:v>
                </c:pt>
                <c:pt idx="3441">
                  <c:v>12</c:v>
                </c:pt>
                <c:pt idx="3442">
                  <c:v>5</c:v>
                </c:pt>
                <c:pt idx="3443">
                  <c:v>5</c:v>
                </c:pt>
                <c:pt idx="3444">
                  <c:v>8</c:v>
                </c:pt>
                <c:pt idx="3445">
                  <c:v>2</c:v>
                </c:pt>
                <c:pt idx="3446">
                  <c:v>4</c:v>
                </c:pt>
                <c:pt idx="3447">
                  <c:v>2</c:v>
                </c:pt>
                <c:pt idx="3448">
                  <c:v>4</c:v>
                </c:pt>
                <c:pt idx="3449">
                  <c:v>11</c:v>
                </c:pt>
                <c:pt idx="3450">
                  <c:v>2</c:v>
                </c:pt>
                <c:pt idx="3451">
                  <c:v>3</c:v>
                </c:pt>
                <c:pt idx="3452">
                  <c:v>5</c:v>
                </c:pt>
                <c:pt idx="3453">
                  <c:v>4</c:v>
                </c:pt>
                <c:pt idx="3454">
                  <c:v>7</c:v>
                </c:pt>
                <c:pt idx="3455">
                  <c:v>6</c:v>
                </c:pt>
                <c:pt idx="3456">
                  <c:v>3</c:v>
                </c:pt>
                <c:pt idx="3457">
                  <c:v>8</c:v>
                </c:pt>
                <c:pt idx="3458">
                  <c:v>4</c:v>
                </c:pt>
                <c:pt idx="3459">
                  <c:v>7</c:v>
                </c:pt>
                <c:pt idx="3460">
                  <c:v>4</c:v>
                </c:pt>
                <c:pt idx="3461">
                  <c:v>8</c:v>
                </c:pt>
                <c:pt idx="3462">
                  <c:v>3</c:v>
                </c:pt>
                <c:pt idx="3463">
                  <c:v>4</c:v>
                </c:pt>
                <c:pt idx="3464">
                  <c:v>1</c:v>
                </c:pt>
                <c:pt idx="3465">
                  <c:v>2</c:v>
                </c:pt>
                <c:pt idx="3466">
                  <c:v>4</c:v>
                </c:pt>
                <c:pt idx="3467">
                  <c:v>5</c:v>
                </c:pt>
                <c:pt idx="3468">
                  <c:v>4</c:v>
                </c:pt>
                <c:pt idx="3469">
                  <c:v>3</c:v>
                </c:pt>
                <c:pt idx="3470">
                  <c:v>10</c:v>
                </c:pt>
                <c:pt idx="3471">
                  <c:v>12</c:v>
                </c:pt>
                <c:pt idx="3472">
                  <c:v>7</c:v>
                </c:pt>
                <c:pt idx="3473">
                  <c:v>7</c:v>
                </c:pt>
                <c:pt idx="3474">
                  <c:v>15</c:v>
                </c:pt>
                <c:pt idx="3475">
                  <c:v>10</c:v>
                </c:pt>
                <c:pt idx="3476">
                  <c:v>6</c:v>
                </c:pt>
                <c:pt idx="3477">
                  <c:v>6</c:v>
                </c:pt>
                <c:pt idx="3478">
                  <c:v>5</c:v>
                </c:pt>
                <c:pt idx="3479">
                  <c:v>1</c:v>
                </c:pt>
                <c:pt idx="3480">
                  <c:v>5</c:v>
                </c:pt>
                <c:pt idx="3481">
                  <c:v>8</c:v>
                </c:pt>
                <c:pt idx="3482">
                  <c:v>4</c:v>
                </c:pt>
                <c:pt idx="3483">
                  <c:v>2</c:v>
                </c:pt>
                <c:pt idx="3484">
                  <c:v>5</c:v>
                </c:pt>
                <c:pt idx="3485">
                  <c:v>8</c:v>
                </c:pt>
                <c:pt idx="3486">
                  <c:v>10</c:v>
                </c:pt>
                <c:pt idx="3487">
                  <c:v>9</c:v>
                </c:pt>
                <c:pt idx="3488">
                  <c:v>8</c:v>
                </c:pt>
                <c:pt idx="3489">
                  <c:v>7</c:v>
                </c:pt>
                <c:pt idx="3490">
                  <c:v>7</c:v>
                </c:pt>
                <c:pt idx="3491">
                  <c:v>8</c:v>
                </c:pt>
                <c:pt idx="3492">
                  <c:v>1</c:v>
                </c:pt>
                <c:pt idx="3493">
                  <c:v>4</c:v>
                </c:pt>
                <c:pt idx="3494">
                  <c:v>5</c:v>
                </c:pt>
                <c:pt idx="3495">
                  <c:v>1</c:v>
                </c:pt>
                <c:pt idx="3496">
                  <c:v>4</c:v>
                </c:pt>
                <c:pt idx="3497">
                  <c:v>2</c:v>
                </c:pt>
                <c:pt idx="3498">
                  <c:v>4</c:v>
                </c:pt>
                <c:pt idx="3499">
                  <c:v>2</c:v>
                </c:pt>
                <c:pt idx="3500">
                  <c:v>6</c:v>
                </c:pt>
                <c:pt idx="3501">
                  <c:v>7</c:v>
                </c:pt>
                <c:pt idx="3502">
                  <c:v>1</c:v>
                </c:pt>
                <c:pt idx="3503">
                  <c:v>5</c:v>
                </c:pt>
                <c:pt idx="3504">
                  <c:v>1</c:v>
                </c:pt>
                <c:pt idx="3505">
                  <c:v>7</c:v>
                </c:pt>
                <c:pt idx="3506">
                  <c:v>7</c:v>
                </c:pt>
                <c:pt idx="3507">
                  <c:v>5</c:v>
                </c:pt>
                <c:pt idx="3508">
                  <c:v>5</c:v>
                </c:pt>
                <c:pt idx="3509">
                  <c:v>7</c:v>
                </c:pt>
                <c:pt idx="3510">
                  <c:v>7</c:v>
                </c:pt>
                <c:pt idx="3511">
                  <c:v>6</c:v>
                </c:pt>
                <c:pt idx="3512">
                  <c:v>4</c:v>
                </c:pt>
                <c:pt idx="3513">
                  <c:v>2</c:v>
                </c:pt>
                <c:pt idx="3514">
                  <c:v>2</c:v>
                </c:pt>
                <c:pt idx="3515">
                  <c:v>8</c:v>
                </c:pt>
                <c:pt idx="3516">
                  <c:v>3</c:v>
                </c:pt>
                <c:pt idx="3517">
                  <c:v>5</c:v>
                </c:pt>
                <c:pt idx="3518">
                  <c:v>5</c:v>
                </c:pt>
                <c:pt idx="3519">
                  <c:v>6</c:v>
                </c:pt>
                <c:pt idx="3520">
                  <c:v>4</c:v>
                </c:pt>
                <c:pt idx="3521">
                  <c:v>7</c:v>
                </c:pt>
                <c:pt idx="3522">
                  <c:v>5</c:v>
                </c:pt>
                <c:pt idx="3523">
                  <c:v>3</c:v>
                </c:pt>
                <c:pt idx="3524">
                  <c:v>5</c:v>
                </c:pt>
                <c:pt idx="3525">
                  <c:v>3</c:v>
                </c:pt>
                <c:pt idx="3526">
                  <c:v>2</c:v>
                </c:pt>
                <c:pt idx="3527">
                  <c:v>11</c:v>
                </c:pt>
                <c:pt idx="3528">
                  <c:v>2</c:v>
                </c:pt>
                <c:pt idx="3529">
                  <c:v>7</c:v>
                </c:pt>
                <c:pt idx="3530">
                  <c:v>4</c:v>
                </c:pt>
                <c:pt idx="3531">
                  <c:v>6</c:v>
                </c:pt>
                <c:pt idx="3532">
                  <c:v>3</c:v>
                </c:pt>
                <c:pt idx="3533">
                  <c:v>2</c:v>
                </c:pt>
                <c:pt idx="3534">
                  <c:v>4</c:v>
                </c:pt>
                <c:pt idx="3535">
                  <c:v>7</c:v>
                </c:pt>
                <c:pt idx="3536">
                  <c:v>3</c:v>
                </c:pt>
                <c:pt idx="3537">
                  <c:v>1</c:v>
                </c:pt>
                <c:pt idx="3538">
                  <c:v>4</c:v>
                </c:pt>
                <c:pt idx="3539">
                  <c:v>4</c:v>
                </c:pt>
                <c:pt idx="3540">
                  <c:v>7</c:v>
                </c:pt>
                <c:pt idx="3541">
                  <c:v>3</c:v>
                </c:pt>
                <c:pt idx="3542">
                  <c:v>3</c:v>
                </c:pt>
                <c:pt idx="3543">
                  <c:v>4</c:v>
                </c:pt>
                <c:pt idx="3544">
                  <c:v>4</c:v>
                </c:pt>
                <c:pt idx="3545">
                  <c:v>6</c:v>
                </c:pt>
                <c:pt idx="3546">
                  <c:v>11</c:v>
                </c:pt>
                <c:pt idx="3547">
                  <c:v>4</c:v>
                </c:pt>
                <c:pt idx="3548">
                  <c:v>7</c:v>
                </c:pt>
                <c:pt idx="3549">
                  <c:v>7</c:v>
                </c:pt>
                <c:pt idx="3550">
                  <c:v>6</c:v>
                </c:pt>
                <c:pt idx="3551">
                  <c:v>8</c:v>
                </c:pt>
                <c:pt idx="3552">
                  <c:v>3</c:v>
                </c:pt>
                <c:pt idx="3553">
                  <c:v>1</c:v>
                </c:pt>
                <c:pt idx="3554">
                  <c:v>5</c:v>
                </c:pt>
                <c:pt idx="3555">
                  <c:v>5</c:v>
                </c:pt>
                <c:pt idx="3556">
                  <c:v>10</c:v>
                </c:pt>
                <c:pt idx="3557">
                  <c:v>7</c:v>
                </c:pt>
                <c:pt idx="3558">
                  <c:v>7</c:v>
                </c:pt>
                <c:pt idx="3559">
                  <c:v>5</c:v>
                </c:pt>
                <c:pt idx="3560">
                  <c:v>7</c:v>
                </c:pt>
                <c:pt idx="3561">
                  <c:v>7</c:v>
                </c:pt>
                <c:pt idx="3562">
                  <c:v>0</c:v>
                </c:pt>
                <c:pt idx="3563">
                  <c:v>6</c:v>
                </c:pt>
                <c:pt idx="3564">
                  <c:v>4</c:v>
                </c:pt>
                <c:pt idx="3565">
                  <c:v>7</c:v>
                </c:pt>
                <c:pt idx="3566">
                  <c:v>2</c:v>
                </c:pt>
                <c:pt idx="3567">
                  <c:v>6</c:v>
                </c:pt>
                <c:pt idx="3568">
                  <c:v>10</c:v>
                </c:pt>
                <c:pt idx="3569">
                  <c:v>2</c:v>
                </c:pt>
                <c:pt idx="3570">
                  <c:v>5</c:v>
                </c:pt>
                <c:pt idx="3571">
                  <c:v>5</c:v>
                </c:pt>
                <c:pt idx="3572">
                  <c:v>10</c:v>
                </c:pt>
                <c:pt idx="3573">
                  <c:v>5</c:v>
                </c:pt>
                <c:pt idx="3574">
                  <c:v>1</c:v>
                </c:pt>
                <c:pt idx="3575">
                  <c:v>2</c:v>
                </c:pt>
                <c:pt idx="3576">
                  <c:v>7</c:v>
                </c:pt>
                <c:pt idx="3577">
                  <c:v>3</c:v>
                </c:pt>
                <c:pt idx="3578">
                  <c:v>9</c:v>
                </c:pt>
                <c:pt idx="3579">
                  <c:v>4</c:v>
                </c:pt>
                <c:pt idx="3580">
                  <c:v>8</c:v>
                </c:pt>
                <c:pt idx="3581">
                  <c:v>8</c:v>
                </c:pt>
                <c:pt idx="3582">
                  <c:v>6</c:v>
                </c:pt>
                <c:pt idx="3583">
                  <c:v>4</c:v>
                </c:pt>
                <c:pt idx="3584">
                  <c:v>3</c:v>
                </c:pt>
                <c:pt idx="3585">
                  <c:v>5</c:v>
                </c:pt>
                <c:pt idx="3586">
                  <c:v>5</c:v>
                </c:pt>
                <c:pt idx="3587">
                  <c:v>7</c:v>
                </c:pt>
                <c:pt idx="3588">
                  <c:v>2</c:v>
                </c:pt>
                <c:pt idx="3589">
                  <c:v>8</c:v>
                </c:pt>
                <c:pt idx="3590">
                  <c:v>7</c:v>
                </c:pt>
                <c:pt idx="3591">
                  <c:v>4</c:v>
                </c:pt>
                <c:pt idx="3592">
                  <c:v>1</c:v>
                </c:pt>
                <c:pt idx="3593">
                  <c:v>2</c:v>
                </c:pt>
                <c:pt idx="3594">
                  <c:v>5</c:v>
                </c:pt>
                <c:pt idx="3595">
                  <c:v>6</c:v>
                </c:pt>
                <c:pt idx="3596">
                  <c:v>4</c:v>
                </c:pt>
                <c:pt idx="3597">
                  <c:v>7</c:v>
                </c:pt>
                <c:pt idx="3598">
                  <c:v>3</c:v>
                </c:pt>
                <c:pt idx="3599">
                  <c:v>2</c:v>
                </c:pt>
                <c:pt idx="3600">
                  <c:v>4</c:v>
                </c:pt>
                <c:pt idx="3601">
                  <c:v>4</c:v>
                </c:pt>
                <c:pt idx="3602">
                  <c:v>2</c:v>
                </c:pt>
                <c:pt idx="3603">
                  <c:v>3</c:v>
                </c:pt>
                <c:pt idx="3604">
                  <c:v>4</c:v>
                </c:pt>
                <c:pt idx="3605">
                  <c:v>3</c:v>
                </c:pt>
                <c:pt idx="3606">
                  <c:v>3</c:v>
                </c:pt>
                <c:pt idx="3607">
                  <c:v>0</c:v>
                </c:pt>
                <c:pt idx="3608">
                  <c:v>4</c:v>
                </c:pt>
                <c:pt idx="3609">
                  <c:v>5</c:v>
                </c:pt>
                <c:pt idx="3610">
                  <c:v>6</c:v>
                </c:pt>
                <c:pt idx="3611">
                  <c:v>2</c:v>
                </c:pt>
                <c:pt idx="3612">
                  <c:v>6</c:v>
                </c:pt>
                <c:pt idx="3613">
                  <c:v>3</c:v>
                </c:pt>
                <c:pt idx="3614">
                  <c:v>2</c:v>
                </c:pt>
                <c:pt idx="3615">
                  <c:v>4</c:v>
                </c:pt>
                <c:pt idx="3616">
                  <c:v>13</c:v>
                </c:pt>
                <c:pt idx="3617">
                  <c:v>4</c:v>
                </c:pt>
                <c:pt idx="3618">
                  <c:v>9</c:v>
                </c:pt>
                <c:pt idx="3619">
                  <c:v>6</c:v>
                </c:pt>
                <c:pt idx="3620">
                  <c:v>4</c:v>
                </c:pt>
                <c:pt idx="3621">
                  <c:v>4</c:v>
                </c:pt>
                <c:pt idx="3622">
                  <c:v>8</c:v>
                </c:pt>
                <c:pt idx="3623">
                  <c:v>7</c:v>
                </c:pt>
                <c:pt idx="3624">
                  <c:v>3</c:v>
                </c:pt>
                <c:pt idx="3625">
                  <c:v>4</c:v>
                </c:pt>
                <c:pt idx="3626">
                  <c:v>5</c:v>
                </c:pt>
                <c:pt idx="3627">
                  <c:v>3</c:v>
                </c:pt>
                <c:pt idx="3628">
                  <c:v>2</c:v>
                </c:pt>
                <c:pt idx="3629">
                  <c:v>6</c:v>
                </c:pt>
                <c:pt idx="3630">
                  <c:v>5</c:v>
                </c:pt>
                <c:pt idx="3631">
                  <c:v>6</c:v>
                </c:pt>
                <c:pt idx="3632">
                  <c:v>4</c:v>
                </c:pt>
                <c:pt idx="3633">
                  <c:v>5</c:v>
                </c:pt>
                <c:pt idx="3634">
                  <c:v>5</c:v>
                </c:pt>
                <c:pt idx="3635">
                  <c:v>9</c:v>
                </c:pt>
                <c:pt idx="3636">
                  <c:v>4</c:v>
                </c:pt>
                <c:pt idx="3637">
                  <c:v>5</c:v>
                </c:pt>
                <c:pt idx="3638">
                  <c:v>8</c:v>
                </c:pt>
                <c:pt idx="3639">
                  <c:v>2</c:v>
                </c:pt>
                <c:pt idx="3640">
                  <c:v>4</c:v>
                </c:pt>
                <c:pt idx="3641">
                  <c:v>2</c:v>
                </c:pt>
                <c:pt idx="3642">
                  <c:v>6</c:v>
                </c:pt>
                <c:pt idx="3643">
                  <c:v>3</c:v>
                </c:pt>
                <c:pt idx="3644">
                  <c:v>1</c:v>
                </c:pt>
                <c:pt idx="3645">
                  <c:v>6</c:v>
                </c:pt>
                <c:pt idx="3646">
                  <c:v>6</c:v>
                </c:pt>
                <c:pt idx="3647">
                  <c:v>3</c:v>
                </c:pt>
                <c:pt idx="3648">
                  <c:v>4</c:v>
                </c:pt>
                <c:pt idx="3649">
                  <c:v>7</c:v>
                </c:pt>
                <c:pt idx="3650">
                  <c:v>4</c:v>
                </c:pt>
                <c:pt idx="3651">
                  <c:v>4</c:v>
                </c:pt>
                <c:pt idx="3652">
                  <c:v>7</c:v>
                </c:pt>
                <c:pt idx="3653">
                  <c:v>4</c:v>
                </c:pt>
                <c:pt idx="3654">
                  <c:v>5</c:v>
                </c:pt>
                <c:pt idx="3655">
                  <c:v>4</c:v>
                </c:pt>
                <c:pt idx="3656">
                  <c:v>7</c:v>
                </c:pt>
                <c:pt idx="3657">
                  <c:v>7</c:v>
                </c:pt>
                <c:pt idx="3658">
                  <c:v>4</c:v>
                </c:pt>
                <c:pt idx="3659">
                  <c:v>1</c:v>
                </c:pt>
                <c:pt idx="3660">
                  <c:v>7</c:v>
                </c:pt>
                <c:pt idx="3661">
                  <c:v>5</c:v>
                </c:pt>
                <c:pt idx="3662">
                  <c:v>2</c:v>
                </c:pt>
                <c:pt idx="3663">
                  <c:v>8</c:v>
                </c:pt>
                <c:pt idx="3664">
                  <c:v>0</c:v>
                </c:pt>
                <c:pt idx="3665">
                  <c:v>8</c:v>
                </c:pt>
                <c:pt idx="3666">
                  <c:v>3</c:v>
                </c:pt>
                <c:pt idx="3667">
                  <c:v>5</c:v>
                </c:pt>
                <c:pt idx="3668">
                  <c:v>9</c:v>
                </c:pt>
                <c:pt idx="3669">
                  <c:v>5</c:v>
                </c:pt>
                <c:pt idx="3670">
                  <c:v>6</c:v>
                </c:pt>
                <c:pt idx="3671">
                  <c:v>5</c:v>
                </c:pt>
                <c:pt idx="3672">
                  <c:v>11</c:v>
                </c:pt>
                <c:pt idx="3673">
                  <c:v>6</c:v>
                </c:pt>
                <c:pt idx="3674">
                  <c:v>7</c:v>
                </c:pt>
                <c:pt idx="3675">
                  <c:v>7</c:v>
                </c:pt>
                <c:pt idx="3676">
                  <c:v>10</c:v>
                </c:pt>
                <c:pt idx="3677">
                  <c:v>6</c:v>
                </c:pt>
                <c:pt idx="3678">
                  <c:v>3</c:v>
                </c:pt>
                <c:pt idx="3679">
                  <c:v>4</c:v>
                </c:pt>
                <c:pt idx="3680">
                  <c:v>4</c:v>
                </c:pt>
                <c:pt idx="3681">
                  <c:v>2</c:v>
                </c:pt>
                <c:pt idx="3682">
                  <c:v>3</c:v>
                </c:pt>
                <c:pt idx="3683">
                  <c:v>5</c:v>
                </c:pt>
                <c:pt idx="3684">
                  <c:v>7</c:v>
                </c:pt>
                <c:pt idx="3685">
                  <c:v>7</c:v>
                </c:pt>
                <c:pt idx="3686">
                  <c:v>6</c:v>
                </c:pt>
                <c:pt idx="3687">
                  <c:v>6</c:v>
                </c:pt>
                <c:pt idx="3688">
                  <c:v>4</c:v>
                </c:pt>
                <c:pt idx="3689">
                  <c:v>1</c:v>
                </c:pt>
                <c:pt idx="3690">
                  <c:v>3</c:v>
                </c:pt>
                <c:pt idx="3691">
                  <c:v>6</c:v>
                </c:pt>
                <c:pt idx="3692">
                  <c:v>3</c:v>
                </c:pt>
                <c:pt idx="3693">
                  <c:v>10</c:v>
                </c:pt>
                <c:pt idx="3694">
                  <c:v>4</c:v>
                </c:pt>
                <c:pt idx="3695">
                  <c:v>3</c:v>
                </c:pt>
                <c:pt idx="3696">
                  <c:v>8</c:v>
                </c:pt>
                <c:pt idx="3697">
                  <c:v>11</c:v>
                </c:pt>
                <c:pt idx="3698">
                  <c:v>4</c:v>
                </c:pt>
                <c:pt idx="3699">
                  <c:v>4</c:v>
                </c:pt>
                <c:pt idx="3700">
                  <c:v>4</c:v>
                </c:pt>
                <c:pt idx="3701">
                  <c:v>8</c:v>
                </c:pt>
                <c:pt idx="3702">
                  <c:v>3</c:v>
                </c:pt>
                <c:pt idx="3703">
                  <c:v>4</c:v>
                </c:pt>
                <c:pt idx="3704">
                  <c:v>10</c:v>
                </c:pt>
                <c:pt idx="3705">
                  <c:v>5</c:v>
                </c:pt>
                <c:pt idx="3706">
                  <c:v>2</c:v>
                </c:pt>
                <c:pt idx="3707">
                  <c:v>6</c:v>
                </c:pt>
                <c:pt idx="3708">
                  <c:v>2</c:v>
                </c:pt>
                <c:pt idx="3709">
                  <c:v>5</c:v>
                </c:pt>
                <c:pt idx="3710">
                  <c:v>4</c:v>
                </c:pt>
                <c:pt idx="3711">
                  <c:v>8</c:v>
                </c:pt>
                <c:pt idx="3712">
                  <c:v>6</c:v>
                </c:pt>
                <c:pt idx="3713">
                  <c:v>9</c:v>
                </c:pt>
                <c:pt idx="3714">
                  <c:v>4</c:v>
                </c:pt>
                <c:pt idx="3715">
                  <c:v>3</c:v>
                </c:pt>
                <c:pt idx="3716">
                  <c:v>5</c:v>
                </c:pt>
                <c:pt idx="3717">
                  <c:v>4</c:v>
                </c:pt>
                <c:pt idx="3718">
                  <c:v>2</c:v>
                </c:pt>
                <c:pt idx="3719">
                  <c:v>6</c:v>
                </c:pt>
                <c:pt idx="3720">
                  <c:v>8</c:v>
                </c:pt>
                <c:pt idx="3721">
                  <c:v>4</c:v>
                </c:pt>
                <c:pt idx="3722">
                  <c:v>3</c:v>
                </c:pt>
                <c:pt idx="3723">
                  <c:v>3</c:v>
                </c:pt>
                <c:pt idx="3724">
                  <c:v>6</c:v>
                </c:pt>
                <c:pt idx="3725">
                  <c:v>7</c:v>
                </c:pt>
                <c:pt idx="3726">
                  <c:v>6</c:v>
                </c:pt>
                <c:pt idx="3727">
                  <c:v>4</c:v>
                </c:pt>
                <c:pt idx="3728">
                  <c:v>5</c:v>
                </c:pt>
                <c:pt idx="3729">
                  <c:v>5</c:v>
                </c:pt>
                <c:pt idx="3730">
                  <c:v>7</c:v>
                </c:pt>
                <c:pt idx="3731">
                  <c:v>8</c:v>
                </c:pt>
                <c:pt idx="3732">
                  <c:v>5</c:v>
                </c:pt>
                <c:pt idx="3733">
                  <c:v>4</c:v>
                </c:pt>
                <c:pt idx="3734">
                  <c:v>8</c:v>
                </c:pt>
                <c:pt idx="3735">
                  <c:v>3</c:v>
                </c:pt>
                <c:pt idx="3736">
                  <c:v>6</c:v>
                </c:pt>
                <c:pt idx="3737">
                  <c:v>2</c:v>
                </c:pt>
                <c:pt idx="3738">
                  <c:v>3</c:v>
                </c:pt>
                <c:pt idx="3739">
                  <c:v>5</c:v>
                </c:pt>
                <c:pt idx="3740">
                  <c:v>6</c:v>
                </c:pt>
                <c:pt idx="3741">
                  <c:v>2</c:v>
                </c:pt>
                <c:pt idx="3742">
                  <c:v>4</c:v>
                </c:pt>
                <c:pt idx="3743">
                  <c:v>10</c:v>
                </c:pt>
                <c:pt idx="3744">
                  <c:v>1</c:v>
                </c:pt>
                <c:pt idx="3745">
                  <c:v>4</c:v>
                </c:pt>
                <c:pt idx="3746">
                  <c:v>3</c:v>
                </c:pt>
                <c:pt idx="3747">
                  <c:v>3</c:v>
                </c:pt>
                <c:pt idx="3748">
                  <c:v>4</c:v>
                </c:pt>
                <c:pt idx="3749">
                  <c:v>5</c:v>
                </c:pt>
                <c:pt idx="3750">
                  <c:v>5</c:v>
                </c:pt>
                <c:pt idx="3751">
                  <c:v>5</c:v>
                </c:pt>
                <c:pt idx="3752">
                  <c:v>3</c:v>
                </c:pt>
                <c:pt idx="3753">
                  <c:v>5</c:v>
                </c:pt>
                <c:pt idx="3754">
                  <c:v>3</c:v>
                </c:pt>
                <c:pt idx="3755">
                  <c:v>1</c:v>
                </c:pt>
                <c:pt idx="3756">
                  <c:v>2</c:v>
                </c:pt>
                <c:pt idx="3757">
                  <c:v>4</c:v>
                </c:pt>
                <c:pt idx="3758">
                  <c:v>5</c:v>
                </c:pt>
                <c:pt idx="3759">
                  <c:v>9</c:v>
                </c:pt>
                <c:pt idx="3760">
                  <c:v>2</c:v>
                </c:pt>
                <c:pt idx="3761">
                  <c:v>3</c:v>
                </c:pt>
                <c:pt idx="3762">
                  <c:v>7</c:v>
                </c:pt>
                <c:pt idx="3763">
                  <c:v>2</c:v>
                </c:pt>
                <c:pt idx="3764">
                  <c:v>10</c:v>
                </c:pt>
                <c:pt idx="3765">
                  <c:v>9</c:v>
                </c:pt>
                <c:pt idx="3766">
                  <c:v>3</c:v>
                </c:pt>
                <c:pt idx="3767">
                  <c:v>6</c:v>
                </c:pt>
                <c:pt idx="3768">
                  <c:v>10</c:v>
                </c:pt>
                <c:pt idx="3769">
                  <c:v>1</c:v>
                </c:pt>
                <c:pt idx="3770">
                  <c:v>6</c:v>
                </c:pt>
                <c:pt idx="3771">
                  <c:v>2</c:v>
                </c:pt>
                <c:pt idx="3772">
                  <c:v>7</c:v>
                </c:pt>
                <c:pt idx="3773">
                  <c:v>6</c:v>
                </c:pt>
                <c:pt idx="3774">
                  <c:v>7</c:v>
                </c:pt>
                <c:pt idx="3775">
                  <c:v>10</c:v>
                </c:pt>
                <c:pt idx="3776">
                  <c:v>9</c:v>
                </c:pt>
                <c:pt idx="3777">
                  <c:v>6</c:v>
                </c:pt>
                <c:pt idx="3778">
                  <c:v>5</c:v>
                </c:pt>
                <c:pt idx="3779">
                  <c:v>7</c:v>
                </c:pt>
                <c:pt idx="3780">
                  <c:v>4</c:v>
                </c:pt>
                <c:pt idx="3781">
                  <c:v>2</c:v>
                </c:pt>
                <c:pt idx="3782">
                  <c:v>6</c:v>
                </c:pt>
                <c:pt idx="3783">
                  <c:v>9</c:v>
                </c:pt>
                <c:pt idx="3784">
                  <c:v>2</c:v>
                </c:pt>
                <c:pt idx="3785">
                  <c:v>5</c:v>
                </c:pt>
                <c:pt idx="3786">
                  <c:v>6</c:v>
                </c:pt>
                <c:pt idx="3787">
                  <c:v>4</c:v>
                </c:pt>
                <c:pt idx="3788">
                  <c:v>3</c:v>
                </c:pt>
                <c:pt idx="3789">
                  <c:v>6</c:v>
                </c:pt>
                <c:pt idx="3790">
                  <c:v>1</c:v>
                </c:pt>
                <c:pt idx="3791">
                  <c:v>9</c:v>
                </c:pt>
                <c:pt idx="3792">
                  <c:v>5</c:v>
                </c:pt>
                <c:pt idx="3793">
                  <c:v>4</c:v>
                </c:pt>
                <c:pt idx="3794">
                  <c:v>1</c:v>
                </c:pt>
                <c:pt idx="3795">
                  <c:v>4</c:v>
                </c:pt>
                <c:pt idx="3796">
                  <c:v>5</c:v>
                </c:pt>
                <c:pt idx="3797">
                  <c:v>2</c:v>
                </c:pt>
                <c:pt idx="3798">
                  <c:v>4</c:v>
                </c:pt>
                <c:pt idx="3799">
                  <c:v>3</c:v>
                </c:pt>
                <c:pt idx="3800">
                  <c:v>6</c:v>
                </c:pt>
                <c:pt idx="3801">
                  <c:v>7</c:v>
                </c:pt>
                <c:pt idx="3802">
                  <c:v>9</c:v>
                </c:pt>
                <c:pt idx="3803">
                  <c:v>2</c:v>
                </c:pt>
                <c:pt idx="3804">
                  <c:v>4</c:v>
                </c:pt>
                <c:pt idx="3805">
                  <c:v>6</c:v>
                </c:pt>
                <c:pt idx="3806">
                  <c:v>6</c:v>
                </c:pt>
                <c:pt idx="3807">
                  <c:v>3</c:v>
                </c:pt>
                <c:pt idx="3808">
                  <c:v>1</c:v>
                </c:pt>
                <c:pt idx="3809">
                  <c:v>1</c:v>
                </c:pt>
                <c:pt idx="3810">
                  <c:v>4</c:v>
                </c:pt>
                <c:pt idx="3811">
                  <c:v>5</c:v>
                </c:pt>
                <c:pt idx="3812">
                  <c:v>2</c:v>
                </c:pt>
                <c:pt idx="3813">
                  <c:v>4</c:v>
                </c:pt>
                <c:pt idx="3814">
                  <c:v>9</c:v>
                </c:pt>
                <c:pt idx="3815">
                  <c:v>6</c:v>
                </c:pt>
                <c:pt idx="3816">
                  <c:v>8</c:v>
                </c:pt>
                <c:pt idx="3817">
                  <c:v>1</c:v>
                </c:pt>
                <c:pt idx="3818">
                  <c:v>6</c:v>
                </c:pt>
                <c:pt idx="3819">
                  <c:v>3</c:v>
                </c:pt>
                <c:pt idx="3820">
                  <c:v>7</c:v>
                </c:pt>
                <c:pt idx="3821">
                  <c:v>5</c:v>
                </c:pt>
                <c:pt idx="3822">
                  <c:v>10</c:v>
                </c:pt>
                <c:pt idx="3823">
                  <c:v>9</c:v>
                </c:pt>
                <c:pt idx="3824">
                  <c:v>4</c:v>
                </c:pt>
                <c:pt idx="3825">
                  <c:v>1</c:v>
                </c:pt>
                <c:pt idx="3826">
                  <c:v>4</c:v>
                </c:pt>
                <c:pt idx="3827">
                  <c:v>3</c:v>
                </c:pt>
                <c:pt idx="3828">
                  <c:v>4</c:v>
                </c:pt>
                <c:pt idx="3829">
                  <c:v>2</c:v>
                </c:pt>
                <c:pt idx="3830">
                  <c:v>2</c:v>
                </c:pt>
                <c:pt idx="3831">
                  <c:v>6</c:v>
                </c:pt>
                <c:pt idx="3832">
                  <c:v>4</c:v>
                </c:pt>
                <c:pt idx="3833">
                  <c:v>7</c:v>
                </c:pt>
                <c:pt idx="3834">
                  <c:v>4</c:v>
                </c:pt>
                <c:pt idx="3835">
                  <c:v>0</c:v>
                </c:pt>
                <c:pt idx="3836">
                  <c:v>5</c:v>
                </c:pt>
                <c:pt idx="3837">
                  <c:v>5</c:v>
                </c:pt>
                <c:pt idx="3838">
                  <c:v>5</c:v>
                </c:pt>
                <c:pt idx="3839">
                  <c:v>6</c:v>
                </c:pt>
                <c:pt idx="3840">
                  <c:v>5</c:v>
                </c:pt>
                <c:pt idx="3841">
                  <c:v>2</c:v>
                </c:pt>
                <c:pt idx="3842">
                  <c:v>9</c:v>
                </c:pt>
                <c:pt idx="3843">
                  <c:v>8</c:v>
                </c:pt>
                <c:pt idx="3844">
                  <c:v>5</c:v>
                </c:pt>
                <c:pt idx="3845">
                  <c:v>9</c:v>
                </c:pt>
                <c:pt idx="3846">
                  <c:v>5</c:v>
                </c:pt>
                <c:pt idx="3847">
                  <c:v>4</c:v>
                </c:pt>
                <c:pt idx="3848">
                  <c:v>2</c:v>
                </c:pt>
                <c:pt idx="3849">
                  <c:v>7</c:v>
                </c:pt>
                <c:pt idx="3850">
                  <c:v>4</c:v>
                </c:pt>
                <c:pt idx="3851">
                  <c:v>4</c:v>
                </c:pt>
                <c:pt idx="3852">
                  <c:v>4</c:v>
                </c:pt>
                <c:pt idx="3853">
                  <c:v>3</c:v>
                </c:pt>
                <c:pt idx="3854">
                  <c:v>4</c:v>
                </c:pt>
                <c:pt idx="3855">
                  <c:v>7</c:v>
                </c:pt>
                <c:pt idx="3856">
                  <c:v>2</c:v>
                </c:pt>
                <c:pt idx="3857">
                  <c:v>4</c:v>
                </c:pt>
                <c:pt idx="3858">
                  <c:v>3</c:v>
                </c:pt>
                <c:pt idx="3859">
                  <c:v>1</c:v>
                </c:pt>
                <c:pt idx="3860">
                  <c:v>2</c:v>
                </c:pt>
                <c:pt idx="3861">
                  <c:v>6</c:v>
                </c:pt>
                <c:pt idx="3862">
                  <c:v>10</c:v>
                </c:pt>
                <c:pt idx="3863">
                  <c:v>7</c:v>
                </c:pt>
                <c:pt idx="3864">
                  <c:v>5</c:v>
                </c:pt>
                <c:pt idx="3865">
                  <c:v>9</c:v>
                </c:pt>
                <c:pt idx="3866">
                  <c:v>1</c:v>
                </c:pt>
                <c:pt idx="3867">
                  <c:v>2</c:v>
                </c:pt>
                <c:pt idx="3868">
                  <c:v>9</c:v>
                </c:pt>
                <c:pt idx="3869">
                  <c:v>4</c:v>
                </c:pt>
                <c:pt idx="3870">
                  <c:v>4</c:v>
                </c:pt>
                <c:pt idx="3871">
                  <c:v>11</c:v>
                </c:pt>
                <c:pt idx="3872">
                  <c:v>5</c:v>
                </c:pt>
                <c:pt idx="3873">
                  <c:v>5</c:v>
                </c:pt>
                <c:pt idx="3874">
                  <c:v>10</c:v>
                </c:pt>
                <c:pt idx="3875">
                  <c:v>7</c:v>
                </c:pt>
                <c:pt idx="3876">
                  <c:v>8</c:v>
                </c:pt>
                <c:pt idx="3877">
                  <c:v>8</c:v>
                </c:pt>
                <c:pt idx="3878">
                  <c:v>3</c:v>
                </c:pt>
                <c:pt idx="3879">
                  <c:v>4</c:v>
                </c:pt>
                <c:pt idx="3880">
                  <c:v>8</c:v>
                </c:pt>
                <c:pt idx="3881">
                  <c:v>10</c:v>
                </c:pt>
                <c:pt idx="3882">
                  <c:v>4</c:v>
                </c:pt>
                <c:pt idx="3883">
                  <c:v>4</c:v>
                </c:pt>
                <c:pt idx="3884">
                  <c:v>7</c:v>
                </c:pt>
                <c:pt idx="3885">
                  <c:v>4</c:v>
                </c:pt>
                <c:pt idx="3886">
                  <c:v>4</c:v>
                </c:pt>
                <c:pt idx="3887">
                  <c:v>8</c:v>
                </c:pt>
                <c:pt idx="3888">
                  <c:v>1</c:v>
                </c:pt>
                <c:pt idx="3889">
                  <c:v>6</c:v>
                </c:pt>
                <c:pt idx="3890">
                  <c:v>8</c:v>
                </c:pt>
                <c:pt idx="3891">
                  <c:v>8</c:v>
                </c:pt>
                <c:pt idx="3892">
                  <c:v>2</c:v>
                </c:pt>
                <c:pt idx="3893">
                  <c:v>4</c:v>
                </c:pt>
                <c:pt idx="3894">
                  <c:v>6</c:v>
                </c:pt>
                <c:pt idx="3895">
                  <c:v>5</c:v>
                </c:pt>
                <c:pt idx="3896">
                  <c:v>1</c:v>
                </c:pt>
                <c:pt idx="3897">
                  <c:v>3</c:v>
                </c:pt>
                <c:pt idx="3898">
                  <c:v>5</c:v>
                </c:pt>
                <c:pt idx="3899">
                  <c:v>4</c:v>
                </c:pt>
                <c:pt idx="3900">
                  <c:v>12</c:v>
                </c:pt>
                <c:pt idx="3901">
                  <c:v>5</c:v>
                </c:pt>
                <c:pt idx="3902">
                  <c:v>8</c:v>
                </c:pt>
                <c:pt idx="3903">
                  <c:v>13</c:v>
                </c:pt>
                <c:pt idx="3904">
                  <c:v>9</c:v>
                </c:pt>
                <c:pt idx="3905">
                  <c:v>3</c:v>
                </c:pt>
                <c:pt idx="3906">
                  <c:v>6</c:v>
                </c:pt>
                <c:pt idx="3907">
                  <c:v>8</c:v>
                </c:pt>
                <c:pt idx="3908">
                  <c:v>3</c:v>
                </c:pt>
                <c:pt idx="3909">
                  <c:v>6</c:v>
                </c:pt>
                <c:pt idx="3910">
                  <c:v>3</c:v>
                </c:pt>
                <c:pt idx="3911">
                  <c:v>6</c:v>
                </c:pt>
                <c:pt idx="3912">
                  <c:v>0</c:v>
                </c:pt>
                <c:pt idx="3913">
                  <c:v>6</c:v>
                </c:pt>
                <c:pt idx="3914">
                  <c:v>10</c:v>
                </c:pt>
                <c:pt idx="3915">
                  <c:v>4</c:v>
                </c:pt>
                <c:pt idx="3916">
                  <c:v>6</c:v>
                </c:pt>
                <c:pt idx="3917">
                  <c:v>2</c:v>
                </c:pt>
                <c:pt idx="3918">
                  <c:v>7</c:v>
                </c:pt>
                <c:pt idx="3919">
                  <c:v>5</c:v>
                </c:pt>
                <c:pt idx="3920">
                  <c:v>8</c:v>
                </c:pt>
                <c:pt idx="3921">
                  <c:v>13</c:v>
                </c:pt>
                <c:pt idx="3922">
                  <c:v>5</c:v>
                </c:pt>
                <c:pt idx="3923">
                  <c:v>5</c:v>
                </c:pt>
                <c:pt idx="3924">
                  <c:v>8</c:v>
                </c:pt>
                <c:pt idx="3925">
                  <c:v>1</c:v>
                </c:pt>
                <c:pt idx="3926">
                  <c:v>2</c:v>
                </c:pt>
                <c:pt idx="3927">
                  <c:v>9</c:v>
                </c:pt>
                <c:pt idx="3928">
                  <c:v>5</c:v>
                </c:pt>
                <c:pt idx="3929">
                  <c:v>3</c:v>
                </c:pt>
                <c:pt idx="3930">
                  <c:v>4</c:v>
                </c:pt>
                <c:pt idx="3931">
                  <c:v>1</c:v>
                </c:pt>
                <c:pt idx="3932">
                  <c:v>8</c:v>
                </c:pt>
                <c:pt idx="3933">
                  <c:v>3</c:v>
                </c:pt>
                <c:pt idx="3934">
                  <c:v>4</c:v>
                </c:pt>
                <c:pt idx="3935">
                  <c:v>10</c:v>
                </c:pt>
                <c:pt idx="3936">
                  <c:v>5</c:v>
                </c:pt>
                <c:pt idx="3937">
                  <c:v>10</c:v>
                </c:pt>
                <c:pt idx="3938">
                  <c:v>6</c:v>
                </c:pt>
                <c:pt idx="3939">
                  <c:v>6</c:v>
                </c:pt>
                <c:pt idx="3940">
                  <c:v>3</c:v>
                </c:pt>
                <c:pt idx="3941">
                  <c:v>4</c:v>
                </c:pt>
                <c:pt idx="3942">
                  <c:v>2</c:v>
                </c:pt>
                <c:pt idx="3943">
                  <c:v>3</c:v>
                </c:pt>
                <c:pt idx="3944">
                  <c:v>6</c:v>
                </c:pt>
                <c:pt idx="3945">
                  <c:v>4</c:v>
                </c:pt>
                <c:pt idx="3946">
                  <c:v>9</c:v>
                </c:pt>
                <c:pt idx="3947">
                  <c:v>3</c:v>
                </c:pt>
                <c:pt idx="3948">
                  <c:v>3</c:v>
                </c:pt>
                <c:pt idx="3949">
                  <c:v>3</c:v>
                </c:pt>
                <c:pt idx="3950">
                  <c:v>2</c:v>
                </c:pt>
                <c:pt idx="3951">
                  <c:v>1</c:v>
                </c:pt>
                <c:pt idx="3952">
                  <c:v>7</c:v>
                </c:pt>
                <c:pt idx="3953">
                  <c:v>1</c:v>
                </c:pt>
                <c:pt idx="3954">
                  <c:v>2</c:v>
                </c:pt>
                <c:pt idx="3955">
                  <c:v>4</c:v>
                </c:pt>
                <c:pt idx="3956">
                  <c:v>5</c:v>
                </c:pt>
                <c:pt idx="3957">
                  <c:v>7</c:v>
                </c:pt>
                <c:pt idx="3958">
                  <c:v>6</c:v>
                </c:pt>
                <c:pt idx="3959">
                  <c:v>3</c:v>
                </c:pt>
                <c:pt idx="3960">
                  <c:v>4</c:v>
                </c:pt>
                <c:pt idx="3961">
                  <c:v>3</c:v>
                </c:pt>
                <c:pt idx="3962">
                  <c:v>8</c:v>
                </c:pt>
                <c:pt idx="3963">
                  <c:v>4</c:v>
                </c:pt>
                <c:pt idx="3964">
                  <c:v>9</c:v>
                </c:pt>
                <c:pt idx="3965">
                  <c:v>7</c:v>
                </c:pt>
                <c:pt idx="3966">
                  <c:v>4</c:v>
                </c:pt>
                <c:pt idx="3967">
                  <c:v>2</c:v>
                </c:pt>
                <c:pt idx="3968">
                  <c:v>9</c:v>
                </c:pt>
                <c:pt idx="3969">
                  <c:v>2</c:v>
                </c:pt>
                <c:pt idx="3970">
                  <c:v>5</c:v>
                </c:pt>
                <c:pt idx="3971">
                  <c:v>5</c:v>
                </c:pt>
                <c:pt idx="3972">
                  <c:v>2</c:v>
                </c:pt>
                <c:pt idx="3973">
                  <c:v>5</c:v>
                </c:pt>
                <c:pt idx="3974">
                  <c:v>10</c:v>
                </c:pt>
                <c:pt idx="3975">
                  <c:v>2</c:v>
                </c:pt>
                <c:pt idx="3976">
                  <c:v>2</c:v>
                </c:pt>
                <c:pt idx="3977">
                  <c:v>4</c:v>
                </c:pt>
                <c:pt idx="3978">
                  <c:v>7</c:v>
                </c:pt>
                <c:pt idx="3979">
                  <c:v>7</c:v>
                </c:pt>
                <c:pt idx="3980">
                  <c:v>4</c:v>
                </c:pt>
                <c:pt idx="3981">
                  <c:v>5</c:v>
                </c:pt>
                <c:pt idx="3982">
                  <c:v>6</c:v>
                </c:pt>
                <c:pt idx="3983">
                  <c:v>3</c:v>
                </c:pt>
                <c:pt idx="3984">
                  <c:v>5</c:v>
                </c:pt>
                <c:pt idx="3985">
                  <c:v>4</c:v>
                </c:pt>
                <c:pt idx="3986">
                  <c:v>6</c:v>
                </c:pt>
                <c:pt idx="3987">
                  <c:v>3</c:v>
                </c:pt>
                <c:pt idx="3988">
                  <c:v>2</c:v>
                </c:pt>
                <c:pt idx="3989">
                  <c:v>9</c:v>
                </c:pt>
                <c:pt idx="3990">
                  <c:v>9</c:v>
                </c:pt>
                <c:pt idx="3991">
                  <c:v>2</c:v>
                </c:pt>
                <c:pt idx="3992">
                  <c:v>5</c:v>
                </c:pt>
                <c:pt idx="3993">
                  <c:v>5</c:v>
                </c:pt>
                <c:pt idx="3994">
                  <c:v>10</c:v>
                </c:pt>
                <c:pt idx="3995">
                  <c:v>3</c:v>
                </c:pt>
                <c:pt idx="3996">
                  <c:v>2</c:v>
                </c:pt>
                <c:pt idx="3997">
                  <c:v>5</c:v>
                </c:pt>
                <c:pt idx="3998">
                  <c:v>5</c:v>
                </c:pt>
                <c:pt idx="3999">
                  <c:v>8</c:v>
                </c:pt>
                <c:pt idx="4000">
                  <c:v>5</c:v>
                </c:pt>
                <c:pt idx="4001">
                  <c:v>3</c:v>
                </c:pt>
                <c:pt idx="4002">
                  <c:v>4</c:v>
                </c:pt>
                <c:pt idx="4003">
                  <c:v>2</c:v>
                </c:pt>
                <c:pt idx="4004">
                  <c:v>4</c:v>
                </c:pt>
                <c:pt idx="4005">
                  <c:v>1</c:v>
                </c:pt>
                <c:pt idx="4006">
                  <c:v>4</c:v>
                </c:pt>
                <c:pt idx="4007">
                  <c:v>7</c:v>
                </c:pt>
                <c:pt idx="4008">
                  <c:v>4</c:v>
                </c:pt>
                <c:pt idx="4009">
                  <c:v>5</c:v>
                </c:pt>
                <c:pt idx="4010">
                  <c:v>5</c:v>
                </c:pt>
                <c:pt idx="4011">
                  <c:v>4</c:v>
                </c:pt>
                <c:pt idx="4012">
                  <c:v>0</c:v>
                </c:pt>
                <c:pt idx="4013">
                  <c:v>7</c:v>
                </c:pt>
                <c:pt idx="4014">
                  <c:v>9</c:v>
                </c:pt>
                <c:pt idx="4015">
                  <c:v>6</c:v>
                </c:pt>
                <c:pt idx="4016">
                  <c:v>7</c:v>
                </c:pt>
                <c:pt idx="4017">
                  <c:v>2</c:v>
                </c:pt>
                <c:pt idx="4018">
                  <c:v>11</c:v>
                </c:pt>
                <c:pt idx="4019">
                  <c:v>3</c:v>
                </c:pt>
                <c:pt idx="4020">
                  <c:v>5</c:v>
                </c:pt>
                <c:pt idx="4021">
                  <c:v>1</c:v>
                </c:pt>
                <c:pt idx="4022">
                  <c:v>6</c:v>
                </c:pt>
                <c:pt idx="4023">
                  <c:v>2</c:v>
                </c:pt>
                <c:pt idx="4024">
                  <c:v>8</c:v>
                </c:pt>
                <c:pt idx="4025">
                  <c:v>11</c:v>
                </c:pt>
                <c:pt idx="4026">
                  <c:v>6</c:v>
                </c:pt>
                <c:pt idx="4027">
                  <c:v>4</c:v>
                </c:pt>
                <c:pt idx="4028">
                  <c:v>6</c:v>
                </c:pt>
                <c:pt idx="4029">
                  <c:v>1</c:v>
                </c:pt>
                <c:pt idx="4030">
                  <c:v>2</c:v>
                </c:pt>
                <c:pt idx="4031">
                  <c:v>4</c:v>
                </c:pt>
                <c:pt idx="4032">
                  <c:v>5</c:v>
                </c:pt>
                <c:pt idx="4033">
                  <c:v>5</c:v>
                </c:pt>
                <c:pt idx="4034">
                  <c:v>4</c:v>
                </c:pt>
                <c:pt idx="4035">
                  <c:v>3</c:v>
                </c:pt>
                <c:pt idx="4036">
                  <c:v>7</c:v>
                </c:pt>
                <c:pt idx="4037">
                  <c:v>4</c:v>
                </c:pt>
                <c:pt idx="4038">
                  <c:v>9</c:v>
                </c:pt>
                <c:pt idx="4039">
                  <c:v>3</c:v>
                </c:pt>
                <c:pt idx="4040">
                  <c:v>5</c:v>
                </c:pt>
                <c:pt idx="4041">
                  <c:v>8</c:v>
                </c:pt>
                <c:pt idx="4042">
                  <c:v>5</c:v>
                </c:pt>
                <c:pt idx="4043">
                  <c:v>6</c:v>
                </c:pt>
                <c:pt idx="4044">
                  <c:v>3</c:v>
                </c:pt>
                <c:pt idx="4045">
                  <c:v>4</c:v>
                </c:pt>
                <c:pt idx="4046">
                  <c:v>4</c:v>
                </c:pt>
                <c:pt idx="4047">
                  <c:v>5</c:v>
                </c:pt>
                <c:pt idx="4048">
                  <c:v>4</c:v>
                </c:pt>
                <c:pt idx="4049">
                  <c:v>5</c:v>
                </c:pt>
                <c:pt idx="4050">
                  <c:v>4</c:v>
                </c:pt>
                <c:pt idx="4051">
                  <c:v>3</c:v>
                </c:pt>
                <c:pt idx="4052">
                  <c:v>9</c:v>
                </c:pt>
                <c:pt idx="4053">
                  <c:v>4</c:v>
                </c:pt>
                <c:pt idx="4054">
                  <c:v>3</c:v>
                </c:pt>
                <c:pt idx="4055">
                  <c:v>2</c:v>
                </c:pt>
                <c:pt idx="4056">
                  <c:v>2</c:v>
                </c:pt>
                <c:pt idx="4057">
                  <c:v>3</c:v>
                </c:pt>
                <c:pt idx="4058">
                  <c:v>6</c:v>
                </c:pt>
                <c:pt idx="4059">
                  <c:v>5</c:v>
                </c:pt>
                <c:pt idx="4060">
                  <c:v>5</c:v>
                </c:pt>
                <c:pt idx="4061">
                  <c:v>6</c:v>
                </c:pt>
                <c:pt idx="4062">
                  <c:v>6</c:v>
                </c:pt>
                <c:pt idx="4063">
                  <c:v>6</c:v>
                </c:pt>
                <c:pt idx="4064">
                  <c:v>13</c:v>
                </c:pt>
                <c:pt idx="4065">
                  <c:v>9</c:v>
                </c:pt>
                <c:pt idx="4066">
                  <c:v>7</c:v>
                </c:pt>
                <c:pt idx="4067">
                  <c:v>3</c:v>
                </c:pt>
                <c:pt idx="4068">
                  <c:v>6</c:v>
                </c:pt>
                <c:pt idx="4069">
                  <c:v>4</c:v>
                </c:pt>
                <c:pt idx="4070">
                  <c:v>2</c:v>
                </c:pt>
                <c:pt idx="4071">
                  <c:v>6</c:v>
                </c:pt>
                <c:pt idx="4072">
                  <c:v>6</c:v>
                </c:pt>
                <c:pt idx="4073">
                  <c:v>5</c:v>
                </c:pt>
                <c:pt idx="4074">
                  <c:v>3</c:v>
                </c:pt>
                <c:pt idx="4075">
                  <c:v>5</c:v>
                </c:pt>
                <c:pt idx="4076">
                  <c:v>5</c:v>
                </c:pt>
                <c:pt idx="4077">
                  <c:v>4</c:v>
                </c:pt>
                <c:pt idx="4078">
                  <c:v>3</c:v>
                </c:pt>
                <c:pt idx="4079">
                  <c:v>5</c:v>
                </c:pt>
                <c:pt idx="4080">
                  <c:v>7</c:v>
                </c:pt>
                <c:pt idx="4081">
                  <c:v>1</c:v>
                </c:pt>
                <c:pt idx="4082">
                  <c:v>3</c:v>
                </c:pt>
                <c:pt idx="4083">
                  <c:v>8</c:v>
                </c:pt>
                <c:pt idx="4084">
                  <c:v>6</c:v>
                </c:pt>
                <c:pt idx="4085">
                  <c:v>7</c:v>
                </c:pt>
                <c:pt idx="4086">
                  <c:v>7</c:v>
                </c:pt>
                <c:pt idx="4087">
                  <c:v>11</c:v>
                </c:pt>
                <c:pt idx="4088">
                  <c:v>6</c:v>
                </c:pt>
                <c:pt idx="4089">
                  <c:v>3</c:v>
                </c:pt>
                <c:pt idx="4090">
                  <c:v>11</c:v>
                </c:pt>
                <c:pt idx="4091">
                  <c:v>2</c:v>
                </c:pt>
                <c:pt idx="4092">
                  <c:v>5</c:v>
                </c:pt>
                <c:pt idx="4093">
                  <c:v>1</c:v>
                </c:pt>
                <c:pt idx="4094">
                  <c:v>7</c:v>
                </c:pt>
                <c:pt idx="4095">
                  <c:v>4</c:v>
                </c:pt>
                <c:pt idx="4096">
                  <c:v>4</c:v>
                </c:pt>
                <c:pt idx="4097">
                  <c:v>5</c:v>
                </c:pt>
                <c:pt idx="4098">
                  <c:v>8</c:v>
                </c:pt>
                <c:pt idx="4099">
                  <c:v>7</c:v>
                </c:pt>
                <c:pt idx="4100">
                  <c:v>3</c:v>
                </c:pt>
                <c:pt idx="4101">
                  <c:v>4</c:v>
                </c:pt>
                <c:pt idx="4102">
                  <c:v>8</c:v>
                </c:pt>
                <c:pt idx="4103">
                  <c:v>9</c:v>
                </c:pt>
                <c:pt idx="4104">
                  <c:v>5</c:v>
                </c:pt>
                <c:pt idx="4105">
                  <c:v>9</c:v>
                </c:pt>
                <c:pt idx="4106">
                  <c:v>8</c:v>
                </c:pt>
                <c:pt idx="4107">
                  <c:v>7</c:v>
                </c:pt>
                <c:pt idx="4108">
                  <c:v>4</c:v>
                </c:pt>
                <c:pt idx="4109">
                  <c:v>8</c:v>
                </c:pt>
                <c:pt idx="4110">
                  <c:v>5</c:v>
                </c:pt>
                <c:pt idx="4111">
                  <c:v>4</c:v>
                </c:pt>
                <c:pt idx="4112">
                  <c:v>11</c:v>
                </c:pt>
                <c:pt idx="4113">
                  <c:v>5</c:v>
                </c:pt>
                <c:pt idx="4114">
                  <c:v>8</c:v>
                </c:pt>
                <c:pt idx="4115">
                  <c:v>3</c:v>
                </c:pt>
                <c:pt idx="4116">
                  <c:v>8</c:v>
                </c:pt>
                <c:pt idx="4117">
                  <c:v>6</c:v>
                </c:pt>
                <c:pt idx="4118">
                  <c:v>6</c:v>
                </c:pt>
                <c:pt idx="4119">
                  <c:v>7</c:v>
                </c:pt>
                <c:pt idx="4120">
                  <c:v>5</c:v>
                </c:pt>
                <c:pt idx="4121">
                  <c:v>3</c:v>
                </c:pt>
                <c:pt idx="4122">
                  <c:v>6</c:v>
                </c:pt>
                <c:pt idx="4123">
                  <c:v>4</c:v>
                </c:pt>
                <c:pt idx="4124">
                  <c:v>1</c:v>
                </c:pt>
                <c:pt idx="4125">
                  <c:v>12</c:v>
                </c:pt>
                <c:pt idx="4126">
                  <c:v>5</c:v>
                </c:pt>
                <c:pt idx="4127">
                  <c:v>9</c:v>
                </c:pt>
                <c:pt idx="4128">
                  <c:v>4</c:v>
                </c:pt>
                <c:pt idx="4129">
                  <c:v>6</c:v>
                </c:pt>
                <c:pt idx="4130">
                  <c:v>4</c:v>
                </c:pt>
                <c:pt idx="4131">
                  <c:v>4</c:v>
                </c:pt>
                <c:pt idx="4132">
                  <c:v>9</c:v>
                </c:pt>
                <c:pt idx="4133">
                  <c:v>10</c:v>
                </c:pt>
                <c:pt idx="4134">
                  <c:v>0</c:v>
                </c:pt>
                <c:pt idx="4135">
                  <c:v>2</c:v>
                </c:pt>
                <c:pt idx="4136">
                  <c:v>6</c:v>
                </c:pt>
                <c:pt idx="4137">
                  <c:v>3</c:v>
                </c:pt>
                <c:pt idx="4138">
                  <c:v>2</c:v>
                </c:pt>
                <c:pt idx="4139">
                  <c:v>3</c:v>
                </c:pt>
                <c:pt idx="4140">
                  <c:v>5</c:v>
                </c:pt>
                <c:pt idx="4141">
                  <c:v>2</c:v>
                </c:pt>
                <c:pt idx="4142">
                  <c:v>5</c:v>
                </c:pt>
                <c:pt idx="4143">
                  <c:v>7</c:v>
                </c:pt>
                <c:pt idx="4144">
                  <c:v>11</c:v>
                </c:pt>
                <c:pt idx="4145">
                  <c:v>8</c:v>
                </c:pt>
                <c:pt idx="4146">
                  <c:v>9</c:v>
                </c:pt>
                <c:pt idx="4147">
                  <c:v>3</c:v>
                </c:pt>
                <c:pt idx="4148">
                  <c:v>3</c:v>
                </c:pt>
                <c:pt idx="4149">
                  <c:v>7</c:v>
                </c:pt>
                <c:pt idx="4150">
                  <c:v>7</c:v>
                </c:pt>
                <c:pt idx="4151">
                  <c:v>1</c:v>
                </c:pt>
                <c:pt idx="4152">
                  <c:v>1</c:v>
                </c:pt>
                <c:pt idx="4153">
                  <c:v>9</c:v>
                </c:pt>
                <c:pt idx="4154">
                  <c:v>3</c:v>
                </c:pt>
                <c:pt idx="4155">
                  <c:v>9</c:v>
                </c:pt>
                <c:pt idx="4156">
                  <c:v>5</c:v>
                </c:pt>
                <c:pt idx="4157">
                  <c:v>6</c:v>
                </c:pt>
                <c:pt idx="4158">
                  <c:v>3</c:v>
                </c:pt>
                <c:pt idx="4159">
                  <c:v>4</c:v>
                </c:pt>
                <c:pt idx="4160">
                  <c:v>3</c:v>
                </c:pt>
                <c:pt idx="4161">
                  <c:v>2</c:v>
                </c:pt>
                <c:pt idx="4162">
                  <c:v>0</c:v>
                </c:pt>
                <c:pt idx="4163">
                  <c:v>5</c:v>
                </c:pt>
                <c:pt idx="4164">
                  <c:v>7</c:v>
                </c:pt>
                <c:pt idx="4165">
                  <c:v>6</c:v>
                </c:pt>
                <c:pt idx="4166">
                  <c:v>6</c:v>
                </c:pt>
                <c:pt idx="4167">
                  <c:v>4</c:v>
                </c:pt>
                <c:pt idx="4168">
                  <c:v>5</c:v>
                </c:pt>
                <c:pt idx="4169">
                  <c:v>4</c:v>
                </c:pt>
                <c:pt idx="4170">
                  <c:v>5</c:v>
                </c:pt>
                <c:pt idx="4171">
                  <c:v>2</c:v>
                </c:pt>
                <c:pt idx="4172">
                  <c:v>3</c:v>
                </c:pt>
                <c:pt idx="4173">
                  <c:v>6</c:v>
                </c:pt>
                <c:pt idx="4174">
                  <c:v>7</c:v>
                </c:pt>
                <c:pt idx="4175">
                  <c:v>9</c:v>
                </c:pt>
                <c:pt idx="4176">
                  <c:v>2</c:v>
                </c:pt>
                <c:pt idx="4177">
                  <c:v>3</c:v>
                </c:pt>
                <c:pt idx="4178">
                  <c:v>6</c:v>
                </c:pt>
                <c:pt idx="4179">
                  <c:v>6</c:v>
                </c:pt>
                <c:pt idx="4180">
                  <c:v>3</c:v>
                </c:pt>
                <c:pt idx="4181">
                  <c:v>6</c:v>
                </c:pt>
                <c:pt idx="4182">
                  <c:v>5</c:v>
                </c:pt>
                <c:pt idx="4183">
                  <c:v>4</c:v>
                </c:pt>
                <c:pt idx="4184">
                  <c:v>3</c:v>
                </c:pt>
                <c:pt idx="4185">
                  <c:v>8</c:v>
                </c:pt>
                <c:pt idx="4186">
                  <c:v>8</c:v>
                </c:pt>
                <c:pt idx="4187">
                  <c:v>1</c:v>
                </c:pt>
                <c:pt idx="4188">
                  <c:v>3</c:v>
                </c:pt>
                <c:pt idx="4189">
                  <c:v>4</c:v>
                </c:pt>
                <c:pt idx="4190">
                  <c:v>4</c:v>
                </c:pt>
                <c:pt idx="4191">
                  <c:v>5</c:v>
                </c:pt>
                <c:pt idx="4192">
                  <c:v>3</c:v>
                </c:pt>
                <c:pt idx="4193">
                  <c:v>8</c:v>
                </c:pt>
                <c:pt idx="4194">
                  <c:v>7</c:v>
                </c:pt>
                <c:pt idx="4195">
                  <c:v>2</c:v>
                </c:pt>
                <c:pt idx="4196">
                  <c:v>4</c:v>
                </c:pt>
                <c:pt idx="4197">
                  <c:v>5</c:v>
                </c:pt>
                <c:pt idx="4198">
                  <c:v>0</c:v>
                </c:pt>
                <c:pt idx="4199">
                  <c:v>16</c:v>
                </c:pt>
                <c:pt idx="4200">
                  <c:v>3</c:v>
                </c:pt>
                <c:pt idx="4201">
                  <c:v>9</c:v>
                </c:pt>
                <c:pt idx="4202">
                  <c:v>3</c:v>
                </c:pt>
                <c:pt idx="4203">
                  <c:v>3</c:v>
                </c:pt>
                <c:pt idx="4204">
                  <c:v>13</c:v>
                </c:pt>
                <c:pt idx="4205">
                  <c:v>3</c:v>
                </c:pt>
                <c:pt idx="4206">
                  <c:v>5</c:v>
                </c:pt>
                <c:pt idx="4207">
                  <c:v>3</c:v>
                </c:pt>
                <c:pt idx="4208">
                  <c:v>5</c:v>
                </c:pt>
                <c:pt idx="4209">
                  <c:v>10</c:v>
                </c:pt>
                <c:pt idx="4210">
                  <c:v>8</c:v>
                </c:pt>
                <c:pt idx="4211">
                  <c:v>3</c:v>
                </c:pt>
                <c:pt idx="4212">
                  <c:v>9</c:v>
                </c:pt>
                <c:pt idx="4213">
                  <c:v>3</c:v>
                </c:pt>
                <c:pt idx="4214">
                  <c:v>4</c:v>
                </c:pt>
                <c:pt idx="4215">
                  <c:v>4</c:v>
                </c:pt>
                <c:pt idx="4216">
                  <c:v>3</c:v>
                </c:pt>
                <c:pt idx="4217">
                  <c:v>5</c:v>
                </c:pt>
                <c:pt idx="4218">
                  <c:v>4</c:v>
                </c:pt>
                <c:pt idx="4219">
                  <c:v>9</c:v>
                </c:pt>
                <c:pt idx="4220">
                  <c:v>6</c:v>
                </c:pt>
                <c:pt idx="4221">
                  <c:v>5</c:v>
                </c:pt>
                <c:pt idx="4222">
                  <c:v>2</c:v>
                </c:pt>
                <c:pt idx="4223">
                  <c:v>1</c:v>
                </c:pt>
                <c:pt idx="4224">
                  <c:v>6</c:v>
                </c:pt>
                <c:pt idx="4225">
                  <c:v>9</c:v>
                </c:pt>
                <c:pt idx="4226">
                  <c:v>7</c:v>
                </c:pt>
                <c:pt idx="4227">
                  <c:v>4</c:v>
                </c:pt>
                <c:pt idx="4228">
                  <c:v>5</c:v>
                </c:pt>
                <c:pt idx="4229">
                  <c:v>5</c:v>
                </c:pt>
                <c:pt idx="4230">
                  <c:v>2</c:v>
                </c:pt>
                <c:pt idx="4231">
                  <c:v>5</c:v>
                </c:pt>
                <c:pt idx="4232">
                  <c:v>5</c:v>
                </c:pt>
                <c:pt idx="4233">
                  <c:v>6</c:v>
                </c:pt>
                <c:pt idx="4234">
                  <c:v>2</c:v>
                </c:pt>
                <c:pt idx="4235">
                  <c:v>8</c:v>
                </c:pt>
                <c:pt idx="4236">
                  <c:v>7</c:v>
                </c:pt>
                <c:pt idx="4237">
                  <c:v>6</c:v>
                </c:pt>
                <c:pt idx="4238">
                  <c:v>4</c:v>
                </c:pt>
                <c:pt idx="4239">
                  <c:v>4</c:v>
                </c:pt>
                <c:pt idx="4240">
                  <c:v>3</c:v>
                </c:pt>
                <c:pt idx="4241">
                  <c:v>4</c:v>
                </c:pt>
                <c:pt idx="4242">
                  <c:v>10</c:v>
                </c:pt>
                <c:pt idx="4243">
                  <c:v>10</c:v>
                </c:pt>
                <c:pt idx="4244">
                  <c:v>5</c:v>
                </c:pt>
                <c:pt idx="4245">
                  <c:v>3</c:v>
                </c:pt>
                <c:pt idx="4246">
                  <c:v>3</c:v>
                </c:pt>
                <c:pt idx="4247">
                  <c:v>2</c:v>
                </c:pt>
                <c:pt idx="4248">
                  <c:v>10</c:v>
                </c:pt>
                <c:pt idx="4249">
                  <c:v>6</c:v>
                </c:pt>
                <c:pt idx="4250">
                  <c:v>11</c:v>
                </c:pt>
                <c:pt idx="4251">
                  <c:v>10</c:v>
                </c:pt>
                <c:pt idx="4252">
                  <c:v>6</c:v>
                </c:pt>
                <c:pt idx="4253">
                  <c:v>2</c:v>
                </c:pt>
                <c:pt idx="4254">
                  <c:v>4</c:v>
                </c:pt>
                <c:pt idx="4255">
                  <c:v>9</c:v>
                </c:pt>
                <c:pt idx="4256">
                  <c:v>5</c:v>
                </c:pt>
                <c:pt idx="4257">
                  <c:v>2</c:v>
                </c:pt>
                <c:pt idx="4258">
                  <c:v>3</c:v>
                </c:pt>
                <c:pt idx="4259">
                  <c:v>6</c:v>
                </c:pt>
                <c:pt idx="4260">
                  <c:v>1</c:v>
                </c:pt>
                <c:pt idx="4261">
                  <c:v>4</c:v>
                </c:pt>
                <c:pt idx="4262">
                  <c:v>1</c:v>
                </c:pt>
                <c:pt idx="4263">
                  <c:v>6</c:v>
                </c:pt>
                <c:pt idx="4264">
                  <c:v>3</c:v>
                </c:pt>
                <c:pt idx="4265">
                  <c:v>1</c:v>
                </c:pt>
                <c:pt idx="4266">
                  <c:v>4</c:v>
                </c:pt>
                <c:pt idx="4267">
                  <c:v>11</c:v>
                </c:pt>
                <c:pt idx="4268">
                  <c:v>6</c:v>
                </c:pt>
                <c:pt idx="4269">
                  <c:v>3</c:v>
                </c:pt>
                <c:pt idx="4270">
                  <c:v>2</c:v>
                </c:pt>
                <c:pt idx="4271">
                  <c:v>2</c:v>
                </c:pt>
                <c:pt idx="4272">
                  <c:v>4</c:v>
                </c:pt>
                <c:pt idx="4273">
                  <c:v>3</c:v>
                </c:pt>
                <c:pt idx="4274">
                  <c:v>6</c:v>
                </c:pt>
                <c:pt idx="4275">
                  <c:v>3</c:v>
                </c:pt>
                <c:pt idx="4276">
                  <c:v>7</c:v>
                </c:pt>
                <c:pt idx="4277">
                  <c:v>5</c:v>
                </c:pt>
                <c:pt idx="4278">
                  <c:v>4</c:v>
                </c:pt>
                <c:pt idx="4279">
                  <c:v>10</c:v>
                </c:pt>
                <c:pt idx="4280">
                  <c:v>2</c:v>
                </c:pt>
                <c:pt idx="4281">
                  <c:v>3</c:v>
                </c:pt>
                <c:pt idx="4282">
                  <c:v>6</c:v>
                </c:pt>
                <c:pt idx="4283">
                  <c:v>7</c:v>
                </c:pt>
                <c:pt idx="4284">
                  <c:v>4</c:v>
                </c:pt>
                <c:pt idx="4285">
                  <c:v>4</c:v>
                </c:pt>
                <c:pt idx="4286">
                  <c:v>7</c:v>
                </c:pt>
                <c:pt idx="4287">
                  <c:v>4</c:v>
                </c:pt>
                <c:pt idx="4288">
                  <c:v>4</c:v>
                </c:pt>
                <c:pt idx="4289">
                  <c:v>5</c:v>
                </c:pt>
                <c:pt idx="4290">
                  <c:v>1</c:v>
                </c:pt>
                <c:pt idx="4291">
                  <c:v>2</c:v>
                </c:pt>
                <c:pt idx="4292">
                  <c:v>5</c:v>
                </c:pt>
                <c:pt idx="4293">
                  <c:v>4</c:v>
                </c:pt>
                <c:pt idx="4294">
                  <c:v>5</c:v>
                </c:pt>
                <c:pt idx="4295">
                  <c:v>4</c:v>
                </c:pt>
                <c:pt idx="4296">
                  <c:v>1</c:v>
                </c:pt>
                <c:pt idx="4297">
                  <c:v>7</c:v>
                </c:pt>
                <c:pt idx="4298">
                  <c:v>1</c:v>
                </c:pt>
                <c:pt idx="4299">
                  <c:v>1</c:v>
                </c:pt>
                <c:pt idx="4300">
                  <c:v>8</c:v>
                </c:pt>
                <c:pt idx="4301">
                  <c:v>6</c:v>
                </c:pt>
                <c:pt idx="4302">
                  <c:v>1</c:v>
                </c:pt>
                <c:pt idx="4303">
                  <c:v>5</c:v>
                </c:pt>
                <c:pt idx="4304">
                  <c:v>4</c:v>
                </c:pt>
                <c:pt idx="4305">
                  <c:v>0</c:v>
                </c:pt>
                <c:pt idx="4306">
                  <c:v>1</c:v>
                </c:pt>
                <c:pt idx="4307">
                  <c:v>10</c:v>
                </c:pt>
                <c:pt idx="4308">
                  <c:v>3</c:v>
                </c:pt>
                <c:pt idx="4309">
                  <c:v>6</c:v>
                </c:pt>
                <c:pt idx="4310">
                  <c:v>3</c:v>
                </c:pt>
                <c:pt idx="4311">
                  <c:v>6</c:v>
                </c:pt>
                <c:pt idx="4312">
                  <c:v>2</c:v>
                </c:pt>
                <c:pt idx="4313">
                  <c:v>2</c:v>
                </c:pt>
                <c:pt idx="4314">
                  <c:v>3</c:v>
                </c:pt>
                <c:pt idx="4315">
                  <c:v>1</c:v>
                </c:pt>
                <c:pt idx="4316">
                  <c:v>6</c:v>
                </c:pt>
                <c:pt idx="4317">
                  <c:v>8</c:v>
                </c:pt>
                <c:pt idx="4318">
                  <c:v>2</c:v>
                </c:pt>
                <c:pt idx="4319">
                  <c:v>3</c:v>
                </c:pt>
                <c:pt idx="4320">
                  <c:v>4</c:v>
                </c:pt>
                <c:pt idx="4321">
                  <c:v>10</c:v>
                </c:pt>
                <c:pt idx="4322">
                  <c:v>4</c:v>
                </c:pt>
                <c:pt idx="4323">
                  <c:v>5</c:v>
                </c:pt>
                <c:pt idx="4324">
                  <c:v>7</c:v>
                </c:pt>
                <c:pt idx="4325">
                  <c:v>3</c:v>
                </c:pt>
                <c:pt idx="4326">
                  <c:v>5</c:v>
                </c:pt>
                <c:pt idx="4327">
                  <c:v>3</c:v>
                </c:pt>
                <c:pt idx="4328">
                  <c:v>5</c:v>
                </c:pt>
                <c:pt idx="4329">
                  <c:v>7</c:v>
                </c:pt>
                <c:pt idx="4330">
                  <c:v>5</c:v>
                </c:pt>
                <c:pt idx="4331">
                  <c:v>2</c:v>
                </c:pt>
                <c:pt idx="4332">
                  <c:v>2</c:v>
                </c:pt>
                <c:pt idx="4333">
                  <c:v>7</c:v>
                </c:pt>
                <c:pt idx="4334">
                  <c:v>6</c:v>
                </c:pt>
                <c:pt idx="4335">
                  <c:v>9</c:v>
                </c:pt>
                <c:pt idx="4336">
                  <c:v>8</c:v>
                </c:pt>
                <c:pt idx="4337">
                  <c:v>7</c:v>
                </c:pt>
                <c:pt idx="4338">
                  <c:v>4</c:v>
                </c:pt>
                <c:pt idx="4339">
                  <c:v>5</c:v>
                </c:pt>
                <c:pt idx="4340">
                  <c:v>5</c:v>
                </c:pt>
                <c:pt idx="4341">
                  <c:v>3</c:v>
                </c:pt>
                <c:pt idx="4342">
                  <c:v>5</c:v>
                </c:pt>
                <c:pt idx="4343">
                  <c:v>4</c:v>
                </c:pt>
                <c:pt idx="4344">
                  <c:v>12</c:v>
                </c:pt>
                <c:pt idx="4345">
                  <c:v>5</c:v>
                </c:pt>
                <c:pt idx="4346">
                  <c:v>5</c:v>
                </c:pt>
                <c:pt idx="4347">
                  <c:v>7</c:v>
                </c:pt>
                <c:pt idx="4348">
                  <c:v>5</c:v>
                </c:pt>
                <c:pt idx="4349">
                  <c:v>8</c:v>
                </c:pt>
                <c:pt idx="4350">
                  <c:v>11</c:v>
                </c:pt>
                <c:pt idx="4351">
                  <c:v>7</c:v>
                </c:pt>
                <c:pt idx="4352">
                  <c:v>7</c:v>
                </c:pt>
                <c:pt idx="4353">
                  <c:v>5</c:v>
                </c:pt>
                <c:pt idx="4354">
                  <c:v>2</c:v>
                </c:pt>
                <c:pt idx="4355">
                  <c:v>8</c:v>
                </c:pt>
                <c:pt idx="4356">
                  <c:v>7</c:v>
                </c:pt>
                <c:pt idx="4357">
                  <c:v>4</c:v>
                </c:pt>
                <c:pt idx="4358">
                  <c:v>1</c:v>
                </c:pt>
                <c:pt idx="4359">
                  <c:v>3</c:v>
                </c:pt>
                <c:pt idx="4360">
                  <c:v>5</c:v>
                </c:pt>
                <c:pt idx="4361">
                  <c:v>9</c:v>
                </c:pt>
                <c:pt idx="4362">
                  <c:v>6</c:v>
                </c:pt>
                <c:pt idx="4363">
                  <c:v>3</c:v>
                </c:pt>
                <c:pt idx="4364">
                  <c:v>5</c:v>
                </c:pt>
                <c:pt idx="4365">
                  <c:v>4</c:v>
                </c:pt>
                <c:pt idx="4366">
                  <c:v>3</c:v>
                </c:pt>
                <c:pt idx="4367">
                  <c:v>7</c:v>
                </c:pt>
                <c:pt idx="4368">
                  <c:v>4</c:v>
                </c:pt>
                <c:pt idx="4369">
                  <c:v>8</c:v>
                </c:pt>
                <c:pt idx="4370">
                  <c:v>1</c:v>
                </c:pt>
                <c:pt idx="4371">
                  <c:v>5</c:v>
                </c:pt>
                <c:pt idx="4372">
                  <c:v>9</c:v>
                </c:pt>
                <c:pt idx="4373">
                  <c:v>1</c:v>
                </c:pt>
                <c:pt idx="4374">
                  <c:v>3</c:v>
                </c:pt>
                <c:pt idx="4375">
                  <c:v>3</c:v>
                </c:pt>
                <c:pt idx="4376">
                  <c:v>7</c:v>
                </c:pt>
                <c:pt idx="4377">
                  <c:v>7</c:v>
                </c:pt>
                <c:pt idx="4378">
                  <c:v>2</c:v>
                </c:pt>
                <c:pt idx="4379">
                  <c:v>12</c:v>
                </c:pt>
                <c:pt idx="4380">
                  <c:v>8</c:v>
                </c:pt>
                <c:pt idx="4381">
                  <c:v>3</c:v>
                </c:pt>
                <c:pt idx="4382">
                  <c:v>2</c:v>
                </c:pt>
                <c:pt idx="4383">
                  <c:v>5</c:v>
                </c:pt>
                <c:pt idx="4384">
                  <c:v>4</c:v>
                </c:pt>
                <c:pt idx="4385">
                  <c:v>5</c:v>
                </c:pt>
                <c:pt idx="4386">
                  <c:v>6</c:v>
                </c:pt>
                <c:pt idx="4387">
                  <c:v>7</c:v>
                </c:pt>
                <c:pt idx="4388">
                  <c:v>7</c:v>
                </c:pt>
                <c:pt idx="4389">
                  <c:v>5</c:v>
                </c:pt>
                <c:pt idx="4390">
                  <c:v>5</c:v>
                </c:pt>
                <c:pt idx="4391">
                  <c:v>6</c:v>
                </c:pt>
                <c:pt idx="4392">
                  <c:v>5</c:v>
                </c:pt>
                <c:pt idx="4393">
                  <c:v>1</c:v>
                </c:pt>
                <c:pt idx="4394">
                  <c:v>6</c:v>
                </c:pt>
                <c:pt idx="4395">
                  <c:v>4</c:v>
                </c:pt>
                <c:pt idx="4396">
                  <c:v>8</c:v>
                </c:pt>
                <c:pt idx="4397">
                  <c:v>5</c:v>
                </c:pt>
                <c:pt idx="4398">
                  <c:v>6</c:v>
                </c:pt>
                <c:pt idx="4399">
                  <c:v>6</c:v>
                </c:pt>
                <c:pt idx="4400">
                  <c:v>7</c:v>
                </c:pt>
                <c:pt idx="4401">
                  <c:v>7</c:v>
                </c:pt>
                <c:pt idx="4402">
                  <c:v>5</c:v>
                </c:pt>
                <c:pt idx="4403">
                  <c:v>6</c:v>
                </c:pt>
                <c:pt idx="4404">
                  <c:v>10</c:v>
                </c:pt>
                <c:pt idx="4405">
                  <c:v>5</c:v>
                </c:pt>
                <c:pt idx="4406">
                  <c:v>4</c:v>
                </c:pt>
                <c:pt idx="4407">
                  <c:v>7</c:v>
                </c:pt>
                <c:pt idx="4408">
                  <c:v>5</c:v>
                </c:pt>
                <c:pt idx="4409">
                  <c:v>3</c:v>
                </c:pt>
                <c:pt idx="4410">
                  <c:v>8</c:v>
                </c:pt>
                <c:pt idx="4411">
                  <c:v>3</c:v>
                </c:pt>
                <c:pt idx="4412">
                  <c:v>6</c:v>
                </c:pt>
                <c:pt idx="4413">
                  <c:v>6</c:v>
                </c:pt>
                <c:pt idx="4414">
                  <c:v>3</c:v>
                </c:pt>
                <c:pt idx="4415">
                  <c:v>5</c:v>
                </c:pt>
                <c:pt idx="4416">
                  <c:v>8</c:v>
                </c:pt>
                <c:pt idx="4417">
                  <c:v>3</c:v>
                </c:pt>
                <c:pt idx="4418">
                  <c:v>3</c:v>
                </c:pt>
                <c:pt idx="4419">
                  <c:v>6</c:v>
                </c:pt>
                <c:pt idx="4420">
                  <c:v>4</c:v>
                </c:pt>
                <c:pt idx="4421">
                  <c:v>8</c:v>
                </c:pt>
                <c:pt idx="4422">
                  <c:v>3</c:v>
                </c:pt>
                <c:pt idx="4423">
                  <c:v>3</c:v>
                </c:pt>
                <c:pt idx="4424">
                  <c:v>4</c:v>
                </c:pt>
                <c:pt idx="4425">
                  <c:v>3</c:v>
                </c:pt>
                <c:pt idx="4426">
                  <c:v>3</c:v>
                </c:pt>
                <c:pt idx="4427">
                  <c:v>2</c:v>
                </c:pt>
                <c:pt idx="4428">
                  <c:v>3</c:v>
                </c:pt>
                <c:pt idx="4429">
                  <c:v>1</c:v>
                </c:pt>
                <c:pt idx="4430">
                  <c:v>8</c:v>
                </c:pt>
                <c:pt idx="4431">
                  <c:v>7</c:v>
                </c:pt>
                <c:pt idx="4432">
                  <c:v>12</c:v>
                </c:pt>
                <c:pt idx="4433">
                  <c:v>4</c:v>
                </c:pt>
                <c:pt idx="4434">
                  <c:v>9</c:v>
                </c:pt>
                <c:pt idx="4435">
                  <c:v>8</c:v>
                </c:pt>
                <c:pt idx="4436">
                  <c:v>5</c:v>
                </c:pt>
                <c:pt idx="4437">
                  <c:v>8</c:v>
                </c:pt>
                <c:pt idx="4438">
                  <c:v>1</c:v>
                </c:pt>
                <c:pt idx="4439">
                  <c:v>6</c:v>
                </c:pt>
                <c:pt idx="4440">
                  <c:v>4</c:v>
                </c:pt>
                <c:pt idx="4441">
                  <c:v>3</c:v>
                </c:pt>
                <c:pt idx="4442">
                  <c:v>5</c:v>
                </c:pt>
                <c:pt idx="4443">
                  <c:v>10</c:v>
                </c:pt>
                <c:pt idx="4444">
                  <c:v>3</c:v>
                </c:pt>
                <c:pt idx="4445">
                  <c:v>3</c:v>
                </c:pt>
                <c:pt idx="4446">
                  <c:v>5</c:v>
                </c:pt>
                <c:pt idx="4447">
                  <c:v>13</c:v>
                </c:pt>
                <c:pt idx="4448">
                  <c:v>5</c:v>
                </c:pt>
                <c:pt idx="4449">
                  <c:v>5</c:v>
                </c:pt>
                <c:pt idx="4450">
                  <c:v>8</c:v>
                </c:pt>
                <c:pt idx="4451">
                  <c:v>3</c:v>
                </c:pt>
                <c:pt idx="4452">
                  <c:v>3</c:v>
                </c:pt>
                <c:pt idx="4453">
                  <c:v>4</c:v>
                </c:pt>
                <c:pt idx="4454">
                  <c:v>8</c:v>
                </c:pt>
                <c:pt idx="4455">
                  <c:v>3</c:v>
                </c:pt>
                <c:pt idx="4456">
                  <c:v>1</c:v>
                </c:pt>
                <c:pt idx="4457">
                  <c:v>4</c:v>
                </c:pt>
                <c:pt idx="4458">
                  <c:v>3</c:v>
                </c:pt>
                <c:pt idx="4459">
                  <c:v>3</c:v>
                </c:pt>
                <c:pt idx="4460">
                  <c:v>9</c:v>
                </c:pt>
                <c:pt idx="4461">
                  <c:v>0</c:v>
                </c:pt>
                <c:pt idx="4462">
                  <c:v>6</c:v>
                </c:pt>
                <c:pt idx="4463">
                  <c:v>3</c:v>
                </c:pt>
                <c:pt idx="4464">
                  <c:v>3</c:v>
                </c:pt>
                <c:pt idx="4465">
                  <c:v>6</c:v>
                </c:pt>
                <c:pt idx="4466">
                  <c:v>8</c:v>
                </c:pt>
                <c:pt idx="4467">
                  <c:v>11</c:v>
                </c:pt>
                <c:pt idx="4468">
                  <c:v>1</c:v>
                </c:pt>
                <c:pt idx="4469">
                  <c:v>4</c:v>
                </c:pt>
                <c:pt idx="4470">
                  <c:v>2</c:v>
                </c:pt>
                <c:pt idx="4471">
                  <c:v>3</c:v>
                </c:pt>
                <c:pt idx="4472">
                  <c:v>2</c:v>
                </c:pt>
                <c:pt idx="4473">
                  <c:v>2</c:v>
                </c:pt>
                <c:pt idx="4474">
                  <c:v>11</c:v>
                </c:pt>
                <c:pt idx="4475">
                  <c:v>4</c:v>
                </c:pt>
                <c:pt idx="4476">
                  <c:v>2</c:v>
                </c:pt>
                <c:pt idx="4477">
                  <c:v>5</c:v>
                </c:pt>
                <c:pt idx="4478">
                  <c:v>6</c:v>
                </c:pt>
                <c:pt idx="4479">
                  <c:v>7</c:v>
                </c:pt>
                <c:pt idx="4480">
                  <c:v>8</c:v>
                </c:pt>
                <c:pt idx="4481">
                  <c:v>4</c:v>
                </c:pt>
                <c:pt idx="4482">
                  <c:v>5</c:v>
                </c:pt>
                <c:pt idx="4483">
                  <c:v>1</c:v>
                </c:pt>
                <c:pt idx="4484">
                  <c:v>6</c:v>
                </c:pt>
                <c:pt idx="4485">
                  <c:v>6</c:v>
                </c:pt>
                <c:pt idx="4486">
                  <c:v>10</c:v>
                </c:pt>
                <c:pt idx="4487">
                  <c:v>5</c:v>
                </c:pt>
                <c:pt idx="4488">
                  <c:v>2</c:v>
                </c:pt>
                <c:pt idx="4489">
                  <c:v>6</c:v>
                </c:pt>
                <c:pt idx="4490">
                  <c:v>5</c:v>
                </c:pt>
                <c:pt idx="4491">
                  <c:v>6</c:v>
                </c:pt>
                <c:pt idx="4492">
                  <c:v>7</c:v>
                </c:pt>
                <c:pt idx="4493">
                  <c:v>5</c:v>
                </c:pt>
                <c:pt idx="4494">
                  <c:v>13</c:v>
                </c:pt>
                <c:pt idx="4495">
                  <c:v>4</c:v>
                </c:pt>
                <c:pt idx="4496">
                  <c:v>4</c:v>
                </c:pt>
                <c:pt idx="4497">
                  <c:v>5</c:v>
                </c:pt>
                <c:pt idx="4498">
                  <c:v>3</c:v>
                </c:pt>
                <c:pt idx="4499">
                  <c:v>2</c:v>
                </c:pt>
                <c:pt idx="4500">
                  <c:v>4</c:v>
                </c:pt>
                <c:pt idx="4501">
                  <c:v>5</c:v>
                </c:pt>
                <c:pt idx="4502">
                  <c:v>9</c:v>
                </c:pt>
                <c:pt idx="4503">
                  <c:v>5</c:v>
                </c:pt>
                <c:pt idx="4504">
                  <c:v>2</c:v>
                </c:pt>
                <c:pt idx="4505">
                  <c:v>6</c:v>
                </c:pt>
                <c:pt idx="4506">
                  <c:v>11</c:v>
                </c:pt>
                <c:pt idx="4507">
                  <c:v>2</c:v>
                </c:pt>
                <c:pt idx="4508">
                  <c:v>11</c:v>
                </c:pt>
                <c:pt idx="4509">
                  <c:v>12</c:v>
                </c:pt>
                <c:pt idx="4510">
                  <c:v>4</c:v>
                </c:pt>
                <c:pt idx="4511">
                  <c:v>7</c:v>
                </c:pt>
                <c:pt idx="4512">
                  <c:v>13</c:v>
                </c:pt>
                <c:pt idx="4513">
                  <c:v>3</c:v>
                </c:pt>
                <c:pt idx="4514">
                  <c:v>6</c:v>
                </c:pt>
                <c:pt idx="4515">
                  <c:v>3</c:v>
                </c:pt>
                <c:pt idx="4516">
                  <c:v>6</c:v>
                </c:pt>
                <c:pt idx="4517">
                  <c:v>5</c:v>
                </c:pt>
                <c:pt idx="4518">
                  <c:v>1</c:v>
                </c:pt>
                <c:pt idx="4519">
                  <c:v>3</c:v>
                </c:pt>
                <c:pt idx="4520">
                  <c:v>3</c:v>
                </c:pt>
                <c:pt idx="4521">
                  <c:v>4</c:v>
                </c:pt>
                <c:pt idx="4522">
                  <c:v>7</c:v>
                </c:pt>
                <c:pt idx="4523">
                  <c:v>3</c:v>
                </c:pt>
                <c:pt idx="4524">
                  <c:v>4</c:v>
                </c:pt>
                <c:pt idx="4525">
                  <c:v>4</c:v>
                </c:pt>
                <c:pt idx="4526">
                  <c:v>6</c:v>
                </c:pt>
                <c:pt idx="4527">
                  <c:v>9</c:v>
                </c:pt>
                <c:pt idx="4528">
                  <c:v>2</c:v>
                </c:pt>
                <c:pt idx="4529">
                  <c:v>2</c:v>
                </c:pt>
                <c:pt idx="4530">
                  <c:v>6</c:v>
                </c:pt>
                <c:pt idx="4531">
                  <c:v>5</c:v>
                </c:pt>
                <c:pt idx="4532">
                  <c:v>4</c:v>
                </c:pt>
                <c:pt idx="4533">
                  <c:v>8</c:v>
                </c:pt>
                <c:pt idx="4534">
                  <c:v>4</c:v>
                </c:pt>
                <c:pt idx="4535">
                  <c:v>2</c:v>
                </c:pt>
                <c:pt idx="4536">
                  <c:v>5</c:v>
                </c:pt>
                <c:pt idx="4537">
                  <c:v>8</c:v>
                </c:pt>
                <c:pt idx="4538">
                  <c:v>8</c:v>
                </c:pt>
                <c:pt idx="4539">
                  <c:v>6</c:v>
                </c:pt>
                <c:pt idx="4540">
                  <c:v>4</c:v>
                </c:pt>
                <c:pt idx="4541">
                  <c:v>7</c:v>
                </c:pt>
                <c:pt idx="4542">
                  <c:v>3</c:v>
                </c:pt>
                <c:pt idx="4543">
                  <c:v>4</c:v>
                </c:pt>
                <c:pt idx="4544">
                  <c:v>8</c:v>
                </c:pt>
                <c:pt idx="4545">
                  <c:v>5</c:v>
                </c:pt>
                <c:pt idx="4546">
                  <c:v>10</c:v>
                </c:pt>
                <c:pt idx="4547">
                  <c:v>6</c:v>
                </c:pt>
                <c:pt idx="4548">
                  <c:v>5</c:v>
                </c:pt>
                <c:pt idx="4549">
                  <c:v>9</c:v>
                </c:pt>
                <c:pt idx="4550">
                  <c:v>9</c:v>
                </c:pt>
                <c:pt idx="4551">
                  <c:v>6</c:v>
                </c:pt>
                <c:pt idx="4552">
                  <c:v>5</c:v>
                </c:pt>
                <c:pt idx="4553">
                  <c:v>5</c:v>
                </c:pt>
                <c:pt idx="4554">
                  <c:v>7</c:v>
                </c:pt>
                <c:pt idx="4555">
                  <c:v>6</c:v>
                </c:pt>
                <c:pt idx="4556">
                  <c:v>6</c:v>
                </c:pt>
                <c:pt idx="4557">
                  <c:v>6</c:v>
                </c:pt>
                <c:pt idx="4558">
                  <c:v>7</c:v>
                </c:pt>
                <c:pt idx="4559">
                  <c:v>5</c:v>
                </c:pt>
                <c:pt idx="4560">
                  <c:v>5</c:v>
                </c:pt>
                <c:pt idx="4561">
                  <c:v>5</c:v>
                </c:pt>
                <c:pt idx="4562">
                  <c:v>8</c:v>
                </c:pt>
                <c:pt idx="4563">
                  <c:v>12</c:v>
                </c:pt>
                <c:pt idx="4564">
                  <c:v>2</c:v>
                </c:pt>
                <c:pt idx="4565">
                  <c:v>5</c:v>
                </c:pt>
                <c:pt idx="4566">
                  <c:v>3</c:v>
                </c:pt>
                <c:pt idx="4567">
                  <c:v>4</c:v>
                </c:pt>
                <c:pt idx="4568">
                  <c:v>4</c:v>
                </c:pt>
                <c:pt idx="4569">
                  <c:v>5</c:v>
                </c:pt>
                <c:pt idx="4570">
                  <c:v>8</c:v>
                </c:pt>
                <c:pt idx="4571">
                  <c:v>8</c:v>
                </c:pt>
                <c:pt idx="4572">
                  <c:v>6</c:v>
                </c:pt>
                <c:pt idx="4573">
                  <c:v>5</c:v>
                </c:pt>
                <c:pt idx="4574">
                  <c:v>4</c:v>
                </c:pt>
                <c:pt idx="4575">
                  <c:v>2</c:v>
                </c:pt>
                <c:pt idx="4576">
                  <c:v>9</c:v>
                </c:pt>
                <c:pt idx="4577">
                  <c:v>7</c:v>
                </c:pt>
                <c:pt idx="4578">
                  <c:v>5</c:v>
                </c:pt>
                <c:pt idx="4579">
                  <c:v>7</c:v>
                </c:pt>
                <c:pt idx="4580">
                  <c:v>6</c:v>
                </c:pt>
                <c:pt idx="4581">
                  <c:v>6</c:v>
                </c:pt>
                <c:pt idx="4582">
                  <c:v>5</c:v>
                </c:pt>
                <c:pt idx="4583">
                  <c:v>6</c:v>
                </c:pt>
                <c:pt idx="4584">
                  <c:v>5</c:v>
                </c:pt>
                <c:pt idx="4585">
                  <c:v>7</c:v>
                </c:pt>
                <c:pt idx="4586">
                  <c:v>7</c:v>
                </c:pt>
                <c:pt idx="4587">
                  <c:v>3</c:v>
                </c:pt>
                <c:pt idx="4588">
                  <c:v>1</c:v>
                </c:pt>
                <c:pt idx="4589">
                  <c:v>5</c:v>
                </c:pt>
                <c:pt idx="4590">
                  <c:v>4</c:v>
                </c:pt>
                <c:pt idx="4591">
                  <c:v>2</c:v>
                </c:pt>
                <c:pt idx="4592">
                  <c:v>2</c:v>
                </c:pt>
                <c:pt idx="4593">
                  <c:v>1</c:v>
                </c:pt>
                <c:pt idx="4594">
                  <c:v>4</c:v>
                </c:pt>
                <c:pt idx="4595">
                  <c:v>5</c:v>
                </c:pt>
                <c:pt idx="4596">
                  <c:v>7</c:v>
                </c:pt>
                <c:pt idx="4597">
                  <c:v>3</c:v>
                </c:pt>
                <c:pt idx="4598">
                  <c:v>3</c:v>
                </c:pt>
                <c:pt idx="4599">
                  <c:v>1</c:v>
                </c:pt>
                <c:pt idx="4600">
                  <c:v>4</c:v>
                </c:pt>
                <c:pt idx="4601">
                  <c:v>2</c:v>
                </c:pt>
                <c:pt idx="4602">
                  <c:v>6</c:v>
                </c:pt>
                <c:pt idx="4603">
                  <c:v>5</c:v>
                </c:pt>
                <c:pt idx="4604">
                  <c:v>5</c:v>
                </c:pt>
                <c:pt idx="4605">
                  <c:v>3</c:v>
                </c:pt>
                <c:pt idx="4606">
                  <c:v>3</c:v>
                </c:pt>
                <c:pt idx="4607">
                  <c:v>3</c:v>
                </c:pt>
                <c:pt idx="4608">
                  <c:v>1</c:v>
                </c:pt>
                <c:pt idx="4609">
                  <c:v>7</c:v>
                </c:pt>
                <c:pt idx="4610">
                  <c:v>6</c:v>
                </c:pt>
                <c:pt idx="4611">
                  <c:v>1</c:v>
                </c:pt>
                <c:pt idx="4612">
                  <c:v>10</c:v>
                </c:pt>
                <c:pt idx="4613">
                  <c:v>2</c:v>
                </c:pt>
                <c:pt idx="4614">
                  <c:v>3</c:v>
                </c:pt>
                <c:pt idx="4615">
                  <c:v>1</c:v>
                </c:pt>
                <c:pt idx="4616">
                  <c:v>3</c:v>
                </c:pt>
                <c:pt idx="4617">
                  <c:v>0</c:v>
                </c:pt>
                <c:pt idx="4618">
                  <c:v>3</c:v>
                </c:pt>
                <c:pt idx="4619">
                  <c:v>7</c:v>
                </c:pt>
                <c:pt idx="4620">
                  <c:v>5</c:v>
                </c:pt>
                <c:pt idx="4621">
                  <c:v>4</c:v>
                </c:pt>
                <c:pt idx="4622">
                  <c:v>5</c:v>
                </c:pt>
                <c:pt idx="4623">
                  <c:v>8</c:v>
                </c:pt>
                <c:pt idx="4624">
                  <c:v>6</c:v>
                </c:pt>
                <c:pt idx="4625">
                  <c:v>4</c:v>
                </c:pt>
                <c:pt idx="4626">
                  <c:v>4</c:v>
                </c:pt>
                <c:pt idx="4627">
                  <c:v>7</c:v>
                </c:pt>
                <c:pt idx="4628">
                  <c:v>6</c:v>
                </c:pt>
                <c:pt idx="4629">
                  <c:v>7</c:v>
                </c:pt>
                <c:pt idx="4630">
                  <c:v>1</c:v>
                </c:pt>
                <c:pt idx="4631">
                  <c:v>8</c:v>
                </c:pt>
                <c:pt idx="4632">
                  <c:v>5</c:v>
                </c:pt>
                <c:pt idx="4633">
                  <c:v>2</c:v>
                </c:pt>
                <c:pt idx="4634">
                  <c:v>1</c:v>
                </c:pt>
                <c:pt idx="4635">
                  <c:v>2</c:v>
                </c:pt>
                <c:pt idx="4636">
                  <c:v>1</c:v>
                </c:pt>
                <c:pt idx="4637">
                  <c:v>8</c:v>
                </c:pt>
                <c:pt idx="4638">
                  <c:v>6</c:v>
                </c:pt>
                <c:pt idx="4639">
                  <c:v>7</c:v>
                </c:pt>
                <c:pt idx="4640">
                  <c:v>7</c:v>
                </c:pt>
                <c:pt idx="4641">
                  <c:v>4</c:v>
                </c:pt>
                <c:pt idx="4642">
                  <c:v>2</c:v>
                </c:pt>
                <c:pt idx="4643">
                  <c:v>4</c:v>
                </c:pt>
                <c:pt idx="4644">
                  <c:v>1</c:v>
                </c:pt>
                <c:pt idx="4645">
                  <c:v>3</c:v>
                </c:pt>
                <c:pt idx="4646">
                  <c:v>4</c:v>
                </c:pt>
                <c:pt idx="4647">
                  <c:v>1</c:v>
                </c:pt>
                <c:pt idx="4648">
                  <c:v>6</c:v>
                </c:pt>
                <c:pt idx="4649">
                  <c:v>1</c:v>
                </c:pt>
                <c:pt idx="4650">
                  <c:v>7</c:v>
                </c:pt>
                <c:pt idx="4651">
                  <c:v>4</c:v>
                </c:pt>
                <c:pt idx="4652">
                  <c:v>6</c:v>
                </c:pt>
                <c:pt idx="4653">
                  <c:v>7</c:v>
                </c:pt>
                <c:pt idx="4654">
                  <c:v>3</c:v>
                </c:pt>
                <c:pt idx="4655">
                  <c:v>3</c:v>
                </c:pt>
                <c:pt idx="4656">
                  <c:v>6</c:v>
                </c:pt>
                <c:pt idx="4657">
                  <c:v>2</c:v>
                </c:pt>
                <c:pt idx="4658">
                  <c:v>7</c:v>
                </c:pt>
                <c:pt idx="4659">
                  <c:v>5</c:v>
                </c:pt>
                <c:pt idx="4660">
                  <c:v>4</c:v>
                </c:pt>
                <c:pt idx="4661">
                  <c:v>2</c:v>
                </c:pt>
                <c:pt idx="4662">
                  <c:v>3</c:v>
                </c:pt>
                <c:pt idx="4663">
                  <c:v>4</c:v>
                </c:pt>
                <c:pt idx="4664">
                  <c:v>5</c:v>
                </c:pt>
                <c:pt idx="4665">
                  <c:v>4</c:v>
                </c:pt>
                <c:pt idx="4666">
                  <c:v>5</c:v>
                </c:pt>
                <c:pt idx="4667">
                  <c:v>1</c:v>
                </c:pt>
                <c:pt idx="4668">
                  <c:v>6</c:v>
                </c:pt>
                <c:pt idx="4669">
                  <c:v>6</c:v>
                </c:pt>
                <c:pt idx="4670">
                  <c:v>4</c:v>
                </c:pt>
                <c:pt idx="4671">
                  <c:v>5</c:v>
                </c:pt>
                <c:pt idx="4672">
                  <c:v>4</c:v>
                </c:pt>
                <c:pt idx="4673">
                  <c:v>5</c:v>
                </c:pt>
                <c:pt idx="4674">
                  <c:v>4</c:v>
                </c:pt>
                <c:pt idx="4675">
                  <c:v>2</c:v>
                </c:pt>
                <c:pt idx="4676">
                  <c:v>6</c:v>
                </c:pt>
                <c:pt idx="4677">
                  <c:v>5</c:v>
                </c:pt>
                <c:pt idx="4678">
                  <c:v>8</c:v>
                </c:pt>
                <c:pt idx="4679">
                  <c:v>2</c:v>
                </c:pt>
                <c:pt idx="4680">
                  <c:v>0</c:v>
                </c:pt>
                <c:pt idx="4681">
                  <c:v>8</c:v>
                </c:pt>
                <c:pt idx="4682">
                  <c:v>1</c:v>
                </c:pt>
                <c:pt idx="4683">
                  <c:v>3</c:v>
                </c:pt>
                <c:pt idx="4684">
                  <c:v>5</c:v>
                </c:pt>
                <c:pt idx="4685">
                  <c:v>2</c:v>
                </c:pt>
                <c:pt idx="4686">
                  <c:v>7</c:v>
                </c:pt>
                <c:pt idx="4687">
                  <c:v>3</c:v>
                </c:pt>
                <c:pt idx="4688">
                  <c:v>5</c:v>
                </c:pt>
                <c:pt idx="4689">
                  <c:v>3</c:v>
                </c:pt>
                <c:pt idx="4690">
                  <c:v>5</c:v>
                </c:pt>
                <c:pt idx="4691">
                  <c:v>9</c:v>
                </c:pt>
                <c:pt idx="4692">
                  <c:v>5</c:v>
                </c:pt>
                <c:pt idx="4693">
                  <c:v>3</c:v>
                </c:pt>
                <c:pt idx="4694">
                  <c:v>6</c:v>
                </c:pt>
                <c:pt idx="4695">
                  <c:v>5</c:v>
                </c:pt>
                <c:pt idx="4696">
                  <c:v>8</c:v>
                </c:pt>
                <c:pt idx="4697">
                  <c:v>4</c:v>
                </c:pt>
                <c:pt idx="4698">
                  <c:v>9</c:v>
                </c:pt>
                <c:pt idx="4699">
                  <c:v>5</c:v>
                </c:pt>
                <c:pt idx="4700">
                  <c:v>3</c:v>
                </c:pt>
                <c:pt idx="4701">
                  <c:v>4</c:v>
                </c:pt>
                <c:pt idx="4702">
                  <c:v>3</c:v>
                </c:pt>
                <c:pt idx="4703">
                  <c:v>2</c:v>
                </c:pt>
                <c:pt idx="4704">
                  <c:v>5</c:v>
                </c:pt>
                <c:pt idx="4705">
                  <c:v>4</c:v>
                </c:pt>
                <c:pt idx="4706">
                  <c:v>4</c:v>
                </c:pt>
                <c:pt idx="4707">
                  <c:v>7</c:v>
                </c:pt>
                <c:pt idx="4708">
                  <c:v>12</c:v>
                </c:pt>
                <c:pt idx="4709">
                  <c:v>4</c:v>
                </c:pt>
                <c:pt idx="4710">
                  <c:v>3</c:v>
                </c:pt>
                <c:pt idx="4711">
                  <c:v>3</c:v>
                </c:pt>
                <c:pt idx="4712">
                  <c:v>5</c:v>
                </c:pt>
                <c:pt idx="4713">
                  <c:v>9</c:v>
                </c:pt>
                <c:pt idx="4714">
                  <c:v>6</c:v>
                </c:pt>
                <c:pt idx="4715">
                  <c:v>7</c:v>
                </c:pt>
                <c:pt idx="4716">
                  <c:v>5</c:v>
                </c:pt>
                <c:pt idx="4717">
                  <c:v>9</c:v>
                </c:pt>
                <c:pt idx="4718">
                  <c:v>6</c:v>
                </c:pt>
                <c:pt idx="4719">
                  <c:v>7</c:v>
                </c:pt>
                <c:pt idx="4720">
                  <c:v>0</c:v>
                </c:pt>
                <c:pt idx="4721">
                  <c:v>3</c:v>
                </c:pt>
                <c:pt idx="4722">
                  <c:v>5</c:v>
                </c:pt>
                <c:pt idx="4723">
                  <c:v>4</c:v>
                </c:pt>
                <c:pt idx="4724">
                  <c:v>7</c:v>
                </c:pt>
                <c:pt idx="4725">
                  <c:v>5</c:v>
                </c:pt>
                <c:pt idx="4726">
                  <c:v>12</c:v>
                </c:pt>
                <c:pt idx="4727">
                  <c:v>6</c:v>
                </c:pt>
                <c:pt idx="4728">
                  <c:v>5</c:v>
                </c:pt>
                <c:pt idx="4729">
                  <c:v>1</c:v>
                </c:pt>
                <c:pt idx="4730">
                  <c:v>5</c:v>
                </c:pt>
                <c:pt idx="4731">
                  <c:v>3</c:v>
                </c:pt>
                <c:pt idx="4732">
                  <c:v>1</c:v>
                </c:pt>
                <c:pt idx="4733">
                  <c:v>6</c:v>
                </c:pt>
                <c:pt idx="4734">
                  <c:v>7</c:v>
                </c:pt>
                <c:pt idx="4735">
                  <c:v>3</c:v>
                </c:pt>
                <c:pt idx="4736">
                  <c:v>8</c:v>
                </c:pt>
                <c:pt idx="4737">
                  <c:v>2</c:v>
                </c:pt>
                <c:pt idx="4738">
                  <c:v>5</c:v>
                </c:pt>
                <c:pt idx="4739">
                  <c:v>6</c:v>
                </c:pt>
                <c:pt idx="4740">
                  <c:v>6</c:v>
                </c:pt>
                <c:pt idx="4741">
                  <c:v>2</c:v>
                </c:pt>
                <c:pt idx="4742">
                  <c:v>9</c:v>
                </c:pt>
                <c:pt idx="4743">
                  <c:v>5</c:v>
                </c:pt>
                <c:pt idx="4744">
                  <c:v>1</c:v>
                </c:pt>
                <c:pt idx="4745">
                  <c:v>6</c:v>
                </c:pt>
                <c:pt idx="4746">
                  <c:v>6</c:v>
                </c:pt>
                <c:pt idx="4747">
                  <c:v>3</c:v>
                </c:pt>
                <c:pt idx="4748">
                  <c:v>2</c:v>
                </c:pt>
                <c:pt idx="4749">
                  <c:v>2</c:v>
                </c:pt>
                <c:pt idx="4750">
                  <c:v>8</c:v>
                </c:pt>
                <c:pt idx="4751">
                  <c:v>5</c:v>
                </c:pt>
                <c:pt idx="4752">
                  <c:v>6</c:v>
                </c:pt>
                <c:pt idx="4753">
                  <c:v>11</c:v>
                </c:pt>
                <c:pt idx="4754">
                  <c:v>8</c:v>
                </c:pt>
                <c:pt idx="4755">
                  <c:v>7</c:v>
                </c:pt>
                <c:pt idx="4756">
                  <c:v>3</c:v>
                </c:pt>
                <c:pt idx="4757">
                  <c:v>7</c:v>
                </c:pt>
                <c:pt idx="4758">
                  <c:v>4</c:v>
                </c:pt>
                <c:pt idx="4759">
                  <c:v>6</c:v>
                </c:pt>
                <c:pt idx="4760">
                  <c:v>3</c:v>
                </c:pt>
                <c:pt idx="4761">
                  <c:v>4</c:v>
                </c:pt>
                <c:pt idx="4762">
                  <c:v>4</c:v>
                </c:pt>
                <c:pt idx="4763">
                  <c:v>9</c:v>
                </c:pt>
                <c:pt idx="4764">
                  <c:v>4</c:v>
                </c:pt>
                <c:pt idx="4765">
                  <c:v>1</c:v>
                </c:pt>
                <c:pt idx="4766">
                  <c:v>7</c:v>
                </c:pt>
                <c:pt idx="4767">
                  <c:v>6</c:v>
                </c:pt>
                <c:pt idx="4768">
                  <c:v>3</c:v>
                </c:pt>
                <c:pt idx="4769">
                  <c:v>7</c:v>
                </c:pt>
                <c:pt idx="4770">
                  <c:v>6</c:v>
                </c:pt>
                <c:pt idx="4771">
                  <c:v>2</c:v>
                </c:pt>
                <c:pt idx="4772">
                  <c:v>8</c:v>
                </c:pt>
                <c:pt idx="4773">
                  <c:v>11</c:v>
                </c:pt>
                <c:pt idx="4774">
                  <c:v>6</c:v>
                </c:pt>
                <c:pt idx="4775">
                  <c:v>6</c:v>
                </c:pt>
                <c:pt idx="4776">
                  <c:v>6</c:v>
                </c:pt>
                <c:pt idx="4777">
                  <c:v>6</c:v>
                </c:pt>
                <c:pt idx="4778">
                  <c:v>4</c:v>
                </c:pt>
                <c:pt idx="4779">
                  <c:v>4</c:v>
                </c:pt>
                <c:pt idx="4780">
                  <c:v>2</c:v>
                </c:pt>
                <c:pt idx="4781">
                  <c:v>2</c:v>
                </c:pt>
                <c:pt idx="4782">
                  <c:v>6</c:v>
                </c:pt>
                <c:pt idx="4783">
                  <c:v>2</c:v>
                </c:pt>
                <c:pt idx="4784">
                  <c:v>3</c:v>
                </c:pt>
                <c:pt idx="4785">
                  <c:v>4</c:v>
                </c:pt>
                <c:pt idx="4786">
                  <c:v>2</c:v>
                </c:pt>
                <c:pt idx="4787">
                  <c:v>7</c:v>
                </c:pt>
                <c:pt idx="4788">
                  <c:v>6</c:v>
                </c:pt>
                <c:pt idx="4789">
                  <c:v>9</c:v>
                </c:pt>
                <c:pt idx="4790">
                  <c:v>9</c:v>
                </c:pt>
                <c:pt idx="4791">
                  <c:v>2</c:v>
                </c:pt>
                <c:pt idx="4792">
                  <c:v>13</c:v>
                </c:pt>
                <c:pt idx="4793">
                  <c:v>6</c:v>
                </c:pt>
                <c:pt idx="4794">
                  <c:v>6</c:v>
                </c:pt>
                <c:pt idx="4795">
                  <c:v>6</c:v>
                </c:pt>
                <c:pt idx="4796">
                  <c:v>3</c:v>
                </c:pt>
                <c:pt idx="4797">
                  <c:v>3</c:v>
                </c:pt>
                <c:pt idx="4798">
                  <c:v>4</c:v>
                </c:pt>
                <c:pt idx="4799">
                  <c:v>3</c:v>
                </c:pt>
                <c:pt idx="4800">
                  <c:v>1</c:v>
                </c:pt>
                <c:pt idx="4801">
                  <c:v>6</c:v>
                </c:pt>
                <c:pt idx="4802">
                  <c:v>3</c:v>
                </c:pt>
                <c:pt idx="4803">
                  <c:v>3</c:v>
                </c:pt>
                <c:pt idx="4804">
                  <c:v>4</c:v>
                </c:pt>
                <c:pt idx="4805">
                  <c:v>4</c:v>
                </c:pt>
                <c:pt idx="4806">
                  <c:v>5</c:v>
                </c:pt>
                <c:pt idx="4807">
                  <c:v>2</c:v>
                </c:pt>
                <c:pt idx="4808">
                  <c:v>1</c:v>
                </c:pt>
                <c:pt idx="4809">
                  <c:v>8</c:v>
                </c:pt>
                <c:pt idx="4810">
                  <c:v>3</c:v>
                </c:pt>
                <c:pt idx="4811">
                  <c:v>7</c:v>
                </c:pt>
                <c:pt idx="4812">
                  <c:v>7</c:v>
                </c:pt>
                <c:pt idx="4813">
                  <c:v>9</c:v>
                </c:pt>
                <c:pt idx="4814">
                  <c:v>2</c:v>
                </c:pt>
                <c:pt idx="4815">
                  <c:v>4</c:v>
                </c:pt>
                <c:pt idx="4816">
                  <c:v>6</c:v>
                </c:pt>
                <c:pt idx="4817">
                  <c:v>3</c:v>
                </c:pt>
                <c:pt idx="4818">
                  <c:v>5</c:v>
                </c:pt>
                <c:pt idx="4819">
                  <c:v>5</c:v>
                </c:pt>
                <c:pt idx="4820">
                  <c:v>10</c:v>
                </c:pt>
                <c:pt idx="4821">
                  <c:v>6</c:v>
                </c:pt>
                <c:pt idx="4822">
                  <c:v>8</c:v>
                </c:pt>
                <c:pt idx="4823">
                  <c:v>8</c:v>
                </c:pt>
                <c:pt idx="4824">
                  <c:v>8</c:v>
                </c:pt>
                <c:pt idx="4825">
                  <c:v>2</c:v>
                </c:pt>
                <c:pt idx="4826">
                  <c:v>4</c:v>
                </c:pt>
                <c:pt idx="4827">
                  <c:v>9</c:v>
                </c:pt>
                <c:pt idx="4828">
                  <c:v>8</c:v>
                </c:pt>
                <c:pt idx="4829">
                  <c:v>6</c:v>
                </c:pt>
                <c:pt idx="4830">
                  <c:v>4</c:v>
                </c:pt>
                <c:pt idx="4831">
                  <c:v>6</c:v>
                </c:pt>
                <c:pt idx="4832">
                  <c:v>6</c:v>
                </c:pt>
                <c:pt idx="4833">
                  <c:v>2</c:v>
                </c:pt>
                <c:pt idx="4834">
                  <c:v>3</c:v>
                </c:pt>
                <c:pt idx="4835">
                  <c:v>7</c:v>
                </c:pt>
                <c:pt idx="4836">
                  <c:v>4</c:v>
                </c:pt>
                <c:pt idx="4837">
                  <c:v>4</c:v>
                </c:pt>
                <c:pt idx="4838">
                  <c:v>4</c:v>
                </c:pt>
                <c:pt idx="4839">
                  <c:v>4</c:v>
                </c:pt>
                <c:pt idx="4840">
                  <c:v>1</c:v>
                </c:pt>
                <c:pt idx="4841">
                  <c:v>5</c:v>
                </c:pt>
                <c:pt idx="4842">
                  <c:v>9</c:v>
                </c:pt>
                <c:pt idx="4843">
                  <c:v>5</c:v>
                </c:pt>
                <c:pt idx="4844">
                  <c:v>5</c:v>
                </c:pt>
                <c:pt idx="4845">
                  <c:v>4</c:v>
                </c:pt>
                <c:pt idx="4846">
                  <c:v>4</c:v>
                </c:pt>
                <c:pt idx="4847">
                  <c:v>4</c:v>
                </c:pt>
                <c:pt idx="4848">
                  <c:v>6</c:v>
                </c:pt>
                <c:pt idx="4849">
                  <c:v>2</c:v>
                </c:pt>
                <c:pt idx="4850">
                  <c:v>6</c:v>
                </c:pt>
                <c:pt idx="4851">
                  <c:v>9</c:v>
                </c:pt>
                <c:pt idx="4852">
                  <c:v>4</c:v>
                </c:pt>
                <c:pt idx="4853">
                  <c:v>5</c:v>
                </c:pt>
                <c:pt idx="4854">
                  <c:v>3</c:v>
                </c:pt>
                <c:pt idx="4855">
                  <c:v>6</c:v>
                </c:pt>
                <c:pt idx="4856">
                  <c:v>5</c:v>
                </c:pt>
                <c:pt idx="4857">
                  <c:v>7</c:v>
                </c:pt>
                <c:pt idx="4858">
                  <c:v>4</c:v>
                </c:pt>
                <c:pt idx="4859">
                  <c:v>5</c:v>
                </c:pt>
                <c:pt idx="4860">
                  <c:v>3</c:v>
                </c:pt>
                <c:pt idx="4861">
                  <c:v>1</c:v>
                </c:pt>
                <c:pt idx="4862">
                  <c:v>4</c:v>
                </c:pt>
                <c:pt idx="4863">
                  <c:v>4</c:v>
                </c:pt>
                <c:pt idx="4864">
                  <c:v>6</c:v>
                </c:pt>
                <c:pt idx="4865">
                  <c:v>7</c:v>
                </c:pt>
                <c:pt idx="4866">
                  <c:v>7</c:v>
                </c:pt>
                <c:pt idx="4867">
                  <c:v>2</c:v>
                </c:pt>
                <c:pt idx="4868">
                  <c:v>5</c:v>
                </c:pt>
                <c:pt idx="4869">
                  <c:v>6</c:v>
                </c:pt>
                <c:pt idx="4870">
                  <c:v>4</c:v>
                </c:pt>
                <c:pt idx="4871">
                  <c:v>6</c:v>
                </c:pt>
                <c:pt idx="4872">
                  <c:v>5</c:v>
                </c:pt>
                <c:pt idx="4873">
                  <c:v>6</c:v>
                </c:pt>
                <c:pt idx="4874">
                  <c:v>12</c:v>
                </c:pt>
                <c:pt idx="4875">
                  <c:v>7</c:v>
                </c:pt>
                <c:pt idx="4876">
                  <c:v>5</c:v>
                </c:pt>
                <c:pt idx="4877">
                  <c:v>5</c:v>
                </c:pt>
                <c:pt idx="4878">
                  <c:v>4</c:v>
                </c:pt>
                <c:pt idx="4879">
                  <c:v>4</c:v>
                </c:pt>
                <c:pt idx="4880">
                  <c:v>2</c:v>
                </c:pt>
                <c:pt idx="4881">
                  <c:v>6</c:v>
                </c:pt>
                <c:pt idx="4882">
                  <c:v>4</c:v>
                </c:pt>
                <c:pt idx="4883">
                  <c:v>6</c:v>
                </c:pt>
                <c:pt idx="4884">
                  <c:v>4</c:v>
                </c:pt>
                <c:pt idx="4885">
                  <c:v>6</c:v>
                </c:pt>
                <c:pt idx="4886">
                  <c:v>11</c:v>
                </c:pt>
                <c:pt idx="4887">
                  <c:v>8</c:v>
                </c:pt>
                <c:pt idx="4888">
                  <c:v>7</c:v>
                </c:pt>
                <c:pt idx="4889">
                  <c:v>5</c:v>
                </c:pt>
                <c:pt idx="4890">
                  <c:v>8</c:v>
                </c:pt>
                <c:pt idx="4891">
                  <c:v>4</c:v>
                </c:pt>
                <c:pt idx="4892">
                  <c:v>5</c:v>
                </c:pt>
                <c:pt idx="4893">
                  <c:v>6</c:v>
                </c:pt>
                <c:pt idx="4894">
                  <c:v>4</c:v>
                </c:pt>
                <c:pt idx="4895">
                  <c:v>11</c:v>
                </c:pt>
                <c:pt idx="4896">
                  <c:v>8</c:v>
                </c:pt>
                <c:pt idx="4897">
                  <c:v>9</c:v>
                </c:pt>
                <c:pt idx="4898">
                  <c:v>4</c:v>
                </c:pt>
                <c:pt idx="4899">
                  <c:v>1</c:v>
                </c:pt>
                <c:pt idx="4900">
                  <c:v>8</c:v>
                </c:pt>
                <c:pt idx="4901">
                  <c:v>3</c:v>
                </c:pt>
                <c:pt idx="4902">
                  <c:v>6</c:v>
                </c:pt>
                <c:pt idx="4903">
                  <c:v>4</c:v>
                </c:pt>
                <c:pt idx="4904">
                  <c:v>2</c:v>
                </c:pt>
                <c:pt idx="4905">
                  <c:v>2</c:v>
                </c:pt>
                <c:pt idx="4906">
                  <c:v>6</c:v>
                </c:pt>
                <c:pt idx="4907">
                  <c:v>5</c:v>
                </c:pt>
                <c:pt idx="4908">
                  <c:v>3</c:v>
                </c:pt>
                <c:pt idx="4909">
                  <c:v>3</c:v>
                </c:pt>
                <c:pt idx="4910">
                  <c:v>6</c:v>
                </c:pt>
                <c:pt idx="4911">
                  <c:v>6</c:v>
                </c:pt>
                <c:pt idx="4912">
                  <c:v>7</c:v>
                </c:pt>
                <c:pt idx="4913">
                  <c:v>2</c:v>
                </c:pt>
                <c:pt idx="4914">
                  <c:v>3</c:v>
                </c:pt>
                <c:pt idx="4915">
                  <c:v>6</c:v>
                </c:pt>
                <c:pt idx="4916">
                  <c:v>7</c:v>
                </c:pt>
                <c:pt idx="4917">
                  <c:v>6</c:v>
                </c:pt>
                <c:pt idx="4918">
                  <c:v>2</c:v>
                </c:pt>
                <c:pt idx="4919">
                  <c:v>7</c:v>
                </c:pt>
                <c:pt idx="4920">
                  <c:v>7</c:v>
                </c:pt>
                <c:pt idx="4921">
                  <c:v>3</c:v>
                </c:pt>
                <c:pt idx="4922">
                  <c:v>6</c:v>
                </c:pt>
                <c:pt idx="4923">
                  <c:v>4</c:v>
                </c:pt>
                <c:pt idx="4924">
                  <c:v>2</c:v>
                </c:pt>
                <c:pt idx="4925">
                  <c:v>5</c:v>
                </c:pt>
                <c:pt idx="4926">
                  <c:v>6</c:v>
                </c:pt>
                <c:pt idx="4927">
                  <c:v>5</c:v>
                </c:pt>
                <c:pt idx="4928">
                  <c:v>3</c:v>
                </c:pt>
                <c:pt idx="4929">
                  <c:v>9</c:v>
                </c:pt>
                <c:pt idx="4930">
                  <c:v>8</c:v>
                </c:pt>
                <c:pt idx="4931">
                  <c:v>1</c:v>
                </c:pt>
                <c:pt idx="4932">
                  <c:v>10</c:v>
                </c:pt>
                <c:pt idx="4933">
                  <c:v>5</c:v>
                </c:pt>
                <c:pt idx="4934">
                  <c:v>6</c:v>
                </c:pt>
                <c:pt idx="4935">
                  <c:v>2</c:v>
                </c:pt>
                <c:pt idx="4936">
                  <c:v>2</c:v>
                </c:pt>
                <c:pt idx="4937">
                  <c:v>3</c:v>
                </c:pt>
                <c:pt idx="4938">
                  <c:v>3</c:v>
                </c:pt>
                <c:pt idx="4939">
                  <c:v>5</c:v>
                </c:pt>
                <c:pt idx="4940">
                  <c:v>4</c:v>
                </c:pt>
                <c:pt idx="4941">
                  <c:v>8</c:v>
                </c:pt>
                <c:pt idx="4942">
                  <c:v>5</c:v>
                </c:pt>
                <c:pt idx="4943">
                  <c:v>4</c:v>
                </c:pt>
                <c:pt idx="4944">
                  <c:v>1</c:v>
                </c:pt>
                <c:pt idx="4945">
                  <c:v>3</c:v>
                </c:pt>
                <c:pt idx="4946">
                  <c:v>10</c:v>
                </c:pt>
                <c:pt idx="4947">
                  <c:v>1</c:v>
                </c:pt>
                <c:pt idx="4948">
                  <c:v>5</c:v>
                </c:pt>
                <c:pt idx="4949">
                  <c:v>7</c:v>
                </c:pt>
                <c:pt idx="4950">
                  <c:v>2</c:v>
                </c:pt>
                <c:pt idx="4951">
                  <c:v>7</c:v>
                </c:pt>
                <c:pt idx="4952">
                  <c:v>4</c:v>
                </c:pt>
                <c:pt idx="4953">
                  <c:v>0</c:v>
                </c:pt>
                <c:pt idx="4954">
                  <c:v>2</c:v>
                </c:pt>
                <c:pt idx="4955">
                  <c:v>4</c:v>
                </c:pt>
                <c:pt idx="4956">
                  <c:v>8</c:v>
                </c:pt>
                <c:pt idx="4957">
                  <c:v>4</c:v>
                </c:pt>
                <c:pt idx="4958">
                  <c:v>4</c:v>
                </c:pt>
                <c:pt idx="4959">
                  <c:v>6</c:v>
                </c:pt>
                <c:pt idx="4960">
                  <c:v>7</c:v>
                </c:pt>
                <c:pt idx="4961">
                  <c:v>2</c:v>
                </c:pt>
                <c:pt idx="4962">
                  <c:v>4</c:v>
                </c:pt>
                <c:pt idx="4963">
                  <c:v>4</c:v>
                </c:pt>
                <c:pt idx="4964">
                  <c:v>6</c:v>
                </c:pt>
                <c:pt idx="4965">
                  <c:v>4</c:v>
                </c:pt>
                <c:pt idx="4966">
                  <c:v>3</c:v>
                </c:pt>
                <c:pt idx="4967">
                  <c:v>3</c:v>
                </c:pt>
                <c:pt idx="4968">
                  <c:v>2</c:v>
                </c:pt>
                <c:pt idx="4969">
                  <c:v>2</c:v>
                </c:pt>
                <c:pt idx="4970">
                  <c:v>2</c:v>
                </c:pt>
                <c:pt idx="4971">
                  <c:v>11</c:v>
                </c:pt>
                <c:pt idx="4972">
                  <c:v>5</c:v>
                </c:pt>
                <c:pt idx="4973">
                  <c:v>4</c:v>
                </c:pt>
                <c:pt idx="4974">
                  <c:v>12</c:v>
                </c:pt>
                <c:pt idx="4975">
                  <c:v>2</c:v>
                </c:pt>
                <c:pt idx="4976">
                  <c:v>4</c:v>
                </c:pt>
                <c:pt idx="4977">
                  <c:v>8</c:v>
                </c:pt>
                <c:pt idx="4978">
                  <c:v>6</c:v>
                </c:pt>
                <c:pt idx="4979">
                  <c:v>4</c:v>
                </c:pt>
                <c:pt idx="4980">
                  <c:v>5</c:v>
                </c:pt>
                <c:pt idx="4981">
                  <c:v>6</c:v>
                </c:pt>
                <c:pt idx="4982">
                  <c:v>4</c:v>
                </c:pt>
                <c:pt idx="4983">
                  <c:v>3</c:v>
                </c:pt>
                <c:pt idx="4984">
                  <c:v>4</c:v>
                </c:pt>
                <c:pt idx="4985">
                  <c:v>3</c:v>
                </c:pt>
                <c:pt idx="4986">
                  <c:v>8</c:v>
                </c:pt>
                <c:pt idx="4987">
                  <c:v>1</c:v>
                </c:pt>
                <c:pt idx="4988">
                  <c:v>6</c:v>
                </c:pt>
                <c:pt idx="4989">
                  <c:v>11</c:v>
                </c:pt>
                <c:pt idx="4990">
                  <c:v>5</c:v>
                </c:pt>
                <c:pt idx="4991">
                  <c:v>5</c:v>
                </c:pt>
                <c:pt idx="4992">
                  <c:v>6</c:v>
                </c:pt>
                <c:pt idx="4993">
                  <c:v>1</c:v>
                </c:pt>
                <c:pt idx="4994">
                  <c:v>3</c:v>
                </c:pt>
                <c:pt idx="4995">
                  <c:v>1</c:v>
                </c:pt>
                <c:pt idx="4996">
                  <c:v>5</c:v>
                </c:pt>
                <c:pt idx="4997">
                  <c:v>7</c:v>
                </c:pt>
                <c:pt idx="4998">
                  <c:v>9</c:v>
                </c:pt>
                <c:pt idx="4999">
                  <c:v>8</c:v>
                </c:pt>
                <c:pt idx="5000">
                  <c:v>5</c:v>
                </c:pt>
                <c:pt idx="5001">
                  <c:v>4</c:v>
                </c:pt>
                <c:pt idx="5002">
                  <c:v>5</c:v>
                </c:pt>
                <c:pt idx="5003">
                  <c:v>2</c:v>
                </c:pt>
                <c:pt idx="5004">
                  <c:v>4</c:v>
                </c:pt>
                <c:pt idx="5005">
                  <c:v>2</c:v>
                </c:pt>
                <c:pt idx="5006">
                  <c:v>6</c:v>
                </c:pt>
                <c:pt idx="5007">
                  <c:v>6</c:v>
                </c:pt>
                <c:pt idx="5008">
                  <c:v>4</c:v>
                </c:pt>
                <c:pt idx="5009">
                  <c:v>6</c:v>
                </c:pt>
                <c:pt idx="5010">
                  <c:v>9</c:v>
                </c:pt>
                <c:pt idx="5011">
                  <c:v>0</c:v>
                </c:pt>
                <c:pt idx="5012">
                  <c:v>5</c:v>
                </c:pt>
                <c:pt idx="5013">
                  <c:v>5</c:v>
                </c:pt>
                <c:pt idx="5014">
                  <c:v>6</c:v>
                </c:pt>
                <c:pt idx="5015">
                  <c:v>7</c:v>
                </c:pt>
                <c:pt idx="5016">
                  <c:v>1</c:v>
                </c:pt>
                <c:pt idx="5017">
                  <c:v>2</c:v>
                </c:pt>
                <c:pt idx="5018">
                  <c:v>1</c:v>
                </c:pt>
                <c:pt idx="5019">
                  <c:v>6</c:v>
                </c:pt>
                <c:pt idx="5020">
                  <c:v>8</c:v>
                </c:pt>
                <c:pt idx="5021">
                  <c:v>5</c:v>
                </c:pt>
                <c:pt idx="5022">
                  <c:v>6</c:v>
                </c:pt>
                <c:pt idx="5023">
                  <c:v>7</c:v>
                </c:pt>
                <c:pt idx="5024">
                  <c:v>10</c:v>
                </c:pt>
                <c:pt idx="5025">
                  <c:v>10</c:v>
                </c:pt>
                <c:pt idx="5026">
                  <c:v>5</c:v>
                </c:pt>
                <c:pt idx="5027">
                  <c:v>4</c:v>
                </c:pt>
                <c:pt idx="5028">
                  <c:v>2</c:v>
                </c:pt>
                <c:pt idx="5029">
                  <c:v>2</c:v>
                </c:pt>
                <c:pt idx="5030">
                  <c:v>3</c:v>
                </c:pt>
                <c:pt idx="5031">
                  <c:v>6</c:v>
                </c:pt>
                <c:pt idx="5032">
                  <c:v>4</c:v>
                </c:pt>
                <c:pt idx="5033">
                  <c:v>3</c:v>
                </c:pt>
                <c:pt idx="5034">
                  <c:v>9</c:v>
                </c:pt>
                <c:pt idx="5035">
                  <c:v>7</c:v>
                </c:pt>
                <c:pt idx="5036">
                  <c:v>4</c:v>
                </c:pt>
                <c:pt idx="5037">
                  <c:v>4</c:v>
                </c:pt>
                <c:pt idx="5038">
                  <c:v>3</c:v>
                </c:pt>
                <c:pt idx="5039">
                  <c:v>4</c:v>
                </c:pt>
                <c:pt idx="5040">
                  <c:v>4</c:v>
                </c:pt>
                <c:pt idx="5041">
                  <c:v>6</c:v>
                </c:pt>
                <c:pt idx="5042">
                  <c:v>8</c:v>
                </c:pt>
                <c:pt idx="5043">
                  <c:v>7</c:v>
                </c:pt>
                <c:pt idx="5044">
                  <c:v>8</c:v>
                </c:pt>
                <c:pt idx="5045">
                  <c:v>4</c:v>
                </c:pt>
                <c:pt idx="5046">
                  <c:v>5</c:v>
                </c:pt>
                <c:pt idx="5047">
                  <c:v>7</c:v>
                </c:pt>
                <c:pt idx="5048">
                  <c:v>4</c:v>
                </c:pt>
                <c:pt idx="5049">
                  <c:v>10</c:v>
                </c:pt>
                <c:pt idx="5050">
                  <c:v>6</c:v>
                </c:pt>
                <c:pt idx="5051">
                  <c:v>7</c:v>
                </c:pt>
                <c:pt idx="5052">
                  <c:v>5</c:v>
                </c:pt>
                <c:pt idx="5053">
                  <c:v>20</c:v>
                </c:pt>
                <c:pt idx="5054">
                  <c:v>5</c:v>
                </c:pt>
                <c:pt idx="5055">
                  <c:v>3</c:v>
                </c:pt>
                <c:pt idx="5056">
                  <c:v>3</c:v>
                </c:pt>
                <c:pt idx="5057">
                  <c:v>7</c:v>
                </c:pt>
                <c:pt idx="5058">
                  <c:v>4</c:v>
                </c:pt>
                <c:pt idx="5059">
                  <c:v>4</c:v>
                </c:pt>
                <c:pt idx="5060">
                  <c:v>3</c:v>
                </c:pt>
                <c:pt idx="5061">
                  <c:v>6</c:v>
                </c:pt>
                <c:pt idx="5062">
                  <c:v>5</c:v>
                </c:pt>
                <c:pt idx="5063">
                  <c:v>8</c:v>
                </c:pt>
                <c:pt idx="5064">
                  <c:v>6</c:v>
                </c:pt>
                <c:pt idx="5065">
                  <c:v>14</c:v>
                </c:pt>
                <c:pt idx="5066">
                  <c:v>7</c:v>
                </c:pt>
                <c:pt idx="5067">
                  <c:v>1</c:v>
                </c:pt>
                <c:pt idx="5068">
                  <c:v>5</c:v>
                </c:pt>
                <c:pt idx="5069">
                  <c:v>5</c:v>
                </c:pt>
                <c:pt idx="5070">
                  <c:v>5</c:v>
                </c:pt>
                <c:pt idx="5071">
                  <c:v>2</c:v>
                </c:pt>
                <c:pt idx="5072">
                  <c:v>13</c:v>
                </c:pt>
                <c:pt idx="5073">
                  <c:v>6</c:v>
                </c:pt>
                <c:pt idx="5074">
                  <c:v>2</c:v>
                </c:pt>
                <c:pt idx="5075">
                  <c:v>4</c:v>
                </c:pt>
                <c:pt idx="5076">
                  <c:v>6</c:v>
                </c:pt>
                <c:pt idx="5077">
                  <c:v>8</c:v>
                </c:pt>
                <c:pt idx="5078">
                  <c:v>6</c:v>
                </c:pt>
                <c:pt idx="5079">
                  <c:v>6</c:v>
                </c:pt>
                <c:pt idx="5080">
                  <c:v>3</c:v>
                </c:pt>
                <c:pt idx="5081">
                  <c:v>4</c:v>
                </c:pt>
                <c:pt idx="5082">
                  <c:v>5</c:v>
                </c:pt>
                <c:pt idx="5083">
                  <c:v>9</c:v>
                </c:pt>
                <c:pt idx="5084">
                  <c:v>3</c:v>
                </c:pt>
                <c:pt idx="5085">
                  <c:v>7</c:v>
                </c:pt>
                <c:pt idx="5086">
                  <c:v>7</c:v>
                </c:pt>
                <c:pt idx="5087">
                  <c:v>4</c:v>
                </c:pt>
                <c:pt idx="5088">
                  <c:v>8</c:v>
                </c:pt>
                <c:pt idx="5089">
                  <c:v>7</c:v>
                </c:pt>
                <c:pt idx="5090">
                  <c:v>3</c:v>
                </c:pt>
                <c:pt idx="5091">
                  <c:v>5</c:v>
                </c:pt>
                <c:pt idx="5092">
                  <c:v>4</c:v>
                </c:pt>
                <c:pt idx="5093">
                  <c:v>4</c:v>
                </c:pt>
                <c:pt idx="5094">
                  <c:v>2</c:v>
                </c:pt>
                <c:pt idx="5095">
                  <c:v>5</c:v>
                </c:pt>
                <c:pt idx="5096">
                  <c:v>6</c:v>
                </c:pt>
                <c:pt idx="5097">
                  <c:v>8</c:v>
                </c:pt>
                <c:pt idx="5098">
                  <c:v>2</c:v>
                </c:pt>
                <c:pt idx="5099">
                  <c:v>6</c:v>
                </c:pt>
                <c:pt idx="5100">
                  <c:v>5</c:v>
                </c:pt>
                <c:pt idx="5101">
                  <c:v>5</c:v>
                </c:pt>
                <c:pt idx="5102">
                  <c:v>6</c:v>
                </c:pt>
                <c:pt idx="5103">
                  <c:v>2</c:v>
                </c:pt>
                <c:pt idx="5104">
                  <c:v>9</c:v>
                </c:pt>
                <c:pt idx="5105">
                  <c:v>5</c:v>
                </c:pt>
                <c:pt idx="5106">
                  <c:v>7</c:v>
                </c:pt>
                <c:pt idx="5107">
                  <c:v>2</c:v>
                </c:pt>
                <c:pt idx="5108">
                  <c:v>1</c:v>
                </c:pt>
                <c:pt idx="5109">
                  <c:v>13</c:v>
                </c:pt>
                <c:pt idx="5110">
                  <c:v>4</c:v>
                </c:pt>
                <c:pt idx="5111">
                  <c:v>17</c:v>
                </c:pt>
                <c:pt idx="5112">
                  <c:v>9</c:v>
                </c:pt>
                <c:pt idx="5113">
                  <c:v>1</c:v>
                </c:pt>
                <c:pt idx="5114">
                  <c:v>8</c:v>
                </c:pt>
                <c:pt idx="5115">
                  <c:v>8</c:v>
                </c:pt>
                <c:pt idx="5116">
                  <c:v>5</c:v>
                </c:pt>
                <c:pt idx="5117">
                  <c:v>6</c:v>
                </c:pt>
                <c:pt idx="5118">
                  <c:v>5</c:v>
                </c:pt>
                <c:pt idx="5119">
                  <c:v>4</c:v>
                </c:pt>
                <c:pt idx="5120">
                  <c:v>6</c:v>
                </c:pt>
                <c:pt idx="5121">
                  <c:v>6</c:v>
                </c:pt>
                <c:pt idx="5122">
                  <c:v>7</c:v>
                </c:pt>
                <c:pt idx="5123">
                  <c:v>7</c:v>
                </c:pt>
                <c:pt idx="5124">
                  <c:v>10</c:v>
                </c:pt>
                <c:pt idx="5125">
                  <c:v>9</c:v>
                </c:pt>
                <c:pt idx="5126">
                  <c:v>5</c:v>
                </c:pt>
                <c:pt idx="5127">
                  <c:v>6</c:v>
                </c:pt>
                <c:pt idx="5128">
                  <c:v>4</c:v>
                </c:pt>
                <c:pt idx="5129">
                  <c:v>3</c:v>
                </c:pt>
                <c:pt idx="5130">
                  <c:v>4</c:v>
                </c:pt>
                <c:pt idx="5131">
                  <c:v>9</c:v>
                </c:pt>
                <c:pt idx="5132">
                  <c:v>6</c:v>
                </c:pt>
                <c:pt idx="5133">
                  <c:v>6</c:v>
                </c:pt>
                <c:pt idx="5134">
                  <c:v>3</c:v>
                </c:pt>
                <c:pt idx="5135">
                  <c:v>7</c:v>
                </c:pt>
                <c:pt idx="5136">
                  <c:v>6</c:v>
                </c:pt>
                <c:pt idx="5137">
                  <c:v>6</c:v>
                </c:pt>
                <c:pt idx="5138">
                  <c:v>14</c:v>
                </c:pt>
                <c:pt idx="5139">
                  <c:v>6</c:v>
                </c:pt>
                <c:pt idx="5140">
                  <c:v>7</c:v>
                </c:pt>
                <c:pt idx="5141">
                  <c:v>2</c:v>
                </c:pt>
                <c:pt idx="5142">
                  <c:v>4</c:v>
                </c:pt>
                <c:pt idx="5143">
                  <c:v>5</c:v>
                </c:pt>
                <c:pt idx="5144">
                  <c:v>2</c:v>
                </c:pt>
                <c:pt idx="5145">
                  <c:v>2</c:v>
                </c:pt>
                <c:pt idx="5146">
                  <c:v>2</c:v>
                </c:pt>
                <c:pt idx="5147">
                  <c:v>3</c:v>
                </c:pt>
                <c:pt idx="5148">
                  <c:v>3</c:v>
                </c:pt>
                <c:pt idx="5149">
                  <c:v>8</c:v>
                </c:pt>
                <c:pt idx="5150">
                  <c:v>7</c:v>
                </c:pt>
                <c:pt idx="5151">
                  <c:v>10</c:v>
                </c:pt>
                <c:pt idx="5152">
                  <c:v>2</c:v>
                </c:pt>
                <c:pt idx="5153">
                  <c:v>6</c:v>
                </c:pt>
                <c:pt idx="5154">
                  <c:v>6</c:v>
                </c:pt>
                <c:pt idx="5155">
                  <c:v>2</c:v>
                </c:pt>
                <c:pt idx="5156">
                  <c:v>11</c:v>
                </c:pt>
                <c:pt idx="5157">
                  <c:v>3</c:v>
                </c:pt>
                <c:pt idx="5158">
                  <c:v>5</c:v>
                </c:pt>
                <c:pt idx="5159">
                  <c:v>6</c:v>
                </c:pt>
                <c:pt idx="5160">
                  <c:v>7</c:v>
                </c:pt>
                <c:pt idx="5161">
                  <c:v>6</c:v>
                </c:pt>
                <c:pt idx="5162">
                  <c:v>8</c:v>
                </c:pt>
                <c:pt idx="5163">
                  <c:v>5</c:v>
                </c:pt>
                <c:pt idx="5164">
                  <c:v>6</c:v>
                </c:pt>
                <c:pt idx="5165">
                  <c:v>7</c:v>
                </c:pt>
                <c:pt idx="5166">
                  <c:v>5</c:v>
                </c:pt>
                <c:pt idx="5167">
                  <c:v>3</c:v>
                </c:pt>
                <c:pt idx="5168">
                  <c:v>2</c:v>
                </c:pt>
                <c:pt idx="5169">
                  <c:v>5</c:v>
                </c:pt>
                <c:pt idx="5170">
                  <c:v>6</c:v>
                </c:pt>
                <c:pt idx="5171">
                  <c:v>12</c:v>
                </c:pt>
                <c:pt idx="5172">
                  <c:v>3</c:v>
                </c:pt>
                <c:pt idx="5173">
                  <c:v>4</c:v>
                </c:pt>
                <c:pt idx="5174">
                  <c:v>8</c:v>
                </c:pt>
                <c:pt idx="5175">
                  <c:v>6</c:v>
                </c:pt>
                <c:pt idx="5176">
                  <c:v>4</c:v>
                </c:pt>
                <c:pt idx="5177">
                  <c:v>2</c:v>
                </c:pt>
                <c:pt idx="5178">
                  <c:v>3</c:v>
                </c:pt>
                <c:pt idx="5179">
                  <c:v>5</c:v>
                </c:pt>
                <c:pt idx="5180">
                  <c:v>5</c:v>
                </c:pt>
                <c:pt idx="5181">
                  <c:v>3</c:v>
                </c:pt>
                <c:pt idx="5182">
                  <c:v>4</c:v>
                </c:pt>
                <c:pt idx="5183">
                  <c:v>5</c:v>
                </c:pt>
                <c:pt idx="5184">
                  <c:v>8</c:v>
                </c:pt>
                <c:pt idx="5185">
                  <c:v>4</c:v>
                </c:pt>
                <c:pt idx="5186">
                  <c:v>2</c:v>
                </c:pt>
                <c:pt idx="5187">
                  <c:v>8</c:v>
                </c:pt>
                <c:pt idx="5188">
                  <c:v>9</c:v>
                </c:pt>
                <c:pt idx="5189">
                  <c:v>6</c:v>
                </c:pt>
                <c:pt idx="5190">
                  <c:v>2</c:v>
                </c:pt>
                <c:pt idx="5191">
                  <c:v>5</c:v>
                </c:pt>
                <c:pt idx="5192">
                  <c:v>4</c:v>
                </c:pt>
                <c:pt idx="5193">
                  <c:v>2</c:v>
                </c:pt>
                <c:pt idx="5194">
                  <c:v>6</c:v>
                </c:pt>
                <c:pt idx="5195">
                  <c:v>4</c:v>
                </c:pt>
                <c:pt idx="5196">
                  <c:v>8</c:v>
                </c:pt>
                <c:pt idx="5197">
                  <c:v>2</c:v>
                </c:pt>
                <c:pt idx="5198">
                  <c:v>7</c:v>
                </c:pt>
                <c:pt idx="5199">
                  <c:v>6</c:v>
                </c:pt>
                <c:pt idx="5200">
                  <c:v>3</c:v>
                </c:pt>
                <c:pt idx="5201">
                  <c:v>2</c:v>
                </c:pt>
                <c:pt idx="5202">
                  <c:v>5</c:v>
                </c:pt>
                <c:pt idx="5203">
                  <c:v>8</c:v>
                </c:pt>
                <c:pt idx="5204">
                  <c:v>4</c:v>
                </c:pt>
                <c:pt idx="5205">
                  <c:v>10</c:v>
                </c:pt>
                <c:pt idx="5206">
                  <c:v>6</c:v>
                </c:pt>
                <c:pt idx="5207">
                  <c:v>1</c:v>
                </c:pt>
                <c:pt idx="5208">
                  <c:v>4</c:v>
                </c:pt>
                <c:pt idx="5209">
                  <c:v>10</c:v>
                </c:pt>
                <c:pt idx="5210">
                  <c:v>6</c:v>
                </c:pt>
                <c:pt idx="5211">
                  <c:v>4</c:v>
                </c:pt>
                <c:pt idx="5212">
                  <c:v>8</c:v>
                </c:pt>
                <c:pt idx="5213">
                  <c:v>2</c:v>
                </c:pt>
                <c:pt idx="5214">
                  <c:v>5</c:v>
                </c:pt>
                <c:pt idx="5215">
                  <c:v>4</c:v>
                </c:pt>
                <c:pt idx="5216">
                  <c:v>3</c:v>
                </c:pt>
                <c:pt idx="5217">
                  <c:v>7</c:v>
                </c:pt>
                <c:pt idx="5218">
                  <c:v>4</c:v>
                </c:pt>
                <c:pt idx="5219">
                  <c:v>8</c:v>
                </c:pt>
                <c:pt idx="5220">
                  <c:v>6</c:v>
                </c:pt>
                <c:pt idx="5221">
                  <c:v>11</c:v>
                </c:pt>
                <c:pt idx="5222">
                  <c:v>4</c:v>
                </c:pt>
                <c:pt idx="5223">
                  <c:v>7</c:v>
                </c:pt>
                <c:pt idx="5224">
                  <c:v>6</c:v>
                </c:pt>
                <c:pt idx="5225">
                  <c:v>5</c:v>
                </c:pt>
                <c:pt idx="5226">
                  <c:v>11</c:v>
                </c:pt>
                <c:pt idx="5227">
                  <c:v>3</c:v>
                </c:pt>
                <c:pt idx="5228">
                  <c:v>4</c:v>
                </c:pt>
                <c:pt idx="5229">
                  <c:v>7</c:v>
                </c:pt>
                <c:pt idx="5230">
                  <c:v>6</c:v>
                </c:pt>
                <c:pt idx="5231">
                  <c:v>2</c:v>
                </c:pt>
                <c:pt idx="5232">
                  <c:v>3</c:v>
                </c:pt>
                <c:pt idx="5233">
                  <c:v>7</c:v>
                </c:pt>
                <c:pt idx="5234">
                  <c:v>5</c:v>
                </c:pt>
                <c:pt idx="5235">
                  <c:v>4</c:v>
                </c:pt>
                <c:pt idx="5236">
                  <c:v>6</c:v>
                </c:pt>
                <c:pt idx="5237">
                  <c:v>5</c:v>
                </c:pt>
                <c:pt idx="5238">
                  <c:v>2</c:v>
                </c:pt>
                <c:pt idx="5239">
                  <c:v>8</c:v>
                </c:pt>
                <c:pt idx="5240">
                  <c:v>4</c:v>
                </c:pt>
                <c:pt idx="5241">
                  <c:v>9</c:v>
                </c:pt>
                <c:pt idx="5242">
                  <c:v>8</c:v>
                </c:pt>
                <c:pt idx="5243">
                  <c:v>6</c:v>
                </c:pt>
                <c:pt idx="5244">
                  <c:v>3</c:v>
                </c:pt>
                <c:pt idx="5245">
                  <c:v>3</c:v>
                </c:pt>
                <c:pt idx="5246">
                  <c:v>6</c:v>
                </c:pt>
                <c:pt idx="5247">
                  <c:v>5</c:v>
                </c:pt>
                <c:pt idx="5248">
                  <c:v>7</c:v>
                </c:pt>
                <c:pt idx="5249">
                  <c:v>4</c:v>
                </c:pt>
                <c:pt idx="5250">
                  <c:v>9</c:v>
                </c:pt>
                <c:pt idx="5251">
                  <c:v>3</c:v>
                </c:pt>
                <c:pt idx="5252">
                  <c:v>5</c:v>
                </c:pt>
                <c:pt idx="5253">
                  <c:v>5</c:v>
                </c:pt>
                <c:pt idx="5254">
                  <c:v>3</c:v>
                </c:pt>
                <c:pt idx="5255">
                  <c:v>4</c:v>
                </c:pt>
                <c:pt idx="5256">
                  <c:v>4</c:v>
                </c:pt>
                <c:pt idx="5257">
                  <c:v>5</c:v>
                </c:pt>
                <c:pt idx="5258">
                  <c:v>3</c:v>
                </c:pt>
                <c:pt idx="5259">
                  <c:v>6</c:v>
                </c:pt>
                <c:pt idx="5260">
                  <c:v>1</c:v>
                </c:pt>
                <c:pt idx="5261">
                  <c:v>5</c:v>
                </c:pt>
                <c:pt idx="5262">
                  <c:v>3</c:v>
                </c:pt>
                <c:pt idx="5263">
                  <c:v>7</c:v>
                </c:pt>
                <c:pt idx="5264">
                  <c:v>8</c:v>
                </c:pt>
                <c:pt idx="5265">
                  <c:v>11</c:v>
                </c:pt>
                <c:pt idx="5266">
                  <c:v>3</c:v>
                </c:pt>
                <c:pt idx="5267">
                  <c:v>5</c:v>
                </c:pt>
                <c:pt idx="5268">
                  <c:v>1</c:v>
                </c:pt>
                <c:pt idx="5269">
                  <c:v>1</c:v>
                </c:pt>
                <c:pt idx="5270">
                  <c:v>6</c:v>
                </c:pt>
                <c:pt idx="5271">
                  <c:v>2</c:v>
                </c:pt>
                <c:pt idx="5272">
                  <c:v>3</c:v>
                </c:pt>
                <c:pt idx="5273">
                  <c:v>5</c:v>
                </c:pt>
                <c:pt idx="5274">
                  <c:v>10</c:v>
                </c:pt>
                <c:pt idx="5275">
                  <c:v>5</c:v>
                </c:pt>
                <c:pt idx="5276">
                  <c:v>11</c:v>
                </c:pt>
                <c:pt idx="5277">
                  <c:v>8</c:v>
                </c:pt>
                <c:pt idx="5278">
                  <c:v>7</c:v>
                </c:pt>
                <c:pt idx="5279">
                  <c:v>1</c:v>
                </c:pt>
                <c:pt idx="5280">
                  <c:v>6</c:v>
                </c:pt>
                <c:pt idx="5281">
                  <c:v>2</c:v>
                </c:pt>
                <c:pt idx="5282">
                  <c:v>1</c:v>
                </c:pt>
                <c:pt idx="5283">
                  <c:v>5</c:v>
                </c:pt>
                <c:pt idx="5284">
                  <c:v>6</c:v>
                </c:pt>
                <c:pt idx="5285">
                  <c:v>7</c:v>
                </c:pt>
                <c:pt idx="5286">
                  <c:v>5</c:v>
                </c:pt>
                <c:pt idx="5287">
                  <c:v>2</c:v>
                </c:pt>
                <c:pt idx="5288">
                  <c:v>4</c:v>
                </c:pt>
                <c:pt idx="5289">
                  <c:v>4</c:v>
                </c:pt>
                <c:pt idx="5290">
                  <c:v>8</c:v>
                </c:pt>
                <c:pt idx="5291">
                  <c:v>8</c:v>
                </c:pt>
                <c:pt idx="5292">
                  <c:v>3</c:v>
                </c:pt>
                <c:pt idx="5293">
                  <c:v>5</c:v>
                </c:pt>
                <c:pt idx="5294">
                  <c:v>6</c:v>
                </c:pt>
                <c:pt idx="5295">
                  <c:v>1</c:v>
                </c:pt>
                <c:pt idx="5296">
                  <c:v>5</c:v>
                </c:pt>
                <c:pt idx="5297">
                  <c:v>5</c:v>
                </c:pt>
                <c:pt idx="5298">
                  <c:v>3</c:v>
                </c:pt>
                <c:pt idx="5299">
                  <c:v>6</c:v>
                </c:pt>
                <c:pt idx="5300">
                  <c:v>3</c:v>
                </c:pt>
                <c:pt idx="5301">
                  <c:v>10</c:v>
                </c:pt>
                <c:pt idx="5302">
                  <c:v>3</c:v>
                </c:pt>
                <c:pt idx="5303">
                  <c:v>4</c:v>
                </c:pt>
                <c:pt idx="5304">
                  <c:v>6</c:v>
                </c:pt>
                <c:pt idx="5305">
                  <c:v>3</c:v>
                </c:pt>
                <c:pt idx="5306">
                  <c:v>6</c:v>
                </c:pt>
                <c:pt idx="5307">
                  <c:v>1</c:v>
                </c:pt>
                <c:pt idx="5308">
                  <c:v>3</c:v>
                </c:pt>
                <c:pt idx="5309">
                  <c:v>3</c:v>
                </c:pt>
                <c:pt idx="5310">
                  <c:v>3</c:v>
                </c:pt>
                <c:pt idx="5311">
                  <c:v>3</c:v>
                </c:pt>
                <c:pt idx="5312">
                  <c:v>7</c:v>
                </c:pt>
                <c:pt idx="5313">
                  <c:v>2</c:v>
                </c:pt>
                <c:pt idx="5314">
                  <c:v>9</c:v>
                </c:pt>
                <c:pt idx="5315">
                  <c:v>5</c:v>
                </c:pt>
                <c:pt idx="5316">
                  <c:v>3</c:v>
                </c:pt>
                <c:pt idx="5317">
                  <c:v>6</c:v>
                </c:pt>
                <c:pt idx="5318">
                  <c:v>0</c:v>
                </c:pt>
                <c:pt idx="5319">
                  <c:v>4</c:v>
                </c:pt>
                <c:pt idx="5320">
                  <c:v>5</c:v>
                </c:pt>
                <c:pt idx="5321">
                  <c:v>5</c:v>
                </c:pt>
                <c:pt idx="5322">
                  <c:v>5</c:v>
                </c:pt>
                <c:pt idx="5323">
                  <c:v>4</c:v>
                </c:pt>
                <c:pt idx="5324">
                  <c:v>5</c:v>
                </c:pt>
                <c:pt idx="5325">
                  <c:v>6</c:v>
                </c:pt>
                <c:pt idx="5326">
                  <c:v>1</c:v>
                </c:pt>
                <c:pt idx="5327">
                  <c:v>3</c:v>
                </c:pt>
                <c:pt idx="5328">
                  <c:v>6</c:v>
                </c:pt>
                <c:pt idx="5329">
                  <c:v>3</c:v>
                </c:pt>
                <c:pt idx="5330">
                  <c:v>6</c:v>
                </c:pt>
                <c:pt idx="5331">
                  <c:v>3</c:v>
                </c:pt>
                <c:pt idx="5332">
                  <c:v>3</c:v>
                </c:pt>
                <c:pt idx="5333">
                  <c:v>9</c:v>
                </c:pt>
                <c:pt idx="5334">
                  <c:v>11</c:v>
                </c:pt>
                <c:pt idx="5335">
                  <c:v>5</c:v>
                </c:pt>
                <c:pt idx="5336">
                  <c:v>4</c:v>
                </c:pt>
                <c:pt idx="5337">
                  <c:v>7</c:v>
                </c:pt>
                <c:pt idx="5338">
                  <c:v>2</c:v>
                </c:pt>
                <c:pt idx="5339">
                  <c:v>5</c:v>
                </c:pt>
                <c:pt idx="5340">
                  <c:v>4</c:v>
                </c:pt>
                <c:pt idx="5341">
                  <c:v>6</c:v>
                </c:pt>
                <c:pt idx="5342">
                  <c:v>4</c:v>
                </c:pt>
                <c:pt idx="5343">
                  <c:v>5</c:v>
                </c:pt>
                <c:pt idx="5344">
                  <c:v>5</c:v>
                </c:pt>
                <c:pt idx="5345">
                  <c:v>11</c:v>
                </c:pt>
                <c:pt idx="5346">
                  <c:v>5</c:v>
                </c:pt>
                <c:pt idx="5347">
                  <c:v>4</c:v>
                </c:pt>
                <c:pt idx="5348">
                  <c:v>4</c:v>
                </c:pt>
                <c:pt idx="5349">
                  <c:v>5</c:v>
                </c:pt>
                <c:pt idx="5350">
                  <c:v>4</c:v>
                </c:pt>
                <c:pt idx="5351">
                  <c:v>11</c:v>
                </c:pt>
                <c:pt idx="5352">
                  <c:v>4</c:v>
                </c:pt>
                <c:pt idx="5353">
                  <c:v>3</c:v>
                </c:pt>
                <c:pt idx="5354">
                  <c:v>2</c:v>
                </c:pt>
                <c:pt idx="5355">
                  <c:v>4</c:v>
                </c:pt>
                <c:pt idx="5356">
                  <c:v>1</c:v>
                </c:pt>
                <c:pt idx="5357">
                  <c:v>4</c:v>
                </c:pt>
                <c:pt idx="5358">
                  <c:v>3</c:v>
                </c:pt>
                <c:pt idx="5359">
                  <c:v>4</c:v>
                </c:pt>
                <c:pt idx="5360">
                  <c:v>1</c:v>
                </c:pt>
                <c:pt idx="5361">
                  <c:v>4</c:v>
                </c:pt>
                <c:pt idx="5362">
                  <c:v>0</c:v>
                </c:pt>
                <c:pt idx="5363">
                  <c:v>4</c:v>
                </c:pt>
                <c:pt idx="5364">
                  <c:v>11</c:v>
                </c:pt>
                <c:pt idx="5365">
                  <c:v>8</c:v>
                </c:pt>
                <c:pt idx="5366">
                  <c:v>6</c:v>
                </c:pt>
                <c:pt idx="5367">
                  <c:v>8</c:v>
                </c:pt>
                <c:pt idx="5368">
                  <c:v>7</c:v>
                </c:pt>
                <c:pt idx="5369">
                  <c:v>1</c:v>
                </c:pt>
                <c:pt idx="5370">
                  <c:v>1</c:v>
                </c:pt>
                <c:pt idx="5371">
                  <c:v>4</c:v>
                </c:pt>
                <c:pt idx="5372">
                  <c:v>5</c:v>
                </c:pt>
                <c:pt idx="5373">
                  <c:v>6</c:v>
                </c:pt>
                <c:pt idx="5374">
                  <c:v>1</c:v>
                </c:pt>
                <c:pt idx="5375">
                  <c:v>3</c:v>
                </c:pt>
                <c:pt idx="5376">
                  <c:v>3</c:v>
                </c:pt>
                <c:pt idx="5377">
                  <c:v>3</c:v>
                </c:pt>
                <c:pt idx="5378">
                  <c:v>5</c:v>
                </c:pt>
                <c:pt idx="5379">
                  <c:v>7</c:v>
                </c:pt>
                <c:pt idx="5380">
                  <c:v>4</c:v>
                </c:pt>
                <c:pt idx="5381">
                  <c:v>2</c:v>
                </c:pt>
                <c:pt idx="5382">
                  <c:v>4</c:v>
                </c:pt>
                <c:pt idx="5383">
                  <c:v>7</c:v>
                </c:pt>
                <c:pt idx="5384">
                  <c:v>3</c:v>
                </c:pt>
                <c:pt idx="5385">
                  <c:v>8</c:v>
                </c:pt>
                <c:pt idx="5386">
                  <c:v>5</c:v>
                </c:pt>
                <c:pt idx="5387">
                  <c:v>8</c:v>
                </c:pt>
                <c:pt idx="5388">
                  <c:v>1</c:v>
                </c:pt>
                <c:pt idx="5389">
                  <c:v>7</c:v>
                </c:pt>
                <c:pt idx="5390">
                  <c:v>6</c:v>
                </c:pt>
                <c:pt idx="5391">
                  <c:v>5</c:v>
                </c:pt>
                <c:pt idx="5392">
                  <c:v>5</c:v>
                </c:pt>
                <c:pt idx="5393">
                  <c:v>2</c:v>
                </c:pt>
                <c:pt idx="5394">
                  <c:v>2</c:v>
                </c:pt>
                <c:pt idx="5395">
                  <c:v>1</c:v>
                </c:pt>
                <c:pt idx="5396">
                  <c:v>3</c:v>
                </c:pt>
                <c:pt idx="5397">
                  <c:v>5</c:v>
                </c:pt>
                <c:pt idx="5398">
                  <c:v>3</c:v>
                </c:pt>
                <c:pt idx="5399">
                  <c:v>2</c:v>
                </c:pt>
                <c:pt idx="5400">
                  <c:v>4</c:v>
                </c:pt>
                <c:pt idx="5401">
                  <c:v>0</c:v>
                </c:pt>
                <c:pt idx="5402">
                  <c:v>5</c:v>
                </c:pt>
                <c:pt idx="5403">
                  <c:v>3</c:v>
                </c:pt>
                <c:pt idx="5404">
                  <c:v>6</c:v>
                </c:pt>
                <c:pt idx="5405">
                  <c:v>5</c:v>
                </c:pt>
                <c:pt idx="5406">
                  <c:v>3</c:v>
                </c:pt>
                <c:pt idx="5407">
                  <c:v>2</c:v>
                </c:pt>
                <c:pt idx="5408">
                  <c:v>3</c:v>
                </c:pt>
                <c:pt idx="5409">
                  <c:v>5</c:v>
                </c:pt>
                <c:pt idx="5410">
                  <c:v>5</c:v>
                </c:pt>
                <c:pt idx="5411">
                  <c:v>6</c:v>
                </c:pt>
                <c:pt idx="5412">
                  <c:v>3</c:v>
                </c:pt>
                <c:pt idx="5413">
                  <c:v>4</c:v>
                </c:pt>
                <c:pt idx="5414">
                  <c:v>2</c:v>
                </c:pt>
                <c:pt idx="5415">
                  <c:v>9</c:v>
                </c:pt>
                <c:pt idx="5416">
                  <c:v>4</c:v>
                </c:pt>
                <c:pt idx="5417">
                  <c:v>7</c:v>
                </c:pt>
                <c:pt idx="5418">
                  <c:v>5</c:v>
                </c:pt>
                <c:pt idx="5419">
                  <c:v>2</c:v>
                </c:pt>
                <c:pt idx="5420">
                  <c:v>6</c:v>
                </c:pt>
                <c:pt idx="5421">
                  <c:v>5</c:v>
                </c:pt>
                <c:pt idx="5422">
                  <c:v>5</c:v>
                </c:pt>
                <c:pt idx="5423">
                  <c:v>6</c:v>
                </c:pt>
                <c:pt idx="5424">
                  <c:v>5</c:v>
                </c:pt>
                <c:pt idx="5425">
                  <c:v>4</c:v>
                </c:pt>
                <c:pt idx="5426">
                  <c:v>4</c:v>
                </c:pt>
                <c:pt idx="5427">
                  <c:v>4</c:v>
                </c:pt>
                <c:pt idx="5428">
                  <c:v>6</c:v>
                </c:pt>
                <c:pt idx="5429">
                  <c:v>7</c:v>
                </c:pt>
                <c:pt idx="5430">
                  <c:v>6</c:v>
                </c:pt>
                <c:pt idx="5431">
                  <c:v>3</c:v>
                </c:pt>
                <c:pt idx="5432">
                  <c:v>2</c:v>
                </c:pt>
                <c:pt idx="5433">
                  <c:v>6</c:v>
                </c:pt>
                <c:pt idx="5434">
                  <c:v>3</c:v>
                </c:pt>
                <c:pt idx="5435">
                  <c:v>2</c:v>
                </c:pt>
                <c:pt idx="5436">
                  <c:v>4</c:v>
                </c:pt>
                <c:pt idx="5437">
                  <c:v>3</c:v>
                </c:pt>
                <c:pt idx="5438">
                  <c:v>10</c:v>
                </c:pt>
                <c:pt idx="5439">
                  <c:v>8</c:v>
                </c:pt>
                <c:pt idx="5440">
                  <c:v>2</c:v>
                </c:pt>
                <c:pt idx="5441">
                  <c:v>8</c:v>
                </c:pt>
                <c:pt idx="5442">
                  <c:v>7</c:v>
                </c:pt>
                <c:pt idx="5443">
                  <c:v>5</c:v>
                </c:pt>
                <c:pt idx="5444">
                  <c:v>13</c:v>
                </c:pt>
                <c:pt idx="5445">
                  <c:v>6</c:v>
                </c:pt>
                <c:pt idx="5446">
                  <c:v>6</c:v>
                </c:pt>
                <c:pt idx="5447">
                  <c:v>3</c:v>
                </c:pt>
                <c:pt idx="5448">
                  <c:v>6</c:v>
                </c:pt>
                <c:pt idx="5449">
                  <c:v>6</c:v>
                </c:pt>
                <c:pt idx="5450">
                  <c:v>3</c:v>
                </c:pt>
                <c:pt idx="5451">
                  <c:v>4</c:v>
                </c:pt>
                <c:pt idx="5452">
                  <c:v>8</c:v>
                </c:pt>
                <c:pt idx="5453">
                  <c:v>6</c:v>
                </c:pt>
                <c:pt idx="5454">
                  <c:v>4</c:v>
                </c:pt>
                <c:pt idx="5455">
                  <c:v>10</c:v>
                </c:pt>
                <c:pt idx="5456">
                  <c:v>2</c:v>
                </c:pt>
                <c:pt idx="5457">
                  <c:v>4</c:v>
                </c:pt>
                <c:pt idx="5458">
                  <c:v>5</c:v>
                </c:pt>
                <c:pt idx="5459">
                  <c:v>8</c:v>
                </c:pt>
                <c:pt idx="5460">
                  <c:v>2</c:v>
                </c:pt>
                <c:pt idx="5461">
                  <c:v>4</c:v>
                </c:pt>
                <c:pt idx="5462">
                  <c:v>4</c:v>
                </c:pt>
                <c:pt idx="5463">
                  <c:v>2</c:v>
                </c:pt>
                <c:pt idx="5464">
                  <c:v>3</c:v>
                </c:pt>
                <c:pt idx="5465">
                  <c:v>3</c:v>
                </c:pt>
                <c:pt idx="5466">
                  <c:v>5</c:v>
                </c:pt>
                <c:pt idx="5467">
                  <c:v>5</c:v>
                </c:pt>
                <c:pt idx="5468">
                  <c:v>4</c:v>
                </c:pt>
                <c:pt idx="5469">
                  <c:v>9</c:v>
                </c:pt>
                <c:pt idx="5470">
                  <c:v>6</c:v>
                </c:pt>
                <c:pt idx="5471">
                  <c:v>3</c:v>
                </c:pt>
                <c:pt idx="5472">
                  <c:v>5</c:v>
                </c:pt>
                <c:pt idx="5473">
                  <c:v>8</c:v>
                </c:pt>
                <c:pt idx="5474">
                  <c:v>4</c:v>
                </c:pt>
                <c:pt idx="5475">
                  <c:v>17</c:v>
                </c:pt>
                <c:pt idx="5476">
                  <c:v>5</c:v>
                </c:pt>
                <c:pt idx="5477">
                  <c:v>2</c:v>
                </c:pt>
                <c:pt idx="5478">
                  <c:v>3</c:v>
                </c:pt>
                <c:pt idx="5479">
                  <c:v>11</c:v>
                </c:pt>
                <c:pt idx="5480">
                  <c:v>7</c:v>
                </c:pt>
                <c:pt idx="5481">
                  <c:v>4</c:v>
                </c:pt>
                <c:pt idx="5482">
                  <c:v>8</c:v>
                </c:pt>
                <c:pt idx="5483">
                  <c:v>3</c:v>
                </c:pt>
                <c:pt idx="5484">
                  <c:v>2</c:v>
                </c:pt>
                <c:pt idx="5485">
                  <c:v>10</c:v>
                </c:pt>
                <c:pt idx="5486">
                  <c:v>5</c:v>
                </c:pt>
                <c:pt idx="5487">
                  <c:v>6</c:v>
                </c:pt>
                <c:pt idx="5488">
                  <c:v>2</c:v>
                </c:pt>
                <c:pt idx="5489">
                  <c:v>5</c:v>
                </c:pt>
                <c:pt idx="5490">
                  <c:v>3</c:v>
                </c:pt>
                <c:pt idx="5491">
                  <c:v>2</c:v>
                </c:pt>
                <c:pt idx="5492">
                  <c:v>3</c:v>
                </c:pt>
                <c:pt idx="5493">
                  <c:v>3</c:v>
                </c:pt>
                <c:pt idx="5494">
                  <c:v>2</c:v>
                </c:pt>
                <c:pt idx="5495">
                  <c:v>5</c:v>
                </c:pt>
                <c:pt idx="5496">
                  <c:v>5</c:v>
                </c:pt>
                <c:pt idx="5497">
                  <c:v>8</c:v>
                </c:pt>
                <c:pt idx="5498">
                  <c:v>3</c:v>
                </c:pt>
                <c:pt idx="5499">
                  <c:v>5</c:v>
                </c:pt>
                <c:pt idx="5500">
                  <c:v>7</c:v>
                </c:pt>
                <c:pt idx="5501">
                  <c:v>4</c:v>
                </c:pt>
                <c:pt idx="5502">
                  <c:v>3</c:v>
                </c:pt>
                <c:pt idx="5503">
                  <c:v>6</c:v>
                </c:pt>
                <c:pt idx="5504">
                  <c:v>3</c:v>
                </c:pt>
                <c:pt idx="5505">
                  <c:v>2</c:v>
                </c:pt>
                <c:pt idx="5506">
                  <c:v>3</c:v>
                </c:pt>
                <c:pt idx="5507">
                  <c:v>4</c:v>
                </c:pt>
                <c:pt idx="5508">
                  <c:v>4</c:v>
                </c:pt>
                <c:pt idx="5509">
                  <c:v>4</c:v>
                </c:pt>
                <c:pt idx="5510">
                  <c:v>6</c:v>
                </c:pt>
                <c:pt idx="5511">
                  <c:v>7</c:v>
                </c:pt>
                <c:pt idx="5512">
                  <c:v>4</c:v>
                </c:pt>
                <c:pt idx="5513">
                  <c:v>4</c:v>
                </c:pt>
                <c:pt idx="5514">
                  <c:v>5</c:v>
                </c:pt>
                <c:pt idx="5515">
                  <c:v>5</c:v>
                </c:pt>
                <c:pt idx="5516">
                  <c:v>8</c:v>
                </c:pt>
                <c:pt idx="5517">
                  <c:v>0</c:v>
                </c:pt>
                <c:pt idx="5518">
                  <c:v>3</c:v>
                </c:pt>
                <c:pt idx="5519">
                  <c:v>3</c:v>
                </c:pt>
                <c:pt idx="5520">
                  <c:v>8</c:v>
                </c:pt>
                <c:pt idx="5521">
                  <c:v>3</c:v>
                </c:pt>
                <c:pt idx="5522">
                  <c:v>3</c:v>
                </c:pt>
                <c:pt idx="5523">
                  <c:v>3</c:v>
                </c:pt>
                <c:pt idx="5524">
                  <c:v>1</c:v>
                </c:pt>
                <c:pt idx="5525">
                  <c:v>11</c:v>
                </c:pt>
                <c:pt idx="5526">
                  <c:v>2</c:v>
                </c:pt>
                <c:pt idx="5527">
                  <c:v>1</c:v>
                </c:pt>
                <c:pt idx="5528">
                  <c:v>6</c:v>
                </c:pt>
                <c:pt idx="5529">
                  <c:v>5</c:v>
                </c:pt>
                <c:pt idx="5530">
                  <c:v>9</c:v>
                </c:pt>
                <c:pt idx="5531">
                  <c:v>5</c:v>
                </c:pt>
                <c:pt idx="5532">
                  <c:v>8</c:v>
                </c:pt>
                <c:pt idx="5533">
                  <c:v>9</c:v>
                </c:pt>
                <c:pt idx="5534">
                  <c:v>4</c:v>
                </c:pt>
                <c:pt idx="5535">
                  <c:v>2</c:v>
                </c:pt>
                <c:pt idx="5536">
                  <c:v>4</c:v>
                </c:pt>
                <c:pt idx="5537">
                  <c:v>11</c:v>
                </c:pt>
                <c:pt idx="5538">
                  <c:v>8</c:v>
                </c:pt>
                <c:pt idx="5539">
                  <c:v>5</c:v>
                </c:pt>
                <c:pt idx="5540">
                  <c:v>3</c:v>
                </c:pt>
                <c:pt idx="5541">
                  <c:v>4</c:v>
                </c:pt>
                <c:pt idx="5542">
                  <c:v>6</c:v>
                </c:pt>
                <c:pt idx="5543">
                  <c:v>7</c:v>
                </c:pt>
                <c:pt idx="5544">
                  <c:v>9</c:v>
                </c:pt>
                <c:pt idx="5545">
                  <c:v>3</c:v>
                </c:pt>
                <c:pt idx="5546">
                  <c:v>5</c:v>
                </c:pt>
                <c:pt idx="5547">
                  <c:v>6</c:v>
                </c:pt>
                <c:pt idx="5548">
                  <c:v>1</c:v>
                </c:pt>
                <c:pt idx="5549">
                  <c:v>7</c:v>
                </c:pt>
                <c:pt idx="5550">
                  <c:v>7</c:v>
                </c:pt>
                <c:pt idx="5551">
                  <c:v>3</c:v>
                </c:pt>
                <c:pt idx="5552">
                  <c:v>10</c:v>
                </c:pt>
                <c:pt idx="5553">
                  <c:v>11</c:v>
                </c:pt>
                <c:pt idx="5554">
                  <c:v>6</c:v>
                </c:pt>
                <c:pt idx="5555">
                  <c:v>6</c:v>
                </c:pt>
                <c:pt idx="5556">
                  <c:v>4</c:v>
                </c:pt>
                <c:pt idx="5557">
                  <c:v>2</c:v>
                </c:pt>
                <c:pt idx="5558">
                  <c:v>7</c:v>
                </c:pt>
                <c:pt idx="5559">
                  <c:v>5</c:v>
                </c:pt>
                <c:pt idx="5560">
                  <c:v>3</c:v>
                </c:pt>
                <c:pt idx="5561">
                  <c:v>15</c:v>
                </c:pt>
                <c:pt idx="5562">
                  <c:v>3</c:v>
                </c:pt>
                <c:pt idx="5563">
                  <c:v>5</c:v>
                </c:pt>
                <c:pt idx="5564">
                  <c:v>4</c:v>
                </c:pt>
                <c:pt idx="5565">
                  <c:v>3</c:v>
                </c:pt>
                <c:pt idx="5566">
                  <c:v>4</c:v>
                </c:pt>
                <c:pt idx="5567">
                  <c:v>4</c:v>
                </c:pt>
                <c:pt idx="5568">
                  <c:v>4</c:v>
                </c:pt>
                <c:pt idx="5569">
                  <c:v>8</c:v>
                </c:pt>
                <c:pt idx="5570">
                  <c:v>7</c:v>
                </c:pt>
                <c:pt idx="5571">
                  <c:v>3</c:v>
                </c:pt>
                <c:pt idx="5572">
                  <c:v>2</c:v>
                </c:pt>
                <c:pt idx="5573">
                  <c:v>2</c:v>
                </c:pt>
                <c:pt idx="5574">
                  <c:v>7</c:v>
                </c:pt>
                <c:pt idx="5575">
                  <c:v>7</c:v>
                </c:pt>
                <c:pt idx="5576">
                  <c:v>2</c:v>
                </c:pt>
                <c:pt idx="5577">
                  <c:v>7</c:v>
                </c:pt>
                <c:pt idx="5578">
                  <c:v>4</c:v>
                </c:pt>
                <c:pt idx="5579">
                  <c:v>4</c:v>
                </c:pt>
                <c:pt idx="5580">
                  <c:v>9</c:v>
                </c:pt>
                <c:pt idx="5581">
                  <c:v>6</c:v>
                </c:pt>
                <c:pt idx="5582">
                  <c:v>1</c:v>
                </c:pt>
                <c:pt idx="5583">
                  <c:v>2</c:v>
                </c:pt>
                <c:pt idx="5584">
                  <c:v>3</c:v>
                </c:pt>
                <c:pt idx="5585">
                  <c:v>5</c:v>
                </c:pt>
                <c:pt idx="5586">
                  <c:v>9</c:v>
                </c:pt>
                <c:pt idx="5587">
                  <c:v>3</c:v>
                </c:pt>
                <c:pt idx="5588">
                  <c:v>8</c:v>
                </c:pt>
                <c:pt idx="5589">
                  <c:v>1</c:v>
                </c:pt>
                <c:pt idx="5590">
                  <c:v>7</c:v>
                </c:pt>
                <c:pt idx="5591">
                  <c:v>4</c:v>
                </c:pt>
                <c:pt idx="5592">
                  <c:v>5</c:v>
                </c:pt>
                <c:pt idx="5593">
                  <c:v>1</c:v>
                </c:pt>
                <c:pt idx="5594">
                  <c:v>4</c:v>
                </c:pt>
                <c:pt idx="5595">
                  <c:v>7</c:v>
                </c:pt>
                <c:pt idx="5596">
                  <c:v>8</c:v>
                </c:pt>
                <c:pt idx="5597">
                  <c:v>10</c:v>
                </c:pt>
                <c:pt idx="5598">
                  <c:v>9</c:v>
                </c:pt>
                <c:pt idx="5599">
                  <c:v>9</c:v>
                </c:pt>
                <c:pt idx="5600">
                  <c:v>6</c:v>
                </c:pt>
                <c:pt idx="5601">
                  <c:v>4</c:v>
                </c:pt>
                <c:pt idx="5602">
                  <c:v>5</c:v>
                </c:pt>
                <c:pt idx="5603">
                  <c:v>8</c:v>
                </c:pt>
                <c:pt idx="5604">
                  <c:v>6</c:v>
                </c:pt>
                <c:pt idx="5605">
                  <c:v>7</c:v>
                </c:pt>
                <c:pt idx="5606">
                  <c:v>4</c:v>
                </c:pt>
                <c:pt idx="5607">
                  <c:v>3</c:v>
                </c:pt>
                <c:pt idx="5608">
                  <c:v>3</c:v>
                </c:pt>
                <c:pt idx="5609">
                  <c:v>4</c:v>
                </c:pt>
                <c:pt idx="5610">
                  <c:v>2</c:v>
                </c:pt>
                <c:pt idx="5611">
                  <c:v>5</c:v>
                </c:pt>
                <c:pt idx="5612">
                  <c:v>6</c:v>
                </c:pt>
                <c:pt idx="5613">
                  <c:v>9</c:v>
                </c:pt>
                <c:pt idx="5614">
                  <c:v>9</c:v>
                </c:pt>
                <c:pt idx="5615">
                  <c:v>11</c:v>
                </c:pt>
                <c:pt idx="5616">
                  <c:v>5</c:v>
                </c:pt>
                <c:pt idx="5617">
                  <c:v>6</c:v>
                </c:pt>
                <c:pt idx="5618">
                  <c:v>6</c:v>
                </c:pt>
                <c:pt idx="5619">
                  <c:v>6</c:v>
                </c:pt>
                <c:pt idx="5620">
                  <c:v>9</c:v>
                </c:pt>
                <c:pt idx="5621">
                  <c:v>6</c:v>
                </c:pt>
                <c:pt idx="5622">
                  <c:v>3</c:v>
                </c:pt>
                <c:pt idx="5623">
                  <c:v>5</c:v>
                </c:pt>
                <c:pt idx="5624">
                  <c:v>9</c:v>
                </c:pt>
                <c:pt idx="5625">
                  <c:v>11</c:v>
                </c:pt>
                <c:pt idx="5626">
                  <c:v>4</c:v>
                </c:pt>
                <c:pt idx="5627">
                  <c:v>3</c:v>
                </c:pt>
                <c:pt idx="5628">
                  <c:v>9</c:v>
                </c:pt>
                <c:pt idx="5629">
                  <c:v>6</c:v>
                </c:pt>
                <c:pt idx="5630">
                  <c:v>4</c:v>
                </c:pt>
                <c:pt idx="5631">
                  <c:v>3</c:v>
                </c:pt>
                <c:pt idx="5632">
                  <c:v>4</c:v>
                </c:pt>
                <c:pt idx="5633">
                  <c:v>5</c:v>
                </c:pt>
                <c:pt idx="5634">
                  <c:v>6</c:v>
                </c:pt>
                <c:pt idx="5635">
                  <c:v>9</c:v>
                </c:pt>
                <c:pt idx="5636">
                  <c:v>5</c:v>
                </c:pt>
                <c:pt idx="5637">
                  <c:v>4</c:v>
                </c:pt>
                <c:pt idx="5638">
                  <c:v>4</c:v>
                </c:pt>
                <c:pt idx="5639">
                  <c:v>7</c:v>
                </c:pt>
                <c:pt idx="5640">
                  <c:v>6</c:v>
                </c:pt>
                <c:pt idx="5641">
                  <c:v>4</c:v>
                </c:pt>
                <c:pt idx="5642">
                  <c:v>12</c:v>
                </c:pt>
                <c:pt idx="5643">
                  <c:v>4</c:v>
                </c:pt>
                <c:pt idx="5644">
                  <c:v>5</c:v>
                </c:pt>
                <c:pt idx="5645">
                  <c:v>6</c:v>
                </c:pt>
                <c:pt idx="5646">
                  <c:v>0</c:v>
                </c:pt>
                <c:pt idx="5647">
                  <c:v>5</c:v>
                </c:pt>
                <c:pt idx="5648">
                  <c:v>13</c:v>
                </c:pt>
                <c:pt idx="5649">
                  <c:v>6</c:v>
                </c:pt>
                <c:pt idx="5650">
                  <c:v>4</c:v>
                </c:pt>
                <c:pt idx="5651">
                  <c:v>5</c:v>
                </c:pt>
                <c:pt idx="5652">
                  <c:v>4</c:v>
                </c:pt>
                <c:pt idx="5653">
                  <c:v>4</c:v>
                </c:pt>
                <c:pt idx="5654">
                  <c:v>3</c:v>
                </c:pt>
                <c:pt idx="5655">
                  <c:v>4</c:v>
                </c:pt>
                <c:pt idx="5656">
                  <c:v>4</c:v>
                </c:pt>
                <c:pt idx="5657">
                  <c:v>9</c:v>
                </c:pt>
                <c:pt idx="5658">
                  <c:v>10</c:v>
                </c:pt>
                <c:pt idx="5659">
                  <c:v>8</c:v>
                </c:pt>
                <c:pt idx="5660">
                  <c:v>3</c:v>
                </c:pt>
                <c:pt idx="5661">
                  <c:v>9</c:v>
                </c:pt>
                <c:pt idx="5662">
                  <c:v>7</c:v>
                </c:pt>
                <c:pt idx="5663">
                  <c:v>3</c:v>
                </c:pt>
                <c:pt idx="5664">
                  <c:v>5</c:v>
                </c:pt>
                <c:pt idx="5665">
                  <c:v>3</c:v>
                </c:pt>
                <c:pt idx="5666">
                  <c:v>8</c:v>
                </c:pt>
                <c:pt idx="5667">
                  <c:v>4</c:v>
                </c:pt>
                <c:pt idx="5668">
                  <c:v>7</c:v>
                </c:pt>
                <c:pt idx="5669">
                  <c:v>3</c:v>
                </c:pt>
                <c:pt idx="5670">
                  <c:v>8</c:v>
                </c:pt>
                <c:pt idx="5671">
                  <c:v>6</c:v>
                </c:pt>
                <c:pt idx="5672">
                  <c:v>8</c:v>
                </c:pt>
                <c:pt idx="5673">
                  <c:v>8</c:v>
                </c:pt>
                <c:pt idx="5674">
                  <c:v>5</c:v>
                </c:pt>
                <c:pt idx="5675">
                  <c:v>4</c:v>
                </c:pt>
                <c:pt idx="5676">
                  <c:v>2</c:v>
                </c:pt>
                <c:pt idx="5677">
                  <c:v>6</c:v>
                </c:pt>
                <c:pt idx="5678">
                  <c:v>2</c:v>
                </c:pt>
                <c:pt idx="5679">
                  <c:v>6</c:v>
                </c:pt>
                <c:pt idx="5680">
                  <c:v>5</c:v>
                </c:pt>
                <c:pt idx="5681">
                  <c:v>9</c:v>
                </c:pt>
                <c:pt idx="5682">
                  <c:v>7</c:v>
                </c:pt>
                <c:pt idx="5683">
                  <c:v>4</c:v>
                </c:pt>
                <c:pt idx="5684">
                  <c:v>4</c:v>
                </c:pt>
                <c:pt idx="5685">
                  <c:v>3</c:v>
                </c:pt>
                <c:pt idx="5686">
                  <c:v>1</c:v>
                </c:pt>
                <c:pt idx="5687">
                  <c:v>2</c:v>
                </c:pt>
                <c:pt idx="5688">
                  <c:v>9</c:v>
                </c:pt>
                <c:pt idx="5689">
                  <c:v>7</c:v>
                </c:pt>
                <c:pt idx="5690">
                  <c:v>5</c:v>
                </c:pt>
                <c:pt idx="5691">
                  <c:v>7</c:v>
                </c:pt>
                <c:pt idx="5692">
                  <c:v>4</c:v>
                </c:pt>
                <c:pt idx="5693">
                  <c:v>8</c:v>
                </c:pt>
                <c:pt idx="5694">
                  <c:v>3</c:v>
                </c:pt>
                <c:pt idx="5695">
                  <c:v>2</c:v>
                </c:pt>
                <c:pt idx="5696">
                  <c:v>1</c:v>
                </c:pt>
                <c:pt idx="5697">
                  <c:v>2</c:v>
                </c:pt>
                <c:pt idx="5698">
                  <c:v>6</c:v>
                </c:pt>
                <c:pt idx="5699">
                  <c:v>8</c:v>
                </c:pt>
                <c:pt idx="5700">
                  <c:v>5</c:v>
                </c:pt>
                <c:pt idx="5701">
                  <c:v>6</c:v>
                </c:pt>
                <c:pt idx="5702">
                  <c:v>3</c:v>
                </c:pt>
                <c:pt idx="5703">
                  <c:v>9</c:v>
                </c:pt>
                <c:pt idx="5704">
                  <c:v>11</c:v>
                </c:pt>
                <c:pt idx="5705">
                  <c:v>6</c:v>
                </c:pt>
                <c:pt idx="5706">
                  <c:v>4</c:v>
                </c:pt>
                <c:pt idx="5707">
                  <c:v>3</c:v>
                </c:pt>
                <c:pt idx="5708">
                  <c:v>4</c:v>
                </c:pt>
                <c:pt idx="5709">
                  <c:v>3</c:v>
                </c:pt>
                <c:pt idx="5710">
                  <c:v>5</c:v>
                </c:pt>
                <c:pt idx="5711">
                  <c:v>7</c:v>
                </c:pt>
                <c:pt idx="5712">
                  <c:v>7</c:v>
                </c:pt>
                <c:pt idx="5713">
                  <c:v>3</c:v>
                </c:pt>
                <c:pt idx="5714">
                  <c:v>2</c:v>
                </c:pt>
                <c:pt idx="5715">
                  <c:v>2</c:v>
                </c:pt>
                <c:pt idx="5716">
                  <c:v>7</c:v>
                </c:pt>
                <c:pt idx="5717">
                  <c:v>5</c:v>
                </c:pt>
                <c:pt idx="5718">
                  <c:v>2</c:v>
                </c:pt>
                <c:pt idx="5719">
                  <c:v>7</c:v>
                </c:pt>
                <c:pt idx="5720">
                  <c:v>7</c:v>
                </c:pt>
                <c:pt idx="5721">
                  <c:v>2</c:v>
                </c:pt>
                <c:pt idx="5722">
                  <c:v>7</c:v>
                </c:pt>
                <c:pt idx="5723">
                  <c:v>4</c:v>
                </c:pt>
                <c:pt idx="5724">
                  <c:v>8</c:v>
                </c:pt>
                <c:pt idx="5725">
                  <c:v>3</c:v>
                </c:pt>
                <c:pt idx="5726">
                  <c:v>5</c:v>
                </c:pt>
                <c:pt idx="5727">
                  <c:v>10</c:v>
                </c:pt>
                <c:pt idx="5728">
                  <c:v>5</c:v>
                </c:pt>
                <c:pt idx="5729">
                  <c:v>4</c:v>
                </c:pt>
                <c:pt idx="5730">
                  <c:v>0</c:v>
                </c:pt>
                <c:pt idx="5731">
                  <c:v>4</c:v>
                </c:pt>
                <c:pt idx="5732">
                  <c:v>9</c:v>
                </c:pt>
                <c:pt idx="5733">
                  <c:v>5</c:v>
                </c:pt>
                <c:pt idx="5734">
                  <c:v>6</c:v>
                </c:pt>
                <c:pt idx="5735">
                  <c:v>4</c:v>
                </c:pt>
                <c:pt idx="5736">
                  <c:v>5</c:v>
                </c:pt>
                <c:pt idx="5737">
                  <c:v>5</c:v>
                </c:pt>
                <c:pt idx="5738">
                  <c:v>10</c:v>
                </c:pt>
                <c:pt idx="5739">
                  <c:v>5</c:v>
                </c:pt>
                <c:pt idx="5740">
                  <c:v>3</c:v>
                </c:pt>
                <c:pt idx="5741">
                  <c:v>11</c:v>
                </c:pt>
                <c:pt idx="5742">
                  <c:v>6</c:v>
                </c:pt>
                <c:pt idx="5743">
                  <c:v>10</c:v>
                </c:pt>
                <c:pt idx="5744">
                  <c:v>2</c:v>
                </c:pt>
                <c:pt idx="5745">
                  <c:v>1</c:v>
                </c:pt>
                <c:pt idx="5746">
                  <c:v>7</c:v>
                </c:pt>
                <c:pt idx="5747">
                  <c:v>2</c:v>
                </c:pt>
                <c:pt idx="5748">
                  <c:v>5</c:v>
                </c:pt>
                <c:pt idx="5749">
                  <c:v>8</c:v>
                </c:pt>
                <c:pt idx="5750">
                  <c:v>11</c:v>
                </c:pt>
                <c:pt idx="5751">
                  <c:v>2</c:v>
                </c:pt>
                <c:pt idx="5752">
                  <c:v>10</c:v>
                </c:pt>
                <c:pt idx="5753">
                  <c:v>11</c:v>
                </c:pt>
                <c:pt idx="5754">
                  <c:v>2</c:v>
                </c:pt>
                <c:pt idx="5755">
                  <c:v>4</c:v>
                </c:pt>
                <c:pt idx="5756">
                  <c:v>4</c:v>
                </c:pt>
                <c:pt idx="5757">
                  <c:v>9</c:v>
                </c:pt>
                <c:pt idx="5758">
                  <c:v>4</c:v>
                </c:pt>
                <c:pt idx="5759">
                  <c:v>8</c:v>
                </c:pt>
                <c:pt idx="5760">
                  <c:v>4</c:v>
                </c:pt>
                <c:pt idx="5761">
                  <c:v>3</c:v>
                </c:pt>
                <c:pt idx="5762">
                  <c:v>10</c:v>
                </c:pt>
                <c:pt idx="5763">
                  <c:v>3</c:v>
                </c:pt>
                <c:pt idx="5764">
                  <c:v>6</c:v>
                </c:pt>
                <c:pt idx="5765">
                  <c:v>11</c:v>
                </c:pt>
                <c:pt idx="5766">
                  <c:v>1</c:v>
                </c:pt>
                <c:pt idx="5767">
                  <c:v>4</c:v>
                </c:pt>
                <c:pt idx="5768">
                  <c:v>8</c:v>
                </c:pt>
                <c:pt idx="5769">
                  <c:v>4</c:v>
                </c:pt>
                <c:pt idx="5770">
                  <c:v>0</c:v>
                </c:pt>
                <c:pt idx="5771">
                  <c:v>4</c:v>
                </c:pt>
                <c:pt idx="5772">
                  <c:v>7</c:v>
                </c:pt>
                <c:pt idx="5773">
                  <c:v>6</c:v>
                </c:pt>
                <c:pt idx="5774">
                  <c:v>10</c:v>
                </c:pt>
                <c:pt idx="5775">
                  <c:v>5</c:v>
                </c:pt>
                <c:pt idx="5776">
                  <c:v>7</c:v>
                </c:pt>
                <c:pt idx="5777">
                  <c:v>14</c:v>
                </c:pt>
                <c:pt idx="5778">
                  <c:v>8</c:v>
                </c:pt>
                <c:pt idx="5779">
                  <c:v>8</c:v>
                </c:pt>
                <c:pt idx="5780">
                  <c:v>7</c:v>
                </c:pt>
                <c:pt idx="5781">
                  <c:v>5</c:v>
                </c:pt>
                <c:pt idx="5782">
                  <c:v>4</c:v>
                </c:pt>
                <c:pt idx="5783">
                  <c:v>9</c:v>
                </c:pt>
                <c:pt idx="5784">
                  <c:v>9</c:v>
                </c:pt>
                <c:pt idx="5785">
                  <c:v>3</c:v>
                </c:pt>
                <c:pt idx="5786">
                  <c:v>8</c:v>
                </c:pt>
                <c:pt idx="5787">
                  <c:v>2</c:v>
                </c:pt>
                <c:pt idx="5788">
                  <c:v>7</c:v>
                </c:pt>
                <c:pt idx="5789">
                  <c:v>3</c:v>
                </c:pt>
                <c:pt idx="5790">
                  <c:v>6</c:v>
                </c:pt>
                <c:pt idx="5791">
                  <c:v>0</c:v>
                </c:pt>
                <c:pt idx="5792">
                  <c:v>1</c:v>
                </c:pt>
                <c:pt idx="5793">
                  <c:v>7</c:v>
                </c:pt>
                <c:pt idx="5794">
                  <c:v>4</c:v>
                </c:pt>
                <c:pt idx="5795">
                  <c:v>3</c:v>
                </c:pt>
                <c:pt idx="5796">
                  <c:v>5</c:v>
                </c:pt>
                <c:pt idx="5797">
                  <c:v>5</c:v>
                </c:pt>
                <c:pt idx="5798">
                  <c:v>0</c:v>
                </c:pt>
                <c:pt idx="5799">
                  <c:v>3</c:v>
                </c:pt>
                <c:pt idx="5800">
                  <c:v>1</c:v>
                </c:pt>
                <c:pt idx="5801">
                  <c:v>2</c:v>
                </c:pt>
                <c:pt idx="5802">
                  <c:v>6</c:v>
                </c:pt>
                <c:pt idx="5803">
                  <c:v>2</c:v>
                </c:pt>
                <c:pt idx="5804">
                  <c:v>1</c:v>
                </c:pt>
                <c:pt idx="5805">
                  <c:v>2</c:v>
                </c:pt>
                <c:pt idx="5806">
                  <c:v>4</c:v>
                </c:pt>
                <c:pt idx="5807">
                  <c:v>4</c:v>
                </c:pt>
                <c:pt idx="5808">
                  <c:v>3</c:v>
                </c:pt>
                <c:pt idx="5809">
                  <c:v>3</c:v>
                </c:pt>
                <c:pt idx="5810">
                  <c:v>3</c:v>
                </c:pt>
                <c:pt idx="5811">
                  <c:v>6</c:v>
                </c:pt>
                <c:pt idx="5812">
                  <c:v>7</c:v>
                </c:pt>
                <c:pt idx="5813">
                  <c:v>4</c:v>
                </c:pt>
                <c:pt idx="5814">
                  <c:v>4</c:v>
                </c:pt>
                <c:pt idx="5815">
                  <c:v>5</c:v>
                </c:pt>
                <c:pt idx="5816">
                  <c:v>3</c:v>
                </c:pt>
                <c:pt idx="5817">
                  <c:v>5</c:v>
                </c:pt>
                <c:pt idx="5818">
                  <c:v>3</c:v>
                </c:pt>
                <c:pt idx="5819">
                  <c:v>6</c:v>
                </c:pt>
                <c:pt idx="5820">
                  <c:v>2</c:v>
                </c:pt>
                <c:pt idx="5821">
                  <c:v>2</c:v>
                </c:pt>
                <c:pt idx="5822">
                  <c:v>4</c:v>
                </c:pt>
                <c:pt idx="5823">
                  <c:v>7</c:v>
                </c:pt>
                <c:pt idx="5824">
                  <c:v>12</c:v>
                </c:pt>
                <c:pt idx="5825">
                  <c:v>5</c:v>
                </c:pt>
                <c:pt idx="5826">
                  <c:v>4</c:v>
                </c:pt>
                <c:pt idx="5827">
                  <c:v>5</c:v>
                </c:pt>
                <c:pt idx="5828">
                  <c:v>6</c:v>
                </c:pt>
                <c:pt idx="5829">
                  <c:v>6</c:v>
                </c:pt>
                <c:pt idx="5830">
                  <c:v>9</c:v>
                </c:pt>
                <c:pt idx="5831">
                  <c:v>8</c:v>
                </c:pt>
                <c:pt idx="5832">
                  <c:v>10</c:v>
                </c:pt>
                <c:pt idx="5833">
                  <c:v>2</c:v>
                </c:pt>
                <c:pt idx="5834">
                  <c:v>3</c:v>
                </c:pt>
                <c:pt idx="5835">
                  <c:v>12</c:v>
                </c:pt>
                <c:pt idx="5836">
                  <c:v>5</c:v>
                </c:pt>
                <c:pt idx="5837">
                  <c:v>2</c:v>
                </c:pt>
                <c:pt idx="5838">
                  <c:v>3</c:v>
                </c:pt>
                <c:pt idx="5839">
                  <c:v>2</c:v>
                </c:pt>
                <c:pt idx="5840">
                  <c:v>1</c:v>
                </c:pt>
                <c:pt idx="5841">
                  <c:v>2</c:v>
                </c:pt>
                <c:pt idx="5842">
                  <c:v>5</c:v>
                </c:pt>
                <c:pt idx="5843">
                  <c:v>3</c:v>
                </c:pt>
                <c:pt idx="5844">
                  <c:v>6</c:v>
                </c:pt>
                <c:pt idx="5845">
                  <c:v>5</c:v>
                </c:pt>
                <c:pt idx="5846">
                  <c:v>3</c:v>
                </c:pt>
                <c:pt idx="5847">
                  <c:v>7</c:v>
                </c:pt>
                <c:pt idx="5848">
                  <c:v>4</c:v>
                </c:pt>
                <c:pt idx="5849">
                  <c:v>5</c:v>
                </c:pt>
                <c:pt idx="5850">
                  <c:v>10</c:v>
                </c:pt>
                <c:pt idx="5851">
                  <c:v>4</c:v>
                </c:pt>
                <c:pt idx="5852">
                  <c:v>12</c:v>
                </c:pt>
                <c:pt idx="5853">
                  <c:v>13</c:v>
                </c:pt>
                <c:pt idx="5854">
                  <c:v>4</c:v>
                </c:pt>
                <c:pt idx="5855">
                  <c:v>2</c:v>
                </c:pt>
                <c:pt idx="5856">
                  <c:v>5</c:v>
                </c:pt>
                <c:pt idx="5857">
                  <c:v>7</c:v>
                </c:pt>
                <c:pt idx="5858">
                  <c:v>5</c:v>
                </c:pt>
                <c:pt idx="5859">
                  <c:v>9</c:v>
                </c:pt>
                <c:pt idx="5860">
                  <c:v>1</c:v>
                </c:pt>
                <c:pt idx="5861">
                  <c:v>7</c:v>
                </c:pt>
                <c:pt idx="5862">
                  <c:v>7</c:v>
                </c:pt>
                <c:pt idx="5863">
                  <c:v>5</c:v>
                </c:pt>
                <c:pt idx="5864">
                  <c:v>7</c:v>
                </c:pt>
                <c:pt idx="5865">
                  <c:v>2</c:v>
                </c:pt>
                <c:pt idx="5866">
                  <c:v>5</c:v>
                </c:pt>
                <c:pt idx="5867">
                  <c:v>2</c:v>
                </c:pt>
                <c:pt idx="5868">
                  <c:v>2</c:v>
                </c:pt>
                <c:pt idx="5869">
                  <c:v>7</c:v>
                </c:pt>
                <c:pt idx="5870">
                  <c:v>4</c:v>
                </c:pt>
                <c:pt idx="5871">
                  <c:v>2</c:v>
                </c:pt>
                <c:pt idx="5872">
                  <c:v>5</c:v>
                </c:pt>
                <c:pt idx="5873">
                  <c:v>3</c:v>
                </c:pt>
                <c:pt idx="5874">
                  <c:v>3</c:v>
                </c:pt>
                <c:pt idx="5875">
                  <c:v>11</c:v>
                </c:pt>
                <c:pt idx="5876">
                  <c:v>6</c:v>
                </c:pt>
                <c:pt idx="5877">
                  <c:v>8</c:v>
                </c:pt>
                <c:pt idx="5878">
                  <c:v>6</c:v>
                </c:pt>
                <c:pt idx="5879">
                  <c:v>7</c:v>
                </c:pt>
                <c:pt idx="5880">
                  <c:v>3</c:v>
                </c:pt>
                <c:pt idx="5881">
                  <c:v>1</c:v>
                </c:pt>
                <c:pt idx="5882">
                  <c:v>6</c:v>
                </c:pt>
                <c:pt idx="5883">
                  <c:v>8</c:v>
                </c:pt>
                <c:pt idx="5884">
                  <c:v>8</c:v>
                </c:pt>
                <c:pt idx="5885">
                  <c:v>6</c:v>
                </c:pt>
                <c:pt idx="5886">
                  <c:v>7</c:v>
                </c:pt>
                <c:pt idx="5887">
                  <c:v>3</c:v>
                </c:pt>
                <c:pt idx="5888">
                  <c:v>0</c:v>
                </c:pt>
                <c:pt idx="5889">
                  <c:v>3</c:v>
                </c:pt>
                <c:pt idx="5890">
                  <c:v>3</c:v>
                </c:pt>
                <c:pt idx="5891">
                  <c:v>5</c:v>
                </c:pt>
                <c:pt idx="5892">
                  <c:v>4</c:v>
                </c:pt>
                <c:pt idx="5893">
                  <c:v>3</c:v>
                </c:pt>
                <c:pt idx="5894">
                  <c:v>10</c:v>
                </c:pt>
                <c:pt idx="5895">
                  <c:v>4</c:v>
                </c:pt>
                <c:pt idx="5896">
                  <c:v>6</c:v>
                </c:pt>
                <c:pt idx="5897">
                  <c:v>5</c:v>
                </c:pt>
                <c:pt idx="5898">
                  <c:v>6</c:v>
                </c:pt>
                <c:pt idx="5899">
                  <c:v>3</c:v>
                </c:pt>
                <c:pt idx="5900">
                  <c:v>9</c:v>
                </c:pt>
                <c:pt idx="5901">
                  <c:v>2</c:v>
                </c:pt>
                <c:pt idx="5902">
                  <c:v>7</c:v>
                </c:pt>
                <c:pt idx="5903">
                  <c:v>6</c:v>
                </c:pt>
                <c:pt idx="5904">
                  <c:v>2</c:v>
                </c:pt>
                <c:pt idx="5905">
                  <c:v>5</c:v>
                </c:pt>
                <c:pt idx="5906">
                  <c:v>4</c:v>
                </c:pt>
                <c:pt idx="5907">
                  <c:v>4</c:v>
                </c:pt>
                <c:pt idx="5908">
                  <c:v>2</c:v>
                </c:pt>
                <c:pt idx="5909">
                  <c:v>2</c:v>
                </c:pt>
                <c:pt idx="5910">
                  <c:v>9</c:v>
                </c:pt>
                <c:pt idx="5911">
                  <c:v>6</c:v>
                </c:pt>
                <c:pt idx="5912">
                  <c:v>6</c:v>
                </c:pt>
                <c:pt idx="5913">
                  <c:v>4</c:v>
                </c:pt>
                <c:pt idx="5914">
                  <c:v>6</c:v>
                </c:pt>
                <c:pt idx="5915">
                  <c:v>3</c:v>
                </c:pt>
                <c:pt idx="5916">
                  <c:v>5</c:v>
                </c:pt>
                <c:pt idx="5917">
                  <c:v>5</c:v>
                </c:pt>
                <c:pt idx="5918">
                  <c:v>3</c:v>
                </c:pt>
                <c:pt idx="5919">
                  <c:v>3</c:v>
                </c:pt>
                <c:pt idx="5920">
                  <c:v>4</c:v>
                </c:pt>
                <c:pt idx="5921">
                  <c:v>9</c:v>
                </c:pt>
                <c:pt idx="5922">
                  <c:v>3</c:v>
                </c:pt>
                <c:pt idx="5923">
                  <c:v>1</c:v>
                </c:pt>
                <c:pt idx="5924">
                  <c:v>9</c:v>
                </c:pt>
                <c:pt idx="5925">
                  <c:v>7</c:v>
                </c:pt>
                <c:pt idx="5926">
                  <c:v>7</c:v>
                </c:pt>
                <c:pt idx="5927">
                  <c:v>6</c:v>
                </c:pt>
                <c:pt idx="5928">
                  <c:v>0</c:v>
                </c:pt>
                <c:pt idx="5929">
                  <c:v>6</c:v>
                </c:pt>
                <c:pt idx="5930">
                  <c:v>6</c:v>
                </c:pt>
                <c:pt idx="5931">
                  <c:v>2</c:v>
                </c:pt>
                <c:pt idx="5932">
                  <c:v>1</c:v>
                </c:pt>
                <c:pt idx="5933">
                  <c:v>10</c:v>
                </c:pt>
                <c:pt idx="5934">
                  <c:v>5</c:v>
                </c:pt>
                <c:pt idx="5935">
                  <c:v>7</c:v>
                </c:pt>
                <c:pt idx="5936">
                  <c:v>3</c:v>
                </c:pt>
                <c:pt idx="5937">
                  <c:v>4</c:v>
                </c:pt>
                <c:pt idx="5938">
                  <c:v>2</c:v>
                </c:pt>
                <c:pt idx="5939">
                  <c:v>5</c:v>
                </c:pt>
                <c:pt idx="5940">
                  <c:v>3</c:v>
                </c:pt>
                <c:pt idx="5941">
                  <c:v>9</c:v>
                </c:pt>
                <c:pt idx="5942">
                  <c:v>4</c:v>
                </c:pt>
                <c:pt idx="5943">
                  <c:v>6</c:v>
                </c:pt>
                <c:pt idx="5944">
                  <c:v>4</c:v>
                </c:pt>
                <c:pt idx="5945">
                  <c:v>4</c:v>
                </c:pt>
                <c:pt idx="5946">
                  <c:v>8</c:v>
                </c:pt>
                <c:pt idx="5947">
                  <c:v>5</c:v>
                </c:pt>
                <c:pt idx="5948">
                  <c:v>3</c:v>
                </c:pt>
                <c:pt idx="5949">
                  <c:v>7</c:v>
                </c:pt>
                <c:pt idx="5950">
                  <c:v>4</c:v>
                </c:pt>
                <c:pt idx="5951">
                  <c:v>4</c:v>
                </c:pt>
                <c:pt idx="5952">
                  <c:v>8</c:v>
                </c:pt>
                <c:pt idx="5953">
                  <c:v>7</c:v>
                </c:pt>
                <c:pt idx="5954">
                  <c:v>2</c:v>
                </c:pt>
                <c:pt idx="5955">
                  <c:v>10</c:v>
                </c:pt>
                <c:pt idx="5956">
                  <c:v>4</c:v>
                </c:pt>
                <c:pt idx="5957">
                  <c:v>6</c:v>
                </c:pt>
                <c:pt idx="5958">
                  <c:v>4</c:v>
                </c:pt>
                <c:pt idx="5959">
                  <c:v>4</c:v>
                </c:pt>
                <c:pt idx="5960">
                  <c:v>3</c:v>
                </c:pt>
                <c:pt idx="5961">
                  <c:v>7</c:v>
                </c:pt>
                <c:pt idx="5962">
                  <c:v>9</c:v>
                </c:pt>
                <c:pt idx="5963">
                  <c:v>7</c:v>
                </c:pt>
                <c:pt idx="5964">
                  <c:v>4</c:v>
                </c:pt>
                <c:pt idx="5965">
                  <c:v>3</c:v>
                </c:pt>
                <c:pt idx="5966">
                  <c:v>1</c:v>
                </c:pt>
                <c:pt idx="5967">
                  <c:v>7</c:v>
                </c:pt>
                <c:pt idx="5968">
                  <c:v>8</c:v>
                </c:pt>
                <c:pt idx="5969">
                  <c:v>7</c:v>
                </c:pt>
                <c:pt idx="5970">
                  <c:v>2</c:v>
                </c:pt>
                <c:pt idx="5971">
                  <c:v>4</c:v>
                </c:pt>
                <c:pt idx="5972">
                  <c:v>1</c:v>
                </c:pt>
                <c:pt idx="5973">
                  <c:v>3</c:v>
                </c:pt>
                <c:pt idx="5974">
                  <c:v>5</c:v>
                </c:pt>
                <c:pt idx="5975">
                  <c:v>4</c:v>
                </c:pt>
                <c:pt idx="5976">
                  <c:v>3</c:v>
                </c:pt>
                <c:pt idx="5977">
                  <c:v>7</c:v>
                </c:pt>
                <c:pt idx="5978">
                  <c:v>6</c:v>
                </c:pt>
                <c:pt idx="5979">
                  <c:v>5</c:v>
                </c:pt>
                <c:pt idx="5980">
                  <c:v>5</c:v>
                </c:pt>
                <c:pt idx="5981">
                  <c:v>5</c:v>
                </c:pt>
                <c:pt idx="5982">
                  <c:v>4</c:v>
                </c:pt>
                <c:pt idx="5983">
                  <c:v>4</c:v>
                </c:pt>
                <c:pt idx="5984">
                  <c:v>3</c:v>
                </c:pt>
                <c:pt idx="5985">
                  <c:v>7</c:v>
                </c:pt>
                <c:pt idx="5986">
                  <c:v>3</c:v>
                </c:pt>
                <c:pt idx="5987">
                  <c:v>4</c:v>
                </c:pt>
                <c:pt idx="5988">
                  <c:v>5</c:v>
                </c:pt>
                <c:pt idx="5989">
                  <c:v>4</c:v>
                </c:pt>
                <c:pt idx="5990">
                  <c:v>2</c:v>
                </c:pt>
                <c:pt idx="5991">
                  <c:v>8</c:v>
                </c:pt>
                <c:pt idx="5992">
                  <c:v>4</c:v>
                </c:pt>
                <c:pt idx="5993">
                  <c:v>6</c:v>
                </c:pt>
                <c:pt idx="5994">
                  <c:v>6</c:v>
                </c:pt>
                <c:pt idx="5995">
                  <c:v>4</c:v>
                </c:pt>
                <c:pt idx="5996">
                  <c:v>5</c:v>
                </c:pt>
                <c:pt idx="5997">
                  <c:v>3</c:v>
                </c:pt>
                <c:pt idx="5998">
                  <c:v>1</c:v>
                </c:pt>
                <c:pt idx="5999">
                  <c:v>5</c:v>
                </c:pt>
                <c:pt idx="6000">
                  <c:v>4</c:v>
                </c:pt>
                <c:pt idx="6001">
                  <c:v>10</c:v>
                </c:pt>
                <c:pt idx="6002">
                  <c:v>5</c:v>
                </c:pt>
                <c:pt idx="6003">
                  <c:v>7</c:v>
                </c:pt>
                <c:pt idx="6004">
                  <c:v>3</c:v>
                </c:pt>
                <c:pt idx="6005">
                  <c:v>4</c:v>
                </c:pt>
                <c:pt idx="6006">
                  <c:v>5</c:v>
                </c:pt>
                <c:pt idx="6007">
                  <c:v>4</c:v>
                </c:pt>
                <c:pt idx="6008">
                  <c:v>5</c:v>
                </c:pt>
                <c:pt idx="6009">
                  <c:v>8</c:v>
                </c:pt>
                <c:pt idx="6010">
                  <c:v>9</c:v>
                </c:pt>
                <c:pt idx="6011">
                  <c:v>10</c:v>
                </c:pt>
                <c:pt idx="6012">
                  <c:v>6</c:v>
                </c:pt>
                <c:pt idx="6013">
                  <c:v>2</c:v>
                </c:pt>
                <c:pt idx="6014">
                  <c:v>4</c:v>
                </c:pt>
                <c:pt idx="6015">
                  <c:v>6</c:v>
                </c:pt>
                <c:pt idx="6016">
                  <c:v>4</c:v>
                </c:pt>
                <c:pt idx="6017">
                  <c:v>2</c:v>
                </c:pt>
                <c:pt idx="6018">
                  <c:v>3</c:v>
                </c:pt>
                <c:pt idx="6019">
                  <c:v>1</c:v>
                </c:pt>
                <c:pt idx="6020">
                  <c:v>2</c:v>
                </c:pt>
                <c:pt idx="6021">
                  <c:v>4</c:v>
                </c:pt>
                <c:pt idx="6022">
                  <c:v>5</c:v>
                </c:pt>
                <c:pt idx="6023">
                  <c:v>3</c:v>
                </c:pt>
                <c:pt idx="6024">
                  <c:v>3</c:v>
                </c:pt>
                <c:pt idx="6025">
                  <c:v>9</c:v>
                </c:pt>
                <c:pt idx="6026">
                  <c:v>5</c:v>
                </c:pt>
                <c:pt idx="6027">
                  <c:v>2</c:v>
                </c:pt>
                <c:pt idx="6028">
                  <c:v>2</c:v>
                </c:pt>
                <c:pt idx="6029">
                  <c:v>3</c:v>
                </c:pt>
                <c:pt idx="6030">
                  <c:v>3</c:v>
                </c:pt>
                <c:pt idx="6031">
                  <c:v>3</c:v>
                </c:pt>
                <c:pt idx="6032">
                  <c:v>3</c:v>
                </c:pt>
                <c:pt idx="6033">
                  <c:v>6</c:v>
                </c:pt>
                <c:pt idx="6034">
                  <c:v>5</c:v>
                </c:pt>
                <c:pt idx="6035">
                  <c:v>9</c:v>
                </c:pt>
                <c:pt idx="6036">
                  <c:v>1</c:v>
                </c:pt>
                <c:pt idx="6037">
                  <c:v>3</c:v>
                </c:pt>
                <c:pt idx="6038">
                  <c:v>4</c:v>
                </c:pt>
                <c:pt idx="6039">
                  <c:v>2</c:v>
                </c:pt>
                <c:pt idx="6040">
                  <c:v>5</c:v>
                </c:pt>
                <c:pt idx="6041">
                  <c:v>2</c:v>
                </c:pt>
                <c:pt idx="6042">
                  <c:v>1</c:v>
                </c:pt>
                <c:pt idx="6043">
                  <c:v>9</c:v>
                </c:pt>
                <c:pt idx="6044">
                  <c:v>10</c:v>
                </c:pt>
                <c:pt idx="6045">
                  <c:v>1</c:v>
                </c:pt>
                <c:pt idx="6046">
                  <c:v>3</c:v>
                </c:pt>
                <c:pt idx="6047">
                  <c:v>2</c:v>
                </c:pt>
                <c:pt idx="6048">
                  <c:v>2</c:v>
                </c:pt>
                <c:pt idx="6049">
                  <c:v>8</c:v>
                </c:pt>
                <c:pt idx="6050">
                  <c:v>6</c:v>
                </c:pt>
                <c:pt idx="6051">
                  <c:v>5</c:v>
                </c:pt>
                <c:pt idx="6052">
                  <c:v>8</c:v>
                </c:pt>
                <c:pt idx="6053">
                  <c:v>5</c:v>
                </c:pt>
                <c:pt idx="6054">
                  <c:v>6</c:v>
                </c:pt>
                <c:pt idx="6055">
                  <c:v>8</c:v>
                </c:pt>
                <c:pt idx="6056">
                  <c:v>7</c:v>
                </c:pt>
                <c:pt idx="6057">
                  <c:v>11</c:v>
                </c:pt>
                <c:pt idx="6058">
                  <c:v>8</c:v>
                </c:pt>
                <c:pt idx="6059">
                  <c:v>4</c:v>
                </c:pt>
                <c:pt idx="6060">
                  <c:v>9</c:v>
                </c:pt>
                <c:pt idx="6061">
                  <c:v>5</c:v>
                </c:pt>
                <c:pt idx="6062">
                  <c:v>1</c:v>
                </c:pt>
                <c:pt idx="6063">
                  <c:v>13</c:v>
                </c:pt>
                <c:pt idx="6064">
                  <c:v>3</c:v>
                </c:pt>
                <c:pt idx="6065">
                  <c:v>3</c:v>
                </c:pt>
                <c:pt idx="6066">
                  <c:v>2</c:v>
                </c:pt>
                <c:pt idx="6067">
                  <c:v>9</c:v>
                </c:pt>
                <c:pt idx="6068">
                  <c:v>2</c:v>
                </c:pt>
                <c:pt idx="6069">
                  <c:v>5</c:v>
                </c:pt>
                <c:pt idx="6070">
                  <c:v>2</c:v>
                </c:pt>
                <c:pt idx="6071">
                  <c:v>10</c:v>
                </c:pt>
                <c:pt idx="6072">
                  <c:v>4</c:v>
                </c:pt>
                <c:pt idx="6073">
                  <c:v>7</c:v>
                </c:pt>
                <c:pt idx="6074">
                  <c:v>9</c:v>
                </c:pt>
                <c:pt idx="6075">
                  <c:v>5</c:v>
                </c:pt>
                <c:pt idx="6076">
                  <c:v>2</c:v>
                </c:pt>
                <c:pt idx="6077">
                  <c:v>5</c:v>
                </c:pt>
                <c:pt idx="6078">
                  <c:v>6</c:v>
                </c:pt>
                <c:pt idx="6079">
                  <c:v>3</c:v>
                </c:pt>
                <c:pt idx="6080">
                  <c:v>4</c:v>
                </c:pt>
                <c:pt idx="6081">
                  <c:v>2</c:v>
                </c:pt>
                <c:pt idx="6082">
                  <c:v>5</c:v>
                </c:pt>
                <c:pt idx="6083">
                  <c:v>4</c:v>
                </c:pt>
                <c:pt idx="6084">
                  <c:v>5</c:v>
                </c:pt>
                <c:pt idx="6085">
                  <c:v>5</c:v>
                </c:pt>
                <c:pt idx="6086">
                  <c:v>12</c:v>
                </c:pt>
                <c:pt idx="6087">
                  <c:v>6</c:v>
                </c:pt>
                <c:pt idx="6088">
                  <c:v>2</c:v>
                </c:pt>
                <c:pt idx="6089">
                  <c:v>7</c:v>
                </c:pt>
                <c:pt idx="6090">
                  <c:v>3</c:v>
                </c:pt>
                <c:pt idx="6091">
                  <c:v>2</c:v>
                </c:pt>
                <c:pt idx="6092">
                  <c:v>2</c:v>
                </c:pt>
                <c:pt idx="6093">
                  <c:v>2</c:v>
                </c:pt>
                <c:pt idx="6094">
                  <c:v>5</c:v>
                </c:pt>
                <c:pt idx="6095">
                  <c:v>8</c:v>
                </c:pt>
                <c:pt idx="6096">
                  <c:v>4</c:v>
                </c:pt>
                <c:pt idx="6097">
                  <c:v>3</c:v>
                </c:pt>
                <c:pt idx="6098">
                  <c:v>10</c:v>
                </c:pt>
                <c:pt idx="6099">
                  <c:v>3</c:v>
                </c:pt>
                <c:pt idx="6100">
                  <c:v>4</c:v>
                </c:pt>
                <c:pt idx="6101">
                  <c:v>5</c:v>
                </c:pt>
                <c:pt idx="6102">
                  <c:v>8</c:v>
                </c:pt>
                <c:pt idx="6103">
                  <c:v>1</c:v>
                </c:pt>
                <c:pt idx="6104">
                  <c:v>5</c:v>
                </c:pt>
                <c:pt idx="6105">
                  <c:v>4</c:v>
                </c:pt>
                <c:pt idx="6106">
                  <c:v>7</c:v>
                </c:pt>
                <c:pt idx="6107">
                  <c:v>1</c:v>
                </c:pt>
                <c:pt idx="6108">
                  <c:v>5</c:v>
                </c:pt>
                <c:pt idx="6109">
                  <c:v>3</c:v>
                </c:pt>
                <c:pt idx="6110">
                  <c:v>5</c:v>
                </c:pt>
                <c:pt idx="6111">
                  <c:v>7</c:v>
                </c:pt>
                <c:pt idx="6112">
                  <c:v>7</c:v>
                </c:pt>
                <c:pt idx="6113">
                  <c:v>5</c:v>
                </c:pt>
                <c:pt idx="6114">
                  <c:v>4</c:v>
                </c:pt>
                <c:pt idx="6115">
                  <c:v>2</c:v>
                </c:pt>
                <c:pt idx="6116">
                  <c:v>7</c:v>
                </c:pt>
                <c:pt idx="6117">
                  <c:v>2</c:v>
                </c:pt>
                <c:pt idx="6118">
                  <c:v>11</c:v>
                </c:pt>
                <c:pt idx="6119">
                  <c:v>7</c:v>
                </c:pt>
                <c:pt idx="6120">
                  <c:v>3</c:v>
                </c:pt>
                <c:pt idx="6121">
                  <c:v>2</c:v>
                </c:pt>
                <c:pt idx="6122">
                  <c:v>9</c:v>
                </c:pt>
                <c:pt idx="6123">
                  <c:v>2</c:v>
                </c:pt>
                <c:pt idx="6124">
                  <c:v>2</c:v>
                </c:pt>
                <c:pt idx="6125">
                  <c:v>8</c:v>
                </c:pt>
                <c:pt idx="6126">
                  <c:v>6</c:v>
                </c:pt>
                <c:pt idx="6127">
                  <c:v>1</c:v>
                </c:pt>
                <c:pt idx="6128">
                  <c:v>7</c:v>
                </c:pt>
                <c:pt idx="6129">
                  <c:v>7</c:v>
                </c:pt>
                <c:pt idx="6130">
                  <c:v>7</c:v>
                </c:pt>
                <c:pt idx="6131">
                  <c:v>6</c:v>
                </c:pt>
                <c:pt idx="6132">
                  <c:v>8</c:v>
                </c:pt>
                <c:pt idx="6133">
                  <c:v>8</c:v>
                </c:pt>
                <c:pt idx="6134">
                  <c:v>8</c:v>
                </c:pt>
                <c:pt idx="6135">
                  <c:v>1</c:v>
                </c:pt>
                <c:pt idx="6136">
                  <c:v>2</c:v>
                </c:pt>
                <c:pt idx="6137">
                  <c:v>3</c:v>
                </c:pt>
                <c:pt idx="6138">
                  <c:v>6</c:v>
                </c:pt>
                <c:pt idx="6139">
                  <c:v>5</c:v>
                </c:pt>
                <c:pt idx="6140">
                  <c:v>10</c:v>
                </c:pt>
                <c:pt idx="6141">
                  <c:v>2</c:v>
                </c:pt>
                <c:pt idx="6142">
                  <c:v>8</c:v>
                </c:pt>
                <c:pt idx="6143">
                  <c:v>3</c:v>
                </c:pt>
                <c:pt idx="6144">
                  <c:v>4</c:v>
                </c:pt>
                <c:pt idx="6145">
                  <c:v>9</c:v>
                </c:pt>
                <c:pt idx="6146">
                  <c:v>9</c:v>
                </c:pt>
                <c:pt idx="6147">
                  <c:v>10</c:v>
                </c:pt>
                <c:pt idx="6148">
                  <c:v>9</c:v>
                </c:pt>
                <c:pt idx="6149">
                  <c:v>11</c:v>
                </c:pt>
                <c:pt idx="6150">
                  <c:v>5</c:v>
                </c:pt>
                <c:pt idx="6151">
                  <c:v>8</c:v>
                </c:pt>
                <c:pt idx="6152">
                  <c:v>6</c:v>
                </c:pt>
                <c:pt idx="6153">
                  <c:v>3</c:v>
                </c:pt>
                <c:pt idx="6154">
                  <c:v>1</c:v>
                </c:pt>
                <c:pt idx="6155">
                  <c:v>6</c:v>
                </c:pt>
                <c:pt idx="6156">
                  <c:v>0</c:v>
                </c:pt>
                <c:pt idx="6157">
                  <c:v>9</c:v>
                </c:pt>
                <c:pt idx="6158">
                  <c:v>7</c:v>
                </c:pt>
                <c:pt idx="6159">
                  <c:v>6</c:v>
                </c:pt>
                <c:pt idx="6160">
                  <c:v>4</c:v>
                </c:pt>
                <c:pt idx="6161">
                  <c:v>3</c:v>
                </c:pt>
                <c:pt idx="6162">
                  <c:v>4</c:v>
                </c:pt>
                <c:pt idx="6163">
                  <c:v>7</c:v>
                </c:pt>
                <c:pt idx="6164">
                  <c:v>2</c:v>
                </c:pt>
                <c:pt idx="6165">
                  <c:v>3</c:v>
                </c:pt>
                <c:pt idx="6166">
                  <c:v>2</c:v>
                </c:pt>
                <c:pt idx="6167">
                  <c:v>1</c:v>
                </c:pt>
                <c:pt idx="6168">
                  <c:v>4</c:v>
                </c:pt>
                <c:pt idx="6169">
                  <c:v>7</c:v>
                </c:pt>
                <c:pt idx="6170">
                  <c:v>4</c:v>
                </c:pt>
                <c:pt idx="6171">
                  <c:v>2</c:v>
                </c:pt>
                <c:pt idx="6172">
                  <c:v>7</c:v>
                </c:pt>
                <c:pt idx="6173">
                  <c:v>8</c:v>
                </c:pt>
                <c:pt idx="6174">
                  <c:v>4</c:v>
                </c:pt>
                <c:pt idx="6175">
                  <c:v>2</c:v>
                </c:pt>
                <c:pt idx="6176">
                  <c:v>5</c:v>
                </c:pt>
                <c:pt idx="6177">
                  <c:v>4</c:v>
                </c:pt>
                <c:pt idx="6178">
                  <c:v>7</c:v>
                </c:pt>
                <c:pt idx="6179">
                  <c:v>8</c:v>
                </c:pt>
                <c:pt idx="6180">
                  <c:v>3</c:v>
                </c:pt>
                <c:pt idx="6181">
                  <c:v>7</c:v>
                </c:pt>
                <c:pt idx="6182">
                  <c:v>6</c:v>
                </c:pt>
                <c:pt idx="6183">
                  <c:v>6</c:v>
                </c:pt>
                <c:pt idx="6184">
                  <c:v>3</c:v>
                </c:pt>
                <c:pt idx="6185">
                  <c:v>4</c:v>
                </c:pt>
                <c:pt idx="6186">
                  <c:v>9</c:v>
                </c:pt>
                <c:pt idx="6187">
                  <c:v>5</c:v>
                </c:pt>
                <c:pt idx="6188">
                  <c:v>8</c:v>
                </c:pt>
                <c:pt idx="6189">
                  <c:v>0</c:v>
                </c:pt>
                <c:pt idx="6190">
                  <c:v>2</c:v>
                </c:pt>
                <c:pt idx="6191">
                  <c:v>4</c:v>
                </c:pt>
                <c:pt idx="6192">
                  <c:v>3</c:v>
                </c:pt>
                <c:pt idx="6193">
                  <c:v>10</c:v>
                </c:pt>
                <c:pt idx="6194">
                  <c:v>5</c:v>
                </c:pt>
                <c:pt idx="6195">
                  <c:v>7</c:v>
                </c:pt>
                <c:pt idx="6196">
                  <c:v>5</c:v>
                </c:pt>
                <c:pt idx="6197">
                  <c:v>5</c:v>
                </c:pt>
                <c:pt idx="6198">
                  <c:v>2</c:v>
                </c:pt>
                <c:pt idx="6199">
                  <c:v>4</c:v>
                </c:pt>
                <c:pt idx="6200">
                  <c:v>12</c:v>
                </c:pt>
                <c:pt idx="6201">
                  <c:v>5</c:v>
                </c:pt>
                <c:pt idx="6202">
                  <c:v>3</c:v>
                </c:pt>
                <c:pt idx="6203">
                  <c:v>11</c:v>
                </c:pt>
                <c:pt idx="6204">
                  <c:v>5</c:v>
                </c:pt>
                <c:pt idx="6205">
                  <c:v>1</c:v>
                </c:pt>
                <c:pt idx="6206">
                  <c:v>6</c:v>
                </c:pt>
                <c:pt idx="6207">
                  <c:v>3</c:v>
                </c:pt>
                <c:pt idx="6208">
                  <c:v>3</c:v>
                </c:pt>
                <c:pt idx="6209">
                  <c:v>6</c:v>
                </c:pt>
                <c:pt idx="6210">
                  <c:v>2</c:v>
                </c:pt>
                <c:pt idx="6211">
                  <c:v>7</c:v>
                </c:pt>
                <c:pt idx="6212">
                  <c:v>5</c:v>
                </c:pt>
                <c:pt idx="6213">
                  <c:v>10</c:v>
                </c:pt>
                <c:pt idx="6214">
                  <c:v>1</c:v>
                </c:pt>
                <c:pt idx="6215">
                  <c:v>5</c:v>
                </c:pt>
                <c:pt idx="6216">
                  <c:v>14</c:v>
                </c:pt>
                <c:pt idx="6217">
                  <c:v>3</c:v>
                </c:pt>
                <c:pt idx="6218">
                  <c:v>1</c:v>
                </c:pt>
                <c:pt idx="6219">
                  <c:v>4</c:v>
                </c:pt>
                <c:pt idx="6220">
                  <c:v>1</c:v>
                </c:pt>
                <c:pt idx="6221">
                  <c:v>2</c:v>
                </c:pt>
                <c:pt idx="6222">
                  <c:v>7</c:v>
                </c:pt>
                <c:pt idx="6223">
                  <c:v>4</c:v>
                </c:pt>
                <c:pt idx="6224">
                  <c:v>0</c:v>
                </c:pt>
                <c:pt idx="6225">
                  <c:v>7</c:v>
                </c:pt>
                <c:pt idx="6226">
                  <c:v>8</c:v>
                </c:pt>
                <c:pt idx="6227">
                  <c:v>12</c:v>
                </c:pt>
                <c:pt idx="6228">
                  <c:v>3</c:v>
                </c:pt>
                <c:pt idx="6229">
                  <c:v>6</c:v>
                </c:pt>
                <c:pt idx="6230">
                  <c:v>6</c:v>
                </c:pt>
                <c:pt idx="6231">
                  <c:v>3</c:v>
                </c:pt>
                <c:pt idx="6232">
                  <c:v>5</c:v>
                </c:pt>
                <c:pt idx="6233">
                  <c:v>7</c:v>
                </c:pt>
                <c:pt idx="6234">
                  <c:v>4</c:v>
                </c:pt>
                <c:pt idx="6235">
                  <c:v>3</c:v>
                </c:pt>
                <c:pt idx="6236">
                  <c:v>8</c:v>
                </c:pt>
                <c:pt idx="6237">
                  <c:v>3</c:v>
                </c:pt>
                <c:pt idx="6238">
                  <c:v>6</c:v>
                </c:pt>
                <c:pt idx="6239">
                  <c:v>2</c:v>
                </c:pt>
                <c:pt idx="6240">
                  <c:v>6</c:v>
                </c:pt>
                <c:pt idx="6241">
                  <c:v>8</c:v>
                </c:pt>
                <c:pt idx="6242">
                  <c:v>6</c:v>
                </c:pt>
                <c:pt idx="6243">
                  <c:v>6</c:v>
                </c:pt>
                <c:pt idx="6244">
                  <c:v>6</c:v>
                </c:pt>
                <c:pt idx="6245">
                  <c:v>9</c:v>
                </c:pt>
                <c:pt idx="6246">
                  <c:v>5</c:v>
                </c:pt>
                <c:pt idx="6247">
                  <c:v>3</c:v>
                </c:pt>
                <c:pt idx="6248">
                  <c:v>4</c:v>
                </c:pt>
                <c:pt idx="6249">
                  <c:v>3</c:v>
                </c:pt>
                <c:pt idx="6250">
                  <c:v>3</c:v>
                </c:pt>
                <c:pt idx="6251">
                  <c:v>5</c:v>
                </c:pt>
                <c:pt idx="6252">
                  <c:v>4</c:v>
                </c:pt>
                <c:pt idx="6253">
                  <c:v>5</c:v>
                </c:pt>
                <c:pt idx="6254">
                  <c:v>9</c:v>
                </c:pt>
                <c:pt idx="6255">
                  <c:v>5</c:v>
                </c:pt>
                <c:pt idx="6256">
                  <c:v>3</c:v>
                </c:pt>
                <c:pt idx="6257">
                  <c:v>8</c:v>
                </c:pt>
                <c:pt idx="6258">
                  <c:v>5</c:v>
                </c:pt>
                <c:pt idx="6259">
                  <c:v>1</c:v>
                </c:pt>
                <c:pt idx="6260">
                  <c:v>5</c:v>
                </c:pt>
                <c:pt idx="6261">
                  <c:v>3</c:v>
                </c:pt>
                <c:pt idx="6262">
                  <c:v>7</c:v>
                </c:pt>
                <c:pt idx="6263">
                  <c:v>8</c:v>
                </c:pt>
                <c:pt idx="6264">
                  <c:v>3</c:v>
                </c:pt>
                <c:pt idx="6265">
                  <c:v>4</c:v>
                </c:pt>
                <c:pt idx="6266">
                  <c:v>13</c:v>
                </c:pt>
                <c:pt idx="6267">
                  <c:v>4</c:v>
                </c:pt>
                <c:pt idx="6268">
                  <c:v>3</c:v>
                </c:pt>
                <c:pt idx="6269">
                  <c:v>4</c:v>
                </c:pt>
                <c:pt idx="6270">
                  <c:v>5</c:v>
                </c:pt>
                <c:pt idx="6271">
                  <c:v>6</c:v>
                </c:pt>
                <c:pt idx="6272">
                  <c:v>6</c:v>
                </c:pt>
                <c:pt idx="6273">
                  <c:v>7</c:v>
                </c:pt>
                <c:pt idx="6274">
                  <c:v>5</c:v>
                </c:pt>
                <c:pt idx="6275">
                  <c:v>6</c:v>
                </c:pt>
                <c:pt idx="6276">
                  <c:v>9</c:v>
                </c:pt>
                <c:pt idx="6277">
                  <c:v>3</c:v>
                </c:pt>
                <c:pt idx="6278">
                  <c:v>9</c:v>
                </c:pt>
                <c:pt idx="6279">
                  <c:v>6</c:v>
                </c:pt>
                <c:pt idx="6280">
                  <c:v>2</c:v>
                </c:pt>
                <c:pt idx="6281">
                  <c:v>0</c:v>
                </c:pt>
                <c:pt idx="6282">
                  <c:v>5</c:v>
                </c:pt>
                <c:pt idx="6283">
                  <c:v>6</c:v>
                </c:pt>
                <c:pt idx="6284">
                  <c:v>1</c:v>
                </c:pt>
                <c:pt idx="6285">
                  <c:v>2</c:v>
                </c:pt>
                <c:pt idx="6286">
                  <c:v>5</c:v>
                </c:pt>
                <c:pt idx="6287">
                  <c:v>6</c:v>
                </c:pt>
                <c:pt idx="6288">
                  <c:v>6</c:v>
                </c:pt>
                <c:pt idx="6289">
                  <c:v>6</c:v>
                </c:pt>
                <c:pt idx="6290">
                  <c:v>6</c:v>
                </c:pt>
                <c:pt idx="6291">
                  <c:v>7</c:v>
                </c:pt>
                <c:pt idx="6292">
                  <c:v>6</c:v>
                </c:pt>
                <c:pt idx="6293">
                  <c:v>3</c:v>
                </c:pt>
                <c:pt idx="6294">
                  <c:v>9</c:v>
                </c:pt>
                <c:pt idx="6295">
                  <c:v>4</c:v>
                </c:pt>
                <c:pt idx="6296">
                  <c:v>2</c:v>
                </c:pt>
                <c:pt idx="6297">
                  <c:v>6</c:v>
                </c:pt>
                <c:pt idx="6298">
                  <c:v>9</c:v>
                </c:pt>
                <c:pt idx="6299">
                  <c:v>6</c:v>
                </c:pt>
                <c:pt idx="6300">
                  <c:v>6</c:v>
                </c:pt>
                <c:pt idx="6301">
                  <c:v>5</c:v>
                </c:pt>
                <c:pt idx="6302">
                  <c:v>2</c:v>
                </c:pt>
                <c:pt idx="6303">
                  <c:v>3</c:v>
                </c:pt>
                <c:pt idx="6304">
                  <c:v>4</c:v>
                </c:pt>
                <c:pt idx="6305">
                  <c:v>4</c:v>
                </c:pt>
                <c:pt idx="6306">
                  <c:v>3</c:v>
                </c:pt>
                <c:pt idx="6307">
                  <c:v>4</c:v>
                </c:pt>
                <c:pt idx="6308">
                  <c:v>2</c:v>
                </c:pt>
                <c:pt idx="6309">
                  <c:v>5</c:v>
                </c:pt>
                <c:pt idx="6310">
                  <c:v>2</c:v>
                </c:pt>
                <c:pt idx="6311">
                  <c:v>4</c:v>
                </c:pt>
                <c:pt idx="6312">
                  <c:v>6</c:v>
                </c:pt>
                <c:pt idx="6313">
                  <c:v>8</c:v>
                </c:pt>
                <c:pt idx="6314">
                  <c:v>6</c:v>
                </c:pt>
                <c:pt idx="6315">
                  <c:v>1</c:v>
                </c:pt>
                <c:pt idx="6316">
                  <c:v>7</c:v>
                </c:pt>
                <c:pt idx="6317">
                  <c:v>8</c:v>
                </c:pt>
                <c:pt idx="6318">
                  <c:v>2</c:v>
                </c:pt>
                <c:pt idx="6319">
                  <c:v>5</c:v>
                </c:pt>
                <c:pt idx="6320">
                  <c:v>5</c:v>
                </c:pt>
                <c:pt idx="6321">
                  <c:v>3</c:v>
                </c:pt>
                <c:pt idx="6322">
                  <c:v>7</c:v>
                </c:pt>
                <c:pt idx="6323">
                  <c:v>3</c:v>
                </c:pt>
                <c:pt idx="6324">
                  <c:v>1</c:v>
                </c:pt>
                <c:pt idx="6325">
                  <c:v>2</c:v>
                </c:pt>
                <c:pt idx="6326">
                  <c:v>9</c:v>
                </c:pt>
                <c:pt idx="6327">
                  <c:v>2</c:v>
                </c:pt>
                <c:pt idx="6328">
                  <c:v>3</c:v>
                </c:pt>
                <c:pt idx="6329">
                  <c:v>8</c:v>
                </c:pt>
                <c:pt idx="6330">
                  <c:v>4</c:v>
                </c:pt>
                <c:pt idx="6331">
                  <c:v>5</c:v>
                </c:pt>
                <c:pt idx="6332">
                  <c:v>4</c:v>
                </c:pt>
                <c:pt idx="6333">
                  <c:v>6</c:v>
                </c:pt>
                <c:pt idx="6334">
                  <c:v>6</c:v>
                </c:pt>
                <c:pt idx="6335">
                  <c:v>4</c:v>
                </c:pt>
                <c:pt idx="6336">
                  <c:v>5</c:v>
                </c:pt>
                <c:pt idx="6337">
                  <c:v>1</c:v>
                </c:pt>
                <c:pt idx="6338">
                  <c:v>6</c:v>
                </c:pt>
                <c:pt idx="6339">
                  <c:v>2</c:v>
                </c:pt>
                <c:pt idx="6340">
                  <c:v>7</c:v>
                </c:pt>
                <c:pt idx="6341">
                  <c:v>10</c:v>
                </c:pt>
                <c:pt idx="6342">
                  <c:v>3</c:v>
                </c:pt>
                <c:pt idx="6343">
                  <c:v>11</c:v>
                </c:pt>
                <c:pt idx="6344">
                  <c:v>4</c:v>
                </c:pt>
                <c:pt idx="6345">
                  <c:v>9</c:v>
                </c:pt>
                <c:pt idx="6346">
                  <c:v>1</c:v>
                </c:pt>
                <c:pt idx="6347">
                  <c:v>0</c:v>
                </c:pt>
                <c:pt idx="6348">
                  <c:v>9</c:v>
                </c:pt>
                <c:pt idx="6349">
                  <c:v>4</c:v>
                </c:pt>
                <c:pt idx="6350">
                  <c:v>6</c:v>
                </c:pt>
                <c:pt idx="6351">
                  <c:v>9</c:v>
                </c:pt>
                <c:pt idx="6352">
                  <c:v>13</c:v>
                </c:pt>
                <c:pt idx="6353">
                  <c:v>9</c:v>
                </c:pt>
                <c:pt idx="6354">
                  <c:v>7</c:v>
                </c:pt>
                <c:pt idx="6355">
                  <c:v>6</c:v>
                </c:pt>
                <c:pt idx="6356">
                  <c:v>10</c:v>
                </c:pt>
                <c:pt idx="6357">
                  <c:v>0</c:v>
                </c:pt>
                <c:pt idx="6358">
                  <c:v>6</c:v>
                </c:pt>
                <c:pt idx="6359">
                  <c:v>3</c:v>
                </c:pt>
                <c:pt idx="6360">
                  <c:v>1</c:v>
                </c:pt>
                <c:pt idx="6361">
                  <c:v>2</c:v>
                </c:pt>
                <c:pt idx="6362">
                  <c:v>7</c:v>
                </c:pt>
                <c:pt idx="6363">
                  <c:v>9</c:v>
                </c:pt>
                <c:pt idx="6364">
                  <c:v>6</c:v>
                </c:pt>
                <c:pt idx="6365">
                  <c:v>7</c:v>
                </c:pt>
                <c:pt idx="6366">
                  <c:v>4</c:v>
                </c:pt>
                <c:pt idx="6367">
                  <c:v>2</c:v>
                </c:pt>
                <c:pt idx="6368">
                  <c:v>8</c:v>
                </c:pt>
                <c:pt idx="6369">
                  <c:v>3</c:v>
                </c:pt>
                <c:pt idx="6370">
                  <c:v>6</c:v>
                </c:pt>
                <c:pt idx="6371">
                  <c:v>6</c:v>
                </c:pt>
                <c:pt idx="6372">
                  <c:v>4</c:v>
                </c:pt>
                <c:pt idx="6373">
                  <c:v>6</c:v>
                </c:pt>
                <c:pt idx="6374">
                  <c:v>7</c:v>
                </c:pt>
                <c:pt idx="6375">
                  <c:v>6</c:v>
                </c:pt>
                <c:pt idx="6376">
                  <c:v>8</c:v>
                </c:pt>
                <c:pt idx="6377">
                  <c:v>2</c:v>
                </c:pt>
                <c:pt idx="6378">
                  <c:v>1</c:v>
                </c:pt>
                <c:pt idx="6379">
                  <c:v>8</c:v>
                </c:pt>
                <c:pt idx="6380">
                  <c:v>3</c:v>
                </c:pt>
                <c:pt idx="6381">
                  <c:v>5</c:v>
                </c:pt>
                <c:pt idx="6382">
                  <c:v>8</c:v>
                </c:pt>
                <c:pt idx="6383">
                  <c:v>5</c:v>
                </c:pt>
                <c:pt idx="6384">
                  <c:v>4</c:v>
                </c:pt>
                <c:pt idx="6385">
                  <c:v>4</c:v>
                </c:pt>
                <c:pt idx="6386">
                  <c:v>4</c:v>
                </c:pt>
                <c:pt idx="6387">
                  <c:v>8</c:v>
                </c:pt>
                <c:pt idx="6388">
                  <c:v>7</c:v>
                </c:pt>
                <c:pt idx="6389">
                  <c:v>6</c:v>
                </c:pt>
                <c:pt idx="6390">
                  <c:v>11</c:v>
                </c:pt>
                <c:pt idx="6391">
                  <c:v>10</c:v>
                </c:pt>
                <c:pt idx="6392">
                  <c:v>3</c:v>
                </c:pt>
                <c:pt idx="6393">
                  <c:v>11</c:v>
                </c:pt>
                <c:pt idx="6394">
                  <c:v>8</c:v>
                </c:pt>
                <c:pt idx="6395">
                  <c:v>4</c:v>
                </c:pt>
                <c:pt idx="6396">
                  <c:v>11</c:v>
                </c:pt>
                <c:pt idx="6397">
                  <c:v>9</c:v>
                </c:pt>
                <c:pt idx="6398">
                  <c:v>3</c:v>
                </c:pt>
                <c:pt idx="6399">
                  <c:v>1</c:v>
                </c:pt>
                <c:pt idx="6400">
                  <c:v>2</c:v>
                </c:pt>
                <c:pt idx="6401">
                  <c:v>6</c:v>
                </c:pt>
                <c:pt idx="6402">
                  <c:v>3</c:v>
                </c:pt>
                <c:pt idx="6403">
                  <c:v>6</c:v>
                </c:pt>
                <c:pt idx="6404">
                  <c:v>5</c:v>
                </c:pt>
                <c:pt idx="6405">
                  <c:v>6</c:v>
                </c:pt>
                <c:pt idx="6406">
                  <c:v>3</c:v>
                </c:pt>
                <c:pt idx="6407">
                  <c:v>6</c:v>
                </c:pt>
                <c:pt idx="6408">
                  <c:v>2</c:v>
                </c:pt>
                <c:pt idx="6409">
                  <c:v>3</c:v>
                </c:pt>
                <c:pt idx="6410">
                  <c:v>3</c:v>
                </c:pt>
                <c:pt idx="6411">
                  <c:v>5</c:v>
                </c:pt>
                <c:pt idx="6412">
                  <c:v>6</c:v>
                </c:pt>
                <c:pt idx="6413">
                  <c:v>2</c:v>
                </c:pt>
                <c:pt idx="6414">
                  <c:v>2</c:v>
                </c:pt>
                <c:pt idx="6415">
                  <c:v>2</c:v>
                </c:pt>
                <c:pt idx="6416">
                  <c:v>5</c:v>
                </c:pt>
                <c:pt idx="6417">
                  <c:v>7</c:v>
                </c:pt>
                <c:pt idx="6418">
                  <c:v>7</c:v>
                </c:pt>
                <c:pt idx="6419">
                  <c:v>7</c:v>
                </c:pt>
                <c:pt idx="6420">
                  <c:v>6</c:v>
                </c:pt>
                <c:pt idx="6421">
                  <c:v>6</c:v>
                </c:pt>
                <c:pt idx="6422">
                  <c:v>5</c:v>
                </c:pt>
                <c:pt idx="6423">
                  <c:v>4</c:v>
                </c:pt>
                <c:pt idx="6424">
                  <c:v>5</c:v>
                </c:pt>
                <c:pt idx="6425">
                  <c:v>5</c:v>
                </c:pt>
                <c:pt idx="6426">
                  <c:v>3</c:v>
                </c:pt>
                <c:pt idx="6427">
                  <c:v>10</c:v>
                </c:pt>
                <c:pt idx="6428">
                  <c:v>5</c:v>
                </c:pt>
                <c:pt idx="6429">
                  <c:v>5</c:v>
                </c:pt>
                <c:pt idx="6430">
                  <c:v>6</c:v>
                </c:pt>
                <c:pt idx="6431">
                  <c:v>6</c:v>
                </c:pt>
                <c:pt idx="6432">
                  <c:v>3</c:v>
                </c:pt>
                <c:pt idx="6433">
                  <c:v>6</c:v>
                </c:pt>
                <c:pt idx="6434">
                  <c:v>1</c:v>
                </c:pt>
                <c:pt idx="6435">
                  <c:v>5</c:v>
                </c:pt>
                <c:pt idx="6436">
                  <c:v>12</c:v>
                </c:pt>
                <c:pt idx="6437">
                  <c:v>3</c:v>
                </c:pt>
                <c:pt idx="6438">
                  <c:v>2</c:v>
                </c:pt>
                <c:pt idx="6439">
                  <c:v>11</c:v>
                </c:pt>
                <c:pt idx="6440">
                  <c:v>7</c:v>
                </c:pt>
                <c:pt idx="6441">
                  <c:v>6</c:v>
                </c:pt>
                <c:pt idx="6442">
                  <c:v>6</c:v>
                </c:pt>
                <c:pt idx="6443">
                  <c:v>5</c:v>
                </c:pt>
                <c:pt idx="6444">
                  <c:v>5</c:v>
                </c:pt>
                <c:pt idx="6445">
                  <c:v>7</c:v>
                </c:pt>
                <c:pt idx="6446">
                  <c:v>8</c:v>
                </c:pt>
                <c:pt idx="6447">
                  <c:v>4</c:v>
                </c:pt>
                <c:pt idx="6448">
                  <c:v>2</c:v>
                </c:pt>
                <c:pt idx="6449">
                  <c:v>7</c:v>
                </c:pt>
                <c:pt idx="6450">
                  <c:v>3</c:v>
                </c:pt>
                <c:pt idx="6451">
                  <c:v>4</c:v>
                </c:pt>
                <c:pt idx="6452">
                  <c:v>3</c:v>
                </c:pt>
                <c:pt idx="6453">
                  <c:v>7</c:v>
                </c:pt>
                <c:pt idx="6454">
                  <c:v>5</c:v>
                </c:pt>
                <c:pt idx="6455">
                  <c:v>4</c:v>
                </c:pt>
                <c:pt idx="6456">
                  <c:v>5</c:v>
                </c:pt>
                <c:pt idx="6457">
                  <c:v>3</c:v>
                </c:pt>
                <c:pt idx="6458">
                  <c:v>8</c:v>
                </c:pt>
                <c:pt idx="6459">
                  <c:v>5</c:v>
                </c:pt>
                <c:pt idx="6460">
                  <c:v>3</c:v>
                </c:pt>
                <c:pt idx="6461">
                  <c:v>3</c:v>
                </c:pt>
                <c:pt idx="6462">
                  <c:v>2</c:v>
                </c:pt>
                <c:pt idx="6463">
                  <c:v>5</c:v>
                </c:pt>
                <c:pt idx="6464">
                  <c:v>13</c:v>
                </c:pt>
                <c:pt idx="6465">
                  <c:v>0</c:v>
                </c:pt>
                <c:pt idx="6466">
                  <c:v>3</c:v>
                </c:pt>
                <c:pt idx="6467">
                  <c:v>2</c:v>
                </c:pt>
                <c:pt idx="6468">
                  <c:v>1</c:v>
                </c:pt>
                <c:pt idx="6469">
                  <c:v>5</c:v>
                </c:pt>
                <c:pt idx="6470">
                  <c:v>3</c:v>
                </c:pt>
                <c:pt idx="6471">
                  <c:v>3</c:v>
                </c:pt>
                <c:pt idx="6472">
                  <c:v>4</c:v>
                </c:pt>
                <c:pt idx="6473">
                  <c:v>2</c:v>
                </c:pt>
                <c:pt idx="6474">
                  <c:v>1</c:v>
                </c:pt>
                <c:pt idx="6475">
                  <c:v>4</c:v>
                </c:pt>
                <c:pt idx="6476">
                  <c:v>5</c:v>
                </c:pt>
                <c:pt idx="6477">
                  <c:v>12</c:v>
                </c:pt>
                <c:pt idx="6478">
                  <c:v>6</c:v>
                </c:pt>
                <c:pt idx="6479">
                  <c:v>7</c:v>
                </c:pt>
                <c:pt idx="6480">
                  <c:v>6</c:v>
                </c:pt>
                <c:pt idx="6481">
                  <c:v>5</c:v>
                </c:pt>
                <c:pt idx="6482">
                  <c:v>6</c:v>
                </c:pt>
                <c:pt idx="6483">
                  <c:v>4</c:v>
                </c:pt>
                <c:pt idx="6484">
                  <c:v>6</c:v>
                </c:pt>
                <c:pt idx="6485">
                  <c:v>8</c:v>
                </c:pt>
                <c:pt idx="6486">
                  <c:v>6</c:v>
                </c:pt>
                <c:pt idx="6487">
                  <c:v>4</c:v>
                </c:pt>
                <c:pt idx="6488">
                  <c:v>2</c:v>
                </c:pt>
                <c:pt idx="6489">
                  <c:v>6</c:v>
                </c:pt>
                <c:pt idx="6490">
                  <c:v>4</c:v>
                </c:pt>
                <c:pt idx="6491">
                  <c:v>2</c:v>
                </c:pt>
                <c:pt idx="6492">
                  <c:v>2</c:v>
                </c:pt>
                <c:pt idx="6493">
                  <c:v>5</c:v>
                </c:pt>
                <c:pt idx="6494">
                  <c:v>2</c:v>
                </c:pt>
                <c:pt idx="6495">
                  <c:v>5</c:v>
                </c:pt>
                <c:pt idx="6496">
                  <c:v>2</c:v>
                </c:pt>
                <c:pt idx="6497">
                  <c:v>3</c:v>
                </c:pt>
                <c:pt idx="6498">
                  <c:v>1</c:v>
                </c:pt>
                <c:pt idx="6499">
                  <c:v>4</c:v>
                </c:pt>
                <c:pt idx="6500">
                  <c:v>2</c:v>
                </c:pt>
                <c:pt idx="6501">
                  <c:v>3</c:v>
                </c:pt>
                <c:pt idx="6502">
                  <c:v>5</c:v>
                </c:pt>
                <c:pt idx="6503">
                  <c:v>5</c:v>
                </c:pt>
                <c:pt idx="6504">
                  <c:v>8</c:v>
                </c:pt>
                <c:pt idx="6505">
                  <c:v>4</c:v>
                </c:pt>
                <c:pt idx="6506">
                  <c:v>1</c:v>
                </c:pt>
                <c:pt idx="6507">
                  <c:v>2</c:v>
                </c:pt>
                <c:pt idx="6508">
                  <c:v>7</c:v>
                </c:pt>
                <c:pt idx="6509">
                  <c:v>4</c:v>
                </c:pt>
                <c:pt idx="6510">
                  <c:v>6</c:v>
                </c:pt>
                <c:pt idx="6511">
                  <c:v>3</c:v>
                </c:pt>
                <c:pt idx="6512">
                  <c:v>2</c:v>
                </c:pt>
                <c:pt idx="6513">
                  <c:v>4</c:v>
                </c:pt>
                <c:pt idx="6514">
                  <c:v>3</c:v>
                </c:pt>
                <c:pt idx="6515">
                  <c:v>3</c:v>
                </c:pt>
                <c:pt idx="6516">
                  <c:v>4</c:v>
                </c:pt>
                <c:pt idx="6517">
                  <c:v>3</c:v>
                </c:pt>
                <c:pt idx="6518">
                  <c:v>12</c:v>
                </c:pt>
                <c:pt idx="6519">
                  <c:v>5</c:v>
                </c:pt>
                <c:pt idx="6520">
                  <c:v>4</c:v>
                </c:pt>
                <c:pt idx="6521">
                  <c:v>4</c:v>
                </c:pt>
                <c:pt idx="6522">
                  <c:v>10</c:v>
                </c:pt>
                <c:pt idx="6523">
                  <c:v>3</c:v>
                </c:pt>
                <c:pt idx="6524">
                  <c:v>9</c:v>
                </c:pt>
                <c:pt idx="6525">
                  <c:v>3</c:v>
                </c:pt>
                <c:pt idx="6526">
                  <c:v>6</c:v>
                </c:pt>
                <c:pt idx="6527">
                  <c:v>8</c:v>
                </c:pt>
                <c:pt idx="6528">
                  <c:v>5</c:v>
                </c:pt>
                <c:pt idx="6529">
                  <c:v>6</c:v>
                </c:pt>
                <c:pt idx="6530">
                  <c:v>2</c:v>
                </c:pt>
                <c:pt idx="6531">
                  <c:v>8</c:v>
                </c:pt>
                <c:pt idx="6532">
                  <c:v>7</c:v>
                </c:pt>
                <c:pt idx="6533">
                  <c:v>4</c:v>
                </c:pt>
                <c:pt idx="6534">
                  <c:v>3</c:v>
                </c:pt>
                <c:pt idx="6535">
                  <c:v>3</c:v>
                </c:pt>
                <c:pt idx="6536">
                  <c:v>5</c:v>
                </c:pt>
                <c:pt idx="6537">
                  <c:v>3</c:v>
                </c:pt>
                <c:pt idx="6538">
                  <c:v>2</c:v>
                </c:pt>
                <c:pt idx="6539">
                  <c:v>5</c:v>
                </c:pt>
                <c:pt idx="6540">
                  <c:v>3</c:v>
                </c:pt>
                <c:pt idx="6541">
                  <c:v>0</c:v>
                </c:pt>
                <c:pt idx="6542">
                  <c:v>2</c:v>
                </c:pt>
                <c:pt idx="6543">
                  <c:v>5</c:v>
                </c:pt>
                <c:pt idx="6544">
                  <c:v>2</c:v>
                </c:pt>
                <c:pt idx="6545">
                  <c:v>8</c:v>
                </c:pt>
                <c:pt idx="6546">
                  <c:v>8</c:v>
                </c:pt>
                <c:pt idx="6547">
                  <c:v>4</c:v>
                </c:pt>
                <c:pt idx="6548">
                  <c:v>2</c:v>
                </c:pt>
                <c:pt idx="6549">
                  <c:v>6</c:v>
                </c:pt>
                <c:pt idx="6550">
                  <c:v>5</c:v>
                </c:pt>
                <c:pt idx="6551">
                  <c:v>4</c:v>
                </c:pt>
                <c:pt idx="6552">
                  <c:v>3</c:v>
                </c:pt>
                <c:pt idx="6553">
                  <c:v>10</c:v>
                </c:pt>
                <c:pt idx="6554">
                  <c:v>4</c:v>
                </c:pt>
                <c:pt idx="6555">
                  <c:v>8</c:v>
                </c:pt>
                <c:pt idx="6556">
                  <c:v>7</c:v>
                </c:pt>
                <c:pt idx="6557">
                  <c:v>5</c:v>
                </c:pt>
                <c:pt idx="6558">
                  <c:v>3</c:v>
                </c:pt>
                <c:pt idx="6559">
                  <c:v>8</c:v>
                </c:pt>
                <c:pt idx="6560">
                  <c:v>4</c:v>
                </c:pt>
                <c:pt idx="6561">
                  <c:v>5</c:v>
                </c:pt>
                <c:pt idx="6562">
                  <c:v>8</c:v>
                </c:pt>
                <c:pt idx="6563">
                  <c:v>6</c:v>
                </c:pt>
                <c:pt idx="6564">
                  <c:v>6</c:v>
                </c:pt>
                <c:pt idx="6565">
                  <c:v>8</c:v>
                </c:pt>
                <c:pt idx="6566">
                  <c:v>7</c:v>
                </c:pt>
                <c:pt idx="6567">
                  <c:v>5</c:v>
                </c:pt>
                <c:pt idx="6568">
                  <c:v>5</c:v>
                </c:pt>
                <c:pt idx="6569">
                  <c:v>5</c:v>
                </c:pt>
                <c:pt idx="6570">
                  <c:v>7</c:v>
                </c:pt>
                <c:pt idx="6571">
                  <c:v>5</c:v>
                </c:pt>
                <c:pt idx="6572">
                  <c:v>5</c:v>
                </c:pt>
                <c:pt idx="6573">
                  <c:v>3</c:v>
                </c:pt>
                <c:pt idx="6574">
                  <c:v>2</c:v>
                </c:pt>
                <c:pt idx="6575">
                  <c:v>2</c:v>
                </c:pt>
                <c:pt idx="6576">
                  <c:v>6</c:v>
                </c:pt>
                <c:pt idx="6577">
                  <c:v>7</c:v>
                </c:pt>
                <c:pt idx="6578">
                  <c:v>7</c:v>
                </c:pt>
                <c:pt idx="6579">
                  <c:v>1</c:v>
                </c:pt>
                <c:pt idx="6580">
                  <c:v>9</c:v>
                </c:pt>
                <c:pt idx="6581">
                  <c:v>9</c:v>
                </c:pt>
                <c:pt idx="6582">
                  <c:v>8</c:v>
                </c:pt>
                <c:pt idx="6583">
                  <c:v>4</c:v>
                </c:pt>
                <c:pt idx="6584">
                  <c:v>7</c:v>
                </c:pt>
                <c:pt idx="6585">
                  <c:v>4</c:v>
                </c:pt>
                <c:pt idx="6586">
                  <c:v>8</c:v>
                </c:pt>
                <c:pt idx="6587">
                  <c:v>6</c:v>
                </c:pt>
                <c:pt idx="6588">
                  <c:v>8</c:v>
                </c:pt>
                <c:pt idx="6589">
                  <c:v>7</c:v>
                </c:pt>
                <c:pt idx="6590">
                  <c:v>5</c:v>
                </c:pt>
                <c:pt idx="6591">
                  <c:v>3</c:v>
                </c:pt>
                <c:pt idx="6592">
                  <c:v>5</c:v>
                </c:pt>
                <c:pt idx="6593">
                  <c:v>4</c:v>
                </c:pt>
                <c:pt idx="6594">
                  <c:v>1</c:v>
                </c:pt>
                <c:pt idx="6595">
                  <c:v>2</c:v>
                </c:pt>
                <c:pt idx="6596">
                  <c:v>5</c:v>
                </c:pt>
                <c:pt idx="6597">
                  <c:v>8</c:v>
                </c:pt>
                <c:pt idx="6598">
                  <c:v>5</c:v>
                </c:pt>
                <c:pt idx="6599">
                  <c:v>0</c:v>
                </c:pt>
                <c:pt idx="6600">
                  <c:v>5</c:v>
                </c:pt>
                <c:pt idx="6601">
                  <c:v>4</c:v>
                </c:pt>
                <c:pt idx="6602">
                  <c:v>6</c:v>
                </c:pt>
                <c:pt idx="6603">
                  <c:v>6</c:v>
                </c:pt>
                <c:pt idx="6604">
                  <c:v>5</c:v>
                </c:pt>
                <c:pt idx="6605">
                  <c:v>6</c:v>
                </c:pt>
                <c:pt idx="6606">
                  <c:v>4</c:v>
                </c:pt>
                <c:pt idx="6607">
                  <c:v>4</c:v>
                </c:pt>
                <c:pt idx="6608">
                  <c:v>11</c:v>
                </c:pt>
                <c:pt idx="6609">
                  <c:v>9</c:v>
                </c:pt>
                <c:pt idx="6610">
                  <c:v>5</c:v>
                </c:pt>
                <c:pt idx="6611">
                  <c:v>4</c:v>
                </c:pt>
                <c:pt idx="6612">
                  <c:v>7</c:v>
                </c:pt>
                <c:pt idx="6613">
                  <c:v>6</c:v>
                </c:pt>
                <c:pt idx="6614">
                  <c:v>8</c:v>
                </c:pt>
                <c:pt idx="6615">
                  <c:v>5</c:v>
                </c:pt>
                <c:pt idx="6616">
                  <c:v>7</c:v>
                </c:pt>
                <c:pt idx="6617">
                  <c:v>3</c:v>
                </c:pt>
                <c:pt idx="6618">
                  <c:v>5</c:v>
                </c:pt>
                <c:pt idx="6619">
                  <c:v>12</c:v>
                </c:pt>
                <c:pt idx="6620">
                  <c:v>10</c:v>
                </c:pt>
                <c:pt idx="6621">
                  <c:v>3</c:v>
                </c:pt>
                <c:pt idx="6622">
                  <c:v>1</c:v>
                </c:pt>
                <c:pt idx="6623">
                  <c:v>6</c:v>
                </c:pt>
                <c:pt idx="6624">
                  <c:v>5</c:v>
                </c:pt>
                <c:pt idx="6625">
                  <c:v>2</c:v>
                </c:pt>
                <c:pt idx="6626">
                  <c:v>5</c:v>
                </c:pt>
                <c:pt idx="6627">
                  <c:v>2</c:v>
                </c:pt>
                <c:pt idx="6628">
                  <c:v>10</c:v>
                </c:pt>
                <c:pt idx="6629">
                  <c:v>10</c:v>
                </c:pt>
                <c:pt idx="6630">
                  <c:v>6</c:v>
                </c:pt>
                <c:pt idx="6631">
                  <c:v>4</c:v>
                </c:pt>
                <c:pt idx="6632">
                  <c:v>2</c:v>
                </c:pt>
                <c:pt idx="6633">
                  <c:v>7</c:v>
                </c:pt>
                <c:pt idx="6634">
                  <c:v>3</c:v>
                </c:pt>
                <c:pt idx="6635">
                  <c:v>4</c:v>
                </c:pt>
                <c:pt idx="6636">
                  <c:v>3</c:v>
                </c:pt>
                <c:pt idx="6637">
                  <c:v>4</c:v>
                </c:pt>
                <c:pt idx="6638">
                  <c:v>2</c:v>
                </c:pt>
                <c:pt idx="6639">
                  <c:v>8</c:v>
                </c:pt>
                <c:pt idx="6640">
                  <c:v>2</c:v>
                </c:pt>
                <c:pt idx="6641">
                  <c:v>6</c:v>
                </c:pt>
                <c:pt idx="6642">
                  <c:v>2</c:v>
                </c:pt>
                <c:pt idx="6643">
                  <c:v>5</c:v>
                </c:pt>
                <c:pt idx="6644">
                  <c:v>3</c:v>
                </c:pt>
                <c:pt idx="6645">
                  <c:v>3</c:v>
                </c:pt>
                <c:pt idx="6646">
                  <c:v>4</c:v>
                </c:pt>
                <c:pt idx="6647">
                  <c:v>3</c:v>
                </c:pt>
                <c:pt idx="6648">
                  <c:v>4</c:v>
                </c:pt>
                <c:pt idx="6649">
                  <c:v>4</c:v>
                </c:pt>
                <c:pt idx="6650">
                  <c:v>5</c:v>
                </c:pt>
                <c:pt idx="6651">
                  <c:v>9</c:v>
                </c:pt>
                <c:pt idx="6652">
                  <c:v>5</c:v>
                </c:pt>
                <c:pt idx="6653">
                  <c:v>7</c:v>
                </c:pt>
                <c:pt idx="6654">
                  <c:v>5</c:v>
                </c:pt>
                <c:pt idx="6655">
                  <c:v>2</c:v>
                </c:pt>
                <c:pt idx="6656">
                  <c:v>4</c:v>
                </c:pt>
                <c:pt idx="6657">
                  <c:v>2</c:v>
                </c:pt>
                <c:pt idx="6658">
                  <c:v>5</c:v>
                </c:pt>
                <c:pt idx="6659">
                  <c:v>5</c:v>
                </c:pt>
                <c:pt idx="6660">
                  <c:v>3</c:v>
                </c:pt>
                <c:pt idx="6661">
                  <c:v>4</c:v>
                </c:pt>
                <c:pt idx="6662">
                  <c:v>7</c:v>
                </c:pt>
                <c:pt idx="6663">
                  <c:v>5</c:v>
                </c:pt>
                <c:pt idx="6664">
                  <c:v>6</c:v>
                </c:pt>
                <c:pt idx="6665">
                  <c:v>4</c:v>
                </c:pt>
                <c:pt idx="6666">
                  <c:v>3</c:v>
                </c:pt>
                <c:pt idx="6667">
                  <c:v>6</c:v>
                </c:pt>
                <c:pt idx="6668">
                  <c:v>4</c:v>
                </c:pt>
                <c:pt idx="6669">
                  <c:v>3</c:v>
                </c:pt>
                <c:pt idx="6670">
                  <c:v>6</c:v>
                </c:pt>
                <c:pt idx="6671">
                  <c:v>10</c:v>
                </c:pt>
                <c:pt idx="6672">
                  <c:v>10</c:v>
                </c:pt>
                <c:pt idx="6673">
                  <c:v>3</c:v>
                </c:pt>
                <c:pt idx="6674">
                  <c:v>3</c:v>
                </c:pt>
                <c:pt idx="6675">
                  <c:v>5</c:v>
                </c:pt>
                <c:pt idx="6676">
                  <c:v>4</c:v>
                </c:pt>
                <c:pt idx="6677">
                  <c:v>4</c:v>
                </c:pt>
                <c:pt idx="6678">
                  <c:v>7</c:v>
                </c:pt>
                <c:pt idx="6679">
                  <c:v>6</c:v>
                </c:pt>
                <c:pt idx="6680">
                  <c:v>14</c:v>
                </c:pt>
                <c:pt idx="6681">
                  <c:v>4</c:v>
                </c:pt>
                <c:pt idx="6682">
                  <c:v>4</c:v>
                </c:pt>
                <c:pt idx="6683">
                  <c:v>5</c:v>
                </c:pt>
                <c:pt idx="6684">
                  <c:v>3</c:v>
                </c:pt>
                <c:pt idx="6685">
                  <c:v>2</c:v>
                </c:pt>
                <c:pt idx="6686">
                  <c:v>4</c:v>
                </c:pt>
                <c:pt idx="6687">
                  <c:v>2</c:v>
                </c:pt>
                <c:pt idx="6688">
                  <c:v>2</c:v>
                </c:pt>
                <c:pt idx="6689">
                  <c:v>5</c:v>
                </c:pt>
                <c:pt idx="6690">
                  <c:v>2</c:v>
                </c:pt>
                <c:pt idx="6691">
                  <c:v>9</c:v>
                </c:pt>
                <c:pt idx="6692">
                  <c:v>8</c:v>
                </c:pt>
                <c:pt idx="6693">
                  <c:v>5</c:v>
                </c:pt>
                <c:pt idx="6694">
                  <c:v>6</c:v>
                </c:pt>
                <c:pt idx="6695">
                  <c:v>2</c:v>
                </c:pt>
                <c:pt idx="6696">
                  <c:v>7</c:v>
                </c:pt>
                <c:pt idx="6697">
                  <c:v>9</c:v>
                </c:pt>
                <c:pt idx="6698">
                  <c:v>6</c:v>
                </c:pt>
                <c:pt idx="6699">
                  <c:v>4</c:v>
                </c:pt>
                <c:pt idx="6700">
                  <c:v>2</c:v>
                </c:pt>
                <c:pt idx="6701">
                  <c:v>5</c:v>
                </c:pt>
                <c:pt idx="6702">
                  <c:v>2</c:v>
                </c:pt>
                <c:pt idx="6703">
                  <c:v>3</c:v>
                </c:pt>
                <c:pt idx="6704">
                  <c:v>5</c:v>
                </c:pt>
                <c:pt idx="6705">
                  <c:v>10</c:v>
                </c:pt>
                <c:pt idx="6706">
                  <c:v>8</c:v>
                </c:pt>
                <c:pt idx="6707">
                  <c:v>7</c:v>
                </c:pt>
                <c:pt idx="6708">
                  <c:v>1</c:v>
                </c:pt>
                <c:pt idx="6709">
                  <c:v>4</c:v>
                </c:pt>
                <c:pt idx="6710">
                  <c:v>8</c:v>
                </c:pt>
                <c:pt idx="6711">
                  <c:v>5</c:v>
                </c:pt>
                <c:pt idx="6712">
                  <c:v>5</c:v>
                </c:pt>
                <c:pt idx="6713">
                  <c:v>3</c:v>
                </c:pt>
                <c:pt idx="6714">
                  <c:v>4</c:v>
                </c:pt>
                <c:pt idx="6715">
                  <c:v>6</c:v>
                </c:pt>
                <c:pt idx="6716">
                  <c:v>3</c:v>
                </c:pt>
                <c:pt idx="6717">
                  <c:v>5</c:v>
                </c:pt>
                <c:pt idx="6718">
                  <c:v>1</c:v>
                </c:pt>
                <c:pt idx="6719">
                  <c:v>9</c:v>
                </c:pt>
                <c:pt idx="6720">
                  <c:v>4</c:v>
                </c:pt>
                <c:pt idx="6721">
                  <c:v>3</c:v>
                </c:pt>
                <c:pt idx="6722">
                  <c:v>7</c:v>
                </c:pt>
                <c:pt idx="6723">
                  <c:v>5</c:v>
                </c:pt>
                <c:pt idx="6724">
                  <c:v>4</c:v>
                </c:pt>
                <c:pt idx="6725">
                  <c:v>6</c:v>
                </c:pt>
                <c:pt idx="6726">
                  <c:v>7</c:v>
                </c:pt>
                <c:pt idx="6727">
                  <c:v>3</c:v>
                </c:pt>
                <c:pt idx="6728">
                  <c:v>6</c:v>
                </c:pt>
                <c:pt idx="6729">
                  <c:v>6</c:v>
                </c:pt>
                <c:pt idx="6730">
                  <c:v>2</c:v>
                </c:pt>
                <c:pt idx="6731">
                  <c:v>2</c:v>
                </c:pt>
                <c:pt idx="6732">
                  <c:v>6</c:v>
                </c:pt>
                <c:pt idx="6733">
                  <c:v>3</c:v>
                </c:pt>
                <c:pt idx="6734">
                  <c:v>6</c:v>
                </c:pt>
                <c:pt idx="6735">
                  <c:v>5</c:v>
                </c:pt>
                <c:pt idx="6736">
                  <c:v>4</c:v>
                </c:pt>
                <c:pt idx="6737">
                  <c:v>11</c:v>
                </c:pt>
                <c:pt idx="6738">
                  <c:v>7</c:v>
                </c:pt>
                <c:pt idx="6739">
                  <c:v>4</c:v>
                </c:pt>
                <c:pt idx="6740">
                  <c:v>11</c:v>
                </c:pt>
                <c:pt idx="6741">
                  <c:v>8</c:v>
                </c:pt>
                <c:pt idx="6742">
                  <c:v>3</c:v>
                </c:pt>
                <c:pt idx="6743">
                  <c:v>8</c:v>
                </c:pt>
                <c:pt idx="6744">
                  <c:v>5</c:v>
                </c:pt>
                <c:pt idx="6745">
                  <c:v>9</c:v>
                </c:pt>
                <c:pt idx="6746">
                  <c:v>8</c:v>
                </c:pt>
                <c:pt idx="6747">
                  <c:v>1</c:v>
                </c:pt>
                <c:pt idx="6748">
                  <c:v>4</c:v>
                </c:pt>
                <c:pt idx="6749">
                  <c:v>6</c:v>
                </c:pt>
                <c:pt idx="6750">
                  <c:v>5</c:v>
                </c:pt>
                <c:pt idx="6751">
                  <c:v>4</c:v>
                </c:pt>
                <c:pt idx="6752">
                  <c:v>7</c:v>
                </c:pt>
                <c:pt idx="6753">
                  <c:v>5</c:v>
                </c:pt>
                <c:pt idx="6754">
                  <c:v>1</c:v>
                </c:pt>
                <c:pt idx="6755">
                  <c:v>4</c:v>
                </c:pt>
                <c:pt idx="6756">
                  <c:v>5</c:v>
                </c:pt>
                <c:pt idx="6757">
                  <c:v>4</c:v>
                </c:pt>
                <c:pt idx="6758">
                  <c:v>9</c:v>
                </c:pt>
                <c:pt idx="6759">
                  <c:v>4</c:v>
                </c:pt>
                <c:pt idx="6760">
                  <c:v>7</c:v>
                </c:pt>
                <c:pt idx="6761">
                  <c:v>9</c:v>
                </c:pt>
                <c:pt idx="6762">
                  <c:v>3</c:v>
                </c:pt>
                <c:pt idx="6763">
                  <c:v>1</c:v>
                </c:pt>
                <c:pt idx="6764">
                  <c:v>3</c:v>
                </c:pt>
                <c:pt idx="6765">
                  <c:v>6</c:v>
                </c:pt>
                <c:pt idx="6766">
                  <c:v>6</c:v>
                </c:pt>
                <c:pt idx="6767">
                  <c:v>7</c:v>
                </c:pt>
                <c:pt idx="6768">
                  <c:v>4</c:v>
                </c:pt>
                <c:pt idx="6769">
                  <c:v>9</c:v>
                </c:pt>
                <c:pt idx="6770">
                  <c:v>5</c:v>
                </c:pt>
                <c:pt idx="6771">
                  <c:v>4</c:v>
                </c:pt>
                <c:pt idx="6772">
                  <c:v>2</c:v>
                </c:pt>
                <c:pt idx="6773">
                  <c:v>5</c:v>
                </c:pt>
                <c:pt idx="6774">
                  <c:v>7</c:v>
                </c:pt>
                <c:pt idx="6775">
                  <c:v>7</c:v>
                </c:pt>
                <c:pt idx="6776">
                  <c:v>6</c:v>
                </c:pt>
                <c:pt idx="6777">
                  <c:v>5</c:v>
                </c:pt>
                <c:pt idx="6778">
                  <c:v>3</c:v>
                </c:pt>
                <c:pt idx="6779">
                  <c:v>5</c:v>
                </c:pt>
                <c:pt idx="6780">
                  <c:v>2</c:v>
                </c:pt>
                <c:pt idx="6781">
                  <c:v>7</c:v>
                </c:pt>
                <c:pt idx="6782">
                  <c:v>9</c:v>
                </c:pt>
                <c:pt idx="6783">
                  <c:v>4</c:v>
                </c:pt>
                <c:pt idx="6784">
                  <c:v>2</c:v>
                </c:pt>
                <c:pt idx="6785">
                  <c:v>4</c:v>
                </c:pt>
                <c:pt idx="6786">
                  <c:v>2</c:v>
                </c:pt>
                <c:pt idx="6787">
                  <c:v>3</c:v>
                </c:pt>
                <c:pt idx="6788">
                  <c:v>5</c:v>
                </c:pt>
                <c:pt idx="6789">
                  <c:v>6</c:v>
                </c:pt>
                <c:pt idx="6790">
                  <c:v>8</c:v>
                </c:pt>
                <c:pt idx="6791">
                  <c:v>6</c:v>
                </c:pt>
                <c:pt idx="6792">
                  <c:v>6</c:v>
                </c:pt>
                <c:pt idx="6793">
                  <c:v>14</c:v>
                </c:pt>
                <c:pt idx="6794">
                  <c:v>4</c:v>
                </c:pt>
                <c:pt idx="6795">
                  <c:v>5</c:v>
                </c:pt>
                <c:pt idx="6796">
                  <c:v>10</c:v>
                </c:pt>
                <c:pt idx="6797">
                  <c:v>4</c:v>
                </c:pt>
                <c:pt idx="6798">
                  <c:v>4</c:v>
                </c:pt>
                <c:pt idx="6799">
                  <c:v>5</c:v>
                </c:pt>
                <c:pt idx="6800">
                  <c:v>6</c:v>
                </c:pt>
                <c:pt idx="6801">
                  <c:v>1</c:v>
                </c:pt>
                <c:pt idx="6802">
                  <c:v>5</c:v>
                </c:pt>
                <c:pt idx="6803">
                  <c:v>6</c:v>
                </c:pt>
                <c:pt idx="6804">
                  <c:v>6</c:v>
                </c:pt>
                <c:pt idx="6805">
                  <c:v>1</c:v>
                </c:pt>
                <c:pt idx="6806">
                  <c:v>8</c:v>
                </c:pt>
                <c:pt idx="6807">
                  <c:v>6</c:v>
                </c:pt>
                <c:pt idx="6808">
                  <c:v>2</c:v>
                </c:pt>
                <c:pt idx="6809">
                  <c:v>4</c:v>
                </c:pt>
                <c:pt idx="6810">
                  <c:v>4</c:v>
                </c:pt>
                <c:pt idx="6811">
                  <c:v>9</c:v>
                </c:pt>
                <c:pt idx="6812">
                  <c:v>5</c:v>
                </c:pt>
                <c:pt idx="6813">
                  <c:v>3</c:v>
                </c:pt>
                <c:pt idx="6814">
                  <c:v>5</c:v>
                </c:pt>
                <c:pt idx="6815">
                  <c:v>2</c:v>
                </c:pt>
                <c:pt idx="6816">
                  <c:v>8</c:v>
                </c:pt>
                <c:pt idx="6817">
                  <c:v>6</c:v>
                </c:pt>
                <c:pt idx="6818">
                  <c:v>1</c:v>
                </c:pt>
                <c:pt idx="6819">
                  <c:v>4</c:v>
                </c:pt>
                <c:pt idx="6820">
                  <c:v>3</c:v>
                </c:pt>
                <c:pt idx="6821">
                  <c:v>7</c:v>
                </c:pt>
                <c:pt idx="6822">
                  <c:v>3</c:v>
                </c:pt>
                <c:pt idx="6823">
                  <c:v>7</c:v>
                </c:pt>
                <c:pt idx="6824">
                  <c:v>8</c:v>
                </c:pt>
                <c:pt idx="6825">
                  <c:v>8</c:v>
                </c:pt>
                <c:pt idx="6826">
                  <c:v>7</c:v>
                </c:pt>
                <c:pt idx="6827">
                  <c:v>11</c:v>
                </c:pt>
                <c:pt idx="6828">
                  <c:v>5</c:v>
                </c:pt>
                <c:pt idx="6829">
                  <c:v>4</c:v>
                </c:pt>
                <c:pt idx="6830">
                  <c:v>4</c:v>
                </c:pt>
                <c:pt idx="6831">
                  <c:v>5</c:v>
                </c:pt>
                <c:pt idx="6832">
                  <c:v>6</c:v>
                </c:pt>
                <c:pt idx="6833">
                  <c:v>2</c:v>
                </c:pt>
                <c:pt idx="6834">
                  <c:v>2</c:v>
                </c:pt>
                <c:pt idx="6835">
                  <c:v>4</c:v>
                </c:pt>
                <c:pt idx="6836">
                  <c:v>2</c:v>
                </c:pt>
                <c:pt idx="6837">
                  <c:v>6</c:v>
                </c:pt>
                <c:pt idx="6838">
                  <c:v>3</c:v>
                </c:pt>
                <c:pt idx="6839">
                  <c:v>5</c:v>
                </c:pt>
                <c:pt idx="6840">
                  <c:v>4</c:v>
                </c:pt>
                <c:pt idx="6841">
                  <c:v>1</c:v>
                </c:pt>
                <c:pt idx="6842">
                  <c:v>2</c:v>
                </c:pt>
                <c:pt idx="6843">
                  <c:v>6</c:v>
                </c:pt>
                <c:pt idx="6844">
                  <c:v>4</c:v>
                </c:pt>
                <c:pt idx="6845">
                  <c:v>7</c:v>
                </c:pt>
                <c:pt idx="6846">
                  <c:v>2</c:v>
                </c:pt>
                <c:pt idx="6847">
                  <c:v>3</c:v>
                </c:pt>
                <c:pt idx="6848">
                  <c:v>3</c:v>
                </c:pt>
                <c:pt idx="6849">
                  <c:v>4</c:v>
                </c:pt>
                <c:pt idx="6850">
                  <c:v>6</c:v>
                </c:pt>
                <c:pt idx="6851">
                  <c:v>4</c:v>
                </c:pt>
                <c:pt idx="6852">
                  <c:v>5</c:v>
                </c:pt>
                <c:pt idx="6853">
                  <c:v>6</c:v>
                </c:pt>
                <c:pt idx="6854">
                  <c:v>8</c:v>
                </c:pt>
                <c:pt idx="6855">
                  <c:v>3</c:v>
                </c:pt>
                <c:pt idx="6856">
                  <c:v>7</c:v>
                </c:pt>
                <c:pt idx="6857">
                  <c:v>5</c:v>
                </c:pt>
                <c:pt idx="6858">
                  <c:v>3</c:v>
                </c:pt>
                <c:pt idx="6859">
                  <c:v>7</c:v>
                </c:pt>
                <c:pt idx="6860">
                  <c:v>3</c:v>
                </c:pt>
                <c:pt idx="6861">
                  <c:v>4</c:v>
                </c:pt>
                <c:pt idx="6862">
                  <c:v>8</c:v>
                </c:pt>
                <c:pt idx="6863">
                  <c:v>2</c:v>
                </c:pt>
                <c:pt idx="6864">
                  <c:v>5</c:v>
                </c:pt>
                <c:pt idx="6865">
                  <c:v>2</c:v>
                </c:pt>
                <c:pt idx="6866">
                  <c:v>4</c:v>
                </c:pt>
                <c:pt idx="6867">
                  <c:v>4</c:v>
                </c:pt>
                <c:pt idx="6868">
                  <c:v>12</c:v>
                </c:pt>
                <c:pt idx="6869">
                  <c:v>7</c:v>
                </c:pt>
                <c:pt idx="6870">
                  <c:v>7</c:v>
                </c:pt>
                <c:pt idx="6871">
                  <c:v>6</c:v>
                </c:pt>
                <c:pt idx="6872">
                  <c:v>13</c:v>
                </c:pt>
                <c:pt idx="6873">
                  <c:v>4</c:v>
                </c:pt>
                <c:pt idx="6874">
                  <c:v>8</c:v>
                </c:pt>
                <c:pt idx="6875">
                  <c:v>15</c:v>
                </c:pt>
                <c:pt idx="6876">
                  <c:v>9</c:v>
                </c:pt>
                <c:pt idx="6877">
                  <c:v>9</c:v>
                </c:pt>
                <c:pt idx="6878">
                  <c:v>7</c:v>
                </c:pt>
                <c:pt idx="6879">
                  <c:v>5</c:v>
                </c:pt>
                <c:pt idx="6880">
                  <c:v>7</c:v>
                </c:pt>
                <c:pt idx="6881">
                  <c:v>7</c:v>
                </c:pt>
                <c:pt idx="6882">
                  <c:v>5</c:v>
                </c:pt>
                <c:pt idx="6883">
                  <c:v>4</c:v>
                </c:pt>
                <c:pt idx="6884">
                  <c:v>4</c:v>
                </c:pt>
                <c:pt idx="6885">
                  <c:v>7</c:v>
                </c:pt>
                <c:pt idx="6886">
                  <c:v>6</c:v>
                </c:pt>
                <c:pt idx="6887">
                  <c:v>5</c:v>
                </c:pt>
                <c:pt idx="6888">
                  <c:v>6</c:v>
                </c:pt>
                <c:pt idx="6889">
                  <c:v>1</c:v>
                </c:pt>
                <c:pt idx="6890">
                  <c:v>1</c:v>
                </c:pt>
                <c:pt idx="6891">
                  <c:v>4</c:v>
                </c:pt>
                <c:pt idx="6892">
                  <c:v>5</c:v>
                </c:pt>
                <c:pt idx="6893">
                  <c:v>6</c:v>
                </c:pt>
                <c:pt idx="6894">
                  <c:v>10</c:v>
                </c:pt>
                <c:pt idx="6895">
                  <c:v>6</c:v>
                </c:pt>
                <c:pt idx="6896">
                  <c:v>4</c:v>
                </c:pt>
                <c:pt idx="6897">
                  <c:v>4</c:v>
                </c:pt>
                <c:pt idx="6898">
                  <c:v>6</c:v>
                </c:pt>
                <c:pt idx="6899">
                  <c:v>8</c:v>
                </c:pt>
                <c:pt idx="6900">
                  <c:v>2</c:v>
                </c:pt>
                <c:pt idx="6901">
                  <c:v>11</c:v>
                </c:pt>
                <c:pt idx="6902">
                  <c:v>4</c:v>
                </c:pt>
                <c:pt idx="6903">
                  <c:v>4</c:v>
                </c:pt>
                <c:pt idx="6904">
                  <c:v>7</c:v>
                </c:pt>
                <c:pt idx="6905">
                  <c:v>7</c:v>
                </c:pt>
                <c:pt idx="6906">
                  <c:v>8</c:v>
                </c:pt>
                <c:pt idx="6907">
                  <c:v>5</c:v>
                </c:pt>
                <c:pt idx="6908">
                  <c:v>1</c:v>
                </c:pt>
                <c:pt idx="6909">
                  <c:v>5</c:v>
                </c:pt>
                <c:pt idx="6910">
                  <c:v>6</c:v>
                </c:pt>
                <c:pt idx="6911">
                  <c:v>6</c:v>
                </c:pt>
                <c:pt idx="6912">
                  <c:v>2</c:v>
                </c:pt>
                <c:pt idx="6913">
                  <c:v>2</c:v>
                </c:pt>
                <c:pt idx="6914">
                  <c:v>5</c:v>
                </c:pt>
                <c:pt idx="6915">
                  <c:v>3</c:v>
                </c:pt>
                <c:pt idx="6916">
                  <c:v>10</c:v>
                </c:pt>
                <c:pt idx="6917">
                  <c:v>8</c:v>
                </c:pt>
                <c:pt idx="6918">
                  <c:v>6</c:v>
                </c:pt>
                <c:pt idx="6919">
                  <c:v>4</c:v>
                </c:pt>
                <c:pt idx="6920">
                  <c:v>5</c:v>
                </c:pt>
                <c:pt idx="6921">
                  <c:v>6</c:v>
                </c:pt>
                <c:pt idx="6922">
                  <c:v>7</c:v>
                </c:pt>
                <c:pt idx="6923">
                  <c:v>2</c:v>
                </c:pt>
                <c:pt idx="6924">
                  <c:v>8</c:v>
                </c:pt>
                <c:pt idx="6925">
                  <c:v>12</c:v>
                </c:pt>
                <c:pt idx="6926">
                  <c:v>2</c:v>
                </c:pt>
                <c:pt idx="6927">
                  <c:v>1</c:v>
                </c:pt>
                <c:pt idx="6928">
                  <c:v>2</c:v>
                </c:pt>
                <c:pt idx="6929">
                  <c:v>4</c:v>
                </c:pt>
                <c:pt idx="6930">
                  <c:v>4</c:v>
                </c:pt>
                <c:pt idx="6931">
                  <c:v>4</c:v>
                </c:pt>
                <c:pt idx="6932">
                  <c:v>1</c:v>
                </c:pt>
                <c:pt idx="6933">
                  <c:v>4</c:v>
                </c:pt>
                <c:pt idx="6934">
                  <c:v>12</c:v>
                </c:pt>
                <c:pt idx="6935">
                  <c:v>8</c:v>
                </c:pt>
                <c:pt idx="6936">
                  <c:v>5</c:v>
                </c:pt>
                <c:pt idx="6937">
                  <c:v>7</c:v>
                </c:pt>
                <c:pt idx="6938">
                  <c:v>5</c:v>
                </c:pt>
                <c:pt idx="6939">
                  <c:v>4</c:v>
                </c:pt>
                <c:pt idx="6940">
                  <c:v>9</c:v>
                </c:pt>
                <c:pt idx="6941">
                  <c:v>1</c:v>
                </c:pt>
                <c:pt idx="6942">
                  <c:v>2</c:v>
                </c:pt>
                <c:pt idx="6943">
                  <c:v>4</c:v>
                </c:pt>
                <c:pt idx="6944">
                  <c:v>8</c:v>
                </c:pt>
                <c:pt idx="6945">
                  <c:v>6</c:v>
                </c:pt>
                <c:pt idx="6946">
                  <c:v>5</c:v>
                </c:pt>
                <c:pt idx="6947">
                  <c:v>8</c:v>
                </c:pt>
                <c:pt idx="6948">
                  <c:v>12</c:v>
                </c:pt>
                <c:pt idx="6949">
                  <c:v>4</c:v>
                </c:pt>
                <c:pt idx="6950">
                  <c:v>8</c:v>
                </c:pt>
                <c:pt idx="6951">
                  <c:v>2</c:v>
                </c:pt>
                <c:pt idx="6952">
                  <c:v>10</c:v>
                </c:pt>
                <c:pt idx="6953">
                  <c:v>8</c:v>
                </c:pt>
                <c:pt idx="6954">
                  <c:v>2</c:v>
                </c:pt>
                <c:pt idx="6955">
                  <c:v>8</c:v>
                </c:pt>
                <c:pt idx="6956">
                  <c:v>4</c:v>
                </c:pt>
                <c:pt idx="6957">
                  <c:v>7</c:v>
                </c:pt>
                <c:pt idx="6958">
                  <c:v>7</c:v>
                </c:pt>
                <c:pt idx="6959">
                  <c:v>10</c:v>
                </c:pt>
                <c:pt idx="6960">
                  <c:v>7</c:v>
                </c:pt>
                <c:pt idx="6961">
                  <c:v>9</c:v>
                </c:pt>
                <c:pt idx="6962">
                  <c:v>4</c:v>
                </c:pt>
                <c:pt idx="6963">
                  <c:v>3</c:v>
                </c:pt>
                <c:pt idx="6964">
                  <c:v>2</c:v>
                </c:pt>
                <c:pt idx="6965">
                  <c:v>7</c:v>
                </c:pt>
                <c:pt idx="6966">
                  <c:v>3</c:v>
                </c:pt>
                <c:pt idx="6967">
                  <c:v>1</c:v>
                </c:pt>
                <c:pt idx="6968">
                  <c:v>3</c:v>
                </c:pt>
                <c:pt idx="6969">
                  <c:v>2</c:v>
                </c:pt>
                <c:pt idx="6970">
                  <c:v>2</c:v>
                </c:pt>
                <c:pt idx="6971">
                  <c:v>3</c:v>
                </c:pt>
                <c:pt idx="6972">
                  <c:v>7</c:v>
                </c:pt>
                <c:pt idx="6973">
                  <c:v>4</c:v>
                </c:pt>
                <c:pt idx="6974">
                  <c:v>5</c:v>
                </c:pt>
                <c:pt idx="6975">
                  <c:v>6</c:v>
                </c:pt>
                <c:pt idx="6976">
                  <c:v>4</c:v>
                </c:pt>
                <c:pt idx="6977">
                  <c:v>7</c:v>
                </c:pt>
                <c:pt idx="6978">
                  <c:v>7</c:v>
                </c:pt>
                <c:pt idx="6979">
                  <c:v>5</c:v>
                </c:pt>
                <c:pt idx="6980">
                  <c:v>5</c:v>
                </c:pt>
                <c:pt idx="6981">
                  <c:v>7</c:v>
                </c:pt>
                <c:pt idx="6982">
                  <c:v>2</c:v>
                </c:pt>
                <c:pt idx="6983">
                  <c:v>6</c:v>
                </c:pt>
                <c:pt idx="6984">
                  <c:v>1</c:v>
                </c:pt>
                <c:pt idx="6985">
                  <c:v>3</c:v>
                </c:pt>
                <c:pt idx="6986">
                  <c:v>3</c:v>
                </c:pt>
                <c:pt idx="6987">
                  <c:v>3</c:v>
                </c:pt>
                <c:pt idx="6988">
                  <c:v>3</c:v>
                </c:pt>
                <c:pt idx="6989">
                  <c:v>3</c:v>
                </c:pt>
                <c:pt idx="6990">
                  <c:v>3</c:v>
                </c:pt>
                <c:pt idx="6991">
                  <c:v>9</c:v>
                </c:pt>
                <c:pt idx="6992">
                  <c:v>7</c:v>
                </c:pt>
                <c:pt idx="6993">
                  <c:v>1</c:v>
                </c:pt>
                <c:pt idx="6994">
                  <c:v>4</c:v>
                </c:pt>
                <c:pt idx="6995">
                  <c:v>6</c:v>
                </c:pt>
                <c:pt idx="6996">
                  <c:v>5</c:v>
                </c:pt>
                <c:pt idx="6997">
                  <c:v>3</c:v>
                </c:pt>
                <c:pt idx="6998">
                  <c:v>3</c:v>
                </c:pt>
                <c:pt idx="6999">
                  <c:v>2</c:v>
                </c:pt>
                <c:pt idx="7000">
                  <c:v>0</c:v>
                </c:pt>
                <c:pt idx="7001">
                  <c:v>3</c:v>
                </c:pt>
                <c:pt idx="7002">
                  <c:v>3</c:v>
                </c:pt>
                <c:pt idx="7003">
                  <c:v>4</c:v>
                </c:pt>
                <c:pt idx="7004">
                  <c:v>6</c:v>
                </c:pt>
                <c:pt idx="7005">
                  <c:v>5</c:v>
                </c:pt>
                <c:pt idx="7006">
                  <c:v>4</c:v>
                </c:pt>
                <c:pt idx="7007">
                  <c:v>0</c:v>
                </c:pt>
                <c:pt idx="7008">
                  <c:v>4</c:v>
                </c:pt>
                <c:pt idx="7009">
                  <c:v>5</c:v>
                </c:pt>
                <c:pt idx="7010">
                  <c:v>6</c:v>
                </c:pt>
                <c:pt idx="7011">
                  <c:v>4</c:v>
                </c:pt>
                <c:pt idx="7012">
                  <c:v>4</c:v>
                </c:pt>
                <c:pt idx="7013">
                  <c:v>7</c:v>
                </c:pt>
                <c:pt idx="7014">
                  <c:v>8</c:v>
                </c:pt>
                <c:pt idx="7015">
                  <c:v>7</c:v>
                </c:pt>
                <c:pt idx="7016">
                  <c:v>2</c:v>
                </c:pt>
                <c:pt idx="7017">
                  <c:v>4</c:v>
                </c:pt>
                <c:pt idx="7018">
                  <c:v>4</c:v>
                </c:pt>
                <c:pt idx="7019">
                  <c:v>5</c:v>
                </c:pt>
                <c:pt idx="7020">
                  <c:v>8</c:v>
                </c:pt>
                <c:pt idx="7021">
                  <c:v>4</c:v>
                </c:pt>
                <c:pt idx="7022">
                  <c:v>4</c:v>
                </c:pt>
                <c:pt idx="7023">
                  <c:v>5</c:v>
                </c:pt>
                <c:pt idx="7024">
                  <c:v>6</c:v>
                </c:pt>
                <c:pt idx="7025">
                  <c:v>4</c:v>
                </c:pt>
                <c:pt idx="7026">
                  <c:v>7</c:v>
                </c:pt>
                <c:pt idx="7027">
                  <c:v>5</c:v>
                </c:pt>
                <c:pt idx="7028">
                  <c:v>5</c:v>
                </c:pt>
                <c:pt idx="7029">
                  <c:v>2</c:v>
                </c:pt>
                <c:pt idx="7030">
                  <c:v>1</c:v>
                </c:pt>
                <c:pt idx="7031">
                  <c:v>5</c:v>
                </c:pt>
                <c:pt idx="7032">
                  <c:v>2</c:v>
                </c:pt>
                <c:pt idx="7033">
                  <c:v>6</c:v>
                </c:pt>
                <c:pt idx="7034">
                  <c:v>4</c:v>
                </c:pt>
                <c:pt idx="7035">
                  <c:v>3</c:v>
                </c:pt>
                <c:pt idx="7036">
                  <c:v>1</c:v>
                </c:pt>
                <c:pt idx="7037">
                  <c:v>1</c:v>
                </c:pt>
                <c:pt idx="7038">
                  <c:v>3</c:v>
                </c:pt>
                <c:pt idx="7039">
                  <c:v>2</c:v>
                </c:pt>
                <c:pt idx="7040">
                  <c:v>6</c:v>
                </c:pt>
                <c:pt idx="7041">
                  <c:v>5</c:v>
                </c:pt>
                <c:pt idx="7042">
                  <c:v>1</c:v>
                </c:pt>
                <c:pt idx="7043">
                  <c:v>4</c:v>
                </c:pt>
                <c:pt idx="7044">
                  <c:v>6</c:v>
                </c:pt>
                <c:pt idx="7045">
                  <c:v>4</c:v>
                </c:pt>
                <c:pt idx="7046">
                  <c:v>12</c:v>
                </c:pt>
                <c:pt idx="7047">
                  <c:v>9</c:v>
                </c:pt>
                <c:pt idx="7048">
                  <c:v>5</c:v>
                </c:pt>
                <c:pt idx="7049">
                  <c:v>4</c:v>
                </c:pt>
                <c:pt idx="7050">
                  <c:v>2</c:v>
                </c:pt>
                <c:pt idx="7051">
                  <c:v>5</c:v>
                </c:pt>
                <c:pt idx="7052">
                  <c:v>6</c:v>
                </c:pt>
                <c:pt idx="7053">
                  <c:v>5</c:v>
                </c:pt>
                <c:pt idx="7054">
                  <c:v>8</c:v>
                </c:pt>
                <c:pt idx="7055">
                  <c:v>5</c:v>
                </c:pt>
                <c:pt idx="7056">
                  <c:v>3</c:v>
                </c:pt>
                <c:pt idx="7057">
                  <c:v>7</c:v>
                </c:pt>
                <c:pt idx="7058">
                  <c:v>5</c:v>
                </c:pt>
                <c:pt idx="7059">
                  <c:v>1</c:v>
                </c:pt>
                <c:pt idx="7060">
                  <c:v>1</c:v>
                </c:pt>
                <c:pt idx="7061">
                  <c:v>7</c:v>
                </c:pt>
                <c:pt idx="7062">
                  <c:v>11</c:v>
                </c:pt>
                <c:pt idx="7063">
                  <c:v>4</c:v>
                </c:pt>
                <c:pt idx="7064">
                  <c:v>5</c:v>
                </c:pt>
                <c:pt idx="7065">
                  <c:v>4</c:v>
                </c:pt>
                <c:pt idx="7066">
                  <c:v>2</c:v>
                </c:pt>
                <c:pt idx="7067">
                  <c:v>1</c:v>
                </c:pt>
                <c:pt idx="7068">
                  <c:v>4</c:v>
                </c:pt>
                <c:pt idx="7069">
                  <c:v>10</c:v>
                </c:pt>
                <c:pt idx="7070">
                  <c:v>3</c:v>
                </c:pt>
                <c:pt idx="7071">
                  <c:v>5</c:v>
                </c:pt>
                <c:pt idx="7072">
                  <c:v>9</c:v>
                </c:pt>
                <c:pt idx="7073">
                  <c:v>6</c:v>
                </c:pt>
                <c:pt idx="7074">
                  <c:v>4</c:v>
                </c:pt>
                <c:pt idx="7075">
                  <c:v>10</c:v>
                </c:pt>
                <c:pt idx="7076">
                  <c:v>6</c:v>
                </c:pt>
                <c:pt idx="7077">
                  <c:v>3</c:v>
                </c:pt>
                <c:pt idx="7078">
                  <c:v>6</c:v>
                </c:pt>
                <c:pt idx="7079">
                  <c:v>4</c:v>
                </c:pt>
                <c:pt idx="7080">
                  <c:v>6</c:v>
                </c:pt>
                <c:pt idx="7081">
                  <c:v>2</c:v>
                </c:pt>
                <c:pt idx="7082">
                  <c:v>6</c:v>
                </c:pt>
                <c:pt idx="7083">
                  <c:v>3</c:v>
                </c:pt>
                <c:pt idx="7084">
                  <c:v>6</c:v>
                </c:pt>
                <c:pt idx="7085">
                  <c:v>5</c:v>
                </c:pt>
                <c:pt idx="7086">
                  <c:v>3</c:v>
                </c:pt>
                <c:pt idx="7087">
                  <c:v>1</c:v>
                </c:pt>
                <c:pt idx="7088">
                  <c:v>3</c:v>
                </c:pt>
                <c:pt idx="7089">
                  <c:v>4</c:v>
                </c:pt>
                <c:pt idx="7090">
                  <c:v>1</c:v>
                </c:pt>
                <c:pt idx="7091">
                  <c:v>4</c:v>
                </c:pt>
                <c:pt idx="7092">
                  <c:v>4</c:v>
                </c:pt>
                <c:pt idx="7093">
                  <c:v>6</c:v>
                </c:pt>
                <c:pt idx="7094">
                  <c:v>8</c:v>
                </c:pt>
                <c:pt idx="7095">
                  <c:v>2</c:v>
                </c:pt>
                <c:pt idx="7096">
                  <c:v>4</c:v>
                </c:pt>
                <c:pt idx="7097">
                  <c:v>3</c:v>
                </c:pt>
                <c:pt idx="7098">
                  <c:v>5</c:v>
                </c:pt>
                <c:pt idx="7099">
                  <c:v>7</c:v>
                </c:pt>
                <c:pt idx="7100">
                  <c:v>5</c:v>
                </c:pt>
                <c:pt idx="7101">
                  <c:v>4</c:v>
                </c:pt>
                <c:pt idx="7102">
                  <c:v>7</c:v>
                </c:pt>
                <c:pt idx="7103">
                  <c:v>4</c:v>
                </c:pt>
                <c:pt idx="7104">
                  <c:v>3</c:v>
                </c:pt>
                <c:pt idx="7105">
                  <c:v>2</c:v>
                </c:pt>
                <c:pt idx="7106">
                  <c:v>5</c:v>
                </c:pt>
                <c:pt idx="7107">
                  <c:v>2</c:v>
                </c:pt>
                <c:pt idx="7108">
                  <c:v>3</c:v>
                </c:pt>
                <c:pt idx="7109">
                  <c:v>5</c:v>
                </c:pt>
                <c:pt idx="7110">
                  <c:v>7</c:v>
                </c:pt>
                <c:pt idx="7111">
                  <c:v>3</c:v>
                </c:pt>
                <c:pt idx="7112">
                  <c:v>6</c:v>
                </c:pt>
                <c:pt idx="7113">
                  <c:v>7</c:v>
                </c:pt>
                <c:pt idx="7114">
                  <c:v>5</c:v>
                </c:pt>
                <c:pt idx="7115">
                  <c:v>9</c:v>
                </c:pt>
                <c:pt idx="7116">
                  <c:v>4</c:v>
                </c:pt>
                <c:pt idx="7117">
                  <c:v>7</c:v>
                </c:pt>
                <c:pt idx="7118">
                  <c:v>3</c:v>
                </c:pt>
                <c:pt idx="7119">
                  <c:v>7</c:v>
                </c:pt>
                <c:pt idx="7120">
                  <c:v>3</c:v>
                </c:pt>
                <c:pt idx="7121">
                  <c:v>6</c:v>
                </c:pt>
                <c:pt idx="7122">
                  <c:v>2</c:v>
                </c:pt>
                <c:pt idx="7123">
                  <c:v>4</c:v>
                </c:pt>
                <c:pt idx="7124">
                  <c:v>8</c:v>
                </c:pt>
                <c:pt idx="7125">
                  <c:v>5</c:v>
                </c:pt>
                <c:pt idx="7126">
                  <c:v>2</c:v>
                </c:pt>
                <c:pt idx="7127">
                  <c:v>1</c:v>
                </c:pt>
                <c:pt idx="7128">
                  <c:v>4</c:v>
                </c:pt>
                <c:pt idx="7129">
                  <c:v>4</c:v>
                </c:pt>
                <c:pt idx="7130">
                  <c:v>4</c:v>
                </c:pt>
                <c:pt idx="7131">
                  <c:v>7</c:v>
                </c:pt>
                <c:pt idx="7132">
                  <c:v>8</c:v>
                </c:pt>
                <c:pt idx="7133">
                  <c:v>8</c:v>
                </c:pt>
                <c:pt idx="7134">
                  <c:v>6</c:v>
                </c:pt>
                <c:pt idx="7135">
                  <c:v>10</c:v>
                </c:pt>
                <c:pt idx="7136">
                  <c:v>6</c:v>
                </c:pt>
                <c:pt idx="7137">
                  <c:v>3</c:v>
                </c:pt>
                <c:pt idx="7138">
                  <c:v>6</c:v>
                </c:pt>
                <c:pt idx="7139">
                  <c:v>1</c:v>
                </c:pt>
                <c:pt idx="7140">
                  <c:v>0</c:v>
                </c:pt>
                <c:pt idx="7141">
                  <c:v>8</c:v>
                </c:pt>
                <c:pt idx="7142">
                  <c:v>3</c:v>
                </c:pt>
                <c:pt idx="7143">
                  <c:v>4</c:v>
                </c:pt>
                <c:pt idx="7144">
                  <c:v>5</c:v>
                </c:pt>
                <c:pt idx="7145">
                  <c:v>5</c:v>
                </c:pt>
                <c:pt idx="7146">
                  <c:v>7</c:v>
                </c:pt>
                <c:pt idx="7147">
                  <c:v>4</c:v>
                </c:pt>
                <c:pt idx="7148">
                  <c:v>3</c:v>
                </c:pt>
                <c:pt idx="7149">
                  <c:v>2</c:v>
                </c:pt>
                <c:pt idx="7150">
                  <c:v>9</c:v>
                </c:pt>
                <c:pt idx="7151">
                  <c:v>6</c:v>
                </c:pt>
                <c:pt idx="7152">
                  <c:v>7</c:v>
                </c:pt>
                <c:pt idx="7153">
                  <c:v>1</c:v>
                </c:pt>
                <c:pt idx="7154">
                  <c:v>6</c:v>
                </c:pt>
                <c:pt idx="7155">
                  <c:v>4</c:v>
                </c:pt>
                <c:pt idx="7156">
                  <c:v>2</c:v>
                </c:pt>
                <c:pt idx="7157">
                  <c:v>3</c:v>
                </c:pt>
                <c:pt idx="7158">
                  <c:v>3</c:v>
                </c:pt>
                <c:pt idx="7159">
                  <c:v>4</c:v>
                </c:pt>
                <c:pt idx="7160">
                  <c:v>1</c:v>
                </c:pt>
                <c:pt idx="7161">
                  <c:v>3</c:v>
                </c:pt>
                <c:pt idx="7162">
                  <c:v>3</c:v>
                </c:pt>
                <c:pt idx="7163">
                  <c:v>12</c:v>
                </c:pt>
                <c:pt idx="7164">
                  <c:v>6</c:v>
                </c:pt>
                <c:pt idx="7165">
                  <c:v>10</c:v>
                </c:pt>
                <c:pt idx="7166">
                  <c:v>2</c:v>
                </c:pt>
                <c:pt idx="7167">
                  <c:v>5</c:v>
                </c:pt>
                <c:pt idx="7168">
                  <c:v>4</c:v>
                </c:pt>
                <c:pt idx="7169">
                  <c:v>2</c:v>
                </c:pt>
                <c:pt idx="7170">
                  <c:v>2</c:v>
                </c:pt>
                <c:pt idx="7171">
                  <c:v>6</c:v>
                </c:pt>
                <c:pt idx="7172">
                  <c:v>8</c:v>
                </c:pt>
                <c:pt idx="7173">
                  <c:v>7</c:v>
                </c:pt>
                <c:pt idx="7174">
                  <c:v>9</c:v>
                </c:pt>
                <c:pt idx="7175">
                  <c:v>1</c:v>
                </c:pt>
                <c:pt idx="7176">
                  <c:v>4</c:v>
                </c:pt>
                <c:pt idx="7177">
                  <c:v>3</c:v>
                </c:pt>
                <c:pt idx="7178">
                  <c:v>8</c:v>
                </c:pt>
                <c:pt idx="7179">
                  <c:v>1</c:v>
                </c:pt>
                <c:pt idx="7180">
                  <c:v>5</c:v>
                </c:pt>
                <c:pt idx="7181">
                  <c:v>8</c:v>
                </c:pt>
                <c:pt idx="7182">
                  <c:v>5</c:v>
                </c:pt>
                <c:pt idx="7183">
                  <c:v>8</c:v>
                </c:pt>
                <c:pt idx="7184">
                  <c:v>8</c:v>
                </c:pt>
                <c:pt idx="7185">
                  <c:v>3</c:v>
                </c:pt>
                <c:pt idx="7186">
                  <c:v>5</c:v>
                </c:pt>
                <c:pt idx="7187">
                  <c:v>4</c:v>
                </c:pt>
                <c:pt idx="7188">
                  <c:v>3</c:v>
                </c:pt>
                <c:pt idx="7189">
                  <c:v>4</c:v>
                </c:pt>
                <c:pt idx="7190">
                  <c:v>1</c:v>
                </c:pt>
                <c:pt idx="7191">
                  <c:v>4</c:v>
                </c:pt>
                <c:pt idx="7192">
                  <c:v>6</c:v>
                </c:pt>
                <c:pt idx="7193">
                  <c:v>3</c:v>
                </c:pt>
                <c:pt idx="7194">
                  <c:v>4</c:v>
                </c:pt>
                <c:pt idx="7195">
                  <c:v>1</c:v>
                </c:pt>
                <c:pt idx="7196">
                  <c:v>5</c:v>
                </c:pt>
                <c:pt idx="7197">
                  <c:v>3</c:v>
                </c:pt>
                <c:pt idx="7198">
                  <c:v>1</c:v>
                </c:pt>
                <c:pt idx="7199">
                  <c:v>3</c:v>
                </c:pt>
                <c:pt idx="7200">
                  <c:v>2</c:v>
                </c:pt>
                <c:pt idx="7201">
                  <c:v>1</c:v>
                </c:pt>
                <c:pt idx="7202">
                  <c:v>8</c:v>
                </c:pt>
                <c:pt idx="7203">
                  <c:v>6</c:v>
                </c:pt>
                <c:pt idx="7204">
                  <c:v>6</c:v>
                </c:pt>
                <c:pt idx="7205">
                  <c:v>6</c:v>
                </c:pt>
                <c:pt idx="7206">
                  <c:v>3</c:v>
                </c:pt>
                <c:pt idx="7207">
                  <c:v>7</c:v>
                </c:pt>
                <c:pt idx="7208">
                  <c:v>11</c:v>
                </c:pt>
                <c:pt idx="7209">
                  <c:v>5</c:v>
                </c:pt>
                <c:pt idx="7210">
                  <c:v>8</c:v>
                </c:pt>
                <c:pt idx="7211">
                  <c:v>4</c:v>
                </c:pt>
                <c:pt idx="7212">
                  <c:v>4</c:v>
                </c:pt>
                <c:pt idx="7213">
                  <c:v>12</c:v>
                </c:pt>
                <c:pt idx="7214">
                  <c:v>5</c:v>
                </c:pt>
                <c:pt idx="7215">
                  <c:v>7</c:v>
                </c:pt>
                <c:pt idx="7216">
                  <c:v>12</c:v>
                </c:pt>
                <c:pt idx="7217">
                  <c:v>6</c:v>
                </c:pt>
                <c:pt idx="7218">
                  <c:v>6</c:v>
                </c:pt>
                <c:pt idx="7219">
                  <c:v>4</c:v>
                </c:pt>
                <c:pt idx="7220">
                  <c:v>3</c:v>
                </c:pt>
                <c:pt idx="7221">
                  <c:v>3</c:v>
                </c:pt>
                <c:pt idx="7222">
                  <c:v>6</c:v>
                </c:pt>
                <c:pt idx="7223">
                  <c:v>5</c:v>
                </c:pt>
                <c:pt idx="7224">
                  <c:v>1</c:v>
                </c:pt>
                <c:pt idx="7225">
                  <c:v>7</c:v>
                </c:pt>
                <c:pt idx="7226">
                  <c:v>11</c:v>
                </c:pt>
                <c:pt idx="7227">
                  <c:v>2</c:v>
                </c:pt>
                <c:pt idx="7228">
                  <c:v>10</c:v>
                </c:pt>
                <c:pt idx="7229">
                  <c:v>6</c:v>
                </c:pt>
                <c:pt idx="7230">
                  <c:v>7</c:v>
                </c:pt>
                <c:pt idx="7231">
                  <c:v>10</c:v>
                </c:pt>
                <c:pt idx="7232">
                  <c:v>6</c:v>
                </c:pt>
                <c:pt idx="7233">
                  <c:v>1</c:v>
                </c:pt>
                <c:pt idx="7234">
                  <c:v>1</c:v>
                </c:pt>
                <c:pt idx="7235">
                  <c:v>3</c:v>
                </c:pt>
                <c:pt idx="7236">
                  <c:v>8</c:v>
                </c:pt>
                <c:pt idx="7237">
                  <c:v>5</c:v>
                </c:pt>
                <c:pt idx="7238">
                  <c:v>3</c:v>
                </c:pt>
                <c:pt idx="7239">
                  <c:v>6</c:v>
                </c:pt>
                <c:pt idx="7240">
                  <c:v>3</c:v>
                </c:pt>
                <c:pt idx="7241">
                  <c:v>5</c:v>
                </c:pt>
                <c:pt idx="7242">
                  <c:v>7</c:v>
                </c:pt>
                <c:pt idx="7243">
                  <c:v>7</c:v>
                </c:pt>
                <c:pt idx="7244">
                  <c:v>4</c:v>
                </c:pt>
                <c:pt idx="7245">
                  <c:v>7</c:v>
                </c:pt>
                <c:pt idx="7246">
                  <c:v>5</c:v>
                </c:pt>
                <c:pt idx="7247">
                  <c:v>4</c:v>
                </c:pt>
                <c:pt idx="7248">
                  <c:v>2</c:v>
                </c:pt>
                <c:pt idx="7249">
                  <c:v>3</c:v>
                </c:pt>
                <c:pt idx="7250">
                  <c:v>9</c:v>
                </c:pt>
                <c:pt idx="7251">
                  <c:v>5</c:v>
                </c:pt>
                <c:pt idx="7252">
                  <c:v>3</c:v>
                </c:pt>
                <c:pt idx="7253">
                  <c:v>6</c:v>
                </c:pt>
                <c:pt idx="7254">
                  <c:v>3</c:v>
                </c:pt>
                <c:pt idx="7255">
                  <c:v>4</c:v>
                </c:pt>
                <c:pt idx="7256">
                  <c:v>3</c:v>
                </c:pt>
                <c:pt idx="7257">
                  <c:v>9</c:v>
                </c:pt>
                <c:pt idx="7258">
                  <c:v>5</c:v>
                </c:pt>
                <c:pt idx="7259">
                  <c:v>3</c:v>
                </c:pt>
                <c:pt idx="7260">
                  <c:v>5</c:v>
                </c:pt>
                <c:pt idx="7261">
                  <c:v>6</c:v>
                </c:pt>
                <c:pt idx="7262">
                  <c:v>4</c:v>
                </c:pt>
                <c:pt idx="7263">
                  <c:v>2</c:v>
                </c:pt>
                <c:pt idx="7264">
                  <c:v>6</c:v>
                </c:pt>
                <c:pt idx="7265">
                  <c:v>9</c:v>
                </c:pt>
                <c:pt idx="7266">
                  <c:v>2</c:v>
                </c:pt>
                <c:pt idx="7267">
                  <c:v>3</c:v>
                </c:pt>
                <c:pt idx="7268">
                  <c:v>6</c:v>
                </c:pt>
                <c:pt idx="7269">
                  <c:v>3</c:v>
                </c:pt>
                <c:pt idx="7270">
                  <c:v>4</c:v>
                </c:pt>
                <c:pt idx="7271">
                  <c:v>5</c:v>
                </c:pt>
                <c:pt idx="7272">
                  <c:v>2</c:v>
                </c:pt>
                <c:pt idx="7273">
                  <c:v>3</c:v>
                </c:pt>
                <c:pt idx="7274">
                  <c:v>3</c:v>
                </c:pt>
                <c:pt idx="7275">
                  <c:v>7</c:v>
                </c:pt>
                <c:pt idx="7276">
                  <c:v>3</c:v>
                </c:pt>
                <c:pt idx="7277">
                  <c:v>3</c:v>
                </c:pt>
                <c:pt idx="7278">
                  <c:v>7</c:v>
                </c:pt>
                <c:pt idx="7279">
                  <c:v>5</c:v>
                </c:pt>
                <c:pt idx="7280">
                  <c:v>4</c:v>
                </c:pt>
                <c:pt idx="7281">
                  <c:v>1</c:v>
                </c:pt>
                <c:pt idx="7282">
                  <c:v>8</c:v>
                </c:pt>
                <c:pt idx="7283">
                  <c:v>3</c:v>
                </c:pt>
                <c:pt idx="7284">
                  <c:v>6</c:v>
                </c:pt>
                <c:pt idx="7285">
                  <c:v>2</c:v>
                </c:pt>
                <c:pt idx="7286">
                  <c:v>6</c:v>
                </c:pt>
                <c:pt idx="7287">
                  <c:v>8</c:v>
                </c:pt>
                <c:pt idx="7288">
                  <c:v>8</c:v>
                </c:pt>
                <c:pt idx="7289">
                  <c:v>4</c:v>
                </c:pt>
                <c:pt idx="7290">
                  <c:v>7</c:v>
                </c:pt>
                <c:pt idx="7291">
                  <c:v>7</c:v>
                </c:pt>
                <c:pt idx="7292">
                  <c:v>8</c:v>
                </c:pt>
                <c:pt idx="7293">
                  <c:v>10</c:v>
                </c:pt>
                <c:pt idx="7294">
                  <c:v>1</c:v>
                </c:pt>
                <c:pt idx="7295">
                  <c:v>4</c:v>
                </c:pt>
                <c:pt idx="7296">
                  <c:v>4</c:v>
                </c:pt>
                <c:pt idx="7297">
                  <c:v>6</c:v>
                </c:pt>
                <c:pt idx="7298">
                  <c:v>0</c:v>
                </c:pt>
                <c:pt idx="7299">
                  <c:v>5</c:v>
                </c:pt>
                <c:pt idx="7300">
                  <c:v>2</c:v>
                </c:pt>
                <c:pt idx="7301">
                  <c:v>4</c:v>
                </c:pt>
                <c:pt idx="7302">
                  <c:v>5</c:v>
                </c:pt>
                <c:pt idx="7303">
                  <c:v>6</c:v>
                </c:pt>
                <c:pt idx="7304">
                  <c:v>9</c:v>
                </c:pt>
                <c:pt idx="7305">
                  <c:v>4</c:v>
                </c:pt>
                <c:pt idx="7306">
                  <c:v>7</c:v>
                </c:pt>
                <c:pt idx="7307">
                  <c:v>10</c:v>
                </c:pt>
                <c:pt idx="7308">
                  <c:v>11</c:v>
                </c:pt>
                <c:pt idx="7309">
                  <c:v>6</c:v>
                </c:pt>
                <c:pt idx="7310">
                  <c:v>4</c:v>
                </c:pt>
                <c:pt idx="7311">
                  <c:v>3</c:v>
                </c:pt>
                <c:pt idx="7312">
                  <c:v>6</c:v>
                </c:pt>
                <c:pt idx="7313">
                  <c:v>5</c:v>
                </c:pt>
                <c:pt idx="7314">
                  <c:v>6</c:v>
                </c:pt>
                <c:pt idx="7315">
                  <c:v>4</c:v>
                </c:pt>
                <c:pt idx="7316">
                  <c:v>4</c:v>
                </c:pt>
                <c:pt idx="7317">
                  <c:v>7</c:v>
                </c:pt>
                <c:pt idx="7318">
                  <c:v>8</c:v>
                </c:pt>
                <c:pt idx="7319">
                  <c:v>1</c:v>
                </c:pt>
                <c:pt idx="7320">
                  <c:v>8</c:v>
                </c:pt>
                <c:pt idx="7321">
                  <c:v>3</c:v>
                </c:pt>
                <c:pt idx="7322">
                  <c:v>5</c:v>
                </c:pt>
                <c:pt idx="7323">
                  <c:v>4</c:v>
                </c:pt>
                <c:pt idx="7324">
                  <c:v>5</c:v>
                </c:pt>
                <c:pt idx="7325">
                  <c:v>11</c:v>
                </c:pt>
                <c:pt idx="7326">
                  <c:v>8</c:v>
                </c:pt>
                <c:pt idx="7327">
                  <c:v>2</c:v>
                </c:pt>
                <c:pt idx="7328">
                  <c:v>10</c:v>
                </c:pt>
                <c:pt idx="7329">
                  <c:v>11</c:v>
                </c:pt>
                <c:pt idx="7330">
                  <c:v>9</c:v>
                </c:pt>
                <c:pt idx="7331">
                  <c:v>10</c:v>
                </c:pt>
                <c:pt idx="7332">
                  <c:v>4</c:v>
                </c:pt>
                <c:pt idx="7333">
                  <c:v>3</c:v>
                </c:pt>
                <c:pt idx="7334">
                  <c:v>3</c:v>
                </c:pt>
                <c:pt idx="7335">
                  <c:v>3</c:v>
                </c:pt>
                <c:pt idx="7336">
                  <c:v>8</c:v>
                </c:pt>
                <c:pt idx="7337">
                  <c:v>7</c:v>
                </c:pt>
                <c:pt idx="7338">
                  <c:v>3</c:v>
                </c:pt>
                <c:pt idx="7339">
                  <c:v>5</c:v>
                </c:pt>
                <c:pt idx="7340">
                  <c:v>2</c:v>
                </c:pt>
                <c:pt idx="7341">
                  <c:v>4</c:v>
                </c:pt>
                <c:pt idx="7342">
                  <c:v>4</c:v>
                </c:pt>
                <c:pt idx="7343">
                  <c:v>5</c:v>
                </c:pt>
                <c:pt idx="7344">
                  <c:v>5</c:v>
                </c:pt>
                <c:pt idx="7345">
                  <c:v>5</c:v>
                </c:pt>
                <c:pt idx="7346">
                  <c:v>1</c:v>
                </c:pt>
                <c:pt idx="7347">
                  <c:v>8</c:v>
                </c:pt>
                <c:pt idx="7348">
                  <c:v>5</c:v>
                </c:pt>
                <c:pt idx="7349">
                  <c:v>9</c:v>
                </c:pt>
                <c:pt idx="7350">
                  <c:v>5</c:v>
                </c:pt>
                <c:pt idx="7351">
                  <c:v>6</c:v>
                </c:pt>
                <c:pt idx="7352">
                  <c:v>2</c:v>
                </c:pt>
                <c:pt idx="7353">
                  <c:v>8</c:v>
                </c:pt>
                <c:pt idx="7354">
                  <c:v>8</c:v>
                </c:pt>
                <c:pt idx="7355">
                  <c:v>8</c:v>
                </c:pt>
                <c:pt idx="7356">
                  <c:v>2</c:v>
                </c:pt>
                <c:pt idx="7357">
                  <c:v>7</c:v>
                </c:pt>
                <c:pt idx="7358">
                  <c:v>5</c:v>
                </c:pt>
                <c:pt idx="7359">
                  <c:v>7</c:v>
                </c:pt>
                <c:pt idx="7360">
                  <c:v>5</c:v>
                </c:pt>
                <c:pt idx="7361">
                  <c:v>10</c:v>
                </c:pt>
                <c:pt idx="7362">
                  <c:v>1</c:v>
                </c:pt>
                <c:pt idx="7363">
                  <c:v>5</c:v>
                </c:pt>
                <c:pt idx="7364">
                  <c:v>9</c:v>
                </c:pt>
                <c:pt idx="7365">
                  <c:v>3</c:v>
                </c:pt>
                <c:pt idx="7366">
                  <c:v>2</c:v>
                </c:pt>
                <c:pt idx="7367">
                  <c:v>3</c:v>
                </c:pt>
                <c:pt idx="7368">
                  <c:v>4</c:v>
                </c:pt>
                <c:pt idx="7369">
                  <c:v>4</c:v>
                </c:pt>
                <c:pt idx="7370">
                  <c:v>1</c:v>
                </c:pt>
                <c:pt idx="7371">
                  <c:v>3</c:v>
                </c:pt>
                <c:pt idx="7372">
                  <c:v>3</c:v>
                </c:pt>
                <c:pt idx="7373">
                  <c:v>4</c:v>
                </c:pt>
                <c:pt idx="7374">
                  <c:v>1</c:v>
                </c:pt>
                <c:pt idx="7375">
                  <c:v>9</c:v>
                </c:pt>
                <c:pt idx="7376">
                  <c:v>7</c:v>
                </c:pt>
                <c:pt idx="7377">
                  <c:v>7</c:v>
                </c:pt>
                <c:pt idx="7378">
                  <c:v>4</c:v>
                </c:pt>
                <c:pt idx="7379">
                  <c:v>5</c:v>
                </c:pt>
                <c:pt idx="7380">
                  <c:v>5</c:v>
                </c:pt>
                <c:pt idx="7381">
                  <c:v>7</c:v>
                </c:pt>
                <c:pt idx="7382">
                  <c:v>3</c:v>
                </c:pt>
                <c:pt idx="7383">
                  <c:v>7</c:v>
                </c:pt>
                <c:pt idx="7384">
                  <c:v>6</c:v>
                </c:pt>
                <c:pt idx="7385">
                  <c:v>5</c:v>
                </c:pt>
                <c:pt idx="7386">
                  <c:v>6</c:v>
                </c:pt>
                <c:pt idx="7387">
                  <c:v>8</c:v>
                </c:pt>
                <c:pt idx="7388">
                  <c:v>3</c:v>
                </c:pt>
                <c:pt idx="7389">
                  <c:v>2</c:v>
                </c:pt>
                <c:pt idx="7390">
                  <c:v>10</c:v>
                </c:pt>
                <c:pt idx="7391">
                  <c:v>4</c:v>
                </c:pt>
                <c:pt idx="7392">
                  <c:v>4</c:v>
                </c:pt>
                <c:pt idx="7393">
                  <c:v>3</c:v>
                </c:pt>
                <c:pt idx="7394">
                  <c:v>7</c:v>
                </c:pt>
                <c:pt idx="7395">
                  <c:v>4</c:v>
                </c:pt>
                <c:pt idx="7396">
                  <c:v>1</c:v>
                </c:pt>
                <c:pt idx="7397">
                  <c:v>3</c:v>
                </c:pt>
                <c:pt idx="7398">
                  <c:v>9</c:v>
                </c:pt>
                <c:pt idx="7399">
                  <c:v>5</c:v>
                </c:pt>
                <c:pt idx="7400">
                  <c:v>5</c:v>
                </c:pt>
                <c:pt idx="7401">
                  <c:v>6</c:v>
                </c:pt>
                <c:pt idx="7402">
                  <c:v>3</c:v>
                </c:pt>
                <c:pt idx="7403">
                  <c:v>5</c:v>
                </c:pt>
                <c:pt idx="7404">
                  <c:v>8</c:v>
                </c:pt>
                <c:pt idx="7405">
                  <c:v>5</c:v>
                </c:pt>
                <c:pt idx="7406">
                  <c:v>9</c:v>
                </c:pt>
                <c:pt idx="7407">
                  <c:v>7</c:v>
                </c:pt>
                <c:pt idx="7408">
                  <c:v>3</c:v>
                </c:pt>
                <c:pt idx="7409">
                  <c:v>2</c:v>
                </c:pt>
                <c:pt idx="7410">
                  <c:v>7</c:v>
                </c:pt>
                <c:pt idx="7411">
                  <c:v>3</c:v>
                </c:pt>
                <c:pt idx="7412">
                  <c:v>5</c:v>
                </c:pt>
                <c:pt idx="7413">
                  <c:v>5</c:v>
                </c:pt>
                <c:pt idx="7414">
                  <c:v>9</c:v>
                </c:pt>
                <c:pt idx="7415">
                  <c:v>5</c:v>
                </c:pt>
                <c:pt idx="7416">
                  <c:v>1</c:v>
                </c:pt>
                <c:pt idx="7417">
                  <c:v>1</c:v>
                </c:pt>
                <c:pt idx="7418">
                  <c:v>3</c:v>
                </c:pt>
                <c:pt idx="7419">
                  <c:v>7</c:v>
                </c:pt>
                <c:pt idx="7420">
                  <c:v>5</c:v>
                </c:pt>
                <c:pt idx="7421">
                  <c:v>8</c:v>
                </c:pt>
                <c:pt idx="7422">
                  <c:v>4</c:v>
                </c:pt>
                <c:pt idx="7423">
                  <c:v>7</c:v>
                </c:pt>
                <c:pt idx="7424">
                  <c:v>7</c:v>
                </c:pt>
                <c:pt idx="7425">
                  <c:v>12</c:v>
                </c:pt>
                <c:pt idx="7426">
                  <c:v>6</c:v>
                </c:pt>
                <c:pt idx="7427">
                  <c:v>0</c:v>
                </c:pt>
                <c:pt idx="7428">
                  <c:v>7</c:v>
                </c:pt>
                <c:pt idx="7429">
                  <c:v>5</c:v>
                </c:pt>
                <c:pt idx="7430">
                  <c:v>4</c:v>
                </c:pt>
                <c:pt idx="7431">
                  <c:v>5</c:v>
                </c:pt>
                <c:pt idx="7432">
                  <c:v>1</c:v>
                </c:pt>
                <c:pt idx="7433">
                  <c:v>3</c:v>
                </c:pt>
                <c:pt idx="7434">
                  <c:v>6</c:v>
                </c:pt>
                <c:pt idx="7435">
                  <c:v>5</c:v>
                </c:pt>
                <c:pt idx="7436">
                  <c:v>8</c:v>
                </c:pt>
                <c:pt idx="7437">
                  <c:v>1</c:v>
                </c:pt>
                <c:pt idx="7438">
                  <c:v>7</c:v>
                </c:pt>
                <c:pt idx="7439">
                  <c:v>3</c:v>
                </c:pt>
                <c:pt idx="7440">
                  <c:v>5</c:v>
                </c:pt>
                <c:pt idx="7441">
                  <c:v>7</c:v>
                </c:pt>
                <c:pt idx="7442">
                  <c:v>7</c:v>
                </c:pt>
                <c:pt idx="7443">
                  <c:v>6</c:v>
                </c:pt>
                <c:pt idx="7444">
                  <c:v>5</c:v>
                </c:pt>
                <c:pt idx="7445">
                  <c:v>4</c:v>
                </c:pt>
                <c:pt idx="7446">
                  <c:v>6</c:v>
                </c:pt>
                <c:pt idx="7447">
                  <c:v>1</c:v>
                </c:pt>
                <c:pt idx="7448">
                  <c:v>5</c:v>
                </c:pt>
                <c:pt idx="7449">
                  <c:v>6</c:v>
                </c:pt>
                <c:pt idx="7450">
                  <c:v>7</c:v>
                </c:pt>
                <c:pt idx="7451">
                  <c:v>4</c:v>
                </c:pt>
                <c:pt idx="7452">
                  <c:v>2</c:v>
                </c:pt>
                <c:pt idx="7453">
                  <c:v>9</c:v>
                </c:pt>
                <c:pt idx="7454">
                  <c:v>8</c:v>
                </c:pt>
                <c:pt idx="7455">
                  <c:v>2</c:v>
                </c:pt>
                <c:pt idx="7456">
                  <c:v>4</c:v>
                </c:pt>
                <c:pt idx="7457">
                  <c:v>4</c:v>
                </c:pt>
                <c:pt idx="7458">
                  <c:v>8</c:v>
                </c:pt>
                <c:pt idx="7459">
                  <c:v>2</c:v>
                </c:pt>
                <c:pt idx="7460">
                  <c:v>2</c:v>
                </c:pt>
                <c:pt idx="7461">
                  <c:v>5</c:v>
                </c:pt>
                <c:pt idx="7462">
                  <c:v>6</c:v>
                </c:pt>
                <c:pt idx="7463">
                  <c:v>4</c:v>
                </c:pt>
                <c:pt idx="7464">
                  <c:v>5</c:v>
                </c:pt>
                <c:pt idx="7465">
                  <c:v>5</c:v>
                </c:pt>
                <c:pt idx="7466">
                  <c:v>4</c:v>
                </c:pt>
                <c:pt idx="7467">
                  <c:v>5</c:v>
                </c:pt>
                <c:pt idx="7468">
                  <c:v>9</c:v>
                </c:pt>
                <c:pt idx="7469">
                  <c:v>3</c:v>
                </c:pt>
                <c:pt idx="7470">
                  <c:v>4</c:v>
                </c:pt>
                <c:pt idx="7471">
                  <c:v>2</c:v>
                </c:pt>
                <c:pt idx="7472">
                  <c:v>11</c:v>
                </c:pt>
                <c:pt idx="7473">
                  <c:v>10</c:v>
                </c:pt>
                <c:pt idx="7474">
                  <c:v>3</c:v>
                </c:pt>
                <c:pt idx="7475">
                  <c:v>10</c:v>
                </c:pt>
                <c:pt idx="7476">
                  <c:v>6</c:v>
                </c:pt>
                <c:pt idx="7477">
                  <c:v>12</c:v>
                </c:pt>
                <c:pt idx="7478">
                  <c:v>3</c:v>
                </c:pt>
                <c:pt idx="7479">
                  <c:v>3</c:v>
                </c:pt>
                <c:pt idx="7480">
                  <c:v>2</c:v>
                </c:pt>
                <c:pt idx="7481">
                  <c:v>1</c:v>
                </c:pt>
                <c:pt idx="7482">
                  <c:v>4</c:v>
                </c:pt>
                <c:pt idx="7483">
                  <c:v>2</c:v>
                </c:pt>
                <c:pt idx="7484">
                  <c:v>4</c:v>
                </c:pt>
                <c:pt idx="7485">
                  <c:v>5</c:v>
                </c:pt>
                <c:pt idx="7486">
                  <c:v>7</c:v>
                </c:pt>
                <c:pt idx="7487">
                  <c:v>9</c:v>
                </c:pt>
                <c:pt idx="7488">
                  <c:v>2</c:v>
                </c:pt>
                <c:pt idx="7489">
                  <c:v>3</c:v>
                </c:pt>
                <c:pt idx="7490">
                  <c:v>6</c:v>
                </c:pt>
                <c:pt idx="7491">
                  <c:v>2</c:v>
                </c:pt>
                <c:pt idx="7492">
                  <c:v>8</c:v>
                </c:pt>
                <c:pt idx="7493">
                  <c:v>4</c:v>
                </c:pt>
                <c:pt idx="7494">
                  <c:v>2</c:v>
                </c:pt>
                <c:pt idx="7495">
                  <c:v>10</c:v>
                </c:pt>
                <c:pt idx="7496">
                  <c:v>10</c:v>
                </c:pt>
                <c:pt idx="7497">
                  <c:v>6</c:v>
                </c:pt>
                <c:pt idx="7498">
                  <c:v>7</c:v>
                </c:pt>
                <c:pt idx="7499">
                  <c:v>2</c:v>
                </c:pt>
                <c:pt idx="7500">
                  <c:v>4</c:v>
                </c:pt>
                <c:pt idx="7501">
                  <c:v>5</c:v>
                </c:pt>
                <c:pt idx="7502">
                  <c:v>8</c:v>
                </c:pt>
                <c:pt idx="7503">
                  <c:v>7</c:v>
                </c:pt>
                <c:pt idx="7504">
                  <c:v>2</c:v>
                </c:pt>
                <c:pt idx="7505">
                  <c:v>3</c:v>
                </c:pt>
                <c:pt idx="7506">
                  <c:v>5</c:v>
                </c:pt>
                <c:pt idx="7507">
                  <c:v>5</c:v>
                </c:pt>
                <c:pt idx="7508">
                  <c:v>8</c:v>
                </c:pt>
                <c:pt idx="7509">
                  <c:v>5</c:v>
                </c:pt>
                <c:pt idx="7510">
                  <c:v>3</c:v>
                </c:pt>
                <c:pt idx="7511">
                  <c:v>8</c:v>
                </c:pt>
                <c:pt idx="7512">
                  <c:v>6</c:v>
                </c:pt>
                <c:pt idx="7513">
                  <c:v>3</c:v>
                </c:pt>
                <c:pt idx="7514">
                  <c:v>7</c:v>
                </c:pt>
                <c:pt idx="7515">
                  <c:v>10</c:v>
                </c:pt>
                <c:pt idx="7516">
                  <c:v>5</c:v>
                </c:pt>
                <c:pt idx="7517">
                  <c:v>2</c:v>
                </c:pt>
                <c:pt idx="7518">
                  <c:v>6</c:v>
                </c:pt>
                <c:pt idx="7519">
                  <c:v>3</c:v>
                </c:pt>
                <c:pt idx="7520">
                  <c:v>6</c:v>
                </c:pt>
                <c:pt idx="7521">
                  <c:v>8</c:v>
                </c:pt>
                <c:pt idx="7522">
                  <c:v>5</c:v>
                </c:pt>
                <c:pt idx="7523">
                  <c:v>6</c:v>
                </c:pt>
                <c:pt idx="7524">
                  <c:v>3</c:v>
                </c:pt>
                <c:pt idx="7525">
                  <c:v>3</c:v>
                </c:pt>
                <c:pt idx="7526">
                  <c:v>5</c:v>
                </c:pt>
                <c:pt idx="7527">
                  <c:v>6</c:v>
                </c:pt>
                <c:pt idx="7528">
                  <c:v>3</c:v>
                </c:pt>
                <c:pt idx="7529">
                  <c:v>1</c:v>
                </c:pt>
                <c:pt idx="7530">
                  <c:v>2</c:v>
                </c:pt>
                <c:pt idx="7531">
                  <c:v>3</c:v>
                </c:pt>
                <c:pt idx="7532">
                  <c:v>3</c:v>
                </c:pt>
                <c:pt idx="7533">
                  <c:v>3</c:v>
                </c:pt>
                <c:pt idx="7534">
                  <c:v>3</c:v>
                </c:pt>
                <c:pt idx="7535">
                  <c:v>9</c:v>
                </c:pt>
                <c:pt idx="7536">
                  <c:v>6</c:v>
                </c:pt>
                <c:pt idx="7537">
                  <c:v>5</c:v>
                </c:pt>
                <c:pt idx="7538">
                  <c:v>3</c:v>
                </c:pt>
                <c:pt idx="7539">
                  <c:v>3</c:v>
                </c:pt>
                <c:pt idx="7540">
                  <c:v>14</c:v>
                </c:pt>
                <c:pt idx="7541">
                  <c:v>3</c:v>
                </c:pt>
                <c:pt idx="7542">
                  <c:v>3</c:v>
                </c:pt>
                <c:pt idx="7543">
                  <c:v>6</c:v>
                </c:pt>
                <c:pt idx="7544">
                  <c:v>6</c:v>
                </c:pt>
                <c:pt idx="7545">
                  <c:v>5</c:v>
                </c:pt>
                <c:pt idx="7546">
                  <c:v>3</c:v>
                </c:pt>
                <c:pt idx="7547">
                  <c:v>3</c:v>
                </c:pt>
                <c:pt idx="7548">
                  <c:v>4</c:v>
                </c:pt>
                <c:pt idx="7549">
                  <c:v>2</c:v>
                </c:pt>
                <c:pt idx="7550">
                  <c:v>5</c:v>
                </c:pt>
                <c:pt idx="7551">
                  <c:v>4</c:v>
                </c:pt>
                <c:pt idx="7552">
                  <c:v>4</c:v>
                </c:pt>
                <c:pt idx="7553">
                  <c:v>5</c:v>
                </c:pt>
                <c:pt idx="7554">
                  <c:v>2</c:v>
                </c:pt>
                <c:pt idx="7555">
                  <c:v>3</c:v>
                </c:pt>
                <c:pt idx="7556">
                  <c:v>2</c:v>
                </c:pt>
                <c:pt idx="7557">
                  <c:v>6</c:v>
                </c:pt>
                <c:pt idx="7558">
                  <c:v>4</c:v>
                </c:pt>
                <c:pt idx="7559">
                  <c:v>5</c:v>
                </c:pt>
                <c:pt idx="7560">
                  <c:v>5</c:v>
                </c:pt>
                <c:pt idx="7561">
                  <c:v>3</c:v>
                </c:pt>
                <c:pt idx="7562">
                  <c:v>11</c:v>
                </c:pt>
                <c:pt idx="7563">
                  <c:v>4</c:v>
                </c:pt>
                <c:pt idx="7564">
                  <c:v>0</c:v>
                </c:pt>
                <c:pt idx="7565">
                  <c:v>4</c:v>
                </c:pt>
                <c:pt idx="7566">
                  <c:v>4</c:v>
                </c:pt>
                <c:pt idx="7567">
                  <c:v>9</c:v>
                </c:pt>
                <c:pt idx="7568">
                  <c:v>2</c:v>
                </c:pt>
                <c:pt idx="7569">
                  <c:v>1</c:v>
                </c:pt>
                <c:pt idx="7570">
                  <c:v>4</c:v>
                </c:pt>
                <c:pt idx="7571">
                  <c:v>3</c:v>
                </c:pt>
                <c:pt idx="7572">
                  <c:v>8</c:v>
                </c:pt>
                <c:pt idx="7573">
                  <c:v>2</c:v>
                </c:pt>
                <c:pt idx="7574">
                  <c:v>1</c:v>
                </c:pt>
                <c:pt idx="7575">
                  <c:v>7</c:v>
                </c:pt>
                <c:pt idx="7576">
                  <c:v>4</c:v>
                </c:pt>
                <c:pt idx="7577">
                  <c:v>1</c:v>
                </c:pt>
                <c:pt idx="7578">
                  <c:v>4</c:v>
                </c:pt>
                <c:pt idx="7579">
                  <c:v>3</c:v>
                </c:pt>
                <c:pt idx="7580">
                  <c:v>4</c:v>
                </c:pt>
                <c:pt idx="7581">
                  <c:v>5</c:v>
                </c:pt>
                <c:pt idx="7582">
                  <c:v>4</c:v>
                </c:pt>
                <c:pt idx="7583">
                  <c:v>7</c:v>
                </c:pt>
                <c:pt idx="7584">
                  <c:v>2</c:v>
                </c:pt>
                <c:pt idx="7585">
                  <c:v>6</c:v>
                </c:pt>
                <c:pt idx="7586">
                  <c:v>3</c:v>
                </c:pt>
                <c:pt idx="7587">
                  <c:v>2</c:v>
                </c:pt>
                <c:pt idx="7588">
                  <c:v>1</c:v>
                </c:pt>
                <c:pt idx="7589">
                  <c:v>3</c:v>
                </c:pt>
                <c:pt idx="7590">
                  <c:v>6</c:v>
                </c:pt>
                <c:pt idx="7591">
                  <c:v>3</c:v>
                </c:pt>
                <c:pt idx="7592">
                  <c:v>4</c:v>
                </c:pt>
                <c:pt idx="7593">
                  <c:v>4</c:v>
                </c:pt>
                <c:pt idx="7594">
                  <c:v>5</c:v>
                </c:pt>
                <c:pt idx="7595">
                  <c:v>7</c:v>
                </c:pt>
                <c:pt idx="7596">
                  <c:v>9</c:v>
                </c:pt>
                <c:pt idx="7597">
                  <c:v>4</c:v>
                </c:pt>
                <c:pt idx="7598">
                  <c:v>4</c:v>
                </c:pt>
                <c:pt idx="7599">
                  <c:v>5</c:v>
                </c:pt>
                <c:pt idx="7600">
                  <c:v>5</c:v>
                </c:pt>
                <c:pt idx="7601">
                  <c:v>3</c:v>
                </c:pt>
                <c:pt idx="7602">
                  <c:v>3</c:v>
                </c:pt>
                <c:pt idx="7603">
                  <c:v>6</c:v>
                </c:pt>
                <c:pt idx="7604">
                  <c:v>1</c:v>
                </c:pt>
                <c:pt idx="7605">
                  <c:v>6</c:v>
                </c:pt>
                <c:pt idx="7606">
                  <c:v>3</c:v>
                </c:pt>
                <c:pt idx="7607">
                  <c:v>0</c:v>
                </c:pt>
                <c:pt idx="7608">
                  <c:v>2</c:v>
                </c:pt>
                <c:pt idx="7609">
                  <c:v>4</c:v>
                </c:pt>
                <c:pt idx="7610">
                  <c:v>4</c:v>
                </c:pt>
                <c:pt idx="7611">
                  <c:v>2</c:v>
                </c:pt>
                <c:pt idx="7612">
                  <c:v>1</c:v>
                </c:pt>
                <c:pt idx="7613">
                  <c:v>4</c:v>
                </c:pt>
                <c:pt idx="7614">
                  <c:v>5</c:v>
                </c:pt>
                <c:pt idx="7615">
                  <c:v>1</c:v>
                </c:pt>
                <c:pt idx="7616">
                  <c:v>3</c:v>
                </c:pt>
                <c:pt idx="7617">
                  <c:v>6</c:v>
                </c:pt>
                <c:pt idx="7618">
                  <c:v>1</c:v>
                </c:pt>
                <c:pt idx="7619">
                  <c:v>4</c:v>
                </c:pt>
                <c:pt idx="7620">
                  <c:v>4</c:v>
                </c:pt>
                <c:pt idx="7621">
                  <c:v>6</c:v>
                </c:pt>
                <c:pt idx="7622">
                  <c:v>2</c:v>
                </c:pt>
                <c:pt idx="7623">
                  <c:v>10</c:v>
                </c:pt>
                <c:pt idx="7624">
                  <c:v>3</c:v>
                </c:pt>
                <c:pt idx="7625">
                  <c:v>4</c:v>
                </c:pt>
                <c:pt idx="7626">
                  <c:v>7</c:v>
                </c:pt>
                <c:pt idx="7627">
                  <c:v>4</c:v>
                </c:pt>
                <c:pt idx="7628">
                  <c:v>2</c:v>
                </c:pt>
                <c:pt idx="7629">
                  <c:v>4</c:v>
                </c:pt>
                <c:pt idx="7630">
                  <c:v>6</c:v>
                </c:pt>
                <c:pt idx="7631">
                  <c:v>6</c:v>
                </c:pt>
                <c:pt idx="7632">
                  <c:v>8</c:v>
                </c:pt>
                <c:pt idx="7633">
                  <c:v>6</c:v>
                </c:pt>
                <c:pt idx="7634">
                  <c:v>10</c:v>
                </c:pt>
                <c:pt idx="7635">
                  <c:v>15</c:v>
                </c:pt>
                <c:pt idx="7636">
                  <c:v>1</c:v>
                </c:pt>
                <c:pt idx="7637">
                  <c:v>7</c:v>
                </c:pt>
                <c:pt idx="7638">
                  <c:v>6</c:v>
                </c:pt>
                <c:pt idx="7639">
                  <c:v>3</c:v>
                </c:pt>
                <c:pt idx="7640">
                  <c:v>7</c:v>
                </c:pt>
                <c:pt idx="7641">
                  <c:v>4</c:v>
                </c:pt>
                <c:pt idx="7642">
                  <c:v>2</c:v>
                </c:pt>
                <c:pt idx="7643">
                  <c:v>4</c:v>
                </c:pt>
                <c:pt idx="7644">
                  <c:v>5</c:v>
                </c:pt>
                <c:pt idx="7645">
                  <c:v>7</c:v>
                </c:pt>
                <c:pt idx="7646">
                  <c:v>0</c:v>
                </c:pt>
                <c:pt idx="7647">
                  <c:v>6</c:v>
                </c:pt>
                <c:pt idx="7648">
                  <c:v>1</c:v>
                </c:pt>
                <c:pt idx="7649">
                  <c:v>5</c:v>
                </c:pt>
                <c:pt idx="7650">
                  <c:v>9</c:v>
                </c:pt>
                <c:pt idx="7651">
                  <c:v>3</c:v>
                </c:pt>
                <c:pt idx="7652">
                  <c:v>16</c:v>
                </c:pt>
                <c:pt idx="7653">
                  <c:v>1</c:v>
                </c:pt>
                <c:pt idx="7654">
                  <c:v>3</c:v>
                </c:pt>
                <c:pt idx="7655">
                  <c:v>5</c:v>
                </c:pt>
                <c:pt idx="7656">
                  <c:v>6</c:v>
                </c:pt>
                <c:pt idx="7657">
                  <c:v>1</c:v>
                </c:pt>
                <c:pt idx="7658">
                  <c:v>1</c:v>
                </c:pt>
                <c:pt idx="7659">
                  <c:v>9</c:v>
                </c:pt>
                <c:pt idx="7660">
                  <c:v>7</c:v>
                </c:pt>
                <c:pt idx="7661">
                  <c:v>1</c:v>
                </c:pt>
                <c:pt idx="7662">
                  <c:v>7</c:v>
                </c:pt>
                <c:pt idx="7663">
                  <c:v>7</c:v>
                </c:pt>
                <c:pt idx="7664">
                  <c:v>6</c:v>
                </c:pt>
                <c:pt idx="7665">
                  <c:v>6</c:v>
                </c:pt>
                <c:pt idx="7666">
                  <c:v>0</c:v>
                </c:pt>
                <c:pt idx="7667">
                  <c:v>2</c:v>
                </c:pt>
                <c:pt idx="7668">
                  <c:v>6</c:v>
                </c:pt>
                <c:pt idx="7669">
                  <c:v>6</c:v>
                </c:pt>
                <c:pt idx="7670">
                  <c:v>9</c:v>
                </c:pt>
                <c:pt idx="7671">
                  <c:v>3</c:v>
                </c:pt>
                <c:pt idx="7672">
                  <c:v>10</c:v>
                </c:pt>
                <c:pt idx="7673">
                  <c:v>7</c:v>
                </c:pt>
                <c:pt idx="7674">
                  <c:v>7</c:v>
                </c:pt>
                <c:pt idx="7675">
                  <c:v>4</c:v>
                </c:pt>
                <c:pt idx="7676">
                  <c:v>4</c:v>
                </c:pt>
                <c:pt idx="7677">
                  <c:v>5</c:v>
                </c:pt>
                <c:pt idx="7678">
                  <c:v>8</c:v>
                </c:pt>
                <c:pt idx="7679">
                  <c:v>10</c:v>
                </c:pt>
                <c:pt idx="7680">
                  <c:v>4</c:v>
                </c:pt>
                <c:pt idx="7681">
                  <c:v>7</c:v>
                </c:pt>
                <c:pt idx="7682">
                  <c:v>4</c:v>
                </c:pt>
                <c:pt idx="7683">
                  <c:v>3</c:v>
                </c:pt>
                <c:pt idx="7684">
                  <c:v>8</c:v>
                </c:pt>
                <c:pt idx="7685">
                  <c:v>7</c:v>
                </c:pt>
                <c:pt idx="7686">
                  <c:v>13</c:v>
                </c:pt>
                <c:pt idx="7687">
                  <c:v>2</c:v>
                </c:pt>
                <c:pt idx="7688">
                  <c:v>7</c:v>
                </c:pt>
                <c:pt idx="7689">
                  <c:v>5</c:v>
                </c:pt>
                <c:pt idx="7690">
                  <c:v>5</c:v>
                </c:pt>
                <c:pt idx="7691">
                  <c:v>3</c:v>
                </c:pt>
                <c:pt idx="7692">
                  <c:v>2</c:v>
                </c:pt>
                <c:pt idx="7693">
                  <c:v>4</c:v>
                </c:pt>
                <c:pt idx="7694">
                  <c:v>4</c:v>
                </c:pt>
                <c:pt idx="7695">
                  <c:v>3</c:v>
                </c:pt>
                <c:pt idx="7696">
                  <c:v>3</c:v>
                </c:pt>
                <c:pt idx="7697">
                  <c:v>3</c:v>
                </c:pt>
                <c:pt idx="7698">
                  <c:v>5</c:v>
                </c:pt>
                <c:pt idx="7699">
                  <c:v>5</c:v>
                </c:pt>
                <c:pt idx="7700">
                  <c:v>6</c:v>
                </c:pt>
                <c:pt idx="7701">
                  <c:v>3</c:v>
                </c:pt>
                <c:pt idx="7702">
                  <c:v>7</c:v>
                </c:pt>
                <c:pt idx="7703">
                  <c:v>4</c:v>
                </c:pt>
                <c:pt idx="7704">
                  <c:v>6</c:v>
                </c:pt>
                <c:pt idx="7705">
                  <c:v>6</c:v>
                </c:pt>
                <c:pt idx="7706">
                  <c:v>5</c:v>
                </c:pt>
                <c:pt idx="7707">
                  <c:v>4</c:v>
                </c:pt>
                <c:pt idx="7708">
                  <c:v>3</c:v>
                </c:pt>
                <c:pt idx="7709">
                  <c:v>2</c:v>
                </c:pt>
                <c:pt idx="7710">
                  <c:v>2</c:v>
                </c:pt>
                <c:pt idx="7711">
                  <c:v>1</c:v>
                </c:pt>
                <c:pt idx="7712">
                  <c:v>7</c:v>
                </c:pt>
                <c:pt idx="7713">
                  <c:v>8</c:v>
                </c:pt>
                <c:pt idx="7714">
                  <c:v>4</c:v>
                </c:pt>
                <c:pt idx="7715">
                  <c:v>4</c:v>
                </c:pt>
                <c:pt idx="7716">
                  <c:v>3</c:v>
                </c:pt>
                <c:pt idx="7717">
                  <c:v>8</c:v>
                </c:pt>
                <c:pt idx="7718">
                  <c:v>5</c:v>
                </c:pt>
                <c:pt idx="7719">
                  <c:v>14</c:v>
                </c:pt>
                <c:pt idx="7720">
                  <c:v>4</c:v>
                </c:pt>
                <c:pt idx="7721">
                  <c:v>3</c:v>
                </c:pt>
                <c:pt idx="7722">
                  <c:v>6</c:v>
                </c:pt>
                <c:pt idx="7723">
                  <c:v>4</c:v>
                </c:pt>
                <c:pt idx="7724">
                  <c:v>8</c:v>
                </c:pt>
                <c:pt idx="7725">
                  <c:v>5</c:v>
                </c:pt>
                <c:pt idx="7726">
                  <c:v>4</c:v>
                </c:pt>
                <c:pt idx="7727">
                  <c:v>3</c:v>
                </c:pt>
                <c:pt idx="7728">
                  <c:v>5</c:v>
                </c:pt>
                <c:pt idx="7729">
                  <c:v>5</c:v>
                </c:pt>
                <c:pt idx="7730">
                  <c:v>4</c:v>
                </c:pt>
                <c:pt idx="7731">
                  <c:v>5</c:v>
                </c:pt>
                <c:pt idx="7732">
                  <c:v>2</c:v>
                </c:pt>
                <c:pt idx="7733">
                  <c:v>2</c:v>
                </c:pt>
                <c:pt idx="7734">
                  <c:v>4</c:v>
                </c:pt>
                <c:pt idx="7735">
                  <c:v>1</c:v>
                </c:pt>
                <c:pt idx="7736">
                  <c:v>1</c:v>
                </c:pt>
                <c:pt idx="7737">
                  <c:v>8</c:v>
                </c:pt>
                <c:pt idx="7738">
                  <c:v>6</c:v>
                </c:pt>
                <c:pt idx="7739">
                  <c:v>10</c:v>
                </c:pt>
                <c:pt idx="7740">
                  <c:v>6</c:v>
                </c:pt>
                <c:pt idx="7741">
                  <c:v>1</c:v>
                </c:pt>
                <c:pt idx="7742">
                  <c:v>0</c:v>
                </c:pt>
                <c:pt idx="7743">
                  <c:v>3</c:v>
                </c:pt>
                <c:pt idx="7744">
                  <c:v>6</c:v>
                </c:pt>
                <c:pt idx="7745">
                  <c:v>1</c:v>
                </c:pt>
                <c:pt idx="7746">
                  <c:v>3</c:v>
                </c:pt>
                <c:pt idx="7747">
                  <c:v>2</c:v>
                </c:pt>
                <c:pt idx="7748">
                  <c:v>5</c:v>
                </c:pt>
                <c:pt idx="7749">
                  <c:v>5</c:v>
                </c:pt>
                <c:pt idx="7750">
                  <c:v>3</c:v>
                </c:pt>
                <c:pt idx="7751">
                  <c:v>3</c:v>
                </c:pt>
                <c:pt idx="7752">
                  <c:v>11</c:v>
                </c:pt>
                <c:pt idx="7753">
                  <c:v>2</c:v>
                </c:pt>
                <c:pt idx="7754">
                  <c:v>7</c:v>
                </c:pt>
                <c:pt idx="7755">
                  <c:v>1</c:v>
                </c:pt>
                <c:pt idx="7756">
                  <c:v>1</c:v>
                </c:pt>
                <c:pt idx="7757">
                  <c:v>5</c:v>
                </c:pt>
                <c:pt idx="7758">
                  <c:v>6</c:v>
                </c:pt>
                <c:pt idx="7759">
                  <c:v>3</c:v>
                </c:pt>
                <c:pt idx="7760">
                  <c:v>1</c:v>
                </c:pt>
                <c:pt idx="7761">
                  <c:v>9</c:v>
                </c:pt>
                <c:pt idx="7762">
                  <c:v>6</c:v>
                </c:pt>
                <c:pt idx="7763">
                  <c:v>6</c:v>
                </c:pt>
                <c:pt idx="7764">
                  <c:v>5</c:v>
                </c:pt>
                <c:pt idx="7765">
                  <c:v>2</c:v>
                </c:pt>
                <c:pt idx="7766">
                  <c:v>5</c:v>
                </c:pt>
                <c:pt idx="7767">
                  <c:v>8</c:v>
                </c:pt>
                <c:pt idx="7768">
                  <c:v>5</c:v>
                </c:pt>
                <c:pt idx="7769">
                  <c:v>7</c:v>
                </c:pt>
                <c:pt idx="7770">
                  <c:v>8</c:v>
                </c:pt>
                <c:pt idx="7771">
                  <c:v>6</c:v>
                </c:pt>
                <c:pt idx="7772">
                  <c:v>2</c:v>
                </c:pt>
                <c:pt idx="7773">
                  <c:v>8</c:v>
                </c:pt>
                <c:pt idx="7774">
                  <c:v>6</c:v>
                </c:pt>
                <c:pt idx="7775">
                  <c:v>2</c:v>
                </c:pt>
                <c:pt idx="7776">
                  <c:v>4</c:v>
                </c:pt>
                <c:pt idx="7777">
                  <c:v>1</c:v>
                </c:pt>
                <c:pt idx="7778">
                  <c:v>8</c:v>
                </c:pt>
                <c:pt idx="7779">
                  <c:v>3</c:v>
                </c:pt>
                <c:pt idx="7780">
                  <c:v>3</c:v>
                </c:pt>
                <c:pt idx="7781">
                  <c:v>2</c:v>
                </c:pt>
                <c:pt idx="7782">
                  <c:v>4</c:v>
                </c:pt>
                <c:pt idx="7783">
                  <c:v>2</c:v>
                </c:pt>
                <c:pt idx="7784">
                  <c:v>7</c:v>
                </c:pt>
                <c:pt idx="7785">
                  <c:v>11</c:v>
                </c:pt>
                <c:pt idx="7786">
                  <c:v>5</c:v>
                </c:pt>
                <c:pt idx="7787">
                  <c:v>6</c:v>
                </c:pt>
                <c:pt idx="7788">
                  <c:v>6</c:v>
                </c:pt>
                <c:pt idx="7789">
                  <c:v>2</c:v>
                </c:pt>
                <c:pt idx="7790">
                  <c:v>6</c:v>
                </c:pt>
                <c:pt idx="7791">
                  <c:v>4</c:v>
                </c:pt>
                <c:pt idx="7792">
                  <c:v>5</c:v>
                </c:pt>
                <c:pt idx="7793">
                  <c:v>3</c:v>
                </c:pt>
                <c:pt idx="7794">
                  <c:v>3</c:v>
                </c:pt>
                <c:pt idx="7795">
                  <c:v>5</c:v>
                </c:pt>
                <c:pt idx="7796">
                  <c:v>2</c:v>
                </c:pt>
                <c:pt idx="7797">
                  <c:v>4</c:v>
                </c:pt>
                <c:pt idx="7798">
                  <c:v>6</c:v>
                </c:pt>
                <c:pt idx="7799">
                  <c:v>9</c:v>
                </c:pt>
                <c:pt idx="7800">
                  <c:v>1</c:v>
                </c:pt>
                <c:pt idx="7801">
                  <c:v>4</c:v>
                </c:pt>
                <c:pt idx="7802">
                  <c:v>5</c:v>
                </c:pt>
                <c:pt idx="7803">
                  <c:v>2</c:v>
                </c:pt>
                <c:pt idx="7804">
                  <c:v>2</c:v>
                </c:pt>
                <c:pt idx="7805">
                  <c:v>4</c:v>
                </c:pt>
                <c:pt idx="7806">
                  <c:v>3</c:v>
                </c:pt>
                <c:pt idx="7807">
                  <c:v>3</c:v>
                </c:pt>
                <c:pt idx="7808">
                  <c:v>2</c:v>
                </c:pt>
                <c:pt idx="7809">
                  <c:v>4</c:v>
                </c:pt>
                <c:pt idx="7810">
                  <c:v>7</c:v>
                </c:pt>
                <c:pt idx="7811">
                  <c:v>5</c:v>
                </c:pt>
                <c:pt idx="7812">
                  <c:v>4</c:v>
                </c:pt>
                <c:pt idx="7813">
                  <c:v>5</c:v>
                </c:pt>
                <c:pt idx="7814">
                  <c:v>5</c:v>
                </c:pt>
                <c:pt idx="7815">
                  <c:v>3</c:v>
                </c:pt>
                <c:pt idx="7816">
                  <c:v>7</c:v>
                </c:pt>
                <c:pt idx="7817">
                  <c:v>6</c:v>
                </c:pt>
                <c:pt idx="7818">
                  <c:v>6</c:v>
                </c:pt>
                <c:pt idx="7819">
                  <c:v>4</c:v>
                </c:pt>
                <c:pt idx="7820">
                  <c:v>5</c:v>
                </c:pt>
                <c:pt idx="7821">
                  <c:v>9</c:v>
                </c:pt>
                <c:pt idx="7822">
                  <c:v>4</c:v>
                </c:pt>
                <c:pt idx="7823">
                  <c:v>3</c:v>
                </c:pt>
                <c:pt idx="7824">
                  <c:v>3</c:v>
                </c:pt>
                <c:pt idx="7825">
                  <c:v>4</c:v>
                </c:pt>
                <c:pt idx="7826">
                  <c:v>8</c:v>
                </c:pt>
                <c:pt idx="7827">
                  <c:v>3</c:v>
                </c:pt>
                <c:pt idx="7828">
                  <c:v>2</c:v>
                </c:pt>
                <c:pt idx="7829">
                  <c:v>3</c:v>
                </c:pt>
                <c:pt idx="7830">
                  <c:v>9</c:v>
                </c:pt>
                <c:pt idx="7831">
                  <c:v>5</c:v>
                </c:pt>
                <c:pt idx="7832">
                  <c:v>5</c:v>
                </c:pt>
                <c:pt idx="7833">
                  <c:v>2</c:v>
                </c:pt>
                <c:pt idx="7834">
                  <c:v>4</c:v>
                </c:pt>
                <c:pt idx="7835">
                  <c:v>8</c:v>
                </c:pt>
                <c:pt idx="7836">
                  <c:v>3</c:v>
                </c:pt>
                <c:pt idx="7837">
                  <c:v>9</c:v>
                </c:pt>
                <c:pt idx="7838">
                  <c:v>4</c:v>
                </c:pt>
                <c:pt idx="7839">
                  <c:v>5</c:v>
                </c:pt>
                <c:pt idx="7840">
                  <c:v>2</c:v>
                </c:pt>
                <c:pt idx="7841">
                  <c:v>8</c:v>
                </c:pt>
                <c:pt idx="7842">
                  <c:v>6</c:v>
                </c:pt>
                <c:pt idx="7843">
                  <c:v>4</c:v>
                </c:pt>
                <c:pt idx="7844">
                  <c:v>0</c:v>
                </c:pt>
                <c:pt idx="7845">
                  <c:v>0</c:v>
                </c:pt>
                <c:pt idx="7846">
                  <c:v>6</c:v>
                </c:pt>
                <c:pt idx="7847">
                  <c:v>3</c:v>
                </c:pt>
                <c:pt idx="7848">
                  <c:v>4</c:v>
                </c:pt>
                <c:pt idx="7849">
                  <c:v>8</c:v>
                </c:pt>
                <c:pt idx="7850">
                  <c:v>1</c:v>
                </c:pt>
                <c:pt idx="7851">
                  <c:v>2</c:v>
                </c:pt>
                <c:pt idx="7852">
                  <c:v>7</c:v>
                </c:pt>
                <c:pt idx="7853">
                  <c:v>2</c:v>
                </c:pt>
                <c:pt idx="7854">
                  <c:v>6</c:v>
                </c:pt>
                <c:pt idx="7855">
                  <c:v>6</c:v>
                </c:pt>
                <c:pt idx="7856">
                  <c:v>6</c:v>
                </c:pt>
                <c:pt idx="7857">
                  <c:v>2</c:v>
                </c:pt>
                <c:pt idx="7858">
                  <c:v>5</c:v>
                </c:pt>
                <c:pt idx="7859">
                  <c:v>6</c:v>
                </c:pt>
                <c:pt idx="7860">
                  <c:v>2</c:v>
                </c:pt>
                <c:pt idx="7861">
                  <c:v>4</c:v>
                </c:pt>
                <c:pt idx="7862">
                  <c:v>6</c:v>
                </c:pt>
                <c:pt idx="7863">
                  <c:v>1</c:v>
                </c:pt>
                <c:pt idx="7864">
                  <c:v>3</c:v>
                </c:pt>
                <c:pt idx="7865">
                  <c:v>2</c:v>
                </c:pt>
                <c:pt idx="7866">
                  <c:v>9</c:v>
                </c:pt>
                <c:pt idx="7867">
                  <c:v>3</c:v>
                </c:pt>
                <c:pt idx="7868">
                  <c:v>6</c:v>
                </c:pt>
                <c:pt idx="7869">
                  <c:v>7</c:v>
                </c:pt>
                <c:pt idx="7870">
                  <c:v>2</c:v>
                </c:pt>
                <c:pt idx="7871">
                  <c:v>6</c:v>
                </c:pt>
                <c:pt idx="7872">
                  <c:v>11</c:v>
                </c:pt>
                <c:pt idx="7873">
                  <c:v>10</c:v>
                </c:pt>
                <c:pt idx="7874">
                  <c:v>7</c:v>
                </c:pt>
                <c:pt idx="7875">
                  <c:v>3</c:v>
                </c:pt>
                <c:pt idx="7876">
                  <c:v>5</c:v>
                </c:pt>
                <c:pt idx="7877">
                  <c:v>7</c:v>
                </c:pt>
                <c:pt idx="7878">
                  <c:v>2</c:v>
                </c:pt>
                <c:pt idx="7879">
                  <c:v>10</c:v>
                </c:pt>
                <c:pt idx="7880">
                  <c:v>7</c:v>
                </c:pt>
                <c:pt idx="7881">
                  <c:v>1</c:v>
                </c:pt>
                <c:pt idx="7882">
                  <c:v>3</c:v>
                </c:pt>
                <c:pt idx="7883">
                  <c:v>11</c:v>
                </c:pt>
                <c:pt idx="7884">
                  <c:v>2</c:v>
                </c:pt>
                <c:pt idx="7885">
                  <c:v>5</c:v>
                </c:pt>
                <c:pt idx="7886">
                  <c:v>6</c:v>
                </c:pt>
                <c:pt idx="7887">
                  <c:v>4</c:v>
                </c:pt>
                <c:pt idx="7888">
                  <c:v>6</c:v>
                </c:pt>
                <c:pt idx="7889">
                  <c:v>9</c:v>
                </c:pt>
                <c:pt idx="7890">
                  <c:v>4</c:v>
                </c:pt>
                <c:pt idx="7891">
                  <c:v>1</c:v>
                </c:pt>
                <c:pt idx="7892">
                  <c:v>3</c:v>
                </c:pt>
                <c:pt idx="7893">
                  <c:v>14</c:v>
                </c:pt>
                <c:pt idx="7894">
                  <c:v>3</c:v>
                </c:pt>
                <c:pt idx="7895">
                  <c:v>7</c:v>
                </c:pt>
                <c:pt idx="7896">
                  <c:v>2</c:v>
                </c:pt>
                <c:pt idx="7897">
                  <c:v>0</c:v>
                </c:pt>
                <c:pt idx="7898">
                  <c:v>0</c:v>
                </c:pt>
                <c:pt idx="7899">
                  <c:v>8</c:v>
                </c:pt>
                <c:pt idx="7900">
                  <c:v>1</c:v>
                </c:pt>
                <c:pt idx="7901">
                  <c:v>8</c:v>
                </c:pt>
                <c:pt idx="7902">
                  <c:v>3</c:v>
                </c:pt>
                <c:pt idx="7903">
                  <c:v>8</c:v>
                </c:pt>
                <c:pt idx="7904">
                  <c:v>6</c:v>
                </c:pt>
                <c:pt idx="7905">
                  <c:v>3</c:v>
                </c:pt>
                <c:pt idx="7906">
                  <c:v>4</c:v>
                </c:pt>
                <c:pt idx="7907">
                  <c:v>6</c:v>
                </c:pt>
                <c:pt idx="7908">
                  <c:v>6</c:v>
                </c:pt>
                <c:pt idx="7909">
                  <c:v>3</c:v>
                </c:pt>
                <c:pt idx="7910">
                  <c:v>7</c:v>
                </c:pt>
                <c:pt idx="7911">
                  <c:v>6</c:v>
                </c:pt>
                <c:pt idx="7912">
                  <c:v>2</c:v>
                </c:pt>
                <c:pt idx="7913">
                  <c:v>18</c:v>
                </c:pt>
                <c:pt idx="7914">
                  <c:v>2</c:v>
                </c:pt>
                <c:pt idx="7915">
                  <c:v>8</c:v>
                </c:pt>
                <c:pt idx="7916">
                  <c:v>6</c:v>
                </c:pt>
                <c:pt idx="7917">
                  <c:v>9</c:v>
                </c:pt>
                <c:pt idx="7918">
                  <c:v>4</c:v>
                </c:pt>
                <c:pt idx="7919">
                  <c:v>4</c:v>
                </c:pt>
                <c:pt idx="7920">
                  <c:v>4</c:v>
                </c:pt>
                <c:pt idx="7921">
                  <c:v>3</c:v>
                </c:pt>
                <c:pt idx="7922">
                  <c:v>3</c:v>
                </c:pt>
                <c:pt idx="7923">
                  <c:v>5</c:v>
                </c:pt>
                <c:pt idx="7924">
                  <c:v>4</c:v>
                </c:pt>
                <c:pt idx="7925">
                  <c:v>9</c:v>
                </c:pt>
                <c:pt idx="7926">
                  <c:v>5</c:v>
                </c:pt>
                <c:pt idx="7927">
                  <c:v>2</c:v>
                </c:pt>
                <c:pt idx="7928">
                  <c:v>5</c:v>
                </c:pt>
                <c:pt idx="7929">
                  <c:v>6</c:v>
                </c:pt>
                <c:pt idx="7930">
                  <c:v>7</c:v>
                </c:pt>
                <c:pt idx="7931">
                  <c:v>6</c:v>
                </c:pt>
                <c:pt idx="7932">
                  <c:v>11</c:v>
                </c:pt>
                <c:pt idx="7933">
                  <c:v>6</c:v>
                </c:pt>
                <c:pt idx="7934">
                  <c:v>6</c:v>
                </c:pt>
                <c:pt idx="7935">
                  <c:v>5</c:v>
                </c:pt>
                <c:pt idx="7936">
                  <c:v>5</c:v>
                </c:pt>
                <c:pt idx="7937">
                  <c:v>8</c:v>
                </c:pt>
                <c:pt idx="7938">
                  <c:v>4</c:v>
                </c:pt>
                <c:pt idx="7939">
                  <c:v>4</c:v>
                </c:pt>
                <c:pt idx="7940">
                  <c:v>6</c:v>
                </c:pt>
                <c:pt idx="7941">
                  <c:v>6</c:v>
                </c:pt>
                <c:pt idx="7942">
                  <c:v>3</c:v>
                </c:pt>
                <c:pt idx="7943">
                  <c:v>2</c:v>
                </c:pt>
                <c:pt idx="7944">
                  <c:v>2</c:v>
                </c:pt>
                <c:pt idx="7945">
                  <c:v>7</c:v>
                </c:pt>
                <c:pt idx="7946">
                  <c:v>4</c:v>
                </c:pt>
                <c:pt idx="7947">
                  <c:v>6</c:v>
                </c:pt>
                <c:pt idx="7948">
                  <c:v>5</c:v>
                </c:pt>
                <c:pt idx="7949">
                  <c:v>1</c:v>
                </c:pt>
                <c:pt idx="7950">
                  <c:v>5</c:v>
                </c:pt>
                <c:pt idx="7951">
                  <c:v>2</c:v>
                </c:pt>
                <c:pt idx="7952">
                  <c:v>6</c:v>
                </c:pt>
                <c:pt idx="7953">
                  <c:v>4</c:v>
                </c:pt>
                <c:pt idx="7954">
                  <c:v>6</c:v>
                </c:pt>
                <c:pt idx="7955">
                  <c:v>5</c:v>
                </c:pt>
                <c:pt idx="7956">
                  <c:v>3</c:v>
                </c:pt>
                <c:pt idx="7957">
                  <c:v>2</c:v>
                </c:pt>
                <c:pt idx="7958">
                  <c:v>8</c:v>
                </c:pt>
                <c:pt idx="7959">
                  <c:v>8</c:v>
                </c:pt>
                <c:pt idx="7960">
                  <c:v>4</c:v>
                </c:pt>
                <c:pt idx="7961">
                  <c:v>8</c:v>
                </c:pt>
                <c:pt idx="7962">
                  <c:v>4</c:v>
                </c:pt>
                <c:pt idx="7963">
                  <c:v>5</c:v>
                </c:pt>
                <c:pt idx="7964">
                  <c:v>5</c:v>
                </c:pt>
                <c:pt idx="7965">
                  <c:v>3</c:v>
                </c:pt>
                <c:pt idx="7966">
                  <c:v>7</c:v>
                </c:pt>
                <c:pt idx="7967">
                  <c:v>3</c:v>
                </c:pt>
                <c:pt idx="7968">
                  <c:v>2</c:v>
                </c:pt>
                <c:pt idx="7969">
                  <c:v>7</c:v>
                </c:pt>
                <c:pt idx="7970">
                  <c:v>5</c:v>
                </c:pt>
                <c:pt idx="7971">
                  <c:v>7</c:v>
                </c:pt>
                <c:pt idx="7972">
                  <c:v>4</c:v>
                </c:pt>
                <c:pt idx="7973">
                  <c:v>3</c:v>
                </c:pt>
                <c:pt idx="7974">
                  <c:v>4</c:v>
                </c:pt>
                <c:pt idx="7975">
                  <c:v>8</c:v>
                </c:pt>
                <c:pt idx="7976">
                  <c:v>8</c:v>
                </c:pt>
                <c:pt idx="7977">
                  <c:v>2</c:v>
                </c:pt>
                <c:pt idx="7978">
                  <c:v>1</c:v>
                </c:pt>
                <c:pt idx="7979">
                  <c:v>5</c:v>
                </c:pt>
                <c:pt idx="7980">
                  <c:v>6</c:v>
                </c:pt>
                <c:pt idx="7981">
                  <c:v>8</c:v>
                </c:pt>
                <c:pt idx="7982">
                  <c:v>4</c:v>
                </c:pt>
                <c:pt idx="7983">
                  <c:v>6</c:v>
                </c:pt>
                <c:pt idx="7984">
                  <c:v>10</c:v>
                </c:pt>
                <c:pt idx="7985">
                  <c:v>3</c:v>
                </c:pt>
                <c:pt idx="7986">
                  <c:v>4</c:v>
                </c:pt>
                <c:pt idx="7987">
                  <c:v>4</c:v>
                </c:pt>
                <c:pt idx="7988">
                  <c:v>12</c:v>
                </c:pt>
                <c:pt idx="7989">
                  <c:v>5</c:v>
                </c:pt>
                <c:pt idx="7990">
                  <c:v>7</c:v>
                </c:pt>
                <c:pt idx="7991">
                  <c:v>4</c:v>
                </c:pt>
                <c:pt idx="7992">
                  <c:v>2</c:v>
                </c:pt>
                <c:pt idx="7993">
                  <c:v>1</c:v>
                </c:pt>
                <c:pt idx="7994">
                  <c:v>8</c:v>
                </c:pt>
                <c:pt idx="7995">
                  <c:v>0</c:v>
                </c:pt>
                <c:pt idx="7996">
                  <c:v>2</c:v>
                </c:pt>
                <c:pt idx="7997">
                  <c:v>2</c:v>
                </c:pt>
                <c:pt idx="7998">
                  <c:v>8</c:v>
                </c:pt>
                <c:pt idx="7999">
                  <c:v>3</c:v>
                </c:pt>
                <c:pt idx="8000">
                  <c:v>10</c:v>
                </c:pt>
                <c:pt idx="8001">
                  <c:v>8</c:v>
                </c:pt>
                <c:pt idx="8002">
                  <c:v>6</c:v>
                </c:pt>
                <c:pt idx="8003">
                  <c:v>7</c:v>
                </c:pt>
                <c:pt idx="8004">
                  <c:v>7</c:v>
                </c:pt>
                <c:pt idx="8005">
                  <c:v>3</c:v>
                </c:pt>
                <c:pt idx="8006">
                  <c:v>4</c:v>
                </c:pt>
                <c:pt idx="8007">
                  <c:v>5</c:v>
                </c:pt>
                <c:pt idx="8008">
                  <c:v>3</c:v>
                </c:pt>
                <c:pt idx="8009">
                  <c:v>2</c:v>
                </c:pt>
                <c:pt idx="8010">
                  <c:v>6</c:v>
                </c:pt>
                <c:pt idx="8011">
                  <c:v>5</c:v>
                </c:pt>
                <c:pt idx="8012">
                  <c:v>9</c:v>
                </c:pt>
                <c:pt idx="8013">
                  <c:v>5</c:v>
                </c:pt>
                <c:pt idx="8014">
                  <c:v>5</c:v>
                </c:pt>
                <c:pt idx="8015">
                  <c:v>5</c:v>
                </c:pt>
                <c:pt idx="8016">
                  <c:v>13</c:v>
                </c:pt>
                <c:pt idx="8017">
                  <c:v>3</c:v>
                </c:pt>
                <c:pt idx="8018">
                  <c:v>4</c:v>
                </c:pt>
                <c:pt idx="8019">
                  <c:v>4</c:v>
                </c:pt>
                <c:pt idx="8020">
                  <c:v>8</c:v>
                </c:pt>
                <c:pt idx="8021">
                  <c:v>12</c:v>
                </c:pt>
                <c:pt idx="8022">
                  <c:v>5</c:v>
                </c:pt>
                <c:pt idx="8023">
                  <c:v>1</c:v>
                </c:pt>
                <c:pt idx="8024">
                  <c:v>3</c:v>
                </c:pt>
                <c:pt idx="8025">
                  <c:v>4</c:v>
                </c:pt>
                <c:pt idx="8026">
                  <c:v>2</c:v>
                </c:pt>
                <c:pt idx="8027">
                  <c:v>7</c:v>
                </c:pt>
                <c:pt idx="8028">
                  <c:v>5</c:v>
                </c:pt>
                <c:pt idx="8029">
                  <c:v>3</c:v>
                </c:pt>
                <c:pt idx="8030">
                  <c:v>7</c:v>
                </c:pt>
                <c:pt idx="8031">
                  <c:v>5</c:v>
                </c:pt>
                <c:pt idx="8032">
                  <c:v>7</c:v>
                </c:pt>
                <c:pt idx="8033">
                  <c:v>9</c:v>
                </c:pt>
                <c:pt idx="8034">
                  <c:v>5</c:v>
                </c:pt>
                <c:pt idx="8035">
                  <c:v>9</c:v>
                </c:pt>
                <c:pt idx="8036">
                  <c:v>1</c:v>
                </c:pt>
                <c:pt idx="8037">
                  <c:v>5</c:v>
                </c:pt>
                <c:pt idx="8038">
                  <c:v>4</c:v>
                </c:pt>
                <c:pt idx="8039">
                  <c:v>4</c:v>
                </c:pt>
                <c:pt idx="8040">
                  <c:v>5</c:v>
                </c:pt>
                <c:pt idx="8041">
                  <c:v>12</c:v>
                </c:pt>
                <c:pt idx="8042">
                  <c:v>5</c:v>
                </c:pt>
                <c:pt idx="8043">
                  <c:v>9</c:v>
                </c:pt>
                <c:pt idx="8044">
                  <c:v>6</c:v>
                </c:pt>
                <c:pt idx="8045">
                  <c:v>3</c:v>
                </c:pt>
                <c:pt idx="8046">
                  <c:v>3</c:v>
                </c:pt>
                <c:pt idx="8047">
                  <c:v>5</c:v>
                </c:pt>
                <c:pt idx="8048">
                  <c:v>9</c:v>
                </c:pt>
                <c:pt idx="8049">
                  <c:v>7</c:v>
                </c:pt>
                <c:pt idx="8050">
                  <c:v>8</c:v>
                </c:pt>
                <c:pt idx="8051">
                  <c:v>7</c:v>
                </c:pt>
                <c:pt idx="8052">
                  <c:v>3</c:v>
                </c:pt>
                <c:pt idx="8053">
                  <c:v>2</c:v>
                </c:pt>
                <c:pt idx="8054">
                  <c:v>1</c:v>
                </c:pt>
                <c:pt idx="8055">
                  <c:v>2</c:v>
                </c:pt>
                <c:pt idx="8056">
                  <c:v>6</c:v>
                </c:pt>
                <c:pt idx="8057">
                  <c:v>6</c:v>
                </c:pt>
                <c:pt idx="8058">
                  <c:v>5</c:v>
                </c:pt>
                <c:pt idx="8059">
                  <c:v>6</c:v>
                </c:pt>
                <c:pt idx="8060">
                  <c:v>6</c:v>
                </c:pt>
                <c:pt idx="8061">
                  <c:v>7</c:v>
                </c:pt>
                <c:pt idx="8062">
                  <c:v>6</c:v>
                </c:pt>
                <c:pt idx="8063">
                  <c:v>7</c:v>
                </c:pt>
                <c:pt idx="8064">
                  <c:v>11</c:v>
                </c:pt>
                <c:pt idx="8065">
                  <c:v>12</c:v>
                </c:pt>
                <c:pt idx="8066">
                  <c:v>5</c:v>
                </c:pt>
                <c:pt idx="8067">
                  <c:v>8</c:v>
                </c:pt>
                <c:pt idx="8068">
                  <c:v>7</c:v>
                </c:pt>
                <c:pt idx="8069">
                  <c:v>4</c:v>
                </c:pt>
                <c:pt idx="8070">
                  <c:v>5</c:v>
                </c:pt>
                <c:pt idx="8071">
                  <c:v>6</c:v>
                </c:pt>
                <c:pt idx="8072">
                  <c:v>11</c:v>
                </c:pt>
                <c:pt idx="8073">
                  <c:v>4</c:v>
                </c:pt>
                <c:pt idx="8074">
                  <c:v>2</c:v>
                </c:pt>
                <c:pt idx="8075">
                  <c:v>4</c:v>
                </c:pt>
                <c:pt idx="8076">
                  <c:v>6</c:v>
                </c:pt>
                <c:pt idx="8077">
                  <c:v>5</c:v>
                </c:pt>
                <c:pt idx="8078">
                  <c:v>4</c:v>
                </c:pt>
                <c:pt idx="8079">
                  <c:v>3</c:v>
                </c:pt>
                <c:pt idx="8080">
                  <c:v>3</c:v>
                </c:pt>
                <c:pt idx="8081">
                  <c:v>7</c:v>
                </c:pt>
                <c:pt idx="8082">
                  <c:v>4</c:v>
                </c:pt>
                <c:pt idx="8083">
                  <c:v>6</c:v>
                </c:pt>
                <c:pt idx="8084">
                  <c:v>6</c:v>
                </c:pt>
                <c:pt idx="8085">
                  <c:v>5</c:v>
                </c:pt>
                <c:pt idx="8086">
                  <c:v>1</c:v>
                </c:pt>
                <c:pt idx="8087">
                  <c:v>4</c:v>
                </c:pt>
                <c:pt idx="8088">
                  <c:v>3</c:v>
                </c:pt>
                <c:pt idx="8089">
                  <c:v>7</c:v>
                </c:pt>
                <c:pt idx="8090">
                  <c:v>6</c:v>
                </c:pt>
                <c:pt idx="8091">
                  <c:v>3</c:v>
                </c:pt>
                <c:pt idx="8092">
                  <c:v>7</c:v>
                </c:pt>
                <c:pt idx="8093">
                  <c:v>2</c:v>
                </c:pt>
                <c:pt idx="8094">
                  <c:v>4</c:v>
                </c:pt>
                <c:pt idx="8095">
                  <c:v>4</c:v>
                </c:pt>
                <c:pt idx="8096">
                  <c:v>6</c:v>
                </c:pt>
                <c:pt idx="8097">
                  <c:v>8</c:v>
                </c:pt>
                <c:pt idx="8098">
                  <c:v>7</c:v>
                </c:pt>
                <c:pt idx="8099">
                  <c:v>6</c:v>
                </c:pt>
                <c:pt idx="8100">
                  <c:v>3</c:v>
                </c:pt>
                <c:pt idx="8101">
                  <c:v>1</c:v>
                </c:pt>
                <c:pt idx="8102">
                  <c:v>5</c:v>
                </c:pt>
                <c:pt idx="8103">
                  <c:v>6</c:v>
                </c:pt>
                <c:pt idx="8104">
                  <c:v>11</c:v>
                </c:pt>
                <c:pt idx="8105">
                  <c:v>5</c:v>
                </c:pt>
                <c:pt idx="8106">
                  <c:v>7</c:v>
                </c:pt>
                <c:pt idx="8107">
                  <c:v>4</c:v>
                </c:pt>
                <c:pt idx="8108">
                  <c:v>2</c:v>
                </c:pt>
                <c:pt idx="8109">
                  <c:v>7</c:v>
                </c:pt>
                <c:pt idx="8110">
                  <c:v>5</c:v>
                </c:pt>
                <c:pt idx="8111">
                  <c:v>8</c:v>
                </c:pt>
                <c:pt idx="8112">
                  <c:v>1</c:v>
                </c:pt>
                <c:pt idx="8113">
                  <c:v>6</c:v>
                </c:pt>
                <c:pt idx="8114">
                  <c:v>6</c:v>
                </c:pt>
                <c:pt idx="8115">
                  <c:v>4</c:v>
                </c:pt>
                <c:pt idx="8116">
                  <c:v>8</c:v>
                </c:pt>
                <c:pt idx="8117">
                  <c:v>6</c:v>
                </c:pt>
                <c:pt idx="8118">
                  <c:v>4</c:v>
                </c:pt>
                <c:pt idx="8119">
                  <c:v>4</c:v>
                </c:pt>
                <c:pt idx="8120">
                  <c:v>7</c:v>
                </c:pt>
                <c:pt idx="8121">
                  <c:v>17</c:v>
                </c:pt>
                <c:pt idx="8122">
                  <c:v>4</c:v>
                </c:pt>
                <c:pt idx="8123">
                  <c:v>5</c:v>
                </c:pt>
                <c:pt idx="8124">
                  <c:v>2</c:v>
                </c:pt>
                <c:pt idx="8125">
                  <c:v>5</c:v>
                </c:pt>
                <c:pt idx="8126">
                  <c:v>4</c:v>
                </c:pt>
                <c:pt idx="8127">
                  <c:v>5</c:v>
                </c:pt>
                <c:pt idx="8128">
                  <c:v>9</c:v>
                </c:pt>
                <c:pt idx="8129">
                  <c:v>3</c:v>
                </c:pt>
                <c:pt idx="8130">
                  <c:v>6</c:v>
                </c:pt>
                <c:pt idx="8131">
                  <c:v>3</c:v>
                </c:pt>
                <c:pt idx="8132">
                  <c:v>7</c:v>
                </c:pt>
                <c:pt idx="8133">
                  <c:v>6</c:v>
                </c:pt>
                <c:pt idx="8134">
                  <c:v>6</c:v>
                </c:pt>
                <c:pt idx="8135">
                  <c:v>8</c:v>
                </c:pt>
                <c:pt idx="8136">
                  <c:v>5</c:v>
                </c:pt>
                <c:pt idx="8137">
                  <c:v>4</c:v>
                </c:pt>
                <c:pt idx="8138">
                  <c:v>6</c:v>
                </c:pt>
                <c:pt idx="8139">
                  <c:v>6</c:v>
                </c:pt>
                <c:pt idx="8140">
                  <c:v>6</c:v>
                </c:pt>
                <c:pt idx="8141">
                  <c:v>2</c:v>
                </c:pt>
                <c:pt idx="8142">
                  <c:v>3</c:v>
                </c:pt>
                <c:pt idx="8143">
                  <c:v>2</c:v>
                </c:pt>
                <c:pt idx="8144">
                  <c:v>2</c:v>
                </c:pt>
                <c:pt idx="8145">
                  <c:v>9</c:v>
                </c:pt>
                <c:pt idx="8146">
                  <c:v>2</c:v>
                </c:pt>
                <c:pt idx="8147">
                  <c:v>2</c:v>
                </c:pt>
                <c:pt idx="8148">
                  <c:v>5</c:v>
                </c:pt>
                <c:pt idx="8149">
                  <c:v>8</c:v>
                </c:pt>
                <c:pt idx="8150">
                  <c:v>1</c:v>
                </c:pt>
                <c:pt idx="8151">
                  <c:v>6</c:v>
                </c:pt>
                <c:pt idx="8152">
                  <c:v>4</c:v>
                </c:pt>
                <c:pt idx="8153">
                  <c:v>4</c:v>
                </c:pt>
                <c:pt idx="8154">
                  <c:v>3</c:v>
                </c:pt>
                <c:pt idx="8155">
                  <c:v>4</c:v>
                </c:pt>
                <c:pt idx="8156">
                  <c:v>10</c:v>
                </c:pt>
                <c:pt idx="8157">
                  <c:v>8</c:v>
                </c:pt>
                <c:pt idx="8158">
                  <c:v>6</c:v>
                </c:pt>
                <c:pt idx="8159">
                  <c:v>2</c:v>
                </c:pt>
                <c:pt idx="8160">
                  <c:v>3</c:v>
                </c:pt>
                <c:pt idx="8161">
                  <c:v>4</c:v>
                </c:pt>
                <c:pt idx="8162">
                  <c:v>2</c:v>
                </c:pt>
                <c:pt idx="8163">
                  <c:v>1</c:v>
                </c:pt>
                <c:pt idx="8164">
                  <c:v>1</c:v>
                </c:pt>
                <c:pt idx="8165">
                  <c:v>10</c:v>
                </c:pt>
                <c:pt idx="8166">
                  <c:v>7</c:v>
                </c:pt>
                <c:pt idx="8167">
                  <c:v>9</c:v>
                </c:pt>
                <c:pt idx="8168">
                  <c:v>5</c:v>
                </c:pt>
                <c:pt idx="8169">
                  <c:v>3</c:v>
                </c:pt>
                <c:pt idx="8170">
                  <c:v>7</c:v>
                </c:pt>
                <c:pt idx="8171">
                  <c:v>7</c:v>
                </c:pt>
                <c:pt idx="8172">
                  <c:v>1</c:v>
                </c:pt>
                <c:pt idx="8173">
                  <c:v>5</c:v>
                </c:pt>
                <c:pt idx="8174">
                  <c:v>5</c:v>
                </c:pt>
                <c:pt idx="8175">
                  <c:v>10</c:v>
                </c:pt>
                <c:pt idx="8176">
                  <c:v>4</c:v>
                </c:pt>
                <c:pt idx="8177">
                  <c:v>10</c:v>
                </c:pt>
                <c:pt idx="8178">
                  <c:v>9</c:v>
                </c:pt>
                <c:pt idx="8179">
                  <c:v>2</c:v>
                </c:pt>
                <c:pt idx="8180">
                  <c:v>5</c:v>
                </c:pt>
                <c:pt idx="8181">
                  <c:v>7</c:v>
                </c:pt>
                <c:pt idx="8182">
                  <c:v>3</c:v>
                </c:pt>
                <c:pt idx="8183">
                  <c:v>10</c:v>
                </c:pt>
                <c:pt idx="8184">
                  <c:v>5</c:v>
                </c:pt>
                <c:pt idx="8185">
                  <c:v>6</c:v>
                </c:pt>
                <c:pt idx="8186">
                  <c:v>8</c:v>
                </c:pt>
                <c:pt idx="8187">
                  <c:v>5</c:v>
                </c:pt>
                <c:pt idx="8188">
                  <c:v>5</c:v>
                </c:pt>
                <c:pt idx="8189">
                  <c:v>7</c:v>
                </c:pt>
                <c:pt idx="8190">
                  <c:v>5</c:v>
                </c:pt>
                <c:pt idx="8191">
                  <c:v>2</c:v>
                </c:pt>
                <c:pt idx="8192">
                  <c:v>4</c:v>
                </c:pt>
                <c:pt idx="8193">
                  <c:v>4</c:v>
                </c:pt>
                <c:pt idx="8194">
                  <c:v>3</c:v>
                </c:pt>
                <c:pt idx="8195">
                  <c:v>2</c:v>
                </c:pt>
                <c:pt idx="8196">
                  <c:v>2</c:v>
                </c:pt>
                <c:pt idx="8197">
                  <c:v>3</c:v>
                </c:pt>
                <c:pt idx="8198">
                  <c:v>9</c:v>
                </c:pt>
                <c:pt idx="8199">
                  <c:v>2</c:v>
                </c:pt>
                <c:pt idx="8200">
                  <c:v>4</c:v>
                </c:pt>
                <c:pt idx="8201">
                  <c:v>5</c:v>
                </c:pt>
                <c:pt idx="8202">
                  <c:v>0</c:v>
                </c:pt>
                <c:pt idx="8203">
                  <c:v>7</c:v>
                </c:pt>
                <c:pt idx="8204">
                  <c:v>1</c:v>
                </c:pt>
                <c:pt idx="8205">
                  <c:v>2</c:v>
                </c:pt>
                <c:pt idx="8206">
                  <c:v>4</c:v>
                </c:pt>
                <c:pt idx="8207">
                  <c:v>5</c:v>
                </c:pt>
                <c:pt idx="8208">
                  <c:v>6</c:v>
                </c:pt>
                <c:pt idx="8209">
                  <c:v>2</c:v>
                </c:pt>
                <c:pt idx="8210">
                  <c:v>7</c:v>
                </c:pt>
                <c:pt idx="8211">
                  <c:v>6</c:v>
                </c:pt>
                <c:pt idx="8212">
                  <c:v>3</c:v>
                </c:pt>
                <c:pt idx="8213">
                  <c:v>2</c:v>
                </c:pt>
                <c:pt idx="8214">
                  <c:v>6</c:v>
                </c:pt>
                <c:pt idx="8215">
                  <c:v>3</c:v>
                </c:pt>
                <c:pt idx="8216">
                  <c:v>2</c:v>
                </c:pt>
                <c:pt idx="8217">
                  <c:v>3</c:v>
                </c:pt>
                <c:pt idx="8218">
                  <c:v>5</c:v>
                </c:pt>
                <c:pt idx="8219">
                  <c:v>2</c:v>
                </c:pt>
                <c:pt idx="8220">
                  <c:v>6</c:v>
                </c:pt>
                <c:pt idx="8221">
                  <c:v>4</c:v>
                </c:pt>
                <c:pt idx="8222">
                  <c:v>4</c:v>
                </c:pt>
                <c:pt idx="8223">
                  <c:v>5</c:v>
                </c:pt>
                <c:pt idx="8224">
                  <c:v>3</c:v>
                </c:pt>
                <c:pt idx="8225">
                  <c:v>5</c:v>
                </c:pt>
                <c:pt idx="8226">
                  <c:v>7</c:v>
                </c:pt>
                <c:pt idx="8227">
                  <c:v>6</c:v>
                </c:pt>
                <c:pt idx="8228">
                  <c:v>7</c:v>
                </c:pt>
                <c:pt idx="8229">
                  <c:v>10</c:v>
                </c:pt>
                <c:pt idx="8230">
                  <c:v>4</c:v>
                </c:pt>
                <c:pt idx="8231">
                  <c:v>10</c:v>
                </c:pt>
                <c:pt idx="8232">
                  <c:v>3</c:v>
                </c:pt>
                <c:pt idx="8233">
                  <c:v>2</c:v>
                </c:pt>
                <c:pt idx="8234">
                  <c:v>6</c:v>
                </c:pt>
                <c:pt idx="8235">
                  <c:v>6</c:v>
                </c:pt>
                <c:pt idx="8236">
                  <c:v>6</c:v>
                </c:pt>
                <c:pt idx="8237">
                  <c:v>4</c:v>
                </c:pt>
                <c:pt idx="8238">
                  <c:v>10</c:v>
                </c:pt>
                <c:pt idx="8239">
                  <c:v>4</c:v>
                </c:pt>
                <c:pt idx="8240">
                  <c:v>2</c:v>
                </c:pt>
                <c:pt idx="8241">
                  <c:v>5</c:v>
                </c:pt>
                <c:pt idx="8242">
                  <c:v>6</c:v>
                </c:pt>
                <c:pt idx="8243">
                  <c:v>13</c:v>
                </c:pt>
                <c:pt idx="8244">
                  <c:v>13</c:v>
                </c:pt>
                <c:pt idx="8245">
                  <c:v>4</c:v>
                </c:pt>
                <c:pt idx="8246">
                  <c:v>6</c:v>
                </c:pt>
                <c:pt idx="8247">
                  <c:v>6</c:v>
                </c:pt>
                <c:pt idx="8248">
                  <c:v>4</c:v>
                </c:pt>
                <c:pt idx="8249">
                  <c:v>1</c:v>
                </c:pt>
                <c:pt idx="8250">
                  <c:v>5</c:v>
                </c:pt>
                <c:pt idx="8251">
                  <c:v>5</c:v>
                </c:pt>
                <c:pt idx="8252">
                  <c:v>4</c:v>
                </c:pt>
                <c:pt idx="8253">
                  <c:v>2</c:v>
                </c:pt>
                <c:pt idx="8254">
                  <c:v>4</c:v>
                </c:pt>
                <c:pt idx="8255">
                  <c:v>6</c:v>
                </c:pt>
                <c:pt idx="8256">
                  <c:v>5</c:v>
                </c:pt>
                <c:pt idx="8257">
                  <c:v>10</c:v>
                </c:pt>
                <c:pt idx="8258">
                  <c:v>5</c:v>
                </c:pt>
                <c:pt idx="8259">
                  <c:v>3</c:v>
                </c:pt>
                <c:pt idx="8260">
                  <c:v>1</c:v>
                </c:pt>
                <c:pt idx="8261">
                  <c:v>9</c:v>
                </c:pt>
                <c:pt idx="8262">
                  <c:v>3</c:v>
                </c:pt>
                <c:pt idx="8263">
                  <c:v>6</c:v>
                </c:pt>
                <c:pt idx="8264">
                  <c:v>7</c:v>
                </c:pt>
                <c:pt idx="8265">
                  <c:v>6</c:v>
                </c:pt>
                <c:pt idx="8266">
                  <c:v>2</c:v>
                </c:pt>
                <c:pt idx="8267">
                  <c:v>13</c:v>
                </c:pt>
                <c:pt idx="8268">
                  <c:v>8</c:v>
                </c:pt>
                <c:pt idx="8269">
                  <c:v>3</c:v>
                </c:pt>
                <c:pt idx="8270">
                  <c:v>3</c:v>
                </c:pt>
                <c:pt idx="8271">
                  <c:v>1</c:v>
                </c:pt>
                <c:pt idx="8272">
                  <c:v>4</c:v>
                </c:pt>
                <c:pt idx="8273">
                  <c:v>9</c:v>
                </c:pt>
                <c:pt idx="8274">
                  <c:v>10</c:v>
                </c:pt>
                <c:pt idx="8275">
                  <c:v>9</c:v>
                </c:pt>
                <c:pt idx="8276">
                  <c:v>5</c:v>
                </c:pt>
                <c:pt idx="8277">
                  <c:v>5</c:v>
                </c:pt>
                <c:pt idx="8278">
                  <c:v>7</c:v>
                </c:pt>
                <c:pt idx="8279">
                  <c:v>6</c:v>
                </c:pt>
                <c:pt idx="8280">
                  <c:v>4</c:v>
                </c:pt>
                <c:pt idx="8281">
                  <c:v>3</c:v>
                </c:pt>
                <c:pt idx="8282">
                  <c:v>7</c:v>
                </c:pt>
                <c:pt idx="8283">
                  <c:v>9</c:v>
                </c:pt>
                <c:pt idx="8284">
                  <c:v>5</c:v>
                </c:pt>
                <c:pt idx="8285">
                  <c:v>3</c:v>
                </c:pt>
                <c:pt idx="8286">
                  <c:v>5</c:v>
                </c:pt>
                <c:pt idx="8287">
                  <c:v>6</c:v>
                </c:pt>
                <c:pt idx="8288">
                  <c:v>11</c:v>
                </c:pt>
                <c:pt idx="8289">
                  <c:v>5</c:v>
                </c:pt>
                <c:pt idx="8290">
                  <c:v>12</c:v>
                </c:pt>
                <c:pt idx="8291">
                  <c:v>5</c:v>
                </c:pt>
                <c:pt idx="8292">
                  <c:v>8</c:v>
                </c:pt>
                <c:pt idx="8293">
                  <c:v>6</c:v>
                </c:pt>
                <c:pt idx="8294">
                  <c:v>2</c:v>
                </c:pt>
                <c:pt idx="8295">
                  <c:v>2</c:v>
                </c:pt>
                <c:pt idx="8296">
                  <c:v>10</c:v>
                </c:pt>
                <c:pt idx="8297">
                  <c:v>3</c:v>
                </c:pt>
                <c:pt idx="8298">
                  <c:v>2</c:v>
                </c:pt>
                <c:pt idx="8299">
                  <c:v>6</c:v>
                </c:pt>
                <c:pt idx="8300">
                  <c:v>3</c:v>
                </c:pt>
                <c:pt idx="8301">
                  <c:v>5</c:v>
                </c:pt>
                <c:pt idx="8302">
                  <c:v>4</c:v>
                </c:pt>
                <c:pt idx="8303">
                  <c:v>6</c:v>
                </c:pt>
                <c:pt idx="8304">
                  <c:v>8</c:v>
                </c:pt>
                <c:pt idx="8305">
                  <c:v>5</c:v>
                </c:pt>
                <c:pt idx="8306">
                  <c:v>3</c:v>
                </c:pt>
                <c:pt idx="8307">
                  <c:v>6</c:v>
                </c:pt>
                <c:pt idx="8308">
                  <c:v>14</c:v>
                </c:pt>
                <c:pt idx="8309">
                  <c:v>4</c:v>
                </c:pt>
                <c:pt idx="8310">
                  <c:v>2</c:v>
                </c:pt>
                <c:pt idx="8311">
                  <c:v>8</c:v>
                </c:pt>
                <c:pt idx="8312">
                  <c:v>4</c:v>
                </c:pt>
                <c:pt idx="8313">
                  <c:v>7</c:v>
                </c:pt>
                <c:pt idx="8314">
                  <c:v>6</c:v>
                </c:pt>
                <c:pt idx="8315">
                  <c:v>3</c:v>
                </c:pt>
                <c:pt idx="8316">
                  <c:v>9</c:v>
                </c:pt>
                <c:pt idx="8317">
                  <c:v>4</c:v>
                </c:pt>
                <c:pt idx="8318">
                  <c:v>6</c:v>
                </c:pt>
                <c:pt idx="8319">
                  <c:v>2</c:v>
                </c:pt>
                <c:pt idx="8320">
                  <c:v>7</c:v>
                </c:pt>
                <c:pt idx="8321">
                  <c:v>3</c:v>
                </c:pt>
                <c:pt idx="8322">
                  <c:v>0</c:v>
                </c:pt>
                <c:pt idx="8323">
                  <c:v>2</c:v>
                </c:pt>
                <c:pt idx="8324">
                  <c:v>0</c:v>
                </c:pt>
                <c:pt idx="8325">
                  <c:v>4</c:v>
                </c:pt>
                <c:pt idx="8326">
                  <c:v>3</c:v>
                </c:pt>
                <c:pt idx="8327">
                  <c:v>0</c:v>
                </c:pt>
                <c:pt idx="8328">
                  <c:v>7</c:v>
                </c:pt>
                <c:pt idx="8329">
                  <c:v>5</c:v>
                </c:pt>
                <c:pt idx="8330">
                  <c:v>1</c:v>
                </c:pt>
                <c:pt idx="8331">
                  <c:v>7</c:v>
                </c:pt>
                <c:pt idx="8332">
                  <c:v>7</c:v>
                </c:pt>
                <c:pt idx="8333">
                  <c:v>3</c:v>
                </c:pt>
                <c:pt idx="8334">
                  <c:v>0</c:v>
                </c:pt>
                <c:pt idx="8335">
                  <c:v>6</c:v>
                </c:pt>
                <c:pt idx="8336">
                  <c:v>7</c:v>
                </c:pt>
                <c:pt idx="8337">
                  <c:v>0</c:v>
                </c:pt>
                <c:pt idx="8338">
                  <c:v>4</c:v>
                </c:pt>
                <c:pt idx="8339">
                  <c:v>4</c:v>
                </c:pt>
                <c:pt idx="8340">
                  <c:v>5</c:v>
                </c:pt>
                <c:pt idx="8341">
                  <c:v>6</c:v>
                </c:pt>
                <c:pt idx="8342">
                  <c:v>6</c:v>
                </c:pt>
                <c:pt idx="8343">
                  <c:v>4</c:v>
                </c:pt>
                <c:pt idx="8344">
                  <c:v>1</c:v>
                </c:pt>
                <c:pt idx="8345">
                  <c:v>4</c:v>
                </c:pt>
                <c:pt idx="8346">
                  <c:v>1</c:v>
                </c:pt>
                <c:pt idx="8347">
                  <c:v>3</c:v>
                </c:pt>
                <c:pt idx="8348">
                  <c:v>4</c:v>
                </c:pt>
                <c:pt idx="8349">
                  <c:v>5</c:v>
                </c:pt>
                <c:pt idx="8350">
                  <c:v>11</c:v>
                </c:pt>
                <c:pt idx="8351">
                  <c:v>8</c:v>
                </c:pt>
                <c:pt idx="8352">
                  <c:v>6</c:v>
                </c:pt>
                <c:pt idx="8353">
                  <c:v>4</c:v>
                </c:pt>
                <c:pt idx="8354">
                  <c:v>9</c:v>
                </c:pt>
                <c:pt idx="8355">
                  <c:v>7</c:v>
                </c:pt>
                <c:pt idx="8356">
                  <c:v>3</c:v>
                </c:pt>
                <c:pt idx="8357">
                  <c:v>8</c:v>
                </c:pt>
                <c:pt idx="8358">
                  <c:v>3</c:v>
                </c:pt>
                <c:pt idx="8359">
                  <c:v>3</c:v>
                </c:pt>
                <c:pt idx="8360">
                  <c:v>4</c:v>
                </c:pt>
                <c:pt idx="8361">
                  <c:v>6</c:v>
                </c:pt>
                <c:pt idx="8362">
                  <c:v>6</c:v>
                </c:pt>
                <c:pt idx="8363">
                  <c:v>6</c:v>
                </c:pt>
                <c:pt idx="8364">
                  <c:v>9</c:v>
                </c:pt>
                <c:pt idx="8365">
                  <c:v>0</c:v>
                </c:pt>
                <c:pt idx="8366">
                  <c:v>3</c:v>
                </c:pt>
                <c:pt idx="8367">
                  <c:v>3</c:v>
                </c:pt>
                <c:pt idx="8368">
                  <c:v>2</c:v>
                </c:pt>
                <c:pt idx="8369">
                  <c:v>2</c:v>
                </c:pt>
                <c:pt idx="8370">
                  <c:v>9</c:v>
                </c:pt>
                <c:pt idx="8371">
                  <c:v>8</c:v>
                </c:pt>
                <c:pt idx="8372">
                  <c:v>5</c:v>
                </c:pt>
                <c:pt idx="8373">
                  <c:v>5</c:v>
                </c:pt>
                <c:pt idx="8374">
                  <c:v>5</c:v>
                </c:pt>
                <c:pt idx="8375">
                  <c:v>2</c:v>
                </c:pt>
                <c:pt idx="8376">
                  <c:v>3</c:v>
                </c:pt>
                <c:pt idx="8377">
                  <c:v>2</c:v>
                </c:pt>
                <c:pt idx="8378">
                  <c:v>1</c:v>
                </c:pt>
                <c:pt idx="8379">
                  <c:v>1</c:v>
                </c:pt>
                <c:pt idx="8380">
                  <c:v>4</c:v>
                </c:pt>
                <c:pt idx="8381">
                  <c:v>7</c:v>
                </c:pt>
                <c:pt idx="8382">
                  <c:v>6</c:v>
                </c:pt>
                <c:pt idx="8383">
                  <c:v>2</c:v>
                </c:pt>
                <c:pt idx="8384">
                  <c:v>5</c:v>
                </c:pt>
                <c:pt idx="8385">
                  <c:v>6</c:v>
                </c:pt>
                <c:pt idx="8386">
                  <c:v>7</c:v>
                </c:pt>
                <c:pt idx="8387">
                  <c:v>12</c:v>
                </c:pt>
                <c:pt idx="8388">
                  <c:v>5</c:v>
                </c:pt>
                <c:pt idx="8389">
                  <c:v>8</c:v>
                </c:pt>
                <c:pt idx="8390">
                  <c:v>3</c:v>
                </c:pt>
                <c:pt idx="8391">
                  <c:v>5</c:v>
                </c:pt>
                <c:pt idx="8392">
                  <c:v>1</c:v>
                </c:pt>
                <c:pt idx="8393">
                  <c:v>1</c:v>
                </c:pt>
                <c:pt idx="8394">
                  <c:v>8</c:v>
                </c:pt>
                <c:pt idx="8395">
                  <c:v>5</c:v>
                </c:pt>
                <c:pt idx="8396">
                  <c:v>3</c:v>
                </c:pt>
                <c:pt idx="8397">
                  <c:v>1</c:v>
                </c:pt>
                <c:pt idx="8398">
                  <c:v>4</c:v>
                </c:pt>
                <c:pt idx="8399">
                  <c:v>3</c:v>
                </c:pt>
                <c:pt idx="8400">
                  <c:v>4</c:v>
                </c:pt>
                <c:pt idx="8401">
                  <c:v>5</c:v>
                </c:pt>
                <c:pt idx="8402">
                  <c:v>2</c:v>
                </c:pt>
                <c:pt idx="8403">
                  <c:v>6</c:v>
                </c:pt>
                <c:pt idx="8404">
                  <c:v>6</c:v>
                </c:pt>
                <c:pt idx="8405">
                  <c:v>4</c:v>
                </c:pt>
                <c:pt idx="8406">
                  <c:v>2</c:v>
                </c:pt>
                <c:pt idx="8407">
                  <c:v>8</c:v>
                </c:pt>
                <c:pt idx="8408">
                  <c:v>6</c:v>
                </c:pt>
                <c:pt idx="8409">
                  <c:v>12</c:v>
                </c:pt>
                <c:pt idx="8410">
                  <c:v>5</c:v>
                </c:pt>
                <c:pt idx="8411">
                  <c:v>6</c:v>
                </c:pt>
                <c:pt idx="8412">
                  <c:v>5</c:v>
                </c:pt>
                <c:pt idx="8413">
                  <c:v>4</c:v>
                </c:pt>
                <c:pt idx="8414">
                  <c:v>5</c:v>
                </c:pt>
                <c:pt idx="8415">
                  <c:v>3</c:v>
                </c:pt>
                <c:pt idx="8416">
                  <c:v>0</c:v>
                </c:pt>
                <c:pt idx="8417">
                  <c:v>3</c:v>
                </c:pt>
                <c:pt idx="8418">
                  <c:v>6</c:v>
                </c:pt>
                <c:pt idx="8419">
                  <c:v>6</c:v>
                </c:pt>
                <c:pt idx="8420">
                  <c:v>8</c:v>
                </c:pt>
                <c:pt idx="8421">
                  <c:v>5</c:v>
                </c:pt>
                <c:pt idx="8422">
                  <c:v>4</c:v>
                </c:pt>
                <c:pt idx="8423">
                  <c:v>4</c:v>
                </c:pt>
                <c:pt idx="8424">
                  <c:v>2</c:v>
                </c:pt>
                <c:pt idx="8425">
                  <c:v>5</c:v>
                </c:pt>
                <c:pt idx="8426">
                  <c:v>7</c:v>
                </c:pt>
                <c:pt idx="8427">
                  <c:v>4</c:v>
                </c:pt>
                <c:pt idx="8428">
                  <c:v>3</c:v>
                </c:pt>
                <c:pt idx="8429">
                  <c:v>4</c:v>
                </c:pt>
                <c:pt idx="8430">
                  <c:v>6</c:v>
                </c:pt>
                <c:pt idx="8431">
                  <c:v>4</c:v>
                </c:pt>
                <c:pt idx="8432">
                  <c:v>3</c:v>
                </c:pt>
                <c:pt idx="8433">
                  <c:v>0</c:v>
                </c:pt>
                <c:pt idx="8434">
                  <c:v>1</c:v>
                </c:pt>
                <c:pt idx="8435">
                  <c:v>3</c:v>
                </c:pt>
                <c:pt idx="8436">
                  <c:v>3</c:v>
                </c:pt>
                <c:pt idx="8437">
                  <c:v>4</c:v>
                </c:pt>
                <c:pt idx="8438">
                  <c:v>3</c:v>
                </c:pt>
                <c:pt idx="8439">
                  <c:v>5</c:v>
                </c:pt>
                <c:pt idx="8440">
                  <c:v>6</c:v>
                </c:pt>
                <c:pt idx="8441">
                  <c:v>6</c:v>
                </c:pt>
                <c:pt idx="8442">
                  <c:v>6</c:v>
                </c:pt>
                <c:pt idx="8443">
                  <c:v>4</c:v>
                </c:pt>
                <c:pt idx="8444">
                  <c:v>3</c:v>
                </c:pt>
                <c:pt idx="8445">
                  <c:v>4</c:v>
                </c:pt>
                <c:pt idx="8446">
                  <c:v>2</c:v>
                </c:pt>
                <c:pt idx="8447">
                  <c:v>3</c:v>
                </c:pt>
                <c:pt idx="8448">
                  <c:v>4</c:v>
                </c:pt>
                <c:pt idx="8449">
                  <c:v>5</c:v>
                </c:pt>
                <c:pt idx="8450">
                  <c:v>8</c:v>
                </c:pt>
                <c:pt idx="8451">
                  <c:v>1</c:v>
                </c:pt>
                <c:pt idx="8452">
                  <c:v>6</c:v>
                </c:pt>
                <c:pt idx="8453">
                  <c:v>7</c:v>
                </c:pt>
                <c:pt idx="8454">
                  <c:v>3</c:v>
                </c:pt>
                <c:pt idx="8455">
                  <c:v>3</c:v>
                </c:pt>
                <c:pt idx="8456">
                  <c:v>3</c:v>
                </c:pt>
                <c:pt idx="8457">
                  <c:v>3</c:v>
                </c:pt>
                <c:pt idx="8458">
                  <c:v>3</c:v>
                </c:pt>
                <c:pt idx="8459">
                  <c:v>6</c:v>
                </c:pt>
                <c:pt idx="8460">
                  <c:v>5</c:v>
                </c:pt>
                <c:pt idx="8461">
                  <c:v>10</c:v>
                </c:pt>
                <c:pt idx="8462">
                  <c:v>3</c:v>
                </c:pt>
                <c:pt idx="8463">
                  <c:v>10</c:v>
                </c:pt>
                <c:pt idx="8464">
                  <c:v>3</c:v>
                </c:pt>
                <c:pt idx="8465">
                  <c:v>5</c:v>
                </c:pt>
                <c:pt idx="8466">
                  <c:v>4</c:v>
                </c:pt>
                <c:pt idx="8467">
                  <c:v>1</c:v>
                </c:pt>
                <c:pt idx="8468">
                  <c:v>5</c:v>
                </c:pt>
                <c:pt idx="8469">
                  <c:v>9</c:v>
                </c:pt>
                <c:pt idx="8470">
                  <c:v>3</c:v>
                </c:pt>
                <c:pt idx="8471">
                  <c:v>4</c:v>
                </c:pt>
                <c:pt idx="8472">
                  <c:v>2</c:v>
                </c:pt>
                <c:pt idx="8473">
                  <c:v>3</c:v>
                </c:pt>
                <c:pt idx="8474">
                  <c:v>4</c:v>
                </c:pt>
                <c:pt idx="8475">
                  <c:v>2</c:v>
                </c:pt>
                <c:pt idx="8476">
                  <c:v>4</c:v>
                </c:pt>
                <c:pt idx="8477">
                  <c:v>5</c:v>
                </c:pt>
                <c:pt idx="8478">
                  <c:v>5</c:v>
                </c:pt>
                <c:pt idx="8479">
                  <c:v>5</c:v>
                </c:pt>
                <c:pt idx="8480">
                  <c:v>6</c:v>
                </c:pt>
                <c:pt idx="8481">
                  <c:v>3</c:v>
                </c:pt>
                <c:pt idx="8482">
                  <c:v>5</c:v>
                </c:pt>
                <c:pt idx="8483">
                  <c:v>4</c:v>
                </c:pt>
                <c:pt idx="8484">
                  <c:v>6</c:v>
                </c:pt>
                <c:pt idx="8485">
                  <c:v>10</c:v>
                </c:pt>
                <c:pt idx="8486">
                  <c:v>2</c:v>
                </c:pt>
                <c:pt idx="8487">
                  <c:v>10</c:v>
                </c:pt>
                <c:pt idx="8488">
                  <c:v>4</c:v>
                </c:pt>
                <c:pt idx="8489">
                  <c:v>10</c:v>
                </c:pt>
                <c:pt idx="8490">
                  <c:v>2</c:v>
                </c:pt>
                <c:pt idx="8491">
                  <c:v>6</c:v>
                </c:pt>
                <c:pt idx="8492">
                  <c:v>2</c:v>
                </c:pt>
                <c:pt idx="8493">
                  <c:v>12</c:v>
                </c:pt>
                <c:pt idx="8494">
                  <c:v>6</c:v>
                </c:pt>
                <c:pt idx="8495">
                  <c:v>14</c:v>
                </c:pt>
                <c:pt idx="8496">
                  <c:v>6</c:v>
                </c:pt>
                <c:pt idx="8497">
                  <c:v>6</c:v>
                </c:pt>
                <c:pt idx="8498">
                  <c:v>7</c:v>
                </c:pt>
                <c:pt idx="8499">
                  <c:v>13</c:v>
                </c:pt>
                <c:pt idx="8500">
                  <c:v>2</c:v>
                </c:pt>
                <c:pt idx="8501">
                  <c:v>9</c:v>
                </c:pt>
                <c:pt idx="8502">
                  <c:v>3</c:v>
                </c:pt>
                <c:pt idx="8503">
                  <c:v>13</c:v>
                </c:pt>
                <c:pt idx="8504">
                  <c:v>9</c:v>
                </c:pt>
                <c:pt idx="8505">
                  <c:v>9</c:v>
                </c:pt>
                <c:pt idx="8506">
                  <c:v>5</c:v>
                </c:pt>
                <c:pt idx="8507">
                  <c:v>7</c:v>
                </c:pt>
                <c:pt idx="8508">
                  <c:v>4</c:v>
                </c:pt>
                <c:pt idx="8509">
                  <c:v>6</c:v>
                </c:pt>
                <c:pt idx="8510">
                  <c:v>3</c:v>
                </c:pt>
                <c:pt idx="8511">
                  <c:v>2</c:v>
                </c:pt>
                <c:pt idx="8512">
                  <c:v>1</c:v>
                </c:pt>
                <c:pt idx="8513">
                  <c:v>2</c:v>
                </c:pt>
                <c:pt idx="8514">
                  <c:v>8</c:v>
                </c:pt>
                <c:pt idx="8515">
                  <c:v>4</c:v>
                </c:pt>
                <c:pt idx="8516">
                  <c:v>7</c:v>
                </c:pt>
                <c:pt idx="8517">
                  <c:v>6</c:v>
                </c:pt>
                <c:pt idx="8518">
                  <c:v>8</c:v>
                </c:pt>
                <c:pt idx="8519">
                  <c:v>6</c:v>
                </c:pt>
                <c:pt idx="8520">
                  <c:v>3</c:v>
                </c:pt>
                <c:pt idx="8521">
                  <c:v>3</c:v>
                </c:pt>
                <c:pt idx="8522">
                  <c:v>9</c:v>
                </c:pt>
                <c:pt idx="8523">
                  <c:v>4</c:v>
                </c:pt>
                <c:pt idx="8524">
                  <c:v>7</c:v>
                </c:pt>
                <c:pt idx="8525">
                  <c:v>9</c:v>
                </c:pt>
                <c:pt idx="8526">
                  <c:v>7</c:v>
                </c:pt>
                <c:pt idx="8527">
                  <c:v>4</c:v>
                </c:pt>
                <c:pt idx="8528">
                  <c:v>4</c:v>
                </c:pt>
                <c:pt idx="8529">
                  <c:v>3</c:v>
                </c:pt>
                <c:pt idx="8530">
                  <c:v>7</c:v>
                </c:pt>
                <c:pt idx="8531">
                  <c:v>9</c:v>
                </c:pt>
                <c:pt idx="8532">
                  <c:v>9</c:v>
                </c:pt>
                <c:pt idx="8533">
                  <c:v>4</c:v>
                </c:pt>
                <c:pt idx="8534">
                  <c:v>5</c:v>
                </c:pt>
                <c:pt idx="8535">
                  <c:v>4</c:v>
                </c:pt>
                <c:pt idx="8536">
                  <c:v>2</c:v>
                </c:pt>
                <c:pt idx="8537">
                  <c:v>1</c:v>
                </c:pt>
                <c:pt idx="8538">
                  <c:v>4</c:v>
                </c:pt>
                <c:pt idx="8539">
                  <c:v>4</c:v>
                </c:pt>
                <c:pt idx="8540">
                  <c:v>2</c:v>
                </c:pt>
                <c:pt idx="8541">
                  <c:v>6</c:v>
                </c:pt>
                <c:pt idx="8542">
                  <c:v>4</c:v>
                </c:pt>
                <c:pt idx="8543">
                  <c:v>4</c:v>
                </c:pt>
                <c:pt idx="8544">
                  <c:v>4</c:v>
                </c:pt>
                <c:pt idx="8545">
                  <c:v>5</c:v>
                </c:pt>
                <c:pt idx="8546">
                  <c:v>5</c:v>
                </c:pt>
                <c:pt idx="8547">
                  <c:v>5</c:v>
                </c:pt>
                <c:pt idx="8548">
                  <c:v>2</c:v>
                </c:pt>
                <c:pt idx="8549">
                  <c:v>6</c:v>
                </c:pt>
                <c:pt idx="8550">
                  <c:v>2</c:v>
                </c:pt>
                <c:pt idx="8551">
                  <c:v>8</c:v>
                </c:pt>
                <c:pt idx="8552">
                  <c:v>2</c:v>
                </c:pt>
                <c:pt idx="8553">
                  <c:v>3</c:v>
                </c:pt>
                <c:pt idx="8554">
                  <c:v>3</c:v>
                </c:pt>
                <c:pt idx="8555">
                  <c:v>9</c:v>
                </c:pt>
                <c:pt idx="8556">
                  <c:v>5</c:v>
                </c:pt>
                <c:pt idx="8557">
                  <c:v>4</c:v>
                </c:pt>
                <c:pt idx="8558">
                  <c:v>3</c:v>
                </c:pt>
                <c:pt idx="8559">
                  <c:v>10</c:v>
                </c:pt>
                <c:pt idx="8560">
                  <c:v>10</c:v>
                </c:pt>
                <c:pt idx="8561">
                  <c:v>7</c:v>
                </c:pt>
                <c:pt idx="8562">
                  <c:v>4</c:v>
                </c:pt>
                <c:pt idx="8563">
                  <c:v>6</c:v>
                </c:pt>
                <c:pt idx="8564">
                  <c:v>2</c:v>
                </c:pt>
                <c:pt idx="8565">
                  <c:v>3</c:v>
                </c:pt>
                <c:pt idx="8566">
                  <c:v>7</c:v>
                </c:pt>
                <c:pt idx="8567">
                  <c:v>5</c:v>
                </c:pt>
                <c:pt idx="8568">
                  <c:v>4</c:v>
                </c:pt>
                <c:pt idx="8569">
                  <c:v>4</c:v>
                </c:pt>
                <c:pt idx="8570">
                  <c:v>3</c:v>
                </c:pt>
                <c:pt idx="8571">
                  <c:v>3</c:v>
                </c:pt>
                <c:pt idx="8572">
                  <c:v>5</c:v>
                </c:pt>
                <c:pt idx="8573">
                  <c:v>7</c:v>
                </c:pt>
                <c:pt idx="8574">
                  <c:v>6</c:v>
                </c:pt>
                <c:pt idx="8575">
                  <c:v>4</c:v>
                </c:pt>
                <c:pt idx="8576">
                  <c:v>5</c:v>
                </c:pt>
                <c:pt idx="8577">
                  <c:v>7</c:v>
                </c:pt>
                <c:pt idx="8578">
                  <c:v>14</c:v>
                </c:pt>
                <c:pt idx="8579">
                  <c:v>4</c:v>
                </c:pt>
                <c:pt idx="8580">
                  <c:v>8</c:v>
                </c:pt>
                <c:pt idx="8581">
                  <c:v>5</c:v>
                </c:pt>
                <c:pt idx="8582">
                  <c:v>3</c:v>
                </c:pt>
                <c:pt idx="8583">
                  <c:v>6</c:v>
                </c:pt>
                <c:pt idx="8584">
                  <c:v>6</c:v>
                </c:pt>
                <c:pt idx="8585">
                  <c:v>4</c:v>
                </c:pt>
                <c:pt idx="8586">
                  <c:v>1</c:v>
                </c:pt>
                <c:pt idx="8587">
                  <c:v>3</c:v>
                </c:pt>
                <c:pt idx="8588">
                  <c:v>8</c:v>
                </c:pt>
                <c:pt idx="8589">
                  <c:v>5</c:v>
                </c:pt>
                <c:pt idx="8590">
                  <c:v>4</c:v>
                </c:pt>
                <c:pt idx="8591">
                  <c:v>8</c:v>
                </c:pt>
                <c:pt idx="8592">
                  <c:v>5</c:v>
                </c:pt>
                <c:pt idx="8593">
                  <c:v>7</c:v>
                </c:pt>
                <c:pt idx="8594">
                  <c:v>9</c:v>
                </c:pt>
                <c:pt idx="8595">
                  <c:v>5</c:v>
                </c:pt>
                <c:pt idx="8596">
                  <c:v>7</c:v>
                </c:pt>
                <c:pt idx="8597">
                  <c:v>7</c:v>
                </c:pt>
                <c:pt idx="8598">
                  <c:v>8</c:v>
                </c:pt>
                <c:pt idx="8599">
                  <c:v>7</c:v>
                </c:pt>
                <c:pt idx="8600">
                  <c:v>2</c:v>
                </c:pt>
                <c:pt idx="8601">
                  <c:v>6</c:v>
                </c:pt>
                <c:pt idx="8602">
                  <c:v>3</c:v>
                </c:pt>
                <c:pt idx="8603">
                  <c:v>5</c:v>
                </c:pt>
                <c:pt idx="8604">
                  <c:v>6</c:v>
                </c:pt>
                <c:pt idx="8605">
                  <c:v>7</c:v>
                </c:pt>
                <c:pt idx="8606">
                  <c:v>6</c:v>
                </c:pt>
                <c:pt idx="8607">
                  <c:v>6</c:v>
                </c:pt>
                <c:pt idx="8608">
                  <c:v>10</c:v>
                </c:pt>
                <c:pt idx="8609">
                  <c:v>3</c:v>
                </c:pt>
                <c:pt idx="8610">
                  <c:v>5</c:v>
                </c:pt>
                <c:pt idx="8611">
                  <c:v>4</c:v>
                </c:pt>
                <c:pt idx="8612">
                  <c:v>4</c:v>
                </c:pt>
                <c:pt idx="8613">
                  <c:v>1</c:v>
                </c:pt>
                <c:pt idx="8614">
                  <c:v>8</c:v>
                </c:pt>
                <c:pt idx="8615">
                  <c:v>1</c:v>
                </c:pt>
                <c:pt idx="8616">
                  <c:v>4</c:v>
                </c:pt>
                <c:pt idx="8617">
                  <c:v>4</c:v>
                </c:pt>
                <c:pt idx="8618">
                  <c:v>10</c:v>
                </c:pt>
                <c:pt idx="8619">
                  <c:v>6</c:v>
                </c:pt>
                <c:pt idx="8620">
                  <c:v>1</c:v>
                </c:pt>
                <c:pt idx="8621">
                  <c:v>5</c:v>
                </c:pt>
                <c:pt idx="8622">
                  <c:v>5</c:v>
                </c:pt>
                <c:pt idx="8623">
                  <c:v>7</c:v>
                </c:pt>
                <c:pt idx="8624">
                  <c:v>3</c:v>
                </c:pt>
                <c:pt idx="8625">
                  <c:v>3</c:v>
                </c:pt>
                <c:pt idx="8626">
                  <c:v>2</c:v>
                </c:pt>
                <c:pt idx="8627">
                  <c:v>3</c:v>
                </c:pt>
                <c:pt idx="8628">
                  <c:v>11</c:v>
                </c:pt>
                <c:pt idx="8629">
                  <c:v>7</c:v>
                </c:pt>
                <c:pt idx="8630">
                  <c:v>8</c:v>
                </c:pt>
                <c:pt idx="8631">
                  <c:v>4</c:v>
                </c:pt>
                <c:pt idx="8632">
                  <c:v>4</c:v>
                </c:pt>
                <c:pt idx="8633">
                  <c:v>6</c:v>
                </c:pt>
                <c:pt idx="8634">
                  <c:v>6</c:v>
                </c:pt>
                <c:pt idx="8635">
                  <c:v>5</c:v>
                </c:pt>
                <c:pt idx="8636">
                  <c:v>5</c:v>
                </c:pt>
                <c:pt idx="8637">
                  <c:v>2</c:v>
                </c:pt>
                <c:pt idx="8638">
                  <c:v>4</c:v>
                </c:pt>
                <c:pt idx="8639">
                  <c:v>4</c:v>
                </c:pt>
                <c:pt idx="8640">
                  <c:v>6</c:v>
                </c:pt>
                <c:pt idx="8641">
                  <c:v>7</c:v>
                </c:pt>
                <c:pt idx="8642">
                  <c:v>6</c:v>
                </c:pt>
                <c:pt idx="8643">
                  <c:v>7</c:v>
                </c:pt>
                <c:pt idx="8644">
                  <c:v>4</c:v>
                </c:pt>
                <c:pt idx="8645">
                  <c:v>3</c:v>
                </c:pt>
                <c:pt idx="8646">
                  <c:v>3</c:v>
                </c:pt>
                <c:pt idx="8647">
                  <c:v>4</c:v>
                </c:pt>
                <c:pt idx="8648">
                  <c:v>6</c:v>
                </c:pt>
                <c:pt idx="8649">
                  <c:v>2</c:v>
                </c:pt>
                <c:pt idx="8650">
                  <c:v>6</c:v>
                </c:pt>
                <c:pt idx="8651">
                  <c:v>5</c:v>
                </c:pt>
                <c:pt idx="8652">
                  <c:v>9</c:v>
                </c:pt>
                <c:pt idx="8653">
                  <c:v>2</c:v>
                </c:pt>
                <c:pt idx="8654">
                  <c:v>6</c:v>
                </c:pt>
                <c:pt idx="8655">
                  <c:v>6</c:v>
                </c:pt>
                <c:pt idx="8656">
                  <c:v>2</c:v>
                </c:pt>
                <c:pt idx="8657">
                  <c:v>6</c:v>
                </c:pt>
                <c:pt idx="8658">
                  <c:v>5</c:v>
                </c:pt>
                <c:pt idx="8659">
                  <c:v>6</c:v>
                </c:pt>
                <c:pt idx="8660">
                  <c:v>7</c:v>
                </c:pt>
                <c:pt idx="8661">
                  <c:v>5</c:v>
                </c:pt>
                <c:pt idx="8662">
                  <c:v>4</c:v>
                </c:pt>
                <c:pt idx="8663">
                  <c:v>5</c:v>
                </c:pt>
                <c:pt idx="8664">
                  <c:v>4</c:v>
                </c:pt>
                <c:pt idx="8665">
                  <c:v>4</c:v>
                </c:pt>
                <c:pt idx="8666">
                  <c:v>8</c:v>
                </c:pt>
                <c:pt idx="8667">
                  <c:v>6</c:v>
                </c:pt>
                <c:pt idx="8668">
                  <c:v>6</c:v>
                </c:pt>
                <c:pt idx="8669">
                  <c:v>6</c:v>
                </c:pt>
                <c:pt idx="8670">
                  <c:v>5</c:v>
                </c:pt>
                <c:pt idx="8671">
                  <c:v>6</c:v>
                </c:pt>
                <c:pt idx="8672">
                  <c:v>8</c:v>
                </c:pt>
                <c:pt idx="8673">
                  <c:v>4</c:v>
                </c:pt>
                <c:pt idx="8674">
                  <c:v>4</c:v>
                </c:pt>
                <c:pt idx="8675">
                  <c:v>1</c:v>
                </c:pt>
                <c:pt idx="8676">
                  <c:v>8</c:v>
                </c:pt>
                <c:pt idx="8677">
                  <c:v>6</c:v>
                </c:pt>
                <c:pt idx="8678">
                  <c:v>3</c:v>
                </c:pt>
                <c:pt idx="8679">
                  <c:v>6</c:v>
                </c:pt>
                <c:pt idx="8680">
                  <c:v>3</c:v>
                </c:pt>
                <c:pt idx="8681">
                  <c:v>4</c:v>
                </c:pt>
                <c:pt idx="8682">
                  <c:v>2</c:v>
                </c:pt>
                <c:pt idx="8683">
                  <c:v>5</c:v>
                </c:pt>
                <c:pt idx="8684">
                  <c:v>5</c:v>
                </c:pt>
                <c:pt idx="8685">
                  <c:v>6</c:v>
                </c:pt>
                <c:pt idx="8686">
                  <c:v>4</c:v>
                </c:pt>
                <c:pt idx="8687">
                  <c:v>5</c:v>
                </c:pt>
                <c:pt idx="8688">
                  <c:v>1</c:v>
                </c:pt>
                <c:pt idx="8689">
                  <c:v>5</c:v>
                </c:pt>
                <c:pt idx="8690">
                  <c:v>7</c:v>
                </c:pt>
                <c:pt idx="8691">
                  <c:v>7</c:v>
                </c:pt>
                <c:pt idx="8692">
                  <c:v>2</c:v>
                </c:pt>
                <c:pt idx="8693">
                  <c:v>2</c:v>
                </c:pt>
                <c:pt idx="8694">
                  <c:v>12</c:v>
                </c:pt>
                <c:pt idx="8695">
                  <c:v>9</c:v>
                </c:pt>
                <c:pt idx="8696">
                  <c:v>4</c:v>
                </c:pt>
                <c:pt idx="8697">
                  <c:v>6</c:v>
                </c:pt>
                <c:pt idx="8698">
                  <c:v>5</c:v>
                </c:pt>
                <c:pt idx="8699">
                  <c:v>3</c:v>
                </c:pt>
                <c:pt idx="8700">
                  <c:v>8</c:v>
                </c:pt>
                <c:pt idx="8701">
                  <c:v>5</c:v>
                </c:pt>
                <c:pt idx="8702">
                  <c:v>6</c:v>
                </c:pt>
                <c:pt idx="8703">
                  <c:v>7</c:v>
                </c:pt>
                <c:pt idx="8704">
                  <c:v>4</c:v>
                </c:pt>
                <c:pt idx="8705">
                  <c:v>3</c:v>
                </c:pt>
                <c:pt idx="8706">
                  <c:v>4</c:v>
                </c:pt>
                <c:pt idx="8707">
                  <c:v>5</c:v>
                </c:pt>
                <c:pt idx="8708">
                  <c:v>7</c:v>
                </c:pt>
                <c:pt idx="8709">
                  <c:v>8</c:v>
                </c:pt>
                <c:pt idx="8710">
                  <c:v>7</c:v>
                </c:pt>
                <c:pt idx="8711">
                  <c:v>7</c:v>
                </c:pt>
                <c:pt idx="8712">
                  <c:v>3</c:v>
                </c:pt>
                <c:pt idx="8713">
                  <c:v>3</c:v>
                </c:pt>
                <c:pt idx="8714">
                  <c:v>11</c:v>
                </c:pt>
                <c:pt idx="8715">
                  <c:v>5</c:v>
                </c:pt>
                <c:pt idx="8716">
                  <c:v>3</c:v>
                </c:pt>
                <c:pt idx="8717">
                  <c:v>7</c:v>
                </c:pt>
                <c:pt idx="8718">
                  <c:v>4</c:v>
                </c:pt>
                <c:pt idx="8719">
                  <c:v>4</c:v>
                </c:pt>
                <c:pt idx="8720">
                  <c:v>3</c:v>
                </c:pt>
                <c:pt idx="8721">
                  <c:v>4</c:v>
                </c:pt>
                <c:pt idx="8722">
                  <c:v>2</c:v>
                </c:pt>
                <c:pt idx="8723">
                  <c:v>6</c:v>
                </c:pt>
                <c:pt idx="8724">
                  <c:v>4</c:v>
                </c:pt>
                <c:pt idx="8725">
                  <c:v>6</c:v>
                </c:pt>
                <c:pt idx="8726">
                  <c:v>3</c:v>
                </c:pt>
                <c:pt idx="8727">
                  <c:v>2</c:v>
                </c:pt>
                <c:pt idx="8728">
                  <c:v>7</c:v>
                </c:pt>
                <c:pt idx="8729">
                  <c:v>4</c:v>
                </c:pt>
                <c:pt idx="8730">
                  <c:v>2</c:v>
                </c:pt>
                <c:pt idx="8731">
                  <c:v>5</c:v>
                </c:pt>
                <c:pt idx="8732">
                  <c:v>11</c:v>
                </c:pt>
                <c:pt idx="8733">
                  <c:v>5</c:v>
                </c:pt>
                <c:pt idx="8734">
                  <c:v>3</c:v>
                </c:pt>
                <c:pt idx="8735">
                  <c:v>5</c:v>
                </c:pt>
                <c:pt idx="8736">
                  <c:v>4</c:v>
                </c:pt>
                <c:pt idx="8737">
                  <c:v>10</c:v>
                </c:pt>
                <c:pt idx="8738">
                  <c:v>0</c:v>
                </c:pt>
                <c:pt idx="8739">
                  <c:v>7</c:v>
                </c:pt>
                <c:pt idx="8740">
                  <c:v>7</c:v>
                </c:pt>
                <c:pt idx="8741">
                  <c:v>5</c:v>
                </c:pt>
                <c:pt idx="8742">
                  <c:v>2</c:v>
                </c:pt>
                <c:pt idx="8743">
                  <c:v>11</c:v>
                </c:pt>
                <c:pt idx="8744">
                  <c:v>3</c:v>
                </c:pt>
                <c:pt idx="8745">
                  <c:v>10</c:v>
                </c:pt>
                <c:pt idx="8746">
                  <c:v>9</c:v>
                </c:pt>
                <c:pt idx="8747">
                  <c:v>1</c:v>
                </c:pt>
                <c:pt idx="8748">
                  <c:v>1</c:v>
                </c:pt>
                <c:pt idx="8749">
                  <c:v>4</c:v>
                </c:pt>
                <c:pt idx="8750">
                  <c:v>1</c:v>
                </c:pt>
                <c:pt idx="8751">
                  <c:v>4</c:v>
                </c:pt>
                <c:pt idx="8752">
                  <c:v>3</c:v>
                </c:pt>
                <c:pt idx="8753">
                  <c:v>4</c:v>
                </c:pt>
                <c:pt idx="8754">
                  <c:v>6</c:v>
                </c:pt>
                <c:pt idx="8755">
                  <c:v>5</c:v>
                </c:pt>
                <c:pt idx="8756">
                  <c:v>2</c:v>
                </c:pt>
                <c:pt idx="8757">
                  <c:v>11</c:v>
                </c:pt>
                <c:pt idx="8758">
                  <c:v>9</c:v>
                </c:pt>
                <c:pt idx="8759">
                  <c:v>5</c:v>
                </c:pt>
                <c:pt idx="8760">
                  <c:v>5</c:v>
                </c:pt>
                <c:pt idx="8761">
                  <c:v>1</c:v>
                </c:pt>
                <c:pt idx="8762">
                  <c:v>4</c:v>
                </c:pt>
                <c:pt idx="8763">
                  <c:v>4</c:v>
                </c:pt>
                <c:pt idx="8764">
                  <c:v>7</c:v>
                </c:pt>
                <c:pt idx="8765">
                  <c:v>3</c:v>
                </c:pt>
                <c:pt idx="8766">
                  <c:v>1</c:v>
                </c:pt>
                <c:pt idx="8767">
                  <c:v>6</c:v>
                </c:pt>
                <c:pt idx="8768">
                  <c:v>7</c:v>
                </c:pt>
                <c:pt idx="8769">
                  <c:v>4</c:v>
                </c:pt>
                <c:pt idx="8770">
                  <c:v>3</c:v>
                </c:pt>
                <c:pt idx="8771">
                  <c:v>6</c:v>
                </c:pt>
                <c:pt idx="8772">
                  <c:v>4</c:v>
                </c:pt>
                <c:pt idx="8773">
                  <c:v>4</c:v>
                </c:pt>
                <c:pt idx="8774">
                  <c:v>6</c:v>
                </c:pt>
                <c:pt idx="8775">
                  <c:v>2</c:v>
                </c:pt>
                <c:pt idx="8776">
                  <c:v>3</c:v>
                </c:pt>
                <c:pt idx="8777">
                  <c:v>6</c:v>
                </c:pt>
                <c:pt idx="8778">
                  <c:v>7</c:v>
                </c:pt>
                <c:pt idx="8779">
                  <c:v>7</c:v>
                </c:pt>
                <c:pt idx="8780">
                  <c:v>10</c:v>
                </c:pt>
                <c:pt idx="8781">
                  <c:v>1</c:v>
                </c:pt>
                <c:pt idx="8782">
                  <c:v>1</c:v>
                </c:pt>
                <c:pt idx="8783">
                  <c:v>4</c:v>
                </c:pt>
                <c:pt idx="8784">
                  <c:v>8</c:v>
                </c:pt>
                <c:pt idx="8785">
                  <c:v>7</c:v>
                </c:pt>
                <c:pt idx="8786">
                  <c:v>4</c:v>
                </c:pt>
                <c:pt idx="8787">
                  <c:v>6</c:v>
                </c:pt>
                <c:pt idx="8788">
                  <c:v>4</c:v>
                </c:pt>
                <c:pt idx="8789">
                  <c:v>7</c:v>
                </c:pt>
                <c:pt idx="8790">
                  <c:v>2</c:v>
                </c:pt>
                <c:pt idx="8791">
                  <c:v>1</c:v>
                </c:pt>
                <c:pt idx="8792">
                  <c:v>3</c:v>
                </c:pt>
                <c:pt idx="8793">
                  <c:v>6</c:v>
                </c:pt>
                <c:pt idx="8794">
                  <c:v>3</c:v>
                </c:pt>
                <c:pt idx="8795">
                  <c:v>6</c:v>
                </c:pt>
                <c:pt idx="8796">
                  <c:v>4</c:v>
                </c:pt>
                <c:pt idx="8797">
                  <c:v>7</c:v>
                </c:pt>
                <c:pt idx="8798">
                  <c:v>3</c:v>
                </c:pt>
                <c:pt idx="8799">
                  <c:v>4</c:v>
                </c:pt>
                <c:pt idx="8800">
                  <c:v>4</c:v>
                </c:pt>
                <c:pt idx="8801">
                  <c:v>1</c:v>
                </c:pt>
                <c:pt idx="8802">
                  <c:v>7</c:v>
                </c:pt>
                <c:pt idx="8803">
                  <c:v>1</c:v>
                </c:pt>
                <c:pt idx="8804">
                  <c:v>3</c:v>
                </c:pt>
                <c:pt idx="8805">
                  <c:v>7</c:v>
                </c:pt>
                <c:pt idx="8806">
                  <c:v>6</c:v>
                </c:pt>
                <c:pt idx="8807">
                  <c:v>6</c:v>
                </c:pt>
                <c:pt idx="8808">
                  <c:v>1</c:v>
                </c:pt>
                <c:pt idx="8809">
                  <c:v>5</c:v>
                </c:pt>
                <c:pt idx="8810">
                  <c:v>5</c:v>
                </c:pt>
                <c:pt idx="8811">
                  <c:v>4</c:v>
                </c:pt>
                <c:pt idx="8812">
                  <c:v>2</c:v>
                </c:pt>
                <c:pt idx="8813">
                  <c:v>1</c:v>
                </c:pt>
                <c:pt idx="8814">
                  <c:v>7</c:v>
                </c:pt>
                <c:pt idx="8815">
                  <c:v>4</c:v>
                </c:pt>
                <c:pt idx="8816">
                  <c:v>7</c:v>
                </c:pt>
                <c:pt idx="8817">
                  <c:v>2</c:v>
                </c:pt>
                <c:pt idx="8818">
                  <c:v>8</c:v>
                </c:pt>
                <c:pt idx="8819">
                  <c:v>2</c:v>
                </c:pt>
                <c:pt idx="8820">
                  <c:v>6</c:v>
                </c:pt>
                <c:pt idx="8821">
                  <c:v>4</c:v>
                </c:pt>
                <c:pt idx="8822">
                  <c:v>1</c:v>
                </c:pt>
                <c:pt idx="8823">
                  <c:v>4</c:v>
                </c:pt>
                <c:pt idx="8824">
                  <c:v>4</c:v>
                </c:pt>
                <c:pt idx="8825">
                  <c:v>6</c:v>
                </c:pt>
                <c:pt idx="8826">
                  <c:v>3</c:v>
                </c:pt>
                <c:pt idx="8827">
                  <c:v>9</c:v>
                </c:pt>
                <c:pt idx="8828">
                  <c:v>4</c:v>
                </c:pt>
                <c:pt idx="8829">
                  <c:v>4</c:v>
                </c:pt>
                <c:pt idx="8830">
                  <c:v>4</c:v>
                </c:pt>
                <c:pt idx="8831">
                  <c:v>5</c:v>
                </c:pt>
                <c:pt idx="8832">
                  <c:v>3</c:v>
                </c:pt>
                <c:pt idx="8833">
                  <c:v>8</c:v>
                </c:pt>
                <c:pt idx="8834">
                  <c:v>6</c:v>
                </c:pt>
                <c:pt idx="8835">
                  <c:v>2</c:v>
                </c:pt>
                <c:pt idx="8836">
                  <c:v>2</c:v>
                </c:pt>
                <c:pt idx="8837">
                  <c:v>5</c:v>
                </c:pt>
                <c:pt idx="8838">
                  <c:v>1</c:v>
                </c:pt>
                <c:pt idx="8839">
                  <c:v>10</c:v>
                </c:pt>
                <c:pt idx="8840">
                  <c:v>4</c:v>
                </c:pt>
                <c:pt idx="8841">
                  <c:v>8</c:v>
                </c:pt>
                <c:pt idx="8842">
                  <c:v>8</c:v>
                </c:pt>
                <c:pt idx="8843">
                  <c:v>3</c:v>
                </c:pt>
                <c:pt idx="8844">
                  <c:v>5</c:v>
                </c:pt>
                <c:pt idx="8845">
                  <c:v>1</c:v>
                </c:pt>
                <c:pt idx="8846">
                  <c:v>5</c:v>
                </c:pt>
                <c:pt idx="8847">
                  <c:v>7</c:v>
                </c:pt>
                <c:pt idx="8848">
                  <c:v>4</c:v>
                </c:pt>
                <c:pt idx="8849">
                  <c:v>4</c:v>
                </c:pt>
                <c:pt idx="8850">
                  <c:v>6</c:v>
                </c:pt>
                <c:pt idx="8851">
                  <c:v>4</c:v>
                </c:pt>
                <c:pt idx="8852">
                  <c:v>12</c:v>
                </c:pt>
                <c:pt idx="8853">
                  <c:v>5</c:v>
                </c:pt>
                <c:pt idx="8854">
                  <c:v>3</c:v>
                </c:pt>
                <c:pt idx="8855">
                  <c:v>1</c:v>
                </c:pt>
                <c:pt idx="8856">
                  <c:v>8</c:v>
                </c:pt>
                <c:pt idx="8857">
                  <c:v>5</c:v>
                </c:pt>
                <c:pt idx="8858">
                  <c:v>5</c:v>
                </c:pt>
                <c:pt idx="8859">
                  <c:v>0</c:v>
                </c:pt>
                <c:pt idx="8860">
                  <c:v>4</c:v>
                </c:pt>
                <c:pt idx="8861">
                  <c:v>4</c:v>
                </c:pt>
                <c:pt idx="8862">
                  <c:v>1</c:v>
                </c:pt>
                <c:pt idx="8863">
                  <c:v>8</c:v>
                </c:pt>
                <c:pt idx="8864">
                  <c:v>8</c:v>
                </c:pt>
                <c:pt idx="8865">
                  <c:v>5</c:v>
                </c:pt>
                <c:pt idx="8866">
                  <c:v>3</c:v>
                </c:pt>
                <c:pt idx="8867">
                  <c:v>8</c:v>
                </c:pt>
                <c:pt idx="8868">
                  <c:v>2</c:v>
                </c:pt>
                <c:pt idx="8869">
                  <c:v>6</c:v>
                </c:pt>
                <c:pt idx="8870">
                  <c:v>7</c:v>
                </c:pt>
                <c:pt idx="8871">
                  <c:v>9</c:v>
                </c:pt>
                <c:pt idx="8872">
                  <c:v>6</c:v>
                </c:pt>
                <c:pt idx="8873">
                  <c:v>5</c:v>
                </c:pt>
                <c:pt idx="8874">
                  <c:v>6</c:v>
                </c:pt>
                <c:pt idx="8875">
                  <c:v>8</c:v>
                </c:pt>
                <c:pt idx="8876">
                  <c:v>5</c:v>
                </c:pt>
                <c:pt idx="8877">
                  <c:v>3</c:v>
                </c:pt>
                <c:pt idx="8878">
                  <c:v>3</c:v>
                </c:pt>
                <c:pt idx="8879">
                  <c:v>6</c:v>
                </c:pt>
                <c:pt idx="8880">
                  <c:v>2</c:v>
                </c:pt>
                <c:pt idx="8881">
                  <c:v>4</c:v>
                </c:pt>
                <c:pt idx="8882">
                  <c:v>9</c:v>
                </c:pt>
                <c:pt idx="8883">
                  <c:v>5</c:v>
                </c:pt>
                <c:pt idx="8884">
                  <c:v>5</c:v>
                </c:pt>
                <c:pt idx="8885">
                  <c:v>7</c:v>
                </c:pt>
                <c:pt idx="8886">
                  <c:v>3</c:v>
                </c:pt>
                <c:pt idx="8887">
                  <c:v>12</c:v>
                </c:pt>
                <c:pt idx="8888">
                  <c:v>1</c:v>
                </c:pt>
                <c:pt idx="8889">
                  <c:v>5</c:v>
                </c:pt>
                <c:pt idx="8890">
                  <c:v>4</c:v>
                </c:pt>
                <c:pt idx="8891">
                  <c:v>7</c:v>
                </c:pt>
                <c:pt idx="8892">
                  <c:v>6</c:v>
                </c:pt>
                <c:pt idx="8893">
                  <c:v>3</c:v>
                </c:pt>
                <c:pt idx="8894">
                  <c:v>2</c:v>
                </c:pt>
                <c:pt idx="8895">
                  <c:v>1</c:v>
                </c:pt>
                <c:pt idx="8896">
                  <c:v>2</c:v>
                </c:pt>
                <c:pt idx="8897">
                  <c:v>3</c:v>
                </c:pt>
                <c:pt idx="8898">
                  <c:v>5</c:v>
                </c:pt>
                <c:pt idx="8899">
                  <c:v>2</c:v>
                </c:pt>
                <c:pt idx="8900">
                  <c:v>4</c:v>
                </c:pt>
                <c:pt idx="8901">
                  <c:v>6</c:v>
                </c:pt>
                <c:pt idx="8902">
                  <c:v>6</c:v>
                </c:pt>
                <c:pt idx="8903">
                  <c:v>7</c:v>
                </c:pt>
                <c:pt idx="8904">
                  <c:v>11</c:v>
                </c:pt>
                <c:pt idx="8905">
                  <c:v>2</c:v>
                </c:pt>
                <c:pt idx="8906">
                  <c:v>4</c:v>
                </c:pt>
                <c:pt idx="8907">
                  <c:v>3</c:v>
                </c:pt>
                <c:pt idx="8908">
                  <c:v>2</c:v>
                </c:pt>
                <c:pt idx="8909">
                  <c:v>2</c:v>
                </c:pt>
                <c:pt idx="8910">
                  <c:v>4</c:v>
                </c:pt>
                <c:pt idx="8911">
                  <c:v>2</c:v>
                </c:pt>
                <c:pt idx="8912">
                  <c:v>6</c:v>
                </c:pt>
                <c:pt idx="8913">
                  <c:v>7</c:v>
                </c:pt>
                <c:pt idx="8914">
                  <c:v>5</c:v>
                </c:pt>
                <c:pt idx="8915">
                  <c:v>2</c:v>
                </c:pt>
                <c:pt idx="8916">
                  <c:v>3</c:v>
                </c:pt>
                <c:pt idx="8917">
                  <c:v>4</c:v>
                </c:pt>
                <c:pt idx="8918">
                  <c:v>2</c:v>
                </c:pt>
                <c:pt idx="8919">
                  <c:v>9</c:v>
                </c:pt>
                <c:pt idx="8920">
                  <c:v>5</c:v>
                </c:pt>
                <c:pt idx="8921">
                  <c:v>2</c:v>
                </c:pt>
                <c:pt idx="8922">
                  <c:v>4</c:v>
                </c:pt>
                <c:pt idx="8923">
                  <c:v>9</c:v>
                </c:pt>
                <c:pt idx="8924">
                  <c:v>8</c:v>
                </c:pt>
                <c:pt idx="8925">
                  <c:v>3</c:v>
                </c:pt>
                <c:pt idx="8926">
                  <c:v>4</c:v>
                </c:pt>
                <c:pt idx="8927">
                  <c:v>5</c:v>
                </c:pt>
                <c:pt idx="8928">
                  <c:v>3</c:v>
                </c:pt>
                <c:pt idx="8929">
                  <c:v>1</c:v>
                </c:pt>
                <c:pt idx="8930">
                  <c:v>2</c:v>
                </c:pt>
                <c:pt idx="8931">
                  <c:v>2</c:v>
                </c:pt>
                <c:pt idx="8932">
                  <c:v>7</c:v>
                </c:pt>
                <c:pt idx="8933">
                  <c:v>2</c:v>
                </c:pt>
                <c:pt idx="8934">
                  <c:v>3</c:v>
                </c:pt>
                <c:pt idx="8935">
                  <c:v>3</c:v>
                </c:pt>
                <c:pt idx="8936">
                  <c:v>3</c:v>
                </c:pt>
                <c:pt idx="8937">
                  <c:v>7</c:v>
                </c:pt>
                <c:pt idx="8938">
                  <c:v>7</c:v>
                </c:pt>
                <c:pt idx="8939">
                  <c:v>5</c:v>
                </c:pt>
                <c:pt idx="8940">
                  <c:v>6</c:v>
                </c:pt>
                <c:pt idx="8941">
                  <c:v>2</c:v>
                </c:pt>
                <c:pt idx="8942">
                  <c:v>5</c:v>
                </c:pt>
                <c:pt idx="8943">
                  <c:v>6</c:v>
                </c:pt>
                <c:pt idx="8944">
                  <c:v>11</c:v>
                </c:pt>
                <c:pt idx="8945">
                  <c:v>3</c:v>
                </c:pt>
                <c:pt idx="8946">
                  <c:v>5</c:v>
                </c:pt>
                <c:pt idx="8947">
                  <c:v>10</c:v>
                </c:pt>
                <c:pt idx="8948">
                  <c:v>2</c:v>
                </c:pt>
                <c:pt idx="8949">
                  <c:v>3</c:v>
                </c:pt>
                <c:pt idx="8950">
                  <c:v>2</c:v>
                </c:pt>
                <c:pt idx="8951">
                  <c:v>5</c:v>
                </c:pt>
                <c:pt idx="8952">
                  <c:v>8</c:v>
                </c:pt>
                <c:pt idx="8953">
                  <c:v>10</c:v>
                </c:pt>
                <c:pt idx="8954">
                  <c:v>5</c:v>
                </c:pt>
                <c:pt idx="8955">
                  <c:v>2</c:v>
                </c:pt>
                <c:pt idx="8956">
                  <c:v>5</c:v>
                </c:pt>
                <c:pt idx="8957">
                  <c:v>4</c:v>
                </c:pt>
                <c:pt idx="8958">
                  <c:v>4</c:v>
                </c:pt>
                <c:pt idx="8959">
                  <c:v>8</c:v>
                </c:pt>
                <c:pt idx="8960">
                  <c:v>4</c:v>
                </c:pt>
                <c:pt idx="8961">
                  <c:v>5</c:v>
                </c:pt>
                <c:pt idx="8962">
                  <c:v>6</c:v>
                </c:pt>
                <c:pt idx="8963">
                  <c:v>7</c:v>
                </c:pt>
                <c:pt idx="8964">
                  <c:v>5</c:v>
                </c:pt>
                <c:pt idx="8965">
                  <c:v>5</c:v>
                </c:pt>
                <c:pt idx="8966">
                  <c:v>3</c:v>
                </c:pt>
                <c:pt idx="8967">
                  <c:v>9</c:v>
                </c:pt>
                <c:pt idx="8968">
                  <c:v>3</c:v>
                </c:pt>
                <c:pt idx="8969">
                  <c:v>1</c:v>
                </c:pt>
                <c:pt idx="8970">
                  <c:v>3</c:v>
                </c:pt>
                <c:pt idx="8971">
                  <c:v>6</c:v>
                </c:pt>
                <c:pt idx="8972">
                  <c:v>7</c:v>
                </c:pt>
                <c:pt idx="8973">
                  <c:v>5</c:v>
                </c:pt>
                <c:pt idx="8974">
                  <c:v>2</c:v>
                </c:pt>
                <c:pt idx="8975">
                  <c:v>9</c:v>
                </c:pt>
                <c:pt idx="8976">
                  <c:v>5</c:v>
                </c:pt>
                <c:pt idx="8977">
                  <c:v>4</c:v>
                </c:pt>
                <c:pt idx="8978">
                  <c:v>3</c:v>
                </c:pt>
                <c:pt idx="8979">
                  <c:v>5</c:v>
                </c:pt>
                <c:pt idx="8980">
                  <c:v>3</c:v>
                </c:pt>
                <c:pt idx="8981">
                  <c:v>5</c:v>
                </c:pt>
                <c:pt idx="8982">
                  <c:v>3</c:v>
                </c:pt>
                <c:pt idx="8983">
                  <c:v>7</c:v>
                </c:pt>
                <c:pt idx="8984">
                  <c:v>2</c:v>
                </c:pt>
                <c:pt idx="8985">
                  <c:v>3</c:v>
                </c:pt>
                <c:pt idx="8986">
                  <c:v>6</c:v>
                </c:pt>
                <c:pt idx="8987">
                  <c:v>8</c:v>
                </c:pt>
                <c:pt idx="8988">
                  <c:v>8</c:v>
                </c:pt>
                <c:pt idx="8989">
                  <c:v>10</c:v>
                </c:pt>
                <c:pt idx="8990">
                  <c:v>4</c:v>
                </c:pt>
                <c:pt idx="8991">
                  <c:v>2</c:v>
                </c:pt>
                <c:pt idx="8992">
                  <c:v>4</c:v>
                </c:pt>
                <c:pt idx="8993">
                  <c:v>3</c:v>
                </c:pt>
                <c:pt idx="8994">
                  <c:v>3</c:v>
                </c:pt>
                <c:pt idx="8995">
                  <c:v>3</c:v>
                </c:pt>
                <c:pt idx="8996">
                  <c:v>5</c:v>
                </c:pt>
                <c:pt idx="8997">
                  <c:v>3</c:v>
                </c:pt>
                <c:pt idx="8998">
                  <c:v>5</c:v>
                </c:pt>
                <c:pt idx="8999">
                  <c:v>3</c:v>
                </c:pt>
                <c:pt idx="9000">
                  <c:v>7</c:v>
                </c:pt>
                <c:pt idx="9001">
                  <c:v>1</c:v>
                </c:pt>
                <c:pt idx="9002">
                  <c:v>6</c:v>
                </c:pt>
                <c:pt idx="9003">
                  <c:v>6</c:v>
                </c:pt>
                <c:pt idx="9004">
                  <c:v>3</c:v>
                </c:pt>
                <c:pt idx="9005">
                  <c:v>3</c:v>
                </c:pt>
                <c:pt idx="9006">
                  <c:v>7</c:v>
                </c:pt>
                <c:pt idx="9007">
                  <c:v>4</c:v>
                </c:pt>
                <c:pt idx="9008">
                  <c:v>1</c:v>
                </c:pt>
                <c:pt idx="9009">
                  <c:v>9</c:v>
                </c:pt>
                <c:pt idx="9010">
                  <c:v>7</c:v>
                </c:pt>
                <c:pt idx="9011">
                  <c:v>11</c:v>
                </c:pt>
                <c:pt idx="9012">
                  <c:v>9</c:v>
                </c:pt>
                <c:pt idx="9013">
                  <c:v>3</c:v>
                </c:pt>
                <c:pt idx="9014">
                  <c:v>2</c:v>
                </c:pt>
                <c:pt idx="9015">
                  <c:v>10</c:v>
                </c:pt>
                <c:pt idx="9016">
                  <c:v>7</c:v>
                </c:pt>
                <c:pt idx="9017">
                  <c:v>6</c:v>
                </c:pt>
                <c:pt idx="9018">
                  <c:v>8</c:v>
                </c:pt>
                <c:pt idx="9019">
                  <c:v>0</c:v>
                </c:pt>
                <c:pt idx="9020">
                  <c:v>0</c:v>
                </c:pt>
                <c:pt idx="9021">
                  <c:v>3</c:v>
                </c:pt>
                <c:pt idx="9022">
                  <c:v>0</c:v>
                </c:pt>
                <c:pt idx="9023">
                  <c:v>3</c:v>
                </c:pt>
                <c:pt idx="9024">
                  <c:v>10</c:v>
                </c:pt>
                <c:pt idx="9025">
                  <c:v>5</c:v>
                </c:pt>
                <c:pt idx="9026">
                  <c:v>5</c:v>
                </c:pt>
                <c:pt idx="9027">
                  <c:v>4</c:v>
                </c:pt>
                <c:pt idx="9028">
                  <c:v>7</c:v>
                </c:pt>
                <c:pt idx="9029">
                  <c:v>10</c:v>
                </c:pt>
                <c:pt idx="9030">
                  <c:v>6</c:v>
                </c:pt>
                <c:pt idx="9031">
                  <c:v>5</c:v>
                </c:pt>
                <c:pt idx="9032">
                  <c:v>2</c:v>
                </c:pt>
                <c:pt idx="9033">
                  <c:v>4</c:v>
                </c:pt>
                <c:pt idx="9034">
                  <c:v>3</c:v>
                </c:pt>
                <c:pt idx="9035">
                  <c:v>2</c:v>
                </c:pt>
                <c:pt idx="9036">
                  <c:v>2</c:v>
                </c:pt>
                <c:pt idx="9037">
                  <c:v>3</c:v>
                </c:pt>
                <c:pt idx="9038">
                  <c:v>4</c:v>
                </c:pt>
                <c:pt idx="9039">
                  <c:v>8</c:v>
                </c:pt>
                <c:pt idx="9040">
                  <c:v>4</c:v>
                </c:pt>
                <c:pt idx="9041">
                  <c:v>5</c:v>
                </c:pt>
                <c:pt idx="9042">
                  <c:v>7</c:v>
                </c:pt>
                <c:pt idx="9043">
                  <c:v>10</c:v>
                </c:pt>
                <c:pt idx="9044">
                  <c:v>8</c:v>
                </c:pt>
                <c:pt idx="9045">
                  <c:v>3</c:v>
                </c:pt>
                <c:pt idx="9046">
                  <c:v>4</c:v>
                </c:pt>
                <c:pt idx="9047">
                  <c:v>7</c:v>
                </c:pt>
                <c:pt idx="9048">
                  <c:v>6</c:v>
                </c:pt>
                <c:pt idx="9049">
                  <c:v>7</c:v>
                </c:pt>
                <c:pt idx="9050">
                  <c:v>4</c:v>
                </c:pt>
                <c:pt idx="9051">
                  <c:v>7</c:v>
                </c:pt>
                <c:pt idx="9052">
                  <c:v>6</c:v>
                </c:pt>
                <c:pt idx="9053">
                  <c:v>6</c:v>
                </c:pt>
                <c:pt idx="9054">
                  <c:v>5</c:v>
                </c:pt>
                <c:pt idx="9055">
                  <c:v>6</c:v>
                </c:pt>
                <c:pt idx="9056">
                  <c:v>3</c:v>
                </c:pt>
                <c:pt idx="9057">
                  <c:v>5</c:v>
                </c:pt>
                <c:pt idx="9058">
                  <c:v>3</c:v>
                </c:pt>
                <c:pt idx="9059">
                  <c:v>7</c:v>
                </c:pt>
                <c:pt idx="9060">
                  <c:v>3</c:v>
                </c:pt>
                <c:pt idx="9061">
                  <c:v>12</c:v>
                </c:pt>
                <c:pt idx="9062">
                  <c:v>8</c:v>
                </c:pt>
                <c:pt idx="9063">
                  <c:v>6</c:v>
                </c:pt>
                <c:pt idx="9064">
                  <c:v>4</c:v>
                </c:pt>
                <c:pt idx="9065">
                  <c:v>5</c:v>
                </c:pt>
                <c:pt idx="9066">
                  <c:v>5</c:v>
                </c:pt>
                <c:pt idx="9067">
                  <c:v>5</c:v>
                </c:pt>
                <c:pt idx="9068">
                  <c:v>6</c:v>
                </c:pt>
                <c:pt idx="9069">
                  <c:v>12</c:v>
                </c:pt>
                <c:pt idx="9070">
                  <c:v>9</c:v>
                </c:pt>
                <c:pt idx="9071">
                  <c:v>5</c:v>
                </c:pt>
                <c:pt idx="9072">
                  <c:v>5</c:v>
                </c:pt>
                <c:pt idx="9073">
                  <c:v>5</c:v>
                </c:pt>
                <c:pt idx="9074">
                  <c:v>0</c:v>
                </c:pt>
                <c:pt idx="9075">
                  <c:v>8</c:v>
                </c:pt>
                <c:pt idx="9076">
                  <c:v>8</c:v>
                </c:pt>
                <c:pt idx="9077">
                  <c:v>9</c:v>
                </c:pt>
                <c:pt idx="9078">
                  <c:v>8</c:v>
                </c:pt>
                <c:pt idx="9079">
                  <c:v>7</c:v>
                </c:pt>
                <c:pt idx="9080">
                  <c:v>6</c:v>
                </c:pt>
                <c:pt idx="9081">
                  <c:v>4</c:v>
                </c:pt>
                <c:pt idx="9082">
                  <c:v>6</c:v>
                </c:pt>
                <c:pt idx="9083">
                  <c:v>3</c:v>
                </c:pt>
                <c:pt idx="9084">
                  <c:v>1</c:v>
                </c:pt>
                <c:pt idx="9085">
                  <c:v>5</c:v>
                </c:pt>
                <c:pt idx="9086">
                  <c:v>6</c:v>
                </c:pt>
                <c:pt idx="9087">
                  <c:v>5</c:v>
                </c:pt>
                <c:pt idx="9088">
                  <c:v>3</c:v>
                </c:pt>
                <c:pt idx="9089">
                  <c:v>8</c:v>
                </c:pt>
                <c:pt idx="9090">
                  <c:v>8</c:v>
                </c:pt>
                <c:pt idx="9091">
                  <c:v>3</c:v>
                </c:pt>
                <c:pt idx="9092">
                  <c:v>7</c:v>
                </c:pt>
                <c:pt idx="9093">
                  <c:v>3</c:v>
                </c:pt>
                <c:pt idx="9094">
                  <c:v>7</c:v>
                </c:pt>
                <c:pt idx="9095">
                  <c:v>17</c:v>
                </c:pt>
                <c:pt idx="9096">
                  <c:v>3</c:v>
                </c:pt>
                <c:pt idx="9097">
                  <c:v>3</c:v>
                </c:pt>
                <c:pt idx="9098">
                  <c:v>3</c:v>
                </c:pt>
                <c:pt idx="9099">
                  <c:v>6</c:v>
                </c:pt>
                <c:pt idx="9100">
                  <c:v>3</c:v>
                </c:pt>
                <c:pt idx="9101">
                  <c:v>2</c:v>
                </c:pt>
                <c:pt idx="9102">
                  <c:v>7</c:v>
                </c:pt>
                <c:pt idx="9103">
                  <c:v>4</c:v>
                </c:pt>
                <c:pt idx="9104">
                  <c:v>9</c:v>
                </c:pt>
                <c:pt idx="9105">
                  <c:v>1</c:v>
                </c:pt>
                <c:pt idx="9106">
                  <c:v>1</c:v>
                </c:pt>
                <c:pt idx="9107">
                  <c:v>13</c:v>
                </c:pt>
                <c:pt idx="9108">
                  <c:v>7</c:v>
                </c:pt>
                <c:pt idx="9109">
                  <c:v>1</c:v>
                </c:pt>
                <c:pt idx="9110">
                  <c:v>12</c:v>
                </c:pt>
                <c:pt idx="9111">
                  <c:v>1</c:v>
                </c:pt>
                <c:pt idx="9112">
                  <c:v>3</c:v>
                </c:pt>
                <c:pt idx="9113">
                  <c:v>3</c:v>
                </c:pt>
                <c:pt idx="9114">
                  <c:v>7</c:v>
                </c:pt>
                <c:pt idx="9115">
                  <c:v>12</c:v>
                </c:pt>
                <c:pt idx="9116">
                  <c:v>6</c:v>
                </c:pt>
                <c:pt idx="9117">
                  <c:v>4</c:v>
                </c:pt>
                <c:pt idx="9118">
                  <c:v>5</c:v>
                </c:pt>
                <c:pt idx="9119">
                  <c:v>8</c:v>
                </c:pt>
                <c:pt idx="9120">
                  <c:v>7</c:v>
                </c:pt>
                <c:pt idx="9121">
                  <c:v>7</c:v>
                </c:pt>
                <c:pt idx="9122">
                  <c:v>3</c:v>
                </c:pt>
                <c:pt idx="9123">
                  <c:v>3</c:v>
                </c:pt>
                <c:pt idx="9124">
                  <c:v>4</c:v>
                </c:pt>
                <c:pt idx="9125">
                  <c:v>1</c:v>
                </c:pt>
                <c:pt idx="9126">
                  <c:v>5</c:v>
                </c:pt>
                <c:pt idx="9127">
                  <c:v>5</c:v>
                </c:pt>
                <c:pt idx="9128">
                  <c:v>3</c:v>
                </c:pt>
                <c:pt idx="9129">
                  <c:v>9</c:v>
                </c:pt>
                <c:pt idx="9130">
                  <c:v>2</c:v>
                </c:pt>
                <c:pt idx="9131">
                  <c:v>5</c:v>
                </c:pt>
                <c:pt idx="9132">
                  <c:v>4</c:v>
                </c:pt>
                <c:pt idx="9133">
                  <c:v>4</c:v>
                </c:pt>
                <c:pt idx="9134">
                  <c:v>1</c:v>
                </c:pt>
                <c:pt idx="9135">
                  <c:v>5</c:v>
                </c:pt>
                <c:pt idx="9136">
                  <c:v>7</c:v>
                </c:pt>
                <c:pt idx="9137">
                  <c:v>2</c:v>
                </c:pt>
                <c:pt idx="9138">
                  <c:v>3</c:v>
                </c:pt>
                <c:pt idx="9139">
                  <c:v>4</c:v>
                </c:pt>
                <c:pt idx="9140">
                  <c:v>9</c:v>
                </c:pt>
                <c:pt idx="9141">
                  <c:v>8</c:v>
                </c:pt>
                <c:pt idx="9142">
                  <c:v>1</c:v>
                </c:pt>
                <c:pt idx="9143">
                  <c:v>2</c:v>
                </c:pt>
                <c:pt idx="9144">
                  <c:v>5</c:v>
                </c:pt>
                <c:pt idx="9145">
                  <c:v>7</c:v>
                </c:pt>
                <c:pt idx="9146">
                  <c:v>2</c:v>
                </c:pt>
                <c:pt idx="9147">
                  <c:v>2</c:v>
                </c:pt>
                <c:pt idx="9148">
                  <c:v>6</c:v>
                </c:pt>
                <c:pt idx="9149">
                  <c:v>6</c:v>
                </c:pt>
                <c:pt idx="9150">
                  <c:v>5</c:v>
                </c:pt>
                <c:pt idx="9151">
                  <c:v>4</c:v>
                </c:pt>
                <c:pt idx="9152">
                  <c:v>2</c:v>
                </c:pt>
                <c:pt idx="9153">
                  <c:v>5</c:v>
                </c:pt>
                <c:pt idx="9154">
                  <c:v>7</c:v>
                </c:pt>
                <c:pt idx="9155">
                  <c:v>1</c:v>
                </c:pt>
                <c:pt idx="9156">
                  <c:v>11</c:v>
                </c:pt>
                <c:pt idx="9157">
                  <c:v>7</c:v>
                </c:pt>
                <c:pt idx="9158">
                  <c:v>2</c:v>
                </c:pt>
                <c:pt idx="9159">
                  <c:v>5</c:v>
                </c:pt>
                <c:pt idx="9160">
                  <c:v>8</c:v>
                </c:pt>
                <c:pt idx="9161">
                  <c:v>3</c:v>
                </c:pt>
                <c:pt idx="9162">
                  <c:v>4</c:v>
                </c:pt>
                <c:pt idx="9163">
                  <c:v>5</c:v>
                </c:pt>
                <c:pt idx="9164">
                  <c:v>6</c:v>
                </c:pt>
                <c:pt idx="9165">
                  <c:v>7</c:v>
                </c:pt>
                <c:pt idx="9166">
                  <c:v>3</c:v>
                </c:pt>
                <c:pt idx="9167">
                  <c:v>4</c:v>
                </c:pt>
                <c:pt idx="9168">
                  <c:v>3</c:v>
                </c:pt>
                <c:pt idx="9169">
                  <c:v>3</c:v>
                </c:pt>
                <c:pt idx="9170">
                  <c:v>6</c:v>
                </c:pt>
                <c:pt idx="9171">
                  <c:v>12</c:v>
                </c:pt>
                <c:pt idx="9172">
                  <c:v>9</c:v>
                </c:pt>
                <c:pt idx="9173">
                  <c:v>4</c:v>
                </c:pt>
                <c:pt idx="9174">
                  <c:v>1</c:v>
                </c:pt>
                <c:pt idx="9175">
                  <c:v>3</c:v>
                </c:pt>
                <c:pt idx="9176">
                  <c:v>3</c:v>
                </c:pt>
                <c:pt idx="9177">
                  <c:v>1</c:v>
                </c:pt>
                <c:pt idx="9178">
                  <c:v>9</c:v>
                </c:pt>
                <c:pt idx="9179">
                  <c:v>4</c:v>
                </c:pt>
                <c:pt idx="9180">
                  <c:v>7</c:v>
                </c:pt>
                <c:pt idx="9181">
                  <c:v>7</c:v>
                </c:pt>
                <c:pt idx="9182">
                  <c:v>8</c:v>
                </c:pt>
                <c:pt idx="9183">
                  <c:v>4</c:v>
                </c:pt>
                <c:pt idx="9184">
                  <c:v>6</c:v>
                </c:pt>
                <c:pt idx="9185">
                  <c:v>9</c:v>
                </c:pt>
                <c:pt idx="9186">
                  <c:v>4</c:v>
                </c:pt>
                <c:pt idx="9187">
                  <c:v>2</c:v>
                </c:pt>
                <c:pt idx="9188">
                  <c:v>4</c:v>
                </c:pt>
                <c:pt idx="9189">
                  <c:v>3</c:v>
                </c:pt>
                <c:pt idx="9190">
                  <c:v>0</c:v>
                </c:pt>
                <c:pt idx="9191">
                  <c:v>0</c:v>
                </c:pt>
                <c:pt idx="9192">
                  <c:v>3</c:v>
                </c:pt>
                <c:pt idx="9193">
                  <c:v>3</c:v>
                </c:pt>
                <c:pt idx="9194">
                  <c:v>2</c:v>
                </c:pt>
                <c:pt idx="9195">
                  <c:v>2</c:v>
                </c:pt>
                <c:pt idx="9196">
                  <c:v>3</c:v>
                </c:pt>
                <c:pt idx="9197">
                  <c:v>3</c:v>
                </c:pt>
                <c:pt idx="9198">
                  <c:v>4</c:v>
                </c:pt>
                <c:pt idx="9199">
                  <c:v>9</c:v>
                </c:pt>
                <c:pt idx="9200">
                  <c:v>5</c:v>
                </c:pt>
                <c:pt idx="9201">
                  <c:v>2</c:v>
                </c:pt>
                <c:pt idx="9202">
                  <c:v>6</c:v>
                </c:pt>
                <c:pt idx="9203">
                  <c:v>6</c:v>
                </c:pt>
                <c:pt idx="9204">
                  <c:v>3</c:v>
                </c:pt>
                <c:pt idx="9205">
                  <c:v>1</c:v>
                </c:pt>
                <c:pt idx="9206">
                  <c:v>6</c:v>
                </c:pt>
                <c:pt idx="9207">
                  <c:v>5</c:v>
                </c:pt>
                <c:pt idx="9208">
                  <c:v>2</c:v>
                </c:pt>
                <c:pt idx="9209">
                  <c:v>4</c:v>
                </c:pt>
                <c:pt idx="9210">
                  <c:v>5</c:v>
                </c:pt>
                <c:pt idx="9211">
                  <c:v>6</c:v>
                </c:pt>
                <c:pt idx="9212">
                  <c:v>5</c:v>
                </c:pt>
                <c:pt idx="9213">
                  <c:v>9</c:v>
                </c:pt>
                <c:pt idx="9214">
                  <c:v>4</c:v>
                </c:pt>
                <c:pt idx="9215">
                  <c:v>2</c:v>
                </c:pt>
                <c:pt idx="9216">
                  <c:v>1</c:v>
                </c:pt>
                <c:pt idx="9217">
                  <c:v>5</c:v>
                </c:pt>
                <c:pt idx="9218">
                  <c:v>4</c:v>
                </c:pt>
                <c:pt idx="9219">
                  <c:v>8</c:v>
                </c:pt>
                <c:pt idx="9220">
                  <c:v>7</c:v>
                </c:pt>
                <c:pt idx="9221">
                  <c:v>4</c:v>
                </c:pt>
                <c:pt idx="9222">
                  <c:v>5</c:v>
                </c:pt>
                <c:pt idx="9223">
                  <c:v>9</c:v>
                </c:pt>
                <c:pt idx="9224">
                  <c:v>8</c:v>
                </c:pt>
                <c:pt idx="9225">
                  <c:v>4</c:v>
                </c:pt>
                <c:pt idx="9226">
                  <c:v>7</c:v>
                </c:pt>
                <c:pt idx="9227">
                  <c:v>5</c:v>
                </c:pt>
                <c:pt idx="9228">
                  <c:v>8</c:v>
                </c:pt>
                <c:pt idx="9229">
                  <c:v>6</c:v>
                </c:pt>
                <c:pt idx="9230">
                  <c:v>4</c:v>
                </c:pt>
                <c:pt idx="9231">
                  <c:v>4</c:v>
                </c:pt>
                <c:pt idx="9232">
                  <c:v>11</c:v>
                </c:pt>
                <c:pt idx="9233">
                  <c:v>8</c:v>
                </c:pt>
                <c:pt idx="9234">
                  <c:v>10</c:v>
                </c:pt>
                <c:pt idx="9235">
                  <c:v>1</c:v>
                </c:pt>
                <c:pt idx="9236">
                  <c:v>7</c:v>
                </c:pt>
                <c:pt idx="9237">
                  <c:v>5</c:v>
                </c:pt>
                <c:pt idx="9238">
                  <c:v>2</c:v>
                </c:pt>
                <c:pt idx="9239">
                  <c:v>9</c:v>
                </c:pt>
                <c:pt idx="9240">
                  <c:v>1</c:v>
                </c:pt>
                <c:pt idx="9241">
                  <c:v>8</c:v>
                </c:pt>
                <c:pt idx="9242">
                  <c:v>8</c:v>
                </c:pt>
                <c:pt idx="9243">
                  <c:v>2</c:v>
                </c:pt>
                <c:pt idx="9244">
                  <c:v>7</c:v>
                </c:pt>
                <c:pt idx="9245">
                  <c:v>5</c:v>
                </c:pt>
                <c:pt idx="9246">
                  <c:v>2</c:v>
                </c:pt>
                <c:pt idx="9247">
                  <c:v>6</c:v>
                </c:pt>
                <c:pt idx="9248">
                  <c:v>2</c:v>
                </c:pt>
                <c:pt idx="9249">
                  <c:v>7</c:v>
                </c:pt>
                <c:pt idx="9250">
                  <c:v>2</c:v>
                </c:pt>
                <c:pt idx="9251">
                  <c:v>3</c:v>
                </c:pt>
                <c:pt idx="9252">
                  <c:v>0</c:v>
                </c:pt>
                <c:pt idx="9253">
                  <c:v>2</c:v>
                </c:pt>
                <c:pt idx="9254">
                  <c:v>4</c:v>
                </c:pt>
                <c:pt idx="9255">
                  <c:v>15</c:v>
                </c:pt>
                <c:pt idx="9256">
                  <c:v>1</c:v>
                </c:pt>
                <c:pt idx="9257">
                  <c:v>4</c:v>
                </c:pt>
                <c:pt idx="9258">
                  <c:v>5</c:v>
                </c:pt>
                <c:pt idx="9259">
                  <c:v>4</c:v>
                </c:pt>
                <c:pt idx="9260">
                  <c:v>11</c:v>
                </c:pt>
                <c:pt idx="9261">
                  <c:v>8</c:v>
                </c:pt>
                <c:pt idx="9262">
                  <c:v>5</c:v>
                </c:pt>
                <c:pt idx="9263">
                  <c:v>8</c:v>
                </c:pt>
                <c:pt idx="9264">
                  <c:v>6</c:v>
                </c:pt>
                <c:pt idx="9265">
                  <c:v>1</c:v>
                </c:pt>
                <c:pt idx="9266">
                  <c:v>7</c:v>
                </c:pt>
                <c:pt idx="9267">
                  <c:v>10</c:v>
                </c:pt>
                <c:pt idx="9268">
                  <c:v>5</c:v>
                </c:pt>
                <c:pt idx="9269">
                  <c:v>5</c:v>
                </c:pt>
                <c:pt idx="9270">
                  <c:v>3</c:v>
                </c:pt>
                <c:pt idx="9271">
                  <c:v>0</c:v>
                </c:pt>
                <c:pt idx="9272">
                  <c:v>8</c:v>
                </c:pt>
                <c:pt idx="9273">
                  <c:v>9</c:v>
                </c:pt>
                <c:pt idx="9274">
                  <c:v>10</c:v>
                </c:pt>
                <c:pt idx="9275">
                  <c:v>8</c:v>
                </c:pt>
                <c:pt idx="9276">
                  <c:v>6</c:v>
                </c:pt>
                <c:pt idx="9277">
                  <c:v>13</c:v>
                </c:pt>
                <c:pt idx="9278">
                  <c:v>9</c:v>
                </c:pt>
                <c:pt idx="9279">
                  <c:v>6</c:v>
                </c:pt>
                <c:pt idx="9280">
                  <c:v>6</c:v>
                </c:pt>
                <c:pt idx="9281">
                  <c:v>5</c:v>
                </c:pt>
                <c:pt idx="9282">
                  <c:v>9</c:v>
                </c:pt>
                <c:pt idx="9283">
                  <c:v>6</c:v>
                </c:pt>
                <c:pt idx="9284">
                  <c:v>3</c:v>
                </c:pt>
                <c:pt idx="9285">
                  <c:v>7</c:v>
                </c:pt>
                <c:pt idx="9286">
                  <c:v>2</c:v>
                </c:pt>
                <c:pt idx="9287">
                  <c:v>4</c:v>
                </c:pt>
                <c:pt idx="9288">
                  <c:v>6</c:v>
                </c:pt>
                <c:pt idx="9289">
                  <c:v>4</c:v>
                </c:pt>
                <c:pt idx="9290">
                  <c:v>1</c:v>
                </c:pt>
                <c:pt idx="9291">
                  <c:v>1</c:v>
                </c:pt>
                <c:pt idx="9292">
                  <c:v>5</c:v>
                </c:pt>
                <c:pt idx="9293">
                  <c:v>1</c:v>
                </c:pt>
                <c:pt idx="9294">
                  <c:v>10</c:v>
                </c:pt>
                <c:pt idx="9295">
                  <c:v>8</c:v>
                </c:pt>
                <c:pt idx="9296">
                  <c:v>5</c:v>
                </c:pt>
                <c:pt idx="9297">
                  <c:v>2</c:v>
                </c:pt>
                <c:pt idx="9298">
                  <c:v>9</c:v>
                </c:pt>
                <c:pt idx="9299">
                  <c:v>8</c:v>
                </c:pt>
                <c:pt idx="9300">
                  <c:v>6</c:v>
                </c:pt>
                <c:pt idx="9301">
                  <c:v>3</c:v>
                </c:pt>
                <c:pt idx="9302">
                  <c:v>3</c:v>
                </c:pt>
                <c:pt idx="9303">
                  <c:v>5</c:v>
                </c:pt>
                <c:pt idx="9304">
                  <c:v>6</c:v>
                </c:pt>
                <c:pt idx="9305">
                  <c:v>10</c:v>
                </c:pt>
                <c:pt idx="9306">
                  <c:v>6</c:v>
                </c:pt>
                <c:pt idx="9307">
                  <c:v>4</c:v>
                </c:pt>
                <c:pt idx="9308">
                  <c:v>10</c:v>
                </c:pt>
                <c:pt idx="9309">
                  <c:v>6</c:v>
                </c:pt>
                <c:pt idx="9310">
                  <c:v>4</c:v>
                </c:pt>
                <c:pt idx="9311">
                  <c:v>2</c:v>
                </c:pt>
                <c:pt idx="9312">
                  <c:v>3</c:v>
                </c:pt>
                <c:pt idx="9313">
                  <c:v>5</c:v>
                </c:pt>
                <c:pt idx="9314">
                  <c:v>4</c:v>
                </c:pt>
                <c:pt idx="9315">
                  <c:v>8</c:v>
                </c:pt>
                <c:pt idx="9316">
                  <c:v>10</c:v>
                </c:pt>
                <c:pt idx="9317">
                  <c:v>8</c:v>
                </c:pt>
                <c:pt idx="9318">
                  <c:v>8</c:v>
                </c:pt>
                <c:pt idx="9319">
                  <c:v>3</c:v>
                </c:pt>
                <c:pt idx="9320">
                  <c:v>7</c:v>
                </c:pt>
                <c:pt idx="9321">
                  <c:v>9</c:v>
                </c:pt>
                <c:pt idx="9322">
                  <c:v>2</c:v>
                </c:pt>
                <c:pt idx="9323">
                  <c:v>9</c:v>
                </c:pt>
                <c:pt idx="9324">
                  <c:v>3</c:v>
                </c:pt>
                <c:pt idx="9325">
                  <c:v>3</c:v>
                </c:pt>
                <c:pt idx="9326">
                  <c:v>6</c:v>
                </c:pt>
                <c:pt idx="9327">
                  <c:v>4</c:v>
                </c:pt>
                <c:pt idx="9328">
                  <c:v>5</c:v>
                </c:pt>
                <c:pt idx="9329">
                  <c:v>10</c:v>
                </c:pt>
                <c:pt idx="9330">
                  <c:v>3</c:v>
                </c:pt>
                <c:pt idx="9331">
                  <c:v>7</c:v>
                </c:pt>
                <c:pt idx="9332">
                  <c:v>3</c:v>
                </c:pt>
                <c:pt idx="9333">
                  <c:v>3</c:v>
                </c:pt>
                <c:pt idx="9334">
                  <c:v>5</c:v>
                </c:pt>
                <c:pt idx="9335">
                  <c:v>3</c:v>
                </c:pt>
                <c:pt idx="9336">
                  <c:v>7</c:v>
                </c:pt>
                <c:pt idx="9337">
                  <c:v>4</c:v>
                </c:pt>
                <c:pt idx="9338">
                  <c:v>2</c:v>
                </c:pt>
                <c:pt idx="9339">
                  <c:v>1</c:v>
                </c:pt>
                <c:pt idx="9340">
                  <c:v>6</c:v>
                </c:pt>
                <c:pt idx="9341">
                  <c:v>8</c:v>
                </c:pt>
                <c:pt idx="9342">
                  <c:v>4</c:v>
                </c:pt>
                <c:pt idx="9343">
                  <c:v>4</c:v>
                </c:pt>
                <c:pt idx="9344">
                  <c:v>1</c:v>
                </c:pt>
                <c:pt idx="9345">
                  <c:v>6</c:v>
                </c:pt>
                <c:pt idx="9346">
                  <c:v>5</c:v>
                </c:pt>
                <c:pt idx="9347">
                  <c:v>7</c:v>
                </c:pt>
                <c:pt idx="9348">
                  <c:v>3</c:v>
                </c:pt>
                <c:pt idx="9349">
                  <c:v>3</c:v>
                </c:pt>
                <c:pt idx="9350">
                  <c:v>7</c:v>
                </c:pt>
                <c:pt idx="9351">
                  <c:v>4</c:v>
                </c:pt>
                <c:pt idx="9352">
                  <c:v>4</c:v>
                </c:pt>
                <c:pt idx="9353">
                  <c:v>2</c:v>
                </c:pt>
                <c:pt idx="9354">
                  <c:v>5</c:v>
                </c:pt>
                <c:pt idx="9355">
                  <c:v>10</c:v>
                </c:pt>
                <c:pt idx="9356">
                  <c:v>6</c:v>
                </c:pt>
                <c:pt idx="9357">
                  <c:v>4</c:v>
                </c:pt>
                <c:pt idx="9358">
                  <c:v>3</c:v>
                </c:pt>
                <c:pt idx="9359">
                  <c:v>3</c:v>
                </c:pt>
                <c:pt idx="9360">
                  <c:v>5</c:v>
                </c:pt>
                <c:pt idx="9361">
                  <c:v>5</c:v>
                </c:pt>
                <c:pt idx="9362">
                  <c:v>4</c:v>
                </c:pt>
                <c:pt idx="9363">
                  <c:v>2</c:v>
                </c:pt>
                <c:pt idx="9364">
                  <c:v>4</c:v>
                </c:pt>
                <c:pt idx="9365">
                  <c:v>4</c:v>
                </c:pt>
                <c:pt idx="9366">
                  <c:v>3</c:v>
                </c:pt>
                <c:pt idx="9367">
                  <c:v>3</c:v>
                </c:pt>
                <c:pt idx="9368">
                  <c:v>3</c:v>
                </c:pt>
                <c:pt idx="9369">
                  <c:v>4</c:v>
                </c:pt>
                <c:pt idx="9370">
                  <c:v>5</c:v>
                </c:pt>
                <c:pt idx="9371">
                  <c:v>1</c:v>
                </c:pt>
                <c:pt idx="9372">
                  <c:v>0</c:v>
                </c:pt>
                <c:pt idx="9373">
                  <c:v>1</c:v>
                </c:pt>
                <c:pt idx="9374">
                  <c:v>2</c:v>
                </c:pt>
                <c:pt idx="9375">
                  <c:v>6</c:v>
                </c:pt>
                <c:pt idx="9376">
                  <c:v>2</c:v>
                </c:pt>
                <c:pt idx="9377">
                  <c:v>5</c:v>
                </c:pt>
                <c:pt idx="9378">
                  <c:v>3</c:v>
                </c:pt>
                <c:pt idx="9379">
                  <c:v>1</c:v>
                </c:pt>
                <c:pt idx="9380">
                  <c:v>3</c:v>
                </c:pt>
                <c:pt idx="9381">
                  <c:v>5</c:v>
                </c:pt>
                <c:pt idx="9382">
                  <c:v>4</c:v>
                </c:pt>
                <c:pt idx="9383">
                  <c:v>4</c:v>
                </c:pt>
                <c:pt idx="9384">
                  <c:v>4</c:v>
                </c:pt>
                <c:pt idx="9385">
                  <c:v>5</c:v>
                </c:pt>
                <c:pt idx="9386">
                  <c:v>5</c:v>
                </c:pt>
                <c:pt idx="9387">
                  <c:v>3</c:v>
                </c:pt>
                <c:pt idx="9388">
                  <c:v>8</c:v>
                </c:pt>
                <c:pt idx="9389">
                  <c:v>7</c:v>
                </c:pt>
                <c:pt idx="9390">
                  <c:v>4</c:v>
                </c:pt>
                <c:pt idx="9391">
                  <c:v>6</c:v>
                </c:pt>
                <c:pt idx="9392">
                  <c:v>6</c:v>
                </c:pt>
                <c:pt idx="9393">
                  <c:v>1</c:v>
                </c:pt>
                <c:pt idx="9394">
                  <c:v>5</c:v>
                </c:pt>
                <c:pt idx="9395">
                  <c:v>4</c:v>
                </c:pt>
                <c:pt idx="9396">
                  <c:v>4</c:v>
                </c:pt>
                <c:pt idx="9397">
                  <c:v>7</c:v>
                </c:pt>
                <c:pt idx="9398">
                  <c:v>5</c:v>
                </c:pt>
                <c:pt idx="9399">
                  <c:v>5</c:v>
                </c:pt>
                <c:pt idx="9400">
                  <c:v>5</c:v>
                </c:pt>
                <c:pt idx="9401">
                  <c:v>3</c:v>
                </c:pt>
                <c:pt idx="9402">
                  <c:v>4</c:v>
                </c:pt>
                <c:pt idx="9403">
                  <c:v>4</c:v>
                </c:pt>
                <c:pt idx="9404">
                  <c:v>4</c:v>
                </c:pt>
                <c:pt idx="9405">
                  <c:v>9</c:v>
                </c:pt>
                <c:pt idx="9406">
                  <c:v>5</c:v>
                </c:pt>
                <c:pt idx="9407">
                  <c:v>5</c:v>
                </c:pt>
                <c:pt idx="9408">
                  <c:v>2</c:v>
                </c:pt>
                <c:pt idx="9409">
                  <c:v>4</c:v>
                </c:pt>
                <c:pt idx="9410">
                  <c:v>7</c:v>
                </c:pt>
                <c:pt idx="9411">
                  <c:v>2</c:v>
                </c:pt>
                <c:pt idx="9412">
                  <c:v>2</c:v>
                </c:pt>
                <c:pt idx="9413">
                  <c:v>4</c:v>
                </c:pt>
                <c:pt idx="9414">
                  <c:v>8</c:v>
                </c:pt>
                <c:pt idx="9415">
                  <c:v>3</c:v>
                </c:pt>
                <c:pt idx="9416">
                  <c:v>2</c:v>
                </c:pt>
                <c:pt idx="9417">
                  <c:v>4</c:v>
                </c:pt>
                <c:pt idx="9418">
                  <c:v>9</c:v>
                </c:pt>
                <c:pt idx="9419">
                  <c:v>8</c:v>
                </c:pt>
                <c:pt idx="9420">
                  <c:v>4</c:v>
                </c:pt>
                <c:pt idx="9421">
                  <c:v>6</c:v>
                </c:pt>
                <c:pt idx="9422">
                  <c:v>7</c:v>
                </c:pt>
                <c:pt idx="9423">
                  <c:v>3</c:v>
                </c:pt>
                <c:pt idx="9424">
                  <c:v>6</c:v>
                </c:pt>
                <c:pt idx="9425">
                  <c:v>2</c:v>
                </c:pt>
                <c:pt idx="9426">
                  <c:v>5</c:v>
                </c:pt>
                <c:pt idx="9427">
                  <c:v>5</c:v>
                </c:pt>
                <c:pt idx="9428">
                  <c:v>2</c:v>
                </c:pt>
                <c:pt idx="9429">
                  <c:v>4</c:v>
                </c:pt>
                <c:pt idx="9430">
                  <c:v>9</c:v>
                </c:pt>
                <c:pt idx="9431">
                  <c:v>8</c:v>
                </c:pt>
                <c:pt idx="9432">
                  <c:v>6</c:v>
                </c:pt>
                <c:pt idx="9433">
                  <c:v>8</c:v>
                </c:pt>
                <c:pt idx="9434">
                  <c:v>3</c:v>
                </c:pt>
                <c:pt idx="9435">
                  <c:v>2</c:v>
                </c:pt>
                <c:pt idx="9436">
                  <c:v>1</c:v>
                </c:pt>
                <c:pt idx="9437">
                  <c:v>3</c:v>
                </c:pt>
                <c:pt idx="9438">
                  <c:v>6</c:v>
                </c:pt>
                <c:pt idx="9439">
                  <c:v>0</c:v>
                </c:pt>
                <c:pt idx="9440">
                  <c:v>7</c:v>
                </c:pt>
                <c:pt idx="9441">
                  <c:v>6</c:v>
                </c:pt>
                <c:pt idx="9442">
                  <c:v>7</c:v>
                </c:pt>
                <c:pt idx="9443">
                  <c:v>4</c:v>
                </c:pt>
                <c:pt idx="9444">
                  <c:v>7</c:v>
                </c:pt>
                <c:pt idx="9445">
                  <c:v>4</c:v>
                </c:pt>
                <c:pt idx="9446">
                  <c:v>8</c:v>
                </c:pt>
                <c:pt idx="9447">
                  <c:v>14</c:v>
                </c:pt>
                <c:pt idx="9448">
                  <c:v>7</c:v>
                </c:pt>
                <c:pt idx="9449">
                  <c:v>3</c:v>
                </c:pt>
                <c:pt idx="9450">
                  <c:v>1</c:v>
                </c:pt>
                <c:pt idx="9451">
                  <c:v>2</c:v>
                </c:pt>
                <c:pt idx="9452">
                  <c:v>7</c:v>
                </c:pt>
                <c:pt idx="9453">
                  <c:v>3</c:v>
                </c:pt>
                <c:pt idx="9454">
                  <c:v>7</c:v>
                </c:pt>
                <c:pt idx="9455">
                  <c:v>6</c:v>
                </c:pt>
                <c:pt idx="9456">
                  <c:v>11</c:v>
                </c:pt>
                <c:pt idx="9457">
                  <c:v>2</c:v>
                </c:pt>
                <c:pt idx="9458">
                  <c:v>8</c:v>
                </c:pt>
                <c:pt idx="9459">
                  <c:v>9</c:v>
                </c:pt>
                <c:pt idx="9460">
                  <c:v>5</c:v>
                </c:pt>
                <c:pt idx="9461">
                  <c:v>2</c:v>
                </c:pt>
                <c:pt idx="9462">
                  <c:v>1</c:v>
                </c:pt>
                <c:pt idx="9463">
                  <c:v>7</c:v>
                </c:pt>
                <c:pt idx="9464">
                  <c:v>7</c:v>
                </c:pt>
                <c:pt idx="9465">
                  <c:v>4</c:v>
                </c:pt>
                <c:pt idx="9466">
                  <c:v>4</c:v>
                </c:pt>
                <c:pt idx="9467">
                  <c:v>4</c:v>
                </c:pt>
                <c:pt idx="9468">
                  <c:v>4</c:v>
                </c:pt>
                <c:pt idx="9469">
                  <c:v>4</c:v>
                </c:pt>
                <c:pt idx="9470">
                  <c:v>6</c:v>
                </c:pt>
                <c:pt idx="9471">
                  <c:v>6</c:v>
                </c:pt>
                <c:pt idx="9472">
                  <c:v>10</c:v>
                </c:pt>
                <c:pt idx="9473">
                  <c:v>6</c:v>
                </c:pt>
                <c:pt idx="9474">
                  <c:v>3</c:v>
                </c:pt>
                <c:pt idx="9475">
                  <c:v>6</c:v>
                </c:pt>
                <c:pt idx="9476">
                  <c:v>6</c:v>
                </c:pt>
                <c:pt idx="9477">
                  <c:v>5</c:v>
                </c:pt>
                <c:pt idx="9478">
                  <c:v>6</c:v>
                </c:pt>
                <c:pt idx="9479">
                  <c:v>2</c:v>
                </c:pt>
                <c:pt idx="9480">
                  <c:v>10</c:v>
                </c:pt>
                <c:pt idx="9481">
                  <c:v>4</c:v>
                </c:pt>
                <c:pt idx="9482">
                  <c:v>4</c:v>
                </c:pt>
                <c:pt idx="9483">
                  <c:v>2</c:v>
                </c:pt>
                <c:pt idx="9484">
                  <c:v>3</c:v>
                </c:pt>
                <c:pt idx="9485">
                  <c:v>3</c:v>
                </c:pt>
                <c:pt idx="9486">
                  <c:v>4</c:v>
                </c:pt>
                <c:pt idx="9487">
                  <c:v>3</c:v>
                </c:pt>
                <c:pt idx="9488">
                  <c:v>4</c:v>
                </c:pt>
                <c:pt idx="9489">
                  <c:v>5</c:v>
                </c:pt>
                <c:pt idx="9490">
                  <c:v>5</c:v>
                </c:pt>
                <c:pt idx="9491">
                  <c:v>3</c:v>
                </c:pt>
                <c:pt idx="9492">
                  <c:v>4</c:v>
                </c:pt>
                <c:pt idx="9493">
                  <c:v>5</c:v>
                </c:pt>
                <c:pt idx="9494">
                  <c:v>6</c:v>
                </c:pt>
                <c:pt idx="9495">
                  <c:v>2</c:v>
                </c:pt>
                <c:pt idx="9496">
                  <c:v>7</c:v>
                </c:pt>
                <c:pt idx="9497">
                  <c:v>4</c:v>
                </c:pt>
                <c:pt idx="9498">
                  <c:v>8</c:v>
                </c:pt>
                <c:pt idx="9499">
                  <c:v>5</c:v>
                </c:pt>
                <c:pt idx="9500">
                  <c:v>3</c:v>
                </c:pt>
                <c:pt idx="9501">
                  <c:v>2</c:v>
                </c:pt>
                <c:pt idx="9502">
                  <c:v>5</c:v>
                </c:pt>
                <c:pt idx="9503">
                  <c:v>7</c:v>
                </c:pt>
                <c:pt idx="9504">
                  <c:v>6</c:v>
                </c:pt>
                <c:pt idx="9505">
                  <c:v>3</c:v>
                </c:pt>
                <c:pt idx="9506">
                  <c:v>5</c:v>
                </c:pt>
                <c:pt idx="9507">
                  <c:v>9</c:v>
                </c:pt>
                <c:pt idx="9508">
                  <c:v>3</c:v>
                </c:pt>
                <c:pt idx="9509">
                  <c:v>1</c:v>
                </c:pt>
                <c:pt idx="9510">
                  <c:v>5</c:v>
                </c:pt>
                <c:pt idx="9511">
                  <c:v>6</c:v>
                </c:pt>
                <c:pt idx="9512">
                  <c:v>6</c:v>
                </c:pt>
                <c:pt idx="9513">
                  <c:v>5</c:v>
                </c:pt>
                <c:pt idx="9514">
                  <c:v>4</c:v>
                </c:pt>
                <c:pt idx="9515">
                  <c:v>4</c:v>
                </c:pt>
                <c:pt idx="9516">
                  <c:v>2</c:v>
                </c:pt>
                <c:pt idx="9517">
                  <c:v>7</c:v>
                </c:pt>
                <c:pt idx="9518">
                  <c:v>6</c:v>
                </c:pt>
                <c:pt idx="9519">
                  <c:v>5</c:v>
                </c:pt>
                <c:pt idx="9520">
                  <c:v>7</c:v>
                </c:pt>
                <c:pt idx="9521">
                  <c:v>3</c:v>
                </c:pt>
                <c:pt idx="9522">
                  <c:v>6</c:v>
                </c:pt>
                <c:pt idx="9523">
                  <c:v>9</c:v>
                </c:pt>
                <c:pt idx="9524">
                  <c:v>5</c:v>
                </c:pt>
                <c:pt idx="9525">
                  <c:v>5</c:v>
                </c:pt>
                <c:pt idx="9526">
                  <c:v>4</c:v>
                </c:pt>
                <c:pt idx="9527">
                  <c:v>2</c:v>
                </c:pt>
                <c:pt idx="9528">
                  <c:v>10</c:v>
                </c:pt>
                <c:pt idx="9529">
                  <c:v>3</c:v>
                </c:pt>
                <c:pt idx="9530">
                  <c:v>2</c:v>
                </c:pt>
                <c:pt idx="9531">
                  <c:v>7</c:v>
                </c:pt>
                <c:pt idx="9532">
                  <c:v>5</c:v>
                </c:pt>
                <c:pt idx="9533">
                  <c:v>3</c:v>
                </c:pt>
                <c:pt idx="9534">
                  <c:v>3</c:v>
                </c:pt>
                <c:pt idx="9535">
                  <c:v>2</c:v>
                </c:pt>
                <c:pt idx="9536">
                  <c:v>8</c:v>
                </c:pt>
                <c:pt idx="9537">
                  <c:v>9</c:v>
                </c:pt>
                <c:pt idx="9538">
                  <c:v>8</c:v>
                </c:pt>
                <c:pt idx="9539">
                  <c:v>4</c:v>
                </c:pt>
                <c:pt idx="9540">
                  <c:v>6</c:v>
                </c:pt>
                <c:pt idx="9541">
                  <c:v>6</c:v>
                </c:pt>
                <c:pt idx="9542">
                  <c:v>9</c:v>
                </c:pt>
                <c:pt idx="9543">
                  <c:v>5</c:v>
                </c:pt>
                <c:pt idx="9544">
                  <c:v>5</c:v>
                </c:pt>
                <c:pt idx="9545">
                  <c:v>3</c:v>
                </c:pt>
                <c:pt idx="9546">
                  <c:v>6</c:v>
                </c:pt>
                <c:pt idx="9547">
                  <c:v>2</c:v>
                </c:pt>
                <c:pt idx="9548">
                  <c:v>4</c:v>
                </c:pt>
                <c:pt idx="9549">
                  <c:v>5</c:v>
                </c:pt>
                <c:pt idx="9550">
                  <c:v>7</c:v>
                </c:pt>
                <c:pt idx="9551">
                  <c:v>10</c:v>
                </c:pt>
                <c:pt idx="9552">
                  <c:v>4</c:v>
                </c:pt>
                <c:pt idx="9553">
                  <c:v>8</c:v>
                </c:pt>
                <c:pt idx="9554">
                  <c:v>8</c:v>
                </c:pt>
                <c:pt idx="9555">
                  <c:v>8</c:v>
                </c:pt>
                <c:pt idx="9556">
                  <c:v>2</c:v>
                </c:pt>
                <c:pt idx="9557">
                  <c:v>4</c:v>
                </c:pt>
                <c:pt idx="9558">
                  <c:v>4</c:v>
                </c:pt>
                <c:pt idx="9559">
                  <c:v>8</c:v>
                </c:pt>
                <c:pt idx="9560">
                  <c:v>5</c:v>
                </c:pt>
                <c:pt idx="9561">
                  <c:v>6</c:v>
                </c:pt>
                <c:pt idx="9562">
                  <c:v>1</c:v>
                </c:pt>
                <c:pt idx="9563">
                  <c:v>4</c:v>
                </c:pt>
                <c:pt idx="9564">
                  <c:v>7</c:v>
                </c:pt>
                <c:pt idx="9565">
                  <c:v>5</c:v>
                </c:pt>
                <c:pt idx="9566">
                  <c:v>9</c:v>
                </c:pt>
                <c:pt idx="9567">
                  <c:v>4</c:v>
                </c:pt>
                <c:pt idx="9568">
                  <c:v>6</c:v>
                </c:pt>
                <c:pt idx="9569">
                  <c:v>5</c:v>
                </c:pt>
                <c:pt idx="9570">
                  <c:v>3</c:v>
                </c:pt>
                <c:pt idx="9571">
                  <c:v>3</c:v>
                </c:pt>
                <c:pt idx="9572">
                  <c:v>7</c:v>
                </c:pt>
                <c:pt idx="9573">
                  <c:v>5</c:v>
                </c:pt>
                <c:pt idx="9574">
                  <c:v>2</c:v>
                </c:pt>
                <c:pt idx="9575">
                  <c:v>3</c:v>
                </c:pt>
                <c:pt idx="9576">
                  <c:v>3</c:v>
                </c:pt>
                <c:pt idx="9577">
                  <c:v>2</c:v>
                </c:pt>
                <c:pt idx="9578">
                  <c:v>5</c:v>
                </c:pt>
                <c:pt idx="9579">
                  <c:v>7</c:v>
                </c:pt>
                <c:pt idx="9580">
                  <c:v>6</c:v>
                </c:pt>
                <c:pt idx="9581">
                  <c:v>4</c:v>
                </c:pt>
                <c:pt idx="9582">
                  <c:v>4</c:v>
                </c:pt>
                <c:pt idx="9583">
                  <c:v>0</c:v>
                </c:pt>
                <c:pt idx="9584">
                  <c:v>5</c:v>
                </c:pt>
                <c:pt idx="9585">
                  <c:v>4</c:v>
                </c:pt>
                <c:pt idx="9586">
                  <c:v>1</c:v>
                </c:pt>
                <c:pt idx="9587">
                  <c:v>3</c:v>
                </c:pt>
                <c:pt idx="9588">
                  <c:v>8</c:v>
                </c:pt>
                <c:pt idx="9589">
                  <c:v>7</c:v>
                </c:pt>
                <c:pt idx="9590">
                  <c:v>12</c:v>
                </c:pt>
                <c:pt idx="9591">
                  <c:v>3</c:v>
                </c:pt>
                <c:pt idx="9592">
                  <c:v>3</c:v>
                </c:pt>
                <c:pt idx="9593">
                  <c:v>5</c:v>
                </c:pt>
                <c:pt idx="9594">
                  <c:v>3</c:v>
                </c:pt>
                <c:pt idx="9595">
                  <c:v>5</c:v>
                </c:pt>
                <c:pt idx="9596">
                  <c:v>4</c:v>
                </c:pt>
                <c:pt idx="9597">
                  <c:v>4</c:v>
                </c:pt>
                <c:pt idx="9598">
                  <c:v>9</c:v>
                </c:pt>
                <c:pt idx="9599">
                  <c:v>9</c:v>
                </c:pt>
                <c:pt idx="9600">
                  <c:v>7</c:v>
                </c:pt>
                <c:pt idx="9601">
                  <c:v>2</c:v>
                </c:pt>
                <c:pt idx="9602">
                  <c:v>1</c:v>
                </c:pt>
                <c:pt idx="9603">
                  <c:v>1</c:v>
                </c:pt>
                <c:pt idx="9604">
                  <c:v>1</c:v>
                </c:pt>
                <c:pt idx="9605">
                  <c:v>5</c:v>
                </c:pt>
                <c:pt idx="9606">
                  <c:v>7</c:v>
                </c:pt>
                <c:pt idx="9607">
                  <c:v>10</c:v>
                </c:pt>
                <c:pt idx="9608">
                  <c:v>5</c:v>
                </c:pt>
                <c:pt idx="9609">
                  <c:v>3</c:v>
                </c:pt>
                <c:pt idx="9610">
                  <c:v>4</c:v>
                </c:pt>
                <c:pt idx="9611">
                  <c:v>7</c:v>
                </c:pt>
                <c:pt idx="9612">
                  <c:v>8</c:v>
                </c:pt>
                <c:pt idx="9613">
                  <c:v>2</c:v>
                </c:pt>
                <c:pt idx="9614">
                  <c:v>1</c:v>
                </c:pt>
                <c:pt idx="9615">
                  <c:v>6</c:v>
                </c:pt>
                <c:pt idx="9616">
                  <c:v>9</c:v>
                </c:pt>
                <c:pt idx="9617">
                  <c:v>12</c:v>
                </c:pt>
                <c:pt idx="9618">
                  <c:v>8</c:v>
                </c:pt>
                <c:pt idx="9619">
                  <c:v>3</c:v>
                </c:pt>
                <c:pt idx="9620">
                  <c:v>7</c:v>
                </c:pt>
                <c:pt idx="9621">
                  <c:v>4</c:v>
                </c:pt>
                <c:pt idx="9622">
                  <c:v>5</c:v>
                </c:pt>
                <c:pt idx="9623">
                  <c:v>3</c:v>
                </c:pt>
                <c:pt idx="9624">
                  <c:v>5</c:v>
                </c:pt>
                <c:pt idx="9625">
                  <c:v>6</c:v>
                </c:pt>
                <c:pt idx="9626">
                  <c:v>3</c:v>
                </c:pt>
                <c:pt idx="9627">
                  <c:v>4</c:v>
                </c:pt>
                <c:pt idx="9628">
                  <c:v>1</c:v>
                </c:pt>
                <c:pt idx="9629">
                  <c:v>6</c:v>
                </c:pt>
                <c:pt idx="9630">
                  <c:v>3</c:v>
                </c:pt>
                <c:pt idx="9631">
                  <c:v>6</c:v>
                </c:pt>
                <c:pt idx="9632">
                  <c:v>5</c:v>
                </c:pt>
                <c:pt idx="9633">
                  <c:v>3</c:v>
                </c:pt>
                <c:pt idx="9634">
                  <c:v>3</c:v>
                </c:pt>
                <c:pt idx="9635">
                  <c:v>3</c:v>
                </c:pt>
                <c:pt idx="9636">
                  <c:v>8</c:v>
                </c:pt>
                <c:pt idx="9637">
                  <c:v>4</c:v>
                </c:pt>
                <c:pt idx="9638">
                  <c:v>3</c:v>
                </c:pt>
                <c:pt idx="9639">
                  <c:v>7</c:v>
                </c:pt>
                <c:pt idx="9640">
                  <c:v>10</c:v>
                </c:pt>
                <c:pt idx="9641">
                  <c:v>4</c:v>
                </c:pt>
                <c:pt idx="9642">
                  <c:v>5</c:v>
                </c:pt>
                <c:pt idx="9643">
                  <c:v>5</c:v>
                </c:pt>
                <c:pt idx="9644">
                  <c:v>2</c:v>
                </c:pt>
                <c:pt idx="9645">
                  <c:v>0</c:v>
                </c:pt>
                <c:pt idx="9646">
                  <c:v>2</c:v>
                </c:pt>
                <c:pt idx="9647">
                  <c:v>3</c:v>
                </c:pt>
                <c:pt idx="9648">
                  <c:v>5</c:v>
                </c:pt>
                <c:pt idx="9649">
                  <c:v>4</c:v>
                </c:pt>
                <c:pt idx="9650">
                  <c:v>7</c:v>
                </c:pt>
                <c:pt idx="9651">
                  <c:v>5</c:v>
                </c:pt>
                <c:pt idx="9652">
                  <c:v>7</c:v>
                </c:pt>
                <c:pt idx="9653">
                  <c:v>4</c:v>
                </c:pt>
                <c:pt idx="9654">
                  <c:v>2</c:v>
                </c:pt>
                <c:pt idx="9655">
                  <c:v>2</c:v>
                </c:pt>
                <c:pt idx="9656">
                  <c:v>3</c:v>
                </c:pt>
                <c:pt idx="9657">
                  <c:v>10</c:v>
                </c:pt>
                <c:pt idx="9658">
                  <c:v>7</c:v>
                </c:pt>
                <c:pt idx="9659">
                  <c:v>1</c:v>
                </c:pt>
                <c:pt idx="9660">
                  <c:v>3</c:v>
                </c:pt>
                <c:pt idx="9661">
                  <c:v>9</c:v>
                </c:pt>
                <c:pt idx="9662">
                  <c:v>2</c:v>
                </c:pt>
                <c:pt idx="9663">
                  <c:v>5</c:v>
                </c:pt>
                <c:pt idx="9664">
                  <c:v>18</c:v>
                </c:pt>
                <c:pt idx="9665">
                  <c:v>4</c:v>
                </c:pt>
                <c:pt idx="9666">
                  <c:v>7</c:v>
                </c:pt>
                <c:pt idx="9667">
                  <c:v>4</c:v>
                </c:pt>
                <c:pt idx="9668">
                  <c:v>1</c:v>
                </c:pt>
                <c:pt idx="9669">
                  <c:v>5</c:v>
                </c:pt>
                <c:pt idx="9670">
                  <c:v>5</c:v>
                </c:pt>
                <c:pt idx="9671">
                  <c:v>4</c:v>
                </c:pt>
                <c:pt idx="9672">
                  <c:v>3</c:v>
                </c:pt>
                <c:pt idx="9673">
                  <c:v>7</c:v>
                </c:pt>
                <c:pt idx="9674">
                  <c:v>3</c:v>
                </c:pt>
                <c:pt idx="9675">
                  <c:v>7</c:v>
                </c:pt>
                <c:pt idx="9676">
                  <c:v>6</c:v>
                </c:pt>
                <c:pt idx="9677">
                  <c:v>10</c:v>
                </c:pt>
                <c:pt idx="9678">
                  <c:v>8</c:v>
                </c:pt>
                <c:pt idx="9679">
                  <c:v>6</c:v>
                </c:pt>
                <c:pt idx="9680">
                  <c:v>4</c:v>
                </c:pt>
                <c:pt idx="9681">
                  <c:v>4</c:v>
                </c:pt>
                <c:pt idx="9682">
                  <c:v>4</c:v>
                </c:pt>
                <c:pt idx="9683">
                  <c:v>7</c:v>
                </c:pt>
                <c:pt idx="9684">
                  <c:v>9</c:v>
                </c:pt>
                <c:pt idx="9685">
                  <c:v>3</c:v>
                </c:pt>
                <c:pt idx="9686">
                  <c:v>8</c:v>
                </c:pt>
                <c:pt idx="9687">
                  <c:v>9</c:v>
                </c:pt>
                <c:pt idx="9688">
                  <c:v>4</c:v>
                </c:pt>
                <c:pt idx="9689">
                  <c:v>3</c:v>
                </c:pt>
                <c:pt idx="9690">
                  <c:v>3</c:v>
                </c:pt>
                <c:pt idx="9691">
                  <c:v>2</c:v>
                </c:pt>
                <c:pt idx="9692">
                  <c:v>7</c:v>
                </c:pt>
                <c:pt idx="9693">
                  <c:v>6</c:v>
                </c:pt>
                <c:pt idx="9694">
                  <c:v>6</c:v>
                </c:pt>
                <c:pt idx="9695">
                  <c:v>4</c:v>
                </c:pt>
                <c:pt idx="9696">
                  <c:v>9</c:v>
                </c:pt>
                <c:pt idx="9697">
                  <c:v>2</c:v>
                </c:pt>
                <c:pt idx="9698">
                  <c:v>8</c:v>
                </c:pt>
                <c:pt idx="9699">
                  <c:v>7</c:v>
                </c:pt>
                <c:pt idx="9700">
                  <c:v>10</c:v>
                </c:pt>
                <c:pt idx="9701">
                  <c:v>11</c:v>
                </c:pt>
                <c:pt idx="9702">
                  <c:v>6</c:v>
                </c:pt>
                <c:pt idx="9703">
                  <c:v>6</c:v>
                </c:pt>
                <c:pt idx="9704">
                  <c:v>3</c:v>
                </c:pt>
                <c:pt idx="9705">
                  <c:v>2</c:v>
                </c:pt>
                <c:pt idx="9706">
                  <c:v>8</c:v>
                </c:pt>
                <c:pt idx="9707">
                  <c:v>1</c:v>
                </c:pt>
                <c:pt idx="9708">
                  <c:v>4</c:v>
                </c:pt>
                <c:pt idx="9709">
                  <c:v>5</c:v>
                </c:pt>
                <c:pt idx="9710">
                  <c:v>2</c:v>
                </c:pt>
                <c:pt idx="9711">
                  <c:v>7</c:v>
                </c:pt>
                <c:pt idx="9712">
                  <c:v>6</c:v>
                </c:pt>
                <c:pt idx="9713">
                  <c:v>3</c:v>
                </c:pt>
                <c:pt idx="9714">
                  <c:v>3</c:v>
                </c:pt>
                <c:pt idx="9715">
                  <c:v>8</c:v>
                </c:pt>
                <c:pt idx="9716">
                  <c:v>4</c:v>
                </c:pt>
                <c:pt idx="9717">
                  <c:v>4</c:v>
                </c:pt>
                <c:pt idx="9718">
                  <c:v>4</c:v>
                </c:pt>
                <c:pt idx="9719">
                  <c:v>7</c:v>
                </c:pt>
                <c:pt idx="9720">
                  <c:v>0</c:v>
                </c:pt>
                <c:pt idx="9721">
                  <c:v>5</c:v>
                </c:pt>
                <c:pt idx="9722">
                  <c:v>2</c:v>
                </c:pt>
                <c:pt idx="9723">
                  <c:v>6</c:v>
                </c:pt>
                <c:pt idx="9724">
                  <c:v>4</c:v>
                </c:pt>
                <c:pt idx="9725">
                  <c:v>4</c:v>
                </c:pt>
                <c:pt idx="9726">
                  <c:v>1</c:v>
                </c:pt>
                <c:pt idx="9727">
                  <c:v>4</c:v>
                </c:pt>
                <c:pt idx="9728">
                  <c:v>4</c:v>
                </c:pt>
                <c:pt idx="9729">
                  <c:v>2</c:v>
                </c:pt>
                <c:pt idx="9730">
                  <c:v>1</c:v>
                </c:pt>
                <c:pt idx="9731">
                  <c:v>3</c:v>
                </c:pt>
                <c:pt idx="9732">
                  <c:v>4</c:v>
                </c:pt>
                <c:pt idx="9733">
                  <c:v>7</c:v>
                </c:pt>
                <c:pt idx="9734">
                  <c:v>5</c:v>
                </c:pt>
                <c:pt idx="9735">
                  <c:v>11</c:v>
                </c:pt>
                <c:pt idx="9736">
                  <c:v>4</c:v>
                </c:pt>
                <c:pt idx="9737">
                  <c:v>1</c:v>
                </c:pt>
                <c:pt idx="9738">
                  <c:v>4</c:v>
                </c:pt>
                <c:pt idx="9739">
                  <c:v>3</c:v>
                </c:pt>
                <c:pt idx="9740">
                  <c:v>5</c:v>
                </c:pt>
                <c:pt idx="9741">
                  <c:v>7</c:v>
                </c:pt>
                <c:pt idx="9742">
                  <c:v>3</c:v>
                </c:pt>
                <c:pt idx="9743">
                  <c:v>1</c:v>
                </c:pt>
                <c:pt idx="9744">
                  <c:v>6</c:v>
                </c:pt>
                <c:pt idx="9745">
                  <c:v>8</c:v>
                </c:pt>
                <c:pt idx="9746">
                  <c:v>6</c:v>
                </c:pt>
                <c:pt idx="9747">
                  <c:v>4</c:v>
                </c:pt>
                <c:pt idx="9748">
                  <c:v>7</c:v>
                </c:pt>
                <c:pt idx="9749">
                  <c:v>5</c:v>
                </c:pt>
                <c:pt idx="9750">
                  <c:v>14</c:v>
                </c:pt>
                <c:pt idx="9751">
                  <c:v>2</c:v>
                </c:pt>
                <c:pt idx="9752">
                  <c:v>7</c:v>
                </c:pt>
                <c:pt idx="9753">
                  <c:v>4</c:v>
                </c:pt>
                <c:pt idx="9754">
                  <c:v>2</c:v>
                </c:pt>
                <c:pt idx="9755">
                  <c:v>7</c:v>
                </c:pt>
                <c:pt idx="9756">
                  <c:v>1</c:v>
                </c:pt>
                <c:pt idx="9757">
                  <c:v>4</c:v>
                </c:pt>
                <c:pt idx="9758">
                  <c:v>7</c:v>
                </c:pt>
                <c:pt idx="9759">
                  <c:v>5</c:v>
                </c:pt>
                <c:pt idx="9760">
                  <c:v>3</c:v>
                </c:pt>
                <c:pt idx="9761">
                  <c:v>6</c:v>
                </c:pt>
                <c:pt idx="9762">
                  <c:v>9</c:v>
                </c:pt>
                <c:pt idx="9763">
                  <c:v>2</c:v>
                </c:pt>
                <c:pt idx="9764">
                  <c:v>5</c:v>
                </c:pt>
                <c:pt idx="9765">
                  <c:v>4</c:v>
                </c:pt>
                <c:pt idx="9766">
                  <c:v>5</c:v>
                </c:pt>
                <c:pt idx="9767">
                  <c:v>6</c:v>
                </c:pt>
                <c:pt idx="9768">
                  <c:v>8</c:v>
                </c:pt>
                <c:pt idx="9769">
                  <c:v>6</c:v>
                </c:pt>
                <c:pt idx="9770">
                  <c:v>6</c:v>
                </c:pt>
                <c:pt idx="9771">
                  <c:v>5</c:v>
                </c:pt>
                <c:pt idx="9772">
                  <c:v>4</c:v>
                </c:pt>
                <c:pt idx="9773">
                  <c:v>8</c:v>
                </c:pt>
                <c:pt idx="9774">
                  <c:v>5</c:v>
                </c:pt>
                <c:pt idx="9775">
                  <c:v>8</c:v>
                </c:pt>
                <c:pt idx="9776">
                  <c:v>6</c:v>
                </c:pt>
                <c:pt idx="9777">
                  <c:v>8</c:v>
                </c:pt>
                <c:pt idx="9778">
                  <c:v>7</c:v>
                </c:pt>
                <c:pt idx="9779">
                  <c:v>1</c:v>
                </c:pt>
                <c:pt idx="9780">
                  <c:v>12</c:v>
                </c:pt>
                <c:pt idx="9781">
                  <c:v>5</c:v>
                </c:pt>
                <c:pt idx="9782">
                  <c:v>7</c:v>
                </c:pt>
                <c:pt idx="9783">
                  <c:v>1</c:v>
                </c:pt>
                <c:pt idx="9784">
                  <c:v>1</c:v>
                </c:pt>
                <c:pt idx="9785">
                  <c:v>7</c:v>
                </c:pt>
                <c:pt idx="9786">
                  <c:v>11</c:v>
                </c:pt>
                <c:pt idx="9787">
                  <c:v>5</c:v>
                </c:pt>
                <c:pt idx="9788">
                  <c:v>7</c:v>
                </c:pt>
                <c:pt idx="9789">
                  <c:v>6</c:v>
                </c:pt>
                <c:pt idx="9790">
                  <c:v>5</c:v>
                </c:pt>
                <c:pt idx="9791">
                  <c:v>5</c:v>
                </c:pt>
                <c:pt idx="9792">
                  <c:v>3</c:v>
                </c:pt>
                <c:pt idx="9793">
                  <c:v>3</c:v>
                </c:pt>
                <c:pt idx="9794">
                  <c:v>11</c:v>
                </c:pt>
                <c:pt idx="9795">
                  <c:v>7</c:v>
                </c:pt>
                <c:pt idx="9796">
                  <c:v>3</c:v>
                </c:pt>
                <c:pt idx="9797">
                  <c:v>7</c:v>
                </c:pt>
                <c:pt idx="9798">
                  <c:v>1</c:v>
                </c:pt>
                <c:pt idx="9799">
                  <c:v>8</c:v>
                </c:pt>
                <c:pt idx="9800">
                  <c:v>7</c:v>
                </c:pt>
                <c:pt idx="9801">
                  <c:v>9</c:v>
                </c:pt>
                <c:pt idx="9802">
                  <c:v>6</c:v>
                </c:pt>
                <c:pt idx="9803">
                  <c:v>8</c:v>
                </c:pt>
                <c:pt idx="9804">
                  <c:v>5</c:v>
                </c:pt>
                <c:pt idx="9805">
                  <c:v>8</c:v>
                </c:pt>
                <c:pt idx="9806">
                  <c:v>8</c:v>
                </c:pt>
                <c:pt idx="9807">
                  <c:v>3</c:v>
                </c:pt>
                <c:pt idx="9808">
                  <c:v>6</c:v>
                </c:pt>
                <c:pt idx="9809">
                  <c:v>3</c:v>
                </c:pt>
                <c:pt idx="9810">
                  <c:v>4</c:v>
                </c:pt>
                <c:pt idx="9811">
                  <c:v>7</c:v>
                </c:pt>
                <c:pt idx="9812">
                  <c:v>5</c:v>
                </c:pt>
                <c:pt idx="9813">
                  <c:v>2</c:v>
                </c:pt>
                <c:pt idx="9814">
                  <c:v>7</c:v>
                </c:pt>
                <c:pt idx="9815">
                  <c:v>3</c:v>
                </c:pt>
                <c:pt idx="9816">
                  <c:v>5</c:v>
                </c:pt>
                <c:pt idx="9817">
                  <c:v>3</c:v>
                </c:pt>
                <c:pt idx="9818">
                  <c:v>4</c:v>
                </c:pt>
                <c:pt idx="9819">
                  <c:v>1</c:v>
                </c:pt>
                <c:pt idx="9820">
                  <c:v>3</c:v>
                </c:pt>
                <c:pt idx="9821">
                  <c:v>9</c:v>
                </c:pt>
                <c:pt idx="9822">
                  <c:v>8</c:v>
                </c:pt>
                <c:pt idx="9823">
                  <c:v>2</c:v>
                </c:pt>
                <c:pt idx="9824">
                  <c:v>9</c:v>
                </c:pt>
                <c:pt idx="9825">
                  <c:v>5</c:v>
                </c:pt>
                <c:pt idx="9826">
                  <c:v>3</c:v>
                </c:pt>
                <c:pt idx="9827">
                  <c:v>10</c:v>
                </c:pt>
                <c:pt idx="9828">
                  <c:v>3</c:v>
                </c:pt>
                <c:pt idx="9829">
                  <c:v>6</c:v>
                </c:pt>
                <c:pt idx="9830">
                  <c:v>3</c:v>
                </c:pt>
                <c:pt idx="9831">
                  <c:v>9</c:v>
                </c:pt>
                <c:pt idx="9832">
                  <c:v>3</c:v>
                </c:pt>
                <c:pt idx="9833">
                  <c:v>6</c:v>
                </c:pt>
                <c:pt idx="9834">
                  <c:v>3</c:v>
                </c:pt>
                <c:pt idx="9835">
                  <c:v>6</c:v>
                </c:pt>
                <c:pt idx="9836">
                  <c:v>6</c:v>
                </c:pt>
                <c:pt idx="9837">
                  <c:v>8</c:v>
                </c:pt>
                <c:pt idx="9838">
                  <c:v>9</c:v>
                </c:pt>
                <c:pt idx="9839">
                  <c:v>8</c:v>
                </c:pt>
                <c:pt idx="9840">
                  <c:v>4</c:v>
                </c:pt>
                <c:pt idx="9841">
                  <c:v>9</c:v>
                </c:pt>
                <c:pt idx="9842">
                  <c:v>7</c:v>
                </c:pt>
                <c:pt idx="9843">
                  <c:v>7</c:v>
                </c:pt>
                <c:pt idx="9844">
                  <c:v>7</c:v>
                </c:pt>
                <c:pt idx="9845">
                  <c:v>8</c:v>
                </c:pt>
                <c:pt idx="9846">
                  <c:v>6</c:v>
                </c:pt>
                <c:pt idx="9847">
                  <c:v>8</c:v>
                </c:pt>
                <c:pt idx="9848">
                  <c:v>4</c:v>
                </c:pt>
                <c:pt idx="9849">
                  <c:v>6</c:v>
                </c:pt>
                <c:pt idx="9850">
                  <c:v>8</c:v>
                </c:pt>
                <c:pt idx="9851">
                  <c:v>1</c:v>
                </c:pt>
                <c:pt idx="9852">
                  <c:v>0</c:v>
                </c:pt>
                <c:pt idx="9853">
                  <c:v>6</c:v>
                </c:pt>
                <c:pt idx="9854">
                  <c:v>11</c:v>
                </c:pt>
                <c:pt idx="9855">
                  <c:v>5</c:v>
                </c:pt>
                <c:pt idx="9856">
                  <c:v>4</c:v>
                </c:pt>
                <c:pt idx="9857">
                  <c:v>4</c:v>
                </c:pt>
                <c:pt idx="9858">
                  <c:v>9</c:v>
                </c:pt>
                <c:pt idx="9859">
                  <c:v>9</c:v>
                </c:pt>
                <c:pt idx="9860">
                  <c:v>13</c:v>
                </c:pt>
                <c:pt idx="9861">
                  <c:v>1</c:v>
                </c:pt>
                <c:pt idx="9862">
                  <c:v>2</c:v>
                </c:pt>
                <c:pt idx="9863">
                  <c:v>6</c:v>
                </c:pt>
                <c:pt idx="9864">
                  <c:v>3</c:v>
                </c:pt>
                <c:pt idx="9865">
                  <c:v>4</c:v>
                </c:pt>
                <c:pt idx="9866">
                  <c:v>9</c:v>
                </c:pt>
                <c:pt idx="9867">
                  <c:v>5</c:v>
                </c:pt>
                <c:pt idx="9868">
                  <c:v>10</c:v>
                </c:pt>
                <c:pt idx="9869">
                  <c:v>1</c:v>
                </c:pt>
                <c:pt idx="9870">
                  <c:v>6</c:v>
                </c:pt>
                <c:pt idx="9871">
                  <c:v>5</c:v>
                </c:pt>
                <c:pt idx="9872">
                  <c:v>6</c:v>
                </c:pt>
                <c:pt idx="9873">
                  <c:v>6</c:v>
                </c:pt>
                <c:pt idx="9874">
                  <c:v>3</c:v>
                </c:pt>
                <c:pt idx="9875">
                  <c:v>8</c:v>
                </c:pt>
                <c:pt idx="9876">
                  <c:v>5</c:v>
                </c:pt>
                <c:pt idx="9877">
                  <c:v>14</c:v>
                </c:pt>
                <c:pt idx="9878">
                  <c:v>9</c:v>
                </c:pt>
                <c:pt idx="9879">
                  <c:v>5</c:v>
                </c:pt>
                <c:pt idx="9880">
                  <c:v>4</c:v>
                </c:pt>
                <c:pt idx="9881">
                  <c:v>9</c:v>
                </c:pt>
                <c:pt idx="9882">
                  <c:v>9</c:v>
                </c:pt>
                <c:pt idx="9883">
                  <c:v>3</c:v>
                </c:pt>
                <c:pt idx="9884">
                  <c:v>10</c:v>
                </c:pt>
                <c:pt idx="9885">
                  <c:v>3</c:v>
                </c:pt>
                <c:pt idx="9886">
                  <c:v>4</c:v>
                </c:pt>
                <c:pt idx="9887">
                  <c:v>6</c:v>
                </c:pt>
                <c:pt idx="9888">
                  <c:v>4</c:v>
                </c:pt>
                <c:pt idx="9889">
                  <c:v>1</c:v>
                </c:pt>
                <c:pt idx="9890">
                  <c:v>4</c:v>
                </c:pt>
                <c:pt idx="9891">
                  <c:v>10</c:v>
                </c:pt>
                <c:pt idx="9892">
                  <c:v>4</c:v>
                </c:pt>
                <c:pt idx="9893">
                  <c:v>12</c:v>
                </c:pt>
                <c:pt idx="9894">
                  <c:v>5</c:v>
                </c:pt>
                <c:pt idx="9895">
                  <c:v>4</c:v>
                </c:pt>
                <c:pt idx="9896">
                  <c:v>1</c:v>
                </c:pt>
                <c:pt idx="9897">
                  <c:v>3</c:v>
                </c:pt>
                <c:pt idx="9898">
                  <c:v>3</c:v>
                </c:pt>
                <c:pt idx="9899">
                  <c:v>5</c:v>
                </c:pt>
                <c:pt idx="9900">
                  <c:v>9</c:v>
                </c:pt>
                <c:pt idx="9901">
                  <c:v>1</c:v>
                </c:pt>
                <c:pt idx="9902">
                  <c:v>4</c:v>
                </c:pt>
                <c:pt idx="9903">
                  <c:v>7</c:v>
                </c:pt>
                <c:pt idx="9904">
                  <c:v>7</c:v>
                </c:pt>
                <c:pt idx="9905">
                  <c:v>5</c:v>
                </c:pt>
                <c:pt idx="9906">
                  <c:v>5</c:v>
                </c:pt>
                <c:pt idx="9907">
                  <c:v>3</c:v>
                </c:pt>
                <c:pt idx="9908">
                  <c:v>3</c:v>
                </c:pt>
                <c:pt idx="9909">
                  <c:v>9</c:v>
                </c:pt>
                <c:pt idx="9910">
                  <c:v>7</c:v>
                </c:pt>
                <c:pt idx="9911">
                  <c:v>6</c:v>
                </c:pt>
                <c:pt idx="9912">
                  <c:v>11</c:v>
                </c:pt>
                <c:pt idx="9913">
                  <c:v>5</c:v>
                </c:pt>
                <c:pt idx="9914">
                  <c:v>4</c:v>
                </c:pt>
                <c:pt idx="9915">
                  <c:v>4</c:v>
                </c:pt>
                <c:pt idx="9916">
                  <c:v>3</c:v>
                </c:pt>
                <c:pt idx="9917">
                  <c:v>11</c:v>
                </c:pt>
                <c:pt idx="9918">
                  <c:v>6</c:v>
                </c:pt>
                <c:pt idx="9919">
                  <c:v>7</c:v>
                </c:pt>
                <c:pt idx="9920">
                  <c:v>7</c:v>
                </c:pt>
                <c:pt idx="9921">
                  <c:v>3</c:v>
                </c:pt>
                <c:pt idx="9922">
                  <c:v>7</c:v>
                </c:pt>
                <c:pt idx="9923">
                  <c:v>4</c:v>
                </c:pt>
                <c:pt idx="9924">
                  <c:v>8</c:v>
                </c:pt>
                <c:pt idx="9925">
                  <c:v>1</c:v>
                </c:pt>
                <c:pt idx="9926">
                  <c:v>2</c:v>
                </c:pt>
                <c:pt idx="9927">
                  <c:v>11</c:v>
                </c:pt>
                <c:pt idx="9928">
                  <c:v>4</c:v>
                </c:pt>
                <c:pt idx="9929">
                  <c:v>4</c:v>
                </c:pt>
                <c:pt idx="9930">
                  <c:v>3</c:v>
                </c:pt>
                <c:pt idx="9931">
                  <c:v>2</c:v>
                </c:pt>
                <c:pt idx="9932">
                  <c:v>3</c:v>
                </c:pt>
                <c:pt idx="9933">
                  <c:v>5</c:v>
                </c:pt>
                <c:pt idx="9934">
                  <c:v>8</c:v>
                </c:pt>
                <c:pt idx="9935">
                  <c:v>6</c:v>
                </c:pt>
                <c:pt idx="9936">
                  <c:v>4</c:v>
                </c:pt>
                <c:pt idx="9937">
                  <c:v>5</c:v>
                </c:pt>
                <c:pt idx="9938">
                  <c:v>5</c:v>
                </c:pt>
                <c:pt idx="9939">
                  <c:v>3</c:v>
                </c:pt>
                <c:pt idx="9940">
                  <c:v>8</c:v>
                </c:pt>
                <c:pt idx="9941">
                  <c:v>2</c:v>
                </c:pt>
                <c:pt idx="9942">
                  <c:v>3</c:v>
                </c:pt>
                <c:pt idx="9943">
                  <c:v>5</c:v>
                </c:pt>
                <c:pt idx="9944">
                  <c:v>2</c:v>
                </c:pt>
                <c:pt idx="9945">
                  <c:v>0</c:v>
                </c:pt>
                <c:pt idx="9946">
                  <c:v>2</c:v>
                </c:pt>
                <c:pt idx="9947">
                  <c:v>3</c:v>
                </c:pt>
                <c:pt idx="9948">
                  <c:v>4</c:v>
                </c:pt>
                <c:pt idx="9949">
                  <c:v>1</c:v>
                </c:pt>
                <c:pt idx="9950">
                  <c:v>7</c:v>
                </c:pt>
                <c:pt idx="9951">
                  <c:v>4</c:v>
                </c:pt>
                <c:pt idx="9952">
                  <c:v>8</c:v>
                </c:pt>
                <c:pt idx="9953">
                  <c:v>7</c:v>
                </c:pt>
                <c:pt idx="9954">
                  <c:v>6</c:v>
                </c:pt>
                <c:pt idx="9955">
                  <c:v>7</c:v>
                </c:pt>
                <c:pt idx="9956">
                  <c:v>11</c:v>
                </c:pt>
                <c:pt idx="9957">
                  <c:v>2</c:v>
                </c:pt>
                <c:pt idx="9958">
                  <c:v>4</c:v>
                </c:pt>
                <c:pt idx="9959">
                  <c:v>6</c:v>
                </c:pt>
                <c:pt idx="9960">
                  <c:v>1</c:v>
                </c:pt>
                <c:pt idx="9961">
                  <c:v>6</c:v>
                </c:pt>
                <c:pt idx="9962">
                  <c:v>8</c:v>
                </c:pt>
                <c:pt idx="9963">
                  <c:v>7</c:v>
                </c:pt>
                <c:pt idx="9964">
                  <c:v>2</c:v>
                </c:pt>
                <c:pt idx="9965">
                  <c:v>6</c:v>
                </c:pt>
                <c:pt idx="9966">
                  <c:v>5</c:v>
                </c:pt>
                <c:pt idx="9967">
                  <c:v>4</c:v>
                </c:pt>
                <c:pt idx="9968">
                  <c:v>6</c:v>
                </c:pt>
                <c:pt idx="9969">
                  <c:v>3</c:v>
                </c:pt>
                <c:pt idx="9970">
                  <c:v>0</c:v>
                </c:pt>
                <c:pt idx="9971">
                  <c:v>11</c:v>
                </c:pt>
                <c:pt idx="9972">
                  <c:v>5</c:v>
                </c:pt>
                <c:pt idx="9973">
                  <c:v>5</c:v>
                </c:pt>
                <c:pt idx="9974">
                  <c:v>3</c:v>
                </c:pt>
                <c:pt idx="9975">
                  <c:v>3</c:v>
                </c:pt>
                <c:pt idx="9976">
                  <c:v>10</c:v>
                </c:pt>
                <c:pt idx="9977">
                  <c:v>3</c:v>
                </c:pt>
                <c:pt idx="9978">
                  <c:v>4</c:v>
                </c:pt>
                <c:pt idx="9979">
                  <c:v>4</c:v>
                </c:pt>
                <c:pt idx="9980">
                  <c:v>4</c:v>
                </c:pt>
                <c:pt idx="9981">
                  <c:v>4</c:v>
                </c:pt>
                <c:pt idx="9982">
                  <c:v>1</c:v>
                </c:pt>
                <c:pt idx="9983">
                  <c:v>6</c:v>
                </c:pt>
                <c:pt idx="9984">
                  <c:v>3</c:v>
                </c:pt>
                <c:pt idx="9985">
                  <c:v>4</c:v>
                </c:pt>
                <c:pt idx="9986">
                  <c:v>6</c:v>
                </c:pt>
                <c:pt idx="9987">
                  <c:v>2</c:v>
                </c:pt>
                <c:pt idx="9988">
                  <c:v>6</c:v>
                </c:pt>
                <c:pt idx="9989">
                  <c:v>3</c:v>
                </c:pt>
                <c:pt idx="9990">
                  <c:v>2</c:v>
                </c:pt>
                <c:pt idx="9991">
                  <c:v>3</c:v>
                </c:pt>
                <c:pt idx="9992">
                  <c:v>6</c:v>
                </c:pt>
                <c:pt idx="9993">
                  <c:v>3</c:v>
                </c:pt>
                <c:pt idx="9994">
                  <c:v>5</c:v>
                </c:pt>
                <c:pt idx="9995">
                  <c:v>8</c:v>
                </c:pt>
                <c:pt idx="9996">
                  <c:v>1</c:v>
                </c:pt>
                <c:pt idx="9997">
                  <c:v>7</c:v>
                </c:pt>
                <c:pt idx="9998">
                  <c:v>1</c:v>
                </c:pt>
                <c:pt idx="9999">
                  <c:v>5</c:v>
                </c:pt>
                <c:pt idx="10000">
                  <c:v>4</c:v>
                </c:pt>
                <c:pt idx="10001">
                  <c:v>8</c:v>
                </c:pt>
                <c:pt idx="10002">
                  <c:v>3</c:v>
                </c:pt>
                <c:pt idx="10003">
                  <c:v>3</c:v>
                </c:pt>
                <c:pt idx="10004">
                  <c:v>6</c:v>
                </c:pt>
                <c:pt idx="10005">
                  <c:v>4</c:v>
                </c:pt>
                <c:pt idx="10006">
                  <c:v>6</c:v>
                </c:pt>
                <c:pt idx="10007">
                  <c:v>8</c:v>
                </c:pt>
                <c:pt idx="10008">
                  <c:v>7</c:v>
                </c:pt>
                <c:pt idx="10009">
                  <c:v>4</c:v>
                </c:pt>
                <c:pt idx="10010">
                  <c:v>8</c:v>
                </c:pt>
                <c:pt idx="10011">
                  <c:v>8</c:v>
                </c:pt>
                <c:pt idx="10012">
                  <c:v>2</c:v>
                </c:pt>
                <c:pt idx="10013">
                  <c:v>9</c:v>
                </c:pt>
                <c:pt idx="10014">
                  <c:v>3</c:v>
                </c:pt>
                <c:pt idx="10015">
                  <c:v>1</c:v>
                </c:pt>
                <c:pt idx="10016">
                  <c:v>7</c:v>
                </c:pt>
                <c:pt idx="10017">
                  <c:v>8</c:v>
                </c:pt>
                <c:pt idx="10018">
                  <c:v>7</c:v>
                </c:pt>
                <c:pt idx="10019">
                  <c:v>6</c:v>
                </c:pt>
                <c:pt idx="10020">
                  <c:v>3</c:v>
                </c:pt>
                <c:pt idx="10021">
                  <c:v>2</c:v>
                </c:pt>
                <c:pt idx="10022">
                  <c:v>3</c:v>
                </c:pt>
                <c:pt idx="10023">
                  <c:v>6</c:v>
                </c:pt>
                <c:pt idx="10024">
                  <c:v>6</c:v>
                </c:pt>
                <c:pt idx="10025">
                  <c:v>2</c:v>
                </c:pt>
                <c:pt idx="10026">
                  <c:v>9</c:v>
                </c:pt>
                <c:pt idx="10027">
                  <c:v>5</c:v>
                </c:pt>
                <c:pt idx="10028">
                  <c:v>4</c:v>
                </c:pt>
                <c:pt idx="10029">
                  <c:v>5</c:v>
                </c:pt>
                <c:pt idx="10030">
                  <c:v>3</c:v>
                </c:pt>
                <c:pt idx="10031">
                  <c:v>3</c:v>
                </c:pt>
                <c:pt idx="10032">
                  <c:v>4</c:v>
                </c:pt>
                <c:pt idx="10033">
                  <c:v>3</c:v>
                </c:pt>
                <c:pt idx="10034">
                  <c:v>2</c:v>
                </c:pt>
                <c:pt idx="10035">
                  <c:v>3</c:v>
                </c:pt>
                <c:pt idx="10036">
                  <c:v>9</c:v>
                </c:pt>
                <c:pt idx="10037">
                  <c:v>4</c:v>
                </c:pt>
                <c:pt idx="10038">
                  <c:v>5</c:v>
                </c:pt>
                <c:pt idx="10039">
                  <c:v>9</c:v>
                </c:pt>
                <c:pt idx="10040">
                  <c:v>5</c:v>
                </c:pt>
                <c:pt idx="10041">
                  <c:v>11</c:v>
                </c:pt>
                <c:pt idx="10042">
                  <c:v>8</c:v>
                </c:pt>
                <c:pt idx="10043">
                  <c:v>3</c:v>
                </c:pt>
                <c:pt idx="10044">
                  <c:v>4</c:v>
                </c:pt>
                <c:pt idx="10045">
                  <c:v>4</c:v>
                </c:pt>
                <c:pt idx="10046">
                  <c:v>1</c:v>
                </c:pt>
                <c:pt idx="10047">
                  <c:v>2</c:v>
                </c:pt>
                <c:pt idx="10048">
                  <c:v>8</c:v>
                </c:pt>
                <c:pt idx="10049">
                  <c:v>3</c:v>
                </c:pt>
                <c:pt idx="10050">
                  <c:v>5</c:v>
                </c:pt>
                <c:pt idx="10051">
                  <c:v>3</c:v>
                </c:pt>
                <c:pt idx="10052">
                  <c:v>4</c:v>
                </c:pt>
                <c:pt idx="10053">
                  <c:v>4</c:v>
                </c:pt>
                <c:pt idx="10054">
                  <c:v>6</c:v>
                </c:pt>
                <c:pt idx="10055">
                  <c:v>5</c:v>
                </c:pt>
                <c:pt idx="10056">
                  <c:v>6</c:v>
                </c:pt>
                <c:pt idx="10057">
                  <c:v>1</c:v>
                </c:pt>
                <c:pt idx="10058">
                  <c:v>5</c:v>
                </c:pt>
                <c:pt idx="10059">
                  <c:v>12</c:v>
                </c:pt>
                <c:pt idx="10060">
                  <c:v>0</c:v>
                </c:pt>
                <c:pt idx="10061">
                  <c:v>4</c:v>
                </c:pt>
                <c:pt idx="10062">
                  <c:v>4</c:v>
                </c:pt>
                <c:pt idx="10063">
                  <c:v>3</c:v>
                </c:pt>
                <c:pt idx="10064">
                  <c:v>1</c:v>
                </c:pt>
                <c:pt idx="10065">
                  <c:v>2</c:v>
                </c:pt>
                <c:pt idx="10066">
                  <c:v>12</c:v>
                </c:pt>
                <c:pt idx="10067">
                  <c:v>9</c:v>
                </c:pt>
                <c:pt idx="10068">
                  <c:v>4</c:v>
                </c:pt>
                <c:pt idx="10069">
                  <c:v>5</c:v>
                </c:pt>
                <c:pt idx="10070">
                  <c:v>6</c:v>
                </c:pt>
                <c:pt idx="10071">
                  <c:v>4</c:v>
                </c:pt>
                <c:pt idx="10072">
                  <c:v>7</c:v>
                </c:pt>
                <c:pt idx="10073">
                  <c:v>6</c:v>
                </c:pt>
                <c:pt idx="10074">
                  <c:v>4</c:v>
                </c:pt>
                <c:pt idx="10075">
                  <c:v>2</c:v>
                </c:pt>
                <c:pt idx="10076">
                  <c:v>3</c:v>
                </c:pt>
                <c:pt idx="10077">
                  <c:v>5</c:v>
                </c:pt>
                <c:pt idx="10078">
                  <c:v>5</c:v>
                </c:pt>
                <c:pt idx="10079">
                  <c:v>8</c:v>
                </c:pt>
                <c:pt idx="10080">
                  <c:v>3</c:v>
                </c:pt>
                <c:pt idx="10081">
                  <c:v>5</c:v>
                </c:pt>
                <c:pt idx="10082">
                  <c:v>2</c:v>
                </c:pt>
                <c:pt idx="10083">
                  <c:v>8</c:v>
                </c:pt>
                <c:pt idx="10084">
                  <c:v>4</c:v>
                </c:pt>
                <c:pt idx="10085">
                  <c:v>1</c:v>
                </c:pt>
                <c:pt idx="10086">
                  <c:v>7</c:v>
                </c:pt>
                <c:pt idx="10087">
                  <c:v>7</c:v>
                </c:pt>
                <c:pt idx="10088">
                  <c:v>1</c:v>
                </c:pt>
                <c:pt idx="10089">
                  <c:v>5</c:v>
                </c:pt>
                <c:pt idx="10090">
                  <c:v>5</c:v>
                </c:pt>
                <c:pt idx="10091">
                  <c:v>6</c:v>
                </c:pt>
                <c:pt idx="10092">
                  <c:v>4</c:v>
                </c:pt>
                <c:pt idx="10093">
                  <c:v>7</c:v>
                </c:pt>
                <c:pt idx="10094">
                  <c:v>4</c:v>
                </c:pt>
                <c:pt idx="10095">
                  <c:v>2</c:v>
                </c:pt>
                <c:pt idx="10096">
                  <c:v>1</c:v>
                </c:pt>
                <c:pt idx="10097">
                  <c:v>5</c:v>
                </c:pt>
                <c:pt idx="10098">
                  <c:v>1</c:v>
                </c:pt>
                <c:pt idx="10099">
                  <c:v>5</c:v>
                </c:pt>
                <c:pt idx="10100">
                  <c:v>8</c:v>
                </c:pt>
                <c:pt idx="10101">
                  <c:v>3</c:v>
                </c:pt>
                <c:pt idx="10102">
                  <c:v>6</c:v>
                </c:pt>
                <c:pt idx="10103">
                  <c:v>3</c:v>
                </c:pt>
                <c:pt idx="10104">
                  <c:v>3</c:v>
                </c:pt>
                <c:pt idx="10105">
                  <c:v>3</c:v>
                </c:pt>
                <c:pt idx="10106">
                  <c:v>6</c:v>
                </c:pt>
                <c:pt idx="10107">
                  <c:v>8</c:v>
                </c:pt>
                <c:pt idx="10108">
                  <c:v>5</c:v>
                </c:pt>
                <c:pt idx="10109">
                  <c:v>4</c:v>
                </c:pt>
                <c:pt idx="10110">
                  <c:v>4</c:v>
                </c:pt>
                <c:pt idx="10111">
                  <c:v>5</c:v>
                </c:pt>
                <c:pt idx="10112">
                  <c:v>3</c:v>
                </c:pt>
                <c:pt idx="10113">
                  <c:v>5</c:v>
                </c:pt>
                <c:pt idx="10114">
                  <c:v>3</c:v>
                </c:pt>
                <c:pt idx="10115">
                  <c:v>4</c:v>
                </c:pt>
                <c:pt idx="10116">
                  <c:v>4</c:v>
                </c:pt>
                <c:pt idx="10117">
                  <c:v>3</c:v>
                </c:pt>
                <c:pt idx="10118">
                  <c:v>2</c:v>
                </c:pt>
                <c:pt idx="10119">
                  <c:v>4</c:v>
                </c:pt>
                <c:pt idx="10120">
                  <c:v>2</c:v>
                </c:pt>
                <c:pt idx="10121">
                  <c:v>5</c:v>
                </c:pt>
                <c:pt idx="10122">
                  <c:v>4</c:v>
                </c:pt>
                <c:pt idx="10123">
                  <c:v>2</c:v>
                </c:pt>
                <c:pt idx="10124">
                  <c:v>9</c:v>
                </c:pt>
                <c:pt idx="10125">
                  <c:v>4</c:v>
                </c:pt>
                <c:pt idx="10126">
                  <c:v>6</c:v>
                </c:pt>
                <c:pt idx="10127">
                  <c:v>7</c:v>
                </c:pt>
                <c:pt idx="10128">
                  <c:v>9</c:v>
                </c:pt>
                <c:pt idx="10129">
                  <c:v>8</c:v>
                </c:pt>
                <c:pt idx="10130">
                  <c:v>5</c:v>
                </c:pt>
                <c:pt idx="10131">
                  <c:v>7</c:v>
                </c:pt>
                <c:pt idx="10132">
                  <c:v>5</c:v>
                </c:pt>
                <c:pt idx="10133">
                  <c:v>8</c:v>
                </c:pt>
                <c:pt idx="10134">
                  <c:v>8</c:v>
                </c:pt>
                <c:pt idx="10135">
                  <c:v>4</c:v>
                </c:pt>
                <c:pt idx="10136">
                  <c:v>4</c:v>
                </c:pt>
                <c:pt idx="10137">
                  <c:v>1</c:v>
                </c:pt>
                <c:pt idx="10138">
                  <c:v>6</c:v>
                </c:pt>
                <c:pt idx="10139">
                  <c:v>8</c:v>
                </c:pt>
                <c:pt idx="10140">
                  <c:v>7</c:v>
                </c:pt>
                <c:pt idx="10141">
                  <c:v>1</c:v>
                </c:pt>
                <c:pt idx="10142">
                  <c:v>10</c:v>
                </c:pt>
                <c:pt idx="10143">
                  <c:v>7</c:v>
                </c:pt>
                <c:pt idx="10144">
                  <c:v>9</c:v>
                </c:pt>
                <c:pt idx="10145">
                  <c:v>11</c:v>
                </c:pt>
                <c:pt idx="10146">
                  <c:v>6</c:v>
                </c:pt>
                <c:pt idx="10147">
                  <c:v>5</c:v>
                </c:pt>
                <c:pt idx="10148">
                  <c:v>6</c:v>
                </c:pt>
                <c:pt idx="10149">
                  <c:v>6</c:v>
                </c:pt>
                <c:pt idx="10150">
                  <c:v>4</c:v>
                </c:pt>
                <c:pt idx="10151">
                  <c:v>2</c:v>
                </c:pt>
                <c:pt idx="10152">
                  <c:v>3</c:v>
                </c:pt>
                <c:pt idx="10153">
                  <c:v>4</c:v>
                </c:pt>
                <c:pt idx="10154">
                  <c:v>6</c:v>
                </c:pt>
                <c:pt idx="10155">
                  <c:v>9</c:v>
                </c:pt>
                <c:pt idx="10156">
                  <c:v>7</c:v>
                </c:pt>
                <c:pt idx="10157">
                  <c:v>1</c:v>
                </c:pt>
                <c:pt idx="10158">
                  <c:v>3</c:v>
                </c:pt>
                <c:pt idx="10159">
                  <c:v>6</c:v>
                </c:pt>
                <c:pt idx="10160">
                  <c:v>2</c:v>
                </c:pt>
                <c:pt idx="10161">
                  <c:v>9</c:v>
                </c:pt>
                <c:pt idx="10162">
                  <c:v>5</c:v>
                </c:pt>
                <c:pt idx="10163">
                  <c:v>4</c:v>
                </c:pt>
                <c:pt idx="10164">
                  <c:v>6</c:v>
                </c:pt>
                <c:pt idx="10165">
                  <c:v>4</c:v>
                </c:pt>
                <c:pt idx="10166">
                  <c:v>5</c:v>
                </c:pt>
                <c:pt idx="10167">
                  <c:v>6</c:v>
                </c:pt>
                <c:pt idx="10168">
                  <c:v>3</c:v>
                </c:pt>
                <c:pt idx="10169">
                  <c:v>6</c:v>
                </c:pt>
                <c:pt idx="10170">
                  <c:v>3</c:v>
                </c:pt>
                <c:pt idx="10171">
                  <c:v>8</c:v>
                </c:pt>
                <c:pt idx="10172">
                  <c:v>4</c:v>
                </c:pt>
                <c:pt idx="10173">
                  <c:v>3</c:v>
                </c:pt>
                <c:pt idx="10174">
                  <c:v>5</c:v>
                </c:pt>
                <c:pt idx="10175">
                  <c:v>8</c:v>
                </c:pt>
                <c:pt idx="10176">
                  <c:v>5</c:v>
                </c:pt>
                <c:pt idx="10177">
                  <c:v>6</c:v>
                </c:pt>
                <c:pt idx="10178">
                  <c:v>5</c:v>
                </c:pt>
                <c:pt idx="10179">
                  <c:v>3</c:v>
                </c:pt>
                <c:pt idx="10180">
                  <c:v>4</c:v>
                </c:pt>
                <c:pt idx="10181">
                  <c:v>5</c:v>
                </c:pt>
                <c:pt idx="10182">
                  <c:v>4</c:v>
                </c:pt>
                <c:pt idx="10183">
                  <c:v>4</c:v>
                </c:pt>
                <c:pt idx="10184">
                  <c:v>7</c:v>
                </c:pt>
                <c:pt idx="10185">
                  <c:v>3</c:v>
                </c:pt>
                <c:pt idx="10186">
                  <c:v>11</c:v>
                </c:pt>
                <c:pt idx="10187">
                  <c:v>4</c:v>
                </c:pt>
                <c:pt idx="10188">
                  <c:v>5</c:v>
                </c:pt>
                <c:pt idx="10189">
                  <c:v>6</c:v>
                </c:pt>
                <c:pt idx="10190">
                  <c:v>7</c:v>
                </c:pt>
                <c:pt idx="10191">
                  <c:v>5</c:v>
                </c:pt>
                <c:pt idx="10192">
                  <c:v>7</c:v>
                </c:pt>
                <c:pt idx="10193">
                  <c:v>5</c:v>
                </c:pt>
                <c:pt idx="10194">
                  <c:v>9</c:v>
                </c:pt>
                <c:pt idx="10195">
                  <c:v>8</c:v>
                </c:pt>
                <c:pt idx="10196">
                  <c:v>5</c:v>
                </c:pt>
                <c:pt idx="10197">
                  <c:v>5</c:v>
                </c:pt>
                <c:pt idx="10198">
                  <c:v>2</c:v>
                </c:pt>
                <c:pt idx="10199">
                  <c:v>8</c:v>
                </c:pt>
                <c:pt idx="10200">
                  <c:v>7</c:v>
                </c:pt>
                <c:pt idx="10201">
                  <c:v>5</c:v>
                </c:pt>
                <c:pt idx="10202">
                  <c:v>6</c:v>
                </c:pt>
                <c:pt idx="10203">
                  <c:v>10</c:v>
                </c:pt>
                <c:pt idx="10204">
                  <c:v>11</c:v>
                </c:pt>
                <c:pt idx="10205">
                  <c:v>2</c:v>
                </c:pt>
                <c:pt idx="10206">
                  <c:v>3</c:v>
                </c:pt>
                <c:pt idx="10207">
                  <c:v>6</c:v>
                </c:pt>
                <c:pt idx="10208">
                  <c:v>5</c:v>
                </c:pt>
                <c:pt idx="10209">
                  <c:v>3</c:v>
                </c:pt>
                <c:pt idx="10210">
                  <c:v>5</c:v>
                </c:pt>
                <c:pt idx="10211">
                  <c:v>5</c:v>
                </c:pt>
                <c:pt idx="10212">
                  <c:v>2</c:v>
                </c:pt>
                <c:pt idx="10213">
                  <c:v>5</c:v>
                </c:pt>
                <c:pt idx="10214">
                  <c:v>6</c:v>
                </c:pt>
                <c:pt idx="10215">
                  <c:v>9</c:v>
                </c:pt>
                <c:pt idx="10216">
                  <c:v>8</c:v>
                </c:pt>
                <c:pt idx="10217">
                  <c:v>5</c:v>
                </c:pt>
                <c:pt idx="10218">
                  <c:v>8</c:v>
                </c:pt>
                <c:pt idx="10219">
                  <c:v>3</c:v>
                </c:pt>
                <c:pt idx="10220">
                  <c:v>4</c:v>
                </c:pt>
                <c:pt idx="10221">
                  <c:v>2</c:v>
                </c:pt>
                <c:pt idx="10222">
                  <c:v>7</c:v>
                </c:pt>
                <c:pt idx="10223">
                  <c:v>5</c:v>
                </c:pt>
                <c:pt idx="10224">
                  <c:v>5</c:v>
                </c:pt>
                <c:pt idx="10225">
                  <c:v>8</c:v>
                </c:pt>
                <c:pt idx="10226">
                  <c:v>5</c:v>
                </c:pt>
                <c:pt idx="10227">
                  <c:v>5</c:v>
                </c:pt>
                <c:pt idx="10228">
                  <c:v>1</c:v>
                </c:pt>
                <c:pt idx="10229">
                  <c:v>4</c:v>
                </c:pt>
                <c:pt idx="10230">
                  <c:v>8</c:v>
                </c:pt>
                <c:pt idx="10231">
                  <c:v>3</c:v>
                </c:pt>
                <c:pt idx="10232">
                  <c:v>7</c:v>
                </c:pt>
                <c:pt idx="10233">
                  <c:v>4</c:v>
                </c:pt>
                <c:pt idx="10234">
                  <c:v>9</c:v>
                </c:pt>
                <c:pt idx="10235">
                  <c:v>6</c:v>
                </c:pt>
                <c:pt idx="10236">
                  <c:v>1</c:v>
                </c:pt>
                <c:pt idx="10237">
                  <c:v>7</c:v>
                </c:pt>
                <c:pt idx="10238">
                  <c:v>7</c:v>
                </c:pt>
                <c:pt idx="10239">
                  <c:v>8</c:v>
                </c:pt>
                <c:pt idx="10240">
                  <c:v>10</c:v>
                </c:pt>
                <c:pt idx="10241">
                  <c:v>3</c:v>
                </c:pt>
                <c:pt idx="10242">
                  <c:v>11</c:v>
                </c:pt>
                <c:pt idx="10243">
                  <c:v>2</c:v>
                </c:pt>
                <c:pt idx="10244">
                  <c:v>4</c:v>
                </c:pt>
                <c:pt idx="10245">
                  <c:v>6</c:v>
                </c:pt>
                <c:pt idx="10246">
                  <c:v>6</c:v>
                </c:pt>
                <c:pt idx="10247">
                  <c:v>8</c:v>
                </c:pt>
                <c:pt idx="10248">
                  <c:v>8</c:v>
                </c:pt>
                <c:pt idx="10249">
                  <c:v>8</c:v>
                </c:pt>
                <c:pt idx="10250">
                  <c:v>5</c:v>
                </c:pt>
                <c:pt idx="10251">
                  <c:v>4</c:v>
                </c:pt>
                <c:pt idx="10252">
                  <c:v>7</c:v>
                </c:pt>
                <c:pt idx="10253">
                  <c:v>8</c:v>
                </c:pt>
                <c:pt idx="10254">
                  <c:v>10</c:v>
                </c:pt>
                <c:pt idx="10255">
                  <c:v>3</c:v>
                </c:pt>
                <c:pt idx="10256">
                  <c:v>6</c:v>
                </c:pt>
                <c:pt idx="10257">
                  <c:v>2</c:v>
                </c:pt>
                <c:pt idx="10258">
                  <c:v>1</c:v>
                </c:pt>
                <c:pt idx="10259">
                  <c:v>6</c:v>
                </c:pt>
                <c:pt idx="10260">
                  <c:v>6</c:v>
                </c:pt>
                <c:pt idx="10261">
                  <c:v>2</c:v>
                </c:pt>
                <c:pt idx="10262">
                  <c:v>6</c:v>
                </c:pt>
                <c:pt idx="10263">
                  <c:v>6</c:v>
                </c:pt>
                <c:pt idx="10264">
                  <c:v>1</c:v>
                </c:pt>
                <c:pt idx="10265">
                  <c:v>2</c:v>
                </c:pt>
                <c:pt idx="10266">
                  <c:v>0</c:v>
                </c:pt>
                <c:pt idx="10267">
                  <c:v>6</c:v>
                </c:pt>
                <c:pt idx="10268">
                  <c:v>3</c:v>
                </c:pt>
                <c:pt idx="10269">
                  <c:v>9</c:v>
                </c:pt>
                <c:pt idx="10270">
                  <c:v>3</c:v>
                </c:pt>
                <c:pt idx="10271">
                  <c:v>8</c:v>
                </c:pt>
                <c:pt idx="10272">
                  <c:v>8</c:v>
                </c:pt>
                <c:pt idx="10273">
                  <c:v>1</c:v>
                </c:pt>
                <c:pt idx="10274">
                  <c:v>1</c:v>
                </c:pt>
                <c:pt idx="10275">
                  <c:v>7</c:v>
                </c:pt>
                <c:pt idx="10276">
                  <c:v>7</c:v>
                </c:pt>
                <c:pt idx="10277">
                  <c:v>4</c:v>
                </c:pt>
                <c:pt idx="10278">
                  <c:v>6</c:v>
                </c:pt>
                <c:pt idx="10279">
                  <c:v>2</c:v>
                </c:pt>
                <c:pt idx="10280">
                  <c:v>0</c:v>
                </c:pt>
                <c:pt idx="10281">
                  <c:v>2</c:v>
                </c:pt>
                <c:pt idx="10282">
                  <c:v>4</c:v>
                </c:pt>
                <c:pt idx="10283">
                  <c:v>3</c:v>
                </c:pt>
                <c:pt idx="10284">
                  <c:v>4</c:v>
                </c:pt>
                <c:pt idx="10285">
                  <c:v>5</c:v>
                </c:pt>
                <c:pt idx="10286">
                  <c:v>3</c:v>
                </c:pt>
                <c:pt idx="10287">
                  <c:v>3</c:v>
                </c:pt>
                <c:pt idx="10288">
                  <c:v>7</c:v>
                </c:pt>
                <c:pt idx="10289">
                  <c:v>3</c:v>
                </c:pt>
                <c:pt idx="10290">
                  <c:v>5</c:v>
                </c:pt>
                <c:pt idx="10291">
                  <c:v>4</c:v>
                </c:pt>
                <c:pt idx="10292">
                  <c:v>5</c:v>
                </c:pt>
                <c:pt idx="10293">
                  <c:v>5</c:v>
                </c:pt>
                <c:pt idx="10294">
                  <c:v>5</c:v>
                </c:pt>
                <c:pt idx="10295">
                  <c:v>2</c:v>
                </c:pt>
                <c:pt idx="10296">
                  <c:v>1</c:v>
                </c:pt>
                <c:pt idx="10297">
                  <c:v>3</c:v>
                </c:pt>
                <c:pt idx="10298">
                  <c:v>8</c:v>
                </c:pt>
                <c:pt idx="10299">
                  <c:v>8</c:v>
                </c:pt>
                <c:pt idx="10300">
                  <c:v>3</c:v>
                </c:pt>
                <c:pt idx="10301">
                  <c:v>4</c:v>
                </c:pt>
                <c:pt idx="10302">
                  <c:v>8</c:v>
                </c:pt>
                <c:pt idx="10303">
                  <c:v>14</c:v>
                </c:pt>
                <c:pt idx="10304">
                  <c:v>3</c:v>
                </c:pt>
                <c:pt idx="10305">
                  <c:v>1</c:v>
                </c:pt>
                <c:pt idx="10306">
                  <c:v>7</c:v>
                </c:pt>
                <c:pt idx="10307">
                  <c:v>6</c:v>
                </c:pt>
                <c:pt idx="10308">
                  <c:v>5</c:v>
                </c:pt>
                <c:pt idx="10309">
                  <c:v>4</c:v>
                </c:pt>
                <c:pt idx="10310">
                  <c:v>4</c:v>
                </c:pt>
                <c:pt idx="10311">
                  <c:v>8</c:v>
                </c:pt>
                <c:pt idx="10312">
                  <c:v>5</c:v>
                </c:pt>
                <c:pt idx="10313">
                  <c:v>2</c:v>
                </c:pt>
                <c:pt idx="10314">
                  <c:v>0</c:v>
                </c:pt>
                <c:pt idx="10315">
                  <c:v>4</c:v>
                </c:pt>
                <c:pt idx="10316">
                  <c:v>6</c:v>
                </c:pt>
                <c:pt idx="10317">
                  <c:v>0</c:v>
                </c:pt>
                <c:pt idx="10318">
                  <c:v>2</c:v>
                </c:pt>
                <c:pt idx="10319">
                  <c:v>3</c:v>
                </c:pt>
                <c:pt idx="10320">
                  <c:v>7</c:v>
                </c:pt>
                <c:pt idx="10321">
                  <c:v>6</c:v>
                </c:pt>
                <c:pt idx="10322">
                  <c:v>7</c:v>
                </c:pt>
                <c:pt idx="10323">
                  <c:v>4</c:v>
                </c:pt>
                <c:pt idx="10324">
                  <c:v>5</c:v>
                </c:pt>
                <c:pt idx="10325">
                  <c:v>4</c:v>
                </c:pt>
                <c:pt idx="10326">
                  <c:v>5</c:v>
                </c:pt>
                <c:pt idx="10327">
                  <c:v>1</c:v>
                </c:pt>
                <c:pt idx="10328">
                  <c:v>7</c:v>
                </c:pt>
                <c:pt idx="10329">
                  <c:v>7</c:v>
                </c:pt>
                <c:pt idx="10330">
                  <c:v>12</c:v>
                </c:pt>
                <c:pt idx="10331">
                  <c:v>9</c:v>
                </c:pt>
                <c:pt idx="10332">
                  <c:v>6</c:v>
                </c:pt>
                <c:pt idx="10333">
                  <c:v>5</c:v>
                </c:pt>
                <c:pt idx="10334">
                  <c:v>6</c:v>
                </c:pt>
                <c:pt idx="10335">
                  <c:v>4</c:v>
                </c:pt>
                <c:pt idx="10336">
                  <c:v>7</c:v>
                </c:pt>
                <c:pt idx="10337">
                  <c:v>4</c:v>
                </c:pt>
                <c:pt idx="10338">
                  <c:v>7</c:v>
                </c:pt>
                <c:pt idx="10339">
                  <c:v>6</c:v>
                </c:pt>
                <c:pt idx="10340">
                  <c:v>0</c:v>
                </c:pt>
                <c:pt idx="10341">
                  <c:v>6</c:v>
                </c:pt>
                <c:pt idx="10342">
                  <c:v>9</c:v>
                </c:pt>
                <c:pt idx="10343">
                  <c:v>8</c:v>
                </c:pt>
                <c:pt idx="10344">
                  <c:v>11</c:v>
                </c:pt>
                <c:pt idx="10345">
                  <c:v>7</c:v>
                </c:pt>
                <c:pt idx="10346">
                  <c:v>6</c:v>
                </c:pt>
                <c:pt idx="10347">
                  <c:v>7</c:v>
                </c:pt>
                <c:pt idx="10348">
                  <c:v>10</c:v>
                </c:pt>
                <c:pt idx="10349">
                  <c:v>6</c:v>
                </c:pt>
                <c:pt idx="10350">
                  <c:v>4</c:v>
                </c:pt>
                <c:pt idx="10351">
                  <c:v>6</c:v>
                </c:pt>
                <c:pt idx="10352">
                  <c:v>3</c:v>
                </c:pt>
                <c:pt idx="10353">
                  <c:v>2</c:v>
                </c:pt>
                <c:pt idx="10354">
                  <c:v>3</c:v>
                </c:pt>
                <c:pt idx="10355">
                  <c:v>6</c:v>
                </c:pt>
                <c:pt idx="10356">
                  <c:v>7</c:v>
                </c:pt>
                <c:pt idx="10357">
                  <c:v>9</c:v>
                </c:pt>
                <c:pt idx="10358">
                  <c:v>6</c:v>
                </c:pt>
                <c:pt idx="10359">
                  <c:v>2</c:v>
                </c:pt>
                <c:pt idx="10360">
                  <c:v>3</c:v>
                </c:pt>
                <c:pt idx="10361">
                  <c:v>3</c:v>
                </c:pt>
                <c:pt idx="10362">
                  <c:v>8</c:v>
                </c:pt>
                <c:pt idx="10363">
                  <c:v>4</c:v>
                </c:pt>
                <c:pt idx="10364">
                  <c:v>6</c:v>
                </c:pt>
                <c:pt idx="10365">
                  <c:v>9</c:v>
                </c:pt>
                <c:pt idx="10366">
                  <c:v>2</c:v>
                </c:pt>
                <c:pt idx="10367">
                  <c:v>2</c:v>
                </c:pt>
                <c:pt idx="10368">
                  <c:v>5</c:v>
                </c:pt>
                <c:pt idx="10369">
                  <c:v>3</c:v>
                </c:pt>
                <c:pt idx="10370">
                  <c:v>4</c:v>
                </c:pt>
                <c:pt idx="10371">
                  <c:v>4</c:v>
                </c:pt>
                <c:pt idx="10372">
                  <c:v>3</c:v>
                </c:pt>
                <c:pt idx="10373">
                  <c:v>12</c:v>
                </c:pt>
                <c:pt idx="10374">
                  <c:v>4</c:v>
                </c:pt>
                <c:pt idx="10375">
                  <c:v>4</c:v>
                </c:pt>
                <c:pt idx="10376">
                  <c:v>3</c:v>
                </c:pt>
                <c:pt idx="10377">
                  <c:v>4</c:v>
                </c:pt>
                <c:pt idx="10378">
                  <c:v>6</c:v>
                </c:pt>
                <c:pt idx="10379">
                  <c:v>2</c:v>
                </c:pt>
                <c:pt idx="10380">
                  <c:v>4</c:v>
                </c:pt>
                <c:pt idx="10381">
                  <c:v>2</c:v>
                </c:pt>
                <c:pt idx="10382">
                  <c:v>4</c:v>
                </c:pt>
                <c:pt idx="10383">
                  <c:v>8</c:v>
                </c:pt>
                <c:pt idx="10384">
                  <c:v>4</c:v>
                </c:pt>
                <c:pt idx="10385">
                  <c:v>4</c:v>
                </c:pt>
                <c:pt idx="10386">
                  <c:v>1</c:v>
                </c:pt>
                <c:pt idx="10387">
                  <c:v>2</c:v>
                </c:pt>
                <c:pt idx="10388">
                  <c:v>4</c:v>
                </c:pt>
                <c:pt idx="10389">
                  <c:v>7</c:v>
                </c:pt>
                <c:pt idx="10390">
                  <c:v>7</c:v>
                </c:pt>
                <c:pt idx="10391">
                  <c:v>6</c:v>
                </c:pt>
                <c:pt idx="10392">
                  <c:v>8</c:v>
                </c:pt>
                <c:pt idx="10393">
                  <c:v>9</c:v>
                </c:pt>
                <c:pt idx="10394">
                  <c:v>2</c:v>
                </c:pt>
                <c:pt idx="10395">
                  <c:v>7</c:v>
                </c:pt>
                <c:pt idx="10396">
                  <c:v>1</c:v>
                </c:pt>
                <c:pt idx="10397">
                  <c:v>3</c:v>
                </c:pt>
                <c:pt idx="10398">
                  <c:v>5</c:v>
                </c:pt>
                <c:pt idx="10399">
                  <c:v>5</c:v>
                </c:pt>
                <c:pt idx="10400">
                  <c:v>3</c:v>
                </c:pt>
                <c:pt idx="10401">
                  <c:v>6</c:v>
                </c:pt>
                <c:pt idx="10402">
                  <c:v>5</c:v>
                </c:pt>
                <c:pt idx="10403">
                  <c:v>13</c:v>
                </c:pt>
                <c:pt idx="10404">
                  <c:v>3</c:v>
                </c:pt>
                <c:pt idx="10405">
                  <c:v>7</c:v>
                </c:pt>
                <c:pt idx="10406">
                  <c:v>4</c:v>
                </c:pt>
                <c:pt idx="10407">
                  <c:v>2</c:v>
                </c:pt>
                <c:pt idx="10408">
                  <c:v>5</c:v>
                </c:pt>
                <c:pt idx="10409">
                  <c:v>11</c:v>
                </c:pt>
                <c:pt idx="10410">
                  <c:v>5</c:v>
                </c:pt>
                <c:pt idx="10411">
                  <c:v>8</c:v>
                </c:pt>
                <c:pt idx="10412">
                  <c:v>1</c:v>
                </c:pt>
                <c:pt idx="10413">
                  <c:v>8</c:v>
                </c:pt>
                <c:pt idx="10414">
                  <c:v>2</c:v>
                </c:pt>
                <c:pt idx="10415">
                  <c:v>6</c:v>
                </c:pt>
                <c:pt idx="10416">
                  <c:v>6</c:v>
                </c:pt>
                <c:pt idx="10417">
                  <c:v>7</c:v>
                </c:pt>
                <c:pt idx="10418">
                  <c:v>3</c:v>
                </c:pt>
                <c:pt idx="10419">
                  <c:v>6</c:v>
                </c:pt>
                <c:pt idx="10420">
                  <c:v>5</c:v>
                </c:pt>
                <c:pt idx="10421">
                  <c:v>8</c:v>
                </c:pt>
                <c:pt idx="10422">
                  <c:v>4</c:v>
                </c:pt>
                <c:pt idx="10423">
                  <c:v>6</c:v>
                </c:pt>
                <c:pt idx="10424">
                  <c:v>3</c:v>
                </c:pt>
                <c:pt idx="10425">
                  <c:v>4</c:v>
                </c:pt>
                <c:pt idx="10426">
                  <c:v>10</c:v>
                </c:pt>
                <c:pt idx="10427">
                  <c:v>5</c:v>
                </c:pt>
                <c:pt idx="10428">
                  <c:v>5</c:v>
                </c:pt>
                <c:pt idx="10429">
                  <c:v>7</c:v>
                </c:pt>
                <c:pt idx="10430">
                  <c:v>5</c:v>
                </c:pt>
                <c:pt idx="10431">
                  <c:v>4</c:v>
                </c:pt>
                <c:pt idx="10432">
                  <c:v>8</c:v>
                </c:pt>
                <c:pt idx="10433">
                  <c:v>8</c:v>
                </c:pt>
                <c:pt idx="10434">
                  <c:v>7</c:v>
                </c:pt>
                <c:pt idx="10435">
                  <c:v>7</c:v>
                </c:pt>
                <c:pt idx="10436">
                  <c:v>5</c:v>
                </c:pt>
                <c:pt idx="10437">
                  <c:v>4</c:v>
                </c:pt>
                <c:pt idx="10438">
                  <c:v>2</c:v>
                </c:pt>
                <c:pt idx="10439">
                  <c:v>4</c:v>
                </c:pt>
                <c:pt idx="10440">
                  <c:v>4</c:v>
                </c:pt>
                <c:pt idx="10441">
                  <c:v>10</c:v>
                </c:pt>
                <c:pt idx="10442">
                  <c:v>6</c:v>
                </c:pt>
                <c:pt idx="10443">
                  <c:v>4</c:v>
                </c:pt>
                <c:pt idx="10444">
                  <c:v>3</c:v>
                </c:pt>
                <c:pt idx="10445">
                  <c:v>3</c:v>
                </c:pt>
                <c:pt idx="10446">
                  <c:v>9</c:v>
                </c:pt>
                <c:pt idx="10447">
                  <c:v>6</c:v>
                </c:pt>
                <c:pt idx="10448">
                  <c:v>4</c:v>
                </c:pt>
                <c:pt idx="10449">
                  <c:v>2</c:v>
                </c:pt>
                <c:pt idx="10450">
                  <c:v>6</c:v>
                </c:pt>
                <c:pt idx="10451">
                  <c:v>4</c:v>
                </c:pt>
                <c:pt idx="10452">
                  <c:v>7</c:v>
                </c:pt>
                <c:pt idx="10453">
                  <c:v>2</c:v>
                </c:pt>
                <c:pt idx="10454">
                  <c:v>9</c:v>
                </c:pt>
                <c:pt idx="10455">
                  <c:v>2</c:v>
                </c:pt>
                <c:pt idx="10456">
                  <c:v>6</c:v>
                </c:pt>
                <c:pt idx="10457">
                  <c:v>7</c:v>
                </c:pt>
                <c:pt idx="10458">
                  <c:v>6</c:v>
                </c:pt>
                <c:pt idx="10459">
                  <c:v>2</c:v>
                </c:pt>
                <c:pt idx="10460">
                  <c:v>3</c:v>
                </c:pt>
                <c:pt idx="10461">
                  <c:v>5</c:v>
                </c:pt>
                <c:pt idx="10462">
                  <c:v>4</c:v>
                </c:pt>
                <c:pt idx="10463">
                  <c:v>3</c:v>
                </c:pt>
                <c:pt idx="10464">
                  <c:v>8</c:v>
                </c:pt>
                <c:pt idx="10465">
                  <c:v>2</c:v>
                </c:pt>
                <c:pt idx="10466">
                  <c:v>4</c:v>
                </c:pt>
                <c:pt idx="10467">
                  <c:v>3</c:v>
                </c:pt>
                <c:pt idx="10468">
                  <c:v>3</c:v>
                </c:pt>
                <c:pt idx="10469">
                  <c:v>1</c:v>
                </c:pt>
                <c:pt idx="10470">
                  <c:v>2</c:v>
                </c:pt>
                <c:pt idx="10471">
                  <c:v>3</c:v>
                </c:pt>
                <c:pt idx="10472">
                  <c:v>4</c:v>
                </c:pt>
                <c:pt idx="10473">
                  <c:v>1</c:v>
                </c:pt>
                <c:pt idx="10474">
                  <c:v>5</c:v>
                </c:pt>
                <c:pt idx="10475">
                  <c:v>5</c:v>
                </c:pt>
                <c:pt idx="10476">
                  <c:v>4</c:v>
                </c:pt>
                <c:pt idx="10477">
                  <c:v>1</c:v>
                </c:pt>
                <c:pt idx="10478">
                  <c:v>5</c:v>
                </c:pt>
                <c:pt idx="10479">
                  <c:v>2</c:v>
                </c:pt>
                <c:pt idx="10480">
                  <c:v>9</c:v>
                </c:pt>
                <c:pt idx="10481">
                  <c:v>9</c:v>
                </c:pt>
                <c:pt idx="10482">
                  <c:v>3</c:v>
                </c:pt>
                <c:pt idx="10483">
                  <c:v>5</c:v>
                </c:pt>
                <c:pt idx="10484">
                  <c:v>5</c:v>
                </c:pt>
                <c:pt idx="10485">
                  <c:v>13</c:v>
                </c:pt>
                <c:pt idx="10486">
                  <c:v>5</c:v>
                </c:pt>
                <c:pt idx="10487">
                  <c:v>10</c:v>
                </c:pt>
                <c:pt idx="10488">
                  <c:v>4</c:v>
                </c:pt>
                <c:pt idx="10489">
                  <c:v>2</c:v>
                </c:pt>
                <c:pt idx="10490">
                  <c:v>5</c:v>
                </c:pt>
                <c:pt idx="10491">
                  <c:v>6</c:v>
                </c:pt>
                <c:pt idx="10492">
                  <c:v>1</c:v>
                </c:pt>
                <c:pt idx="10493">
                  <c:v>6</c:v>
                </c:pt>
                <c:pt idx="10494">
                  <c:v>5</c:v>
                </c:pt>
                <c:pt idx="10495">
                  <c:v>4</c:v>
                </c:pt>
                <c:pt idx="10496">
                  <c:v>5</c:v>
                </c:pt>
                <c:pt idx="10497">
                  <c:v>5</c:v>
                </c:pt>
                <c:pt idx="10498">
                  <c:v>4</c:v>
                </c:pt>
                <c:pt idx="10499">
                  <c:v>9</c:v>
                </c:pt>
                <c:pt idx="10500">
                  <c:v>8</c:v>
                </c:pt>
                <c:pt idx="10501">
                  <c:v>5</c:v>
                </c:pt>
                <c:pt idx="10502">
                  <c:v>12</c:v>
                </c:pt>
                <c:pt idx="10503">
                  <c:v>3</c:v>
                </c:pt>
                <c:pt idx="10504">
                  <c:v>4</c:v>
                </c:pt>
                <c:pt idx="10505">
                  <c:v>3</c:v>
                </c:pt>
                <c:pt idx="10506">
                  <c:v>4</c:v>
                </c:pt>
                <c:pt idx="10507">
                  <c:v>4</c:v>
                </c:pt>
                <c:pt idx="10508">
                  <c:v>5</c:v>
                </c:pt>
                <c:pt idx="10509">
                  <c:v>5</c:v>
                </c:pt>
                <c:pt idx="10510">
                  <c:v>2</c:v>
                </c:pt>
                <c:pt idx="10511">
                  <c:v>9</c:v>
                </c:pt>
                <c:pt idx="10512">
                  <c:v>5</c:v>
                </c:pt>
                <c:pt idx="10513">
                  <c:v>3</c:v>
                </c:pt>
                <c:pt idx="10514">
                  <c:v>2</c:v>
                </c:pt>
                <c:pt idx="10515">
                  <c:v>10</c:v>
                </c:pt>
                <c:pt idx="10516">
                  <c:v>3</c:v>
                </c:pt>
                <c:pt idx="10517">
                  <c:v>6</c:v>
                </c:pt>
                <c:pt idx="10518">
                  <c:v>5</c:v>
                </c:pt>
                <c:pt idx="10519">
                  <c:v>10</c:v>
                </c:pt>
                <c:pt idx="10520">
                  <c:v>5</c:v>
                </c:pt>
                <c:pt idx="10521">
                  <c:v>3</c:v>
                </c:pt>
                <c:pt idx="10522">
                  <c:v>2</c:v>
                </c:pt>
                <c:pt idx="10523">
                  <c:v>6</c:v>
                </c:pt>
                <c:pt idx="10524">
                  <c:v>5</c:v>
                </c:pt>
                <c:pt idx="10525">
                  <c:v>9</c:v>
                </c:pt>
                <c:pt idx="10526">
                  <c:v>9</c:v>
                </c:pt>
                <c:pt idx="10527">
                  <c:v>8</c:v>
                </c:pt>
                <c:pt idx="10528">
                  <c:v>3</c:v>
                </c:pt>
                <c:pt idx="10529">
                  <c:v>1</c:v>
                </c:pt>
                <c:pt idx="10530">
                  <c:v>3</c:v>
                </c:pt>
                <c:pt idx="10531">
                  <c:v>3</c:v>
                </c:pt>
                <c:pt idx="10532">
                  <c:v>8</c:v>
                </c:pt>
                <c:pt idx="10533">
                  <c:v>2</c:v>
                </c:pt>
                <c:pt idx="10534">
                  <c:v>2</c:v>
                </c:pt>
                <c:pt idx="10535">
                  <c:v>8</c:v>
                </c:pt>
                <c:pt idx="10536">
                  <c:v>3</c:v>
                </c:pt>
                <c:pt idx="10537">
                  <c:v>3</c:v>
                </c:pt>
                <c:pt idx="10538">
                  <c:v>3</c:v>
                </c:pt>
                <c:pt idx="10539">
                  <c:v>1</c:v>
                </c:pt>
                <c:pt idx="10540">
                  <c:v>1</c:v>
                </c:pt>
                <c:pt idx="10541">
                  <c:v>4</c:v>
                </c:pt>
                <c:pt idx="10542">
                  <c:v>7</c:v>
                </c:pt>
                <c:pt idx="10543">
                  <c:v>10</c:v>
                </c:pt>
                <c:pt idx="10544">
                  <c:v>3</c:v>
                </c:pt>
                <c:pt idx="10545">
                  <c:v>1</c:v>
                </c:pt>
                <c:pt idx="10546">
                  <c:v>6</c:v>
                </c:pt>
                <c:pt idx="10547">
                  <c:v>5</c:v>
                </c:pt>
                <c:pt idx="10548">
                  <c:v>5</c:v>
                </c:pt>
                <c:pt idx="10549">
                  <c:v>3</c:v>
                </c:pt>
                <c:pt idx="10550">
                  <c:v>2</c:v>
                </c:pt>
                <c:pt idx="10551">
                  <c:v>8</c:v>
                </c:pt>
                <c:pt idx="10552">
                  <c:v>2</c:v>
                </c:pt>
                <c:pt idx="10553">
                  <c:v>6</c:v>
                </c:pt>
                <c:pt idx="10554">
                  <c:v>0</c:v>
                </c:pt>
                <c:pt idx="10555">
                  <c:v>2</c:v>
                </c:pt>
                <c:pt idx="10556">
                  <c:v>5</c:v>
                </c:pt>
                <c:pt idx="10557">
                  <c:v>5</c:v>
                </c:pt>
                <c:pt idx="10558">
                  <c:v>7</c:v>
                </c:pt>
                <c:pt idx="10559">
                  <c:v>3</c:v>
                </c:pt>
                <c:pt idx="10560">
                  <c:v>6</c:v>
                </c:pt>
                <c:pt idx="10561">
                  <c:v>6</c:v>
                </c:pt>
                <c:pt idx="10562">
                  <c:v>6</c:v>
                </c:pt>
                <c:pt idx="10563">
                  <c:v>5</c:v>
                </c:pt>
                <c:pt idx="10564">
                  <c:v>3</c:v>
                </c:pt>
                <c:pt idx="10565">
                  <c:v>3</c:v>
                </c:pt>
                <c:pt idx="10566">
                  <c:v>6</c:v>
                </c:pt>
                <c:pt idx="10567">
                  <c:v>1</c:v>
                </c:pt>
                <c:pt idx="10568">
                  <c:v>3</c:v>
                </c:pt>
                <c:pt idx="10569">
                  <c:v>4</c:v>
                </c:pt>
                <c:pt idx="10570">
                  <c:v>9</c:v>
                </c:pt>
                <c:pt idx="10571">
                  <c:v>5</c:v>
                </c:pt>
                <c:pt idx="10572">
                  <c:v>3</c:v>
                </c:pt>
                <c:pt idx="10573">
                  <c:v>8</c:v>
                </c:pt>
                <c:pt idx="10574">
                  <c:v>7</c:v>
                </c:pt>
                <c:pt idx="10575">
                  <c:v>4</c:v>
                </c:pt>
                <c:pt idx="10576">
                  <c:v>9</c:v>
                </c:pt>
                <c:pt idx="10577">
                  <c:v>3</c:v>
                </c:pt>
                <c:pt idx="10578">
                  <c:v>3</c:v>
                </c:pt>
                <c:pt idx="10579">
                  <c:v>3</c:v>
                </c:pt>
                <c:pt idx="10580">
                  <c:v>8</c:v>
                </c:pt>
                <c:pt idx="10581">
                  <c:v>4</c:v>
                </c:pt>
                <c:pt idx="10582">
                  <c:v>3</c:v>
                </c:pt>
                <c:pt idx="10583">
                  <c:v>4</c:v>
                </c:pt>
                <c:pt idx="10584">
                  <c:v>5</c:v>
                </c:pt>
                <c:pt idx="10585">
                  <c:v>6</c:v>
                </c:pt>
                <c:pt idx="10586">
                  <c:v>12</c:v>
                </c:pt>
                <c:pt idx="10587">
                  <c:v>6</c:v>
                </c:pt>
                <c:pt idx="10588">
                  <c:v>4</c:v>
                </c:pt>
                <c:pt idx="10589">
                  <c:v>5</c:v>
                </c:pt>
                <c:pt idx="10590">
                  <c:v>11</c:v>
                </c:pt>
                <c:pt idx="10591">
                  <c:v>3</c:v>
                </c:pt>
                <c:pt idx="10592">
                  <c:v>5</c:v>
                </c:pt>
                <c:pt idx="10593">
                  <c:v>5</c:v>
                </c:pt>
                <c:pt idx="10594">
                  <c:v>6</c:v>
                </c:pt>
                <c:pt idx="10595">
                  <c:v>6</c:v>
                </c:pt>
                <c:pt idx="10596">
                  <c:v>4</c:v>
                </c:pt>
                <c:pt idx="10597">
                  <c:v>4</c:v>
                </c:pt>
                <c:pt idx="10598">
                  <c:v>1</c:v>
                </c:pt>
                <c:pt idx="10599">
                  <c:v>10</c:v>
                </c:pt>
                <c:pt idx="10600">
                  <c:v>2</c:v>
                </c:pt>
                <c:pt idx="10601">
                  <c:v>3</c:v>
                </c:pt>
                <c:pt idx="10602">
                  <c:v>7</c:v>
                </c:pt>
                <c:pt idx="10603">
                  <c:v>4</c:v>
                </c:pt>
                <c:pt idx="10604">
                  <c:v>5</c:v>
                </c:pt>
                <c:pt idx="10605">
                  <c:v>9</c:v>
                </c:pt>
                <c:pt idx="10606">
                  <c:v>11</c:v>
                </c:pt>
                <c:pt idx="10607">
                  <c:v>7</c:v>
                </c:pt>
                <c:pt idx="10608">
                  <c:v>2</c:v>
                </c:pt>
                <c:pt idx="10609">
                  <c:v>1</c:v>
                </c:pt>
                <c:pt idx="10610">
                  <c:v>7</c:v>
                </c:pt>
                <c:pt idx="10611">
                  <c:v>7</c:v>
                </c:pt>
                <c:pt idx="10612">
                  <c:v>3</c:v>
                </c:pt>
                <c:pt idx="10613">
                  <c:v>5</c:v>
                </c:pt>
                <c:pt idx="10614">
                  <c:v>7</c:v>
                </c:pt>
                <c:pt idx="10615">
                  <c:v>2</c:v>
                </c:pt>
                <c:pt idx="10616">
                  <c:v>9</c:v>
                </c:pt>
                <c:pt idx="10617">
                  <c:v>3</c:v>
                </c:pt>
                <c:pt idx="10618">
                  <c:v>5</c:v>
                </c:pt>
                <c:pt idx="10619">
                  <c:v>4</c:v>
                </c:pt>
                <c:pt idx="10620">
                  <c:v>9</c:v>
                </c:pt>
                <c:pt idx="10621">
                  <c:v>5</c:v>
                </c:pt>
                <c:pt idx="10622">
                  <c:v>6</c:v>
                </c:pt>
                <c:pt idx="10623">
                  <c:v>4</c:v>
                </c:pt>
                <c:pt idx="10624">
                  <c:v>6</c:v>
                </c:pt>
                <c:pt idx="10625">
                  <c:v>10</c:v>
                </c:pt>
                <c:pt idx="10626">
                  <c:v>4</c:v>
                </c:pt>
                <c:pt idx="10627">
                  <c:v>9</c:v>
                </c:pt>
                <c:pt idx="10628">
                  <c:v>7</c:v>
                </c:pt>
                <c:pt idx="10629">
                  <c:v>7</c:v>
                </c:pt>
                <c:pt idx="10630">
                  <c:v>3</c:v>
                </c:pt>
                <c:pt idx="10631">
                  <c:v>8</c:v>
                </c:pt>
                <c:pt idx="10632">
                  <c:v>5</c:v>
                </c:pt>
                <c:pt idx="10633">
                  <c:v>3</c:v>
                </c:pt>
                <c:pt idx="10634">
                  <c:v>3</c:v>
                </c:pt>
                <c:pt idx="10635">
                  <c:v>2</c:v>
                </c:pt>
                <c:pt idx="10636">
                  <c:v>6</c:v>
                </c:pt>
                <c:pt idx="10637">
                  <c:v>2</c:v>
                </c:pt>
                <c:pt idx="10638">
                  <c:v>0</c:v>
                </c:pt>
                <c:pt idx="10639">
                  <c:v>0</c:v>
                </c:pt>
                <c:pt idx="10640">
                  <c:v>5</c:v>
                </c:pt>
                <c:pt idx="10641">
                  <c:v>6</c:v>
                </c:pt>
                <c:pt idx="10642">
                  <c:v>5</c:v>
                </c:pt>
                <c:pt idx="10643">
                  <c:v>7</c:v>
                </c:pt>
                <c:pt idx="10644">
                  <c:v>7</c:v>
                </c:pt>
                <c:pt idx="10645">
                  <c:v>5</c:v>
                </c:pt>
                <c:pt idx="10646">
                  <c:v>4</c:v>
                </c:pt>
                <c:pt idx="10647">
                  <c:v>5</c:v>
                </c:pt>
                <c:pt idx="10648">
                  <c:v>7</c:v>
                </c:pt>
                <c:pt idx="10649">
                  <c:v>3</c:v>
                </c:pt>
                <c:pt idx="10650">
                  <c:v>6</c:v>
                </c:pt>
                <c:pt idx="10651">
                  <c:v>1</c:v>
                </c:pt>
                <c:pt idx="10652">
                  <c:v>4</c:v>
                </c:pt>
                <c:pt idx="10653">
                  <c:v>4</c:v>
                </c:pt>
                <c:pt idx="10654">
                  <c:v>6</c:v>
                </c:pt>
                <c:pt idx="10655">
                  <c:v>5</c:v>
                </c:pt>
                <c:pt idx="10656">
                  <c:v>5</c:v>
                </c:pt>
                <c:pt idx="10657">
                  <c:v>1</c:v>
                </c:pt>
                <c:pt idx="10658">
                  <c:v>7</c:v>
                </c:pt>
                <c:pt idx="10659">
                  <c:v>8</c:v>
                </c:pt>
                <c:pt idx="10660">
                  <c:v>5</c:v>
                </c:pt>
                <c:pt idx="10661">
                  <c:v>11</c:v>
                </c:pt>
                <c:pt idx="10662">
                  <c:v>4</c:v>
                </c:pt>
                <c:pt idx="10663">
                  <c:v>1</c:v>
                </c:pt>
                <c:pt idx="10664">
                  <c:v>5</c:v>
                </c:pt>
                <c:pt idx="10665">
                  <c:v>4</c:v>
                </c:pt>
                <c:pt idx="10666">
                  <c:v>3</c:v>
                </c:pt>
                <c:pt idx="10667">
                  <c:v>8</c:v>
                </c:pt>
                <c:pt idx="10668">
                  <c:v>4</c:v>
                </c:pt>
                <c:pt idx="10669">
                  <c:v>6</c:v>
                </c:pt>
                <c:pt idx="10670">
                  <c:v>9</c:v>
                </c:pt>
                <c:pt idx="10671">
                  <c:v>3</c:v>
                </c:pt>
                <c:pt idx="10672">
                  <c:v>2</c:v>
                </c:pt>
                <c:pt idx="10673">
                  <c:v>1</c:v>
                </c:pt>
                <c:pt idx="10674">
                  <c:v>3</c:v>
                </c:pt>
                <c:pt idx="10675">
                  <c:v>3</c:v>
                </c:pt>
                <c:pt idx="10676">
                  <c:v>4</c:v>
                </c:pt>
                <c:pt idx="10677">
                  <c:v>5</c:v>
                </c:pt>
                <c:pt idx="10678">
                  <c:v>4</c:v>
                </c:pt>
                <c:pt idx="10679">
                  <c:v>6</c:v>
                </c:pt>
                <c:pt idx="10680">
                  <c:v>3</c:v>
                </c:pt>
                <c:pt idx="10681">
                  <c:v>2</c:v>
                </c:pt>
                <c:pt idx="10682">
                  <c:v>2</c:v>
                </c:pt>
                <c:pt idx="10683">
                  <c:v>6</c:v>
                </c:pt>
                <c:pt idx="10684">
                  <c:v>4</c:v>
                </c:pt>
                <c:pt idx="10685">
                  <c:v>9</c:v>
                </c:pt>
                <c:pt idx="10686">
                  <c:v>6</c:v>
                </c:pt>
                <c:pt idx="10687">
                  <c:v>4</c:v>
                </c:pt>
                <c:pt idx="10688">
                  <c:v>9</c:v>
                </c:pt>
                <c:pt idx="10689">
                  <c:v>5</c:v>
                </c:pt>
                <c:pt idx="10690">
                  <c:v>6</c:v>
                </c:pt>
                <c:pt idx="10691">
                  <c:v>6</c:v>
                </c:pt>
                <c:pt idx="10692">
                  <c:v>4</c:v>
                </c:pt>
                <c:pt idx="10693">
                  <c:v>3</c:v>
                </c:pt>
                <c:pt idx="10694">
                  <c:v>4</c:v>
                </c:pt>
                <c:pt idx="10695">
                  <c:v>9</c:v>
                </c:pt>
                <c:pt idx="10696">
                  <c:v>6</c:v>
                </c:pt>
                <c:pt idx="10697">
                  <c:v>9</c:v>
                </c:pt>
                <c:pt idx="10698">
                  <c:v>4</c:v>
                </c:pt>
                <c:pt idx="10699">
                  <c:v>2</c:v>
                </c:pt>
                <c:pt idx="10700">
                  <c:v>6</c:v>
                </c:pt>
                <c:pt idx="10701">
                  <c:v>5</c:v>
                </c:pt>
                <c:pt idx="10702">
                  <c:v>3</c:v>
                </c:pt>
                <c:pt idx="10703">
                  <c:v>5</c:v>
                </c:pt>
                <c:pt idx="10704">
                  <c:v>5</c:v>
                </c:pt>
                <c:pt idx="10705">
                  <c:v>5</c:v>
                </c:pt>
                <c:pt idx="10706">
                  <c:v>6</c:v>
                </c:pt>
                <c:pt idx="10707">
                  <c:v>4</c:v>
                </c:pt>
                <c:pt idx="10708">
                  <c:v>6</c:v>
                </c:pt>
                <c:pt idx="10709">
                  <c:v>4</c:v>
                </c:pt>
                <c:pt idx="10710">
                  <c:v>4</c:v>
                </c:pt>
                <c:pt idx="10711">
                  <c:v>5</c:v>
                </c:pt>
                <c:pt idx="10712">
                  <c:v>4</c:v>
                </c:pt>
                <c:pt idx="10713">
                  <c:v>11</c:v>
                </c:pt>
                <c:pt idx="10714">
                  <c:v>9</c:v>
                </c:pt>
                <c:pt idx="10715">
                  <c:v>13</c:v>
                </c:pt>
                <c:pt idx="10716">
                  <c:v>5</c:v>
                </c:pt>
                <c:pt idx="10717">
                  <c:v>6</c:v>
                </c:pt>
                <c:pt idx="10718">
                  <c:v>6</c:v>
                </c:pt>
                <c:pt idx="10719">
                  <c:v>4</c:v>
                </c:pt>
                <c:pt idx="10720">
                  <c:v>4</c:v>
                </c:pt>
                <c:pt idx="10721">
                  <c:v>4</c:v>
                </c:pt>
                <c:pt idx="10722">
                  <c:v>5</c:v>
                </c:pt>
                <c:pt idx="10723">
                  <c:v>9</c:v>
                </c:pt>
                <c:pt idx="10724">
                  <c:v>0</c:v>
                </c:pt>
                <c:pt idx="10725">
                  <c:v>6</c:v>
                </c:pt>
                <c:pt idx="10726">
                  <c:v>4</c:v>
                </c:pt>
                <c:pt idx="10727">
                  <c:v>6</c:v>
                </c:pt>
                <c:pt idx="10728">
                  <c:v>3</c:v>
                </c:pt>
                <c:pt idx="10729">
                  <c:v>5</c:v>
                </c:pt>
                <c:pt idx="10730">
                  <c:v>9</c:v>
                </c:pt>
                <c:pt idx="10731">
                  <c:v>9</c:v>
                </c:pt>
                <c:pt idx="10732">
                  <c:v>11</c:v>
                </c:pt>
                <c:pt idx="10733">
                  <c:v>5</c:v>
                </c:pt>
                <c:pt idx="10734">
                  <c:v>5</c:v>
                </c:pt>
                <c:pt idx="10735">
                  <c:v>4</c:v>
                </c:pt>
                <c:pt idx="10736">
                  <c:v>11</c:v>
                </c:pt>
                <c:pt idx="10737">
                  <c:v>4</c:v>
                </c:pt>
                <c:pt idx="10738">
                  <c:v>7</c:v>
                </c:pt>
                <c:pt idx="10739">
                  <c:v>7</c:v>
                </c:pt>
                <c:pt idx="10740">
                  <c:v>9</c:v>
                </c:pt>
                <c:pt idx="10741">
                  <c:v>8</c:v>
                </c:pt>
                <c:pt idx="10742">
                  <c:v>2</c:v>
                </c:pt>
                <c:pt idx="10743">
                  <c:v>2</c:v>
                </c:pt>
                <c:pt idx="10744">
                  <c:v>3</c:v>
                </c:pt>
                <c:pt idx="10745">
                  <c:v>1</c:v>
                </c:pt>
                <c:pt idx="10746">
                  <c:v>10</c:v>
                </c:pt>
                <c:pt idx="10747">
                  <c:v>5</c:v>
                </c:pt>
                <c:pt idx="10748">
                  <c:v>3</c:v>
                </c:pt>
                <c:pt idx="10749">
                  <c:v>2</c:v>
                </c:pt>
                <c:pt idx="10750">
                  <c:v>5</c:v>
                </c:pt>
                <c:pt idx="10751">
                  <c:v>7</c:v>
                </c:pt>
                <c:pt idx="10752">
                  <c:v>4</c:v>
                </c:pt>
                <c:pt idx="10753">
                  <c:v>2</c:v>
                </c:pt>
                <c:pt idx="10754">
                  <c:v>7</c:v>
                </c:pt>
                <c:pt idx="10755">
                  <c:v>5</c:v>
                </c:pt>
                <c:pt idx="10756">
                  <c:v>6</c:v>
                </c:pt>
                <c:pt idx="10757">
                  <c:v>3</c:v>
                </c:pt>
                <c:pt idx="10758">
                  <c:v>10</c:v>
                </c:pt>
                <c:pt idx="10759">
                  <c:v>2</c:v>
                </c:pt>
                <c:pt idx="10760">
                  <c:v>5</c:v>
                </c:pt>
                <c:pt idx="10761">
                  <c:v>10</c:v>
                </c:pt>
                <c:pt idx="10762">
                  <c:v>6</c:v>
                </c:pt>
                <c:pt idx="10763">
                  <c:v>3</c:v>
                </c:pt>
                <c:pt idx="10764">
                  <c:v>4</c:v>
                </c:pt>
                <c:pt idx="10765">
                  <c:v>8</c:v>
                </c:pt>
                <c:pt idx="10766">
                  <c:v>2</c:v>
                </c:pt>
                <c:pt idx="10767">
                  <c:v>6</c:v>
                </c:pt>
                <c:pt idx="10768">
                  <c:v>4</c:v>
                </c:pt>
                <c:pt idx="10769">
                  <c:v>3</c:v>
                </c:pt>
                <c:pt idx="10770">
                  <c:v>4</c:v>
                </c:pt>
                <c:pt idx="10771">
                  <c:v>6</c:v>
                </c:pt>
                <c:pt idx="10772">
                  <c:v>2</c:v>
                </c:pt>
                <c:pt idx="10773">
                  <c:v>3</c:v>
                </c:pt>
                <c:pt idx="10774">
                  <c:v>2</c:v>
                </c:pt>
                <c:pt idx="10775">
                  <c:v>6</c:v>
                </c:pt>
                <c:pt idx="10776">
                  <c:v>3</c:v>
                </c:pt>
                <c:pt idx="10777">
                  <c:v>2</c:v>
                </c:pt>
                <c:pt idx="10778">
                  <c:v>5</c:v>
                </c:pt>
                <c:pt idx="10779">
                  <c:v>4</c:v>
                </c:pt>
                <c:pt idx="10780">
                  <c:v>7</c:v>
                </c:pt>
                <c:pt idx="10781">
                  <c:v>6</c:v>
                </c:pt>
                <c:pt idx="10782">
                  <c:v>5</c:v>
                </c:pt>
                <c:pt idx="10783">
                  <c:v>5</c:v>
                </c:pt>
                <c:pt idx="10784">
                  <c:v>9</c:v>
                </c:pt>
                <c:pt idx="10785">
                  <c:v>8</c:v>
                </c:pt>
                <c:pt idx="10786">
                  <c:v>3</c:v>
                </c:pt>
                <c:pt idx="10787">
                  <c:v>8</c:v>
                </c:pt>
                <c:pt idx="10788">
                  <c:v>10</c:v>
                </c:pt>
                <c:pt idx="10789">
                  <c:v>9</c:v>
                </c:pt>
                <c:pt idx="10790">
                  <c:v>4</c:v>
                </c:pt>
                <c:pt idx="10791">
                  <c:v>12</c:v>
                </c:pt>
                <c:pt idx="10792">
                  <c:v>1</c:v>
                </c:pt>
                <c:pt idx="10793">
                  <c:v>1</c:v>
                </c:pt>
                <c:pt idx="10794">
                  <c:v>6</c:v>
                </c:pt>
                <c:pt idx="10795">
                  <c:v>4</c:v>
                </c:pt>
                <c:pt idx="10796">
                  <c:v>3</c:v>
                </c:pt>
                <c:pt idx="10797">
                  <c:v>8</c:v>
                </c:pt>
                <c:pt idx="10798">
                  <c:v>9</c:v>
                </c:pt>
                <c:pt idx="10799">
                  <c:v>6</c:v>
                </c:pt>
                <c:pt idx="10800">
                  <c:v>4</c:v>
                </c:pt>
                <c:pt idx="10801">
                  <c:v>2</c:v>
                </c:pt>
                <c:pt idx="10802">
                  <c:v>4</c:v>
                </c:pt>
                <c:pt idx="10803">
                  <c:v>5</c:v>
                </c:pt>
                <c:pt idx="10804">
                  <c:v>5</c:v>
                </c:pt>
                <c:pt idx="10805">
                  <c:v>4</c:v>
                </c:pt>
                <c:pt idx="10806">
                  <c:v>5</c:v>
                </c:pt>
                <c:pt idx="10807">
                  <c:v>11</c:v>
                </c:pt>
                <c:pt idx="10808">
                  <c:v>6</c:v>
                </c:pt>
                <c:pt idx="10809">
                  <c:v>6</c:v>
                </c:pt>
                <c:pt idx="10810">
                  <c:v>6</c:v>
                </c:pt>
                <c:pt idx="10811">
                  <c:v>2</c:v>
                </c:pt>
                <c:pt idx="10812">
                  <c:v>3</c:v>
                </c:pt>
                <c:pt idx="10813">
                  <c:v>9</c:v>
                </c:pt>
                <c:pt idx="10814">
                  <c:v>7</c:v>
                </c:pt>
                <c:pt idx="10815">
                  <c:v>8</c:v>
                </c:pt>
                <c:pt idx="10816">
                  <c:v>4</c:v>
                </c:pt>
                <c:pt idx="10817">
                  <c:v>2</c:v>
                </c:pt>
                <c:pt idx="10818">
                  <c:v>5</c:v>
                </c:pt>
                <c:pt idx="10819">
                  <c:v>2</c:v>
                </c:pt>
                <c:pt idx="10820">
                  <c:v>12</c:v>
                </c:pt>
                <c:pt idx="10821">
                  <c:v>5</c:v>
                </c:pt>
                <c:pt idx="10822">
                  <c:v>4</c:v>
                </c:pt>
                <c:pt idx="10823">
                  <c:v>7</c:v>
                </c:pt>
                <c:pt idx="10824">
                  <c:v>2</c:v>
                </c:pt>
                <c:pt idx="10825">
                  <c:v>8</c:v>
                </c:pt>
                <c:pt idx="10826">
                  <c:v>5</c:v>
                </c:pt>
                <c:pt idx="10827">
                  <c:v>2</c:v>
                </c:pt>
                <c:pt idx="10828">
                  <c:v>4</c:v>
                </c:pt>
                <c:pt idx="10829">
                  <c:v>10</c:v>
                </c:pt>
                <c:pt idx="10830">
                  <c:v>3</c:v>
                </c:pt>
                <c:pt idx="10831">
                  <c:v>5</c:v>
                </c:pt>
                <c:pt idx="10832">
                  <c:v>1</c:v>
                </c:pt>
                <c:pt idx="10833">
                  <c:v>3</c:v>
                </c:pt>
                <c:pt idx="10834">
                  <c:v>4</c:v>
                </c:pt>
                <c:pt idx="10835">
                  <c:v>4</c:v>
                </c:pt>
                <c:pt idx="10836">
                  <c:v>4</c:v>
                </c:pt>
                <c:pt idx="10837">
                  <c:v>5</c:v>
                </c:pt>
                <c:pt idx="10838">
                  <c:v>7</c:v>
                </c:pt>
                <c:pt idx="10839">
                  <c:v>6</c:v>
                </c:pt>
                <c:pt idx="10840">
                  <c:v>5</c:v>
                </c:pt>
                <c:pt idx="10841">
                  <c:v>5</c:v>
                </c:pt>
                <c:pt idx="10842">
                  <c:v>2</c:v>
                </c:pt>
                <c:pt idx="10843">
                  <c:v>4</c:v>
                </c:pt>
                <c:pt idx="10844">
                  <c:v>5</c:v>
                </c:pt>
                <c:pt idx="10845">
                  <c:v>6</c:v>
                </c:pt>
                <c:pt idx="10846">
                  <c:v>7</c:v>
                </c:pt>
                <c:pt idx="10847">
                  <c:v>3</c:v>
                </c:pt>
                <c:pt idx="10848">
                  <c:v>5</c:v>
                </c:pt>
                <c:pt idx="10849">
                  <c:v>4</c:v>
                </c:pt>
                <c:pt idx="10850">
                  <c:v>3</c:v>
                </c:pt>
                <c:pt idx="10851">
                  <c:v>6</c:v>
                </c:pt>
                <c:pt idx="10852">
                  <c:v>7</c:v>
                </c:pt>
                <c:pt idx="10853">
                  <c:v>3</c:v>
                </c:pt>
                <c:pt idx="10854">
                  <c:v>3</c:v>
                </c:pt>
                <c:pt idx="10855">
                  <c:v>1</c:v>
                </c:pt>
                <c:pt idx="10856">
                  <c:v>5</c:v>
                </c:pt>
                <c:pt idx="10857">
                  <c:v>4</c:v>
                </c:pt>
                <c:pt idx="10858">
                  <c:v>12</c:v>
                </c:pt>
                <c:pt idx="10859">
                  <c:v>4</c:v>
                </c:pt>
                <c:pt idx="10860">
                  <c:v>4</c:v>
                </c:pt>
                <c:pt idx="10861">
                  <c:v>4</c:v>
                </c:pt>
                <c:pt idx="10862">
                  <c:v>7</c:v>
                </c:pt>
                <c:pt idx="10863">
                  <c:v>2</c:v>
                </c:pt>
                <c:pt idx="10864">
                  <c:v>5</c:v>
                </c:pt>
                <c:pt idx="10865">
                  <c:v>4</c:v>
                </c:pt>
                <c:pt idx="10866">
                  <c:v>0</c:v>
                </c:pt>
                <c:pt idx="10867">
                  <c:v>4</c:v>
                </c:pt>
                <c:pt idx="10868">
                  <c:v>5</c:v>
                </c:pt>
                <c:pt idx="10869">
                  <c:v>11</c:v>
                </c:pt>
                <c:pt idx="10870">
                  <c:v>5</c:v>
                </c:pt>
                <c:pt idx="10871">
                  <c:v>8</c:v>
                </c:pt>
                <c:pt idx="10872">
                  <c:v>7</c:v>
                </c:pt>
                <c:pt idx="10873">
                  <c:v>6</c:v>
                </c:pt>
                <c:pt idx="10874">
                  <c:v>5</c:v>
                </c:pt>
                <c:pt idx="10875">
                  <c:v>3</c:v>
                </c:pt>
                <c:pt idx="10876">
                  <c:v>6</c:v>
                </c:pt>
                <c:pt idx="10877">
                  <c:v>5</c:v>
                </c:pt>
                <c:pt idx="10878">
                  <c:v>3</c:v>
                </c:pt>
                <c:pt idx="10879">
                  <c:v>6</c:v>
                </c:pt>
                <c:pt idx="10880">
                  <c:v>5</c:v>
                </c:pt>
                <c:pt idx="10881">
                  <c:v>8</c:v>
                </c:pt>
                <c:pt idx="10882">
                  <c:v>4</c:v>
                </c:pt>
                <c:pt idx="10883">
                  <c:v>6</c:v>
                </c:pt>
                <c:pt idx="10884">
                  <c:v>2</c:v>
                </c:pt>
                <c:pt idx="10885">
                  <c:v>2</c:v>
                </c:pt>
                <c:pt idx="10886">
                  <c:v>8</c:v>
                </c:pt>
                <c:pt idx="10887">
                  <c:v>4</c:v>
                </c:pt>
                <c:pt idx="10888">
                  <c:v>4</c:v>
                </c:pt>
                <c:pt idx="10889">
                  <c:v>7</c:v>
                </c:pt>
                <c:pt idx="10890">
                  <c:v>10</c:v>
                </c:pt>
                <c:pt idx="10891">
                  <c:v>3</c:v>
                </c:pt>
                <c:pt idx="10892">
                  <c:v>7</c:v>
                </c:pt>
                <c:pt idx="10893">
                  <c:v>7</c:v>
                </c:pt>
                <c:pt idx="10894">
                  <c:v>11</c:v>
                </c:pt>
                <c:pt idx="10895">
                  <c:v>5</c:v>
                </c:pt>
                <c:pt idx="10896">
                  <c:v>5</c:v>
                </c:pt>
                <c:pt idx="10897">
                  <c:v>4</c:v>
                </c:pt>
                <c:pt idx="10898">
                  <c:v>4</c:v>
                </c:pt>
                <c:pt idx="10899">
                  <c:v>4</c:v>
                </c:pt>
                <c:pt idx="10900">
                  <c:v>6</c:v>
                </c:pt>
                <c:pt idx="10901">
                  <c:v>4</c:v>
                </c:pt>
                <c:pt idx="10902">
                  <c:v>3</c:v>
                </c:pt>
                <c:pt idx="10903">
                  <c:v>7</c:v>
                </c:pt>
                <c:pt idx="10904">
                  <c:v>0</c:v>
                </c:pt>
                <c:pt idx="10905">
                  <c:v>1</c:v>
                </c:pt>
                <c:pt idx="10906">
                  <c:v>4</c:v>
                </c:pt>
                <c:pt idx="10907">
                  <c:v>1</c:v>
                </c:pt>
                <c:pt idx="10908">
                  <c:v>10</c:v>
                </c:pt>
                <c:pt idx="10909">
                  <c:v>5</c:v>
                </c:pt>
                <c:pt idx="10910">
                  <c:v>2</c:v>
                </c:pt>
                <c:pt idx="10911">
                  <c:v>4</c:v>
                </c:pt>
                <c:pt idx="10912">
                  <c:v>4</c:v>
                </c:pt>
                <c:pt idx="10913">
                  <c:v>3</c:v>
                </c:pt>
                <c:pt idx="10914">
                  <c:v>8</c:v>
                </c:pt>
                <c:pt idx="10915">
                  <c:v>7</c:v>
                </c:pt>
                <c:pt idx="10916">
                  <c:v>7</c:v>
                </c:pt>
                <c:pt idx="10917">
                  <c:v>5</c:v>
                </c:pt>
                <c:pt idx="10918">
                  <c:v>1</c:v>
                </c:pt>
                <c:pt idx="10919">
                  <c:v>5</c:v>
                </c:pt>
                <c:pt idx="10920">
                  <c:v>3</c:v>
                </c:pt>
                <c:pt idx="10921">
                  <c:v>5</c:v>
                </c:pt>
                <c:pt idx="10922">
                  <c:v>5</c:v>
                </c:pt>
                <c:pt idx="10923">
                  <c:v>5</c:v>
                </c:pt>
                <c:pt idx="10924">
                  <c:v>2</c:v>
                </c:pt>
                <c:pt idx="10925">
                  <c:v>1</c:v>
                </c:pt>
                <c:pt idx="10926">
                  <c:v>5</c:v>
                </c:pt>
                <c:pt idx="10927">
                  <c:v>7</c:v>
                </c:pt>
                <c:pt idx="10928">
                  <c:v>3</c:v>
                </c:pt>
                <c:pt idx="10929">
                  <c:v>8</c:v>
                </c:pt>
                <c:pt idx="10930">
                  <c:v>11</c:v>
                </c:pt>
                <c:pt idx="10931">
                  <c:v>5</c:v>
                </c:pt>
                <c:pt idx="10932">
                  <c:v>10</c:v>
                </c:pt>
                <c:pt idx="10933">
                  <c:v>7</c:v>
                </c:pt>
                <c:pt idx="10934">
                  <c:v>4</c:v>
                </c:pt>
                <c:pt idx="10935">
                  <c:v>3</c:v>
                </c:pt>
                <c:pt idx="10936">
                  <c:v>5</c:v>
                </c:pt>
                <c:pt idx="10937">
                  <c:v>3</c:v>
                </c:pt>
                <c:pt idx="10938">
                  <c:v>2</c:v>
                </c:pt>
                <c:pt idx="10939">
                  <c:v>4</c:v>
                </c:pt>
                <c:pt idx="10940">
                  <c:v>11</c:v>
                </c:pt>
                <c:pt idx="10941">
                  <c:v>4</c:v>
                </c:pt>
                <c:pt idx="10942">
                  <c:v>8</c:v>
                </c:pt>
                <c:pt idx="10943">
                  <c:v>4</c:v>
                </c:pt>
                <c:pt idx="10944">
                  <c:v>4</c:v>
                </c:pt>
                <c:pt idx="10945">
                  <c:v>0</c:v>
                </c:pt>
                <c:pt idx="10946">
                  <c:v>3</c:v>
                </c:pt>
                <c:pt idx="10947">
                  <c:v>10</c:v>
                </c:pt>
                <c:pt idx="10948">
                  <c:v>0</c:v>
                </c:pt>
                <c:pt idx="10949">
                  <c:v>6</c:v>
                </c:pt>
                <c:pt idx="10950">
                  <c:v>6</c:v>
                </c:pt>
                <c:pt idx="10951">
                  <c:v>5</c:v>
                </c:pt>
                <c:pt idx="10952">
                  <c:v>5</c:v>
                </c:pt>
                <c:pt idx="10953">
                  <c:v>3</c:v>
                </c:pt>
                <c:pt idx="10954">
                  <c:v>6</c:v>
                </c:pt>
                <c:pt idx="10955">
                  <c:v>3</c:v>
                </c:pt>
                <c:pt idx="10956">
                  <c:v>6</c:v>
                </c:pt>
                <c:pt idx="10957">
                  <c:v>1</c:v>
                </c:pt>
                <c:pt idx="10958">
                  <c:v>5</c:v>
                </c:pt>
                <c:pt idx="10959">
                  <c:v>4</c:v>
                </c:pt>
                <c:pt idx="10960">
                  <c:v>3</c:v>
                </c:pt>
                <c:pt idx="10961">
                  <c:v>4</c:v>
                </c:pt>
                <c:pt idx="10962">
                  <c:v>2</c:v>
                </c:pt>
                <c:pt idx="10963">
                  <c:v>6</c:v>
                </c:pt>
                <c:pt idx="10964">
                  <c:v>7</c:v>
                </c:pt>
                <c:pt idx="10965">
                  <c:v>3</c:v>
                </c:pt>
                <c:pt idx="10966">
                  <c:v>1</c:v>
                </c:pt>
                <c:pt idx="10967">
                  <c:v>3</c:v>
                </c:pt>
                <c:pt idx="10968">
                  <c:v>2</c:v>
                </c:pt>
                <c:pt idx="10969">
                  <c:v>4</c:v>
                </c:pt>
                <c:pt idx="10970">
                  <c:v>1</c:v>
                </c:pt>
                <c:pt idx="10971">
                  <c:v>7</c:v>
                </c:pt>
                <c:pt idx="10972">
                  <c:v>9</c:v>
                </c:pt>
                <c:pt idx="10973">
                  <c:v>1</c:v>
                </c:pt>
                <c:pt idx="10974">
                  <c:v>4</c:v>
                </c:pt>
                <c:pt idx="10975">
                  <c:v>2</c:v>
                </c:pt>
                <c:pt idx="10976">
                  <c:v>13</c:v>
                </c:pt>
                <c:pt idx="10977">
                  <c:v>2</c:v>
                </c:pt>
                <c:pt idx="10978">
                  <c:v>4</c:v>
                </c:pt>
                <c:pt idx="10979">
                  <c:v>4</c:v>
                </c:pt>
                <c:pt idx="10980">
                  <c:v>8</c:v>
                </c:pt>
                <c:pt idx="10981">
                  <c:v>1</c:v>
                </c:pt>
                <c:pt idx="10982">
                  <c:v>2</c:v>
                </c:pt>
                <c:pt idx="10983">
                  <c:v>0</c:v>
                </c:pt>
                <c:pt idx="10984">
                  <c:v>3</c:v>
                </c:pt>
                <c:pt idx="10985">
                  <c:v>5</c:v>
                </c:pt>
                <c:pt idx="10986">
                  <c:v>6</c:v>
                </c:pt>
                <c:pt idx="10987">
                  <c:v>3</c:v>
                </c:pt>
                <c:pt idx="10988">
                  <c:v>12</c:v>
                </c:pt>
                <c:pt idx="10989">
                  <c:v>8</c:v>
                </c:pt>
                <c:pt idx="10990">
                  <c:v>9</c:v>
                </c:pt>
                <c:pt idx="10991">
                  <c:v>5</c:v>
                </c:pt>
                <c:pt idx="10992">
                  <c:v>3</c:v>
                </c:pt>
                <c:pt idx="10993">
                  <c:v>6</c:v>
                </c:pt>
                <c:pt idx="10994">
                  <c:v>7</c:v>
                </c:pt>
                <c:pt idx="10995">
                  <c:v>6</c:v>
                </c:pt>
                <c:pt idx="10996">
                  <c:v>4</c:v>
                </c:pt>
                <c:pt idx="10997">
                  <c:v>1</c:v>
                </c:pt>
                <c:pt idx="10998">
                  <c:v>7</c:v>
                </c:pt>
                <c:pt idx="10999">
                  <c:v>9</c:v>
                </c:pt>
                <c:pt idx="11000">
                  <c:v>2</c:v>
                </c:pt>
                <c:pt idx="11001">
                  <c:v>3</c:v>
                </c:pt>
                <c:pt idx="11002">
                  <c:v>4</c:v>
                </c:pt>
                <c:pt idx="11003">
                  <c:v>7</c:v>
                </c:pt>
                <c:pt idx="11004">
                  <c:v>6</c:v>
                </c:pt>
                <c:pt idx="11005">
                  <c:v>4</c:v>
                </c:pt>
                <c:pt idx="11006">
                  <c:v>4</c:v>
                </c:pt>
                <c:pt idx="11007">
                  <c:v>6</c:v>
                </c:pt>
                <c:pt idx="11008">
                  <c:v>12</c:v>
                </c:pt>
                <c:pt idx="11009">
                  <c:v>10</c:v>
                </c:pt>
                <c:pt idx="11010">
                  <c:v>4</c:v>
                </c:pt>
                <c:pt idx="11011">
                  <c:v>4</c:v>
                </c:pt>
                <c:pt idx="11012">
                  <c:v>3</c:v>
                </c:pt>
                <c:pt idx="11013">
                  <c:v>8</c:v>
                </c:pt>
                <c:pt idx="11014">
                  <c:v>4</c:v>
                </c:pt>
                <c:pt idx="11015">
                  <c:v>4</c:v>
                </c:pt>
                <c:pt idx="11016">
                  <c:v>5</c:v>
                </c:pt>
                <c:pt idx="11017">
                  <c:v>8</c:v>
                </c:pt>
                <c:pt idx="11018">
                  <c:v>5</c:v>
                </c:pt>
                <c:pt idx="11019">
                  <c:v>5</c:v>
                </c:pt>
                <c:pt idx="11020">
                  <c:v>10</c:v>
                </c:pt>
                <c:pt idx="11021">
                  <c:v>9</c:v>
                </c:pt>
                <c:pt idx="11022">
                  <c:v>1</c:v>
                </c:pt>
                <c:pt idx="11023">
                  <c:v>4</c:v>
                </c:pt>
                <c:pt idx="11024">
                  <c:v>5</c:v>
                </c:pt>
                <c:pt idx="11025">
                  <c:v>9</c:v>
                </c:pt>
                <c:pt idx="11026">
                  <c:v>8</c:v>
                </c:pt>
                <c:pt idx="11027">
                  <c:v>4</c:v>
                </c:pt>
                <c:pt idx="11028">
                  <c:v>4</c:v>
                </c:pt>
                <c:pt idx="11029">
                  <c:v>0</c:v>
                </c:pt>
                <c:pt idx="11030">
                  <c:v>7</c:v>
                </c:pt>
                <c:pt idx="11031">
                  <c:v>5</c:v>
                </c:pt>
                <c:pt idx="11032">
                  <c:v>9</c:v>
                </c:pt>
                <c:pt idx="11033">
                  <c:v>9</c:v>
                </c:pt>
                <c:pt idx="11034">
                  <c:v>5</c:v>
                </c:pt>
                <c:pt idx="11035">
                  <c:v>3</c:v>
                </c:pt>
                <c:pt idx="11036">
                  <c:v>1</c:v>
                </c:pt>
                <c:pt idx="11037">
                  <c:v>2</c:v>
                </c:pt>
                <c:pt idx="11038">
                  <c:v>3</c:v>
                </c:pt>
                <c:pt idx="11039">
                  <c:v>5</c:v>
                </c:pt>
                <c:pt idx="11040">
                  <c:v>5</c:v>
                </c:pt>
                <c:pt idx="11041">
                  <c:v>6</c:v>
                </c:pt>
                <c:pt idx="11042">
                  <c:v>2</c:v>
                </c:pt>
                <c:pt idx="11043">
                  <c:v>14</c:v>
                </c:pt>
                <c:pt idx="11044">
                  <c:v>2</c:v>
                </c:pt>
                <c:pt idx="11045">
                  <c:v>1</c:v>
                </c:pt>
                <c:pt idx="11046">
                  <c:v>6</c:v>
                </c:pt>
                <c:pt idx="11047">
                  <c:v>4</c:v>
                </c:pt>
                <c:pt idx="11048">
                  <c:v>9</c:v>
                </c:pt>
                <c:pt idx="11049">
                  <c:v>7</c:v>
                </c:pt>
                <c:pt idx="11050">
                  <c:v>9</c:v>
                </c:pt>
                <c:pt idx="11051">
                  <c:v>3</c:v>
                </c:pt>
                <c:pt idx="11052">
                  <c:v>9</c:v>
                </c:pt>
                <c:pt idx="11053">
                  <c:v>5</c:v>
                </c:pt>
                <c:pt idx="11054">
                  <c:v>5</c:v>
                </c:pt>
                <c:pt idx="11055">
                  <c:v>3</c:v>
                </c:pt>
                <c:pt idx="11056">
                  <c:v>3</c:v>
                </c:pt>
                <c:pt idx="11057">
                  <c:v>3</c:v>
                </c:pt>
                <c:pt idx="11058">
                  <c:v>5</c:v>
                </c:pt>
                <c:pt idx="11059">
                  <c:v>5</c:v>
                </c:pt>
                <c:pt idx="11060">
                  <c:v>6</c:v>
                </c:pt>
                <c:pt idx="11061">
                  <c:v>2</c:v>
                </c:pt>
                <c:pt idx="11062">
                  <c:v>3</c:v>
                </c:pt>
                <c:pt idx="11063">
                  <c:v>4</c:v>
                </c:pt>
                <c:pt idx="11064">
                  <c:v>4</c:v>
                </c:pt>
                <c:pt idx="11065">
                  <c:v>6</c:v>
                </c:pt>
                <c:pt idx="11066">
                  <c:v>6</c:v>
                </c:pt>
                <c:pt idx="11067">
                  <c:v>2</c:v>
                </c:pt>
                <c:pt idx="11068">
                  <c:v>7</c:v>
                </c:pt>
                <c:pt idx="11069">
                  <c:v>12</c:v>
                </c:pt>
                <c:pt idx="11070">
                  <c:v>6</c:v>
                </c:pt>
                <c:pt idx="11071">
                  <c:v>6</c:v>
                </c:pt>
                <c:pt idx="11072">
                  <c:v>3</c:v>
                </c:pt>
                <c:pt idx="11073">
                  <c:v>7</c:v>
                </c:pt>
                <c:pt idx="11074">
                  <c:v>3</c:v>
                </c:pt>
                <c:pt idx="11075">
                  <c:v>6</c:v>
                </c:pt>
                <c:pt idx="11076">
                  <c:v>8</c:v>
                </c:pt>
                <c:pt idx="11077">
                  <c:v>4</c:v>
                </c:pt>
                <c:pt idx="11078">
                  <c:v>6</c:v>
                </c:pt>
                <c:pt idx="11079">
                  <c:v>4</c:v>
                </c:pt>
                <c:pt idx="11080">
                  <c:v>3</c:v>
                </c:pt>
                <c:pt idx="11081">
                  <c:v>2</c:v>
                </c:pt>
                <c:pt idx="11082">
                  <c:v>8</c:v>
                </c:pt>
                <c:pt idx="11083">
                  <c:v>3</c:v>
                </c:pt>
                <c:pt idx="11084">
                  <c:v>5</c:v>
                </c:pt>
                <c:pt idx="11085">
                  <c:v>0</c:v>
                </c:pt>
                <c:pt idx="11086">
                  <c:v>1</c:v>
                </c:pt>
                <c:pt idx="11087">
                  <c:v>9</c:v>
                </c:pt>
                <c:pt idx="11088">
                  <c:v>3</c:v>
                </c:pt>
                <c:pt idx="11089">
                  <c:v>3</c:v>
                </c:pt>
                <c:pt idx="11090">
                  <c:v>5</c:v>
                </c:pt>
                <c:pt idx="11091">
                  <c:v>7</c:v>
                </c:pt>
                <c:pt idx="11092">
                  <c:v>2</c:v>
                </c:pt>
                <c:pt idx="11093">
                  <c:v>7</c:v>
                </c:pt>
                <c:pt idx="11094">
                  <c:v>4</c:v>
                </c:pt>
                <c:pt idx="11095">
                  <c:v>4</c:v>
                </c:pt>
                <c:pt idx="11096">
                  <c:v>2</c:v>
                </c:pt>
                <c:pt idx="11097">
                  <c:v>8</c:v>
                </c:pt>
                <c:pt idx="11098">
                  <c:v>9</c:v>
                </c:pt>
                <c:pt idx="11099">
                  <c:v>7</c:v>
                </c:pt>
                <c:pt idx="11100">
                  <c:v>1</c:v>
                </c:pt>
                <c:pt idx="11101">
                  <c:v>2</c:v>
                </c:pt>
                <c:pt idx="11102">
                  <c:v>7</c:v>
                </c:pt>
                <c:pt idx="11103">
                  <c:v>6</c:v>
                </c:pt>
                <c:pt idx="11104">
                  <c:v>4</c:v>
                </c:pt>
                <c:pt idx="11105">
                  <c:v>5</c:v>
                </c:pt>
                <c:pt idx="11106">
                  <c:v>5</c:v>
                </c:pt>
                <c:pt idx="11107">
                  <c:v>3</c:v>
                </c:pt>
                <c:pt idx="11108">
                  <c:v>5</c:v>
                </c:pt>
                <c:pt idx="11109">
                  <c:v>2</c:v>
                </c:pt>
                <c:pt idx="11110">
                  <c:v>1</c:v>
                </c:pt>
                <c:pt idx="11111">
                  <c:v>6</c:v>
                </c:pt>
                <c:pt idx="11112">
                  <c:v>4</c:v>
                </c:pt>
                <c:pt idx="11113">
                  <c:v>3</c:v>
                </c:pt>
                <c:pt idx="11114">
                  <c:v>6</c:v>
                </c:pt>
                <c:pt idx="11115">
                  <c:v>2</c:v>
                </c:pt>
                <c:pt idx="11116">
                  <c:v>6</c:v>
                </c:pt>
                <c:pt idx="11117">
                  <c:v>9</c:v>
                </c:pt>
                <c:pt idx="11118">
                  <c:v>7</c:v>
                </c:pt>
                <c:pt idx="11119">
                  <c:v>1</c:v>
                </c:pt>
                <c:pt idx="11120">
                  <c:v>7</c:v>
                </c:pt>
                <c:pt idx="11121">
                  <c:v>5</c:v>
                </c:pt>
                <c:pt idx="11122">
                  <c:v>6</c:v>
                </c:pt>
                <c:pt idx="11123">
                  <c:v>1</c:v>
                </c:pt>
                <c:pt idx="11124">
                  <c:v>11</c:v>
                </c:pt>
                <c:pt idx="11125">
                  <c:v>5</c:v>
                </c:pt>
                <c:pt idx="11126">
                  <c:v>6</c:v>
                </c:pt>
                <c:pt idx="11127">
                  <c:v>2</c:v>
                </c:pt>
                <c:pt idx="11128">
                  <c:v>3</c:v>
                </c:pt>
                <c:pt idx="11129">
                  <c:v>5</c:v>
                </c:pt>
                <c:pt idx="11130">
                  <c:v>8</c:v>
                </c:pt>
                <c:pt idx="11131">
                  <c:v>2</c:v>
                </c:pt>
                <c:pt idx="11132">
                  <c:v>5</c:v>
                </c:pt>
                <c:pt idx="11133">
                  <c:v>6</c:v>
                </c:pt>
                <c:pt idx="11134">
                  <c:v>5</c:v>
                </c:pt>
                <c:pt idx="11135">
                  <c:v>3</c:v>
                </c:pt>
                <c:pt idx="11136">
                  <c:v>6</c:v>
                </c:pt>
                <c:pt idx="11137">
                  <c:v>4</c:v>
                </c:pt>
                <c:pt idx="11138">
                  <c:v>5</c:v>
                </c:pt>
                <c:pt idx="11139">
                  <c:v>3</c:v>
                </c:pt>
                <c:pt idx="11140">
                  <c:v>4</c:v>
                </c:pt>
                <c:pt idx="11141">
                  <c:v>7</c:v>
                </c:pt>
                <c:pt idx="11142">
                  <c:v>2</c:v>
                </c:pt>
                <c:pt idx="11143">
                  <c:v>7</c:v>
                </c:pt>
                <c:pt idx="11144">
                  <c:v>4</c:v>
                </c:pt>
                <c:pt idx="11145">
                  <c:v>4</c:v>
                </c:pt>
                <c:pt idx="11146">
                  <c:v>1</c:v>
                </c:pt>
                <c:pt idx="11147">
                  <c:v>6</c:v>
                </c:pt>
                <c:pt idx="11148">
                  <c:v>5</c:v>
                </c:pt>
                <c:pt idx="11149">
                  <c:v>4</c:v>
                </c:pt>
                <c:pt idx="11150">
                  <c:v>7</c:v>
                </c:pt>
                <c:pt idx="11151">
                  <c:v>7</c:v>
                </c:pt>
                <c:pt idx="11152">
                  <c:v>4</c:v>
                </c:pt>
                <c:pt idx="11153">
                  <c:v>5</c:v>
                </c:pt>
                <c:pt idx="11154">
                  <c:v>3</c:v>
                </c:pt>
                <c:pt idx="11155">
                  <c:v>3</c:v>
                </c:pt>
                <c:pt idx="11156">
                  <c:v>7</c:v>
                </c:pt>
                <c:pt idx="11157">
                  <c:v>4</c:v>
                </c:pt>
                <c:pt idx="11158">
                  <c:v>6</c:v>
                </c:pt>
                <c:pt idx="11159">
                  <c:v>9</c:v>
                </c:pt>
                <c:pt idx="11160">
                  <c:v>5</c:v>
                </c:pt>
                <c:pt idx="11161">
                  <c:v>4</c:v>
                </c:pt>
                <c:pt idx="11162">
                  <c:v>3</c:v>
                </c:pt>
                <c:pt idx="11163">
                  <c:v>3</c:v>
                </c:pt>
                <c:pt idx="11164">
                  <c:v>2</c:v>
                </c:pt>
                <c:pt idx="11165">
                  <c:v>2</c:v>
                </c:pt>
                <c:pt idx="11166">
                  <c:v>6</c:v>
                </c:pt>
                <c:pt idx="11167">
                  <c:v>11</c:v>
                </c:pt>
                <c:pt idx="11168">
                  <c:v>5</c:v>
                </c:pt>
                <c:pt idx="11169">
                  <c:v>6</c:v>
                </c:pt>
                <c:pt idx="11170">
                  <c:v>4</c:v>
                </c:pt>
                <c:pt idx="11171">
                  <c:v>1</c:v>
                </c:pt>
                <c:pt idx="11172">
                  <c:v>5</c:v>
                </c:pt>
                <c:pt idx="11173">
                  <c:v>6</c:v>
                </c:pt>
                <c:pt idx="11174">
                  <c:v>0</c:v>
                </c:pt>
                <c:pt idx="11175">
                  <c:v>6</c:v>
                </c:pt>
                <c:pt idx="11176">
                  <c:v>5</c:v>
                </c:pt>
                <c:pt idx="11177">
                  <c:v>1</c:v>
                </c:pt>
                <c:pt idx="11178">
                  <c:v>8</c:v>
                </c:pt>
                <c:pt idx="11179">
                  <c:v>7</c:v>
                </c:pt>
                <c:pt idx="11180">
                  <c:v>6</c:v>
                </c:pt>
                <c:pt idx="11181">
                  <c:v>3</c:v>
                </c:pt>
                <c:pt idx="11182">
                  <c:v>7</c:v>
                </c:pt>
                <c:pt idx="11183">
                  <c:v>3</c:v>
                </c:pt>
                <c:pt idx="11184">
                  <c:v>8</c:v>
                </c:pt>
                <c:pt idx="11185">
                  <c:v>2</c:v>
                </c:pt>
                <c:pt idx="11186">
                  <c:v>4</c:v>
                </c:pt>
                <c:pt idx="11187">
                  <c:v>4</c:v>
                </c:pt>
                <c:pt idx="11188">
                  <c:v>5</c:v>
                </c:pt>
                <c:pt idx="11189">
                  <c:v>5</c:v>
                </c:pt>
                <c:pt idx="11190">
                  <c:v>6</c:v>
                </c:pt>
                <c:pt idx="11191">
                  <c:v>10</c:v>
                </c:pt>
                <c:pt idx="11192">
                  <c:v>2</c:v>
                </c:pt>
                <c:pt idx="11193">
                  <c:v>2</c:v>
                </c:pt>
                <c:pt idx="11194">
                  <c:v>9</c:v>
                </c:pt>
                <c:pt idx="11195">
                  <c:v>2</c:v>
                </c:pt>
                <c:pt idx="11196">
                  <c:v>1</c:v>
                </c:pt>
                <c:pt idx="11197">
                  <c:v>5</c:v>
                </c:pt>
                <c:pt idx="11198">
                  <c:v>3</c:v>
                </c:pt>
                <c:pt idx="11199">
                  <c:v>3</c:v>
                </c:pt>
                <c:pt idx="11200">
                  <c:v>7</c:v>
                </c:pt>
                <c:pt idx="11201">
                  <c:v>4</c:v>
                </c:pt>
                <c:pt idx="11202">
                  <c:v>1</c:v>
                </c:pt>
                <c:pt idx="11203">
                  <c:v>5</c:v>
                </c:pt>
                <c:pt idx="11204">
                  <c:v>3</c:v>
                </c:pt>
                <c:pt idx="11205">
                  <c:v>4</c:v>
                </c:pt>
                <c:pt idx="11206">
                  <c:v>1</c:v>
                </c:pt>
                <c:pt idx="11207">
                  <c:v>4</c:v>
                </c:pt>
                <c:pt idx="11208">
                  <c:v>2</c:v>
                </c:pt>
                <c:pt idx="11209">
                  <c:v>6</c:v>
                </c:pt>
                <c:pt idx="11210">
                  <c:v>10</c:v>
                </c:pt>
                <c:pt idx="11211">
                  <c:v>9</c:v>
                </c:pt>
                <c:pt idx="11212">
                  <c:v>6</c:v>
                </c:pt>
                <c:pt idx="11213">
                  <c:v>4</c:v>
                </c:pt>
                <c:pt idx="11214">
                  <c:v>6</c:v>
                </c:pt>
                <c:pt idx="11215">
                  <c:v>6</c:v>
                </c:pt>
                <c:pt idx="11216">
                  <c:v>5</c:v>
                </c:pt>
                <c:pt idx="11217">
                  <c:v>1</c:v>
                </c:pt>
                <c:pt idx="11218">
                  <c:v>8</c:v>
                </c:pt>
                <c:pt idx="11219">
                  <c:v>6</c:v>
                </c:pt>
                <c:pt idx="11220">
                  <c:v>4</c:v>
                </c:pt>
                <c:pt idx="11221">
                  <c:v>6</c:v>
                </c:pt>
                <c:pt idx="11222">
                  <c:v>8</c:v>
                </c:pt>
                <c:pt idx="11223">
                  <c:v>2</c:v>
                </c:pt>
                <c:pt idx="11224">
                  <c:v>7</c:v>
                </c:pt>
                <c:pt idx="11225">
                  <c:v>3</c:v>
                </c:pt>
                <c:pt idx="11226">
                  <c:v>6</c:v>
                </c:pt>
                <c:pt idx="11227">
                  <c:v>4</c:v>
                </c:pt>
                <c:pt idx="11228">
                  <c:v>5</c:v>
                </c:pt>
                <c:pt idx="11229">
                  <c:v>4</c:v>
                </c:pt>
                <c:pt idx="11230">
                  <c:v>4</c:v>
                </c:pt>
                <c:pt idx="11231">
                  <c:v>9</c:v>
                </c:pt>
                <c:pt idx="11232">
                  <c:v>7</c:v>
                </c:pt>
                <c:pt idx="11233">
                  <c:v>6</c:v>
                </c:pt>
                <c:pt idx="11234">
                  <c:v>7</c:v>
                </c:pt>
                <c:pt idx="11235">
                  <c:v>2</c:v>
                </c:pt>
                <c:pt idx="11236">
                  <c:v>7</c:v>
                </c:pt>
                <c:pt idx="11237">
                  <c:v>3</c:v>
                </c:pt>
                <c:pt idx="11238">
                  <c:v>4</c:v>
                </c:pt>
                <c:pt idx="11239">
                  <c:v>5</c:v>
                </c:pt>
                <c:pt idx="11240">
                  <c:v>6</c:v>
                </c:pt>
                <c:pt idx="11241">
                  <c:v>3</c:v>
                </c:pt>
                <c:pt idx="11242">
                  <c:v>4</c:v>
                </c:pt>
                <c:pt idx="11243">
                  <c:v>7</c:v>
                </c:pt>
                <c:pt idx="11244">
                  <c:v>5</c:v>
                </c:pt>
                <c:pt idx="11245">
                  <c:v>4</c:v>
                </c:pt>
                <c:pt idx="11246">
                  <c:v>4</c:v>
                </c:pt>
                <c:pt idx="11247">
                  <c:v>7</c:v>
                </c:pt>
                <c:pt idx="11248">
                  <c:v>1</c:v>
                </c:pt>
                <c:pt idx="11249">
                  <c:v>8</c:v>
                </c:pt>
                <c:pt idx="11250">
                  <c:v>7</c:v>
                </c:pt>
                <c:pt idx="11251">
                  <c:v>6</c:v>
                </c:pt>
                <c:pt idx="11252">
                  <c:v>8</c:v>
                </c:pt>
                <c:pt idx="11253">
                  <c:v>4</c:v>
                </c:pt>
                <c:pt idx="11254">
                  <c:v>13</c:v>
                </c:pt>
                <c:pt idx="11255">
                  <c:v>5</c:v>
                </c:pt>
                <c:pt idx="11256">
                  <c:v>7</c:v>
                </c:pt>
                <c:pt idx="11257">
                  <c:v>2</c:v>
                </c:pt>
                <c:pt idx="11258">
                  <c:v>8</c:v>
                </c:pt>
                <c:pt idx="11259">
                  <c:v>4</c:v>
                </c:pt>
                <c:pt idx="11260">
                  <c:v>6</c:v>
                </c:pt>
                <c:pt idx="11261">
                  <c:v>2</c:v>
                </c:pt>
                <c:pt idx="11262">
                  <c:v>9</c:v>
                </c:pt>
                <c:pt idx="11263">
                  <c:v>8</c:v>
                </c:pt>
                <c:pt idx="11264">
                  <c:v>3</c:v>
                </c:pt>
                <c:pt idx="11265">
                  <c:v>2</c:v>
                </c:pt>
                <c:pt idx="11266">
                  <c:v>4</c:v>
                </c:pt>
                <c:pt idx="11267">
                  <c:v>2</c:v>
                </c:pt>
                <c:pt idx="11268">
                  <c:v>8</c:v>
                </c:pt>
                <c:pt idx="11269">
                  <c:v>6</c:v>
                </c:pt>
                <c:pt idx="11270">
                  <c:v>5</c:v>
                </c:pt>
                <c:pt idx="11271">
                  <c:v>5</c:v>
                </c:pt>
                <c:pt idx="11272">
                  <c:v>1</c:v>
                </c:pt>
                <c:pt idx="11273">
                  <c:v>1</c:v>
                </c:pt>
                <c:pt idx="11274">
                  <c:v>4</c:v>
                </c:pt>
                <c:pt idx="11275">
                  <c:v>8</c:v>
                </c:pt>
                <c:pt idx="11276">
                  <c:v>4</c:v>
                </c:pt>
                <c:pt idx="11277">
                  <c:v>5</c:v>
                </c:pt>
                <c:pt idx="11278">
                  <c:v>6</c:v>
                </c:pt>
                <c:pt idx="11279">
                  <c:v>7</c:v>
                </c:pt>
                <c:pt idx="11280">
                  <c:v>4</c:v>
                </c:pt>
                <c:pt idx="11281">
                  <c:v>5</c:v>
                </c:pt>
                <c:pt idx="11282">
                  <c:v>5</c:v>
                </c:pt>
                <c:pt idx="11283">
                  <c:v>7</c:v>
                </c:pt>
                <c:pt idx="11284">
                  <c:v>0</c:v>
                </c:pt>
                <c:pt idx="11285">
                  <c:v>3</c:v>
                </c:pt>
                <c:pt idx="11286">
                  <c:v>3</c:v>
                </c:pt>
                <c:pt idx="11287">
                  <c:v>2</c:v>
                </c:pt>
                <c:pt idx="11288">
                  <c:v>5</c:v>
                </c:pt>
                <c:pt idx="11289">
                  <c:v>1</c:v>
                </c:pt>
                <c:pt idx="11290">
                  <c:v>6</c:v>
                </c:pt>
                <c:pt idx="11291">
                  <c:v>1</c:v>
                </c:pt>
                <c:pt idx="11292">
                  <c:v>6</c:v>
                </c:pt>
                <c:pt idx="11293">
                  <c:v>3</c:v>
                </c:pt>
                <c:pt idx="11294">
                  <c:v>5</c:v>
                </c:pt>
                <c:pt idx="11295">
                  <c:v>4</c:v>
                </c:pt>
                <c:pt idx="11296">
                  <c:v>8</c:v>
                </c:pt>
                <c:pt idx="11297">
                  <c:v>9</c:v>
                </c:pt>
                <c:pt idx="11298">
                  <c:v>4</c:v>
                </c:pt>
                <c:pt idx="11299">
                  <c:v>8</c:v>
                </c:pt>
                <c:pt idx="11300">
                  <c:v>8</c:v>
                </c:pt>
                <c:pt idx="11301">
                  <c:v>4</c:v>
                </c:pt>
                <c:pt idx="11302">
                  <c:v>5</c:v>
                </c:pt>
                <c:pt idx="11303">
                  <c:v>9</c:v>
                </c:pt>
                <c:pt idx="11304">
                  <c:v>3</c:v>
                </c:pt>
                <c:pt idx="11305">
                  <c:v>6</c:v>
                </c:pt>
                <c:pt idx="11306">
                  <c:v>5</c:v>
                </c:pt>
                <c:pt idx="11307">
                  <c:v>4</c:v>
                </c:pt>
                <c:pt idx="11308">
                  <c:v>5</c:v>
                </c:pt>
                <c:pt idx="11309">
                  <c:v>5</c:v>
                </c:pt>
                <c:pt idx="11310">
                  <c:v>9</c:v>
                </c:pt>
                <c:pt idx="11311">
                  <c:v>5</c:v>
                </c:pt>
                <c:pt idx="11312">
                  <c:v>10</c:v>
                </c:pt>
                <c:pt idx="11313">
                  <c:v>5</c:v>
                </c:pt>
                <c:pt idx="11314">
                  <c:v>4</c:v>
                </c:pt>
                <c:pt idx="11315">
                  <c:v>1</c:v>
                </c:pt>
                <c:pt idx="11316">
                  <c:v>5</c:v>
                </c:pt>
                <c:pt idx="11317">
                  <c:v>7</c:v>
                </c:pt>
                <c:pt idx="11318">
                  <c:v>7</c:v>
                </c:pt>
                <c:pt idx="11319">
                  <c:v>9</c:v>
                </c:pt>
                <c:pt idx="11320">
                  <c:v>1</c:v>
                </c:pt>
                <c:pt idx="11321">
                  <c:v>4</c:v>
                </c:pt>
                <c:pt idx="11322">
                  <c:v>2</c:v>
                </c:pt>
                <c:pt idx="11323">
                  <c:v>7</c:v>
                </c:pt>
                <c:pt idx="11324">
                  <c:v>3</c:v>
                </c:pt>
                <c:pt idx="11325">
                  <c:v>9</c:v>
                </c:pt>
                <c:pt idx="11326">
                  <c:v>3</c:v>
                </c:pt>
                <c:pt idx="11327">
                  <c:v>6</c:v>
                </c:pt>
                <c:pt idx="11328">
                  <c:v>8</c:v>
                </c:pt>
                <c:pt idx="11329">
                  <c:v>5</c:v>
                </c:pt>
                <c:pt idx="11330">
                  <c:v>6</c:v>
                </c:pt>
                <c:pt idx="11331">
                  <c:v>7</c:v>
                </c:pt>
                <c:pt idx="11332">
                  <c:v>6</c:v>
                </c:pt>
                <c:pt idx="11333">
                  <c:v>10</c:v>
                </c:pt>
                <c:pt idx="11334">
                  <c:v>2</c:v>
                </c:pt>
                <c:pt idx="11335">
                  <c:v>1</c:v>
                </c:pt>
                <c:pt idx="11336">
                  <c:v>4</c:v>
                </c:pt>
                <c:pt idx="11337">
                  <c:v>1</c:v>
                </c:pt>
                <c:pt idx="11338">
                  <c:v>4</c:v>
                </c:pt>
                <c:pt idx="11339">
                  <c:v>5</c:v>
                </c:pt>
                <c:pt idx="11340">
                  <c:v>3</c:v>
                </c:pt>
                <c:pt idx="11341">
                  <c:v>6</c:v>
                </c:pt>
                <c:pt idx="11342">
                  <c:v>2</c:v>
                </c:pt>
                <c:pt idx="11343">
                  <c:v>10</c:v>
                </c:pt>
                <c:pt idx="11344">
                  <c:v>5</c:v>
                </c:pt>
                <c:pt idx="11345">
                  <c:v>5</c:v>
                </c:pt>
                <c:pt idx="11346">
                  <c:v>4</c:v>
                </c:pt>
                <c:pt idx="11347">
                  <c:v>5</c:v>
                </c:pt>
                <c:pt idx="11348">
                  <c:v>2</c:v>
                </c:pt>
                <c:pt idx="11349">
                  <c:v>6</c:v>
                </c:pt>
                <c:pt idx="11350">
                  <c:v>4</c:v>
                </c:pt>
                <c:pt idx="11351">
                  <c:v>7</c:v>
                </c:pt>
                <c:pt idx="11352">
                  <c:v>7</c:v>
                </c:pt>
                <c:pt idx="11353">
                  <c:v>5</c:v>
                </c:pt>
                <c:pt idx="11354">
                  <c:v>9</c:v>
                </c:pt>
                <c:pt idx="11355">
                  <c:v>4</c:v>
                </c:pt>
                <c:pt idx="11356">
                  <c:v>3</c:v>
                </c:pt>
                <c:pt idx="11357">
                  <c:v>3</c:v>
                </c:pt>
                <c:pt idx="11358">
                  <c:v>2</c:v>
                </c:pt>
                <c:pt idx="11359">
                  <c:v>12</c:v>
                </c:pt>
                <c:pt idx="11360">
                  <c:v>3</c:v>
                </c:pt>
                <c:pt idx="11361">
                  <c:v>2</c:v>
                </c:pt>
                <c:pt idx="11362">
                  <c:v>2</c:v>
                </c:pt>
                <c:pt idx="11363">
                  <c:v>3</c:v>
                </c:pt>
                <c:pt idx="11364">
                  <c:v>5</c:v>
                </c:pt>
                <c:pt idx="11365">
                  <c:v>6</c:v>
                </c:pt>
                <c:pt idx="11366">
                  <c:v>2</c:v>
                </c:pt>
                <c:pt idx="11367">
                  <c:v>10</c:v>
                </c:pt>
                <c:pt idx="11368">
                  <c:v>6</c:v>
                </c:pt>
                <c:pt idx="11369">
                  <c:v>7</c:v>
                </c:pt>
                <c:pt idx="11370">
                  <c:v>3</c:v>
                </c:pt>
                <c:pt idx="11371">
                  <c:v>6</c:v>
                </c:pt>
                <c:pt idx="11372">
                  <c:v>5</c:v>
                </c:pt>
                <c:pt idx="11373">
                  <c:v>5</c:v>
                </c:pt>
                <c:pt idx="11374">
                  <c:v>6</c:v>
                </c:pt>
                <c:pt idx="11375">
                  <c:v>7</c:v>
                </c:pt>
                <c:pt idx="11376">
                  <c:v>3</c:v>
                </c:pt>
                <c:pt idx="11377">
                  <c:v>3</c:v>
                </c:pt>
                <c:pt idx="11378">
                  <c:v>8</c:v>
                </c:pt>
                <c:pt idx="11379">
                  <c:v>4</c:v>
                </c:pt>
                <c:pt idx="11380">
                  <c:v>8</c:v>
                </c:pt>
                <c:pt idx="11381">
                  <c:v>7</c:v>
                </c:pt>
                <c:pt idx="11382">
                  <c:v>16</c:v>
                </c:pt>
                <c:pt idx="11383">
                  <c:v>3</c:v>
                </c:pt>
                <c:pt idx="11384">
                  <c:v>4</c:v>
                </c:pt>
                <c:pt idx="11385">
                  <c:v>4</c:v>
                </c:pt>
                <c:pt idx="11386">
                  <c:v>7</c:v>
                </c:pt>
                <c:pt idx="11387">
                  <c:v>6</c:v>
                </c:pt>
                <c:pt idx="11388">
                  <c:v>6</c:v>
                </c:pt>
                <c:pt idx="11389">
                  <c:v>6</c:v>
                </c:pt>
                <c:pt idx="11390">
                  <c:v>8</c:v>
                </c:pt>
                <c:pt idx="11391">
                  <c:v>6</c:v>
                </c:pt>
                <c:pt idx="11392">
                  <c:v>8</c:v>
                </c:pt>
                <c:pt idx="11393">
                  <c:v>5</c:v>
                </c:pt>
                <c:pt idx="11394">
                  <c:v>5</c:v>
                </c:pt>
                <c:pt idx="11395">
                  <c:v>4</c:v>
                </c:pt>
                <c:pt idx="11396">
                  <c:v>6</c:v>
                </c:pt>
                <c:pt idx="11397">
                  <c:v>2</c:v>
                </c:pt>
                <c:pt idx="11398">
                  <c:v>6</c:v>
                </c:pt>
                <c:pt idx="11399">
                  <c:v>1</c:v>
                </c:pt>
                <c:pt idx="11400">
                  <c:v>3</c:v>
                </c:pt>
                <c:pt idx="11401">
                  <c:v>4</c:v>
                </c:pt>
                <c:pt idx="11402">
                  <c:v>2</c:v>
                </c:pt>
                <c:pt idx="11403">
                  <c:v>8</c:v>
                </c:pt>
                <c:pt idx="11404">
                  <c:v>10</c:v>
                </c:pt>
                <c:pt idx="11405">
                  <c:v>3</c:v>
                </c:pt>
                <c:pt idx="11406">
                  <c:v>2</c:v>
                </c:pt>
                <c:pt idx="11407">
                  <c:v>1</c:v>
                </c:pt>
                <c:pt idx="11408">
                  <c:v>2</c:v>
                </c:pt>
                <c:pt idx="11409">
                  <c:v>1</c:v>
                </c:pt>
                <c:pt idx="11410">
                  <c:v>18</c:v>
                </c:pt>
                <c:pt idx="11411">
                  <c:v>10</c:v>
                </c:pt>
                <c:pt idx="11412">
                  <c:v>5</c:v>
                </c:pt>
                <c:pt idx="11413">
                  <c:v>6</c:v>
                </c:pt>
                <c:pt idx="11414">
                  <c:v>2</c:v>
                </c:pt>
                <c:pt idx="11415">
                  <c:v>4</c:v>
                </c:pt>
                <c:pt idx="11416">
                  <c:v>4</c:v>
                </c:pt>
                <c:pt idx="11417">
                  <c:v>3</c:v>
                </c:pt>
                <c:pt idx="11418">
                  <c:v>4</c:v>
                </c:pt>
                <c:pt idx="11419">
                  <c:v>2</c:v>
                </c:pt>
                <c:pt idx="11420">
                  <c:v>1</c:v>
                </c:pt>
                <c:pt idx="11421">
                  <c:v>8</c:v>
                </c:pt>
                <c:pt idx="11422">
                  <c:v>3</c:v>
                </c:pt>
                <c:pt idx="11423">
                  <c:v>5</c:v>
                </c:pt>
                <c:pt idx="11424">
                  <c:v>10</c:v>
                </c:pt>
                <c:pt idx="11425">
                  <c:v>1</c:v>
                </c:pt>
                <c:pt idx="11426">
                  <c:v>2</c:v>
                </c:pt>
                <c:pt idx="11427">
                  <c:v>3</c:v>
                </c:pt>
                <c:pt idx="11428">
                  <c:v>7</c:v>
                </c:pt>
                <c:pt idx="11429">
                  <c:v>4</c:v>
                </c:pt>
                <c:pt idx="11430">
                  <c:v>3</c:v>
                </c:pt>
                <c:pt idx="11431">
                  <c:v>13</c:v>
                </c:pt>
                <c:pt idx="11432">
                  <c:v>4</c:v>
                </c:pt>
                <c:pt idx="11433">
                  <c:v>7</c:v>
                </c:pt>
                <c:pt idx="11434">
                  <c:v>5</c:v>
                </c:pt>
                <c:pt idx="11435">
                  <c:v>9</c:v>
                </c:pt>
                <c:pt idx="11436">
                  <c:v>6</c:v>
                </c:pt>
                <c:pt idx="11437">
                  <c:v>4</c:v>
                </c:pt>
                <c:pt idx="11438">
                  <c:v>8</c:v>
                </c:pt>
                <c:pt idx="11439">
                  <c:v>2</c:v>
                </c:pt>
                <c:pt idx="11440">
                  <c:v>3</c:v>
                </c:pt>
                <c:pt idx="11441">
                  <c:v>4</c:v>
                </c:pt>
                <c:pt idx="11442">
                  <c:v>6</c:v>
                </c:pt>
                <c:pt idx="11443">
                  <c:v>4</c:v>
                </c:pt>
                <c:pt idx="11444">
                  <c:v>9</c:v>
                </c:pt>
                <c:pt idx="11445">
                  <c:v>5</c:v>
                </c:pt>
                <c:pt idx="11446">
                  <c:v>0</c:v>
                </c:pt>
                <c:pt idx="11447">
                  <c:v>1</c:v>
                </c:pt>
                <c:pt idx="11448">
                  <c:v>7</c:v>
                </c:pt>
                <c:pt idx="11449">
                  <c:v>1</c:v>
                </c:pt>
                <c:pt idx="11450">
                  <c:v>4</c:v>
                </c:pt>
                <c:pt idx="11451">
                  <c:v>4</c:v>
                </c:pt>
                <c:pt idx="11452">
                  <c:v>5</c:v>
                </c:pt>
                <c:pt idx="11453">
                  <c:v>0</c:v>
                </c:pt>
                <c:pt idx="11454">
                  <c:v>3</c:v>
                </c:pt>
                <c:pt idx="11455">
                  <c:v>0</c:v>
                </c:pt>
                <c:pt idx="11456">
                  <c:v>4</c:v>
                </c:pt>
                <c:pt idx="11457">
                  <c:v>8</c:v>
                </c:pt>
                <c:pt idx="11458">
                  <c:v>6</c:v>
                </c:pt>
                <c:pt idx="11459">
                  <c:v>4</c:v>
                </c:pt>
                <c:pt idx="11460">
                  <c:v>1</c:v>
                </c:pt>
                <c:pt idx="11461">
                  <c:v>2</c:v>
                </c:pt>
                <c:pt idx="11462">
                  <c:v>6</c:v>
                </c:pt>
                <c:pt idx="11463">
                  <c:v>11</c:v>
                </c:pt>
                <c:pt idx="11464">
                  <c:v>0</c:v>
                </c:pt>
                <c:pt idx="11465">
                  <c:v>4</c:v>
                </c:pt>
                <c:pt idx="11466">
                  <c:v>3</c:v>
                </c:pt>
                <c:pt idx="11467">
                  <c:v>3</c:v>
                </c:pt>
                <c:pt idx="11468">
                  <c:v>5</c:v>
                </c:pt>
                <c:pt idx="11469">
                  <c:v>7</c:v>
                </c:pt>
                <c:pt idx="11470">
                  <c:v>8</c:v>
                </c:pt>
                <c:pt idx="11471">
                  <c:v>3</c:v>
                </c:pt>
                <c:pt idx="11472">
                  <c:v>6</c:v>
                </c:pt>
                <c:pt idx="11473">
                  <c:v>9</c:v>
                </c:pt>
                <c:pt idx="11474">
                  <c:v>3</c:v>
                </c:pt>
                <c:pt idx="11475">
                  <c:v>4</c:v>
                </c:pt>
                <c:pt idx="11476">
                  <c:v>5</c:v>
                </c:pt>
                <c:pt idx="11477">
                  <c:v>11</c:v>
                </c:pt>
                <c:pt idx="11478">
                  <c:v>11</c:v>
                </c:pt>
                <c:pt idx="11479">
                  <c:v>3</c:v>
                </c:pt>
                <c:pt idx="11480">
                  <c:v>2</c:v>
                </c:pt>
                <c:pt idx="11481">
                  <c:v>5</c:v>
                </c:pt>
                <c:pt idx="11482">
                  <c:v>2</c:v>
                </c:pt>
                <c:pt idx="11483">
                  <c:v>7</c:v>
                </c:pt>
                <c:pt idx="11484">
                  <c:v>1</c:v>
                </c:pt>
                <c:pt idx="11485">
                  <c:v>4</c:v>
                </c:pt>
                <c:pt idx="11486">
                  <c:v>4</c:v>
                </c:pt>
                <c:pt idx="11487">
                  <c:v>6</c:v>
                </c:pt>
                <c:pt idx="11488">
                  <c:v>7</c:v>
                </c:pt>
                <c:pt idx="11489">
                  <c:v>12</c:v>
                </c:pt>
                <c:pt idx="11490">
                  <c:v>8</c:v>
                </c:pt>
                <c:pt idx="11491">
                  <c:v>2</c:v>
                </c:pt>
                <c:pt idx="11492">
                  <c:v>4</c:v>
                </c:pt>
                <c:pt idx="11493">
                  <c:v>7</c:v>
                </c:pt>
                <c:pt idx="11494">
                  <c:v>4</c:v>
                </c:pt>
                <c:pt idx="11495">
                  <c:v>9</c:v>
                </c:pt>
                <c:pt idx="11496">
                  <c:v>7</c:v>
                </c:pt>
                <c:pt idx="11497">
                  <c:v>4</c:v>
                </c:pt>
                <c:pt idx="11498">
                  <c:v>5</c:v>
                </c:pt>
                <c:pt idx="11499">
                  <c:v>2</c:v>
                </c:pt>
                <c:pt idx="11500">
                  <c:v>8</c:v>
                </c:pt>
                <c:pt idx="11501">
                  <c:v>2</c:v>
                </c:pt>
                <c:pt idx="11502">
                  <c:v>2</c:v>
                </c:pt>
                <c:pt idx="11503">
                  <c:v>2</c:v>
                </c:pt>
                <c:pt idx="11504">
                  <c:v>5</c:v>
                </c:pt>
                <c:pt idx="11505">
                  <c:v>5</c:v>
                </c:pt>
                <c:pt idx="11506">
                  <c:v>3</c:v>
                </c:pt>
                <c:pt idx="11507">
                  <c:v>6</c:v>
                </c:pt>
                <c:pt idx="11508">
                  <c:v>2</c:v>
                </c:pt>
                <c:pt idx="11509">
                  <c:v>5</c:v>
                </c:pt>
                <c:pt idx="11510">
                  <c:v>5</c:v>
                </c:pt>
                <c:pt idx="11511">
                  <c:v>3</c:v>
                </c:pt>
                <c:pt idx="11512">
                  <c:v>4</c:v>
                </c:pt>
                <c:pt idx="11513">
                  <c:v>5</c:v>
                </c:pt>
                <c:pt idx="11514">
                  <c:v>2</c:v>
                </c:pt>
                <c:pt idx="11515">
                  <c:v>8</c:v>
                </c:pt>
                <c:pt idx="11516">
                  <c:v>4</c:v>
                </c:pt>
                <c:pt idx="11517">
                  <c:v>4</c:v>
                </c:pt>
                <c:pt idx="11518">
                  <c:v>4</c:v>
                </c:pt>
                <c:pt idx="11519">
                  <c:v>1</c:v>
                </c:pt>
                <c:pt idx="11520">
                  <c:v>8</c:v>
                </c:pt>
                <c:pt idx="11521">
                  <c:v>6</c:v>
                </c:pt>
                <c:pt idx="11522">
                  <c:v>4</c:v>
                </c:pt>
                <c:pt idx="11523">
                  <c:v>5</c:v>
                </c:pt>
                <c:pt idx="11524">
                  <c:v>3</c:v>
                </c:pt>
                <c:pt idx="11525">
                  <c:v>7</c:v>
                </c:pt>
                <c:pt idx="11526">
                  <c:v>6</c:v>
                </c:pt>
                <c:pt idx="11527">
                  <c:v>10</c:v>
                </c:pt>
                <c:pt idx="11528">
                  <c:v>3</c:v>
                </c:pt>
                <c:pt idx="11529">
                  <c:v>3</c:v>
                </c:pt>
                <c:pt idx="11530">
                  <c:v>5</c:v>
                </c:pt>
                <c:pt idx="11531">
                  <c:v>3</c:v>
                </c:pt>
                <c:pt idx="11532">
                  <c:v>4</c:v>
                </c:pt>
                <c:pt idx="11533">
                  <c:v>4</c:v>
                </c:pt>
                <c:pt idx="11534">
                  <c:v>4</c:v>
                </c:pt>
                <c:pt idx="11535">
                  <c:v>4</c:v>
                </c:pt>
                <c:pt idx="11536">
                  <c:v>8</c:v>
                </c:pt>
                <c:pt idx="11537">
                  <c:v>5</c:v>
                </c:pt>
                <c:pt idx="11538">
                  <c:v>3</c:v>
                </c:pt>
                <c:pt idx="11539">
                  <c:v>5</c:v>
                </c:pt>
                <c:pt idx="11540">
                  <c:v>1</c:v>
                </c:pt>
                <c:pt idx="11541">
                  <c:v>6</c:v>
                </c:pt>
                <c:pt idx="11542">
                  <c:v>5</c:v>
                </c:pt>
                <c:pt idx="11543">
                  <c:v>4</c:v>
                </c:pt>
                <c:pt idx="11544">
                  <c:v>4</c:v>
                </c:pt>
                <c:pt idx="11545">
                  <c:v>6</c:v>
                </c:pt>
                <c:pt idx="11546">
                  <c:v>5</c:v>
                </c:pt>
                <c:pt idx="11547">
                  <c:v>8</c:v>
                </c:pt>
                <c:pt idx="11548">
                  <c:v>2</c:v>
                </c:pt>
                <c:pt idx="11549">
                  <c:v>3</c:v>
                </c:pt>
                <c:pt idx="11550">
                  <c:v>8</c:v>
                </c:pt>
                <c:pt idx="11551">
                  <c:v>4</c:v>
                </c:pt>
                <c:pt idx="11552">
                  <c:v>2</c:v>
                </c:pt>
                <c:pt idx="11553">
                  <c:v>3</c:v>
                </c:pt>
                <c:pt idx="11554">
                  <c:v>3</c:v>
                </c:pt>
                <c:pt idx="11555">
                  <c:v>3</c:v>
                </c:pt>
                <c:pt idx="11556">
                  <c:v>4</c:v>
                </c:pt>
                <c:pt idx="11557">
                  <c:v>1</c:v>
                </c:pt>
                <c:pt idx="11558">
                  <c:v>8</c:v>
                </c:pt>
                <c:pt idx="11559">
                  <c:v>10</c:v>
                </c:pt>
                <c:pt idx="11560">
                  <c:v>6</c:v>
                </c:pt>
                <c:pt idx="11561">
                  <c:v>6</c:v>
                </c:pt>
                <c:pt idx="11562">
                  <c:v>5</c:v>
                </c:pt>
                <c:pt idx="11563">
                  <c:v>8</c:v>
                </c:pt>
                <c:pt idx="11564">
                  <c:v>4</c:v>
                </c:pt>
                <c:pt idx="11565">
                  <c:v>4</c:v>
                </c:pt>
                <c:pt idx="11566">
                  <c:v>13</c:v>
                </c:pt>
                <c:pt idx="11567">
                  <c:v>12</c:v>
                </c:pt>
                <c:pt idx="11568">
                  <c:v>8</c:v>
                </c:pt>
                <c:pt idx="11569">
                  <c:v>3</c:v>
                </c:pt>
                <c:pt idx="11570">
                  <c:v>4</c:v>
                </c:pt>
                <c:pt idx="11571">
                  <c:v>6</c:v>
                </c:pt>
                <c:pt idx="11572">
                  <c:v>7</c:v>
                </c:pt>
                <c:pt idx="11573">
                  <c:v>4</c:v>
                </c:pt>
                <c:pt idx="11574">
                  <c:v>1</c:v>
                </c:pt>
                <c:pt idx="11575">
                  <c:v>6</c:v>
                </c:pt>
                <c:pt idx="11576">
                  <c:v>5</c:v>
                </c:pt>
                <c:pt idx="11577">
                  <c:v>5</c:v>
                </c:pt>
                <c:pt idx="11578">
                  <c:v>9</c:v>
                </c:pt>
                <c:pt idx="11579">
                  <c:v>6</c:v>
                </c:pt>
                <c:pt idx="11580">
                  <c:v>5</c:v>
                </c:pt>
                <c:pt idx="11581">
                  <c:v>11</c:v>
                </c:pt>
                <c:pt idx="11582">
                  <c:v>9</c:v>
                </c:pt>
                <c:pt idx="11583">
                  <c:v>6</c:v>
                </c:pt>
                <c:pt idx="11584">
                  <c:v>11</c:v>
                </c:pt>
                <c:pt idx="11585">
                  <c:v>8</c:v>
                </c:pt>
                <c:pt idx="11586">
                  <c:v>10</c:v>
                </c:pt>
                <c:pt idx="11587">
                  <c:v>7</c:v>
                </c:pt>
                <c:pt idx="11588">
                  <c:v>6</c:v>
                </c:pt>
                <c:pt idx="11589">
                  <c:v>5</c:v>
                </c:pt>
                <c:pt idx="11590">
                  <c:v>4</c:v>
                </c:pt>
                <c:pt idx="11591">
                  <c:v>12</c:v>
                </c:pt>
                <c:pt idx="11592">
                  <c:v>4</c:v>
                </c:pt>
                <c:pt idx="11593">
                  <c:v>2</c:v>
                </c:pt>
                <c:pt idx="11594">
                  <c:v>9</c:v>
                </c:pt>
                <c:pt idx="11595">
                  <c:v>5</c:v>
                </c:pt>
                <c:pt idx="11596">
                  <c:v>0</c:v>
                </c:pt>
                <c:pt idx="11597">
                  <c:v>3</c:v>
                </c:pt>
                <c:pt idx="11598">
                  <c:v>3</c:v>
                </c:pt>
                <c:pt idx="11599">
                  <c:v>1</c:v>
                </c:pt>
                <c:pt idx="11600">
                  <c:v>2</c:v>
                </c:pt>
                <c:pt idx="11601">
                  <c:v>15</c:v>
                </c:pt>
                <c:pt idx="11602">
                  <c:v>4</c:v>
                </c:pt>
                <c:pt idx="11603">
                  <c:v>3</c:v>
                </c:pt>
                <c:pt idx="11604">
                  <c:v>12</c:v>
                </c:pt>
                <c:pt idx="11605">
                  <c:v>4</c:v>
                </c:pt>
                <c:pt idx="11606">
                  <c:v>2</c:v>
                </c:pt>
                <c:pt idx="11607">
                  <c:v>4</c:v>
                </c:pt>
                <c:pt idx="11608">
                  <c:v>9</c:v>
                </c:pt>
                <c:pt idx="11609">
                  <c:v>3</c:v>
                </c:pt>
                <c:pt idx="11610">
                  <c:v>6</c:v>
                </c:pt>
                <c:pt idx="11611">
                  <c:v>5</c:v>
                </c:pt>
                <c:pt idx="11612">
                  <c:v>2</c:v>
                </c:pt>
                <c:pt idx="11613">
                  <c:v>2</c:v>
                </c:pt>
                <c:pt idx="11614">
                  <c:v>12</c:v>
                </c:pt>
                <c:pt idx="11615">
                  <c:v>6</c:v>
                </c:pt>
                <c:pt idx="11616">
                  <c:v>3</c:v>
                </c:pt>
                <c:pt idx="11617">
                  <c:v>2</c:v>
                </c:pt>
                <c:pt idx="11618">
                  <c:v>7</c:v>
                </c:pt>
                <c:pt idx="11619">
                  <c:v>3</c:v>
                </c:pt>
                <c:pt idx="11620">
                  <c:v>3</c:v>
                </c:pt>
                <c:pt idx="11621">
                  <c:v>5</c:v>
                </c:pt>
                <c:pt idx="11622">
                  <c:v>6</c:v>
                </c:pt>
                <c:pt idx="11623">
                  <c:v>5</c:v>
                </c:pt>
                <c:pt idx="11624">
                  <c:v>9</c:v>
                </c:pt>
                <c:pt idx="11625">
                  <c:v>3</c:v>
                </c:pt>
                <c:pt idx="11626">
                  <c:v>5</c:v>
                </c:pt>
                <c:pt idx="11627">
                  <c:v>4</c:v>
                </c:pt>
                <c:pt idx="11628">
                  <c:v>6</c:v>
                </c:pt>
                <c:pt idx="11629">
                  <c:v>12</c:v>
                </c:pt>
                <c:pt idx="11630">
                  <c:v>5</c:v>
                </c:pt>
                <c:pt idx="11631">
                  <c:v>4</c:v>
                </c:pt>
                <c:pt idx="11632">
                  <c:v>3</c:v>
                </c:pt>
                <c:pt idx="11633">
                  <c:v>7</c:v>
                </c:pt>
                <c:pt idx="11634">
                  <c:v>7</c:v>
                </c:pt>
                <c:pt idx="11635">
                  <c:v>2</c:v>
                </c:pt>
                <c:pt idx="11636">
                  <c:v>2</c:v>
                </c:pt>
                <c:pt idx="11637">
                  <c:v>9</c:v>
                </c:pt>
                <c:pt idx="11638">
                  <c:v>3</c:v>
                </c:pt>
                <c:pt idx="11639">
                  <c:v>3</c:v>
                </c:pt>
                <c:pt idx="11640">
                  <c:v>4</c:v>
                </c:pt>
                <c:pt idx="11641">
                  <c:v>2</c:v>
                </c:pt>
                <c:pt idx="11642">
                  <c:v>7</c:v>
                </c:pt>
                <c:pt idx="11643">
                  <c:v>5</c:v>
                </c:pt>
                <c:pt idx="11644">
                  <c:v>2</c:v>
                </c:pt>
                <c:pt idx="11645">
                  <c:v>5</c:v>
                </c:pt>
                <c:pt idx="11646">
                  <c:v>3</c:v>
                </c:pt>
                <c:pt idx="11647">
                  <c:v>3</c:v>
                </c:pt>
                <c:pt idx="11648">
                  <c:v>8</c:v>
                </c:pt>
                <c:pt idx="11649">
                  <c:v>8</c:v>
                </c:pt>
                <c:pt idx="11650">
                  <c:v>5</c:v>
                </c:pt>
                <c:pt idx="11651">
                  <c:v>4</c:v>
                </c:pt>
                <c:pt idx="11652">
                  <c:v>5</c:v>
                </c:pt>
                <c:pt idx="11653">
                  <c:v>1</c:v>
                </c:pt>
                <c:pt idx="11654">
                  <c:v>3</c:v>
                </c:pt>
                <c:pt idx="11655">
                  <c:v>3</c:v>
                </c:pt>
                <c:pt idx="11656">
                  <c:v>4</c:v>
                </c:pt>
                <c:pt idx="11657">
                  <c:v>2</c:v>
                </c:pt>
                <c:pt idx="11658">
                  <c:v>11</c:v>
                </c:pt>
                <c:pt idx="11659">
                  <c:v>7</c:v>
                </c:pt>
                <c:pt idx="11660">
                  <c:v>5</c:v>
                </c:pt>
                <c:pt idx="11661">
                  <c:v>4</c:v>
                </c:pt>
                <c:pt idx="11662">
                  <c:v>7</c:v>
                </c:pt>
                <c:pt idx="11663">
                  <c:v>3</c:v>
                </c:pt>
                <c:pt idx="11664">
                  <c:v>1</c:v>
                </c:pt>
                <c:pt idx="11665">
                  <c:v>6</c:v>
                </c:pt>
                <c:pt idx="11666">
                  <c:v>3</c:v>
                </c:pt>
                <c:pt idx="11667">
                  <c:v>3</c:v>
                </c:pt>
                <c:pt idx="11668">
                  <c:v>4</c:v>
                </c:pt>
                <c:pt idx="11669">
                  <c:v>3</c:v>
                </c:pt>
                <c:pt idx="11670">
                  <c:v>6</c:v>
                </c:pt>
                <c:pt idx="11671">
                  <c:v>3</c:v>
                </c:pt>
                <c:pt idx="11672">
                  <c:v>8</c:v>
                </c:pt>
                <c:pt idx="11673">
                  <c:v>3</c:v>
                </c:pt>
                <c:pt idx="11674">
                  <c:v>2</c:v>
                </c:pt>
                <c:pt idx="11675">
                  <c:v>2</c:v>
                </c:pt>
                <c:pt idx="11676">
                  <c:v>2</c:v>
                </c:pt>
                <c:pt idx="11677">
                  <c:v>4</c:v>
                </c:pt>
                <c:pt idx="11678">
                  <c:v>5</c:v>
                </c:pt>
                <c:pt idx="11679">
                  <c:v>4</c:v>
                </c:pt>
                <c:pt idx="11680">
                  <c:v>6</c:v>
                </c:pt>
                <c:pt idx="11681">
                  <c:v>7</c:v>
                </c:pt>
                <c:pt idx="11682">
                  <c:v>6</c:v>
                </c:pt>
                <c:pt idx="11683">
                  <c:v>7</c:v>
                </c:pt>
                <c:pt idx="11684">
                  <c:v>6</c:v>
                </c:pt>
                <c:pt idx="11685">
                  <c:v>3</c:v>
                </c:pt>
                <c:pt idx="11686">
                  <c:v>4</c:v>
                </c:pt>
                <c:pt idx="11687">
                  <c:v>3</c:v>
                </c:pt>
                <c:pt idx="11688">
                  <c:v>0</c:v>
                </c:pt>
                <c:pt idx="11689">
                  <c:v>8</c:v>
                </c:pt>
                <c:pt idx="11690">
                  <c:v>3</c:v>
                </c:pt>
                <c:pt idx="11691">
                  <c:v>7</c:v>
                </c:pt>
                <c:pt idx="11692">
                  <c:v>5</c:v>
                </c:pt>
                <c:pt idx="11693">
                  <c:v>2</c:v>
                </c:pt>
                <c:pt idx="11694">
                  <c:v>8</c:v>
                </c:pt>
                <c:pt idx="11695">
                  <c:v>9</c:v>
                </c:pt>
                <c:pt idx="11696">
                  <c:v>5</c:v>
                </c:pt>
                <c:pt idx="11697">
                  <c:v>4</c:v>
                </c:pt>
                <c:pt idx="11698">
                  <c:v>4</c:v>
                </c:pt>
                <c:pt idx="11699">
                  <c:v>6</c:v>
                </c:pt>
                <c:pt idx="11700">
                  <c:v>3</c:v>
                </c:pt>
                <c:pt idx="11701">
                  <c:v>4</c:v>
                </c:pt>
                <c:pt idx="11702">
                  <c:v>6</c:v>
                </c:pt>
                <c:pt idx="11703">
                  <c:v>6</c:v>
                </c:pt>
                <c:pt idx="11704">
                  <c:v>2</c:v>
                </c:pt>
                <c:pt idx="11705">
                  <c:v>5</c:v>
                </c:pt>
                <c:pt idx="11706">
                  <c:v>1</c:v>
                </c:pt>
                <c:pt idx="11707">
                  <c:v>5</c:v>
                </c:pt>
                <c:pt idx="11708">
                  <c:v>10</c:v>
                </c:pt>
                <c:pt idx="11709">
                  <c:v>8</c:v>
                </c:pt>
                <c:pt idx="11710">
                  <c:v>6</c:v>
                </c:pt>
                <c:pt idx="11711">
                  <c:v>4</c:v>
                </c:pt>
                <c:pt idx="11712">
                  <c:v>6</c:v>
                </c:pt>
                <c:pt idx="11713">
                  <c:v>3</c:v>
                </c:pt>
                <c:pt idx="11714">
                  <c:v>2</c:v>
                </c:pt>
                <c:pt idx="11715">
                  <c:v>7</c:v>
                </c:pt>
                <c:pt idx="11716">
                  <c:v>6</c:v>
                </c:pt>
                <c:pt idx="11717">
                  <c:v>2</c:v>
                </c:pt>
                <c:pt idx="11718">
                  <c:v>6</c:v>
                </c:pt>
                <c:pt idx="11719">
                  <c:v>5</c:v>
                </c:pt>
                <c:pt idx="11720">
                  <c:v>2</c:v>
                </c:pt>
                <c:pt idx="11721">
                  <c:v>11</c:v>
                </c:pt>
                <c:pt idx="11722">
                  <c:v>2</c:v>
                </c:pt>
                <c:pt idx="11723">
                  <c:v>4</c:v>
                </c:pt>
                <c:pt idx="11724">
                  <c:v>4</c:v>
                </c:pt>
                <c:pt idx="11725">
                  <c:v>2</c:v>
                </c:pt>
                <c:pt idx="11726">
                  <c:v>2</c:v>
                </c:pt>
                <c:pt idx="11727">
                  <c:v>5</c:v>
                </c:pt>
                <c:pt idx="11728">
                  <c:v>3</c:v>
                </c:pt>
                <c:pt idx="11729">
                  <c:v>4</c:v>
                </c:pt>
                <c:pt idx="11730">
                  <c:v>4</c:v>
                </c:pt>
                <c:pt idx="11731">
                  <c:v>1</c:v>
                </c:pt>
                <c:pt idx="11732">
                  <c:v>5</c:v>
                </c:pt>
                <c:pt idx="11733">
                  <c:v>1</c:v>
                </c:pt>
                <c:pt idx="11734">
                  <c:v>6</c:v>
                </c:pt>
                <c:pt idx="11735">
                  <c:v>3</c:v>
                </c:pt>
                <c:pt idx="11736">
                  <c:v>2</c:v>
                </c:pt>
                <c:pt idx="11737">
                  <c:v>4</c:v>
                </c:pt>
                <c:pt idx="11738">
                  <c:v>3</c:v>
                </c:pt>
                <c:pt idx="11739">
                  <c:v>8</c:v>
                </c:pt>
                <c:pt idx="11740">
                  <c:v>5</c:v>
                </c:pt>
                <c:pt idx="11741">
                  <c:v>7</c:v>
                </c:pt>
                <c:pt idx="11742">
                  <c:v>6</c:v>
                </c:pt>
                <c:pt idx="11743">
                  <c:v>5</c:v>
                </c:pt>
                <c:pt idx="11744">
                  <c:v>8</c:v>
                </c:pt>
                <c:pt idx="11745">
                  <c:v>3</c:v>
                </c:pt>
                <c:pt idx="11746">
                  <c:v>6</c:v>
                </c:pt>
                <c:pt idx="11747">
                  <c:v>3</c:v>
                </c:pt>
                <c:pt idx="11748">
                  <c:v>2</c:v>
                </c:pt>
                <c:pt idx="11749">
                  <c:v>6</c:v>
                </c:pt>
                <c:pt idx="11750">
                  <c:v>8</c:v>
                </c:pt>
                <c:pt idx="11751">
                  <c:v>8</c:v>
                </c:pt>
                <c:pt idx="11752">
                  <c:v>3</c:v>
                </c:pt>
                <c:pt idx="11753">
                  <c:v>3</c:v>
                </c:pt>
                <c:pt idx="11754">
                  <c:v>3</c:v>
                </c:pt>
                <c:pt idx="11755">
                  <c:v>3</c:v>
                </c:pt>
                <c:pt idx="11756">
                  <c:v>7</c:v>
                </c:pt>
                <c:pt idx="11757">
                  <c:v>6</c:v>
                </c:pt>
                <c:pt idx="11758">
                  <c:v>7</c:v>
                </c:pt>
                <c:pt idx="11759">
                  <c:v>1</c:v>
                </c:pt>
                <c:pt idx="11760">
                  <c:v>3</c:v>
                </c:pt>
                <c:pt idx="11761">
                  <c:v>3</c:v>
                </c:pt>
                <c:pt idx="11762">
                  <c:v>4</c:v>
                </c:pt>
                <c:pt idx="11763">
                  <c:v>3</c:v>
                </c:pt>
                <c:pt idx="11764">
                  <c:v>4</c:v>
                </c:pt>
                <c:pt idx="11765">
                  <c:v>8</c:v>
                </c:pt>
                <c:pt idx="11766">
                  <c:v>4</c:v>
                </c:pt>
                <c:pt idx="11767">
                  <c:v>3</c:v>
                </c:pt>
                <c:pt idx="11768">
                  <c:v>2</c:v>
                </c:pt>
                <c:pt idx="11769">
                  <c:v>4</c:v>
                </c:pt>
                <c:pt idx="11770">
                  <c:v>2</c:v>
                </c:pt>
                <c:pt idx="11771">
                  <c:v>1</c:v>
                </c:pt>
                <c:pt idx="11772">
                  <c:v>1</c:v>
                </c:pt>
                <c:pt idx="11773">
                  <c:v>4</c:v>
                </c:pt>
                <c:pt idx="11774">
                  <c:v>7</c:v>
                </c:pt>
                <c:pt idx="11775">
                  <c:v>10</c:v>
                </c:pt>
                <c:pt idx="11776">
                  <c:v>5</c:v>
                </c:pt>
                <c:pt idx="11777">
                  <c:v>9</c:v>
                </c:pt>
                <c:pt idx="11778">
                  <c:v>2</c:v>
                </c:pt>
                <c:pt idx="11779">
                  <c:v>3</c:v>
                </c:pt>
                <c:pt idx="11780">
                  <c:v>9</c:v>
                </c:pt>
                <c:pt idx="11781">
                  <c:v>5</c:v>
                </c:pt>
                <c:pt idx="11782">
                  <c:v>1</c:v>
                </c:pt>
                <c:pt idx="11783">
                  <c:v>8</c:v>
                </c:pt>
                <c:pt idx="11784">
                  <c:v>3</c:v>
                </c:pt>
                <c:pt idx="11785">
                  <c:v>7</c:v>
                </c:pt>
                <c:pt idx="11786">
                  <c:v>4</c:v>
                </c:pt>
                <c:pt idx="11787">
                  <c:v>2</c:v>
                </c:pt>
                <c:pt idx="11788">
                  <c:v>6</c:v>
                </c:pt>
                <c:pt idx="11789">
                  <c:v>0</c:v>
                </c:pt>
                <c:pt idx="11790">
                  <c:v>5</c:v>
                </c:pt>
                <c:pt idx="11791">
                  <c:v>2</c:v>
                </c:pt>
                <c:pt idx="11792">
                  <c:v>3</c:v>
                </c:pt>
                <c:pt idx="11793">
                  <c:v>5</c:v>
                </c:pt>
                <c:pt idx="11794">
                  <c:v>6</c:v>
                </c:pt>
                <c:pt idx="11795">
                  <c:v>4</c:v>
                </c:pt>
                <c:pt idx="11796">
                  <c:v>4</c:v>
                </c:pt>
                <c:pt idx="11797">
                  <c:v>6</c:v>
                </c:pt>
                <c:pt idx="11798">
                  <c:v>10</c:v>
                </c:pt>
                <c:pt idx="11799">
                  <c:v>4</c:v>
                </c:pt>
                <c:pt idx="11800">
                  <c:v>1</c:v>
                </c:pt>
                <c:pt idx="11801">
                  <c:v>4</c:v>
                </c:pt>
                <c:pt idx="11802">
                  <c:v>2</c:v>
                </c:pt>
                <c:pt idx="11803">
                  <c:v>4</c:v>
                </c:pt>
                <c:pt idx="11804">
                  <c:v>9</c:v>
                </c:pt>
                <c:pt idx="11805">
                  <c:v>3</c:v>
                </c:pt>
                <c:pt idx="11806">
                  <c:v>8</c:v>
                </c:pt>
                <c:pt idx="11807">
                  <c:v>10</c:v>
                </c:pt>
                <c:pt idx="11808">
                  <c:v>2</c:v>
                </c:pt>
                <c:pt idx="11809">
                  <c:v>4</c:v>
                </c:pt>
                <c:pt idx="11810">
                  <c:v>3</c:v>
                </c:pt>
                <c:pt idx="11811">
                  <c:v>3</c:v>
                </c:pt>
                <c:pt idx="11812">
                  <c:v>10</c:v>
                </c:pt>
                <c:pt idx="11813">
                  <c:v>6</c:v>
                </c:pt>
                <c:pt idx="11814">
                  <c:v>2</c:v>
                </c:pt>
                <c:pt idx="11815">
                  <c:v>8</c:v>
                </c:pt>
                <c:pt idx="11816">
                  <c:v>3</c:v>
                </c:pt>
                <c:pt idx="11817">
                  <c:v>3</c:v>
                </c:pt>
                <c:pt idx="11818">
                  <c:v>4</c:v>
                </c:pt>
                <c:pt idx="11819">
                  <c:v>2</c:v>
                </c:pt>
                <c:pt idx="11820">
                  <c:v>6</c:v>
                </c:pt>
                <c:pt idx="11821">
                  <c:v>3</c:v>
                </c:pt>
                <c:pt idx="11822">
                  <c:v>7</c:v>
                </c:pt>
                <c:pt idx="11823">
                  <c:v>8</c:v>
                </c:pt>
                <c:pt idx="11824">
                  <c:v>5</c:v>
                </c:pt>
                <c:pt idx="11825">
                  <c:v>2</c:v>
                </c:pt>
                <c:pt idx="11826">
                  <c:v>0</c:v>
                </c:pt>
                <c:pt idx="11827">
                  <c:v>5</c:v>
                </c:pt>
                <c:pt idx="11828">
                  <c:v>5</c:v>
                </c:pt>
                <c:pt idx="11829">
                  <c:v>2</c:v>
                </c:pt>
                <c:pt idx="11830">
                  <c:v>5</c:v>
                </c:pt>
                <c:pt idx="11831">
                  <c:v>2</c:v>
                </c:pt>
                <c:pt idx="11832">
                  <c:v>4</c:v>
                </c:pt>
                <c:pt idx="11833">
                  <c:v>7</c:v>
                </c:pt>
                <c:pt idx="11834">
                  <c:v>4</c:v>
                </c:pt>
                <c:pt idx="11835">
                  <c:v>6</c:v>
                </c:pt>
                <c:pt idx="11836">
                  <c:v>1</c:v>
                </c:pt>
                <c:pt idx="11837">
                  <c:v>2</c:v>
                </c:pt>
                <c:pt idx="11838">
                  <c:v>3</c:v>
                </c:pt>
                <c:pt idx="11839">
                  <c:v>10</c:v>
                </c:pt>
                <c:pt idx="11840">
                  <c:v>1</c:v>
                </c:pt>
                <c:pt idx="11841">
                  <c:v>6</c:v>
                </c:pt>
                <c:pt idx="11842">
                  <c:v>5</c:v>
                </c:pt>
                <c:pt idx="11843">
                  <c:v>4</c:v>
                </c:pt>
                <c:pt idx="11844">
                  <c:v>3</c:v>
                </c:pt>
                <c:pt idx="11845">
                  <c:v>7</c:v>
                </c:pt>
                <c:pt idx="11846">
                  <c:v>12</c:v>
                </c:pt>
                <c:pt idx="11847">
                  <c:v>1</c:v>
                </c:pt>
                <c:pt idx="11848">
                  <c:v>4</c:v>
                </c:pt>
                <c:pt idx="11849">
                  <c:v>3</c:v>
                </c:pt>
                <c:pt idx="11850">
                  <c:v>6</c:v>
                </c:pt>
                <c:pt idx="11851">
                  <c:v>3</c:v>
                </c:pt>
                <c:pt idx="11852">
                  <c:v>6</c:v>
                </c:pt>
                <c:pt idx="11853">
                  <c:v>7</c:v>
                </c:pt>
                <c:pt idx="11854">
                  <c:v>4</c:v>
                </c:pt>
                <c:pt idx="11855">
                  <c:v>8</c:v>
                </c:pt>
                <c:pt idx="11856">
                  <c:v>7</c:v>
                </c:pt>
                <c:pt idx="11857">
                  <c:v>3</c:v>
                </c:pt>
                <c:pt idx="11858">
                  <c:v>0</c:v>
                </c:pt>
                <c:pt idx="11859">
                  <c:v>4</c:v>
                </c:pt>
                <c:pt idx="11860">
                  <c:v>7</c:v>
                </c:pt>
                <c:pt idx="11861">
                  <c:v>8</c:v>
                </c:pt>
                <c:pt idx="11862">
                  <c:v>6</c:v>
                </c:pt>
                <c:pt idx="11863">
                  <c:v>4</c:v>
                </c:pt>
                <c:pt idx="11864">
                  <c:v>2</c:v>
                </c:pt>
                <c:pt idx="11865">
                  <c:v>8</c:v>
                </c:pt>
                <c:pt idx="11866">
                  <c:v>8</c:v>
                </c:pt>
                <c:pt idx="11867">
                  <c:v>4</c:v>
                </c:pt>
                <c:pt idx="11868">
                  <c:v>7</c:v>
                </c:pt>
                <c:pt idx="11869">
                  <c:v>4</c:v>
                </c:pt>
                <c:pt idx="11870">
                  <c:v>6</c:v>
                </c:pt>
                <c:pt idx="11871">
                  <c:v>8</c:v>
                </c:pt>
                <c:pt idx="11872">
                  <c:v>8</c:v>
                </c:pt>
                <c:pt idx="11873">
                  <c:v>8</c:v>
                </c:pt>
                <c:pt idx="11874">
                  <c:v>9</c:v>
                </c:pt>
                <c:pt idx="11875">
                  <c:v>5</c:v>
                </c:pt>
                <c:pt idx="11876">
                  <c:v>9</c:v>
                </c:pt>
                <c:pt idx="11877">
                  <c:v>3</c:v>
                </c:pt>
                <c:pt idx="11878">
                  <c:v>1</c:v>
                </c:pt>
                <c:pt idx="11879">
                  <c:v>5</c:v>
                </c:pt>
                <c:pt idx="11880">
                  <c:v>6</c:v>
                </c:pt>
                <c:pt idx="11881">
                  <c:v>2</c:v>
                </c:pt>
                <c:pt idx="11882">
                  <c:v>6</c:v>
                </c:pt>
                <c:pt idx="11883">
                  <c:v>3</c:v>
                </c:pt>
                <c:pt idx="11884">
                  <c:v>5</c:v>
                </c:pt>
                <c:pt idx="11885">
                  <c:v>4</c:v>
                </c:pt>
                <c:pt idx="11886">
                  <c:v>4</c:v>
                </c:pt>
                <c:pt idx="11887">
                  <c:v>8</c:v>
                </c:pt>
                <c:pt idx="11888">
                  <c:v>4</c:v>
                </c:pt>
                <c:pt idx="11889">
                  <c:v>7</c:v>
                </c:pt>
                <c:pt idx="11890">
                  <c:v>8</c:v>
                </c:pt>
                <c:pt idx="11891">
                  <c:v>4</c:v>
                </c:pt>
                <c:pt idx="11892">
                  <c:v>8</c:v>
                </c:pt>
                <c:pt idx="11893">
                  <c:v>8</c:v>
                </c:pt>
                <c:pt idx="11894">
                  <c:v>7</c:v>
                </c:pt>
                <c:pt idx="11895">
                  <c:v>8</c:v>
                </c:pt>
                <c:pt idx="11896">
                  <c:v>2</c:v>
                </c:pt>
                <c:pt idx="11897">
                  <c:v>2</c:v>
                </c:pt>
                <c:pt idx="11898">
                  <c:v>0</c:v>
                </c:pt>
                <c:pt idx="11899">
                  <c:v>3</c:v>
                </c:pt>
                <c:pt idx="11900">
                  <c:v>2</c:v>
                </c:pt>
                <c:pt idx="11901">
                  <c:v>7</c:v>
                </c:pt>
                <c:pt idx="11902">
                  <c:v>5</c:v>
                </c:pt>
                <c:pt idx="11903">
                  <c:v>13</c:v>
                </c:pt>
                <c:pt idx="11904">
                  <c:v>5</c:v>
                </c:pt>
                <c:pt idx="11905">
                  <c:v>6</c:v>
                </c:pt>
                <c:pt idx="11906">
                  <c:v>5</c:v>
                </c:pt>
                <c:pt idx="11907">
                  <c:v>5</c:v>
                </c:pt>
                <c:pt idx="11908">
                  <c:v>6</c:v>
                </c:pt>
                <c:pt idx="11909">
                  <c:v>7</c:v>
                </c:pt>
                <c:pt idx="11910">
                  <c:v>8</c:v>
                </c:pt>
                <c:pt idx="11911">
                  <c:v>11</c:v>
                </c:pt>
                <c:pt idx="11912">
                  <c:v>3</c:v>
                </c:pt>
                <c:pt idx="11913">
                  <c:v>2</c:v>
                </c:pt>
                <c:pt idx="11914">
                  <c:v>8</c:v>
                </c:pt>
                <c:pt idx="11915">
                  <c:v>9</c:v>
                </c:pt>
                <c:pt idx="11916">
                  <c:v>5</c:v>
                </c:pt>
                <c:pt idx="11917">
                  <c:v>3</c:v>
                </c:pt>
                <c:pt idx="11918">
                  <c:v>7</c:v>
                </c:pt>
                <c:pt idx="11919">
                  <c:v>9</c:v>
                </c:pt>
                <c:pt idx="11920">
                  <c:v>5</c:v>
                </c:pt>
                <c:pt idx="11921">
                  <c:v>8</c:v>
                </c:pt>
                <c:pt idx="11922">
                  <c:v>2</c:v>
                </c:pt>
                <c:pt idx="11923">
                  <c:v>4</c:v>
                </c:pt>
                <c:pt idx="11924">
                  <c:v>4</c:v>
                </c:pt>
                <c:pt idx="11925">
                  <c:v>3</c:v>
                </c:pt>
                <c:pt idx="11926">
                  <c:v>6</c:v>
                </c:pt>
                <c:pt idx="11927">
                  <c:v>3</c:v>
                </c:pt>
                <c:pt idx="11928">
                  <c:v>3</c:v>
                </c:pt>
                <c:pt idx="11929">
                  <c:v>7</c:v>
                </c:pt>
                <c:pt idx="11930">
                  <c:v>6</c:v>
                </c:pt>
                <c:pt idx="11931">
                  <c:v>1</c:v>
                </c:pt>
                <c:pt idx="11932">
                  <c:v>5</c:v>
                </c:pt>
                <c:pt idx="11933">
                  <c:v>1</c:v>
                </c:pt>
                <c:pt idx="11934">
                  <c:v>3</c:v>
                </c:pt>
                <c:pt idx="11935">
                  <c:v>3</c:v>
                </c:pt>
                <c:pt idx="11936">
                  <c:v>4</c:v>
                </c:pt>
                <c:pt idx="11937">
                  <c:v>4</c:v>
                </c:pt>
                <c:pt idx="11938">
                  <c:v>5</c:v>
                </c:pt>
                <c:pt idx="11939">
                  <c:v>6</c:v>
                </c:pt>
                <c:pt idx="11940">
                  <c:v>5</c:v>
                </c:pt>
                <c:pt idx="11941">
                  <c:v>3</c:v>
                </c:pt>
                <c:pt idx="11942">
                  <c:v>2</c:v>
                </c:pt>
                <c:pt idx="11943">
                  <c:v>6</c:v>
                </c:pt>
                <c:pt idx="11944">
                  <c:v>7</c:v>
                </c:pt>
                <c:pt idx="11945">
                  <c:v>2</c:v>
                </c:pt>
                <c:pt idx="11946">
                  <c:v>5</c:v>
                </c:pt>
                <c:pt idx="11947">
                  <c:v>5</c:v>
                </c:pt>
                <c:pt idx="11948">
                  <c:v>4</c:v>
                </c:pt>
                <c:pt idx="11949">
                  <c:v>12</c:v>
                </c:pt>
                <c:pt idx="11950">
                  <c:v>2</c:v>
                </c:pt>
                <c:pt idx="11951">
                  <c:v>7</c:v>
                </c:pt>
                <c:pt idx="11952">
                  <c:v>11</c:v>
                </c:pt>
                <c:pt idx="11953">
                  <c:v>6</c:v>
                </c:pt>
                <c:pt idx="11954">
                  <c:v>8</c:v>
                </c:pt>
                <c:pt idx="11955">
                  <c:v>9</c:v>
                </c:pt>
                <c:pt idx="11956">
                  <c:v>6</c:v>
                </c:pt>
                <c:pt idx="11957">
                  <c:v>4</c:v>
                </c:pt>
                <c:pt idx="11958">
                  <c:v>6</c:v>
                </c:pt>
                <c:pt idx="11959">
                  <c:v>7</c:v>
                </c:pt>
                <c:pt idx="11960">
                  <c:v>4</c:v>
                </c:pt>
                <c:pt idx="11961">
                  <c:v>11</c:v>
                </c:pt>
                <c:pt idx="11962">
                  <c:v>1</c:v>
                </c:pt>
                <c:pt idx="11963">
                  <c:v>3</c:v>
                </c:pt>
                <c:pt idx="11964">
                  <c:v>9</c:v>
                </c:pt>
                <c:pt idx="11965">
                  <c:v>11</c:v>
                </c:pt>
                <c:pt idx="11966">
                  <c:v>6</c:v>
                </c:pt>
                <c:pt idx="11967">
                  <c:v>6</c:v>
                </c:pt>
                <c:pt idx="11968">
                  <c:v>3</c:v>
                </c:pt>
                <c:pt idx="11969">
                  <c:v>4</c:v>
                </c:pt>
                <c:pt idx="11970">
                  <c:v>4</c:v>
                </c:pt>
                <c:pt idx="11971">
                  <c:v>2</c:v>
                </c:pt>
                <c:pt idx="11972">
                  <c:v>5</c:v>
                </c:pt>
                <c:pt idx="11973">
                  <c:v>6</c:v>
                </c:pt>
                <c:pt idx="11974">
                  <c:v>5</c:v>
                </c:pt>
                <c:pt idx="11975">
                  <c:v>4</c:v>
                </c:pt>
                <c:pt idx="11976">
                  <c:v>2</c:v>
                </c:pt>
                <c:pt idx="11977">
                  <c:v>1</c:v>
                </c:pt>
                <c:pt idx="11978">
                  <c:v>3</c:v>
                </c:pt>
                <c:pt idx="11979">
                  <c:v>4</c:v>
                </c:pt>
                <c:pt idx="11980">
                  <c:v>4</c:v>
                </c:pt>
                <c:pt idx="11981">
                  <c:v>7</c:v>
                </c:pt>
                <c:pt idx="11982">
                  <c:v>5</c:v>
                </c:pt>
                <c:pt idx="11983">
                  <c:v>5</c:v>
                </c:pt>
                <c:pt idx="11984">
                  <c:v>6</c:v>
                </c:pt>
                <c:pt idx="11985">
                  <c:v>3</c:v>
                </c:pt>
                <c:pt idx="11986">
                  <c:v>9</c:v>
                </c:pt>
                <c:pt idx="11987">
                  <c:v>4</c:v>
                </c:pt>
                <c:pt idx="11988">
                  <c:v>6</c:v>
                </c:pt>
                <c:pt idx="11989">
                  <c:v>5</c:v>
                </c:pt>
                <c:pt idx="11990">
                  <c:v>7</c:v>
                </c:pt>
                <c:pt idx="11991">
                  <c:v>2</c:v>
                </c:pt>
                <c:pt idx="11992">
                  <c:v>4</c:v>
                </c:pt>
                <c:pt idx="11993">
                  <c:v>1</c:v>
                </c:pt>
                <c:pt idx="11994">
                  <c:v>3</c:v>
                </c:pt>
                <c:pt idx="11995">
                  <c:v>10</c:v>
                </c:pt>
                <c:pt idx="11996">
                  <c:v>2</c:v>
                </c:pt>
                <c:pt idx="11997">
                  <c:v>5</c:v>
                </c:pt>
                <c:pt idx="11998">
                  <c:v>3</c:v>
                </c:pt>
                <c:pt idx="11999">
                  <c:v>3</c:v>
                </c:pt>
                <c:pt idx="12000">
                  <c:v>5</c:v>
                </c:pt>
                <c:pt idx="12001">
                  <c:v>5</c:v>
                </c:pt>
                <c:pt idx="12002">
                  <c:v>5</c:v>
                </c:pt>
                <c:pt idx="12003">
                  <c:v>4</c:v>
                </c:pt>
                <c:pt idx="12004">
                  <c:v>3</c:v>
                </c:pt>
                <c:pt idx="12005">
                  <c:v>3</c:v>
                </c:pt>
                <c:pt idx="12006">
                  <c:v>5</c:v>
                </c:pt>
                <c:pt idx="12007">
                  <c:v>5</c:v>
                </c:pt>
                <c:pt idx="12008">
                  <c:v>6</c:v>
                </c:pt>
                <c:pt idx="12009">
                  <c:v>6</c:v>
                </c:pt>
                <c:pt idx="12010">
                  <c:v>8</c:v>
                </c:pt>
                <c:pt idx="12011">
                  <c:v>5</c:v>
                </c:pt>
                <c:pt idx="12012">
                  <c:v>5</c:v>
                </c:pt>
                <c:pt idx="12013">
                  <c:v>4</c:v>
                </c:pt>
                <c:pt idx="12014">
                  <c:v>4</c:v>
                </c:pt>
                <c:pt idx="12015">
                  <c:v>2</c:v>
                </c:pt>
                <c:pt idx="12016">
                  <c:v>4</c:v>
                </c:pt>
                <c:pt idx="12017">
                  <c:v>2</c:v>
                </c:pt>
                <c:pt idx="12018">
                  <c:v>1</c:v>
                </c:pt>
                <c:pt idx="12019">
                  <c:v>2</c:v>
                </c:pt>
                <c:pt idx="12020">
                  <c:v>3</c:v>
                </c:pt>
                <c:pt idx="12021">
                  <c:v>1</c:v>
                </c:pt>
                <c:pt idx="12022">
                  <c:v>6</c:v>
                </c:pt>
                <c:pt idx="12023">
                  <c:v>6</c:v>
                </c:pt>
                <c:pt idx="12024">
                  <c:v>10</c:v>
                </c:pt>
                <c:pt idx="12025">
                  <c:v>6</c:v>
                </c:pt>
                <c:pt idx="12026">
                  <c:v>3</c:v>
                </c:pt>
                <c:pt idx="12027">
                  <c:v>1</c:v>
                </c:pt>
                <c:pt idx="12028">
                  <c:v>3</c:v>
                </c:pt>
                <c:pt idx="12029">
                  <c:v>3</c:v>
                </c:pt>
                <c:pt idx="12030">
                  <c:v>5</c:v>
                </c:pt>
                <c:pt idx="12031">
                  <c:v>3</c:v>
                </c:pt>
                <c:pt idx="12032">
                  <c:v>2</c:v>
                </c:pt>
                <c:pt idx="12033">
                  <c:v>8</c:v>
                </c:pt>
                <c:pt idx="12034">
                  <c:v>7</c:v>
                </c:pt>
                <c:pt idx="12035">
                  <c:v>2</c:v>
                </c:pt>
                <c:pt idx="12036">
                  <c:v>11</c:v>
                </c:pt>
                <c:pt idx="12037">
                  <c:v>7</c:v>
                </c:pt>
                <c:pt idx="12038">
                  <c:v>6</c:v>
                </c:pt>
                <c:pt idx="12039">
                  <c:v>3</c:v>
                </c:pt>
                <c:pt idx="12040">
                  <c:v>3</c:v>
                </c:pt>
                <c:pt idx="12041">
                  <c:v>5</c:v>
                </c:pt>
                <c:pt idx="12042">
                  <c:v>8</c:v>
                </c:pt>
                <c:pt idx="12043">
                  <c:v>3</c:v>
                </c:pt>
                <c:pt idx="12044">
                  <c:v>8</c:v>
                </c:pt>
                <c:pt idx="12045">
                  <c:v>6</c:v>
                </c:pt>
                <c:pt idx="12046">
                  <c:v>4</c:v>
                </c:pt>
                <c:pt idx="12047">
                  <c:v>5</c:v>
                </c:pt>
                <c:pt idx="12048">
                  <c:v>7</c:v>
                </c:pt>
                <c:pt idx="12049">
                  <c:v>3</c:v>
                </c:pt>
                <c:pt idx="12050">
                  <c:v>10</c:v>
                </c:pt>
                <c:pt idx="12051">
                  <c:v>5</c:v>
                </c:pt>
                <c:pt idx="12052">
                  <c:v>5</c:v>
                </c:pt>
                <c:pt idx="12053">
                  <c:v>5</c:v>
                </c:pt>
                <c:pt idx="12054">
                  <c:v>3</c:v>
                </c:pt>
                <c:pt idx="12055">
                  <c:v>6</c:v>
                </c:pt>
                <c:pt idx="12056">
                  <c:v>2</c:v>
                </c:pt>
                <c:pt idx="12057">
                  <c:v>2</c:v>
                </c:pt>
                <c:pt idx="12058">
                  <c:v>4</c:v>
                </c:pt>
                <c:pt idx="12059">
                  <c:v>9</c:v>
                </c:pt>
                <c:pt idx="12060">
                  <c:v>6</c:v>
                </c:pt>
                <c:pt idx="12061">
                  <c:v>5</c:v>
                </c:pt>
                <c:pt idx="12062">
                  <c:v>11</c:v>
                </c:pt>
                <c:pt idx="12063">
                  <c:v>2</c:v>
                </c:pt>
                <c:pt idx="12064">
                  <c:v>3</c:v>
                </c:pt>
                <c:pt idx="12065">
                  <c:v>2</c:v>
                </c:pt>
                <c:pt idx="12066">
                  <c:v>2</c:v>
                </c:pt>
                <c:pt idx="12067">
                  <c:v>3</c:v>
                </c:pt>
                <c:pt idx="12068">
                  <c:v>3</c:v>
                </c:pt>
                <c:pt idx="12069">
                  <c:v>5</c:v>
                </c:pt>
                <c:pt idx="12070">
                  <c:v>2</c:v>
                </c:pt>
                <c:pt idx="12071">
                  <c:v>10</c:v>
                </c:pt>
                <c:pt idx="12072">
                  <c:v>3</c:v>
                </c:pt>
                <c:pt idx="12073">
                  <c:v>2</c:v>
                </c:pt>
                <c:pt idx="12074">
                  <c:v>3</c:v>
                </c:pt>
                <c:pt idx="12075">
                  <c:v>12</c:v>
                </c:pt>
                <c:pt idx="12076">
                  <c:v>2</c:v>
                </c:pt>
                <c:pt idx="12077">
                  <c:v>8</c:v>
                </c:pt>
                <c:pt idx="12078">
                  <c:v>10</c:v>
                </c:pt>
                <c:pt idx="12079">
                  <c:v>4</c:v>
                </c:pt>
                <c:pt idx="12080">
                  <c:v>5</c:v>
                </c:pt>
                <c:pt idx="12081">
                  <c:v>7</c:v>
                </c:pt>
                <c:pt idx="12082">
                  <c:v>6</c:v>
                </c:pt>
                <c:pt idx="12083">
                  <c:v>7</c:v>
                </c:pt>
                <c:pt idx="12084">
                  <c:v>10</c:v>
                </c:pt>
                <c:pt idx="12085">
                  <c:v>3</c:v>
                </c:pt>
                <c:pt idx="12086">
                  <c:v>4</c:v>
                </c:pt>
                <c:pt idx="12087">
                  <c:v>0</c:v>
                </c:pt>
                <c:pt idx="12088">
                  <c:v>6</c:v>
                </c:pt>
                <c:pt idx="12089">
                  <c:v>8</c:v>
                </c:pt>
                <c:pt idx="12090">
                  <c:v>6</c:v>
                </c:pt>
                <c:pt idx="12091">
                  <c:v>3</c:v>
                </c:pt>
                <c:pt idx="12092">
                  <c:v>4</c:v>
                </c:pt>
                <c:pt idx="12093">
                  <c:v>4</c:v>
                </c:pt>
                <c:pt idx="12094">
                  <c:v>4</c:v>
                </c:pt>
                <c:pt idx="12095">
                  <c:v>3</c:v>
                </c:pt>
                <c:pt idx="12096">
                  <c:v>6</c:v>
                </c:pt>
                <c:pt idx="12097">
                  <c:v>5</c:v>
                </c:pt>
                <c:pt idx="12098">
                  <c:v>6</c:v>
                </c:pt>
                <c:pt idx="12099">
                  <c:v>2</c:v>
                </c:pt>
                <c:pt idx="12100">
                  <c:v>2</c:v>
                </c:pt>
                <c:pt idx="12101">
                  <c:v>5</c:v>
                </c:pt>
                <c:pt idx="12102">
                  <c:v>4</c:v>
                </c:pt>
                <c:pt idx="12103">
                  <c:v>11</c:v>
                </c:pt>
                <c:pt idx="12104">
                  <c:v>10</c:v>
                </c:pt>
                <c:pt idx="12105">
                  <c:v>7</c:v>
                </c:pt>
                <c:pt idx="12106">
                  <c:v>5</c:v>
                </c:pt>
                <c:pt idx="12107">
                  <c:v>9</c:v>
                </c:pt>
                <c:pt idx="12108">
                  <c:v>5</c:v>
                </c:pt>
                <c:pt idx="12109">
                  <c:v>6</c:v>
                </c:pt>
                <c:pt idx="12110">
                  <c:v>4</c:v>
                </c:pt>
                <c:pt idx="12111">
                  <c:v>5</c:v>
                </c:pt>
                <c:pt idx="12112">
                  <c:v>7</c:v>
                </c:pt>
                <c:pt idx="12113">
                  <c:v>6</c:v>
                </c:pt>
                <c:pt idx="12114">
                  <c:v>5</c:v>
                </c:pt>
                <c:pt idx="12115">
                  <c:v>10</c:v>
                </c:pt>
                <c:pt idx="12116">
                  <c:v>2</c:v>
                </c:pt>
                <c:pt idx="12117">
                  <c:v>3</c:v>
                </c:pt>
                <c:pt idx="12118">
                  <c:v>6</c:v>
                </c:pt>
                <c:pt idx="12119">
                  <c:v>3</c:v>
                </c:pt>
                <c:pt idx="12120">
                  <c:v>3</c:v>
                </c:pt>
                <c:pt idx="12121">
                  <c:v>1</c:v>
                </c:pt>
                <c:pt idx="12122">
                  <c:v>4</c:v>
                </c:pt>
                <c:pt idx="12123">
                  <c:v>6</c:v>
                </c:pt>
                <c:pt idx="12124">
                  <c:v>12</c:v>
                </c:pt>
                <c:pt idx="12125">
                  <c:v>9</c:v>
                </c:pt>
                <c:pt idx="12126">
                  <c:v>3</c:v>
                </c:pt>
                <c:pt idx="12127">
                  <c:v>5</c:v>
                </c:pt>
                <c:pt idx="12128">
                  <c:v>1</c:v>
                </c:pt>
                <c:pt idx="12129">
                  <c:v>11</c:v>
                </c:pt>
                <c:pt idx="12130">
                  <c:v>7</c:v>
                </c:pt>
                <c:pt idx="12131">
                  <c:v>7</c:v>
                </c:pt>
                <c:pt idx="12132">
                  <c:v>4</c:v>
                </c:pt>
                <c:pt idx="12133">
                  <c:v>7</c:v>
                </c:pt>
                <c:pt idx="12134">
                  <c:v>5</c:v>
                </c:pt>
                <c:pt idx="12135">
                  <c:v>4</c:v>
                </c:pt>
                <c:pt idx="12136">
                  <c:v>4</c:v>
                </c:pt>
                <c:pt idx="12137">
                  <c:v>3</c:v>
                </c:pt>
                <c:pt idx="12138">
                  <c:v>10</c:v>
                </c:pt>
                <c:pt idx="12139">
                  <c:v>2</c:v>
                </c:pt>
                <c:pt idx="12140">
                  <c:v>4</c:v>
                </c:pt>
                <c:pt idx="12141">
                  <c:v>8</c:v>
                </c:pt>
                <c:pt idx="12142">
                  <c:v>2</c:v>
                </c:pt>
                <c:pt idx="12143">
                  <c:v>3</c:v>
                </c:pt>
                <c:pt idx="12144">
                  <c:v>4</c:v>
                </c:pt>
                <c:pt idx="12145">
                  <c:v>6</c:v>
                </c:pt>
                <c:pt idx="12146">
                  <c:v>8</c:v>
                </c:pt>
                <c:pt idx="12147">
                  <c:v>6</c:v>
                </c:pt>
                <c:pt idx="12148">
                  <c:v>8</c:v>
                </c:pt>
                <c:pt idx="12149">
                  <c:v>4</c:v>
                </c:pt>
                <c:pt idx="12150">
                  <c:v>2</c:v>
                </c:pt>
                <c:pt idx="12151">
                  <c:v>7</c:v>
                </c:pt>
                <c:pt idx="12152">
                  <c:v>6</c:v>
                </c:pt>
                <c:pt idx="12153">
                  <c:v>3</c:v>
                </c:pt>
                <c:pt idx="12154">
                  <c:v>9</c:v>
                </c:pt>
                <c:pt idx="12155">
                  <c:v>6</c:v>
                </c:pt>
                <c:pt idx="12156">
                  <c:v>7</c:v>
                </c:pt>
                <c:pt idx="12157">
                  <c:v>6</c:v>
                </c:pt>
                <c:pt idx="12158">
                  <c:v>10</c:v>
                </c:pt>
                <c:pt idx="12159">
                  <c:v>5</c:v>
                </c:pt>
                <c:pt idx="12160">
                  <c:v>10</c:v>
                </c:pt>
                <c:pt idx="12161">
                  <c:v>2</c:v>
                </c:pt>
                <c:pt idx="12162">
                  <c:v>6</c:v>
                </c:pt>
                <c:pt idx="12163">
                  <c:v>2</c:v>
                </c:pt>
                <c:pt idx="12164">
                  <c:v>6</c:v>
                </c:pt>
                <c:pt idx="12165">
                  <c:v>2</c:v>
                </c:pt>
                <c:pt idx="12166">
                  <c:v>6</c:v>
                </c:pt>
                <c:pt idx="12167">
                  <c:v>5</c:v>
                </c:pt>
                <c:pt idx="12168">
                  <c:v>6</c:v>
                </c:pt>
                <c:pt idx="12169">
                  <c:v>7</c:v>
                </c:pt>
                <c:pt idx="12170">
                  <c:v>10</c:v>
                </c:pt>
                <c:pt idx="12171">
                  <c:v>3</c:v>
                </c:pt>
                <c:pt idx="12172">
                  <c:v>3</c:v>
                </c:pt>
                <c:pt idx="12173">
                  <c:v>6</c:v>
                </c:pt>
                <c:pt idx="12174">
                  <c:v>12</c:v>
                </c:pt>
                <c:pt idx="12175">
                  <c:v>16</c:v>
                </c:pt>
                <c:pt idx="12176">
                  <c:v>1</c:v>
                </c:pt>
                <c:pt idx="12177">
                  <c:v>6</c:v>
                </c:pt>
                <c:pt idx="12178">
                  <c:v>8</c:v>
                </c:pt>
                <c:pt idx="12179">
                  <c:v>7</c:v>
                </c:pt>
                <c:pt idx="12180">
                  <c:v>11</c:v>
                </c:pt>
                <c:pt idx="12181">
                  <c:v>3</c:v>
                </c:pt>
                <c:pt idx="12182">
                  <c:v>6</c:v>
                </c:pt>
                <c:pt idx="12183">
                  <c:v>3</c:v>
                </c:pt>
                <c:pt idx="12184">
                  <c:v>3</c:v>
                </c:pt>
                <c:pt idx="12185">
                  <c:v>4</c:v>
                </c:pt>
                <c:pt idx="12186">
                  <c:v>6</c:v>
                </c:pt>
                <c:pt idx="12187">
                  <c:v>5</c:v>
                </c:pt>
                <c:pt idx="12188">
                  <c:v>6</c:v>
                </c:pt>
                <c:pt idx="12189">
                  <c:v>5</c:v>
                </c:pt>
                <c:pt idx="12190">
                  <c:v>3</c:v>
                </c:pt>
                <c:pt idx="12191">
                  <c:v>8</c:v>
                </c:pt>
                <c:pt idx="12192">
                  <c:v>2</c:v>
                </c:pt>
                <c:pt idx="12193">
                  <c:v>1</c:v>
                </c:pt>
                <c:pt idx="12194">
                  <c:v>2</c:v>
                </c:pt>
                <c:pt idx="12195">
                  <c:v>6</c:v>
                </c:pt>
                <c:pt idx="12196">
                  <c:v>1</c:v>
                </c:pt>
                <c:pt idx="12197">
                  <c:v>1</c:v>
                </c:pt>
                <c:pt idx="12198">
                  <c:v>3</c:v>
                </c:pt>
                <c:pt idx="12199">
                  <c:v>7</c:v>
                </c:pt>
                <c:pt idx="12200">
                  <c:v>5</c:v>
                </c:pt>
                <c:pt idx="12201">
                  <c:v>4</c:v>
                </c:pt>
                <c:pt idx="12202">
                  <c:v>4</c:v>
                </c:pt>
                <c:pt idx="12203">
                  <c:v>5</c:v>
                </c:pt>
                <c:pt idx="12204">
                  <c:v>3</c:v>
                </c:pt>
                <c:pt idx="12205">
                  <c:v>2</c:v>
                </c:pt>
                <c:pt idx="12206">
                  <c:v>7</c:v>
                </c:pt>
                <c:pt idx="12207">
                  <c:v>6</c:v>
                </c:pt>
                <c:pt idx="12208">
                  <c:v>1</c:v>
                </c:pt>
                <c:pt idx="12209">
                  <c:v>3</c:v>
                </c:pt>
                <c:pt idx="12210">
                  <c:v>8</c:v>
                </c:pt>
                <c:pt idx="12211">
                  <c:v>3</c:v>
                </c:pt>
                <c:pt idx="12212">
                  <c:v>4</c:v>
                </c:pt>
                <c:pt idx="12213">
                  <c:v>3</c:v>
                </c:pt>
                <c:pt idx="12214">
                  <c:v>8</c:v>
                </c:pt>
                <c:pt idx="12215">
                  <c:v>5</c:v>
                </c:pt>
                <c:pt idx="12216">
                  <c:v>5</c:v>
                </c:pt>
                <c:pt idx="12217">
                  <c:v>0</c:v>
                </c:pt>
                <c:pt idx="12218">
                  <c:v>2</c:v>
                </c:pt>
                <c:pt idx="12219">
                  <c:v>8</c:v>
                </c:pt>
                <c:pt idx="12220">
                  <c:v>7</c:v>
                </c:pt>
                <c:pt idx="12221">
                  <c:v>7</c:v>
                </c:pt>
                <c:pt idx="12222">
                  <c:v>7</c:v>
                </c:pt>
                <c:pt idx="12223">
                  <c:v>6</c:v>
                </c:pt>
                <c:pt idx="12224">
                  <c:v>4</c:v>
                </c:pt>
                <c:pt idx="12225">
                  <c:v>2</c:v>
                </c:pt>
                <c:pt idx="12226">
                  <c:v>6</c:v>
                </c:pt>
                <c:pt idx="12227">
                  <c:v>2</c:v>
                </c:pt>
                <c:pt idx="12228">
                  <c:v>4</c:v>
                </c:pt>
                <c:pt idx="12229">
                  <c:v>2</c:v>
                </c:pt>
                <c:pt idx="12230">
                  <c:v>4</c:v>
                </c:pt>
                <c:pt idx="12231">
                  <c:v>4</c:v>
                </c:pt>
                <c:pt idx="12232">
                  <c:v>4</c:v>
                </c:pt>
                <c:pt idx="12233">
                  <c:v>5</c:v>
                </c:pt>
                <c:pt idx="12234">
                  <c:v>4</c:v>
                </c:pt>
                <c:pt idx="12235">
                  <c:v>2</c:v>
                </c:pt>
                <c:pt idx="12236">
                  <c:v>9</c:v>
                </c:pt>
                <c:pt idx="12237">
                  <c:v>2</c:v>
                </c:pt>
                <c:pt idx="12238">
                  <c:v>0</c:v>
                </c:pt>
                <c:pt idx="12239">
                  <c:v>5</c:v>
                </c:pt>
                <c:pt idx="12240">
                  <c:v>6</c:v>
                </c:pt>
                <c:pt idx="12241">
                  <c:v>6</c:v>
                </c:pt>
                <c:pt idx="12242">
                  <c:v>11</c:v>
                </c:pt>
                <c:pt idx="12243">
                  <c:v>6</c:v>
                </c:pt>
                <c:pt idx="12244">
                  <c:v>2</c:v>
                </c:pt>
                <c:pt idx="12245">
                  <c:v>5</c:v>
                </c:pt>
                <c:pt idx="12246">
                  <c:v>8</c:v>
                </c:pt>
                <c:pt idx="12247">
                  <c:v>6</c:v>
                </c:pt>
                <c:pt idx="12248">
                  <c:v>7</c:v>
                </c:pt>
                <c:pt idx="12249">
                  <c:v>2</c:v>
                </c:pt>
                <c:pt idx="12250">
                  <c:v>10</c:v>
                </c:pt>
                <c:pt idx="12251">
                  <c:v>6</c:v>
                </c:pt>
                <c:pt idx="12252">
                  <c:v>2</c:v>
                </c:pt>
                <c:pt idx="12253">
                  <c:v>4</c:v>
                </c:pt>
                <c:pt idx="12254">
                  <c:v>3</c:v>
                </c:pt>
                <c:pt idx="12255">
                  <c:v>6</c:v>
                </c:pt>
                <c:pt idx="12256">
                  <c:v>1</c:v>
                </c:pt>
                <c:pt idx="12257">
                  <c:v>5</c:v>
                </c:pt>
                <c:pt idx="12258">
                  <c:v>2</c:v>
                </c:pt>
                <c:pt idx="12259">
                  <c:v>10</c:v>
                </c:pt>
                <c:pt idx="12260">
                  <c:v>4</c:v>
                </c:pt>
                <c:pt idx="12261">
                  <c:v>5</c:v>
                </c:pt>
                <c:pt idx="12262">
                  <c:v>1</c:v>
                </c:pt>
                <c:pt idx="12263">
                  <c:v>6</c:v>
                </c:pt>
                <c:pt idx="12264">
                  <c:v>5</c:v>
                </c:pt>
                <c:pt idx="12265">
                  <c:v>7</c:v>
                </c:pt>
                <c:pt idx="12266">
                  <c:v>5</c:v>
                </c:pt>
                <c:pt idx="12267">
                  <c:v>9</c:v>
                </c:pt>
                <c:pt idx="12268">
                  <c:v>3</c:v>
                </c:pt>
                <c:pt idx="12269">
                  <c:v>5</c:v>
                </c:pt>
                <c:pt idx="12270">
                  <c:v>5</c:v>
                </c:pt>
                <c:pt idx="12271">
                  <c:v>5</c:v>
                </c:pt>
                <c:pt idx="12272">
                  <c:v>2</c:v>
                </c:pt>
                <c:pt idx="12273">
                  <c:v>8</c:v>
                </c:pt>
                <c:pt idx="12274">
                  <c:v>2</c:v>
                </c:pt>
                <c:pt idx="12275">
                  <c:v>7</c:v>
                </c:pt>
                <c:pt idx="12276">
                  <c:v>7</c:v>
                </c:pt>
                <c:pt idx="12277">
                  <c:v>1</c:v>
                </c:pt>
                <c:pt idx="12278">
                  <c:v>8</c:v>
                </c:pt>
                <c:pt idx="12279">
                  <c:v>7</c:v>
                </c:pt>
                <c:pt idx="12280">
                  <c:v>4</c:v>
                </c:pt>
                <c:pt idx="12281">
                  <c:v>3</c:v>
                </c:pt>
                <c:pt idx="12282">
                  <c:v>7</c:v>
                </c:pt>
                <c:pt idx="12283">
                  <c:v>7</c:v>
                </c:pt>
                <c:pt idx="12284">
                  <c:v>6</c:v>
                </c:pt>
                <c:pt idx="12285">
                  <c:v>3</c:v>
                </c:pt>
                <c:pt idx="12286">
                  <c:v>6</c:v>
                </c:pt>
                <c:pt idx="12287">
                  <c:v>2</c:v>
                </c:pt>
                <c:pt idx="12288">
                  <c:v>11</c:v>
                </c:pt>
                <c:pt idx="12289">
                  <c:v>1</c:v>
                </c:pt>
                <c:pt idx="12290">
                  <c:v>7</c:v>
                </c:pt>
                <c:pt idx="12291">
                  <c:v>10</c:v>
                </c:pt>
                <c:pt idx="12292">
                  <c:v>4</c:v>
                </c:pt>
                <c:pt idx="12293">
                  <c:v>5</c:v>
                </c:pt>
                <c:pt idx="12294">
                  <c:v>11</c:v>
                </c:pt>
                <c:pt idx="12295">
                  <c:v>4</c:v>
                </c:pt>
                <c:pt idx="12296">
                  <c:v>7</c:v>
                </c:pt>
                <c:pt idx="12297">
                  <c:v>2</c:v>
                </c:pt>
                <c:pt idx="12298">
                  <c:v>5</c:v>
                </c:pt>
                <c:pt idx="12299">
                  <c:v>2</c:v>
                </c:pt>
                <c:pt idx="12300">
                  <c:v>4</c:v>
                </c:pt>
                <c:pt idx="12301">
                  <c:v>8</c:v>
                </c:pt>
                <c:pt idx="12302">
                  <c:v>5</c:v>
                </c:pt>
                <c:pt idx="12303">
                  <c:v>15</c:v>
                </c:pt>
                <c:pt idx="12304">
                  <c:v>6</c:v>
                </c:pt>
                <c:pt idx="12305">
                  <c:v>7</c:v>
                </c:pt>
                <c:pt idx="12306">
                  <c:v>6</c:v>
                </c:pt>
                <c:pt idx="12307">
                  <c:v>2</c:v>
                </c:pt>
                <c:pt idx="12308">
                  <c:v>14</c:v>
                </c:pt>
                <c:pt idx="12309">
                  <c:v>6</c:v>
                </c:pt>
                <c:pt idx="12310">
                  <c:v>7</c:v>
                </c:pt>
                <c:pt idx="12311">
                  <c:v>2</c:v>
                </c:pt>
                <c:pt idx="12312">
                  <c:v>2</c:v>
                </c:pt>
                <c:pt idx="12313">
                  <c:v>5</c:v>
                </c:pt>
                <c:pt idx="12314">
                  <c:v>6</c:v>
                </c:pt>
                <c:pt idx="12315">
                  <c:v>7</c:v>
                </c:pt>
                <c:pt idx="12316">
                  <c:v>6</c:v>
                </c:pt>
                <c:pt idx="12317">
                  <c:v>7</c:v>
                </c:pt>
                <c:pt idx="12318">
                  <c:v>4</c:v>
                </c:pt>
                <c:pt idx="12319">
                  <c:v>4</c:v>
                </c:pt>
                <c:pt idx="12320">
                  <c:v>2</c:v>
                </c:pt>
                <c:pt idx="12321">
                  <c:v>9</c:v>
                </c:pt>
                <c:pt idx="12322">
                  <c:v>7</c:v>
                </c:pt>
                <c:pt idx="12323">
                  <c:v>6</c:v>
                </c:pt>
                <c:pt idx="12324">
                  <c:v>7</c:v>
                </c:pt>
                <c:pt idx="12325">
                  <c:v>5</c:v>
                </c:pt>
                <c:pt idx="12326">
                  <c:v>7</c:v>
                </c:pt>
                <c:pt idx="12327">
                  <c:v>3</c:v>
                </c:pt>
                <c:pt idx="12328">
                  <c:v>4</c:v>
                </c:pt>
                <c:pt idx="12329">
                  <c:v>6</c:v>
                </c:pt>
                <c:pt idx="12330">
                  <c:v>6</c:v>
                </c:pt>
                <c:pt idx="12331">
                  <c:v>1</c:v>
                </c:pt>
                <c:pt idx="12332">
                  <c:v>2</c:v>
                </c:pt>
                <c:pt idx="12333">
                  <c:v>3</c:v>
                </c:pt>
                <c:pt idx="12334">
                  <c:v>6</c:v>
                </c:pt>
                <c:pt idx="12335">
                  <c:v>3</c:v>
                </c:pt>
                <c:pt idx="12336">
                  <c:v>4</c:v>
                </c:pt>
                <c:pt idx="12337">
                  <c:v>5</c:v>
                </c:pt>
                <c:pt idx="12338">
                  <c:v>6</c:v>
                </c:pt>
                <c:pt idx="12339">
                  <c:v>4</c:v>
                </c:pt>
                <c:pt idx="12340">
                  <c:v>4</c:v>
                </c:pt>
                <c:pt idx="12341">
                  <c:v>3</c:v>
                </c:pt>
                <c:pt idx="12342">
                  <c:v>4</c:v>
                </c:pt>
                <c:pt idx="12343">
                  <c:v>3</c:v>
                </c:pt>
                <c:pt idx="12344">
                  <c:v>5</c:v>
                </c:pt>
                <c:pt idx="12345">
                  <c:v>2</c:v>
                </c:pt>
                <c:pt idx="12346">
                  <c:v>5</c:v>
                </c:pt>
                <c:pt idx="12347">
                  <c:v>5</c:v>
                </c:pt>
                <c:pt idx="12348">
                  <c:v>1</c:v>
                </c:pt>
                <c:pt idx="12349">
                  <c:v>5</c:v>
                </c:pt>
                <c:pt idx="12350">
                  <c:v>12</c:v>
                </c:pt>
                <c:pt idx="12351">
                  <c:v>2</c:v>
                </c:pt>
                <c:pt idx="12352">
                  <c:v>1</c:v>
                </c:pt>
                <c:pt idx="12353">
                  <c:v>5</c:v>
                </c:pt>
                <c:pt idx="12354">
                  <c:v>8</c:v>
                </c:pt>
                <c:pt idx="12355">
                  <c:v>6</c:v>
                </c:pt>
                <c:pt idx="12356">
                  <c:v>4</c:v>
                </c:pt>
                <c:pt idx="12357">
                  <c:v>4</c:v>
                </c:pt>
                <c:pt idx="12358">
                  <c:v>5</c:v>
                </c:pt>
                <c:pt idx="12359">
                  <c:v>2</c:v>
                </c:pt>
                <c:pt idx="12360">
                  <c:v>8</c:v>
                </c:pt>
                <c:pt idx="12361">
                  <c:v>5</c:v>
                </c:pt>
                <c:pt idx="12362">
                  <c:v>7</c:v>
                </c:pt>
                <c:pt idx="12363">
                  <c:v>6</c:v>
                </c:pt>
                <c:pt idx="12364">
                  <c:v>3</c:v>
                </c:pt>
                <c:pt idx="12365">
                  <c:v>11</c:v>
                </c:pt>
                <c:pt idx="12366">
                  <c:v>2</c:v>
                </c:pt>
                <c:pt idx="12367">
                  <c:v>6</c:v>
                </c:pt>
                <c:pt idx="12368">
                  <c:v>6</c:v>
                </c:pt>
                <c:pt idx="12369">
                  <c:v>5</c:v>
                </c:pt>
                <c:pt idx="12370">
                  <c:v>6</c:v>
                </c:pt>
                <c:pt idx="12371">
                  <c:v>5</c:v>
                </c:pt>
                <c:pt idx="12372">
                  <c:v>9</c:v>
                </c:pt>
                <c:pt idx="12373">
                  <c:v>3</c:v>
                </c:pt>
                <c:pt idx="12374">
                  <c:v>7</c:v>
                </c:pt>
                <c:pt idx="12375">
                  <c:v>2</c:v>
                </c:pt>
                <c:pt idx="12376">
                  <c:v>4</c:v>
                </c:pt>
                <c:pt idx="12377">
                  <c:v>3</c:v>
                </c:pt>
                <c:pt idx="12378">
                  <c:v>8</c:v>
                </c:pt>
                <c:pt idx="12379">
                  <c:v>7</c:v>
                </c:pt>
                <c:pt idx="12380">
                  <c:v>2</c:v>
                </c:pt>
                <c:pt idx="12381">
                  <c:v>5</c:v>
                </c:pt>
                <c:pt idx="12382">
                  <c:v>2</c:v>
                </c:pt>
                <c:pt idx="12383">
                  <c:v>5</c:v>
                </c:pt>
                <c:pt idx="12384">
                  <c:v>2</c:v>
                </c:pt>
                <c:pt idx="12385">
                  <c:v>3</c:v>
                </c:pt>
                <c:pt idx="12386">
                  <c:v>8</c:v>
                </c:pt>
                <c:pt idx="12387">
                  <c:v>3</c:v>
                </c:pt>
                <c:pt idx="12388">
                  <c:v>9</c:v>
                </c:pt>
                <c:pt idx="12389">
                  <c:v>7</c:v>
                </c:pt>
                <c:pt idx="12390">
                  <c:v>5</c:v>
                </c:pt>
                <c:pt idx="12391">
                  <c:v>6</c:v>
                </c:pt>
                <c:pt idx="12392">
                  <c:v>5</c:v>
                </c:pt>
                <c:pt idx="12393">
                  <c:v>4</c:v>
                </c:pt>
                <c:pt idx="12394">
                  <c:v>4</c:v>
                </c:pt>
                <c:pt idx="12395">
                  <c:v>2</c:v>
                </c:pt>
                <c:pt idx="12396">
                  <c:v>6</c:v>
                </c:pt>
                <c:pt idx="12397">
                  <c:v>5</c:v>
                </c:pt>
                <c:pt idx="12398">
                  <c:v>4</c:v>
                </c:pt>
                <c:pt idx="12399">
                  <c:v>8</c:v>
                </c:pt>
                <c:pt idx="12400">
                  <c:v>7</c:v>
                </c:pt>
                <c:pt idx="12401">
                  <c:v>7</c:v>
                </c:pt>
                <c:pt idx="12402">
                  <c:v>6</c:v>
                </c:pt>
                <c:pt idx="12403">
                  <c:v>5</c:v>
                </c:pt>
                <c:pt idx="12404">
                  <c:v>7</c:v>
                </c:pt>
                <c:pt idx="12405">
                  <c:v>0</c:v>
                </c:pt>
                <c:pt idx="12406">
                  <c:v>2</c:v>
                </c:pt>
                <c:pt idx="12407">
                  <c:v>3</c:v>
                </c:pt>
                <c:pt idx="12408">
                  <c:v>8</c:v>
                </c:pt>
                <c:pt idx="12409">
                  <c:v>7</c:v>
                </c:pt>
                <c:pt idx="12410">
                  <c:v>7</c:v>
                </c:pt>
                <c:pt idx="12411">
                  <c:v>2</c:v>
                </c:pt>
                <c:pt idx="12412">
                  <c:v>8</c:v>
                </c:pt>
                <c:pt idx="12413">
                  <c:v>2</c:v>
                </c:pt>
                <c:pt idx="12414">
                  <c:v>4</c:v>
                </c:pt>
                <c:pt idx="12415">
                  <c:v>3</c:v>
                </c:pt>
                <c:pt idx="12416">
                  <c:v>5</c:v>
                </c:pt>
                <c:pt idx="12417">
                  <c:v>6</c:v>
                </c:pt>
                <c:pt idx="12418">
                  <c:v>3</c:v>
                </c:pt>
                <c:pt idx="12419">
                  <c:v>2</c:v>
                </c:pt>
                <c:pt idx="12420">
                  <c:v>3</c:v>
                </c:pt>
                <c:pt idx="12421">
                  <c:v>7</c:v>
                </c:pt>
                <c:pt idx="12422">
                  <c:v>0</c:v>
                </c:pt>
                <c:pt idx="12423">
                  <c:v>6</c:v>
                </c:pt>
                <c:pt idx="12424">
                  <c:v>5</c:v>
                </c:pt>
                <c:pt idx="12425">
                  <c:v>4</c:v>
                </c:pt>
                <c:pt idx="12426">
                  <c:v>2</c:v>
                </c:pt>
                <c:pt idx="12427">
                  <c:v>3</c:v>
                </c:pt>
                <c:pt idx="12428">
                  <c:v>4</c:v>
                </c:pt>
                <c:pt idx="12429">
                  <c:v>2</c:v>
                </c:pt>
                <c:pt idx="12430">
                  <c:v>6</c:v>
                </c:pt>
                <c:pt idx="12431">
                  <c:v>0</c:v>
                </c:pt>
                <c:pt idx="12432">
                  <c:v>12</c:v>
                </c:pt>
                <c:pt idx="12433">
                  <c:v>9</c:v>
                </c:pt>
                <c:pt idx="12434">
                  <c:v>4</c:v>
                </c:pt>
                <c:pt idx="12435">
                  <c:v>4</c:v>
                </c:pt>
                <c:pt idx="12436">
                  <c:v>7</c:v>
                </c:pt>
                <c:pt idx="12437">
                  <c:v>3</c:v>
                </c:pt>
                <c:pt idx="12438">
                  <c:v>5</c:v>
                </c:pt>
                <c:pt idx="12439">
                  <c:v>3</c:v>
                </c:pt>
                <c:pt idx="12440">
                  <c:v>3</c:v>
                </c:pt>
                <c:pt idx="12441">
                  <c:v>2</c:v>
                </c:pt>
                <c:pt idx="12442">
                  <c:v>1</c:v>
                </c:pt>
                <c:pt idx="12443">
                  <c:v>5</c:v>
                </c:pt>
                <c:pt idx="12444">
                  <c:v>5</c:v>
                </c:pt>
                <c:pt idx="12445">
                  <c:v>1</c:v>
                </c:pt>
                <c:pt idx="12446">
                  <c:v>5</c:v>
                </c:pt>
                <c:pt idx="12447">
                  <c:v>4</c:v>
                </c:pt>
                <c:pt idx="12448">
                  <c:v>3</c:v>
                </c:pt>
                <c:pt idx="12449">
                  <c:v>4</c:v>
                </c:pt>
                <c:pt idx="12450">
                  <c:v>12</c:v>
                </c:pt>
                <c:pt idx="12451">
                  <c:v>6</c:v>
                </c:pt>
                <c:pt idx="12452">
                  <c:v>5</c:v>
                </c:pt>
                <c:pt idx="12453">
                  <c:v>3</c:v>
                </c:pt>
                <c:pt idx="12454">
                  <c:v>4</c:v>
                </c:pt>
                <c:pt idx="12455">
                  <c:v>2</c:v>
                </c:pt>
                <c:pt idx="12456">
                  <c:v>3</c:v>
                </c:pt>
                <c:pt idx="12457">
                  <c:v>4</c:v>
                </c:pt>
                <c:pt idx="12458">
                  <c:v>1</c:v>
                </c:pt>
              </c:numCache>
            </c:numRef>
          </c:xVal>
          <c:yVal>
            <c:numRef>
              <c:f>'All Blocks and ER5'!$U$9:$U$12467</c:f>
              <c:numCache>
                <c:formatCode>0.00</c:formatCode>
                <c:ptCount val="12459"/>
                <c:pt idx="0">
                  <c:v>0.36945064398712535</c:v>
                </c:pt>
                <c:pt idx="1">
                  <c:v>1.3869401494648439</c:v>
                </c:pt>
                <c:pt idx="2">
                  <c:v>3.5349660960858049</c:v>
                </c:pt>
                <c:pt idx="3">
                  <c:v>1.9978828716828658</c:v>
                </c:pt>
                <c:pt idx="4">
                  <c:v>0.11461170230609535</c:v>
                </c:pt>
                <c:pt idx="5">
                  <c:v>1.2401051038458573</c:v>
                </c:pt>
                <c:pt idx="6">
                  <c:v>0.65536084708842335</c:v>
                </c:pt>
                <c:pt idx="7">
                  <c:v>0.83790181294104249</c:v>
                </c:pt>
                <c:pt idx="8">
                  <c:v>-0.26347376369388426</c:v>
                </c:pt>
                <c:pt idx="9">
                  <c:v>1.25793226152461</c:v>
                </c:pt>
                <c:pt idx="10">
                  <c:v>-2.8310645674937688E-2</c:v>
                </c:pt>
                <c:pt idx="11">
                  <c:v>-0.86036506831692672</c:v>
                </c:pt>
                <c:pt idx="12">
                  <c:v>-2.0241952070030691</c:v>
                </c:pt>
                <c:pt idx="13">
                  <c:v>-7.0592110381051704E-2</c:v>
                </c:pt>
                <c:pt idx="14">
                  <c:v>-3.1231709233858052</c:v>
                </c:pt>
                <c:pt idx="15">
                  <c:v>1.2008250354972478</c:v>
                </c:pt>
                <c:pt idx="16">
                  <c:v>0.54632681787232606</c:v>
                </c:pt>
                <c:pt idx="17">
                  <c:v>-0.71314785068271758</c:v>
                </c:pt>
                <c:pt idx="18">
                  <c:v>0.98862355256945511</c:v>
                </c:pt>
                <c:pt idx="19">
                  <c:v>1.4049424330742146</c:v>
                </c:pt>
                <c:pt idx="20">
                  <c:v>1.4527707549784137</c:v>
                </c:pt>
                <c:pt idx="21">
                  <c:v>0.11096152128973497</c:v>
                </c:pt>
                <c:pt idx="22">
                  <c:v>1.72360858412579</c:v>
                </c:pt>
                <c:pt idx="23">
                  <c:v>2.0533102773882748</c:v>
                </c:pt>
                <c:pt idx="24">
                  <c:v>1.0651152533338533</c:v>
                </c:pt>
                <c:pt idx="25">
                  <c:v>1.4325426104192664</c:v>
                </c:pt>
                <c:pt idx="26">
                  <c:v>1.5508371608428302</c:v>
                </c:pt>
                <c:pt idx="27">
                  <c:v>-0.19800138330070624</c:v>
                </c:pt>
                <c:pt idx="28">
                  <c:v>-1.3047637733313024</c:v>
                </c:pt>
                <c:pt idx="29">
                  <c:v>0.6772358442958375</c:v>
                </c:pt>
                <c:pt idx="30">
                  <c:v>-0.17284266114321789</c:v>
                </c:pt>
                <c:pt idx="31">
                  <c:v>0.21072533636663468</c:v>
                </c:pt>
                <c:pt idx="32">
                  <c:v>0.74023311876213804</c:v>
                </c:pt>
                <c:pt idx="33">
                  <c:v>-1.7770099598591547</c:v>
                </c:pt>
                <c:pt idx="34">
                  <c:v>1.2620585810173635</c:v>
                </c:pt>
                <c:pt idx="35">
                  <c:v>0.52192762372835222</c:v>
                </c:pt>
                <c:pt idx="36">
                  <c:v>0.90191375923432004</c:v>
                </c:pt>
                <c:pt idx="37">
                  <c:v>-0.69028919311264236</c:v>
                </c:pt>
                <c:pt idx="38">
                  <c:v>0.5218148086325316</c:v>
                </c:pt>
                <c:pt idx="39">
                  <c:v>-0.57931996207566316</c:v>
                </c:pt>
                <c:pt idx="40">
                  <c:v>1.5594132715028899</c:v>
                </c:pt>
                <c:pt idx="41">
                  <c:v>2.0697416798760857</c:v>
                </c:pt>
                <c:pt idx="42">
                  <c:v>2.0084391651568101</c:v>
                </c:pt>
                <c:pt idx="43">
                  <c:v>0.68765041639604152</c:v>
                </c:pt>
                <c:pt idx="44">
                  <c:v>1.0884915497511602</c:v>
                </c:pt>
                <c:pt idx="45">
                  <c:v>2.2313936352527</c:v>
                </c:pt>
                <c:pt idx="46">
                  <c:v>1.3564764936812383</c:v>
                </c:pt>
                <c:pt idx="47">
                  <c:v>-0.63429254721344663</c:v>
                </c:pt>
                <c:pt idx="48">
                  <c:v>-0.32734938149866571</c:v>
                </c:pt>
                <c:pt idx="49">
                  <c:v>1.1318406177679616</c:v>
                </c:pt>
                <c:pt idx="50">
                  <c:v>0.79839446762480781</c:v>
                </c:pt>
                <c:pt idx="51">
                  <c:v>-1.7862237908648539</c:v>
                </c:pt>
                <c:pt idx="52">
                  <c:v>-1.1064103429688885</c:v>
                </c:pt>
                <c:pt idx="53">
                  <c:v>0.74183558202671918</c:v>
                </c:pt>
                <c:pt idx="54">
                  <c:v>0.28777420772223949</c:v>
                </c:pt>
                <c:pt idx="55">
                  <c:v>-1.1025287124706993</c:v>
                </c:pt>
                <c:pt idx="56">
                  <c:v>0.26020354770315762</c:v>
                </c:pt>
                <c:pt idx="57">
                  <c:v>2.3089322136399963</c:v>
                </c:pt>
                <c:pt idx="58">
                  <c:v>-0.70317641711832746</c:v>
                </c:pt>
                <c:pt idx="59">
                  <c:v>1.7439272620879307</c:v>
                </c:pt>
                <c:pt idx="60">
                  <c:v>0.83713963584432283</c:v>
                </c:pt>
                <c:pt idx="61">
                  <c:v>-4.8279130817843852E-2</c:v>
                </c:pt>
                <c:pt idx="62">
                  <c:v>0.35063186401990398</c:v>
                </c:pt>
                <c:pt idx="63">
                  <c:v>0.50274515866453473</c:v>
                </c:pt>
                <c:pt idx="64">
                  <c:v>0.72851329524494746</c:v>
                </c:pt>
                <c:pt idx="65">
                  <c:v>0.67170966898785867</c:v>
                </c:pt>
                <c:pt idx="66">
                  <c:v>0.71056978567028084</c:v>
                </c:pt>
                <c:pt idx="67">
                  <c:v>-0.7951920111817723</c:v>
                </c:pt>
                <c:pt idx="68">
                  <c:v>1.4817313376041907</c:v>
                </c:pt>
                <c:pt idx="69">
                  <c:v>0.2933627770565827</c:v>
                </c:pt>
                <c:pt idx="70">
                  <c:v>1.9409594757254882</c:v>
                </c:pt>
                <c:pt idx="71">
                  <c:v>-0.45982344487265642</c:v>
                </c:pt>
                <c:pt idx="72">
                  <c:v>-0.115689918076639</c:v>
                </c:pt>
                <c:pt idx="73">
                  <c:v>-0.1187810621544169</c:v>
                </c:pt>
                <c:pt idx="74">
                  <c:v>3.066098376397604</c:v>
                </c:pt>
                <c:pt idx="75">
                  <c:v>-7.929105902942335E-2</c:v>
                </c:pt>
                <c:pt idx="76">
                  <c:v>-1.4144775163884531</c:v>
                </c:pt>
                <c:pt idx="77">
                  <c:v>0.67964099023483748</c:v>
                </c:pt>
                <c:pt idx="78">
                  <c:v>-0.89925568084468999</c:v>
                </c:pt>
                <c:pt idx="79">
                  <c:v>-0.50041725176346197</c:v>
                </c:pt>
                <c:pt idx="80">
                  <c:v>0.57827515934838802</c:v>
                </c:pt>
                <c:pt idx="81">
                  <c:v>1.6059558235163363</c:v>
                </c:pt>
                <c:pt idx="82">
                  <c:v>1.8477556855099404</c:v>
                </c:pt>
                <c:pt idx="83">
                  <c:v>-1.4871055022474249</c:v>
                </c:pt>
                <c:pt idx="84">
                  <c:v>2.3752282918268004</c:v>
                </c:pt>
                <c:pt idx="85">
                  <c:v>2.8755847820796001</c:v>
                </c:pt>
                <c:pt idx="86">
                  <c:v>0.45920122559328791</c:v>
                </c:pt>
                <c:pt idx="87">
                  <c:v>0.87339588968234416</c:v>
                </c:pt>
                <c:pt idx="88">
                  <c:v>-0.3095914931112021</c:v>
                </c:pt>
                <c:pt idx="89">
                  <c:v>2.2826117611053109</c:v>
                </c:pt>
                <c:pt idx="90">
                  <c:v>2.1062741205730529</c:v>
                </c:pt>
                <c:pt idx="91">
                  <c:v>-2.3827514743806555</c:v>
                </c:pt>
                <c:pt idx="92">
                  <c:v>1.209693405829982</c:v>
                </c:pt>
                <c:pt idx="93">
                  <c:v>2.6299615802122225</c:v>
                </c:pt>
                <c:pt idx="94">
                  <c:v>2.1717650899333156</c:v>
                </c:pt>
                <c:pt idx="95">
                  <c:v>1.7610482562024612</c:v>
                </c:pt>
                <c:pt idx="96">
                  <c:v>0</c:v>
                </c:pt>
                <c:pt idx="97">
                  <c:v>1.7312246378526044</c:v>
                </c:pt>
                <c:pt idx="98">
                  <c:v>0.5404036778279534</c:v>
                </c:pt>
                <c:pt idx="99">
                  <c:v>0.12493997998206094</c:v>
                </c:pt>
                <c:pt idx="100">
                  <c:v>2.197323581864425</c:v>
                </c:pt>
                <c:pt idx="101">
                  <c:v>-2.1836695639817498</c:v>
                </c:pt>
                <c:pt idx="102">
                  <c:v>1.0290916199865678</c:v>
                </c:pt>
                <c:pt idx="103">
                  <c:v>0.57635249989976856</c:v>
                </c:pt>
                <c:pt idx="104">
                  <c:v>-0.40068275552855698</c:v>
                </c:pt>
                <c:pt idx="105">
                  <c:v>0.77715296988792504</c:v>
                </c:pt>
                <c:pt idx="106">
                  <c:v>-1.0089228717534371</c:v>
                </c:pt>
                <c:pt idx="107">
                  <c:v>0.57587582206943799</c:v>
                </c:pt>
                <c:pt idx="108">
                  <c:v>2.6453457128220768</c:v>
                </c:pt>
                <c:pt idx="109">
                  <c:v>1.1707437666685434</c:v>
                </c:pt>
                <c:pt idx="110">
                  <c:v>2.8754195166934182</c:v>
                </c:pt>
                <c:pt idx="111">
                  <c:v>0.70480012585351548</c:v>
                </c:pt>
                <c:pt idx="112">
                  <c:v>2.9495280397859331</c:v>
                </c:pt>
                <c:pt idx="113">
                  <c:v>2.6943948196675334</c:v>
                </c:pt>
                <c:pt idx="114">
                  <c:v>1.0897200712814801</c:v>
                </c:pt>
                <c:pt idx="115">
                  <c:v>0</c:v>
                </c:pt>
                <c:pt idx="116">
                  <c:v>0.17047881851779306</c:v>
                </c:pt>
                <c:pt idx="117">
                  <c:v>0.32759463139891598</c:v>
                </c:pt>
                <c:pt idx="118">
                  <c:v>-0.27814082021970066</c:v>
                </c:pt>
                <c:pt idx="119">
                  <c:v>2.264855534252471</c:v>
                </c:pt>
                <c:pt idx="120">
                  <c:v>0.92358236058525101</c:v>
                </c:pt>
                <c:pt idx="121">
                  <c:v>0.67137934308280367</c:v>
                </c:pt>
                <c:pt idx="122">
                  <c:v>1.3561792621908784</c:v>
                </c:pt>
                <c:pt idx="123">
                  <c:v>1.6657560966379774</c:v>
                </c:pt>
                <c:pt idx="124">
                  <c:v>0.52569903683225061</c:v>
                </c:pt>
                <c:pt idx="125">
                  <c:v>-6.3393469903918531E-2</c:v>
                </c:pt>
                <c:pt idx="126">
                  <c:v>1.6600433800052539</c:v>
                </c:pt>
                <c:pt idx="127">
                  <c:v>0.56920319055992297</c:v>
                </c:pt>
                <c:pt idx="128">
                  <c:v>1.3683089778280346</c:v>
                </c:pt>
                <c:pt idx="129">
                  <c:v>-0.13894403018057455</c:v>
                </c:pt>
                <c:pt idx="130">
                  <c:v>1.1763861179451887</c:v>
                </c:pt>
                <c:pt idx="131">
                  <c:v>0.92049363888231284</c:v>
                </c:pt>
                <c:pt idx="132">
                  <c:v>2.1442930823287001</c:v>
                </c:pt>
                <c:pt idx="133">
                  <c:v>1.3905991880893664</c:v>
                </c:pt>
                <c:pt idx="134">
                  <c:v>0.29676017082213518</c:v>
                </c:pt>
                <c:pt idx="135">
                  <c:v>0.74573512911292994</c:v>
                </c:pt>
                <c:pt idx="136">
                  <c:v>-2.9162191198490302</c:v>
                </c:pt>
                <c:pt idx="137">
                  <c:v>-1.8236941080123976</c:v>
                </c:pt>
                <c:pt idx="138">
                  <c:v>0.23199486922179272</c:v>
                </c:pt>
                <c:pt idx="139">
                  <c:v>-2.0586817685714154</c:v>
                </c:pt>
                <c:pt idx="140">
                  <c:v>0.78599984873915474</c:v>
                </c:pt>
                <c:pt idx="141">
                  <c:v>0.24101473813449692</c:v>
                </c:pt>
                <c:pt idx="142">
                  <c:v>1.3206501344163635</c:v>
                </c:pt>
                <c:pt idx="143">
                  <c:v>-1.1954684740793629</c:v>
                </c:pt>
                <c:pt idx="144">
                  <c:v>0</c:v>
                </c:pt>
                <c:pt idx="145">
                  <c:v>0.43767773357018375</c:v>
                </c:pt>
                <c:pt idx="146">
                  <c:v>-2.25222087822711</c:v>
                </c:pt>
                <c:pt idx="147">
                  <c:v>-1.812990622070032</c:v>
                </c:pt>
                <c:pt idx="148">
                  <c:v>-0.34497372892788969</c:v>
                </c:pt>
                <c:pt idx="149">
                  <c:v>-5.5258302447258358E-2</c:v>
                </c:pt>
                <c:pt idx="150">
                  <c:v>0.37135046331013993</c:v>
                </c:pt>
                <c:pt idx="151">
                  <c:v>1.489109484934281</c:v>
                </c:pt>
                <c:pt idx="152">
                  <c:v>0.99843821621986595</c:v>
                </c:pt>
                <c:pt idx="153">
                  <c:v>-2.8217542413321618E-2</c:v>
                </c:pt>
                <c:pt idx="154">
                  <c:v>1.7968417281286122</c:v>
                </c:pt>
                <c:pt idx="155">
                  <c:v>2.4696663618423553</c:v>
                </c:pt>
                <c:pt idx="156">
                  <c:v>1.0511205241285799</c:v>
                </c:pt>
                <c:pt idx="157">
                  <c:v>2.4562665824004326</c:v>
                </c:pt>
                <c:pt idx="158">
                  <c:v>3.0305306340290628</c:v>
                </c:pt>
                <c:pt idx="159">
                  <c:v>0.54625584783897896</c:v>
                </c:pt>
                <c:pt idx="160">
                  <c:v>1.5767937871543853</c:v>
                </c:pt>
                <c:pt idx="161">
                  <c:v>-6.6331488169033781E-2</c:v>
                </c:pt>
                <c:pt idx="162">
                  <c:v>0.29148813502006743</c:v>
                </c:pt>
                <c:pt idx="163">
                  <c:v>-0.89821464845325172</c:v>
                </c:pt>
                <c:pt idx="164">
                  <c:v>0.520992254102146</c:v>
                </c:pt>
                <c:pt idx="165">
                  <c:v>-0.68704880577639349</c:v>
                </c:pt>
                <c:pt idx="166">
                  <c:v>2.1657485204045913E-2</c:v>
                </c:pt>
                <c:pt idx="167">
                  <c:v>2.1461567670400248</c:v>
                </c:pt>
                <c:pt idx="168">
                  <c:v>0.75410358627682794</c:v>
                </c:pt>
                <c:pt idx="169">
                  <c:v>0.36567870167526195</c:v>
                </c:pt>
                <c:pt idx="170">
                  <c:v>-1.4913292828163318</c:v>
                </c:pt>
                <c:pt idx="171">
                  <c:v>0.38238475580809173</c:v>
                </c:pt>
                <c:pt idx="172">
                  <c:v>-4.2433733878558998E-2</c:v>
                </c:pt>
                <c:pt idx="173">
                  <c:v>1.6545560733980402E-2</c:v>
                </c:pt>
                <c:pt idx="174">
                  <c:v>0.71548345585844753</c:v>
                </c:pt>
                <c:pt idx="175">
                  <c:v>1.4310747107847652</c:v>
                </c:pt>
                <c:pt idx="176">
                  <c:v>0.88480417574746151</c:v>
                </c:pt>
                <c:pt idx="177">
                  <c:v>4.1486907523546197</c:v>
                </c:pt>
                <c:pt idx="178">
                  <c:v>0.81909044611200843</c:v>
                </c:pt>
                <c:pt idx="179">
                  <c:v>-5.9031513467262008E-2</c:v>
                </c:pt>
                <c:pt idx="180">
                  <c:v>-0.39709631356008002</c:v>
                </c:pt>
                <c:pt idx="181">
                  <c:v>1.1672730776821285</c:v>
                </c:pt>
                <c:pt idx="182">
                  <c:v>-0.51214990714279496</c:v>
                </c:pt>
                <c:pt idx="183">
                  <c:v>-3.3041702354764002E-2</c:v>
                </c:pt>
                <c:pt idx="184">
                  <c:v>-0.42678016062806301</c:v>
                </c:pt>
                <c:pt idx="185">
                  <c:v>1.010482278156178</c:v>
                </c:pt>
                <c:pt idx="186">
                  <c:v>0.86468942524739256</c:v>
                </c:pt>
                <c:pt idx="187">
                  <c:v>-0.82632173359128469</c:v>
                </c:pt>
                <c:pt idx="188">
                  <c:v>2.0037560890171373</c:v>
                </c:pt>
                <c:pt idx="189">
                  <c:v>1.6978078605622249</c:v>
                </c:pt>
                <c:pt idx="190">
                  <c:v>0.53441789092408598</c:v>
                </c:pt>
                <c:pt idx="191">
                  <c:v>0</c:v>
                </c:pt>
                <c:pt idx="192">
                  <c:v>4.5585377570227514E-2</c:v>
                </c:pt>
                <c:pt idx="193">
                  <c:v>-1.4292141511579146</c:v>
                </c:pt>
                <c:pt idx="194">
                  <c:v>0.5231925129591366</c:v>
                </c:pt>
                <c:pt idx="195">
                  <c:v>-9.1514756156334379E-2</c:v>
                </c:pt>
                <c:pt idx="196">
                  <c:v>0.99129889841184804</c:v>
                </c:pt>
                <c:pt idx="197">
                  <c:v>-0.54486122379676361</c:v>
                </c:pt>
                <c:pt idx="198">
                  <c:v>-1.0635485508208686</c:v>
                </c:pt>
                <c:pt idx="199">
                  <c:v>-0.84827373606123269</c:v>
                </c:pt>
                <c:pt idx="200">
                  <c:v>1.0700193962109943</c:v>
                </c:pt>
                <c:pt idx="201">
                  <c:v>0.29402830937273</c:v>
                </c:pt>
                <c:pt idx="202">
                  <c:v>0.65649638436290747</c:v>
                </c:pt>
                <c:pt idx="203">
                  <c:v>0.20516118335192221</c:v>
                </c:pt>
                <c:pt idx="204">
                  <c:v>-0.47274783435620299</c:v>
                </c:pt>
                <c:pt idx="205">
                  <c:v>0.13406467802565677</c:v>
                </c:pt>
                <c:pt idx="206">
                  <c:v>0.98040261740943091</c:v>
                </c:pt>
                <c:pt idx="207">
                  <c:v>0.92980841634465217</c:v>
                </c:pt>
                <c:pt idx="208">
                  <c:v>1.1616725813005739</c:v>
                </c:pt>
                <c:pt idx="209">
                  <c:v>0.55851244236008768</c:v>
                </c:pt>
                <c:pt idx="210">
                  <c:v>0.42152303526943852</c:v>
                </c:pt>
                <c:pt idx="211">
                  <c:v>0.70975945064189294</c:v>
                </c:pt>
                <c:pt idx="212">
                  <c:v>3.905549652168399E-2</c:v>
                </c:pt>
                <c:pt idx="213">
                  <c:v>-0.12838369313422454</c:v>
                </c:pt>
                <c:pt idx="214">
                  <c:v>1.0834864758131679</c:v>
                </c:pt>
                <c:pt idx="215">
                  <c:v>-1.988404269343772</c:v>
                </c:pt>
                <c:pt idx="216">
                  <c:v>0.58984940763910099</c:v>
                </c:pt>
                <c:pt idx="217">
                  <c:v>-0.28725924282051668</c:v>
                </c:pt>
                <c:pt idx="218">
                  <c:v>-1.781555419233998</c:v>
                </c:pt>
                <c:pt idx="219">
                  <c:v>0.57392582245733326</c:v>
                </c:pt>
                <c:pt idx="220">
                  <c:v>6.9209517651260086E-2</c:v>
                </c:pt>
                <c:pt idx="221">
                  <c:v>1.9909853405954259</c:v>
                </c:pt>
                <c:pt idx="222">
                  <c:v>3.4519992099712398</c:v>
                </c:pt>
                <c:pt idx="223">
                  <c:v>2.3206682290737661</c:v>
                </c:pt>
                <c:pt idx="224">
                  <c:v>1.6886491419336933</c:v>
                </c:pt>
                <c:pt idx="225">
                  <c:v>1.4034593877516901</c:v>
                </c:pt>
                <c:pt idx="226">
                  <c:v>0.48122637070323337</c:v>
                </c:pt>
                <c:pt idx="227">
                  <c:v>0.73052151585298974</c:v>
                </c:pt>
                <c:pt idx="228">
                  <c:v>-0.77017121067943295</c:v>
                </c:pt>
                <c:pt idx="229">
                  <c:v>2.1845059258460302</c:v>
                </c:pt>
                <c:pt idx="230">
                  <c:v>-0.11148122493922304</c:v>
                </c:pt>
                <c:pt idx="231">
                  <c:v>1.1390060254742074</c:v>
                </c:pt>
                <c:pt idx="232">
                  <c:v>-0.586394831983582</c:v>
                </c:pt>
                <c:pt idx="233">
                  <c:v>-0.77106924593491455</c:v>
                </c:pt>
                <c:pt idx="234">
                  <c:v>-1.1100861174139052</c:v>
                </c:pt>
                <c:pt idx="235">
                  <c:v>-1.0206803411291432E-2</c:v>
                </c:pt>
                <c:pt idx="236">
                  <c:v>2.5857995208942617</c:v>
                </c:pt>
                <c:pt idx="237">
                  <c:v>0.15633585488338042</c:v>
                </c:pt>
                <c:pt idx="238">
                  <c:v>1.6865874470710434</c:v>
                </c:pt>
                <c:pt idx="239">
                  <c:v>-1.406320575945782</c:v>
                </c:pt>
                <c:pt idx="240">
                  <c:v>0.44501975937376742</c:v>
                </c:pt>
                <c:pt idx="241">
                  <c:v>0.24338098629196855</c:v>
                </c:pt>
                <c:pt idx="242">
                  <c:v>0.228143371469849</c:v>
                </c:pt>
                <c:pt idx="243">
                  <c:v>3.0797360971489236</c:v>
                </c:pt>
                <c:pt idx="244">
                  <c:v>-0.81411888923262443</c:v>
                </c:pt>
                <c:pt idx="245">
                  <c:v>2.2177566912351399</c:v>
                </c:pt>
                <c:pt idx="246">
                  <c:v>1.5231736697572995</c:v>
                </c:pt>
                <c:pt idx="247">
                  <c:v>-1.493031861802935</c:v>
                </c:pt>
                <c:pt idx="248">
                  <c:v>0.38993926462755191</c:v>
                </c:pt>
                <c:pt idx="249">
                  <c:v>-0.247185477647971</c:v>
                </c:pt>
                <c:pt idx="250">
                  <c:v>-0.55091493357666654</c:v>
                </c:pt>
                <c:pt idx="251">
                  <c:v>0.47651518386527003</c:v>
                </c:pt>
                <c:pt idx="252">
                  <c:v>0</c:v>
                </c:pt>
                <c:pt idx="253">
                  <c:v>0.68786013413674996</c:v>
                </c:pt>
                <c:pt idx="254">
                  <c:v>0.13801614332936349</c:v>
                </c:pt>
                <c:pt idx="255">
                  <c:v>-2.308551306390938</c:v>
                </c:pt>
                <c:pt idx="256">
                  <c:v>-0.44080920213141517</c:v>
                </c:pt>
                <c:pt idx="257">
                  <c:v>2.3376210859817297</c:v>
                </c:pt>
                <c:pt idx="258">
                  <c:v>1.6799155305493922</c:v>
                </c:pt>
                <c:pt idx="259">
                  <c:v>-0.79361832548956601</c:v>
                </c:pt>
                <c:pt idx="260">
                  <c:v>1.8532363342006146</c:v>
                </c:pt>
                <c:pt idx="261">
                  <c:v>0.3037480484925334</c:v>
                </c:pt>
                <c:pt idx="262">
                  <c:v>0.63780039350259732</c:v>
                </c:pt>
                <c:pt idx="263">
                  <c:v>0.19270340242400189</c:v>
                </c:pt>
                <c:pt idx="264">
                  <c:v>0.52196186921674825</c:v>
                </c:pt>
                <c:pt idx="265">
                  <c:v>-0.12255274049687551</c:v>
                </c:pt>
                <c:pt idx="266">
                  <c:v>2.7546108389626087</c:v>
                </c:pt>
                <c:pt idx="267">
                  <c:v>2.3847903619141064</c:v>
                </c:pt>
                <c:pt idx="268">
                  <c:v>1.6108330324833198</c:v>
                </c:pt>
                <c:pt idx="269">
                  <c:v>0.15659425079931255</c:v>
                </c:pt>
                <c:pt idx="270">
                  <c:v>7.7917683300311971E-2</c:v>
                </c:pt>
                <c:pt idx="271">
                  <c:v>0.63630964799661427</c:v>
                </c:pt>
                <c:pt idx="272">
                  <c:v>0.17358105492840328</c:v>
                </c:pt>
                <c:pt idx="273">
                  <c:v>1.1361977881799785</c:v>
                </c:pt>
                <c:pt idx="274">
                  <c:v>1.8195114839322897</c:v>
                </c:pt>
                <c:pt idx="275">
                  <c:v>-0.46726904705108302</c:v>
                </c:pt>
                <c:pt idx="276">
                  <c:v>-0.642796958468837</c:v>
                </c:pt>
                <c:pt idx="277">
                  <c:v>-1.4634459761390304</c:v>
                </c:pt>
                <c:pt idx="278">
                  <c:v>0.84465371626807229</c:v>
                </c:pt>
                <c:pt idx="279">
                  <c:v>0.53645050523121163</c:v>
                </c:pt>
                <c:pt idx="280">
                  <c:v>-1.4872252355774693</c:v>
                </c:pt>
                <c:pt idx="281">
                  <c:v>-5.173444689475494E-2</c:v>
                </c:pt>
                <c:pt idx="282">
                  <c:v>-0.87605377661746275</c:v>
                </c:pt>
                <c:pt idx="283">
                  <c:v>0.92822167904299313</c:v>
                </c:pt>
                <c:pt idx="284">
                  <c:v>2.260512635477153</c:v>
                </c:pt>
                <c:pt idx="285">
                  <c:v>-1.0831741135795552</c:v>
                </c:pt>
                <c:pt idx="286">
                  <c:v>3.7466893566569515E-2</c:v>
                </c:pt>
                <c:pt idx="287">
                  <c:v>1.7862824180803285</c:v>
                </c:pt>
                <c:pt idx="288">
                  <c:v>-3.4600486088064986E-2</c:v>
                </c:pt>
                <c:pt idx="289">
                  <c:v>0.73662359688237411</c:v>
                </c:pt>
                <c:pt idx="290">
                  <c:v>1.5417799201063382</c:v>
                </c:pt>
                <c:pt idx="291">
                  <c:v>-0.869266719319296</c:v>
                </c:pt>
                <c:pt idx="292">
                  <c:v>-2.2049192294961104</c:v>
                </c:pt>
                <c:pt idx="293">
                  <c:v>-1.4731994800569839</c:v>
                </c:pt>
                <c:pt idx="294">
                  <c:v>7.9270724986855737E-2</c:v>
                </c:pt>
                <c:pt idx="295">
                  <c:v>-2.1024047227757299</c:v>
                </c:pt>
                <c:pt idx="296">
                  <c:v>0.67546403563235757</c:v>
                </c:pt>
                <c:pt idx="297">
                  <c:v>2.0996565142413322</c:v>
                </c:pt>
                <c:pt idx="298">
                  <c:v>-4.7284777883963347E-2</c:v>
                </c:pt>
                <c:pt idx="299">
                  <c:v>0.60094530020737846</c:v>
                </c:pt>
                <c:pt idx="300">
                  <c:v>-0.88061101957872157</c:v>
                </c:pt>
                <c:pt idx="301">
                  <c:v>1.4951306115902343</c:v>
                </c:pt>
                <c:pt idx="302">
                  <c:v>0.4395590060477419</c:v>
                </c:pt>
                <c:pt idx="303">
                  <c:v>2.6126825777859479</c:v>
                </c:pt>
                <c:pt idx="304">
                  <c:v>1.6523899644869864</c:v>
                </c:pt>
                <c:pt idx="305">
                  <c:v>0.93329096448324222</c:v>
                </c:pt>
                <c:pt idx="306">
                  <c:v>0.64443424619830159</c:v>
                </c:pt>
                <c:pt idx="307">
                  <c:v>-0.44390927366270261</c:v>
                </c:pt>
                <c:pt idx="308">
                  <c:v>-1.1269432705523521</c:v>
                </c:pt>
                <c:pt idx="309">
                  <c:v>0.59578966346068007</c:v>
                </c:pt>
                <c:pt idx="310">
                  <c:v>-0.36601704533503598</c:v>
                </c:pt>
                <c:pt idx="311">
                  <c:v>-0.68568243169953735</c:v>
                </c:pt>
                <c:pt idx="312">
                  <c:v>2.2021263203167636</c:v>
                </c:pt>
                <c:pt idx="313">
                  <c:v>1.4567309300808251</c:v>
                </c:pt>
                <c:pt idx="314">
                  <c:v>-0.85215465698543014</c:v>
                </c:pt>
                <c:pt idx="315">
                  <c:v>0.92585886903439474</c:v>
                </c:pt>
                <c:pt idx="316">
                  <c:v>0.72375277088533752</c:v>
                </c:pt>
                <c:pt idx="317">
                  <c:v>-0.41864172893810297</c:v>
                </c:pt>
                <c:pt idx="318">
                  <c:v>-0.68874832076401693</c:v>
                </c:pt>
                <c:pt idx="319">
                  <c:v>0.27286007675807022</c:v>
                </c:pt>
                <c:pt idx="320">
                  <c:v>-1.113175241570304</c:v>
                </c:pt>
                <c:pt idx="321">
                  <c:v>-1.6488823532366896</c:v>
                </c:pt>
                <c:pt idx="322">
                  <c:v>0.10387499673057077</c:v>
                </c:pt>
                <c:pt idx="323">
                  <c:v>-0.83516772756297186</c:v>
                </c:pt>
                <c:pt idx="324">
                  <c:v>0.27266045027202762</c:v>
                </c:pt>
                <c:pt idx="325">
                  <c:v>0.86078267434127786</c:v>
                </c:pt>
                <c:pt idx="326">
                  <c:v>1.2730896876842301</c:v>
                </c:pt>
                <c:pt idx="327">
                  <c:v>-0.57800728349852737</c:v>
                </c:pt>
                <c:pt idx="328">
                  <c:v>-1.8857087433637634</c:v>
                </c:pt>
                <c:pt idx="329">
                  <c:v>0.80487107970875504</c:v>
                </c:pt>
                <c:pt idx="330">
                  <c:v>0.27500000000000002</c:v>
                </c:pt>
                <c:pt idx="331">
                  <c:v>0.38</c:v>
                </c:pt>
                <c:pt idx="332">
                  <c:v>-0.85749999999999993</c:v>
                </c:pt>
                <c:pt idx="333">
                  <c:v>-2.7633333333333332</c:v>
                </c:pt>
                <c:pt idx="334">
                  <c:v>-1.4424999999999999</c:v>
                </c:pt>
                <c:pt idx="335">
                  <c:v>1.94</c:v>
                </c:pt>
                <c:pt idx="336">
                  <c:v>2.2314285714285713</c:v>
                </c:pt>
                <c:pt idx="337">
                  <c:v>1.1933333333333334</c:v>
                </c:pt>
                <c:pt idx="338">
                  <c:v>2.2850000000000001</c:v>
                </c:pt>
                <c:pt idx="339">
                  <c:v>0.93499999999999994</c:v>
                </c:pt>
                <c:pt idx="340">
                  <c:v>0.74666666666666659</c:v>
                </c:pt>
                <c:pt idx="341">
                  <c:v>0.58499999999999996</c:v>
                </c:pt>
                <c:pt idx="342">
                  <c:v>0.51</c:v>
                </c:pt>
                <c:pt idx="343">
                  <c:v>1.4950000000000001</c:v>
                </c:pt>
                <c:pt idx="344">
                  <c:v>-0.72666666666666668</c:v>
                </c:pt>
                <c:pt idx="345">
                  <c:v>0.8</c:v>
                </c:pt>
                <c:pt idx="346">
                  <c:v>-0.19</c:v>
                </c:pt>
                <c:pt idx="347">
                  <c:v>-1.5066666666666668</c:v>
                </c:pt>
                <c:pt idx="348">
                  <c:v>-1.2425000000000002</c:v>
                </c:pt>
                <c:pt idx="349">
                  <c:v>-0.35499999999999998</c:v>
                </c:pt>
                <c:pt idx="350">
                  <c:v>2.0366666666666671</c:v>
                </c:pt>
                <c:pt idx="351">
                  <c:v>1.2442857142857144</c:v>
                </c:pt>
                <c:pt idx="352">
                  <c:v>-1.125</c:v>
                </c:pt>
                <c:pt idx="353">
                  <c:v>1.38625</c:v>
                </c:pt>
                <c:pt idx="354">
                  <c:v>0.85</c:v>
                </c:pt>
                <c:pt idx="355">
                  <c:v>0.32666666666666666</c:v>
                </c:pt>
                <c:pt idx="356">
                  <c:v>-0.23499999999999999</c:v>
                </c:pt>
                <c:pt idx="357">
                  <c:v>1.28</c:v>
                </c:pt>
                <c:pt idx="358">
                  <c:v>0.26428571428571429</c:v>
                </c:pt>
                <c:pt idx="359">
                  <c:v>-1.05</c:v>
                </c:pt>
                <c:pt idx="360">
                  <c:v>0.96285714285714286</c:v>
                </c:pt>
                <c:pt idx="361">
                  <c:v>0.40500000000000003</c:v>
                </c:pt>
                <c:pt idx="362">
                  <c:v>2.11</c:v>
                </c:pt>
                <c:pt idx="363">
                  <c:v>0.78800000000000003</c:v>
                </c:pt>
                <c:pt idx="364">
                  <c:v>0.64200000000000002</c:v>
                </c:pt>
                <c:pt idx="365">
                  <c:v>0.28999999999999998</c:v>
                </c:pt>
                <c:pt idx="366">
                  <c:v>-1.1000000000000001</c:v>
                </c:pt>
                <c:pt idx="367">
                  <c:v>1.718</c:v>
                </c:pt>
                <c:pt idx="368">
                  <c:v>1.9087499999999999</c:v>
                </c:pt>
                <c:pt idx="369">
                  <c:v>0.83500000000000008</c:v>
                </c:pt>
                <c:pt idx="370">
                  <c:v>0.85749999999999982</c:v>
                </c:pt>
                <c:pt idx="371">
                  <c:v>0.35333333333333333</c:v>
                </c:pt>
                <c:pt idx="372">
                  <c:v>1.18</c:v>
                </c:pt>
                <c:pt idx="373">
                  <c:v>-1.3059999999999998</c:v>
                </c:pt>
                <c:pt idx="374">
                  <c:v>1.9550000000000001</c:v>
                </c:pt>
                <c:pt idx="375">
                  <c:v>1.7150000000000001</c:v>
                </c:pt>
                <c:pt idx="376">
                  <c:v>1.83</c:v>
                </c:pt>
                <c:pt idx="377">
                  <c:v>0.43500000000000005</c:v>
                </c:pt>
                <c:pt idx="378">
                  <c:v>1.7766666666666664</c:v>
                </c:pt>
                <c:pt idx="379">
                  <c:v>1.0975000000000001</c:v>
                </c:pt>
                <c:pt idx="380">
                  <c:v>0.63</c:v>
                </c:pt>
                <c:pt idx="381">
                  <c:v>1.45</c:v>
                </c:pt>
                <c:pt idx="382">
                  <c:v>0.91</c:v>
                </c:pt>
                <c:pt idx="383">
                  <c:v>1.300909090909091</c:v>
                </c:pt>
                <c:pt idx="384">
                  <c:v>-4.2499999999999982E-2</c:v>
                </c:pt>
                <c:pt idx="385">
                  <c:v>0.73624999999999996</c:v>
                </c:pt>
                <c:pt idx="386">
                  <c:v>-0.46666666666666662</c:v>
                </c:pt>
                <c:pt idx="387">
                  <c:v>0.70250000000000001</c:v>
                </c:pt>
                <c:pt idx="388">
                  <c:v>-0.77499999999999991</c:v>
                </c:pt>
                <c:pt idx="389">
                  <c:v>1.5366666666666666</c:v>
                </c:pt>
                <c:pt idx="390">
                  <c:v>0.12250000000000005</c:v>
                </c:pt>
                <c:pt idx="391">
                  <c:v>0.79571428571428537</c:v>
                </c:pt>
                <c:pt idx="392">
                  <c:v>-2.96</c:v>
                </c:pt>
                <c:pt idx="393">
                  <c:v>-1.0666666666666667</c:v>
                </c:pt>
                <c:pt idx="394">
                  <c:v>1.5375000000000001</c:v>
                </c:pt>
                <c:pt idx="395">
                  <c:v>-9.4999999999999973E-2</c:v>
                </c:pt>
                <c:pt idx="396">
                  <c:v>-0.26499999999999996</c:v>
                </c:pt>
                <c:pt idx="397">
                  <c:v>-1.0333333333333334</c:v>
                </c:pt>
                <c:pt idx="398">
                  <c:v>-2.1150000000000002</c:v>
                </c:pt>
                <c:pt idx="399">
                  <c:v>1.4000000000000001</c:v>
                </c:pt>
                <c:pt idx="400">
                  <c:v>2.2371428571428575</c:v>
                </c:pt>
                <c:pt idx="401">
                  <c:v>1.0088888888888892</c:v>
                </c:pt>
                <c:pt idx="402">
                  <c:v>-0.34499999999999997</c:v>
                </c:pt>
                <c:pt idx="403">
                  <c:v>1.2928571428571429</c:v>
                </c:pt>
                <c:pt idx="404">
                  <c:v>1.9633333333333332</c:v>
                </c:pt>
                <c:pt idx="405">
                  <c:v>-2.31</c:v>
                </c:pt>
                <c:pt idx="406">
                  <c:v>1.1071428571428572</c:v>
                </c:pt>
                <c:pt idx="407">
                  <c:v>0.39</c:v>
                </c:pt>
                <c:pt idx="408">
                  <c:v>-4.28</c:v>
                </c:pt>
                <c:pt idx="409">
                  <c:v>1.06</c:v>
                </c:pt>
                <c:pt idx="410">
                  <c:v>2.38</c:v>
                </c:pt>
                <c:pt idx="411">
                  <c:v>2.6316666666666668</c:v>
                </c:pt>
                <c:pt idx="412">
                  <c:v>0.42500000000000004</c:v>
                </c:pt>
                <c:pt idx="413">
                  <c:v>-9.9999999999999811E-3</c:v>
                </c:pt>
                <c:pt idx="414">
                  <c:v>-0.28857142857142859</c:v>
                </c:pt>
                <c:pt idx="415">
                  <c:v>-2.5099999999999998</c:v>
                </c:pt>
                <c:pt idx="416">
                  <c:v>0.73499999999999999</c:v>
                </c:pt>
                <c:pt idx="417">
                  <c:v>0.34749999999999998</c:v>
                </c:pt>
                <c:pt idx="418">
                  <c:v>0.69499999999999995</c:v>
                </c:pt>
                <c:pt idx="419">
                  <c:v>0.12666666666666662</c:v>
                </c:pt>
                <c:pt idx="420">
                  <c:v>1.2675000000000001</c:v>
                </c:pt>
                <c:pt idx="421">
                  <c:v>0.10499999999999998</c:v>
                </c:pt>
                <c:pt idx="422">
                  <c:v>1.7154545454545456</c:v>
                </c:pt>
                <c:pt idx="423">
                  <c:v>1.9999999999999955E-2</c:v>
                </c:pt>
                <c:pt idx="424">
                  <c:v>0.69199999999999995</c:v>
                </c:pt>
                <c:pt idx="425">
                  <c:v>-1.06</c:v>
                </c:pt>
                <c:pt idx="426">
                  <c:v>-0.39</c:v>
                </c:pt>
                <c:pt idx="427">
                  <c:v>-4.2499999999999996E-2</c:v>
                </c:pt>
                <c:pt idx="428">
                  <c:v>1.8828571428571428</c:v>
                </c:pt>
                <c:pt idx="429">
                  <c:v>-0.24499999999999994</c:v>
                </c:pt>
                <c:pt idx="430">
                  <c:v>1.0666666666666667</c:v>
                </c:pt>
                <c:pt idx="431">
                  <c:v>0.57300000000000006</c:v>
                </c:pt>
                <c:pt idx="432">
                  <c:v>2.7109090909090905</c:v>
                </c:pt>
                <c:pt idx="433">
                  <c:v>1.5599999999999998</c:v>
                </c:pt>
                <c:pt idx="434">
                  <c:v>1.075</c:v>
                </c:pt>
                <c:pt idx="435">
                  <c:v>-0.76</c:v>
                </c:pt>
                <c:pt idx="436">
                  <c:v>-0.80499999999999994</c:v>
                </c:pt>
                <c:pt idx="437">
                  <c:v>0.67166666666666652</c:v>
                </c:pt>
                <c:pt idx="438">
                  <c:v>-1.0900000000000001</c:v>
                </c:pt>
                <c:pt idx="439">
                  <c:v>-0.53400000000000003</c:v>
                </c:pt>
                <c:pt idx="440">
                  <c:v>0.9655555555555555</c:v>
                </c:pt>
                <c:pt idx="441">
                  <c:v>0.88090909090909097</c:v>
                </c:pt>
                <c:pt idx="442">
                  <c:v>0.59999999999999987</c:v>
                </c:pt>
                <c:pt idx="443">
                  <c:v>1.0629999999999999</c:v>
                </c:pt>
                <c:pt idx="444">
                  <c:v>0.76571428571428579</c:v>
                </c:pt>
                <c:pt idx="445">
                  <c:v>1.9020000000000004</c:v>
                </c:pt>
                <c:pt idx="446">
                  <c:v>1.7777777777777777</c:v>
                </c:pt>
                <c:pt idx="447">
                  <c:v>1.1533333333333333</c:v>
                </c:pt>
                <c:pt idx="448">
                  <c:v>0.93250000000000011</c:v>
                </c:pt>
                <c:pt idx="449">
                  <c:v>-0.74499999999999988</c:v>
                </c:pt>
                <c:pt idx="450">
                  <c:v>2.5274999999999999</c:v>
                </c:pt>
                <c:pt idx="451">
                  <c:v>-0.55333333333333334</c:v>
                </c:pt>
                <c:pt idx="452">
                  <c:v>-1.6766666666666667</c:v>
                </c:pt>
                <c:pt idx="453">
                  <c:v>5.8750000000000052E-2</c:v>
                </c:pt>
                <c:pt idx="454">
                  <c:v>9.9999999999999534E-3</c:v>
                </c:pt>
                <c:pt idx="455">
                  <c:v>1.5514285714285714</c:v>
                </c:pt>
                <c:pt idx="456">
                  <c:v>2.455714285714286</c:v>
                </c:pt>
                <c:pt idx="457">
                  <c:v>0.87800000000000011</c:v>
                </c:pt>
                <c:pt idx="458">
                  <c:v>6.0000000000000053E-2</c:v>
                </c:pt>
                <c:pt idx="459">
                  <c:v>1.6571428571428568</c:v>
                </c:pt>
                <c:pt idx="460">
                  <c:v>1.0974999999999999</c:v>
                </c:pt>
                <c:pt idx="461">
                  <c:v>0.44571428571428579</c:v>
                </c:pt>
                <c:pt idx="462">
                  <c:v>0.81499999999999995</c:v>
                </c:pt>
                <c:pt idx="463">
                  <c:v>1.7274999999999998</c:v>
                </c:pt>
                <c:pt idx="464">
                  <c:v>-1.1683333333333332</c:v>
                </c:pt>
                <c:pt idx="465">
                  <c:v>-1.07</c:v>
                </c:pt>
                <c:pt idx="466">
                  <c:v>-0.83285714285714285</c:v>
                </c:pt>
                <c:pt idx="467">
                  <c:v>-0.13428571428571434</c:v>
                </c:pt>
                <c:pt idx="468">
                  <c:v>0.75333333333333341</c:v>
                </c:pt>
                <c:pt idx="469">
                  <c:v>0.22250000000000003</c:v>
                </c:pt>
                <c:pt idx="470">
                  <c:v>2.7142857142857104E-2</c:v>
                </c:pt>
                <c:pt idx="471">
                  <c:v>2.48</c:v>
                </c:pt>
                <c:pt idx="472">
                  <c:v>0.23249999999999998</c:v>
                </c:pt>
                <c:pt idx="473">
                  <c:v>0.90999999999999981</c:v>
                </c:pt>
                <c:pt idx="474">
                  <c:v>0.14500000000000013</c:v>
                </c:pt>
                <c:pt idx="475">
                  <c:v>-0.12666666666666668</c:v>
                </c:pt>
                <c:pt idx="476">
                  <c:v>1.216</c:v>
                </c:pt>
                <c:pt idx="477">
                  <c:v>0.69333333333333336</c:v>
                </c:pt>
                <c:pt idx="478">
                  <c:v>1.0399999999999998</c:v>
                </c:pt>
                <c:pt idx="479">
                  <c:v>2.2799999999999998</c:v>
                </c:pt>
                <c:pt idx="480">
                  <c:v>-1.375</c:v>
                </c:pt>
                <c:pt idx="481">
                  <c:v>1.2128571428571429</c:v>
                </c:pt>
                <c:pt idx="482">
                  <c:v>0.20333333333333337</c:v>
                </c:pt>
                <c:pt idx="483">
                  <c:v>0.80199999999999994</c:v>
                </c:pt>
                <c:pt idx="484">
                  <c:v>0.26500000000000001</c:v>
                </c:pt>
                <c:pt idx="485">
                  <c:v>-0.32</c:v>
                </c:pt>
                <c:pt idx="486">
                  <c:v>0.80777777777777793</c:v>
                </c:pt>
                <c:pt idx="487">
                  <c:v>0.15833333333333335</c:v>
                </c:pt>
                <c:pt idx="488">
                  <c:v>1.0260000000000002</c:v>
                </c:pt>
                <c:pt idx="489">
                  <c:v>0.42749999999999999</c:v>
                </c:pt>
                <c:pt idx="490">
                  <c:v>2.108571428571429</c:v>
                </c:pt>
                <c:pt idx="491">
                  <c:v>-0.7</c:v>
                </c:pt>
                <c:pt idx="492">
                  <c:v>1.2285714285714284</c:v>
                </c:pt>
                <c:pt idx="493">
                  <c:v>-0.69499999999999995</c:v>
                </c:pt>
                <c:pt idx="494">
                  <c:v>-1.43</c:v>
                </c:pt>
                <c:pt idx="495">
                  <c:v>0.80200000000000016</c:v>
                </c:pt>
                <c:pt idx="496">
                  <c:v>1.6709090909090909</c:v>
                </c:pt>
                <c:pt idx="497">
                  <c:v>-0.58999999999999986</c:v>
                </c:pt>
                <c:pt idx="498">
                  <c:v>-0.16999999999999993</c:v>
                </c:pt>
                <c:pt idx="499">
                  <c:v>1.5844444444444445</c:v>
                </c:pt>
                <c:pt idx="500">
                  <c:v>2.3227272727272723</c:v>
                </c:pt>
                <c:pt idx="501">
                  <c:v>0.70142857142857129</c:v>
                </c:pt>
                <c:pt idx="502">
                  <c:v>0.35545454545454541</c:v>
                </c:pt>
                <c:pt idx="503">
                  <c:v>0.88333333333333341</c:v>
                </c:pt>
                <c:pt idx="504">
                  <c:v>1.7000000000000002</c:v>
                </c:pt>
                <c:pt idx="505">
                  <c:v>0.91181818181818175</c:v>
                </c:pt>
                <c:pt idx="506">
                  <c:v>-2.028</c:v>
                </c:pt>
                <c:pt idx="507">
                  <c:v>1.5908333333333333</c:v>
                </c:pt>
                <c:pt idx="508">
                  <c:v>0.9771428571428572</c:v>
                </c:pt>
                <c:pt idx="509">
                  <c:v>0.47166666666666673</c:v>
                </c:pt>
                <c:pt idx="510">
                  <c:v>-0.33499999999999996</c:v>
                </c:pt>
                <c:pt idx="511">
                  <c:v>-0.62000000000000011</c:v>
                </c:pt>
                <c:pt idx="512">
                  <c:v>-1.26</c:v>
                </c:pt>
                <c:pt idx="513">
                  <c:v>2.4358333333333344</c:v>
                </c:pt>
                <c:pt idx="514">
                  <c:v>1.572222222222222</c:v>
                </c:pt>
                <c:pt idx="515">
                  <c:v>1.3499999999999999</c:v>
                </c:pt>
                <c:pt idx="516">
                  <c:v>0.16000000000000003</c:v>
                </c:pt>
                <c:pt idx="517">
                  <c:v>-0.9</c:v>
                </c:pt>
                <c:pt idx="518">
                  <c:v>1.4059999999999999</c:v>
                </c:pt>
                <c:pt idx="519">
                  <c:v>2.833333333333336E-2</c:v>
                </c:pt>
                <c:pt idx="520">
                  <c:v>-1.7466666666666668</c:v>
                </c:pt>
                <c:pt idx="521">
                  <c:v>-0.53833333333333344</c:v>
                </c:pt>
                <c:pt idx="522">
                  <c:v>-0.15500000000000003</c:v>
                </c:pt>
                <c:pt idx="523">
                  <c:v>-0.31333333333333341</c:v>
                </c:pt>
                <c:pt idx="524">
                  <c:v>0.55000000000000004</c:v>
                </c:pt>
                <c:pt idx="525">
                  <c:v>1.7712500000000002</c:v>
                </c:pt>
                <c:pt idx="526">
                  <c:v>0.84</c:v>
                </c:pt>
                <c:pt idx="527">
                  <c:v>1.5441666666666674</c:v>
                </c:pt>
                <c:pt idx="528">
                  <c:v>-9.4285714285714278E-2</c:v>
                </c:pt>
                <c:pt idx="529">
                  <c:v>0.61599999999999988</c:v>
                </c:pt>
                <c:pt idx="530">
                  <c:v>2.9999999999999982E-2</c:v>
                </c:pt>
                <c:pt idx="531">
                  <c:v>1.7599999999999998</c:v>
                </c:pt>
                <c:pt idx="532">
                  <c:v>0.59222222222222209</c:v>
                </c:pt>
                <c:pt idx="533">
                  <c:v>1.208</c:v>
                </c:pt>
                <c:pt idx="534">
                  <c:v>1.2575000000000003</c:v>
                </c:pt>
                <c:pt idx="535">
                  <c:v>-3.105</c:v>
                </c:pt>
                <c:pt idx="536">
                  <c:v>0.28799999999999998</c:v>
                </c:pt>
                <c:pt idx="537">
                  <c:v>2</c:v>
                </c:pt>
                <c:pt idx="538">
                  <c:v>1.0137499999999997</c:v>
                </c:pt>
                <c:pt idx="539">
                  <c:v>0.03</c:v>
                </c:pt>
                <c:pt idx="540">
                  <c:v>1.5462499999999999</c:v>
                </c:pt>
                <c:pt idx="541">
                  <c:v>-5.5714285714285668E-2</c:v>
                </c:pt>
                <c:pt idx="542">
                  <c:v>0.95818181818181813</c:v>
                </c:pt>
                <c:pt idx="543">
                  <c:v>1.07</c:v>
                </c:pt>
                <c:pt idx="544">
                  <c:v>5.4999999999999993E-2</c:v>
                </c:pt>
                <c:pt idx="545">
                  <c:v>0.94</c:v>
                </c:pt>
                <c:pt idx="546">
                  <c:v>-1.29</c:v>
                </c:pt>
                <c:pt idx="547">
                  <c:v>-3.4000000000000009E-2</c:v>
                </c:pt>
                <c:pt idx="548">
                  <c:v>2.2174999999999998</c:v>
                </c:pt>
                <c:pt idx="549">
                  <c:v>0.63500000000000001</c:v>
                </c:pt>
                <c:pt idx="550">
                  <c:v>1.8099999999999998</c:v>
                </c:pt>
                <c:pt idx="551">
                  <c:v>2.2385714285714284</c:v>
                </c:pt>
                <c:pt idx="552">
                  <c:v>-1.1950000000000001</c:v>
                </c:pt>
                <c:pt idx="553">
                  <c:v>-2.67</c:v>
                </c:pt>
                <c:pt idx="554">
                  <c:v>0.41666666666666669</c:v>
                </c:pt>
                <c:pt idx="555">
                  <c:v>1.425</c:v>
                </c:pt>
                <c:pt idx="556">
                  <c:v>-0.94666666666666666</c:v>
                </c:pt>
                <c:pt idx="557">
                  <c:v>1.9936363636363637</c:v>
                </c:pt>
                <c:pt idx="558">
                  <c:v>1.2349999999999999</c:v>
                </c:pt>
                <c:pt idx="559">
                  <c:v>0</c:v>
                </c:pt>
                <c:pt idx="560">
                  <c:v>1.28</c:v>
                </c:pt>
                <c:pt idx="561">
                  <c:v>-1.3</c:v>
                </c:pt>
                <c:pt idx="562">
                  <c:v>1</c:v>
                </c:pt>
                <c:pt idx="563">
                  <c:v>-0.49</c:v>
                </c:pt>
                <c:pt idx="564">
                  <c:v>-0.33500000000000002</c:v>
                </c:pt>
                <c:pt idx="565">
                  <c:v>-0.21500000000000008</c:v>
                </c:pt>
                <c:pt idx="566">
                  <c:v>0.66</c:v>
                </c:pt>
                <c:pt idx="567">
                  <c:v>1.8733333333333333</c:v>
                </c:pt>
                <c:pt idx="568">
                  <c:v>1.1199999999999999</c:v>
                </c:pt>
                <c:pt idx="569">
                  <c:v>-0.72</c:v>
                </c:pt>
                <c:pt idx="570">
                  <c:v>0.24999999999999994</c:v>
                </c:pt>
                <c:pt idx="571">
                  <c:v>2.38</c:v>
                </c:pt>
                <c:pt idx="572">
                  <c:v>-0.47900000000000009</c:v>
                </c:pt>
                <c:pt idx="573">
                  <c:v>0.63200000000000001</c:v>
                </c:pt>
                <c:pt idx="574">
                  <c:v>1.9033333333333333</c:v>
                </c:pt>
                <c:pt idx="575">
                  <c:v>0.48000000000000004</c:v>
                </c:pt>
                <c:pt idx="576">
                  <c:v>0.2649999999999999</c:v>
                </c:pt>
                <c:pt idx="577">
                  <c:v>-1.0333333333333334</c:v>
                </c:pt>
                <c:pt idx="578">
                  <c:v>2.2030000000000003</c:v>
                </c:pt>
                <c:pt idx="579">
                  <c:v>-1.0333333333333332</c:v>
                </c:pt>
                <c:pt idx="580">
                  <c:v>-2.0960000000000001</c:v>
                </c:pt>
                <c:pt idx="581">
                  <c:v>-1.9750000000000001</c:v>
                </c:pt>
                <c:pt idx="582">
                  <c:v>0.47000000000000003</c:v>
                </c:pt>
                <c:pt idx="583">
                  <c:v>0.45714285714285718</c:v>
                </c:pt>
                <c:pt idx="584">
                  <c:v>0.30111111111111111</c:v>
                </c:pt>
                <c:pt idx="585">
                  <c:v>2.9</c:v>
                </c:pt>
                <c:pt idx="586">
                  <c:v>0.29454545454545439</c:v>
                </c:pt>
                <c:pt idx="587">
                  <c:v>3.1916666666666664</c:v>
                </c:pt>
                <c:pt idx="588">
                  <c:v>0.83624999999999994</c:v>
                </c:pt>
                <c:pt idx="589">
                  <c:v>1.1519999999999999</c:v>
                </c:pt>
                <c:pt idx="590">
                  <c:v>0.32250000000000001</c:v>
                </c:pt>
                <c:pt idx="591">
                  <c:v>-0.43222222222222229</c:v>
                </c:pt>
                <c:pt idx="592">
                  <c:v>0.75166666666666659</c:v>
                </c:pt>
                <c:pt idx="593">
                  <c:v>-0.87333333333333341</c:v>
                </c:pt>
                <c:pt idx="594">
                  <c:v>0.15285714285714283</c:v>
                </c:pt>
                <c:pt idx="595">
                  <c:v>1.1583333333333334</c:v>
                </c:pt>
                <c:pt idx="596">
                  <c:v>1.034</c:v>
                </c:pt>
                <c:pt idx="597">
                  <c:v>0.16333333333333336</c:v>
                </c:pt>
                <c:pt idx="598">
                  <c:v>1.1111111111111112</c:v>
                </c:pt>
                <c:pt idx="599">
                  <c:v>-1.2974999999999999</c:v>
                </c:pt>
                <c:pt idx="600">
                  <c:v>0.31857142857142851</c:v>
                </c:pt>
                <c:pt idx="601">
                  <c:v>1.4125000000000001</c:v>
                </c:pt>
                <c:pt idx="602">
                  <c:v>-0.10285714285714273</c:v>
                </c:pt>
                <c:pt idx="603">
                  <c:v>1.1540000000000001</c:v>
                </c:pt>
                <c:pt idx="604">
                  <c:v>1.0799999999999998</c:v>
                </c:pt>
                <c:pt idx="605">
                  <c:v>-0.14199999999999999</c:v>
                </c:pt>
                <c:pt idx="606">
                  <c:v>0</c:v>
                </c:pt>
                <c:pt idx="607">
                  <c:v>0.23333333333333339</c:v>
                </c:pt>
                <c:pt idx="608">
                  <c:v>-1.1099999999999999</c:v>
                </c:pt>
                <c:pt idx="609">
                  <c:v>0.86499999999999999</c:v>
                </c:pt>
                <c:pt idx="610">
                  <c:v>0.85749999999999993</c:v>
                </c:pt>
                <c:pt idx="611">
                  <c:v>1.3414285714285714</c:v>
                </c:pt>
                <c:pt idx="612">
                  <c:v>1.2566666666666666</c:v>
                </c:pt>
                <c:pt idx="613">
                  <c:v>-0.63285714285714278</c:v>
                </c:pt>
                <c:pt idx="614">
                  <c:v>1.61</c:v>
                </c:pt>
                <c:pt idx="615">
                  <c:v>1.0237499999999999</c:v>
                </c:pt>
                <c:pt idx="616">
                  <c:v>0.66333333333333333</c:v>
                </c:pt>
                <c:pt idx="617">
                  <c:v>-0.46833333333333327</c:v>
                </c:pt>
                <c:pt idx="618">
                  <c:v>1.4628571428571429</c:v>
                </c:pt>
                <c:pt idx="619">
                  <c:v>-0.1671428571428572</c:v>
                </c:pt>
                <c:pt idx="620">
                  <c:v>1.1642857142857144</c:v>
                </c:pt>
                <c:pt idx="621">
                  <c:v>-0.72166666666666668</c:v>
                </c:pt>
                <c:pt idx="622">
                  <c:v>-0.21500000000000002</c:v>
                </c:pt>
                <c:pt idx="623">
                  <c:v>0.70333333333333325</c:v>
                </c:pt>
                <c:pt idx="624">
                  <c:v>1.3619999999999999</c:v>
                </c:pt>
                <c:pt idx="625">
                  <c:v>0.59499999999999997</c:v>
                </c:pt>
                <c:pt idx="626">
                  <c:v>-0.50333333333333341</c:v>
                </c:pt>
                <c:pt idx="627">
                  <c:v>0.94</c:v>
                </c:pt>
                <c:pt idx="628">
                  <c:v>1.298</c:v>
                </c:pt>
                <c:pt idx="629">
                  <c:v>-1.8679999999999999</c:v>
                </c:pt>
                <c:pt idx="630">
                  <c:v>0.74571428571428577</c:v>
                </c:pt>
                <c:pt idx="631">
                  <c:v>8.2000000000000031E-2</c:v>
                </c:pt>
                <c:pt idx="632">
                  <c:v>0.63</c:v>
                </c:pt>
                <c:pt idx="633">
                  <c:v>1.4522222222222223</c:v>
                </c:pt>
                <c:pt idx="634">
                  <c:v>0.84</c:v>
                </c:pt>
                <c:pt idx="635">
                  <c:v>1.0574999999999997</c:v>
                </c:pt>
                <c:pt idx="636">
                  <c:v>-0.24857142857142847</c:v>
                </c:pt>
                <c:pt idx="637">
                  <c:v>-0.38500000000000001</c:v>
                </c:pt>
                <c:pt idx="638">
                  <c:v>1.6475</c:v>
                </c:pt>
                <c:pt idx="639">
                  <c:v>0.72499999999999998</c:v>
                </c:pt>
                <c:pt idx="640">
                  <c:v>-0.48</c:v>
                </c:pt>
                <c:pt idx="641">
                  <c:v>0.89999999999999991</c:v>
                </c:pt>
                <c:pt idx="642">
                  <c:v>-0.37857142857142861</c:v>
                </c:pt>
                <c:pt idx="643">
                  <c:v>-2.0833333333333335</c:v>
                </c:pt>
                <c:pt idx="644">
                  <c:v>-1.8</c:v>
                </c:pt>
                <c:pt idx="645">
                  <c:v>6.6666666666666666E-2</c:v>
                </c:pt>
                <c:pt idx="646">
                  <c:v>1.1539999999999999</c:v>
                </c:pt>
                <c:pt idx="647">
                  <c:v>0.44800000000000006</c:v>
                </c:pt>
                <c:pt idx="648">
                  <c:v>-0.39833333333333343</c:v>
                </c:pt>
                <c:pt idx="649">
                  <c:v>0.46</c:v>
                </c:pt>
                <c:pt idx="650">
                  <c:v>-0.98285714285714276</c:v>
                </c:pt>
                <c:pt idx="651">
                  <c:v>1.4399999999999997</c:v>
                </c:pt>
                <c:pt idx="652">
                  <c:v>1.9790909090909095</c:v>
                </c:pt>
                <c:pt idx="653">
                  <c:v>-0.22</c:v>
                </c:pt>
                <c:pt idx="654">
                  <c:v>-0.33749999999999997</c:v>
                </c:pt>
                <c:pt idx="655">
                  <c:v>7.7142857142857055E-2</c:v>
                </c:pt>
                <c:pt idx="656">
                  <c:v>-0.30666666666666664</c:v>
                </c:pt>
                <c:pt idx="657">
                  <c:v>0.67181818181818176</c:v>
                </c:pt>
                <c:pt idx="658">
                  <c:v>0.46</c:v>
                </c:pt>
                <c:pt idx="659">
                  <c:v>-0.8999999999999998</c:v>
                </c:pt>
                <c:pt idx="660">
                  <c:v>-0.22124999999999995</c:v>
                </c:pt>
                <c:pt idx="661">
                  <c:v>1.6542857142857144</c:v>
                </c:pt>
                <c:pt idx="662">
                  <c:v>1.0366666666666668</c:v>
                </c:pt>
                <c:pt idx="663">
                  <c:v>-0.20300000000000015</c:v>
                </c:pt>
                <c:pt idx="664">
                  <c:v>0.73399999999999999</c:v>
                </c:pt>
                <c:pt idx="665">
                  <c:v>1.9924999999999999</c:v>
                </c:pt>
                <c:pt idx="666">
                  <c:v>-1.2333333333333332</c:v>
                </c:pt>
                <c:pt idx="667">
                  <c:v>-0.33499999999999996</c:v>
                </c:pt>
                <c:pt idx="668">
                  <c:v>1.3287500000000001</c:v>
                </c:pt>
                <c:pt idx="669">
                  <c:v>1.8533333333333333</c:v>
                </c:pt>
                <c:pt idx="670">
                  <c:v>0.31142857142857139</c:v>
                </c:pt>
                <c:pt idx="671">
                  <c:v>1.095</c:v>
                </c:pt>
                <c:pt idx="672">
                  <c:v>0.19833333333333333</c:v>
                </c:pt>
                <c:pt idx="673">
                  <c:v>2.0524999999999998</c:v>
                </c:pt>
                <c:pt idx="674">
                  <c:v>-0.72166666666666668</c:v>
                </c:pt>
                <c:pt idx="675">
                  <c:v>-0.36285714285714288</c:v>
                </c:pt>
                <c:pt idx="676">
                  <c:v>-1.0149999999999999</c:v>
                </c:pt>
                <c:pt idx="677">
                  <c:v>-0.43500000000000005</c:v>
                </c:pt>
                <c:pt idx="678">
                  <c:v>1.4750000000000001</c:v>
                </c:pt>
                <c:pt idx="679">
                  <c:v>1.0450000000000002</c:v>
                </c:pt>
                <c:pt idx="680">
                  <c:v>-0.3075</c:v>
                </c:pt>
                <c:pt idx="681">
                  <c:v>0.69333333333333336</c:v>
                </c:pt>
                <c:pt idx="682">
                  <c:v>0.93833333333333335</c:v>
                </c:pt>
                <c:pt idx="683">
                  <c:v>0.73499999999999999</c:v>
                </c:pt>
                <c:pt idx="684">
                  <c:v>2.16</c:v>
                </c:pt>
                <c:pt idx="685">
                  <c:v>0.1433333333333334</c:v>
                </c:pt>
                <c:pt idx="686">
                  <c:v>-0.38</c:v>
                </c:pt>
                <c:pt idx="687">
                  <c:v>-6.2857142857142972E-2</c:v>
                </c:pt>
                <c:pt idx="688">
                  <c:v>2.3159999999999998</c:v>
                </c:pt>
                <c:pt idx="689">
                  <c:v>2.1433333333333331</c:v>
                </c:pt>
                <c:pt idx="690">
                  <c:v>0.18100000000000002</c:v>
                </c:pt>
                <c:pt idx="691">
                  <c:v>-1.7533333333333332</c:v>
                </c:pt>
                <c:pt idx="692">
                  <c:v>-0.92249999999999999</c:v>
                </c:pt>
                <c:pt idx="693">
                  <c:v>0.16999999999999998</c:v>
                </c:pt>
                <c:pt idx="694">
                  <c:v>-1.1199999999999999</c:v>
                </c:pt>
                <c:pt idx="695">
                  <c:v>2.35</c:v>
                </c:pt>
                <c:pt idx="696">
                  <c:v>-0.18250000000000005</c:v>
                </c:pt>
                <c:pt idx="697">
                  <c:v>1.9900000000000002</c:v>
                </c:pt>
                <c:pt idx="698">
                  <c:v>0.22799999999999992</c:v>
                </c:pt>
                <c:pt idx="699">
                  <c:v>1.6083333333333332</c:v>
                </c:pt>
                <c:pt idx="700">
                  <c:v>-0.18500000000000016</c:v>
                </c:pt>
                <c:pt idx="701">
                  <c:v>-0.67999999999999994</c:v>
                </c:pt>
                <c:pt idx="702">
                  <c:v>0.24000000000000007</c:v>
                </c:pt>
                <c:pt idx="703">
                  <c:v>1.67</c:v>
                </c:pt>
                <c:pt idx="704">
                  <c:v>-0.11400000000000006</c:v>
                </c:pt>
                <c:pt idx="705">
                  <c:v>-0.12142857142857132</c:v>
                </c:pt>
                <c:pt idx="706">
                  <c:v>-0.70666666666666667</c:v>
                </c:pt>
                <c:pt idx="707">
                  <c:v>1.6025</c:v>
                </c:pt>
                <c:pt idx="708">
                  <c:v>1.3109090909090908</c:v>
                </c:pt>
                <c:pt idx="709">
                  <c:v>1.2524999999999999</c:v>
                </c:pt>
                <c:pt idx="710">
                  <c:v>-5.3333333333333344E-2</c:v>
                </c:pt>
                <c:pt idx="711">
                  <c:v>-0.59666666666666679</c:v>
                </c:pt>
                <c:pt idx="712">
                  <c:v>-0.45</c:v>
                </c:pt>
                <c:pt idx="713">
                  <c:v>-0.72833333333333317</c:v>
                </c:pt>
                <c:pt idx="714">
                  <c:v>-0.10250000000000004</c:v>
                </c:pt>
                <c:pt idx="715">
                  <c:v>1.3075000000000001</c:v>
                </c:pt>
                <c:pt idx="716">
                  <c:v>-1.97</c:v>
                </c:pt>
                <c:pt idx="717">
                  <c:v>0.64666666666666661</c:v>
                </c:pt>
                <c:pt idx="718">
                  <c:v>-0.11000000000000006</c:v>
                </c:pt>
                <c:pt idx="719">
                  <c:v>1.22</c:v>
                </c:pt>
                <c:pt idx="720">
                  <c:v>-2.1933333333333334</c:v>
                </c:pt>
                <c:pt idx="721">
                  <c:v>-1.7625000000000002</c:v>
                </c:pt>
                <c:pt idx="722">
                  <c:v>0</c:v>
                </c:pt>
                <c:pt idx="723">
                  <c:v>1.5633333333333332</c:v>
                </c:pt>
                <c:pt idx="724">
                  <c:v>0.76333333333333331</c:v>
                </c:pt>
                <c:pt idx="725">
                  <c:v>8.4999999999999964E-2</c:v>
                </c:pt>
                <c:pt idx="726">
                  <c:v>1.9524999999999999</c:v>
                </c:pt>
                <c:pt idx="727">
                  <c:v>-0.38500000000000001</c:v>
                </c:pt>
                <c:pt idx="728">
                  <c:v>-0.93599999999999994</c:v>
                </c:pt>
                <c:pt idx="729">
                  <c:v>0</c:v>
                </c:pt>
                <c:pt idx="730">
                  <c:v>1.76</c:v>
                </c:pt>
                <c:pt idx="731">
                  <c:v>-7.7499999999999986E-2</c:v>
                </c:pt>
                <c:pt idx="732">
                  <c:v>1.2383333333333333</c:v>
                </c:pt>
                <c:pt idx="733">
                  <c:v>1.0250000000000001</c:v>
                </c:pt>
                <c:pt idx="734">
                  <c:v>1.684444444444444</c:v>
                </c:pt>
                <c:pt idx="735">
                  <c:v>1.5657142857142856</c:v>
                </c:pt>
                <c:pt idx="736">
                  <c:v>0.18249999999999997</c:v>
                </c:pt>
                <c:pt idx="737">
                  <c:v>1.3159999999999996</c:v>
                </c:pt>
                <c:pt idx="738">
                  <c:v>-7.7999999999999986E-2</c:v>
                </c:pt>
                <c:pt idx="739">
                  <c:v>1.9233333333333331</c:v>
                </c:pt>
                <c:pt idx="740">
                  <c:v>1.895</c:v>
                </c:pt>
                <c:pt idx="741">
                  <c:v>2.4500000000000002</c:v>
                </c:pt>
                <c:pt idx="742">
                  <c:v>1.1322222222222222</c:v>
                </c:pt>
                <c:pt idx="743">
                  <c:v>2.4146666666666672</c:v>
                </c:pt>
                <c:pt idx="744">
                  <c:v>9.749999999999992E-2</c:v>
                </c:pt>
                <c:pt idx="745">
                  <c:v>-2.2714285714285718</c:v>
                </c:pt>
                <c:pt idx="746">
                  <c:v>-0.1825</c:v>
                </c:pt>
                <c:pt idx="747">
                  <c:v>-0.65333333333333332</c:v>
                </c:pt>
                <c:pt idx="748">
                  <c:v>0.67166666666666675</c:v>
                </c:pt>
                <c:pt idx="749">
                  <c:v>-1.7025000000000001</c:v>
                </c:pt>
                <c:pt idx="750">
                  <c:v>-0.28833333333333327</c:v>
                </c:pt>
                <c:pt idx="751">
                  <c:v>-0.66</c:v>
                </c:pt>
                <c:pt idx="752">
                  <c:v>-1.5999999999999948E-2</c:v>
                </c:pt>
                <c:pt idx="753">
                  <c:v>1.951111111111111</c:v>
                </c:pt>
                <c:pt idx="754">
                  <c:v>7.6666666666666661E-2</c:v>
                </c:pt>
                <c:pt idx="755">
                  <c:v>-1.8085714285714289</c:v>
                </c:pt>
                <c:pt idx="756">
                  <c:v>0.64666666666666661</c:v>
                </c:pt>
                <c:pt idx="757">
                  <c:v>0.87333333333333341</c:v>
                </c:pt>
                <c:pt idx="758">
                  <c:v>-1.2814285714285716</c:v>
                </c:pt>
                <c:pt idx="759">
                  <c:v>-0.2</c:v>
                </c:pt>
                <c:pt idx="760">
                  <c:v>-1.7466666666666668</c:v>
                </c:pt>
                <c:pt idx="761">
                  <c:v>0.15500000000000003</c:v>
                </c:pt>
                <c:pt idx="762">
                  <c:v>1.528</c:v>
                </c:pt>
                <c:pt idx="763">
                  <c:v>1.1840000000000002</c:v>
                </c:pt>
                <c:pt idx="764">
                  <c:v>8.1666666666666735E-2</c:v>
                </c:pt>
                <c:pt idx="765">
                  <c:v>-0.17</c:v>
                </c:pt>
                <c:pt idx="766">
                  <c:v>-5.6666666666666719E-2</c:v>
                </c:pt>
                <c:pt idx="767">
                  <c:v>0.20333333333333345</c:v>
                </c:pt>
                <c:pt idx="768">
                  <c:v>-0.89</c:v>
                </c:pt>
                <c:pt idx="769">
                  <c:v>-0.38500000000000001</c:v>
                </c:pt>
                <c:pt idx="770">
                  <c:v>0.23000000000000004</c:v>
                </c:pt>
                <c:pt idx="771">
                  <c:v>1.1399999999999997</c:v>
                </c:pt>
                <c:pt idx="772">
                  <c:v>0</c:v>
                </c:pt>
                <c:pt idx="773">
                  <c:v>1.1166666666666667</c:v>
                </c:pt>
                <c:pt idx="774">
                  <c:v>0.79</c:v>
                </c:pt>
                <c:pt idx="775">
                  <c:v>-1.5966666666666669</c:v>
                </c:pt>
                <c:pt idx="776">
                  <c:v>-0.48</c:v>
                </c:pt>
                <c:pt idx="777">
                  <c:v>1.115</c:v>
                </c:pt>
                <c:pt idx="778">
                  <c:v>0.10249999999999998</c:v>
                </c:pt>
                <c:pt idx="779">
                  <c:v>0.22999999999999998</c:v>
                </c:pt>
                <c:pt idx="780">
                  <c:v>2.3190909090909093</c:v>
                </c:pt>
                <c:pt idx="781">
                  <c:v>-0.13</c:v>
                </c:pt>
                <c:pt idx="782">
                  <c:v>0</c:v>
                </c:pt>
                <c:pt idx="783">
                  <c:v>0.35666666666666669</c:v>
                </c:pt>
                <c:pt idx="784">
                  <c:v>0.76</c:v>
                </c:pt>
                <c:pt idx="785">
                  <c:v>2.72</c:v>
                </c:pt>
                <c:pt idx="786">
                  <c:v>2.2559999999999998</c:v>
                </c:pt>
                <c:pt idx="787">
                  <c:v>2.3422222222222224</c:v>
                </c:pt>
                <c:pt idx="788">
                  <c:v>2.0944444444444446</c:v>
                </c:pt>
                <c:pt idx="789">
                  <c:v>-2.19</c:v>
                </c:pt>
                <c:pt idx="790">
                  <c:v>0.39000000000000007</c:v>
                </c:pt>
                <c:pt idx="791">
                  <c:v>1.3760000000000001</c:v>
                </c:pt>
                <c:pt idx="792">
                  <c:v>1.4433333333333334</c:v>
                </c:pt>
                <c:pt idx="793">
                  <c:v>1.8783333333333332</c:v>
                </c:pt>
                <c:pt idx="794">
                  <c:v>-0.2350000000000001</c:v>
                </c:pt>
                <c:pt idx="795">
                  <c:v>9.5714285714285779E-2</c:v>
                </c:pt>
                <c:pt idx="796">
                  <c:v>-2.3066666666666666</c:v>
                </c:pt>
                <c:pt idx="797">
                  <c:v>1.29</c:v>
                </c:pt>
                <c:pt idx="798">
                  <c:v>0.52</c:v>
                </c:pt>
                <c:pt idx="799">
                  <c:v>2.3050000000000002</c:v>
                </c:pt>
                <c:pt idx="800">
                  <c:v>0.42454545454545445</c:v>
                </c:pt>
                <c:pt idx="801">
                  <c:v>1.0760000000000001</c:v>
                </c:pt>
                <c:pt idx="802">
                  <c:v>-0.34</c:v>
                </c:pt>
                <c:pt idx="803">
                  <c:v>-1.4324999999999999</c:v>
                </c:pt>
                <c:pt idx="804">
                  <c:v>7.7499999999999958E-2</c:v>
                </c:pt>
                <c:pt idx="805">
                  <c:v>2.1159999999999997</c:v>
                </c:pt>
                <c:pt idx="806">
                  <c:v>1.3216666666666665</c:v>
                </c:pt>
                <c:pt idx="807">
                  <c:v>-1.52</c:v>
                </c:pt>
                <c:pt idx="808">
                  <c:v>-2.4999999999999984E-2</c:v>
                </c:pt>
                <c:pt idx="809">
                  <c:v>1.875</c:v>
                </c:pt>
                <c:pt idx="810">
                  <c:v>2.5479999999999996</c:v>
                </c:pt>
                <c:pt idx="811">
                  <c:v>0.185</c:v>
                </c:pt>
                <c:pt idx="812">
                  <c:v>1.6855555555555555</c:v>
                </c:pt>
                <c:pt idx="813">
                  <c:v>0.496</c:v>
                </c:pt>
                <c:pt idx="814">
                  <c:v>-0.16000000000000009</c:v>
                </c:pt>
                <c:pt idx="815">
                  <c:v>1.0449999999999999</c:v>
                </c:pt>
                <c:pt idx="816">
                  <c:v>0.67499999999999993</c:v>
                </c:pt>
                <c:pt idx="817">
                  <c:v>0.45299999999999996</c:v>
                </c:pt>
                <c:pt idx="818">
                  <c:v>-0.13250000000000006</c:v>
                </c:pt>
                <c:pt idx="819">
                  <c:v>-0.85333333333333339</c:v>
                </c:pt>
                <c:pt idx="820">
                  <c:v>1.2250000000000003</c:v>
                </c:pt>
                <c:pt idx="821">
                  <c:v>2.4849999999999999</c:v>
                </c:pt>
                <c:pt idx="822">
                  <c:v>-0.3033333333333334</c:v>
                </c:pt>
                <c:pt idx="823">
                  <c:v>-8.6666666666666739E-2</c:v>
                </c:pt>
                <c:pt idx="824">
                  <c:v>0.25333333333333335</c:v>
                </c:pt>
                <c:pt idx="825">
                  <c:v>1.54</c:v>
                </c:pt>
                <c:pt idx="826">
                  <c:v>-1.25</c:v>
                </c:pt>
                <c:pt idx="827">
                  <c:v>1.1700000000000002</c:v>
                </c:pt>
                <c:pt idx="828">
                  <c:v>-1.1466666666666667</c:v>
                </c:pt>
                <c:pt idx="829">
                  <c:v>0.34499999999999997</c:v>
                </c:pt>
                <c:pt idx="830">
                  <c:v>0.72999999999999987</c:v>
                </c:pt>
                <c:pt idx="831">
                  <c:v>2.5324999999999998</c:v>
                </c:pt>
                <c:pt idx="832">
                  <c:v>-0.58333333333333326</c:v>
                </c:pt>
                <c:pt idx="833">
                  <c:v>0.57499999999999996</c:v>
                </c:pt>
                <c:pt idx="834">
                  <c:v>0.40800000000000003</c:v>
                </c:pt>
                <c:pt idx="835">
                  <c:v>-1.6179999999999999</c:v>
                </c:pt>
                <c:pt idx="836">
                  <c:v>-1.21</c:v>
                </c:pt>
                <c:pt idx="837">
                  <c:v>0.55166666666666664</c:v>
                </c:pt>
                <c:pt idx="838">
                  <c:v>-1.026</c:v>
                </c:pt>
                <c:pt idx="839">
                  <c:v>0.6925</c:v>
                </c:pt>
                <c:pt idx="840">
                  <c:v>-3.31</c:v>
                </c:pt>
                <c:pt idx="841">
                  <c:v>-0.97</c:v>
                </c:pt>
                <c:pt idx="842">
                  <c:v>-1.5350000000000001</c:v>
                </c:pt>
                <c:pt idx="843">
                  <c:v>-0.54199999999999993</c:v>
                </c:pt>
                <c:pt idx="844">
                  <c:v>0.24749999999999994</c:v>
                </c:pt>
                <c:pt idx="845">
                  <c:v>1.2644444444444443</c:v>
                </c:pt>
                <c:pt idx="846">
                  <c:v>1.1599999999999999</c:v>
                </c:pt>
                <c:pt idx="847">
                  <c:v>0.83200000000000007</c:v>
                </c:pt>
                <c:pt idx="848">
                  <c:v>1.4475000000000002</c:v>
                </c:pt>
                <c:pt idx="849">
                  <c:v>1.1533333333333333</c:v>
                </c:pt>
                <c:pt idx="850">
                  <c:v>8.3333333333332846E-3</c:v>
                </c:pt>
                <c:pt idx="851">
                  <c:v>0.04</c:v>
                </c:pt>
                <c:pt idx="852">
                  <c:v>-0.89099999999999968</c:v>
                </c:pt>
                <c:pt idx="853">
                  <c:v>-0.68</c:v>
                </c:pt>
                <c:pt idx="854">
                  <c:v>-2.2000000000000009E-2</c:v>
                </c:pt>
                <c:pt idx="855">
                  <c:v>-1.6850000000000001</c:v>
                </c:pt>
                <c:pt idx="856">
                  <c:v>0.31666666666666665</c:v>
                </c:pt>
                <c:pt idx="857">
                  <c:v>1.3225</c:v>
                </c:pt>
                <c:pt idx="858">
                  <c:v>-1.1079999999999999</c:v>
                </c:pt>
                <c:pt idx="859">
                  <c:v>0.22599999999999998</c:v>
                </c:pt>
                <c:pt idx="860">
                  <c:v>-1.34</c:v>
                </c:pt>
                <c:pt idx="861">
                  <c:v>-0.76500000000000001</c:v>
                </c:pt>
                <c:pt idx="862">
                  <c:v>-0.62500000000000011</c:v>
                </c:pt>
                <c:pt idx="863">
                  <c:v>-1.1199999999999999</c:v>
                </c:pt>
                <c:pt idx="864">
                  <c:v>-0.70666666666666667</c:v>
                </c:pt>
                <c:pt idx="865">
                  <c:v>2.4450000000000003</c:v>
                </c:pt>
                <c:pt idx="866">
                  <c:v>-2.335</c:v>
                </c:pt>
                <c:pt idx="867">
                  <c:v>1.6857142857142857</c:v>
                </c:pt>
                <c:pt idx="868">
                  <c:v>2.15</c:v>
                </c:pt>
                <c:pt idx="869">
                  <c:v>2.0750000000000002</c:v>
                </c:pt>
                <c:pt idx="870">
                  <c:v>1.4179999999999999</c:v>
                </c:pt>
                <c:pt idx="871">
                  <c:v>1.62</c:v>
                </c:pt>
                <c:pt idx="872">
                  <c:v>0.28249999999999997</c:v>
                </c:pt>
                <c:pt idx="873">
                  <c:v>-1.39</c:v>
                </c:pt>
                <c:pt idx="874">
                  <c:v>1.0333333333333334</c:v>
                </c:pt>
                <c:pt idx="875">
                  <c:v>0.54999999999999993</c:v>
                </c:pt>
                <c:pt idx="876">
                  <c:v>-0.11500000000000006</c:v>
                </c:pt>
                <c:pt idx="877">
                  <c:v>1.5225000000000004</c:v>
                </c:pt>
                <c:pt idx="878">
                  <c:v>2.4666666666666668</c:v>
                </c:pt>
                <c:pt idx="879">
                  <c:v>0.36999999999999994</c:v>
                </c:pt>
                <c:pt idx="880">
                  <c:v>-2.0333333333333332</c:v>
                </c:pt>
                <c:pt idx="881">
                  <c:v>-2.92</c:v>
                </c:pt>
                <c:pt idx="882">
                  <c:v>0.10000000000000002</c:v>
                </c:pt>
                <c:pt idx="883">
                  <c:v>-0.26500000000000001</c:v>
                </c:pt>
                <c:pt idx="884">
                  <c:v>0.52</c:v>
                </c:pt>
                <c:pt idx="885">
                  <c:v>-0.62428571428571422</c:v>
                </c:pt>
                <c:pt idx="886">
                  <c:v>-0.35</c:v>
                </c:pt>
                <c:pt idx="887">
                  <c:v>-1.8333333333333333</c:v>
                </c:pt>
                <c:pt idx="888">
                  <c:v>2.89</c:v>
                </c:pt>
                <c:pt idx="889">
                  <c:v>-0.4885714285714286</c:v>
                </c:pt>
                <c:pt idx="890">
                  <c:v>1.3471428571428572</c:v>
                </c:pt>
                <c:pt idx="891">
                  <c:v>-1.1766666666666667</c:v>
                </c:pt>
                <c:pt idx="892">
                  <c:v>-0.14000000000000001</c:v>
                </c:pt>
                <c:pt idx="893">
                  <c:v>0.86333333333333329</c:v>
                </c:pt>
                <c:pt idx="894">
                  <c:v>1.25</c:v>
                </c:pt>
                <c:pt idx="895">
                  <c:v>-0.13571428571428581</c:v>
                </c:pt>
                <c:pt idx="896">
                  <c:v>1.300909090909091</c:v>
                </c:pt>
                <c:pt idx="897">
                  <c:v>1.06</c:v>
                </c:pt>
                <c:pt idx="898">
                  <c:v>-0.13999999999999999</c:v>
                </c:pt>
                <c:pt idx="899">
                  <c:v>0.57333333333333336</c:v>
                </c:pt>
                <c:pt idx="900">
                  <c:v>-2.5449999999999999</c:v>
                </c:pt>
                <c:pt idx="901">
                  <c:v>0.50800000000000012</c:v>
                </c:pt>
                <c:pt idx="902">
                  <c:v>-0.15333333333333332</c:v>
                </c:pt>
                <c:pt idx="903">
                  <c:v>0.96333333333333337</c:v>
                </c:pt>
                <c:pt idx="904">
                  <c:v>0.79142857142857126</c:v>
                </c:pt>
                <c:pt idx="905">
                  <c:v>-0.56666666666666676</c:v>
                </c:pt>
                <c:pt idx="906">
                  <c:v>2.2133333333333334</c:v>
                </c:pt>
                <c:pt idx="907">
                  <c:v>0.76888888888888884</c:v>
                </c:pt>
                <c:pt idx="908">
                  <c:v>0.39999999999999997</c:v>
                </c:pt>
                <c:pt idx="909">
                  <c:v>0.31124999999999992</c:v>
                </c:pt>
                <c:pt idx="910">
                  <c:v>2.6614285714285715</c:v>
                </c:pt>
                <c:pt idx="911">
                  <c:v>1.3650000000000002</c:v>
                </c:pt>
                <c:pt idx="912">
                  <c:v>-0.44333333333333336</c:v>
                </c:pt>
                <c:pt idx="913">
                  <c:v>-1.1566666666666665</c:v>
                </c:pt>
                <c:pt idx="914">
                  <c:v>1.24</c:v>
                </c:pt>
                <c:pt idx="915">
                  <c:v>0.11000000000000003</c:v>
                </c:pt>
                <c:pt idx="916">
                  <c:v>-0.16</c:v>
                </c:pt>
                <c:pt idx="917">
                  <c:v>-0.14666666666666667</c:v>
                </c:pt>
                <c:pt idx="918">
                  <c:v>1.89</c:v>
                </c:pt>
                <c:pt idx="919">
                  <c:v>-1.36</c:v>
                </c:pt>
                <c:pt idx="920">
                  <c:v>-0.38923076923076905</c:v>
                </c:pt>
                <c:pt idx="921">
                  <c:v>0.59666666666666657</c:v>
                </c:pt>
                <c:pt idx="922">
                  <c:v>0</c:v>
                </c:pt>
                <c:pt idx="923">
                  <c:v>-1.9574999999999998</c:v>
                </c:pt>
                <c:pt idx="924">
                  <c:v>2.3216666666666659</c:v>
                </c:pt>
                <c:pt idx="925">
                  <c:v>1.488</c:v>
                </c:pt>
                <c:pt idx="926">
                  <c:v>-0.13857142857142857</c:v>
                </c:pt>
                <c:pt idx="927">
                  <c:v>1.28</c:v>
                </c:pt>
                <c:pt idx="928">
                  <c:v>0.44000000000000006</c:v>
                </c:pt>
                <c:pt idx="929">
                  <c:v>0.94399999999999973</c:v>
                </c:pt>
                <c:pt idx="930">
                  <c:v>-0.10499999999999998</c:v>
                </c:pt>
                <c:pt idx="931">
                  <c:v>2.5179999999999998</c:v>
                </c:pt>
                <c:pt idx="932">
                  <c:v>1.0399999999999998</c:v>
                </c:pt>
                <c:pt idx="933">
                  <c:v>1.1425000000000001</c:v>
                </c:pt>
                <c:pt idx="934">
                  <c:v>-1.2440000000000002</c:v>
                </c:pt>
                <c:pt idx="935">
                  <c:v>-4.07</c:v>
                </c:pt>
                <c:pt idx="936">
                  <c:v>-0.96333333333333337</c:v>
                </c:pt>
                <c:pt idx="937">
                  <c:v>0.50749999999999995</c:v>
                </c:pt>
                <c:pt idx="938">
                  <c:v>1.0011111111111108</c:v>
                </c:pt>
                <c:pt idx="939">
                  <c:v>-1.7775000000000001</c:v>
                </c:pt>
                <c:pt idx="940">
                  <c:v>1.9524999999999997</c:v>
                </c:pt>
                <c:pt idx="941">
                  <c:v>-1.3599999999999999</c:v>
                </c:pt>
                <c:pt idx="942">
                  <c:v>1.0014285714285711</c:v>
                </c:pt>
                <c:pt idx="943">
                  <c:v>1.7421428571428572</c:v>
                </c:pt>
                <c:pt idx="944">
                  <c:v>-0.85</c:v>
                </c:pt>
                <c:pt idx="945">
                  <c:v>0</c:v>
                </c:pt>
                <c:pt idx="946">
                  <c:v>2.04</c:v>
                </c:pt>
                <c:pt idx="947">
                  <c:v>0.97454545454545471</c:v>
                </c:pt>
                <c:pt idx="948">
                  <c:v>-0.35333333333333333</c:v>
                </c:pt>
                <c:pt idx="949">
                  <c:v>-0.41500000000000004</c:v>
                </c:pt>
                <c:pt idx="950">
                  <c:v>0.91999999999999993</c:v>
                </c:pt>
                <c:pt idx="951">
                  <c:v>0.69374999999999987</c:v>
                </c:pt>
                <c:pt idx="952">
                  <c:v>1.24</c:v>
                </c:pt>
                <c:pt idx="953">
                  <c:v>-1.8033333333333335</c:v>
                </c:pt>
                <c:pt idx="954">
                  <c:v>-2.2349999999999999</c:v>
                </c:pt>
                <c:pt idx="955">
                  <c:v>-1.54</c:v>
                </c:pt>
                <c:pt idx="956">
                  <c:v>0.41666666666666669</c:v>
                </c:pt>
                <c:pt idx="957">
                  <c:v>-1.5150000000000001</c:v>
                </c:pt>
                <c:pt idx="958">
                  <c:v>1.2000000000000002</c:v>
                </c:pt>
                <c:pt idx="959">
                  <c:v>5.000000000000001E-2</c:v>
                </c:pt>
                <c:pt idx="960">
                  <c:v>0.11</c:v>
                </c:pt>
                <c:pt idx="961">
                  <c:v>0.60499999999999998</c:v>
                </c:pt>
                <c:pt idx="962">
                  <c:v>-0.51333333333333331</c:v>
                </c:pt>
                <c:pt idx="963">
                  <c:v>0.99875000000000003</c:v>
                </c:pt>
                <c:pt idx="964">
                  <c:v>3.22</c:v>
                </c:pt>
                <c:pt idx="965">
                  <c:v>-0.2024999999999999</c:v>
                </c:pt>
                <c:pt idx="966">
                  <c:v>1.5242857142857145</c:v>
                </c:pt>
                <c:pt idx="967">
                  <c:v>1.56</c:v>
                </c:pt>
                <c:pt idx="968">
                  <c:v>0.50666666666666649</c:v>
                </c:pt>
                <c:pt idx="969">
                  <c:v>0.80600000000000005</c:v>
                </c:pt>
                <c:pt idx="970">
                  <c:v>2.6374999999999997</c:v>
                </c:pt>
                <c:pt idx="971">
                  <c:v>0.47</c:v>
                </c:pt>
                <c:pt idx="972">
                  <c:v>0.67500000000000004</c:v>
                </c:pt>
                <c:pt idx="973">
                  <c:v>1.6537500000000003</c:v>
                </c:pt>
                <c:pt idx="974">
                  <c:v>0.26</c:v>
                </c:pt>
                <c:pt idx="975">
                  <c:v>0.16799999999999998</c:v>
                </c:pt>
                <c:pt idx="976">
                  <c:v>-0.55499999999999994</c:v>
                </c:pt>
                <c:pt idx="977">
                  <c:v>-0.11333333333333336</c:v>
                </c:pt>
                <c:pt idx="978">
                  <c:v>1.4</c:v>
                </c:pt>
                <c:pt idx="979">
                  <c:v>1.1924999999999999</c:v>
                </c:pt>
                <c:pt idx="980">
                  <c:v>-0.45333333333333331</c:v>
                </c:pt>
                <c:pt idx="981">
                  <c:v>0.2133333333333334</c:v>
                </c:pt>
                <c:pt idx="982">
                  <c:v>0.19600000000000001</c:v>
                </c:pt>
                <c:pt idx="983">
                  <c:v>-0.19142857142857145</c:v>
                </c:pt>
                <c:pt idx="984">
                  <c:v>1.53</c:v>
                </c:pt>
                <c:pt idx="985">
                  <c:v>-2.1799999999999997</c:v>
                </c:pt>
                <c:pt idx="986">
                  <c:v>0.99333333333333351</c:v>
                </c:pt>
                <c:pt idx="987">
                  <c:v>0.43250000000000005</c:v>
                </c:pt>
                <c:pt idx="988">
                  <c:v>0.40249999999999997</c:v>
                </c:pt>
                <c:pt idx="989">
                  <c:v>0</c:v>
                </c:pt>
                <c:pt idx="990">
                  <c:v>1.5975000000000001</c:v>
                </c:pt>
                <c:pt idx="991">
                  <c:v>0.4449999999999999</c:v>
                </c:pt>
                <c:pt idx="992">
                  <c:v>0.49333333333333335</c:v>
                </c:pt>
                <c:pt idx="993">
                  <c:v>0.92375000000000007</c:v>
                </c:pt>
                <c:pt idx="994">
                  <c:v>-1.2066666666666668</c:v>
                </c:pt>
                <c:pt idx="995">
                  <c:v>0.15</c:v>
                </c:pt>
                <c:pt idx="996">
                  <c:v>3.6666666666666625E-2</c:v>
                </c:pt>
                <c:pt idx="997">
                  <c:v>-1.3425</c:v>
                </c:pt>
                <c:pt idx="998">
                  <c:v>8.3333333333333329E-2</c:v>
                </c:pt>
                <c:pt idx="999">
                  <c:v>-6.8571428571428575E-2</c:v>
                </c:pt>
                <c:pt idx="1000">
                  <c:v>-0.20999999999999994</c:v>
                </c:pt>
                <c:pt idx="1001">
                  <c:v>-0.49800000000000005</c:v>
                </c:pt>
                <c:pt idx="1002">
                  <c:v>-0.56333333333333335</c:v>
                </c:pt>
                <c:pt idx="1003">
                  <c:v>1.3333333333333333</c:v>
                </c:pt>
                <c:pt idx="1004">
                  <c:v>-0.68499999999999994</c:v>
                </c:pt>
                <c:pt idx="1005">
                  <c:v>-1.78</c:v>
                </c:pt>
                <c:pt idx="1006">
                  <c:v>1.3466666666666665</c:v>
                </c:pt>
                <c:pt idx="1007">
                  <c:v>1.9450000000000001</c:v>
                </c:pt>
                <c:pt idx="1008">
                  <c:v>1.2250000000000001</c:v>
                </c:pt>
                <c:pt idx="1009">
                  <c:v>0.47750000000000004</c:v>
                </c:pt>
                <c:pt idx="1010">
                  <c:v>1.8649999999999998</c:v>
                </c:pt>
                <c:pt idx="1011">
                  <c:v>-0.16000000000000003</c:v>
                </c:pt>
                <c:pt idx="1012">
                  <c:v>-0.81</c:v>
                </c:pt>
                <c:pt idx="1013">
                  <c:v>-0.10749999999999996</c:v>
                </c:pt>
                <c:pt idx="1014">
                  <c:v>-0.26300000000000001</c:v>
                </c:pt>
                <c:pt idx="1015">
                  <c:v>1.6716666666666669</c:v>
                </c:pt>
                <c:pt idx="1016">
                  <c:v>0.48000000000000009</c:v>
                </c:pt>
                <c:pt idx="1017">
                  <c:v>6.3333333333333172E-2</c:v>
                </c:pt>
                <c:pt idx="1018">
                  <c:v>-0.18000000000000002</c:v>
                </c:pt>
                <c:pt idx="1019">
                  <c:v>0.33250000000000002</c:v>
                </c:pt>
                <c:pt idx="1020">
                  <c:v>1.3975</c:v>
                </c:pt>
                <c:pt idx="1021">
                  <c:v>0.80750000000000011</c:v>
                </c:pt>
                <c:pt idx="1022">
                  <c:v>0.98000000000000009</c:v>
                </c:pt>
                <c:pt idx="1023">
                  <c:v>-0.46999999999999986</c:v>
                </c:pt>
                <c:pt idx="1024">
                  <c:v>1.5566666666666664</c:v>
                </c:pt>
                <c:pt idx="1025">
                  <c:v>-0.4</c:v>
                </c:pt>
                <c:pt idx="1026">
                  <c:v>0.53142857142857125</c:v>
                </c:pt>
                <c:pt idx="1027">
                  <c:v>0.83599999999999997</c:v>
                </c:pt>
                <c:pt idx="1028">
                  <c:v>-0.76666666666666672</c:v>
                </c:pt>
                <c:pt idx="1029">
                  <c:v>2.2533333333333334</c:v>
                </c:pt>
                <c:pt idx="1030">
                  <c:v>0.41600000000000004</c:v>
                </c:pt>
                <c:pt idx="1031">
                  <c:v>-0.97749999999999992</c:v>
                </c:pt>
                <c:pt idx="1032">
                  <c:v>0.66000000000000014</c:v>
                </c:pt>
                <c:pt idx="1033">
                  <c:v>-8.5000000000000117E-2</c:v>
                </c:pt>
                <c:pt idx="1034">
                  <c:v>1.8699999999999999</c:v>
                </c:pt>
                <c:pt idx="1035">
                  <c:v>1.0288888888888885</c:v>
                </c:pt>
                <c:pt idx="1036">
                  <c:v>0.13428571428571426</c:v>
                </c:pt>
                <c:pt idx="1037">
                  <c:v>0.87333333333333341</c:v>
                </c:pt>
                <c:pt idx="1038">
                  <c:v>0.78200000000000014</c:v>
                </c:pt>
                <c:pt idx="1039">
                  <c:v>1.1283333333333332</c:v>
                </c:pt>
                <c:pt idx="1040">
                  <c:v>1.2883333333333333</c:v>
                </c:pt>
                <c:pt idx="1041">
                  <c:v>0.73444444444444446</c:v>
                </c:pt>
                <c:pt idx="1042">
                  <c:v>-0.80500000000000005</c:v>
                </c:pt>
                <c:pt idx="1043">
                  <c:v>1.2766666666666666</c:v>
                </c:pt>
                <c:pt idx="1044">
                  <c:v>0.77666666666666673</c:v>
                </c:pt>
                <c:pt idx="1045">
                  <c:v>-0.69750000000000001</c:v>
                </c:pt>
                <c:pt idx="1046">
                  <c:v>-2.4649999999999999</c:v>
                </c:pt>
                <c:pt idx="1047">
                  <c:v>-0.54625000000000001</c:v>
                </c:pt>
                <c:pt idx="1048">
                  <c:v>0.74888888888888894</c:v>
                </c:pt>
                <c:pt idx="1049">
                  <c:v>0</c:v>
                </c:pt>
                <c:pt idx="1050">
                  <c:v>6.6666666666666666E-2</c:v>
                </c:pt>
                <c:pt idx="1051">
                  <c:v>0.23999999999999977</c:v>
                </c:pt>
                <c:pt idx="1052">
                  <c:v>0.87</c:v>
                </c:pt>
                <c:pt idx="1053">
                  <c:v>-0.42499999999999999</c:v>
                </c:pt>
                <c:pt idx="1054">
                  <c:v>2.1862499999999998</c:v>
                </c:pt>
                <c:pt idx="1055">
                  <c:v>1.2611111111111113</c:v>
                </c:pt>
                <c:pt idx="1056">
                  <c:v>-1.44</c:v>
                </c:pt>
                <c:pt idx="1057">
                  <c:v>0.7749999999999998</c:v>
                </c:pt>
                <c:pt idx="1058">
                  <c:v>1.92625</c:v>
                </c:pt>
                <c:pt idx="1059">
                  <c:v>1.0587499999999999</c:v>
                </c:pt>
                <c:pt idx="1060">
                  <c:v>-0.41999999999999993</c:v>
                </c:pt>
                <c:pt idx="1061">
                  <c:v>-1.3180000000000001</c:v>
                </c:pt>
                <c:pt idx="1062">
                  <c:v>-2.2599999999999998</c:v>
                </c:pt>
                <c:pt idx="1063">
                  <c:v>0.91666666666666663</c:v>
                </c:pt>
                <c:pt idx="1064">
                  <c:v>-1.2250000000000001</c:v>
                </c:pt>
                <c:pt idx="1065">
                  <c:v>0.85375000000000001</c:v>
                </c:pt>
                <c:pt idx="1066">
                  <c:v>0.18333333333333338</c:v>
                </c:pt>
                <c:pt idx="1067">
                  <c:v>-0.57999999999999996</c:v>
                </c:pt>
                <c:pt idx="1068">
                  <c:v>0.84599999999999986</c:v>
                </c:pt>
                <c:pt idx="1069">
                  <c:v>-1.8220000000000003</c:v>
                </c:pt>
                <c:pt idx="1070">
                  <c:v>2.5100000000000002</c:v>
                </c:pt>
                <c:pt idx="1071">
                  <c:v>-0.17749999999999999</c:v>
                </c:pt>
                <c:pt idx="1072">
                  <c:v>-6.2500000000000056E-2</c:v>
                </c:pt>
                <c:pt idx="1073">
                  <c:v>2.3571428571428572</c:v>
                </c:pt>
                <c:pt idx="1074">
                  <c:v>0.27999999999999997</c:v>
                </c:pt>
                <c:pt idx="1075">
                  <c:v>-0.13571428571428562</c:v>
                </c:pt>
                <c:pt idx="1076">
                  <c:v>-0.65749999999999997</c:v>
                </c:pt>
                <c:pt idx="1077">
                  <c:v>-0.46</c:v>
                </c:pt>
                <c:pt idx="1078">
                  <c:v>1.7522222222222221</c:v>
                </c:pt>
                <c:pt idx="1079">
                  <c:v>0.84600000000000009</c:v>
                </c:pt>
                <c:pt idx="1080">
                  <c:v>-0.19666666666666663</c:v>
                </c:pt>
                <c:pt idx="1081">
                  <c:v>-0.52</c:v>
                </c:pt>
                <c:pt idx="1082">
                  <c:v>-1.4875</c:v>
                </c:pt>
                <c:pt idx="1083">
                  <c:v>-3.89</c:v>
                </c:pt>
                <c:pt idx="1084">
                  <c:v>-0.23</c:v>
                </c:pt>
                <c:pt idx="1085">
                  <c:v>0.74500000000000011</c:v>
                </c:pt>
                <c:pt idx="1086">
                  <c:v>1.0974999999999999</c:v>
                </c:pt>
                <c:pt idx="1087">
                  <c:v>-0.69</c:v>
                </c:pt>
                <c:pt idx="1088">
                  <c:v>0.14999999999999997</c:v>
                </c:pt>
                <c:pt idx="1089">
                  <c:v>0.67999999999999994</c:v>
                </c:pt>
                <c:pt idx="1090">
                  <c:v>2.4049999999999998</c:v>
                </c:pt>
                <c:pt idx="1091">
                  <c:v>0.71249999999999991</c:v>
                </c:pt>
                <c:pt idx="1092">
                  <c:v>1.2150000000000001</c:v>
                </c:pt>
                <c:pt idx="1093">
                  <c:v>1.6783333333333335</c:v>
                </c:pt>
                <c:pt idx="1094">
                  <c:v>-1.075</c:v>
                </c:pt>
                <c:pt idx="1095">
                  <c:v>-3.3333333333334103E-3</c:v>
                </c:pt>
                <c:pt idx="1096">
                  <c:v>-0.14499999999999996</c:v>
                </c:pt>
                <c:pt idx="1097">
                  <c:v>0.26833333333333326</c:v>
                </c:pt>
                <c:pt idx="1098">
                  <c:v>0.33666666666666667</c:v>
                </c:pt>
                <c:pt idx="1099">
                  <c:v>0.91</c:v>
                </c:pt>
                <c:pt idx="1100">
                  <c:v>2.5</c:v>
                </c:pt>
                <c:pt idx="1101">
                  <c:v>-1.71</c:v>
                </c:pt>
                <c:pt idx="1102">
                  <c:v>0.36000000000000004</c:v>
                </c:pt>
                <c:pt idx="1103">
                  <c:v>-0.79333333333333333</c:v>
                </c:pt>
                <c:pt idx="1104">
                  <c:v>1.7166666666666666</c:v>
                </c:pt>
                <c:pt idx="1105">
                  <c:v>1.3125</c:v>
                </c:pt>
                <c:pt idx="1106">
                  <c:v>2.5314285714285711</c:v>
                </c:pt>
                <c:pt idx="1107">
                  <c:v>1.0720000000000001</c:v>
                </c:pt>
                <c:pt idx="1108">
                  <c:v>0.51500000000000001</c:v>
                </c:pt>
                <c:pt idx="1109">
                  <c:v>-0.22499999999999998</c:v>
                </c:pt>
                <c:pt idx="1110">
                  <c:v>0.67000000000000015</c:v>
                </c:pt>
                <c:pt idx="1111">
                  <c:v>2.44</c:v>
                </c:pt>
                <c:pt idx="1112">
                  <c:v>0.92999999999999994</c:v>
                </c:pt>
                <c:pt idx="1113">
                  <c:v>-1.2150000000000001</c:v>
                </c:pt>
                <c:pt idx="1114">
                  <c:v>1.201111111111111</c:v>
                </c:pt>
                <c:pt idx="1115">
                  <c:v>0.42166666666666669</c:v>
                </c:pt>
                <c:pt idx="1116">
                  <c:v>-0.40500000000000003</c:v>
                </c:pt>
                <c:pt idx="1117">
                  <c:v>-0.24142857142857141</c:v>
                </c:pt>
                <c:pt idx="1118">
                  <c:v>2.9333333333333336</c:v>
                </c:pt>
                <c:pt idx="1119">
                  <c:v>0</c:v>
                </c:pt>
                <c:pt idx="1120">
                  <c:v>0.38</c:v>
                </c:pt>
                <c:pt idx="1121">
                  <c:v>-0.67666666666666675</c:v>
                </c:pt>
                <c:pt idx="1122">
                  <c:v>-0.99000000000000021</c:v>
                </c:pt>
                <c:pt idx="1123">
                  <c:v>0.10500000000000009</c:v>
                </c:pt>
                <c:pt idx="1124">
                  <c:v>0.57750000000000001</c:v>
                </c:pt>
                <c:pt idx="1125">
                  <c:v>-0.16249999999999998</c:v>
                </c:pt>
                <c:pt idx="1126">
                  <c:v>0.19000000000000003</c:v>
                </c:pt>
                <c:pt idx="1127">
                  <c:v>0.5116666666666666</c:v>
                </c:pt>
                <c:pt idx="1128">
                  <c:v>-2.3550000000000004</c:v>
                </c:pt>
                <c:pt idx="1129">
                  <c:v>-0.41142857142857137</c:v>
                </c:pt>
                <c:pt idx="1130">
                  <c:v>1.0216666666666667</c:v>
                </c:pt>
                <c:pt idx="1131">
                  <c:v>1.9400000000000002</c:v>
                </c:pt>
                <c:pt idx="1132">
                  <c:v>0.85222222222222233</c:v>
                </c:pt>
                <c:pt idx="1133">
                  <c:v>0.83200000000000007</c:v>
                </c:pt>
                <c:pt idx="1134">
                  <c:v>0.81200000000000006</c:v>
                </c:pt>
                <c:pt idx="1135">
                  <c:v>2.2050000000000001</c:v>
                </c:pt>
                <c:pt idx="1136">
                  <c:v>1.7022222222222223</c:v>
                </c:pt>
                <c:pt idx="1137">
                  <c:v>-0.75749999999999995</c:v>
                </c:pt>
                <c:pt idx="1138">
                  <c:v>1.198</c:v>
                </c:pt>
                <c:pt idx="1139">
                  <c:v>0.83857142857142875</c:v>
                </c:pt>
                <c:pt idx="1140">
                  <c:v>-0.25666666666666671</c:v>
                </c:pt>
                <c:pt idx="1141">
                  <c:v>0.77799999999999991</c:v>
                </c:pt>
                <c:pt idx="1142">
                  <c:v>1.842222222222222</c:v>
                </c:pt>
                <c:pt idx="1143">
                  <c:v>0.60799999999999998</c:v>
                </c:pt>
                <c:pt idx="1144">
                  <c:v>1.3789999999999998</c:v>
                </c:pt>
                <c:pt idx="1145">
                  <c:v>-1.6188888888888888</c:v>
                </c:pt>
                <c:pt idx="1146">
                  <c:v>-0.34600000000000009</c:v>
                </c:pt>
                <c:pt idx="1147">
                  <c:v>1.5266666666666666</c:v>
                </c:pt>
                <c:pt idx="1148">
                  <c:v>-0.3328571428571428</c:v>
                </c:pt>
                <c:pt idx="1149">
                  <c:v>0.19499999999999995</c:v>
                </c:pt>
                <c:pt idx="1150">
                  <c:v>-0.41599999999999993</c:v>
                </c:pt>
                <c:pt idx="1151">
                  <c:v>2.52</c:v>
                </c:pt>
                <c:pt idx="1152">
                  <c:v>0.38166666666666665</c:v>
                </c:pt>
                <c:pt idx="1153">
                  <c:v>1.2533333333333336</c:v>
                </c:pt>
                <c:pt idx="1154">
                  <c:v>-0.11</c:v>
                </c:pt>
                <c:pt idx="1155">
                  <c:v>-1.0550000000000002</c:v>
                </c:pt>
                <c:pt idx="1156">
                  <c:v>0.92333333333333334</c:v>
                </c:pt>
                <c:pt idx="1157">
                  <c:v>-0.61142857142857132</c:v>
                </c:pt>
                <c:pt idx="1158">
                  <c:v>0.91249999999999987</c:v>
                </c:pt>
                <c:pt idx="1159">
                  <c:v>0.84999999999999987</c:v>
                </c:pt>
                <c:pt idx="1160">
                  <c:v>0.73333333333333328</c:v>
                </c:pt>
                <c:pt idx="1161">
                  <c:v>-0.17400000000000021</c:v>
                </c:pt>
                <c:pt idx="1162">
                  <c:v>0.15599999999999986</c:v>
                </c:pt>
                <c:pt idx="1163">
                  <c:v>7.5999999999999984E-2</c:v>
                </c:pt>
                <c:pt idx="1164">
                  <c:v>0.76500000000000012</c:v>
                </c:pt>
                <c:pt idx="1165">
                  <c:v>-0.41666666666666657</c:v>
                </c:pt>
                <c:pt idx="1166">
                  <c:v>0.11666666666666665</c:v>
                </c:pt>
                <c:pt idx="1167">
                  <c:v>0.71</c:v>
                </c:pt>
                <c:pt idx="1168">
                  <c:v>-1.3716666666666668</c:v>
                </c:pt>
                <c:pt idx="1169">
                  <c:v>-1.64</c:v>
                </c:pt>
                <c:pt idx="1170">
                  <c:v>2.58</c:v>
                </c:pt>
                <c:pt idx="1171">
                  <c:v>0</c:v>
                </c:pt>
                <c:pt idx="1172">
                  <c:v>-0.505</c:v>
                </c:pt>
                <c:pt idx="1173">
                  <c:v>0.59400000000000008</c:v>
                </c:pt>
                <c:pt idx="1174">
                  <c:v>-2.0000000000000018E-2</c:v>
                </c:pt>
                <c:pt idx="1175">
                  <c:v>-0.02</c:v>
                </c:pt>
                <c:pt idx="1176">
                  <c:v>0.78333333333333321</c:v>
                </c:pt>
                <c:pt idx="1177">
                  <c:v>-1.65</c:v>
                </c:pt>
                <c:pt idx="1178">
                  <c:v>0.55500000000000005</c:v>
                </c:pt>
                <c:pt idx="1179">
                  <c:v>0.84</c:v>
                </c:pt>
                <c:pt idx="1180">
                  <c:v>-0.37285714285714289</c:v>
                </c:pt>
                <c:pt idx="1181">
                  <c:v>0.68400000000000016</c:v>
                </c:pt>
                <c:pt idx="1182">
                  <c:v>1.0090000000000001</c:v>
                </c:pt>
                <c:pt idx="1183">
                  <c:v>1.79</c:v>
                </c:pt>
                <c:pt idx="1184">
                  <c:v>1.6733333333333336</c:v>
                </c:pt>
                <c:pt idx="1185">
                  <c:v>2.3000000000000003</c:v>
                </c:pt>
                <c:pt idx="1186">
                  <c:v>0.1183333333333333</c:v>
                </c:pt>
                <c:pt idx="1187">
                  <c:v>0.19500000000000001</c:v>
                </c:pt>
                <c:pt idx="1188">
                  <c:v>1.2583333333333333</c:v>
                </c:pt>
                <c:pt idx="1189">
                  <c:v>-1.51</c:v>
                </c:pt>
                <c:pt idx="1190">
                  <c:v>0.155</c:v>
                </c:pt>
                <c:pt idx="1191">
                  <c:v>0.72000000000000008</c:v>
                </c:pt>
                <c:pt idx="1192">
                  <c:v>2.2625000000000002</c:v>
                </c:pt>
                <c:pt idx="1193">
                  <c:v>-0.95</c:v>
                </c:pt>
                <c:pt idx="1194">
                  <c:v>-0.47750000000000004</c:v>
                </c:pt>
                <c:pt idx="1195">
                  <c:v>0</c:v>
                </c:pt>
                <c:pt idx="1196">
                  <c:v>-1.68</c:v>
                </c:pt>
                <c:pt idx="1197">
                  <c:v>-1.3566666666666667</c:v>
                </c:pt>
                <c:pt idx="1198">
                  <c:v>0.26500000000000001</c:v>
                </c:pt>
                <c:pt idx="1199">
                  <c:v>2.2050000000000001</c:v>
                </c:pt>
                <c:pt idx="1200">
                  <c:v>0.98250000000000004</c:v>
                </c:pt>
                <c:pt idx="1201">
                  <c:v>0.97375</c:v>
                </c:pt>
                <c:pt idx="1202">
                  <c:v>0.36</c:v>
                </c:pt>
                <c:pt idx="1203">
                  <c:v>-0.42250000000000004</c:v>
                </c:pt>
                <c:pt idx="1204">
                  <c:v>1.0866666666666667</c:v>
                </c:pt>
                <c:pt idx="1205">
                  <c:v>-0.63400000000000001</c:v>
                </c:pt>
                <c:pt idx="1206">
                  <c:v>-0.16333333333333336</c:v>
                </c:pt>
                <c:pt idx="1207">
                  <c:v>-2.19</c:v>
                </c:pt>
                <c:pt idx="1208">
                  <c:v>0.27400000000000002</c:v>
                </c:pt>
                <c:pt idx="1209">
                  <c:v>0.67499999999999993</c:v>
                </c:pt>
                <c:pt idx="1210">
                  <c:v>0.98727272727272719</c:v>
                </c:pt>
                <c:pt idx="1211">
                  <c:v>0.69000000000000006</c:v>
                </c:pt>
                <c:pt idx="1212">
                  <c:v>0.3841666666666666</c:v>
                </c:pt>
                <c:pt idx="1213">
                  <c:v>1.8</c:v>
                </c:pt>
                <c:pt idx="1214">
                  <c:v>0.65500000000000003</c:v>
                </c:pt>
                <c:pt idx="1215">
                  <c:v>-4.1399999999999997</c:v>
                </c:pt>
                <c:pt idx="1216">
                  <c:v>1.5499999999999998</c:v>
                </c:pt>
                <c:pt idx="1217">
                  <c:v>8.0000000000000071E-2</c:v>
                </c:pt>
                <c:pt idx="1218">
                  <c:v>0.43874999999999997</c:v>
                </c:pt>
                <c:pt idx="1219">
                  <c:v>1.1666666666666667</c:v>
                </c:pt>
                <c:pt idx="1220">
                  <c:v>2.71</c:v>
                </c:pt>
                <c:pt idx="1221">
                  <c:v>1.5630000000000002</c:v>
                </c:pt>
                <c:pt idx="1222">
                  <c:v>-1.0799999999999998</c:v>
                </c:pt>
                <c:pt idx="1223">
                  <c:v>-0.24999999999999994</c:v>
                </c:pt>
                <c:pt idx="1224">
                  <c:v>0.69428571428571417</c:v>
                </c:pt>
                <c:pt idx="1225">
                  <c:v>-8.3999999999999894E-2</c:v>
                </c:pt>
                <c:pt idx="1226">
                  <c:v>1.1881818181818182</c:v>
                </c:pt>
                <c:pt idx="1227">
                  <c:v>-2.64</c:v>
                </c:pt>
                <c:pt idx="1228">
                  <c:v>0.72142857142857142</c:v>
                </c:pt>
                <c:pt idx="1229">
                  <c:v>2.2233333333333332</c:v>
                </c:pt>
                <c:pt idx="1230">
                  <c:v>0.12599999999999997</c:v>
                </c:pt>
                <c:pt idx="1231">
                  <c:v>0.93571428571428561</c:v>
                </c:pt>
                <c:pt idx="1232">
                  <c:v>9.1666666666666605E-2</c:v>
                </c:pt>
                <c:pt idx="1233">
                  <c:v>-1.01</c:v>
                </c:pt>
                <c:pt idx="1234">
                  <c:v>-0.45500000000000002</c:v>
                </c:pt>
                <c:pt idx="1235">
                  <c:v>0.54285714285714282</c:v>
                </c:pt>
                <c:pt idx="1236">
                  <c:v>-0.14428571428571438</c:v>
                </c:pt>
                <c:pt idx="1237">
                  <c:v>0.56499999999999995</c:v>
                </c:pt>
                <c:pt idx="1238">
                  <c:v>-0.97666666666666668</c:v>
                </c:pt>
                <c:pt idx="1239">
                  <c:v>-2.5714285714285672E-2</c:v>
                </c:pt>
                <c:pt idx="1240">
                  <c:v>0.92</c:v>
                </c:pt>
                <c:pt idx="1241">
                  <c:v>1.2849999999999999</c:v>
                </c:pt>
                <c:pt idx="1242">
                  <c:v>0.60499999999999998</c:v>
                </c:pt>
                <c:pt idx="1243">
                  <c:v>-1.3320000000000001</c:v>
                </c:pt>
                <c:pt idx="1244">
                  <c:v>2.5780000000000003</c:v>
                </c:pt>
                <c:pt idx="1245">
                  <c:v>-7.8181818181818213E-2</c:v>
                </c:pt>
                <c:pt idx="1246">
                  <c:v>1.2877777777777775</c:v>
                </c:pt>
                <c:pt idx="1247">
                  <c:v>-1.8571428571428555E-2</c:v>
                </c:pt>
                <c:pt idx="1248">
                  <c:v>-1.7</c:v>
                </c:pt>
                <c:pt idx="1249">
                  <c:v>8.5000000000000034E-2</c:v>
                </c:pt>
                <c:pt idx="1250">
                  <c:v>2.3354545454545454</c:v>
                </c:pt>
                <c:pt idx="1251">
                  <c:v>-8.7500000000000133E-2</c:v>
                </c:pt>
                <c:pt idx="1252">
                  <c:v>-0.1414285714285714</c:v>
                </c:pt>
                <c:pt idx="1253">
                  <c:v>1.6485714285714284</c:v>
                </c:pt>
                <c:pt idx="1254">
                  <c:v>0.22</c:v>
                </c:pt>
                <c:pt idx="1255">
                  <c:v>0.12333333333333331</c:v>
                </c:pt>
                <c:pt idx="1256">
                  <c:v>0.45999999999999996</c:v>
                </c:pt>
                <c:pt idx="1257">
                  <c:v>0.66285714285714292</c:v>
                </c:pt>
                <c:pt idx="1258">
                  <c:v>-0.31</c:v>
                </c:pt>
                <c:pt idx="1259">
                  <c:v>0.63571428571428579</c:v>
                </c:pt>
                <c:pt idx="1260">
                  <c:v>-2.5983333333333332</c:v>
                </c:pt>
                <c:pt idx="1261">
                  <c:v>0.73499999999999999</c:v>
                </c:pt>
                <c:pt idx="1262">
                  <c:v>1.5564285714285713</c:v>
                </c:pt>
                <c:pt idx="1263">
                  <c:v>1.1299999999999999</c:v>
                </c:pt>
                <c:pt idx="1264">
                  <c:v>1.3936363636363636</c:v>
                </c:pt>
                <c:pt idx="1265">
                  <c:v>-0.42428571428571438</c:v>
                </c:pt>
                <c:pt idx="1266">
                  <c:v>1.075</c:v>
                </c:pt>
                <c:pt idx="1267">
                  <c:v>0.56300000000000006</c:v>
                </c:pt>
                <c:pt idx="1268">
                  <c:v>-0.86</c:v>
                </c:pt>
                <c:pt idx="1269">
                  <c:v>-0.94</c:v>
                </c:pt>
                <c:pt idx="1270">
                  <c:v>-2.6466666666666665</c:v>
                </c:pt>
                <c:pt idx="1271">
                  <c:v>6.0000000000000053E-2</c:v>
                </c:pt>
                <c:pt idx="1272">
                  <c:v>0.92200000000000004</c:v>
                </c:pt>
                <c:pt idx="1273">
                  <c:v>1.1400000000000001</c:v>
                </c:pt>
                <c:pt idx="1274">
                  <c:v>-0.92874999999999996</c:v>
                </c:pt>
                <c:pt idx="1275">
                  <c:v>1.2957142857142858</c:v>
                </c:pt>
                <c:pt idx="1276">
                  <c:v>0.16500000000000004</c:v>
                </c:pt>
                <c:pt idx="1277">
                  <c:v>7.5999999999999984E-2</c:v>
                </c:pt>
                <c:pt idx="1278">
                  <c:v>0.39833333333333337</c:v>
                </c:pt>
                <c:pt idx="1279">
                  <c:v>-0.33</c:v>
                </c:pt>
                <c:pt idx="1280">
                  <c:v>-0.59499999999999997</c:v>
                </c:pt>
                <c:pt idx="1281">
                  <c:v>0.48666666666666664</c:v>
                </c:pt>
                <c:pt idx="1282">
                  <c:v>1.4000000000000004</c:v>
                </c:pt>
                <c:pt idx="1283">
                  <c:v>1.54</c:v>
                </c:pt>
                <c:pt idx="1284">
                  <c:v>-0.19250000000000012</c:v>
                </c:pt>
                <c:pt idx="1285">
                  <c:v>-1.1000000000000001</c:v>
                </c:pt>
                <c:pt idx="1286">
                  <c:v>1.3480000000000003</c:v>
                </c:pt>
                <c:pt idx="1287">
                  <c:v>-0.93</c:v>
                </c:pt>
                <c:pt idx="1288">
                  <c:v>1.1785714285714286</c:v>
                </c:pt>
                <c:pt idx="1289">
                  <c:v>0.92399999999999982</c:v>
                </c:pt>
                <c:pt idx="1290">
                  <c:v>0.67400000000000004</c:v>
                </c:pt>
                <c:pt idx="1291">
                  <c:v>2.0237500000000002</c:v>
                </c:pt>
                <c:pt idx="1292">
                  <c:v>3.26</c:v>
                </c:pt>
                <c:pt idx="1293">
                  <c:v>-1.39</c:v>
                </c:pt>
                <c:pt idx="1294">
                  <c:v>-1.2</c:v>
                </c:pt>
                <c:pt idx="1295">
                  <c:v>0.62</c:v>
                </c:pt>
                <c:pt idx="1296">
                  <c:v>0.77</c:v>
                </c:pt>
                <c:pt idx="1297">
                  <c:v>0.14166666666666664</c:v>
                </c:pt>
                <c:pt idx="1298">
                  <c:v>2</c:v>
                </c:pt>
                <c:pt idx="1299">
                  <c:v>0.96583333333333365</c:v>
                </c:pt>
                <c:pt idx="1300">
                  <c:v>-2.16</c:v>
                </c:pt>
                <c:pt idx="1301">
                  <c:v>2.1783333333333332</c:v>
                </c:pt>
                <c:pt idx="1302">
                  <c:v>1.1988888888888889</c:v>
                </c:pt>
                <c:pt idx="1303">
                  <c:v>-0.27</c:v>
                </c:pt>
                <c:pt idx="1304">
                  <c:v>-3.71</c:v>
                </c:pt>
                <c:pt idx="1305">
                  <c:v>1.8199999999999998</c:v>
                </c:pt>
                <c:pt idx="1306">
                  <c:v>2.38</c:v>
                </c:pt>
                <c:pt idx="1307">
                  <c:v>1.4916666666666669</c:v>
                </c:pt>
                <c:pt idx="1308">
                  <c:v>0.19000000000000003</c:v>
                </c:pt>
                <c:pt idx="1309">
                  <c:v>2.78</c:v>
                </c:pt>
                <c:pt idx="1310">
                  <c:v>1.0266666666666666</c:v>
                </c:pt>
                <c:pt idx="1311">
                  <c:v>1.7949999999999997</c:v>
                </c:pt>
                <c:pt idx="1312">
                  <c:v>0.60250000000000004</c:v>
                </c:pt>
                <c:pt idx="1313">
                  <c:v>1.0849999999999997</c:v>
                </c:pt>
                <c:pt idx="1314">
                  <c:v>-0.375</c:v>
                </c:pt>
                <c:pt idx="1315">
                  <c:v>0.41400000000000003</c:v>
                </c:pt>
                <c:pt idx="1316">
                  <c:v>0.82500000000000018</c:v>
                </c:pt>
                <c:pt idx="1317">
                  <c:v>1.5185714285714285</c:v>
                </c:pt>
                <c:pt idx="1318">
                  <c:v>-4.34</c:v>
                </c:pt>
                <c:pt idx="1319">
                  <c:v>8.666666666666667E-2</c:v>
                </c:pt>
                <c:pt idx="1320">
                  <c:v>-1.95</c:v>
                </c:pt>
                <c:pt idx="1321">
                  <c:v>-0.11749999999999999</c:v>
                </c:pt>
                <c:pt idx="1322">
                  <c:v>1.49</c:v>
                </c:pt>
                <c:pt idx="1323">
                  <c:v>1.5049999999999999</c:v>
                </c:pt>
                <c:pt idx="1324">
                  <c:v>-0.14333333333333334</c:v>
                </c:pt>
                <c:pt idx="1325">
                  <c:v>0.53142857142857136</c:v>
                </c:pt>
                <c:pt idx="1326">
                  <c:v>1.2233333333333334</c:v>
                </c:pt>
                <c:pt idx="1327">
                  <c:v>0.13250000000000001</c:v>
                </c:pt>
                <c:pt idx="1328">
                  <c:v>0.89000000000000012</c:v>
                </c:pt>
                <c:pt idx="1329">
                  <c:v>0.8600000000000001</c:v>
                </c:pt>
                <c:pt idx="1330">
                  <c:v>-3.0000000000000089E-2</c:v>
                </c:pt>
                <c:pt idx="1331">
                  <c:v>1.2133333333333332</c:v>
                </c:pt>
                <c:pt idx="1332">
                  <c:v>-0.99200000000000021</c:v>
                </c:pt>
                <c:pt idx="1333">
                  <c:v>2.09375</c:v>
                </c:pt>
                <c:pt idx="1334">
                  <c:v>0.36</c:v>
                </c:pt>
                <c:pt idx="1335">
                  <c:v>0.63</c:v>
                </c:pt>
                <c:pt idx="1336">
                  <c:v>-0.11499999999999994</c:v>
                </c:pt>
                <c:pt idx="1337">
                  <c:v>-0.28000000000000003</c:v>
                </c:pt>
                <c:pt idx="1338">
                  <c:v>2.1155555555555559</c:v>
                </c:pt>
                <c:pt idx="1339">
                  <c:v>1.6900000000000002</c:v>
                </c:pt>
                <c:pt idx="1340">
                  <c:v>0.495</c:v>
                </c:pt>
                <c:pt idx="1341">
                  <c:v>0.38400000000000001</c:v>
                </c:pt>
                <c:pt idx="1342">
                  <c:v>0.97166666666666668</c:v>
                </c:pt>
                <c:pt idx="1343">
                  <c:v>-0.32100000000000006</c:v>
                </c:pt>
                <c:pt idx="1344">
                  <c:v>-0.97</c:v>
                </c:pt>
                <c:pt idx="1345">
                  <c:v>0.93</c:v>
                </c:pt>
                <c:pt idx="1346">
                  <c:v>0.23249999999999996</c:v>
                </c:pt>
                <c:pt idx="1347">
                  <c:v>-2.1775000000000002</c:v>
                </c:pt>
                <c:pt idx="1348">
                  <c:v>1.61</c:v>
                </c:pt>
                <c:pt idx="1349">
                  <c:v>-0.53999999999999992</c:v>
                </c:pt>
                <c:pt idx="1350">
                  <c:v>0.13083333333333336</c:v>
                </c:pt>
                <c:pt idx="1351">
                  <c:v>1.5714285714285714</c:v>
                </c:pt>
                <c:pt idx="1352">
                  <c:v>1.1960000000000002</c:v>
                </c:pt>
                <c:pt idx="1353">
                  <c:v>0.79299999999999982</c:v>
                </c:pt>
                <c:pt idx="1354">
                  <c:v>-0.92999999999999994</c:v>
                </c:pt>
                <c:pt idx="1355">
                  <c:v>0.27500000000000002</c:v>
                </c:pt>
                <c:pt idx="1356">
                  <c:v>-0.68500000000000005</c:v>
                </c:pt>
                <c:pt idx="1357">
                  <c:v>-1.1599999999999999</c:v>
                </c:pt>
                <c:pt idx="1358">
                  <c:v>1.36</c:v>
                </c:pt>
                <c:pt idx="1359">
                  <c:v>0.34666666666666668</c:v>
                </c:pt>
                <c:pt idx="1360">
                  <c:v>0.91142857142857159</c:v>
                </c:pt>
                <c:pt idx="1361">
                  <c:v>1.6833333333333333</c:v>
                </c:pt>
                <c:pt idx="1362">
                  <c:v>1.5100000000000002</c:v>
                </c:pt>
                <c:pt idx="1363">
                  <c:v>-2.0049999999999999</c:v>
                </c:pt>
                <c:pt idx="1364">
                  <c:v>-1.24</c:v>
                </c:pt>
                <c:pt idx="1365">
                  <c:v>0.83750000000000024</c:v>
                </c:pt>
                <c:pt idx="1366">
                  <c:v>-1.93</c:v>
                </c:pt>
                <c:pt idx="1367">
                  <c:v>0.48833333333333329</c:v>
                </c:pt>
                <c:pt idx="1368">
                  <c:v>2.6589999999999998</c:v>
                </c:pt>
                <c:pt idx="1369">
                  <c:v>1.5049999999999999</c:v>
                </c:pt>
                <c:pt idx="1370">
                  <c:v>0.88444444444444459</c:v>
                </c:pt>
                <c:pt idx="1371">
                  <c:v>0</c:v>
                </c:pt>
                <c:pt idx="1372">
                  <c:v>0.42599999999999999</c:v>
                </c:pt>
                <c:pt idx="1373">
                  <c:v>-1.115</c:v>
                </c:pt>
                <c:pt idx="1374">
                  <c:v>1.3820000000000001</c:v>
                </c:pt>
                <c:pt idx="1375">
                  <c:v>2.2371428571428571</c:v>
                </c:pt>
                <c:pt idx="1376">
                  <c:v>0.44714285714285718</c:v>
                </c:pt>
                <c:pt idx="1377">
                  <c:v>0.33750000000000002</c:v>
                </c:pt>
                <c:pt idx="1378">
                  <c:v>0.5</c:v>
                </c:pt>
                <c:pt idx="1379">
                  <c:v>1.3733333333333331</c:v>
                </c:pt>
                <c:pt idx="1380">
                  <c:v>0</c:v>
                </c:pt>
                <c:pt idx="1381">
                  <c:v>0.53</c:v>
                </c:pt>
                <c:pt idx="1382">
                  <c:v>1.2885714285714285</c:v>
                </c:pt>
                <c:pt idx="1383">
                  <c:v>-0.65</c:v>
                </c:pt>
                <c:pt idx="1384">
                  <c:v>0.77363636363636346</c:v>
                </c:pt>
                <c:pt idx="1385">
                  <c:v>2.4180000000000001</c:v>
                </c:pt>
                <c:pt idx="1386">
                  <c:v>-1.58</c:v>
                </c:pt>
                <c:pt idx="1387">
                  <c:v>1.74</c:v>
                </c:pt>
                <c:pt idx="1388">
                  <c:v>0.12666666666666662</c:v>
                </c:pt>
                <c:pt idx="1389">
                  <c:v>4.0000000000000036E-2</c:v>
                </c:pt>
                <c:pt idx="1390">
                  <c:v>1.22</c:v>
                </c:pt>
                <c:pt idx="1391">
                  <c:v>2.0699999999999998</c:v>
                </c:pt>
                <c:pt idx="1392">
                  <c:v>0.42000000000000004</c:v>
                </c:pt>
                <c:pt idx="1393">
                  <c:v>1.1955555555555555</c:v>
                </c:pt>
                <c:pt idx="1394">
                  <c:v>0.55500000000000005</c:v>
                </c:pt>
                <c:pt idx="1395">
                  <c:v>0.8859999999999999</c:v>
                </c:pt>
                <c:pt idx="1396">
                  <c:v>0.6366666666666666</c:v>
                </c:pt>
                <c:pt idx="1397">
                  <c:v>0</c:v>
                </c:pt>
                <c:pt idx="1398">
                  <c:v>1.1120000000000001</c:v>
                </c:pt>
                <c:pt idx="1399">
                  <c:v>-0.20000000000000007</c:v>
                </c:pt>
                <c:pt idx="1400">
                  <c:v>1.0820000000000001</c:v>
                </c:pt>
                <c:pt idx="1401">
                  <c:v>-6.9999999999999993E-2</c:v>
                </c:pt>
                <c:pt idx="1402">
                  <c:v>0.82</c:v>
                </c:pt>
                <c:pt idx="1403">
                  <c:v>2.333333333333338E-2</c:v>
                </c:pt>
                <c:pt idx="1404">
                  <c:v>0.33333333333333331</c:v>
                </c:pt>
                <c:pt idx="1405">
                  <c:v>1.28</c:v>
                </c:pt>
                <c:pt idx="1406">
                  <c:v>0.42999999999999994</c:v>
                </c:pt>
                <c:pt idx="1407">
                  <c:v>-1.0633333333333332</c:v>
                </c:pt>
                <c:pt idx="1408">
                  <c:v>0.60833333333333328</c:v>
                </c:pt>
                <c:pt idx="1409">
                  <c:v>-0.21666666666666667</c:v>
                </c:pt>
                <c:pt idx="1410">
                  <c:v>0.20999999999999996</c:v>
                </c:pt>
                <c:pt idx="1411">
                  <c:v>2.4649999999999999</c:v>
                </c:pt>
                <c:pt idx="1412">
                  <c:v>-1.1850000000000001</c:v>
                </c:pt>
                <c:pt idx="1413">
                  <c:v>2.02</c:v>
                </c:pt>
                <c:pt idx="1414">
                  <c:v>1.3133333333333332</c:v>
                </c:pt>
                <c:pt idx="1415">
                  <c:v>1.6085714285714285</c:v>
                </c:pt>
                <c:pt idx="1416">
                  <c:v>0.70199999999999996</c:v>
                </c:pt>
                <c:pt idx="1417">
                  <c:v>1.1266666666666667</c:v>
                </c:pt>
                <c:pt idx="1418">
                  <c:v>0.71500000000000008</c:v>
                </c:pt>
                <c:pt idx="1419">
                  <c:v>-0.60399999999999998</c:v>
                </c:pt>
                <c:pt idx="1420">
                  <c:v>1.4449999999999998</c:v>
                </c:pt>
                <c:pt idx="1421">
                  <c:v>-0.34499999999999992</c:v>
                </c:pt>
                <c:pt idx="1422">
                  <c:v>-0.19499999999999995</c:v>
                </c:pt>
                <c:pt idx="1423">
                  <c:v>-0.15</c:v>
                </c:pt>
                <c:pt idx="1424">
                  <c:v>1.1499999999999999</c:v>
                </c:pt>
                <c:pt idx="1425">
                  <c:v>-1.51</c:v>
                </c:pt>
                <c:pt idx="1426">
                  <c:v>1.0316666666666665</c:v>
                </c:pt>
                <c:pt idx="1427">
                  <c:v>-0.30428571428571427</c:v>
                </c:pt>
                <c:pt idx="1428">
                  <c:v>1.8333333333333333</c:v>
                </c:pt>
                <c:pt idx="1429">
                  <c:v>0.39666666666666667</c:v>
                </c:pt>
                <c:pt idx="1430">
                  <c:v>1.3900000000000001</c:v>
                </c:pt>
                <c:pt idx="1431">
                  <c:v>1.2000000000000011E-2</c:v>
                </c:pt>
                <c:pt idx="1432">
                  <c:v>1.4650000000000001</c:v>
                </c:pt>
                <c:pt idx="1433">
                  <c:v>1.1428571428571439E-2</c:v>
                </c:pt>
                <c:pt idx="1434">
                  <c:v>2.38</c:v>
                </c:pt>
                <c:pt idx="1435">
                  <c:v>1.7687500000000003</c:v>
                </c:pt>
                <c:pt idx="1436">
                  <c:v>0.215</c:v>
                </c:pt>
                <c:pt idx="1437">
                  <c:v>-0.10666666666666662</c:v>
                </c:pt>
                <c:pt idx="1438">
                  <c:v>0.62000000000000011</c:v>
                </c:pt>
                <c:pt idx="1439">
                  <c:v>0.68</c:v>
                </c:pt>
                <c:pt idx="1440">
                  <c:v>-0.38666666666666671</c:v>
                </c:pt>
                <c:pt idx="1441">
                  <c:v>1.75</c:v>
                </c:pt>
                <c:pt idx="1442">
                  <c:v>0.63000000000000012</c:v>
                </c:pt>
                <c:pt idx="1443">
                  <c:v>-0.76666666666666672</c:v>
                </c:pt>
                <c:pt idx="1444">
                  <c:v>-1.095</c:v>
                </c:pt>
                <c:pt idx="1445">
                  <c:v>1.734</c:v>
                </c:pt>
                <c:pt idx="1446">
                  <c:v>-1.32</c:v>
                </c:pt>
                <c:pt idx="1447">
                  <c:v>0.22700000000000004</c:v>
                </c:pt>
                <c:pt idx="1448">
                  <c:v>0.38999999999999996</c:v>
                </c:pt>
                <c:pt idx="1449">
                  <c:v>-0.15142857142857144</c:v>
                </c:pt>
                <c:pt idx="1450">
                  <c:v>-6.5000000000000016E-2</c:v>
                </c:pt>
                <c:pt idx="1451">
                  <c:v>0.24750000000000005</c:v>
                </c:pt>
                <c:pt idx="1452">
                  <c:v>0.47666666666666674</c:v>
                </c:pt>
                <c:pt idx="1453">
                  <c:v>-0.55666666666666664</c:v>
                </c:pt>
                <c:pt idx="1454">
                  <c:v>0.96199999999999997</c:v>
                </c:pt>
                <c:pt idx="1455">
                  <c:v>1.39</c:v>
                </c:pt>
                <c:pt idx="1456">
                  <c:v>0.22333333333333338</c:v>
                </c:pt>
                <c:pt idx="1457">
                  <c:v>-6.5000000000000002E-2</c:v>
                </c:pt>
                <c:pt idx="1458">
                  <c:v>2.64</c:v>
                </c:pt>
                <c:pt idx="1459">
                  <c:v>-0.2225</c:v>
                </c:pt>
                <c:pt idx="1460">
                  <c:v>1.04</c:v>
                </c:pt>
                <c:pt idx="1461">
                  <c:v>-0.60500000000000009</c:v>
                </c:pt>
                <c:pt idx="1462">
                  <c:v>1.6175000000000002</c:v>
                </c:pt>
                <c:pt idx="1463">
                  <c:v>-2.177142857142857</c:v>
                </c:pt>
                <c:pt idx="1464">
                  <c:v>-1.0799999999999998</c:v>
                </c:pt>
                <c:pt idx="1465">
                  <c:v>-1.1100000000000001</c:v>
                </c:pt>
                <c:pt idx="1466">
                  <c:v>-0.69333333333333336</c:v>
                </c:pt>
                <c:pt idx="1467">
                  <c:v>0.46749999999999997</c:v>
                </c:pt>
                <c:pt idx="1468">
                  <c:v>-1.95</c:v>
                </c:pt>
                <c:pt idx="1469">
                  <c:v>-0.86</c:v>
                </c:pt>
                <c:pt idx="1470">
                  <c:v>2.14</c:v>
                </c:pt>
                <c:pt idx="1471">
                  <c:v>0.79333333333333333</c:v>
                </c:pt>
                <c:pt idx="1472">
                  <c:v>0</c:v>
                </c:pt>
                <c:pt idx="1473">
                  <c:v>0.22333333333333336</c:v>
                </c:pt>
                <c:pt idx="1474">
                  <c:v>0.78333333333333333</c:v>
                </c:pt>
                <c:pt idx="1475">
                  <c:v>0.25000000000000011</c:v>
                </c:pt>
                <c:pt idx="1476">
                  <c:v>0.78333333333333333</c:v>
                </c:pt>
                <c:pt idx="1477">
                  <c:v>1.9780000000000002</c:v>
                </c:pt>
                <c:pt idx="1478">
                  <c:v>-0.12500000000000003</c:v>
                </c:pt>
                <c:pt idx="1479">
                  <c:v>1.4139999999999999</c:v>
                </c:pt>
                <c:pt idx="1480">
                  <c:v>1.7983333333333338</c:v>
                </c:pt>
                <c:pt idx="1481">
                  <c:v>1.1633333333333333</c:v>
                </c:pt>
                <c:pt idx="1482">
                  <c:v>-0.18</c:v>
                </c:pt>
                <c:pt idx="1483">
                  <c:v>0.78833333333333344</c:v>
                </c:pt>
                <c:pt idx="1484">
                  <c:v>1.9057142857142857</c:v>
                </c:pt>
                <c:pt idx="1485">
                  <c:v>1.02</c:v>
                </c:pt>
                <c:pt idx="1486">
                  <c:v>2.27</c:v>
                </c:pt>
                <c:pt idx="1487">
                  <c:v>2.9540000000000006</c:v>
                </c:pt>
                <c:pt idx="1488">
                  <c:v>0.27599999999999997</c:v>
                </c:pt>
                <c:pt idx="1489">
                  <c:v>0.92600000000000016</c:v>
                </c:pt>
                <c:pt idx="1490">
                  <c:v>-2.2400000000000002</c:v>
                </c:pt>
                <c:pt idx="1491">
                  <c:v>-1.4759999999999998</c:v>
                </c:pt>
                <c:pt idx="1492">
                  <c:v>-2.0699999999999998</c:v>
                </c:pt>
                <c:pt idx="1493">
                  <c:v>0.91428571428571437</c:v>
                </c:pt>
                <c:pt idx="1494">
                  <c:v>-9.4999999999999973E-2</c:v>
                </c:pt>
                <c:pt idx="1495">
                  <c:v>1.8050000000000002</c:v>
                </c:pt>
                <c:pt idx="1496">
                  <c:v>0.375</c:v>
                </c:pt>
                <c:pt idx="1497">
                  <c:v>0.91999999999999993</c:v>
                </c:pt>
                <c:pt idx="1498">
                  <c:v>1.8133333333333332</c:v>
                </c:pt>
                <c:pt idx="1499">
                  <c:v>0.80999999999999994</c:v>
                </c:pt>
                <c:pt idx="1500">
                  <c:v>0</c:v>
                </c:pt>
                <c:pt idx="1501">
                  <c:v>0.34500000000000003</c:v>
                </c:pt>
                <c:pt idx="1502">
                  <c:v>2.1</c:v>
                </c:pt>
                <c:pt idx="1503">
                  <c:v>0.22999999999999998</c:v>
                </c:pt>
                <c:pt idx="1504">
                  <c:v>-1.0900000000000001</c:v>
                </c:pt>
                <c:pt idx="1505">
                  <c:v>-0.5149999999999999</c:v>
                </c:pt>
                <c:pt idx="1506">
                  <c:v>0.13600000000000004</c:v>
                </c:pt>
                <c:pt idx="1507">
                  <c:v>0.67142857142857149</c:v>
                </c:pt>
                <c:pt idx="1508">
                  <c:v>0.71250000000000002</c:v>
                </c:pt>
                <c:pt idx="1509">
                  <c:v>-0.12363636363636367</c:v>
                </c:pt>
                <c:pt idx="1510">
                  <c:v>0.18199999999999994</c:v>
                </c:pt>
                <c:pt idx="1511">
                  <c:v>2.3644444444444446</c:v>
                </c:pt>
                <c:pt idx="1512">
                  <c:v>2.6666666666666689E-2</c:v>
                </c:pt>
                <c:pt idx="1513">
                  <c:v>0.12714285714285714</c:v>
                </c:pt>
                <c:pt idx="1514">
                  <c:v>-2.68</c:v>
                </c:pt>
                <c:pt idx="1515">
                  <c:v>-0.44999999999999996</c:v>
                </c:pt>
                <c:pt idx="1516">
                  <c:v>0.12</c:v>
                </c:pt>
                <c:pt idx="1517">
                  <c:v>1.1100000000000001</c:v>
                </c:pt>
                <c:pt idx="1518">
                  <c:v>2.59</c:v>
                </c:pt>
                <c:pt idx="1519">
                  <c:v>-2.0916666666666668</c:v>
                </c:pt>
                <c:pt idx="1520">
                  <c:v>3.2</c:v>
                </c:pt>
                <c:pt idx="1521">
                  <c:v>-1.4457142857142855</c:v>
                </c:pt>
                <c:pt idx="1522">
                  <c:v>1.9828571428571427</c:v>
                </c:pt>
                <c:pt idx="1523">
                  <c:v>0.52833333333333332</c:v>
                </c:pt>
                <c:pt idx="1524">
                  <c:v>1.2566666666666668</c:v>
                </c:pt>
                <c:pt idx="1525">
                  <c:v>9.4999999999999973E-2</c:v>
                </c:pt>
                <c:pt idx="1526">
                  <c:v>-1.5575000000000001</c:v>
                </c:pt>
                <c:pt idx="1527">
                  <c:v>2.2955555555555556</c:v>
                </c:pt>
                <c:pt idx="1528">
                  <c:v>0.94000000000000017</c:v>
                </c:pt>
                <c:pt idx="1529">
                  <c:v>-0.45500000000000002</c:v>
                </c:pt>
                <c:pt idx="1530">
                  <c:v>1.7428571428571427</c:v>
                </c:pt>
                <c:pt idx="1531">
                  <c:v>0.08</c:v>
                </c:pt>
                <c:pt idx="1532">
                  <c:v>2.0825</c:v>
                </c:pt>
                <c:pt idx="1533">
                  <c:v>-1.8571428571428621E-2</c:v>
                </c:pt>
                <c:pt idx="1534">
                  <c:v>-0.55999999999999994</c:v>
                </c:pt>
                <c:pt idx="1535">
                  <c:v>1.3622222222222224</c:v>
                </c:pt>
                <c:pt idx="1536">
                  <c:v>-0.16333333333333333</c:v>
                </c:pt>
                <c:pt idx="1537">
                  <c:v>-0.19500000000000006</c:v>
                </c:pt>
                <c:pt idx="1538">
                  <c:v>1.24</c:v>
                </c:pt>
                <c:pt idx="1539">
                  <c:v>0.90500000000000003</c:v>
                </c:pt>
                <c:pt idx="1540">
                  <c:v>0.81400000000000006</c:v>
                </c:pt>
                <c:pt idx="1541">
                  <c:v>0.10666666666666669</c:v>
                </c:pt>
                <c:pt idx="1542">
                  <c:v>7.0000000000000021E-2</c:v>
                </c:pt>
                <c:pt idx="1543">
                  <c:v>0.47909090909090907</c:v>
                </c:pt>
                <c:pt idx="1544">
                  <c:v>1.2633333333333334</c:v>
                </c:pt>
                <c:pt idx="1545">
                  <c:v>0.2233333333333333</c:v>
                </c:pt>
                <c:pt idx="1546">
                  <c:v>-0.84749999999999992</c:v>
                </c:pt>
                <c:pt idx="1547">
                  <c:v>0.82250000000000001</c:v>
                </c:pt>
                <c:pt idx="1548">
                  <c:v>0.67999999999999994</c:v>
                </c:pt>
                <c:pt idx="1549">
                  <c:v>-0.60333333333333339</c:v>
                </c:pt>
                <c:pt idx="1550">
                  <c:v>1.92</c:v>
                </c:pt>
                <c:pt idx="1551">
                  <c:v>-1.1933333333333334</c:v>
                </c:pt>
                <c:pt idx="1552">
                  <c:v>-1.68</c:v>
                </c:pt>
                <c:pt idx="1553">
                  <c:v>1.6866666666666668</c:v>
                </c:pt>
                <c:pt idx="1554">
                  <c:v>0.7</c:v>
                </c:pt>
                <c:pt idx="1555">
                  <c:v>-1.18</c:v>
                </c:pt>
                <c:pt idx="1556">
                  <c:v>-0.94999999999999984</c:v>
                </c:pt>
                <c:pt idx="1557">
                  <c:v>1.0779999999999998</c:v>
                </c:pt>
                <c:pt idx="1558">
                  <c:v>0</c:v>
                </c:pt>
                <c:pt idx="1559">
                  <c:v>-1.2850000000000001</c:v>
                </c:pt>
                <c:pt idx="1560">
                  <c:v>1.9760000000000002</c:v>
                </c:pt>
                <c:pt idx="1561">
                  <c:v>7.7500000000000013E-2</c:v>
                </c:pt>
                <c:pt idx="1562">
                  <c:v>1.2311111111111113</c:v>
                </c:pt>
                <c:pt idx="1563">
                  <c:v>1.1166666666666667</c:v>
                </c:pt>
                <c:pt idx="1564">
                  <c:v>1.2650000000000001</c:v>
                </c:pt>
                <c:pt idx="1565">
                  <c:v>2.8725000000000001</c:v>
                </c:pt>
                <c:pt idx="1566">
                  <c:v>1.8338461538461539</c:v>
                </c:pt>
                <c:pt idx="1567">
                  <c:v>0.14142857142857146</c:v>
                </c:pt>
                <c:pt idx="1568">
                  <c:v>0</c:v>
                </c:pt>
                <c:pt idx="1569">
                  <c:v>0.84333333333333327</c:v>
                </c:pt>
                <c:pt idx="1570">
                  <c:v>-0.86000000000000021</c:v>
                </c:pt>
                <c:pt idx="1571">
                  <c:v>0.52999999999999992</c:v>
                </c:pt>
                <c:pt idx="1572">
                  <c:v>-0.29749999999999999</c:v>
                </c:pt>
                <c:pt idx="1573">
                  <c:v>-7.6666666666666647E-2</c:v>
                </c:pt>
                <c:pt idx="1574">
                  <c:v>6.0000000000000496E-3</c:v>
                </c:pt>
                <c:pt idx="1575">
                  <c:v>0.65400000000000014</c:v>
                </c:pt>
                <c:pt idx="1576">
                  <c:v>0.71800000000000019</c:v>
                </c:pt>
                <c:pt idx="1577">
                  <c:v>0.125</c:v>
                </c:pt>
                <c:pt idx="1578">
                  <c:v>-1.5633333333333332</c:v>
                </c:pt>
                <c:pt idx="1579">
                  <c:v>-1.1733333333333331</c:v>
                </c:pt>
                <c:pt idx="1580">
                  <c:v>-0.45999999999999996</c:v>
                </c:pt>
                <c:pt idx="1581">
                  <c:v>0.05</c:v>
                </c:pt>
                <c:pt idx="1582">
                  <c:v>1.1485714285714284</c:v>
                </c:pt>
                <c:pt idx="1583">
                  <c:v>2.177142857142857</c:v>
                </c:pt>
                <c:pt idx="1584">
                  <c:v>0.44</c:v>
                </c:pt>
                <c:pt idx="1585">
                  <c:v>-2.1</c:v>
                </c:pt>
                <c:pt idx="1586">
                  <c:v>-2.0699999999999998</c:v>
                </c:pt>
                <c:pt idx="1587">
                  <c:v>1.2575000000000001</c:v>
                </c:pt>
                <c:pt idx="1588">
                  <c:v>0.67249999999999999</c:v>
                </c:pt>
                <c:pt idx="1589">
                  <c:v>1.08</c:v>
                </c:pt>
                <c:pt idx="1590">
                  <c:v>0.76500000000000012</c:v>
                </c:pt>
                <c:pt idx="1591">
                  <c:v>0.378</c:v>
                </c:pt>
                <c:pt idx="1592">
                  <c:v>1.2657142857142856</c:v>
                </c:pt>
                <c:pt idx="1593">
                  <c:v>1.17</c:v>
                </c:pt>
                <c:pt idx="1594">
                  <c:v>-0.10499999999999998</c:v>
                </c:pt>
                <c:pt idx="1595">
                  <c:v>-0.6000000000000002</c:v>
                </c:pt>
                <c:pt idx="1596">
                  <c:v>-0.23250000000000001</c:v>
                </c:pt>
                <c:pt idx="1597">
                  <c:v>-0.68400000000000005</c:v>
                </c:pt>
                <c:pt idx="1598">
                  <c:v>1.2877777777777777</c:v>
                </c:pt>
                <c:pt idx="1599">
                  <c:v>1.085</c:v>
                </c:pt>
                <c:pt idx="1600">
                  <c:v>-0.56333333333333324</c:v>
                </c:pt>
                <c:pt idx="1601">
                  <c:v>-0.98285714285714287</c:v>
                </c:pt>
                <c:pt idx="1602">
                  <c:v>2.1057142857142859</c:v>
                </c:pt>
                <c:pt idx="1603">
                  <c:v>0.55000000000000004</c:v>
                </c:pt>
                <c:pt idx="1604">
                  <c:v>1.0100000000000002</c:v>
                </c:pt>
                <c:pt idx="1605">
                  <c:v>-1.36</c:v>
                </c:pt>
                <c:pt idx="1606">
                  <c:v>1.2622222222222224</c:v>
                </c:pt>
                <c:pt idx="1607">
                  <c:v>-0.25857142857142862</c:v>
                </c:pt>
                <c:pt idx="1608">
                  <c:v>-0.33500000000000002</c:v>
                </c:pt>
                <c:pt idx="1609">
                  <c:v>-0.79666666666666675</c:v>
                </c:pt>
                <c:pt idx="1610">
                  <c:v>-1.31</c:v>
                </c:pt>
                <c:pt idx="1611">
                  <c:v>-0.50500000000000012</c:v>
                </c:pt>
                <c:pt idx="1612">
                  <c:v>0.16500000000000004</c:v>
                </c:pt>
                <c:pt idx="1613">
                  <c:v>2.33</c:v>
                </c:pt>
                <c:pt idx="1614">
                  <c:v>1.38</c:v>
                </c:pt>
                <c:pt idx="1615">
                  <c:v>1.1666666666666667E-2</c:v>
                </c:pt>
                <c:pt idx="1616">
                  <c:v>-0.3985714285714283</c:v>
                </c:pt>
                <c:pt idx="1617">
                  <c:v>0.64249999999999996</c:v>
                </c:pt>
                <c:pt idx="1618">
                  <c:v>0.16428571428571428</c:v>
                </c:pt>
                <c:pt idx="1619">
                  <c:v>1.88</c:v>
                </c:pt>
                <c:pt idx="1620">
                  <c:v>1.5840000000000003</c:v>
                </c:pt>
                <c:pt idx="1621">
                  <c:v>-0.54999999999999993</c:v>
                </c:pt>
                <c:pt idx="1622">
                  <c:v>0.99750000000000005</c:v>
                </c:pt>
                <c:pt idx="1623">
                  <c:v>0.43000000000000005</c:v>
                </c:pt>
                <c:pt idx="1624">
                  <c:v>1.595</c:v>
                </c:pt>
                <c:pt idx="1625">
                  <c:v>1.4019999999999999</c:v>
                </c:pt>
                <c:pt idx="1626">
                  <c:v>2.4042857142857139</c:v>
                </c:pt>
                <c:pt idx="1627">
                  <c:v>-1.58</c:v>
                </c:pt>
                <c:pt idx="1628">
                  <c:v>-2.5099999999999998</c:v>
                </c:pt>
                <c:pt idx="1629">
                  <c:v>9.4E-2</c:v>
                </c:pt>
                <c:pt idx="1630">
                  <c:v>1.3025</c:v>
                </c:pt>
                <c:pt idx="1631">
                  <c:v>0.52500000000000002</c:v>
                </c:pt>
                <c:pt idx="1632">
                  <c:v>-0.36</c:v>
                </c:pt>
                <c:pt idx="1633">
                  <c:v>1.125</c:v>
                </c:pt>
                <c:pt idx="1634">
                  <c:v>0.60499999999999998</c:v>
                </c:pt>
                <c:pt idx="1635">
                  <c:v>1.2259999999999998</c:v>
                </c:pt>
                <c:pt idx="1636">
                  <c:v>-2.5499999999999998</c:v>
                </c:pt>
                <c:pt idx="1637">
                  <c:v>-0.33749999999999997</c:v>
                </c:pt>
                <c:pt idx="1638">
                  <c:v>-2.7866666666666666</c:v>
                </c:pt>
                <c:pt idx="1639">
                  <c:v>0.4</c:v>
                </c:pt>
                <c:pt idx="1640">
                  <c:v>-0.46857142857142847</c:v>
                </c:pt>
                <c:pt idx="1641">
                  <c:v>-0.96</c:v>
                </c:pt>
                <c:pt idx="1642">
                  <c:v>-2.4</c:v>
                </c:pt>
                <c:pt idx="1643">
                  <c:v>-0.26142857142857145</c:v>
                </c:pt>
                <c:pt idx="1644">
                  <c:v>1.0399999999999998</c:v>
                </c:pt>
                <c:pt idx="1645">
                  <c:v>-0.23400000000000004</c:v>
                </c:pt>
                <c:pt idx="1646">
                  <c:v>1.9887499999999996</c:v>
                </c:pt>
                <c:pt idx="1647">
                  <c:v>0.27500000000000002</c:v>
                </c:pt>
                <c:pt idx="1648">
                  <c:v>0.1566666666666667</c:v>
                </c:pt>
                <c:pt idx="1649">
                  <c:v>-0.11750000000000005</c:v>
                </c:pt>
                <c:pt idx="1650">
                  <c:v>-0.71</c:v>
                </c:pt>
                <c:pt idx="1651">
                  <c:v>-0.73666666666666669</c:v>
                </c:pt>
                <c:pt idx="1652">
                  <c:v>1.8374999999999999</c:v>
                </c:pt>
                <c:pt idx="1653">
                  <c:v>-0.99399999999999999</c:v>
                </c:pt>
                <c:pt idx="1654">
                  <c:v>0.95749999999999991</c:v>
                </c:pt>
                <c:pt idx="1655">
                  <c:v>3.3379999999999996</c:v>
                </c:pt>
                <c:pt idx="1656">
                  <c:v>3.2000000000000028E-2</c:v>
                </c:pt>
                <c:pt idx="1658">
                  <c:v>-0.45999999999999996</c:v>
                </c:pt>
                <c:pt idx="1659">
                  <c:v>0.63000000000000012</c:v>
                </c:pt>
                <c:pt idx="1660">
                  <c:v>0.64500000000000002</c:v>
                </c:pt>
                <c:pt idx="1661">
                  <c:v>-0.66888888888888887</c:v>
                </c:pt>
                <c:pt idx="1662">
                  <c:v>0.8899999999999999</c:v>
                </c:pt>
                <c:pt idx="1663">
                  <c:v>-1.8328571428571423</c:v>
                </c:pt>
                <c:pt idx="1664">
                  <c:v>-1.99</c:v>
                </c:pt>
                <c:pt idx="1665">
                  <c:v>-1.0924999999999998</c:v>
                </c:pt>
                <c:pt idx="1666">
                  <c:v>2.2000000000000065E-2</c:v>
                </c:pt>
                <c:pt idx="1667">
                  <c:v>0.48499999999999993</c:v>
                </c:pt>
                <c:pt idx="1668">
                  <c:v>0.19500000000000001</c:v>
                </c:pt>
                <c:pt idx="1669">
                  <c:v>0.65400000000000014</c:v>
                </c:pt>
                <c:pt idx="1670">
                  <c:v>0.99100000000000021</c:v>
                </c:pt>
                <c:pt idx="1671">
                  <c:v>0.85</c:v>
                </c:pt>
                <c:pt idx="1672">
                  <c:v>0.24428571428571424</c:v>
                </c:pt>
                <c:pt idx="1673">
                  <c:v>-0.34571428571428564</c:v>
                </c:pt>
                <c:pt idx="1674">
                  <c:v>1.046</c:v>
                </c:pt>
                <c:pt idx="1675">
                  <c:v>0.2583333333333333</c:v>
                </c:pt>
                <c:pt idx="1676">
                  <c:v>-1.55</c:v>
                </c:pt>
                <c:pt idx="1677">
                  <c:v>0.78333333333333321</c:v>
                </c:pt>
                <c:pt idx="1678">
                  <c:v>1.1600000000000001</c:v>
                </c:pt>
                <c:pt idx="1679">
                  <c:v>1.0333333333333334</c:v>
                </c:pt>
                <c:pt idx="1680">
                  <c:v>0.434</c:v>
                </c:pt>
                <c:pt idx="1681">
                  <c:v>1.6740000000000002</c:v>
                </c:pt>
                <c:pt idx="1682">
                  <c:v>1.5362499999999997</c:v>
                </c:pt>
                <c:pt idx="1683">
                  <c:v>0.64500000000000002</c:v>
                </c:pt>
                <c:pt idx="1684">
                  <c:v>-0.19999999999999998</c:v>
                </c:pt>
                <c:pt idx="1685">
                  <c:v>0.35000000000000003</c:v>
                </c:pt>
                <c:pt idx="1686">
                  <c:v>-0.84333333333333338</c:v>
                </c:pt>
                <c:pt idx="1687">
                  <c:v>0.61142857142857132</c:v>
                </c:pt>
                <c:pt idx="1688">
                  <c:v>-1.42</c:v>
                </c:pt>
                <c:pt idx="1689">
                  <c:v>1.2733333333333334</c:v>
                </c:pt>
                <c:pt idx="1690">
                  <c:v>1.5088888888888887</c:v>
                </c:pt>
                <c:pt idx="1691">
                  <c:v>0.23000000000000012</c:v>
                </c:pt>
                <c:pt idx="1692">
                  <c:v>1.0799999999999996</c:v>
                </c:pt>
                <c:pt idx="1693">
                  <c:v>1.38</c:v>
                </c:pt>
                <c:pt idx="1694">
                  <c:v>0.28111111111111109</c:v>
                </c:pt>
                <c:pt idx="1695">
                  <c:v>0.80249999999999999</c:v>
                </c:pt>
                <c:pt idx="1696">
                  <c:v>2.0437500000000002</c:v>
                </c:pt>
                <c:pt idx="1697">
                  <c:v>-7.4999999999999956E-2</c:v>
                </c:pt>
                <c:pt idx="1698">
                  <c:v>-3.3333333333333215E-2</c:v>
                </c:pt>
                <c:pt idx="1699">
                  <c:v>0.60555555555555562</c:v>
                </c:pt>
                <c:pt idx="1700">
                  <c:v>-0.51666666666666672</c:v>
                </c:pt>
                <c:pt idx="1701">
                  <c:v>-0.51</c:v>
                </c:pt>
                <c:pt idx="1702">
                  <c:v>-0.57285714285714295</c:v>
                </c:pt>
                <c:pt idx="1703">
                  <c:v>0.29166666666666669</c:v>
                </c:pt>
                <c:pt idx="1704">
                  <c:v>1</c:v>
                </c:pt>
                <c:pt idx="1705">
                  <c:v>1.605</c:v>
                </c:pt>
                <c:pt idx="1706">
                  <c:v>1.62375</c:v>
                </c:pt>
                <c:pt idx="1707">
                  <c:v>0.33714285714285708</c:v>
                </c:pt>
                <c:pt idx="1708">
                  <c:v>-3.9999999999999987E-2</c:v>
                </c:pt>
                <c:pt idx="1709">
                  <c:v>0.18500000000000016</c:v>
                </c:pt>
                <c:pt idx="1710">
                  <c:v>-0.20333333333333337</c:v>
                </c:pt>
                <c:pt idx="1711">
                  <c:v>0.18000000000000002</c:v>
                </c:pt>
                <c:pt idx="1712">
                  <c:v>1.4024999999999999</c:v>
                </c:pt>
                <c:pt idx="1713">
                  <c:v>-1.1616666666666666</c:v>
                </c:pt>
                <c:pt idx="1714">
                  <c:v>1.0722222222222224</c:v>
                </c:pt>
                <c:pt idx="1715">
                  <c:v>-9.6000000000000002E-2</c:v>
                </c:pt>
                <c:pt idx="1716">
                  <c:v>0.87999999999999989</c:v>
                </c:pt>
                <c:pt idx="1717">
                  <c:v>-2.6279999999999997</c:v>
                </c:pt>
                <c:pt idx="1718">
                  <c:v>0.68499999999999994</c:v>
                </c:pt>
                <c:pt idx="1719">
                  <c:v>1.3399999999999999</c:v>
                </c:pt>
                <c:pt idx="1720">
                  <c:v>0.39749999999999996</c:v>
                </c:pt>
                <c:pt idx="1721">
                  <c:v>2.0699999999999998</c:v>
                </c:pt>
                <c:pt idx="1722">
                  <c:v>1.5971428571428572</c:v>
                </c:pt>
                <c:pt idx="1723">
                  <c:v>0.90555555555555556</c:v>
                </c:pt>
                <c:pt idx="1724">
                  <c:v>1.9657142857142855</c:v>
                </c:pt>
                <c:pt idx="1725">
                  <c:v>0.90399999999999991</c:v>
                </c:pt>
                <c:pt idx="1726">
                  <c:v>-1.57</c:v>
                </c:pt>
                <c:pt idx="1727">
                  <c:v>-0.78333333333333333</c:v>
                </c:pt>
                <c:pt idx="1728">
                  <c:v>-0.94000000000000006</c:v>
                </c:pt>
                <c:pt idx="1729">
                  <c:v>0.83166666666666667</c:v>
                </c:pt>
                <c:pt idx="1730">
                  <c:v>2.0040000000000004</c:v>
                </c:pt>
                <c:pt idx="1731">
                  <c:v>1.8262499999999999</c:v>
                </c:pt>
                <c:pt idx="1732">
                  <c:v>1.552</c:v>
                </c:pt>
                <c:pt idx="1733">
                  <c:v>0.41333333333333327</c:v>
                </c:pt>
                <c:pt idx="1734">
                  <c:v>0.96</c:v>
                </c:pt>
                <c:pt idx="1735">
                  <c:v>-0.25285714285714284</c:v>
                </c:pt>
                <c:pt idx="1736">
                  <c:v>-0.79500000000000004</c:v>
                </c:pt>
                <c:pt idx="1737">
                  <c:v>1.89</c:v>
                </c:pt>
                <c:pt idx="1738">
                  <c:v>0.9028571428571428</c:v>
                </c:pt>
                <c:pt idx="1739">
                  <c:v>1.4</c:v>
                </c:pt>
                <c:pt idx="1740">
                  <c:v>0.52500000000000002</c:v>
                </c:pt>
                <c:pt idx="1741">
                  <c:v>-1.6324999999999998</c:v>
                </c:pt>
                <c:pt idx="1742">
                  <c:v>-1.236</c:v>
                </c:pt>
                <c:pt idx="1743">
                  <c:v>1.0536363636363637</c:v>
                </c:pt>
                <c:pt idx="1744">
                  <c:v>1.2442857142857144</c:v>
                </c:pt>
                <c:pt idx="1745">
                  <c:v>-0.47400000000000003</c:v>
                </c:pt>
                <c:pt idx="1746">
                  <c:v>-0.30555555555555558</c:v>
                </c:pt>
                <c:pt idx="1747">
                  <c:v>-0.65222222222222215</c:v>
                </c:pt>
                <c:pt idx="1748">
                  <c:v>1.1057142857142856</c:v>
                </c:pt>
                <c:pt idx="1749">
                  <c:v>0.73499999999999999</c:v>
                </c:pt>
                <c:pt idx="1750">
                  <c:v>0.81</c:v>
                </c:pt>
                <c:pt idx="1751">
                  <c:v>0.60200000000000009</c:v>
                </c:pt>
                <c:pt idx="1752">
                  <c:v>1.9380000000000002</c:v>
                </c:pt>
                <c:pt idx="1753">
                  <c:v>1.278</c:v>
                </c:pt>
                <c:pt idx="1754">
                  <c:v>6.6666666666666359E-3</c:v>
                </c:pt>
                <c:pt idx="1755">
                  <c:v>-0.58000000000000007</c:v>
                </c:pt>
                <c:pt idx="1756">
                  <c:v>-0.374</c:v>
                </c:pt>
                <c:pt idx="1757">
                  <c:v>0.96</c:v>
                </c:pt>
                <c:pt idx="1758">
                  <c:v>-0.46833333333333327</c:v>
                </c:pt>
                <c:pt idx="1759">
                  <c:v>0</c:v>
                </c:pt>
                <c:pt idx="1760">
                  <c:v>1.3149999999999999</c:v>
                </c:pt>
                <c:pt idx="1761">
                  <c:v>-0.52600000000000002</c:v>
                </c:pt>
                <c:pt idx="1762">
                  <c:v>0.37714285714285711</c:v>
                </c:pt>
                <c:pt idx="1763">
                  <c:v>1.2599999999999998</c:v>
                </c:pt>
                <c:pt idx="1764">
                  <c:v>1.9449999999999998</c:v>
                </c:pt>
                <c:pt idx="1765">
                  <c:v>0.18</c:v>
                </c:pt>
                <c:pt idx="1766">
                  <c:v>-2.0000000000000018E-2</c:v>
                </c:pt>
                <c:pt idx="1767">
                  <c:v>2.19</c:v>
                </c:pt>
                <c:pt idx="1768">
                  <c:v>-0.63666666666666671</c:v>
                </c:pt>
                <c:pt idx="1769">
                  <c:v>-0.97666666666666657</c:v>
                </c:pt>
                <c:pt idx="1770">
                  <c:v>1.6000000000000104E-2</c:v>
                </c:pt>
                <c:pt idx="1771">
                  <c:v>1.3674999999999997</c:v>
                </c:pt>
                <c:pt idx="1772">
                  <c:v>-0.12333333333333339</c:v>
                </c:pt>
                <c:pt idx="1773">
                  <c:v>1.018888888888889</c:v>
                </c:pt>
                <c:pt idx="1774">
                  <c:v>3.3192307692307699</c:v>
                </c:pt>
                <c:pt idx="1775">
                  <c:v>0.5575</c:v>
                </c:pt>
                <c:pt idx="1776">
                  <c:v>1.6566666666666665</c:v>
                </c:pt>
                <c:pt idx="1777">
                  <c:v>-0.51714285714285713</c:v>
                </c:pt>
                <c:pt idx="1778">
                  <c:v>0.57699999999999974</c:v>
                </c:pt>
                <c:pt idx="1779">
                  <c:v>0.84500000000000008</c:v>
                </c:pt>
                <c:pt idx="1780">
                  <c:v>-1.155</c:v>
                </c:pt>
                <c:pt idx="1781">
                  <c:v>0.54</c:v>
                </c:pt>
                <c:pt idx="1782">
                  <c:v>-0.87800000000000011</c:v>
                </c:pt>
                <c:pt idx="1783">
                  <c:v>2.3319999999999999</c:v>
                </c:pt>
                <c:pt idx="1784">
                  <c:v>2.2014285714285715</c:v>
                </c:pt>
                <c:pt idx="1785">
                  <c:v>-0.99599999999999989</c:v>
                </c:pt>
                <c:pt idx="1786">
                  <c:v>-0.10500000000000002</c:v>
                </c:pt>
                <c:pt idx="1787">
                  <c:v>-0.5133333333333332</c:v>
                </c:pt>
                <c:pt idx="1788">
                  <c:v>2.3366666666666664</c:v>
                </c:pt>
                <c:pt idx="1789">
                  <c:v>1.8599999999999999</c:v>
                </c:pt>
                <c:pt idx="1790">
                  <c:v>0.93</c:v>
                </c:pt>
                <c:pt idx="1791">
                  <c:v>1.5559999999999998</c:v>
                </c:pt>
                <c:pt idx="1792">
                  <c:v>-1.8475000000000001</c:v>
                </c:pt>
                <c:pt idx="1793">
                  <c:v>-0.72500000000000009</c:v>
                </c:pt>
                <c:pt idx="1794">
                  <c:v>-0.6216666666666667</c:v>
                </c:pt>
                <c:pt idx="1795">
                  <c:v>2.3999999999999931E-2</c:v>
                </c:pt>
                <c:pt idx="1796">
                  <c:v>2.504</c:v>
                </c:pt>
                <c:pt idx="1797">
                  <c:v>-0.24666666666666667</c:v>
                </c:pt>
                <c:pt idx="1798">
                  <c:v>0.73545454545454547</c:v>
                </c:pt>
                <c:pt idx="1799">
                  <c:v>-0.90666666666666662</c:v>
                </c:pt>
                <c:pt idx="1800">
                  <c:v>0.24857142857142858</c:v>
                </c:pt>
                <c:pt idx="1801">
                  <c:v>0</c:v>
                </c:pt>
                <c:pt idx="1802">
                  <c:v>-1.2574999999999998</c:v>
                </c:pt>
                <c:pt idx="1803">
                  <c:v>2.5259999999999998</c:v>
                </c:pt>
                <c:pt idx="1804">
                  <c:v>-0.84499999999999997</c:v>
                </c:pt>
                <c:pt idx="1805">
                  <c:v>0.1466666666666667</c:v>
                </c:pt>
                <c:pt idx="1806">
                  <c:v>-1.9616666666666669</c:v>
                </c:pt>
                <c:pt idx="1807">
                  <c:v>0.55333333333333334</c:v>
                </c:pt>
                <c:pt idx="1808">
                  <c:v>1.7833333333333334</c:v>
                </c:pt>
                <c:pt idx="1809">
                  <c:v>-0.34333333333333327</c:v>
                </c:pt>
                <c:pt idx="1810">
                  <c:v>1.0900000000000001</c:v>
                </c:pt>
                <c:pt idx="1811">
                  <c:v>0.44249999999999995</c:v>
                </c:pt>
                <c:pt idx="1812">
                  <c:v>1.64625</c:v>
                </c:pt>
                <c:pt idx="1813">
                  <c:v>2.6766666666666672</c:v>
                </c:pt>
                <c:pt idx="1814">
                  <c:v>0.8</c:v>
                </c:pt>
                <c:pt idx="1815">
                  <c:v>-0.50666666666666671</c:v>
                </c:pt>
                <c:pt idx="1816">
                  <c:v>1.6316666666666668</c:v>
                </c:pt>
                <c:pt idx="1817">
                  <c:v>-2.13</c:v>
                </c:pt>
                <c:pt idx="1818">
                  <c:v>1.2</c:v>
                </c:pt>
                <c:pt idx="1819">
                  <c:v>-2.9850000000000003</c:v>
                </c:pt>
                <c:pt idx="1820">
                  <c:v>-2.4285714285714275E-2</c:v>
                </c:pt>
                <c:pt idx="1821">
                  <c:v>-1.34</c:v>
                </c:pt>
                <c:pt idx="1822">
                  <c:v>1.9816666666666665</c:v>
                </c:pt>
                <c:pt idx="1823">
                  <c:v>-0.15999999999999992</c:v>
                </c:pt>
                <c:pt idx="1824">
                  <c:v>0.57500000000000007</c:v>
                </c:pt>
                <c:pt idx="1825">
                  <c:v>-1.4019999999999997</c:v>
                </c:pt>
                <c:pt idx="1826">
                  <c:v>0.60285714285714298</c:v>
                </c:pt>
                <c:pt idx="1827">
                  <c:v>0.125</c:v>
                </c:pt>
                <c:pt idx="1828">
                  <c:v>1.4133333333333333</c:v>
                </c:pt>
                <c:pt idx="1829">
                  <c:v>-0.86</c:v>
                </c:pt>
                <c:pt idx="1830">
                  <c:v>0.87666666666666659</c:v>
                </c:pt>
                <c:pt idx="1831">
                  <c:v>2.13</c:v>
                </c:pt>
                <c:pt idx="1832">
                  <c:v>-0.54200000000000004</c:v>
                </c:pt>
                <c:pt idx="1833">
                  <c:v>0.12999999999999998</c:v>
                </c:pt>
                <c:pt idx="1834">
                  <c:v>0.98799999999999988</c:v>
                </c:pt>
                <c:pt idx="1835">
                  <c:v>0.88000000000000012</c:v>
                </c:pt>
                <c:pt idx="1836">
                  <c:v>-1.0449999999999999</c:v>
                </c:pt>
                <c:pt idx="1837">
                  <c:v>0.72999999999999987</c:v>
                </c:pt>
                <c:pt idx="1838">
                  <c:v>-1.92</c:v>
                </c:pt>
                <c:pt idx="1839">
                  <c:v>0.53</c:v>
                </c:pt>
                <c:pt idx="1840">
                  <c:v>-2.16</c:v>
                </c:pt>
                <c:pt idx="1841">
                  <c:v>0.34999999999999992</c:v>
                </c:pt>
                <c:pt idx="1842">
                  <c:v>-0.6</c:v>
                </c:pt>
                <c:pt idx="1843">
                  <c:v>0.91666666666666663</c:v>
                </c:pt>
                <c:pt idx="1844">
                  <c:v>-1.01</c:v>
                </c:pt>
                <c:pt idx="1845">
                  <c:v>-1.665</c:v>
                </c:pt>
                <c:pt idx="1846">
                  <c:v>0.59</c:v>
                </c:pt>
                <c:pt idx="1847">
                  <c:v>-0.72199999999999986</c:v>
                </c:pt>
                <c:pt idx="1848">
                  <c:v>1.5585714285714285</c:v>
                </c:pt>
                <c:pt idx="1849">
                  <c:v>0.88</c:v>
                </c:pt>
                <c:pt idx="1850">
                  <c:v>0.94714285714285718</c:v>
                </c:pt>
                <c:pt idx="1851">
                  <c:v>0.83166666666666667</c:v>
                </c:pt>
                <c:pt idx="1852">
                  <c:v>0.95</c:v>
                </c:pt>
                <c:pt idx="1853">
                  <c:v>1.0233333333333334</c:v>
                </c:pt>
                <c:pt idx="1854">
                  <c:v>-0.79399999999999993</c:v>
                </c:pt>
                <c:pt idx="1855">
                  <c:v>1.7474999999999998</c:v>
                </c:pt>
                <c:pt idx="1856">
                  <c:v>0.81</c:v>
                </c:pt>
                <c:pt idx="1857">
                  <c:v>1.83</c:v>
                </c:pt>
                <c:pt idx="1858">
                  <c:v>0.13833333333333331</c:v>
                </c:pt>
                <c:pt idx="1859">
                  <c:v>-0.66600000000000004</c:v>
                </c:pt>
                <c:pt idx="1860">
                  <c:v>1.27</c:v>
                </c:pt>
                <c:pt idx="1861">
                  <c:v>-0.69600000000000006</c:v>
                </c:pt>
                <c:pt idx="1862">
                  <c:v>-2.94</c:v>
                </c:pt>
                <c:pt idx="1863">
                  <c:v>1.5</c:v>
                </c:pt>
                <c:pt idx="1864">
                  <c:v>1.3614285714285717</c:v>
                </c:pt>
                <c:pt idx="1865">
                  <c:v>1.1587499999999999</c:v>
                </c:pt>
                <c:pt idx="1866">
                  <c:v>-0.24000000000000005</c:v>
                </c:pt>
                <c:pt idx="1867">
                  <c:v>1.3950000000000002</c:v>
                </c:pt>
                <c:pt idx="1868">
                  <c:v>0.20142857142857146</c:v>
                </c:pt>
                <c:pt idx="1869">
                  <c:v>0.4459999999999999</c:v>
                </c:pt>
                <c:pt idx="1870">
                  <c:v>-1.2550000000000001</c:v>
                </c:pt>
                <c:pt idx="1871">
                  <c:v>-0.23749999999999999</c:v>
                </c:pt>
                <c:pt idx="1872">
                  <c:v>-1.1733333333333333</c:v>
                </c:pt>
                <c:pt idx="1873">
                  <c:v>0.435</c:v>
                </c:pt>
                <c:pt idx="1874">
                  <c:v>-0.22571428571428573</c:v>
                </c:pt>
                <c:pt idx="1875">
                  <c:v>-2.6766666666666663</c:v>
                </c:pt>
                <c:pt idx="1876">
                  <c:v>-0.9</c:v>
                </c:pt>
                <c:pt idx="1877">
                  <c:v>-0.41714285714285715</c:v>
                </c:pt>
                <c:pt idx="1878">
                  <c:v>2.5475000000000003</c:v>
                </c:pt>
                <c:pt idx="1879">
                  <c:v>1.6537500000000001</c:v>
                </c:pt>
                <c:pt idx="1880">
                  <c:v>0.98857142857142855</c:v>
                </c:pt>
                <c:pt idx="1881">
                  <c:v>3.6666666666666625E-2</c:v>
                </c:pt>
                <c:pt idx="1882">
                  <c:v>0.7200000000000002</c:v>
                </c:pt>
                <c:pt idx="1883">
                  <c:v>1.2349999999999999</c:v>
                </c:pt>
                <c:pt idx="1884">
                  <c:v>0.75749999999999995</c:v>
                </c:pt>
                <c:pt idx="1885">
                  <c:v>0.1120000000000001</c:v>
                </c:pt>
                <c:pt idx="1886">
                  <c:v>-0.28111111111111114</c:v>
                </c:pt>
                <c:pt idx="1887">
                  <c:v>-0.39000000000000012</c:v>
                </c:pt>
                <c:pt idx="1888">
                  <c:v>1.6942857142857142</c:v>
                </c:pt>
                <c:pt idx="1889">
                  <c:v>0.27400000000000008</c:v>
                </c:pt>
                <c:pt idx="1890">
                  <c:v>1.2199999999999998</c:v>
                </c:pt>
                <c:pt idx="1891">
                  <c:v>-0.75800000000000012</c:v>
                </c:pt>
                <c:pt idx="1892">
                  <c:v>1.0049999999999999</c:v>
                </c:pt>
                <c:pt idx="1893">
                  <c:v>1.7399999999999998</c:v>
                </c:pt>
                <c:pt idx="1894">
                  <c:v>0.53599999999999992</c:v>
                </c:pt>
                <c:pt idx="1895">
                  <c:v>0.8883333333333332</c:v>
                </c:pt>
                <c:pt idx="1896">
                  <c:v>-2.5299999999999998</c:v>
                </c:pt>
                <c:pt idx="1897">
                  <c:v>2.2299999999999995</c:v>
                </c:pt>
                <c:pt idx="1898">
                  <c:v>0.5790909090909091</c:v>
                </c:pt>
                <c:pt idx="1899">
                  <c:v>-0.79</c:v>
                </c:pt>
                <c:pt idx="1900">
                  <c:v>0.15000000000000002</c:v>
                </c:pt>
                <c:pt idx="1901">
                  <c:v>-1.3180000000000001</c:v>
                </c:pt>
                <c:pt idx="1902">
                  <c:v>-0.59666666666666668</c:v>
                </c:pt>
                <c:pt idx="1903">
                  <c:v>1.8579999999999999</c:v>
                </c:pt>
                <c:pt idx="1904">
                  <c:v>1.0783333333333331</c:v>
                </c:pt>
                <c:pt idx="1905">
                  <c:v>-1.0683333333333334</c:v>
                </c:pt>
                <c:pt idx="1906">
                  <c:v>0.37</c:v>
                </c:pt>
                <c:pt idx="1907">
                  <c:v>-1.0833333333333333</c:v>
                </c:pt>
                <c:pt idx="1908">
                  <c:v>-0.21111111111111114</c:v>
                </c:pt>
                <c:pt idx="1909">
                  <c:v>1.6409090909090909</c:v>
                </c:pt>
                <c:pt idx="1910">
                  <c:v>-1.01</c:v>
                </c:pt>
                <c:pt idx="1911">
                  <c:v>0.36249999999999999</c:v>
                </c:pt>
                <c:pt idx="1912">
                  <c:v>1.5037499999999999</c:v>
                </c:pt>
                <c:pt idx="1913">
                  <c:v>-9.4999999999999973E-2</c:v>
                </c:pt>
                <c:pt idx="1914">
                  <c:v>0.31777777777777788</c:v>
                </c:pt>
                <c:pt idx="1915">
                  <c:v>1.3657142857142859</c:v>
                </c:pt>
                <c:pt idx="1916">
                  <c:v>1.4314285714285713</c:v>
                </c:pt>
                <c:pt idx="1917">
                  <c:v>1.18</c:v>
                </c:pt>
                <c:pt idx="1918">
                  <c:v>2.1266666666666665</c:v>
                </c:pt>
                <c:pt idx="1919">
                  <c:v>-0.3914285714285714</c:v>
                </c:pt>
                <c:pt idx="1920">
                  <c:v>1.25</c:v>
                </c:pt>
                <c:pt idx="1921">
                  <c:v>-0.10666666666666665</c:v>
                </c:pt>
                <c:pt idx="1922">
                  <c:v>-0.96666666666666645</c:v>
                </c:pt>
                <c:pt idx="1923">
                  <c:v>-1.1175000000000002</c:v>
                </c:pt>
                <c:pt idx="1924">
                  <c:v>-0.4642857142857143</c:v>
                </c:pt>
                <c:pt idx="1925">
                  <c:v>-0.27285714285714296</c:v>
                </c:pt>
                <c:pt idx="1926">
                  <c:v>0.71750000000000014</c:v>
                </c:pt>
                <c:pt idx="1927">
                  <c:v>2.1480000000000006</c:v>
                </c:pt>
                <c:pt idx="1928">
                  <c:v>1.21</c:v>
                </c:pt>
                <c:pt idx="1929">
                  <c:v>-0.13000000000000003</c:v>
                </c:pt>
                <c:pt idx="1930">
                  <c:v>-0.24666666666666667</c:v>
                </c:pt>
                <c:pt idx="1931">
                  <c:v>-1.31</c:v>
                </c:pt>
                <c:pt idx="1932">
                  <c:v>-0.83000000000000007</c:v>
                </c:pt>
                <c:pt idx="1933">
                  <c:v>-0.53000000000000014</c:v>
                </c:pt>
                <c:pt idx="1934">
                  <c:v>1.4475000000000002</c:v>
                </c:pt>
                <c:pt idx="1935">
                  <c:v>-0.75</c:v>
                </c:pt>
                <c:pt idx="1936">
                  <c:v>1.1675</c:v>
                </c:pt>
                <c:pt idx="1937">
                  <c:v>0.56400000000000006</c:v>
                </c:pt>
                <c:pt idx="1938">
                  <c:v>2.5907142857142857</c:v>
                </c:pt>
                <c:pt idx="1939">
                  <c:v>-0.57000000000000006</c:v>
                </c:pt>
                <c:pt idx="1940">
                  <c:v>0.26</c:v>
                </c:pt>
                <c:pt idx="1941">
                  <c:v>0.92500000000000016</c:v>
                </c:pt>
                <c:pt idx="1942">
                  <c:v>0.60250000000000004</c:v>
                </c:pt>
                <c:pt idx="1943">
                  <c:v>0.83250000000000002</c:v>
                </c:pt>
                <c:pt idx="1944">
                  <c:v>-0.40199999999999997</c:v>
                </c:pt>
                <c:pt idx="1945">
                  <c:v>-1.355</c:v>
                </c:pt>
                <c:pt idx="1946">
                  <c:v>1.0866666666666667</c:v>
                </c:pt>
                <c:pt idx="1947">
                  <c:v>-1.2050000000000001</c:v>
                </c:pt>
                <c:pt idx="1948">
                  <c:v>-0.6100000000000001</c:v>
                </c:pt>
                <c:pt idx="1949">
                  <c:v>-1.194</c:v>
                </c:pt>
                <c:pt idx="1950">
                  <c:v>0.74749999999999994</c:v>
                </c:pt>
                <c:pt idx="1951">
                  <c:v>-1.88</c:v>
                </c:pt>
                <c:pt idx="1952">
                  <c:v>0.59111111111111114</c:v>
                </c:pt>
                <c:pt idx="1953">
                  <c:v>-1.59</c:v>
                </c:pt>
                <c:pt idx="1954">
                  <c:v>1.4244444444444444</c:v>
                </c:pt>
                <c:pt idx="1955">
                  <c:v>-0.55666666666666664</c:v>
                </c:pt>
                <c:pt idx="1956">
                  <c:v>0.98375000000000012</c:v>
                </c:pt>
                <c:pt idx="1957">
                  <c:v>1.4550000000000001</c:v>
                </c:pt>
                <c:pt idx="1958">
                  <c:v>0.64999999999999991</c:v>
                </c:pt>
                <c:pt idx="1959">
                  <c:v>1.1733333333333336</c:v>
                </c:pt>
                <c:pt idx="1960">
                  <c:v>1.8599999999999999</c:v>
                </c:pt>
                <c:pt idx="1961">
                  <c:v>1.5266666666666666</c:v>
                </c:pt>
                <c:pt idx="1962">
                  <c:v>1.9733333333333334</c:v>
                </c:pt>
                <c:pt idx="1963">
                  <c:v>-1.63</c:v>
                </c:pt>
                <c:pt idx="1964">
                  <c:v>-0.16</c:v>
                </c:pt>
                <c:pt idx="1965">
                  <c:v>2.56</c:v>
                </c:pt>
                <c:pt idx="1966">
                  <c:v>1.0016666666666667</c:v>
                </c:pt>
                <c:pt idx="1967">
                  <c:v>0.43999999999999995</c:v>
                </c:pt>
                <c:pt idx="1968">
                  <c:v>1.0416666666666667</c:v>
                </c:pt>
                <c:pt idx="1969">
                  <c:v>-3.04</c:v>
                </c:pt>
                <c:pt idx="1970">
                  <c:v>-0.85666666666666658</c:v>
                </c:pt>
                <c:pt idx="1971">
                  <c:v>-1.24</c:v>
                </c:pt>
                <c:pt idx="1972">
                  <c:v>1.92</c:v>
                </c:pt>
                <c:pt idx="1973">
                  <c:v>1.9</c:v>
                </c:pt>
                <c:pt idx="1974">
                  <c:v>1.1124999999999998</c:v>
                </c:pt>
                <c:pt idx="1975">
                  <c:v>0.90428571428571425</c:v>
                </c:pt>
                <c:pt idx="1976">
                  <c:v>0.29000000000000004</c:v>
                </c:pt>
                <c:pt idx="1977">
                  <c:v>-1.448</c:v>
                </c:pt>
                <c:pt idx="1978">
                  <c:v>-0.43999999999999995</c:v>
                </c:pt>
                <c:pt idx="1979">
                  <c:v>1.1633333333333333</c:v>
                </c:pt>
                <c:pt idx="1980">
                  <c:v>1.5414285714285718</c:v>
                </c:pt>
                <c:pt idx="1981">
                  <c:v>1.6071428571428572</c:v>
                </c:pt>
                <c:pt idx="1982">
                  <c:v>-0.31</c:v>
                </c:pt>
                <c:pt idx="1983">
                  <c:v>1.0766666666666664</c:v>
                </c:pt>
                <c:pt idx="1984">
                  <c:v>0.68499999999999994</c:v>
                </c:pt>
                <c:pt idx="1985">
                  <c:v>-1.0449999999999999</c:v>
                </c:pt>
                <c:pt idx="1986">
                  <c:v>-0.25666666666666665</c:v>
                </c:pt>
                <c:pt idx="1987">
                  <c:v>1.224</c:v>
                </c:pt>
                <c:pt idx="1988">
                  <c:v>1.65</c:v>
                </c:pt>
                <c:pt idx="1989">
                  <c:v>3.7500000000000006E-2</c:v>
                </c:pt>
                <c:pt idx="1990">
                  <c:v>0.66999999999999993</c:v>
                </c:pt>
                <c:pt idx="1991">
                  <c:v>2.14</c:v>
                </c:pt>
                <c:pt idx="1992">
                  <c:v>2.8737499999999998</c:v>
                </c:pt>
                <c:pt idx="1993">
                  <c:v>-2.5499999999999998</c:v>
                </c:pt>
                <c:pt idx="1994">
                  <c:v>0.53</c:v>
                </c:pt>
                <c:pt idx="1995">
                  <c:v>-1.05</c:v>
                </c:pt>
                <c:pt idx="1996">
                  <c:v>-1.45</c:v>
                </c:pt>
                <c:pt idx="1997">
                  <c:v>0.33</c:v>
                </c:pt>
                <c:pt idx="1998">
                  <c:v>-1.4166666666666667</c:v>
                </c:pt>
                <c:pt idx="1999">
                  <c:v>0.45142857142857146</c:v>
                </c:pt>
                <c:pt idx="2000">
                  <c:v>2.0437500000000002</c:v>
                </c:pt>
                <c:pt idx="2001">
                  <c:v>1.2699999999999998</c:v>
                </c:pt>
                <c:pt idx="2002">
                  <c:v>0.90250000000000008</c:v>
                </c:pt>
                <c:pt idx="2003">
                  <c:v>1.0266666666666666</c:v>
                </c:pt>
                <c:pt idx="2004">
                  <c:v>1.0975000000000001</c:v>
                </c:pt>
                <c:pt idx="2005">
                  <c:v>0.69666666666666666</c:v>
                </c:pt>
                <c:pt idx="2006">
                  <c:v>-1.2666666666666666</c:v>
                </c:pt>
                <c:pt idx="2007">
                  <c:v>-0.21499999999999997</c:v>
                </c:pt>
                <c:pt idx="2008">
                  <c:v>0.58333333333333337</c:v>
                </c:pt>
                <c:pt idx="2009">
                  <c:v>2.1442857142857146</c:v>
                </c:pt>
                <c:pt idx="2010">
                  <c:v>-1.0550000000000002</c:v>
                </c:pt>
                <c:pt idx="2011">
                  <c:v>0.04</c:v>
                </c:pt>
                <c:pt idx="2012">
                  <c:v>-0.52</c:v>
                </c:pt>
                <c:pt idx="2013">
                  <c:v>0.60857142857142854</c:v>
                </c:pt>
                <c:pt idx="2014">
                  <c:v>-0.13500000000000001</c:v>
                </c:pt>
                <c:pt idx="2015">
                  <c:v>1.2875000000000001</c:v>
                </c:pt>
                <c:pt idx="2016">
                  <c:v>-2.6666666666666641E-2</c:v>
                </c:pt>
                <c:pt idx="2017">
                  <c:v>2.2290000000000005</c:v>
                </c:pt>
                <c:pt idx="2018">
                  <c:v>0.92</c:v>
                </c:pt>
                <c:pt idx="2019">
                  <c:v>-0.6</c:v>
                </c:pt>
                <c:pt idx="2020">
                  <c:v>0.77666666666666651</c:v>
                </c:pt>
                <c:pt idx="2021">
                  <c:v>-2.2833333333333332</c:v>
                </c:pt>
                <c:pt idx="2022">
                  <c:v>0.68200000000000005</c:v>
                </c:pt>
                <c:pt idx="2023">
                  <c:v>1.3810000000000002</c:v>
                </c:pt>
                <c:pt idx="2024">
                  <c:v>-1.0660000000000001</c:v>
                </c:pt>
                <c:pt idx="2025">
                  <c:v>1.33</c:v>
                </c:pt>
                <c:pt idx="2026">
                  <c:v>-0.87000000000000011</c:v>
                </c:pt>
                <c:pt idx="2027">
                  <c:v>0.4375</c:v>
                </c:pt>
                <c:pt idx="2028">
                  <c:v>0.67166666666666675</c:v>
                </c:pt>
                <c:pt idx="2029">
                  <c:v>0.56333333333333346</c:v>
                </c:pt>
                <c:pt idx="2030">
                  <c:v>-1.9266666666666665</c:v>
                </c:pt>
                <c:pt idx="2031">
                  <c:v>0.1780000000000001</c:v>
                </c:pt>
                <c:pt idx="2032">
                  <c:v>1.7720000000000002</c:v>
                </c:pt>
                <c:pt idx="2033">
                  <c:v>1.0333333333333334</c:v>
                </c:pt>
                <c:pt idx="2034">
                  <c:v>-0.9225000000000001</c:v>
                </c:pt>
                <c:pt idx="2035">
                  <c:v>1.3166666666666667</c:v>
                </c:pt>
                <c:pt idx="2036">
                  <c:v>1.9000000000000001</c:v>
                </c:pt>
                <c:pt idx="2037">
                  <c:v>0.65333333333333343</c:v>
                </c:pt>
                <c:pt idx="2038">
                  <c:v>-0.3</c:v>
                </c:pt>
                <c:pt idx="2039">
                  <c:v>8.3333333333333329E-2</c:v>
                </c:pt>
                <c:pt idx="2040">
                  <c:v>-0.98499999999999999</c:v>
                </c:pt>
                <c:pt idx="2041">
                  <c:v>1.3237500000000002</c:v>
                </c:pt>
                <c:pt idx="2042">
                  <c:v>-1.0266666666666666</c:v>
                </c:pt>
                <c:pt idx="2043">
                  <c:v>1.1533333333333333</c:v>
                </c:pt>
                <c:pt idx="2044">
                  <c:v>0</c:v>
                </c:pt>
                <c:pt idx="2045">
                  <c:v>5.4000000000000006E-2</c:v>
                </c:pt>
                <c:pt idx="2046">
                  <c:v>-4.3333333333333363E-2</c:v>
                </c:pt>
                <c:pt idx="2047">
                  <c:v>1.8175000000000001</c:v>
                </c:pt>
                <c:pt idx="2048">
                  <c:v>-0.52799999999999991</c:v>
                </c:pt>
                <c:pt idx="2049">
                  <c:v>1.6585714285714286</c:v>
                </c:pt>
                <c:pt idx="2050">
                  <c:v>-0.6825</c:v>
                </c:pt>
                <c:pt idx="2051">
                  <c:v>1.1200000000000001</c:v>
                </c:pt>
                <c:pt idx="2052">
                  <c:v>0.32666666666666666</c:v>
                </c:pt>
                <c:pt idx="2053">
                  <c:v>1.18</c:v>
                </c:pt>
                <c:pt idx="2054">
                  <c:v>-0.41555555555555557</c:v>
                </c:pt>
                <c:pt idx="2055">
                  <c:v>-0.57400000000000007</c:v>
                </c:pt>
                <c:pt idx="2056">
                  <c:v>0.26250000000000001</c:v>
                </c:pt>
                <c:pt idx="2057">
                  <c:v>0.49333333333333335</c:v>
                </c:pt>
                <c:pt idx="2058">
                  <c:v>1.72</c:v>
                </c:pt>
                <c:pt idx="2059">
                  <c:v>1.8085714285714285</c:v>
                </c:pt>
                <c:pt idx="2060">
                  <c:v>-1.345</c:v>
                </c:pt>
                <c:pt idx="2061">
                  <c:v>0.44454545454545452</c:v>
                </c:pt>
                <c:pt idx="2062">
                  <c:v>-0.44666666666666671</c:v>
                </c:pt>
                <c:pt idx="2063">
                  <c:v>-1.1019999999999999</c:v>
                </c:pt>
                <c:pt idx="2064">
                  <c:v>-1.4585714285714286</c:v>
                </c:pt>
                <c:pt idx="2065">
                  <c:v>2.1433333333333331</c:v>
                </c:pt>
                <c:pt idx="2066">
                  <c:v>1.2144444444444442</c:v>
                </c:pt>
                <c:pt idx="2067">
                  <c:v>2.2771428571428571</c:v>
                </c:pt>
                <c:pt idx="2068">
                  <c:v>0.13874999999999993</c:v>
                </c:pt>
                <c:pt idx="2069">
                  <c:v>-1.4166666666666667</c:v>
                </c:pt>
                <c:pt idx="2070">
                  <c:v>-2.2499999999999964E-2</c:v>
                </c:pt>
                <c:pt idx="2071">
                  <c:v>0.76111111111111118</c:v>
                </c:pt>
                <c:pt idx="2072">
                  <c:v>0.97800000000000009</c:v>
                </c:pt>
                <c:pt idx="2073">
                  <c:v>-0.48499999999999999</c:v>
                </c:pt>
                <c:pt idx="2074">
                  <c:v>-0.17500000000000002</c:v>
                </c:pt>
                <c:pt idx="2075">
                  <c:v>0.24000000000000002</c:v>
                </c:pt>
                <c:pt idx="2076">
                  <c:v>0.18</c:v>
                </c:pt>
                <c:pt idx="2077">
                  <c:v>3.0320000000000005</c:v>
                </c:pt>
                <c:pt idx="2078">
                  <c:v>0.85799999999999987</c:v>
                </c:pt>
                <c:pt idx="2079">
                  <c:v>1.29</c:v>
                </c:pt>
                <c:pt idx="2080">
                  <c:v>0.20333333333333334</c:v>
                </c:pt>
                <c:pt idx="2081">
                  <c:v>1.825</c:v>
                </c:pt>
                <c:pt idx="2082">
                  <c:v>2.6966666666666668</c:v>
                </c:pt>
                <c:pt idx="2083">
                  <c:v>-0.85285714285714287</c:v>
                </c:pt>
                <c:pt idx="2084">
                  <c:v>-0.69</c:v>
                </c:pt>
                <c:pt idx="2085">
                  <c:v>0.7619999999999999</c:v>
                </c:pt>
                <c:pt idx="2086">
                  <c:v>1.4680000000000004</c:v>
                </c:pt>
                <c:pt idx="2087">
                  <c:v>0.25399999999999989</c:v>
                </c:pt>
                <c:pt idx="2088">
                  <c:v>0.92666666666666675</c:v>
                </c:pt>
                <c:pt idx="2089">
                  <c:v>0.4390909090909092</c:v>
                </c:pt>
                <c:pt idx="2090">
                  <c:v>0.03</c:v>
                </c:pt>
                <c:pt idx="2091">
                  <c:v>0.20500000000000002</c:v>
                </c:pt>
                <c:pt idx="2092">
                  <c:v>-0.12166666666666666</c:v>
                </c:pt>
                <c:pt idx="2093">
                  <c:v>0.54999999999999993</c:v>
                </c:pt>
                <c:pt idx="2094">
                  <c:v>-0.33875000000000005</c:v>
                </c:pt>
                <c:pt idx="2095">
                  <c:v>3.0449999999999999</c:v>
                </c:pt>
                <c:pt idx="2096">
                  <c:v>-1.08</c:v>
                </c:pt>
                <c:pt idx="2097">
                  <c:v>1.3699999999999997</c:v>
                </c:pt>
                <c:pt idx="2098">
                  <c:v>0.87999999999999989</c:v>
                </c:pt>
                <c:pt idx="2099">
                  <c:v>0.96000000000000008</c:v>
                </c:pt>
                <c:pt idx="2100">
                  <c:v>1.5350000000000001</c:v>
                </c:pt>
                <c:pt idx="2101">
                  <c:v>-1.4166666666666667</c:v>
                </c:pt>
                <c:pt idx="2102">
                  <c:v>0.08</c:v>
                </c:pt>
                <c:pt idx="2103">
                  <c:v>0.18800000000000003</c:v>
                </c:pt>
                <c:pt idx="2104">
                  <c:v>1.4250000000000003</c:v>
                </c:pt>
                <c:pt idx="2105">
                  <c:v>0.67</c:v>
                </c:pt>
                <c:pt idx="2106">
                  <c:v>0.505</c:v>
                </c:pt>
                <c:pt idx="2107">
                  <c:v>1.54</c:v>
                </c:pt>
                <c:pt idx="2108">
                  <c:v>1.0340000000000003</c:v>
                </c:pt>
                <c:pt idx="2109">
                  <c:v>-1.4971428571428567</c:v>
                </c:pt>
                <c:pt idx="2110">
                  <c:v>1.1624999999999996</c:v>
                </c:pt>
                <c:pt idx="2111">
                  <c:v>0.71285714285714274</c:v>
                </c:pt>
                <c:pt idx="2112">
                  <c:v>-0.7416666666666667</c:v>
                </c:pt>
                <c:pt idx="2113">
                  <c:v>1.8760000000000001</c:v>
                </c:pt>
                <c:pt idx="2114">
                  <c:v>-1.2150000000000001</c:v>
                </c:pt>
                <c:pt idx="2115">
                  <c:v>0.7599999999999999</c:v>
                </c:pt>
                <c:pt idx="2116">
                  <c:v>0.746</c:v>
                </c:pt>
                <c:pt idx="2117">
                  <c:v>-0.9</c:v>
                </c:pt>
                <c:pt idx="2118">
                  <c:v>1.1266666666666667</c:v>
                </c:pt>
                <c:pt idx="2119">
                  <c:v>-0.10999999999999988</c:v>
                </c:pt>
                <c:pt idx="2120">
                  <c:v>2.0533333333333332</c:v>
                </c:pt>
                <c:pt idx="2121">
                  <c:v>0.56600000000000006</c:v>
                </c:pt>
                <c:pt idx="2122">
                  <c:v>-1.0649999999999999</c:v>
                </c:pt>
                <c:pt idx="2123">
                  <c:v>0.97000000000000008</c:v>
                </c:pt>
                <c:pt idx="2124">
                  <c:v>-1.1439999999999997</c:v>
                </c:pt>
                <c:pt idx="2125">
                  <c:v>-0.76</c:v>
                </c:pt>
                <c:pt idx="2126">
                  <c:v>0.27</c:v>
                </c:pt>
                <c:pt idx="2127">
                  <c:v>1.2966666666666666</c:v>
                </c:pt>
                <c:pt idx="2128">
                  <c:v>-2.0000000000000091E-2</c:v>
                </c:pt>
                <c:pt idx="2129">
                  <c:v>0.90500000000000003</c:v>
                </c:pt>
                <c:pt idx="2130">
                  <c:v>-0.25500000000000006</c:v>
                </c:pt>
                <c:pt idx="2131">
                  <c:v>1.2649999999999999</c:v>
                </c:pt>
                <c:pt idx="2132">
                  <c:v>-2.3999999999999976E-2</c:v>
                </c:pt>
                <c:pt idx="2133">
                  <c:v>0.47428571428571425</c:v>
                </c:pt>
                <c:pt idx="2134">
                  <c:v>0.41400000000000003</c:v>
                </c:pt>
                <c:pt idx="2135">
                  <c:v>0.81750000000000012</c:v>
                </c:pt>
                <c:pt idx="2136">
                  <c:v>1.1274999999999999</c:v>
                </c:pt>
                <c:pt idx="2137">
                  <c:v>0.85499999999999998</c:v>
                </c:pt>
                <c:pt idx="2138">
                  <c:v>-0.32272727272727264</c:v>
                </c:pt>
                <c:pt idx="2139">
                  <c:v>0.96</c:v>
                </c:pt>
                <c:pt idx="2140">
                  <c:v>1.59</c:v>
                </c:pt>
                <c:pt idx="2141">
                  <c:v>-2.5099999999999998</c:v>
                </c:pt>
                <c:pt idx="2142">
                  <c:v>0.39500000000000013</c:v>
                </c:pt>
                <c:pt idx="2143">
                  <c:v>1.03125</c:v>
                </c:pt>
                <c:pt idx="2144">
                  <c:v>-0.20750000000000002</c:v>
                </c:pt>
                <c:pt idx="2145">
                  <c:v>1.07125</c:v>
                </c:pt>
                <c:pt idx="2146">
                  <c:v>1.4333333333333333</c:v>
                </c:pt>
                <c:pt idx="2147">
                  <c:v>1.3614285714285717</c:v>
                </c:pt>
                <c:pt idx="2148">
                  <c:v>-0.69499999999999995</c:v>
                </c:pt>
                <c:pt idx="2149">
                  <c:v>1.0383333333333333</c:v>
                </c:pt>
                <c:pt idx="2150">
                  <c:v>1.6228571428571428</c:v>
                </c:pt>
                <c:pt idx="2151">
                  <c:v>0.91000000000000014</c:v>
                </c:pt>
                <c:pt idx="2152">
                  <c:v>-1.34</c:v>
                </c:pt>
                <c:pt idx="2153">
                  <c:v>1.0562499999999999</c:v>
                </c:pt>
                <c:pt idx="2154">
                  <c:v>-0.23499999999999988</c:v>
                </c:pt>
                <c:pt idx="2155">
                  <c:v>-1.95</c:v>
                </c:pt>
                <c:pt idx="2156">
                  <c:v>1.2233333333333334</c:v>
                </c:pt>
                <c:pt idx="2157">
                  <c:v>1.0939999999999999</c:v>
                </c:pt>
                <c:pt idx="2158">
                  <c:v>2.6779999999999999</c:v>
                </c:pt>
                <c:pt idx="2159">
                  <c:v>-1.7949999999999999</c:v>
                </c:pt>
                <c:pt idx="2160">
                  <c:v>0.31499999999999995</c:v>
                </c:pt>
                <c:pt idx="2161">
                  <c:v>-0.89444444444444449</c:v>
                </c:pt>
                <c:pt idx="2162">
                  <c:v>0.56999999999999995</c:v>
                </c:pt>
                <c:pt idx="2163">
                  <c:v>5.0000000000000017E-2</c:v>
                </c:pt>
                <c:pt idx="2164">
                  <c:v>1.1255555555555552</c:v>
                </c:pt>
                <c:pt idx="2165">
                  <c:v>-1.0979999999999999</c:v>
                </c:pt>
                <c:pt idx="2166">
                  <c:v>1.3216666666666665</c:v>
                </c:pt>
                <c:pt idx="2167">
                  <c:v>0.22666666666666668</c:v>
                </c:pt>
                <c:pt idx="2168">
                  <c:v>1.0633333333333335</c:v>
                </c:pt>
                <c:pt idx="2169">
                  <c:v>1.2325000000000002</c:v>
                </c:pt>
                <c:pt idx="2170">
                  <c:v>2.4244444444444446</c:v>
                </c:pt>
                <c:pt idx="2171">
                  <c:v>0.87555555555555553</c:v>
                </c:pt>
                <c:pt idx="2172">
                  <c:v>0.71124999999999994</c:v>
                </c:pt>
                <c:pt idx="2173">
                  <c:v>0</c:v>
                </c:pt>
                <c:pt idx="2174">
                  <c:v>-1.9158333333333333</c:v>
                </c:pt>
                <c:pt idx="2175">
                  <c:v>0.4539999999999999</c:v>
                </c:pt>
                <c:pt idx="2176">
                  <c:v>1.83</c:v>
                </c:pt>
                <c:pt idx="2177">
                  <c:v>-1.96</c:v>
                </c:pt>
                <c:pt idx="2178">
                  <c:v>-0.94499999999999984</c:v>
                </c:pt>
                <c:pt idx="2179">
                  <c:v>2.1666666666666657E-2</c:v>
                </c:pt>
                <c:pt idx="2180">
                  <c:v>1.5633333333333335</c:v>
                </c:pt>
                <c:pt idx="2181">
                  <c:v>0.77555555555555555</c:v>
                </c:pt>
                <c:pt idx="2182">
                  <c:v>1.6366666666666667</c:v>
                </c:pt>
                <c:pt idx="2183">
                  <c:v>2.6433333333333335</c:v>
                </c:pt>
                <c:pt idx="2184">
                  <c:v>0.23666666666666666</c:v>
                </c:pt>
                <c:pt idx="2185">
                  <c:v>-0.55857142857142861</c:v>
                </c:pt>
                <c:pt idx="2186">
                  <c:v>-0.12</c:v>
                </c:pt>
                <c:pt idx="2187">
                  <c:v>0</c:v>
                </c:pt>
                <c:pt idx="2188">
                  <c:v>-0.05</c:v>
                </c:pt>
                <c:pt idx="2189">
                  <c:v>0.97333333333333327</c:v>
                </c:pt>
                <c:pt idx="2190">
                  <c:v>-1.4849999999999999</c:v>
                </c:pt>
                <c:pt idx="2191">
                  <c:v>-0.32800000000000001</c:v>
                </c:pt>
                <c:pt idx="2192">
                  <c:v>1.7028571428571431</c:v>
                </c:pt>
                <c:pt idx="2193">
                  <c:v>0.3725</c:v>
                </c:pt>
                <c:pt idx="2194">
                  <c:v>0.26285714285714284</c:v>
                </c:pt>
                <c:pt idx="2195">
                  <c:v>-2.59</c:v>
                </c:pt>
                <c:pt idx="2196">
                  <c:v>-0.53400000000000003</c:v>
                </c:pt>
                <c:pt idx="2197">
                  <c:v>0.62250000000000016</c:v>
                </c:pt>
                <c:pt idx="2198">
                  <c:v>-0.56000000000000005</c:v>
                </c:pt>
                <c:pt idx="2199">
                  <c:v>-1.0216666666666667</c:v>
                </c:pt>
                <c:pt idx="2200">
                  <c:v>0.57199999999999995</c:v>
                </c:pt>
                <c:pt idx="2201">
                  <c:v>1.44875</c:v>
                </c:pt>
                <c:pt idx="2202">
                  <c:v>0.32333333333333325</c:v>
                </c:pt>
                <c:pt idx="2203">
                  <c:v>-0.47444444444444439</c:v>
                </c:pt>
                <c:pt idx="2204">
                  <c:v>-0.51500000000000001</c:v>
                </c:pt>
                <c:pt idx="2205">
                  <c:v>-0.65666666666666662</c:v>
                </c:pt>
                <c:pt idx="2206">
                  <c:v>3.5</c:v>
                </c:pt>
                <c:pt idx="2207">
                  <c:v>1.8450000000000002</c:v>
                </c:pt>
                <c:pt idx="2208">
                  <c:v>0.85428571428571409</c:v>
                </c:pt>
                <c:pt idx="2209">
                  <c:v>1.9133333333333333</c:v>
                </c:pt>
                <c:pt idx="2210">
                  <c:v>-1.405</c:v>
                </c:pt>
                <c:pt idx="2211">
                  <c:v>-1.2383333333333333</c:v>
                </c:pt>
                <c:pt idx="2212">
                  <c:v>-0.48799999999999999</c:v>
                </c:pt>
                <c:pt idx="2213">
                  <c:v>5.749999999999994E-2</c:v>
                </c:pt>
                <c:pt idx="2214">
                  <c:v>-0.03</c:v>
                </c:pt>
                <c:pt idx="2215">
                  <c:v>1.9060000000000001</c:v>
                </c:pt>
                <c:pt idx="2216">
                  <c:v>-0.43600000000000011</c:v>
                </c:pt>
                <c:pt idx="2217">
                  <c:v>0.76000000000000012</c:v>
                </c:pt>
                <c:pt idx="2218">
                  <c:v>0.57428571428571418</c:v>
                </c:pt>
                <c:pt idx="2219">
                  <c:v>0.56699999999999995</c:v>
                </c:pt>
                <c:pt idx="2220">
                  <c:v>1.57</c:v>
                </c:pt>
                <c:pt idx="2221">
                  <c:v>-2.0449999999999999</c:v>
                </c:pt>
                <c:pt idx="2222">
                  <c:v>0.92</c:v>
                </c:pt>
                <c:pt idx="2223">
                  <c:v>0.46666666666666673</c:v>
                </c:pt>
                <c:pt idx="2224">
                  <c:v>0.54200000000000004</c:v>
                </c:pt>
                <c:pt idx="2225">
                  <c:v>-1.6620000000000001</c:v>
                </c:pt>
                <c:pt idx="2226">
                  <c:v>1.41</c:v>
                </c:pt>
                <c:pt idx="2227">
                  <c:v>1.9937499999999999</c:v>
                </c:pt>
                <c:pt idx="2228">
                  <c:v>0.16</c:v>
                </c:pt>
                <c:pt idx="2229">
                  <c:v>0.83571428571428552</c:v>
                </c:pt>
                <c:pt idx="2230">
                  <c:v>1.4899999999999998</c:v>
                </c:pt>
                <c:pt idx="2231">
                  <c:v>1.622222222222222</c:v>
                </c:pt>
                <c:pt idx="2232">
                  <c:v>1.4924999999999999</c:v>
                </c:pt>
                <c:pt idx="2233">
                  <c:v>0.45499999999999996</c:v>
                </c:pt>
                <c:pt idx="2234">
                  <c:v>-7.8000000000000028E-2</c:v>
                </c:pt>
                <c:pt idx="2235">
                  <c:v>0.71799999999999997</c:v>
                </c:pt>
                <c:pt idx="2236">
                  <c:v>-0.19333333333333336</c:v>
                </c:pt>
                <c:pt idx="2237">
                  <c:v>0.57000000000000006</c:v>
                </c:pt>
                <c:pt idx="2238">
                  <c:v>2.4933333333333336</c:v>
                </c:pt>
                <c:pt idx="2239">
                  <c:v>0.78500000000000003</c:v>
                </c:pt>
                <c:pt idx="2240">
                  <c:v>1.7516666666666667</c:v>
                </c:pt>
                <c:pt idx="2241">
                  <c:v>0.78333333333333333</c:v>
                </c:pt>
                <c:pt idx="2242">
                  <c:v>-1.6</c:v>
                </c:pt>
                <c:pt idx="2243">
                  <c:v>-1.085</c:v>
                </c:pt>
                <c:pt idx="2244">
                  <c:v>-0.16749999999999998</c:v>
                </c:pt>
                <c:pt idx="2245">
                  <c:v>1.5850000000000002</c:v>
                </c:pt>
                <c:pt idx="2246">
                  <c:v>0.31125000000000003</c:v>
                </c:pt>
                <c:pt idx="2247">
                  <c:v>-1.1220000000000001</c:v>
                </c:pt>
                <c:pt idx="2248">
                  <c:v>-0.3183333333333333</c:v>
                </c:pt>
                <c:pt idx="2249">
                  <c:v>0.65199999999999991</c:v>
                </c:pt>
                <c:pt idx="2250">
                  <c:v>-0.46799999999999997</c:v>
                </c:pt>
                <c:pt idx="2251">
                  <c:v>-0.49714285714285716</c:v>
                </c:pt>
                <c:pt idx="2252">
                  <c:v>0.36799999999999994</c:v>
                </c:pt>
                <c:pt idx="2253">
                  <c:v>1.72</c:v>
                </c:pt>
                <c:pt idx="2254">
                  <c:v>0</c:v>
                </c:pt>
                <c:pt idx="2255">
                  <c:v>-1.23</c:v>
                </c:pt>
                <c:pt idx="2256">
                  <c:v>1.5600000000000003</c:v>
                </c:pt>
                <c:pt idx="2257">
                  <c:v>1.0775000000000001</c:v>
                </c:pt>
                <c:pt idx="2258">
                  <c:v>-0.22500000000000003</c:v>
                </c:pt>
                <c:pt idx="2259">
                  <c:v>0.69599999999999995</c:v>
                </c:pt>
                <c:pt idx="2260">
                  <c:v>1.4375</c:v>
                </c:pt>
                <c:pt idx="2261">
                  <c:v>0.18000000000000002</c:v>
                </c:pt>
                <c:pt idx="2262">
                  <c:v>1.9149999999999998</c:v>
                </c:pt>
                <c:pt idx="2263">
                  <c:v>0.43333333333333329</c:v>
                </c:pt>
                <c:pt idx="2264">
                  <c:v>-0.91999999999999993</c:v>
                </c:pt>
                <c:pt idx="2265">
                  <c:v>0.82</c:v>
                </c:pt>
                <c:pt idx="2266">
                  <c:v>1.34</c:v>
                </c:pt>
                <c:pt idx="2267">
                  <c:v>1.0642857142857143</c:v>
                </c:pt>
                <c:pt idx="2268">
                  <c:v>-0.74250000000000005</c:v>
                </c:pt>
                <c:pt idx="2269">
                  <c:v>-2.1066666666666669</c:v>
                </c:pt>
                <c:pt idx="2270">
                  <c:v>1.94875</c:v>
                </c:pt>
                <c:pt idx="2271">
                  <c:v>-0.17428571428571432</c:v>
                </c:pt>
                <c:pt idx="2272">
                  <c:v>1.5966666666666667</c:v>
                </c:pt>
                <c:pt idx="2273">
                  <c:v>-0.43333333333333335</c:v>
                </c:pt>
                <c:pt idx="2274">
                  <c:v>0.64</c:v>
                </c:pt>
                <c:pt idx="2275">
                  <c:v>0.58333333333333337</c:v>
                </c:pt>
                <c:pt idx="2276">
                  <c:v>1.2942857142857143</c:v>
                </c:pt>
                <c:pt idx="2277">
                  <c:v>2.4328571428571428</c:v>
                </c:pt>
                <c:pt idx="2278">
                  <c:v>2.1800000000000002</c:v>
                </c:pt>
                <c:pt idx="2279">
                  <c:v>0.60166666666666657</c:v>
                </c:pt>
                <c:pt idx="2280">
                  <c:v>0.89</c:v>
                </c:pt>
                <c:pt idx="2281">
                  <c:v>0.82714285714285707</c:v>
                </c:pt>
                <c:pt idx="2282">
                  <c:v>0.50750000000000006</c:v>
                </c:pt>
                <c:pt idx="2283">
                  <c:v>4.1999999999999905E-2</c:v>
                </c:pt>
                <c:pt idx="2284">
                  <c:v>0.50714285714285712</c:v>
                </c:pt>
                <c:pt idx="2285">
                  <c:v>1.0139999999999998</c:v>
                </c:pt>
                <c:pt idx="2286">
                  <c:v>0.47428571428571425</c:v>
                </c:pt>
                <c:pt idx="2287">
                  <c:v>-0.19714285714285715</c:v>
                </c:pt>
                <c:pt idx="2288">
                  <c:v>1.6466666666666665</c:v>
                </c:pt>
                <c:pt idx="2289">
                  <c:v>0.66333333333333322</c:v>
                </c:pt>
                <c:pt idx="2290">
                  <c:v>1.3509090909090911</c:v>
                </c:pt>
                <c:pt idx="2291">
                  <c:v>0.47750000000000004</c:v>
                </c:pt>
                <c:pt idx="2292">
                  <c:v>7.0000000000000007E-2</c:v>
                </c:pt>
                <c:pt idx="2293">
                  <c:v>-0.94</c:v>
                </c:pt>
                <c:pt idx="2294">
                  <c:v>1.0391666666666668</c:v>
                </c:pt>
                <c:pt idx="2295">
                  <c:v>0.66500000000000026</c:v>
                </c:pt>
                <c:pt idx="2296">
                  <c:v>0.61100000000000032</c:v>
                </c:pt>
                <c:pt idx="2297">
                  <c:v>1.1099999999999999</c:v>
                </c:pt>
                <c:pt idx="2298">
                  <c:v>1.1800000000000002</c:v>
                </c:pt>
                <c:pt idx="2299">
                  <c:v>0.69142857142857139</c:v>
                </c:pt>
                <c:pt idx="2300">
                  <c:v>0.89399999999999991</c:v>
                </c:pt>
                <c:pt idx="2301">
                  <c:v>1.7925</c:v>
                </c:pt>
                <c:pt idx="2302">
                  <c:v>2.5179999999999998</c:v>
                </c:pt>
                <c:pt idx="2303">
                  <c:v>-1.29</c:v>
                </c:pt>
                <c:pt idx="2304">
                  <c:v>-0.42249999999999999</c:v>
                </c:pt>
                <c:pt idx="2305">
                  <c:v>-2.0000000000000018E-2</c:v>
                </c:pt>
                <c:pt idx="2306">
                  <c:v>5.5000000000000049E-2</c:v>
                </c:pt>
                <c:pt idx="2307">
                  <c:v>1.51</c:v>
                </c:pt>
                <c:pt idx="2308">
                  <c:v>0.27</c:v>
                </c:pt>
                <c:pt idx="2309">
                  <c:v>-0.58750000000000002</c:v>
                </c:pt>
                <c:pt idx="2310">
                  <c:v>1.4675</c:v>
                </c:pt>
                <c:pt idx="2311">
                  <c:v>0.41000000000000003</c:v>
                </c:pt>
                <c:pt idx="2312">
                  <c:v>2.46</c:v>
                </c:pt>
                <c:pt idx="2313">
                  <c:v>-0.72</c:v>
                </c:pt>
                <c:pt idx="2314">
                  <c:v>0.68499999999999994</c:v>
                </c:pt>
                <c:pt idx="2315">
                  <c:v>0.1825</c:v>
                </c:pt>
                <c:pt idx="2316">
                  <c:v>0.94857142857142851</c:v>
                </c:pt>
                <c:pt idx="2317">
                  <c:v>7.9999999999999974E-2</c:v>
                </c:pt>
                <c:pt idx="2318">
                  <c:v>-1.08</c:v>
                </c:pt>
                <c:pt idx="2319">
                  <c:v>-0.86666666666666681</c:v>
                </c:pt>
                <c:pt idx="2320">
                  <c:v>0.25499999999999989</c:v>
                </c:pt>
                <c:pt idx="2321">
                  <c:v>-1.61</c:v>
                </c:pt>
                <c:pt idx="2322">
                  <c:v>-0.36166666666666658</c:v>
                </c:pt>
                <c:pt idx="2323">
                  <c:v>1.5644444444444447</c:v>
                </c:pt>
                <c:pt idx="2324">
                  <c:v>1.1942857142857142</c:v>
                </c:pt>
                <c:pt idx="2325">
                  <c:v>1.5</c:v>
                </c:pt>
                <c:pt idx="2326">
                  <c:v>-0.495</c:v>
                </c:pt>
                <c:pt idx="2327">
                  <c:v>1.4422222222222221</c:v>
                </c:pt>
                <c:pt idx="2328">
                  <c:v>1.07</c:v>
                </c:pt>
                <c:pt idx="2329">
                  <c:v>-0.12000000000000002</c:v>
                </c:pt>
                <c:pt idx="2330">
                  <c:v>-0.76249999999999996</c:v>
                </c:pt>
                <c:pt idx="2331">
                  <c:v>-0.91249999999999998</c:v>
                </c:pt>
                <c:pt idx="2332">
                  <c:v>2.8266666666666667</c:v>
                </c:pt>
                <c:pt idx="2333">
                  <c:v>0.75111111111111117</c:v>
                </c:pt>
                <c:pt idx="2334">
                  <c:v>3.0049999999999999</c:v>
                </c:pt>
                <c:pt idx="2335">
                  <c:v>1.875</c:v>
                </c:pt>
                <c:pt idx="2336">
                  <c:v>-3.7272727272727221E-2</c:v>
                </c:pt>
                <c:pt idx="2337">
                  <c:v>0.83166666666666655</c:v>
                </c:pt>
                <c:pt idx="2338">
                  <c:v>0.10499999999999995</c:v>
                </c:pt>
                <c:pt idx="2339">
                  <c:v>0.79285714285714293</c:v>
                </c:pt>
                <c:pt idx="2340">
                  <c:v>2.3199999999999998</c:v>
                </c:pt>
                <c:pt idx="2341">
                  <c:v>1.1083333333333332</c:v>
                </c:pt>
                <c:pt idx="2342">
                  <c:v>-1.1299999999999999</c:v>
                </c:pt>
                <c:pt idx="2343">
                  <c:v>0.29999999999999993</c:v>
                </c:pt>
                <c:pt idx="2344">
                  <c:v>-0.55000000000000004</c:v>
                </c:pt>
                <c:pt idx="2345">
                  <c:v>-7.2222222222222257E-2</c:v>
                </c:pt>
                <c:pt idx="2346">
                  <c:v>-1.298</c:v>
                </c:pt>
                <c:pt idx="2347">
                  <c:v>4.22</c:v>
                </c:pt>
                <c:pt idx="2348">
                  <c:v>-0.17333333333333334</c:v>
                </c:pt>
                <c:pt idx="2349">
                  <c:v>2.6666666666666655E-2</c:v>
                </c:pt>
                <c:pt idx="2350">
                  <c:v>1.5033333333333332</c:v>
                </c:pt>
                <c:pt idx="2351">
                  <c:v>0.63333333333333319</c:v>
                </c:pt>
                <c:pt idx="2352">
                  <c:v>8.500000000000002E-2</c:v>
                </c:pt>
                <c:pt idx="2353">
                  <c:v>2.2575000000000003</c:v>
                </c:pt>
                <c:pt idx="2354">
                  <c:v>1.6044444444444443</c:v>
                </c:pt>
                <c:pt idx="2355">
                  <c:v>-1.4</c:v>
                </c:pt>
                <c:pt idx="2356">
                  <c:v>1.0874999999999999</c:v>
                </c:pt>
                <c:pt idx="2357">
                  <c:v>2</c:v>
                </c:pt>
                <c:pt idx="2358">
                  <c:v>1.19</c:v>
                </c:pt>
                <c:pt idx="2359">
                  <c:v>1.02</c:v>
                </c:pt>
                <c:pt idx="2360">
                  <c:v>1.268</c:v>
                </c:pt>
                <c:pt idx="2361">
                  <c:v>1.29125</c:v>
                </c:pt>
                <c:pt idx="2362">
                  <c:v>-0.64800000000000002</c:v>
                </c:pt>
                <c:pt idx="2363">
                  <c:v>0.26624999999999999</c:v>
                </c:pt>
                <c:pt idx="2364">
                  <c:v>-0.17200000000000001</c:v>
                </c:pt>
                <c:pt idx="2365">
                  <c:v>0.1120000000000001</c:v>
                </c:pt>
                <c:pt idx="2366">
                  <c:v>0.78500000000000014</c:v>
                </c:pt>
                <c:pt idx="2367">
                  <c:v>1.274</c:v>
                </c:pt>
                <c:pt idx="2368">
                  <c:v>1.75</c:v>
                </c:pt>
                <c:pt idx="2369">
                  <c:v>2.2774999999999999</c:v>
                </c:pt>
                <c:pt idx="2370">
                  <c:v>-0.33285714285714291</c:v>
                </c:pt>
                <c:pt idx="2371">
                  <c:v>-0.54666666666666675</c:v>
                </c:pt>
                <c:pt idx="2372">
                  <c:v>-0.98199999999999998</c:v>
                </c:pt>
                <c:pt idx="2373">
                  <c:v>-0.97399999999999998</c:v>
                </c:pt>
                <c:pt idx="2374">
                  <c:v>1.216</c:v>
                </c:pt>
                <c:pt idx="2375">
                  <c:v>-0.54000000000000015</c:v>
                </c:pt>
                <c:pt idx="2376">
                  <c:v>1.6725000000000001</c:v>
                </c:pt>
                <c:pt idx="2377">
                  <c:v>1.9971428571428576</c:v>
                </c:pt>
                <c:pt idx="2378">
                  <c:v>0.94000000000000006</c:v>
                </c:pt>
                <c:pt idx="2379">
                  <c:v>0.81600000000000006</c:v>
                </c:pt>
                <c:pt idx="2380">
                  <c:v>-1.6600000000000001</c:v>
                </c:pt>
                <c:pt idx="2381">
                  <c:v>1.4275000000000002</c:v>
                </c:pt>
                <c:pt idx="2382">
                  <c:v>-1.714</c:v>
                </c:pt>
                <c:pt idx="2383">
                  <c:v>1.3933333333333333</c:v>
                </c:pt>
                <c:pt idx="2384">
                  <c:v>1.0000000000000009E-2</c:v>
                </c:pt>
                <c:pt idx="2385">
                  <c:v>0.86142857142857154</c:v>
                </c:pt>
                <c:pt idx="2386">
                  <c:v>-4.285714285714283E-2</c:v>
                </c:pt>
                <c:pt idx="2387">
                  <c:v>1.5114285714285713</c:v>
                </c:pt>
                <c:pt idx="2388">
                  <c:v>-0.76</c:v>
                </c:pt>
                <c:pt idx="2389">
                  <c:v>1.2825</c:v>
                </c:pt>
                <c:pt idx="2390">
                  <c:v>2.1433333333333331</c:v>
                </c:pt>
                <c:pt idx="2391">
                  <c:v>0.72600000000000009</c:v>
                </c:pt>
                <c:pt idx="2392">
                  <c:v>0.14833333333333329</c:v>
                </c:pt>
                <c:pt idx="2393">
                  <c:v>0.26333333333333336</c:v>
                </c:pt>
                <c:pt idx="2394">
                  <c:v>-0.2314285714285714</c:v>
                </c:pt>
                <c:pt idx="2395">
                  <c:v>1.7333333333333334</c:v>
                </c:pt>
                <c:pt idx="2396">
                  <c:v>-0.93166666666666664</c:v>
                </c:pt>
                <c:pt idx="2397">
                  <c:v>0.33499999999999996</c:v>
                </c:pt>
                <c:pt idx="2398">
                  <c:v>-2.06</c:v>
                </c:pt>
                <c:pt idx="2399">
                  <c:v>0.05</c:v>
                </c:pt>
                <c:pt idx="2400">
                  <c:v>2.27</c:v>
                </c:pt>
                <c:pt idx="2401">
                  <c:v>1.0860000000000001</c:v>
                </c:pt>
                <c:pt idx="2402">
                  <c:v>-0.12999999999999998</c:v>
                </c:pt>
                <c:pt idx="2403">
                  <c:v>-0.48000000000000009</c:v>
                </c:pt>
                <c:pt idx="2404">
                  <c:v>0.90454545454545432</c:v>
                </c:pt>
                <c:pt idx="2405">
                  <c:v>2.46</c:v>
                </c:pt>
                <c:pt idx="2406">
                  <c:v>-1.9233333333333336</c:v>
                </c:pt>
                <c:pt idx="2407">
                  <c:v>-0.91</c:v>
                </c:pt>
                <c:pt idx="2408">
                  <c:v>-1.24</c:v>
                </c:pt>
                <c:pt idx="2409">
                  <c:v>2.81</c:v>
                </c:pt>
                <c:pt idx="2410">
                  <c:v>-0.70333333333333348</c:v>
                </c:pt>
                <c:pt idx="2411">
                  <c:v>1.7999999999999995E-2</c:v>
                </c:pt>
                <c:pt idx="2412">
                  <c:v>-0.32999999999999996</c:v>
                </c:pt>
                <c:pt idx="2413">
                  <c:v>0.435</c:v>
                </c:pt>
                <c:pt idx="2414">
                  <c:v>0.625</c:v>
                </c:pt>
                <c:pt idx="2415">
                  <c:v>0.90071428571428569</c:v>
                </c:pt>
                <c:pt idx="2416">
                  <c:v>1.1533333333333333</c:v>
                </c:pt>
                <c:pt idx="2417">
                  <c:v>-1.252</c:v>
                </c:pt>
                <c:pt idx="2418">
                  <c:v>1.7450000000000001</c:v>
                </c:pt>
                <c:pt idx="2419">
                  <c:v>0.42714285714285716</c:v>
                </c:pt>
                <c:pt idx="2420">
                  <c:v>1.9379999999999999</c:v>
                </c:pt>
                <c:pt idx="2421">
                  <c:v>0.89666666666666683</c:v>
                </c:pt>
                <c:pt idx="2422">
                  <c:v>-0.26666666666666661</c:v>
                </c:pt>
                <c:pt idx="2423">
                  <c:v>1.33</c:v>
                </c:pt>
                <c:pt idx="2424">
                  <c:v>0.99199999999999999</c:v>
                </c:pt>
                <c:pt idx="2425">
                  <c:v>-4.7500000000000098E-2</c:v>
                </c:pt>
                <c:pt idx="2426">
                  <c:v>0.26500000000000001</c:v>
                </c:pt>
                <c:pt idx="2427">
                  <c:v>0.37</c:v>
                </c:pt>
                <c:pt idx="2428">
                  <c:v>0.77</c:v>
                </c:pt>
                <c:pt idx="2429">
                  <c:v>-0.51600000000000001</c:v>
                </c:pt>
                <c:pt idx="2430">
                  <c:v>-0.29599999999999999</c:v>
                </c:pt>
                <c:pt idx="2431">
                  <c:v>-3.03</c:v>
                </c:pt>
                <c:pt idx="2432">
                  <c:v>0.27599999999999997</c:v>
                </c:pt>
                <c:pt idx="2433">
                  <c:v>0.44428571428571428</c:v>
                </c:pt>
                <c:pt idx="2434">
                  <c:v>-1.93</c:v>
                </c:pt>
                <c:pt idx="2435">
                  <c:v>0.43</c:v>
                </c:pt>
                <c:pt idx="2436">
                  <c:v>0.39916666666666667</c:v>
                </c:pt>
                <c:pt idx="2437">
                  <c:v>1.214</c:v>
                </c:pt>
                <c:pt idx="2438">
                  <c:v>0.95199999999999996</c:v>
                </c:pt>
                <c:pt idx="2439">
                  <c:v>2.0916666666666663</c:v>
                </c:pt>
                <c:pt idx="2440">
                  <c:v>-1.236</c:v>
                </c:pt>
                <c:pt idx="2441">
                  <c:v>1.0483333333333333</c:v>
                </c:pt>
                <c:pt idx="2442">
                  <c:v>0.94</c:v>
                </c:pt>
                <c:pt idx="2443">
                  <c:v>-1.4100000000000001</c:v>
                </c:pt>
                <c:pt idx="2444">
                  <c:v>-1</c:v>
                </c:pt>
                <c:pt idx="2445">
                  <c:v>-0.61</c:v>
                </c:pt>
                <c:pt idx="2446">
                  <c:v>1.9514285714285713</c:v>
                </c:pt>
                <c:pt idx="2447">
                  <c:v>-0.13666666666666671</c:v>
                </c:pt>
                <c:pt idx="2448">
                  <c:v>0.93749999999999989</c:v>
                </c:pt>
                <c:pt idx="2449">
                  <c:v>0.24499999999999997</c:v>
                </c:pt>
                <c:pt idx="2450">
                  <c:v>2.33</c:v>
                </c:pt>
                <c:pt idx="2451">
                  <c:v>0.51454545454545442</c:v>
                </c:pt>
                <c:pt idx="2452">
                  <c:v>0.5</c:v>
                </c:pt>
                <c:pt idx="2453">
                  <c:v>0.12200000000000007</c:v>
                </c:pt>
                <c:pt idx="2454">
                  <c:v>-0.20999999999999996</c:v>
                </c:pt>
                <c:pt idx="2455">
                  <c:v>8.3333333333333356E-2</c:v>
                </c:pt>
                <c:pt idx="2456">
                  <c:v>0.13600000000000012</c:v>
                </c:pt>
                <c:pt idx="2457">
                  <c:v>-1.1066666666666667</c:v>
                </c:pt>
                <c:pt idx="2458">
                  <c:v>1.5087500000000003</c:v>
                </c:pt>
                <c:pt idx="2459">
                  <c:v>-0.92799999999999994</c:v>
                </c:pt>
                <c:pt idx="2460">
                  <c:v>0.5575</c:v>
                </c:pt>
                <c:pt idx="2461">
                  <c:v>1.8571428571428572</c:v>
                </c:pt>
                <c:pt idx="2462">
                  <c:v>1.1116666666666666</c:v>
                </c:pt>
                <c:pt idx="2463">
                  <c:v>0.48000000000000004</c:v>
                </c:pt>
                <c:pt idx="2464">
                  <c:v>0.89666666666666661</c:v>
                </c:pt>
                <c:pt idx="2465">
                  <c:v>1.27</c:v>
                </c:pt>
                <c:pt idx="2466">
                  <c:v>-2.214</c:v>
                </c:pt>
                <c:pt idx="2467">
                  <c:v>0.19666666666666663</c:v>
                </c:pt>
                <c:pt idx="2468">
                  <c:v>-0.11500000000000007</c:v>
                </c:pt>
                <c:pt idx="2469">
                  <c:v>-1.1400000000000001</c:v>
                </c:pt>
                <c:pt idx="2470">
                  <c:v>3.0449999999999999</c:v>
                </c:pt>
                <c:pt idx="2471">
                  <c:v>1.607</c:v>
                </c:pt>
                <c:pt idx="2472">
                  <c:v>1.1900000000000002</c:v>
                </c:pt>
                <c:pt idx="2473">
                  <c:v>-0.12749999999999986</c:v>
                </c:pt>
                <c:pt idx="2474">
                  <c:v>-0.83200000000000007</c:v>
                </c:pt>
                <c:pt idx="2475">
                  <c:v>1.6</c:v>
                </c:pt>
                <c:pt idx="2476">
                  <c:v>-1.6214285714285714</c:v>
                </c:pt>
                <c:pt idx="2477">
                  <c:v>1.3160000000000001</c:v>
                </c:pt>
                <c:pt idx="2478">
                  <c:v>-1.18</c:v>
                </c:pt>
                <c:pt idx="2479">
                  <c:v>1.0559999999999998</c:v>
                </c:pt>
                <c:pt idx="2480">
                  <c:v>0.18599999999999986</c:v>
                </c:pt>
                <c:pt idx="2481">
                  <c:v>1.4092307692307697</c:v>
                </c:pt>
                <c:pt idx="2482">
                  <c:v>0.45124999999999993</c:v>
                </c:pt>
                <c:pt idx="2483">
                  <c:v>-0.59499999999999997</c:v>
                </c:pt>
                <c:pt idx="2484">
                  <c:v>-0.48200000000000004</c:v>
                </c:pt>
                <c:pt idx="2485">
                  <c:v>0.62888888888888894</c:v>
                </c:pt>
                <c:pt idx="2486">
                  <c:v>0.21999999999999986</c:v>
                </c:pt>
                <c:pt idx="2487">
                  <c:v>-0.21999999999999997</c:v>
                </c:pt>
                <c:pt idx="2488">
                  <c:v>0.29999999999999993</c:v>
                </c:pt>
                <c:pt idx="2489">
                  <c:v>1.0640000000000001</c:v>
                </c:pt>
                <c:pt idx="2490">
                  <c:v>0.14200000000000004</c:v>
                </c:pt>
                <c:pt idx="2491">
                  <c:v>-0.11250000000000004</c:v>
                </c:pt>
                <c:pt idx="2492">
                  <c:v>-1.83</c:v>
                </c:pt>
                <c:pt idx="2493">
                  <c:v>-1.3940000000000001</c:v>
                </c:pt>
                <c:pt idx="2494">
                  <c:v>0.08</c:v>
                </c:pt>
                <c:pt idx="2495">
                  <c:v>-1.365</c:v>
                </c:pt>
                <c:pt idx="2496">
                  <c:v>2.2185714285714289</c:v>
                </c:pt>
                <c:pt idx="2497">
                  <c:v>1.1322222222222222</c:v>
                </c:pt>
                <c:pt idx="2498">
                  <c:v>2.1774999999999998</c:v>
                </c:pt>
                <c:pt idx="2499">
                  <c:v>-1.7233333333333334</c:v>
                </c:pt>
                <c:pt idx="2500">
                  <c:v>-0.86799999999999999</c:v>
                </c:pt>
                <c:pt idx="2501">
                  <c:v>1.450833333333333</c:v>
                </c:pt>
                <c:pt idx="2502">
                  <c:v>-0.49666666666666665</c:v>
                </c:pt>
                <c:pt idx="2503">
                  <c:v>3.0825</c:v>
                </c:pt>
                <c:pt idx="2504">
                  <c:v>0.40333333333333332</c:v>
                </c:pt>
                <c:pt idx="2505">
                  <c:v>-0.47200000000000009</c:v>
                </c:pt>
                <c:pt idx="2506">
                  <c:v>0.16</c:v>
                </c:pt>
                <c:pt idx="2507">
                  <c:v>0.68666666666666654</c:v>
                </c:pt>
                <c:pt idx="2508">
                  <c:v>-8.9999999999999941E-2</c:v>
                </c:pt>
                <c:pt idx="2509">
                  <c:v>-1.4933333333333332</c:v>
                </c:pt>
                <c:pt idx="2510">
                  <c:v>1.3399999999999999</c:v>
                </c:pt>
                <c:pt idx="2511">
                  <c:v>1.7488888888888892</c:v>
                </c:pt>
                <c:pt idx="2512">
                  <c:v>0.82</c:v>
                </c:pt>
                <c:pt idx="2513">
                  <c:v>0.90714285714285736</c:v>
                </c:pt>
                <c:pt idx="2514">
                  <c:v>0.14199999999999999</c:v>
                </c:pt>
                <c:pt idx="2515">
                  <c:v>8.500000000000002E-2</c:v>
                </c:pt>
                <c:pt idx="2516">
                  <c:v>-1.5099999999999998</c:v>
                </c:pt>
                <c:pt idx="2517">
                  <c:v>1.5525000000000002</c:v>
                </c:pt>
                <c:pt idx="2518">
                  <c:v>1.28</c:v>
                </c:pt>
                <c:pt idx="2519">
                  <c:v>-0.72333333333333327</c:v>
                </c:pt>
                <c:pt idx="2520">
                  <c:v>-3.83</c:v>
                </c:pt>
                <c:pt idx="2521">
                  <c:v>0.19666666666666666</c:v>
                </c:pt>
                <c:pt idx="2522">
                  <c:v>1.9616666666666667</c:v>
                </c:pt>
                <c:pt idx="2523">
                  <c:v>0</c:v>
                </c:pt>
                <c:pt idx="2524">
                  <c:v>-1.42</c:v>
                </c:pt>
                <c:pt idx="2525">
                  <c:v>0.92749999999999988</c:v>
                </c:pt>
                <c:pt idx="2526">
                  <c:v>0.56571428571428573</c:v>
                </c:pt>
                <c:pt idx="2527">
                  <c:v>-0.41400000000000003</c:v>
                </c:pt>
                <c:pt idx="2528">
                  <c:v>-1.33</c:v>
                </c:pt>
                <c:pt idx="2529">
                  <c:v>-0.35499999999999998</c:v>
                </c:pt>
                <c:pt idx="2530">
                  <c:v>-0.16250000000000003</c:v>
                </c:pt>
                <c:pt idx="2531">
                  <c:v>0.57857142857142863</c:v>
                </c:pt>
                <c:pt idx="2532">
                  <c:v>0</c:v>
                </c:pt>
                <c:pt idx="2533">
                  <c:v>-1.718</c:v>
                </c:pt>
                <c:pt idx="2534">
                  <c:v>1.7125000000000001</c:v>
                </c:pt>
                <c:pt idx="2535">
                  <c:v>0.39555555555555549</c:v>
                </c:pt>
                <c:pt idx="2536">
                  <c:v>2.2120000000000002</c:v>
                </c:pt>
                <c:pt idx="2537">
                  <c:v>1.3800000000000003</c:v>
                </c:pt>
                <c:pt idx="2538">
                  <c:v>-0.26</c:v>
                </c:pt>
                <c:pt idx="2539">
                  <c:v>-1.4849999999999999</c:v>
                </c:pt>
                <c:pt idx="2540">
                  <c:v>3.2766666666666673</c:v>
                </c:pt>
                <c:pt idx="2541">
                  <c:v>-0.99400000000000011</c:v>
                </c:pt>
                <c:pt idx="2542">
                  <c:v>-1.0933333333333333</c:v>
                </c:pt>
                <c:pt idx="2543">
                  <c:v>-1.486</c:v>
                </c:pt>
                <c:pt idx="2544">
                  <c:v>-2.0350000000000001</c:v>
                </c:pt>
                <c:pt idx="2545">
                  <c:v>1.5</c:v>
                </c:pt>
                <c:pt idx="2546">
                  <c:v>2.5111111111111111</c:v>
                </c:pt>
                <c:pt idx="2547">
                  <c:v>1.1000000000000001</c:v>
                </c:pt>
                <c:pt idx="2548">
                  <c:v>1.4266666666666667</c:v>
                </c:pt>
                <c:pt idx="2549">
                  <c:v>1.2</c:v>
                </c:pt>
                <c:pt idx="2550">
                  <c:v>1.716</c:v>
                </c:pt>
                <c:pt idx="2551">
                  <c:v>0</c:v>
                </c:pt>
                <c:pt idx="2552">
                  <c:v>0.76222222222222225</c:v>
                </c:pt>
                <c:pt idx="2553">
                  <c:v>-0.36199999999999993</c:v>
                </c:pt>
                <c:pt idx="2554">
                  <c:v>1.425</c:v>
                </c:pt>
                <c:pt idx="2555">
                  <c:v>-1.1479999999999999</c:v>
                </c:pt>
                <c:pt idx="2556">
                  <c:v>1.9333333333333336</c:v>
                </c:pt>
                <c:pt idx="2557">
                  <c:v>0.67500000000000004</c:v>
                </c:pt>
                <c:pt idx="2558">
                  <c:v>4.9999999999999968E-2</c:v>
                </c:pt>
                <c:pt idx="2559">
                  <c:v>1.9524999999999999</c:v>
                </c:pt>
                <c:pt idx="2560">
                  <c:v>0.25428571428571434</c:v>
                </c:pt>
                <c:pt idx="2561">
                  <c:v>0.9019999999999998</c:v>
                </c:pt>
                <c:pt idx="2562">
                  <c:v>0.71</c:v>
                </c:pt>
                <c:pt idx="2563">
                  <c:v>-0.78200000000000003</c:v>
                </c:pt>
                <c:pt idx="2564">
                  <c:v>0.28625</c:v>
                </c:pt>
                <c:pt idx="2565">
                  <c:v>0.66666666666666663</c:v>
                </c:pt>
                <c:pt idx="2566">
                  <c:v>-1.3400000000000003</c:v>
                </c:pt>
                <c:pt idx="2567">
                  <c:v>0.44</c:v>
                </c:pt>
                <c:pt idx="2568">
                  <c:v>2.65</c:v>
                </c:pt>
                <c:pt idx="2569">
                  <c:v>0.98333333333333339</c:v>
                </c:pt>
                <c:pt idx="2570">
                  <c:v>-2.145</c:v>
                </c:pt>
                <c:pt idx="2571">
                  <c:v>-2.1166666666666667</c:v>
                </c:pt>
                <c:pt idx="2572">
                  <c:v>-0.745</c:v>
                </c:pt>
                <c:pt idx="2573">
                  <c:v>1.6492857142857145</c:v>
                </c:pt>
                <c:pt idx="2574">
                  <c:v>1.4177777777777778</c:v>
                </c:pt>
                <c:pt idx="2575">
                  <c:v>-0.57800000000000007</c:v>
                </c:pt>
                <c:pt idx="2576">
                  <c:v>0.25333333333333335</c:v>
                </c:pt>
                <c:pt idx="2577">
                  <c:v>2.6249999999999982E-2</c:v>
                </c:pt>
                <c:pt idx="2578">
                  <c:v>2.9041666666666668</c:v>
                </c:pt>
                <c:pt idx="2579">
                  <c:v>-1.4550000000000001</c:v>
                </c:pt>
                <c:pt idx="2580">
                  <c:v>2.2771428571428571</c:v>
                </c:pt>
                <c:pt idx="2581">
                  <c:v>-0.69799999999999995</c:v>
                </c:pt>
                <c:pt idx="2582">
                  <c:v>-0.61</c:v>
                </c:pt>
                <c:pt idx="2583">
                  <c:v>0.46</c:v>
                </c:pt>
                <c:pt idx="2584">
                  <c:v>-0.79999999999999993</c:v>
                </c:pt>
                <c:pt idx="2585">
                  <c:v>0.96857142857142853</c:v>
                </c:pt>
                <c:pt idx="2586">
                  <c:v>0.81833333333333336</c:v>
                </c:pt>
                <c:pt idx="2587">
                  <c:v>-1.08</c:v>
                </c:pt>
                <c:pt idx="2588">
                  <c:v>1.8893333333333333</c:v>
                </c:pt>
                <c:pt idx="2589">
                  <c:v>1.1909999999999996</c:v>
                </c:pt>
                <c:pt idx="2590">
                  <c:v>1.06</c:v>
                </c:pt>
                <c:pt idx="2591">
                  <c:v>-0.42000000000000004</c:v>
                </c:pt>
                <c:pt idx="2592">
                  <c:v>0.15499999999999997</c:v>
                </c:pt>
                <c:pt idx="2593">
                  <c:v>-1.1919999999999999</c:v>
                </c:pt>
                <c:pt idx="2594">
                  <c:v>1.4024999999999999</c:v>
                </c:pt>
                <c:pt idx="2595">
                  <c:v>0.48666666666666664</c:v>
                </c:pt>
                <c:pt idx="2596">
                  <c:v>1.34</c:v>
                </c:pt>
                <c:pt idx="2597">
                  <c:v>-0.15</c:v>
                </c:pt>
                <c:pt idx="2598">
                  <c:v>-0.96571428571428564</c:v>
                </c:pt>
                <c:pt idx="2599">
                  <c:v>1.04</c:v>
                </c:pt>
                <c:pt idx="2600">
                  <c:v>5.3333333333333281E-2</c:v>
                </c:pt>
                <c:pt idx="2601">
                  <c:v>-0.66600000000000004</c:v>
                </c:pt>
                <c:pt idx="2602">
                  <c:v>-0.37249999999999994</c:v>
                </c:pt>
                <c:pt idx="2603">
                  <c:v>-0.5714285714285714</c:v>
                </c:pt>
                <c:pt idx="2604">
                  <c:v>-4.750000000000007E-2</c:v>
                </c:pt>
                <c:pt idx="2605">
                  <c:v>1.1114285714285714</c:v>
                </c:pt>
                <c:pt idx="2606">
                  <c:v>3.2533333333333334</c:v>
                </c:pt>
                <c:pt idx="2607">
                  <c:v>1.0683333333333331</c:v>
                </c:pt>
                <c:pt idx="2608">
                  <c:v>-0.94666666666666666</c:v>
                </c:pt>
                <c:pt idx="2609">
                  <c:v>2.0333333333333332</c:v>
                </c:pt>
                <c:pt idx="2610">
                  <c:v>1.65</c:v>
                </c:pt>
                <c:pt idx="2611">
                  <c:v>0.28400000000000003</c:v>
                </c:pt>
                <c:pt idx="2612">
                  <c:v>-0.42500000000000004</c:v>
                </c:pt>
                <c:pt idx="2613">
                  <c:v>2.1749999999999998</c:v>
                </c:pt>
                <c:pt idx="2614">
                  <c:v>1.3112499999999998</c:v>
                </c:pt>
                <c:pt idx="2615">
                  <c:v>-1.07</c:v>
                </c:pt>
                <c:pt idx="2616">
                  <c:v>-0.60599999999999998</c:v>
                </c:pt>
                <c:pt idx="2617">
                  <c:v>0.69500000000000006</c:v>
                </c:pt>
                <c:pt idx="2618">
                  <c:v>-0.96799999999999997</c:v>
                </c:pt>
                <c:pt idx="2619">
                  <c:v>-0.57499999999999996</c:v>
                </c:pt>
                <c:pt idx="2620">
                  <c:v>1.88</c:v>
                </c:pt>
                <c:pt idx="2621">
                  <c:v>0.79500000000000004</c:v>
                </c:pt>
                <c:pt idx="2622">
                  <c:v>-0.26333333333333331</c:v>
                </c:pt>
                <c:pt idx="2623">
                  <c:v>2.0780000000000003</c:v>
                </c:pt>
                <c:pt idx="2624">
                  <c:v>2.37</c:v>
                </c:pt>
                <c:pt idx="2625">
                  <c:v>-0.1</c:v>
                </c:pt>
                <c:pt idx="2626">
                  <c:v>1.5599999999999998</c:v>
                </c:pt>
                <c:pt idx="2627">
                  <c:v>-0.69250000000000012</c:v>
                </c:pt>
                <c:pt idx="2628">
                  <c:v>0.16199999999999992</c:v>
                </c:pt>
                <c:pt idx="2629">
                  <c:v>1.8614285714285717</c:v>
                </c:pt>
                <c:pt idx="2630">
                  <c:v>-0.28666666666666663</c:v>
                </c:pt>
                <c:pt idx="2631">
                  <c:v>-5.600000000000005E-2</c:v>
                </c:pt>
                <c:pt idx="2632">
                  <c:v>-1.9600000000000002</c:v>
                </c:pt>
                <c:pt idx="2633">
                  <c:v>0.59000000000000008</c:v>
                </c:pt>
                <c:pt idx="2634">
                  <c:v>2.4275000000000002</c:v>
                </c:pt>
                <c:pt idx="2635">
                  <c:v>1.3725000000000001</c:v>
                </c:pt>
                <c:pt idx="2636">
                  <c:v>2.0325000000000002</c:v>
                </c:pt>
                <c:pt idx="2637">
                  <c:v>1.02</c:v>
                </c:pt>
                <c:pt idx="2638">
                  <c:v>0.33</c:v>
                </c:pt>
                <c:pt idx="2639">
                  <c:v>-0.10499999999999998</c:v>
                </c:pt>
                <c:pt idx="2640">
                  <c:v>-0.81857142857142862</c:v>
                </c:pt>
                <c:pt idx="2641">
                  <c:v>-0.71333333333333326</c:v>
                </c:pt>
                <c:pt idx="2642">
                  <c:v>1.24125</c:v>
                </c:pt>
                <c:pt idx="2643">
                  <c:v>1.3539999999999999</c:v>
                </c:pt>
                <c:pt idx="2644">
                  <c:v>0</c:v>
                </c:pt>
                <c:pt idx="2645">
                  <c:v>1.3049999999999999</c:v>
                </c:pt>
                <c:pt idx="2646">
                  <c:v>0.33500000000000002</c:v>
                </c:pt>
                <c:pt idx="2647">
                  <c:v>0.255</c:v>
                </c:pt>
                <c:pt idx="2648">
                  <c:v>0.74333333333333329</c:v>
                </c:pt>
                <c:pt idx="2649">
                  <c:v>2.12</c:v>
                </c:pt>
                <c:pt idx="2650">
                  <c:v>8.299999999999999E-2</c:v>
                </c:pt>
                <c:pt idx="2651">
                  <c:v>1.0066666666666666</c:v>
                </c:pt>
                <c:pt idx="2652">
                  <c:v>1.5037499999999999</c:v>
                </c:pt>
                <c:pt idx="2653">
                  <c:v>0</c:v>
                </c:pt>
                <c:pt idx="2654">
                  <c:v>0</c:v>
                </c:pt>
                <c:pt idx="2655">
                  <c:v>0</c:v>
                </c:pt>
                <c:pt idx="2656">
                  <c:v>0.22285714285714286</c:v>
                </c:pt>
                <c:pt idx="2657">
                  <c:v>0.86</c:v>
                </c:pt>
                <c:pt idx="2658">
                  <c:v>1.332857142857143</c:v>
                </c:pt>
                <c:pt idx="2659">
                  <c:v>1.8075000000000001</c:v>
                </c:pt>
                <c:pt idx="2660">
                  <c:v>-0.4</c:v>
                </c:pt>
                <c:pt idx="2661">
                  <c:v>0.51500000000000001</c:v>
                </c:pt>
                <c:pt idx="2662">
                  <c:v>-0.58000000000000007</c:v>
                </c:pt>
                <c:pt idx="2663">
                  <c:v>2.0433333333333334</c:v>
                </c:pt>
                <c:pt idx="2664">
                  <c:v>1.04</c:v>
                </c:pt>
                <c:pt idx="2665">
                  <c:v>-2.48</c:v>
                </c:pt>
                <c:pt idx="2666">
                  <c:v>-2.2400000000000002</c:v>
                </c:pt>
                <c:pt idx="2667">
                  <c:v>0.54599999999999993</c:v>
                </c:pt>
                <c:pt idx="2668">
                  <c:v>2.8699999999999997</c:v>
                </c:pt>
                <c:pt idx="2669">
                  <c:v>1.8499999999999999</c:v>
                </c:pt>
                <c:pt idx="2670">
                  <c:v>0.28500000000000003</c:v>
                </c:pt>
                <c:pt idx="2671">
                  <c:v>-5.5000000000000014E-2</c:v>
                </c:pt>
                <c:pt idx="2672">
                  <c:v>-0.32800000000000001</c:v>
                </c:pt>
                <c:pt idx="2673">
                  <c:v>1.4420000000000002</c:v>
                </c:pt>
                <c:pt idx="2674">
                  <c:v>-0.64777777777777767</c:v>
                </c:pt>
                <c:pt idx="2675">
                  <c:v>0</c:v>
                </c:pt>
                <c:pt idx="2676">
                  <c:v>-4.0000000000000036E-2</c:v>
                </c:pt>
                <c:pt idx="2677">
                  <c:v>-1.4760000000000002</c:v>
                </c:pt>
                <c:pt idx="2678">
                  <c:v>0.96714285714285708</c:v>
                </c:pt>
                <c:pt idx="2679">
                  <c:v>0.55750000000000011</c:v>
                </c:pt>
                <c:pt idx="2680">
                  <c:v>1.645</c:v>
                </c:pt>
                <c:pt idx="2681">
                  <c:v>0.73</c:v>
                </c:pt>
                <c:pt idx="2682">
                  <c:v>-4.3099999999999996</c:v>
                </c:pt>
                <c:pt idx="2683">
                  <c:v>1.8280000000000001</c:v>
                </c:pt>
                <c:pt idx="2684">
                  <c:v>-0.23400000000000004</c:v>
                </c:pt>
                <c:pt idx="2685">
                  <c:v>5.0000000000000227E-3</c:v>
                </c:pt>
                <c:pt idx="2686">
                  <c:v>0.49499999999999994</c:v>
                </c:pt>
                <c:pt idx="2687">
                  <c:v>-0.41857142857142865</c:v>
                </c:pt>
                <c:pt idx="2688">
                  <c:v>0.73</c:v>
                </c:pt>
                <c:pt idx="2689">
                  <c:v>1.3479999999999999</c:v>
                </c:pt>
                <c:pt idx="2690">
                  <c:v>-6.6666666666666721E-2</c:v>
                </c:pt>
                <c:pt idx="2691">
                  <c:v>1.9337499999999999</c:v>
                </c:pt>
                <c:pt idx="2692">
                  <c:v>-0.9916666666666667</c:v>
                </c:pt>
                <c:pt idx="2693">
                  <c:v>0.84</c:v>
                </c:pt>
                <c:pt idx="2694">
                  <c:v>1.5266666666666666</c:v>
                </c:pt>
                <c:pt idx="2695">
                  <c:v>0.92749999999999999</c:v>
                </c:pt>
                <c:pt idx="2696">
                  <c:v>0.29333333333333333</c:v>
                </c:pt>
                <c:pt idx="2697">
                  <c:v>0</c:v>
                </c:pt>
                <c:pt idx="2698">
                  <c:v>0.48142857142857159</c:v>
                </c:pt>
                <c:pt idx="2699">
                  <c:v>2.0000000000000018E-2</c:v>
                </c:pt>
                <c:pt idx="2700">
                  <c:v>1.2300000000000002</c:v>
                </c:pt>
                <c:pt idx="2701">
                  <c:v>1.827142857142857</c:v>
                </c:pt>
                <c:pt idx="2702">
                  <c:v>-0.55199999999999994</c:v>
                </c:pt>
                <c:pt idx="2703">
                  <c:v>1.7649999999999997</c:v>
                </c:pt>
                <c:pt idx="2704">
                  <c:v>-1.3399999999999999</c:v>
                </c:pt>
                <c:pt idx="2705">
                  <c:v>0.749</c:v>
                </c:pt>
                <c:pt idx="2706">
                  <c:v>2.7824999999999998</c:v>
                </c:pt>
                <c:pt idx="2707">
                  <c:v>2.8699999999999997</c:v>
                </c:pt>
                <c:pt idx="2708">
                  <c:v>-0.19428571428571426</c:v>
                </c:pt>
                <c:pt idx="2709">
                  <c:v>1.9016666666666671</c:v>
                </c:pt>
                <c:pt idx="2710">
                  <c:v>-2.1733333333333333</c:v>
                </c:pt>
                <c:pt idx="2711">
                  <c:v>-1.42</c:v>
                </c:pt>
                <c:pt idx="2712">
                  <c:v>0.55285714285714282</c:v>
                </c:pt>
                <c:pt idx="2713">
                  <c:v>0.10999999999999999</c:v>
                </c:pt>
                <c:pt idx="2714">
                  <c:v>0.10249999999999998</c:v>
                </c:pt>
                <c:pt idx="2715">
                  <c:v>2.5419999999999994</c:v>
                </c:pt>
                <c:pt idx="2716">
                  <c:v>-0.14000000000000004</c:v>
                </c:pt>
                <c:pt idx="2717">
                  <c:v>0.41166666666666663</c:v>
                </c:pt>
                <c:pt idx="2718">
                  <c:v>-1.3099999999999998</c:v>
                </c:pt>
                <c:pt idx="2719">
                  <c:v>0.64624999999999999</c:v>
                </c:pt>
                <c:pt idx="2720">
                  <c:v>0.3666666666666667</c:v>
                </c:pt>
                <c:pt idx="2721">
                  <c:v>-0.59599999999999997</c:v>
                </c:pt>
                <c:pt idx="2722">
                  <c:v>2.1533333333333329</c:v>
                </c:pt>
                <c:pt idx="2723">
                  <c:v>2.0575000000000001</c:v>
                </c:pt>
                <c:pt idx="2724">
                  <c:v>0.65571428571428581</c:v>
                </c:pt>
                <c:pt idx="2725">
                  <c:v>-0.69399999999999995</c:v>
                </c:pt>
                <c:pt idx="2726">
                  <c:v>0.26571428571428568</c:v>
                </c:pt>
                <c:pt idx="2727">
                  <c:v>1.4460000000000002</c:v>
                </c:pt>
                <c:pt idx="2728">
                  <c:v>-0.51999999999999991</c:v>
                </c:pt>
                <c:pt idx="2729">
                  <c:v>1.1600000000000001</c:v>
                </c:pt>
                <c:pt idx="2730">
                  <c:v>1.38</c:v>
                </c:pt>
                <c:pt idx="2731">
                  <c:v>1.2233333333333332</c:v>
                </c:pt>
                <c:pt idx="2732">
                  <c:v>1.9977777777777783</c:v>
                </c:pt>
                <c:pt idx="2733">
                  <c:v>-0.53</c:v>
                </c:pt>
                <c:pt idx="2734">
                  <c:v>-2.3000000000000003</c:v>
                </c:pt>
                <c:pt idx="2735">
                  <c:v>-3.01</c:v>
                </c:pt>
                <c:pt idx="2736">
                  <c:v>0.3</c:v>
                </c:pt>
                <c:pt idx="2737">
                  <c:v>-0.61749999999999994</c:v>
                </c:pt>
                <c:pt idx="2738">
                  <c:v>1.3800000000000001</c:v>
                </c:pt>
                <c:pt idx="2739">
                  <c:v>0.23199999999999998</c:v>
                </c:pt>
                <c:pt idx="2740">
                  <c:v>0.83666666666666678</c:v>
                </c:pt>
                <c:pt idx="2741">
                  <c:v>2.29</c:v>
                </c:pt>
                <c:pt idx="2742">
                  <c:v>-0.30250000000000005</c:v>
                </c:pt>
                <c:pt idx="2743">
                  <c:v>-8.0000000000000016E-2</c:v>
                </c:pt>
                <c:pt idx="2744">
                  <c:v>-0.91999999999999993</c:v>
                </c:pt>
                <c:pt idx="2745">
                  <c:v>2.4562499999999998</c:v>
                </c:pt>
                <c:pt idx="2746">
                  <c:v>1.1399999999999999</c:v>
                </c:pt>
                <c:pt idx="2747">
                  <c:v>1.9649999999999999</c:v>
                </c:pt>
                <c:pt idx="2748">
                  <c:v>-0.59</c:v>
                </c:pt>
                <c:pt idx="2749">
                  <c:v>-0.27599999999999991</c:v>
                </c:pt>
                <c:pt idx="2750">
                  <c:v>-1.9999999999999907E-2</c:v>
                </c:pt>
                <c:pt idx="2751">
                  <c:v>1.2933333333333334</c:v>
                </c:pt>
                <c:pt idx="2752">
                  <c:v>1.7155555555555557</c:v>
                </c:pt>
                <c:pt idx="2753">
                  <c:v>0.86999999999999988</c:v>
                </c:pt>
                <c:pt idx="2754">
                  <c:v>5.6666666666666643E-2</c:v>
                </c:pt>
                <c:pt idx="2755">
                  <c:v>-1.5533333333333332</c:v>
                </c:pt>
                <c:pt idx="2756">
                  <c:v>0.45999999999999991</c:v>
                </c:pt>
                <c:pt idx="2757">
                  <c:v>1.528</c:v>
                </c:pt>
                <c:pt idx="2758">
                  <c:v>-0.32699999999999996</c:v>
                </c:pt>
                <c:pt idx="2759">
                  <c:v>0.68799999999999994</c:v>
                </c:pt>
                <c:pt idx="2760">
                  <c:v>0.94999999999999984</c:v>
                </c:pt>
                <c:pt idx="2761">
                  <c:v>-1.1774999999999998</c:v>
                </c:pt>
                <c:pt idx="2762">
                  <c:v>-0.45857142857142857</c:v>
                </c:pt>
                <c:pt idx="2763">
                  <c:v>-0.39999999999999997</c:v>
                </c:pt>
                <c:pt idx="2764">
                  <c:v>2.0324999999999998</c:v>
                </c:pt>
                <c:pt idx="2765">
                  <c:v>0.8899999999999999</c:v>
                </c:pt>
                <c:pt idx="2766">
                  <c:v>0.1</c:v>
                </c:pt>
                <c:pt idx="2767">
                  <c:v>0.82500000000000007</c:v>
                </c:pt>
                <c:pt idx="2768">
                  <c:v>0.38999999999999996</c:v>
                </c:pt>
                <c:pt idx="2769">
                  <c:v>0.63250000000000006</c:v>
                </c:pt>
                <c:pt idx="2770">
                  <c:v>-0.48499999999999999</c:v>
                </c:pt>
                <c:pt idx="2771">
                  <c:v>-3.9999999999999973E-2</c:v>
                </c:pt>
                <c:pt idx="2772">
                  <c:v>2.3199999999999998</c:v>
                </c:pt>
                <c:pt idx="2773">
                  <c:v>0.52</c:v>
                </c:pt>
                <c:pt idx="2774">
                  <c:v>-0.59750000000000003</c:v>
                </c:pt>
                <c:pt idx="2775">
                  <c:v>0.98777777777777764</c:v>
                </c:pt>
                <c:pt idx="2776">
                  <c:v>2.1614285714285715</c:v>
                </c:pt>
                <c:pt idx="2777">
                  <c:v>-1.65</c:v>
                </c:pt>
                <c:pt idx="2778">
                  <c:v>-1.6471428571428572</c:v>
                </c:pt>
                <c:pt idx="2779">
                  <c:v>-1.325</c:v>
                </c:pt>
                <c:pt idx="2780">
                  <c:v>-1.64</c:v>
                </c:pt>
                <c:pt idx="2781">
                  <c:v>0.29428571428571421</c:v>
                </c:pt>
                <c:pt idx="2782">
                  <c:v>1.0816666666666668</c:v>
                </c:pt>
                <c:pt idx="2783">
                  <c:v>1.0349999999999999</c:v>
                </c:pt>
                <c:pt idx="2784">
                  <c:v>1.5466666666666669</c:v>
                </c:pt>
                <c:pt idx="2785">
                  <c:v>1.698</c:v>
                </c:pt>
                <c:pt idx="2786">
                  <c:v>1.8214285714285712</c:v>
                </c:pt>
                <c:pt idx="2787">
                  <c:v>1.0000000000000009E-2</c:v>
                </c:pt>
                <c:pt idx="2788">
                  <c:v>-2.2450000000000001</c:v>
                </c:pt>
                <c:pt idx="2789">
                  <c:v>-1.1339999999999999</c:v>
                </c:pt>
                <c:pt idx="2790">
                  <c:v>-1.3277777777777782</c:v>
                </c:pt>
                <c:pt idx="2791">
                  <c:v>1.9399999999999997</c:v>
                </c:pt>
                <c:pt idx="2792">
                  <c:v>1.6571428571428573</c:v>
                </c:pt>
                <c:pt idx="2793">
                  <c:v>2.024285714285714</c:v>
                </c:pt>
                <c:pt idx="2794">
                  <c:v>9.5000000000000029E-2</c:v>
                </c:pt>
                <c:pt idx="2795">
                  <c:v>4.9999999999999968E-2</c:v>
                </c:pt>
                <c:pt idx="2796">
                  <c:v>-1.7142857142857144E-2</c:v>
                </c:pt>
                <c:pt idx="2797">
                  <c:v>-1.9733333333333334</c:v>
                </c:pt>
                <c:pt idx="2798">
                  <c:v>-0.18833333333333332</c:v>
                </c:pt>
                <c:pt idx="2799">
                  <c:v>-1.0799999999999998</c:v>
                </c:pt>
                <c:pt idx="2800">
                  <c:v>2.29</c:v>
                </c:pt>
                <c:pt idx="2801">
                  <c:v>0.93200000000000005</c:v>
                </c:pt>
                <c:pt idx="2802">
                  <c:v>-0.12666666666666668</c:v>
                </c:pt>
                <c:pt idx="2803">
                  <c:v>1.7144444444444444</c:v>
                </c:pt>
                <c:pt idx="2804">
                  <c:v>-1.1499999999999999</c:v>
                </c:pt>
                <c:pt idx="2805">
                  <c:v>-0.4383333333333333</c:v>
                </c:pt>
                <c:pt idx="2806">
                  <c:v>1.36</c:v>
                </c:pt>
                <c:pt idx="2807">
                  <c:v>1.0133333333333334</c:v>
                </c:pt>
                <c:pt idx="2808">
                  <c:v>-2.34</c:v>
                </c:pt>
                <c:pt idx="2809">
                  <c:v>0.85666666666666658</c:v>
                </c:pt>
                <c:pt idx="2810">
                  <c:v>2.3080000000000003</c:v>
                </c:pt>
                <c:pt idx="2811">
                  <c:v>-1.5099999999999998</c:v>
                </c:pt>
                <c:pt idx="2812">
                  <c:v>-2</c:v>
                </c:pt>
                <c:pt idx="2813">
                  <c:v>2.37</c:v>
                </c:pt>
                <c:pt idx="2814">
                  <c:v>0.45333333333333342</c:v>
                </c:pt>
                <c:pt idx="2815">
                  <c:v>1.0375000000000003</c:v>
                </c:pt>
                <c:pt idx="2816">
                  <c:v>1.1312500000000001</c:v>
                </c:pt>
                <c:pt idx="2817">
                  <c:v>-1.4100000000000001</c:v>
                </c:pt>
                <c:pt idx="2818">
                  <c:v>-1.22</c:v>
                </c:pt>
                <c:pt idx="2819">
                  <c:v>1.9699999999999998</c:v>
                </c:pt>
                <c:pt idx="2820">
                  <c:v>1.2133333333333334</c:v>
                </c:pt>
                <c:pt idx="2821">
                  <c:v>0.28200000000000008</c:v>
                </c:pt>
                <c:pt idx="2822">
                  <c:v>1.1475</c:v>
                </c:pt>
                <c:pt idx="2823">
                  <c:v>1.6080000000000001</c:v>
                </c:pt>
                <c:pt idx="2824">
                  <c:v>1.3499999999999999</c:v>
                </c:pt>
                <c:pt idx="2825">
                  <c:v>-1.3033333333333335</c:v>
                </c:pt>
                <c:pt idx="2826">
                  <c:v>0.71625000000000005</c:v>
                </c:pt>
                <c:pt idx="2827">
                  <c:v>1.0666666666666667</c:v>
                </c:pt>
                <c:pt idx="2828">
                  <c:v>0.35</c:v>
                </c:pt>
                <c:pt idx="2829">
                  <c:v>0.61</c:v>
                </c:pt>
                <c:pt idx="2830">
                  <c:v>-1.268</c:v>
                </c:pt>
                <c:pt idx="2831">
                  <c:v>0.60333333333333339</c:v>
                </c:pt>
                <c:pt idx="2832">
                  <c:v>1.3875</c:v>
                </c:pt>
                <c:pt idx="2833">
                  <c:v>2.4999999999999967E-2</c:v>
                </c:pt>
                <c:pt idx="2834">
                  <c:v>-0.87</c:v>
                </c:pt>
                <c:pt idx="2835">
                  <c:v>1.3522222222222224</c:v>
                </c:pt>
                <c:pt idx="2836">
                  <c:v>0.51400000000000001</c:v>
                </c:pt>
                <c:pt idx="2837">
                  <c:v>-7.0000000000000007E-2</c:v>
                </c:pt>
                <c:pt idx="2838">
                  <c:v>-0.13</c:v>
                </c:pt>
                <c:pt idx="2839">
                  <c:v>0.97</c:v>
                </c:pt>
                <c:pt idx="2840">
                  <c:v>1.4816666666666667</c:v>
                </c:pt>
                <c:pt idx="2841">
                  <c:v>0.84666666666666668</c:v>
                </c:pt>
                <c:pt idx="2842">
                  <c:v>-3.47</c:v>
                </c:pt>
                <c:pt idx="2843">
                  <c:v>0.85</c:v>
                </c:pt>
                <c:pt idx="2844">
                  <c:v>0</c:v>
                </c:pt>
                <c:pt idx="2845">
                  <c:v>-0.52499999999999991</c:v>
                </c:pt>
                <c:pt idx="2846">
                  <c:v>1.68</c:v>
                </c:pt>
                <c:pt idx="2847">
                  <c:v>0.74199999999999999</c:v>
                </c:pt>
                <c:pt idx="2848">
                  <c:v>1.3599999999999999</c:v>
                </c:pt>
                <c:pt idx="2849">
                  <c:v>0.16900000000000004</c:v>
                </c:pt>
                <c:pt idx="2850">
                  <c:v>2.63</c:v>
                </c:pt>
                <c:pt idx="2851">
                  <c:v>1.5154545454545458</c:v>
                </c:pt>
                <c:pt idx="2852">
                  <c:v>-0.56499999999999995</c:v>
                </c:pt>
                <c:pt idx="2853">
                  <c:v>0.56299999999999994</c:v>
                </c:pt>
                <c:pt idx="2854">
                  <c:v>0.61428571428571421</c:v>
                </c:pt>
                <c:pt idx="2855">
                  <c:v>6.3333333333333311E-2</c:v>
                </c:pt>
                <c:pt idx="2856">
                  <c:v>-1.4500000000000002</c:v>
                </c:pt>
                <c:pt idx="2857">
                  <c:v>1.0674999999999999</c:v>
                </c:pt>
                <c:pt idx="2858">
                  <c:v>1.5233333333333334</c:v>
                </c:pt>
                <c:pt idx="2859">
                  <c:v>-5.4999999999999938E-2</c:v>
                </c:pt>
                <c:pt idx="2860">
                  <c:v>0.78666666666666674</c:v>
                </c:pt>
                <c:pt idx="2861">
                  <c:v>0.8912500000000001</c:v>
                </c:pt>
                <c:pt idx="2862">
                  <c:v>1.3828571428571428</c:v>
                </c:pt>
                <c:pt idx="2863">
                  <c:v>-0.74142857142857144</c:v>
                </c:pt>
                <c:pt idx="2864">
                  <c:v>-0.86</c:v>
                </c:pt>
                <c:pt idx="2865">
                  <c:v>-1.552</c:v>
                </c:pt>
                <c:pt idx="2866">
                  <c:v>0.96199999999999997</c:v>
                </c:pt>
                <c:pt idx="2867">
                  <c:v>2.08</c:v>
                </c:pt>
                <c:pt idx="2868">
                  <c:v>1.6054545454545457</c:v>
                </c:pt>
                <c:pt idx="2869">
                  <c:v>1.371</c:v>
                </c:pt>
                <c:pt idx="2870">
                  <c:v>-6.6000000000000017E-2</c:v>
                </c:pt>
                <c:pt idx="2871">
                  <c:v>0.82333333333333325</c:v>
                </c:pt>
                <c:pt idx="2872">
                  <c:v>1.4062499999999998</c:v>
                </c:pt>
                <c:pt idx="2873">
                  <c:v>0.5724999999999999</c:v>
                </c:pt>
                <c:pt idx="2874">
                  <c:v>1.0033333333333334</c:v>
                </c:pt>
                <c:pt idx="2875">
                  <c:v>-0.81</c:v>
                </c:pt>
                <c:pt idx="2876">
                  <c:v>0.69000000000000006</c:v>
                </c:pt>
                <c:pt idx="2877">
                  <c:v>0.73</c:v>
                </c:pt>
                <c:pt idx="2878">
                  <c:v>0.64714285714285713</c:v>
                </c:pt>
                <c:pt idx="2879">
                  <c:v>-0.44600000000000001</c:v>
                </c:pt>
                <c:pt idx="2880">
                  <c:v>-1.0262499999999999</c:v>
                </c:pt>
                <c:pt idx="2881">
                  <c:v>-0.33999999999999997</c:v>
                </c:pt>
                <c:pt idx="2882">
                  <c:v>1.0975000000000001</c:v>
                </c:pt>
                <c:pt idx="2883">
                  <c:v>0.20750000000000002</c:v>
                </c:pt>
                <c:pt idx="2884">
                  <c:v>2.036</c:v>
                </c:pt>
                <c:pt idx="2885">
                  <c:v>0.93</c:v>
                </c:pt>
                <c:pt idx="2886">
                  <c:v>-1.88</c:v>
                </c:pt>
                <c:pt idx="2887">
                  <c:v>1.9542857142857144</c:v>
                </c:pt>
                <c:pt idx="2888">
                  <c:v>-5.0000000000000044E-2</c:v>
                </c:pt>
                <c:pt idx="2889">
                  <c:v>0.73499999999999988</c:v>
                </c:pt>
                <c:pt idx="2890">
                  <c:v>2.468</c:v>
                </c:pt>
                <c:pt idx="2891">
                  <c:v>1.4819999999999998</c:v>
                </c:pt>
                <c:pt idx="2892">
                  <c:v>0.92</c:v>
                </c:pt>
                <c:pt idx="2893">
                  <c:v>1.3025000000000002</c:v>
                </c:pt>
                <c:pt idx="2894">
                  <c:v>-0.34</c:v>
                </c:pt>
                <c:pt idx="2895">
                  <c:v>0.30857142857142861</c:v>
                </c:pt>
                <c:pt idx="2896">
                  <c:v>0.47125000000000006</c:v>
                </c:pt>
                <c:pt idx="2897">
                  <c:v>-2.8700000000000006</c:v>
                </c:pt>
                <c:pt idx="2898">
                  <c:v>0.48833333333333334</c:v>
                </c:pt>
                <c:pt idx="2899">
                  <c:v>-3.47</c:v>
                </c:pt>
                <c:pt idx="2900">
                  <c:v>1.6362499999999998</c:v>
                </c:pt>
                <c:pt idx="2901">
                  <c:v>0.19666666666666666</c:v>
                </c:pt>
                <c:pt idx="2902">
                  <c:v>0.622</c:v>
                </c:pt>
                <c:pt idx="2903">
                  <c:v>-0.32000000000000006</c:v>
                </c:pt>
                <c:pt idx="2904">
                  <c:v>1.5066666666666666</c:v>
                </c:pt>
                <c:pt idx="2905">
                  <c:v>-1.7166666666666668</c:v>
                </c:pt>
                <c:pt idx="2906">
                  <c:v>1.7777777777777743E-2</c:v>
                </c:pt>
                <c:pt idx="2907">
                  <c:v>1.6220000000000003</c:v>
                </c:pt>
                <c:pt idx="2908">
                  <c:v>0.2225</c:v>
                </c:pt>
                <c:pt idx="2909">
                  <c:v>1.8533333333333333</c:v>
                </c:pt>
                <c:pt idx="2910">
                  <c:v>-0.74</c:v>
                </c:pt>
                <c:pt idx="2911">
                  <c:v>0.29800000000000015</c:v>
                </c:pt>
                <c:pt idx="2912">
                  <c:v>5.5511151231257827E-17</c:v>
                </c:pt>
                <c:pt idx="2913">
                  <c:v>-0.43333333333333318</c:v>
                </c:pt>
                <c:pt idx="2914">
                  <c:v>0.875</c:v>
                </c:pt>
                <c:pt idx="2915">
                  <c:v>1.4725000000000001</c:v>
                </c:pt>
                <c:pt idx="2916">
                  <c:v>-0.76</c:v>
                </c:pt>
                <c:pt idx="2917">
                  <c:v>0.81333333333333346</c:v>
                </c:pt>
                <c:pt idx="2918">
                  <c:v>1.3925000000000001</c:v>
                </c:pt>
                <c:pt idx="2919">
                  <c:v>0.43800000000000006</c:v>
                </c:pt>
                <c:pt idx="2920">
                  <c:v>3.35</c:v>
                </c:pt>
                <c:pt idx="2921">
                  <c:v>-1.1819999999999999</c:v>
                </c:pt>
                <c:pt idx="2922">
                  <c:v>1.2909999999999999</c:v>
                </c:pt>
                <c:pt idx="2923">
                  <c:v>0.75749999999999995</c:v>
                </c:pt>
                <c:pt idx="2924">
                  <c:v>0.24714285714285719</c:v>
                </c:pt>
                <c:pt idx="2925">
                  <c:v>-0.36285714285714288</c:v>
                </c:pt>
                <c:pt idx="2926">
                  <c:v>-0.55500000000000005</c:v>
                </c:pt>
                <c:pt idx="2927">
                  <c:v>-1</c:v>
                </c:pt>
                <c:pt idx="2928">
                  <c:v>-0.17499999999999993</c:v>
                </c:pt>
                <c:pt idx="2929">
                  <c:v>-0.49</c:v>
                </c:pt>
                <c:pt idx="2930">
                  <c:v>-0.46500000000000008</c:v>
                </c:pt>
                <c:pt idx="2931">
                  <c:v>0.68285714285714294</c:v>
                </c:pt>
                <c:pt idx="2932">
                  <c:v>-0.9866666666666668</c:v>
                </c:pt>
                <c:pt idx="2933">
                  <c:v>-3.2500000000000161E-2</c:v>
                </c:pt>
                <c:pt idx="2934">
                  <c:v>1.47</c:v>
                </c:pt>
                <c:pt idx="2935">
                  <c:v>1.1540000000000004</c:v>
                </c:pt>
                <c:pt idx="2936">
                  <c:v>0.49666666666666659</c:v>
                </c:pt>
                <c:pt idx="2937">
                  <c:v>0.33142857142857141</c:v>
                </c:pt>
                <c:pt idx="2938">
                  <c:v>0.29999999999999993</c:v>
                </c:pt>
                <c:pt idx="2939">
                  <c:v>0.59857142857142853</c:v>
                </c:pt>
                <c:pt idx="2940">
                  <c:v>0.625</c:v>
                </c:pt>
                <c:pt idx="2941">
                  <c:v>0.22399999999999984</c:v>
                </c:pt>
                <c:pt idx="2942">
                  <c:v>-2.4999999999999967E-2</c:v>
                </c:pt>
                <c:pt idx="2943">
                  <c:v>0.21</c:v>
                </c:pt>
                <c:pt idx="2944">
                  <c:v>0.20999999999999996</c:v>
                </c:pt>
                <c:pt idx="2945">
                  <c:v>-0.92142857142857137</c:v>
                </c:pt>
                <c:pt idx="2946">
                  <c:v>0.56000000000000005</c:v>
                </c:pt>
                <c:pt idx="2947">
                  <c:v>0.41749999999999998</c:v>
                </c:pt>
                <c:pt idx="2948">
                  <c:v>0.53000000000000014</c:v>
                </c:pt>
                <c:pt idx="2949">
                  <c:v>0.10999999999999999</c:v>
                </c:pt>
                <c:pt idx="2950">
                  <c:v>1.73</c:v>
                </c:pt>
                <c:pt idx="2951">
                  <c:v>1.2477777777777779</c:v>
                </c:pt>
                <c:pt idx="2952">
                  <c:v>0.62399999999999989</c:v>
                </c:pt>
                <c:pt idx="2953">
                  <c:v>0.67</c:v>
                </c:pt>
                <c:pt idx="2954">
                  <c:v>-1.5000000000000013E-2</c:v>
                </c:pt>
                <c:pt idx="2955">
                  <c:v>-0.56499999999999995</c:v>
                </c:pt>
                <c:pt idx="2956">
                  <c:v>1.6071428571428572</c:v>
                </c:pt>
                <c:pt idx="2957">
                  <c:v>-3.5700000000000003</c:v>
                </c:pt>
                <c:pt idx="2958">
                  <c:v>1</c:v>
                </c:pt>
                <c:pt idx="2959">
                  <c:v>-0.49285714285714288</c:v>
                </c:pt>
                <c:pt idx="2960">
                  <c:v>-0.41000000000000003</c:v>
                </c:pt>
                <c:pt idx="2961">
                  <c:v>1.6099999999999999</c:v>
                </c:pt>
                <c:pt idx="2962">
                  <c:v>0.65250000000000008</c:v>
                </c:pt>
                <c:pt idx="2963">
                  <c:v>1.4428571428571426</c:v>
                </c:pt>
                <c:pt idx="2964">
                  <c:v>-1.0149999999999999</c:v>
                </c:pt>
                <c:pt idx="2965">
                  <c:v>-0.58499999999999985</c:v>
                </c:pt>
                <c:pt idx="2966">
                  <c:v>1.24</c:v>
                </c:pt>
                <c:pt idx="2967">
                  <c:v>4.5999999999999999E-2</c:v>
                </c:pt>
                <c:pt idx="2968">
                  <c:v>-0.05</c:v>
                </c:pt>
                <c:pt idx="2969">
                  <c:v>0.34</c:v>
                </c:pt>
                <c:pt idx="2970">
                  <c:v>0.14666666666666672</c:v>
                </c:pt>
                <c:pt idx="2971">
                  <c:v>2.1585714285714288</c:v>
                </c:pt>
                <c:pt idx="2972">
                  <c:v>-0.26250000000000001</c:v>
                </c:pt>
                <c:pt idx="2973">
                  <c:v>0</c:v>
                </c:pt>
                <c:pt idx="2974">
                  <c:v>0.62499999999999989</c:v>
                </c:pt>
                <c:pt idx="2975">
                  <c:v>1.65</c:v>
                </c:pt>
                <c:pt idx="2976">
                  <c:v>-0.36999999999999994</c:v>
                </c:pt>
                <c:pt idx="2977">
                  <c:v>-1.32</c:v>
                </c:pt>
                <c:pt idx="2978">
                  <c:v>0.28500000000000003</c:v>
                </c:pt>
                <c:pt idx="2979">
                  <c:v>1.9366666666666663</c:v>
                </c:pt>
                <c:pt idx="2980">
                  <c:v>1.6637500000000001</c:v>
                </c:pt>
                <c:pt idx="2981">
                  <c:v>0.42000000000000004</c:v>
                </c:pt>
                <c:pt idx="2982">
                  <c:v>-0.2</c:v>
                </c:pt>
                <c:pt idx="2983">
                  <c:v>9.2499999999999971E-2</c:v>
                </c:pt>
                <c:pt idx="2984">
                  <c:v>0.21166666666666667</c:v>
                </c:pt>
                <c:pt idx="2985">
                  <c:v>0.55000000000000004</c:v>
                </c:pt>
                <c:pt idx="2986">
                  <c:v>2.0159999999999996</c:v>
                </c:pt>
                <c:pt idx="2987">
                  <c:v>0.33333333333333331</c:v>
                </c:pt>
                <c:pt idx="2988">
                  <c:v>0.3849999999999999</c:v>
                </c:pt>
                <c:pt idx="2989">
                  <c:v>7.9999999999999988E-2</c:v>
                </c:pt>
                <c:pt idx="2990">
                  <c:v>0</c:v>
                </c:pt>
                <c:pt idx="2991">
                  <c:v>0.42090909090909084</c:v>
                </c:pt>
                <c:pt idx="2992">
                  <c:v>2.2366666666666668</c:v>
                </c:pt>
                <c:pt idx="2993">
                  <c:v>1.7450000000000001</c:v>
                </c:pt>
                <c:pt idx="2994">
                  <c:v>-1.8733333333333331</c:v>
                </c:pt>
                <c:pt idx="2995">
                  <c:v>0.20999999999999996</c:v>
                </c:pt>
                <c:pt idx="2996">
                  <c:v>1.3050000000000002</c:v>
                </c:pt>
                <c:pt idx="2997">
                  <c:v>1.1266666666666667</c:v>
                </c:pt>
                <c:pt idx="2998">
                  <c:v>-1.7000000000000002</c:v>
                </c:pt>
                <c:pt idx="2999">
                  <c:v>0.17833333333333334</c:v>
                </c:pt>
                <c:pt idx="3000">
                  <c:v>-0.26666666666666672</c:v>
                </c:pt>
                <c:pt idx="3001">
                  <c:v>-1.284</c:v>
                </c:pt>
                <c:pt idx="3002">
                  <c:v>0.15999999999999998</c:v>
                </c:pt>
                <c:pt idx="3003">
                  <c:v>1.8966666666666667</c:v>
                </c:pt>
                <c:pt idx="3004">
                  <c:v>1.49</c:v>
                </c:pt>
                <c:pt idx="3005">
                  <c:v>1.38</c:v>
                </c:pt>
                <c:pt idx="3006">
                  <c:v>2.3849999999999998</c:v>
                </c:pt>
                <c:pt idx="3007">
                  <c:v>0.57999999999999996</c:v>
                </c:pt>
                <c:pt idx="3008">
                  <c:v>0.98499999999999988</c:v>
                </c:pt>
                <c:pt idx="3009">
                  <c:v>-1.406666666666667</c:v>
                </c:pt>
                <c:pt idx="3010">
                  <c:v>1.1688888888888886</c:v>
                </c:pt>
                <c:pt idx="3011">
                  <c:v>0.90142857142857136</c:v>
                </c:pt>
                <c:pt idx="3012">
                  <c:v>4.333333333333337E-2</c:v>
                </c:pt>
                <c:pt idx="3013">
                  <c:v>-0.495</c:v>
                </c:pt>
                <c:pt idx="3014">
                  <c:v>1.6857142857142855</c:v>
                </c:pt>
                <c:pt idx="3015">
                  <c:v>-1.0399999999999998</c:v>
                </c:pt>
                <c:pt idx="3016">
                  <c:v>0.37333333333333335</c:v>
                </c:pt>
                <c:pt idx="3017">
                  <c:v>-0.79999999999999982</c:v>
                </c:pt>
                <c:pt idx="3018">
                  <c:v>2.3359999999999999</c:v>
                </c:pt>
                <c:pt idx="3019">
                  <c:v>1.1924999999999999</c:v>
                </c:pt>
                <c:pt idx="3020">
                  <c:v>-0.40666666666666657</c:v>
                </c:pt>
                <c:pt idx="3021">
                  <c:v>1.4383333333333335</c:v>
                </c:pt>
                <c:pt idx="3022">
                  <c:v>0.39285714285714285</c:v>
                </c:pt>
                <c:pt idx="3023">
                  <c:v>0.73199999999999998</c:v>
                </c:pt>
                <c:pt idx="3024">
                  <c:v>-0.15111111111111114</c:v>
                </c:pt>
                <c:pt idx="3025">
                  <c:v>0.627142857142857</c:v>
                </c:pt>
                <c:pt idx="3026">
                  <c:v>0.93500000000000005</c:v>
                </c:pt>
                <c:pt idx="3027">
                  <c:v>-2.5700000000000003</c:v>
                </c:pt>
                <c:pt idx="3028">
                  <c:v>-0.21199999999999997</c:v>
                </c:pt>
                <c:pt idx="3029">
                  <c:v>1.1299999999999997</c:v>
                </c:pt>
                <c:pt idx="3030">
                  <c:v>1.5760000000000001</c:v>
                </c:pt>
                <c:pt idx="3031">
                  <c:v>1.7400000000000002</c:v>
                </c:pt>
                <c:pt idx="3032">
                  <c:v>-1.6175000000000002</c:v>
                </c:pt>
                <c:pt idx="3033">
                  <c:v>-0.3</c:v>
                </c:pt>
                <c:pt idx="3034">
                  <c:v>0.22000000000000006</c:v>
                </c:pt>
                <c:pt idx="3035">
                  <c:v>2.2266666666666666</c:v>
                </c:pt>
                <c:pt idx="3036">
                  <c:v>0.64</c:v>
                </c:pt>
                <c:pt idx="3037">
                  <c:v>1.5116666666666667</c:v>
                </c:pt>
                <c:pt idx="3038">
                  <c:v>-1.9025000000000001</c:v>
                </c:pt>
                <c:pt idx="3039">
                  <c:v>-1.8433333333333335</c:v>
                </c:pt>
                <c:pt idx="3040">
                  <c:v>0.42285714285714288</c:v>
                </c:pt>
                <c:pt idx="3041">
                  <c:v>1.61</c:v>
                </c:pt>
                <c:pt idx="3042">
                  <c:v>2.1063636363636364</c:v>
                </c:pt>
                <c:pt idx="3043">
                  <c:v>-0.62799999999999989</c:v>
                </c:pt>
                <c:pt idx="3044">
                  <c:v>-2.7142857142857087E-2</c:v>
                </c:pt>
                <c:pt idx="3045">
                  <c:v>2.1</c:v>
                </c:pt>
                <c:pt idx="3046">
                  <c:v>0.86399999999999988</c:v>
                </c:pt>
                <c:pt idx="3047">
                  <c:v>-1.046</c:v>
                </c:pt>
                <c:pt idx="3048">
                  <c:v>0.7350000000000001</c:v>
                </c:pt>
                <c:pt idx="3049">
                  <c:v>2.0099999999999998</c:v>
                </c:pt>
                <c:pt idx="3050">
                  <c:v>0.56799999999999995</c:v>
                </c:pt>
                <c:pt idx="3051">
                  <c:v>-0.80750000000000011</c:v>
                </c:pt>
                <c:pt idx="3052">
                  <c:v>0.6349999999999999</c:v>
                </c:pt>
                <c:pt idx="3053">
                  <c:v>0.502857142857143</c:v>
                </c:pt>
                <c:pt idx="3054">
                  <c:v>1.2349999999999999</c:v>
                </c:pt>
                <c:pt idx="3055">
                  <c:v>-1.395</c:v>
                </c:pt>
                <c:pt idx="3056">
                  <c:v>0.38400000000000001</c:v>
                </c:pt>
                <c:pt idx="3057">
                  <c:v>1.085</c:v>
                </c:pt>
                <c:pt idx="3058">
                  <c:v>1.1657142857142855</c:v>
                </c:pt>
                <c:pt idx="3059">
                  <c:v>-0.45</c:v>
                </c:pt>
                <c:pt idx="3060">
                  <c:v>0.54799999999999993</c:v>
                </c:pt>
                <c:pt idx="3061">
                  <c:v>0.12833333333333333</c:v>
                </c:pt>
                <c:pt idx="3062">
                  <c:v>-4.9999999999999968E-2</c:v>
                </c:pt>
                <c:pt idx="3063">
                  <c:v>0.64374999999999993</c:v>
                </c:pt>
                <c:pt idx="3064">
                  <c:v>0.67333333333333334</c:v>
                </c:pt>
                <c:pt idx="3065">
                  <c:v>-0.6875</c:v>
                </c:pt>
                <c:pt idx="3066">
                  <c:v>-1.31</c:v>
                </c:pt>
                <c:pt idx="3067">
                  <c:v>1.4550000000000001</c:v>
                </c:pt>
                <c:pt idx="3068">
                  <c:v>1.6</c:v>
                </c:pt>
                <c:pt idx="3069">
                  <c:v>-0.86499999999999999</c:v>
                </c:pt>
                <c:pt idx="3070">
                  <c:v>-0.58750000000000002</c:v>
                </c:pt>
                <c:pt idx="3071">
                  <c:v>1.585</c:v>
                </c:pt>
                <c:pt idx="3072">
                  <c:v>0.38800000000000001</c:v>
                </c:pt>
                <c:pt idx="3073">
                  <c:v>2.4859999999999998</c:v>
                </c:pt>
                <c:pt idx="3074">
                  <c:v>1.1333333333333335</c:v>
                </c:pt>
                <c:pt idx="3075">
                  <c:v>-0.26999999999999996</c:v>
                </c:pt>
                <c:pt idx="3076">
                  <c:v>-8.6666666666666628E-2</c:v>
                </c:pt>
                <c:pt idx="3077">
                  <c:v>-2.0099999999999998</c:v>
                </c:pt>
                <c:pt idx="3078">
                  <c:v>-0.48000000000000009</c:v>
                </c:pt>
                <c:pt idx="3079">
                  <c:v>0.25777777777777772</c:v>
                </c:pt>
                <c:pt idx="3080">
                  <c:v>0.83</c:v>
                </c:pt>
                <c:pt idx="3081">
                  <c:v>-1.25</c:v>
                </c:pt>
                <c:pt idx="3082">
                  <c:v>0.20000000000000012</c:v>
                </c:pt>
                <c:pt idx="3083">
                  <c:v>3</c:v>
                </c:pt>
                <c:pt idx="3084">
                  <c:v>-0.83125000000000004</c:v>
                </c:pt>
                <c:pt idx="3085">
                  <c:v>0.62</c:v>
                </c:pt>
                <c:pt idx="3086">
                  <c:v>1.3383333333333332</c:v>
                </c:pt>
                <c:pt idx="3087">
                  <c:v>1.7879999999999998</c:v>
                </c:pt>
                <c:pt idx="3088">
                  <c:v>0.13</c:v>
                </c:pt>
                <c:pt idx="3089">
                  <c:v>0.32333333333333331</c:v>
                </c:pt>
                <c:pt idx="3090">
                  <c:v>0.56000000000000005</c:v>
                </c:pt>
                <c:pt idx="3091">
                  <c:v>-0.91874999999999996</c:v>
                </c:pt>
                <c:pt idx="3092">
                  <c:v>0.16399999999999998</c:v>
                </c:pt>
                <c:pt idx="3093">
                  <c:v>-1.5899999999999999</c:v>
                </c:pt>
                <c:pt idx="3094">
                  <c:v>-9.0000000000000011E-2</c:v>
                </c:pt>
                <c:pt idx="3095">
                  <c:v>0.11999999999999998</c:v>
                </c:pt>
                <c:pt idx="3096">
                  <c:v>-1.21</c:v>
                </c:pt>
                <c:pt idx="3097">
                  <c:v>6.3333333333333311E-2</c:v>
                </c:pt>
                <c:pt idx="3098">
                  <c:v>1.2483333333333333</c:v>
                </c:pt>
                <c:pt idx="3099">
                  <c:v>-1.9</c:v>
                </c:pt>
                <c:pt idx="3100">
                  <c:v>-0.38857142857142868</c:v>
                </c:pt>
                <c:pt idx="3101">
                  <c:v>-1.0299999999999998</c:v>
                </c:pt>
                <c:pt idx="3102">
                  <c:v>0.7977777777777777</c:v>
                </c:pt>
                <c:pt idx="3103">
                  <c:v>0.60571428571428565</c:v>
                </c:pt>
                <c:pt idx="3104">
                  <c:v>0.28999999999999998</c:v>
                </c:pt>
                <c:pt idx="3105">
                  <c:v>0.73333333333333328</c:v>
                </c:pt>
                <c:pt idx="3106">
                  <c:v>9.333333333333331E-2</c:v>
                </c:pt>
                <c:pt idx="3107">
                  <c:v>1.3516666666666666</c:v>
                </c:pt>
                <c:pt idx="3108">
                  <c:v>2.6716666666666669</c:v>
                </c:pt>
                <c:pt idx="3109">
                  <c:v>-0.97</c:v>
                </c:pt>
                <c:pt idx="3110">
                  <c:v>0.22</c:v>
                </c:pt>
                <c:pt idx="3111">
                  <c:v>1.2040000000000002</c:v>
                </c:pt>
                <c:pt idx="3112">
                  <c:v>1.6099999999999999</c:v>
                </c:pt>
                <c:pt idx="3113">
                  <c:v>-4.857142857142855E-2</c:v>
                </c:pt>
                <c:pt idx="3114">
                  <c:v>-2.41</c:v>
                </c:pt>
                <c:pt idx="3115">
                  <c:v>-0.99249999999999994</c:v>
                </c:pt>
                <c:pt idx="3116">
                  <c:v>0.59428571428571419</c:v>
                </c:pt>
                <c:pt idx="3117">
                  <c:v>1.8099999999999998</c:v>
                </c:pt>
                <c:pt idx="3118">
                  <c:v>2.1819999999999999</c:v>
                </c:pt>
                <c:pt idx="3119">
                  <c:v>1.38</c:v>
                </c:pt>
                <c:pt idx="3120">
                  <c:v>2.1875</c:v>
                </c:pt>
                <c:pt idx="3121">
                  <c:v>-1.3900000000000001</c:v>
                </c:pt>
                <c:pt idx="3122">
                  <c:v>0.23500000000000001</c:v>
                </c:pt>
                <c:pt idx="3123">
                  <c:v>0.88</c:v>
                </c:pt>
                <c:pt idx="3124">
                  <c:v>0.73857142857142866</c:v>
                </c:pt>
                <c:pt idx="3125">
                  <c:v>0.97777777777777763</c:v>
                </c:pt>
                <c:pt idx="3126">
                  <c:v>0.91500000000000004</c:v>
                </c:pt>
                <c:pt idx="3127">
                  <c:v>-0.22200000000000003</c:v>
                </c:pt>
                <c:pt idx="3128">
                  <c:v>0.39142857142857146</c:v>
                </c:pt>
                <c:pt idx="3129">
                  <c:v>0.3199999999999999</c:v>
                </c:pt>
                <c:pt idx="3130">
                  <c:v>-0.41999999999999993</c:v>
                </c:pt>
                <c:pt idx="3131">
                  <c:v>-0.36749999999999999</c:v>
                </c:pt>
                <c:pt idx="3132">
                  <c:v>0.18000000000000005</c:v>
                </c:pt>
                <c:pt idx="3133">
                  <c:v>1.03</c:v>
                </c:pt>
                <c:pt idx="3134">
                  <c:v>1.3777777777777778</c:v>
                </c:pt>
                <c:pt idx="3135">
                  <c:v>0.24714285714285716</c:v>
                </c:pt>
                <c:pt idx="3136">
                  <c:v>1.3616666666666666</c:v>
                </c:pt>
                <c:pt idx="3137">
                  <c:v>1.0620000000000001</c:v>
                </c:pt>
                <c:pt idx="3138">
                  <c:v>-0.96666666666666679</c:v>
                </c:pt>
                <c:pt idx="3139">
                  <c:v>-0.26</c:v>
                </c:pt>
                <c:pt idx="3140">
                  <c:v>2.1800000000000002</c:v>
                </c:pt>
                <c:pt idx="3141">
                  <c:v>-2.4850000000000003</c:v>
                </c:pt>
                <c:pt idx="3142">
                  <c:v>0.39</c:v>
                </c:pt>
                <c:pt idx="3143">
                  <c:v>0.97199999999999986</c:v>
                </c:pt>
                <c:pt idx="3144">
                  <c:v>-1.3879999999999999</c:v>
                </c:pt>
                <c:pt idx="3145">
                  <c:v>3.1033333333333335</c:v>
                </c:pt>
                <c:pt idx="3146">
                  <c:v>0.57999999999999996</c:v>
                </c:pt>
                <c:pt idx="3147">
                  <c:v>0.49666666666666676</c:v>
                </c:pt>
                <c:pt idx="3148">
                  <c:v>0.49833333333333335</c:v>
                </c:pt>
                <c:pt idx="3149">
                  <c:v>0.86999999999999988</c:v>
                </c:pt>
                <c:pt idx="3150">
                  <c:v>0.85750000000000004</c:v>
                </c:pt>
                <c:pt idx="3151">
                  <c:v>-0.36999999999999994</c:v>
                </c:pt>
                <c:pt idx="3152">
                  <c:v>0.51166666666666671</c:v>
                </c:pt>
                <c:pt idx="3153">
                  <c:v>7.4999999999999956E-2</c:v>
                </c:pt>
                <c:pt idx="3154">
                  <c:v>-2.41</c:v>
                </c:pt>
                <c:pt idx="3155">
                  <c:v>1.5512500000000002</c:v>
                </c:pt>
                <c:pt idx="3156">
                  <c:v>0.48</c:v>
                </c:pt>
                <c:pt idx="3157">
                  <c:v>-1.1599999999999999</c:v>
                </c:pt>
                <c:pt idx="3158">
                  <c:v>1.5075000000000001</c:v>
                </c:pt>
                <c:pt idx="3159">
                  <c:v>1.2966666666666666</c:v>
                </c:pt>
                <c:pt idx="3160">
                  <c:v>2.08</c:v>
                </c:pt>
                <c:pt idx="3161">
                  <c:v>-7.6666666666666591E-2</c:v>
                </c:pt>
                <c:pt idx="3162">
                  <c:v>0</c:v>
                </c:pt>
                <c:pt idx="3163">
                  <c:v>-1.22</c:v>
                </c:pt>
                <c:pt idx="3164">
                  <c:v>-0.93</c:v>
                </c:pt>
                <c:pt idx="3165">
                  <c:v>0.93900000000000006</c:v>
                </c:pt>
                <c:pt idx="3166">
                  <c:v>2.1585714285714284</c:v>
                </c:pt>
                <c:pt idx="3167">
                  <c:v>-0.375</c:v>
                </c:pt>
                <c:pt idx="3168">
                  <c:v>1.8724999999999996</c:v>
                </c:pt>
                <c:pt idx="3169">
                  <c:v>2.028</c:v>
                </c:pt>
                <c:pt idx="3170">
                  <c:v>-0.77999999999999992</c:v>
                </c:pt>
                <c:pt idx="3171">
                  <c:v>1.4333333333333333</c:v>
                </c:pt>
                <c:pt idx="3172">
                  <c:v>0.59499999999999997</c:v>
                </c:pt>
                <c:pt idx="3173">
                  <c:v>-0.98</c:v>
                </c:pt>
                <c:pt idx="3174">
                  <c:v>1.5499999999999998</c:v>
                </c:pt>
                <c:pt idx="3175">
                  <c:v>-1.3333333333333345E-2</c:v>
                </c:pt>
                <c:pt idx="3176">
                  <c:v>-1.52</c:v>
                </c:pt>
                <c:pt idx="3177">
                  <c:v>0.32599999999999996</c:v>
                </c:pt>
                <c:pt idx="3178">
                  <c:v>0.59333333333333338</c:v>
                </c:pt>
                <c:pt idx="3179">
                  <c:v>-1.39</c:v>
                </c:pt>
                <c:pt idx="3180">
                  <c:v>2.0333333333333332</c:v>
                </c:pt>
                <c:pt idx="3181">
                  <c:v>-0.45100000000000018</c:v>
                </c:pt>
                <c:pt idx="3182">
                  <c:v>1.6185714285714285</c:v>
                </c:pt>
                <c:pt idx="3183">
                  <c:v>-0.56000000000000005</c:v>
                </c:pt>
                <c:pt idx="3184">
                  <c:v>1.2422222222222221</c:v>
                </c:pt>
                <c:pt idx="3185">
                  <c:v>1.7549999999999999</c:v>
                </c:pt>
                <c:pt idx="3186">
                  <c:v>-0.21499999999999997</c:v>
                </c:pt>
                <c:pt idx="3187">
                  <c:v>0.61</c:v>
                </c:pt>
                <c:pt idx="3188">
                  <c:v>-2.0099999999999998</c:v>
                </c:pt>
                <c:pt idx="3189">
                  <c:v>3.12</c:v>
                </c:pt>
                <c:pt idx="3190">
                  <c:v>0.9375</c:v>
                </c:pt>
                <c:pt idx="3191">
                  <c:v>-0.7619999999999999</c:v>
                </c:pt>
                <c:pt idx="3192">
                  <c:v>0.86142857142857143</c:v>
                </c:pt>
                <c:pt idx="3193">
                  <c:v>1.0249999999999999</c:v>
                </c:pt>
                <c:pt idx="3194">
                  <c:v>1.2239999999999998</c:v>
                </c:pt>
                <c:pt idx="3195">
                  <c:v>-0.52</c:v>
                </c:pt>
                <c:pt idx="3196">
                  <c:v>0.83333333333333337</c:v>
                </c:pt>
                <c:pt idx="3197">
                  <c:v>0.5457142857142856</c:v>
                </c:pt>
                <c:pt idx="3198">
                  <c:v>-0.73999999999999988</c:v>
                </c:pt>
                <c:pt idx="3199">
                  <c:v>1.0000000000000009E-2</c:v>
                </c:pt>
                <c:pt idx="3200">
                  <c:v>0</c:v>
                </c:pt>
                <c:pt idx="3201">
                  <c:v>1.7166666666666668</c:v>
                </c:pt>
                <c:pt idx="3202">
                  <c:v>-0.18</c:v>
                </c:pt>
                <c:pt idx="3203">
                  <c:v>-0.47333333333333333</c:v>
                </c:pt>
                <c:pt idx="3204">
                  <c:v>0.8833333333333333</c:v>
                </c:pt>
                <c:pt idx="3205">
                  <c:v>0.59000000000000008</c:v>
                </c:pt>
                <c:pt idx="3206">
                  <c:v>1.85</c:v>
                </c:pt>
                <c:pt idx="3207">
                  <c:v>1.2585714285714285</c:v>
                </c:pt>
                <c:pt idx="3208">
                  <c:v>1.5620000000000001</c:v>
                </c:pt>
                <c:pt idx="3209">
                  <c:v>-1.1900000000000002</c:v>
                </c:pt>
                <c:pt idx="3210">
                  <c:v>-1.7999999999999971E-2</c:v>
                </c:pt>
                <c:pt idx="3211">
                  <c:v>-0.10600000000000001</c:v>
                </c:pt>
                <c:pt idx="3212">
                  <c:v>-0.83000000000000007</c:v>
                </c:pt>
                <c:pt idx="3213">
                  <c:v>0.65428571428571425</c:v>
                </c:pt>
                <c:pt idx="3214">
                  <c:v>-0.12666666666666668</c:v>
                </c:pt>
                <c:pt idx="3215">
                  <c:v>0.71800000000000008</c:v>
                </c:pt>
                <c:pt idx="3216">
                  <c:v>0.87499999999999989</c:v>
                </c:pt>
                <c:pt idx="3217">
                  <c:v>-0.01</c:v>
                </c:pt>
                <c:pt idx="3218">
                  <c:v>1.0562499999999999</c:v>
                </c:pt>
                <c:pt idx="3219">
                  <c:v>0.21166666666666667</c:v>
                </c:pt>
                <c:pt idx="3220">
                  <c:v>-0.29750000000000004</c:v>
                </c:pt>
                <c:pt idx="3221">
                  <c:v>-8.0000000000000071E-3</c:v>
                </c:pt>
                <c:pt idx="3222">
                  <c:v>0.92833333333333334</c:v>
                </c:pt>
                <c:pt idx="3223">
                  <c:v>-2.8766666666666669</c:v>
                </c:pt>
                <c:pt idx="3224">
                  <c:v>1.5125</c:v>
                </c:pt>
                <c:pt idx="3225">
                  <c:v>-0.98555555555555552</c:v>
                </c:pt>
                <c:pt idx="3226">
                  <c:v>-0.64400000000000002</c:v>
                </c:pt>
                <c:pt idx="3227">
                  <c:v>-0.93799999999999994</c:v>
                </c:pt>
                <c:pt idx="3228">
                  <c:v>2.0499999999999998</c:v>
                </c:pt>
                <c:pt idx="3229">
                  <c:v>0.72666666666666657</c:v>
                </c:pt>
                <c:pt idx="3230">
                  <c:v>2.4188888888888886</c:v>
                </c:pt>
                <c:pt idx="3231">
                  <c:v>2.1859999999999999</c:v>
                </c:pt>
                <c:pt idx="3232">
                  <c:v>-0.73249999999999993</c:v>
                </c:pt>
                <c:pt idx="3233">
                  <c:v>0</c:v>
                </c:pt>
                <c:pt idx="3234">
                  <c:v>0.76400000000000012</c:v>
                </c:pt>
                <c:pt idx="3235">
                  <c:v>-2.2349999999999999</c:v>
                </c:pt>
                <c:pt idx="3236">
                  <c:v>7.8750000000000098E-2</c:v>
                </c:pt>
                <c:pt idx="3237">
                  <c:v>-0.41199999999999992</c:v>
                </c:pt>
                <c:pt idx="3238">
                  <c:v>0.70499999999999996</c:v>
                </c:pt>
                <c:pt idx="3239">
                  <c:v>-0.91600000000000004</c:v>
                </c:pt>
                <c:pt idx="3240">
                  <c:v>-0.79999999999999993</c:v>
                </c:pt>
                <c:pt idx="3241">
                  <c:v>1.1819999999999999</c:v>
                </c:pt>
                <c:pt idx="3242">
                  <c:v>-8.9999999999999969E-2</c:v>
                </c:pt>
                <c:pt idx="3243">
                  <c:v>1.5038461538461543</c:v>
                </c:pt>
                <c:pt idx="3244">
                  <c:v>1.0011111111111111</c:v>
                </c:pt>
                <c:pt idx="3245">
                  <c:v>0.09</c:v>
                </c:pt>
                <c:pt idx="3246">
                  <c:v>1.9099999999999995</c:v>
                </c:pt>
                <c:pt idx="3247">
                  <c:v>1.3766666666666667</c:v>
                </c:pt>
                <c:pt idx="3248">
                  <c:v>-0.81333333333333335</c:v>
                </c:pt>
                <c:pt idx="3249">
                  <c:v>-2.6666666666666689E-2</c:v>
                </c:pt>
                <c:pt idx="3250">
                  <c:v>1.3177777777777777</c:v>
                </c:pt>
                <c:pt idx="3251">
                  <c:v>1.1233333333333333</c:v>
                </c:pt>
                <c:pt idx="3252">
                  <c:v>-0.86999999999999988</c:v>
                </c:pt>
                <c:pt idx="3253">
                  <c:v>1.3033333333333335</c:v>
                </c:pt>
                <c:pt idx="3254">
                  <c:v>1.0229999999999999</c:v>
                </c:pt>
                <c:pt idx="3255">
                  <c:v>-0.38</c:v>
                </c:pt>
                <c:pt idx="3256">
                  <c:v>1.1100000000000001</c:v>
                </c:pt>
                <c:pt idx="3257">
                  <c:v>0.38250000000000006</c:v>
                </c:pt>
                <c:pt idx="3258">
                  <c:v>-8.4999999999999964E-2</c:v>
                </c:pt>
                <c:pt idx="3259">
                  <c:v>0.442</c:v>
                </c:pt>
                <c:pt idx="3260">
                  <c:v>-0.91499999999999992</c:v>
                </c:pt>
                <c:pt idx="3261">
                  <c:v>1.8266666666666669</c:v>
                </c:pt>
                <c:pt idx="3262">
                  <c:v>0.89555555555555544</c:v>
                </c:pt>
                <c:pt idx="3263">
                  <c:v>9.2500000000000027E-2</c:v>
                </c:pt>
                <c:pt idx="3264">
                  <c:v>-0.64749999999999996</c:v>
                </c:pt>
                <c:pt idx="3265">
                  <c:v>1.85</c:v>
                </c:pt>
                <c:pt idx="3266">
                  <c:v>3.67</c:v>
                </c:pt>
                <c:pt idx="3267">
                  <c:v>-2.3871428571428575</c:v>
                </c:pt>
                <c:pt idx="3268">
                  <c:v>0.42200000000000004</c:v>
                </c:pt>
                <c:pt idx="3269">
                  <c:v>-0.45</c:v>
                </c:pt>
                <c:pt idx="3270">
                  <c:v>0.92799999999999971</c:v>
                </c:pt>
                <c:pt idx="3271">
                  <c:v>0.83857142857142841</c:v>
                </c:pt>
                <c:pt idx="3272">
                  <c:v>0.35142857142857148</c:v>
                </c:pt>
                <c:pt idx="3273">
                  <c:v>1.5666666666666669</c:v>
                </c:pt>
                <c:pt idx="3274">
                  <c:v>-3.0933333333333337</c:v>
                </c:pt>
                <c:pt idx="3275">
                  <c:v>0.99399999999999999</c:v>
                </c:pt>
                <c:pt idx="3276">
                  <c:v>0.85692307692307701</c:v>
                </c:pt>
                <c:pt idx="3277">
                  <c:v>0.76749999999999985</c:v>
                </c:pt>
                <c:pt idx="3278">
                  <c:v>0.11333333333333333</c:v>
                </c:pt>
                <c:pt idx="3279">
                  <c:v>0.01</c:v>
                </c:pt>
                <c:pt idx="3280">
                  <c:v>1.7449999999999999</c:v>
                </c:pt>
                <c:pt idx="3281">
                  <c:v>-1.9575</c:v>
                </c:pt>
                <c:pt idx="3282">
                  <c:v>0.58000000000000007</c:v>
                </c:pt>
                <c:pt idx="3283">
                  <c:v>1.58</c:v>
                </c:pt>
                <c:pt idx="3284">
                  <c:v>-1.2433333333333332</c:v>
                </c:pt>
                <c:pt idx="3285">
                  <c:v>2.2024999999999997</c:v>
                </c:pt>
                <c:pt idx="3286">
                  <c:v>0.8085714285714285</c:v>
                </c:pt>
                <c:pt idx="3287">
                  <c:v>-0.17</c:v>
                </c:pt>
                <c:pt idx="3288">
                  <c:v>0.24400000000000005</c:v>
                </c:pt>
                <c:pt idx="3289">
                  <c:v>-1.2683333333333333</c:v>
                </c:pt>
                <c:pt idx="3290">
                  <c:v>0.77333333333333332</c:v>
                </c:pt>
                <c:pt idx="3291">
                  <c:v>-2.0549999999999997</c:v>
                </c:pt>
                <c:pt idx="3292">
                  <c:v>-0.77142857142857146</c:v>
                </c:pt>
                <c:pt idx="3293">
                  <c:v>0.60250000000000004</c:v>
                </c:pt>
                <c:pt idx="3294">
                  <c:v>1.9044444444444442</c:v>
                </c:pt>
                <c:pt idx="3295">
                  <c:v>2.1816666666666666</c:v>
                </c:pt>
                <c:pt idx="3296">
                  <c:v>1.7000000000000002</c:v>
                </c:pt>
                <c:pt idx="3297">
                  <c:v>0.89699999999999991</c:v>
                </c:pt>
                <c:pt idx="3298">
                  <c:v>1.0325</c:v>
                </c:pt>
                <c:pt idx="3299">
                  <c:v>0.24249999999999999</c:v>
                </c:pt>
                <c:pt idx="3300">
                  <c:v>0.62499999999999989</c:v>
                </c:pt>
                <c:pt idx="3301">
                  <c:v>-1.0799999999999998</c:v>
                </c:pt>
                <c:pt idx="3302">
                  <c:v>-5.8000000000000052E-2</c:v>
                </c:pt>
                <c:pt idx="3303">
                  <c:v>0.86799999999999999</c:v>
                </c:pt>
                <c:pt idx="3304">
                  <c:v>-0.45600000000000007</c:v>
                </c:pt>
                <c:pt idx="3305">
                  <c:v>0.77750000000000008</c:v>
                </c:pt>
                <c:pt idx="3306">
                  <c:v>1.1220000000000001</c:v>
                </c:pt>
                <c:pt idx="3307">
                  <c:v>1.8619999999999997</c:v>
                </c:pt>
                <c:pt idx="3308">
                  <c:v>1.9866666666666666</c:v>
                </c:pt>
                <c:pt idx="3309">
                  <c:v>-0.70999999999999985</c:v>
                </c:pt>
                <c:pt idx="3310">
                  <c:v>-0.80666666666666664</c:v>
                </c:pt>
                <c:pt idx="3311">
                  <c:v>-0.56399999999999995</c:v>
                </c:pt>
                <c:pt idx="3312">
                  <c:v>-0.61</c:v>
                </c:pt>
                <c:pt idx="3313">
                  <c:v>0.22800000000000004</c:v>
                </c:pt>
                <c:pt idx="3314">
                  <c:v>2.0049999999999999</c:v>
                </c:pt>
                <c:pt idx="3315">
                  <c:v>0.56538461538461549</c:v>
                </c:pt>
                <c:pt idx="3316">
                  <c:v>0.71500000000000019</c:v>
                </c:pt>
                <c:pt idx="3317">
                  <c:v>-1.1960000000000002</c:v>
                </c:pt>
                <c:pt idx="3318">
                  <c:v>2.65</c:v>
                </c:pt>
                <c:pt idx="3319">
                  <c:v>0.85</c:v>
                </c:pt>
                <c:pt idx="3320">
                  <c:v>-8.5000000000000075E-2</c:v>
                </c:pt>
                <c:pt idx="3321">
                  <c:v>1.7528571428571429</c:v>
                </c:pt>
                <c:pt idx="3322">
                  <c:v>0.49571428571428583</c:v>
                </c:pt>
                <c:pt idx="3323">
                  <c:v>1.9860000000000002</c:v>
                </c:pt>
                <c:pt idx="3324">
                  <c:v>0.21333333333333335</c:v>
                </c:pt>
                <c:pt idx="3325">
                  <c:v>-2.5550000000000002</c:v>
                </c:pt>
                <c:pt idx="3326">
                  <c:v>-2.1974999999999998</c:v>
                </c:pt>
                <c:pt idx="3327">
                  <c:v>-1</c:v>
                </c:pt>
                <c:pt idx="3328">
                  <c:v>-0.31999999999999995</c:v>
                </c:pt>
                <c:pt idx="3329">
                  <c:v>-0.16875000000000001</c:v>
                </c:pt>
                <c:pt idx="3330">
                  <c:v>-2.82</c:v>
                </c:pt>
                <c:pt idx="3331">
                  <c:v>-1.59</c:v>
                </c:pt>
                <c:pt idx="3332">
                  <c:v>1.0549999999999999</c:v>
                </c:pt>
                <c:pt idx="3333">
                  <c:v>1.1844444444444444</c:v>
                </c:pt>
                <c:pt idx="3334">
                  <c:v>-0.51</c:v>
                </c:pt>
                <c:pt idx="3335">
                  <c:v>0.20999999999999996</c:v>
                </c:pt>
                <c:pt idx="3336">
                  <c:v>2.3742857142857141</c:v>
                </c:pt>
                <c:pt idx="3337">
                  <c:v>0.49249999999999999</c:v>
                </c:pt>
                <c:pt idx="3338">
                  <c:v>0.52666666666666651</c:v>
                </c:pt>
                <c:pt idx="3339">
                  <c:v>0.29000000000000004</c:v>
                </c:pt>
                <c:pt idx="3340">
                  <c:v>-0.54499999999999993</c:v>
                </c:pt>
                <c:pt idx="3341">
                  <c:v>0.72222222222222221</c:v>
                </c:pt>
                <c:pt idx="3342">
                  <c:v>-0.64999999999999991</c:v>
                </c:pt>
                <c:pt idx="3343">
                  <c:v>0.23</c:v>
                </c:pt>
                <c:pt idx="3344">
                  <c:v>0.90999999999999992</c:v>
                </c:pt>
                <c:pt idx="3345">
                  <c:v>0.59499999999999997</c:v>
                </c:pt>
                <c:pt idx="3346">
                  <c:v>-1.1266666666666667</c:v>
                </c:pt>
                <c:pt idx="3347">
                  <c:v>0.53583333333333349</c:v>
                </c:pt>
                <c:pt idx="3348">
                  <c:v>1.2650000000000001</c:v>
                </c:pt>
                <c:pt idx="3349">
                  <c:v>-0.92999999999999983</c:v>
                </c:pt>
                <c:pt idx="3350">
                  <c:v>1.24</c:v>
                </c:pt>
                <c:pt idx="3351">
                  <c:v>0.36</c:v>
                </c:pt>
                <c:pt idx="3352">
                  <c:v>1.1200000000000001</c:v>
                </c:pt>
                <c:pt idx="3353">
                  <c:v>-0.61</c:v>
                </c:pt>
                <c:pt idx="3354">
                  <c:v>-1.9449999999999998</c:v>
                </c:pt>
                <c:pt idx="3355">
                  <c:v>-0.7659999999999999</c:v>
                </c:pt>
                <c:pt idx="3356">
                  <c:v>-1.86</c:v>
                </c:pt>
                <c:pt idx="3357">
                  <c:v>-0.4416666666666666</c:v>
                </c:pt>
                <c:pt idx="3358">
                  <c:v>0.56499999999999995</c:v>
                </c:pt>
                <c:pt idx="3359">
                  <c:v>0.48</c:v>
                </c:pt>
                <c:pt idx="3360">
                  <c:v>-0.19</c:v>
                </c:pt>
                <c:pt idx="3361">
                  <c:v>0.11571428571428569</c:v>
                </c:pt>
                <c:pt idx="3362">
                  <c:v>0.64250000000000007</c:v>
                </c:pt>
                <c:pt idx="3363">
                  <c:v>1.264</c:v>
                </c:pt>
                <c:pt idx="3364">
                  <c:v>1.2239999999999998</c:v>
                </c:pt>
                <c:pt idx="3365">
                  <c:v>1.9340000000000004</c:v>
                </c:pt>
                <c:pt idx="3366">
                  <c:v>0.62</c:v>
                </c:pt>
                <c:pt idx="3367">
                  <c:v>-1.08</c:v>
                </c:pt>
                <c:pt idx="3368">
                  <c:v>-1.57</c:v>
                </c:pt>
                <c:pt idx="3369">
                  <c:v>0.54333333333333333</c:v>
                </c:pt>
                <c:pt idx="3370">
                  <c:v>-0.37500000000000011</c:v>
                </c:pt>
                <c:pt idx="3371">
                  <c:v>7.6666666666666661E-2</c:v>
                </c:pt>
                <c:pt idx="3372">
                  <c:v>-0.99333333333333329</c:v>
                </c:pt>
                <c:pt idx="3373">
                  <c:v>1.054</c:v>
                </c:pt>
                <c:pt idx="3374">
                  <c:v>1.0374999999999999</c:v>
                </c:pt>
                <c:pt idx="3375">
                  <c:v>1.7749999999999999</c:v>
                </c:pt>
                <c:pt idx="3376">
                  <c:v>1.1287499999999999</c:v>
                </c:pt>
                <c:pt idx="3377">
                  <c:v>1.25</c:v>
                </c:pt>
                <c:pt idx="3378">
                  <c:v>-1.47</c:v>
                </c:pt>
                <c:pt idx="3379">
                  <c:v>-0.66</c:v>
                </c:pt>
                <c:pt idx="3380">
                  <c:v>0.16333333333333339</c:v>
                </c:pt>
                <c:pt idx="3381">
                  <c:v>-1.3166666666666667</c:v>
                </c:pt>
                <c:pt idx="3382">
                  <c:v>1.3640000000000001</c:v>
                </c:pt>
                <c:pt idx="3383">
                  <c:v>1.9762499999999998</c:v>
                </c:pt>
                <c:pt idx="3384">
                  <c:v>2.6239999999999997</c:v>
                </c:pt>
                <c:pt idx="3385">
                  <c:v>0.78</c:v>
                </c:pt>
                <c:pt idx="3386">
                  <c:v>0.52499999999999991</c:v>
                </c:pt>
                <c:pt idx="3387">
                  <c:v>0.69199999999999995</c:v>
                </c:pt>
                <c:pt idx="3388">
                  <c:v>1.7833333333333332</c:v>
                </c:pt>
                <c:pt idx="3389">
                  <c:v>0.52200000000000002</c:v>
                </c:pt>
                <c:pt idx="3390">
                  <c:v>2.2825000000000002</c:v>
                </c:pt>
                <c:pt idx="3391">
                  <c:v>0.45</c:v>
                </c:pt>
                <c:pt idx="3392">
                  <c:v>1.69</c:v>
                </c:pt>
                <c:pt idx="3393">
                  <c:v>-0.48750000000000004</c:v>
                </c:pt>
                <c:pt idx="3394">
                  <c:v>-1.2066666666666668</c:v>
                </c:pt>
                <c:pt idx="3395">
                  <c:v>0.16</c:v>
                </c:pt>
                <c:pt idx="3396">
                  <c:v>-0.24166666666666667</c:v>
                </c:pt>
                <c:pt idx="3397">
                  <c:v>0.70124999999999993</c:v>
                </c:pt>
                <c:pt idx="3398">
                  <c:v>0.21625000000000005</c:v>
                </c:pt>
                <c:pt idx="3399">
                  <c:v>0.23857142857142857</c:v>
                </c:pt>
                <c:pt idx="3400">
                  <c:v>-2.58</c:v>
                </c:pt>
                <c:pt idx="3401">
                  <c:v>0.95857142857142852</c:v>
                </c:pt>
                <c:pt idx="3402">
                  <c:v>1.1740000000000002</c:v>
                </c:pt>
                <c:pt idx="3403">
                  <c:v>0.87625000000000008</c:v>
                </c:pt>
                <c:pt idx="3404">
                  <c:v>1.2733333333333332</c:v>
                </c:pt>
                <c:pt idx="3405">
                  <c:v>-0.45999999999999996</c:v>
                </c:pt>
                <c:pt idx="3406">
                  <c:v>0.44333333333333319</c:v>
                </c:pt>
                <c:pt idx="3407">
                  <c:v>-2.2742857142857145</c:v>
                </c:pt>
                <c:pt idx="3408">
                  <c:v>2.04</c:v>
                </c:pt>
                <c:pt idx="3409">
                  <c:v>2.2680000000000002</c:v>
                </c:pt>
                <c:pt idx="3410">
                  <c:v>-0.98</c:v>
                </c:pt>
                <c:pt idx="3411">
                  <c:v>1.2042857142857142</c:v>
                </c:pt>
                <c:pt idx="3412">
                  <c:v>0.77666666666666673</c:v>
                </c:pt>
                <c:pt idx="3413">
                  <c:v>0.64142857142857135</c:v>
                </c:pt>
                <c:pt idx="3414">
                  <c:v>-0.36714285714285716</c:v>
                </c:pt>
                <c:pt idx="3415">
                  <c:v>6.6666666666666652E-2</c:v>
                </c:pt>
                <c:pt idx="3416">
                  <c:v>0.93</c:v>
                </c:pt>
                <c:pt idx="3417">
                  <c:v>1.0350000000000001</c:v>
                </c:pt>
                <c:pt idx="3418">
                  <c:v>-2.25</c:v>
                </c:pt>
                <c:pt idx="3419">
                  <c:v>1.26</c:v>
                </c:pt>
                <c:pt idx="3420">
                  <c:v>0.20499999999999999</c:v>
                </c:pt>
                <c:pt idx="3421">
                  <c:v>1.0087499999999998</c:v>
                </c:pt>
                <c:pt idx="3422">
                  <c:v>-0.85750000000000015</c:v>
                </c:pt>
                <c:pt idx="3423">
                  <c:v>0.22545454545454546</c:v>
                </c:pt>
                <c:pt idx="3424">
                  <c:v>0.4325</c:v>
                </c:pt>
                <c:pt idx="3425">
                  <c:v>-0.96555555555555528</c:v>
                </c:pt>
                <c:pt idx="3426">
                  <c:v>-1.5</c:v>
                </c:pt>
                <c:pt idx="3427">
                  <c:v>0.34666666666666662</c:v>
                </c:pt>
                <c:pt idx="3428">
                  <c:v>0.97166666666666657</c:v>
                </c:pt>
                <c:pt idx="3429">
                  <c:v>-2.3633333333333333</c:v>
                </c:pt>
                <c:pt idx="3430">
                  <c:v>1.1599999999999999</c:v>
                </c:pt>
                <c:pt idx="3431">
                  <c:v>0.18833333333333335</c:v>
                </c:pt>
                <c:pt idx="3432">
                  <c:v>0.49222222222222212</c:v>
                </c:pt>
                <c:pt idx="3433">
                  <c:v>1.3266666666666667</c:v>
                </c:pt>
                <c:pt idx="3434">
                  <c:v>0.81333333333333324</c:v>
                </c:pt>
                <c:pt idx="3435">
                  <c:v>0.6399999999999999</c:v>
                </c:pt>
                <c:pt idx="3436">
                  <c:v>1.405</c:v>
                </c:pt>
                <c:pt idx="3437">
                  <c:v>-1.276</c:v>
                </c:pt>
                <c:pt idx="3438">
                  <c:v>1.01</c:v>
                </c:pt>
                <c:pt idx="3439">
                  <c:v>6.6666666666666721E-2</c:v>
                </c:pt>
                <c:pt idx="3440">
                  <c:v>0.78999999999999992</c:v>
                </c:pt>
                <c:pt idx="3441">
                  <c:v>0.96833333333333327</c:v>
                </c:pt>
                <c:pt idx="3442">
                  <c:v>-2.7939999999999996</c:v>
                </c:pt>
                <c:pt idx="3443">
                  <c:v>-0.32200000000000006</c:v>
                </c:pt>
                <c:pt idx="3444">
                  <c:v>2.7112500000000006</c:v>
                </c:pt>
                <c:pt idx="3445">
                  <c:v>-0.65000000000000013</c:v>
                </c:pt>
                <c:pt idx="3446">
                  <c:v>-0.70000000000000007</c:v>
                </c:pt>
                <c:pt idx="3447">
                  <c:v>-0.995</c:v>
                </c:pt>
                <c:pt idx="3448">
                  <c:v>-0.59499999999999997</c:v>
                </c:pt>
                <c:pt idx="3449">
                  <c:v>0.15727272727272726</c:v>
                </c:pt>
                <c:pt idx="3450">
                  <c:v>1.1800000000000002</c:v>
                </c:pt>
                <c:pt idx="3451">
                  <c:v>1.4633333333333332</c:v>
                </c:pt>
                <c:pt idx="3452">
                  <c:v>-1.3220000000000001</c:v>
                </c:pt>
                <c:pt idx="3453">
                  <c:v>-9.5000000000000029E-2</c:v>
                </c:pt>
                <c:pt idx="3454">
                  <c:v>0.4642857142857143</c:v>
                </c:pt>
                <c:pt idx="3455">
                  <c:v>1.468333333333333</c:v>
                </c:pt>
                <c:pt idx="3456">
                  <c:v>0.63</c:v>
                </c:pt>
                <c:pt idx="3457">
                  <c:v>0.74625000000000008</c:v>
                </c:pt>
                <c:pt idx="3458">
                  <c:v>0.125</c:v>
                </c:pt>
                <c:pt idx="3459">
                  <c:v>0.10142857142857145</c:v>
                </c:pt>
                <c:pt idx="3460">
                  <c:v>-1</c:v>
                </c:pt>
                <c:pt idx="3461">
                  <c:v>1.4587499999999998</c:v>
                </c:pt>
                <c:pt idx="3462">
                  <c:v>1.0000000000000002</c:v>
                </c:pt>
                <c:pt idx="3463">
                  <c:v>1.6800000000000002</c:v>
                </c:pt>
                <c:pt idx="3464">
                  <c:v>0.36</c:v>
                </c:pt>
                <c:pt idx="3465">
                  <c:v>-0.71</c:v>
                </c:pt>
                <c:pt idx="3466">
                  <c:v>-5.2499999999999936E-2</c:v>
                </c:pt>
                <c:pt idx="3467">
                  <c:v>1.7080000000000002</c:v>
                </c:pt>
                <c:pt idx="3468">
                  <c:v>0.33250000000000002</c:v>
                </c:pt>
                <c:pt idx="3469">
                  <c:v>-0.17333333333333334</c:v>
                </c:pt>
                <c:pt idx="3470">
                  <c:v>0.52500000000000002</c:v>
                </c:pt>
                <c:pt idx="3471">
                  <c:v>2.4525000000000006</c:v>
                </c:pt>
                <c:pt idx="3472">
                  <c:v>-5.4285714285714305E-2</c:v>
                </c:pt>
                <c:pt idx="3473">
                  <c:v>0.48285714285714282</c:v>
                </c:pt>
                <c:pt idx="3474">
                  <c:v>1.8900000000000008</c:v>
                </c:pt>
                <c:pt idx="3475">
                  <c:v>3.5199999999999996</c:v>
                </c:pt>
                <c:pt idx="3476">
                  <c:v>0.89666666666666661</c:v>
                </c:pt>
                <c:pt idx="3477">
                  <c:v>0.33499999999999991</c:v>
                </c:pt>
                <c:pt idx="3478">
                  <c:v>0.55999999999999994</c:v>
                </c:pt>
                <c:pt idx="3479">
                  <c:v>1.32</c:v>
                </c:pt>
                <c:pt idx="3480">
                  <c:v>0.38400000000000001</c:v>
                </c:pt>
                <c:pt idx="3481">
                  <c:v>0.68</c:v>
                </c:pt>
                <c:pt idx="3482">
                  <c:v>1.3275000000000001</c:v>
                </c:pt>
                <c:pt idx="3483">
                  <c:v>0.27500000000000002</c:v>
                </c:pt>
                <c:pt idx="3484">
                  <c:v>0.76800000000000002</c:v>
                </c:pt>
                <c:pt idx="3485">
                  <c:v>2.4762500000000003</c:v>
                </c:pt>
                <c:pt idx="3486">
                  <c:v>0.71000000000000008</c:v>
                </c:pt>
                <c:pt idx="3487">
                  <c:v>-0.77222222222222214</c:v>
                </c:pt>
                <c:pt idx="3488">
                  <c:v>1.63</c:v>
                </c:pt>
                <c:pt idx="3489">
                  <c:v>1.9128571428571426</c:v>
                </c:pt>
                <c:pt idx="3490">
                  <c:v>0.35000000000000003</c:v>
                </c:pt>
                <c:pt idx="3491">
                  <c:v>0.59750000000000003</c:v>
                </c:pt>
                <c:pt idx="3492">
                  <c:v>1.44</c:v>
                </c:pt>
                <c:pt idx="3493">
                  <c:v>-1.3325</c:v>
                </c:pt>
                <c:pt idx="3494">
                  <c:v>0.66</c:v>
                </c:pt>
                <c:pt idx="3495">
                  <c:v>-2.33</c:v>
                </c:pt>
                <c:pt idx="3496">
                  <c:v>0.41500000000000004</c:v>
                </c:pt>
                <c:pt idx="3497">
                  <c:v>-1.1850000000000001</c:v>
                </c:pt>
                <c:pt idx="3498">
                  <c:v>-1.27</c:v>
                </c:pt>
                <c:pt idx="3499">
                  <c:v>-1.1299999999999999</c:v>
                </c:pt>
                <c:pt idx="3500">
                  <c:v>1.7550000000000001</c:v>
                </c:pt>
                <c:pt idx="3501">
                  <c:v>0.38999999999999996</c:v>
                </c:pt>
                <c:pt idx="3502">
                  <c:v>-0.44</c:v>
                </c:pt>
                <c:pt idx="3503">
                  <c:v>2.766</c:v>
                </c:pt>
                <c:pt idx="3504">
                  <c:v>-0.97</c:v>
                </c:pt>
                <c:pt idx="3505">
                  <c:v>2.5057142857142858</c:v>
                </c:pt>
                <c:pt idx="3506">
                  <c:v>0.80714285714285716</c:v>
                </c:pt>
                <c:pt idx="3507">
                  <c:v>-7.0000000000000021E-2</c:v>
                </c:pt>
                <c:pt idx="3508">
                  <c:v>1.5079999999999998</c:v>
                </c:pt>
                <c:pt idx="3509">
                  <c:v>-0.33285714285714274</c:v>
                </c:pt>
                <c:pt idx="3510">
                  <c:v>0.22714285714285709</c:v>
                </c:pt>
                <c:pt idx="3511">
                  <c:v>0.27999999999999986</c:v>
                </c:pt>
                <c:pt idx="3512">
                  <c:v>-4.2499999999999927E-2</c:v>
                </c:pt>
                <c:pt idx="3513">
                  <c:v>-1.99</c:v>
                </c:pt>
                <c:pt idx="3514">
                  <c:v>0.37500000000000006</c:v>
                </c:pt>
                <c:pt idx="3515">
                  <c:v>2.7062500000000003</c:v>
                </c:pt>
                <c:pt idx="3516">
                  <c:v>0.75</c:v>
                </c:pt>
                <c:pt idx="3517">
                  <c:v>-8.7999999999999995E-2</c:v>
                </c:pt>
                <c:pt idx="3518">
                  <c:v>0.12799999999999997</c:v>
                </c:pt>
                <c:pt idx="3519">
                  <c:v>3.999999999999998E-2</c:v>
                </c:pt>
                <c:pt idx="3520">
                  <c:v>-0.27500000000000002</c:v>
                </c:pt>
                <c:pt idx="3521">
                  <c:v>0.57285714285714284</c:v>
                </c:pt>
                <c:pt idx="3522">
                  <c:v>6.5999999999999975E-2</c:v>
                </c:pt>
                <c:pt idx="3523">
                  <c:v>0.94000000000000006</c:v>
                </c:pt>
                <c:pt idx="3524">
                  <c:v>0.63000000000000012</c:v>
                </c:pt>
                <c:pt idx="3525">
                  <c:v>0.66999999999999993</c:v>
                </c:pt>
                <c:pt idx="3526">
                  <c:v>3.1</c:v>
                </c:pt>
                <c:pt idx="3527">
                  <c:v>0.42909090909090941</c:v>
                </c:pt>
                <c:pt idx="3528">
                  <c:v>-0.52</c:v>
                </c:pt>
                <c:pt idx="3529">
                  <c:v>0.72285714285714298</c:v>
                </c:pt>
                <c:pt idx="3530">
                  <c:v>1.0549999999999999</c:v>
                </c:pt>
                <c:pt idx="3531">
                  <c:v>-0.17999999999999997</c:v>
                </c:pt>
                <c:pt idx="3532">
                  <c:v>0.96333333333333326</c:v>
                </c:pt>
                <c:pt idx="3533">
                  <c:v>-3.05</c:v>
                </c:pt>
                <c:pt idx="3534">
                  <c:v>1.1274999999999999</c:v>
                </c:pt>
                <c:pt idx="3535">
                  <c:v>0.44571428571428573</c:v>
                </c:pt>
                <c:pt idx="3536">
                  <c:v>-1.1666666666666667</c:v>
                </c:pt>
                <c:pt idx="3537">
                  <c:v>1.3</c:v>
                </c:pt>
                <c:pt idx="3538">
                  <c:v>1.3425</c:v>
                </c:pt>
                <c:pt idx="3539">
                  <c:v>0.77999999999999992</c:v>
                </c:pt>
                <c:pt idx="3540">
                  <c:v>0.25142857142857145</c:v>
                </c:pt>
                <c:pt idx="3541">
                  <c:v>0.39333333333333337</c:v>
                </c:pt>
                <c:pt idx="3542">
                  <c:v>-2.4566666666666666</c:v>
                </c:pt>
                <c:pt idx="3543">
                  <c:v>-1.0049999999999999</c:v>
                </c:pt>
                <c:pt idx="3544">
                  <c:v>0.56000000000000005</c:v>
                </c:pt>
                <c:pt idx="3545">
                  <c:v>0.18833333333333332</c:v>
                </c:pt>
                <c:pt idx="3546">
                  <c:v>1.2954545454545454</c:v>
                </c:pt>
                <c:pt idx="3547">
                  <c:v>0.51</c:v>
                </c:pt>
                <c:pt idx="3548">
                  <c:v>2.6828571428571428</c:v>
                </c:pt>
                <c:pt idx="3549">
                  <c:v>2.7085714285714286</c:v>
                </c:pt>
                <c:pt idx="3550">
                  <c:v>-1.0116666666666667</c:v>
                </c:pt>
                <c:pt idx="3551">
                  <c:v>1.2437499999999999</c:v>
                </c:pt>
                <c:pt idx="3552">
                  <c:v>-1.47</c:v>
                </c:pt>
                <c:pt idx="3553">
                  <c:v>-0.9</c:v>
                </c:pt>
                <c:pt idx="3554">
                  <c:v>1.4579999999999997</c:v>
                </c:pt>
                <c:pt idx="3555">
                  <c:v>1.8979999999999997</c:v>
                </c:pt>
                <c:pt idx="3556">
                  <c:v>1.1019999999999999</c:v>
                </c:pt>
                <c:pt idx="3557">
                  <c:v>0.74285714285714277</c:v>
                </c:pt>
                <c:pt idx="3558">
                  <c:v>0.25285714285714295</c:v>
                </c:pt>
                <c:pt idx="3559">
                  <c:v>-1.6720000000000002</c:v>
                </c:pt>
                <c:pt idx="3560">
                  <c:v>0.47999999999999993</c:v>
                </c:pt>
                <c:pt idx="3561">
                  <c:v>0.73714285714285721</c:v>
                </c:pt>
                <c:pt idx="3562">
                  <c:v>0</c:v>
                </c:pt>
                <c:pt idx="3563">
                  <c:v>1.5766666666666669</c:v>
                </c:pt>
                <c:pt idx="3564">
                  <c:v>0.03</c:v>
                </c:pt>
                <c:pt idx="3565">
                  <c:v>1.464285714285714</c:v>
                </c:pt>
                <c:pt idx="3566">
                  <c:v>0.44500000000000001</c:v>
                </c:pt>
                <c:pt idx="3567">
                  <c:v>1.0916666666666666</c:v>
                </c:pt>
                <c:pt idx="3568">
                  <c:v>1.7850000000000001</c:v>
                </c:pt>
                <c:pt idx="3569">
                  <c:v>-0.67</c:v>
                </c:pt>
                <c:pt idx="3570">
                  <c:v>-1.3999999999999967E-2</c:v>
                </c:pt>
                <c:pt idx="3571">
                  <c:v>1.6079999999999999</c:v>
                </c:pt>
                <c:pt idx="3572">
                  <c:v>-0.35199999999999998</c:v>
                </c:pt>
                <c:pt idx="3573">
                  <c:v>1.478</c:v>
                </c:pt>
                <c:pt idx="3574">
                  <c:v>1.72</c:v>
                </c:pt>
                <c:pt idx="3575">
                  <c:v>1.1000000000000001</c:v>
                </c:pt>
                <c:pt idx="3576">
                  <c:v>0.87714285714285711</c:v>
                </c:pt>
                <c:pt idx="3577">
                  <c:v>1.89</c:v>
                </c:pt>
                <c:pt idx="3578">
                  <c:v>2.1133333333333333</c:v>
                </c:pt>
                <c:pt idx="3579">
                  <c:v>1.5324999999999998</c:v>
                </c:pt>
                <c:pt idx="3580">
                  <c:v>2.1850000000000001</c:v>
                </c:pt>
                <c:pt idx="3581">
                  <c:v>0.90749999999999997</c:v>
                </c:pt>
                <c:pt idx="3582">
                  <c:v>1.8233333333333333</c:v>
                </c:pt>
                <c:pt idx="3583">
                  <c:v>0.78500000000000003</c:v>
                </c:pt>
                <c:pt idx="3584">
                  <c:v>1.4133333333333333</c:v>
                </c:pt>
                <c:pt idx="3585">
                  <c:v>0.51</c:v>
                </c:pt>
                <c:pt idx="3586">
                  <c:v>0.16400000000000001</c:v>
                </c:pt>
                <c:pt idx="3587">
                  <c:v>0.12714285714285722</c:v>
                </c:pt>
                <c:pt idx="3588">
                  <c:v>1.05</c:v>
                </c:pt>
                <c:pt idx="3589">
                  <c:v>2.8749999999999998E-2</c:v>
                </c:pt>
                <c:pt idx="3590">
                  <c:v>2.0142857142857142</c:v>
                </c:pt>
                <c:pt idx="3591">
                  <c:v>1.0649999999999999</c:v>
                </c:pt>
                <c:pt idx="3592">
                  <c:v>-0.92</c:v>
                </c:pt>
                <c:pt idx="3593">
                  <c:v>1.27</c:v>
                </c:pt>
                <c:pt idx="3594">
                  <c:v>1.4220000000000002</c:v>
                </c:pt>
                <c:pt idx="3595">
                  <c:v>2.0383333333333336</c:v>
                </c:pt>
                <c:pt idx="3596">
                  <c:v>-9.2500000000000027E-2</c:v>
                </c:pt>
                <c:pt idx="3597">
                  <c:v>0.77142857142857135</c:v>
                </c:pt>
                <c:pt idx="3598">
                  <c:v>-1.25</c:v>
                </c:pt>
                <c:pt idx="3599">
                  <c:v>1.74</c:v>
                </c:pt>
                <c:pt idx="3600">
                  <c:v>1.1025</c:v>
                </c:pt>
                <c:pt idx="3601">
                  <c:v>1.3550000000000002</c:v>
                </c:pt>
                <c:pt idx="3602">
                  <c:v>-0.21499999999999997</c:v>
                </c:pt>
                <c:pt idx="3603">
                  <c:v>-0.13666666666666674</c:v>
                </c:pt>
                <c:pt idx="3604">
                  <c:v>0.36</c:v>
                </c:pt>
                <c:pt idx="3605">
                  <c:v>0.60333333333333328</c:v>
                </c:pt>
                <c:pt idx="3606">
                  <c:v>0.24</c:v>
                </c:pt>
                <c:pt idx="3607">
                  <c:v>0</c:v>
                </c:pt>
                <c:pt idx="3608">
                  <c:v>0.33750000000000002</c:v>
                </c:pt>
                <c:pt idx="3609">
                  <c:v>0.18</c:v>
                </c:pt>
                <c:pt idx="3610">
                  <c:v>0.37166666666666676</c:v>
                </c:pt>
                <c:pt idx="3611">
                  <c:v>-0.21</c:v>
                </c:pt>
                <c:pt idx="3612">
                  <c:v>1.0599999999999998</c:v>
                </c:pt>
                <c:pt idx="3613">
                  <c:v>-0.23666666666666666</c:v>
                </c:pt>
                <c:pt idx="3614">
                  <c:v>-1.56</c:v>
                </c:pt>
                <c:pt idx="3615">
                  <c:v>1.2725</c:v>
                </c:pt>
                <c:pt idx="3616">
                  <c:v>1.6207692307692305</c:v>
                </c:pt>
                <c:pt idx="3617">
                  <c:v>1.415</c:v>
                </c:pt>
                <c:pt idx="3618">
                  <c:v>1.078888888888889</c:v>
                </c:pt>
                <c:pt idx="3619">
                  <c:v>2.23</c:v>
                </c:pt>
                <c:pt idx="3620">
                  <c:v>0.81</c:v>
                </c:pt>
                <c:pt idx="3621">
                  <c:v>0.53749999999999998</c:v>
                </c:pt>
                <c:pt idx="3622">
                  <c:v>1.1637500000000001</c:v>
                </c:pt>
                <c:pt idx="3623">
                  <c:v>0.50142857142857145</c:v>
                </c:pt>
                <c:pt idx="3624">
                  <c:v>-1.27</c:v>
                </c:pt>
                <c:pt idx="3625">
                  <c:v>0.13</c:v>
                </c:pt>
                <c:pt idx="3626">
                  <c:v>2.3420000000000001</c:v>
                </c:pt>
                <c:pt idx="3627">
                  <c:v>-0.45</c:v>
                </c:pt>
                <c:pt idx="3628">
                  <c:v>1.26</c:v>
                </c:pt>
                <c:pt idx="3629">
                  <c:v>-0.3833333333333333</c:v>
                </c:pt>
                <c:pt idx="3630">
                  <c:v>-1.18</c:v>
                </c:pt>
                <c:pt idx="3631">
                  <c:v>-0.68333333333333324</c:v>
                </c:pt>
                <c:pt idx="3632">
                  <c:v>-1.405</c:v>
                </c:pt>
                <c:pt idx="3633">
                  <c:v>2.5519999999999996</c:v>
                </c:pt>
                <c:pt idx="3634">
                  <c:v>1.6200000000000003</c:v>
                </c:pt>
                <c:pt idx="3635">
                  <c:v>0.80666666666666653</c:v>
                </c:pt>
                <c:pt idx="3636">
                  <c:v>0.83750000000000002</c:v>
                </c:pt>
                <c:pt idx="3637">
                  <c:v>0.30600000000000005</c:v>
                </c:pt>
                <c:pt idx="3638">
                  <c:v>1.8999999999999997</c:v>
                </c:pt>
                <c:pt idx="3639">
                  <c:v>1.645</c:v>
                </c:pt>
                <c:pt idx="3640">
                  <c:v>0.82250000000000001</c:v>
                </c:pt>
                <c:pt idx="3641">
                  <c:v>3.21</c:v>
                </c:pt>
                <c:pt idx="3642">
                  <c:v>-0.43500000000000005</c:v>
                </c:pt>
                <c:pt idx="3643">
                  <c:v>0.44333333333333352</c:v>
                </c:pt>
                <c:pt idx="3644">
                  <c:v>0.51</c:v>
                </c:pt>
                <c:pt idx="3645">
                  <c:v>-2.1300000000000003</c:v>
                </c:pt>
                <c:pt idx="3646">
                  <c:v>-4.7583333333333329</c:v>
                </c:pt>
                <c:pt idx="3647">
                  <c:v>5.26</c:v>
                </c:pt>
                <c:pt idx="3648">
                  <c:v>3.03</c:v>
                </c:pt>
                <c:pt idx="3649">
                  <c:v>0.72285714285714298</c:v>
                </c:pt>
                <c:pt idx="3650">
                  <c:v>-0.33250000000000002</c:v>
                </c:pt>
                <c:pt idx="3651">
                  <c:v>-1.4124999999999999</c:v>
                </c:pt>
                <c:pt idx="3652">
                  <c:v>0.68714285714285717</c:v>
                </c:pt>
                <c:pt idx="3653">
                  <c:v>0.45999999999999996</c:v>
                </c:pt>
                <c:pt idx="3654">
                  <c:v>-2.4420000000000002</c:v>
                </c:pt>
                <c:pt idx="3655">
                  <c:v>0.14000000000000001</c:v>
                </c:pt>
                <c:pt idx="3656">
                  <c:v>-0.15714285714285706</c:v>
                </c:pt>
                <c:pt idx="3657">
                  <c:v>4.024285714285714</c:v>
                </c:pt>
                <c:pt idx="3658">
                  <c:v>1.0550000000000002</c:v>
                </c:pt>
                <c:pt idx="3659">
                  <c:v>-1.75</c:v>
                </c:pt>
                <c:pt idx="3660">
                  <c:v>3.8499999999999992</c:v>
                </c:pt>
                <c:pt idx="3661">
                  <c:v>-0.83399999999999996</c:v>
                </c:pt>
                <c:pt idx="3662">
                  <c:v>1.895</c:v>
                </c:pt>
                <c:pt idx="3663">
                  <c:v>-3.7999999999999994</c:v>
                </c:pt>
                <c:pt idx="3664">
                  <c:v>0</c:v>
                </c:pt>
                <c:pt idx="3665">
                  <c:v>9.499999999999989E-2</c:v>
                </c:pt>
                <c:pt idx="3666">
                  <c:v>2.2533333333333334</c:v>
                </c:pt>
                <c:pt idx="3667">
                  <c:v>0.8620000000000001</c:v>
                </c:pt>
                <c:pt idx="3668">
                  <c:v>1.45</c:v>
                </c:pt>
                <c:pt idx="3669">
                  <c:v>-2.3940000000000001</c:v>
                </c:pt>
                <c:pt idx="3670">
                  <c:v>0.84666666666666657</c:v>
                </c:pt>
                <c:pt idx="3671">
                  <c:v>-0.31400000000000006</c:v>
                </c:pt>
                <c:pt idx="3672">
                  <c:v>1.9163636363636365</c:v>
                </c:pt>
                <c:pt idx="3673">
                  <c:v>0.21333333333333329</c:v>
                </c:pt>
                <c:pt idx="3674">
                  <c:v>0.36142857142857138</c:v>
                </c:pt>
                <c:pt idx="3675">
                  <c:v>1.5714285714285718</c:v>
                </c:pt>
                <c:pt idx="3676">
                  <c:v>4.0979999999999999</c:v>
                </c:pt>
                <c:pt idx="3677">
                  <c:v>0.38666666666666666</c:v>
                </c:pt>
                <c:pt idx="3678">
                  <c:v>2.1666666666666665</c:v>
                </c:pt>
                <c:pt idx="3679">
                  <c:v>-1.41</c:v>
                </c:pt>
                <c:pt idx="3680">
                  <c:v>0.65750000000000008</c:v>
                </c:pt>
                <c:pt idx="3681">
                  <c:v>-2.0249999999999999</c:v>
                </c:pt>
                <c:pt idx="3682">
                  <c:v>-2.9666666666666668</c:v>
                </c:pt>
                <c:pt idx="3683">
                  <c:v>-1.5699999999999998</c:v>
                </c:pt>
                <c:pt idx="3684">
                  <c:v>3.6142857142857139</c:v>
                </c:pt>
                <c:pt idx="3685">
                  <c:v>2.0085714285714285</c:v>
                </c:pt>
                <c:pt idx="3686">
                  <c:v>3.8333333333333587E-2</c:v>
                </c:pt>
                <c:pt idx="3687">
                  <c:v>2.5150000000000001</c:v>
                </c:pt>
                <c:pt idx="3688">
                  <c:v>0.86250000000000027</c:v>
                </c:pt>
                <c:pt idx="3689">
                  <c:v>3.82</c:v>
                </c:pt>
                <c:pt idx="3690">
                  <c:v>-0.54999999999999993</c:v>
                </c:pt>
                <c:pt idx="3691">
                  <c:v>-0.38833333333333336</c:v>
                </c:pt>
                <c:pt idx="3692">
                  <c:v>2.6166666666666667</c:v>
                </c:pt>
                <c:pt idx="3693">
                  <c:v>3.0060000000000002</c:v>
                </c:pt>
                <c:pt idx="3694">
                  <c:v>-0.54</c:v>
                </c:pt>
                <c:pt idx="3695">
                  <c:v>0.29666666666666663</c:v>
                </c:pt>
                <c:pt idx="3696">
                  <c:v>-0.77249999999999996</c:v>
                </c:pt>
                <c:pt idx="3697">
                  <c:v>1.9054545454545453</c:v>
                </c:pt>
                <c:pt idx="3698">
                  <c:v>1.6774999999999998</c:v>
                </c:pt>
                <c:pt idx="3699">
                  <c:v>2.0699999999999998</c:v>
                </c:pt>
                <c:pt idx="3700">
                  <c:v>-0.7749999999999998</c:v>
                </c:pt>
                <c:pt idx="3701">
                  <c:v>1.7674999999999998</c:v>
                </c:pt>
                <c:pt idx="3702">
                  <c:v>4.876666666666666</c:v>
                </c:pt>
                <c:pt idx="3703">
                  <c:v>0.39250000000000007</c:v>
                </c:pt>
                <c:pt idx="3704">
                  <c:v>-1.2240000000000002</c:v>
                </c:pt>
                <c:pt idx="3705">
                  <c:v>0.8620000000000001</c:v>
                </c:pt>
                <c:pt idx="3706">
                  <c:v>-1.0449999999999999</c:v>
                </c:pt>
                <c:pt idx="3707">
                  <c:v>2.3416666666666668</c:v>
                </c:pt>
                <c:pt idx="3708">
                  <c:v>0.79</c:v>
                </c:pt>
                <c:pt idx="3709">
                  <c:v>0.63200000000000001</c:v>
                </c:pt>
                <c:pt idx="3710">
                  <c:v>-0.55000000000000004</c:v>
                </c:pt>
                <c:pt idx="3711">
                  <c:v>-0.2462499999999998</c:v>
                </c:pt>
                <c:pt idx="3712">
                  <c:v>2.6333333333333333</c:v>
                </c:pt>
                <c:pt idx="3713">
                  <c:v>3.3477777777777784</c:v>
                </c:pt>
                <c:pt idx="3714">
                  <c:v>-2.2249999999999996</c:v>
                </c:pt>
                <c:pt idx="3715">
                  <c:v>-2.5566666666666666</c:v>
                </c:pt>
                <c:pt idx="3716">
                  <c:v>3.5859999999999999</c:v>
                </c:pt>
                <c:pt idx="3717">
                  <c:v>-0.37999999999999995</c:v>
                </c:pt>
                <c:pt idx="3718">
                  <c:v>-0.125</c:v>
                </c:pt>
                <c:pt idx="3719">
                  <c:v>-0.68166666666666664</c:v>
                </c:pt>
                <c:pt idx="3720">
                  <c:v>-0.6775000000000001</c:v>
                </c:pt>
                <c:pt idx="3721">
                  <c:v>4.9999999999997824E-3</c:v>
                </c:pt>
                <c:pt idx="3722">
                  <c:v>-0.13999999999999999</c:v>
                </c:pt>
                <c:pt idx="3723">
                  <c:v>2.5733333333333333</c:v>
                </c:pt>
                <c:pt idx="3724">
                  <c:v>1.6166666666666671</c:v>
                </c:pt>
                <c:pt idx="3725">
                  <c:v>4.4442857142857148</c:v>
                </c:pt>
                <c:pt idx="3726">
                  <c:v>1.3316666666666668</c:v>
                </c:pt>
                <c:pt idx="3727">
                  <c:v>2.165</c:v>
                </c:pt>
                <c:pt idx="3728">
                  <c:v>-1.544</c:v>
                </c:pt>
                <c:pt idx="3729">
                  <c:v>0.68600000000000017</c:v>
                </c:pt>
                <c:pt idx="3730">
                  <c:v>-0.33428571428571413</c:v>
                </c:pt>
                <c:pt idx="3731">
                  <c:v>1.20875</c:v>
                </c:pt>
                <c:pt idx="3732">
                  <c:v>1.5020000000000002</c:v>
                </c:pt>
                <c:pt idx="3733">
                  <c:v>-1.04</c:v>
                </c:pt>
                <c:pt idx="3734">
                  <c:v>0.81874999999999998</c:v>
                </c:pt>
                <c:pt idx="3735">
                  <c:v>0.66</c:v>
                </c:pt>
                <c:pt idx="3736">
                  <c:v>0.48</c:v>
                </c:pt>
                <c:pt idx="3737">
                  <c:v>-1.625</c:v>
                </c:pt>
                <c:pt idx="3738">
                  <c:v>0.19000000000000003</c:v>
                </c:pt>
                <c:pt idx="3739">
                  <c:v>1.8280000000000001</c:v>
                </c:pt>
                <c:pt idx="3740">
                  <c:v>0.1533333333333334</c:v>
                </c:pt>
                <c:pt idx="3741">
                  <c:v>0.66</c:v>
                </c:pt>
                <c:pt idx="3742">
                  <c:v>-0.4449999999999999</c:v>
                </c:pt>
                <c:pt idx="3743">
                  <c:v>0.65700000000000003</c:v>
                </c:pt>
                <c:pt idx="3744">
                  <c:v>0.11</c:v>
                </c:pt>
                <c:pt idx="3745">
                  <c:v>1.8424999999999996</c:v>
                </c:pt>
                <c:pt idx="3746">
                  <c:v>-1.3033333333333335</c:v>
                </c:pt>
                <c:pt idx="3747">
                  <c:v>-0.98999999999999988</c:v>
                </c:pt>
                <c:pt idx="3748">
                  <c:v>-1.8125</c:v>
                </c:pt>
                <c:pt idx="3749">
                  <c:v>-0.32</c:v>
                </c:pt>
                <c:pt idx="3750">
                  <c:v>0.97599999999999998</c:v>
                </c:pt>
                <c:pt idx="3751">
                  <c:v>1.244</c:v>
                </c:pt>
                <c:pt idx="3752">
                  <c:v>2.0566666666666666</c:v>
                </c:pt>
                <c:pt idx="3753">
                  <c:v>-0.27</c:v>
                </c:pt>
                <c:pt idx="3754">
                  <c:v>0.25666666666666665</c:v>
                </c:pt>
                <c:pt idx="3755">
                  <c:v>2.72</c:v>
                </c:pt>
                <c:pt idx="3756">
                  <c:v>1.4</c:v>
                </c:pt>
                <c:pt idx="3757">
                  <c:v>0.63749999999999996</c:v>
                </c:pt>
                <c:pt idx="3758">
                  <c:v>-1.2360000000000002</c:v>
                </c:pt>
                <c:pt idx="3759">
                  <c:v>2.3100000000000005</c:v>
                </c:pt>
                <c:pt idx="3760">
                  <c:v>-1.25</c:v>
                </c:pt>
                <c:pt idx="3761">
                  <c:v>-6.6666666666666818E-3</c:v>
                </c:pt>
                <c:pt idx="3762">
                  <c:v>1.2071428571428573</c:v>
                </c:pt>
                <c:pt idx="3763">
                  <c:v>0.53</c:v>
                </c:pt>
                <c:pt idx="3764">
                  <c:v>1.5100000000000002</c:v>
                </c:pt>
                <c:pt idx="3765">
                  <c:v>0.65888888888888886</c:v>
                </c:pt>
                <c:pt idx="3766">
                  <c:v>-0.12000000000000004</c:v>
                </c:pt>
                <c:pt idx="3767">
                  <c:v>2.3016666666666672</c:v>
                </c:pt>
                <c:pt idx="3768">
                  <c:v>0.38200000000000001</c:v>
                </c:pt>
                <c:pt idx="3769">
                  <c:v>-0.49</c:v>
                </c:pt>
                <c:pt idx="3770">
                  <c:v>0.8933333333333332</c:v>
                </c:pt>
                <c:pt idx="3771">
                  <c:v>0.15</c:v>
                </c:pt>
                <c:pt idx="3772">
                  <c:v>-0.31857142857142851</c:v>
                </c:pt>
                <c:pt idx="3773">
                  <c:v>1.6000000000000003</c:v>
                </c:pt>
                <c:pt idx="3774">
                  <c:v>1.9014285714285712</c:v>
                </c:pt>
                <c:pt idx="3775">
                  <c:v>-1.0020000000000002</c:v>
                </c:pt>
                <c:pt idx="3776">
                  <c:v>2.5500000000000003</c:v>
                </c:pt>
                <c:pt idx="3777">
                  <c:v>0.875</c:v>
                </c:pt>
                <c:pt idx="3778">
                  <c:v>1.4319999999999997</c:v>
                </c:pt>
                <c:pt idx="3779">
                  <c:v>0.8085714285714285</c:v>
                </c:pt>
                <c:pt idx="3780">
                  <c:v>1.1500000000000001</c:v>
                </c:pt>
                <c:pt idx="3781">
                  <c:v>0.71500000000000008</c:v>
                </c:pt>
                <c:pt idx="3782">
                  <c:v>1.2899999999999998</c:v>
                </c:pt>
                <c:pt idx="3783">
                  <c:v>0.8488888888888888</c:v>
                </c:pt>
                <c:pt idx="3784">
                  <c:v>-0.95</c:v>
                </c:pt>
                <c:pt idx="3785">
                  <c:v>0.40800000000000003</c:v>
                </c:pt>
                <c:pt idx="3786">
                  <c:v>-0.83833333333333337</c:v>
                </c:pt>
                <c:pt idx="3787">
                  <c:v>0.57000000000000006</c:v>
                </c:pt>
                <c:pt idx="3788">
                  <c:v>-0.39666666666666672</c:v>
                </c:pt>
                <c:pt idx="3789">
                  <c:v>-0.56666666666666654</c:v>
                </c:pt>
                <c:pt idx="3790">
                  <c:v>-1.39</c:v>
                </c:pt>
                <c:pt idx="3791">
                  <c:v>1.9088888888888889</c:v>
                </c:pt>
                <c:pt idx="3792">
                  <c:v>1.1240000000000001</c:v>
                </c:pt>
                <c:pt idx="3793">
                  <c:v>-1.8149999999999999</c:v>
                </c:pt>
                <c:pt idx="3794">
                  <c:v>0.14000000000000001</c:v>
                </c:pt>
                <c:pt idx="3795">
                  <c:v>-0.49750000000000005</c:v>
                </c:pt>
                <c:pt idx="3796">
                  <c:v>0.624</c:v>
                </c:pt>
                <c:pt idx="3797">
                  <c:v>0.92999999999999994</c:v>
                </c:pt>
                <c:pt idx="3798">
                  <c:v>1.1350000000000002</c:v>
                </c:pt>
                <c:pt idx="3799">
                  <c:v>2.1333333333333333</c:v>
                </c:pt>
                <c:pt idx="3800">
                  <c:v>1.3283333333333334</c:v>
                </c:pt>
                <c:pt idx="3801">
                  <c:v>0.9642857142857143</c:v>
                </c:pt>
                <c:pt idx="3802">
                  <c:v>1.3566666666666667</c:v>
                </c:pt>
                <c:pt idx="3803">
                  <c:v>0.23499999999999999</c:v>
                </c:pt>
                <c:pt idx="3804">
                  <c:v>0.37250000000000005</c:v>
                </c:pt>
                <c:pt idx="3805">
                  <c:v>0.95333333333333325</c:v>
                </c:pt>
                <c:pt idx="3806">
                  <c:v>-0.33666666666666667</c:v>
                </c:pt>
                <c:pt idx="3807">
                  <c:v>-0.73666666666666669</c:v>
                </c:pt>
                <c:pt idx="3808">
                  <c:v>-0.25</c:v>
                </c:pt>
                <c:pt idx="3809">
                  <c:v>1.1399999999999999</c:v>
                </c:pt>
                <c:pt idx="3810">
                  <c:v>1.1575</c:v>
                </c:pt>
                <c:pt idx="3811">
                  <c:v>1.2040000000000002</c:v>
                </c:pt>
                <c:pt idx="3812">
                  <c:v>-1.2149999999999999</c:v>
                </c:pt>
                <c:pt idx="3813">
                  <c:v>2.4974999999999996</c:v>
                </c:pt>
                <c:pt idx="3814">
                  <c:v>0.69888888888888878</c:v>
                </c:pt>
                <c:pt idx="3815">
                  <c:v>0.96499999999999997</c:v>
                </c:pt>
                <c:pt idx="3816">
                  <c:v>0.97499999999999987</c:v>
                </c:pt>
                <c:pt idx="3817">
                  <c:v>-1.51</c:v>
                </c:pt>
                <c:pt idx="3818">
                  <c:v>2.0116666666666667</c:v>
                </c:pt>
                <c:pt idx="3819">
                  <c:v>0.18000000000000002</c:v>
                </c:pt>
                <c:pt idx="3820">
                  <c:v>1.3085714285714285</c:v>
                </c:pt>
                <c:pt idx="3821">
                  <c:v>0.58599999999999997</c:v>
                </c:pt>
                <c:pt idx="3822">
                  <c:v>1.0920000000000001</c:v>
                </c:pt>
                <c:pt idx="3823">
                  <c:v>1.1255555555555554</c:v>
                </c:pt>
                <c:pt idx="3824">
                  <c:v>5.2499999999999977E-2</c:v>
                </c:pt>
                <c:pt idx="3825">
                  <c:v>-1.97</c:v>
                </c:pt>
                <c:pt idx="3826">
                  <c:v>-0.47249999999999992</c:v>
                </c:pt>
                <c:pt idx="3827">
                  <c:v>-2.3033333333333332</c:v>
                </c:pt>
                <c:pt idx="3828">
                  <c:v>-7.999999999999996E-2</c:v>
                </c:pt>
                <c:pt idx="3829">
                  <c:v>0.22500000000000001</c:v>
                </c:pt>
                <c:pt idx="3830">
                  <c:v>-0.15</c:v>
                </c:pt>
                <c:pt idx="3831">
                  <c:v>2.1533333333333338</c:v>
                </c:pt>
                <c:pt idx="3832">
                  <c:v>1.835</c:v>
                </c:pt>
                <c:pt idx="3833">
                  <c:v>-0.76</c:v>
                </c:pt>
                <c:pt idx="3834">
                  <c:v>1.24</c:v>
                </c:pt>
                <c:pt idx="3835">
                  <c:v>0</c:v>
                </c:pt>
                <c:pt idx="3836">
                  <c:v>-0.65</c:v>
                </c:pt>
                <c:pt idx="3837">
                  <c:v>0.12800000000000003</c:v>
                </c:pt>
                <c:pt idx="3838">
                  <c:v>1.3340000000000001</c:v>
                </c:pt>
                <c:pt idx="3839">
                  <c:v>0.28166666666666668</c:v>
                </c:pt>
                <c:pt idx="3840">
                  <c:v>-1.0780000000000001</c:v>
                </c:pt>
                <c:pt idx="3841">
                  <c:v>0.66500000000000004</c:v>
                </c:pt>
                <c:pt idx="3842">
                  <c:v>1.5411111111111113</c:v>
                </c:pt>
                <c:pt idx="3843">
                  <c:v>0.68625000000000014</c:v>
                </c:pt>
                <c:pt idx="3844">
                  <c:v>0.42599999999999999</c:v>
                </c:pt>
                <c:pt idx="3845">
                  <c:v>1.1622222222222223</c:v>
                </c:pt>
                <c:pt idx="3846">
                  <c:v>0.46600000000000003</c:v>
                </c:pt>
                <c:pt idx="3847">
                  <c:v>-1.4874999999999998</c:v>
                </c:pt>
                <c:pt idx="3848">
                  <c:v>2</c:v>
                </c:pt>
                <c:pt idx="3849">
                  <c:v>-2.9999999999999964E-2</c:v>
                </c:pt>
                <c:pt idx="3850">
                  <c:v>0.72499999999999998</c:v>
                </c:pt>
                <c:pt idx="3851">
                  <c:v>-0.76250000000000018</c:v>
                </c:pt>
                <c:pt idx="3852">
                  <c:v>0.22999999999999987</c:v>
                </c:pt>
                <c:pt idx="3853">
                  <c:v>0.32666666666666666</c:v>
                </c:pt>
                <c:pt idx="3854">
                  <c:v>0.49500000000000005</c:v>
                </c:pt>
                <c:pt idx="3855">
                  <c:v>1.6271428571428572</c:v>
                </c:pt>
                <c:pt idx="3856">
                  <c:v>1.345</c:v>
                </c:pt>
                <c:pt idx="3857">
                  <c:v>0.75749999999999995</c:v>
                </c:pt>
                <c:pt idx="3858">
                  <c:v>2.1033333333333331</c:v>
                </c:pt>
                <c:pt idx="3859">
                  <c:v>-3.04</c:v>
                </c:pt>
                <c:pt idx="3860">
                  <c:v>-2.95</c:v>
                </c:pt>
                <c:pt idx="3861">
                  <c:v>0.27999999999999997</c:v>
                </c:pt>
                <c:pt idx="3862">
                  <c:v>0.88000000000000012</c:v>
                </c:pt>
                <c:pt idx="3863">
                  <c:v>0.31714285714285706</c:v>
                </c:pt>
                <c:pt idx="3864">
                  <c:v>0.93800000000000006</c:v>
                </c:pt>
                <c:pt idx="3865">
                  <c:v>2.1455555555555557</c:v>
                </c:pt>
                <c:pt idx="3866">
                  <c:v>0.85</c:v>
                </c:pt>
                <c:pt idx="3867">
                  <c:v>-1.165</c:v>
                </c:pt>
                <c:pt idx="3868">
                  <c:v>-0.44000000000000011</c:v>
                </c:pt>
                <c:pt idx="3869">
                  <c:v>0.03</c:v>
                </c:pt>
                <c:pt idx="3870">
                  <c:v>0.41500000000000004</c:v>
                </c:pt>
                <c:pt idx="3871">
                  <c:v>0.34181818181818174</c:v>
                </c:pt>
                <c:pt idx="3872">
                  <c:v>-0.57400000000000007</c:v>
                </c:pt>
                <c:pt idx="3873">
                  <c:v>-4.000000000000092E-3</c:v>
                </c:pt>
                <c:pt idx="3874">
                  <c:v>2.95</c:v>
                </c:pt>
                <c:pt idx="3875">
                  <c:v>2.8571428571428598E-2</c:v>
                </c:pt>
                <c:pt idx="3876">
                  <c:v>0.90750000000000008</c:v>
                </c:pt>
                <c:pt idx="3877">
                  <c:v>1.7087499999999998</c:v>
                </c:pt>
                <c:pt idx="3878">
                  <c:v>0.3833333333333333</c:v>
                </c:pt>
                <c:pt idx="3879">
                  <c:v>0.31500000000000006</c:v>
                </c:pt>
                <c:pt idx="3880">
                  <c:v>0.98499999999999965</c:v>
                </c:pt>
                <c:pt idx="3881">
                  <c:v>1.3010000000000006</c:v>
                </c:pt>
                <c:pt idx="3882">
                  <c:v>-3.2499999999999973E-2</c:v>
                </c:pt>
                <c:pt idx="3883">
                  <c:v>0.82</c:v>
                </c:pt>
                <c:pt idx="3884">
                  <c:v>2.5100000000000002</c:v>
                </c:pt>
                <c:pt idx="3885">
                  <c:v>-0.82750000000000001</c:v>
                </c:pt>
                <c:pt idx="3886">
                  <c:v>-1.345</c:v>
                </c:pt>
                <c:pt idx="3887">
                  <c:v>-2.44625</c:v>
                </c:pt>
                <c:pt idx="3888">
                  <c:v>-1.27</c:v>
                </c:pt>
                <c:pt idx="3889">
                  <c:v>1.5283333333333335</c:v>
                </c:pt>
                <c:pt idx="3890">
                  <c:v>0.78</c:v>
                </c:pt>
                <c:pt idx="3891">
                  <c:v>1.1824999999999999</c:v>
                </c:pt>
                <c:pt idx="3892">
                  <c:v>-1.81</c:v>
                </c:pt>
                <c:pt idx="3893">
                  <c:v>-0.1725000000000001</c:v>
                </c:pt>
                <c:pt idx="3894">
                  <c:v>1.0266666666666666</c:v>
                </c:pt>
                <c:pt idx="3895">
                  <c:v>0.89399999999999991</c:v>
                </c:pt>
                <c:pt idx="3896">
                  <c:v>0.61</c:v>
                </c:pt>
                <c:pt idx="3897">
                  <c:v>0.28000000000000003</c:v>
                </c:pt>
                <c:pt idx="3898">
                  <c:v>0.15</c:v>
                </c:pt>
                <c:pt idx="3899">
                  <c:v>0.62749999999999995</c:v>
                </c:pt>
                <c:pt idx="3900">
                  <c:v>0.12916666666666654</c:v>
                </c:pt>
                <c:pt idx="3901">
                  <c:v>0.06</c:v>
                </c:pt>
                <c:pt idx="3902">
                  <c:v>1.0499999999999998</c:v>
                </c:pt>
                <c:pt idx="3903">
                  <c:v>1.0192307692307692</c:v>
                </c:pt>
                <c:pt idx="3904">
                  <c:v>0.48777777777777775</c:v>
                </c:pt>
                <c:pt idx="3905">
                  <c:v>-1.8466666666666667</c:v>
                </c:pt>
                <c:pt idx="3906">
                  <c:v>-0.86833333333333351</c:v>
                </c:pt>
                <c:pt idx="3907">
                  <c:v>-0.92749999999999999</c:v>
                </c:pt>
                <c:pt idx="3908">
                  <c:v>0.63666666666666671</c:v>
                </c:pt>
                <c:pt idx="3909">
                  <c:v>1.1666666666666667</c:v>
                </c:pt>
                <c:pt idx="3910">
                  <c:v>2.0000000000000018E-2</c:v>
                </c:pt>
                <c:pt idx="3911">
                  <c:v>-0.12666666666666662</c:v>
                </c:pt>
                <c:pt idx="3912">
                  <c:v>0</c:v>
                </c:pt>
                <c:pt idx="3913">
                  <c:v>2.1416666666666666</c:v>
                </c:pt>
                <c:pt idx="3914">
                  <c:v>2.427</c:v>
                </c:pt>
                <c:pt idx="3915">
                  <c:v>0.51</c:v>
                </c:pt>
                <c:pt idx="3916">
                  <c:v>-0.90333333333333332</c:v>
                </c:pt>
                <c:pt idx="3917">
                  <c:v>-0.15</c:v>
                </c:pt>
                <c:pt idx="3918">
                  <c:v>0.3971428571428573</c:v>
                </c:pt>
                <c:pt idx="3919">
                  <c:v>-0.47399999999999992</c:v>
                </c:pt>
                <c:pt idx="3920">
                  <c:v>1.8262500000000002</c:v>
                </c:pt>
                <c:pt idx="3921">
                  <c:v>0.69846153846153858</c:v>
                </c:pt>
                <c:pt idx="3922">
                  <c:v>-0.92200000000000004</c:v>
                </c:pt>
                <c:pt idx="3923">
                  <c:v>-0.14799999999999991</c:v>
                </c:pt>
                <c:pt idx="3924">
                  <c:v>0.46750000000000003</c:v>
                </c:pt>
                <c:pt idx="3925">
                  <c:v>1.65</c:v>
                </c:pt>
                <c:pt idx="3926">
                  <c:v>-1.41</c:v>
                </c:pt>
                <c:pt idx="3927">
                  <c:v>-0.10222222222222231</c:v>
                </c:pt>
                <c:pt idx="3928">
                  <c:v>-0.85</c:v>
                </c:pt>
                <c:pt idx="3929">
                  <c:v>-1.25</c:v>
                </c:pt>
                <c:pt idx="3930">
                  <c:v>1.1299999999999999</c:v>
                </c:pt>
                <c:pt idx="3931">
                  <c:v>-1.2</c:v>
                </c:pt>
                <c:pt idx="3932">
                  <c:v>-4.0000000000000091E-2</c:v>
                </c:pt>
                <c:pt idx="3933">
                  <c:v>0.88666666666666671</c:v>
                </c:pt>
                <c:pt idx="3934">
                  <c:v>0.53</c:v>
                </c:pt>
                <c:pt idx="3935">
                  <c:v>1.3140000000000001</c:v>
                </c:pt>
                <c:pt idx="3936">
                  <c:v>1.4</c:v>
                </c:pt>
                <c:pt idx="3937">
                  <c:v>0.52300000000000013</c:v>
                </c:pt>
                <c:pt idx="3938">
                  <c:v>2.0266666666666668</c:v>
                </c:pt>
                <c:pt idx="3939">
                  <c:v>-0.38999999999999985</c:v>
                </c:pt>
                <c:pt idx="3940">
                  <c:v>1.5566666666666666</c:v>
                </c:pt>
                <c:pt idx="3941">
                  <c:v>-0.38000000000000006</c:v>
                </c:pt>
                <c:pt idx="3942">
                  <c:v>0.97</c:v>
                </c:pt>
                <c:pt idx="3943">
                  <c:v>-1.6333333333333331</c:v>
                </c:pt>
                <c:pt idx="3944">
                  <c:v>1.0316666666666665</c:v>
                </c:pt>
                <c:pt idx="3945">
                  <c:v>1.6375</c:v>
                </c:pt>
                <c:pt idx="3946">
                  <c:v>0.81777777777777771</c:v>
                </c:pt>
                <c:pt idx="3947">
                  <c:v>0.89333333333333342</c:v>
                </c:pt>
                <c:pt idx="3948">
                  <c:v>-0.15</c:v>
                </c:pt>
                <c:pt idx="3949">
                  <c:v>1.1766666666666667</c:v>
                </c:pt>
                <c:pt idx="3950">
                  <c:v>0.14000000000000001</c:v>
                </c:pt>
                <c:pt idx="3951">
                  <c:v>-1.75</c:v>
                </c:pt>
                <c:pt idx="3952">
                  <c:v>1.5999999999999999</c:v>
                </c:pt>
                <c:pt idx="3953">
                  <c:v>0.42</c:v>
                </c:pt>
                <c:pt idx="3954">
                  <c:v>0.77</c:v>
                </c:pt>
                <c:pt idx="3955">
                  <c:v>-1.9175</c:v>
                </c:pt>
                <c:pt idx="3956">
                  <c:v>-0.874</c:v>
                </c:pt>
                <c:pt idx="3957">
                  <c:v>0.98571428571428588</c:v>
                </c:pt>
                <c:pt idx="3958">
                  <c:v>0.31833333333333336</c:v>
                </c:pt>
                <c:pt idx="3959">
                  <c:v>1.7433333333333332</c:v>
                </c:pt>
                <c:pt idx="3960">
                  <c:v>-1.3225</c:v>
                </c:pt>
                <c:pt idx="3961">
                  <c:v>-5.6666666666666643E-2</c:v>
                </c:pt>
                <c:pt idx="3962">
                  <c:v>1.3062500000000004</c:v>
                </c:pt>
                <c:pt idx="3963">
                  <c:v>1.24</c:v>
                </c:pt>
                <c:pt idx="3964">
                  <c:v>1.2944444444444447</c:v>
                </c:pt>
                <c:pt idx="3965">
                  <c:v>-0.55571428571428572</c:v>
                </c:pt>
                <c:pt idx="3966">
                  <c:v>0.48500000000000004</c:v>
                </c:pt>
                <c:pt idx="3967">
                  <c:v>-2.4900000000000002</c:v>
                </c:pt>
                <c:pt idx="3968">
                  <c:v>-0.23666666666666669</c:v>
                </c:pt>
                <c:pt idx="3969">
                  <c:v>0.105</c:v>
                </c:pt>
                <c:pt idx="3970">
                  <c:v>-2.3759999999999999</c:v>
                </c:pt>
                <c:pt idx="3971">
                  <c:v>1.2180000000000002</c:v>
                </c:pt>
                <c:pt idx="3972">
                  <c:v>1.8199999999999998</c:v>
                </c:pt>
                <c:pt idx="3973">
                  <c:v>0.22000000000000003</c:v>
                </c:pt>
                <c:pt idx="3974">
                  <c:v>1.1649999999999996</c:v>
                </c:pt>
                <c:pt idx="3975">
                  <c:v>0.22999999999999998</c:v>
                </c:pt>
                <c:pt idx="3976">
                  <c:v>9.999999999999995E-3</c:v>
                </c:pt>
                <c:pt idx="3977">
                  <c:v>-0.30750000000000005</c:v>
                </c:pt>
                <c:pt idx="3978">
                  <c:v>0.8242857142857144</c:v>
                </c:pt>
                <c:pt idx="3979">
                  <c:v>2.0171428571428569</c:v>
                </c:pt>
                <c:pt idx="3980">
                  <c:v>-0.93250000000000011</c:v>
                </c:pt>
                <c:pt idx="3981">
                  <c:v>-0.28800000000000009</c:v>
                </c:pt>
                <c:pt idx="3982">
                  <c:v>1.3616666666666666</c:v>
                </c:pt>
                <c:pt idx="3983">
                  <c:v>0.82666666666666666</c:v>
                </c:pt>
                <c:pt idx="3984">
                  <c:v>0.79</c:v>
                </c:pt>
                <c:pt idx="3985">
                  <c:v>-1.7250000000000001</c:v>
                </c:pt>
                <c:pt idx="3986">
                  <c:v>0.82</c:v>
                </c:pt>
                <c:pt idx="3987">
                  <c:v>0.62666666666666659</c:v>
                </c:pt>
                <c:pt idx="3988">
                  <c:v>2.57</c:v>
                </c:pt>
                <c:pt idx="3989">
                  <c:v>1.6877777777777778</c:v>
                </c:pt>
                <c:pt idx="3990">
                  <c:v>1.6366666666666667</c:v>
                </c:pt>
                <c:pt idx="3991">
                  <c:v>2.17</c:v>
                </c:pt>
                <c:pt idx="3992">
                  <c:v>-2.12</c:v>
                </c:pt>
                <c:pt idx="3993">
                  <c:v>0.76800000000000002</c:v>
                </c:pt>
                <c:pt idx="3994">
                  <c:v>0.54699999999999993</c:v>
                </c:pt>
                <c:pt idx="3995">
                  <c:v>-2.6033333333333331</c:v>
                </c:pt>
                <c:pt idx="3996">
                  <c:v>-0.48499999999999999</c:v>
                </c:pt>
                <c:pt idx="3997">
                  <c:v>0.15199999999999997</c:v>
                </c:pt>
                <c:pt idx="3998">
                  <c:v>-0.374</c:v>
                </c:pt>
                <c:pt idx="3999">
                  <c:v>1.5525</c:v>
                </c:pt>
                <c:pt idx="4000">
                  <c:v>0.84400000000000008</c:v>
                </c:pt>
                <c:pt idx="4001">
                  <c:v>-2.3766666666666665</c:v>
                </c:pt>
                <c:pt idx="4002">
                  <c:v>-0.40250000000000002</c:v>
                </c:pt>
                <c:pt idx="4003">
                  <c:v>-1.6950000000000001</c:v>
                </c:pt>
                <c:pt idx="4004">
                  <c:v>-0.96499999999999997</c:v>
                </c:pt>
                <c:pt idx="4005">
                  <c:v>-2.23</c:v>
                </c:pt>
                <c:pt idx="4006">
                  <c:v>1.1675</c:v>
                </c:pt>
                <c:pt idx="4007">
                  <c:v>1.5657142857142858</c:v>
                </c:pt>
                <c:pt idx="4008">
                  <c:v>-0.245</c:v>
                </c:pt>
                <c:pt idx="4009">
                  <c:v>0.75800000000000012</c:v>
                </c:pt>
                <c:pt idx="4010">
                  <c:v>1.1380000000000001</c:v>
                </c:pt>
                <c:pt idx="4011">
                  <c:v>1.3199999999999998</c:v>
                </c:pt>
                <c:pt idx="4012">
                  <c:v>0</c:v>
                </c:pt>
                <c:pt idx="4013">
                  <c:v>1.7185714285714284</c:v>
                </c:pt>
                <c:pt idx="4014">
                  <c:v>2.1933333333333334</c:v>
                </c:pt>
                <c:pt idx="4015">
                  <c:v>1.5933333333333335</c:v>
                </c:pt>
                <c:pt idx="4016">
                  <c:v>1.5157142857142856</c:v>
                </c:pt>
                <c:pt idx="4017">
                  <c:v>-0.96499999999999997</c:v>
                </c:pt>
                <c:pt idx="4018">
                  <c:v>1.3327272727272728</c:v>
                </c:pt>
                <c:pt idx="4019">
                  <c:v>-0.11999999999999995</c:v>
                </c:pt>
                <c:pt idx="4020">
                  <c:v>0.91399999999999992</c:v>
                </c:pt>
                <c:pt idx="4021">
                  <c:v>-0.48</c:v>
                </c:pt>
                <c:pt idx="4022">
                  <c:v>1.33</c:v>
                </c:pt>
                <c:pt idx="4023">
                  <c:v>-0.98499999999999988</c:v>
                </c:pt>
                <c:pt idx="4024">
                  <c:v>1.9987500000000002</c:v>
                </c:pt>
                <c:pt idx="4025">
                  <c:v>-0.40909090909090895</c:v>
                </c:pt>
                <c:pt idx="4026">
                  <c:v>0.90166666666666651</c:v>
                </c:pt>
                <c:pt idx="4027">
                  <c:v>0.85499999999999987</c:v>
                </c:pt>
                <c:pt idx="4028">
                  <c:v>1.8166666666666667</c:v>
                </c:pt>
                <c:pt idx="4029">
                  <c:v>2.5099999999999998</c:v>
                </c:pt>
                <c:pt idx="4030">
                  <c:v>0.71499999999999997</c:v>
                </c:pt>
                <c:pt idx="4031">
                  <c:v>0.9524999999999999</c:v>
                </c:pt>
                <c:pt idx="4032">
                  <c:v>1.0859999999999999</c:v>
                </c:pt>
                <c:pt idx="4033">
                  <c:v>-0.20599999999999996</c:v>
                </c:pt>
                <c:pt idx="4034">
                  <c:v>-0.13250000000000001</c:v>
                </c:pt>
                <c:pt idx="4035">
                  <c:v>-2.4466666666666668</c:v>
                </c:pt>
                <c:pt idx="4036">
                  <c:v>1.8142857142857145</c:v>
                </c:pt>
                <c:pt idx="4037">
                  <c:v>2.31</c:v>
                </c:pt>
                <c:pt idx="4038">
                  <c:v>1.4200000000000002</c:v>
                </c:pt>
                <c:pt idx="4039">
                  <c:v>0.56666666666666676</c:v>
                </c:pt>
                <c:pt idx="4040">
                  <c:v>0.69599999999999973</c:v>
                </c:pt>
                <c:pt idx="4041">
                  <c:v>-0.11000000000000007</c:v>
                </c:pt>
                <c:pt idx="4042">
                  <c:v>0.41400000000000003</c:v>
                </c:pt>
                <c:pt idx="4043">
                  <c:v>-1.1499999999999999</c:v>
                </c:pt>
                <c:pt idx="4044">
                  <c:v>-1.0733333333333333</c:v>
                </c:pt>
                <c:pt idx="4045">
                  <c:v>-7.4999999999999983E-2</c:v>
                </c:pt>
                <c:pt idx="4046">
                  <c:v>0.88749999999999996</c:v>
                </c:pt>
                <c:pt idx="4047">
                  <c:v>0.248</c:v>
                </c:pt>
                <c:pt idx="4048">
                  <c:v>0.44999999999999996</c:v>
                </c:pt>
                <c:pt idx="4049">
                  <c:v>1.8800000000000003</c:v>
                </c:pt>
                <c:pt idx="4050">
                  <c:v>8.5000000000000006E-2</c:v>
                </c:pt>
                <c:pt idx="4051">
                  <c:v>3.0033333333333334</c:v>
                </c:pt>
                <c:pt idx="4052">
                  <c:v>-0.67999999999999994</c:v>
                </c:pt>
                <c:pt idx="4053">
                  <c:v>1.7925</c:v>
                </c:pt>
                <c:pt idx="4054">
                  <c:v>-1.7233333333333334</c:v>
                </c:pt>
                <c:pt idx="4055">
                  <c:v>1.17</c:v>
                </c:pt>
                <c:pt idx="4056">
                  <c:v>0.85499999999999998</c:v>
                </c:pt>
                <c:pt idx="4057">
                  <c:v>-0.39333333333333337</c:v>
                </c:pt>
                <c:pt idx="4058">
                  <c:v>-0.63500000000000001</c:v>
                </c:pt>
                <c:pt idx="4059">
                  <c:v>-0.98000000000000009</c:v>
                </c:pt>
                <c:pt idx="4060">
                  <c:v>-9.8000000000000045E-2</c:v>
                </c:pt>
                <c:pt idx="4061">
                  <c:v>-0.99499999999999977</c:v>
                </c:pt>
                <c:pt idx="4062">
                  <c:v>0.22833333333333319</c:v>
                </c:pt>
                <c:pt idx="4063">
                  <c:v>0.91833333333333333</c:v>
                </c:pt>
                <c:pt idx="4064">
                  <c:v>1.0253846153846156</c:v>
                </c:pt>
                <c:pt idx="4065">
                  <c:v>2.608888888888889</c:v>
                </c:pt>
                <c:pt idx="4066">
                  <c:v>1.01</c:v>
                </c:pt>
                <c:pt idx="4067">
                  <c:v>2.04</c:v>
                </c:pt>
                <c:pt idx="4068">
                  <c:v>2.8333333333333332E-2</c:v>
                </c:pt>
                <c:pt idx="4069">
                  <c:v>9.4999999999999973E-2</c:v>
                </c:pt>
                <c:pt idx="4070">
                  <c:v>1.53</c:v>
                </c:pt>
                <c:pt idx="4071">
                  <c:v>0.94166666666666676</c:v>
                </c:pt>
                <c:pt idx="4072">
                  <c:v>2.1599999999999997</c:v>
                </c:pt>
                <c:pt idx="4073">
                  <c:v>0.4459999999999999</c:v>
                </c:pt>
                <c:pt idx="4074">
                  <c:v>0.59333333333333338</c:v>
                </c:pt>
                <c:pt idx="4075">
                  <c:v>-0.76600000000000001</c:v>
                </c:pt>
                <c:pt idx="4076">
                  <c:v>-1.0059999999999998</c:v>
                </c:pt>
                <c:pt idx="4077">
                  <c:v>1.44</c:v>
                </c:pt>
                <c:pt idx="4078">
                  <c:v>0.77</c:v>
                </c:pt>
                <c:pt idx="4079">
                  <c:v>-0.6399999999999999</c:v>
                </c:pt>
                <c:pt idx="4080">
                  <c:v>1.4257142857142857</c:v>
                </c:pt>
                <c:pt idx="4081">
                  <c:v>-0.53</c:v>
                </c:pt>
                <c:pt idx="4082">
                  <c:v>1.0233333333333334</c:v>
                </c:pt>
                <c:pt idx="4083">
                  <c:v>-0.93125000000000013</c:v>
                </c:pt>
                <c:pt idx="4084">
                  <c:v>0.43333333333333329</c:v>
                </c:pt>
                <c:pt idx="4085">
                  <c:v>1.1071428571428572</c:v>
                </c:pt>
                <c:pt idx="4086">
                  <c:v>1.8057142857142858</c:v>
                </c:pt>
                <c:pt idx="4087">
                  <c:v>1.02</c:v>
                </c:pt>
                <c:pt idx="4088">
                  <c:v>1.9766666666666666</c:v>
                </c:pt>
                <c:pt idx="4089">
                  <c:v>0.86</c:v>
                </c:pt>
                <c:pt idx="4090">
                  <c:v>1.0881818181818181</c:v>
                </c:pt>
                <c:pt idx="4091">
                  <c:v>0.87000000000000011</c:v>
                </c:pt>
                <c:pt idx="4092">
                  <c:v>0.66599999999999993</c:v>
                </c:pt>
                <c:pt idx="4093">
                  <c:v>-2.4500000000000002</c:v>
                </c:pt>
                <c:pt idx="4094">
                  <c:v>1.0528571428571429</c:v>
                </c:pt>
                <c:pt idx="4095">
                  <c:v>-0.25749999999999995</c:v>
                </c:pt>
                <c:pt idx="4096">
                  <c:v>-1.43</c:v>
                </c:pt>
                <c:pt idx="4097">
                  <c:v>-0.86</c:v>
                </c:pt>
                <c:pt idx="4098">
                  <c:v>-1.3074999999999999</c:v>
                </c:pt>
                <c:pt idx="4099">
                  <c:v>-0.55714285714285716</c:v>
                </c:pt>
                <c:pt idx="4100">
                  <c:v>-0.85000000000000009</c:v>
                </c:pt>
                <c:pt idx="4101">
                  <c:v>0.11249999999999992</c:v>
                </c:pt>
                <c:pt idx="4102">
                  <c:v>0.30999999999999994</c:v>
                </c:pt>
                <c:pt idx="4103">
                  <c:v>1.9166666666666663</c:v>
                </c:pt>
                <c:pt idx="4104">
                  <c:v>0.83800000000000008</c:v>
                </c:pt>
                <c:pt idx="4105">
                  <c:v>-8.555555555555551E-2</c:v>
                </c:pt>
                <c:pt idx="4106">
                  <c:v>2.0412500000000002</c:v>
                </c:pt>
                <c:pt idx="4107">
                  <c:v>7.5714285714285665E-2</c:v>
                </c:pt>
                <c:pt idx="4108">
                  <c:v>-0.375</c:v>
                </c:pt>
                <c:pt idx="4109">
                  <c:v>3.0537499999999995</c:v>
                </c:pt>
                <c:pt idx="4110">
                  <c:v>-1.258</c:v>
                </c:pt>
                <c:pt idx="4111">
                  <c:v>-0.69500000000000006</c:v>
                </c:pt>
                <c:pt idx="4112">
                  <c:v>-2.9999999999999864E-2</c:v>
                </c:pt>
                <c:pt idx="4113">
                  <c:v>-0.39400000000000002</c:v>
                </c:pt>
                <c:pt idx="4114">
                  <c:v>-0.10749999999999993</c:v>
                </c:pt>
                <c:pt idx="4115">
                  <c:v>-1.456666666666667</c:v>
                </c:pt>
                <c:pt idx="4116">
                  <c:v>1.0875000000000004</c:v>
                </c:pt>
                <c:pt idx="4117">
                  <c:v>1.1900000000000002</c:v>
                </c:pt>
                <c:pt idx="4118">
                  <c:v>-0.91</c:v>
                </c:pt>
                <c:pt idx="4119">
                  <c:v>0.3714285714285715</c:v>
                </c:pt>
                <c:pt idx="4120">
                  <c:v>0.89200000000000002</c:v>
                </c:pt>
                <c:pt idx="4121">
                  <c:v>-1.2333333333333334</c:v>
                </c:pt>
                <c:pt idx="4122">
                  <c:v>0.21666666666666665</c:v>
                </c:pt>
                <c:pt idx="4123">
                  <c:v>0.42000000000000004</c:v>
                </c:pt>
                <c:pt idx="4124">
                  <c:v>0.42</c:v>
                </c:pt>
                <c:pt idx="4125">
                  <c:v>1.9466666666666665</c:v>
                </c:pt>
                <c:pt idx="4126">
                  <c:v>-1.1120000000000001</c:v>
                </c:pt>
                <c:pt idx="4127">
                  <c:v>0.88111111111111085</c:v>
                </c:pt>
                <c:pt idx="4128">
                  <c:v>-0.28250000000000003</c:v>
                </c:pt>
                <c:pt idx="4129">
                  <c:v>-0.19333333333333327</c:v>
                </c:pt>
                <c:pt idx="4130">
                  <c:v>0.995</c:v>
                </c:pt>
                <c:pt idx="4131">
                  <c:v>0.81749999999999989</c:v>
                </c:pt>
                <c:pt idx="4132">
                  <c:v>2.7222222222222228</c:v>
                </c:pt>
                <c:pt idx="4133">
                  <c:v>-0.25200000000000006</c:v>
                </c:pt>
                <c:pt idx="4134">
                  <c:v>0</c:v>
                </c:pt>
                <c:pt idx="4135">
                  <c:v>-1.155</c:v>
                </c:pt>
                <c:pt idx="4136">
                  <c:v>-4.6666666666666634E-2</c:v>
                </c:pt>
                <c:pt idx="4137">
                  <c:v>0.78333333333333333</c:v>
                </c:pt>
                <c:pt idx="4138">
                  <c:v>-0.78</c:v>
                </c:pt>
                <c:pt idx="4139">
                  <c:v>0.86666666666666659</c:v>
                </c:pt>
                <c:pt idx="4140">
                  <c:v>-0.55000000000000004</c:v>
                </c:pt>
                <c:pt idx="4141">
                  <c:v>-0.40999999999999992</c:v>
                </c:pt>
                <c:pt idx="4142">
                  <c:v>0.57599999999999996</c:v>
                </c:pt>
                <c:pt idx="4143">
                  <c:v>0.34000000000000014</c:v>
                </c:pt>
                <c:pt idx="4144">
                  <c:v>2.3118181818181824</c:v>
                </c:pt>
                <c:pt idx="4145">
                  <c:v>1.2500000000000844E-3</c:v>
                </c:pt>
                <c:pt idx="4146">
                  <c:v>2.5911111111111111</c:v>
                </c:pt>
                <c:pt idx="4147">
                  <c:v>-0.80000000000000016</c:v>
                </c:pt>
                <c:pt idx="4148">
                  <c:v>2.4300000000000002</c:v>
                </c:pt>
                <c:pt idx="4149">
                  <c:v>2.1257142857142859</c:v>
                </c:pt>
                <c:pt idx="4150">
                  <c:v>0.78714285714285714</c:v>
                </c:pt>
                <c:pt idx="4151">
                  <c:v>2.52</c:v>
                </c:pt>
                <c:pt idx="4152">
                  <c:v>-1.53</c:v>
                </c:pt>
                <c:pt idx="4153">
                  <c:v>-0.49111111111111122</c:v>
                </c:pt>
                <c:pt idx="4154">
                  <c:v>-0.52333333333333332</c:v>
                </c:pt>
                <c:pt idx="4155">
                  <c:v>1.9711111111111113</c:v>
                </c:pt>
                <c:pt idx="4156">
                  <c:v>0.53800000000000003</c:v>
                </c:pt>
                <c:pt idx="4157">
                  <c:v>2.500000000000006E-2</c:v>
                </c:pt>
                <c:pt idx="4158">
                  <c:v>1.0166666666666668</c:v>
                </c:pt>
                <c:pt idx="4159">
                  <c:v>0.51249999999999996</c:v>
                </c:pt>
                <c:pt idx="4160">
                  <c:v>-0.79</c:v>
                </c:pt>
                <c:pt idx="4161">
                  <c:v>-1.2549999999999999</c:v>
                </c:pt>
                <c:pt idx="4162">
                  <c:v>0</c:v>
                </c:pt>
                <c:pt idx="4163">
                  <c:v>-0.42399999999999993</c:v>
                </c:pt>
                <c:pt idx="4164">
                  <c:v>2.0457142857142854</c:v>
                </c:pt>
                <c:pt idx="4165">
                  <c:v>0.57000000000000017</c:v>
                </c:pt>
                <c:pt idx="4166">
                  <c:v>9.6666666666666637E-2</c:v>
                </c:pt>
                <c:pt idx="4167">
                  <c:v>1.0625</c:v>
                </c:pt>
                <c:pt idx="4168">
                  <c:v>-0.99200000000000021</c:v>
                </c:pt>
                <c:pt idx="4169">
                  <c:v>-0.82499999999999996</c:v>
                </c:pt>
                <c:pt idx="4170">
                  <c:v>0.37200000000000005</c:v>
                </c:pt>
                <c:pt idx="4171">
                  <c:v>-3.4999999999999976E-2</c:v>
                </c:pt>
                <c:pt idx="4172">
                  <c:v>1.6600000000000001</c:v>
                </c:pt>
                <c:pt idx="4173">
                  <c:v>0.86499999999999988</c:v>
                </c:pt>
                <c:pt idx="4174">
                  <c:v>-0.45000000000000007</c:v>
                </c:pt>
                <c:pt idx="4175">
                  <c:v>1.7244444444444442</c:v>
                </c:pt>
                <c:pt idx="4176">
                  <c:v>0.52</c:v>
                </c:pt>
                <c:pt idx="4177">
                  <c:v>1.3166666666666667</c:v>
                </c:pt>
                <c:pt idx="4178">
                  <c:v>-0.41500000000000004</c:v>
                </c:pt>
                <c:pt idx="4179">
                  <c:v>-0.13666666666666669</c:v>
                </c:pt>
                <c:pt idx="4180">
                  <c:v>1.21</c:v>
                </c:pt>
                <c:pt idx="4181">
                  <c:v>0.69666666666666666</c:v>
                </c:pt>
                <c:pt idx="4182">
                  <c:v>1.3059999999999998</c:v>
                </c:pt>
                <c:pt idx="4183">
                  <c:v>-0.46249999999999997</c:v>
                </c:pt>
                <c:pt idx="4184">
                  <c:v>0.39333333333333326</c:v>
                </c:pt>
                <c:pt idx="4185">
                  <c:v>-0.58125000000000038</c:v>
                </c:pt>
                <c:pt idx="4186">
                  <c:v>0.6</c:v>
                </c:pt>
                <c:pt idx="4187">
                  <c:v>0.26</c:v>
                </c:pt>
                <c:pt idx="4188">
                  <c:v>0.39333333333333337</c:v>
                </c:pt>
                <c:pt idx="4189">
                  <c:v>0.875</c:v>
                </c:pt>
                <c:pt idx="4190">
                  <c:v>0.92500000000000004</c:v>
                </c:pt>
                <c:pt idx="4191">
                  <c:v>1.3640000000000001</c:v>
                </c:pt>
                <c:pt idx="4192">
                  <c:v>-1.3166666666666667</c:v>
                </c:pt>
                <c:pt idx="4193">
                  <c:v>-1.4999999999999993E-2</c:v>
                </c:pt>
                <c:pt idx="4194">
                  <c:v>-8.2857142857142935E-2</c:v>
                </c:pt>
                <c:pt idx="4195">
                  <c:v>-0.33</c:v>
                </c:pt>
                <c:pt idx="4196">
                  <c:v>2.0499999999999998</c:v>
                </c:pt>
                <c:pt idx="4197">
                  <c:v>-1.0259999999999998</c:v>
                </c:pt>
                <c:pt idx="4198">
                  <c:v>0</c:v>
                </c:pt>
                <c:pt idx="4199">
                  <c:v>0.25250000000000006</c:v>
                </c:pt>
                <c:pt idx="4200">
                  <c:v>1.1266666666666667</c:v>
                </c:pt>
                <c:pt idx="4201">
                  <c:v>-0.74222222222222234</c:v>
                </c:pt>
                <c:pt idx="4202">
                  <c:v>1.4233333333333336</c:v>
                </c:pt>
                <c:pt idx="4203">
                  <c:v>2.1</c:v>
                </c:pt>
                <c:pt idx="4204">
                  <c:v>1.6761538461538465</c:v>
                </c:pt>
                <c:pt idx="4205">
                  <c:v>-1.9866666666666666</c:v>
                </c:pt>
                <c:pt idx="4206">
                  <c:v>0.7619999999999999</c:v>
                </c:pt>
                <c:pt idx="4207">
                  <c:v>-2.9566666666666666</c:v>
                </c:pt>
                <c:pt idx="4208">
                  <c:v>-0.55000000000000004</c:v>
                </c:pt>
                <c:pt idx="4209">
                  <c:v>0.3889999999999999</c:v>
                </c:pt>
                <c:pt idx="4210">
                  <c:v>0.21250000000000002</c:v>
                </c:pt>
                <c:pt idx="4211">
                  <c:v>0.72000000000000008</c:v>
                </c:pt>
                <c:pt idx="4212">
                  <c:v>1.3822222222222222</c:v>
                </c:pt>
                <c:pt idx="4213">
                  <c:v>0.27666666666666667</c:v>
                </c:pt>
                <c:pt idx="4214">
                  <c:v>1.0024999999999999</c:v>
                </c:pt>
                <c:pt idx="4215">
                  <c:v>0.245</c:v>
                </c:pt>
                <c:pt idx="4216">
                  <c:v>0.26333333333333331</c:v>
                </c:pt>
                <c:pt idx="4217">
                  <c:v>0.39</c:v>
                </c:pt>
                <c:pt idx="4218">
                  <c:v>0.33</c:v>
                </c:pt>
                <c:pt idx="4219">
                  <c:v>1.0177777777777779</c:v>
                </c:pt>
                <c:pt idx="4220">
                  <c:v>-1.6633333333333333</c:v>
                </c:pt>
                <c:pt idx="4221">
                  <c:v>0.81199999999999994</c:v>
                </c:pt>
                <c:pt idx="4222">
                  <c:v>-2.42</c:v>
                </c:pt>
                <c:pt idx="4223">
                  <c:v>0.34</c:v>
                </c:pt>
                <c:pt idx="4224">
                  <c:v>0.57833333333333325</c:v>
                </c:pt>
                <c:pt idx="4225">
                  <c:v>1.3144444444444447</c:v>
                </c:pt>
                <c:pt idx="4226">
                  <c:v>1.2085714285714284</c:v>
                </c:pt>
                <c:pt idx="4227">
                  <c:v>0.82750000000000012</c:v>
                </c:pt>
                <c:pt idx="4228">
                  <c:v>6.7999999999999949E-2</c:v>
                </c:pt>
                <c:pt idx="4229">
                  <c:v>-0.89399999999999991</c:v>
                </c:pt>
                <c:pt idx="4230">
                  <c:v>1.52</c:v>
                </c:pt>
                <c:pt idx="4231">
                  <c:v>-4.0000000000000036E-3</c:v>
                </c:pt>
                <c:pt idx="4232">
                  <c:v>-0.19399999999999989</c:v>
                </c:pt>
                <c:pt idx="4233">
                  <c:v>0.6283333333333333</c:v>
                </c:pt>
                <c:pt idx="4234">
                  <c:v>0.5149999999999999</c:v>
                </c:pt>
                <c:pt idx="4235">
                  <c:v>1.4212500000000001</c:v>
                </c:pt>
                <c:pt idx="4236">
                  <c:v>0.79714285714285704</c:v>
                </c:pt>
                <c:pt idx="4237">
                  <c:v>0.23666666666666666</c:v>
                </c:pt>
                <c:pt idx="4238">
                  <c:v>-0.10999999999999999</c:v>
                </c:pt>
                <c:pt idx="4239">
                  <c:v>0</c:v>
                </c:pt>
                <c:pt idx="4240">
                  <c:v>-1.32</c:v>
                </c:pt>
                <c:pt idx="4241">
                  <c:v>1.0924999999999998</c:v>
                </c:pt>
                <c:pt idx="4242">
                  <c:v>1.5989999999999998</c:v>
                </c:pt>
                <c:pt idx="4243">
                  <c:v>2.4020000000000001</c:v>
                </c:pt>
                <c:pt idx="4244">
                  <c:v>6.2000000000000097E-2</c:v>
                </c:pt>
                <c:pt idx="4245">
                  <c:v>-0.13333333333333339</c:v>
                </c:pt>
                <c:pt idx="4246">
                  <c:v>0.32666666666666666</c:v>
                </c:pt>
                <c:pt idx="4247">
                  <c:v>0.9</c:v>
                </c:pt>
                <c:pt idx="4248">
                  <c:v>0.96599999999999997</c:v>
                </c:pt>
                <c:pt idx="4249">
                  <c:v>0.62</c:v>
                </c:pt>
                <c:pt idx="4250">
                  <c:v>2.1209090909090906</c:v>
                </c:pt>
                <c:pt idx="4251">
                  <c:v>0.45500000000000007</c:v>
                </c:pt>
                <c:pt idx="4252">
                  <c:v>0.75</c:v>
                </c:pt>
                <c:pt idx="4253">
                  <c:v>1.31</c:v>
                </c:pt>
                <c:pt idx="4254">
                  <c:v>-2.0225</c:v>
                </c:pt>
                <c:pt idx="4255">
                  <c:v>0.57555555555555549</c:v>
                </c:pt>
                <c:pt idx="4256">
                  <c:v>1.1380000000000001</c:v>
                </c:pt>
                <c:pt idx="4257">
                  <c:v>-2.63</c:v>
                </c:pt>
                <c:pt idx="4258">
                  <c:v>-2.7133333333333334</c:v>
                </c:pt>
                <c:pt idx="4259">
                  <c:v>1.9766666666666666</c:v>
                </c:pt>
                <c:pt idx="4260">
                  <c:v>0.84</c:v>
                </c:pt>
                <c:pt idx="4261">
                  <c:v>-0.1974999999999999</c:v>
                </c:pt>
                <c:pt idx="4262">
                  <c:v>0.25</c:v>
                </c:pt>
                <c:pt idx="4263">
                  <c:v>0.25500000000000006</c:v>
                </c:pt>
                <c:pt idx="4264">
                  <c:v>2.98</c:v>
                </c:pt>
                <c:pt idx="4265">
                  <c:v>1.55</c:v>
                </c:pt>
                <c:pt idx="4266">
                  <c:v>0.23499999999999999</c:v>
                </c:pt>
                <c:pt idx="4267">
                  <c:v>0.9054545454545454</c:v>
                </c:pt>
                <c:pt idx="4268">
                  <c:v>1.7066666666666668</c:v>
                </c:pt>
                <c:pt idx="4269">
                  <c:v>-2.0533333333333332</c:v>
                </c:pt>
                <c:pt idx="4270">
                  <c:v>-1.2250000000000001</c:v>
                </c:pt>
                <c:pt idx="4271">
                  <c:v>-0.15000000000000002</c:v>
                </c:pt>
                <c:pt idx="4272">
                  <c:v>1.1599999999999999</c:v>
                </c:pt>
                <c:pt idx="4273">
                  <c:v>-0.83333333333333337</c:v>
                </c:pt>
                <c:pt idx="4274">
                  <c:v>0.56166666666666665</c:v>
                </c:pt>
                <c:pt idx="4275">
                  <c:v>1.8066666666666666</c:v>
                </c:pt>
                <c:pt idx="4276">
                  <c:v>1.0657142857142858</c:v>
                </c:pt>
                <c:pt idx="4277">
                  <c:v>-2.0000000000000018E-3</c:v>
                </c:pt>
                <c:pt idx="4278">
                  <c:v>-1.2575000000000001</c:v>
                </c:pt>
                <c:pt idx="4279">
                  <c:v>0.85799999999999998</c:v>
                </c:pt>
                <c:pt idx="4280">
                  <c:v>1.1850000000000001</c:v>
                </c:pt>
                <c:pt idx="4281">
                  <c:v>2.1033333333333335</c:v>
                </c:pt>
                <c:pt idx="4282">
                  <c:v>-0.19666666666666668</c:v>
                </c:pt>
                <c:pt idx="4283">
                  <c:v>1.6099999999999997</c:v>
                </c:pt>
                <c:pt idx="4284">
                  <c:v>0.41749999999999998</c:v>
                </c:pt>
                <c:pt idx="4285">
                  <c:v>0.11750000000000005</c:v>
                </c:pt>
                <c:pt idx="4286">
                  <c:v>1.5828571428571432</c:v>
                </c:pt>
                <c:pt idx="4287">
                  <c:v>1.64</c:v>
                </c:pt>
                <c:pt idx="4288">
                  <c:v>0.11249999999999999</c:v>
                </c:pt>
                <c:pt idx="4289">
                  <c:v>-0.77600000000000002</c:v>
                </c:pt>
                <c:pt idx="4290">
                  <c:v>2.21</c:v>
                </c:pt>
                <c:pt idx="4291">
                  <c:v>-2.59</c:v>
                </c:pt>
                <c:pt idx="4292">
                  <c:v>1.06</c:v>
                </c:pt>
                <c:pt idx="4293">
                  <c:v>2.2175000000000002</c:v>
                </c:pt>
                <c:pt idx="4294">
                  <c:v>1.536</c:v>
                </c:pt>
                <c:pt idx="4295">
                  <c:v>-0.14749999999999996</c:v>
                </c:pt>
                <c:pt idx="4296">
                  <c:v>0.04</c:v>
                </c:pt>
                <c:pt idx="4297">
                  <c:v>1.7128571428571429</c:v>
                </c:pt>
                <c:pt idx="4298">
                  <c:v>-1.44</c:v>
                </c:pt>
                <c:pt idx="4299">
                  <c:v>1.37</c:v>
                </c:pt>
                <c:pt idx="4300">
                  <c:v>0.23500000000000004</c:v>
                </c:pt>
                <c:pt idx="4301">
                  <c:v>1.5483333333333336</c:v>
                </c:pt>
                <c:pt idx="4302">
                  <c:v>0.21</c:v>
                </c:pt>
                <c:pt idx="4303">
                  <c:v>1.254</c:v>
                </c:pt>
                <c:pt idx="4304">
                  <c:v>0.66749999999999998</c:v>
                </c:pt>
                <c:pt idx="4305">
                  <c:v>0</c:v>
                </c:pt>
                <c:pt idx="4306">
                  <c:v>-1.51</c:v>
                </c:pt>
                <c:pt idx="4307">
                  <c:v>3.0629999999999997</c:v>
                </c:pt>
                <c:pt idx="4308">
                  <c:v>0.70666666666666667</c:v>
                </c:pt>
                <c:pt idx="4309">
                  <c:v>1.19</c:v>
                </c:pt>
                <c:pt idx="4310">
                  <c:v>1.2233333333333334</c:v>
                </c:pt>
                <c:pt idx="4311">
                  <c:v>1.0583333333333333</c:v>
                </c:pt>
                <c:pt idx="4312">
                  <c:v>-0.06</c:v>
                </c:pt>
                <c:pt idx="4313">
                  <c:v>-2.665</c:v>
                </c:pt>
                <c:pt idx="4314">
                  <c:v>-0.36000000000000004</c:v>
                </c:pt>
                <c:pt idx="4315">
                  <c:v>-1.38</c:v>
                </c:pt>
                <c:pt idx="4316">
                  <c:v>3.00000000000001E-2</c:v>
                </c:pt>
                <c:pt idx="4317">
                  <c:v>2.4999999999999994E-2</c:v>
                </c:pt>
                <c:pt idx="4318">
                  <c:v>-1.06</c:v>
                </c:pt>
                <c:pt idx="4319">
                  <c:v>-0.13999999999999999</c:v>
                </c:pt>
                <c:pt idx="4320">
                  <c:v>2.31</c:v>
                </c:pt>
                <c:pt idx="4321">
                  <c:v>1.8000000000000061E-2</c:v>
                </c:pt>
                <c:pt idx="4322">
                  <c:v>-0.27000000000000007</c:v>
                </c:pt>
                <c:pt idx="4323">
                  <c:v>0.36199999999999999</c:v>
                </c:pt>
                <c:pt idx="4324">
                  <c:v>1.3371428571428574</c:v>
                </c:pt>
                <c:pt idx="4325">
                  <c:v>-0.90333333333333332</c:v>
                </c:pt>
                <c:pt idx="4326">
                  <c:v>0.18800000000000008</c:v>
                </c:pt>
                <c:pt idx="4327">
                  <c:v>1.2666666666666668</c:v>
                </c:pt>
                <c:pt idx="4328">
                  <c:v>0.99199999999999999</c:v>
                </c:pt>
                <c:pt idx="4329">
                  <c:v>0.53428571428571436</c:v>
                </c:pt>
                <c:pt idx="4330">
                  <c:v>-0.46199999999999991</c:v>
                </c:pt>
                <c:pt idx="4331">
                  <c:v>2.81</c:v>
                </c:pt>
                <c:pt idx="4332">
                  <c:v>-0.22</c:v>
                </c:pt>
                <c:pt idx="4333">
                  <c:v>0.13857142857142862</c:v>
                </c:pt>
                <c:pt idx="4334">
                  <c:v>-0.37499999999999994</c:v>
                </c:pt>
                <c:pt idx="4335">
                  <c:v>-0.39888888888888885</c:v>
                </c:pt>
                <c:pt idx="4336">
                  <c:v>0.88</c:v>
                </c:pt>
                <c:pt idx="4337">
                  <c:v>-0.39142857142857151</c:v>
                </c:pt>
                <c:pt idx="4338">
                  <c:v>0.30749999999999994</c:v>
                </c:pt>
                <c:pt idx="4339">
                  <c:v>0.69600000000000006</c:v>
                </c:pt>
                <c:pt idx="4340">
                  <c:v>0.97599999999999976</c:v>
                </c:pt>
                <c:pt idx="4341">
                  <c:v>0.28666666666666668</c:v>
                </c:pt>
                <c:pt idx="4342">
                  <c:v>-1.2619999999999998</c:v>
                </c:pt>
                <c:pt idx="4343">
                  <c:v>2.1</c:v>
                </c:pt>
                <c:pt idx="4344">
                  <c:v>0.81249999999999967</c:v>
                </c:pt>
                <c:pt idx="4345">
                  <c:v>-0.10400000000000005</c:v>
                </c:pt>
                <c:pt idx="4346">
                  <c:v>0.67999999999999994</c:v>
                </c:pt>
                <c:pt idx="4347">
                  <c:v>0.86571428571428577</c:v>
                </c:pt>
                <c:pt idx="4348">
                  <c:v>-1.1659999999999999</c:v>
                </c:pt>
                <c:pt idx="4349">
                  <c:v>1.8762500000000002</c:v>
                </c:pt>
                <c:pt idx="4350">
                  <c:v>2.2200000000000002</c:v>
                </c:pt>
                <c:pt idx="4351">
                  <c:v>0.52999999999999992</c:v>
                </c:pt>
                <c:pt idx="4352">
                  <c:v>0.3457142857142857</c:v>
                </c:pt>
                <c:pt idx="4353">
                  <c:v>0.97399999999999987</c:v>
                </c:pt>
                <c:pt idx="4354">
                  <c:v>-0.27499999999999997</c:v>
                </c:pt>
                <c:pt idx="4355">
                  <c:v>0.39250000000000002</c:v>
                </c:pt>
                <c:pt idx="4356">
                  <c:v>1.5414285714285716</c:v>
                </c:pt>
                <c:pt idx="4357">
                  <c:v>1.9449999999999998</c:v>
                </c:pt>
                <c:pt idx="4358">
                  <c:v>-0.68</c:v>
                </c:pt>
                <c:pt idx="4359">
                  <c:v>5.6666666666666643E-2</c:v>
                </c:pt>
                <c:pt idx="4360">
                  <c:v>-1.8280000000000001</c:v>
                </c:pt>
                <c:pt idx="4361">
                  <c:v>1.9855555555555553</c:v>
                </c:pt>
                <c:pt idx="4362">
                  <c:v>0.87000000000000011</c:v>
                </c:pt>
                <c:pt idx="4363">
                  <c:v>0.70666666666666667</c:v>
                </c:pt>
                <c:pt idx="4364">
                  <c:v>1.1299999999999999</c:v>
                </c:pt>
                <c:pt idx="4365">
                  <c:v>1.28</c:v>
                </c:pt>
                <c:pt idx="4366">
                  <c:v>-1.78</c:v>
                </c:pt>
                <c:pt idx="4367">
                  <c:v>1.0328571428571427</c:v>
                </c:pt>
                <c:pt idx="4368">
                  <c:v>-0.47499999999999998</c:v>
                </c:pt>
                <c:pt idx="4369">
                  <c:v>0.64624999999999999</c:v>
                </c:pt>
                <c:pt idx="4370">
                  <c:v>0.33</c:v>
                </c:pt>
                <c:pt idx="4371">
                  <c:v>-0.11600000000000002</c:v>
                </c:pt>
                <c:pt idx="4372">
                  <c:v>0.96666666666666679</c:v>
                </c:pt>
                <c:pt idx="4373">
                  <c:v>0.37</c:v>
                </c:pt>
                <c:pt idx="4374">
                  <c:v>-0.31</c:v>
                </c:pt>
                <c:pt idx="4375">
                  <c:v>1.1733333333333333</c:v>
                </c:pt>
                <c:pt idx="4376">
                  <c:v>2.6542857142857144</c:v>
                </c:pt>
                <c:pt idx="4377">
                  <c:v>1.3800000000000001</c:v>
                </c:pt>
                <c:pt idx="4378">
                  <c:v>1.075</c:v>
                </c:pt>
                <c:pt idx="4379">
                  <c:v>1.9308333333333334</c:v>
                </c:pt>
                <c:pt idx="4380">
                  <c:v>0.73750000000000004</c:v>
                </c:pt>
                <c:pt idx="4381">
                  <c:v>-0.77</c:v>
                </c:pt>
                <c:pt idx="4382">
                  <c:v>-0.61499999999999999</c:v>
                </c:pt>
                <c:pt idx="4383">
                  <c:v>-1.1039999999999999</c:v>
                </c:pt>
                <c:pt idx="4384">
                  <c:v>0.28749999999999998</c:v>
                </c:pt>
                <c:pt idx="4385">
                  <c:v>0.46200000000000002</c:v>
                </c:pt>
                <c:pt idx="4386">
                  <c:v>3.0733333333333328</c:v>
                </c:pt>
                <c:pt idx="4387">
                  <c:v>1.2671428571428576</c:v>
                </c:pt>
                <c:pt idx="4388">
                  <c:v>-0.3457142857142857</c:v>
                </c:pt>
                <c:pt idx="4389">
                  <c:v>1.6300000000000001</c:v>
                </c:pt>
                <c:pt idx="4390">
                  <c:v>1.2959999999999998</c:v>
                </c:pt>
                <c:pt idx="4391">
                  <c:v>1.3733333333333333</c:v>
                </c:pt>
                <c:pt idx="4392">
                  <c:v>0.42399999999999993</c:v>
                </c:pt>
                <c:pt idx="4393">
                  <c:v>-0.75</c:v>
                </c:pt>
                <c:pt idx="4394">
                  <c:v>-0.37166666666666665</c:v>
                </c:pt>
                <c:pt idx="4395">
                  <c:v>-1.3074999999999999</c:v>
                </c:pt>
                <c:pt idx="4396">
                  <c:v>1.1487500000000002</c:v>
                </c:pt>
                <c:pt idx="4397">
                  <c:v>-0.246</c:v>
                </c:pt>
                <c:pt idx="4398">
                  <c:v>1.95</c:v>
                </c:pt>
                <c:pt idx="4399">
                  <c:v>0.33666666666666673</c:v>
                </c:pt>
                <c:pt idx="4400">
                  <c:v>0.16571428571428579</c:v>
                </c:pt>
                <c:pt idx="4401">
                  <c:v>1.0942857142857141</c:v>
                </c:pt>
                <c:pt idx="4402">
                  <c:v>-0.48599999999999993</c:v>
                </c:pt>
                <c:pt idx="4403">
                  <c:v>1.0483333333333336</c:v>
                </c:pt>
                <c:pt idx="4404">
                  <c:v>0.32200000000000001</c:v>
                </c:pt>
                <c:pt idx="4405">
                  <c:v>-1.6039999999999999</c:v>
                </c:pt>
                <c:pt idx="4406">
                  <c:v>-0.55000000000000004</c:v>
                </c:pt>
                <c:pt idx="4407">
                  <c:v>0.31571428571428573</c:v>
                </c:pt>
                <c:pt idx="4408">
                  <c:v>-0.28200000000000003</c:v>
                </c:pt>
                <c:pt idx="4409">
                  <c:v>-1.1000000000000001</c:v>
                </c:pt>
                <c:pt idx="4410">
                  <c:v>1.9812500000000002</c:v>
                </c:pt>
                <c:pt idx="4411">
                  <c:v>-1.0666666666666667</c:v>
                </c:pt>
                <c:pt idx="4412">
                  <c:v>1.0966666666666665</c:v>
                </c:pt>
                <c:pt idx="4413">
                  <c:v>0.94666666666666666</c:v>
                </c:pt>
                <c:pt idx="4414">
                  <c:v>2.1666666666666665</c:v>
                </c:pt>
                <c:pt idx="4415">
                  <c:v>1.1179999999999999</c:v>
                </c:pt>
                <c:pt idx="4416">
                  <c:v>-0.85875000000000012</c:v>
                </c:pt>
                <c:pt idx="4417">
                  <c:v>-1.6066666666666667</c:v>
                </c:pt>
                <c:pt idx="4418">
                  <c:v>0.55333333333333334</c:v>
                </c:pt>
                <c:pt idx="4419">
                  <c:v>0.3033333333333334</c:v>
                </c:pt>
                <c:pt idx="4420">
                  <c:v>-0.27500000000000013</c:v>
                </c:pt>
                <c:pt idx="4421">
                  <c:v>-0.78375000000000006</c:v>
                </c:pt>
                <c:pt idx="4422">
                  <c:v>-2.6666666666666689E-2</c:v>
                </c:pt>
                <c:pt idx="4423">
                  <c:v>1.1533333333333333</c:v>
                </c:pt>
                <c:pt idx="4424">
                  <c:v>0.22499999999999998</c:v>
                </c:pt>
                <c:pt idx="4425">
                  <c:v>-0.42333333333333317</c:v>
                </c:pt>
                <c:pt idx="4426">
                  <c:v>0.4333333333333334</c:v>
                </c:pt>
                <c:pt idx="4427">
                  <c:v>-0.40500000000000003</c:v>
                </c:pt>
                <c:pt idx="4428">
                  <c:v>-0.31000000000000005</c:v>
                </c:pt>
                <c:pt idx="4429">
                  <c:v>-0.6</c:v>
                </c:pt>
                <c:pt idx="4430">
                  <c:v>1.76125</c:v>
                </c:pt>
                <c:pt idx="4431">
                  <c:v>0.52571428571428558</c:v>
                </c:pt>
                <c:pt idx="4432">
                  <c:v>0.78749999999999998</c:v>
                </c:pt>
                <c:pt idx="4433">
                  <c:v>-1.01</c:v>
                </c:pt>
                <c:pt idx="4434">
                  <c:v>0.84111111111111114</c:v>
                </c:pt>
                <c:pt idx="4435">
                  <c:v>1.4550000000000001</c:v>
                </c:pt>
                <c:pt idx="4436">
                  <c:v>-0.38799999999999996</c:v>
                </c:pt>
                <c:pt idx="4437">
                  <c:v>-1.4587499999999998</c:v>
                </c:pt>
                <c:pt idx="4438">
                  <c:v>-1.66</c:v>
                </c:pt>
                <c:pt idx="4439">
                  <c:v>0.35166666666666663</c:v>
                </c:pt>
                <c:pt idx="4440">
                  <c:v>0.23999999999999982</c:v>
                </c:pt>
                <c:pt idx="4441">
                  <c:v>-0.5066666666666666</c:v>
                </c:pt>
                <c:pt idx="4442">
                  <c:v>2.0019999999999998</c:v>
                </c:pt>
                <c:pt idx="4443">
                  <c:v>0.80700000000000005</c:v>
                </c:pt>
                <c:pt idx="4444">
                  <c:v>0.14666666666666672</c:v>
                </c:pt>
                <c:pt idx="4445">
                  <c:v>1.7</c:v>
                </c:pt>
                <c:pt idx="4446">
                  <c:v>-0.59400000000000008</c:v>
                </c:pt>
                <c:pt idx="4447">
                  <c:v>0.63769230769230778</c:v>
                </c:pt>
                <c:pt idx="4448">
                  <c:v>0.50800000000000012</c:v>
                </c:pt>
                <c:pt idx="4449">
                  <c:v>0.11000000000000006</c:v>
                </c:pt>
                <c:pt idx="4450">
                  <c:v>-0.8</c:v>
                </c:pt>
                <c:pt idx="4451">
                  <c:v>0.90666666666666662</c:v>
                </c:pt>
                <c:pt idx="4452">
                  <c:v>-1.8033333333333335</c:v>
                </c:pt>
                <c:pt idx="4453">
                  <c:v>0.98999999999999988</c:v>
                </c:pt>
                <c:pt idx="4454">
                  <c:v>1.2262500000000001</c:v>
                </c:pt>
                <c:pt idx="4455">
                  <c:v>0.7400000000000001</c:v>
                </c:pt>
                <c:pt idx="4456">
                  <c:v>0.83</c:v>
                </c:pt>
                <c:pt idx="4457">
                  <c:v>0.18500000000000003</c:v>
                </c:pt>
                <c:pt idx="4458">
                  <c:v>-0.26666666666666672</c:v>
                </c:pt>
                <c:pt idx="4459">
                  <c:v>-1.5533333333333335</c:v>
                </c:pt>
                <c:pt idx="4460">
                  <c:v>1.318888888888889</c:v>
                </c:pt>
                <c:pt idx="4461">
                  <c:v>0</c:v>
                </c:pt>
                <c:pt idx="4462">
                  <c:v>-0.04</c:v>
                </c:pt>
                <c:pt idx="4463">
                  <c:v>1.0766666666666667</c:v>
                </c:pt>
                <c:pt idx="4464">
                  <c:v>1.6466666666666665</c:v>
                </c:pt>
                <c:pt idx="4465">
                  <c:v>1.8683333333333334</c:v>
                </c:pt>
                <c:pt idx="4466">
                  <c:v>1.2212499999999999</c:v>
                </c:pt>
                <c:pt idx="4467">
                  <c:v>1.1881818181818184</c:v>
                </c:pt>
                <c:pt idx="4468">
                  <c:v>0.01</c:v>
                </c:pt>
                <c:pt idx="4469">
                  <c:v>0.41</c:v>
                </c:pt>
                <c:pt idx="4470">
                  <c:v>-1.1100000000000001</c:v>
                </c:pt>
                <c:pt idx="4471">
                  <c:v>1.7966666666666666</c:v>
                </c:pt>
                <c:pt idx="4472">
                  <c:v>1.42</c:v>
                </c:pt>
                <c:pt idx="4473">
                  <c:v>1.48</c:v>
                </c:pt>
                <c:pt idx="4474">
                  <c:v>1.89</c:v>
                </c:pt>
                <c:pt idx="4475">
                  <c:v>0.46749999999999997</c:v>
                </c:pt>
                <c:pt idx="4476">
                  <c:v>0.11999999999999994</c:v>
                </c:pt>
                <c:pt idx="4477">
                  <c:v>-1.3240000000000003</c:v>
                </c:pt>
                <c:pt idx="4478">
                  <c:v>-0.45</c:v>
                </c:pt>
                <c:pt idx="4479">
                  <c:v>-9.9999999999999992E-2</c:v>
                </c:pt>
                <c:pt idx="4480">
                  <c:v>0.89624999999999999</c:v>
                </c:pt>
                <c:pt idx="4481">
                  <c:v>6.9999999999999979E-2</c:v>
                </c:pt>
                <c:pt idx="4482">
                  <c:v>-1.2360000000000002</c:v>
                </c:pt>
                <c:pt idx="4483">
                  <c:v>-3.48</c:v>
                </c:pt>
                <c:pt idx="4484">
                  <c:v>0.57833333333333337</c:v>
                </c:pt>
                <c:pt idx="4485">
                  <c:v>2.0550000000000002</c:v>
                </c:pt>
                <c:pt idx="4486">
                  <c:v>1.6060000000000003</c:v>
                </c:pt>
                <c:pt idx="4487">
                  <c:v>0.18000000000000005</c:v>
                </c:pt>
                <c:pt idx="4488">
                  <c:v>1.1499999999999999</c:v>
                </c:pt>
                <c:pt idx="4489">
                  <c:v>0.71499999999999986</c:v>
                </c:pt>
                <c:pt idx="4490">
                  <c:v>-0.89</c:v>
                </c:pt>
                <c:pt idx="4491">
                  <c:v>1.5416666666666667</c:v>
                </c:pt>
                <c:pt idx="4492">
                  <c:v>1.3785714285714283</c:v>
                </c:pt>
                <c:pt idx="4493">
                  <c:v>1.1179999999999999</c:v>
                </c:pt>
                <c:pt idx="4494">
                  <c:v>0.99461538461538457</c:v>
                </c:pt>
                <c:pt idx="4495">
                  <c:v>-9.9999999999999978E-2</c:v>
                </c:pt>
                <c:pt idx="4496">
                  <c:v>1</c:v>
                </c:pt>
                <c:pt idx="4497">
                  <c:v>1.6879999999999999</c:v>
                </c:pt>
                <c:pt idx="4498">
                  <c:v>0.21333333333333337</c:v>
                </c:pt>
                <c:pt idx="4499">
                  <c:v>-1.4300000000000002</c:v>
                </c:pt>
                <c:pt idx="4500">
                  <c:v>1.26</c:v>
                </c:pt>
                <c:pt idx="4501">
                  <c:v>1.014</c:v>
                </c:pt>
                <c:pt idx="4502">
                  <c:v>7.7777777777778096E-3</c:v>
                </c:pt>
                <c:pt idx="4503">
                  <c:v>-2.1519999999999997</c:v>
                </c:pt>
                <c:pt idx="4504">
                  <c:v>0.46</c:v>
                </c:pt>
                <c:pt idx="4505">
                  <c:v>0.71500000000000019</c:v>
                </c:pt>
                <c:pt idx="4506">
                  <c:v>1.728181818181818</c:v>
                </c:pt>
                <c:pt idx="4507">
                  <c:v>-0.77500000000000002</c:v>
                </c:pt>
                <c:pt idx="4508">
                  <c:v>0.44363636363636361</c:v>
                </c:pt>
                <c:pt idx="4509">
                  <c:v>1.250000000000003E-2</c:v>
                </c:pt>
                <c:pt idx="4510">
                  <c:v>0.495</c:v>
                </c:pt>
                <c:pt idx="4511">
                  <c:v>-1.47</c:v>
                </c:pt>
                <c:pt idx="4512">
                  <c:v>1.9830769230769236</c:v>
                </c:pt>
                <c:pt idx="4513">
                  <c:v>0.53666666666666663</c:v>
                </c:pt>
                <c:pt idx="4514">
                  <c:v>-9.0000000000000011E-2</c:v>
                </c:pt>
                <c:pt idx="4515">
                  <c:v>-0.12666666666666671</c:v>
                </c:pt>
                <c:pt idx="4516">
                  <c:v>-0.37666666666666676</c:v>
                </c:pt>
                <c:pt idx="4517">
                  <c:v>-2.4000000000000021E-2</c:v>
                </c:pt>
                <c:pt idx="4518">
                  <c:v>1.71</c:v>
                </c:pt>
                <c:pt idx="4519">
                  <c:v>0.16666666666666671</c:v>
                </c:pt>
                <c:pt idx="4520">
                  <c:v>-0.32333333333333325</c:v>
                </c:pt>
                <c:pt idx="4521">
                  <c:v>-0.79749999999999999</c:v>
                </c:pt>
                <c:pt idx="4522">
                  <c:v>0.56714285714285706</c:v>
                </c:pt>
                <c:pt idx="4523">
                  <c:v>1.28</c:v>
                </c:pt>
                <c:pt idx="4524">
                  <c:v>-0.60750000000000004</c:v>
                </c:pt>
                <c:pt idx="4525">
                  <c:v>1.0674999999999999</c:v>
                </c:pt>
                <c:pt idx="4526">
                  <c:v>0.6333333333333333</c:v>
                </c:pt>
                <c:pt idx="4527">
                  <c:v>0.69555555555555548</c:v>
                </c:pt>
                <c:pt idx="4528">
                  <c:v>1.1299999999999999</c:v>
                </c:pt>
                <c:pt idx="4529">
                  <c:v>1.1850000000000001</c:v>
                </c:pt>
                <c:pt idx="4530">
                  <c:v>1.3666666666666665</c:v>
                </c:pt>
                <c:pt idx="4531">
                  <c:v>2.0799999999999996</c:v>
                </c:pt>
                <c:pt idx="4532">
                  <c:v>0.65749999999999997</c:v>
                </c:pt>
                <c:pt idx="4533">
                  <c:v>0.37624999999999997</c:v>
                </c:pt>
                <c:pt idx="4534">
                  <c:v>-0.98750000000000004</c:v>
                </c:pt>
                <c:pt idx="4535">
                  <c:v>-2.145</c:v>
                </c:pt>
                <c:pt idx="4536">
                  <c:v>0.83799999999999986</c:v>
                </c:pt>
                <c:pt idx="4537">
                  <c:v>0.2049999999999999</c:v>
                </c:pt>
                <c:pt idx="4538">
                  <c:v>1.63625</c:v>
                </c:pt>
                <c:pt idx="4539">
                  <c:v>-1.0783333333333334</c:v>
                </c:pt>
                <c:pt idx="4540">
                  <c:v>-1.2450000000000001</c:v>
                </c:pt>
                <c:pt idx="4541">
                  <c:v>2.1514285714285717</c:v>
                </c:pt>
                <c:pt idx="4542">
                  <c:v>0.71666666666666679</c:v>
                </c:pt>
                <c:pt idx="4543">
                  <c:v>1.0750000000000002</c:v>
                </c:pt>
                <c:pt idx="4544">
                  <c:v>-0.31874999999999998</c:v>
                </c:pt>
                <c:pt idx="4545">
                  <c:v>1.1659999999999999</c:v>
                </c:pt>
                <c:pt idx="4546">
                  <c:v>0.7679999999999999</c:v>
                </c:pt>
                <c:pt idx="4547">
                  <c:v>-0.41333333333333333</c:v>
                </c:pt>
                <c:pt idx="4548">
                  <c:v>2.1160000000000001</c:v>
                </c:pt>
                <c:pt idx="4549">
                  <c:v>0.68333333333333324</c:v>
                </c:pt>
                <c:pt idx="4550">
                  <c:v>-0.53</c:v>
                </c:pt>
                <c:pt idx="4551">
                  <c:v>0.45</c:v>
                </c:pt>
                <c:pt idx="4552">
                  <c:v>0.28200000000000008</c:v>
                </c:pt>
                <c:pt idx="4553">
                  <c:v>0.7779999999999998</c:v>
                </c:pt>
                <c:pt idx="4554">
                  <c:v>0.37571428571428561</c:v>
                </c:pt>
                <c:pt idx="4555">
                  <c:v>0.3066666666666667</c:v>
                </c:pt>
                <c:pt idx="4556">
                  <c:v>-0.33666666666666661</c:v>
                </c:pt>
                <c:pt idx="4557">
                  <c:v>-0.66333333333333344</c:v>
                </c:pt>
                <c:pt idx="4558">
                  <c:v>0.13000000000000014</c:v>
                </c:pt>
                <c:pt idx="4559">
                  <c:v>0.11799999999999997</c:v>
                </c:pt>
                <c:pt idx="4560">
                  <c:v>1.2000000000000018E-2</c:v>
                </c:pt>
                <c:pt idx="4561">
                  <c:v>0.21600000000000003</c:v>
                </c:pt>
                <c:pt idx="4562">
                  <c:v>1.2550000000000001</c:v>
                </c:pt>
                <c:pt idx="4563">
                  <c:v>0.79249999999999998</c:v>
                </c:pt>
                <c:pt idx="4564">
                  <c:v>1.36</c:v>
                </c:pt>
                <c:pt idx="4565">
                  <c:v>1.0580000000000001</c:v>
                </c:pt>
                <c:pt idx="4566">
                  <c:v>3.00000000000001E-2</c:v>
                </c:pt>
                <c:pt idx="4567">
                  <c:v>0.87749999999999995</c:v>
                </c:pt>
                <c:pt idx="4568">
                  <c:v>-1.4974999999999998</c:v>
                </c:pt>
                <c:pt idx="4569">
                  <c:v>-0.79400000000000015</c:v>
                </c:pt>
                <c:pt idx="4570">
                  <c:v>1.4574999999999998</c:v>
                </c:pt>
                <c:pt idx="4571">
                  <c:v>1.1500000000000001</c:v>
                </c:pt>
                <c:pt idx="4572">
                  <c:v>1.3200000000000003</c:v>
                </c:pt>
                <c:pt idx="4573">
                  <c:v>1.5620000000000001</c:v>
                </c:pt>
                <c:pt idx="4574">
                  <c:v>1.2750000000000001</c:v>
                </c:pt>
                <c:pt idx="4575">
                  <c:v>-0.25</c:v>
                </c:pt>
                <c:pt idx="4576">
                  <c:v>1.1355555555555557</c:v>
                </c:pt>
                <c:pt idx="4577">
                  <c:v>0.53714285714285703</c:v>
                </c:pt>
                <c:pt idx="4578">
                  <c:v>2.012</c:v>
                </c:pt>
                <c:pt idx="4579">
                  <c:v>1.0471428571428572</c:v>
                </c:pt>
                <c:pt idx="4580">
                  <c:v>-0.31833333333333336</c:v>
                </c:pt>
                <c:pt idx="4581">
                  <c:v>1.4900000000000002</c:v>
                </c:pt>
                <c:pt idx="4582">
                  <c:v>1.982</c:v>
                </c:pt>
                <c:pt idx="4583">
                  <c:v>0.55166666666666664</c:v>
                </c:pt>
                <c:pt idx="4584">
                  <c:v>-2.25</c:v>
                </c:pt>
                <c:pt idx="4585">
                  <c:v>1.0271428571428571</c:v>
                </c:pt>
                <c:pt idx="4586">
                  <c:v>-0.97142857142857142</c:v>
                </c:pt>
                <c:pt idx="4587">
                  <c:v>-2.21</c:v>
                </c:pt>
                <c:pt idx="4588">
                  <c:v>-1.23</c:v>
                </c:pt>
                <c:pt idx="4589">
                  <c:v>2.9999999999999982E-2</c:v>
                </c:pt>
                <c:pt idx="4590">
                  <c:v>2.0049999999999999</c:v>
                </c:pt>
                <c:pt idx="4591">
                  <c:v>1.1100000000000001</c:v>
                </c:pt>
                <c:pt idx="4592">
                  <c:v>0.16000000000000014</c:v>
                </c:pt>
                <c:pt idx="4593">
                  <c:v>-0.88</c:v>
                </c:pt>
                <c:pt idx="4594">
                  <c:v>-2.5000000000000022E-2</c:v>
                </c:pt>
                <c:pt idx="4595">
                  <c:v>0.79400000000000004</c:v>
                </c:pt>
                <c:pt idx="4596">
                  <c:v>-0.11857142857142855</c:v>
                </c:pt>
                <c:pt idx="4597">
                  <c:v>0.8566666666666668</c:v>
                </c:pt>
                <c:pt idx="4598">
                  <c:v>0.92666666666666675</c:v>
                </c:pt>
                <c:pt idx="4599">
                  <c:v>2.62</c:v>
                </c:pt>
                <c:pt idx="4600">
                  <c:v>2.0350000000000001</c:v>
                </c:pt>
                <c:pt idx="4601">
                  <c:v>0.85</c:v>
                </c:pt>
                <c:pt idx="4602">
                  <c:v>3.0283333333333329</c:v>
                </c:pt>
                <c:pt idx="4603">
                  <c:v>0.43999999999999995</c:v>
                </c:pt>
                <c:pt idx="4604">
                  <c:v>-1.232</c:v>
                </c:pt>
                <c:pt idx="4605">
                  <c:v>1.0000000000000009E-2</c:v>
                </c:pt>
                <c:pt idx="4606">
                  <c:v>1.4766666666666666</c:v>
                </c:pt>
                <c:pt idx="4607">
                  <c:v>-1.3433333333333335</c:v>
                </c:pt>
                <c:pt idx="4608">
                  <c:v>-2.13</c:v>
                </c:pt>
                <c:pt idx="4609">
                  <c:v>0.35285714285714287</c:v>
                </c:pt>
                <c:pt idx="4610">
                  <c:v>0.53166666666666684</c:v>
                </c:pt>
                <c:pt idx="4611">
                  <c:v>2.54</c:v>
                </c:pt>
                <c:pt idx="4612">
                  <c:v>0.65200000000000025</c:v>
                </c:pt>
                <c:pt idx="4613">
                  <c:v>-2.7</c:v>
                </c:pt>
                <c:pt idx="4614">
                  <c:v>2.2399999999999998</c:v>
                </c:pt>
                <c:pt idx="4615">
                  <c:v>0.05</c:v>
                </c:pt>
                <c:pt idx="4616">
                  <c:v>3.33</c:v>
                </c:pt>
                <c:pt idx="4617">
                  <c:v>0</c:v>
                </c:pt>
                <c:pt idx="4618">
                  <c:v>0.3</c:v>
                </c:pt>
                <c:pt idx="4619">
                  <c:v>1.2457142857142858</c:v>
                </c:pt>
                <c:pt idx="4620">
                  <c:v>-0.68599999999999994</c:v>
                </c:pt>
                <c:pt idx="4621">
                  <c:v>-0.96</c:v>
                </c:pt>
                <c:pt idx="4622">
                  <c:v>1.8479999999999996</c:v>
                </c:pt>
                <c:pt idx="4623">
                  <c:v>0.19500000000000006</c:v>
                </c:pt>
                <c:pt idx="4624">
                  <c:v>-6.4999999999999988E-2</c:v>
                </c:pt>
                <c:pt idx="4625">
                  <c:v>1.175</c:v>
                </c:pt>
                <c:pt idx="4626">
                  <c:v>0.875</c:v>
                </c:pt>
                <c:pt idx="4627">
                  <c:v>0.60142857142857153</c:v>
                </c:pt>
                <c:pt idx="4628">
                  <c:v>2.3616666666666668</c:v>
                </c:pt>
                <c:pt idx="4629">
                  <c:v>0.83714285714285719</c:v>
                </c:pt>
                <c:pt idx="4630">
                  <c:v>2.68</c:v>
                </c:pt>
                <c:pt idx="4631">
                  <c:v>1.07125</c:v>
                </c:pt>
                <c:pt idx="4632">
                  <c:v>-0.51999999999999991</c:v>
                </c:pt>
                <c:pt idx="4633">
                  <c:v>1.53</c:v>
                </c:pt>
                <c:pt idx="4634">
                  <c:v>-2.67</c:v>
                </c:pt>
                <c:pt idx="4635">
                  <c:v>0.52</c:v>
                </c:pt>
                <c:pt idx="4636">
                  <c:v>0.85</c:v>
                </c:pt>
                <c:pt idx="4637">
                  <c:v>0.48875000000000002</c:v>
                </c:pt>
                <c:pt idx="4638">
                  <c:v>0.95666666666666655</c:v>
                </c:pt>
                <c:pt idx="4639">
                  <c:v>6.142857142857145E-2</c:v>
                </c:pt>
                <c:pt idx="4640">
                  <c:v>-0.75999999999999979</c:v>
                </c:pt>
                <c:pt idx="4641">
                  <c:v>-1.4975000000000001</c:v>
                </c:pt>
                <c:pt idx="4642">
                  <c:v>-0.11</c:v>
                </c:pt>
                <c:pt idx="4643">
                  <c:v>1.9224999999999999</c:v>
                </c:pt>
                <c:pt idx="4644">
                  <c:v>0.55000000000000004</c:v>
                </c:pt>
                <c:pt idx="4645">
                  <c:v>0.45999999999999996</c:v>
                </c:pt>
                <c:pt idx="4646">
                  <c:v>2.1949999999999998</c:v>
                </c:pt>
                <c:pt idx="4647">
                  <c:v>2.15</c:v>
                </c:pt>
                <c:pt idx="4648">
                  <c:v>1.8933333333333329</c:v>
                </c:pt>
                <c:pt idx="4649">
                  <c:v>1</c:v>
                </c:pt>
                <c:pt idx="4650">
                  <c:v>1.0771428571428572</c:v>
                </c:pt>
                <c:pt idx="4651">
                  <c:v>-1.0649999999999999</c:v>
                </c:pt>
                <c:pt idx="4652">
                  <c:v>-0.46666666666666662</c:v>
                </c:pt>
                <c:pt idx="4653">
                  <c:v>0.62</c:v>
                </c:pt>
                <c:pt idx="4654">
                  <c:v>-1.4166666666666663</c:v>
                </c:pt>
                <c:pt idx="4655">
                  <c:v>0.71666666666666667</c:v>
                </c:pt>
                <c:pt idx="4656">
                  <c:v>0.46166666666666667</c:v>
                </c:pt>
                <c:pt idx="4657">
                  <c:v>3.0549999999999997</c:v>
                </c:pt>
                <c:pt idx="4658">
                  <c:v>1.2514285714285713</c:v>
                </c:pt>
                <c:pt idx="4659">
                  <c:v>0.66400000000000003</c:v>
                </c:pt>
                <c:pt idx="4660">
                  <c:v>0.155</c:v>
                </c:pt>
                <c:pt idx="4661">
                  <c:v>0.2</c:v>
                </c:pt>
                <c:pt idx="4662">
                  <c:v>1.0133333333333334</c:v>
                </c:pt>
                <c:pt idx="4663">
                  <c:v>0.83499999999999996</c:v>
                </c:pt>
                <c:pt idx="4664">
                  <c:v>-0.14399999999999999</c:v>
                </c:pt>
                <c:pt idx="4665">
                  <c:v>0.13</c:v>
                </c:pt>
                <c:pt idx="4666">
                  <c:v>0.182</c:v>
                </c:pt>
                <c:pt idx="4667">
                  <c:v>1.98</c:v>
                </c:pt>
                <c:pt idx="4668">
                  <c:v>-0.47666666666666663</c:v>
                </c:pt>
                <c:pt idx="4669">
                  <c:v>0.77499999999999991</c:v>
                </c:pt>
                <c:pt idx="4670">
                  <c:v>2.1374999999999997</c:v>
                </c:pt>
                <c:pt idx="4671">
                  <c:v>0.96799999999999997</c:v>
                </c:pt>
                <c:pt idx="4672">
                  <c:v>2.19</c:v>
                </c:pt>
                <c:pt idx="4673">
                  <c:v>-0.68399999999999994</c:v>
                </c:pt>
                <c:pt idx="4674">
                  <c:v>0.9375</c:v>
                </c:pt>
                <c:pt idx="4675">
                  <c:v>-0.06</c:v>
                </c:pt>
                <c:pt idx="4676">
                  <c:v>0.71166666666666656</c:v>
                </c:pt>
                <c:pt idx="4677">
                  <c:v>0.33600000000000008</c:v>
                </c:pt>
                <c:pt idx="4678">
                  <c:v>2.7537499999999997</c:v>
                </c:pt>
                <c:pt idx="4679">
                  <c:v>-0.3600000000000001</c:v>
                </c:pt>
                <c:pt idx="4680">
                  <c:v>0</c:v>
                </c:pt>
                <c:pt idx="4681">
                  <c:v>-9.8750000000000004E-2</c:v>
                </c:pt>
                <c:pt idx="4682">
                  <c:v>0.86</c:v>
                </c:pt>
                <c:pt idx="4683">
                  <c:v>0.02</c:v>
                </c:pt>
                <c:pt idx="4684">
                  <c:v>-2.0460000000000003</c:v>
                </c:pt>
                <c:pt idx="4685">
                  <c:v>1.21</c:v>
                </c:pt>
                <c:pt idx="4686">
                  <c:v>1.0385714285714285</c:v>
                </c:pt>
                <c:pt idx="4687">
                  <c:v>1.5333333333333332</c:v>
                </c:pt>
                <c:pt idx="4688">
                  <c:v>0.752</c:v>
                </c:pt>
                <c:pt idx="4689">
                  <c:v>0.3833333333333333</c:v>
                </c:pt>
                <c:pt idx="4690">
                  <c:v>-4.6000000000000041E-2</c:v>
                </c:pt>
                <c:pt idx="4691">
                  <c:v>1.2222222222222219</c:v>
                </c:pt>
                <c:pt idx="4692">
                  <c:v>-0.63800000000000001</c:v>
                </c:pt>
                <c:pt idx="4693">
                  <c:v>1.1266666666666667</c:v>
                </c:pt>
                <c:pt idx="4694">
                  <c:v>1.2049999999999998</c:v>
                </c:pt>
                <c:pt idx="4695">
                  <c:v>0.45600000000000007</c:v>
                </c:pt>
                <c:pt idx="4696">
                  <c:v>-0.34499999999999986</c:v>
                </c:pt>
                <c:pt idx="4697">
                  <c:v>0.39749999999999996</c:v>
                </c:pt>
                <c:pt idx="4698">
                  <c:v>-0.21777777777777788</c:v>
                </c:pt>
                <c:pt idx="4699">
                  <c:v>1.3900000000000001</c:v>
                </c:pt>
                <c:pt idx="4700">
                  <c:v>-0.11666666666666664</c:v>
                </c:pt>
                <c:pt idx="4701">
                  <c:v>1.6</c:v>
                </c:pt>
                <c:pt idx="4702">
                  <c:v>1.1933333333333331</c:v>
                </c:pt>
                <c:pt idx="4703">
                  <c:v>1.845</c:v>
                </c:pt>
                <c:pt idx="4704">
                  <c:v>-0.77800000000000014</c:v>
                </c:pt>
                <c:pt idx="4705">
                  <c:v>2.9474999999999998</c:v>
                </c:pt>
                <c:pt idx="4706">
                  <c:v>0.155</c:v>
                </c:pt>
                <c:pt idx="4707">
                  <c:v>2.0128571428571429</c:v>
                </c:pt>
                <c:pt idx="4708">
                  <c:v>0.92333333333333345</c:v>
                </c:pt>
                <c:pt idx="4709">
                  <c:v>0.13749999999999996</c:v>
                </c:pt>
                <c:pt idx="4710">
                  <c:v>-0.50666666666666671</c:v>
                </c:pt>
                <c:pt idx="4711">
                  <c:v>1.6666666666666757E-2</c:v>
                </c:pt>
                <c:pt idx="4712">
                  <c:v>1.278</c:v>
                </c:pt>
                <c:pt idx="4713">
                  <c:v>1.9222222222222227</c:v>
                </c:pt>
                <c:pt idx="4714">
                  <c:v>1.8583333333333334</c:v>
                </c:pt>
                <c:pt idx="4715">
                  <c:v>-0.40285714285714291</c:v>
                </c:pt>
                <c:pt idx="4716">
                  <c:v>0.35200000000000004</c:v>
                </c:pt>
                <c:pt idx="4717">
                  <c:v>1.6111111111111112</c:v>
                </c:pt>
                <c:pt idx="4718">
                  <c:v>1.6366666666666667</c:v>
                </c:pt>
                <c:pt idx="4719">
                  <c:v>-0.58142857142857129</c:v>
                </c:pt>
                <c:pt idx="4720">
                  <c:v>-0.58142857142857129</c:v>
                </c:pt>
                <c:pt idx="4721">
                  <c:v>-1.8633333333333335</c:v>
                </c:pt>
                <c:pt idx="4722">
                  <c:v>-0.43799999999999989</c:v>
                </c:pt>
                <c:pt idx="4723">
                  <c:v>0.92</c:v>
                </c:pt>
                <c:pt idx="4724">
                  <c:v>1.6157142857142861</c:v>
                </c:pt>
                <c:pt idx="4725">
                  <c:v>0.6140000000000001</c:v>
                </c:pt>
                <c:pt idx="4726">
                  <c:v>1.1841666666666666</c:v>
                </c:pt>
                <c:pt idx="4727">
                  <c:v>-0.23333333333333336</c:v>
                </c:pt>
                <c:pt idx="4728">
                  <c:v>1.6600000000000001</c:v>
                </c:pt>
                <c:pt idx="4729">
                  <c:v>-1.0900000000000001</c:v>
                </c:pt>
                <c:pt idx="4730">
                  <c:v>0.9</c:v>
                </c:pt>
                <c:pt idx="4731">
                  <c:v>0.3299999999999999</c:v>
                </c:pt>
                <c:pt idx="4732">
                  <c:v>1.18</c:v>
                </c:pt>
                <c:pt idx="4733">
                  <c:v>0.8566666666666668</c:v>
                </c:pt>
                <c:pt idx="4734">
                  <c:v>1.1642857142857144</c:v>
                </c:pt>
                <c:pt idx="4735">
                  <c:v>-0.1166666666666667</c:v>
                </c:pt>
                <c:pt idx="4736">
                  <c:v>0.12000000000000002</c:v>
                </c:pt>
                <c:pt idx="4737">
                  <c:v>2.8</c:v>
                </c:pt>
                <c:pt idx="4738">
                  <c:v>2.3860000000000001</c:v>
                </c:pt>
                <c:pt idx="4739">
                  <c:v>1.3183333333333334</c:v>
                </c:pt>
                <c:pt idx="4740">
                  <c:v>-1.5616666666666665</c:v>
                </c:pt>
                <c:pt idx="4741">
                  <c:v>-1.93</c:v>
                </c:pt>
                <c:pt idx="4742">
                  <c:v>0.45444444444444454</c:v>
                </c:pt>
                <c:pt idx="4743">
                  <c:v>0.23200000000000004</c:v>
                </c:pt>
                <c:pt idx="4744">
                  <c:v>1.1299999999999999</c:v>
                </c:pt>
                <c:pt idx="4745">
                  <c:v>1.1233333333333333</c:v>
                </c:pt>
                <c:pt idx="4746">
                  <c:v>0.62666666666666671</c:v>
                </c:pt>
                <c:pt idx="4747">
                  <c:v>1.7566666666666668</c:v>
                </c:pt>
                <c:pt idx="4748">
                  <c:v>-0.80999999999999994</c:v>
                </c:pt>
                <c:pt idx="4749">
                  <c:v>-1.1850000000000001</c:v>
                </c:pt>
                <c:pt idx="4750">
                  <c:v>0.82499999999999996</c:v>
                </c:pt>
                <c:pt idx="4751">
                  <c:v>0.14600000000000002</c:v>
                </c:pt>
                <c:pt idx="4752">
                  <c:v>0.12</c:v>
                </c:pt>
                <c:pt idx="4753">
                  <c:v>1.6736363636363636</c:v>
                </c:pt>
                <c:pt idx="4754">
                  <c:v>0.24875</c:v>
                </c:pt>
                <c:pt idx="4755">
                  <c:v>1.382857142857143</c:v>
                </c:pt>
                <c:pt idx="4756">
                  <c:v>-1.1066666666666667</c:v>
                </c:pt>
                <c:pt idx="4757">
                  <c:v>1.0685714285714285</c:v>
                </c:pt>
                <c:pt idx="4758">
                  <c:v>0.44</c:v>
                </c:pt>
                <c:pt idx="4759">
                  <c:v>-0.46833333333333332</c:v>
                </c:pt>
                <c:pt idx="4760">
                  <c:v>2.09</c:v>
                </c:pt>
                <c:pt idx="4761">
                  <c:v>0.70750000000000002</c:v>
                </c:pt>
                <c:pt idx="4762">
                  <c:v>-0.48499999999999993</c:v>
                </c:pt>
                <c:pt idx="4763">
                  <c:v>1.8199999999999998</c:v>
                </c:pt>
                <c:pt idx="4764">
                  <c:v>-1.67</c:v>
                </c:pt>
                <c:pt idx="4765">
                  <c:v>-2.96</c:v>
                </c:pt>
                <c:pt idx="4766">
                  <c:v>0.36857142857142861</c:v>
                </c:pt>
                <c:pt idx="4767">
                  <c:v>0.90999999999999981</c:v>
                </c:pt>
                <c:pt idx="4768">
                  <c:v>0.52666666666666662</c:v>
                </c:pt>
                <c:pt idx="4769">
                  <c:v>-9.9999999999999978E-2</c:v>
                </c:pt>
                <c:pt idx="4770">
                  <c:v>-2.0416666666666665</c:v>
                </c:pt>
                <c:pt idx="4771">
                  <c:v>1.155</c:v>
                </c:pt>
                <c:pt idx="4772">
                  <c:v>0.52</c:v>
                </c:pt>
                <c:pt idx="4773">
                  <c:v>2.4581818181818176</c:v>
                </c:pt>
                <c:pt idx="4774">
                  <c:v>0.16666666666666674</c:v>
                </c:pt>
                <c:pt idx="4775">
                  <c:v>0.96333333333333337</c:v>
                </c:pt>
                <c:pt idx="4776">
                  <c:v>1.2983333333333333</c:v>
                </c:pt>
                <c:pt idx="4777">
                  <c:v>0.68</c:v>
                </c:pt>
                <c:pt idx="4778">
                  <c:v>1.0999999999999999</c:v>
                </c:pt>
                <c:pt idx="4779">
                  <c:v>1.39</c:v>
                </c:pt>
                <c:pt idx="4780">
                  <c:v>-0.56999999999999995</c:v>
                </c:pt>
                <c:pt idx="4781">
                  <c:v>-1.5000000000000013E-2</c:v>
                </c:pt>
                <c:pt idx="4782">
                  <c:v>8.6666666666666656E-2</c:v>
                </c:pt>
                <c:pt idx="4783">
                  <c:v>-4.3900000000000006</c:v>
                </c:pt>
                <c:pt idx="4784">
                  <c:v>-0.19999999999999996</c:v>
                </c:pt>
                <c:pt idx="4785">
                  <c:v>-0.20500000000000002</c:v>
                </c:pt>
                <c:pt idx="4786">
                  <c:v>2.81</c:v>
                </c:pt>
                <c:pt idx="4787">
                  <c:v>-0.82000000000000006</c:v>
                </c:pt>
                <c:pt idx="4788">
                  <c:v>0.11999999999999995</c:v>
                </c:pt>
                <c:pt idx="4789">
                  <c:v>0.90666666666666673</c:v>
                </c:pt>
                <c:pt idx="4790">
                  <c:v>1.2644444444444443</c:v>
                </c:pt>
                <c:pt idx="4791">
                  <c:v>-0.76</c:v>
                </c:pt>
                <c:pt idx="4792">
                  <c:v>1.6923076923076921</c:v>
                </c:pt>
                <c:pt idx="4793">
                  <c:v>0.42</c:v>
                </c:pt>
                <c:pt idx="4794">
                  <c:v>0.37333333333333335</c:v>
                </c:pt>
                <c:pt idx="4795">
                  <c:v>-4.333333333333337E-2</c:v>
                </c:pt>
                <c:pt idx="4796">
                  <c:v>-0.50666666666666671</c:v>
                </c:pt>
                <c:pt idx="4797">
                  <c:v>1.46</c:v>
                </c:pt>
                <c:pt idx="4798">
                  <c:v>1.0525</c:v>
                </c:pt>
                <c:pt idx="4799">
                  <c:v>-0.76333333333333331</c:v>
                </c:pt>
                <c:pt idx="4800">
                  <c:v>-1.5</c:v>
                </c:pt>
                <c:pt idx="4801">
                  <c:v>0.62</c:v>
                </c:pt>
                <c:pt idx="4802">
                  <c:v>-0.20333333333333328</c:v>
                </c:pt>
                <c:pt idx="4803">
                  <c:v>1.7033333333333334</c:v>
                </c:pt>
                <c:pt idx="4804">
                  <c:v>0.2475</c:v>
                </c:pt>
                <c:pt idx="4805">
                  <c:v>1.0825</c:v>
                </c:pt>
                <c:pt idx="4806">
                  <c:v>0.998</c:v>
                </c:pt>
                <c:pt idx="4807">
                  <c:v>0.15000000000000002</c:v>
                </c:pt>
                <c:pt idx="4808">
                  <c:v>1.32</c:v>
                </c:pt>
                <c:pt idx="4809">
                  <c:v>1.6749999999999996</c:v>
                </c:pt>
                <c:pt idx="4810">
                  <c:v>-1.6633333333333333</c:v>
                </c:pt>
                <c:pt idx="4811">
                  <c:v>1.5471428571428572</c:v>
                </c:pt>
                <c:pt idx="4812">
                  <c:v>-0.80714285714285705</c:v>
                </c:pt>
                <c:pt idx="4813">
                  <c:v>1.7377777777777774</c:v>
                </c:pt>
                <c:pt idx="4814">
                  <c:v>0.90499999999999992</c:v>
                </c:pt>
                <c:pt idx="4815">
                  <c:v>0.89500000000000002</c:v>
                </c:pt>
                <c:pt idx="4816">
                  <c:v>0.24833333333333338</c:v>
                </c:pt>
                <c:pt idx="4817">
                  <c:v>-1.5766666666666669</c:v>
                </c:pt>
                <c:pt idx="4818">
                  <c:v>-0.59599999999999986</c:v>
                </c:pt>
                <c:pt idx="4819">
                  <c:v>1.4259999999999999</c:v>
                </c:pt>
                <c:pt idx="4820">
                  <c:v>0.35200000000000004</c:v>
                </c:pt>
                <c:pt idx="4821">
                  <c:v>2.3183333333333338</c:v>
                </c:pt>
                <c:pt idx="4822">
                  <c:v>0.18499999999999994</c:v>
                </c:pt>
                <c:pt idx="4823">
                  <c:v>1.18875</c:v>
                </c:pt>
                <c:pt idx="4824">
                  <c:v>1.6512500000000001</c:v>
                </c:pt>
                <c:pt idx="4825">
                  <c:v>-0.68500000000000005</c:v>
                </c:pt>
                <c:pt idx="4826">
                  <c:v>0.245</c:v>
                </c:pt>
                <c:pt idx="4827">
                  <c:v>0.44222222222222224</c:v>
                </c:pt>
                <c:pt idx="4828">
                  <c:v>1.8212499999999998</c:v>
                </c:pt>
                <c:pt idx="4829">
                  <c:v>-2.6666666666666689E-2</c:v>
                </c:pt>
                <c:pt idx="4830">
                  <c:v>-0.47</c:v>
                </c:pt>
                <c:pt idx="4831">
                  <c:v>-0.3299999999999999</c:v>
                </c:pt>
                <c:pt idx="4832">
                  <c:v>-1.3050000000000002</c:v>
                </c:pt>
                <c:pt idx="4833">
                  <c:v>0.16499999999999998</c:v>
                </c:pt>
                <c:pt idx="4834">
                  <c:v>1.0999999999999999</c:v>
                </c:pt>
                <c:pt idx="4835">
                  <c:v>2.0528571428571429</c:v>
                </c:pt>
                <c:pt idx="4836">
                  <c:v>0.83250000000000002</c:v>
                </c:pt>
                <c:pt idx="4837">
                  <c:v>1.4924999999999999</c:v>
                </c:pt>
                <c:pt idx="4838">
                  <c:v>-0.77499999999999991</c:v>
                </c:pt>
                <c:pt idx="4839">
                  <c:v>-0.4375</c:v>
                </c:pt>
                <c:pt idx="4840">
                  <c:v>-1.22</c:v>
                </c:pt>
                <c:pt idx="4841">
                  <c:v>0.23599999999999993</c:v>
                </c:pt>
                <c:pt idx="4842">
                  <c:v>-0.30111111111111122</c:v>
                </c:pt>
                <c:pt idx="4843">
                  <c:v>-1.968</c:v>
                </c:pt>
                <c:pt idx="4844">
                  <c:v>2.524</c:v>
                </c:pt>
                <c:pt idx="4845">
                  <c:v>-0.38749999999999996</c:v>
                </c:pt>
                <c:pt idx="4846">
                  <c:v>0.4375</c:v>
                </c:pt>
                <c:pt idx="4847">
                  <c:v>1.23</c:v>
                </c:pt>
                <c:pt idx="4848">
                  <c:v>-0.76666666666666694</c:v>
                </c:pt>
                <c:pt idx="4849">
                  <c:v>2.09</c:v>
                </c:pt>
                <c:pt idx="4850">
                  <c:v>1.8683333333333334</c:v>
                </c:pt>
                <c:pt idx="4851">
                  <c:v>1</c:v>
                </c:pt>
                <c:pt idx="4852">
                  <c:v>-0.62750000000000006</c:v>
                </c:pt>
                <c:pt idx="4853">
                  <c:v>1.9700000000000002</c:v>
                </c:pt>
                <c:pt idx="4854">
                  <c:v>6.0000000000000053E-2</c:v>
                </c:pt>
                <c:pt idx="4855">
                  <c:v>0</c:v>
                </c:pt>
                <c:pt idx="4856">
                  <c:v>1.1539999999999999</c:v>
                </c:pt>
                <c:pt idx="4857">
                  <c:v>-1.4900000000000002</c:v>
                </c:pt>
                <c:pt idx="4858">
                  <c:v>1.92</c:v>
                </c:pt>
                <c:pt idx="4859">
                  <c:v>2.0140000000000002</c:v>
                </c:pt>
                <c:pt idx="4860">
                  <c:v>0.56333333333333335</c:v>
                </c:pt>
                <c:pt idx="4861">
                  <c:v>-0.05</c:v>
                </c:pt>
                <c:pt idx="4862">
                  <c:v>0.15500000000000003</c:v>
                </c:pt>
                <c:pt idx="4863">
                  <c:v>-0.94250000000000012</c:v>
                </c:pt>
                <c:pt idx="4864">
                  <c:v>1.625</c:v>
                </c:pt>
                <c:pt idx="4865">
                  <c:v>-0.60571428571428576</c:v>
                </c:pt>
                <c:pt idx="4866">
                  <c:v>0.43</c:v>
                </c:pt>
                <c:pt idx="4867">
                  <c:v>-0.17499999999999999</c:v>
                </c:pt>
                <c:pt idx="4868">
                  <c:v>-8.8000000000000009E-2</c:v>
                </c:pt>
                <c:pt idx="4869">
                  <c:v>-0.23666666666666669</c:v>
                </c:pt>
                <c:pt idx="4870">
                  <c:v>0.81499999999999995</c:v>
                </c:pt>
                <c:pt idx="4871">
                  <c:v>0.51833333333333342</c:v>
                </c:pt>
                <c:pt idx="4872">
                  <c:v>1.5099999999999998</c:v>
                </c:pt>
                <c:pt idx="4873">
                  <c:v>-0.25166666666666659</c:v>
                </c:pt>
                <c:pt idx="4874">
                  <c:v>0.68833333333333313</c:v>
                </c:pt>
                <c:pt idx="4875">
                  <c:v>0.90999999999999981</c:v>
                </c:pt>
                <c:pt idx="4876">
                  <c:v>0.23399999999999999</c:v>
                </c:pt>
                <c:pt idx="4877">
                  <c:v>0.66399999999999992</c:v>
                </c:pt>
                <c:pt idx="4878">
                  <c:v>0</c:v>
                </c:pt>
                <c:pt idx="4879">
                  <c:v>1.0474999999999999</c:v>
                </c:pt>
                <c:pt idx="4880">
                  <c:v>-1.655</c:v>
                </c:pt>
                <c:pt idx="4881">
                  <c:v>1.0999999999999999</c:v>
                </c:pt>
                <c:pt idx="4882">
                  <c:v>-1.33</c:v>
                </c:pt>
                <c:pt idx="4883">
                  <c:v>1.1216666666666666</c:v>
                </c:pt>
                <c:pt idx="4884">
                  <c:v>0.79749999999999999</c:v>
                </c:pt>
                <c:pt idx="4885">
                  <c:v>0.64833333333333332</c:v>
                </c:pt>
                <c:pt idx="4886">
                  <c:v>1.27</c:v>
                </c:pt>
                <c:pt idx="4887">
                  <c:v>1.5662500000000001</c:v>
                </c:pt>
                <c:pt idx="4888">
                  <c:v>0.80714285714285716</c:v>
                </c:pt>
                <c:pt idx="4889">
                  <c:v>-0.13799999999999998</c:v>
                </c:pt>
                <c:pt idx="4890">
                  <c:v>0.20625000000000004</c:v>
                </c:pt>
                <c:pt idx="4891">
                  <c:v>-1.135</c:v>
                </c:pt>
                <c:pt idx="4892">
                  <c:v>0.99199999999999977</c:v>
                </c:pt>
                <c:pt idx="4893">
                  <c:v>-1.8399999999999999</c:v>
                </c:pt>
                <c:pt idx="4894">
                  <c:v>1.9</c:v>
                </c:pt>
                <c:pt idx="4895">
                  <c:v>0.8345454545454547</c:v>
                </c:pt>
                <c:pt idx="4896">
                  <c:v>0.83750000000000013</c:v>
                </c:pt>
                <c:pt idx="4897">
                  <c:v>0.46888888888888886</c:v>
                </c:pt>
                <c:pt idx="4898">
                  <c:v>-0.91500000000000004</c:v>
                </c:pt>
                <c:pt idx="4899">
                  <c:v>-0.25</c:v>
                </c:pt>
                <c:pt idx="4900">
                  <c:v>0.68875000000000042</c:v>
                </c:pt>
                <c:pt idx="4901">
                  <c:v>0.54999999999999993</c:v>
                </c:pt>
                <c:pt idx="4902">
                  <c:v>-0.22500000000000001</c:v>
                </c:pt>
                <c:pt idx="4903">
                  <c:v>0.95750000000000002</c:v>
                </c:pt>
                <c:pt idx="4904">
                  <c:v>0.63500000000000001</c:v>
                </c:pt>
                <c:pt idx="4905">
                  <c:v>-1.34</c:v>
                </c:pt>
                <c:pt idx="4906">
                  <c:v>2.1883333333333335</c:v>
                </c:pt>
                <c:pt idx="4907">
                  <c:v>1.2920000000000003</c:v>
                </c:pt>
                <c:pt idx="4908">
                  <c:v>-0.71666666666666667</c:v>
                </c:pt>
                <c:pt idx="4909">
                  <c:v>2.66</c:v>
                </c:pt>
                <c:pt idx="4910">
                  <c:v>1.7149999999999999</c:v>
                </c:pt>
                <c:pt idx="4911">
                  <c:v>0.33333333333333348</c:v>
                </c:pt>
                <c:pt idx="4912">
                  <c:v>1.0614285714285712</c:v>
                </c:pt>
                <c:pt idx="4913">
                  <c:v>-1.38</c:v>
                </c:pt>
                <c:pt idx="4914">
                  <c:v>1.1466666666666667</c:v>
                </c:pt>
                <c:pt idx="4915">
                  <c:v>0.99666666666666659</c:v>
                </c:pt>
                <c:pt idx="4916">
                  <c:v>1.3685714285714285</c:v>
                </c:pt>
                <c:pt idx="4917">
                  <c:v>0.93499999999999994</c:v>
                </c:pt>
                <c:pt idx="4918">
                  <c:v>-1.85</c:v>
                </c:pt>
                <c:pt idx="4919">
                  <c:v>-1.1214285714285714</c:v>
                </c:pt>
                <c:pt idx="4920">
                  <c:v>1.1600000000000001</c:v>
                </c:pt>
                <c:pt idx="4921">
                  <c:v>4.6666666666666641E-2</c:v>
                </c:pt>
                <c:pt idx="4922">
                  <c:v>-1.8333333333333344E-2</c:v>
                </c:pt>
                <c:pt idx="4923">
                  <c:v>-0.53750000000000009</c:v>
                </c:pt>
                <c:pt idx="4924">
                  <c:v>-0.22</c:v>
                </c:pt>
                <c:pt idx="4925">
                  <c:v>1.43</c:v>
                </c:pt>
                <c:pt idx="4926">
                  <c:v>0.34</c:v>
                </c:pt>
                <c:pt idx="4927">
                  <c:v>1.0939999999999999</c:v>
                </c:pt>
                <c:pt idx="4928">
                  <c:v>-0.98666666666666669</c:v>
                </c:pt>
                <c:pt idx="4929">
                  <c:v>0.24888888888888885</c:v>
                </c:pt>
                <c:pt idx="4930">
                  <c:v>0.51</c:v>
                </c:pt>
                <c:pt idx="4931">
                  <c:v>3.17</c:v>
                </c:pt>
                <c:pt idx="4932">
                  <c:v>1.1160000000000001</c:v>
                </c:pt>
                <c:pt idx="4933">
                  <c:v>1.4219999999999999</c:v>
                </c:pt>
                <c:pt idx="4934">
                  <c:v>0.44666666666666671</c:v>
                </c:pt>
                <c:pt idx="4935">
                  <c:v>0.08</c:v>
                </c:pt>
                <c:pt idx="4936">
                  <c:v>2.54</c:v>
                </c:pt>
                <c:pt idx="4937">
                  <c:v>-0.42666666666666669</c:v>
                </c:pt>
                <c:pt idx="4938">
                  <c:v>0.72666666666666657</c:v>
                </c:pt>
                <c:pt idx="4939">
                  <c:v>-0.56399999999999995</c:v>
                </c:pt>
                <c:pt idx="4940">
                  <c:v>0.245</c:v>
                </c:pt>
                <c:pt idx="4941">
                  <c:v>-0.31124999999999992</c:v>
                </c:pt>
                <c:pt idx="4942">
                  <c:v>-0.182</c:v>
                </c:pt>
                <c:pt idx="4943">
                  <c:v>0.3075</c:v>
                </c:pt>
                <c:pt idx="4944">
                  <c:v>-2.2400000000000002</c:v>
                </c:pt>
                <c:pt idx="4945">
                  <c:v>-6.6666666666666652E-2</c:v>
                </c:pt>
                <c:pt idx="4946">
                  <c:v>0.92400000000000004</c:v>
                </c:pt>
                <c:pt idx="4947">
                  <c:v>-0.59</c:v>
                </c:pt>
                <c:pt idx="4948">
                  <c:v>2.302</c:v>
                </c:pt>
                <c:pt idx="4949">
                  <c:v>1.6457142857142859</c:v>
                </c:pt>
                <c:pt idx="4950">
                  <c:v>0.80499999999999994</c:v>
                </c:pt>
                <c:pt idx="4951">
                  <c:v>-2.8571428571428598E-2</c:v>
                </c:pt>
                <c:pt idx="4952">
                  <c:v>0.34249999999999992</c:v>
                </c:pt>
                <c:pt idx="4953">
                  <c:v>0</c:v>
                </c:pt>
                <c:pt idx="4954">
                  <c:v>0.33</c:v>
                </c:pt>
                <c:pt idx="4955">
                  <c:v>-0.46749999999999997</c:v>
                </c:pt>
                <c:pt idx="4956">
                  <c:v>0.23624999999999996</c:v>
                </c:pt>
                <c:pt idx="4957">
                  <c:v>0.42000000000000004</c:v>
                </c:pt>
                <c:pt idx="4958">
                  <c:v>1.1925000000000001</c:v>
                </c:pt>
                <c:pt idx="4959">
                  <c:v>1.4833333333333332</c:v>
                </c:pt>
                <c:pt idx="4960">
                  <c:v>2.3228571428571425</c:v>
                </c:pt>
                <c:pt idx="4961">
                  <c:v>-0.53</c:v>
                </c:pt>
                <c:pt idx="4962">
                  <c:v>0.21750000000000003</c:v>
                </c:pt>
                <c:pt idx="4963">
                  <c:v>0.20500000000000007</c:v>
                </c:pt>
                <c:pt idx="4964">
                  <c:v>0.25666666666666665</c:v>
                </c:pt>
                <c:pt idx="4965">
                  <c:v>0.14500000000000002</c:v>
                </c:pt>
                <c:pt idx="4966">
                  <c:v>-0.18333333333333335</c:v>
                </c:pt>
                <c:pt idx="4967">
                  <c:v>-1.3266666666666667</c:v>
                </c:pt>
                <c:pt idx="4968">
                  <c:v>-1.4049999999999998</c:v>
                </c:pt>
                <c:pt idx="4969">
                  <c:v>-1.22</c:v>
                </c:pt>
                <c:pt idx="4970">
                  <c:v>1.21</c:v>
                </c:pt>
                <c:pt idx="4971">
                  <c:v>2.0027272727272729</c:v>
                </c:pt>
                <c:pt idx="4972">
                  <c:v>1.964</c:v>
                </c:pt>
                <c:pt idx="4973">
                  <c:v>-3.4999999999999976E-2</c:v>
                </c:pt>
                <c:pt idx="4974">
                  <c:v>1.4449999999999992</c:v>
                </c:pt>
                <c:pt idx="4975">
                  <c:v>2.06</c:v>
                </c:pt>
                <c:pt idx="4976">
                  <c:v>-1.3875000000000002</c:v>
                </c:pt>
                <c:pt idx="4977">
                  <c:v>-1.4125000000000001</c:v>
                </c:pt>
                <c:pt idx="4978">
                  <c:v>0.56500000000000006</c:v>
                </c:pt>
                <c:pt idx="4979">
                  <c:v>2.4375</c:v>
                </c:pt>
                <c:pt idx="4980">
                  <c:v>0.49199999999999999</c:v>
                </c:pt>
                <c:pt idx="4981">
                  <c:v>1.1833333333333333</c:v>
                </c:pt>
                <c:pt idx="4982">
                  <c:v>6.7499999999999949E-2</c:v>
                </c:pt>
                <c:pt idx="4983">
                  <c:v>-0.82</c:v>
                </c:pt>
                <c:pt idx="4984">
                  <c:v>0.81749999999999989</c:v>
                </c:pt>
                <c:pt idx="4985">
                  <c:v>-0.72000000000000008</c:v>
                </c:pt>
                <c:pt idx="4986">
                  <c:v>2.3512499999999998</c:v>
                </c:pt>
                <c:pt idx="4987">
                  <c:v>0.28999999999999998</c:v>
                </c:pt>
                <c:pt idx="4988">
                  <c:v>-5.5000000000000028E-2</c:v>
                </c:pt>
                <c:pt idx="4989">
                  <c:v>1.7381818181818176</c:v>
                </c:pt>
                <c:pt idx="4990">
                  <c:v>-0.49600000000000011</c:v>
                </c:pt>
                <c:pt idx="4991">
                  <c:v>1.7240000000000002</c:v>
                </c:pt>
                <c:pt idx="4992">
                  <c:v>1.0999999999999999</c:v>
                </c:pt>
                <c:pt idx="4993">
                  <c:v>-0.56999999999999995</c:v>
                </c:pt>
                <c:pt idx="4994">
                  <c:v>-0.26333333333333336</c:v>
                </c:pt>
                <c:pt idx="4995">
                  <c:v>-0.24</c:v>
                </c:pt>
                <c:pt idx="4996">
                  <c:v>-0.62000000000000011</c:v>
                </c:pt>
                <c:pt idx="4997">
                  <c:v>1.3914285714285715</c:v>
                </c:pt>
                <c:pt idx="4998">
                  <c:v>1.37</c:v>
                </c:pt>
                <c:pt idx="4999">
                  <c:v>0.94500000000000006</c:v>
                </c:pt>
                <c:pt idx="5000">
                  <c:v>0.88400000000000001</c:v>
                </c:pt>
                <c:pt idx="5001">
                  <c:v>-1.68</c:v>
                </c:pt>
                <c:pt idx="5002">
                  <c:v>-0.91999999999999993</c:v>
                </c:pt>
                <c:pt idx="5003">
                  <c:v>1.9899999999999998</c:v>
                </c:pt>
                <c:pt idx="5004">
                  <c:v>1.6949999999999998</c:v>
                </c:pt>
                <c:pt idx="5005">
                  <c:v>1.65</c:v>
                </c:pt>
                <c:pt idx="5006">
                  <c:v>-0.7400000000000001</c:v>
                </c:pt>
                <c:pt idx="5007">
                  <c:v>1.0649999999999999</c:v>
                </c:pt>
                <c:pt idx="5008">
                  <c:v>1.5175000000000001</c:v>
                </c:pt>
                <c:pt idx="5009">
                  <c:v>0.67666666666666675</c:v>
                </c:pt>
                <c:pt idx="5010">
                  <c:v>1.3677777777777778</c:v>
                </c:pt>
                <c:pt idx="5011">
                  <c:v>0</c:v>
                </c:pt>
                <c:pt idx="5012">
                  <c:v>-0.19000000000000003</c:v>
                </c:pt>
                <c:pt idx="5013">
                  <c:v>1.0699999999999998</c:v>
                </c:pt>
                <c:pt idx="5014">
                  <c:v>2.2133333333333334</c:v>
                </c:pt>
                <c:pt idx="5015">
                  <c:v>1.4585714285714286</c:v>
                </c:pt>
                <c:pt idx="5016">
                  <c:v>-1.1399999999999999</c:v>
                </c:pt>
                <c:pt idx="5017">
                  <c:v>0.54500000000000004</c:v>
                </c:pt>
                <c:pt idx="5018">
                  <c:v>-0.73</c:v>
                </c:pt>
                <c:pt idx="5019">
                  <c:v>-0.47999999999999993</c:v>
                </c:pt>
                <c:pt idx="5020">
                  <c:v>1.18</c:v>
                </c:pt>
                <c:pt idx="5021">
                  <c:v>0.90600000000000003</c:v>
                </c:pt>
                <c:pt idx="5022">
                  <c:v>1.3133333333333332</c:v>
                </c:pt>
                <c:pt idx="5023">
                  <c:v>1.985714285714286</c:v>
                </c:pt>
                <c:pt idx="5024">
                  <c:v>0.97</c:v>
                </c:pt>
                <c:pt idx="5025">
                  <c:v>1.796</c:v>
                </c:pt>
                <c:pt idx="5026">
                  <c:v>0.89800000000000002</c:v>
                </c:pt>
                <c:pt idx="5027">
                  <c:v>-0.51249999999999984</c:v>
                </c:pt>
                <c:pt idx="5028">
                  <c:v>2.4</c:v>
                </c:pt>
                <c:pt idx="5029">
                  <c:v>-2.15</c:v>
                </c:pt>
                <c:pt idx="5030">
                  <c:v>-0.55333333333333334</c:v>
                </c:pt>
                <c:pt idx="5031">
                  <c:v>0.82666666666666666</c:v>
                </c:pt>
                <c:pt idx="5032">
                  <c:v>0.4225000000000001</c:v>
                </c:pt>
                <c:pt idx="5033">
                  <c:v>0.22999999999999998</c:v>
                </c:pt>
                <c:pt idx="5034">
                  <c:v>1.39</c:v>
                </c:pt>
                <c:pt idx="5035">
                  <c:v>-0.29428571428571421</c:v>
                </c:pt>
                <c:pt idx="5036">
                  <c:v>1.26</c:v>
                </c:pt>
                <c:pt idx="5037">
                  <c:v>-2.0374999999999996</c:v>
                </c:pt>
                <c:pt idx="5038">
                  <c:v>-2.1566666666666667</c:v>
                </c:pt>
                <c:pt idx="5039">
                  <c:v>-1.2875000000000001</c:v>
                </c:pt>
                <c:pt idx="5040">
                  <c:v>0.53500000000000003</c:v>
                </c:pt>
                <c:pt idx="5041">
                  <c:v>0.40333333333333332</c:v>
                </c:pt>
                <c:pt idx="5042">
                  <c:v>-0.46250000000000002</c:v>
                </c:pt>
                <c:pt idx="5043">
                  <c:v>-0.22</c:v>
                </c:pt>
                <c:pt idx="5044">
                  <c:v>3.3187500000000001</c:v>
                </c:pt>
                <c:pt idx="5045">
                  <c:v>-1.7124999999999999</c:v>
                </c:pt>
                <c:pt idx="5046">
                  <c:v>0.192</c:v>
                </c:pt>
                <c:pt idx="5047">
                  <c:v>0.45999999999999991</c:v>
                </c:pt>
                <c:pt idx="5048">
                  <c:v>-3.5000000000000031E-2</c:v>
                </c:pt>
                <c:pt idx="5049">
                  <c:v>-0.13900000000000001</c:v>
                </c:pt>
                <c:pt idx="5050">
                  <c:v>0.52166666666666661</c:v>
                </c:pt>
                <c:pt idx="5051">
                  <c:v>0.14857142857142849</c:v>
                </c:pt>
                <c:pt idx="5052">
                  <c:v>0.20999999999999996</c:v>
                </c:pt>
                <c:pt idx="5053">
                  <c:v>1.6539999999999999</c:v>
                </c:pt>
                <c:pt idx="5054">
                  <c:v>1.4540000000000002</c:v>
                </c:pt>
                <c:pt idx="5055">
                  <c:v>0.67333333333333334</c:v>
                </c:pt>
                <c:pt idx="5056">
                  <c:v>1.666666666666668E-2</c:v>
                </c:pt>
                <c:pt idx="5057">
                  <c:v>0.59</c:v>
                </c:pt>
                <c:pt idx="5058">
                  <c:v>1.9750000000000001</c:v>
                </c:pt>
                <c:pt idx="5059">
                  <c:v>-0.52499999999999991</c:v>
                </c:pt>
                <c:pt idx="5060">
                  <c:v>-0.78333333333333333</c:v>
                </c:pt>
                <c:pt idx="5061">
                  <c:v>0.74333333333333318</c:v>
                </c:pt>
                <c:pt idx="5062">
                  <c:v>0.42200000000000004</c:v>
                </c:pt>
                <c:pt idx="5063">
                  <c:v>1.9024999999999999</c:v>
                </c:pt>
                <c:pt idx="5064">
                  <c:v>-0.76000000000000012</c:v>
                </c:pt>
                <c:pt idx="5065">
                  <c:v>1.2385714285714287</c:v>
                </c:pt>
                <c:pt idx="5066">
                  <c:v>0.60428571428571431</c:v>
                </c:pt>
                <c:pt idx="5067">
                  <c:v>-1.41</c:v>
                </c:pt>
                <c:pt idx="5068">
                  <c:v>-0.19</c:v>
                </c:pt>
                <c:pt idx="5069">
                  <c:v>0.27</c:v>
                </c:pt>
                <c:pt idx="5070">
                  <c:v>-3.9999999999999994E-2</c:v>
                </c:pt>
                <c:pt idx="5071">
                  <c:v>-1.0000000000000009E-2</c:v>
                </c:pt>
                <c:pt idx="5072">
                  <c:v>1.3138461538461534</c:v>
                </c:pt>
                <c:pt idx="5073">
                  <c:v>-0.16166666666666665</c:v>
                </c:pt>
                <c:pt idx="5074">
                  <c:v>-1.4100000000000001</c:v>
                </c:pt>
                <c:pt idx="5075">
                  <c:v>1.365</c:v>
                </c:pt>
                <c:pt idx="5076">
                  <c:v>-0.31333333333333335</c:v>
                </c:pt>
                <c:pt idx="5077">
                  <c:v>2.6174999999999997</c:v>
                </c:pt>
                <c:pt idx="5078">
                  <c:v>0.38500000000000001</c:v>
                </c:pt>
                <c:pt idx="5079">
                  <c:v>0.32</c:v>
                </c:pt>
                <c:pt idx="5080">
                  <c:v>-0.41333333333333333</c:v>
                </c:pt>
                <c:pt idx="5081">
                  <c:v>0.60250000000000004</c:v>
                </c:pt>
                <c:pt idx="5082">
                  <c:v>2.5539999999999998</c:v>
                </c:pt>
                <c:pt idx="5083">
                  <c:v>0.80777777777777748</c:v>
                </c:pt>
                <c:pt idx="5084">
                  <c:v>0.45</c:v>
                </c:pt>
                <c:pt idx="5085">
                  <c:v>1.4271428571428575</c:v>
                </c:pt>
                <c:pt idx="5086">
                  <c:v>-0.10571428571428572</c:v>
                </c:pt>
                <c:pt idx="5087">
                  <c:v>1.33</c:v>
                </c:pt>
                <c:pt idx="5088">
                  <c:v>0.79374999999999996</c:v>
                </c:pt>
                <c:pt idx="5089">
                  <c:v>-8.2857142857142893E-2</c:v>
                </c:pt>
                <c:pt idx="5090">
                  <c:v>-0.53333333333333333</c:v>
                </c:pt>
                <c:pt idx="5091">
                  <c:v>1.6839999999999999</c:v>
                </c:pt>
                <c:pt idx="5092">
                  <c:v>-1.635</c:v>
                </c:pt>
                <c:pt idx="5093">
                  <c:v>1.4375000000000002</c:v>
                </c:pt>
                <c:pt idx="5094">
                  <c:v>2.59</c:v>
                </c:pt>
                <c:pt idx="5095">
                  <c:v>0.19599999999999995</c:v>
                </c:pt>
                <c:pt idx="5096">
                  <c:v>-1.37</c:v>
                </c:pt>
                <c:pt idx="5097">
                  <c:v>1.2875000000000001</c:v>
                </c:pt>
                <c:pt idx="5098">
                  <c:v>0.52500000000000002</c:v>
                </c:pt>
                <c:pt idx="5099">
                  <c:v>1.2316666666666671</c:v>
                </c:pt>
                <c:pt idx="5100">
                  <c:v>0.95800000000000018</c:v>
                </c:pt>
                <c:pt idx="5101">
                  <c:v>-1.238</c:v>
                </c:pt>
                <c:pt idx="5102">
                  <c:v>0.3666666666666667</c:v>
                </c:pt>
                <c:pt idx="5103">
                  <c:v>0.20500000000000002</c:v>
                </c:pt>
                <c:pt idx="5104">
                  <c:v>0.86999999999999977</c:v>
                </c:pt>
                <c:pt idx="5105">
                  <c:v>0.11999999999999997</c:v>
                </c:pt>
                <c:pt idx="5106">
                  <c:v>-1.2414285714285713</c:v>
                </c:pt>
                <c:pt idx="5107">
                  <c:v>0.80499999999999994</c:v>
                </c:pt>
                <c:pt idx="5108">
                  <c:v>-0.39</c:v>
                </c:pt>
                <c:pt idx="5109">
                  <c:v>1.4507692307692308</c:v>
                </c:pt>
                <c:pt idx="5110">
                  <c:v>0.79749999999999999</c:v>
                </c:pt>
                <c:pt idx="5111">
                  <c:v>0.75529411764705878</c:v>
                </c:pt>
                <c:pt idx="5112">
                  <c:v>0.5033333333333333</c:v>
                </c:pt>
                <c:pt idx="5113">
                  <c:v>-1.18</c:v>
                </c:pt>
                <c:pt idx="5114">
                  <c:v>0.84875000000000012</c:v>
                </c:pt>
                <c:pt idx="5115">
                  <c:v>8.2500000000000018E-2</c:v>
                </c:pt>
                <c:pt idx="5116">
                  <c:v>0.05</c:v>
                </c:pt>
                <c:pt idx="5117">
                  <c:v>0.30833333333333335</c:v>
                </c:pt>
                <c:pt idx="5118">
                  <c:v>2.8519999999999999</c:v>
                </c:pt>
                <c:pt idx="5119">
                  <c:v>1.365</c:v>
                </c:pt>
                <c:pt idx="5120">
                  <c:v>1.4850000000000001</c:v>
                </c:pt>
                <c:pt idx="5121">
                  <c:v>-3.5000000000000017E-2</c:v>
                </c:pt>
                <c:pt idx="5122">
                  <c:v>0.73285714285714287</c:v>
                </c:pt>
                <c:pt idx="5123">
                  <c:v>0.19999999999999993</c:v>
                </c:pt>
                <c:pt idx="5124">
                  <c:v>-9.1999999999999985E-2</c:v>
                </c:pt>
                <c:pt idx="5125">
                  <c:v>1.6788888888888889</c:v>
                </c:pt>
                <c:pt idx="5126">
                  <c:v>-1.5819999999999999</c:v>
                </c:pt>
                <c:pt idx="5127">
                  <c:v>2.4999999999999949E-2</c:v>
                </c:pt>
                <c:pt idx="5128">
                  <c:v>0.47250000000000009</c:v>
                </c:pt>
                <c:pt idx="5129">
                  <c:v>-0.65666666666666662</c:v>
                </c:pt>
                <c:pt idx="5130">
                  <c:v>0.12250000000000005</c:v>
                </c:pt>
                <c:pt idx="5131">
                  <c:v>1.4977777777777777</c:v>
                </c:pt>
                <c:pt idx="5132">
                  <c:v>7.5000000000000108E-2</c:v>
                </c:pt>
                <c:pt idx="5133">
                  <c:v>0.35333333333333333</c:v>
                </c:pt>
                <c:pt idx="5134">
                  <c:v>0.62666666666666659</c:v>
                </c:pt>
                <c:pt idx="5135">
                  <c:v>-0.14428571428571421</c:v>
                </c:pt>
                <c:pt idx="5136">
                  <c:v>1.5866666666666667</c:v>
                </c:pt>
                <c:pt idx="5137">
                  <c:v>1.25</c:v>
                </c:pt>
                <c:pt idx="5138">
                  <c:v>-0.37142857142857139</c:v>
                </c:pt>
                <c:pt idx="5139">
                  <c:v>1.9666666666666668</c:v>
                </c:pt>
                <c:pt idx="5140">
                  <c:v>-1.9071428571428568</c:v>
                </c:pt>
                <c:pt idx="5141">
                  <c:v>-1.895</c:v>
                </c:pt>
                <c:pt idx="5142">
                  <c:v>1.0950000000000002</c:v>
                </c:pt>
                <c:pt idx="5143">
                  <c:v>0.70199999999999996</c:v>
                </c:pt>
                <c:pt idx="5144">
                  <c:v>0.39</c:v>
                </c:pt>
                <c:pt idx="5145">
                  <c:v>0.22000000000000003</c:v>
                </c:pt>
                <c:pt idx="5146">
                  <c:v>-1.32</c:v>
                </c:pt>
                <c:pt idx="5147">
                  <c:v>-1.29</c:v>
                </c:pt>
                <c:pt idx="5148">
                  <c:v>-0.56999999999999995</c:v>
                </c:pt>
                <c:pt idx="5149">
                  <c:v>0.06</c:v>
                </c:pt>
                <c:pt idx="5150">
                  <c:v>3.1471428571428572</c:v>
                </c:pt>
                <c:pt idx="5151">
                  <c:v>1.9890000000000001</c:v>
                </c:pt>
                <c:pt idx="5152">
                  <c:v>0.97</c:v>
                </c:pt>
                <c:pt idx="5153">
                  <c:v>-1.0583333333333333</c:v>
                </c:pt>
                <c:pt idx="5154">
                  <c:v>1.8116666666666665</c:v>
                </c:pt>
                <c:pt idx="5155">
                  <c:v>1.125</c:v>
                </c:pt>
                <c:pt idx="5156">
                  <c:v>-0.11363636363636367</c:v>
                </c:pt>
                <c:pt idx="5157">
                  <c:v>-6.6666666666666721E-2</c:v>
                </c:pt>
                <c:pt idx="5158">
                  <c:v>0.63400000000000001</c:v>
                </c:pt>
                <c:pt idx="5159">
                  <c:v>0.68333333333333324</c:v>
                </c:pt>
                <c:pt idx="5160">
                  <c:v>0.58142857142857152</c:v>
                </c:pt>
                <c:pt idx="5161">
                  <c:v>-0.50500000000000023</c:v>
                </c:pt>
                <c:pt idx="5162">
                  <c:v>-1.2662499999999999</c:v>
                </c:pt>
                <c:pt idx="5163">
                  <c:v>-0.78</c:v>
                </c:pt>
                <c:pt idx="5164">
                  <c:v>-0.15833333333333333</c:v>
                </c:pt>
                <c:pt idx="5165">
                  <c:v>1.0814285714285712</c:v>
                </c:pt>
                <c:pt idx="5166">
                  <c:v>1.298</c:v>
                </c:pt>
                <c:pt idx="5167">
                  <c:v>0.43</c:v>
                </c:pt>
                <c:pt idx="5168">
                  <c:v>-0.95</c:v>
                </c:pt>
                <c:pt idx="5169">
                  <c:v>1.8719999999999999</c:v>
                </c:pt>
                <c:pt idx="5170">
                  <c:v>1.9450000000000001</c:v>
                </c:pt>
                <c:pt idx="5171">
                  <c:v>0.60083333333333322</c:v>
                </c:pt>
                <c:pt idx="5172">
                  <c:v>-1.89</c:v>
                </c:pt>
                <c:pt idx="5173">
                  <c:v>-0.5575</c:v>
                </c:pt>
                <c:pt idx="5174">
                  <c:v>0.16499999999999998</c:v>
                </c:pt>
                <c:pt idx="5175">
                  <c:v>0.36000000000000004</c:v>
                </c:pt>
                <c:pt idx="5176">
                  <c:v>-1.8050000000000002</c:v>
                </c:pt>
                <c:pt idx="5177">
                  <c:v>-0.83000000000000007</c:v>
                </c:pt>
                <c:pt idx="5178">
                  <c:v>0.76333333333333331</c:v>
                </c:pt>
                <c:pt idx="5179">
                  <c:v>-1.1679999999999999</c:v>
                </c:pt>
                <c:pt idx="5180">
                  <c:v>2.0700000000000003</c:v>
                </c:pt>
                <c:pt idx="5181">
                  <c:v>0.54999999999999993</c:v>
                </c:pt>
                <c:pt idx="5182">
                  <c:v>-0.73499999999999988</c:v>
                </c:pt>
                <c:pt idx="5183">
                  <c:v>0.79</c:v>
                </c:pt>
                <c:pt idx="5184">
                  <c:v>-0.83124999999999993</c:v>
                </c:pt>
                <c:pt idx="5185">
                  <c:v>-0.49249999999999999</c:v>
                </c:pt>
                <c:pt idx="5186">
                  <c:v>1.92</c:v>
                </c:pt>
                <c:pt idx="5187">
                  <c:v>2.68</c:v>
                </c:pt>
                <c:pt idx="5188">
                  <c:v>1.4677777777777776</c:v>
                </c:pt>
                <c:pt idx="5189">
                  <c:v>0.15333333333333329</c:v>
                </c:pt>
                <c:pt idx="5190">
                  <c:v>1.42</c:v>
                </c:pt>
                <c:pt idx="5191">
                  <c:v>-0.10599999999999998</c:v>
                </c:pt>
                <c:pt idx="5192">
                  <c:v>-1.9850000000000001</c:v>
                </c:pt>
                <c:pt idx="5193">
                  <c:v>-0.89</c:v>
                </c:pt>
                <c:pt idx="5194">
                  <c:v>1.115</c:v>
                </c:pt>
                <c:pt idx="5195">
                  <c:v>0.68249999999999988</c:v>
                </c:pt>
                <c:pt idx="5196">
                  <c:v>1.0987499999999999</c:v>
                </c:pt>
                <c:pt idx="5197">
                  <c:v>0.14500000000000002</c:v>
                </c:pt>
                <c:pt idx="5198">
                  <c:v>-1.4671428571428571</c:v>
                </c:pt>
                <c:pt idx="5199">
                  <c:v>0.39000000000000007</c:v>
                </c:pt>
                <c:pt idx="5200">
                  <c:v>0.42333333333333334</c:v>
                </c:pt>
                <c:pt idx="5201">
                  <c:v>-2.2999999999999998</c:v>
                </c:pt>
                <c:pt idx="5202">
                  <c:v>1.9140000000000001</c:v>
                </c:pt>
                <c:pt idx="5203">
                  <c:v>0.99749999999999983</c:v>
                </c:pt>
                <c:pt idx="5204">
                  <c:v>1.7</c:v>
                </c:pt>
                <c:pt idx="5205">
                  <c:v>1.5239999999999998</c:v>
                </c:pt>
                <c:pt idx="5206">
                  <c:v>0.87333333333333341</c:v>
                </c:pt>
                <c:pt idx="5207">
                  <c:v>-3.66</c:v>
                </c:pt>
                <c:pt idx="5208">
                  <c:v>7.5000000000000067E-2</c:v>
                </c:pt>
                <c:pt idx="5209">
                  <c:v>1.6889999999999996</c:v>
                </c:pt>
                <c:pt idx="5210">
                  <c:v>0.17333333333333326</c:v>
                </c:pt>
                <c:pt idx="5211">
                  <c:v>0.2</c:v>
                </c:pt>
                <c:pt idx="5212">
                  <c:v>-0.45875000000000005</c:v>
                </c:pt>
                <c:pt idx="5213">
                  <c:v>-0.82499999999999996</c:v>
                </c:pt>
                <c:pt idx="5214">
                  <c:v>0.90400000000000014</c:v>
                </c:pt>
                <c:pt idx="5215">
                  <c:v>-0.48499999999999999</c:v>
                </c:pt>
                <c:pt idx="5216">
                  <c:v>1.2066666666666668</c:v>
                </c:pt>
                <c:pt idx="5217">
                  <c:v>-0.46857142857142858</c:v>
                </c:pt>
                <c:pt idx="5218">
                  <c:v>1.6124999999999998</c:v>
                </c:pt>
                <c:pt idx="5219">
                  <c:v>-0.64624999999999999</c:v>
                </c:pt>
                <c:pt idx="5220">
                  <c:v>0.91000000000000014</c:v>
                </c:pt>
                <c:pt idx="5221">
                  <c:v>-3.1818181818181746E-2</c:v>
                </c:pt>
                <c:pt idx="5222">
                  <c:v>0.27249999999999996</c:v>
                </c:pt>
                <c:pt idx="5223">
                  <c:v>1.5585714285714285</c:v>
                </c:pt>
                <c:pt idx="5224">
                  <c:v>1.0899999999999999</c:v>
                </c:pt>
                <c:pt idx="5225">
                  <c:v>-1.6160000000000001</c:v>
                </c:pt>
                <c:pt idx="5226">
                  <c:v>1.4718181818181812</c:v>
                </c:pt>
                <c:pt idx="5227">
                  <c:v>-0.6433333333333332</c:v>
                </c:pt>
                <c:pt idx="5228">
                  <c:v>0.42000000000000004</c:v>
                </c:pt>
                <c:pt idx="5229">
                  <c:v>-3.2857142857142821E-2</c:v>
                </c:pt>
                <c:pt idx="5230">
                  <c:v>0.59</c:v>
                </c:pt>
                <c:pt idx="5231">
                  <c:v>-2.0299999999999998</c:v>
                </c:pt>
                <c:pt idx="5232">
                  <c:v>0.83333333333333315</c:v>
                </c:pt>
                <c:pt idx="5233">
                  <c:v>2.0814285714285714</c:v>
                </c:pt>
                <c:pt idx="5234">
                  <c:v>1.33</c:v>
                </c:pt>
                <c:pt idx="5235">
                  <c:v>-0.92500000000000004</c:v>
                </c:pt>
                <c:pt idx="5236">
                  <c:v>0.59833333333333349</c:v>
                </c:pt>
                <c:pt idx="5237">
                  <c:v>1.1540000000000001</c:v>
                </c:pt>
                <c:pt idx="5238">
                  <c:v>-0.7</c:v>
                </c:pt>
                <c:pt idx="5239">
                  <c:v>2.2512499999999998</c:v>
                </c:pt>
                <c:pt idx="5240">
                  <c:v>-2.2500000000000062E-2</c:v>
                </c:pt>
                <c:pt idx="5241">
                  <c:v>1.7522222222222221</c:v>
                </c:pt>
                <c:pt idx="5242">
                  <c:v>1.0150000000000001</c:v>
                </c:pt>
                <c:pt idx="5243">
                  <c:v>-1.4733333333333334</c:v>
                </c:pt>
                <c:pt idx="5244">
                  <c:v>-1.1633333333333333</c:v>
                </c:pt>
                <c:pt idx="5245">
                  <c:v>1.7666666666666668</c:v>
                </c:pt>
                <c:pt idx="5246">
                  <c:v>-0.29666666666666658</c:v>
                </c:pt>
                <c:pt idx="5247">
                  <c:v>2.9079999999999999</c:v>
                </c:pt>
                <c:pt idx="5248">
                  <c:v>1.6900000000000002</c:v>
                </c:pt>
                <c:pt idx="5249">
                  <c:v>0.91499999999999992</c:v>
                </c:pt>
                <c:pt idx="5250">
                  <c:v>2.2511111111111113</c:v>
                </c:pt>
                <c:pt idx="5251">
                  <c:v>-0.45666666666666678</c:v>
                </c:pt>
                <c:pt idx="5252">
                  <c:v>1.1579999999999999</c:v>
                </c:pt>
                <c:pt idx="5253">
                  <c:v>-0.12199999999999997</c:v>
                </c:pt>
                <c:pt idx="5254">
                  <c:v>-0.87333333333333341</c:v>
                </c:pt>
                <c:pt idx="5255">
                  <c:v>0.1125000000000001</c:v>
                </c:pt>
                <c:pt idx="5256">
                  <c:v>0.8075</c:v>
                </c:pt>
                <c:pt idx="5257">
                  <c:v>2.2440000000000002</c:v>
                </c:pt>
                <c:pt idx="5258">
                  <c:v>0.49</c:v>
                </c:pt>
                <c:pt idx="5259">
                  <c:v>-0.42</c:v>
                </c:pt>
                <c:pt idx="5260">
                  <c:v>0.94</c:v>
                </c:pt>
                <c:pt idx="5261">
                  <c:v>0.81400000000000006</c:v>
                </c:pt>
                <c:pt idx="5262">
                  <c:v>-0.77666666666666673</c:v>
                </c:pt>
                <c:pt idx="5263">
                  <c:v>0.77428571428571435</c:v>
                </c:pt>
                <c:pt idx="5264">
                  <c:v>1.3225</c:v>
                </c:pt>
                <c:pt idx="5265">
                  <c:v>0.75363636363636355</c:v>
                </c:pt>
                <c:pt idx="5266">
                  <c:v>0.93</c:v>
                </c:pt>
                <c:pt idx="5267">
                  <c:v>-0.78400000000000003</c:v>
                </c:pt>
                <c:pt idx="5268">
                  <c:v>-0.66</c:v>
                </c:pt>
                <c:pt idx="5269">
                  <c:v>1.43</c:v>
                </c:pt>
                <c:pt idx="5270">
                  <c:v>2.2949999999999995</c:v>
                </c:pt>
                <c:pt idx="5271">
                  <c:v>0.24000000000000005</c:v>
                </c:pt>
                <c:pt idx="5272">
                  <c:v>1.2033333333333331</c:v>
                </c:pt>
                <c:pt idx="5273">
                  <c:v>1.2899999999999998</c:v>
                </c:pt>
                <c:pt idx="5274">
                  <c:v>0.49299999999999988</c:v>
                </c:pt>
                <c:pt idx="5275">
                  <c:v>0.86399999999999988</c:v>
                </c:pt>
                <c:pt idx="5276">
                  <c:v>2.0054545454545458</c:v>
                </c:pt>
                <c:pt idx="5277">
                  <c:v>1.3575000000000002</c:v>
                </c:pt>
                <c:pt idx="5278">
                  <c:v>-2.14</c:v>
                </c:pt>
                <c:pt idx="5279">
                  <c:v>0.36</c:v>
                </c:pt>
                <c:pt idx="5280">
                  <c:v>1.365</c:v>
                </c:pt>
                <c:pt idx="5281">
                  <c:v>1.1000000000000001</c:v>
                </c:pt>
                <c:pt idx="5282">
                  <c:v>0.71</c:v>
                </c:pt>
                <c:pt idx="5283">
                  <c:v>1.286</c:v>
                </c:pt>
                <c:pt idx="5284">
                  <c:v>0.51333333333333331</c:v>
                </c:pt>
                <c:pt idx="5285">
                  <c:v>1.8228571428571427</c:v>
                </c:pt>
                <c:pt idx="5286">
                  <c:v>2.8860000000000001</c:v>
                </c:pt>
                <c:pt idx="5287">
                  <c:v>-0.66500000000000004</c:v>
                </c:pt>
                <c:pt idx="5288">
                  <c:v>1.0000000000000009E-2</c:v>
                </c:pt>
                <c:pt idx="5289">
                  <c:v>-1.1274999999999999</c:v>
                </c:pt>
                <c:pt idx="5290">
                  <c:v>0.47749999999999998</c:v>
                </c:pt>
                <c:pt idx="5291">
                  <c:v>-1.3475000000000001</c:v>
                </c:pt>
                <c:pt idx="5292">
                  <c:v>-1.8800000000000001</c:v>
                </c:pt>
                <c:pt idx="5293">
                  <c:v>-0.79200000000000004</c:v>
                </c:pt>
                <c:pt idx="5294">
                  <c:v>0.32</c:v>
                </c:pt>
                <c:pt idx="5295">
                  <c:v>2.2400000000000002</c:v>
                </c:pt>
                <c:pt idx="5296">
                  <c:v>-0.15200000000000005</c:v>
                </c:pt>
                <c:pt idx="5297">
                  <c:v>2.84</c:v>
                </c:pt>
                <c:pt idx="5298">
                  <c:v>0.96666666666666679</c:v>
                </c:pt>
                <c:pt idx="5299">
                  <c:v>0.3683333333333334</c:v>
                </c:pt>
                <c:pt idx="5300">
                  <c:v>-0.45333333333333331</c:v>
                </c:pt>
                <c:pt idx="5301">
                  <c:v>0.96299999999999986</c:v>
                </c:pt>
                <c:pt idx="5302">
                  <c:v>0.7466666666666667</c:v>
                </c:pt>
                <c:pt idx="5303">
                  <c:v>1.38</c:v>
                </c:pt>
                <c:pt idx="5304">
                  <c:v>0.32833333333333342</c:v>
                </c:pt>
                <c:pt idx="5305">
                  <c:v>1.0733333333333335</c:v>
                </c:pt>
                <c:pt idx="5306">
                  <c:v>0.67166666666666675</c:v>
                </c:pt>
                <c:pt idx="5307">
                  <c:v>2.81</c:v>
                </c:pt>
                <c:pt idx="5308">
                  <c:v>0.45333333333333337</c:v>
                </c:pt>
                <c:pt idx="5309">
                  <c:v>0.83000000000000007</c:v>
                </c:pt>
                <c:pt idx="5310">
                  <c:v>-0.43</c:v>
                </c:pt>
                <c:pt idx="5311">
                  <c:v>-0.49999999999999994</c:v>
                </c:pt>
                <c:pt idx="5312">
                  <c:v>1.0657142857142858</c:v>
                </c:pt>
                <c:pt idx="5313">
                  <c:v>-1.1500000000000001</c:v>
                </c:pt>
                <c:pt idx="5314">
                  <c:v>-0.10777777777777778</c:v>
                </c:pt>
                <c:pt idx="5315">
                  <c:v>0.83200000000000007</c:v>
                </c:pt>
                <c:pt idx="5316">
                  <c:v>1.3033333333333335</c:v>
                </c:pt>
                <c:pt idx="5317">
                  <c:v>1.0783333333333334</c:v>
                </c:pt>
                <c:pt idx="5318">
                  <c:v>0</c:v>
                </c:pt>
                <c:pt idx="5319">
                  <c:v>-1.8675000000000002</c:v>
                </c:pt>
                <c:pt idx="5320">
                  <c:v>0.57199999999999995</c:v>
                </c:pt>
                <c:pt idx="5321">
                  <c:v>0.68200000000000005</c:v>
                </c:pt>
                <c:pt idx="5322">
                  <c:v>0.11800000000000002</c:v>
                </c:pt>
                <c:pt idx="5323">
                  <c:v>2.08</c:v>
                </c:pt>
                <c:pt idx="5324">
                  <c:v>0.15000000000000019</c:v>
                </c:pt>
                <c:pt idx="5325">
                  <c:v>-0.39666666666666672</c:v>
                </c:pt>
                <c:pt idx="5326">
                  <c:v>1.97</c:v>
                </c:pt>
                <c:pt idx="5327">
                  <c:v>0.63666666666666671</c:v>
                </c:pt>
                <c:pt idx="5328">
                  <c:v>0.4133333333333335</c:v>
                </c:pt>
                <c:pt idx="5329">
                  <c:v>-0.90333333333333343</c:v>
                </c:pt>
                <c:pt idx="5330">
                  <c:v>0.54166666666666663</c:v>
                </c:pt>
                <c:pt idx="5331">
                  <c:v>1.58</c:v>
                </c:pt>
                <c:pt idx="5332">
                  <c:v>1.01</c:v>
                </c:pt>
                <c:pt idx="5333">
                  <c:v>0.37333333333333335</c:v>
                </c:pt>
                <c:pt idx="5334">
                  <c:v>-0.41454545454545427</c:v>
                </c:pt>
                <c:pt idx="5335">
                  <c:v>0.8899999999999999</c:v>
                </c:pt>
                <c:pt idx="5336">
                  <c:v>-1.9999999999999962E-2</c:v>
                </c:pt>
                <c:pt idx="5337">
                  <c:v>3.1428571428571396E-2</c:v>
                </c:pt>
                <c:pt idx="5338">
                  <c:v>-0.68</c:v>
                </c:pt>
                <c:pt idx="5339">
                  <c:v>1.276</c:v>
                </c:pt>
                <c:pt idx="5340">
                  <c:v>-0.3125</c:v>
                </c:pt>
                <c:pt idx="5341">
                  <c:v>1.7149999999999999</c:v>
                </c:pt>
                <c:pt idx="5342">
                  <c:v>-0.12749999999999995</c:v>
                </c:pt>
                <c:pt idx="5343">
                  <c:v>0.11399999999999988</c:v>
                </c:pt>
                <c:pt idx="5344">
                  <c:v>0.22800000000000004</c:v>
                </c:pt>
                <c:pt idx="5345">
                  <c:v>1.750909090909091</c:v>
                </c:pt>
                <c:pt idx="5346">
                  <c:v>1.502</c:v>
                </c:pt>
                <c:pt idx="5347">
                  <c:v>0.86250000000000004</c:v>
                </c:pt>
                <c:pt idx="5348">
                  <c:v>-0.12000000000000005</c:v>
                </c:pt>
                <c:pt idx="5349">
                  <c:v>-0.63400000000000001</c:v>
                </c:pt>
                <c:pt idx="5350">
                  <c:v>2.0350000000000001</c:v>
                </c:pt>
                <c:pt idx="5351">
                  <c:v>1.5036363636363639</c:v>
                </c:pt>
                <c:pt idx="5352">
                  <c:v>-0.58500000000000008</c:v>
                </c:pt>
                <c:pt idx="5353">
                  <c:v>-1.0866666666666667</c:v>
                </c:pt>
                <c:pt idx="5354">
                  <c:v>-1.875</c:v>
                </c:pt>
                <c:pt idx="5355">
                  <c:v>-0.84499999999999997</c:v>
                </c:pt>
                <c:pt idx="5356">
                  <c:v>1.66</c:v>
                </c:pt>
                <c:pt idx="5357">
                  <c:v>0.50500000000000012</c:v>
                </c:pt>
                <c:pt idx="5358">
                  <c:v>1.32</c:v>
                </c:pt>
                <c:pt idx="5359">
                  <c:v>-1</c:v>
                </c:pt>
                <c:pt idx="5360">
                  <c:v>-0.24</c:v>
                </c:pt>
                <c:pt idx="5361">
                  <c:v>0.92249999999999988</c:v>
                </c:pt>
                <c:pt idx="5362">
                  <c:v>0</c:v>
                </c:pt>
                <c:pt idx="5363">
                  <c:v>-0.26249999999999996</c:v>
                </c:pt>
                <c:pt idx="5364">
                  <c:v>1.7690909090909093</c:v>
                </c:pt>
                <c:pt idx="5365">
                  <c:v>-0.29875000000000002</c:v>
                </c:pt>
                <c:pt idx="5366">
                  <c:v>1.0033333333333332</c:v>
                </c:pt>
                <c:pt idx="5367">
                  <c:v>1.55125</c:v>
                </c:pt>
                <c:pt idx="5368">
                  <c:v>1.1300000000000001</c:v>
                </c:pt>
                <c:pt idx="5369">
                  <c:v>2.42</c:v>
                </c:pt>
                <c:pt idx="5370">
                  <c:v>-1.61</c:v>
                </c:pt>
                <c:pt idx="5371">
                  <c:v>1.2100000000000002</c:v>
                </c:pt>
                <c:pt idx="5372">
                  <c:v>-0.30199999999999994</c:v>
                </c:pt>
                <c:pt idx="5373">
                  <c:v>1.5383333333333329</c:v>
                </c:pt>
                <c:pt idx="5374">
                  <c:v>-1.08</c:v>
                </c:pt>
                <c:pt idx="5375">
                  <c:v>-0.32333333333333331</c:v>
                </c:pt>
                <c:pt idx="5376">
                  <c:v>1.1133333333333333</c:v>
                </c:pt>
                <c:pt idx="5377">
                  <c:v>1.2533333333333332</c:v>
                </c:pt>
                <c:pt idx="5378">
                  <c:v>-1.9300000000000002</c:v>
                </c:pt>
                <c:pt idx="5379">
                  <c:v>-0.10714285714285714</c:v>
                </c:pt>
                <c:pt idx="5380">
                  <c:v>-1.7925</c:v>
                </c:pt>
                <c:pt idx="5381">
                  <c:v>1.66</c:v>
                </c:pt>
                <c:pt idx="5382">
                  <c:v>1.39</c:v>
                </c:pt>
                <c:pt idx="5383">
                  <c:v>0.31285714285714283</c:v>
                </c:pt>
                <c:pt idx="5384">
                  <c:v>0.79999999999999993</c:v>
                </c:pt>
                <c:pt idx="5385">
                  <c:v>-1.8750000000000044E-2</c:v>
                </c:pt>
                <c:pt idx="5386">
                  <c:v>1.4140000000000001</c:v>
                </c:pt>
                <c:pt idx="5387">
                  <c:v>1.8587499999999997</c:v>
                </c:pt>
                <c:pt idx="5388">
                  <c:v>-0.11</c:v>
                </c:pt>
                <c:pt idx="5389">
                  <c:v>1.1985714285714284</c:v>
                </c:pt>
                <c:pt idx="5390">
                  <c:v>2.1666666666666723E-2</c:v>
                </c:pt>
                <c:pt idx="5391">
                  <c:v>-1.0539999999999998</c:v>
                </c:pt>
                <c:pt idx="5392">
                  <c:v>-1.1179999999999999</c:v>
                </c:pt>
                <c:pt idx="5393">
                  <c:v>1.68</c:v>
                </c:pt>
                <c:pt idx="5394">
                  <c:v>0.88</c:v>
                </c:pt>
                <c:pt idx="5395">
                  <c:v>-1.88</c:v>
                </c:pt>
                <c:pt idx="5396">
                  <c:v>3.0499999999999994</c:v>
                </c:pt>
                <c:pt idx="5397">
                  <c:v>1.3679999999999999</c:v>
                </c:pt>
                <c:pt idx="5398">
                  <c:v>-0.43333333333333329</c:v>
                </c:pt>
                <c:pt idx="5399">
                  <c:v>-1.54</c:v>
                </c:pt>
                <c:pt idx="5400">
                  <c:v>-0.26249999999999996</c:v>
                </c:pt>
                <c:pt idx="5401">
                  <c:v>0</c:v>
                </c:pt>
                <c:pt idx="5402">
                  <c:v>-0.49800000000000011</c:v>
                </c:pt>
                <c:pt idx="5403">
                  <c:v>0.81666666666666654</c:v>
                </c:pt>
                <c:pt idx="5404">
                  <c:v>1.4033333333333331</c:v>
                </c:pt>
                <c:pt idx="5405">
                  <c:v>0.21600000000000003</c:v>
                </c:pt>
                <c:pt idx="5406">
                  <c:v>1.0466666666666666</c:v>
                </c:pt>
                <c:pt idx="5407">
                  <c:v>0.52499999999999991</c:v>
                </c:pt>
                <c:pt idx="5408">
                  <c:v>1.0466666666666666</c:v>
                </c:pt>
                <c:pt idx="5409">
                  <c:v>0.7420000000000001</c:v>
                </c:pt>
                <c:pt idx="5410">
                  <c:v>0.90199999999999991</c:v>
                </c:pt>
                <c:pt idx="5411">
                  <c:v>9.5000000000000126E-2</c:v>
                </c:pt>
                <c:pt idx="5412">
                  <c:v>9.3333333333333421E-2</c:v>
                </c:pt>
                <c:pt idx="5413">
                  <c:v>0.26500000000000001</c:v>
                </c:pt>
                <c:pt idx="5414">
                  <c:v>-0.44999999999999996</c:v>
                </c:pt>
                <c:pt idx="5415">
                  <c:v>0.61888888888888904</c:v>
                </c:pt>
                <c:pt idx="5416">
                  <c:v>0.43499999999999994</c:v>
                </c:pt>
                <c:pt idx="5417">
                  <c:v>0.45714285714285718</c:v>
                </c:pt>
                <c:pt idx="5418">
                  <c:v>-1.4700000000000002</c:v>
                </c:pt>
                <c:pt idx="5419">
                  <c:v>-0.56500000000000006</c:v>
                </c:pt>
                <c:pt idx="5420">
                  <c:v>0.64666666666666661</c:v>
                </c:pt>
                <c:pt idx="5421">
                  <c:v>1.27</c:v>
                </c:pt>
                <c:pt idx="5422">
                  <c:v>1.1399999999999999</c:v>
                </c:pt>
                <c:pt idx="5423">
                  <c:v>-0.25</c:v>
                </c:pt>
                <c:pt idx="5424">
                  <c:v>0.96799999999999997</c:v>
                </c:pt>
                <c:pt idx="5425">
                  <c:v>1.7400000000000002</c:v>
                </c:pt>
                <c:pt idx="5426">
                  <c:v>1.4775</c:v>
                </c:pt>
                <c:pt idx="5427">
                  <c:v>2.1124999999999998</c:v>
                </c:pt>
                <c:pt idx="5428">
                  <c:v>0.41</c:v>
                </c:pt>
                <c:pt idx="5429">
                  <c:v>-0.79142857142857126</c:v>
                </c:pt>
                <c:pt idx="5430">
                  <c:v>0.45333333333333337</c:v>
                </c:pt>
                <c:pt idx="5431">
                  <c:v>-0.27</c:v>
                </c:pt>
                <c:pt idx="5432">
                  <c:v>-1.0150000000000001</c:v>
                </c:pt>
                <c:pt idx="5433">
                  <c:v>-0.14499999999999999</c:v>
                </c:pt>
                <c:pt idx="5434">
                  <c:v>-0.7533333333333333</c:v>
                </c:pt>
                <c:pt idx="5435">
                  <c:v>0.95499999999999996</c:v>
                </c:pt>
                <c:pt idx="5436">
                  <c:v>1.0725</c:v>
                </c:pt>
                <c:pt idx="5437">
                  <c:v>-0.77</c:v>
                </c:pt>
                <c:pt idx="5438">
                  <c:v>0.52700000000000014</c:v>
                </c:pt>
                <c:pt idx="5439">
                  <c:v>-0.1</c:v>
                </c:pt>
                <c:pt idx="5440">
                  <c:v>1.87</c:v>
                </c:pt>
                <c:pt idx="5441">
                  <c:v>2.1862500000000002</c:v>
                </c:pt>
                <c:pt idx="5442">
                  <c:v>1.372857142857143</c:v>
                </c:pt>
                <c:pt idx="5443">
                  <c:v>-0.748</c:v>
                </c:pt>
                <c:pt idx="5444">
                  <c:v>0.33384615384615385</c:v>
                </c:pt>
                <c:pt idx="5445">
                  <c:v>0.53666666666666674</c:v>
                </c:pt>
                <c:pt idx="5446">
                  <c:v>-7.6666666666666661E-2</c:v>
                </c:pt>
                <c:pt idx="5447">
                  <c:v>-0.17333333333333334</c:v>
                </c:pt>
                <c:pt idx="5448">
                  <c:v>-0.18333333333333332</c:v>
                </c:pt>
                <c:pt idx="5449">
                  <c:v>1.05</c:v>
                </c:pt>
                <c:pt idx="5450">
                  <c:v>-0.64333333333333331</c:v>
                </c:pt>
                <c:pt idx="5451">
                  <c:v>-0.85750000000000004</c:v>
                </c:pt>
                <c:pt idx="5452">
                  <c:v>1.0975000000000001</c:v>
                </c:pt>
                <c:pt idx="5453">
                  <c:v>0.38333333333333336</c:v>
                </c:pt>
                <c:pt idx="5454">
                  <c:v>0.22749999999999992</c:v>
                </c:pt>
                <c:pt idx="5455">
                  <c:v>0</c:v>
                </c:pt>
                <c:pt idx="5456">
                  <c:v>-0.30000000000000004</c:v>
                </c:pt>
                <c:pt idx="5457">
                  <c:v>-0.89500000000000013</c:v>
                </c:pt>
                <c:pt idx="5458">
                  <c:v>3.0060000000000002</c:v>
                </c:pt>
                <c:pt idx="5459">
                  <c:v>1.3025</c:v>
                </c:pt>
                <c:pt idx="5460">
                  <c:v>-1.345</c:v>
                </c:pt>
                <c:pt idx="5461">
                  <c:v>0.185</c:v>
                </c:pt>
                <c:pt idx="5462">
                  <c:v>0.51500000000000012</c:v>
                </c:pt>
                <c:pt idx="5463">
                  <c:v>1.04</c:v>
                </c:pt>
                <c:pt idx="5464">
                  <c:v>0.99333333333333329</c:v>
                </c:pt>
                <c:pt idx="5465">
                  <c:v>-1.1200000000000001</c:v>
                </c:pt>
                <c:pt idx="5466">
                  <c:v>0.72600000000000009</c:v>
                </c:pt>
                <c:pt idx="5467">
                  <c:v>0.748</c:v>
                </c:pt>
                <c:pt idx="5468">
                  <c:v>0.4325</c:v>
                </c:pt>
                <c:pt idx="5469">
                  <c:v>1.0933333333333335</c:v>
                </c:pt>
                <c:pt idx="5470">
                  <c:v>1.9450000000000001</c:v>
                </c:pt>
                <c:pt idx="5471">
                  <c:v>-0.98666666666666669</c:v>
                </c:pt>
                <c:pt idx="5472">
                  <c:v>-2.0000000000000063E-2</c:v>
                </c:pt>
                <c:pt idx="5473">
                  <c:v>1.6937500000000001</c:v>
                </c:pt>
                <c:pt idx="5474">
                  <c:v>0.39749999999999991</c:v>
                </c:pt>
                <c:pt idx="5475">
                  <c:v>1.9682352941176475</c:v>
                </c:pt>
                <c:pt idx="5476">
                  <c:v>0.18799999999999989</c:v>
                </c:pt>
                <c:pt idx="5477">
                  <c:v>1.1499999999999999</c:v>
                </c:pt>
                <c:pt idx="5478">
                  <c:v>0.69333333333333336</c:v>
                </c:pt>
                <c:pt idx="5479">
                  <c:v>0.91818181818181832</c:v>
                </c:pt>
                <c:pt idx="5480">
                  <c:v>1.5714285714285774E-2</c:v>
                </c:pt>
                <c:pt idx="5481">
                  <c:v>0.53</c:v>
                </c:pt>
                <c:pt idx="5482">
                  <c:v>-0.57750000000000001</c:v>
                </c:pt>
                <c:pt idx="5483">
                  <c:v>-1.4933333333333332</c:v>
                </c:pt>
                <c:pt idx="5484">
                  <c:v>-1.4949999999999999</c:v>
                </c:pt>
                <c:pt idx="5485">
                  <c:v>0.17799999999999999</c:v>
                </c:pt>
                <c:pt idx="5486">
                  <c:v>-1.56</c:v>
                </c:pt>
                <c:pt idx="5487">
                  <c:v>0.44833333333333331</c:v>
                </c:pt>
                <c:pt idx="5488">
                  <c:v>-0.66999999999999993</c:v>
                </c:pt>
                <c:pt idx="5489">
                  <c:v>-0.74199999999999999</c:v>
                </c:pt>
                <c:pt idx="5490">
                  <c:v>0.87666666666666682</c:v>
                </c:pt>
                <c:pt idx="5491">
                  <c:v>2.2000000000000002</c:v>
                </c:pt>
                <c:pt idx="5492">
                  <c:v>1.1200000000000001</c:v>
                </c:pt>
                <c:pt idx="5493">
                  <c:v>-2.3333333333333279E-2</c:v>
                </c:pt>
                <c:pt idx="5494">
                  <c:v>-1.82</c:v>
                </c:pt>
                <c:pt idx="5495">
                  <c:v>-1.2719999999999998</c:v>
                </c:pt>
                <c:pt idx="5496">
                  <c:v>0.5119999999999999</c:v>
                </c:pt>
                <c:pt idx="5497">
                  <c:v>0.97624999999999995</c:v>
                </c:pt>
                <c:pt idx="5498">
                  <c:v>0.10333333333333332</c:v>
                </c:pt>
                <c:pt idx="5499">
                  <c:v>1.9239999999999999</c:v>
                </c:pt>
                <c:pt idx="5500">
                  <c:v>1.9071428571428568</c:v>
                </c:pt>
                <c:pt idx="5501">
                  <c:v>-1.4150000000000003</c:v>
                </c:pt>
                <c:pt idx="5502">
                  <c:v>0.98</c:v>
                </c:pt>
                <c:pt idx="5503">
                  <c:v>0.55166666666666664</c:v>
                </c:pt>
                <c:pt idx="5504">
                  <c:v>2.1433333333333331</c:v>
                </c:pt>
                <c:pt idx="5505">
                  <c:v>0.26500000000000001</c:v>
                </c:pt>
                <c:pt idx="5506">
                  <c:v>-1.6766666666666665</c:v>
                </c:pt>
                <c:pt idx="5507">
                  <c:v>2.08</c:v>
                </c:pt>
                <c:pt idx="5508">
                  <c:v>-0.62249999999999994</c:v>
                </c:pt>
                <c:pt idx="5509">
                  <c:v>0.5575</c:v>
                </c:pt>
                <c:pt idx="5510">
                  <c:v>0.46666666666666679</c:v>
                </c:pt>
                <c:pt idx="5511">
                  <c:v>0.90142857142857147</c:v>
                </c:pt>
                <c:pt idx="5512">
                  <c:v>2.0250000000000004</c:v>
                </c:pt>
                <c:pt idx="5513">
                  <c:v>-0.6974999999999999</c:v>
                </c:pt>
                <c:pt idx="5514">
                  <c:v>0.7659999999999999</c:v>
                </c:pt>
                <c:pt idx="5515">
                  <c:v>7.0000000000000062E-2</c:v>
                </c:pt>
                <c:pt idx="5516">
                  <c:v>0.65500000000000003</c:v>
                </c:pt>
                <c:pt idx="5517">
                  <c:v>0</c:v>
                </c:pt>
                <c:pt idx="5518">
                  <c:v>0.28333333333333338</c:v>
                </c:pt>
                <c:pt idx="5519">
                  <c:v>1.8166666666666664</c:v>
                </c:pt>
                <c:pt idx="5520">
                  <c:v>0.98249999999999993</c:v>
                </c:pt>
                <c:pt idx="5521">
                  <c:v>1.24</c:v>
                </c:pt>
                <c:pt idx="5522">
                  <c:v>-0.48666666666666664</c:v>
                </c:pt>
                <c:pt idx="5523">
                  <c:v>-2.9266666666666672</c:v>
                </c:pt>
                <c:pt idx="5524">
                  <c:v>-0.26</c:v>
                </c:pt>
                <c:pt idx="5525">
                  <c:v>0.65454545454545465</c:v>
                </c:pt>
                <c:pt idx="5526">
                  <c:v>-0.23</c:v>
                </c:pt>
                <c:pt idx="5527">
                  <c:v>-2.0299999999999998</c:v>
                </c:pt>
                <c:pt idx="5528">
                  <c:v>-0.34666666666666668</c:v>
                </c:pt>
                <c:pt idx="5529">
                  <c:v>0.47200000000000009</c:v>
                </c:pt>
                <c:pt idx="5530">
                  <c:v>1.347777777777778</c:v>
                </c:pt>
                <c:pt idx="5531">
                  <c:v>0.86199999999999988</c:v>
                </c:pt>
                <c:pt idx="5532">
                  <c:v>0.55499999999999994</c:v>
                </c:pt>
                <c:pt idx="5533">
                  <c:v>2.1899999999999995</c:v>
                </c:pt>
                <c:pt idx="5534">
                  <c:v>-0.41250000000000003</c:v>
                </c:pt>
                <c:pt idx="5535">
                  <c:v>-0.48</c:v>
                </c:pt>
                <c:pt idx="5536">
                  <c:v>0.8274999999999999</c:v>
                </c:pt>
                <c:pt idx="5537">
                  <c:v>2.4681818181818183</c:v>
                </c:pt>
                <c:pt idx="5538">
                  <c:v>0.37874999999999992</c:v>
                </c:pt>
                <c:pt idx="5539">
                  <c:v>-1.0660000000000001</c:v>
                </c:pt>
                <c:pt idx="5540">
                  <c:v>-0.36333333333333334</c:v>
                </c:pt>
                <c:pt idx="5541">
                  <c:v>2.41</c:v>
                </c:pt>
                <c:pt idx="5542">
                  <c:v>1.1849999999999998</c:v>
                </c:pt>
                <c:pt idx="5543">
                  <c:v>-0.59142857142857153</c:v>
                </c:pt>
                <c:pt idx="5544">
                  <c:v>1.4288888888888889</c:v>
                </c:pt>
                <c:pt idx="5545">
                  <c:v>-0.68</c:v>
                </c:pt>
                <c:pt idx="5546">
                  <c:v>1.8539999999999999</c:v>
                </c:pt>
                <c:pt idx="5547">
                  <c:v>0.63833333333333353</c:v>
                </c:pt>
                <c:pt idx="5548">
                  <c:v>-0.19</c:v>
                </c:pt>
                <c:pt idx="5549">
                  <c:v>0.79285714285714293</c:v>
                </c:pt>
                <c:pt idx="5550">
                  <c:v>1.1914285714285715</c:v>
                </c:pt>
                <c:pt idx="5551">
                  <c:v>-0.97666666666666668</c:v>
                </c:pt>
                <c:pt idx="5552">
                  <c:v>0.70200000000000007</c:v>
                </c:pt>
                <c:pt idx="5553">
                  <c:v>1.5563636363636368</c:v>
                </c:pt>
                <c:pt idx="5554">
                  <c:v>1.5633333333333335</c:v>
                </c:pt>
                <c:pt idx="5555">
                  <c:v>-1.2333333333333334</c:v>
                </c:pt>
                <c:pt idx="5556">
                  <c:v>1.1375000000000002</c:v>
                </c:pt>
                <c:pt idx="5557">
                  <c:v>0.45</c:v>
                </c:pt>
                <c:pt idx="5558">
                  <c:v>-0.3914285714285714</c:v>
                </c:pt>
                <c:pt idx="5559">
                  <c:v>-0.68200000000000005</c:v>
                </c:pt>
                <c:pt idx="5560">
                  <c:v>0.28666666666666663</c:v>
                </c:pt>
                <c:pt idx="5561">
                  <c:v>0.87599999999999978</c:v>
                </c:pt>
                <c:pt idx="5562">
                  <c:v>2.6666666666666689E-2</c:v>
                </c:pt>
                <c:pt idx="5563">
                  <c:v>1.2440000000000002</c:v>
                </c:pt>
                <c:pt idx="5564">
                  <c:v>-0.92999999999999994</c:v>
                </c:pt>
                <c:pt idx="5565">
                  <c:v>0.35333333333333333</c:v>
                </c:pt>
                <c:pt idx="5566">
                  <c:v>-0.38749999999999996</c:v>
                </c:pt>
                <c:pt idx="5567">
                  <c:v>0.74750000000000005</c:v>
                </c:pt>
                <c:pt idx="5568">
                  <c:v>8.2500000000000004E-2</c:v>
                </c:pt>
                <c:pt idx="5569">
                  <c:v>1.4562500000000003</c:v>
                </c:pt>
                <c:pt idx="5570">
                  <c:v>1.9271428571428573</c:v>
                </c:pt>
                <c:pt idx="5571">
                  <c:v>5.6666666666666643E-2</c:v>
                </c:pt>
                <c:pt idx="5572">
                  <c:v>-0.31</c:v>
                </c:pt>
                <c:pt idx="5573">
                  <c:v>0.45500000000000002</c:v>
                </c:pt>
                <c:pt idx="5574">
                  <c:v>0.71857142857142864</c:v>
                </c:pt>
                <c:pt idx="5575">
                  <c:v>0.57285714285714295</c:v>
                </c:pt>
                <c:pt idx="5576">
                  <c:v>0.27999999999999997</c:v>
                </c:pt>
                <c:pt idx="5577">
                  <c:v>-0.65571428571428581</c:v>
                </c:pt>
                <c:pt idx="5578">
                  <c:v>0.98</c:v>
                </c:pt>
                <c:pt idx="5579">
                  <c:v>0.82250000000000001</c:v>
                </c:pt>
                <c:pt idx="5580">
                  <c:v>0.62222222222222223</c:v>
                </c:pt>
                <c:pt idx="5581">
                  <c:v>1.4116666666666664</c:v>
                </c:pt>
                <c:pt idx="5582">
                  <c:v>1.1200000000000001</c:v>
                </c:pt>
                <c:pt idx="5583">
                  <c:v>-2.7350000000000003</c:v>
                </c:pt>
                <c:pt idx="5584">
                  <c:v>0.95333333333333325</c:v>
                </c:pt>
                <c:pt idx="5585">
                  <c:v>0.12799999999999997</c:v>
                </c:pt>
                <c:pt idx="5586">
                  <c:v>-0.15333333333333338</c:v>
                </c:pt>
                <c:pt idx="5587">
                  <c:v>1.1100000000000001</c:v>
                </c:pt>
                <c:pt idx="5588">
                  <c:v>1.0249999999999999</c:v>
                </c:pt>
                <c:pt idx="5589">
                  <c:v>-2.4</c:v>
                </c:pt>
                <c:pt idx="5590">
                  <c:v>0.73142857142857132</c:v>
                </c:pt>
                <c:pt idx="5591">
                  <c:v>-0.745</c:v>
                </c:pt>
                <c:pt idx="5592">
                  <c:v>1.0939999999999999</c:v>
                </c:pt>
                <c:pt idx="5593">
                  <c:v>0.21</c:v>
                </c:pt>
                <c:pt idx="5594">
                  <c:v>0.14499999999999991</c:v>
                </c:pt>
                <c:pt idx="5595">
                  <c:v>-0.77000000000000013</c:v>
                </c:pt>
                <c:pt idx="5596">
                  <c:v>1.2350000000000001</c:v>
                </c:pt>
                <c:pt idx="5597">
                  <c:v>1.8640000000000001</c:v>
                </c:pt>
                <c:pt idx="5598">
                  <c:v>1.1588888888888889</c:v>
                </c:pt>
                <c:pt idx="5599">
                  <c:v>1.49</c:v>
                </c:pt>
                <c:pt idx="5600">
                  <c:v>-1</c:v>
                </c:pt>
                <c:pt idx="5601">
                  <c:v>1.1300000000000001</c:v>
                </c:pt>
                <c:pt idx="5602">
                  <c:v>0.75399999999999989</c:v>
                </c:pt>
                <c:pt idx="5603">
                  <c:v>-0.8175</c:v>
                </c:pt>
                <c:pt idx="5604">
                  <c:v>-9.9999999999999343E-3</c:v>
                </c:pt>
                <c:pt idx="5605">
                  <c:v>0.73000000000000009</c:v>
                </c:pt>
                <c:pt idx="5606">
                  <c:v>-0.4</c:v>
                </c:pt>
                <c:pt idx="5607">
                  <c:v>0.22666666666666668</c:v>
                </c:pt>
                <c:pt idx="5608">
                  <c:v>-7.333333333333325E-2</c:v>
                </c:pt>
                <c:pt idx="5609">
                  <c:v>0.27249999999999991</c:v>
                </c:pt>
                <c:pt idx="5610">
                  <c:v>1.4899999999999998</c:v>
                </c:pt>
                <c:pt idx="5611">
                  <c:v>0.91999999999999993</c:v>
                </c:pt>
                <c:pt idx="5612">
                  <c:v>0.3666666666666667</c:v>
                </c:pt>
                <c:pt idx="5613">
                  <c:v>1.8822222222222227</c:v>
                </c:pt>
                <c:pt idx="5614">
                  <c:v>-0.41222222222222221</c:v>
                </c:pt>
                <c:pt idx="5615">
                  <c:v>0.43363636363636354</c:v>
                </c:pt>
                <c:pt idx="5616">
                  <c:v>0.96400000000000008</c:v>
                </c:pt>
                <c:pt idx="5617">
                  <c:v>-0.96500000000000019</c:v>
                </c:pt>
                <c:pt idx="5618">
                  <c:v>-0.13000000000000003</c:v>
                </c:pt>
                <c:pt idx="5619">
                  <c:v>2.7483333333333335</c:v>
                </c:pt>
                <c:pt idx="5620">
                  <c:v>1.3211111111111111</c:v>
                </c:pt>
                <c:pt idx="5621">
                  <c:v>0.85166666666666657</c:v>
                </c:pt>
                <c:pt idx="5622">
                  <c:v>-0.36666666666666664</c:v>
                </c:pt>
                <c:pt idx="5623">
                  <c:v>-0.57800000000000007</c:v>
                </c:pt>
                <c:pt idx="5624">
                  <c:v>0.87444444444444447</c:v>
                </c:pt>
                <c:pt idx="5625">
                  <c:v>1.9718181818181819</c:v>
                </c:pt>
                <c:pt idx="5626">
                  <c:v>2.2999999999999998</c:v>
                </c:pt>
                <c:pt idx="5627">
                  <c:v>1.6066666666666667</c:v>
                </c:pt>
                <c:pt idx="5628">
                  <c:v>0.85666666666666635</c:v>
                </c:pt>
                <c:pt idx="5629">
                  <c:v>1.5866666666666671</c:v>
                </c:pt>
                <c:pt idx="5630">
                  <c:v>0.8125</c:v>
                </c:pt>
                <c:pt idx="5631">
                  <c:v>-2.6366666666666667</c:v>
                </c:pt>
                <c:pt idx="5632">
                  <c:v>-0.48999999999999994</c:v>
                </c:pt>
                <c:pt idx="5633">
                  <c:v>1.5880000000000001</c:v>
                </c:pt>
                <c:pt idx="5634">
                  <c:v>0.15333333333333332</c:v>
                </c:pt>
                <c:pt idx="5635">
                  <c:v>0.74888888888888894</c:v>
                </c:pt>
                <c:pt idx="5636">
                  <c:v>0.44400000000000012</c:v>
                </c:pt>
                <c:pt idx="5637">
                  <c:v>0.35000000000000003</c:v>
                </c:pt>
                <c:pt idx="5638">
                  <c:v>-0.48499999999999993</c:v>
                </c:pt>
                <c:pt idx="5639">
                  <c:v>1.2842857142857143</c:v>
                </c:pt>
                <c:pt idx="5640">
                  <c:v>0.37000000000000005</c:v>
                </c:pt>
                <c:pt idx="5641">
                  <c:v>-0.70500000000000007</c:v>
                </c:pt>
                <c:pt idx="5642">
                  <c:v>0.69333333333333347</c:v>
                </c:pt>
                <c:pt idx="5643">
                  <c:v>2.625</c:v>
                </c:pt>
                <c:pt idx="5644">
                  <c:v>4.1999999999999996E-2</c:v>
                </c:pt>
                <c:pt idx="5645">
                  <c:v>0.40166666666666667</c:v>
                </c:pt>
                <c:pt idx="5646">
                  <c:v>0</c:v>
                </c:pt>
                <c:pt idx="5647">
                  <c:v>-1.0739999999999998</c:v>
                </c:pt>
                <c:pt idx="5648">
                  <c:v>1.8038461538461534</c:v>
                </c:pt>
                <c:pt idx="5649">
                  <c:v>1.4566666666666668</c:v>
                </c:pt>
                <c:pt idx="5650">
                  <c:v>0.21250000000000002</c:v>
                </c:pt>
                <c:pt idx="5651">
                  <c:v>-0.442</c:v>
                </c:pt>
                <c:pt idx="5652">
                  <c:v>0.22999999999999998</c:v>
                </c:pt>
                <c:pt idx="5653">
                  <c:v>-1.4824999999999999</c:v>
                </c:pt>
                <c:pt idx="5654">
                  <c:v>-1.3466666666666667</c:v>
                </c:pt>
                <c:pt idx="5655">
                  <c:v>0.27999999999999992</c:v>
                </c:pt>
                <c:pt idx="5656">
                  <c:v>-1.2925</c:v>
                </c:pt>
                <c:pt idx="5657">
                  <c:v>-4.7777777777777745E-2</c:v>
                </c:pt>
                <c:pt idx="5658">
                  <c:v>0.56299999999999994</c:v>
                </c:pt>
                <c:pt idx="5659">
                  <c:v>1.3900000000000001</c:v>
                </c:pt>
                <c:pt idx="5660">
                  <c:v>0.59333333333333327</c:v>
                </c:pt>
                <c:pt idx="5661">
                  <c:v>1.1811111111111114</c:v>
                </c:pt>
                <c:pt idx="5662">
                  <c:v>1.8499999999999999</c:v>
                </c:pt>
                <c:pt idx="5663">
                  <c:v>0.71333333333333349</c:v>
                </c:pt>
                <c:pt idx="5664">
                  <c:v>1.5640000000000003</c:v>
                </c:pt>
                <c:pt idx="5665">
                  <c:v>-0.51666666666666672</c:v>
                </c:pt>
                <c:pt idx="5666">
                  <c:v>-1.6024999999999998</c:v>
                </c:pt>
                <c:pt idx="5667">
                  <c:v>-1.0075000000000001</c:v>
                </c:pt>
                <c:pt idx="5668">
                  <c:v>-3.8571428571428576E-2</c:v>
                </c:pt>
                <c:pt idx="5669">
                  <c:v>0.96333333333333337</c:v>
                </c:pt>
                <c:pt idx="5670">
                  <c:v>0.84</c:v>
                </c:pt>
                <c:pt idx="5671">
                  <c:v>1.9233333333333336</c:v>
                </c:pt>
                <c:pt idx="5672">
                  <c:v>-0.34875000000000012</c:v>
                </c:pt>
                <c:pt idx="5673">
                  <c:v>1.3574999999999997</c:v>
                </c:pt>
                <c:pt idx="5674">
                  <c:v>-0.36</c:v>
                </c:pt>
                <c:pt idx="5675">
                  <c:v>9.4999999999999973E-2</c:v>
                </c:pt>
                <c:pt idx="5676">
                  <c:v>-0.69</c:v>
                </c:pt>
                <c:pt idx="5677">
                  <c:v>-0.18333333333333335</c:v>
                </c:pt>
                <c:pt idx="5678">
                  <c:v>0.69500000000000006</c:v>
                </c:pt>
                <c:pt idx="5679">
                  <c:v>1.2433333333333334</c:v>
                </c:pt>
                <c:pt idx="5680">
                  <c:v>-0.8899999999999999</c:v>
                </c:pt>
                <c:pt idx="5681">
                  <c:v>1.7099999999999997</c:v>
                </c:pt>
                <c:pt idx="5682">
                  <c:v>1.6314285714285715</c:v>
                </c:pt>
                <c:pt idx="5683">
                  <c:v>1.645</c:v>
                </c:pt>
                <c:pt idx="5684">
                  <c:v>1.1099999999999999</c:v>
                </c:pt>
                <c:pt idx="5685">
                  <c:v>-0.63</c:v>
                </c:pt>
                <c:pt idx="5686">
                  <c:v>0.79</c:v>
                </c:pt>
                <c:pt idx="5687">
                  <c:v>-0.18</c:v>
                </c:pt>
                <c:pt idx="5688">
                  <c:v>-3.333333333333334E-2</c:v>
                </c:pt>
                <c:pt idx="5689">
                  <c:v>-0.64571428571428569</c:v>
                </c:pt>
                <c:pt idx="5690">
                  <c:v>-3.4000000000000009E-2</c:v>
                </c:pt>
                <c:pt idx="5691">
                  <c:v>0.91285714285714281</c:v>
                </c:pt>
                <c:pt idx="5692">
                  <c:v>-1.27</c:v>
                </c:pt>
                <c:pt idx="5693">
                  <c:v>0.75249999999999995</c:v>
                </c:pt>
                <c:pt idx="5694">
                  <c:v>1.3499999999999999</c:v>
                </c:pt>
                <c:pt idx="5695">
                  <c:v>-1.1200000000000001</c:v>
                </c:pt>
                <c:pt idx="5696">
                  <c:v>0.41</c:v>
                </c:pt>
                <c:pt idx="5697">
                  <c:v>-2.46</c:v>
                </c:pt>
                <c:pt idx="5698">
                  <c:v>0.90333333333333332</c:v>
                </c:pt>
                <c:pt idx="5699">
                  <c:v>-0.16999999999999998</c:v>
                </c:pt>
                <c:pt idx="5700">
                  <c:v>2.64</c:v>
                </c:pt>
                <c:pt idx="5701">
                  <c:v>2.9499999999999997</c:v>
                </c:pt>
                <c:pt idx="5702">
                  <c:v>1.5066666666666666</c:v>
                </c:pt>
                <c:pt idx="5703">
                  <c:v>1.9988888888888887</c:v>
                </c:pt>
                <c:pt idx="5704">
                  <c:v>0.61090909090909085</c:v>
                </c:pt>
                <c:pt idx="5705">
                  <c:v>1.7783333333333333</c:v>
                </c:pt>
                <c:pt idx="5706">
                  <c:v>0.67749999999999999</c:v>
                </c:pt>
                <c:pt idx="5707">
                  <c:v>-0.45666666666666661</c:v>
                </c:pt>
                <c:pt idx="5708">
                  <c:v>2.35</c:v>
                </c:pt>
                <c:pt idx="5709">
                  <c:v>1.5999999999999999</c:v>
                </c:pt>
                <c:pt idx="5710">
                  <c:v>0.77800000000000002</c:v>
                </c:pt>
                <c:pt idx="5711">
                  <c:v>0.94000000000000006</c:v>
                </c:pt>
                <c:pt idx="5712">
                  <c:v>-0.69285714285714295</c:v>
                </c:pt>
                <c:pt idx="5713">
                  <c:v>-9.6666666666666679E-2</c:v>
                </c:pt>
                <c:pt idx="5714">
                  <c:v>0.59499999999999997</c:v>
                </c:pt>
                <c:pt idx="5715">
                  <c:v>1.17</c:v>
                </c:pt>
                <c:pt idx="5716">
                  <c:v>1.0085714285714287</c:v>
                </c:pt>
                <c:pt idx="5717">
                  <c:v>-1.7440000000000002</c:v>
                </c:pt>
                <c:pt idx="5718">
                  <c:v>0.52</c:v>
                </c:pt>
                <c:pt idx="5719">
                  <c:v>1.3114285714285714</c:v>
                </c:pt>
                <c:pt idx="5720">
                  <c:v>0.24571428571428572</c:v>
                </c:pt>
                <c:pt idx="5721">
                  <c:v>-2.4750000000000001</c:v>
                </c:pt>
                <c:pt idx="5722">
                  <c:v>1.1928571428571431</c:v>
                </c:pt>
                <c:pt idx="5723">
                  <c:v>1.9775</c:v>
                </c:pt>
                <c:pt idx="5724">
                  <c:v>1.4949999999999997</c:v>
                </c:pt>
                <c:pt idx="5725">
                  <c:v>-0.12333333333333334</c:v>
                </c:pt>
                <c:pt idx="5726">
                  <c:v>-0.11399999999999996</c:v>
                </c:pt>
                <c:pt idx="5727">
                  <c:v>0.98599999999999999</c:v>
                </c:pt>
                <c:pt idx="5728">
                  <c:v>2.1</c:v>
                </c:pt>
                <c:pt idx="5729">
                  <c:v>-0.8025000000000001</c:v>
                </c:pt>
                <c:pt idx="5730">
                  <c:v>0</c:v>
                </c:pt>
                <c:pt idx="5731">
                  <c:v>-0.39999999999999997</c:v>
                </c:pt>
                <c:pt idx="5732">
                  <c:v>0.13</c:v>
                </c:pt>
                <c:pt idx="5733">
                  <c:v>-0.23200000000000004</c:v>
                </c:pt>
                <c:pt idx="5734">
                  <c:v>-0.51</c:v>
                </c:pt>
                <c:pt idx="5735">
                  <c:v>-0.245</c:v>
                </c:pt>
                <c:pt idx="5736">
                  <c:v>-2.5780000000000003</c:v>
                </c:pt>
                <c:pt idx="5737">
                  <c:v>1.534</c:v>
                </c:pt>
                <c:pt idx="5738">
                  <c:v>1.7949999999999999</c:v>
                </c:pt>
                <c:pt idx="5739">
                  <c:v>0.67199999999999993</c:v>
                </c:pt>
                <c:pt idx="5740">
                  <c:v>0.15333333333333332</c:v>
                </c:pt>
                <c:pt idx="5741">
                  <c:v>1.6936363636363636</c:v>
                </c:pt>
                <c:pt idx="5742">
                  <c:v>-0.60833333333333328</c:v>
                </c:pt>
                <c:pt idx="5743">
                  <c:v>0.93800000000000028</c:v>
                </c:pt>
                <c:pt idx="5744">
                  <c:v>3.9999999999999994E-2</c:v>
                </c:pt>
                <c:pt idx="5745">
                  <c:v>2.0099999999999998</c:v>
                </c:pt>
                <c:pt idx="5746">
                  <c:v>2.3585714285714281</c:v>
                </c:pt>
                <c:pt idx="5747">
                  <c:v>-1.4450000000000001</c:v>
                </c:pt>
                <c:pt idx="5748">
                  <c:v>0.30799999999999994</c:v>
                </c:pt>
                <c:pt idx="5749">
                  <c:v>0.13249999999999995</c:v>
                </c:pt>
                <c:pt idx="5750">
                  <c:v>1.2954545454545456</c:v>
                </c:pt>
                <c:pt idx="5751">
                  <c:v>1.1850000000000001</c:v>
                </c:pt>
                <c:pt idx="5752">
                  <c:v>0.65300000000000002</c:v>
                </c:pt>
                <c:pt idx="5753">
                  <c:v>1.1500000000000001</c:v>
                </c:pt>
                <c:pt idx="5754">
                  <c:v>-0.28000000000000003</c:v>
                </c:pt>
                <c:pt idx="5755">
                  <c:v>0.83999999999999986</c:v>
                </c:pt>
                <c:pt idx="5756">
                  <c:v>-1.9149999999999998</c:v>
                </c:pt>
                <c:pt idx="5757">
                  <c:v>1.3455555555555554</c:v>
                </c:pt>
                <c:pt idx="5758">
                  <c:v>0.33000000000000007</c:v>
                </c:pt>
                <c:pt idx="5759">
                  <c:v>2.1412500000000003</c:v>
                </c:pt>
                <c:pt idx="5760">
                  <c:v>-0.20749999999999991</c:v>
                </c:pt>
                <c:pt idx="5761">
                  <c:v>-0.45</c:v>
                </c:pt>
                <c:pt idx="5762">
                  <c:v>0.375</c:v>
                </c:pt>
                <c:pt idx="5763">
                  <c:v>-1.8233333333333333</c:v>
                </c:pt>
                <c:pt idx="5764">
                  <c:v>-0.97499999999999998</c:v>
                </c:pt>
                <c:pt idx="5765">
                  <c:v>0.47909090909090907</c:v>
                </c:pt>
                <c:pt idx="5766">
                  <c:v>0.9</c:v>
                </c:pt>
                <c:pt idx="5767">
                  <c:v>-0.71000000000000008</c:v>
                </c:pt>
                <c:pt idx="5768">
                  <c:v>1.8387500000000001</c:v>
                </c:pt>
                <c:pt idx="5769">
                  <c:v>0.375</c:v>
                </c:pt>
                <c:pt idx="5770">
                  <c:v>0</c:v>
                </c:pt>
                <c:pt idx="5771">
                  <c:v>-0.55499999999999994</c:v>
                </c:pt>
                <c:pt idx="5772">
                  <c:v>-0.95571428571428552</c:v>
                </c:pt>
                <c:pt idx="5773">
                  <c:v>2.3366666666666664</c:v>
                </c:pt>
                <c:pt idx="5774">
                  <c:v>0.53600000000000003</c:v>
                </c:pt>
                <c:pt idx="5775">
                  <c:v>-1.4019999999999999</c:v>
                </c:pt>
                <c:pt idx="5776">
                  <c:v>0.82428571428571451</c:v>
                </c:pt>
                <c:pt idx="5777">
                  <c:v>1.0914285714285712</c:v>
                </c:pt>
                <c:pt idx="5778">
                  <c:v>-8.5000000000000075E-2</c:v>
                </c:pt>
                <c:pt idx="5779">
                  <c:v>0.62</c:v>
                </c:pt>
                <c:pt idx="5780">
                  <c:v>-0.67714285714285716</c:v>
                </c:pt>
                <c:pt idx="5781">
                  <c:v>0.67399999999999993</c:v>
                </c:pt>
                <c:pt idx="5782">
                  <c:v>0.76249999999999996</c:v>
                </c:pt>
                <c:pt idx="5783">
                  <c:v>1.8277777777777777</c:v>
                </c:pt>
                <c:pt idx="5784">
                  <c:v>0.68</c:v>
                </c:pt>
                <c:pt idx="5785">
                  <c:v>1.0433333333333332</c:v>
                </c:pt>
                <c:pt idx="5786">
                  <c:v>1.74</c:v>
                </c:pt>
                <c:pt idx="5787">
                  <c:v>1.01</c:v>
                </c:pt>
                <c:pt idx="5788">
                  <c:v>1.3342857142857145</c:v>
                </c:pt>
                <c:pt idx="5789">
                  <c:v>0.55000000000000004</c:v>
                </c:pt>
                <c:pt idx="5790">
                  <c:v>-0.22833333333333319</c:v>
                </c:pt>
                <c:pt idx="5791">
                  <c:v>0</c:v>
                </c:pt>
                <c:pt idx="5792">
                  <c:v>-0.6</c:v>
                </c:pt>
                <c:pt idx="5793">
                  <c:v>1.1514285714285715</c:v>
                </c:pt>
                <c:pt idx="5794">
                  <c:v>1.0274999999999999</c:v>
                </c:pt>
                <c:pt idx="5795">
                  <c:v>-0.88333333333333341</c:v>
                </c:pt>
                <c:pt idx="5796">
                  <c:v>0.48999999999999994</c:v>
                </c:pt>
                <c:pt idx="5797">
                  <c:v>-0.46799999999999997</c:v>
                </c:pt>
                <c:pt idx="5798">
                  <c:v>0</c:v>
                </c:pt>
                <c:pt idx="5799">
                  <c:v>2.7366666666666664</c:v>
                </c:pt>
                <c:pt idx="5800">
                  <c:v>-2.74</c:v>
                </c:pt>
                <c:pt idx="5801">
                  <c:v>-1.02</c:v>
                </c:pt>
                <c:pt idx="5802">
                  <c:v>-0.30499999999999988</c:v>
                </c:pt>
                <c:pt idx="5803">
                  <c:v>2.0099999999999998</c:v>
                </c:pt>
                <c:pt idx="5804">
                  <c:v>-2.36</c:v>
                </c:pt>
                <c:pt idx="5805">
                  <c:v>2.2999999999999998</c:v>
                </c:pt>
                <c:pt idx="5806">
                  <c:v>0.92249999999999988</c:v>
                </c:pt>
                <c:pt idx="5807">
                  <c:v>0.49250000000000005</c:v>
                </c:pt>
                <c:pt idx="5808">
                  <c:v>-0.11000000000000003</c:v>
                </c:pt>
                <c:pt idx="5809">
                  <c:v>1.3166666666666667</c:v>
                </c:pt>
                <c:pt idx="5810">
                  <c:v>0.15333333333333335</c:v>
                </c:pt>
                <c:pt idx="5811">
                  <c:v>1.6316666666666666</c:v>
                </c:pt>
                <c:pt idx="5812">
                  <c:v>1.5185714285714285</c:v>
                </c:pt>
                <c:pt idx="5813">
                  <c:v>2.2499999999999964E-2</c:v>
                </c:pt>
                <c:pt idx="5814">
                  <c:v>0.76000000000000012</c:v>
                </c:pt>
                <c:pt idx="5815">
                  <c:v>-0.13799999999999998</c:v>
                </c:pt>
                <c:pt idx="5816">
                  <c:v>-1.26</c:v>
                </c:pt>
                <c:pt idx="5817">
                  <c:v>2.6</c:v>
                </c:pt>
                <c:pt idx="5818">
                  <c:v>1.5333333333333332</c:v>
                </c:pt>
                <c:pt idx="5819">
                  <c:v>0.86166666666666647</c:v>
                </c:pt>
                <c:pt idx="5820">
                  <c:v>-0.24500000000000002</c:v>
                </c:pt>
                <c:pt idx="5821">
                  <c:v>-1.8149999999999999</c:v>
                </c:pt>
                <c:pt idx="5822">
                  <c:v>-1.0049999999999999</c:v>
                </c:pt>
                <c:pt idx="5823">
                  <c:v>0.85</c:v>
                </c:pt>
                <c:pt idx="5824">
                  <c:v>2.1500000000000004</c:v>
                </c:pt>
                <c:pt idx="5825">
                  <c:v>-1.3239999999999998</c:v>
                </c:pt>
                <c:pt idx="5826">
                  <c:v>-0.40499999999999997</c:v>
                </c:pt>
                <c:pt idx="5827">
                  <c:v>-0.53799999999999992</c:v>
                </c:pt>
                <c:pt idx="5828">
                  <c:v>-0.78166666666666673</c:v>
                </c:pt>
                <c:pt idx="5829">
                  <c:v>-1.575</c:v>
                </c:pt>
                <c:pt idx="5830">
                  <c:v>0.37111111111111117</c:v>
                </c:pt>
                <c:pt idx="5831">
                  <c:v>-0.24249999999999977</c:v>
                </c:pt>
                <c:pt idx="5832">
                  <c:v>2.2860000000000005</c:v>
                </c:pt>
                <c:pt idx="5833">
                  <c:v>-8.4999999999999964E-2</c:v>
                </c:pt>
                <c:pt idx="5834">
                  <c:v>1.08</c:v>
                </c:pt>
                <c:pt idx="5835">
                  <c:v>1.1958333333333331</c:v>
                </c:pt>
                <c:pt idx="5836">
                  <c:v>0.56799999999999995</c:v>
                </c:pt>
                <c:pt idx="5837">
                  <c:v>-3.4349999999999996</c:v>
                </c:pt>
                <c:pt idx="5838">
                  <c:v>-1.8233333333333335</c:v>
                </c:pt>
                <c:pt idx="5839">
                  <c:v>0.88</c:v>
                </c:pt>
                <c:pt idx="5840">
                  <c:v>-0.82</c:v>
                </c:pt>
                <c:pt idx="5841">
                  <c:v>0.2</c:v>
                </c:pt>
                <c:pt idx="5842">
                  <c:v>-6.8000000000000019E-2</c:v>
                </c:pt>
                <c:pt idx="5843">
                  <c:v>0.9</c:v>
                </c:pt>
                <c:pt idx="5844">
                  <c:v>0.14166666666666669</c:v>
                </c:pt>
                <c:pt idx="5845">
                  <c:v>0.2659999999999999</c:v>
                </c:pt>
                <c:pt idx="5846">
                  <c:v>0.42333333333333339</c:v>
                </c:pt>
                <c:pt idx="5847">
                  <c:v>-0.83285714285714296</c:v>
                </c:pt>
                <c:pt idx="5848">
                  <c:v>0.875</c:v>
                </c:pt>
                <c:pt idx="5849">
                  <c:v>0.7420000000000001</c:v>
                </c:pt>
                <c:pt idx="5850">
                  <c:v>1.5629999999999999</c:v>
                </c:pt>
                <c:pt idx="5851">
                  <c:v>0.19500000000000001</c:v>
                </c:pt>
                <c:pt idx="5852">
                  <c:v>1.5024999999999995</c:v>
                </c:pt>
                <c:pt idx="5853">
                  <c:v>0.55923076923076931</c:v>
                </c:pt>
                <c:pt idx="5854">
                  <c:v>-1.3075000000000001</c:v>
                </c:pt>
                <c:pt idx="5855">
                  <c:v>-1.2649999999999999</c:v>
                </c:pt>
                <c:pt idx="5856">
                  <c:v>-1.28</c:v>
                </c:pt>
                <c:pt idx="5857">
                  <c:v>1.132857142857143</c:v>
                </c:pt>
                <c:pt idx="5858">
                  <c:v>2.254</c:v>
                </c:pt>
                <c:pt idx="5859">
                  <c:v>0.6911111111111109</c:v>
                </c:pt>
                <c:pt idx="5860">
                  <c:v>-0.17</c:v>
                </c:pt>
                <c:pt idx="5861">
                  <c:v>1.1457142857142857</c:v>
                </c:pt>
                <c:pt idx="5862">
                  <c:v>-0.14714285714285724</c:v>
                </c:pt>
                <c:pt idx="5863">
                  <c:v>0.70400000000000007</c:v>
                </c:pt>
                <c:pt idx="5864">
                  <c:v>0.48857142857142855</c:v>
                </c:pt>
                <c:pt idx="5865">
                  <c:v>-9.4999999999999973E-2</c:v>
                </c:pt>
                <c:pt idx="5866">
                  <c:v>0.49199999999999999</c:v>
                </c:pt>
                <c:pt idx="5867">
                  <c:v>-1.9</c:v>
                </c:pt>
                <c:pt idx="5868">
                  <c:v>2.165</c:v>
                </c:pt>
                <c:pt idx="5869">
                  <c:v>0.94428571428571451</c:v>
                </c:pt>
                <c:pt idx="5870">
                  <c:v>0.57000000000000006</c:v>
                </c:pt>
                <c:pt idx="5871">
                  <c:v>0</c:v>
                </c:pt>
                <c:pt idx="5872">
                  <c:v>1.7240000000000002</c:v>
                </c:pt>
                <c:pt idx="5873">
                  <c:v>2.02</c:v>
                </c:pt>
                <c:pt idx="5874">
                  <c:v>0.38666666666666655</c:v>
                </c:pt>
                <c:pt idx="5875">
                  <c:v>2.167272727272727</c:v>
                </c:pt>
                <c:pt idx="5876">
                  <c:v>-0.86333333333333329</c:v>
                </c:pt>
                <c:pt idx="5877">
                  <c:v>0.26125000000000004</c:v>
                </c:pt>
                <c:pt idx="5878">
                  <c:v>0.23666666666666658</c:v>
                </c:pt>
                <c:pt idx="5879">
                  <c:v>0.65428571428571425</c:v>
                </c:pt>
                <c:pt idx="5880">
                  <c:v>-0.26</c:v>
                </c:pt>
                <c:pt idx="5881">
                  <c:v>1.92</c:v>
                </c:pt>
                <c:pt idx="5882">
                  <c:v>-0.12333333333333336</c:v>
                </c:pt>
                <c:pt idx="5883">
                  <c:v>5.2499999999999977E-2</c:v>
                </c:pt>
                <c:pt idx="5884">
                  <c:v>1.4337499999999999</c:v>
                </c:pt>
                <c:pt idx="5885">
                  <c:v>1.5566666666666666</c:v>
                </c:pt>
                <c:pt idx="5886">
                  <c:v>-2.2485714285714282</c:v>
                </c:pt>
                <c:pt idx="5887">
                  <c:v>1.04</c:v>
                </c:pt>
                <c:pt idx="5888">
                  <c:v>0</c:v>
                </c:pt>
                <c:pt idx="5889">
                  <c:v>0.23333333333333331</c:v>
                </c:pt>
                <c:pt idx="5890">
                  <c:v>4.666666666666671E-2</c:v>
                </c:pt>
                <c:pt idx="5891">
                  <c:v>0.36599999999999999</c:v>
                </c:pt>
                <c:pt idx="5892">
                  <c:v>0.65499999999999992</c:v>
                </c:pt>
                <c:pt idx="5893">
                  <c:v>2.3333333333333355E-2</c:v>
                </c:pt>
                <c:pt idx="5894">
                  <c:v>0.60400000000000009</c:v>
                </c:pt>
                <c:pt idx="5895">
                  <c:v>0.56000000000000005</c:v>
                </c:pt>
                <c:pt idx="5896">
                  <c:v>1.5350000000000001</c:v>
                </c:pt>
                <c:pt idx="5897">
                  <c:v>1.3400000000000003</c:v>
                </c:pt>
                <c:pt idx="5898">
                  <c:v>-0.19333333333333336</c:v>
                </c:pt>
                <c:pt idx="5899">
                  <c:v>-0.15333333333333332</c:v>
                </c:pt>
                <c:pt idx="5900">
                  <c:v>1.4222222222222225</c:v>
                </c:pt>
                <c:pt idx="5901">
                  <c:v>-0.63500000000000001</c:v>
                </c:pt>
                <c:pt idx="5902">
                  <c:v>0.64428571428571424</c:v>
                </c:pt>
                <c:pt idx="5903">
                  <c:v>1.43</c:v>
                </c:pt>
                <c:pt idx="5904">
                  <c:v>-0.62</c:v>
                </c:pt>
                <c:pt idx="5905">
                  <c:v>1.6659999999999999</c:v>
                </c:pt>
                <c:pt idx="5906">
                  <c:v>1.665</c:v>
                </c:pt>
                <c:pt idx="5907">
                  <c:v>-0.47</c:v>
                </c:pt>
                <c:pt idx="5908">
                  <c:v>0.30499999999999994</c:v>
                </c:pt>
                <c:pt idx="5909">
                  <c:v>-1.6350000000000002</c:v>
                </c:pt>
                <c:pt idx="5910">
                  <c:v>2.0155555555555558</c:v>
                </c:pt>
                <c:pt idx="5911">
                  <c:v>0.55833333333333346</c:v>
                </c:pt>
                <c:pt idx="5912">
                  <c:v>1.0983333333333334</c:v>
                </c:pt>
                <c:pt idx="5913">
                  <c:v>0.18250000000000005</c:v>
                </c:pt>
                <c:pt idx="5914">
                  <c:v>0.44</c:v>
                </c:pt>
                <c:pt idx="5915">
                  <c:v>1.9966666666666668</c:v>
                </c:pt>
                <c:pt idx="5916">
                  <c:v>6.3999999999999974E-2</c:v>
                </c:pt>
                <c:pt idx="5917">
                  <c:v>1.3780000000000001</c:v>
                </c:pt>
                <c:pt idx="5918">
                  <c:v>1.05</c:v>
                </c:pt>
                <c:pt idx="5919">
                  <c:v>-1.3166666666666667</c:v>
                </c:pt>
                <c:pt idx="5920">
                  <c:v>1.135</c:v>
                </c:pt>
                <c:pt idx="5921">
                  <c:v>1.3577777777777778</c:v>
                </c:pt>
                <c:pt idx="5922">
                  <c:v>-0.78333333333333333</c:v>
                </c:pt>
                <c:pt idx="5923">
                  <c:v>0.24</c:v>
                </c:pt>
                <c:pt idx="5924">
                  <c:v>2.7622222222222228</c:v>
                </c:pt>
                <c:pt idx="5925">
                  <c:v>1.3785714285714286</c:v>
                </c:pt>
                <c:pt idx="5926">
                  <c:v>1.1685714285714286</c:v>
                </c:pt>
                <c:pt idx="5927">
                  <c:v>0.8983333333333331</c:v>
                </c:pt>
                <c:pt idx="5928">
                  <c:v>0</c:v>
                </c:pt>
                <c:pt idx="5929">
                  <c:v>1.075</c:v>
                </c:pt>
                <c:pt idx="5930">
                  <c:v>0.75</c:v>
                </c:pt>
                <c:pt idx="5931">
                  <c:v>-1.2350000000000001</c:v>
                </c:pt>
                <c:pt idx="5932">
                  <c:v>-2.09</c:v>
                </c:pt>
                <c:pt idx="5933">
                  <c:v>1.044</c:v>
                </c:pt>
                <c:pt idx="5934">
                  <c:v>-1.5459999999999998</c:v>
                </c:pt>
                <c:pt idx="5935">
                  <c:v>0.33428571428571424</c:v>
                </c:pt>
                <c:pt idx="5936">
                  <c:v>-1.74</c:v>
                </c:pt>
                <c:pt idx="5937">
                  <c:v>0.95</c:v>
                </c:pt>
                <c:pt idx="5938">
                  <c:v>1.42</c:v>
                </c:pt>
                <c:pt idx="5939">
                  <c:v>1.764</c:v>
                </c:pt>
                <c:pt idx="5940">
                  <c:v>-8.9999999999999927E-2</c:v>
                </c:pt>
                <c:pt idx="5941">
                  <c:v>0.29000000000000004</c:v>
                </c:pt>
                <c:pt idx="5942">
                  <c:v>1.1599999999999999</c:v>
                </c:pt>
                <c:pt idx="5943">
                  <c:v>0.71</c:v>
                </c:pt>
                <c:pt idx="5944">
                  <c:v>-0.33499999999999996</c:v>
                </c:pt>
                <c:pt idx="5945">
                  <c:v>2.0024999999999999</c:v>
                </c:pt>
                <c:pt idx="5946">
                  <c:v>2.8512499999999998</c:v>
                </c:pt>
                <c:pt idx="5947">
                  <c:v>1.1039999999999999</c:v>
                </c:pt>
                <c:pt idx="5948">
                  <c:v>-0.67333333333333334</c:v>
                </c:pt>
                <c:pt idx="5949">
                  <c:v>0.61285714285714277</c:v>
                </c:pt>
                <c:pt idx="5950">
                  <c:v>-1.72</c:v>
                </c:pt>
                <c:pt idx="5951">
                  <c:v>-0.32000000000000006</c:v>
                </c:pt>
                <c:pt idx="5952">
                  <c:v>0.8112499999999998</c:v>
                </c:pt>
                <c:pt idx="5953">
                  <c:v>-0.51857142857142857</c:v>
                </c:pt>
                <c:pt idx="5954">
                  <c:v>-1.48</c:v>
                </c:pt>
                <c:pt idx="5955">
                  <c:v>0.93899999999999983</c:v>
                </c:pt>
                <c:pt idx="5956">
                  <c:v>0.86499999999999988</c:v>
                </c:pt>
                <c:pt idx="5957">
                  <c:v>5.6666666666666678E-2</c:v>
                </c:pt>
                <c:pt idx="5958">
                  <c:v>-0.25499999999999995</c:v>
                </c:pt>
                <c:pt idx="5959">
                  <c:v>2.3174999999999999</c:v>
                </c:pt>
                <c:pt idx="5960">
                  <c:v>0.97000000000000008</c:v>
                </c:pt>
                <c:pt idx="5961">
                  <c:v>-0.86</c:v>
                </c:pt>
                <c:pt idx="5962">
                  <c:v>1.278888888888889</c:v>
                </c:pt>
                <c:pt idx="5963">
                  <c:v>1.445714285714286</c:v>
                </c:pt>
                <c:pt idx="5964">
                  <c:v>0.32250000000000001</c:v>
                </c:pt>
                <c:pt idx="5965">
                  <c:v>1.3666666666666665</c:v>
                </c:pt>
                <c:pt idx="5966">
                  <c:v>-1.95</c:v>
                </c:pt>
                <c:pt idx="5967">
                  <c:v>-8.7142857142856994E-2</c:v>
                </c:pt>
                <c:pt idx="5968">
                  <c:v>1.5662500000000001</c:v>
                </c:pt>
                <c:pt idx="5969">
                  <c:v>0.7728571428571428</c:v>
                </c:pt>
                <c:pt idx="5970">
                  <c:v>0.78</c:v>
                </c:pt>
                <c:pt idx="5971">
                  <c:v>-0.58000000000000007</c:v>
                </c:pt>
                <c:pt idx="5972">
                  <c:v>-1.1399999999999999</c:v>
                </c:pt>
                <c:pt idx="5973">
                  <c:v>-0.1333333333333333</c:v>
                </c:pt>
                <c:pt idx="5974">
                  <c:v>1.2100000000000002</c:v>
                </c:pt>
                <c:pt idx="5975">
                  <c:v>0.5950000000000002</c:v>
                </c:pt>
                <c:pt idx="5976">
                  <c:v>2.3033333333333332</c:v>
                </c:pt>
                <c:pt idx="5977">
                  <c:v>0.23428571428571429</c:v>
                </c:pt>
                <c:pt idx="5978">
                  <c:v>1.6666666666666681E-3</c:v>
                </c:pt>
                <c:pt idx="5979">
                  <c:v>0.98799999999999988</c:v>
                </c:pt>
                <c:pt idx="5980">
                  <c:v>-1.06</c:v>
                </c:pt>
                <c:pt idx="5981">
                  <c:v>0.49399999999999994</c:v>
                </c:pt>
                <c:pt idx="5982">
                  <c:v>9.5000000000000001E-2</c:v>
                </c:pt>
                <c:pt idx="5983">
                  <c:v>2.2850000000000001</c:v>
                </c:pt>
                <c:pt idx="5984">
                  <c:v>1.47</c:v>
                </c:pt>
                <c:pt idx="5985">
                  <c:v>0.30857142857142861</c:v>
                </c:pt>
                <c:pt idx="5986">
                  <c:v>1.8233333333333333</c:v>
                </c:pt>
                <c:pt idx="5987">
                  <c:v>1.22</c:v>
                </c:pt>
                <c:pt idx="5988">
                  <c:v>0.47599999999999998</c:v>
                </c:pt>
                <c:pt idx="5989">
                  <c:v>0.44000000000000006</c:v>
                </c:pt>
                <c:pt idx="5990">
                  <c:v>-0.78</c:v>
                </c:pt>
                <c:pt idx="5991">
                  <c:v>1.3987499999999999</c:v>
                </c:pt>
                <c:pt idx="5992">
                  <c:v>0.85999999999999988</c:v>
                </c:pt>
                <c:pt idx="5993">
                  <c:v>1.2949999999999999</c:v>
                </c:pt>
                <c:pt idx="5994">
                  <c:v>0.72000000000000008</c:v>
                </c:pt>
                <c:pt idx="5995">
                  <c:v>0.45</c:v>
                </c:pt>
                <c:pt idx="5996">
                  <c:v>0.81400000000000006</c:v>
                </c:pt>
                <c:pt idx="5997">
                  <c:v>-1.4866666666666666</c:v>
                </c:pt>
                <c:pt idx="5998">
                  <c:v>-2.2200000000000002</c:v>
                </c:pt>
                <c:pt idx="5999">
                  <c:v>1.704</c:v>
                </c:pt>
                <c:pt idx="6000">
                  <c:v>3.4999999999999976E-2</c:v>
                </c:pt>
                <c:pt idx="6001">
                  <c:v>1.9950000000000003</c:v>
                </c:pt>
                <c:pt idx="6002">
                  <c:v>1.1219999999999999</c:v>
                </c:pt>
                <c:pt idx="6003">
                  <c:v>2.7685714285714282</c:v>
                </c:pt>
                <c:pt idx="6004">
                  <c:v>-0.8833333333333333</c:v>
                </c:pt>
                <c:pt idx="6005">
                  <c:v>-1.0375000000000001</c:v>
                </c:pt>
                <c:pt idx="6006">
                  <c:v>1.6079999999999999</c:v>
                </c:pt>
                <c:pt idx="6007">
                  <c:v>1.8274999999999999</c:v>
                </c:pt>
                <c:pt idx="6008">
                  <c:v>-1.012</c:v>
                </c:pt>
                <c:pt idx="6009">
                  <c:v>-1.2500000000000011E-3</c:v>
                </c:pt>
                <c:pt idx="6010">
                  <c:v>0.9344444444444443</c:v>
                </c:pt>
                <c:pt idx="6011">
                  <c:v>-7.9999999999999891E-2</c:v>
                </c:pt>
                <c:pt idx="6012">
                  <c:v>1.6483333333333334</c:v>
                </c:pt>
                <c:pt idx="6013">
                  <c:v>-0.54499999999999993</c:v>
                </c:pt>
                <c:pt idx="6014">
                  <c:v>7.5000000000000067E-3</c:v>
                </c:pt>
                <c:pt idx="6015">
                  <c:v>1.6416666666666666</c:v>
                </c:pt>
                <c:pt idx="6016">
                  <c:v>1.2775000000000001</c:v>
                </c:pt>
                <c:pt idx="6017">
                  <c:v>-1.4950000000000001</c:v>
                </c:pt>
                <c:pt idx="6018">
                  <c:v>8.3333333333333315E-2</c:v>
                </c:pt>
                <c:pt idx="6019">
                  <c:v>-2.71</c:v>
                </c:pt>
                <c:pt idx="6020">
                  <c:v>2.0049999999999999</c:v>
                </c:pt>
                <c:pt idx="6021">
                  <c:v>-0.17000000000000004</c:v>
                </c:pt>
                <c:pt idx="6022">
                  <c:v>1.3759999999999999</c:v>
                </c:pt>
                <c:pt idx="6023">
                  <c:v>-1.39</c:v>
                </c:pt>
                <c:pt idx="6024">
                  <c:v>-1.2</c:v>
                </c:pt>
                <c:pt idx="6025">
                  <c:v>0.84222222222222221</c:v>
                </c:pt>
                <c:pt idx="6026">
                  <c:v>0.57399999999999984</c:v>
                </c:pt>
                <c:pt idx="6027">
                  <c:v>0.88</c:v>
                </c:pt>
                <c:pt idx="6028">
                  <c:v>1.575</c:v>
                </c:pt>
                <c:pt idx="6029">
                  <c:v>0.48</c:v>
                </c:pt>
                <c:pt idx="6030">
                  <c:v>0.45666666666666672</c:v>
                </c:pt>
                <c:pt idx="6031">
                  <c:v>2.46</c:v>
                </c:pt>
                <c:pt idx="6032">
                  <c:v>-0.79333333333333333</c:v>
                </c:pt>
                <c:pt idx="6033">
                  <c:v>0.17666666666666661</c:v>
                </c:pt>
                <c:pt idx="6034">
                  <c:v>-0.80800000000000005</c:v>
                </c:pt>
                <c:pt idx="6035">
                  <c:v>0.10111111111111108</c:v>
                </c:pt>
                <c:pt idx="6036">
                  <c:v>-3.64</c:v>
                </c:pt>
                <c:pt idx="6037">
                  <c:v>0.48333333333333334</c:v>
                </c:pt>
                <c:pt idx="6038">
                  <c:v>2.415</c:v>
                </c:pt>
                <c:pt idx="6039">
                  <c:v>0.99</c:v>
                </c:pt>
                <c:pt idx="6040">
                  <c:v>-0.11400000000000006</c:v>
                </c:pt>
                <c:pt idx="6041">
                  <c:v>1.8699999999999999</c:v>
                </c:pt>
                <c:pt idx="6042">
                  <c:v>1.29</c:v>
                </c:pt>
                <c:pt idx="6043">
                  <c:v>1.8411111111111111</c:v>
                </c:pt>
                <c:pt idx="6044">
                  <c:v>0.22799999999999992</c:v>
                </c:pt>
                <c:pt idx="6045">
                  <c:v>1.39</c:v>
                </c:pt>
                <c:pt idx="6046">
                  <c:v>-0.32333333333333331</c:v>
                </c:pt>
                <c:pt idx="6047">
                  <c:v>0.125</c:v>
                </c:pt>
                <c:pt idx="6048">
                  <c:v>1.2</c:v>
                </c:pt>
                <c:pt idx="6049">
                  <c:v>1.3099999999999998</c:v>
                </c:pt>
                <c:pt idx="6050">
                  <c:v>-0.3050000000000001</c:v>
                </c:pt>
                <c:pt idx="6051">
                  <c:v>0.75600000000000001</c:v>
                </c:pt>
                <c:pt idx="6052">
                  <c:v>1.5525</c:v>
                </c:pt>
                <c:pt idx="6053">
                  <c:v>-0.82599999999999996</c:v>
                </c:pt>
                <c:pt idx="6054">
                  <c:v>0.44166666666666665</c:v>
                </c:pt>
                <c:pt idx="6055">
                  <c:v>0.625</c:v>
                </c:pt>
                <c:pt idx="6056">
                  <c:v>1.4842857142857144</c:v>
                </c:pt>
                <c:pt idx="6057">
                  <c:v>0.51000000000000012</c:v>
                </c:pt>
                <c:pt idx="6058">
                  <c:v>0.33500000000000002</c:v>
                </c:pt>
                <c:pt idx="6059">
                  <c:v>0.45999999999999996</c:v>
                </c:pt>
                <c:pt idx="6060">
                  <c:v>1.5911111111111114</c:v>
                </c:pt>
                <c:pt idx="6061">
                  <c:v>-0.28200000000000003</c:v>
                </c:pt>
                <c:pt idx="6062">
                  <c:v>-0.94</c:v>
                </c:pt>
                <c:pt idx="6063">
                  <c:v>1.1607692307692308</c:v>
                </c:pt>
                <c:pt idx="6064">
                  <c:v>-5.6666666666666719E-2</c:v>
                </c:pt>
                <c:pt idx="6065">
                  <c:v>-0.33666666666666667</c:v>
                </c:pt>
                <c:pt idx="6066">
                  <c:v>-0.87999999999999989</c:v>
                </c:pt>
                <c:pt idx="6067">
                  <c:v>1.6244444444444446</c:v>
                </c:pt>
                <c:pt idx="6068">
                  <c:v>1.2250000000000001</c:v>
                </c:pt>
                <c:pt idx="6069">
                  <c:v>2.5839999999999996</c:v>
                </c:pt>
                <c:pt idx="6070">
                  <c:v>-0.95499999999999996</c:v>
                </c:pt>
                <c:pt idx="6071">
                  <c:v>0.19400000000000001</c:v>
                </c:pt>
                <c:pt idx="6072">
                  <c:v>1.3199999999999998</c:v>
                </c:pt>
                <c:pt idx="6073">
                  <c:v>1.8028571428571427</c:v>
                </c:pt>
                <c:pt idx="6074">
                  <c:v>1.4977777777777779</c:v>
                </c:pt>
                <c:pt idx="6075">
                  <c:v>2.2399999999999998</c:v>
                </c:pt>
                <c:pt idx="6076">
                  <c:v>0.22999999999999998</c:v>
                </c:pt>
                <c:pt idx="6077">
                  <c:v>-0.78400000000000003</c:v>
                </c:pt>
                <c:pt idx="6078">
                  <c:v>-0.29833333333333334</c:v>
                </c:pt>
                <c:pt idx="6079">
                  <c:v>0.52</c:v>
                </c:pt>
                <c:pt idx="6080">
                  <c:v>0.48000000000000009</c:v>
                </c:pt>
                <c:pt idx="6081">
                  <c:v>-1.6500000000000001</c:v>
                </c:pt>
                <c:pt idx="6082">
                  <c:v>0.53400000000000003</c:v>
                </c:pt>
                <c:pt idx="6083">
                  <c:v>-0.68</c:v>
                </c:pt>
                <c:pt idx="6084">
                  <c:v>-0.28000000000000003</c:v>
                </c:pt>
                <c:pt idx="6085">
                  <c:v>1.4040000000000004</c:v>
                </c:pt>
                <c:pt idx="6086">
                  <c:v>0.96583333333333343</c:v>
                </c:pt>
                <c:pt idx="6087">
                  <c:v>0.82</c:v>
                </c:pt>
                <c:pt idx="6088">
                  <c:v>-0.11999999999999994</c:v>
                </c:pt>
                <c:pt idx="6089">
                  <c:v>2.3757142857142854</c:v>
                </c:pt>
                <c:pt idx="6090">
                  <c:v>1.1433333333333333</c:v>
                </c:pt>
                <c:pt idx="6091">
                  <c:v>-2.15</c:v>
                </c:pt>
                <c:pt idx="6092">
                  <c:v>2.0249999999999999</c:v>
                </c:pt>
                <c:pt idx="6093">
                  <c:v>-0.27</c:v>
                </c:pt>
                <c:pt idx="6094">
                  <c:v>-1.6</c:v>
                </c:pt>
                <c:pt idx="6095">
                  <c:v>-0.30874999999999997</c:v>
                </c:pt>
                <c:pt idx="6096">
                  <c:v>0.23250000000000001</c:v>
                </c:pt>
                <c:pt idx="6097">
                  <c:v>1.86</c:v>
                </c:pt>
                <c:pt idx="6098">
                  <c:v>1.7909999999999999</c:v>
                </c:pt>
                <c:pt idx="6099">
                  <c:v>-0.60333333333333339</c:v>
                </c:pt>
                <c:pt idx="6100">
                  <c:v>-0.17499999999999993</c:v>
                </c:pt>
                <c:pt idx="6101">
                  <c:v>-0.35200000000000004</c:v>
                </c:pt>
                <c:pt idx="6102">
                  <c:v>0.80624999999999991</c:v>
                </c:pt>
                <c:pt idx="6103">
                  <c:v>-3.18</c:v>
                </c:pt>
                <c:pt idx="6104">
                  <c:v>1.5240000000000002</c:v>
                </c:pt>
                <c:pt idx="6105">
                  <c:v>-1.605</c:v>
                </c:pt>
                <c:pt idx="6106">
                  <c:v>0.65428571428571425</c:v>
                </c:pt>
                <c:pt idx="6107">
                  <c:v>1.48</c:v>
                </c:pt>
                <c:pt idx="6108">
                  <c:v>0.25600000000000006</c:v>
                </c:pt>
                <c:pt idx="6109">
                  <c:v>1.0900000000000001</c:v>
                </c:pt>
                <c:pt idx="6110">
                  <c:v>0.95600000000000007</c:v>
                </c:pt>
                <c:pt idx="6111">
                  <c:v>2.225714285714286</c:v>
                </c:pt>
                <c:pt idx="6112">
                  <c:v>0.57857142857142863</c:v>
                </c:pt>
                <c:pt idx="6113">
                  <c:v>-0.21799999999999997</c:v>
                </c:pt>
                <c:pt idx="6114">
                  <c:v>0.85250000000000004</c:v>
                </c:pt>
                <c:pt idx="6115">
                  <c:v>4.9999999999999996E-2</c:v>
                </c:pt>
                <c:pt idx="6116">
                  <c:v>0.33428571428571424</c:v>
                </c:pt>
                <c:pt idx="6117">
                  <c:v>0.60000000000000009</c:v>
                </c:pt>
                <c:pt idx="6118">
                  <c:v>0.36181818181818193</c:v>
                </c:pt>
                <c:pt idx="6119">
                  <c:v>1.0157142857142856</c:v>
                </c:pt>
                <c:pt idx="6120">
                  <c:v>-2.33</c:v>
                </c:pt>
                <c:pt idx="6121">
                  <c:v>-0.28000000000000003</c:v>
                </c:pt>
                <c:pt idx="6122">
                  <c:v>3.1488888888888891</c:v>
                </c:pt>
                <c:pt idx="6123">
                  <c:v>-1.5099999999999998</c:v>
                </c:pt>
                <c:pt idx="6124">
                  <c:v>-0.49999999999999994</c:v>
                </c:pt>
                <c:pt idx="6125">
                  <c:v>1.45875</c:v>
                </c:pt>
                <c:pt idx="6126">
                  <c:v>-1.303333333333333</c:v>
                </c:pt>
                <c:pt idx="6127">
                  <c:v>2.48</c:v>
                </c:pt>
                <c:pt idx="6128">
                  <c:v>-1.1000000000000001</c:v>
                </c:pt>
                <c:pt idx="6129">
                  <c:v>0.72999999999999987</c:v>
                </c:pt>
                <c:pt idx="6130">
                  <c:v>-0.9514285714285714</c:v>
                </c:pt>
                <c:pt idx="6131">
                  <c:v>-0.1166666666666667</c:v>
                </c:pt>
                <c:pt idx="6132">
                  <c:v>0.1349999999999999</c:v>
                </c:pt>
                <c:pt idx="6133">
                  <c:v>0.87</c:v>
                </c:pt>
                <c:pt idx="6134">
                  <c:v>0.48499999999999999</c:v>
                </c:pt>
                <c:pt idx="6135">
                  <c:v>-1.99</c:v>
                </c:pt>
                <c:pt idx="6136">
                  <c:v>-1.21</c:v>
                </c:pt>
                <c:pt idx="6137">
                  <c:v>1.8499999999999999</c:v>
                </c:pt>
                <c:pt idx="6138">
                  <c:v>1.82</c:v>
                </c:pt>
                <c:pt idx="6139">
                  <c:v>1.0639999999999998</c:v>
                </c:pt>
                <c:pt idx="6140">
                  <c:v>1.153</c:v>
                </c:pt>
                <c:pt idx="6141">
                  <c:v>-1.0649999999999999</c:v>
                </c:pt>
                <c:pt idx="6142">
                  <c:v>1.5675000000000001</c:v>
                </c:pt>
                <c:pt idx="6143">
                  <c:v>-0.54333333333333333</c:v>
                </c:pt>
                <c:pt idx="6144">
                  <c:v>0.96750000000000003</c:v>
                </c:pt>
                <c:pt idx="6145">
                  <c:v>-5.333333333333333E-2</c:v>
                </c:pt>
                <c:pt idx="6146">
                  <c:v>1.0477777777777777</c:v>
                </c:pt>
                <c:pt idx="6147">
                  <c:v>0.20199999999999996</c:v>
                </c:pt>
                <c:pt idx="6148">
                  <c:v>1.4400000000000002</c:v>
                </c:pt>
                <c:pt idx="6149">
                  <c:v>0.77909090909090928</c:v>
                </c:pt>
                <c:pt idx="6150">
                  <c:v>2.1999999999999997</c:v>
                </c:pt>
                <c:pt idx="6151">
                  <c:v>1.2799999999999998</c:v>
                </c:pt>
                <c:pt idx="6152">
                  <c:v>1.54</c:v>
                </c:pt>
                <c:pt idx="6153">
                  <c:v>-1.2266666666666666</c:v>
                </c:pt>
                <c:pt idx="6154">
                  <c:v>-0.41</c:v>
                </c:pt>
                <c:pt idx="6155">
                  <c:v>-1.3916666666666666</c:v>
                </c:pt>
                <c:pt idx="6156">
                  <c:v>0</c:v>
                </c:pt>
                <c:pt idx="6157">
                  <c:v>2.0277777777777777</c:v>
                </c:pt>
                <c:pt idx="6158">
                  <c:v>-0.46285714285714291</c:v>
                </c:pt>
                <c:pt idx="6159">
                  <c:v>5.166666666666675E-2</c:v>
                </c:pt>
                <c:pt idx="6160">
                  <c:v>0.3775</c:v>
                </c:pt>
                <c:pt idx="6161">
                  <c:v>4.999999999999994E-2</c:v>
                </c:pt>
                <c:pt idx="6162">
                  <c:v>1.0699999999999998</c:v>
                </c:pt>
                <c:pt idx="6163">
                  <c:v>1.7599999999999996</c:v>
                </c:pt>
                <c:pt idx="6164">
                  <c:v>-1.5549999999999999</c:v>
                </c:pt>
                <c:pt idx="6165">
                  <c:v>-0.55333333333333334</c:v>
                </c:pt>
                <c:pt idx="6166">
                  <c:v>0.71</c:v>
                </c:pt>
                <c:pt idx="6167">
                  <c:v>-0.14000000000000001</c:v>
                </c:pt>
                <c:pt idx="6168">
                  <c:v>0.10999999999999999</c:v>
                </c:pt>
                <c:pt idx="6169">
                  <c:v>0.28285714285714286</c:v>
                </c:pt>
                <c:pt idx="6170">
                  <c:v>0.39999999999999991</c:v>
                </c:pt>
                <c:pt idx="6171">
                  <c:v>-0.26</c:v>
                </c:pt>
                <c:pt idx="6172">
                  <c:v>0.37285714285714289</c:v>
                </c:pt>
                <c:pt idx="6173">
                  <c:v>-0.28000000000000003</c:v>
                </c:pt>
                <c:pt idx="6174">
                  <c:v>-0.78249999999999997</c:v>
                </c:pt>
                <c:pt idx="6175">
                  <c:v>-1.77</c:v>
                </c:pt>
                <c:pt idx="6176">
                  <c:v>-2.1999999999999929E-2</c:v>
                </c:pt>
                <c:pt idx="6177">
                  <c:v>-0.67249999999999999</c:v>
                </c:pt>
                <c:pt idx="6178">
                  <c:v>1.1085714285714285</c:v>
                </c:pt>
                <c:pt idx="6179">
                  <c:v>1.9624999999999997</c:v>
                </c:pt>
                <c:pt idx="6180">
                  <c:v>0.54666666666666663</c:v>
                </c:pt>
                <c:pt idx="6181">
                  <c:v>1.0171428571428571</c:v>
                </c:pt>
                <c:pt idx="6182">
                  <c:v>-0.77666666666666673</c:v>
                </c:pt>
                <c:pt idx="6183">
                  <c:v>2.3866666666666667</c:v>
                </c:pt>
                <c:pt idx="6184">
                  <c:v>-1.45</c:v>
                </c:pt>
                <c:pt idx="6185">
                  <c:v>-0.67499999999999993</c:v>
                </c:pt>
                <c:pt idx="6186">
                  <c:v>0.70444444444444443</c:v>
                </c:pt>
                <c:pt idx="6187">
                  <c:v>0.05</c:v>
                </c:pt>
                <c:pt idx="6188">
                  <c:v>-0.29000000000000004</c:v>
                </c:pt>
                <c:pt idx="6189">
                  <c:v>0</c:v>
                </c:pt>
                <c:pt idx="6190">
                  <c:v>1.61</c:v>
                </c:pt>
                <c:pt idx="6191">
                  <c:v>3.2499999999999946E-2</c:v>
                </c:pt>
                <c:pt idx="6192">
                  <c:v>-2.42</c:v>
                </c:pt>
                <c:pt idx="6193">
                  <c:v>-0.73599999999999999</c:v>
                </c:pt>
                <c:pt idx="6194">
                  <c:v>-0.30200000000000005</c:v>
                </c:pt>
                <c:pt idx="6195">
                  <c:v>0.23428571428571426</c:v>
                </c:pt>
                <c:pt idx="6196">
                  <c:v>-0.754</c:v>
                </c:pt>
                <c:pt idx="6197">
                  <c:v>-0.93799999999999994</c:v>
                </c:pt>
                <c:pt idx="6198">
                  <c:v>-1.3</c:v>
                </c:pt>
                <c:pt idx="6199">
                  <c:v>1.3824999999999998</c:v>
                </c:pt>
                <c:pt idx="6200">
                  <c:v>1.0541666666666667</c:v>
                </c:pt>
                <c:pt idx="6201">
                  <c:v>1.6040000000000003</c:v>
                </c:pt>
                <c:pt idx="6202">
                  <c:v>1.1666666666666667</c:v>
                </c:pt>
                <c:pt idx="6203">
                  <c:v>2.9409090909090909</c:v>
                </c:pt>
                <c:pt idx="6204">
                  <c:v>-0.76</c:v>
                </c:pt>
                <c:pt idx="6205">
                  <c:v>-2.33</c:v>
                </c:pt>
                <c:pt idx="6206">
                  <c:v>1.1583333333333332</c:v>
                </c:pt>
                <c:pt idx="6207">
                  <c:v>0.23666666666666672</c:v>
                </c:pt>
                <c:pt idx="6208">
                  <c:v>0.08</c:v>
                </c:pt>
                <c:pt idx="6209">
                  <c:v>0.59666666666666668</c:v>
                </c:pt>
                <c:pt idx="6210">
                  <c:v>2.99</c:v>
                </c:pt>
                <c:pt idx="6211">
                  <c:v>0.42571428571428566</c:v>
                </c:pt>
                <c:pt idx="6212">
                  <c:v>1.3139999999999998</c:v>
                </c:pt>
                <c:pt idx="6213">
                  <c:v>0.28300000000000003</c:v>
                </c:pt>
                <c:pt idx="6214">
                  <c:v>2.4300000000000002</c:v>
                </c:pt>
                <c:pt idx="6215">
                  <c:v>1.85</c:v>
                </c:pt>
                <c:pt idx="6216">
                  <c:v>2.3250000000000006</c:v>
                </c:pt>
                <c:pt idx="6217">
                  <c:v>0.27666666666666667</c:v>
                </c:pt>
                <c:pt idx="6218">
                  <c:v>1.63</c:v>
                </c:pt>
                <c:pt idx="6219">
                  <c:v>0.6974999999999999</c:v>
                </c:pt>
                <c:pt idx="6220">
                  <c:v>-1.92</c:v>
                </c:pt>
                <c:pt idx="6221">
                  <c:v>0.36000000000000004</c:v>
                </c:pt>
                <c:pt idx="6222">
                  <c:v>1.0014285714285713</c:v>
                </c:pt>
                <c:pt idx="6223">
                  <c:v>0.33</c:v>
                </c:pt>
                <c:pt idx="6224">
                  <c:v>0</c:v>
                </c:pt>
                <c:pt idx="6225">
                  <c:v>-0.17999999999999997</c:v>
                </c:pt>
                <c:pt idx="6226">
                  <c:v>0.29374999999999996</c:v>
                </c:pt>
                <c:pt idx="6227">
                  <c:v>1.7816666666666665</c:v>
                </c:pt>
                <c:pt idx="6228">
                  <c:v>-0.48666666666666664</c:v>
                </c:pt>
                <c:pt idx="6229">
                  <c:v>0.35833333333333334</c:v>
                </c:pt>
                <c:pt idx="6230">
                  <c:v>0.27666666666666667</c:v>
                </c:pt>
                <c:pt idx="6231">
                  <c:v>-0.27999999999999997</c:v>
                </c:pt>
                <c:pt idx="6232">
                  <c:v>1.7299999999999998</c:v>
                </c:pt>
                <c:pt idx="6233">
                  <c:v>1.7942857142857143</c:v>
                </c:pt>
                <c:pt idx="6234">
                  <c:v>2.7500000000000024E-2</c:v>
                </c:pt>
                <c:pt idx="6235">
                  <c:v>1.57</c:v>
                </c:pt>
                <c:pt idx="6236">
                  <c:v>-0.51750000000000007</c:v>
                </c:pt>
                <c:pt idx="6237">
                  <c:v>-0.2233333333333333</c:v>
                </c:pt>
                <c:pt idx="6238">
                  <c:v>1.9000000000000001</c:v>
                </c:pt>
                <c:pt idx="6239">
                  <c:v>-2.2999999999999998</c:v>
                </c:pt>
                <c:pt idx="6240">
                  <c:v>-0.47833333333333333</c:v>
                </c:pt>
                <c:pt idx="6241">
                  <c:v>0.16625000000000012</c:v>
                </c:pt>
                <c:pt idx="6242">
                  <c:v>1.1766666666666667</c:v>
                </c:pt>
                <c:pt idx="6243">
                  <c:v>0.64333333333333331</c:v>
                </c:pt>
                <c:pt idx="6244">
                  <c:v>-0.8783333333333333</c:v>
                </c:pt>
                <c:pt idx="6245">
                  <c:v>0.21444444444444447</c:v>
                </c:pt>
                <c:pt idx="6246">
                  <c:v>1.4900000000000002</c:v>
                </c:pt>
                <c:pt idx="6247">
                  <c:v>-0.41</c:v>
                </c:pt>
                <c:pt idx="6248">
                  <c:v>-0.87</c:v>
                </c:pt>
                <c:pt idx="6249">
                  <c:v>1.3166666666666667</c:v>
                </c:pt>
                <c:pt idx="6250">
                  <c:v>-1.0799999999999998</c:v>
                </c:pt>
                <c:pt idx="6251">
                  <c:v>2.3999999999999931E-2</c:v>
                </c:pt>
                <c:pt idx="6252">
                  <c:v>-0.61250000000000004</c:v>
                </c:pt>
                <c:pt idx="6253">
                  <c:v>-0.3580000000000001</c:v>
                </c:pt>
                <c:pt idx="6254">
                  <c:v>1.6722222222222221</c:v>
                </c:pt>
                <c:pt idx="6255">
                  <c:v>0.36399999999999999</c:v>
                </c:pt>
                <c:pt idx="6256">
                  <c:v>0.20666666666666669</c:v>
                </c:pt>
                <c:pt idx="6257">
                  <c:v>0.71625000000000005</c:v>
                </c:pt>
                <c:pt idx="6258">
                  <c:v>-0.65599999999999992</c:v>
                </c:pt>
                <c:pt idx="6259">
                  <c:v>0.98</c:v>
                </c:pt>
                <c:pt idx="6260">
                  <c:v>0.63000000000000012</c:v>
                </c:pt>
                <c:pt idx="6261">
                  <c:v>-1.3366666666666667</c:v>
                </c:pt>
                <c:pt idx="6262">
                  <c:v>1.5614285714285714</c:v>
                </c:pt>
                <c:pt idx="6263">
                  <c:v>1.8650000000000002</c:v>
                </c:pt>
                <c:pt idx="6264">
                  <c:v>-0.58333333333333337</c:v>
                </c:pt>
                <c:pt idx="6265">
                  <c:v>1.0075000000000001</c:v>
                </c:pt>
                <c:pt idx="6266">
                  <c:v>1.5276923076923077</c:v>
                </c:pt>
                <c:pt idx="6267">
                  <c:v>-1.0575000000000001</c:v>
                </c:pt>
                <c:pt idx="6268">
                  <c:v>-0.25333333333333335</c:v>
                </c:pt>
                <c:pt idx="6269">
                  <c:v>1.1100000000000001</c:v>
                </c:pt>
                <c:pt idx="6270">
                  <c:v>1.1320000000000001</c:v>
                </c:pt>
                <c:pt idx="6271">
                  <c:v>1.175</c:v>
                </c:pt>
                <c:pt idx="6272">
                  <c:v>-0.41</c:v>
                </c:pt>
                <c:pt idx="6273">
                  <c:v>2.35</c:v>
                </c:pt>
                <c:pt idx="6274">
                  <c:v>1.0219999999999998</c:v>
                </c:pt>
                <c:pt idx="6275">
                  <c:v>1.5116666666666667</c:v>
                </c:pt>
                <c:pt idx="6276">
                  <c:v>1.6366666666666665</c:v>
                </c:pt>
                <c:pt idx="6277">
                  <c:v>-0.75</c:v>
                </c:pt>
                <c:pt idx="6278">
                  <c:v>1.0266666666666666</c:v>
                </c:pt>
                <c:pt idx="6279">
                  <c:v>-1.3333333333333345E-2</c:v>
                </c:pt>
                <c:pt idx="6280">
                  <c:v>-0.60499999999999998</c:v>
                </c:pt>
                <c:pt idx="6281">
                  <c:v>0</c:v>
                </c:pt>
                <c:pt idx="6282">
                  <c:v>-1.1519999999999997</c:v>
                </c:pt>
                <c:pt idx="6283">
                  <c:v>1.25</c:v>
                </c:pt>
                <c:pt idx="6284">
                  <c:v>-3.01</c:v>
                </c:pt>
                <c:pt idx="6285">
                  <c:v>0.10999999999999999</c:v>
                </c:pt>
                <c:pt idx="6286">
                  <c:v>-0.78600000000000003</c:v>
                </c:pt>
                <c:pt idx="6287">
                  <c:v>-1.7116666666666667</c:v>
                </c:pt>
                <c:pt idx="6288">
                  <c:v>1.9966666666666668</c:v>
                </c:pt>
                <c:pt idx="6289">
                  <c:v>0.04</c:v>
                </c:pt>
                <c:pt idx="6290">
                  <c:v>0.15333333333333332</c:v>
                </c:pt>
                <c:pt idx="6291">
                  <c:v>0.53857142857142859</c:v>
                </c:pt>
                <c:pt idx="6292">
                  <c:v>0.12833333333333338</c:v>
                </c:pt>
                <c:pt idx="6293">
                  <c:v>1.4433333333333334</c:v>
                </c:pt>
                <c:pt idx="6294">
                  <c:v>0.45000000000000029</c:v>
                </c:pt>
                <c:pt idx="6295">
                  <c:v>-0.95</c:v>
                </c:pt>
                <c:pt idx="6296">
                  <c:v>-1.5650000000000002</c:v>
                </c:pt>
                <c:pt idx="6297">
                  <c:v>0.56500000000000006</c:v>
                </c:pt>
                <c:pt idx="6298">
                  <c:v>-0.14222222222222222</c:v>
                </c:pt>
                <c:pt idx="6299">
                  <c:v>-0.48166666666666663</c:v>
                </c:pt>
                <c:pt idx="6300">
                  <c:v>0.72000000000000008</c:v>
                </c:pt>
                <c:pt idx="6301">
                  <c:v>0.69199999999999995</c:v>
                </c:pt>
                <c:pt idx="6302">
                  <c:v>1.54</c:v>
                </c:pt>
                <c:pt idx="6303">
                  <c:v>-0.21</c:v>
                </c:pt>
                <c:pt idx="6304">
                  <c:v>-3.2499999999999973E-2</c:v>
                </c:pt>
                <c:pt idx="6305">
                  <c:v>0.14999999999999997</c:v>
                </c:pt>
                <c:pt idx="6306">
                  <c:v>1.6266666666666663</c:v>
                </c:pt>
                <c:pt idx="6307">
                  <c:v>-1.095</c:v>
                </c:pt>
                <c:pt idx="6308">
                  <c:v>0.52499999999999991</c:v>
                </c:pt>
                <c:pt idx="6309">
                  <c:v>1.216</c:v>
                </c:pt>
                <c:pt idx="6310">
                  <c:v>-0.75</c:v>
                </c:pt>
                <c:pt idx="6311">
                  <c:v>0.22499999999999998</c:v>
                </c:pt>
                <c:pt idx="6312">
                  <c:v>1.6716666666666669</c:v>
                </c:pt>
                <c:pt idx="6313">
                  <c:v>0.95499999999999985</c:v>
                </c:pt>
                <c:pt idx="6314">
                  <c:v>7.0000000000000021E-2</c:v>
                </c:pt>
                <c:pt idx="6315">
                  <c:v>1.97</c:v>
                </c:pt>
                <c:pt idx="6316">
                  <c:v>0.43</c:v>
                </c:pt>
                <c:pt idx="6317">
                  <c:v>0.41374999999999984</c:v>
                </c:pt>
                <c:pt idx="6318">
                  <c:v>0.59</c:v>
                </c:pt>
                <c:pt idx="6319">
                  <c:v>0.56600000000000006</c:v>
                </c:pt>
                <c:pt idx="6320">
                  <c:v>1.018</c:v>
                </c:pt>
                <c:pt idx="6321">
                  <c:v>0.29666666666666669</c:v>
                </c:pt>
                <c:pt idx="6322">
                  <c:v>1.6685714285714286</c:v>
                </c:pt>
                <c:pt idx="6323">
                  <c:v>8.0000000000000029E-2</c:v>
                </c:pt>
                <c:pt idx="6324">
                  <c:v>-1.6</c:v>
                </c:pt>
                <c:pt idx="6325">
                  <c:v>-0.47499999999999998</c:v>
                </c:pt>
                <c:pt idx="6326">
                  <c:v>0.66666666666666663</c:v>
                </c:pt>
                <c:pt idx="6327">
                  <c:v>1.96</c:v>
                </c:pt>
                <c:pt idx="6328">
                  <c:v>1.3999999999999997</c:v>
                </c:pt>
                <c:pt idx="6329">
                  <c:v>0.56374999999999986</c:v>
                </c:pt>
                <c:pt idx="6330">
                  <c:v>0.83000000000000007</c:v>
                </c:pt>
                <c:pt idx="6331">
                  <c:v>-0.7420000000000001</c:v>
                </c:pt>
                <c:pt idx="6332">
                  <c:v>0.94500000000000006</c:v>
                </c:pt>
                <c:pt idx="6333">
                  <c:v>1.0983333333333334</c:v>
                </c:pt>
                <c:pt idx="6334">
                  <c:v>1.5883333333333332</c:v>
                </c:pt>
                <c:pt idx="6335">
                  <c:v>-0.25750000000000001</c:v>
                </c:pt>
                <c:pt idx="6336">
                  <c:v>1.3219999999999998</c:v>
                </c:pt>
                <c:pt idx="6337">
                  <c:v>-2.29</c:v>
                </c:pt>
                <c:pt idx="6338">
                  <c:v>1.21</c:v>
                </c:pt>
                <c:pt idx="6339">
                  <c:v>0.35</c:v>
                </c:pt>
                <c:pt idx="6340">
                  <c:v>0.94857142857142862</c:v>
                </c:pt>
                <c:pt idx="6341">
                  <c:v>0.83200000000000007</c:v>
                </c:pt>
                <c:pt idx="6342">
                  <c:v>-0.7533333333333333</c:v>
                </c:pt>
                <c:pt idx="6343">
                  <c:v>2.0427272727272729</c:v>
                </c:pt>
                <c:pt idx="6344">
                  <c:v>-0.58000000000000007</c:v>
                </c:pt>
                <c:pt idx="6345">
                  <c:v>-0.69333333333333347</c:v>
                </c:pt>
                <c:pt idx="6346">
                  <c:v>-1.21</c:v>
                </c:pt>
                <c:pt idx="6347">
                  <c:v>0</c:v>
                </c:pt>
                <c:pt idx="6348">
                  <c:v>1.5544444444444445</c:v>
                </c:pt>
                <c:pt idx="6349">
                  <c:v>-0.505</c:v>
                </c:pt>
                <c:pt idx="6350">
                  <c:v>-0.38000000000000006</c:v>
                </c:pt>
                <c:pt idx="6351">
                  <c:v>1.8555555555555554</c:v>
                </c:pt>
                <c:pt idx="6352">
                  <c:v>0.94769230769230772</c:v>
                </c:pt>
                <c:pt idx="6353">
                  <c:v>1.1744444444444446</c:v>
                </c:pt>
                <c:pt idx="6354">
                  <c:v>1.2828571428571429</c:v>
                </c:pt>
                <c:pt idx="6355">
                  <c:v>0.55666666666666675</c:v>
                </c:pt>
                <c:pt idx="6356">
                  <c:v>1.4419999999999999</c:v>
                </c:pt>
                <c:pt idx="6357">
                  <c:v>0</c:v>
                </c:pt>
                <c:pt idx="6358">
                  <c:v>0.51333333333333331</c:v>
                </c:pt>
                <c:pt idx="6359">
                  <c:v>-0.33333333333333331</c:v>
                </c:pt>
                <c:pt idx="6360">
                  <c:v>-2.67</c:v>
                </c:pt>
                <c:pt idx="6361">
                  <c:v>-1.74</c:v>
                </c:pt>
                <c:pt idx="6362">
                  <c:v>1.3128571428571427</c:v>
                </c:pt>
                <c:pt idx="6363">
                  <c:v>0.83111111111111124</c:v>
                </c:pt>
                <c:pt idx="6364">
                  <c:v>0.47666666666666657</c:v>
                </c:pt>
                <c:pt idx="6365">
                  <c:v>0.25714285714285712</c:v>
                </c:pt>
                <c:pt idx="6366">
                  <c:v>0.3175</c:v>
                </c:pt>
                <c:pt idx="6367">
                  <c:v>-1.645</c:v>
                </c:pt>
                <c:pt idx="6368">
                  <c:v>1.2199999999999998</c:v>
                </c:pt>
                <c:pt idx="6369">
                  <c:v>0.16999999999999993</c:v>
                </c:pt>
                <c:pt idx="6370">
                  <c:v>-0.81499999999999995</c:v>
                </c:pt>
                <c:pt idx="6371">
                  <c:v>-2.3333333333333355E-2</c:v>
                </c:pt>
                <c:pt idx="6372">
                  <c:v>-2.33</c:v>
                </c:pt>
                <c:pt idx="6373">
                  <c:v>0.39166666666666661</c:v>
                </c:pt>
                <c:pt idx="6374">
                  <c:v>-0.29571428571428571</c:v>
                </c:pt>
                <c:pt idx="6375">
                  <c:v>0.31000000000000005</c:v>
                </c:pt>
                <c:pt idx="6376">
                  <c:v>-9.375E-2</c:v>
                </c:pt>
                <c:pt idx="6377">
                  <c:v>-2.415</c:v>
                </c:pt>
                <c:pt idx="6378">
                  <c:v>-1.01</c:v>
                </c:pt>
                <c:pt idx="6379">
                  <c:v>0.90874999999999995</c:v>
                </c:pt>
                <c:pt idx="6380">
                  <c:v>0.36666666666666664</c:v>
                </c:pt>
                <c:pt idx="6381">
                  <c:v>4.7999999999999973E-2</c:v>
                </c:pt>
                <c:pt idx="6382">
                  <c:v>2.8250000000000002</c:v>
                </c:pt>
                <c:pt idx="6383">
                  <c:v>1.004</c:v>
                </c:pt>
                <c:pt idx="6384">
                  <c:v>-2.0575000000000001</c:v>
                </c:pt>
                <c:pt idx="6385">
                  <c:v>-0.19000000000000006</c:v>
                </c:pt>
                <c:pt idx="6386">
                  <c:v>-0.42749999999999999</c:v>
                </c:pt>
                <c:pt idx="6387">
                  <c:v>1.0175000000000001</c:v>
                </c:pt>
                <c:pt idx="6388">
                  <c:v>1.0571428571428572</c:v>
                </c:pt>
                <c:pt idx="6389">
                  <c:v>0.71166666666666678</c:v>
                </c:pt>
                <c:pt idx="6390">
                  <c:v>1.4636363636363634</c:v>
                </c:pt>
                <c:pt idx="6391">
                  <c:v>0.33999999999999997</c:v>
                </c:pt>
                <c:pt idx="6392">
                  <c:v>-0.17</c:v>
                </c:pt>
                <c:pt idx="6393">
                  <c:v>1.5463636363636362</c:v>
                </c:pt>
                <c:pt idx="6394">
                  <c:v>2.5612499999999998</c:v>
                </c:pt>
                <c:pt idx="6395">
                  <c:v>-2.4874999999999998</c:v>
                </c:pt>
                <c:pt idx="6396">
                  <c:v>1.228181818181818</c:v>
                </c:pt>
                <c:pt idx="6397">
                  <c:v>0.59111111111111114</c:v>
                </c:pt>
                <c:pt idx="6398">
                  <c:v>0.83666666666666656</c:v>
                </c:pt>
                <c:pt idx="6399">
                  <c:v>2.83</c:v>
                </c:pt>
                <c:pt idx="6400">
                  <c:v>-1.69</c:v>
                </c:pt>
                <c:pt idx="6401">
                  <c:v>0.36999999999999994</c:v>
                </c:pt>
                <c:pt idx="6402">
                  <c:v>-0.1166666666666667</c:v>
                </c:pt>
                <c:pt idx="6403">
                  <c:v>0.31</c:v>
                </c:pt>
                <c:pt idx="6404">
                  <c:v>1.3380000000000001</c:v>
                </c:pt>
                <c:pt idx="6405">
                  <c:v>0.10666666666666663</c:v>
                </c:pt>
                <c:pt idx="6406">
                  <c:v>2.6766666666666672</c:v>
                </c:pt>
                <c:pt idx="6407">
                  <c:v>1.7366666666666666</c:v>
                </c:pt>
                <c:pt idx="6408">
                  <c:v>0.76500000000000012</c:v>
                </c:pt>
                <c:pt idx="6409">
                  <c:v>0.5</c:v>
                </c:pt>
                <c:pt idx="6410">
                  <c:v>0.17666666666666661</c:v>
                </c:pt>
                <c:pt idx="6411">
                  <c:v>-1.1280000000000001</c:v>
                </c:pt>
                <c:pt idx="6412">
                  <c:v>2.313333333333333</c:v>
                </c:pt>
                <c:pt idx="6413">
                  <c:v>7.999999999999996E-2</c:v>
                </c:pt>
                <c:pt idx="6414">
                  <c:v>0</c:v>
                </c:pt>
                <c:pt idx="6415">
                  <c:v>-0.54499999999999993</c:v>
                </c:pt>
                <c:pt idx="6416">
                  <c:v>0.92399999999999982</c:v>
                </c:pt>
                <c:pt idx="6417">
                  <c:v>1.1514285714285715</c:v>
                </c:pt>
                <c:pt idx="6418">
                  <c:v>0.6628571428571427</c:v>
                </c:pt>
                <c:pt idx="6419">
                  <c:v>-0.23571428571428563</c:v>
                </c:pt>
                <c:pt idx="6420">
                  <c:v>1.8849999999999998</c:v>
                </c:pt>
                <c:pt idx="6421">
                  <c:v>0.6366666666666666</c:v>
                </c:pt>
                <c:pt idx="6422">
                  <c:v>1.1380000000000001</c:v>
                </c:pt>
                <c:pt idx="6423">
                  <c:v>-0.21250000000000002</c:v>
                </c:pt>
                <c:pt idx="6424">
                  <c:v>-0.11199999999999996</c:v>
                </c:pt>
                <c:pt idx="6425">
                  <c:v>0.86</c:v>
                </c:pt>
                <c:pt idx="6426">
                  <c:v>1.61</c:v>
                </c:pt>
                <c:pt idx="6427">
                  <c:v>0.13899999999999996</c:v>
                </c:pt>
                <c:pt idx="6428">
                  <c:v>0.18600000000000011</c:v>
                </c:pt>
                <c:pt idx="6429">
                  <c:v>0.53999999999999981</c:v>
                </c:pt>
                <c:pt idx="6430">
                  <c:v>0.3666666666666667</c:v>
                </c:pt>
                <c:pt idx="6431">
                  <c:v>1.575</c:v>
                </c:pt>
                <c:pt idx="6432">
                  <c:v>1.4866666666666666</c:v>
                </c:pt>
                <c:pt idx="6433">
                  <c:v>-0.17</c:v>
                </c:pt>
                <c:pt idx="6434">
                  <c:v>-0.79</c:v>
                </c:pt>
                <c:pt idx="6435">
                  <c:v>-0.86999999999999988</c:v>
                </c:pt>
                <c:pt idx="6436">
                  <c:v>1.9233333333333331</c:v>
                </c:pt>
                <c:pt idx="6437">
                  <c:v>-0.65666666666666673</c:v>
                </c:pt>
                <c:pt idx="6438">
                  <c:v>-1.51</c:v>
                </c:pt>
                <c:pt idx="6439">
                  <c:v>0.20454545454545456</c:v>
                </c:pt>
                <c:pt idx="6440">
                  <c:v>0.57714285714285718</c:v>
                </c:pt>
                <c:pt idx="6441">
                  <c:v>1.7150000000000001</c:v>
                </c:pt>
                <c:pt idx="6442">
                  <c:v>-0.81833333333333336</c:v>
                </c:pt>
                <c:pt idx="6443">
                  <c:v>1.0660000000000001</c:v>
                </c:pt>
                <c:pt idx="6444">
                  <c:v>-0.24000000000000005</c:v>
                </c:pt>
                <c:pt idx="6445">
                  <c:v>1.577142857142857</c:v>
                </c:pt>
                <c:pt idx="6446">
                  <c:v>2.9950000000000001</c:v>
                </c:pt>
                <c:pt idx="6447">
                  <c:v>-0.22750000000000001</c:v>
                </c:pt>
                <c:pt idx="6448">
                  <c:v>-0.53499999999999992</c:v>
                </c:pt>
                <c:pt idx="6449">
                  <c:v>1.2457142857142856</c:v>
                </c:pt>
                <c:pt idx="6450">
                  <c:v>0.12333333333333334</c:v>
                </c:pt>
                <c:pt idx="6451">
                  <c:v>-0.15249999999999997</c:v>
                </c:pt>
                <c:pt idx="6452">
                  <c:v>0.57333333333333336</c:v>
                </c:pt>
                <c:pt idx="6453">
                  <c:v>1.1428571428571389E-2</c:v>
                </c:pt>
                <c:pt idx="6454">
                  <c:v>-0.14799999999999999</c:v>
                </c:pt>
                <c:pt idx="6455">
                  <c:v>-0.26500000000000001</c:v>
                </c:pt>
                <c:pt idx="6456">
                  <c:v>0.24200000000000005</c:v>
                </c:pt>
                <c:pt idx="6457">
                  <c:v>0.49999999999999994</c:v>
                </c:pt>
                <c:pt idx="6458">
                  <c:v>1.4999999999999998</c:v>
                </c:pt>
                <c:pt idx="6459">
                  <c:v>0.93</c:v>
                </c:pt>
                <c:pt idx="6460">
                  <c:v>-0.54999999999999993</c:v>
                </c:pt>
                <c:pt idx="6461">
                  <c:v>-0.12999999999999989</c:v>
                </c:pt>
                <c:pt idx="6462">
                  <c:v>-0.31</c:v>
                </c:pt>
                <c:pt idx="6463">
                  <c:v>0.11600000000000002</c:v>
                </c:pt>
                <c:pt idx="6464">
                  <c:v>1.0930769230769231</c:v>
                </c:pt>
                <c:pt idx="6465">
                  <c:v>0</c:v>
                </c:pt>
                <c:pt idx="6466">
                  <c:v>0.77</c:v>
                </c:pt>
                <c:pt idx="6467">
                  <c:v>-3.94</c:v>
                </c:pt>
                <c:pt idx="6468">
                  <c:v>-0.39</c:v>
                </c:pt>
                <c:pt idx="6469">
                  <c:v>-0.58200000000000007</c:v>
                </c:pt>
                <c:pt idx="6470">
                  <c:v>0.52333333333333332</c:v>
                </c:pt>
                <c:pt idx="6471">
                  <c:v>2.0500000000000003</c:v>
                </c:pt>
                <c:pt idx="6472">
                  <c:v>-1.9175</c:v>
                </c:pt>
                <c:pt idx="6473">
                  <c:v>1.2349999999999999</c:v>
                </c:pt>
                <c:pt idx="6474">
                  <c:v>1.0900000000000001</c:v>
                </c:pt>
                <c:pt idx="6475">
                  <c:v>0.61</c:v>
                </c:pt>
                <c:pt idx="6476">
                  <c:v>-0.51999999999999991</c:v>
                </c:pt>
                <c:pt idx="6477">
                  <c:v>0.13166666666666668</c:v>
                </c:pt>
                <c:pt idx="6478">
                  <c:v>-0.34499999999999997</c:v>
                </c:pt>
                <c:pt idx="6479">
                  <c:v>-0.58142857142857152</c:v>
                </c:pt>
                <c:pt idx="6480">
                  <c:v>-1.1666666666666714E-2</c:v>
                </c:pt>
                <c:pt idx="6481">
                  <c:v>0.312</c:v>
                </c:pt>
                <c:pt idx="6482">
                  <c:v>2.5733333333333333</c:v>
                </c:pt>
                <c:pt idx="6483">
                  <c:v>0.9275000000000001</c:v>
                </c:pt>
                <c:pt idx="6484">
                  <c:v>0.39666666666666678</c:v>
                </c:pt>
                <c:pt idx="6485">
                  <c:v>1.4899999999999998</c:v>
                </c:pt>
                <c:pt idx="6486">
                  <c:v>-0.21000000000000005</c:v>
                </c:pt>
                <c:pt idx="6487">
                  <c:v>0.73750000000000004</c:v>
                </c:pt>
                <c:pt idx="6488">
                  <c:v>0.79</c:v>
                </c:pt>
                <c:pt idx="6489">
                  <c:v>1.4750000000000003</c:v>
                </c:pt>
                <c:pt idx="6490">
                  <c:v>0.19750000000000001</c:v>
                </c:pt>
                <c:pt idx="6491">
                  <c:v>-0.76500000000000001</c:v>
                </c:pt>
                <c:pt idx="6492">
                  <c:v>1.2549999999999999</c:v>
                </c:pt>
                <c:pt idx="6493">
                  <c:v>0.81200000000000006</c:v>
                </c:pt>
                <c:pt idx="6494">
                  <c:v>1.3399999999999999</c:v>
                </c:pt>
                <c:pt idx="6495">
                  <c:v>2.6459999999999999</c:v>
                </c:pt>
                <c:pt idx="6496">
                  <c:v>-0.25499999999999995</c:v>
                </c:pt>
                <c:pt idx="6497">
                  <c:v>-0.72333333333333327</c:v>
                </c:pt>
                <c:pt idx="6498">
                  <c:v>1.39</c:v>
                </c:pt>
                <c:pt idx="6499">
                  <c:v>-0.26500000000000001</c:v>
                </c:pt>
                <c:pt idx="6500">
                  <c:v>0.66999999999999993</c:v>
                </c:pt>
                <c:pt idx="6501">
                  <c:v>2.74</c:v>
                </c:pt>
                <c:pt idx="6502">
                  <c:v>0.622</c:v>
                </c:pt>
                <c:pt idx="6503">
                  <c:v>1.9000000000000004</c:v>
                </c:pt>
                <c:pt idx="6504">
                  <c:v>1.7275</c:v>
                </c:pt>
                <c:pt idx="6505">
                  <c:v>1.1025</c:v>
                </c:pt>
                <c:pt idx="6506">
                  <c:v>-2.57</c:v>
                </c:pt>
                <c:pt idx="6507">
                  <c:v>0.79</c:v>
                </c:pt>
                <c:pt idx="6508">
                  <c:v>-1.5114285714285713</c:v>
                </c:pt>
                <c:pt idx="6509">
                  <c:v>-0.43750000000000006</c:v>
                </c:pt>
                <c:pt idx="6510">
                  <c:v>-0.11499999999999995</c:v>
                </c:pt>
                <c:pt idx="6511">
                  <c:v>-0.53666666666666663</c:v>
                </c:pt>
                <c:pt idx="6512">
                  <c:v>-0.66999999999999993</c:v>
                </c:pt>
                <c:pt idx="6513">
                  <c:v>-1.1025</c:v>
                </c:pt>
                <c:pt idx="6514">
                  <c:v>0.54666666666666663</c:v>
                </c:pt>
                <c:pt idx="6515">
                  <c:v>0.13333333333333339</c:v>
                </c:pt>
                <c:pt idx="6516">
                  <c:v>0.94249999999999989</c:v>
                </c:pt>
                <c:pt idx="6517">
                  <c:v>-1.6266666666666669</c:v>
                </c:pt>
                <c:pt idx="6518">
                  <c:v>0.81416666666666659</c:v>
                </c:pt>
                <c:pt idx="6519">
                  <c:v>0.46799999999999986</c:v>
                </c:pt>
                <c:pt idx="6520">
                  <c:v>9.7500000000000114E-2</c:v>
                </c:pt>
                <c:pt idx="6521">
                  <c:v>-0.30249999999999999</c:v>
                </c:pt>
                <c:pt idx="6522">
                  <c:v>0.36300000000000004</c:v>
                </c:pt>
                <c:pt idx="6523">
                  <c:v>1.5599999999999998</c:v>
                </c:pt>
                <c:pt idx="6524">
                  <c:v>0.96444444444444444</c:v>
                </c:pt>
                <c:pt idx="6525">
                  <c:v>-0.48333333333333334</c:v>
                </c:pt>
                <c:pt idx="6526">
                  <c:v>-2.148333333333333</c:v>
                </c:pt>
                <c:pt idx="6527">
                  <c:v>1.4337499999999999</c:v>
                </c:pt>
                <c:pt idx="6528">
                  <c:v>-0.19400000000000001</c:v>
                </c:pt>
                <c:pt idx="6529">
                  <c:v>1.4633333333333336</c:v>
                </c:pt>
                <c:pt idx="6530">
                  <c:v>0.83000000000000007</c:v>
                </c:pt>
                <c:pt idx="6531">
                  <c:v>0.87875000000000003</c:v>
                </c:pt>
                <c:pt idx="6532">
                  <c:v>-0.43428571428571427</c:v>
                </c:pt>
                <c:pt idx="6533">
                  <c:v>-0.17500000000000004</c:v>
                </c:pt>
                <c:pt idx="6534">
                  <c:v>-0.26333333333333336</c:v>
                </c:pt>
                <c:pt idx="6535">
                  <c:v>0.63</c:v>
                </c:pt>
                <c:pt idx="6536">
                  <c:v>0.97399999999999998</c:v>
                </c:pt>
                <c:pt idx="6537">
                  <c:v>1.0766666666666667</c:v>
                </c:pt>
                <c:pt idx="6538">
                  <c:v>0.97500000000000009</c:v>
                </c:pt>
                <c:pt idx="6539">
                  <c:v>1.5660000000000001</c:v>
                </c:pt>
                <c:pt idx="6540">
                  <c:v>-0.39333333333333337</c:v>
                </c:pt>
                <c:pt idx="6541">
                  <c:v>0</c:v>
                </c:pt>
                <c:pt idx="6542">
                  <c:v>1.56</c:v>
                </c:pt>
                <c:pt idx="6543">
                  <c:v>1.786</c:v>
                </c:pt>
                <c:pt idx="6544">
                  <c:v>0.13</c:v>
                </c:pt>
                <c:pt idx="6545">
                  <c:v>0.46000000000000008</c:v>
                </c:pt>
                <c:pt idx="6546">
                  <c:v>-2.11</c:v>
                </c:pt>
                <c:pt idx="6547">
                  <c:v>0.36</c:v>
                </c:pt>
                <c:pt idx="6548">
                  <c:v>-1.27</c:v>
                </c:pt>
                <c:pt idx="6549">
                  <c:v>0.60833333333333328</c:v>
                </c:pt>
                <c:pt idx="6550">
                  <c:v>-1.94</c:v>
                </c:pt>
                <c:pt idx="6551">
                  <c:v>-0.8175</c:v>
                </c:pt>
                <c:pt idx="6552">
                  <c:v>-0.65666666666666662</c:v>
                </c:pt>
                <c:pt idx="6553">
                  <c:v>1.323</c:v>
                </c:pt>
                <c:pt idx="6554">
                  <c:v>-3.2499999999999973E-2</c:v>
                </c:pt>
                <c:pt idx="6555">
                  <c:v>-2.8749999999999831E-2</c:v>
                </c:pt>
                <c:pt idx="6556">
                  <c:v>1.7657142857142856</c:v>
                </c:pt>
                <c:pt idx="6557">
                  <c:v>-1.22</c:v>
                </c:pt>
                <c:pt idx="6558">
                  <c:v>-0.10333333333333333</c:v>
                </c:pt>
                <c:pt idx="6559">
                  <c:v>0.46625</c:v>
                </c:pt>
                <c:pt idx="6560">
                  <c:v>-0.25</c:v>
                </c:pt>
                <c:pt idx="6561">
                  <c:v>1.1719999999999999</c:v>
                </c:pt>
                <c:pt idx="6562">
                  <c:v>-0.43999999999999984</c:v>
                </c:pt>
                <c:pt idx="6563">
                  <c:v>0.83666666666666656</c:v>
                </c:pt>
                <c:pt idx="6564">
                  <c:v>1.8116666666666665</c:v>
                </c:pt>
                <c:pt idx="6565">
                  <c:v>-0.29249999999999993</c:v>
                </c:pt>
                <c:pt idx="6566">
                  <c:v>0.85714285714285743</c:v>
                </c:pt>
                <c:pt idx="6567">
                  <c:v>1.014</c:v>
                </c:pt>
                <c:pt idx="6568">
                  <c:v>2.09</c:v>
                </c:pt>
                <c:pt idx="6569">
                  <c:v>1.8920000000000001</c:v>
                </c:pt>
                <c:pt idx="6570">
                  <c:v>-0.31142857142857139</c:v>
                </c:pt>
                <c:pt idx="6571">
                  <c:v>-0.35399999999999998</c:v>
                </c:pt>
                <c:pt idx="6572">
                  <c:v>2.37</c:v>
                </c:pt>
                <c:pt idx="6573">
                  <c:v>-0.34666666666666668</c:v>
                </c:pt>
                <c:pt idx="6574">
                  <c:v>-0.69</c:v>
                </c:pt>
                <c:pt idx="6575">
                  <c:v>0.36499999999999994</c:v>
                </c:pt>
                <c:pt idx="6576">
                  <c:v>-1.3633333333333333</c:v>
                </c:pt>
                <c:pt idx="6577">
                  <c:v>-1.3414285714285714</c:v>
                </c:pt>
                <c:pt idx="6578">
                  <c:v>1.3814285714285715</c:v>
                </c:pt>
                <c:pt idx="6579">
                  <c:v>1.79</c:v>
                </c:pt>
                <c:pt idx="6580">
                  <c:v>2.1522222222222225</c:v>
                </c:pt>
                <c:pt idx="6581">
                  <c:v>9.1111111111111087E-2</c:v>
                </c:pt>
                <c:pt idx="6582">
                  <c:v>0.44500000000000006</c:v>
                </c:pt>
                <c:pt idx="6583">
                  <c:v>-0.13750000000000001</c:v>
                </c:pt>
                <c:pt idx="6584">
                  <c:v>0.88285714285714278</c:v>
                </c:pt>
                <c:pt idx="6585">
                  <c:v>-2.5349999999999997</c:v>
                </c:pt>
                <c:pt idx="6586">
                  <c:v>0.61499999999999999</c:v>
                </c:pt>
                <c:pt idx="6587">
                  <c:v>5.6666666666666719E-2</c:v>
                </c:pt>
                <c:pt idx="6588">
                  <c:v>0.54125000000000001</c:v>
                </c:pt>
                <c:pt idx="6589">
                  <c:v>1.6685714285714288</c:v>
                </c:pt>
                <c:pt idx="6590">
                  <c:v>1.2559999999999998</c:v>
                </c:pt>
                <c:pt idx="6591">
                  <c:v>-0.52333333333333332</c:v>
                </c:pt>
                <c:pt idx="6592">
                  <c:v>0.48199999999999987</c:v>
                </c:pt>
                <c:pt idx="6593">
                  <c:v>0.70000000000000007</c:v>
                </c:pt>
                <c:pt idx="6594">
                  <c:v>-0.26</c:v>
                </c:pt>
                <c:pt idx="6595">
                  <c:v>1.47</c:v>
                </c:pt>
                <c:pt idx="6596">
                  <c:v>3.0940000000000003</c:v>
                </c:pt>
                <c:pt idx="6597">
                  <c:v>0.91374999999999995</c:v>
                </c:pt>
                <c:pt idx="6598">
                  <c:v>0.78</c:v>
                </c:pt>
                <c:pt idx="6599">
                  <c:v>0</c:v>
                </c:pt>
                <c:pt idx="6600">
                  <c:v>-1.2080000000000002</c:v>
                </c:pt>
                <c:pt idx="6601">
                  <c:v>0.91499999999999992</c:v>
                </c:pt>
                <c:pt idx="6602">
                  <c:v>-0.1216666666666667</c:v>
                </c:pt>
                <c:pt idx="6603">
                  <c:v>0.93833333333333346</c:v>
                </c:pt>
                <c:pt idx="6604">
                  <c:v>-0.26800000000000002</c:v>
                </c:pt>
                <c:pt idx="6605">
                  <c:v>0.3183333333333333</c:v>
                </c:pt>
                <c:pt idx="6606">
                  <c:v>-0.65500000000000003</c:v>
                </c:pt>
                <c:pt idx="6607">
                  <c:v>0.59</c:v>
                </c:pt>
                <c:pt idx="6608">
                  <c:v>0.61363636363636365</c:v>
                </c:pt>
                <c:pt idx="6609">
                  <c:v>0.70000000000000007</c:v>
                </c:pt>
                <c:pt idx="6610">
                  <c:v>0.42800000000000005</c:v>
                </c:pt>
                <c:pt idx="6611">
                  <c:v>-0.77500000000000013</c:v>
                </c:pt>
                <c:pt idx="6612">
                  <c:v>1.4957142857142858</c:v>
                </c:pt>
                <c:pt idx="6613">
                  <c:v>1.6900000000000002</c:v>
                </c:pt>
                <c:pt idx="6614">
                  <c:v>0.40374999999999994</c:v>
                </c:pt>
                <c:pt idx="6615">
                  <c:v>0.89600000000000013</c:v>
                </c:pt>
                <c:pt idx="6616">
                  <c:v>1.2542857142857144</c:v>
                </c:pt>
                <c:pt idx="6617">
                  <c:v>-0.25</c:v>
                </c:pt>
                <c:pt idx="6618">
                  <c:v>6.3999999999999974E-2</c:v>
                </c:pt>
                <c:pt idx="6619">
                  <c:v>0.50833333333333319</c:v>
                </c:pt>
                <c:pt idx="6620">
                  <c:v>0.40800000000000003</c:v>
                </c:pt>
                <c:pt idx="6621">
                  <c:v>-3.6666666666666625E-2</c:v>
                </c:pt>
                <c:pt idx="6622">
                  <c:v>7.0000000000000007E-2</c:v>
                </c:pt>
                <c:pt idx="6623">
                  <c:v>0.30833333333333329</c:v>
                </c:pt>
                <c:pt idx="6624">
                  <c:v>7.4000000000000024E-2</c:v>
                </c:pt>
                <c:pt idx="6625">
                  <c:v>0</c:v>
                </c:pt>
                <c:pt idx="6626">
                  <c:v>0.93799999999999994</c:v>
                </c:pt>
                <c:pt idx="6627">
                  <c:v>1.3800000000000001</c:v>
                </c:pt>
                <c:pt idx="6628">
                  <c:v>2.1080000000000001</c:v>
                </c:pt>
                <c:pt idx="6629">
                  <c:v>1.5379999999999998</c:v>
                </c:pt>
                <c:pt idx="6630">
                  <c:v>0.87833333333333352</c:v>
                </c:pt>
                <c:pt idx="6631">
                  <c:v>-1.92</c:v>
                </c:pt>
                <c:pt idx="6632">
                  <c:v>-2.6150000000000002</c:v>
                </c:pt>
                <c:pt idx="6633">
                  <c:v>2.0028571428571431</c:v>
                </c:pt>
                <c:pt idx="6634">
                  <c:v>0.65</c:v>
                </c:pt>
                <c:pt idx="6635">
                  <c:v>4.9999999999999989E-2</c:v>
                </c:pt>
                <c:pt idx="6636">
                  <c:v>-2.1266666666666669</c:v>
                </c:pt>
                <c:pt idx="6637">
                  <c:v>-8.2500000000000018E-2</c:v>
                </c:pt>
                <c:pt idx="6638">
                  <c:v>2.25</c:v>
                </c:pt>
                <c:pt idx="6639">
                  <c:v>1.2949999999999999</c:v>
                </c:pt>
                <c:pt idx="6640">
                  <c:v>1.72</c:v>
                </c:pt>
                <c:pt idx="6641">
                  <c:v>0.95666666666666667</c:v>
                </c:pt>
                <c:pt idx="6642">
                  <c:v>0.40500000000000003</c:v>
                </c:pt>
                <c:pt idx="6643">
                  <c:v>1.5580000000000001</c:v>
                </c:pt>
                <c:pt idx="6644">
                  <c:v>6.3333333333333339E-2</c:v>
                </c:pt>
                <c:pt idx="6645">
                  <c:v>-0.59</c:v>
                </c:pt>
                <c:pt idx="6646">
                  <c:v>1.42</c:v>
                </c:pt>
                <c:pt idx="6647">
                  <c:v>1.2833333333333334</c:v>
                </c:pt>
                <c:pt idx="6648">
                  <c:v>-1.3025</c:v>
                </c:pt>
                <c:pt idx="6649">
                  <c:v>-0.86999999999999988</c:v>
                </c:pt>
                <c:pt idx="6650">
                  <c:v>2.0539999999999998</c:v>
                </c:pt>
                <c:pt idx="6651">
                  <c:v>-7.8888888888888786E-2</c:v>
                </c:pt>
                <c:pt idx="6652">
                  <c:v>-2.4479999999999995</c:v>
                </c:pt>
                <c:pt idx="6653">
                  <c:v>1.6814285714285717</c:v>
                </c:pt>
                <c:pt idx="6654">
                  <c:v>0.3839999999999999</c:v>
                </c:pt>
                <c:pt idx="6655">
                  <c:v>-0.97000000000000008</c:v>
                </c:pt>
                <c:pt idx="6656">
                  <c:v>1.1525000000000001</c:v>
                </c:pt>
                <c:pt idx="6657">
                  <c:v>1.0899999999999999</c:v>
                </c:pt>
                <c:pt idx="6658">
                  <c:v>1.1759999999999999</c:v>
                </c:pt>
                <c:pt idx="6659">
                  <c:v>0.26200000000000007</c:v>
                </c:pt>
                <c:pt idx="6660">
                  <c:v>1.0166666666666666</c:v>
                </c:pt>
                <c:pt idx="6661">
                  <c:v>1.1499999999999999</c:v>
                </c:pt>
                <c:pt idx="6662">
                  <c:v>-1.0900000000000001</c:v>
                </c:pt>
                <c:pt idx="6663">
                  <c:v>-0.20999999999999996</c:v>
                </c:pt>
                <c:pt idx="6664">
                  <c:v>-0.53666666666666674</c:v>
                </c:pt>
                <c:pt idx="6665">
                  <c:v>-1.9424999999999999</c:v>
                </c:pt>
                <c:pt idx="6666">
                  <c:v>2.3800000000000003</c:v>
                </c:pt>
                <c:pt idx="6667">
                  <c:v>-0.18499999999999997</c:v>
                </c:pt>
                <c:pt idx="6668">
                  <c:v>1.65</c:v>
                </c:pt>
                <c:pt idx="6669">
                  <c:v>0.89666666666666661</c:v>
                </c:pt>
                <c:pt idx="6670">
                  <c:v>0.66166666666666651</c:v>
                </c:pt>
                <c:pt idx="6671">
                  <c:v>-0.73599999999999999</c:v>
                </c:pt>
                <c:pt idx="6672">
                  <c:v>1.3510000000000002</c:v>
                </c:pt>
                <c:pt idx="6673">
                  <c:v>-0.93666666666666665</c:v>
                </c:pt>
                <c:pt idx="6674">
                  <c:v>-7.3333333333333348E-2</c:v>
                </c:pt>
                <c:pt idx="6675">
                  <c:v>-0.35</c:v>
                </c:pt>
                <c:pt idx="6676">
                  <c:v>2.2949999999999999</c:v>
                </c:pt>
                <c:pt idx="6677">
                  <c:v>1.6349999999999998</c:v>
                </c:pt>
                <c:pt idx="6678">
                  <c:v>1.1057142857142856</c:v>
                </c:pt>
                <c:pt idx="6679">
                  <c:v>1.7916666666666667</c:v>
                </c:pt>
                <c:pt idx="6680">
                  <c:v>0.98500000000000021</c:v>
                </c:pt>
                <c:pt idx="6681">
                  <c:v>5.5000000000000049E-2</c:v>
                </c:pt>
                <c:pt idx="6682">
                  <c:v>-1.2825000000000002</c:v>
                </c:pt>
                <c:pt idx="6683">
                  <c:v>0.23399999999999999</c:v>
                </c:pt>
                <c:pt idx="6684">
                  <c:v>-0.19333333333333336</c:v>
                </c:pt>
                <c:pt idx="6685">
                  <c:v>-4.4999999999999929E-2</c:v>
                </c:pt>
                <c:pt idx="6686">
                  <c:v>0.87749999999999995</c:v>
                </c:pt>
                <c:pt idx="6687">
                  <c:v>-0.32</c:v>
                </c:pt>
                <c:pt idx="6688">
                  <c:v>4.9999999999999933E-2</c:v>
                </c:pt>
                <c:pt idx="6689">
                  <c:v>-0.58400000000000007</c:v>
                </c:pt>
                <c:pt idx="6690">
                  <c:v>0.34000000000000008</c:v>
                </c:pt>
                <c:pt idx="6691">
                  <c:v>0.18444444444444444</c:v>
                </c:pt>
                <c:pt idx="6692">
                  <c:v>2.4812500000000002</c:v>
                </c:pt>
                <c:pt idx="6693">
                  <c:v>0.64800000000000013</c:v>
                </c:pt>
                <c:pt idx="6694">
                  <c:v>-0.215</c:v>
                </c:pt>
                <c:pt idx="6695">
                  <c:v>2.2200000000000002</c:v>
                </c:pt>
                <c:pt idx="6696">
                  <c:v>0.43000000000000005</c:v>
                </c:pt>
                <c:pt idx="6697">
                  <c:v>-9.3333333333333338E-2</c:v>
                </c:pt>
                <c:pt idx="6698">
                  <c:v>0.98333333333333339</c:v>
                </c:pt>
                <c:pt idx="6699">
                  <c:v>1.625</c:v>
                </c:pt>
                <c:pt idx="6700">
                  <c:v>1.59</c:v>
                </c:pt>
                <c:pt idx="6701">
                  <c:v>0.42799999999999983</c:v>
                </c:pt>
                <c:pt idx="6702">
                  <c:v>-0.29999999999999993</c:v>
                </c:pt>
                <c:pt idx="6703">
                  <c:v>0.69000000000000006</c:v>
                </c:pt>
                <c:pt idx="6704">
                  <c:v>1.5219999999999998</c:v>
                </c:pt>
                <c:pt idx="6705">
                  <c:v>0.21099999999999991</c:v>
                </c:pt>
                <c:pt idx="6706">
                  <c:v>0.70000000000000018</c:v>
                </c:pt>
                <c:pt idx="6707">
                  <c:v>0.58000000000000007</c:v>
                </c:pt>
                <c:pt idx="6708">
                  <c:v>-2.21</c:v>
                </c:pt>
                <c:pt idx="6709">
                  <c:v>1.2550000000000001</c:v>
                </c:pt>
                <c:pt idx="6710">
                  <c:v>1.2512500000000002</c:v>
                </c:pt>
                <c:pt idx="6711">
                  <c:v>-0.52600000000000002</c:v>
                </c:pt>
                <c:pt idx="6712">
                  <c:v>-1.6000000000000014E-2</c:v>
                </c:pt>
                <c:pt idx="6713">
                  <c:v>0.67999999999999983</c:v>
                </c:pt>
                <c:pt idx="6714">
                  <c:v>2.1074999999999999</c:v>
                </c:pt>
                <c:pt idx="6715">
                  <c:v>1.4333333333333333</c:v>
                </c:pt>
                <c:pt idx="6716">
                  <c:v>0.77</c:v>
                </c:pt>
                <c:pt idx="6717">
                  <c:v>-5.2000000000000005E-2</c:v>
                </c:pt>
                <c:pt idx="6718">
                  <c:v>1.04</c:v>
                </c:pt>
                <c:pt idx="6719">
                  <c:v>-0.77777777777777768</c:v>
                </c:pt>
                <c:pt idx="6720">
                  <c:v>-0.64749999999999996</c:v>
                </c:pt>
                <c:pt idx="6721">
                  <c:v>0.82666666666666666</c:v>
                </c:pt>
                <c:pt idx="6722">
                  <c:v>3.3657142857142857</c:v>
                </c:pt>
                <c:pt idx="6723">
                  <c:v>-0.32799999999999996</c:v>
                </c:pt>
                <c:pt idx="6724">
                  <c:v>-0.28250000000000008</c:v>
                </c:pt>
                <c:pt idx="6725">
                  <c:v>0.68833333333333346</c:v>
                </c:pt>
                <c:pt idx="6726">
                  <c:v>1.0128571428571429</c:v>
                </c:pt>
                <c:pt idx="6727">
                  <c:v>-7.666666666666673E-2</c:v>
                </c:pt>
                <c:pt idx="6728">
                  <c:v>3.063333333333333</c:v>
                </c:pt>
                <c:pt idx="6729">
                  <c:v>-0.62999999999999989</c:v>
                </c:pt>
                <c:pt idx="6730">
                  <c:v>0.78499999999999992</c:v>
                </c:pt>
                <c:pt idx="6731">
                  <c:v>-2.395</c:v>
                </c:pt>
                <c:pt idx="6732">
                  <c:v>-0.24833333333333332</c:v>
                </c:pt>
                <c:pt idx="6733">
                  <c:v>4.6666666666666634E-2</c:v>
                </c:pt>
                <c:pt idx="6734">
                  <c:v>0.83166666666666667</c:v>
                </c:pt>
                <c:pt idx="6735">
                  <c:v>-0.26</c:v>
                </c:pt>
                <c:pt idx="6736">
                  <c:v>-0.41</c:v>
                </c:pt>
                <c:pt idx="6737">
                  <c:v>1.7318181818181813</c:v>
                </c:pt>
                <c:pt idx="6738">
                  <c:v>1.2042857142857142</c:v>
                </c:pt>
                <c:pt idx="6739">
                  <c:v>-1.0249999999999999</c:v>
                </c:pt>
                <c:pt idx="6740">
                  <c:v>0.95818181818181813</c:v>
                </c:pt>
                <c:pt idx="6741">
                  <c:v>1.1375</c:v>
                </c:pt>
                <c:pt idx="6742">
                  <c:v>-1.6900000000000002</c:v>
                </c:pt>
                <c:pt idx="6743">
                  <c:v>1.7124999999999999</c:v>
                </c:pt>
                <c:pt idx="6744">
                  <c:v>2.2699999999999996</c:v>
                </c:pt>
                <c:pt idx="6745">
                  <c:v>1.412222222222222</c:v>
                </c:pt>
                <c:pt idx="6746">
                  <c:v>-0.36499999999999999</c:v>
                </c:pt>
                <c:pt idx="6747">
                  <c:v>0.71</c:v>
                </c:pt>
                <c:pt idx="6748">
                  <c:v>-0.53249999999999997</c:v>
                </c:pt>
                <c:pt idx="6749">
                  <c:v>-0.91833333333333333</c:v>
                </c:pt>
                <c:pt idx="6750">
                  <c:v>0.44399999999999995</c:v>
                </c:pt>
                <c:pt idx="6751">
                  <c:v>2.78</c:v>
                </c:pt>
                <c:pt idx="6752">
                  <c:v>2.25</c:v>
                </c:pt>
                <c:pt idx="6753">
                  <c:v>0.77200000000000002</c:v>
                </c:pt>
                <c:pt idx="6754">
                  <c:v>1.1200000000000001</c:v>
                </c:pt>
                <c:pt idx="6755">
                  <c:v>0.50249999999999995</c:v>
                </c:pt>
                <c:pt idx="6756">
                  <c:v>0.4880000000000001</c:v>
                </c:pt>
                <c:pt idx="6757">
                  <c:v>0.32250000000000001</c:v>
                </c:pt>
                <c:pt idx="6758">
                  <c:v>0.89888888888888929</c:v>
                </c:pt>
                <c:pt idx="6759">
                  <c:v>0.41999999999999993</c:v>
                </c:pt>
                <c:pt idx="6760">
                  <c:v>-0.29142857142857143</c:v>
                </c:pt>
                <c:pt idx="6761">
                  <c:v>3.1533333333333338</c:v>
                </c:pt>
                <c:pt idx="6762">
                  <c:v>-1.1499999999999999</c:v>
                </c:pt>
                <c:pt idx="6763">
                  <c:v>0.94</c:v>
                </c:pt>
                <c:pt idx="6764">
                  <c:v>0.33666666666666673</c:v>
                </c:pt>
                <c:pt idx="6765">
                  <c:v>2.2849999999999997</c:v>
                </c:pt>
                <c:pt idx="6766">
                  <c:v>-1.0533333333333332</c:v>
                </c:pt>
                <c:pt idx="6767">
                  <c:v>-0.30142857142857143</c:v>
                </c:pt>
                <c:pt idx="6768">
                  <c:v>1.2275</c:v>
                </c:pt>
                <c:pt idx="6769">
                  <c:v>1.7455555555555557</c:v>
                </c:pt>
                <c:pt idx="6770">
                  <c:v>1.28</c:v>
                </c:pt>
                <c:pt idx="6771">
                  <c:v>1.6600000000000001</c:v>
                </c:pt>
                <c:pt idx="6772">
                  <c:v>2.13</c:v>
                </c:pt>
                <c:pt idx="6773">
                  <c:v>1.2280000000000002</c:v>
                </c:pt>
                <c:pt idx="6774">
                  <c:v>0.96714285714285708</c:v>
                </c:pt>
                <c:pt idx="6775">
                  <c:v>0.79142857142857159</c:v>
                </c:pt>
                <c:pt idx="6776">
                  <c:v>0.24333333333333332</c:v>
                </c:pt>
                <c:pt idx="6777">
                  <c:v>0.624</c:v>
                </c:pt>
                <c:pt idx="6778">
                  <c:v>-0.13</c:v>
                </c:pt>
                <c:pt idx="6779">
                  <c:v>-0.38600000000000012</c:v>
                </c:pt>
                <c:pt idx="6780">
                  <c:v>-0.29500000000000004</c:v>
                </c:pt>
                <c:pt idx="6781">
                  <c:v>0.89285714285714302</c:v>
                </c:pt>
                <c:pt idx="6782">
                  <c:v>1.283333333333333</c:v>
                </c:pt>
                <c:pt idx="6783">
                  <c:v>-0.95000000000000007</c:v>
                </c:pt>
                <c:pt idx="6784">
                  <c:v>2.06</c:v>
                </c:pt>
                <c:pt idx="6785">
                  <c:v>0.33499999999999996</c:v>
                </c:pt>
                <c:pt idx="6786">
                  <c:v>-2.08</c:v>
                </c:pt>
                <c:pt idx="6787">
                  <c:v>-2.6666666666666543E-2</c:v>
                </c:pt>
                <c:pt idx="6788">
                  <c:v>0.39</c:v>
                </c:pt>
                <c:pt idx="6789">
                  <c:v>1.3116666666666668</c:v>
                </c:pt>
                <c:pt idx="6790">
                  <c:v>0.78374999999999995</c:v>
                </c:pt>
                <c:pt idx="6791">
                  <c:v>-0.52499999999999991</c:v>
                </c:pt>
                <c:pt idx="6792">
                  <c:v>0.17833333333333323</c:v>
                </c:pt>
                <c:pt idx="6793">
                  <c:v>0.28214285714285697</c:v>
                </c:pt>
                <c:pt idx="6794">
                  <c:v>-0.32</c:v>
                </c:pt>
                <c:pt idx="6795">
                  <c:v>-0.23799999999999999</c:v>
                </c:pt>
                <c:pt idx="6796">
                  <c:v>1.9949999999999997</c:v>
                </c:pt>
                <c:pt idx="6797">
                  <c:v>-0.3</c:v>
                </c:pt>
                <c:pt idx="6798">
                  <c:v>0.22499999999999998</c:v>
                </c:pt>
                <c:pt idx="6799">
                  <c:v>-0.504</c:v>
                </c:pt>
                <c:pt idx="6800">
                  <c:v>0.97000000000000008</c:v>
                </c:pt>
                <c:pt idx="6801">
                  <c:v>-3.82</c:v>
                </c:pt>
                <c:pt idx="6802">
                  <c:v>-1.0699999999999998</c:v>
                </c:pt>
                <c:pt idx="6803">
                  <c:v>-1.4000000000000001</c:v>
                </c:pt>
                <c:pt idx="6804">
                  <c:v>1.0399999999999998</c:v>
                </c:pt>
                <c:pt idx="6805">
                  <c:v>2.77</c:v>
                </c:pt>
                <c:pt idx="6806">
                  <c:v>0.65</c:v>
                </c:pt>
                <c:pt idx="6807">
                  <c:v>2.5466666666666664</c:v>
                </c:pt>
                <c:pt idx="6808">
                  <c:v>-2.4900000000000002</c:v>
                </c:pt>
                <c:pt idx="6809">
                  <c:v>0.5625</c:v>
                </c:pt>
                <c:pt idx="6810">
                  <c:v>-0.57500000000000007</c:v>
                </c:pt>
                <c:pt idx="6811">
                  <c:v>0.77333333333333343</c:v>
                </c:pt>
                <c:pt idx="6812">
                  <c:v>-0.47400000000000003</c:v>
                </c:pt>
                <c:pt idx="6813">
                  <c:v>1.0166666666666666</c:v>
                </c:pt>
                <c:pt idx="6814">
                  <c:v>2.2999999999999998</c:v>
                </c:pt>
                <c:pt idx="6815">
                  <c:v>-0.45500000000000007</c:v>
                </c:pt>
                <c:pt idx="6816">
                  <c:v>1.2712499999999998</c:v>
                </c:pt>
                <c:pt idx="6817">
                  <c:v>0.39999999999999997</c:v>
                </c:pt>
                <c:pt idx="6818">
                  <c:v>-1.88</c:v>
                </c:pt>
                <c:pt idx="6819">
                  <c:v>-1.355</c:v>
                </c:pt>
                <c:pt idx="6820">
                  <c:v>0.80333333333333334</c:v>
                </c:pt>
                <c:pt idx="6821">
                  <c:v>0.56142857142857128</c:v>
                </c:pt>
                <c:pt idx="6822">
                  <c:v>-0.40000000000000008</c:v>
                </c:pt>
                <c:pt idx="6823">
                  <c:v>1.1442857142857144</c:v>
                </c:pt>
                <c:pt idx="6824">
                  <c:v>1.1200000000000001</c:v>
                </c:pt>
                <c:pt idx="6825">
                  <c:v>-0.41125000000000006</c:v>
                </c:pt>
                <c:pt idx="6826">
                  <c:v>1.2928571428571427</c:v>
                </c:pt>
                <c:pt idx="6827">
                  <c:v>1.2645454545454546</c:v>
                </c:pt>
                <c:pt idx="6828">
                  <c:v>-5.1999999999999956E-2</c:v>
                </c:pt>
                <c:pt idx="6829">
                  <c:v>-1.3599999999999999</c:v>
                </c:pt>
                <c:pt idx="6830">
                  <c:v>-0.46499999999999997</c:v>
                </c:pt>
                <c:pt idx="6831">
                  <c:v>0.30199999999999999</c:v>
                </c:pt>
                <c:pt idx="6832">
                  <c:v>0.67833333333333334</c:v>
                </c:pt>
                <c:pt idx="6833">
                  <c:v>1.52</c:v>
                </c:pt>
                <c:pt idx="6834">
                  <c:v>-0.91999999999999993</c:v>
                </c:pt>
                <c:pt idx="6835">
                  <c:v>-1.9225000000000001</c:v>
                </c:pt>
                <c:pt idx="6836">
                  <c:v>0.755</c:v>
                </c:pt>
                <c:pt idx="6837">
                  <c:v>-1.3216666666666665</c:v>
                </c:pt>
                <c:pt idx="6838">
                  <c:v>1.1266666666666667</c:v>
                </c:pt>
                <c:pt idx="6839">
                  <c:v>1.6280000000000001</c:v>
                </c:pt>
                <c:pt idx="6840">
                  <c:v>0.9850000000000001</c:v>
                </c:pt>
                <c:pt idx="6841">
                  <c:v>-2.84</c:v>
                </c:pt>
                <c:pt idx="6842">
                  <c:v>0.44500000000000001</c:v>
                </c:pt>
                <c:pt idx="6843">
                  <c:v>2.0316666666666667</c:v>
                </c:pt>
                <c:pt idx="6844">
                  <c:v>0.64</c:v>
                </c:pt>
                <c:pt idx="6845">
                  <c:v>-1.7628571428571429</c:v>
                </c:pt>
                <c:pt idx="6846">
                  <c:v>1.38</c:v>
                </c:pt>
                <c:pt idx="6847">
                  <c:v>1.42</c:v>
                </c:pt>
                <c:pt idx="6848">
                  <c:v>0.53333333333333333</c:v>
                </c:pt>
                <c:pt idx="6849">
                  <c:v>-0.85750000000000004</c:v>
                </c:pt>
                <c:pt idx="6850">
                  <c:v>0.19166666666666665</c:v>
                </c:pt>
                <c:pt idx="6851">
                  <c:v>-0.44750000000000001</c:v>
                </c:pt>
                <c:pt idx="6852">
                  <c:v>1.038</c:v>
                </c:pt>
                <c:pt idx="6853">
                  <c:v>-0.10666666666666669</c:v>
                </c:pt>
                <c:pt idx="6854">
                  <c:v>-0.47000000000000008</c:v>
                </c:pt>
                <c:pt idx="6855">
                  <c:v>1.5766666666666669</c:v>
                </c:pt>
                <c:pt idx="6856">
                  <c:v>-0.26571428571428568</c:v>
                </c:pt>
                <c:pt idx="6857">
                  <c:v>-0.34199999999999997</c:v>
                </c:pt>
                <c:pt idx="6858">
                  <c:v>-1.18</c:v>
                </c:pt>
                <c:pt idx="6859">
                  <c:v>0.58142857142857152</c:v>
                </c:pt>
                <c:pt idx="6860">
                  <c:v>2</c:v>
                </c:pt>
                <c:pt idx="6861">
                  <c:v>0.43999999999999995</c:v>
                </c:pt>
                <c:pt idx="6862">
                  <c:v>0.18250000000000002</c:v>
                </c:pt>
                <c:pt idx="6863">
                  <c:v>-0.64</c:v>
                </c:pt>
                <c:pt idx="6864">
                  <c:v>1.3599999999999999</c:v>
                </c:pt>
                <c:pt idx="6865">
                  <c:v>-0.84499999999999997</c:v>
                </c:pt>
                <c:pt idx="6866">
                  <c:v>-0.8175</c:v>
                </c:pt>
                <c:pt idx="6867">
                  <c:v>1.6150000000000002</c:v>
                </c:pt>
                <c:pt idx="6868">
                  <c:v>0.77000000000000013</c:v>
                </c:pt>
                <c:pt idx="6869">
                  <c:v>2.06</c:v>
                </c:pt>
                <c:pt idx="6870">
                  <c:v>0.20714285714285716</c:v>
                </c:pt>
                <c:pt idx="6871">
                  <c:v>-0.33500000000000002</c:v>
                </c:pt>
                <c:pt idx="6872">
                  <c:v>1.0346153846153847</c:v>
                </c:pt>
                <c:pt idx="6873">
                  <c:v>-0.51500000000000001</c:v>
                </c:pt>
                <c:pt idx="6874">
                  <c:v>-2.5462499999999997</c:v>
                </c:pt>
                <c:pt idx="6875">
                  <c:v>1.1326666666666667</c:v>
                </c:pt>
                <c:pt idx="6876">
                  <c:v>0.85444444444444445</c:v>
                </c:pt>
                <c:pt idx="6877">
                  <c:v>-0.5066666666666666</c:v>
                </c:pt>
                <c:pt idx="6878">
                  <c:v>1.3528571428571428</c:v>
                </c:pt>
                <c:pt idx="6879">
                  <c:v>-0.308</c:v>
                </c:pt>
                <c:pt idx="6880">
                  <c:v>0.9542857142857144</c:v>
                </c:pt>
                <c:pt idx="6881">
                  <c:v>2.8571428571428754E-3</c:v>
                </c:pt>
                <c:pt idx="6882">
                  <c:v>1.2319999999999998</c:v>
                </c:pt>
                <c:pt idx="6883">
                  <c:v>0.92749999999999999</c:v>
                </c:pt>
                <c:pt idx="6884">
                  <c:v>-0.52749999999999997</c:v>
                </c:pt>
                <c:pt idx="6885">
                  <c:v>1.7471428571428569</c:v>
                </c:pt>
                <c:pt idx="6886">
                  <c:v>0.5249999999999998</c:v>
                </c:pt>
                <c:pt idx="6887">
                  <c:v>1.2240000000000002</c:v>
                </c:pt>
                <c:pt idx="6888">
                  <c:v>1.1816666666666666</c:v>
                </c:pt>
                <c:pt idx="6889">
                  <c:v>-2.41</c:v>
                </c:pt>
                <c:pt idx="6890">
                  <c:v>0.43</c:v>
                </c:pt>
                <c:pt idx="6891">
                  <c:v>0.33250000000000002</c:v>
                </c:pt>
                <c:pt idx="6892">
                  <c:v>0.83599999999999997</c:v>
                </c:pt>
                <c:pt idx="6893">
                  <c:v>-8.3333333333333329E-2</c:v>
                </c:pt>
                <c:pt idx="6894">
                  <c:v>2.4840000000000004</c:v>
                </c:pt>
                <c:pt idx="6895">
                  <c:v>-0.55500000000000005</c:v>
                </c:pt>
                <c:pt idx="6896">
                  <c:v>-0.13999999999999999</c:v>
                </c:pt>
                <c:pt idx="6897">
                  <c:v>0.7</c:v>
                </c:pt>
                <c:pt idx="6898">
                  <c:v>1.335</c:v>
                </c:pt>
                <c:pt idx="6899">
                  <c:v>0.15999999999999995</c:v>
                </c:pt>
                <c:pt idx="6900">
                  <c:v>1.675</c:v>
                </c:pt>
                <c:pt idx="6901">
                  <c:v>-0.4563636363636363</c:v>
                </c:pt>
                <c:pt idx="6902">
                  <c:v>-0.755</c:v>
                </c:pt>
                <c:pt idx="6903">
                  <c:v>-0.14750000000000019</c:v>
                </c:pt>
                <c:pt idx="6904">
                  <c:v>0.93428571428571439</c:v>
                </c:pt>
                <c:pt idx="6905">
                  <c:v>1.5671428571428574</c:v>
                </c:pt>
                <c:pt idx="6906">
                  <c:v>-0.59750000000000003</c:v>
                </c:pt>
                <c:pt idx="6907">
                  <c:v>1.254</c:v>
                </c:pt>
                <c:pt idx="6908">
                  <c:v>-0.2</c:v>
                </c:pt>
                <c:pt idx="6909">
                  <c:v>0.44799999999999995</c:v>
                </c:pt>
                <c:pt idx="6910">
                  <c:v>-0.16833333333333325</c:v>
                </c:pt>
                <c:pt idx="6911">
                  <c:v>-3.6666666666666549E-2</c:v>
                </c:pt>
                <c:pt idx="6912">
                  <c:v>0.4900000000000001</c:v>
                </c:pt>
                <c:pt idx="6913">
                  <c:v>-1.04</c:v>
                </c:pt>
                <c:pt idx="6914">
                  <c:v>0.42199999999999988</c:v>
                </c:pt>
                <c:pt idx="6915">
                  <c:v>-1.1566666666666665</c:v>
                </c:pt>
                <c:pt idx="6916">
                  <c:v>1.6910000000000001</c:v>
                </c:pt>
                <c:pt idx="6917">
                  <c:v>5.0000000000000044E-2</c:v>
                </c:pt>
                <c:pt idx="6918">
                  <c:v>0.87333333333333341</c:v>
                </c:pt>
                <c:pt idx="6919">
                  <c:v>-0.28999999999999998</c:v>
                </c:pt>
                <c:pt idx="6920">
                  <c:v>1.5460000000000003</c:v>
                </c:pt>
                <c:pt idx="6921">
                  <c:v>0.19666666666666668</c:v>
                </c:pt>
                <c:pt idx="6922">
                  <c:v>0.74571428571428566</c:v>
                </c:pt>
                <c:pt idx="6923">
                  <c:v>0.68</c:v>
                </c:pt>
                <c:pt idx="6924">
                  <c:v>2.2175000000000002</c:v>
                </c:pt>
                <c:pt idx="6925">
                  <c:v>2.4358333333333335</c:v>
                </c:pt>
                <c:pt idx="6926">
                  <c:v>0.43</c:v>
                </c:pt>
                <c:pt idx="6927">
                  <c:v>2.69</c:v>
                </c:pt>
                <c:pt idx="6928">
                  <c:v>1.3450000000000002</c:v>
                </c:pt>
                <c:pt idx="6929">
                  <c:v>-9.5000000000000029E-2</c:v>
                </c:pt>
                <c:pt idx="6930">
                  <c:v>-0.63</c:v>
                </c:pt>
                <c:pt idx="6931">
                  <c:v>0.85750000000000004</c:v>
                </c:pt>
                <c:pt idx="6932">
                  <c:v>-0.17</c:v>
                </c:pt>
                <c:pt idx="6933">
                  <c:v>-0.81499999999999995</c:v>
                </c:pt>
                <c:pt idx="6934">
                  <c:v>1.3416666666666666</c:v>
                </c:pt>
                <c:pt idx="6935">
                  <c:v>1.0649999999999999</c:v>
                </c:pt>
                <c:pt idx="6936">
                  <c:v>1.3320000000000001</c:v>
                </c:pt>
                <c:pt idx="6937">
                  <c:v>0.62428571428571444</c:v>
                </c:pt>
                <c:pt idx="6938">
                  <c:v>-0.72600000000000009</c:v>
                </c:pt>
                <c:pt idx="6939">
                  <c:v>-2.2949999999999999</c:v>
                </c:pt>
                <c:pt idx="6940">
                  <c:v>-0.79888888888888887</c:v>
                </c:pt>
                <c:pt idx="6941">
                  <c:v>-1.02</c:v>
                </c:pt>
                <c:pt idx="6942">
                  <c:v>-0.28000000000000003</c:v>
                </c:pt>
                <c:pt idx="6943">
                  <c:v>1.4499999999999997</c:v>
                </c:pt>
                <c:pt idx="6944">
                  <c:v>0.82124999999999992</c:v>
                </c:pt>
                <c:pt idx="6945">
                  <c:v>1.9799999999999998</c:v>
                </c:pt>
                <c:pt idx="6946">
                  <c:v>-1.7700000000000002</c:v>
                </c:pt>
                <c:pt idx="6947">
                  <c:v>-5.8749999999999872E-2</c:v>
                </c:pt>
                <c:pt idx="6948">
                  <c:v>2.476666666666667</c:v>
                </c:pt>
                <c:pt idx="6949">
                  <c:v>-0.92249999999999999</c:v>
                </c:pt>
                <c:pt idx="6950">
                  <c:v>1.9562499999999998</c:v>
                </c:pt>
                <c:pt idx="6951">
                  <c:v>1.825</c:v>
                </c:pt>
                <c:pt idx="6952">
                  <c:v>1.8549999999999998</c:v>
                </c:pt>
                <c:pt idx="6953">
                  <c:v>0.57500000000000007</c:v>
                </c:pt>
                <c:pt idx="6954">
                  <c:v>1.45</c:v>
                </c:pt>
                <c:pt idx="6955">
                  <c:v>-1.2937499999999997</c:v>
                </c:pt>
                <c:pt idx="6956">
                  <c:v>-2.0750000000000002</c:v>
                </c:pt>
                <c:pt idx="6957">
                  <c:v>-0.47000000000000003</c:v>
                </c:pt>
                <c:pt idx="6958">
                  <c:v>0.82714285714285729</c:v>
                </c:pt>
                <c:pt idx="6959">
                  <c:v>0.73199999999999998</c:v>
                </c:pt>
                <c:pt idx="6960">
                  <c:v>1.9914285714285713</c:v>
                </c:pt>
                <c:pt idx="6961">
                  <c:v>1.6944444444444444</c:v>
                </c:pt>
                <c:pt idx="6962">
                  <c:v>-0.20499999999999996</c:v>
                </c:pt>
                <c:pt idx="6963">
                  <c:v>1.4266666666666667</c:v>
                </c:pt>
                <c:pt idx="6964">
                  <c:v>0.82499999999999996</c:v>
                </c:pt>
                <c:pt idx="6965">
                  <c:v>0.94857142857142862</c:v>
                </c:pt>
                <c:pt idx="6966">
                  <c:v>-0.24000000000000002</c:v>
                </c:pt>
                <c:pt idx="6967">
                  <c:v>0.81</c:v>
                </c:pt>
                <c:pt idx="6968">
                  <c:v>0.19666666666666668</c:v>
                </c:pt>
                <c:pt idx="6969">
                  <c:v>1.1499999999999999</c:v>
                </c:pt>
                <c:pt idx="6970">
                  <c:v>1.17</c:v>
                </c:pt>
                <c:pt idx="6971">
                  <c:v>-0.25000000000000017</c:v>
                </c:pt>
                <c:pt idx="6972">
                  <c:v>-0.10285714285714283</c:v>
                </c:pt>
                <c:pt idx="6973">
                  <c:v>2.2450000000000001</c:v>
                </c:pt>
                <c:pt idx="6974">
                  <c:v>-1.3819999999999999</c:v>
                </c:pt>
                <c:pt idx="6975">
                  <c:v>0.5033333333333333</c:v>
                </c:pt>
                <c:pt idx="6976">
                  <c:v>-2.0099999999999998</c:v>
                </c:pt>
                <c:pt idx="6977">
                  <c:v>0.68714285714285706</c:v>
                </c:pt>
                <c:pt idx="6978">
                  <c:v>1.0342857142857143</c:v>
                </c:pt>
                <c:pt idx="6979">
                  <c:v>0.23000000000000004</c:v>
                </c:pt>
                <c:pt idx="6980">
                  <c:v>0.21399999999999997</c:v>
                </c:pt>
                <c:pt idx="6981">
                  <c:v>0.26285714285714284</c:v>
                </c:pt>
                <c:pt idx="6982">
                  <c:v>1.58</c:v>
                </c:pt>
                <c:pt idx="6983">
                  <c:v>-0.8566666666666668</c:v>
                </c:pt>
                <c:pt idx="6984">
                  <c:v>-2.1</c:v>
                </c:pt>
                <c:pt idx="6985">
                  <c:v>0.96000000000000008</c:v>
                </c:pt>
                <c:pt idx="6986">
                  <c:v>1.8933333333333333</c:v>
                </c:pt>
                <c:pt idx="6987">
                  <c:v>-0.15333333333333335</c:v>
                </c:pt>
                <c:pt idx="6988">
                  <c:v>1.29</c:v>
                </c:pt>
                <c:pt idx="6989">
                  <c:v>-0.56666666666666665</c:v>
                </c:pt>
                <c:pt idx="6990">
                  <c:v>2.4766666666666666</c:v>
                </c:pt>
                <c:pt idx="6991">
                  <c:v>1.1633333333333333</c:v>
                </c:pt>
                <c:pt idx="6992">
                  <c:v>0.58428571428571441</c:v>
                </c:pt>
                <c:pt idx="6993">
                  <c:v>0.16</c:v>
                </c:pt>
                <c:pt idx="6994">
                  <c:v>1.999999999999999E-2</c:v>
                </c:pt>
                <c:pt idx="6995">
                  <c:v>1.0466666666666666</c:v>
                </c:pt>
                <c:pt idx="6996">
                  <c:v>-1.6940000000000002</c:v>
                </c:pt>
                <c:pt idx="6997">
                  <c:v>2.8699999999999997</c:v>
                </c:pt>
                <c:pt idx="6998">
                  <c:v>0.46333333333333337</c:v>
                </c:pt>
                <c:pt idx="6999">
                  <c:v>1.02</c:v>
                </c:pt>
                <c:pt idx="7000">
                  <c:v>0</c:v>
                </c:pt>
                <c:pt idx="7001">
                  <c:v>-0.71666666666666667</c:v>
                </c:pt>
                <c:pt idx="7002">
                  <c:v>-1.0833333333333333</c:v>
                </c:pt>
                <c:pt idx="7003">
                  <c:v>1.2475000000000001</c:v>
                </c:pt>
                <c:pt idx="7004">
                  <c:v>-0.10666666666666665</c:v>
                </c:pt>
                <c:pt idx="7005">
                  <c:v>1.5140000000000002</c:v>
                </c:pt>
                <c:pt idx="7006">
                  <c:v>-1.415</c:v>
                </c:pt>
                <c:pt idx="7007">
                  <c:v>0</c:v>
                </c:pt>
                <c:pt idx="7008">
                  <c:v>-0.80249999999999999</c:v>
                </c:pt>
                <c:pt idx="7009">
                  <c:v>-0.31200000000000006</c:v>
                </c:pt>
                <c:pt idx="7010">
                  <c:v>2.0150000000000001</c:v>
                </c:pt>
                <c:pt idx="7011">
                  <c:v>-6.0000000000000053E-2</c:v>
                </c:pt>
                <c:pt idx="7012">
                  <c:v>9.4999999999999973E-2</c:v>
                </c:pt>
                <c:pt idx="7013">
                  <c:v>-1.56</c:v>
                </c:pt>
                <c:pt idx="7014">
                  <c:v>0.36125000000000007</c:v>
                </c:pt>
                <c:pt idx="7015">
                  <c:v>2.1085714285714285</c:v>
                </c:pt>
                <c:pt idx="7016">
                  <c:v>0.47499999999999998</c:v>
                </c:pt>
                <c:pt idx="7017">
                  <c:v>-0.5625</c:v>
                </c:pt>
                <c:pt idx="7018">
                  <c:v>-0.505</c:v>
                </c:pt>
                <c:pt idx="7019">
                  <c:v>-0.24999999999999992</c:v>
                </c:pt>
                <c:pt idx="7020">
                  <c:v>0.6825</c:v>
                </c:pt>
                <c:pt idx="7021">
                  <c:v>1.5725</c:v>
                </c:pt>
                <c:pt idx="7022">
                  <c:v>1.96</c:v>
                </c:pt>
                <c:pt idx="7023">
                  <c:v>1.5360000000000003</c:v>
                </c:pt>
                <c:pt idx="7024">
                  <c:v>0.65666666666666662</c:v>
                </c:pt>
                <c:pt idx="7025">
                  <c:v>-0.35249999999999998</c:v>
                </c:pt>
                <c:pt idx="7026">
                  <c:v>-0.8957142857142858</c:v>
                </c:pt>
                <c:pt idx="7027">
                  <c:v>1.4579999999999997</c:v>
                </c:pt>
                <c:pt idx="7028">
                  <c:v>-1.0399999999999998</c:v>
                </c:pt>
                <c:pt idx="7029">
                  <c:v>1.1599999999999999</c:v>
                </c:pt>
                <c:pt idx="7030">
                  <c:v>2.69</c:v>
                </c:pt>
                <c:pt idx="7031">
                  <c:v>2.1720000000000002</c:v>
                </c:pt>
                <c:pt idx="7032">
                  <c:v>0.64</c:v>
                </c:pt>
                <c:pt idx="7033">
                  <c:v>2.3183333333333334</c:v>
                </c:pt>
                <c:pt idx="7034">
                  <c:v>1.5550000000000002</c:v>
                </c:pt>
                <c:pt idx="7035">
                  <c:v>1.55</c:v>
                </c:pt>
                <c:pt idx="7036">
                  <c:v>1.63</c:v>
                </c:pt>
                <c:pt idx="7037">
                  <c:v>-2.95</c:v>
                </c:pt>
                <c:pt idx="7038">
                  <c:v>-0.60333333333333339</c:v>
                </c:pt>
                <c:pt idx="7039">
                  <c:v>-0.87000000000000011</c:v>
                </c:pt>
                <c:pt idx="7040">
                  <c:v>0.67666666666666675</c:v>
                </c:pt>
                <c:pt idx="7041">
                  <c:v>-1.3460000000000001</c:v>
                </c:pt>
                <c:pt idx="7042">
                  <c:v>-2.94</c:v>
                </c:pt>
                <c:pt idx="7043">
                  <c:v>0.54499999999999993</c:v>
                </c:pt>
                <c:pt idx="7044">
                  <c:v>-0.18166666666666662</c:v>
                </c:pt>
                <c:pt idx="7045">
                  <c:v>-8.500000000000002E-2</c:v>
                </c:pt>
                <c:pt idx="7046">
                  <c:v>2.2324999999999995</c:v>
                </c:pt>
                <c:pt idx="7047">
                  <c:v>0.54222222222222227</c:v>
                </c:pt>
                <c:pt idx="7048">
                  <c:v>1.004</c:v>
                </c:pt>
                <c:pt idx="7049">
                  <c:v>-2.250000000000002E-2</c:v>
                </c:pt>
                <c:pt idx="7050">
                  <c:v>-9.5000000000000001E-2</c:v>
                </c:pt>
                <c:pt idx="7051">
                  <c:v>5.3999999999999916E-2</c:v>
                </c:pt>
                <c:pt idx="7052">
                  <c:v>1.1533333333333333</c:v>
                </c:pt>
                <c:pt idx="7053">
                  <c:v>2.42</c:v>
                </c:pt>
                <c:pt idx="7054">
                  <c:v>0.70000000000000018</c:v>
                </c:pt>
                <c:pt idx="7055">
                  <c:v>-0.77799999999999991</c:v>
                </c:pt>
                <c:pt idx="7056">
                  <c:v>0.19333333333333327</c:v>
                </c:pt>
                <c:pt idx="7057">
                  <c:v>-0.89142857142857146</c:v>
                </c:pt>
                <c:pt idx="7058">
                  <c:v>1.1720000000000002</c:v>
                </c:pt>
                <c:pt idx="7059">
                  <c:v>2.79</c:v>
                </c:pt>
                <c:pt idx="7060">
                  <c:v>-2.16</c:v>
                </c:pt>
                <c:pt idx="7061">
                  <c:v>0.43142857142857144</c:v>
                </c:pt>
                <c:pt idx="7062">
                  <c:v>0.68454545454545457</c:v>
                </c:pt>
                <c:pt idx="7063">
                  <c:v>0.34</c:v>
                </c:pt>
                <c:pt idx="7064">
                  <c:v>-1.256</c:v>
                </c:pt>
                <c:pt idx="7065">
                  <c:v>1.075</c:v>
                </c:pt>
                <c:pt idx="7066">
                  <c:v>0.90500000000000003</c:v>
                </c:pt>
                <c:pt idx="7067">
                  <c:v>3.54</c:v>
                </c:pt>
                <c:pt idx="7068">
                  <c:v>-0.6925</c:v>
                </c:pt>
                <c:pt idx="7069">
                  <c:v>1.3</c:v>
                </c:pt>
                <c:pt idx="7070">
                  <c:v>1.0999999999999999</c:v>
                </c:pt>
                <c:pt idx="7071">
                  <c:v>2.9999999999999982E-2</c:v>
                </c:pt>
                <c:pt idx="7072">
                  <c:v>0.55111111111111122</c:v>
                </c:pt>
                <c:pt idx="7073">
                  <c:v>0.29833333333333328</c:v>
                </c:pt>
                <c:pt idx="7074">
                  <c:v>1.8674999999999997</c:v>
                </c:pt>
                <c:pt idx="7075">
                  <c:v>2.0089999999999995</c:v>
                </c:pt>
                <c:pt idx="7076">
                  <c:v>2.5650000000000004</c:v>
                </c:pt>
                <c:pt idx="7077">
                  <c:v>-9.0000000000000011E-2</c:v>
                </c:pt>
                <c:pt idx="7078">
                  <c:v>0.18000000000000013</c:v>
                </c:pt>
                <c:pt idx="7079">
                  <c:v>-1.3525</c:v>
                </c:pt>
                <c:pt idx="7080">
                  <c:v>6.1666666666666682E-2</c:v>
                </c:pt>
                <c:pt idx="7081">
                  <c:v>-2.46</c:v>
                </c:pt>
                <c:pt idx="7082">
                  <c:v>1.4966666666666668</c:v>
                </c:pt>
                <c:pt idx="7083">
                  <c:v>0.90333333333333332</c:v>
                </c:pt>
                <c:pt idx="7084">
                  <c:v>2.5099999999999998</c:v>
                </c:pt>
                <c:pt idx="7085">
                  <c:v>0.252</c:v>
                </c:pt>
                <c:pt idx="7086">
                  <c:v>-0.66666666666666652</c:v>
                </c:pt>
                <c:pt idx="7087">
                  <c:v>-1.94</c:v>
                </c:pt>
                <c:pt idx="7088">
                  <c:v>-1.5033333333333332</c:v>
                </c:pt>
                <c:pt idx="7089">
                  <c:v>1.74</c:v>
                </c:pt>
                <c:pt idx="7090">
                  <c:v>0.35</c:v>
                </c:pt>
                <c:pt idx="7091">
                  <c:v>0.71999999999999986</c:v>
                </c:pt>
                <c:pt idx="7092">
                  <c:v>-0.55749999999999988</c:v>
                </c:pt>
                <c:pt idx="7093">
                  <c:v>-1.1699999999999997</c:v>
                </c:pt>
                <c:pt idx="7094">
                  <c:v>0.97875000000000001</c:v>
                </c:pt>
                <c:pt idx="7095">
                  <c:v>1.4</c:v>
                </c:pt>
                <c:pt idx="7096">
                  <c:v>-1.9975000000000001</c:v>
                </c:pt>
                <c:pt idx="7097">
                  <c:v>-6.6666666666666541E-3</c:v>
                </c:pt>
                <c:pt idx="7098">
                  <c:v>1.4359999999999999</c:v>
                </c:pt>
                <c:pt idx="7099">
                  <c:v>-1.0485714285714285</c:v>
                </c:pt>
                <c:pt idx="7100">
                  <c:v>5.4000000000000006E-2</c:v>
                </c:pt>
                <c:pt idx="7101">
                  <c:v>-0.81</c:v>
                </c:pt>
                <c:pt idx="7102">
                  <c:v>1.1185714285714288</c:v>
                </c:pt>
                <c:pt idx="7103">
                  <c:v>1.0625</c:v>
                </c:pt>
                <c:pt idx="7104">
                  <c:v>-1.0166666666666666</c:v>
                </c:pt>
                <c:pt idx="7105">
                  <c:v>-3.0250000000000004</c:v>
                </c:pt>
                <c:pt idx="7106">
                  <c:v>-0.16</c:v>
                </c:pt>
                <c:pt idx="7107">
                  <c:v>0.35</c:v>
                </c:pt>
                <c:pt idx="7108">
                  <c:v>1.5033333333333332</c:v>
                </c:pt>
                <c:pt idx="7109">
                  <c:v>-0.77800000000000002</c:v>
                </c:pt>
                <c:pt idx="7110">
                  <c:v>2.5942857142857143</c:v>
                </c:pt>
                <c:pt idx="7111">
                  <c:v>0.92666666666666675</c:v>
                </c:pt>
                <c:pt idx="7112">
                  <c:v>-0.65500000000000003</c:v>
                </c:pt>
                <c:pt idx="7113">
                  <c:v>0.18571428571428569</c:v>
                </c:pt>
                <c:pt idx="7114">
                  <c:v>2.7120000000000002</c:v>
                </c:pt>
                <c:pt idx="7115">
                  <c:v>-1.2633333333333332</c:v>
                </c:pt>
                <c:pt idx="7116">
                  <c:v>-0.86750000000000005</c:v>
                </c:pt>
                <c:pt idx="7117">
                  <c:v>0.10428571428571425</c:v>
                </c:pt>
                <c:pt idx="7118">
                  <c:v>-0.7466666666666667</c:v>
                </c:pt>
                <c:pt idx="7119">
                  <c:v>1.4442857142857142</c:v>
                </c:pt>
                <c:pt idx="7120">
                  <c:v>-1.0066666666666666</c:v>
                </c:pt>
                <c:pt idx="7121">
                  <c:v>0.45500000000000002</c:v>
                </c:pt>
                <c:pt idx="7122">
                  <c:v>-2.5499999999999998</c:v>
                </c:pt>
                <c:pt idx="7123">
                  <c:v>-2.2075</c:v>
                </c:pt>
                <c:pt idx="7124">
                  <c:v>1.8250000000000002</c:v>
                </c:pt>
                <c:pt idx="7125">
                  <c:v>2.556</c:v>
                </c:pt>
                <c:pt idx="7126">
                  <c:v>1.0350000000000001</c:v>
                </c:pt>
                <c:pt idx="7127">
                  <c:v>-1.5</c:v>
                </c:pt>
                <c:pt idx="7128">
                  <c:v>-0.67249999999999988</c:v>
                </c:pt>
                <c:pt idx="7129">
                  <c:v>1.7</c:v>
                </c:pt>
                <c:pt idx="7130">
                  <c:v>-0.2</c:v>
                </c:pt>
                <c:pt idx="7131">
                  <c:v>0.32571428571428568</c:v>
                </c:pt>
                <c:pt idx="7132">
                  <c:v>-0.17375000000000002</c:v>
                </c:pt>
                <c:pt idx="7133">
                  <c:v>0.59125000000000005</c:v>
                </c:pt>
                <c:pt idx="7134">
                  <c:v>0.95833333333333359</c:v>
                </c:pt>
                <c:pt idx="7135">
                  <c:v>1.6199999999999999</c:v>
                </c:pt>
                <c:pt idx="7136">
                  <c:v>0.25333333333333335</c:v>
                </c:pt>
                <c:pt idx="7137">
                  <c:v>0.42333333333333334</c:v>
                </c:pt>
                <c:pt idx="7138">
                  <c:v>0.88000000000000023</c:v>
                </c:pt>
                <c:pt idx="7139">
                  <c:v>-0.06</c:v>
                </c:pt>
                <c:pt idx="7140">
                  <c:v>0</c:v>
                </c:pt>
                <c:pt idx="7141">
                  <c:v>0.82874999999999999</c:v>
                </c:pt>
                <c:pt idx="7142">
                  <c:v>2.97</c:v>
                </c:pt>
                <c:pt idx="7143">
                  <c:v>-1.1200000000000001</c:v>
                </c:pt>
                <c:pt idx="7144">
                  <c:v>-0.38799999999999996</c:v>
                </c:pt>
                <c:pt idx="7145">
                  <c:v>0.65200000000000014</c:v>
                </c:pt>
                <c:pt idx="7146">
                  <c:v>2.1171428571428574</c:v>
                </c:pt>
                <c:pt idx="7147">
                  <c:v>0.96</c:v>
                </c:pt>
                <c:pt idx="7148">
                  <c:v>0.48333333333333334</c:v>
                </c:pt>
                <c:pt idx="7149">
                  <c:v>0.7</c:v>
                </c:pt>
                <c:pt idx="7150">
                  <c:v>1.4577777777777778</c:v>
                </c:pt>
                <c:pt idx="7151">
                  <c:v>-1.1133333333333333</c:v>
                </c:pt>
                <c:pt idx="7152">
                  <c:v>1.1785714285714286</c:v>
                </c:pt>
                <c:pt idx="7153">
                  <c:v>1.73</c:v>
                </c:pt>
                <c:pt idx="7154">
                  <c:v>2.1150000000000002</c:v>
                </c:pt>
                <c:pt idx="7155">
                  <c:v>1.6024999999999996</c:v>
                </c:pt>
                <c:pt idx="7156">
                  <c:v>-0.83500000000000008</c:v>
                </c:pt>
                <c:pt idx="7157">
                  <c:v>-1.0833333333333333</c:v>
                </c:pt>
                <c:pt idx="7158">
                  <c:v>0.12333333333333336</c:v>
                </c:pt>
                <c:pt idx="7159">
                  <c:v>-0.63750000000000007</c:v>
                </c:pt>
                <c:pt idx="7160">
                  <c:v>1.29</c:v>
                </c:pt>
                <c:pt idx="7161">
                  <c:v>0.33333333333333331</c:v>
                </c:pt>
                <c:pt idx="7162">
                  <c:v>1.1033333333333333</c:v>
                </c:pt>
                <c:pt idx="7163">
                  <c:v>0.73666666666666691</c:v>
                </c:pt>
                <c:pt idx="7164">
                  <c:v>-0.78666666666666663</c:v>
                </c:pt>
                <c:pt idx="7165">
                  <c:v>0.54800000000000004</c:v>
                </c:pt>
                <c:pt idx="7166">
                  <c:v>0.77</c:v>
                </c:pt>
                <c:pt idx="7167">
                  <c:v>1.6140000000000001</c:v>
                </c:pt>
                <c:pt idx="7168">
                  <c:v>1.35</c:v>
                </c:pt>
                <c:pt idx="7169">
                  <c:v>1.48</c:v>
                </c:pt>
                <c:pt idx="7170">
                  <c:v>3.68</c:v>
                </c:pt>
                <c:pt idx="7171">
                  <c:v>-0.3133333333333333</c:v>
                </c:pt>
                <c:pt idx="7172">
                  <c:v>0.79374999999999996</c:v>
                </c:pt>
                <c:pt idx="7173">
                  <c:v>1.33</c:v>
                </c:pt>
                <c:pt idx="7174">
                  <c:v>1.3333333333333333</c:v>
                </c:pt>
                <c:pt idx="7175">
                  <c:v>-2.4</c:v>
                </c:pt>
                <c:pt idx="7176">
                  <c:v>0.96000000000000019</c:v>
                </c:pt>
                <c:pt idx="7177">
                  <c:v>0.55333333333333323</c:v>
                </c:pt>
                <c:pt idx="7178">
                  <c:v>0.68375000000000008</c:v>
                </c:pt>
                <c:pt idx="7179">
                  <c:v>-3.77</c:v>
                </c:pt>
                <c:pt idx="7180">
                  <c:v>0.22800000000000012</c:v>
                </c:pt>
                <c:pt idx="7181">
                  <c:v>1.4349999999999998</c:v>
                </c:pt>
                <c:pt idx="7182">
                  <c:v>0.81400000000000006</c:v>
                </c:pt>
                <c:pt idx="7183">
                  <c:v>0.93374999999999997</c:v>
                </c:pt>
                <c:pt idx="7184">
                  <c:v>-0.81500000000000006</c:v>
                </c:pt>
                <c:pt idx="7185">
                  <c:v>-0.65</c:v>
                </c:pt>
                <c:pt idx="7186">
                  <c:v>-2.41</c:v>
                </c:pt>
                <c:pt idx="7187">
                  <c:v>2.0425</c:v>
                </c:pt>
                <c:pt idx="7188">
                  <c:v>0.31</c:v>
                </c:pt>
                <c:pt idx="7189">
                  <c:v>-0.38500000000000001</c:v>
                </c:pt>
                <c:pt idx="7190">
                  <c:v>7.0000000000000007E-2</c:v>
                </c:pt>
                <c:pt idx="7191">
                  <c:v>2.0825</c:v>
                </c:pt>
                <c:pt idx="7192">
                  <c:v>1.6466666666666665</c:v>
                </c:pt>
                <c:pt idx="7193">
                  <c:v>1.5433333333333332</c:v>
                </c:pt>
                <c:pt idx="7194">
                  <c:v>0.9</c:v>
                </c:pt>
                <c:pt idx="7195">
                  <c:v>-0.68</c:v>
                </c:pt>
                <c:pt idx="7196">
                  <c:v>-0.10199999999999995</c:v>
                </c:pt>
                <c:pt idx="7197">
                  <c:v>-0.67</c:v>
                </c:pt>
                <c:pt idx="7198">
                  <c:v>0.47</c:v>
                </c:pt>
                <c:pt idx="7199">
                  <c:v>0.25333333333333335</c:v>
                </c:pt>
                <c:pt idx="7200">
                  <c:v>-0.05</c:v>
                </c:pt>
                <c:pt idx="7201">
                  <c:v>-2.23</c:v>
                </c:pt>
                <c:pt idx="7202">
                  <c:v>0.62750000000000006</c:v>
                </c:pt>
                <c:pt idx="7203">
                  <c:v>-1.3883333333333334</c:v>
                </c:pt>
                <c:pt idx="7204">
                  <c:v>1.1166666666666669</c:v>
                </c:pt>
                <c:pt idx="7205">
                  <c:v>-0.64500000000000002</c:v>
                </c:pt>
                <c:pt idx="7206">
                  <c:v>-6.6666666666666723E-3</c:v>
                </c:pt>
                <c:pt idx="7207">
                  <c:v>2.5757142857142861</c:v>
                </c:pt>
                <c:pt idx="7208">
                  <c:v>1.2727272727272698E-2</c:v>
                </c:pt>
                <c:pt idx="7209">
                  <c:v>2.91</c:v>
                </c:pt>
                <c:pt idx="7210">
                  <c:v>0.35874999999999996</c:v>
                </c:pt>
                <c:pt idx="7211">
                  <c:v>0.9</c:v>
                </c:pt>
                <c:pt idx="7212">
                  <c:v>-1.2324999999999999</c:v>
                </c:pt>
                <c:pt idx="7213">
                  <c:v>0.38833333333333336</c:v>
                </c:pt>
                <c:pt idx="7214">
                  <c:v>-0.378</c:v>
                </c:pt>
                <c:pt idx="7215">
                  <c:v>0.7014285714285714</c:v>
                </c:pt>
                <c:pt idx="7216">
                  <c:v>0.80083333333333329</c:v>
                </c:pt>
                <c:pt idx="7217">
                  <c:v>2.4066666666666667</c:v>
                </c:pt>
                <c:pt idx="7218">
                  <c:v>1.3433333333333335</c:v>
                </c:pt>
                <c:pt idx="7219">
                  <c:v>-0.59750000000000014</c:v>
                </c:pt>
                <c:pt idx="7220">
                  <c:v>0.73333333333333339</c:v>
                </c:pt>
                <c:pt idx="7221">
                  <c:v>-0.69999999999999984</c:v>
                </c:pt>
                <c:pt idx="7222">
                  <c:v>-0.19166666666666668</c:v>
                </c:pt>
                <c:pt idx="7223">
                  <c:v>1.67</c:v>
                </c:pt>
                <c:pt idx="7224">
                  <c:v>-1.55</c:v>
                </c:pt>
                <c:pt idx="7225">
                  <c:v>0.91285714285714292</c:v>
                </c:pt>
                <c:pt idx="7226">
                  <c:v>1.7054545454545453</c:v>
                </c:pt>
                <c:pt idx="7227">
                  <c:v>-1.6850000000000001</c:v>
                </c:pt>
                <c:pt idx="7228">
                  <c:v>0.48200000000000004</c:v>
                </c:pt>
                <c:pt idx="7229">
                  <c:v>-0.12333333333333323</c:v>
                </c:pt>
                <c:pt idx="7230">
                  <c:v>1.3528571428571428</c:v>
                </c:pt>
                <c:pt idx="7231">
                  <c:v>0.27999999999999997</c:v>
                </c:pt>
                <c:pt idx="7232">
                  <c:v>1.8416666666666666</c:v>
                </c:pt>
                <c:pt idx="7233">
                  <c:v>1.88</c:v>
                </c:pt>
                <c:pt idx="7234">
                  <c:v>-3.31</c:v>
                </c:pt>
                <c:pt idx="7235">
                  <c:v>0.45333333333333331</c:v>
                </c:pt>
                <c:pt idx="7236">
                  <c:v>2.2749999999999999</c:v>
                </c:pt>
                <c:pt idx="7237">
                  <c:v>0.83200000000000007</c:v>
                </c:pt>
                <c:pt idx="7238">
                  <c:v>0.78333333333333321</c:v>
                </c:pt>
                <c:pt idx="7239">
                  <c:v>-1.4900000000000002</c:v>
                </c:pt>
                <c:pt idx="7240">
                  <c:v>1.2300000000000002</c:v>
                </c:pt>
                <c:pt idx="7241">
                  <c:v>1.3640000000000001</c:v>
                </c:pt>
                <c:pt idx="7242">
                  <c:v>1.1714285714285713</c:v>
                </c:pt>
                <c:pt idx="7243">
                  <c:v>2.8942857142857146</c:v>
                </c:pt>
                <c:pt idx="7244">
                  <c:v>-0.11249999999999999</c:v>
                </c:pt>
                <c:pt idx="7245">
                  <c:v>0.27571428571428575</c:v>
                </c:pt>
                <c:pt idx="7246">
                  <c:v>-1.1640000000000001</c:v>
                </c:pt>
                <c:pt idx="7247">
                  <c:v>0.6875</c:v>
                </c:pt>
                <c:pt idx="7248">
                  <c:v>0.30500000000000005</c:v>
                </c:pt>
                <c:pt idx="7249">
                  <c:v>-0.86999999999999977</c:v>
                </c:pt>
                <c:pt idx="7250">
                  <c:v>-0.15222222222222223</c:v>
                </c:pt>
                <c:pt idx="7251">
                  <c:v>8.7999999999999953E-2</c:v>
                </c:pt>
                <c:pt idx="7252">
                  <c:v>0.54666666666666675</c:v>
                </c:pt>
                <c:pt idx="7253">
                  <c:v>-1.2383333333333335</c:v>
                </c:pt>
                <c:pt idx="7254">
                  <c:v>-0.46333333333333321</c:v>
                </c:pt>
                <c:pt idx="7255">
                  <c:v>-1.5325</c:v>
                </c:pt>
                <c:pt idx="7256">
                  <c:v>3.2900000000000005</c:v>
                </c:pt>
                <c:pt idx="7257">
                  <c:v>0.31333333333333335</c:v>
                </c:pt>
                <c:pt idx="7258">
                  <c:v>2.54</c:v>
                </c:pt>
                <c:pt idx="7259">
                  <c:v>2.62</c:v>
                </c:pt>
                <c:pt idx="7260">
                  <c:v>0.83000000000000007</c:v>
                </c:pt>
                <c:pt idx="7261">
                  <c:v>-0.21666666666666665</c:v>
                </c:pt>
                <c:pt idx="7262">
                  <c:v>-0.23500000000000001</c:v>
                </c:pt>
                <c:pt idx="7263">
                  <c:v>2.0049999999999999</c:v>
                </c:pt>
                <c:pt idx="7264">
                  <c:v>-0.23500000000000001</c:v>
                </c:pt>
                <c:pt idx="7265">
                  <c:v>0.60333333333333328</c:v>
                </c:pt>
                <c:pt idx="7266">
                  <c:v>1.81</c:v>
                </c:pt>
                <c:pt idx="7267">
                  <c:v>0.82666666666666655</c:v>
                </c:pt>
                <c:pt idx="7268">
                  <c:v>0.63666666666666671</c:v>
                </c:pt>
                <c:pt idx="7269">
                  <c:v>0.41333333333333333</c:v>
                </c:pt>
                <c:pt idx="7270">
                  <c:v>-1.2775000000000001</c:v>
                </c:pt>
                <c:pt idx="7271">
                  <c:v>1.038</c:v>
                </c:pt>
                <c:pt idx="7272">
                  <c:v>-0.52500000000000002</c:v>
                </c:pt>
                <c:pt idx="7273">
                  <c:v>0.29666666666666669</c:v>
                </c:pt>
                <c:pt idx="7274">
                  <c:v>-0.13999999999999999</c:v>
                </c:pt>
                <c:pt idx="7275">
                  <c:v>1.9557142857142857</c:v>
                </c:pt>
                <c:pt idx="7276">
                  <c:v>1.8366666666666667</c:v>
                </c:pt>
                <c:pt idx="7277">
                  <c:v>1.01</c:v>
                </c:pt>
                <c:pt idx="7278">
                  <c:v>-0.28428571428571431</c:v>
                </c:pt>
                <c:pt idx="7279">
                  <c:v>0.69399999999999995</c:v>
                </c:pt>
                <c:pt idx="7280">
                  <c:v>-1.25</c:v>
                </c:pt>
                <c:pt idx="7281">
                  <c:v>-1.99</c:v>
                </c:pt>
                <c:pt idx="7282">
                  <c:v>-0.56499999999999995</c:v>
                </c:pt>
                <c:pt idx="7283">
                  <c:v>-0.77999999999999992</c:v>
                </c:pt>
                <c:pt idx="7284">
                  <c:v>-0.15833333333333335</c:v>
                </c:pt>
                <c:pt idx="7285">
                  <c:v>-2.165</c:v>
                </c:pt>
                <c:pt idx="7286">
                  <c:v>0.97666666666666657</c:v>
                </c:pt>
                <c:pt idx="7287">
                  <c:v>1.2450000000000001</c:v>
                </c:pt>
                <c:pt idx="7288">
                  <c:v>2.7549999999999999</c:v>
                </c:pt>
                <c:pt idx="7289">
                  <c:v>2.2824999999999998</c:v>
                </c:pt>
                <c:pt idx="7290">
                  <c:v>1.1185714285714285</c:v>
                </c:pt>
                <c:pt idx="7291">
                  <c:v>1.1985714285714284</c:v>
                </c:pt>
                <c:pt idx="7292">
                  <c:v>2.5012500000000002</c:v>
                </c:pt>
                <c:pt idx="7293">
                  <c:v>-0.47999999999999987</c:v>
                </c:pt>
                <c:pt idx="7294">
                  <c:v>-2.36</c:v>
                </c:pt>
                <c:pt idx="7295">
                  <c:v>0.42499999999999993</c:v>
                </c:pt>
                <c:pt idx="7296">
                  <c:v>1.7949999999999999</c:v>
                </c:pt>
                <c:pt idx="7297">
                  <c:v>-0.32666666666666661</c:v>
                </c:pt>
                <c:pt idx="7298">
                  <c:v>0</c:v>
                </c:pt>
                <c:pt idx="7299">
                  <c:v>-0.21800000000000011</c:v>
                </c:pt>
                <c:pt idx="7300">
                  <c:v>4.5000000000000012E-2</c:v>
                </c:pt>
                <c:pt idx="7301">
                  <c:v>0.44999999999999996</c:v>
                </c:pt>
                <c:pt idx="7302">
                  <c:v>0.94600000000000006</c:v>
                </c:pt>
                <c:pt idx="7303">
                  <c:v>-0.13999999999999999</c:v>
                </c:pt>
                <c:pt idx="7304">
                  <c:v>0.56666666666666654</c:v>
                </c:pt>
                <c:pt idx="7305">
                  <c:v>-0.87250000000000005</c:v>
                </c:pt>
                <c:pt idx="7306">
                  <c:v>1.27</c:v>
                </c:pt>
                <c:pt idx="7307">
                  <c:v>0.44600000000000006</c:v>
                </c:pt>
                <c:pt idx="7308">
                  <c:v>1.7963636363636362</c:v>
                </c:pt>
                <c:pt idx="7309">
                  <c:v>0.22666666666666671</c:v>
                </c:pt>
                <c:pt idx="7310">
                  <c:v>-1.335</c:v>
                </c:pt>
                <c:pt idx="7311">
                  <c:v>0.72333333333333327</c:v>
                </c:pt>
                <c:pt idx="7312">
                  <c:v>-0.745</c:v>
                </c:pt>
                <c:pt idx="7313">
                  <c:v>-0.66999999999999993</c:v>
                </c:pt>
                <c:pt idx="7314">
                  <c:v>0.39166666666666677</c:v>
                </c:pt>
                <c:pt idx="7315">
                  <c:v>0.49999999999999994</c:v>
                </c:pt>
                <c:pt idx="7316">
                  <c:v>0.51249999999999996</c:v>
                </c:pt>
                <c:pt idx="7317">
                  <c:v>1.3171428571428569</c:v>
                </c:pt>
                <c:pt idx="7318">
                  <c:v>1.1024999999999998</c:v>
                </c:pt>
                <c:pt idx="7319">
                  <c:v>1.92</c:v>
                </c:pt>
                <c:pt idx="7320">
                  <c:v>0.27249999999999996</c:v>
                </c:pt>
                <c:pt idx="7321">
                  <c:v>-2.77</c:v>
                </c:pt>
                <c:pt idx="7322">
                  <c:v>0.22199999999999998</c:v>
                </c:pt>
                <c:pt idx="7323">
                  <c:v>0.93500000000000005</c:v>
                </c:pt>
                <c:pt idx="7324">
                  <c:v>-0.10199999999999995</c:v>
                </c:pt>
                <c:pt idx="7325">
                  <c:v>-1.5045454545454546</c:v>
                </c:pt>
                <c:pt idx="7326">
                  <c:v>-7.8750000000000028E-2</c:v>
                </c:pt>
                <c:pt idx="7327">
                  <c:v>-1.36</c:v>
                </c:pt>
                <c:pt idx="7328">
                  <c:v>-1.1999999999999966E-2</c:v>
                </c:pt>
                <c:pt idx="7329">
                  <c:v>1.4054545454545453</c:v>
                </c:pt>
                <c:pt idx="7330">
                  <c:v>0.34555555555555562</c:v>
                </c:pt>
                <c:pt idx="7331">
                  <c:v>0.69099999999999995</c:v>
                </c:pt>
                <c:pt idx="7332">
                  <c:v>0.13500000000000001</c:v>
                </c:pt>
                <c:pt idx="7333">
                  <c:v>-1.6499999999999997</c:v>
                </c:pt>
                <c:pt idx="7334">
                  <c:v>-1.8566666666666667</c:v>
                </c:pt>
                <c:pt idx="7335">
                  <c:v>-0.30999999999999989</c:v>
                </c:pt>
                <c:pt idx="7336">
                  <c:v>1.8949999999999998</c:v>
                </c:pt>
                <c:pt idx="7337">
                  <c:v>0.70285714285714285</c:v>
                </c:pt>
                <c:pt idx="7338">
                  <c:v>1.3533333333333335</c:v>
                </c:pt>
                <c:pt idx="7339">
                  <c:v>1.968</c:v>
                </c:pt>
                <c:pt idx="7340">
                  <c:v>-2.13</c:v>
                </c:pt>
                <c:pt idx="7341">
                  <c:v>-0.36</c:v>
                </c:pt>
                <c:pt idx="7342">
                  <c:v>0.61750000000000005</c:v>
                </c:pt>
                <c:pt idx="7343">
                  <c:v>4.000000000000092E-3</c:v>
                </c:pt>
                <c:pt idx="7344">
                  <c:v>0.36</c:v>
                </c:pt>
                <c:pt idx="7345">
                  <c:v>0.45199999999999985</c:v>
                </c:pt>
                <c:pt idx="7346">
                  <c:v>-0.03</c:v>
                </c:pt>
                <c:pt idx="7347">
                  <c:v>3.0312500000000004</c:v>
                </c:pt>
                <c:pt idx="7348">
                  <c:v>8.3999999999999894E-2</c:v>
                </c:pt>
                <c:pt idx="7349">
                  <c:v>-0.3866666666666666</c:v>
                </c:pt>
                <c:pt idx="7350">
                  <c:v>0.65199999999999991</c:v>
                </c:pt>
                <c:pt idx="7351">
                  <c:v>1.5183333333333335</c:v>
                </c:pt>
                <c:pt idx="7352">
                  <c:v>1.2250000000000001</c:v>
                </c:pt>
                <c:pt idx="7353">
                  <c:v>1.6587500000000002</c:v>
                </c:pt>
                <c:pt idx="7354">
                  <c:v>-0.15625000000000006</c:v>
                </c:pt>
                <c:pt idx="7355">
                  <c:v>0.24499999999999983</c:v>
                </c:pt>
                <c:pt idx="7356">
                  <c:v>-0.97500000000000009</c:v>
                </c:pt>
                <c:pt idx="7357">
                  <c:v>0.37285714285714289</c:v>
                </c:pt>
                <c:pt idx="7358">
                  <c:v>0.83599999999999997</c:v>
                </c:pt>
                <c:pt idx="7359">
                  <c:v>1.2028571428571428</c:v>
                </c:pt>
                <c:pt idx="7360">
                  <c:v>0.188</c:v>
                </c:pt>
                <c:pt idx="7361">
                  <c:v>0.152</c:v>
                </c:pt>
                <c:pt idx="7362">
                  <c:v>-2.58</c:v>
                </c:pt>
                <c:pt idx="7363">
                  <c:v>2.1240000000000001</c:v>
                </c:pt>
                <c:pt idx="7364">
                  <c:v>0.12666666666666665</c:v>
                </c:pt>
                <c:pt idx="7365">
                  <c:v>0.77666666666666684</c:v>
                </c:pt>
                <c:pt idx="7366">
                  <c:v>1.7</c:v>
                </c:pt>
                <c:pt idx="7367">
                  <c:v>-0.70000000000000007</c:v>
                </c:pt>
                <c:pt idx="7368">
                  <c:v>0.33250000000000013</c:v>
                </c:pt>
                <c:pt idx="7369">
                  <c:v>0.64500000000000002</c:v>
                </c:pt>
                <c:pt idx="7370">
                  <c:v>0.53</c:v>
                </c:pt>
                <c:pt idx="7371">
                  <c:v>0.14666666666666664</c:v>
                </c:pt>
                <c:pt idx="7372">
                  <c:v>-1.9400000000000002</c:v>
                </c:pt>
                <c:pt idx="7373">
                  <c:v>-1.0225</c:v>
                </c:pt>
                <c:pt idx="7374">
                  <c:v>0.63</c:v>
                </c:pt>
                <c:pt idx="7375">
                  <c:v>0.92555555555555558</c:v>
                </c:pt>
                <c:pt idx="7376">
                  <c:v>-5.8571428571428656E-2</c:v>
                </c:pt>
                <c:pt idx="7377">
                  <c:v>0.36</c:v>
                </c:pt>
                <c:pt idx="7378">
                  <c:v>1.4575000000000002</c:v>
                </c:pt>
                <c:pt idx="7379">
                  <c:v>2.044</c:v>
                </c:pt>
                <c:pt idx="7380">
                  <c:v>0.39200000000000002</c:v>
                </c:pt>
                <c:pt idx="7381">
                  <c:v>0.64</c:v>
                </c:pt>
                <c:pt idx="7382">
                  <c:v>0.53333333333333333</c:v>
                </c:pt>
                <c:pt idx="7383">
                  <c:v>0.42142857142857143</c:v>
                </c:pt>
                <c:pt idx="7384">
                  <c:v>2.9683333333333337</c:v>
                </c:pt>
                <c:pt idx="7385">
                  <c:v>2.1800000000000002</c:v>
                </c:pt>
                <c:pt idx="7386">
                  <c:v>1.59</c:v>
                </c:pt>
                <c:pt idx="7387">
                  <c:v>1.3725000000000001</c:v>
                </c:pt>
                <c:pt idx="7388">
                  <c:v>-0.90333333333333332</c:v>
                </c:pt>
                <c:pt idx="7389">
                  <c:v>-0.79</c:v>
                </c:pt>
                <c:pt idx="7390">
                  <c:v>0.41</c:v>
                </c:pt>
                <c:pt idx="7391">
                  <c:v>1.4</c:v>
                </c:pt>
                <c:pt idx="7392">
                  <c:v>1.2625</c:v>
                </c:pt>
                <c:pt idx="7393">
                  <c:v>-2.6766666666666672</c:v>
                </c:pt>
                <c:pt idx="7394">
                  <c:v>0.19571428571428573</c:v>
                </c:pt>
                <c:pt idx="7395">
                  <c:v>0.23</c:v>
                </c:pt>
                <c:pt idx="7396">
                  <c:v>-1.74</c:v>
                </c:pt>
                <c:pt idx="7397">
                  <c:v>-0.78000000000000014</c:v>
                </c:pt>
                <c:pt idx="7398">
                  <c:v>0.90999999999999992</c:v>
                </c:pt>
                <c:pt idx="7399">
                  <c:v>1.0399999999999998</c:v>
                </c:pt>
                <c:pt idx="7400">
                  <c:v>-0.27000000000000007</c:v>
                </c:pt>
                <c:pt idx="7401">
                  <c:v>0.62666666666666659</c:v>
                </c:pt>
                <c:pt idx="7402">
                  <c:v>5.9999999999999977E-2</c:v>
                </c:pt>
                <c:pt idx="7403">
                  <c:v>-0.59599999999999997</c:v>
                </c:pt>
                <c:pt idx="7404">
                  <c:v>-4.6250000000000013E-2</c:v>
                </c:pt>
                <c:pt idx="7405">
                  <c:v>1.466</c:v>
                </c:pt>
                <c:pt idx="7406">
                  <c:v>0.93333333333333313</c:v>
                </c:pt>
                <c:pt idx="7407">
                  <c:v>1.285714285714282E-2</c:v>
                </c:pt>
                <c:pt idx="7408">
                  <c:v>-2.0033333333333334</c:v>
                </c:pt>
                <c:pt idx="7409">
                  <c:v>-0.69500000000000006</c:v>
                </c:pt>
                <c:pt idx="7410">
                  <c:v>0.86285714285714288</c:v>
                </c:pt>
                <c:pt idx="7411">
                  <c:v>-1.07</c:v>
                </c:pt>
                <c:pt idx="7412">
                  <c:v>1.3859999999999999</c:v>
                </c:pt>
                <c:pt idx="7413">
                  <c:v>0.62400000000000011</c:v>
                </c:pt>
                <c:pt idx="7414">
                  <c:v>1.3344444444444445</c:v>
                </c:pt>
                <c:pt idx="7415">
                  <c:v>0.22600000000000003</c:v>
                </c:pt>
                <c:pt idx="7416">
                  <c:v>-1.37</c:v>
                </c:pt>
                <c:pt idx="7417">
                  <c:v>2.04</c:v>
                </c:pt>
                <c:pt idx="7418">
                  <c:v>0.27333333333333332</c:v>
                </c:pt>
                <c:pt idx="7419">
                  <c:v>-0.17571428571428571</c:v>
                </c:pt>
                <c:pt idx="7420">
                  <c:v>1.0920000000000001</c:v>
                </c:pt>
                <c:pt idx="7421">
                  <c:v>0.37</c:v>
                </c:pt>
                <c:pt idx="7422">
                  <c:v>3.01</c:v>
                </c:pt>
                <c:pt idx="7423">
                  <c:v>-1.195714285714286</c:v>
                </c:pt>
                <c:pt idx="7424">
                  <c:v>0.90714285714285714</c:v>
                </c:pt>
                <c:pt idx="7425">
                  <c:v>1.7691666666666668</c:v>
                </c:pt>
                <c:pt idx="7426">
                  <c:v>0.75166666666666659</c:v>
                </c:pt>
                <c:pt idx="7427">
                  <c:v>0</c:v>
                </c:pt>
                <c:pt idx="7428">
                  <c:v>1.0299999999999998</c:v>
                </c:pt>
                <c:pt idx="7429">
                  <c:v>0.39199999999999996</c:v>
                </c:pt>
                <c:pt idx="7430">
                  <c:v>-0.96750000000000003</c:v>
                </c:pt>
                <c:pt idx="7431">
                  <c:v>-0.28400000000000003</c:v>
                </c:pt>
                <c:pt idx="7432">
                  <c:v>0.95</c:v>
                </c:pt>
                <c:pt idx="7433">
                  <c:v>0.34666666666666668</c:v>
                </c:pt>
                <c:pt idx="7434">
                  <c:v>-0.30833333333333329</c:v>
                </c:pt>
                <c:pt idx="7435">
                  <c:v>1.2260000000000002</c:v>
                </c:pt>
                <c:pt idx="7436">
                  <c:v>0.23250000000000004</c:v>
                </c:pt>
                <c:pt idx="7437">
                  <c:v>0.26</c:v>
                </c:pt>
                <c:pt idx="7438">
                  <c:v>1.7171428571428571</c:v>
                </c:pt>
                <c:pt idx="7439">
                  <c:v>-0.38333333333333336</c:v>
                </c:pt>
                <c:pt idx="7440">
                  <c:v>-0.496</c:v>
                </c:pt>
                <c:pt idx="7441">
                  <c:v>0.50000000000000011</c:v>
                </c:pt>
                <c:pt idx="7442">
                  <c:v>1.1342857142857143</c:v>
                </c:pt>
                <c:pt idx="7443">
                  <c:v>-0.34666666666666662</c:v>
                </c:pt>
                <c:pt idx="7444">
                  <c:v>1.4420000000000002</c:v>
                </c:pt>
                <c:pt idx="7445">
                  <c:v>8.4999999999999964E-2</c:v>
                </c:pt>
                <c:pt idx="7446">
                  <c:v>-0.27333333333333343</c:v>
                </c:pt>
                <c:pt idx="7447">
                  <c:v>-2.35</c:v>
                </c:pt>
                <c:pt idx="7448">
                  <c:v>-1.6140000000000001</c:v>
                </c:pt>
                <c:pt idx="7449">
                  <c:v>1.8849999999999998</c:v>
                </c:pt>
                <c:pt idx="7450">
                  <c:v>1.0457142857142856</c:v>
                </c:pt>
                <c:pt idx="7451">
                  <c:v>-5.0000000000000044E-2</c:v>
                </c:pt>
                <c:pt idx="7452">
                  <c:v>-0.15999999999999998</c:v>
                </c:pt>
                <c:pt idx="7453">
                  <c:v>-0.20666666666666655</c:v>
                </c:pt>
                <c:pt idx="7454">
                  <c:v>-0.55875000000000008</c:v>
                </c:pt>
                <c:pt idx="7455">
                  <c:v>-5.0000000000000044E-3</c:v>
                </c:pt>
                <c:pt idx="7456">
                  <c:v>1.4849999999999999</c:v>
                </c:pt>
                <c:pt idx="7457">
                  <c:v>0.90499999999999992</c:v>
                </c:pt>
                <c:pt idx="7458">
                  <c:v>0.86624999999999996</c:v>
                </c:pt>
                <c:pt idx="7459">
                  <c:v>1.4950000000000001</c:v>
                </c:pt>
                <c:pt idx="7460">
                  <c:v>0.87</c:v>
                </c:pt>
                <c:pt idx="7461">
                  <c:v>-1.8240000000000003</c:v>
                </c:pt>
                <c:pt idx="7462">
                  <c:v>1.4333333333333329</c:v>
                </c:pt>
                <c:pt idx="7463">
                  <c:v>2.1324999999999998</c:v>
                </c:pt>
                <c:pt idx="7464">
                  <c:v>0.30799999999999994</c:v>
                </c:pt>
                <c:pt idx="7465">
                  <c:v>0.84400000000000008</c:v>
                </c:pt>
                <c:pt idx="7466">
                  <c:v>-0.2</c:v>
                </c:pt>
                <c:pt idx="7467">
                  <c:v>1.2000000000000011E-2</c:v>
                </c:pt>
                <c:pt idx="7468">
                  <c:v>1.1277777777777778</c:v>
                </c:pt>
                <c:pt idx="7469">
                  <c:v>7.6666666666666661E-2</c:v>
                </c:pt>
                <c:pt idx="7470">
                  <c:v>-0.70000000000000007</c:v>
                </c:pt>
                <c:pt idx="7471">
                  <c:v>0.48</c:v>
                </c:pt>
                <c:pt idx="7472">
                  <c:v>-1.4036363636363636</c:v>
                </c:pt>
                <c:pt idx="7473">
                  <c:v>1.3800000000000001</c:v>
                </c:pt>
                <c:pt idx="7474">
                  <c:v>3.6666666666666625E-2</c:v>
                </c:pt>
                <c:pt idx="7475">
                  <c:v>0.68</c:v>
                </c:pt>
                <c:pt idx="7476">
                  <c:v>0.18833333333333332</c:v>
                </c:pt>
                <c:pt idx="7477">
                  <c:v>1.5116666666666669</c:v>
                </c:pt>
                <c:pt idx="7478">
                  <c:v>-0.22</c:v>
                </c:pt>
                <c:pt idx="7479">
                  <c:v>-0.52</c:v>
                </c:pt>
                <c:pt idx="7480">
                  <c:v>0.185</c:v>
                </c:pt>
                <c:pt idx="7481">
                  <c:v>1.35</c:v>
                </c:pt>
                <c:pt idx="7482">
                  <c:v>1.4024999999999999</c:v>
                </c:pt>
                <c:pt idx="7483">
                  <c:v>-1.41</c:v>
                </c:pt>
                <c:pt idx="7484">
                  <c:v>0.95500000000000007</c:v>
                </c:pt>
                <c:pt idx="7485">
                  <c:v>0.20400000000000004</c:v>
                </c:pt>
                <c:pt idx="7486">
                  <c:v>2.3142857142857141</c:v>
                </c:pt>
                <c:pt idx="7487">
                  <c:v>0.55777777777777771</c:v>
                </c:pt>
                <c:pt idx="7488">
                  <c:v>-0.86</c:v>
                </c:pt>
                <c:pt idx="7489">
                  <c:v>-1.1599999999999999</c:v>
                </c:pt>
                <c:pt idx="7490">
                  <c:v>0.47666666666666674</c:v>
                </c:pt>
                <c:pt idx="7491">
                  <c:v>9.9999999999999978E-2</c:v>
                </c:pt>
                <c:pt idx="7492">
                  <c:v>0.65125</c:v>
                </c:pt>
                <c:pt idx="7493">
                  <c:v>1.1525000000000001</c:v>
                </c:pt>
                <c:pt idx="7494">
                  <c:v>-0.48499999999999999</c:v>
                </c:pt>
                <c:pt idx="7495">
                  <c:v>0.9870000000000001</c:v>
                </c:pt>
                <c:pt idx="7496">
                  <c:v>1.2909999999999999</c:v>
                </c:pt>
                <c:pt idx="7497">
                  <c:v>1.5466666666666666</c:v>
                </c:pt>
                <c:pt idx="7498">
                  <c:v>-1.6957142857142855</c:v>
                </c:pt>
                <c:pt idx="7499">
                  <c:v>1.39</c:v>
                </c:pt>
                <c:pt idx="7500">
                  <c:v>1.9025000000000001</c:v>
                </c:pt>
                <c:pt idx="7501">
                  <c:v>-0.78800000000000003</c:v>
                </c:pt>
                <c:pt idx="7502">
                  <c:v>0.03</c:v>
                </c:pt>
                <c:pt idx="7503">
                  <c:v>1.42</c:v>
                </c:pt>
                <c:pt idx="7504">
                  <c:v>0.99</c:v>
                </c:pt>
                <c:pt idx="7505">
                  <c:v>0.10000000000000002</c:v>
                </c:pt>
                <c:pt idx="7506">
                  <c:v>0.62799999999999989</c:v>
                </c:pt>
                <c:pt idx="7507">
                  <c:v>-1.3240000000000001</c:v>
                </c:pt>
                <c:pt idx="7508">
                  <c:v>-2.8750000000000053E-2</c:v>
                </c:pt>
                <c:pt idx="7509">
                  <c:v>-0.89200000000000013</c:v>
                </c:pt>
                <c:pt idx="7510">
                  <c:v>-0.59666666666666657</c:v>
                </c:pt>
                <c:pt idx="7511">
                  <c:v>0.98250000000000004</c:v>
                </c:pt>
                <c:pt idx="7512">
                  <c:v>0.1433333333333334</c:v>
                </c:pt>
                <c:pt idx="7513">
                  <c:v>1.2033333333333334</c:v>
                </c:pt>
                <c:pt idx="7514">
                  <c:v>1.7228571428571426</c:v>
                </c:pt>
                <c:pt idx="7515">
                  <c:v>1.29</c:v>
                </c:pt>
                <c:pt idx="7516">
                  <c:v>-0.65799999999999992</c:v>
                </c:pt>
                <c:pt idx="7517">
                  <c:v>-1.75</c:v>
                </c:pt>
                <c:pt idx="7518">
                  <c:v>0.13</c:v>
                </c:pt>
                <c:pt idx="7519">
                  <c:v>2.9999999999999954E-2</c:v>
                </c:pt>
                <c:pt idx="7520">
                  <c:v>0.28000000000000003</c:v>
                </c:pt>
                <c:pt idx="7521">
                  <c:v>1.5037500000000004</c:v>
                </c:pt>
                <c:pt idx="7522">
                  <c:v>9.0000000000000011E-2</c:v>
                </c:pt>
                <c:pt idx="7523">
                  <c:v>0.33833333333333321</c:v>
                </c:pt>
                <c:pt idx="7524">
                  <c:v>-0.51666666666666672</c:v>
                </c:pt>
                <c:pt idx="7525">
                  <c:v>1.7233333333333334</c:v>
                </c:pt>
                <c:pt idx="7526">
                  <c:v>0.84800000000000009</c:v>
                </c:pt>
                <c:pt idx="7527">
                  <c:v>1.2266666666666666</c:v>
                </c:pt>
                <c:pt idx="7528">
                  <c:v>0.81333333333333346</c:v>
                </c:pt>
                <c:pt idx="7529">
                  <c:v>1.24</c:v>
                </c:pt>
                <c:pt idx="7530">
                  <c:v>-0.28999999999999998</c:v>
                </c:pt>
                <c:pt idx="7531">
                  <c:v>-1.9366666666666665</c:v>
                </c:pt>
                <c:pt idx="7532">
                  <c:v>0.49666666666666676</c:v>
                </c:pt>
                <c:pt idx="7533">
                  <c:v>4.0000000000000008E-2</c:v>
                </c:pt>
                <c:pt idx="7534">
                  <c:v>6.6666666666666652E-2</c:v>
                </c:pt>
                <c:pt idx="7535">
                  <c:v>1.5777777777777779</c:v>
                </c:pt>
                <c:pt idx="7536">
                  <c:v>0.68166666666666664</c:v>
                </c:pt>
                <c:pt idx="7537">
                  <c:v>1.0139999999999998</c:v>
                </c:pt>
                <c:pt idx="7538">
                  <c:v>-0.13999999999999999</c:v>
                </c:pt>
                <c:pt idx="7539">
                  <c:v>0.25</c:v>
                </c:pt>
                <c:pt idx="7540">
                  <c:v>2.8849999999999993</c:v>
                </c:pt>
                <c:pt idx="7541">
                  <c:v>0.26666666666666666</c:v>
                </c:pt>
                <c:pt idx="7542">
                  <c:v>-0.96666666666666679</c:v>
                </c:pt>
                <c:pt idx="7543">
                  <c:v>0.99333333333333318</c:v>
                </c:pt>
                <c:pt idx="7544">
                  <c:v>-1.4033333333333333</c:v>
                </c:pt>
                <c:pt idx="7545">
                  <c:v>1.0939999999999999</c:v>
                </c:pt>
                <c:pt idx="7546">
                  <c:v>0.91333333333333344</c:v>
                </c:pt>
                <c:pt idx="7547">
                  <c:v>-2.0666666666666664</c:v>
                </c:pt>
                <c:pt idx="7548">
                  <c:v>0.9850000000000001</c:v>
                </c:pt>
                <c:pt idx="7549">
                  <c:v>-0.59</c:v>
                </c:pt>
                <c:pt idx="7550">
                  <c:v>-0.28999999999999992</c:v>
                </c:pt>
                <c:pt idx="7551">
                  <c:v>0.3075</c:v>
                </c:pt>
                <c:pt idx="7552">
                  <c:v>-0.6825</c:v>
                </c:pt>
                <c:pt idx="7553">
                  <c:v>-0.83000000000000007</c:v>
                </c:pt>
                <c:pt idx="7554">
                  <c:v>2.0149999999999997</c:v>
                </c:pt>
                <c:pt idx="7555">
                  <c:v>1.0999999999999999</c:v>
                </c:pt>
                <c:pt idx="7556">
                  <c:v>-1.7949999999999999</c:v>
                </c:pt>
                <c:pt idx="7557">
                  <c:v>1.9233333333333338</c:v>
                </c:pt>
                <c:pt idx="7558">
                  <c:v>-0.57999999999999996</c:v>
                </c:pt>
                <c:pt idx="7559">
                  <c:v>2.786</c:v>
                </c:pt>
                <c:pt idx="7560">
                  <c:v>-0.20400000000000001</c:v>
                </c:pt>
                <c:pt idx="7561">
                  <c:v>0.14999999999999991</c:v>
                </c:pt>
                <c:pt idx="7562">
                  <c:v>0.37545454545454537</c:v>
                </c:pt>
                <c:pt idx="7563">
                  <c:v>0.38500000000000001</c:v>
                </c:pt>
                <c:pt idx="7564">
                  <c:v>0</c:v>
                </c:pt>
                <c:pt idx="7565">
                  <c:v>0.18499999999999991</c:v>
                </c:pt>
                <c:pt idx="7566">
                  <c:v>-0.40250000000000008</c:v>
                </c:pt>
                <c:pt idx="7567">
                  <c:v>3.7777777777777709E-2</c:v>
                </c:pt>
                <c:pt idx="7568">
                  <c:v>-0.94</c:v>
                </c:pt>
                <c:pt idx="7569">
                  <c:v>0.63</c:v>
                </c:pt>
                <c:pt idx="7570">
                  <c:v>0.89</c:v>
                </c:pt>
                <c:pt idx="7571">
                  <c:v>-1.0133333333333334</c:v>
                </c:pt>
                <c:pt idx="7572">
                  <c:v>0.19125000000000003</c:v>
                </c:pt>
                <c:pt idx="7573">
                  <c:v>-2.63</c:v>
                </c:pt>
                <c:pt idx="7574">
                  <c:v>2.86</c:v>
                </c:pt>
                <c:pt idx="7575">
                  <c:v>0.70142857142857162</c:v>
                </c:pt>
                <c:pt idx="7576">
                  <c:v>-0.49500000000000022</c:v>
                </c:pt>
                <c:pt idx="7577">
                  <c:v>0.53</c:v>
                </c:pt>
                <c:pt idx="7578">
                  <c:v>3.5000000000000003E-2</c:v>
                </c:pt>
                <c:pt idx="7579">
                  <c:v>-1.3133333333333332</c:v>
                </c:pt>
                <c:pt idx="7580">
                  <c:v>-1.4</c:v>
                </c:pt>
                <c:pt idx="7581">
                  <c:v>-0.89200000000000002</c:v>
                </c:pt>
                <c:pt idx="7582">
                  <c:v>1.8224999999999998</c:v>
                </c:pt>
                <c:pt idx="7583">
                  <c:v>0.62285714285714278</c:v>
                </c:pt>
                <c:pt idx="7584">
                  <c:v>1.4</c:v>
                </c:pt>
                <c:pt idx="7585">
                  <c:v>0.36999999999999994</c:v>
                </c:pt>
                <c:pt idx="7586">
                  <c:v>-1.5</c:v>
                </c:pt>
                <c:pt idx="7587">
                  <c:v>1.0150000000000001</c:v>
                </c:pt>
                <c:pt idx="7588">
                  <c:v>-0.85</c:v>
                </c:pt>
                <c:pt idx="7589">
                  <c:v>4.6666666666666634E-2</c:v>
                </c:pt>
                <c:pt idx="7590">
                  <c:v>-6.3333333333333311E-2</c:v>
                </c:pt>
                <c:pt idx="7591">
                  <c:v>0.11000000000000003</c:v>
                </c:pt>
                <c:pt idx="7592">
                  <c:v>0.49249999999999994</c:v>
                </c:pt>
                <c:pt idx="7593">
                  <c:v>0.52250000000000008</c:v>
                </c:pt>
                <c:pt idx="7594">
                  <c:v>-0.254</c:v>
                </c:pt>
                <c:pt idx="7595">
                  <c:v>0.49571428571428566</c:v>
                </c:pt>
                <c:pt idx="7596">
                  <c:v>1.3366666666666669</c:v>
                </c:pt>
                <c:pt idx="7597">
                  <c:v>0.84</c:v>
                </c:pt>
                <c:pt idx="7598">
                  <c:v>-0.70750000000000002</c:v>
                </c:pt>
                <c:pt idx="7599">
                  <c:v>-0.38600000000000001</c:v>
                </c:pt>
                <c:pt idx="7600">
                  <c:v>1.3519999999999999</c:v>
                </c:pt>
                <c:pt idx="7601">
                  <c:v>-0.73666666666666669</c:v>
                </c:pt>
                <c:pt idx="7602">
                  <c:v>1.29</c:v>
                </c:pt>
                <c:pt idx="7603">
                  <c:v>2.7433333333333336</c:v>
                </c:pt>
                <c:pt idx="7604">
                  <c:v>-0.6</c:v>
                </c:pt>
                <c:pt idx="7605">
                  <c:v>-0.7400000000000001</c:v>
                </c:pt>
                <c:pt idx="7606">
                  <c:v>-2.0933333333333333</c:v>
                </c:pt>
                <c:pt idx="7607">
                  <c:v>0</c:v>
                </c:pt>
                <c:pt idx="7608">
                  <c:v>0.22</c:v>
                </c:pt>
                <c:pt idx="7609">
                  <c:v>2.5000000000000161E-3</c:v>
                </c:pt>
                <c:pt idx="7610">
                  <c:v>0.70499999999999985</c:v>
                </c:pt>
                <c:pt idx="7611">
                  <c:v>1.9550000000000001</c:v>
                </c:pt>
                <c:pt idx="7612">
                  <c:v>0.59</c:v>
                </c:pt>
                <c:pt idx="7613">
                  <c:v>0.71249999999999991</c:v>
                </c:pt>
                <c:pt idx="7614">
                  <c:v>0.48000000000000009</c:v>
                </c:pt>
                <c:pt idx="7615">
                  <c:v>2.2400000000000002</c:v>
                </c:pt>
                <c:pt idx="7616">
                  <c:v>1.8733333333333333</c:v>
                </c:pt>
                <c:pt idx="7617">
                  <c:v>0.58833333333333337</c:v>
                </c:pt>
                <c:pt idx="7618">
                  <c:v>-3.71</c:v>
                </c:pt>
                <c:pt idx="7619">
                  <c:v>-0.75750000000000006</c:v>
                </c:pt>
                <c:pt idx="7620">
                  <c:v>1.1325000000000001</c:v>
                </c:pt>
                <c:pt idx="7621">
                  <c:v>0.82000000000000017</c:v>
                </c:pt>
                <c:pt idx="7622">
                  <c:v>-0.64500000000000002</c:v>
                </c:pt>
                <c:pt idx="7623">
                  <c:v>0.6090000000000001</c:v>
                </c:pt>
                <c:pt idx="7624">
                  <c:v>-0.18000000000000002</c:v>
                </c:pt>
                <c:pt idx="7625">
                  <c:v>0.35250000000000004</c:v>
                </c:pt>
                <c:pt idx="7626">
                  <c:v>-0.75285714285714289</c:v>
                </c:pt>
                <c:pt idx="7627">
                  <c:v>-0.66499999999999992</c:v>
                </c:pt>
                <c:pt idx="7628">
                  <c:v>2.605</c:v>
                </c:pt>
                <c:pt idx="7629">
                  <c:v>0.94499999999999995</c:v>
                </c:pt>
                <c:pt idx="7630">
                  <c:v>0.51500000000000001</c:v>
                </c:pt>
                <c:pt idx="7631">
                  <c:v>-0.10666666666666663</c:v>
                </c:pt>
                <c:pt idx="7632">
                  <c:v>-0.45125000000000004</c:v>
                </c:pt>
                <c:pt idx="7633">
                  <c:v>-0.3816666666666666</c:v>
                </c:pt>
                <c:pt idx="7634">
                  <c:v>1.4</c:v>
                </c:pt>
                <c:pt idx="7635">
                  <c:v>1.696</c:v>
                </c:pt>
                <c:pt idx="7636">
                  <c:v>0.31</c:v>
                </c:pt>
                <c:pt idx="7637">
                  <c:v>-1.41</c:v>
                </c:pt>
                <c:pt idx="7638">
                  <c:v>0.9816666666666668</c:v>
                </c:pt>
                <c:pt idx="7639">
                  <c:v>-1.49</c:v>
                </c:pt>
                <c:pt idx="7640">
                  <c:v>1.2114285714285717</c:v>
                </c:pt>
                <c:pt idx="7641">
                  <c:v>0.65</c:v>
                </c:pt>
                <c:pt idx="7642">
                  <c:v>1.385</c:v>
                </c:pt>
                <c:pt idx="7643">
                  <c:v>1.04</c:v>
                </c:pt>
                <c:pt idx="7644">
                  <c:v>0.96200000000000008</c:v>
                </c:pt>
                <c:pt idx="7645">
                  <c:v>0.96142857142857174</c:v>
                </c:pt>
                <c:pt idx="7646">
                  <c:v>0</c:v>
                </c:pt>
                <c:pt idx="7647">
                  <c:v>0.63833333333333331</c:v>
                </c:pt>
                <c:pt idx="7648">
                  <c:v>-2.4500000000000002</c:v>
                </c:pt>
                <c:pt idx="7649">
                  <c:v>0.61199999999999988</c:v>
                </c:pt>
                <c:pt idx="7650">
                  <c:v>1.7033333333333334</c:v>
                </c:pt>
                <c:pt idx="7651">
                  <c:v>-0.30000000000000004</c:v>
                </c:pt>
                <c:pt idx="7652">
                  <c:v>0.25562499999999994</c:v>
                </c:pt>
                <c:pt idx="7653">
                  <c:v>2.36</c:v>
                </c:pt>
                <c:pt idx="7654">
                  <c:v>1.07</c:v>
                </c:pt>
                <c:pt idx="7655">
                  <c:v>1.004</c:v>
                </c:pt>
                <c:pt idx="7656">
                  <c:v>2.1266666666666669</c:v>
                </c:pt>
                <c:pt idx="7657">
                  <c:v>-0.34</c:v>
                </c:pt>
                <c:pt idx="7658">
                  <c:v>0.59</c:v>
                </c:pt>
                <c:pt idx="7659">
                  <c:v>0.52777777777777801</c:v>
                </c:pt>
                <c:pt idx="7660">
                  <c:v>0.7142857142857143</c:v>
                </c:pt>
                <c:pt idx="7661">
                  <c:v>-1.01</c:v>
                </c:pt>
                <c:pt idx="7662">
                  <c:v>2.3685714285714283</c:v>
                </c:pt>
                <c:pt idx="7663">
                  <c:v>-0.61142857142857132</c:v>
                </c:pt>
                <c:pt idx="7664">
                  <c:v>1.0016666666666667</c:v>
                </c:pt>
                <c:pt idx="7665">
                  <c:v>1.1050000000000002</c:v>
                </c:pt>
                <c:pt idx="7666">
                  <c:v>0</c:v>
                </c:pt>
                <c:pt idx="7667">
                  <c:v>-2.3600000000000003</c:v>
                </c:pt>
                <c:pt idx="7668">
                  <c:v>1.2583333333333335</c:v>
                </c:pt>
                <c:pt idx="7669">
                  <c:v>1.74</c:v>
                </c:pt>
                <c:pt idx="7670">
                  <c:v>-1.666666666666668E-2</c:v>
                </c:pt>
                <c:pt idx="7671">
                  <c:v>-1.1533333333333335</c:v>
                </c:pt>
                <c:pt idx="7672">
                  <c:v>1.2949999999999999</c:v>
                </c:pt>
                <c:pt idx="7673">
                  <c:v>-0.90428571428571425</c:v>
                </c:pt>
                <c:pt idx="7674">
                  <c:v>-2.000000000000008E-2</c:v>
                </c:pt>
                <c:pt idx="7675">
                  <c:v>-1.8824999999999998</c:v>
                </c:pt>
                <c:pt idx="7676">
                  <c:v>-1.5874999999999999</c:v>
                </c:pt>
                <c:pt idx="7677">
                  <c:v>-0.54199999999999993</c:v>
                </c:pt>
                <c:pt idx="7678">
                  <c:v>2.7024999999999997</c:v>
                </c:pt>
                <c:pt idx="7679">
                  <c:v>2.6119999999999997</c:v>
                </c:pt>
                <c:pt idx="7680">
                  <c:v>-0.97500000000000009</c:v>
                </c:pt>
                <c:pt idx="7681">
                  <c:v>9.714285714285717E-2</c:v>
                </c:pt>
                <c:pt idx="7682">
                  <c:v>0.99999999999999989</c:v>
                </c:pt>
                <c:pt idx="7683">
                  <c:v>0.39666666666666672</c:v>
                </c:pt>
                <c:pt idx="7684">
                  <c:v>2.5949999999999998</c:v>
                </c:pt>
                <c:pt idx="7685">
                  <c:v>-2.1428571428571415E-2</c:v>
                </c:pt>
                <c:pt idx="7686">
                  <c:v>0.20923076923076928</c:v>
                </c:pt>
                <c:pt idx="7687">
                  <c:v>3.25</c:v>
                </c:pt>
                <c:pt idx="7688">
                  <c:v>1.372857142857143</c:v>
                </c:pt>
                <c:pt idx="7689">
                  <c:v>3.8000000000000075E-2</c:v>
                </c:pt>
                <c:pt idx="7690">
                  <c:v>1.3080000000000001</c:v>
                </c:pt>
                <c:pt idx="7691">
                  <c:v>-0.71</c:v>
                </c:pt>
                <c:pt idx="7692">
                  <c:v>1.9249999999999998</c:v>
                </c:pt>
                <c:pt idx="7693">
                  <c:v>-0.52</c:v>
                </c:pt>
                <c:pt idx="7694">
                  <c:v>-0.72749999999999992</c:v>
                </c:pt>
                <c:pt idx="7695">
                  <c:v>0.8933333333333332</c:v>
                </c:pt>
                <c:pt idx="7696">
                  <c:v>-0.91666666666666663</c:v>
                </c:pt>
                <c:pt idx="7697">
                  <c:v>1.0799999999999998</c:v>
                </c:pt>
                <c:pt idx="7698">
                  <c:v>0.97</c:v>
                </c:pt>
                <c:pt idx="7699">
                  <c:v>2.1340000000000003</c:v>
                </c:pt>
                <c:pt idx="7700">
                  <c:v>-6.6666666666666652E-2</c:v>
                </c:pt>
                <c:pt idx="7701">
                  <c:v>-0.3666666666666667</c:v>
                </c:pt>
                <c:pt idx="7702">
                  <c:v>0.61285714285714299</c:v>
                </c:pt>
                <c:pt idx="7703">
                  <c:v>2.1574999999999998</c:v>
                </c:pt>
                <c:pt idx="7704">
                  <c:v>2.5500000000000003</c:v>
                </c:pt>
                <c:pt idx="7705">
                  <c:v>-0.70833333333333337</c:v>
                </c:pt>
                <c:pt idx="7706">
                  <c:v>-0.8600000000000001</c:v>
                </c:pt>
                <c:pt idx="7707">
                  <c:v>1.0649999999999999</c:v>
                </c:pt>
                <c:pt idx="7708">
                  <c:v>-0.58666666666666678</c:v>
                </c:pt>
                <c:pt idx="7709">
                  <c:v>1.39</c:v>
                </c:pt>
                <c:pt idx="7710">
                  <c:v>-0.28999999999999998</c:v>
                </c:pt>
                <c:pt idx="7711">
                  <c:v>-0.62</c:v>
                </c:pt>
                <c:pt idx="7712">
                  <c:v>1.1585714285714286</c:v>
                </c:pt>
                <c:pt idx="7713">
                  <c:v>1.8712499999999999</c:v>
                </c:pt>
                <c:pt idx="7714">
                  <c:v>0.4425</c:v>
                </c:pt>
                <c:pt idx="7715">
                  <c:v>1.64</c:v>
                </c:pt>
                <c:pt idx="7716">
                  <c:v>-1.19</c:v>
                </c:pt>
                <c:pt idx="7717">
                  <c:v>-0.5625</c:v>
                </c:pt>
                <c:pt idx="7718">
                  <c:v>0.38200000000000001</c:v>
                </c:pt>
                <c:pt idx="7719">
                  <c:v>1.8721428571428564</c:v>
                </c:pt>
                <c:pt idx="7720">
                  <c:v>1.2725000000000002</c:v>
                </c:pt>
                <c:pt idx="7721">
                  <c:v>-1.6466666666666667</c:v>
                </c:pt>
                <c:pt idx="7722">
                  <c:v>-1.5033333333333336</c:v>
                </c:pt>
                <c:pt idx="7723">
                  <c:v>1.3025</c:v>
                </c:pt>
                <c:pt idx="7724">
                  <c:v>1.0887499999999999</c:v>
                </c:pt>
                <c:pt idx="7725">
                  <c:v>0.43000000000000005</c:v>
                </c:pt>
                <c:pt idx="7726">
                  <c:v>0.67</c:v>
                </c:pt>
                <c:pt idx="7727">
                  <c:v>0.35666666666666663</c:v>
                </c:pt>
                <c:pt idx="7728">
                  <c:v>1.3679999999999999</c:v>
                </c:pt>
                <c:pt idx="7729">
                  <c:v>1.3460000000000001</c:v>
                </c:pt>
                <c:pt idx="7730">
                  <c:v>-0.4325</c:v>
                </c:pt>
                <c:pt idx="7731">
                  <c:v>2.3620000000000001</c:v>
                </c:pt>
                <c:pt idx="7732">
                  <c:v>0.42500000000000004</c:v>
                </c:pt>
                <c:pt idx="7733">
                  <c:v>2.14</c:v>
                </c:pt>
                <c:pt idx="7734">
                  <c:v>0.20499999999999996</c:v>
                </c:pt>
                <c:pt idx="7735">
                  <c:v>-2.17</c:v>
                </c:pt>
                <c:pt idx="7736">
                  <c:v>1.51</c:v>
                </c:pt>
                <c:pt idx="7737">
                  <c:v>1.4450000000000001</c:v>
                </c:pt>
                <c:pt idx="7738">
                  <c:v>1.2549999999999999</c:v>
                </c:pt>
                <c:pt idx="7739">
                  <c:v>1.117</c:v>
                </c:pt>
                <c:pt idx="7740">
                  <c:v>1.9183333333333332</c:v>
                </c:pt>
                <c:pt idx="7741">
                  <c:v>3.69</c:v>
                </c:pt>
                <c:pt idx="7742">
                  <c:v>0</c:v>
                </c:pt>
                <c:pt idx="7743">
                  <c:v>1.3666666666666665</c:v>
                </c:pt>
                <c:pt idx="7744">
                  <c:v>1.2383333333333333</c:v>
                </c:pt>
                <c:pt idx="7745">
                  <c:v>-0.22</c:v>
                </c:pt>
                <c:pt idx="7746">
                  <c:v>0.48000000000000015</c:v>
                </c:pt>
                <c:pt idx="7747">
                  <c:v>0.18499999999999994</c:v>
                </c:pt>
                <c:pt idx="7748">
                  <c:v>1.8359999999999999</c:v>
                </c:pt>
                <c:pt idx="7749">
                  <c:v>-1.9280000000000002</c:v>
                </c:pt>
                <c:pt idx="7750">
                  <c:v>0.36333333333333329</c:v>
                </c:pt>
                <c:pt idx="7751">
                  <c:v>1.29</c:v>
                </c:pt>
                <c:pt idx="7752">
                  <c:v>1.2481818181818183</c:v>
                </c:pt>
                <c:pt idx="7753">
                  <c:v>0.81</c:v>
                </c:pt>
                <c:pt idx="7754">
                  <c:v>1.672857142857143</c:v>
                </c:pt>
                <c:pt idx="7755">
                  <c:v>-1.94</c:v>
                </c:pt>
                <c:pt idx="7756">
                  <c:v>0.45</c:v>
                </c:pt>
                <c:pt idx="7757">
                  <c:v>0.39200000000000002</c:v>
                </c:pt>
                <c:pt idx="7758">
                  <c:v>1.0033333333333334</c:v>
                </c:pt>
                <c:pt idx="7759">
                  <c:v>-1.1533333333333333</c:v>
                </c:pt>
                <c:pt idx="7760">
                  <c:v>-0.24</c:v>
                </c:pt>
                <c:pt idx="7761">
                  <c:v>2.4366666666666665</c:v>
                </c:pt>
                <c:pt idx="7762">
                  <c:v>0.16333333333333336</c:v>
                </c:pt>
                <c:pt idx="7763">
                  <c:v>0.14333333333333334</c:v>
                </c:pt>
                <c:pt idx="7764">
                  <c:v>-0.15</c:v>
                </c:pt>
                <c:pt idx="7765">
                  <c:v>-1.9100000000000001</c:v>
                </c:pt>
                <c:pt idx="7766">
                  <c:v>1.9479999999999997</c:v>
                </c:pt>
                <c:pt idx="7767">
                  <c:v>-0.27874999999999994</c:v>
                </c:pt>
                <c:pt idx="7768">
                  <c:v>-7.6000000000000068E-2</c:v>
                </c:pt>
                <c:pt idx="7769">
                  <c:v>-1.3657142857142859</c:v>
                </c:pt>
                <c:pt idx="7770">
                  <c:v>1.7224999999999999</c:v>
                </c:pt>
                <c:pt idx="7771">
                  <c:v>0.18999999999999995</c:v>
                </c:pt>
                <c:pt idx="7772">
                  <c:v>-1.32</c:v>
                </c:pt>
                <c:pt idx="7773">
                  <c:v>1.2637500000000002</c:v>
                </c:pt>
                <c:pt idx="7774">
                  <c:v>0.8966666666666665</c:v>
                </c:pt>
                <c:pt idx="7775">
                  <c:v>-1.3049999999999999</c:v>
                </c:pt>
                <c:pt idx="7776">
                  <c:v>0.30499999999999999</c:v>
                </c:pt>
                <c:pt idx="7777">
                  <c:v>0.81</c:v>
                </c:pt>
                <c:pt idx="7778">
                  <c:v>1.35</c:v>
                </c:pt>
                <c:pt idx="7779">
                  <c:v>0.53999999999999992</c:v>
                </c:pt>
                <c:pt idx="7780">
                  <c:v>0.25333333333333335</c:v>
                </c:pt>
                <c:pt idx="7781">
                  <c:v>0.81</c:v>
                </c:pt>
                <c:pt idx="7782">
                  <c:v>-1.1875</c:v>
                </c:pt>
                <c:pt idx="7783">
                  <c:v>-1.8049999999999999</c:v>
                </c:pt>
                <c:pt idx="7784">
                  <c:v>1.7828571428571429</c:v>
                </c:pt>
                <c:pt idx="7785">
                  <c:v>2.1318181818181818</c:v>
                </c:pt>
                <c:pt idx="7786">
                  <c:v>0.24</c:v>
                </c:pt>
                <c:pt idx="7787">
                  <c:v>0.26999999999999996</c:v>
                </c:pt>
                <c:pt idx="7788">
                  <c:v>-1.2033333333333331</c:v>
                </c:pt>
                <c:pt idx="7789">
                  <c:v>0.66999999999999993</c:v>
                </c:pt>
                <c:pt idx="7790">
                  <c:v>-1.5716666666666665</c:v>
                </c:pt>
                <c:pt idx="7791">
                  <c:v>0.88000000000000012</c:v>
                </c:pt>
                <c:pt idx="7792">
                  <c:v>0.46399999999999986</c:v>
                </c:pt>
                <c:pt idx="7793">
                  <c:v>1.17</c:v>
                </c:pt>
                <c:pt idx="7794">
                  <c:v>3.3333333333333361E-3</c:v>
                </c:pt>
                <c:pt idx="7795">
                  <c:v>0.56799999999999995</c:v>
                </c:pt>
                <c:pt idx="7796">
                  <c:v>4.9999999999999975E-3</c:v>
                </c:pt>
                <c:pt idx="7797">
                  <c:v>2.0649999999999999</c:v>
                </c:pt>
                <c:pt idx="7798">
                  <c:v>-2.3683333333333336</c:v>
                </c:pt>
                <c:pt idx="7799">
                  <c:v>2.1177777777777775</c:v>
                </c:pt>
                <c:pt idx="7800">
                  <c:v>-0.6</c:v>
                </c:pt>
                <c:pt idx="7801">
                  <c:v>0.54249999999999998</c:v>
                </c:pt>
                <c:pt idx="7802">
                  <c:v>1.4460000000000002</c:v>
                </c:pt>
                <c:pt idx="7803">
                  <c:v>1.675</c:v>
                </c:pt>
                <c:pt idx="7804">
                  <c:v>-1.1600000000000001</c:v>
                </c:pt>
                <c:pt idx="7805">
                  <c:v>-0.48000000000000004</c:v>
                </c:pt>
                <c:pt idx="7806">
                  <c:v>-0.13</c:v>
                </c:pt>
                <c:pt idx="7807">
                  <c:v>-0.69333333333333336</c:v>
                </c:pt>
                <c:pt idx="7808">
                  <c:v>-1.97</c:v>
                </c:pt>
                <c:pt idx="7809">
                  <c:v>3.999999999999998E-2</c:v>
                </c:pt>
                <c:pt idx="7810">
                  <c:v>1.3557142857142856</c:v>
                </c:pt>
                <c:pt idx="7811">
                  <c:v>0.67200000000000004</c:v>
                </c:pt>
                <c:pt idx="7812">
                  <c:v>-0.47000000000000003</c:v>
                </c:pt>
                <c:pt idx="7813">
                  <c:v>2.0900000000000003</c:v>
                </c:pt>
                <c:pt idx="7814">
                  <c:v>0.15599999999999994</c:v>
                </c:pt>
                <c:pt idx="7815">
                  <c:v>1.6633333333333333</c:v>
                </c:pt>
                <c:pt idx="7816">
                  <c:v>-0.43714285714285711</c:v>
                </c:pt>
                <c:pt idx="7817">
                  <c:v>1.0466666666666669</c:v>
                </c:pt>
                <c:pt idx="7818">
                  <c:v>-0.8650000000000001</c:v>
                </c:pt>
                <c:pt idx="7819">
                  <c:v>1.5525</c:v>
                </c:pt>
                <c:pt idx="7820">
                  <c:v>1.3379999999999999</c:v>
                </c:pt>
                <c:pt idx="7821">
                  <c:v>-0.7088888888888889</c:v>
                </c:pt>
                <c:pt idx="7822">
                  <c:v>-1.165</c:v>
                </c:pt>
                <c:pt idx="7823">
                  <c:v>-1.5266666666666666</c:v>
                </c:pt>
                <c:pt idx="7824">
                  <c:v>-0.21666666666666665</c:v>
                </c:pt>
                <c:pt idx="7825">
                  <c:v>1</c:v>
                </c:pt>
                <c:pt idx="7826">
                  <c:v>1.0949999999999998</c:v>
                </c:pt>
                <c:pt idx="7827">
                  <c:v>0.80333333333333334</c:v>
                </c:pt>
                <c:pt idx="7828">
                  <c:v>-0.96</c:v>
                </c:pt>
                <c:pt idx="7829">
                  <c:v>1.3633333333333333</c:v>
                </c:pt>
                <c:pt idx="7830">
                  <c:v>1.7077777777777781</c:v>
                </c:pt>
                <c:pt idx="7831">
                  <c:v>2.6179999999999999</c:v>
                </c:pt>
                <c:pt idx="7832">
                  <c:v>0.70399999999999996</c:v>
                </c:pt>
                <c:pt idx="7833">
                  <c:v>1.0900000000000001</c:v>
                </c:pt>
                <c:pt idx="7834">
                  <c:v>-0.27250000000000002</c:v>
                </c:pt>
                <c:pt idx="7835">
                  <c:v>1.3625000000000003</c:v>
                </c:pt>
                <c:pt idx="7836">
                  <c:v>0.38000000000000006</c:v>
                </c:pt>
                <c:pt idx="7837">
                  <c:v>0.99777777777777787</c:v>
                </c:pt>
                <c:pt idx="7838">
                  <c:v>0.7350000000000001</c:v>
                </c:pt>
                <c:pt idx="7839">
                  <c:v>1.4</c:v>
                </c:pt>
                <c:pt idx="7840">
                  <c:v>-2.09</c:v>
                </c:pt>
                <c:pt idx="7841">
                  <c:v>1.4574999999999998</c:v>
                </c:pt>
                <c:pt idx="7842">
                  <c:v>2.2233333333333332</c:v>
                </c:pt>
                <c:pt idx="7843">
                  <c:v>-1.9000000000000001</c:v>
                </c:pt>
                <c:pt idx="7844">
                  <c:v>0</c:v>
                </c:pt>
                <c:pt idx="7845">
                  <c:v>0</c:v>
                </c:pt>
                <c:pt idx="7846">
                  <c:v>1.6883333333333335</c:v>
                </c:pt>
                <c:pt idx="7847">
                  <c:v>-1.1399999999999999</c:v>
                </c:pt>
                <c:pt idx="7848">
                  <c:v>-0.17500000000000004</c:v>
                </c:pt>
                <c:pt idx="7849">
                  <c:v>0.48124999999999996</c:v>
                </c:pt>
                <c:pt idx="7850">
                  <c:v>-1.26</c:v>
                </c:pt>
                <c:pt idx="7851">
                  <c:v>1.36</c:v>
                </c:pt>
                <c:pt idx="7852">
                  <c:v>0.90285714285714291</c:v>
                </c:pt>
                <c:pt idx="7853">
                  <c:v>0.88</c:v>
                </c:pt>
                <c:pt idx="7854">
                  <c:v>-0.86666666666666659</c:v>
                </c:pt>
                <c:pt idx="7855">
                  <c:v>6.6666666666666652E-2</c:v>
                </c:pt>
                <c:pt idx="7856">
                  <c:v>1.9649999999999999</c:v>
                </c:pt>
                <c:pt idx="7857">
                  <c:v>0.11000000000000001</c:v>
                </c:pt>
                <c:pt idx="7858">
                  <c:v>1.6640000000000001</c:v>
                </c:pt>
                <c:pt idx="7859">
                  <c:v>0.52999999999999992</c:v>
                </c:pt>
                <c:pt idx="7860">
                  <c:v>2.35</c:v>
                </c:pt>
                <c:pt idx="7861">
                  <c:v>-1.1074999999999999</c:v>
                </c:pt>
                <c:pt idx="7862">
                  <c:v>0.64666666666666661</c:v>
                </c:pt>
                <c:pt idx="7863">
                  <c:v>-1.17</c:v>
                </c:pt>
                <c:pt idx="7864">
                  <c:v>0.89333333333333353</c:v>
                </c:pt>
                <c:pt idx="7865">
                  <c:v>5.4999999999999938E-2</c:v>
                </c:pt>
                <c:pt idx="7866">
                  <c:v>1.2344444444444447</c:v>
                </c:pt>
                <c:pt idx="7867">
                  <c:v>1.86</c:v>
                </c:pt>
                <c:pt idx="7868">
                  <c:v>2.6633333333333336</c:v>
                </c:pt>
                <c:pt idx="7869">
                  <c:v>-0.91285714285714281</c:v>
                </c:pt>
                <c:pt idx="7870">
                  <c:v>1.145</c:v>
                </c:pt>
                <c:pt idx="7871">
                  <c:v>1.1866666666666665</c:v>
                </c:pt>
                <c:pt idx="7872">
                  <c:v>1.805454545454545</c:v>
                </c:pt>
                <c:pt idx="7873">
                  <c:v>0.76900000000000002</c:v>
                </c:pt>
                <c:pt idx="7874">
                  <c:v>-0.31142857142857139</c:v>
                </c:pt>
                <c:pt idx="7875">
                  <c:v>-1.6766666666666667</c:v>
                </c:pt>
                <c:pt idx="7876">
                  <c:v>-0.27200000000000002</c:v>
                </c:pt>
                <c:pt idx="7877">
                  <c:v>-0.45571428571428579</c:v>
                </c:pt>
                <c:pt idx="7878">
                  <c:v>0.31000000000000005</c:v>
                </c:pt>
                <c:pt idx="7879">
                  <c:v>1.0369999999999997</c:v>
                </c:pt>
                <c:pt idx="7880">
                  <c:v>-0.21142857142857144</c:v>
                </c:pt>
                <c:pt idx="7881">
                  <c:v>-0.12</c:v>
                </c:pt>
                <c:pt idx="7882">
                  <c:v>-0.22666666666666666</c:v>
                </c:pt>
                <c:pt idx="7883">
                  <c:v>1</c:v>
                </c:pt>
                <c:pt idx="7884">
                  <c:v>-1.4100000000000001</c:v>
                </c:pt>
                <c:pt idx="7885">
                  <c:v>1.0819999999999999</c:v>
                </c:pt>
                <c:pt idx="7886">
                  <c:v>0.89500000000000002</c:v>
                </c:pt>
                <c:pt idx="7887">
                  <c:v>2.7574999999999998</c:v>
                </c:pt>
                <c:pt idx="7888">
                  <c:v>-0.20000000000000004</c:v>
                </c:pt>
                <c:pt idx="7889">
                  <c:v>-1.2199999999999998</c:v>
                </c:pt>
                <c:pt idx="7890">
                  <c:v>1.46</c:v>
                </c:pt>
                <c:pt idx="7891">
                  <c:v>-0.93</c:v>
                </c:pt>
                <c:pt idx="7892">
                  <c:v>2.2466666666666666</c:v>
                </c:pt>
                <c:pt idx="7893">
                  <c:v>2.258571428571428</c:v>
                </c:pt>
                <c:pt idx="7894">
                  <c:v>-0.96</c:v>
                </c:pt>
                <c:pt idx="7895">
                  <c:v>-0.45714285714285718</c:v>
                </c:pt>
                <c:pt idx="7896">
                  <c:v>0.02</c:v>
                </c:pt>
                <c:pt idx="7897">
                  <c:v>0</c:v>
                </c:pt>
                <c:pt idx="7898">
                  <c:v>0</c:v>
                </c:pt>
                <c:pt idx="7899">
                  <c:v>1.0449999999999999</c:v>
                </c:pt>
                <c:pt idx="7900">
                  <c:v>2.52</c:v>
                </c:pt>
                <c:pt idx="7901">
                  <c:v>0.53</c:v>
                </c:pt>
                <c:pt idx="7902">
                  <c:v>1.0633333333333332</c:v>
                </c:pt>
                <c:pt idx="7903">
                  <c:v>0.96875</c:v>
                </c:pt>
                <c:pt idx="7904">
                  <c:v>1.4733333333333334</c:v>
                </c:pt>
                <c:pt idx="7905">
                  <c:v>-1.2533333333333334</c:v>
                </c:pt>
                <c:pt idx="7906">
                  <c:v>-0.3075</c:v>
                </c:pt>
                <c:pt idx="7907">
                  <c:v>-0.2416666666666667</c:v>
                </c:pt>
                <c:pt idx="7908">
                  <c:v>0.82333333333333336</c:v>
                </c:pt>
                <c:pt idx="7909">
                  <c:v>-0.68333333333333324</c:v>
                </c:pt>
                <c:pt idx="7910">
                  <c:v>0.35</c:v>
                </c:pt>
                <c:pt idx="7911">
                  <c:v>-0.20000000000000007</c:v>
                </c:pt>
                <c:pt idx="7912">
                  <c:v>2.62</c:v>
                </c:pt>
                <c:pt idx="7913">
                  <c:v>0.94333333333333336</c:v>
                </c:pt>
                <c:pt idx="7914">
                  <c:v>0.94499999999999995</c:v>
                </c:pt>
                <c:pt idx="7915">
                  <c:v>1.1949999999999998</c:v>
                </c:pt>
                <c:pt idx="7916">
                  <c:v>-0.12166666666666666</c:v>
                </c:pt>
                <c:pt idx="7917">
                  <c:v>2.5166666666666671</c:v>
                </c:pt>
                <c:pt idx="7918">
                  <c:v>0.79499999999999993</c:v>
                </c:pt>
                <c:pt idx="7919">
                  <c:v>-0.71000000000000008</c:v>
                </c:pt>
                <c:pt idx="7920">
                  <c:v>0.39</c:v>
                </c:pt>
                <c:pt idx="7921">
                  <c:v>-1.08</c:v>
                </c:pt>
                <c:pt idx="7922">
                  <c:v>0.94333333333333336</c:v>
                </c:pt>
                <c:pt idx="7923">
                  <c:v>0.26400000000000007</c:v>
                </c:pt>
                <c:pt idx="7924">
                  <c:v>1.335</c:v>
                </c:pt>
                <c:pt idx="7925">
                  <c:v>1.03</c:v>
                </c:pt>
                <c:pt idx="7926">
                  <c:v>-0.24800000000000005</c:v>
                </c:pt>
                <c:pt idx="7927">
                  <c:v>1.655</c:v>
                </c:pt>
                <c:pt idx="7928">
                  <c:v>2.0839999999999996</c:v>
                </c:pt>
                <c:pt idx="7929">
                  <c:v>2.5533333333333332</c:v>
                </c:pt>
                <c:pt idx="7930">
                  <c:v>-0.02</c:v>
                </c:pt>
                <c:pt idx="7931">
                  <c:v>-1.61</c:v>
                </c:pt>
                <c:pt idx="7932">
                  <c:v>1.4745454545454548</c:v>
                </c:pt>
                <c:pt idx="7933">
                  <c:v>-0.50166666666666682</c:v>
                </c:pt>
                <c:pt idx="7934">
                  <c:v>0.79166666666666663</c:v>
                </c:pt>
                <c:pt idx="7935">
                  <c:v>-1.3840000000000001</c:v>
                </c:pt>
                <c:pt idx="7936">
                  <c:v>-0.10800000000000001</c:v>
                </c:pt>
                <c:pt idx="7937">
                  <c:v>0.53374999999999984</c:v>
                </c:pt>
                <c:pt idx="7938">
                  <c:v>5.0000000000000044E-3</c:v>
                </c:pt>
                <c:pt idx="7939">
                  <c:v>-0.42</c:v>
                </c:pt>
                <c:pt idx="7940">
                  <c:v>0.91500000000000004</c:v>
                </c:pt>
                <c:pt idx="7941">
                  <c:v>0.91500000000000004</c:v>
                </c:pt>
                <c:pt idx="7942">
                  <c:v>0.91333333333333344</c:v>
                </c:pt>
                <c:pt idx="7943">
                  <c:v>-5.0000000000000044E-3</c:v>
                </c:pt>
                <c:pt idx="7944">
                  <c:v>-0.45</c:v>
                </c:pt>
                <c:pt idx="7945">
                  <c:v>3.8571428571428576E-2</c:v>
                </c:pt>
                <c:pt idx="7946">
                  <c:v>-1.1775</c:v>
                </c:pt>
                <c:pt idx="7947">
                  <c:v>-4.8333333333333339E-2</c:v>
                </c:pt>
                <c:pt idx="7948">
                  <c:v>-0.89600000000000013</c:v>
                </c:pt>
                <c:pt idx="7949">
                  <c:v>2.79</c:v>
                </c:pt>
                <c:pt idx="7950">
                  <c:v>0.10199999999999995</c:v>
                </c:pt>
                <c:pt idx="7951">
                  <c:v>-2.4900000000000002</c:v>
                </c:pt>
                <c:pt idx="7952">
                  <c:v>1.6266666666666667</c:v>
                </c:pt>
                <c:pt idx="7953">
                  <c:v>1.01</c:v>
                </c:pt>
                <c:pt idx="7954">
                  <c:v>1.1500000000000001</c:v>
                </c:pt>
                <c:pt idx="7955">
                  <c:v>-1.2</c:v>
                </c:pt>
                <c:pt idx="7956">
                  <c:v>0.51333333333333331</c:v>
                </c:pt>
                <c:pt idx="7957">
                  <c:v>0.66500000000000004</c:v>
                </c:pt>
                <c:pt idx="7958">
                  <c:v>1.8875</c:v>
                </c:pt>
                <c:pt idx="7959">
                  <c:v>0.93374999999999986</c:v>
                </c:pt>
                <c:pt idx="7960">
                  <c:v>1.3250000000000002</c:v>
                </c:pt>
                <c:pt idx="7961">
                  <c:v>0.83125000000000004</c:v>
                </c:pt>
                <c:pt idx="7962">
                  <c:v>1.2</c:v>
                </c:pt>
                <c:pt idx="7963">
                  <c:v>-0.2679999999999999</c:v>
                </c:pt>
                <c:pt idx="7964">
                  <c:v>1.8</c:v>
                </c:pt>
                <c:pt idx="7965">
                  <c:v>-7.9999999999999918E-2</c:v>
                </c:pt>
                <c:pt idx="7966">
                  <c:v>1.98</c:v>
                </c:pt>
                <c:pt idx="7967">
                  <c:v>1.5</c:v>
                </c:pt>
                <c:pt idx="7968">
                  <c:v>-1.92</c:v>
                </c:pt>
                <c:pt idx="7969">
                  <c:v>-1.8171428571428569</c:v>
                </c:pt>
                <c:pt idx="7970">
                  <c:v>1.9999999999999797E-3</c:v>
                </c:pt>
                <c:pt idx="7971">
                  <c:v>0.48428571428571426</c:v>
                </c:pt>
                <c:pt idx="7972">
                  <c:v>-0.37000000000000011</c:v>
                </c:pt>
                <c:pt idx="7973">
                  <c:v>0.90666666666666673</c:v>
                </c:pt>
                <c:pt idx="7974">
                  <c:v>-0.42500000000000004</c:v>
                </c:pt>
                <c:pt idx="7975">
                  <c:v>1.0662499999999997</c:v>
                </c:pt>
                <c:pt idx="7976">
                  <c:v>1.4962499999999999</c:v>
                </c:pt>
                <c:pt idx="7977">
                  <c:v>-0.22499999999999998</c:v>
                </c:pt>
                <c:pt idx="7978">
                  <c:v>0.75</c:v>
                </c:pt>
                <c:pt idx="7979">
                  <c:v>-0.25200000000000006</c:v>
                </c:pt>
                <c:pt idx="7980">
                  <c:v>0.53833333333333322</c:v>
                </c:pt>
                <c:pt idx="7981">
                  <c:v>1.6837499999999996</c:v>
                </c:pt>
                <c:pt idx="7982">
                  <c:v>-0.99250000000000016</c:v>
                </c:pt>
                <c:pt idx="7983">
                  <c:v>-1.6983333333333335</c:v>
                </c:pt>
                <c:pt idx="7984">
                  <c:v>0.68600000000000005</c:v>
                </c:pt>
                <c:pt idx="7985">
                  <c:v>-1.2666666666666666</c:v>
                </c:pt>
                <c:pt idx="7986">
                  <c:v>-2.2125000000000004</c:v>
                </c:pt>
                <c:pt idx="7987">
                  <c:v>3.02</c:v>
                </c:pt>
                <c:pt idx="7988">
                  <c:v>1.8775000000000002</c:v>
                </c:pt>
                <c:pt idx="7989">
                  <c:v>1.278</c:v>
                </c:pt>
                <c:pt idx="7990">
                  <c:v>3.3557142857142854</c:v>
                </c:pt>
                <c:pt idx="7991">
                  <c:v>-3.0000000000000027E-2</c:v>
                </c:pt>
                <c:pt idx="7992">
                  <c:v>-0.69000000000000006</c:v>
                </c:pt>
                <c:pt idx="7993">
                  <c:v>0.88</c:v>
                </c:pt>
                <c:pt idx="7994">
                  <c:v>-1.7275000000000003</c:v>
                </c:pt>
                <c:pt idx="7995">
                  <c:v>0</c:v>
                </c:pt>
                <c:pt idx="7996">
                  <c:v>0.7350000000000001</c:v>
                </c:pt>
                <c:pt idx="7997">
                  <c:v>-1.79</c:v>
                </c:pt>
                <c:pt idx="7998">
                  <c:v>0.79625000000000001</c:v>
                </c:pt>
                <c:pt idx="7999">
                  <c:v>1.06</c:v>
                </c:pt>
                <c:pt idx="8000">
                  <c:v>1.48</c:v>
                </c:pt>
                <c:pt idx="8001">
                  <c:v>0.9474999999999999</c:v>
                </c:pt>
                <c:pt idx="8002">
                  <c:v>-8.3333333333333783E-3</c:v>
                </c:pt>
                <c:pt idx="8003">
                  <c:v>1.6342857142857139</c:v>
                </c:pt>
                <c:pt idx="8004">
                  <c:v>0.81285714285714294</c:v>
                </c:pt>
                <c:pt idx="8005">
                  <c:v>-0.69666666666666666</c:v>
                </c:pt>
                <c:pt idx="8006">
                  <c:v>-0.51500000000000001</c:v>
                </c:pt>
                <c:pt idx="8007">
                  <c:v>0.69599999999999995</c:v>
                </c:pt>
                <c:pt idx="8008">
                  <c:v>-8.3333333333333329E-2</c:v>
                </c:pt>
                <c:pt idx="8009">
                  <c:v>-2.2050000000000001</c:v>
                </c:pt>
                <c:pt idx="8010">
                  <c:v>0.20000000000000004</c:v>
                </c:pt>
                <c:pt idx="8011">
                  <c:v>-0.51</c:v>
                </c:pt>
                <c:pt idx="8012">
                  <c:v>1.9277777777777776</c:v>
                </c:pt>
                <c:pt idx="8013">
                  <c:v>-1.276</c:v>
                </c:pt>
                <c:pt idx="8014">
                  <c:v>-0.318</c:v>
                </c:pt>
                <c:pt idx="8015">
                  <c:v>-0.73399999999999999</c:v>
                </c:pt>
                <c:pt idx="8016">
                  <c:v>0.93692307692307686</c:v>
                </c:pt>
                <c:pt idx="8017">
                  <c:v>-1.0033333333333332</c:v>
                </c:pt>
                <c:pt idx="8018">
                  <c:v>-1.4675</c:v>
                </c:pt>
                <c:pt idx="8019">
                  <c:v>0.60499999999999998</c:v>
                </c:pt>
                <c:pt idx="8020">
                  <c:v>1.07125</c:v>
                </c:pt>
                <c:pt idx="8021">
                  <c:v>0.90249999999999997</c:v>
                </c:pt>
                <c:pt idx="8022">
                  <c:v>-0.11399999999999996</c:v>
                </c:pt>
                <c:pt idx="8023">
                  <c:v>-0.23</c:v>
                </c:pt>
                <c:pt idx="8024">
                  <c:v>0.62333333333333341</c:v>
                </c:pt>
                <c:pt idx="8025">
                  <c:v>-0.71000000000000008</c:v>
                </c:pt>
                <c:pt idx="8026">
                  <c:v>0.84</c:v>
                </c:pt>
                <c:pt idx="8027">
                  <c:v>1.327142857142857</c:v>
                </c:pt>
                <c:pt idx="8028">
                  <c:v>-1.212</c:v>
                </c:pt>
                <c:pt idx="8029">
                  <c:v>1.1500000000000001</c:v>
                </c:pt>
                <c:pt idx="8030">
                  <c:v>1.5299999999999998</c:v>
                </c:pt>
                <c:pt idx="8031">
                  <c:v>1.252</c:v>
                </c:pt>
                <c:pt idx="8032">
                  <c:v>-0.19857142857142857</c:v>
                </c:pt>
                <c:pt idx="8033">
                  <c:v>-4.444444444444446E-2</c:v>
                </c:pt>
                <c:pt idx="8034">
                  <c:v>-1.1879999999999999</c:v>
                </c:pt>
                <c:pt idx="8035">
                  <c:v>2.1011111111111114</c:v>
                </c:pt>
                <c:pt idx="8036">
                  <c:v>-1.99</c:v>
                </c:pt>
                <c:pt idx="8037">
                  <c:v>1.246</c:v>
                </c:pt>
                <c:pt idx="8038">
                  <c:v>0.5</c:v>
                </c:pt>
                <c:pt idx="8039">
                  <c:v>0.5675</c:v>
                </c:pt>
                <c:pt idx="8040">
                  <c:v>0.75800000000000012</c:v>
                </c:pt>
                <c:pt idx="8041">
                  <c:v>1.154166666666667</c:v>
                </c:pt>
                <c:pt idx="8042">
                  <c:v>1.0980000000000001</c:v>
                </c:pt>
                <c:pt idx="8043">
                  <c:v>1.798888888888889</c:v>
                </c:pt>
                <c:pt idx="8044">
                  <c:v>1.7699999999999998</c:v>
                </c:pt>
                <c:pt idx="8045">
                  <c:v>-2.33</c:v>
                </c:pt>
                <c:pt idx="8046">
                  <c:v>-1.2833333333333334</c:v>
                </c:pt>
                <c:pt idx="8047">
                  <c:v>2.0720000000000001</c:v>
                </c:pt>
                <c:pt idx="8048">
                  <c:v>-1.0055555555555555</c:v>
                </c:pt>
                <c:pt idx="8049">
                  <c:v>0.98428571428571421</c:v>
                </c:pt>
                <c:pt idx="8050">
                  <c:v>-0.6862499999999998</c:v>
                </c:pt>
                <c:pt idx="8051">
                  <c:v>1.8257142857142858</c:v>
                </c:pt>
                <c:pt idx="8052">
                  <c:v>-0.41000000000000009</c:v>
                </c:pt>
                <c:pt idx="8053">
                  <c:v>-3.499999999999992E-2</c:v>
                </c:pt>
                <c:pt idx="8054">
                  <c:v>-1.51</c:v>
                </c:pt>
                <c:pt idx="8055">
                  <c:v>-0.85499999999999998</c:v>
                </c:pt>
                <c:pt idx="8056">
                  <c:v>1.7333333333333336</c:v>
                </c:pt>
                <c:pt idx="8057">
                  <c:v>1.7183333333333335</c:v>
                </c:pt>
                <c:pt idx="8058">
                  <c:v>-2.0959999999999996</c:v>
                </c:pt>
                <c:pt idx="8059">
                  <c:v>0.32166666666666677</c:v>
                </c:pt>
                <c:pt idx="8060">
                  <c:v>1.8666666666666669</c:v>
                </c:pt>
                <c:pt idx="8061">
                  <c:v>1.0699999999999998</c:v>
                </c:pt>
                <c:pt idx="8062">
                  <c:v>-0.10999999999999995</c:v>
                </c:pt>
                <c:pt idx="8063">
                  <c:v>0.25428571428571434</c:v>
                </c:pt>
                <c:pt idx="8064">
                  <c:v>1.5854545454545457</c:v>
                </c:pt>
                <c:pt idx="8065">
                  <c:v>1.2866666666666664</c:v>
                </c:pt>
                <c:pt idx="8066">
                  <c:v>-0.42000000000000004</c:v>
                </c:pt>
                <c:pt idx="8067">
                  <c:v>0.13625000000000001</c:v>
                </c:pt>
                <c:pt idx="8068">
                  <c:v>-1.2242857142857144</c:v>
                </c:pt>
                <c:pt idx="8069">
                  <c:v>7.5000000000000011E-2</c:v>
                </c:pt>
                <c:pt idx="8070">
                  <c:v>0.4</c:v>
                </c:pt>
                <c:pt idx="8071">
                  <c:v>-0.53666666666666674</c:v>
                </c:pt>
                <c:pt idx="8072">
                  <c:v>0.65</c:v>
                </c:pt>
                <c:pt idx="8073">
                  <c:v>0.49249999999999999</c:v>
                </c:pt>
                <c:pt idx="8074">
                  <c:v>1.29</c:v>
                </c:pt>
                <c:pt idx="8075">
                  <c:v>-1.115</c:v>
                </c:pt>
                <c:pt idx="8076">
                  <c:v>0.75</c:v>
                </c:pt>
                <c:pt idx="8077">
                  <c:v>-0.71400000000000008</c:v>
                </c:pt>
                <c:pt idx="8078">
                  <c:v>-0.41749999999999998</c:v>
                </c:pt>
                <c:pt idx="8079">
                  <c:v>4.666666666666669E-2</c:v>
                </c:pt>
                <c:pt idx="8080">
                  <c:v>-0.60333333333333317</c:v>
                </c:pt>
                <c:pt idx="8081">
                  <c:v>0.33428571428571435</c:v>
                </c:pt>
                <c:pt idx="8082">
                  <c:v>9.9999999999999978E-2</c:v>
                </c:pt>
                <c:pt idx="8083">
                  <c:v>1.5916666666666666</c:v>
                </c:pt>
                <c:pt idx="8084">
                  <c:v>1.845</c:v>
                </c:pt>
                <c:pt idx="8085">
                  <c:v>0.21999999999999997</c:v>
                </c:pt>
                <c:pt idx="8086">
                  <c:v>-2.02</c:v>
                </c:pt>
                <c:pt idx="8087">
                  <c:v>-0.48000000000000009</c:v>
                </c:pt>
                <c:pt idx="8088">
                  <c:v>1.51</c:v>
                </c:pt>
                <c:pt idx="8089">
                  <c:v>-1.56</c:v>
                </c:pt>
                <c:pt idx="8090">
                  <c:v>-0.77666666666666673</c:v>
                </c:pt>
                <c:pt idx="8091">
                  <c:v>0.47333333333333333</c:v>
                </c:pt>
                <c:pt idx="8092">
                  <c:v>0.97142857142857153</c:v>
                </c:pt>
                <c:pt idx="8093">
                  <c:v>0.72</c:v>
                </c:pt>
                <c:pt idx="8094">
                  <c:v>-2.54</c:v>
                </c:pt>
                <c:pt idx="8095">
                  <c:v>1.895</c:v>
                </c:pt>
                <c:pt idx="8096">
                  <c:v>1.655</c:v>
                </c:pt>
                <c:pt idx="8097">
                  <c:v>0.94625000000000004</c:v>
                </c:pt>
                <c:pt idx="8098">
                  <c:v>-1.1742857142857142</c:v>
                </c:pt>
                <c:pt idx="8099">
                  <c:v>1.2383333333333333</c:v>
                </c:pt>
                <c:pt idx="8100">
                  <c:v>-0.04</c:v>
                </c:pt>
                <c:pt idx="8101">
                  <c:v>-0.31</c:v>
                </c:pt>
                <c:pt idx="8102">
                  <c:v>-0.622</c:v>
                </c:pt>
                <c:pt idx="8103">
                  <c:v>0.11499999999999999</c:v>
                </c:pt>
                <c:pt idx="8104">
                  <c:v>0.82090909090909081</c:v>
                </c:pt>
                <c:pt idx="8105">
                  <c:v>0.62599999999999989</c:v>
                </c:pt>
                <c:pt idx="8106">
                  <c:v>1.1614285714285713</c:v>
                </c:pt>
                <c:pt idx="8107">
                  <c:v>1.6025</c:v>
                </c:pt>
                <c:pt idx="8108">
                  <c:v>-1.6700000000000002</c:v>
                </c:pt>
                <c:pt idx="8109">
                  <c:v>0.78857142857142848</c:v>
                </c:pt>
                <c:pt idx="8110">
                  <c:v>-1.01</c:v>
                </c:pt>
                <c:pt idx="8111">
                  <c:v>0.94124999999999992</c:v>
                </c:pt>
                <c:pt idx="8112">
                  <c:v>-0.52</c:v>
                </c:pt>
                <c:pt idx="8113">
                  <c:v>0.60833333333333339</c:v>
                </c:pt>
                <c:pt idx="8114">
                  <c:v>1.2049999999999998</c:v>
                </c:pt>
                <c:pt idx="8115">
                  <c:v>-0.59499999999999997</c:v>
                </c:pt>
                <c:pt idx="8116">
                  <c:v>1.5837499999999998</c:v>
                </c:pt>
                <c:pt idx="8117">
                  <c:v>0.16000000000000006</c:v>
                </c:pt>
                <c:pt idx="8118">
                  <c:v>2.1574999999999998</c:v>
                </c:pt>
                <c:pt idx="8119">
                  <c:v>3.0999999999999996</c:v>
                </c:pt>
                <c:pt idx="8120">
                  <c:v>0.35000000000000003</c:v>
                </c:pt>
                <c:pt idx="8121">
                  <c:v>1.477058823529412</c:v>
                </c:pt>
                <c:pt idx="8122">
                  <c:v>9.9999999999999534E-3</c:v>
                </c:pt>
                <c:pt idx="8123">
                  <c:v>-0.43600000000000005</c:v>
                </c:pt>
                <c:pt idx="8124">
                  <c:v>0.21999999999999997</c:v>
                </c:pt>
                <c:pt idx="8125">
                  <c:v>1.0079999999999998</c:v>
                </c:pt>
                <c:pt idx="8126">
                  <c:v>1.4649999999999999</c:v>
                </c:pt>
                <c:pt idx="8127">
                  <c:v>-0.80999999999999994</c:v>
                </c:pt>
                <c:pt idx="8128">
                  <c:v>-0.67666666666666675</c:v>
                </c:pt>
                <c:pt idx="8129">
                  <c:v>-1.3966666666666667</c:v>
                </c:pt>
                <c:pt idx="8130">
                  <c:v>1.7983333333333331</c:v>
                </c:pt>
                <c:pt idx="8131">
                  <c:v>0.73999999999999988</c:v>
                </c:pt>
                <c:pt idx="8132">
                  <c:v>1.9771428571428571</c:v>
                </c:pt>
                <c:pt idx="8133">
                  <c:v>-1.0633333333333332</c:v>
                </c:pt>
                <c:pt idx="8134">
                  <c:v>-0.40333333333333338</c:v>
                </c:pt>
                <c:pt idx="8135">
                  <c:v>0.63375000000000004</c:v>
                </c:pt>
                <c:pt idx="8136">
                  <c:v>-6.9999999999999993E-2</c:v>
                </c:pt>
                <c:pt idx="8137">
                  <c:v>1.7950000000000002</c:v>
                </c:pt>
                <c:pt idx="8138">
                  <c:v>0.7383333333333334</c:v>
                </c:pt>
                <c:pt idx="8139">
                  <c:v>-1.1599999999999999</c:v>
                </c:pt>
                <c:pt idx="8140">
                  <c:v>-0.80166666666666675</c:v>
                </c:pt>
                <c:pt idx="8141">
                  <c:v>-1.5000000000000013E-2</c:v>
                </c:pt>
                <c:pt idx="8142">
                  <c:v>-1.24</c:v>
                </c:pt>
                <c:pt idx="8143">
                  <c:v>-1.6600000000000001</c:v>
                </c:pt>
                <c:pt idx="8144">
                  <c:v>0.84000000000000008</c:v>
                </c:pt>
                <c:pt idx="8145">
                  <c:v>1.7288888888888891</c:v>
                </c:pt>
                <c:pt idx="8146">
                  <c:v>1.7950000000000002</c:v>
                </c:pt>
                <c:pt idx="8147">
                  <c:v>1.01</c:v>
                </c:pt>
                <c:pt idx="8148">
                  <c:v>2.004</c:v>
                </c:pt>
                <c:pt idx="8149">
                  <c:v>-1.3049999999999999</c:v>
                </c:pt>
                <c:pt idx="8150">
                  <c:v>-0.97</c:v>
                </c:pt>
                <c:pt idx="8151">
                  <c:v>-2.7100000000000004</c:v>
                </c:pt>
                <c:pt idx="8152">
                  <c:v>1.8125</c:v>
                </c:pt>
                <c:pt idx="8153">
                  <c:v>1.3149999999999999</c:v>
                </c:pt>
                <c:pt idx="8154">
                  <c:v>1.0133333333333334</c:v>
                </c:pt>
                <c:pt idx="8155">
                  <c:v>1.3774999999999999</c:v>
                </c:pt>
                <c:pt idx="8156">
                  <c:v>0.54700000000000004</c:v>
                </c:pt>
                <c:pt idx="8157">
                  <c:v>1.0675000000000003</c:v>
                </c:pt>
                <c:pt idx="8158">
                  <c:v>1.0733333333333333</c:v>
                </c:pt>
                <c:pt idx="8159">
                  <c:v>-0.8</c:v>
                </c:pt>
                <c:pt idx="8160">
                  <c:v>0.73999999999999988</c:v>
                </c:pt>
                <c:pt idx="8161">
                  <c:v>-0.75</c:v>
                </c:pt>
                <c:pt idx="8162">
                  <c:v>0.41500000000000004</c:v>
                </c:pt>
                <c:pt idx="8163">
                  <c:v>-2.62</c:v>
                </c:pt>
                <c:pt idx="8164">
                  <c:v>1.76</c:v>
                </c:pt>
                <c:pt idx="8165">
                  <c:v>1.4200000000000004</c:v>
                </c:pt>
                <c:pt idx="8166">
                  <c:v>-0.27714285714285719</c:v>
                </c:pt>
                <c:pt idx="8167">
                  <c:v>2.1055555555555561</c:v>
                </c:pt>
                <c:pt idx="8168">
                  <c:v>2.2199999999999998</c:v>
                </c:pt>
                <c:pt idx="8169">
                  <c:v>-1.666666666666668E-2</c:v>
                </c:pt>
                <c:pt idx="8170">
                  <c:v>1.9385714285714286</c:v>
                </c:pt>
                <c:pt idx="8171">
                  <c:v>-0.84285714285714275</c:v>
                </c:pt>
                <c:pt idx="8172">
                  <c:v>-1.0900000000000001</c:v>
                </c:pt>
                <c:pt idx="8173">
                  <c:v>-7.4000000000000024E-2</c:v>
                </c:pt>
                <c:pt idx="8174">
                  <c:v>-0.69799999999999995</c:v>
                </c:pt>
                <c:pt idx="8175">
                  <c:v>0.89500000000000013</c:v>
                </c:pt>
                <c:pt idx="8176">
                  <c:v>0.95499999999999985</c:v>
                </c:pt>
                <c:pt idx="8177">
                  <c:v>1.5649999999999999</c:v>
                </c:pt>
                <c:pt idx="8178">
                  <c:v>1.2622222222222221</c:v>
                </c:pt>
                <c:pt idx="8179">
                  <c:v>0.97</c:v>
                </c:pt>
                <c:pt idx="8180">
                  <c:v>0.93200000000000005</c:v>
                </c:pt>
                <c:pt idx="8181">
                  <c:v>0.91000000000000014</c:v>
                </c:pt>
                <c:pt idx="8182">
                  <c:v>-1.9799999999999998</c:v>
                </c:pt>
                <c:pt idx="8183">
                  <c:v>-0.16999999999999998</c:v>
                </c:pt>
                <c:pt idx="8184">
                  <c:v>-1.026</c:v>
                </c:pt>
                <c:pt idx="8185">
                  <c:v>0.25333333333333324</c:v>
                </c:pt>
                <c:pt idx="8186">
                  <c:v>1.6975</c:v>
                </c:pt>
                <c:pt idx="8187">
                  <c:v>0.97</c:v>
                </c:pt>
                <c:pt idx="8188">
                  <c:v>-0.27999999999999997</c:v>
                </c:pt>
                <c:pt idx="8189">
                  <c:v>-1.6014285714285716</c:v>
                </c:pt>
                <c:pt idx="8190">
                  <c:v>-0.5119999999999999</c:v>
                </c:pt>
                <c:pt idx="8191">
                  <c:v>-1.85</c:v>
                </c:pt>
                <c:pt idx="8192">
                  <c:v>-0.28000000000000003</c:v>
                </c:pt>
                <c:pt idx="8193">
                  <c:v>3.1324999999999998</c:v>
                </c:pt>
                <c:pt idx="8194">
                  <c:v>0.64</c:v>
                </c:pt>
                <c:pt idx="8195">
                  <c:v>2.0249999999999999</c:v>
                </c:pt>
                <c:pt idx="8196">
                  <c:v>-0.14000000000000001</c:v>
                </c:pt>
                <c:pt idx="8197">
                  <c:v>0.44333333333333336</c:v>
                </c:pt>
                <c:pt idx="8198">
                  <c:v>-1.6111111111111107</c:v>
                </c:pt>
                <c:pt idx="8199">
                  <c:v>1.74</c:v>
                </c:pt>
                <c:pt idx="8200">
                  <c:v>1.5550000000000002</c:v>
                </c:pt>
                <c:pt idx="8201">
                  <c:v>1.232</c:v>
                </c:pt>
                <c:pt idx="8202">
                  <c:v>0</c:v>
                </c:pt>
                <c:pt idx="8203">
                  <c:v>1.4528571428571431</c:v>
                </c:pt>
                <c:pt idx="8204">
                  <c:v>-2.0299999999999998</c:v>
                </c:pt>
                <c:pt idx="8205">
                  <c:v>0.39499999999999996</c:v>
                </c:pt>
                <c:pt idx="8206">
                  <c:v>1.7149999999999999</c:v>
                </c:pt>
                <c:pt idx="8207">
                  <c:v>0.33399999999999996</c:v>
                </c:pt>
                <c:pt idx="8208">
                  <c:v>1.4550000000000003</c:v>
                </c:pt>
                <c:pt idx="8209">
                  <c:v>-0.28500000000000003</c:v>
                </c:pt>
                <c:pt idx="8210">
                  <c:v>0.47142857142857136</c:v>
                </c:pt>
                <c:pt idx="8211">
                  <c:v>1.3216666666666668</c:v>
                </c:pt>
                <c:pt idx="8212">
                  <c:v>-2.4</c:v>
                </c:pt>
                <c:pt idx="8213">
                  <c:v>-2.11</c:v>
                </c:pt>
                <c:pt idx="8214">
                  <c:v>1.0083333333333333</c:v>
                </c:pt>
                <c:pt idx="8215">
                  <c:v>1.4266666666666667</c:v>
                </c:pt>
                <c:pt idx="8216">
                  <c:v>0.27500000000000002</c:v>
                </c:pt>
                <c:pt idx="8217">
                  <c:v>-3.3333333333332624E-3</c:v>
                </c:pt>
                <c:pt idx="8218">
                  <c:v>1.9620000000000004</c:v>
                </c:pt>
                <c:pt idx="8219">
                  <c:v>-1.4550000000000001</c:v>
                </c:pt>
                <c:pt idx="8220">
                  <c:v>1.7016666666666664</c:v>
                </c:pt>
                <c:pt idx="8221">
                  <c:v>-1.0625</c:v>
                </c:pt>
                <c:pt idx="8222">
                  <c:v>-0.40749999999999997</c:v>
                </c:pt>
                <c:pt idx="8223">
                  <c:v>-6.0000000000000053E-3</c:v>
                </c:pt>
                <c:pt idx="8224">
                  <c:v>1.9666666666666666</c:v>
                </c:pt>
                <c:pt idx="8225">
                  <c:v>-0.84000000000000008</c:v>
                </c:pt>
                <c:pt idx="8226">
                  <c:v>-0.35142857142857142</c:v>
                </c:pt>
                <c:pt idx="8227">
                  <c:v>0.91999999999999993</c:v>
                </c:pt>
                <c:pt idx="8228">
                  <c:v>1.4042857142857144</c:v>
                </c:pt>
                <c:pt idx="8229">
                  <c:v>2.2950000000000004</c:v>
                </c:pt>
                <c:pt idx="8230">
                  <c:v>2.0949999999999998</c:v>
                </c:pt>
                <c:pt idx="8231">
                  <c:v>1.6010000000000002</c:v>
                </c:pt>
                <c:pt idx="8232">
                  <c:v>-2.4633333333333334</c:v>
                </c:pt>
                <c:pt idx="8233">
                  <c:v>-2.35</c:v>
                </c:pt>
                <c:pt idx="8234">
                  <c:v>0.12833333333333327</c:v>
                </c:pt>
                <c:pt idx="8235">
                  <c:v>0.52833333333333332</c:v>
                </c:pt>
                <c:pt idx="8236">
                  <c:v>-1.6666666666666312E-3</c:v>
                </c:pt>
                <c:pt idx="8237">
                  <c:v>-3.0000000000000013E-2</c:v>
                </c:pt>
                <c:pt idx="8238">
                  <c:v>1.0629999999999999</c:v>
                </c:pt>
                <c:pt idx="8239">
                  <c:v>-0.44499999999999995</c:v>
                </c:pt>
                <c:pt idx="8240">
                  <c:v>-4.4999999999999984E-2</c:v>
                </c:pt>
                <c:pt idx="8241">
                  <c:v>-1.3980000000000001</c:v>
                </c:pt>
                <c:pt idx="8242">
                  <c:v>1.89</c:v>
                </c:pt>
                <c:pt idx="8243">
                  <c:v>1.7199999999999993</c:v>
                </c:pt>
                <c:pt idx="8244">
                  <c:v>1.5546153846153847</c:v>
                </c:pt>
                <c:pt idx="8245">
                  <c:v>-1.2649999999999999</c:v>
                </c:pt>
                <c:pt idx="8246">
                  <c:v>1.9633333333333336</c:v>
                </c:pt>
                <c:pt idx="8247">
                  <c:v>1.8866666666666667</c:v>
                </c:pt>
                <c:pt idx="8248">
                  <c:v>-0.41</c:v>
                </c:pt>
                <c:pt idx="8249">
                  <c:v>-2.4500000000000002</c:v>
                </c:pt>
                <c:pt idx="8250">
                  <c:v>-0.34800000000000003</c:v>
                </c:pt>
                <c:pt idx="8251">
                  <c:v>2.1420000000000003</c:v>
                </c:pt>
                <c:pt idx="8252">
                  <c:v>-0.71</c:v>
                </c:pt>
                <c:pt idx="8253">
                  <c:v>1.9999999999999907E-2</c:v>
                </c:pt>
                <c:pt idx="8254">
                  <c:v>0.62</c:v>
                </c:pt>
                <c:pt idx="8255">
                  <c:v>0.53500000000000003</c:v>
                </c:pt>
                <c:pt idx="8256">
                  <c:v>1.5160000000000002</c:v>
                </c:pt>
                <c:pt idx="8257">
                  <c:v>1.2449999999999997</c:v>
                </c:pt>
                <c:pt idx="8258">
                  <c:v>0.55399999999999994</c:v>
                </c:pt>
                <c:pt idx="8259">
                  <c:v>2.2400000000000002</c:v>
                </c:pt>
                <c:pt idx="8260">
                  <c:v>-0.77</c:v>
                </c:pt>
                <c:pt idx="8261">
                  <c:v>0.29444444444444451</c:v>
                </c:pt>
                <c:pt idx="8262">
                  <c:v>-1.51</c:v>
                </c:pt>
                <c:pt idx="8263">
                  <c:v>1.1166666666666669</c:v>
                </c:pt>
                <c:pt idx="8264">
                  <c:v>1.3828571428571428</c:v>
                </c:pt>
                <c:pt idx="8265">
                  <c:v>1.8333333333333295E-2</c:v>
                </c:pt>
                <c:pt idx="8266">
                  <c:v>0.45000000000000007</c:v>
                </c:pt>
                <c:pt idx="8267">
                  <c:v>0.23461538461538467</c:v>
                </c:pt>
                <c:pt idx="8268">
                  <c:v>0.83250000000000013</c:v>
                </c:pt>
                <c:pt idx="8269">
                  <c:v>-1.6333333333333331</c:v>
                </c:pt>
                <c:pt idx="8270">
                  <c:v>0.48333333333333334</c:v>
                </c:pt>
                <c:pt idx="8271">
                  <c:v>1.1399999999999999</c:v>
                </c:pt>
                <c:pt idx="8272">
                  <c:v>0.99250000000000005</c:v>
                </c:pt>
                <c:pt idx="8273">
                  <c:v>0.62888888888888894</c:v>
                </c:pt>
                <c:pt idx="8274">
                  <c:v>-0.15300000000000002</c:v>
                </c:pt>
                <c:pt idx="8275">
                  <c:v>0.48777777777777775</c:v>
                </c:pt>
                <c:pt idx="8276">
                  <c:v>-0.29999999999999993</c:v>
                </c:pt>
                <c:pt idx="8277">
                  <c:v>1.1819999999999999</c:v>
                </c:pt>
                <c:pt idx="8278">
                  <c:v>0.17571428571428555</c:v>
                </c:pt>
                <c:pt idx="8279">
                  <c:v>0.92333333333333345</c:v>
                </c:pt>
                <c:pt idx="8280">
                  <c:v>0.68</c:v>
                </c:pt>
                <c:pt idx="8281">
                  <c:v>-1.6233333333333333</c:v>
                </c:pt>
                <c:pt idx="8282">
                  <c:v>0.73857142857142832</c:v>
                </c:pt>
                <c:pt idx="8283">
                  <c:v>1.8044444444444447</c:v>
                </c:pt>
                <c:pt idx="8284">
                  <c:v>0.68199999999999983</c:v>
                </c:pt>
                <c:pt idx="8285">
                  <c:v>-1.83</c:v>
                </c:pt>
                <c:pt idx="8286">
                  <c:v>-0.88400000000000001</c:v>
                </c:pt>
                <c:pt idx="8287">
                  <c:v>-0.39500000000000002</c:v>
                </c:pt>
                <c:pt idx="8288">
                  <c:v>6.090909090909094E-2</c:v>
                </c:pt>
                <c:pt idx="8289">
                  <c:v>0.67799999999999994</c:v>
                </c:pt>
                <c:pt idx="8290">
                  <c:v>-0.62916666666666654</c:v>
                </c:pt>
                <c:pt idx="8291">
                  <c:v>0.22800000000000004</c:v>
                </c:pt>
                <c:pt idx="8292">
                  <c:v>0.62124999999999997</c:v>
                </c:pt>
                <c:pt idx="8293">
                  <c:v>0.52999999999999992</c:v>
                </c:pt>
                <c:pt idx="8294">
                  <c:v>0.51</c:v>
                </c:pt>
                <c:pt idx="8295">
                  <c:v>-2.1749999999999998</c:v>
                </c:pt>
                <c:pt idx="8296">
                  <c:v>0.61599999999999999</c:v>
                </c:pt>
                <c:pt idx="8297">
                  <c:v>-0.3</c:v>
                </c:pt>
                <c:pt idx="8298">
                  <c:v>-0.22</c:v>
                </c:pt>
                <c:pt idx="8299">
                  <c:v>0.91833333333333345</c:v>
                </c:pt>
                <c:pt idx="8300">
                  <c:v>0.66666666666666663</c:v>
                </c:pt>
                <c:pt idx="8301">
                  <c:v>-1.45</c:v>
                </c:pt>
                <c:pt idx="8302">
                  <c:v>-2.7374999999999998</c:v>
                </c:pt>
                <c:pt idx="8303">
                  <c:v>0.65333333333333332</c:v>
                </c:pt>
                <c:pt idx="8304">
                  <c:v>0.42625000000000002</c:v>
                </c:pt>
                <c:pt idx="8305">
                  <c:v>1.3420000000000001</c:v>
                </c:pt>
                <c:pt idx="8306">
                  <c:v>2.0266666666666668</c:v>
                </c:pt>
                <c:pt idx="8307">
                  <c:v>0.88500000000000012</c:v>
                </c:pt>
                <c:pt idx="8308">
                  <c:v>2.46</c:v>
                </c:pt>
                <c:pt idx="8309">
                  <c:v>-0.13</c:v>
                </c:pt>
                <c:pt idx="8310">
                  <c:v>1.45</c:v>
                </c:pt>
                <c:pt idx="8311">
                  <c:v>1.595</c:v>
                </c:pt>
                <c:pt idx="8312">
                  <c:v>0.73750000000000004</c:v>
                </c:pt>
                <c:pt idx="8313">
                  <c:v>-1.3714285714285717</c:v>
                </c:pt>
                <c:pt idx="8314">
                  <c:v>-0.87333333333333341</c:v>
                </c:pt>
                <c:pt idx="8315">
                  <c:v>-0.31</c:v>
                </c:pt>
                <c:pt idx="8316">
                  <c:v>1.3066666666666664</c:v>
                </c:pt>
                <c:pt idx="8317">
                  <c:v>0.93749999999999978</c:v>
                </c:pt>
                <c:pt idx="8318">
                  <c:v>-1.0316666666666665</c:v>
                </c:pt>
                <c:pt idx="8319">
                  <c:v>9.9999999999999978E-2</c:v>
                </c:pt>
                <c:pt idx="8320">
                  <c:v>0.72142857142857131</c:v>
                </c:pt>
                <c:pt idx="8321">
                  <c:v>-1.1299999999999999</c:v>
                </c:pt>
                <c:pt idx="8322">
                  <c:v>0</c:v>
                </c:pt>
                <c:pt idx="8323">
                  <c:v>8.4999999999999992E-2</c:v>
                </c:pt>
                <c:pt idx="8324">
                  <c:v>0</c:v>
                </c:pt>
                <c:pt idx="8325">
                  <c:v>2.1275000000000004</c:v>
                </c:pt>
                <c:pt idx="8326">
                  <c:v>-1.7599999999999998</c:v>
                </c:pt>
                <c:pt idx="8327">
                  <c:v>0</c:v>
                </c:pt>
                <c:pt idx="8328">
                  <c:v>0.82714285714285718</c:v>
                </c:pt>
                <c:pt idx="8329">
                  <c:v>-0.85199999999999998</c:v>
                </c:pt>
                <c:pt idx="8330">
                  <c:v>-0.01</c:v>
                </c:pt>
                <c:pt idx="8331">
                  <c:v>-8.5714285714285476E-3</c:v>
                </c:pt>
                <c:pt idx="8332">
                  <c:v>1.4514285714285713</c:v>
                </c:pt>
                <c:pt idx="8333">
                  <c:v>-0.53</c:v>
                </c:pt>
                <c:pt idx="8334">
                  <c:v>0</c:v>
                </c:pt>
                <c:pt idx="8335">
                  <c:v>0.6</c:v>
                </c:pt>
                <c:pt idx="8336">
                  <c:v>-0.55285714285714282</c:v>
                </c:pt>
                <c:pt idx="8337">
                  <c:v>0</c:v>
                </c:pt>
                <c:pt idx="8338">
                  <c:v>2.125</c:v>
                </c:pt>
                <c:pt idx="8339">
                  <c:v>0.9</c:v>
                </c:pt>
                <c:pt idx="8340">
                  <c:v>-1.56</c:v>
                </c:pt>
                <c:pt idx="8341">
                  <c:v>-0.49333333333333346</c:v>
                </c:pt>
                <c:pt idx="8342">
                  <c:v>-0.48499999999999993</c:v>
                </c:pt>
                <c:pt idx="8343">
                  <c:v>0.03</c:v>
                </c:pt>
                <c:pt idx="8344">
                  <c:v>-2.08</c:v>
                </c:pt>
                <c:pt idx="8345">
                  <c:v>-0.22999999999999998</c:v>
                </c:pt>
                <c:pt idx="8346">
                  <c:v>-1.05</c:v>
                </c:pt>
                <c:pt idx="8347">
                  <c:v>2.0766666666666667</c:v>
                </c:pt>
                <c:pt idx="8348">
                  <c:v>-5.00000000000006E-3</c:v>
                </c:pt>
                <c:pt idx="8349">
                  <c:v>1.4400000000000002</c:v>
                </c:pt>
                <c:pt idx="8350">
                  <c:v>0.93</c:v>
                </c:pt>
                <c:pt idx="8351">
                  <c:v>1.5974999999999999</c:v>
                </c:pt>
                <c:pt idx="8352">
                  <c:v>1.8766666666666667</c:v>
                </c:pt>
                <c:pt idx="8353">
                  <c:v>0.80500000000000005</c:v>
                </c:pt>
                <c:pt idx="8354">
                  <c:v>3.3333333333333312E-2</c:v>
                </c:pt>
                <c:pt idx="8355">
                  <c:v>2.0171428571428573</c:v>
                </c:pt>
                <c:pt idx="8356">
                  <c:v>0.38999999999999996</c:v>
                </c:pt>
                <c:pt idx="8357">
                  <c:v>1.1237500000000002</c:v>
                </c:pt>
                <c:pt idx="8358">
                  <c:v>-1.1833333333333333</c:v>
                </c:pt>
                <c:pt idx="8359">
                  <c:v>1.9866666666666666</c:v>
                </c:pt>
                <c:pt idx="8360">
                  <c:v>-1.2150000000000003</c:v>
                </c:pt>
                <c:pt idx="8361">
                  <c:v>1.5016666666666669</c:v>
                </c:pt>
                <c:pt idx="8362">
                  <c:v>-1.5349999999999999</c:v>
                </c:pt>
                <c:pt idx="8363">
                  <c:v>-0.77666666666666673</c:v>
                </c:pt>
                <c:pt idx="8364">
                  <c:v>0.66111111111111098</c:v>
                </c:pt>
                <c:pt idx="8365">
                  <c:v>0</c:v>
                </c:pt>
                <c:pt idx="8366">
                  <c:v>3.3333333333333347E-2</c:v>
                </c:pt>
                <c:pt idx="8367">
                  <c:v>-0.83000000000000007</c:v>
                </c:pt>
                <c:pt idx="8368">
                  <c:v>2.0049999999999999</c:v>
                </c:pt>
                <c:pt idx="8369">
                  <c:v>-0.48499999999999988</c:v>
                </c:pt>
                <c:pt idx="8370">
                  <c:v>1.1922222222222223</c:v>
                </c:pt>
                <c:pt idx="8371">
                  <c:v>1.1187499999999999</c:v>
                </c:pt>
                <c:pt idx="8372">
                  <c:v>0.21200000000000002</c:v>
                </c:pt>
                <c:pt idx="8373">
                  <c:v>-0.55400000000000005</c:v>
                </c:pt>
                <c:pt idx="8374">
                  <c:v>-0.80999999999999994</c:v>
                </c:pt>
                <c:pt idx="8375">
                  <c:v>0.74</c:v>
                </c:pt>
                <c:pt idx="8376">
                  <c:v>0.79666666666666652</c:v>
                </c:pt>
                <c:pt idx="8377">
                  <c:v>1.87</c:v>
                </c:pt>
                <c:pt idx="8378">
                  <c:v>-0.46</c:v>
                </c:pt>
                <c:pt idx="8379">
                  <c:v>0.43</c:v>
                </c:pt>
                <c:pt idx="8380">
                  <c:v>2.1574999999999998</c:v>
                </c:pt>
                <c:pt idx="8381">
                  <c:v>-0.35714285714285715</c:v>
                </c:pt>
                <c:pt idx="8382">
                  <c:v>0.10333333333333335</c:v>
                </c:pt>
                <c:pt idx="8383">
                  <c:v>-0.36499999999999999</c:v>
                </c:pt>
                <c:pt idx="8384">
                  <c:v>-0.60199999999999976</c:v>
                </c:pt>
                <c:pt idx="8385">
                  <c:v>-0.53999999999999992</c:v>
                </c:pt>
                <c:pt idx="8386">
                  <c:v>1.0171428571428571</c:v>
                </c:pt>
                <c:pt idx="8387">
                  <c:v>1.6875000000000002</c:v>
                </c:pt>
                <c:pt idx="8388">
                  <c:v>-0.19600000000000001</c:v>
                </c:pt>
                <c:pt idx="8389">
                  <c:v>1.1700000000000002</c:v>
                </c:pt>
                <c:pt idx="8390">
                  <c:v>-0.35000000000000003</c:v>
                </c:pt>
                <c:pt idx="8391">
                  <c:v>-1.4419999999999997</c:v>
                </c:pt>
                <c:pt idx="8392">
                  <c:v>0.1</c:v>
                </c:pt>
                <c:pt idx="8393">
                  <c:v>-1.46</c:v>
                </c:pt>
                <c:pt idx="8394">
                  <c:v>0.89</c:v>
                </c:pt>
                <c:pt idx="8395">
                  <c:v>-0.35600000000000004</c:v>
                </c:pt>
                <c:pt idx="8396">
                  <c:v>-0.31666666666666671</c:v>
                </c:pt>
                <c:pt idx="8397">
                  <c:v>-2.25</c:v>
                </c:pt>
                <c:pt idx="8398">
                  <c:v>1.5474999999999999</c:v>
                </c:pt>
                <c:pt idx="8399">
                  <c:v>-0.78333333333333333</c:v>
                </c:pt>
                <c:pt idx="8400">
                  <c:v>0.46250000000000002</c:v>
                </c:pt>
                <c:pt idx="8401">
                  <c:v>1.224</c:v>
                </c:pt>
                <c:pt idx="8402">
                  <c:v>2.46</c:v>
                </c:pt>
                <c:pt idx="8403">
                  <c:v>0.83333333333333337</c:v>
                </c:pt>
                <c:pt idx="8404">
                  <c:v>0.89333333333333342</c:v>
                </c:pt>
                <c:pt idx="8405">
                  <c:v>0.92249999999999999</c:v>
                </c:pt>
                <c:pt idx="8406">
                  <c:v>-2.85</c:v>
                </c:pt>
                <c:pt idx="8407">
                  <c:v>1.4162500000000002</c:v>
                </c:pt>
                <c:pt idx="8408">
                  <c:v>1.0066666666666666</c:v>
                </c:pt>
                <c:pt idx="8409">
                  <c:v>0.66166666666666651</c:v>
                </c:pt>
                <c:pt idx="8410">
                  <c:v>-0.40800000000000003</c:v>
                </c:pt>
                <c:pt idx="8411">
                  <c:v>0.89499999999999991</c:v>
                </c:pt>
                <c:pt idx="8412">
                  <c:v>-1.266</c:v>
                </c:pt>
                <c:pt idx="8413">
                  <c:v>-0.79500000000000004</c:v>
                </c:pt>
                <c:pt idx="8414">
                  <c:v>1.464</c:v>
                </c:pt>
                <c:pt idx="8415">
                  <c:v>1.9766666666666666</c:v>
                </c:pt>
                <c:pt idx="8416">
                  <c:v>0</c:v>
                </c:pt>
                <c:pt idx="8417">
                  <c:v>-7.0000000000000021E-2</c:v>
                </c:pt>
                <c:pt idx="8418">
                  <c:v>1.0666666666666667</c:v>
                </c:pt>
                <c:pt idx="8419">
                  <c:v>1.0833333333333333</c:v>
                </c:pt>
                <c:pt idx="8420">
                  <c:v>0.45500000000000002</c:v>
                </c:pt>
                <c:pt idx="8421">
                  <c:v>1.1059999999999999</c:v>
                </c:pt>
                <c:pt idx="8422">
                  <c:v>-0.67249999999999988</c:v>
                </c:pt>
                <c:pt idx="8423">
                  <c:v>-0.28500000000000003</c:v>
                </c:pt>
                <c:pt idx="8424">
                  <c:v>2.105</c:v>
                </c:pt>
                <c:pt idx="8425">
                  <c:v>4.6000000000000013E-2</c:v>
                </c:pt>
                <c:pt idx="8426">
                  <c:v>0.63857142857142846</c:v>
                </c:pt>
                <c:pt idx="8427">
                  <c:v>-1.1124999999999998</c:v>
                </c:pt>
                <c:pt idx="8428">
                  <c:v>1.0266666666666666</c:v>
                </c:pt>
                <c:pt idx="8429">
                  <c:v>1.4950000000000001</c:v>
                </c:pt>
                <c:pt idx="8430">
                  <c:v>-0.11833333333333333</c:v>
                </c:pt>
                <c:pt idx="8431">
                  <c:v>-0.13249999999999998</c:v>
                </c:pt>
                <c:pt idx="8432">
                  <c:v>-0.74666666666666659</c:v>
                </c:pt>
                <c:pt idx="8433">
                  <c:v>0</c:v>
                </c:pt>
                <c:pt idx="8434">
                  <c:v>0.01</c:v>
                </c:pt>
                <c:pt idx="8435">
                  <c:v>2.5400000000000005</c:v>
                </c:pt>
                <c:pt idx="8436">
                  <c:v>0.62333333333333341</c:v>
                </c:pt>
                <c:pt idx="8437">
                  <c:v>1.8125</c:v>
                </c:pt>
                <c:pt idx="8438">
                  <c:v>0.6133333333333334</c:v>
                </c:pt>
                <c:pt idx="8439">
                  <c:v>0.67800000000000005</c:v>
                </c:pt>
                <c:pt idx="8440">
                  <c:v>-0.16166666666666671</c:v>
                </c:pt>
                <c:pt idx="8441">
                  <c:v>1.0333333333333334</c:v>
                </c:pt>
                <c:pt idx="8442">
                  <c:v>1.9033333333333333</c:v>
                </c:pt>
                <c:pt idx="8443">
                  <c:v>1.5724999999999998</c:v>
                </c:pt>
                <c:pt idx="8444">
                  <c:v>-0.2233333333333333</c:v>
                </c:pt>
                <c:pt idx="8445">
                  <c:v>-1.0975000000000001</c:v>
                </c:pt>
                <c:pt idx="8446">
                  <c:v>1.42</c:v>
                </c:pt>
                <c:pt idx="8447">
                  <c:v>1.0366666666666666</c:v>
                </c:pt>
                <c:pt idx="8448">
                  <c:v>-1.2150000000000001</c:v>
                </c:pt>
                <c:pt idx="8449">
                  <c:v>0.84199999999999997</c:v>
                </c:pt>
                <c:pt idx="8450">
                  <c:v>1.105</c:v>
                </c:pt>
                <c:pt idx="8451">
                  <c:v>1.42</c:v>
                </c:pt>
                <c:pt idx="8452">
                  <c:v>1.4516666666666664</c:v>
                </c:pt>
                <c:pt idx="8453">
                  <c:v>0.97285714285714275</c:v>
                </c:pt>
                <c:pt idx="8454">
                  <c:v>-1.7366666666666666</c:v>
                </c:pt>
                <c:pt idx="8455">
                  <c:v>-1.0533333333333332</c:v>
                </c:pt>
                <c:pt idx="8456">
                  <c:v>-0.96666666666666667</c:v>
                </c:pt>
                <c:pt idx="8457">
                  <c:v>1.23</c:v>
                </c:pt>
                <c:pt idx="8458">
                  <c:v>-1.1266666666666667</c:v>
                </c:pt>
                <c:pt idx="8459">
                  <c:v>-1.1666666666666665</c:v>
                </c:pt>
                <c:pt idx="8460">
                  <c:v>2.1300000000000003</c:v>
                </c:pt>
                <c:pt idx="8461">
                  <c:v>0.496</c:v>
                </c:pt>
                <c:pt idx="8462">
                  <c:v>3.1999999999999997</c:v>
                </c:pt>
                <c:pt idx="8463">
                  <c:v>1.6879999999999999</c:v>
                </c:pt>
                <c:pt idx="8464">
                  <c:v>0.11</c:v>
                </c:pt>
                <c:pt idx="8465">
                  <c:v>0.85400000000000009</c:v>
                </c:pt>
                <c:pt idx="8466">
                  <c:v>0.39500000000000002</c:v>
                </c:pt>
                <c:pt idx="8467">
                  <c:v>0.05</c:v>
                </c:pt>
                <c:pt idx="8468">
                  <c:v>1.0820000000000001</c:v>
                </c:pt>
                <c:pt idx="8469">
                  <c:v>2.0944444444444446</c:v>
                </c:pt>
                <c:pt idx="8470">
                  <c:v>-0.58000000000000007</c:v>
                </c:pt>
                <c:pt idx="8471">
                  <c:v>-1.6300000000000001</c:v>
                </c:pt>
                <c:pt idx="8472">
                  <c:v>0.80499999999999994</c:v>
                </c:pt>
                <c:pt idx="8473">
                  <c:v>-0.48</c:v>
                </c:pt>
                <c:pt idx="8474">
                  <c:v>0.26499999999999996</c:v>
                </c:pt>
                <c:pt idx="8475">
                  <c:v>-0.41</c:v>
                </c:pt>
                <c:pt idx="8476">
                  <c:v>-0.28999999999999998</c:v>
                </c:pt>
                <c:pt idx="8477">
                  <c:v>-0.46200000000000008</c:v>
                </c:pt>
                <c:pt idx="8478">
                  <c:v>-1.052</c:v>
                </c:pt>
                <c:pt idx="8479">
                  <c:v>-0.56600000000000006</c:v>
                </c:pt>
                <c:pt idx="8480">
                  <c:v>0.57999999999999996</c:v>
                </c:pt>
                <c:pt idx="8481">
                  <c:v>4.3333333333333335E-2</c:v>
                </c:pt>
                <c:pt idx="8482">
                  <c:v>-0.39200000000000002</c:v>
                </c:pt>
                <c:pt idx="8483">
                  <c:v>-1.9350000000000001</c:v>
                </c:pt>
                <c:pt idx="8484">
                  <c:v>1.7249999999999999</c:v>
                </c:pt>
                <c:pt idx="8485">
                  <c:v>1.3080000000000001</c:v>
                </c:pt>
                <c:pt idx="8486">
                  <c:v>0.32499999999999996</c:v>
                </c:pt>
                <c:pt idx="8487">
                  <c:v>1.7250000000000001</c:v>
                </c:pt>
                <c:pt idx="8488">
                  <c:v>0.6399999999999999</c:v>
                </c:pt>
                <c:pt idx="8489">
                  <c:v>0.37200000000000011</c:v>
                </c:pt>
                <c:pt idx="8490">
                  <c:v>-1.145</c:v>
                </c:pt>
                <c:pt idx="8491">
                  <c:v>-0.36833333333333335</c:v>
                </c:pt>
                <c:pt idx="8492">
                  <c:v>-0.92500000000000004</c:v>
                </c:pt>
                <c:pt idx="8493">
                  <c:v>0.2225</c:v>
                </c:pt>
                <c:pt idx="8494">
                  <c:v>0.43999999999999995</c:v>
                </c:pt>
                <c:pt idx="8495">
                  <c:v>1.2750000000000001</c:v>
                </c:pt>
                <c:pt idx="8496">
                  <c:v>-0.48166666666666674</c:v>
                </c:pt>
                <c:pt idx="8497">
                  <c:v>2.2399999999999998</c:v>
                </c:pt>
                <c:pt idx="8498">
                  <c:v>1.94</c:v>
                </c:pt>
                <c:pt idx="8499">
                  <c:v>0.98846153846153839</c:v>
                </c:pt>
                <c:pt idx="8500">
                  <c:v>0.23499999999999999</c:v>
                </c:pt>
                <c:pt idx="8501">
                  <c:v>0.72777777777777775</c:v>
                </c:pt>
                <c:pt idx="8502">
                  <c:v>-0.86666666666666659</c:v>
                </c:pt>
                <c:pt idx="8503">
                  <c:v>0.26153846153846161</c:v>
                </c:pt>
                <c:pt idx="8504">
                  <c:v>-7.8888888888888856E-2</c:v>
                </c:pt>
                <c:pt idx="8505">
                  <c:v>0.13</c:v>
                </c:pt>
                <c:pt idx="8506">
                  <c:v>0.72399999999999998</c:v>
                </c:pt>
                <c:pt idx="8507">
                  <c:v>0.90571428571428569</c:v>
                </c:pt>
                <c:pt idx="8508">
                  <c:v>-0.13749999999999996</c:v>
                </c:pt>
                <c:pt idx="8509">
                  <c:v>1.1433333333333338</c:v>
                </c:pt>
                <c:pt idx="8510">
                  <c:v>2.62</c:v>
                </c:pt>
                <c:pt idx="8511">
                  <c:v>-1.1300000000000001</c:v>
                </c:pt>
                <c:pt idx="8512">
                  <c:v>-0.75</c:v>
                </c:pt>
                <c:pt idx="8513">
                  <c:v>0.26500000000000001</c:v>
                </c:pt>
                <c:pt idx="8514">
                  <c:v>0.2975000000000001</c:v>
                </c:pt>
                <c:pt idx="8515">
                  <c:v>0.21</c:v>
                </c:pt>
                <c:pt idx="8516">
                  <c:v>1.0428571428571429</c:v>
                </c:pt>
                <c:pt idx="8517">
                  <c:v>0.13666666666666671</c:v>
                </c:pt>
                <c:pt idx="8518">
                  <c:v>1.5574999999999999</c:v>
                </c:pt>
                <c:pt idx="8519">
                  <c:v>1.746666666666667</c:v>
                </c:pt>
                <c:pt idx="8520">
                  <c:v>-0.65333333333333332</c:v>
                </c:pt>
                <c:pt idx="8521">
                  <c:v>0.66</c:v>
                </c:pt>
                <c:pt idx="8522">
                  <c:v>1.2677777777777777</c:v>
                </c:pt>
                <c:pt idx="8523">
                  <c:v>0.89250000000000007</c:v>
                </c:pt>
                <c:pt idx="8524">
                  <c:v>-1.0771428571428572</c:v>
                </c:pt>
                <c:pt idx="8525">
                  <c:v>1.0588888888888888</c:v>
                </c:pt>
                <c:pt idx="8526">
                  <c:v>1</c:v>
                </c:pt>
                <c:pt idx="8527">
                  <c:v>-0.40250000000000002</c:v>
                </c:pt>
                <c:pt idx="8528">
                  <c:v>1.0049999999999999</c:v>
                </c:pt>
                <c:pt idx="8529">
                  <c:v>-1.36</c:v>
                </c:pt>
                <c:pt idx="8530">
                  <c:v>1.6057142857142861</c:v>
                </c:pt>
                <c:pt idx="8531">
                  <c:v>1.9922222222222226</c:v>
                </c:pt>
                <c:pt idx="8532">
                  <c:v>0.65888888888888864</c:v>
                </c:pt>
                <c:pt idx="8533">
                  <c:v>-1.3050000000000002</c:v>
                </c:pt>
                <c:pt idx="8534">
                  <c:v>-0.58199999999999996</c:v>
                </c:pt>
                <c:pt idx="8535">
                  <c:v>0.32249999999999995</c:v>
                </c:pt>
                <c:pt idx="8536">
                  <c:v>-0.90500000000000003</c:v>
                </c:pt>
                <c:pt idx="8537">
                  <c:v>1.84</c:v>
                </c:pt>
                <c:pt idx="8538">
                  <c:v>-0.52250000000000008</c:v>
                </c:pt>
                <c:pt idx="8539">
                  <c:v>-1.1824999999999999</c:v>
                </c:pt>
                <c:pt idx="8540">
                  <c:v>2.415</c:v>
                </c:pt>
                <c:pt idx="8541">
                  <c:v>-0.45500000000000002</c:v>
                </c:pt>
                <c:pt idx="8542">
                  <c:v>-0.21000000000000002</c:v>
                </c:pt>
                <c:pt idx="8543">
                  <c:v>-1.6274999999999999</c:v>
                </c:pt>
                <c:pt idx="8544">
                  <c:v>-0.6875</c:v>
                </c:pt>
                <c:pt idx="8545">
                  <c:v>1.5719999999999998</c:v>
                </c:pt>
                <c:pt idx="8546">
                  <c:v>2.8579999999999997</c:v>
                </c:pt>
                <c:pt idx="8547">
                  <c:v>1.6320000000000001</c:v>
                </c:pt>
                <c:pt idx="8548">
                  <c:v>-1.1300000000000001</c:v>
                </c:pt>
                <c:pt idx="8549">
                  <c:v>-0.22166666666666668</c:v>
                </c:pt>
                <c:pt idx="8550">
                  <c:v>2.36</c:v>
                </c:pt>
                <c:pt idx="8551">
                  <c:v>2.9524999999999997</c:v>
                </c:pt>
                <c:pt idx="8552">
                  <c:v>-0.78500000000000003</c:v>
                </c:pt>
                <c:pt idx="8553">
                  <c:v>-1.5299999999999996</c:v>
                </c:pt>
                <c:pt idx="8554">
                  <c:v>0.38000000000000006</c:v>
                </c:pt>
                <c:pt idx="8555">
                  <c:v>1.156666666666667</c:v>
                </c:pt>
                <c:pt idx="8556">
                  <c:v>-1.452</c:v>
                </c:pt>
                <c:pt idx="8557">
                  <c:v>6.7499999999999991E-2</c:v>
                </c:pt>
                <c:pt idx="8558">
                  <c:v>-1.6933333333333334</c:v>
                </c:pt>
                <c:pt idx="8559">
                  <c:v>2.1499999999999995</c:v>
                </c:pt>
                <c:pt idx="8560">
                  <c:v>0.88300000000000001</c:v>
                </c:pt>
                <c:pt idx="8561">
                  <c:v>0.48142857142857143</c:v>
                </c:pt>
                <c:pt idx="8562">
                  <c:v>-9.5000000000000084E-2</c:v>
                </c:pt>
                <c:pt idx="8563">
                  <c:v>0.39166666666666666</c:v>
                </c:pt>
                <c:pt idx="8564">
                  <c:v>0.38</c:v>
                </c:pt>
                <c:pt idx="8565">
                  <c:v>-0.31</c:v>
                </c:pt>
                <c:pt idx="8566">
                  <c:v>1.5557142857142858</c:v>
                </c:pt>
                <c:pt idx="8567">
                  <c:v>0.67199999999999993</c:v>
                </c:pt>
                <c:pt idx="8568">
                  <c:v>2.0350000000000001</c:v>
                </c:pt>
                <c:pt idx="8569">
                  <c:v>-2.09</c:v>
                </c:pt>
                <c:pt idx="8570">
                  <c:v>1.4433333333333334</c:v>
                </c:pt>
                <c:pt idx="8571">
                  <c:v>1.18</c:v>
                </c:pt>
                <c:pt idx="8572">
                  <c:v>0.60400000000000009</c:v>
                </c:pt>
                <c:pt idx="8573">
                  <c:v>0.46857142857142858</c:v>
                </c:pt>
                <c:pt idx="8574">
                  <c:v>1.3716666666666668</c:v>
                </c:pt>
                <c:pt idx="8575">
                  <c:v>2.0975000000000001</c:v>
                </c:pt>
                <c:pt idx="8576">
                  <c:v>0.78200000000000003</c:v>
                </c:pt>
                <c:pt idx="8577">
                  <c:v>0.29857142857142865</c:v>
                </c:pt>
                <c:pt idx="8578">
                  <c:v>1.6478571428571431</c:v>
                </c:pt>
                <c:pt idx="8579">
                  <c:v>0.66</c:v>
                </c:pt>
                <c:pt idx="8580">
                  <c:v>-1.3749999999999998</c:v>
                </c:pt>
                <c:pt idx="8581">
                  <c:v>0.97800000000000009</c:v>
                </c:pt>
                <c:pt idx="8582">
                  <c:v>2.4433333333333334</c:v>
                </c:pt>
                <c:pt idx="8583">
                  <c:v>0.84</c:v>
                </c:pt>
                <c:pt idx="8584">
                  <c:v>0.29333333333333339</c:v>
                </c:pt>
                <c:pt idx="8585">
                  <c:v>0.99750000000000005</c:v>
                </c:pt>
                <c:pt idx="8586">
                  <c:v>2.31</c:v>
                </c:pt>
                <c:pt idx="8587">
                  <c:v>0.08</c:v>
                </c:pt>
                <c:pt idx="8588">
                  <c:v>-5.1249999999999928E-2</c:v>
                </c:pt>
                <c:pt idx="8589">
                  <c:v>-4.5999999999999985E-2</c:v>
                </c:pt>
                <c:pt idx="8590">
                  <c:v>-0.61250000000000004</c:v>
                </c:pt>
                <c:pt idx="8591">
                  <c:v>0.83250000000000002</c:v>
                </c:pt>
                <c:pt idx="8592">
                  <c:v>-0.60400000000000009</c:v>
                </c:pt>
                <c:pt idx="8593">
                  <c:v>1.0842857142857143</c:v>
                </c:pt>
                <c:pt idx="8594">
                  <c:v>1.6933333333333338</c:v>
                </c:pt>
                <c:pt idx="8595">
                  <c:v>-0.09</c:v>
                </c:pt>
                <c:pt idx="8596">
                  <c:v>1.7714285714285716</c:v>
                </c:pt>
                <c:pt idx="8597">
                  <c:v>0.2628571428571429</c:v>
                </c:pt>
                <c:pt idx="8598">
                  <c:v>0.35000000000000003</c:v>
                </c:pt>
                <c:pt idx="8599">
                  <c:v>0.50142857142857156</c:v>
                </c:pt>
                <c:pt idx="8600">
                  <c:v>-2.42</c:v>
                </c:pt>
                <c:pt idx="8601">
                  <c:v>-0.47666666666666657</c:v>
                </c:pt>
                <c:pt idx="8602">
                  <c:v>1.3666666666666665</c:v>
                </c:pt>
                <c:pt idx="8603">
                  <c:v>0.73599999999999999</c:v>
                </c:pt>
                <c:pt idx="8604">
                  <c:v>0.28000000000000003</c:v>
                </c:pt>
                <c:pt idx="8605">
                  <c:v>0.43999999999999995</c:v>
                </c:pt>
                <c:pt idx="8606">
                  <c:v>1.1500000000000001</c:v>
                </c:pt>
                <c:pt idx="8607">
                  <c:v>1.1916666666666667</c:v>
                </c:pt>
                <c:pt idx="8608">
                  <c:v>2.3439999999999999</c:v>
                </c:pt>
                <c:pt idx="8609">
                  <c:v>0.18666666666666665</c:v>
                </c:pt>
                <c:pt idx="8610">
                  <c:v>0.64600000000000002</c:v>
                </c:pt>
                <c:pt idx="8611">
                  <c:v>0.92749999999999999</c:v>
                </c:pt>
                <c:pt idx="8612">
                  <c:v>0.41249999999999998</c:v>
                </c:pt>
                <c:pt idx="8613">
                  <c:v>-1.49</c:v>
                </c:pt>
                <c:pt idx="8614">
                  <c:v>-1.2487499999999998</c:v>
                </c:pt>
                <c:pt idx="8615">
                  <c:v>2.46</c:v>
                </c:pt>
                <c:pt idx="8616">
                  <c:v>1.22</c:v>
                </c:pt>
                <c:pt idx="8617">
                  <c:v>1.4825000000000002</c:v>
                </c:pt>
                <c:pt idx="8618">
                  <c:v>0.83799999999999986</c:v>
                </c:pt>
                <c:pt idx="8619">
                  <c:v>0.90666666666666662</c:v>
                </c:pt>
                <c:pt idx="8620">
                  <c:v>1.9</c:v>
                </c:pt>
                <c:pt idx="8621">
                  <c:v>0.62799999999999989</c:v>
                </c:pt>
                <c:pt idx="8622">
                  <c:v>-0.66799999999999993</c:v>
                </c:pt>
                <c:pt idx="8623">
                  <c:v>1.965714285714286</c:v>
                </c:pt>
                <c:pt idx="8624">
                  <c:v>2.0099999999999998</c:v>
                </c:pt>
                <c:pt idx="8625">
                  <c:v>-2.813333333333333</c:v>
                </c:pt>
                <c:pt idx="8626">
                  <c:v>6.5000000000000002E-2</c:v>
                </c:pt>
                <c:pt idx="8627">
                  <c:v>-1.59</c:v>
                </c:pt>
                <c:pt idx="8628">
                  <c:v>1.0036363636363637</c:v>
                </c:pt>
                <c:pt idx="8629">
                  <c:v>-1.2714285714285716</c:v>
                </c:pt>
                <c:pt idx="8630">
                  <c:v>-0.28749999999999998</c:v>
                </c:pt>
                <c:pt idx="8631">
                  <c:v>4.13</c:v>
                </c:pt>
                <c:pt idx="8632">
                  <c:v>-1.8874999999999997</c:v>
                </c:pt>
                <c:pt idx="8633">
                  <c:v>0.43166666666666681</c:v>
                </c:pt>
                <c:pt idx="8634">
                  <c:v>0.34666666666666662</c:v>
                </c:pt>
                <c:pt idx="8635">
                  <c:v>2.2960000000000003</c:v>
                </c:pt>
                <c:pt idx="8636">
                  <c:v>0.13399999999999995</c:v>
                </c:pt>
                <c:pt idx="8637">
                  <c:v>1.47</c:v>
                </c:pt>
                <c:pt idx="8638">
                  <c:v>0.98</c:v>
                </c:pt>
                <c:pt idx="8639">
                  <c:v>-0.26249999999999996</c:v>
                </c:pt>
                <c:pt idx="8640">
                  <c:v>1.6833333333333336</c:v>
                </c:pt>
                <c:pt idx="8641">
                  <c:v>1.8328571428571425</c:v>
                </c:pt>
                <c:pt idx="8642">
                  <c:v>0.5</c:v>
                </c:pt>
                <c:pt idx="8643">
                  <c:v>0.67999999999999983</c:v>
                </c:pt>
                <c:pt idx="8644">
                  <c:v>-0.72500000000000009</c:v>
                </c:pt>
                <c:pt idx="8645">
                  <c:v>0</c:v>
                </c:pt>
                <c:pt idx="8646">
                  <c:v>-0.33666666666666667</c:v>
                </c:pt>
                <c:pt idx="8647">
                  <c:v>-2.0175000000000001</c:v>
                </c:pt>
                <c:pt idx="8648">
                  <c:v>1.075</c:v>
                </c:pt>
                <c:pt idx="8649">
                  <c:v>1.7450000000000001</c:v>
                </c:pt>
                <c:pt idx="8650">
                  <c:v>-1.4033333333333333</c:v>
                </c:pt>
                <c:pt idx="8651">
                  <c:v>1.3599999999999999</c:v>
                </c:pt>
                <c:pt idx="8652">
                  <c:v>0.1388888888888889</c:v>
                </c:pt>
                <c:pt idx="8653">
                  <c:v>-2.6500000000000004</c:v>
                </c:pt>
                <c:pt idx="8654">
                  <c:v>1.3716666666666668</c:v>
                </c:pt>
                <c:pt idx="8655">
                  <c:v>0.83833333333333326</c:v>
                </c:pt>
                <c:pt idx="8656">
                  <c:v>-1.7050000000000001</c:v>
                </c:pt>
                <c:pt idx="8657">
                  <c:v>-1.0833333333333333</c:v>
                </c:pt>
                <c:pt idx="8658">
                  <c:v>-0.15400000000000005</c:v>
                </c:pt>
                <c:pt idx="8659">
                  <c:v>0.45833333333333331</c:v>
                </c:pt>
                <c:pt idx="8660">
                  <c:v>1.4800000000000004</c:v>
                </c:pt>
                <c:pt idx="8661">
                  <c:v>0.60600000000000009</c:v>
                </c:pt>
                <c:pt idx="8662">
                  <c:v>-1.5425</c:v>
                </c:pt>
                <c:pt idx="8663">
                  <c:v>-2.2060000000000004</c:v>
                </c:pt>
                <c:pt idx="8664">
                  <c:v>0.39499999999999996</c:v>
                </c:pt>
                <c:pt idx="8665">
                  <c:v>0.68500000000000005</c:v>
                </c:pt>
                <c:pt idx="8666">
                  <c:v>0.72125000000000006</c:v>
                </c:pt>
                <c:pt idx="8667">
                  <c:v>0.98666666666666669</c:v>
                </c:pt>
                <c:pt idx="8668">
                  <c:v>0.75000000000000011</c:v>
                </c:pt>
                <c:pt idx="8669">
                  <c:v>0.39333333333333331</c:v>
                </c:pt>
                <c:pt idx="8670">
                  <c:v>1.552</c:v>
                </c:pt>
                <c:pt idx="8671">
                  <c:v>1.6849999999999998</c:v>
                </c:pt>
                <c:pt idx="8672">
                  <c:v>-0.12250000000000014</c:v>
                </c:pt>
                <c:pt idx="8673">
                  <c:v>8.9999999999999969E-2</c:v>
                </c:pt>
                <c:pt idx="8674">
                  <c:v>0.27750000000000002</c:v>
                </c:pt>
                <c:pt idx="8675">
                  <c:v>-3.29</c:v>
                </c:pt>
                <c:pt idx="8676">
                  <c:v>1.2662500000000001</c:v>
                </c:pt>
                <c:pt idx="8677">
                  <c:v>0.56999999999999995</c:v>
                </c:pt>
                <c:pt idx="8678">
                  <c:v>-0.06</c:v>
                </c:pt>
                <c:pt idx="8679">
                  <c:v>0.28666666666666668</c:v>
                </c:pt>
                <c:pt idx="8680">
                  <c:v>-0.41666666666666669</c:v>
                </c:pt>
                <c:pt idx="8681">
                  <c:v>-0.61</c:v>
                </c:pt>
                <c:pt idx="8682">
                  <c:v>1.0349999999999999</c:v>
                </c:pt>
                <c:pt idx="8683">
                  <c:v>1.1739999999999999</c:v>
                </c:pt>
                <c:pt idx="8684">
                  <c:v>2.0819999999999999</c:v>
                </c:pt>
                <c:pt idx="8685">
                  <c:v>-0.33500000000000002</c:v>
                </c:pt>
                <c:pt idx="8686">
                  <c:v>-0.19750000000000001</c:v>
                </c:pt>
                <c:pt idx="8687">
                  <c:v>1.3660000000000001</c:v>
                </c:pt>
                <c:pt idx="8688">
                  <c:v>-2.88</c:v>
                </c:pt>
                <c:pt idx="8689">
                  <c:v>9.1999999999999998E-2</c:v>
                </c:pt>
                <c:pt idx="8690">
                  <c:v>-0.43714285714285717</c:v>
                </c:pt>
                <c:pt idx="8691">
                  <c:v>-0.42857142857142855</c:v>
                </c:pt>
                <c:pt idx="8692">
                  <c:v>0.90500000000000003</c:v>
                </c:pt>
                <c:pt idx="8693">
                  <c:v>-2.11</c:v>
                </c:pt>
                <c:pt idx="8694">
                  <c:v>1.9491666666666667</c:v>
                </c:pt>
                <c:pt idx="8695">
                  <c:v>0.86888888888888871</c:v>
                </c:pt>
                <c:pt idx="8696">
                  <c:v>0.76249999999999996</c:v>
                </c:pt>
                <c:pt idx="8697">
                  <c:v>1.1850000000000001</c:v>
                </c:pt>
                <c:pt idx="8698">
                  <c:v>1.2979999999999998</c:v>
                </c:pt>
                <c:pt idx="8699">
                  <c:v>-0.80999999999999994</c:v>
                </c:pt>
                <c:pt idx="8700">
                  <c:v>-0.13624999999999993</c:v>
                </c:pt>
                <c:pt idx="8701">
                  <c:v>2.1220000000000003</c:v>
                </c:pt>
                <c:pt idx="8702">
                  <c:v>1.9216666666666662</c:v>
                </c:pt>
                <c:pt idx="8703">
                  <c:v>0.38857142857142862</c:v>
                </c:pt>
                <c:pt idx="8704">
                  <c:v>-3.4075000000000002</c:v>
                </c:pt>
                <c:pt idx="8705">
                  <c:v>-1.7033333333333331</c:v>
                </c:pt>
                <c:pt idx="8706">
                  <c:v>1.1424999999999998</c:v>
                </c:pt>
                <c:pt idx="8707">
                  <c:v>0.61599999999999999</c:v>
                </c:pt>
                <c:pt idx="8708">
                  <c:v>0.39285714285714296</c:v>
                </c:pt>
                <c:pt idx="8709">
                  <c:v>0.36999999999999988</c:v>
                </c:pt>
                <c:pt idx="8710">
                  <c:v>2.1371428571428575</c:v>
                </c:pt>
                <c:pt idx="8711">
                  <c:v>-0.7142857142857143</c:v>
                </c:pt>
                <c:pt idx="8712">
                  <c:v>0.85000000000000009</c:v>
                </c:pt>
                <c:pt idx="8713">
                  <c:v>2.1533333333333333</c:v>
                </c:pt>
                <c:pt idx="8714">
                  <c:v>1.3881818181818182</c:v>
                </c:pt>
                <c:pt idx="8715">
                  <c:v>1.6859999999999999</c:v>
                </c:pt>
                <c:pt idx="8716">
                  <c:v>-2.3333333333333355E-2</c:v>
                </c:pt>
                <c:pt idx="8717">
                  <c:v>2.54</c:v>
                </c:pt>
                <c:pt idx="8718">
                  <c:v>-0.14249999999999999</c:v>
                </c:pt>
                <c:pt idx="8719">
                  <c:v>9.7500000000000031E-2</c:v>
                </c:pt>
                <c:pt idx="8720">
                  <c:v>-2.9633333333333334</c:v>
                </c:pt>
                <c:pt idx="8721">
                  <c:v>0.91</c:v>
                </c:pt>
                <c:pt idx="8722">
                  <c:v>0.505</c:v>
                </c:pt>
                <c:pt idx="8723">
                  <c:v>1.6799999999999997</c:v>
                </c:pt>
                <c:pt idx="8724">
                  <c:v>2.27</c:v>
                </c:pt>
                <c:pt idx="8725">
                  <c:v>-0.84500000000000008</c:v>
                </c:pt>
                <c:pt idx="8726">
                  <c:v>0.67</c:v>
                </c:pt>
                <c:pt idx="8727">
                  <c:v>1.8250000000000002</c:v>
                </c:pt>
                <c:pt idx="8728">
                  <c:v>-0.19714285714285706</c:v>
                </c:pt>
                <c:pt idx="8729">
                  <c:v>0.43499999999999989</c:v>
                </c:pt>
                <c:pt idx="8730">
                  <c:v>-0.90500000000000003</c:v>
                </c:pt>
                <c:pt idx="8731">
                  <c:v>0.42000000000000004</c:v>
                </c:pt>
                <c:pt idx="8732">
                  <c:v>1.2863636363636364</c:v>
                </c:pt>
                <c:pt idx="8733">
                  <c:v>0.376</c:v>
                </c:pt>
                <c:pt idx="8734">
                  <c:v>0.10333333333333328</c:v>
                </c:pt>
                <c:pt idx="8735">
                  <c:v>-0.29199999999999998</c:v>
                </c:pt>
                <c:pt idx="8736">
                  <c:v>1.5</c:v>
                </c:pt>
                <c:pt idx="8737">
                  <c:v>1.1579999999999999</c:v>
                </c:pt>
                <c:pt idx="8738">
                  <c:v>0</c:v>
                </c:pt>
                <c:pt idx="8739">
                  <c:v>0.51</c:v>
                </c:pt>
                <c:pt idx="8740">
                  <c:v>1.0814285714285716</c:v>
                </c:pt>
                <c:pt idx="8741">
                  <c:v>0.40600000000000003</c:v>
                </c:pt>
                <c:pt idx="8742">
                  <c:v>-0.33</c:v>
                </c:pt>
                <c:pt idx="8743">
                  <c:v>1.3581818181818184</c:v>
                </c:pt>
                <c:pt idx="8744">
                  <c:v>-1.8200000000000003</c:v>
                </c:pt>
                <c:pt idx="8745">
                  <c:v>-0.61399999999999977</c:v>
                </c:pt>
                <c:pt idx="8746">
                  <c:v>1.4355555555555555</c:v>
                </c:pt>
                <c:pt idx="8747">
                  <c:v>1.81</c:v>
                </c:pt>
                <c:pt idx="8748">
                  <c:v>0.54</c:v>
                </c:pt>
                <c:pt idx="8749">
                  <c:v>-1.9299999999999997</c:v>
                </c:pt>
                <c:pt idx="8750">
                  <c:v>0.04</c:v>
                </c:pt>
                <c:pt idx="8751">
                  <c:v>2.9200000000000004</c:v>
                </c:pt>
                <c:pt idx="8752">
                  <c:v>0.73</c:v>
                </c:pt>
                <c:pt idx="8753">
                  <c:v>-1.7550000000000003</c:v>
                </c:pt>
                <c:pt idx="8754">
                  <c:v>0.46</c:v>
                </c:pt>
                <c:pt idx="8755">
                  <c:v>0.71799999999999997</c:v>
                </c:pt>
                <c:pt idx="8756">
                  <c:v>1.9500000000000002</c:v>
                </c:pt>
                <c:pt idx="8757">
                  <c:v>1.699090909090909</c:v>
                </c:pt>
                <c:pt idx="8758">
                  <c:v>0.89888888888888907</c:v>
                </c:pt>
                <c:pt idx="8759">
                  <c:v>0.41999999999999993</c:v>
                </c:pt>
                <c:pt idx="8760">
                  <c:v>2.9639999999999995</c:v>
                </c:pt>
                <c:pt idx="8761">
                  <c:v>-3.12</c:v>
                </c:pt>
                <c:pt idx="8762">
                  <c:v>0.15999999999999992</c:v>
                </c:pt>
                <c:pt idx="8763">
                  <c:v>-0.23000000000000009</c:v>
                </c:pt>
                <c:pt idx="8764">
                  <c:v>0.6042857142857142</c:v>
                </c:pt>
                <c:pt idx="8765">
                  <c:v>-0.6366666666666666</c:v>
                </c:pt>
                <c:pt idx="8766">
                  <c:v>-2.4500000000000002</c:v>
                </c:pt>
                <c:pt idx="8767">
                  <c:v>-0.68</c:v>
                </c:pt>
                <c:pt idx="8768">
                  <c:v>1.2557142857142858</c:v>
                </c:pt>
                <c:pt idx="8769">
                  <c:v>0.53749999999999998</c:v>
                </c:pt>
                <c:pt idx="8770">
                  <c:v>0.43</c:v>
                </c:pt>
                <c:pt idx="8771">
                  <c:v>1.843333333333333</c:v>
                </c:pt>
                <c:pt idx="8772">
                  <c:v>1.17</c:v>
                </c:pt>
                <c:pt idx="8773">
                  <c:v>1.1850000000000001</c:v>
                </c:pt>
                <c:pt idx="8774">
                  <c:v>-0.92499999999999993</c:v>
                </c:pt>
                <c:pt idx="8775">
                  <c:v>0.57999999999999996</c:v>
                </c:pt>
                <c:pt idx="8776">
                  <c:v>-1.4166666666666667</c:v>
                </c:pt>
                <c:pt idx="8777">
                  <c:v>-0.19333333333333327</c:v>
                </c:pt>
                <c:pt idx="8778">
                  <c:v>1.4928571428571427</c:v>
                </c:pt>
                <c:pt idx="8779">
                  <c:v>-0.93</c:v>
                </c:pt>
                <c:pt idx="8780">
                  <c:v>1.625</c:v>
                </c:pt>
                <c:pt idx="8781">
                  <c:v>-0.2</c:v>
                </c:pt>
                <c:pt idx="8782">
                  <c:v>1.55</c:v>
                </c:pt>
                <c:pt idx="8783">
                  <c:v>0.98249999999999993</c:v>
                </c:pt>
                <c:pt idx="8784">
                  <c:v>1.6599999999999997</c:v>
                </c:pt>
                <c:pt idx="8785">
                  <c:v>0.47000000000000003</c:v>
                </c:pt>
                <c:pt idx="8786">
                  <c:v>-0.65</c:v>
                </c:pt>
                <c:pt idx="8787">
                  <c:v>-0.72333333333333327</c:v>
                </c:pt>
                <c:pt idx="8788">
                  <c:v>-0.28000000000000003</c:v>
                </c:pt>
                <c:pt idx="8789">
                  <c:v>-1.0714285714285714</c:v>
                </c:pt>
                <c:pt idx="8790">
                  <c:v>1.5149999999999999</c:v>
                </c:pt>
                <c:pt idx="8791">
                  <c:v>1.02</c:v>
                </c:pt>
                <c:pt idx="8792">
                  <c:v>1.0533333333333332</c:v>
                </c:pt>
                <c:pt idx="8793">
                  <c:v>-0.30333333333333329</c:v>
                </c:pt>
                <c:pt idx="8794">
                  <c:v>2.0033333333333334</c:v>
                </c:pt>
                <c:pt idx="8795">
                  <c:v>2.4166666666666665</c:v>
                </c:pt>
                <c:pt idx="8796">
                  <c:v>-1.5575000000000001</c:v>
                </c:pt>
                <c:pt idx="8797">
                  <c:v>-1.0185714285714285</c:v>
                </c:pt>
                <c:pt idx="8798">
                  <c:v>2.02</c:v>
                </c:pt>
                <c:pt idx="8799">
                  <c:v>2.1799999999999997</c:v>
                </c:pt>
                <c:pt idx="8800">
                  <c:v>1.7949999999999999</c:v>
                </c:pt>
                <c:pt idx="8801">
                  <c:v>1.52</c:v>
                </c:pt>
                <c:pt idx="8802">
                  <c:v>-0.74571428571428577</c:v>
                </c:pt>
                <c:pt idx="8803">
                  <c:v>0</c:v>
                </c:pt>
                <c:pt idx="8804">
                  <c:v>-1.58</c:v>
                </c:pt>
                <c:pt idx="8805">
                  <c:v>0.67714285714285716</c:v>
                </c:pt>
                <c:pt idx="8806">
                  <c:v>1.9183333333333332</c:v>
                </c:pt>
                <c:pt idx="8807">
                  <c:v>0.15000000000000008</c:v>
                </c:pt>
                <c:pt idx="8808">
                  <c:v>1.84</c:v>
                </c:pt>
                <c:pt idx="8809">
                  <c:v>-0.77200000000000002</c:v>
                </c:pt>
                <c:pt idx="8810">
                  <c:v>-0.47000000000000008</c:v>
                </c:pt>
                <c:pt idx="8811">
                  <c:v>0.35499999999999998</c:v>
                </c:pt>
                <c:pt idx="8812">
                  <c:v>-0.85499999999999998</c:v>
                </c:pt>
                <c:pt idx="8813">
                  <c:v>1.79</c:v>
                </c:pt>
                <c:pt idx="8814">
                  <c:v>-0.60285714285714287</c:v>
                </c:pt>
                <c:pt idx="8815">
                  <c:v>0.35</c:v>
                </c:pt>
                <c:pt idx="8816">
                  <c:v>1.3128571428571427</c:v>
                </c:pt>
                <c:pt idx="8817">
                  <c:v>-0.15500000000000003</c:v>
                </c:pt>
                <c:pt idx="8818">
                  <c:v>0.85750000000000004</c:v>
                </c:pt>
                <c:pt idx="8819">
                  <c:v>0.32500000000000001</c:v>
                </c:pt>
                <c:pt idx="8820">
                  <c:v>-1.04</c:v>
                </c:pt>
                <c:pt idx="8821">
                  <c:v>2.8000000000000003</c:v>
                </c:pt>
                <c:pt idx="8822">
                  <c:v>-0.36</c:v>
                </c:pt>
                <c:pt idx="8823">
                  <c:v>1.5525</c:v>
                </c:pt>
                <c:pt idx="8824">
                  <c:v>-0.89749999999999996</c:v>
                </c:pt>
                <c:pt idx="8825">
                  <c:v>-1.3500000000000003</c:v>
                </c:pt>
                <c:pt idx="8826">
                  <c:v>1.5633333333333332</c:v>
                </c:pt>
                <c:pt idx="8827">
                  <c:v>1.315555555555556</c:v>
                </c:pt>
                <c:pt idx="8828">
                  <c:v>0.10749999999999997</c:v>
                </c:pt>
                <c:pt idx="8829">
                  <c:v>0.69499999999999995</c:v>
                </c:pt>
                <c:pt idx="8830">
                  <c:v>2.0449999999999999</c:v>
                </c:pt>
                <c:pt idx="8831">
                  <c:v>0.96799999999999997</c:v>
                </c:pt>
                <c:pt idx="8832">
                  <c:v>-0.20666666666666667</c:v>
                </c:pt>
                <c:pt idx="8833">
                  <c:v>1.0287500000000001</c:v>
                </c:pt>
                <c:pt idx="8834">
                  <c:v>-1.0333333333333332</c:v>
                </c:pt>
                <c:pt idx="8835">
                  <c:v>0.99</c:v>
                </c:pt>
                <c:pt idx="8836">
                  <c:v>0.02</c:v>
                </c:pt>
                <c:pt idx="8837">
                  <c:v>-0.81799999999999995</c:v>
                </c:pt>
                <c:pt idx="8838">
                  <c:v>1.5</c:v>
                </c:pt>
                <c:pt idx="8839">
                  <c:v>0.81500000000000006</c:v>
                </c:pt>
                <c:pt idx="8840">
                  <c:v>-0.78249999999999997</c:v>
                </c:pt>
                <c:pt idx="8841">
                  <c:v>1.4300000000000002</c:v>
                </c:pt>
                <c:pt idx="8842">
                  <c:v>0.66374999999999995</c:v>
                </c:pt>
                <c:pt idx="8843">
                  <c:v>0.17666666666666661</c:v>
                </c:pt>
                <c:pt idx="8844">
                  <c:v>-0.47800000000000004</c:v>
                </c:pt>
                <c:pt idx="8845">
                  <c:v>1.48</c:v>
                </c:pt>
                <c:pt idx="8846">
                  <c:v>-0.73999999999999988</c:v>
                </c:pt>
                <c:pt idx="8847">
                  <c:v>-0.62285714285714289</c:v>
                </c:pt>
                <c:pt idx="8848">
                  <c:v>0.50250000000000006</c:v>
                </c:pt>
                <c:pt idx="8849">
                  <c:v>-0.97499999999999998</c:v>
                </c:pt>
                <c:pt idx="8850">
                  <c:v>1.2516666666666667</c:v>
                </c:pt>
                <c:pt idx="8851">
                  <c:v>-6.5000000000000002E-2</c:v>
                </c:pt>
                <c:pt idx="8852">
                  <c:v>2.061666666666667</c:v>
                </c:pt>
                <c:pt idx="8853">
                  <c:v>2.2560000000000002</c:v>
                </c:pt>
                <c:pt idx="8854">
                  <c:v>-0.34666666666666668</c:v>
                </c:pt>
                <c:pt idx="8855">
                  <c:v>0</c:v>
                </c:pt>
                <c:pt idx="8856">
                  <c:v>0.56624999999999992</c:v>
                </c:pt>
                <c:pt idx="8857">
                  <c:v>-1.492</c:v>
                </c:pt>
                <c:pt idx="8858">
                  <c:v>2.2800000000000002</c:v>
                </c:pt>
                <c:pt idx="8859">
                  <c:v>0</c:v>
                </c:pt>
                <c:pt idx="8860">
                  <c:v>0.88749999999999996</c:v>
                </c:pt>
                <c:pt idx="8861">
                  <c:v>1.6825000000000001</c:v>
                </c:pt>
                <c:pt idx="8862">
                  <c:v>-1.94</c:v>
                </c:pt>
                <c:pt idx="8863">
                  <c:v>1.13375</c:v>
                </c:pt>
                <c:pt idx="8864">
                  <c:v>-0.61250000000000004</c:v>
                </c:pt>
                <c:pt idx="8865">
                  <c:v>0.6339999999999999</c:v>
                </c:pt>
                <c:pt idx="8866">
                  <c:v>4.9999999999999968E-2</c:v>
                </c:pt>
                <c:pt idx="8867">
                  <c:v>-0.61875000000000002</c:v>
                </c:pt>
                <c:pt idx="8868">
                  <c:v>-0.23499999999999999</c:v>
                </c:pt>
                <c:pt idx="8869">
                  <c:v>1.0316666666666667</c:v>
                </c:pt>
                <c:pt idx="8870">
                  <c:v>0.55999999999999994</c:v>
                </c:pt>
                <c:pt idx="8871">
                  <c:v>-0.47111111111111115</c:v>
                </c:pt>
                <c:pt idx="8872">
                  <c:v>8.6666666666666656E-2</c:v>
                </c:pt>
                <c:pt idx="8873">
                  <c:v>1.7599999999999998</c:v>
                </c:pt>
                <c:pt idx="8874">
                  <c:v>1.9400000000000002</c:v>
                </c:pt>
                <c:pt idx="8875">
                  <c:v>0.25249999999999995</c:v>
                </c:pt>
                <c:pt idx="8876">
                  <c:v>1.486</c:v>
                </c:pt>
                <c:pt idx="8877">
                  <c:v>0.88</c:v>
                </c:pt>
                <c:pt idx="8878">
                  <c:v>0.66333333333333333</c:v>
                </c:pt>
                <c:pt idx="8879">
                  <c:v>1.2033333333333334</c:v>
                </c:pt>
                <c:pt idx="8880">
                  <c:v>0.22500000000000003</c:v>
                </c:pt>
                <c:pt idx="8881">
                  <c:v>1.48</c:v>
                </c:pt>
                <c:pt idx="8882">
                  <c:v>1.4555555555555555</c:v>
                </c:pt>
                <c:pt idx="8883">
                  <c:v>0.63800000000000012</c:v>
                </c:pt>
                <c:pt idx="8884">
                  <c:v>2.1859999999999999</c:v>
                </c:pt>
                <c:pt idx="8885">
                  <c:v>0.36142857142857138</c:v>
                </c:pt>
                <c:pt idx="8886">
                  <c:v>-1.2433333333333334</c:v>
                </c:pt>
                <c:pt idx="8887">
                  <c:v>0.90750000000000008</c:v>
                </c:pt>
                <c:pt idx="8888">
                  <c:v>0.75</c:v>
                </c:pt>
                <c:pt idx="8889">
                  <c:v>0.35600000000000004</c:v>
                </c:pt>
                <c:pt idx="8890">
                  <c:v>-0.20499999999999996</c:v>
                </c:pt>
                <c:pt idx="8891">
                  <c:v>1.2042857142857142</c:v>
                </c:pt>
                <c:pt idx="8892">
                  <c:v>-0.24666666666666667</c:v>
                </c:pt>
                <c:pt idx="8893">
                  <c:v>0.53333333333333321</c:v>
                </c:pt>
                <c:pt idx="8894">
                  <c:v>-1.1499999999999999</c:v>
                </c:pt>
                <c:pt idx="8895">
                  <c:v>-2.76</c:v>
                </c:pt>
                <c:pt idx="8896">
                  <c:v>-0.28999999999999998</c:v>
                </c:pt>
                <c:pt idx="8897">
                  <c:v>0.50666666666666671</c:v>
                </c:pt>
                <c:pt idx="8898">
                  <c:v>1.4100000000000001</c:v>
                </c:pt>
                <c:pt idx="8899">
                  <c:v>-2.46</c:v>
                </c:pt>
                <c:pt idx="8900">
                  <c:v>-1.0725</c:v>
                </c:pt>
                <c:pt idx="8901">
                  <c:v>8.8333333333333264E-2</c:v>
                </c:pt>
                <c:pt idx="8902">
                  <c:v>-0.5066666666666666</c:v>
                </c:pt>
                <c:pt idx="8903">
                  <c:v>0.29142857142857143</c:v>
                </c:pt>
                <c:pt idx="8904">
                  <c:v>1.0754545454545452</c:v>
                </c:pt>
                <c:pt idx="8905">
                  <c:v>3.53</c:v>
                </c:pt>
                <c:pt idx="8906">
                  <c:v>1.2875000000000001</c:v>
                </c:pt>
                <c:pt idx="8907">
                  <c:v>-4.9999999999999968E-2</c:v>
                </c:pt>
                <c:pt idx="8908">
                  <c:v>-0.4</c:v>
                </c:pt>
                <c:pt idx="8909">
                  <c:v>-1.5000000000000013E-2</c:v>
                </c:pt>
                <c:pt idx="8910">
                  <c:v>-0.42500000000000004</c:v>
                </c:pt>
                <c:pt idx="8911">
                  <c:v>-0.28499999999999998</c:v>
                </c:pt>
                <c:pt idx="8912">
                  <c:v>2.4733333333333336</c:v>
                </c:pt>
                <c:pt idx="8913">
                  <c:v>0.88142857142857145</c:v>
                </c:pt>
                <c:pt idx="8914">
                  <c:v>1.1380000000000003</c:v>
                </c:pt>
                <c:pt idx="8915">
                  <c:v>1.29</c:v>
                </c:pt>
                <c:pt idx="8916">
                  <c:v>-0.80666666666666664</c:v>
                </c:pt>
                <c:pt idx="8917">
                  <c:v>0.17749999999999999</c:v>
                </c:pt>
                <c:pt idx="8918">
                  <c:v>2.8</c:v>
                </c:pt>
                <c:pt idx="8919">
                  <c:v>0.11999999999999991</c:v>
                </c:pt>
                <c:pt idx="8920">
                  <c:v>-0.25399999999999995</c:v>
                </c:pt>
                <c:pt idx="8921">
                  <c:v>-0.14500000000000002</c:v>
                </c:pt>
                <c:pt idx="8922">
                  <c:v>0.75749999999999995</c:v>
                </c:pt>
                <c:pt idx="8923">
                  <c:v>0.67666666666666664</c:v>
                </c:pt>
                <c:pt idx="8924">
                  <c:v>1.7424999999999999</c:v>
                </c:pt>
                <c:pt idx="8925">
                  <c:v>-0.3666666666666667</c:v>
                </c:pt>
                <c:pt idx="8926">
                  <c:v>2.92</c:v>
                </c:pt>
                <c:pt idx="8927">
                  <c:v>1.028</c:v>
                </c:pt>
                <c:pt idx="8928">
                  <c:v>0.35999999999999993</c:v>
                </c:pt>
                <c:pt idx="8929">
                  <c:v>1.01</c:v>
                </c:pt>
                <c:pt idx="8930">
                  <c:v>-0.48</c:v>
                </c:pt>
                <c:pt idx="8931">
                  <c:v>0.24000000000000021</c:v>
                </c:pt>
                <c:pt idx="8932">
                  <c:v>0.97428571428571409</c:v>
                </c:pt>
                <c:pt idx="8933">
                  <c:v>-0.57499999999999996</c:v>
                </c:pt>
                <c:pt idx="8934">
                  <c:v>0.59333333333333338</c:v>
                </c:pt>
                <c:pt idx="8935">
                  <c:v>0.66999999999999993</c:v>
                </c:pt>
                <c:pt idx="8936">
                  <c:v>-1</c:v>
                </c:pt>
                <c:pt idx="8937">
                  <c:v>-4.2857142857142864E-2</c:v>
                </c:pt>
                <c:pt idx="8938">
                  <c:v>-0.24714285714285714</c:v>
                </c:pt>
                <c:pt idx="8939">
                  <c:v>0.94200000000000017</c:v>
                </c:pt>
                <c:pt idx="8940">
                  <c:v>0.17166666666666663</c:v>
                </c:pt>
                <c:pt idx="8941">
                  <c:v>-1.44</c:v>
                </c:pt>
                <c:pt idx="8942">
                  <c:v>1.1259999999999999</c:v>
                </c:pt>
                <c:pt idx="8943">
                  <c:v>1.5883333333333332</c:v>
                </c:pt>
                <c:pt idx="8944">
                  <c:v>1.8781818181818182</c:v>
                </c:pt>
                <c:pt idx="8945">
                  <c:v>-0.93666666666666687</c:v>
                </c:pt>
                <c:pt idx="8946">
                  <c:v>2.1759999999999997</c:v>
                </c:pt>
                <c:pt idx="8947">
                  <c:v>0.82099999999999995</c:v>
                </c:pt>
                <c:pt idx="8948">
                  <c:v>0.60499999999999998</c:v>
                </c:pt>
                <c:pt idx="8949">
                  <c:v>1.32</c:v>
                </c:pt>
                <c:pt idx="8950">
                  <c:v>0.74</c:v>
                </c:pt>
                <c:pt idx="8951">
                  <c:v>3.0140000000000002</c:v>
                </c:pt>
                <c:pt idx="8952">
                  <c:v>0.91625000000000001</c:v>
                </c:pt>
                <c:pt idx="8953">
                  <c:v>0.78499999999999992</c:v>
                </c:pt>
                <c:pt idx="8954">
                  <c:v>1.8539999999999999</c:v>
                </c:pt>
                <c:pt idx="8955">
                  <c:v>-0.74</c:v>
                </c:pt>
                <c:pt idx="8956">
                  <c:v>0.29400000000000004</c:v>
                </c:pt>
                <c:pt idx="8957">
                  <c:v>0.72499999999999998</c:v>
                </c:pt>
                <c:pt idx="8958">
                  <c:v>0.88250000000000006</c:v>
                </c:pt>
                <c:pt idx="8959">
                  <c:v>9.5000000000000015E-2</c:v>
                </c:pt>
                <c:pt idx="8960">
                  <c:v>0.52249999999999996</c:v>
                </c:pt>
                <c:pt idx="8961">
                  <c:v>2.34</c:v>
                </c:pt>
                <c:pt idx="8962">
                  <c:v>-0.66333333333333322</c:v>
                </c:pt>
                <c:pt idx="8963">
                  <c:v>2.7228571428571429</c:v>
                </c:pt>
                <c:pt idx="8964">
                  <c:v>0.46200000000000002</c:v>
                </c:pt>
                <c:pt idx="8965">
                  <c:v>1.8179999999999996</c:v>
                </c:pt>
                <c:pt idx="8966">
                  <c:v>0.77</c:v>
                </c:pt>
                <c:pt idx="8967">
                  <c:v>1.7155555555555555</c:v>
                </c:pt>
                <c:pt idx="8968">
                  <c:v>0.30666666666666664</c:v>
                </c:pt>
                <c:pt idx="8969">
                  <c:v>-1.93</c:v>
                </c:pt>
                <c:pt idx="8970">
                  <c:v>1.2566666666666666</c:v>
                </c:pt>
                <c:pt idx="8971">
                  <c:v>0.58166666666666667</c:v>
                </c:pt>
                <c:pt idx="8972">
                  <c:v>-1.2042857142857142</c:v>
                </c:pt>
                <c:pt idx="8973">
                  <c:v>-0.26200000000000012</c:v>
                </c:pt>
                <c:pt idx="8974">
                  <c:v>-0.95</c:v>
                </c:pt>
                <c:pt idx="8975">
                  <c:v>2.0111111111111111</c:v>
                </c:pt>
                <c:pt idx="8976">
                  <c:v>-0.44800000000000006</c:v>
                </c:pt>
                <c:pt idx="8977">
                  <c:v>-0.82250000000000001</c:v>
                </c:pt>
                <c:pt idx="8978">
                  <c:v>-0.94666666666666666</c:v>
                </c:pt>
                <c:pt idx="8979">
                  <c:v>0.83200000000000007</c:v>
                </c:pt>
                <c:pt idx="8980">
                  <c:v>1.1500000000000001</c:v>
                </c:pt>
                <c:pt idx="8981">
                  <c:v>1.0780000000000001</c:v>
                </c:pt>
                <c:pt idx="8982">
                  <c:v>-0.52333333333333332</c:v>
                </c:pt>
                <c:pt idx="8983">
                  <c:v>1.5957142857142856</c:v>
                </c:pt>
                <c:pt idx="8984">
                  <c:v>0.56500000000000006</c:v>
                </c:pt>
                <c:pt idx="8985">
                  <c:v>-0.57999999999999996</c:v>
                </c:pt>
                <c:pt idx="8986">
                  <c:v>1.8199999999999996</c:v>
                </c:pt>
                <c:pt idx="8987">
                  <c:v>1.6825000000000001</c:v>
                </c:pt>
                <c:pt idx="8988">
                  <c:v>1.3599999999999999</c:v>
                </c:pt>
                <c:pt idx="8989">
                  <c:v>2.2360000000000002</c:v>
                </c:pt>
                <c:pt idx="8990">
                  <c:v>0.56249999999999989</c:v>
                </c:pt>
                <c:pt idx="8991">
                  <c:v>-1.08</c:v>
                </c:pt>
                <c:pt idx="8992">
                  <c:v>-0.76249999999999996</c:v>
                </c:pt>
                <c:pt idx="8993">
                  <c:v>-0.93</c:v>
                </c:pt>
                <c:pt idx="8994">
                  <c:v>0.32333333333333336</c:v>
                </c:pt>
                <c:pt idx="8995">
                  <c:v>0.7466666666666667</c:v>
                </c:pt>
                <c:pt idx="8996">
                  <c:v>0.71400000000000008</c:v>
                </c:pt>
                <c:pt idx="8997">
                  <c:v>1.5499999999999998</c:v>
                </c:pt>
                <c:pt idx="8998">
                  <c:v>1.0780000000000001</c:v>
                </c:pt>
                <c:pt idx="8999">
                  <c:v>1.0933333333333333</c:v>
                </c:pt>
                <c:pt idx="9000">
                  <c:v>-0.33714285714285713</c:v>
                </c:pt>
                <c:pt idx="9001">
                  <c:v>-1.1299999999999999</c:v>
                </c:pt>
                <c:pt idx="9002">
                  <c:v>1.8833333333333335</c:v>
                </c:pt>
                <c:pt idx="9003">
                  <c:v>0.91166666666666674</c:v>
                </c:pt>
                <c:pt idx="9004">
                  <c:v>-3.0166666666666662</c:v>
                </c:pt>
                <c:pt idx="9005">
                  <c:v>-8.9999999999999927E-2</c:v>
                </c:pt>
                <c:pt idx="9006">
                  <c:v>0.88428571428571423</c:v>
                </c:pt>
                <c:pt idx="9007">
                  <c:v>0.65250000000000008</c:v>
                </c:pt>
                <c:pt idx="9008">
                  <c:v>-0.89</c:v>
                </c:pt>
                <c:pt idx="9009">
                  <c:v>1.0777777777777777</c:v>
                </c:pt>
                <c:pt idx="9010">
                  <c:v>1.6571428571428568</c:v>
                </c:pt>
                <c:pt idx="9011">
                  <c:v>0.21454545454545448</c:v>
                </c:pt>
                <c:pt idx="9012">
                  <c:v>0.70333333333333314</c:v>
                </c:pt>
                <c:pt idx="9013">
                  <c:v>0.56666666666666665</c:v>
                </c:pt>
                <c:pt idx="9014">
                  <c:v>0.40500000000000003</c:v>
                </c:pt>
                <c:pt idx="9015">
                  <c:v>0.7</c:v>
                </c:pt>
                <c:pt idx="9016">
                  <c:v>1.2185714285714284</c:v>
                </c:pt>
                <c:pt idx="9017">
                  <c:v>1.865</c:v>
                </c:pt>
                <c:pt idx="9018">
                  <c:v>2.7887499999999998</c:v>
                </c:pt>
                <c:pt idx="9019">
                  <c:v>0</c:v>
                </c:pt>
                <c:pt idx="9020">
                  <c:v>0</c:v>
                </c:pt>
                <c:pt idx="9021">
                  <c:v>1.1966666666666665</c:v>
                </c:pt>
                <c:pt idx="9022">
                  <c:v>0</c:v>
                </c:pt>
                <c:pt idx="9023">
                  <c:v>-0.78333333333333333</c:v>
                </c:pt>
                <c:pt idx="9024">
                  <c:v>0.36400000000000005</c:v>
                </c:pt>
                <c:pt idx="9025">
                  <c:v>-0.40799999999999992</c:v>
                </c:pt>
                <c:pt idx="9026">
                  <c:v>-1.8080000000000003</c:v>
                </c:pt>
                <c:pt idx="9027">
                  <c:v>-1.925</c:v>
                </c:pt>
                <c:pt idx="9028">
                  <c:v>3.4528571428571433</c:v>
                </c:pt>
                <c:pt idx="9029">
                  <c:v>1.1809999999999996</c:v>
                </c:pt>
                <c:pt idx="9030">
                  <c:v>1.0366666666666666</c:v>
                </c:pt>
                <c:pt idx="9031">
                  <c:v>-0.96400000000000008</c:v>
                </c:pt>
                <c:pt idx="9032">
                  <c:v>-1.0249999999999999</c:v>
                </c:pt>
                <c:pt idx="9033">
                  <c:v>-0.20250000000000001</c:v>
                </c:pt>
                <c:pt idx="9034">
                  <c:v>1.2033333333333331</c:v>
                </c:pt>
                <c:pt idx="9035">
                  <c:v>-0.34499999999999997</c:v>
                </c:pt>
                <c:pt idx="9036">
                  <c:v>0.31</c:v>
                </c:pt>
                <c:pt idx="9037">
                  <c:v>-0.66999999999999993</c:v>
                </c:pt>
                <c:pt idx="9038">
                  <c:v>0.2</c:v>
                </c:pt>
                <c:pt idx="9039">
                  <c:v>1.7262500000000001</c:v>
                </c:pt>
                <c:pt idx="9040">
                  <c:v>-0.375</c:v>
                </c:pt>
                <c:pt idx="9041">
                  <c:v>1.5720000000000001</c:v>
                </c:pt>
                <c:pt idx="9042">
                  <c:v>0.7042857142857144</c:v>
                </c:pt>
                <c:pt idx="9043">
                  <c:v>0.92099999999999993</c:v>
                </c:pt>
                <c:pt idx="9044">
                  <c:v>1.2800000000000002</c:v>
                </c:pt>
                <c:pt idx="9045">
                  <c:v>-0.67666666666666675</c:v>
                </c:pt>
                <c:pt idx="9046">
                  <c:v>1.3924999999999998</c:v>
                </c:pt>
                <c:pt idx="9047">
                  <c:v>1.6357142857142857</c:v>
                </c:pt>
                <c:pt idx="9048">
                  <c:v>0.77333333333333343</c:v>
                </c:pt>
                <c:pt idx="9049">
                  <c:v>-0.25714285714285717</c:v>
                </c:pt>
                <c:pt idx="9050">
                  <c:v>1.3925000000000001</c:v>
                </c:pt>
                <c:pt idx="9051">
                  <c:v>2.2614285714285716</c:v>
                </c:pt>
                <c:pt idx="9052">
                  <c:v>-2.7183333333333333</c:v>
                </c:pt>
                <c:pt idx="9053">
                  <c:v>1.1166666666666667</c:v>
                </c:pt>
                <c:pt idx="9054">
                  <c:v>-0.96799999999999997</c:v>
                </c:pt>
                <c:pt idx="9055">
                  <c:v>3.6666666666666549E-2</c:v>
                </c:pt>
                <c:pt idx="9056">
                  <c:v>0.28666666666666668</c:v>
                </c:pt>
                <c:pt idx="9057">
                  <c:v>0.17799999999999994</c:v>
                </c:pt>
                <c:pt idx="9058">
                  <c:v>1.3999999999999997</c:v>
                </c:pt>
                <c:pt idx="9059">
                  <c:v>-0.22285714285714286</c:v>
                </c:pt>
                <c:pt idx="9060">
                  <c:v>1.6533333333333333</c:v>
                </c:pt>
                <c:pt idx="9061">
                  <c:v>2.0491666666666668</c:v>
                </c:pt>
                <c:pt idx="9062">
                  <c:v>-0.44375000000000003</c:v>
                </c:pt>
                <c:pt idx="9063">
                  <c:v>-1.5033333333333332</c:v>
                </c:pt>
                <c:pt idx="9064">
                  <c:v>-0.11499999999999999</c:v>
                </c:pt>
                <c:pt idx="9065">
                  <c:v>-0.126</c:v>
                </c:pt>
                <c:pt idx="9066">
                  <c:v>-0.87000000000000011</c:v>
                </c:pt>
                <c:pt idx="9067">
                  <c:v>0.64200000000000002</c:v>
                </c:pt>
                <c:pt idx="9068">
                  <c:v>0.49666666666666676</c:v>
                </c:pt>
                <c:pt idx="9069">
                  <c:v>1.3191666666666668</c:v>
                </c:pt>
                <c:pt idx="9070">
                  <c:v>0.54111111111111099</c:v>
                </c:pt>
                <c:pt idx="9071">
                  <c:v>1.1620000000000001</c:v>
                </c:pt>
                <c:pt idx="9072">
                  <c:v>0.46599999999999991</c:v>
                </c:pt>
                <c:pt idx="9073">
                  <c:v>0.23999999999999994</c:v>
                </c:pt>
                <c:pt idx="9074">
                  <c:v>0</c:v>
                </c:pt>
                <c:pt idx="9075">
                  <c:v>1.7425000000000002</c:v>
                </c:pt>
                <c:pt idx="9076">
                  <c:v>0.15999999999999998</c:v>
                </c:pt>
                <c:pt idx="9077">
                  <c:v>0.17444444444444451</c:v>
                </c:pt>
                <c:pt idx="9078">
                  <c:v>0.51000000000000023</c:v>
                </c:pt>
                <c:pt idx="9079">
                  <c:v>1.1914285714285715</c:v>
                </c:pt>
                <c:pt idx="9080">
                  <c:v>1.46</c:v>
                </c:pt>
                <c:pt idx="9081">
                  <c:v>0.22500000000000003</c:v>
                </c:pt>
                <c:pt idx="9082">
                  <c:v>-1.0783333333333334</c:v>
                </c:pt>
                <c:pt idx="9083">
                  <c:v>1.5</c:v>
                </c:pt>
                <c:pt idx="9084">
                  <c:v>2.62</c:v>
                </c:pt>
                <c:pt idx="9085">
                  <c:v>0.48999999999999988</c:v>
                </c:pt>
                <c:pt idx="9086">
                  <c:v>-1.0633333333333332</c:v>
                </c:pt>
                <c:pt idx="9087">
                  <c:v>-0.1</c:v>
                </c:pt>
                <c:pt idx="9088">
                  <c:v>5.000000000000001E-2</c:v>
                </c:pt>
                <c:pt idx="9089">
                  <c:v>-0.84500000000000008</c:v>
                </c:pt>
                <c:pt idx="9090">
                  <c:v>1.39625</c:v>
                </c:pt>
                <c:pt idx="9091">
                  <c:v>0.5099999999999999</c:v>
                </c:pt>
                <c:pt idx="9092">
                  <c:v>6.285714285714282E-2</c:v>
                </c:pt>
                <c:pt idx="9093">
                  <c:v>-1.4233333333333336</c:v>
                </c:pt>
                <c:pt idx="9094">
                  <c:v>1.3714285714285714</c:v>
                </c:pt>
                <c:pt idx="9095">
                  <c:v>0.84235294117647053</c:v>
                </c:pt>
                <c:pt idx="9096">
                  <c:v>2.4766666666666666</c:v>
                </c:pt>
                <c:pt idx="9097">
                  <c:v>-0.85333333333333339</c:v>
                </c:pt>
                <c:pt idx="9098">
                  <c:v>-2.4300000000000002</c:v>
                </c:pt>
                <c:pt idx="9099">
                  <c:v>1.3066666666666666</c:v>
                </c:pt>
                <c:pt idx="9100">
                  <c:v>0.65333333333333321</c:v>
                </c:pt>
                <c:pt idx="9101">
                  <c:v>0.21</c:v>
                </c:pt>
                <c:pt idx="9102">
                  <c:v>1.9014285714285712</c:v>
                </c:pt>
                <c:pt idx="9103">
                  <c:v>1.4750000000000001</c:v>
                </c:pt>
                <c:pt idx="9104">
                  <c:v>2.1188888888888888</c:v>
                </c:pt>
                <c:pt idx="9105">
                  <c:v>-0.09</c:v>
                </c:pt>
                <c:pt idx="9106">
                  <c:v>-0.56000000000000005</c:v>
                </c:pt>
                <c:pt idx="9107">
                  <c:v>1.0138461538461538</c:v>
                </c:pt>
                <c:pt idx="9108">
                  <c:v>1.3557142857142856</c:v>
                </c:pt>
                <c:pt idx="9109">
                  <c:v>-0.5</c:v>
                </c:pt>
                <c:pt idx="9110">
                  <c:v>1.8841666666666665</c:v>
                </c:pt>
                <c:pt idx="9111">
                  <c:v>1.31</c:v>
                </c:pt>
                <c:pt idx="9112">
                  <c:v>-0.11999999999999995</c:v>
                </c:pt>
                <c:pt idx="9113">
                  <c:v>1.999999999999998E-2</c:v>
                </c:pt>
                <c:pt idx="9114">
                  <c:v>0.89714285714285735</c:v>
                </c:pt>
                <c:pt idx="9115">
                  <c:v>-0.26666666666666661</c:v>
                </c:pt>
                <c:pt idx="9116">
                  <c:v>1.1833333333333333</c:v>
                </c:pt>
                <c:pt idx="9117">
                  <c:v>-1.9550000000000001</c:v>
                </c:pt>
                <c:pt idx="9118">
                  <c:v>-9.3999999999999986E-2</c:v>
                </c:pt>
                <c:pt idx="9119">
                  <c:v>1.55375</c:v>
                </c:pt>
                <c:pt idx="9120">
                  <c:v>0.63714285714285712</c:v>
                </c:pt>
                <c:pt idx="9121">
                  <c:v>-4.1428571428571495E-2</c:v>
                </c:pt>
                <c:pt idx="9122">
                  <c:v>1.1966666666666665</c:v>
                </c:pt>
                <c:pt idx="9123">
                  <c:v>-1.26</c:v>
                </c:pt>
                <c:pt idx="9124">
                  <c:v>-1.0150000000000001</c:v>
                </c:pt>
                <c:pt idx="9125">
                  <c:v>1.84</c:v>
                </c:pt>
                <c:pt idx="9126">
                  <c:v>0.73199999999999998</c:v>
                </c:pt>
                <c:pt idx="9127">
                  <c:v>0.83399999999999996</c:v>
                </c:pt>
                <c:pt idx="9128">
                  <c:v>1.2666666666666666</c:v>
                </c:pt>
                <c:pt idx="9129">
                  <c:v>1.5722222222222222</c:v>
                </c:pt>
                <c:pt idx="9130">
                  <c:v>-9.9999999999999978E-2</c:v>
                </c:pt>
                <c:pt idx="9131">
                  <c:v>1.3</c:v>
                </c:pt>
                <c:pt idx="9132">
                  <c:v>-0.27</c:v>
                </c:pt>
                <c:pt idx="9133">
                  <c:v>-0.63249999999999995</c:v>
                </c:pt>
                <c:pt idx="9134">
                  <c:v>2.31</c:v>
                </c:pt>
                <c:pt idx="9135">
                  <c:v>2.25</c:v>
                </c:pt>
                <c:pt idx="9136">
                  <c:v>1.4214285714285715</c:v>
                </c:pt>
                <c:pt idx="9137">
                  <c:v>0.86999999999999988</c:v>
                </c:pt>
                <c:pt idx="9138">
                  <c:v>-0.17666666666666653</c:v>
                </c:pt>
                <c:pt idx="9139">
                  <c:v>0.77249999999999996</c:v>
                </c:pt>
                <c:pt idx="9140">
                  <c:v>1.42</c:v>
                </c:pt>
                <c:pt idx="9141">
                  <c:v>0.77500000000000002</c:v>
                </c:pt>
                <c:pt idx="9142">
                  <c:v>-1.19</c:v>
                </c:pt>
                <c:pt idx="9143">
                  <c:v>1.1499999999999999</c:v>
                </c:pt>
                <c:pt idx="9144">
                  <c:v>-0.13800000000000001</c:v>
                </c:pt>
                <c:pt idx="9145">
                  <c:v>0.6785714285714286</c:v>
                </c:pt>
                <c:pt idx="9146">
                  <c:v>-0.15</c:v>
                </c:pt>
                <c:pt idx="9147">
                  <c:v>0.04</c:v>
                </c:pt>
                <c:pt idx="9148">
                  <c:v>0.16000000000000009</c:v>
                </c:pt>
                <c:pt idx="9149">
                  <c:v>0.54666666666666663</c:v>
                </c:pt>
                <c:pt idx="9150">
                  <c:v>1.952</c:v>
                </c:pt>
                <c:pt idx="9151">
                  <c:v>0.95000000000000007</c:v>
                </c:pt>
                <c:pt idx="9152">
                  <c:v>-0.21</c:v>
                </c:pt>
                <c:pt idx="9153">
                  <c:v>-0.50000000000000022</c:v>
                </c:pt>
                <c:pt idx="9154">
                  <c:v>0.38571428571428573</c:v>
                </c:pt>
                <c:pt idx="9155">
                  <c:v>-0.45</c:v>
                </c:pt>
                <c:pt idx="9156">
                  <c:v>1.9545454545454541</c:v>
                </c:pt>
                <c:pt idx="9157">
                  <c:v>-1.3257142857142858</c:v>
                </c:pt>
                <c:pt idx="9158">
                  <c:v>1.6400000000000001</c:v>
                </c:pt>
                <c:pt idx="9159">
                  <c:v>0.56800000000000006</c:v>
                </c:pt>
                <c:pt idx="9160">
                  <c:v>-0.85875000000000001</c:v>
                </c:pt>
                <c:pt idx="9161">
                  <c:v>-1.59</c:v>
                </c:pt>
                <c:pt idx="9162">
                  <c:v>1.645</c:v>
                </c:pt>
                <c:pt idx="9163">
                  <c:v>1.0079999999999998</c:v>
                </c:pt>
                <c:pt idx="9164">
                  <c:v>1.0383333333333331</c:v>
                </c:pt>
                <c:pt idx="9165">
                  <c:v>0.18857142857142858</c:v>
                </c:pt>
                <c:pt idx="9166">
                  <c:v>0.65666666666666673</c:v>
                </c:pt>
                <c:pt idx="9167">
                  <c:v>-0.74</c:v>
                </c:pt>
                <c:pt idx="9168">
                  <c:v>9.9999999999999978E-2</c:v>
                </c:pt>
                <c:pt idx="9169">
                  <c:v>2.2166666666666668</c:v>
                </c:pt>
                <c:pt idx="9170">
                  <c:v>-1.1316666666666668</c:v>
                </c:pt>
                <c:pt idx="9171">
                  <c:v>1.0216666666666667</c:v>
                </c:pt>
                <c:pt idx="9172">
                  <c:v>0.91999999999999993</c:v>
                </c:pt>
                <c:pt idx="9173">
                  <c:v>-0.19749999999999995</c:v>
                </c:pt>
                <c:pt idx="9174">
                  <c:v>1.94</c:v>
                </c:pt>
                <c:pt idx="9175">
                  <c:v>-2.9433333333333329</c:v>
                </c:pt>
                <c:pt idx="9176">
                  <c:v>-1.8733333333333333</c:v>
                </c:pt>
                <c:pt idx="9177">
                  <c:v>-2.0299999999999998</c:v>
                </c:pt>
                <c:pt idx="9178">
                  <c:v>0.34666666666666673</c:v>
                </c:pt>
                <c:pt idx="9179">
                  <c:v>1.175</c:v>
                </c:pt>
                <c:pt idx="9180">
                  <c:v>-5.571428571428573E-2</c:v>
                </c:pt>
                <c:pt idx="9181">
                  <c:v>2.11</c:v>
                </c:pt>
                <c:pt idx="9182">
                  <c:v>0.16999999999999996</c:v>
                </c:pt>
                <c:pt idx="9183">
                  <c:v>-2.39</c:v>
                </c:pt>
                <c:pt idx="9184">
                  <c:v>0.90666666666666662</c:v>
                </c:pt>
                <c:pt idx="9185">
                  <c:v>0.99444444444444458</c:v>
                </c:pt>
                <c:pt idx="9186">
                  <c:v>1.0024999999999999</c:v>
                </c:pt>
                <c:pt idx="9187">
                  <c:v>0.56499999999999995</c:v>
                </c:pt>
                <c:pt idx="9188">
                  <c:v>0.49750000000000005</c:v>
                </c:pt>
                <c:pt idx="9189">
                  <c:v>2.8466666666666671</c:v>
                </c:pt>
                <c:pt idx="9190">
                  <c:v>0</c:v>
                </c:pt>
                <c:pt idx="9191">
                  <c:v>0</c:v>
                </c:pt>
                <c:pt idx="9192">
                  <c:v>-1.08</c:v>
                </c:pt>
                <c:pt idx="9193">
                  <c:v>-0.20333333333333334</c:v>
                </c:pt>
                <c:pt idx="9194">
                  <c:v>2.4999999999999994E-2</c:v>
                </c:pt>
                <c:pt idx="9195">
                  <c:v>-0.47499999999999998</c:v>
                </c:pt>
                <c:pt idx="9196">
                  <c:v>-0.11000000000000003</c:v>
                </c:pt>
                <c:pt idx="9197">
                  <c:v>0.5099999999999999</c:v>
                </c:pt>
                <c:pt idx="9198">
                  <c:v>1.19</c:v>
                </c:pt>
                <c:pt idx="9199">
                  <c:v>0.38777777777777778</c:v>
                </c:pt>
                <c:pt idx="9200">
                  <c:v>1.9340000000000004</c:v>
                </c:pt>
                <c:pt idx="9201">
                  <c:v>-1.23</c:v>
                </c:pt>
                <c:pt idx="9202">
                  <c:v>-0.22833333333333328</c:v>
                </c:pt>
                <c:pt idx="9203">
                  <c:v>-0.11499999999999999</c:v>
                </c:pt>
                <c:pt idx="9204">
                  <c:v>1.1066666666666667</c:v>
                </c:pt>
                <c:pt idx="9205">
                  <c:v>0.69</c:v>
                </c:pt>
                <c:pt idx="9206">
                  <c:v>0.83000000000000007</c:v>
                </c:pt>
                <c:pt idx="9207">
                  <c:v>0.25</c:v>
                </c:pt>
                <c:pt idx="9208">
                  <c:v>-0.58000000000000007</c:v>
                </c:pt>
                <c:pt idx="9209">
                  <c:v>1.8825000000000001</c:v>
                </c:pt>
                <c:pt idx="9210">
                  <c:v>-8.3999999999999936E-2</c:v>
                </c:pt>
                <c:pt idx="9211">
                  <c:v>0.58833333333333326</c:v>
                </c:pt>
                <c:pt idx="9212">
                  <c:v>-0.22599999999999998</c:v>
                </c:pt>
                <c:pt idx="9213">
                  <c:v>0.66666666666666663</c:v>
                </c:pt>
                <c:pt idx="9214">
                  <c:v>-0.28749999999999992</c:v>
                </c:pt>
                <c:pt idx="9215">
                  <c:v>0.64</c:v>
                </c:pt>
                <c:pt idx="9216">
                  <c:v>0.25</c:v>
                </c:pt>
                <c:pt idx="9217">
                  <c:v>0.308</c:v>
                </c:pt>
                <c:pt idx="9218">
                  <c:v>1.7374999999999998</c:v>
                </c:pt>
                <c:pt idx="9219">
                  <c:v>1.4850000000000001</c:v>
                </c:pt>
                <c:pt idx="9220">
                  <c:v>-1.0585714285714285</c:v>
                </c:pt>
                <c:pt idx="9221">
                  <c:v>-1.075</c:v>
                </c:pt>
                <c:pt idx="9222">
                  <c:v>-0.4880000000000001</c:v>
                </c:pt>
                <c:pt idx="9223">
                  <c:v>1.4288888888888889</c:v>
                </c:pt>
                <c:pt idx="9224">
                  <c:v>1.17875</c:v>
                </c:pt>
                <c:pt idx="9225">
                  <c:v>-2.0024999999999999</c:v>
                </c:pt>
                <c:pt idx="9226">
                  <c:v>1.6614285714285713</c:v>
                </c:pt>
                <c:pt idx="9227">
                  <c:v>-1</c:v>
                </c:pt>
                <c:pt idx="9228">
                  <c:v>0.4162499999999999</c:v>
                </c:pt>
                <c:pt idx="9229">
                  <c:v>-0.24833333333333338</c:v>
                </c:pt>
                <c:pt idx="9230">
                  <c:v>-2.3475000000000001</c:v>
                </c:pt>
                <c:pt idx="9231">
                  <c:v>1.8774999999999999</c:v>
                </c:pt>
                <c:pt idx="9232">
                  <c:v>-0.34272727272727282</c:v>
                </c:pt>
                <c:pt idx="9233">
                  <c:v>2.9999999999999971E-2</c:v>
                </c:pt>
                <c:pt idx="9234">
                  <c:v>0.85500000000000009</c:v>
                </c:pt>
                <c:pt idx="9235">
                  <c:v>2.29</c:v>
                </c:pt>
                <c:pt idx="9236">
                  <c:v>0.22857142857142851</c:v>
                </c:pt>
                <c:pt idx="9237">
                  <c:v>0.28400000000000014</c:v>
                </c:pt>
                <c:pt idx="9238">
                  <c:v>-0.41</c:v>
                </c:pt>
                <c:pt idx="9239">
                  <c:v>-1.268888888888889</c:v>
                </c:pt>
                <c:pt idx="9240">
                  <c:v>-2.1800000000000002</c:v>
                </c:pt>
                <c:pt idx="9241">
                  <c:v>1.85</c:v>
                </c:pt>
                <c:pt idx="9242">
                  <c:v>0.73124999999999984</c:v>
                </c:pt>
                <c:pt idx="9243">
                  <c:v>-1.44</c:v>
                </c:pt>
                <c:pt idx="9244">
                  <c:v>-1.6342857142857146</c:v>
                </c:pt>
                <c:pt idx="9245">
                  <c:v>2.0640000000000001</c:v>
                </c:pt>
                <c:pt idx="9246">
                  <c:v>2.2599999999999998</c:v>
                </c:pt>
                <c:pt idx="9247">
                  <c:v>-0.18666666666666662</c:v>
                </c:pt>
                <c:pt idx="9248">
                  <c:v>2.65</c:v>
                </c:pt>
                <c:pt idx="9249">
                  <c:v>1.4100000000000001</c:v>
                </c:pt>
                <c:pt idx="9250">
                  <c:v>0.15000000000000002</c:v>
                </c:pt>
                <c:pt idx="9251">
                  <c:v>-1.6300000000000001</c:v>
                </c:pt>
                <c:pt idx="9252">
                  <c:v>0</c:v>
                </c:pt>
                <c:pt idx="9253">
                  <c:v>0.41500000000000004</c:v>
                </c:pt>
                <c:pt idx="9254">
                  <c:v>-9.000000000000008E-2</c:v>
                </c:pt>
                <c:pt idx="9255">
                  <c:v>1.7993333333333335</c:v>
                </c:pt>
                <c:pt idx="9256">
                  <c:v>0.43</c:v>
                </c:pt>
                <c:pt idx="9257">
                  <c:v>-1.1975</c:v>
                </c:pt>
                <c:pt idx="9258">
                  <c:v>-2.4119999999999999</c:v>
                </c:pt>
                <c:pt idx="9259">
                  <c:v>-0.26</c:v>
                </c:pt>
                <c:pt idx="9260">
                  <c:v>0.84727272727272751</c:v>
                </c:pt>
                <c:pt idx="9261">
                  <c:v>0.85749999999999993</c:v>
                </c:pt>
                <c:pt idx="9262">
                  <c:v>0.746</c:v>
                </c:pt>
                <c:pt idx="9263">
                  <c:v>7.3749999999999996E-2</c:v>
                </c:pt>
                <c:pt idx="9264">
                  <c:v>1.3583333333333334</c:v>
                </c:pt>
                <c:pt idx="9265">
                  <c:v>-2.09</c:v>
                </c:pt>
                <c:pt idx="9266">
                  <c:v>-0.15428571428571436</c:v>
                </c:pt>
                <c:pt idx="9267">
                  <c:v>-0.8640000000000001</c:v>
                </c:pt>
                <c:pt idx="9268">
                  <c:v>0.2679999999999999</c:v>
                </c:pt>
                <c:pt idx="9269">
                  <c:v>-1.0139999999999998</c:v>
                </c:pt>
                <c:pt idx="9270">
                  <c:v>0.88</c:v>
                </c:pt>
                <c:pt idx="9271">
                  <c:v>0</c:v>
                </c:pt>
                <c:pt idx="9272">
                  <c:v>1.0987500000000001</c:v>
                </c:pt>
                <c:pt idx="9273">
                  <c:v>1.9644444444444444</c:v>
                </c:pt>
                <c:pt idx="9274">
                  <c:v>1.6330000000000002</c:v>
                </c:pt>
                <c:pt idx="9275">
                  <c:v>1.135</c:v>
                </c:pt>
                <c:pt idx="9276">
                  <c:v>0.76333333333333331</c:v>
                </c:pt>
                <c:pt idx="9277">
                  <c:v>0.56076923076923069</c:v>
                </c:pt>
                <c:pt idx="9278">
                  <c:v>0.41444444444444445</c:v>
                </c:pt>
                <c:pt idx="9279">
                  <c:v>-0.31833333333333341</c:v>
                </c:pt>
                <c:pt idx="9280">
                  <c:v>0.86166666666666647</c:v>
                </c:pt>
                <c:pt idx="9281">
                  <c:v>-0.22200000000000003</c:v>
                </c:pt>
                <c:pt idx="9282">
                  <c:v>0.92777777777777792</c:v>
                </c:pt>
                <c:pt idx="9283">
                  <c:v>0.19999999999999996</c:v>
                </c:pt>
                <c:pt idx="9284">
                  <c:v>-1.0333333333333334</c:v>
                </c:pt>
                <c:pt idx="9285">
                  <c:v>2.2785714285714285</c:v>
                </c:pt>
                <c:pt idx="9286">
                  <c:v>-0.68</c:v>
                </c:pt>
                <c:pt idx="9287">
                  <c:v>-3.0000000000000054E-2</c:v>
                </c:pt>
                <c:pt idx="9288">
                  <c:v>3.6666666666666736E-2</c:v>
                </c:pt>
                <c:pt idx="9289">
                  <c:v>-0.6775000000000001</c:v>
                </c:pt>
                <c:pt idx="9290">
                  <c:v>1.4</c:v>
                </c:pt>
                <c:pt idx="9291">
                  <c:v>2.17</c:v>
                </c:pt>
                <c:pt idx="9292">
                  <c:v>2.0100000000000002</c:v>
                </c:pt>
                <c:pt idx="9293">
                  <c:v>0.43</c:v>
                </c:pt>
                <c:pt idx="9294">
                  <c:v>1.4710000000000003</c:v>
                </c:pt>
                <c:pt idx="9295">
                  <c:v>1.2012499999999999</c:v>
                </c:pt>
                <c:pt idx="9296">
                  <c:v>-0.25999999999999995</c:v>
                </c:pt>
                <c:pt idx="9297">
                  <c:v>0</c:v>
                </c:pt>
                <c:pt idx="9298">
                  <c:v>0.13444444444444442</c:v>
                </c:pt>
                <c:pt idx="9299">
                  <c:v>1.9474999999999998</c:v>
                </c:pt>
                <c:pt idx="9300">
                  <c:v>1.0333333333333334</c:v>
                </c:pt>
                <c:pt idx="9301">
                  <c:v>0.91666666666666663</c:v>
                </c:pt>
                <c:pt idx="9302">
                  <c:v>2.1433333333333331</c:v>
                </c:pt>
                <c:pt idx="9303">
                  <c:v>0</c:v>
                </c:pt>
                <c:pt idx="9304">
                  <c:v>1.4266666666666667</c:v>
                </c:pt>
                <c:pt idx="9305">
                  <c:v>1.4649999999999996</c:v>
                </c:pt>
                <c:pt idx="9306">
                  <c:v>-1.39</c:v>
                </c:pt>
                <c:pt idx="9307">
                  <c:v>-0.88000000000000012</c:v>
                </c:pt>
                <c:pt idx="9308">
                  <c:v>-0.502</c:v>
                </c:pt>
                <c:pt idx="9309">
                  <c:v>0.44833333333333342</c:v>
                </c:pt>
                <c:pt idx="9310">
                  <c:v>2.6974999999999998</c:v>
                </c:pt>
                <c:pt idx="9311">
                  <c:v>0.75</c:v>
                </c:pt>
                <c:pt idx="9312">
                  <c:v>1.4233333333333331</c:v>
                </c:pt>
                <c:pt idx="9313">
                  <c:v>0.88200000000000001</c:v>
                </c:pt>
                <c:pt idx="9314">
                  <c:v>-0.75250000000000006</c:v>
                </c:pt>
                <c:pt idx="9315">
                  <c:v>0.78625</c:v>
                </c:pt>
                <c:pt idx="9316">
                  <c:v>0.71800000000000019</c:v>
                </c:pt>
                <c:pt idx="9317">
                  <c:v>0.97499999999999998</c:v>
                </c:pt>
                <c:pt idx="9318">
                  <c:v>-0.10499999999999995</c:v>
                </c:pt>
                <c:pt idx="9319">
                  <c:v>0.72666666666666668</c:v>
                </c:pt>
                <c:pt idx="9320">
                  <c:v>0.59285714285714286</c:v>
                </c:pt>
                <c:pt idx="9321">
                  <c:v>0.19888888888888895</c:v>
                </c:pt>
                <c:pt idx="9322">
                  <c:v>0.18999999999999995</c:v>
                </c:pt>
                <c:pt idx="9323">
                  <c:v>1.7733333333333332</c:v>
                </c:pt>
                <c:pt idx="9324">
                  <c:v>-0.26999999999999996</c:v>
                </c:pt>
                <c:pt idx="9325">
                  <c:v>0.79333333333333311</c:v>
                </c:pt>
                <c:pt idx="9326">
                  <c:v>1.9550000000000001</c:v>
                </c:pt>
                <c:pt idx="9327">
                  <c:v>9.7500000000000031E-2</c:v>
                </c:pt>
                <c:pt idx="9328">
                  <c:v>-1.1480000000000001</c:v>
                </c:pt>
                <c:pt idx="9329">
                  <c:v>2.0509999999999997</c:v>
                </c:pt>
                <c:pt idx="9330">
                  <c:v>-1.3466666666666667</c:v>
                </c:pt>
                <c:pt idx="9331">
                  <c:v>-0.22714285714285715</c:v>
                </c:pt>
                <c:pt idx="9332">
                  <c:v>-2.0866666666666669</c:v>
                </c:pt>
                <c:pt idx="9333">
                  <c:v>-1.0066666666666666</c:v>
                </c:pt>
                <c:pt idx="9334">
                  <c:v>1.9059999999999999</c:v>
                </c:pt>
                <c:pt idx="9335">
                  <c:v>0.6133333333333334</c:v>
                </c:pt>
                <c:pt idx="9336">
                  <c:v>2.2042857142857142</c:v>
                </c:pt>
                <c:pt idx="9337">
                  <c:v>0.59250000000000003</c:v>
                </c:pt>
                <c:pt idx="9338">
                  <c:v>-0.21</c:v>
                </c:pt>
                <c:pt idx="9339">
                  <c:v>-1.53</c:v>
                </c:pt>
                <c:pt idx="9340">
                  <c:v>-0.68166666666666675</c:v>
                </c:pt>
                <c:pt idx="9341">
                  <c:v>0.29750000000000004</c:v>
                </c:pt>
                <c:pt idx="9342">
                  <c:v>4.7499999999999987E-2</c:v>
                </c:pt>
                <c:pt idx="9343">
                  <c:v>1.4075000000000002</c:v>
                </c:pt>
                <c:pt idx="9344">
                  <c:v>0.67</c:v>
                </c:pt>
                <c:pt idx="9345">
                  <c:v>1.6866666666666672</c:v>
                </c:pt>
                <c:pt idx="9346">
                  <c:v>2.298</c:v>
                </c:pt>
                <c:pt idx="9347">
                  <c:v>-0.37714285714285711</c:v>
                </c:pt>
                <c:pt idx="9348">
                  <c:v>2.0533333333333332</c:v>
                </c:pt>
                <c:pt idx="9349">
                  <c:v>-0.45999999999999996</c:v>
                </c:pt>
                <c:pt idx="9350">
                  <c:v>0.72999999999999987</c:v>
                </c:pt>
                <c:pt idx="9351">
                  <c:v>-0.14749999999999999</c:v>
                </c:pt>
                <c:pt idx="9352">
                  <c:v>2.61</c:v>
                </c:pt>
                <c:pt idx="9353">
                  <c:v>0.83500000000000008</c:v>
                </c:pt>
                <c:pt idx="9354">
                  <c:v>-1.4140000000000001</c:v>
                </c:pt>
                <c:pt idx="9355">
                  <c:v>0.59299999999999986</c:v>
                </c:pt>
                <c:pt idx="9356">
                  <c:v>1.0666666666666667</c:v>
                </c:pt>
                <c:pt idx="9357">
                  <c:v>-1.78</c:v>
                </c:pt>
                <c:pt idx="9358">
                  <c:v>-1.24</c:v>
                </c:pt>
                <c:pt idx="9359">
                  <c:v>0.91</c:v>
                </c:pt>
                <c:pt idx="9360">
                  <c:v>0.69600000000000006</c:v>
                </c:pt>
                <c:pt idx="9361">
                  <c:v>3.47</c:v>
                </c:pt>
                <c:pt idx="9362">
                  <c:v>5.250000000000013E-2</c:v>
                </c:pt>
                <c:pt idx="9363">
                  <c:v>-1.8</c:v>
                </c:pt>
                <c:pt idx="9364">
                  <c:v>0.46749999999999997</c:v>
                </c:pt>
                <c:pt idx="9365">
                  <c:v>-0.42749999999999988</c:v>
                </c:pt>
                <c:pt idx="9366">
                  <c:v>-0.22</c:v>
                </c:pt>
                <c:pt idx="9367">
                  <c:v>1.1599999999999999</c:v>
                </c:pt>
                <c:pt idx="9368">
                  <c:v>-1.1500000000000001</c:v>
                </c:pt>
                <c:pt idx="9369">
                  <c:v>2.33</c:v>
                </c:pt>
                <c:pt idx="9370">
                  <c:v>-7.1999999999999925E-2</c:v>
                </c:pt>
                <c:pt idx="9371">
                  <c:v>0.04</c:v>
                </c:pt>
                <c:pt idx="9372">
                  <c:v>0</c:v>
                </c:pt>
                <c:pt idx="9373">
                  <c:v>3.79</c:v>
                </c:pt>
                <c:pt idx="9374">
                  <c:v>-0.63</c:v>
                </c:pt>
                <c:pt idx="9375">
                  <c:v>-1.1666666666666667</c:v>
                </c:pt>
                <c:pt idx="9376">
                  <c:v>0.44500000000000001</c:v>
                </c:pt>
                <c:pt idx="9377">
                  <c:v>1.292</c:v>
                </c:pt>
                <c:pt idx="9378">
                  <c:v>-0.43666666666666659</c:v>
                </c:pt>
                <c:pt idx="9379">
                  <c:v>1.95</c:v>
                </c:pt>
                <c:pt idx="9380">
                  <c:v>0.41666666666666669</c:v>
                </c:pt>
                <c:pt idx="9381">
                  <c:v>2.23</c:v>
                </c:pt>
                <c:pt idx="9382">
                  <c:v>-0.71</c:v>
                </c:pt>
                <c:pt idx="9383">
                  <c:v>1.5125</c:v>
                </c:pt>
                <c:pt idx="9384">
                  <c:v>0.2950000000000001</c:v>
                </c:pt>
                <c:pt idx="9385">
                  <c:v>-2.3879999999999999</c:v>
                </c:pt>
                <c:pt idx="9386">
                  <c:v>1.8</c:v>
                </c:pt>
                <c:pt idx="9387">
                  <c:v>0.45666666666666672</c:v>
                </c:pt>
                <c:pt idx="9388">
                  <c:v>1.2549999999999997</c:v>
                </c:pt>
                <c:pt idx="9389">
                  <c:v>-0.48428571428571437</c:v>
                </c:pt>
                <c:pt idx="9390">
                  <c:v>-0.495</c:v>
                </c:pt>
                <c:pt idx="9391">
                  <c:v>1.4999999999999939E-2</c:v>
                </c:pt>
                <c:pt idx="9392">
                  <c:v>1.3366666666666669</c:v>
                </c:pt>
                <c:pt idx="9393">
                  <c:v>-2.09</c:v>
                </c:pt>
                <c:pt idx="9394">
                  <c:v>1.6359999999999999</c:v>
                </c:pt>
                <c:pt idx="9395">
                  <c:v>1.2275</c:v>
                </c:pt>
                <c:pt idx="9396">
                  <c:v>-0.7</c:v>
                </c:pt>
                <c:pt idx="9397">
                  <c:v>1.7442857142857144</c:v>
                </c:pt>
                <c:pt idx="9398">
                  <c:v>-0.77200000000000002</c:v>
                </c:pt>
                <c:pt idx="9399">
                  <c:v>0.74199999999999999</c:v>
                </c:pt>
                <c:pt idx="9400">
                  <c:v>-0.59400000000000008</c:v>
                </c:pt>
                <c:pt idx="9401">
                  <c:v>-0.20333333333333328</c:v>
                </c:pt>
                <c:pt idx="9402">
                  <c:v>1.2924999999999998</c:v>
                </c:pt>
                <c:pt idx="9403">
                  <c:v>1.7750000000000001</c:v>
                </c:pt>
                <c:pt idx="9404">
                  <c:v>-1.9725000000000001</c:v>
                </c:pt>
                <c:pt idx="9405">
                  <c:v>1.7388888888888892</c:v>
                </c:pt>
                <c:pt idx="9406">
                  <c:v>-7.4000000000000024E-2</c:v>
                </c:pt>
                <c:pt idx="9407">
                  <c:v>1.0219999999999998</c:v>
                </c:pt>
                <c:pt idx="9408">
                  <c:v>0.375</c:v>
                </c:pt>
                <c:pt idx="9409">
                  <c:v>-2.23</c:v>
                </c:pt>
                <c:pt idx="9410">
                  <c:v>1.907142857142857</c:v>
                </c:pt>
                <c:pt idx="9411">
                  <c:v>2.1799999999999997</c:v>
                </c:pt>
                <c:pt idx="9412">
                  <c:v>-1.21</c:v>
                </c:pt>
                <c:pt idx="9413">
                  <c:v>0.51500000000000001</c:v>
                </c:pt>
                <c:pt idx="9414">
                  <c:v>1.3412500000000001</c:v>
                </c:pt>
                <c:pt idx="9415">
                  <c:v>0.69000000000000006</c:v>
                </c:pt>
                <c:pt idx="9416">
                  <c:v>-1.1600000000000001</c:v>
                </c:pt>
                <c:pt idx="9417">
                  <c:v>-2.0074999999999998</c:v>
                </c:pt>
                <c:pt idx="9418">
                  <c:v>-2.2222222222222157E-2</c:v>
                </c:pt>
                <c:pt idx="9419">
                  <c:v>0.87499999999999989</c:v>
                </c:pt>
                <c:pt idx="9420">
                  <c:v>2.9624999999999999</c:v>
                </c:pt>
                <c:pt idx="9421">
                  <c:v>0.10499999999999998</c:v>
                </c:pt>
                <c:pt idx="9422">
                  <c:v>1.4785714285714289</c:v>
                </c:pt>
                <c:pt idx="9423">
                  <c:v>0.64</c:v>
                </c:pt>
                <c:pt idx="9424">
                  <c:v>2.4983333333333335</c:v>
                </c:pt>
                <c:pt idx="9425">
                  <c:v>2.13</c:v>
                </c:pt>
                <c:pt idx="9426">
                  <c:v>-0.26400000000000001</c:v>
                </c:pt>
                <c:pt idx="9427">
                  <c:v>0.30799999999999994</c:v>
                </c:pt>
                <c:pt idx="9428">
                  <c:v>0.48</c:v>
                </c:pt>
                <c:pt idx="9429">
                  <c:v>-7.2499999999999953E-2</c:v>
                </c:pt>
                <c:pt idx="9430">
                  <c:v>-8.888888888888867E-2</c:v>
                </c:pt>
                <c:pt idx="9431">
                  <c:v>-7.6249999999999957E-2</c:v>
                </c:pt>
                <c:pt idx="9432">
                  <c:v>-0.65</c:v>
                </c:pt>
                <c:pt idx="9433">
                  <c:v>2.1850000000000001</c:v>
                </c:pt>
                <c:pt idx="9434">
                  <c:v>-1.7</c:v>
                </c:pt>
                <c:pt idx="9435">
                  <c:v>-8.0000000000000071E-2</c:v>
                </c:pt>
                <c:pt idx="9436">
                  <c:v>-0.61</c:v>
                </c:pt>
                <c:pt idx="9437">
                  <c:v>-0.45666666666666678</c:v>
                </c:pt>
                <c:pt idx="9438">
                  <c:v>2.1266666666666665</c:v>
                </c:pt>
                <c:pt idx="9439">
                  <c:v>0</c:v>
                </c:pt>
                <c:pt idx="9440">
                  <c:v>0.4528571428571429</c:v>
                </c:pt>
                <c:pt idx="9441">
                  <c:v>-0.69166666666666676</c:v>
                </c:pt>
                <c:pt idx="9442">
                  <c:v>0.61857142857142844</c:v>
                </c:pt>
                <c:pt idx="9443">
                  <c:v>1.3375000000000001</c:v>
                </c:pt>
                <c:pt idx="9444">
                  <c:v>-0.12142857142857148</c:v>
                </c:pt>
                <c:pt idx="9445">
                  <c:v>-0.9524999999999999</c:v>
                </c:pt>
                <c:pt idx="9446">
                  <c:v>1.3287500000000001</c:v>
                </c:pt>
                <c:pt idx="9447">
                  <c:v>1.4421428571428572</c:v>
                </c:pt>
                <c:pt idx="9448">
                  <c:v>-0.94714285714285729</c:v>
                </c:pt>
                <c:pt idx="9449">
                  <c:v>1.9400000000000002</c:v>
                </c:pt>
                <c:pt idx="9450">
                  <c:v>2.82</c:v>
                </c:pt>
                <c:pt idx="9451">
                  <c:v>0.97500000000000009</c:v>
                </c:pt>
                <c:pt idx="9452">
                  <c:v>-0.95285714285714285</c:v>
                </c:pt>
                <c:pt idx="9453">
                  <c:v>-0.52999999999999992</c:v>
                </c:pt>
                <c:pt idx="9454">
                  <c:v>-0.13285714285714284</c:v>
                </c:pt>
                <c:pt idx="9455">
                  <c:v>1.031666666666667</c:v>
                </c:pt>
                <c:pt idx="9456">
                  <c:v>0.29090909090909095</c:v>
                </c:pt>
                <c:pt idx="9457">
                  <c:v>1.84</c:v>
                </c:pt>
                <c:pt idx="9458">
                  <c:v>-0.50375000000000014</c:v>
                </c:pt>
                <c:pt idx="9459">
                  <c:v>1.4300000000000002</c:v>
                </c:pt>
                <c:pt idx="9460">
                  <c:v>0.34999999999999992</c:v>
                </c:pt>
                <c:pt idx="9461">
                  <c:v>-1.99</c:v>
                </c:pt>
                <c:pt idx="9462">
                  <c:v>-0.24</c:v>
                </c:pt>
                <c:pt idx="9463">
                  <c:v>1.1299999999999999</c:v>
                </c:pt>
                <c:pt idx="9464">
                  <c:v>0.66857142857142871</c:v>
                </c:pt>
                <c:pt idx="9465">
                  <c:v>0.33250000000000002</c:v>
                </c:pt>
                <c:pt idx="9466">
                  <c:v>-0.97</c:v>
                </c:pt>
                <c:pt idx="9467">
                  <c:v>-0.72499999999999998</c:v>
                </c:pt>
                <c:pt idx="9468">
                  <c:v>0.995</c:v>
                </c:pt>
                <c:pt idx="9469">
                  <c:v>-0.32250000000000001</c:v>
                </c:pt>
                <c:pt idx="9470">
                  <c:v>5.1666666666666673E-2</c:v>
                </c:pt>
                <c:pt idx="9471">
                  <c:v>2.6149999999999998</c:v>
                </c:pt>
                <c:pt idx="9472">
                  <c:v>2.492</c:v>
                </c:pt>
                <c:pt idx="9473">
                  <c:v>1.595</c:v>
                </c:pt>
                <c:pt idx="9474">
                  <c:v>1.3866666666666667</c:v>
                </c:pt>
                <c:pt idx="9475">
                  <c:v>0.33666666666666667</c:v>
                </c:pt>
                <c:pt idx="9476">
                  <c:v>0.7466666666666667</c:v>
                </c:pt>
                <c:pt idx="9477">
                  <c:v>0.19400000000000001</c:v>
                </c:pt>
                <c:pt idx="9478">
                  <c:v>0.86833333333333329</c:v>
                </c:pt>
                <c:pt idx="9479">
                  <c:v>0.21499999999999997</c:v>
                </c:pt>
                <c:pt idx="9480">
                  <c:v>2.4060000000000006</c:v>
                </c:pt>
                <c:pt idx="9481">
                  <c:v>-0.80249999999999999</c:v>
                </c:pt>
                <c:pt idx="9482">
                  <c:v>0.22250000000000009</c:v>
                </c:pt>
                <c:pt idx="9483">
                  <c:v>-1.085</c:v>
                </c:pt>
                <c:pt idx="9484">
                  <c:v>2.6733333333333333</c:v>
                </c:pt>
                <c:pt idx="9485">
                  <c:v>0.28666666666666668</c:v>
                </c:pt>
                <c:pt idx="9486">
                  <c:v>-0.29249999999999998</c:v>
                </c:pt>
                <c:pt idx="9487">
                  <c:v>1.3333333333333308E-2</c:v>
                </c:pt>
                <c:pt idx="9488">
                  <c:v>-0.50249999999999995</c:v>
                </c:pt>
                <c:pt idx="9489">
                  <c:v>0.308</c:v>
                </c:pt>
                <c:pt idx="9490">
                  <c:v>-1.286</c:v>
                </c:pt>
                <c:pt idx="9491">
                  <c:v>-0.94333333333333336</c:v>
                </c:pt>
                <c:pt idx="9492">
                  <c:v>1.7175</c:v>
                </c:pt>
                <c:pt idx="9493">
                  <c:v>0.31599999999999995</c:v>
                </c:pt>
                <c:pt idx="9494">
                  <c:v>0.29333333333333328</c:v>
                </c:pt>
                <c:pt idx="9495">
                  <c:v>-1.61</c:v>
                </c:pt>
                <c:pt idx="9496">
                  <c:v>0.7985714285714286</c:v>
                </c:pt>
                <c:pt idx="9497">
                  <c:v>0.40749999999999992</c:v>
                </c:pt>
                <c:pt idx="9498">
                  <c:v>-0.36249999999999999</c:v>
                </c:pt>
                <c:pt idx="9499">
                  <c:v>0.63200000000000012</c:v>
                </c:pt>
                <c:pt idx="9500">
                  <c:v>0.76666666666666661</c:v>
                </c:pt>
                <c:pt idx="9501">
                  <c:v>-1.125</c:v>
                </c:pt>
                <c:pt idx="9502">
                  <c:v>0.33600000000000002</c:v>
                </c:pt>
                <c:pt idx="9503">
                  <c:v>2.1285714285714286</c:v>
                </c:pt>
                <c:pt idx="9504">
                  <c:v>0.37333333333333335</c:v>
                </c:pt>
                <c:pt idx="9505">
                  <c:v>-0.79666666666666675</c:v>
                </c:pt>
                <c:pt idx="9506">
                  <c:v>0.628</c:v>
                </c:pt>
                <c:pt idx="9507">
                  <c:v>0.28555555555555556</c:v>
                </c:pt>
                <c:pt idx="9508">
                  <c:v>1.4933333333333334</c:v>
                </c:pt>
                <c:pt idx="9509">
                  <c:v>0.68</c:v>
                </c:pt>
                <c:pt idx="9510">
                  <c:v>0.85600000000000009</c:v>
                </c:pt>
                <c:pt idx="9511">
                  <c:v>0.98999999999999988</c:v>
                </c:pt>
                <c:pt idx="9512">
                  <c:v>0.61499999999999999</c:v>
                </c:pt>
                <c:pt idx="9513">
                  <c:v>-1.766</c:v>
                </c:pt>
                <c:pt idx="9514">
                  <c:v>-0.19999999999999996</c:v>
                </c:pt>
                <c:pt idx="9515">
                  <c:v>-1.6375</c:v>
                </c:pt>
                <c:pt idx="9516">
                  <c:v>0.77500000000000002</c:v>
                </c:pt>
                <c:pt idx="9517">
                  <c:v>0.31428571428571422</c:v>
                </c:pt>
                <c:pt idx="9518">
                  <c:v>-0.3816666666666666</c:v>
                </c:pt>
                <c:pt idx="9519">
                  <c:v>0.50600000000000001</c:v>
                </c:pt>
                <c:pt idx="9520">
                  <c:v>0.36714285714285716</c:v>
                </c:pt>
                <c:pt idx="9521">
                  <c:v>0.54</c:v>
                </c:pt>
                <c:pt idx="9522">
                  <c:v>-0.48333333333333339</c:v>
                </c:pt>
                <c:pt idx="9523">
                  <c:v>1.5266666666666668</c:v>
                </c:pt>
                <c:pt idx="9524">
                  <c:v>1.1800000000000002</c:v>
                </c:pt>
                <c:pt idx="9525">
                  <c:v>1.0760000000000001</c:v>
                </c:pt>
                <c:pt idx="9526">
                  <c:v>1.5475000000000001</c:v>
                </c:pt>
                <c:pt idx="9527">
                  <c:v>-2.71</c:v>
                </c:pt>
                <c:pt idx="9528">
                  <c:v>1.34</c:v>
                </c:pt>
                <c:pt idx="9529">
                  <c:v>-0.6333333333333333</c:v>
                </c:pt>
                <c:pt idx="9530">
                  <c:v>0.65</c:v>
                </c:pt>
                <c:pt idx="9531">
                  <c:v>2.1957142857142857</c:v>
                </c:pt>
                <c:pt idx="9532">
                  <c:v>1.2040000000000002</c:v>
                </c:pt>
                <c:pt idx="9533">
                  <c:v>-0.87</c:v>
                </c:pt>
                <c:pt idx="9534">
                  <c:v>1.8099999999999998</c:v>
                </c:pt>
                <c:pt idx="9535">
                  <c:v>0.42500000000000004</c:v>
                </c:pt>
                <c:pt idx="9536">
                  <c:v>1.4425000000000001</c:v>
                </c:pt>
                <c:pt idx="9537">
                  <c:v>0.31777777777777766</c:v>
                </c:pt>
                <c:pt idx="9538">
                  <c:v>1.6049999999999998</c:v>
                </c:pt>
                <c:pt idx="9539">
                  <c:v>0.28999999999999998</c:v>
                </c:pt>
                <c:pt idx="9540">
                  <c:v>0.76833333333333342</c:v>
                </c:pt>
                <c:pt idx="9541">
                  <c:v>1.63</c:v>
                </c:pt>
                <c:pt idx="9542">
                  <c:v>0.7666666666666665</c:v>
                </c:pt>
                <c:pt idx="9543">
                  <c:v>8.6000000000000035E-2</c:v>
                </c:pt>
                <c:pt idx="9544">
                  <c:v>1.5660000000000001</c:v>
                </c:pt>
                <c:pt idx="9545">
                  <c:v>0.78999999999999992</c:v>
                </c:pt>
                <c:pt idx="9546">
                  <c:v>0.28500000000000003</c:v>
                </c:pt>
                <c:pt idx="9547">
                  <c:v>-0.4</c:v>
                </c:pt>
                <c:pt idx="9548">
                  <c:v>-1.7349999999999999</c:v>
                </c:pt>
                <c:pt idx="9549">
                  <c:v>-0.52599999999999991</c:v>
                </c:pt>
                <c:pt idx="9550">
                  <c:v>1.474285714285714</c:v>
                </c:pt>
                <c:pt idx="9551">
                  <c:v>1.8999999999999997</c:v>
                </c:pt>
                <c:pt idx="9552">
                  <c:v>-2.4524999999999997</c:v>
                </c:pt>
                <c:pt idx="9553">
                  <c:v>-0.16125000000000003</c:v>
                </c:pt>
                <c:pt idx="9554">
                  <c:v>0.8012499999999998</c:v>
                </c:pt>
                <c:pt idx="9555">
                  <c:v>0.66500000000000004</c:v>
                </c:pt>
                <c:pt idx="9556">
                  <c:v>-0.33499999999999996</c:v>
                </c:pt>
                <c:pt idx="9557">
                  <c:v>0.42249999999999988</c:v>
                </c:pt>
                <c:pt idx="9558">
                  <c:v>0.29499999999999998</c:v>
                </c:pt>
                <c:pt idx="9559">
                  <c:v>2.2799999999999998</c:v>
                </c:pt>
                <c:pt idx="9560">
                  <c:v>-0.85399999999999987</c:v>
                </c:pt>
                <c:pt idx="9561">
                  <c:v>1.0333333333333334</c:v>
                </c:pt>
                <c:pt idx="9562">
                  <c:v>-1.84</c:v>
                </c:pt>
                <c:pt idx="9563">
                  <c:v>0.40000000000000013</c:v>
                </c:pt>
                <c:pt idx="9564">
                  <c:v>-0.82428571428571418</c:v>
                </c:pt>
                <c:pt idx="9565">
                  <c:v>-0.35</c:v>
                </c:pt>
                <c:pt idx="9566">
                  <c:v>-0.2466666666666667</c:v>
                </c:pt>
                <c:pt idx="9567">
                  <c:v>1.7875000000000001</c:v>
                </c:pt>
                <c:pt idx="9568">
                  <c:v>-0.19666666666666666</c:v>
                </c:pt>
                <c:pt idx="9569">
                  <c:v>-1.9240000000000002</c:v>
                </c:pt>
                <c:pt idx="9570">
                  <c:v>-0.39999999999999997</c:v>
                </c:pt>
                <c:pt idx="9571">
                  <c:v>0.96</c:v>
                </c:pt>
                <c:pt idx="9572">
                  <c:v>1.2385714285714287</c:v>
                </c:pt>
                <c:pt idx="9573">
                  <c:v>0.184</c:v>
                </c:pt>
                <c:pt idx="9574">
                  <c:v>1.1599999999999999</c:v>
                </c:pt>
                <c:pt idx="9575">
                  <c:v>1.67</c:v>
                </c:pt>
                <c:pt idx="9576">
                  <c:v>1.04</c:v>
                </c:pt>
                <c:pt idx="9577">
                  <c:v>1.0349999999999999</c:v>
                </c:pt>
                <c:pt idx="9578">
                  <c:v>1.1160000000000001</c:v>
                </c:pt>
                <c:pt idx="9579">
                  <c:v>-7.2857142857142829E-2</c:v>
                </c:pt>
                <c:pt idx="9580">
                  <c:v>-1.0716666666666665</c:v>
                </c:pt>
                <c:pt idx="9581">
                  <c:v>1.98</c:v>
                </c:pt>
                <c:pt idx="9582">
                  <c:v>1.4750000000000001</c:v>
                </c:pt>
                <c:pt idx="9583">
                  <c:v>0</c:v>
                </c:pt>
                <c:pt idx="9584">
                  <c:v>0.14799999999999999</c:v>
                </c:pt>
                <c:pt idx="9585">
                  <c:v>2.3224999999999998</c:v>
                </c:pt>
                <c:pt idx="9586">
                  <c:v>-0.31</c:v>
                </c:pt>
                <c:pt idx="9587">
                  <c:v>1.23</c:v>
                </c:pt>
                <c:pt idx="9588">
                  <c:v>0.46624999999999994</c:v>
                </c:pt>
                <c:pt idx="9589">
                  <c:v>-0.45428571428571424</c:v>
                </c:pt>
                <c:pt idx="9590">
                  <c:v>0.33833333333333332</c:v>
                </c:pt>
                <c:pt idx="9591">
                  <c:v>-2.0733333333333333</c:v>
                </c:pt>
                <c:pt idx="9592">
                  <c:v>1.2933333333333332</c:v>
                </c:pt>
                <c:pt idx="9593">
                  <c:v>0.73199999999999998</c:v>
                </c:pt>
                <c:pt idx="9594">
                  <c:v>7.333333333333332E-2</c:v>
                </c:pt>
                <c:pt idx="9595">
                  <c:v>2.59</c:v>
                </c:pt>
                <c:pt idx="9596">
                  <c:v>-1.4375</c:v>
                </c:pt>
                <c:pt idx="9597">
                  <c:v>0.83</c:v>
                </c:pt>
                <c:pt idx="9598">
                  <c:v>0.84666666666666679</c:v>
                </c:pt>
                <c:pt idx="9599">
                  <c:v>1.8633333333333337</c:v>
                </c:pt>
                <c:pt idx="9600">
                  <c:v>0.70571428571428585</c:v>
                </c:pt>
                <c:pt idx="9601">
                  <c:v>2.1549999999999998</c:v>
                </c:pt>
                <c:pt idx="9602">
                  <c:v>2.83</c:v>
                </c:pt>
                <c:pt idx="9603">
                  <c:v>-2.1800000000000002</c:v>
                </c:pt>
                <c:pt idx="9604">
                  <c:v>1.74</c:v>
                </c:pt>
                <c:pt idx="9605">
                  <c:v>-0.67799999999999994</c:v>
                </c:pt>
                <c:pt idx="9606">
                  <c:v>-0.58999999999999986</c:v>
                </c:pt>
                <c:pt idx="9607">
                  <c:v>0.59000000000000008</c:v>
                </c:pt>
                <c:pt idx="9608">
                  <c:v>-1.02</c:v>
                </c:pt>
                <c:pt idx="9609">
                  <c:v>0.84</c:v>
                </c:pt>
                <c:pt idx="9610">
                  <c:v>0.95000000000000007</c:v>
                </c:pt>
                <c:pt idx="9611">
                  <c:v>-0.25999999999999995</c:v>
                </c:pt>
                <c:pt idx="9612">
                  <c:v>0.245</c:v>
                </c:pt>
                <c:pt idx="9613">
                  <c:v>2.6950000000000003</c:v>
                </c:pt>
                <c:pt idx="9614">
                  <c:v>-0.2</c:v>
                </c:pt>
                <c:pt idx="9615">
                  <c:v>0.57666666666666666</c:v>
                </c:pt>
                <c:pt idx="9616">
                  <c:v>1.2077777777777774</c:v>
                </c:pt>
                <c:pt idx="9617">
                  <c:v>1.0425000000000002</c:v>
                </c:pt>
                <c:pt idx="9618">
                  <c:v>-0.46625000000000011</c:v>
                </c:pt>
                <c:pt idx="9619">
                  <c:v>0.80999999999999994</c:v>
                </c:pt>
                <c:pt idx="9620">
                  <c:v>-2.571428571428561E-2</c:v>
                </c:pt>
                <c:pt idx="9621">
                  <c:v>-0.87250000000000005</c:v>
                </c:pt>
                <c:pt idx="9622">
                  <c:v>0.43</c:v>
                </c:pt>
                <c:pt idx="9623">
                  <c:v>-1.26</c:v>
                </c:pt>
                <c:pt idx="9624">
                  <c:v>0.27599999999999997</c:v>
                </c:pt>
                <c:pt idx="9625">
                  <c:v>1.0649999999999999</c:v>
                </c:pt>
                <c:pt idx="9626">
                  <c:v>1.2066666666666668</c:v>
                </c:pt>
                <c:pt idx="9627">
                  <c:v>-0.7</c:v>
                </c:pt>
                <c:pt idx="9628">
                  <c:v>1.65</c:v>
                </c:pt>
                <c:pt idx="9629">
                  <c:v>1.3666666666666669</c:v>
                </c:pt>
                <c:pt idx="9630">
                  <c:v>0.29666666666666669</c:v>
                </c:pt>
                <c:pt idx="9631">
                  <c:v>0.17333333333333334</c:v>
                </c:pt>
                <c:pt idx="9632">
                  <c:v>0.71599999999999997</c:v>
                </c:pt>
                <c:pt idx="9633">
                  <c:v>-0.66666666666666663</c:v>
                </c:pt>
                <c:pt idx="9634">
                  <c:v>-0.94666666666666677</c:v>
                </c:pt>
                <c:pt idx="9635">
                  <c:v>0.69666666666666677</c:v>
                </c:pt>
                <c:pt idx="9636">
                  <c:v>0.91875000000000018</c:v>
                </c:pt>
                <c:pt idx="9637">
                  <c:v>-1.8975</c:v>
                </c:pt>
                <c:pt idx="9638">
                  <c:v>0.27666666666666667</c:v>
                </c:pt>
                <c:pt idx="9639">
                  <c:v>2.1842857142857142</c:v>
                </c:pt>
                <c:pt idx="9640">
                  <c:v>-0.19499999999999998</c:v>
                </c:pt>
                <c:pt idx="9641">
                  <c:v>0.6875</c:v>
                </c:pt>
                <c:pt idx="9642">
                  <c:v>1.9920000000000002</c:v>
                </c:pt>
                <c:pt idx="9643">
                  <c:v>1.2479999999999998</c:v>
                </c:pt>
                <c:pt idx="9644">
                  <c:v>2.66</c:v>
                </c:pt>
                <c:pt idx="9645">
                  <c:v>0</c:v>
                </c:pt>
                <c:pt idx="9646">
                  <c:v>-0.56000000000000005</c:v>
                </c:pt>
                <c:pt idx="9647">
                  <c:v>0.88</c:v>
                </c:pt>
                <c:pt idx="9648">
                  <c:v>1.65</c:v>
                </c:pt>
                <c:pt idx="9649">
                  <c:v>-0.36750000000000005</c:v>
                </c:pt>
                <c:pt idx="9650">
                  <c:v>0.47142857142857136</c:v>
                </c:pt>
                <c:pt idx="9651">
                  <c:v>1.1339999999999999</c:v>
                </c:pt>
                <c:pt idx="9652">
                  <c:v>1.8799999999999997</c:v>
                </c:pt>
                <c:pt idx="9653">
                  <c:v>1.6850000000000001</c:v>
                </c:pt>
                <c:pt idx="9654">
                  <c:v>1.75</c:v>
                </c:pt>
                <c:pt idx="9655">
                  <c:v>0.90499999999999992</c:v>
                </c:pt>
                <c:pt idx="9656">
                  <c:v>-0.19999999999999996</c:v>
                </c:pt>
                <c:pt idx="9657">
                  <c:v>1.0249999999999999</c:v>
                </c:pt>
                <c:pt idx="9658">
                  <c:v>2.5571428571428569</c:v>
                </c:pt>
                <c:pt idx="9659">
                  <c:v>-1.73</c:v>
                </c:pt>
                <c:pt idx="9660">
                  <c:v>-0.62666666666666671</c:v>
                </c:pt>
                <c:pt idx="9661">
                  <c:v>1.7555555555555555</c:v>
                </c:pt>
                <c:pt idx="9662">
                  <c:v>-2.1949999999999998</c:v>
                </c:pt>
                <c:pt idx="9663">
                  <c:v>1.4460000000000002</c:v>
                </c:pt>
                <c:pt idx="9664">
                  <c:v>2.5466666666666669</c:v>
                </c:pt>
                <c:pt idx="9665">
                  <c:v>-1.2025000000000001</c:v>
                </c:pt>
                <c:pt idx="9666">
                  <c:v>1.1942857142857142</c:v>
                </c:pt>
                <c:pt idx="9667">
                  <c:v>1.9950000000000001</c:v>
                </c:pt>
                <c:pt idx="9668">
                  <c:v>0.83</c:v>
                </c:pt>
                <c:pt idx="9669">
                  <c:v>0.97</c:v>
                </c:pt>
                <c:pt idx="9670">
                  <c:v>-0.93799999999999994</c:v>
                </c:pt>
                <c:pt idx="9671">
                  <c:v>-1.6850000000000001</c:v>
                </c:pt>
                <c:pt idx="9672">
                  <c:v>-0.66333333333333344</c:v>
                </c:pt>
                <c:pt idx="9673">
                  <c:v>-0.74285714285714288</c:v>
                </c:pt>
                <c:pt idx="9674">
                  <c:v>0.56666666666666676</c:v>
                </c:pt>
                <c:pt idx="9675">
                  <c:v>0.56857142857142873</c:v>
                </c:pt>
                <c:pt idx="9676">
                  <c:v>1.2616666666666667</c:v>
                </c:pt>
                <c:pt idx="9677">
                  <c:v>9.2000000000000082E-2</c:v>
                </c:pt>
                <c:pt idx="9678">
                  <c:v>0.59625000000000006</c:v>
                </c:pt>
                <c:pt idx="9679">
                  <c:v>-1.5550000000000004</c:v>
                </c:pt>
                <c:pt idx="9680">
                  <c:v>0.12499999999999997</c:v>
                </c:pt>
                <c:pt idx="9681">
                  <c:v>0.60499999999999998</c:v>
                </c:pt>
                <c:pt idx="9682">
                  <c:v>-0.18749999999999989</c:v>
                </c:pt>
                <c:pt idx="9683">
                  <c:v>-0.20000000000000004</c:v>
                </c:pt>
                <c:pt idx="9684">
                  <c:v>2.3888888888888888</c:v>
                </c:pt>
                <c:pt idx="9685">
                  <c:v>-1.2433333333333334</c:v>
                </c:pt>
                <c:pt idx="9686">
                  <c:v>2.7937499999999997</c:v>
                </c:pt>
                <c:pt idx="9687">
                  <c:v>-5.4444444444444372E-2</c:v>
                </c:pt>
                <c:pt idx="9688">
                  <c:v>2.8275000000000001</c:v>
                </c:pt>
                <c:pt idx="9689">
                  <c:v>-0.71333333333333337</c:v>
                </c:pt>
                <c:pt idx="9690">
                  <c:v>2.5499999999999998</c:v>
                </c:pt>
                <c:pt idx="9691">
                  <c:v>0.95000000000000007</c:v>
                </c:pt>
                <c:pt idx="9692">
                  <c:v>0.49857142857142861</c:v>
                </c:pt>
                <c:pt idx="9693">
                  <c:v>-2.4999999999999984E-2</c:v>
                </c:pt>
                <c:pt idx="9694">
                  <c:v>-0.23499999999999996</c:v>
                </c:pt>
                <c:pt idx="9695">
                  <c:v>-0.98499999999999999</c:v>
                </c:pt>
                <c:pt idx="9696">
                  <c:v>7.6666666666666689E-2</c:v>
                </c:pt>
                <c:pt idx="9697">
                  <c:v>-0.84000000000000008</c:v>
                </c:pt>
                <c:pt idx="9698">
                  <c:v>1.26125</c:v>
                </c:pt>
                <c:pt idx="9699">
                  <c:v>0.34714285714285725</c:v>
                </c:pt>
                <c:pt idx="9700">
                  <c:v>1.4150000000000003</c:v>
                </c:pt>
                <c:pt idx="9701">
                  <c:v>2.2881818181818185</c:v>
                </c:pt>
                <c:pt idx="9702">
                  <c:v>1.3383333333333332</c:v>
                </c:pt>
                <c:pt idx="9703">
                  <c:v>0.61333333333333329</c:v>
                </c:pt>
                <c:pt idx="9704">
                  <c:v>-0.98999999999999988</c:v>
                </c:pt>
                <c:pt idx="9705">
                  <c:v>1.1850000000000001</c:v>
                </c:pt>
                <c:pt idx="9706">
                  <c:v>1.5562500000000001</c:v>
                </c:pt>
                <c:pt idx="9707">
                  <c:v>-1.94</c:v>
                </c:pt>
                <c:pt idx="9708">
                  <c:v>0.17</c:v>
                </c:pt>
                <c:pt idx="9709">
                  <c:v>0.17800000000000002</c:v>
                </c:pt>
                <c:pt idx="9710">
                  <c:v>-1.49</c:v>
                </c:pt>
                <c:pt idx="9711">
                  <c:v>0.38428571428571429</c:v>
                </c:pt>
                <c:pt idx="9712">
                  <c:v>0.40333333333333332</c:v>
                </c:pt>
                <c:pt idx="9713">
                  <c:v>1.0733333333333335</c:v>
                </c:pt>
                <c:pt idx="9714">
                  <c:v>0.30666666666666664</c:v>
                </c:pt>
                <c:pt idx="9715">
                  <c:v>2.4750000000000001</c:v>
                </c:pt>
                <c:pt idx="9716">
                  <c:v>-0.48750000000000004</c:v>
                </c:pt>
                <c:pt idx="9717">
                  <c:v>-0.22499999999999998</c:v>
                </c:pt>
                <c:pt idx="9718">
                  <c:v>-0.55499999999999994</c:v>
                </c:pt>
                <c:pt idx="9719">
                  <c:v>1.0128571428571429</c:v>
                </c:pt>
                <c:pt idx="9720">
                  <c:v>0</c:v>
                </c:pt>
                <c:pt idx="9721">
                  <c:v>-2</c:v>
                </c:pt>
                <c:pt idx="9722">
                  <c:v>2.27</c:v>
                </c:pt>
                <c:pt idx="9723">
                  <c:v>-0.6166666666666667</c:v>
                </c:pt>
                <c:pt idx="9724">
                  <c:v>-0.35000000000000003</c:v>
                </c:pt>
                <c:pt idx="9725">
                  <c:v>-1.6974999999999998</c:v>
                </c:pt>
                <c:pt idx="9726">
                  <c:v>-0.61</c:v>
                </c:pt>
                <c:pt idx="9727">
                  <c:v>1.2625000000000002</c:v>
                </c:pt>
                <c:pt idx="9728">
                  <c:v>0.9375</c:v>
                </c:pt>
                <c:pt idx="9729">
                  <c:v>-1.3149999999999999</c:v>
                </c:pt>
                <c:pt idx="9730">
                  <c:v>3.06</c:v>
                </c:pt>
                <c:pt idx="9731">
                  <c:v>1.3933333333333333</c:v>
                </c:pt>
                <c:pt idx="9732">
                  <c:v>-0.8999999999999998</c:v>
                </c:pt>
                <c:pt idx="9733">
                  <c:v>-0.15857142857142861</c:v>
                </c:pt>
                <c:pt idx="9734">
                  <c:v>1.6560000000000001</c:v>
                </c:pt>
                <c:pt idx="9735">
                  <c:v>1.87</c:v>
                </c:pt>
                <c:pt idx="9736">
                  <c:v>3.4200000000000004</c:v>
                </c:pt>
                <c:pt idx="9737">
                  <c:v>-1.94</c:v>
                </c:pt>
                <c:pt idx="9738">
                  <c:v>-0.48249999999999993</c:v>
                </c:pt>
                <c:pt idx="9739">
                  <c:v>0.62999999999999989</c:v>
                </c:pt>
                <c:pt idx="9740">
                  <c:v>-2.532</c:v>
                </c:pt>
                <c:pt idx="9741">
                  <c:v>1.7885714285714285</c:v>
                </c:pt>
                <c:pt idx="9742">
                  <c:v>0.21000000000000005</c:v>
                </c:pt>
                <c:pt idx="9743">
                  <c:v>-1.57</c:v>
                </c:pt>
                <c:pt idx="9744">
                  <c:v>-0.88166666666666671</c:v>
                </c:pt>
                <c:pt idx="9745">
                  <c:v>0.94375000000000009</c:v>
                </c:pt>
                <c:pt idx="9746">
                  <c:v>-0.12666666666666673</c:v>
                </c:pt>
                <c:pt idx="9747">
                  <c:v>1.6549999999999998</c:v>
                </c:pt>
                <c:pt idx="9748">
                  <c:v>1.2171428571428571</c:v>
                </c:pt>
                <c:pt idx="9749">
                  <c:v>-0.22799999999999992</c:v>
                </c:pt>
                <c:pt idx="9750">
                  <c:v>-0.17357142857142852</c:v>
                </c:pt>
                <c:pt idx="9751">
                  <c:v>-0.2400000000000001</c:v>
                </c:pt>
                <c:pt idx="9752">
                  <c:v>1.4614285714285717</c:v>
                </c:pt>
                <c:pt idx="9753">
                  <c:v>1.0249999999999999</c:v>
                </c:pt>
                <c:pt idx="9754">
                  <c:v>-1.68</c:v>
                </c:pt>
                <c:pt idx="9755">
                  <c:v>0.90571428571428569</c:v>
                </c:pt>
                <c:pt idx="9756">
                  <c:v>1.5</c:v>
                </c:pt>
                <c:pt idx="9757">
                  <c:v>-0.82000000000000006</c:v>
                </c:pt>
                <c:pt idx="9758">
                  <c:v>0.40428571428571425</c:v>
                </c:pt>
                <c:pt idx="9759">
                  <c:v>-0.72399999999999998</c:v>
                </c:pt>
                <c:pt idx="9760">
                  <c:v>4.9999999999999968E-2</c:v>
                </c:pt>
                <c:pt idx="9761">
                  <c:v>1.3333333333333345E-2</c:v>
                </c:pt>
                <c:pt idx="9762">
                  <c:v>2.7622222222222219</c:v>
                </c:pt>
                <c:pt idx="9763">
                  <c:v>0.11</c:v>
                </c:pt>
                <c:pt idx="9764">
                  <c:v>-0.36</c:v>
                </c:pt>
                <c:pt idx="9765">
                  <c:v>-3.4999999999999976E-2</c:v>
                </c:pt>
                <c:pt idx="9766">
                  <c:v>-0.27</c:v>
                </c:pt>
                <c:pt idx="9767">
                  <c:v>1.1366666666666665</c:v>
                </c:pt>
                <c:pt idx="9768">
                  <c:v>1.5212500000000002</c:v>
                </c:pt>
                <c:pt idx="9769">
                  <c:v>1.8533333333333335</c:v>
                </c:pt>
                <c:pt idx="9770">
                  <c:v>1.763333333333333</c:v>
                </c:pt>
                <c:pt idx="9771">
                  <c:v>-0.26599999999999996</c:v>
                </c:pt>
                <c:pt idx="9772">
                  <c:v>0.89</c:v>
                </c:pt>
                <c:pt idx="9773">
                  <c:v>0.5475000000000001</c:v>
                </c:pt>
                <c:pt idx="9774">
                  <c:v>-1.3900000000000001</c:v>
                </c:pt>
                <c:pt idx="9775">
                  <c:v>1.0974999999999999</c:v>
                </c:pt>
                <c:pt idx="9776">
                  <c:v>-0.97999999999999987</c:v>
                </c:pt>
                <c:pt idx="9777">
                  <c:v>1.3674999999999997</c:v>
                </c:pt>
                <c:pt idx="9778">
                  <c:v>1.5471428571428572</c:v>
                </c:pt>
                <c:pt idx="9779">
                  <c:v>0.47</c:v>
                </c:pt>
                <c:pt idx="9780">
                  <c:v>-0.34500000000000003</c:v>
                </c:pt>
                <c:pt idx="9781">
                  <c:v>0.62000000000000011</c:v>
                </c:pt>
                <c:pt idx="9782">
                  <c:v>1.4142857142857146</c:v>
                </c:pt>
                <c:pt idx="9783">
                  <c:v>-0.98</c:v>
                </c:pt>
                <c:pt idx="9784">
                  <c:v>-0.43</c:v>
                </c:pt>
                <c:pt idx="9785">
                  <c:v>0.36571428571428571</c:v>
                </c:pt>
                <c:pt idx="9786">
                  <c:v>0.61636363636363634</c:v>
                </c:pt>
                <c:pt idx="9787">
                  <c:v>0.25999999999999995</c:v>
                </c:pt>
                <c:pt idx="9788">
                  <c:v>1.8557142857142856</c:v>
                </c:pt>
                <c:pt idx="9789">
                  <c:v>1.8833333333333335</c:v>
                </c:pt>
                <c:pt idx="9790">
                  <c:v>-0.26000000000000006</c:v>
                </c:pt>
                <c:pt idx="9791">
                  <c:v>1.8539999999999999</c:v>
                </c:pt>
                <c:pt idx="9792">
                  <c:v>1.04</c:v>
                </c:pt>
                <c:pt idx="9793">
                  <c:v>5.000000000000001E-2</c:v>
                </c:pt>
                <c:pt idx="9794">
                  <c:v>1.7181818181818187</c:v>
                </c:pt>
                <c:pt idx="9795">
                  <c:v>-0.16857142857142859</c:v>
                </c:pt>
                <c:pt idx="9796">
                  <c:v>-2.5099999999999998</c:v>
                </c:pt>
                <c:pt idx="9797">
                  <c:v>-1.1928571428571428</c:v>
                </c:pt>
                <c:pt idx="9798">
                  <c:v>1.5</c:v>
                </c:pt>
                <c:pt idx="9799">
                  <c:v>2.2237499999999999</c:v>
                </c:pt>
                <c:pt idx="9800">
                  <c:v>0.2514285714285715</c:v>
                </c:pt>
                <c:pt idx="9801">
                  <c:v>-0.98888888888888893</c:v>
                </c:pt>
                <c:pt idx="9802">
                  <c:v>-1.0000000000000083E-2</c:v>
                </c:pt>
                <c:pt idx="9803">
                  <c:v>0.68874999999999997</c:v>
                </c:pt>
                <c:pt idx="9804">
                  <c:v>0.51800000000000002</c:v>
                </c:pt>
                <c:pt idx="9805">
                  <c:v>-0.32875000000000004</c:v>
                </c:pt>
                <c:pt idx="9806">
                  <c:v>1.38625</c:v>
                </c:pt>
                <c:pt idx="9807">
                  <c:v>-1.2333333333333332</c:v>
                </c:pt>
                <c:pt idx="9808">
                  <c:v>4.166666666666663E-2</c:v>
                </c:pt>
                <c:pt idx="9809">
                  <c:v>-0.59333333333333327</c:v>
                </c:pt>
                <c:pt idx="9810">
                  <c:v>0.92500000000000004</c:v>
                </c:pt>
                <c:pt idx="9811">
                  <c:v>0.97</c:v>
                </c:pt>
                <c:pt idx="9812">
                  <c:v>0.156</c:v>
                </c:pt>
                <c:pt idx="9813">
                  <c:v>1.05</c:v>
                </c:pt>
                <c:pt idx="9814">
                  <c:v>1.0100000000000002</c:v>
                </c:pt>
                <c:pt idx="9815">
                  <c:v>-0.43</c:v>
                </c:pt>
                <c:pt idx="9816">
                  <c:v>0.50600000000000001</c:v>
                </c:pt>
                <c:pt idx="9817">
                  <c:v>6.9999999999999993E-2</c:v>
                </c:pt>
                <c:pt idx="9818">
                  <c:v>1.5000000000000013E-2</c:v>
                </c:pt>
                <c:pt idx="9819">
                  <c:v>-2.14</c:v>
                </c:pt>
                <c:pt idx="9820">
                  <c:v>-0.04</c:v>
                </c:pt>
                <c:pt idx="9821">
                  <c:v>0.52666666666666673</c:v>
                </c:pt>
                <c:pt idx="9822">
                  <c:v>1.9549999999999996</c:v>
                </c:pt>
                <c:pt idx="9823">
                  <c:v>0.86</c:v>
                </c:pt>
                <c:pt idx="9824">
                  <c:v>0.14666666666666664</c:v>
                </c:pt>
                <c:pt idx="9825">
                  <c:v>1.006</c:v>
                </c:pt>
                <c:pt idx="9826">
                  <c:v>-0.36666666666666653</c:v>
                </c:pt>
                <c:pt idx="9827">
                  <c:v>2.59</c:v>
                </c:pt>
                <c:pt idx="9828">
                  <c:v>-8.0000000000000071E-2</c:v>
                </c:pt>
                <c:pt idx="9829">
                  <c:v>0.24999999999999997</c:v>
                </c:pt>
                <c:pt idx="9830">
                  <c:v>-1.28</c:v>
                </c:pt>
                <c:pt idx="9831">
                  <c:v>0.71666666666666679</c:v>
                </c:pt>
                <c:pt idx="9832">
                  <c:v>-1.2466666666666666</c:v>
                </c:pt>
                <c:pt idx="9833">
                  <c:v>2.0150000000000001</c:v>
                </c:pt>
                <c:pt idx="9834">
                  <c:v>1.3333333333333345E-2</c:v>
                </c:pt>
                <c:pt idx="9835">
                  <c:v>-1.0116666666666667</c:v>
                </c:pt>
                <c:pt idx="9836">
                  <c:v>2.2483333333333331</c:v>
                </c:pt>
                <c:pt idx="9837">
                  <c:v>0.72750000000000004</c:v>
                </c:pt>
                <c:pt idx="9838">
                  <c:v>0.79333333333333333</c:v>
                </c:pt>
                <c:pt idx="9839">
                  <c:v>-1.0562499999999999</c:v>
                </c:pt>
                <c:pt idx="9840">
                  <c:v>1.4975000000000001</c:v>
                </c:pt>
                <c:pt idx="9841">
                  <c:v>0.23555555555555566</c:v>
                </c:pt>
                <c:pt idx="9842">
                  <c:v>0.33</c:v>
                </c:pt>
                <c:pt idx="9843">
                  <c:v>1.1428571428571439E-2</c:v>
                </c:pt>
                <c:pt idx="9844">
                  <c:v>1.157142857142857</c:v>
                </c:pt>
                <c:pt idx="9845">
                  <c:v>1.8725000000000001</c:v>
                </c:pt>
                <c:pt idx="9846">
                  <c:v>2.0933333333333333</c:v>
                </c:pt>
                <c:pt idx="9847">
                  <c:v>-0.37374999999999997</c:v>
                </c:pt>
                <c:pt idx="9848">
                  <c:v>2.0249999999999999</c:v>
                </c:pt>
                <c:pt idx="9849">
                  <c:v>0.62</c:v>
                </c:pt>
                <c:pt idx="9850">
                  <c:v>1.3525</c:v>
                </c:pt>
                <c:pt idx="9851">
                  <c:v>0.66</c:v>
                </c:pt>
                <c:pt idx="9852">
                  <c:v>0</c:v>
                </c:pt>
                <c:pt idx="9853">
                  <c:v>-0.33333333333333331</c:v>
                </c:pt>
                <c:pt idx="9854">
                  <c:v>1.1045454545454545</c:v>
                </c:pt>
                <c:pt idx="9855">
                  <c:v>-0.36000000000000004</c:v>
                </c:pt>
                <c:pt idx="9856">
                  <c:v>0.90249999999999997</c:v>
                </c:pt>
                <c:pt idx="9857">
                  <c:v>-0.77499999999999991</c:v>
                </c:pt>
                <c:pt idx="9858">
                  <c:v>2.1588888888888889</c:v>
                </c:pt>
                <c:pt idx="9859">
                  <c:v>1.8755555555555559</c:v>
                </c:pt>
                <c:pt idx="9860">
                  <c:v>1.9723076923076921</c:v>
                </c:pt>
                <c:pt idx="9861">
                  <c:v>-0.86</c:v>
                </c:pt>
                <c:pt idx="9862">
                  <c:v>-0.67999999999999994</c:v>
                </c:pt>
                <c:pt idx="9863">
                  <c:v>0.69333333333333325</c:v>
                </c:pt>
                <c:pt idx="9864">
                  <c:v>-0.17666666666666672</c:v>
                </c:pt>
                <c:pt idx="9865">
                  <c:v>0.33500000000000002</c:v>
                </c:pt>
                <c:pt idx="9866">
                  <c:v>0.39555555555555549</c:v>
                </c:pt>
                <c:pt idx="9867">
                  <c:v>1.3939999999999997</c:v>
                </c:pt>
                <c:pt idx="9868">
                  <c:v>0.64400000000000002</c:v>
                </c:pt>
                <c:pt idx="9869">
                  <c:v>-0.05</c:v>
                </c:pt>
                <c:pt idx="9870">
                  <c:v>1.8850000000000005</c:v>
                </c:pt>
                <c:pt idx="9871">
                  <c:v>0.57800000000000007</c:v>
                </c:pt>
                <c:pt idx="9872">
                  <c:v>-1.3816666666666666</c:v>
                </c:pt>
                <c:pt idx="9873">
                  <c:v>1.9633333333333336</c:v>
                </c:pt>
                <c:pt idx="9874">
                  <c:v>-0.83333333333333337</c:v>
                </c:pt>
                <c:pt idx="9875">
                  <c:v>-0.91625000000000012</c:v>
                </c:pt>
                <c:pt idx="9876">
                  <c:v>0.70800000000000007</c:v>
                </c:pt>
                <c:pt idx="9877">
                  <c:v>1.3500000000000003</c:v>
                </c:pt>
                <c:pt idx="9878">
                  <c:v>0.17666666666666658</c:v>
                </c:pt>
                <c:pt idx="9879">
                  <c:v>0.57800000000000007</c:v>
                </c:pt>
                <c:pt idx="9880">
                  <c:v>0.85500000000000009</c:v>
                </c:pt>
                <c:pt idx="9881">
                  <c:v>1.5633333333333335</c:v>
                </c:pt>
                <c:pt idx="9882">
                  <c:v>0.43888888888888888</c:v>
                </c:pt>
                <c:pt idx="9883">
                  <c:v>-0.66333333333333333</c:v>
                </c:pt>
                <c:pt idx="9884">
                  <c:v>-0.17200000000000001</c:v>
                </c:pt>
                <c:pt idx="9885">
                  <c:v>0.28333333333333338</c:v>
                </c:pt>
                <c:pt idx="9886">
                  <c:v>0.97750000000000004</c:v>
                </c:pt>
                <c:pt idx="9887">
                  <c:v>1.9483333333333335</c:v>
                </c:pt>
                <c:pt idx="9888">
                  <c:v>-2.7500000000000024E-2</c:v>
                </c:pt>
                <c:pt idx="9889">
                  <c:v>-0.33</c:v>
                </c:pt>
                <c:pt idx="9890">
                  <c:v>0.32500000000000001</c:v>
                </c:pt>
                <c:pt idx="9891">
                  <c:v>7.9999999999998458E-3</c:v>
                </c:pt>
                <c:pt idx="9892">
                  <c:v>0.88</c:v>
                </c:pt>
                <c:pt idx="9893">
                  <c:v>0.88583333333333336</c:v>
                </c:pt>
                <c:pt idx="9894">
                  <c:v>2.59</c:v>
                </c:pt>
                <c:pt idx="9895">
                  <c:v>-1.6199999999999999</c:v>
                </c:pt>
                <c:pt idx="9896">
                  <c:v>-0.12</c:v>
                </c:pt>
                <c:pt idx="9897">
                  <c:v>1.2</c:v>
                </c:pt>
                <c:pt idx="9898">
                  <c:v>-1.3399999999999999</c:v>
                </c:pt>
                <c:pt idx="9899">
                  <c:v>-0.192</c:v>
                </c:pt>
                <c:pt idx="9900">
                  <c:v>0.39777777777777779</c:v>
                </c:pt>
                <c:pt idx="9901">
                  <c:v>0.4</c:v>
                </c:pt>
                <c:pt idx="9902">
                  <c:v>1.3199999999999998</c:v>
                </c:pt>
                <c:pt idx="9903">
                  <c:v>0.76428571428571446</c:v>
                </c:pt>
                <c:pt idx="9904">
                  <c:v>-2.2214285714285711</c:v>
                </c:pt>
                <c:pt idx="9905">
                  <c:v>-0.05</c:v>
                </c:pt>
                <c:pt idx="9906">
                  <c:v>0.61399999999999988</c:v>
                </c:pt>
                <c:pt idx="9907">
                  <c:v>3.3333333333332624E-3</c:v>
                </c:pt>
                <c:pt idx="9908">
                  <c:v>-1.7299999999999998</c:v>
                </c:pt>
                <c:pt idx="9909">
                  <c:v>1.5566666666666666</c:v>
                </c:pt>
                <c:pt idx="9910">
                  <c:v>0.20142857142857137</c:v>
                </c:pt>
                <c:pt idx="9911">
                  <c:v>1.3733333333333333</c:v>
                </c:pt>
                <c:pt idx="9912">
                  <c:v>5.3636363636363621E-2</c:v>
                </c:pt>
                <c:pt idx="9913">
                  <c:v>-0.32</c:v>
                </c:pt>
                <c:pt idx="9914">
                  <c:v>-0.74</c:v>
                </c:pt>
                <c:pt idx="9915">
                  <c:v>-0.57999999999999996</c:v>
                </c:pt>
                <c:pt idx="9916">
                  <c:v>0.6366666666666666</c:v>
                </c:pt>
                <c:pt idx="9917">
                  <c:v>0.67</c:v>
                </c:pt>
                <c:pt idx="9918">
                  <c:v>1.26</c:v>
                </c:pt>
                <c:pt idx="9919">
                  <c:v>-0.13285714285714292</c:v>
                </c:pt>
                <c:pt idx="9920">
                  <c:v>-0.91857142857142871</c:v>
                </c:pt>
                <c:pt idx="9921">
                  <c:v>-0.72000000000000008</c:v>
                </c:pt>
                <c:pt idx="9922">
                  <c:v>1.6657142857142859</c:v>
                </c:pt>
                <c:pt idx="9923">
                  <c:v>0.34500000000000003</c:v>
                </c:pt>
                <c:pt idx="9924">
                  <c:v>1.4949999999999999</c:v>
                </c:pt>
                <c:pt idx="9925">
                  <c:v>0.83</c:v>
                </c:pt>
                <c:pt idx="9926">
                  <c:v>-8.4999999999999992E-2</c:v>
                </c:pt>
                <c:pt idx="9927">
                  <c:v>0.69818181818181824</c:v>
                </c:pt>
                <c:pt idx="9928">
                  <c:v>0.72</c:v>
                </c:pt>
                <c:pt idx="9929">
                  <c:v>-2.2000000000000002</c:v>
                </c:pt>
                <c:pt idx="9930">
                  <c:v>1.7266666666666666</c:v>
                </c:pt>
                <c:pt idx="9931">
                  <c:v>1.1000000000000001</c:v>
                </c:pt>
                <c:pt idx="9932">
                  <c:v>-2.5833333333333335</c:v>
                </c:pt>
                <c:pt idx="9933">
                  <c:v>-3.7999999999999944E-2</c:v>
                </c:pt>
                <c:pt idx="9934">
                  <c:v>0.71875</c:v>
                </c:pt>
                <c:pt idx="9935">
                  <c:v>0.97333333333333327</c:v>
                </c:pt>
                <c:pt idx="9936">
                  <c:v>-0.88249999999999995</c:v>
                </c:pt>
                <c:pt idx="9937">
                  <c:v>9.9999999999999638E-3</c:v>
                </c:pt>
                <c:pt idx="9938">
                  <c:v>1.6300000000000001</c:v>
                </c:pt>
                <c:pt idx="9939">
                  <c:v>0.78666666666666674</c:v>
                </c:pt>
                <c:pt idx="9940">
                  <c:v>0.12625000000000008</c:v>
                </c:pt>
                <c:pt idx="9941">
                  <c:v>2.0099999999999998</c:v>
                </c:pt>
                <c:pt idx="9942">
                  <c:v>-2.0833333333333335</c:v>
                </c:pt>
                <c:pt idx="9943">
                  <c:v>2.3559999999999999</c:v>
                </c:pt>
                <c:pt idx="9944">
                  <c:v>-0.56000000000000005</c:v>
                </c:pt>
                <c:pt idx="9945">
                  <c:v>0</c:v>
                </c:pt>
                <c:pt idx="9946">
                  <c:v>0.76</c:v>
                </c:pt>
                <c:pt idx="9947">
                  <c:v>1.5366666666666664</c:v>
                </c:pt>
                <c:pt idx="9948">
                  <c:v>-2.1150000000000002</c:v>
                </c:pt>
                <c:pt idx="9949">
                  <c:v>-3.2</c:v>
                </c:pt>
                <c:pt idx="9950">
                  <c:v>1.4814285714285715</c:v>
                </c:pt>
                <c:pt idx="9951">
                  <c:v>9.2499999999999999E-2</c:v>
                </c:pt>
                <c:pt idx="9952">
                  <c:v>1.8049999999999997</c:v>
                </c:pt>
                <c:pt idx="9953">
                  <c:v>0.88285714285714278</c:v>
                </c:pt>
                <c:pt idx="9954">
                  <c:v>1.0683333333333334</c:v>
                </c:pt>
                <c:pt idx="9955">
                  <c:v>-0.50857142857142856</c:v>
                </c:pt>
                <c:pt idx="9956">
                  <c:v>1.9472727272727282</c:v>
                </c:pt>
                <c:pt idx="9957">
                  <c:v>-2.895</c:v>
                </c:pt>
                <c:pt idx="9958">
                  <c:v>0.19500000000000003</c:v>
                </c:pt>
                <c:pt idx="9959">
                  <c:v>1.36</c:v>
                </c:pt>
                <c:pt idx="9960">
                  <c:v>0.45</c:v>
                </c:pt>
                <c:pt idx="9961">
                  <c:v>1.1599999999999999</c:v>
                </c:pt>
                <c:pt idx="9962">
                  <c:v>-0.11874999999999991</c:v>
                </c:pt>
                <c:pt idx="9963">
                  <c:v>0.44285714285714295</c:v>
                </c:pt>
                <c:pt idx="9964">
                  <c:v>0.68</c:v>
                </c:pt>
                <c:pt idx="9965">
                  <c:v>-1.0533333333333335</c:v>
                </c:pt>
                <c:pt idx="9966">
                  <c:v>0.80600000000000005</c:v>
                </c:pt>
                <c:pt idx="9967">
                  <c:v>-0.52749999999999986</c:v>
                </c:pt>
                <c:pt idx="9968">
                  <c:v>1.36</c:v>
                </c:pt>
                <c:pt idx="9969">
                  <c:v>0.94999999999999984</c:v>
                </c:pt>
                <c:pt idx="9970">
                  <c:v>0</c:v>
                </c:pt>
                <c:pt idx="9971">
                  <c:v>1.6009090909090913</c:v>
                </c:pt>
                <c:pt idx="9972">
                  <c:v>-0.19800000000000001</c:v>
                </c:pt>
                <c:pt idx="9973">
                  <c:v>1.2799999999999998</c:v>
                </c:pt>
                <c:pt idx="9974">
                  <c:v>0.41333333333333333</c:v>
                </c:pt>
                <c:pt idx="9975">
                  <c:v>2.3366666666666664</c:v>
                </c:pt>
                <c:pt idx="9976">
                  <c:v>2.8369999999999997</c:v>
                </c:pt>
                <c:pt idx="9977">
                  <c:v>-1.26</c:v>
                </c:pt>
                <c:pt idx="9978">
                  <c:v>1.53</c:v>
                </c:pt>
                <c:pt idx="9979">
                  <c:v>4.2499999999999982E-2</c:v>
                </c:pt>
                <c:pt idx="9980">
                  <c:v>0.75</c:v>
                </c:pt>
                <c:pt idx="9981">
                  <c:v>0.13</c:v>
                </c:pt>
                <c:pt idx="9982">
                  <c:v>2.0499999999999998</c:v>
                </c:pt>
                <c:pt idx="9983">
                  <c:v>0.22999999999999998</c:v>
                </c:pt>
                <c:pt idx="9984">
                  <c:v>-0.87</c:v>
                </c:pt>
                <c:pt idx="9985">
                  <c:v>1.2500000000000011E-2</c:v>
                </c:pt>
                <c:pt idx="9986">
                  <c:v>-1.1083333333333334</c:v>
                </c:pt>
                <c:pt idx="9987">
                  <c:v>2.4950000000000001</c:v>
                </c:pt>
                <c:pt idx="9988">
                  <c:v>1.825</c:v>
                </c:pt>
                <c:pt idx="9989">
                  <c:v>-1.4933333333333332</c:v>
                </c:pt>
                <c:pt idx="9990">
                  <c:v>-0.51</c:v>
                </c:pt>
                <c:pt idx="9991">
                  <c:v>0.59</c:v>
                </c:pt>
                <c:pt idx="9992">
                  <c:v>1.0266666666666666</c:v>
                </c:pt>
                <c:pt idx="9993">
                  <c:v>-0.21333333333333337</c:v>
                </c:pt>
                <c:pt idx="9994">
                  <c:v>-0.21199999999999997</c:v>
                </c:pt>
                <c:pt idx="9995">
                  <c:v>1.6712499999999997</c:v>
                </c:pt>
                <c:pt idx="9996">
                  <c:v>-0.55000000000000004</c:v>
                </c:pt>
                <c:pt idx="9997">
                  <c:v>1.3171428571428569</c:v>
                </c:pt>
                <c:pt idx="9998">
                  <c:v>-2.64</c:v>
                </c:pt>
                <c:pt idx="9999">
                  <c:v>-6.0000000000000053E-3</c:v>
                </c:pt>
                <c:pt idx="10000">
                  <c:v>0.65</c:v>
                </c:pt>
                <c:pt idx="10001">
                  <c:v>1.4762499999999998</c:v>
                </c:pt>
                <c:pt idx="10002">
                  <c:v>1.3166666666666667</c:v>
                </c:pt>
                <c:pt idx="10003">
                  <c:v>1.4333333333333333</c:v>
                </c:pt>
                <c:pt idx="10004">
                  <c:v>0.17666666666666667</c:v>
                </c:pt>
                <c:pt idx="10005">
                  <c:v>3.2499999999999973E-2</c:v>
                </c:pt>
                <c:pt idx="10006">
                  <c:v>1.0933333333333333</c:v>
                </c:pt>
                <c:pt idx="10007">
                  <c:v>9.875000000000006E-2</c:v>
                </c:pt>
                <c:pt idx="10008">
                  <c:v>-0.44285714285714278</c:v>
                </c:pt>
                <c:pt idx="10009">
                  <c:v>1.749999999999996E-2</c:v>
                </c:pt>
                <c:pt idx="10010">
                  <c:v>1.20875</c:v>
                </c:pt>
                <c:pt idx="10011">
                  <c:v>-1.2499999999999956E-2</c:v>
                </c:pt>
                <c:pt idx="10012">
                  <c:v>2.5300000000000002</c:v>
                </c:pt>
                <c:pt idx="10013">
                  <c:v>0.4211111111111111</c:v>
                </c:pt>
                <c:pt idx="10014">
                  <c:v>-0.25333333333333335</c:v>
                </c:pt>
                <c:pt idx="10015">
                  <c:v>-1.1499999999999999</c:v>
                </c:pt>
                <c:pt idx="10016">
                  <c:v>0.62</c:v>
                </c:pt>
                <c:pt idx="10017">
                  <c:v>-0.50375000000000014</c:v>
                </c:pt>
                <c:pt idx="10018">
                  <c:v>-4.9999999999999989E-2</c:v>
                </c:pt>
                <c:pt idx="10019">
                  <c:v>-0.76166666666666671</c:v>
                </c:pt>
                <c:pt idx="10020">
                  <c:v>8.3333333333333329E-2</c:v>
                </c:pt>
                <c:pt idx="10021">
                  <c:v>-1.27</c:v>
                </c:pt>
                <c:pt idx="10022">
                  <c:v>2.6333333333333333</c:v>
                </c:pt>
                <c:pt idx="10023">
                  <c:v>1.4616666666666667</c:v>
                </c:pt>
                <c:pt idx="10024">
                  <c:v>-0.93499999999999994</c:v>
                </c:pt>
                <c:pt idx="10025">
                  <c:v>0.19999999999999998</c:v>
                </c:pt>
                <c:pt idx="10026">
                  <c:v>0.64</c:v>
                </c:pt>
                <c:pt idx="10027">
                  <c:v>1.85</c:v>
                </c:pt>
                <c:pt idx="10028">
                  <c:v>0.25</c:v>
                </c:pt>
                <c:pt idx="10029">
                  <c:v>0.49799999999999994</c:v>
                </c:pt>
                <c:pt idx="10030">
                  <c:v>-3.6666666666666681E-2</c:v>
                </c:pt>
                <c:pt idx="10031">
                  <c:v>-0.14666666666666658</c:v>
                </c:pt>
                <c:pt idx="10032">
                  <c:v>-0.89750000000000008</c:v>
                </c:pt>
                <c:pt idx="10033">
                  <c:v>1.57</c:v>
                </c:pt>
                <c:pt idx="10034">
                  <c:v>-0.20500000000000002</c:v>
                </c:pt>
                <c:pt idx="10035">
                  <c:v>-3.3333333333333361E-3</c:v>
                </c:pt>
                <c:pt idx="10036">
                  <c:v>0.46444444444444444</c:v>
                </c:pt>
                <c:pt idx="10037">
                  <c:v>0.92500000000000004</c:v>
                </c:pt>
                <c:pt idx="10038">
                  <c:v>0.98599999999999999</c:v>
                </c:pt>
                <c:pt idx="10039">
                  <c:v>0.64444444444444438</c:v>
                </c:pt>
                <c:pt idx="10040">
                  <c:v>0.16199999999999998</c:v>
                </c:pt>
                <c:pt idx="10041">
                  <c:v>0.88727272727272721</c:v>
                </c:pt>
                <c:pt idx="10042">
                  <c:v>1.1137499999999998</c:v>
                </c:pt>
                <c:pt idx="10043">
                  <c:v>1.7033333333333334</c:v>
                </c:pt>
                <c:pt idx="10044">
                  <c:v>-0.34250000000000003</c:v>
                </c:pt>
                <c:pt idx="10045">
                  <c:v>1.0725</c:v>
                </c:pt>
                <c:pt idx="10046">
                  <c:v>2.91</c:v>
                </c:pt>
                <c:pt idx="10047">
                  <c:v>-0.43999999999999995</c:v>
                </c:pt>
                <c:pt idx="10048">
                  <c:v>1.1975</c:v>
                </c:pt>
                <c:pt idx="10049">
                  <c:v>-0.34999999999999992</c:v>
                </c:pt>
                <c:pt idx="10050">
                  <c:v>1.3039999999999998</c:v>
                </c:pt>
                <c:pt idx="10051">
                  <c:v>-1.1933333333333334</c:v>
                </c:pt>
                <c:pt idx="10052">
                  <c:v>1.26</c:v>
                </c:pt>
                <c:pt idx="10053">
                  <c:v>-0.5</c:v>
                </c:pt>
                <c:pt idx="10054">
                  <c:v>-0.43333333333333329</c:v>
                </c:pt>
                <c:pt idx="10055">
                  <c:v>0.55599999999999994</c:v>
                </c:pt>
                <c:pt idx="10056">
                  <c:v>1.0316666666666667</c:v>
                </c:pt>
                <c:pt idx="10057">
                  <c:v>1.99</c:v>
                </c:pt>
                <c:pt idx="10058">
                  <c:v>0.40200000000000002</c:v>
                </c:pt>
                <c:pt idx="10059">
                  <c:v>1.3416666666666668</c:v>
                </c:pt>
                <c:pt idx="10060">
                  <c:v>0</c:v>
                </c:pt>
                <c:pt idx="10061">
                  <c:v>1.2150000000000001</c:v>
                </c:pt>
                <c:pt idx="10062">
                  <c:v>0.20500000000000002</c:v>
                </c:pt>
                <c:pt idx="10063">
                  <c:v>-0.87</c:v>
                </c:pt>
                <c:pt idx="10064">
                  <c:v>-1.94</c:v>
                </c:pt>
                <c:pt idx="10065">
                  <c:v>-2.2349999999999999</c:v>
                </c:pt>
                <c:pt idx="10066">
                  <c:v>-0.60666666666666658</c:v>
                </c:pt>
                <c:pt idx="10067">
                  <c:v>1.5855555555555556</c:v>
                </c:pt>
                <c:pt idx="10068">
                  <c:v>-0.25749999999999995</c:v>
                </c:pt>
                <c:pt idx="10069">
                  <c:v>0.80799999999999983</c:v>
                </c:pt>
                <c:pt idx="10070">
                  <c:v>-0.38833333333333336</c:v>
                </c:pt>
                <c:pt idx="10071">
                  <c:v>0.94499999999999995</c:v>
                </c:pt>
                <c:pt idx="10072">
                  <c:v>1.4742857142857144</c:v>
                </c:pt>
                <c:pt idx="10073">
                  <c:v>1.5699999999999996</c:v>
                </c:pt>
                <c:pt idx="10074">
                  <c:v>1.125</c:v>
                </c:pt>
                <c:pt idx="10075">
                  <c:v>1.665</c:v>
                </c:pt>
                <c:pt idx="10076">
                  <c:v>1.0366666666666666</c:v>
                </c:pt>
                <c:pt idx="10077">
                  <c:v>-1.1599999999999997</c:v>
                </c:pt>
                <c:pt idx="10078">
                  <c:v>0.59800000000000009</c:v>
                </c:pt>
                <c:pt idx="10079">
                  <c:v>1.7337500000000001</c:v>
                </c:pt>
                <c:pt idx="10080">
                  <c:v>-5.3333333333333344E-2</c:v>
                </c:pt>
                <c:pt idx="10081">
                  <c:v>0.39999999999999991</c:v>
                </c:pt>
                <c:pt idx="10082">
                  <c:v>-2.585</c:v>
                </c:pt>
                <c:pt idx="10083">
                  <c:v>0.29500000000000004</c:v>
                </c:pt>
                <c:pt idx="10084">
                  <c:v>1.355</c:v>
                </c:pt>
                <c:pt idx="10085">
                  <c:v>-0.8</c:v>
                </c:pt>
                <c:pt idx="10086">
                  <c:v>-0.47000000000000003</c:v>
                </c:pt>
                <c:pt idx="10087">
                  <c:v>0.61857142857142855</c:v>
                </c:pt>
                <c:pt idx="10088">
                  <c:v>-1.84</c:v>
                </c:pt>
                <c:pt idx="10089">
                  <c:v>1.4300000000000002</c:v>
                </c:pt>
                <c:pt idx="10090">
                  <c:v>2.2920000000000003</c:v>
                </c:pt>
                <c:pt idx="10091">
                  <c:v>-0.45166666666666666</c:v>
                </c:pt>
                <c:pt idx="10092">
                  <c:v>0.37500000000000006</c:v>
                </c:pt>
                <c:pt idx="10093">
                  <c:v>-0.27571428571428575</c:v>
                </c:pt>
                <c:pt idx="10094">
                  <c:v>-1.1375</c:v>
                </c:pt>
                <c:pt idx="10095">
                  <c:v>1.0150000000000001</c:v>
                </c:pt>
                <c:pt idx="10096">
                  <c:v>2.35</c:v>
                </c:pt>
                <c:pt idx="10097">
                  <c:v>2.2039999999999997</c:v>
                </c:pt>
                <c:pt idx="10098">
                  <c:v>-1.64</c:v>
                </c:pt>
                <c:pt idx="10099">
                  <c:v>1.972</c:v>
                </c:pt>
                <c:pt idx="10100">
                  <c:v>1.27</c:v>
                </c:pt>
                <c:pt idx="10101">
                  <c:v>-0.50666666666666671</c:v>
                </c:pt>
                <c:pt idx="10102">
                  <c:v>-1.91</c:v>
                </c:pt>
                <c:pt idx="10103">
                  <c:v>0.47333333333333333</c:v>
                </c:pt>
                <c:pt idx="10104">
                  <c:v>0.60333333333333339</c:v>
                </c:pt>
                <c:pt idx="10105">
                  <c:v>2.59</c:v>
                </c:pt>
                <c:pt idx="10106">
                  <c:v>-0.19833333333333333</c:v>
                </c:pt>
                <c:pt idx="10107">
                  <c:v>1.595</c:v>
                </c:pt>
                <c:pt idx="10108">
                  <c:v>1.4379999999999999</c:v>
                </c:pt>
                <c:pt idx="10109">
                  <c:v>-0.55499999999999983</c:v>
                </c:pt>
                <c:pt idx="10110">
                  <c:v>0.23250000000000004</c:v>
                </c:pt>
                <c:pt idx="10111">
                  <c:v>0.50800000000000001</c:v>
                </c:pt>
                <c:pt idx="10112">
                  <c:v>-1.4699999999999998</c:v>
                </c:pt>
                <c:pt idx="10113">
                  <c:v>0.45000000000000007</c:v>
                </c:pt>
                <c:pt idx="10114">
                  <c:v>1.38</c:v>
                </c:pt>
                <c:pt idx="10115">
                  <c:v>-9.7500000000000031E-2</c:v>
                </c:pt>
                <c:pt idx="10116">
                  <c:v>0.70250000000000001</c:v>
                </c:pt>
                <c:pt idx="10117">
                  <c:v>-0.54333333333333333</c:v>
                </c:pt>
                <c:pt idx="10118">
                  <c:v>2.11</c:v>
                </c:pt>
                <c:pt idx="10119">
                  <c:v>0.35749999999999998</c:v>
                </c:pt>
                <c:pt idx="10120">
                  <c:v>0.91500000000000004</c:v>
                </c:pt>
                <c:pt idx="10121">
                  <c:v>1.704</c:v>
                </c:pt>
                <c:pt idx="10122">
                  <c:v>-0.14500000000000002</c:v>
                </c:pt>
                <c:pt idx="10123">
                  <c:v>1.75</c:v>
                </c:pt>
                <c:pt idx="10124">
                  <c:v>-0.31888888888888889</c:v>
                </c:pt>
                <c:pt idx="10125">
                  <c:v>-0.35000000000000003</c:v>
                </c:pt>
                <c:pt idx="10126">
                  <c:v>1.7233333333333334</c:v>
                </c:pt>
                <c:pt idx="10127">
                  <c:v>-1.4871428571428571</c:v>
                </c:pt>
                <c:pt idx="10128">
                  <c:v>1.934444444444444</c:v>
                </c:pt>
                <c:pt idx="10129">
                  <c:v>0.625</c:v>
                </c:pt>
                <c:pt idx="10130">
                  <c:v>1.4039999999999999</c:v>
                </c:pt>
                <c:pt idx="10131">
                  <c:v>2.1585714285714284</c:v>
                </c:pt>
                <c:pt idx="10132">
                  <c:v>0.93599999999999994</c:v>
                </c:pt>
                <c:pt idx="10133">
                  <c:v>1.2749999999999999</c:v>
                </c:pt>
                <c:pt idx="10134">
                  <c:v>0.12124999999999991</c:v>
                </c:pt>
                <c:pt idx="10135">
                  <c:v>-0.24749999999999994</c:v>
                </c:pt>
                <c:pt idx="10136">
                  <c:v>-0.38</c:v>
                </c:pt>
                <c:pt idx="10137">
                  <c:v>-1.61</c:v>
                </c:pt>
                <c:pt idx="10138">
                  <c:v>-0.94833333333333325</c:v>
                </c:pt>
                <c:pt idx="10139">
                  <c:v>-0.35499999999999998</c:v>
                </c:pt>
                <c:pt idx="10140">
                  <c:v>1.3285714285714287</c:v>
                </c:pt>
                <c:pt idx="10141">
                  <c:v>0.98</c:v>
                </c:pt>
                <c:pt idx="10142">
                  <c:v>0.44699999999999995</c:v>
                </c:pt>
                <c:pt idx="10143">
                  <c:v>0.77999999999999992</c:v>
                </c:pt>
                <c:pt idx="10144">
                  <c:v>-1.808888888888889</c:v>
                </c:pt>
                <c:pt idx="10145">
                  <c:v>2.560909090909091</c:v>
                </c:pt>
                <c:pt idx="10146">
                  <c:v>-1.0783333333333334</c:v>
                </c:pt>
                <c:pt idx="10147">
                  <c:v>-0.72799999999999998</c:v>
                </c:pt>
                <c:pt idx="10148">
                  <c:v>1.2899999999999998</c:v>
                </c:pt>
                <c:pt idx="10149">
                  <c:v>-0.83000000000000007</c:v>
                </c:pt>
                <c:pt idx="10150">
                  <c:v>-0.38249999999999995</c:v>
                </c:pt>
                <c:pt idx="10151">
                  <c:v>0.33500000000000002</c:v>
                </c:pt>
                <c:pt idx="10152">
                  <c:v>0.9966666666666667</c:v>
                </c:pt>
                <c:pt idx="10153">
                  <c:v>0.50249999999999995</c:v>
                </c:pt>
                <c:pt idx="10154">
                  <c:v>-0.81333333333333346</c:v>
                </c:pt>
                <c:pt idx="10155">
                  <c:v>0.18333333333333332</c:v>
                </c:pt>
                <c:pt idx="10156">
                  <c:v>2.1357142857142857</c:v>
                </c:pt>
                <c:pt idx="10157">
                  <c:v>-3.05</c:v>
                </c:pt>
                <c:pt idx="10158">
                  <c:v>-0.84666666666666668</c:v>
                </c:pt>
                <c:pt idx="10159">
                  <c:v>-1.2933333333333332</c:v>
                </c:pt>
                <c:pt idx="10160">
                  <c:v>1.7449999999999999</c:v>
                </c:pt>
                <c:pt idx="10161">
                  <c:v>1.5811111111111109</c:v>
                </c:pt>
                <c:pt idx="10162">
                  <c:v>2.5439999999999996</c:v>
                </c:pt>
                <c:pt idx="10163">
                  <c:v>0.90999999999999992</c:v>
                </c:pt>
                <c:pt idx="10164">
                  <c:v>0.71666666666666679</c:v>
                </c:pt>
                <c:pt idx="10165">
                  <c:v>-1.2949999999999999</c:v>
                </c:pt>
                <c:pt idx="10166">
                  <c:v>1.722</c:v>
                </c:pt>
                <c:pt idx="10167">
                  <c:v>-0.42666666666666658</c:v>
                </c:pt>
                <c:pt idx="10168">
                  <c:v>0.76333333333333331</c:v>
                </c:pt>
                <c:pt idx="10169">
                  <c:v>0.84666666666666668</c:v>
                </c:pt>
                <c:pt idx="10170">
                  <c:v>0.25666666666666665</c:v>
                </c:pt>
                <c:pt idx="10171">
                  <c:v>1.6112499999999996</c:v>
                </c:pt>
                <c:pt idx="10172">
                  <c:v>0.67999999999999994</c:v>
                </c:pt>
                <c:pt idx="10173">
                  <c:v>-1.9266666666666667</c:v>
                </c:pt>
                <c:pt idx="10174">
                  <c:v>1.6339999999999999</c:v>
                </c:pt>
                <c:pt idx="10175">
                  <c:v>1.4350000000000001</c:v>
                </c:pt>
                <c:pt idx="10176">
                  <c:v>-0.33999999999999997</c:v>
                </c:pt>
                <c:pt idx="10177">
                  <c:v>0.27</c:v>
                </c:pt>
                <c:pt idx="10178">
                  <c:v>1.5699999999999998</c:v>
                </c:pt>
                <c:pt idx="10179">
                  <c:v>0.13999999999999999</c:v>
                </c:pt>
                <c:pt idx="10180">
                  <c:v>2.5500000000000003</c:v>
                </c:pt>
                <c:pt idx="10181">
                  <c:v>-1.8559999999999999</c:v>
                </c:pt>
                <c:pt idx="10182">
                  <c:v>2.7475000000000001</c:v>
                </c:pt>
                <c:pt idx="10183">
                  <c:v>0.79</c:v>
                </c:pt>
                <c:pt idx="10184">
                  <c:v>0.56571428571428561</c:v>
                </c:pt>
                <c:pt idx="10185">
                  <c:v>-0.34</c:v>
                </c:pt>
                <c:pt idx="10186">
                  <c:v>1.3454545454545455</c:v>
                </c:pt>
                <c:pt idx="10187">
                  <c:v>-8.9999999999999969E-2</c:v>
                </c:pt>
                <c:pt idx="10188">
                  <c:v>-1.9019999999999999</c:v>
                </c:pt>
                <c:pt idx="10189">
                  <c:v>0.97000000000000008</c:v>
                </c:pt>
                <c:pt idx="10190">
                  <c:v>1.43</c:v>
                </c:pt>
                <c:pt idx="10191">
                  <c:v>-8.5999999999999965E-2</c:v>
                </c:pt>
                <c:pt idx="10192">
                  <c:v>3.9999999999999911E-2</c:v>
                </c:pt>
                <c:pt idx="10193">
                  <c:v>-0.36199999999999993</c:v>
                </c:pt>
                <c:pt idx="10194">
                  <c:v>4.3333333333333307E-2</c:v>
                </c:pt>
                <c:pt idx="10195">
                  <c:v>-1.0225</c:v>
                </c:pt>
                <c:pt idx="10196">
                  <c:v>1.8059999999999998</c:v>
                </c:pt>
                <c:pt idx="10197">
                  <c:v>1.19</c:v>
                </c:pt>
                <c:pt idx="10198">
                  <c:v>-2.0699999999999998</c:v>
                </c:pt>
                <c:pt idx="10199">
                  <c:v>-0.43625000000000014</c:v>
                </c:pt>
                <c:pt idx="10200">
                  <c:v>2.4871428571428571</c:v>
                </c:pt>
                <c:pt idx="10201">
                  <c:v>-0.82200000000000029</c:v>
                </c:pt>
                <c:pt idx="10202">
                  <c:v>1.0866666666666667</c:v>
                </c:pt>
                <c:pt idx="10203">
                  <c:v>3.2060000000000004</c:v>
                </c:pt>
                <c:pt idx="10204">
                  <c:v>1.0445454545454547</c:v>
                </c:pt>
                <c:pt idx="10205">
                  <c:v>0.18</c:v>
                </c:pt>
                <c:pt idx="10206">
                  <c:v>0.28000000000000003</c:v>
                </c:pt>
                <c:pt idx="10207">
                  <c:v>0.84166666666666645</c:v>
                </c:pt>
                <c:pt idx="10208">
                  <c:v>-1.1379999999999999</c:v>
                </c:pt>
                <c:pt idx="10209">
                  <c:v>0.17999999999999994</c:v>
                </c:pt>
                <c:pt idx="10210">
                  <c:v>1.448</c:v>
                </c:pt>
                <c:pt idx="10211">
                  <c:v>0.92799999999999994</c:v>
                </c:pt>
                <c:pt idx="10212">
                  <c:v>0.29000000000000004</c:v>
                </c:pt>
                <c:pt idx="10213">
                  <c:v>0.48199999999999993</c:v>
                </c:pt>
                <c:pt idx="10214">
                  <c:v>-0.60166666666666668</c:v>
                </c:pt>
                <c:pt idx="10215">
                  <c:v>0.38111111111111118</c:v>
                </c:pt>
                <c:pt idx="10216">
                  <c:v>1.92875</c:v>
                </c:pt>
                <c:pt idx="10217">
                  <c:v>0.72800000000000009</c:v>
                </c:pt>
                <c:pt idx="10218">
                  <c:v>0.55249999999999999</c:v>
                </c:pt>
                <c:pt idx="10219">
                  <c:v>1.1466666666666667</c:v>
                </c:pt>
                <c:pt idx="10220">
                  <c:v>-2.625</c:v>
                </c:pt>
                <c:pt idx="10221">
                  <c:v>-0.77999999999999992</c:v>
                </c:pt>
                <c:pt idx="10222">
                  <c:v>0.33285714285714302</c:v>
                </c:pt>
                <c:pt idx="10223">
                  <c:v>-1.032</c:v>
                </c:pt>
                <c:pt idx="10224">
                  <c:v>-0.43600000000000005</c:v>
                </c:pt>
                <c:pt idx="10225">
                  <c:v>1.1625000000000001</c:v>
                </c:pt>
                <c:pt idx="10226">
                  <c:v>0.97599999999999998</c:v>
                </c:pt>
                <c:pt idx="10227">
                  <c:v>0.27000000000000013</c:v>
                </c:pt>
                <c:pt idx="10228">
                  <c:v>1.45</c:v>
                </c:pt>
                <c:pt idx="10229">
                  <c:v>2.23</c:v>
                </c:pt>
                <c:pt idx="10230">
                  <c:v>0.16125000000000003</c:v>
                </c:pt>
                <c:pt idx="10231">
                  <c:v>0.79333333333333333</c:v>
                </c:pt>
                <c:pt idx="10232">
                  <c:v>1.6771428571428575</c:v>
                </c:pt>
                <c:pt idx="10233">
                  <c:v>9.2499999999999999E-2</c:v>
                </c:pt>
                <c:pt idx="10234">
                  <c:v>0.97222222222222221</c:v>
                </c:pt>
                <c:pt idx="10235">
                  <c:v>0.3</c:v>
                </c:pt>
                <c:pt idx="10236">
                  <c:v>-0.95</c:v>
                </c:pt>
                <c:pt idx="10237">
                  <c:v>2.2857142857142851</c:v>
                </c:pt>
                <c:pt idx="10238">
                  <c:v>0.43285714285714277</c:v>
                </c:pt>
                <c:pt idx="10239">
                  <c:v>-0.52249999999999985</c:v>
                </c:pt>
                <c:pt idx="10240">
                  <c:v>0.83399999999999996</c:v>
                </c:pt>
                <c:pt idx="10241">
                  <c:v>-2.9933333333333336</c:v>
                </c:pt>
                <c:pt idx="10242">
                  <c:v>1.1836363636363636</c:v>
                </c:pt>
                <c:pt idx="10243">
                  <c:v>-1.1649999999999998</c:v>
                </c:pt>
                <c:pt idx="10244">
                  <c:v>0.40250000000000008</c:v>
                </c:pt>
                <c:pt idx="10245">
                  <c:v>0.80166666666666675</c:v>
                </c:pt>
                <c:pt idx="10246">
                  <c:v>1.0649999999999999</c:v>
                </c:pt>
                <c:pt idx="10247">
                  <c:v>-0.33374999999999999</c:v>
                </c:pt>
                <c:pt idx="10248">
                  <c:v>1.4562500000000003</c:v>
                </c:pt>
                <c:pt idx="10249">
                  <c:v>0.81125000000000003</c:v>
                </c:pt>
                <c:pt idx="10250">
                  <c:v>1.3160000000000003</c:v>
                </c:pt>
                <c:pt idx="10251">
                  <c:v>-1.3675000000000002</c:v>
                </c:pt>
                <c:pt idx="10252">
                  <c:v>8.5714285714285163E-3</c:v>
                </c:pt>
                <c:pt idx="10253">
                  <c:v>1.4437500000000001</c:v>
                </c:pt>
                <c:pt idx="10254">
                  <c:v>2.5030000000000001</c:v>
                </c:pt>
                <c:pt idx="10255">
                  <c:v>-1.5033333333333332</c:v>
                </c:pt>
                <c:pt idx="10256">
                  <c:v>0.26333333333333325</c:v>
                </c:pt>
                <c:pt idx="10257">
                  <c:v>-1.6549999999999998</c:v>
                </c:pt>
                <c:pt idx="10258">
                  <c:v>0.01</c:v>
                </c:pt>
                <c:pt idx="10259">
                  <c:v>-0.35000000000000003</c:v>
                </c:pt>
                <c:pt idx="10260">
                  <c:v>-0.86499999999999988</c:v>
                </c:pt>
                <c:pt idx="10261">
                  <c:v>0.85499999999999998</c:v>
                </c:pt>
                <c:pt idx="10262">
                  <c:v>2.0433333333333334</c:v>
                </c:pt>
                <c:pt idx="10263">
                  <c:v>-0.81333333333333335</c:v>
                </c:pt>
                <c:pt idx="10264">
                  <c:v>0.64</c:v>
                </c:pt>
                <c:pt idx="10265">
                  <c:v>-0.755</c:v>
                </c:pt>
                <c:pt idx="10266">
                  <c:v>0</c:v>
                </c:pt>
                <c:pt idx="10267">
                  <c:v>-0.61166666666666669</c:v>
                </c:pt>
                <c:pt idx="10268">
                  <c:v>0.63</c:v>
                </c:pt>
                <c:pt idx="10269">
                  <c:v>1.7255555555555557</c:v>
                </c:pt>
                <c:pt idx="10270">
                  <c:v>1.8033333333333335</c:v>
                </c:pt>
                <c:pt idx="10271">
                  <c:v>2.2437499999999999</c:v>
                </c:pt>
                <c:pt idx="10272">
                  <c:v>0.61999999999999988</c:v>
                </c:pt>
                <c:pt idx="10273">
                  <c:v>-0.52</c:v>
                </c:pt>
                <c:pt idx="10274">
                  <c:v>0.69</c:v>
                </c:pt>
                <c:pt idx="10275">
                  <c:v>1.0342857142857143</c:v>
                </c:pt>
                <c:pt idx="10276">
                  <c:v>-0.44571428571428562</c:v>
                </c:pt>
                <c:pt idx="10277">
                  <c:v>-0.33250000000000002</c:v>
                </c:pt>
                <c:pt idx="10278">
                  <c:v>2.2033333333333336</c:v>
                </c:pt>
                <c:pt idx="10279">
                  <c:v>-1.0650000000000002</c:v>
                </c:pt>
                <c:pt idx="10280">
                  <c:v>0</c:v>
                </c:pt>
                <c:pt idx="10281">
                  <c:v>1.1300000000000001</c:v>
                </c:pt>
                <c:pt idx="10282">
                  <c:v>2.3150000000000004</c:v>
                </c:pt>
                <c:pt idx="10283">
                  <c:v>-0.73333333333333339</c:v>
                </c:pt>
                <c:pt idx="10284">
                  <c:v>1.2649999999999999</c:v>
                </c:pt>
                <c:pt idx="10285">
                  <c:v>1.4600000000000002</c:v>
                </c:pt>
                <c:pt idx="10286">
                  <c:v>-0.6133333333333334</c:v>
                </c:pt>
                <c:pt idx="10287">
                  <c:v>0.89999999999999991</c:v>
                </c:pt>
                <c:pt idx="10288">
                  <c:v>0.73000000000000009</c:v>
                </c:pt>
                <c:pt idx="10289">
                  <c:v>1.6966666666666665</c:v>
                </c:pt>
                <c:pt idx="10290">
                  <c:v>1.556</c:v>
                </c:pt>
                <c:pt idx="10291">
                  <c:v>-0.79749999999999999</c:v>
                </c:pt>
                <c:pt idx="10292">
                  <c:v>-0.22200000000000006</c:v>
                </c:pt>
                <c:pt idx="10293">
                  <c:v>0.23599999999999993</c:v>
                </c:pt>
                <c:pt idx="10294">
                  <c:v>0.25999999999999995</c:v>
                </c:pt>
                <c:pt idx="10295">
                  <c:v>1.37</c:v>
                </c:pt>
                <c:pt idx="10296">
                  <c:v>0.56000000000000005</c:v>
                </c:pt>
                <c:pt idx="10297">
                  <c:v>-0.89666666666666661</c:v>
                </c:pt>
                <c:pt idx="10298">
                  <c:v>0.19499999999999995</c:v>
                </c:pt>
                <c:pt idx="10299">
                  <c:v>-1.6212500000000001</c:v>
                </c:pt>
                <c:pt idx="10300">
                  <c:v>1.1399999999999999</c:v>
                </c:pt>
                <c:pt idx="10301">
                  <c:v>6.9999999999999951E-2</c:v>
                </c:pt>
                <c:pt idx="10302">
                  <c:v>1.49875</c:v>
                </c:pt>
                <c:pt idx="10303">
                  <c:v>1.3364285714285711</c:v>
                </c:pt>
                <c:pt idx="10304">
                  <c:v>0.24999999999999992</c:v>
                </c:pt>
                <c:pt idx="10305">
                  <c:v>-1.53</c:v>
                </c:pt>
                <c:pt idx="10306">
                  <c:v>2.1371428571428566</c:v>
                </c:pt>
                <c:pt idx="10307">
                  <c:v>-0.38833333333333336</c:v>
                </c:pt>
                <c:pt idx="10308">
                  <c:v>-9.600000000000003E-2</c:v>
                </c:pt>
                <c:pt idx="10309">
                  <c:v>1.395</c:v>
                </c:pt>
                <c:pt idx="10310">
                  <c:v>0.79249999999999998</c:v>
                </c:pt>
                <c:pt idx="10311">
                  <c:v>-0.62125000000000008</c:v>
                </c:pt>
                <c:pt idx="10312">
                  <c:v>-0.69000000000000006</c:v>
                </c:pt>
                <c:pt idx="10313">
                  <c:v>-0.82499999999999996</c:v>
                </c:pt>
                <c:pt idx="10314">
                  <c:v>0</c:v>
                </c:pt>
                <c:pt idx="10315">
                  <c:v>0.82499999999999996</c:v>
                </c:pt>
                <c:pt idx="10316">
                  <c:v>-0.42333333333333334</c:v>
                </c:pt>
                <c:pt idx="10317">
                  <c:v>0</c:v>
                </c:pt>
                <c:pt idx="10318">
                  <c:v>-0.4850000000000001</c:v>
                </c:pt>
                <c:pt idx="10319">
                  <c:v>0.32666666666666666</c:v>
                </c:pt>
                <c:pt idx="10320">
                  <c:v>1.922857142857143</c:v>
                </c:pt>
                <c:pt idx="10321">
                  <c:v>8.1666666666666624E-2</c:v>
                </c:pt>
                <c:pt idx="10322">
                  <c:v>2.8799999999999994</c:v>
                </c:pt>
                <c:pt idx="10323">
                  <c:v>1.4125000000000001</c:v>
                </c:pt>
                <c:pt idx="10324">
                  <c:v>-1.02</c:v>
                </c:pt>
                <c:pt idx="10325">
                  <c:v>2.0724999999999998</c:v>
                </c:pt>
                <c:pt idx="10326">
                  <c:v>-0.22800000000000012</c:v>
                </c:pt>
                <c:pt idx="10327">
                  <c:v>-2.34</c:v>
                </c:pt>
                <c:pt idx="10328">
                  <c:v>1.3714285714285717</c:v>
                </c:pt>
                <c:pt idx="10329">
                  <c:v>-0.88</c:v>
                </c:pt>
                <c:pt idx="10330">
                  <c:v>1.1383333333333334</c:v>
                </c:pt>
                <c:pt idx="10331">
                  <c:v>0.22222222222222221</c:v>
                </c:pt>
                <c:pt idx="10332">
                  <c:v>1.37</c:v>
                </c:pt>
                <c:pt idx="10333">
                  <c:v>-8.7999999999999995E-2</c:v>
                </c:pt>
                <c:pt idx="10334">
                  <c:v>0.44666666666666671</c:v>
                </c:pt>
                <c:pt idx="10335">
                  <c:v>-2.2949999999999999</c:v>
                </c:pt>
                <c:pt idx="10336">
                  <c:v>-0.7985714285714286</c:v>
                </c:pt>
                <c:pt idx="10337">
                  <c:v>0.88749999999999996</c:v>
                </c:pt>
                <c:pt idx="10338">
                  <c:v>1.1999999999999997</c:v>
                </c:pt>
                <c:pt idx="10339">
                  <c:v>0.21833333333333335</c:v>
                </c:pt>
                <c:pt idx="10340">
                  <c:v>0</c:v>
                </c:pt>
                <c:pt idx="10341">
                  <c:v>7.333333333333332E-2</c:v>
                </c:pt>
                <c:pt idx="10342">
                  <c:v>2.2866666666666666</c:v>
                </c:pt>
                <c:pt idx="10343">
                  <c:v>2.2162499999999996</c:v>
                </c:pt>
                <c:pt idx="10344">
                  <c:v>1.5272727272727273</c:v>
                </c:pt>
                <c:pt idx="10345">
                  <c:v>0.24714285714285719</c:v>
                </c:pt>
                <c:pt idx="10346">
                  <c:v>-0.6216666666666667</c:v>
                </c:pt>
                <c:pt idx="10347">
                  <c:v>1.6214285714285714</c:v>
                </c:pt>
                <c:pt idx="10348">
                  <c:v>0.64699999999999991</c:v>
                </c:pt>
                <c:pt idx="10349">
                  <c:v>-0.42499999999999999</c:v>
                </c:pt>
                <c:pt idx="10350">
                  <c:v>-0.8175</c:v>
                </c:pt>
                <c:pt idx="10351">
                  <c:v>-0.58333333333333337</c:v>
                </c:pt>
                <c:pt idx="10352">
                  <c:v>-0.24333333333333332</c:v>
                </c:pt>
                <c:pt idx="10353">
                  <c:v>2.2699999999999996</c:v>
                </c:pt>
                <c:pt idx="10354">
                  <c:v>0.86333333333333329</c:v>
                </c:pt>
                <c:pt idx="10355">
                  <c:v>1.4783333333333333</c:v>
                </c:pt>
                <c:pt idx="10356">
                  <c:v>1.2671428571428571</c:v>
                </c:pt>
                <c:pt idx="10357">
                  <c:v>0.57222222222222219</c:v>
                </c:pt>
                <c:pt idx="10358">
                  <c:v>0.60166666666666668</c:v>
                </c:pt>
                <c:pt idx="10359">
                  <c:v>-1.35</c:v>
                </c:pt>
                <c:pt idx="10360">
                  <c:v>0.34666666666666668</c:v>
                </c:pt>
                <c:pt idx="10361">
                  <c:v>-1.0833333333333333</c:v>
                </c:pt>
                <c:pt idx="10362">
                  <c:v>1.085</c:v>
                </c:pt>
                <c:pt idx="10363">
                  <c:v>0.10249999999999998</c:v>
                </c:pt>
                <c:pt idx="10364">
                  <c:v>0.82333333333333325</c:v>
                </c:pt>
                <c:pt idx="10365">
                  <c:v>2.4922222222222223</c:v>
                </c:pt>
                <c:pt idx="10366">
                  <c:v>-0.255</c:v>
                </c:pt>
                <c:pt idx="10367">
                  <c:v>1.21</c:v>
                </c:pt>
                <c:pt idx="10368">
                  <c:v>0.46000000000000008</c:v>
                </c:pt>
                <c:pt idx="10369">
                  <c:v>1.26</c:v>
                </c:pt>
                <c:pt idx="10370">
                  <c:v>1.4775</c:v>
                </c:pt>
                <c:pt idx="10371">
                  <c:v>1.27</c:v>
                </c:pt>
                <c:pt idx="10372">
                  <c:v>9.9999999999999343E-3</c:v>
                </c:pt>
                <c:pt idx="10373">
                  <c:v>1.5133333333333334</c:v>
                </c:pt>
                <c:pt idx="10374">
                  <c:v>0.35750000000000004</c:v>
                </c:pt>
                <c:pt idx="10375">
                  <c:v>2.395</c:v>
                </c:pt>
                <c:pt idx="10376">
                  <c:v>1.5433333333333332</c:v>
                </c:pt>
                <c:pt idx="10377">
                  <c:v>-2.0225000000000004</c:v>
                </c:pt>
                <c:pt idx="10378">
                  <c:v>1.4350000000000003</c:v>
                </c:pt>
                <c:pt idx="10379">
                  <c:v>0.59</c:v>
                </c:pt>
                <c:pt idx="10380">
                  <c:v>-0.88</c:v>
                </c:pt>
                <c:pt idx="10381">
                  <c:v>-0.79999999999999982</c:v>
                </c:pt>
                <c:pt idx="10382">
                  <c:v>0.505</c:v>
                </c:pt>
                <c:pt idx="10383">
                  <c:v>-0.54249999999999998</c:v>
                </c:pt>
                <c:pt idx="10384">
                  <c:v>1.0225</c:v>
                </c:pt>
                <c:pt idx="10385">
                  <c:v>-1.9750000000000001</c:v>
                </c:pt>
                <c:pt idx="10386">
                  <c:v>-3.09</c:v>
                </c:pt>
                <c:pt idx="10387">
                  <c:v>1.7149999999999999</c:v>
                </c:pt>
                <c:pt idx="10388">
                  <c:v>-0.49249999999999999</c:v>
                </c:pt>
                <c:pt idx="10389">
                  <c:v>1.4271428571428573</c:v>
                </c:pt>
                <c:pt idx="10390">
                  <c:v>0.76142857142857168</c:v>
                </c:pt>
                <c:pt idx="10391">
                  <c:v>3.2100000000000004</c:v>
                </c:pt>
                <c:pt idx="10392">
                  <c:v>0.3125</c:v>
                </c:pt>
                <c:pt idx="10393">
                  <c:v>2.3011111111111111</c:v>
                </c:pt>
                <c:pt idx="10394">
                  <c:v>0.375</c:v>
                </c:pt>
                <c:pt idx="10395">
                  <c:v>-0.5842857142857143</c:v>
                </c:pt>
                <c:pt idx="10396">
                  <c:v>0.81</c:v>
                </c:pt>
                <c:pt idx="10397">
                  <c:v>2.1233333333333335</c:v>
                </c:pt>
                <c:pt idx="10398">
                  <c:v>-9.8000000000000045E-2</c:v>
                </c:pt>
                <c:pt idx="10399">
                  <c:v>0.11200000000000002</c:v>
                </c:pt>
                <c:pt idx="10400">
                  <c:v>0.47000000000000003</c:v>
                </c:pt>
                <c:pt idx="10401">
                  <c:v>1.5416666666666667</c:v>
                </c:pt>
                <c:pt idx="10402">
                  <c:v>-1.0680000000000001</c:v>
                </c:pt>
                <c:pt idx="10403">
                  <c:v>1.04</c:v>
                </c:pt>
                <c:pt idx="10404">
                  <c:v>0.9</c:v>
                </c:pt>
                <c:pt idx="10405">
                  <c:v>0.71714285714285708</c:v>
                </c:pt>
                <c:pt idx="10406">
                  <c:v>-0.48</c:v>
                </c:pt>
                <c:pt idx="10407">
                  <c:v>-0.84499999999999997</c:v>
                </c:pt>
                <c:pt idx="10408">
                  <c:v>-9.0000000000000011E-2</c:v>
                </c:pt>
                <c:pt idx="10409">
                  <c:v>0.78545454545454529</c:v>
                </c:pt>
                <c:pt idx="10410">
                  <c:v>0.33200000000000007</c:v>
                </c:pt>
                <c:pt idx="10411">
                  <c:v>1.1375</c:v>
                </c:pt>
                <c:pt idx="10412">
                  <c:v>-0.63</c:v>
                </c:pt>
                <c:pt idx="10413">
                  <c:v>-0.74625000000000008</c:v>
                </c:pt>
                <c:pt idx="10414">
                  <c:v>-1.3</c:v>
                </c:pt>
                <c:pt idx="10415">
                  <c:v>0.84</c:v>
                </c:pt>
                <c:pt idx="10416">
                  <c:v>-0.7466666666666667</c:v>
                </c:pt>
                <c:pt idx="10417">
                  <c:v>0.63714285714285712</c:v>
                </c:pt>
                <c:pt idx="10418">
                  <c:v>-0.20000000000000004</c:v>
                </c:pt>
                <c:pt idx="10419">
                  <c:v>0.49666666666666659</c:v>
                </c:pt>
                <c:pt idx="10420">
                  <c:v>0.32599999999999996</c:v>
                </c:pt>
                <c:pt idx="10421">
                  <c:v>1.6875</c:v>
                </c:pt>
                <c:pt idx="10422">
                  <c:v>2.91</c:v>
                </c:pt>
                <c:pt idx="10423">
                  <c:v>-1.0633333333333332</c:v>
                </c:pt>
                <c:pt idx="10424">
                  <c:v>-0.87000000000000011</c:v>
                </c:pt>
                <c:pt idx="10425">
                  <c:v>1.7324999999999999</c:v>
                </c:pt>
                <c:pt idx="10426">
                  <c:v>0.39299999999999996</c:v>
                </c:pt>
                <c:pt idx="10427">
                  <c:v>1.238</c:v>
                </c:pt>
                <c:pt idx="10428">
                  <c:v>-1.454</c:v>
                </c:pt>
                <c:pt idx="10429">
                  <c:v>0.67</c:v>
                </c:pt>
                <c:pt idx="10430">
                  <c:v>1.198</c:v>
                </c:pt>
                <c:pt idx="10431">
                  <c:v>0.39750000000000002</c:v>
                </c:pt>
                <c:pt idx="10432">
                  <c:v>0.73749999999999993</c:v>
                </c:pt>
                <c:pt idx="10433">
                  <c:v>0.4962499999999998</c:v>
                </c:pt>
                <c:pt idx="10434">
                  <c:v>1.31</c:v>
                </c:pt>
                <c:pt idx="10435">
                  <c:v>2.3285714285714287</c:v>
                </c:pt>
                <c:pt idx="10436">
                  <c:v>1.3240000000000001</c:v>
                </c:pt>
                <c:pt idx="10437">
                  <c:v>-0.26499999999999996</c:v>
                </c:pt>
                <c:pt idx="10438">
                  <c:v>-0.72</c:v>
                </c:pt>
                <c:pt idx="10439">
                  <c:v>1.5049999999999999</c:v>
                </c:pt>
                <c:pt idx="10440">
                  <c:v>0.85000000000000009</c:v>
                </c:pt>
                <c:pt idx="10441">
                  <c:v>0.22200000000000006</c:v>
                </c:pt>
                <c:pt idx="10442">
                  <c:v>0.75666666666666671</c:v>
                </c:pt>
                <c:pt idx="10443">
                  <c:v>0.92</c:v>
                </c:pt>
                <c:pt idx="10444">
                  <c:v>-0.95666666666666667</c:v>
                </c:pt>
                <c:pt idx="10445">
                  <c:v>-0.36000000000000004</c:v>
                </c:pt>
                <c:pt idx="10446">
                  <c:v>1.3433333333333333</c:v>
                </c:pt>
                <c:pt idx="10447">
                  <c:v>1.39</c:v>
                </c:pt>
                <c:pt idx="10448">
                  <c:v>-1.8325</c:v>
                </c:pt>
                <c:pt idx="10449">
                  <c:v>-1.1100000000000001</c:v>
                </c:pt>
                <c:pt idx="10450">
                  <c:v>1.01</c:v>
                </c:pt>
                <c:pt idx="10451">
                  <c:v>0.98</c:v>
                </c:pt>
                <c:pt idx="10452">
                  <c:v>0.97999999999999987</c:v>
                </c:pt>
                <c:pt idx="10453">
                  <c:v>-1.93</c:v>
                </c:pt>
                <c:pt idx="10454">
                  <c:v>4.999999999999992E-2</c:v>
                </c:pt>
                <c:pt idx="10455">
                  <c:v>0.86</c:v>
                </c:pt>
                <c:pt idx="10456">
                  <c:v>1.175</c:v>
                </c:pt>
                <c:pt idx="10457">
                  <c:v>1.6514285714285715</c:v>
                </c:pt>
                <c:pt idx="10458">
                  <c:v>1.5566666666666666</c:v>
                </c:pt>
                <c:pt idx="10459">
                  <c:v>0.03</c:v>
                </c:pt>
                <c:pt idx="10460">
                  <c:v>-1.0966666666666669</c:v>
                </c:pt>
                <c:pt idx="10461">
                  <c:v>2.1999999999999974E-2</c:v>
                </c:pt>
                <c:pt idx="10462">
                  <c:v>2.9474999999999998</c:v>
                </c:pt>
                <c:pt idx="10463">
                  <c:v>2.04</c:v>
                </c:pt>
                <c:pt idx="10464">
                  <c:v>1.3299999999999998</c:v>
                </c:pt>
                <c:pt idx="10465">
                  <c:v>0.58000000000000007</c:v>
                </c:pt>
                <c:pt idx="10466">
                  <c:v>6.4999999999999974E-2</c:v>
                </c:pt>
                <c:pt idx="10467">
                  <c:v>-0.5</c:v>
                </c:pt>
                <c:pt idx="10468">
                  <c:v>0.54666666666666675</c:v>
                </c:pt>
                <c:pt idx="10469">
                  <c:v>-1.98</c:v>
                </c:pt>
                <c:pt idx="10470">
                  <c:v>1.33</c:v>
                </c:pt>
                <c:pt idx="10471">
                  <c:v>1.5933333333333335</c:v>
                </c:pt>
                <c:pt idx="10472">
                  <c:v>-1.25</c:v>
                </c:pt>
                <c:pt idx="10473">
                  <c:v>-3.24</c:v>
                </c:pt>
                <c:pt idx="10474">
                  <c:v>0.2080000000000001</c:v>
                </c:pt>
                <c:pt idx="10475">
                  <c:v>0.93200000000000005</c:v>
                </c:pt>
                <c:pt idx="10476">
                  <c:v>-0.16749999999999993</c:v>
                </c:pt>
                <c:pt idx="10477">
                  <c:v>-1.29</c:v>
                </c:pt>
                <c:pt idx="10478">
                  <c:v>-0.30399999999999999</c:v>
                </c:pt>
                <c:pt idx="10479">
                  <c:v>0.76500000000000001</c:v>
                </c:pt>
                <c:pt idx="10480">
                  <c:v>2.6666666666666661</c:v>
                </c:pt>
                <c:pt idx="10481">
                  <c:v>-0.68666666666666665</c:v>
                </c:pt>
                <c:pt idx="10482">
                  <c:v>-0.27666666666666662</c:v>
                </c:pt>
                <c:pt idx="10483">
                  <c:v>-7.5999999999999984E-2</c:v>
                </c:pt>
                <c:pt idx="10484">
                  <c:v>1.1240000000000001</c:v>
                </c:pt>
                <c:pt idx="10485">
                  <c:v>1.8753846153846156</c:v>
                </c:pt>
                <c:pt idx="10486">
                  <c:v>1.002</c:v>
                </c:pt>
                <c:pt idx="10487">
                  <c:v>0.26599999999999996</c:v>
                </c:pt>
                <c:pt idx="10488">
                  <c:v>1.0525</c:v>
                </c:pt>
                <c:pt idx="10489">
                  <c:v>0.9</c:v>
                </c:pt>
                <c:pt idx="10490">
                  <c:v>-0.98199999999999998</c:v>
                </c:pt>
                <c:pt idx="10491">
                  <c:v>-0.12666666666666659</c:v>
                </c:pt>
                <c:pt idx="10492">
                  <c:v>-2.97</c:v>
                </c:pt>
                <c:pt idx="10493">
                  <c:v>1.2266666666666666</c:v>
                </c:pt>
                <c:pt idx="10494">
                  <c:v>0.20400000000000001</c:v>
                </c:pt>
                <c:pt idx="10495">
                  <c:v>-1.8674999999999999</c:v>
                </c:pt>
                <c:pt idx="10496">
                  <c:v>-0.51400000000000001</c:v>
                </c:pt>
                <c:pt idx="10497">
                  <c:v>-1.2760000000000002</c:v>
                </c:pt>
                <c:pt idx="10498">
                  <c:v>-1.9649999999999999</c:v>
                </c:pt>
                <c:pt idx="10499">
                  <c:v>2.5322222222222224</c:v>
                </c:pt>
                <c:pt idx="10500">
                  <c:v>-0.71249999999999991</c:v>
                </c:pt>
                <c:pt idx="10501">
                  <c:v>-0.23600000000000004</c:v>
                </c:pt>
                <c:pt idx="10502">
                  <c:v>0.64250000000000007</c:v>
                </c:pt>
                <c:pt idx="10503">
                  <c:v>0.1433333333333334</c:v>
                </c:pt>
                <c:pt idx="10504">
                  <c:v>0.28749999999999992</c:v>
                </c:pt>
                <c:pt idx="10505">
                  <c:v>0.49333333333333335</c:v>
                </c:pt>
                <c:pt idx="10506">
                  <c:v>0.22249999999999992</c:v>
                </c:pt>
                <c:pt idx="10507">
                  <c:v>-0.69999999999999984</c:v>
                </c:pt>
                <c:pt idx="10508">
                  <c:v>0.374</c:v>
                </c:pt>
                <c:pt idx="10509">
                  <c:v>0.25999999999999995</c:v>
                </c:pt>
                <c:pt idx="10510">
                  <c:v>0.68</c:v>
                </c:pt>
                <c:pt idx="10511">
                  <c:v>-0.27222222222222225</c:v>
                </c:pt>
                <c:pt idx="10512">
                  <c:v>0.8859999999999999</c:v>
                </c:pt>
                <c:pt idx="10513">
                  <c:v>-1.3233333333333335</c:v>
                </c:pt>
                <c:pt idx="10514">
                  <c:v>1.5249999999999999</c:v>
                </c:pt>
                <c:pt idx="10515">
                  <c:v>1.5679999999999998</c:v>
                </c:pt>
                <c:pt idx="10516">
                  <c:v>-1.61</c:v>
                </c:pt>
                <c:pt idx="10517">
                  <c:v>6.6666666666666723E-3</c:v>
                </c:pt>
                <c:pt idx="10518">
                  <c:v>1.4159999999999999</c:v>
                </c:pt>
                <c:pt idx="10519">
                  <c:v>1.165</c:v>
                </c:pt>
                <c:pt idx="10520">
                  <c:v>5.2000000000000005E-2</c:v>
                </c:pt>
                <c:pt idx="10521">
                  <c:v>-0.88</c:v>
                </c:pt>
                <c:pt idx="10522">
                  <c:v>-5.0000000000000044E-3</c:v>
                </c:pt>
                <c:pt idx="10523">
                  <c:v>-1.9533333333333331</c:v>
                </c:pt>
                <c:pt idx="10524">
                  <c:v>2.71</c:v>
                </c:pt>
                <c:pt idx="10525">
                  <c:v>1.7666666666666666</c:v>
                </c:pt>
                <c:pt idx="10526">
                  <c:v>-0.46777777777777779</c:v>
                </c:pt>
                <c:pt idx="10527">
                  <c:v>0.52750000000000008</c:v>
                </c:pt>
                <c:pt idx="10528">
                  <c:v>-0.41999999999999993</c:v>
                </c:pt>
                <c:pt idx="10529">
                  <c:v>-1.6</c:v>
                </c:pt>
                <c:pt idx="10530">
                  <c:v>1.74</c:v>
                </c:pt>
                <c:pt idx="10531">
                  <c:v>0.52666666666666673</c:v>
                </c:pt>
                <c:pt idx="10532">
                  <c:v>1.7662500000000001</c:v>
                </c:pt>
                <c:pt idx="10533">
                  <c:v>1.5449999999999999</c:v>
                </c:pt>
                <c:pt idx="10534">
                  <c:v>-9.9999999999999992E-2</c:v>
                </c:pt>
                <c:pt idx="10535">
                  <c:v>4.7499999999999903E-2</c:v>
                </c:pt>
                <c:pt idx="10536">
                  <c:v>0.22666666666666666</c:v>
                </c:pt>
                <c:pt idx="10537">
                  <c:v>3.0766666666666667</c:v>
                </c:pt>
                <c:pt idx="10538">
                  <c:v>-0.42</c:v>
                </c:pt>
                <c:pt idx="10539">
                  <c:v>3.17</c:v>
                </c:pt>
                <c:pt idx="10540">
                  <c:v>-0.67</c:v>
                </c:pt>
                <c:pt idx="10541">
                  <c:v>-0.36499999999999999</c:v>
                </c:pt>
                <c:pt idx="10542">
                  <c:v>-1.5885714285714287</c:v>
                </c:pt>
                <c:pt idx="10543">
                  <c:v>1.351</c:v>
                </c:pt>
                <c:pt idx="10544">
                  <c:v>-0.19999999999999996</c:v>
                </c:pt>
                <c:pt idx="10545">
                  <c:v>-1.2</c:v>
                </c:pt>
                <c:pt idx="10546">
                  <c:v>2.6233333333333335</c:v>
                </c:pt>
                <c:pt idx="10547">
                  <c:v>0.40000000000000008</c:v>
                </c:pt>
                <c:pt idx="10548">
                  <c:v>-0.33199999999999996</c:v>
                </c:pt>
                <c:pt idx="10549">
                  <c:v>1.7566666666666666</c:v>
                </c:pt>
                <c:pt idx="10550">
                  <c:v>0.72</c:v>
                </c:pt>
                <c:pt idx="10551">
                  <c:v>-0.76624999999999999</c:v>
                </c:pt>
                <c:pt idx="10552">
                  <c:v>-1.9450000000000001</c:v>
                </c:pt>
                <c:pt idx="10553">
                  <c:v>-1.406666666666667</c:v>
                </c:pt>
                <c:pt idx="10554">
                  <c:v>0</c:v>
                </c:pt>
                <c:pt idx="10555">
                  <c:v>-0.99500000000000011</c:v>
                </c:pt>
                <c:pt idx="10556">
                  <c:v>1.052</c:v>
                </c:pt>
                <c:pt idx="10557">
                  <c:v>0.57800000000000007</c:v>
                </c:pt>
                <c:pt idx="10558">
                  <c:v>0.82571428571428573</c:v>
                </c:pt>
                <c:pt idx="10559">
                  <c:v>-0.24</c:v>
                </c:pt>
                <c:pt idx="10560">
                  <c:v>1.4949999999999999</c:v>
                </c:pt>
                <c:pt idx="10561">
                  <c:v>-1.1299999999999999</c:v>
                </c:pt>
                <c:pt idx="10562">
                  <c:v>0.12999999999999998</c:v>
                </c:pt>
                <c:pt idx="10563">
                  <c:v>-1.764</c:v>
                </c:pt>
                <c:pt idx="10564">
                  <c:v>-1.33</c:v>
                </c:pt>
                <c:pt idx="10565">
                  <c:v>3.6666666666666702E-2</c:v>
                </c:pt>
                <c:pt idx="10566">
                  <c:v>2.3433333333333333</c:v>
                </c:pt>
                <c:pt idx="10567">
                  <c:v>0.15</c:v>
                </c:pt>
                <c:pt idx="10568">
                  <c:v>-0.16333333333333325</c:v>
                </c:pt>
                <c:pt idx="10569">
                  <c:v>0.93250000000000011</c:v>
                </c:pt>
                <c:pt idx="10570">
                  <c:v>0.1177777777777777</c:v>
                </c:pt>
                <c:pt idx="10571">
                  <c:v>1.0640000000000001</c:v>
                </c:pt>
                <c:pt idx="10572">
                  <c:v>0.79999999999999993</c:v>
                </c:pt>
                <c:pt idx="10573">
                  <c:v>0.45749999999999991</c:v>
                </c:pt>
                <c:pt idx="10574">
                  <c:v>-0.13142857142857142</c:v>
                </c:pt>
                <c:pt idx="10575">
                  <c:v>0.87</c:v>
                </c:pt>
                <c:pt idx="10576">
                  <c:v>1.4411111111111108</c:v>
                </c:pt>
                <c:pt idx="10577">
                  <c:v>0.10666666666666669</c:v>
                </c:pt>
                <c:pt idx="10578">
                  <c:v>-0.66666666666666663</c:v>
                </c:pt>
                <c:pt idx="10579">
                  <c:v>-0.35000000000000003</c:v>
                </c:pt>
                <c:pt idx="10580">
                  <c:v>0.47249999999999986</c:v>
                </c:pt>
                <c:pt idx="10581">
                  <c:v>0.51500000000000012</c:v>
                </c:pt>
                <c:pt idx="10582">
                  <c:v>1.0533333333333335</c:v>
                </c:pt>
                <c:pt idx="10583">
                  <c:v>1.0449999999999999</c:v>
                </c:pt>
                <c:pt idx="10584">
                  <c:v>-2.1159999999999997</c:v>
                </c:pt>
                <c:pt idx="10585">
                  <c:v>1.0866666666666667</c:v>
                </c:pt>
                <c:pt idx="10586">
                  <c:v>2.3408333333333324</c:v>
                </c:pt>
                <c:pt idx="10587">
                  <c:v>0.71333333333333337</c:v>
                </c:pt>
                <c:pt idx="10588">
                  <c:v>0.20750000000000002</c:v>
                </c:pt>
                <c:pt idx="10589">
                  <c:v>1.1440000000000001</c:v>
                </c:pt>
                <c:pt idx="10590">
                  <c:v>0.40363636363636357</c:v>
                </c:pt>
                <c:pt idx="10591">
                  <c:v>-0.86</c:v>
                </c:pt>
                <c:pt idx="10592">
                  <c:v>-0.53400000000000003</c:v>
                </c:pt>
                <c:pt idx="10593">
                  <c:v>-0.12599999999999997</c:v>
                </c:pt>
                <c:pt idx="10594">
                  <c:v>-2.3333333333333317E-2</c:v>
                </c:pt>
                <c:pt idx="10595">
                  <c:v>1.6449999999999998</c:v>
                </c:pt>
                <c:pt idx="10596">
                  <c:v>-2.2124999999999999</c:v>
                </c:pt>
                <c:pt idx="10597">
                  <c:v>-7.7500000000000013E-2</c:v>
                </c:pt>
                <c:pt idx="10598">
                  <c:v>-1.27</c:v>
                </c:pt>
                <c:pt idx="10599">
                  <c:v>0.32199999999999995</c:v>
                </c:pt>
                <c:pt idx="10600">
                  <c:v>1.1100000000000001</c:v>
                </c:pt>
                <c:pt idx="10601">
                  <c:v>0.20666666666666669</c:v>
                </c:pt>
                <c:pt idx="10602">
                  <c:v>1.0142857142857142</c:v>
                </c:pt>
                <c:pt idx="10603">
                  <c:v>-0.97750000000000004</c:v>
                </c:pt>
                <c:pt idx="10604">
                  <c:v>-0.65399999999999991</c:v>
                </c:pt>
                <c:pt idx="10605">
                  <c:v>-0.80666666666666664</c:v>
                </c:pt>
                <c:pt idx="10606">
                  <c:v>2.0881818181818179</c:v>
                </c:pt>
                <c:pt idx="10607">
                  <c:v>0.26857142857142863</c:v>
                </c:pt>
                <c:pt idx="10608">
                  <c:v>-1.4849999999999999</c:v>
                </c:pt>
                <c:pt idx="10609">
                  <c:v>3.55</c:v>
                </c:pt>
                <c:pt idx="10610">
                  <c:v>1.5842857142857143</c:v>
                </c:pt>
                <c:pt idx="10611">
                  <c:v>1.4200000000000002</c:v>
                </c:pt>
                <c:pt idx="10612">
                  <c:v>-1.8500000000000003</c:v>
                </c:pt>
                <c:pt idx="10613">
                  <c:v>-8.0000000000000071E-3</c:v>
                </c:pt>
                <c:pt idx="10614">
                  <c:v>-0.55999999999999994</c:v>
                </c:pt>
                <c:pt idx="10615">
                  <c:v>-0.41</c:v>
                </c:pt>
                <c:pt idx="10616">
                  <c:v>0.81333333333333302</c:v>
                </c:pt>
                <c:pt idx="10617">
                  <c:v>1.4833333333333332</c:v>
                </c:pt>
                <c:pt idx="10618">
                  <c:v>1.9300000000000002</c:v>
                </c:pt>
                <c:pt idx="10619">
                  <c:v>0.28000000000000003</c:v>
                </c:pt>
                <c:pt idx="10620">
                  <c:v>1.926666666666667</c:v>
                </c:pt>
                <c:pt idx="10621">
                  <c:v>-0.82200000000000006</c:v>
                </c:pt>
                <c:pt idx="10622">
                  <c:v>-1.0683333333333331</c:v>
                </c:pt>
                <c:pt idx="10623">
                  <c:v>1.5675000000000001</c:v>
                </c:pt>
                <c:pt idx="10624">
                  <c:v>1.03</c:v>
                </c:pt>
                <c:pt idx="10625">
                  <c:v>0.90100000000000002</c:v>
                </c:pt>
                <c:pt idx="10626">
                  <c:v>-0.94750000000000001</c:v>
                </c:pt>
                <c:pt idx="10627">
                  <c:v>0.47888888888888903</c:v>
                </c:pt>
                <c:pt idx="10628">
                  <c:v>3.34</c:v>
                </c:pt>
                <c:pt idx="10629">
                  <c:v>-1.1771428571428573</c:v>
                </c:pt>
                <c:pt idx="10630">
                  <c:v>-0.55666666666666675</c:v>
                </c:pt>
                <c:pt idx="10631">
                  <c:v>1.5774999999999999</c:v>
                </c:pt>
                <c:pt idx="10632">
                  <c:v>-1.1579999999999999</c:v>
                </c:pt>
                <c:pt idx="10633">
                  <c:v>1.04</c:v>
                </c:pt>
                <c:pt idx="10634">
                  <c:v>0.94000000000000006</c:v>
                </c:pt>
                <c:pt idx="10635">
                  <c:v>1.6150000000000002</c:v>
                </c:pt>
                <c:pt idx="10636">
                  <c:v>1.365</c:v>
                </c:pt>
                <c:pt idx="10637">
                  <c:v>-8.5000000000000006E-2</c:v>
                </c:pt>
                <c:pt idx="10638">
                  <c:v>0</c:v>
                </c:pt>
                <c:pt idx="10639">
                  <c:v>0</c:v>
                </c:pt>
                <c:pt idx="10640">
                  <c:v>1.24</c:v>
                </c:pt>
                <c:pt idx="10641">
                  <c:v>-0.43166666666666664</c:v>
                </c:pt>
                <c:pt idx="10642">
                  <c:v>0.192</c:v>
                </c:pt>
                <c:pt idx="10643">
                  <c:v>1.5714285714285712</c:v>
                </c:pt>
                <c:pt idx="10644">
                  <c:v>-0.27857142857142864</c:v>
                </c:pt>
                <c:pt idx="10645">
                  <c:v>-1.1539999999999999</c:v>
                </c:pt>
                <c:pt idx="10646">
                  <c:v>-1.5674999999999999</c:v>
                </c:pt>
                <c:pt idx="10647">
                  <c:v>-0.30799999999999994</c:v>
                </c:pt>
                <c:pt idx="10648">
                  <c:v>0.22142857142857139</c:v>
                </c:pt>
                <c:pt idx="10649">
                  <c:v>1.2966666666666666</c:v>
                </c:pt>
                <c:pt idx="10650">
                  <c:v>0.10499999999999994</c:v>
                </c:pt>
                <c:pt idx="10651">
                  <c:v>-0.71</c:v>
                </c:pt>
                <c:pt idx="10652">
                  <c:v>-0.5</c:v>
                </c:pt>
                <c:pt idx="10653">
                  <c:v>1.2850000000000001</c:v>
                </c:pt>
                <c:pt idx="10654">
                  <c:v>0.22666666666666666</c:v>
                </c:pt>
                <c:pt idx="10655">
                  <c:v>-0.83200000000000007</c:v>
                </c:pt>
                <c:pt idx="10656">
                  <c:v>-0.60400000000000009</c:v>
                </c:pt>
                <c:pt idx="10657">
                  <c:v>-1.0900000000000001</c:v>
                </c:pt>
                <c:pt idx="10658">
                  <c:v>0.66857142857142848</c:v>
                </c:pt>
                <c:pt idx="10659">
                  <c:v>1.7474999999999998</c:v>
                </c:pt>
                <c:pt idx="10660">
                  <c:v>0.25599999999999995</c:v>
                </c:pt>
                <c:pt idx="10661">
                  <c:v>2.2927272727272725</c:v>
                </c:pt>
                <c:pt idx="10662">
                  <c:v>1.9225000000000003</c:v>
                </c:pt>
                <c:pt idx="10663">
                  <c:v>-2.11</c:v>
                </c:pt>
                <c:pt idx="10664">
                  <c:v>-0.60399999999999987</c:v>
                </c:pt>
                <c:pt idx="10665">
                  <c:v>-0.38250000000000001</c:v>
                </c:pt>
                <c:pt idx="10666">
                  <c:v>-0.35666666666666669</c:v>
                </c:pt>
                <c:pt idx="10667">
                  <c:v>1.3950000000000002</c:v>
                </c:pt>
                <c:pt idx="10668">
                  <c:v>-1.1400000000000001</c:v>
                </c:pt>
                <c:pt idx="10669">
                  <c:v>-0.55166666666666664</c:v>
                </c:pt>
                <c:pt idx="10670">
                  <c:v>1.0522222222222224</c:v>
                </c:pt>
                <c:pt idx="10671">
                  <c:v>1.4966666666666668</c:v>
                </c:pt>
                <c:pt idx="10672">
                  <c:v>-0.22999999999999998</c:v>
                </c:pt>
                <c:pt idx="10673">
                  <c:v>2.77</c:v>
                </c:pt>
                <c:pt idx="10674">
                  <c:v>1.6866666666666668</c:v>
                </c:pt>
                <c:pt idx="10675">
                  <c:v>-7.333333333333332E-2</c:v>
                </c:pt>
                <c:pt idx="10676">
                  <c:v>-0.20250000000000001</c:v>
                </c:pt>
                <c:pt idx="10677">
                  <c:v>1.5419999999999998</c:v>
                </c:pt>
                <c:pt idx="10678">
                  <c:v>-0.50249999999999995</c:v>
                </c:pt>
                <c:pt idx="10679">
                  <c:v>3.4133333333333327</c:v>
                </c:pt>
                <c:pt idx="10680">
                  <c:v>0.96333333333333326</c:v>
                </c:pt>
                <c:pt idx="10681">
                  <c:v>1.5899999999999999</c:v>
                </c:pt>
                <c:pt idx="10682">
                  <c:v>-3.49</c:v>
                </c:pt>
                <c:pt idx="10683">
                  <c:v>1.1633333333333333</c:v>
                </c:pt>
                <c:pt idx="10684">
                  <c:v>0.4</c:v>
                </c:pt>
                <c:pt idx="10685">
                  <c:v>2.4544444444444444</c:v>
                </c:pt>
                <c:pt idx="10686">
                  <c:v>-0.33166666666666667</c:v>
                </c:pt>
                <c:pt idx="10687">
                  <c:v>-1.145</c:v>
                </c:pt>
                <c:pt idx="10688">
                  <c:v>2.7777777777777728E-2</c:v>
                </c:pt>
                <c:pt idx="10689">
                  <c:v>0.99199999999999999</c:v>
                </c:pt>
                <c:pt idx="10690">
                  <c:v>1.8916666666666666</c:v>
                </c:pt>
                <c:pt idx="10691">
                  <c:v>1.0449999999999999</c:v>
                </c:pt>
                <c:pt idx="10692">
                  <c:v>1.07</c:v>
                </c:pt>
                <c:pt idx="10693">
                  <c:v>-1.2366666666666666</c:v>
                </c:pt>
                <c:pt idx="10694">
                  <c:v>0.65749999999999997</c:v>
                </c:pt>
                <c:pt idx="10695">
                  <c:v>1.2033333333333331</c:v>
                </c:pt>
                <c:pt idx="10696">
                  <c:v>2.5533333333333332</c:v>
                </c:pt>
                <c:pt idx="10697">
                  <c:v>-0.29555555555555568</c:v>
                </c:pt>
                <c:pt idx="10698">
                  <c:v>-1.54</c:v>
                </c:pt>
                <c:pt idx="10699">
                  <c:v>0.89500000000000002</c:v>
                </c:pt>
                <c:pt idx="10700">
                  <c:v>1.4116666666666668</c:v>
                </c:pt>
                <c:pt idx="10701">
                  <c:v>0.91799999999999993</c:v>
                </c:pt>
                <c:pt idx="10702">
                  <c:v>7.9999999999999918E-2</c:v>
                </c:pt>
                <c:pt idx="10703">
                  <c:v>0.8620000000000001</c:v>
                </c:pt>
                <c:pt idx="10704">
                  <c:v>1.298</c:v>
                </c:pt>
                <c:pt idx="10705">
                  <c:v>0.9</c:v>
                </c:pt>
                <c:pt idx="10706">
                  <c:v>1.2933333333333332</c:v>
                </c:pt>
                <c:pt idx="10707">
                  <c:v>7.4999999999999789E-3</c:v>
                </c:pt>
                <c:pt idx="10708">
                  <c:v>0.48</c:v>
                </c:pt>
                <c:pt idx="10709">
                  <c:v>-6.5000000000000002E-2</c:v>
                </c:pt>
                <c:pt idx="10710">
                  <c:v>1.17</c:v>
                </c:pt>
                <c:pt idx="10711">
                  <c:v>-1.0340000000000003</c:v>
                </c:pt>
                <c:pt idx="10712">
                  <c:v>-1.6</c:v>
                </c:pt>
                <c:pt idx="10713">
                  <c:v>0.99909090909090914</c:v>
                </c:pt>
                <c:pt idx="10714">
                  <c:v>0.78333333333333344</c:v>
                </c:pt>
                <c:pt idx="10715">
                  <c:v>0.18076923076923077</c:v>
                </c:pt>
                <c:pt idx="10716">
                  <c:v>-1.504</c:v>
                </c:pt>
                <c:pt idx="10717">
                  <c:v>2.1966666666666668</c:v>
                </c:pt>
                <c:pt idx="10718">
                  <c:v>-0.68499999999999994</c:v>
                </c:pt>
                <c:pt idx="10719">
                  <c:v>-0.66500000000000004</c:v>
                </c:pt>
                <c:pt idx="10720">
                  <c:v>-0.14999999999999991</c:v>
                </c:pt>
                <c:pt idx="10721">
                  <c:v>0.85749999999999993</c:v>
                </c:pt>
                <c:pt idx="10722">
                  <c:v>0.58399999999999996</c:v>
                </c:pt>
                <c:pt idx="10723">
                  <c:v>1.377777777777778</c:v>
                </c:pt>
                <c:pt idx="10724">
                  <c:v>0</c:v>
                </c:pt>
                <c:pt idx="10725">
                  <c:v>-0.42500000000000004</c:v>
                </c:pt>
                <c:pt idx="10726">
                  <c:v>0.92500000000000004</c:v>
                </c:pt>
                <c:pt idx="10727">
                  <c:v>1.1666666666666714E-2</c:v>
                </c:pt>
                <c:pt idx="10728">
                  <c:v>4.6666666666666634E-2</c:v>
                </c:pt>
                <c:pt idx="10729">
                  <c:v>-0.46200000000000002</c:v>
                </c:pt>
                <c:pt idx="10730">
                  <c:v>1.0566666666666666</c:v>
                </c:pt>
                <c:pt idx="10731">
                  <c:v>1.5377777777777777</c:v>
                </c:pt>
                <c:pt idx="10732">
                  <c:v>-2.0909090909090988E-2</c:v>
                </c:pt>
                <c:pt idx="10733">
                  <c:v>0.25999999999999995</c:v>
                </c:pt>
                <c:pt idx="10734">
                  <c:v>-1.542</c:v>
                </c:pt>
                <c:pt idx="10735">
                  <c:v>1.1425000000000001</c:v>
                </c:pt>
                <c:pt idx="10736">
                  <c:v>1.8936363636363631</c:v>
                </c:pt>
                <c:pt idx="10737">
                  <c:v>-0.41999999999999993</c:v>
                </c:pt>
                <c:pt idx="10738">
                  <c:v>0.21857142857142842</c:v>
                </c:pt>
                <c:pt idx="10739">
                  <c:v>1.1228571428571428</c:v>
                </c:pt>
                <c:pt idx="10740">
                  <c:v>1.2988888888888888</c:v>
                </c:pt>
                <c:pt idx="10741">
                  <c:v>2.3175000000000003</c:v>
                </c:pt>
                <c:pt idx="10742">
                  <c:v>1.08</c:v>
                </c:pt>
                <c:pt idx="10743">
                  <c:v>-1.59</c:v>
                </c:pt>
                <c:pt idx="10744">
                  <c:v>2.3333333333333279E-2</c:v>
                </c:pt>
                <c:pt idx="10745">
                  <c:v>-2.64</c:v>
                </c:pt>
                <c:pt idx="10746">
                  <c:v>0.98799999999999988</c:v>
                </c:pt>
                <c:pt idx="10747">
                  <c:v>1.1880000000000002</c:v>
                </c:pt>
                <c:pt idx="10748">
                  <c:v>2.2066666666666666</c:v>
                </c:pt>
                <c:pt idx="10749">
                  <c:v>0.66</c:v>
                </c:pt>
                <c:pt idx="10750">
                  <c:v>0.27200000000000002</c:v>
                </c:pt>
                <c:pt idx="10751">
                  <c:v>2.0414285714285714</c:v>
                </c:pt>
                <c:pt idx="10752">
                  <c:v>-2.2549999999999999</c:v>
                </c:pt>
                <c:pt idx="10753">
                  <c:v>-1.2250000000000001</c:v>
                </c:pt>
                <c:pt idx="10754">
                  <c:v>0.17571428571428571</c:v>
                </c:pt>
                <c:pt idx="10755">
                  <c:v>0.27600000000000002</c:v>
                </c:pt>
                <c:pt idx="10756">
                  <c:v>-0.92333333333333323</c:v>
                </c:pt>
                <c:pt idx="10757">
                  <c:v>0.89333333333333342</c:v>
                </c:pt>
                <c:pt idx="10758">
                  <c:v>2.6579999999999999</c:v>
                </c:pt>
                <c:pt idx="10759">
                  <c:v>-0.505</c:v>
                </c:pt>
                <c:pt idx="10760">
                  <c:v>0.25599999999999995</c:v>
                </c:pt>
                <c:pt idx="10761">
                  <c:v>1.0429999999999999</c:v>
                </c:pt>
                <c:pt idx="10762">
                  <c:v>0.46500000000000002</c:v>
                </c:pt>
                <c:pt idx="10763">
                  <c:v>1.0333333333333334</c:v>
                </c:pt>
                <c:pt idx="10764">
                  <c:v>1.54</c:v>
                </c:pt>
                <c:pt idx="10765">
                  <c:v>1.1587499999999999</c:v>
                </c:pt>
                <c:pt idx="10766">
                  <c:v>-2.19</c:v>
                </c:pt>
                <c:pt idx="10767">
                  <c:v>1.1300000000000001</c:v>
                </c:pt>
                <c:pt idx="10768">
                  <c:v>1.9625000000000001</c:v>
                </c:pt>
                <c:pt idx="10769">
                  <c:v>0.46333333333333337</c:v>
                </c:pt>
                <c:pt idx="10770">
                  <c:v>-0.3175</c:v>
                </c:pt>
                <c:pt idx="10771">
                  <c:v>-0.79833333333333334</c:v>
                </c:pt>
                <c:pt idx="10772">
                  <c:v>-2.29</c:v>
                </c:pt>
                <c:pt idx="10773">
                  <c:v>0.16666666666666663</c:v>
                </c:pt>
                <c:pt idx="10774">
                  <c:v>-0.52499999999999991</c:v>
                </c:pt>
                <c:pt idx="10775">
                  <c:v>-0.30499999999999999</c:v>
                </c:pt>
                <c:pt idx="10776">
                  <c:v>-0.22666666666666671</c:v>
                </c:pt>
                <c:pt idx="10777">
                  <c:v>1.88</c:v>
                </c:pt>
                <c:pt idx="10778">
                  <c:v>1.196</c:v>
                </c:pt>
                <c:pt idx="10779">
                  <c:v>-9.2500000000000027E-2</c:v>
                </c:pt>
                <c:pt idx="10780">
                  <c:v>0.44</c:v>
                </c:pt>
                <c:pt idx="10781">
                  <c:v>1.6733333333333331</c:v>
                </c:pt>
                <c:pt idx="10782">
                  <c:v>-0.378</c:v>
                </c:pt>
                <c:pt idx="10783">
                  <c:v>0.57800000000000007</c:v>
                </c:pt>
                <c:pt idx="10784">
                  <c:v>0.95000000000000007</c:v>
                </c:pt>
                <c:pt idx="10785">
                  <c:v>0.63750000000000007</c:v>
                </c:pt>
                <c:pt idx="10786">
                  <c:v>1.04</c:v>
                </c:pt>
                <c:pt idx="10787">
                  <c:v>-0.70499999999999996</c:v>
                </c:pt>
                <c:pt idx="10788">
                  <c:v>1.5619999999999998</c:v>
                </c:pt>
                <c:pt idx="10789">
                  <c:v>-1.558888888888889</c:v>
                </c:pt>
                <c:pt idx="10790">
                  <c:v>0.64</c:v>
                </c:pt>
                <c:pt idx="10791">
                  <c:v>1.0825</c:v>
                </c:pt>
                <c:pt idx="10792">
                  <c:v>2.76</c:v>
                </c:pt>
                <c:pt idx="10793">
                  <c:v>-0.36</c:v>
                </c:pt>
                <c:pt idx="10794">
                  <c:v>0.69333333333333336</c:v>
                </c:pt>
                <c:pt idx="10795">
                  <c:v>1.5475000000000001</c:v>
                </c:pt>
                <c:pt idx="10796">
                  <c:v>-0.70000000000000007</c:v>
                </c:pt>
                <c:pt idx="10797">
                  <c:v>1.1924999999999999</c:v>
                </c:pt>
                <c:pt idx="10798">
                  <c:v>0.83444444444444466</c:v>
                </c:pt>
                <c:pt idx="10799">
                  <c:v>2.1266666666666669</c:v>
                </c:pt>
                <c:pt idx="10800">
                  <c:v>0.36749999999999999</c:v>
                </c:pt>
                <c:pt idx="10801">
                  <c:v>-0.81999999999999984</c:v>
                </c:pt>
                <c:pt idx="10802">
                  <c:v>-1.0575000000000001</c:v>
                </c:pt>
                <c:pt idx="10803">
                  <c:v>1.496</c:v>
                </c:pt>
                <c:pt idx="10804">
                  <c:v>2.0619999999999998</c:v>
                </c:pt>
                <c:pt idx="10805">
                  <c:v>0.10249999999999998</c:v>
                </c:pt>
                <c:pt idx="10806">
                  <c:v>0.16600000000000009</c:v>
                </c:pt>
                <c:pt idx="10807">
                  <c:v>1.6927272727272729</c:v>
                </c:pt>
                <c:pt idx="10808">
                  <c:v>-0.17666666666666672</c:v>
                </c:pt>
                <c:pt idx="10809">
                  <c:v>1.0383333333333333</c:v>
                </c:pt>
                <c:pt idx="10810">
                  <c:v>1.5350000000000001</c:v>
                </c:pt>
                <c:pt idx="10811">
                  <c:v>0.125</c:v>
                </c:pt>
                <c:pt idx="10812">
                  <c:v>-0.15</c:v>
                </c:pt>
                <c:pt idx="10813">
                  <c:v>1.1111111111111112</c:v>
                </c:pt>
                <c:pt idx="10814">
                  <c:v>-4.5714285714285693E-2</c:v>
                </c:pt>
                <c:pt idx="10815">
                  <c:v>1.0162499999999999</c:v>
                </c:pt>
                <c:pt idx="10816">
                  <c:v>-0.72499999999999998</c:v>
                </c:pt>
                <c:pt idx="10817">
                  <c:v>-0.21999999999999997</c:v>
                </c:pt>
                <c:pt idx="10818">
                  <c:v>-5.2000000000000046E-2</c:v>
                </c:pt>
                <c:pt idx="10819">
                  <c:v>1.4549999999999998</c:v>
                </c:pt>
                <c:pt idx="10820">
                  <c:v>0.99333333333333351</c:v>
                </c:pt>
                <c:pt idx="10821">
                  <c:v>0.45</c:v>
                </c:pt>
                <c:pt idx="10822">
                  <c:v>0.42249999999999999</c:v>
                </c:pt>
                <c:pt idx="10823">
                  <c:v>0.51571428571428568</c:v>
                </c:pt>
                <c:pt idx="10824">
                  <c:v>1.82</c:v>
                </c:pt>
                <c:pt idx="10825">
                  <c:v>0.95125000000000026</c:v>
                </c:pt>
                <c:pt idx="10826">
                  <c:v>0.87600000000000011</c:v>
                </c:pt>
                <c:pt idx="10827">
                  <c:v>-1.1000000000000001</c:v>
                </c:pt>
                <c:pt idx="10828">
                  <c:v>1.6649999999999998</c:v>
                </c:pt>
                <c:pt idx="10829">
                  <c:v>0.87099999999999989</c:v>
                </c:pt>
                <c:pt idx="10830">
                  <c:v>1.43</c:v>
                </c:pt>
                <c:pt idx="10831">
                  <c:v>-0.32199999999999995</c:v>
                </c:pt>
                <c:pt idx="10832">
                  <c:v>0.87</c:v>
                </c:pt>
                <c:pt idx="10833">
                  <c:v>0.61333333333333329</c:v>
                </c:pt>
                <c:pt idx="10834">
                  <c:v>-1.1174999999999999</c:v>
                </c:pt>
                <c:pt idx="10835">
                  <c:v>3.999999999999998E-2</c:v>
                </c:pt>
                <c:pt idx="10836">
                  <c:v>-0.60500000000000009</c:v>
                </c:pt>
                <c:pt idx="10837">
                  <c:v>0.374</c:v>
                </c:pt>
                <c:pt idx="10838">
                  <c:v>1.6214285714285714</c:v>
                </c:pt>
                <c:pt idx="10839">
                  <c:v>0.84333333333333338</c:v>
                </c:pt>
                <c:pt idx="10840">
                  <c:v>1.9940000000000002</c:v>
                </c:pt>
                <c:pt idx="10841">
                  <c:v>1.7600000000000002</c:v>
                </c:pt>
                <c:pt idx="10842">
                  <c:v>0.6</c:v>
                </c:pt>
                <c:pt idx="10843">
                  <c:v>1.335</c:v>
                </c:pt>
                <c:pt idx="10844">
                  <c:v>1.224</c:v>
                </c:pt>
                <c:pt idx="10845">
                  <c:v>-0.18333333333333335</c:v>
                </c:pt>
                <c:pt idx="10846">
                  <c:v>1.3514285714285712</c:v>
                </c:pt>
                <c:pt idx="10847">
                  <c:v>-1.7300000000000002</c:v>
                </c:pt>
                <c:pt idx="10848">
                  <c:v>1.6559999999999999</c:v>
                </c:pt>
                <c:pt idx="10849">
                  <c:v>-0.79749999999999999</c:v>
                </c:pt>
                <c:pt idx="10850">
                  <c:v>0.94000000000000006</c:v>
                </c:pt>
                <c:pt idx="10851">
                  <c:v>0.44833333333333325</c:v>
                </c:pt>
                <c:pt idx="10852">
                  <c:v>0.83000000000000018</c:v>
                </c:pt>
                <c:pt idx="10853">
                  <c:v>1.0766666666666669</c:v>
                </c:pt>
                <c:pt idx="10854">
                  <c:v>1.7266666666666666</c:v>
                </c:pt>
                <c:pt idx="10855">
                  <c:v>0.23</c:v>
                </c:pt>
                <c:pt idx="10856">
                  <c:v>-1.1460000000000001</c:v>
                </c:pt>
                <c:pt idx="10857">
                  <c:v>4.4999999999999957E-2</c:v>
                </c:pt>
                <c:pt idx="10858">
                  <c:v>2.0924999999999994</c:v>
                </c:pt>
                <c:pt idx="10859">
                  <c:v>0.11999999999999998</c:v>
                </c:pt>
                <c:pt idx="10860">
                  <c:v>1.7175</c:v>
                </c:pt>
                <c:pt idx="10861">
                  <c:v>-1.0649999999999999</c:v>
                </c:pt>
                <c:pt idx="10862">
                  <c:v>0.71000000000000008</c:v>
                </c:pt>
                <c:pt idx="10863">
                  <c:v>-4.0000000000000008E-2</c:v>
                </c:pt>
                <c:pt idx="10864">
                  <c:v>0.43199999999999994</c:v>
                </c:pt>
                <c:pt idx="10865">
                  <c:v>-1.2700000000000002</c:v>
                </c:pt>
                <c:pt idx="10866">
                  <c:v>0</c:v>
                </c:pt>
                <c:pt idx="10867">
                  <c:v>-1.9224999999999999</c:v>
                </c:pt>
                <c:pt idx="10868">
                  <c:v>1.448</c:v>
                </c:pt>
                <c:pt idx="10869">
                  <c:v>1.6609090909090911</c:v>
                </c:pt>
                <c:pt idx="10870">
                  <c:v>2.234</c:v>
                </c:pt>
                <c:pt idx="10871">
                  <c:v>-0.87250000000000016</c:v>
                </c:pt>
                <c:pt idx="10872">
                  <c:v>2.8285714285714287</c:v>
                </c:pt>
                <c:pt idx="10873">
                  <c:v>2.2016666666666667</c:v>
                </c:pt>
                <c:pt idx="10874">
                  <c:v>7.9999999999999846E-3</c:v>
                </c:pt>
                <c:pt idx="10875">
                  <c:v>0.96</c:v>
                </c:pt>
                <c:pt idx="10876">
                  <c:v>-2.3033333333333332</c:v>
                </c:pt>
                <c:pt idx="10877">
                  <c:v>0.34199999999999997</c:v>
                </c:pt>
                <c:pt idx="10878">
                  <c:v>-1.7</c:v>
                </c:pt>
                <c:pt idx="10879">
                  <c:v>0.58166666666666667</c:v>
                </c:pt>
                <c:pt idx="10880">
                  <c:v>0.22400000000000003</c:v>
                </c:pt>
                <c:pt idx="10881">
                  <c:v>1.2875000000000001</c:v>
                </c:pt>
                <c:pt idx="10882">
                  <c:v>-2.6574999999999998</c:v>
                </c:pt>
                <c:pt idx="10883">
                  <c:v>-0.30499999999999999</c:v>
                </c:pt>
                <c:pt idx="10884">
                  <c:v>3.45</c:v>
                </c:pt>
                <c:pt idx="10885">
                  <c:v>-1.7449999999999999</c:v>
                </c:pt>
                <c:pt idx="10886">
                  <c:v>0.38500000000000001</c:v>
                </c:pt>
                <c:pt idx="10887">
                  <c:v>-2.4350000000000001</c:v>
                </c:pt>
                <c:pt idx="10888">
                  <c:v>1.6274999999999999</c:v>
                </c:pt>
                <c:pt idx="10889">
                  <c:v>-0.34142857142857153</c:v>
                </c:pt>
                <c:pt idx="10890">
                  <c:v>1.4750000000000001</c:v>
                </c:pt>
                <c:pt idx="10891">
                  <c:v>2.186666666666667</c:v>
                </c:pt>
                <c:pt idx="10892">
                  <c:v>0.82857142857142851</c:v>
                </c:pt>
                <c:pt idx="10893">
                  <c:v>0.15857142857142856</c:v>
                </c:pt>
                <c:pt idx="10894">
                  <c:v>0.69181818181818178</c:v>
                </c:pt>
                <c:pt idx="10895">
                  <c:v>6.7999999999999991E-2</c:v>
                </c:pt>
                <c:pt idx="10896">
                  <c:v>-1.5</c:v>
                </c:pt>
                <c:pt idx="10897">
                  <c:v>1.585</c:v>
                </c:pt>
                <c:pt idx="10898">
                  <c:v>0.47750000000000009</c:v>
                </c:pt>
                <c:pt idx="10899">
                  <c:v>2.68</c:v>
                </c:pt>
                <c:pt idx="10900">
                  <c:v>2.7516666666666669</c:v>
                </c:pt>
                <c:pt idx="10901">
                  <c:v>-0.47499999999999998</c:v>
                </c:pt>
                <c:pt idx="10902">
                  <c:v>-0.41999999999999993</c:v>
                </c:pt>
                <c:pt idx="10903">
                  <c:v>0.33</c:v>
                </c:pt>
                <c:pt idx="10904">
                  <c:v>0</c:v>
                </c:pt>
                <c:pt idx="10905">
                  <c:v>-1.25</c:v>
                </c:pt>
                <c:pt idx="10906">
                  <c:v>0.30249999999999999</c:v>
                </c:pt>
                <c:pt idx="10907">
                  <c:v>1.58</c:v>
                </c:pt>
                <c:pt idx="10908">
                  <c:v>1.0900000000000001</c:v>
                </c:pt>
                <c:pt idx="10909">
                  <c:v>1.5099999999999998</c:v>
                </c:pt>
                <c:pt idx="10910">
                  <c:v>1.47</c:v>
                </c:pt>
                <c:pt idx="10911">
                  <c:v>0.85750000000000004</c:v>
                </c:pt>
                <c:pt idx="10912">
                  <c:v>-0.32250000000000001</c:v>
                </c:pt>
                <c:pt idx="10913">
                  <c:v>0.42666666666666669</c:v>
                </c:pt>
                <c:pt idx="10914">
                  <c:v>1.8762499999999998</c:v>
                </c:pt>
                <c:pt idx="10915">
                  <c:v>0.99714285714285711</c:v>
                </c:pt>
                <c:pt idx="10916">
                  <c:v>0.92999999999999994</c:v>
                </c:pt>
                <c:pt idx="10917">
                  <c:v>8.4000000000000047E-2</c:v>
                </c:pt>
                <c:pt idx="10918">
                  <c:v>-3.14</c:v>
                </c:pt>
                <c:pt idx="10919">
                  <c:v>-3.9999999999999966E-2</c:v>
                </c:pt>
                <c:pt idx="10920">
                  <c:v>-0.52999999999999992</c:v>
                </c:pt>
                <c:pt idx="10921">
                  <c:v>1.6060000000000003</c:v>
                </c:pt>
                <c:pt idx="10922">
                  <c:v>-1.9079999999999999</c:v>
                </c:pt>
                <c:pt idx="10923">
                  <c:v>-0.8600000000000001</c:v>
                </c:pt>
                <c:pt idx="10924">
                  <c:v>1.9</c:v>
                </c:pt>
                <c:pt idx="10925">
                  <c:v>1.65</c:v>
                </c:pt>
                <c:pt idx="10926">
                  <c:v>1.0179999999999998</c:v>
                </c:pt>
                <c:pt idx="10927">
                  <c:v>1.2357142857142855</c:v>
                </c:pt>
                <c:pt idx="10928">
                  <c:v>1.1000000000000001</c:v>
                </c:pt>
                <c:pt idx="10929">
                  <c:v>1.3262499999999999</c:v>
                </c:pt>
                <c:pt idx="10930">
                  <c:v>1.3245454545454547</c:v>
                </c:pt>
                <c:pt idx="10931">
                  <c:v>-1.4219999999999999</c:v>
                </c:pt>
                <c:pt idx="10932">
                  <c:v>0.79499999999999993</c:v>
                </c:pt>
                <c:pt idx="10933">
                  <c:v>1.4014285714285715</c:v>
                </c:pt>
                <c:pt idx="10934">
                  <c:v>-6.2500000000000056E-2</c:v>
                </c:pt>
                <c:pt idx="10935">
                  <c:v>-0.45666666666666661</c:v>
                </c:pt>
                <c:pt idx="10936">
                  <c:v>1.028</c:v>
                </c:pt>
                <c:pt idx="10937">
                  <c:v>6.3333333333333325E-2</c:v>
                </c:pt>
                <c:pt idx="10938">
                  <c:v>-0.20999999999999996</c:v>
                </c:pt>
                <c:pt idx="10939">
                  <c:v>-1.0725000000000002</c:v>
                </c:pt>
                <c:pt idx="10940">
                  <c:v>0.24454545454545459</c:v>
                </c:pt>
                <c:pt idx="10941">
                  <c:v>1.8275000000000001</c:v>
                </c:pt>
                <c:pt idx="10942">
                  <c:v>0.10374999999999997</c:v>
                </c:pt>
                <c:pt idx="10943">
                  <c:v>0.71250000000000013</c:v>
                </c:pt>
                <c:pt idx="10944">
                  <c:v>1.4775</c:v>
                </c:pt>
                <c:pt idx="10945">
                  <c:v>0</c:v>
                </c:pt>
                <c:pt idx="10946">
                  <c:v>1.1733333333333333</c:v>
                </c:pt>
                <c:pt idx="10947">
                  <c:v>0.74799999999999967</c:v>
                </c:pt>
                <c:pt idx="10948">
                  <c:v>0</c:v>
                </c:pt>
                <c:pt idx="10949">
                  <c:v>1.1299999999999999</c:v>
                </c:pt>
                <c:pt idx="10950">
                  <c:v>-1.7316666666666667</c:v>
                </c:pt>
                <c:pt idx="10951">
                  <c:v>-1.3420000000000001</c:v>
                </c:pt>
                <c:pt idx="10952">
                  <c:v>2.1160000000000001</c:v>
                </c:pt>
                <c:pt idx="10953">
                  <c:v>-0.49666666666666665</c:v>
                </c:pt>
                <c:pt idx="10954">
                  <c:v>-0.95500000000000007</c:v>
                </c:pt>
                <c:pt idx="10955">
                  <c:v>0.39000000000000007</c:v>
                </c:pt>
                <c:pt idx="10956">
                  <c:v>0.49666666666666665</c:v>
                </c:pt>
                <c:pt idx="10957">
                  <c:v>1.05</c:v>
                </c:pt>
                <c:pt idx="10958">
                  <c:v>-1.1600000000000001</c:v>
                </c:pt>
                <c:pt idx="10959">
                  <c:v>1.4300000000000002</c:v>
                </c:pt>
                <c:pt idx="10960">
                  <c:v>0.69</c:v>
                </c:pt>
                <c:pt idx="10961">
                  <c:v>-0.17999999999999988</c:v>
                </c:pt>
                <c:pt idx="10962">
                  <c:v>1.36</c:v>
                </c:pt>
                <c:pt idx="10963">
                  <c:v>0.49333333333333335</c:v>
                </c:pt>
                <c:pt idx="10964">
                  <c:v>1.3757142857142857</c:v>
                </c:pt>
                <c:pt idx="10965">
                  <c:v>-0.48333333333333334</c:v>
                </c:pt>
                <c:pt idx="10966">
                  <c:v>-1.85</c:v>
                </c:pt>
                <c:pt idx="10967">
                  <c:v>-0.5099999999999999</c:v>
                </c:pt>
                <c:pt idx="10968">
                  <c:v>0.55499999999999994</c:v>
                </c:pt>
                <c:pt idx="10969">
                  <c:v>2.4024999999999999</c:v>
                </c:pt>
                <c:pt idx="10970">
                  <c:v>1.84</c:v>
                </c:pt>
                <c:pt idx="10971">
                  <c:v>2.4828571428571431</c:v>
                </c:pt>
                <c:pt idx="10972">
                  <c:v>1.1788888888888889</c:v>
                </c:pt>
                <c:pt idx="10973">
                  <c:v>-0.59</c:v>
                </c:pt>
                <c:pt idx="10974">
                  <c:v>-8.2500000000000018E-2</c:v>
                </c:pt>
                <c:pt idx="10975">
                  <c:v>-0.05</c:v>
                </c:pt>
                <c:pt idx="10976">
                  <c:v>1.7846153846153852</c:v>
                </c:pt>
                <c:pt idx="10977">
                  <c:v>1.82</c:v>
                </c:pt>
                <c:pt idx="10978">
                  <c:v>-0.21250000000000002</c:v>
                </c:pt>
                <c:pt idx="10979">
                  <c:v>1.9124999999999999</c:v>
                </c:pt>
                <c:pt idx="10980">
                  <c:v>1.0937499999999998</c:v>
                </c:pt>
                <c:pt idx="10981">
                  <c:v>2.02</c:v>
                </c:pt>
                <c:pt idx="10982">
                  <c:v>-1.53</c:v>
                </c:pt>
                <c:pt idx="10983">
                  <c:v>0</c:v>
                </c:pt>
                <c:pt idx="10984">
                  <c:v>-1.0566666666666666</c:v>
                </c:pt>
                <c:pt idx="10985">
                  <c:v>0.19399999999999995</c:v>
                </c:pt>
                <c:pt idx="10986">
                  <c:v>2.7899999999999996</c:v>
                </c:pt>
                <c:pt idx="10987">
                  <c:v>-0.52999999999999992</c:v>
                </c:pt>
                <c:pt idx="10988">
                  <c:v>1.095</c:v>
                </c:pt>
                <c:pt idx="10989">
                  <c:v>1.7224999999999999</c:v>
                </c:pt>
                <c:pt idx="10990">
                  <c:v>1.9999999999999966E-2</c:v>
                </c:pt>
                <c:pt idx="10991">
                  <c:v>1.5819999999999996</c:v>
                </c:pt>
                <c:pt idx="10992">
                  <c:v>-0.19000000000000003</c:v>
                </c:pt>
                <c:pt idx="10993">
                  <c:v>0.54999999999999993</c:v>
                </c:pt>
                <c:pt idx="10994">
                  <c:v>0.19571428571428573</c:v>
                </c:pt>
                <c:pt idx="10995">
                  <c:v>1.6216666666666668</c:v>
                </c:pt>
                <c:pt idx="10996">
                  <c:v>-0.39999999999999997</c:v>
                </c:pt>
                <c:pt idx="10997">
                  <c:v>1.07</c:v>
                </c:pt>
                <c:pt idx="10998">
                  <c:v>1.0085714285714282</c:v>
                </c:pt>
                <c:pt idx="10999">
                  <c:v>1.6411111111111112</c:v>
                </c:pt>
                <c:pt idx="11000">
                  <c:v>1.355</c:v>
                </c:pt>
                <c:pt idx="11001">
                  <c:v>-0.82</c:v>
                </c:pt>
                <c:pt idx="11002">
                  <c:v>0.78499999999999992</c:v>
                </c:pt>
                <c:pt idx="11003">
                  <c:v>1.4814285714285715</c:v>
                </c:pt>
                <c:pt idx="11004">
                  <c:v>-1.5533333333333335</c:v>
                </c:pt>
                <c:pt idx="11005">
                  <c:v>-1.7250000000000001</c:v>
                </c:pt>
                <c:pt idx="11006">
                  <c:v>0.49749999999999994</c:v>
                </c:pt>
                <c:pt idx="11007">
                  <c:v>1.17</c:v>
                </c:pt>
                <c:pt idx="11008">
                  <c:v>1.6699999999999997</c:v>
                </c:pt>
                <c:pt idx="11009">
                  <c:v>1.4099999999999997</c:v>
                </c:pt>
                <c:pt idx="11010">
                  <c:v>-1.6075000000000002</c:v>
                </c:pt>
                <c:pt idx="11011">
                  <c:v>-7.7499999999999986E-2</c:v>
                </c:pt>
                <c:pt idx="11012">
                  <c:v>0.70666666666666655</c:v>
                </c:pt>
                <c:pt idx="11013">
                  <c:v>1.375</c:v>
                </c:pt>
                <c:pt idx="11014">
                  <c:v>-1.7350000000000001</c:v>
                </c:pt>
                <c:pt idx="11015">
                  <c:v>-1.44</c:v>
                </c:pt>
                <c:pt idx="11016">
                  <c:v>0.57400000000000007</c:v>
                </c:pt>
                <c:pt idx="11017">
                  <c:v>2.36375</c:v>
                </c:pt>
                <c:pt idx="11018">
                  <c:v>1.0619999999999998</c:v>
                </c:pt>
                <c:pt idx="11019">
                  <c:v>0.60200000000000009</c:v>
                </c:pt>
                <c:pt idx="11020">
                  <c:v>0.20999999999999996</c:v>
                </c:pt>
                <c:pt idx="11021">
                  <c:v>1.2366666666666668</c:v>
                </c:pt>
                <c:pt idx="11022">
                  <c:v>-2.66</c:v>
                </c:pt>
                <c:pt idx="11023">
                  <c:v>0.78750000000000009</c:v>
                </c:pt>
                <c:pt idx="11024">
                  <c:v>-0.21200000000000002</c:v>
                </c:pt>
                <c:pt idx="11025">
                  <c:v>1.5622222222222222</c:v>
                </c:pt>
                <c:pt idx="11026">
                  <c:v>1.095</c:v>
                </c:pt>
                <c:pt idx="11027">
                  <c:v>-0.3175</c:v>
                </c:pt>
                <c:pt idx="11028">
                  <c:v>-0.65249999999999997</c:v>
                </c:pt>
                <c:pt idx="11029">
                  <c:v>0</c:v>
                </c:pt>
                <c:pt idx="11030">
                  <c:v>0.55571428571428583</c:v>
                </c:pt>
                <c:pt idx="11031">
                  <c:v>1.498</c:v>
                </c:pt>
                <c:pt idx="11032">
                  <c:v>2.4577777777777783</c:v>
                </c:pt>
                <c:pt idx="11033">
                  <c:v>0.15444444444444447</c:v>
                </c:pt>
                <c:pt idx="11034">
                  <c:v>2.6059999999999999</c:v>
                </c:pt>
                <c:pt idx="11035">
                  <c:v>-0.21333333333333335</c:v>
                </c:pt>
                <c:pt idx="11036">
                  <c:v>-0.77</c:v>
                </c:pt>
                <c:pt idx="11037">
                  <c:v>-0.20999999999999996</c:v>
                </c:pt>
                <c:pt idx="11038">
                  <c:v>1.0933333333333335</c:v>
                </c:pt>
                <c:pt idx="11039">
                  <c:v>6.0000000000001389E-3</c:v>
                </c:pt>
                <c:pt idx="11040">
                  <c:v>0.40600000000000003</c:v>
                </c:pt>
                <c:pt idx="11041">
                  <c:v>1.0650000000000002</c:v>
                </c:pt>
                <c:pt idx="11042">
                  <c:v>-1.0900000000000001</c:v>
                </c:pt>
                <c:pt idx="11043">
                  <c:v>2.7257142857142855</c:v>
                </c:pt>
                <c:pt idx="11044">
                  <c:v>-7.0000000000000007E-2</c:v>
                </c:pt>
                <c:pt idx="11045">
                  <c:v>-1.91</c:v>
                </c:pt>
                <c:pt idx="11046">
                  <c:v>-0.35833333333333334</c:v>
                </c:pt>
                <c:pt idx="11047">
                  <c:v>-0.46500000000000002</c:v>
                </c:pt>
                <c:pt idx="11048">
                  <c:v>0.52111111111111108</c:v>
                </c:pt>
                <c:pt idx="11049">
                  <c:v>0.65714285714285714</c:v>
                </c:pt>
                <c:pt idx="11050">
                  <c:v>1.7422222222222221</c:v>
                </c:pt>
                <c:pt idx="11051">
                  <c:v>0.67333333333333334</c:v>
                </c:pt>
                <c:pt idx="11052">
                  <c:v>0.37000000000000011</c:v>
                </c:pt>
                <c:pt idx="11053">
                  <c:v>1.0960000000000001</c:v>
                </c:pt>
                <c:pt idx="11054">
                  <c:v>-0.51</c:v>
                </c:pt>
                <c:pt idx="11055">
                  <c:v>-3.43</c:v>
                </c:pt>
                <c:pt idx="11056">
                  <c:v>0.99333333333333329</c:v>
                </c:pt>
                <c:pt idx="11057">
                  <c:v>0.58666666666666667</c:v>
                </c:pt>
                <c:pt idx="11058">
                  <c:v>2.1280000000000001</c:v>
                </c:pt>
                <c:pt idx="11059">
                  <c:v>1.47</c:v>
                </c:pt>
                <c:pt idx="11060">
                  <c:v>1.07</c:v>
                </c:pt>
                <c:pt idx="11061">
                  <c:v>0.42000000000000004</c:v>
                </c:pt>
                <c:pt idx="11062">
                  <c:v>-0.41666666666666669</c:v>
                </c:pt>
                <c:pt idx="11063">
                  <c:v>-1.24999999999999E-2</c:v>
                </c:pt>
                <c:pt idx="11064">
                  <c:v>0.5</c:v>
                </c:pt>
                <c:pt idx="11065">
                  <c:v>1.3833333333333337</c:v>
                </c:pt>
                <c:pt idx="11066">
                  <c:v>-0.80333333333333334</c:v>
                </c:pt>
                <c:pt idx="11067">
                  <c:v>-1.0900000000000001</c:v>
                </c:pt>
                <c:pt idx="11068">
                  <c:v>-0.56714285714285706</c:v>
                </c:pt>
                <c:pt idx="11069">
                  <c:v>0.89</c:v>
                </c:pt>
                <c:pt idx="11070">
                  <c:v>0.22666666666666666</c:v>
                </c:pt>
                <c:pt idx="11071">
                  <c:v>1.6866666666666668</c:v>
                </c:pt>
                <c:pt idx="11072">
                  <c:v>0.33</c:v>
                </c:pt>
                <c:pt idx="11073">
                  <c:v>0.85857142857142854</c:v>
                </c:pt>
                <c:pt idx="11074">
                  <c:v>-1.6300000000000001</c:v>
                </c:pt>
                <c:pt idx="11075">
                  <c:v>1.84</c:v>
                </c:pt>
                <c:pt idx="11076">
                  <c:v>-1.3299999999999998</c:v>
                </c:pt>
                <c:pt idx="11077">
                  <c:v>-2.0024999999999999</c:v>
                </c:pt>
                <c:pt idx="11078">
                  <c:v>2.2333333333333338</c:v>
                </c:pt>
                <c:pt idx="11079">
                  <c:v>1.375</c:v>
                </c:pt>
                <c:pt idx="11080">
                  <c:v>0.68</c:v>
                </c:pt>
                <c:pt idx="11081">
                  <c:v>0.13500000000000001</c:v>
                </c:pt>
                <c:pt idx="11082">
                  <c:v>0.32624999999999998</c:v>
                </c:pt>
                <c:pt idx="11083">
                  <c:v>0.4466666666666666</c:v>
                </c:pt>
                <c:pt idx="11084">
                  <c:v>0.33999999999999997</c:v>
                </c:pt>
                <c:pt idx="11085">
                  <c:v>0</c:v>
                </c:pt>
                <c:pt idx="11086">
                  <c:v>0.71</c:v>
                </c:pt>
                <c:pt idx="11087">
                  <c:v>-2.3477777777777771</c:v>
                </c:pt>
                <c:pt idx="11088">
                  <c:v>1.18</c:v>
                </c:pt>
                <c:pt idx="11089">
                  <c:v>1.1433333333333333</c:v>
                </c:pt>
                <c:pt idx="11090">
                  <c:v>1.1179999999999999</c:v>
                </c:pt>
                <c:pt idx="11091">
                  <c:v>1.9528571428571426</c:v>
                </c:pt>
                <c:pt idx="11092">
                  <c:v>-5.4999999999999993E-2</c:v>
                </c:pt>
                <c:pt idx="11093">
                  <c:v>0.21428571428571427</c:v>
                </c:pt>
                <c:pt idx="11094">
                  <c:v>-0.79499999999999993</c:v>
                </c:pt>
                <c:pt idx="11095">
                  <c:v>1.17</c:v>
                </c:pt>
                <c:pt idx="11096">
                  <c:v>0.46</c:v>
                </c:pt>
                <c:pt idx="11097">
                  <c:v>1.7437500000000004</c:v>
                </c:pt>
                <c:pt idx="11098">
                  <c:v>2.4566666666666666</c:v>
                </c:pt>
                <c:pt idx="11099">
                  <c:v>0.73142857142857143</c:v>
                </c:pt>
                <c:pt idx="11100">
                  <c:v>-3</c:v>
                </c:pt>
                <c:pt idx="11101">
                  <c:v>0.18</c:v>
                </c:pt>
                <c:pt idx="11102">
                  <c:v>-0.18285714285714283</c:v>
                </c:pt>
                <c:pt idx="11103">
                  <c:v>2.0500000000000003</c:v>
                </c:pt>
                <c:pt idx="11104">
                  <c:v>0.75249999999999995</c:v>
                </c:pt>
                <c:pt idx="11105">
                  <c:v>-0.66799999999999993</c:v>
                </c:pt>
                <c:pt idx="11106">
                  <c:v>-1.8239999999999998</c:v>
                </c:pt>
                <c:pt idx="11107">
                  <c:v>2.2233333333333332</c:v>
                </c:pt>
                <c:pt idx="11108">
                  <c:v>1.1239999999999999</c:v>
                </c:pt>
                <c:pt idx="11109">
                  <c:v>2.79</c:v>
                </c:pt>
                <c:pt idx="11110">
                  <c:v>-0.62</c:v>
                </c:pt>
                <c:pt idx="11111">
                  <c:v>1.0616666666666668</c:v>
                </c:pt>
                <c:pt idx="11112">
                  <c:v>0.10500000000000001</c:v>
                </c:pt>
                <c:pt idx="11113">
                  <c:v>-5.9999999999999977E-2</c:v>
                </c:pt>
                <c:pt idx="11114">
                  <c:v>-0.53999999999999992</c:v>
                </c:pt>
                <c:pt idx="11115">
                  <c:v>-0.495</c:v>
                </c:pt>
                <c:pt idx="11116">
                  <c:v>0.215</c:v>
                </c:pt>
                <c:pt idx="11117">
                  <c:v>0.12444444444444445</c:v>
                </c:pt>
                <c:pt idx="11118">
                  <c:v>0.23571428571428568</c:v>
                </c:pt>
                <c:pt idx="11119">
                  <c:v>-1.56</c:v>
                </c:pt>
                <c:pt idx="11120">
                  <c:v>0.67285714285714282</c:v>
                </c:pt>
                <c:pt idx="11121">
                  <c:v>-0.48199999999999993</c:v>
                </c:pt>
                <c:pt idx="11122">
                  <c:v>-0.19666666666666668</c:v>
                </c:pt>
                <c:pt idx="11123">
                  <c:v>0.05</c:v>
                </c:pt>
                <c:pt idx="11124">
                  <c:v>1.8163636363636364</c:v>
                </c:pt>
                <c:pt idx="11125">
                  <c:v>1.9080000000000001</c:v>
                </c:pt>
                <c:pt idx="11126">
                  <c:v>-2.9150000000000005</c:v>
                </c:pt>
                <c:pt idx="11127">
                  <c:v>1.67</c:v>
                </c:pt>
                <c:pt idx="11128">
                  <c:v>-0.31</c:v>
                </c:pt>
                <c:pt idx="11129">
                  <c:v>0.35199999999999998</c:v>
                </c:pt>
                <c:pt idx="11130">
                  <c:v>0.61499999999999999</c:v>
                </c:pt>
                <c:pt idx="11131">
                  <c:v>-0.69500000000000006</c:v>
                </c:pt>
                <c:pt idx="11132">
                  <c:v>0.82200000000000006</c:v>
                </c:pt>
                <c:pt idx="11133">
                  <c:v>0.14833333333333329</c:v>
                </c:pt>
                <c:pt idx="11134">
                  <c:v>0.8819999999999999</c:v>
                </c:pt>
                <c:pt idx="11135">
                  <c:v>2.0699999999999998</c:v>
                </c:pt>
                <c:pt idx="11136">
                  <c:v>2.06</c:v>
                </c:pt>
                <c:pt idx="11137">
                  <c:v>-0.73249999999999993</c:v>
                </c:pt>
                <c:pt idx="11138">
                  <c:v>-0.24399999999999994</c:v>
                </c:pt>
                <c:pt idx="11139">
                  <c:v>0.2100000000000001</c:v>
                </c:pt>
                <c:pt idx="11140">
                  <c:v>-3.2</c:v>
                </c:pt>
                <c:pt idx="11141">
                  <c:v>0.61285714285714288</c:v>
                </c:pt>
                <c:pt idx="11142">
                  <c:v>2.415</c:v>
                </c:pt>
                <c:pt idx="11143">
                  <c:v>1.0714285714285712</c:v>
                </c:pt>
                <c:pt idx="11144">
                  <c:v>1.8149999999999999</c:v>
                </c:pt>
                <c:pt idx="11145">
                  <c:v>0.61499999999999999</c:v>
                </c:pt>
                <c:pt idx="11146">
                  <c:v>-0.48</c:v>
                </c:pt>
                <c:pt idx="11147">
                  <c:v>0.83833333333333326</c:v>
                </c:pt>
                <c:pt idx="11148">
                  <c:v>0.24799999999999994</c:v>
                </c:pt>
                <c:pt idx="11149">
                  <c:v>0.48249999999999998</c:v>
                </c:pt>
                <c:pt idx="11150">
                  <c:v>0.64428571428571424</c:v>
                </c:pt>
                <c:pt idx="11151">
                  <c:v>-0.73428571428571432</c:v>
                </c:pt>
                <c:pt idx="11152">
                  <c:v>1.07</c:v>
                </c:pt>
                <c:pt idx="11153">
                  <c:v>0.78200000000000003</c:v>
                </c:pt>
                <c:pt idx="11154">
                  <c:v>0.27333333333333337</c:v>
                </c:pt>
                <c:pt idx="11155">
                  <c:v>-0.21333333333333324</c:v>
                </c:pt>
                <c:pt idx="11156">
                  <c:v>0.43999999999999995</c:v>
                </c:pt>
                <c:pt idx="11157">
                  <c:v>5.7500000000000051E-2</c:v>
                </c:pt>
                <c:pt idx="11158">
                  <c:v>1.0866666666666664</c:v>
                </c:pt>
                <c:pt idx="11159">
                  <c:v>1.768888888888889</c:v>
                </c:pt>
                <c:pt idx="11160">
                  <c:v>0.22000000000000003</c:v>
                </c:pt>
                <c:pt idx="11161">
                  <c:v>-0.35749999999999993</c:v>
                </c:pt>
                <c:pt idx="11162">
                  <c:v>1.22</c:v>
                </c:pt>
                <c:pt idx="11163">
                  <c:v>1.07</c:v>
                </c:pt>
                <c:pt idx="11164">
                  <c:v>0.43999999999999995</c:v>
                </c:pt>
                <c:pt idx="11165">
                  <c:v>1.1000000000000001</c:v>
                </c:pt>
                <c:pt idx="11166">
                  <c:v>1.4216666666666666</c:v>
                </c:pt>
                <c:pt idx="11167">
                  <c:v>0.84090909090909105</c:v>
                </c:pt>
                <c:pt idx="11168">
                  <c:v>0.19200000000000003</c:v>
                </c:pt>
                <c:pt idx="11169">
                  <c:v>-0.80666666666666664</c:v>
                </c:pt>
                <c:pt idx="11170">
                  <c:v>-0.30249999999999999</c:v>
                </c:pt>
                <c:pt idx="11171">
                  <c:v>1.74</c:v>
                </c:pt>
                <c:pt idx="11172">
                  <c:v>0.65</c:v>
                </c:pt>
                <c:pt idx="11173">
                  <c:v>-0.63166666666666671</c:v>
                </c:pt>
                <c:pt idx="11174">
                  <c:v>0</c:v>
                </c:pt>
                <c:pt idx="11175">
                  <c:v>0.29166666666666669</c:v>
                </c:pt>
                <c:pt idx="11176">
                  <c:v>1.0420000000000003</c:v>
                </c:pt>
                <c:pt idx="11177">
                  <c:v>-1.43</c:v>
                </c:pt>
                <c:pt idx="11178">
                  <c:v>0.93</c:v>
                </c:pt>
                <c:pt idx="11179">
                  <c:v>0.34857142857142859</c:v>
                </c:pt>
                <c:pt idx="11180">
                  <c:v>1.4983333333333333</c:v>
                </c:pt>
                <c:pt idx="11181">
                  <c:v>1.5399999999999998</c:v>
                </c:pt>
                <c:pt idx="11182">
                  <c:v>0.77428571428571413</c:v>
                </c:pt>
                <c:pt idx="11183">
                  <c:v>0.73333333333333339</c:v>
                </c:pt>
                <c:pt idx="11184">
                  <c:v>0.67999999999999994</c:v>
                </c:pt>
                <c:pt idx="11185">
                  <c:v>0.99499999999999988</c:v>
                </c:pt>
                <c:pt idx="11186">
                  <c:v>-0.34499999999999997</c:v>
                </c:pt>
                <c:pt idx="11187">
                  <c:v>-0.78</c:v>
                </c:pt>
                <c:pt idx="11188">
                  <c:v>1.04</c:v>
                </c:pt>
                <c:pt idx="11189">
                  <c:v>0.57599999999999996</c:v>
                </c:pt>
                <c:pt idx="11190">
                  <c:v>0.50166666666666659</c:v>
                </c:pt>
                <c:pt idx="11191">
                  <c:v>2.0739999999999998</c:v>
                </c:pt>
                <c:pt idx="11192">
                  <c:v>-1.69</c:v>
                </c:pt>
                <c:pt idx="11193">
                  <c:v>0.78499999999999992</c:v>
                </c:pt>
                <c:pt idx="11194">
                  <c:v>1.7733333333333332</c:v>
                </c:pt>
                <c:pt idx="11195">
                  <c:v>-1.4</c:v>
                </c:pt>
                <c:pt idx="11196">
                  <c:v>-1.78</c:v>
                </c:pt>
                <c:pt idx="11197">
                  <c:v>-0.90999999999999992</c:v>
                </c:pt>
                <c:pt idx="11198">
                  <c:v>-2.0666666666666664</c:v>
                </c:pt>
                <c:pt idx="11199">
                  <c:v>1.5433333333333332</c:v>
                </c:pt>
                <c:pt idx="11200">
                  <c:v>1.7142857142857142</c:v>
                </c:pt>
                <c:pt idx="11201">
                  <c:v>-0.38500000000000001</c:v>
                </c:pt>
                <c:pt idx="11202">
                  <c:v>-0.66</c:v>
                </c:pt>
                <c:pt idx="11203">
                  <c:v>0.64800000000000002</c:v>
                </c:pt>
                <c:pt idx="11204">
                  <c:v>2.7666666666666671</c:v>
                </c:pt>
                <c:pt idx="11205">
                  <c:v>-0.61</c:v>
                </c:pt>
                <c:pt idx="11206">
                  <c:v>-0.68</c:v>
                </c:pt>
                <c:pt idx="11207">
                  <c:v>-0.78</c:v>
                </c:pt>
                <c:pt idx="11208">
                  <c:v>-2.02</c:v>
                </c:pt>
                <c:pt idx="11209">
                  <c:v>0.28499999999999998</c:v>
                </c:pt>
                <c:pt idx="11210">
                  <c:v>1.8159999999999996</c:v>
                </c:pt>
                <c:pt idx="11211">
                  <c:v>-0.61</c:v>
                </c:pt>
                <c:pt idx="11212">
                  <c:v>0.80833333333333346</c:v>
                </c:pt>
                <c:pt idx="11213">
                  <c:v>-2.5000000000000133E-2</c:v>
                </c:pt>
                <c:pt idx="11214">
                  <c:v>-0.14500000000000005</c:v>
                </c:pt>
                <c:pt idx="11215">
                  <c:v>1.43</c:v>
                </c:pt>
                <c:pt idx="11216">
                  <c:v>-0.82200000000000006</c:v>
                </c:pt>
                <c:pt idx="11217">
                  <c:v>-0.95</c:v>
                </c:pt>
                <c:pt idx="11218">
                  <c:v>0.34249999999999992</c:v>
                </c:pt>
                <c:pt idx="11219">
                  <c:v>0.96166666666666678</c:v>
                </c:pt>
                <c:pt idx="11220">
                  <c:v>-0.11500000000000005</c:v>
                </c:pt>
                <c:pt idx="11221">
                  <c:v>-0.66666666666666663</c:v>
                </c:pt>
                <c:pt idx="11222">
                  <c:v>0.99124999999999996</c:v>
                </c:pt>
                <c:pt idx="11223">
                  <c:v>1.52</c:v>
                </c:pt>
                <c:pt idx="11224">
                  <c:v>-1.3814285714285715</c:v>
                </c:pt>
                <c:pt idx="11225">
                  <c:v>1.5133333333333334</c:v>
                </c:pt>
                <c:pt idx="11226">
                  <c:v>2.5583333333333331</c:v>
                </c:pt>
                <c:pt idx="11227">
                  <c:v>-0.9850000000000001</c:v>
                </c:pt>
                <c:pt idx="11228">
                  <c:v>0.20400000000000001</c:v>
                </c:pt>
                <c:pt idx="11229">
                  <c:v>0.7400000000000001</c:v>
                </c:pt>
                <c:pt idx="11230">
                  <c:v>0.28000000000000003</c:v>
                </c:pt>
                <c:pt idx="11231">
                  <c:v>1.3322222222222222</c:v>
                </c:pt>
                <c:pt idx="11232">
                  <c:v>-0.62142857142857133</c:v>
                </c:pt>
                <c:pt idx="11233">
                  <c:v>-0.76666666666666661</c:v>
                </c:pt>
                <c:pt idx="11234">
                  <c:v>0.90714285714285736</c:v>
                </c:pt>
                <c:pt idx="11235">
                  <c:v>1.07</c:v>
                </c:pt>
                <c:pt idx="11236">
                  <c:v>1.1242857142857143</c:v>
                </c:pt>
                <c:pt idx="11237">
                  <c:v>-0.35333333333333344</c:v>
                </c:pt>
                <c:pt idx="11238">
                  <c:v>1.32</c:v>
                </c:pt>
                <c:pt idx="11239">
                  <c:v>1.8140000000000001</c:v>
                </c:pt>
                <c:pt idx="11240">
                  <c:v>-0.97333333333333327</c:v>
                </c:pt>
                <c:pt idx="11241">
                  <c:v>-0.41666666666666669</c:v>
                </c:pt>
                <c:pt idx="11242">
                  <c:v>2.04</c:v>
                </c:pt>
                <c:pt idx="11243">
                  <c:v>-0.51571428571428579</c:v>
                </c:pt>
                <c:pt idx="11244">
                  <c:v>-1.6239999999999999</c:v>
                </c:pt>
                <c:pt idx="11245">
                  <c:v>0.48000000000000009</c:v>
                </c:pt>
                <c:pt idx="11246">
                  <c:v>-0.18</c:v>
                </c:pt>
                <c:pt idx="11247">
                  <c:v>0.77857142857142858</c:v>
                </c:pt>
                <c:pt idx="11248">
                  <c:v>-2.46</c:v>
                </c:pt>
                <c:pt idx="11249">
                  <c:v>1.7725</c:v>
                </c:pt>
                <c:pt idx="11250">
                  <c:v>1.9471428571428571</c:v>
                </c:pt>
                <c:pt idx="11251">
                  <c:v>0.37833333333333335</c:v>
                </c:pt>
                <c:pt idx="11252">
                  <c:v>-0.92875000000000008</c:v>
                </c:pt>
                <c:pt idx="11253">
                  <c:v>-1.48</c:v>
                </c:pt>
                <c:pt idx="11254">
                  <c:v>1.4553846153846153</c:v>
                </c:pt>
                <c:pt idx="11255">
                  <c:v>0.95600000000000007</c:v>
                </c:pt>
                <c:pt idx="11256">
                  <c:v>2.23</c:v>
                </c:pt>
                <c:pt idx="11257">
                  <c:v>-3.9999999999999925E-2</c:v>
                </c:pt>
                <c:pt idx="11258">
                  <c:v>0.26624999999999999</c:v>
                </c:pt>
                <c:pt idx="11259">
                  <c:v>-0.58499999999999996</c:v>
                </c:pt>
                <c:pt idx="11260">
                  <c:v>-2.1999999999999997</c:v>
                </c:pt>
                <c:pt idx="11261">
                  <c:v>0.38500000000000001</c:v>
                </c:pt>
                <c:pt idx="11262">
                  <c:v>0.72333333333333338</c:v>
                </c:pt>
                <c:pt idx="11263">
                  <c:v>2.34</c:v>
                </c:pt>
                <c:pt idx="11264">
                  <c:v>-0.12</c:v>
                </c:pt>
                <c:pt idx="11265">
                  <c:v>-1.415</c:v>
                </c:pt>
                <c:pt idx="11266">
                  <c:v>-0.57250000000000001</c:v>
                </c:pt>
                <c:pt idx="11267">
                  <c:v>0.18</c:v>
                </c:pt>
                <c:pt idx="11268">
                  <c:v>1.7287499999999998</c:v>
                </c:pt>
                <c:pt idx="11269">
                  <c:v>0.56166666666666665</c:v>
                </c:pt>
                <c:pt idx="11270">
                  <c:v>-1.3140000000000001</c:v>
                </c:pt>
                <c:pt idx="11271">
                  <c:v>-1.24</c:v>
                </c:pt>
                <c:pt idx="11272">
                  <c:v>1.05</c:v>
                </c:pt>
                <c:pt idx="11273">
                  <c:v>-7.0000000000000007E-2</c:v>
                </c:pt>
                <c:pt idx="11274">
                  <c:v>1.2674999999999998</c:v>
                </c:pt>
                <c:pt idx="11275">
                  <c:v>9.6250000000000002E-2</c:v>
                </c:pt>
                <c:pt idx="11276">
                  <c:v>-0.15000000000000002</c:v>
                </c:pt>
                <c:pt idx="11277">
                  <c:v>-0.29599999999999993</c:v>
                </c:pt>
                <c:pt idx="11278">
                  <c:v>2.0866666666666664</c:v>
                </c:pt>
                <c:pt idx="11279">
                  <c:v>0.90142857142857136</c:v>
                </c:pt>
                <c:pt idx="11280">
                  <c:v>1.55</c:v>
                </c:pt>
                <c:pt idx="11281">
                  <c:v>1.3099999999999998</c:v>
                </c:pt>
                <c:pt idx="11282">
                  <c:v>1.232</c:v>
                </c:pt>
                <c:pt idx="11283">
                  <c:v>1.0085714285714287</c:v>
                </c:pt>
                <c:pt idx="11284">
                  <c:v>0</c:v>
                </c:pt>
                <c:pt idx="11285">
                  <c:v>0.91</c:v>
                </c:pt>
                <c:pt idx="11286">
                  <c:v>-0.12333333333333334</c:v>
                </c:pt>
                <c:pt idx="11287">
                  <c:v>-0.68500000000000005</c:v>
                </c:pt>
                <c:pt idx="11288">
                  <c:v>-0.67600000000000005</c:v>
                </c:pt>
                <c:pt idx="11289">
                  <c:v>-2.46</c:v>
                </c:pt>
                <c:pt idx="11290">
                  <c:v>1.1366666666666667</c:v>
                </c:pt>
                <c:pt idx="11291">
                  <c:v>1.54</c:v>
                </c:pt>
                <c:pt idx="11292">
                  <c:v>0.77666666666666673</c:v>
                </c:pt>
                <c:pt idx="11293">
                  <c:v>-2.59</c:v>
                </c:pt>
                <c:pt idx="11294">
                  <c:v>-0.2039999999999999</c:v>
                </c:pt>
                <c:pt idx="11295">
                  <c:v>-0.22750000000000001</c:v>
                </c:pt>
                <c:pt idx="11296">
                  <c:v>1.19875</c:v>
                </c:pt>
                <c:pt idx="11297">
                  <c:v>2.1422222222222218</c:v>
                </c:pt>
                <c:pt idx="11298">
                  <c:v>0.31</c:v>
                </c:pt>
                <c:pt idx="11299">
                  <c:v>1.0337499999999999</c:v>
                </c:pt>
                <c:pt idx="11300">
                  <c:v>-0.41249999999999992</c:v>
                </c:pt>
                <c:pt idx="11301">
                  <c:v>3.74</c:v>
                </c:pt>
                <c:pt idx="11302">
                  <c:v>1.3780000000000001</c:v>
                </c:pt>
                <c:pt idx="11303">
                  <c:v>1.6111111111111112</c:v>
                </c:pt>
                <c:pt idx="11304">
                  <c:v>-1.07</c:v>
                </c:pt>
                <c:pt idx="11305">
                  <c:v>4.1666666666666609E-2</c:v>
                </c:pt>
                <c:pt idx="11306">
                  <c:v>1.4000000000000045E-2</c:v>
                </c:pt>
                <c:pt idx="11307">
                  <c:v>0.78500000000000003</c:v>
                </c:pt>
                <c:pt idx="11308">
                  <c:v>-0.45200000000000007</c:v>
                </c:pt>
                <c:pt idx="11309">
                  <c:v>-5.2000000000000046E-2</c:v>
                </c:pt>
                <c:pt idx="11310">
                  <c:v>2.8322222222222218</c:v>
                </c:pt>
                <c:pt idx="11311">
                  <c:v>1.552</c:v>
                </c:pt>
                <c:pt idx="11312">
                  <c:v>0.83000000000000007</c:v>
                </c:pt>
                <c:pt idx="11313">
                  <c:v>1.0759999999999998</c:v>
                </c:pt>
                <c:pt idx="11314">
                  <c:v>0.31499999999999995</c:v>
                </c:pt>
                <c:pt idx="11315">
                  <c:v>0.61</c:v>
                </c:pt>
                <c:pt idx="11316">
                  <c:v>2.1100000000000003</c:v>
                </c:pt>
                <c:pt idx="11317">
                  <c:v>-1.1599999999999999</c:v>
                </c:pt>
                <c:pt idx="11318">
                  <c:v>0.8542857142857142</c:v>
                </c:pt>
                <c:pt idx="11319">
                  <c:v>-0.42888888888888882</c:v>
                </c:pt>
                <c:pt idx="11320">
                  <c:v>-1.28</c:v>
                </c:pt>
                <c:pt idx="11321">
                  <c:v>1.8949999999999998</c:v>
                </c:pt>
                <c:pt idx="11322">
                  <c:v>1.38</c:v>
                </c:pt>
                <c:pt idx="11323">
                  <c:v>0.13142857142857142</c:v>
                </c:pt>
                <c:pt idx="11324">
                  <c:v>-0.84333333333333327</c:v>
                </c:pt>
                <c:pt idx="11325">
                  <c:v>-3.7777777777777799E-2</c:v>
                </c:pt>
                <c:pt idx="11326">
                  <c:v>0.11000000000000003</c:v>
                </c:pt>
                <c:pt idx="11327">
                  <c:v>-0.13166666666666679</c:v>
                </c:pt>
                <c:pt idx="11328">
                  <c:v>2.2500000000000075E-2</c:v>
                </c:pt>
                <c:pt idx="11329">
                  <c:v>1.458</c:v>
                </c:pt>
                <c:pt idx="11330">
                  <c:v>-2.375</c:v>
                </c:pt>
                <c:pt idx="11331">
                  <c:v>0.54571428571428571</c:v>
                </c:pt>
                <c:pt idx="11332">
                  <c:v>1.0999999999999999</c:v>
                </c:pt>
                <c:pt idx="11333">
                  <c:v>1.3879999999999999</c:v>
                </c:pt>
                <c:pt idx="11334">
                  <c:v>-0.11</c:v>
                </c:pt>
                <c:pt idx="11335">
                  <c:v>-0.73</c:v>
                </c:pt>
                <c:pt idx="11336">
                  <c:v>-1.8974999999999997</c:v>
                </c:pt>
                <c:pt idx="11337">
                  <c:v>-0.77</c:v>
                </c:pt>
                <c:pt idx="11338">
                  <c:v>0.51</c:v>
                </c:pt>
                <c:pt idx="11339">
                  <c:v>2.0539999999999998</c:v>
                </c:pt>
                <c:pt idx="11340">
                  <c:v>0.49</c:v>
                </c:pt>
                <c:pt idx="11341">
                  <c:v>-4.499999999999995E-2</c:v>
                </c:pt>
                <c:pt idx="11342">
                  <c:v>1.02</c:v>
                </c:pt>
                <c:pt idx="11343">
                  <c:v>0.40599999999999997</c:v>
                </c:pt>
                <c:pt idx="11344">
                  <c:v>-0.71599999999999997</c:v>
                </c:pt>
                <c:pt idx="11345">
                  <c:v>-0.91600000000000004</c:v>
                </c:pt>
                <c:pt idx="11346">
                  <c:v>1.58</c:v>
                </c:pt>
                <c:pt idx="11347">
                  <c:v>0.32199999999999995</c:v>
                </c:pt>
                <c:pt idx="11348">
                  <c:v>2.56</c:v>
                </c:pt>
                <c:pt idx="11349">
                  <c:v>2.1016666666666666</c:v>
                </c:pt>
                <c:pt idx="11350">
                  <c:v>3.7500000000000033E-2</c:v>
                </c:pt>
                <c:pt idx="11351">
                  <c:v>-0.45714285714285713</c:v>
                </c:pt>
                <c:pt idx="11352">
                  <c:v>0.80999999999999994</c:v>
                </c:pt>
                <c:pt idx="11353">
                  <c:v>-0.45</c:v>
                </c:pt>
                <c:pt idx="11354">
                  <c:v>0.47222222222222204</c:v>
                </c:pt>
                <c:pt idx="11355">
                  <c:v>-1.5474999999999999</c:v>
                </c:pt>
                <c:pt idx="11356">
                  <c:v>-0.15666666666666673</c:v>
                </c:pt>
                <c:pt idx="11357">
                  <c:v>0.12333333333333329</c:v>
                </c:pt>
                <c:pt idx="11358">
                  <c:v>-7.0000000000000007E-2</c:v>
                </c:pt>
                <c:pt idx="11359">
                  <c:v>1.5566666666666669</c:v>
                </c:pt>
                <c:pt idx="11360">
                  <c:v>-0.26000000000000006</c:v>
                </c:pt>
                <c:pt idx="11361">
                  <c:v>-1.87</c:v>
                </c:pt>
                <c:pt idx="11362">
                  <c:v>0.64999999999999991</c:v>
                </c:pt>
                <c:pt idx="11363">
                  <c:v>1.3399999999999999</c:v>
                </c:pt>
                <c:pt idx="11364">
                  <c:v>2.1459999999999999</c:v>
                </c:pt>
                <c:pt idx="11365">
                  <c:v>0.54500000000000004</c:v>
                </c:pt>
                <c:pt idx="11366">
                  <c:v>-1.085</c:v>
                </c:pt>
                <c:pt idx="11367">
                  <c:v>1.1359999999999997</c:v>
                </c:pt>
                <c:pt idx="11368">
                  <c:v>-0.95333333333333348</c:v>
                </c:pt>
                <c:pt idx="11369">
                  <c:v>0.2842857142857142</c:v>
                </c:pt>
                <c:pt idx="11370">
                  <c:v>-1.0900000000000001</c:v>
                </c:pt>
                <c:pt idx="11371">
                  <c:v>1.7416666666666665</c:v>
                </c:pt>
                <c:pt idx="11372">
                  <c:v>-0.23399999999999999</c:v>
                </c:pt>
                <c:pt idx="11373">
                  <c:v>-0.59400000000000008</c:v>
                </c:pt>
                <c:pt idx="11374">
                  <c:v>1.365</c:v>
                </c:pt>
                <c:pt idx="11375">
                  <c:v>1.0142857142857142</c:v>
                </c:pt>
                <c:pt idx="11376">
                  <c:v>-0.24333333333333332</c:v>
                </c:pt>
                <c:pt idx="11377">
                  <c:v>0.53666666666666674</c:v>
                </c:pt>
                <c:pt idx="11378">
                  <c:v>1.0287499999999998</c:v>
                </c:pt>
                <c:pt idx="11379">
                  <c:v>0.48749999999999993</c:v>
                </c:pt>
                <c:pt idx="11380">
                  <c:v>-0.96499999999999997</c:v>
                </c:pt>
                <c:pt idx="11381">
                  <c:v>0.89</c:v>
                </c:pt>
                <c:pt idx="11382">
                  <c:v>2.19875</c:v>
                </c:pt>
                <c:pt idx="11383">
                  <c:v>-0.45333333333333337</c:v>
                </c:pt>
                <c:pt idx="11384">
                  <c:v>-1.3674999999999999</c:v>
                </c:pt>
                <c:pt idx="11385">
                  <c:v>1.125</c:v>
                </c:pt>
                <c:pt idx="11386">
                  <c:v>-0.72999999999999987</c:v>
                </c:pt>
                <c:pt idx="11387">
                  <c:v>-0.82666666666666655</c:v>
                </c:pt>
                <c:pt idx="11388">
                  <c:v>0.52166666666666661</c:v>
                </c:pt>
                <c:pt idx="11389">
                  <c:v>1.4450000000000003</c:v>
                </c:pt>
                <c:pt idx="11390">
                  <c:v>0.55750000000000011</c:v>
                </c:pt>
                <c:pt idx="11391">
                  <c:v>-0.22666666666666668</c:v>
                </c:pt>
                <c:pt idx="11392">
                  <c:v>0.50874999999999981</c:v>
                </c:pt>
                <c:pt idx="11393">
                  <c:v>0.43200000000000005</c:v>
                </c:pt>
                <c:pt idx="11394">
                  <c:v>0.434</c:v>
                </c:pt>
                <c:pt idx="11395">
                  <c:v>1.28</c:v>
                </c:pt>
                <c:pt idx="11396">
                  <c:v>1.0616666666666668</c:v>
                </c:pt>
                <c:pt idx="11397">
                  <c:v>0.74500000000000011</c:v>
                </c:pt>
                <c:pt idx="11398">
                  <c:v>1.0899999999999999</c:v>
                </c:pt>
                <c:pt idx="11399">
                  <c:v>0</c:v>
                </c:pt>
                <c:pt idx="11400">
                  <c:v>0.27</c:v>
                </c:pt>
                <c:pt idx="11401">
                  <c:v>-0.23750000000000004</c:v>
                </c:pt>
                <c:pt idx="11402">
                  <c:v>1.03</c:v>
                </c:pt>
                <c:pt idx="11403">
                  <c:v>-1.4675</c:v>
                </c:pt>
                <c:pt idx="11404">
                  <c:v>4.5999999999999999E-2</c:v>
                </c:pt>
                <c:pt idx="11405">
                  <c:v>0.17333333333333334</c:v>
                </c:pt>
                <c:pt idx="11406">
                  <c:v>-0.34500000000000003</c:v>
                </c:pt>
                <c:pt idx="11407">
                  <c:v>-1.75</c:v>
                </c:pt>
                <c:pt idx="11408">
                  <c:v>2.5000000000000022E-2</c:v>
                </c:pt>
                <c:pt idx="11409">
                  <c:v>1.6</c:v>
                </c:pt>
                <c:pt idx="11410">
                  <c:v>1.9699999999999998</c:v>
                </c:pt>
                <c:pt idx="11411">
                  <c:v>2.2570000000000001</c:v>
                </c:pt>
                <c:pt idx="11412">
                  <c:v>1.4060000000000001</c:v>
                </c:pt>
                <c:pt idx="11413">
                  <c:v>-5.8333333333333341E-2</c:v>
                </c:pt>
                <c:pt idx="11414">
                  <c:v>3.18</c:v>
                </c:pt>
                <c:pt idx="11415">
                  <c:v>2.59</c:v>
                </c:pt>
                <c:pt idx="11416">
                  <c:v>-0.69750000000000001</c:v>
                </c:pt>
                <c:pt idx="11417">
                  <c:v>1.6499999999999997</c:v>
                </c:pt>
                <c:pt idx="11418">
                  <c:v>-0.57499999999999996</c:v>
                </c:pt>
                <c:pt idx="11419">
                  <c:v>0.81499999999999995</c:v>
                </c:pt>
                <c:pt idx="11420">
                  <c:v>-0.7</c:v>
                </c:pt>
                <c:pt idx="11421">
                  <c:v>1.4112499999999999</c:v>
                </c:pt>
                <c:pt idx="11422">
                  <c:v>0.53333333333333333</c:v>
                </c:pt>
                <c:pt idx="11423">
                  <c:v>-0.10200000000000005</c:v>
                </c:pt>
                <c:pt idx="11424">
                  <c:v>1.9669999999999999</c:v>
                </c:pt>
                <c:pt idx="11425">
                  <c:v>1.68</c:v>
                </c:pt>
                <c:pt idx="11426">
                  <c:v>-0.68499999999999994</c:v>
                </c:pt>
                <c:pt idx="11427">
                  <c:v>-0.29333333333333322</c:v>
                </c:pt>
                <c:pt idx="11428">
                  <c:v>-0.28000000000000008</c:v>
                </c:pt>
                <c:pt idx="11429">
                  <c:v>0.5625</c:v>
                </c:pt>
                <c:pt idx="11430">
                  <c:v>0.39666666666666667</c:v>
                </c:pt>
                <c:pt idx="11431">
                  <c:v>0.3915384615384615</c:v>
                </c:pt>
                <c:pt idx="11432">
                  <c:v>-1.375</c:v>
                </c:pt>
                <c:pt idx="11433">
                  <c:v>0.9157142857142857</c:v>
                </c:pt>
                <c:pt idx="11434">
                  <c:v>1.2699999999999998</c:v>
                </c:pt>
                <c:pt idx="11435">
                  <c:v>1.3044444444444447</c:v>
                </c:pt>
                <c:pt idx="11436">
                  <c:v>1.1516666666666668</c:v>
                </c:pt>
                <c:pt idx="11437">
                  <c:v>2.4900000000000002</c:v>
                </c:pt>
                <c:pt idx="11438">
                  <c:v>0.1125</c:v>
                </c:pt>
                <c:pt idx="11439">
                  <c:v>1.51</c:v>
                </c:pt>
                <c:pt idx="11440">
                  <c:v>0.63333333333333341</c:v>
                </c:pt>
                <c:pt idx="11441">
                  <c:v>-1.6075000000000002</c:v>
                </c:pt>
                <c:pt idx="11442">
                  <c:v>1.23</c:v>
                </c:pt>
                <c:pt idx="11443">
                  <c:v>2.0049999999999999</c:v>
                </c:pt>
                <c:pt idx="11444">
                  <c:v>0.79999999999999993</c:v>
                </c:pt>
                <c:pt idx="11445">
                  <c:v>-0.68399999999999994</c:v>
                </c:pt>
                <c:pt idx="11446">
                  <c:v>0</c:v>
                </c:pt>
                <c:pt idx="11447">
                  <c:v>1.29</c:v>
                </c:pt>
                <c:pt idx="11448">
                  <c:v>-0.96142857142857152</c:v>
                </c:pt>
                <c:pt idx="11449">
                  <c:v>1.27</c:v>
                </c:pt>
                <c:pt idx="11450">
                  <c:v>-1.0074999999999998</c:v>
                </c:pt>
                <c:pt idx="11451">
                  <c:v>-0.26499999999999996</c:v>
                </c:pt>
                <c:pt idx="11452">
                  <c:v>1.6179999999999999</c:v>
                </c:pt>
                <c:pt idx="11453">
                  <c:v>0</c:v>
                </c:pt>
                <c:pt idx="11454">
                  <c:v>0.91666666666666663</c:v>
                </c:pt>
                <c:pt idx="11455">
                  <c:v>0</c:v>
                </c:pt>
                <c:pt idx="11456">
                  <c:v>0.875</c:v>
                </c:pt>
                <c:pt idx="11457">
                  <c:v>0.94499999999999995</c:v>
                </c:pt>
                <c:pt idx="11458">
                  <c:v>0.76166666666666638</c:v>
                </c:pt>
                <c:pt idx="11459">
                  <c:v>1.2349999999999999</c:v>
                </c:pt>
                <c:pt idx="11460">
                  <c:v>2.09</c:v>
                </c:pt>
                <c:pt idx="11461">
                  <c:v>-0.45</c:v>
                </c:pt>
                <c:pt idx="11462">
                  <c:v>2.6766666666666663</c:v>
                </c:pt>
                <c:pt idx="11463">
                  <c:v>0.97636363636363654</c:v>
                </c:pt>
                <c:pt idx="11464">
                  <c:v>0</c:v>
                </c:pt>
                <c:pt idx="11465">
                  <c:v>0.64999999999999991</c:v>
                </c:pt>
                <c:pt idx="11466">
                  <c:v>-1.4933333333333334</c:v>
                </c:pt>
                <c:pt idx="11467">
                  <c:v>-0.35000000000000003</c:v>
                </c:pt>
                <c:pt idx="11468">
                  <c:v>-1.0619999999999998</c:v>
                </c:pt>
                <c:pt idx="11469">
                  <c:v>0.55000000000000004</c:v>
                </c:pt>
                <c:pt idx="11470">
                  <c:v>1.4350000000000001</c:v>
                </c:pt>
                <c:pt idx="11471">
                  <c:v>-0.16666666666666666</c:v>
                </c:pt>
                <c:pt idx="11472">
                  <c:v>0.27500000000000008</c:v>
                </c:pt>
                <c:pt idx="11473">
                  <c:v>2.5644444444444443</c:v>
                </c:pt>
                <c:pt idx="11474">
                  <c:v>-1.6133333333333333</c:v>
                </c:pt>
                <c:pt idx="11475">
                  <c:v>0.26500000000000001</c:v>
                </c:pt>
                <c:pt idx="11476">
                  <c:v>-0.182</c:v>
                </c:pt>
                <c:pt idx="11477">
                  <c:v>1.8518181818181816</c:v>
                </c:pt>
                <c:pt idx="11478">
                  <c:v>-0.33909090909090911</c:v>
                </c:pt>
                <c:pt idx="11479">
                  <c:v>1.0233333333333332</c:v>
                </c:pt>
                <c:pt idx="11480">
                  <c:v>2.36</c:v>
                </c:pt>
                <c:pt idx="11481">
                  <c:v>5.400000000000009E-2</c:v>
                </c:pt>
                <c:pt idx="11482">
                  <c:v>-9.9999999999999978E-2</c:v>
                </c:pt>
                <c:pt idx="11483">
                  <c:v>0.84571428571428586</c:v>
                </c:pt>
                <c:pt idx="11484">
                  <c:v>-0.12</c:v>
                </c:pt>
                <c:pt idx="11485">
                  <c:v>0.51249999999999996</c:v>
                </c:pt>
                <c:pt idx="11486">
                  <c:v>1.59</c:v>
                </c:pt>
                <c:pt idx="11487">
                  <c:v>-0.80333333333333334</c:v>
                </c:pt>
                <c:pt idx="11488">
                  <c:v>1.0928571428571427</c:v>
                </c:pt>
                <c:pt idx="11489">
                  <c:v>1.6833333333333336</c:v>
                </c:pt>
                <c:pt idx="11490">
                  <c:v>1.2324999999999997</c:v>
                </c:pt>
                <c:pt idx="11491">
                  <c:v>-0.54</c:v>
                </c:pt>
                <c:pt idx="11492">
                  <c:v>0.17749999999999999</c:v>
                </c:pt>
                <c:pt idx="11493">
                  <c:v>0.4385714285714285</c:v>
                </c:pt>
                <c:pt idx="11494">
                  <c:v>9.2499999999999971E-2</c:v>
                </c:pt>
                <c:pt idx="11495">
                  <c:v>0.91555555555555579</c:v>
                </c:pt>
                <c:pt idx="11496">
                  <c:v>0.63571428571428612</c:v>
                </c:pt>
                <c:pt idx="11497">
                  <c:v>1.1949999999999998</c:v>
                </c:pt>
                <c:pt idx="11498">
                  <c:v>1.6019999999999999</c:v>
                </c:pt>
                <c:pt idx="11499">
                  <c:v>-0.56499999999999995</c:v>
                </c:pt>
                <c:pt idx="11500">
                  <c:v>3.2499999999999959E-2</c:v>
                </c:pt>
                <c:pt idx="11501">
                  <c:v>0.84499999999999997</c:v>
                </c:pt>
                <c:pt idx="11502">
                  <c:v>-0.33999999999999997</c:v>
                </c:pt>
                <c:pt idx="11503">
                  <c:v>0.54</c:v>
                </c:pt>
                <c:pt idx="11504">
                  <c:v>0.84199999999999997</c:v>
                </c:pt>
                <c:pt idx="11505">
                  <c:v>0.10400000000000001</c:v>
                </c:pt>
                <c:pt idx="11506">
                  <c:v>-1.2866666666666666</c:v>
                </c:pt>
                <c:pt idx="11507">
                  <c:v>7.6666666666666647E-2</c:v>
                </c:pt>
                <c:pt idx="11508">
                  <c:v>-0.25499999999999995</c:v>
                </c:pt>
                <c:pt idx="11509">
                  <c:v>-0.83799999999999986</c:v>
                </c:pt>
                <c:pt idx="11510">
                  <c:v>-0.21200000000000002</c:v>
                </c:pt>
                <c:pt idx="11511">
                  <c:v>0.97333333333333327</c:v>
                </c:pt>
                <c:pt idx="11512">
                  <c:v>1.6875</c:v>
                </c:pt>
                <c:pt idx="11513">
                  <c:v>-0.30599999999999994</c:v>
                </c:pt>
                <c:pt idx="11514">
                  <c:v>-1.81</c:v>
                </c:pt>
                <c:pt idx="11515">
                  <c:v>2.4474999999999998</c:v>
                </c:pt>
                <c:pt idx="11516">
                  <c:v>0.19500000000000001</c:v>
                </c:pt>
                <c:pt idx="11517">
                  <c:v>0.82499999999999996</c:v>
                </c:pt>
                <c:pt idx="11518">
                  <c:v>-1.7849999999999999</c:v>
                </c:pt>
                <c:pt idx="11519">
                  <c:v>-1.1599999999999999</c:v>
                </c:pt>
                <c:pt idx="11520">
                  <c:v>-0.24999999999999994</c:v>
                </c:pt>
                <c:pt idx="11521">
                  <c:v>1.2283333333333333</c:v>
                </c:pt>
                <c:pt idx="11522">
                  <c:v>-1.0275000000000001</c:v>
                </c:pt>
                <c:pt idx="11523">
                  <c:v>0.93199999999999983</c:v>
                </c:pt>
                <c:pt idx="11524">
                  <c:v>-1.1399999999999999</c:v>
                </c:pt>
                <c:pt idx="11525">
                  <c:v>0.87571428571428556</c:v>
                </c:pt>
                <c:pt idx="11526">
                  <c:v>1.6533333333333335</c:v>
                </c:pt>
                <c:pt idx="11527">
                  <c:v>0.16300000000000001</c:v>
                </c:pt>
                <c:pt idx="11528">
                  <c:v>0.55000000000000004</c:v>
                </c:pt>
                <c:pt idx="11529">
                  <c:v>1.8466666666666667</c:v>
                </c:pt>
                <c:pt idx="11530">
                  <c:v>7.3999999999999982E-2</c:v>
                </c:pt>
                <c:pt idx="11531">
                  <c:v>-0.9900000000000001</c:v>
                </c:pt>
                <c:pt idx="11532">
                  <c:v>2.1224999999999996</c:v>
                </c:pt>
                <c:pt idx="11533">
                  <c:v>-0.8600000000000001</c:v>
                </c:pt>
                <c:pt idx="11534">
                  <c:v>0.3175</c:v>
                </c:pt>
                <c:pt idx="11535">
                  <c:v>-0.21499999999999997</c:v>
                </c:pt>
                <c:pt idx="11536">
                  <c:v>0.52999999999999992</c:v>
                </c:pt>
                <c:pt idx="11537">
                  <c:v>0.60799999999999998</c:v>
                </c:pt>
                <c:pt idx="11538">
                  <c:v>1.5633333333333332</c:v>
                </c:pt>
                <c:pt idx="11539">
                  <c:v>1.1220000000000001</c:v>
                </c:pt>
                <c:pt idx="11540">
                  <c:v>-2.2799999999999998</c:v>
                </c:pt>
                <c:pt idx="11541">
                  <c:v>0.21666666666666665</c:v>
                </c:pt>
                <c:pt idx="11542">
                  <c:v>0.26799999999999996</c:v>
                </c:pt>
                <c:pt idx="11543">
                  <c:v>-0.27</c:v>
                </c:pt>
                <c:pt idx="11544">
                  <c:v>-0.99249999999999994</c:v>
                </c:pt>
                <c:pt idx="11545">
                  <c:v>1.6416666666666668</c:v>
                </c:pt>
                <c:pt idx="11546">
                  <c:v>3.4480000000000004</c:v>
                </c:pt>
                <c:pt idx="11547">
                  <c:v>-0.39499999999999991</c:v>
                </c:pt>
                <c:pt idx="11548">
                  <c:v>-1.0900000000000001</c:v>
                </c:pt>
                <c:pt idx="11549">
                  <c:v>-0.30000000000000004</c:v>
                </c:pt>
                <c:pt idx="11550">
                  <c:v>0.30875000000000002</c:v>
                </c:pt>
                <c:pt idx="11551">
                  <c:v>1.05</c:v>
                </c:pt>
                <c:pt idx="11552">
                  <c:v>-0.87</c:v>
                </c:pt>
                <c:pt idx="11553">
                  <c:v>-9.6666666666666637E-2</c:v>
                </c:pt>
                <c:pt idx="11554">
                  <c:v>1.4233333333333336</c:v>
                </c:pt>
                <c:pt idx="11555">
                  <c:v>2.6833333333333336</c:v>
                </c:pt>
                <c:pt idx="11556">
                  <c:v>-0.69750000000000001</c:v>
                </c:pt>
                <c:pt idx="11557">
                  <c:v>-1.46</c:v>
                </c:pt>
                <c:pt idx="11558">
                  <c:v>2.7937500000000002</c:v>
                </c:pt>
                <c:pt idx="11559">
                  <c:v>-0.28199999999999992</c:v>
                </c:pt>
                <c:pt idx="11560">
                  <c:v>-0.72666666666666657</c:v>
                </c:pt>
                <c:pt idx="11561">
                  <c:v>1.6866666666666672</c:v>
                </c:pt>
                <c:pt idx="11562">
                  <c:v>9.6000000000000085E-2</c:v>
                </c:pt>
                <c:pt idx="11563">
                  <c:v>0.44500000000000001</c:v>
                </c:pt>
                <c:pt idx="11564">
                  <c:v>-1.5625</c:v>
                </c:pt>
                <c:pt idx="11565">
                  <c:v>-0.33249999999999996</c:v>
                </c:pt>
                <c:pt idx="11566">
                  <c:v>1.4138461538461538</c:v>
                </c:pt>
                <c:pt idx="11567">
                  <c:v>1.0650000000000002</c:v>
                </c:pt>
                <c:pt idx="11568">
                  <c:v>0.59125000000000005</c:v>
                </c:pt>
                <c:pt idx="11569">
                  <c:v>-0.37333333333333352</c:v>
                </c:pt>
                <c:pt idx="11570">
                  <c:v>0.23250000000000001</c:v>
                </c:pt>
                <c:pt idx="11571">
                  <c:v>-1.0283333333333333</c:v>
                </c:pt>
                <c:pt idx="11572">
                  <c:v>0.30285714285714288</c:v>
                </c:pt>
                <c:pt idx="11573">
                  <c:v>2.3624999999999998</c:v>
                </c:pt>
                <c:pt idx="11574">
                  <c:v>-0.28999999999999998</c:v>
                </c:pt>
                <c:pt idx="11575">
                  <c:v>0.34166666666666673</c:v>
                </c:pt>
                <c:pt idx="11576">
                  <c:v>-1.0100000000000002</c:v>
                </c:pt>
                <c:pt idx="11577">
                  <c:v>0.438</c:v>
                </c:pt>
                <c:pt idx="11578">
                  <c:v>0.92999999999999994</c:v>
                </c:pt>
                <c:pt idx="11579">
                  <c:v>1.4216666666666666</c:v>
                </c:pt>
                <c:pt idx="11580">
                  <c:v>1.1059999999999999</c:v>
                </c:pt>
                <c:pt idx="11581">
                  <c:v>0.1281818181818182</c:v>
                </c:pt>
                <c:pt idx="11582">
                  <c:v>-0.82777777777777795</c:v>
                </c:pt>
                <c:pt idx="11583">
                  <c:v>-1.8466666666666665</c:v>
                </c:pt>
                <c:pt idx="11584">
                  <c:v>1.5327272727272727</c:v>
                </c:pt>
                <c:pt idx="11585">
                  <c:v>0.58874999999999988</c:v>
                </c:pt>
                <c:pt idx="11586">
                  <c:v>0.96599999999999997</c:v>
                </c:pt>
                <c:pt idx="11587">
                  <c:v>0.27</c:v>
                </c:pt>
                <c:pt idx="11588">
                  <c:v>1.7433333333333332</c:v>
                </c:pt>
                <c:pt idx="11589">
                  <c:v>-0.46199999999999991</c:v>
                </c:pt>
                <c:pt idx="11590">
                  <c:v>0.17750000000000002</c:v>
                </c:pt>
                <c:pt idx="11591">
                  <c:v>1.4025000000000001</c:v>
                </c:pt>
                <c:pt idx="11592">
                  <c:v>-1.7124999999999999</c:v>
                </c:pt>
                <c:pt idx="11593">
                  <c:v>2.88</c:v>
                </c:pt>
                <c:pt idx="11594">
                  <c:v>1.3711111111111107</c:v>
                </c:pt>
                <c:pt idx="11595">
                  <c:v>0.60399999999999987</c:v>
                </c:pt>
                <c:pt idx="11596">
                  <c:v>0</c:v>
                </c:pt>
                <c:pt idx="11597">
                  <c:v>-0.25666666666666665</c:v>
                </c:pt>
                <c:pt idx="11598">
                  <c:v>-1.1333333333333333</c:v>
                </c:pt>
                <c:pt idx="11599">
                  <c:v>-1.1399999999999999</c:v>
                </c:pt>
                <c:pt idx="11600">
                  <c:v>1.5699999999999998</c:v>
                </c:pt>
                <c:pt idx="11601">
                  <c:v>0.78933333333333355</c:v>
                </c:pt>
                <c:pt idx="11602">
                  <c:v>0.54</c:v>
                </c:pt>
                <c:pt idx="11603">
                  <c:v>1.1733333333333333</c:v>
                </c:pt>
                <c:pt idx="11604">
                  <c:v>0.45333333333333331</c:v>
                </c:pt>
                <c:pt idx="11605">
                  <c:v>-1.9</c:v>
                </c:pt>
                <c:pt idx="11606">
                  <c:v>-0.38500000000000001</c:v>
                </c:pt>
                <c:pt idx="11607">
                  <c:v>0.7024999999999999</c:v>
                </c:pt>
                <c:pt idx="11608">
                  <c:v>2.4911111111111115</c:v>
                </c:pt>
                <c:pt idx="11609">
                  <c:v>-0.5</c:v>
                </c:pt>
                <c:pt idx="11610">
                  <c:v>1.1950000000000001</c:v>
                </c:pt>
                <c:pt idx="11611">
                  <c:v>-0.29199999999999998</c:v>
                </c:pt>
                <c:pt idx="11612">
                  <c:v>-3.07</c:v>
                </c:pt>
                <c:pt idx="11613">
                  <c:v>0.23499999999999999</c:v>
                </c:pt>
                <c:pt idx="11614">
                  <c:v>1.1624999999999999</c:v>
                </c:pt>
                <c:pt idx="11615">
                  <c:v>1.74</c:v>
                </c:pt>
                <c:pt idx="11616">
                  <c:v>1.96</c:v>
                </c:pt>
                <c:pt idx="11617">
                  <c:v>-0.88</c:v>
                </c:pt>
                <c:pt idx="11618">
                  <c:v>1.2571428571428573</c:v>
                </c:pt>
                <c:pt idx="11619">
                  <c:v>-1.6533333333333333</c:v>
                </c:pt>
                <c:pt idx="11620">
                  <c:v>-0.76000000000000012</c:v>
                </c:pt>
                <c:pt idx="11621">
                  <c:v>0.56399999999999995</c:v>
                </c:pt>
                <c:pt idx="11622">
                  <c:v>0.64</c:v>
                </c:pt>
                <c:pt idx="11623">
                  <c:v>-1.54</c:v>
                </c:pt>
                <c:pt idx="11624">
                  <c:v>2.1511111111111112</c:v>
                </c:pt>
                <c:pt idx="11625">
                  <c:v>-0.12000000000000004</c:v>
                </c:pt>
                <c:pt idx="11626">
                  <c:v>0.93799999999999994</c:v>
                </c:pt>
                <c:pt idx="11627">
                  <c:v>1.5250000000000001</c:v>
                </c:pt>
                <c:pt idx="11628">
                  <c:v>0.4466666666666666</c:v>
                </c:pt>
                <c:pt idx="11629">
                  <c:v>0.11583333333333329</c:v>
                </c:pt>
                <c:pt idx="11630">
                  <c:v>-0.158</c:v>
                </c:pt>
                <c:pt idx="11631">
                  <c:v>1.23</c:v>
                </c:pt>
                <c:pt idx="11632">
                  <c:v>1.5166666666666666</c:v>
                </c:pt>
                <c:pt idx="11633">
                  <c:v>-0.38857142857142851</c:v>
                </c:pt>
                <c:pt idx="11634">
                  <c:v>1.2985714285714285</c:v>
                </c:pt>
                <c:pt idx="11635">
                  <c:v>1.7050000000000001</c:v>
                </c:pt>
                <c:pt idx="11636">
                  <c:v>-0.35500000000000004</c:v>
                </c:pt>
                <c:pt idx="11637">
                  <c:v>0.96444444444444466</c:v>
                </c:pt>
                <c:pt idx="11638">
                  <c:v>3.3333333333333291E-2</c:v>
                </c:pt>
                <c:pt idx="11639">
                  <c:v>-0.92333333333333345</c:v>
                </c:pt>
                <c:pt idx="11640">
                  <c:v>1.3199999999999998</c:v>
                </c:pt>
                <c:pt idx="11641">
                  <c:v>0.995</c:v>
                </c:pt>
                <c:pt idx="11642">
                  <c:v>0.50142857142857145</c:v>
                </c:pt>
                <c:pt idx="11643">
                  <c:v>0.14399999999999999</c:v>
                </c:pt>
                <c:pt idx="11644">
                  <c:v>-2.1800000000000002</c:v>
                </c:pt>
                <c:pt idx="11645">
                  <c:v>-5.799999999999992E-2</c:v>
                </c:pt>
                <c:pt idx="11646">
                  <c:v>1.2300000000000002</c:v>
                </c:pt>
                <c:pt idx="11647">
                  <c:v>1.0166666666666666</c:v>
                </c:pt>
                <c:pt idx="11648">
                  <c:v>0.83374999999999999</c:v>
                </c:pt>
                <c:pt idx="11649">
                  <c:v>1.1025</c:v>
                </c:pt>
                <c:pt idx="11650">
                  <c:v>-0.45600000000000007</c:v>
                </c:pt>
                <c:pt idx="11651">
                  <c:v>1.7050000000000001</c:v>
                </c:pt>
                <c:pt idx="11652">
                  <c:v>-0.36599999999999999</c:v>
                </c:pt>
                <c:pt idx="11653">
                  <c:v>-1.18</c:v>
                </c:pt>
                <c:pt idx="11654">
                  <c:v>2.0099999999999998</c:v>
                </c:pt>
                <c:pt idx="11655">
                  <c:v>-2.3199999999999998</c:v>
                </c:pt>
                <c:pt idx="11656">
                  <c:v>0.48749999999999993</c:v>
                </c:pt>
                <c:pt idx="11657">
                  <c:v>-1</c:v>
                </c:pt>
                <c:pt idx="11658">
                  <c:v>0.37090909090909102</c:v>
                </c:pt>
                <c:pt idx="11659">
                  <c:v>-0.70428571428571429</c:v>
                </c:pt>
                <c:pt idx="11660">
                  <c:v>1.2760000000000002</c:v>
                </c:pt>
                <c:pt idx="11661">
                  <c:v>0.21499999999999997</c:v>
                </c:pt>
                <c:pt idx="11662">
                  <c:v>-0.59285714285714286</c:v>
                </c:pt>
                <c:pt idx="11663">
                  <c:v>-8.3333333333333329E-2</c:v>
                </c:pt>
                <c:pt idx="11664">
                  <c:v>0.27</c:v>
                </c:pt>
                <c:pt idx="11665">
                  <c:v>1.7233333333333334</c:v>
                </c:pt>
                <c:pt idx="11666">
                  <c:v>-3.1333333333333342</c:v>
                </c:pt>
                <c:pt idx="11667">
                  <c:v>-0.68</c:v>
                </c:pt>
                <c:pt idx="11668">
                  <c:v>-0.98749999999999993</c:v>
                </c:pt>
                <c:pt idx="11669">
                  <c:v>1.47</c:v>
                </c:pt>
                <c:pt idx="11670">
                  <c:v>-8.66666666666666E-2</c:v>
                </c:pt>
                <c:pt idx="11671">
                  <c:v>-1.1633333333333333</c:v>
                </c:pt>
                <c:pt idx="11672">
                  <c:v>-1.3612499999999996</c:v>
                </c:pt>
                <c:pt idx="11673">
                  <c:v>-1.9999999999999945E-2</c:v>
                </c:pt>
                <c:pt idx="11674">
                  <c:v>0.52</c:v>
                </c:pt>
                <c:pt idx="11675">
                  <c:v>0.31</c:v>
                </c:pt>
                <c:pt idx="11676">
                  <c:v>-1.06</c:v>
                </c:pt>
                <c:pt idx="11677">
                  <c:v>0.41</c:v>
                </c:pt>
                <c:pt idx="11678">
                  <c:v>2.206</c:v>
                </c:pt>
                <c:pt idx="11679">
                  <c:v>1.2275</c:v>
                </c:pt>
                <c:pt idx="11680">
                  <c:v>0.49833333333333335</c:v>
                </c:pt>
                <c:pt idx="11681">
                  <c:v>1.0814285714285714</c:v>
                </c:pt>
                <c:pt idx="11682">
                  <c:v>2.15</c:v>
                </c:pt>
                <c:pt idx="11683">
                  <c:v>1.0242857142857142</c:v>
                </c:pt>
                <c:pt idx="11684">
                  <c:v>0.42166666666666669</c:v>
                </c:pt>
                <c:pt idx="11685">
                  <c:v>1.04</c:v>
                </c:pt>
                <c:pt idx="11686">
                  <c:v>1.8125</c:v>
                </c:pt>
                <c:pt idx="11687">
                  <c:v>-0.13666666666666671</c:v>
                </c:pt>
                <c:pt idx="11688">
                  <c:v>0</c:v>
                </c:pt>
                <c:pt idx="11689">
                  <c:v>1.0012499999999998</c:v>
                </c:pt>
                <c:pt idx="11690">
                  <c:v>2.3333333333333355E-2</c:v>
                </c:pt>
                <c:pt idx="11691">
                  <c:v>-0.36285714285714288</c:v>
                </c:pt>
                <c:pt idx="11692">
                  <c:v>0.85600000000000009</c:v>
                </c:pt>
                <c:pt idx="11693">
                  <c:v>-2.5350000000000001</c:v>
                </c:pt>
                <c:pt idx="11694">
                  <c:v>0.61374999999999991</c:v>
                </c:pt>
                <c:pt idx="11695">
                  <c:v>2.5566666666666666</c:v>
                </c:pt>
                <c:pt idx="11696">
                  <c:v>0.752</c:v>
                </c:pt>
                <c:pt idx="11697">
                  <c:v>2.2800000000000002</c:v>
                </c:pt>
                <c:pt idx="11698">
                  <c:v>0.27249999999999996</c:v>
                </c:pt>
                <c:pt idx="11699">
                  <c:v>1.2783333333333333</c:v>
                </c:pt>
                <c:pt idx="11700">
                  <c:v>0.22333333333333338</c:v>
                </c:pt>
                <c:pt idx="11701">
                  <c:v>0.30249999999999999</c:v>
                </c:pt>
                <c:pt idx="11702">
                  <c:v>0.87333333333333341</c:v>
                </c:pt>
                <c:pt idx="11703">
                  <c:v>0.96166666666666689</c:v>
                </c:pt>
                <c:pt idx="11704">
                  <c:v>-0.80499999999999994</c:v>
                </c:pt>
                <c:pt idx="11705">
                  <c:v>-1.5219999999999998</c:v>
                </c:pt>
                <c:pt idx="11706">
                  <c:v>0.54</c:v>
                </c:pt>
                <c:pt idx="11707">
                  <c:v>-0.62399999999999989</c:v>
                </c:pt>
                <c:pt idx="11708">
                  <c:v>0.52899999999999991</c:v>
                </c:pt>
                <c:pt idx="11709">
                  <c:v>1.7624999999999997</c:v>
                </c:pt>
                <c:pt idx="11710">
                  <c:v>1.9350000000000003</c:v>
                </c:pt>
                <c:pt idx="11711">
                  <c:v>2.1025</c:v>
                </c:pt>
                <c:pt idx="11712">
                  <c:v>-1.6666666666666681E-3</c:v>
                </c:pt>
                <c:pt idx="11713">
                  <c:v>-0.78666666666666663</c:v>
                </c:pt>
                <c:pt idx="11714">
                  <c:v>1.31</c:v>
                </c:pt>
                <c:pt idx="11715">
                  <c:v>1.2557142857142856</c:v>
                </c:pt>
                <c:pt idx="11716">
                  <c:v>0.64333333333333331</c:v>
                </c:pt>
                <c:pt idx="11717">
                  <c:v>-1.61</c:v>
                </c:pt>
                <c:pt idx="11718">
                  <c:v>1.33</c:v>
                </c:pt>
                <c:pt idx="11719">
                  <c:v>0.79000000000000015</c:v>
                </c:pt>
                <c:pt idx="11720">
                  <c:v>-0.55000000000000004</c:v>
                </c:pt>
                <c:pt idx="11721">
                  <c:v>0.19909090909090904</c:v>
                </c:pt>
                <c:pt idx="11722">
                  <c:v>-1.88</c:v>
                </c:pt>
                <c:pt idx="11723">
                  <c:v>1.8499999999999999</c:v>
                </c:pt>
                <c:pt idx="11724">
                  <c:v>-1.0674999999999999</c:v>
                </c:pt>
                <c:pt idx="11725">
                  <c:v>-1.53</c:v>
                </c:pt>
                <c:pt idx="11726">
                  <c:v>-1.28</c:v>
                </c:pt>
                <c:pt idx="11727">
                  <c:v>2.0379999999999998</c:v>
                </c:pt>
                <c:pt idx="11728">
                  <c:v>1.26</c:v>
                </c:pt>
                <c:pt idx="11729">
                  <c:v>0.25</c:v>
                </c:pt>
                <c:pt idx="11730">
                  <c:v>-0.96249999999999991</c:v>
                </c:pt>
                <c:pt idx="11731">
                  <c:v>3.45</c:v>
                </c:pt>
                <c:pt idx="11732">
                  <c:v>0.12799999999999997</c:v>
                </c:pt>
                <c:pt idx="11733">
                  <c:v>-0.34</c:v>
                </c:pt>
                <c:pt idx="11734">
                  <c:v>0.41333333333333339</c:v>
                </c:pt>
                <c:pt idx="11735">
                  <c:v>-1.3833333333333335</c:v>
                </c:pt>
                <c:pt idx="11736">
                  <c:v>2.2999999999999998</c:v>
                </c:pt>
                <c:pt idx="11737">
                  <c:v>1.07</c:v>
                </c:pt>
                <c:pt idx="11738">
                  <c:v>1.7100000000000002</c:v>
                </c:pt>
                <c:pt idx="11739">
                  <c:v>1.0649999999999997</c:v>
                </c:pt>
                <c:pt idx="11740">
                  <c:v>-0.30999999999999994</c:v>
                </c:pt>
                <c:pt idx="11741">
                  <c:v>0.65428571428571425</c:v>
                </c:pt>
                <c:pt idx="11742">
                  <c:v>1.0716666666666665</c:v>
                </c:pt>
                <c:pt idx="11743">
                  <c:v>-0.53200000000000003</c:v>
                </c:pt>
                <c:pt idx="11744">
                  <c:v>0.91499999999999981</c:v>
                </c:pt>
                <c:pt idx="11745">
                  <c:v>-1.07</c:v>
                </c:pt>
                <c:pt idx="11746">
                  <c:v>2.2183333333333333</c:v>
                </c:pt>
                <c:pt idx="11747">
                  <c:v>-0.91666666666666663</c:v>
                </c:pt>
                <c:pt idx="11748">
                  <c:v>1.5950000000000002</c:v>
                </c:pt>
                <c:pt idx="11749">
                  <c:v>-0.70166666666666666</c:v>
                </c:pt>
                <c:pt idx="11750">
                  <c:v>-0.47999999999999987</c:v>
                </c:pt>
                <c:pt idx="11751">
                  <c:v>0.22125000000000006</c:v>
                </c:pt>
                <c:pt idx="11752">
                  <c:v>3.6666666666666625E-2</c:v>
                </c:pt>
                <c:pt idx="11753">
                  <c:v>7.6666666666666675E-2</c:v>
                </c:pt>
                <c:pt idx="11754">
                  <c:v>3.4599999999999995</c:v>
                </c:pt>
                <c:pt idx="11755">
                  <c:v>-0.33666666666666667</c:v>
                </c:pt>
                <c:pt idx="11756">
                  <c:v>5.1428571428571414E-2</c:v>
                </c:pt>
                <c:pt idx="11757">
                  <c:v>0.73333333333333339</c:v>
                </c:pt>
                <c:pt idx="11758">
                  <c:v>1.2157142857142857</c:v>
                </c:pt>
                <c:pt idx="11759">
                  <c:v>-0.28000000000000003</c:v>
                </c:pt>
                <c:pt idx="11760">
                  <c:v>7.333333333333332E-2</c:v>
                </c:pt>
                <c:pt idx="11761">
                  <c:v>-1.3433333333333335</c:v>
                </c:pt>
                <c:pt idx="11762">
                  <c:v>-2.5824999999999996</c:v>
                </c:pt>
                <c:pt idx="11763">
                  <c:v>2.5299999999999998</c:v>
                </c:pt>
                <c:pt idx="11764">
                  <c:v>0.19500000000000006</c:v>
                </c:pt>
                <c:pt idx="11765">
                  <c:v>-3.5000000000000142E-2</c:v>
                </c:pt>
                <c:pt idx="11766">
                  <c:v>0.45499999999999996</c:v>
                </c:pt>
                <c:pt idx="11767">
                  <c:v>-8.3333333333333301E-2</c:v>
                </c:pt>
                <c:pt idx="11768">
                  <c:v>-0.61</c:v>
                </c:pt>
                <c:pt idx="11769">
                  <c:v>-0.84499999999999997</c:v>
                </c:pt>
                <c:pt idx="11770">
                  <c:v>1.83</c:v>
                </c:pt>
                <c:pt idx="11771">
                  <c:v>-1.61</c:v>
                </c:pt>
                <c:pt idx="11772">
                  <c:v>0.28000000000000003</c:v>
                </c:pt>
                <c:pt idx="11773">
                  <c:v>-7.5000000000000067E-3</c:v>
                </c:pt>
                <c:pt idx="11774">
                  <c:v>-8.4285714285714367E-2</c:v>
                </c:pt>
                <c:pt idx="11775">
                  <c:v>1.4890000000000003</c:v>
                </c:pt>
                <c:pt idx="11776">
                  <c:v>1.1280000000000001</c:v>
                </c:pt>
                <c:pt idx="11777">
                  <c:v>1.5533333333333337</c:v>
                </c:pt>
                <c:pt idx="11778">
                  <c:v>-1.0349999999999999</c:v>
                </c:pt>
                <c:pt idx="11779">
                  <c:v>0.16666666666666666</c:v>
                </c:pt>
                <c:pt idx="11780">
                  <c:v>0.97333333333333327</c:v>
                </c:pt>
                <c:pt idx="11781">
                  <c:v>-0.30399999999999999</c:v>
                </c:pt>
                <c:pt idx="11782">
                  <c:v>-1.73</c:v>
                </c:pt>
                <c:pt idx="11783">
                  <c:v>1.2825000000000002</c:v>
                </c:pt>
                <c:pt idx="11784">
                  <c:v>0.15333333333333332</c:v>
                </c:pt>
                <c:pt idx="11785">
                  <c:v>3.427142857142857</c:v>
                </c:pt>
                <c:pt idx="11786">
                  <c:v>-0.62</c:v>
                </c:pt>
                <c:pt idx="11787">
                  <c:v>0.55499999999999994</c:v>
                </c:pt>
                <c:pt idx="11788">
                  <c:v>0.62333333333333318</c:v>
                </c:pt>
                <c:pt idx="11789">
                  <c:v>0</c:v>
                </c:pt>
                <c:pt idx="11790">
                  <c:v>0.45599999999999996</c:v>
                </c:pt>
                <c:pt idx="11791">
                  <c:v>0.14000000000000001</c:v>
                </c:pt>
                <c:pt idx="11792">
                  <c:v>6.0000000000000032E-2</c:v>
                </c:pt>
                <c:pt idx="11793">
                  <c:v>-0.69599999999999995</c:v>
                </c:pt>
                <c:pt idx="11794">
                  <c:v>-1.1200000000000001</c:v>
                </c:pt>
                <c:pt idx="11795">
                  <c:v>0.41249999999999998</c:v>
                </c:pt>
                <c:pt idx="11796">
                  <c:v>9.000000000000008E-2</c:v>
                </c:pt>
                <c:pt idx="11797">
                  <c:v>0.69</c:v>
                </c:pt>
                <c:pt idx="11798">
                  <c:v>1.5370000000000004</c:v>
                </c:pt>
                <c:pt idx="11799">
                  <c:v>0.99249999999999994</c:v>
                </c:pt>
                <c:pt idx="11800">
                  <c:v>1.28</c:v>
                </c:pt>
                <c:pt idx="11801">
                  <c:v>-0.77499999999999991</c:v>
                </c:pt>
                <c:pt idx="11802">
                  <c:v>-0.40500000000000003</c:v>
                </c:pt>
                <c:pt idx="11803">
                  <c:v>1.0125000000000002</c:v>
                </c:pt>
                <c:pt idx="11804">
                  <c:v>8.6666666666666642E-2</c:v>
                </c:pt>
                <c:pt idx="11805">
                  <c:v>0.65666666666666662</c:v>
                </c:pt>
                <c:pt idx="11806">
                  <c:v>0.32874999999999999</c:v>
                </c:pt>
                <c:pt idx="11807">
                  <c:v>1.0310000000000001</c:v>
                </c:pt>
                <c:pt idx="11808">
                  <c:v>0.19500000000000001</c:v>
                </c:pt>
                <c:pt idx="11809">
                  <c:v>-1.125</c:v>
                </c:pt>
                <c:pt idx="11810">
                  <c:v>-0.62666666666666671</c:v>
                </c:pt>
                <c:pt idx="11811">
                  <c:v>0.06</c:v>
                </c:pt>
                <c:pt idx="11812">
                  <c:v>1.4409999999999996</c:v>
                </c:pt>
                <c:pt idx="11813">
                  <c:v>0.71</c:v>
                </c:pt>
                <c:pt idx="11814">
                  <c:v>-1.31</c:v>
                </c:pt>
                <c:pt idx="11815">
                  <c:v>-0.94</c:v>
                </c:pt>
                <c:pt idx="11816">
                  <c:v>0.29333333333333333</c:v>
                </c:pt>
                <c:pt idx="11817">
                  <c:v>1.5599999999999998</c:v>
                </c:pt>
                <c:pt idx="11818">
                  <c:v>0.98499999999999988</c:v>
                </c:pt>
                <c:pt idx="11819">
                  <c:v>-1.39</c:v>
                </c:pt>
                <c:pt idx="11820">
                  <c:v>1.1399999999999999</c:v>
                </c:pt>
                <c:pt idx="11821">
                  <c:v>3.16</c:v>
                </c:pt>
                <c:pt idx="11822">
                  <c:v>1.4857142857142858</c:v>
                </c:pt>
                <c:pt idx="11823">
                  <c:v>0.69500000000000006</c:v>
                </c:pt>
                <c:pt idx="11824">
                  <c:v>-0.8879999999999999</c:v>
                </c:pt>
                <c:pt idx="11825">
                  <c:v>-0.03</c:v>
                </c:pt>
                <c:pt idx="11826">
                  <c:v>0</c:v>
                </c:pt>
                <c:pt idx="11827">
                  <c:v>1.0079999999999998</c:v>
                </c:pt>
                <c:pt idx="11828">
                  <c:v>0.72199999999999998</c:v>
                </c:pt>
                <c:pt idx="11829">
                  <c:v>0.54</c:v>
                </c:pt>
                <c:pt idx="11830">
                  <c:v>-1.29</c:v>
                </c:pt>
                <c:pt idx="11831">
                  <c:v>-1.0549999999999999</c:v>
                </c:pt>
                <c:pt idx="11832">
                  <c:v>1.52</c:v>
                </c:pt>
                <c:pt idx="11833">
                  <c:v>1.9399999999999997</c:v>
                </c:pt>
                <c:pt idx="11834">
                  <c:v>0.31999999999999995</c:v>
                </c:pt>
                <c:pt idx="11835">
                  <c:v>-1.34</c:v>
                </c:pt>
                <c:pt idx="11836">
                  <c:v>2.17</c:v>
                </c:pt>
                <c:pt idx="11837">
                  <c:v>-0.29000000000000004</c:v>
                </c:pt>
                <c:pt idx="11838">
                  <c:v>1.6900000000000002</c:v>
                </c:pt>
                <c:pt idx="11839">
                  <c:v>1.1549999999999998</c:v>
                </c:pt>
                <c:pt idx="11840">
                  <c:v>-0.75</c:v>
                </c:pt>
                <c:pt idx="11841">
                  <c:v>1.8</c:v>
                </c:pt>
                <c:pt idx="11842">
                  <c:v>-0.30199999999999994</c:v>
                </c:pt>
                <c:pt idx="11843">
                  <c:v>0.73000000000000009</c:v>
                </c:pt>
                <c:pt idx="11844">
                  <c:v>-8.3333333333333329E-2</c:v>
                </c:pt>
                <c:pt idx="11845">
                  <c:v>0.73428571428571421</c:v>
                </c:pt>
                <c:pt idx="11846">
                  <c:v>2.8099999999999992</c:v>
                </c:pt>
                <c:pt idx="11847">
                  <c:v>0.39</c:v>
                </c:pt>
                <c:pt idx="11848">
                  <c:v>0.21749999999999997</c:v>
                </c:pt>
                <c:pt idx="11849">
                  <c:v>-1.1466666666666667</c:v>
                </c:pt>
                <c:pt idx="11850">
                  <c:v>-0.67499999999999993</c:v>
                </c:pt>
                <c:pt idx="11851">
                  <c:v>-2.6133333333333333</c:v>
                </c:pt>
                <c:pt idx="11852">
                  <c:v>1.1933333333333334</c:v>
                </c:pt>
                <c:pt idx="11853">
                  <c:v>0.7985714285714286</c:v>
                </c:pt>
                <c:pt idx="11854">
                  <c:v>1.4450000000000001</c:v>
                </c:pt>
                <c:pt idx="11855">
                  <c:v>-5.7499999999999968E-2</c:v>
                </c:pt>
                <c:pt idx="11856">
                  <c:v>2.0528571428571429</c:v>
                </c:pt>
                <c:pt idx="11857">
                  <c:v>-2.2533333333333334</c:v>
                </c:pt>
                <c:pt idx="11858">
                  <c:v>0</c:v>
                </c:pt>
                <c:pt idx="11859">
                  <c:v>0.69</c:v>
                </c:pt>
                <c:pt idx="11860">
                  <c:v>0.15857142857142836</c:v>
                </c:pt>
                <c:pt idx="11861">
                  <c:v>-0.42999999999999994</c:v>
                </c:pt>
                <c:pt idx="11862">
                  <c:v>-0.4466666666666666</c:v>
                </c:pt>
                <c:pt idx="11863">
                  <c:v>0.20749999999999996</c:v>
                </c:pt>
                <c:pt idx="11864">
                  <c:v>2.82</c:v>
                </c:pt>
                <c:pt idx="11865">
                  <c:v>1.2737499999999999</c:v>
                </c:pt>
                <c:pt idx="11866">
                  <c:v>-0.16125</c:v>
                </c:pt>
                <c:pt idx="11867">
                  <c:v>0.44249999999999995</c:v>
                </c:pt>
                <c:pt idx="11868">
                  <c:v>7.5714285714285706E-2</c:v>
                </c:pt>
                <c:pt idx="11869">
                  <c:v>4.4999999999999998E-2</c:v>
                </c:pt>
                <c:pt idx="11870">
                  <c:v>2.8000000000000003</c:v>
                </c:pt>
                <c:pt idx="11871">
                  <c:v>1.6274999999999999</c:v>
                </c:pt>
                <c:pt idx="11872">
                  <c:v>0.14874999999999997</c:v>
                </c:pt>
                <c:pt idx="11873">
                  <c:v>0.49874999999999992</c:v>
                </c:pt>
                <c:pt idx="11874">
                  <c:v>2.5499999999999994</c:v>
                </c:pt>
                <c:pt idx="11875">
                  <c:v>-0.49800000000000005</c:v>
                </c:pt>
                <c:pt idx="11876">
                  <c:v>2</c:v>
                </c:pt>
                <c:pt idx="11877">
                  <c:v>0.54333333333333333</c:v>
                </c:pt>
                <c:pt idx="11878">
                  <c:v>0.12</c:v>
                </c:pt>
                <c:pt idx="11879">
                  <c:v>0.122</c:v>
                </c:pt>
                <c:pt idx="11880">
                  <c:v>2.105</c:v>
                </c:pt>
                <c:pt idx="11881">
                  <c:v>2.2599999999999998</c:v>
                </c:pt>
                <c:pt idx="11882">
                  <c:v>1</c:v>
                </c:pt>
                <c:pt idx="11883">
                  <c:v>-0.55000000000000004</c:v>
                </c:pt>
                <c:pt idx="11884">
                  <c:v>-0.51200000000000001</c:v>
                </c:pt>
                <c:pt idx="11885">
                  <c:v>-0.49000000000000005</c:v>
                </c:pt>
                <c:pt idx="11886">
                  <c:v>-0.15500000000000003</c:v>
                </c:pt>
                <c:pt idx="11887">
                  <c:v>1.6912499999999997</c:v>
                </c:pt>
                <c:pt idx="11888">
                  <c:v>-1.5974999999999999</c:v>
                </c:pt>
                <c:pt idx="11889">
                  <c:v>0.76142857142857145</c:v>
                </c:pt>
                <c:pt idx="11890">
                  <c:v>0.15125</c:v>
                </c:pt>
                <c:pt idx="11891">
                  <c:v>1.1800000000000002</c:v>
                </c:pt>
                <c:pt idx="11892">
                  <c:v>0.76124999999999998</c:v>
                </c:pt>
                <c:pt idx="11893">
                  <c:v>1.5525</c:v>
                </c:pt>
                <c:pt idx="11894">
                  <c:v>0.32428571428571434</c:v>
                </c:pt>
                <c:pt idx="11895">
                  <c:v>2.59</c:v>
                </c:pt>
                <c:pt idx="11896">
                  <c:v>-0.51</c:v>
                </c:pt>
                <c:pt idx="11897">
                  <c:v>-0.99</c:v>
                </c:pt>
                <c:pt idx="11898">
                  <c:v>0</c:v>
                </c:pt>
                <c:pt idx="11899">
                  <c:v>-0.54333333333333333</c:v>
                </c:pt>
                <c:pt idx="11900">
                  <c:v>-0.75</c:v>
                </c:pt>
                <c:pt idx="11901">
                  <c:v>1.8485714285714285</c:v>
                </c:pt>
                <c:pt idx="11902">
                  <c:v>0.85399999999999987</c:v>
                </c:pt>
                <c:pt idx="11903">
                  <c:v>0.36307692307692313</c:v>
                </c:pt>
                <c:pt idx="11904">
                  <c:v>-0.16800000000000004</c:v>
                </c:pt>
                <c:pt idx="11905">
                  <c:v>0.66666666666666685</c:v>
                </c:pt>
                <c:pt idx="11906">
                  <c:v>-0.76600000000000001</c:v>
                </c:pt>
                <c:pt idx="11907">
                  <c:v>-1.0420000000000003</c:v>
                </c:pt>
                <c:pt idx="11908">
                  <c:v>1.7666666666666666</c:v>
                </c:pt>
                <c:pt idx="11909">
                  <c:v>0.11142857142857131</c:v>
                </c:pt>
                <c:pt idx="11910">
                  <c:v>1.7774999999999999</c:v>
                </c:pt>
                <c:pt idx="11911">
                  <c:v>1.1709090909090909</c:v>
                </c:pt>
                <c:pt idx="11912">
                  <c:v>-0.89333333333333342</c:v>
                </c:pt>
                <c:pt idx="11913">
                  <c:v>-1.08</c:v>
                </c:pt>
                <c:pt idx="11914">
                  <c:v>1.8474999999999997</c:v>
                </c:pt>
                <c:pt idx="11915">
                  <c:v>0.48555555555555557</c:v>
                </c:pt>
                <c:pt idx="11916">
                  <c:v>0.33400000000000002</c:v>
                </c:pt>
                <c:pt idx="11917">
                  <c:v>-2.6633333333333336</c:v>
                </c:pt>
                <c:pt idx="11918">
                  <c:v>0.59142857142857153</c:v>
                </c:pt>
                <c:pt idx="11919">
                  <c:v>-0.69777777777777772</c:v>
                </c:pt>
                <c:pt idx="11920">
                  <c:v>-0.83399999999999996</c:v>
                </c:pt>
                <c:pt idx="11921">
                  <c:v>-0.17000000000000015</c:v>
                </c:pt>
                <c:pt idx="11922">
                  <c:v>-0.68</c:v>
                </c:pt>
                <c:pt idx="11923">
                  <c:v>0.28499999999999998</c:v>
                </c:pt>
                <c:pt idx="11924">
                  <c:v>-0.45000000000000007</c:v>
                </c:pt>
                <c:pt idx="11925">
                  <c:v>1.2</c:v>
                </c:pt>
                <c:pt idx="11926">
                  <c:v>1.2733333333333332</c:v>
                </c:pt>
                <c:pt idx="11927">
                  <c:v>-0.14999999999999991</c:v>
                </c:pt>
                <c:pt idx="11928">
                  <c:v>1.5766666666666669</c:v>
                </c:pt>
                <c:pt idx="11929">
                  <c:v>1.9271428571428573</c:v>
                </c:pt>
                <c:pt idx="11930">
                  <c:v>0.59333333333333338</c:v>
                </c:pt>
                <c:pt idx="11931">
                  <c:v>-1.65</c:v>
                </c:pt>
                <c:pt idx="11932">
                  <c:v>-0.31000000000000016</c:v>
                </c:pt>
                <c:pt idx="11933">
                  <c:v>3.24</c:v>
                </c:pt>
                <c:pt idx="11934">
                  <c:v>0.91</c:v>
                </c:pt>
                <c:pt idx="11935">
                  <c:v>-0.59</c:v>
                </c:pt>
                <c:pt idx="11936">
                  <c:v>2.2475000000000001</c:v>
                </c:pt>
                <c:pt idx="11937">
                  <c:v>-0.39499999999999996</c:v>
                </c:pt>
                <c:pt idx="11938">
                  <c:v>-0.34199999999999997</c:v>
                </c:pt>
                <c:pt idx="11939">
                  <c:v>0.23333333333333331</c:v>
                </c:pt>
                <c:pt idx="11940">
                  <c:v>-0.76199999999999979</c:v>
                </c:pt>
                <c:pt idx="11941">
                  <c:v>1.9500000000000002</c:v>
                </c:pt>
                <c:pt idx="11942">
                  <c:v>-0.47000000000000003</c:v>
                </c:pt>
                <c:pt idx="11943">
                  <c:v>1.1283333333333332</c:v>
                </c:pt>
                <c:pt idx="11944">
                  <c:v>2.1671428571428568</c:v>
                </c:pt>
                <c:pt idx="11945">
                  <c:v>1.3</c:v>
                </c:pt>
                <c:pt idx="11946">
                  <c:v>0.76000000000000012</c:v>
                </c:pt>
                <c:pt idx="11947">
                  <c:v>0.23600000000000004</c:v>
                </c:pt>
                <c:pt idx="11948">
                  <c:v>0.80500000000000005</c:v>
                </c:pt>
                <c:pt idx="11949">
                  <c:v>1.551666666666667</c:v>
                </c:pt>
                <c:pt idx="11950">
                  <c:v>-1.4450000000000001</c:v>
                </c:pt>
                <c:pt idx="11951">
                  <c:v>-2.9999999999999995E-2</c:v>
                </c:pt>
                <c:pt idx="11952">
                  <c:v>1.5727272727272728</c:v>
                </c:pt>
                <c:pt idx="11953">
                  <c:v>0.3116666666666667</c:v>
                </c:pt>
                <c:pt idx="11954">
                  <c:v>0.83250000000000013</c:v>
                </c:pt>
                <c:pt idx="11955">
                  <c:v>1.7233333333333334</c:v>
                </c:pt>
                <c:pt idx="11956">
                  <c:v>1.0199999999999998</c:v>
                </c:pt>
                <c:pt idx="11957">
                  <c:v>-1.8050000000000002</c:v>
                </c:pt>
                <c:pt idx="11958">
                  <c:v>1.3533333333333335</c:v>
                </c:pt>
                <c:pt idx="11959">
                  <c:v>-0.43714285714285717</c:v>
                </c:pt>
                <c:pt idx="11960">
                  <c:v>1.3125</c:v>
                </c:pt>
                <c:pt idx="11961">
                  <c:v>-0.26181818181818189</c:v>
                </c:pt>
                <c:pt idx="11962">
                  <c:v>-1.78</c:v>
                </c:pt>
                <c:pt idx="11963">
                  <c:v>1.5</c:v>
                </c:pt>
                <c:pt idx="11964">
                  <c:v>0.24555555555555555</c:v>
                </c:pt>
                <c:pt idx="11965">
                  <c:v>0.40909090909090917</c:v>
                </c:pt>
                <c:pt idx="11966">
                  <c:v>1.7016666666666669</c:v>
                </c:pt>
                <c:pt idx="11967">
                  <c:v>-0.38000000000000006</c:v>
                </c:pt>
                <c:pt idx="11968">
                  <c:v>0.90666666666666673</c:v>
                </c:pt>
                <c:pt idx="11969">
                  <c:v>-0.375</c:v>
                </c:pt>
                <c:pt idx="11970">
                  <c:v>-2.2949999999999999</c:v>
                </c:pt>
                <c:pt idx="11971">
                  <c:v>-0.2</c:v>
                </c:pt>
                <c:pt idx="11972">
                  <c:v>1.0940000000000001</c:v>
                </c:pt>
                <c:pt idx="11973">
                  <c:v>1.6133333333333333</c:v>
                </c:pt>
                <c:pt idx="11974">
                  <c:v>0.82399999999999984</c:v>
                </c:pt>
                <c:pt idx="11975">
                  <c:v>2.0274999999999999</c:v>
                </c:pt>
                <c:pt idx="11976">
                  <c:v>0.31</c:v>
                </c:pt>
                <c:pt idx="11977">
                  <c:v>-1.28</c:v>
                </c:pt>
                <c:pt idx="11978">
                  <c:v>0.04</c:v>
                </c:pt>
                <c:pt idx="11979">
                  <c:v>-0.99499999999999988</c:v>
                </c:pt>
                <c:pt idx="11980">
                  <c:v>0.94250000000000012</c:v>
                </c:pt>
                <c:pt idx="11981">
                  <c:v>0.84857142857142853</c:v>
                </c:pt>
                <c:pt idx="11982">
                  <c:v>1.032</c:v>
                </c:pt>
                <c:pt idx="11983">
                  <c:v>3.2400000000000007</c:v>
                </c:pt>
                <c:pt idx="11984">
                  <c:v>1.4083333333333334</c:v>
                </c:pt>
                <c:pt idx="11985">
                  <c:v>-0.78333333333333321</c:v>
                </c:pt>
                <c:pt idx="11986">
                  <c:v>2.0288888888888885</c:v>
                </c:pt>
                <c:pt idx="11987">
                  <c:v>-0.1875</c:v>
                </c:pt>
                <c:pt idx="11988">
                  <c:v>1.24</c:v>
                </c:pt>
                <c:pt idx="11989">
                  <c:v>0.51999999999999991</c:v>
                </c:pt>
                <c:pt idx="11990">
                  <c:v>2.0685714285714285</c:v>
                </c:pt>
                <c:pt idx="11991">
                  <c:v>1.71</c:v>
                </c:pt>
                <c:pt idx="11992">
                  <c:v>-5.0000000000000044E-3</c:v>
                </c:pt>
                <c:pt idx="11993">
                  <c:v>-2.31</c:v>
                </c:pt>
                <c:pt idx="11994">
                  <c:v>0.25333333333333324</c:v>
                </c:pt>
                <c:pt idx="11995">
                  <c:v>0.84299999999999997</c:v>
                </c:pt>
                <c:pt idx="11996">
                  <c:v>-3.97</c:v>
                </c:pt>
                <c:pt idx="11997">
                  <c:v>0.93799999999999994</c:v>
                </c:pt>
                <c:pt idx="11998">
                  <c:v>4.0000000000000036E-2</c:v>
                </c:pt>
                <c:pt idx="11999">
                  <c:v>1.6366666666666667</c:v>
                </c:pt>
                <c:pt idx="12000">
                  <c:v>1.9880000000000002</c:v>
                </c:pt>
                <c:pt idx="12001">
                  <c:v>-1.1080000000000001</c:v>
                </c:pt>
                <c:pt idx="12002">
                  <c:v>0.58200000000000007</c:v>
                </c:pt>
                <c:pt idx="12003">
                  <c:v>0.84499999999999997</c:v>
                </c:pt>
                <c:pt idx="12004">
                  <c:v>1.6233333333333333</c:v>
                </c:pt>
                <c:pt idx="12005">
                  <c:v>-0.28666666666666668</c:v>
                </c:pt>
                <c:pt idx="12006">
                  <c:v>1.7999999999999995E-2</c:v>
                </c:pt>
                <c:pt idx="12007">
                  <c:v>-5.3999999999999916E-2</c:v>
                </c:pt>
                <c:pt idx="12008">
                  <c:v>1.2733333333333332</c:v>
                </c:pt>
                <c:pt idx="12009">
                  <c:v>0.60333333333333339</c:v>
                </c:pt>
                <c:pt idx="12010">
                  <c:v>-0.44125000000000003</c:v>
                </c:pt>
                <c:pt idx="12011">
                  <c:v>0.52599999999999991</c:v>
                </c:pt>
                <c:pt idx="12012">
                  <c:v>1.5259999999999998</c:v>
                </c:pt>
                <c:pt idx="12013">
                  <c:v>3.5000000000000031E-2</c:v>
                </c:pt>
                <c:pt idx="12014">
                  <c:v>1.1225000000000001</c:v>
                </c:pt>
                <c:pt idx="12015">
                  <c:v>0.94</c:v>
                </c:pt>
                <c:pt idx="12016">
                  <c:v>1.4775</c:v>
                </c:pt>
                <c:pt idx="12017">
                  <c:v>-2.875</c:v>
                </c:pt>
                <c:pt idx="12018">
                  <c:v>-0.11</c:v>
                </c:pt>
                <c:pt idx="12019">
                  <c:v>2.0449999999999999</c:v>
                </c:pt>
                <c:pt idx="12020">
                  <c:v>0.76000000000000012</c:v>
                </c:pt>
                <c:pt idx="12021">
                  <c:v>-2.69</c:v>
                </c:pt>
                <c:pt idx="12022">
                  <c:v>2.0966666666666667</c:v>
                </c:pt>
                <c:pt idx="12023">
                  <c:v>0.63500000000000012</c:v>
                </c:pt>
                <c:pt idx="12024">
                  <c:v>2.1879999999999993</c:v>
                </c:pt>
                <c:pt idx="12025">
                  <c:v>1.91</c:v>
                </c:pt>
                <c:pt idx="12026">
                  <c:v>0.6133333333333334</c:v>
                </c:pt>
                <c:pt idx="12027">
                  <c:v>1.1399999999999999</c:v>
                </c:pt>
                <c:pt idx="12028">
                  <c:v>0.26666666666666666</c:v>
                </c:pt>
                <c:pt idx="12029">
                  <c:v>0.86333333333333329</c:v>
                </c:pt>
                <c:pt idx="12030">
                  <c:v>-1.248</c:v>
                </c:pt>
                <c:pt idx="12031">
                  <c:v>-9.3333333333333324E-2</c:v>
                </c:pt>
                <c:pt idx="12032">
                  <c:v>0.92</c:v>
                </c:pt>
                <c:pt idx="12033">
                  <c:v>1.34</c:v>
                </c:pt>
                <c:pt idx="12034">
                  <c:v>1.745714285714286</c:v>
                </c:pt>
                <c:pt idx="12035">
                  <c:v>-0.56999999999999995</c:v>
                </c:pt>
                <c:pt idx="12036">
                  <c:v>0.19636363636363638</c:v>
                </c:pt>
                <c:pt idx="12037">
                  <c:v>2.3571428571428577</c:v>
                </c:pt>
                <c:pt idx="12038">
                  <c:v>-0.16166666666666663</c:v>
                </c:pt>
                <c:pt idx="12039">
                  <c:v>1.0366666666666664</c:v>
                </c:pt>
                <c:pt idx="12040">
                  <c:v>-2.3366666666666664</c:v>
                </c:pt>
                <c:pt idx="12041">
                  <c:v>-0.16400000000000001</c:v>
                </c:pt>
                <c:pt idx="12042">
                  <c:v>1.2112499999999999</c:v>
                </c:pt>
                <c:pt idx="12043">
                  <c:v>-0.32666666666666666</c:v>
                </c:pt>
                <c:pt idx="12044">
                  <c:v>1.01</c:v>
                </c:pt>
                <c:pt idx="12045">
                  <c:v>1.4383333333333335</c:v>
                </c:pt>
                <c:pt idx="12046">
                  <c:v>-0.76250000000000007</c:v>
                </c:pt>
                <c:pt idx="12047">
                  <c:v>0.33599999999999997</c:v>
                </c:pt>
                <c:pt idx="12048">
                  <c:v>0.80714285714285705</c:v>
                </c:pt>
                <c:pt idx="12049">
                  <c:v>0.66999999999999993</c:v>
                </c:pt>
                <c:pt idx="12050">
                  <c:v>0.20899999999999999</c:v>
                </c:pt>
                <c:pt idx="12051">
                  <c:v>0.74999999999999989</c:v>
                </c:pt>
                <c:pt idx="12052">
                  <c:v>1.1280000000000001</c:v>
                </c:pt>
                <c:pt idx="12053">
                  <c:v>0.93800000000000006</c:v>
                </c:pt>
                <c:pt idx="12054">
                  <c:v>0.61</c:v>
                </c:pt>
                <c:pt idx="12055">
                  <c:v>0.61333333333333317</c:v>
                </c:pt>
                <c:pt idx="12056">
                  <c:v>-0.23</c:v>
                </c:pt>
                <c:pt idx="12057">
                  <c:v>-0.68500000000000005</c:v>
                </c:pt>
                <c:pt idx="12058">
                  <c:v>-2.1025</c:v>
                </c:pt>
                <c:pt idx="12059">
                  <c:v>1.3655555555555554</c:v>
                </c:pt>
                <c:pt idx="12060">
                  <c:v>0.97166666666666668</c:v>
                </c:pt>
                <c:pt idx="12061">
                  <c:v>-0.72399999999999998</c:v>
                </c:pt>
                <c:pt idx="12062">
                  <c:v>1.25</c:v>
                </c:pt>
                <c:pt idx="12063">
                  <c:v>0.48499999999999999</c:v>
                </c:pt>
                <c:pt idx="12064">
                  <c:v>-4.9999999999999968E-2</c:v>
                </c:pt>
                <c:pt idx="12065">
                  <c:v>-0.59499999999999997</c:v>
                </c:pt>
                <c:pt idx="12066">
                  <c:v>0</c:v>
                </c:pt>
                <c:pt idx="12067">
                  <c:v>-0.36333333333333329</c:v>
                </c:pt>
                <c:pt idx="12068">
                  <c:v>1.1366666666666667</c:v>
                </c:pt>
                <c:pt idx="12069">
                  <c:v>0.19599999999999987</c:v>
                </c:pt>
                <c:pt idx="12070">
                  <c:v>1.33</c:v>
                </c:pt>
                <c:pt idx="12071">
                  <c:v>1.8120000000000001</c:v>
                </c:pt>
                <c:pt idx="12072">
                  <c:v>0.27</c:v>
                </c:pt>
                <c:pt idx="12073">
                  <c:v>-1.2200000000000002</c:v>
                </c:pt>
                <c:pt idx="12074">
                  <c:v>-0.18000000000000002</c:v>
                </c:pt>
                <c:pt idx="12075">
                  <c:v>0.58250000000000002</c:v>
                </c:pt>
                <c:pt idx="12076">
                  <c:v>0.43</c:v>
                </c:pt>
                <c:pt idx="12077">
                  <c:v>0.22750000000000001</c:v>
                </c:pt>
                <c:pt idx="12078">
                  <c:v>0.58100000000000018</c:v>
                </c:pt>
                <c:pt idx="12079">
                  <c:v>0.28500000000000003</c:v>
                </c:pt>
                <c:pt idx="12080">
                  <c:v>-0.10999999999999996</c:v>
                </c:pt>
                <c:pt idx="12081">
                  <c:v>1.8071428571428572</c:v>
                </c:pt>
                <c:pt idx="12082">
                  <c:v>6.9999999999999993E-2</c:v>
                </c:pt>
                <c:pt idx="12083">
                  <c:v>0.14857142857142855</c:v>
                </c:pt>
                <c:pt idx="12084">
                  <c:v>1.7759999999999998</c:v>
                </c:pt>
                <c:pt idx="12085">
                  <c:v>-0.75</c:v>
                </c:pt>
                <c:pt idx="12086">
                  <c:v>0.76000000000000012</c:v>
                </c:pt>
                <c:pt idx="12087">
                  <c:v>0</c:v>
                </c:pt>
                <c:pt idx="12088">
                  <c:v>-0.88666666666666683</c:v>
                </c:pt>
                <c:pt idx="12089">
                  <c:v>1.6162500000000004</c:v>
                </c:pt>
                <c:pt idx="12090">
                  <c:v>5.6666666666666643E-2</c:v>
                </c:pt>
                <c:pt idx="12091">
                  <c:v>1.3399999999999999</c:v>
                </c:pt>
                <c:pt idx="12092">
                  <c:v>0.67749999999999999</c:v>
                </c:pt>
                <c:pt idx="12093">
                  <c:v>-6.9999999999999979E-2</c:v>
                </c:pt>
                <c:pt idx="12094">
                  <c:v>2.1850000000000001</c:v>
                </c:pt>
                <c:pt idx="12095">
                  <c:v>2.0466666666666664</c:v>
                </c:pt>
                <c:pt idx="12096">
                  <c:v>-1.5383333333333333</c:v>
                </c:pt>
                <c:pt idx="12097">
                  <c:v>-2.8759999999999999</c:v>
                </c:pt>
                <c:pt idx="12098">
                  <c:v>2.1916666666666664</c:v>
                </c:pt>
                <c:pt idx="12099">
                  <c:v>-6.5000000000000002E-2</c:v>
                </c:pt>
                <c:pt idx="12100">
                  <c:v>1.6300000000000001</c:v>
                </c:pt>
                <c:pt idx="12101">
                  <c:v>-1.0719999999999998</c:v>
                </c:pt>
                <c:pt idx="12102">
                  <c:v>1.5</c:v>
                </c:pt>
                <c:pt idx="12103">
                  <c:v>1.4699999999999998</c:v>
                </c:pt>
                <c:pt idx="12104">
                  <c:v>0.23999999999999994</c:v>
                </c:pt>
                <c:pt idx="12105">
                  <c:v>1.0257142857142856</c:v>
                </c:pt>
                <c:pt idx="12106">
                  <c:v>0.56800000000000006</c:v>
                </c:pt>
                <c:pt idx="12107">
                  <c:v>1.22</c:v>
                </c:pt>
                <c:pt idx="12108">
                  <c:v>1.1480000000000001</c:v>
                </c:pt>
                <c:pt idx="12109">
                  <c:v>-0.1516666666666667</c:v>
                </c:pt>
                <c:pt idx="12110">
                  <c:v>1.5549999999999997</c:v>
                </c:pt>
                <c:pt idx="12111">
                  <c:v>1.7919999999999998</c:v>
                </c:pt>
                <c:pt idx="12112">
                  <c:v>0.35000000000000003</c:v>
                </c:pt>
                <c:pt idx="12113">
                  <c:v>1.9033333333333333</c:v>
                </c:pt>
                <c:pt idx="12114">
                  <c:v>-0.48000000000000026</c:v>
                </c:pt>
                <c:pt idx="12115">
                  <c:v>0.4860000000000001</c:v>
                </c:pt>
                <c:pt idx="12116">
                  <c:v>-0.51</c:v>
                </c:pt>
                <c:pt idx="12117">
                  <c:v>0.36999999999999994</c:v>
                </c:pt>
                <c:pt idx="12118">
                  <c:v>-0.95833333333333337</c:v>
                </c:pt>
                <c:pt idx="12119">
                  <c:v>-2.3766666666666669</c:v>
                </c:pt>
                <c:pt idx="12120">
                  <c:v>-1.1733333333333333</c:v>
                </c:pt>
                <c:pt idx="12121">
                  <c:v>-3.2</c:v>
                </c:pt>
                <c:pt idx="12122">
                  <c:v>0.10749999999999993</c:v>
                </c:pt>
                <c:pt idx="12123">
                  <c:v>1.0416666666666667</c:v>
                </c:pt>
                <c:pt idx="12124">
                  <c:v>1.5066666666666668</c:v>
                </c:pt>
                <c:pt idx="12125">
                  <c:v>2.2544444444444447</c:v>
                </c:pt>
                <c:pt idx="12126">
                  <c:v>0.54333333333333333</c:v>
                </c:pt>
                <c:pt idx="12127">
                  <c:v>-0.6359999999999999</c:v>
                </c:pt>
                <c:pt idx="12128">
                  <c:v>0.75</c:v>
                </c:pt>
                <c:pt idx="12129">
                  <c:v>1.5181818181818185</c:v>
                </c:pt>
                <c:pt idx="12130">
                  <c:v>1.5671428571428569</c:v>
                </c:pt>
                <c:pt idx="12131">
                  <c:v>0.61857142857142855</c:v>
                </c:pt>
                <c:pt idx="12132">
                  <c:v>0.5475000000000001</c:v>
                </c:pt>
                <c:pt idx="12133">
                  <c:v>-0.36714285714285716</c:v>
                </c:pt>
                <c:pt idx="12134">
                  <c:v>3.9959999999999996</c:v>
                </c:pt>
                <c:pt idx="12135">
                  <c:v>-0.6725000000000001</c:v>
                </c:pt>
                <c:pt idx="12136">
                  <c:v>-1.4250000000000003</c:v>
                </c:pt>
                <c:pt idx="12137">
                  <c:v>0.17666666666666667</c:v>
                </c:pt>
                <c:pt idx="12138">
                  <c:v>0.73399999999999999</c:v>
                </c:pt>
                <c:pt idx="12139">
                  <c:v>-0.78499999999999992</c:v>
                </c:pt>
                <c:pt idx="12140">
                  <c:v>-0.59000000000000008</c:v>
                </c:pt>
                <c:pt idx="12141">
                  <c:v>0.91375000000000017</c:v>
                </c:pt>
                <c:pt idx="12142">
                  <c:v>0.64500000000000002</c:v>
                </c:pt>
                <c:pt idx="12143">
                  <c:v>1.5599999999999998</c:v>
                </c:pt>
                <c:pt idx="12144">
                  <c:v>0.45000000000000007</c:v>
                </c:pt>
                <c:pt idx="12145">
                  <c:v>8.3333333333333329E-2</c:v>
                </c:pt>
                <c:pt idx="12146">
                  <c:v>1.4249999999999998</c:v>
                </c:pt>
                <c:pt idx="12147">
                  <c:v>1.4400000000000002</c:v>
                </c:pt>
                <c:pt idx="12148">
                  <c:v>-0.71374999999999988</c:v>
                </c:pt>
                <c:pt idx="12149">
                  <c:v>0.79249999999999987</c:v>
                </c:pt>
                <c:pt idx="12150">
                  <c:v>2.29</c:v>
                </c:pt>
                <c:pt idx="12151">
                  <c:v>2.0871428571428572</c:v>
                </c:pt>
                <c:pt idx="12152">
                  <c:v>2.7416666666666667</c:v>
                </c:pt>
                <c:pt idx="12153">
                  <c:v>-2.7366666666666668</c:v>
                </c:pt>
                <c:pt idx="12154">
                  <c:v>0.21444444444444452</c:v>
                </c:pt>
                <c:pt idx="12155">
                  <c:v>0.29333333333333333</c:v>
                </c:pt>
                <c:pt idx="12156">
                  <c:v>1.7900000000000003</c:v>
                </c:pt>
                <c:pt idx="12157">
                  <c:v>-0.66</c:v>
                </c:pt>
                <c:pt idx="12158">
                  <c:v>-0.28499999999999992</c:v>
                </c:pt>
                <c:pt idx="12159">
                  <c:v>0.9</c:v>
                </c:pt>
                <c:pt idx="12160">
                  <c:v>0.68600000000000017</c:v>
                </c:pt>
                <c:pt idx="12161">
                  <c:v>1.07</c:v>
                </c:pt>
                <c:pt idx="12162">
                  <c:v>1.4550000000000001</c:v>
                </c:pt>
                <c:pt idx="12163">
                  <c:v>1.36</c:v>
                </c:pt>
                <c:pt idx="12164">
                  <c:v>-8.6666666666666628E-2</c:v>
                </c:pt>
                <c:pt idx="12165">
                  <c:v>0.98</c:v>
                </c:pt>
                <c:pt idx="12166">
                  <c:v>-4.4999999999999964E-2</c:v>
                </c:pt>
                <c:pt idx="12167">
                  <c:v>0.39599999999999991</c:v>
                </c:pt>
                <c:pt idx="12168">
                  <c:v>1.3566666666666667</c:v>
                </c:pt>
                <c:pt idx="12169">
                  <c:v>0.11000000000000001</c:v>
                </c:pt>
                <c:pt idx="12170">
                  <c:v>-9.9999999999998983E-4</c:v>
                </c:pt>
                <c:pt idx="12171">
                  <c:v>-1.5599999999999998</c:v>
                </c:pt>
                <c:pt idx="12172">
                  <c:v>1.3166666666666667</c:v>
                </c:pt>
                <c:pt idx="12173">
                  <c:v>0.73666666666666647</c:v>
                </c:pt>
                <c:pt idx="12174">
                  <c:v>1.281666666666667</c:v>
                </c:pt>
                <c:pt idx="12175">
                  <c:v>1.3449999999999998</c:v>
                </c:pt>
                <c:pt idx="12176">
                  <c:v>2.44</c:v>
                </c:pt>
                <c:pt idx="12177">
                  <c:v>1.3516666666666666</c:v>
                </c:pt>
                <c:pt idx="12178">
                  <c:v>-0.58249999999999991</c:v>
                </c:pt>
                <c:pt idx="12179">
                  <c:v>0.93999999999999984</c:v>
                </c:pt>
                <c:pt idx="12180">
                  <c:v>2.6436363636363636</c:v>
                </c:pt>
                <c:pt idx="12181">
                  <c:v>-0.70333333333333348</c:v>
                </c:pt>
                <c:pt idx="12182">
                  <c:v>-0.47333333333333333</c:v>
                </c:pt>
                <c:pt idx="12183">
                  <c:v>-1.9466666666666665</c:v>
                </c:pt>
                <c:pt idx="12184">
                  <c:v>2.0133333333333332</c:v>
                </c:pt>
                <c:pt idx="12185">
                  <c:v>-0.89999999999999991</c:v>
                </c:pt>
                <c:pt idx="12186">
                  <c:v>1.0166666666666668</c:v>
                </c:pt>
                <c:pt idx="12187">
                  <c:v>1.3240000000000001</c:v>
                </c:pt>
                <c:pt idx="12188">
                  <c:v>2.5749999999999997</c:v>
                </c:pt>
                <c:pt idx="12189">
                  <c:v>0.78599999999999992</c:v>
                </c:pt>
                <c:pt idx="12190">
                  <c:v>1.47</c:v>
                </c:pt>
                <c:pt idx="12191">
                  <c:v>-0.29250000000000004</c:v>
                </c:pt>
                <c:pt idx="12192">
                  <c:v>2.84</c:v>
                </c:pt>
                <c:pt idx="12193">
                  <c:v>1.26</c:v>
                </c:pt>
                <c:pt idx="12194">
                  <c:v>2.86</c:v>
                </c:pt>
                <c:pt idx="12195">
                  <c:v>1.22</c:v>
                </c:pt>
                <c:pt idx="12196">
                  <c:v>1.1399999999999999</c:v>
                </c:pt>
                <c:pt idx="12197">
                  <c:v>0.51</c:v>
                </c:pt>
                <c:pt idx="12198">
                  <c:v>-0.26666666666666672</c:v>
                </c:pt>
                <c:pt idx="12199">
                  <c:v>1.7628571428571427</c:v>
                </c:pt>
                <c:pt idx="12200">
                  <c:v>2</c:v>
                </c:pt>
                <c:pt idx="12201">
                  <c:v>0.35500000000000004</c:v>
                </c:pt>
                <c:pt idx="12202">
                  <c:v>0.98249999999999993</c:v>
                </c:pt>
                <c:pt idx="12203">
                  <c:v>1.034</c:v>
                </c:pt>
                <c:pt idx="12204">
                  <c:v>-1.4466666666666665</c:v>
                </c:pt>
                <c:pt idx="12205">
                  <c:v>-1.79</c:v>
                </c:pt>
                <c:pt idx="12206">
                  <c:v>-0.52714285714285725</c:v>
                </c:pt>
                <c:pt idx="12207">
                  <c:v>-0.33666666666666673</c:v>
                </c:pt>
                <c:pt idx="12208">
                  <c:v>1.1000000000000001</c:v>
                </c:pt>
                <c:pt idx="12209">
                  <c:v>0.34666666666666668</c:v>
                </c:pt>
                <c:pt idx="12210">
                  <c:v>-1.0574999999999999</c:v>
                </c:pt>
                <c:pt idx="12211">
                  <c:v>1.0799999999999998</c:v>
                </c:pt>
                <c:pt idx="12212">
                  <c:v>1.145</c:v>
                </c:pt>
                <c:pt idx="12213">
                  <c:v>-0.52</c:v>
                </c:pt>
                <c:pt idx="12214">
                  <c:v>2.07375</c:v>
                </c:pt>
                <c:pt idx="12215">
                  <c:v>-1.482</c:v>
                </c:pt>
                <c:pt idx="12216">
                  <c:v>1.7760000000000002</c:v>
                </c:pt>
                <c:pt idx="12217">
                  <c:v>0</c:v>
                </c:pt>
                <c:pt idx="12218">
                  <c:v>-0.125</c:v>
                </c:pt>
                <c:pt idx="12219">
                  <c:v>2.0950000000000002</c:v>
                </c:pt>
                <c:pt idx="12220">
                  <c:v>1.195714285714286</c:v>
                </c:pt>
                <c:pt idx="12221">
                  <c:v>2.1742857142857144</c:v>
                </c:pt>
                <c:pt idx="12222">
                  <c:v>1.422857142857143</c:v>
                </c:pt>
                <c:pt idx="12223">
                  <c:v>1.165</c:v>
                </c:pt>
                <c:pt idx="12224">
                  <c:v>-0.29500000000000004</c:v>
                </c:pt>
                <c:pt idx="12225">
                  <c:v>0.44999999999999996</c:v>
                </c:pt>
                <c:pt idx="12226">
                  <c:v>0.85166666666666657</c:v>
                </c:pt>
                <c:pt idx="12227">
                  <c:v>-1.5249999999999999</c:v>
                </c:pt>
                <c:pt idx="12228">
                  <c:v>-0.38500000000000001</c:v>
                </c:pt>
                <c:pt idx="12229">
                  <c:v>-1.03</c:v>
                </c:pt>
                <c:pt idx="12230">
                  <c:v>2.0499999999999998</c:v>
                </c:pt>
                <c:pt idx="12231">
                  <c:v>-0.29000000000000004</c:v>
                </c:pt>
                <c:pt idx="12232">
                  <c:v>1.1124999999999998</c:v>
                </c:pt>
                <c:pt idx="12233">
                  <c:v>1.44</c:v>
                </c:pt>
                <c:pt idx="12234">
                  <c:v>1.5650000000000002</c:v>
                </c:pt>
                <c:pt idx="12235">
                  <c:v>-1.76</c:v>
                </c:pt>
                <c:pt idx="12236">
                  <c:v>1.0344444444444445</c:v>
                </c:pt>
                <c:pt idx="12237">
                  <c:v>-0.5</c:v>
                </c:pt>
                <c:pt idx="12238">
                  <c:v>0</c:v>
                </c:pt>
                <c:pt idx="12239">
                  <c:v>1.3440000000000001</c:v>
                </c:pt>
                <c:pt idx="12240">
                  <c:v>-0.15500000000000003</c:v>
                </c:pt>
                <c:pt idx="12241">
                  <c:v>7.4999999999999969E-2</c:v>
                </c:pt>
                <c:pt idx="12242">
                  <c:v>1.6009090909090902</c:v>
                </c:pt>
                <c:pt idx="12243">
                  <c:v>1.1366666666666667</c:v>
                </c:pt>
                <c:pt idx="12244">
                  <c:v>-1.3149999999999999</c:v>
                </c:pt>
                <c:pt idx="12245">
                  <c:v>-1.004</c:v>
                </c:pt>
                <c:pt idx="12246">
                  <c:v>1.4375</c:v>
                </c:pt>
                <c:pt idx="12247">
                  <c:v>-0.19166666666666665</c:v>
                </c:pt>
                <c:pt idx="12248">
                  <c:v>1.2114285714285715</c:v>
                </c:pt>
                <c:pt idx="12249">
                  <c:v>1.395</c:v>
                </c:pt>
                <c:pt idx="12250">
                  <c:v>1.1879999999999999</c:v>
                </c:pt>
                <c:pt idx="12251">
                  <c:v>0.46166666666666673</c:v>
                </c:pt>
                <c:pt idx="12252">
                  <c:v>0.79499999999999993</c:v>
                </c:pt>
                <c:pt idx="12253">
                  <c:v>-0.32750000000000012</c:v>
                </c:pt>
                <c:pt idx="12254">
                  <c:v>1.9666666666666668</c:v>
                </c:pt>
                <c:pt idx="12255">
                  <c:v>0.70500000000000007</c:v>
                </c:pt>
                <c:pt idx="12256">
                  <c:v>2.27</c:v>
                </c:pt>
                <c:pt idx="12257">
                  <c:v>-0.19999999999999998</c:v>
                </c:pt>
                <c:pt idx="12258">
                  <c:v>-0.54999999999999993</c:v>
                </c:pt>
                <c:pt idx="12259">
                  <c:v>0.74600000000000011</c:v>
                </c:pt>
                <c:pt idx="12260">
                  <c:v>0.65749999999999997</c:v>
                </c:pt>
                <c:pt idx="12261">
                  <c:v>0.51</c:v>
                </c:pt>
                <c:pt idx="12262">
                  <c:v>-0.21</c:v>
                </c:pt>
                <c:pt idx="12263">
                  <c:v>-0.3</c:v>
                </c:pt>
                <c:pt idx="12264">
                  <c:v>0.3879999999999999</c:v>
                </c:pt>
                <c:pt idx="12265">
                  <c:v>0.21000000000000002</c:v>
                </c:pt>
                <c:pt idx="12266">
                  <c:v>-0.41800000000000004</c:v>
                </c:pt>
                <c:pt idx="12267">
                  <c:v>0.64</c:v>
                </c:pt>
                <c:pt idx="12268">
                  <c:v>-1.0766666666666664</c:v>
                </c:pt>
                <c:pt idx="12269">
                  <c:v>1.8000000000000016E-2</c:v>
                </c:pt>
                <c:pt idx="12270">
                  <c:v>0.34399999999999997</c:v>
                </c:pt>
                <c:pt idx="12271">
                  <c:v>-0.64200000000000013</c:v>
                </c:pt>
                <c:pt idx="12272">
                  <c:v>0.17499999999999999</c:v>
                </c:pt>
                <c:pt idx="12273">
                  <c:v>-0.5575</c:v>
                </c:pt>
                <c:pt idx="12274">
                  <c:v>-0.72</c:v>
                </c:pt>
                <c:pt idx="12275">
                  <c:v>1.5685714285714287</c:v>
                </c:pt>
                <c:pt idx="12276">
                  <c:v>1.3585714285714283</c:v>
                </c:pt>
                <c:pt idx="12277">
                  <c:v>7.0000000000000007E-2</c:v>
                </c:pt>
                <c:pt idx="12278">
                  <c:v>0.44375000000000003</c:v>
                </c:pt>
                <c:pt idx="12279">
                  <c:v>2.8928571428571428</c:v>
                </c:pt>
                <c:pt idx="12280">
                  <c:v>-0.21999999999999997</c:v>
                </c:pt>
                <c:pt idx="12281">
                  <c:v>2.0000000000000018E-2</c:v>
                </c:pt>
                <c:pt idx="12282">
                  <c:v>-0.50571428571428556</c:v>
                </c:pt>
                <c:pt idx="12283">
                  <c:v>0.90000000000000013</c:v>
                </c:pt>
                <c:pt idx="12284">
                  <c:v>0.55999999999999994</c:v>
                </c:pt>
                <c:pt idx="12285">
                  <c:v>2.69</c:v>
                </c:pt>
                <c:pt idx="12286">
                  <c:v>0.77333333333333332</c:v>
                </c:pt>
                <c:pt idx="12287">
                  <c:v>-1.9700000000000002</c:v>
                </c:pt>
                <c:pt idx="12288">
                  <c:v>0.71636363636363631</c:v>
                </c:pt>
                <c:pt idx="12289">
                  <c:v>1.66</c:v>
                </c:pt>
                <c:pt idx="12290">
                  <c:v>1.3371428571428567</c:v>
                </c:pt>
                <c:pt idx="12291">
                  <c:v>1.4440000000000002</c:v>
                </c:pt>
                <c:pt idx="12292">
                  <c:v>1.0699999999999998</c:v>
                </c:pt>
                <c:pt idx="12293">
                  <c:v>-1.5980000000000003</c:v>
                </c:pt>
                <c:pt idx="12294">
                  <c:v>1.2854545454545454</c:v>
                </c:pt>
                <c:pt idx="12295">
                  <c:v>0.84500000000000008</c:v>
                </c:pt>
                <c:pt idx="12296">
                  <c:v>-0.79428571428571437</c:v>
                </c:pt>
                <c:pt idx="12297">
                  <c:v>-2.5149999999999997</c:v>
                </c:pt>
                <c:pt idx="12298">
                  <c:v>-0.8</c:v>
                </c:pt>
                <c:pt idx="12299">
                  <c:v>2.04</c:v>
                </c:pt>
                <c:pt idx="12300">
                  <c:v>1.3</c:v>
                </c:pt>
                <c:pt idx="12301">
                  <c:v>0.84374999999999989</c:v>
                </c:pt>
                <c:pt idx="12302">
                  <c:v>-0.28000000000000008</c:v>
                </c:pt>
                <c:pt idx="12303">
                  <c:v>1.4813333333333332</c:v>
                </c:pt>
                <c:pt idx="12304">
                  <c:v>0.66166666666666651</c:v>
                </c:pt>
                <c:pt idx="12305">
                  <c:v>-0.81428571428571428</c:v>
                </c:pt>
                <c:pt idx="12306">
                  <c:v>0.39999999999999997</c:v>
                </c:pt>
                <c:pt idx="12307">
                  <c:v>1.5</c:v>
                </c:pt>
                <c:pt idx="12308">
                  <c:v>0.12928571428571436</c:v>
                </c:pt>
                <c:pt idx="12309">
                  <c:v>-1.5666666666666664</c:v>
                </c:pt>
                <c:pt idx="12310">
                  <c:v>0.19428571428571426</c:v>
                </c:pt>
                <c:pt idx="12311">
                  <c:v>0.8849999999999999</c:v>
                </c:pt>
                <c:pt idx="12312">
                  <c:v>-0.49999999999999994</c:v>
                </c:pt>
                <c:pt idx="12313">
                  <c:v>-0.96799999999999997</c:v>
                </c:pt>
                <c:pt idx="12314">
                  <c:v>0.15333333333333332</c:v>
                </c:pt>
                <c:pt idx="12315">
                  <c:v>1.2099999999999997</c:v>
                </c:pt>
                <c:pt idx="12316">
                  <c:v>2.1950000000000003</c:v>
                </c:pt>
                <c:pt idx="12317">
                  <c:v>-0.23857142857142857</c:v>
                </c:pt>
                <c:pt idx="12318">
                  <c:v>1.3050000000000002</c:v>
                </c:pt>
                <c:pt idx="12319">
                  <c:v>-0.89749999999999996</c:v>
                </c:pt>
                <c:pt idx="12320">
                  <c:v>0.21000000000000002</c:v>
                </c:pt>
                <c:pt idx="12321">
                  <c:v>0.82777777777777783</c:v>
                </c:pt>
                <c:pt idx="12322">
                  <c:v>2.39</c:v>
                </c:pt>
                <c:pt idx="12323">
                  <c:v>-0.35333333333333328</c:v>
                </c:pt>
                <c:pt idx="12324">
                  <c:v>0.83571428571428574</c:v>
                </c:pt>
                <c:pt idx="12325">
                  <c:v>-3.3120000000000003</c:v>
                </c:pt>
                <c:pt idx="12326">
                  <c:v>2.0271428571428571</c:v>
                </c:pt>
                <c:pt idx="12327">
                  <c:v>-1.26</c:v>
                </c:pt>
                <c:pt idx="12328">
                  <c:v>-0.80499999999999994</c:v>
                </c:pt>
                <c:pt idx="12329">
                  <c:v>0.19000000000000009</c:v>
                </c:pt>
                <c:pt idx="12330">
                  <c:v>1.7433333333333334</c:v>
                </c:pt>
                <c:pt idx="12331">
                  <c:v>-0.1</c:v>
                </c:pt>
                <c:pt idx="12332">
                  <c:v>2.58</c:v>
                </c:pt>
                <c:pt idx="12333">
                  <c:v>-1.1366666666666667</c:v>
                </c:pt>
                <c:pt idx="12334">
                  <c:v>0.54499999999999993</c:v>
                </c:pt>
                <c:pt idx="12335">
                  <c:v>0.24000000000000007</c:v>
                </c:pt>
                <c:pt idx="12336">
                  <c:v>-0.15250000000000002</c:v>
                </c:pt>
                <c:pt idx="12337">
                  <c:v>-0.71000000000000008</c:v>
                </c:pt>
                <c:pt idx="12338">
                  <c:v>0.26999999999999996</c:v>
                </c:pt>
                <c:pt idx="12339">
                  <c:v>1.6074999999999999</c:v>
                </c:pt>
                <c:pt idx="12340">
                  <c:v>0.71750000000000003</c:v>
                </c:pt>
                <c:pt idx="12341">
                  <c:v>1.343333333333333</c:v>
                </c:pt>
                <c:pt idx="12342">
                  <c:v>0.23250000000000015</c:v>
                </c:pt>
                <c:pt idx="12343">
                  <c:v>-0.45666666666666672</c:v>
                </c:pt>
                <c:pt idx="12344">
                  <c:v>1.018</c:v>
                </c:pt>
                <c:pt idx="12345">
                  <c:v>1.5049999999999999</c:v>
                </c:pt>
                <c:pt idx="12346">
                  <c:v>2.1840000000000002</c:v>
                </c:pt>
                <c:pt idx="12347">
                  <c:v>-0.69799999999999995</c:v>
                </c:pt>
                <c:pt idx="12348">
                  <c:v>-1.05</c:v>
                </c:pt>
                <c:pt idx="12349">
                  <c:v>0.76600000000000013</c:v>
                </c:pt>
                <c:pt idx="12350">
                  <c:v>1.7433333333333334</c:v>
                </c:pt>
                <c:pt idx="12351">
                  <c:v>-1.46</c:v>
                </c:pt>
                <c:pt idx="12352">
                  <c:v>-0.53</c:v>
                </c:pt>
                <c:pt idx="12353">
                  <c:v>0.62600000000000011</c:v>
                </c:pt>
                <c:pt idx="12354">
                  <c:v>-7.5000000000000039E-2</c:v>
                </c:pt>
                <c:pt idx="12355">
                  <c:v>9.4999999999999973E-2</c:v>
                </c:pt>
                <c:pt idx="12356">
                  <c:v>1.2775000000000001</c:v>
                </c:pt>
                <c:pt idx="12357">
                  <c:v>0.26749999999999996</c:v>
                </c:pt>
                <c:pt idx="12358">
                  <c:v>-0.39800000000000002</c:v>
                </c:pt>
                <c:pt idx="12359">
                  <c:v>1.34</c:v>
                </c:pt>
                <c:pt idx="12360">
                  <c:v>0.39749999999999996</c:v>
                </c:pt>
                <c:pt idx="12361">
                  <c:v>1.54</c:v>
                </c:pt>
                <c:pt idx="12362">
                  <c:v>0.65142857142857147</c:v>
                </c:pt>
                <c:pt idx="12363">
                  <c:v>-0.30333333333333334</c:v>
                </c:pt>
                <c:pt idx="12364">
                  <c:v>1.0566666666666666</c:v>
                </c:pt>
                <c:pt idx="12365">
                  <c:v>1.4163636363636363</c:v>
                </c:pt>
                <c:pt idx="12366">
                  <c:v>-2.84</c:v>
                </c:pt>
                <c:pt idx="12367">
                  <c:v>-0.32333333333333325</c:v>
                </c:pt>
                <c:pt idx="12368">
                  <c:v>1.32</c:v>
                </c:pt>
                <c:pt idx="12369">
                  <c:v>1.1859999999999999</c:v>
                </c:pt>
                <c:pt idx="12370">
                  <c:v>1.8916666666666664</c:v>
                </c:pt>
                <c:pt idx="12371">
                  <c:v>-0.47599999999999998</c:v>
                </c:pt>
                <c:pt idx="12372">
                  <c:v>-0.77999999999999992</c:v>
                </c:pt>
                <c:pt idx="12373">
                  <c:v>2.9999999999999954E-2</c:v>
                </c:pt>
                <c:pt idx="12374">
                  <c:v>0.04</c:v>
                </c:pt>
                <c:pt idx="12375">
                  <c:v>-0.27499999999999991</c:v>
                </c:pt>
                <c:pt idx="12376">
                  <c:v>-7.4999999999999956E-2</c:v>
                </c:pt>
                <c:pt idx="12377">
                  <c:v>2.0000000000000018E-2</c:v>
                </c:pt>
                <c:pt idx="12378">
                  <c:v>0.70500000000000007</c:v>
                </c:pt>
                <c:pt idx="12379">
                  <c:v>-1.2714285714285716</c:v>
                </c:pt>
                <c:pt idx="12380">
                  <c:v>-1.1950000000000001</c:v>
                </c:pt>
                <c:pt idx="12381">
                  <c:v>-2.59</c:v>
                </c:pt>
                <c:pt idx="12382">
                  <c:v>-0.84</c:v>
                </c:pt>
                <c:pt idx="12383">
                  <c:v>0.92199999999999993</c:v>
                </c:pt>
                <c:pt idx="12384">
                  <c:v>1.0549999999999999</c:v>
                </c:pt>
                <c:pt idx="12385">
                  <c:v>-0.61</c:v>
                </c:pt>
                <c:pt idx="12386">
                  <c:v>1.5925</c:v>
                </c:pt>
                <c:pt idx="12387">
                  <c:v>0.24</c:v>
                </c:pt>
                <c:pt idx="12388">
                  <c:v>0.67333333333333334</c:v>
                </c:pt>
                <c:pt idx="12389">
                  <c:v>0.59857142857142853</c:v>
                </c:pt>
                <c:pt idx="12390">
                  <c:v>3.0340000000000003</c:v>
                </c:pt>
                <c:pt idx="12391">
                  <c:v>1.155</c:v>
                </c:pt>
                <c:pt idx="12392">
                  <c:v>-1.3240000000000001</c:v>
                </c:pt>
                <c:pt idx="12393">
                  <c:v>0.10999999999999996</c:v>
                </c:pt>
                <c:pt idx="12394">
                  <c:v>-0.75</c:v>
                </c:pt>
                <c:pt idx="12395">
                  <c:v>0.19999999999999996</c:v>
                </c:pt>
                <c:pt idx="12396">
                  <c:v>0.45500000000000024</c:v>
                </c:pt>
                <c:pt idx="12397">
                  <c:v>0.15999999999999992</c:v>
                </c:pt>
                <c:pt idx="12398">
                  <c:v>-1.6425000000000001</c:v>
                </c:pt>
                <c:pt idx="12399">
                  <c:v>1.8712499999999999</c:v>
                </c:pt>
                <c:pt idx="12400">
                  <c:v>2.1100000000000003</c:v>
                </c:pt>
                <c:pt idx="12401">
                  <c:v>1.1714285714285713</c:v>
                </c:pt>
                <c:pt idx="12402">
                  <c:v>1.5216666666666665</c:v>
                </c:pt>
                <c:pt idx="12403">
                  <c:v>-0.10200000000000001</c:v>
                </c:pt>
                <c:pt idx="12404">
                  <c:v>0.77142857142857135</c:v>
                </c:pt>
                <c:pt idx="12405">
                  <c:v>0</c:v>
                </c:pt>
                <c:pt idx="12406">
                  <c:v>-0.77</c:v>
                </c:pt>
                <c:pt idx="12407">
                  <c:v>-0.87666666666666659</c:v>
                </c:pt>
                <c:pt idx="12408">
                  <c:v>0.36375000000000002</c:v>
                </c:pt>
                <c:pt idx="12409">
                  <c:v>0.36714285714285716</c:v>
                </c:pt>
                <c:pt idx="12410">
                  <c:v>0.74285714285714277</c:v>
                </c:pt>
                <c:pt idx="12411">
                  <c:v>-0.93</c:v>
                </c:pt>
                <c:pt idx="12412">
                  <c:v>-0.90875000000000017</c:v>
                </c:pt>
                <c:pt idx="12413">
                  <c:v>1.0550000000000002</c:v>
                </c:pt>
                <c:pt idx="12414">
                  <c:v>1.7825000000000002</c:v>
                </c:pt>
                <c:pt idx="12415">
                  <c:v>0.38000000000000006</c:v>
                </c:pt>
                <c:pt idx="12416">
                  <c:v>1.1560000000000001</c:v>
                </c:pt>
                <c:pt idx="12417">
                  <c:v>-0.14666666666666664</c:v>
                </c:pt>
                <c:pt idx="12418">
                  <c:v>0.3</c:v>
                </c:pt>
                <c:pt idx="12419">
                  <c:v>1.26</c:v>
                </c:pt>
                <c:pt idx="12420">
                  <c:v>0.33666666666666667</c:v>
                </c:pt>
                <c:pt idx="12421">
                  <c:v>1.304285714285714</c:v>
                </c:pt>
                <c:pt idx="12422">
                  <c:v>0</c:v>
                </c:pt>
                <c:pt idx="12423">
                  <c:v>-1.3383333333333336</c:v>
                </c:pt>
                <c:pt idx="12424">
                  <c:v>0.42599999999999999</c:v>
                </c:pt>
                <c:pt idx="12425">
                  <c:v>1.7674999999999996</c:v>
                </c:pt>
                <c:pt idx="12426">
                  <c:v>2.2599999999999998</c:v>
                </c:pt>
                <c:pt idx="12427">
                  <c:v>-0.88666666666666671</c:v>
                </c:pt>
                <c:pt idx="12428">
                  <c:v>0.2525</c:v>
                </c:pt>
                <c:pt idx="12429">
                  <c:v>1.615</c:v>
                </c:pt>
                <c:pt idx="12430">
                  <c:v>3.6666666666666924E-2</c:v>
                </c:pt>
                <c:pt idx="12431">
                  <c:v>0</c:v>
                </c:pt>
                <c:pt idx="12432">
                  <c:v>1.7224999999999999</c:v>
                </c:pt>
                <c:pt idx="12433">
                  <c:v>1.961111111111111</c:v>
                </c:pt>
                <c:pt idx="12434">
                  <c:v>0.80499999999999994</c:v>
                </c:pt>
                <c:pt idx="12435">
                  <c:v>-0.26250000000000007</c:v>
                </c:pt>
                <c:pt idx="12436">
                  <c:v>-0.27714285714285719</c:v>
                </c:pt>
                <c:pt idx="12437">
                  <c:v>-3.0833333333333335</c:v>
                </c:pt>
                <c:pt idx="12438">
                  <c:v>-4.0000000000000148E-3</c:v>
                </c:pt>
                <c:pt idx="12439">
                  <c:v>1.01</c:v>
                </c:pt>
                <c:pt idx="12440">
                  <c:v>-0.8666666666666667</c:v>
                </c:pt>
                <c:pt idx="12441">
                  <c:v>0.36</c:v>
                </c:pt>
                <c:pt idx="12442">
                  <c:v>1.19</c:v>
                </c:pt>
                <c:pt idx="12443">
                  <c:v>2.5979999999999999</c:v>
                </c:pt>
                <c:pt idx="12444">
                  <c:v>-0.78599999999999992</c:v>
                </c:pt>
                <c:pt idx="12445">
                  <c:v>1.29</c:v>
                </c:pt>
                <c:pt idx="12446">
                  <c:v>0.48399999999999999</c:v>
                </c:pt>
                <c:pt idx="12447">
                  <c:v>1.2875000000000001</c:v>
                </c:pt>
                <c:pt idx="12448">
                  <c:v>1.6366666666666667</c:v>
                </c:pt>
                <c:pt idx="12449">
                  <c:v>0.77500000000000002</c:v>
                </c:pt>
                <c:pt idx="12450">
                  <c:v>1.1875</c:v>
                </c:pt>
                <c:pt idx="12451">
                  <c:v>1.2549999999999999</c:v>
                </c:pt>
                <c:pt idx="12452">
                  <c:v>-0.81600000000000006</c:v>
                </c:pt>
                <c:pt idx="12453">
                  <c:v>0.53666666666666663</c:v>
                </c:pt>
                <c:pt idx="12454">
                  <c:v>1.9400000000000002</c:v>
                </c:pt>
                <c:pt idx="12455">
                  <c:v>-1.21</c:v>
                </c:pt>
                <c:pt idx="12456">
                  <c:v>0.47333333333333333</c:v>
                </c:pt>
                <c:pt idx="12457">
                  <c:v>-1.0649999999999999</c:v>
                </c:pt>
                <c:pt idx="12458">
                  <c:v>1.94</c:v>
                </c:pt>
              </c:numCache>
            </c:numRef>
          </c:yVal>
          <c:smooth val="0"/>
          <c:extLst>
            <c:ext xmlns:c16="http://schemas.microsoft.com/office/drawing/2014/chart" uri="{C3380CC4-5D6E-409C-BE32-E72D297353CC}">
              <c16:uniqueId val="{00000000-FF45-4F68-A567-25BFE54D1477}"/>
            </c:ext>
          </c:extLst>
        </c:ser>
        <c:ser>
          <c:idx val="0"/>
          <c:order val="1"/>
          <c:tx>
            <c:strRef>
              <c:f>'All Blocks and ER5'!$AE$1</c:f>
              <c:strCache>
                <c:ptCount val="1"/>
                <c:pt idx="0">
                  <c:v>ERA-5</c:v>
                </c:pt>
              </c:strCache>
            </c:strRef>
          </c:tx>
          <c:spPr>
            <a:ln w="25400" cap="rnd">
              <a:noFill/>
              <a:round/>
            </a:ln>
            <a:effectLst/>
          </c:spPr>
          <c:marker>
            <c:symbol val="circle"/>
            <c:size val="9"/>
            <c:spPr>
              <a:solidFill>
                <a:schemeClr val="accent1">
                  <a:lumMod val="60000"/>
                  <a:lumOff val="40000"/>
                </a:schemeClr>
              </a:solidFill>
              <a:ln w="9525">
                <a:solidFill>
                  <a:schemeClr val="tx1"/>
                </a:solidFill>
              </a:ln>
              <a:effectLst/>
            </c:spPr>
          </c:marker>
          <c:xVal>
            <c:numRef>
              <c:f>'All Blocks and ER5'!$AE$9:$AE$72</c:f>
              <c:numCache>
                <c:formatCode>#,##0</c:formatCode>
                <c:ptCount val="64"/>
                <c:pt idx="0">
                  <c:v>1</c:v>
                </c:pt>
                <c:pt idx="1">
                  <c:v>1</c:v>
                </c:pt>
                <c:pt idx="2">
                  <c:v>4</c:v>
                </c:pt>
                <c:pt idx="3">
                  <c:v>1</c:v>
                </c:pt>
                <c:pt idx="4">
                  <c:v>4</c:v>
                </c:pt>
                <c:pt idx="5">
                  <c:v>4</c:v>
                </c:pt>
                <c:pt idx="6">
                  <c:v>3</c:v>
                </c:pt>
                <c:pt idx="7">
                  <c:v>6</c:v>
                </c:pt>
                <c:pt idx="8">
                  <c:v>3</c:v>
                </c:pt>
                <c:pt idx="9">
                  <c:v>4</c:v>
                </c:pt>
                <c:pt idx="10">
                  <c:v>1</c:v>
                </c:pt>
                <c:pt idx="11">
                  <c:v>7</c:v>
                </c:pt>
                <c:pt idx="12">
                  <c:v>5</c:v>
                </c:pt>
                <c:pt idx="13">
                  <c:v>7</c:v>
                </c:pt>
                <c:pt idx="14">
                  <c:v>5</c:v>
                </c:pt>
                <c:pt idx="15">
                  <c:v>10</c:v>
                </c:pt>
                <c:pt idx="16">
                  <c:v>7</c:v>
                </c:pt>
                <c:pt idx="17">
                  <c:v>3</c:v>
                </c:pt>
                <c:pt idx="18">
                  <c:v>3</c:v>
                </c:pt>
                <c:pt idx="19">
                  <c:v>4</c:v>
                </c:pt>
                <c:pt idx="20">
                  <c:v>4</c:v>
                </c:pt>
                <c:pt idx="21">
                  <c:v>8</c:v>
                </c:pt>
                <c:pt idx="22">
                  <c:v>6</c:v>
                </c:pt>
                <c:pt idx="23">
                  <c:v>9</c:v>
                </c:pt>
                <c:pt idx="24">
                  <c:v>8</c:v>
                </c:pt>
                <c:pt idx="25">
                  <c:v>2</c:v>
                </c:pt>
                <c:pt idx="26">
                  <c:v>4</c:v>
                </c:pt>
                <c:pt idx="27">
                  <c:v>3</c:v>
                </c:pt>
                <c:pt idx="28">
                  <c:v>5</c:v>
                </c:pt>
                <c:pt idx="29">
                  <c:v>7</c:v>
                </c:pt>
                <c:pt idx="30">
                  <c:v>9</c:v>
                </c:pt>
                <c:pt idx="31">
                  <c:v>6</c:v>
                </c:pt>
                <c:pt idx="32">
                  <c:v>6</c:v>
                </c:pt>
                <c:pt idx="33">
                  <c:v>10</c:v>
                </c:pt>
                <c:pt idx="34">
                  <c:v>6</c:v>
                </c:pt>
                <c:pt idx="35">
                  <c:v>5</c:v>
                </c:pt>
                <c:pt idx="36">
                  <c:v>1</c:v>
                </c:pt>
                <c:pt idx="37">
                  <c:v>5</c:v>
                </c:pt>
                <c:pt idx="38">
                  <c:v>6</c:v>
                </c:pt>
                <c:pt idx="39">
                  <c:v>8</c:v>
                </c:pt>
                <c:pt idx="40">
                  <c:v>5</c:v>
                </c:pt>
                <c:pt idx="41">
                  <c:v>3</c:v>
                </c:pt>
                <c:pt idx="42">
                  <c:v>6</c:v>
                </c:pt>
                <c:pt idx="43">
                  <c:v>1</c:v>
                </c:pt>
                <c:pt idx="44">
                  <c:v>5</c:v>
                </c:pt>
                <c:pt idx="45">
                  <c:v>4</c:v>
                </c:pt>
                <c:pt idx="46">
                  <c:v>2</c:v>
                </c:pt>
                <c:pt idx="47">
                  <c:v>4</c:v>
                </c:pt>
                <c:pt idx="48">
                  <c:v>7</c:v>
                </c:pt>
                <c:pt idx="49">
                  <c:v>3</c:v>
                </c:pt>
                <c:pt idx="50">
                  <c:v>3</c:v>
                </c:pt>
                <c:pt idx="51">
                  <c:v>8</c:v>
                </c:pt>
                <c:pt idx="52">
                  <c:v>2</c:v>
                </c:pt>
                <c:pt idx="53">
                  <c:v>6</c:v>
                </c:pt>
                <c:pt idx="54">
                  <c:v>6</c:v>
                </c:pt>
                <c:pt idx="55">
                  <c:v>11</c:v>
                </c:pt>
                <c:pt idx="56">
                  <c:v>6</c:v>
                </c:pt>
                <c:pt idx="57">
                  <c:v>3</c:v>
                </c:pt>
                <c:pt idx="58">
                  <c:v>4</c:v>
                </c:pt>
                <c:pt idx="59">
                  <c:v>7</c:v>
                </c:pt>
                <c:pt idx="60">
                  <c:v>9</c:v>
                </c:pt>
                <c:pt idx="61">
                  <c:v>2</c:v>
                </c:pt>
                <c:pt idx="62">
                  <c:v>6</c:v>
                </c:pt>
                <c:pt idx="63">
                  <c:v>6</c:v>
                </c:pt>
              </c:numCache>
            </c:numRef>
          </c:xVal>
          <c:yVal>
            <c:numRef>
              <c:f>'All Blocks and ER5'!$AF$9:$AF$72</c:f>
              <c:numCache>
                <c:formatCode>0.00</c:formatCode>
                <c:ptCount val="64"/>
                <c:pt idx="0">
                  <c:v>-1.79721223150201</c:v>
                </c:pt>
                <c:pt idx="1">
                  <c:v>0.943331581180475</c:v>
                </c:pt>
                <c:pt idx="2">
                  <c:v>6.0796612402801042E-2</c:v>
                </c:pt>
                <c:pt idx="3">
                  <c:v>-2.0712017896498098</c:v>
                </c:pt>
                <c:pt idx="4">
                  <c:v>-0.18015211239927476</c:v>
                </c:pt>
                <c:pt idx="5">
                  <c:v>-0.39488928263022754</c:v>
                </c:pt>
                <c:pt idx="6">
                  <c:v>0.54456973577617263</c:v>
                </c:pt>
                <c:pt idx="7">
                  <c:v>-1.7452632482635028E-2</c:v>
                </c:pt>
                <c:pt idx="8">
                  <c:v>0.33966435350879892</c:v>
                </c:pt>
                <c:pt idx="9">
                  <c:v>-1.0476861459973636</c:v>
                </c:pt>
                <c:pt idx="10">
                  <c:v>-0.60008231755897401</c:v>
                </c:pt>
                <c:pt idx="11">
                  <c:v>-9.0047208303084991E-2</c:v>
                </c:pt>
                <c:pt idx="12">
                  <c:v>0.63400585343305416</c:v>
                </c:pt>
                <c:pt idx="13">
                  <c:v>-0.28889102384870136</c:v>
                </c:pt>
                <c:pt idx="14">
                  <c:v>1.8982751889350395</c:v>
                </c:pt>
                <c:pt idx="15">
                  <c:v>-3.5863048473635084E-2</c:v>
                </c:pt>
                <c:pt idx="16">
                  <c:v>-0.14022512707808779</c:v>
                </c:pt>
                <c:pt idx="17">
                  <c:v>0.16745800284016468</c:v>
                </c:pt>
                <c:pt idx="18">
                  <c:v>0.55837430703883506</c:v>
                </c:pt>
                <c:pt idx="19">
                  <c:v>2.1665299431358203</c:v>
                </c:pt>
                <c:pt idx="20">
                  <c:v>7.6444816306181218E-2</c:v>
                </c:pt>
                <c:pt idx="21">
                  <c:v>0.28447003990353603</c:v>
                </c:pt>
                <c:pt idx="22">
                  <c:v>1.7242018142833817</c:v>
                </c:pt>
                <c:pt idx="23">
                  <c:v>1.6385145701678552</c:v>
                </c:pt>
                <c:pt idx="24">
                  <c:v>1.4762650607227192</c:v>
                </c:pt>
                <c:pt idx="25">
                  <c:v>-0.95243985601820214</c:v>
                </c:pt>
                <c:pt idx="26">
                  <c:v>2.70885736278009</c:v>
                </c:pt>
                <c:pt idx="27">
                  <c:v>-1.7578450366591618</c:v>
                </c:pt>
                <c:pt idx="28">
                  <c:v>0.19159057797564222</c:v>
                </c:pt>
                <c:pt idx="29">
                  <c:v>1.9150725441159842</c:v>
                </c:pt>
                <c:pt idx="30">
                  <c:v>3.1033699581127645</c:v>
                </c:pt>
                <c:pt idx="31">
                  <c:v>0.12746426206999803</c:v>
                </c:pt>
                <c:pt idx="32">
                  <c:v>0.52096355277239281</c:v>
                </c:pt>
                <c:pt idx="33">
                  <c:v>2.6434060462349032</c:v>
                </c:pt>
                <c:pt idx="34">
                  <c:v>1.5037013171508562</c:v>
                </c:pt>
                <c:pt idx="35">
                  <c:v>2.1864622414925816</c:v>
                </c:pt>
                <c:pt idx="36">
                  <c:v>-0.38257622173795802</c:v>
                </c:pt>
                <c:pt idx="37">
                  <c:v>3.0480512097762977</c:v>
                </c:pt>
                <c:pt idx="38">
                  <c:v>1.201845219965614</c:v>
                </c:pt>
                <c:pt idx="39">
                  <c:v>1.6998299584785712</c:v>
                </c:pt>
                <c:pt idx="40">
                  <c:v>0.26580387939092137</c:v>
                </c:pt>
                <c:pt idx="41">
                  <c:v>-7.5002256206357198E-2</c:v>
                </c:pt>
                <c:pt idx="42">
                  <c:v>1.3171987581251343</c:v>
                </c:pt>
                <c:pt idx="43">
                  <c:v>-0.90616924312003999</c:v>
                </c:pt>
                <c:pt idx="44">
                  <c:v>0.25819144740546685</c:v>
                </c:pt>
                <c:pt idx="45">
                  <c:v>0.33619800623628249</c:v>
                </c:pt>
                <c:pt idx="46">
                  <c:v>1.1387188241330615</c:v>
                </c:pt>
                <c:pt idx="47">
                  <c:v>1.5680048598413601</c:v>
                </c:pt>
                <c:pt idx="48">
                  <c:v>0.58259800285616004</c:v>
                </c:pt>
                <c:pt idx="49">
                  <c:v>0.47669872909473732</c:v>
                </c:pt>
                <c:pt idx="50">
                  <c:v>-2.7474835463514071</c:v>
                </c:pt>
                <c:pt idx="51">
                  <c:v>2.1946820550513513</c:v>
                </c:pt>
                <c:pt idx="52">
                  <c:v>1.38930953218412</c:v>
                </c:pt>
                <c:pt idx="53">
                  <c:v>2.9085973918177603</c:v>
                </c:pt>
                <c:pt idx="54">
                  <c:v>1.9117953204450699</c:v>
                </c:pt>
                <c:pt idx="55">
                  <c:v>2.4300220990401029</c:v>
                </c:pt>
                <c:pt idx="56">
                  <c:v>1.3258710226861801</c:v>
                </c:pt>
                <c:pt idx="57">
                  <c:v>0.74098752396285972</c:v>
                </c:pt>
                <c:pt idx="58">
                  <c:v>1.2197706884910284</c:v>
                </c:pt>
                <c:pt idx="59">
                  <c:v>0.81188072168505521</c:v>
                </c:pt>
                <c:pt idx="60">
                  <c:v>2.4804815417642718</c:v>
                </c:pt>
                <c:pt idx="61">
                  <c:v>-2.3632978333346202</c:v>
                </c:pt>
                <c:pt idx="62">
                  <c:v>1.4002460214158976</c:v>
                </c:pt>
                <c:pt idx="63">
                  <c:v>0.15762883845495987</c:v>
                </c:pt>
              </c:numCache>
            </c:numRef>
          </c:yVal>
          <c:smooth val="0"/>
          <c:extLst>
            <c:ext xmlns:c16="http://schemas.microsoft.com/office/drawing/2014/chart" uri="{C3380CC4-5D6E-409C-BE32-E72D297353CC}">
              <c16:uniqueId val="{00000001-FF45-4F68-A567-25BFE54D1477}"/>
            </c:ext>
          </c:extLst>
        </c:ser>
        <c:dLbls>
          <c:showLegendKey val="0"/>
          <c:showVal val="0"/>
          <c:showCatName val="0"/>
          <c:showSerName val="0"/>
          <c:showPercent val="0"/>
          <c:showBubbleSize val="0"/>
        </c:dLbls>
        <c:axId val="704946304"/>
        <c:axId val="704949544"/>
      </c:scatterChart>
      <c:valAx>
        <c:axId val="704946304"/>
        <c:scaling>
          <c:orientation val="minMax"/>
          <c:max val="2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GB" sz="1400" b="1">
                    <a:solidFill>
                      <a:sysClr val="windowText" lastClr="000000"/>
                    </a:solidFill>
                  </a:rPr>
                  <a:t>No. of storms per year</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0"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704949544"/>
        <c:crossesAt val="-8"/>
        <c:crossBetween val="midCat"/>
      </c:valAx>
      <c:valAx>
        <c:axId val="704949544"/>
        <c:scaling>
          <c:orientation val="minMax"/>
          <c:max val="8"/>
          <c:min val="-8"/>
        </c:scaling>
        <c:delete val="0"/>
        <c:axPos val="l"/>
        <c:majorGridlines>
          <c:spPr>
            <a:ln w="9525" cap="flat" cmpd="sng" algn="ctr">
              <a:solidFill>
                <a:schemeClr val="tx1"/>
              </a:solidFill>
              <a:round/>
            </a:ln>
            <a:effectLst/>
          </c:spPr>
        </c:majorGridlines>
        <c:minorGridlines>
          <c:spPr>
            <a:ln w="9525" cap="flat" cmpd="sng" algn="ctr">
              <a:solidFill>
                <a:schemeClr val="bg1">
                  <a:lumMod val="85000"/>
                </a:schemeClr>
              </a:solidFill>
              <a:round/>
            </a:ln>
            <a:effectLst/>
          </c:spPr>
        </c:min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GB" sz="1400" b="1">
                    <a:solidFill>
                      <a:schemeClr val="tx1"/>
                    </a:solidFill>
                  </a:rPr>
                  <a:t>Avr.</a:t>
                </a:r>
                <a:r>
                  <a:rPr lang="en-GB" sz="1400" b="1" baseline="0">
                    <a:solidFill>
                      <a:schemeClr val="tx1"/>
                    </a:solidFill>
                  </a:rPr>
                  <a:t> Annual NAO</a:t>
                </a:r>
                <a:endParaRPr lang="en-GB" sz="1400" b="1">
                  <a:solidFill>
                    <a:schemeClr val="tx1"/>
                  </a:solidFill>
                </a:endParaRP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GB"/>
            </a:p>
          </c:txPr>
        </c:title>
        <c:numFmt formatCode="0.0" sourceLinked="0"/>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704946304"/>
        <c:crossesAt val="-8"/>
        <c:crossBetween val="midCat"/>
        <c:majorUnit val="8"/>
        <c:minorUnit val="4"/>
      </c:valAx>
      <c:spPr>
        <a:noFill/>
        <a:ln>
          <a:solidFill>
            <a:schemeClr val="tx1"/>
          </a:solid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bg1"/>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29904541422835"/>
          <c:y val="0.12739958429168641"/>
          <c:w val="0.71781032148400226"/>
          <c:h val="0.74174251470098718"/>
        </c:manualLayout>
      </c:layout>
      <c:scatterChart>
        <c:scatterStyle val="lineMarker"/>
        <c:varyColors val="0"/>
        <c:ser>
          <c:idx val="0"/>
          <c:order val="0"/>
          <c:tx>
            <c:strRef>
              <c:f>'All Blocks and ER5'!$F$1</c:f>
              <c:strCache>
                <c:ptCount val="1"/>
                <c:pt idx="0">
                  <c:v>LAERTES</c:v>
                </c:pt>
              </c:strCache>
            </c:strRef>
          </c:tx>
          <c:spPr>
            <a:ln w="25400" cap="rnd">
              <a:noFill/>
              <a:round/>
            </a:ln>
            <a:effectLst/>
          </c:spPr>
          <c:marker>
            <c:symbol val="circle"/>
            <c:size val="5"/>
            <c:spPr>
              <a:solidFill>
                <a:schemeClr val="bg1">
                  <a:lumMod val="75000"/>
                </a:schemeClr>
              </a:solidFill>
              <a:ln w="9525">
                <a:noFill/>
              </a:ln>
              <a:effectLst/>
            </c:spPr>
          </c:marker>
          <c:xVal>
            <c:numRef>
              <c:f>'All Blocks and ER5'!$G$9:$G$62458</c:f>
              <c:numCache>
                <c:formatCode>#,##0</c:formatCode>
                <c:ptCount val="62450"/>
                <c:pt idx="0">
                  <c:v>8452.5237525768407</c:v>
                </c:pt>
                <c:pt idx="1">
                  <c:v>11207.8814933471</c:v>
                </c:pt>
                <c:pt idx="2">
                  <c:v>8835.2864226934598</c:v>
                </c:pt>
                <c:pt idx="3">
                  <c:v>8016.7036522794397</c:v>
                </c:pt>
                <c:pt idx="4">
                  <c:v>9003.1670541395706</c:v>
                </c:pt>
                <c:pt idx="5">
                  <c:v>9744.4105485589898</c:v>
                </c:pt>
                <c:pt idx="6">
                  <c:v>11258.7776445779</c:v>
                </c:pt>
                <c:pt idx="7">
                  <c:v>12569.5665427889</c:v>
                </c:pt>
                <c:pt idx="8">
                  <c:v>9309.5103760718594</c:v>
                </c:pt>
                <c:pt idx="9">
                  <c:v>11254.493231583499</c:v>
                </c:pt>
                <c:pt idx="10">
                  <c:v>8058.1738925827503</c:v>
                </c:pt>
                <c:pt idx="11">
                  <c:v>7958.9606268652697</c:v>
                </c:pt>
                <c:pt idx="12">
                  <c:v>12124.6508820333</c:v>
                </c:pt>
                <c:pt idx="13">
                  <c:v>11759.2862888986</c:v>
                </c:pt>
                <c:pt idx="14">
                  <c:v>11826.5402514546</c:v>
                </c:pt>
                <c:pt idx="15">
                  <c:v>7981.7803122660298</c:v>
                </c:pt>
                <c:pt idx="16">
                  <c:v>13905.962423676299</c:v>
                </c:pt>
                <c:pt idx="17">
                  <c:v>12317.264527818599</c:v>
                </c:pt>
                <c:pt idx="18">
                  <c:v>12439.418258981599</c:v>
                </c:pt>
                <c:pt idx="19">
                  <c:v>15487.3420410536</c:v>
                </c:pt>
                <c:pt idx="20">
                  <c:v>9014.4424489313096</c:v>
                </c:pt>
                <c:pt idx="21">
                  <c:v>8791.7665475854701</c:v>
                </c:pt>
                <c:pt idx="22">
                  <c:v>11574.666947003099</c:v>
                </c:pt>
                <c:pt idx="23">
                  <c:v>8418.8135359101707</c:v>
                </c:pt>
                <c:pt idx="24">
                  <c:v>14051.701209201699</c:v>
                </c:pt>
                <c:pt idx="25">
                  <c:v>10266.5378128517</c:v>
                </c:pt>
                <c:pt idx="26">
                  <c:v>16708.7849747447</c:v>
                </c:pt>
                <c:pt idx="27">
                  <c:v>9421.7445759988605</c:v>
                </c:pt>
                <c:pt idx="28">
                  <c:v>8283.12820982618</c:v>
                </c:pt>
                <c:pt idx="29">
                  <c:v>12050.9240473507</c:v>
                </c:pt>
                <c:pt idx="30">
                  <c:v>10538.9099162409</c:v>
                </c:pt>
                <c:pt idx="31">
                  <c:v>12933.361228154899</c:v>
                </c:pt>
                <c:pt idx="32">
                  <c:v>8901.3209573693002</c:v>
                </c:pt>
                <c:pt idx="33">
                  <c:v>10821.545912321501</c:v>
                </c:pt>
                <c:pt idx="34">
                  <c:v>9336.6010386756006</c:v>
                </c:pt>
                <c:pt idx="35">
                  <c:v>9967.3859691405996</c:v>
                </c:pt>
                <c:pt idx="36">
                  <c:v>11167.7404745896</c:v>
                </c:pt>
                <c:pt idx="37">
                  <c:v>13804.7985850368</c:v>
                </c:pt>
                <c:pt idx="38">
                  <c:v>9409.6599600078698</c:v>
                </c:pt>
                <c:pt idx="39">
                  <c:v>8551.3086779535097</c:v>
                </c:pt>
                <c:pt idx="40">
                  <c:v>10264.018706438699</c:v>
                </c:pt>
                <c:pt idx="41">
                  <c:v>8758.1468987334792</c:v>
                </c:pt>
                <c:pt idx="42">
                  <c:v>9818.0017857293005</c:v>
                </c:pt>
                <c:pt idx="43">
                  <c:v>12560.1694239687</c:v>
                </c:pt>
                <c:pt idx="44">
                  <c:v>9080.8557028637097</c:v>
                </c:pt>
                <c:pt idx="45">
                  <c:v>10476.899347304099</c:v>
                </c:pt>
                <c:pt idx="46">
                  <c:v>8627.1071433384604</c:v>
                </c:pt>
                <c:pt idx="47">
                  <c:v>8812.9755266641896</c:v>
                </c:pt>
                <c:pt idx="48">
                  <c:v>10173.4155887043</c:v>
                </c:pt>
                <c:pt idx="49">
                  <c:v>9314.0459425629597</c:v>
                </c:pt>
                <c:pt idx="50">
                  <c:v>8102.0598724483898</c:v>
                </c:pt>
                <c:pt idx="51">
                  <c:v>14628.316320735899</c:v>
                </c:pt>
                <c:pt idx="52">
                  <c:v>8590.6547579620092</c:v>
                </c:pt>
                <c:pt idx="53">
                  <c:v>11014.2594194872</c:v>
                </c:pt>
                <c:pt idx="54">
                  <c:v>8663.4578529876908</c:v>
                </c:pt>
                <c:pt idx="55">
                  <c:v>8319.8145895697398</c:v>
                </c:pt>
                <c:pt idx="56">
                  <c:v>9668.6532616645509</c:v>
                </c:pt>
                <c:pt idx="57">
                  <c:v>9273.63483824797</c:v>
                </c:pt>
                <c:pt idx="58">
                  <c:v>18867.405724305099</c:v>
                </c:pt>
                <c:pt idx="59">
                  <c:v>9656.7296745637905</c:v>
                </c:pt>
                <c:pt idx="60">
                  <c:v>10033.4879644432</c:v>
                </c:pt>
                <c:pt idx="61">
                  <c:v>9211.4871077528496</c:v>
                </c:pt>
                <c:pt idx="62">
                  <c:v>10825.2524377633</c:v>
                </c:pt>
                <c:pt idx="63">
                  <c:v>9683.4047096617396</c:v>
                </c:pt>
                <c:pt idx="64">
                  <c:v>11447.182043278501</c:v>
                </c:pt>
                <c:pt idx="65">
                  <c:v>15436.49813511</c:v>
                </c:pt>
                <c:pt idx="66">
                  <c:v>10514.329740565399</c:v>
                </c:pt>
                <c:pt idx="67">
                  <c:v>7931.8692841358297</c:v>
                </c:pt>
                <c:pt idx="68">
                  <c:v>15298.859061405001</c:v>
                </c:pt>
                <c:pt idx="69">
                  <c:v>7941.9563222636998</c:v>
                </c:pt>
                <c:pt idx="70">
                  <c:v>10089.6311564715</c:v>
                </c:pt>
                <c:pt idx="71">
                  <c:v>11904.0015279784</c:v>
                </c:pt>
                <c:pt idx="72">
                  <c:v>9091.0481514154599</c:v>
                </c:pt>
                <c:pt idx="73">
                  <c:v>9586.4533478988105</c:v>
                </c:pt>
                <c:pt idx="74">
                  <c:v>8689.2178690770907</c:v>
                </c:pt>
                <c:pt idx="75">
                  <c:v>9279.1553629237205</c:v>
                </c:pt>
                <c:pt idx="76">
                  <c:v>10610.0386637508</c:v>
                </c:pt>
                <c:pt idx="77">
                  <c:v>8273.5529375555307</c:v>
                </c:pt>
                <c:pt idx="78">
                  <c:v>8576.1857585712605</c:v>
                </c:pt>
                <c:pt idx="79">
                  <c:v>11956.2526722805</c:v>
                </c:pt>
                <c:pt idx="80">
                  <c:v>8262.1129401834896</c:v>
                </c:pt>
                <c:pt idx="81">
                  <c:v>10284.7768223535</c:v>
                </c:pt>
                <c:pt idx="82">
                  <c:v>10679.684284361299</c:v>
                </c:pt>
                <c:pt idx="83">
                  <c:v>8340.9302831856494</c:v>
                </c:pt>
                <c:pt idx="84">
                  <c:v>12396.0294600699</c:v>
                </c:pt>
                <c:pt idx="85">
                  <c:v>9632.2730257000403</c:v>
                </c:pt>
                <c:pt idx="86">
                  <c:v>10237.676644941799</c:v>
                </c:pt>
                <c:pt idx="87">
                  <c:v>7957.6382419773699</c:v>
                </c:pt>
                <c:pt idx="88">
                  <c:v>9561.7048077799609</c:v>
                </c:pt>
                <c:pt idx="89">
                  <c:v>14868.1006549706</c:v>
                </c:pt>
                <c:pt idx="90">
                  <c:v>8294.2341300380904</c:v>
                </c:pt>
                <c:pt idx="91">
                  <c:v>11585.1189712943</c:v>
                </c:pt>
                <c:pt idx="92">
                  <c:v>10978.519520227999</c:v>
                </c:pt>
                <c:pt idx="93">
                  <c:v>8148.8966997669904</c:v>
                </c:pt>
                <c:pt idx="94">
                  <c:v>10830.3987862792</c:v>
                </c:pt>
                <c:pt idx="95">
                  <c:v>9446.6030491860292</c:v>
                </c:pt>
                <c:pt idx="96">
                  <c:v>8429.4850069730292</c:v>
                </c:pt>
                <c:pt idx="97">
                  <c:v>10004.1846323352</c:v>
                </c:pt>
                <c:pt idx="98">
                  <c:v>13989.5520368177</c:v>
                </c:pt>
                <c:pt idx="99">
                  <c:v>19951.556314437701</c:v>
                </c:pt>
                <c:pt idx="100">
                  <c:v>12152.7515086762</c:v>
                </c:pt>
                <c:pt idx="101">
                  <c:v>10557.9697465436</c:v>
                </c:pt>
                <c:pt idx="102">
                  <c:v>20208.169422715</c:v>
                </c:pt>
                <c:pt idx="103">
                  <c:v>8046.7077695808002</c:v>
                </c:pt>
                <c:pt idx="104">
                  <c:v>9231.6335880464994</c:v>
                </c:pt>
                <c:pt idx="105">
                  <c:v>9845.8233425006201</c:v>
                </c:pt>
                <c:pt idx="106">
                  <c:v>7993.6133023052598</c:v>
                </c:pt>
                <c:pt idx="107">
                  <c:v>13195.032833453301</c:v>
                </c:pt>
                <c:pt idx="108">
                  <c:v>15454.177368598101</c:v>
                </c:pt>
                <c:pt idx="109">
                  <c:v>7960.8864644123896</c:v>
                </c:pt>
                <c:pt idx="110">
                  <c:v>7964.6468224963401</c:v>
                </c:pt>
                <c:pt idx="111">
                  <c:v>8282.88644080837</c:v>
                </c:pt>
                <c:pt idx="112">
                  <c:v>13657.0995841938</c:v>
                </c:pt>
                <c:pt idx="113">
                  <c:v>11209.1890415731</c:v>
                </c:pt>
                <c:pt idx="114">
                  <c:v>7983.6287413400396</c:v>
                </c:pt>
                <c:pt idx="115">
                  <c:v>8651.3008463925307</c:v>
                </c:pt>
                <c:pt idx="116">
                  <c:v>8627.2726943546004</c:v>
                </c:pt>
                <c:pt idx="117">
                  <c:v>8362.4837472430809</c:v>
                </c:pt>
                <c:pt idx="118">
                  <c:v>8568.9174610629707</c:v>
                </c:pt>
                <c:pt idx="119">
                  <c:v>9836.4423195995296</c:v>
                </c:pt>
                <c:pt idx="120">
                  <c:v>9191.5095139553105</c:v>
                </c:pt>
                <c:pt idx="121">
                  <c:v>10996.126263349801</c:v>
                </c:pt>
                <c:pt idx="122">
                  <c:v>9222.0529851178308</c:v>
                </c:pt>
                <c:pt idx="123">
                  <c:v>10744.1043497218</c:v>
                </c:pt>
                <c:pt idx="124">
                  <c:v>9421.1873384822102</c:v>
                </c:pt>
                <c:pt idx="125">
                  <c:v>8607.9274221204596</c:v>
                </c:pt>
                <c:pt idx="126">
                  <c:v>12266.820545312101</c:v>
                </c:pt>
                <c:pt idx="127">
                  <c:v>13349.970734095599</c:v>
                </c:pt>
                <c:pt idx="128">
                  <c:v>8423.5728300846295</c:v>
                </c:pt>
                <c:pt idx="129">
                  <c:v>10350.838891728899</c:v>
                </c:pt>
                <c:pt idx="130">
                  <c:v>11011.577424531901</c:v>
                </c:pt>
                <c:pt idx="131">
                  <c:v>8656.1850680356401</c:v>
                </c:pt>
                <c:pt idx="132">
                  <c:v>14461.5274072921</c:v>
                </c:pt>
                <c:pt idx="133">
                  <c:v>9717.2493608810601</c:v>
                </c:pt>
                <c:pt idx="134">
                  <c:v>13528.322803246099</c:v>
                </c:pt>
                <c:pt idx="135">
                  <c:v>7974.3141343010102</c:v>
                </c:pt>
                <c:pt idx="136">
                  <c:v>8034.7368495666096</c:v>
                </c:pt>
                <c:pt idx="137">
                  <c:v>9384.6975007915898</c:v>
                </c:pt>
                <c:pt idx="138">
                  <c:v>11666.7398850994</c:v>
                </c:pt>
                <c:pt idx="139">
                  <c:v>9625.7241723063908</c:v>
                </c:pt>
                <c:pt idx="140">
                  <c:v>9174.1006915090493</c:v>
                </c:pt>
                <c:pt idx="141">
                  <c:v>7980.4470735811401</c:v>
                </c:pt>
                <c:pt idx="142">
                  <c:v>8521.25093579032</c:v>
                </c:pt>
                <c:pt idx="143">
                  <c:v>10178.352697574701</c:v>
                </c:pt>
                <c:pt idx="144">
                  <c:v>9634.2277457640994</c:v>
                </c:pt>
                <c:pt idx="145">
                  <c:v>12800.6304474273</c:v>
                </c:pt>
                <c:pt idx="146">
                  <c:v>8228.7202093952601</c:v>
                </c:pt>
                <c:pt idx="147">
                  <c:v>8234.0665241916504</c:v>
                </c:pt>
                <c:pt idx="148">
                  <c:v>8979.5819859136009</c:v>
                </c:pt>
                <c:pt idx="149">
                  <c:v>11992.582282973601</c:v>
                </c:pt>
                <c:pt idx="150">
                  <c:v>7902.41376068708</c:v>
                </c:pt>
                <c:pt idx="151">
                  <c:v>9656.1976370414595</c:v>
                </c:pt>
                <c:pt idx="152">
                  <c:v>8020.1000050902703</c:v>
                </c:pt>
                <c:pt idx="153">
                  <c:v>8588.3499855903501</c:v>
                </c:pt>
                <c:pt idx="154">
                  <c:v>8097.7375653255003</c:v>
                </c:pt>
                <c:pt idx="155">
                  <c:v>8167.6414931788404</c:v>
                </c:pt>
                <c:pt idx="156">
                  <c:v>8522.5543649889096</c:v>
                </c:pt>
                <c:pt idx="157">
                  <c:v>11133.653579214901</c:v>
                </c:pt>
                <c:pt idx="158">
                  <c:v>11300.178878933901</c:v>
                </c:pt>
                <c:pt idx="159">
                  <c:v>13255.44870069</c:v>
                </c:pt>
                <c:pt idx="160">
                  <c:v>8544.8711075781903</c:v>
                </c:pt>
                <c:pt idx="161">
                  <c:v>9668.6765842758105</c:v>
                </c:pt>
                <c:pt idx="162">
                  <c:v>10168.987502903799</c:v>
                </c:pt>
                <c:pt idx="163">
                  <c:v>10143.541722805399</c:v>
                </c:pt>
                <c:pt idx="164">
                  <c:v>8523.2663804143704</c:v>
                </c:pt>
                <c:pt idx="165">
                  <c:v>9726.68567011499</c:v>
                </c:pt>
                <c:pt idx="166">
                  <c:v>17219.8896439948</c:v>
                </c:pt>
                <c:pt idx="167">
                  <c:v>8194.1725063661397</c:v>
                </c:pt>
                <c:pt idx="168">
                  <c:v>12172.9241954551</c:v>
                </c:pt>
                <c:pt idx="169">
                  <c:v>8236.2945758395599</c:v>
                </c:pt>
                <c:pt idx="170">
                  <c:v>10850.5895996288</c:v>
                </c:pt>
                <c:pt idx="171">
                  <c:v>7941.9532545325501</c:v>
                </c:pt>
                <c:pt idx="172">
                  <c:v>8154.7241690342398</c:v>
                </c:pt>
                <c:pt idx="173">
                  <c:v>8347.4855232555201</c:v>
                </c:pt>
                <c:pt idx="174">
                  <c:v>9073.6099244604593</c:v>
                </c:pt>
                <c:pt idx="175">
                  <c:v>17638.012981315202</c:v>
                </c:pt>
                <c:pt idx="176">
                  <c:v>11675.0808237745</c:v>
                </c:pt>
                <c:pt idx="177">
                  <c:v>8424.74170594932</c:v>
                </c:pt>
                <c:pt idx="178">
                  <c:v>11285.6027575431</c:v>
                </c:pt>
                <c:pt idx="179">
                  <c:v>7983.8599153261903</c:v>
                </c:pt>
                <c:pt idx="180">
                  <c:v>10783.201470129199</c:v>
                </c:pt>
                <c:pt idx="181">
                  <c:v>7947.68643434558</c:v>
                </c:pt>
                <c:pt idx="182">
                  <c:v>15348.6200103599</c:v>
                </c:pt>
                <c:pt idx="183">
                  <c:v>17819.891300193001</c:v>
                </c:pt>
                <c:pt idx="184">
                  <c:v>8622.3027590570491</c:v>
                </c:pt>
                <c:pt idx="185">
                  <c:v>9153.8205558357404</c:v>
                </c:pt>
                <c:pt idx="186">
                  <c:v>11623.0873420728</c:v>
                </c:pt>
                <c:pt idx="187">
                  <c:v>9991.64465439175</c:v>
                </c:pt>
                <c:pt idx="188">
                  <c:v>11048.658800591</c:v>
                </c:pt>
                <c:pt idx="189">
                  <c:v>7901.7232927924897</c:v>
                </c:pt>
                <c:pt idx="190">
                  <c:v>11145.777903762701</c:v>
                </c:pt>
                <c:pt idx="191">
                  <c:v>11415.293659193099</c:v>
                </c:pt>
                <c:pt idx="192">
                  <c:v>9836.6435456667696</c:v>
                </c:pt>
                <c:pt idx="193">
                  <c:v>8443.8837027087393</c:v>
                </c:pt>
                <c:pt idx="194">
                  <c:v>8322.5157480116395</c:v>
                </c:pt>
                <c:pt idx="195">
                  <c:v>14687.321442030699</c:v>
                </c:pt>
                <c:pt idx="196">
                  <c:v>11930.5801682358</c:v>
                </c:pt>
                <c:pt idx="197">
                  <c:v>8380.6476822188197</c:v>
                </c:pt>
                <c:pt idx="198">
                  <c:v>8246.8771640325504</c:v>
                </c:pt>
                <c:pt idx="199">
                  <c:v>8116.0060062988496</c:v>
                </c:pt>
                <c:pt idx="200">
                  <c:v>8293.0579121524297</c:v>
                </c:pt>
                <c:pt idx="201">
                  <c:v>8121.7020023713003</c:v>
                </c:pt>
                <c:pt idx="202">
                  <c:v>10153.343539215901</c:v>
                </c:pt>
                <c:pt idx="203">
                  <c:v>19567.3255668085</c:v>
                </c:pt>
                <c:pt idx="204">
                  <c:v>13688.505028359899</c:v>
                </c:pt>
                <c:pt idx="205">
                  <c:v>10194.9010506297</c:v>
                </c:pt>
                <c:pt idx="206">
                  <c:v>9432.5815951510904</c:v>
                </c:pt>
                <c:pt idx="207">
                  <c:v>8977.1104510946807</c:v>
                </c:pt>
                <c:pt idx="208">
                  <c:v>7986.3106828542705</c:v>
                </c:pt>
                <c:pt idx="209">
                  <c:v>8818.8343159668202</c:v>
                </c:pt>
                <c:pt idx="210">
                  <c:v>9217.0420019925205</c:v>
                </c:pt>
                <c:pt idx="211">
                  <c:v>8725.7554580801807</c:v>
                </c:pt>
                <c:pt idx="212">
                  <c:v>8340.11346659027</c:v>
                </c:pt>
                <c:pt idx="213">
                  <c:v>8032.8841233209396</c:v>
                </c:pt>
                <c:pt idx="214">
                  <c:v>12756.0019845755</c:v>
                </c:pt>
                <c:pt idx="215">
                  <c:v>8281.7906084547703</c:v>
                </c:pt>
                <c:pt idx="216">
                  <c:v>9261.8891969634897</c:v>
                </c:pt>
                <c:pt idx="217">
                  <c:v>8874.7271853643997</c:v>
                </c:pt>
                <c:pt idx="218">
                  <c:v>8787.1788500989005</c:v>
                </c:pt>
                <c:pt idx="219">
                  <c:v>10675.943651039301</c:v>
                </c:pt>
                <c:pt idx="220">
                  <c:v>14135.8493907305</c:v>
                </c:pt>
                <c:pt idx="221">
                  <c:v>8819.3713162152198</c:v>
                </c:pt>
                <c:pt idx="222">
                  <c:v>10412.822567986899</c:v>
                </c:pt>
                <c:pt idx="223">
                  <c:v>14785.3224202498</c:v>
                </c:pt>
                <c:pt idx="224">
                  <c:v>11550.970722944399</c:v>
                </c:pt>
                <c:pt idx="225">
                  <c:v>17799.5532355789</c:v>
                </c:pt>
                <c:pt idx="226">
                  <c:v>10793.2086417298</c:v>
                </c:pt>
                <c:pt idx="227">
                  <c:v>11862.6584723217</c:v>
                </c:pt>
                <c:pt idx="228">
                  <c:v>8082.8468403609004</c:v>
                </c:pt>
                <c:pt idx="229">
                  <c:v>11888.205976236201</c:v>
                </c:pt>
                <c:pt idx="230">
                  <c:v>8387.9190825758305</c:v>
                </c:pt>
                <c:pt idx="231">
                  <c:v>12517.246156936601</c:v>
                </c:pt>
                <c:pt idx="232">
                  <c:v>12074.3348702864</c:v>
                </c:pt>
                <c:pt idx="233">
                  <c:v>13217.063386522899</c:v>
                </c:pt>
                <c:pt idx="234">
                  <c:v>8250.6249927803401</c:v>
                </c:pt>
                <c:pt idx="235">
                  <c:v>9753.3601990478201</c:v>
                </c:pt>
                <c:pt idx="236">
                  <c:v>9301.49129921852</c:v>
                </c:pt>
                <c:pt idx="237">
                  <c:v>10329.1413858545</c:v>
                </c:pt>
                <c:pt idx="238">
                  <c:v>13567.5255525269</c:v>
                </c:pt>
                <c:pt idx="239">
                  <c:v>16356.705788790799</c:v>
                </c:pt>
                <c:pt idx="240">
                  <c:v>12814.708019399601</c:v>
                </c:pt>
                <c:pt idx="241">
                  <c:v>9863.3356949343997</c:v>
                </c:pt>
                <c:pt idx="242">
                  <c:v>9481.8791239764705</c:v>
                </c:pt>
                <c:pt idx="243">
                  <c:v>10427.186377182899</c:v>
                </c:pt>
                <c:pt idx="244">
                  <c:v>8594.7141939182402</c:v>
                </c:pt>
                <c:pt idx="245">
                  <c:v>9543.8457779884302</c:v>
                </c:pt>
                <c:pt idx="246">
                  <c:v>8586.3622383192796</c:v>
                </c:pt>
                <c:pt idx="247">
                  <c:v>9041.8447663072802</c:v>
                </c:pt>
                <c:pt idx="248">
                  <c:v>12517.193005762399</c:v>
                </c:pt>
                <c:pt idx="249">
                  <c:v>9049.8019936877408</c:v>
                </c:pt>
                <c:pt idx="250">
                  <c:v>11170.744629328399</c:v>
                </c:pt>
                <c:pt idx="251">
                  <c:v>8888.4475461720594</c:v>
                </c:pt>
                <c:pt idx="252">
                  <c:v>10195.4913194162</c:v>
                </c:pt>
                <c:pt idx="253">
                  <c:v>10324.761659510599</c:v>
                </c:pt>
                <c:pt idx="254">
                  <c:v>11055.24720652</c:v>
                </c:pt>
                <c:pt idx="255">
                  <c:v>9735.2829573899398</c:v>
                </c:pt>
                <c:pt idx="256">
                  <c:v>15485.7296733723</c:v>
                </c:pt>
                <c:pt idx="257">
                  <c:v>9696.9230024963799</c:v>
                </c:pt>
                <c:pt idx="258">
                  <c:v>11875.6252815322</c:v>
                </c:pt>
                <c:pt idx="259">
                  <c:v>8459.3883939418702</c:v>
                </c:pt>
                <c:pt idx="260">
                  <c:v>8979.4041782055392</c:v>
                </c:pt>
                <c:pt idx="261">
                  <c:v>11960.920332612999</c:v>
                </c:pt>
                <c:pt idx="262">
                  <c:v>12355.016649831899</c:v>
                </c:pt>
                <c:pt idx="263">
                  <c:v>7919.5537810091901</c:v>
                </c:pt>
                <c:pt idx="264">
                  <c:v>14605.704795121699</c:v>
                </c:pt>
                <c:pt idx="265">
                  <c:v>12663.1917478006</c:v>
                </c:pt>
                <c:pt idx="266">
                  <c:v>8391.6199196979906</c:v>
                </c:pt>
                <c:pt idx="267">
                  <c:v>9900.7585068501103</c:v>
                </c:pt>
                <c:pt idx="268">
                  <c:v>13808.5334716281</c:v>
                </c:pt>
                <c:pt idx="269">
                  <c:v>8206.2600254074805</c:v>
                </c:pt>
                <c:pt idx="270">
                  <c:v>12714.592505705899</c:v>
                </c:pt>
                <c:pt idx="271">
                  <c:v>8461.8350196680003</c:v>
                </c:pt>
                <c:pt idx="272">
                  <c:v>7955.2497617941099</c:v>
                </c:pt>
                <c:pt idx="273">
                  <c:v>8985.1619116167003</c:v>
                </c:pt>
                <c:pt idx="274">
                  <c:v>9586.5958513442602</c:v>
                </c:pt>
                <c:pt idx="275">
                  <c:v>8328.7650626062295</c:v>
                </c:pt>
                <c:pt idx="276">
                  <c:v>8932.9464918030008</c:v>
                </c:pt>
                <c:pt idx="277">
                  <c:v>9562.7501387517805</c:v>
                </c:pt>
                <c:pt idx="278">
                  <c:v>11359.8833484396</c:v>
                </c:pt>
                <c:pt idx="279">
                  <c:v>9978.4173949664691</c:v>
                </c:pt>
                <c:pt idx="280">
                  <c:v>15077.922318659001</c:v>
                </c:pt>
                <c:pt idx="281">
                  <c:v>8981.3438393957404</c:v>
                </c:pt>
                <c:pt idx="282">
                  <c:v>10421.326611816799</c:v>
                </c:pt>
                <c:pt idx="283">
                  <c:v>9975.2189765910607</c:v>
                </c:pt>
                <c:pt idx="284">
                  <c:v>8046.89715400572</c:v>
                </c:pt>
                <c:pt idx="285">
                  <c:v>8169.5654334690398</c:v>
                </c:pt>
                <c:pt idx="286">
                  <c:v>14046.506473600401</c:v>
                </c:pt>
                <c:pt idx="287">
                  <c:v>10196.607458157499</c:v>
                </c:pt>
                <c:pt idx="288">
                  <c:v>8660.0432070735696</c:v>
                </c:pt>
                <c:pt idx="289">
                  <c:v>8379.2821929455895</c:v>
                </c:pt>
                <c:pt idx="290">
                  <c:v>8181.4259870142696</c:v>
                </c:pt>
                <c:pt idx="291">
                  <c:v>8626.2375977759293</c:v>
                </c:pt>
                <c:pt idx="292">
                  <c:v>9305.3885745255102</c:v>
                </c:pt>
                <c:pt idx="293">
                  <c:v>11263.8722888337</c:v>
                </c:pt>
                <c:pt idx="294">
                  <c:v>13756.3632934576</c:v>
                </c:pt>
                <c:pt idx="295">
                  <c:v>8958.7362554801093</c:v>
                </c:pt>
                <c:pt idx="296">
                  <c:v>8433.0658567327591</c:v>
                </c:pt>
                <c:pt idx="297">
                  <c:v>8065.7585462121197</c:v>
                </c:pt>
                <c:pt idx="298">
                  <c:v>8681.36189251215</c:v>
                </c:pt>
                <c:pt idx="299">
                  <c:v>8793.8216088194094</c:v>
                </c:pt>
                <c:pt idx="300">
                  <c:v>9728.2412242636801</c:v>
                </c:pt>
                <c:pt idx="301">
                  <c:v>13609.0167518407</c:v>
                </c:pt>
                <c:pt idx="302">
                  <c:v>21738.936190797602</c:v>
                </c:pt>
                <c:pt idx="303">
                  <c:v>8904.2049525935909</c:v>
                </c:pt>
                <c:pt idx="304">
                  <c:v>8777.6213457864596</c:v>
                </c:pt>
                <c:pt idx="305">
                  <c:v>10154.3648502705</c:v>
                </c:pt>
                <c:pt idx="306">
                  <c:v>10599.6396070146</c:v>
                </c:pt>
                <c:pt idx="307">
                  <c:v>10754.327326557899</c:v>
                </c:pt>
                <c:pt idx="308">
                  <c:v>9876.9869034729109</c:v>
                </c:pt>
                <c:pt idx="309">
                  <c:v>9172.6662658141104</c:v>
                </c:pt>
                <c:pt idx="310">
                  <c:v>10399.552009073799</c:v>
                </c:pt>
                <c:pt idx="311">
                  <c:v>8017.1956256426502</c:v>
                </c:pt>
                <c:pt idx="312">
                  <c:v>10446.3263217773</c:v>
                </c:pt>
                <c:pt idx="313">
                  <c:v>8195.5433755394497</c:v>
                </c:pt>
                <c:pt idx="314">
                  <c:v>9053.7609117072498</c:v>
                </c:pt>
                <c:pt idx="315">
                  <c:v>8148.9073178470699</c:v>
                </c:pt>
                <c:pt idx="316">
                  <c:v>9074.0375087416596</c:v>
                </c:pt>
                <c:pt idx="317">
                  <c:v>8973.1844359983406</c:v>
                </c:pt>
                <c:pt idx="318">
                  <c:v>8806.4435886113406</c:v>
                </c:pt>
                <c:pt idx="319">
                  <c:v>9615.5700723976206</c:v>
                </c:pt>
                <c:pt idx="320">
                  <c:v>14563.989790163499</c:v>
                </c:pt>
                <c:pt idx="321">
                  <c:v>10172.299363977399</c:v>
                </c:pt>
                <c:pt idx="322">
                  <c:v>10444.038766809201</c:v>
                </c:pt>
                <c:pt idx="323">
                  <c:v>12386.4289098277</c:v>
                </c:pt>
                <c:pt idx="324">
                  <c:v>9421.8796530400305</c:v>
                </c:pt>
                <c:pt idx="325">
                  <c:v>15881.669194608001</c:v>
                </c:pt>
                <c:pt idx="326">
                  <c:v>16170.6661553575</c:v>
                </c:pt>
                <c:pt idx="327">
                  <c:v>12722.467940853199</c:v>
                </c:pt>
                <c:pt idx="328">
                  <c:v>9856.4653785867304</c:v>
                </c:pt>
                <c:pt idx="329">
                  <c:v>9544.2363217104703</c:v>
                </c:pt>
                <c:pt idx="330">
                  <c:v>7992.3715533938202</c:v>
                </c:pt>
                <c:pt idx="331">
                  <c:v>8824.3576981109709</c:v>
                </c:pt>
                <c:pt idx="332">
                  <c:v>9186.6802502089504</c:v>
                </c:pt>
                <c:pt idx="333">
                  <c:v>8318.5617171722897</c:v>
                </c:pt>
                <c:pt idx="334">
                  <c:v>15014.2348632254</c:v>
                </c:pt>
                <c:pt idx="335">
                  <c:v>8070.4699913598997</c:v>
                </c:pt>
                <c:pt idx="336">
                  <c:v>11931.7226247694</c:v>
                </c:pt>
                <c:pt idx="337">
                  <c:v>11187.541338913001</c:v>
                </c:pt>
                <c:pt idx="338">
                  <c:v>10969.262815632799</c:v>
                </c:pt>
                <c:pt idx="339">
                  <c:v>9192.8638270151605</c:v>
                </c:pt>
                <c:pt idx="340">
                  <c:v>9140.5811886001102</c:v>
                </c:pt>
                <c:pt idx="341">
                  <c:v>10301.4562801458</c:v>
                </c:pt>
                <c:pt idx="342">
                  <c:v>8012.0353506157699</c:v>
                </c:pt>
                <c:pt idx="343">
                  <c:v>9362.8528373931003</c:v>
                </c:pt>
                <c:pt idx="344">
                  <c:v>11364.607234094299</c:v>
                </c:pt>
                <c:pt idx="345">
                  <c:v>9139.7957291950297</c:v>
                </c:pt>
                <c:pt idx="346">
                  <c:v>8870.2506052256304</c:v>
                </c:pt>
                <c:pt idx="347">
                  <c:v>8143.9535514960799</c:v>
                </c:pt>
                <c:pt idx="348">
                  <c:v>9333.2108197086</c:v>
                </c:pt>
                <c:pt idx="349">
                  <c:v>8619.7844831783696</c:v>
                </c:pt>
                <c:pt idx="350">
                  <c:v>8844.9108244994204</c:v>
                </c:pt>
                <c:pt idx="351">
                  <c:v>15218.574940717601</c:v>
                </c:pt>
                <c:pt idx="352">
                  <c:v>14167.9437365952</c:v>
                </c:pt>
                <c:pt idx="353">
                  <c:v>14639.6840856286</c:v>
                </c:pt>
                <c:pt idx="354">
                  <c:v>16761.8041152777</c:v>
                </c:pt>
                <c:pt idx="355">
                  <c:v>14960.599424071899</c:v>
                </c:pt>
                <c:pt idx="356">
                  <c:v>12987.0861630124</c:v>
                </c:pt>
                <c:pt idx="357">
                  <c:v>14232.6642524859</c:v>
                </c:pt>
                <c:pt idx="358">
                  <c:v>8259.8185266018008</c:v>
                </c:pt>
                <c:pt idx="359">
                  <c:v>8951.9439897135799</c:v>
                </c:pt>
                <c:pt idx="360">
                  <c:v>11501.188561556301</c:v>
                </c:pt>
                <c:pt idx="361">
                  <c:v>15130.1129574473</c:v>
                </c:pt>
                <c:pt idx="362">
                  <c:v>9628.6627624325793</c:v>
                </c:pt>
                <c:pt idx="363">
                  <c:v>10567.933964627</c:v>
                </c:pt>
                <c:pt idx="364">
                  <c:v>8619.4470021926099</c:v>
                </c:pt>
                <c:pt idx="365">
                  <c:v>9202.1516547019401</c:v>
                </c:pt>
                <c:pt idx="366">
                  <c:v>11298.952403572501</c:v>
                </c:pt>
                <c:pt idx="367">
                  <c:v>9369.7216556273397</c:v>
                </c:pt>
                <c:pt idx="368">
                  <c:v>9298.5942547996001</c:v>
                </c:pt>
                <c:pt idx="369">
                  <c:v>9883.2025463173995</c:v>
                </c:pt>
                <c:pt idx="370">
                  <c:v>9787.8049292075302</c:v>
                </c:pt>
                <c:pt idx="371">
                  <c:v>9572.1032744864806</c:v>
                </c:pt>
                <c:pt idx="372">
                  <c:v>9159.46312552981</c:v>
                </c:pt>
                <c:pt idx="373">
                  <c:v>12677.293566652401</c:v>
                </c:pt>
                <c:pt idx="374">
                  <c:v>10709.278078159399</c:v>
                </c:pt>
                <c:pt idx="375">
                  <c:v>8529.3767162312797</c:v>
                </c:pt>
                <c:pt idx="376">
                  <c:v>10514.772759931</c:v>
                </c:pt>
                <c:pt idx="377">
                  <c:v>8462.4139736062898</c:v>
                </c:pt>
                <c:pt idx="378">
                  <c:v>14377.2945032855</c:v>
                </c:pt>
                <c:pt idx="379">
                  <c:v>12812.2465080766</c:v>
                </c:pt>
                <c:pt idx="380">
                  <c:v>7975.1499739880601</c:v>
                </c:pt>
                <c:pt idx="381">
                  <c:v>8008.7365316412497</c:v>
                </c:pt>
                <c:pt idx="382">
                  <c:v>8502.2621157134399</c:v>
                </c:pt>
                <c:pt idx="383">
                  <c:v>10174.4360016562</c:v>
                </c:pt>
                <c:pt idx="384">
                  <c:v>10045.7072683847</c:v>
                </c:pt>
                <c:pt idx="385">
                  <c:v>8023.49126864544</c:v>
                </c:pt>
                <c:pt idx="386">
                  <c:v>11381.032488855601</c:v>
                </c:pt>
                <c:pt idx="387">
                  <c:v>8264.9856468014495</c:v>
                </c:pt>
                <c:pt idx="388">
                  <c:v>9862.1363026528197</c:v>
                </c:pt>
                <c:pt idx="389">
                  <c:v>8374.4718437364299</c:v>
                </c:pt>
                <c:pt idx="390">
                  <c:v>10338.0456926146</c:v>
                </c:pt>
                <c:pt idx="391">
                  <c:v>13900.691745996801</c:v>
                </c:pt>
                <c:pt idx="392">
                  <c:v>8550.7710436236703</c:v>
                </c:pt>
                <c:pt idx="393">
                  <c:v>9679.8996566831102</c:v>
                </c:pt>
                <c:pt idx="394">
                  <c:v>8128.1614174933002</c:v>
                </c:pt>
                <c:pt idx="395">
                  <c:v>11448.1743140953</c:v>
                </c:pt>
                <c:pt idx="396">
                  <c:v>9648.3744493283994</c:v>
                </c:pt>
                <c:pt idx="397">
                  <c:v>8892.2983518215406</c:v>
                </c:pt>
                <c:pt idx="398">
                  <c:v>9991.9863568085893</c:v>
                </c:pt>
                <c:pt idx="399">
                  <c:v>8166.2673318460302</c:v>
                </c:pt>
                <c:pt idx="400">
                  <c:v>9239.5428516586708</c:v>
                </c:pt>
                <c:pt idx="401">
                  <c:v>9925.0111185495898</c:v>
                </c:pt>
                <c:pt idx="402">
                  <c:v>12055.1840620037</c:v>
                </c:pt>
                <c:pt idx="403">
                  <c:v>8068.47743437803</c:v>
                </c:pt>
                <c:pt idx="404">
                  <c:v>13727.389710825801</c:v>
                </c:pt>
                <c:pt idx="405">
                  <c:v>15283.729286522301</c:v>
                </c:pt>
                <c:pt idx="406">
                  <c:v>8292.4611453507096</c:v>
                </c:pt>
                <c:pt idx="407">
                  <c:v>12735.013588100001</c:v>
                </c:pt>
                <c:pt idx="408">
                  <c:v>8274.4421133609703</c:v>
                </c:pt>
                <c:pt idx="409">
                  <c:v>11439.2862139223</c:v>
                </c:pt>
                <c:pt idx="410">
                  <c:v>8111.6964267425901</c:v>
                </c:pt>
                <c:pt idx="411">
                  <c:v>23281.390497061398</c:v>
                </c:pt>
                <c:pt idx="412">
                  <c:v>13749.848790631</c:v>
                </c:pt>
                <c:pt idx="413">
                  <c:v>23008.981295970501</c:v>
                </c:pt>
                <c:pt idx="414">
                  <c:v>11123.1832114763</c:v>
                </c:pt>
                <c:pt idx="415">
                  <c:v>10237.781816664799</c:v>
                </c:pt>
                <c:pt idx="416">
                  <c:v>9102.1573927244008</c:v>
                </c:pt>
                <c:pt idx="417">
                  <c:v>8403.2722986182507</c:v>
                </c:pt>
                <c:pt idx="418">
                  <c:v>9665.0470825354696</c:v>
                </c:pt>
                <c:pt idx="419">
                  <c:v>14012.086431956899</c:v>
                </c:pt>
                <c:pt idx="420">
                  <c:v>8393.8265575832393</c:v>
                </c:pt>
                <c:pt idx="421">
                  <c:v>12405.824791835599</c:v>
                </c:pt>
                <c:pt idx="422">
                  <c:v>15041.4297920709</c:v>
                </c:pt>
                <c:pt idx="423">
                  <c:v>17094.895047027399</c:v>
                </c:pt>
                <c:pt idx="424">
                  <c:v>11599.2210809069</c:v>
                </c:pt>
                <c:pt idx="425">
                  <c:v>10774.871436851899</c:v>
                </c:pt>
                <c:pt idx="426">
                  <c:v>10065.0017697892</c:v>
                </c:pt>
                <c:pt idx="427">
                  <c:v>7899.0442300308096</c:v>
                </c:pt>
                <c:pt idx="428">
                  <c:v>9912.5548060118508</c:v>
                </c:pt>
                <c:pt idx="429">
                  <c:v>16235.281051252799</c:v>
                </c:pt>
                <c:pt idx="430">
                  <c:v>15547.184308284201</c:v>
                </c:pt>
                <c:pt idx="431">
                  <c:v>10403.635956841001</c:v>
                </c:pt>
                <c:pt idx="432">
                  <c:v>12336.843610259401</c:v>
                </c:pt>
                <c:pt idx="433">
                  <c:v>7946.2869623877004</c:v>
                </c:pt>
                <c:pt idx="434">
                  <c:v>16775.226106173101</c:v>
                </c:pt>
                <c:pt idx="435">
                  <c:v>7976.7072701589404</c:v>
                </c:pt>
                <c:pt idx="436">
                  <c:v>14776.1126377155</c:v>
                </c:pt>
                <c:pt idx="437">
                  <c:v>9178.7868606622706</c:v>
                </c:pt>
                <c:pt idx="438">
                  <c:v>7947.07728945899</c:v>
                </c:pt>
                <c:pt idx="439">
                  <c:v>13646.1844339457</c:v>
                </c:pt>
                <c:pt idx="440">
                  <c:v>10824.806019366901</c:v>
                </c:pt>
                <c:pt idx="441">
                  <c:v>8709.650197293</c:v>
                </c:pt>
                <c:pt idx="442">
                  <c:v>8718.4780784694503</c:v>
                </c:pt>
                <c:pt idx="443">
                  <c:v>14258.5542565498</c:v>
                </c:pt>
                <c:pt idx="444">
                  <c:v>9978.6896701975293</c:v>
                </c:pt>
                <c:pt idx="445">
                  <c:v>9060.98918639765</c:v>
                </c:pt>
                <c:pt idx="446">
                  <c:v>9473.04152879924</c:v>
                </c:pt>
                <c:pt idx="447">
                  <c:v>12742.9486677935</c:v>
                </c:pt>
                <c:pt idx="448">
                  <c:v>11844.1773141867</c:v>
                </c:pt>
                <c:pt idx="449">
                  <c:v>11981.0300798068</c:v>
                </c:pt>
                <c:pt idx="450">
                  <c:v>10717.705907265399</c:v>
                </c:pt>
                <c:pt idx="451">
                  <c:v>8544.7910739197105</c:v>
                </c:pt>
                <c:pt idx="452">
                  <c:v>12795.999107134799</c:v>
                </c:pt>
                <c:pt idx="453">
                  <c:v>7946.85604806434</c:v>
                </c:pt>
                <c:pt idx="454">
                  <c:v>15544.3698206804</c:v>
                </c:pt>
                <c:pt idx="455">
                  <c:v>8431.93307477905</c:v>
                </c:pt>
                <c:pt idx="456">
                  <c:v>11392.058002014001</c:v>
                </c:pt>
                <c:pt idx="457">
                  <c:v>9722.8270760369596</c:v>
                </c:pt>
                <c:pt idx="458">
                  <c:v>8272.68282411574</c:v>
                </c:pt>
                <c:pt idx="459">
                  <c:v>8252.6192887869402</c:v>
                </c:pt>
                <c:pt idx="460">
                  <c:v>9479.8638398441999</c:v>
                </c:pt>
                <c:pt idx="461">
                  <c:v>9300.7708444857108</c:v>
                </c:pt>
                <c:pt idx="462">
                  <c:v>9030.8376395296491</c:v>
                </c:pt>
                <c:pt idx="463">
                  <c:v>8016.1575491542899</c:v>
                </c:pt>
                <c:pt idx="464">
                  <c:v>7977.3472544816595</c:v>
                </c:pt>
                <c:pt idx="465">
                  <c:v>8975.4173983301407</c:v>
                </c:pt>
                <c:pt idx="466">
                  <c:v>8790.3663738136202</c:v>
                </c:pt>
                <c:pt idx="467">
                  <c:v>10182.1285729637</c:v>
                </c:pt>
                <c:pt idx="468">
                  <c:v>16440.496095295901</c:v>
                </c:pt>
                <c:pt idx="469">
                  <c:v>8781.5707861266892</c:v>
                </c:pt>
                <c:pt idx="470">
                  <c:v>11509.0896502137</c:v>
                </c:pt>
                <c:pt idx="471">
                  <c:v>10961.9349582052</c:v>
                </c:pt>
                <c:pt idx="472">
                  <c:v>11225.2254558191</c:v>
                </c:pt>
                <c:pt idx="473">
                  <c:v>10320.1240527133</c:v>
                </c:pt>
                <c:pt idx="474">
                  <c:v>8909.6785910365707</c:v>
                </c:pt>
                <c:pt idx="475">
                  <c:v>9111.0453428700293</c:v>
                </c:pt>
                <c:pt idx="476">
                  <c:v>12041.035256794899</c:v>
                </c:pt>
                <c:pt idx="477">
                  <c:v>12520.056122632201</c:v>
                </c:pt>
                <c:pt idx="478">
                  <c:v>12870.4355189175</c:v>
                </c:pt>
                <c:pt idx="479">
                  <c:v>10420.112152621499</c:v>
                </c:pt>
                <c:pt idx="480">
                  <c:v>11956.934227309701</c:v>
                </c:pt>
                <c:pt idx="481">
                  <c:v>8794.3687170942503</c:v>
                </c:pt>
                <c:pt idx="482">
                  <c:v>9881.5455958926505</c:v>
                </c:pt>
                <c:pt idx="483">
                  <c:v>8022.5886005824796</c:v>
                </c:pt>
                <c:pt idx="484">
                  <c:v>10557.2746488951</c:v>
                </c:pt>
                <c:pt idx="485">
                  <c:v>8701.0437257488593</c:v>
                </c:pt>
                <c:pt idx="486">
                  <c:v>9518.2417086283294</c:v>
                </c:pt>
                <c:pt idx="487">
                  <c:v>10917.383848349</c:v>
                </c:pt>
                <c:pt idx="488">
                  <c:v>9570.1327891548808</c:v>
                </c:pt>
                <c:pt idx="489">
                  <c:v>13049.036233848399</c:v>
                </c:pt>
                <c:pt idx="490">
                  <c:v>9178.0794847667803</c:v>
                </c:pt>
                <c:pt idx="491">
                  <c:v>9582.9614508965205</c:v>
                </c:pt>
                <c:pt idx="492">
                  <c:v>11451.943620206999</c:v>
                </c:pt>
                <c:pt idx="493">
                  <c:v>10763.4445574978</c:v>
                </c:pt>
                <c:pt idx="494">
                  <c:v>8115.9030492560096</c:v>
                </c:pt>
                <c:pt idx="495">
                  <c:v>14546.347901200899</c:v>
                </c:pt>
                <c:pt idx="496">
                  <c:v>8115.1176512725397</c:v>
                </c:pt>
                <c:pt idx="497">
                  <c:v>16692.002955743701</c:v>
                </c:pt>
                <c:pt idx="498">
                  <c:v>8528.8533961619196</c:v>
                </c:pt>
                <c:pt idx="499">
                  <c:v>11453.4916544364</c:v>
                </c:pt>
                <c:pt idx="500">
                  <c:v>11735.761262198699</c:v>
                </c:pt>
                <c:pt idx="501">
                  <c:v>9472.0629255788899</c:v>
                </c:pt>
                <c:pt idx="502">
                  <c:v>13877.8120721746</c:v>
                </c:pt>
                <c:pt idx="503">
                  <c:v>13441.0455054429</c:v>
                </c:pt>
                <c:pt idx="504">
                  <c:v>12185.3125498105</c:v>
                </c:pt>
                <c:pt idx="505">
                  <c:v>9112.8522002646605</c:v>
                </c:pt>
                <c:pt idx="506">
                  <c:v>8160.23382653728</c:v>
                </c:pt>
                <c:pt idx="507">
                  <c:v>12445.6340235512</c:v>
                </c:pt>
                <c:pt idx="508">
                  <c:v>9864.7042725591109</c:v>
                </c:pt>
                <c:pt idx="509">
                  <c:v>12164.935391413401</c:v>
                </c:pt>
                <c:pt idx="510">
                  <c:v>8213.85247135381</c:v>
                </c:pt>
                <c:pt idx="511">
                  <c:v>10335.1110948596</c:v>
                </c:pt>
                <c:pt idx="512">
                  <c:v>9945.6268739505904</c:v>
                </c:pt>
                <c:pt idx="513">
                  <c:v>9419.0713363781197</c:v>
                </c:pt>
                <c:pt idx="514">
                  <c:v>10053.527836507799</c:v>
                </c:pt>
                <c:pt idx="515">
                  <c:v>9229.8678311426193</c:v>
                </c:pt>
                <c:pt idx="516">
                  <c:v>12808.9071109989</c:v>
                </c:pt>
                <c:pt idx="517">
                  <c:v>8671.7664028298605</c:v>
                </c:pt>
                <c:pt idx="518">
                  <c:v>8538.8960826187304</c:v>
                </c:pt>
                <c:pt idx="519">
                  <c:v>8817.1588211948401</c:v>
                </c:pt>
                <c:pt idx="520">
                  <c:v>14431.5669518861</c:v>
                </c:pt>
                <c:pt idx="521">
                  <c:v>8547.3339527462304</c:v>
                </c:pt>
                <c:pt idx="522">
                  <c:v>11157.8461987503</c:v>
                </c:pt>
                <c:pt idx="523">
                  <c:v>9490.5142138217707</c:v>
                </c:pt>
                <c:pt idx="524">
                  <c:v>12528.117613288399</c:v>
                </c:pt>
                <c:pt idx="525">
                  <c:v>12148.823971882701</c:v>
                </c:pt>
                <c:pt idx="526">
                  <c:v>13609.1202776796</c:v>
                </c:pt>
                <c:pt idx="527">
                  <c:v>10464.925417475601</c:v>
                </c:pt>
                <c:pt idx="528">
                  <c:v>9380.7688347304302</c:v>
                </c:pt>
                <c:pt idx="529">
                  <c:v>9947.4655954646605</c:v>
                </c:pt>
                <c:pt idx="530">
                  <c:v>8311.1990666545898</c:v>
                </c:pt>
                <c:pt idx="531">
                  <c:v>11063.2140376762</c:v>
                </c:pt>
                <c:pt idx="532">
                  <c:v>14917.2275467616</c:v>
                </c:pt>
                <c:pt idx="533">
                  <c:v>12799.8836186756</c:v>
                </c:pt>
                <c:pt idx="534">
                  <c:v>13054.842076229101</c:v>
                </c:pt>
                <c:pt idx="535">
                  <c:v>10572.0340774913</c:v>
                </c:pt>
                <c:pt idx="536">
                  <c:v>10518.2678863114</c:v>
                </c:pt>
                <c:pt idx="537">
                  <c:v>10922.517146638</c:v>
                </c:pt>
                <c:pt idx="538">
                  <c:v>15270.709021111499</c:v>
                </c:pt>
                <c:pt idx="539">
                  <c:v>20022.821918088299</c:v>
                </c:pt>
                <c:pt idx="540">
                  <c:v>14133.195023919799</c:v>
                </c:pt>
                <c:pt idx="541">
                  <c:v>12089.3367344792</c:v>
                </c:pt>
                <c:pt idx="542">
                  <c:v>9371.6714201980594</c:v>
                </c:pt>
                <c:pt idx="543">
                  <c:v>11786.7544000084</c:v>
                </c:pt>
                <c:pt idx="544">
                  <c:v>11019.787675579601</c:v>
                </c:pt>
                <c:pt idx="545">
                  <c:v>8198.9376856621802</c:v>
                </c:pt>
                <c:pt idx="546">
                  <c:v>8406.9002565859992</c:v>
                </c:pt>
                <c:pt idx="547">
                  <c:v>13942.5749698703</c:v>
                </c:pt>
                <c:pt idx="548">
                  <c:v>7956.7668282724499</c:v>
                </c:pt>
                <c:pt idx="549">
                  <c:v>9891.9214681716894</c:v>
                </c:pt>
                <c:pt idx="550">
                  <c:v>12843.243346146999</c:v>
                </c:pt>
                <c:pt idx="551">
                  <c:v>10336.532118282001</c:v>
                </c:pt>
                <c:pt idx="552">
                  <c:v>9107.6665706016302</c:v>
                </c:pt>
                <c:pt idx="553">
                  <c:v>8359.5275435134699</c:v>
                </c:pt>
                <c:pt idx="554">
                  <c:v>8418.5614779202697</c:v>
                </c:pt>
                <c:pt idx="555">
                  <c:v>8185.7263845157504</c:v>
                </c:pt>
                <c:pt idx="556">
                  <c:v>12662.796431365199</c:v>
                </c:pt>
                <c:pt idx="557">
                  <c:v>8375.3560946481393</c:v>
                </c:pt>
                <c:pt idx="558">
                  <c:v>7936.6496816199997</c:v>
                </c:pt>
                <c:pt idx="559">
                  <c:v>16178.065024633799</c:v>
                </c:pt>
                <c:pt idx="560">
                  <c:v>12988.710181456499</c:v>
                </c:pt>
                <c:pt idx="561">
                  <c:v>10400.1549486001</c:v>
                </c:pt>
                <c:pt idx="562">
                  <c:v>9151.4863872199894</c:v>
                </c:pt>
                <c:pt idx="563">
                  <c:v>9065.7127601163702</c:v>
                </c:pt>
                <c:pt idx="564">
                  <c:v>8402.8932028559102</c:v>
                </c:pt>
                <c:pt idx="565">
                  <c:v>11335.405185473101</c:v>
                </c:pt>
                <c:pt idx="566">
                  <c:v>11393.518165581499</c:v>
                </c:pt>
                <c:pt idx="567">
                  <c:v>12362.814930119899</c:v>
                </c:pt>
                <c:pt idx="568">
                  <c:v>10636.75093611</c:v>
                </c:pt>
                <c:pt idx="569">
                  <c:v>9049.0381910606193</c:v>
                </c:pt>
                <c:pt idx="570">
                  <c:v>11092.501988685901</c:v>
                </c:pt>
                <c:pt idx="571">
                  <c:v>9612.63352875085</c:v>
                </c:pt>
                <c:pt idx="572">
                  <c:v>9614.2815717469803</c:v>
                </c:pt>
                <c:pt idx="573">
                  <c:v>8484.2438113438293</c:v>
                </c:pt>
                <c:pt idx="574">
                  <c:v>9111.2564647838808</c:v>
                </c:pt>
                <c:pt idx="575">
                  <c:v>18435.168289888101</c:v>
                </c:pt>
                <c:pt idx="576">
                  <c:v>9128.5112572547805</c:v>
                </c:pt>
                <c:pt idx="577">
                  <c:v>8417.9258529946292</c:v>
                </c:pt>
                <c:pt idx="578">
                  <c:v>8847.0325535943502</c:v>
                </c:pt>
                <c:pt idx="579">
                  <c:v>10685.1578407706</c:v>
                </c:pt>
                <c:pt idx="580">
                  <c:v>9046.1536811516107</c:v>
                </c:pt>
                <c:pt idx="581">
                  <c:v>14991.821937819601</c:v>
                </c:pt>
                <c:pt idx="582">
                  <c:v>12214.787819459199</c:v>
                </c:pt>
                <c:pt idx="583">
                  <c:v>8300.6411682185098</c:v>
                </c:pt>
                <c:pt idx="584">
                  <c:v>10492.3090092933</c:v>
                </c:pt>
                <c:pt idx="585">
                  <c:v>10160.453076878401</c:v>
                </c:pt>
                <c:pt idx="586">
                  <c:v>13523.897638168501</c:v>
                </c:pt>
                <c:pt idx="587">
                  <c:v>10360.816718112599</c:v>
                </c:pt>
                <c:pt idx="588">
                  <c:v>8771.7077025374001</c:v>
                </c:pt>
                <c:pt idx="589">
                  <c:v>8042.9845737394598</c:v>
                </c:pt>
                <c:pt idx="590">
                  <c:v>9644.2014676663293</c:v>
                </c:pt>
                <c:pt idx="591">
                  <c:v>8102.8773354321502</c:v>
                </c:pt>
                <c:pt idx="592">
                  <c:v>14911.828677532099</c:v>
                </c:pt>
                <c:pt idx="593">
                  <c:v>14377.9864944409</c:v>
                </c:pt>
                <c:pt idx="594">
                  <c:v>7996.5236011411798</c:v>
                </c:pt>
                <c:pt idx="595">
                  <c:v>7992.0803923693402</c:v>
                </c:pt>
                <c:pt idx="596">
                  <c:v>16916.1564293962</c:v>
                </c:pt>
                <c:pt idx="597">
                  <c:v>9299.0834842720105</c:v>
                </c:pt>
                <c:pt idx="598">
                  <c:v>10155.126746297999</c:v>
                </c:pt>
                <c:pt idx="599">
                  <c:v>10612.1001313332</c:v>
                </c:pt>
                <c:pt idx="600">
                  <c:v>14838.817516979399</c:v>
                </c:pt>
                <c:pt idx="601">
                  <c:v>17389.2429134622</c:v>
                </c:pt>
                <c:pt idx="602">
                  <c:v>8465.2427807260192</c:v>
                </c:pt>
                <c:pt idx="603">
                  <c:v>8700.5978580026695</c:v>
                </c:pt>
                <c:pt idx="604">
                  <c:v>10654.375440830499</c:v>
                </c:pt>
                <c:pt idx="605">
                  <c:v>11409.3960714067</c:v>
                </c:pt>
                <c:pt idx="606">
                  <c:v>10973.8707236832</c:v>
                </c:pt>
                <c:pt idx="607">
                  <c:v>10527.8273574615</c:v>
                </c:pt>
                <c:pt idx="608">
                  <c:v>8564.4302606669007</c:v>
                </c:pt>
                <c:pt idx="609">
                  <c:v>10603.118772643</c:v>
                </c:pt>
                <c:pt idx="610">
                  <c:v>11935.007389517799</c:v>
                </c:pt>
                <c:pt idx="611">
                  <c:v>7924.8805975482801</c:v>
                </c:pt>
                <c:pt idx="612">
                  <c:v>11150.334784794501</c:v>
                </c:pt>
                <c:pt idx="613">
                  <c:v>8892.7781579880102</c:v>
                </c:pt>
                <c:pt idx="614">
                  <c:v>8507.4821968915494</c:v>
                </c:pt>
                <c:pt idx="615">
                  <c:v>10412.9637303828</c:v>
                </c:pt>
                <c:pt idx="616">
                  <c:v>8037.3069094312596</c:v>
                </c:pt>
                <c:pt idx="617">
                  <c:v>7999.8231833342497</c:v>
                </c:pt>
                <c:pt idx="618">
                  <c:v>10364.935358307799</c:v>
                </c:pt>
                <c:pt idx="619">
                  <c:v>8656.9807348080794</c:v>
                </c:pt>
                <c:pt idx="620">
                  <c:v>10349.2887070497</c:v>
                </c:pt>
                <c:pt idx="621">
                  <c:v>9048.8061707168799</c:v>
                </c:pt>
                <c:pt idx="622">
                  <c:v>11395.6925470438</c:v>
                </c:pt>
                <c:pt idx="623">
                  <c:v>9254.7465947162309</c:v>
                </c:pt>
                <c:pt idx="624">
                  <c:v>12339.4645424258</c:v>
                </c:pt>
                <c:pt idx="625">
                  <c:v>10751.852504848501</c:v>
                </c:pt>
                <c:pt idx="626">
                  <c:v>8417.9122578371807</c:v>
                </c:pt>
                <c:pt idx="627">
                  <c:v>11514.5202909213</c:v>
                </c:pt>
                <c:pt idx="628">
                  <c:v>8873.1557791848609</c:v>
                </c:pt>
                <c:pt idx="629">
                  <c:v>16106.126045637</c:v>
                </c:pt>
                <c:pt idx="630">
                  <c:v>8868.0371990107105</c:v>
                </c:pt>
                <c:pt idx="631">
                  <c:v>9045.1827871799906</c:v>
                </c:pt>
                <c:pt idx="632">
                  <c:v>8145.6371368169903</c:v>
                </c:pt>
                <c:pt idx="633">
                  <c:v>12390.634597910799</c:v>
                </c:pt>
                <c:pt idx="634">
                  <c:v>10743.3007693621</c:v>
                </c:pt>
                <c:pt idx="635">
                  <c:v>12025.2154355159</c:v>
                </c:pt>
                <c:pt idx="636">
                  <c:v>8727.7711013701592</c:v>
                </c:pt>
                <c:pt idx="637">
                  <c:v>9722.5337387699692</c:v>
                </c:pt>
                <c:pt idx="638">
                  <c:v>10714.059310905801</c:v>
                </c:pt>
                <c:pt idx="639">
                  <c:v>9632.8557704214509</c:v>
                </c:pt>
                <c:pt idx="640">
                  <c:v>10170.3719740053</c:v>
                </c:pt>
                <c:pt idx="641">
                  <c:v>10058.235578369</c:v>
                </c:pt>
                <c:pt idx="642">
                  <c:v>9057.3201017531992</c:v>
                </c:pt>
                <c:pt idx="643">
                  <c:v>9120.0318609263995</c:v>
                </c:pt>
                <c:pt idx="644">
                  <c:v>9084.0942163292402</c:v>
                </c:pt>
                <c:pt idx="645">
                  <c:v>10412.778263215199</c:v>
                </c:pt>
                <c:pt idx="646">
                  <c:v>13424.216175698901</c:v>
                </c:pt>
                <c:pt idx="647">
                  <c:v>9384.5713918858291</c:v>
                </c:pt>
                <c:pt idx="648">
                  <c:v>8259.9659167025002</c:v>
                </c:pt>
                <c:pt idx="649">
                  <c:v>9542.2021122708393</c:v>
                </c:pt>
                <c:pt idx="650">
                  <c:v>13971.500887425</c:v>
                </c:pt>
                <c:pt idx="651">
                  <c:v>8025.6974493411199</c:v>
                </c:pt>
                <c:pt idx="652">
                  <c:v>8804.2290872942103</c:v>
                </c:pt>
                <c:pt idx="653">
                  <c:v>9224.5350936920495</c:v>
                </c:pt>
                <c:pt idx="654">
                  <c:v>8671.9350486604908</c:v>
                </c:pt>
                <c:pt idx="655">
                  <c:v>8373.8138148885901</c:v>
                </c:pt>
                <c:pt idx="656">
                  <c:v>12644.5480448342</c:v>
                </c:pt>
                <c:pt idx="657">
                  <c:v>9377.0099364863599</c:v>
                </c:pt>
                <c:pt idx="658">
                  <c:v>10927.298985418</c:v>
                </c:pt>
                <c:pt idx="659">
                  <c:v>11133.0133276983</c:v>
                </c:pt>
                <c:pt idx="660">
                  <c:v>8313.8812619406199</c:v>
                </c:pt>
                <c:pt idx="661">
                  <c:v>9993.2228109301504</c:v>
                </c:pt>
                <c:pt idx="662">
                  <c:v>8424.5304462189397</c:v>
                </c:pt>
                <c:pt idx="663">
                  <c:v>15359.6732885199</c:v>
                </c:pt>
                <c:pt idx="664">
                  <c:v>9950.4437519009698</c:v>
                </c:pt>
                <c:pt idx="665">
                  <c:v>8051.1384530617697</c:v>
                </c:pt>
                <c:pt idx="666">
                  <c:v>8269.6951190142008</c:v>
                </c:pt>
                <c:pt idx="667">
                  <c:v>9373.4197627308695</c:v>
                </c:pt>
                <c:pt idx="668">
                  <c:v>19010.173877040601</c:v>
                </c:pt>
                <c:pt idx="669">
                  <c:v>11204.163113322</c:v>
                </c:pt>
                <c:pt idx="670">
                  <c:v>9016.9620228903896</c:v>
                </c:pt>
                <c:pt idx="671">
                  <c:v>14646.0664149198</c:v>
                </c:pt>
                <c:pt idx="672">
                  <c:v>10752.8672435066</c:v>
                </c:pt>
                <c:pt idx="673">
                  <c:v>12855.842336056599</c:v>
                </c:pt>
                <c:pt idx="674">
                  <c:v>12971.0690770116</c:v>
                </c:pt>
                <c:pt idx="675">
                  <c:v>10007.960514533201</c:v>
                </c:pt>
                <c:pt idx="676">
                  <c:v>8038.7743592310599</c:v>
                </c:pt>
                <c:pt idx="677">
                  <c:v>8616.3867217103998</c:v>
                </c:pt>
                <c:pt idx="678">
                  <c:v>9871.0888921817805</c:v>
                </c:pt>
                <c:pt idx="679">
                  <c:v>12008.8028565694</c:v>
                </c:pt>
                <c:pt idx="680">
                  <c:v>11543.3021440869</c:v>
                </c:pt>
                <c:pt idx="681">
                  <c:v>9301.3849982839492</c:v>
                </c:pt>
                <c:pt idx="682">
                  <c:v>7940.4248665657096</c:v>
                </c:pt>
                <c:pt idx="683">
                  <c:v>9598.7666683409007</c:v>
                </c:pt>
                <c:pt idx="684">
                  <c:v>11339.230662563101</c:v>
                </c:pt>
                <c:pt idx="685">
                  <c:v>12065.3138572224</c:v>
                </c:pt>
                <c:pt idx="686">
                  <c:v>10968.029032181201</c:v>
                </c:pt>
                <c:pt idx="687">
                  <c:v>15859.6244224045</c:v>
                </c:pt>
                <c:pt idx="688">
                  <c:v>9036.8479019190199</c:v>
                </c:pt>
                <c:pt idx="689">
                  <c:v>9255.7195392119793</c:v>
                </c:pt>
                <c:pt idx="690">
                  <c:v>8210.7932267647193</c:v>
                </c:pt>
                <c:pt idx="691">
                  <c:v>11356.000098571099</c:v>
                </c:pt>
                <c:pt idx="692">
                  <c:v>7919.6772129865603</c:v>
                </c:pt>
                <c:pt idx="693">
                  <c:v>11173.2967616191</c:v>
                </c:pt>
                <c:pt idx="694">
                  <c:v>9748.5664199013008</c:v>
                </c:pt>
                <c:pt idx="695">
                  <c:v>10659.074556814599</c:v>
                </c:pt>
                <c:pt idx="696">
                  <c:v>10216.8183914742</c:v>
                </c:pt>
                <c:pt idx="697">
                  <c:v>11412.561471791199</c:v>
                </c:pt>
                <c:pt idx="698">
                  <c:v>14941.872828193</c:v>
                </c:pt>
                <c:pt idx="699">
                  <c:v>10881.059508853299</c:v>
                </c:pt>
                <c:pt idx="700">
                  <c:v>9403.4462481343508</c:v>
                </c:pt>
                <c:pt idx="701">
                  <c:v>7898.0640814820199</c:v>
                </c:pt>
                <c:pt idx="702">
                  <c:v>13057.0605724627</c:v>
                </c:pt>
                <c:pt idx="703">
                  <c:v>11498.4498680245</c:v>
                </c:pt>
                <c:pt idx="704">
                  <c:v>11385.767175491201</c:v>
                </c:pt>
                <c:pt idx="705">
                  <c:v>11570.8191252217</c:v>
                </c:pt>
                <c:pt idx="706">
                  <c:v>9117.8695689493106</c:v>
                </c:pt>
                <c:pt idx="707">
                  <c:v>9056.6734742824501</c:v>
                </c:pt>
                <c:pt idx="708">
                  <c:v>10522.199378162601</c:v>
                </c:pt>
                <c:pt idx="709">
                  <c:v>10194.0415815869</c:v>
                </c:pt>
                <c:pt idx="710">
                  <c:v>7939.8755743849797</c:v>
                </c:pt>
                <c:pt idx="711">
                  <c:v>11097.829605372301</c:v>
                </c:pt>
                <c:pt idx="712">
                  <c:v>15714.3140521394</c:v>
                </c:pt>
                <c:pt idx="713">
                  <c:v>10303.1480663606</c:v>
                </c:pt>
                <c:pt idx="714">
                  <c:v>10861.056268713201</c:v>
                </c:pt>
                <c:pt idx="715">
                  <c:v>17594.4231433118</c:v>
                </c:pt>
                <c:pt idx="716">
                  <c:v>8072.8305036408601</c:v>
                </c:pt>
                <c:pt idx="717">
                  <c:v>8081.1686202292503</c:v>
                </c:pt>
                <c:pt idx="718">
                  <c:v>10311.321049902601</c:v>
                </c:pt>
                <c:pt idx="719">
                  <c:v>9577.85549539975</c:v>
                </c:pt>
                <c:pt idx="720">
                  <c:v>7977.7488589640698</c:v>
                </c:pt>
                <c:pt idx="721">
                  <c:v>8640.1831864607593</c:v>
                </c:pt>
                <c:pt idx="722">
                  <c:v>13854.7062948238</c:v>
                </c:pt>
                <c:pt idx="723">
                  <c:v>14616.1415929752</c:v>
                </c:pt>
                <c:pt idx="724">
                  <c:v>11391.4761711962</c:v>
                </c:pt>
                <c:pt idx="725">
                  <c:v>8072.0933944081198</c:v>
                </c:pt>
                <c:pt idx="726">
                  <c:v>8052.6358299874501</c:v>
                </c:pt>
                <c:pt idx="727">
                  <c:v>9965.4457041129699</c:v>
                </c:pt>
                <c:pt idx="728">
                  <c:v>10845.095532994201</c:v>
                </c:pt>
                <c:pt idx="729">
                  <c:v>13873.4778156463</c:v>
                </c:pt>
                <c:pt idx="730">
                  <c:v>8383.9135504337992</c:v>
                </c:pt>
                <c:pt idx="731">
                  <c:v>15085.629413226399</c:v>
                </c:pt>
                <c:pt idx="732">
                  <c:v>9012.8470376778805</c:v>
                </c:pt>
                <c:pt idx="733">
                  <c:v>8325.0153836973495</c:v>
                </c:pt>
                <c:pt idx="734">
                  <c:v>10366.2126141309</c:v>
                </c:pt>
                <c:pt idx="735">
                  <c:v>15193.214225407</c:v>
                </c:pt>
                <c:pt idx="736">
                  <c:v>10833.9924000143</c:v>
                </c:pt>
                <c:pt idx="737">
                  <c:v>8526.7581470249897</c:v>
                </c:pt>
                <c:pt idx="738">
                  <c:v>8468.5310101729992</c:v>
                </c:pt>
                <c:pt idx="739">
                  <c:v>8568.2815499930002</c:v>
                </c:pt>
                <c:pt idx="740">
                  <c:v>9479.2736256525204</c:v>
                </c:pt>
                <c:pt idx="741">
                  <c:v>12879.782271252199</c:v>
                </c:pt>
                <c:pt idx="742">
                  <c:v>9342.2346825655604</c:v>
                </c:pt>
                <c:pt idx="743">
                  <c:v>11260.744887750699</c:v>
                </c:pt>
                <c:pt idx="744">
                  <c:v>8573.7398983498406</c:v>
                </c:pt>
                <c:pt idx="745">
                  <c:v>7952.9743642288404</c:v>
                </c:pt>
                <c:pt idx="746">
                  <c:v>8151.4437456972</c:v>
                </c:pt>
                <c:pt idx="747">
                  <c:v>9884.0512035474803</c:v>
                </c:pt>
                <c:pt idx="748">
                  <c:v>8407.3339498478799</c:v>
                </c:pt>
                <c:pt idx="749">
                  <c:v>9190.5061659646308</c:v>
                </c:pt>
                <c:pt idx="750">
                  <c:v>8149.6192432064499</c:v>
                </c:pt>
                <c:pt idx="751">
                  <c:v>8678.3914902257293</c:v>
                </c:pt>
                <c:pt idx="752">
                  <c:v>10927.3448176527</c:v>
                </c:pt>
                <c:pt idx="753">
                  <c:v>16010.0300403657</c:v>
                </c:pt>
                <c:pt idx="754">
                  <c:v>8229.83833073389</c:v>
                </c:pt>
                <c:pt idx="755">
                  <c:v>8014.8406929359098</c:v>
                </c:pt>
                <c:pt idx="756">
                  <c:v>9226.74854669874</c:v>
                </c:pt>
                <c:pt idx="757">
                  <c:v>9675.9057491119202</c:v>
                </c:pt>
                <c:pt idx="758">
                  <c:v>11412.9583343168</c:v>
                </c:pt>
                <c:pt idx="759">
                  <c:v>8623.2194753544809</c:v>
                </c:pt>
                <c:pt idx="760">
                  <c:v>7943.6089750687997</c:v>
                </c:pt>
                <c:pt idx="761">
                  <c:v>9867.9025883127997</c:v>
                </c:pt>
                <c:pt idx="762">
                  <c:v>8487.0764756210101</c:v>
                </c:pt>
                <c:pt idx="763">
                  <c:v>8636.3485760061903</c:v>
                </c:pt>
                <c:pt idx="764">
                  <c:v>13637.8742521394</c:v>
                </c:pt>
                <c:pt idx="765">
                  <c:v>8234.7088472975393</c:v>
                </c:pt>
                <c:pt idx="766">
                  <c:v>8207.4278810319101</c:v>
                </c:pt>
                <c:pt idx="767">
                  <c:v>10976.648230107599</c:v>
                </c:pt>
                <c:pt idx="768">
                  <c:v>9397.2931737385297</c:v>
                </c:pt>
                <c:pt idx="769">
                  <c:v>8330.7724533530109</c:v>
                </c:pt>
                <c:pt idx="770">
                  <c:v>19290.404581928098</c:v>
                </c:pt>
                <c:pt idx="771">
                  <c:v>8352.5577589262502</c:v>
                </c:pt>
                <c:pt idx="772">
                  <c:v>10649.739423397101</c:v>
                </c:pt>
                <c:pt idx="773">
                  <c:v>8314.7079919873704</c:v>
                </c:pt>
                <c:pt idx="774">
                  <c:v>8660.4954944110195</c:v>
                </c:pt>
                <c:pt idx="775">
                  <c:v>7933.4841696091198</c:v>
                </c:pt>
                <c:pt idx="776">
                  <c:v>19122.036104933501</c:v>
                </c:pt>
                <c:pt idx="777">
                  <c:v>10812.5307946873</c:v>
                </c:pt>
                <c:pt idx="778">
                  <c:v>11632.7777850243</c:v>
                </c:pt>
                <c:pt idx="779">
                  <c:v>9719.2548120120991</c:v>
                </c:pt>
                <c:pt idx="780">
                  <c:v>10415.789225552</c:v>
                </c:pt>
                <c:pt idx="781">
                  <c:v>8674.8745435189794</c:v>
                </c:pt>
                <c:pt idx="782">
                  <c:v>12412.71682845</c:v>
                </c:pt>
                <c:pt idx="783">
                  <c:v>8649.2607545003702</c:v>
                </c:pt>
                <c:pt idx="784">
                  <c:v>13322.1137712817</c:v>
                </c:pt>
                <c:pt idx="785">
                  <c:v>8139.1592698409504</c:v>
                </c:pt>
                <c:pt idx="786">
                  <c:v>12429.9017288713</c:v>
                </c:pt>
                <c:pt idx="787">
                  <c:v>11977.6654250711</c:v>
                </c:pt>
                <c:pt idx="788">
                  <c:v>12439.9564831844</c:v>
                </c:pt>
                <c:pt idx="789">
                  <c:v>8383.0304055651995</c:v>
                </c:pt>
                <c:pt idx="790">
                  <c:v>10475.8075692313</c:v>
                </c:pt>
                <c:pt idx="791">
                  <c:v>9253.4451402165105</c:v>
                </c:pt>
                <c:pt idx="792">
                  <c:v>11158.273735632099</c:v>
                </c:pt>
                <c:pt idx="793">
                  <c:v>10794.7150416226</c:v>
                </c:pt>
                <c:pt idx="794">
                  <c:v>12673.8069844003</c:v>
                </c:pt>
                <c:pt idx="795">
                  <c:v>10351.230676449601</c:v>
                </c:pt>
                <c:pt idx="796">
                  <c:v>12932.645805538499</c:v>
                </c:pt>
                <c:pt idx="797">
                  <c:v>8269.6826182021196</c:v>
                </c:pt>
                <c:pt idx="798">
                  <c:v>8681.5858757378992</c:v>
                </c:pt>
                <c:pt idx="799">
                  <c:v>10710.5747997946</c:v>
                </c:pt>
                <c:pt idx="800">
                  <c:v>9667.1502345851404</c:v>
                </c:pt>
                <c:pt idx="801">
                  <c:v>9339.6654849482093</c:v>
                </c:pt>
                <c:pt idx="802">
                  <c:v>10416.549483484099</c:v>
                </c:pt>
                <c:pt idx="803">
                  <c:v>11388.1456899123</c:v>
                </c:pt>
                <c:pt idx="804">
                  <c:v>12019.6393423234</c:v>
                </c:pt>
                <c:pt idx="805">
                  <c:v>10118.655598306001</c:v>
                </c:pt>
                <c:pt idx="806">
                  <c:v>13723.8774560929</c:v>
                </c:pt>
                <c:pt idx="807">
                  <c:v>9722.7856914697404</c:v>
                </c:pt>
                <c:pt idx="808">
                  <c:v>13618.2912843698</c:v>
                </c:pt>
                <c:pt idx="809">
                  <c:v>9075.2314585200093</c:v>
                </c:pt>
                <c:pt idx="810">
                  <c:v>8730.7877711604397</c:v>
                </c:pt>
                <c:pt idx="811">
                  <c:v>8984.1278149852205</c:v>
                </c:pt>
                <c:pt idx="812">
                  <c:v>9280.71267459308</c:v>
                </c:pt>
                <c:pt idx="813">
                  <c:v>9321.9532406820199</c:v>
                </c:pt>
                <c:pt idx="814">
                  <c:v>14119.1149932935</c:v>
                </c:pt>
                <c:pt idx="815">
                  <c:v>11771.518304940901</c:v>
                </c:pt>
                <c:pt idx="816">
                  <c:v>9369.8617517105304</c:v>
                </c:pt>
                <c:pt idx="817">
                  <c:v>12101.3619740005</c:v>
                </c:pt>
                <c:pt idx="818">
                  <c:v>7937.62002047839</c:v>
                </c:pt>
                <c:pt idx="819">
                  <c:v>9939.0111460992102</c:v>
                </c:pt>
                <c:pt idx="820">
                  <c:v>9755.2979903829491</c:v>
                </c:pt>
                <c:pt idx="821">
                  <c:v>11014.965453306901</c:v>
                </c:pt>
                <c:pt idx="822">
                  <c:v>8955.0060501430107</c:v>
                </c:pt>
                <c:pt idx="823">
                  <c:v>8030.4269936657502</c:v>
                </c:pt>
                <c:pt idx="824">
                  <c:v>8089.0542211936099</c:v>
                </c:pt>
                <c:pt idx="825">
                  <c:v>8814.2247324528907</c:v>
                </c:pt>
                <c:pt idx="826">
                  <c:v>11473.3397941854</c:v>
                </c:pt>
                <c:pt idx="827">
                  <c:v>13031.4912405871</c:v>
                </c:pt>
                <c:pt idx="828">
                  <c:v>9839.8009603274404</c:v>
                </c:pt>
                <c:pt idx="829">
                  <c:v>8049.7710066833197</c:v>
                </c:pt>
                <c:pt idx="830">
                  <c:v>7998.0078867572302</c:v>
                </c:pt>
                <c:pt idx="831">
                  <c:v>8360.8240597867098</c:v>
                </c:pt>
                <c:pt idx="832">
                  <c:v>13636.3970742315</c:v>
                </c:pt>
                <c:pt idx="833">
                  <c:v>9437.6481523626608</c:v>
                </c:pt>
                <c:pt idx="834">
                  <c:v>12783.344665087099</c:v>
                </c:pt>
                <c:pt idx="835">
                  <c:v>8342.7432826906206</c:v>
                </c:pt>
                <c:pt idx="836">
                  <c:v>12386.793318537901</c:v>
                </c:pt>
                <c:pt idx="837">
                  <c:v>9068.9693879911792</c:v>
                </c:pt>
                <c:pt idx="838">
                  <c:v>12736.364628940401</c:v>
                </c:pt>
                <c:pt idx="839">
                  <c:v>7989.7651658109698</c:v>
                </c:pt>
                <c:pt idx="840">
                  <c:v>13931.679276450101</c:v>
                </c:pt>
                <c:pt idx="841">
                  <c:v>7910.5727466942199</c:v>
                </c:pt>
                <c:pt idx="842">
                  <c:v>8491.3269125585193</c:v>
                </c:pt>
                <c:pt idx="843">
                  <c:v>10730.1240096448</c:v>
                </c:pt>
                <c:pt idx="844">
                  <c:v>13471.751821743301</c:v>
                </c:pt>
                <c:pt idx="845">
                  <c:v>8769.7882871351503</c:v>
                </c:pt>
                <c:pt idx="846">
                  <c:v>14172.1730038355</c:v>
                </c:pt>
                <c:pt idx="847">
                  <c:v>8256.23825004217</c:v>
                </c:pt>
                <c:pt idx="848">
                  <c:v>9409.6064702168806</c:v>
                </c:pt>
                <c:pt idx="849">
                  <c:v>8129.85065629778</c:v>
                </c:pt>
                <c:pt idx="850">
                  <c:v>8971.7995537166298</c:v>
                </c:pt>
                <c:pt idx="851">
                  <c:v>10991.7494407179</c:v>
                </c:pt>
                <c:pt idx="852">
                  <c:v>10769.4073818337</c:v>
                </c:pt>
                <c:pt idx="853">
                  <c:v>10647.555866614201</c:v>
                </c:pt>
                <c:pt idx="854">
                  <c:v>10112.310968796201</c:v>
                </c:pt>
                <c:pt idx="855">
                  <c:v>10959.429882161099</c:v>
                </c:pt>
                <c:pt idx="856">
                  <c:v>10816.0123957695</c:v>
                </c:pt>
                <c:pt idx="857">
                  <c:v>11739.2628123704</c:v>
                </c:pt>
                <c:pt idx="858">
                  <c:v>9113.0842784512497</c:v>
                </c:pt>
                <c:pt idx="859">
                  <c:v>9007.7044856992798</c:v>
                </c:pt>
                <c:pt idx="860">
                  <c:v>8563.7568477228397</c:v>
                </c:pt>
                <c:pt idx="861">
                  <c:v>9110.6123531272497</c:v>
                </c:pt>
                <c:pt idx="862">
                  <c:v>8820.8528683178192</c:v>
                </c:pt>
                <c:pt idx="863">
                  <c:v>8424.6960675045702</c:v>
                </c:pt>
                <c:pt idx="864">
                  <c:v>8096.49364315823</c:v>
                </c:pt>
                <c:pt idx="865">
                  <c:v>8799.45295713618</c:v>
                </c:pt>
                <c:pt idx="866">
                  <c:v>9133.5438034219806</c:v>
                </c:pt>
                <c:pt idx="867">
                  <c:v>10339.499326364299</c:v>
                </c:pt>
                <c:pt idx="868">
                  <c:v>8205.2141311986197</c:v>
                </c:pt>
                <c:pt idx="869">
                  <c:v>8389.0172283661705</c:v>
                </c:pt>
                <c:pt idx="870">
                  <c:v>8701.2148077109905</c:v>
                </c:pt>
                <c:pt idx="871">
                  <c:v>10178.254633865899</c:v>
                </c:pt>
                <c:pt idx="872">
                  <c:v>8333.1863521937594</c:v>
                </c:pt>
                <c:pt idx="873">
                  <c:v>9593.9499734103792</c:v>
                </c:pt>
                <c:pt idx="874">
                  <c:v>8558.0744665872498</c:v>
                </c:pt>
                <c:pt idx="875">
                  <c:v>8507.4506696122007</c:v>
                </c:pt>
                <c:pt idx="876">
                  <c:v>12659.1991401534</c:v>
                </c:pt>
                <c:pt idx="877">
                  <c:v>10360.1548878385</c:v>
                </c:pt>
                <c:pt idx="878">
                  <c:v>8218.8972627799303</c:v>
                </c:pt>
                <c:pt idx="879">
                  <c:v>8577.0890291593896</c:v>
                </c:pt>
                <c:pt idx="880">
                  <c:v>12559.642886748699</c:v>
                </c:pt>
                <c:pt idx="881">
                  <c:v>8495.2381116474098</c:v>
                </c:pt>
                <c:pt idx="882">
                  <c:v>7965.8570411809596</c:v>
                </c:pt>
                <c:pt idx="883">
                  <c:v>10109.5787993674</c:v>
                </c:pt>
                <c:pt idx="884">
                  <c:v>10014.448884981401</c:v>
                </c:pt>
                <c:pt idx="885">
                  <c:v>8631.8041233603508</c:v>
                </c:pt>
                <c:pt idx="886">
                  <c:v>13052.471256688301</c:v>
                </c:pt>
                <c:pt idx="887">
                  <c:v>8639.1533838826399</c:v>
                </c:pt>
                <c:pt idx="888">
                  <c:v>12200.2265066241</c:v>
                </c:pt>
                <c:pt idx="889">
                  <c:v>7985.4582569554004</c:v>
                </c:pt>
                <c:pt idx="890">
                  <c:v>9302.7330631279401</c:v>
                </c:pt>
                <c:pt idx="891">
                  <c:v>8530.0139313778309</c:v>
                </c:pt>
                <c:pt idx="892">
                  <c:v>8519.5268788017001</c:v>
                </c:pt>
                <c:pt idx="893">
                  <c:v>10540.7218595221</c:v>
                </c:pt>
                <c:pt idx="894">
                  <c:v>13694.297523031</c:v>
                </c:pt>
                <c:pt idx="895">
                  <c:v>13052.761522082101</c:v>
                </c:pt>
                <c:pt idx="896">
                  <c:v>11919.953529529999</c:v>
                </c:pt>
                <c:pt idx="897">
                  <c:v>8992.6660079562207</c:v>
                </c:pt>
                <c:pt idx="898">
                  <c:v>10409.966103635499</c:v>
                </c:pt>
                <c:pt idx="899">
                  <c:v>10060.738629486799</c:v>
                </c:pt>
                <c:pt idx="900">
                  <c:v>10079.5280470662</c:v>
                </c:pt>
                <c:pt idx="901">
                  <c:v>9045.5131782225999</c:v>
                </c:pt>
                <c:pt idx="902">
                  <c:v>10233.5002651305</c:v>
                </c:pt>
                <c:pt idx="903">
                  <c:v>9974.6864937937098</c:v>
                </c:pt>
                <c:pt idx="904">
                  <c:v>8608.9786170015796</c:v>
                </c:pt>
                <c:pt idx="905">
                  <c:v>10782.2007471751</c:v>
                </c:pt>
                <c:pt idx="906">
                  <c:v>11502.8705822961</c:v>
                </c:pt>
                <c:pt idx="907">
                  <c:v>9225.9613916854396</c:v>
                </c:pt>
                <c:pt idx="908">
                  <c:v>9105.7116011386406</c:v>
                </c:pt>
                <c:pt idx="909">
                  <c:v>8372.6621398619009</c:v>
                </c:pt>
                <c:pt idx="910">
                  <c:v>10907.561427435299</c:v>
                </c:pt>
                <c:pt idx="911">
                  <c:v>15494.764304358199</c:v>
                </c:pt>
                <c:pt idx="912">
                  <c:v>8001.2668987713396</c:v>
                </c:pt>
                <c:pt idx="913">
                  <c:v>8586.3740523600609</c:v>
                </c:pt>
                <c:pt idx="914">
                  <c:v>9195.3292185864702</c:v>
                </c:pt>
                <c:pt idx="915">
                  <c:v>9259.9146107922897</c:v>
                </c:pt>
                <c:pt idx="916">
                  <c:v>13007.510443362</c:v>
                </c:pt>
                <c:pt idx="917">
                  <c:v>9128.1588096364194</c:v>
                </c:pt>
                <c:pt idx="918">
                  <c:v>9244.0959473125895</c:v>
                </c:pt>
                <c:pt idx="919">
                  <c:v>12081.382658721801</c:v>
                </c:pt>
                <c:pt idx="920">
                  <c:v>8809.5487546436507</c:v>
                </c:pt>
                <c:pt idx="921">
                  <c:v>10008.8179853933</c:v>
                </c:pt>
                <c:pt idx="922">
                  <c:v>10104.3643404923</c:v>
                </c:pt>
                <c:pt idx="923">
                  <c:v>12032.853074294901</c:v>
                </c:pt>
                <c:pt idx="924">
                  <c:v>10060.424879919699</c:v>
                </c:pt>
                <c:pt idx="925">
                  <c:v>9708.6465460656891</c:v>
                </c:pt>
                <c:pt idx="926">
                  <c:v>13498.389240831901</c:v>
                </c:pt>
                <c:pt idx="927">
                  <c:v>15591.295424673001</c:v>
                </c:pt>
                <c:pt idx="928">
                  <c:v>13560.5103332092</c:v>
                </c:pt>
                <c:pt idx="929">
                  <c:v>17070.247500060301</c:v>
                </c:pt>
                <c:pt idx="930">
                  <c:v>11434.578305757999</c:v>
                </c:pt>
                <c:pt idx="931">
                  <c:v>13302.8113586168</c:v>
                </c:pt>
                <c:pt idx="932">
                  <c:v>8590.2454379787596</c:v>
                </c:pt>
                <c:pt idx="933">
                  <c:v>8951.4882853714607</c:v>
                </c:pt>
                <c:pt idx="934">
                  <c:v>8038.1906028087496</c:v>
                </c:pt>
                <c:pt idx="935">
                  <c:v>8435.5153323849499</c:v>
                </c:pt>
                <c:pt idx="936">
                  <c:v>7955.5015364999399</c:v>
                </c:pt>
                <c:pt idx="937">
                  <c:v>8340.7339778381702</c:v>
                </c:pt>
                <c:pt idx="938">
                  <c:v>10266.092050740101</c:v>
                </c:pt>
                <c:pt idx="939">
                  <c:v>10522.9449915774</c:v>
                </c:pt>
                <c:pt idx="940">
                  <c:v>8387.6333750803096</c:v>
                </c:pt>
                <c:pt idx="941">
                  <c:v>11419.922257945</c:v>
                </c:pt>
                <c:pt idx="942">
                  <c:v>14479.0450489541</c:v>
                </c:pt>
                <c:pt idx="943">
                  <c:v>8826.9303994442198</c:v>
                </c:pt>
                <c:pt idx="944">
                  <c:v>8068.3516684014103</c:v>
                </c:pt>
                <c:pt idx="945">
                  <c:v>10748.265365282001</c:v>
                </c:pt>
                <c:pt idx="946">
                  <c:v>8456.8556881869208</c:v>
                </c:pt>
                <c:pt idx="947">
                  <c:v>10093.4165149828</c:v>
                </c:pt>
                <c:pt idx="948">
                  <c:v>8939.4230598913</c:v>
                </c:pt>
                <c:pt idx="949">
                  <c:v>13307.0140594482</c:v>
                </c:pt>
                <c:pt idx="950">
                  <c:v>8569.6510723403499</c:v>
                </c:pt>
                <c:pt idx="951">
                  <c:v>13390.906615483</c:v>
                </c:pt>
                <c:pt idx="952">
                  <c:v>8137.6775094213699</c:v>
                </c:pt>
                <c:pt idx="953">
                  <c:v>10088.547993049</c:v>
                </c:pt>
                <c:pt idx="954">
                  <c:v>9478.7312432690796</c:v>
                </c:pt>
                <c:pt idx="955">
                  <c:v>12283.9239854277</c:v>
                </c:pt>
                <c:pt idx="956">
                  <c:v>8385.0122847788407</c:v>
                </c:pt>
                <c:pt idx="957">
                  <c:v>8615.9071208653804</c:v>
                </c:pt>
                <c:pt idx="958">
                  <c:v>11438.8196023415</c:v>
                </c:pt>
                <c:pt idx="959">
                  <c:v>14615.223711779299</c:v>
                </c:pt>
                <c:pt idx="960">
                  <c:v>8042.9726679986798</c:v>
                </c:pt>
                <c:pt idx="961">
                  <c:v>8563.4371045914195</c:v>
                </c:pt>
                <c:pt idx="962">
                  <c:v>8297.7169621703906</c:v>
                </c:pt>
                <c:pt idx="963">
                  <c:v>12228.6740286517</c:v>
                </c:pt>
                <c:pt idx="964">
                  <c:v>9835.9222007292301</c:v>
                </c:pt>
                <c:pt idx="965">
                  <c:v>11562.3071976147</c:v>
                </c:pt>
                <c:pt idx="966">
                  <c:v>15461.2500687672</c:v>
                </c:pt>
                <c:pt idx="967">
                  <c:v>9361.0334052907201</c:v>
                </c:pt>
                <c:pt idx="968">
                  <c:v>8209.4015428853309</c:v>
                </c:pt>
                <c:pt idx="969">
                  <c:v>7952.0998130935805</c:v>
                </c:pt>
                <c:pt idx="970">
                  <c:v>9472.4198024345496</c:v>
                </c:pt>
                <c:pt idx="971">
                  <c:v>16168.3978098636</c:v>
                </c:pt>
                <c:pt idx="972">
                  <c:v>8565.3172717724701</c:v>
                </c:pt>
                <c:pt idx="973">
                  <c:v>9694.9570565765298</c:v>
                </c:pt>
                <c:pt idx="974">
                  <c:v>12089.9099036598</c:v>
                </c:pt>
                <c:pt idx="975">
                  <c:v>13730.019890047201</c:v>
                </c:pt>
                <c:pt idx="976">
                  <c:v>13091.2649756131</c:v>
                </c:pt>
                <c:pt idx="977">
                  <c:v>8128.7191717727401</c:v>
                </c:pt>
                <c:pt idx="978">
                  <c:v>8285.2961977091109</c:v>
                </c:pt>
                <c:pt idx="979">
                  <c:v>8146.5248278808504</c:v>
                </c:pt>
                <c:pt idx="980">
                  <c:v>11375.5550673083</c:v>
                </c:pt>
                <c:pt idx="981">
                  <c:v>9021.4966789354694</c:v>
                </c:pt>
                <c:pt idx="982">
                  <c:v>9889.4869389458308</c:v>
                </c:pt>
                <c:pt idx="983">
                  <c:v>9274.4419045500399</c:v>
                </c:pt>
                <c:pt idx="984">
                  <c:v>9937.3977573691409</c:v>
                </c:pt>
                <c:pt idx="985">
                  <c:v>8780.2784151906999</c:v>
                </c:pt>
                <c:pt idx="986">
                  <c:v>11543.1553207795</c:v>
                </c:pt>
                <c:pt idx="987">
                  <c:v>7926.9019345505103</c:v>
                </c:pt>
                <c:pt idx="988">
                  <c:v>11538.7474520011</c:v>
                </c:pt>
                <c:pt idx="989">
                  <c:v>11571.447744617701</c:v>
                </c:pt>
                <c:pt idx="990">
                  <c:v>9839.4918120458497</c:v>
                </c:pt>
                <c:pt idx="991">
                  <c:v>10238.0023420531</c:v>
                </c:pt>
                <c:pt idx="992">
                  <c:v>9077.3151241141204</c:v>
                </c:pt>
                <c:pt idx="993">
                  <c:v>8584.1457663368292</c:v>
                </c:pt>
                <c:pt idx="994">
                  <c:v>8367.2182455496804</c:v>
                </c:pt>
                <c:pt idx="995">
                  <c:v>8597.1748505039704</c:v>
                </c:pt>
                <c:pt idx="996">
                  <c:v>8033.0228202547196</c:v>
                </c:pt>
                <c:pt idx="997">
                  <c:v>8552.7379324536305</c:v>
                </c:pt>
                <c:pt idx="998">
                  <c:v>13269.6458427628</c:v>
                </c:pt>
                <c:pt idx="999">
                  <c:v>9378.6012134879602</c:v>
                </c:pt>
                <c:pt idx="1000">
                  <c:v>8159.8481978609398</c:v>
                </c:pt>
                <c:pt idx="1001">
                  <c:v>10938.222118067401</c:v>
                </c:pt>
                <c:pt idx="1002">
                  <c:v>19244.366530605599</c:v>
                </c:pt>
                <c:pt idx="1003">
                  <c:v>14711.944625637199</c:v>
                </c:pt>
                <c:pt idx="1004">
                  <c:v>19647.683860388799</c:v>
                </c:pt>
                <c:pt idx="1005">
                  <c:v>10893.496799414301</c:v>
                </c:pt>
                <c:pt idx="1006">
                  <c:v>9263.4694611795894</c:v>
                </c:pt>
                <c:pt idx="1007">
                  <c:v>9093.9446336410492</c:v>
                </c:pt>
                <c:pt idx="1008">
                  <c:v>11313.871316549101</c:v>
                </c:pt>
                <c:pt idx="1009">
                  <c:v>8366.6377153326102</c:v>
                </c:pt>
                <c:pt idx="1010">
                  <c:v>9122.1307918590101</c:v>
                </c:pt>
                <c:pt idx="1011">
                  <c:v>8873.8351018117301</c:v>
                </c:pt>
                <c:pt idx="1012">
                  <c:v>14267.989723394399</c:v>
                </c:pt>
                <c:pt idx="1013">
                  <c:v>8493.1857534053597</c:v>
                </c:pt>
                <c:pt idx="1014">
                  <c:v>9741.6044692778905</c:v>
                </c:pt>
                <c:pt idx="1015">
                  <c:v>9709.6723329406705</c:v>
                </c:pt>
                <c:pt idx="1016">
                  <c:v>8878.0660322339609</c:v>
                </c:pt>
                <c:pt idx="1017">
                  <c:v>10578.102260432201</c:v>
                </c:pt>
                <c:pt idx="1018">
                  <c:v>13105.5920391988</c:v>
                </c:pt>
                <c:pt idx="1019">
                  <c:v>13384.664355160699</c:v>
                </c:pt>
                <c:pt idx="1020">
                  <c:v>13162.2453329856</c:v>
                </c:pt>
                <c:pt idx="1021">
                  <c:v>15279.992934639</c:v>
                </c:pt>
                <c:pt idx="1022">
                  <c:v>8096.12707731104</c:v>
                </c:pt>
                <c:pt idx="1023">
                  <c:v>20385.050265245201</c:v>
                </c:pt>
                <c:pt idx="1024">
                  <c:v>10136.4706656873</c:v>
                </c:pt>
                <c:pt idx="1025">
                  <c:v>9965.0098863566309</c:v>
                </c:pt>
                <c:pt idx="1026">
                  <c:v>9428.6042249280308</c:v>
                </c:pt>
                <c:pt idx="1027">
                  <c:v>8740.2729292280201</c:v>
                </c:pt>
                <c:pt idx="1028">
                  <c:v>8303.5361893011395</c:v>
                </c:pt>
                <c:pt idx="1029">
                  <c:v>13081.222468748099</c:v>
                </c:pt>
                <c:pt idx="1030">
                  <c:v>8883.5286118584499</c:v>
                </c:pt>
                <c:pt idx="1031">
                  <c:v>8960.7623581081898</c:v>
                </c:pt>
                <c:pt idx="1032">
                  <c:v>9420.9245190795209</c:v>
                </c:pt>
                <c:pt idx="1033">
                  <c:v>9643.6015693474001</c:v>
                </c:pt>
                <c:pt idx="1034">
                  <c:v>8817.3211072142494</c:v>
                </c:pt>
                <c:pt idx="1035">
                  <c:v>8654.0352397599599</c:v>
                </c:pt>
                <c:pt idx="1036">
                  <c:v>8374.9060918271098</c:v>
                </c:pt>
                <c:pt idx="1037">
                  <c:v>10395.306712467</c:v>
                </c:pt>
                <c:pt idx="1038">
                  <c:v>9473.3192442453401</c:v>
                </c:pt>
                <c:pt idx="1039">
                  <c:v>10790.4592857069</c:v>
                </c:pt>
                <c:pt idx="1040">
                  <c:v>10616.253344127599</c:v>
                </c:pt>
                <c:pt idx="1041">
                  <c:v>9327.1604061393191</c:v>
                </c:pt>
                <c:pt idx="1042">
                  <c:v>8027.5789736462402</c:v>
                </c:pt>
                <c:pt idx="1043">
                  <c:v>11091.2682415616</c:v>
                </c:pt>
                <c:pt idx="1044">
                  <c:v>10621.654327193601</c:v>
                </c:pt>
                <c:pt idx="1045">
                  <c:v>8130.0342604814696</c:v>
                </c:pt>
                <c:pt idx="1046">
                  <c:v>11046.289152518</c:v>
                </c:pt>
                <c:pt idx="1047">
                  <c:v>8241.7405868876504</c:v>
                </c:pt>
                <c:pt idx="1048">
                  <c:v>8369.3705298316909</c:v>
                </c:pt>
                <c:pt idx="1049">
                  <c:v>8633.3853130305597</c:v>
                </c:pt>
                <c:pt idx="1050">
                  <c:v>10165.052611319299</c:v>
                </c:pt>
                <c:pt idx="1051">
                  <c:v>10824.0325313576</c:v>
                </c:pt>
                <c:pt idx="1052">
                  <c:v>14657.295434867099</c:v>
                </c:pt>
                <c:pt idx="1053">
                  <c:v>9347.4473727996592</c:v>
                </c:pt>
                <c:pt idx="1054">
                  <c:v>9872.1124776573397</c:v>
                </c:pt>
                <c:pt idx="1055">
                  <c:v>9565.9751792511597</c:v>
                </c:pt>
                <c:pt idx="1056">
                  <c:v>14765.538698111401</c:v>
                </c:pt>
                <c:pt idx="1057">
                  <c:v>9214.0872408437608</c:v>
                </c:pt>
                <c:pt idx="1058">
                  <c:v>8428.6685860093894</c:v>
                </c:pt>
                <c:pt idx="1059">
                  <c:v>12758.019847671099</c:v>
                </c:pt>
                <c:pt idx="1060">
                  <c:v>22487.0887872852</c:v>
                </c:pt>
                <c:pt idx="1061">
                  <c:v>11534.832001234099</c:v>
                </c:pt>
                <c:pt idx="1062">
                  <c:v>11378.964137737899</c:v>
                </c:pt>
                <c:pt idx="1063">
                  <c:v>9834.5191442566302</c:v>
                </c:pt>
                <c:pt idx="1064">
                  <c:v>9947.5954887101398</c:v>
                </c:pt>
                <c:pt idx="1065">
                  <c:v>10184.847320061401</c:v>
                </c:pt>
                <c:pt idx="1066">
                  <c:v>9313.8810327659103</c:v>
                </c:pt>
                <c:pt idx="1067">
                  <c:v>8282.8824464935005</c:v>
                </c:pt>
                <c:pt idx="1068">
                  <c:v>16482.1170946891</c:v>
                </c:pt>
                <c:pt idx="1069">
                  <c:v>10444.5636859694</c:v>
                </c:pt>
                <c:pt idx="1070">
                  <c:v>8598.5092200676409</c:v>
                </c:pt>
                <c:pt idx="1071">
                  <c:v>7990.5532109948499</c:v>
                </c:pt>
                <c:pt idx="1072">
                  <c:v>9276.5114230721992</c:v>
                </c:pt>
                <c:pt idx="1073">
                  <c:v>12499.934876778299</c:v>
                </c:pt>
                <c:pt idx="1074">
                  <c:v>8619.6212791737507</c:v>
                </c:pt>
                <c:pt idx="1075">
                  <c:v>8050.8337056513501</c:v>
                </c:pt>
                <c:pt idx="1076">
                  <c:v>9226.2380693345895</c:v>
                </c:pt>
                <c:pt idx="1077">
                  <c:v>8501.0702746104598</c:v>
                </c:pt>
                <c:pt idx="1078">
                  <c:v>8992.5600998105201</c:v>
                </c:pt>
                <c:pt idx="1079">
                  <c:v>10097.5327780266</c:v>
                </c:pt>
                <c:pt idx="1080">
                  <c:v>9675.0635041652604</c:v>
                </c:pt>
                <c:pt idx="1081">
                  <c:v>8897.8077509782397</c:v>
                </c:pt>
                <c:pt idx="1082">
                  <c:v>7989.6184491676004</c:v>
                </c:pt>
                <c:pt idx="1083">
                  <c:v>12875.8134786377</c:v>
                </c:pt>
                <c:pt idx="1084">
                  <c:v>12049.2408138627</c:v>
                </c:pt>
                <c:pt idx="1085">
                  <c:v>8320.4427609804006</c:v>
                </c:pt>
                <c:pt idx="1086">
                  <c:v>8343.4709982994409</c:v>
                </c:pt>
                <c:pt idx="1087">
                  <c:v>10003.846875449401</c:v>
                </c:pt>
                <c:pt idx="1088">
                  <c:v>9580.1302264487804</c:v>
                </c:pt>
                <c:pt idx="1089">
                  <c:v>8582.2161062693995</c:v>
                </c:pt>
                <c:pt idx="1090">
                  <c:v>8492.7460622386006</c:v>
                </c:pt>
                <c:pt idx="1091">
                  <c:v>9034.4120144388598</c:v>
                </c:pt>
                <c:pt idx="1092">
                  <c:v>9053.3614450598197</c:v>
                </c:pt>
                <c:pt idx="1093">
                  <c:v>10504.2096880065</c:v>
                </c:pt>
                <c:pt idx="1094">
                  <c:v>9173.2096610500594</c:v>
                </c:pt>
                <c:pt idx="1095">
                  <c:v>8946.2978588303904</c:v>
                </c:pt>
                <c:pt idx="1096">
                  <c:v>8946.5878326611401</c:v>
                </c:pt>
                <c:pt idx="1097">
                  <c:v>9074.1948258971697</c:v>
                </c:pt>
                <c:pt idx="1098">
                  <c:v>9648.8431150671695</c:v>
                </c:pt>
                <c:pt idx="1099">
                  <c:v>8377.7774947560993</c:v>
                </c:pt>
                <c:pt idx="1100">
                  <c:v>8372.61282547054</c:v>
                </c:pt>
                <c:pt idx="1101">
                  <c:v>8828.8831182728409</c:v>
                </c:pt>
                <c:pt idx="1102">
                  <c:v>9910.0369641125799</c:v>
                </c:pt>
                <c:pt idx="1103">
                  <c:v>10551.5046432215</c:v>
                </c:pt>
                <c:pt idx="1104">
                  <c:v>12588.0432152103</c:v>
                </c:pt>
                <c:pt idx="1105">
                  <c:v>11011.7114492646</c:v>
                </c:pt>
                <c:pt idx="1106">
                  <c:v>10381.640580204999</c:v>
                </c:pt>
                <c:pt idx="1107">
                  <c:v>8060.9761774304397</c:v>
                </c:pt>
                <c:pt idx="1108">
                  <c:v>8130.9630034244201</c:v>
                </c:pt>
                <c:pt idx="1109">
                  <c:v>10508.0326678614</c:v>
                </c:pt>
                <c:pt idx="1110">
                  <c:v>8498.6623618076792</c:v>
                </c:pt>
                <c:pt idx="1111">
                  <c:v>9762.84734025752</c:v>
                </c:pt>
                <c:pt idx="1112">
                  <c:v>13750.648586179699</c:v>
                </c:pt>
                <c:pt idx="1113">
                  <c:v>11334.6222735266</c:v>
                </c:pt>
                <c:pt idx="1114">
                  <c:v>8876.8726566165496</c:v>
                </c:pt>
                <c:pt idx="1115">
                  <c:v>11789.661341458699</c:v>
                </c:pt>
                <c:pt idx="1116">
                  <c:v>9348.3916879123099</c:v>
                </c:pt>
                <c:pt idx="1117">
                  <c:v>9077.0943911923405</c:v>
                </c:pt>
                <c:pt idx="1118">
                  <c:v>12198.5615487876</c:v>
                </c:pt>
                <c:pt idx="1119">
                  <c:v>9082.7941949507003</c:v>
                </c:pt>
                <c:pt idx="1120">
                  <c:v>9303.2562523795204</c:v>
                </c:pt>
                <c:pt idx="1121">
                  <c:v>10324.8076251371</c:v>
                </c:pt>
                <c:pt idx="1122">
                  <c:v>8916.4368439092705</c:v>
                </c:pt>
                <c:pt idx="1123">
                  <c:v>11699.3426512406</c:v>
                </c:pt>
                <c:pt idx="1124">
                  <c:v>12147.666498942899</c:v>
                </c:pt>
                <c:pt idx="1125">
                  <c:v>9304.8886454917592</c:v>
                </c:pt>
                <c:pt idx="1126">
                  <c:v>12665.863989744799</c:v>
                </c:pt>
                <c:pt idx="1127">
                  <c:v>8175.1923609675596</c:v>
                </c:pt>
                <c:pt idx="1128">
                  <c:v>9673.2598100477098</c:v>
                </c:pt>
                <c:pt idx="1129">
                  <c:v>10649.6710696474</c:v>
                </c:pt>
                <c:pt idx="1130">
                  <c:v>12377.795087762999</c:v>
                </c:pt>
                <c:pt idx="1131">
                  <c:v>8134.3374792658697</c:v>
                </c:pt>
                <c:pt idx="1132">
                  <c:v>9027.4879651902902</c:v>
                </c:pt>
                <c:pt idx="1133">
                  <c:v>8228.9731171168005</c:v>
                </c:pt>
                <c:pt idx="1134">
                  <c:v>8505.3568193249903</c:v>
                </c:pt>
                <c:pt idx="1135">
                  <c:v>13488.9533478677</c:v>
                </c:pt>
                <c:pt idx="1136">
                  <c:v>22202.4639794143</c:v>
                </c:pt>
                <c:pt idx="1137">
                  <c:v>8365.7754757262192</c:v>
                </c:pt>
                <c:pt idx="1138">
                  <c:v>8780.6324466158003</c:v>
                </c:pt>
                <c:pt idx="1139">
                  <c:v>9756.1237290917707</c:v>
                </c:pt>
                <c:pt idx="1140">
                  <c:v>9619.0268617840502</c:v>
                </c:pt>
                <c:pt idx="1141">
                  <c:v>11583.1216563502</c:v>
                </c:pt>
                <c:pt idx="1142">
                  <c:v>16213.2217398505</c:v>
                </c:pt>
                <c:pt idx="1143">
                  <c:v>10755.2305698129</c:v>
                </c:pt>
                <c:pt idx="1144">
                  <c:v>8013.4283323710697</c:v>
                </c:pt>
                <c:pt idx="1145">
                  <c:v>7900.0020394947296</c:v>
                </c:pt>
                <c:pt idx="1146">
                  <c:v>9517.4096085214096</c:v>
                </c:pt>
                <c:pt idx="1147">
                  <c:v>12396.2057960854</c:v>
                </c:pt>
                <c:pt idx="1148">
                  <c:v>9079.3474677665399</c:v>
                </c:pt>
                <c:pt idx="1149">
                  <c:v>10462.1885637411</c:v>
                </c:pt>
                <c:pt idx="1150">
                  <c:v>8005.6876783200396</c:v>
                </c:pt>
                <c:pt idx="1151">
                  <c:v>10119.5501846675</c:v>
                </c:pt>
                <c:pt idx="1152">
                  <c:v>10908.3288471504</c:v>
                </c:pt>
                <c:pt idx="1153">
                  <c:v>8943.2666432148599</c:v>
                </c:pt>
                <c:pt idx="1154">
                  <c:v>8162.32316036887</c:v>
                </c:pt>
                <c:pt idx="1155">
                  <c:v>13675.5996350682</c:v>
                </c:pt>
                <c:pt idx="1156">
                  <c:v>13407.7543778617</c:v>
                </c:pt>
                <c:pt idx="1157">
                  <c:v>8763.0760541852196</c:v>
                </c:pt>
                <c:pt idx="1158">
                  <c:v>10760.5808971311</c:v>
                </c:pt>
                <c:pt idx="1159">
                  <c:v>10403.1666627424</c:v>
                </c:pt>
                <c:pt idx="1160">
                  <c:v>8406.0550034466305</c:v>
                </c:pt>
                <c:pt idx="1161">
                  <c:v>16887.0409737923</c:v>
                </c:pt>
                <c:pt idx="1162">
                  <c:v>9844.9859987070504</c:v>
                </c:pt>
                <c:pt idx="1163">
                  <c:v>9610.9393640053604</c:v>
                </c:pt>
                <c:pt idx="1164">
                  <c:v>8003.7000562379499</c:v>
                </c:pt>
                <c:pt idx="1165">
                  <c:v>9661.0171044985109</c:v>
                </c:pt>
                <c:pt idx="1166">
                  <c:v>8679.5691803072496</c:v>
                </c:pt>
                <c:pt idx="1167">
                  <c:v>10872.559580294201</c:v>
                </c:pt>
                <c:pt idx="1168">
                  <c:v>9704.1057551604008</c:v>
                </c:pt>
                <c:pt idx="1169">
                  <c:v>11319.012995316099</c:v>
                </c:pt>
                <c:pt idx="1170">
                  <c:v>8220.9266379940891</c:v>
                </c:pt>
                <c:pt idx="1171">
                  <c:v>8190.8644055003997</c:v>
                </c:pt>
                <c:pt idx="1172">
                  <c:v>12214.373640239701</c:v>
                </c:pt>
                <c:pt idx="1173">
                  <c:v>10727.036771397999</c:v>
                </c:pt>
                <c:pt idx="1174">
                  <c:v>12315.2283400736</c:v>
                </c:pt>
                <c:pt idx="1175">
                  <c:v>12621.974172165201</c:v>
                </c:pt>
                <c:pt idx="1176">
                  <c:v>13846.1310812555</c:v>
                </c:pt>
                <c:pt idx="1177">
                  <c:v>8573.6518538790206</c:v>
                </c:pt>
                <c:pt idx="1178">
                  <c:v>9258.1590946984197</c:v>
                </c:pt>
                <c:pt idx="1179">
                  <c:v>10417.1673119774</c:v>
                </c:pt>
                <c:pt idx="1180">
                  <c:v>8488.8132609142704</c:v>
                </c:pt>
                <c:pt idx="1181">
                  <c:v>16390.430207765301</c:v>
                </c:pt>
                <c:pt idx="1182">
                  <c:v>8500.1093496104495</c:v>
                </c:pt>
                <c:pt idx="1183">
                  <c:v>12233.224099987099</c:v>
                </c:pt>
                <c:pt idx="1184">
                  <c:v>8052.1885217804102</c:v>
                </c:pt>
                <c:pt idx="1185">
                  <c:v>14036.8391297175</c:v>
                </c:pt>
                <c:pt idx="1186">
                  <c:v>10588.014490908001</c:v>
                </c:pt>
                <c:pt idx="1187">
                  <c:v>8638.52860178437</c:v>
                </c:pt>
                <c:pt idx="1188">
                  <c:v>8679.1474230241201</c:v>
                </c:pt>
                <c:pt idx="1189">
                  <c:v>9771.4556519011694</c:v>
                </c:pt>
                <c:pt idx="1190">
                  <c:v>11492.7658337791</c:v>
                </c:pt>
                <c:pt idx="1191">
                  <c:v>9043.5607053537296</c:v>
                </c:pt>
                <c:pt idx="1192">
                  <c:v>16601.107156077</c:v>
                </c:pt>
                <c:pt idx="1193">
                  <c:v>9952.0639884795</c:v>
                </c:pt>
                <c:pt idx="1194">
                  <c:v>10460.102171357001</c:v>
                </c:pt>
                <c:pt idx="1195">
                  <c:v>8406.4299643130907</c:v>
                </c:pt>
                <c:pt idx="1196">
                  <c:v>9784.8152919657696</c:v>
                </c:pt>
                <c:pt idx="1197">
                  <c:v>11477.5767921354</c:v>
                </c:pt>
                <c:pt idx="1198">
                  <c:v>9166.6486883195903</c:v>
                </c:pt>
                <c:pt idx="1199">
                  <c:v>10481.697704955501</c:v>
                </c:pt>
                <c:pt idx="1200">
                  <c:v>8107.5035109662504</c:v>
                </c:pt>
                <c:pt idx="1201">
                  <c:v>17556.012558908398</c:v>
                </c:pt>
                <c:pt idx="1202">
                  <c:v>8654.3196362977305</c:v>
                </c:pt>
                <c:pt idx="1203">
                  <c:v>9064.5564336141397</c:v>
                </c:pt>
                <c:pt idx="1204">
                  <c:v>13397.9798568817</c:v>
                </c:pt>
                <c:pt idx="1205">
                  <c:v>7919.2024159599796</c:v>
                </c:pt>
                <c:pt idx="1206">
                  <c:v>8720.7854546976396</c:v>
                </c:pt>
                <c:pt idx="1207">
                  <c:v>15848.3634343584</c:v>
                </c:pt>
                <c:pt idx="1208">
                  <c:v>9650.2649903903402</c:v>
                </c:pt>
                <c:pt idx="1209">
                  <c:v>12834.5516955977</c:v>
                </c:pt>
                <c:pt idx="1210">
                  <c:v>8499.1971962839998</c:v>
                </c:pt>
                <c:pt idx="1211">
                  <c:v>12149.7167903765</c:v>
                </c:pt>
                <c:pt idx="1212">
                  <c:v>8995.6286980912791</c:v>
                </c:pt>
                <c:pt idx="1213">
                  <c:v>11269.821019909699</c:v>
                </c:pt>
                <c:pt idx="1214">
                  <c:v>16322.509853986599</c:v>
                </c:pt>
                <c:pt idx="1215">
                  <c:v>8041.3467175755904</c:v>
                </c:pt>
                <c:pt idx="1216">
                  <c:v>13093.8834367782</c:v>
                </c:pt>
                <c:pt idx="1217">
                  <c:v>8392.4623490106496</c:v>
                </c:pt>
                <c:pt idx="1218">
                  <c:v>11577.5781660914</c:v>
                </c:pt>
                <c:pt idx="1219">
                  <c:v>8549.2502986898307</c:v>
                </c:pt>
                <c:pt idx="1220">
                  <c:v>9347.4655082199806</c:v>
                </c:pt>
                <c:pt idx="1221">
                  <c:v>8329.6534339118407</c:v>
                </c:pt>
                <c:pt idx="1222">
                  <c:v>8916.5488384076507</c:v>
                </c:pt>
                <c:pt idx="1223">
                  <c:v>11518.351874268999</c:v>
                </c:pt>
                <c:pt idx="1224">
                  <c:v>10428.701160606999</c:v>
                </c:pt>
                <c:pt idx="1225">
                  <c:v>9759.8093695565603</c:v>
                </c:pt>
                <c:pt idx="1226">
                  <c:v>9320.4273342996494</c:v>
                </c:pt>
                <c:pt idx="1227">
                  <c:v>11896.6836177979</c:v>
                </c:pt>
                <c:pt idx="1228">
                  <c:v>9763.6247526939605</c:v>
                </c:pt>
                <c:pt idx="1229">
                  <c:v>8064.7844779525603</c:v>
                </c:pt>
                <c:pt idx="1230">
                  <c:v>8349.5142225222698</c:v>
                </c:pt>
                <c:pt idx="1231">
                  <c:v>8426.2718868911707</c:v>
                </c:pt>
                <c:pt idx="1232">
                  <c:v>8830.1537309819796</c:v>
                </c:pt>
                <c:pt idx="1233">
                  <c:v>12507.840493322699</c:v>
                </c:pt>
                <c:pt idx="1234">
                  <c:v>8944.7674048390199</c:v>
                </c:pt>
                <c:pt idx="1235">
                  <c:v>11115.6366493513</c:v>
                </c:pt>
                <c:pt idx="1236">
                  <c:v>9391.9501166082991</c:v>
                </c:pt>
                <c:pt idx="1237">
                  <c:v>14217.529245582</c:v>
                </c:pt>
                <c:pt idx="1238">
                  <c:v>8879.4862399618796</c:v>
                </c:pt>
                <c:pt idx="1239">
                  <c:v>8901.0969369620707</c:v>
                </c:pt>
                <c:pt idx="1240">
                  <c:v>10509.6153051171</c:v>
                </c:pt>
                <c:pt idx="1241">
                  <c:v>8693.9461415443493</c:v>
                </c:pt>
                <c:pt idx="1242">
                  <c:v>10034.2313081597</c:v>
                </c:pt>
                <c:pt idx="1243">
                  <c:v>11570.8602616388</c:v>
                </c:pt>
                <c:pt idx="1244">
                  <c:v>8703.7404498246397</c:v>
                </c:pt>
                <c:pt idx="1245">
                  <c:v>10461.0629453277</c:v>
                </c:pt>
                <c:pt idx="1246">
                  <c:v>10724.573798714</c:v>
                </c:pt>
                <c:pt idx="1247">
                  <c:v>14932.7051838515</c:v>
                </c:pt>
                <c:pt idx="1248">
                  <c:v>9936.9824996331408</c:v>
                </c:pt>
                <c:pt idx="1249">
                  <c:v>8245.9161734748996</c:v>
                </c:pt>
                <c:pt idx="1250">
                  <c:v>8814.2544364360801</c:v>
                </c:pt>
                <c:pt idx="1251">
                  <c:v>21798.416256930301</c:v>
                </c:pt>
                <c:pt idx="1252">
                  <c:v>9830.9869609860398</c:v>
                </c:pt>
                <c:pt idx="1253">
                  <c:v>11970.164664382601</c:v>
                </c:pt>
                <c:pt idx="1254">
                  <c:v>8947.3281769511505</c:v>
                </c:pt>
                <c:pt idx="1255">
                  <c:v>11051.7375017635</c:v>
                </c:pt>
                <c:pt idx="1256">
                  <c:v>8630.2824855887193</c:v>
                </c:pt>
                <c:pt idx="1257">
                  <c:v>17603.852953203099</c:v>
                </c:pt>
                <c:pt idx="1258">
                  <c:v>11511.788997494001</c:v>
                </c:pt>
                <c:pt idx="1259">
                  <c:v>9728.6874775169308</c:v>
                </c:pt>
                <c:pt idx="1260">
                  <c:v>9178.1369678512292</c:v>
                </c:pt>
                <c:pt idx="1261">
                  <c:v>8822.5972533188997</c:v>
                </c:pt>
                <c:pt idx="1262">
                  <c:v>9660.8384390239607</c:v>
                </c:pt>
                <c:pt idx="1263">
                  <c:v>8783.1198584951599</c:v>
                </c:pt>
                <c:pt idx="1264">
                  <c:v>11530.477433481599</c:v>
                </c:pt>
                <c:pt idx="1265">
                  <c:v>10583.7530145286</c:v>
                </c:pt>
                <c:pt idx="1266">
                  <c:v>9769.2274142231199</c:v>
                </c:pt>
                <c:pt idx="1267">
                  <c:v>9941.36935819067</c:v>
                </c:pt>
                <c:pt idx="1268">
                  <c:v>8304.1932277305496</c:v>
                </c:pt>
                <c:pt idx="1269">
                  <c:v>8029.4417650022397</c:v>
                </c:pt>
                <c:pt idx="1270">
                  <c:v>8938.3178131306195</c:v>
                </c:pt>
                <c:pt idx="1271">
                  <c:v>8362.97984035632</c:v>
                </c:pt>
                <c:pt idx="1272">
                  <c:v>7963.68066529514</c:v>
                </c:pt>
                <c:pt idx="1273">
                  <c:v>10052.8894979365</c:v>
                </c:pt>
                <c:pt idx="1274">
                  <c:v>12481.907143067199</c:v>
                </c:pt>
                <c:pt idx="1275">
                  <c:v>11951.996132706699</c:v>
                </c:pt>
                <c:pt idx="1276">
                  <c:v>14499.423465989599</c:v>
                </c:pt>
                <c:pt idx="1277">
                  <c:v>9621.4153630705496</c:v>
                </c:pt>
                <c:pt idx="1278">
                  <c:v>14117.1949899342</c:v>
                </c:pt>
                <c:pt idx="1279">
                  <c:v>8335.9364597931799</c:v>
                </c:pt>
                <c:pt idx="1280">
                  <c:v>7991.9925427015096</c:v>
                </c:pt>
                <c:pt idx="1281">
                  <c:v>8485.5619454717398</c:v>
                </c:pt>
                <c:pt idx="1282">
                  <c:v>12025.2641648648</c:v>
                </c:pt>
                <c:pt idx="1283">
                  <c:v>17450.161109718301</c:v>
                </c:pt>
                <c:pt idx="1284">
                  <c:v>20015.485186298101</c:v>
                </c:pt>
                <c:pt idx="1285">
                  <c:v>8890.3104881178897</c:v>
                </c:pt>
                <c:pt idx="1286">
                  <c:v>8014.1889897221599</c:v>
                </c:pt>
                <c:pt idx="1287">
                  <c:v>10144.5787517996</c:v>
                </c:pt>
                <c:pt idx="1288">
                  <c:v>10884.500713322301</c:v>
                </c:pt>
                <c:pt idx="1289">
                  <c:v>9805.9890323474301</c:v>
                </c:pt>
                <c:pt idx="1290">
                  <c:v>14476.0461602538</c:v>
                </c:pt>
                <c:pt idx="1291">
                  <c:v>8386.3105692530098</c:v>
                </c:pt>
                <c:pt idx="1292">
                  <c:v>8811.7021038611492</c:v>
                </c:pt>
                <c:pt idx="1293">
                  <c:v>8885.8389208887293</c:v>
                </c:pt>
                <c:pt idx="1294">
                  <c:v>8546.5915964598207</c:v>
                </c:pt>
                <c:pt idx="1295">
                  <c:v>8405.6517064764703</c:v>
                </c:pt>
                <c:pt idx="1296">
                  <c:v>8941.8966120062596</c:v>
                </c:pt>
                <c:pt idx="1297">
                  <c:v>9166.7129281791604</c:v>
                </c:pt>
                <c:pt idx="1298">
                  <c:v>8754.8557724207894</c:v>
                </c:pt>
                <c:pt idx="1299">
                  <c:v>8085.6218101344502</c:v>
                </c:pt>
                <c:pt idx="1300">
                  <c:v>9621.6444551094501</c:v>
                </c:pt>
                <c:pt idx="1301">
                  <c:v>8557.8750774027703</c:v>
                </c:pt>
                <c:pt idx="1302">
                  <c:v>9228.1438208099298</c:v>
                </c:pt>
                <c:pt idx="1303">
                  <c:v>11077.443633858</c:v>
                </c:pt>
                <c:pt idx="1304">
                  <c:v>8870.2179277093001</c:v>
                </c:pt>
                <c:pt idx="1305">
                  <c:v>11458.0518044448</c:v>
                </c:pt>
                <c:pt idx="1306">
                  <c:v>14782.6594197757</c:v>
                </c:pt>
                <c:pt idx="1307">
                  <c:v>18029.507675118701</c:v>
                </c:pt>
                <c:pt idx="1308">
                  <c:v>16728.876186428501</c:v>
                </c:pt>
                <c:pt idx="1309">
                  <c:v>9353.1127075423901</c:v>
                </c:pt>
                <c:pt idx="1310">
                  <c:v>8065.7539913173296</c:v>
                </c:pt>
                <c:pt idx="1311">
                  <c:v>8859.3577620845208</c:v>
                </c:pt>
                <c:pt idx="1312">
                  <c:v>7908.6723748107597</c:v>
                </c:pt>
                <c:pt idx="1313">
                  <c:v>11971.1684830334</c:v>
                </c:pt>
                <c:pt idx="1314">
                  <c:v>10279.800339256501</c:v>
                </c:pt>
                <c:pt idx="1315">
                  <c:v>10155.1686211492</c:v>
                </c:pt>
                <c:pt idx="1316">
                  <c:v>11731.6818766178</c:v>
                </c:pt>
                <c:pt idx="1317">
                  <c:v>8768.2774072797802</c:v>
                </c:pt>
                <c:pt idx="1318">
                  <c:v>10447.184850466199</c:v>
                </c:pt>
                <c:pt idx="1319">
                  <c:v>10846.010258159</c:v>
                </c:pt>
                <c:pt idx="1320">
                  <c:v>13091.2785017934</c:v>
                </c:pt>
                <c:pt idx="1321">
                  <c:v>9021.4686288432495</c:v>
                </c:pt>
                <c:pt idx="1322">
                  <c:v>12041.993991613501</c:v>
                </c:pt>
                <c:pt idx="1323">
                  <c:v>8158.4518750118104</c:v>
                </c:pt>
                <c:pt idx="1324">
                  <c:v>8111.0516963377404</c:v>
                </c:pt>
                <c:pt idx="1325">
                  <c:v>14033.4594319076</c:v>
                </c:pt>
                <c:pt idx="1326">
                  <c:v>10873.3627011391</c:v>
                </c:pt>
                <c:pt idx="1327">
                  <c:v>9981.0690973242399</c:v>
                </c:pt>
                <c:pt idx="1328">
                  <c:v>10627.2186778915</c:v>
                </c:pt>
                <c:pt idx="1329">
                  <c:v>15168.0205190454</c:v>
                </c:pt>
                <c:pt idx="1330">
                  <c:v>9611.9890825201401</c:v>
                </c:pt>
                <c:pt idx="1331">
                  <c:v>8399.4874350888604</c:v>
                </c:pt>
                <c:pt idx="1332">
                  <c:v>15822.768390196499</c:v>
                </c:pt>
                <c:pt idx="1333">
                  <c:v>8724.6837094777093</c:v>
                </c:pt>
                <c:pt idx="1334">
                  <c:v>9078.3191866486395</c:v>
                </c:pt>
                <c:pt idx="1335">
                  <c:v>11884.983733478301</c:v>
                </c:pt>
                <c:pt idx="1336">
                  <c:v>8125.1568124096102</c:v>
                </c:pt>
                <c:pt idx="1337">
                  <c:v>17343.5812943852</c:v>
                </c:pt>
                <c:pt idx="1338">
                  <c:v>9638.8025324513492</c:v>
                </c:pt>
                <c:pt idx="1339">
                  <c:v>8835.3436584793308</c:v>
                </c:pt>
                <c:pt idx="1340">
                  <c:v>12821.412523774001</c:v>
                </c:pt>
                <c:pt idx="1341">
                  <c:v>14949.262860930899</c:v>
                </c:pt>
                <c:pt idx="1342">
                  <c:v>11175.980257060401</c:v>
                </c:pt>
                <c:pt idx="1343">
                  <c:v>10766.154155229</c:v>
                </c:pt>
                <c:pt idx="1344">
                  <c:v>9083.4876718523301</c:v>
                </c:pt>
                <c:pt idx="1345">
                  <c:v>10440.600346277901</c:v>
                </c:pt>
                <c:pt idx="1346">
                  <c:v>13927.361087101101</c:v>
                </c:pt>
                <c:pt idx="1347">
                  <c:v>8901.0413265986008</c:v>
                </c:pt>
                <c:pt idx="1348">
                  <c:v>9438.2098922479199</c:v>
                </c:pt>
                <c:pt idx="1349">
                  <c:v>8947.3668540784493</c:v>
                </c:pt>
                <c:pt idx="1350">
                  <c:v>10762.774180017999</c:v>
                </c:pt>
                <c:pt idx="1351">
                  <c:v>13534.2229039953</c:v>
                </c:pt>
                <c:pt idx="1352">
                  <c:v>10371.2694311336</c:v>
                </c:pt>
                <c:pt idx="1353">
                  <c:v>8027.8815872759496</c:v>
                </c:pt>
                <c:pt idx="1354">
                  <c:v>11578.079580191001</c:v>
                </c:pt>
                <c:pt idx="1355">
                  <c:v>13103.139044821601</c:v>
                </c:pt>
                <c:pt idx="1356">
                  <c:v>9918.0420208316209</c:v>
                </c:pt>
                <c:pt idx="1357">
                  <c:v>12919.8685399682</c:v>
                </c:pt>
                <c:pt idx="1358">
                  <c:v>13964.131533452</c:v>
                </c:pt>
                <c:pt idx="1359">
                  <c:v>8539.6710865518999</c:v>
                </c:pt>
                <c:pt idx="1360">
                  <c:v>10790.8928536767</c:v>
                </c:pt>
                <c:pt idx="1361">
                  <c:v>8516.3745806732695</c:v>
                </c:pt>
                <c:pt idx="1362">
                  <c:v>8063.1081627083004</c:v>
                </c:pt>
                <c:pt idx="1363">
                  <c:v>8860.8210318390193</c:v>
                </c:pt>
                <c:pt idx="1364">
                  <c:v>10937.024029753</c:v>
                </c:pt>
                <c:pt idx="1365">
                  <c:v>10120.3122977372</c:v>
                </c:pt>
                <c:pt idx="1366">
                  <c:v>8089.2471627237601</c:v>
                </c:pt>
                <c:pt idx="1367">
                  <c:v>8006.7381644115803</c:v>
                </c:pt>
                <c:pt idx="1368">
                  <c:v>10592.9572572249</c:v>
                </c:pt>
                <c:pt idx="1369">
                  <c:v>8478.0367582573108</c:v>
                </c:pt>
                <c:pt idx="1370">
                  <c:v>8683.7295695813791</c:v>
                </c:pt>
                <c:pt idx="1371">
                  <c:v>7947.6846202619399</c:v>
                </c:pt>
                <c:pt idx="1372">
                  <c:v>8067.0517153968703</c:v>
                </c:pt>
                <c:pt idx="1373">
                  <c:v>7915.7906968459702</c:v>
                </c:pt>
                <c:pt idx="1374">
                  <c:v>8927.0062424052994</c:v>
                </c:pt>
                <c:pt idx="1375">
                  <c:v>10762.801361453099</c:v>
                </c:pt>
                <c:pt idx="1376">
                  <c:v>8003.9824547049202</c:v>
                </c:pt>
                <c:pt idx="1377">
                  <c:v>8994.7499070071608</c:v>
                </c:pt>
                <c:pt idx="1378">
                  <c:v>14448.3734554497</c:v>
                </c:pt>
                <c:pt idx="1379">
                  <c:v>13282.1038182591</c:v>
                </c:pt>
                <c:pt idx="1380">
                  <c:v>7997.0393392340302</c:v>
                </c:pt>
                <c:pt idx="1381">
                  <c:v>8835.1361515779608</c:v>
                </c:pt>
                <c:pt idx="1382">
                  <c:v>8058.5221147868897</c:v>
                </c:pt>
                <c:pt idx="1383">
                  <c:v>8061.7528173967503</c:v>
                </c:pt>
                <c:pt idx="1384">
                  <c:v>8618.6165330977492</c:v>
                </c:pt>
                <c:pt idx="1385">
                  <c:v>13385.5470373634</c:v>
                </c:pt>
                <c:pt idx="1386">
                  <c:v>16526.231189255199</c:v>
                </c:pt>
                <c:pt idx="1387">
                  <c:v>8114.1709255780697</c:v>
                </c:pt>
                <c:pt idx="1388">
                  <c:v>8895.4525834197793</c:v>
                </c:pt>
                <c:pt idx="1389">
                  <c:v>7899.3655099749603</c:v>
                </c:pt>
                <c:pt idx="1390">
                  <c:v>8925.91399602622</c:v>
                </c:pt>
                <c:pt idx="1391">
                  <c:v>7977.2433346467797</c:v>
                </c:pt>
                <c:pt idx="1392">
                  <c:v>16635.912560667701</c:v>
                </c:pt>
                <c:pt idx="1393">
                  <c:v>8824.7492668040304</c:v>
                </c:pt>
                <c:pt idx="1394">
                  <c:v>8340.2828305093099</c:v>
                </c:pt>
                <c:pt idx="1395">
                  <c:v>9339.3001310081709</c:v>
                </c:pt>
                <c:pt idx="1396">
                  <c:v>11014.1224663786</c:v>
                </c:pt>
                <c:pt idx="1397">
                  <c:v>13254.123267732601</c:v>
                </c:pt>
                <c:pt idx="1398">
                  <c:v>11905.310248269399</c:v>
                </c:pt>
                <c:pt idx="1399">
                  <c:v>11953.7334122784</c:v>
                </c:pt>
                <c:pt idx="1400">
                  <c:v>9770.5465970928108</c:v>
                </c:pt>
                <c:pt idx="1401">
                  <c:v>11589.367780428</c:v>
                </c:pt>
                <c:pt idx="1402">
                  <c:v>11313.490254964399</c:v>
                </c:pt>
                <c:pt idx="1403">
                  <c:v>20410.652586705</c:v>
                </c:pt>
                <c:pt idx="1404">
                  <c:v>9943.5720673963096</c:v>
                </c:pt>
                <c:pt idx="1405">
                  <c:v>8025.4752161020297</c:v>
                </c:pt>
                <c:pt idx="1406">
                  <c:v>8601.9830506296894</c:v>
                </c:pt>
                <c:pt idx="1407">
                  <c:v>8290.12898727221</c:v>
                </c:pt>
                <c:pt idx="1408">
                  <c:v>9392.4699576944004</c:v>
                </c:pt>
                <c:pt idx="1409">
                  <c:v>9793.0839918639103</c:v>
                </c:pt>
                <c:pt idx="1410">
                  <c:v>8974.5308118342109</c:v>
                </c:pt>
                <c:pt idx="1411">
                  <c:v>9728.6239089876908</c:v>
                </c:pt>
                <c:pt idx="1412">
                  <c:v>9092.9130403654708</c:v>
                </c:pt>
                <c:pt idx="1413">
                  <c:v>8272.5923517204192</c:v>
                </c:pt>
                <c:pt idx="1414">
                  <c:v>11861.3738929928</c:v>
                </c:pt>
                <c:pt idx="1415">
                  <c:v>10739.1593730349</c:v>
                </c:pt>
                <c:pt idx="1416">
                  <c:v>8949.91529821117</c:v>
                </c:pt>
                <c:pt idx="1417">
                  <c:v>9570.7627861344899</c:v>
                </c:pt>
                <c:pt idx="1418">
                  <c:v>8919.5647253454208</c:v>
                </c:pt>
                <c:pt idx="1419">
                  <c:v>9185.5719416394895</c:v>
                </c:pt>
                <c:pt idx="1420">
                  <c:v>9279.4659019684805</c:v>
                </c:pt>
                <c:pt idx="1421">
                  <c:v>9561.5019211235995</c:v>
                </c:pt>
                <c:pt idx="1422">
                  <c:v>10445.4858382571</c:v>
                </c:pt>
                <c:pt idx="1423">
                  <c:v>8870.1174253986792</c:v>
                </c:pt>
                <c:pt idx="1424">
                  <c:v>13675.722942455001</c:v>
                </c:pt>
                <c:pt idx="1425">
                  <c:v>11166.330057675201</c:v>
                </c:pt>
                <c:pt idx="1426">
                  <c:v>11136.046085571999</c:v>
                </c:pt>
                <c:pt idx="1427">
                  <c:v>10147.6118892103</c:v>
                </c:pt>
                <c:pt idx="1428">
                  <c:v>8087.2922808871999</c:v>
                </c:pt>
                <c:pt idx="1429">
                  <c:v>10673.6918234325</c:v>
                </c:pt>
                <c:pt idx="1430">
                  <c:v>13544.881594824799</c:v>
                </c:pt>
                <c:pt idx="1431">
                  <c:v>11459.2367976031</c:v>
                </c:pt>
                <c:pt idx="1432">
                  <c:v>8132.8969561213398</c:v>
                </c:pt>
                <c:pt idx="1433">
                  <c:v>13717.89449952</c:v>
                </c:pt>
                <c:pt idx="1434">
                  <c:v>11152.681269182</c:v>
                </c:pt>
                <c:pt idx="1435">
                  <c:v>9660.4337570239804</c:v>
                </c:pt>
                <c:pt idx="1436">
                  <c:v>10728.0693528554</c:v>
                </c:pt>
                <c:pt idx="1437">
                  <c:v>14552.992047493701</c:v>
                </c:pt>
                <c:pt idx="1438">
                  <c:v>9231.1018805049898</c:v>
                </c:pt>
                <c:pt idx="1439">
                  <c:v>9394.8267222444993</c:v>
                </c:pt>
                <c:pt idx="1440">
                  <c:v>9368.7902401073006</c:v>
                </c:pt>
                <c:pt idx="1441">
                  <c:v>13719.089538804101</c:v>
                </c:pt>
                <c:pt idx="1442">
                  <c:v>8805.4489693143296</c:v>
                </c:pt>
                <c:pt idx="1443">
                  <c:v>9881.8003084444208</c:v>
                </c:pt>
                <c:pt idx="1444">
                  <c:v>8726.5373581369804</c:v>
                </c:pt>
                <c:pt idx="1445">
                  <c:v>8953.1890251310597</c:v>
                </c:pt>
                <c:pt idx="1446">
                  <c:v>9832.2125688827891</c:v>
                </c:pt>
                <c:pt idx="1447">
                  <c:v>9116.9407876636105</c:v>
                </c:pt>
                <c:pt idx="1448">
                  <c:v>9010.9797589865593</c:v>
                </c:pt>
                <c:pt idx="1449">
                  <c:v>9358.1149811007599</c:v>
                </c:pt>
                <c:pt idx="1450">
                  <c:v>12369.614308603501</c:v>
                </c:pt>
                <c:pt idx="1451">
                  <c:v>11323.477030111</c:v>
                </c:pt>
                <c:pt idx="1452">
                  <c:v>8143.2005219376897</c:v>
                </c:pt>
                <c:pt idx="1453">
                  <c:v>8120.2682599755899</c:v>
                </c:pt>
                <c:pt idx="1454">
                  <c:v>12672.858045892701</c:v>
                </c:pt>
                <c:pt idx="1455">
                  <c:v>8519.3867921653</c:v>
                </c:pt>
                <c:pt idx="1456">
                  <c:v>13884.064098045401</c:v>
                </c:pt>
                <c:pt idx="1457">
                  <c:v>10914.207589426</c:v>
                </c:pt>
                <c:pt idx="1458">
                  <c:v>13053.498743231101</c:v>
                </c:pt>
                <c:pt idx="1459">
                  <c:v>9348.1670794273796</c:v>
                </c:pt>
                <c:pt idx="1460">
                  <c:v>8201.7192212148602</c:v>
                </c:pt>
                <c:pt idx="1461">
                  <c:v>13903.333403254601</c:v>
                </c:pt>
                <c:pt idx="1462">
                  <c:v>10122.646668167799</c:v>
                </c:pt>
                <c:pt idx="1463">
                  <c:v>13820.9196290537</c:v>
                </c:pt>
                <c:pt idx="1464">
                  <c:v>10271.8266171286</c:v>
                </c:pt>
                <c:pt idx="1465">
                  <c:v>8633.0541538697107</c:v>
                </c:pt>
                <c:pt idx="1466">
                  <c:v>12309.343008359199</c:v>
                </c:pt>
                <c:pt idx="1467">
                  <c:v>9232.4442599119793</c:v>
                </c:pt>
                <c:pt idx="1468">
                  <c:v>13350.8874913161</c:v>
                </c:pt>
                <c:pt idx="1469">
                  <c:v>10070.509477543501</c:v>
                </c:pt>
                <c:pt idx="1470">
                  <c:v>9042.3060575681793</c:v>
                </c:pt>
                <c:pt idx="1471">
                  <c:v>14135.821443736701</c:v>
                </c:pt>
                <c:pt idx="1472">
                  <c:v>12254.9487901007</c:v>
                </c:pt>
                <c:pt idx="1473">
                  <c:v>11117.906296839499</c:v>
                </c:pt>
                <c:pt idx="1474">
                  <c:v>8752.6860665412605</c:v>
                </c:pt>
                <c:pt idx="1475">
                  <c:v>11156.926901269801</c:v>
                </c:pt>
                <c:pt idx="1476">
                  <c:v>11963.8326355554</c:v>
                </c:pt>
                <c:pt idx="1477">
                  <c:v>8442.7767480787807</c:v>
                </c:pt>
                <c:pt idx="1478">
                  <c:v>8099.9190265744801</c:v>
                </c:pt>
                <c:pt idx="1479">
                  <c:v>10569.5175819329</c:v>
                </c:pt>
                <c:pt idx="1480">
                  <c:v>8309.6838914715008</c:v>
                </c:pt>
                <c:pt idx="1481">
                  <c:v>8872.1000097038705</c:v>
                </c:pt>
                <c:pt idx="1482">
                  <c:v>14846.7348984575</c:v>
                </c:pt>
                <c:pt idx="1483">
                  <c:v>10001.494644390301</c:v>
                </c:pt>
                <c:pt idx="1484">
                  <c:v>16747.712817640298</c:v>
                </c:pt>
                <c:pt idx="1485">
                  <c:v>11298.7377726784</c:v>
                </c:pt>
                <c:pt idx="1486">
                  <c:v>7896.8782944144996</c:v>
                </c:pt>
                <c:pt idx="1487">
                  <c:v>12047.9387354518</c:v>
                </c:pt>
                <c:pt idx="1488">
                  <c:v>7958.8116381038299</c:v>
                </c:pt>
                <c:pt idx="1489">
                  <c:v>11010.522828663001</c:v>
                </c:pt>
                <c:pt idx="1490">
                  <c:v>9427.7757370222407</c:v>
                </c:pt>
                <c:pt idx="1491">
                  <c:v>10211.206549521399</c:v>
                </c:pt>
                <c:pt idx="1492">
                  <c:v>9759.6002482772292</c:v>
                </c:pt>
                <c:pt idx="1493">
                  <c:v>17613.936490214401</c:v>
                </c:pt>
                <c:pt idx="1494">
                  <c:v>9150.8131059013594</c:v>
                </c:pt>
                <c:pt idx="1495">
                  <c:v>9504.7804275107301</c:v>
                </c:pt>
                <c:pt idx="1496">
                  <c:v>9885.2422709804905</c:v>
                </c:pt>
                <c:pt idx="1497">
                  <c:v>10032.005393391601</c:v>
                </c:pt>
                <c:pt idx="1498">
                  <c:v>8462.3813610386496</c:v>
                </c:pt>
                <c:pt idx="1499">
                  <c:v>10299.8302127857</c:v>
                </c:pt>
                <c:pt idx="1500">
                  <c:v>8355.7917385421297</c:v>
                </c:pt>
                <c:pt idx="1501">
                  <c:v>8522.37616496173</c:v>
                </c:pt>
                <c:pt idx="1502">
                  <c:v>8163.6482192997901</c:v>
                </c:pt>
                <c:pt idx="1503">
                  <c:v>8202.2440912206002</c:v>
                </c:pt>
                <c:pt idx="1504">
                  <c:v>8971.2199139462991</c:v>
                </c:pt>
                <c:pt idx="1505">
                  <c:v>15204.176916079599</c:v>
                </c:pt>
                <c:pt idx="1506">
                  <c:v>9584.4235332205408</c:v>
                </c:pt>
                <c:pt idx="1507">
                  <c:v>8935.5283080130594</c:v>
                </c:pt>
                <c:pt idx="1508">
                  <c:v>8067.0385005949302</c:v>
                </c:pt>
                <c:pt idx="1509">
                  <c:v>12438.778224367699</c:v>
                </c:pt>
                <c:pt idx="1510">
                  <c:v>10240.9824711646</c:v>
                </c:pt>
                <c:pt idx="1511">
                  <c:v>10398.3603985474</c:v>
                </c:pt>
                <c:pt idx="1512">
                  <c:v>8679.8155412980996</c:v>
                </c:pt>
                <c:pt idx="1513">
                  <c:v>8301.21867288869</c:v>
                </c:pt>
                <c:pt idx="1514">
                  <c:v>9910.8144117467891</c:v>
                </c:pt>
                <c:pt idx="1515">
                  <c:v>10031.1383682053</c:v>
                </c:pt>
                <c:pt idx="1516">
                  <c:v>8784.2563845240202</c:v>
                </c:pt>
                <c:pt idx="1517">
                  <c:v>8395.9006783826408</c:v>
                </c:pt>
                <c:pt idx="1518">
                  <c:v>10329.8373842765</c:v>
                </c:pt>
                <c:pt idx="1519">
                  <c:v>9766.4274684241791</c:v>
                </c:pt>
                <c:pt idx="1520">
                  <c:v>13533.2046991275</c:v>
                </c:pt>
                <c:pt idx="1521">
                  <c:v>8230.4671653147707</c:v>
                </c:pt>
                <c:pt idx="1522">
                  <c:v>8963.8090881647495</c:v>
                </c:pt>
                <c:pt idx="1523">
                  <c:v>10761.4474527765</c:v>
                </c:pt>
                <c:pt idx="1524">
                  <c:v>7937.7373189114596</c:v>
                </c:pt>
                <c:pt idx="1525">
                  <c:v>8704.6311252150699</c:v>
                </c:pt>
                <c:pt idx="1526">
                  <c:v>9213.2528672700191</c:v>
                </c:pt>
                <c:pt idx="1527">
                  <c:v>9237.3964717031795</c:v>
                </c:pt>
                <c:pt idx="1528">
                  <c:v>9537.7356203515592</c:v>
                </c:pt>
                <c:pt idx="1529">
                  <c:v>8423.6618962428001</c:v>
                </c:pt>
                <c:pt idx="1530">
                  <c:v>8512.9125093188395</c:v>
                </c:pt>
                <c:pt idx="1531">
                  <c:v>9343.7438779654694</c:v>
                </c:pt>
                <c:pt idx="1532">
                  <c:v>12550.231043498799</c:v>
                </c:pt>
                <c:pt idx="1533">
                  <c:v>8419.4332170563503</c:v>
                </c:pt>
                <c:pt idx="1534">
                  <c:v>11606.2303341595</c:v>
                </c:pt>
                <c:pt idx="1535">
                  <c:v>8449.7607145084003</c:v>
                </c:pt>
                <c:pt idx="1536">
                  <c:v>14413.088794257899</c:v>
                </c:pt>
                <c:pt idx="1537">
                  <c:v>10038.323600064999</c:v>
                </c:pt>
                <c:pt idx="1538">
                  <c:v>9328.0430957281005</c:v>
                </c:pt>
                <c:pt idx="1539">
                  <c:v>8885.1409240678695</c:v>
                </c:pt>
                <c:pt idx="1540">
                  <c:v>9511.3557872418405</c:v>
                </c:pt>
                <c:pt idx="1541">
                  <c:v>11014.001738962999</c:v>
                </c:pt>
                <c:pt idx="1542">
                  <c:v>11625.0436192909</c:v>
                </c:pt>
                <c:pt idx="1543">
                  <c:v>8514.2920803358993</c:v>
                </c:pt>
                <c:pt idx="1544">
                  <c:v>9011.9506048530602</c:v>
                </c:pt>
                <c:pt idx="1545">
                  <c:v>10458.3627178841</c:v>
                </c:pt>
                <c:pt idx="1546">
                  <c:v>8484.4369639604793</c:v>
                </c:pt>
                <c:pt idx="1547">
                  <c:v>8043.9408174698901</c:v>
                </c:pt>
                <c:pt idx="1548">
                  <c:v>9404.9158295226407</c:v>
                </c:pt>
                <c:pt idx="1549">
                  <c:v>10859.567913253701</c:v>
                </c:pt>
                <c:pt idx="1550">
                  <c:v>14274.951464113199</c:v>
                </c:pt>
                <c:pt idx="1551">
                  <c:v>17861.325077506601</c:v>
                </c:pt>
                <c:pt idx="1552">
                  <c:v>11853.795496140199</c:v>
                </c:pt>
                <c:pt idx="1553">
                  <c:v>8006.4024401224497</c:v>
                </c:pt>
                <c:pt idx="1554">
                  <c:v>16925.6158600692</c:v>
                </c:pt>
                <c:pt idx="1555">
                  <c:v>7915.0779422260102</c:v>
                </c:pt>
                <c:pt idx="1556">
                  <c:v>11445.157920953799</c:v>
                </c:pt>
                <c:pt idx="1557">
                  <c:v>13364.769562655199</c:v>
                </c:pt>
                <c:pt idx="1558">
                  <c:v>14713.558370519</c:v>
                </c:pt>
                <c:pt idx="1559">
                  <c:v>8655.2574948530691</c:v>
                </c:pt>
                <c:pt idx="1560">
                  <c:v>8016.5397666304998</c:v>
                </c:pt>
                <c:pt idx="1561">
                  <c:v>9903.0559719409393</c:v>
                </c:pt>
                <c:pt idx="1562">
                  <c:v>12494.088765201401</c:v>
                </c:pt>
                <c:pt idx="1563">
                  <c:v>9062.0089260772402</c:v>
                </c:pt>
                <c:pt idx="1564">
                  <c:v>9759.1854532138295</c:v>
                </c:pt>
                <c:pt idx="1565">
                  <c:v>9231.3210255492195</c:v>
                </c:pt>
                <c:pt idx="1566">
                  <c:v>7902.0323208270802</c:v>
                </c:pt>
                <c:pt idx="1567">
                  <c:v>8165.3965585903597</c:v>
                </c:pt>
                <c:pt idx="1568">
                  <c:v>10496.7168156927</c:v>
                </c:pt>
                <c:pt idx="1569">
                  <c:v>9276.0228214688996</c:v>
                </c:pt>
                <c:pt idx="1570">
                  <c:v>9097.2497042320392</c:v>
                </c:pt>
                <c:pt idx="1571">
                  <c:v>8739.0612950812592</c:v>
                </c:pt>
                <c:pt idx="1572">
                  <c:v>8960.6268884521105</c:v>
                </c:pt>
                <c:pt idx="1573">
                  <c:v>11024.837560334399</c:v>
                </c:pt>
                <c:pt idx="1574">
                  <c:v>11934.0774999859</c:v>
                </c:pt>
                <c:pt idx="1575">
                  <c:v>8700.7453216123904</c:v>
                </c:pt>
                <c:pt idx="1576">
                  <c:v>10477.4359037339</c:v>
                </c:pt>
                <c:pt idx="1577">
                  <c:v>7990.54329466542</c:v>
                </c:pt>
                <c:pt idx="1578">
                  <c:v>9336.1457683047593</c:v>
                </c:pt>
                <c:pt idx="1579">
                  <c:v>8083.5188216163397</c:v>
                </c:pt>
                <c:pt idx="1580">
                  <c:v>9781.6497533205493</c:v>
                </c:pt>
                <c:pt idx="1581">
                  <c:v>10344.0328313314</c:v>
                </c:pt>
                <c:pt idx="1582">
                  <c:v>8265.1628003857695</c:v>
                </c:pt>
                <c:pt idx="1583">
                  <c:v>8747.7514949969409</c:v>
                </c:pt>
                <c:pt idx="1584">
                  <c:v>9584.4950665026099</c:v>
                </c:pt>
                <c:pt idx="1585">
                  <c:v>15681.3064536738</c:v>
                </c:pt>
                <c:pt idx="1586">
                  <c:v>8825.7955412955798</c:v>
                </c:pt>
                <c:pt idx="1587">
                  <c:v>9206.8628139683406</c:v>
                </c:pt>
                <c:pt idx="1588">
                  <c:v>13960.784353081001</c:v>
                </c:pt>
                <c:pt idx="1589">
                  <c:v>7957.2316129800301</c:v>
                </c:pt>
                <c:pt idx="1590">
                  <c:v>11163.6933846507</c:v>
                </c:pt>
                <c:pt idx="1591">
                  <c:v>9508.4624236243908</c:v>
                </c:pt>
                <c:pt idx="1592">
                  <c:v>8548.6787605027803</c:v>
                </c:pt>
                <c:pt idx="1593">
                  <c:v>8163.6878695402102</c:v>
                </c:pt>
                <c:pt idx="1594">
                  <c:v>8913.7655072642501</c:v>
                </c:pt>
                <c:pt idx="1595">
                  <c:v>15823.458092172399</c:v>
                </c:pt>
                <c:pt idx="1596">
                  <c:v>14259.4366015754</c:v>
                </c:pt>
                <c:pt idx="1597">
                  <c:v>10242.5537032744</c:v>
                </c:pt>
                <c:pt idx="1598">
                  <c:v>8682.8908021937204</c:v>
                </c:pt>
                <c:pt idx="1599">
                  <c:v>8297.5090065678905</c:v>
                </c:pt>
                <c:pt idx="1600">
                  <c:v>18021.3996835543</c:v>
                </c:pt>
                <c:pt idx="1601">
                  <c:v>9036.1716457123202</c:v>
                </c:pt>
                <c:pt idx="1602">
                  <c:v>12032.547052202901</c:v>
                </c:pt>
                <c:pt idx="1603">
                  <c:v>9241.6693893131505</c:v>
                </c:pt>
                <c:pt idx="1604">
                  <c:v>9743.9170454006198</c:v>
                </c:pt>
                <c:pt idx="1605">
                  <c:v>10082.035549824401</c:v>
                </c:pt>
                <c:pt idx="1606">
                  <c:v>10348.569031847501</c:v>
                </c:pt>
                <c:pt idx="1607">
                  <c:v>12503.198036052299</c:v>
                </c:pt>
                <c:pt idx="1608">
                  <c:v>10368.9219868977</c:v>
                </c:pt>
                <c:pt idx="1609">
                  <c:v>8526.2323666268403</c:v>
                </c:pt>
                <c:pt idx="1610">
                  <c:v>10051.716365640899</c:v>
                </c:pt>
                <c:pt idx="1611">
                  <c:v>9563.2665055161797</c:v>
                </c:pt>
                <c:pt idx="1612">
                  <c:v>12544.9480691483</c:v>
                </c:pt>
                <c:pt idx="1613">
                  <c:v>10638.5952484462</c:v>
                </c:pt>
                <c:pt idx="1614">
                  <c:v>17125.6181412677</c:v>
                </c:pt>
                <c:pt idx="1615">
                  <c:v>14102.8674399762</c:v>
                </c:pt>
                <c:pt idx="1616">
                  <c:v>14239.6782000777</c:v>
                </c:pt>
                <c:pt idx="1617">
                  <c:v>9709.5207005839002</c:v>
                </c:pt>
                <c:pt idx="1618">
                  <c:v>11546.2885950452</c:v>
                </c:pt>
                <c:pt idx="1619">
                  <c:v>18211.280921070898</c:v>
                </c:pt>
                <c:pt idx="1620">
                  <c:v>19949.0473355578</c:v>
                </c:pt>
                <c:pt idx="1621">
                  <c:v>8207.8004400080808</c:v>
                </c:pt>
                <c:pt idx="1622">
                  <c:v>10580.028490627699</c:v>
                </c:pt>
                <c:pt idx="1623">
                  <c:v>8443.0755518135702</c:v>
                </c:pt>
                <c:pt idx="1624">
                  <c:v>12174.4755850975</c:v>
                </c:pt>
                <c:pt idx="1625">
                  <c:v>9858.4205100969793</c:v>
                </c:pt>
                <c:pt idx="1626">
                  <c:v>11207.441835236101</c:v>
                </c:pt>
                <c:pt idx="1627">
                  <c:v>12673.0291624497</c:v>
                </c:pt>
                <c:pt idx="1628">
                  <c:v>8566.5558333357603</c:v>
                </c:pt>
                <c:pt idx="1629">
                  <c:v>12751.895018102499</c:v>
                </c:pt>
                <c:pt idx="1630">
                  <c:v>15763.539967467899</c:v>
                </c:pt>
                <c:pt idx="1631">
                  <c:v>12307.994580697299</c:v>
                </c:pt>
                <c:pt idx="1632">
                  <c:v>16203.269287470999</c:v>
                </c:pt>
                <c:pt idx="1633">
                  <c:v>8965.2657113225996</c:v>
                </c:pt>
                <c:pt idx="1634">
                  <c:v>8391.7780821889792</c:v>
                </c:pt>
                <c:pt idx="1635">
                  <c:v>8056.0954531575999</c:v>
                </c:pt>
                <c:pt idx="1636">
                  <c:v>9814.2851834205594</c:v>
                </c:pt>
                <c:pt idx="1637">
                  <c:v>11084.247834506001</c:v>
                </c:pt>
                <c:pt idx="1638">
                  <c:v>9741.1581846218596</c:v>
                </c:pt>
                <c:pt idx="1639">
                  <c:v>14177.912620220401</c:v>
                </c:pt>
                <c:pt idx="1640">
                  <c:v>9419.6050755242104</c:v>
                </c:pt>
                <c:pt idx="1641">
                  <c:v>8717.5086872019601</c:v>
                </c:pt>
                <c:pt idx="1642">
                  <c:v>8622.3064070154996</c:v>
                </c:pt>
                <c:pt idx="1643">
                  <c:v>8938.4205711688701</c:v>
                </c:pt>
                <c:pt idx="1644">
                  <c:v>10495.374384065</c:v>
                </c:pt>
                <c:pt idx="1645">
                  <c:v>13404.812453394899</c:v>
                </c:pt>
                <c:pt idx="1646">
                  <c:v>8092.84943135507</c:v>
                </c:pt>
                <c:pt idx="1647">
                  <c:v>9262.5253599531206</c:v>
                </c:pt>
                <c:pt idx="1648">
                  <c:v>8244.2975809378404</c:v>
                </c:pt>
                <c:pt idx="1649">
                  <c:v>8543.6180866516897</c:v>
                </c:pt>
                <c:pt idx="1650" formatCode="#,##0.0">
                  <c:v>9090.9975064939099</c:v>
                </c:pt>
                <c:pt idx="1651" formatCode="#,##0.0">
                  <c:v>11038.5307962188</c:v>
                </c:pt>
                <c:pt idx="1652" formatCode="#,##0.0">
                  <c:v>13441.4394597299</c:v>
                </c:pt>
                <c:pt idx="1653" formatCode="#,##0.0">
                  <c:v>9508.9316619437304</c:v>
                </c:pt>
                <c:pt idx="1654" formatCode="#,##0.0">
                  <c:v>8188.0036367064204</c:v>
                </c:pt>
                <c:pt idx="1655" formatCode="#,##0.0">
                  <c:v>11589.7591961447</c:v>
                </c:pt>
                <c:pt idx="1656" formatCode="#,##0.0">
                  <c:v>12801.099188501599</c:v>
                </c:pt>
                <c:pt idx="1657" formatCode="#,##0.0">
                  <c:v>10781.292787005499</c:v>
                </c:pt>
                <c:pt idx="1658" formatCode="#,##0.0">
                  <c:v>14373.1535180419</c:v>
                </c:pt>
                <c:pt idx="1659" formatCode="#,##0.0">
                  <c:v>13333.1651000561</c:v>
                </c:pt>
                <c:pt idx="1660" formatCode="#,##0.0">
                  <c:v>11857.664488598701</c:v>
                </c:pt>
                <c:pt idx="1661" formatCode="#,##0.0">
                  <c:v>8997.21788373446</c:v>
                </c:pt>
                <c:pt idx="1662" formatCode="#,##0.0">
                  <c:v>8333.84206515816</c:v>
                </c:pt>
                <c:pt idx="1663" formatCode="#,##0.0">
                  <c:v>14507.5909265031</c:v>
                </c:pt>
                <c:pt idx="1664" formatCode="#,##0.0">
                  <c:v>12102.4203128094</c:v>
                </c:pt>
                <c:pt idx="1665" formatCode="#,##0.0">
                  <c:v>8274.1507871481499</c:v>
                </c:pt>
                <c:pt idx="1666" formatCode="#,##0.0">
                  <c:v>8568.2833665956696</c:v>
                </c:pt>
                <c:pt idx="1667" formatCode="#,##0.0">
                  <c:v>10395.574056854801</c:v>
                </c:pt>
                <c:pt idx="1668" formatCode="#,##0.0">
                  <c:v>8451.5436399234204</c:v>
                </c:pt>
                <c:pt idx="1669" formatCode="#,##0.0">
                  <c:v>8639.6010588567005</c:v>
                </c:pt>
                <c:pt idx="1670" formatCode="#,##0.0">
                  <c:v>10569.219602658301</c:v>
                </c:pt>
                <c:pt idx="1671" formatCode="#,##0.0">
                  <c:v>8511.2143415914707</c:v>
                </c:pt>
                <c:pt idx="1672" formatCode="#,##0.0">
                  <c:v>8858.8228564274596</c:v>
                </c:pt>
                <c:pt idx="1673" formatCode="#,##0.0">
                  <c:v>10577.2402623858</c:v>
                </c:pt>
                <c:pt idx="1674" formatCode="#,##0.0">
                  <c:v>8960.5707679462994</c:v>
                </c:pt>
                <c:pt idx="1675" formatCode="#,##0.0">
                  <c:v>9994.5140072610793</c:v>
                </c:pt>
                <c:pt idx="1676" formatCode="#,##0.0">
                  <c:v>11732.269115446999</c:v>
                </c:pt>
                <c:pt idx="1677" formatCode="#,##0.0">
                  <c:v>29128.973608673099</c:v>
                </c:pt>
                <c:pt idx="1678" formatCode="#,##0.0">
                  <c:v>9431.4317105169393</c:v>
                </c:pt>
                <c:pt idx="1679" formatCode="#,##0.0">
                  <c:v>13234.712772052901</c:v>
                </c:pt>
                <c:pt idx="1680" formatCode="#,##0.0">
                  <c:v>9253.8947119509794</c:v>
                </c:pt>
                <c:pt idx="1681" formatCode="#,##0.0">
                  <c:v>9457.0135085442398</c:v>
                </c:pt>
                <c:pt idx="1682" formatCode="#,##0.0">
                  <c:v>9807.3467061168503</c:v>
                </c:pt>
                <c:pt idx="1683" formatCode="#,##0.0">
                  <c:v>9729.3704759391494</c:v>
                </c:pt>
                <c:pt idx="1684" formatCode="#,##0.0">
                  <c:v>8587.3063900889902</c:v>
                </c:pt>
                <c:pt idx="1685" formatCode="#,##0.0">
                  <c:v>10055.5322758646</c:v>
                </c:pt>
                <c:pt idx="1686" formatCode="#,##0.0">
                  <c:v>10492.8773101761</c:v>
                </c:pt>
                <c:pt idx="1687" formatCode="#,##0.0">
                  <c:v>9258.4404771582995</c:v>
                </c:pt>
                <c:pt idx="1688" formatCode="#,##0.0">
                  <c:v>8971.9042551950806</c:v>
                </c:pt>
                <c:pt idx="1689" formatCode="#,##0.0">
                  <c:v>12380.892942639401</c:v>
                </c:pt>
                <c:pt idx="1690" formatCode="#,##0.0">
                  <c:v>15902.5572957612</c:v>
                </c:pt>
                <c:pt idx="1691" formatCode="#,##0.0">
                  <c:v>9232.6047475653395</c:v>
                </c:pt>
                <c:pt idx="1692" formatCode="#,##0.0">
                  <c:v>8386.3411680858098</c:v>
                </c:pt>
                <c:pt idx="1693" formatCode="#,##0.0">
                  <c:v>12219.3617772653</c:v>
                </c:pt>
                <c:pt idx="1694" formatCode="#,##0.0">
                  <c:v>10359.2935245116</c:v>
                </c:pt>
                <c:pt idx="1695" formatCode="#,##0.0">
                  <c:v>8181.33689589592</c:v>
                </c:pt>
                <c:pt idx="1696" formatCode="#,##0.0">
                  <c:v>12032.640800679501</c:v>
                </c:pt>
                <c:pt idx="1697" formatCode="#,##0.0">
                  <c:v>11595.0416830715</c:v>
                </c:pt>
                <c:pt idx="1698" formatCode="#,##0.0">
                  <c:v>9079.1939055937892</c:v>
                </c:pt>
                <c:pt idx="1699" formatCode="#,##0.0">
                  <c:v>9058.55440169945</c:v>
                </c:pt>
                <c:pt idx="1700" formatCode="#,##0.0">
                  <c:v>10691.925050753</c:v>
                </c:pt>
                <c:pt idx="1701" formatCode="#,##0.0">
                  <c:v>9756.9410875083504</c:v>
                </c:pt>
                <c:pt idx="1702" formatCode="#,##0.0">
                  <c:v>12896.505187524799</c:v>
                </c:pt>
                <c:pt idx="1703" formatCode="#,##0.0">
                  <c:v>8637.4990546544504</c:v>
                </c:pt>
                <c:pt idx="1704" formatCode="#,##0.0">
                  <c:v>8616.32083856186</c:v>
                </c:pt>
                <c:pt idx="1705" formatCode="#,##0.0">
                  <c:v>11309.837147009001</c:v>
                </c:pt>
                <c:pt idx="1706" formatCode="#,##0.0">
                  <c:v>8528.74065816861</c:v>
                </c:pt>
                <c:pt idx="1707" formatCode="#,##0.0">
                  <c:v>11489.063975163601</c:v>
                </c:pt>
                <c:pt idx="1708" formatCode="#,##0.0">
                  <c:v>9859.3140797499109</c:v>
                </c:pt>
                <c:pt idx="1709" formatCode="#,##0.0">
                  <c:v>9988.0661283704394</c:v>
                </c:pt>
                <c:pt idx="1710" formatCode="#,##0.0">
                  <c:v>9210.2125480560808</c:v>
                </c:pt>
                <c:pt idx="1711" formatCode="#,##0.0">
                  <c:v>9445.1951149270099</c:v>
                </c:pt>
                <c:pt idx="1712" formatCode="#,##0.0">
                  <c:v>9559.8812002144405</c:v>
                </c:pt>
                <c:pt idx="1713" formatCode="#,##0.0">
                  <c:v>10805.3110110087</c:v>
                </c:pt>
                <c:pt idx="1714" formatCode="#,##0.0">
                  <c:v>11938.1087212031</c:v>
                </c:pt>
                <c:pt idx="1715" formatCode="#,##0.0">
                  <c:v>10828.253703779599</c:v>
                </c:pt>
                <c:pt idx="1716" formatCode="#,##0.0">
                  <c:v>8226.6092717115007</c:v>
                </c:pt>
                <c:pt idx="1717" formatCode="#,##0.0">
                  <c:v>12341.073736556</c:v>
                </c:pt>
                <c:pt idx="1718" formatCode="#,##0.0">
                  <c:v>8808.5931608466108</c:v>
                </c:pt>
                <c:pt idx="1719" formatCode="#,##0.0">
                  <c:v>9298.1490624388098</c:v>
                </c:pt>
                <c:pt idx="1720" formatCode="#,##0.0">
                  <c:v>10464.051783372701</c:v>
                </c:pt>
                <c:pt idx="1721" formatCode="#,##0.0">
                  <c:v>10481.1729803045</c:v>
                </c:pt>
                <c:pt idx="1722" formatCode="#,##0.0">
                  <c:v>9047.2707075517301</c:v>
                </c:pt>
                <c:pt idx="1723" formatCode="#,##0.0">
                  <c:v>9497.07281319096</c:v>
                </c:pt>
                <c:pt idx="1724" formatCode="#,##0.0">
                  <c:v>14748.106088826</c:v>
                </c:pt>
                <c:pt idx="1725" formatCode="#,##0.0">
                  <c:v>16163.4256890624</c:v>
                </c:pt>
                <c:pt idx="1726" formatCode="#,##0.0">
                  <c:v>9047.5818888740196</c:v>
                </c:pt>
                <c:pt idx="1727" formatCode="#,##0.0">
                  <c:v>9476.83117917655</c:v>
                </c:pt>
                <c:pt idx="1728" formatCode="#,##0.0">
                  <c:v>9222.4531392413501</c:v>
                </c:pt>
                <c:pt idx="1729" formatCode="#,##0.0">
                  <c:v>16420.0043950361</c:v>
                </c:pt>
                <c:pt idx="1730" formatCode="#,##0.0">
                  <c:v>9996.3187433256608</c:v>
                </c:pt>
                <c:pt idx="1731" formatCode="#,##0.0">
                  <c:v>11106.810183129201</c:v>
                </c:pt>
                <c:pt idx="1732" formatCode="#,##0.0">
                  <c:v>8939.18264053444</c:v>
                </c:pt>
                <c:pt idx="1733" formatCode="#,##0.0">
                  <c:v>9748.6628879325999</c:v>
                </c:pt>
                <c:pt idx="1734" formatCode="#,##0.0">
                  <c:v>14301.839395965</c:v>
                </c:pt>
                <c:pt idx="1735" formatCode="#,##0.0">
                  <c:v>15879.2875005681</c:v>
                </c:pt>
                <c:pt idx="1736" formatCode="#,##0.0">
                  <c:v>15000.299870783099</c:v>
                </c:pt>
                <c:pt idx="1737" formatCode="#,##0.0">
                  <c:v>12810.411490860901</c:v>
                </c:pt>
                <c:pt idx="1738" formatCode="#,##0.0">
                  <c:v>17753.644492884901</c:v>
                </c:pt>
                <c:pt idx="1739" formatCode="#,##0.0">
                  <c:v>15288.048892578099</c:v>
                </c:pt>
                <c:pt idx="1740" formatCode="#,##0.0">
                  <c:v>10600.361102134901</c:v>
                </c:pt>
                <c:pt idx="1741" formatCode="#,##0.0">
                  <c:v>8192.3841172379998</c:v>
                </c:pt>
                <c:pt idx="1742" formatCode="#,##0.0">
                  <c:v>10320.9124477407</c:v>
                </c:pt>
                <c:pt idx="1743" formatCode="#,##0.0">
                  <c:v>12348.060866891399</c:v>
                </c:pt>
                <c:pt idx="1744" formatCode="#,##0.0">
                  <c:v>8488.26341315219</c:v>
                </c:pt>
                <c:pt idx="1745" formatCode="#,##0.0">
                  <c:v>11883.660946792301</c:v>
                </c:pt>
                <c:pt idx="1746" formatCode="#,##0.0">
                  <c:v>9375.2925266003695</c:v>
                </c:pt>
                <c:pt idx="1747" formatCode="#,##0.0">
                  <c:v>9167.4000902572297</c:v>
                </c:pt>
                <c:pt idx="1748" formatCode="#,##0.0">
                  <c:v>15213.0042517642</c:v>
                </c:pt>
                <c:pt idx="1749" formatCode="#,##0.0">
                  <c:v>8240.3424571077903</c:v>
                </c:pt>
                <c:pt idx="1750" formatCode="#,##0.0">
                  <c:v>11159.171622604599</c:v>
                </c:pt>
                <c:pt idx="1751" formatCode="#,##0.0">
                  <c:v>12295.8106805897</c:v>
                </c:pt>
                <c:pt idx="1752" formatCode="#,##0.0">
                  <c:v>18684.978529140499</c:v>
                </c:pt>
                <c:pt idx="1753" formatCode="#,##0.0">
                  <c:v>11491.6282110839</c:v>
                </c:pt>
                <c:pt idx="1754" formatCode="#,##0.0">
                  <c:v>9218.2506970303293</c:v>
                </c:pt>
                <c:pt idx="1755" formatCode="#,##0.0">
                  <c:v>11304.9985415224</c:v>
                </c:pt>
                <c:pt idx="1756" formatCode="#,##0.0">
                  <c:v>10234.4289676464</c:v>
                </c:pt>
                <c:pt idx="1757" formatCode="#,##0.0">
                  <c:v>8752.2449053410601</c:v>
                </c:pt>
                <c:pt idx="1758" formatCode="#,##0.0">
                  <c:v>10090.820587599101</c:v>
                </c:pt>
                <c:pt idx="1759" formatCode="#,##0.0">
                  <c:v>8330.5750294325699</c:v>
                </c:pt>
                <c:pt idx="1760" formatCode="#,##0.0">
                  <c:v>9211.9976309239792</c:v>
                </c:pt>
                <c:pt idx="1761" formatCode="#,##0.0">
                  <c:v>12099.755108769299</c:v>
                </c:pt>
                <c:pt idx="1762" formatCode="#,##0.0">
                  <c:v>9937.2543349394691</c:v>
                </c:pt>
                <c:pt idx="1763" formatCode="#,##0.0">
                  <c:v>10252.242267535599</c:v>
                </c:pt>
                <c:pt idx="1764" formatCode="#,##0.0">
                  <c:v>10005.3778025716</c:v>
                </c:pt>
                <c:pt idx="1765" formatCode="#,##0.0">
                  <c:v>12538.788519241099</c:v>
                </c:pt>
                <c:pt idx="1766" formatCode="#,##0.0">
                  <c:v>8155.9875044478304</c:v>
                </c:pt>
                <c:pt idx="1767" formatCode="#,##0.0">
                  <c:v>9038.0588718681192</c:v>
                </c:pt>
                <c:pt idx="1768" formatCode="#,##0.0">
                  <c:v>8254.7210311586896</c:v>
                </c:pt>
                <c:pt idx="1769" formatCode="#,##0.0">
                  <c:v>9240.5010037377706</c:v>
                </c:pt>
                <c:pt idx="1770" formatCode="#,##0.0">
                  <c:v>19703.209740751499</c:v>
                </c:pt>
                <c:pt idx="1771" formatCode="#,##0.0">
                  <c:v>11202.624382169701</c:v>
                </c:pt>
                <c:pt idx="1772" formatCode="#,##0.0">
                  <c:v>10769.762142563601</c:v>
                </c:pt>
                <c:pt idx="1773" formatCode="#,##0.0">
                  <c:v>9904.3260518904608</c:v>
                </c:pt>
                <c:pt idx="1774" formatCode="#,##0.0">
                  <c:v>9057.6558473632504</c:v>
                </c:pt>
                <c:pt idx="1775" formatCode="#,##0.0">
                  <c:v>8349.6571109400793</c:v>
                </c:pt>
                <c:pt idx="1776" formatCode="#,##0.0">
                  <c:v>8169.4828011855898</c:v>
                </c:pt>
                <c:pt idx="1777" formatCode="#,##0.0">
                  <c:v>8427.3875344612206</c:v>
                </c:pt>
                <c:pt idx="1778" formatCode="#,##0.0">
                  <c:v>9693.7423964025602</c:v>
                </c:pt>
                <c:pt idx="1779" formatCode="#,##0.0">
                  <c:v>11589.031984937999</c:v>
                </c:pt>
                <c:pt idx="1780" formatCode="#,##0.0">
                  <c:v>10798.6896221853</c:v>
                </c:pt>
                <c:pt idx="1781" formatCode="#,##0.0">
                  <c:v>8571.2837439566501</c:v>
                </c:pt>
                <c:pt idx="1782" formatCode="#,##0.0">
                  <c:v>12946.2214319619</c:v>
                </c:pt>
                <c:pt idx="1783" formatCode="#,##0.0">
                  <c:v>8374.7093168996507</c:v>
                </c:pt>
                <c:pt idx="1784" formatCode="#,##0.0">
                  <c:v>17757.5589964766</c:v>
                </c:pt>
                <c:pt idx="1785" formatCode="#,##0.0">
                  <c:v>8280.3357147183306</c:v>
                </c:pt>
                <c:pt idx="1786" formatCode="#,##0.0">
                  <c:v>10937.2738596654</c:v>
                </c:pt>
                <c:pt idx="1787" formatCode="#,##0.0">
                  <c:v>10550.4472858067</c:v>
                </c:pt>
                <c:pt idx="1788" formatCode="#,##0.0">
                  <c:v>10053.676681999301</c:v>
                </c:pt>
                <c:pt idx="1789" formatCode="#,##0.0">
                  <c:v>8658.6766130972192</c:v>
                </c:pt>
                <c:pt idx="1790" formatCode="#,##0.0">
                  <c:v>11952.546735079601</c:v>
                </c:pt>
                <c:pt idx="1791" formatCode="#,##0.0">
                  <c:v>10368.8662107034</c:v>
                </c:pt>
                <c:pt idx="1792" formatCode="#,##0.0">
                  <c:v>10744.929020440801</c:v>
                </c:pt>
                <c:pt idx="1793" formatCode="#,##0.0">
                  <c:v>11479.081867139899</c:v>
                </c:pt>
                <c:pt idx="1794" formatCode="#,##0.0">
                  <c:v>8332.2790382838502</c:v>
                </c:pt>
                <c:pt idx="1795" formatCode="#,##0.0">
                  <c:v>8198.66725176197</c:v>
                </c:pt>
                <c:pt idx="1796" formatCode="#,##0.0">
                  <c:v>17569.492788494001</c:v>
                </c:pt>
                <c:pt idx="1797" formatCode="#,##0.0">
                  <c:v>10316.9990559326</c:v>
                </c:pt>
                <c:pt idx="1798" formatCode="#,##0.0">
                  <c:v>9691.0600905764604</c:v>
                </c:pt>
                <c:pt idx="1799" formatCode="#,##0.0">
                  <c:v>11538.434178605699</c:v>
                </c:pt>
                <c:pt idx="1800" formatCode="#,##0.0">
                  <c:v>9102.2502676326294</c:v>
                </c:pt>
                <c:pt idx="1801" formatCode="#,##0.0">
                  <c:v>8879.7130439660395</c:v>
                </c:pt>
                <c:pt idx="1802" formatCode="#,##0.0">
                  <c:v>10428.9334603224</c:v>
                </c:pt>
                <c:pt idx="1803" formatCode="#,##0.0">
                  <c:v>11074.789330260501</c:v>
                </c:pt>
                <c:pt idx="1804" formatCode="#,##0.0">
                  <c:v>17674.3011122795</c:v>
                </c:pt>
                <c:pt idx="1805" formatCode="#,##0.0">
                  <c:v>10707.553458959101</c:v>
                </c:pt>
                <c:pt idx="1806" formatCode="#,##0.0">
                  <c:v>12354.944628499299</c:v>
                </c:pt>
                <c:pt idx="1807" formatCode="#,##0.0">
                  <c:v>9037.6082880470894</c:v>
                </c:pt>
                <c:pt idx="1808" formatCode="#,##0.0">
                  <c:v>9442.2173160671391</c:v>
                </c:pt>
                <c:pt idx="1809" formatCode="#,##0.0">
                  <c:v>13226.7776707966</c:v>
                </c:pt>
                <c:pt idx="1810" formatCode="#,##0.0">
                  <c:v>8914.0621385206505</c:v>
                </c:pt>
                <c:pt idx="1811" formatCode="#,##0.0">
                  <c:v>8755.0045344135997</c:v>
                </c:pt>
                <c:pt idx="1812" formatCode="#,##0.0">
                  <c:v>8432.3316540367796</c:v>
                </c:pt>
                <c:pt idx="1813" formatCode="#,##0.0">
                  <c:v>9203.3136082727506</c:v>
                </c:pt>
                <c:pt idx="1814" formatCode="#,##0.0">
                  <c:v>8256.5090498236805</c:v>
                </c:pt>
                <c:pt idx="1815" formatCode="#,##0.0">
                  <c:v>11906.509247579301</c:v>
                </c:pt>
                <c:pt idx="1816" formatCode="#,##0.0">
                  <c:v>11771.016416541501</c:v>
                </c:pt>
                <c:pt idx="1817" formatCode="#,##0.0">
                  <c:v>10028.464879888001</c:v>
                </c:pt>
                <c:pt idx="1818" formatCode="#,##0.0">
                  <c:v>11769.7155910972</c:v>
                </c:pt>
                <c:pt idx="1819" formatCode="#,##0.0">
                  <c:v>9552.0636213642392</c:v>
                </c:pt>
                <c:pt idx="1820" formatCode="#,##0.0">
                  <c:v>11424.022628930999</c:v>
                </c:pt>
                <c:pt idx="1821" formatCode="#,##0.0">
                  <c:v>18130.2996182524</c:v>
                </c:pt>
                <c:pt idx="1822" formatCode="#,##0.0">
                  <c:v>10260.660386994499</c:v>
                </c:pt>
                <c:pt idx="1823" formatCode="#,##0.0">
                  <c:v>13642.358112804101</c:v>
                </c:pt>
                <c:pt idx="1824" formatCode="#,##0.0">
                  <c:v>12176.4926270344</c:v>
                </c:pt>
                <c:pt idx="1825" formatCode="#,##0.0">
                  <c:v>13488.9133016829</c:v>
                </c:pt>
                <c:pt idx="1826" formatCode="#,##0.0">
                  <c:v>8746.40859533609</c:v>
                </c:pt>
                <c:pt idx="1827" formatCode="#,##0.0">
                  <c:v>10458.3148084733</c:v>
                </c:pt>
                <c:pt idx="1828" formatCode="#,##0.0">
                  <c:v>20410.181672183498</c:v>
                </c:pt>
                <c:pt idx="1829" formatCode="#,##0.0">
                  <c:v>13492.987136882501</c:v>
                </c:pt>
                <c:pt idx="1830" formatCode="#,##0.0">
                  <c:v>11655.728810483201</c:v>
                </c:pt>
                <c:pt idx="1831" formatCode="#,##0.0">
                  <c:v>14312.9216009804</c:v>
                </c:pt>
                <c:pt idx="1832" formatCode="#,##0.0">
                  <c:v>9136.5817457172998</c:v>
                </c:pt>
                <c:pt idx="1833" formatCode="#,##0.0">
                  <c:v>9673.3786076330707</c:v>
                </c:pt>
                <c:pt idx="1834" formatCode="#,##0.0">
                  <c:v>8265.0631712682698</c:v>
                </c:pt>
                <c:pt idx="1835" formatCode="#,##0.0">
                  <c:v>8879.1850999508297</c:v>
                </c:pt>
                <c:pt idx="1836" formatCode="#,##0.0">
                  <c:v>8377.0083924340706</c:v>
                </c:pt>
                <c:pt idx="1837" formatCode="#,##0.0">
                  <c:v>9244.9265205468091</c:v>
                </c:pt>
                <c:pt idx="1838" formatCode="#,##0.0">
                  <c:v>9328.2716989791497</c:v>
                </c:pt>
                <c:pt idx="1839" formatCode="#,##0.0">
                  <c:v>9017.8288279917797</c:v>
                </c:pt>
                <c:pt idx="1840" formatCode="#,##0.0">
                  <c:v>8989.2004544996907</c:v>
                </c:pt>
                <c:pt idx="1841" formatCode="#,##0.0">
                  <c:v>11554.6956944427</c:v>
                </c:pt>
                <c:pt idx="1842" formatCode="#,##0.0">
                  <c:v>9846.1487128861208</c:v>
                </c:pt>
                <c:pt idx="1843" formatCode="#,##0.0">
                  <c:v>8377.1170051379195</c:v>
                </c:pt>
                <c:pt idx="1844" formatCode="#,##0.0">
                  <c:v>8727.6444277510509</c:v>
                </c:pt>
                <c:pt idx="1845" formatCode="#,##0.0">
                  <c:v>8312.8379624691697</c:v>
                </c:pt>
                <c:pt idx="1846" formatCode="#,##0.0">
                  <c:v>11442.388918065901</c:v>
                </c:pt>
                <c:pt idx="1847" formatCode="#,##0.0">
                  <c:v>8312.3888870710398</c:v>
                </c:pt>
                <c:pt idx="1848" formatCode="#,##0.0">
                  <c:v>9110.0863987196408</c:v>
                </c:pt>
                <c:pt idx="1849" formatCode="#,##0.0">
                  <c:v>11851.648009692801</c:v>
                </c:pt>
                <c:pt idx="1850" formatCode="#,##0.0">
                  <c:v>9756.7534181966694</c:v>
                </c:pt>
                <c:pt idx="1851" formatCode="#,##0.0">
                  <c:v>9857.0013410125193</c:v>
                </c:pt>
                <c:pt idx="1852" formatCode="#,##0.0">
                  <c:v>9269.3983389728091</c:v>
                </c:pt>
                <c:pt idx="1853" formatCode="#,##0.0">
                  <c:v>8933.4338904321103</c:v>
                </c:pt>
                <c:pt idx="1854" formatCode="#,##0.0">
                  <c:v>14122.9804960085</c:v>
                </c:pt>
                <c:pt idx="1855" formatCode="#,##0.0">
                  <c:v>10485.797659309599</c:v>
                </c:pt>
                <c:pt idx="1856" formatCode="#,##0.0">
                  <c:v>8331.2305345492096</c:v>
                </c:pt>
                <c:pt idx="1857" formatCode="#,##0.0">
                  <c:v>9204.6809200421794</c:v>
                </c:pt>
                <c:pt idx="1858" formatCode="#,##0.0">
                  <c:v>17864.374097984801</c:v>
                </c:pt>
                <c:pt idx="1859" formatCode="#,##0.0">
                  <c:v>9071.6863237546495</c:v>
                </c:pt>
                <c:pt idx="1860" formatCode="#,##0.0">
                  <c:v>9570.5893912743304</c:v>
                </c:pt>
                <c:pt idx="1861" formatCode="#,##0.0">
                  <c:v>8606.6632151645208</c:v>
                </c:pt>
                <c:pt idx="1862" formatCode="#,##0.0">
                  <c:v>12507.9156361204</c:v>
                </c:pt>
                <c:pt idx="1863" formatCode="#,##0.0">
                  <c:v>9279.7097800683296</c:v>
                </c:pt>
                <c:pt idx="1864" formatCode="#,##0.0">
                  <c:v>10698.905652096901</c:v>
                </c:pt>
                <c:pt idx="1865" formatCode="#,##0.0">
                  <c:v>9568.6207623065893</c:v>
                </c:pt>
                <c:pt idx="1866" formatCode="#,##0.0">
                  <c:v>9975.1704665484394</c:v>
                </c:pt>
                <c:pt idx="1867" formatCode="#,##0.0">
                  <c:v>13054.5294429269</c:v>
                </c:pt>
                <c:pt idx="1868" formatCode="#,##0.0">
                  <c:v>9810.91152372346</c:v>
                </c:pt>
                <c:pt idx="1869" formatCode="#,##0.0">
                  <c:v>9099.8563697403206</c:v>
                </c:pt>
                <c:pt idx="1870" formatCode="#,##0.0">
                  <c:v>9663.9589330635008</c:v>
                </c:pt>
                <c:pt idx="1871" formatCode="#,##0.0">
                  <c:v>8197.1398445735394</c:v>
                </c:pt>
                <c:pt idx="1872" formatCode="#,##0.0">
                  <c:v>9633.8792409345097</c:v>
                </c:pt>
                <c:pt idx="1873" formatCode="#,##0.0">
                  <c:v>10373.874541065499</c:v>
                </c:pt>
                <c:pt idx="1874" formatCode="#,##0.0">
                  <c:v>12802.6734740844</c:v>
                </c:pt>
                <c:pt idx="1875" formatCode="#,##0.0">
                  <c:v>11810.1792870873</c:v>
                </c:pt>
                <c:pt idx="1876" formatCode="#,##0.0">
                  <c:v>14926.320435649601</c:v>
                </c:pt>
                <c:pt idx="1877" formatCode="#,##0.0">
                  <c:v>11108.6110919147</c:v>
                </c:pt>
                <c:pt idx="1878" formatCode="#,##0.0">
                  <c:v>17194.7422000152</c:v>
                </c:pt>
                <c:pt idx="1879" formatCode="#,##0.0">
                  <c:v>10726.970743551199</c:v>
                </c:pt>
                <c:pt idx="1880" formatCode="#,##0.0">
                  <c:v>10996.1511047515</c:v>
                </c:pt>
                <c:pt idx="1881" formatCode="#,##0.0">
                  <c:v>12806.821187797401</c:v>
                </c:pt>
                <c:pt idx="1882" formatCode="#,##0.0">
                  <c:v>13750.0580164575</c:v>
                </c:pt>
                <c:pt idx="1883" formatCode="#,##0.0">
                  <c:v>15831.1806988428</c:v>
                </c:pt>
                <c:pt idx="1884" formatCode="#,##0.0">
                  <c:v>9400.5148116975997</c:v>
                </c:pt>
                <c:pt idx="1885" formatCode="#,##0.0">
                  <c:v>8856.5904379753392</c:v>
                </c:pt>
                <c:pt idx="1886" formatCode="#,##0.0">
                  <c:v>9867.6268914453394</c:v>
                </c:pt>
                <c:pt idx="1887" formatCode="#,##0.0">
                  <c:v>14972.666775412899</c:v>
                </c:pt>
                <c:pt idx="1888" formatCode="#,##0.0">
                  <c:v>8245.0550398950709</c:v>
                </c:pt>
                <c:pt idx="1889" formatCode="#,##0.0">
                  <c:v>8588.6386727250901</c:v>
                </c:pt>
                <c:pt idx="1890" formatCode="#,##0.0">
                  <c:v>10962.259158016899</c:v>
                </c:pt>
                <c:pt idx="1891" formatCode="#,##0.0">
                  <c:v>10126.546014851099</c:v>
                </c:pt>
                <c:pt idx="1892" formatCode="#,##0.0">
                  <c:v>14643.8446930912</c:v>
                </c:pt>
                <c:pt idx="1893" formatCode="#,##0.0">
                  <c:v>15966.784773281999</c:v>
                </c:pt>
                <c:pt idx="1894" formatCode="#,##0.0">
                  <c:v>11419.446910692101</c:v>
                </c:pt>
                <c:pt idx="1895" formatCode="#,##0.0">
                  <c:v>8839.2201013000395</c:v>
                </c:pt>
                <c:pt idx="1896" formatCode="#,##0.0">
                  <c:v>10680.1267706453</c:v>
                </c:pt>
                <c:pt idx="1897" formatCode="#,##0.0">
                  <c:v>14257.139884267401</c:v>
                </c:pt>
                <c:pt idx="1898" formatCode="#,##0.0">
                  <c:v>9233.4479425312493</c:v>
                </c:pt>
                <c:pt idx="1899" formatCode="#,##0.0">
                  <c:v>11067.309549890801</c:v>
                </c:pt>
                <c:pt idx="1900" formatCode="#,##0.0">
                  <c:v>8357.4332186715401</c:v>
                </c:pt>
                <c:pt idx="1901" formatCode="#,##0.0">
                  <c:v>10056.574134071499</c:v>
                </c:pt>
                <c:pt idx="1902" formatCode="#,##0.0">
                  <c:v>10202.823118996401</c:v>
                </c:pt>
                <c:pt idx="1903" formatCode="#,##0.0">
                  <c:v>9377.9305526469598</c:v>
                </c:pt>
                <c:pt idx="1904" formatCode="#,##0.0">
                  <c:v>19461.7290467969</c:v>
                </c:pt>
                <c:pt idx="1905" formatCode="#,##0.0">
                  <c:v>18115.4717903528</c:v>
                </c:pt>
                <c:pt idx="1906" formatCode="#,##0.0">
                  <c:v>14444.168096581399</c:v>
                </c:pt>
                <c:pt idx="1907" formatCode="#,##0.0">
                  <c:v>13528.493396972601</c:v>
                </c:pt>
                <c:pt idx="1908" formatCode="#,##0.0">
                  <c:v>8723.6624932316408</c:v>
                </c:pt>
                <c:pt idx="1909" formatCode="#,##0.0">
                  <c:v>9105.5249360070902</c:v>
                </c:pt>
                <c:pt idx="1910" formatCode="#,##0.0">
                  <c:v>11890.067977070001</c:v>
                </c:pt>
                <c:pt idx="1911" formatCode="#,##0.0">
                  <c:v>8197.7359738607302</c:v>
                </c:pt>
                <c:pt idx="1912" formatCode="#,##0.0">
                  <c:v>11605.183069581801</c:v>
                </c:pt>
                <c:pt idx="1913" formatCode="#,##0.0">
                  <c:v>10939.070150948201</c:v>
                </c:pt>
                <c:pt idx="1914" formatCode="#,##0.0">
                  <c:v>8861.5827473461395</c:v>
                </c:pt>
                <c:pt idx="1915" formatCode="#,##0.0">
                  <c:v>9670.0610617423208</c:v>
                </c:pt>
                <c:pt idx="1916" formatCode="#,##0.0">
                  <c:v>19670.1490224761</c:v>
                </c:pt>
                <c:pt idx="1917" formatCode="#,##0.0">
                  <c:v>10847.707292659001</c:v>
                </c:pt>
                <c:pt idx="1918" formatCode="#,##0.0">
                  <c:v>14929.755681467101</c:v>
                </c:pt>
                <c:pt idx="1919" formatCode="#,##0.0">
                  <c:v>9835.6266949770907</c:v>
                </c:pt>
                <c:pt idx="1920" formatCode="#,##0.0">
                  <c:v>9660.8446920435399</c:v>
                </c:pt>
                <c:pt idx="1921" formatCode="#,##0.0">
                  <c:v>12459.114165511101</c:v>
                </c:pt>
                <c:pt idx="1922" formatCode="#,##0.0">
                  <c:v>8325.3680079220303</c:v>
                </c:pt>
                <c:pt idx="1923" formatCode="#,##0.0">
                  <c:v>8234.0525203167708</c:v>
                </c:pt>
                <c:pt idx="1924" formatCode="#,##0.0">
                  <c:v>10762.3017112936</c:v>
                </c:pt>
                <c:pt idx="1925" formatCode="#,##0.0">
                  <c:v>13094.030475809999</c:v>
                </c:pt>
                <c:pt idx="1926" formatCode="#,##0.0">
                  <c:v>10660.4052884378</c:v>
                </c:pt>
                <c:pt idx="1927" formatCode="#,##0.0">
                  <c:v>19206.310821592</c:v>
                </c:pt>
                <c:pt idx="1928" formatCode="#,##0.0">
                  <c:v>11233.968828527901</c:v>
                </c:pt>
                <c:pt idx="1929" formatCode="#,##0.0">
                  <c:v>9242.5267572439607</c:v>
                </c:pt>
                <c:pt idx="1930" formatCode="#,##0.0">
                  <c:v>9229.2582100223699</c:v>
                </c:pt>
                <c:pt idx="1931" formatCode="#,##0.0">
                  <c:v>10567.304713342101</c:v>
                </c:pt>
                <c:pt idx="1932" formatCode="#,##0.0">
                  <c:v>8365.7463489451893</c:v>
                </c:pt>
                <c:pt idx="1933" formatCode="#,##0.0">
                  <c:v>10264.442712686699</c:v>
                </c:pt>
                <c:pt idx="1934" formatCode="#,##0.0">
                  <c:v>9740.6189597633402</c:v>
                </c:pt>
                <c:pt idx="1935" formatCode="#,##0.0">
                  <c:v>8187.8940817908597</c:v>
                </c:pt>
                <c:pt idx="1936" formatCode="#,##0.0">
                  <c:v>11794.6066572334</c:v>
                </c:pt>
                <c:pt idx="1937" formatCode="#,##0.0">
                  <c:v>12266.739702266599</c:v>
                </c:pt>
                <c:pt idx="1938" formatCode="#,##0.0">
                  <c:v>10121.512804055899</c:v>
                </c:pt>
                <c:pt idx="1939" formatCode="#,##0.0">
                  <c:v>10522.547304605599</c:v>
                </c:pt>
                <c:pt idx="1940" formatCode="#,##0.0">
                  <c:v>8310.9920454175699</c:v>
                </c:pt>
                <c:pt idx="1941" formatCode="#,##0.0">
                  <c:v>9067.1628323261593</c:v>
                </c:pt>
                <c:pt idx="1942" formatCode="#,##0.0">
                  <c:v>8771.5935425207608</c:v>
                </c:pt>
                <c:pt idx="1943" formatCode="#,##0.0">
                  <c:v>8217.8975157097902</c:v>
                </c:pt>
                <c:pt idx="1944" formatCode="#,##0.0">
                  <c:v>8300.5062209078496</c:v>
                </c:pt>
                <c:pt idx="1945" formatCode="#,##0.0">
                  <c:v>9033.8392484114302</c:v>
                </c:pt>
                <c:pt idx="1946" formatCode="#,##0.0">
                  <c:v>13060.325507310899</c:v>
                </c:pt>
                <c:pt idx="1947" formatCode="#,##0.0">
                  <c:v>9647.3397775825306</c:v>
                </c:pt>
                <c:pt idx="1948" formatCode="#,##0.0">
                  <c:v>8417.6960383236401</c:v>
                </c:pt>
                <c:pt idx="1949" formatCode="#,##0.0">
                  <c:v>9062.7571281279397</c:v>
                </c:pt>
                <c:pt idx="1950" formatCode="#,##0.0">
                  <c:v>8293.2044042450998</c:v>
                </c:pt>
                <c:pt idx="1951" formatCode="#,##0.0">
                  <c:v>10165.5852949645</c:v>
                </c:pt>
                <c:pt idx="1952" formatCode="#,##0.0">
                  <c:v>13834.3071751151</c:v>
                </c:pt>
                <c:pt idx="1953" formatCode="#,##0.0">
                  <c:v>8361.3817693345609</c:v>
                </c:pt>
                <c:pt idx="1954" formatCode="#,##0.0">
                  <c:v>8440.1174521995508</c:v>
                </c:pt>
                <c:pt idx="1955" formatCode="#,##0.0">
                  <c:v>9250.5566932305301</c:v>
                </c:pt>
                <c:pt idx="1956" formatCode="#,##0.0">
                  <c:v>9388.3286174160494</c:v>
                </c:pt>
                <c:pt idx="1957" formatCode="#,##0.0">
                  <c:v>13348.8660534299</c:v>
                </c:pt>
                <c:pt idx="1958" formatCode="#,##0.0">
                  <c:v>8440.1506609392109</c:v>
                </c:pt>
                <c:pt idx="1959" formatCode="#,##0.0">
                  <c:v>8530.0855812999398</c:v>
                </c:pt>
                <c:pt idx="1960" formatCode="#,##0.0">
                  <c:v>11734.917542871601</c:v>
                </c:pt>
                <c:pt idx="1961" formatCode="#,##0.0">
                  <c:v>14777.640460225701</c:v>
                </c:pt>
                <c:pt idx="1962" formatCode="#,##0.0">
                  <c:v>8486.2347231123204</c:v>
                </c:pt>
                <c:pt idx="1963" formatCode="#,##0.0">
                  <c:v>8564.4581704007906</c:v>
                </c:pt>
                <c:pt idx="1964" formatCode="#,##0.0">
                  <c:v>9770.9525043550802</c:v>
                </c:pt>
                <c:pt idx="1965" formatCode="#,##0.0">
                  <c:v>9358.1965625841895</c:v>
                </c:pt>
                <c:pt idx="1966" formatCode="#,##0.0">
                  <c:v>25690.9659182615</c:v>
                </c:pt>
                <c:pt idx="1967" formatCode="#,##0.0">
                  <c:v>8784.2650424348594</c:v>
                </c:pt>
                <c:pt idx="1968" formatCode="#,##0.0">
                  <c:v>13775.623411374199</c:v>
                </c:pt>
                <c:pt idx="1969" formatCode="#,##0.0">
                  <c:v>8196.4563354376405</c:v>
                </c:pt>
                <c:pt idx="1970" formatCode="#,##0.0">
                  <c:v>8745.7853376095809</c:v>
                </c:pt>
                <c:pt idx="1971" formatCode="#,##0.0">
                  <c:v>12821.940446144799</c:v>
                </c:pt>
                <c:pt idx="1972" formatCode="#,##0.0">
                  <c:v>8227.2670911426194</c:v>
                </c:pt>
                <c:pt idx="1973" formatCode="#,##0.0">
                  <c:v>11978.875690606101</c:v>
                </c:pt>
                <c:pt idx="1974" formatCode="#,##0.0">
                  <c:v>9608.8428184528402</c:v>
                </c:pt>
                <c:pt idx="1975" formatCode="#,##0.0">
                  <c:v>14198.323233430399</c:v>
                </c:pt>
                <c:pt idx="1976" formatCode="#,##0.0">
                  <c:v>8920.3812092253993</c:v>
                </c:pt>
                <c:pt idx="1977" formatCode="#,##0.0">
                  <c:v>9309.2139096448009</c:v>
                </c:pt>
                <c:pt idx="1978" formatCode="#,##0.0">
                  <c:v>10411.4987236701</c:v>
                </c:pt>
                <c:pt idx="1979" formatCode="#,##0.0">
                  <c:v>9230.9964351581402</c:v>
                </c:pt>
                <c:pt idx="1980" formatCode="#,##0.0">
                  <c:v>10368.1220830895</c:v>
                </c:pt>
                <c:pt idx="1981" formatCode="#,##0.0">
                  <c:v>12121.1633746305</c:v>
                </c:pt>
                <c:pt idx="1982" formatCode="#,##0.0">
                  <c:v>8715.8831368262308</c:v>
                </c:pt>
                <c:pt idx="1983" formatCode="#,##0.0">
                  <c:v>13040.1229620842</c:v>
                </c:pt>
                <c:pt idx="1984" formatCode="#,##0.0">
                  <c:v>10123.859322374001</c:v>
                </c:pt>
                <c:pt idx="1985" formatCode="#,##0.0">
                  <c:v>12490.2824388311</c:v>
                </c:pt>
                <c:pt idx="1986" formatCode="#,##0.0">
                  <c:v>9650.3502302530906</c:v>
                </c:pt>
                <c:pt idx="1987" formatCode="#,##0.0">
                  <c:v>11839.0208897722</c:v>
                </c:pt>
                <c:pt idx="1988" formatCode="#,##0.0">
                  <c:v>9065.6953782759992</c:v>
                </c:pt>
                <c:pt idx="1989" formatCode="#,##0.0">
                  <c:v>9611.9806166261806</c:v>
                </c:pt>
                <c:pt idx="1990" formatCode="#,##0.0">
                  <c:v>8715.7062390799292</c:v>
                </c:pt>
                <c:pt idx="1991" formatCode="#,##0.0">
                  <c:v>10637.8968256266</c:v>
                </c:pt>
                <c:pt idx="1992" formatCode="#,##0.0">
                  <c:v>8339.2876650425296</c:v>
                </c:pt>
                <c:pt idx="1993" formatCode="#,##0.0">
                  <c:v>8726.7854756721008</c:v>
                </c:pt>
                <c:pt idx="1994" formatCode="#,##0.0">
                  <c:v>9727.8357901274194</c:v>
                </c:pt>
                <c:pt idx="1995" formatCode="#,##0.0">
                  <c:v>9925.6927454379293</c:v>
                </c:pt>
                <c:pt idx="1996" formatCode="#,##0.0">
                  <c:v>9055.3461893340991</c:v>
                </c:pt>
                <c:pt idx="1997" formatCode="#,##0.0">
                  <c:v>8332.3909774015101</c:v>
                </c:pt>
                <c:pt idx="1998" formatCode="#,##0.0">
                  <c:v>9236.1438946633007</c:v>
                </c:pt>
                <c:pt idx="1999" formatCode="#,##0.0">
                  <c:v>10594.950186837001</c:v>
                </c:pt>
                <c:pt idx="2000" formatCode="#,##0.0">
                  <c:v>8356.9569713915807</c:v>
                </c:pt>
                <c:pt idx="2001" formatCode="#,##0.0">
                  <c:v>8317.5548018475092</c:v>
                </c:pt>
                <c:pt idx="2002" formatCode="#,##0.0">
                  <c:v>14157.3163551943</c:v>
                </c:pt>
                <c:pt idx="2003" formatCode="#,##0.0">
                  <c:v>9098.6099222589201</c:v>
                </c:pt>
                <c:pt idx="2004" formatCode="#,##0.0">
                  <c:v>12368.494362772901</c:v>
                </c:pt>
                <c:pt idx="2005" formatCode="#,##0.0">
                  <c:v>10026.0087827072</c:v>
                </c:pt>
                <c:pt idx="2006" formatCode="#,##0.0">
                  <c:v>14903.284012542201</c:v>
                </c:pt>
                <c:pt idx="2007" formatCode="#,##0.0">
                  <c:v>16023.2506931685</c:v>
                </c:pt>
                <c:pt idx="2008" formatCode="#,##0.0">
                  <c:v>15344.7994624079</c:v>
                </c:pt>
                <c:pt idx="2009" formatCode="#,##0.0">
                  <c:v>11343.4273152366</c:v>
                </c:pt>
                <c:pt idx="2010" formatCode="#,##0.0">
                  <c:v>9344.3164953653504</c:v>
                </c:pt>
                <c:pt idx="2011" formatCode="#,##0.0">
                  <c:v>8326.6561663057801</c:v>
                </c:pt>
                <c:pt idx="2012" formatCode="#,##0.0">
                  <c:v>10402.8572516397</c:v>
                </c:pt>
                <c:pt idx="2013" formatCode="#,##0.0">
                  <c:v>8751.5483485415698</c:v>
                </c:pt>
                <c:pt idx="2014" formatCode="#,##0.0">
                  <c:v>11150.361259331199</c:v>
                </c:pt>
                <c:pt idx="2015" formatCode="#,##0.0">
                  <c:v>8344.7107413117192</c:v>
                </c:pt>
                <c:pt idx="2016" formatCode="#,##0.0">
                  <c:v>11775.443687673</c:v>
                </c:pt>
                <c:pt idx="2017" formatCode="#,##0.0">
                  <c:v>8352.0331167487293</c:v>
                </c:pt>
                <c:pt idx="2018" formatCode="#,##0.0">
                  <c:v>8360.1253934811994</c:v>
                </c:pt>
                <c:pt idx="2019" formatCode="#,##0.0">
                  <c:v>11439.882714167499</c:v>
                </c:pt>
                <c:pt idx="2020" formatCode="#,##0.0">
                  <c:v>12847.021886975501</c:v>
                </c:pt>
                <c:pt idx="2021" formatCode="#,##0.0">
                  <c:v>9763.0739480483408</c:v>
                </c:pt>
                <c:pt idx="2022" formatCode="#,##0.0">
                  <c:v>11842.952177142201</c:v>
                </c:pt>
                <c:pt idx="2023" formatCode="#,##0.0">
                  <c:v>8356.1416074379904</c:v>
                </c:pt>
                <c:pt idx="2024" formatCode="#,##0.0">
                  <c:v>8788.8602188790992</c:v>
                </c:pt>
                <c:pt idx="2025" formatCode="#,##0.0">
                  <c:v>13491.175207779899</c:v>
                </c:pt>
                <c:pt idx="2026" formatCode="#,##0.0">
                  <c:v>12133.884363654801</c:v>
                </c:pt>
                <c:pt idx="2027" formatCode="#,##0.0">
                  <c:v>8791.8252785222394</c:v>
                </c:pt>
                <c:pt idx="2028" formatCode="#,##0.0">
                  <c:v>9639.1021520878094</c:v>
                </c:pt>
                <c:pt idx="2029" formatCode="#,##0.0">
                  <c:v>10394.669657469</c:v>
                </c:pt>
                <c:pt idx="2030" formatCode="#,##0.0">
                  <c:v>15072.4306577235</c:v>
                </c:pt>
                <c:pt idx="2031" formatCode="#,##0.0">
                  <c:v>10688.4298796326</c:v>
                </c:pt>
                <c:pt idx="2032" formatCode="#,##0.0">
                  <c:v>8308.3125705457696</c:v>
                </c:pt>
                <c:pt idx="2033" formatCode="#,##0.0">
                  <c:v>8442.1669873063602</c:v>
                </c:pt>
                <c:pt idx="2034" formatCode="#,##0.0">
                  <c:v>11693.5603813089</c:v>
                </c:pt>
                <c:pt idx="2035" formatCode="#,##0.0">
                  <c:v>9757.1701798023896</c:v>
                </c:pt>
                <c:pt idx="2036" formatCode="#,##0.0">
                  <c:v>10568.6643971802</c:v>
                </c:pt>
                <c:pt idx="2037" formatCode="#,##0.0">
                  <c:v>9412.6774719860205</c:v>
                </c:pt>
                <c:pt idx="2038" formatCode="#,##0.0">
                  <c:v>10689.523179494199</c:v>
                </c:pt>
                <c:pt idx="2039" formatCode="#,##0.0">
                  <c:v>8768.8891847887899</c:v>
                </c:pt>
                <c:pt idx="2040" formatCode="#,##0.0">
                  <c:v>11004.9318303786</c:v>
                </c:pt>
                <c:pt idx="2041" formatCode="#,##0.0">
                  <c:v>9292.1777553829397</c:v>
                </c:pt>
                <c:pt idx="2042" formatCode="#,##0.0">
                  <c:v>9922.0234808300393</c:v>
                </c:pt>
                <c:pt idx="2043" formatCode="#,##0.0">
                  <c:v>8490.6443134605397</c:v>
                </c:pt>
                <c:pt idx="2044" formatCode="#,##0.0">
                  <c:v>9617.9315329034307</c:v>
                </c:pt>
                <c:pt idx="2045" formatCode="#,##0.0">
                  <c:v>18111.060551416602</c:v>
                </c:pt>
                <c:pt idx="2046" formatCode="#,##0.0">
                  <c:v>9904.3703707268505</c:v>
                </c:pt>
                <c:pt idx="2047" formatCode="#,##0.0">
                  <c:v>9437.9781829413405</c:v>
                </c:pt>
                <c:pt idx="2048" formatCode="#,##0.0">
                  <c:v>10814.7716061386</c:v>
                </c:pt>
                <c:pt idx="2049" formatCode="#,##0.0">
                  <c:v>14716.8945339235</c:v>
                </c:pt>
                <c:pt idx="2050" formatCode="#,##0.0">
                  <c:v>8729.1962855566107</c:v>
                </c:pt>
                <c:pt idx="2051" formatCode="#,##0.0">
                  <c:v>14349.6380909401</c:v>
                </c:pt>
                <c:pt idx="2052" formatCode="#,##0.0">
                  <c:v>9514.5633480227407</c:v>
                </c:pt>
                <c:pt idx="2053" formatCode="#,##0.0">
                  <c:v>8557.2387048840701</c:v>
                </c:pt>
                <c:pt idx="2054" formatCode="#,##0.0">
                  <c:v>8643.3547854954704</c:v>
                </c:pt>
                <c:pt idx="2055" formatCode="#,##0.0">
                  <c:v>9837.0011277992999</c:v>
                </c:pt>
                <c:pt idx="2056" formatCode="#,##0.0">
                  <c:v>8475.7000234701209</c:v>
                </c:pt>
                <c:pt idx="2057" formatCode="#,##0.0">
                  <c:v>8555.2494654340007</c:v>
                </c:pt>
                <c:pt idx="2058" formatCode="#,##0.0">
                  <c:v>8495.4063167019394</c:v>
                </c:pt>
                <c:pt idx="2059" formatCode="#,##0.0">
                  <c:v>8986.3422023232197</c:v>
                </c:pt>
                <c:pt idx="2060" formatCode="#,##0.0">
                  <c:v>12895.1612980391</c:v>
                </c:pt>
                <c:pt idx="2061" formatCode="#,##0.0">
                  <c:v>10025.278598942199</c:v>
                </c:pt>
                <c:pt idx="2062" formatCode="#,##0.0">
                  <c:v>8956.4174762902203</c:v>
                </c:pt>
                <c:pt idx="2063" formatCode="#,##0.0">
                  <c:v>8397.4782323192994</c:v>
                </c:pt>
                <c:pt idx="2064" formatCode="#,##0.0">
                  <c:v>8428.4388521253804</c:v>
                </c:pt>
                <c:pt idx="2065" formatCode="#,##0.0">
                  <c:v>15566.9547546797</c:v>
                </c:pt>
                <c:pt idx="2066" formatCode="#,##0.0">
                  <c:v>9381.5038363290696</c:v>
                </c:pt>
                <c:pt idx="2067" formatCode="#,##0.0">
                  <c:v>8824.1689451130005</c:v>
                </c:pt>
                <c:pt idx="2068" formatCode="#,##0.0">
                  <c:v>11466.185841812399</c:v>
                </c:pt>
                <c:pt idx="2069" formatCode="#,##0.0">
                  <c:v>12690.711010335801</c:v>
                </c:pt>
                <c:pt idx="2070" formatCode="#,##0.0">
                  <c:v>10944.982747370799</c:v>
                </c:pt>
                <c:pt idx="2071" formatCode="#,##0.0">
                  <c:v>9164.1745517166892</c:v>
                </c:pt>
                <c:pt idx="2072" formatCode="#,##0.0">
                  <c:v>11732.049948108899</c:v>
                </c:pt>
                <c:pt idx="2073" formatCode="#,##0.0">
                  <c:v>11390.255461594201</c:v>
                </c:pt>
                <c:pt idx="2074" formatCode="#,##0.0">
                  <c:v>8897.5129041675009</c:v>
                </c:pt>
                <c:pt idx="2075" formatCode="#,##0.0">
                  <c:v>17082.016386491101</c:v>
                </c:pt>
                <c:pt idx="2076" formatCode="#,##0.0">
                  <c:v>9996.9371361158392</c:v>
                </c:pt>
                <c:pt idx="2077" formatCode="#,##0.0">
                  <c:v>9543.5612969224694</c:v>
                </c:pt>
                <c:pt idx="2078" formatCode="#,##0.0">
                  <c:v>8662.9319890197694</c:v>
                </c:pt>
                <c:pt idx="2079" formatCode="#,##0.0">
                  <c:v>11907.3106801227</c:v>
                </c:pt>
                <c:pt idx="2080" formatCode="#,##0.0">
                  <c:v>13218.6399572668</c:v>
                </c:pt>
                <c:pt idx="2081" formatCode="#,##0.0">
                  <c:v>10069.247855961101</c:v>
                </c:pt>
                <c:pt idx="2082" formatCode="#,##0.0">
                  <c:v>8506.0977469165191</c:v>
                </c:pt>
                <c:pt idx="2083" formatCode="#,##0.0">
                  <c:v>9354.1960151989606</c:v>
                </c:pt>
                <c:pt idx="2084" formatCode="#,##0.0">
                  <c:v>14375.3822275702</c:v>
                </c:pt>
                <c:pt idx="2085" formatCode="#,##0.0">
                  <c:v>9837.41414362865</c:v>
                </c:pt>
                <c:pt idx="2086" formatCode="#,##0.0">
                  <c:v>9260.3130203230503</c:v>
                </c:pt>
                <c:pt idx="2087" formatCode="#,##0.0">
                  <c:v>12665.5766622504</c:v>
                </c:pt>
                <c:pt idx="2088" formatCode="#,##0.0">
                  <c:v>8819.8015409226009</c:v>
                </c:pt>
                <c:pt idx="2089" formatCode="#,##0.0">
                  <c:v>10498.3597249217</c:v>
                </c:pt>
                <c:pt idx="2090" formatCode="#,##0.0">
                  <c:v>13746.145026980401</c:v>
                </c:pt>
                <c:pt idx="2091" formatCode="#,##0.0">
                  <c:v>10514.344018330399</c:v>
                </c:pt>
                <c:pt idx="2092" formatCode="#,##0.0">
                  <c:v>10508.680260572801</c:v>
                </c:pt>
                <c:pt idx="2093" formatCode="#,##0.0">
                  <c:v>12288.5434200443</c:v>
                </c:pt>
                <c:pt idx="2094" formatCode="#,##0.0">
                  <c:v>8852.4098861696802</c:v>
                </c:pt>
                <c:pt idx="2095" formatCode="#,##0.0">
                  <c:v>8762.3081903827606</c:v>
                </c:pt>
                <c:pt idx="2096" formatCode="#,##0.0">
                  <c:v>14048.8134413268</c:v>
                </c:pt>
                <c:pt idx="2097" formatCode="#,##0.0">
                  <c:v>15322.855065869</c:v>
                </c:pt>
                <c:pt idx="2098" formatCode="#,##0.0">
                  <c:v>8886.6134476582993</c:v>
                </c:pt>
                <c:pt idx="2099" formatCode="#,##0.0">
                  <c:v>9727.1239370892508</c:v>
                </c:pt>
                <c:pt idx="2100" formatCode="#,##0.0">
                  <c:v>10411.2817829711</c:v>
                </c:pt>
                <c:pt idx="2101" formatCode="#,##0.0">
                  <c:v>11374.085646416999</c:v>
                </c:pt>
                <c:pt idx="2102" formatCode="#,##0.0">
                  <c:v>13520.475009972901</c:v>
                </c:pt>
                <c:pt idx="2103" formatCode="#,##0.0">
                  <c:v>8916.3459284354394</c:v>
                </c:pt>
                <c:pt idx="2104" formatCode="#,##0.0">
                  <c:v>9578.9781082244299</c:v>
                </c:pt>
                <c:pt idx="2105" formatCode="#,##0.0">
                  <c:v>11074.625844156601</c:v>
                </c:pt>
                <c:pt idx="2106" formatCode="#,##0.0">
                  <c:v>8688.4346851131504</c:v>
                </c:pt>
                <c:pt idx="2107" formatCode="#,##0.0">
                  <c:v>10580.8128988845</c:v>
                </c:pt>
                <c:pt idx="2108" formatCode="#,##0.0">
                  <c:v>12547.4840971502</c:v>
                </c:pt>
                <c:pt idx="2109" formatCode="#,##0.0">
                  <c:v>15675.0727266043</c:v>
                </c:pt>
                <c:pt idx="2110" formatCode="#,##0.0">
                  <c:v>9206.0542531170704</c:v>
                </c:pt>
                <c:pt idx="2111" formatCode="#,##0.0">
                  <c:v>10136.2490571241</c:v>
                </c:pt>
                <c:pt idx="2112" formatCode="#,##0.0">
                  <c:v>8296.5342897693899</c:v>
                </c:pt>
                <c:pt idx="2113" formatCode="#,##0.0">
                  <c:v>10543.0831157051</c:v>
                </c:pt>
                <c:pt idx="2114" formatCode="#,##0.0">
                  <c:v>9358.3094039003008</c:v>
                </c:pt>
                <c:pt idx="2115" formatCode="#,##0.0">
                  <c:v>10906.552475771599</c:v>
                </c:pt>
                <c:pt idx="2116" formatCode="#,##0.0">
                  <c:v>10524.695185362099</c:v>
                </c:pt>
                <c:pt idx="2117" formatCode="#,##0.0">
                  <c:v>13106.2951007548</c:v>
                </c:pt>
                <c:pt idx="2118" formatCode="#,##0.0">
                  <c:v>9268.7170549333205</c:v>
                </c:pt>
                <c:pt idx="2119" formatCode="#,##0.0">
                  <c:v>9510.3691996536199</c:v>
                </c:pt>
                <c:pt idx="2120" formatCode="#,##0.0">
                  <c:v>9095.9732972812708</c:v>
                </c:pt>
                <c:pt idx="2121" formatCode="#,##0.0">
                  <c:v>8176.6874165976897</c:v>
                </c:pt>
                <c:pt idx="2122" formatCode="#,##0.0">
                  <c:v>12972.2132183835</c:v>
                </c:pt>
                <c:pt idx="2123" formatCode="#,##0.0">
                  <c:v>9084.9682920809391</c:v>
                </c:pt>
                <c:pt idx="2124" formatCode="#,##0.0">
                  <c:v>9992.4503090233102</c:v>
                </c:pt>
                <c:pt idx="2125" formatCode="#,##0.0">
                  <c:v>8294.9257374137196</c:v>
                </c:pt>
                <c:pt idx="2126" formatCode="#,##0.0">
                  <c:v>8757.4735460816701</c:v>
                </c:pt>
                <c:pt idx="2127" formatCode="#,##0.0">
                  <c:v>9601.4485762135591</c:v>
                </c:pt>
                <c:pt idx="2128" formatCode="#,##0.0">
                  <c:v>10625.252795054201</c:v>
                </c:pt>
                <c:pt idx="2129" formatCode="#,##0.0">
                  <c:v>16256.6617206683</c:v>
                </c:pt>
                <c:pt idx="2130" formatCode="#,##0.0">
                  <c:v>9180.9345448980403</c:v>
                </c:pt>
                <c:pt idx="2131" formatCode="#,##0.0">
                  <c:v>9606.9623441501699</c:v>
                </c:pt>
                <c:pt idx="2132" formatCode="#,##0.0">
                  <c:v>10100.36781206</c:v>
                </c:pt>
                <c:pt idx="2133" formatCode="#,##0.0">
                  <c:v>11600.8694960996</c:v>
                </c:pt>
                <c:pt idx="2134" formatCode="#,##0.0">
                  <c:v>14675.567478553799</c:v>
                </c:pt>
                <c:pt idx="2135" formatCode="#,##0.0">
                  <c:v>12604.003294166499</c:v>
                </c:pt>
                <c:pt idx="2136" formatCode="#,##0.0">
                  <c:v>8437.8778451777198</c:v>
                </c:pt>
                <c:pt idx="2137" formatCode="#,##0.0">
                  <c:v>10732.704297821499</c:v>
                </c:pt>
                <c:pt idx="2138" formatCode="#,##0.0">
                  <c:v>11756.1031730535</c:v>
                </c:pt>
                <c:pt idx="2139" formatCode="#,##0.0">
                  <c:v>8937.6636876683006</c:v>
                </c:pt>
                <c:pt idx="2140" formatCode="#,##0.0">
                  <c:v>10527.554496360501</c:v>
                </c:pt>
                <c:pt idx="2141" formatCode="#,##0.0">
                  <c:v>8606.8202615994996</c:v>
                </c:pt>
                <c:pt idx="2142" formatCode="#,##0.0">
                  <c:v>8208.0884032762096</c:v>
                </c:pt>
                <c:pt idx="2143" formatCode="#,##0.0">
                  <c:v>11155.2200534845</c:v>
                </c:pt>
                <c:pt idx="2144" formatCode="#,##0.0">
                  <c:v>12199.563123816901</c:v>
                </c:pt>
                <c:pt idx="2145" formatCode="#,##0.0">
                  <c:v>9082.6596603393209</c:v>
                </c:pt>
                <c:pt idx="2146" formatCode="#,##0.0">
                  <c:v>10104.552696577301</c:v>
                </c:pt>
                <c:pt idx="2147" formatCode="#,##0.0">
                  <c:v>16155.3150520778</c:v>
                </c:pt>
                <c:pt idx="2148" formatCode="#,##0.0">
                  <c:v>11310.828760586101</c:v>
                </c:pt>
                <c:pt idx="2149" formatCode="#,##0.0">
                  <c:v>11591.0627415745</c:v>
                </c:pt>
                <c:pt idx="2150" formatCode="#,##0.0">
                  <c:v>14652.539893990201</c:v>
                </c:pt>
                <c:pt idx="2151" formatCode="#,##0.0">
                  <c:v>9894.1945773298703</c:v>
                </c:pt>
                <c:pt idx="2152" formatCode="#,##0.0">
                  <c:v>11118.239315135001</c:v>
                </c:pt>
                <c:pt idx="2153" formatCode="#,##0.0">
                  <c:v>11318.072784993799</c:v>
                </c:pt>
                <c:pt idx="2154" formatCode="#,##0.0">
                  <c:v>8295.3295544918001</c:v>
                </c:pt>
                <c:pt idx="2155" formatCode="#,##0.0">
                  <c:v>9595.2668542354204</c:v>
                </c:pt>
                <c:pt idx="2156" formatCode="#,##0.0">
                  <c:v>16221.7435781568</c:v>
                </c:pt>
                <c:pt idx="2157" formatCode="#,##0.0">
                  <c:v>10714.684529787501</c:v>
                </c:pt>
                <c:pt idx="2158" formatCode="#,##0.0">
                  <c:v>10785.8464483591</c:v>
                </c:pt>
                <c:pt idx="2159" formatCode="#,##0.0">
                  <c:v>17690.268262219601</c:v>
                </c:pt>
                <c:pt idx="2160" formatCode="#,##0.0">
                  <c:v>8166.9364776894899</c:v>
                </c:pt>
                <c:pt idx="2161" formatCode="#,##0.0">
                  <c:v>9885.4758874160798</c:v>
                </c:pt>
                <c:pt idx="2162" formatCode="#,##0.0">
                  <c:v>13743.562674807101</c:v>
                </c:pt>
                <c:pt idx="2163" formatCode="#,##0.0">
                  <c:v>8341.9026700038594</c:v>
                </c:pt>
                <c:pt idx="2164" formatCode="#,##0.0">
                  <c:v>8774.6979860484698</c:v>
                </c:pt>
                <c:pt idx="2165" formatCode="#,##0.0">
                  <c:v>8997.3551013865399</c:v>
                </c:pt>
                <c:pt idx="2166" formatCode="#,##0.0">
                  <c:v>8848.2667525609104</c:v>
                </c:pt>
                <c:pt idx="2167" formatCode="#,##0.0">
                  <c:v>8506.5799078981199</c:v>
                </c:pt>
                <c:pt idx="2168" formatCode="#,##0.0">
                  <c:v>9478.7502601097804</c:v>
                </c:pt>
                <c:pt idx="2169" formatCode="#,##0.0">
                  <c:v>15310.962757409699</c:v>
                </c:pt>
                <c:pt idx="2170" formatCode="#,##0.0">
                  <c:v>8246.7803073933192</c:v>
                </c:pt>
                <c:pt idx="2171" formatCode="#,##0.0">
                  <c:v>10900.3229230748</c:v>
                </c:pt>
                <c:pt idx="2172" formatCode="#,##0.0">
                  <c:v>10461.0185262911</c:v>
                </c:pt>
                <c:pt idx="2173" formatCode="#,##0.0">
                  <c:v>9048.3451615942195</c:v>
                </c:pt>
                <c:pt idx="2174" formatCode="#,##0.0">
                  <c:v>9862.2501857784991</c:v>
                </c:pt>
                <c:pt idx="2175" formatCode="#,##0.0">
                  <c:v>22377.465749851799</c:v>
                </c:pt>
                <c:pt idx="2176" formatCode="#,##0.0">
                  <c:v>9366.8581212459703</c:v>
                </c:pt>
                <c:pt idx="2177" formatCode="#,##0.0">
                  <c:v>10222.385405629901</c:v>
                </c:pt>
                <c:pt idx="2178" formatCode="#,##0.0">
                  <c:v>9763.9204896899791</c:v>
                </c:pt>
                <c:pt idx="2179" formatCode="#,##0.0">
                  <c:v>10196.625332592601</c:v>
                </c:pt>
                <c:pt idx="2180" formatCode="#,##0.0">
                  <c:v>9324.4298950188604</c:v>
                </c:pt>
                <c:pt idx="2181" formatCode="#,##0.0">
                  <c:v>8945.0286485684792</c:v>
                </c:pt>
                <c:pt idx="2182" formatCode="#,##0.0">
                  <c:v>8540.6998021153904</c:v>
                </c:pt>
                <c:pt idx="2183" formatCode="#,##0.0">
                  <c:v>10377.8532303629</c:v>
                </c:pt>
                <c:pt idx="2184" formatCode="#,##0.0">
                  <c:v>11525.946529241501</c:v>
                </c:pt>
                <c:pt idx="2185" formatCode="#,##0.0">
                  <c:v>9966.1229061803606</c:v>
                </c:pt>
                <c:pt idx="2186" formatCode="#,##0.0">
                  <c:v>9495.1840691777397</c:v>
                </c:pt>
                <c:pt idx="2187" formatCode="#,##0.0">
                  <c:v>13291.7131078194</c:v>
                </c:pt>
                <c:pt idx="2188" formatCode="#,##0.0">
                  <c:v>13997.289586319701</c:v>
                </c:pt>
                <c:pt idx="2189" formatCode="#,##0.0">
                  <c:v>10688.5021174947</c:v>
                </c:pt>
                <c:pt idx="2190" formatCode="#,##0.0">
                  <c:v>11207.560416087899</c:v>
                </c:pt>
                <c:pt idx="2191" formatCode="#,##0.0">
                  <c:v>10992.967826619501</c:v>
                </c:pt>
                <c:pt idx="2192" formatCode="#,##0.0">
                  <c:v>9065.6414802671407</c:v>
                </c:pt>
                <c:pt idx="2193" formatCode="#,##0.0">
                  <c:v>10855.4357381515</c:v>
                </c:pt>
                <c:pt idx="2194" formatCode="#,##0.0">
                  <c:v>8929.8193052466704</c:v>
                </c:pt>
                <c:pt idx="2195" formatCode="#,##0.0">
                  <c:v>9202.4471303184091</c:v>
                </c:pt>
                <c:pt idx="2196" formatCode="#,##0.0">
                  <c:v>9685.2208425430999</c:v>
                </c:pt>
                <c:pt idx="2197" formatCode="#,##0.0">
                  <c:v>11193.279422417299</c:v>
                </c:pt>
                <c:pt idx="2198" formatCode="#,##0.0">
                  <c:v>10232.6451851006</c:v>
                </c:pt>
                <c:pt idx="2199" formatCode="#,##0.0">
                  <c:v>8619.5017449519601</c:v>
                </c:pt>
                <c:pt idx="2200" formatCode="#,##0.0">
                  <c:v>13380.6198265927</c:v>
                </c:pt>
                <c:pt idx="2201" formatCode="#,##0.0">
                  <c:v>10622.228870503001</c:v>
                </c:pt>
                <c:pt idx="2202" formatCode="#,##0.0">
                  <c:v>18026.291690674199</c:v>
                </c:pt>
                <c:pt idx="2203" formatCode="#,##0.0">
                  <c:v>8949.8077687692294</c:v>
                </c:pt>
                <c:pt idx="2204" formatCode="#,##0.0">
                  <c:v>8673.8742541488991</c:v>
                </c:pt>
                <c:pt idx="2205" formatCode="#,##0.0">
                  <c:v>12481.757724368899</c:v>
                </c:pt>
                <c:pt idx="2206" formatCode="#,##0.0">
                  <c:v>9919.7058063330005</c:v>
                </c:pt>
                <c:pt idx="2207" formatCode="#,##0.0">
                  <c:v>9836.1952874189101</c:v>
                </c:pt>
                <c:pt idx="2208" formatCode="#,##0.0">
                  <c:v>10929.1441185043</c:v>
                </c:pt>
                <c:pt idx="2209" formatCode="#,##0.0">
                  <c:v>9860.15926166391</c:v>
                </c:pt>
                <c:pt idx="2210" formatCode="#,##0.0">
                  <c:v>8685.5141474738502</c:v>
                </c:pt>
                <c:pt idx="2211" formatCode="#,##0.0">
                  <c:v>15111.321536364299</c:v>
                </c:pt>
                <c:pt idx="2212" formatCode="#,##0.0">
                  <c:v>11205.298192304699</c:v>
                </c:pt>
                <c:pt idx="2213" formatCode="#,##0.0">
                  <c:v>9747.9170314415805</c:v>
                </c:pt>
                <c:pt idx="2214" formatCode="#,##0.0">
                  <c:v>14618.1116050527</c:v>
                </c:pt>
                <c:pt idx="2215" formatCode="#,##0.0">
                  <c:v>8850.8865715886895</c:v>
                </c:pt>
                <c:pt idx="2216" formatCode="#,##0.0">
                  <c:v>10901.212309373999</c:v>
                </c:pt>
                <c:pt idx="2217" formatCode="#,##0.0">
                  <c:v>11471.1650688604</c:v>
                </c:pt>
                <c:pt idx="2218" formatCode="#,##0.0">
                  <c:v>10331.661659322101</c:v>
                </c:pt>
                <c:pt idx="2219" formatCode="#,##0.0">
                  <c:v>12005.247930523299</c:v>
                </c:pt>
                <c:pt idx="2220" formatCode="#,##0.0">
                  <c:v>9717.5019385599808</c:v>
                </c:pt>
                <c:pt idx="2221" formatCode="#,##0.0">
                  <c:v>9309.4823031702399</c:v>
                </c:pt>
                <c:pt idx="2222" formatCode="#,##0.0">
                  <c:v>8883.0701951360497</c:v>
                </c:pt>
                <c:pt idx="2223" formatCode="#,##0.0">
                  <c:v>11950.532219344699</c:v>
                </c:pt>
                <c:pt idx="2224" formatCode="#,##0.0">
                  <c:v>8594.9155812668305</c:v>
                </c:pt>
                <c:pt idx="2225" formatCode="#,##0.0">
                  <c:v>9558.4673378893094</c:v>
                </c:pt>
                <c:pt idx="2226" formatCode="#,##0.0">
                  <c:v>13752.006667310399</c:v>
                </c:pt>
                <c:pt idx="2227" formatCode="#,##0.0">
                  <c:v>11497.0383441502</c:v>
                </c:pt>
                <c:pt idx="2228" formatCode="#,##0.0">
                  <c:v>16232.117157340201</c:v>
                </c:pt>
                <c:pt idx="2229" formatCode="#,##0.0">
                  <c:v>12260.218890354001</c:v>
                </c:pt>
                <c:pt idx="2230" formatCode="#,##0.0">
                  <c:v>18354.111163019199</c:v>
                </c:pt>
                <c:pt idx="2231" formatCode="#,##0.0">
                  <c:v>13812.7934884366</c:v>
                </c:pt>
                <c:pt idx="2232" formatCode="#,##0.0">
                  <c:v>8696.7891587355007</c:v>
                </c:pt>
                <c:pt idx="2233" formatCode="#,##0.0">
                  <c:v>10205.396972533899</c:v>
                </c:pt>
                <c:pt idx="2234" formatCode="#,##0.0">
                  <c:v>8613.6988496055401</c:v>
                </c:pt>
                <c:pt idx="2235" formatCode="#,##0.0">
                  <c:v>11139.069238872</c:v>
                </c:pt>
                <c:pt idx="2236" formatCode="#,##0.0">
                  <c:v>11283.7043589614</c:v>
                </c:pt>
                <c:pt idx="2237" formatCode="#,##0.0">
                  <c:v>8516.3097007495198</c:v>
                </c:pt>
                <c:pt idx="2238" formatCode="#,##0.0">
                  <c:v>8471.5922675964594</c:v>
                </c:pt>
                <c:pt idx="2239" formatCode="#,##0.0">
                  <c:v>10306.265471569001</c:v>
                </c:pt>
                <c:pt idx="2240" formatCode="#,##0.0">
                  <c:v>8888.3350584004093</c:v>
                </c:pt>
                <c:pt idx="2241" formatCode="#,##0.0">
                  <c:v>13572.6876577561</c:v>
                </c:pt>
                <c:pt idx="2242" formatCode="#,##0.0">
                  <c:v>9887.0094410921902</c:v>
                </c:pt>
                <c:pt idx="2243" formatCode="#,##0.0">
                  <c:v>10455.910182728099</c:v>
                </c:pt>
                <c:pt idx="2244" formatCode="#,##0.0">
                  <c:v>9920.9307126824096</c:v>
                </c:pt>
                <c:pt idx="2245" formatCode="#,##0.0">
                  <c:v>8359.3617371587898</c:v>
                </c:pt>
                <c:pt idx="2246" formatCode="#,##0.0">
                  <c:v>13322.2760177001</c:v>
                </c:pt>
                <c:pt idx="2247" formatCode="#,##0.0">
                  <c:v>10597.5732178546</c:v>
                </c:pt>
                <c:pt idx="2248" formatCode="#,##0.0">
                  <c:v>10417.7585799028</c:v>
                </c:pt>
                <c:pt idx="2249" formatCode="#,##0.0">
                  <c:v>9056.6462419963209</c:v>
                </c:pt>
                <c:pt idx="2250" formatCode="#,##0.0">
                  <c:v>14394.987381426999</c:v>
                </c:pt>
                <c:pt idx="2251" formatCode="#,##0.0">
                  <c:v>16893.293821039799</c:v>
                </c:pt>
                <c:pt idx="2252" formatCode="#,##0.0">
                  <c:v>12144.813806800399</c:v>
                </c:pt>
                <c:pt idx="2253" formatCode="#,##0.0">
                  <c:v>22136.602177447599</c:v>
                </c:pt>
                <c:pt idx="2254" formatCode="#,##0.0">
                  <c:v>12809.937493134499</c:v>
                </c:pt>
                <c:pt idx="2255" formatCode="#,##0.0">
                  <c:v>8458.5979346136992</c:v>
                </c:pt>
                <c:pt idx="2256" formatCode="#,##0.0">
                  <c:v>11842.2280688091</c:v>
                </c:pt>
                <c:pt idx="2257" formatCode="#,##0.0">
                  <c:v>9957.58719811439</c:v>
                </c:pt>
                <c:pt idx="2258" formatCode="#,##0.0">
                  <c:v>10987.2622009888</c:v>
                </c:pt>
                <c:pt idx="2259" formatCode="#,##0.0">
                  <c:v>22988.691975196201</c:v>
                </c:pt>
                <c:pt idx="2260" formatCode="#,##0.0">
                  <c:v>8628.1647104381991</c:v>
                </c:pt>
                <c:pt idx="2261" formatCode="#,##0.0">
                  <c:v>8604.8105466808793</c:v>
                </c:pt>
                <c:pt idx="2262" formatCode="#,##0.0">
                  <c:v>8942.1567442983905</c:v>
                </c:pt>
                <c:pt idx="2263" formatCode="#,##0.0">
                  <c:v>8650.5698608559906</c:v>
                </c:pt>
                <c:pt idx="2264" formatCode="#,##0.0">
                  <c:v>9951.1843099833695</c:v>
                </c:pt>
                <c:pt idx="2265" formatCode="#,##0.0">
                  <c:v>16471.241835321602</c:v>
                </c:pt>
                <c:pt idx="2266" formatCode="#,##0.0">
                  <c:v>14331.548818453801</c:v>
                </c:pt>
                <c:pt idx="2267" formatCode="#,##0.0">
                  <c:v>11264.435581092701</c:v>
                </c:pt>
                <c:pt idx="2268" formatCode="#,##0.0">
                  <c:v>9501.6017829489501</c:v>
                </c:pt>
                <c:pt idx="2269" formatCode="#,##0.0">
                  <c:v>10551.051859749099</c:v>
                </c:pt>
                <c:pt idx="2270" formatCode="#,##0.0">
                  <c:v>9475.1740688730206</c:v>
                </c:pt>
                <c:pt idx="2271" formatCode="#,##0.0">
                  <c:v>12089.848091117199</c:v>
                </c:pt>
                <c:pt idx="2272" formatCode="#,##0.0">
                  <c:v>8579.1400802007101</c:v>
                </c:pt>
                <c:pt idx="2273" formatCode="#,##0.0">
                  <c:v>8679.4144113391194</c:v>
                </c:pt>
                <c:pt idx="2274" formatCode="#,##0.0">
                  <c:v>8801.6191714127308</c:v>
                </c:pt>
                <c:pt idx="2275" formatCode="#,##0.0">
                  <c:v>11894.3077256464</c:v>
                </c:pt>
                <c:pt idx="2276" formatCode="#,##0.0">
                  <c:v>10192.1374933897</c:v>
                </c:pt>
                <c:pt idx="2277" formatCode="#,##0.0">
                  <c:v>14582.9673788031</c:v>
                </c:pt>
                <c:pt idx="2278" formatCode="#,##0.0">
                  <c:v>8986.6184391073493</c:v>
                </c:pt>
                <c:pt idx="2279" formatCode="#,##0.0">
                  <c:v>12456.193968743</c:v>
                </c:pt>
                <c:pt idx="2280" formatCode="#,##0.0">
                  <c:v>11018.869475839199</c:v>
                </c:pt>
                <c:pt idx="2281" formatCode="#,##0.0">
                  <c:v>9959.9992942681292</c:v>
                </c:pt>
                <c:pt idx="2282" formatCode="#,##0.0">
                  <c:v>9805.7576157862404</c:v>
                </c:pt>
                <c:pt idx="2283" formatCode="#,##0.0">
                  <c:v>13016.622162154899</c:v>
                </c:pt>
                <c:pt idx="2284" formatCode="#,##0.0">
                  <c:v>11662.9809698189</c:v>
                </c:pt>
                <c:pt idx="2285" formatCode="#,##0.0">
                  <c:v>15552.14154667</c:v>
                </c:pt>
                <c:pt idx="2286" formatCode="#,##0.0">
                  <c:v>10693.2939216166</c:v>
                </c:pt>
                <c:pt idx="2287" formatCode="#,##0.0">
                  <c:v>8354.14490366883</c:v>
                </c:pt>
                <c:pt idx="2288" formatCode="#,##0.0">
                  <c:v>14630.210983191901</c:v>
                </c:pt>
                <c:pt idx="2289" formatCode="#,##0.0">
                  <c:v>14199.760608770701</c:v>
                </c:pt>
                <c:pt idx="2290" formatCode="#,##0.0">
                  <c:v>10041.907092588101</c:v>
                </c:pt>
                <c:pt idx="2291" formatCode="#,##0.0">
                  <c:v>11745.860681886101</c:v>
                </c:pt>
                <c:pt idx="2292" formatCode="#,##0.0">
                  <c:v>8730.4774016692099</c:v>
                </c:pt>
                <c:pt idx="2293" formatCode="#,##0.0">
                  <c:v>9122.6743069689801</c:v>
                </c:pt>
                <c:pt idx="2294" formatCode="#,##0.0">
                  <c:v>8533.7937421430797</c:v>
                </c:pt>
                <c:pt idx="2295" formatCode="#,##0.0">
                  <c:v>8870.3859923863292</c:v>
                </c:pt>
                <c:pt idx="2296" formatCode="#,##0.0">
                  <c:v>9842.5911969757599</c:v>
                </c:pt>
                <c:pt idx="2297" formatCode="#,##0.0">
                  <c:v>8296.2639236807408</c:v>
                </c:pt>
                <c:pt idx="2298" formatCode="#,##0.0">
                  <c:v>11697.164229137299</c:v>
                </c:pt>
                <c:pt idx="2299" formatCode="#,##0.0">
                  <c:v>9070.0588623309595</c:v>
                </c:pt>
                <c:pt idx="2300" formatCode="#,##0.0">
                  <c:v>8251.1545396511192</c:v>
                </c:pt>
                <c:pt idx="2301" formatCode="#,##0.0">
                  <c:v>12905.2972809844</c:v>
                </c:pt>
                <c:pt idx="2302" formatCode="#,##0.0">
                  <c:v>10745.7596349457</c:v>
                </c:pt>
                <c:pt idx="2303" formatCode="#,##0.0">
                  <c:v>11868.004467684401</c:v>
                </c:pt>
                <c:pt idx="2304" formatCode="#,##0.0">
                  <c:v>10045.441378371301</c:v>
                </c:pt>
                <c:pt idx="2305" formatCode="#,##0.0">
                  <c:v>15532.906404871899</c:v>
                </c:pt>
                <c:pt idx="2306" formatCode="#,##0.0">
                  <c:v>10290.202826233701</c:v>
                </c:pt>
                <c:pt idx="2307" formatCode="#,##0.0">
                  <c:v>14333.7055668305</c:v>
                </c:pt>
                <c:pt idx="2308" formatCode="#,##0.0">
                  <c:v>10194.820524733601</c:v>
                </c:pt>
                <c:pt idx="2309" formatCode="#,##0.0">
                  <c:v>8696.4520225151009</c:v>
                </c:pt>
                <c:pt idx="2310" formatCode="#,##0.0">
                  <c:v>12517.195430424301</c:v>
                </c:pt>
                <c:pt idx="2311" formatCode="#,##0.0">
                  <c:v>8296.0708054727293</c:v>
                </c:pt>
                <c:pt idx="2312" formatCode="#,##0.0">
                  <c:v>9300.6900555299708</c:v>
                </c:pt>
                <c:pt idx="2313" formatCode="#,##0.0">
                  <c:v>9910.1438418965899</c:v>
                </c:pt>
                <c:pt idx="2314" formatCode="#,##0.0">
                  <c:v>9826.6961955444203</c:v>
                </c:pt>
                <c:pt idx="2315" formatCode="#,##0.0">
                  <c:v>12932.153516788099</c:v>
                </c:pt>
                <c:pt idx="2316" formatCode="#,##0.0">
                  <c:v>15540.7917600498</c:v>
                </c:pt>
                <c:pt idx="2317" formatCode="#,##0.0">
                  <c:v>10071.5223315202</c:v>
                </c:pt>
                <c:pt idx="2318" formatCode="#,##0.0">
                  <c:v>8390.5854827674593</c:v>
                </c:pt>
                <c:pt idx="2319" formatCode="#,##0.0">
                  <c:v>8842.7663705240502</c:v>
                </c:pt>
                <c:pt idx="2320" formatCode="#,##0.0">
                  <c:v>13059.554618661101</c:v>
                </c:pt>
                <c:pt idx="2321" formatCode="#,##0.0">
                  <c:v>12651.1654965243</c:v>
                </c:pt>
                <c:pt idx="2322" formatCode="#,##0.0">
                  <c:v>9043.1866566426306</c:v>
                </c:pt>
                <c:pt idx="2323" formatCode="#,##0.0">
                  <c:v>8452.0060212834505</c:v>
                </c:pt>
                <c:pt idx="2324" formatCode="#,##0.0">
                  <c:v>9039.2770797600206</c:v>
                </c:pt>
                <c:pt idx="2325" formatCode="#,##0.0">
                  <c:v>8891.3992785854698</c:v>
                </c:pt>
                <c:pt idx="2326" formatCode="#,##0.0">
                  <c:v>9491.7427548384803</c:v>
                </c:pt>
                <c:pt idx="2327" formatCode="#,##0.0">
                  <c:v>8158.1274204032497</c:v>
                </c:pt>
                <c:pt idx="2328" formatCode="#,##0.0">
                  <c:v>12700.418355174101</c:v>
                </c:pt>
                <c:pt idx="2329" formatCode="#,##0.0">
                  <c:v>8280.6765639681798</c:v>
                </c:pt>
                <c:pt idx="2330" formatCode="#,##0.0">
                  <c:v>8923.0000009204596</c:v>
                </c:pt>
                <c:pt idx="2331" formatCode="#,##0.0">
                  <c:v>10743.312846802401</c:v>
                </c:pt>
                <c:pt idx="2332" formatCode="#,##0.0">
                  <c:v>9158.1253805317301</c:v>
                </c:pt>
                <c:pt idx="2333" formatCode="#,##0.0">
                  <c:v>13440.984000736</c:v>
                </c:pt>
                <c:pt idx="2334" formatCode="#,##0.0">
                  <c:v>10873.764659054599</c:v>
                </c:pt>
                <c:pt idx="2335" formatCode="#,##0.0">
                  <c:v>10179.6754977371</c:v>
                </c:pt>
                <c:pt idx="2336" formatCode="#,##0.0">
                  <c:v>10621.5179942573</c:v>
                </c:pt>
                <c:pt idx="2337" formatCode="#,##0.0">
                  <c:v>8343.1892078685596</c:v>
                </c:pt>
                <c:pt idx="2338" formatCode="#,##0.0">
                  <c:v>10768.9668654009</c:v>
                </c:pt>
                <c:pt idx="2339" formatCode="#,##0.0">
                  <c:v>12041.8122783662</c:v>
                </c:pt>
                <c:pt idx="2340" formatCode="#,##0.0">
                  <c:v>11848.6966172384</c:v>
                </c:pt>
                <c:pt idx="2341" formatCode="#,##0.0">
                  <c:v>8171.2753560703404</c:v>
                </c:pt>
                <c:pt idx="2342" formatCode="#,##0.0">
                  <c:v>17141.925306657799</c:v>
                </c:pt>
                <c:pt idx="2343" formatCode="#,##0.0">
                  <c:v>10017.203114744199</c:v>
                </c:pt>
                <c:pt idx="2344" formatCode="#,##0.0">
                  <c:v>10621.239052135999</c:v>
                </c:pt>
                <c:pt idx="2345" formatCode="#,##0.0">
                  <c:v>9257.8810935065394</c:v>
                </c:pt>
                <c:pt idx="2346" formatCode="#,##0.0">
                  <c:v>15780.802921479601</c:v>
                </c:pt>
                <c:pt idx="2347" formatCode="#,##0.0">
                  <c:v>8952.3256171245903</c:v>
                </c:pt>
                <c:pt idx="2348" formatCode="#,##0.0">
                  <c:v>15749.187521423901</c:v>
                </c:pt>
                <c:pt idx="2349" formatCode="#,##0.0">
                  <c:v>8613.0342585205508</c:v>
                </c:pt>
                <c:pt idx="2350" formatCode="#,##0.0">
                  <c:v>8280.8589749184703</c:v>
                </c:pt>
                <c:pt idx="2351" formatCode="#,##0.0">
                  <c:v>9817.4917438191005</c:v>
                </c:pt>
                <c:pt idx="2352" formatCode="#,##0.0">
                  <c:v>11784.680340892601</c:v>
                </c:pt>
                <c:pt idx="2353" formatCode="#,##0.0">
                  <c:v>12722.565496806699</c:v>
                </c:pt>
                <c:pt idx="2354" formatCode="#,##0.0">
                  <c:v>14969.786525699699</c:v>
                </c:pt>
                <c:pt idx="2355" formatCode="#,##0.0">
                  <c:v>12838.8811190705</c:v>
                </c:pt>
                <c:pt idx="2356" formatCode="#,##0.0">
                  <c:v>9057.1339941019105</c:v>
                </c:pt>
                <c:pt idx="2357" formatCode="#,##0.0">
                  <c:v>12973.262019125699</c:v>
                </c:pt>
                <c:pt idx="2358" formatCode="#,##0.0">
                  <c:v>9802.0453936553495</c:v>
                </c:pt>
                <c:pt idx="2359" formatCode="#,##0.0">
                  <c:v>9279.7684356586396</c:v>
                </c:pt>
                <c:pt idx="2360" formatCode="#,##0.0">
                  <c:v>15899.6331390666</c:v>
                </c:pt>
                <c:pt idx="2361" formatCode="#,##0.0">
                  <c:v>16107.195231830499</c:v>
                </c:pt>
                <c:pt idx="2362" formatCode="#,##0.0">
                  <c:v>10142.0005761557</c:v>
                </c:pt>
                <c:pt idx="2363" formatCode="#,##0.0">
                  <c:v>9421.7247948320291</c:v>
                </c:pt>
                <c:pt idx="2364" formatCode="#,##0.0">
                  <c:v>9096.8206493585494</c:v>
                </c:pt>
                <c:pt idx="2365" formatCode="#,##0.0">
                  <c:v>9178.8023703993895</c:v>
                </c:pt>
                <c:pt idx="2366" formatCode="#,##0.0">
                  <c:v>10502.1115944628</c:v>
                </c:pt>
                <c:pt idx="2367" formatCode="#,##0.0">
                  <c:v>13640.4837859664</c:v>
                </c:pt>
                <c:pt idx="2368" formatCode="#,##0.0">
                  <c:v>10177.471770392</c:v>
                </c:pt>
                <c:pt idx="2369" formatCode="#,##0.0">
                  <c:v>14511.0808148504</c:v>
                </c:pt>
                <c:pt idx="2370" formatCode="#,##0.0">
                  <c:v>10087.326212767</c:v>
                </c:pt>
                <c:pt idx="2371" formatCode="#,##0.0">
                  <c:v>11901.432031702299</c:v>
                </c:pt>
                <c:pt idx="2372" formatCode="#,##0.0">
                  <c:v>12146.8049992828</c:v>
                </c:pt>
                <c:pt idx="2373" formatCode="#,##0.0">
                  <c:v>9569.3474667854807</c:v>
                </c:pt>
                <c:pt idx="2374" formatCode="#,##0.0">
                  <c:v>11400.4598100597</c:v>
                </c:pt>
                <c:pt idx="2375" formatCode="#,##0.0">
                  <c:v>9624.8818977239498</c:v>
                </c:pt>
                <c:pt idx="2376" formatCode="#,##0.0">
                  <c:v>9090.8831789539199</c:v>
                </c:pt>
                <c:pt idx="2377" formatCode="#,##0.0">
                  <c:v>9102.2051240482306</c:v>
                </c:pt>
                <c:pt idx="2378" formatCode="#,##0.0">
                  <c:v>8196.0826505336099</c:v>
                </c:pt>
                <c:pt idx="2379" formatCode="#,##0.0">
                  <c:v>10911.459635742</c:v>
                </c:pt>
                <c:pt idx="2380" formatCode="#,##0.0">
                  <c:v>10816.596774993501</c:v>
                </c:pt>
                <c:pt idx="2381" formatCode="#,##0.0">
                  <c:v>13523.8281069439</c:v>
                </c:pt>
                <c:pt idx="2382" formatCode="#,##0.0">
                  <c:v>9227.5326232772695</c:v>
                </c:pt>
                <c:pt idx="2383" formatCode="#,##0.0">
                  <c:v>12896.846735929201</c:v>
                </c:pt>
                <c:pt idx="2384" formatCode="#,##0.0">
                  <c:v>9216.2957131439707</c:v>
                </c:pt>
                <c:pt idx="2385" formatCode="#,##0.0">
                  <c:v>8414.9946846224702</c:v>
                </c:pt>
                <c:pt idx="2386" formatCode="#,##0.0">
                  <c:v>12839.573044794</c:v>
                </c:pt>
                <c:pt idx="2387" formatCode="#,##0.0">
                  <c:v>11209.510132428</c:v>
                </c:pt>
                <c:pt idx="2388" formatCode="#,##0.0">
                  <c:v>9394.2132605824809</c:v>
                </c:pt>
                <c:pt idx="2389" formatCode="#,##0.0">
                  <c:v>8844.4534766328507</c:v>
                </c:pt>
                <c:pt idx="2390" formatCode="#,##0.0">
                  <c:v>8988.54631855361</c:v>
                </c:pt>
                <c:pt idx="2391" formatCode="#,##0.0">
                  <c:v>12730.260812213301</c:v>
                </c:pt>
                <c:pt idx="2392" formatCode="#,##0.0">
                  <c:v>10382.621377535501</c:v>
                </c:pt>
                <c:pt idx="2393" formatCode="#,##0.0">
                  <c:v>9175.7134124187196</c:v>
                </c:pt>
                <c:pt idx="2394" formatCode="#,##0.0">
                  <c:v>24762.320176572299</c:v>
                </c:pt>
                <c:pt idx="2395" formatCode="#,##0.0">
                  <c:v>8187.1684029624703</c:v>
                </c:pt>
                <c:pt idx="2396" formatCode="#,##0.0">
                  <c:v>8463.6748466741301</c:v>
                </c:pt>
                <c:pt idx="2397" formatCode="#,##0.0">
                  <c:v>9000.22500985029</c:v>
                </c:pt>
                <c:pt idx="2398" formatCode="#,##0.0">
                  <c:v>8904.9890692142799</c:v>
                </c:pt>
                <c:pt idx="2399" formatCode="#,##0.0">
                  <c:v>9062.3064801575802</c:v>
                </c:pt>
                <c:pt idx="2400" formatCode="#,##0.0">
                  <c:v>9284.2744640201709</c:v>
                </c:pt>
                <c:pt idx="2401" formatCode="#,##0.0">
                  <c:v>10827.933263399</c:v>
                </c:pt>
                <c:pt idx="2402" formatCode="#,##0.0">
                  <c:v>12484.3926465025</c:v>
                </c:pt>
                <c:pt idx="2403" formatCode="#,##0.0">
                  <c:v>10306.658961159899</c:v>
                </c:pt>
                <c:pt idx="2404" formatCode="#,##0.0">
                  <c:v>8892.0254741009794</c:v>
                </c:pt>
                <c:pt idx="2405" formatCode="#,##0.0">
                  <c:v>11581.498344538</c:v>
                </c:pt>
                <c:pt idx="2406" formatCode="#,##0.0">
                  <c:v>14190.2928413593</c:v>
                </c:pt>
                <c:pt idx="2407" formatCode="#,##0.0">
                  <c:v>8718.8317814536404</c:v>
                </c:pt>
                <c:pt idx="2408" formatCode="#,##0.0">
                  <c:v>8442.6967350558498</c:v>
                </c:pt>
                <c:pt idx="2409" formatCode="#,##0.0">
                  <c:v>8609.03267656145</c:v>
                </c:pt>
                <c:pt idx="2410" formatCode="#,##0.0">
                  <c:v>9959.5374221520906</c:v>
                </c:pt>
                <c:pt idx="2411" formatCode="#,##0.0">
                  <c:v>8321.0474053831604</c:v>
                </c:pt>
                <c:pt idx="2412" formatCode="#,##0.0">
                  <c:v>8615.6523352988806</c:v>
                </c:pt>
                <c:pt idx="2413" formatCode="#,##0.0">
                  <c:v>11973.6249001947</c:v>
                </c:pt>
                <c:pt idx="2414" formatCode="#,##0.0">
                  <c:v>10330.6219508712</c:v>
                </c:pt>
                <c:pt idx="2415" formatCode="#,##0.0">
                  <c:v>10564.2641208809</c:v>
                </c:pt>
                <c:pt idx="2416" formatCode="#,##0.0">
                  <c:v>11868.9739567293</c:v>
                </c:pt>
                <c:pt idx="2417" formatCode="#,##0.0">
                  <c:v>10185.435428987001</c:v>
                </c:pt>
                <c:pt idx="2418" formatCode="#,##0.0">
                  <c:v>8156.9141004965204</c:v>
                </c:pt>
                <c:pt idx="2419" formatCode="#,##0.0">
                  <c:v>9274.0082295441207</c:v>
                </c:pt>
                <c:pt idx="2420" formatCode="#,##0.0">
                  <c:v>9272.7765942680708</c:v>
                </c:pt>
                <c:pt idx="2421" formatCode="#,##0.0">
                  <c:v>8487.1848800271491</c:v>
                </c:pt>
                <c:pt idx="2422" formatCode="#,##0.0">
                  <c:v>8190.2607111765701</c:v>
                </c:pt>
                <c:pt idx="2423" formatCode="#,##0.0">
                  <c:v>8154.7864333057396</c:v>
                </c:pt>
                <c:pt idx="2424" formatCode="#,##0.0">
                  <c:v>8289.3636730451599</c:v>
                </c:pt>
                <c:pt idx="2425" formatCode="#,##0.0">
                  <c:v>10672.810661780501</c:v>
                </c:pt>
                <c:pt idx="2426" formatCode="#,##0.0">
                  <c:v>8387.1647032570199</c:v>
                </c:pt>
                <c:pt idx="2427" formatCode="#,##0.0">
                  <c:v>9237.8577107259607</c:v>
                </c:pt>
                <c:pt idx="2428" formatCode="#,##0.0">
                  <c:v>9724.4257749351891</c:v>
                </c:pt>
                <c:pt idx="2429" formatCode="#,##0.0">
                  <c:v>8677.2528341427897</c:v>
                </c:pt>
                <c:pt idx="2430" formatCode="#,##0.0">
                  <c:v>9715.6803795547403</c:v>
                </c:pt>
                <c:pt idx="2431" formatCode="#,##0.0">
                  <c:v>12774.5379521469</c:v>
                </c:pt>
                <c:pt idx="2432" formatCode="#,##0.0">
                  <c:v>9424.7000402808007</c:v>
                </c:pt>
                <c:pt idx="2433" formatCode="#,##0.0">
                  <c:v>8748.5639289230694</c:v>
                </c:pt>
                <c:pt idx="2434" formatCode="#,##0.0">
                  <c:v>9504.3939285354209</c:v>
                </c:pt>
                <c:pt idx="2435" formatCode="#,##0.0">
                  <c:v>12638.314912562701</c:v>
                </c:pt>
                <c:pt idx="2436" formatCode="#,##0.0">
                  <c:v>13836.8791483184</c:v>
                </c:pt>
                <c:pt idx="2437" formatCode="#,##0.0">
                  <c:v>8913.5863808505892</c:v>
                </c:pt>
                <c:pt idx="2438" formatCode="#,##0.0">
                  <c:v>8792.5243790102504</c:v>
                </c:pt>
                <c:pt idx="2439" formatCode="#,##0.0">
                  <c:v>8314.9867894006693</c:v>
                </c:pt>
                <c:pt idx="2440" formatCode="#,##0.0">
                  <c:v>10117.745855237599</c:v>
                </c:pt>
                <c:pt idx="2441" formatCode="#,##0.0">
                  <c:v>9070.8628794547494</c:v>
                </c:pt>
                <c:pt idx="2442" formatCode="#,##0.0">
                  <c:v>10129.950464358501</c:v>
                </c:pt>
                <c:pt idx="2443" formatCode="#,##0.0">
                  <c:v>9252.1863988404893</c:v>
                </c:pt>
                <c:pt idx="2444" formatCode="#,##0.0">
                  <c:v>8837.9311077488692</c:v>
                </c:pt>
                <c:pt idx="2445" formatCode="#,##0.0">
                  <c:v>9634.0212056869095</c:v>
                </c:pt>
                <c:pt idx="2446" formatCode="#,##0.0">
                  <c:v>9449.8784034201999</c:v>
                </c:pt>
                <c:pt idx="2447" formatCode="#,##0.0">
                  <c:v>10469.583188053401</c:v>
                </c:pt>
                <c:pt idx="2448" formatCode="#,##0.0">
                  <c:v>8416.5153215638293</c:v>
                </c:pt>
                <c:pt idx="2449" formatCode="#,##0.0">
                  <c:v>8630.7921873946107</c:v>
                </c:pt>
                <c:pt idx="2450" formatCode="#,##0.0">
                  <c:v>11910.263863579399</c:v>
                </c:pt>
                <c:pt idx="2451" formatCode="#,##0.0">
                  <c:v>11229.704980614801</c:v>
                </c:pt>
                <c:pt idx="2452" formatCode="#,##0.0">
                  <c:v>9095.9989124986205</c:v>
                </c:pt>
                <c:pt idx="2453" formatCode="#,##0.0">
                  <c:v>10212.5490646409</c:v>
                </c:pt>
                <c:pt idx="2454" formatCode="#,##0.0">
                  <c:v>11565.1736211522</c:v>
                </c:pt>
                <c:pt idx="2455" formatCode="#,##0.0">
                  <c:v>14504.013031616099</c:v>
                </c:pt>
                <c:pt idx="2456" formatCode="#,##0.0">
                  <c:v>8942.7194905012093</c:v>
                </c:pt>
                <c:pt idx="2457" formatCode="#,##0.0">
                  <c:v>9258.1916672678108</c:v>
                </c:pt>
                <c:pt idx="2458" formatCode="#,##0.0">
                  <c:v>8545.5546964259702</c:v>
                </c:pt>
                <c:pt idx="2459" formatCode="#,##0.0">
                  <c:v>10976.3524232613</c:v>
                </c:pt>
                <c:pt idx="2460" formatCode="#,##0.0">
                  <c:v>11071.3994243899</c:v>
                </c:pt>
                <c:pt idx="2461" formatCode="#,##0.0">
                  <c:v>8712.9368340062192</c:v>
                </c:pt>
                <c:pt idx="2462" formatCode="#,##0.0">
                  <c:v>9310.1883514952096</c:v>
                </c:pt>
                <c:pt idx="2463" formatCode="#,##0.0">
                  <c:v>8690.2346367093596</c:v>
                </c:pt>
                <c:pt idx="2464" formatCode="#,##0.0">
                  <c:v>10058.1791591694</c:v>
                </c:pt>
                <c:pt idx="2465" formatCode="#,##0.0">
                  <c:v>8680.0530891009294</c:v>
                </c:pt>
                <c:pt idx="2466" formatCode="#,##0.0">
                  <c:v>12286.5260119674</c:v>
                </c:pt>
                <c:pt idx="2467" formatCode="#,##0.0">
                  <c:v>15975.920840254899</c:v>
                </c:pt>
                <c:pt idx="2468" formatCode="#,##0.0">
                  <c:v>8631.8673980451895</c:v>
                </c:pt>
                <c:pt idx="2469" formatCode="#,##0.0">
                  <c:v>10408.622700923799</c:v>
                </c:pt>
                <c:pt idx="2470" formatCode="#,##0.0">
                  <c:v>12465.8044279859</c:v>
                </c:pt>
                <c:pt idx="2471" formatCode="#,##0.0">
                  <c:v>22717.263636449301</c:v>
                </c:pt>
                <c:pt idx="2472" formatCode="#,##0.0">
                  <c:v>8165.4343253815496</c:v>
                </c:pt>
                <c:pt idx="2473" formatCode="#,##0.0">
                  <c:v>9128.9518793077095</c:v>
                </c:pt>
                <c:pt idx="2474" formatCode="#,##0.0">
                  <c:v>16597.845192308501</c:v>
                </c:pt>
                <c:pt idx="2475" formatCode="#,##0.0">
                  <c:v>17851.303177383699</c:v>
                </c:pt>
                <c:pt idx="2476" formatCode="#,##0.0">
                  <c:v>8801.4079171352296</c:v>
                </c:pt>
                <c:pt idx="2477" formatCode="#,##0.0">
                  <c:v>11159.8596317877</c:v>
                </c:pt>
                <c:pt idx="2478" formatCode="#,##0.0">
                  <c:v>11810.266780948001</c:v>
                </c:pt>
                <c:pt idx="2479" formatCode="#,##0.0">
                  <c:v>10405.881503532901</c:v>
                </c:pt>
                <c:pt idx="2480" formatCode="#,##0.0">
                  <c:v>12588.8284959294</c:v>
                </c:pt>
                <c:pt idx="2481" formatCode="#,##0.0">
                  <c:v>12654.171438278499</c:v>
                </c:pt>
                <c:pt idx="2482" formatCode="#,##0.0">
                  <c:v>8211.9889156297395</c:v>
                </c:pt>
                <c:pt idx="2483" formatCode="#,##0.0">
                  <c:v>10913.950188634</c:v>
                </c:pt>
                <c:pt idx="2484" formatCode="#,##0.0">
                  <c:v>9363.4074335654295</c:v>
                </c:pt>
                <c:pt idx="2485" formatCode="#,##0.0">
                  <c:v>8780.1617088806306</c:v>
                </c:pt>
                <c:pt idx="2486" formatCode="#,##0.0">
                  <c:v>11486.305378868399</c:v>
                </c:pt>
                <c:pt idx="2487" formatCode="#,##0.0">
                  <c:v>9984.0450588153308</c:v>
                </c:pt>
                <c:pt idx="2488" formatCode="#,##0.0">
                  <c:v>13945.794218944</c:v>
                </c:pt>
                <c:pt idx="2489" formatCode="#,##0.0">
                  <c:v>8673.9165281052992</c:v>
                </c:pt>
                <c:pt idx="2490" formatCode="#,##0.0">
                  <c:v>12600.6173353879</c:v>
                </c:pt>
                <c:pt idx="2491" formatCode="#,##0.0">
                  <c:v>9652.3854579136496</c:v>
                </c:pt>
                <c:pt idx="2492" formatCode="#,##0.0">
                  <c:v>9129.6251834283703</c:v>
                </c:pt>
                <c:pt idx="2493" formatCode="#,##0.0">
                  <c:v>8606.5116770965196</c:v>
                </c:pt>
                <c:pt idx="2494" formatCode="#,##0.0">
                  <c:v>9114.4716541863108</c:v>
                </c:pt>
                <c:pt idx="2495" formatCode="#,##0.0">
                  <c:v>13304.541514381801</c:v>
                </c:pt>
                <c:pt idx="2496" formatCode="#,##0.0">
                  <c:v>10649.8795931922</c:v>
                </c:pt>
                <c:pt idx="2497" formatCode="#,##0.0">
                  <c:v>9459.5978805642098</c:v>
                </c:pt>
                <c:pt idx="2498" formatCode="#,##0.0">
                  <c:v>11197.5130043353</c:v>
                </c:pt>
                <c:pt idx="2499" formatCode="#,##0.0">
                  <c:v>8520.1770189017898</c:v>
                </c:pt>
                <c:pt idx="2500" formatCode="#,##0.0">
                  <c:v>12232.605969252199</c:v>
                </c:pt>
                <c:pt idx="2501" formatCode="#,##0.0">
                  <c:v>10849.3914403893</c:v>
                </c:pt>
                <c:pt idx="2502" formatCode="#,##0.0">
                  <c:v>11976.672804341601</c:v>
                </c:pt>
                <c:pt idx="2503" formatCode="#,##0.0">
                  <c:v>9032.0094934304998</c:v>
                </c:pt>
                <c:pt idx="2504" formatCode="#,##0.0">
                  <c:v>12863.568961519701</c:v>
                </c:pt>
                <c:pt idx="2505" formatCode="#,##0.0">
                  <c:v>8707.7100525457299</c:v>
                </c:pt>
                <c:pt idx="2506" formatCode="#,##0.0">
                  <c:v>11942.7152029065</c:v>
                </c:pt>
                <c:pt idx="2507" formatCode="#,##0.0">
                  <c:v>18075.5092488386</c:v>
                </c:pt>
                <c:pt idx="2508" formatCode="#,##0.0">
                  <c:v>12241.4023741406</c:v>
                </c:pt>
                <c:pt idx="2509" formatCode="#,##0.0">
                  <c:v>10848.724483821699</c:v>
                </c:pt>
                <c:pt idx="2510" formatCode="#,##0.0">
                  <c:v>14679.6892423262</c:v>
                </c:pt>
                <c:pt idx="2511" formatCode="#,##0.0">
                  <c:v>13719.906879223399</c:v>
                </c:pt>
                <c:pt idx="2512" formatCode="#,##0.0">
                  <c:v>10491.3228707414</c:v>
                </c:pt>
                <c:pt idx="2513" formatCode="#,##0.0">
                  <c:v>9059.4201213742399</c:v>
                </c:pt>
                <c:pt idx="2514" formatCode="#,##0.0">
                  <c:v>11089.8949159155</c:v>
                </c:pt>
                <c:pt idx="2515" formatCode="#,##0.0">
                  <c:v>11250.1607753838</c:v>
                </c:pt>
                <c:pt idx="2516" formatCode="#,##0.0">
                  <c:v>8690.7459470029808</c:v>
                </c:pt>
                <c:pt idx="2517" formatCode="#,##0.0">
                  <c:v>10398.0912201177</c:v>
                </c:pt>
                <c:pt idx="2518" formatCode="#,##0.0">
                  <c:v>9927.6930179411593</c:v>
                </c:pt>
                <c:pt idx="2519" formatCode="#,##0.0">
                  <c:v>10372.254706994399</c:v>
                </c:pt>
                <c:pt idx="2520" formatCode="#,##0.0">
                  <c:v>9490.4941354756902</c:v>
                </c:pt>
                <c:pt idx="2521" formatCode="#,##0.0">
                  <c:v>16335.4375230185</c:v>
                </c:pt>
                <c:pt idx="2522" formatCode="#,##0.0">
                  <c:v>8557.6299396347895</c:v>
                </c:pt>
                <c:pt idx="2523" formatCode="#,##0.0">
                  <c:v>10895.5486661881</c:v>
                </c:pt>
                <c:pt idx="2524" formatCode="#,##0.0">
                  <c:v>12370.827882862501</c:v>
                </c:pt>
                <c:pt idx="2525" formatCode="#,##0.0">
                  <c:v>9356.8688820556399</c:v>
                </c:pt>
                <c:pt idx="2526" formatCode="#,##0.0">
                  <c:v>9893.9045076654802</c:v>
                </c:pt>
                <c:pt idx="2527" formatCode="#,##0.0">
                  <c:v>8495.5425474593103</c:v>
                </c:pt>
                <c:pt idx="2528" formatCode="#,##0.0">
                  <c:v>10036.9611298002</c:v>
                </c:pt>
                <c:pt idx="2529" formatCode="#,##0.0">
                  <c:v>13806.3909582585</c:v>
                </c:pt>
                <c:pt idx="2530" formatCode="#,##0.0">
                  <c:v>9984.5469660644303</c:v>
                </c:pt>
                <c:pt idx="2531" formatCode="#,##0.0">
                  <c:v>8491.4546891186692</c:v>
                </c:pt>
                <c:pt idx="2532" formatCode="#,##0.0">
                  <c:v>8772.6456724155596</c:v>
                </c:pt>
                <c:pt idx="2533" formatCode="#,##0.0">
                  <c:v>14200.033845821599</c:v>
                </c:pt>
                <c:pt idx="2534" formatCode="#,##0.0">
                  <c:v>11018.572477388399</c:v>
                </c:pt>
                <c:pt idx="2535" formatCode="#,##0.0">
                  <c:v>11181.18828864</c:v>
                </c:pt>
                <c:pt idx="2536" formatCode="#,##0.0">
                  <c:v>11227.776360988901</c:v>
                </c:pt>
                <c:pt idx="2537" formatCode="#,##0.0">
                  <c:v>11217.377636249499</c:v>
                </c:pt>
                <c:pt idx="2538" formatCode="#,##0.0">
                  <c:v>10789.6378864545</c:v>
                </c:pt>
                <c:pt idx="2539" formatCode="#,##0.0">
                  <c:v>10360.3085484287</c:v>
                </c:pt>
                <c:pt idx="2540" formatCode="#,##0.0">
                  <c:v>9150.8283631843005</c:v>
                </c:pt>
                <c:pt idx="2541" formatCode="#,##0.0">
                  <c:v>8638.58099068919</c:v>
                </c:pt>
                <c:pt idx="2542" formatCode="#,##0.0">
                  <c:v>9965.1738129507194</c:v>
                </c:pt>
                <c:pt idx="2543" formatCode="#,##0.0">
                  <c:v>9101.8452727151398</c:v>
                </c:pt>
                <c:pt idx="2544" formatCode="#,##0.0">
                  <c:v>10771.8208946737</c:v>
                </c:pt>
                <c:pt idx="2545" formatCode="#,##0.0">
                  <c:v>12927.721482318</c:v>
                </c:pt>
                <c:pt idx="2546" formatCode="#,##0.0">
                  <c:v>8958.7100187600008</c:v>
                </c:pt>
                <c:pt idx="2547" formatCode="#,##0.0">
                  <c:v>9509.8850033514609</c:v>
                </c:pt>
                <c:pt idx="2548" formatCode="#,##0.0">
                  <c:v>8764.3464793530493</c:v>
                </c:pt>
                <c:pt idx="2549" formatCode="#,##0.0">
                  <c:v>9535.8061930424192</c:v>
                </c:pt>
                <c:pt idx="2550" formatCode="#,##0.0">
                  <c:v>10103.5346761407</c:v>
                </c:pt>
                <c:pt idx="2551" formatCode="#,##0.0">
                  <c:v>8205.2471755058396</c:v>
                </c:pt>
                <c:pt idx="2552" formatCode="#,##0.0">
                  <c:v>8255.3831038552598</c:v>
                </c:pt>
                <c:pt idx="2553" formatCode="#,##0.0">
                  <c:v>11621.587663136899</c:v>
                </c:pt>
                <c:pt idx="2554" formatCode="#,##0.0">
                  <c:v>8619.9439815343194</c:v>
                </c:pt>
                <c:pt idx="2555" formatCode="#,##0.0">
                  <c:v>14438.1619022021</c:v>
                </c:pt>
                <c:pt idx="2556" formatCode="#,##0.0">
                  <c:v>8798.8056521082308</c:v>
                </c:pt>
                <c:pt idx="2557" formatCode="#,##0.0">
                  <c:v>8773.5629431168709</c:v>
                </c:pt>
                <c:pt idx="2558" formatCode="#,##0.0">
                  <c:v>8458.2999849235002</c:v>
                </c:pt>
                <c:pt idx="2559" formatCode="#,##0.0">
                  <c:v>10223.1021740581</c:v>
                </c:pt>
                <c:pt idx="2560" formatCode="#,##0.0">
                  <c:v>8674.3040785915491</c:v>
                </c:pt>
                <c:pt idx="2561" formatCode="#,##0.0">
                  <c:v>8206.1008379956002</c:v>
                </c:pt>
                <c:pt idx="2562" formatCode="#,##0.0">
                  <c:v>8498.6854380037003</c:v>
                </c:pt>
                <c:pt idx="2563" formatCode="#,##0.0">
                  <c:v>8965.7529508514508</c:v>
                </c:pt>
                <c:pt idx="2564" formatCode="#,##0.0">
                  <c:v>10227.3325690939</c:v>
                </c:pt>
                <c:pt idx="2565" formatCode="#,##0.0">
                  <c:v>10290.501806718599</c:v>
                </c:pt>
                <c:pt idx="2566" formatCode="#,##0.0">
                  <c:v>10878.8271470458</c:v>
                </c:pt>
                <c:pt idx="2567" formatCode="#,##0.0">
                  <c:v>13668.781684506799</c:v>
                </c:pt>
                <c:pt idx="2568" formatCode="#,##0.0">
                  <c:v>10418.548764377299</c:v>
                </c:pt>
                <c:pt idx="2569" formatCode="#,##0.0">
                  <c:v>9601.2500435679904</c:v>
                </c:pt>
                <c:pt idx="2570" formatCode="#,##0.0">
                  <c:v>13253.213296555699</c:v>
                </c:pt>
                <c:pt idx="2571" formatCode="#,##0.0">
                  <c:v>8518.69262331762</c:v>
                </c:pt>
                <c:pt idx="2572" formatCode="#,##0.0">
                  <c:v>9143.2130221594398</c:v>
                </c:pt>
                <c:pt idx="2573" formatCode="#,##0.0">
                  <c:v>9031.7767718622399</c:v>
                </c:pt>
                <c:pt idx="2574" formatCode="#,##0.0">
                  <c:v>16042.6308734021</c:v>
                </c:pt>
                <c:pt idx="2575" formatCode="#,##0.0">
                  <c:v>9426.4411566118797</c:v>
                </c:pt>
                <c:pt idx="2576" formatCode="#,##0.0">
                  <c:v>10860.4369285792</c:v>
                </c:pt>
                <c:pt idx="2577" formatCode="#,##0.0">
                  <c:v>10116.222701922899</c:v>
                </c:pt>
                <c:pt idx="2578" formatCode="#,##0.0">
                  <c:v>11035.130980477599</c:v>
                </c:pt>
                <c:pt idx="2579" formatCode="#,##0.0">
                  <c:v>11944.495797580799</c:v>
                </c:pt>
                <c:pt idx="2580" formatCode="#,##0.0">
                  <c:v>11956.9277887386</c:v>
                </c:pt>
                <c:pt idx="2581" formatCode="#,##0.0">
                  <c:v>8550.8016441161999</c:v>
                </c:pt>
                <c:pt idx="2582" formatCode="#,##0.0">
                  <c:v>11744.414298297501</c:v>
                </c:pt>
                <c:pt idx="2583" formatCode="#,##0.0">
                  <c:v>8197.7469827061996</c:v>
                </c:pt>
                <c:pt idx="2584" formatCode="#,##0.0">
                  <c:v>14553.359518593201</c:v>
                </c:pt>
                <c:pt idx="2585" formatCode="#,##0.0">
                  <c:v>12057.932326033701</c:v>
                </c:pt>
                <c:pt idx="2586" formatCode="#,##0.0">
                  <c:v>9284.8578879319502</c:v>
                </c:pt>
                <c:pt idx="2587" formatCode="#,##0.0">
                  <c:v>9263.6044990202099</c:v>
                </c:pt>
                <c:pt idx="2588" formatCode="#,##0.0">
                  <c:v>10983.4716825502</c:v>
                </c:pt>
                <c:pt idx="2589" formatCode="#,##0.0">
                  <c:v>10249.4699432528</c:v>
                </c:pt>
                <c:pt idx="2590" formatCode="#,##0.0">
                  <c:v>9166.2047258311595</c:v>
                </c:pt>
                <c:pt idx="2591" formatCode="#,##0.0">
                  <c:v>9750.2993915905208</c:v>
                </c:pt>
                <c:pt idx="2592" formatCode="#,##0.0">
                  <c:v>11686.205312522001</c:v>
                </c:pt>
                <c:pt idx="2593" formatCode="#,##0.0">
                  <c:v>8178.3671252499398</c:v>
                </c:pt>
                <c:pt idx="2594" formatCode="#,##0.0">
                  <c:v>10819.428521284401</c:v>
                </c:pt>
                <c:pt idx="2595" formatCode="#,##0.0">
                  <c:v>9986.20374412811</c:v>
                </c:pt>
                <c:pt idx="2596" formatCode="#,##0.0">
                  <c:v>9035.9340775186902</c:v>
                </c:pt>
                <c:pt idx="2597" formatCode="#,##0.0">
                  <c:v>9322.3987692373994</c:v>
                </c:pt>
                <c:pt idx="2598" formatCode="#,##0.0">
                  <c:v>9259.8306313767898</c:v>
                </c:pt>
                <c:pt idx="2599" formatCode="#,##0.0">
                  <c:v>8199.14423403613</c:v>
                </c:pt>
                <c:pt idx="2600" formatCode="#,##0.0">
                  <c:v>11384.342065773701</c:v>
                </c:pt>
                <c:pt idx="2601" formatCode="#,##0.0">
                  <c:v>11751.4003582975</c:v>
                </c:pt>
                <c:pt idx="2602" formatCode="#,##0.0">
                  <c:v>11049.9250441849</c:v>
                </c:pt>
                <c:pt idx="2603" formatCode="#,##0.0">
                  <c:v>9548.2304632802297</c:v>
                </c:pt>
                <c:pt idx="2604" formatCode="#,##0.0">
                  <c:v>9050.3499392706508</c:v>
                </c:pt>
                <c:pt idx="2605" formatCode="#,##0.0">
                  <c:v>8884.5947223653093</c:v>
                </c:pt>
                <c:pt idx="2606" formatCode="#,##0.0">
                  <c:v>10860.849581606501</c:v>
                </c:pt>
                <c:pt idx="2607" formatCode="#,##0.0">
                  <c:v>11746.155707460801</c:v>
                </c:pt>
                <c:pt idx="2608" formatCode="#,##0.0">
                  <c:v>14614.401066284399</c:v>
                </c:pt>
                <c:pt idx="2609" formatCode="#,##0.0">
                  <c:v>8551.4574110612302</c:v>
                </c:pt>
                <c:pt idx="2610" formatCode="#,##0.0">
                  <c:v>10982.6797046295</c:v>
                </c:pt>
                <c:pt idx="2611" formatCode="#,##0.0">
                  <c:v>17356.411471528401</c:v>
                </c:pt>
                <c:pt idx="2612" formatCode="#,##0.0">
                  <c:v>10220.3425323915</c:v>
                </c:pt>
                <c:pt idx="2613" formatCode="#,##0.0">
                  <c:v>15432.092373519499</c:v>
                </c:pt>
                <c:pt idx="2614" formatCode="#,##0.0">
                  <c:v>13496.6245315858</c:v>
                </c:pt>
                <c:pt idx="2615" formatCode="#,##0.0">
                  <c:v>8859.4061292609294</c:v>
                </c:pt>
                <c:pt idx="2616" formatCode="#,##0.0">
                  <c:v>8232.5496255299095</c:v>
                </c:pt>
                <c:pt idx="2617" formatCode="#,##0.0">
                  <c:v>8958.5407708180501</c:v>
                </c:pt>
                <c:pt idx="2618" formatCode="#,##0.0">
                  <c:v>10369.645852982399</c:v>
                </c:pt>
                <c:pt idx="2619" formatCode="#,##0.0">
                  <c:v>12752.004317725299</c:v>
                </c:pt>
                <c:pt idx="2620" formatCode="#,##0.0">
                  <c:v>20360.5871482734</c:v>
                </c:pt>
                <c:pt idx="2621" formatCode="#,##0.0">
                  <c:v>8287.6125726996597</c:v>
                </c:pt>
                <c:pt idx="2622" formatCode="#,##0.0">
                  <c:v>11473.6399781522</c:v>
                </c:pt>
                <c:pt idx="2623" formatCode="#,##0.0">
                  <c:v>9661.2383404957309</c:v>
                </c:pt>
                <c:pt idx="2624" formatCode="#,##0.0">
                  <c:v>11831.597852070299</c:v>
                </c:pt>
                <c:pt idx="2625" formatCode="#,##0.0">
                  <c:v>12936.303167713</c:v>
                </c:pt>
                <c:pt idx="2626" formatCode="#,##0.0">
                  <c:v>10756.4329103988</c:v>
                </c:pt>
                <c:pt idx="2627" formatCode="#,##0.0">
                  <c:v>8707.2333178932095</c:v>
                </c:pt>
                <c:pt idx="2628" formatCode="#,##0.0">
                  <c:v>9725.1697749017094</c:v>
                </c:pt>
                <c:pt idx="2629" formatCode="#,##0.0">
                  <c:v>12513.990780889</c:v>
                </c:pt>
                <c:pt idx="2630" formatCode="#,##0.0">
                  <c:v>8918.5223537848397</c:v>
                </c:pt>
                <c:pt idx="2631" formatCode="#,##0.0">
                  <c:v>8747.7287415322699</c:v>
                </c:pt>
                <c:pt idx="2632" formatCode="#,##0.0">
                  <c:v>10897.9628055549</c:v>
                </c:pt>
                <c:pt idx="2633" formatCode="#,##0.0">
                  <c:v>8986.0716547449993</c:v>
                </c:pt>
                <c:pt idx="2634" formatCode="#,##0.0">
                  <c:v>9526.2675779567307</c:v>
                </c:pt>
                <c:pt idx="2635" formatCode="#,##0.0">
                  <c:v>8977.4080383274504</c:v>
                </c:pt>
                <c:pt idx="2636" formatCode="#,##0.0">
                  <c:v>10398.025548461401</c:v>
                </c:pt>
                <c:pt idx="2637" formatCode="#,##0.0">
                  <c:v>9627.2021337614406</c:v>
                </c:pt>
                <c:pt idx="2638" formatCode="#,##0.0">
                  <c:v>12143.9745633038</c:v>
                </c:pt>
                <c:pt idx="2639" formatCode="#,##0.0">
                  <c:v>12234.7378424872</c:v>
                </c:pt>
                <c:pt idx="2640" formatCode="#,##0.0">
                  <c:v>8640.7019107530195</c:v>
                </c:pt>
                <c:pt idx="2641" formatCode="#,##0.0">
                  <c:v>11737.0465643117</c:v>
                </c:pt>
                <c:pt idx="2642" formatCode="#,##0.0">
                  <c:v>9824.8056708600798</c:v>
                </c:pt>
                <c:pt idx="2643" formatCode="#,##0.0">
                  <c:v>15960.58804567</c:v>
                </c:pt>
                <c:pt idx="2644" formatCode="#,##0.0">
                  <c:v>11329.4970030684</c:v>
                </c:pt>
                <c:pt idx="2645" formatCode="#,##0.0">
                  <c:v>10200.2217785663</c:v>
                </c:pt>
                <c:pt idx="2646" formatCode="#,##0.0">
                  <c:v>14380.674035903099</c:v>
                </c:pt>
                <c:pt idx="2647" formatCode="#,##0.0">
                  <c:v>8466.7251372415703</c:v>
                </c:pt>
                <c:pt idx="2648" formatCode="#,##0.0">
                  <c:v>8860.5171460141391</c:v>
                </c:pt>
                <c:pt idx="2649" formatCode="#,##0.0">
                  <c:v>10484.8968641883</c:v>
                </c:pt>
                <c:pt idx="2650" formatCode="#,##0.0">
                  <c:v>10880.815658277401</c:v>
                </c:pt>
                <c:pt idx="2651" formatCode="#,##0.0">
                  <c:v>10478.378132182601</c:v>
                </c:pt>
                <c:pt idx="2652" formatCode="#,##0.0">
                  <c:v>8287.4670204992799</c:v>
                </c:pt>
                <c:pt idx="2653" formatCode="#,##0.0">
                  <c:v>12712.627256026301</c:v>
                </c:pt>
                <c:pt idx="2654" formatCode="#,##0.0">
                  <c:v>8227.9372462142401</c:v>
                </c:pt>
                <c:pt idx="2655" formatCode="#,##0.0">
                  <c:v>9871.4149481378208</c:v>
                </c:pt>
                <c:pt idx="2656" formatCode="#,##0.0">
                  <c:v>10621.839377829099</c:v>
                </c:pt>
                <c:pt idx="2657" formatCode="#,##0.0">
                  <c:v>11004.6861061666</c:v>
                </c:pt>
                <c:pt idx="2658" formatCode="#,##0.0">
                  <c:v>8224.5160609657505</c:v>
                </c:pt>
                <c:pt idx="2659" formatCode="#,##0.0">
                  <c:v>8457.6857341976392</c:v>
                </c:pt>
                <c:pt idx="2660" formatCode="#,##0.0">
                  <c:v>12236.883645446</c:v>
                </c:pt>
                <c:pt idx="2661" formatCode="#,##0.0">
                  <c:v>8357.2881507979801</c:v>
                </c:pt>
                <c:pt idx="2662" formatCode="#,##0.0">
                  <c:v>21966.2734725439</c:v>
                </c:pt>
                <c:pt idx="2663" formatCode="#,##0.0">
                  <c:v>11272.9398718667</c:v>
                </c:pt>
                <c:pt idx="2664" formatCode="#,##0.0">
                  <c:v>11439.8245279279</c:v>
                </c:pt>
                <c:pt idx="2665" formatCode="#,##0.0">
                  <c:v>9790.4967291490193</c:v>
                </c:pt>
                <c:pt idx="2666" formatCode="#,##0.0">
                  <c:v>8960.7113353652203</c:v>
                </c:pt>
                <c:pt idx="2667" formatCode="#,##0.0">
                  <c:v>11307.3530439857</c:v>
                </c:pt>
                <c:pt idx="2668" formatCode="#,##0.0">
                  <c:v>9568.4201325266495</c:v>
                </c:pt>
                <c:pt idx="2669" formatCode="#,##0.0">
                  <c:v>8650.6411852101392</c:v>
                </c:pt>
                <c:pt idx="2670" formatCode="#,##0.0">
                  <c:v>8309.6264825745002</c:v>
                </c:pt>
                <c:pt idx="2671" formatCode="#,##0.0">
                  <c:v>8214.35071802321</c:v>
                </c:pt>
                <c:pt idx="2672" formatCode="#,##0.0">
                  <c:v>8448.0266333358304</c:v>
                </c:pt>
                <c:pt idx="2673" formatCode="#,##0.0">
                  <c:v>13050.7344063608</c:v>
                </c:pt>
                <c:pt idx="2674" formatCode="#,##0.0">
                  <c:v>12128.461525262001</c:v>
                </c:pt>
                <c:pt idx="2675" formatCode="#,##0.0">
                  <c:v>8980.3211517899599</c:v>
                </c:pt>
                <c:pt idx="2676" formatCode="#,##0.0">
                  <c:v>9002.6507854739903</c:v>
                </c:pt>
                <c:pt idx="2677" formatCode="#,##0.0">
                  <c:v>10319.622505568301</c:v>
                </c:pt>
                <c:pt idx="2678" formatCode="#,##0.0">
                  <c:v>10833.576007240799</c:v>
                </c:pt>
                <c:pt idx="2679" formatCode="#,##0.0">
                  <c:v>8265.6256706611093</c:v>
                </c:pt>
                <c:pt idx="2680" formatCode="#,##0.0">
                  <c:v>9918.2485161904897</c:v>
                </c:pt>
                <c:pt idx="2681" formatCode="#,##0.0">
                  <c:v>11318.664730547</c:v>
                </c:pt>
                <c:pt idx="2682" formatCode="#,##0.0">
                  <c:v>8819.1781401364897</c:v>
                </c:pt>
                <c:pt idx="2683" formatCode="#,##0.0">
                  <c:v>8628.1770746014899</c:v>
                </c:pt>
                <c:pt idx="2684" formatCode="#,##0.0">
                  <c:v>8551.3089150840697</c:v>
                </c:pt>
                <c:pt idx="2685" formatCode="#,##0.0">
                  <c:v>10344.2903451739</c:v>
                </c:pt>
                <c:pt idx="2686" formatCode="#,##0.0">
                  <c:v>14853.4091509886</c:v>
                </c:pt>
                <c:pt idx="2687" formatCode="#,##0.0">
                  <c:v>8352.0624253319002</c:v>
                </c:pt>
                <c:pt idx="2688" formatCode="#,##0.0">
                  <c:v>8686.0415028563893</c:v>
                </c:pt>
                <c:pt idx="2689" formatCode="#,##0.0">
                  <c:v>14266.5377393326</c:v>
                </c:pt>
                <c:pt idx="2690" formatCode="#,##0.0">
                  <c:v>8816.0573455348003</c:v>
                </c:pt>
                <c:pt idx="2691" formatCode="#,##0.0">
                  <c:v>12786.0085732514</c:v>
                </c:pt>
                <c:pt idx="2692" formatCode="#,##0.0">
                  <c:v>11931.387463897299</c:v>
                </c:pt>
                <c:pt idx="2693" formatCode="#,##0.0">
                  <c:v>8213.3860852202306</c:v>
                </c:pt>
                <c:pt idx="2694" formatCode="#,##0.0">
                  <c:v>8252.1390786126994</c:v>
                </c:pt>
                <c:pt idx="2695" formatCode="#,##0.0">
                  <c:v>8540.2334338153505</c:v>
                </c:pt>
                <c:pt idx="2696" formatCode="#,##0.0">
                  <c:v>8698.5277425971508</c:v>
                </c:pt>
                <c:pt idx="2697" formatCode="#,##0.0">
                  <c:v>12666.971585917099</c:v>
                </c:pt>
                <c:pt idx="2698" formatCode="#,##0.0">
                  <c:v>13811.023845936001</c:v>
                </c:pt>
                <c:pt idx="2699" formatCode="#,##0.0">
                  <c:v>10745.311751578</c:v>
                </c:pt>
                <c:pt idx="2700" formatCode="#,##0.0">
                  <c:v>9691.27488507206</c:v>
                </c:pt>
                <c:pt idx="2701" formatCode="#,##0.0">
                  <c:v>9631.7427025533307</c:v>
                </c:pt>
                <c:pt idx="2702" formatCode="#,##0.0">
                  <c:v>9966.0442953971196</c:v>
                </c:pt>
                <c:pt idx="2703" formatCode="#,##0.0">
                  <c:v>12690.6162852001</c:v>
                </c:pt>
                <c:pt idx="2704" formatCode="#,##0.0">
                  <c:v>9944.6891585482899</c:v>
                </c:pt>
                <c:pt idx="2705" formatCode="#,##0.0">
                  <c:v>9732.4370014095603</c:v>
                </c:pt>
                <c:pt idx="2706" formatCode="#,##0.0">
                  <c:v>17398.604021679701</c:v>
                </c:pt>
                <c:pt idx="2707" formatCode="#,##0.0">
                  <c:v>13600.9613240826</c:v>
                </c:pt>
                <c:pt idx="2708" formatCode="#,##0.0">
                  <c:v>10666.6288246401</c:v>
                </c:pt>
                <c:pt idx="2709" formatCode="#,##0.0">
                  <c:v>15338.520908587499</c:v>
                </c:pt>
                <c:pt idx="2710" formatCode="#,##0.0">
                  <c:v>11129.007577075399</c:v>
                </c:pt>
                <c:pt idx="2711" formatCode="#,##0.0">
                  <c:v>9154.59008464004</c:v>
                </c:pt>
                <c:pt idx="2712" formatCode="#,##0.0">
                  <c:v>13027.4149108203</c:v>
                </c:pt>
                <c:pt idx="2713" formatCode="#,##0.0">
                  <c:v>9369.6511707917198</c:v>
                </c:pt>
                <c:pt idx="2714" formatCode="#,##0.0">
                  <c:v>12633.8024486302</c:v>
                </c:pt>
                <c:pt idx="2715" formatCode="#,##0.0">
                  <c:v>13193.554767681</c:v>
                </c:pt>
                <c:pt idx="2716" formatCode="#,##0.0">
                  <c:v>8726.9594810552298</c:v>
                </c:pt>
                <c:pt idx="2717" formatCode="#,##0.0">
                  <c:v>11185.404008205</c:v>
                </c:pt>
                <c:pt idx="2718" formatCode="#,##0.0">
                  <c:v>10012.268250983199</c:v>
                </c:pt>
                <c:pt idx="2719" formatCode="#,##0.0">
                  <c:v>10019.7751211756</c:v>
                </c:pt>
                <c:pt idx="2720" formatCode="#,##0.0">
                  <c:v>8385.64490199787</c:v>
                </c:pt>
                <c:pt idx="2721" formatCode="#,##0.0">
                  <c:v>15238.033136676901</c:v>
                </c:pt>
                <c:pt idx="2722" formatCode="#,##0.0">
                  <c:v>9232.3609420437297</c:v>
                </c:pt>
                <c:pt idx="2723" formatCode="#,##0.0">
                  <c:v>9930.7106830159901</c:v>
                </c:pt>
                <c:pt idx="2724" formatCode="#,##0.0">
                  <c:v>8279.1319390220197</c:v>
                </c:pt>
                <c:pt idx="2725" formatCode="#,##0.0">
                  <c:v>8667.3350935814105</c:v>
                </c:pt>
                <c:pt idx="2726" formatCode="#,##0.0">
                  <c:v>12040.4406173075</c:v>
                </c:pt>
                <c:pt idx="2727" formatCode="#,##0.0">
                  <c:v>12758.9082526439</c:v>
                </c:pt>
                <c:pt idx="2728" formatCode="#,##0.0">
                  <c:v>8593.9332625543902</c:v>
                </c:pt>
                <c:pt idx="2729" formatCode="#,##0.0">
                  <c:v>9071.3472985032604</c:v>
                </c:pt>
                <c:pt idx="2730" formatCode="#,##0.0">
                  <c:v>8216.1283061258091</c:v>
                </c:pt>
                <c:pt idx="2731" formatCode="#,##0.0">
                  <c:v>8619.7685222589498</c:v>
                </c:pt>
                <c:pt idx="2732" formatCode="#,##0.0">
                  <c:v>9268.6922987602393</c:v>
                </c:pt>
                <c:pt idx="2733" formatCode="#,##0.0">
                  <c:v>10633.609316338399</c:v>
                </c:pt>
                <c:pt idx="2734" formatCode="#,##0.0">
                  <c:v>14044.098456617099</c:v>
                </c:pt>
                <c:pt idx="2735" formatCode="#,##0.0">
                  <c:v>11483.1475431212</c:v>
                </c:pt>
                <c:pt idx="2736" formatCode="#,##0.0">
                  <c:v>11732.421324733799</c:v>
                </c:pt>
                <c:pt idx="2737" formatCode="#,##0.0">
                  <c:v>9621.10064001098</c:v>
                </c:pt>
                <c:pt idx="2738" formatCode="#,##0.0">
                  <c:v>20392.157040130402</c:v>
                </c:pt>
                <c:pt idx="2739" formatCode="#,##0.0">
                  <c:v>10684.5885274501</c:v>
                </c:pt>
                <c:pt idx="2740" formatCode="#,##0.0">
                  <c:v>10752.637762652699</c:v>
                </c:pt>
                <c:pt idx="2741" formatCode="#,##0.0">
                  <c:v>9070.8921240569507</c:v>
                </c:pt>
                <c:pt idx="2742" formatCode="#,##0.0">
                  <c:v>9272.5051622184892</c:v>
                </c:pt>
                <c:pt idx="2743" formatCode="#,##0.0">
                  <c:v>9421.7901061737703</c:v>
                </c:pt>
                <c:pt idx="2744" formatCode="#,##0.0">
                  <c:v>13406.026811154999</c:v>
                </c:pt>
                <c:pt idx="2745" formatCode="#,##0.0">
                  <c:v>10142.7501578228</c:v>
                </c:pt>
                <c:pt idx="2746" formatCode="#,##0.0">
                  <c:v>8553.3637218997392</c:v>
                </c:pt>
                <c:pt idx="2747" formatCode="#,##0.0">
                  <c:v>10208.2875065356</c:v>
                </c:pt>
                <c:pt idx="2748" formatCode="#,##0.0">
                  <c:v>9232.3773085983994</c:v>
                </c:pt>
                <c:pt idx="2749" formatCode="#,##0.0">
                  <c:v>8962.6335927368491</c:v>
                </c:pt>
                <c:pt idx="2750" formatCode="#,##0.0">
                  <c:v>14587.6751788398</c:v>
                </c:pt>
                <c:pt idx="2751" formatCode="#,##0.0">
                  <c:v>10513.3011428154</c:v>
                </c:pt>
                <c:pt idx="2752" formatCode="#,##0.0">
                  <c:v>8919.9166987700191</c:v>
                </c:pt>
                <c:pt idx="2753" formatCode="#,##0.0">
                  <c:v>8702.7607375287407</c:v>
                </c:pt>
                <c:pt idx="2754" formatCode="#,##0.0">
                  <c:v>10359.4937648132</c:v>
                </c:pt>
                <c:pt idx="2755" formatCode="#,##0.0">
                  <c:v>8181.95548416765</c:v>
                </c:pt>
                <c:pt idx="2756" formatCode="#,##0.0">
                  <c:v>14587.0608553319</c:v>
                </c:pt>
                <c:pt idx="2757" formatCode="#,##0.0">
                  <c:v>9096.4373465580593</c:v>
                </c:pt>
                <c:pt idx="2758" formatCode="#,##0.0">
                  <c:v>20062.119203531802</c:v>
                </c:pt>
                <c:pt idx="2759" formatCode="#,##0.0">
                  <c:v>10419.013872371201</c:v>
                </c:pt>
                <c:pt idx="2760" formatCode="#,##0.0">
                  <c:v>10702.6373277393</c:v>
                </c:pt>
                <c:pt idx="2761" formatCode="#,##0.0">
                  <c:v>9182.0955308201592</c:v>
                </c:pt>
                <c:pt idx="2762" formatCode="#,##0.0">
                  <c:v>18883.130364127999</c:v>
                </c:pt>
                <c:pt idx="2763" formatCode="#,##0.0">
                  <c:v>10244.3864276193</c:v>
                </c:pt>
                <c:pt idx="2764" formatCode="#,##0.0">
                  <c:v>10425.627884969201</c:v>
                </c:pt>
                <c:pt idx="2765" formatCode="#,##0.0">
                  <c:v>9979.2375082387098</c:v>
                </c:pt>
                <c:pt idx="2766" formatCode="#,##0.0">
                  <c:v>10689.127152491599</c:v>
                </c:pt>
                <c:pt idx="2767" formatCode="#,##0.0">
                  <c:v>9630.7804962332193</c:v>
                </c:pt>
                <c:pt idx="2768" formatCode="#,##0.0">
                  <c:v>9331.8778244473306</c:v>
                </c:pt>
                <c:pt idx="2769" formatCode="#,##0.0">
                  <c:v>12805.898304209401</c:v>
                </c:pt>
                <c:pt idx="2770" formatCode="#,##0.0">
                  <c:v>8431.7192769846897</c:v>
                </c:pt>
                <c:pt idx="2771" formatCode="#,##0.0">
                  <c:v>8492.7231429262793</c:v>
                </c:pt>
                <c:pt idx="2772" formatCode="#,##0.0">
                  <c:v>12169.671968122801</c:v>
                </c:pt>
                <c:pt idx="2773" formatCode="#,##0.0">
                  <c:v>9261.4241841527401</c:v>
                </c:pt>
                <c:pt idx="2774" formatCode="#,##0.0">
                  <c:v>14003.921224940699</c:v>
                </c:pt>
                <c:pt idx="2775" formatCode="#,##0.0">
                  <c:v>8805.7559228877908</c:v>
                </c:pt>
                <c:pt idx="2776" formatCode="#,##0.0">
                  <c:v>9422.36824365955</c:v>
                </c:pt>
                <c:pt idx="2777" formatCode="#,##0.0">
                  <c:v>8282.3654514149202</c:v>
                </c:pt>
                <c:pt idx="2778" formatCode="#,##0.0">
                  <c:v>8211.9062126310091</c:v>
                </c:pt>
                <c:pt idx="2779" formatCode="#,##0.0">
                  <c:v>10570.279379739501</c:v>
                </c:pt>
                <c:pt idx="2780" formatCode="#,##0.0">
                  <c:v>8915.4455714157393</c:v>
                </c:pt>
                <c:pt idx="2781" formatCode="#,##0.0">
                  <c:v>8563.0640239937202</c:v>
                </c:pt>
                <c:pt idx="2782" formatCode="#,##0.0">
                  <c:v>8254.9742527452709</c:v>
                </c:pt>
                <c:pt idx="2783" formatCode="#,##0.0">
                  <c:v>9185.5050067349493</c:v>
                </c:pt>
                <c:pt idx="2784" formatCode="#,##0.0">
                  <c:v>11130.5433374329</c:v>
                </c:pt>
                <c:pt idx="2785" formatCode="#,##0.0">
                  <c:v>9335.0325276471303</c:v>
                </c:pt>
                <c:pt idx="2786" formatCode="#,##0.0">
                  <c:v>8734.9717215907094</c:v>
                </c:pt>
                <c:pt idx="2787" formatCode="#,##0.0">
                  <c:v>8225.8395480890304</c:v>
                </c:pt>
                <c:pt idx="2788" formatCode="#,##0.0">
                  <c:v>8721.5977288646991</c:v>
                </c:pt>
                <c:pt idx="2789" formatCode="#,##0.0">
                  <c:v>10878.118314044699</c:v>
                </c:pt>
                <c:pt idx="2790" formatCode="#,##0.0">
                  <c:v>12835.799533564301</c:v>
                </c:pt>
                <c:pt idx="2791" formatCode="#,##0.0">
                  <c:v>8881.0196618548798</c:v>
                </c:pt>
                <c:pt idx="2792" formatCode="#,##0.0">
                  <c:v>11239.8115175156</c:v>
                </c:pt>
                <c:pt idx="2793" formatCode="#,##0.0">
                  <c:v>9817.9999327078403</c:v>
                </c:pt>
                <c:pt idx="2794" formatCode="#,##0.0">
                  <c:v>9432.9760005332992</c:v>
                </c:pt>
                <c:pt idx="2795" formatCode="#,##0.0">
                  <c:v>10924.9168602504</c:v>
                </c:pt>
                <c:pt idx="2796" formatCode="#,##0.0">
                  <c:v>8797.2440412865599</c:v>
                </c:pt>
                <c:pt idx="2797" formatCode="#,##0.0">
                  <c:v>10963.2977896584</c:v>
                </c:pt>
                <c:pt idx="2798" formatCode="#,##0.0">
                  <c:v>9609.8159257759999</c:v>
                </c:pt>
                <c:pt idx="2799" formatCode="#,##0.0">
                  <c:v>12369.8938990262</c:v>
                </c:pt>
                <c:pt idx="2800" formatCode="#,##0.0">
                  <c:v>11055.3068418985</c:v>
                </c:pt>
                <c:pt idx="2801" formatCode="#,##0.0">
                  <c:v>13213.940404589899</c:v>
                </c:pt>
                <c:pt idx="2802" formatCode="#,##0.0">
                  <c:v>13804.949776916401</c:v>
                </c:pt>
                <c:pt idx="2803" formatCode="#,##0.0">
                  <c:v>8713.0394528131001</c:v>
                </c:pt>
                <c:pt idx="2804" formatCode="#,##0.0">
                  <c:v>8423.21082174619</c:v>
                </c:pt>
                <c:pt idx="2805" formatCode="#,##0.0">
                  <c:v>13966.8739863913</c:v>
                </c:pt>
                <c:pt idx="2806" formatCode="#,##0.0">
                  <c:v>9494.5609019467302</c:v>
                </c:pt>
                <c:pt idx="2807" formatCode="#,##0.0">
                  <c:v>10601.640580487699</c:v>
                </c:pt>
                <c:pt idx="2808" formatCode="#,##0.0">
                  <c:v>9979.8674880712697</c:v>
                </c:pt>
                <c:pt idx="2809" formatCode="#,##0.0">
                  <c:v>13025.9572848847</c:v>
                </c:pt>
                <c:pt idx="2810" formatCode="#,##0.0">
                  <c:v>8252.2281387414205</c:v>
                </c:pt>
                <c:pt idx="2811" formatCode="#,##0.0">
                  <c:v>8389.1084350140809</c:v>
                </c:pt>
                <c:pt idx="2812" formatCode="#,##0.0">
                  <c:v>8327.3654845275796</c:v>
                </c:pt>
                <c:pt idx="2813" formatCode="#,##0.0">
                  <c:v>11844.6605483888</c:v>
                </c:pt>
                <c:pt idx="2814" formatCode="#,##0.0">
                  <c:v>11678.3740077847</c:v>
                </c:pt>
                <c:pt idx="2815" formatCode="#,##0.0">
                  <c:v>10003.5112231239</c:v>
                </c:pt>
                <c:pt idx="2816" formatCode="#,##0.0">
                  <c:v>9624.0515365279607</c:v>
                </c:pt>
                <c:pt idx="2817" formatCode="#,##0.0">
                  <c:v>9749.7218110252197</c:v>
                </c:pt>
                <c:pt idx="2818" formatCode="#,##0.0">
                  <c:v>8428.5816649601493</c:v>
                </c:pt>
                <c:pt idx="2819" formatCode="#,##0.0">
                  <c:v>11215.800847520901</c:v>
                </c:pt>
                <c:pt idx="2820" formatCode="#,##0.0">
                  <c:v>13558.6331621387</c:v>
                </c:pt>
                <c:pt idx="2821" formatCode="#,##0.0">
                  <c:v>18511.145961980401</c:v>
                </c:pt>
                <c:pt idx="2822" formatCode="#,##0.0">
                  <c:v>8635.1807432849</c:v>
                </c:pt>
                <c:pt idx="2823" formatCode="#,##0.0">
                  <c:v>10736.4147605856</c:v>
                </c:pt>
                <c:pt idx="2824" formatCode="#,##0.0">
                  <c:v>13818.863179660801</c:v>
                </c:pt>
                <c:pt idx="2825" formatCode="#,##0.0">
                  <c:v>10614.235497239401</c:v>
                </c:pt>
                <c:pt idx="2826" formatCode="#,##0.0">
                  <c:v>8283.8287890868796</c:v>
                </c:pt>
                <c:pt idx="2827" formatCode="#,##0.0">
                  <c:v>8737.8268904142205</c:v>
                </c:pt>
                <c:pt idx="2828" formatCode="#,##0.0">
                  <c:v>9298.9714201103197</c:v>
                </c:pt>
                <c:pt idx="2829" formatCode="#,##0.0">
                  <c:v>11833.901582516301</c:v>
                </c:pt>
                <c:pt idx="2830" formatCode="#,##0.0">
                  <c:v>10180.78765075</c:v>
                </c:pt>
                <c:pt idx="2831" formatCode="#,##0.0">
                  <c:v>8212.6419051722696</c:v>
                </c:pt>
                <c:pt idx="2832" formatCode="#,##0.0">
                  <c:v>10784.6604255356</c:v>
                </c:pt>
                <c:pt idx="2833" formatCode="#,##0.0">
                  <c:v>11868.444482916</c:v>
                </c:pt>
                <c:pt idx="2834" formatCode="#,##0.0">
                  <c:v>18913.285307481299</c:v>
                </c:pt>
                <c:pt idx="2835" formatCode="#,##0.0">
                  <c:v>14103.215996769601</c:v>
                </c:pt>
                <c:pt idx="2836" formatCode="#,##0.0">
                  <c:v>10394.417120185501</c:v>
                </c:pt>
                <c:pt idx="2837" formatCode="#,##0.0">
                  <c:v>11314.739146087801</c:v>
                </c:pt>
                <c:pt idx="2838" formatCode="#,##0.0">
                  <c:v>9029.9387595481803</c:v>
                </c:pt>
                <c:pt idx="2839" formatCode="#,##0.0">
                  <c:v>13432.0402340455</c:v>
                </c:pt>
                <c:pt idx="2840" formatCode="#,##0.0">
                  <c:v>11227.5919645548</c:v>
                </c:pt>
                <c:pt idx="2841" formatCode="#,##0.0">
                  <c:v>8251.8054434935002</c:v>
                </c:pt>
                <c:pt idx="2842" formatCode="#,##0.0">
                  <c:v>8915.5876859656091</c:v>
                </c:pt>
                <c:pt idx="2843" formatCode="#,##0.0">
                  <c:v>9471.3113971763505</c:v>
                </c:pt>
                <c:pt idx="2844" formatCode="#,##0.0">
                  <c:v>9191.5547942623307</c:v>
                </c:pt>
                <c:pt idx="2845" formatCode="#,##0.0">
                  <c:v>8185.0554735449496</c:v>
                </c:pt>
                <c:pt idx="2846" formatCode="#,##0.0">
                  <c:v>9809.3322128004493</c:v>
                </c:pt>
                <c:pt idx="2847" formatCode="#,##0.0">
                  <c:v>9987.4513120007105</c:v>
                </c:pt>
                <c:pt idx="2848" formatCode="#,##0.0">
                  <c:v>10987.8261670264</c:v>
                </c:pt>
                <c:pt idx="2849" formatCode="#,##0.0">
                  <c:v>8963.6950906762795</c:v>
                </c:pt>
                <c:pt idx="2850" formatCode="#,##0.0">
                  <c:v>8695.9780536178896</c:v>
                </c:pt>
                <c:pt idx="2851" formatCode="#,##0.0">
                  <c:v>8667.6794021338592</c:v>
                </c:pt>
                <c:pt idx="2852" formatCode="#,##0.0">
                  <c:v>11231.8066374964</c:v>
                </c:pt>
                <c:pt idx="2853" formatCode="#,##0.0">
                  <c:v>11659.949987116201</c:v>
                </c:pt>
                <c:pt idx="2854" formatCode="#,##0.0">
                  <c:v>8553.2198548251199</c:v>
                </c:pt>
                <c:pt idx="2855" formatCode="#,##0.0">
                  <c:v>11254.853583550601</c:v>
                </c:pt>
                <c:pt idx="2856" formatCode="#,##0.0">
                  <c:v>9337.4743247017304</c:v>
                </c:pt>
                <c:pt idx="2857" formatCode="#,##0.0">
                  <c:v>11652.500121381299</c:v>
                </c:pt>
                <c:pt idx="2858" formatCode="#,##0.0">
                  <c:v>8182.4354130085903</c:v>
                </c:pt>
                <c:pt idx="2859" formatCode="#,##0.0">
                  <c:v>8292.9631557919602</c:v>
                </c:pt>
                <c:pt idx="2860" formatCode="#,##0.0">
                  <c:v>8707.0983126066094</c:v>
                </c:pt>
                <c:pt idx="2861" formatCode="#,##0.0">
                  <c:v>8870.2159296731697</c:v>
                </c:pt>
                <c:pt idx="2862" formatCode="#,##0.0">
                  <c:v>8939.2025089872204</c:v>
                </c:pt>
                <c:pt idx="2863" formatCode="#,##0.0">
                  <c:v>12391.4074484221</c:v>
                </c:pt>
                <c:pt idx="2864" formatCode="#,##0.0">
                  <c:v>9127.3468437107695</c:v>
                </c:pt>
                <c:pt idx="2865" formatCode="#,##0.0">
                  <c:v>9414.3766513377705</c:v>
                </c:pt>
                <c:pt idx="2866" formatCode="#,##0.0">
                  <c:v>8622.6319216635202</c:v>
                </c:pt>
                <c:pt idx="2867" formatCode="#,##0.0">
                  <c:v>9100.1905837102004</c:v>
                </c:pt>
                <c:pt idx="2868" formatCode="#,##0.0">
                  <c:v>8951.8248005318692</c:v>
                </c:pt>
                <c:pt idx="2869" formatCode="#,##0.0">
                  <c:v>9701.6209948282103</c:v>
                </c:pt>
                <c:pt idx="2870" formatCode="#,##0.0">
                  <c:v>11061.883853720799</c:v>
                </c:pt>
                <c:pt idx="2871" formatCode="#,##0.0">
                  <c:v>11880.8544621702</c:v>
                </c:pt>
                <c:pt idx="2872" formatCode="#,##0.0">
                  <c:v>9107.2925431937492</c:v>
                </c:pt>
                <c:pt idx="2873" formatCode="#,##0.0">
                  <c:v>12399.088631762799</c:v>
                </c:pt>
                <c:pt idx="2874" formatCode="#,##0.0">
                  <c:v>10334.4551010256</c:v>
                </c:pt>
                <c:pt idx="2875" formatCode="#,##0.0">
                  <c:v>8401.3810686299294</c:v>
                </c:pt>
                <c:pt idx="2876" formatCode="#,##0.0">
                  <c:v>12153.160221426901</c:v>
                </c:pt>
                <c:pt idx="2877" formatCode="#,##0.0">
                  <c:v>11271.1125126774</c:v>
                </c:pt>
                <c:pt idx="2878" formatCode="#,##0.0">
                  <c:v>8825.6076342383203</c:v>
                </c:pt>
                <c:pt idx="2879" formatCode="#,##0.0">
                  <c:v>14828.5145739614</c:v>
                </c:pt>
                <c:pt idx="2880" formatCode="#,##0.0">
                  <c:v>9752.7302608109403</c:v>
                </c:pt>
                <c:pt idx="2881" formatCode="#,##0.0">
                  <c:v>9386.0494408423401</c:v>
                </c:pt>
                <c:pt idx="2882" formatCode="#,##0.0">
                  <c:v>8483.5650820700102</c:v>
                </c:pt>
                <c:pt idx="2883" formatCode="#,##0.0">
                  <c:v>8869.7329879254794</c:v>
                </c:pt>
                <c:pt idx="2884" formatCode="#,##0.0">
                  <c:v>9452.2672836119891</c:v>
                </c:pt>
                <c:pt idx="2885" formatCode="#,##0.0">
                  <c:v>9883.9950535563294</c:v>
                </c:pt>
                <c:pt idx="2886" formatCode="#,##0.0">
                  <c:v>9836.9434584220307</c:v>
                </c:pt>
                <c:pt idx="2887" formatCode="#,##0.0">
                  <c:v>18522.255694032399</c:v>
                </c:pt>
                <c:pt idx="2888" formatCode="#,##0.0">
                  <c:v>13053.7733452458</c:v>
                </c:pt>
                <c:pt idx="2889" formatCode="#,##0.0">
                  <c:v>12341.9405722392</c:v>
                </c:pt>
                <c:pt idx="2890" formatCode="#,##0.0">
                  <c:v>10567.2575843832</c:v>
                </c:pt>
                <c:pt idx="2891" formatCode="#,##0.0">
                  <c:v>10122.307558390001</c:v>
                </c:pt>
                <c:pt idx="2892" formatCode="#,##0.0">
                  <c:v>11592.772022414299</c:v>
                </c:pt>
                <c:pt idx="2893" formatCode="#,##0.0">
                  <c:v>10206.8062248838</c:v>
                </c:pt>
                <c:pt idx="2894" formatCode="#,##0.0">
                  <c:v>9490.1876328697199</c:v>
                </c:pt>
                <c:pt idx="2895" formatCode="#,##0.0">
                  <c:v>11020.883452271</c:v>
                </c:pt>
                <c:pt idx="2896" formatCode="#,##0.0">
                  <c:v>11450.182229682599</c:v>
                </c:pt>
                <c:pt idx="2897" formatCode="#,##0.0">
                  <c:v>8898.2046481467205</c:v>
                </c:pt>
                <c:pt idx="2898" formatCode="#,##0.0">
                  <c:v>10392.2451674852</c:v>
                </c:pt>
                <c:pt idx="2899" formatCode="#,##0.0">
                  <c:v>9635.8563569956204</c:v>
                </c:pt>
                <c:pt idx="2900" formatCode="#,##0.0">
                  <c:v>10302.260040130101</c:v>
                </c:pt>
                <c:pt idx="2901" formatCode="#,##0.0">
                  <c:v>10503.7464711713</c:v>
                </c:pt>
                <c:pt idx="2902" formatCode="#,##0.0">
                  <c:v>10080.2091747252</c:v>
                </c:pt>
                <c:pt idx="2903" formatCode="#,##0.0">
                  <c:v>12971.1127643036</c:v>
                </c:pt>
                <c:pt idx="2904" formatCode="#,##0.0">
                  <c:v>9865.1171771016197</c:v>
                </c:pt>
                <c:pt idx="2905" formatCode="#,##0.0">
                  <c:v>9829.0252296195395</c:v>
                </c:pt>
                <c:pt idx="2906" formatCode="#,##0.0">
                  <c:v>13421.9850907488</c:v>
                </c:pt>
                <c:pt idx="2907" formatCode="#,##0.0">
                  <c:v>11495.3370390092</c:v>
                </c:pt>
                <c:pt idx="2908" formatCode="#,##0.0">
                  <c:v>10098.664004596099</c:v>
                </c:pt>
                <c:pt idx="2909" formatCode="#,##0.0">
                  <c:v>10751.3641108012</c:v>
                </c:pt>
                <c:pt idx="2910" formatCode="#,##0.0">
                  <c:v>11863.0712947395</c:v>
                </c:pt>
                <c:pt idx="2911" formatCode="#,##0.0">
                  <c:v>11426.5895663848</c:v>
                </c:pt>
                <c:pt idx="2912" formatCode="#,##0.0">
                  <c:v>10296.0745699296</c:v>
                </c:pt>
                <c:pt idx="2913" formatCode="#,##0.0">
                  <c:v>10008.027622060201</c:v>
                </c:pt>
                <c:pt idx="2914" formatCode="#,##0.0">
                  <c:v>9259.8090630114893</c:v>
                </c:pt>
                <c:pt idx="2915" formatCode="#,##0.0">
                  <c:v>11179.689117432001</c:v>
                </c:pt>
                <c:pt idx="2916" formatCode="#,##0.0">
                  <c:v>11134.7749687424</c:v>
                </c:pt>
                <c:pt idx="2917" formatCode="#,##0.0">
                  <c:v>9643.0112215572099</c:v>
                </c:pt>
                <c:pt idx="2918" formatCode="#,##0.0">
                  <c:v>14338.039909033099</c:v>
                </c:pt>
                <c:pt idx="2919" formatCode="#,##0.0">
                  <c:v>17561.655296359801</c:v>
                </c:pt>
                <c:pt idx="2920" formatCode="#,##0.0">
                  <c:v>16830.482677227599</c:v>
                </c:pt>
                <c:pt idx="2921" formatCode="#,##0.0">
                  <c:v>15026.948999698299</c:v>
                </c:pt>
                <c:pt idx="2922" formatCode="#,##0.0">
                  <c:v>8528.2320389709002</c:v>
                </c:pt>
                <c:pt idx="2923" formatCode="#,##0.0">
                  <c:v>8347.6469224530993</c:v>
                </c:pt>
                <c:pt idx="2924" formatCode="#,##0.0">
                  <c:v>8693.8800307566198</c:v>
                </c:pt>
                <c:pt idx="2925" formatCode="#,##0.0">
                  <c:v>11160.3621472013</c:v>
                </c:pt>
                <c:pt idx="2926" formatCode="#,##0.0">
                  <c:v>8977.7608450036296</c:v>
                </c:pt>
                <c:pt idx="2927" formatCode="#,##0.0">
                  <c:v>9422.5950857460393</c:v>
                </c:pt>
                <c:pt idx="2928" formatCode="#,##0.0">
                  <c:v>11677.3948874281</c:v>
                </c:pt>
                <c:pt idx="2929" formatCode="#,##0.0">
                  <c:v>9938.6440388478204</c:v>
                </c:pt>
                <c:pt idx="2930" formatCode="#,##0.0">
                  <c:v>10165.727459314399</c:v>
                </c:pt>
                <c:pt idx="2931" formatCode="#,##0.0">
                  <c:v>12325.4902146738</c:v>
                </c:pt>
                <c:pt idx="2932" formatCode="#,##0.0">
                  <c:v>8648.6363747661308</c:v>
                </c:pt>
                <c:pt idx="2933" formatCode="#,##0.0">
                  <c:v>9830.1155285446803</c:v>
                </c:pt>
                <c:pt idx="2934" formatCode="#,##0.0">
                  <c:v>8355.4775360802996</c:v>
                </c:pt>
                <c:pt idx="2935" formatCode="#,##0.0">
                  <c:v>8756.5177072581391</c:v>
                </c:pt>
                <c:pt idx="2936" formatCode="#,##0.0">
                  <c:v>8774.6258299144392</c:v>
                </c:pt>
                <c:pt idx="2937" formatCode="#,##0.0">
                  <c:v>10538.647862214</c:v>
                </c:pt>
                <c:pt idx="2938" formatCode="#,##0.0">
                  <c:v>8468.5426783538896</c:v>
                </c:pt>
                <c:pt idx="2939" formatCode="#,##0.0">
                  <c:v>9168.4972109600803</c:v>
                </c:pt>
                <c:pt idx="2940" formatCode="#,##0.0">
                  <c:v>12979.5315952854</c:v>
                </c:pt>
                <c:pt idx="2941" formatCode="#,##0.0">
                  <c:v>9815.5274341611203</c:v>
                </c:pt>
                <c:pt idx="2942" formatCode="#,##0.0">
                  <c:v>8194.58287005702</c:v>
                </c:pt>
                <c:pt idx="2943" formatCode="#,##0.0">
                  <c:v>13612.1089404987</c:v>
                </c:pt>
                <c:pt idx="2944" formatCode="#,##0.0">
                  <c:v>14898.836974252799</c:v>
                </c:pt>
                <c:pt idx="2945" formatCode="#,##0.0">
                  <c:v>9037.7663061277108</c:v>
                </c:pt>
                <c:pt idx="2946" formatCode="#,##0.0">
                  <c:v>11427.255453264501</c:v>
                </c:pt>
                <c:pt idx="2947" formatCode="#,##0.0">
                  <c:v>9232.5179932539504</c:v>
                </c:pt>
                <c:pt idx="2948" formatCode="#,##0.0">
                  <c:v>9924.9591208852598</c:v>
                </c:pt>
                <c:pt idx="2949" formatCode="#,##0.0">
                  <c:v>12840.498933729599</c:v>
                </c:pt>
                <c:pt idx="2950" formatCode="#,##0.0">
                  <c:v>8255.1605822891197</c:v>
                </c:pt>
                <c:pt idx="2951" formatCode="#,##0.0">
                  <c:v>9432.1427200097496</c:v>
                </c:pt>
                <c:pt idx="2952" formatCode="#,##0.0">
                  <c:v>13124.775680197699</c:v>
                </c:pt>
                <c:pt idx="2953" formatCode="#,##0.0">
                  <c:v>11179.9925721782</c:v>
                </c:pt>
                <c:pt idx="2954" formatCode="#,##0.0">
                  <c:v>15875.8151270238</c:v>
                </c:pt>
                <c:pt idx="2955" formatCode="#,##0.0">
                  <c:v>11680.3261515551</c:v>
                </c:pt>
                <c:pt idx="2956" formatCode="#,##0.0">
                  <c:v>21437.164110377798</c:v>
                </c:pt>
                <c:pt idx="2957" formatCode="#,##0.0">
                  <c:v>11842.491957615901</c:v>
                </c:pt>
                <c:pt idx="2958" formatCode="#,##0.0">
                  <c:v>8407.1144180070496</c:v>
                </c:pt>
                <c:pt idx="2959" formatCode="#,##0.0">
                  <c:v>8601.7707207475996</c:v>
                </c:pt>
                <c:pt idx="2960" formatCode="#,##0.0">
                  <c:v>8623.7846141401606</c:v>
                </c:pt>
                <c:pt idx="2961" formatCode="#,##0.0">
                  <c:v>11890.466661959699</c:v>
                </c:pt>
                <c:pt idx="2962" formatCode="#,##0.0">
                  <c:v>10007.656325076399</c:v>
                </c:pt>
                <c:pt idx="2963" formatCode="#,##0.0">
                  <c:v>10945.120659935899</c:v>
                </c:pt>
                <c:pt idx="2964" formatCode="#,##0.0">
                  <c:v>9017.6507624661808</c:v>
                </c:pt>
                <c:pt idx="2965" formatCode="#,##0.0">
                  <c:v>8416.9441257530907</c:v>
                </c:pt>
                <c:pt idx="2966" formatCode="#,##0.0">
                  <c:v>9076.4084178036701</c:v>
                </c:pt>
                <c:pt idx="2967" formatCode="#,##0.0">
                  <c:v>9557.0829275422093</c:v>
                </c:pt>
                <c:pt idx="2968" formatCode="#,##0.0">
                  <c:v>10025.366114226001</c:v>
                </c:pt>
                <c:pt idx="2969" formatCode="#,##0.0">
                  <c:v>8548.2614961041108</c:v>
                </c:pt>
                <c:pt idx="2970" formatCode="#,##0.0">
                  <c:v>8387.5262863005901</c:v>
                </c:pt>
                <c:pt idx="2971" formatCode="#,##0.0">
                  <c:v>9638.1892972501992</c:v>
                </c:pt>
                <c:pt idx="2972" formatCode="#,##0.0">
                  <c:v>9562.6001642234696</c:v>
                </c:pt>
                <c:pt idx="2973" formatCode="#,##0.0">
                  <c:v>11039.759138346601</c:v>
                </c:pt>
                <c:pt idx="2974" formatCode="#,##0.0">
                  <c:v>9938.9928788246307</c:v>
                </c:pt>
                <c:pt idx="2975" formatCode="#,##0.0">
                  <c:v>10782.606503835001</c:v>
                </c:pt>
                <c:pt idx="2976" formatCode="#,##0.0">
                  <c:v>12413.041850492</c:v>
                </c:pt>
                <c:pt idx="2977" formatCode="#,##0.0">
                  <c:v>11199.647386627599</c:v>
                </c:pt>
                <c:pt idx="2978" formatCode="#,##0.0">
                  <c:v>11394.6540207327</c:v>
                </c:pt>
                <c:pt idx="2979" formatCode="#,##0.0">
                  <c:v>9047.3888575037709</c:v>
                </c:pt>
                <c:pt idx="2980" formatCode="#,##0.0">
                  <c:v>9910.8558491638796</c:v>
                </c:pt>
                <c:pt idx="2981" formatCode="#,##0.0">
                  <c:v>22162.848185005801</c:v>
                </c:pt>
                <c:pt idx="2982" formatCode="#,##0.0">
                  <c:v>10491.2533164079</c:v>
                </c:pt>
                <c:pt idx="2983" formatCode="#,##0.0">
                  <c:v>10948.555491610199</c:v>
                </c:pt>
                <c:pt idx="2984" formatCode="#,##0.0">
                  <c:v>10162.887703996899</c:v>
                </c:pt>
                <c:pt idx="2985" formatCode="#,##0.0">
                  <c:v>12873.465701618799</c:v>
                </c:pt>
                <c:pt idx="2986" formatCode="#,##0.0">
                  <c:v>8195.2858997020194</c:v>
                </c:pt>
                <c:pt idx="2987" formatCode="#,##0.0">
                  <c:v>9975.2925581224608</c:v>
                </c:pt>
                <c:pt idx="2988" formatCode="#,##0.0">
                  <c:v>10370.776782926199</c:v>
                </c:pt>
                <c:pt idx="2989" formatCode="#,##0.0">
                  <c:v>11578.525842590399</c:v>
                </c:pt>
                <c:pt idx="2990" formatCode="#,##0.0">
                  <c:v>9572.1439564735992</c:v>
                </c:pt>
                <c:pt idx="2991" formatCode="#,##0.0">
                  <c:v>13484.291103051301</c:v>
                </c:pt>
                <c:pt idx="2992" formatCode="#,##0.0">
                  <c:v>9008.6658540715598</c:v>
                </c:pt>
                <c:pt idx="2993" formatCode="#,##0.0">
                  <c:v>10245.2064973856</c:v>
                </c:pt>
                <c:pt idx="2994" formatCode="#,##0.0">
                  <c:v>15070.4341050888</c:v>
                </c:pt>
                <c:pt idx="2995" formatCode="#,##0.0">
                  <c:v>9343.1274488267409</c:v>
                </c:pt>
                <c:pt idx="2996" formatCode="#,##0.0">
                  <c:v>10411.5661848415</c:v>
                </c:pt>
                <c:pt idx="2997" formatCode="#,##0.0">
                  <c:v>9966.3894981389294</c:v>
                </c:pt>
                <c:pt idx="2998" formatCode="#,##0.0">
                  <c:v>12274.390222165401</c:v>
                </c:pt>
                <c:pt idx="2999" formatCode="#,##0.0">
                  <c:v>8161.5656070389005</c:v>
                </c:pt>
                <c:pt idx="3000" formatCode="#,##0.0">
                  <c:v>12173.451690022301</c:v>
                </c:pt>
                <c:pt idx="3001" formatCode="#,##0.0">
                  <c:v>17181.5319910902</c:v>
                </c:pt>
                <c:pt idx="3002" formatCode="#,##0.0">
                  <c:v>10917.858205067099</c:v>
                </c:pt>
                <c:pt idx="3003" formatCode="#,##0.0">
                  <c:v>9809.8640898421709</c:v>
                </c:pt>
                <c:pt idx="3004" formatCode="#,##0.0">
                  <c:v>8974.7484484925608</c:v>
                </c:pt>
                <c:pt idx="3005" formatCode="#,##0.0">
                  <c:v>13967.930408034899</c:v>
                </c:pt>
                <c:pt idx="3006" formatCode="#,##0.0">
                  <c:v>8842.9484137992895</c:v>
                </c:pt>
                <c:pt idx="3007" formatCode="#,##0.0">
                  <c:v>11908.4430630566</c:v>
                </c:pt>
                <c:pt idx="3008" formatCode="#,##0.0">
                  <c:v>13079.074361679501</c:v>
                </c:pt>
                <c:pt idx="3009" formatCode="#,##0.0">
                  <c:v>10341.3546168373</c:v>
                </c:pt>
                <c:pt idx="3010" formatCode="#,##0.0">
                  <c:v>14995.228010590599</c:v>
                </c:pt>
                <c:pt idx="3011" formatCode="#,##0.0">
                  <c:v>15922.515021593401</c:v>
                </c:pt>
                <c:pt idx="3012" formatCode="#,##0.0">
                  <c:v>9873.7644238245903</c:v>
                </c:pt>
                <c:pt idx="3013" formatCode="#,##0.0">
                  <c:v>11750.604731244999</c:v>
                </c:pt>
                <c:pt idx="3014" formatCode="#,##0.0">
                  <c:v>8608.6500763925505</c:v>
                </c:pt>
                <c:pt idx="3015" formatCode="#,##0.0">
                  <c:v>11938.5466514167</c:v>
                </c:pt>
                <c:pt idx="3016" formatCode="#,##0.0">
                  <c:v>9937.1090838313303</c:v>
                </c:pt>
                <c:pt idx="3017" formatCode="#,##0.0">
                  <c:v>13798.2203273864</c:v>
                </c:pt>
                <c:pt idx="3018" formatCode="#,##0.0">
                  <c:v>10265.4733142486</c:v>
                </c:pt>
                <c:pt idx="3019" formatCode="#,##0.0">
                  <c:v>10075.738152688</c:v>
                </c:pt>
                <c:pt idx="3020" formatCode="#,##0.0">
                  <c:v>8969.4393554436992</c:v>
                </c:pt>
                <c:pt idx="3021" formatCode="#,##0.0">
                  <c:v>12373.100864824</c:v>
                </c:pt>
                <c:pt idx="3022" formatCode="#,##0.0">
                  <c:v>18168.1400038348</c:v>
                </c:pt>
                <c:pt idx="3023" formatCode="#,##0.0">
                  <c:v>9022.8476762145692</c:v>
                </c:pt>
                <c:pt idx="3024" formatCode="#,##0.0">
                  <c:v>10530.762539457401</c:v>
                </c:pt>
                <c:pt idx="3025" formatCode="#,##0.0">
                  <c:v>8793.5756464401693</c:v>
                </c:pt>
                <c:pt idx="3026" formatCode="#,##0.0">
                  <c:v>10418.3849644822</c:v>
                </c:pt>
                <c:pt idx="3027" formatCode="#,##0.0">
                  <c:v>14987.636489316999</c:v>
                </c:pt>
                <c:pt idx="3028" formatCode="#,##0.0">
                  <c:v>10712.580732251099</c:v>
                </c:pt>
                <c:pt idx="3029" formatCode="#,##0.0">
                  <c:v>8869.9900061914304</c:v>
                </c:pt>
                <c:pt idx="3030" formatCode="#,##0.0">
                  <c:v>10740.842790610801</c:v>
                </c:pt>
                <c:pt idx="3031" formatCode="#,##0.0">
                  <c:v>9584.7138279538594</c:v>
                </c:pt>
                <c:pt idx="3032" formatCode="#,##0.0">
                  <c:v>9677.4835157523303</c:v>
                </c:pt>
                <c:pt idx="3033" formatCode="#,##0.0">
                  <c:v>10916.906229358299</c:v>
                </c:pt>
                <c:pt idx="3034" formatCode="#,##0.0">
                  <c:v>9074.8543128286601</c:v>
                </c:pt>
                <c:pt idx="3035" formatCode="#,##0.0">
                  <c:v>11155.3704852067</c:v>
                </c:pt>
                <c:pt idx="3036" formatCode="#,##0.0">
                  <c:v>12166.5984983542</c:v>
                </c:pt>
                <c:pt idx="3037" formatCode="#,##0.0">
                  <c:v>8381.5228753358406</c:v>
                </c:pt>
                <c:pt idx="3038" formatCode="#,##0.0">
                  <c:v>9022.4238089299906</c:v>
                </c:pt>
                <c:pt idx="3039" formatCode="#,##0.0">
                  <c:v>10683.304936873599</c:v>
                </c:pt>
                <c:pt idx="3040" formatCode="#,##0.0">
                  <c:v>11267.943908983099</c:v>
                </c:pt>
                <c:pt idx="3041" formatCode="#,##0.0">
                  <c:v>15400.1961134263</c:v>
                </c:pt>
                <c:pt idx="3042" formatCode="#,##0.0">
                  <c:v>9245.2705216548093</c:v>
                </c:pt>
                <c:pt idx="3043" formatCode="#,##0.0">
                  <c:v>10192.8978616807</c:v>
                </c:pt>
                <c:pt idx="3044" formatCode="#,##0.0">
                  <c:v>8861.7595478842904</c:v>
                </c:pt>
                <c:pt idx="3045" formatCode="#,##0.0">
                  <c:v>8418.8805855602495</c:v>
                </c:pt>
                <c:pt idx="3046" formatCode="#,##0.0">
                  <c:v>9397.9793375080299</c:v>
                </c:pt>
                <c:pt idx="3047" formatCode="#,##0.0">
                  <c:v>8915.6268417715892</c:v>
                </c:pt>
                <c:pt idx="3048" formatCode="#,##0.0">
                  <c:v>8587.0298683590208</c:v>
                </c:pt>
                <c:pt idx="3049" formatCode="#,##0.0">
                  <c:v>10456.4740692301</c:v>
                </c:pt>
                <c:pt idx="3050" formatCode="#,##0.0">
                  <c:v>11339.6458875559</c:v>
                </c:pt>
                <c:pt idx="3051" formatCode="#,##0.0">
                  <c:v>9523.1520392290695</c:v>
                </c:pt>
                <c:pt idx="3052" formatCode="#,##0.0">
                  <c:v>15609.722422401701</c:v>
                </c:pt>
                <c:pt idx="3053" formatCode="#,##0.0">
                  <c:v>8217.3508742994309</c:v>
                </c:pt>
                <c:pt idx="3054" formatCode="#,##0.0">
                  <c:v>11543.5512646516</c:v>
                </c:pt>
                <c:pt idx="3055" formatCode="#,##0.0">
                  <c:v>9713.5156871358795</c:v>
                </c:pt>
                <c:pt idx="3056" formatCode="#,##0.0">
                  <c:v>9303.2839621880194</c:v>
                </c:pt>
                <c:pt idx="3057" formatCode="#,##0.0">
                  <c:v>12730.667496669201</c:v>
                </c:pt>
                <c:pt idx="3058" formatCode="#,##0.0">
                  <c:v>12271.2730182825</c:v>
                </c:pt>
                <c:pt idx="3059" formatCode="#,##0.0">
                  <c:v>13612.077409145901</c:v>
                </c:pt>
                <c:pt idx="3060" formatCode="#,##0.0">
                  <c:v>10526.9415426018</c:v>
                </c:pt>
                <c:pt idx="3061" formatCode="#,##0.0">
                  <c:v>10223.328220323699</c:v>
                </c:pt>
                <c:pt idx="3062" formatCode="#,##0.0">
                  <c:v>11593.749729846601</c:v>
                </c:pt>
                <c:pt idx="3063" formatCode="#,##0.0">
                  <c:v>18070.973021226</c:v>
                </c:pt>
                <c:pt idx="3064" formatCode="#,##0.0">
                  <c:v>11901.3171968393</c:v>
                </c:pt>
                <c:pt idx="3065" formatCode="#,##0.0">
                  <c:v>9559.3475369403404</c:v>
                </c:pt>
                <c:pt idx="3066" formatCode="#,##0.0">
                  <c:v>9546.3321054784792</c:v>
                </c:pt>
                <c:pt idx="3067" formatCode="#,##0.0">
                  <c:v>12878.897008440699</c:v>
                </c:pt>
                <c:pt idx="3068" formatCode="#,##0.0">
                  <c:v>8239.8412356720492</c:v>
                </c:pt>
                <c:pt idx="3069" formatCode="#,##0.0">
                  <c:v>9907.47431800507</c:v>
                </c:pt>
                <c:pt idx="3070" formatCode="#,##0.0">
                  <c:v>8158.7903144540696</c:v>
                </c:pt>
                <c:pt idx="3071" formatCode="#,##0.0">
                  <c:v>8160.1194498130599</c:v>
                </c:pt>
                <c:pt idx="3072" formatCode="#,##0.0">
                  <c:v>9340.6615958070197</c:v>
                </c:pt>
                <c:pt idx="3073" formatCode="#,##0.0">
                  <c:v>8839.0644105000101</c:v>
                </c:pt>
                <c:pt idx="3074" formatCode="#,##0.0">
                  <c:v>8486.0792004424493</c:v>
                </c:pt>
                <c:pt idx="3075" formatCode="#,##0.0">
                  <c:v>9924.0917669376304</c:v>
                </c:pt>
                <c:pt idx="3076" formatCode="#,##0.0">
                  <c:v>11522.824432773399</c:v>
                </c:pt>
                <c:pt idx="3077" formatCode="#,##0.0">
                  <c:v>10098.185258297901</c:v>
                </c:pt>
                <c:pt idx="3078" formatCode="#,##0.0">
                  <c:v>10020.2296654286</c:v>
                </c:pt>
                <c:pt idx="3079" formatCode="#,##0.0">
                  <c:v>10480.693616396</c:v>
                </c:pt>
                <c:pt idx="3080" formatCode="#,##0.0">
                  <c:v>14916.6305267838</c:v>
                </c:pt>
                <c:pt idx="3081" formatCode="#,##0.0">
                  <c:v>14000.511237213699</c:v>
                </c:pt>
                <c:pt idx="3082" formatCode="#,##0.0">
                  <c:v>9263.6011294701402</c:v>
                </c:pt>
                <c:pt idx="3083" formatCode="#,##0.0">
                  <c:v>15050.364966622499</c:v>
                </c:pt>
                <c:pt idx="3084" formatCode="#,##0.0">
                  <c:v>9414.5559875389499</c:v>
                </c:pt>
                <c:pt idx="3085" formatCode="#,##0.0">
                  <c:v>9436.6482258440101</c:v>
                </c:pt>
                <c:pt idx="3086" formatCode="#,##0.0">
                  <c:v>10900.385610130599</c:v>
                </c:pt>
                <c:pt idx="3087" formatCode="#,##0.0">
                  <c:v>11035.786576784099</c:v>
                </c:pt>
                <c:pt idx="3088" formatCode="#,##0.0">
                  <c:v>10436.3614217594</c:v>
                </c:pt>
                <c:pt idx="3089" formatCode="#,##0.0">
                  <c:v>8732.2517794245796</c:v>
                </c:pt>
                <c:pt idx="3090" formatCode="#,##0.0">
                  <c:v>9015.6011872028103</c:v>
                </c:pt>
                <c:pt idx="3091" formatCode="#,##0.0">
                  <c:v>10824.227772050501</c:v>
                </c:pt>
                <c:pt idx="3092" formatCode="#,##0.0">
                  <c:v>8659.1578670189101</c:v>
                </c:pt>
                <c:pt idx="3093" formatCode="#,##0.0">
                  <c:v>8808.2354773630195</c:v>
                </c:pt>
                <c:pt idx="3094" formatCode="#,##0.0">
                  <c:v>8718.5541485847898</c:v>
                </c:pt>
                <c:pt idx="3095" formatCode="#,##0.0">
                  <c:v>10240.9539175769</c:v>
                </c:pt>
                <c:pt idx="3096" formatCode="#,##0.0">
                  <c:v>9930.4741372278204</c:v>
                </c:pt>
                <c:pt idx="3097" formatCode="#,##0.0">
                  <c:v>8274.4088373832401</c:v>
                </c:pt>
                <c:pt idx="3098" formatCode="#,##0.0">
                  <c:v>10728.683701706899</c:v>
                </c:pt>
                <c:pt idx="3099" formatCode="#,##0.0">
                  <c:v>8885.1543317271298</c:v>
                </c:pt>
                <c:pt idx="3100" formatCode="#,##0.0">
                  <c:v>8909.6782988814994</c:v>
                </c:pt>
                <c:pt idx="3101" formatCode="#,##0.0">
                  <c:v>8775.1145422658901</c:v>
                </c:pt>
                <c:pt idx="3102" formatCode="#,##0.0">
                  <c:v>8229.7751128001401</c:v>
                </c:pt>
                <c:pt idx="3103" formatCode="#,##0.0">
                  <c:v>10756.6509785704</c:v>
                </c:pt>
                <c:pt idx="3104" formatCode="#,##0.0">
                  <c:v>9431.0263231196695</c:v>
                </c:pt>
                <c:pt idx="3105" formatCode="#,##0.0">
                  <c:v>8235.8564256072295</c:v>
                </c:pt>
                <c:pt idx="3106" formatCode="#,##0.0">
                  <c:v>12556.0360148993</c:v>
                </c:pt>
                <c:pt idx="3107" formatCode="#,##0.0">
                  <c:v>13157.830560389701</c:v>
                </c:pt>
                <c:pt idx="3108" formatCode="#,##0.0">
                  <c:v>9097.7983950317102</c:v>
                </c:pt>
                <c:pt idx="3109" formatCode="#,##0.0">
                  <c:v>10286.752048894799</c:v>
                </c:pt>
                <c:pt idx="3110" formatCode="#,##0.0">
                  <c:v>13993.007904365501</c:v>
                </c:pt>
                <c:pt idx="3111" formatCode="#,##0.0">
                  <c:v>15320.5141369225</c:v>
                </c:pt>
                <c:pt idx="3112" formatCode="#,##0.0">
                  <c:v>8165.4194118113601</c:v>
                </c:pt>
                <c:pt idx="3113" formatCode="#,##0.0">
                  <c:v>8394.2779216141698</c:v>
                </c:pt>
                <c:pt idx="3114" formatCode="#,##0.0">
                  <c:v>9102.4811890274195</c:v>
                </c:pt>
                <c:pt idx="3115" formatCode="#,##0.0">
                  <c:v>9051.3490314826504</c:v>
                </c:pt>
                <c:pt idx="3116" formatCode="#,##0.0">
                  <c:v>13649.039686419699</c:v>
                </c:pt>
                <c:pt idx="3117" formatCode="#,##0.0">
                  <c:v>13479.2074793635</c:v>
                </c:pt>
                <c:pt idx="3118" formatCode="#,##0.0">
                  <c:v>8607.9626277664702</c:v>
                </c:pt>
                <c:pt idx="3119" formatCode="#,##0.0">
                  <c:v>13458.7055532089</c:v>
                </c:pt>
                <c:pt idx="3120" formatCode="#,##0.0">
                  <c:v>10072.728581801301</c:v>
                </c:pt>
                <c:pt idx="3121" formatCode="#,##0.0">
                  <c:v>13207.990935554501</c:v>
                </c:pt>
                <c:pt idx="3122" formatCode="#,##0.0">
                  <c:v>11891.024168427</c:v>
                </c:pt>
                <c:pt idx="3123" formatCode="#,##0.0">
                  <c:v>20950.750360080001</c:v>
                </c:pt>
                <c:pt idx="3124" formatCode="#,##0.0">
                  <c:v>10967.7173937363</c:v>
                </c:pt>
                <c:pt idx="3125" formatCode="#,##0.0">
                  <c:v>8998.0039228778205</c:v>
                </c:pt>
                <c:pt idx="3126" formatCode="#,##0.0">
                  <c:v>10444.108343943801</c:v>
                </c:pt>
                <c:pt idx="3127" formatCode="#,##0.0">
                  <c:v>8317.4984156802293</c:v>
                </c:pt>
                <c:pt idx="3128" formatCode="#,##0.0">
                  <c:v>9506.6063190675504</c:v>
                </c:pt>
                <c:pt idx="3129" formatCode="#,##0.0">
                  <c:v>9007.2485862898102</c:v>
                </c:pt>
                <c:pt idx="3130" formatCode="#,##0.0">
                  <c:v>9109.1270824369603</c:v>
                </c:pt>
                <c:pt idx="3131" formatCode="#,##0.0">
                  <c:v>11701.874412011301</c:v>
                </c:pt>
                <c:pt idx="3132" formatCode="#,##0.0">
                  <c:v>16031.593009820501</c:v>
                </c:pt>
                <c:pt idx="3133" formatCode="#,##0.0">
                  <c:v>11846.285431037601</c:v>
                </c:pt>
                <c:pt idx="3134" formatCode="#,##0.0">
                  <c:v>10054.809814177401</c:v>
                </c:pt>
                <c:pt idx="3135" formatCode="#,##0.0">
                  <c:v>9137.6546185780207</c:v>
                </c:pt>
                <c:pt idx="3136" formatCode="#,##0.0">
                  <c:v>9624.9122544187394</c:v>
                </c:pt>
                <c:pt idx="3137" formatCode="#,##0.0">
                  <c:v>11067.0701110018</c:v>
                </c:pt>
                <c:pt idx="3138" formatCode="#,##0.0">
                  <c:v>13599.633033993599</c:v>
                </c:pt>
                <c:pt idx="3139" formatCode="#,##0.0">
                  <c:v>11159.712250045701</c:v>
                </c:pt>
                <c:pt idx="3140" formatCode="#,##0.0">
                  <c:v>10270.729444066699</c:v>
                </c:pt>
                <c:pt idx="3141" formatCode="#,##0.0">
                  <c:v>12357.559838205099</c:v>
                </c:pt>
                <c:pt idx="3142" formatCode="#,##0.0">
                  <c:v>8762.09011534007</c:v>
                </c:pt>
                <c:pt idx="3143" formatCode="#,##0.0">
                  <c:v>8700.8605826781204</c:v>
                </c:pt>
                <c:pt idx="3144" formatCode="#,##0.0">
                  <c:v>20124.268100068901</c:v>
                </c:pt>
                <c:pt idx="3145" formatCode="#,##0.0">
                  <c:v>8646.8555790697301</c:v>
                </c:pt>
                <c:pt idx="3146" formatCode="#,##0.0">
                  <c:v>11435.1535130783</c:v>
                </c:pt>
                <c:pt idx="3147" formatCode="#,##0.0">
                  <c:v>8175.8761283757703</c:v>
                </c:pt>
                <c:pt idx="3148" formatCode="#,##0.0">
                  <c:v>14182.625884773101</c:v>
                </c:pt>
                <c:pt idx="3149" formatCode="#,##0.0">
                  <c:v>19452.4196729707</c:v>
                </c:pt>
                <c:pt idx="3150" formatCode="#,##0.0">
                  <c:v>8465.0910747360394</c:v>
                </c:pt>
                <c:pt idx="3151" formatCode="#,##0.0">
                  <c:v>11932.7448634008</c:v>
                </c:pt>
                <c:pt idx="3152" formatCode="#,##0.0">
                  <c:v>11060.8796015546</c:v>
                </c:pt>
                <c:pt idx="3153" formatCode="#,##0.0">
                  <c:v>8765.5990577111897</c:v>
                </c:pt>
                <c:pt idx="3154" formatCode="#,##0.0">
                  <c:v>8680.6887807230505</c:v>
                </c:pt>
                <c:pt idx="3155" formatCode="#,##0.0">
                  <c:v>9505.8243313117891</c:v>
                </c:pt>
                <c:pt idx="3156" formatCode="#,##0.0">
                  <c:v>10018.8873089523</c:v>
                </c:pt>
                <c:pt idx="3157" formatCode="#,##0.0">
                  <c:v>8240.95786835939</c:v>
                </c:pt>
                <c:pt idx="3158" formatCode="#,##0.0">
                  <c:v>8962.2999284175403</c:v>
                </c:pt>
                <c:pt idx="3159" formatCode="#,##0.0">
                  <c:v>14881.447580330199</c:v>
                </c:pt>
                <c:pt idx="3160" formatCode="#,##0.0">
                  <c:v>9217.1042346240702</c:v>
                </c:pt>
                <c:pt idx="3161" formatCode="#,##0.0">
                  <c:v>13800.328879001299</c:v>
                </c:pt>
                <c:pt idx="3162" formatCode="#,##0.0">
                  <c:v>8698.15056144349</c:v>
                </c:pt>
                <c:pt idx="3163" formatCode="#,##0.0">
                  <c:v>12484.909655695899</c:v>
                </c:pt>
                <c:pt idx="3164" formatCode="#,##0.0">
                  <c:v>16862.010957066199</c:v>
                </c:pt>
                <c:pt idx="3165" formatCode="#,##0.0">
                  <c:v>10102.6370464867</c:v>
                </c:pt>
                <c:pt idx="3166" formatCode="#,##0.0">
                  <c:v>12584.0694296518</c:v>
                </c:pt>
                <c:pt idx="3167" formatCode="#,##0.0">
                  <c:v>8978.3362040898191</c:v>
                </c:pt>
                <c:pt idx="3168" formatCode="#,##0.0">
                  <c:v>8469.5616262960593</c:v>
                </c:pt>
                <c:pt idx="3169" formatCode="#,##0.0">
                  <c:v>8686.9586702615907</c:v>
                </c:pt>
                <c:pt idx="3170" formatCode="#,##0.0">
                  <c:v>13094.6894823733</c:v>
                </c:pt>
                <c:pt idx="3171" formatCode="#,##0.0">
                  <c:v>12074.206509989899</c:v>
                </c:pt>
                <c:pt idx="3172" formatCode="#,##0.0">
                  <c:v>8632.9369768841298</c:v>
                </c:pt>
                <c:pt idx="3173" formatCode="#,##0.0">
                  <c:v>9685.32889623765</c:v>
                </c:pt>
                <c:pt idx="3174" formatCode="#,##0.0">
                  <c:v>10669.994347703199</c:v>
                </c:pt>
                <c:pt idx="3175" formatCode="#,##0.0">
                  <c:v>9064.9608897425896</c:v>
                </c:pt>
                <c:pt idx="3176" formatCode="#,##0.0">
                  <c:v>10607.2033959624</c:v>
                </c:pt>
                <c:pt idx="3177" formatCode="#,##0.0">
                  <c:v>9769.0086106196195</c:v>
                </c:pt>
                <c:pt idx="3178" formatCode="#,##0.0">
                  <c:v>8754.2401996659501</c:v>
                </c:pt>
                <c:pt idx="3179" formatCode="#,##0.0">
                  <c:v>9589.82210334708</c:v>
                </c:pt>
                <c:pt idx="3180" formatCode="#,##0.0">
                  <c:v>11222.364851381801</c:v>
                </c:pt>
                <c:pt idx="3181" formatCode="#,##0.0">
                  <c:v>8169.0163940490202</c:v>
                </c:pt>
                <c:pt idx="3182" formatCode="#,##0.0">
                  <c:v>8831.2098759467008</c:v>
                </c:pt>
                <c:pt idx="3183" formatCode="#,##0.0">
                  <c:v>8389.3397925505706</c:v>
                </c:pt>
                <c:pt idx="3184" formatCode="#,##0.0">
                  <c:v>18375.450681651699</c:v>
                </c:pt>
                <c:pt idx="3185" formatCode="#,##0.0">
                  <c:v>8952.9252736801809</c:v>
                </c:pt>
                <c:pt idx="3186" formatCode="#,##0.0">
                  <c:v>8401.0494800716297</c:v>
                </c:pt>
                <c:pt idx="3187" formatCode="#,##0.0">
                  <c:v>12818.119335412001</c:v>
                </c:pt>
                <c:pt idx="3188" formatCode="#,##0.0">
                  <c:v>15015.100716192899</c:v>
                </c:pt>
                <c:pt idx="3189" formatCode="#,##0.0">
                  <c:v>8873.2718559191799</c:v>
                </c:pt>
                <c:pt idx="3190" formatCode="#,##0.0">
                  <c:v>8210.7835481222992</c:v>
                </c:pt>
                <c:pt idx="3191" formatCode="#,##0.0">
                  <c:v>11044.0708420056</c:v>
                </c:pt>
                <c:pt idx="3192" formatCode="#,##0.0">
                  <c:v>10654.592520338399</c:v>
                </c:pt>
                <c:pt idx="3193" formatCode="#,##0.0">
                  <c:v>13971.2379005155</c:v>
                </c:pt>
                <c:pt idx="3194" formatCode="#,##0.0">
                  <c:v>11844.787960989301</c:v>
                </c:pt>
                <c:pt idx="3195" formatCode="#,##0.0">
                  <c:v>8184.5952325152903</c:v>
                </c:pt>
                <c:pt idx="3196" formatCode="#,##0.0">
                  <c:v>9410.2803000595795</c:v>
                </c:pt>
                <c:pt idx="3197" formatCode="#,##0.0">
                  <c:v>9295.8515287010905</c:v>
                </c:pt>
                <c:pt idx="3198" formatCode="#,##0.0">
                  <c:v>12066.814826231801</c:v>
                </c:pt>
                <c:pt idx="3199" formatCode="#,##0.0">
                  <c:v>12222.1445303771</c:v>
                </c:pt>
                <c:pt idx="3200" formatCode="#,##0.0">
                  <c:v>8305.9976045287494</c:v>
                </c:pt>
                <c:pt idx="3201" formatCode="#,##0.0">
                  <c:v>8930.45821842242</c:v>
                </c:pt>
                <c:pt idx="3202" formatCode="#,##0.0">
                  <c:v>11251.5128127345</c:v>
                </c:pt>
                <c:pt idx="3203" formatCode="#,##0.0">
                  <c:v>9753.7300658430304</c:v>
                </c:pt>
                <c:pt idx="3204" formatCode="#,##0.0">
                  <c:v>10600.942780188199</c:v>
                </c:pt>
                <c:pt idx="3205" formatCode="#,##0.0">
                  <c:v>8171.3647552024004</c:v>
                </c:pt>
                <c:pt idx="3206" formatCode="#,##0.0">
                  <c:v>9918.6392430702399</c:v>
                </c:pt>
                <c:pt idx="3207" formatCode="#,##0.0">
                  <c:v>11708.150091993601</c:v>
                </c:pt>
                <c:pt idx="3208" formatCode="#,##0.0">
                  <c:v>8942.0452543402698</c:v>
                </c:pt>
                <c:pt idx="3209" formatCode="#,##0.0">
                  <c:v>8561.4911727624803</c:v>
                </c:pt>
                <c:pt idx="3210" formatCode="#,##0.0">
                  <c:v>8877.5549006777001</c:v>
                </c:pt>
                <c:pt idx="3211" formatCode="#,##0.0">
                  <c:v>13758.601755362801</c:v>
                </c:pt>
                <c:pt idx="3212" formatCode="#,##0.0">
                  <c:v>9130.8004697430297</c:v>
                </c:pt>
                <c:pt idx="3213" formatCode="#,##0.0">
                  <c:v>10336.494441585401</c:v>
                </c:pt>
                <c:pt idx="3214" formatCode="#,##0.0">
                  <c:v>9085.9783854743691</c:v>
                </c:pt>
                <c:pt idx="3215" formatCode="#,##0.0">
                  <c:v>20232.491580765902</c:v>
                </c:pt>
                <c:pt idx="3216" formatCode="#,##0.0">
                  <c:v>11337.5327391509</c:v>
                </c:pt>
                <c:pt idx="3217" formatCode="#,##0.0">
                  <c:v>12867.947067403</c:v>
                </c:pt>
                <c:pt idx="3218" formatCode="#,##0.0">
                  <c:v>18626.469102643601</c:v>
                </c:pt>
                <c:pt idx="3219" formatCode="#,##0.0">
                  <c:v>9929.3554698628795</c:v>
                </c:pt>
                <c:pt idx="3220" formatCode="#,##0.0">
                  <c:v>9075.0114481078999</c:v>
                </c:pt>
                <c:pt idx="3221" formatCode="#,##0.0">
                  <c:v>8279.6259811120708</c:v>
                </c:pt>
                <c:pt idx="3222" formatCode="#,##0.0">
                  <c:v>8991.0084122463504</c:v>
                </c:pt>
                <c:pt idx="3223" formatCode="#,##0.0">
                  <c:v>12318.5139886704</c:v>
                </c:pt>
                <c:pt idx="3224" formatCode="#,##0.0">
                  <c:v>10169.0281923697</c:v>
                </c:pt>
                <c:pt idx="3225" formatCode="#,##0.0">
                  <c:v>8185.7236916584498</c:v>
                </c:pt>
                <c:pt idx="3226" formatCode="#,##0.0">
                  <c:v>20812.465430409498</c:v>
                </c:pt>
                <c:pt idx="3227" formatCode="#,##0.0">
                  <c:v>9398.2971245591798</c:v>
                </c:pt>
                <c:pt idx="3228" formatCode="#,##0.0">
                  <c:v>8508.3811353766396</c:v>
                </c:pt>
                <c:pt idx="3229" formatCode="#,##0.0">
                  <c:v>9308.5167649290397</c:v>
                </c:pt>
                <c:pt idx="3230" formatCode="#,##0.0">
                  <c:v>10373.599320991199</c:v>
                </c:pt>
                <c:pt idx="3231" formatCode="#,##0.0">
                  <c:v>11869.980450458501</c:v>
                </c:pt>
                <c:pt idx="3232" formatCode="#,##0.0">
                  <c:v>9131.1897923899996</c:v>
                </c:pt>
                <c:pt idx="3233" formatCode="#,##0.0">
                  <c:v>12417.4794510868</c:v>
                </c:pt>
                <c:pt idx="3234" formatCode="#,##0.0">
                  <c:v>9415.8146062446594</c:v>
                </c:pt>
                <c:pt idx="3235" formatCode="#,##0.0">
                  <c:v>11318.203243759601</c:v>
                </c:pt>
                <c:pt idx="3236" formatCode="#,##0.0">
                  <c:v>8572.4263077108099</c:v>
                </c:pt>
                <c:pt idx="3237" formatCode="#,##0.0">
                  <c:v>8830.7263091956993</c:v>
                </c:pt>
                <c:pt idx="3238" formatCode="#,##0.0">
                  <c:v>13444.1681207523</c:v>
                </c:pt>
                <c:pt idx="3239" formatCode="#,##0.0">
                  <c:v>8604.9988741366906</c:v>
                </c:pt>
                <c:pt idx="3240" formatCode="#,##0.0">
                  <c:v>9956.9248543173999</c:v>
                </c:pt>
                <c:pt idx="3241" formatCode="#,##0.0">
                  <c:v>9113.8602600457507</c:v>
                </c:pt>
                <c:pt idx="3242" formatCode="#,##0.0">
                  <c:v>9259.1858442447192</c:v>
                </c:pt>
                <c:pt idx="3243" formatCode="#,##0.0">
                  <c:v>13647.917524369201</c:v>
                </c:pt>
                <c:pt idx="3244" formatCode="#,##0.0">
                  <c:v>13620.184591798399</c:v>
                </c:pt>
                <c:pt idx="3245" formatCode="#,##0.0">
                  <c:v>11998.034201177299</c:v>
                </c:pt>
                <c:pt idx="3246" formatCode="#,##0.0">
                  <c:v>8516.1574996825202</c:v>
                </c:pt>
                <c:pt idx="3247" formatCode="#,##0.0">
                  <c:v>9835.3034982047593</c:v>
                </c:pt>
                <c:pt idx="3248" formatCode="#,##0.0">
                  <c:v>11059.7160438955</c:v>
                </c:pt>
                <c:pt idx="3249" formatCode="#,##0.0">
                  <c:v>9715.71202777494</c:v>
                </c:pt>
                <c:pt idx="3250" formatCode="#,##0.0">
                  <c:v>9154.5221099912997</c:v>
                </c:pt>
                <c:pt idx="3251" formatCode="#,##0.0">
                  <c:v>9287.5032413085992</c:v>
                </c:pt>
                <c:pt idx="3252" formatCode="#,##0.0">
                  <c:v>11887.451228993599</c:v>
                </c:pt>
                <c:pt idx="3253" formatCode="#,##0.0">
                  <c:v>8501.1333601871193</c:v>
                </c:pt>
                <c:pt idx="3254" formatCode="#,##0.0">
                  <c:v>8411.2459634332008</c:v>
                </c:pt>
                <c:pt idx="3255" formatCode="#,##0.0">
                  <c:v>9251.9782682476107</c:v>
                </c:pt>
                <c:pt idx="3256" formatCode="#,##0.0">
                  <c:v>10815.946570911099</c:v>
                </c:pt>
                <c:pt idx="3257" formatCode="#,##0.0">
                  <c:v>16947.112407066899</c:v>
                </c:pt>
                <c:pt idx="3258" formatCode="#,##0.0">
                  <c:v>10321.057386446801</c:v>
                </c:pt>
                <c:pt idx="3259" formatCode="#,##0.0">
                  <c:v>9240.4297232657991</c:v>
                </c:pt>
                <c:pt idx="3260" formatCode="#,##0.0">
                  <c:v>12528.3980699432</c:v>
                </c:pt>
                <c:pt idx="3261" formatCode="#,##0.0">
                  <c:v>10539.2448211644</c:v>
                </c:pt>
                <c:pt idx="3262" formatCode="#,##0.0">
                  <c:v>20922.779112326702</c:v>
                </c:pt>
                <c:pt idx="3263" formatCode="#,##0.0">
                  <c:v>9689.2811122730309</c:v>
                </c:pt>
                <c:pt idx="3264" formatCode="#,##0.0">
                  <c:v>10828.5015652558</c:v>
                </c:pt>
                <c:pt idx="3265" formatCode="#,##0.0">
                  <c:v>10054.059299549301</c:v>
                </c:pt>
                <c:pt idx="3266" formatCode="#,##0.0">
                  <c:v>10690.6325291459</c:v>
                </c:pt>
                <c:pt idx="3267" formatCode="#,##0.0">
                  <c:v>10307.3053780545</c:v>
                </c:pt>
                <c:pt idx="3268" formatCode="#,##0.0">
                  <c:v>8158.5803280584296</c:v>
                </c:pt>
                <c:pt idx="3269" formatCode="#,##0.0">
                  <c:v>13784.071886900299</c:v>
                </c:pt>
                <c:pt idx="3270" formatCode="#,##0.0">
                  <c:v>9542.9900140788195</c:v>
                </c:pt>
                <c:pt idx="3271" formatCode="#,##0.0">
                  <c:v>11729.5897412165</c:v>
                </c:pt>
                <c:pt idx="3272" formatCode="#,##0.0">
                  <c:v>10167.064861132199</c:v>
                </c:pt>
                <c:pt idx="3273" formatCode="#,##0.0">
                  <c:v>8258.7596626545001</c:v>
                </c:pt>
                <c:pt idx="3274" formatCode="#,##0.0">
                  <c:v>9407.5581616296804</c:v>
                </c:pt>
                <c:pt idx="3275" formatCode="#,##0.0">
                  <c:v>8948.9015813499409</c:v>
                </c:pt>
                <c:pt idx="3276" formatCode="#,##0.0">
                  <c:v>8729.5624447422106</c:v>
                </c:pt>
                <c:pt idx="3277" formatCode="#,##0.0">
                  <c:v>12141.8541316051</c:v>
                </c:pt>
                <c:pt idx="3278" formatCode="#,##0.0">
                  <c:v>11614.800725204799</c:v>
                </c:pt>
                <c:pt idx="3279" formatCode="#,##0.0">
                  <c:v>16160.812963828599</c:v>
                </c:pt>
                <c:pt idx="3280" formatCode="#,##0.0">
                  <c:v>9012.8473910575394</c:v>
                </c:pt>
                <c:pt idx="3281" formatCode="#,##0.0">
                  <c:v>8310.2857819205001</c:v>
                </c:pt>
                <c:pt idx="3282" formatCode="#,##0.0">
                  <c:v>11584.0435751648</c:v>
                </c:pt>
                <c:pt idx="3283" formatCode="#,##0.0">
                  <c:v>8910.4940096299506</c:v>
                </c:pt>
                <c:pt idx="3284" formatCode="#,##0.0">
                  <c:v>9704.0384725560598</c:v>
                </c:pt>
                <c:pt idx="3285" formatCode="#,##0.0">
                  <c:v>19206.838368728499</c:v>
                </c:pt>
                <c:pt idx="3286" formatCode="#,##0.0">
                  <c:v>9026.9450831270806</c:v>
                </c:pt>
                <c:pt idx="3287" formatCode="#,##0.0">
                  <c:v>9221.4398673698197</c:v>
                </c:pt>
                <c:pt idx="3288" formatCode="#,##0.0">
                  <c:v>8916.3811730097095</c:v>
                </c:pt>
                <c:pt idx="3289" formatCode="#,##0.0">
                  <c:v>10820.9415703903</c:v>
                </c:pt>
                <c:pt idx="3290" formatCode="#,##0.0">
                  <c:v>11618.1535816581</c:v>
                </c:pt>
                <c:pt idx="3291" formatCode="#,##0.0">
                  <c:v>21301.949085677399</c:v>
                </c:pt>
                <c:pt idx="3292" formatCode="#,##0.0">
                  <c:v>11908.674092928</c:v>
                </c:pt>
                <c:pt idx="3293" formatCode="#,##0.0">
                  <c:v>19603.626170309999</c:v>
                </c:pt>
                <c:pt idx="3294" formatCode="#,##0.0">
                  <c:v>13776.143010076899</c:v>
                </c:pt>
                <c:pt idx="3295" formatCode="#,##0.0">
                  <c:v>14340.954825975499</c:v>
                </c:pt>
                <c:pt idx="3296" formatCode="#,##0.0">
                  <c:v>17201.6442828336</c:v>
                </c:pt>
                <c:pt idx="3297" formatCode="#,##0.0">
                  <c:v>8894.8616571245002</c:v>
                </c:pt>
                <c:pt idx="3298" formatCode="#,##0.0">
                  <c:v>10317.125699673899</c:v>
                </c:pt>
                <c:pt idx="3299" formatCode="#,##0.0">
                  <c:v>8790.7014777830409</c:v>
                </c:pt>
                <c:pt idx="3300" formatCode="#,##0.0">
                  <c:v>8338.1415638154394</c:v>
                </c:pt>
                <c:pt idx="3301" formatCode="#,##0.0">
                  <c:v>9522.2505641566295</c:v>
                </c:pt>
                <c:pt idx="3302" formatCode="#,##0.0">
                  <c:v>9807.2079020676192</c:v>
                </c:pt>
                <c:pt idx="3303" formatCode="#,##0.0">
                  <c:v>8494.2176229997604</c:v>
                </c:pt>
                <c:pt idx="3304" formatCode="#,##0.0">
                  <c:v>8375.5477622091403</c:v>
                </c:pt>
                <c:pt idx="3305" formatCode="#,##0.0">
                  <c:v>8994.5132579620094</c:v>
                </c:pt>
                <c:pt idx="3306" formatCode="#,##0.0">
                  <c:v>8436.8747901671504</c:v>
                </c:pt>
                <c:pt idx="3307" formatCode="#,##0.0">
                  <c:v>10556.9785915507</c:v>
                </c:pt>
                <c:pt idx="3308" formatCode="#,##0.0">
                  <c:v>9575.1009859170899</c:v>
                </c:pt>
                <c:pt idx="3309" formatCode="#,##0.0">
                  <c:v>12778.523240378699</c:v>
                </c:pt>
                <c:pt idx="3310" formatCode="#,##0.0">
                  <c:v>8947.96245499631</c:v>
                </c:pt>
                <c:pt idx="3311" formatCode="#,##0.0">
                  <c:v>14328.598857952</c:v>
                </c:pt>
                <c:pt idx="3312" formatCode="#,##0.0">
                  <c:v>9452.4720919500905</c:v>
                </c:pt>
                <c:pt idx="3313" formatCode="#,##0.0">
                  <c:v>14841.4589838272</c:v>
                </c:pt>
                <c:pt idx="3314" formatCode="#,##0.0">
                  <c:v>23175.897972930601</c:v>
                </c:pt>
                <c:pt idx="3315" formatCode="#,##0.0">
                  <c:v>8198.3408391510802</c:v>
                </c:pt>
                <c:pt idx="3316" formatCode="#,##0.0">
                  <c:v>11205.3107551148</c:v>
                </c:pt>
                <c:pt idx="3317" formatCode="#,##0.0">
                  <c:v>13477.113298813199</c:v>
                </c:pt>
                <c:pt idx="3318" formatCode="#,##0.0">
                  <c:v>10796.1533264051</c:v>
                </c:pt>
                <c:pt idx="3319" formatCode="#,##0.0">
                  <c:v>8378.7187521518808</c:v>
                </c:pt>
                <c:pt idx="3320" formatCode="#,##0.0">
                  <c:v>8759.9007331885605</c:v>
                </c:pt>
                <c:pt idx="3321" formatCode="#,##0.0">
                  <c:v>8762.8836489266105</c:v>
                </c:pt>
                <c:pt idx="3322" formatCode="#,##0.0">
                  <c:v>8911.6513209752993</c:v>
                </c:pt>
                <c:pt idx="3323" formatCode="#,##0.0">
                  <c:v>8671.3991329350902</c:v>
                </c:pt>
                <c:pt idx="3324" formatCode="#,##0.0">
                  <c:v>12400.5236821872</c:v>
                </c:pt>
                <c:pt idx="3325" formatCode="#,##0.0">
                  <c:v>19003.485786050602</c:v>
                </c:pt>
                <c:pt idx="3326" formatCode="#,##0.0">
                  <c:v>8932.0571696176594</c:v>
                </c:pt>
                <c:pt idx="3327" formatCode="#,##0.0">
                  <c:v>13341.4729488876</c:v>
                </c:pt>
                <c:pt idx="3328" formatCode="#,##0.0">
                  <c:v>14678.4619389154</c:v>
                </c:pt>
                <c:pt idx="3329" formatCode="#,##0.0">
                  <c:v>10028.574461111701</c:v>
                </c:pt>
                <c:pt idx="3330" formatCode="#,##0.0">
                  <c:v>10993.3305173013</c:v>
                </c:pt>
                <c:pt idx="3331" formatCode="#,##0.0">
                  <c:v>17634.743759797901</c:v>
                </c:pt>
                <c:pt idx="3332" formatCode="#,##0.0">
                  <c:v>9255.5388157043708</c:v>
                </c:pt>
                <c:pt idx="3333" formatCode="#,##0.0">
                  <c:v>10030.7861179953</c:v>
                </c:pt>
                <c:pt idx="3334" formatCode="#,##0.0">
                  <c:v>11843.566953228599</c:v>
                </c:pt>
                <c:pt idx="3335" formatCode="#,##0.0">
                  <c:v>10062.2565816431</c:v>
                </c:pt>
                <c:pt idx="3336" formatCode="#,##0.0">
                  <c:v>10847.472713023</c:v>
                </c:pt>
                <c:pt idx="3337" formatCode="#,##0.0">
                  <c:v>12082.3583601971</c:v>
                </c:pt>
                <c:pt idx="3338" formatCode="#,##0.0">
                  <c:v>11167.236117418401</c:v>
                </c:pt>
                <c:pt idx="3339" formatCode="#,##0.0">
                  <c:v>10226.550905796999</c:v>
                </c:pt>
                <c:pt idx="3340" formatCode="#,##0.0">
                  <c:v>11524.289232049199</c:v>
                </c:pt>
                <c:pt idx="3341" formatCode="#,##0.0">
                  <c:v>9811.8458705952398</c:v>
                </c:pt>
                <c:pt idx="3342" formatCode="#,##0.0">
                  <c:v>11501.8976677098</c:v>
                </c:pt>
                <c:pt idx="3343" formatCode="#,##0.0">
                  <c:v>9772.20230028472</c:v>
                </c:pt>
                <c:pt idx="3344" formatCode="#,##0.0">
                  <c:v>8747.6397616150807</c:v>
                </c:pt>
                <c:pt idx="3345" formatCode="#,##0.0">
                  <c:v>11940.998207488199</c:v>
                </c:pt>
                <c:pt idx="3346" formatCode="#,##0.0">
                  <c:v>12427.0982433636</c:v>
                </c:pt>
                <c:pt idx="3347" formatCode="#,##0.0">
                  <c:v>11551.332370911199</c:v>
                </c:pt>
                <c:pt idx="3348" formatCode="#,##0.0">
                  <c:v>8290.2678083900992</c:v>
                </c:pt>
                <c:pt idx="3349" formatCode="#,##0.0">
                  <c:v>22981.5590953678</c:v>
                </c:pt>
                <c:pt idx="3350" formatCode="#,##0.0">
                  <c:v>18874.299421457599</c:v>
                </c:pt>
                <c:pt idx="3351" formatCode="#,##0.0">
                  <c:v>12113.484470253199</c:v>
                </c:pt>
                <c:pt idx="3352" formatCode="#,##0.0">
                  <c:v>13534.209176976299</c:v>
                </c:pt>
                <c:pt idx="3353" formatCode="#,##0.0">
                  <c:v>8812.3061743233793</c:v>
                </c:pt>
                <c:pt idx="3354" formatCode="#,##0.0">
                  <c:v>9246.3794033994709</c:v>
                </c:pt>
                <c:pt idx="3355" formatCode="#,##0.0">
                  <c:v>12037.928370883001</c:v>
                </c:pt>
                <c:pt idx="3356" formatCode="#,##0.0">
                  <c:v>8227.76697111867</c:v>
                </c:pt>
                <c:pt idx="3357" formatCode="#,##0.0">
                  <c:v>9431.9264402750305</c:v>
                </c:pt>
                <c:pt idx="3358" formatCode="#,##0.0">
                  <c:v>9230.7575460953794</c:v>
                </c:pt>
                <c:pt idx="3359" formatCode="#,##0.0">
                  <c:v>9400.9179282941004</c:v>
                </c:pt>
                <c:pt idx="3360" formatCode="#,##0.0">
                  <c:v>11808.8707766851</c:v>
                </c:pt>
                <c:pt idx="3361" formatCode="#,##0.0">
                  <c:v>10629.2006981836</c:v>
                </c:pt>
                <c:pt idx="3362" formatCode="#,##0.0">
                  <c:v>9496.4142536768104</c:v>
                </c:pt>
                <c:pt idx="3363" formatCode="#,##0.0">
                  <c:v>11689.701616176901</c:v>
                </c:pt>
                <c:pt idx="3364" formatCode="#,##0.0">
                  <c:v>11560.985027952</c:v>
                </c:pt>
                <c:pt idx="3365" formatCode="#,##0.0">
                  <c:v>9537.3924960987206</c:v>
                </c:pt>
                <c:pt idx="3366" formatCode="#,##0.0">
                  <c:v>10708.6740778973</c:v>
                </c:pt>
                <c:pt idx="3367" formatCode="#,##0.0">
                  <c:v>9466.1891886170997</c:v>
                </c:pt>
                <c:pt idx="3368" formatCode="#,##0.0">
                  <c:v>8676.9985671342893</c:v>
                </c:pt>
                <c:pt idx="3369" formatCode="#,##0.0">
                  <c:v>18553.741491043202</c:v>
                </c:pt>
                <c:pt idx="3370" formatCode="#,##0.0">
                  <c:v>8415.8385339837805</c:v>
                </c:pt>
                <c:pt idx="3371" formatCode="#,##0.0">
                  <c:v>8853.2943409973595</c:v>
                </c:pt>
                <c:pt idx="3372" formatCode="#,##0.0">
                  <c:v>9969.0877530615908</c:v>
                </c:pt>
                <c:pt idx="3373" formatCode="#,##0.0">
                  <c:v>9384.4972088391896</c:v>
                </c:pt>
                <c:pt idx="3374" formatCode="#,##0.0">
                  <c:v>8356.1095892030007</c:v>
                </c:pt>
                <c:pt idx="3375" formatCode="#,##0.0">
                  <c:v>14786.993002417499</c:v>
                </c:pt>
                <c:pt idx="3376" formatCode="#,##0.0">
                  <c:v>9084.2365742652801</c:v>
                </c:pt>
                <c:pt idx="3377" formatCode="#,##0.0">
                  <c:v>13472.9352531471</c:v>
                </c:pt>
                <c:pt idx="3378" formatCode="#,##0.0">
                  <c:v>9739.2995750900991</c:v>
                </c:pt>
                <c:pt idx="3379" formatCode="#,##0.0">
                  <c:v>8322.7297503066893</c:v>
                </c:pt>
                <c:pt idx="3380" formatCode="#,##0.0">
                  <c:v>8182.8070971950101</c:v>
                </c:pt>
                <c:pt idx="3381" formatCode="#,##0.0">
                  <c:v>15823.349678995</c:v>
                </c:pt>
                <c:pt idx="3382" formatCode="#,##0.0">
                  <c:v>11568.6322102464</c:v>
                </c:pt>
                <c:pt idx="3383" formatCode="#,##0.0">
                  <c:v>11571.288399715901</c:v>
                </c:pt>
                <c:pt idx="3384" formatCode="#,##0.0">
                  <c:v>8313.6286745741709</c:v>
                </c:pt>
                <c:pt idx="3385" formatCode="#,##0.0">
                  <c:v>9567.6100134150402</c:v>
                </c:pt>
                <c:pt idx="3386" formatCode="#,##0.0">
                  <c:v>11360.898799397601</c:v>
                </c:pt>
                <c:pt idx="3387" formatCode="#,##0.0">
                  <c:v>8501.2578641943001</c:v>
                </c:pt>
                <c:pt idx="3388" formatCode="#,##0.0">
                  <c:v>8542.8308175321708</c:v>
                </c:pt>
                <c:pt idx="3389" formatCode="#,##0.0">
                  <c:v>11256.4940916962</c:v>
                </c:pt>
                <c:pt idx="3390" formatCode="#,##0.0">
                  <c:v>9974.3135054642298</c:v>
                </c:pt>
                <c:pt idx="3391" formatCode="#,##0.0">
                  <c:v>12029.0494953129</c:v>
                </c:pt>
                <c:pt idx="3392" formatCode="#,##0.0">
                  <c:v>11640.363576903101</c:v>
                </c:pt>
                <c:pt idx="3393" formatCode="#,##0.0">
                  <c:v>8548.3268263779701</c:v>
                </c:pt>
                <c:pt idx="3394" formatCode="#,##0.0">
                  <c:v>9232.54783999967</c:v>
                </c:pt>
                <c:pt idx="3395" formatCode="#,##0.0">
                  <c:v>9635.8151286054908</c:v>
                </c:pt>
                <c:pt idx="3396" formatCode="#,##0.0">
                  <c:v>8730.2181400792197</c:v>
                </c:pt>
                <c:pt idx="3397" formatCode="#,##0.0">
                  <c:v>10857.4536109003</c:v>
                </c:pt>
                <c:pt idx="3398" formatCode="#,##0.0">
                  <c:v>11075.1088146984</c:v>
                </c:pt>
                <c:pt idx="3399" formatCode="#,##0.0">
                  <c:v>8878.2844645560508</c:v>
                </c:pt>
                <c:pt idx="3400" formatCode="#,##0.0">
                  <c:v>8310.8735839002093</c:v>
                </c:pt>
                <c:pt idx="3401" formatCode="#,##0.0">
                  <c:v>9936.7411369043493</c:v>
                </c:pt>
                <c:pt idx="3402" formatCode="#,##0.0">
                  <c:v>8774.6684870844201</c:v>
                </c:pt>
                <c:pt idx="3403" formatCode="#,##0.0">
                  <c:v>10352.4262609322</c:v>
                </c:pt>
                <c:pt idx="3404" formatCode="#,##0.0">
                  <c:v>11632.098165389099</c:v>
                </c:pt>
                <c:pt idx="3405" formatCode="#,##0.0">
                  <c:v>9656.4148758609099</c:v>
                </c:pt>
                <c:pt idx="3406" formatCode="#,##0.0">
                  <c:v>8277.2097430375507</c:v>
                </c:pt>
                <c:pt idx="3407" formatCode="#,##0.0">
                  <c:v>9065.3956514940801</c:v>
                </c:pt>
                <c:pt idx="3408" formatCode="#,##0.0">
                  <c:v>8431.7660056407494</c:v>
                </c:pt>
                <c:pt idx="3409" formatCode="#,##0.0">
                  <c:v>9819.8445856546896</c:v>
                </c:pt>
                <c:pt idx="3410" formatCode="#,##0.0">
                  <c:v>9405.6132353326593</c:v>
                </c:pt>
                <c:pt idx="3411" formatCode="#,##0.0">
                  <c:v>8581.1238035318602</c:v>
                </c:pt>
                <c:pt idx="3412" formatCode="#,##0.0">
                  <c:v>11254.884539889001</c:v>
                </c:pt>
                <c:pt idx="3413" formatCode="#,##0.0">
                  <c:v>8190.4234788887898</c:v>
                </c:pt>
                <c:pt idx="3414" formatCode="#,##0.0">
                  <c:v>9148.6847240428197</c:v>
                </c:pt>
                <c:pt idx="3415" formatCode="#,##0.0">
                  <c:v>10782.757384557101</c:v>
                </c:pt>
                <c:pt idx="3416" formatCode="#,##0.0">
                  <c:v>13382.407307061399</c:v>
                </c:pt>
                <c:pt idx="3417" formatCode="#,##0.0">
                  <c:v>13467.0211602536</c:v>
                </c:pt>
                <c:pt idx="3418" formatCode="#,##0.0">
                  <c:v>17329.100222414199</c:v>
                </c:pt>
                <c:pt idx="3419" formatCode="#,##0.0">
                  <c:v>8804.4637198373002</c:v>
                </c:pt>
                <c:pt idx="3420" formatCode="#,##0.0">
                  <c:v>8760.7974857447298</c:v>
                </c:pt>
                <c:pt idx="3421" formatCode="#,##0.0">
                  <c:v>9496.2219273203791</c:v>
                </c:pt>
                <c:pt idx="3422" formatCode="#,##0.0">
                  <c:v>10425.8622099885</c:v>
                </c:pt>
                <c:pt idx="3423" formatCode="#,##0.0">
                  <c:v>11252.7634801903</c:v>
                </c:pt>
                <c:pt idx="3424" formatCode="#,##0.0">
                  <c:v>8455.7973076979997</c:v>
                </c:pt>
                <c:pt idx="3425" formatCode="#,##0.0">
                  <c:v>12645.8434552607</c:v>
                </c:pt>
                <c:pt idx="3426" formatCode="#,##0.0">
                  <c:v>8772.1824268364999</c:v>
                </c:pt>
                <c:pt idx="3427" formatCode="#,##0.0">
                  <c:v>23051.100635217001</c:v>
                </c:pt>
                <c:pt idx="3428" formatCode="#,##0.0">
                  <c:v>8296.3331736640903</c:v>
                </c:pt>
                <c:pt idx="3429" formatCode="#,##0.0">
                  <c:v>8212.7104388192292</c:v>
                </c:pt>
                <c:pt idx="3430" formatCode="#,##0.0">
                  <c:v>11336.4672679338</c:v>
                </c:pt>
                <c:pt idx="3431" formatCode="#,##0.0">
                  <c:v>9625.6169076531605</c:v>
                </c:pt>
                <c:pt idx="3432" formatCode="#,##0.0">
                  <c:v>10382.404142838601</c:v>
                </c:pt>
                <c:pt idx="3433" formatCode="#,##0.0">
                  <c:v>10376.7993668739</c:v>
                </c:pt>
                <c:pt idx="3434" formatCode="#,##0.0">
                  <c:v>12075.4379935294</c:v>
                </c:pt>
                <c:pt idx="3435" formatCode="#,##0.0">
                  <c:v>9715.2261871748906</c:v>
                </c:pt>
                <c:pt idx="3436" formatCode="#,##0.0">
                  <c:v>9548.7062630181608</c:v>
                </c:pt>
                <c:pt idx="3437" formatCode="#,##0.0">
                  <c:v>8646.4915435572202</c:v>
                </c:pt>
                <c:pt idx="3438" formatCode="#,##0.0">
                  <c:v>9151.9387900191105</c:v>
                </c:pt>
                <c:pt idx="3439" formatCode="#,##0.0">
                  <c:v>12334.091930832699</c:v>
                </c:pt>
                <c:pt idx="3440" formatCode="#,##0.0">
                  <c:v>9241.9903668956104</c:v>
                </c:pt>
                <c:pt idx="3441" formatCode="#,##0.0">
                  <c:v>9341.1428667337495</c:v>
                </c:pt>
                <c:pt idx="3442" formatCode="#,##0.0">
                  <c:v>11998.1147799148</c:v>
                </c:pt>
                <c:pt idx="3443" formatCode="#,##0.0">
                  <c:v>10811.5617075264</c:v>
                </c:pt>
                <c:pt idx="3444" formatCode="#,##0.0">
                  <c:v>8456.3176928005796</c:v>
                </c:pt>
                <c:pt idx="3445" formatCode="#,##0.0">
                  <c:v>11805.3569133325</c:v>
                </c:pt>
                <c:pt idx="3446" formatCode="#,##0.0">
                  <c:v>10383.7538937882</c:v>
                </c:pt>
                <c:pt idx="3447" formatCode="#,##0.0">
                  <c:v>8553.5909467688907</c:v>
                </c:pt>
                <c:pt idx="3448" formatCode="#,##0.0">
                  <c:v>8988.0700243850806</c:v>
                </c:pt>
                <c:pt idx="3449" formatCode="#,##0.0">
                  <c:v>14382.896535513</c:v>
                </c:pt>
                <c:pt idx="3450" formatCode="#,##0.0">
                  <c:v>20465.856280390399</c:v>
                </c:pt>
                <c:pt idx="3451" formatCode="#,##0.0">
                  <c:v>9962.8356814266408</c:v>
                </c:pt>
                <c:pt idx="3452" formatCode="#,##0.0">
                  <c:v>11563.4255346299</c:v>
                </c:pt>
                <c:pt idx="3453" formatCode="#,##0.0">
                  <c:v>8164.1853002375901</c:v>
                </c:pt>
                <c:pt idx="3454" formatCode="#,##0.0">
                  <c:v>9646.5057030374992</c:v>
                </c:pt>
                <c:pt idx="3455" formatCode="#,##0.0">
                  <c:v>14141.3647013545</c:v>
                </c:pt>
                <c:pt idx="3456" formatCode="#,##0.0">
                  <c:v>15512.406997436799</c:v>
                </c:pt>
                <c:pt idx="3457" formatCode="#,##0.0">
                  <c:v>9604.0587411277993</c:v>
                </c:pt>
                <c:pt idx="3458" formatCode="#,##0.0">
                  <c:v>9676.3963975142306</c:v>
                </c:pt>
                <c:pt idx="3459" formatCode="#,##0.0">
                  <c:v>8774.8725490660199</c:v>
                </c:pt>
                <c:pt idx="3460" formatCode="#,##0.0">
                  <c:v>11569.796098082699</c:v>
                </c:pt>
                <c:pt idx="3461" formatCode="#,##0.0">
                  <c:v>8308.4413151959907</c:v>
                </c:pt>
                <c:pt idx="3462" formatCode="#,##0.0">
                  <c:v>12060.491703501801</c:v>
                </c:pt>
                <c:pt idx="3463" formatCode="#,##0.0">
                  <c:v>14927.263434676701</c:v>
                </c:pt>
                <c:pt idx="3464" formatCode="#,##0.0">
                  <c:v>9492.9297640016594</c:v>
                </c:pt>
                <c:pt idx="3465" formatCode="#,##0.0">
                  <c:v>9851.4877503753705</c:v>
                </c:pt>
                <c:pt idx="3466" formatCode="#,##0.0">
                  <c:v>8931.64267244234</c:v>
                </c:pt>
                <c:pt idx="3467" formatCode="#,##0.0">
                  <c:v>12894.495193144499</c:v>
                </c:pt>
                <c:pt idx="3468" formatCode="#,##0.0">
                  <c:v>12901.1762226764</c:v>
                </c:pt>
                <c:pt idx="3469" formatCode="#,##0.0">
                  <c:v>8848.0131354551904</c:v>
                </c:pt>
                <c:pt idx="3470" formatCode="#,##0.0">
                  <c:v>8726.8808246748904</c:v>
                </c:pt>
                <c:pt idx="3471" formatCode="#,##0.0">
                  <c:v>9866.8089787311492</c:v>
                </c:pt>
                <c:pt idx="3472" formatCode="#,##0.0">
                  <c:v>13101.0763791308</c:v>
                </c:pt>
                <c:pt idx="3473" formatCode="#,##0.0">
                  <c:v>10589.7264078234</c:v>
                </c:pt>
                <c:pt idx="3474" formatCode="#,##0.0">
                  <c:v>8384.7395637816007</c:v>
                </c:pt>
                <c:pt idx="3475" formatCode="#,##0.0">
                  <c:v>14194.0218057481</c:v>
                </c:pt>
                <c:pt idx="3476" formatCode="#,##0.0">
                  <c:v>8577.8572012513996</c:v>
                </c:pt>
                <c:pt idx="3477" formatCode="#,##0.0">
                  <c:v>14090.197795825001</c:v>
                </c:pt>
                <c:pt idx="3478" formatCode="#,##0.0">
                  <c:v>8275.1406133382698</c:v>
                </c:pt>
                <c:pt idx="3479" formatCode="#,##0.0">
                  <c:v>12164.909362222699</c:v>
                </c:pt>
                <c:pt idx="3480" formatCode="#,##0.0">
                  <c:v>9705.8472649007799</c:v>
                </c:pt>
                <c:pt idx="3481" formatCode="#,##0.0">
                  <c:v>9864.7344494939607</c:v>
                </c:pt>
                <c:pt idx="3482" formatCode="#,##0.0">
                  <c:v>9592.8964541346595</c:v>
                </c:pt>
                <c:pt idx="3483" formatCode="#,##0.0">
                  <c:v>9240.4431134758306</c:v>
                </c:pt>
                <c:pt idx="3484" formatCode="#,##0.0">
                  <c:v>8344.99700280045</c:v>
                </c:pt>
                <c:pt idx="3485" formatCode="#,##0.0">
                  <c:v>8586.3179674965395</c:v>
                </c:pt>
                <c:pt idx="3486" formatCode="#,##0.0">
                  <c:v>9351.86718466415</c:v>
                </c:pt>
                <c:pt idx="3487" formatCode="#,##0.0">
                  <c:v>9706.8284539373108</c:v>
                </c:pt>
                <c:pt idx="3488" formatCode="#,##0.0">
                  <c:v>12019.4800124456</c:v>
                </c:pt>
                <c:pt idx="3489" formatCode="#,##0.0">
                  <c:v>10040.986430443099</c:v>
                </c:pt>
                <c:pt idx="3490" formatCode="#,##0.0">
                  <c:v>8485.8391012820193</c:v>
                </c:pt>
                <c:pt idx="3491" formatCode="#,##0.0">
                  <c:v>11957.054255958999</c:v>
                </c:pt>
                <c:pt idx="3492" formatCode="#,##0.0">
                  <c:v>8464.9436218866595</c:v>
                </c:pt>
                <c:pt idx="3493" formatCode="#,##0.0">
                  <c:v>13762.915743248201</c:v>
                </c:pt>
                <c:pt idx="3494" formatCode="#,##0.0">
                  <c:v>9040.6711141760406</c:v>
                </c:pt>
                <c:pt idx="3495" formatCode="#,##0.0">
                  <c:v>8957.3249016121699</c:v>
                </c:pt>
                <c:pt idx="3496" formatCode="#,##0.0">
                  <c:v>8267.1507081044401</c:v>
                </c:pt>
                <c:pt idx="3497" formatCode="#,##0.0">
                  <c:v>9625.6824547397591</c:v>
                </c:pt>
                <c:pt idx="3498" formatCode="#,##0.0">
                  <c:v>9349.6797081754103</c:v>
                </c:pt>
                <c:pt idx="3499" formatCode="#,##0.0">
                  <c:v>11198.577593288501</c:v>
                </c:pt>
                <c:pt idx="3500" formatCode="#,##0.0">
                  <c:v>14447.458589993699</c:v>
                </c:pt>
                <c:pt idx="3501" formatCode="#,##0.0">
                  <c:v>8356.2270501930307</c:v>
                </c:pt>
                <c:pt idx="3502" formatCode="#,##0.0">
                  <c:v>9587.7789993274291</c:v>
                </c:pt>
                <c:pt idx="3503" formatCode="#,##0.0">
                  <c:v>8214.8864004122806</c:v>
                </c:pt>
                <c:pt idx="3504" formatCode="#,##0.0">
                  <c:v>11380.943934315599</c:v>
                </c:pt>
                <c:pt idx="3505" formatCode="#,##0.0">
                  <c:v>13090.528072078299</c:v>
                </c:pt>
                <c:pt idx="3506" formatCode="#,##0.0">
                  <c:v>10221.308856990299</c:v>
                </c:pt>
                <c:pt idx="3507" formatCode="#,##0.0">
                  <c:v>9037.6276713787702</c:v>
                </c:pt>
                <c:pt idx="3508" formatCode="#,##0.0">
                  <c:v>12463.4100682138</c:v>
                </c:pt>
                <c:pt idx="3509" formatCode="#,##0.0">
                  <c:v>12965.7597780002</c:v>
                </c:pt>
                <c:pt idx="3510" formatCode="#,##0.0">
                  <c:v>12174.5210439209</c:v>
                </c:pt>
                <c:pt idx="3511" formatCode="#,##0.0">
                  <c:v>9511.8189349264503</c:v>
                </c:pt>
                <c:pt idx="3512" formatCode="#,##0.0">
                  <c:v>10223.095272275499</c:v>
                </c:pt>
                <c:pt idx="3513" formatCode="#,##0.0">
                  <c:v>8292.9765601488998</c:v>
                </c:pt>
                <c:pt idx="3514" formatCode="#,##0.0">
                  <c:v>10872.4331937345</c:v>
                </c:pt>
                <c:pt idx="3515" formatCode="#,##0.0">
                  <c:v>13857.445031515401</c:v>
                </c:pt>
                <c:pt idx="3516" formatCode="#,##0.0">
                  <c:v>8764.3921600654103</c:v>
                </c:pt>
                <c:pt idx="3517" formatCode="#,##0.0">
                  <c:v>11976.914951373699</c:v>
                </c:pt>
                <c:pt idx="3518" formatCode="#,##0.0">
                  <c:v>11406.139525639501</c:v>
                </c:pt>
                <c:pt idx="3519" formatCode="#,##0.0">
                  <c:v>9407.1067476260705</c:v>
                </c:pt>
                <c:pt idx="3520" formatCode="#,##0.0">
                  <c:v>14002.791729840301</c:v>
                </c:pt>
                <c:pt idx="3521" formatCode="#,##0.0">
                  <c:v>13250.6045662346</c:v>
                </c:pt>
                <c:pt idx="3522" formatCode="#,##0.0">
                  <c:v>9518.5762361391407</c:v>
                </c:pt>
                <c:pt idx="3523" formatCode="#,##0.0">
                  <c:v>8778.2845981089304</c:v>
                </c:pt>
                <c:pt idx="3524" formatCode="#,##0.0">
                  <c:v>9505.9858428164698</c:v>
                </c:pt>
                <c:pt idx="3525" formatCode="#,##0.0">
                  <c:v>9155.4426323197604</c:v>
                </c:pt>
                <c:pt idx="3526" formatCode="#,##0.0">
                  <c:v>9783.2082615430209</c:v>
                </c:pt>
                <c:pt idx="3527" formatCode="#,##0.0">
                  <c:v>11923.7125436482</c:v>
                </c:pt>
                <c:pt idx="3528" formatCode="#,##0.0">
                  <c:v>10799.299110854399</c:v>
                </c:pt>
                <c:pt idx="3529" formatCode="#,##0.0">
                  <c:v>9239.54217193554</c:v>
                </c:pt>
                <c:pt idx="3530" formatCode="#,##0.0">
                  <c:v>11096.113087850999</c:v>
                </c:pt>
                <c:pt idx="3531" formatCode="#,##0.0">
                  <c:v>8508.4252674226791</c:v>
                </c:pt>
                <c:pt idx="3532" formatCode="#,##0.0">
                  <c:v>8973.4080992808595</c:v>
                </c:pt>
                <c:pt idx="3533" formatCode="#,##0.0">
                  <c:v>8744.0619139637802</c:v>
                </c:pt>
                <c:pt idx="3534" formatCode="#,##0.0">
                  <c:v>8749.3507629653304</c:v>
                </c:pt>
                <c:pt idx="3535" formatCode="#,##0.0">
                  <c:v>9551.9667577721993</c:v>
                </c:pt>
                <c:pt idx="3536" formatCode="#,##0.0">
                  <c:v>9664.3409456093596</c:v>
                </c:pt>
                <c:pt idx="3537" formatCode="#,##0.0">
                  <c:v>9374.0750502183291</c:v>
                </c:pt>
                <c:pt idx="3538" formatCode="#,##0.0">
                  <c:v>8387.2039372545805</c:v>
                </c:pt>
                <c:pt idx="3539" formatCode="#,##0.0">
                  <c:v>9079.6718277079599</c:v>
                </c:pt>
                <c:pt idx="3540" formatCode="#,##0.0">
                  <c:v>8285.3890836914106</c:v>
                </c:pt>
                <c:pt idx="3541" formatCode="#,##0.0">
                  <c:v>10094.3624662453</c:v>
                </c:pt>
                <c:pt idx="3542" formatCode="#,##0.0">
                  <c:v>8787.4780114109399</c:v>
                </c:pt>
                <c:pt idx="3543" formatCode="#,##0.0">
                  <c:v>11392.260610269101</c:v>
                </c:pt>
                <c:pt idx="3544" formatCode="#,##0.0">
                  <c:v>10311.6065143345</c:v>
                </c:pt>
                <c:pt idx="3545" formatCode="#,##0.0">
                  <c:v>12453.5230062638</c:v>
                </c:pt>
                <c:pt idx="3546" formatCode="#,##0.0">
                  <c:v>10748.7272354544</c:v>
                </c:pt>
                <c:pt idx="3547" formatCode="#,##0.0">
                  <c:v>14338.169932270799</c:v>
                </c:pt>
                <c:pt idx="3548" formatCode="#,##0.0">
                  <c:v>9938.4993043285194</c:v>
                </c:pt>
                <c:pt idx="3549" formatCode="#,##0.0">
                  <c:v>8549.9432790150295</c:v>
                </c:pt>
                <c:pt idx="3550" formatCode="#,##0.0">
                  <c:v>8923.0477680416698</c:v>
                </c:pt>
                <c:pt idx="3551" formatCode="#,##0.0">
                  <c:v>8467.4610598627005</c:v>
                </c:pt>
                <c:pt idx="3552" formatCode="#,##0.0">
                  <c:v>10062.8989975759</c:v>
                </c:pt>
                <c:pt idx="3553" formatCode="#,##0.0">
                  <c:v>9857.9099843893</c:v>
                </c:pt>
                <c:pt idx="3554" formatCode="#,##0.0">
                  <c:v>9013.59189321339</c:v>
                </c:pt>
                <c:pt idx="3555" formatCode="#,##0.0">
                  <c:v>8328.9298218576896</c:v>
                </c:pt>
                <c:pt idx="3556" formatCode="#,##0.0">
                  <c:v>8486.8547932896508</c:v>
                </c:pt>
                <c:pt idx="3557" formatCode="#,##0.0">
                  <c:v>8195.1493465297099</c:v>
                </c:pt>
                <c:pt idx="3558" formatCode="#,##0.0">
                  <c:v>14106.426819095401</c:v>
                </c:pt>
                <c:pt idx="3559" formatCode="#,##0.0">
                  <c:v>11457.837491705001</c:v>
                </c:pt>
                <c:pt idx="3560" formatCode="#,##0.0">
                  <c:v>11061.187850536</c:v>
                </c:pt>
                <c:pt idx="3561" formatCode="#,##0.0">
                  <c:v>14618.356010199999</c:v>
                </c:pt>
                <c:pt idx="3562" formatCode="#,##0.0">
                  <c:v>10123.697385801799</c:v>
                </c:pt>
                <c:pt idx="3563" formatCode="#,##0.0">
                  <c:v>15146.3448980716</c:v>
                </c:pt>
                <c:pt idx="3564" formatCode="#,##0.0">
                  <c:v>8169.8059317039097</c:v>
                </c:pt>
                <c:pt idx="3565" formatCode="#,##0.0">
                  <c:v>8158.1340176630601</c:v>
                </c:pt>
                <c:pt idx="3566" formatCode="#,##0.0">
                  <c:v>11312.3833911244</c:v>
                </c:pt>
                <c:pt idx="3567" formatCode="#,##0.0">
                  <c:v>10323.7834992507</c:v>
                </c:pt>
                <c:pt idx="3568" formatCode="#,##0.0">
                  <c:v>9732.1573900316798</c:v>
                </c:pt>
                <c:pt idx="3569" formatCode="#,##0.0">
                  <c:v>10624.9212136061</c:v>
                </c:pt>
                <c:pt idx="3570" formatCode="#,##0.0">
                  <c:v>11662.2477828666</c:v>
                </c:pt>
                <c:pt idx="3571" formatCode="#,##0.0">
                  <c:v>9453.2796960281794</c:v>
                </c:pt>
                <c:pt idx="3572" formatCode="#,##0.0">
                  <c:v>10346.119607235099</c:v>
                </c:pt>
                <c:pt idx="3573" formatCode="#,##0.0">
                  <c:v>16239.3037332242</c:v>
                </c:pt>
                <c:pt idx="3574" formatCode="#,##0.0">
                  <c:v>13433.07691297</c:v>
                </c:pt>
                <c:pt idx="3575" formatCode="#,##0.0">
                  <c:v>11339.092704378099</c:v>
                </c:pt>
                <c:pt idx="3576" formatCode="#,##0.0">
                  <c:v>13047.9870626135</c:v>
                </c:pt>
                <c:pt idx="3577" formatCode="#,##0.0">
                  <c:v>16351.994258783299</c:v>
                </c:pt>
                <c:pt idx="3578" formatCode="#,##0.0">
                  <c:v>10261.180070967001</c:v>
                </c:pt>
                <c:pt idx="3579" formatCode="#,##0.0">
                  <c:v>8289.6473801391603</c:v>
                </c:pt>
                <c:pt idx="3580" formatCode="#,##0.0">
                  <c:v>8694.4324743069301</c:v>
                </c:pt>
                <c:pt idx="3581" formatCode="#,##0.0">
                  <c:v>9476.96743509935</c:v>
                </c:pt>
                <c:pt idx="3582" formatCode="#,##0.0">
                  <c:v>8339.8037834780498</c:v>
                </c:pt>
                <c:pt idx="3583" formatCode="#,##0.0">
                  <c:v>10832.9520908757</c:v>
                </c:pt>
                <c:pt idx="3584" formatCode="#,##0.0">
                  <c:v>8852.8245643302907</c:v>
                </c:pt>
                <c:pt idx="3585" formatCode="#,##0.0">
                  <c:v>8408.4165413681803</c:v>
                </c:pt>
                <c:pt idx="3586" formatCode="#,##0.0">
                  <c:v>9123.7420349219501</c:v>
                </c:pt>
                <c:pt idx="3587" formatCode="#,##0.0">
                  <c:v>8655.7972305269705</c:v>
                </c:pt>
                <c:pt idx="3588" formatCode="#,##0.0">
                  <c:v>11480.429278555999</c:v>
                </c:pt>
                <c:pt idx="3589" formatCode="#,##0.0">
                  <c:v>12753.5507412884</c:v>
                </c:pt>
                <c:pt idx="3590" formatCode="#,##0.0">
                  <c:v>10866.8038316118</c:v>
                </c:pt>
                <c:pt idx="3591" formatCode="#,##0.0">
                  <c:v>9008.7162874021506</c:v>
                </c:pt>
                <c:pt idx="3592" formatCode="#,##0.0">
                  <c:v>8563.3756866951499</c:v>
                </c:pt>
                <c:pt idx="3593" formatCode="#,##0.0">
                  <c:v>9133.0317193689007</c:v>
                </c:pt>
                <c:pt idx="3594" formatCode="#,##0.0">
                  <c:v>8248.4183876817206</c:v>
                </c:pt>
                <c:pt idx="3595" formatCode="#,##0.0">
                  <c:v>10378.2280978749</c:v>
                </c:pt>
                <c:pt idx="3596" formatCode="#,##0.0">
                  <c:v>11452.104470010299</c:v>
                </c:pt>
                <c:pt idx="3597" formatCode="#,##0.0">
                  <c:v>12010.1436128806</c:v>
                </c:pt>
                <c:pt idx="3598" formatCode="#,##0.0">
                  <c:v>14308.8863853278</c:v>
                </c:pt>
                <c:pt idx="3599" formatCode="#,##0.0">
                  <c:v>9248.3968972324892</c:v>
                </c:pt>
                <c:pt idx="3600" formatCode="#,##0.0">
                  <c:v>9756.9878591199904</c:v>
                </c:pt>
                <c:pt idx="3601" formatCode="#,##0.0">
                  <c:v>10364.067281782</c:v>
                </c:pt>
                <c:pt idx="3602" formatCode="#,##0.0">
                  <c:v>14765.8813781719</c:v>
                </c:pt>
                <c:pt idx="3603" formatCode="#,##0.0">
                  <c:v>16228.8987742351</c:v>
                </c:pt>
                <c:pt idx="3604" formatCode="#,##0.0">
                  <c:v>10330.992259558599</c:v>
                </c:pt>
                <c:pt idx="3605" formatCode="#,##0.0">
                  <c:v>14164.274231982399</c:v>
                </c:pt>
                <c:pt idx="3606" formatCode="#,##0.0">
                  <c:v>9527.4679064115098</c:v>
                </c:pt>
                <c:pt idx="3607" formatCode="#,##0.0">
                  <c:v>9082.4876572176399</c:v>
                </c:pt>
                <c:pt idx="3608" formatCode="#,##0.0">
                  <c:v>9519.5329001718401</c:v>
                </c:pt>
                <c:pt idx="3609" formatCode="#,##0.0">
                  <c:v>21999.091365959499</c:v>
                </c:pt>
                <c:pt idx="3610" formatCode="#,##0.0">
                  <c:v>11249.7269256485</c:v>
                </c:pt>
                <c:pt idx="3611" formatCode="#,##0.0">
                  <c:v>10169.552719744501</c:v>
                </c:pt>
                <c:pt idx="3612" formatCode="#,##0.0">
                  <c:v>9483.0032374106195</c:v>
                </c:pt>
                <c:pt idx="3613" formatCode="#,##0.0">
                  <c:v>9672.4199373096399</c:v>
                </c:pt>
                <c:pt idx="3614" formatCode="#,##0.0">
                  <c:v>10250.193295315399</c:v>
                </c:pt>
                <c:pt idx="3615" formatCode="#,##0.0">
                  <c:v>8203.5423725659803</c:v>
                </c:pt>
                <c:pt idx="3616" formatCode="#,##0.0">
                  <c:v>10088.8543088923</c:v>
                </c:pt>
                <c:pt idx="3617" formatCode="#,##0.0">
                  <c:v>8938.5432930849292</c:v>
                </c:pt>
                <c:pt idx="3618" formatCode="#,##0.0">
                  <c:v>8409.9348971660493</c:v>
                </c:pt>
                <c:pt idx="3619" formatCode="#,##0.0">
                  <c:v>8858.6254504235003</c:v>
                </c:pt>
                <c:pt idx="3620" formatCode="#,##0.0">
                  <c:v>16882.731863696801</c:v>
                </c:pt>
                <c:pt idx="3621" formatCode="#,##0.0">
                  <c:v>11708.926329001</c:v>
                </c:pt>
                <c:pt idx="3622" formatCode="#,##0.0">
                  <c:v>8401.0943007931801</c:v>
                </c:pt>
                <c:pt idx="3623" formatCode="#,##0.0">
                  <c:v>9122.41148483912</c:v>
                </c:pt>
                <c:pt idx="3624" formatCode="#,##0.0">
                  <c:v>8842.2777689041195</c:v>
                </c:pt>
                <c:pt idx="3625" formatCode="#,##0.0">
                  <c:v>10136.1942483773</c:v>
                </c:pt>
                <c:pt idx="3626" formatCode="#,##0.0">
                  <c:v>11234.9379769036</c:v>
                </c:pt>
                <c:pt idx="3627" formatCode="#,##0.0">
                  <c:v>8483.9816498667496</c:v>
                </c:pt>
                <c:pt idx="3628" formatCode="#,##0.0">
                  <c:v>13236.7072359466</c:v>
                </c:pt>
                <c:pt idx="3629" formatCode="#,##0.0">
                  <c:v>9848.4895215248507</c:v>
                </c:pt>
                <c:pt idx="3630" formatCode="#,##0.0">
                  <c:v>10037.7200577398</c:v>
                </c:pt>
                <c:pt idx="3631" formatCode="#,##0.0">
                  <c:v>8492.1408930998205</c:v>
                </c:pt>
                <c:pt idx="3632" formatCode="#,##0.0">
                  <c:v>14235.5700927258</c:v>
                </c:pt>
                <c:pt idx="3633" formatCode="#,##0.0">
                  <c:v>8311.8051769399499</c:v>
                </c:pt>
                <c:pt idx="3634" formatCode="#,##0.0">
                  <c:v>9399.9053387757504</c:v>
                </c:pt>
                <c:pt idx="3635" formatCode="#,##0.0">
                  <c:v>14891.8447417684</c:v>
                </c:pt>
                <c:pt idx="3636" formatCode="#,##0.0">
                  <c:v>10622.5282372161</c:v>
                </c:pt>
                <c:pt idx="3637" formatCode="#,##0.0">
                  <c:v>11132.4393284745</c:v>
                </c:pt>
                <c:pt idx="3638" formatCode="#,##0.0">
                  <c:v>8377.3612466633604</c:v>
                </c:pt>
                <c:pt idx="3639" formatCode="#,##0.0">
                  <c:v>11435.5974530041</c:v>
                </c:pt>
                <c:pt idx="3640" formatCode="#,##0.0">
                  <c:v>9999.9162959484092</c:v>
                </c:pt>
                <c:pt idx="3641" formatCode="#,##0.0">
                  <c:v>15272.263677929201</c:v>
                </c:pt>
                <c:pt idx="3642" formatCode="#,##0.0">
                  <c:v>15924.7284375204</c:v>
                </c:pt>
                <c:pt idx="3643" formatCode="#,##0.0">
                  <c:v>10874.709006053199</c:v>
                </c:pt>
                <c:pt idx="3644" formatCode="#,##0.0">
                  <c:v>8682.6357005605205</c:v>
                </c:pt>
                <c:pt idx="3645" formatCode="#,##0.0">
                  <c:v>9799.4904924733291</c:v>
                </c:pt>
                <c:pt idx="3646" formatCode="#,##0.0">
                  <c:v>9398.9077139145993</c:v>
                </c:pt>
                <c:pt idx="3647" formatCode="#,##0.0">
                  <c:v>8967.4013498669992</c:v>
                </c:pt>
                <c:pt idx="3648" formatCode="#,##0.0">
                  <c:v>8310.4101611498409</c:v>
                </c:pt>
                <c:pt idx="3649" formatCode="#,##0.0">
                  <c:v>10244.765762021099</c:v>
                </c:pt>
                <c:pt idx="3650" formatCode="#,##0.0">
                  <c:v>9713.8847738435998</c:v>
                </c:pt>
                <c:pt idx="3651" formatCode="#,##0.0">
                  <c:v>9331.0871997015001</c:v>
                </c:pt>
                <c:pt idx="3652" formatCode="#,##0.0">
                  <c:v>9705.8034572601791</c:v>
                </c:pt>
                <c:pt idx="3653" formatCode="#,##0.0">
                  <c:v>9086.2243991668693</c:v>
                </c:pt>
                <c:pt idx="3654" formatCode="#,##0.0">
                  <c:v>9917.8423545892492</c:v>
                </c:pt>
                <c:pt idx="3655" formatCode="#,##0.0">
                  <c:v>9687.0973213389698</c:v>
                </c:pt>
                <c:pt idx="3656" formatCode="#,##0.0">
                  <c:v>9354.3746133426794</c:v>
                </c:pt>
                <c:pt idx="3657" formatCode="#,##0.0">
                  <c:v>9951.8178290366995</c:v>
                </c:pt>
                <c:pt idx="3658" formatCode="#,##0.0">
                  <c:v>10014.982864985401</c:v>
                </c:pt>
                <c:pt idx="3659" formatCode="#,##0.0">
                  <c:v>11281.5212655383</c:v>
                </c:pt>
                <c:pt idx="3660" formatCode="#,##0.0">
                  <c:v>9937.6538893284596</c:v>
                </c:pt>
                <c:pt idx="3661" formatCode="#,##0.0">
                  <c:v>10035.1238859026</c:v>
                </c:pt>
                <c:pt idx="3662" formatCode="#,##0.0">
                  <c:v>12808.624048678301</c:v>
                </c:pt>
                <c:pt idx="3663" formatCode="#,##0.0">
                  <c:v>13187.9661201043</c:v>
                </c:pt>
                <c:pt idx="3664" formatCode="#,##0.0">
                  <c:v>11457.938702756899</c:v>
                </c:pt>
                <c:pt idx="3665" formatCode="#,##0.0">
                  <c:v>11129.2265955732</c:v>
                </c:pt>
                <c:pt idx="3666" formatCode="#,##0.0">
                  <c:v>10288.9669232776</c:v>
                </c:pt>
                <c:pt idx="3667" formatCode="#,##0.0">
                  <c:v>9192.6261041093694</c:v>
                </c:pt>
                <c:pt idx="3668" formatCode="#,##0.0">
                  <c:v>8496.5119272008105</c:v>
                </c:pt>
                <c:pt idx="3669" formatCode="#,##0.0">
                  <c:v>8591.6981830463792</c:v>
                </c:pt>
                <c:pt idx="3670" formatCode="#,##0.0">
                  <c:v>14814.101319109101</c:v>
                </c:pt>
                <c:pt idx="3671" formatCode="#,##0.0">
                  <c:v>9321.3472758940206</c:v>
                </c:pt>
                <c:pt idx="3672" formatCode="#,##0.0">
                  <c:v>10056.8966174376</c:v>
                </c:pt>
                <c:pt idx="3673" formatCode="#,##0.0">
                  <c:v>11934.3324347906</c:v>
                </c:pt>
                <c:pt idx="3674" formatCode="#,##0.0">
                  <c:v>8229.0063137328107</c:v>
                </c:pt>
                <c:pt idx="3675" formatCode="#,##0.0">
                  <c:v>9743.3543350806794</c:v>
                </c:pt>
                <c:pt idx="3676" formatCode="#,##0.0">
                  <c:v>9312.0178877361905</c:v>
                </c:pt>
                <c:pt idx="3677" formatCode="#,##0.0">
                  <c:v>8156.6342429899496</c:v>
                </c:pt>
                <c:pt idx="3678" formatCode="#,##0.0">
                  <c:v>12811.445852345199</c:v>
                </c:pt>
                <c:pt idx="3679" formatCode="#,##0.0">
                  <c:v>11545.912150640001</c:v>
                </c:pt>
                <c:pt idx="3680" formatCode="#,##0.0">
                  <c:v>9009.52720274887</c:v>
                </c:pt>
                <c:pt idx="3681" formatCode="#,##0.0">
                  <c:v>14333.905273665399</c:v>
                </c:pt>
                <c:pt idx="3682" formatCode="#,##0.0">
                  <c:v>13217.4693556079</c:v>
                </c:pt>
                <c:pt idx="3683" formatCode="#,##0.0">
                  <c:v>10236.098082117</c:v>
                </c:pt>
                <c:pt idx="3684" formatCode="#,##0.0">
                  <c:v>10744.290433997299</c:v>
                </c:pt>
                <c:pt idx="3685" formatCode="#,##0.0">
                  <c:v>10292.422958778699</c:v>
                </c:pt>
                <c:pt idx="3686" formatCode="#,##0.0">
                  <c:v>10049.0785622526</c:v>
                </c:pt>
                <c:pt idx="3687" formatCode="#,##0.0">
                  <c:v>8600.7979177823909</c:v>
                </c:pt>
                <c:pt idx="3688" formatCode="#,##0.0">
                  <c:v>9965.7009595189393</c:v>
                </c:pt>
                <c:pt idx="3689" formatCode="#,##0.0">
                  <c:v>8404.7410064250907</c:v>
                </c:pt>
                <c:pt idx="3690" formatCode="#,##0.0">
                  <c:v>14587.8229703782</c:v>
                </c:pt>
                <c:pt idx="3691" formatCode="#,##0.0">
                  <c:v>10303.8338681975</c:v>
                </c:pt>
                <c:pt idx="3692" formatCode="#,##0.0">
                  <c:v>8810.8723114732893</c:v>
                </c:pt>
                <c:pt idx="3693" formatCode="#,##0.0">
                  <c:v>9205.18789612406</c:v>
                </c:pt>
                <c:pt idx="3694" formatCode="#,##0.0">
                  <c:v>9285.3109627904796</c:v>
                </c:pt>
                <c:pt idx="3695" formatCode="#,##0.0">
                  <c:v>12087.579090114899</c:v>
                </c:pt>
                <c:pt idx="3696" formatCode="#,##0.0">
                  <c:v>10142.1953111276</c:v>
                </c:pt>
                <c:pt idx="3697" formatCode="#,##0.0">
                  <c:v>9181.11249915382</c:v>
                </c:pt>
                <c:pt idx="3698" formatCode="#,##0.0">
                  <c:v>10905.387329609101</c:v>
                </c:pt>
                <c:pt idx="3699" formatCode="#,##0.0">
                  <c:v>9090.7712199306006</c:v>
                </c:pt>
                <c:pt idx="3700" formatCode="#,##0.0">
                  <c:v>10272.963043117201</c:v>
                </c:pt>
                <c:pt idx="3701" formatCode="#,##0.0">
                  <c:v>9171.7597827505706</c:v>
                </c:pt>
                <c:pt idx="3702" formatCode="#,##0.0">
                  <c:v>11968.9205438801</c:v>
                </c:pt>
                <c:pt idx="3703" formatCode="#,##0.0">
                  <c:v>10964.490923507299</c:v>
                </c:pt>
                <c:pt idx="3704" formatCode="#,##0.0">
                  <c:v>10701.9162594149</c:v>
                </c:pt>
                <c:pt idx="3705" formatCode="#,##0.0">
                  <c:v>10102.373434868499</c:v>
                </c:pt>
                <c:pt idx="3706" formatCode="#,##0.0">
                  <c:v>8715.7209229056298</c:v>
                </c:pt>
                <c:pt idx="3707" formatCode="#,##0.0">
                  <c:v>10014.9078017307</c:v>
                </c:pt>
                <c:pt idx="3708" formatCode="#,##0.0">
                  <c:v>9319.9262160850703</c:v>
                </c:pt>
                <c:pt idx="3709" formatCode="#,##0.0">
                  <c:v>8826.2134964547095</c:v>
                </c:pt>
                <c:pt idx="3710" formatCode="#,##0.0">
                  <c:v>10885.9290531446</c:v>
                </c:pt>
                <c:pt idx="3711" formatCode="#,##0.0">
                  <c:v>8993.9482406856805</c:v>
                </c:pt>
                <c:pt idx="3712" formatCode="#,##0.0">
                  <c:v>8549.5718848466404</c:v>
                </c:pt>
                <c:pt idx="3713" formatCode="#,##0.0">
                  <c:v>8342.4938480729106</c:v>
                </c:pt>
                <c:pt idx="3714" formatCode="#,##0.0">
                  <c:v>10080.4124443857</c:v>
                </c:pt>
                <c:pt idx="3715" formatCode="#,##0.0">
                  <c:v>9043.1057458173</c:v>
                </c:pt>
                <c:pt idx="3716" formatCode="#,##0.0">
                  <c:v>8650.7893526817006</c:v>
                </c:pt>
                <c:pt idx="3717" formatCode="#,##0.0">
                  <c:v>8973.21636675224</c:v>
                </c:pt>
                <c:pt idx="3718" formatCode="#,##0.0">
                  <c:v>8835.63165258954</c:v>
                </c:pt>
                <c:pt idx="3719" formatCode="#,##0.0">
                  <c:v>11632.434105214999</c:v>
                </c:pt>
                <c:pt idx="3720" formatCode="#,##0.0">
                  <c:v>9375.0174602464904</c:v>
                </c:pt>
                <c:pt idx="3721" formatCode="#,##0.0">
                  <c:v>9608.6846351487093</c:v>
                </c:pt>
                <c:pt idx="3722" formatCode="#,##0.0">
                  <c:v>10444.447912941299</c:v>
                </c:pt>
                <c:pt idx="3723" formatCode="#,##0.0">
                  <c:v>9215.7839600483203</c:v>
                </c:pt>
                <c:pt idx="3724" formatCode="#,##0.0">
                  <c:v>13281.347881621299</c:v>
                </c:pt>
                <c:pt idx="3725" formatCode="#,##0.0">
                  <c:v>9860.5712541840294</c:v>
                </c:pt>
                <c:pt idx="3726" formatCode="#,##0.0">
                  <c:v>12285.393156141699</c:v>
                </c:pt>
                <c:pt idx="3727" formatCode="#,##0.0">
                  <c:v>11050.8516066025</c:v>
                </c:pt>
                <c:pt idx="3728" formatCode="#,##0.0">
                  <c:v>11875.285302213701</c:v>
                </c:pt>
                <c:pt idx="3729" formatCode="#,##0.0">
                  <c:v>9073.8910488685997</c:v>
                </c:pt>
                <c:pt idx="3730" formatCode="#,##0.0">
                  <c:v>8532.5708428236994</c:v>
                </c:pt>
                <c:pt idx="3731" formatCode="#,##0.0">
                  <c:v>9905.9837860366406</c:v>
                </c:pt>
                <c:pt idx="3732" formatCode="#,##0.0">
                  <c:v>12252.783504326901</c:v>
                </c:pt>
                <c:pt idx="3733" formatCode="#,##0.0">
                  <c:v>8279.0868296942499</c:v>
                </c:pt>
                <c:pt idx="3734" formatCode="#,##0.0">
                  <c:v>9354.0597200811899</c:v>
                </c:pt>
                <c:pt idx="3735" formatCode="#,##0.0">
                  <c:v>10526.520743216901</c:v>
                </c:pt>
                <c:pt idx="3736" formatCode="#,##0.0">
                  <c:v>8198.5717096068893</c:v>
                </c:pt>
                <c:pt idx="3737" formatCode="#,##0.0">
                  <c:v>8750.3776053011006</c:v>
                </c:pt>
                <c:pt idx="3738" formatCode="#,##0.0">
                  <c:v>18885.371145165602</c:v>
                </c:pt>
                <c:pt idx="3739" formatCode="#,##0.0">
                  <c:v>10310.840149642599</c:v>
                </c:pt>
                <c:pt idx="3740" formatCode="#,##0.0">
                  <c:v>9772.0668546676607</c:v>
                </c:pt>
                <c:pt idx="3741" formatCode="#,##0.0">
                  <c:v>11902.319969141099</c:v>
                </c:pt>
                <c:pt idx="3742" formatCode="#,##0.0">
                  <c:v>9653.6881092641997</c:v>
                </c:pt>
                <c:pt idx="3743" formatCode="#,##0.0">
                  <c:v>11738.978751655201</c:v>
                </c:pt>
                <c:pt idx="3744" formatCode="#,##0.0">
                  <c:v>8234.34180091288</c:v>
                </c:pt>
                <c:pt idx="3745" formatCode="#,##0.0">
                  <c:v>17760.1156968414</c:v>
                </c:pt>
                <c:pt idx="3746" formatCode="#,##0.0">
                  <c:v>10015.810023201901</c:v>
                </c:pt>
                <c:pt idx="3747" formatCode="#,##0.0">
                  <c:v>11097.8998213793</c:v>
                </c:pt>
                <c:pt idx="3748" formatCode="#,##0.0">
                  <c:v>12117.494484425501</c:v>
                </c:pt>
                <c:pt idx="3749" formatCode="#,##0.0">
                  <c:v>9413.6237454521797</c:v>
                </c:pt>
                <c:pt idx="3750" formatCode="#,##0.0">
                  <c:v>9233.4767064391599</c:v>
                </c:pt>
                <c:pt idx="3751" formatCode="#,##0.0">
                  <c:v>10674.0005989282</c:v>
                </c:pt>
                <c:pt idx="3752" formatCode="#,##0.0">
                  <c:v>11545.5304596528</c:v>
                </c:pt>
                <c:pt idx="3753" formatCode="#,##0.0">
                  <c:v>8404.6874163051598</c:v>
                </c:pt>
                <c:pt idx="3754" formatCode="#,##0.0">
                  <c:v>13581.032874807501</c:v>
                </c:pt>
                <c:pt idx="3755" formatCode="#,##0.0">
                  <c:v>13820.892572594301</c:v>
                </c:pt>
                <c:pt idx="3756" formatCode="#,##0.0">
                  <c:v>13210.233757019399</c:v>
                </c:pt>
                <c:pt idx="3757" formatCode="#,##0.0">
                  <c:v>9539.6976862015199</c:v>
                </c:pt>
                <c:pt idx="3758" formatCode="#,##0.0">
                  <c:v>13219.059737215</c:v>
                </c:pt>
                <c:pt idx="3759" formatCode="#,##0.0">
                  <c:v>8658.7452102151692</c:v>
                </c:pt>
                <c:pt idx="3760" formatCode="#,##0.0">
                  <c:v>10068.833039172199</c:v>
                </c:pt>
                <c:pt idx="3761" formatCode="#,##0.0">
                  <c:v>12794.295689812299</c:v>
                </c:pt>
                <c:pt idx="3762" formatCode="#,##0.0">
                  <c:v>11959.728030582301</c:v>
                </c:pt>
                <c:pt idx="3763" formatCode="#,##0.0">
                  <c:v>8790.5026099278002</c:v>
                </c:pt>
                <c:pt idx="3764" formatCode="#,##0.0">
                  <c:v>8912.0416726506901</c:v>
                </c:pt>
                <c:pt idx="3765" formatCode="#,##0.0">
                  <c:v>11538.587167922</c:v>
                </c:pt>
                <c:pt idx="3766" formatCode="#,##0.0">
                  <c:v>10433.4912337637</c:v>
                </c:pt>
                <c:pt idx="3767" formatCode="#,##0.0">
                  <c:v>8947.9404019030808</c:v>
                </c:pt>
                <c:pt idx="3768" formatCode="#,##0.0">
                  <c:v>8520.7877555407995</c:v>
                </c:pt>
                <c:pt idx="3769" formatCode="#,##0.0">
                  <c:v>9078.6969193589393</c:v>
                </c:pt>
                <c:pt idx="3770" formatCode="#,##0.0">
                  <c:v>9024.76640276137</c:v>
                </c:pt>
                <c:pt idx="3771" formatCode="#,##0.0">
                  <c:v>8517.0781946054794</c:v>
                </c:pt>
                <c:pt idx="3772" formatCode="#,##0.0">
                  <c:v>11839.818700919701</c:v>
                </c:pt>
                <c:pt idx="3773" formatCode="#,##0.0">
                  <c:v>9655.9501677642893</c:v>
                </c:pt>
                <c:pt idx="3774" formatCode="#,##0.0">
                  <c:v>18734.506734562401</c:v>
                </c:pt>
                <c:pt idx="3775" formatCode="#,##0.0">
                  <c:v>9938.1112523620995</c:v>
                </c:pt>
                <c:pt idx="3776" formatCode="#,##0.0">
                  <c:v>8235.9796895473992</c:v>
                </c:pt>
                <c:pt idx="3777" formatCode="#,##0.0">
                  <c:v>8278.4513777470293</c:v>
                </c:pt>
                <c:pt idx="3778" formatCode="#,##0.0">
                  <c:v>9120.6581251658899</c:v>
                </c:pt>
                <c:pt idx="3779" formatCode="#,##0.0">
                  <c:v>10872.8080281804</c:v>
                </c:pt>
                <c:pt idx="3780" formatCode="#,##0.0">
                  <c:v>12437.7086134727</c:v>
                </c:pt>
                <c:pt idx="3781" formatCode="#,##0.0">
                  <c:v>10547.872941142599</c:v>
                </c:pt>
                <c:pt idx="3782" formatCode="#,##0.0">
                  <c:v>9482.9455739042896</c:v>
                </c:pt>
                <c:pt idx="3783" formatCode="#,##0.0">
                  <c:v>8855.5051504405092</c:v>
                </c:pt>
                <c:pt idx="3784" formatCode="#,##0.0">
                  <c:v>8286.0357135238992</c:v>
                </c:pt>
                <c:pt idx="3785" formatCode="#,##0.0">
                  <c:v>9415.1432931496693</c:v>
                </c:pt>
                <c:pt idx="3786" formatCode="#,##0.0">
                  <c:v>10502.827428922101</c:v>
                </c:pt>
                <c:pt idx="3787" formatCode="#,##0.0">
                  <c:v>13187.012968830901</c:v>
                </c:pt>
                <c:pt idx="3788" formatCode="#,##0.0">
                  <c:v>8284.3140078121796</c:v>
                </c:pt>
                <c:pt idx="3789" formatCode="#,##0.0">
                  <c:v>9832.70300709619</c:v>
                </c:pt>
                <c:pt idx="3790" formatCode="#,##0.0">
                  <c:v>9486.2095423906794</c:v>
                </c:pt>
                <c:pt idx="3791" formatCode="#,##0.0">
                  <c:v>10118.704975313</c:v>
                </c:pt>
                <c:pt idx="3792" formatCode="#,##0.0">
                  <c:v>8796.2525009500496</c:v>
                </c:pt>
                <c:pt idx="3793" formatCode="#,##0.0">
                  <c:v>9623.38453818987</c:v>
                </c:pt>
                <c:pt idx="3794" formatCode="#,##0.0">
                  <c:v>9514.7295291065093</c:v>
                </c:pt>
                <c:pt idx="3795" formatCode="#,##0.0">
                  <c:v>14298.227598560699</c:v>
                </c:pt>
                <c:pt idx="3796" formatCode="#,##0.0">
                  <c:v>14002.7898710555</c:v>
                </c:pt>
                <c:pt idx="3797" formatCode="#,##0.0">
                  <c:v>8850.0586901669794</c:v>
                </c:pt>
                <c:pt idx="3798" formatCode="#,##0.0">
                  <c:v>9503.9782813340898</c:v>
                </c:pt>
                <c:pt idx="3799" formatCode="#,##0.0">
                  <c:v>9127.4305161553602</c:v>
                </c:pt>
                <c:pt idx="3800" formatCode="#,##0.0">
                  <c:v>12781.8991012154</c:v>
                </c:pt>
                <c:pt idx="3801" formatCode="#,##0.0">
                  <c:v>9745.0309652857995</c:v>
                </c:pt>
                <c:pt idx="3802" formatCode="#,##0.0">
                  <c:v>12932.6073010702</c:v>
                </c:pt>
                <c:pt idx="3803" formatCode="#,##0.0">
                  <c:v>11036.0338169437</c:v>
                </c:pt>
                <c:pt idx="3804" formatCode="#,##0.0">
                  <c:v>22633.080370822401</c:v>
                </c:pt>
                <c:pt idx="3805" formatCode="#,##0.0">
                  <c:v>8875.6465807392196</c:v>
                </c:pt>
                <c:pt idx="3806" formatCode="#,##0.0">
                  <c:v>9328.6259141497194</c:v>
                </c:pt>
                <c:pt idx="3807" formatCode="#,##0.0">
                  <c:v>9321.4302889299106</c:v>
                </c:pt>
                <c:pt idx="3808" formatCode="#,##0.0">
                  <c:v>10932.9353180254</c:v>
                </c:pt>
                <c:pt idx="3809" formatCode="#,##0.0">
                  <c:v>10859.1084448456</c:v>
                </c:pt>
                <c:pt idx="3810" formatCode="#,##0.0">
                  <c:v>15122.2709695513</c:v>
                </c:pt>
                <c:pt idx="3811" formatCode="#,##0.0">
                  <c:v>9114.2928427035404</c:v>
                </c:pt>
                <c:pt idx="3812" formatCode="#,##0.0">
                  <c:v>10682.315304850001</c:v>
                </c:pt>
                <c:pt idx="3813" formatCode="#,##0.0">
                  <c:v>9071.3387409699499</c:v>
                </c:pt>
                <c:pt idx="3814" formatCode="#,##0.0">
                  <c:v>9207.25627133337</c:v>
                </c:pt>
                <c:pt idx="3815" formatCode="#,##0.0">
                  <c:v>8577.6562663517307</c:v>
                </c:pt>
                <c:pt idx="3816" formatCode="#,##0.0">
                  <c:v>8596.4310474825907</c:v>
                </c:pt>
                <c:pt idx="3817" formatCode="#,##0.0">
                  <c:v>9262.5519936721194</c:v>
                </c:pt>
                <c:pt idx="3818" formatCode="#,##0.0">
                  <c:v>9533.7148621752604</c:v>
                </c:pt>
                <c:pt idx="3819" formatCode="#,##0.0">
                  <c:v>9190.3248548239499</c:v>
                </c:pt>
                <c:pt idx="3820" formatCode="#,##0.0">
                  <c:v>12484.3691132272</c:v>
                </c:pt>
                <c:pt idx="3821" formatCode="#,##0.0">
                  <c:v>9247.9722883409104</c:v>
                </c:pt>
                <c:pt idx="3822" formatCode="#,##0.0">
                  <c:v>8453.90052632896</c:v>
                </c:pt>
                <c:pt idx="3823" formatCode="#,##0.0">
                  <c:v>10905.8339698416</c:v>
                </c:pt>
                <c:pt idx="3824" formatCode="#,##0.0">
                  <c:v>18904.077253772401</c:v>
                </c:pt>
                <c:pt idx="3825" formatCode="#,##0.0">
                  <c:v>8158.5816881315204</c:v>
                </c:pt>
                <c:pt idx="3826" formatCode="#,##0.0">
                  <c:v>8513.9652070175798</c:v>
                </c:pt>
                <c:pt idx="3827" formatCode="#,##0.0">
                  <c:v>9537.4325932924894</c:v>
                </c:pt>
                <c:pt idx="3828" formatCode="#,##0.0">
                  <c:v>9340.2378394014504</c:v>
                </c:pt>
                <c:pt idx="3829" formatCode="#,##0.0">
                  <c:v>9971.9167064219291</c:v>
                </c:pt>
                <c:pt idx="3830" formatCode="#,##0.0">
                  <c:v>14789.323290513599</c:v>
                </c:pt>
                <c:pt idx="3831" formatCode="#,##0.0">
                  <c:v>11446.326400204</c:v>
                </c:pt>
                <c:pt idx="3832" formatCode="#,##0.0">
                  <c:v>11681.0742952866</c:v>
                </c:pt>
                <c:pt idx="3833" formatCode="#,##0.0">
                  <c:v>10583.1970149151</c:v>
                </c:pt>
                <c:pt idx="3834" formatCode="#,##0.0">
                  <c:v>18376.397769372899</c:v>
                </c:pt>
                <c:pt idx="3835" formatCode="#,##0.0">
                  <c:v>8217.7330738106793</c:v>
                </c:pt>
                <c:pt idx="3836" formatCode="#,##0.0">
                  <c:v>11262.6250533819</c:v>
                </c:pt>
                <c:pt idx="3837" formatCode="#,##0.0">
                  <c:v>14035.3099619724</c:v>
                </c:pt>
                <c:pt idx="3838" formatCode="#,##0.0">
                  <c:v>9685.8696739315201</c:v>
                </c:pt>
                <c:pt idx="3839" formatCode="#,##0.0">
                  <c:v>16272.743868444701</c:v>
                </c:pt>
                <c:pt idx="3840" formatCode="#,##0.0">
                  <c:v>12958.5823198582</c:v>
                </c:pt>
                <c:pt idx="3841" formatCode="#,##0.0">
                  <c:v>10492.600362344399</c:v>
                </c:pt>
                <c:pt idx="3842" formatCode="#,##0.0">
                  <c:v>9410.9879879981308</c:v>
                </c:pt>
                <c:pt idx="3843" formatCode="#,##0.0">
                  <c:v>10056.306601710699</c:v>
                </c:pt>
                <c:pt idx="3844" formatCode="#,##0.0">
                  <c:v>9431.4509227692397</c:v>
                </c:pt>
                <c:pt idx="3845" formatCode="#,##0.0">
                  <c:v>15247.700374021601</c:v>
                </c:pt>
                <c:pt idx="3846" formatCode="#,##0.0">
                  <c:v>9803.2356950823705</c:v>
                </c:pt>
                <c:pt idx="3847" formatCode="#,##0.0">
                  <c:v>12613.100800587599</c:v>
                </c:pt>
                <c:pt idx="3848" formatCode="#,##0.0">
                  <c:v>9767.8432707543107</c:v>
                </c:pt>
                <c:pt idx="3849" formatCode="#,##0.0">
                  <c:v>9668.6741766541509</c:v>
                </c:pt>
                <c:pt idx="3850" formatCode="#,##0.0">
                  <c:v>9504.9118498334901</c:v>
                </c:pt>
                <c:pt idx="3851" formatCode="#,##0.0">
                  <c:v>13377.074241148201</c:v>
                </c:pt>
                <c:pt idx="3852" formatCode="#,##0.0">
                  <c:v>10239.194506621599</c:v>
                </c:pt>
                <c:pt idx="3853" formatCode="#,##0.0">
                  <c:v>13478.013494503</c:v>
                </c:pt>
                <c:pt idx="3854" formatCode="#,##0.0">
                  <c:v>8623.1123894784196</c:v>
                </c:pt>
                <c:pt idx="3855" formatCode="#,##0.0">
                  <c:v>11163.4466972513</c:v>
                </c:pt>
                <c:pt idx="3856" formatCode="#,##0.0">
                  <c:v>10881.5960198702</c:v>
                </c:pt>
                <c:pt idx="3857" formatCode="#,##0.0">
                  <c:v>9350.3465279682805</c:v>
                </c:pt>
                <c:pt idx="3858" formatCode="#,##0.0">
                  <c:v>11666.586148365999</c:v>
                </c:pt>
                <c:pt idx="3859" formatCode="#,##0.0">
                  <c:v>11597.329514884999</c:v>
                </c:pt>
                <c:pt idx="3860" formatCode="#,##0.0">
                  <c:v>13282.8355463186</c:v>
                </c:pt>
                <c:pt idx="3861" formatCode="#,##0.0">
                  <c:v>8266.9255107410299</c:v>
                </c:pt>
                <c:pt idx="3862" formatCode="#,##0.0">
                  <c:v>10648.7433818259</c:v>
                </c:pt>
                <c:pt idx="3863" formatCode="#,##0.0">
                  <c:v>8280.0802152285105</c:v>
                </c:pt>
                <c:pt idx="3864" formatCode="#,##0.0">
                  <c:v>20809.350801117002</c:v>
                </c:pt>
                <c:pt idx="3865" formatCode="#,##0.0">
                  <c:v>9911.6937157601496</c:v>
                </c:pt>
                <c:pt idx="3866" formatCode="#,##0.0">
                  <c:v>10322.187089151599</c:v>
                </c:pt>
                <c:pt idx="3867" formatCode="#,##0.0">
                  <c:v>10826.5923843122</c:v>
                </c:pt>
                <c:pt idx="3868" formatCode="#,##0.0">
                  <c:v>9084.6420789797594</c:v>
                </c:pt>
                <c:pt idx="3869" formatCode="#,##0.0">
                  <c:v>8494.9446549337008</c:v>
                </c:pt>
                <c:pt idx="3870" formatCode="#,##0.0">
                  <c:v>10366.087954995701</c:v>
                </c:pt>
                <c:pt idx="3871" formatCode="#,##0.0">
                  <c:v>12327.258975929501</c:v>
                </c:pt>
                <c:pt idx="3872" formatCode="#,##0.0">
                  <c:v>8207.2366583103594</c:v>
                </c:pt>
                <c:pt idx="3873" formatCode="#,##0.0">
                  <c:v>17441.7929215562</c:v>
                </c:pt>
                <c:pt idx="3874" formatCode="#,##0.0">
                  <c:v>9428.8408202035098</c:v>
                </c:pt>
                <c:pt idx="3875" formatCode="#,##0.0">
                  <c:v>10834.621113826001</c:v>
                </c:pt>
                <c:pt idx="3876" formatCode="#,##0.0">
                  <c:v>11122.6188338262</c:v>
                </c:pt>
                <c:pt idx="3877" formatCode="#,##0.0">
                  <c:v>10912.8192614732</c:v>
                </c:pt>
                <c:pt idx="3878" formatCode="#,##0.0">
                  <c:v>9771.0017399086391</c:v>
                </c:pt>
                <c:pt idx="3879" formatCode="#,##0.0">
                  <c:v>10169.860489758499</c:v>
                </c:pt>
                <c:pt idx="3880" formatCode="#,##0.0">
                  <c:v>9708.7346060789805</c:v>
                </c:pt>
                <c:pt idx="3881" formatCode="#,##0.0">
                  <c:v>8635.0385296404402</c:v>
                </c:pt>
                <c:pt idx="3882" formatCode="#,##0.0">
                  <c:v>12049.674863119801</c:v>
                </c:pt>
                <c:pt idx="3883" formatCode="#,##0.0">
                  <c:v>11178.6344450221</c:v>
                </c:pt>
                <c:pt idx="3884" formatCode="#,##0.0">
                  <c:v>8896.8986060466304</c:v>
                </c:pt>
                <c:pt idx="3885" formatCode="#,##0.0">
                  <c:v>18001.1802972281</c:v>
                </c:pt>
                <c:pt idx="3886" formatCode="#,##0.0">
                  <c:v>12825.6420403187</c:v>
                </c:pt>
                <c:pt idx="3887" formatCode="#,##0.0">
                  <c:v>8547.5763947496107</c:v>
                </c:pt>
                <c:pt idx="3888" formatCode="#,##0.0">
                  <c:v>10462.153727466901</c:v>
                </c:pt>
                <c:pt idx="3889" formatCode="#,##0.0">
                  <c:v>14146.6681949386</c:v>
                </c:pt>
                <c:pt idx="3890" formatCode="#,##0.0">
                  <c:v>9260.0899547442295</c:v>
                </c:pt>
                <c:pt idx="3891" formatCode="#,##0.0">
                  <c:v>8534.7300259475396</c:v>
                </c:pt>
                <c:pt idx="3892" formatCode="#,##0.0">
                  <c:v>10427.9290871458</c:v>
                </c:pt>
                <c:pt idx="3893" formatCode="#,##0.0">
                  <c:v>10053.0561304119</c:v>
                </c:pt>
                <c:pt idx="3894" formatCode="#,##0.0">
                  <c:v>9644.1310118763395</c:v>
                </c:pt>
                <c:pt idx="3895" formatCode="#,##0.0">
                  <c:v>13807.583000865599</c:v>
                </c:pt>
                <c:pt idx="3896" formatCode="#,##0.0">
                  <c:v>10765.459224754401</c:v>
                </c:pt>
                <c:pt idx="3897" formatCode="#,##0.0">
                  <c:v>8659.0236438648608</c:v>
                </c:pt>
                <c:pt idx="3898" formatCode="#,##0.0">
                  <c:v>14661.232227316401</c:v>
                </c:pt>
                <c:pt idx="3899" formatCode="#,##0.0">
                  <c:v>9031.4834213363793</c:v>
                </c:pt>
                <c:pt idx="3900" formatCode="#,##0.0">
                  <c:v>8407.5403077149203</c:v>
                </c:pt>
                <c:pt idx="3901" formatCode="#,##0.0">
                  <c:v>11353.030279779399</c:v>
                </c:pt>
                <c:pt idx="3902" formatCode="#,##0.0">
                  <c:v>13393.678500763701</c:v>
                </c:pt>
                <c:pt idx="3903" formatCode="#,##0.0">
                  <c:v>10213.8345871809</c:v>
                </c:pt>
                <c:pt idx="3904" formatCode="#,##0.0">
                  <c:v>11799.3813668276</c:v>
                </c:pt>
                <c:pt idx="3905" formatCode="#,##0.0">
                  <c:v>9649.3145831452803</c:v>
                </c:pt>
                <c:pt idx="3906" formatCode="#,##0.0">
                  <c:v>9000.3822165934598</c:v>
                </c:pt>
                <c:pt idx="3907" formatCode="#,##0.0">
                  <c:v>13921.3298280498</c:v>
                </c:pt>
                <c:pt idx="3908" formatCode="#,##0.0">
                  <c:v>9826.1476066315608</c:v>
                </c:pt>
                <c:pt idx="3909" formatCode="#,##0.0">
                  <c:v>9864.8216110745907</c:v>
                </c:pt>
                <c:pt idx="3910" formatCode="#,##0.0">
                  <c:v>8346.7820231374608</c:v>
                </c:pt>
                <c:pt idx="3911" formatCode="#,##0.0">
                  <c:v>8647.6324933799096</c:v>
                </c:pt>
                <c:pt idx="3912" formatCode="#,##0.0">
                  <c:v>11668.860962119001</c:v>
                </c:pt>
                <c:pt idx="3913" formatCode="#,##0.0">
                  <c:v>11787.3910813682</c:v>
                </c:pt>
                <c:pt idx="3914" formatCode="#,##0.0">
                  <c:v>8851.5659968816708</c:v>
                </c:pt>
                <c:pt idx="3915" formatCode="#,##0.0">
                  <c:v>8334.6058263959494</c:v>
                </c:pt>
                <c:pt idx="3916" formatCode="#,##0.0">
                  <c:v>8630.63629053974</c:v>
                </c:pt>
                <c:pt idx="3917" formatCode="#,##0.0">
                  <c:v>9469.5784488859899</c:v>
                </c:pt>
                <c:pt idx="3918" formatCode="#,##0.0">
                  <c:v>15072.473603385701</c:v>
                </c:pt>
                <c:pt idx="3919" formatCode="#,##0.0">
                  <c:v>10287.3543610778</c:v>
                </c:pt>
                <c:pt idx="3920" formatCode="#,##0.0">
                  <c:v>8251.2539344800898</c:v>
                </c:pt>
                <c:pt idx="3921" formatCode="#,##0.0">
                  <c:v>11353.0265233956</c:v>
                </c:pt>
                <c:pt idx="3922" formatCode="#,##0.0">
                  <c:v>9658.6890623742293</c:v>
                </c:pt>
                <c:pt idx="3923" formatCode="#,##0.0">
                  <c:v>8827.9734164675792</c:v>
                </c:pt>
                <c:pt idx="3924" formatCode="#,##0.0">
                  <c:v>12162.623544051599</c:v>
                </c:pt>
                <c:pt idx="3925" formatCode="#,##0.0">
                  <c:v>12128.5699413655</c:v>
                </c:pt>
                <c:pt idx="3926" formatCode="#,##0.0">
                  <c:v>14777.1625024022</c:v>
                </c:pt>
                <c:pt idx="3927" formatCode="#,##0.0">
                  <c:v>15539.438308626</c:v>
                </c:pt>
                <c:pt idx="3928" formatCode="#,##0.0">
                  <c:v>12797.779725775499</c:v>
                </c:pt>
                <c:pt idx="3929" formatCode="#,##0.0">
                  <c:v>8882.3965747094899</c:v>
                </c:pt>
                <c:pt idx="3930" formatCode="#,##0.0">
                  <c:v>8613.0576442299298</c:v>
                </c:pt>
                <c:pt idx="3931" formatCode="#,##0.0">
                  <c:v>9321.2738704529602</c:v>
                </c:pt>
                <c:pt idx="3932" formatCode="#,##0.0">
                  <c:v>12418.2061641911</c:v>
                </c:pt>
                <c:pt idx="3933" formatCode="#,##0.0">
                  <c:v>10125.3681749596</c:v>
                </c:pt>
                <c:pt idx="3934" formatCode="#,##0.0">
                  <c:v>8528.3318431356201</c:v>
                </c:pt>
                <c:pt idx="3935" formatCode="#,##0.0">
                  <c:v>15983.559961708601</c:v>
                </c:pt>
                <c:pt idx="3936" formatCode="#,##0.0">
                  <c:v>10346.306281638001</c:v>
                </c:pt>
                <c:pt idx="3937" formatCode="#,##0.0">
                  <c:v>8790.0007197700397</c:v>
                </c:pt>
                <c:pt idx="3938" formatCode="#,##0.0">
                  <c:v>8294.7439069598895</c:v>
                </c:pt>
                <c:pt idx="3939" formatCode="#,##0.0">
                  <c:v>9774.3779970538199</c:v>
                </c:pt>
                <c:pt idx="3940" formatCode="#,##0.0">
                  <c:v>8264.2066437927697</c:v>
                </c:pt>
                <c:pt idx="3941" formatCode="#,##0.0">
                  <c:v>10516.404430153299</c:v>
                </c:pt>
                <c:pt idx="3942" formatCode="#,##0.0">
                  <c:v>9627.8911450697906</c:v>
                </c:pt>
                <c:pt idx="3943" formatCode="#,##0.0">
                  <c:v>9812.74645084029</c:v>
                </c:pt>
                <c:pt idx="3944" formatCode="#,##0.0">
                  <c:v>10010.202643757701</c:v>
                </c:pt>
                <c:pt idx="3945" formatCode="#,##0.0">
                  <c:v>8360.8807600148393</c:v>
                </c:pt>
                <c:pt idx="3946" formatCode="#,##0.0">
                  <c:v>8936.7799715593501</c:v>
                </c:pt>
                <c:pt idx="3947" formatCode="#,##0.0">
                  <c:v>13339.5722483424</c:v>
                </c:pt>
                <c:pt idx="3948" formatCode="#,##0.0">
                  <c:v>8380.4149317135798</c:v>
                </c:pt>
                <c:pt idx="3949" formatCode="#,##0.0">
                  <c:v>8794.5164475311394</c:v>
                </c:pt>
                <c:pt idx="3950" formatCode="#,##0.0">
                  <c:v>8372.2508196193994</c:v>
                </c:pt>
                <c:pt idx="3951" formatCode="#,##0.0">
                  <c:v>13170.630403408701</c:v>
                </c:pt>
                <c:pt idx="3952" formatCode="#,##0.0">
                  <c:v>10451.8797876344</c:v>
                </c:pt>
                <c:pt idx="3953" formatCode="#,##0.0">
                  <c:v>8878.0607490572093</c:v>
                </c:pt>
                <c:pt idx="3954" formatCode="#,##0.0">
                  <c:v>9121.9608978432807</c:v>
                </c:pt>
                <c:pt idx="3955" formatCode="#,##0.0">
                  <c:v>10598.822613922701</c:v>
                </c:pt>
                <c:pt idx="3956" formatCode="#,##0.0">
                  <c:v>8231.1173303531996</c:v>
                </c:pt>
                <c:pt idx="3957" formatCode="#,##0.0">
                  <c:v>8213.5038270075893</c:v>
                </c:pt>
                <c:pt idx="3958" formatCode="#,##0.0">
                  <c:v>9146.6986815888504</c:v>
                </c:pt>
                <c:pt idx="3959" formatCode="#,##0.0">
                  <c:v>10058.7864037448</c:v>
                </c:pt>
                <c:pt idx="3960" formatCode="#,##0.0">
                  <c:v>9185.2122271924509</c:v>
                </c:pt>
                <c:pt idx="3961" formatCode="#,##0.0">
                  <c:v>8865.3599225283597</c:v>
                </c:pt>
                <c:pt idx="3962" formatCode="#,##0.0">
                  <c:v>9039.0689232386703</c:v>
                </c:pt>
                <c:pt idx="3963" formatCode="#,##0.0">
                  <c:v>12717.7683464111</c:v>
                </c:pt>
                <c:pt idx="3964" formatCode="#,##0.0">
                  <c:v>11279.781164335</c:v>
                </c:pt>
                <c:pt idx="3965" formatCode="#,##0.0">
                  <c:v>10002.247524943699</c:v>
                </c:pt>
                <c:pt idx="3966" formatCode="#,##0.0">
                  <c:v>12400.804158986701</c:v>
                </c:pt>
                <c:pt idx="3967" formatCode="#,##0.0">
                  <c:v>13644.252027759499</c:v>
                </c:pt>
                <c:pt idx="3968" formatCode="#,##0.0">
                  <c:v>11826.2815358558</c:v>
                </c:pt>
                <c:pt idx="3969" formatCode="#,##0.0">
                  <c:v>8907.8955196202205</c:v>
                </c:pt>
                <c:pt idx="3970" formatCode="#,##0.0">
                  <c:v>11474.9962294581</c:v>
                </c:pt>
                <c:pt idx="3971" formatCode="#,##0.0">
                  <c:v>9034.6565370540702</c:v>
                </c:pt>
                <c:pt idx="3972" formatCode="#,##0.0">
                  <c:v>10093.888096864601</c:v>
                </c:pt>
                <c:pt idx="3973" formatCode="#,##0.0">
                  <c:v>8525.5531446696095</c:v>
                </c:pt>
                <c:pt idx="3974" formatCode="#,##0.0">
                  <c:v>11888.360552382301</c:v>
                </c:pt>
                <c:pt idx="3975" formatCode="#,##0.0">
                  <c:v>10498.612622622</c:v>
                </c:pt>
                <c:pt idx="3976" formatCode="#,##0.0">
                  <c:v>8864.0797107992294</c:v>
                </c:pt>
                <c:pt idx="3977" formatCode="#,##0.0">
                  <c:v>9789.8242786827595</c:v>
                </c:pt>
                <c:pt idx="3978" formatCode="#,##0.0">
                  <c:v>11013.77720122</c:v>
                </c:pt>
                <c:pt idx="3979" formatCode="#,##0.0">
                  <c:v>12193.680629676201</c:v>
                </c:pt>
                <c:pt idx="3980" formatCode="#,##0.0">
                  <c:v>8344.1844159024004</c:v>
                </c:pt>
                <c:pt idx="3981" formatCode="#,##0.0">
                  <c:v>9174.9579486478706</c:v>
                </c:pt>
                <c:pt idx="3982" formatCode="#,##0.0">
                  <c:v>11106.182984147899</c:v>
                </c:pt>
                <c:pt idx="3983" formatCode="#,##0.0">
                  <c:v>12401.7108220477</c:v>
                </c:pt>
                <c:pt idx="3984" formatCode="#,##0.0">
                  <c:v>11095.660531854501</c:v>
                </c:pt>
                <c:pt idx="3985" formatCode="#,##0.0">
                  <c:v>8894.6756863343599</c:v>
                </c:pt>
                <c:pt idx="3986" formatCode="#,##0.0">
                  <c:v>9384.2917595462204</c:v>
                </c:pt>
                <c:pt idx="3987" formatCode="#,##0.0">
                  <c:v>9531.5191935679704</c:v>
                </c:pt>
                <c:pt idx="3988" formatCode="#,##0.0">
                  <c:v>9049.2082804537404</c:v>
                </c:pt>
                <c:pt idx="3989" formatCode="#,##0.0">
                  <c:v>10685.6324417624</c:v>
                </c:pt>
                <c:pt idx="3990" formatCode="#,##0.0">
                  <c:v>9907.1363450990902</c:v>
                </c:pt>
                <c:pt idx="3991" formatCode="#,##0.0">
                  <c:v>9716.4644768419403</c:v>
                </c:pt>
                <c:pt idx="3992" formatCode="#,##0.0">
                  <c:v>11419.9202618607</c:v>
                </c:pt>
                <c:pt idx="3993" formatCode="#,##0.0">
                  <c:v>8731.1858788157897</c:v>
                </c:pt>
                <c:pt idx="3994" formatCode="#,##0.0">
                  <c:v>8690.9530269868992</c:v>
                </c:pt>
                <c:pt idx="3995" formatCode="#,##0.0">
                  <c:v>9471.0176492259798</c:v>
                </c:pt>
                <c:pt idx="3996" formatCode="#,##0.0">
                  <c:v>11848.429183001401</c:v>
                </c:pt>
                <c:pt idx="3997" formatCode="#,##0.0">
                  <c:v>11179.882497946801</c:v>
                </c:pt>
                <c:pt idx="3998" formatCode="#,##0.0">
                  <c:v>9304.6453334721391</c:v>
                </c:pt>
                <c:pt idx="3999" formatCode="#,##0.0">
                  <c:v>10093.100214321399</c:v>
                </c:pt>
                <c:pt idx="4000" formatCode="#,##0.0">
                  <c:v>9206.8945775437696</c:v>
                </c:pt>
                <c:pt idx="4001" formatCode="#,##0.0">
                  <c:v>8503.0260468221095</c:v>
                </c:pt>
                <c:pt idx="4002" formatCode="#,##0.0">
                  <c:v>10221.1210222669</c:v>
                </c:pt>
                <c:pt idx="4003" formatCode="#,##0.0">
                  <c:v>14811.374550361799</c:v>
                </c:pt>
                <c:pt idx="4004" formatCode="#,##0.0">
                  <c:v>13994.5464260394</c:v>
                </c:pt>
                <c:pt idx="4005" formatCode="#,##0.0">
                  <c:v>11864.9208640872</c:v>
                </c:pt>
                <c:pt idx="4006" formatCode="#,##0.0">
                  <c:v>9567.1615419541995</c:v>
                </c:pt>
                <c:pt idx="4007" formatCode="#,##0.0">
                  <c:v>8359.95523561757</c:v>
                </c:pt>
                <c:pt idx="4008" formatCode="#,##0.0">
                  <c:v>20718.8342999202</c:v>
                </c:pt>
                <c:pt idx="4009" formatCode="#,##0.0">
                  <c:v>9547.7752170727399</c:v>
                </c:pt>
                <c:pt idx="4010" formatCode="#,##0.0">
                  <c:v>13029.582317522099</c:v>
                </c:pt>
                <c:pt idx="4011" formatCode="#,##0.0">
                  <c:v>11355.432088952201</c:v>
                </c:pt>
                <c:pt idx="4012" formatCode="#,##0.0">
                  <c:v>8876.3844134573192</c:v>
                </c:pt>
                <c:pt idx="4013" formatCode="#,##0.0">
                  <c:v>8384.4032072110604</c:v>
                </c:pt>
                <c:pt idx="4014" formatCode="#,##0.0">
                  <c:v>10619.052057222199</c:v>
                </c:pt>
                <c:pt idx="4015" formatCode="#,##0.0">
                  <c:v>10379.7297583653</c:v>
                </c:pt>
                <c:pt idx="4016" formatCode="#,##0.0">
                  <c:v>12496.3522658479</c:v>
                </c:pt>
                <c:pt idx="4017" formatCode="#,##0.0">
                  <c:v>8822.7459182937091</c:v>
                </c:pt>
                <c:pt idx="4018" formatCode="#,##0.0">
                  <c:v>8723.8219017335996</c:v>
                </c:pt>
                <c:pt idx="4019" formatCode="#,##0.0">
                  <c:v>8402.8911983016897</c:v>
                </c:pt>
                <c:pt idx="4020" formatCode="#,##0.0">
                  <c:v>8974.9009968332193</c:v>
                </c:pt>
                <c:pt idx="4021" formatCode="#,##0.0">
                  <c:v>8596.8385739692203</c:v>
                </c:pt>
                <c:pt idx="4022" formatCode="#,##0.0">
                  <c:v>15039.6717137826</c:v>
                </c:pt>
                <c:pt idx="4023" formatCode="#,##0.0">
                  <c:v>10593.045386473499</c:v>
                </c:pt>
                <c:pt idx="4024" formatCode="#,##0.0">
                  <c:v>12806.164323901399</c:v>
                </c:pt>
                <c:pt idx="4025" formatCode="#,##0.0">
                  <c:v>11541.375533578301</c:v>
                </c:pt>
                <c:pt idx="4026" formatCode="#,##0.0">
                  <c:v>10381.0920142124</c:v>
                </c:pt>
                <c:pt idx="4027" formatCode="#,##0.0">
                  <c:v>8513.0982219484195</c:v>
                </c:pt>
                <c:pt idx="4028" formatCode="#,##0.0">
                  <c:v>9200.8911442123699</c:v>
                </c:pt>
                <c:pt idx="4029" formatCode="#,##0.0">
                  <c:v>13651.988910571299</c:v>
                </c:pt>
                <c:pt idx="4030" formatCode="#,##0.0">
                  <c:v>18944.912816129301</c:v>
                </c:pt>
                <c:pt idx="4031" formatCode="#,##0.0">
                  <c:v>11940.8073380724</c:v>
                </c:pt>
                <c:pt idx="4032" formatCode="#,##0.0">
                  <c:v>8234.5784063621904</c:v>
                </c:pt>
                <c:pt idx="4033" formatCode="#,##0.0">
                  <c:v>9663.5504220630392</c:v>
                </c:pt>
                <c:pt idx="4034" formatCode="#,##0.0">
                  <c:v>9971.5787298290506</c:v>
                </c:pt>
                <c:pt idx="4035" formatCode="#,##0.0">
                  <c:v>11128.4174275815</c:v>
                </c:pt>
                <c:pt idx="4036" formatCode="#,##0.0">
                  <c:v>11120.872482970701</c:v>
                </c:pt>
                <c:pt idx="4037" formatCode="#,##0.0">
                  <c:v>15636.7946331411</c:v>
                </c:pt>
                <c:pt idx="4038" formatCode="#,##0.0">
                  <c:v>18643.119565094301</c:v>
                </c:pt>
                <c:pt idx="4039" formatCode="#,##0.0">
                  <c:v>11859.225140157199</c:v>
                </c:pt>
                <c:pt idx="4040" formatCode="#,##0.0">
                  <c:v>11944.1915604081</c:v>
                </c:pt>
                <c:pt idx="4041" formatCode="#,##0.0">
                  <c:v>12370.470893281799</c:v>
                </c:pt>
                <c:pt idx="4042" formatCode="#,##0.0">
                  <c:v>11473.5383114751</c:v>
                </c:pt>
                <c:pt idx="4043" formatCode="#,##0.0">
                  <c:v>11518.1864645429</c:v>
                </c:pt>
                <c:pt idx="4044" formatCode="#,##0.0">
                  <c:v>11827.453223017499</c:v>
                </c:pt>
                <c:pt idx="4045" formatCode="#,##0.0">
                  <c:v>11235.4830311563</c:v>
                </c:pt>
                <c:pt idx="4046" formatCode="#,##0.0">
                  <c:v>9576.1538852155409</c:v>
                </c:pt>
                <c:pt idx="4047" formatCode="#,##0.0">
                  <c:v>8549.1093463530397</c:v>
                </c:pt>
                <c:pt idx="4048" formatCode="#,##0.0">
                  <c:v>10241.9321549541</c:v>
                </c:pt>
                <c:pt idx="4049" formatCode="#,##0.0">
                  <c:v>12191.5133017426</c:v>
                </c:pt>
                <c:pt idx="4050" formatCode="#,##0.0">
                  <c:v>11061.083074906501</c:v>
                </c:pt>
                <c:pt idx="4051" formatCode="#,##0.0">
                  <c:v>8978.53064101784</c:v>
                </c:pt>
                <c:pt idx="4052" formatCode="#,##0.0">
                  <c:v>9751.5558436662905</c:v>
                </c:pt>
                <c:pt idx="4053" formatCode="#,##0.0">
                  <c:v>9639.1815968732699</c:v>
                </c:pt>
                <c:pt idx="4054" formatCode="#,##0.0">
                  <c:v>13225.0382203464</c:v>
                </c:pt>
                <c:pt idx="4055" formatCode="#,##0.0">
                  <c:v>10659.409973713</c:v>
                </c:pt>
                <c:pt idx="4056" formatCode="#,##0.0">
                  <c:v>11083.912568273499</c:v>
                </c:pt>
                <c:pt idx="4057" formatCode="#,##0.0">
                  <c:v>10052.423945484899</c:v>
                </c:pt>
                <c:pt idx="4058" formatCode="#,##0.0">
                  <c:v>8398.49069387905</c:v>
                </c:pt>
                <c:pt idx="4059" formatCode="#,##0.0">
                  <c:v>12327.1135034864</c:v>
                </c:pt>
                <c:pt idx="4060" formatCode="#,##0.0">
                  <c:v>24613.417738311698</c:v>
                </c:pt>
                <c:pt idx="4061" formatCode="#,##0.0">
                  <c:v>13310.8920063439</c:v>
                </c:pt>
                <c:pt idx="4062" formatCode="#,##0.0">
                  <c:v>10768.015677220301</c:v>
                </c:pt>
                <c:pt idx="4063" formatCode="#,##0.0">
                  <c:v>9748.7955837732698</c:v>
                </c:pt>
                <c:pt idx="4064" formatCode="#,##0.0">
                  <c:v>8573.3428508575707</c:v>
                </c:pt>
                <c:pt idx="4065" formatCode="#,##0.0">
                  <c:v>10225.644446987</c:v>
                </c:pt>
                <c:pt idx="4066" formatCode="#,##0.0">
                  <c:v>10601.2574074569</c:v>
                </c:pt>
                <c:pt idx="4067" formatCode="#,##0.0">
                  <c:v>11580.317672463299</c:v>
                </c:pt>
                <c:pt idx="4068" formatCode="#,##0.0">
                  <c:v>8692.9764794888997</c:v>
                </c:pt>
                <c:pt idx="4069" formatCode="#,##0.0">
                  <c:v>9908.5953091182491</c:v>
                </c:pt>
                <c:pt idx="4070" formatCode="#,##0.0">
                  <c:v>11901.0432954389</c:v>
                </c:pt>
                <c:pt idx="4071" formatCode="#,##0.0">
                  <c:v>10090.1962809079</c:v>
                </c:pt>
                <c:pt idx="4072" formatCode="#,##0.0">
                  <c:v>11697.9909068052</c:v>
                </c:pt>
                <c:pt idx="4073" formatCode="#,##0.0">
                  <c:v>20496.1438890547</c:v>
                </c:pt>
                <c:pt idx="4074" formatCode="#,##0.0">
                  <c:v>9598.3115747695192</c:v>
                </c:pt>
                <c:pt idx="4075" formatCode="#,##0.0">
                  <c:v>8200.5408669293101</c:v>
                </c:pt>
                <c:pt idx="4076" formatCode="#,##0.0">
                  <c:v>10855.0352006475</c:v>
                </c:pt>
                <c:pt idx="4077" formatCode="#,##0.0">
                  <c:v>13040.6878861269</c:v>
                </c:pt>
                <c:pt idx="4078" formatCode="#,##0.0">
                  <c:v>9321.6063182317193</c:v>
                </c:pt>
                <c:pt idx="4079" formatCode="#,##0.0">
                  <c:v>11469.9376486209</c:v>
                </c:pt>
                <c:pt idx="4080" formatCode="#,##0.0">
                  <c:v>11346.5840841831</c:v>
                </c:pt>
                <c:pt idx="4081" formatCode="#,##0.0">
                  <c:v>13890.1742146652</c:v>
                </c:pt>
                <c:pt idx="4082" formatCode="#,##0.0">
                  <c:v>10958.869100207799</c:v>
                </c:pt>
                <c:pt idx="4083" formatCode="#,##0.0">
                  <c:v>9351.4385625752693</c:v>
                </c:pt>
                <c:pt idx="4084" formatCode="#,##0.0">
                  <c:v>10030.555459872799</c:v>
                </c:pt>
                <c:pt idx="4085" formatCode="#,##0.0">
                  <c:v>9221.7994657220697</c:v>
                </c:pt>
                <c:pt idx="4086" formatCode="#,##0.0">
                  <c:v>12575.5812300087</c:v>
                </c:pt>
                <c:pt idx="4087" formatCode="#,##0.0">
                  <c:v>10324.887308634599</c:v>
                </c:pt>
                <c:pt idx="4088" formatCode="#,##0.0">
                  <c:v>10635.245263742599</c:v>
                </c:pt>
                <c:pt idx="4089" formatCode="#,##0.0">
                  <c:v>18839.059721450201</c:v>
                </c:pt>
                <c:pt idx="4090" formatCode="#,##0.0">
                  <c:v>10608.8871714449</c:v>
                </c:pt>
                <c:pt idx="4091" formatCode="#,##0.0">
                  <c:v>10329.475092529199</c:v>
                </c:pt>
                <c:pt idx="4092" formatCode="#,##0.0">
                  <c:v>18789.103029641999</c:v>
                </c:pt>
                <c:pt idx="4093" formatCode="#,##0.0">
                  <c:v>9019.5453264544994</c:v>
                </c:pt>
                <c:pt idx="4094" formatCode="#,##0.0">
                  <c:v>8976.5615201196997</c:v>
                </c:pt>
                <c:pt idx="4095" formatCode="#,##0.0">
                  <c:v>10010.431697927601</c:v>
                </c:pt>
                <c:pt idx="4096" formatCode="#,##0.0">
                  <c:v>9420.0948663437593</c:v>
                </c:pt>
                <c:pt idx="4097" formatCode="#,##0.0">
                  <c:v>11837.6906941124</c:v>
                </c:pt>
                <c:pt idx="4098" formatCode="#,##0.0">
                  <c:v>10825.1717676142</c:v>
                </c:pt>
                <c:pt idx="4099" formatCode="#,##0.0">
                  <c:v>9585.81933105811</c:v>
                </c:pt>
                <c:pt idx="4100" formatCode="#,##0.0">
                  <c:v>8706.1259498090694</c:v>
                </c:pt>
                <c:pt idx="4101" formatCode="#,##0.0">
                  <c:v>9349.1799874722892</c:v>
                </c:pt>
                <c:pt idx="4102" formatCode="#,##0.0">
                  <c:v>8622.8549580787294</c:v>
                </c:pt>
                <c:pt idx="4103" formatCode="#,##0.0">
                  <c:v>14435.608681100501</c:v>
                </c:pt>
                <c:pt idx="4104" formatCode="#,##0.0">
                  <c:v>9320.9188470625104</c:v>
                </c:pt>
                <c:pt idx="4105" formatCode="#,##0.0">
                  <c:v>8466.5787600284893</c:v>
                </c:pt>
                <c:pt idx="4106" formatCode="#,##0.0">
                  <c:v>9074.2425629319296</c:v>
                </c:pt>
                <c:pt idx="4107" formatCode="#,##0.0">
                  <c:v>14282.834527631099</c:v>
                </c:pt>
                <c:pt idx="4108" formatCode="#,##0.0">
                  <c:v>9269.4659825787494</c:v>
                </c:pt>
                <c:pt idx="4109" formatCode="#,##0.0">
                  <c:v>11064.664587130899</c:v>
                </c:pt>
                <c:pt idx="4110" formatCode="#,##0.0">
                  <c:v>9781.3155456438599</c:v>
                </c:pt>
                <c:pt idx="4111" formatCode="#,##0.0">
                  <c:v>10716.131905950801</c:v>
                </c:pt>
                <c:pt idx="4112" formatCode="#,##0.0">
                  <c:v>10497.1377313596</c:v>
                </c:pt>
                <c:pt idx="4113" formatCode="#,##0.0">
                  <c:v>11808.165864442901</c:v>
                </c:pt>
                <c:pt idx="4114" formatCode="#,##0.0">
                  <c:v>9507.0522905390899</c:v>
                </c:pt>
                <c:pt idx="4115" formatCode="#,##0.0">
                  <c:v>13455.9246283866</c:v>
                </c:pt>
                <c:pt idx="4116" formatCode="#,##0.0">
                  <c:v>13778.7642261252</c:v>
                </c:pt>
                <c:pt idx="4117" formatCode="#,##0.0">
                  <c:v>13817.859709356</c:v>
                </c:pt>
                <c:pt idx="4118" formatCode="#,##0.0">
                  <c:v>10790.3264859726</c:v>
                </c:pt>
                <c:pt idx="4119" formatCode="#,##0.0">
                  <c:v>12069.3610002971</c:v>
                </c:pt>
                <c:pt idx="4120" formatCode="#,##0.0">
                  <c:v>14828.788038185299</c:v>
                </c:pt>
                <c:pt idx="4121" formatCode="#,##0.0">
                  <c:v>12735.769012589601</c:v>
                </c:pt>
                <c:pt idx="4122" formatCode="#,##0.0">
                  <c:v>9069.1788776294197</c:v>
                </c:pt>
                <c:pt idx="4123" formatCode="#,##0.0">
                  <c:v>9151.7447258914799</c:v>
                </c:pt>
                <c:pt idx="4124" formatCode="#,##0.0">
                  <c:v>13039.509766580501</c:v>
                </c:pt>
                <c:pt idx="4125" formatCode="#,##0.0">
                  <c:v>8225.9323446936196</c:v>
                </c:pt>
                <c:pt idx="4126" formatCode="#,##0.0">
                  <c:v>14353.839873929899</c:v>
                </c:pt>
                <c:pt idx="4127" formatCode="#,##0.0">
                  <c:v>9955.2334529297295</c:v>
                </c:pt>
                <c:pt idx="4128" formatCode="#,##0.0">
                  <c:v>10322.521212686701</c:v>
                </c:pt>
                <c:pt idx="4129" formatCode="#,##0.0">
                  <c:v>9712.6479604921606</c:v>
                </c:pt>
                <c:pt idx="4130" formatCode="#,##0.0">
                  <c:v>8646.6654518992109</c:v>
                </c:pt>
                <c:pt idx="4131" formatCode="#,##0.0">
                  <c:v>12761.7958696272</c:v>
                </c:pt>
                <c:pt idx="4132" formatCode="#,##0.0">
                  <c:v>8681.8654761624803</c:v>
                </c:pt>
                <c:pt idx="4133" formatCode="#,##0.0">
                  <c:v>14804.849686450299</c:v>
                </c:pt>
                <c:pt idx="4134" formatCode="#,##0.0">
                  <c:v>9790.0227708902403</c:v>
                </c:pt>
                <c:pt idx="4135" formatCode="#,##0.0">
                  <c:v>11130.736424475101</c:v>
                </c:pt>
                <c:pt idx="4136" formatCode="#,##0.0">
                  <c:v>9889.2379100335693</c:v>
                </c:pt>
                <c:pt idx="4137" formatCode="#,##0.0">
                  <c:v>8588.4106293395307</c:v>
                </c:pt>
                <c:pt idx="4138" formatCode="#,##0.0">
                  <c:v>14608.3939465167</c:v>
                </c:pt>
                <c:pt idx="4139" formatCode="#,##0.0">
                  <c:v>9195.5454929835796</c:v>
                </c:pt>
                <c:pt idx="4140" formatCode="#,##0.0">
                  <c:v>11023.4612979348</c:v>
                </c:pt>
                <c:pt idx="4141" formatCode="#,##0.0">
                  <c:v>11310.8047315453</c:v>
                </c:pt>
                <c:pt idx="4142" formatCode="#,##0.0">
                  <c:v>16842.0659576453</c:v>
                </c:pt>
                <c:pt idx="4143" formatCode="#,##0.0">
                  <c:v>9406.5536969835393</c:v>
                </c:pt>
                <c:pt idx="4144" formatCode="#,##0.0">
                  <c:v>8252.0980007143608</c:v>
                </c:pt>
                <c:pt idx="4145" formatCode="#,##0.0">
                  <c:v>9492.51733091401</c:v>
                </c:pt>
                <c:pt idx="4146" formatCode="#,##0.0">
                  <c:v>8843.1707270116694</c:v>
                </c:pt>
                <c:pt idx="4147" formatCode="#,##0.0">
                  <c:v>12929.6108723531</c:v>
                </c:pt>
                <c:pt idx="4148" formatCode="#,##0.0">
                  <c:v>11774.1481409881</c:v>
                </c:pt>
                <c:pt idx="4149" formatCode="#,##0.0">
                  <c:v>13319.8992502249</c:v>
                </c:pt>
                <c:pt idx="4150" formatCode="#,##0.0">
                  <c:v>10695.827161470699</c:v>
                </c:pt>
                <c:pt idx="4151" formatCode="#,##0.0">
                  <c:v>13848.0920986478</c:v>
                </c:pt>
                <c:pt idx="4152" formatCode="#,##0.0">
                  <c:v>11958.657262820399</c:v>
                </c:pt>
                <c:pt idx="4153" formatCode="#,##0.0">
                  <c:v>8327.9668271224691</c:v>
                </c:pt>
                <c:pt idx="4154" formatCode="#,##0.0">
                  <c:v>11936.9628533184</c:v>
                </c:pt>
                <c:pt idx="4155" formatCode="#,##0.0">
                  <c:v>9269.5907142136293</c:v>
                </c:pt>
                <c:pt idx="4156" formatCode="#,##0.0">
                  <c:v>9221.5189182180802</c:v>
                </c:pt>
                <c:pt idx="4157" formatCode="#,##0.0">
                  <c:v>9640.1270369832291</c:v>
                </c:pt>
                <c:pt idx="4158" formatCode="#,##0.0">
                  <c:v>8803.4645291952002</c:v>
                </c:pt>
                <c:pt idx="4159" formatCode="#,##0.0">
                  <c:v>8806.6614859370093</c:v>
                </c:pt>
                <c:pt idx="4160" formatCode="#,##0.0">
                  <c:v>9323.4267861820299</c:v>
                </c:pt>
                <c:pt idx="4161" formatCode="#,##0.0">
                  <c:v>12674.2893884316</c:v>
                </c:pt>
                <c:pt idx="4162" formatCode="#,##0.0">
                  <c:v>9404.7683684332405</c:v>
                </c:pt>
                <c:pt idx="4163" formatCode="#,##0.0">
                  <c:v>8617.8536049992999</c:v>
                </c:pt>
                <c:pt idx="4164" formatCode="#,##0.0">
                  <c:v>11880.630924179201</c:v>
                </c:pt>
                <c:pt idx="4165" formatCode="#,##0.0">
                  <c:v>10235.084150176501</c:v>
                </c:pt>
                <c:pt idx="4166" formatCode="#,##0.0">
                  <c:v>11435.631312006901</c:v>
                </c:pt>
                <c:pt idx="4167" formatCode="#,##0.0">
                  <c:v>8355.5239433386505</c:v>
                </c:pt>
                <c:pt idx="4168" formatCode="#,##0.0">
                  <c:v>9735.6107579760101</c:v>
                </c:pt>
                <c:pt idx="4169" formatCode="#,##0.0">
                  <c:v>12458.3570765146</c:v>
                </c:pt>
                <c:pt idx="4170" formatCode="#,##0.0">
                  <c:v>10951.8486467195</c:v>
                </c:pt>
                <c:pt idx="4171" formatCode="#,##0.0">
                  <c:v>13303.08702089</c:v>
                </c:pt>
                <c:pt idx="4172" formatCode="#,##0.0">
                  <c:v>11128.5067773256</c:v>
                </c:pt>
                <c:pt idx="4173" formatCode="#,##0.0">
                  <c:v>8850.86299050661</c:v>
                </c:pt>
                <c:pt idx="4174" formatCode="#,##0.0">
                  <c:v>11965.7558476021</c:v>
                </c:pt>
                <c:pt idx="4175" formatCode="#,##0.0">
                  <c:v>8607.9967520230493</c:v>
                </c:pt>
                <c:pt idx="4176" formatCode="#,##0.0">
                  <c:v>8272.8929254855993</c:v>
                </c:pt>
                <c:pt idx="4177" formatCode="#,##0.0">
                  <c:v>8198.0263050307003</c:v>
                </c:pt>
                <c:pt idx="4178" formatCode="#,##0.0">
                  <c:v>20089.220827575198</c:v>
                </c:pt>
                <c:pt idx="4179" formatCode="#,##0.0">
                  <c:v>8423.3073302121993</c:v>
                </c:pt>
                <c:pt idx="4180" formatCode="#,##0.0">
                  <c:v>9589.1142257377505</c:v>
                </c:pt>
                <c:pt idx="4181" formatCode="#,##0.0">
                  <c:v>10683.4263330789</c:v>
                </c:pt>
                <c:pt idx="4182" formatCode="#,##0.0">
                  <c:v>10675.2463883521</c:v>
                </c:pt>
                <c:pt idx="4183" formatCode="#,##0.0">
                  <c:v>8807.8344583892595</c:v>
                </c:pt>
                <c:pt idx="4184" formatCode="#,##0.0">
                  <c:v>9623.9098697263998</c:v>
                </c:pt>
                <c:pt idx="4185" formatCode="#,##0.0">
                  <c:v>9319.2036520644197</c:v>
                </c:pt>
                <c:pt idx="4186" formatCode="#,##0.0">
                  <c:v>12098.6130624779</c:v>
                </c:pt>
                <c:pt idx="4187" formatCode="#,##0.0">
                  <c:v>9747.4087053536605</c:v>
                </c:pt>
                <c:pt idx="4188" formatCode="#,##0.0">
                  <c:v>14425.749470767299</c:v>
                </c:pt>
                <c:pt idx="4189" formatCode="#,##0.0">
                  <c:v>15829.1046834182</c:v>
                </c:pt>
                <c:pt idx="4190" formatCode="#,##0.0">
                  <c:v>9444.1275687749603</c:v>
                </c:pt>
                <c:pt idx="4191" formatCode="#,##0.0">
                  <c:v>8895.0113016991909</c:v>
                </c:pt>
                <c:pt idx="4192" formatCode="#,##0.0">
                  <c:v>14565.129345966299</c:v>
                </c:pt>
                <c:pt idx="4193" formatCode="#,##0.0">
                  <c:v>8330.9780233307793</c:v>
                </c:pt>
                <c:pt idx="4194" formatCode="#,##0.0">
                  <c:v>8813.6035598223407</c:v>
                </c:pt>
                <c:pt idx="4195" formatCode="#,##0.0">
                  <c:v>12594.585966856001</c:v>
                </c:pt>
                <c:pt idx="4196" formatCode="#,##0.0">
                  <c:v>9991.4861643312597</c:v>
                </c:pt>
                <c:pt idx="4197" formatCode="#,##0.0">
                  <c:v>9961.1270018714404</c:v>
                </c:pt>
                <c:pt idx="4198" formatCode="#,##0.0">
                  <c:v>8695.1560693864994</c:v>
                </c:pt>
                <c:pt idx="4199" formatCode="#,##0.0">
                  <c:v>9474.1072018703999</c:v>
                </c:pt>
                <c:pt idx="4200" formatCode="#,##0.0">
                  <c:v>10223.632638827101</c:v>
                </c:pt>
                <c:pt idx="4201" formatCode="#,##0.0">
                  <c:v>11873.814351524101</c:v>
                </c:pt>
                <c:pt idx="4202" formatCode="#,##0.0">
                  <c:v>9953.3660512004899</c:v>
                </c:pt>
                <c:pt idx="4203" formatCode="#,##0.0">
                  <c:v>11142.220162785299</c:v>
                </c:pt>
                <c:pt idx="4204" formatCode="#,##0.0">
                  <c:v>8537.4476519395193</c:v>
                </c:pt>
                <c:pt idx="4205" formatCode="#,##0.0">
                  <c:v>8396.1025794909492</c:v>
                </c:pt>
                <c:pt idx="4206" formatCode="#,##0.0">
                  <c:v>10411.6613785921</c:v>
                </c:pt>
                <c:pt idx="4207" formatCode="#,##0.0">
                  <c:v>12319.782193404501</c:v>
                </c:pt>
                <c:pt idx="4208" formatCode="#,##0.0">
                  <c:v>11227.1869042048</c:v>
                </c:pt>
                <c:pt idx="4209" formatCode="#,##0.0">
                  <c:v>9142.4342685873398</c:v>
                </c:pt>
                <c:pt idx="4210" formatCode="#,##0.0">
                  <c:v>9261.0948838931308</c:v>
                </c:pt>
                <c:pt idx="4211" formatCode="#,##0.0">
                  <c:v>8775.0323496382898</c:v>
                </c:pt>
                <c:pt idx="4212" formatCode="#,##0.0">
                  <c:v>8637.1632960915194</c:v>
                </c:pt>
                <c:pt idx="4213" formatCode="#,##0.0">
                  <c:v>9577.9669206446306</c:v>
                </c:pt>
                <c:pt idx="4214" formatCode="#,##0.0">
                  <c:v>8344.6883677585101</c:v>
                </c:pt>
                <c:pt idx="4215" formatCode="#,##0.0">
                  <c:v>9694.0864505600493</c:v>
                </c:pt>
                <c:pt idx="4216" formatCode="#,##0.0">
                  <c:v>8872.40416961142</c:v>
                </c:pt>
                <c:pt idx="4217" formatCode="#,##0.0">
                  <c:v>10322.0476581361</c:v>
                </c:pt>
                <c:pt idx="4218" formatCode="#,##0.0">
                  <c:v>10523.499178264699</c:v>
                </c:pt>
                <c:pt idx="4219" formatCode="#,##0.0">
                  <c:v>9541.2854020175</c:v>
                </c:pt>
                <c:pt idx="4220" formatCode="#,##0.0">
                  <c:v>12464.0281850554</c:v>
                </c:pt>
                <c:pt idx="4221" formatCode="#,##0.0">
                  <c:v>9371.0725405642406</c:v>
                </c:pt>
                <c:pt idx="4222" formatCode="#,##0.0">
                  <c:v>8865.2449820803704</c:v>
                </c:pt>
                <c:pt idx="4223" formatCode="#,##0.0">
                  <c:v>8598.5562245334204</c:v>
                </c:pt>
                <c:pt idx="4224" formatCode="#,##0.0">
                  <c:v>8541.9068452076699</c:v>
                </c:pt>
                <c:pt idx="4225" formatCode="#,##0.0">
                  <c:v>10835.562427897001</c:v>
                </c:pt>
                <c:pt idx="4226" formatCode="#,##0.0">
                  <c:v>10161.027251567801</c:v>
                </c:pt>
                <c:pt idx="4227" formatCode="#,##0.0">
                  <c:v>8660.2917050982196</c:v>
                </c:pt>
                <c:pt idx="4228" formatCode="#,##0.0">
                  <c:v>13896.919542333801</c:v>
                </c:pt>
                <c:pt idx="4229" formatCode="#,##0.0">
                  <c:v>11765.459842648999</c:v>
                </c:pt>
                <c:pt idx="4230" formatCode="#,##0.0">
                  <c:v>12213.134040271199</c:v>
                </c:pt>
                <c:pt idx="4231" formatCode="#,##0.0">
                  <c:v>8682.4324867305095</c:v>
                </c:pt>
                <c:pt idx="4232" formatCode="#,##0.0">
                  <c:v>10514.9636318671</c:v>
                </c:pt>
                <c:pt idx="4233" formatCode="#,##0.0">
                  <c:v>9077.78020485667</c:v>
                </c:pt>
                <c:pt idx="4234" formatCode="#,##0.0">
                  <c:v>17024.975821883701</c:v>
                </c:pt>
                <c:pt idx="4235" formatCode="#,##0.0">
                  <c:v>12030.7765932735</c:v>
                </c:pt>
                <c:pt idx="4236" formatCode="#,##0.0">
                  <c:v>17293.4130148023</c:v>
                </c:pt>
                <c:pt idx="4237" formatCode="#,##0.0">
                  <c:v>10203.5405590727</c:v>
                </c:pt>
                <c:pt idx="4238" formatCode="#,##0.0">
                  <c:v>10341.775439360201</c:v>
                </c:pt>
                <c:pt idx="4239" formatCode="#,##0.0">
                  <c:v>11018.8767826238</c:v>
                </c:pt>
                <c:pt idx="4240" formatCode="#,##0.0">
                  <c:v>11833.414335405299</c:v>
                </c:pt>
                <c:pt idx="4241" formatCode="#,##0.0">
                  <c:v>10151.598610340699</c:v>
                </c:pt>
                <c:pt idx="4242" formatCode="#,##0.0">
                  <c:v>8469.4096103989705</c:v>
                </c:pt>
                <c:pt idx="4243" formatCode="#,##0.0">
                  <c:v>9838.4805144445309</c:v>
                </c:pt>
                <c:pt idx="4244" formatCode="#,##0.0">
                  <c:v>12484.111060240601</c:v>
                </c:pt>
                <c:pt idx="4245" formatCode="#,##0.0">
                  <c:v>8718.7357929396203</c:v>
                </c:pt>
                <c:pt idx="4246" formatCode="#,##0.0">
                  <c:v>9085.9075978772307</c:v>
                </c:pt>
                <c:pt idx="4247" formatCode="#,##0.0">
                  <c:v>9117.9043037336596</c:v>
                </c:pt>
                <c:pt idx="4248" formatCode="#,##0.0">
                  <c:v>8647.2131769590596</c:v>
                </c:pt>
                <c:pt idx="4249" formatCode="#,##0.0">
                  <c:v>11794.9620002836</c:v>
                </c:pt>
                <c:pt idx="4250" formatCode="#,##0.0">
                  <c:v>9011.6676869139792</c:v>
                </c:pt>
                <c:pt idx="4251" formatCode="#,##0.0">
                  <c:v>9828.4508567735793</c:v>
                </c:pt>
                <c:pt idx="4252" formatCode="#,##0.0">
                  <c:v>15438.940840838201</c:v>
                </c:pt>
                <c:pt idx="4253" formatCode="#,##0.0">
                  <c:v>14220.0697484352</c:v>
                </c:pt>
                <c:pt idx="4254" formatCode="#,##0.0">
                  <c:v>17173.217155914201</c:v>
                </c:pt>
                <c:pt idx="4255" formatCode="#,##0.0">
                  <c:v>11377.031892517</c:v>
                </c:pt>
                <c:pt idx="4256" formatCode="#,##0.0">
                  <c:v>12558.916055055701</c:v>
                </c:pt>
                <c:pt idx="4257" formatCode="#,##0.0">
                  <c:v>11313.852119606299</c:v>
                </c:pt>
                <c:pt idx="4258" formatCode="#,##0.0">
                  <c:v>10198.6857763072</c:v>
                </c:pt>
                <c:pt idx="4259" formatCode="#,##0.0">
                  <c:v>9173.5739250359602</c:v>
                </c:pt>
                <c:pt idx="4260" formatCode="#,##0.0">
                  <c:v>11409.454196275499</c:v>
                </c:pt>
                <c:pt idx="4261" formatCode="#,##0.0">
                  <c:v>10571.4719501581</c:v>
                </c:pt>
                <c:pt idx="4262" formatCode="#,##0.0">
                  <c:v>8654.65674079569</c:v>
                </c:pt>
                <c:pt idx="4263" formatCode="#,##0.0">
                  <c:v>9478.6369862103802</c:v>
                </c:pt>
                <c:pt idx="4264" formatCode="#,##0.0">
                  <c:v>10744.0573828713</c:v>
                </c:pt>
                <c:pt idx="4265" formatCode="#,##0.0">
                  <c:v>8786.6645372829698</c:v>
                </c:pt>
                <c:pt idx="4266" formatCode="#,##0.0">
                  <c:v>10107.6968003526</c:v>
                </c:pt>
                <c:pt idx="4267" formatCode="#,##0.0">
                  <c:v>12204.490744377201</c:v>
                </c:pt>
                <c:pt idx="4268" formatCode="#,##0.0">
                  <c:v>8191.7032043446197</c:v>
                </c:pt>
                <c:pt idx="4269" formatCode="#,##0.0">
                  <c:v>11200.5018328932</c:v>
                </c:pt>
                <c:pt idx="4270" formatCode="#,##0.0">
                  <c:v>8317.3323256951498</c:v>
                </c:pt>
                <c:pt idx="4271" formatCode="#,##0.0">
                  <c:v>9516.7026001217</c:v>
                </c:pt>
                <c:pt idx="4272" formatCode="#,##0.0">
                  <c:v>9505.4349865365693</c:v>
                </c:pt>
                <c:pt idx="4273" formatCode="#,##0.0">
                  <c:v>11431.5199843303</c:v>
                </c:pt>
                <c:pt idx="4274" formatCode="#,##0.0">
                  <c:v>8721.6573521324899</c:v>
                </c:pt>
                <c:pt idx="4275" formatCode="#,##0.0">
                  <c:v>8156.5352536747896</c:v>
                </c:pt>
                <c:pt idx="4276" formatCode="#,##0.0">
                  <c:v>8654.6000540834593</c:v>
                </c:pt>
                <c:pt idx="4277" formatCode="#,##0.0">
                  <c:v>12338.213355420499</c:v>
                </c:pt>
                <c:pt idx="4278" formatCode="#,##0.0">
                  <c:v>8389.5443626270899</c:v>
                </c:pt>
                <c:pt idx="4279" formatCode="#,##0.0">
                  <c:v>8965.8913839627803</c:v>
                </c:pt>
                <c:pt idx="4280" formatCode="#,##0.0">
                  <c:v>11400.7786698663</c:v>
                </c:pt>
                <c:pt idx="4281" formatCode="#,##0.0">
                  <c:v>8392.06110075367</c:v>
                </c:pt>
                <c:pt idx="4282" formatCode="#,##0.0">
                  <c:v>12700.7851220551</c:v>
                </c:pt>
                <c:pt idx="4283" formatCode="#,##0.0">
                  <c:v>10985.7368551207</c:v>
                </c:pt>
                <c:pt idx="4284" formatCode="#,##0.0">
                  <c:v>8250.3042290978992</c:v>
                </c:pt>
                <c:pt idx="4285" formatCode="#,##0.0">
                  <c:v>8339.9943628955098</c:v>
                </c:pt>
                <c:pt idx="4286" formatCode="#,##0.0">
                  <c:v>8749.7912907940699</c:v>
                </c:pt>
                <c:pt idx="4287" formatCode="#,##0.0">
                  <c:v>17501.8734389282</c:v>
                </c:pt>
                <c:pt idx="4288" formatCode="#,##0.0">
                  <c:v>11847.859485533299</c:v>
                </c:pt>
                <c:pt idx="4289" formatCode="#,##0.0">
                  <c:v>13103.1807828038</c:v>
                </c:pt>
                <c:pt idx="4290" formatCode="#,##0.0">
                  <c:v>11368.748582325599</c:v>
                </c:pt>
                <c:pt idx="4291" formatCode="#,##0.0">
                  <c:v>9093.8786958441196</c:v>
                </c:pt>
                <c:pt idx="4292" formatCode="#,##0.0">
                  <c:v>15220.1002461522</c:v>
                </c:pt>
                <c:pt idx="4293" formatCode="#,##0.0">
                  <c:v>9649.8805210194696</c:v>
                </c:pt>
                <c:pt idx="4294" formatCode="#,##0.0">
                  <c:v>9973.6330942168606</c:v>
                </c:pt>
                <c:pt idx="4295" formatCode="#,##0.0">
                  <c:v>9119.6287231210499</c:v>
                </c:pt>
                <c:pt idx="4296" formatCode="#,##0.0">
                  <c:v>9667.9698603303495</c:v>
                </c:pt>
                <c:pt idx="4297" formatCode="#,##0.0">
                  <c:v>9369.9523233892796</c:v>
                </c:pt>
                <c:pt idx="4298" formatCode="#,##0.0">
                  <c:v>10113.2690285716</c:v>
                </c:pt>
                <c:pt idx="4299" formatCode="#,##0.0">
                  <c:v>9623.04452738697</c:v>
                </c:pt>
                <c:pt idx="4300" formatCode="#,##0.0">
                  <c:v>10095.8001529181</c:v>
                </c:pt>
                <c:pt idx="4301" formatCode="#,##0.0">
                  <c:v>10207.888321304699</c:v>
                </c:pt>
                <c:pt idx="4302" formatCode="#,##0.0">
                  <c:v>8277.7025946419908</c:v>
                </c:pt>
                <c:pt idx="4303" formatCode="#,##0.0">
                  <c:v>9243.37488652508</c:v>
                </c:pt>
                <c:pt idx="4304" formatCode="#,##0.0">
                  <c:v>11456.476663446099</c:v>
                </c:pt>
                <c:pt idx="4305" formatCode="#,##0.0">
                  <c:v>8995.0497752626998</c:v>
                </c:pt>
                <c:pt idx="4306" formatCode="#,##0.0">
                  <c:v>14183.857105248</c:v>
                </c:pt>
                <c:pt idx="4307" formatCode="#,##0.0">
                  <c:v>9783.3602860672308</c:v>
                </c:pt>
                <c:pt idx="4308" formatCode="#,##0.0">
                  <c:v>14866.209241660899</c:v>
                </c:pt>
                <c:pt idx="4309" formatCode="#,##0.0">
                  <c:v>12922.667717082801</c:v>
                </c:pt>
                <c:pt idx="4310" formatCode="#,##0.0">
                  <c:v>8412.8972447698907</c:v>
                </c:pt>
                <c:pt idx="4311" formatCode="#,##0.0">
                  <c:v>17982.1218215433</c:v>
                </c:pt>
                <c:pt idx="4312" formatCode="#,##0.0">
                  <c:v>11803.065618394199</c:v>
                </c:pt>
                <c:pt idx="4313" formatCode="#,##0.0">
                  <c:v>9440.7885663170291</c:v>
                </c:pt>
                <c:pt idx="4314" formatCode="#,##0.0">
                  <c:v>8362.8705258714308</c:v>
                </c:pt>
                <c:pt idx="4315" formatCode="#,##0.0">
                  <c:v>8604.3017901197909</c:v>
                </c:pt>
                <c:pt idx="4316" formatCode="#,##0.0">
                  <c:v>13188.9473937077</c:v>
                </c:pt>
                <c:pt idx="4317" formatCode="#,##0.0">
                  <c:v>10922.1021642205</c:v>
                </c:pt>
                <c:pt idx="4318" formatCode="#,##0.0">
                  <c:v>8265.2224437016994</c:v>
                </c:pt>
                <c:pt idx="4319" formatCode="#,##0.0">
                  <c:v>15281.9879238472</c:v>
                </c:pt>
                <c:pt idx="4320" formatCode="#,##0.0">
                  <c:v>9779.8331128380996</c:v>
                </c:pt>
                <c:pt idx="4321" formatCode="#,##0.0">
                  <c:v>10486.1344298164</c:v>
                </c:pt>
                <c:pt idx="4322" formatCode="#,##0.0">
                  <c:v>9045.7322295686099</c:v>
                </c:pt>
                <c:pt idx="4323" formatCode="#,##0.0">
                  <c:v>9842.4017313143995</c:v>
                </c:pt>
                <c:pt idx="4324" formatCode="#,##0.0">
                  <c:v>11173.3849394235</c:v>
                </c:pt>
                <c:pt idx="4325" formatCode="#,##0.0">
                  <c:v>8997.3286438550895</c:v>
                </c:pt>
                <c:pt idx="4326" formatCode="#,##0.0">
                  <c:v>8925.3848931183602</c:v>
                </c:pt>
                <c:pt idx="4327" formatCode="#,##0.0">
                  <c:v>8285.5217125964591</c:v>
                </c:pt>
                <c:pt idx="4328" formatCode="#,##0.0">
                  <c:v>10337.0485778358</c:v>
                </c:pt>
                <c:pt idx="4329" formatCode="#,##0.0">
                  <c:v>9731.1600011881892</c:v>
                </c:pt>
                <c:pt idx="4330" formatCode="#,##0.0">
                  <c:v>8936.2479150795207</c:v>
                </c:pt>
                <c:pt idx="4331" formatCode="#,##0.0">
                  <c:v>11360.3108706742</c:v>
                </c:pt>
                <c:pt idx="4332" formatCode="#,##0.0">
                  <c:v>10925.630200538801</c:v>
                </c:pt>
                <c:pt idx="4333" formatCode="#,##0.0">
                  <c:v>11009.361630659199</c:v>
                </c:pt>
                <c:pt idx="4334" formatCode="#,##0.0">
                  <c:v>12590.223733274801</c:v>
                </c:pt>
                <c:pt idx="4335" formatCode="#,##0.0">
                  <c:v>12818.808942028199</c:v>
                </c:pt>
                <c:pt idx="4336" formatCode="#,##0.0">
                  <c:v>9498.9124309665203</c:v>
                </c:pt>
                <c:pt idx="4337" formatCode="#,##0.0">
                  <c:v>8734.0264825079594</c:v>
                </c:pt>
                <c:pt idx="4338" formatCode="#,##0.0">
                  <c:v>9043.8671468623506</c:v>
                </c:pt>
                <c:pt idx="4339" formatCode="#,##0.0">
                  <c:v>10427.258999391701</c:v>
                </c:pt>
                <c:pt idx="4340" formatCode="#,##0.0">
                  <c:v>13724.694165078499</c:v>
                </c:pt>
                <c:pt idx="4341" formatCode="#,##0.0">
                  <c:v>9342.0475958542993</c:v>
                </c:pt>
                <c:pt idx="4342" formatCode="#,##0.0">
                  <c:v>14281.625889122201</c:v>
                </c:pt>
                <c:pt idx="4343" formatCode="#,##0.0">
                  <c:v>12883.516163473099</c:v>
                </c:pt>
                <c:pt idx="4344" formatCode="#,##0.0">
                  <c:v>8587.13018430179</c:v>
                </c:pt>
                <c:pt idx="4345" formatCode="#,##0.0">
                  <c:v>12942.2785894812</c:v>
                </c:pt>
                <c:pt idx="4346" formatCode="#,##0.0">
                  <c:v>8984.3055187485206</c:v>
                </c:pt>
                <c:pt idx="4347" formatCode="#,##0.0">
                  <c:v>17878.235300740798</c:v>
                </c:pt>
                <c:pt idx="4348" formatCode="#,##0.0">
                  <c:v>11148.9611684965</c:v>
                </c:pt>
                <c:pt idx="4349" formatCode="#,##0.0">
                  <c:v>10277.326846587501</c:v>
                </c:pt>
                <c:pt idx="4350" formatCode="#,##0.0">
                  <c:v>8778.8102868761998</c:v>
                </c:pt>
                <c:pt idx="4351" formatCode="#,##0.0">
                  <c:v>10891.828586282199</c:v>
                </c:pt>
                <c:pt idx="4352" formatCode="#,##0.0">
                  <c:v>10579.206523909001</c:v>
                </c:pt>
                <c:pt idx="4353" formatCode="#,##0.0">
                  <c:v>13997.4552148405</c:v>
                </c:pt>
                <c:pt idx="4354" formatCode="#,##0.0">
                  <c:v>9409.7858175505899</c:v>
                </c:pt>
                <c:pt idx="4355" formatCode="#,##0.0">
                  <c:v>11796.4910439097</c:v>
                </c:pt>
                <c:pt idx="4356" formatCode="#,##0.0">
                  <c:v>9554.8398298076099</c:v>
                </c:pt>
                <c:pt idx="4357" formatCode="#,##0.0">
                  <c:v>9558.0151240906798</c:v>
                </c:pt>
                <c:pt idx="4358" formatCode="#,##0.0">
                  <c:v>13586.5383122079</c:v>
                </c:pt>
                <c:pt idx="4359" formatCode="#,##0.0">
                  <c:v>10035.464768458</c:v>
                </c:pt>
                <c:pt idx="4360" formatCode="#,##0.0">
                  <c:v>9123.1202251900304</c:v>
                </c:pt>
                <c:pt idx="4361" formatCode="#,##0.0">
                  <c:v>8665.2407611345898</c:v>
                </c:pt>
                <c:pt idx="4362" formatCode="#,##0.0">
                  <c:v>11566.203441731899</c:v>
                </c:pt>
                <c:pt idx="4363" formatCode="#,##0.0">
                  <c:v>10675.376261411</c:v>
                </c:pt>
                <c:pt idx="4364" formatCode="#,##0.0">
                  <c:v>12569.5112833573</c:v>
                </c:pt>
                <c:pt idx="4365" formatCode="#,##0.0">
                  <c:v>15579.1490135433</c:v>
                </c:pt>
                <c:pt idx="4366" formatCode="#,##0.0">
                  <c:v>8153.8483272724498</c:v>
                </c:pt>
                <c:pt idx="4367" formatCode="#,##0.0">
                  <c:v>8281.5135995132296</c:v>
                </c:pt>
                <c:pt idx="4368" formatCode="#,##0.0">
                  <c:v>8697.5950997719701</c:v>
                </c:pt>
                <c:pt idx="4369" formatCode="#,##0.0">
                  <c:v>11915.9656813282</c:v>
                </c:pt>
                <c:pt idx="4370" formatCode="#,##0.0">
                  <c:v>10191.8868461776</c:v>
                </c:pt>
                <c:pt idx="4371" formatCode="#,##0.0">
                  <c:v>9954.5742147484198</c:v>
                </c:pt>
                <c:pt idx="4372" formatCode="#,##0.0">
                  <c:v>8820.9516095996405</c:v>
                </c:pt>
                <c:pt idx="4373" formatCode="#,##0.0">
                  <c:v>11011.808494262301</c:v>
                </c:pt>
                <c:pt idx="4374" formatCode="#,##0.0">
                  <c:v>11740.0747246232</c:v>
                </c:pt>
                <c:pt idx="4375" formatCode="#,##0.0">
                  <c:v>8207.6486614823298</c:v>
                </c:pt>
                <c:pt idx="4376" formatCode="#,##0.0">
                  <c:v>10294.2608269968</c:v>
                </c:pt>
                <c:pt idx="4377" formatCode="#,##0.0">
                  <c:v>10937.3523269834</c:v>
                </c:pt>
                <c:pt idx="4378" formatCode="#,##0.0">
                  <c:v>8400.6072591332395</c:v>
                </c:pt>
                <c:pt idx="4379" formatCode="#,##0.0">
                  <c:v>9263.6864538819591</c:v>
                </c:pt>
                <c:pt idx="4380" formatCode="#,##0.0">
                  <c:v>17691.7556737368</c:v>
                </c:pt>
                <c:pt idx="4381" formatCode="#,##0.0">
                  <c:v>9566.3679297730305</c:v>
                </c:pt>
                <c:pt idx="4382" formatCode="#,##0.0">
                  <c:v>8500.3866961478598</c:v>
                </c:pt>
                <c:pt idx="4383" formatCode="#,##0.0">
                  <c:v>8165.1650234379604</c:v>
                </c:pt>
                <c:pt idx="4384" formatCode="#,##0.0">
                  <c:v>10250.2990335912</c:v>
                </c:pt>
                <c:pt idx="4385" formatCode="#,##0.0">
                  <c:v>13016.22058687</c:v>
                </c:pt>
                <c:pt idx="4386" formatCode="#,##0.0">
                  <c:v>11925.628134321099</c:v>
                </c:pt>
                <c:pt idx="4387" formatCode="#,##0.0">
                  <c:v>10066.4761160052</c:v>
                </c:pt>
                <c:pt idx="4388" formatCode="#,##0.0">
                  <c:v>8590.2852457096906</c:v>
                </c:pt>
                <c:pt idx="4389" formatCode="#,##0.0">
                  <c:v>14801.977195094199</c:v>
                </c:pt>
                <c:pt idx="4390" formatCode="#,##0.0">
                  <c:v>8612.4523416918</c:v>
                </c:pt>
                <c:pt idx="4391" formatCode="#,##0.0">
                  <c:v>9891.3209033164203</c:v>
                </c:pt>
                <c:pt idx="4392" formatCode="#,##0.0">
                  <c:v>10118.497434446001</c:v>
                </c:pt>
                <c:pt idx="4393" formatCode="#,##0.0">
                  <c:v>9448.6477976431506</c:v>
                </c:pt>
                <c:pt idx="4394" formatCode="#,##0.0">
                  <c:v>8872.8473822328506</c:v>
                </c:pt>
                <c:pt idx="4395" formatCode="#,##0.0">
                  <c:v>9243.9198444794692</c:v>
                </c:pt>
                <c:pt idx="4396" formatCode="#,##0.0">
                  <c:v>15619.576295955199</c:v>
                </c:pt>
                <c:pt idx="4397" formatCode="#,##0.0">
                  <c:v>9169.5474287750894</c:v>
                </c:pt>
                <c:pt idx="4398" formatCode="#,##0.0">
                  <c:v>10279.364405484799</c:v>
                </c:pt>
                <c:pt idx="4399" formatCode="#,##0.0">
                  <c:v>11647.1154008833</c:v>
                </c:pt>
                <c:pt idx="4400" formatCode="#,##0.0">
                  <c:v>12438.96991281</c:v>
                </c:pt>
                <c:pt idx="4401" formatCode="#,##0.0">
                  <c:v>9639.2352220639204</c:v>
                </c:pt>
                <c:pt idx="4402" formatCode="#,##0.0">
                  <c:v>9609.4177805399195</c:v>
                </c:pt>
                <c:pt idx="4403" formatCode="#,##0.0">
                  <c:v>12726.4290975925</c:v>
                </c:pt>
                <c:pt idx="4404" formatCode="#,##0.0">
                  <c:v>8454.3196857702496</c:v>
                </c:pt>
                <c:pt idx="4405" formatCode="#,##0.0">
                  <c:v>9706.3059421313301</c:v>
                </c:pt>
                <c:pt idx="4406" formatCode="#,##0.0">
                  <c:v>10651.9677974184</c:v>
                </c:pt>
                <c:pt idx="4407" formatCode="#,##0.0">
                  <c:v>8305.3391517929194</c:v>
                </c:pt>
                <c:pt idx="4408" formatCode="#,##0.0">
                  <c:v>8471.6744185474199</c:v>
                </c:pt>
                <c:pt idx="4409" formatCode="#,##0.0">
                  <c:v>12197.548763248</c:v>
                </c:pt>
                <c:pt idx="4410" formatCode="#,##0.0">
                  <c:v>22601.150865731601</c:v>
                </c:pt>
                <c:pt idx="4411" formatCode="#,##0.0">
                  <c:v>15168.6115522204</c:v>
                </c:pt>
                <c:pt idx="4412" formatCode="#,##0.0">
                  <c:v>10481.7069242778</c:v>
                </c:pt>
                <c:pt idx="4413" formatCode="#,##0.0">
                  <c:v>10410.676533203299</c:v>
                </c:pt>
                <c:pt idx="4414" formatCode="#,##0.0">
                  <c:v>8301.32224895326</c:v>
                </c:pt>
                <c:pt idx="4415" formatCode="#,##0.0">
                  <c:v>8394.6032513464306</c:v>
                </c:pt>
                <c:pt idx="4416" formatCode="#,##0.0">
                  <c:v>9561.7067909931102</c:v>
                </c:pt>
                <c:pt idx="4417" formatCode="#,##0.0">
                  <c:v>9620.1623083844806</c:v>
                </c:pt>
                <c:pt idx="4418" formatCode="#,##0.0">
                  <c:v>9315.5934812810192</c:v>
                </c:pt>
                <c:pt idx="4419" formatCode="#,##0.0">
                  <c:v>14477.299190531599</c:v>
                </c:pt>
                <c:pt idx="4420" formatCode="#,##0.0">
                  <c:v>9830.9704957576396</c:v>
                </c:pt>
                <c:pt idx="4421" formatCode="#,##0.0">
                  <c:v>8738.0372385133996</c:v>
                </c:pt>
                <c:pt idx="4422" formatCode="#,##0.0">
                  <c:v>8967.1949071073795</c:v>
                </c:pt>
                <c:pt idx="4423" formatCode="#,##0.0">
                  <c:v>9702.89655021402</c:v>
                </c:pt>
                <c:pt idx="4424" formatCode="#,##0.0">
                  <c:v>10430.799756496401</c:v>
                </c:pt>
                <c:pt idx="4425" formatCode="#,##0.0">
                  <c:v>12462.2036656165</c:v>
                </c:pt>
                <c:pt idx="4426" formatCode="#,##0.0">
                  <c:v>13634.8130700272</c:v>
                </c:pt>
                <c:pt idx="4427" formatCode="#,##0.0">
                  <c:v>8237.2954446255608</c:v>
                </c:pt>
                <c:pt idx="4428" formatCode="#,##0.0">
                  <c:v>9666.8045569832902</c:v>
                </c:pt>
                <c:pt idx="4429" formatCode="#,##0.0">
                  <c:v>11012.2223758031</c:v>
                </c:pt>
                <c:pt idx="4430" formatCode="#,##0.0">
                  <c:v>9658.1551836298404</c:v>
                </c:pt>
                <c:pt idx="4431" formatCode="#,##0.0">
                  <c:v>13103.7578864264</c:v>
                </c:pt>
                <c:pt idx="4432" formatCode="#,##0.0">
                  <c:v>13106.989560190101</c:v>
                </c:pt>
                <c:pt idx="4433" formatCode="#,##0.0">
                  <c:v>9632.0362528612804</c:v>
                </c:pt>
                <c:pt idx="4434" formatCode="#,##0.0">
                  <c:v>9073.3616686278492</c:v>
                </c:pt>
                <c:pt idx="4435" formatCode="#,##0.0">
                  <c:v>12671.173071768901</c:v>
                </c:pt>
                <c:pt idx="4436" formatCode="#,##0.0">
                  <c:v>8879.7836036695899</c:v>
                </c:pt>
                <c:pt idx="4437" formatCode="#,##0.0">
                  <c:v>9027.0829043844296</c:v>
                </c:pt>
                <c:pt idx="4438" formatCode="#,##0.0">
                  <c:v>14199.2259051564</c:v>
                </c:pt>
                <c:pt idx="4439" formatCode="#,##0.0">
                  <c:v>10029.580253605</c:v>
                </c:pt>
                <c:pt idx="4440" formatCode="#,##0.0">
                  <c:v>10578.4740290555</c:v>
                </c:pt>
                <c:pt idx="4441" formatCode="#,##0.0">
                  <c:v>8326.9833567021997</c:v>
                </c:pt>
                <c:pt idx="4442" formatCode="#,##0.0">
                  <c:v>8856.3939815355407</c:v>
                </c:pt>
                <c:pt idx="4443" formatCode="#,##0.0">
                  <c:v>10228.3066969017</c:v>
                </c:pt>
                <c:pt idx="4444" formatCode="#,##0.0">
                  <c:v>16515.511888823799</c:v>
                </c:pt>
                <c:pt idx="4445" formatCode="#,##0.0">
                  <c:v>10014.382467282499</c:v>
                </c:pt>
                <c:pt idx="4446" formatCode="#,##0.0">
                  <c:v>12254.7635037974</c:v>
                </c:pt>
                <c:pt idx="4447" formatCode="#,##0.0">
                  <c:v>9490.7490424171792</c:v>
                </c:pt>
                <c:pt idx="4448" formatCode="#,##0.0">
                  <c:v>13688.248564042</c:v>
                </c:pt>
                <c:pt idx="4449" formatCode="#,##0.0">
                  <c:v>10511.596848250099</c:v>
                </c:pt>
                <c:pt idx="4450" formatCode="#,##0.0">
                  <c:v>9670.5975165192904</c:v>
                </c:pt>
                <c:pt idx="4451" formatCode="#,##0.0">
                  <c:v>15250.5521290372</c:v>
                </c:pt>
                <c:pt idx="4452" formatCode="#,##0.0">
                  <c:v>9201.1322383781899</c:v>
                </c:pt>
                <c:pt idx="4453" formatCode="#,##0.0">
                  <c:v>9220.0119375098202</c:v>
                </c:pt>
                <c:pt idx="4454" formatCode="#,##0.0">
                  <c:v>10225.768976830699</c:v>
                </c:pt>
                <c:pt idx="4455" formatCode="#,##0.0">
                  <c:v>11069.3166953402</c:v>
                </c:pt>
                <c:pt idx="4456" formatCode="#,##0.0">
                  <c:v>10921.7359191986</c:v>
                </c:pt>
                <c:pt idx="4457" formatCode="#,##0.0">
                  <c:v>9779.3760171533304</c:v>
                </c:pt>
                <c:pt idx="4458" formatCode="#,##0.0">
                  <c:v>8514.1064097192502</c:v>
                </c:pt>
                <c:pt idx="4459" formatCode="#,##0.0">
                  <c:v>9068.5736090397604</c:v>
                </c:pt>
                <c:pt idx="4460" formatCode="#,##0.0">
                  <c:v>9976.8447229154208</c:v>
                </c:pt>
                <c:pt idx="4461" formatCode="#,##0.0">
                  <c:v>12891.9323021738</c:v>
                </c:pt>
                <c:pt idx="4462" formatCode="#,##0.0">
                  <c:v>8270.2481495226093</c:v>
                </c:pt>
                <c:pt idx="4463" formatCode="#,##0.0">
                  <c:v>15434.6247441545</c:v>
                </c:pt>
                <c:pt idx="4464" formatCode="#,##0.0">
                  <c:v>8166.1138087588297</c:v>
                </c:pt>
                <c:pt idx="4465" formatCode="#,##0.0">
                  <c:v>9484.1473458620203</c:v>
                </c:pt>
                <c:pt idx="4466" formatCode="#,##0.0">
                  <c:v>8186.3286439756803</c:v>
                </c:pt>
                <c:pt idx="4467" formatCode="#,##0.0">
                  <c:v>9638.4093887951203</c:v>
                </c:pt>
                <c:pt idx="4468" formatCode="#,##0.0">
                  <c:v>8263.2591271792899</c:v>
                </c:pt>
                <c:pt idx="4469" formatCode="#,##0.0">
                  <c:v>8453.5458377367504</c:v>
                </c:pt>
                <c:pt idx="4470" formatCode="#,##0.0">
                  <c:v>9483.0609597958792</c:v>
                </c:pt>
                <c:pt idx="4471" formatCode="#,##0.0">
                  <c:v>8413.4955716801305</c:v>
                </c:pt>
                <c:pt idx="4472" formatCode="#,##0.0">
                  <c:v>20882.5079118631</c:v>
                </c:pt>
                <c:pt idx="4473" formatCode="#,##0.0">
                  <c:v>12395.612934785</c:v>
                </c:pt>
                <c:pt idx="4474" formatCode="#,##0.0">
                  <c:v>17405.714499822199</c:v>
                </c:pt>
                <c:pt idx="4475" formatCode="#,##0.0">
                  <c:v>10067.9427081748</c:v>
                </c:pt>
                <c:pt idx="4476" formatCode="#,##0.0">
                  <c:v>10248.483620924801</c:v>
                </c:pt>
                <c:pt idx="4477" formatCode="#,##0.0">
                  <c:v>8449.8146581301098</c:v>
                </c:pt>
                <c:pt idx="4478" formatCode="#,##0.0">
                  <c:v>8755.4158636210905</c:v>
                </c:pt>
                <c:pt idx="4479" formatCode="#,##0.0">
                  <c:v>11169.320107768999</c:v>
                </c:pt>
                <c:pt idx="4480" formatCode="#,##0.0">
                  <c:v>8188.6106806297903</c:v>
                </c:pt>
                <c:pt idx="4481" formatCode="#,##0.0">
                  <c:v>9055.7413535715805</c:v>
                </c:pt>
                <c:pt idx="4482" formatCode="#,##0.0">
                  <c:v>11667.3574389074</c:v>
                </c:pt>
                <c:pt idx="4483" formatCode="#,##0.0">
                  <c:v>12202.9990298677</c:v>
                </c:pt>
                <c:pt idx="4484" formatCode="#,##0.0">
                  <c:v>13280.603096082499</c:v>
                </c:pt>
                <c:pt idx="4485" formatCode="#,##0.0">
                  <c:v>18669.667238289599</c:v>
                </c:pt>
                <c:pt idx="4486" formatCode="#,##0.0">
                  <c:v>8939.9962131945395</c:v>
                </c:pt>
                <c:pt idx="4487" formatCode="#,##0.0">
                  <c:v>10381.475886190001</c:v>
                </c:pt>
                <c:pt idx="4488" formatCode="#,##0.0">
                  <c:v>8600.2477357548105</c:v>
                </c:pt>
                <c:pt idx="4489" formatCode="#,##0.0">
                  <c:v>10068.060857869301</c:v>
                </c:pt>
                <c:pt idx="4490" formatCode="#,##0.0">
                  <c:v>10723.145824536399</c:v>
                </c:pt>
                <c:pt idx="4491" formatCode="#,##0.0">
                  <c:v>13221.0433492548</c:v>
                </c:pt>
                <c:pt idx="4492" formatCode="#,##0.0">
                  <c:v>9102.7660967947304</c:v>
                </c:pt>
                <c:pt idx="4493" formatCode="#,##0.0">
                  <c:v>12872.0529784721</c:v>
                </c:pt>
                <c:pt idx="4494" formatCode="#,##0.0">
                  <c:v>11066.4789134603</c:v>
                </c:pt>
                <c:pt idx="4495" formatCode="#,##0.0">
                  <c:v>8459.9737698640201</c:v>
                </c:pt>
                <c:pt idx="4496" formatCode="#,##0.0">
                  <c:v>8716.1785216237604</c:v>
                </c:pt>
                <c:pt idx="4497" formatCode="#,##0.0">
                  <c:v>11882.468652682701</c:v>
                </c:pt>
                <c:pt idx="4498" formatCode="#,##0.0">
                  <c:v>10774.091266450199</c:v>
                </c:pt>
                <c:pt idx="4499" formatCode="#,##0.0">
                  <c:v>9289.8932884131409</c:v>
                </c:pt>
                <c:pt idx="4500" formatCode="#,##0.0">
                  <c:v>13662.9911716841</c:v>
                </c:pt>
                <c:pt idx="4501" formatCode="#,##0.0">
                  <c:v>13570.7064034218</c:v>
                </c:pt>
                <c:pt idx="4502" formatCode="#,##0.0">
                  <c:v>9405.4519356646306</c:v>
                </c:pt>
                <c:pt idx="4503" formatCode="#,##0.0">
                  <c:v>9631.2145077231999</c:v>
                </c:pt>
                <c:pt idx="4504" formatCode="#,##0.0">
                  <c:v>8677.6416594826806</c:v>
                </c:pt>
                <c:pt idx="4505" formatCode="#,##0.0">
                  <c:v>8757.4198018155003</c:v>
                </c:pt>
                <c:pt idx="4506" formatCode="#,##0.0">
                  <c:v>13282.0409369341</c:v>
                </c:pt>
                <c:pt idx="4507" formatCode="#,##0.0">
                  <c:v>8375.1448218138594</c:v>
                </c:pt>
                <c:pt idx="4508" formatCode="#,##0.0">
                  <c:v>12848.3630268873</c:v>
                </c:pt>
                <c:pt idx="4509" formatCode="#,##0.0">
                  <c:v>8483.1922193255996</c:v>
                </c:pt>
                <c:pt idx="4510" formatCode="#,##0.0">
                  <c:v>12704.706770537099</c:v>
                </c:pt>
                <c:pt idx="4511" formatCode="#,##0.0">
                  <c:v>18052.814346260799</c:v>
                </c:pt>
                <c:pt idx="4512" formatCode="#,##0.0">
                  <c:v>8220.5722279371894</c:v>
                </c:pt>
                <c:pt idx="4513" formatCode="#,##0.0">
                  <c:v>10788.783693326999</c:v>
                </c:pt>
                <c:pt idx="4514" formatCode="#,##0.0">
                  <c:v>10260.849938151099</c:v>
                </c:pt>
                <c:pt idx="4515" formatCode="#,##0.0">
                  <c:v>8353.1299009566592</c:v>
                </c:pt>
                <c:pt idx="4516" formatCode="#,##0.0">
                  <c:v>8553.3353725604393</c:v>
                </c:pt>
                <c:pt idx="4517" formatCode="#,##0.0">
                  <c:v>9064.3822672430997</c:v>
                </c:pt>
                <c:pt idx="4518" formatCode="#,##0.0">
                  <c:v>10876.637412395599</c:v>
                </c:pt>
                <c:pt idx="4519" formatCode="#,##0.0">
                  <c:v>8966.0176674179893</c:v>
                </c:pt>
                <c:pt idx="4520" formatCode="#,##0.0">
                  <c:v>9133.8722184708804</c:v>
                </c:pt>
                <c:pt idx="4521" formatCode="#,##0.0">
                  <c:v>14072.3764775698</c:v>
                </c:pt>
                <c:pt idx="4522" formatCode="#,##0.0">
                  <c:v>12670.558326512501</c:v>
                </c:pt>
                <c:pt idx="4523" formatCode="#,##0.0">
                  <c:v>12726.5688169449</c:v>
                </c:pt>
                <c:pt idx="4524" formatCode="#,##0.0">
                  <c:v>9371.1552081616901</c:v>
                </c:pt>
                <c:pt idx="4525" formatCode="#,##0.0">
                  <c:v>8588.7096617283096</c:v>
                </c:pt>
                <c:pt idx="4526" formatCode="#,##0.0">
                  <c:v>8497.3312551804102</c:v>
                </c:pt>
                <c:pt idx="4527" formatCode="#,##0.0">
                  <c:v>11213.1906380443</c:v>
                </c:pt>
                <c:pt idx="4528" formatCode="#,##0.0">
                  <c:v>9311.8504678354002</c:v>
                </c:pt>
                <c:pt idx="4529" formatCode="#,##0.0">
                  <c:v>9045.2096385493605</c:v>
                </c:pt>
                <c:pt idx="4530" formatCode="#,##0.0">
                  <c:v>8732.7334399035208</c:v>
                </c:pt>
                <c:pt idx="4531" formatCode="#,##0.0">
                  <c:v>8826.9865847690508</c:v>
                </c:pt>
                <c:pt idx="4532" formatCode="#,##0.0">
                  <c:v>11988.0904396515</c:v>
                </c:pt>
                <c:pt idx="4533" formatCode="#,##0.0">
                  <c:v>10788.883993813801</c:v>
                </c:pt>
                <c:pt idx="4534" formatCode="#,##0.0">
                  <c:v>8649.9460022365893</c:v>
                </c:pt>
                <c:pt idx="4535" formatCode="#,##0.0">
                  <c:v>9456.4366750141708</c:v>
                </c:pt>
                <c:pt idx="4536" formatCode="#,##0.0">
                  <c:v>8246.1801315292996</c:v>
                </c:pt>
                <c:pt idx="4537" formatCode="#,##0.0">
                  <c:v>12830.030743229099</c:v>
                </c:pt>
                <c:pt idx="4538" formatCode="#,##0.0">
                  <c:v>12296.049527007401</c:v>
                </c:pt>
                <c:pt idx="4539" formatCode="#,##0.0">
                  <c:v>12238.159317777399</c:v>
                </c:pt>
                <c:pt idx="4540" formatCode="#,##0.0">
                  <c:v>9112.18121347331</c:v>
                </c:pt>
                <c:pt idx="4541" formatCode="#,##0.0">
                  <c:v>9090.5864707018809</c:v>
                </c:pt>
                <c:pt idx="4542" formatCode="#,##0.0">
                  <c:v>8989.0545003767202</c:v>
                </c:pt>
                <c:pt idx="4543" formatCode="#,##0.0">
                  <c:v>9030.9662108033608</c:v>
                </c:pt>
                <c:pt idx="4544" formatCode="#,##0.0">
                  <c:v>9140.3821672103495</c:v>
                </c:pt>
                <c:pt idx="4545" formatCode="#,##0.0">
                  <c:v>8606.6508663404002</c:v>
                </c:pt>
                <c:pt idx="4546" formatCode="#,##0.0">
                  <c:v>10803.028431782401</c:v>
                </c:pt>
                <c:pt idx="4547" formatCode="#,##0.0">
                  <c:v>11435.639740679801</c:v>
                </c:pt>
                <c:pt idx="4548" formatCode="#,##0.0">
                  <c:v>10582.506364823499</c:v>
                </c:pt>
                <c:pt idx="4549" formatCode="#,##0.0">
                  <c:v>13246.9693324952</c:v>
                </c:pt>
                <c:pt idx="4550" formatCode="#,##0.0">
                  <c:v>10619.107327522799</c:v>
                </c:pt>
                <c:pt idx="4551" formatCode="#,##0.0">
                  <c:v>10086.634753508401</c:v>
                </c:pt>
                <c:pt idx="4552" formatCode="#,##0.0">
                  <c:v>14017.761319183601</c:v>
                </c:pt>
                <c:pt idx="4553" formatCode="#,##0.0">
                  <c:v>8368.2063073807094</c:v>
                </c:pt>
                <c:pt idx="4554" formatCode="#,##0.0">
                  <c:v>9367.3254191181204</c:v>
                </c:pt>
                <c:pt idx="4555" formatCode="#,##0.0">
                  <c:v>8785.64554702651</c:v>
                </c:pt>
                <c:pt idx="4556" formatCode="#,##0.0">
                  <c:v>11584.6625618243</c:v>
                </c:pt>
                <c:pt idx="4557" formatCode="#,##0.0">
                  <c:v>8551.4137911933394</c:v>
                </c:pt>
                <c:pt idx="4558" formatCode="#,##0.0">
                  <c:v>11242.1093589589</c:v>
                </c:pt>
                <c:pt idx="4559" formatCode="#,##0.0">
                  <c:v>11171.3803650933</c:v>
                </c:pt>
                <c:pt idx="4560" formatCode="#,##0.0">
                  <c:v>9173.7864378958093</c:v>
                </c:pt>
                <c:pt idx="4561" formatCode="#,##0.0">
                  <c:v>10469.763596728</c:v>
                </c:pt>
                <c:pt idx="4562" formatCode="#,##0.0">
                  <c:v>8781.4773355521102</c:v>
                </c:pt>
                <c:pt idx="4563" formatCode="#,##0.0">
                  <c:v>9175.7033651733891</c:v>
                </c:pt>
                <c:pt idx="4564" formatCode="#,##0.0">
                  <c:v>10705.7401535565</c:v>
                </c:pt>
                <c:pt idx="4565" formatCode="#,##0.0">
                  <c:v>8234.28712713186</c:v>
                </c:pt>
                <c:pt idx="4566" formatCode="#,##0.0">
                  <c:v>10735.4770953073</c:v>
                </c:pt>
                <c:pt idx="4567" formatCode="#,##0.0">
                  <c:v>14843.0375180683</c:v>
                </c:pt>
                <c:pt idx="4568" formatCode="#,##0.0">
                  <c:v>9239.9495703473094</c:v>
                </c:pt>
                <c:pt idx="4569" formatCode="#,##0.0">
                  <c:v>12324.5994637353</c:v>
                </c:pt>
                <c:pt idx="4570" formatCode="#,##0.0">
                  <c:v>8354.5749084726103</c:v>
                </c:pt>
                <c:pt idx="4571" formatCode="#,##0.0">
                  <c:v>8780.7136012957799</c:v>
                </c:pt>
                <c:pt idx="4572" formatCode="#,##0.0">
                  <c:v>14053.9935325119</c:v>
                </c:pt>
                <c:pt idx="4573" formatCode="#,##0.0">
                  <c:v>9767.35448917547</c:v>
                </c:pt>
                <c:pt idx="4574" formatCode="#,##0.0">
                  <c:v>8687.4923550289695</c:v>
                </c:pt>
                <c:pt idx="4575" formatCode="#,##0.0">
                  <c:v>9110.6883517236092</c:v>
                </c:pt>
                <c:pt idx="4576" formatCode="#,##0.0">
                  <c:v>12601.3524098374</c:v>
                </c:pt>
                <c:pt idx="4577" formatCode="#,##0.0">
                  <c:v>13920.701959366699</c:v>
                </c:pt>
                <c:pt idx="4578" formatCode="#,##0.0">
                  <c:v>14202.466574440699</c:v>
                </c:pt>
                <c:pt idx="4579" formatCode="#,##0.0">
                  <c:v>11798.7968379698</c:v>
                </c:pt>
                <c:pt idx="4580" formatCode="#,##0.0">
                  <c:v>9060.5803612705495</c:v>
                </c:pt>
                <c:pt idx="4581" formatCode="#,##0.0">
                  <c:v>15001.6120222876</c:v>
                </c:pt>
                <c:pt idx="4582" formatCode="#,##0.0">
                  <c:v>9364.6796917351694</c:v>
                </c:pt>
                <c:pt idx="4583" formatCode="#,##0.0">
                  <c:v>8480.1207117076592</c:v>
                </c:pt>
                <c:pt idx="4584" formatCode="#,##0.0">
                  <c:v>8174.71901002709</c:v>
                </c:pt>
                <c:pt idx="4585" formatCode="#,##0.0">
                  <c:v>10300.701562701201</c:v>
                </c:pt>
                <c:pt idx="4586" formatCode="#,##0.0">
                  <c:v>9747.9066941939891</c:v>
                </c:pt>
                <c:pt idx="4587" formatCode="#,##0.0">
                  <c:v>9960.5936234072196</c:v>
                </c:pt>
                <c:pt idx="4588" formatCode="#,##0.0">
                  <c:v>8329.6274707004395</c:v>
                </c:pt>
                <c:pt idx="4589" formatCode="#,##0.0">
                  <c:v>10503.702322675001</c:v>
                </c:pt>
                <c:pt idx="4590" formatCode="#,##0.0">
                  <c:v>11113.031156987299</c:v>
                </c:pt>
                <c:pt idx="4591" formatCode="#,##0.0">
                  <c:v>8290.1081502854504</c:v>
                </c:pt>
                <c:pt idx="4592" formatCode="#,##0.0">
                  <c:v>9254.6394135899991</c:v>
                </c:pt>
                <c:pt idx="4593" formatCode="#,##0.0">
                  <c:v>10873.296300143</c:v>
                </c:pt>
                <c:pt idx="4594" formatCode="#,##0.0">
                  <c:v>10071.4887787998</c:v>
                </c:pt>
                <c:pt idx="4595" formatCode="#,##0.0">
                  <c:v>10513.0886462119</c:v>
                </c:pt>
                <c:pt idx="4596" formatCode="#,##0.0">
                  <c:v>9601.6589001762004</c:v>
                </c:pt>
                <c:pt idx="4597" formatCode="#,##0.0">
                  <c:v>10069.923393254199</c:v>
                </c:pt>
                <c:pt idx="4598" formatCode="#,##0.0">
                  <c:v>12392.0499670769</c:v>
                </c:pt>
                <c:pt idx="4599" formatCode="#,##0.0">
                  <c:v>10372.087149368899</c:v>
                </c:pt>
                <c:pt idx="4600" formatCode="#,##0.0">
                  <c:v>8843.2294863558</c:v>
                </c:pt>
                <c:pt idx="4601" formatCode="#,##0.0">
                  <c:v>10891.243386607001</c:v>
                </c:pt>
                <c:pt idx="4602" formatCode="#,##0.0">
                  <c:v>9521.5050906649503</c:v>
                </c:pt>
                <c:pt idx="4603" formatCode="#,##0.0">
                  <c:v>12953.166453431901</c:v>
                </c:pt>
                <c:pt idx="4604" formatCode="#,##0.0">
                  <c:v>13920.3810454546</c:v>
                </c:pt>
                <c:pt idx="4605" formatCode="#,##0.0">
                  <c:v>8167.1652929702896</c:v>
                </c:pt>
                <c:pt idx="4606" formatCode="#,##0.0">
                  <c:v>8758.8104057508499</c:v>
                </c:pt>
                <c:pt idx="4607" formatCode="#,##0.0">
                  <c:v>9185.5464101378602</c:v>
                </c:pt>
                <c:pt idx="4608" formatCode="#,##0.0">
                  <c:v>9674.5093729165492</c:v>
                </c:pt>
                <c:pt idx="4609" formatCode="#,##0.0">
                  <c:v>8478.7032143398192</c:v>
                </c:pt>
                <c:pt idx="4610" formatCode="#,##0.0">
                  <c:v>8911.2331835349305</c:v>
                </c:pt>
                <c:pt idx="4611" formatCode="#,##0.0">
                  <c:v>10317.9728549142</c:v>
                </c:pt>
                <c:pt idx="4612" formatCode="#,##0.0">
                  <c:v>8494.6442848564093</c:v>
                </c:pt>
                <c:pt idx="4613" formatCode="#,##0.0">
                  <c:v>8220.5669941361393</c:v>
                </c:pt>
                <c:pt idx="4614" formatCode="#,##0.0">
                  <c:v>8284.7157021265302</c:v>
                </c:pt>
                <c:pt idx="4615" formatCode="#,##0.0">
                  <c:v>8266.1006836703891</c:v>
                </c:pt>
                <c:pt idx="4616" formatCode="#,##0.0">
                  <c:v>10480.8694258056</c:v>
                </c:pt>
                <c:pt idx="4617" formatCode="#,##0.0">
                  <c:v>14087.1025501845</c:v>
                </c:pt>
                <c:pt idx="4618" formatCode="#,##0.0">
                  <c:v>14253.957521995801</c:v>
                </c:pt>
                <c:pt idx="4619" formatCode="#,##0.0">
                  <c:v>11315.5571174944</c:v>
                </c:pt>
                <c:pt idx="4620" formatCode="#,##0.0">
                  <c:v>10526.3517888961</c:v>
                </c:pt>
                <c:pt idx="4621" formatCode="#,##0.0">
                  <c:v>19774.646693716699</c:v>
                </c:pt>
                <c:pt idx="4622" formatCode="#,##0.0">
                  <c:v>12129.9277972362</c:v>
                </c:pt>
                <c:pt idx="4623" formatCode="#,##0.0">
                  <c:v>9096.4697559113192</c:v>
                </c:pt>
                <c:pt idx="4624" formatCode="#,##0.0">
                  <c:v>11345.0670512783</c:v>
                </c:pt>
                <c:pt idx="4625" formatCode="#,##0.0">
                  <c:v>8721.3402982633397</c:v>
                </c:pt>
                <c:pt idx="4626" formatCode="#,##0.0">
                  <c:v>9950.6217485599409</c:v>
                </c:pt>
                <c:pt idx="4627" formatCode="#,##0.0">
                  <c:v>12704.840891172</c:v>
                </c:pt>
                <c:pt idx="4628" formatCode="#,##0.0">
                  <c:v>8856.5507004762203</c:v>
                </c:pt>
                <c:pt idx="4629" formatCode="#,##0.0">
                  <c:v>9003.5243260746993</c:v>
                </c:pt>
                <c:pt idx="4630" formatCode="#,##0.0">
                  <c:v>11278.813708628601</c:v>
                </c:pt>
                <c:pt idx="4631" formatCode="#,##0.0">
                  <c:v>12049.8890875496</c:v>
                </c:pt>
                <c:pt idx="4632" formatCode="#,##0.0">
                  <c:v>9400.0913798673791</c:v>
                </c:pt>
                <c:pt idx="4633" formatCode="#,##0.0">
                  <c:v>8830.80214946046</c:v>
                </c:pt>
                <c:pt idx="4634" formatCode="#,##0.0">
                  <c:v>8270.31273671893</c:v>
                </c:pt>
                <c:pt idx="4635" formatCode="#,##0.0">
                  <c:v>9225.9172158328201</c:v>
                </c:pt>
                <c:pt idx="4636" formatCode="#,##0.0">
                  <c:v>11066.7566005722</c:v>
                </c:pt>
                <c:pt idx="4637" formatCode="#,##0.0">
                  <c:v>8457.4121066339794</c:v>
                </c:pt>
                <c:pt idx="4638" formatCode="#,##0.0">
                  <c:v>8412.6403735746699</c:v>
                </c:pt>
                <c:pt idx="4639" formatCode="#,##0.0">
                  <c:v>14286.532940071</c:v>
                </c:pt>
                <c:pt idx="4640" formatCode="#,##0.0">
                  <c:v>8243.7404220746703</c:v>
                </c:pt>
                <c:pt idx="4641" formatCode="#,##0.0">
                  <c:v>8755.7108740363001</c:v>
                </c:pt>
                <c:pt idx="4642" formatCode="#,##0.0">
                  <c:v>10140.2625795317</c:v>
                </c:pt>
                <c:pt idx="4643" formatCode="#,##0.0">
                  <c:v>8996.1046846309691</c:v>
                </c:pt>
                <c:pt idx="4644" formatCode="#,##0.0">
                  <c:v>8607.0850107800798</c:v>
                </c:pt>
                <c:pt idx="4645" formatCode="#,##0.0">
                  <c:v>10080.435722769</c:v>
                </c:pt>
                <c:pt idx="4646" formatCode="#,##0.0">
                  <c:v>9497.0021428837699</c:v>
                </c:pt>
                <c:pt idx="4647" formatCode="#,##0.0">
                  <c:v>9470.0056940678496</c:v>
                </c:pt>
                <c:pt idx="4648" formatCode="#,##0.0">
                  <c:v>9196.4596905067392</c:v>
                </c:pt>
                <c:pt idx="4649" formatCode="#,##0.0">
                  <c:v>8631.1560168465603</c:v>
                </c:pt>
                <c:pt idx="4650" formatCode="#,##0.0">
                  <c:v>8802.0606550713892</c:v>
                </c:pt>
                <c:pt idx="4651" formatCode="#,##0.0">
                  <c:v>12816.847285284601</c:v>
                </c:pt>
                <c:pt idx="4652" formatCode="#,##0.0">
                  <c:v>8286.3340605776502</c:v>
                </c:pt>
                <c:pt idx="4653" formatCode="#,##0.0">
                  <c:v>8539.3948446984505</c:v>
                </c:pt>
                <c:pt idx="4654" formatCode="#,##0.0">
                  <c:v>10160.3552903072</c:v>
                </c:pt>
                <c:pt idx="4655" formatCode="#,##0.0">
                  <c:v>14579.880980735699</c:v>
                </c:pt>
                <c:pt idx="4656" formatCode="#,##0.0">
                  <c:v>10069.828426944199</c:v>
                </c:pt>
                <c:pt idx="4657" formatCode="#,##0.0">
                  <c:v>12880.048877244501</c:v>
                </c:pt>
                <c:pt idx="4658" formatCode="#,##0.0">
                  <c:v>17578.217874169401</c:v>
                </c:pt>
                <c:pt idx="4659" formatCode="#,##0.0">
                  <c:v>10245.421490926499</c:v>
                </c:pt>
                <c:pt idx="4660" formatCode="#,##0.0">
                  <c:v>9300.5410226852291</c:v>
                </c:pt>
                <c:pt idx="4661" formatCode="#,##0.0">
                  <c:v>8974.0639429472994</c:v>
                </c:pt>
                <c:pt idx="4662" formatCode="#,##0.0">
                  <c:v>9080.4345186783103</c:v>
                </c:pt>
                <c:pt idx="4663" formatCode="#,##0.0">
                  <c:v>9344.7476978575905</c:v>
                </c:pt>
                <c:pt idx="4664" formatCode="#,##0.0">
                  <c:v>9549.7456468257897</c:v>
                </c:pt>
                <c:pt idx="4665" formatCode="#,##0.0">
                  <c:v>11566.657329363299</c:v>
                </c:pt>
                <c:pt idx="4666" formatCode="#,##0.0">
                  <c:v>13784.9599028423</c:v>
                </c:pt>
                <c:pt idx="4667" formatCode="#,##0.0">
                  <c:v>13887.903636200401</c:v>
                </c:pt>
                <c:pt idx="4668" formatCode="#,##0.0">
                  <c:v>9261.8101440462506</c:v>
                </c:pt>
                <c:pt idx="4669" formatCode="#,##0.0">
                  <c:v>9313.7676703243105</c:v>
                </c:pt>
                <c:pt idx="4670" formatCode="#,##0.0">
                  <c:v>8816.5913330655803</c:v>
                </c:pt>
                <c:pt idx="4671" formatCode="#,##0.0">
                  <c:v>8642.3783545484403</c:v>
                </c:pt>
                <c:pt idx="4672" formatCode="#,##0.0">
                  <c:v>10484.8254645079</c:v>
                </c:pt>
                <c:pt idx="4673" formatCode="#,##0.0">
                  <c:v>8589.53586245322</c:v>
                </c:pt>
                <c:pt idx="4674" formatCode="#,##0.0">
                  <c:v>8974.6531999730196</c:v>
                </c:pt>
                <c:pt idx="4675" formatCode="#,##0.0">
                  <c:v>13518.5094267614</c:v>
                </c:pt>
                <c:pt idx="4676" formatCode="#,##0.0">
                  <c:v>8724.4276870984304</c:v>
                </c:pt>
                <c:pt idx="4677" formatCode="#,##0.0">
                  <c:v>8549.3541511529693</c:v>
                </c:pt>
                <c:pt idx="4678" formatCode="#,##0.0">
                  <c:v>8677.3585891750499</c:v>
                </c:pt>
                <c:pt idx="4679" formatCode="#,##0.0">
                  <c:v>8467.7881509117396</c:v>
                </c:pt>
                <c:pt idx="4680" formatCode="#,##0.0">
                  <c:v>10026.493520742501</c:v>
                </c:pt>
                <c:pt idx="4681" formatCode="#,##0.0">
                  <c:v>10282.5659755794</c:v>
                </c:pt>
                <c:pt idx="4682" formatCode="#,##0.0">
                  <c:v>9170.9031721882693</c:v>
                </c:pt>
                <c:pt idx="4683" formatCode="#,##0.0">
                  <c:v>8455.0108656906505</c:v>
                </c:pt>
                <c:pt idx="4684" formatCode="#,##0.0">
                  <c:v>9747.5090102192498</c:v>
                </c:pt>
                <c:pt idx="4685" formatCode="#,##0.0">
                  <c:v>9476.4548661228091</c:v>
                </c:pt>
                <c:pt idx="4686" formatCode="#,##0.0">
                  <c:v>8352.2109910119998</c:v>
                </c:pt>
                <c:pt idx="4687" formatCode="#,##0.0">
                  <c:v>9269.3352786532596</c:v>
                </c:pt>
                <c:pt idx="4688" formatCode="#,##0.0">
                  <c:v>8267.3073708277607</c:v>
                </c:pt>
                <c:pt idx="4689" formatCode="#,##0.0">
                  <c:v>8927.3855744821394</c:v>
                </c:pt>
                <c:pt idx="4690" formatCode="#,##0.0">
                  <c:v>9393.6798708357401</c:v>
                </c:pt>
                <c:pt idx="4691" formatCode="#,##0.0">
                  <c:v>10031.335554322</c:v>
                </c:pt>
                <c:pt idx="4692" formatCode="#,##0.0">
                  <c:v>12567.813831150501</c:v>
                </c:pt>
                <c:pt idx="4693" formatCode="#,##0.0">
                  <c:v>10474.2330824893</c:v>
                </c:pt>
                <c:pt idx="4694" formatCode="#,##0.0">
                  <c:v>9763.4426414483405</c:v>
                </c:pt>
                <c:pt idx="4695" formatCode="#,##0.0">
                  <c:v>9109.6636381626704</c:v>
                </c:pt>
                <c:pt idx="4696" formatCode="#,##0.0">
                  <c:v>12194.3635092146</c:v>
                </c:pt>
                <c:pt idx="4697" formatCode="#,##0.0">
                  <c:v>8593.8665744816008</c:v>
                </c:pt>
                <c:pt idx="4698" formatCode="#,##0.0">
                  <c:v>12668.0161134389</c:v>
                </c:pt>
                <c:pt idx="4699" formatCode="#,##0.0">
                  <c:v>10258.514363984799</c:v>
                </c:pt>
                <c:pt idx="4700" formatCode="#,##0.0">
                  <c:v>8489.7160129787808</c:v>
                </c:pt>
                <c:pt idx="4701" formatCode="#,##0.0">
                  <c:v>9362.2895757106107</c:v>
                </c:pt>
                <c:pt idx="4702" formatCode="#,##0.0">
                  <c:v>10902.251260839401</c:v>
                </c:pt>
                <c:pt idx="4703" formatCode="#,##0.0">
                  <c:v>9907.6356559611395</c:v>
                </c:pt>
                <c:pt idx="4704" formatCode="#,##0.0">
                  <c:v>10245.3910219017</c:v>
                </c:pt>
                <c:pt idx="4705" formatCode="#,##0.0">
                  <c:v>16941.950705593699</c:v>
                </c:pt>
                <c:pt idx="4706" formatCode="#,##0.0">
                  <c:v>9256.4639719616607</c:v>
                </c:pt>
                <c:pt idx="4707" formatCode="#,##0.0">
                  <c:v>11670.787736276099</c:v>
                </c:pt>
                <c:pt idx="4708" formatCode="#,##0.0">
                  <c:v>10705.3320944795</c:v>
                </c:pt>
                <c:pt idx="4709" formatCode="#,##0.0">
                  <c:v>9685.8366957425296</c:v>
                </c:pt>
                <c:pt idx="4710" formatCode="#,##0.0">
                  <c:v>12323.706974212</c:v>
                </c:pt>
                <c:pt idx="4711" formatCode="#,##0.0">
                  <c:v>11075.813411565399</c:v>
                </c:pt>
                <c:pt idx="4712" formatCode="#,##0.0">
                  <c:v>8450.2817577609203</c:v>
                </c:pt>
                <c:pt idx="4713" formatCode="#,##0.0">
                  <c:v>8206.5070355834196</c:v>
                </c:pt>
                <c:pt idx="4714" formatCode="#,##0.0">
                  <c:v>8453.4945679668108</c:v>
                </c:pt>
                <c:pt idx="4715" formatCode="#,##0.0">
                  <c:v>9853.6193049652593</c:v>
                </c:pt>
                <c:pt idx="4716" formatCode="#,##0.0">
                  <c:v>10861.596766172899</c:v>
                </c:pt>
                <c:pt idx="4717" formatCode="#,##0.0">
                  <c:v>9862.1596296205098</c:v>
                </c:pt>
                <c:pt idx="4718" formatCode="#,##0.0">
                  <c:v>18930.043281133199</c:v>
                </c:pt>
                <c:pt idx="4719" formatCode="#,##0.0">
                  <c:v>8744.57233108935</c:v>
                </c:pt>
                <c:pt idx="4720" formatCode="#,##0.0">
                  <c:v>9325.6480007148402</c:v>
                </c:pt>
                <c:pt idx="4721" formatCode="#,##0.0">
                  <c:v>10021.450111321799</c:v>
                </c:pt>
                <c:pt idx="4722" formatCode="#,##0.0">
                  <c:v>13720.615303418699</c:v>
                </c:pt>
                <c:pt idx="4723" formatCode="#,##0.0">
                  <c:v>9868.8341442351903</c:v>
                </c:pt>
                <c:pt idx="4724" formatCode="#,##0.0">
                  <c:v>11308.7333364596</c:v>
                </c:pt>
                <c:pt idx="4725" formatCode="#,##0.0">
                  <c:v>9083.2498989849191</c:v>
                </c:pt>
                <c:pt idx="4726" formatCode="#,##0.0">
                  <c:v>10394.531932764099</c:v>
                </c:pt>
                <c:pt idx="4727" formatCode="#,##0.0">
                  <c:v>13926.506837033299</c:v>
                </c:pt>
                <c:pt idx="4728" formatCode="#,##0.0">
                  <c:v>9821.5803427779301</c:v>
                </c:pt>
                <c:pt idx="4729" formatCode="#,##0.0">
                  <c:v>11035.9045383348</c:v>
                </c:pt>
                <c:pt idx="4730" formatCode="#,##0.0">
                  <c:v>8282.3238169765391</c:v>
                </c:pt>
                <c:pt idx="4731" formatCode="#,##0.0">
                  <c:v>12447.4010323562</c:v>
                </c:pt>
                <c:pt idx="4732" formatCode="#,##0.0">
                  <c:v>10788.467982988701</c:v>
                </c:pt>
                <c:pt idx="4733" formatCode="#,##0.0">
                  <c:v>12078.845978884299</c:v>
                </c:pt>
                <c:pt idx="4734" formatCode="#,##0.0">
                  <c:v>10687.982725522499</c:v>
                </c:pt>
                <c:pt idx="4735" formatCode="#,##0.0">
                  <c:v>9696.1492907735101</c:v>
                </c:pt>
                <c:pt idx="4736" formatCode="#,##0.0">
                  <c:v>8612.8891864740908</c:v>
                </c:pt>
                <c:pt idx="4737" formatCode="#,##0.0">
                  <c:v>8316.6973009925296</c:v>
                </c:pt>
                <c:pt idx="4738" formatCode="#,##0.0">
                  <c:v>15438.7421329115</c:v>
                </c:pt>
                <c:pt idx="4739" formatCode="#,##0.0">
                  <c:v>15611.502447822</c:v>
                </c:pt>
                <c:pt idx="4740" formatCode="#,##0.0">
                  <c:v>9220.4484140060395</c:v>
                </c:pt>
                <c:pt idx="4741" formatCode="#,##0.0">
                  <c:v>16502.689615545802</c:v>
                </c:pt>
                <c:pt idx="4742" formatCode="#,##0.0">
                  <c:v>14884.546250572799</c:v>
                </c:pt>
                <c:pt idx="4743" formatCode="#,##0.0">
                  <c:v>11967.6275397996</c:v>
                </c:pt>
                <c:pt idx="4744" formatCode="#,##0.0">
                  <c:v>11301.0044713809</c:v>
                </c:pt>
                <c:pt idx="4745" formatCode="#,##0.0">
                  <c:v>9212.1123226169493</c:v>
                </c:pt>
                <c:pt idx="4746" formatCode="#,##0.0">
                  <c:v>9660.7104898521702</c:v>
                </c:pt>
                <c:pt idx="4747" formatCode="#,##0.0">
                  <c:v>9137.9779314796997</c:v>
                </c:pt>
                <c:pt idx="4748" formatCode="#,##0.0">
                  <c:v>12331.215232659601</c:v>
                </c:pt>
                <c:pt idx="4749" formatCode="#,##0.0">
                  <c:v>8242.3380077970505</c:v>
                </c:pt>
                <c:pt idx="4750" formatCode="#,##0.0">
                  <c:v>9997.8548992939395</c:v>
                </c:pt>
                <c:pt idx="4751" formatCode="#,##0.0">
                  <c:v>8667.2096846314398</c:v>
                </c:pt>
                <c:pt idx="4752" formatCode="#,##0.0">
                  <c:v>9500.7091687386292</c:v>
                </c:pt>
                <c:pt idx="4753" formatCode="#,##0.0">
                  <c:v>8602.7636262006799</c:v>
                </c:pt>
                <c:pt idx="4754" formatCode="#,##0.0">
                  <c:v>8244.5062569776001</c:v>
                </c:pt>
                <c:pt idx="4755" formatCode="#,##0.0">
                  <c:v>8703.5108091805996</c:v>
                </c:pt>
                <c:pt idx="4756" formatCode="#,##0.0">
                  <c:v>8787.2104377033993</c:v>
                </c:pt>
                <c:pt idx="4757" formatCode="#,##0.0">
                  <c:v>9176.2274942782806</c:v>
                </c:pt>
                <c:pt idx="4758" formatCode="#,##0.0">
                  <c:v>8735.2497549200598</c:v>
                </c:pt>
                <c:pt idx="4759" formatCode="#,##0.0">
                  <c:v>10799.552138352599</c:v>
                </c:pt>
                <c:pt idx="4760" formatCode="#,##0.0">
                  <c:v>13156.373047785</c:v>
                </c:pt>
                <c:pt idx="4761" formatCode="#,##0.0">
                  <c:v>8609.2430571364293</c:v>
                </c:pt>
                <c:pt idx="4762" formatCode="#,##0.0">
                  <c:v>8702.6110565400104</c:v>
                </c:pt>
                <c:pt idx="4763" formatCode="#,##0.0">
                  <c:v>8913.7024584902592</c:v>
                </c:pt>
                <c:pt idx="4764" formatCode="#,##0.0">
                  <c:v>8605.7151441331498</c:v>
                </c:pt>
                <c:pt idx="4765" formatCode="#,##0.0">
                  <c:v>12455.9441221651</c:v>
                </c:pt>
                <c:pt idx="4766" formatCode="#,##0.0">
                  <c:v>8219.9698219587099</c:v>
                </c:pt>
                <c:pt idx="4767" formatCode="#,##0.0">
                  <c:v>8426.2844016324907</c:v>
                </c:pt>
                <c:pt idx="4768" formatCode="#,##0.0">
                  <c:v>8159.2096665212102</c:v>
                </c:pt>
                <c:pt idx="4769" formatCode="#,##0.0">
                  <c:v>8861.1378853286697</c:v>
                </c:pt>
                <c:pt idx="4770" formatCode="#,##0.0">
                  <c:v>10486.232563028099</c:v>
                </c:pt>
                <c:pt idx="4771" formatCode="#,##0.0">
                  <c:v>9991.0132621405392</c:v>
                </c:pt>
                <c:pt idx="4772" formatCode="#,##0.0">
                  <c:v>9891.0903354544007</c:v>
                </c:pt>
                <c:pt idx="4773" formatCode="#,##0.0">
                  <c:v>8351.5920039695993</c:v>
                </c:pt>
                <c:pt idx="4774" formatCode="#,##0.0">
                  <c:v>13619.2014000584</c:v>
                </c:pt>
                <c:pt idx="4775" formatCode="#,##0.0">
                  <c:v>10400.290069405501</c:v>
                </c:pt>
                <c:pt idx="4776" formatCode="#,##0.0">
                  <c:v>11632.865677014701</c:v>
                </c:pt>
                <c:pt idx="4777" formatCode="#,##0.0">
                  <c:v>10868.201036930101</c:v>
                </c:pt>
                <c:pt idx="4778" formatCode="#,##0.0">
                  <c:v>18071.688200980901</c:v>
                </c:pt>
                <c:pt idx="4779" formatCode="#,##0.0">
                  <c:v>9835.0426245073195</c:v>
                </c:pt>
                <c:pt idx="4780" formatCode="#,##0.0">
                  <c:v>11883.235849374099</c:v>
                </c:pt>
                <c:pt idx="4781" formatCode="#,##0.0">
                  <c:v>19227.974824173201</c:v>
                </c:pt>
                <c:pt idx="4782" formatCode="#,##0.0">
                  <c:v>10892.6938305573</c:v>
                </c:pt>
                <c:pt idx="4783" formatCode="#,##0.0">
                  <c:v>9617.8630471584092</c:v>
                </c:pt>
                <c:pt idx="4784" formatCode="#,##0.0">
                  <c:v>24532.857325881501</c:v>
                </c:pt>
                <c:pt idx="4785" formatCode="#,##0.0">
                  <c:v>10171.160718950199</c:v>
                </c:pt>
                <c:pt idx="4786" formatCode="#,##0.0">
                  <c:v>11196.220584165199</c:v>
                </c:pt>
                <c:pt idx="4787" formatCode="#,##0.0">
                  <c:v>9478.2446137045808</c:v>
                </c:pt>
                <c:pt idx="4788" formatCode="#,##0.0">
                  <c:v>8535.0198812679591</c:v>
                </c:pt>
                <c:pt idx="4789" formatCode="#,##0.0">
                  <c:v>11369.4759501355</c:v>
                </c:pt>
                <c:pt idx="4790" formatCode="#,##0.0">
                  <c:v>32895.022937535199</c:v>
                </c:pt>
                <c:pt idx="4791" formatCode="#,##0.0">
                  <c:v>8427.38223949237</c:v>
                </c:pt>
                <c:pt idx="4792" formatCode="#,##0.0">
                  <c:v>10928.9104725982</c:v>
                </c:pt>
                <c:pt idx="4793" formatCode="#,##0.0">
                  <c:v>11092.644948921699</c:v>
                </c:pt>
                <c:pt idx="4794" formatCode="#,##0.0">
                  <c:v>16197.679519768801</c:v>
                </c:pt>
                <c:pt idx="4795" formatCode="#,##0.0">
                  <c:v>8745.1884430408409</c:v>
                </c:pt>
                <c:pt idx="4796" formatCode="#,##0.0">
                  <c:v>11990.899289172101</c:v>
                </c:pt>
                <c:pt idx="4797" formatCode="#,##0.0">
                  <c:v>8434.1133292644099</c:v>
                </c:pt>
                <c:pt idx="4798" formatCode="#,##0.0">
                  <c:v>9099.1794915706796</c:v>
                </c:pt>
                <c:pt idx="4799" formatCode="#,##0.0">
                  <c:v>8442.9218678295201</c:v>
                </c:pt>
                <c:pt idx="4800" formatCode="#,##0.0">
                  <c:v>10564.7265991857</c:v>
                </c:pt>
                <c:pt idx="4801" formatCode="#,##0.0">
                  <c:v>15959.8308338231</c:v>
                </c:pt>
                <c:pt idx="4802" formatCode="#,##0.0">
                  <c:v>9317.2598035054798</c:v>
                </c:pt>
                <c:pt idx="4803" formatCode="#,##0.0">
                  <c:v>11714.7761393574</c:v>
                </c:pt>
                <c:pt idx="4804" formatCode="#,##0.0">
                  <c:v>9491.6253771575502</c:v>
                </c:pt>
                <c:pt idx="4805" formatCode="#,##0.0">
                  <c:v>12196.9743546338</c:v>
                </c:pt>
                <c:pt idx="4806" formatCode="#,##0.0">
                  <c:v>9159.2364802498996</c:v>
                </c:pt>
                <c:pt idx="4807" formatCode="#,##0.0">
                  <c:v>15537.2270196229</c:v>
                </c:pt>
                <c:pt idx="4808" formatCode="#,##0.0">
                  <c:v>9103.7342014171609</c:v>
                </c:pt>
                <c:pt idx="4809" formatCode="#,##0.0">
                  <c:v>9850.9358381256607</c:v>
                </c:pt>
                <c:pt idx="4810" formatCode="#,##0.0">
                  <c:v>11799.437944337</c:v>
                </c:pt>
                <c:pt idx="4811" formatCode="#,##0.0">
                  <c:v>13710.000251294299</c:v>
                </c:pt>
                <c:pt idx="4812" formatCode="#,##0.0">
                  <c:v>9271.03952730739</c:v>
                </c:pt>
                <c:pt idx="4813" formatCode="#,##0.0">
                  <c:v>14346.760269840899</c:v>
                </c:pt>
                <c:pt idx="4814" formatCode="#,##0.0">
                  <c:v>10378.178118174499</c:v>
                </c:pt>
                <c:pt idx="4815" formatCode="#,##0.0">
                  <c:v>8234.5610648531292</c:v>
                </c:pt>
                <c:pt idx="4816" formatCode="#,##0.0">
                  <c:v>8608.7078394408309</c:v>
                </c:pt>
                <c:pt idx="4817" formatCode="#,##0.0">
                  <c:v>8406.3536671960592</c:v>
                </c:pt>
                <c:pt idx="4818" formatCode="#,##0.0">
                  <c:v>8218.6333292811396</c:v>
                </c:pt>
                <c:pt idx="4819" formatCode="#,##0.0">
                  <c:v>9535.5328520763705</c:v>
                </c:pt>
                <c:pt idx="4820" formatCode="#,##0.0">
                  <c:v>9596.4869773104092</c:v>
                </c:pt>
                <c:pt idx="4821" formatCode="#,##0.0">
                  <c:v>9062.1620153011099</c:v>
                </c:pt>
                <c:pt idx="4822" formatCode="#,##0.0">
                  <c:v>17340.363852443701</c:v>
                </c:pt>
                <c:pt idx="4823" formatCode="#,##0.0">
                  <c:v>12573.275778954399</c:v>
                </c:pt>
                <c:pt idx="4824" formatCode="#,##0.0">
                  <c:v>11282.920667611201</c:v>
                </c:pt>
                <c:pt idx="4825" formatCode="#,##0.0">
                  <c:v>8768.4385908955901</c:v>
                </c:pt>
                <c:pt idx="4826" formatCode="#,##0.0">
                  <c:v>9177.5827704704207</c:v>
                </c:pt>
                <c:pt idx="4827" formatCode="#,##0.0">
                  <c:v>10471.0099895368</c:v>
                </c:pt>
                <c:pt idx="4828" formatCode="#,##0.0">
                  <c:v>11283.669089953701</c:v>
                </c:pt>
                <c:pt idx="4829" formatCode="#,##0.0">
                  <c:v>8936.1143815897503</c:v>
                </c:pt>
                <c:pt idx="4830" formatCode="#,##0.0">
                  <c:v>9898.5092736365696</c:v>
                </c:pt>
                <c:pt idx="4831" formatCode="#,##0.0">
                  <c:v>8413.92461876382</c:v>
                </c:pt>
                <c:pt idx="4832" formatCode="#,##0.0">
                  <c:v>10512.647317258599</c:v>
                </c:pt>
                <c:pt idx="4833" formatCode="#,##0.0">
                  <c:v>8986.4680900820404</c:v>
                </c:pt>
                <c:pt idx="4834" formatCode="#,##0.0">
                  <c:v>12556.928274050601</c:v>
                </c:pt>
                <c:pt idx="4835" formatCode="#,##0.0">
                  <c:v>10252.5443107012</c:v>
                </c:pt>
                <c:pt idx="4836" formatCode="#,##0.0">
                  <c:v>9217.3760926533596</c:v>
                </c:pt>
                <c:pt idx="4837" formatCode="#,##0.0">
                  <c:v>10540.1304256152</c:v>
                </c:pt>
                <c:pt idx="4838" formatCode="#,##0.0">
                  <c:v>8725.0546614856194</c:v>
                </c:pt>
                <c:pt idx="4839" formatCode="#,##0.0">
                  <c:v>8600.9476228078602</c:v>
                </c:pt>
                <c:pt idx="4840" formatCode="#,##0.0">
                  <c:v>10193.15737148</c:v>
                </c:pt>
                <c:pt idx="4841" formatCode="#,##0.0">
                  <c:v>10374.745869525799</c:v>
                </c:pt>
                <c:pt idx="4842" formatCode="#,##0.0">
                  <c:v>9772.4739283258295</c:v>
                </c:pt>
                <c:pt idx="4843" formatCode="#,##0.0">
                  <c:v>11176.931011545001</c:v>
                </c:pt>
                <c:pt idx="4844" formatCode="#,##0.0">
                  <c:v>9628.7252432171699</c:v>
                </c:pt>
                <c:pt idx="4845" formatCode="#,##0.0">
                  <c:v>9051.0281584845798</c:v>
                </c:pt>
                <c:pt idx="4846" formatCode="#,##0.0">
                  <c:v>11040.172643136901</c:v>
                </c:pt>
                <c:pt idx="4847" formatCode="#,##0.0">
                  <c:v>8902.0098185278293</c:v>
                </c:pt>
                <c:pt idx="4848" formatCode="#,##0.0">
                  <c:v>10663.1724599229</c:v>
                </c:pt>
                <c:pt idx="4849" formatCode="#,##0.0">
                  <c:v>12589.5988917381</c:v>
                </c:pt>
                <c:pt idx="4850" formatCode="#,##0.0">
                  <c:v>17019.829358940598</c:v>
                </c:pt>
                <c:pt idx="4851" formatCode="#,##0.0">
                  <c:v>8441.7099779951895</c:v>
                </c:pt>
                <c:pt idx="4852" formatCode="#,##0.0">
                  <c:v>11558.115789999099</c:v>
                </c:pt>
                <c:pt idx="4853" formatCode="#,##0.0">
                  <c:v>9036.2310552706804</c:v>
                </c:pt>
                <c:pt idx="4854" formatCode="#,##0.0">
                  <c:v>11877.7461873907</c:v>
                </c:pt>
                <c:pt idx="4855" formatCode="#,##0.0">
                  <c:v>9106.0163647701593</c:v>
                </c:pt>
                <c:pt idx="4856" formatCode="#,##0.0">
                  <c:v>9332.3742427233101</c:v>
                </c:pt>
                <c:pt idx="4857" formatCode="#,##0.0">
                  <c:v>11536.294518147801</c:v>
                </c:pt>
                <c:pt idx="4858" formatCode="#,##0.0">
                  <c:v>16638.9579736089</c:v>
                </c:pt>
                <c:pt idx="4859" formatCode="#,##0.0">
                  <c:v>8179.18601339418</c:v>
                </c:pt>
                <c:pt idx="4860" formatCode="#,##0.0">
                  <c:v>8199.5126801738807</c:v>
                </c:pt>
                <c:pt idx="4861" formatCode="#,##0.0">
                  <c:v>9117.3806667909703</c:v>
                </c:pt>
                <c:pt idx="4862" formatCode="#,##0.0">
                  <c:v>8618.8285014695302</c:v>
                </c:pt>
                <c:pt idx="4863" formatCode="#,##0.0">
                  <c:v>9387.5835700452808</c:v>
                </c:pt>
                <c:pt idx="4864" formatCode="#,##0.0">
                  <c:v>13168.138315714699</c:v>
                </c:pt>
                <c:pt idx="4865" formatCode="#,##0.0">
                  <c:v>11579.257132353599</c:v>
                </c:pt>
                <c:pt idx="4866" formatCode="#,##0.0">
                  <c:v>8944.8148810703697</c:v>
                </c:pt>
                <c:pt idx="4867" formatCode="#,##0.0">
                  <c:v>12957.2384358937</c:v>
                </c:pt>
                <c:pt idx="4868" formatCode="#,##0.0">
                  <c:v>9607.9337079592497</c:v>
                </c:pt>
                <c:pt idx="4869" formatCode="#,##0.0">
                  <c:v>9044.1825208126302</c:v>
                </c:pt>
                <c:pt idx="4870" formatCode="#,##0.0">
                  <c:v>9268.6760246575905</c:v>
                </c:pt>
                <c:pt idx="4871" formatCode="#,##0.0">
                  <c:v>14267.845476496799</c:v>
                </c:pt>
                <c:pt idx="4872" formatCode="#,##0.0">
                  <c:v>10300.368058643</c:v>
                </c:pt>
                <c:pt idx="4873" formatCode="#,##0.0">
                  <c:v>17137.275756542898</c:v>
                </c:pt>
                <c:pt idx="4874" formatCode="#,##0.0">
                  <c:v>10438.193130444401</c:v>
                </c:pt>
                <c:pt idx="4875" formatCode="#,##0.0">
                  <c:v>12516.244387275299</c:v>
                </c:pt>
                <c:pt idx="4876" formatCode="#,##0.0">
                  <c:v>13903.390361322699</c:v>
                </c:pt>
                <c:pt idx="4877" formatCode="#,##0.0">
                  <c:v>12093.5483607773</c:v>
                </c:pt>
                <c:pt idx="4878" formatCode="#,##0.0">
                  <c:v>11094.924765947901</c:v>
                </c:pt>
                <c:pt idx="4879" formatCode="#,##0.0">
                  <c:v>9792.1188686946807</c:v>
                </c:pt>
                <c:pt idx="4880" formatCode="#,##0.0">
                  <c:v>15677.797177340901</c:v>
                </c:pt>
                <c:pt idx="4881" formatCode="#,##0.0">
                  <c:v>9705.1718610295793</c:v>
                </c:pt>
                <c:pt idx="4882" formatCode="#,##0.0">
                  <c:v>8190.5161105876696</c:v>
                </c:pt>
                <c:pt idx="4883" formatCode="#,##0.0">
                  <c:v>11594.041820918301</c:v>
                </c:pt>
                <c:pt idx="4884" formatCode="#,##0.0">
                  <c:v>10119.149740089601</c:v>
                </c:pt>
                <c:pt idx="4885" formatCode="#,##0.0">
                  <c:v>12138.980956768401</c:v>
                </c:pt>
                <c:pt idx="4886" formatCode="#,##0.0">
                  <c:v>11000.104316885199</c:v>
                </c:pt>
                <c:pt idx="4887" formatCode="#,##0.0">
                  <c:v>12789.834478053201</c:v>
                </c:pt>
                <c:pt idx="4888" formatCode="#,##0.0">
                  <c:v>8817.0407966288494</c:v>
                </c:pt>
                <c:pt idx="4889" formatCode="#,##0.0">
                  <c:v>8265.4573821941503</c:v>
                </c:pt>
                <c:pt idx="4890" formatCode="#,##0.0">
                  <c:v>9121.4797494726809</c:v>
                </c:pt>
                <c:pt idx="4891" formatCode="#,##0.0">
                  <c:v>10000.8055118714</c:v>
                </c:pt>
                <c:pt idx="4892" formatCode="#,##0.0">
                  <c:v>11266.741751526301</c:v>
                </c:pt>
                <c:pt idx="4893" formatCode="#,##0.0">
                  <c:v>9438.3476635366605</c:v>
                </c:pt>
                <c:pt idx="4894" formatCode="#,##0.0">
                  <c:v>11207.7892675408</c:v>
                </c:pt>
                <c:pt idx="4895" formatCode="#,##0.0">
                  <c:v>9359.0691423299104</c:v>
                </c:pt>
                <c:pt idx="4896" formatCode="#,##0.0">
                  <c:v>8991.6639286197205</c:v>
                </c:pt>
                <c:pt idx="4897" formatCode="#,##0.0">
                  <c:v>10918.060475946701</c:v>
                </c:pt>
                <c:pt idx="4898" formatCode="#,##0.0">
                  <c:v>9129.9269243338404</c:v>
                </c:pt>
                <c:pt idx="4899" formatCode="#,##0.0">
                  <c:v>8704.58250954906</c:v>
                </c:pt>
                <c:pt idx="4900" formatCode="#,##0.0">
                  <c:v>9558.0897961994197</c:v>
                </c:pt>
                <c:pt idx="4901" formatCode="#,##0.0">
                  <c:v>11251.191758871801</c:v>
                </c:pt>
                <c:pt idx="4902" formatCode="#,##0.0">
                  <c:v>8942.4766366984604</c:v>
                </c:pt>
                <c:pt idx="4903" formatCode="#,##0.0">
                  <c:v>9545.2962787057604</c:v>
                </c:pt>
                <c:pt idx="4904" formatCode="#,##0.0">
                  <c:v>8154.14403985845</c:v>
                </c:pt>
                <c:pt idx="4905" formatCode="#,##0.0">
                  <c:v>11504.513427854101</c:v>
                </c:pt>
                <c:pt idx="4906" formatCode="#,##0.0">
                  <c:v>9643.7773635303802</c:v>
                </c:pt>
                <c:pt idx="4907" formatCode="#,##0.0">
                  <c:v>9509.6457466756401</c:v>
                </c:pt>
                <c:pt idx="4908" formatCode="#,##0.0">
                  <c:v>14805.665825722899</c:v>
                </c:pt>
                <c:pt idx="4909" formatCode="#,##0.0">
                  <c:v>9912.1725802780202</c:v>
                </c:pt>
                <c:pt idx="4910" formatCode="#,##0.0">
                  <c:v>9359.8248998570907</c:v>
                </c:pt>
                <c:pt idx="4911" formatCode="#,##0.0">
                  <c:v>8942.7799832355395</c:v>
                </c:pt>
                <c:pt idx="4912" formatCode="#,##0.0">
                  <c:v>14185.5016470471</c:v>
                </c:pt>
                <c:pt idx="4913" formatCode="#,##0.0">
                  <c:v>18998.720426866399</c:v>
                </c:pt>
                <c:pt idx="4914" formatCode="#,##0.0">
                  <c:v>8705.4891218915709</c:v>
                </c:pt>
                <c:pt idx="4915" formatCode="#,##0.0">
                  <c:v>15573.5010369229</c:v>
                </c:pt>
                <c:pt idx="4916" formatCode="#,##0.0">
                  <c:v>14461.3999179372</c:v>
                </c:pt>
                <c:pt idx="4917" formatCode="#,##0.0">
                  <c:v>10650.827605037601</c:v>
                </c:pt>
                <c:pt idx="4918" formatCode="#,##0.0">
                  <c:v>9570.9162037710794</c:v>
                </c:pt>
                <c:pt idx="4919" formatCode="#,##0.0">
                  <c:v>9527.6523082430394</c:v>
                </c:pt>
                <c:pt idx="4920" formatCode="#,##0.0">
                  <c:v>13739.8778627667</c:v>
                </c:pt>
                <c:pt idx="4921" formatCode="#,##0.0">
                  <c:v>8586.4618613679304</c:v>
                </c:pt>
                <c:pt idx="4922" formatCode="#,##0.0">
                  <c:v>12360.033117519301</c:v>
                </c:pt>
                <c:pt idx="4923" formatCode="#,##0.0">
                  <c:v>8399.0630353016095</c:v>
                </c:pt>
                <c:pt idx="4924" formatCode="#,##0.0">
                  <c:v>12902.5765148638</c:v>
                </c:pt>
                <c:pt idx="4925" formatCode="#,##0.0">
                  <c:v>9672.1023646329395</c:v>
                </c:pt>
                <c:pt idx="4926" formatCode="#,##0.0">
                  <c:v>10256.0074996229</c:v>
                </c:pt>
                <c:pt idx="4927" formatCode="#,##0.0">
                  <c:v>8441.1044187945899</c:v>
                </c:pt>
                <c:pt idx="4928" formatCode="#,##0.0">
                  <c:v>8549.46080525244</c:v>
                </c:pt>
                <c:pt idx="4929" formatCode="#,##0.0">
                  <c:v>8516.2753665581295</c:v>
                </c:pt>
                <c:pt idx="4930" formatCode="#,##0.0">
                  <c:v>8810.5717603124394</c:v>
                </c:pt>
                <c:pt idx="4931" formatCode="#,##0.0">
                  <c:v>9958.4952807343907</c:v>
                </c:pt>
                <c:pt idx="4932" formatCode="#,##0.0">
                  <c:v>9399.1639505330095</c:v>
                </c:pt>
                <c:pt idx="4933" formatCode="#,##0.0">
                  <c:v>11137.444220671799</c:v>
                </c:pt>
                <c:pt idx="4934" formatCode="#,##0.0">
                  <c:v>9361.0068484970998</c:v>
                </c:pt>
                <c:pt idx="4935" formatCode="#,##0.0">
                  <c:v>8286.5170842611897</c:v>
                </c:pt>
                <c:pt idx="4936" formatCode="#,##0.0">
                  <c:v>14304.133717398599</c:v>
                </c:pt>
                <c:pt idx="4937" formatCode="#,##0.0">
                  <c:v>9754.6681350014205</c:v>
                </c:pt>
                <c:pt idx="4938" formatCode="#,##0.0">
                  <c:v>14683.3555713476</c:v>
                </c:pt>
                <c:pt idx="4939" formatCode="#,##0.0">
                  <c:v>9723.7977183617204</c:v>
                </c:pt>
                <c:pt idx="4940" formatCode="#,##0.0">
                  <c:v>8380.2725759955192</c:v>
                </c:pt>
                <c:pt idx="4941" formatCode="#,##0.0">
                  <c:v>12753.7760098771</c:v>
                </c:pt>
                <c:pt idx="4942" formatCode="#,##0.0">
                  <c:v>14040.0507021254</c:v>
                </c:pt>
                <c:pt idx="4943" formatCode="#,##0.0">
                  <c:v>14789.533980104599</c:v>
                </c:pt>
                <c:pt idx="4944" formatCode="#,##0.0">
                  <c:v>10301.698119676401</c:v>
                </c:pt>
                <c:pt idx="4945" formatCode="#,##0.0">
                  <c:v>20518.074945168599</c:v>
                </c:pt>
                <c:pt idx="4946" formatCode="#,##0.0">
                  <c:v>13137.1694341523</c:v>
                </c:pt>
                <c:pt idx="4947" formatCode="#,##0.0">
                  <c:v>15271.203496304801</c:v>
                </c:pt>
                <c:pt idx="4948" formatCode="#,##0.0">
                  <c:v>15743.412483499</c:v>
                </c:pt>
                <c:pt idx="4949" formatCode="#,##0.0">
                  <c:v>8783.7017873733894</c:v>
                </c:pt>
                <c:pt idx="4950" formatCode="#,##0.0">
                  <c:v>8670.5975950405009</c:v>
                </c:pt>
                <c:pt idx="4951" formatCode="#,##0.0">
                  <c:v>8600.2025036815394</c:v>
                </c:pt>
                <c:pt idx="4952" formatCode="#,##0.0">
                  <c:v>12451.3429323196</c:v>
                </c:pt>
                <c:pt idx="4953" formatCode="#,##0.0">
                  <c:v>15134.0661449363</c:v>
                </c:pt>
                <c:pt idx="4954" formatCode="#,##0.0">
                  <c:v>8283.6217752175107</c:v>
                </c:pt>
                <c:pt idx="4955" formatCode="#,##0.0">
                  <c:v>14540.7961860213</c:v>
                </c:pt>
                <c:pt idx="4956" formatCode="#,##0.0">
                  <c:v>8482.8780681644694</c:v>
                </c:pt>
                <c:pt idx="4957" formatCode="#,##0.0">
                  <c:v>9573.8488464035108</c:v>
                </c:pt>
                <c:pt idx="4958" formatCode="#,##0.0">
                  <c:v>10283.148100189899</c:v>
                </c:pt>
                <c:pt idx="4959" formatCode="#,##0.0">
                  <c:v>11663.0242766836</c:v>
                </c:pt>
                <c:pt idx="4960" formatCode="#,##0.0">
                  <c:v>8706.8678700526507</c:v>
                </c:pt>
                <c:pt idx="4961" formatCode="#,##0.0">
                  <c:v>8896.8861700702892</c:v>
                </c:pt>
                <c:pt idx="4962" formatCode="#,##0.0">
                  <c:v>8569.7911142966605</c:v>
                </c:pt>
                <c:pt idx="4963" formatCode="#,##0.0">
                  <c:v>9623.0712115224196</c:v>
                </c:pt>
                <c:pt idx="4964" formatCode="#,##0.0">
                  <c:v>10667.3150405051</c:v>
                </c:pt>
                <c:pt idx="4965" formatCode="#,##0.0">
                  <c:v>8379.0433239991507</c:v>
                </c:pt>
                <c:pt idx="4966" formatCode="#,##0.0">
                  <c:v>14184.0946155644</c:v>
                </c:pt>
                <c:pt idx="4967" formatCode="#,##0.0">
                  <c:v>11763.6922628556</c:v>
                </c:pt>
                <c:pt idx="4968" formatCode="#,##0.0">
                  <c:v>10386.866686278199</c:v>
                </c:pt>
                <c:pt idx="4969" formatCode="#,##0.0">
                  <c:v>15318.418960822801</c:v>
                </c:pt>
                <c:pt idx="4970" formatCode="#,##0.0">
                  <c:v>10285.7920506429</c:v>
                </c:pt>
                <c:pt idx="4971" formatCode="#,##0.0">
                  <c:v>15854.8346788493</c:v>
                </c:pt>
                <c:pt idx="4972" formatCode="#,##0.0">
                  <c:v>10037.359218691699</c:v>
                </c:pt>
                <c:pt idx="4973" formatCode="#,##0.0">
                  <c:v>12421.104370024101</c:v>
                </c:pt>
                <c:pt idx="4974" formatCode="#,##0.0">
                  <c:v>14946.1501569139</c:v>
                </c:pt>
                <c:pt idx="4975" formatCode="#,##0.0">
                  <c:v>8787.9981180220202</c:v>
                </c:pt>
                <c:pt idx="4976" formatCode="#,##0.0">
                  <c:v>8647.7500995639002</c:v>
                </c:pt>
                <c:pt idx="4977" formatCode="#,##0.0">
                  <c:v>10043.462118523899</c:v>
                </c:pt>
                <c:pt idx="4978" formatCode="#,##0.0">
                  <c:v>11796.849200259599</c:v>
                </c:pt>
                <c:pt idx="4979" formatCode="#,##0.0">
                  <c:v>10812.5991013494</c:v>
                </c:pt>
                <c:pt idx="4980" formatCode="#,##0.0">
                  <c:v>8894.8167937604194</c:v>
                </c:pt>
                <c:pt idx="4981" formatCode="#,##0.0">
                  <c:v>8649.0759913707207</c:v>
                </c:pt>
                <c:pt idx="4982" formatCode="#,##0.0">
                  <c:v>14909.280323483899</c:v>
                </c:pt>
                <c:pt idx="4983" formatCode="#,##0.0">
                  <c:v>21756.475057919801</c:v>
                </c:pt>
                <c:pt idx="4984" formatCode="#,##0.0">
                  <c:v>12156.674417723199</c:v>
                </c:pt>
                <c:pt idx="4985" formatCode="#,##0.0">
                  <c:v>9629.50741344985</c:v>
                </c:pt>
                <c:pt idx="4986" formatCode="#,##0.0">
                  <c:v>13742.194974841001</c:v>
                </c:pt>
                <c:pt idx="4987" formatCode="#,##0.0">
                  <c:v>13718.296512294</c:v>
                </c:pt>
                <c:pt idx="4988" formatCode="#,##0.0">
                  <c:v>9268.3084617406494</c:v>
                </c:pt>
                <c:pt idx="4989" formatCode="#,##0.0">
                  <c:v>8959.9278507157305</c:v>
                </c:pt>
                <c:pt idx="4990" formatCode="#,##0.0">
                  <c:v>12208.872585450101</c:v>
                </c:pt>
                <c:pt idx="4991" formatCode="#,##0.0">
                  <c:v>8287.7698802627092</c:v>
                </c:pt>
                <c:pt idx="4992" formatCode="#,##0.0">
                  <c:v>14655.435695833599</c:v>
                </c:pt>
                <c:pt idx="4993" formatCode="#,##0.0">
                  <c:v>8289.3737318911499</c:v>
                </c:pt>
                <c:pt idx="4994" formatCode="#,##0.0">
                  <c:v>8651.1417632187204</c:v>
                </c:pt>
                <c:pt idx="4995" formatCode="#,##0.0">
                  <c:v>10350.7235451938</c:v>
                </c:pt>
                <c:pt idx="4996" formatCode="#,##0.0">
                  <c:v>8613.8493806515307</c:v>
                </c:pt>
                <c:pt idx="4997" formatCode="#,##0.0">
                  <c:v>9611.2721389324597</c:v>
                </c:pt>
                <c:pt idx="4998" formatCode="#,##0.0">
                  <c:v>10195.7410967459</c:v>
                </c:pt>
                <c:pt idx="4999" formatCode="#,##0.0">
                  <c:v>15874.5982854989</c:v>
                </c:pt>
                <c:pt idx="5000" formatCode="#,##0.0">
                  <c:v>12470.382320954101</c:v>
                </c:pt>
                <c:pt idx="5001" formatCode="#,##0.0">
                  <c:v>10180.3777888857</c:v>
                </c:pt>
                <c:pt idx="5002" formatCode="#,##0.0">
                  <c:v>8204.3887196462292</c:v>
                </c:pt>
                <c:pt idx="5003" formatCode="#,##0.0">
                  <c:v>9121.3310407032604</c:v>
                </c:pt>
                <c:pt idx="5004" formatCode="#,##0.0">
                  <c:v>8430.7081910433608</c:v>
                </c:pt>
                <c:pt idx="5005" formatCode="#,##0.0">
                  <c:v>8759.0289993120696</c:v>
                </c:pt>
                <c:pt idx="5006" formatCode="#,##0.0">
                  <c:v>8245.6439203301798</c:v>
                </c:pt>
                <c:pt idx="5007" formatCode="#,##0.0">
                  <c:v>9763.9665788271395</c:v>
                </c:pt>
                <c:pt idx="5008" formatCode="#,##0.0">
                  <c:v>12806.3686591981</c:v>
                </c:pt>
                <c:pt idx="5009" formatCode="#,##0.0">
                  <c:v>10423.4308659626</c:v>
                </c:pt>
                <c:pt idx="5010" formatCode="#,##0.0">
                  <c:v>12873.9002409083</c:v>
                </c:pt>
                <c:pt idx="5011" formatCode="#,##0.0">
                  <c:v>8217.1391383249193</c:v>
                </c:pt>
                <c:pt idx="5012" formatCode="#,##0.0">
                  <c:v>14338.6671305461</c:v>
                </c:pt>
                <c:pt idx="5013" formatCode="#,##0.0">
                  <c:v>14575.459329285801</c:v>
                </c:pt>
                <c:pt idx="5014" formatCode="#,##0.0">
                  <c:v>9532.7853397678991</c:v>
                </c:pt>
                <c:pt idx="5015" formatCode="#,##0.0">
                  <c:v>12769.6339817464</c:v>
                </c:pt>
                <c:pt idx="5016" formatCode="#,##0.0">
                  <c:v>9446.1133692030398</c:v>
                </c:pt>
                <c:pt idx="5017" formatCode="#,##0.0">
                  <c:v>8948.8236771846205</c:v>
                </c:pt>
                <c:pt idx="5018" formatCode="#,##0.0">
                  <c:v>11207.6889229434</c:v>
                </c:pt>
                <c:pt idx="5019" formatCode="#,##0.0">
                  <c:v>10909.569049198</c:v>
                </c:pt>
                <c:pt idx="5020" formatCode="#,##0.0">
                  <c:v>8433.5939809509491</c:v>
                </c:pt>
                <c:pt idx="5021" formatCode="#,##0.0">
                  <c:v>11107.9301520711</c:v>
                </c:pt>
                <c:pt idx="5022" formatCode="#,##0.0">
                  <c:v>9296.4165927813992</c:v>
                </c:pt>
                <c:pt idx="5023" formatCode="#,##0.0">
                  <c:v>15351.6539545909</c:v>
                </c:pt>
                <c:pt idx="5024" formatCode="#,##0.0">
                  <c:v>10933.6845244289</c:v>
                </c:pt>
                <c:pt idx="5025" formatCode="#,##0.0">
                  <c:v>8486.7955482473408</c:v>
                </c:pt>
                <c:pt idx="5026" formatCode="#,##0.0">
                  <c:v>8601.5231239628392</c:v>
                </c:pt>
                <c:pt idx="5027" formatCode="#,##0.0">
                  <c:v>9114.7392244223392</c:v>
                </c:pt>
                <c:pt idx="5028" formatCode="#,##0.0">
                  <c:v>8159.4270631075797</c:v>
                </c:pt>
                <c:pt idx="5029" formatCode="#,##0.0">
                  <c:v>8541.0031086946601</c:v>
                </c:pt>
                <c:pt idx="5030" formatCode="#,##0.0">
                  <c:v>8817.6958534875102</c:v>
                </c:pt>
                <c:pt idx="5031" formatCode="#,##0.0">
                  <c:v>9751.9520920607501</c:v>
                </c:pt>
                <c:pt idx="5032" formatCode="#,##0.0">
                  <c:v>8446.3283554690497</c:v>
                </c:pt>
                <c:pt idx="5033" formatCode="#,##0.0">
                  <c:v>15582.552659895</c:v>
                </c:pt>
                <c:pt idx="5034" formatCode="#,##0.0">
                  <c:v>10103.621434315901</c:v>
                </c:pt>
                <c:pt idx="5035" formatCode="#,##0.0">
                  <c:v>9952.5053395552404</c:v>
                </c:pt>
                <c:pt idx="5036" formatCode="#,##0.0">
                  <c:v>8716.6850687023798</c:v>
                </c:pt>
                <c:pt idx="5037" formatCode="#,##0.0">
                  <c:v>9021.3534851649001</c:v>
                </c:pt>
                <c:pt idx="5038" formatCode="#,##0.0">
                  <c:v>8951.7238688668203</c:v>
                </c:pt>
                <c:pt idx="5039" formatCode="#,##0.0">
                  <c:v>9151.0897258941295</c:v>
                </c:pt>
                <c:pt idx="5040" formatCode="#,##0.0">
                  <c:v>10786.8095832422</c:v>
                </c:pt>
                <c:pt idx="5041" formatCode="#,##0.0">
                  <c:v>8325.2392376286898</c:v>
                </c:pt>
                <c:pt idx="5042" formatCode="#,##0.0">
                  <c:v>9320.3047151590308</c:v>
                </c:pt>
                <c:pt idx="5043" formatCode="#,##0.0">
                  <c:v>11402.1033015864</c:v>
                </c:pt>
                <c:pt idx="5044" formatCode="#,##0.0">
                  <c:v>12521.8257304335</c:v>
                </c:pt>
                <c:pt idx="5045" formatCode="#,##0.0">
                  <c:v>10496.053097808501</c:v>
                </c:pt>
                <c:pt idx="5046" formatCode="#,##0.0">
                  <c:v>12430.3159343147</c:v>
                </c:pt>
                <c:pt idx="5047" formatCode="#,##0.0">
                  <c:v>10848.269669312</c:v>
                </c:pt>
                <c:pt idx="5048" formatCode="#,##0.0">
                  <c:v>8385.6196065445602</c:v>
                </c:pt>
                <c:pt idx="5049" formatCode="#,##0.0">
                  <c:v>11787.3550028225</c:v>
                </c:pt>
                <c:pt idx="5050" formatCode="#,##0.0">
                  <c:v>15674.357433589999</c:v>
                </c:pt>
                <c:pt idx="5051" formatCode="#,##0.0">
                  <c:v>8492.9562226431608</c:v>
                </c:pt>
                <c:pt idx="5052" formatCode="#,##0.0">
                  <c:v>13787.148403765101</c:v>
                </c:pt>
                <c:pt idx="5053" formatCode="#,##0.0">
                  <c:v>9400.9067408282008</c:v>
                </c:pt>
                <c:pt idx="5054" formatCode="#,##0.0">
                  <c:v>8552.9408996390393</c:v>
                </c:pt>
                <c:pt idx="5055" formatCode="#,##0.0">
                  <c:v>10368.7656697206</c:v>
                </c:pt>
                <c:pt idx="5056" formatCode="#,##0.0">
                  <c:v>9075.4630367055597</c:v>
                </c:pt>
                <c:pt idx="5057" formatCode="#,##0.0">
                  <c:v>10671.8094240914</c:v>
                </c:pt>
                <c:pt idx="5058" formatCode="#,##0.0">
                  <c:v>9658.7354365830997</c:v>
                </c:pt>
                <c:pt idx="5059" formatCode="#,##0.0">
                  <c:v>9467.8468177569994</c:v>
                </c:pt>
                <c:pt idx="5060" formatCode="#,##0.0">
                  <c:v>8718.42599152195</c:v>
                </c:pt>
                <c:pt idx="5061" formatCode="#,##0.0">
                  <c:v>10390.9839977515</c:v>
                </c:pt>
                <c:pt idx="5062" formatCode="#,##0.0">
                  <c:v>10586.279237955199</c:v>
                </c:pt>
                <c:pt idx="5063" formatCode="#,##0.0">
                  <c:v>8379.3312344327096</c:v>
                </c:pt>
                <c:pt idx="5064" formatCode="#,##0.0">
                  <c:v>10961.715087991101</c:v>
                </c:pt>
                <c:pt idx="5065" formatCode="#,##0.0">
                  <c:v>8480.9910956636504</c:v>
                </c:pt>
                <c:pt idx="5066" formatCode="#,##0.0">
                  <c:v>10670.7818802816</c:v>
                </c:pt>
                <c:pt idx="5067" formatCode="#,##0.0">
                  <c:v>9857.1610355582197</c:v>
                </c:pt>
                <c:pt idx="5068" formatCode="#,##0.0">
                  <c:v>9983.6056233721592</c:v>
                </c:pt>
                <c:pt idx="5069" formatCode="#,##0.0">
                  <c:v>9690.3821029107894</c:v>
                </c:pt>
                <c:pt idx="5070" formatCode="#,##0.0">
                  <c:v>11811.710438399299</c:v>
                </c:pt>
                <c:pt idx="5071" formatCode="#,##0.0">
                  <c:v>9761.4772181692806</c:v>
                </c:pt>
                <c:pt idx="5072" formatCode="#,##0.0">
                  <c:v>8382.6125136601095</c:v>
                </c:pt>
                <c:pt idx="5073" formatCode="#,##0.0">
                  <c:v>8200.2733630445691</c:v>
                </c:pt>
                <c:pt idx="5074" formatCode="#,##0.0">
                  <c:v>9254.2386247617305</c:v>
                </c:pt>
                <c:pt idx="5075" formatCode="#,##0.0">
                  <c:v>8250.7275950077492</c:v>
                </c:pt>
                <c:pt idx="5076" formatCode="#,##0.0">
                  <c:v>8628.0958913928207</c:v>
                </c:pt>
                <c:pt idx="5077" formatCode="#,##0.0">
                  <c:v>9505.3455131923893</c:v>
                </c:pt>
                <c:pt idx="5078" formatCode="#,##0.0">
                  <c:v>11367.251060169599</c:v>
                </c:pt>
                <c:pt idx="5079" formatCode="#,##0.0">
                  <c:v>9554.2506899921209</c:v>
                </c:pt>
                <c:pt idx="5080" formatCode="#,##0.0">
                  <c:v>15046.8818133121</c:v>
                </c:pt>
                <c:pt idx="5081" formatCode="#,##0.0">
                  <c:v>11853.9558312394</c:v>
                </c:pt>
                <c:pt idx="5082" formatCode="#,##0.0">
                  <c:v>11955.490540082999</c:v>
                </c:pt>
                <c:pt idx="5083" formatCode="#,##0.0">
                  <c:v>8713.3475809544398</c:v>
                </c:pt>
                <c:pt idx="5084" formatCode="#,##0.0">
                  <c:v>8167.8026816300098</c:v>
                </c:pt>
                <c:pt idx="5085" formatCode="#,##0.0">
                  <c:v>8314.0568080917492</c:v>
                </c:pt>
                <c:pt idx="5086" formatCode="#,##0.0">
                  <c:v>9311.8071153940491</c:v>
                </c:pt>
                <c:pt idx="5087" formatCode="#,##0.0">
                  <c:v>11975.115812031599</c:v>
                </c:pt>
                <c:pt idx="5088" formatCode="#,##0.0">
                  <c:v>18335.676663776099</c:v>
                </c:pt>
                <c:pt idx="5089" formatCode="#,##0.0">
                  <c:v>10718.0168622456</c:v>
                </c:pt>
                <c:pt idx="5090" formatCode="#,##0.0">
                  <c:v>12800.834968873</c:v>
                </c:pt>
                <c:pt idx="5091" formatCode="#,##0.0">
                  <c:v>10339.6087189998</c:v>
                </c:pt>
                <c:pt idx="5092" formatCode="#,##0.0">
                  <c:v>12737.317941568201</c:v>
                </c:pt>
                <c:pt idx="5093" formatCode="#,##0.0">
                  <c:v>11594.6368619189</c:v>
                </c:pt>
                <c:pt idx="5094" formatCode="#,##0.0">
                  <c:v>17471.133269284801</c:v>
                </c:pt>
                <c:pt idx="5095" formatCode="#,##0.0">
                  <c:v>11531.349352621801</c:v>
                </c:pt>
                <c:pt idx="5096" formatCode="#,##0.0">
                  <c:v>14614.620898155699</c:v>
                </c:pt>
                <c:pt idx="5097" formatCode="#,##0.0">
                  <c:v>9973.7567237570001</c:v>
                </c:pt>
                <c:pt idx="5098" formatCode="#,##0.0">
                  <c:v>8436.0898322103603</c:v>
                </c:pt>
                <c:pt idx="5099" formatCode="#,##0.0">
                  <c:v>9282.92968896602</c:v>
                </c:pt>
                <c:pt idx="5100" formatCode="#,##0.0">
                  <c:v>8405.6282205148109</c:v>
                </c:pt>
                <c:pt idx="5101" formatCode="#,##0.0">
                  <c:v>16882.518367656201</c:v>
                </c:pt>
                <c:pt idx="5102" formatCode="#,##0.0">
                  <c:v>9475.9520270894009</c:v>
                </c:pt>
                <c:pt idx="5103" formatCode="#,##0.0">
                  <c:v>16622.351792343801</c:v>
                </c:pt>
                <c:pt idx="5104" formatCode="#,##0.0">
                  <c:v>9626.2698350453193</c:v>
                </c:pt>
                <c:pt idx="5105" formatCode="#,##0.0">
                  <c:v>10421.4142103794</c:v>
                </c:pt>
                <c:pt idx="5106" formatCode="#,##0.0">
                  <c:v>15259.9336117803</c:v>
                </c:pt>
                <c:pt idx="5107" formatCode="#,##0.0">
                  <c:v>10233.4720211275</c:v>
                </c:pt>
                <c:pt idx="5108" formatCode="#,##0.0">
                  <c:v>9390.8010667517901</c:v>
                </c:pt>
                <c:pt idx="5109" formatCode="#,##0.0">
                  <c:v>14743.854960205699</c:v>
                </c:pt>
                <c:pt idx="5110" formatCode="#,##0.0">
                  <c:v>9291.8415565023806</c:v>
                </c:pt>
                <c:pt idx="5111" formatCode="#,##0.0">
                  <c:v>10156.4686007202</c:v>
                </c:pt>
                <c:pt idx="5112" formatCode="#,##0.0">
                  <c:v>12875.0274422659</c:v>
                </c:pt>
                <c:pt idx="5113" formatCode="#,##0.0">
                  <c:v>13776.7738279573</c:v>
                </c:pt>
                <c:pt idx="5114" formatCode="#,##0.0">
                  <c:v>9520.7974484272909</c:v>
                </c:pt>
                <c:pt idx="5115" formatCode="#,##0.0">
                  <c:v>9070.8132923257308</c:v>
                </c:pt>
                <c:pt idx="5116" formatCode="#,##0.0">
                  <c:v>8173.74003466678</c:v>
                </c:pt>
                <c:pt idx="5117" formatCode="#,##0.0">
                  <c:v>10327.7128046083</c:v>
                </c:pt>
                <c:pt idx="5118" formatCode="#,##0.0">
                  <c:v>9169.6796142364801</c:v>
                </c:pt>
                <c:pt idx="5119" formatCode="#,##0.0">
                  <c:v>9664.9773817449295</c:v>
                </c:pt>
                <c:pt idx="5120" formatCode="#,##0.0">
                  <c:v>14067.134850831</c:v>
                </c:pt>
                <c:pt idx="5121" formatCode="#,##0.0">
                  <c:v>11348.053738094701</c:v>
                </c:pt>
                <c:pt idx="5122" formatCode="#,##0.0">
                  <c:v>9875.8830884869803</c:v>
                </c:pt>
                <c:pt idx="5123" formatCode="#,##0.0">
                  <c:v>10797.667836999901</c:v>
                </c:pt>
                <c:pt idx="5124" formatCode="#,##0.0">
                  <c:v>8431.7824307049705</c:v>
                </c:pt>
                <c:pt idx="5125" formatCode="#,##0.0">
                  <c:v>8174.8897926310901</c:v>
                </c:pt>
                <c:pt idx="5126" formatCode="#,##0.0">
                  <c:v>13110.817088571601</c:v>
                </c:pt>
                <c:pt idx="5127" formatCode="#,##0.0">
                  <c:v>12296.821493830499</c:v>
                </c:pt>
                <c:pt idx="5128" formatCode="#,##0.0">
                  <c:v>9799.0265859006395</c:v>
                </c:pt>
                <c:pt idx="5129" formatCode="#,##0.0">
                  <c:v>8786.9927435058107</c:v>
                </c:pt>
                <c:pt idx="5130" formatCode="#,##0.0">
                  <c:v>10619.9270772298</c:v>
                </c:pt>
                <c:pt idx="5131" formatCode="#,##0.0">
                  <c:v>9066.4040747055897</c:v>
                </c:pt>
                <c:pt idx="5132" formatCode="#,##0.0">
                  <c:v>15795.437086027699</c:v>
                </c:pt>
                <c:pt idx="5133" formatCode="#,##0.0">
                  <c:v>9195.2766995567999</c:v>
                </c:pt>
                <c:pt idx="5134" formatCode="#,##0.0">
                  <c:v>12887.874647911</c:v>
                </c:pt>
                <c:pt idx="5135" formatCode="#,##0.0">
                  <c:v>19166.987109959198</c:v>
                </c:pt>
                <c:pt idx="5136" formatCode="#,##0.0">
                  <c:v>10003.2014506136</c:v>
                </c:pt>
                <c:pt idx="5137" formatCode="#,##0.0">
                  <c:v>8372.3822279804699</c:v>
                </c:pt>
                <c:pt idx="5138" formatCode="#,##0.0">
                  <c:v>10427.207223605699</c:v>
                </c:pt>
                <c:pt idx="5139" formatCode="#,##0.0">
                  <c:v>13325.2423441601</c:v>
                </c:pt>
                <c:pt idx="5140" formatCode="#,##0.0">
                  <c:v>10239.754413082501</c:v>
                </c:pt>
                <c:pt idx="5141" formatCode="#,##0.0">
                  <c:v>14962.0597876681</c:v>
                </c:pt>
                <c:pt idx="5142" formatCode="#,##0.0">
                  <c:v>9330.0019773860695</c:v>
                </c:pt>
                <c:pt idx="5143" formatCode="#,##0.0">
                  <c:v>9532.0615183609807</c:v>
                </c:pt>
                <c:pt idx="5144" formatCode="#,##0.0">
                  <c:v>17848.5354474095</c:v>
                </c:pt>
                <c:pt idx="5145" formatCode="#,##0.0">
                  <c:v>8245.5440265699599</c:v>
                </c:pt>
                <c:pt idx="5146" formatCode="#,##0.0">
                  <c:v>9306.8799328772002</c:v>
                </c:pt>
                <c:pt idx="5147" formatCode="#,##0.0">
                  <c:v>8445.7283980695702</c:v>
                </c:pt>
                <c:pt idx="5148" formatCode="#,##0.0">
                  <c:v>12709.743969458599</c:v>
                </c:pt>
                <c:pt idx="5149" formatCode="#,##0.0">
                  <c:v>10044.032539685701</c:v>
                </c:pt>
                <c:pt idx="5150" formatCode="#,##0.0">
                  <c:v>11780.9876572582</c:v>
                </c:pt>
                <c:pt idx="5151" formatCode="#,##0.0">
                  <c:v>9184.5289012010398</c:v>
                </c:pt>
                <c:pt idx="5152" formatCode="#,##0.0">
                  <c:v>9609.2636338598204</c:v>
                </c:pt>
                <c:pt idx="5153" formatCode="#,##0.0">
                  <c:v>8375.6931864319395</c:v>
                </c:pt>
                <c:pt idx="5154" formatCode="#,##0.0">
                  <c:v>12162.267765389801</c:v>
                </c:pt>
                <c:pt idx="5155" formatCode="#,##0.0">
                  <c:v>8684.9746023637308</c:v>
                </c:pt>
                <c:pt idx="5156" formatCode="#,##0.0">
                  <c:v>10350.970788520301</c:v>
                </c:pt>
                <c:pt idx="5157" formatCode="#,##0.0">
                  <c:v>11024.148808807</c:v>
                </c:pt>
                <c:pt idx="5158" formatCode="#,##0.0">
                  <c:v>9287.4239095596295</c:v>
                </c:pt>
                <c:pt idx="5159" formatCode="#,##0.0">
                  <c:v>13181.127422431</c:v>
                </c:pt>
                <c:pt idx="5160" formatCode="#,##0.0">
                  <c:v>8455.6484843502003</c:v>
                </c:pt>
                <c:pt idx="5161" formatCode="#,##0.0">
                  <c:v>12147.2032295923</c:v>
                </c:pt>
                <c:pt idx="5162" formatCode="#,##0.0">
                  <c:v>11005.007794946099</c:v>
                </c:pt>
                <c:pt idx="5163" formatCode="#,##0.0">
                  <c:v>8688.6594304240498</c:v>
                </c:pt>
                <c:pt idx="5164" formatCode="#,##0.0">
                  <c:v>9516.7240206674596</c:v>
                </c:pt>
                <c:pt idx="5165" formatCode="#,##0.0">
                  <c:v>8832.2228101185101</c:v>
                </c:pt>
                <c:pt idx="5166" formatCode="#,##0.0">
                  <c:v>8780.6609050543302</c:v>
                </c:pt>
                <c:pt idx="5167" formatCode="#,##0.0">
                  <c:v>8507.0076530411698</c:v>
                </c:pt>
                <c:pt idx="5168" formatCode="#,##0.0">
                  <c:v>10464.6660547751</c:v>
                </c:pt>
                <c:pt idx="5169" formatCode="#,##0.0">
                  <c:v>14235.147865814</c:v>
                </c:pt>
                <c:pt idx="5170" formatCode="#,##0.0">
                  <c:v>10012.377015904</c:v>
                </c:pt>
                <c:pt idx="5171" formatCode="#,##0.0">
                  <c:v>11455.597141009701</c:v>
                </c:pt>
                <c:pt idx="5172" formatCode="#,##0.0">
                  <c:v>9792.0641218688106</c:v>
                </c:pt>
                <c:pt idx="5173" formatCode="#,##0.0">
                  <c:v>10381.6865190526</c:v>
                </c:pt>
                <c:pt idx="5174" formatCode="#,##0.0">
                  <c:v>10703.3150595018</c:v>
                </c:pt>
                <c:pt idx="5175" formatCode="#,##0.0">
                  <c:v>10632.9571052098</c:v>
                </c:pt>
                <c:pt idx="5176" formatCode="#,##0.0">
                  <c:v>11494.842261477799</c:v>
                </c:pt>
                <c:pt idx="5177" formatCode="#,##0.0">
                  <c:v>8485.3207132834305</c:v>
                </c:pt>
                <c:pt idx="5178" formatCode="#,##0.0">
                  <c:v>15749.1939949229</c:v>
                </c:pt>
                <c:pt idx="5179" formatCode="#,##0.0">
                  <c:v>9175.6082715798802</c:v>
                </c:pt>
                <c:pt idx="5180" formatCode="#,##0.0">
                  <c:v>8784.6840209443399</c:v>
                </c:pt>
                <c:pt idx="5181" formatCode="#,##0.0">
                  <c:v>12002.6293863229</c:v>
                </c:pt>
                <c:pt idx="5182" formatCode="#,##0.0">
                  <c:v>13495.420116175201</c:v>
                </c:pt>
                <c:pt idx="5183" formatCode="#,##0.0">
                  <c:v>12869.0651699176</c:v>
                </c:pt>
                <c:pt idx="5184" formatCode="#,##0.0">
                  <c:v>17106.7253543189</c:v>
                </c:pt>
                <c:pt idx="5185" formatCode="#,##0.0">
                  <c:v>8325.1534189915692</c:v>
                </c:pt>
                <c:pt idx="5186" formatCode="#,##0.0">
                  <c:v>12140.3452993213</c:v>
                </c:pt>
                <c:pt idx="5187" formatCode="#,##0.0">
                  <c:v>15415.274523464501</c:v>
                </c:pt>
                <c:pt idx="5188" formatCode="#,##0.0">
                  <c:v>8853.0865354060006</c:v>
                </c:pt>
                <c:pt idx="5189" formatCode="#,##0.0">
                  <c:v>13048.4324189747</c:v>
                </c:pt>
                <c:pt idx="5190" formatCode="#,##0.0">
                  <c:v>10571.690349901401</c:v>
                </c:pt>
                <c:pt idx="5191" formatCode="#,##0.0">
                  <c:v>13167.9261088445</c:v>
                </c:pt>
                <c:pt idx="5192" formatCode="#,##0.0">
                  <c:v>8406.67783104306</c:v>
                </c:pt>
                <c:pt idx="5193" formatCode="#,##0.0">
                  <c:v>10679.700834352599</c:v>
                </c:pt>
                <c:pt idx="5194" formatCode="#,##0.0">
                  <c:v>11079.434714007701</c:v>
                </c:pt>
                <c:pt idx="5195" formatCode="#,##0.0">
                  <c:v>8852.2537414659491</c:v>
                </c:pt>
                <c:pt idx="5196" formatCode="#,##0.0">
                  <c:v>12900.808468437101</c:v>
                </c:pt>
                <c:pt idx="5197" formatCode="#,##0.0">
                  <c:v>9144.0832202778001</c:v>
                </c:pt>
                <c:pt idx="5198" formatCode="#,##0.0">
                  <c:v>14114.0692566903</c:v>
                </c:pt>
                <c:pt idx="5199" formatCode="#,##0.0">
                  <c:v>11787.160119196</c:v>
                </c:pt>
                <c:pt idx="5200" formatCode="#,##0.0">
                  <c:v>13823.81842086</c:v>
                </c:pt>
                <c:pt idx="5201" formatCode="#,##0.0">
                  <c:v>9300.6400401945302</c:v>
                </c:pt>
                <c:pt idx="5202" formatCode="#,##0.0">
                  <c:v>8786.8027990087994</c:v>
                </c:pt>
                <c:pt idx="5203" formatCode="#,##0.0">
                  <c:v>11551.906725904601</c:v>
                </c:pt>
                <c:pt idx="5204" formatCode="#,##0.0">
                  <c:v>11535.1442877921</c:v>
                </c:pt>
                <c:pt idx="5205" formatCode="#,##0.0">
                  <c:v>12209.3087570517</c:v>
                </c:pt>
                <c:pt idx="5206" formatCode="#,##0.0">
                  <c:v>14111.5961392068</c:v>
                </c:pt>
                <c:pt idx="5207" formatCode="#,##0.0">
                  <c:v>14384.194738468301</c:v>
                </c:pt>
                <c:pt idx="5208" formatCode="#,##0.0">
                  <c:v>10315.314113267201</c:v>
                </c:pt>
                <c:pt idx="5209" formatCode="#,##0.0">
                  <c:v>8206.9063847560301</c:v>
                </c:pt>
                <c:pt idx="5210" formatCode="#,##0.0">
                  <c:v>11412.696210672</c:v>
                </c:pt>
                <c:pt idx="5211" formatCode="#,##0.0">
                  <c:v>9839.6765194126401</c:v>
                </c:pt>
                <c:pt idx="5212" formatCode="#,##0.0">
                  <c:v>10142.9741406021</c:v>
                </c:pt>
                <c:pt idx="5213" formatCode="#,##0.0">
                  <c:v>8268.5648094932094</c:v>
                </c:pt>
                <c:pt idx="5214" formatCode="#,##0.0">
                  <c:v>10032.8955309424</c:v>
                </c:pt>
                <c:pt idx="5215" formatCode="#,##0.0">
                  <c:v>12436.012989803001</c:v>
                </c:pt>
                <c:pt idx="5216" formatCode="#,##0.0">
                  <c:v>12064.308853115301</c:v>
                </c:pt>
                <c:pt idx="5217" formatCode="#,##0.0">
                  <c:v>11995.3380839074</c:v>
                </c:pt>
                <c:pt idx="5218" formatCode="#,##0.0">
                  <c:v>11583.6048012017</c:v>
                </c:pt>
                <c:pt idx="5219" formatCode="#,##0.0">
                  <c:v>9547.0980689574608</c:v>
                </c:pt>
                <c:pt idx="5220" formatCode="#,##0.0">
                  <c:v>8438.6186801812801</c:v>
                </c:pt>
                <c:pt idx="5221" formatCode="#,##0.0">
                  <c:v>12019.3426114592</c:v>
                </c:pt>
                <c:pt idx="5222" formatCode="#,##0.0">
                  <c:v>8258.1310973886302</c:v>
                </c:pt>
                <c:pt idx="5223" formatCode="#,##0.0">
                  <c:v>10337.393536391601</c:v>
                </c:pt>
                <c:pt idx="5224" formatCode="#,##0.0">
                  <c:v>10299.9612939207</c:v>
                </c:pt>
                <c:pt idx="5225" formatCode="#,##0.0">
                  <c:v>9006.5353760703292</c:v>
                </c:pt>
                <c:pt idx="5226" formatCode="#,##0.0">
                  <c:v>12793.9456893481</c:v>
                </c:pt>
                <c:pt idx="5227" formatCode="#,##0.0">
                  <c:v>11844.226496293601</c:v>
                </c:pt>
                <c:pt idx="5228" formatCode="#,##0.0">
                  <c:v>8858.3293726235497</c:v>
                </c:pt>
                <c:pt idx="5229" formatCode="#,##0.0">
                  <c:v>10031.3782525446</c:v>
                </c:pt>
                <c:pt idx="5230" formatCode="#,##0.0">
                  <c:v>8920.9277203850907</c:v>
                </c:pt>
                <c:pt idx="5231" formatCode="#,##0.0">
                  <c:v>8321.1905269622894</c:v>
                </c:pt>
                <c:pt idx="5232" formatCode="#,##0.0">
                  <c:v>12893.9134511009</c:v>
                </c:pt>
                <c:pt idx="5233" formatCode="#,##0.0">
                  <c:v>9344.1461410081192</c:v>
                </c:pt>
                <c:pt idx="5234" formatCode="#,##0.0">
                  <c:v>9711.4633755079703</c:v>
                </c:pt>
                <c:pt idx="5235" formatCode="#,##0.0">
                  <c:v>9674.5705114510602</c:v>
                </c:pt>
                <c:pt idx="5236" formatCode="#,##0.0">
                  <c:v>8389.2705888679902</c:v>
                </c:pt>
                <c:pt idx="5237" formatCode="#,##0.0">
                  <c:v>8172.9667148490998</c:v>
                </c:pt>
                <c:pt idx="5238" formatCode="#,##0.0">
                  <c:v>10553.0629814156</c:v>
                </c:pt>
                <c:pt idx="5239" formatCode="#,##0.0">
                  <c:v>9767.7147547711593</c:v>
                </c:pt>
                <c:pt idx="5240" formatCode="#,##0.0">
                  <c:v>9090.7371236423405</c:v>
                </c:pt>
                <c:pt idx="5241" formatCode="#,##0.0">
                  <c:v>13858.932853800699</c:v>
                </c:pt>
                <c:pt idx="5242" formatCode="#,##0.0">
                  <c:v>11937.314487199799</c:v>
                </c:pt>
                <c:pt idx="5243" formatCode="#,##0.0">
                  <c:v>11841.8673574484</c:v>
                </c:pt>
                <c:pt idx="5244" formatCode="#,##0.0">
                  <c:v>11146.9446909823</c:v>
                </c:pt>
                <c:pt idx="5245" formatCode="#,##0.0">
                  <c:v>9647.5781137379508</c:v>
                </c:pt>
                <c:pt idx="5246" formatCode="#,##0.0">
                  <c:v>9244.3036253836599</c:v>
                </c:pt>
                <c:pt idx="5247" formatCode="#,##0.0">
                  <c:v>9866.0454937995801</c:v>
                </c:pt>
                <c:pt idx="5248" formatCode="#,##0.0">
                  <c:v>8258.6820579510295</c:v>
                </c:pt>
                <c:pt idx="5249" formatCode="#,##0.0">
                  <c:v>12512.1690211311</c:v>
                </c:pt>
                <c:pt idx="5250" formatCode="#,##0.0">
                  <c:v>8864.9655883863397</c:v>
                </c:pt>
                <c:pt idx="5251" formatCode="#,##0.0">
                  <c:v>9950.6005414475803</c:v>
                </c:pt>
                <c:pt idx="5252" formatCode="#,##0.0">
                  <c:v>8443.3415425965395</c:v>
                </c:pt>
                <c:pt idx="5253" formatCode="#,##0.0">
                  <c:v>8657.1968848718298</c:v>
                </c:pt>
                <c:pt idx="5254" formatCode="#,##0.0">
                  <c:v>9583.1148997751807</c:v>
                </c:pt>
                <c:pt idx="5255" formatCode="#,##0.0">
                  <c:v>10267.6013037914</c:v>
                </c:pt>
                <c:pt idx="5256" formatCode="#,##0.0">
                  <c:v>10830.1142241735</c:v>
                </c:pt>
                <c:pt idx="5257" formatCode="#,##0.0">
                  <c:v>8877.2895202577001</c:v>
                </c:pt>
                <c:pt idx="5258" formatCode="#,##0.0">
                  <c:v>9952.1307008063704</c:v>
                </c:pt>
                <c:pt idx="5259" formatCode="#,##0.0">
                  <c:v>13073.975571667001</c:v>
                </c:pt>
                <c:pt idx="5260" formatCode="#,##0.0">
                  <c:v>13037.208334425</c:v>
                </c:pt>
                <c:pt idx="5261" formatCode="#,##0.0">
                  <c:v>12177.386579391199</c:v>
                </c:pt>
                <c:pt idx="5262" formatCode="#,##0.0">
                  <c:v>9524.7871478244397</c:v>
                </c:pt>
                <c:pt idx="5263" formatCode="#,##0.0">
                  <c:v>9085.2063688404105</c:v>
                </c:pt>
                <c:pt idx="5264" formatCode="#,##0.0">
                  <c:v>9394.0829244461202</c:v>
                </c:pt>
                <c:pt idx="5265" formatCode="#,##0.0">
                  <c:v>11513.910902358801</c:v>
                </c:pt>
                <c:pt idx="5266" formatCode="#,##0.0">
                  <c:v>10249.628980776401</c:v>
                </c:pt>
                <c:pt idx="5267" formatCode="#,##0.0">
                  <c:v>8529.4165535441698</c:v>
                </c:pt>
                <c:pt idx="5268" formatCode="#,##0.0">
                  <c:v>8422.1823704322305</c:v>
                </c:pt>
                <c:pt idx="5269" formatCode="#,##0.0">
                  <c:v>14289.610203742101</c:v>
                </c:pt>
                <c:pt idx="5270" formatCode="#,##0.0">
                  <c:v>11650.1988053066</c:v>
                </c:pt>
                <c:pt idx="5271" formatCode="#,##0.0">
                  <c:v>8709.5058126436707</c:v>
                </c:pt>
                <c:pt idx="5272" formatCode="#,##0.0">
                  <c:v>9436.3544025830197</c:v>
                </c:pt>
                <c:pt idx="5273" formatCode="#,##0.0">
                  <c:v>8564.93978122505</c:v>
                </c:pt>
                <c:pt idx="5274" formatCode="#,##0.0">
                  <c:v>8683.3841423678205</c:v>
                </c:pt>
                <c:pt idx="5275" formatCode="#,##0.0">
                  <c:v>13318.0986203667</c:v>
                </c:pt>
                <c:pt idx="5276" formatCode="#,##0.0">
                  <c:v>9673.93910126234</c:v>
                </c:pt>
                <c:pt idx="5277" formatCode="#,##0.0">
                  <c:v>8996.8986358544098</c:v>
                </c:pt>
                <c:pt idx="5278" formatCode="#,##0.0">
                  <c:v>13510.6319175588</c:v>
                </c:pt>
                <c:pt idx="5279" formatCode="#,##0.0">
                  <c:v>13314.066613962599</c:v>
                </c:pt>
                <c:pt idx="5280" formatCode="#,##0.0">
                  <c:v>8698.9208242275909</c:v>
                </c:pt>
                <c:pt idx="5281" formatCode="#,##0.0">
                  <c:v>8857.5706726927692</c:v>
                </c:pt>
                <c:pt idx="5282" formatCode="#,##0.0">
                  <c:v>9989.5745055888292</c:v>
                </c:pt>
                <c:pt idx="5283" formatCode="#,##0.0">
                  <c:v>11093.3043529435</c:v>
                </c:pt>
                <c:pt idx="5284" formatCode="#,##0.0">
                  <c:v>11064.359229826799</c:v>
                </c:pt>
                <c:pt idx="5285" formatCode="#,##0.0">
                  <c:v>9914.5132462229594</c:v>
                </c:pt>
                <c:pt idx="5286" formatCode="#,##0.0">
                  <c:v>12279.9952925378</c:v>
                </c:pt>
                <c:pt idx="5287" formatCode="#,##0.0">
                  <c:v>8545.07315846458</c:v>
                </c:pt>
                <c:pt idx="5288" formatCode="#,##0.0">
                  <c:v>12361.913662155101</c:v>
                </c:pt>
                <c:pt idx="5289" formatCode="#,##0.0">
                  <c:v>10210.5311798368</c:v>
                </c:pt>
                <c:pt idx="5290" formatCode="#,##0.0">
                  <c:v>8348.9436750300902</c:v>
                </c:pt>
                <c:pt idx="5291" formatCode="#,##0.0">
                  <c:v>8418.1428927924899</c:v>
                </c:pt>
                <c:pt idx="5292" formatCode="#,##0.0">
                  <c:v>9378.0207038857297</c:v>
                </c:pt>
                <c:pt idx="5293" formatCode="#,##0.0">
                  <c:v>14715.968934390099</c:v>
                </c:pt>
                <c:pt idx="5294" formatCode="#,##0.0">
                  <c:v>12250.003873920101</c:v>
                </c:pt>
                <c:pt idx="5295" formatCode="#,##0.0">
                  <c:v>10018.6761090856</c:v>
                </c:pt>
                <c:pt idx="5296" formatCode="#,##0.0">
                  <c:v>14720.729704705</c:v>
                </c:pt>
                <c:pt idx="5297" formatCode="#,##0.0">
                  <c:v>12878.813914730699</c:v>
                </c:pt>
                <c:pt idx="5298" formatCode="#,##0.0">
                  <c:v>9190.9617999596903</c:v>
                </c:pt>
                <c:pt idx="5299" formatCode="#,##0.0">
                  <c:v>8598.6806454386897</c:v>
                </c:pt>
                <c:pt idx="5300" formatCode="#,##0.0">
                  <c:v>12464.484527499801</c:v>
                </c:pt>
                <c:pt idx="5301" formatCode="#,##0.0">
                  <c:v>12975.3144639154</c:v>
                </c:pt>
                <c:pt idx="5302" formatCode="#,##0.0">
                  <c:v>10519.9191772744</c:v>
                </c:pt>
                <c:pt idx="5303" formatCode="#,##0.0">
                  <c:v>9343.6215394045994</c:v>
                </c:pt>
                <c:pt idx="5304" formatCode="#,##0.0">
                  <c:v>10013.904001556401</c:v>
                </c:pt>
                <c:pt idx="5305" formatCode="#,##0.0">
                  <c:v>11069.784244173899</c:v>
                </c:pt>
                <c:pt idx="5306" formatCode="#,##0.0">
                  <c:v>13488.226729435901</c:v>
                </c:pt>
                <c:pt idx="5307" formatCode="#,##0.0">
                  <c:v>10939.7848296556</c:v>
                </c:pt>
                <c:pt idx="5308" formatCode="#,##0.0">
                  <c:v>13862.5837490496</c:v>
                </c:pt>
                <c:pt idx="5309" formatCode="#,##0.0">
                  <c:v>8696.8840315865691</c:v>
                </c:pt>
                <c:pt idx="5310" formatCode="#,##0.0">
                  <c:v>13414.7201885787</c:v>
                </c:pt>
                <c:pt idx="5311" formatCode="#,##0.0">
                  <c:v>8493.6552120212691</c:v>
                </c:pt>
                <c:pt idx="5312" formatCode="#,##0.0">
                  <c:v>13165.0621171803</c:v>
                </c:pt>
                <c:pt idx="5313" formatCode="#,##0.0">
                  <c:v>8801.3760058391599</c:v>
                </c:pt>
                <c:pt idx="5314" formatCode="#,##0.0">
                  <c:v>11083.390304651901</c:v>
                </c:pt>
                <c:pt idx="5315" formatCode="#,##0.0">
                  <c:v>8879.6613499394098</c:v>
                </c:pt>
                <c:pt idx="5316" formatCode="#,##0.0">
                  <c:v>10490.748081370901</c:v>
                </c:pt>
                <c:pt idx="5317" formatCode="#,##0.0">
                  <c:v>10273.8889122821</c:v>
                </c:pt>
                <c:pt idx="5318" formatCode="#,##0.0">
                  <c:v>9173.4247328614292</c:v>
                </c:pt>
                <c:pt idx="5319" formatCode="#,##0.0">
                  <c:v>18593.298384108701</c:v>
                </c:pt>
                <c:pt idx="5320" formatCode="#,##0.0">
                  <c:v>13554.3909376062</c:v>
                </c:pt>
                <c:pt idx="5321" formatCode="#,##0.0">
                  <c:v>11517.6394769709</c:v>
                </c:pt>
                <c:pt idx="5322" formatCode="#,##0.0">
                  <c:v>12907.570864585499</c:v>
                </c:pt>
                <c:pt idx="5323" formatCode="#,##0.0">
                  <c:v>8528.0222566684297</c:v>
                </c:pt>
                <c:pt idx="5324" formatCode="#,##0.0">
                  <c:v>17619.930427449501</c:v>
                </c:pt>
                <c:pt idx="5325" formatCode="#,##0.0">
                  <c:v>12800.5783000025</c:v>
                </c:pt>
                <c:pt idx="5326" formatCode="#,##0.0">
                  <c:v>8164.0108586917104</c:v>
                </c:pt>
                <c:pt idx="5327" formatCode="#,##0.0">
                  <c:v>8799.4183873127095</c:v>
                </c:pt>
                <c:pt idx="5328" formatCode="#,##0.0">
                  <c:v>8309.7849305425807</c:v>
                </c:pt>
                <c:pt idx="5329" formatCode="#,##0.0">
                  <c:v>8789.1130302870606</c:v>
                </c:pt>
                <c:pt idx="5330" formatCode="#,##0.0">
                  <c:v>9303.3470288972894</c:v>
                </c:pt>
                <c:pt idx="5331" formatCode="#,##0.0">
                  <c:v>10489.991783904999</c:v>
                </c:pt>
                <c:pt idx="5332" formatCode="#,##0.0">
                  <c:v>9089.6719283344701</c:v>
                </c:pt>
                <c:pt idx="5333" formatCode="#,##0.0">
                  <c:v>9936.9231109499706</c:v>
                </c:pt>
                <c:pt idx="5334" formatCode="#,##0.0">
                  <c:v>10200.0178680956</c:v>
                </c:pt>
                <c:pt idx="5335" formatCode="#,##0.0">
                  <c:v>8246.9403397257993</c:v>
                </c:pt>
                <c:pt idx="5336" formatCode="#,##0.0">
                  <c:v>11162.467069914699</c:v>
                </c:pt>
                <c:pt idx="5337" formatCode="#,##0.0">
                  <c:v>9561.0391463682608</c:v>
                </c:pt>
                <c:pt idx="5338" formatCode="#,##0.0">
                  <c:v>10461.1331367244</c:v>
                </c:pt>
                <c:pt idx="5339" formatCode="#,##0.0">
                  <c:v>14715.1607483066</c:v>
                </c:pt>
                <c:pt idx="5340" formatCode="#,##0.0">
                  <c:v>9532.9415070846808</c:v>
                </c:pt>
                <c:pt idx="5341" formatCode="#,##0.0">
                  <c:v>8367.1722939538995</c:v>
                </c:pt>
                <c:pt idx="5342" formatCode="#,##0.0">
                  <c:v>10352.6334575203</c:v>
                </c:pt>
                <c:pt idx="5343" formatCode="#,##0.0">
                  <c:v>11588.216960904299</c:v>
                </c:pt>
                <c:pt idx="5344" formatCode="#,##0.0">
                  <c:v>15216.6515121744</c:v>
                </c:pt>
                <c:pt idx="5345" formatCode="#,##0.0">
                  <c:v>19486.318155835601</c:v>
                </c:pt>
                <c:pt idx="5346" formatCode="#,##0.0">
                  <c:v>10582.281609657501</c:v>
                </c:pt>
                <c:pt idx="5347" formatCode="#,##0.0">
                  <c:v>12872.673763675701</c:v>
                </c:pt>
                <c:pt idx="5348" formatCode="#,##0.0">
                  <c:v>8676.9961431015508</c:v>
                </c:pt>
                <c:pt idx="5349" formatCode="#,##0.0">
                  <c:v>9043.4416766606901</c:v>
                </c:pt>
                <c:pt idx="5350" formatCode="#,##0.0">
                  <c:v>8259.0680559678094</c:v>
                </c:pt>
                <c:pt idx="5351" formatCode="#,##0.0">
                  <c:v>10866.070515502601</c:v>
                </c:pt>
                <c:pt idx="5352" formatCode="#,##0.0">
                  <c:v>10575.904793943901</c:v>
                </c:pt>
                <c:pt idx="5353" formatCode="#,##0.0">
                  <c:v>10730.5593193641</c:v>
                </c:pt>
                <c:pt idx="5354" formatCode="#,##0.0">
                  <c:v>8407.9152256588495</c:v>
                </c:pt>
                <c:pt idx="5355" formatCode="#,##0.0">
                  <c:v>9680.6004392777704</c:v>
                </c:pt>
                <c:pt idx="5356" formatCode="#,##0.0">
                  <c:v>11065.847936828301</c:v>
                </c:pt>
                <c:pt idx="5357" formatCode="#,##0.0">
                  <c:v>8711.1374374681</c:v>
                </c:pt>
                <c:pt idx="5358" formatCode="#,##0.0">
                  <c:v>9007.8842122852002</c:v>
                </c:pt>
                <c:pt idx="5359" formatCode="#,##0.0">
                  <c:v>9031.4895945534499</c:v>
                </c:pt>
                <c:pt idx="5360" formatCode="#,##0.0">
                  <c:v>10380.5117079048</c:v>
                </c:pt>
                <c:pt idx="5361" formatCode="#,##0.0">
                  <c:v>8925.6695118806892</c:v>
                </c:pt>
                <c:pt idx="5362" formatCode="#,##0.0">
                  <c:v>11911.1058976071</c:v>
                </c:pt>
                <c:pt idx="5363" formatCode="#,##0.0">
                  <c:v>10388.8467657894</c:v>
                </c:pt>
                <c:pt idx="5364" formatCode="#,##0.0">
                  <c:v>8967.0883602492304</c:v>
                </c:pt>
                <c:pt idx="5365" formatCode="#,##0.0">
                  <c:v>9153.5343865013001</c:v>
                </c:pt>
                <c:pt idx="5366" formatCode="#,##0.0">
                  <c:v>9242.5349410653307</c:v>
                </c:pt>
                <c:pt idx="5367" formatCode="#,##0.0">
                  <c:v>8214.4537385060394</c:v>
                </c:pt>
                <c:pt idx="5368" formatCode="#,##0.0">
                  <c:v>9927.5645457279898</c:v>
                </c:pt>
                <c:pt idx="5369" formatCode="#,##0.0">
                  <c:v>10792.448664030901</c:v>
                </c:pt>
                <c:pt idx="5370" formatCode="#,##0.0">
                  <c:v>9291.08635277951</c:v>
                </c:pt>
                <c:pt idx="5371" formatCode="#,##0.0">
                  <c:v>13214.8129174038</c:v>
                </c:pt>
                <c:pt idx="5372" formatCode="#,##0.0">
                  <c:v>10980.1211882638</c:v>
                </c:pt>
                <c:pt idx="5373" formatCode="#,##0.0">
                  <c:v>9472.5731149808198</c:v>
                </c:pt>
                <c:pt idx="5374" formatCode="#,##0.0">
                  <c:v>8559.5426982531808</c:v>
                </c:pt>
                <c:pt idx="5375" formatCode="#,##0.0">
                  <c:v>9932.6377458658808</c:v>
                </c:pt>
                <c:pt idx="5376" formatCode="#,##0.0">
                  <c:v>14250.6819538339</c:v>
                </c:pt>
                <c:pt idx="5377" formatCode="#,##0.0">
                  <c:v>8406.2173359859898</c:v>
                </c:pt>
                <c:pt idx="5378" formatCode="#,##0.0">
                  <c:v>11372.6472457523</c:v>
                </c:pt>
                <c:pt idx="5379" formatCode="#,##0.0">
                  <c:v>10079.324694213599</c:v>
                </c:pt>
                <c:pt idx="5380" formatCode="#,##0.0">
                  <c:v>10084.2572050948</c:v>
                </c:pt>
                <c:pt idx="5381" formatCode="#,##0.0">
                  <c:v>8846.2327157685104</c:v>
                </c:pt>
                <c:pt idx="5382" formatCode="#,##0.0">
                  <c:v>11161.845197676501</c:v>
                </c:pt>
                <c:pt idx="5383" formatCode="#,##0.0">
                  <c:v>8360.8689448836103</c:v>
                </c:pt>
                <c:pt idx="5384" formatCode="#,##0.0">
                  <c:v>9343.7917432500708</c:v>
                </c:pt>
                <c:pt idx="5385" formatCode="#,##0.0">
                  <c:v>8854.9170128471706</c:v>
                </c:pt>
                <c:pt idx="5386" formatCode="#,##0.0">
                  <c:v>10070.055648242</c:v>
                </c:pt>
                <c:pt idx="5387" formatCode="#,##0.0">
                  <c:v>10525.089890944901</c:v>
                </c:pt>
                <c:pt idx="5388" formatCode="#,##0.0">
                  <c:v>9505.3191952622292</c:v>
                </c:pt>
                <c:pt idx="5389" formatCode="#,##0.0">
                  <c:v>9584.6887886433797</c:v>
                </c:pt>
                <c:pt idx="5390" formatCode="#,##0.0">
                  <c:v>8609.6817482825609</c:v>
                </c:pt>
                <c:pt idx="5391" formatCode="#,##0.0">
                  <c:v>8974.6950914606296</c:v>
                </c:pt>
                <c:pt idx="5392" formatCode="#,##0.0">
                  <c:v>14723.8779604466</c:v>
                </c:pt>
                <c:pt idx="5393" formatCode="#,##0.0">
                  <c:v>9672.0791049221898</c:v>
                </c:pt>
                <c:pt idx="5394" formatCode="#,##0.0">
                  <c:v>8950.94914393002</c:v>
                </c:pt>
                <c:pt idx="5395" formatCode="#,##0.0">
                  <c:v>9192.3382182793193</c:v>
                </c:pt>
                <c:pt idx="5396" formatCode="#,##0.0">
                  <c:v>9073.0021112545892</c:v>
                </c:pt>
                <c:pt idx="5397" formatCode="#,##0.0">
                  <c:v>14124.7874317878</c:v>
                </c:pt>
                <c:pt idx="5398" formatCode="#,##0.0">
                  <c:v>11801.821888207</c:v>
                </c:pt>
                <c:pt idx="5399" formatCode="#,##0.0">
                  <c:v>15221.4552281462</c:v>
                </c:pt>
                <c:pt idx="5400" formatCode="#,##0.0">
                  <c:v>11243.105818206999</c:v>
                </c:pt>
                <c:pt idx="5401" formatCode="#,##0.0">
                  <c:v>10314.570378435201</c:v>
                </c:pt>
                <c:pt idx="5402" formatCode="#,##0.0">
                  <c:v>14033.508661174599</c:v>
                </c:pt>
                <c:pt idx="5403" formatCode="#,##0.0">
                  <c:v>13071.255438943601</c:v>
                </c:pt>
                <c:pt idx="5404" formatCode="#,##0.0">
                  <c:v>10679.6068490617</c:v>
                </c:pt>
                <c:pt idx="5405" formatCode="#,##0.0">
                  <c:v>12990.0514257799</c:v>
                </c:pt>
                <c:pt idx="5406" formatCode="#,##0.0">
                  <c:v>10195.1568785329</c:v>
                </c:pt>
                <c:pt idx="5407" formatCode="#,##0.0">
                  <c:v>9386.8230487285891</c:v>
                </c:pt>
                <c:pt idx="5408" formatCode="#,##0.0">
                  <c:v>9146.6700918440201</c:v>
                </c:pt>
                <c:pt idx="5409" formatCode="#,##0.0">
                  <c:v>10869.655184028001</c:v>
                </c:pt>
                <c:pt idx="5410" formatCode="#,##0.0">
                  <c:v>8566.8321001699205</c:v>
                </c:pt>
                <c:pt idx="5411" formatCode="#,##0.0">
                  <c:v>19990.578444982199</c:v>
                </c:pt>
                <c:pt idx="5412" formatCode="#,##0.0">
                  <c:v>8327.0797340993904</c:v>
                </c:pt>
                <c:pt idx="5413" formatCode="#,##0.0">
                  <c:v>9676.1954111593695</c:v>
                </c:pt>
                <c:pt idx="5414" formatCode="#,##0.0">
                  <c:v>14370.3674190658</c:v>
                </c:pt>
                <c:pt idx="5415" formatCode="#,##0.0">
                  <c:v>9789.1533053398998</c:v>
                </c:pt>
                <c:pt idx="5416" formatCode="#,##0.0">
                  <c:v>10612.162469140399</c:v>
                </c:pt>
                <c:pt idx="5417" formatCode="#,##0.0">
                  <c:v>8186.3686895831097</c:v>
                </c:pt>
                <c:pt idx="5418" formatCode="#,##0.0">
                  <c:v>8817.6524848977806</c:v>
                </c:pt>
                <c:pt idx="5419" formatCode="#,##0.0">
                  <c:v>9736.1421955346796</c:v>
                </c:pt>
                <c:pt idx="5420" formatCode="#,##0.0">
                  <c:v>9863.4055548323904</c:v>
                </c:pt>
                <c:pt idx="5421" formatCode="#,##0.0">
                  <c:v>9531.08067376094</c:v>
                </c:pt>
                <c:pt idx="5422" formatCode="#,##0.0">
                  <c:v>10697.047662815799</c:v>
                </c:pt>
                <c:pt idx="5423" formatCode="#,##0.0">
                  <c:v>14689.461629450199</c:v>
                </c:pt>
                <c:pt idx="5424" formatCode="#,##0.0">
                  <c:v>8371.1991518799096</c:v>
                </c:pt>
                <c:pt idx="5425" formatCode="#,##0.0">
                  <c:v>9035.7154717858302</c:v>
                </c:pt>
                <c:pt idx="5426" formatCode="#,##0.0">
                  <c:v>9125.6201998117904</c:v>
                </c:pt>
                <c:pt idx="5427" formatCode="#,##0.0">
                  <c:v>8389.0023269189005</c:v>
                </c:pt>
                <c:pt idx="5428" formatCode="#,##0.0">
                  <c:v>13080.2360855398</c:v>
                </c:pt>
                <c:pt idx="5429" formatCode="#,##0.0">
                  <c:v>11263.567546217901</c:v>
                </c:pt>
                <c:pt idx="5430" formatCode="#,##0.0">
                  <c:v>8520.8435085665405</c:v>
                </c:pt>
                <c:pt idx="5431" formatCode="#,##0.0">
                  <c:v>11419.083267551299</c:v>
                </c:pt>
                <c:pt idx="5432" formatCode="#,##0.0">
                  <c:v>11182.830352676499</c:v>
                </c:pt>
                <c:pt idx="5433" formatCode="#,##0.0">
                  <c:v>9131.8275302293405</c:v>
                </c:pt>
                <c:pt idx="5434" formatCode="#,##0.0">
                  <c:v>8779.8925950858993</c:v>
                </c:pt>
                <c:pt idx="5435" formatCode="#,##0.0">
                  <c:v>10366.7704492462</c:v>
                </c:pt>
                <c:pt idx="5436" formatCode="#,##0.0">
                  <c:v>8959.2398335118105</c:v>
                </c:pt>
                <c:pt idx="5437" formatCode="#,##0.0">
                  <c:v>8678.5895237369605</c:v>
                </c:pt>
                <c:pt idx="5438" formatCode="#,##0.0">
                  <c:v>14171.22178136</c:v>
                </c:pt>
                <c:pt idx="5439" formatCode="#,##0.0">
                  <c:v>12669.613487803001</c:v>
                </c:pt>
                <c:pt idx="5440" formatCode="#,##0.0">
                  <c:v>9792.8621376286192</c:v>
                </c:pt>
                <c:pt idx="5441" formatCode="#,##0.0">
                  <c:v>17373.303355948301</c:v>
                </c:pt>
                <c:pt idx="5442" formatCode="#,##0.0">
                  <c:v>13909.357187228799</c:v>
                </c:pt>
                <c:pt idx="5443" formatCode="#,##0.0">
                  <c:v>9490.2469623493398</c:v>
                </c:pt>
                <c:pt idx="5444" formatCode="#,##0.0">
                  <c:v>10331.338307951601</c:v>
                </c:pt>
                <c:pt idx="5445" formatCode="#,##0.0">
                  <c:v>9626.1669109616196</c:v>
                </c:pt>
                <c:pt idx="5446" formatCode="#,##0.0">
                  <c:v>9634.7081594128103</c:v>
                </c:pt>
                <c:pt idx="5447" formatCode="#,##0.0">
                  <c:v>13706.356978429099</c:v>
                </c:pt>
                <c:pt idx="5448" formatCode="#,##0.0">
                  <c:v>9442.6478116407307</c:v>
                </c:pt>
                <c:pt idx="5449" formatCode="#,##0.0">
                  <c:v>13391.370151638799</c:v>
                </c:pt>
                <c:pt idx="5450" formatCode="#,##0.0">
                  <c:v>10587.475121712499</c:v>
                </c:pt>
                <c:pt idx="5451" formatCode="#,##0.0">
                  <c:v>15136.294088934001</c:v>
                </c:pt>
                <c:pt idx="5452" formatCode="#,##0.0">
                  <c:v>9298.7948194140499</c:v>
                </c:pt>
                <c:pt idx="5453" formatCode="#,##0.0">
                  <c:v>10327.096911557501</c:v>
                </c:pt>
                <c:pt idx="5454" formatCode="#,##0.0">
                  <c:v>11881.6426322918</c:v>
                </c:pt>
                <c:pt idx="5455" formatCode="#,##0.0">
                  <c:v>11181.520526165301</c:v>
                </c:pt>
                <c:pt idx="5456" formatCode="#,##0.0">
                  <c:v>13790.816609617799</c:v>
                </c:pt>
                <c:pt idx="5457" formatCode="#,##0.0">
                  <c:v>10024.845531630999</c:v>
                </c:pt>
                <c:pt idx="5458" formatCode="#,##0.0">
                  <c:v>8395.0040035888705</c:v>
                </c:pt>
                <c:pt idx="5459" formatCode="#,##0.0">
                  <c:v>9152.51166724619</c:v>
                </c:pt>
                <c:pt idx="5460" formatCode="#,##0.0">
                  <c:v>9041.1070275184102</c:v>
                </c:pt>
                <c:pt idx="5461" formatCode="#,##0.0">
                  <c:v>9026.9091832575996</c:v>
                </c:pt>
                <c:pt idx="5462" formatCode="#,##0.0">
                  <c:v>8686.0023759291798</c:v>
                </c:pt>
                <c:pt idx="5463" formatCode="#,##0.0">
                  <c:v>9511.9829452820504</c:v>
                </c:pt>
                <c:pt idx="5464" formatCode="#,##0.0">
                  <c:v>8419.0071072464598</c:v>
                </c:pt>
                <c:pt idx="5465" formatCode="#,##0.0">
                  <c:v>8986.8281426463891</c:v>
                </c:pt>
                <c:pt idx="5466" formatCode="#,##0.0">
                  <c:v>12958.8124021645</c:v>
                </c:pt>
                <c:pt idx="5467" formatCode="#,##0.0">
                  <c:v>10742.547409302701</c:v>
                </c:pt>
                <c:pt idx="5468" formatCode="#,##0.0">
                  <c:v>9575.5947969651006</c:v>
                </c:pt>
                <c:pt idx="5469" formatCode="#,##0.0">
                  <c:v>9076.2860042007596</c:v>
                </c:pt>
                <c:pt idx="5470" formatCode="#,##0.0">
                  <c:v>8500.5973622157107</c:v>
                </c:pt>
                <c:pt idx="5471" formatCode="#,##0.0">
                  <c:v>8881.6942272744109</c:v>
                </c:pt>
                <c:pt idx="5472" formatCode="#,##0.0">
                  <c:v>8855.5890770521291</c:v>
                </c:pt>
                <c:pt idx="5473" formatCode="#,##0.0">
                  <c:v>8214.2408696614893</c:v>
                </c:pt>
                <c:pt idx="5474" formatCode="#,##0.0">
                  <c:v>12716.8628652179</c:v>
                </c:pt>
                <c:pt idx="5475" formatCode="#,##0.0">
                  <c:v>10195.798995851301</c:v>
                </c:pt>
                <c:pt idx="5476" formatCode="#,##0.0">
                  <c:v>8940.0315112225799</c:v>
                </c:pt>
                <c:pt idx="5477" formatCode="#,##0.0">
                  <c:v>10277.061722263999</c:v>
                </c:pt>
                <c:pt idx="5478" formatCode="#,##0.0">
                  <c:v>8335.51181777491</c:v>
                </c:pt>
                <c:pt idx="5479" formatCode="#,##0.0">
                  <c:v>9724.2416782233304</c:v>
                </c:pt>
                <c:pt idx="5480" formatCode="#,##0.0">
                  <c:v>9586.1324526092303</c:v>
                </c:pt>
                <c:pt idx="5481" formatCode="#,##0.0">
                  <c:v>10953.416781297101</c:v>
                </c:pt>
                <c:pt idx="5482" formatCode="#,##0.0">
                  <c:v>9704.9005241442792</c:v>
                </c:pt>
                <c:pt idx="5483" formatCode="#,##0.0">
                  <c:v>9212.8259959931602</c:v>
                </c:pt>
                <c:pt idx="5484" formatCode="#,##0.0">
                  <c:v>14771.5833475985</c:v>
                </c:pt>
                <c:pt idx="5485" formatCode="#,##0.0">
                  <c:v>9376.8728573707904</c:v>
                </c:pt>
                <c:pt idx="5486" formatCode="#,##0.0">
                  <c:v>10125.169511728</c:v>
                </c:pt>
                <c:pt idx="5487" formatCode="#,##0.0">
                  <c:v>8395.7508733597697</c:v>
                </c:pt>
                <c:pt idx="5488" formatCode="#,##0.0">
                  <c:v>10420.1772602408</c:v>
                </c:pt>
                <c:pt idx="5489" formatCode="#,##0.0">
                  <c:v>9874.9498808905391</c:v>
                </c:pt>
                <c:pt idx="5490" formatCode="#,##0.0">
                  <c:v>8961.7218303787995</c:v>
                </c:pt>
                <c:pt idx="5491" formatCode="#,##0.0">
                  <c:v>9022.1855191008799</c:v>
                </c:pt>
                <c:pt idx="5492" formatCode="#,##0.0">
                  <c:v>11838.819623011101</c:v>
                </c:pt>
                <c:pt idx="5493" formatCode="#,##0.0">
                  <c:v>13114.6940215348</c:v>
                </c:pt>
                <c:pt idx="5494" formatCode="#,##0.0">
                  <c:v>11869.2574001948</c:v>
                </c:pt>
                <c:pt idx="5495" formatCode="#,##0.0">
                  <c:v>8469.6452433579798</c:v>
                </c:pt>
                <c:pt idx="5496" formatCode="#,##0.0">
                  <c:v>11963.343172733599</c:v>
                </c:pt>
                <c:pt idx="5497" formatCode="#,##0.0">
                  <c:v>8984.6723167815107</c:v>
                </c:pt>
                <c:pt idx="5498" formatCode="#,##0.0">
                  <c:v>11986.2976967658</c:v>
                </c:pt>
                <c:pt idx="5499" formatCode="#,##0.0">
                  <c:v>10554.8398738457</c:v>
                </c:pt>
                <c:pt idx="5500" formatCode="#,##0.0">
                  <c:v>9786.5956341054698</c:v>
                </c:pt>
                <c:pt idx="5501" formatCode="#,##0.0">
                  <c:v>10255.9239615479</c:v>
                </c:pt>
                <c:pt idx="5502" formatCode="#,##0.0">
                  <c:v>10447.492107053</c:v>
                </c:pt>
                <c:pt idx="5503" formatCode="#,##0.0">
                  <c:v>9417.9225845038309</c:v>
                </c:pt>
                <c:pt idx="5504" formatCode="#,##0.0">
                  <c:v>12150.2620072836</c:v>
                </c:pt>
                <c:pt idx="5505" formatCode="#,##0.0">
                  <c:v>11199.479632860999</c:v>
                </c:pt>
                <c:pt idx="5506" formatCode="#,##0.0">
                  <c:v>8528.6910125780305</c:v>
                </c:pt>
                <c:pt idx="5507" formatCode="#,##0.0">
                  <c:v>10278.0022156498</c:v>
                </c:pt>
                <c:pt idx="5508" formatCode="#,##0.0">
                  <c:v>13069.543722189501</c:v>
                </c:pt>
                <c:pt idx="5509" formatCode="#,##0.0">
                  <c:v>13191.799725835101</c:v>
                </c:pt>
                <c:pt idx="5510" formatCode="#,##0.0">
                  <c:v>11154.229291519199</c:v>
                </c:pt>
                <c:pt idx="5511" formatCode="#,##0.0">
                  <c:v>9212.1621436051901</c:v>
                </c:pt>
                <c:pt idx="5512" formatCode="#,##0.0">
                  <c:v>12924.7208461844</c:v>
                </c:pt>
                <c:pt idx="5513" formatCode="#,##0.0">
                  <c:v>9782.4168828595393</c:v>
                </c:pt>
                <c:pt idx="5514" formatCode="#,##0.0">
                  <c:v>12093.121137354699</c:v>
                </c:pt>
                <c:pt idx="5515" formatCode="#,##0.0">
                  <c:v>14509.857513000699</c:v>
                </c:pt>
                <c:pt idx="5516" formatCode="#,##0.0">
                  <c:v>12462.208737115299</c:v>
                </c:pt>
                <c:pt idx="5517" formatCode="#,##0.0">
                  <c:v>9588.0404265809102</c:v>
                </c:pt>
                <c:pt idx="5518" formatCode="#,##0.0">
                  <c:v>12766.668626831401</c:v>
                </c:pt>
                <c:pt idx="5519" formatCode="#,##0.0">
                  <c:v>10741.084885893901</c:v>
                </c:pt>
                <c:pt idx="5520" formatCode="#,##0.0">
                  <c:v>12464.0758699288</c:v>
                </c:pt>
                <c:pt idx="5521" formatCode="#,##0.0">
                  <c:v>10614.1202691364</c:v>
                </c:pt>
                <c:pt idx="5522" formatCode="#,##0.0">
                  <c:v>10548.527583134501</c:v>
                </c:pt>
                <c:pt idx="5523" formatCode="#,##0.0">
                  <c:v>8706.7217340868101</c:v>
                </c:pt>
                <c:pt idx="5524" formatCode="#,##0.0">
                  <c:v>8524.3922771186899</c:v>
                </c:pt>
                <c:pt idx="5525" formatCode="#,##0.0">
                  <c:v>10008.260280045701</c:v>
                </c:pt>
                <c:pt idx="5526" formatCode="#,##0.0">
                  <c:v>8425.1686466224401</c:v>
                </c:pt>
                <c:pt idx="5527" formatCode="#,##0.0">
                  <c:v>10195.322407490399</c:v>
                </c:pt>
                <c:pt idx="5528" formatCode="#,##0.0">
                  <c:v>10491.0790107388</c:v>
                </c:pt>
                <c:pt idx="5529" formatCode="#,##0.0">
                  <c:v>12138.9672450697</c:v>
                </c:pt>
                <c:pt idx="5530" formatCode="#,##0.0">
                  <c:v>9498.2235112853396</c:v>
                </c:pt>
                <c:pt idx="5531" formatCode="#,##0.0">
                  <c:v>9654.5131981374907</c:v>
                </c:pt>
                <c:pt idx="5532" formatCode="#,##0.0">
                  <c:v>11810.790885648301</c:v>
                </c:pt>
                <c:pt idx="5533" formatCode="#,##0.0">
                  <c:v>13747.5248116571</c:v>
                </c:pt>
                <c:pt idx="5534" formatCode="#,##0.0">
                  <c:v>9875.3526007398596</c:v>
                </c:pt>
                <c:pt idx="5535" formatCode="#,##0.0">
                  <c:v>8351.8808422392194</c:v>
                </c:pt>
                <c:pt idx="5536" formatCode="#,##0.0">
                  <c:v>9900.3107757641792</c:v>
                </c:pt>
                <c:pt idx="5537" formatCode="#,##0.0">
                  <c:v>9066.4040002156198</c:v>
                </c:pt>
                <c:pt idx="5538" formatCode="#,##0.0">
                  <c:v>10917.0121952563</c:v>
                </c:pt>
                <c:pt idx="5539" formatCode="#,##0.0">
                  <c:v>12595.1014687077</c:v>
                </c:pt>
                <c:pt idx="5540" formatCode="#,##0.0">
                  <c:v>8700.1500546426396</c:v>
                </c:pt>
                <c:pt idx="5541" formatCode="#,##0.0">
                  <c:v>9774.2580296796295</c:v>
                </c:pt>
                <c:pt idx="5542" formatCode="#,##0.0">
                  <c:v>13681.943068003</c:v>
                </c:pt>
                <c:pt idx="5543" formatCode="#,##0.0">
                  <c:v>19952.368729155001</c:v>
                </c:pt>
                <c:pt idx="5544" formatCode="#,##0.0">
                  <c:v>9112.7477300914707</c:v>
                </c:pt>
                <c:pt idx="5545" formatCode="#,##0.0">
                  <c:v>9401.2256387412508</c:v>
                </c:pt>
                <c:pt idx="5546" formatCode="#,##0.0">
                  <c:v>17601.256725819199</c:v>
                </c:pt>
                <c:pt idx="5547" formatCode="#,##0.0">
                  <c:v>8386.1203197615105</c:v>
                </c:pt>
                <c:pt idx="5548" formatCode="#,##0.0">
                  <c:v>12633.241903321799</c:v>
                </c:pt>
                <c:pt idx="5549" formatCode="#,##0.0">
                  <c:v>8814.1922432503798</c:v>
                </c:pt>
                <c:pt idx="5550" formatCode="#,##0.0">
                  <c:v>10425.038425963499</c:v>
                </c:pt>
                <c:pt idx="5551" formatCode="#,##0.0">
                  <c:v>10574.0786181272</c:v>
                </c:pt>
                <c:pt idx="5552" formatCode="#,##0.0">
                  <c:v>8595.2621664401104</c:v>
                </c:pt>
                <c:pt idx="5553" formatCode="#,##0.0">
                  <c:v>11558.175948423001</c:v>
                </c:pt>
                <c:pt idx="5554" formatCode="#,##0.0">
                  <c:v>8447.7867621707992</c:v>
                </c:pt>
                <c:pt idx="5555" formatCode="#,##0.0">
                  <c:v>10011.230355042</c:v>
                </c:pt>
                <c:pt idx="5556" formatCode="#,##0.0">
                  <c:v>8300.5414621760792</c:v>
                </c:pt>
                <c:pt idx="5557" formatCode="#,##0.0">
                  <c:v>13015.571705722101</c:v>
                </c:pt>
                <c:pt idx="5558" formatCode="#,##0.0">
                  <c:v>9165.3811901258305</c:v>
                </c:pt>
                <c:pt idx="5559" formatCode="#,##0.0">
                  <c:v>11272.094466591599</c:v>
                </c:pt>
                <c:pt idx="5560" formatCode="#,##0.0">
                  <c:v>15486.885950182301</c:v>
                </c:pt>
                <c:pt idx="5561" formatCode="#,##0.0">
                  <c:v>8647.7864383687393</c:v>
                </c:pt>
                <c:pt idx="5562" formatCode="#,##0.0">
                  <c:v>8620.9671747246903</c:v>
                </c:pt>
                <c:pt idx="5563" formatCode="#,##0.0">
                  <c:v>13666.7498917714</c:v>
                </c:pt>
                <c:pt idx="5564" formatCode="#,##0.0">
                  <c:v>10265.0240399824</c:v>
                </c:pt>
                <c:pt idx="5565" formatCode="#,##0.0">
                  <c:v>17379.786125893599</c:v>
                </c:pt>
                <c:pt idx="5566" formatCode="#,##0.0">
                  <c:v>8424.8111002966198</c:v>
                </c:pt>
                <c:pt idx="5567" formatCode="#,##0.0">
                  <c:v>9785.5217788458394</c:v>
                </c:pt>
                <c:pt idx="5568" formatCode="#,##0.0">
                  <c:v>9376.7156161349394</c:v>
                </c:pt>
                <c:pt idx="5569" formatCode="#,##0.0">
                  <c:v>19656.134785131599</c:v>
                </c:pt>
                <c:pt idx="5570" formatCode="#,##0.0">
                  <c:v>9400.8143469055194</c:v>
                </c:pt>
                <c:pt idx="5571" formatCode="#,##0.0">
                  <c:v>8205.9031337248507</c:v>
                </c:pt>
                <c:pt idx="5572" formatCode="#,##0.0">
                  <c:v>12363.1088409532</c:v>
                </c:pt>
                <c:pt idx="5573" formatCode="#,##0.0">
                  <c:v>13336.7417031242</c:v>
                </c:pt>
                <c:pt idx="5574" formatCode="#,##0.0">
                  <c:v>17312.281626776701</c:v>
                </c:pt>
                <c:pt idx="5575" formatCode="#,##0.0">
                  <c:v>8685.1208981635591</c:v>
                </c:pt>
                <c:pt idx="5576" formatCode="#,##0.0">
                  <c:v>9440.6157627693901</c:v>
                </c:pt>
                <c:pt idx="5577" formatCode="#,##0.0">
                  <c:v>12456.1674926061</c:v>
                </c:pt>
                <c:pt idx="5578" formatCode="#,##0.0">
                  <c:v>11989.1319967787</c:v>
                </c:pt>
                <c:pt idx="5579" formatCode="#,##0.0">
                  <c:v>9045.97804894615</c:v>
                </c:pt>
                <c:pt idx="5580" formatCode="#,##0.0">
                  <c:v>8921.9204805253194</c:v>
                </c:pt>
                <c:pt idx="5581" formatCode="#,##0.0">
                  <c:v>10217.253380870199</c:v>
                </c:pt>
                <c:pt idx="5582" formatCode="#,##0.0">
                  <c:v>9093.1140300028092</c:v>
                </c:pt>
                <c:pt idx="5583" formatCode="#,##0.0">
                  <c:v>8857.0910108622393</c:v>
                </c:pt>
                <c:pt idx="5584" formatCode="#,##0.0">
                  <c:v>14947.818134945301</c:v>
                </c:pt>
                <c:pt idx="5585" formatCode="#,##0.0">
                  <c:v>9918.1036758797109</c:v>
                </c:pt>
                <c:pt idx="5586" formatCode="#,##0.0">
                  <c:v>10674.0830414024</c:v>
                </c:pt>
                <c:pt idx="5587" formatCode="#,##0.0">
                  <c:v>14464.4917739132</c:v>
                </c:pt>
                <c:pt idx="5588" formatCode="#,##0.0">
                  <c:v>8733.7746617375306</c:v>
                </c:pt>
                <c:pt idx="5589" formatCode="#,##0.0">
                  <c:v>12496.0060226674</c:v>
                </c:pt>
                <c:pt idx="5590" formatCode="#,##0.0">
                  <c:v>9260.8709739696897</c:v>
                </c:pt>
                <c:pt idx="5591" formatCode="#,##0.0">
                  <c:v>11612.7617142621</c:v>
                </c:pt>
                <c:pt idx="5592" formatCode="#,##0.0">
                  <c:v>8153.8847565404103</c:v>
                </c:pt>
                <c:pt idx="5593" formatCode="#,##0.0">
                  <c:v>8899.8815567148104</c:v>
                </c:pt>
                <c:pt idx="5594" formatCode="#,##0.0">
                  <c:v>8671.8101184681</c:v>
                </c:pt>
                <c:pt idx="5595" formatCode="#,##0.0">
                  <c:v>10962.7407601431</c:v>
                </c:pt>
                <c:pt idx="5596" formatCode="#,##0.0">
                  <c:v>12871.150405922401</c:v>
                </c:pt>
                <c:pt idx="5597" formatCode="#,##0.0">
                  <c:v>10859.243008142899</c:v>
                </c:pt>
                <c:pt idx="5598" formatCode="#,##0.0">
                  <c:v>11874.715196769201</c:v>
                </c:pt>
                <c:pt idx="5599" formatCode="#,##0.0">
                  <c:v>9156.7637507777308</c:v>
                </c:pt>
                <c:pt idx="5600" formatCode="#,##0.0">
                  <c:v>13075.371035197801</c:v>
                </c:pt>
                <c:pt idx="5601" formatCode="#,##0.0">
                  <c:v>9647.7446478300408</c:v>
                </c:pt>
                <c:pt idx="5602" formatCode="#,##0.0">
                  <c:v>10956.006090123001</c:v>
                </c:pt>
                <c:pt idx="5603" formatCode="#,##0.0">
                  <c:v>11343.2042477675</c:v>
                </c:pt>
                <c:pt idx="5604" formatCode="#,##0.0">
                  <c:v>17701.898987192399</c:v>
                </c:pt>
                <c:pt idx="5605" formatCode="#,##0.0">
                  <c:v>13432.9300118143</c:v>
                </c:pt>
                <c:pt idx="5606" formatCode="#,##0.0">
                  <c:v>10422.3451707889</c:v>
                </c:pt>
                <c:pt idx="5607" formatCode="#,##0.0">
                  <c:v>10488.118119954999</c:v>
                </c:pt>
                <c:pt idx="5608" formatCode="#,##0.0">
                  <c:v>11125.579726155</c:v>
                </c:pt>
                <c:pt idx="5609" formatCode="#,##0.0">
                  <c:v>10517.6083219746</c:v>
                </c:pt>
                <c:pt idx="5610" formatCode="#,##0.0">
                  <c:v>11223.5203228391</c:v>
                </c:pt>
                <c:pt idx="5611" formatCode="#,##0.0">
                  <c:v>10421.988854540999</c:v>
                </c:pt>
                <c:pt idx="5612" formatCode="#,##0.0">
                  <c:v>13038.682391943201</c:v>
                </c:pt>
                <c:pt idx="5613" formatCode="#,##0.0">
                  <c:v>13243.271891455601</c:v>
                </c:pt>
                <c:pt idx="5614" formatCode="#,##0.0">
                  <c:v>10484.598876436199</c:v>
                </c:pt>
                <c:pt idx="5615" formatCode="#,##0.0">
                  <c:v>11436.045002594299</c:v>
                </c:pt>
                <c:pt idx="5616" formatCode="#,##0.0">
                  <c:v>9838.1200734042195</c:v>
                </c:pt>
                <c:pt idx="5617" formatCode="#,##0.0">
                  <c:v>8286.4444466257191</c:v>
                </c:pt>
                <c:pt idx="5618" formatCode="#,##0.0">
                  <c:v>10806.1919211036</c:v>
                </c:pt>
                <c:pt idx="5619" formatCode="#,##0.0">
                  <c:v>13476.692369431799</c:v>
                </c:pt>
                <c:pt idx="5620" formatCode="#,##0.0">
                  <c:v>11603.194413564401</c:v>
                </c:pt>
                <c:pt idx="5621" formatCode="#,##0.0">
                  <c:v>10087.0821029568</c:v>
                </c:pt>
                <c:pt idx="5622" formatCode="#,##0.0">
                  <c:v>12036.987955259699</c:v>
                </c:pt>
                <c:pt idx="5623" formatCode="#,##0.0">
                  <c:v>9095.2377219057198</c:v>
                </c:pt>
                <c:pt idx="5624" formatCode="#,##0.0">
                  <c:v>12954.905973945801</c:v>
                </c:pt>
                <c:pt idx="5625" formatCode="#,##0.0">
                  <c:v>10698.996795594399</c:v>
                </c:pt>
                <c:pt idx="5626" formatCode="#,##0.0">
                  <c:v>8176.4505397122803</c:v>
                </c:pt>
                <c:pt idx="5627" formatCode="#,##0.0">
                  <c:v>9153.5181000780995</c:v>
                </c:pt>
                <c:pt idx="5628" formatCode="#,##0.0">
                  <c:v>8284.5142786817596</c:v>
                </c:pt>
                <c:pt idx="5629" formatCode="#,##0.0">
                  <c:v>9452.7254074990597</c:v>
                </c:pt>
                <c:pt idx="5630" formatCode="#,##0.0">
                  <c:v>9661.7266190627106</c:v>
                </c:pt>
                <c:pt idx="5631" formatCode="#,##0.0">
                  <c:v>9458.4784668631801</c:v>
                </c:pt>
                <c:pt idx="5632" formatCode="#,##0.0">
                  <c:v>8708.5294617360705</c:v>
                </c:pt>
                <c:pt idx="5633" formatCode="#,##0.0">
                  <c:v>18468.712613031599</c:v>
                </c:pt>
                <c:pt idx="5634" formatCode="#,##0.0">
                  <c:v>11255.790224764</c:v>
                </c:pt>
                <c:pt idx="5635" formatCode="#,##0.0">
                  <c:v>10437.896625822001</c:v>
                </c:pt>
                <c:pt idx="5636" formatCode="#,##0.0">
                  <c:v>8302.7934413384992</c:v>
                </c:pt>
                <c:pt idx="5637" formatCode="#,##0.0">
                  <c:v>10696.653920951499</c:v>
                </c:pt>
                <c:pt idx="5638" formatCode="#,##0.0">
                  <c:v>11094.595571535599</c:v>
                </c:pt>
                <c:pt idx="5639" formatCode="#,##0.0">
                  <c:v>12185.4508961793</c:v>
                </c:pt>
                <c:pt idx="5640" formatCode="#,##0.0">
                  <c:v>17847.5066355733</c:v>
                </c:pt>
                <c:pt idx="5641" formatCode="#,##0.0">
                  <c:v>12177.606717471301</c:v>
                </c:pt>
                <c:pt idx="5642" formatCode="#,##0.0">
                  <c:v>10704.841141720801</c:v>
                </c:pt>
                <c:pt idx="5643" formatCode="#,##0.0">
                  <c:v>14560.608668721799</c:v>
                </c:pt>
                <c:pt idx="5644" formatCode="#,##0.0">
                  <c:v>11949.5121130357</c:v>
                </c:pt>
                <c:pt idx="5645" formatCode="#,##0.0">
                  <c:v>8713.7461567931005</c:v>
                </c:pt>
                <c:pt idx="5646" formatCode="#,##0.0">
                  <c:v>10142.4559036919</c:v>
                </c:pt>
                <c:pt idx="5647" formatCode="#,##0.0">
                  <c:v>8171.4016427103697</c:v>
                </c:pt>
                <c:pt idx="5648" formatCode="#,##0.0">
                  <c:v>8574.7443394018192</c:v>
                </c:pt>
                <c:pt idx="5649" formatCode="#,##0.0">
                  <c:v>8598.3712632835504</c:v>
                </c:pt>
                <c:pt idx="5650" formatCode="#,##0.0">
                  <c:v>9080.5133560753893</c:v>
                </c:pt>
                <c:pt idx="5651" formatCode="#,##0.0">
                  <c:v>11382.785540602101</c:v>
                </c:pt>
                <c:pt idx="5652" formatCode="#,##0.0">
                  <c:v>8555.4629620130509</c:v>
                </c:pt>
                <c:pt idx="5653" formatCode="#,##0.0">
                  <c:v>9044.8560937945604</c:v>
                </c:pt>
                <c:pt idx="5654" formatCode="#,##0.0">
                  <c:v>11521.116804708299</c:v>
                </c:pt>
                <c:pt idx="5655" formatCode="#,##0.0">
                  <c:v>10414.8533296483</c:v>
                </c:pt>
                <c:pt idx="5656" formatCode="#,##0.0">
                  <c:v>8658.1449777395301</c:v>
                </c:pt>
                <c:pt idx="5657" formatCode="#,##0.0">
                  <c:v>10522.404259180201</c:v>
                </c:pt>
                <c:pt idx="5658" formatCode="#,##0.0">
                  <c:v>12296.5660927177</c:v>
                </c:pt>
                <c:pt idx="5659" formatCode="#,##0.0">
                  <c:v>11621.8086637666</c:v>
                </c:pt>
                <c:pt idx="5660" formatCode="#,##0.0">
                  <c:v>10523.462903916799</c:v>
                </c:pt>
                <c:pt idx="5661" formatCode="#,##0.0">
                  <c:v>8296.1996138350496</c:v>
                </c:pt>
                <c:pt idx="5662" formatCode="#,##0.0">
                  <c:v>8322.5887169783491</c:v>
                </c:pt>
                <c:pt idx="5663" formatCode="#,##0.0">
                  <c:v>11679.3860447673</c:v>
                </c:pt>
                <c:pt idx="5664" formatCode="#,##0.0">
                  <c:v>12334.966587101901</c:v>
                </c:pt>
                <c:pt idx="5665" formatCode="#,##0.0">
                  <c:v>8198.3575388052304</c:v>
                </c:pt>
                <c:pt idx="5666" formatCode="#,##0.0">
                  <c:v>11597.9195011382</c:v>
                </c:pt>
                <c:pt idx="5667" formatCode="#,##0.0">
                  <c:v>9203.3292314919199</c:v>
                </c:pt>
                <c:pt idx="5668" formatCode="#,##0.0">
                  <c:v>8768.8474827052305</c:v>
                </c:pt>
                <c:pt idx="5669" formatCode="#,##0.0">
                  <c:v>9034.2935908835807</c:v>
                </c:pt>
                <c:pt idx="5670" formatCode="#,##0.0">
                  <c:v>11481.560693788701</c:v>
                </c:pt>
                <c:pt idx="5671" formatCode="#,##0.0">
                  <c:v>14595.7837743376</c:v>
                </c:pt>
                <c:pt idx="5672" formatCode="#,##0.0">
                  <c:v>15227.6721705208</c:v>
                </c:pt>
                <c:pt idx="5673" formatCode="#,##0.0">
                  <c:v>8277.1360590811601</c:v>
                </c:pt>
                <c:pt idx="5674" formatCode="#,##0.0">
                  <c:v>9091.09066280769</c:v>
                </c:pt>
                <c:pt idx="5675" formatCode="#,##0.0">
                  <c:v>9456.5633776731393</c:v>
                </c:pt>
                <c:pt idx="5676" formatCode="#,##0.0">
                  <c:v>11381.391897247</c:v>
                </c:pt>
                <c:pt idx="5677" formatCode="#,##0.0">
                  <c:v>20895.177894697801</c:v>
                </c:pt>
                <c:pt idx="5678" formatCode="#,##0.0">
                  <c:v>8228.4371995443998</c:v>
                </c:pt>
                <c:pt idx="5679" formatCode="#,##0.0">
                  <c:v>11942.847992107099</c:v>
                </c:pt>
                <c:pt idx="5680" formatCode="#,##0.0">
                  <c:v>8255.0272879384102</c:v>
                </c:pt>
                <c:pt idx="5681" formatCode="#,##0.0">
                  <c:v>13182.3031840967</c:v>
                </c:pt>
                <c:pt idx="5682" formatCode="#,##0.0">
                  <c:v>23122.044012318402</c:v>
                </c:pt>
                <c:pt idx="5683" formatCode="#,##0.0">
                  <c:v>10289.3267809195</c:v>
                </c:pt>
                <c:pt idx="5684" formatCode="#,##0.0">
                  <c:v>10283.025057619499</c:v>
                </c:pt>
                <c:pt idx="5685" formatCode="#,##0.0">
                  <c:v>11029.967649145399</c:v>
                </c:pt>
                <c:pt idx="5686" formatCode="#,##0.0">
                  <c:v>8398.1032482565097</c:v>
                </c:pt>
                <c:pt idx="5687" formatCode="#,##0.0">
                  <c:v>8920.4493336150899</c:v>
                </c:pt>
                <c:pt idx="5688" formatCode="#,##0.0">
                  <c:v>14330.923304595</c:v>
                </c:pt>
                <c:pt idx="5689" formatCode="#,##0.0">
                  <c:v>8314.9803286056504</c:v>
                </c:pt>
                <c:pt idx="5690" formatCode="#,##0.0">
                  <c:v>9797.4778884419102</c:v>
                </c:pt>
                <c:pt idx="5691" formatCode="#,##0.0">
                  <c:v>14937.837262122101</c:v>
                </c:pt>
                <c:pt idx="5692" formatCode="#,##0.0">
                  <c:v>8620.0867705767705</c:v>
                </c:pt>
                <c:pt idx="5693" formatCode="#,##0.0">
                  <c:v>11462.589683107</c:v>
                </c:pt>
                <c:pt idx="5694" formatCode="#,##0.0">
                  <c:v>8489.6434569739195</c:v>
                </c:pt>
                <c:pt idx="5695" formatCode="#,##0.0">
                  <c:v>10064.606964171</c:v>
                </c:pt>
                <c:pt idx="5696" formatCode="#,##0.0">
                  <c:v>12336.6440084592</c:v>
                </c:pt>
                <c:pt idx="5697" formatCode="#,##0.0">
                  <c:v>15331.412187428399</c:v>
                </c:pt>
                <c:pt idx="5698" formatCode="#,##0.0">
                  <c:v>8160.6788255895299</c:v>
                </c:pt>
                <c:pt idx="5699" formatCode="#,##0.0">
                  <c:v>8245.9162752822904</c:v>
                </c:pt>
                <c:pt idx="5700" formatCode="#,##0.0">
                  <c:v>9677.80675778765</c:v>
                </c:pt>
                <c:pt idx="5701" formatCode="#,##0.0">
                  <c:v>9383.23752166345</c:v>
                </c:pt>
                <c:pt idx="5702" formatCode="#,##0.0">
                  <c:v>11521.2250483178</c:v>
                </c:pt>
                <c:pt idx="5703" formatCode="#,##0.0">
                  <c:v>10678.427317153501</c:v>
                </c:pt>
                <c:pt idx="5704" formatCode="#,##0.0">
                  <c:v>14140.2563024636</c:v>
                </c:pt>
                <c:pt idx="5705" formatCode="#,##0.0">
                  <c:v>12351.925072607601</c:v>
                </c:pt>
                <c:pt idx="5706" formatCode="#,##0.0">
                  <c:v>9226.0226768855191</c:v>
                </c:pt>
                <c:pt idx="5707" formatCode="#,##0.0">
                  <c:v>10122.557160180801</c:v>
                </c:pt>
                <c:pt idx="5708" formatCode="#,##0.0">
                  <c:v>12210.0862241838</c:v>
                </c:pt>
                <c:pt idx="5709" formatCode="#,##0.0">
                  <c:v>11425.862037222299</c:v>
                </c:pt>
                <c:pt idx="5710" formatCode="#,##0.0">
                  <c:v>8968.1932714515297</c:v>
                </c:pt>
                <c:pt idx="5711" formatCode="#,##0.0">
                  <c:v>8272.3359588435906</c:v>
                </c:pt>
                <c:pt idx="5712" formatCode="#,##0.0">
                  <c:v>9312.5735017405605</c:v>
                </c:pt>
                <c:pt idx="5713" formatCode="#,##0.0">
                  <c:v>8309.6038961246504</c:v>
                </c:pt>
                <c:pt idx="5714" formatCode="#,##0.0">
                  <c:v>11010.0256475471</c:v>
                </c:pt>
                <c:pt idx="5715" formatCode="#,##0.0">
                  <c:v>9694.5196846017498</c:v>
                </c:pt>
                <c:pt idx="5716" formatCode="#,##0.0">
                  <c:v>11496.5846919138</c:v>
                </c:pt>
                <c:pt idx="5717" formatCode="#,##0.0">
                  <c:v>11157.1848254284</c:v>
                </c:pt>
                <c:pt idx="5718" formatCode="#,##0.0">
                  <c:v>18855.715493006701</c:v>
                </c:pt>
                <c:pt idx="5719" formatCode="#,##0.0">
                  <c:v>8895.9503474351204</c:v>
                </c:pt>
                <c:pt idx="5720" formatCode="#,##0.0">
                  <c:v>8531.4370929738197</c:v>
                </c:pt>
                <c:pt idx="5721" formatCode="#,##0.0">
                  <c:v>10000.374407752999</c:v>
                </c:pt>
                <c:pt idx="5722" formatCode="#,##0.0">
                  <c:v>12308.5555297543</c:v>
                </c:pt>
                <c:pt idx="5723" formatCode="#,##0.0">
                  <c:v>15411.2900114077</c:v>
                </c:pt>
                <c:pt idx="5724" formatCode="#,##0.0">
                  <c:v>8856.3993007436693</c:v>
                </c:pt>
                <c:pt idx="5725" formatCode="#,##0.0">
                  <c:v>9206.7493113466007</c:v>
                </c:pt>
                <c:pt idx="5726" formatCode="#,##0.0">
                  <c:v>12313.4592938081</c:v>
                </c:pt>
                <c:pt idx="5727" formatCode="#,##0.0">
                  <c:v>8758.0597260706909</c:v>
                </c:pt>
                <c:pt idx="5728" formatCode="#,##0.0">
                  <c:v>12144.313770053999</c:v>
                </c:pt>
                <c:pt idx="5729" formatCode="#,##0.0">
                  <c:v>8907.2932929209001</c:v>
                </c:pt>
                <c:pt idx="5730" formatCode="#,##0.0">
                  <c:v>8951.5167258777201</c:v>
                </c:pt>
                <c:pt idx="5731" formatCode="#,##0.0">
                  <c:v>8440.0961324014897</c:v>
                </c:pt>
                <c:pt idx="5732" formatCode="#,##0.0">
                  <c:v>8874.7800914420004</c:v>
                </c:pt>
                <c:pt idx="5733" formatCode="#,##0.0">
                  <c:v>13208.557588584001</c:v>
                </c:pt>
                <c:pt idx="5734" formatCode="#,##0.0">
                  <c:v>12496.522342612199</c:v>
                </c:pt>
                <c:pt idx="5735" formatCode="#,##0.0">
                  <c:v>10726.381089727</c:v>
                </c:pt>
                <c:pt idx="5736" formatCode="#,##0.0">
                  <c:v>11046.6748921292</c:v>
                </c:pt>
                <c:pt idx="5737" formatCode="#,##0.0">
                  <c:v>10029.116908710999</c:v>
                </c:pt>
                <c:pt idx="5738" formatCode="#,##0.0">
                  <c:v>8799.5568440390198</c:v>
                </c:pt>
                <c:pt idx="5739" formatCode="#,##0.0">
                  <c:v>12222.7281252291</c:v>
                </c:pt>
                <c:pt idx="5740" formatCode="#,##0.0">
                  <c:v>10300.401010092801</c:v>
                </c:pt>
                <c:pt idx="5741" formatCode="#,##0.0">
                  <c:v>8834.0751428201202</c:v>
                </c:pt>
                <c:pt idx="5742" formatCode="#,##0.0">
                  <c:v>8628.5662039846502</c:v>
                </c:pt>
                <c:pt idx="5743" formatCode="#,##0.0">
                  <c:v>10786.036798528699</c:v>
                </c:pt>
                <c:pt idx="5744" formatCode="#,##0.0">
                  <c:v>13671.618058039099</c:v>
                </c:pt>
                <c:pt idx="5745" formatCode="#,##0.0">
                  <c:v>9588.7915860292105</c:v>
                </c:pt>
                <c:pt idx="5746" formatCode="#,##0.0">
                  <c:v>9072.7651548361191</c:v>
                </c:pt>
                <c:pt idx="5747" formatCode="#,##0.0">
                  <c:v>10523.5401923298</c:v>
                </c:pt>
                <c:pt idx="5748" formatCode="#,##0.0">
                  <c:v>11171.1756729606</c:v>
                </c:pt>
                <c:pt idx="5749" formatCode="#,##0.0">
                  <c:v>9412.3776963379405</c:v>
                </c:pt>
                <c:pt idx="5750" formatCode="#,##0.0">
                  <c:v>10023.8230318365</c:v>
                </c:pt>
                <c:pt idx="5751" formatCode="#,##0.0">
                  <c:v>8270.4838219990106</c:v>
                </c:pt>
                <c:pt idx="5752" formatCode="#,##0.0">
                  <c:v>13123.415171856501</c:v>
                </c:pt>
                <c:pt idx="5753" formatCode="#,##0.0">
                  <c:v>13963.747712255101</c:v>
                </c:pt>
                <c:pt idx="5754" formatCode="#,##0.0">
                  <c:v>8699.2286551768102</c:v>
                </c:pt>
                <c:pt idx="5755" formatCode="#,##0.0">
                  <c:v>9037.7501704758506</c:v>
                </c:pt>
                <c:pt idx="5756" formatCode="#,##0.0">
                  <c:v>9364.3053671052203</c:v>
                </c:pt>
                <c:pt idx="5757" formatCode="#,##0.0">
                  <c:v>9006.9488279441393</c:v>
                </c:pt>
                <c:pt idx="5758" formatCode="#,##0.0">
                  <c:v>12569.1165864057</c:v>
                </c:pt>
                <c:pt idx="5759" formatCode="#,##0.0">
                  <c:v>11800.030847506599</c:v>
                </c:pt>
                <c:pt idx="5760" formatCode="#,##0.0">
                  <c:v>9961.5465024616005</c:v>
                </c:pt>
                <c:pt idx="5761" formatCode="#,##0.0">
                  <c:v>10163.603987242301</c:v>
                </c:pt>
                <c:pt idx="5762" formatCode="#,##0.0">
                  <c:v>8648.9681798312595</c:v>
                </c:pt>
                <c:pt idx="5763" formatCode="#,##0.0">
                  <c:v>9892.3152400929393</c:v>
                </c:pt>
                <c:pt idx="5764" formatCode="#,##0.0">
                  <c:v>8375.2936002107999</c:v>
                </c:pt>
                <c:pt idx="5765" formatCode="#,##0.0">
                  <c:v>8701.6691395111193</c:v>
                </c:pt>
                <c:pt idx="5766" formatCode="#,##0.0">
                  <c:v>10990.7331053324</c:v>
                </c:pt>
                <c:pt idx="5767" formatCode="#,##0.0">
                  <c:v>8244.6917107204408</c:v>
                </c:pt>
                <c:pt idx="5768" formatCode="#,##0.0">
                  <c:v>13490.387459067601</c:v>
                </c:pt>
                <c:pt idx="5769" formatCode="#,##0.0">
                  <c:v>11318.882972150401</c:v>
                </c:pt>
                <c:pt idx="5770" formatCode="#,##0.0">
                  <c:v>9531.0454661306103</c:v>
                </c:pt>
                <c:pt idx="5771" formatCode="#,##0.0">
                  <c:v>8484.2536914394295</c:v>
                </c:pt>
                <c:pt idx="5772" formatCode="#,##0.0">
                  <c:v>8515.9923149152601</c:v>
                </c:pt>
                <c:pt idx="5773" formatCode="#,##0.0">
                  <c:v>11230.886844549201</c:v>
                </c:pt>
                <c:pt idx="5774" formatCode="#,##0.0">
                  <c:v>13986.943602138601</c:v>
                </c:pt>
                <c:pt idx="5775" formatCode="#,##0.0">
                  <c:v>9568.2072876915609</c:v>
                </c:pt>
                <c:pt idx="5776" formatCode="#,##0.0">
                  <c:v>11430.6396143088</c:v>
                </c:pt>
                <c:pt idx="5777" formatCode="#,##0.0">
                  <c:v>9191.1265922514303</c:v>
                </c:pt>
                <c:pt idx="5778" formatCode="#,##0.0">
                  <c:v>8900.3356645486492</c:v>
                </c:pt>
                <c:pt idx="5779" formatCode="#,##0.0">
                  <c:v>9907.1670003117397</c:v>
                </c:pt>
                <c:pt idx="5780" formatCode="#,##0.0">
                  <c:v>8588.1081033017799</c:v>
                </c:pt>
                <c:pt idx="5781" formatCode="#,##0.0">
                  <c:v>8235.4414392765502</c:v>
                </c:pt>
                <c:pt idx="5782" formatCode="#,##0.0">
                  <c:v>9160.2670947674196</c:v>
                </c:pt>
                <c:pt idx="5783" formatCode="#,##0.0">
                  <c:v>13123.496240594</c:v>
                </c:pt>
                <c:pt idx="5784" formatCode="#,##0.0">
                  <c:v>8540.7390064665196</c:v>
                </c:pt>
                <c:pt idx="5785" formatCode="#,##0.0">
                  <c:v>10364.017494493301</c:v>
                </c:pt>
                <c:pt idx="5786" formatCode="#,##0.0">
                  <c:v>10626.443607917199</c:v>
                </c:pt>
                <c:pt idx="5787" formatCode="#,##0.0">
                  <c:v>14562.3687279368</c:v>
                </c:pt>
                <c:pt idx="5788" formatCode="#,##0.0">
                  <c:v>8364.3566361638696</c:v>
                </c:pt>
                <c:pt idx="5789" formatCode="#,##0.0">
                  <c:v>12764.001684250499</c:v>
                </c:pt>
                <c:pt idx="5790" formatCode="#,##0.0">
                  <c:v>10364.1053084902</c:v>
                </c:pt>
                <c:pt idx="5791" formatCode="#,##0.0">
                  <c:v>8433.4904843855893</c:v>
                </c:pt>
                <c:pt idx="5792" formatCode="#,##0.0">
                  <c:v>10362.783201493599</c:v>
                </c:pt>
                <c:pt idx="5793" formatCode="#,##0.0">
                  <c:v>9027.8383667047092</c:v>
                </c:pt>
                <c:pt idx="5794" formatCode="#,##0.0">
                  <c:v>11620.715781933701</c:v>
                </c:pt>
                <c:pt idx="5795" formatCode="#,##0.0">
                  <c:v>9977.0598048966895</c:v>
                </c:pt>
                <c:pt idx="5796" formatCode="#,##0.0">
                  <c:v>10681.7891325116</c:v>
                </c:pt>
                <c:pt idx="5797" formatCode="#,##0.0">
                  <c:v>8414.2180209478702</c:v>
                </c:pt>
                <c:pt idx="5798" formatCode="#,##0.0">
                  <c:v>9439.3864529413804</c:v>
                </c:pt>
                <c:pt idx="5799" formatCode="#,##0.0">
                  <c:v>10757.0786947502</c:v>
                </c:pt>
                <c:pt idx="5800" formatCode="#,##0.0">
                  <c:v>12645.5362927717</c:v>
                </c:pt>
                <c:pt idx="5801" formatCode="#,##0.0">
                  <c:v>8738.7150720053396</c:v>
                </c:pt>
                <c:pt idx="5802" formatCode="#,##0.0">
                  <c:v>9226.7296432824605</c:v>
                </c:pt>
                <c:pt idx="5803" formatCode="#,##0.0">
                  <c:v>10142.0497440054</c:v>
                </c:pt>
                <c:pt idx="5804" formatCode="#,##0.0">
                  <c:v>15765.971079418299</c:v>
                </c:pt>
                <c:pt idx="5805" formatCode="#,##0.0">
                  <c:v>16810.425346363401</c:v>
                </c:pt>
                <c:pt idx="5806" formatCode="#,##0.0">
                  <c:v>9070.8688844294302</c:v>
                </c:pt>
                <c:pt idx="5807" formatCode="#,##0.0">
                  <c:v>11075.1459499996</c:v>
                </c:pt>
                <c:pt idx="5808" formatCode="#,##0.0">
                  <c:v>16909.564936756298</c:v>
                </c:pt>
                <c:pt idx="5809" formatCode="#,##0.0">
                  <c:v>15457.708408398599</c:v>
                </c:pt>
                <c:pt idx="5810" formatCode="#,##0.0">
                  <c:v>10098.300211068999</c:v>
                </c:pt>
                <c:pt idx="5811" formatCode="#,##0.0">
                  <c:v>9032.3474437865007</c:v>
                </c:pt>
                <c:pt idx="5812" formatCode="#,##0.0">
                  <c:v>11322.886530993501</c:v>
                </c:pt>
                <c:pt idx="5813" formatCode="#,##0.0">
                  <c:v>8884.3828379025908</c:v>
                </c:pt>
                <c:pt idx="5814" formatCode="#,##0.0">
                  <c:v>11939.618676047399</c:v>
                </c:pt>
                <c:pt idx="5815" formatCode="#,##0.0">
                  <c:v>8306.5023411458096</c:v>
                </c:pt>
                <c:pt idx="5816" formatCode="#,##0.0">
                  <c:v>14355.582207355899</c:v>
                </c:pt>
                <c:pt idx="5817" formatCode="#,##0.0">
                  <c:v>8186.6828583820597</c:v>
                </c:pt>
                <c:pt idx="5818" formatCode="#,##0.0">
                  <c:v>15780.799652392199</c:v>
                </c:pt>
                <c:pt idx="5819" formatCode="#,##0.0">
                  <c:v>11351.7778643564</c:v>
                </c:pt>
                <c:pt idx="5820" formatCode="#,##0.0">
                  <c:v>8466.01855467715</c:v>
                </c:pt>
                <c:pt idx="5821" formatCode="#,##0.0">
                  <c:v>10174.307719287401</c:v>
                </c:pt>
                <c:pt idx="5822" formatCode="#,##0.0">
                  <c:v>15147.006408507799</c:v>
                </c:pt>
                <c:pt idx="5823" formatCode="#,##0.0">
                  <c:v>11604.470087784901</c:v>
                </c:pt>
                <c:pt idx="5824" formatCode="#,##0.0">
                  <c:v>9023.3871164478696</c:v>
                </c:pt>
                <c:pt idx="5825" formatCode="#,##0.0">
                  <c:v>9083.1903042467202</c:v>
                </c:pt>
                <c:pt idx="5826" formatCode="#,##0.0">
                  <c:v>9195.0299249577001</c:v>
                </c:pt>
                <c:pt idx="5827" formatCode="#,##0.0">
                  <c:v>8228.7134995822107</c:v>
                </c:pt>
                <c:pt idx="5828" formatCode="#,##0.0">
                  <c:v>8375.2291402839401</c:v>
                </c:pt>
                <c:pt idx="5829" formatCode="#,##0.0">
                  <c:v>11271.2173808357</c:v>
                </c:pt>
                <c:pt idx="5830" formatCode="#,##0.0">
                  <c:v>12140.5396974778</c:v>
                </c:pt>
                <c:pt idx="5831" formatCode="#,##0.0">
                  <c:v>9955.7687870878199</c:v>
                </c:pt>
                <c:pt idx="5832" formatCode="#,##0.0">
                  <c:v>13827.048270819199</c:v>
                </c:pt>
                <c:pt idx="5833" formatCode="#,##0.0">
                  <c:v>11549.0924263458</c:v>
                </c:pt>
                <c:pt idx="5834" formatCode="#,##0.0">
                  <c:v>9421.9546573788193</c:v>
                </c:pt>
                <c:pt idx="5835" formatCode="#,##0.0">
                  <c:v>14217.128709449</c:v>
                </c:pt>
                <c:pt idx="5836" formatCode="#,##0.0">
                  <c:v>15673.9782588538</c:v>
                </c:pt>
                <c:pt idx="5837" formatCode="#,##0.0">
                  <c:v>11769.280858145499</c:v>
                </c:pt>
                <c:pt idx="5838" formatCode="#,##0.0">
                  <c:v>8782.4150378774193</c:v>
                </c:pt>
                <c:pt idx="5839" formatCode="#,##0.0">
                  <c:v>9533.0117732736599</c:v>
                </c:pt>
                <c:pt idx="5840" formatCode="#,##0.0">
                  <c:v>10246.6613745758</c:v>
                </c:pt>
                <c:pt idx="5841" formatCode="#,##0.0">
                  <c:v>11521.557539909099</c:v>
                </c:pt>
                <c:pt idx="5842" formatCode="#,##0.0">
                  <c:v>8252.4597778160296</c:v>
                </c:pt>
                <c:pt idx="5843" formatCode="#,##0.0">
                  <c:v>9036.6606192293893</c:v>
                </c:pt>
                <c:pt idx="5844" formatCode="#,##0.0">
                  <c:v>10329.1564962758</c:v>
                </c:pt>
                <c:pt idx="5845" formatCode="#,##0.0">
                  <c:v>9358.8249362644892</c:v>
                </c:pt>
                <c:pt idx="5846" formatCode="#,##0.0">
                  <c:v>9530.9533822740505</c:v>
                </c:pt>
                <c:pt idx="5847" formatCode="#,##0.0">
                  <c:v>12928.086754428699</c:v>
                </c:pt>
                <c:pt idx="5848" formatCode="#,##0.0">
                  <c:v>18077.162789533701</c:v>
                </c:pt>
                <c:pt idx="5849" formatCode="#,##0.0">
                  <c:v>13762.284305764901</c:v>
                </c:pt>
                <c:pt idx="5850" formatCode="#,##0.0">
                  <c:v>21086.277951369</c:v>
                </c:pt>
                <c:pt idx="5851" formatCode="#,##0.0">
                  <c:v>16216.921304142899</c:v>
                </c:pt>
                <c:pt idx="5852" formatCode="#,##0.0">
                  <c:v>18671.205810195799</c:v>
                </c:pt>
                <c:pt idx="5853" formatCode="#,##0.0">
                  <c:v>10103.427745396801</c:v>
                </c:pt>
                <c:pt idx="5854" formatCode="#,##0.0">
                  <c:v>16055.686325377001</c:v>
                </c:pt>
                <c:pt idx="5855" formatCode="#,##0.0">
                  <c:v>10083.037990299001</c:v>
                </c:pt>
                <c:pt idx="5856" formatCode="#,##0.0">
                  <c:v>9824.6247814962608</c:v>
                </c:pt>
                <c:pt idx="5857" formatCode="#,##0.0">
                  <c:v>8681.37493261085</c:v>
                </c:pt>
                <c:pt idx="5858" formatCode="#,##0.0">
                  <c:v>8815.23876411934</c:v>
                </c:pt>
                <c:pt idx="5859" formatCode="#,##0.0">
                  <c:v>15725.886174315199</c:v>
                </c:pt>
                <c:pt idx="5860" formatCode="#,##0.0">
                  <c:v>13420.5957775754</c:v>
                </c:pt>
                <c:pt idx="5861" formatCode="#,##0.0">
                  <c:v>22497.572609052899</c:v>
                </c:pt>
                <c:pt idx="5862" formatCode="#,##0.0">
                  <c:v>10722.3511404326</c:v>
                </c:pt>
                <c:pt idx="5863" formatCode="#,##0.0">
                  <c:v>8231.3778704146298</c:v>
                </c:pt>
                <c:pt idx="5864" formatCode="#,##0.0">
                  <c:v>9681.7321627535493</c:v>
                </c:pt>
                <c:pt idx="5865" formatCode="#,##0.0">
                  <c:v>10729.3582557264</c:v>
                </c:pt>
                <c:pt idx="5866" formatCode="#,##0.0">
                  <c:v>8523.9489219843508</c:v>
                </c:pt>
                <c:pt idx="5867" formatCode="#,##0.0">
                  <c:v>9420.3810177424402</c:v>
                </c:pt>
                <c:pt idx="5868" formatCode="#,##0.0">
                  <c:v>14689.0639787665</c:v>
                </c:pt>
                <c:pt idx="5869" formatCode="#,##0.0">
                  <c:v>8452.7917057783598</c:v>
                </c:pt>
                <c:pt idx="5870" formatCode="#,##0.0">
                  <c:v>9124.1879297101295</c:v>
                </c:pt>
                <c:pt idx="5871" formatCode="#,##0.0">
                  <c:v>11075.196797402399</c:v>
                </c:pt>
                <c:pt idx="5872" formatCode="#,##0.0">
                  <c:v>8800.10171643168</c:v>
                </c:pt>
                <c:pt idx="5873" formatCode="#,##0.0">
                  <c:v>9576.0163077582602</c:v>
                </c:pt>
                <c:pt idx="5874" formatCode="#,##0.0">
                  <c:v>13059.224002364899</c:v>
                </c:pt>
                <c:pt idx="5875" formatCode="#,##0.0">
                  <c:v>10079.4305269177</c:v>
                </c:pt>
                <c:pt idx="5876" formatCode="#,##0.0">
                  <c:v>14273.264188008499</c:v>
                </c:pt>
                <c:pt idx="5877" formatCode="#,##0.0">
                  <c:v>12327.232546912201</c:v>
                </c:pt>
                <c:pt idx="5878" formatCode="#,##0.0">
                  <c:v>9223.4289836244698</c:v>
                </c:pt>
                <c:pt idx="5879" formatCode="#,##0.0">
                  <c:v>10011.4068462101</c:v>
                </c:pt>
                <c:pt idx="5880" formatCode="#,##0.0">
                  <c:v>8850.6638849253995</c:v>
                </c:pt>
                <c:pt idx="5881" formatCode="#,##0.0">
                  <c:v>10987.080252677801</c:v>
                </c:pt>
                <c:pt idx="5882" formatCode="#,##0.0">
                  <c:v>14561.471429512099</c:v>
                </c:pt>
                <c:pt idx="5883" formatCode="#,##0.0">
                  <c:v>11675.808628324399</c:v>
                </c:pt>
                <c:pt idx="5884" formatCode="#,##0.0">
                  <c:v>9272.6035274973692</c:v>
                </c:pt>
                <c:pt idx="5885" formatCode="#,##0.0">
                  <c:v>9935.8518289526091</c:v>
                </c:pt>
                <c:pt idx="5886" formatCode="#,##0.0">
                  <c:v>11488.687816035799</c:v>
                </c:pt>
                <c:pt idx="5887" formatCode="#,##0.0">
                  <c:v>8673.8328191089295</c:v>
                </c:pt>
                <c:pt idx="5888" formatCode="#,##0.0">
                  <c:v>10052.8728445864</c:v>
                </c:pt>
                <c:pt idx="5889" formatCode="#,##0.0">
                  <c:v>10801.579150333901</c:v>
                </c:pt>
                <c:pt idx="5890" formatCode="#,##0.0">
                  <c:v>11628.8363684869</c:v>
                </c:pt>
                <c:pt idx="5891" formatCode="#,##0.0">
                  <c:v>8793.2274364802197</c:v>
                </c:pt>
                <c:pt idx="5892" formatCode="#,##0.0">
                  <c:v>9047.2441350358604</c:v>
                </c:pt>
                <c:pt idx="5893" formatCode="#,##0.0">
                  <c:v>8647.6689153295301</c:v>
                </c:pt>
                <c:pt idx="5894" formatCode="#,##0.0">
                  <c:v>8601.2082590043301</c:v>
                </c:pt>
                <c:pt idx="5895" formatCode="#,##0.0">
                  <c:v>9357.7131143382703</c:v>
                </c:pt>
                <c:pt idx="5896" formatCode="#,##0.0">
                  <c:v>8277.0473457021399</c:v>
                </c:pt>
                <c:pt idx="5897" formatCode="#,##0.0">
                  <c:v>9482.2746083963102</c:v>
                </c:pt>
                <c:pt idx="5898" formatCode="#,##0.0">
                  <c:v>9857.4553522144397</c:v>
                </c:pt>
                <c:pt idx="5899" formatCode="#,##0.0">
                  <c:v>8252.9657193283092</c:v>
                </c:pt>
                <c:pt idx="5900" formatCode="#,##0.0">
                  <c:v>8311.32274470433</c:v>
                </c:pt>
                <c:pt idx="5901" formatCode="#,##0.0">
                  <c:v>10410.954389693899</c:v>
                </c:pt>
                <c:pt idx="5902" formatCode="#,##0.0">
                  <c:v>11947.970329702899</c:v>
                </c:pt>
                <c:pt idx="5903" formatCode="#,##0.0">
                  <c:v>12686.097880453701</c:v>
                </c:pt>
                <c:pt idx="5904" formatCode="#,##0.0">
                  <c:v>9576.4600952104101</c:v>
                </c:pt>
                <c:pt idx="5905" formatCode="#,##0.0">
                  <c:v>10047.454490084599</c:v>
                </c:pt>
                <c:pt idx="5906" formatCode="#,##0.0">
                  <c:v>16988.209596205801</c:v>
                </c:pt>
                <c:pt idx="5907" formatCode="#,##0.0">
                  <c:v>8188.1196708821499</c:v>
                </c:pt>
                <c:pt idx="5908" formatCode="#,##0.0">
                  <c:v>10862.744715487201</c:v>
                </c:pt>
                <c:pt idx="5909" formatCode="#,##0.0">
                  <c:v>8212.7534771170303</c:v>
                </c:pt>
                <c:pt idx="5910" formatCode="#,##0.0">
                  <c:v>8629.7478187894703</c:v>
                </c:pt>
                <c:pt idx="5911" formatCode="#,##0.0">
                  <c:v>8926.5772727762396</c:v>
                </c:pt>
                <c:pt idx="5912" formatCode="#,##0.0">
                  <c:v>9723.8507801568103</c:v>
                </c:pt>
                <c:pt idx="5913" formatCode="#,##0.0">
                  <c:v>9426.9042417647706</c:v>
                </c:pt>
                <c:pt idx="5914" formatCode="#,##0.0">
                  <c:v>9134.27898870012</c:v>
                </c:pt>
                <c:pt idx="5915" formatCode="#,##0.0">
                  <c:v>9955.4452320851306</c:v>
                </c:pt>
                <c:pt idx="5916" formatCode="#,##0.0">
                  <c:v>8155.3069798663601</c:v>
                </c:pt>
                <c:pt idx="5917" formatCode="#,##0.0">
                  <c:v>8920.8229507335509</c:v>
                </c:pt>
                <c:pt idx="5918" formatCode="#,##0.0">
                  <c:v>8542.0260894098392</c:v>
                </c:pt>
                <c:pt idx="5919" formatCode="#,##0.0">
                  <c:v>13641.808535058301</c:v>
                </c:pt>
                <c:pt idx="5920" formatCode="#,##0.0">
                  <c:v>10277.127676982</c:v>
                </c:pt>
                <c:pt idx="5921" formatCode="#,##0.0">
                  <c:v>13319.9196979681</c:v>
                </c:pt>
                <c:pt idx="5922" formatCode="#,##0.0">
                  <c:v>13323.171601133899</c:v>
                </c:pt>
                <c:pt idx="5923" formatCode="#,##0.0">
                  <c:v>10190.9939137893</c:v>
                </c:pt>
                <c:pt idx="5924" formatCode="#,##0.0">
                  <c:v>11966.1444925425</c:v>
                </c:pt>
                <c:pt idx="5925" formatCode="#,##0.0">
                  <c:v>21911.483136389001</c:v>
                </c:pt>
                <c:pt idx="5926" formatCode="#,##0.0">
                  <c:v>9751.9393176660906</c:v>
                </c:pt>
                <c:pt idx="5927" formatCode="#,##0.0">
                  <c:v>11727.644164137901</c:v>
                </c:pt>
                <c:pt idx="5928" formatCode="#,##0.0">
                  <c:v>10902.767981815699</c:v>
                </c:pt>
                <c:pt idx="5929" formatCode="#,##0.0">
                  <c:v>10814.1189305148</c:v>
                </c:pt>
                <c:pt idx="5930" formatCode="#,##0.0">
                  <c:v>8324.0945343432704</c:v>
                </c:pt>
                <c:pt idx="5931" formatCode="#,##0.0">
                  <c:v>16834.472577341701</c:v>
                </c:pt>
                <c:pt idx="5932" formatCode="#,##0.0">
                  <c:v>21377.9726228072</c:v>
                </c:pt>
                <c:pt idx="5933" formatCode="#,##0.0">
                  <c:v>8348.3272020757595</c:v>
                </c:pt>
                <c:pt idx="5934" formatCode="#,##0.0">
                  <c:v>9333.7850603694496</c:v>
                </c:pt>
                <c:pt idx="5935" formatCode="#,##0.0">
                  <c:v>9386.1000582850793</c:v>
                </c:pt>
                <c:pt idx="5936" formatCode="#,##0.0">
                  <c:v>14206.6959282476</c:v>
                </c:pt>
                <c:pt idx="5937" formatCode="#,##0.0">
                  <c:v>8616.4207216305294</c:v>
                </c:pt>
                <c:pt idx="5938" formatCode="#,##0.0">
                  <c:v>8934.9674613155694</c:v>
                </c:pt>
                <c:pt idx="5939" formatCode="#,##0.0">
                  <c:v>9270.0457739257909</c:v>
                </c:pt>
                <c:pt idx="5940" formatCode="#,##0.0">
                  <c:v>9823.1718784018103</c:v>
                </c:pt>
                <c:pt idx="5941" formatCode="#,##0.0">
                  <c:v>8451.1752963764593</c:v>
                </c:pt>
                <c:pt idx="5942" formatCode="#,##0.0">
                  <c:v>8416.5394945334792</c:v>
                </c:pt>
                <c:pt idx="5943" formatCode="#,##0.0">
                  <c:v>14688.9728521501</c:v>
                </c:pt>
                <c:pt idx="5944" formatCode="#,##0.0">
                  <c:v>13442.548572223201</c:v>
                </c:pt>
                <c:pt idx="5945" formatCode="#,##0.0">
                  <c:v>11326.6098740739</c:v>
                </c:pt>
                <c:pt idx="5946" formatCode="#,##0.0">
                  <c:v>8841.2674967161693</c:v>
                </c:pt>
                <c:pt idx="5947" formatCode="#,##0.0">
                  <c:v>9766.3874520583795</c:v>
                </c:pt>
                <c:pt idx="5948" formatCode="#,##0.0">
                  <c:v>11139.6314503146</c:v>
                </c:pt>
                <c:pt idx="5949" formatCode="#,##0.0">
                  <c:v>9124.1704839610593</c:v>
                </c:pt>
                <c:pt idx="5950" formatCode="#,##0.0">
                  <c:v>9702.1736144357201</c:v>
                </c:pt>
                <c:pt idx="5951" formatCode="#,##0.0">
                  <c:v>8854.5591421409208</c:v>
                </c:pt>
                <c:pt idx="5952" formatCode="#,##0.0">
                  <c:v>10526.157550829899</c:v>
                </c:pt>
                <c:pt idx="5953" formatCode="#,##0.0">
                  <c:v>9447.1040430441208</c:v>
                </c:pt>
                <c:pt idx="5954" formatCode="#,##0.0">
                  <c:v>8773.0323557910906</c:v>
                </c:pt>
                <c:pt idx="5955" formatCode="#,##0.0">
                  <c:v>8587.8144902414406</c:v>
                </c:pt>
                <c:pt idx="5956" formatCode="#,##0.0">
                  <c:v>9255.3860681548103</c:v>
                </c:pt>
                <c:pt idx="5957" formatCode="#,##0.0">
                  <c:v>10488.177689984001</c:v>
                </c:pt>
                <c:pt idx="5958" formatCode="#,##0.0">
                  <c:v>9429.1824803725194</c:v>
                </c:pt>
                <c:pt idx="5959" formatCode="#,##0.0">
                  <c:v>14309.154062358801</c:v>
                </c:pt>
                <c:pt idx="5960" formatCode="#,##0.0">
                  <c:v>8690.1566911438604</c:v>
                </c:pt>
                <c:pt idx="5961" formatCode="#,##0.0">
                  <c:v>8909.9723007113698</c:v>
                </c:pt>
                <c:pt idx="5962" formatCode="#,##0.0">
                  <c:v>9409.6775270080107</c:v>
                </c:pt>
                <c:pt idx="5963" formatCode="#,##0.0">
                  <c:v>10081.402291459501</c:v>
                </c:pt>
                <c:pt idx="5964" formatCode="#,##0.0">
                  <c:v>9172.4390228076099</c:v>
                </c:pt>
                <c:pt idx="5965" formatCode="#,##0.0">
                  <c:v>11431.4255246635</c:v>
                </c:pt>
                <c:pt idx="5966" formatCode="#,##0.0">
                  <c:v>11202.236986881</c:v>
                </c:pt>
                <c:pt idx="5967" formatCode="#,##0.0">
                  <c:v>13385.652410435299</c:v>
                </c:pt>
                <c:pt idx="5968" formatCode="#,##0.0">
                  <c:v>10550.6240170612</c:v>
                </c:pt>
                <c:pt idx="5969" formatCode="#,##0.0">
                  <c:v>14126.8963110818</c:v>
                </c:pt>
                <c:pt idx="5970" formatCode="#,##0.0">
                  <c:v>9162.9861695154195</c:v>
                </c:pt>
                <c:pt idx="5971" formatCode="#,##0.0">
                  <c:v>9135.0171842993495</c:v>
                </c:pt>
                <c:pt idx="5972" formatCode="#,##0.0">
                  <c:v>9680.7977010705308</c:v>
                </c:pt>
                <c:pt idx="5973" formatCode="#,##0.0">
                  <c:v>11467.2010607214</c:v>
                </c:pt>
                <c:pt idx="5974" formatCode="#,##0.0">
                  <c:v>13040.3281543332</c:v>
                </c:pt>
                <c:pt idx="5975" formatCode="#,##0.0">
                  <c:v>8314.0171274431905</c:v>
                </c:pt>
                <c:pt idx="5976" formatCode="#,##0.0">
                  <c:v>9035.4420098639403</c:v>
                </c:pt>
                <c:pt idx="5977" formatCode="#,##0.0">
                  <c:v>10719.4174185148</c:v>
                </c:pt>
                <c:pt idx="5978" formatCode="#,##0.0">
                  <c:v>10091.4029957777</c:v>
                </c:pt>
                <c:pt idx="5979" formatCode="#,##0.0">
                  <c:v>11074.385574800301</c:v>
                </c:pt>
                <c:pt idx="5980" formatCode="#,##0.0">
                  <c:v>9091.8449395368007</c:v>
                </c:pt>
                <c:pt idx="5981" formatCode="#,##0.0">
                  <c:v>10723.4312911211</c:v>
                </c:pt>
                <c:pt idx="5982" formatCode="#,##0.0">
                  <c:v>12701.7830660773</c:v>
                </c:pt>
                <c:pt idx="5983" formatCode="#,##0.0">
                  <c:v>8161.7650854533204</c:v>
                </c:pt>
                <c:pt idx="5984" formatCode="#,##0.0">
                  <c:v>14811.069085716301</c:v>
                </c:pt>
                <c:pt idx="5985" formatCode="#,##0.0">
                  <c:v>11636.980347525099</c:v>
                </c:pt>
                <c:pt idx="5986" formatCode="#,##0.0">
                  <c:v>9340.9897236720008</c:v>
                </c:pt>
                <c:pt idx="5987" formatCode="#,##0.0">
                  <c:v>9864.5499531812002</c:v>
                </c:pt>
                <c:pt idx="5988" formatCode="#,##0.0">
                  <c:v>14713.7292392944</c:v>
                </c:pt>
                <c:pt idx="5989" formatCode="#,##0.0">
                  <c:v>11324.6055455765</c:v>
                </c:pt>
                <c:pt idx="5990" formatCode="#,##0.0">
                  <c:v>13101.1394029199</c:v>
                </c:pt>
                <c:pt idx="5991" formatCode="#,##0.0">
                  <c:v>8891.2023373623706</c:v>
                </c:pt>
                <c:pt idx="5992" formatCode="#,##0.0">
                  <c:v>8531.1748540887693</c:v>
                </c:pt>
                <c:pt idx="5993" formatCode="#,##0.0">
                  <c:v>12147.0323188861</c:v>
                </c:pt>
                <c:pt idx="5994" formatCode="#,##0.0">
                  <c:v>8820.9384724216306</c:v>
                </c:pt>
                <c:pt idx="5995" formatCode="#,##0.0">
                  <c:v>11354.755849503699</c:v>
                </c:pt>
                <c:pt idx="5996" formatCode="#,##0.0">
                  <c:v>27974.429552280799</c:v>
                </c:pt>
                <c:pt idx="5997" formatCode="#,##0.0">
                  <c:v>9656.3065533428507</c:v>
                </c:pt>
                <c:pt idx="5998" formatCode="#,##0.0">
                  <c:v>8870.5123946888798</c:v>
                </c:pt>
                <c:pt idx="5999" formatCode="#,##0.0">
                  <c:v>10105.6631362689</c:v>
                </c:pt>
                <c:pt idx="6000" formatCode="#,##0.0">
                  <c:v>12864.3902704744</c:v>
                </c:pt>
                <c:pt idx="6001" formatCode="#,##0.0">
                  <c:v>13929.264820362499</c:v>
                </c:pt>
                <c:pt idx="6002" formatCode="#,##0.0">
                  <c:v>9932.5660740782696</c:v>
                </c:pt>
                <c:pt idx="6003" formatCode="#,##0.0">
                  <c:v>10510.6634549027</c:v>
                </c:pt>
                <c:pt idx="6004" formatCode="#,##0.0">
                  <c:v>10762.0482070906</c:v>
                </c:pt>
                <c:pt idx="6005" formatCode="#,##0.0">
                  <c:v>11670.447737523</c:v>
                </c:pt>
                <c:pt idx="6006" formatCode="#,##0.0">
                  <c:v>14261.3128730887</c:v>
                </c:pt>
                <c:pt idx="6007" formatCode="#,##0.0">
                  <c:v>8839.8808198494698</c:v>
                </c:pt>
                <c:pt idx="6008" formatCode="#,##0.0">
                  <c:v>8965.4811086269001</c:v>
                </c:pt>
                <c:pt idx="6009" formatCode="#,##0.0">
                  <c:v>8243.6009729445104</c:v>
                </c:pt>
                <c:pt idx="6010" formatCode="#,##0.0">
                  <c:v>8416.2589101099602</c:v>
                </c:pt>
                <c:pt idx="6011" formatCode="#,##0.0">
                  <c:v>10056.1603870908</c:v>
                </c:pt>
                <c:pt idx="6012" formatCode="#,##0.0">
                  <c:v>8721.1528115254296</c:v>
                </c:pt>
                <c:pt idx="6013" formatCode="#,##0.0">
                  <c:v>9698.8763556701306</c:v>
                </c:pt>
                <c:pt idx="6014" formatCode="#,##0.0">
                  <c:v>8263.8292069292002</c:v>
                </c:pt>
                <c:pt idx="6015" formatCode="#,##0.0">
                  <c:v>9553.2530824424593</c:v>
                </c:pt>
                <c:pt idx="6016" formatCode="#,##0.0">
                  <c:v>15758.0802155249</c:v>
                </c:pt>
                <c:pt idx="6017" formatCode="#,##0.0">
                  <c:v>13237.8480706589</c:v>
                </c:pt>
                <c:pt idx="6018" formatCode="#,##0.0">
                  <c:v>10924.257224631099</c:v>
                </c:pt>
                <c:pt idx="6019" formatCode="#,##0.0">
                  <c:v>9041.6310767833493</c:v>
                </c:pt>
                <c:pt idx="6020" formatCode="#,##0.0">
                  <c:v>9178.9731844472499</c:v>
                </c:pt>
                <c:pt idx="6021" formatCode="#,##0.0">
                  <c:v>9903.40532202545</c:v>
                </c:pt>
                <c:pt idx="6022" formatCode="#,##0.0">
                  <c:v>10241.1489530174</c:v>
                </c:pt>
                <c:pt idx="6023" formatCode="#,##0.0">
                  <c:v>8842.2989993326792</c:v>
                </c:pt>
                <c:pt idx="6024" formatCode="#,##0.0">
                  <c:v>14348.4324014758</c:v>
                </c:pt>
                <c:pt idx="6025" formatCode="#,##0.0">
                  <c:v>12165.072035924501</c:v>
                </c:pt>
                <c:pt idx="6026" formatCode="#,##0.0">
                  <c:v>10059.2722569575</c:v>
                </c:pt>
                <c:pt idx="6027" formatCode="#,##0.0">
                  <c:v>15008.2043756352</c:v>
                </c:pt>
                <c:pt idx="6028" formatCode="#,##0.0">
                  <c:v>9808.9217015126706</c:v>
                </c:pt>
                <c:pt idx="6029" formatCode="#,##0.0">
                  <c:v>9955.68790086023</c:v>
                </c:pt>
                <c:pt idx="6030" formatCode="#,##0.0">
                  <c:v>9685.1508715451</c:v>
                </c:pt>
                <c:pt idx="6031" formatCode="#,##0.0">
                  <c:v>18134.9426804617</c:v>
                </c:pt>
                <c:pt idx="6032" formatCode="#,##0.0">
                  <c:v>10293.5868319254</c:v>
                </c:pt>
                <c:pt idx="6033" formatCode="#,##0.0">
                  <c:v>8667.88922759247</c:v>
                </c:pt>
                <c:pt idx="6034" formatCode="#,##0.0">
                  <c:v>11840.192593414</c:v>
                </c:pt>
                <c:pt idx="6035" formatCode="#,##0.0">
                  <c:v>14351.197712892201</c:v>
                </c:pt>
                <c:pt idx="6036" formatCode="#,##0.0">
                  <c:v>8469.0382503483597</c:v>
                </c:pt>
                <c:pt idx="6037" formatCode="#,##0.0">
                  <c:v>8800.9582169636396</c:v>
                </c:pt>
                <c:pt idx="6038" formatCode="#,##0.0">
                  <c:v>11133.8363895158</c:v>
                </c:pt>
                <c:pt idx="6039" formatCode="#,##0.0">
                  <c:v>13386.293104083299</c:v>
                </c:pt>
                <c:pt idx="6040" formatCode="#,##0.0">
                  <c:v>8594.5653722835796</c:v>
                </c:pt>
                <c:pt idx="6041" formatCode="#,##0.0">
                  <c:v>20012.673279423801</c:v>
                </c:pt>
                <c:pt idx="6042" formatCode="#,##0.0">
                  <c:v>8867.3561411800492</c:v>
                </c:pt>
                <c:pt idx="6043" formatCode="#,##0.0">
                  <c:v>13520.216031960201</c:v>
                </c:pt>
                <c:pt idx="6044" formatCode="#,##0.0">
                  <c:v>11241.61537981</c:v>
                </c:pt>
                <c:pt idx="6045" formatCode="#,##0.0">
                  <c:v>9327.4564227510291</c:v>
                </c:pt>
                <c:pt idx="6046" formatCode="#,##0.0">
                  <c:v>12103.4639956503</c:v>
                </c:pt>
                <c:pt idx="6047" formatCode="#,##0.0">
                  <c:v>9054.3757973785196</c:v>
                </c:pt>
                <c:pt idx="6048" formatCode="#,##0.0">
                  <c:v>9028.3577990943195</c:v>
                </c:pt>
                <c:pt idx="6049" formatCode="#,##0.0">
                  <c:v>8628.0110635188503</c:v>
                </c:pt>
                <c:pt idx="6050" formatCode="#,##0.0">
                  <c:v>13285.080772306799</c:v>
                </c:pt>
                <c:pt idx="6051" formatCode="#,##0.0">
                  <c:v>15973.420184084</c:v>
                </c:pt>
                <c:pt idx="6052" formatCode="#,##0.0">
                  <c:v>10821.3808152208</c:v>
                </c:pt>
                <c:pt idx="6053" formatCode="#,##0.0">
                  <c:v>9270.1861512373907</c:v>
                </c:pt>
                <c:pt idx="6054" formatCode="#,##0.0">
                  <c:v>9960.7009083958692</c:v>
                </c:pt>
                <c:pt idx="6055" formatCode="#,##0.0">
                  <c:v>12152.938870493501</c:v>
                </c:pt>
                <c:pt idx="6056" formatCode="#,##0.0">
                  <c:v>9637.23431794301</c:v>
                </c:pt>
                <c:pt idx="6057" formatCode="#,##0.0">
                  <c:v>10049.270799407999</c:v>
                </c:pt>
                <c:pt idx="6058" formatCode="#,##0.0">
                  <c:v>11659.005330076599</c:v>
                </c:pt>
                <c:pt idx="6059" formatCode="#,##0.0">
                  <c:v>8657.6258746203694</c:v>
                </c:pt>
                <c:pt idx="6060" formatCode="#,##0.0">
                  <c:v>9400.5704421724295</c:v>
                </c:pt>
                <c:pt idx="6061" formatCode="#,##0.0">
                  <c:v>11116.627521189601</c:v>
                </c:pt>
                <c:pt idx="6062" formatCode="#,##0.0">
                  <c:v>11299.1248348267</c:v>
                </c:pt>
                <c:pt idx="6063" formatCode="#,##0.0">
                  <c:v>12280.548367709</c:v>
                </c:pt>
                <c:pt idx="6064" formatCode="#,##0.0">
                  <c:v>12114.982019941999</c:v>
                </c:pt>
                <c:pt idx="6065" formatCode="#,##0.0">
                  <c:v>17400.4223194238</c:v>
                </c:pt>
                <c:pt idx="6066" formatCode="#,##0.0">
                  <c:v>12489.139518795901</c:v>
                </c:pt>
                <c:pt idx="6067" formatCode="#,##0.0">
                  <c:v>9673.8310522404299</c:v>
                </c:pt>
                <c:pt idx="6068" formatCode="#,##0.0">
                  <c:v>13603.482601539599</c:v>
                </c:pt>
                <c:pt idx="6069" formatCode="#,##0.0">
                  <c:v>12095.9346377853</c:v>
                </c:pt>
                <c:pt idx="6070" formatCode="#,##0.0">
                  <c:v>9484.0733402153492</c:v>
                </c:pt>
                <c:pt idx="6071" formatCode="#,##0.0">
                  <c:v>12887.0674694565</c:v>
                </c:pt>
                <c:pt idx="6072" formatCode="#,##0.0">
                  <c:v>9452.8785971295492</c:v>
                </c:pt>
                <c:pt idx="6073" formatCode="#,##0.0">
                  <c:v>12023.7328576906</c:v>
                </c:pt>
                <c:pt idx="6074" formatCode="#,##0.0">
                  <c:v>9513.5764747781996</c:v>
                </c:pt>
                <c:pt idx="6075" formatCode="#,##0.0">
                  <c:v>9451.1684364323792</c:v>
                </c:pt>
                <c:pt idx="6076" formatCode="#,##0.0">
                  <c:v>8686.5748302140091</c:v>
                </c:pt>
                <c:pt idx="6077" formatCode="#,##0.0">
                  <c:v>10016.470393744399</c:v>
                </c:pt>
                <c:pt idx="6078" formatCode="#,##0.0">
                  <c:v>9578.4895241000704</c:v>
                </c:pt>
                <c:pt idx="6079" formatCode="#,##0.0">
                  <c:v>8200.2977249293508</c:v>
                </c:pt>
                <c:pt idx="6080" formatCode="#,##0.0">
                  <c:v>14544.395985650899</c:v>
                </c:pt>
                <c:pt idx="6081" formatCode="#,##0.0">
                  <c:v>14204.573049902299</c:v>
                </c:pt>
                <c:pt idx="6082" formatCode="#,##0.0">
                  <c:v>16747.0324091599</c:v>
                </c:pt>
                <c:pt idx="6083" formatCode="#,##0.0">
                  <c:v>13267.015752282399</c:v>
                </c:pt>
                <c:pt idx="6084" formatCode="#,##0.0">
                  <c:v>8950.0432708728695</c:v>
                </c:pt>
                <c:pt idx="6085" formatCode="#,##0.0">
                  <c:v>11442.644135594899</c:v>
                </c:pt>
                <c:pt idx="6086" formatCode="#,##0.0">
                  <c:v>8826.8581259478797</c:v>
                </c:pt>
                <c:pt idx="6087" formatCode="#,##0.0">
                  <c:v>9301.1183312675494</c:v>
                </c:pt>
                <c:pt idx="6088" formatCode="#,##0.0">
                  <c:v>9547.2940935174101</c:v>
                </c:pt>
                <c:pt idx="6089" formatCode="#,##0.0">
                  <c:v>13381.926915087901</c:v>
                </c:pt>
                <c:pt idx="6090" formatCode="#,##0.0">
                  <c:v>8411.5648678412708</c:v>
                </c:pt>
                <c:pt idx="6091" formatCode="#,##0.0">
                  <c:v>8169.7716405422398</c:v>
                </c:pt>
                <c:pt idx="6092" formatCode="#,##0.0">
                  <c:v>9607.3201206230606</c:v>
                </c:pt>
                <c:pt idx="6093" formatCode="#,##0.0">
                  <c:v>10379.4661348849</c:v>
                </c:pt>
                <c:pt idx="6094" formatCode="#,##0.0">
                  <c:v>13267.9320960364</c:v>
                </c:pt>
                <c:pt idx="6095" formatCode="#,##0.0">
                  <c:v>8819.4873758379599</c:v>
                </c:pt>
                <c:pt idx="6096" formatCode="#,##0.0">
                  <c:v>10286.663283915401</c:v>
                </c:pt>
                <c:pt idx="6097" formatCode="#,##0.0">
                  <c:v>10129.2637911944</c:v>
                </c:pt>
                <c:pt idx="6098" formatCode="#,##0.0">
                  <c:v>10066.972899509899</c:v>
                </c:pt>
                <c:pt idx="6099" formatCode="#,##0.0">
                  <c:v>9565.1615739115805</c:v>
                </c:pt>
                <c:pt idx="6100" formatCode="#,##0.0">
                  <c:v>9052.8410437289203</c:v>
                </c:pt>
                <c:pt idx="6101" formatCode="#,##0.0">
                  <c:v>8930.4857196907906</c:v>
                </c:pt>
                <c:pt idx="6102" formatCode="#,##0.0">
                  <c:v>14683.135651974701</c:v>
                </c:pt>
                <c:pt idx="6103" formatCode="#,##0.0">
                  <c:v>9634.7870900380203</c:v>
                </c:pt>
                <c:pt idx="6104" formatCode="#,##0.0">
                  <c:v>10303.7021522212</c:v>
                </c:pt>
                <c:pt idx="6105" formatCode="#,##0.0">
                  <c:v>10577.924178794899</c:v>
                </c:pt>
                <c:pt idx="6106" formatCode="#,##0.0">
                  <c:v>15732.983565590999</c:v>
                </c:pt>
                <c:pt idx="6107" formatCode="#,##0.0">
                  <c:v>9945.4801535371407</c:v>
                </c:pt>
                <c:pt idx="6108" formatCode="#,##0.0">
                  <c:v>15122.9587376687</c:v>
                </c:pt>
                <c:pt idx="6109" formatCode="#,##0.0">
                  <c:v>9396.8971222845794</c:v>
                </c:pt>
                <c:pt idx="6110" formatCode="#,##0.0">
                  <c:v>9765.4592056396395</c:v>
                </c:pt>
                <c:pt idx="6111" formatCode="#,##0.0">
                  <c:v>10849.2118768541</c:v>
                </c:pt>
                <c:pt idx="6112" formatCode="#,##0.0">
                  <c:v>10640.696833432999</c:v>
                </c:pt>
                <c:pt idx="6113" formatCode="#,##0.0">
                  <c:v>12414.5689963527</c:v>
                </c:pt>
                <c:pt idx="6114" formatCode="#,##0.0">
                  <c:v>9999.0366671764205</c:v>
                </c:pt>
                <c:pt idx="6115" formatCode="#,##0.0">
                  <c:v>9247.2598981602805</c:v>
                </c:pt>
                <c:pt idx="6116" formatCode="#,##0.0">
                  <c:v>10712.077340506899</c:v>
                </c:pt>
                <c:pt idx="6117" formatCode="#,##0.0">
                  <c:v>16869.621677127499</c:v>
                </c:pt>
                <c:pt idx="6118" formatCode="#,##0.0">
                  <c:v>16698.360311402801</c:v>
                </c:pt>
                <c:pt idx="6119" formatCode="#,##0.0">
                  <c:v>9218.1364502172091</c:v>
                </c:pt>
                <c:pt idx="6120" formatCode="#,##0.0">
                  <c:v>11191.538603397599</c:v>
                </c:pt>
                <c:pt idx="6121" formatCode="#,##0.0">
                  <c:v>10383.0367773581</c:v>
                </c:pt>
                <c:pt idx="6122" formatCode="#,##0.0">
                  <c:v>19865.583562501499</c:v>
                </c:pt>
                <c:pt idx="6123" formatCode="#,##0.0">
                  <c:v>8937.5540917135295</c:v>
                </c:pt>
                <c:pt idx="6124" formatCode="#,##0.0">
                  <c:v>10728.4741739814</c:v>
                </c:pt>
                <c:pt idx="6125" formatCode="#,##0.0">
                  <c:v>9682.1251559673201</c:v>
                </c:pt>
                <c:pt idx="6126" formatCode="#,##0.0">
                  <c:v>13024.161091648701</c:v>
                </c:pt>
                <c:pt idx="6127" formatCode="#,##0.0">
                  <c:v>13875.8608216955</c:v>
                </c:pt>
                <c:pt idx="6128" formatCode="#,##0.0">
                  <c:v>9774.4094036765491</c:v>
                </c:pt>
                <c:pt idx="6129" formatCode="#,##0.0">
                  <c:v>9714.2038415210409</c:v>
                </c:pt>
                <c:pt idx="6130" formatCode="#,##0.0">
                  <c:v>11977.962772026</c:v>
                </c:pt>
                <c:pt idx="6131" formatCode="#,##0.0">
                  <c:v>9430.51885541708</c:v>
                </c:pt>
                <c:pt idx="6132" formatCode="#,##0.0">
                  <c:v>9322.1053467431302</c:v>
                </c:pt>
                <c:pt idx="6133" formatCode="#,##0.0">
                  <c:v>9749.7254401013997</c:v>
                </c:pt>
                <c:pt idx="6134" formatCode="#,##0.0">
                  <c:v>8262.1203541521809</c:v>
                </c:pt>
                <c:pt idx="6135" formatCode="#,##0.0">
                  <c:v>9286.6581118920403</c:v>
                </c:pt>
                <c:pt idx="6136" formatCode="#,##0.0">
                  <c:v>9526.4128547070795</c:v>
                </c:pt>
                <c:pt idx="6137" formatCode="#,##0.0">
                  <c:v>9156.8882083241897</c:v>
                </c:pt>
                <c:pt idx="6138" formatCode="#,##0.0">
                  <c:v>10699.163974248</c:v>
                </c:pt>
                <c:pt idx="6139" formatCode="#,##0.0">
                  <c:v>18759.745483291201</c:v>
                </c:pt>
                <c:pt idx="6140" formatCode="#,##0.0">
                  <c:v>22335.278287683599</c:v>
                </c:pt>
                <c:pt idx="6141" formatCode="#,##0.0">
                  <c:v>15415.1272132908</c:v>
                </c:pt>
                <c:pt idx="6142" formatCode="#,##0.0">
                  <c:v>8164.9219748519099</c:v>
                </c:pt>
                <c:pt idx="6143" formatCode="#,##0.0">
                  <c:v>8175.9786545059196</c:v>
                </c:pt>
                <c:pt idx="6144" formatCode="#,##0.0">
                  <c:v>9282.1419445738502</c:v>
                </c:pt>
                <c:pt idx="6145" formatCode="#,##0.0">
                  <c:v>10893.6127276762</c:v>
                </c:pt>
                <c:pt idx="6146" formatCode="#,##0.0">
                  <c:v>8266.6834145727498</c:v>
                </c:pt>
                <c:pt idx="6147" formatCode="#,##0.0">
                  <c:v>9743.7066546700007</c:v>
                </c:pt>
                <c:pt idx="6148" formatCode="#,##0.0">
                  <c:v>16110.7527313066</c:v>
                </c:pt>
                <c:pt idx="6149" formatCode="#,##0.0">
                  <c:v>8536.1288294814294</c:v>
                </c:pt>
                <c:pt idx="6150" formatCode="#,##0.0">
                  <c:v>9591.7050649192806</c:v>
                </c:pt>
                <c:pt idx="6151" formatCode="#,##0.0">
                  <c:v>10771.0266856988</c:v>
                </c:pt>
                <c:pt idx="6152" formatCode="#,##0.0">
                  <c:v>9527.5981326860601</c:v>
                </c:pt>
                <c:pt idx="6153" formatCode="#,##0.0">
                  <c:v>13059.432847907499</c:v>
                </c:pt>
                <c:pt idx="6154" formatCode="#,##0.0">
                  <c:v>9250.0714726975802</c:v>
                </c:pt>
                <c:pt idx="6155" formatCode="#,##0.0">
                  <c:v>8784.3744371263601</c:v>
                </c:pt>
                <c:pt idx="6156" formatCode="#,##0.0">
                  <c:v>9227.3994406553702</c:v>
                </c:pt>
                <c:pt idx="6157" formatCode="#,##0.0">
                  <c:v>8221.1388424782908</c:v>
                </c:pt>
                <c:pt idx="6158" formatCode="#,##0.0">
                  <c:v>8300.6937373083802</c:v>
                </c:pt>
                <c:pt idx="6159" formatCode="#,##0.0">
                  <c:v>9635.8413744107202</c:v>
                </c:pt>
                <c:pt idx="6160" formatCode="#,##0.0">
                  <c:v>15162.1143103419</c:v>
                </c:pt>
                <c:pt idx="6161" formatCode="#,##0.0">
                  <c:v>9381.8350150341703</c:v>
                </c:pt>
                <c:pt idx="6162" formatCode="#,##0.0">
                  <c:v>11431.6622489416</c:v>
                </c:pt>
                <c:pt idx="6163" formatCode="#,##0.0">
                  <c:v>9858.5981374371895</c:v>
                </c:pt>
                <c:pt idx="6164" formatCode="#,##0.0">
                  <c:v>8563.6530518897998</c:v>
                </c:pt>
                <c:pt idx="6165" formatCode="#,##0.0">
                  <c:v>8256.46626015521</c:v>
                </c:pt>
                <c:pt idx="6166" formatCode="#,##0.0">
                  <c:v>9556.4982115032908</c:v>
                </c:pt>
                <c:pt idx="6167" formatCode="#,##0.0">
                  <c:v>14083.316678872299</c:v>
                </c:pt>
                <c:pt idx="6168" formatCode="#,##0.0">
                  <c:v>11130.956043525901</c:v>
                </c:pt>
                <c:pt idx="6169" formatCode="#,##0.0">
                  <c:v>15319.808542926799</c:v>
                </c:pt>
                <c:pt idx="6170" formatCode="#,##0.0">
                  <c:v>10744.4500512585</c:v>
                </c:pt>
                <c:pt idx="6171" formatCode="#,##0.0">
                  <c:v>8500.2035592112006</c:v>
                </c:pt>
                <c:pt idx="6172" formatCode="#,##0.0">
                  <c:v>9767.7927390059795</c:v>
                </c:pt>
                <c:pt idx="6173" formatCode="#,##0.0">
                  <c:v>9015.6013373877104</c:v>
                </c:pt>
                <c:pt idx="6174" formatCode="#,##0.0">
                  <c:v>9039.2152083704405</c:v>
                </c:pt>
                <c:pt idx="6175" formatCode="#,##0.0">
                  <c:v>9461.6358935294702</c:v>
                </c:pt>
                <c:pt idx="6176" formatCode="#,##0.0">
                  <c:v>11579.823147937899</c:v>
                </c:pt>
                <c:pt idx="6177" formatCode="#,##0.0">
                  <c:v>13405.3274607564</c:v>
                </c:pt>
                <c:pt idx="6178" formatCode="#,##0.0">
                  <c:v>9070.2218705367595</c:v>
                </c:pt>
                <c:pt idx="6179" formatCode="#,##0.0">
                  <c:v>12935.8026417773</c:v>
                </c:pt>
                <c:pt idx="6180" formatCode="#,##0.0">
                  <c:v>8648.7546128824906</c:v>
                </c:pt>
                <c:pt idx="6181" formatCode="#,##0.0">
                  <c:v>8449.4556818008296</c:v>
                </c:pt>
                <c:pt idx="6182" formatCode="#,##0.0">
                  <c:v>11653.111031619201</c:v>
                </c:pt>
                <c:pt idx="6183" formatCode="#,##0.0">
                  <c:v>13026.737088718601</c:v>
                </c:pt>
                <c:pt idx="6184" formatCode="#,##0.0">
                  <c:v>8330.9059043338293</c:v>
                </c:pt>
                <c:pt idx="6185" formatCode="#,##0.0">
                  <c:v>9536.7021123397008</c:v>
                </c:pt>
                <c:pt idx="6186" formatCode="#,##0.0">
                  <c:v>8284.1687668436898</c:v>
                </c:pt>
                <c:pt idx="6187" formatCode="#,##0.0">
                  <c:v>8200.9180745571903</c:v>
                </c:pt>
                <c:pt idx="6188" formatCode="#,##0.0">
                  <c:v>18522.690403657001</c:v>
                </c:pt>
                <c:pt idx="6189" formatCode="#,##0.0">
                  <c:v>13721.2455588475</c:v>
                </c:pt>
                <c:pt idx="6190" formatCode="#,##0.0">
                  <c:v>9386.9775886058196</c:v>
                </c:pt>
                <c:pt idx="6191" formatCode="#,##0.0">
                  <c:v>13058.4985234054</c:v>
                </c:pt>
                <c:pt idx="6192" formatCode="#,##0.0">
                  <c:v>9601.6960711194806</c:v>
                </c:pt>
                <c:pt idx="6193" formatCode="#,##0.0">
                  <c:v>9674.6925643951108</c:v>
                </c:pt>
                <c:pt idx="6194" formatCode="#,##0.0">
                  <c:v>10586.909744431199</c:v>
                </c:pt>
                <c:pt idx="6195" formatCode="#,##0.0">
                  <c:v>11486.2607245942</c:v>
                </c:pt>
                <c:pt idx="6196" formatCode="#,##0.0">
                  <c:v>8405.7565119451301</c:v>
                </c:pt>
                <c:pt idx="6197" formatCode="#,##0.0">
                  <c:v>9955.5087062394105</c:v>
                </c:pt>
                <c:pt idx="6198" formatCode="#,##0.0">
                  <c:v>9882.5657561859607</c:v>
                </c:pt>
                <c:pt idx="6199" formatCode="#,##0.0">
                  <c:v>18401.309076138899</c:v>
                </c:pt>
                <c:pt idx="6200" formatCode="#,##0.0">
                  <c:v>11863.114076188</c:v>
                </c:pt>
                <c:pt idx="6201" formatCode="#,##0.0">
                  <c:v>18221.379476268001</c:v>
                </c:pt>
                <c:pt idx="6202" formatCode="#,##0.0">
                  <c:v>12651.9409519645</c:v>
                </c:pt>
                <c:pt idx="6203" formatCode="#,##0.0">
                  <c:v>9431.6745234185091</c:v>
                </c:pt>
                <c:pt idx="6204" formatCode="#,##0.0">
                  <c:v>12039.499326986101</c:v>
                </c:pt>
                <c:pt idx="6205" formatCode="#,##0.0">
                  <c:v>10234.2411300149</c:v>
                </c:pt>
                <c:pt idx="6206" formatCode="#,##0.0">
                  <c:v>10255.1356240634</c:v>
                </c:pt>
                <c:pt idx="6207" formatCode="#,##0.0">
                  <c:v>10727.3934251263</c:v>
                </c:pt>
                <c:pt idx="6208" formatCode="#,##0.0">
                  <c:v>10519.682735546699</c:v>
                </c:pt>
                <c:pt idx="6209" formatCode="#,##0.0">
                  <c:v>12649.591901805201</c:v>
                </c:pt>
                <c:pt idx="6210" formatCode="#,##0.0">
                  <c:v>10619.495547529899</c:v>
                </c:pt>
                <c:pt idx="6211" formatCode="#,##0.0">
                  <c:v>8258.3141280619093</c:v>
                </c:pt>
                <c:pt idx="6212" formatCode="#,##0.0">
                  <c:v>8214.4330561547395</c:v>
                </c:pt>
                <c:pt idx="6213" formatCode="#,##0.0">
                  <c:v>9869.9773052685796</c:v>
                </c:pt>
                <c:pt idx="6214" formatCode="#,##0.0">
                  <c:v>9000.0529183799408</c:v>
                </c:pt>
                <c:pt idx="6215" formatCode="#,##0.0">
                  <c:v>13347.432889551699</c:v>
                </c:pt>
                <c:pt idx="6216" formatCode="#,##0.0">
                  <c:v>10119.2077050361</c:v>
                </c:pt>
                <c:pt idx="6217" formatCode="#,##0.0">
                  <c:v>9848.6811091097406</c:v>
                </c:pt>
                <c:pt idx="6218" formatCode="#,##0.0">
                  <c:v>12582.8555421208</c:v>
                </c:pt>
                <c:pt idx="6219" formatCode="#,##0.0">
                  <c:v>14833.383629337601</c:v>
                </c:pt>
                <c:pt idx="6220" formatCode="#,##0.0">
                  <c:v>8677.9946037211794</c:v>
                </c:pt>
                <c:pt idx="6221" formatCode="#,##0.0">
                  <c:v>8849.5698263808208</c:v>
                </c:pt>
                <c:pt idx="6222" formatCode="#,##0.0">
                  <c:v>8662.2097824538796</c:v>
                </c:pt>
                <c:pt idx="6223" formatCode="#,##0.0">
                  <c:v>8416.5366162231603</c:v>
                </c:pt>
                <c:pt idx="6224" formatCode="#,##0.0">
                  <c:v>8412.4706326070609</c:v>
                </c:pt>
                <c:pt idx="6225" formatCode="#,##0.0">
                  <c:v>19907.942394614802</c:v>
                </c:pt>
                <c:pt idx="6226" formatCode="#,##0.0">
                  <c:v>12952.6524897248</c:v>
                </c:pt>
                <c:pt idx="6227" formatCode="#,##0.0">
                  <c:v>8236.1737066901205</c:v>
                </c:pt>
                <c:pt idx="6228" formatCode="#,##0.0">
                  <c:v>13316.138445382599</c:v>
                </c:pt>
                <c:pt idx="6229" formatCode="#,##0.0">
                  <c:v>13287.001896420201</c:v>
                </c:pt>
                <c:pt idx="6230" formatCode="#,##0.0">
                  <c:v>13843.1135721515</c:v>
                </c:pt>
                <c:pt idx="6231" formatCode="#,##0.0">
                  <c:v>14312.499827490699</c:v>
                </c:pt>
                <c:pt idx="6232" formatCode="#,##0.0">
                  <c:v>20205.851930017699</c:v>
                </c:pt>
                <c:pt idx="6233" formatCode="#,##0.0">
                  <c:v>8787.6737836222492</c:v>
                </c:pt>
                <c:pt idx="6234" formatCode="#,##0.0">
                  <c:v>8760.3612393568092</c:v>
                </c:pt>
                <c:pt idx="6235" formatCode="#,##0.0">
                  <c:v>14825.815461976101</c:v>
                </c:pt>
                <c:pt idx="6236" formatCode="#,##0.0">
                  <c:v>10028.381629781399</c:v>
                </c:pt>
                <c:pt idx="6237" formatCode="#,##0.0">
                  <c:v>10438.2625708586</c:v>
                </c:pt>
                <c:pt idx="6238" formatCode="#,##0.0">
                  <c:v>16784.207624926901</c:v>
                </c:pt>
                <c:pt idx="6239" formatCode="#,##0.0">
                  <c:v>11997.685609029601</c:v>
                </c:pt>
                <c:pt idx="6240" formatCode="#,##0.0">
                  <c:v>8959.3602162643801</c:v>
                </c:pt>
                <c:pt idx="6241" formatCode="#,##0.0">
                  <c:v>16013.330465463199</c:v>
                </c:pt>
                <c:pt idx="6242" formatCode="#,##0.0">
                  <c:v>10695.028837732199</c:v>
                </c:pt>
                <c:pt idx="6243" formatCode="#,##0.0">
                  <c:v>11096.7464281469</c:v>
                </c:pt>
                <c:pt idx="6244" formatCode="#,##0.0">
                  <c:v>8729.1608569650907</c:v>
                </c:pt>
                <c:pt idx="6245" formatCode="#,##0.0">
                  <c:v>8650.2102666116498</c:v>
                </c:pt>
                <c:pt idx="6246" formatCode="#,##0.0">
                  <c:v>9332.7775033987109</c:v>
                </c:pt>
                <c:pt idx="6247" formatCode="#,##0.0">
                  <c:v>10261.1162499765</c:v>
                </c:pt>
                <c:pt idx="6248" formatCode="#,##0.0">
                  <c:v>12147.6446039193</c:v>
                </c:pt>
                <c:pt idx="6249" formatCode="#,##0.0">
                  <c:v>8154.0882490238901</c:v>
                </c:pt>
                <c:pt idx="6250" formatCode="#,##0.0">
                  <c:v>11358.062785771999</c:v>
                </c:pt>
                <c:pt idx="6251" formatCode="#,##0.0">
                  <c:v>9844.0328945966703</c:v>
                </c:pt>
                <c:pt idx="6252" formatCode="#,##0.0">
                  <c:v>11317.187753272899</c:v>
                </c:pt>
                <c:pt idx="6253" formatCode="#,##0.0">
                  <c:v>11293.3664570646</c:v>
                </c:pt>
                <c:pt idx="6254" formatCode="#,##0.0">
                  <c:v>8172.0466823081697</c:v>
                </c:pt>
                <c:pt idx="6255" formatCode="#,##0.0">
                  <c:v>10521.6762739686</c:v>
                </c:pt>
                <c:pt idx="6256" formatCode="#,##0.0">
                  <c:v>8607.1926273251393</c:v>
                </c:pt>
                <c:pt idx="6257" formatCode="#,##0.0">
                  <c:v>10355.630450099001</c:v>
                </c:pt>
                <c:pt idx="6258" formatCode="#,##0.0">
                  <c:v>8479.7354130601798</c:v>
                </c:pt>
                <c:pt idx="6259" formatCode="#,##0.0">
                  <c:v>13736.9474645716</c:v>
                </c:pt>
                <c:pt idx="6260" formatCode="#,##0.0">
                  <c:v>14982.980159008601</c:v>
                </c:pt>
                <c:pt idx="6261" formatCode="#,##0.0">
                  <c:v>15233.8004801883</c:v>
                </c:pt>
                <c:pt idx="6262" formatCode="#,##0.0">
                  <c:v>9721.0091825515592</c:v>
                </c:pt>
                <c:pt idx="6263" formatCode="#,##0.0">
                  <c:v>8623.2555030868007</c:v>
                </c:pt>
                <c:pt idx="6264" formatCode="#,##0.0">
                  <c:v>8891.7728387575498</c:v>
                </c:pt>
                <c:pt idx="6265" formatCode="#,##0.0">
                  <c:v>9168.3985082888903</c:v>
                </c:pt>
                <c:pt idx="6266" formatCode="#,##0.0">
                  <c:v>12161.603628635899</c:v>
                </c:pt>
                <c:pt idx="6267" formatCode="#,##0.0">
                  <c:v>8478.6460631907703</c:v>
                </c:pt>
                <c:pt idx="6268" formatCode="#,##0.0">
                  <c:v>9156.4722280517599</c:v>
                </c:pt>
                <c:pt idx="6269" formatCode="#,##0.0">
                  <c:v>10851.523596430499</c:v>
                </c:pt>
                <c:pt idx="6270" formatCode="#,##0.0">
                  <c:v>9929.9006651714899</c:v>
                </c:pt>
                <c:pt idx="6271" formatCode="#,##0.0">
                  <c:v>8396.0283261762506</c:v>
                </c:pt>
                <c:pt idx="6272" formatCode="#,##0.0">
                  <c:v>8512.2817198442808</c:v>
                </c:pt>
                <c:pt idx="6273" formatCode="#,##0.0">
                  <c:v>11279.8601521241</c:v>
                </c:pt>
                <c:pt idx="6274" formatCode="#,##0.0">
                  <c:v>8272.0861574941391</c:v>
                </c:pt>
                <c:pt idx="6275" formatCode="#,##0.0">
                  <c:v>9547.6088275017701</c:v>
                </c:pt>
                <c:pt idx="6276" formatCode="#,##0.0">
                  <c:v>8183.3023907113902</c:v>
                </c:pt>
                <c:pt idx="6277" formatCode="#,##0.0">
                  <c:v>8256.3606610880397</c:v>
                </c:pt>
                <c:pt idx="6278" formatCode="#,##0.0">
                  <c:v>8548.0245697394002</c:v>
                </c:pt>
                <c:pt idx="6279" formatCode="#,##0.0">
                  <c:v>9967.5442049056692</c:v>
                </c:pt>
                <c:pt idx="6280" formatCode="#,##0.0">
                  <c:v>9674.39416939482</c:v>
                </c:pt>
                <c:pt idx="6281" formatCode="#,##0.0">
                  <c:v>8927.1010811496308</c:v>
                </c:pt>
                <c:pt idx="6282" formatCode="#,##0.0">
                  <c:v>9331.8312017341595</c:v>
                </c:pt>
                <c:pt idx="6283" formatCode="#,##0.0">
                  <c:v>11966.369212040299</c:v>
                </c:pt>
                <c:pt idx="6284" formatCode="#,##0.0">
                  <c:v>8691.4422468840003</c:v>
                </c:pt>
                <c:pt idx="6285" formatCode="#,##0.0">
                  <c:v>14336.1029731824</c:v>
                </c:pt>
                <c:pt idx="6286" formatCode="#,##0.0">
                  <c:v>11634.720642067499</c:v>
                </c:pt>
                <c:pt idx="6287" formatCode="#,##0.0">
                  <c:v>12823.4910483071</c:v>
                </c:pt>
                <c:pt idx="6288" formatCode="#,##0.0">
                  <c:v>12586.972902526801</c:v>
                </c:pt>
                <c:pt idx="6289" formatCode="#,##0.0">
                  <c:v>10817.987790524699</c:v>
                </c:pt>
                <c:pt idx="6290" formatCode="#,##0.0">
                  <c:v>8531.2872042532999</c:v>
                </c:pt>
                <c:pt idx="6291" formatCode="#,##0.0">
                  <c:v>11632.5150964398</c:v>
                </c:pt>
                <c:pt idx="6292" formatCode="#,##0.0">
                  <c:v>11796.6508894937</c:v>
                </c:pt>
                <c:pt idx="6293" formatCode="#,##0.0">
                  <c:v>11981.4638000955</c:v>
                </c:pt>
                <c:pt idx="6294" formatCode="#,##0.0">
                  <c:v>13531.6512617838</c:v>
                </c:pt>
                <c:pt idx="6295" formatCode="#,##0.0">
                  <c:v>9057.8163444349102</c:v>
                </c:pt>
                <c:pt idx="6296" formatCode="#,##0.0">
                  <c:v>9586.0391235647694</c:v>
                </c:pt>
                <c:pt idx="6297" formatCode="#,##0.0">
                  <c:v>11047.810925564199</c:v>
                </c:pt>
                <c:pt idx="6298" formatCode="#,##0.0">
                  <c:v>10857.162082013399</c:v>
                </c:pt>
                <c:pt idx="6299" formatCode="#,##0.0">
                  <c:v>15252.3277929822</c:v>
                </c:pt>
                <c:pt idx="6300" formatCode="#,##0.0">
                  <c:v>13920.548289521201</c:v>
                </c:pt>
                <c:pt idx="6301" formatCode="#,##0.0">
                  <c:v>11732.5118705435</c:v>
                </c:pt>
                <c:pt idx="6302" formatCode="#,##0.0">
                  <c:v>19302.341476410202</c:v>
                </c:pt>
                <c:pt idx="6303" formatCode="#,##0.0">
                  <c:v>8912.9225051818794</c:v>
                </c:pt>
                <c:pt idx="6304" formatCode="#,##0.0">
                  <c:v>10016.348626286501</c:v>
                </c:pt>
                <c:pt idx="6305" formatCode="#,##0.0">
                  <c:v>8709.4633412688909</c:v>
                </c:pt>
                <c:pt idx="6306" formatCode="#,##0.0">
                  <c:v>9383.4297648256306</c:v>
                </c:pt>
                <c:pt idx="6307" formatCode="#,##0.0">
                  <c:v>8702.1063341560603</c:v>
                </c:pt>
                <c:pt idx="6308" formatCode="#,##0.0">
                  <c:v>10003.2852847017</c:v>
                </c:pt>
                <c:pt idx="6309" formatCode="#,##0.0">
                  <c:v>10180.6605685134</c:v>
                </c:pt>
                <c:pt idx="6310" formatCode="#,##0.0">
                  <c:v>13445.2777127019</c:v>
                </c:pt>
                <c:pt idx="6311" formatCode="#,##0.0">
                  <c:v>12294.304413576199</c:v>
                </c:pt>
                <c:pt idx="6312" formatCode="#,##0.0">
                  <c:v>8498.1031995052708</c:v>
                </c:pt>
                <c:pt idx="6313" formatCode="#,##0.0">
                  <c:v>10928.511070918999</c:v>
                </c:pt>
                <c:pt idx="6314" formatCode="#,##0.0">
                  <c:v>10068.0953145842</c:v>
                </c:pt>
                <c:pt idx="6315" formatCode="#,##0.0">
                  <c:v>8276.9061062973396</c:v>
                </c:pt>
                <c:pt idx="6316" formatCode="#,##0.0">
                  <c:v>8751.5651213177698</c:v>
                </c:pt>
                <c:pt idx="6317" formatCode="#,##0.0">
                  <c:v>9931.1055437656796</c:v>
                </c:pt>
                <c:pt idx="6318" formatCode="#,##0.0">
                  <c:v>13535.871053823201</c:v>
                </c:pt>
                <c:pt idx="6319" formatCode="#,##0.0">
                  <c:v>14758.648091396601</c:v>
                </c:pt>
                <c:pt idx="6320" formatCode="#,##0.0">
                  <c:v>8372.8139008120907</c:v>
                </c:pt>
                <c:pt idx="6321" formatCode="#,##0.0">
                  <c:v>11951.8034310125</c:v>
                </c:pt>
                <c:pt idx="6322" formatCode="#,##0.0">
                  <c:v>8644.3738618956795</c:v>
                </c:pt>
                <c:pt idx="6323" formatCode="#,##0.0">
                  <c:v>11255.245844143201</c:v>
                </c:pt>
                <c:pt idx="6324" formatCode="#,##0.0">
                  <c:v>9677.1870004080993</c:v>
                </c:pt>
                <c:pt idx="6325" formatCode="#,##0.0">
                  <c:v>10517.043246547601</c:v>
                </c:pt>
                <c:pt idx="6326" formatCode="#,##0.0">
                  <c:v>9445.4353253888494</c:v>
                </c:pt>
                <c:pt idx="6327" formatCode="#,##0.0">
                  <c:v>8836.4485237306399</c:v>
                </c:pt>
                <c:pt idx="6328" formatCode="#,##0.0">
                  <c:v>11316.903138732199</c:v>
                </c:pt>
                <c:pt idx="6329" formatCode="#,##0.0">
                  <c:v>9191.3147319202908</c:v>
                </c:pt>
                <c:pt idx="6330" formatCode="#,##0.0">
                  <c:v>8867.2813010541704</c:v>
                </c:pt>
                <c:pt idx="6331" formatCode="#,##0.0">
                  <c:v>9285.9042253180505</c:v>
                </c:pt>
                <c:pt idx="6332" formatCode="#,##0.0">
                  <c:v>12535.136039106699</c:v>
                </c:pt>
                <c:pt idx="6333" formatCode="#,##0.0">
                  <c:v>9599.6596537411806</c:v>
                </c:pt>
                <c:pt idx="6334" formatCode="#,##0.0">
                  <c:v>12730.6569991223</c:v>
                </c:pt>
                <c:pt idx="6335" formatCode="#,##0.0">
                  <c:v>10427.842840629401</c:v>
                </c:pt>
                <c:pt idx="6336" formatCode="#,##0.0">
                  <c:v>13846.3562077198</c:v>
                </c:pt>
                <c:pt idx="6337" formatCode="#,##0.0">
                  <c:v>9525.4174042826307</c:v>
                </c:pt>
                <c:pt idx="6338" formatCode="#,##0.0">
                  <c:v>11212.140875626101</c:v>
                </c:pt>
                <c:pt idx="6339" formatCode="#,##0.0">
                  <c:v>9422.4117874567</c:v>
                </c:pt>
                <c:pt idx="6340" formatCode="#,##0.0">
                  <c:v>8658.4167670276602</c:v>
                </c:pt>
                <c:pt idx="6341" formatCode="#,##0.0">
                  <c:v>10771.0564419973</c:v>
                </c:pt>
                <c:pt idx="6342" formatCode="#,##0.0">
                  <c:v>11892.8845997055</c:v>
                </c:pt>
                <c:pt idx="6343" formatCode="#,##0.0">
                  <c:v>8484.43926468061</c:v>
                </c:pt>
                <c:pt idx="6344" formatCode="#,##0.0">
                  <c:v>8714.8616539642007</c:v>
                </c:pt>
                <c:pt idx="6345" formatCode="#,##0.0">
                  <c:v>10012.568431555101</c:v>
                </c:pt>
                <c:pt idx="6346" formatCode="#,##0.0">
                  <c:v>11113.8666657374</c:v>
                </c:pt>
                <c:pt idx="6347" formatCode="#,##0.0">
                  <c:v>14941.0245161165</c:v>
                </c:pt>
                <c:pt idx="6348" formatCode="#,##0.0">
                  <c:v>10358.9374243292</c:v>
                </c:pt>
                <c:pt idx="6349" formatCode="#,##0.0">
                  <c:v>13184.900468445199</c:v>
                </c:pt>
                <c:pt idx="6350" formatCode="#,##0.0">
                  <c:v>13274.1158653242</c:v>
                </c:pt>
                <c:pt idx="6351" formatCode="#,##0.0">
                  <c:v>8415.9986392448409</c:v>
                </c:pt>
                <c:pt idx="6352" formatCode="#,##0.0">
                  <c:v>12416.353024507</c:v>
                </c:pt>
                <c:pt idx="6353" formatCode="#,##0.0">
                  <c:v>9729.1057625100802</c:v>
                </c:pt>
                <c:pt idx="6354" formatCode="#,##0.0">
                  <c:v>11103.446557449999</c:v>
                </c:pt>
                <c:pt idx="6355" formatCode="#,##0.0">
                  <c:v>9453.7335817346793</c:v>
                </c:pt>
                <c:pt idx="6356" formatCode="#,##0.0">
                  <c:v>9004.3187260799295</c:v>
                </c:pt>
                <c:pt idx="6357" formatCode="#,##0.0">
                  <c:v>8355.3627454352409</c:v>
                </c:pt>
                <c:pt idx="6358" formatCode="#,##0.0">
                  <c:v>9357.9823001191799</c:v>
                </c:pt>
                <c:pt idx="6359" formatCode="#,##0.0">
                  <c:v>10014.915193773701</c:v>
                </c:pt>
                <c:pt idx="6360" formatCode="#,##0.0">
                  <c:v>12214.5819117258</c:v>
                </c:pt>
                <c:pt idx="6361" formatCode="#,##0.0">
                  <c:v>9063.5192731814404</c:v>
                </c:pt>
                <c:pt idx="6362" formatCode="#,##0.0">
                  <c:v>8524.4656700112791</c:v>
                </c:pt>
                <c:pt idx="6363" formatCode="#,##0.0">
                  <c:v>10467.912032226801</c:v>
                </c:pt>
                <c:pt idx="6364" formatCode="#,##0.0">
                  <c:v>9414.1579547303609</c:v>
                </c:pt>
                <c:pt idx="6365" formatCode="#,##0.0">
                  <c:v>15298.922316461099</c:v>
                </c:pt>
                <c:pt idx="6366" formatCode="#,##0.0">
                  <c:v>9832.6714005940794</c:v>
                </c:pt>
                <c:pt idx="6367" formatCode="#,##0.0">
                  <c:v>8928.9809677050507</c:v>
                </c:pt>
                <c:pt idx="6368" formatCode="#,##0.0">
                  <c:v>11453.334707861601</c:v>
                </c:pt>
                <c:pt idx="6369" formatCode="#,##0.0">
                  <c:v>8981.7314811032193</c:v>
                </c:pt>
                <c:pt idx="6370" formatCode="#,##0.0">
                  <c:v>11928.2179277122</c:v>
                </c:pt>
                <c:pt idx="6371" formatCode="#,##0.0">
                  <c:v>8732.5237218118891</c:v>
                </c:pt>
                <c:pt idx="6372" formatCode="#,##0.0">
                  <c:v>8385.9026229492192</c:v>
                </c:pt>
                <c:pt idx="6373" formatCode="#,##0.0">
                  <c:v>10032.7366061211</c:v>
                </c:pt>
                <c:pt idx="6374" formatCode="#,##0.0">
                  <c:v>9725.0257518696508</c:v>
                </c:pt>
                <c:pt idx="6375" formatCode="#,##0.0">
                  <c:v>8591.9099601209</c:v>
                </c:pt>
                <c:pt idx="6376" formatCode="#,##0.0">
                  <c:v>15724.4243233831</c:v>
                </c:pt>
                <c:pt idx="6377" formatCode="#,##0.0">
                  <c:v>9749.8831576782195</c:v>
                </c:pt>
                <c:pt idx="6378" formatCode="#,##0.0">
                  <c:v>8256.5650883783692</c:v>
                </c:pt>
                <c:pt idx="6379" formatCode="#,##0.0">
                  <c:v>11450.999072786801</c:v>
                </c:pt>
                <c:pt idx="6380" formatCode="#,##0.0">
                  <c:v>8287.2324933888995</c:v>
                </c:pt>
                <c:pt idx="6381" formatCode="#,##0.0">
                  <c:v>8512.0684734794104</c:v>
                </c:pt>
                <c:pt idx="6382" formatCode="#,##0.0">
                  <c:v>8549.0031541354092</c:v>
                </c:pt>
                <c:pt idx="6383" formatCode="#,##0.0">
                  <c:v>8233.4208708111692</c:v>
                </c:pt>
                <c:pt idx="6384" formatCode="#,##0.0">
                  <c:v>9515.19271080619</c:v>
                </c:pt>
                <c:pt idx="6385" formatCode="#,##0.0">
                  <c:v>12486.1485272351</c:v>
                </c:pt>
                <c:pt idx="6386" formatCode="#,##0.0">
                  <c:v>8949.3314607448392</c:v>
                </c:pt>
                <c:pt idx="6387" formatCode="#,##0.0">
                  <c:v>12370.123171576101</c:v>
                </c:pt>
                <c:pt idx="6388" formatCode="#,##0.0">
                  <c:v>9320.1769564812203</c:v>
                </c:pt>
                <c:pt idx="6389" formatCode="#,##0.0">
                  <c:v>9057.4274907398703</c:v>
                </c:pt>
                <c:pt idx="6390" formatCode="#,##0.0">
                  <c:v>10324.4601146604</c:v>
                </c:pt>
                <c:pt idx="6391" formatCode="#,##0.0">
                  <c:v>8547.8794800680007</c:v>
                </c:pt>
                <c:pt idx="6392" formatCode="#,##0.0">
                  <c:v>9383.5579569375295</c:v>
                </c:pt>
                <c:pt idx="6393" formatCode="#,##0.0">
                  <c:v>10060.263343963201</c:v>
                </c:pt>
                <c:pt idx="6394" formatCode="#,##0.0">
                  <c:v>8388.1034955046398</c:v>
                </c:pt>
                <c:pt idx="6395" formatCode="#,##0.0">
                  <c:v>8916.9811063706202</c:v>
                </c:pt>
                <c:pt idx="6396" formatCode="#,##0.0">
                  <c:v>9474.3530610280195</c:v>
                </c:pt>
                <c:pt idx="6397" formatCode="#,##0.0">
                  <c:v>8301.68767929567</c:v>
                </c:pt>
                <c:pt idx="6398" formatCode="#,##0.0">
                  <c:v>9032.3233608784194</c:v>
                </c:pt>
                <c:pt idx="6399" formatCode="#,##0.0">
                  <c:v>13251.5087870892</c:v>
                </c:pt>
                <c:pt idx="6400" formatCode="#,##0.0">
                  <c:v>15279.7819592327</c:v>
                </c:pt>
                <c:pt idx="6401" formatCode="#,##0.0">
                  <c:v>9084.3087522646201</c:v>
                </c:pt>
                <c:pt idx="6402" formatCode="#,##0.0">
                  <c:v>8343.5976330326394</c:v>
                </c:pt>
                <c:pt idx="6403" formatCode="#,##0.0">
                  <c:v>11962.766543206501</c:v>
                </c:pt>
                <c:pt idx="6404" formatCode="#,##0.0">
                  <c:v>8519.9530193605297</c:v>
                </c:pt>
                <c:pt idx="6405" formatCode="#,##0.0">
                  <c:v>8671.2834807848103</c:v>
                </c:pt>
                <c:pt idx="6406" formatCode="#,##0.0">
                  <c:v>11402.9301057545</c:v>
                </c:pt>
                <c:pt idx="6407" formatCode="#,##0.0">
                  <c:v>9249.2046315978205</c:v>
                </c:pt>
                <c:pt idx="6408" formatCode="#,##0.0">
                  <c:v>8712.6216690592992</c:v>
                </c:pt>
                <c:pt idx="6409" formatCode="#,##0.0">
                  <c:v>9395.4756102563206</c:v>
                </c:pt>
                <c:pt idx="6410" formatCode="#,##0.0">
                  <c:v>9808.5044069743799</c:v>
                </c:pt>
                <c:pt idx="6411" formatCode="#,##0.0">
                  <c:v>9595.1678016816295</c:v>
                </c:pt>
                <c:pt idx="6412" formatCode="#,##0.0">
                  <c:v>12858.7693602033</c:v>
                </c:pt>
                <c:pt idx="6413" formatCode="#,##0.0">
                  <c:v>15875.531263754699</c:v>
                </c:pt>
                <c:pt idx="6414" formatCode="#,##0.0">
                  <c:v>11539.4679603768</c:v>
                </c:pt>
                <c:pt idx="6415" formatCode="#,##0.0">
                  <c:v>8257.1139842431603</c:v>
                </c:pt>
                <c:pt idx="6416" formatCode="#,##0.0">
                  <c:v>9211.4647278710399</c:v>
                </c:pt>
                <c:pt idx="6417" formatCode="#,##0.0">
                  <c:v>8696.2563001322706</c:v>
                </c:pt>
                <c:pt idx="6418" formatCode="#,##0.0">
                  <c:v>9424.81257363447</c:v>
                </c:pt>
                <c:pt idx="6419" formatCode="#,##0.0">
                  <c:v>8177.2609598540203</c:v>
                </c:pt>
                <c:pt idx="6420" formatCode="#,##0.0">
                  <c:v>8750.4286349388003</c:v>
                </c:pt>
                <c:pt idx="6421" formatCode="#,##0.0">
                  <c:v>9936.9895106000295</c:v>
                </c:pt>
                <c:pt idx="6422" formatCode="#,##0.0">
                  <c:v>11106.7443709617</c:v>
                </c:pt>
                <c:pt idx="6423" formatCode="#,##0.0">
                  <c:v>9039.4104560469004</c:v>
                </c:pt>
                <c:pt idx="6424" formatCode="#,##0.0">
                  <c:v>11342.313833431699</c:v>
                </c:pt>
                <c:pt idx="6425" formatCode="#,##0.0">
                  <c:v>8250.2982772991109</c:v>
                </c:pt>
                <c:pt idx="6426" formatCode="#,##0.0">
                  <c:v>8165.9074013245399</c:v>
                </c:pt>
                <c:pt idx="6427" formatCode="#,##0.0">
                  <c:v>8815.0213705090991</c:v>
                </c:pt>
                <c:pt idx="6428" formatCode="#,##0.0">
                  <c:v>13429.31227613</c:v>
                </c:pt>
                <c:pt idx="6429" formatCode="#,##0.0">
                  <c:v>8993.4148180150296</c:v>
                </c:pt>
                <c:pt idx="6430" formatCode="#,##0.0">
                  <c:v>12005.7384327166</c:v>
                </c:pt>
                <c:pt idx="6431" formatCode="#,##0.0">
                  <c:v>8879.6335027925197</c:v>
                </c:pt>
                <c:pt idx="6432" formatCode="#,##0.0">
                  <c:v>14339.9118199721</c:v>
                </c:pt>
                <c:pt idx="6433" formatCode="#,##0.0">
                  <c:v>9779.6813099156007</c:v>
                </c:pt>
                <c:pt idx="6434" formatCode="#,##0.0">
                  <c:v>8434.2991095783</c:v>
                </c:pt>
                <c:pt idx="6435" formatCode="#,##0.0">
                  <c:v>13703.492938711501</c:v>
                </c:pt>
                <c:pt idx="6436" formatCode="#,##0.0">
                  <c:v>9911.6934489895302</c:v>
                </c:pt>
                <c:pt idx="6437" formatCode="#,##0.0">
                  <c:v>9041.4625356222095</c:v>
                </c:pt>
                <c:pt idx="6438" formatCode="#,##0.0">
                  <c:v>9700.5059334753696</c:v>
                </c:pt>
                <c:pt idx="6439" formatCode="#,##0.0">
                  <c:v>14299.9471825565</c:v>
                </c:pt>
                <c:pt idx="6440" formatCode="#,##0.0">
                  <c:v>15500.3323832609</c:v>
                </c:pt>
                <c:pt idx="6441" formatCode="#,##0.0">
                  <c:v>12342.5127010795</c:v>
                </c:pt>
                <c:pt idx="6442" formatCode="#,##0.0">
                  <c:v>8481.5381307055304</c:v>
                </c:pt>
                <c:pt idx="6443" formatCode="#,##0.0">
                  <c:v>10268.991217958001</c:v>
                </c:pt>
                <c:pt idx="6444" formatCode="#,##0.0">
                  <c:v>9316.8556055013705</c:v>
                </c:pt>
                <c:pt idx="6445" formatCode="#,##0.0">
                  <c:v>11133.508505265099</c:v>
                </c:pt>
                <c:pt idx="6446" formatCode="#,##0.0">
                  <c:v>15615.7381865469</c:v>
                </c:pt>
                <c:pt idx="6447" formatCode="#,##0.0">
                  <c:v>10370.5360974136</c:v>
                </c:pt>
                <c:pt idx="6448" formatCode="#,##0.0">
                  <c:v>9004.1200203246808</c:v>
                </c:pt>
                <c:pt idx="6449" formatCode="#,##0.0">
                  <c:v>8753.0611645800309</c:v>
                </c:pt>
                <c:pt idx="6450" formatCode="#,##0.0">
                  <c:v>9060.3573945448406</c:v>
                </c:pt>
                <c:pt idx="6451" formatCode="#,##0.0">
                  <c:v>10471.910737919499</c:v>
                </c:pt>
                <c:pt idx="6452" formatCode="#,##0.0">
                  <c:v>8694.9117822168191</c:v>
                </c:pt>
                <c:pt idx="6453" formatCode="#,##0.0">
                  <c:v>9837.4392863492503</c:v>
                </c:pt>
                <c:pt idx="6454" formatCode="#,##0.0">
                  <c:v>13193.0807972331</c:v>
                </c:pt>
                <c:pt idx="6455" formatCode="#,##0.0">
                  <c:v>9102.3393373507097</c:v>
                </c:pt>
                <c:pt idx="6456" formatCode="#,##0.0">
                  <c:v>8184.5088451117399</c:v>
                </c:pt>
                <c:pt idx="6457" formatCode="#,##0.0">
                  <c:v>8185.7817946741197</c:v>
                </c:pt>
                <c:pt idx="6458" formatCode="#,##0.0">
                  <c:v>12378.1556009546</c:v>
                </c:pt>
                <c:pt idx="6459" formatCode="#,##0.0">
                  <c:v>9281.3920055020099</c:v>
                </c:pt>
                <c:pt idx="6460" formatCode="#,##0.0">
                  <c:v>10913.278828571099</c:v>
                </c:pt>
                <c:pt idx="6461" formatCode="#,##0.0">
                  <c:v>8644.2791357272999</c:v>
                </c:pt>
                <c:pt idx="6462" formatCode="#,##0.0">
                  <c:v>13652.7577958288</c:v>
                </c:pt>
                <c:pt idx="6463" formatCode="#,##0.0">
                  <c:v>12768.8173864279</c:v>
                </c:pt>
                <c:pt idx="6464" formatCode="#,##0.0">
                  <c:v>10730.9350710201</c:v>
                </c:pt>
                <c:pt idx="6465" formatCode="#,##0.0">
                  <c:v>9998.6871421904907</c:v>
                </c:pt>
                <c:pt idx="6466" formatCode="#,##0.0">
                  <c:v>9421.5895246667205</c:v>
                </c:pt>
                <c:pt idx="6467" formatCode="#,##0.0">
                  <c:v>9133.3008120313407</c:v>
                </c:pt>
                <c:pt idx="6468" formatCode="#,##0.0">
                  <c:v>15034.1359900935</c:v>
                </c:pt>
                <c:pt idx="6469" formatCode="#,##0.0">
                  <c:v>15946.9331015716</c:v>
                </c:pt>
                <c:pt idx="6470" formatCode="#,##0.0">
                  <c:v>20034.5710125599</c:v>
                </c:pt>
                <c:pt idx="6471" formatCode="#,##0.0">
                  <c:v>13817.0328749281</c:v>
                </c:pt>
                <c:pt idx="6472" formatCode="#,##0.0">
                  <c:v>11130.727253392201</c:v>
                </c:pt>
                <c:pt idx="6473" formatCode="#,##0.0">
                  <c:v>9162.7223909416207</c:v>
                </c:pt>
                <c:pt idx="6474" formatCode="#,##0.0">
                  <c:v>10904.0558433031</c:v>
                </c:pt>
                <c:pt idx="6475" formatCode="#,##0.0">
                  <c:v>8309.1441865475808</c:v>
                </c:pt>
                <c:pt idx="6476" formatCode="#,##0.0">
                  <c:v>8319.2807080324001</c:v>
                </c:pt>
                <c:pt idx="6477" formatCode="#,##0.0">
                  <c:v>8538.3619292041803</c:v>
                </c:pt>
                <c:pt idx="6478" formatCode="#,##0.0">
                  <c:v>15123.949014780301</c:v>
                </c:pt>
                <c:pt idx="6479" formatCode="#,##0.0">
                  <c:v>16730.080526591901</c:v>
                </c:pt>
                <c:pt idx="6480" formatCode="#,##0.0">
                  <c:v>9290.9765188386391</c:v>
                </c:pt>
                <c:pt idx="6481" formatCode="#,##0.0">
                  <c:v>12704.3506813314</c:v>
                </c:pt>
                <c:pt idx="6482" formatCode="#,##0.0">
                  <c:v>15155.5306911601</c:v>
                </c:pt>
                <c:pt idx="6483" formatCode="#,##0.0">
                  <c:v>11848.593939804199</c:v>
                </c:pt>
                <c:pt idx="6484" formatCode="#,##0.0">
                  <c:v>11128.31096377</c:v>
                </c:pt>
                <c:pt idx="6485" formatCode="#,##0.0">
                  <c:v>8611.6433036011895</c:v>
                </c:pt>
                <c:pt idx="6486" formatCode="#,##0.0">
                  <c:v>9859.9597598779801</c:v>
                </c:pt>
                <c:pt idx="6487" formatCode="#,##0.0">
                  <c:v>12190.592076950499</c:v>
                </c:pt>
                <c:pt idx="6488" formatCode="#,##0.0">
                  <c:v>9472.1682856033494</c:v>
                </c:pt>
                <c:pt idx="6489" formatCode="#,##0.0">
                  <c:v>14992.671289141001</c:v>
                </c:pt>
                <c:pt idx="6490" formatCode="#,##0.0">
                  <c:v>15479.172292292</c:v>
                </c:pt>
                <c:pt idx="6491" formatCode="#,##0.0">
                  <c:v>9716.0843803934804</c:v>
                </c:pt>
                <c:pt idx="6492" formatCode="#,##0.0">
                  <c:v>8532.6652746781201</c:v>
                </c:pt>
                <c:pt idx="6493" formatCode="#,##0.0">
                  <c:v>10187.3365479043</c:v>
                </c:pt>
                <c:pt idx="6494" formatCode="#,##0.0">
                  <c:v>9723.5454331640394</c:v>
                </c:pt>
                <c:pt idx="6495" formatCode="#,##0.0">
                  <c:v>10100.8526825633</c:v>
                </c:pt>
                <c:pt idx="6496" formatCode="#,##0.0">
                  <c:v>9355.6867561164399</c:v>
                </c:pt>
                <c:pt idx="6497" formatCode="#,##0.0">
                  <c:v>8458.4709648583303</c:v>
                </c:pt>
                <c:pt idx="6498" formatCode="#,##0.0">
                  <c:v>8529.0785056238401</c:v>
                </c:pt>
                <c:pt idx="6499" formatCode="#,##0.0">
                  <c:v>10105.273695756499</c:v>
                </c:pt>
                <c:pt idx="6500" formatCode="#,##0.0">
                  <c:v>8194.6879206582998</c:v>
                </c:pt>
                <c:pt idx="6501" formatCode="#,##0.0">
                  <c:v>8555.3578784621604</c:v>
                </c:pt>
                <c:pt idx="6502" formatCode="#,##0.0">
                  <c:v>13297.7927677752</c:v>
                </c:pt>
                <c:pt idx="6503" formatCode="#,##0.0">
                  <c:v>12003.8539483779</c:v>
                </c:pt>
                <c:pt idx="6504" formatCode="#,##0.0">
                  <c:v>8469.0181646772999</c:v>
                </c:pt>
                <c:pt idx="6505" formatCode="#,##0.0">
                  <c:v>8942.6905284455006</c:v>
                </c:pt>
                <c:pt idx="6506" formatCode="#,##0.0">
                  <c:v>11754.5897090382</c:v>
                </c:pt>
                <c:pt idx="6507" formatCode="#,##0.0">
                  <c:v>18959.812465972798</c:v>
                </c:pt>
                <c:pt idx="6508" formatCode="#,##0.0">
                  <c:v>10409.555330282599</c:v>
                </c:pt>
                <c:pt idx="6509" formatCode="#,##0.0">
                  <c:v>11177.900894738201</c:v>
                </c:pt>
                <c:pt idx="6510" formatCode="#,##0.0">
                  <c:v>16105.460469895999</c:v>
                </c:pt>
                <c:pt idx="6511" formatCode="#,##0.0">
                  <c:v>8499.6268813153292</c:v>
                </c:pt>
                <c:pt idx="6512" formatCode="#,##0.0">
                  <c:v>12502.207869906701</c:v>
                </c:pt>
                <c:pt idx="6513" formatCode="#,##0.0">
                  <c:v>16382.801313009901</c:v>
                </c:pt>
                <c:pt idx="6514" formatCode="#,##0.0">
                  <c:v>10023.4052267265</c:v>
                </c:pt>
                <c:pt idx="6515" formatCode="#,##0.0">
                  <c:v>10894.840788843499</c:v>
                </c:pt>
                <c:pt idx="6516" formatCode="#,##0.0">
                  <c:v>8310.4882919264001</c:v>
                </c:pt>
                <c:pt idx="6517" formatCode="#,##0.0">
                  <c:v>11126.1263028536</c:v>
                </c:pt>
                <c:pt idx="6518" formatCode="#,##0.0">
                  <c:v>9301.7031688024199</c:v>
                </c:pt>
                <c:pt idx="6519" formatCode="#,##0.0">
                  <c:v>17340.720362729498</c:v>
                </c:pt>
                <c:pt idx="6520" formatCode="#,##0.0">
                  <c:v>10184.6394041943</c:v>
                </c:pt>
                <c:pt idx="6521" formatCode="#,##0.0">
                  <c:v>9320.4770925801895</c:v>
                </c:pt>
                <c:pt idx="6522" formatCode="#,##0.0">
                  <c:v>9079.8179510560803</c:v>
                </c:pt>
                <c:pt idx="6523" formatCode="#,##0.0">
                  <c:v>9762.8086883159594</c:v>
                </c:pt>
                <c:pt idx="6524" formatCode="#,##0.0">
                  <c:v>13151.986593391101</c:v>
                </c:pt>
                <c:pt idx="6525" formatCode="#,##0.0">
                  <c:v>8184.4575415436802</c:v>
                </c:pt>
                <c:pt idx="6526" formatCode="#,##0.0">
                  <c:v>8906.8647545016793</c:v>
                </c:pt>
                <c:pt idx="6527" formatCode="#,##0.0">
                  <c:v>9380.3642512523493</c:v>
                </c:pt>
                <c:pt idx="6528" formatCode="#,##0.0">
                  <c:v>10229.8537259936</c:v>
                </c:pt>
                <c:pt idx="6529" formatCode="#,##0.0">
                  <c:v>9130.5474451667706</c:v>
                </c:pt>
                <c:pt idx="6530" formatCode="#,##0.0">
                  <c:v>11072.8784891708</c:v>
                </c:pt>
                <c:pt idx="6531" formatCode="#,##0.0">
                  <c:v>10617.642855911499</c:v>
                </c:pt>
                <c:pt idx="6532" formatCode="#,##0.0">
                  <c:v>10133.2002151787</c:v>
                </c:pt>
                <c:pt idx="6533" formatCode="#,##0.0">
                  <c:v>8609.12640062012</c:v>
                </c:pt>
                <c:pt idx="6534" formatCode="#,##0.0">
                  <c:v>9205.2858222473405</c:v>
                </c:pt>
                <c:pt idx="6535" formatCode="#,##0.0">
                  <c:v>9209.2919731468992</c:v>
                </c:pt>
                <c:pt idx="6536" formatCode="#,##0.0">
                  <c:v>9572.3273104945292</c:v>
                </c:pt>
                <c:pt idx="6537" formatCode="#,##0.0">
                  <c:v>13091.055669327299</c:v>
                </c:pt>
                <c:pt idx="6538" formatCode="#,##0.0">
                  <c:v>8730.9444291951404</c:v>
                </c:pt>
                <c:pt idx="6539" formatCode="#,##0.0">
                  <c:v>9351.9814388906398</c:v>
                </c:pt>
                <c:pt idx="6540" formatCode="#,##0.0">
                  <c:v>9352.4888789714605</c:v>
                </c:pt>
                <c:pt idx="6541" formatCode="#,##0.0">
                  <c:v>12455.803475962701</c:v>
                </c:pt>
                <c:pt idx="6542" formatCode="#,##0.0">
                  <c:v>8820.5204035180705</c:v>
                </c:pt>
                <c:pt idx="6543" formatCode="#,##0.0">
                  <c:v>10210.9666578297</c:v>
                </c:pt>
                <c:pt idx="6544" formatCode="#,##0.0">
                  <c:v>11278.7694735107</c:v>
                </c:pt>
                <c:pt idx="6545" formatCode="#,##0.0">
                  <c:v>9300.7192076124902</c:v>
                </c:pt>
                <c:pt idx="6546" formatCode="#,##0.0">
                  <c:v>12191.532125035499</c:v>
                </c:pt>
                <c:pt idx="6547" formatCode="#,##0.0">
                  <c:v>12181.251024880999</c:v>
                </c:pt>
                <c:pt idx="6548" formatCode="#,##0.0">
                  <c:v>12372.0397734655</c:v>
                </c:pt>
                <c:pt idx="6549" formatCode="#,##0.0">
                  <c:v>11124.582923030501</c:v>
                </c:pt>
                <c:pt idx="6550" formatCode="#,##0.0">
                  <c:v>13692.5219168777</c:v>
                </c:pt>
                <c:pt idx="6551" formatCode="#,##0.0">
                  <c:v>10111.427142930999</c:v>
                </c:pt>
                <c:pt idx="6552" formatCode="#,##0.0">
                  <c:v>13739.4960848667</c:v>
                </c:pt>
                <c:pt idx="6553" formatCode="#,##0.0">
                  <c:v>8632.6558110729802</c:v>
                </c:pt>
                <c:pt idx="6554" formatCode="#,##0.0">
                  <c:v>14253.279923403299</c:v>
                </c:pt>
                <c:pt idx="6555" formatCode="#,##0.0">
                  <c:v>10260.636033193799</c:v>
                </c:pt>
                <c:pt idx="6556" formatCode="#,##0.0">
                  <c:v>9461.6026162908493</c:v>
                </c:pt>
                <c:pt idx="6557" formatCode="#,##0.0">
                  <c:v>10629.9140829752</c:v>
                </c:pt>
                <c:pt idx="6558" formatCode="#,##0.0">
                  <c:v>13089.8567801888</c:v>
                </c:pt>
                <c:pt idx="6559" formatCode="#,##0.0">
                  <c:v>8921.5946686492298</c:v>
                </c:pt>
                <c:pt idx="6560" formatCode="#,##0.0">
                  <c:v>9916.5199772906399</c:v>
                </c:pt>
                <c:pt idx="6561" formatCode="#,##0.0">
                  <c:v>10111.3205116678</c:v>
                </c:pt>
                <c:pt idx="6562" formatCode="#,##0.0">
                  <c:v>8341.0491220316108</c:v>
                </c:pt>
                <c:pt idx="6563" formatCode="#,##0.0">
                  <c:v>10435.0614733948</c:v>
                </c:pt>
                <c:pt idx="6564" formatCode="#,##0.0">
                  <c:v>8749.6007241489806</c:v>
                </c:pt>
                <c:pt idx="6565" formatCode="#,##0.0">
                  <c:v>12105.5481788128</c:v>
                </c:pt>
                <c:pt idx="6566" formatCode="#,##0.0">
                  <c:v>8394.2926244785995</c:v>
                </c:pt>
                <c:pt idx="6567" formatCode="#,##0.0">
                  <c:v>10569.3698739307</c:v>
                </c:pt>
                <c:pt idx="6568" formatCode="#,##0.0">
                  <c:v>8563.3404327045901</c:v>
                </c:pt>
                <c:pt idx="6569" formatCode="#,##0.0">
                  <c:v>9005.5892419467109</c:v>
                </c:pt>
                <c:pt idx="6570" formatCode="#,##0.0">
                  <c:v>9635.27281558918</c:v>
                </c:pt>
                <c:pt idx="6571" formatCode="#,##0.0">
                  <c:v>8359.6019137385101</c:v>
                </c:pt>
                <c:pt idx="6572" formatCode="#,##0.0">
                  <c:v>13105.5899743303</c:v>
                </c:pt>
                <c:pt idx="6573" formatCode="#,##0.0">
                  <c:v>8715.9242159465903</c:v>
                </c:pt>
                <c:pt idx="6574" formatCode="#,##0.0">
                  <c:v>8479.4733515966309</c:v>
                </c:pt>
                <c:pt idx="6575" formatCode="#,##0.0">
                  <c:v>14400.510110859799</c:v>
                </c:pt>
                <c:pt idx="6576" formatCode="#,##0.0">
                  <c:v>8400.7959689915097</c:v>
                </c:pt>
                <c:pt idx="6577" formatCode="#,##0.0">
                  <c:v>16264.567419033099</c:v>
                </c:pt>
                <c:pt idx="6578" formatCode="#,##0.0">
                  <c:v>9371.0282071539204</c:v>
                </c:pt>
                <c:pt idx="6579" formatCode="#,##0.0">
                  <c:v>17010.569450935</c:v>
                </c:pt>
                <c:pt idx="6580" formatCode="#,##0.0">
                  <c:v>13848.4146282323</c:v>
                </c:pt>
                <c:pt idx="6581" formatCode="#,##0.0">
                  <c:v>13258.914289751299</c:v>
                </c:pt>
                <c:pt idx="6582" formatCode="#,##0.0">
                  <c:v>10445.3037301979</c:v>
                </c:pt>
                <c:pt idx="6583" formatCode="#,##0.0">
                  <c:v>13083.903292147301</c:v>
                </c:pt>
                <c:pt idx="6584" formatCode="#,##0.0">
                  <c:v>8909.8382871090998</c:v>
                </c:pt>
                <c:pt idx="6585" formatCode="#,##0.0">
                  <c:v>9004.8284884770692</c:v>
                </c:pt>
                <c:pt idx="6586" formatCode="#,##0.0">
                  <c:v>9951.7725120475006</c:v>
                </c:pt>
                <c:pt idx="6587" formatCode="#,##0.0">
                  <c:v>8902.7851519178694</c:v>
                </c:pt>
                <c:pt idx="6588" formatCode="#,##0.0">
                  <c:v>8543.4649006744894</c:v>
                </c:pt>
                <c:pt idx="6589" formatCode="#,##0.0">
                  <c:v>9825.3132615200102</c:v>
                </c:pt>
                <c:pt idx="6590" formatCode="#,##0.0">
                  <c:v>8723.1082921571506</c:v>
                </c:pt>
                <c:pt idx="6591" formatCode="#,##0.0">
                  <c:v>11749.768746619</c:v>
                </c:pt>
                <c:pt idx="6592" formatCode="#,##0.0">
                  <c:v>9866.5067502842594</c:v>
                </c:pt>
                <c:pt idx="6593" formatCode="#,##0.0">
                  <c:v>8783.8225683533801</c:v>
                </c:pt>
                <c:pt idx="6594" formatCode="#,##0.0">
                  <c:v>8170.8898363675698</c:v>
                </c:pt>
                <c:pt idx="6595" formatCode="#,##0.0">
                  <c:v>8364.0970005653799</c:v>
                </c:pt>
                <c:pt idx="6596" formatCode="#,##0.0">
                  <c:v>10194.809837221101</c:v>
                </c:pt>
                <c:pt idx="6597" formatCode="#,##0.0">
                  <c:v>9152.9497037318906</c:v>
                </c:pt>
                <c:pt idx="6598" formatCode="#,##0.0">
                  <c:v>20065.115748854401</c:v>
                </c:pt>
                <c:pt idx="6599" formatCode="#,##0.0">
                  <c:v>10368.097359265301</c:v>
                </c:pt>
                <c:pt idx="6600" formatCode="#,##0.0">
                  <c:v>9193.5012647500298</c:v>
                </c:pt>
                <c:pt idx="6601" formatCode="#,##0.0">
                  <c:v>11663.386263979701</c:v>
                </c:pt>
                <c:pt idx="6602" formatCode="#,##0.0">
                  <c:v>10554.4860484276</c:v>
                </c:pt>
                <c:pt idx="6603" formatCode="#,##0.0">
                  <c:v>9951.9819170140509</c:v>
                </c:pt>
                <c:pt idx="6604" formatCode="#,##0.0">
                  <c:v>8427.3119511809291</c:v>
                </c:pt>
                <c:pt idx="6605" formatCode="#,##0.0">
                  <c:v>8868.2292347666498</c:v>
                </c:pt>
                <c:pt idx="6606" formatCode="#,##0.0">
                  <c:v>14122.1999628704</c:v>
                </c:pt>
                <c:pt idx="6607" formatCode="#,##0.0">
                  <c:v>11530.884307251499</c:v>
                </c:pt>
                <c:pt idx="6608" formatCode="#,##0.0">
                  <c:v>8802.0573079164005</c:v>
                </c:pt>
                <c:pt idx="6609" formatCode="#,##0.0">
                  <c:v>8857.9179818115208</c:v>
                </c:pt>
                <c:pt idx="6610" formatCode="#,##0.0">
                  <c:v>14265.825414936</c:v>
                </c:pt>
                <c:pt idx="6611" formatCode="#,##0.0">
                  <c:v>11410.6845174471</c:v>
                </c:pt>
                <c:pt idx="6612" formatCode="#,##0.0">
                  <c:v>14340.385553223399</c:v>
                </c:pt>
                <c:pt idx="6613" formatCode="#,##0.0">
                  <c:v>12160.792518992501</c:v>
                </c:pt>
                <c:pt idx="6614" formatCode="#,##0.0">
                  <c:v>9618.5917398962192</c:v>
                </c:pt>
                <c:pt idx="6615" formatCode="#,##0.0">
                  <c:v>15748.8754309421</c:v>
                </c:pt>
                <c:pt idx="6616" formatCode="#,##0.0">
                  <c:v>11277.988041921</c:v>
                </c:pt>
                <c:pt idx="6617" formatCode="#,##0.0">
                  <c:v>12087.9846778025</c:v>
                </c:pt>
                <c:pt idx="6618" formatCode="#,##0.0">
                  <c:v>9438.3665693831808</c:v>
                </c:pt>
                <c:pt idx="6619" formatCode="#,##0.0">
                  <c:v>11484.8475677716</c:v>
                </c:pt>
                <c:pt idx="6620" formatCode="#,##0.0">
                  <c:v>8544.8286300266209</c:v>
                </c:pt>
                <c:pt idx="6621" formatCode="#,##0.0">
                  <c:v>8465.5091366366396</c:v>
                </c:pt>
                <c:pt idx="6622" formatCode="#,##0.0">
                  <c:v>8689.1049055662497</c:v>
                </c:pt>
                <c:pt idx="6623" formatCode="#,##0.0">
                  <c:v>13689.5637561044</c:v>
                </c:pt>
                <c:pt idx="6624" formatCode="#,##0.0">
                  <c:v>12254.212679861401</c:v>
                </c:pt>
                <c:pt idx="6625" formatCode="#,##0.0">
                  <c:v>9373.3724403275191</c:v>
                </c:pt>
                <c:pt idx="6626" formatCode="#,##0.0">
                  <c:v>8254.2545710772702</c:v>
                </c:pt>
                <c:pt idx="6627" formatCode="#,##0.0">
                  <c:v>12397.401652034299</c:v>
                </c:pt>
                <c:pt idx="6628" formatCode="#,##0.0">
                  <c:v>14072.3595016894</c:v>
                </c:pt>
                <c:pt idx="6629" formatCode="#,##0.0">
                  <c:v>8596.5002385791995</c:v>
                </c:pt>
                <c:pt idx="6630" formatCode="#,##0.0">
                  <c:v>15555.815476485801</c:v>
                </c:pt>
                <c:pt idx="6631" formatCode="#,##0.0">
                  <c:v>13163.3461659361</c:v>
                </c:pt>
                <c:pt idx="6632" formatCode="#,##0.0">
                  <c:v>8466.4511986093294</c:v>
                </c:pt>
                <c:pt idx="6633" formatCode="#,##0.0">
                  <c:v>10390.1065455688</c:v>
                </c:pt>
                <c:pt idx="6634" formatCode="#,##0.0">
                  <c:v>8350.7792380598094</c:v>
                </c:pt>
                <c:pt idx="6635" formatCode="#,##0.0">
                  <c:v>13621.5927652911</c:v>
                </c:pt>
                <c:pt idx="6636" formatCode="#,##0.0">
                  <c:v>8558.9152008179408</c:v>
                </c:pt>
                <c:pt idx="6637" formatCode="#,##0.0">
                  <c:v>10198.430561262099</c:v>
                </c:pt>
                <c:pt idx="6638" formatCode="#,##0.0">
                  <c:v>9821.9815870366001</c:v>
                </c:pt>
                <c:pt idx="6639" formatCode="#,##0.0">
                  <c:v>11938.052085059</c:v>
                </c:pt>
                <c:pt idx="6640" formatCode="#,##0.0">
                  <c:v>11730.775482708401</c:v>
                </c:pt>
                <c:pt idx="6641" formatCode="#,##0.0">
                  <c:v>8281.2607123384896</c:v>
                </c:pt>
                <c:pt idx="6642" formatCode="#,##0.0">
                  <c:v>12243.4691567605</c:v>
                </c:pt>
                <c:pt idx="6643" formatCode="#,##0.0">
                  <c:v>13168.574764180799</c:v>
                </c:pt>
                <c:pt idx="6644" formatCode="#,##0.0">
                  <c:v>11736.7842618584</c:v>
                </c:pt>
                <c:pt idx="6645" formatCode="#,##0.0">
                  <c:v>12469.246160585</c:v>
                </c:pt>
                <c:pt idx="6646" formatCode="#,##0.0">
                  <c:v>12571.878929693699</c:v>
                </c:pt>
                <c:pt idx="6647" formatCode="#,##0.0">
                  <c:v>8939.3116840562507</c:v>
                </c:pt>
                <c:pt idx="6648" formatCode="#,##0.0">
                  <c:v>9036.2648263971605</c:v>
                </c:pt>
                <c:pt idx="6649" formatCode="#,##0.0">
                  <c:v>8428.5782329219292</c:v>
                </c:pt>
                <c:pt idx="6650" formatCode="#,##0.0">
                  <c:v>9584.5803485166307</c:v>
                </c:pt>
                <c:pt idx="6651" formatCode="#,##0.0">
                  <c:v>15507.4125647281</c:v>
                </c:pt>
                <c:pt idx="6652" formatCode="#,##0.0">
                  <c:v>9842.7992804608202</c:v>
                </c:pt>
                <c:pt idx="6653" formatCode="#,##0.0">
                  <c:v>8762.3370683797802</c:v>
                </c:pt>
                <c:pt idx="6654" formatCode="#,##0.0">
                  <c:v>8405.9253774806803</c:v>
                </c:pt>
                <c:pt idx="6655" formatCode="#,##0.0">
                  <c:v>9217.3297471677997</c:v>
                </c:pt>
                <c:pt idx="6656" formatCode="#,##0.0">
                  <c:v>8521.06737024006</c:v>
                </c:pt>
                <c:pt idx="6657" formatCode="#,##0.0">
                  <c:v>8683.6986833515693</c:v>
                </c:pt>
                <c:pt idx="6658" formatCode="#,##0.0">
                  <c:v>8793.3655792089103</c:v>
                </c:pt>
                <c:pt idx="6659" formatCode="#,##0.0">
                  <c:v>9316.8835114101694</c:v>
                </c:pt>
                <c:pt idx="6660" formatCode="#,##0.0">
                  <c:v>8510.4479874814297</c:v>
                </c:pt>
                <c:pt idx="6661" formatCode="#,##0.0">
                  <c:v>8926.2054941684</c:v>
                </c:pt>
                <c:pt idx="6662" formatCode="#,##0.0">
                  <c:v>8609.0003250285099</c:v>
                </c:pt>
                <c:pt idx="6663" formatCode="#,##0.0">
                  <c:v>8282.57479845134</c:v>
                </c:pt>
                <c:pt idx="6664" formatCode="#,##0.0">
                  <c:v>8740.5891981284494</c:v>
                </c:pt>
                <c:pt idx="6665" formatCode="#,##0.0">
                  <c:v>8641.7933548257806</c:v>
                </c:pt>
                <c:pt idx="6666" formatCode="#,##0.0">
                  <c:v>8679.4587462299096</c:v>
                </c:pt>
                <c:pt idx="6667" formatCode="#,##0.0">
                  <c:v>9037.3587222812403</c:v>
                </c:pt>
                <c:pt idx="6668" formatCode="#,##0.0">
                  <c:v>8771.3282608237496</c:v>
                </c:pt>
                <c:pt idx="6669" formatCode="#,##0.0">
                  <c:v>13968.933227552599</c:v>
                </c:pt>
                <c:pt idx="6670" formatCode="#,##0.0">
                  <c:v>10711.6192087812</c:v>
                </c:pt>
                <c:pt idx="6671" formatCode="#,##0.0">
                  <c:v>8783.3555205223493</c:v>
                </c:pt>
                <c:pt idx="6672" formatCode="#,##0.0">
                  <c:v>11497.400653660699</c:v>
                </c:pt>
                <c:pt idx="6673" formatCode="#,##0.0">
                  <c:v>15534.321344804501</c:v>
                </c:pt>
                <c:pt idx="6674" formatCode="#,##0.0">
                  <c:v>8968.9809352459797</c:v>
                </c:pt>
                <c:pt idx="6675" formatCode="#,##0.0">
                  <c:v>11916.3929298816</c:v>
                </c:pt>
                <c:pt idx="6676" formatCode="#,##0.0">
                  <c:v>10310.427016713</c:v>
                </c:pt>
                <c:pt idx="6677" formatCode="#,##0.0">
                  <c:v>9648.4759566674693</c:v>
                </c:pt>
                <c:pt idx="6678" formatCode="#,##0.0">
                  <c:v>15326.364809066899</c:v>
                </c:pt>
                <c:pt idx="6679" formatCode="#,##0.0">
                  <c:v>8740.2470924176196</c:v>
                </c:pt>
                <c:pt idx="6680" formatCode="#,##0.0">
                  <c:v>8341.8909242769696</c:v>
                </c:pt>
                <c:pt idx="6681" formatCode="#,##0.0">
                  <c:v>8703.29963050478</c:v>
                </c:pt>
                <c:pt idx="6682" formatCode="#,##0.0">
                  <c:v>8529.5543649404899</c:v>
                </c:pt>
                <c:pt idx="6683" formatCode="#,##0.0">
                  <c:v>8154.2013482427501</c:v>
                </c:pt>
                <c:pt idx="6684" formatCode="#,##0.0">
                  <c:v>10882.1219194897</c:v>
                </c:pt>
                <c:pt idx="6685" formatCode="#,##0.0">
                  <c:v>11664.295909557401</c:v>
                </c:pt>
                <c:pt idx="6686" formatCode="#,##0.0">
                  <c:v>10193.5265373318</c:v>
                </c:pt>
                <c:pt idx="6687" formatCode="#,##0.0">
                  <c:v>8166.7784571725197</c:v>
                </c:pt>
                <c:pt idx="6688" formatCode="#,##0.0">
                  <c:v>11390.802671693</c:v>
                </c:pt>
                <c:pt idx="6689" formatCode="#,##0.0">
                  <c:v>12202.456145461299</c:v>
                </c:pt>
                <c:pt idx="6690" formatCode="#,##0.0">
                  <c:v>9497.5315880274702</c:v>
                </c:pt>
                <c:pt idx="6691" formatCode="#,##0.0">
                  <c:v>10210.573841999099</c:v>
                </c:pt>
                <c:pt idx="6692" formatCode="#,##0.0">
                  <c:v>11881.585375610101</c:v>
                </c:pt>
                <c:pt idx="6693" formatCode="#,##0.0">
                  <c:v>9566.1380816558794</c:v>
                </c:pt>
                <c:pt idx="6694" formatCode="#,##0.0">
                  <c:v>9505.8994185455103</c:v>
                </c:pt>
                <c:pt idx="6695" formatCode="#,##0.0">
                  <c:v>13231.898162098099</c:v>
                </c:pt>
                <c:pt idx="6696" formatCode="#,##0.0">
                  <c:v>10835.0142379433</c:v>
                </c:pt>
                <c:pt idx="6697" formatCode="#,##0.0">
                  <c:v>11053.300048852199</c:v>
                </c:pt>
                <c:pt idx="6698" formatCode="#,##0.0">
                  <c:v>10205.982813803999</c:v>
                </c:pt>
                <c:pt idx="6699" formatCode="#,##0.0">
                  <c:v>9508.9835061613594</c:v>
                </c:pt>
                <c:pt idx="6700" formatCode="#,##0.0">
                  <c:v>12322.4980331639</c:v>
                </c:pt>
                <c:pt idx="6701" formatCode="#,##0.0">
                  <c:v>9852.7470052773297</c:v>
                </c:pt>
                <c:pt idx="6702" formatCode="#,##0.0">
                  <c:v>9374.2857198494694</c:v>
                </c:pt>
                <c:pt idx="6703" formatCode="#,##0.0">
                  <c:v>13037.027365100301</c:v>
                </c:pt>
                <c:pt idx="6704" formatCode="#,##0.0">
                  <c:v>22557.488857974098</c:v>
                </c:pt>
                <c:pt idx="6705" formatCode="#,##0.0">
                  <c:v>15524.552000370601</c:v>
                </c:pt>
                <c:pt idx="6706" formatCode="#,##0.0">
                  <c:v>9434.0942313252999</c:v>
                </c:pt>
                <c:pt idx="6707" formatCode="#,##0.0">
                  <c:v>8616.3438161452996</c:v>
                </c:pt>
                <c:pt idx="6708" formatCode="#,##0.0">
                  <c:v>8476.0963159141102</c:v>
                </c:pt>
                <c:pt idx="6709" formatCode="#,##0.0">
                  <c:v>10922.802254952499</c:v>
                </c:pt>
                <c:pt idx="6710" formatCode="#,##0.0">
                  <c:v>9292.9373664359991</c:v>
                </c:pt>
                <c:pt idx="6711" formatCode="#,##0.0">
                  <c:v>9473.7534730706502</c:v>
                </c:pt>
                <c:pt idx="6712" formatCode="#,##0.0">
                  <c:v>12083.1087597609</c:v>
                </c:pt>
                <c:pt idx="6713" formatCode="#,##0.0">
                  <c:v>11167.807589211699</c:v>
                </c:pt>
                <c:pt idx="6714" formatCode="#,##0.0">
                  <c:v>9576.2364105698107</c:v>
                </c:pt>
                <c:pt idx="6715" formatCode="#,##0.0">
                  <c:v>8873.6592101629703</c:v>
                </c:pt>
                <c:pt idx="6716" formatCode="#,##0.0">
                  <c:v>10532.155165825799</c:v>
                </c:pt>
                <c:pt idx="6717" formatCode="#,##0.0">
                  <c:v>9084.9501156771603</c:v>
                </c:pt>
                <c:pt idx="6718" formatCode="#,##0.0">
                  <c:v>12307.556072245299</c:v>
                </c:pt>
                <c:pt idx="6719" formatCode="#,##0.0">
                  <c:v>11263.643434182601</c:v>
                </c:pt>
                <c:pt idx="6720" formatCode="#,##0.0">
                  <c:v>8759.0013999409693</c:v>
                </c:pt>
                <c:pt idx="6721" formatCode="#,##0.0">
                  <c:v>15997.584528641801</c:v>
                </c:pt>
                <c:pt idx="6722" formatCode="#,##0.0">
                  <c:v>9379.5928886828005</c:v>
                </c:pt>
                <c:pt idx="6723" formatCode="#,##0.0">
                  <c:v>8731.3075868481792</c:v>
                </c:pt>
                <c:pt idx="6724" formatCode="#,##0.0">
                  <c:v>13072.6816435441</c:v>
                </c:pt>
                <c:pt idx="6725" formatCode="#,##0.0">
                  <c:v>9197.0154841033109</c:v>
                </c:pt>
                <c:pt idx="6726" formatCode="#,##0.0">
                  <c:v>9880.8823522816492</c:v>
                </c:pt>
                <c:pt idx="6727" formatCode="#,##0.0">
                  <c:v>8260.4660263388905</c:v>
                </c:pt>
                <c:pt idx="6728" formatCode="#,##0.0">
                  <c:v>12416.5634855444</c:v>
                </c:pt>
                <c:pt idx="6729" formatCode="#,##0.0">
                  <c:v>10133.9580964749</c:v>
                </c:pt>
                <c:pt idx="6730" formatCode="#,##0.0">
                  <c:v>9144.2988596030791</c:v>
                </c:pt>
                <c:pt idx="6731" formatCode="#,##0.0">
                  <c:v>9867.6453186602103</c:v>
                </c:pt>
                <c:pt idx="6732" formatCode="#,##0.0">
                  <c:v>11143.763170722001</c:v>
                </c:pt>
                <c:pt idx="6733" formatCode="#,##0.0">
                  <c:v>11465.109702583701</c:v>
                </c:pt>
                <c:pt idx="6734" formatCode="#,##0.0">
                  <c:v>9494.4257359889707</c:v>
                </c:pt>
                <c:pt idx="6735" formatCode="#,##0.0">
                  <c:v>10762.821116008399</c:v>
                </c:pt>
                <c:pt idx="6736" formatCode="#,##0.0">
                  <c:v>8207.3792435395499</c:v>
                </c:pt>
                <c:pt idx="6737" formatCode="#,##0.0">
                  <c:v>9219.9340183140393</c:v>
                </c:pt>
                <c:pt idx="6738" formatCode="#,##0.0">
                  <c:v>8501.7001706329993</c:v>
                </c:pt>
                <c:pt idx="6739" formatCode="#,##0.0">
                  <c:v>10012.050662827</c:v>
                </c:pt>
                <c:pt idx="6740" formatCode="#,##0.0">
                  <c:v>10124.466443409199</c:v>
                </c:pt>
                <c:pt idx="6741" formatCode="#,##0.0">
                  <c:v>11332.103306433</c:v>
                </c:pt>
                <c:pt idx="6742" formatCode="#,##0.0">
                  <c:v>11214.5535441051</c:v>
                </c:pt>
                <c:pt idx="6743" formatCode="#,##0.0">
                  <c:v>10902.248413314701</c:v>
                </c:pt>
                <c:pt idx="6744" formatCode="#,##0.0">
                  <c:v>8767.79024617715</c:v>
                </c:pt>
                <c:pt idx="6745" formatCode="#,##0.0">
                  <c:v>9346.4094374012293</c:v>
                </c:pt>
                <c:pt idx="6746" formatCode="#,##0.0">
                  <c:v>14697.792717291301</c:v>
                </c:pt>
                <c:pt idx="6747" formatCode="#,##0.0">
                  <c:v>8199.4173827518098</c:v>
                </c:pt>
                <c:pt idx="6748" formatCode="#,##0.0">
                  <c:v>13075.9356743639</c:v>
                </c:pt>
                <c:pt idx="6749" formatCode="#,##0.0">
                  <c:v>8582.3838176478203</c:v>
                </c:pt>
                <c:pt idx="6750" formatCode="#,##0.0">
                  <c:v>8257.1376068023492</c:v>
                </c:pt>
                <c:pt idx="6751" formatCode="#,##0.0">
                  <c:v>9262.4053119179807</c:v>
                </c:pt>
                <c:pt idx="6752" formatCode="#,##0.0">
                  <c:v>10887.9151252508</c:v>
                </c:pt>
                <c:pt idx="6753" formatCode="#,##0.0">
                  <c:v>8699.5227852099306</c:v>
                </c:pt>
                <c:pt idx="6754" formatCode="#,##0.0">
                  <c:v>8295.9868367908402</c:v>
                </c:pt>
                <c:pt idx="6755" formatCode="#,##0.0">
                  <c:v>8477.1380684126307</c:v>
                </c:pt>
                <c:pt idx="6756" formatCode="#,##0.0">
                  <c:v>9156.5495831537701</c:v>
                </c:pt>
                <c:pt idx="6757" formatCode="#,##0.0">
                  <c:v>11472.4920970721</c:v>
                </c:pt>
                <c:pt idx="6758" formatCode="#,##0.0">
                  <c:v>9471.2590124440394</c:v>
                </c:pt>
                <c:pt idx="6759" formatCode="#,##0.0">
                  <c:v>9046.8562648199204</c:v>
                </c:pt>
                <c:pt idx="6760" formatCode="#,##0.0">
                  <c:v>8335.5117114861605</c:v>
                </c:pt>
                <c:pt idx="6761" formatCode="#,##0.0">
                  <c:v>9293.3913968431607</c:v>
                </c:pt>
                <c:pt idx="6762" formatCode="#,##0.0">
                  <c:v>11016.169358397899</c:v>
                </c:pt>
                <c:pt idx="6763" formatCode="#,##0.0">
                  <c:v>13503.020757058801</c:v>
                </c:pt>
                <c:pt idx="6764" formatCode="#,##0.0">
                  <c:v>8462.5601194459796</c:v>
                </c:pt>
                <c:pt idx="6765" formatCode="#,##0.0">
                  <c:v>13468.491685646301</c:v>
                </c:pt>
                <c:pt idx="6766" formatCode="#,##0.0">
                  <c:v>11541.629240194899</c:v>
                </c:pt>
                <c:pt idx="6767" formatCode="#,##0.0">
                  <c:v>8492.3870524153899</c:v>
                </c:pt>
                <c:pt idx="6768" formatCode="#,##0.0">
                  <c:v>10778.7946727161</c:v>
                </c:pt>
                <c:pt idx="6769" formatCode="#,##0.0">
                  <c:v>8246.5543284125906</c:v>
                </c:pt>
                <c:pt idx="6770" formatCode="#,##0.0">
                  <c:v>10230.7462270548</c:v>
                </c:pt>
                <c:pt idx="6771" formatCode="#,##0.0">
                  <c:v>10453.5829986638</c:v>
                </c:pt>
                <c:pt idx="6772" formatCode="#,##0.0">
                  <c:v>10906.1990802979</c:v>
                </c:pt>
                <c:pt idx="6773" formatCode="#,##0.0">
                  <c:v>8299.3865899845605</c:v>
                </c:pt>
                <c:pt idx="6774" formatCode="#,##0.0">
                  <c:v>8205.8164023942008</c:v>
                </c:pt>
                <c:pt idx="6775" formatCode="#,##0.0">
                  <c:v>10063.698377717599</c:v>
                </c:pt>
                <c:pt idx="6776" formatCode="#,##0.0">
                  <c:v>9935.7184928881397</c:v>
                </c:pt>
                <c:pt idx="6777" formatCode="#,##0.0">
                  <c:v>9646.6469599175707</c:v>
                </c:pt>
                <c:pt idx="6778" formatCode="#,##0.0">
                  <c:v>11569.6853536976</c:v>
                </c:pt>
                <c:pt idx="6779" formatCode="#,##0.0">
                  <c:v>9544.2815603180698</c:v>
                </c:pt>
                <c:pt idx="6780" formatCode="#,##0.0">
                  <c:v>10473.6742185685</c:v>
                </c:pt>
                <c:pt idx="6781" formatCode="#,##0.0">
                  <c:v>12446.177840910501</c:v>
                </c:pt>
                <c:pt idx="6782" formatCode="#,##0.0">
                  <c:v>9110.6731989537693</c:v>
                </c:pt>
                <c:pt idx="6783" formatCode="#,##0.0">
                  <c:v>17010.6289804056</c:v>
                </c:pt>
                <c:pt idx="6784" formatCode="#,##0.0">
                  <c:v>8664.0574281638201</c:v>
                </c:pt>
                <c:pt idx="6785" formatCode="#,##0.0">
                  <c:v>19561.507452920901</c:v>
                </c:pt>
                <c:pt idx="6786" formatCode="#,##0.0">
                  <c:v>14842.102636571401</c:v>
                </c:pt>
                <c:pt idx="6787" formatCode="#,##0.0">
                  <c:v>10306.546036481301</c:v>
                </c:pt>
                <c:pt idx="6788" formatCode="#,##0.0">
                  <c:v>10623.505840255601</c:v>
                </c:pt>
                <c:pt idx="6789" formatCode="#,##0.0">
                  <c:v>10644.480214407</c:v>
                </c:pt>
                <c:pt idx="6790" formatCode="#,##0.0">
                  <c:v>10210.120480351499</c:v>
                </c:pt>
                <c:pt idx="6791" formatCode="#,##0.0">
                  <c:v>8404.5993654412905</c:v>
                </c:pt>
                <c:pt idx="6792" formatCode="#,##0.0">
                  <c:v>11457.0822069019</c:v>
                </c:pt>
                <c:pt idx="6793" formatCode="#,##0.0">
                  <c:v>9126.5245780240293</c:v>
                </c:pt>
                <c:pt idx="6794" formatCode="#,##0.0">
                  <c:v>10860.7839752988</c:v>
                </c:pt>
                <c:pt idx="6795" formatCode="#,##0.0">
                  <c:v>10282.7313288963</c:v>
                </c:pt>
                <c:pt idx="6796" formatCode="#,##0.0">
                  <c:v>10465.0466336891</c:v>
                </c:pt>
                <c:pt idx="6797" formatCode="#,##0.0">
                  <c:v>15116.1719963675</c:v>
                </c:pt>
                <c:pt idx="6798" formatCode="#,##0.0">
                  <c:v>16827.390826937801</c:v>
                </c:pt>
                <c:pt idx="6799" formatCode="#,##0.0">
                  <c:v>9024.9943274060806</c:v>
                </c:pt>
                <c:pt idx="6800" formatCode="#,##0.0">
                  <c:v>8574.6917171012701</c:v>
                </c:pt>
                <c:pt idx="6801" formatCode="#,##0.0">
                  <c:v>10533.4519849068</c:v>
                </c:pt>
                <c:pt idx="6802" formatCode="#,##0.0">
                  <c:v>8866.1339820514495</c:v>
                </c:pt>
                <c:pt idx="6803" formatCode="#,##0.0">
                  <c:v>9853.1574578295003</c:v>
                </c:pt>
                <c:pt idx="6804" formatCode="#,##0.0">
                  <c:v>9034.2618975976893</c:v>
                </c:pt>
                <c:pt idx="6805" formatCode="#,##0.0">
                  <c:v>10252.9515138595</c:v>
                </c:pt>
                <c:pt idx="6806" formatCode="#,##0.0">
                  <c:v>11648.6469836212</c:v>
                </c:pt>
                <c:pt idx="6807" formatCode="#,##0.0">
                  <c:v>9813.2610963271509</c:v>
                </c:pt>
                <c:pt idx="6808" formatCode="#,##0.0">
                  <c:v>10786.840704410301</c:v>
                </c:pt>
                <c:pt idx="6809" formatCode="#,##0.0">
                  <c:v>8215.1022985456402</c:v>
                </c:pt>
                <c:pt idx="6810" formatCode="#,##0.0">
                  <c:v>13446.716179361199</c:v>
                </c:pt>
                <c:pt idx="6811" formatCode="#,##0.0">
                  <c:v>9949.8544371766002</c:v>
                </c:pt>
                <c:pt idx="6812" formatCode="#,##0.0">
                  <c:v>9539.4926776290704</c:v>
                </c:pt>
                <c:pt idx="6813" formatCode="#,##0.0">
                  <c:v>15510.4614879452</c:v>
                </c:pt>
                <c:pt idx="6814" formatCode="#,##0.0">
                  <c:v>8464.5971994755291</c:v>
                </c:pt>
                <c:pt idx="6815" formatCode="#,##0.0">
                  <c:v>9761.6461221615391</c:v>
                </c:pt>
                <c:pt idx="6816" formatCode="#,##0.0">
                  <c:v>27490.726513377998</c:v>
                </c:pt>
                <c:pt idx="6817" formatCode="#,##0.0">
                  <c:v>10399.4404759934</c:v>
                </c:pt>
                <c:pt idx="6818" formatCode="#,##0.0">
                  <c:v>11163.157790549199</c:v>
                </c:pt>
                <c:pt idx="6819" formatCode="#,##0.0">
                  <c:v>15793.7939741626</c:v>
                </c:pt>
                <c:pt idx="6820" formatCode="#,##0.0">
                  <c:v>9995.1012302121308</c:v>
                </c:pt>
                <c:pt idx="6821" formatCode="#,##0.0">
                  <c:v>11264.4091150819</c:v>
                </c:pt>
                <c:pt idx="6822" formatCode="#,##0.0">
                  <c:v>10277.1066485233</c:v>
                </c:pt>
                <c:pt idx="6823" formatCode="#,##0.0">
                  <c:v>13106.159058143299</c:v>
                </c:pt>
                <c:pt idx="6824" formatCode="#,##0.0">
                  <c:v>11178.6143224363</c:v>
                </c:pt>
                <c:pt idx="6825" formatCode="#,##0.0">
                  <c:v>8544.1718987564709</c:v>
                </c:pt>
                <c:pt idx="6826" formatCode="#,##0.0">
                  <c:v>9830.2371625504493</c:v>
                </c:pt>
                <c:pt idx="6827" formatCode="#,##0.0">
                  <c:v>10125.3435129055</c:v>
                </c:pt>
                <c:pt idx="6828" formatCode="#,##0.0">
                  <c:v>9203.80621506239</c:v>
                </c:pt>
                <c:pt idx="6829" formatCode="#,##0.0">
                  <c:v>13691.373383325999</c:v>
                </c:pt>
                <c:pt idx="6830" formatCode="#,##0.0">
                  <c:v>8525.5829684029795</c:v>
                </c:pt>
                <c:pt idx="6831" formatCode="#,##0.0">
                  <c:v>10324.551447723001</c:v>
                </c:pt>
                <c:pt idx="6832" formatCode="#,##0.0">
                  <c:v>13992.413182697001</c:v>
                </c:pt>
                <c:pt idx="6833" formatCode="#,##0.0">
                  <c:v>9980.6756555835891</c:v>
                </c:pt>
                <c:pt idx="6834" formatCode="#,##0.0">
                  <c:v>9110.1542645299196</c:v>
                </c:pt>
                <c:pt idx="6835" formatCode="#,##0.0">
                  <c:v>11010.849861778799</c:v>
                </c:pt>
                <c:pt idx="6836" formatCode="#,##0.0">
                  <c:v>9594.9135007725108</c:v>
                </c:pt>
                <c:pt idx="6837" formatCode="#,##0.0">
                  <c:v>10844.9595026887</c:v>
                </c:pt>
                <c:pt idx="6838" formatCode="#,##0.0">
                  <c:v>9050.4600238062594</c:v>
                </c:pt>
                <c:pt idx="6839" formatCode="#,##0.0">
                  <c:v>10020.0074931729</c:v>
                </c:pt>
                <c:pt idx="6840" formatCode="#,##0.0">
                  <c:v>8309.6566104232097</c:v>
                </c:pt>
                <c:pt idx="6841" formatCode="#,##0.0">
                  <c:v>11938.5161804667</c:v>
                </c:pt>
                <c:pt idx="6842" formatCode="#,##0.0">
                  <c:v>9710.6137079657492</c:v>
                </c:pt>
                <c:pt idx="6843" formatCode="#,##0.0">
                  <c:v>12798.110862173</c:v>
                </c:pt>
                <c:pt idx="6844" formatCode="#,##0.0">
                  <c:v>10455.883391015001</c:v>
                </c:pt>
                <c:pt idx="6845" formatCode="#,##0.0">
                  <c:v>12140.794078438101</c:v>
                </c:pt>
                <c:pt idx="6846" formatCode="#,##0.0">
                  <c:v>14923.6902617457</c:v>
                </c:pt>
                <c:pt idx="6847" formatCode="#,##0.0">
                  <c:v>9811.5663047991693</c:v>
                </c:pt>
                <c:pt idx="6848" formatCode="#,##0.0">
                  <c:v>10074.1002770706</c:v>
                </c:pt>
                <c:pt idx="6849" formatCode="#,##0.0">
                  <c:v>14556.5505433939</c:v>
                </c:pt>
                <c:pt idx="6850" formatCode="#,##0.0">
                  <c:v>9387.0372205784206</c:v>
                </c:pt>
                <c:pt idx="6851" formatCode="#,##0.0">
                  <c:v>8777.5965770872099</c:v>
                </c:pt>
                <c:pt idx="6852" formatCode="#,##0.0">
                  <c:v>9937.9411998080996</c:v>
                </c:pt>
                <c:pt idx="6853" formatCode="#,##0.0">
                  <c:v>10367.8201750893</c:v>
                </c:pt>
                <c:pt idx="6854" formatCode="#,##0.0">
                  <c:v>9746.3074681469898</c:v>
                </c:pt>
                <c:pt idx="6855" formatCode="#,##0.0">
                  <c:v>13227.820198843599</c:v>
                </c:pt>
                <c:pt idx="6856" formatCode="#,##0.0">
                  <c:v>12143.5254321537</c:v>
                </c:pt>
                <c:pt idx="6857" formatCode="#,##0.0">
                  <c:v>8964.0752387674602</c:v>
                </c:pt>
                <c:pt idx="6858" formatCode="#,##0.0">
                  <c:v>18359.5085609671</c:v>
                </c:pt>
                <c:pt idx="6859" formatCode="#,##0.0">
                  <c:v>8497.67368936399</c:v>
                </c:pt>
                <c:pt idx="6860" formatCode="#,##0.0">
                  <c:v>8943.3515125672402</c:v>
                </c:pt>
                <c:pt idx="6861" formatCode="#,##0.0">
                  <c:v>8215.2140018859609</c:v>
                </c:pt>
                <c:pt idx="6862" formatCode="#,##0.0">
                  <c:v>9648.2530836284895</c:v>
                </c:pt>
                <c:pt idx="6863" formatCode="#,##0.0">
                  <c:v>9218.0943073787603</c:v>
                </c:pt>
                <c:pt idx="6864" formatCode="#,##0.0">
                  <c:v>11786.3980396548</c:v>
                </c:pt>
                <c:pt idx="6865" formatCode="#,##0.0">
                  <c:v>9896.9134379762709</c:v>
                </c:pt>
                <c:pt idx="6866" formatCode="#,##0.0">
                  <c:v>8905.30446520037</c:v>
                </c:pt>
                <c:pt idx="6867" formatCode="#,##0.0">
                  <c:v>10300.691533502601</c:v>
                </c:pt>
                <c:pt idx="6868" formatCode="#,##0.0">
                  <c:v>9117.4674741764393</c:v>
                </c:pt>
                <c:pt idx="6869" formatCode="#,##0.0">
                  <c:v>11314.243248189199</c:v>
                </c:pt>
                <c:pt idx="6870" formatCode="#,##0.0">
                  <c:v>13583.409070481801</c:v>
                </c:pt>
                <c:pt idx="6871" formatCode="#,##0.0">
                  <c:v>9370.1249045503191</c:v>
                </c:pt>
                <c:pt idx="6872" formatCode="#,##0.0">
                  <c:v>9834.5633991634404</c:v>
                </c:pt>
                <c:pt idx="6873" formatCode="#,##0.0">
                  <c:v>9429.6059819661805</c:v>
                </c:pt>
                <c:pt idx="6874" formatCode="#,##0.0">
                  <c:v>9059.6561726583295</c:v>
                </c:pt>
                <c:pt idx="6875" formatCode="#,##0.0">
                  <c:v>9641.8573883765894</c:v>
                </c:pt>
                <c:pt idx="6876" formatCode="#,##0.0">
                  <c:v>11024.182119544101</c:v>
                </c:pt>
                <c:pt idx="6877" formatCode="#,##0.0">
                  <c:v>8166.2645822943996</c:v>
                </c:pt>
                <c:pt idx="6878" formatCode="#,##0.0">
                  <c:v>10963.668024629</c:v>
                </c:pt>
                <c:pt idx="6879" formatCode="#,##0.0">
                  <c:v>15641.350349779001</c:v>
                </c:pt>
                <c:pt idx="6880" formatCode="#,##0.0">
                  <c:v>8412.7555197099791</c:v>
                </c:pt>
                <c:pt idx="6881" formatCode="#,##0.0">
                  <c:v>9636.3722370665091</c:v>
                </c:pt>
                <c:pt idx="6882" formatCode="#,##0.0">
                  <c:v>8225.5788558790591</c:v>
                </c:pt>
                <c:pt idx="6883" formatCode="#,##0.0">
                  <c:v>9576.9030215452603</c:v>
                </c:pt>
                <c:pt idx="6884" formatCode="#,##0.0">
                  <c:v>10853.7176250992</c:v>
                </c:pt>
                <c:pt idx="6885" formatCode="#,##0.0">
                  <c:v>10617.2885398156</c:v>
                </c:pt>
                <c:pt idx="6886" formatCode="#,##0.0">
                  <c:v>13104.9886597842</c:v>
                </c:pt>
                <c:pt idx="6887" formatCode="#,##0.0">
                  <c:v>8363.0838137548399</c:v>
                </c:pt>
                <c:pt idx="6888" formatCode="#,##0.0">
                  <c:v>9219.7849175881292</c:v>
                </c:pt>
                <c:pt idx="6889" formatCode="#,##0.0">
                  <c:v>10720.6699212655</c:v>
                </c:pt>
                <c:pt idx="6890" formatCode="#,##0.0">
                  <c:v>10779.0904093094</c:v>
                </c:pt>
                <c:pt idx="6891" formatCode="#,##0.0">
                  <c:v>8636.1800499381006</c:v>
                </c:pt>
                <c:pt idx="6892" formatCode="#,##0.0">
                  <c:v>8423.6823456414095</c:v>
                </c:pt>
                <c:pt idx="6893" formatCode="#,##0.0">
                  <c:v>12574.4291041898</c:v>
                </c:pt>
                <c:pt idx="6894" formatCode="#,##0.0">
                  <c:v>9064.4437831317191</c:v>
                </c:pt>
                <c:pt idx="6895" formatCode="#,##0.0">
                  <c:v>11608.3354870153</c:v>
                </c:pt>
                <c:pt idx="6896" formatCode="#,##0.0">
                  <c:v>10410.0429182154</c:v>
                </c:pt>
                <c:pt idx="6897" formatCode="#,##0.0">
                  <c:v>11670.896743502501</c:v>
                </c:pt>
                <c:pt idx="6898" formatCode="#,##0.0">
                  <c:v>9717.7300807287393</c:v>
                </c:pt>
                <c:pt idx="6899" formatCode="#,##0.0">
                  <c:v>10986.9996116688</c:v>
                </c:pt>
                <c:pt idx="6900" formatCode="#,##0.0">
                  <c:v>11605.5995910899</c:v>
                </c:pt>
                <c:pt idx="6901" formatCode="#,##0.0">
                  <c:v>10952.6103249156</c:v>
                </c:pt>
                <c:pt idx="6902" formatCode="#,##0.0">
                  <c:v>9325.50507706811</c:v>
                </c:pt>
                <c:pt idx="6903" formatCode="#,##0.0">
                  <c:v>10939.995347951201</c:v>
                </c:pt>
                <c:pt idx="6904" formatCode="#,##0.0">
                  <c:v>13627.893090531101</c:v>
                </c:pt>
                <c:pt idx="6905" formatCode="#,##0.0">
                  <c:v>10904.8883563666</c:v>
                </c:pt>
                <c:pt idx="6906" formatCode="#,##0.0">
                  <c:v>10319.7403510931</c:v>
                </c:pt>
                <c:pt idx="6907" formatCode="#,##0.0">
                  <c:v>9511.5138956119408</c:v>
                </c:pt>
                <c:pt idx="6908" formatCode="#,##0.0">
                  <c:v>9856.8176684909704</c:v>
                </c:pt>
                <c:pt idx="6909" formatCode="#,##0.0">
                  <c:v>11895.7806040908</c:v>
                </c:pt>
                <c:pt idx="6910" formatCode="#,##0.0">
                  <c:v>10747.455672014499</c:v>
                </c:pt>
                <c:pt idx="6911" formatCode="#,##0.0">
                  <c:v>13568.686929527101</c:v>
                </c:pt>
                <c:pt idx="6912" formatCode="#,##0.0">
                  <c:v>10102.467543975599</c:v>
                </c:pt>
                <c:pt idx="6913" formatCode="#,##0.0">
                  <c:v>10161.429882627501</c:v>
                </c:pt>
                <c:pt idx="6914" formatCode="#,##0.0">
                  <c:v>10926.764830190899</c:v>
                </c:pt>
                <c:pt idx="6915" formatCode="#,##0.0">
                  <c:v>8458.3227830124797</c:v>
                </c:pt>
                <c:pt idx="6916" formatCode="#,##0.0">
                  <c:v>10574.3860838119</c:v>
                </c:pt>
                <c:pt idx="6917" formatCode="#,##0.0">
                  <c:v>8368.8599601156893</c:v>
                </c:pt>
                <c:pt idx="6918" formatCode="#,##0.0">
                  <c:v>9171.5686364141093</c:v>
                </c:pt>
                <c:pt idx="6919" formatCode="#,##0.0">
                  <c:v>14372.033305905699</c:v>
                </c:pt>
                <c:pt idx="6920" formatCode="#,##0.0">
                  <c:v>9454.5562231072709</c:v>
                </c:pt>
                <c:pt idx="6921" formatCode="#,##0.0">
                  <c:v>9283.5840174234309</c:v>
                </c:pt>
                <c:pt idx="6922" formatCode="#,##0.0">
                  <c:v>8270.8453866225609</c:v>
                </c:pt>
                <c:pt idx="6923" formatCode="#,##0.0">
                  <c:v>11319.570486906399</c:v>
                </c:pt>
                <c:pt idx="6924" formatCode="#,##0.0">
                  <c:v>10138.6473268996</c:v>
                </c:pt>
                <c:pt idx="6925" formatCode="#,##0.0">
                  <c:v>9067.9397505607903</c:v>
                </c:pt>
                <c:pt idx="6926" formatCode="#,##0.0">
                  <c:v>9192.0030389093208</c:v>
                </c:pt>
                <c:pt idx="6927" formatCode="#,##0.0">
                  <c:v>11337.7240863673</c:v>
                </c:pt>
                <c:pt idx="6928" formatCode="#,##0.0">
                  <c:v>9120.5676137277806</c:v>
                </c:pt>
                <c:pt idx="6929" formatCode="#,##0.0">
                  <c:v>8961.0718185794703</c:v>
                </c:pt>
                <c:pt idx="6930" formatCode="#,##0.0">
                  <c:v>11282.1496660579</c:v>
                </c:pt>
                <c:pt idx="6931" formatCode="#,##0.0">
                  <c:v>20241.371220433099</c:v>
                </c:pt>
                <c:pt idx="6932" formatCode="#,##0.0">
                  <c:v>10063.3155978497</c:v>
                </c:pt>
                <c:pt idx="6933" formatCode="#,##0.0">
                  <c:v>13900.302396823199</c:v>
                </c:pt>
                <c:pt idx="6934" formatCode="#,##0.0">
                  <c:v>18685.581917575601</c:v>
                </c:pt>
                <c:pt idx="6935" formatCode="#,##0.0">
                  <c:v>15676.533831083099</c:v>
                </c:pt>
                <c:pt idx="6936" formatCode="#,##0.0">
                  <c:v>18415.6679139105</c:v>
                </c:pt>
                <c:pt idx="6937" formatCode="#,##0.0">
                  <c:v>10981.7914202676</c:v>
                </c:pt>
                <c:pt idx="6938" formatCode="#,##0.0">
                  <c:v>9304.7526529371498</c:v>
                </c:pt>
                <c:pt idx="6939" formatCode="#,##0.0">
                  <c:v>8816.1717252489598</c:v>
                </c:pt>
                <c:pt idx="6940" formatCode="#,##0.0">
                  <c:v>8551.9708716157202</c:v>
                </c:pt>
                <c:pt idx="6941" formatCode="#,##0.0">
                  <c:v>8952.1590777179808</c:v>
                </c:pt>
                <c:pt idx="6942" formatCode="#,##0.0">
                  <c:v>12100.397188712701</c:v>
                </c:pt>
                <c:pt idx="6943" formatCode="#,##0.0">
                  <c:v>8251.4381676579706</c:v>
                </c:pt>
                <c:pt idx="6944" formatCode="#,##0.0">
                  <c:v>9986.5983573580797</c:v>
                </c:pt>
                <c:pt idx="6945" formatCode="#,##0.0">
                  <c:v>10086.173301045101</c:v>
                </c:pt>
                <c:pt idx="6946" formatCode="#,##0.0">
                  <c:v>10938.2880386461</c:v>
                </c:pt>
                <c:pt idx="6947" formatCode="#,##0.0">
                  <c:v>11368.4088100279</c:v>
                </c:pt>
                <c:pt idx="6948" formatCode="#,##0.0">
                  <c:v>9958.3964852853405</c:v>
                </c:pt>
                <c:pt idx="6949" formatCode="#,##0.0">
                  <c:v>11202.714079478201</c:v>
                </c:pt>
                <c:pt idx="6950" formatCode="#,##0.0">
                  <c:v>9041.3262786404703</c:v>
                </c:pt>
                <c:pt idx="6951" formatCode="#,##0.0">
                  <c:v>11448.776974512401</c:v>
                </c:pt>
                <c:pt idx="6952" formatCode="#,##0.0">
                  <c:v>10275.625682649101</c:v>
                </c:pt>
                <c:pt idx="6953" formatCode="#,##0.0">
                  <c:v>9438.8641103474001</c:v>
                </c:pt>
                <c:pt idx="6954" formatCode="#,##0.0">
                  <c:v>10007.091112585</c:v>
                </c:pt>
                <c:pt idx="6955" formatCode="#,##0.0">
                  <c:v>9527.9195547087693</c:v>
                </c:pt>
                <c:pt idx="6956" formatCode="#,##0.0">
                  <c:v>8398.11273858202</c:v>
                </c:pt>
                <c:pt idx="6957" formatCode="#,##0.0">
                  <c:v>8360.0949125823299</c:v>
                </c:pt>
                <c:pt idx="6958" formatCode="#,##0.0">
                  <c:v>12523.2137099598</c:v>
                </c:pt>
                <c:pt idx="6959" formatCode="#,##0.0">
                  <c:v>8570.2940555194291</c:v>
                </c:pt>
                <c:pt idx="6960" formatCode="#,##0.0">
                  <c:v>8213.3106303148197</c:v>
                </c:pt>
                <c:pt idx="6961" formatCode="#,##0.0">
                  <c:v>8190.4782891898803</c:v>
                </c:pt>
                <c:pt idx="6962" formatCode="#,##0.0">
                  <c:v>9385.2802441063704</c:v>
                </c:pt>
                <c:pt idx="6963" formatCode="#,##0.0">
                  <c:v>9736.5390777958</c:v>
                </c:pt>
                <c:pt idx="6964" formatCode="#,##0.0">
                  <c:v>12659.6200829543</c:v>
                </c:pt>
                <c:pt idx="6965" formatCode="#,##0.0">
                  <c:v>10513.6088201532</c:v>
                </c:pt>
                <c:pt idx="6966" formatCode="#,##0.0">
                  <c:v>10511.274460627799</c:v>
                </c:pt>
                <c:pt idx="6967" formatCode="#,##0.0">
                  <c:v>9279.1297937483996</c:v>
                </c:pt>
                <c:pt idx="6968" formatCode="#,##0.0">
                  <c:v>12527.2661555797</c:v>
                </c:pt>
                <c:pt idx="6969" formatCode="#,##0.0">
                  <c:v>8761.8591734917209</c:v>
                </c:pt>
                <c:pt idx="6970" formatCode="#,##0.0">
                  <c:v>16169.9268202373</c:v>
                </c:pt>
                <c:pt idx="6971" formatCode="#,##0.0">
                  <c:v>13524.360388220101</c:v>
                </c:pt>
                <c:pt idx="6972" formatCode="#,##0.0">
                  <c:v>9553.3742391035903</c:v>
                </c:pt>
                <c:pt idx="6973" formatCode="#,##0.0">
                  <c:v>9423.7675108281492</c:v>
                </c:pt>
                <c:pt idx="6974" formatCode="#,##0.0">
                  <c:v>9344.9729725591696</c:v>
                </c:pt>
                <c:pt idx="6975" formatCode="#,##0.0">
                  <c:v>15061.992264439399</c:v>
                </c:pt>
                <c:pt idx="6976" formatCode="#,##0.0">
                  <c:v>9923.5092480655003</c:v>
                </c:pt>
                <c:pt idx="6977" formatCode="#,##0.0">
                  <c:v>9435.1126085855194</c:v>
                </c:pt>
                <c:pt idx="6978" formatCode="#,##0.0">
                  <c:v>9366.0901458313201</c:v>
                </c:pt>
                <c:pt idx="6979" formatCode="#,##0.0">
                  <c:v>8420.0665260238493</c:v>
                </c:pt>
                <c:pt idx="6980" formatCode="#,##0.0">
                  <c:v>11895.9845076485</c:v>
                </c:pt>
                <c:pt idx="6981" formatCode="#,##0.0">
                  <c:v>8778.3388292069994</c:v>
                </c:pt>
                <c:pt idx="6982" formatCode="#,##0.0">
                  <c:v>9691.8558571916601</c:v>
                </c:pt>
                <c:pt idx="6983" formatCode="#,##0.0">
                  <c:v>9275.12075637198</c:v>
                </c:pt>
                <c:pt idx="6984" formatCode="#,##0.0">
                  <c:v>15754.3966969502</c:v>
                </c:pt>
                <c:pt idx="6985" formatCode="#,##0.0">
                  <c:v>13716.847769739799</c:v>
                </c:pt>
                <c:pt idx="6986" formatCode="#,##0.0">
                  <c:v>9030.1738068181003</c:v>
                </c:pt>
                <c:pt idx="6987" formatCode="#,##0.0">
                  <c:v>11083.573185412301</c:v>
                </c:pt>
                <c:pt idx="6988" formatCode="#,##0.0">
                  <c:v>11108.983919669599</c:v>
                </c:pt>
                <c:pt idx="6989" formatCode="#,##0.0">
                  <c:v>9670.80629370719</c:v>
                </c:pt>
                <c:pt idx="6990" formatCode="#,##0.0">
                  <c:v>9426.4581620729896</c:v>
                </c:pt>
                <c:pt idx="6991" formatCode="#,##0.0">
                  <c:v>11239.7294123666</c:v>
                </c:pt>
                <c:pt idx="6992" formatCode="#,##0.0">
                  <c:v>11531.545874088501</c:v>
                </c:pt>
                <c:pt idx="6993" formatCode="#,##0.0">
                  <c:v>8732.8208749228997</c:v>
                </c:pt>
                <c:pt idx="6994" formatCode="#,##0.0">
                  <c:v>8247.8891196147506</c:v>
                </c:pt>
                <c:pt idx="6995" formatCode="#,##0.0">
                  <c:v>15249.832787650501</c:v>
                </c:pt>
                <c:pt idx="6996" formatCode="#,##0.0">
                  <c:v>18892.924501810801</c:v>
                </c:pt>
                <c:pt idx="6997" formatCode="#,##0.0">
                  <c:v>8496.7700911114298</c:v>
                </c:pt>
                <c:pt idx="6998" formatCode="#,##0.0">
                  <c:v>12689.539041071999</c:v>
                </c:pt>
                <c:pt idx="6999" formatCode="#,##0.0">
                  <c:v>13347.1986572485</c:v>
                </c:pt>
                <c:pt idx="7000" formatCode="#,##0.0">
                  <c:v>12307.3415193363</c:v>
                </c:pt>
                <c:pt idx="7001" formatCode="#,##0.0">
                  <c:v>11211.1684405819</c:v>
                </c:pt>
                <c:pt idx="7002" formatCode="#,##0.0">
                  <c:v>9054.0774645696802</c:v>
                </c:pt>
                <c:pt idx="7003" formatCode="#,##0.0">
                  <c:v>11880.9743178177</c:v>
                </c:pt>
                <c:pt idx="7004" formatCode="#,##0.0">
                  <c:v>10040.694409757099</c:v>
                </c:pt>
                <c:pt idx="7005" formatCode="#,##0.0">
                  <c:v>8984.8792176168208</c:v>
                </c:pt>
                <c:pt idx="7006" formatCode="#,##0.0">
                  <c:v>17040.407548126299</c:v>
                </c:pt>
                <c:pt idx="7007" formatCode="#,##0.0">
                  <c:v>11873.834721289</c:v>
                </c:pt>
                <c:pt idx="7008" formatCode="#,##0.0">
                  <c:v>10326.2619714839</c:v>
                </c:pt>
                <c:pt idx="7009" formatCode="#,##0.0">
                  <c:v>9866.3947241426595</c:v>
                </c:pt>
                <c:pt idx="7010" formatCode="#,##0.0">
                  <c:v>8843.8728268677896</c:v>
                </c:pt>
                <c:pt idx="7011" formatCode="#,##0.0">
                  <c:v>11452.1706666097</c:v>
                </c:pt>
                <c:pt idx="7012" formatCode="#,##0.0">
                  <c:v>9717.4006119416408</c:v>
                </c:pt>
                <c:pt idx="7013" formatCode="#,##0.0">
                  <c:v>9584.8907740757495</c:v>
                </c:pt>
                <c:pt idx="7014" formatCode="#,##0.0">
                  <c:v>12331.60835645</c:v>
                </c:pt>
                <c:pt idx="7015" formatCode="#,##0.0">
                  <c:v>10172.1249823003</c:v>
                </c:pt>
                <c:pt idx="7016" formatCode="#,##0.0">
                  <c:v>8518.2856740114294</c:v>
                </c:pt>
                <c:pt idx="7017" formatCode="#,##0.0">
                  <c:v>10662.3851057421</c:v>
                </c:pt>
                <c:pt idx="7018" formatCode="#,##0.0">
                  <c:v>9948.1917962447696</c:v>
                </c:pt>
                <c:pt idx="7019" formatCode="#,##0.0">
                  <c:v>9421.9988560537095</c:v>
                </c:pt>
                <c:pt idx="7020" formatCode="#,##0.0">
                  <c:v>14971.8882684295</c:v>
                </c:pt>
                <c:pt idx="7021" formatCode="#,##0.0">
                  <c:v>8692.5971471491703</c:v>
                </c:pt>
                <c:pt idx="7022" formatCode="#,##0.0">
                  <c:v>10189.181491093501</c:v>
                </c:pt>
                <c:pt idx="7023" formatCode="#,##0.0">
                  <c:v>8281.7727659688699</c:v>
                </c:pt>
                <c:pt idx="7024" formatCode="#,##0.0">
                  <c:v>12929.943760878999</c:v>
                </c:pt>
                <c:pt idx="7025" formatCode="#,##0.0">
                  <c:v>8160.3558697578701</c:v>
                </c:pt>
                <c:pt idx="7026" formatCode="#,##0.0">
                  <c:v>12218.5835400752</c:v>
                </c:pt>
                <c:pt idx="7027" formatCode="#,##0.0">
                  <c:v>8531.2642341833598</c:v>
                </c:pt>
                <c:pt idx="7028" formatCode="#,##0.0">
                  <c:v>11737.147778700601</c:v>
                </c:pt>
                <c:pt idx="7029" formatCode="#,##0.0">
                  <c:v>9517.9792471673099</c:v>
                </c:pt>
                <c:pt idx="7030" formatCode="#,##0.0">
                  <c:v>9448.9430418455704</c:v>
                </c:pt>
                <c:pt idx="7031" formatCode="#,##0.0">
                  <c:v>8864.4594573221293</c:v>
                </c:pt>
                <c:pt idx="7032" formatCode="#,##0.0">
                  <c:v>12784.0313562475</c:v>
                </c:pt>
                <c:pt idx="7033" formatCode="#,##0.0">
                  <c:v>9546.7866082362507</c:v>
                </c:pt>
                <c:pt idx="7034" formatCode="#,##0.0">
                  <c:v>9963.7411611859407</c:v>
                </c:pt>
                <c:pt idx="7035" formatCode="#,##0.0">
                  <c:v>12536.448004814099</c:v>
                </c:pt>
                <c:pt idx="7036" formatCode="#,##0.0">
                  <c:v>10491.2623518001</c:v>
                </c:pt>
                <c:pt idx="7037" formatCode="#,##0.0">
                  <c:v>13052.738667290099</c:v>
                </c:pt>
                <c:pt idx="7038" formatCode="#,##0.0">
                  <c:v>12562.8945119284</c:v>
                </c:pt>
                <c:pt idx="7039" formatCode="#,##0.0">
                  <c:v>9895.6677515155807</c:v>
                </c:pt>
                <c:pt idx="7040" formatCode="#,##0.0">
                  <c:v>14648.309422614</c:v>
                </c:pt>
                <c:pt idx="7041" formatCode="#,##0.0">
                  <c:v>22325.2092423049</c:v>
                </c:pt>
                <c:pt idx="7042" formatCode="#,##0.0">
                  <c:v>8164.7034616650099</c:v>
                </c:pt>
                <c:pt idx="7043" formatCode="#,##0.0">
                  <c:v>20530.805224245902</c:v>
                </c:pt>
                <c:pt idx="7044" formatCode="#,##0.0">
                  <c:v>10060.250959720201</c:v>
                </c:pt>
                <c:pt idx="7045" formatCode="#,##0.0">
                  <c:v>10442.626427728401</c:v>
                </c:pt>
                <c:pt idx="7046" formatCode="#,##0.0">
                  <c:v>11346.5067415513</c:v>
                </c:pt>
                <c:pt idx="7047" formatCode="#,##0.0">
                  <c:v>9652.1219862174003</c:v>
                </c:pt>
                <c:pt idx="7048" formatCode="#,##0.0">
                  <c:v>8547.1343189940198</c:v>
                </c:pt>
                <c:pt idx="7049" formatCode="#,##0.0">
                  <c:v>12351.226694741599</c:v>
                </c:pt>
                <c:pt idx="7050" formatCode="#,##0.0">
                  <c:v>9222.1814080753702</c:v>
                </c:pt>
                <c:pt idx="7051" formatCode="#,##0.0">
                  <c:v>8855.3966897903993</c:v>
                </c:pt>
                <c:pt idx="7052" formatCode="#,##0.0">
                  <c:v>9900.5204854931108</c:v>
                </c:pt>
                <c:pt idx="7053" formatCode="#,##0.0">
                  <c:v>8936.5831556137</c:v>
                </c:pt>
                <c:pt idx="7054" formatCode="#,##0.0">
                  <c:v>8467.8229223675498</c:v>
                </c:pt>
                <c:pt idx="7055" formatCode="#,##0.0">
                  <c:v>10682.8978698961</c:v>
                </c:pt>
                <c:pt idx="7056" formatCode="#,##0.0">
                  <c:v>9232.50564413969</c:v>
                </c:pt>
                <c:pt idx="7057" formatCode="#,##0.0">
                  <c:v>9733.4522377859303</c:v>
                </c:pt>
                <c:pt idx="7058" formatCode="#,##0.0">
                  <c:v>12271.859564082501</c:v>
                </c:pt>
                <c:pt idx="7059" formatCode="#,##0.0">
                  <c:v>14068.0869294939</c:v>
                </c:pt>
                <c:pt idx="7060" formatCode="#,##0.0">
                  <c:v>8707.45816373048</c:v>
                </c:pt>
                <c:pt idx="7061" formatCode="#,##0.0">
                  <c:v>8896.4969060242802</c:v>
                </c:pt>
                <c:pt idx="7062" formatCode="#,##0.0">
                  <c:v>8283.5712885881403</c:v>
                </c:pt>
                <c:pt idx="7063" formatCode="#,##0.0">
                  <c:v>10963.969569163701</c:v>
                </c:pt>
                <c:pt idx="7064" formatCode="#,##0.0">
                  <c:v>12174.743535347699</c:v>
                </c:pt>
                <c:pt idx="7065" formatCode="#,##0.0">
                  <c:v>14718.927198171699</c:v>
                </c:pt>
                <c:pt idx="7066" formatCode="#,##0.0">
                  <c:v>8385.6650714408206</c:v>
                </c:pt>
                <c:pt idx="7067" formatCode="#,##0.0">
                  <c:v>10086.556076712301</c:v>
                </c:pt>
                <c:pt idx="7068" formatCode="#,##0.0">
                  <c:v>9453.1789391671391</c:v>
                </c:pt>
                <c:pt idx="7069" formatCode="#,##0.0">
                  <c:v>12600.1840286529</c:v>
                </c:pt>
                <c:pt idx="7070" formatCode="#,##0.0">
                  <c:v>11750.736209987699</c:v>
                </c:pt>
                <c:pt idx="7071" formatCode="#,##0.0">
                  <c:v>9369.1447331417203</c:v>
                </c:pt>
                <c:pt idx="7072" formatCode="#,##0.0">
                  <c:v>9796.3210092585505</c:v>
                </c:pt>
                <c:pt idx="7073" formatCode="#,##0.0">
                  <c:v>8575.4648941141204</c:v>
                </c:pt>
                <c:pt idx="7074" formatCode="#,##0.0">
                  <c:v>8656.0321931576</c:v>
                </c:pt>
                <c:pt idx="7075" formatCode="#,##0.0">
                  <c:v>9840.8815965089707</c:v>
                </c:pt>
                <c:pt idx="7076" formatCode="#,##0.0">
                  <c:v>14675.1352889226</c:v>
                </c:pt>
                <c:pt idx="7077" formatCode="#,##0.0">
                  <c:v>9203.1155702341603</c:v>
                </c:pt>
                <c:pt idx="7078" formatCode="#,##0.0">
                  <c:v>9230.4337110936394</c:v>
                </c:pt>
                <c:pt idx="7079" formatCode="#,##0.0">
                  <c:v>13312.8055016575</c:v>
                </c:pt>
                <c:pt idx="7080" formatCode="#,##0.0">
                  <c:v>11358.051281656601</c:v>
                </c:pt>
                <c:pt idx="7081" formatCode="#,##0.0">
                  <c:v>11950.0443679608</c:v>
                </c:pt>
                <c:pt idx="7082" formatCode="#,##0.0">
                  <c:v>10434.074023462799</c:v>
                </c:pt>
                <c:pt idx="7083" formatCode="#,##0.0">
                  <c:v>10118.103757246599</c:v>
                </c:pt>
                <c:pt idx="7084" formatCode="#,##0.0">
                  <c:v>10773.6738505332</c:v>
                </c:pt>
                <c:pt idx="7085" formatCode="#,##0.0">
                  <c:v>11880.8957994143</c:v>
                </c:pt>
                <c:pt idx="7086" formatCode="#,##0.0">
                  <c:v>8609.6143455497295</c:v>
                </c:pt>
                <c:pt idx="7087" formatCode="#,##0.0">
                  <c:v>9358.7276868477402</c:v>
                </c:pt>
                <c:pt idx="7088" formatCode="#,##0.0">
                  <c:v>17501.639979609801</c:v>
                </c:pt>
                <c:pt idx="7089" formatCode="#,##0.0">
                  <c:v>11482.892031707799</c:v>
                </c:pt>
                <c:pt idx="7090" formatCode="#,##0.0">
                  <c:v>9767.8494365975293</c:v>
                </c:pt>
                <c:pt idx="7091" formatCode="#,##0.0">
                  <c:v>8397.27228750633</c:v>
                </c:pt>
                <c:pt idx="7092" formatCode="#,##0.0">
                  <c:v>9257.5177298179206</c:v>
                </c:pt>
                <c:pt idx="7093" formatCode="#,##0.0">
                  <c:v>10899.348995911199</c:v>
                </c:pt>
                <c:pt idx="7094" formatCode="#,##0.0">
                  <c:v>8990.7202238977807</c:v>
                </c:pt>
                <c:pt idx="7095" formatCode="#,##0.0">
                  <c:v>12724.144585285099</c:v>
                </c:pt>
                <c:pt idx="7096" formatCode="#,##0.0">
                  <c:v>8937.3010474663606</c:v>
                </c:pt>
                <c:pt idx="7097" formatCode="#,##0.0">
                  <c:v>11073.825325534401</c:v>
                </c:pt>
                <c:pt idx="7098" formatCode="#,##0.0">
                  <c:v>9980.3937609233399</c:v>
                </c:pt>
                <c:pt idx="7099" formatCode="#,##0.0">
                  <c:v>8845.2271947005593</c:v>
                </c:pt>
                <c:pt idx="7100" formatCode="#,##0.0">
                  <c:v>8636.7233076037592</c:v>
                </c:pt>
                <c:pt idx="7101" formatCode="#,##0.0">
                  <c:v>16068.550586683101</c:v>
                </c:pt>
                <c:pt idx="7102" formatCode="#,##0.0">
                  <c:v>8319.2662156506503</c:v>
                </c:pt>
                <c:pt idx="7103" formatCode="#,##0.0">
                  <c:v>8874.1638849528299</c:v>
                </c:pt>
                <c:pt idx="7104" formatCode="#,##0.0">
                  <c:v>9612.6924052493396</c:v>
                </c:pt>
                <c:pt idx="7105" formatCode="#,##0.0">
                  <c:v>9029.3671238128209</c:v>
                </c:pt>
                <c:pt idx="7106" formatCode="#,##0.0">
                  <c:v>8512.0908011024203</c:v>
                </c:pt>
                <c:pt idx="7107" formatCode="#,##0.0">
                  <c:v>13592.8422389565</c:v>
                </c:pt>
                <c:pt idx="7108" formatCode="#,##0.0">
                  <c:v>19406.339573809099</c:v>
                </c:pt>
                <c:pt idx="7109" formatCode="#,##0.0">
                  <c:v>10641.5088590338</c:v>
                </c:pt>
                <c:pt idx="7110" formatCode="#,##0.0">
                  <c:v>20878.654714028598</c:v>
                </c:pt>
                <c:pt idx="7111" formatCode="#,##0.0">
                  <c:v>11579.2814269521</c:v>
                </c:pt>
                <c:pt idx="7112" formatCode="#,##0.0">
                  <c:v>15678.298471866799</c:v>
                </c:pt>
                <c:pt idx="7113" formatCode="#,##0.0">
                  <c:v>14017.443567385701</c:v>
                </c:pt>
                <c:pt idx="7114" formatCode="#,##0.0">
                  <c:v>8584.1363797325394</c:v>
                </c:pt>
                <c:pt idx="7115" formatCode="#,##0.0">
                  <c:v>8527.6208131337498</c:v>
                </c:pt>
                <c:pt idx="7116" formatCode="#,##0.0">
                  <c:v>8256.7298368655993</c:v>
                </c:pt>
                <c:pt idx="7117" formatCode="#,##0.0">
                  <c:v>11030.223591660801</c:v>
                </c:pt>
                <c:pt idx="7118" formatCode="#,##0.0">
                  <c:v>9032.1097441737093</c:v>
                </c:pt>
                <c:pt idx="7119" formatCode="#,##0.0">
                  <c:v>9328.8228977781291</c:v>
                </c:pt>
                <c:pt idx="7120" formatCode="#,##0.0">
                  <c:v>9233.3327193712594</c:v>
                </c:pt>
                <c:pt idx="7121" formatCode="#,##0.0">
                  <c:v>10294.6282823411</c:v>
                </c:pt>
                <c:pt idx="7122" formatCode="#,##0.0">
                  <c:v>10206.9767261218</c:v>
                </c:pt>
                <c:pt idx="7123" formatCode="#,##0.0">
                  <c:v>9332.1466127358199</c:v>
                </c:pt>
                <c:pt idx="7124" formatCode="#,##0.0">
                  <c:v>8368.9648266273907</c:v>
                </c:pt>
                <c:pt idx="7125" formatCode="#,##0.0">
                  <c:v>9054.7091909199007</c:v>
                </c:pt>
                <c:pt idx="7126" formatCode="#,##0.0">
                  <c:v>11132.969544240999</c:v>
                </c:pt>
                <c:pt idx="7127" formatCode="#,##0.0">
                  <c:v>9853.6644325181805</c:v>
                </c:pt>
                <c:pt idx="7128" formatCode="#,##0.0">
                  <c:v>8225.7178471160605</c:v>
                </c:pt>
                <c:pt idx="7129" formatCode="#,##0.0">
                  <c:v>8272.5785732238</c:v>
                </c:pt>
                <c:pt idx="7130" formatCode="#,##0.0">
                  <c:v>11178.095065851099</c:v>
                </c:pt>
                <c:pt idx="7131" formatCode="#,##0.0">
                  <c:v>10767.643889569499</c:v>
                </c:pt>
                <c:pt idx="7132" formatCode="#,##0.0">
                  <c:v>8922.6267192226805</c:v>
                </c:pt>
                <c:pt idx="7133" formatCode="#,##0.0">
                  <c:v>9517.0958845492605</c:v>
                </c:pt>
                <c:pt idx="7134" formatCode="#,##0.0">
                  <c:v>9800.3843407568293</c:v>
                </c:pt>
                <c:pt idx="7135" formatCode="#,##0.0">
                  <c:v>10274.1784161429</c:v>
                </c:pt>
                <c:pt idx="7136" formatCode="#,##0.0">
                  <c:v>10886.942336845101</c:v>
                </c:pt>
                <c:pt idx="7137" formatCode="#,##0.0">
                  <c:v>9235.0981875947291</c:v>
                </c:pt>
                <c:pt idx="7138" formatCode="#,##0.0">
                  <c:v>8582.5502324152694</c:v>
                </c:pt>
                <c:pt idx="7139" formatCode="#,##0.0">
                  <c:v>9397.2452036838004</c:v>
                </c:pt>
                <c:pt idx="7140" formatCode="#,##0.0">
                  <c:v>9843.59339479765</c:v>
                </c:pt>
                <c:pt idx="7141" formatCode="#,##0.0">
                  <c:v>10048.146078931901</c:v>
                </c:pt>
                <c:pt idx="7142" formatCode="#,##0.0">
                  <c:v>9269.8262686255603</c:v>
                </c:pt>
                <c:pt idx="7143" formatCode="#,##0.0">
                  <c:v>9127.3039506242603</c:v>
                </c:pt>
                <c:pt idx="7144" formatCode="#,##0.0">
                  <c:v>10908.955061893201</c:v>
                </c:pt>
                <c:pt idx="7145" formatCode="#,##0.0">
                  <c:v>11481.585287718</c:v>
                </c:pt>
                <c:pt idx="7146" formatCode="#,##0.0">
                  <c:v>11144.0756841847</c:v>
                </c:pt>
                <c:pt idx="7147" formatCode="#,##0.0">
                  <c:v>9307.6545256361896</c:v>
                </c:pt>
                <c:pt idx="7148" formatCode="#,##0.0">
                  <c:v>9904.0350081471606</c:v>
                </c:pt>
                <c:pt idx="7149" formatCode="#,##0.0">
                  <c:v>8627.5045134737502</c:v>
                </c:pt>
                <c:pt idx="7150" formatCode="#,##0.0">
                  <c:v>8402.6483490402497</c:v>
                </c:pt>
                <c:pt idx="7151" formatCode="#,##0.0">
                  <c:v>9101.2283877389309</c:v>
                </c:pt>
                <c:pt idx="7152" formatCode="#,##0.0">
                  <c:v>10110.408589787399</c:v>
                </c:pt>
                <c:pt idx="7153" formatCode="#,##0.0">
                  <c:v>9065.0210629625799</c:v>
                </c:pt>
                <c:pt idx="7154" formatCode="#,##0.0">
                  <c:v>10191.862977864999</c:v>
                </c:pt>
                <c:pt idx="7155" formatCode="#,##0.0">
                  <c:v>10434.397787404299</c:v>
                </c:pt>
                <c:pt idx="7156" formatCode="#,##0.0">
                  <c:v>14854.385028319201</c:v>
                </c:pt>
                <c:pt idx="7157" formatCode="#,##0.0">
                  <c:v>10022.5136105563</c:v>
                </c:pt>
                <c:pt idx="7158" formatCode="#,##0.0">
                  <c:v>13905.381574326701</c:v>
                </c:pt>
                <c:pt idx="7159" formatCode="#,##0.0">
                  <c:v>12042.749157905</c:v>
                </c:pt>
                <c:pt idx="7160" formatCode="#,##0.0">
                  <c:v>13639.485143636701</c:v>
                </c:pt>
                <c:pt idx="7161" formatCode="#,##0.0">
                  <c:v>9253.6479710383992</c:v>
                </c:pt>
                <c:pt idx="7162" formatCode="#,##0.0">
                  <c:v>9014.2852470325397</c:v>
                </c:pt>
                <c:pt idx="7163" formatCode="#,##0.0">
                  <c:v>8984.6389484539905</c:v>
                </c:pt>
                <c:pt idx="7164" formatCode="#,##0.0">
                  <c:v>13098.794081420099</c:v>
                </c:pt>
                <c:pt idx="7165" formatCode="#,##0.0">
                  <c:v>14815.6938394097</c:v>
                </c:pt>
                <c:pt idx="7166" formatCode="#,##0.0">
                  <c:v>10958.399320141199</c:v>
                </c:pt>
                <c:pt idx="7167" formatCode="#,##0.0">
                  <c:v>10504.963753641199</c:v>
                </c:pt>
                <c:pt idx="7168" formatCode="#,##0.0">
                  <c:v>8880.7020541146394</c:v>
                </c:pt>
                <c:pt idx="7169" formatCode="#,##0.0">
                  <c:v>10415.3855449314</c:v>
                </c:pt>
                <c:pt idx="7170" formatCode="#,##0.0">
                  <c:v>10818.378912137799</c:v>
                </c:pt>
                <c:pt idx="7171" formatCode="#,##0.0">
                  <c:v>10619.9990325128</c:v>
                </c:pt>
                <c:pt idx="7172" formatCode="#,##0.0">
                  <c:v>8642.0758737467295</c:v>
                </c:pt>
                <c:pt idx="7173" formatCode="#,##0.0">
                  <c:v>10477.129350920601</c:v>
                </c:pt>
                <c:pt idx="7174" formatCode="#,##0.0">
                  <c:v>10333.241603897201</c:v>
                </c:pt>
                <c:pt idx="7175" formatCode="#,##0.0">
                  <c:v>11096.0950085403</c:v>
                </c:pt>
                <c:pt idx="7176" formatCode="#,##0.0">
                  <c:v>21113.859302643701</c:v>
                </c:pt>
                <c:pt idx="7177" formatCode="#,##0.0">
                  <c:v>12177.451415077299</c:v>
                </c:pt>
                <c:pt idx="7178" formatCode="#,##0.0">
                  <c:v>8276.6052743043092</c:v>
                </c:pt>
                <c:pt idx="7179" formatCode="#,##0.0">
                  <c:v>8699.5265186317101</c:v>
                </c:pt>
                <c:pt idx="7180" formatCode="#,##0.0">
                  <c:v>8418.7338276412902</c:v>
                </c:pt>
                <c:pt idx="7181" formatCode="#,##0.0">
                  <c:v>11005.0358271152</c:v>
                </c:pt>
                <c:pt idx="7182" formatCode="#,##0.0">
                  <c:v>8747.1068139817908</c:v>
                </c:pt>
                <c:pt idx="7183" formatCode="#,##0.0">
                  <c:v>9212.5924067577198</c:v>
                </c:pt>
                <c:pt idx="7184" formatCode="#,##0.0">
                  <c:v>9716.2145779445691</c:v>
                </c:pt>
                <c:pt idx="7185" formatCode="#,##0.0">
                  <c:v>12196.846189784999</c:v>
                </c:pt>
                <c:pt idx="7186" formatCode="#,##0.0">
                  <c:v>9998.3870810626595</c:v>
                </c:pt>
                <c:pt idx="7187" formatCode="#,##0.0">
                  <c:v>8462.0113294042003</c:v>
                </c:pt>
                <c:pt idx="7188" formatCode="#,##0.0">
                  <c:v>10743.761501446999</c:v>
                </c:pt>
                <c:pt idx="7189" formatCode="#,##0.0">
                  <c:v>8733.9067910229696</c:v>
                </c:pt>
                <c:pt idx="7190" formatCode="#,##0.0">
                  <c:v>8584.8753719284996</c:v>
                </c:pt>
                <c:pt idx="7191" formatCode="#,##0.0">
                  <c:v>10350.045195668101</c:v>
                </c:pt>
                <c:pt idx="7192" formatCode="#,##0.0">
                  <c:v>8508.8325039022493</c:v>
                </c:pt>
                <c:pt idx="7193" formatCode="#,##0.0">
                  <c:v>13106.2949335701</c:v>
                </c:pt>
                <c:pt idx="7194" formatCode="#,##0.0">
                  <c:v>10248.761365784399</c:v>
                </c:pt>
                <c:pt idx="7195" formatCode="#,##0.0">
                  <c:v>8765.0241337270509</c:v>
                </c:pt>
                <c:pt idx="7196" formatCode="#,##0.0">
                  <c:v>10448.123076394901</c:v>
                </c:pt>
                <c:pt idx="7197" formatCode="#,##0.0">
                  <c:v>8906.7537259901001</c:v>
                </c:pt>
                <c:pt idx="7198" formatCode="#,##0.0">
                  <c:v>8287.2395577510706</c:v>
                </c:pt>
                <c:pt idx="7199" formatCode="#,##0.0">
                  <c:v>8258.3059197108996</c:v>
                </c:pt>
                <c:pt idx="7200" formatCode="#,##0.0">
                  <c:v>20389.410298657702</c:v>
                </c:pt>
                <c:pt idx="7201" formatCode="#,##0.0">
                  <c:v>12955.273671466501</c:v>
                </c:pt>
                <c:pt idx="7202" formatCode="#,##0.0">
                  <c:v>8402.4778239743191</c:v>
                </c:pt>
                <c:pt idx="7203" formatCode="#,##0.0">
                  <c:v>9420.9275519006205</c:v>
                </c:pt>
                <c:pt idx="7204" formatCode="#,##0.0">
                  <c:v>10833.105259928299</c:v>
                </c:pt>
                <c:pt idx="7205" formatCode="#,##0.0">
                  <c:v>16556.1695053437</c:v>
                </c:pt>
                <c:pt idx="7206" formatCode="#,##0.0">
                  <c:v>11074.6065816107</c:v>
                </c:pt>
                <c:pt idx="7207" formatCode="#,##0.0">
                  <c:v>8785.7451606736995</c:v>
                </c:pt>
                <c:pt idx="7208" formatCode="#,##0.0">
                  <c:v>10066.918163508901</c:v>
                </c:pt>
                <c:pt idx="7209" formatCode="#,##0.0">
                  <c:v>11706.264827568601</c:v>
                </c:pt>
                <c:pt idx="7210" formatCode="#,##0.0">
                  <c:v>9975.0569011826392</c:v>
                </c:pt>
                <c:pt idx="7211" formatCode="#,##0.0">
                  <c:v>9296.2270350431409</c:v>
                </c:pt>
                <c:pt idx="7212" formatCode="#,##0.0">
                  <c:v>9027.3167276276599</c:v>
                </c:pt>
                <c:pt idx="7213" formatCode="#,##0.0">
                  <c:v>8462.0171388354793</c:v>
                </c:pt>
                <c:pt idx="7214" formatCode="#,##0.0">
                  <c:v>14883.2030148139</c:v>
                </c:pt>
                <c:pt idx="7215" formatCode="#,##0.0">
                  <c:v>19894.302384957798</c:v>
                </c:pt>
                <c:pt idx="7216" formatCode="#,##0.0">
                  <c:v>9668.4510569391896</c:v>
                </c:pt>
                <c:pt idx="7217" formatCode="#,##0.0">
                  <c:v>14684.473498670701</c:v>
                </c:pt>
                <c:pt idx="7218" formatCode="#,##0.0">
                  <c:v>8301.1865581948605</c:v>
                </c:pt>
                <c:pt idx="7219" formatCode="#,##0.0">
                  <c:v>8741.83970114978</c:v>
                </c:pt>
                <c:pt idx="7220" formatCode="#,##0.0">
                  <c:v>9974.01049721858</c:v>
                </c:pt>
                <c:pt idx="7221" formatCode="#,##0.0">
                  <c:v>9715.1169962366093</c:v>
                </c:pt>
                <c:pt idx="7222" formatCode="#,##0.0">
                  <c:v>9594.4038945811008</c:v>
                </c:pt>
                <c:pt idx="7223" formatCode="#,##0.0">
                  <c:v>8918.8270386341301</c:v>
                </c:pt>
                <c:pt idx="7224" formatCode="#,##0.0">
                  <c:v>11897.7456398951</c:v>
                </c:pt>
                <c:pt idx="7225" formatCode="#,##0.0">
                  <c:v>8915.0811395585806</c:v>
                </c:pt>
                <c:pt idx="7226" formatCode="#,##0.0">
                  <c:v>10349.371488893699</c:v>
                </c:pt>
                <c:pt idx="7227" formatCode="#,##0.0">
                  <c:v>10047.161626289901</c:v>
                </c:pt>
                <c:pt idx="7228" formatCode="#,##0.0">
                  <c:v>20138.4757224809</c:v>
                </c:pt>
                <c:pt idx="7229" formatCode="#,##0.0">
                  <c:v>12829.5396028943</c:v>
                </c:pt>
                <c:pt idx="7230" formatCode="#,##0.0">
                  <c:v>10403.151485247001</c:v>
                </c:pt>
                <c:pt idx="7231" formatCode="#,##0.0">
                  <c:v>10486.541213869499</c:v>
                </c:pt>
                <c:pt idx="7232" formatCode="#,##0.0">
                  <c:v>13198.640948710499</c:v>
                </c:pt>
                <c:pt idx="7233" formatCode="#,##0.0">
                  <c:v>12496.7734380124</c:v>
                </c:pt>
                <c:pt idx="7234" formatCode="#,##0.0">
                  <c:v>11567.7887820379</c:v>
                </c:pt>
                <c:pt idx="7235" formatCode="#,##0.0">
                  <c:v>15868.5431607632</c:v>
                </c:pt>
                <c:pt idx="7236" formatCode="#,##0.0">
                  <c:v>12154.986744947901</c:v>
                </c:pt>
                <c:pt idx="7237" formatCode="#,##0.0">
                  <c:v>11027.5297229269</c:v>
                </c:pt>
                <c:pt idx="7238" formatCode="#,##0.0">
                  <c:v>10237.3640310353</c:v>
                </c:pt>
                <c:pt idx="7239" formatCode="#,##0.0">
                  <c:v>13982.812624976999</c:v>
                </c:pt>
                <c:pt idx="7240" formatCode="#,##0.0">
                  <c:v>11327.688528917401</c:v>
                </c:pt>
                <c:pt idx="7241" formatCode="#,##0.0">
                  <c:v>9226.8335601358995</c:v>
                </c:pt>
                <c:pt idx="7242" formatCode="#,##0.0">
                  <c:v>13349.1834274757</c:v>
                </c:pt>
                <c:pt idx="7243" formatCode="#,##0.0">
                  <c:v>14347.6367513933</c:v>
                </c:pt>
                <c:pt idx="7244" formatCode="#,##0.0">
                  <c:v>12536.8935528778</c:v>
                </c:pt>
                <c:pt idx="7245" formatCode="#,##0.0">
                  <c:v>14829.136714866099</c:v>
                </c:pt>
                <c:pt idx="7246" formatCode="#,##0.0">
                  <c:v>10680.5760329283</c:v>
                </c:pt>
                <c:pt idx="7247" formatCode="#,##0.0">
                  <c:v>8221.2524306961805</c:v>
                </c:pt>
                <c:pt idx="7248" formatCode="#,##0.0">
                  <c:v>8229.0015231498801</c:v>
                </c:pt>
                <c:pt idx="7249" formatCode="#,##0.0">
                  <c:v>10839.6753747486</c:v>
                </c:pt>
                <c:pt idx="7250" formatCode="#,##0.0">
                  <c:v>13429.1759124279</c:v>
                </c:pt>
                <c:pt idx="7251" formatCode="#,##0.0">
                  <c:v>10022.3898172072</c:v>
                </c:pt>
                <c:pt idx="7252" formatCode="#,##0.0">
                  <c:v>8562.0946980193094</c:v>
                </c:pt>
                <c:pt idx="7253" formatCode="#,##0.0">
                  <c:v>12871.945115480101</c:v>
                </c:pt>
                <c:pt idx="7254" formatCode="#,##0.0">
                  <c:v>8874.4534182246207</c:v>
                </c:pt>
                <c:pt idx="7255" formatCode="#,##0.0">
                  <c:v>8448.0213330817296</c:v>
                </c:pt>
                <c:pt idx="7256" formatCode="#,##0.0">
                  <c:v>8284.98231492372</c:v>
                </c:pt>
                <c:pt idx="7257" formatCode="#,##0.0">
                  <c:v>9139.5683204741508</c:v>
                </c:pt>
                <c:pt idx="7258" formatCode="#,##0.0">
                  <c:v>10535.470943934401</c:v>
                </c:pt>
                <c:pt idx="7259" formatCode="#,##0.0">
                  <c:v>17709.899091447802</c:v>
                </c:pt>
                <c:pt idx="7260" formatCode="#,##0.0">
                  <c:v>8344.1763251879693</c:v>
                </c:pt>
                <c:pt idx="7261" formatCode="#,##0.0">
                  <c:v>14386.501085387201</c:v>
                </c:pt>
                <c:pt idx="7262" formatCode="#,##0.0">
                  <c:v>8321.2085425484602</c:v>
                </c:pt>
                <c:pt idx="7263" formatCode="#,##0.0">
                  <c:v>10478.7467894077</c:v>
                </c:pt>
                <c:pt idx="7264" formatCode="#,##0.0">
                  <c:v>8921.8419269017795</c:v>
                </c:pt>
                <c:pt idx="7265" formatCode="#,##0.0">
                  <c:v>8507.2254146629002</c:v>
                </c:pt>
                <c:pt idx="7266" formatCode="#,##0.0">
                  <c:v>9614.0803862529192</c:v>
                </c:pt>
                <c:pt idx="7267" formatCode="#,##0.0">
                  <c:v>9117.3292664923902</c:v>
                </c:pt>
                <c:pt idx="7268" formatCode="#,##0.0">
                  <c:v>10829.6379622649</c:v>
                </c:pt>
                <c:pt idx="7269" formatCode="#,##0.0">
                  <c:v>8378.2176151271997</c:v>
                </c:pt>
                <c:pt idx="7270" formatCode="#,##0.0">
                  <c:v>14845.0229508307</c:v>
                </c:pt>
                <c:pt idx="7271" formatCode="#,##0.0">
                  <c:v>9819.4884369856609</c:v>
                </c:pt>
                <c:pt idx="7272" formatCode="#,##0.0">
                  <c:v>12481.1606211771</c:v>
                </c:pt>
                <c:pt idx="7273" formatCode="#,##0.0">
                  <c:v>10615.405009976001</c:v>
                </c:pt>
                <c:pt idx="7274" formatCode="#,##0.0">
                  <c:v>9037.0314852761403</c:v>
                </c:pt>
                <c:pt idx="7275" formatCode="#,##0.0">
                  <c:v>14230.1965606676</c:v>
                </c:pt>
                <c:pt idx="7276" formatCode="#,##0.0">
                  <c:v>12372.4773392323</c:v>
                </c:pt>
                <c:pt idx="7277" formatCode="#,##0.0">
                  <c:v>10658.9306016185</c:v>
                </c:pt>
                <c:pt idx="7278" formatCode="#,##0.0">
                  <c:v>9555.3353768986199</c:v>
                </c:pt>
                <c:pt idx="7279" formatCode="#,##0.0">
                  <c:v>9176.3577569206991</c:v>
                </c:pt>
                <c:pt idx="7280" formatCode="#,##0.0">
                  <c:v>9780.4040220828701</c:v>
                </c:pt>
                <c:pt idx="7281" formatCode="#,##0.0">
                  <c:v>12175.406308298099</c:v>
                </c:pt>
                <c:pt idx="7282" formatCode="#,##0.0">
                  <c:v>8900.3519601949392</c:v>
                </c:pt>
                <c:pt idx="7283" formatCode="#,##0.0">
                  <c:v>11500.291407319901</c:v>
                </c:pt>
                <c:pt idx="7284" formatCode="#,##0.0">
                  <c:v>9031.9829129747795</c:v>
                </c:pt>
                <c:pt idx="7285" formatCode="#,##0.0">
                  <c:v>8612.8305064927408</c:v>
                </c:pt>
                <c:pt idx="7286" formatCode="#,##0.0">
                  <c:v>11360.0455003563</c:v>
                </c:pt>
                <c:pt idx="7287" formatCode="#,##0.0">
                  <c:v>16982.007041372901</c:v>
                </c:pt>
                <c:pt idx="7288" formatCode="#,##0.0">
                  <c:v>9355.4568922302296</c:v>
                </c:pt>
                <c:pt idx="7289" formatCode="#,##0.0">
                  <c:v>8405.3165167683801</c:v>
                </c:pt>
                <c:pt idx="7290" formatCode="#,##0.0">
                  <c:v>8326.5663544945601</c:v>
                </c:pt>
                <c:pt idx="7291" formatCode="#,##0.0">
                  <c:v>10827.404992158399</c:v>
                </c:pt>
                <c:pt idx="7292" formatCode="#,##0.0">
                  <c:v>16781.995506549301</c:v>
                </c:pt>
                <c:pt idx="7293" formatCode="#,##0.0">
                  <c:v>10671.8649581381</c:v>
                </c:pt>
                <c:pt idx="7294" formatCode="#,##0.0">
                  <c:v>13032.466781540001</c:v>
                </c:pt>
                <c:pt idx="7295" formatCode="#,##0.0">
                  <c:v>8234.6581909001998</c:v>
                </c:pt>
                <c:pt idx="7296" formatCode="#,##0.0">
                  <c:v>9573.0631363343091</c:v>
                </c:pt>
                <c:pt idx="7297" formatCode="#,##0.0">
                  <c:v>9496.7262749388301</c:v>
                </c:pt>
                <c:pt idx="7298" formatCode="#,##0.0">
                  <c:v>10442.8176922941</c:v>
                </c:pt>
                <c:pt idx="7299" formatCode="#,##0.0">
                  <c:v>9035.2619684671699</c:v>
                </c:pt>
                <c:pt idx="7300" formatCode="#,##0.0">
                  <c:v>11492.574908203</c:v>
                </c:pt>
                <c:pt idx="7301" formatCode="#,##0.0">
                  <c:v>9423.2520238060806</c:v>
                </c:pt>
                <c:pt idx="7302" formatCode="#,##0.0">
                  <c:v>16224.2806812901</c:v>
                </c:pt>
                <c:pt idx="7303" formatCode="#,##0.0">
                  <c:v>13839.992908755001</c:v>
                </c:pt>
                <c:pt idx="7304" formatCode="#,##0.0">
                  <c:v>13567.246674317401</c:v>
                </c:pt>
                <c:pt idx="7305" formatCode="#,##0.0">
                  <c:v>9048.1164299908705</c:v>
                </c:pt>
                <c:pt idx="7306" formatCode="#,##0.0">
                  <c:v>10229.630415580301</c:v>
                </c:pt>
                <c:pt idx="7307" formatCode="#,##0.0">
                  <c:v>9668.5058659171991</c:v>
                </c:pt>
                <c:pt idx="7308" formatCode="#,##0.0">
                  <c:v>8626.8734025296108</c:v>
                </c:pt>
                <c:pt idx="7309" formatCode="#,##0.0">
                  <c:v>8998.5705888135199</c:v>
                </c:pt>
                <c:pt idx="7310" formatCode="#,##0.0">
                  <c:v>8167.3002704052396</c:v>
                </c:pt>
                <c:pt idx="7311" formatCode="#,##0.0">
                  <c:v>15046.1270270108</c:v>
                </c:pt>
                <c:pt idx="7312" formatCode="#,##0.0">
                  <c:v>11332.0761534303</c:v>
                </c:pt>
                <c:pt idx="7313" formatCode="#,##0.0">
                  <c:v>8452.2639444103206</c:v>
                </c:pt>
                <c:pt idx="7314" formatCode="#,##0.0">
                  <c:v>8713.7731689867396</c:v>
                </c:pt>
                <c:pt idx="7315" formatCode="#,##0.0">
                  <c:v>8277.1674136375696</c:v>
                </c:pt>
                <c:pt idx="7316" formatCode="#,##0.0">
                  <c:v>10303.3443511113</c:v>
                </c:pt>
                <c:pt idx="7317" formatCode="#,##0.0">
                  <c:v>9430.2144420270397</c:v>
                </c:pt>
                <c:pt idx="7318" formatCode="#,##0.0">
                  <c:v>11246.5031341862</c:v>
                </c:pt>
                <c:pt idx="7319" formatCode="#,##0.0">
                  <c:v>10714.729863215</c:v>
                </c:pt>
                <c:pt idx="7320" formatCode="#,##0.0">
                  <c:v>9213.6611174749505</c:v>
                </c:pt>
                <c:pt idx="7321" formatCode="#,##0.0">
                  <c:v>8950.5492344132908</c:v>
                </c:pt>
                <c:pt idx="7322" formatCode="#,##0.0">
                  <c:v>9270.1906652443195</c:v>
                </c:pt>
                <c:pt idx="7323" formatCode="#,##0.0">
                  <c:v>8747.80210620047</c:v>
                </c:pt>
                <c:pt idx="7324" formatCode="#,##0.0">
                  <c:v>10508.2954335917</c:v>
                </c:pt>
                <c:pt idx="7325" formatCode="#,##0.0">
                  <c:v>11450.6342818556</c:v>
                </c:pt>
                <c:pt idx="7326" formatCode="#,##0.0">
                  <c:v>10074.483471866501</c:v>
                </c:pt>
                <c:pt idx="7327" formatCode="#,##0.0">
                  <c:v>9360.0508427389304</c:v>
                </c:pt>
                <c:pt idx="7328" formatCode="#,##0.0">
                  <c:v>9395.8786909105092</c:v>
                </c:pt>
                <c:pt idx="7329" formatCode="#,##0.0">
                  <c:v>11852.177053016199</c:v>
                </c:pt>
                <c:pt idx="7330" formatCode="#,##0.0">
                  <c:v>12355.0133688676</c:v>
                </c:pt>
                <c:pt idx="7331" formatCode="#,##0.0">
                  <c:v>8641.97984898701</c:v>
                </c:pt>
                <c:pt idx="7332" formatCode="#,##0.0">
                  <c:v>10808.7055849096</c:v>
                </c:pt>
                <c:pt idx="7333" formatCode="#,##0.0">
                  <c:v>9238.2391493213909</c:v>
                </c:pt>
                <c:pt idx="7334" formatCode="#,##0.0">
                  <c:v>9661.3842058860901</c:v>
                </c:pt>
                <c:pt idx="7335" formatCode="#,##0.0">
                  <c:v>8920.5237533879699</c:v>
                </c:pt>
                <c:pt idx="7336" formatCode="#,##0.0">
                  <c:v>8613.0020222173007</c:v>
                </c:pt>
                <c:pt idx="7337" formatCode="#,##0.0">
                  <c:v>13270.6374921877</c:v>
                </c:pt>
                <c:pt idx="7338" formatCode="#,##0.0">
                  <c:v>12376.749607035201</c:v>
                </c:pt>
                <c:pt idx="7339" formatCode="#,##0.0">
                  <c:v>8768.2563552277406</c:v>
                </c:pt>
                <c:pt idx="7340" formatCode="#,##0.0">
                  <c:v>10953.847403431901</c:v>
                </c:pt>
                <c:pt idx="7341" formatCode="#,##0.0">
                  <c:v>11082.996372465301</c:v>
                </c:pt>
                <c:pt idx="7342" formatCode="#,##0.0">
                  <c:v>12172.009551342</c:v>
                </c:pt>
                <c:pt idx="7343" formatCode="#,##0.0">
                  <c:v>11038.1399170407</c:v>
                </c:pt>
                <c:pt idx="7344" formatCode="#,##0.0">
                  <c:v>8593.2355183873497</c:v>
                </c:pt>
                <c:pt idx="7345" formatCode="#,##0.0">
                  <c:v>11370.269707246</c:v>
                </c:pt>
                <c:pt idx="7346" formatCode="#,##0.0">
                  <c:v>9370.6223340122197</c:v>
                </c:pt>
                <c:pt idx="7347" formatCode="#,##0.0">
                  <c:v>8214.8244518497395</c:v>
                </c:pt>
                <c:pt idx="7348" formatCode="#,##0.0">
                  <c:v>8212.7639439573304</c:v>
                </c:pt>
                <c:pt idx="7349" formatCode="#,##0.0">
                  <c:v>8398.3594412370494</c:v>
                </c:pt>
                <c:pt idx="7350" formatCode="#,##0.0">
                  <c:v>14224.448602917601</c:v>
                </c:pt>
                <c:pt idx="7351" formatCode="#,##0.0">
                  <c:v>9921.2857915423701</c:v>
                </c:pt>
                <c:pt idx="7352" formatCode="#,##0.0">
                  <c:v>8304.0956686245809</c:v>
                </c:pt>
                <c:pt idx="7353" formatCode="#,##0.0">
                  <c:v>11910.060403441399</c:v>
                </c:pt>
                <c:pt idx="7354" formatCode="#,##0.0">
                  <c:v>8548.1049881302097</c:v>
                </c:pt>
                <c:pt idx="7355" formatCode="#,##0.0">
                  <c:v>8483.4877078280206</c:v>
                </c:pt>
                <c:pt idx="7356" formatCode="#,##0.0">
                  <c:v>10797.3012508876</c:v>
                </c:pt>
                <c:pt idx="7357" formatCode="#,##0.0">
                  <c:v>9245.8554827799599</c:v>
                </c:pt>
                <c:pt idx="7358" formatCode="#,##0.0">
                  <c:v>13119.264790641801</c:v>
                </c:pt>
                <c:pt idx="7359" formatCode="#,##0.0">
                  <c:v>11081.778575182099</c:v>
                </c:pt>
                <c:pt idx="7360" formatCode="#,##0.0">
                  <c:v>13480.9726633953</c:v>
                </c:pt>
                <c:pt idx="7361" formatCode="#,##0.0">
                  <c:v>9390.3658848168307</c:v>
                </c:pt>
                <c:pt idx="7362" formatCode="#,##0.0">
                  <c:v>8745.6913081734401</c:v>
                </c:pt>
                <c:pt idx="7363" formatCode="#,##0.0">
                  <c:v>9329.7547575183798</c:v>
                </c:pt>
                <c:pt idx="7364" formatCode="#,##0.0">
                  <c:v>8196.2114816921694</c:v>
                </c:pt>
                <c:pt idx="7365" formatCode="#,##0.0">
                  <c:v>9325.6582621383004</c:v>
                </c:pt>
                <c:pt idx="7366" formatCode="#,##0.0">
                  <c:v>8597.4753582987105</c:v>
                </c:pt>
                <c:pt idx="7367" formatCode="#,##0.0">
                  <c:v>8375.5869123899702</c:v>
                </c:pt>
                <c:pt idx="7368" formatCode="#,##0.0">
                  <c:v>12164.539956103999</c:v>
                </c:pt>
                <c:pt idx="7369" formatCode="#,##0.0">
                  <c:v>9447.1238330943997</c:v>
                </c:pt>
                <c:pt idx="7370" formatCode="#,##0.0">
                  <c:v>8876.95237303264</c:v>
                </c:pt>
                <c:pt idx="7371" formatCode="#,##0.0">
                  <c:v>13445.0477123604</c:v>
                </c:pt>
                <c:pt idx="7372" formatCode="#,##0.0">
                  <c:v>11586.580932397101</c:v>
                </c:pt>
                <c:pt idx="7373" formatCode="#,##0.0">
                  <c:v>15619.5115387074</c:v>
                </c:pt>
                <c:pt idx="7374" formatCode="#,##0.0">
                  <c:v>9937.8159319163206</c:v>
                </c:pt>
                <c:pt idx="7375" formatCode="#,##0.0">
                  <c:v>13616.8911899465</c:v>
                </c:pt>
                <c:pt idx="7376" formatCode="#,##0.0">
                  <c:v>10138.0573823412</c:v>
                </c:pt>
                <c:pt idx="7377" formatCode="#,##0.0">
                  <c:v>9924.2471629461597</c:v>
                </c:pt>
                <c:pt idx="7378" formatCode="#,##0.0">
                  <c:v>13210.481912376599</c:v>
                </c:pt>
                <c:pt idx="7379" formatCode="#,##0.0">
                  <c:v>8657.1960893261494</c:v>
                </c:pt>
                <c:pt idx="7380" formatCode="#,##0.0">
                  <c:v>13166.4514082854</c:v>
                </c:pt>
                <c:pt idx="7381" formatCode="#,##0.0">
                  <c:v>9919.0958636366395</c:v>
                </c:pt>
                <c:pt idx="7382" formatCode="#,##0.0">
                  <c:v>10657.657300578499</c:v>
                </c:pt>
                <c:pt idx="7383" formatCode="#,##0.0">
                  <c:v>9441.3550690430202</c:v>
                </c:pt>
                <c:pt idx="7384" formatCode="#,##0.0">
                  <c:v>11061.5717746219</c:v>
                </c:pt>
                <c:pt idx="7385" formatCode="#,##0.0">
                  <c:v>9974.2591997327199</c:v>
                </c:pt>
                <c:pt idx="7386" formatCode="#,##0.0">
                  <c:v>11200.45859864</c:v>
                </c:pt>
                <c:pt idx="7387" formatCode="#,##0.0">
                  <c:v>14892.250132277401</c:v>
                </c:pt>
                <c:pt idx="7388" formatCode="#,##0.0">
                  <c:v>12811.755406354599</c:v>
                </c:pt>
                <c:pt idx="7389" formatCode="#,##0.0">
                  <c:v>10407.9816123973</c:v>
                </c:pt>
                <c:pt idx="7390" formatCode="#,##0.0">
                  <c:v>13111.9497381533</c:v>
                </c:pt>
                <c:pt idx="7391" formatCode="#,##0.0">
                  <c:v>9344.4086498737197</c:v>
                </c:pt>
                <c:pt idx="7392" formatCode="#,##0.0">
                  <c:v>8898.8352681935503</c:v>
                </c:pt>
                <c:pt idx="7393" formatCode="#,##0.0">
                  <c:v>9855.4551902358107</c:v>
                </c:pt>
                <c:pt idx="7394" formatCode="#,##0.0">
                  <c:v>12504.814866895</c:v>
                </c:pt>
                <c:pt idx="7395" formatCode="#,##0.0">
                  <c:v>9346.2970682446303</c:v>
                </c:pt>
                <c:pt idx="7396" formatCode="#,##0.0">
                  <c:v>12804.7531978435</c:v>
                </c:pt>
                <c:pt idx="7397" formatCode="#,##0.0">
                  <c:v>10943.499587140201</c:v>
                </c:pt>
                <c:pt idx="7398" formatCode="#,##0.0">
                  <c:v>10031.811041970799</c:v>
                </c:pt>
                <c:pt idx="7399" formatCode="#,##0.0">
                  <c:v>8731.0012316791308</c:v>
                </c:pt>
                <c:pt idx="7400" formatCode="#,##0.0">
                  <c:v>11172.1418925218</c:v>
                </c:pt>
                <c:pt idx="7401" formatCode="#,##0.0">
                  <c:v>8226.1450403118106</c:v>
                </c:pt>
                <c:pt idx="7402" formatCode="#,##0.0">
                  <c:v>11808.3314909696</c:v>
                </c:pt>
                <c:pt idx="7403" formatCode="#,##0.0">
                  <c:v>8665.4880924861209</c:v>
                </c:pt>
                <c:pt idx="7404" formatCode="#,##0.0">
                  <c:v>8627.5481066871507</c:v>
                </c:pt>
                <c:pt idx="7405" formatCode="#,##0.0">
                  <c:v>9589.4881275849002</c:v>
                </c:pt>
                <c:pt idx="7406" formatCode="#,##0.0">
                  <c:v>9181.0188749189492</c:v>
                </c:pt>
                <c:pt idx="7407" formatCode="#,##0.0">
                  <c:v>14030.355109038001</c:v>
                </c:pt>
                <c:pt idx="7408" formatCode="#,##0.0">
                  <c:v>11683.473738631399</c:v>
                </c:pt>
                <c:pt idx="7409" formatCode="#,##0.0">
                  <c:v>9291.7210826125793</c:v>
                </c:pt>
                <c:pt idx="7410" formatCode="#,##0.0">
                  <c:v>14307.420036239</c:v>
                </c:pt>
                <c:pt idx="7411" formatCode="#,##0.0">
                  <c:v>10986.7042831464</c:v>
                </c:pt>
                <c:pt idx="7412" formatCode="#,##0.0">
                  <c:v>10329.706504445099</c:v>
                </c:pt>
                <c:pt idx="7413" formatCode="#,##0.0">
                  <c:v>10224.867952942899</c:v>
                </c:pt>
                <c:pt idx="7414" formatCode="#,##0.0">
                  <c:v>12254.4611269876</c:v>
                </c:pt>
                <c:pt idx="7415" formatCode="#,##0.0">
                  <c:v>14439.500064526799</c:v>
                </c:pt>
                <c:pt idx="7416" formatCode="#,##0.0">
                  <c:v>10333.431305645199</c:v>
                </c:pt>
                <c:pt idx="7417" formatCode="#,##0.0">
                  <c:v>14695.5408209953</c:v>
                </c:pt>
                <c:pt idx="7418" formatCode="#,##0.0">
                  <c:v>11929.22235443</c:v>
                </c:pt>
                <c:pt idx="7419" formatCode="#,##0.0">
                  <c:v>8444.5796071884797</c:v>
                </c:pt>
                <c:pt idx="7420" formatCode="#,##0.0">
                  <c:v>8462.9561403363405</c:v>
                </c:pt>
                <c:pt idx="7421" formatCode="#,##0.0">
                  <c:v>8231.0550870590396</c:v>
                </c:pt>
                <c:pt idx="7422" formatCode="#,##0.0">
                  <c:v>8595.3184815495097</c:v>
                </c:pt>
                <c:pt idx="7423" formatCode="#,##0.0">
                  <c:v>9117.9160940864294</c:v>
                </c:pt>
                <c:pt idx="7424" formatCode="#,##0.0">
                  <c:v>9598.0009835401706</c:v>
                </c:pt>
                <c:pt idx="7425" formatCode="#,##0.0">
                  <c:v>14653.671369093299</c:v>
                </c:pt>
                <c:pt idx="7426" formatCode="#,##0.0">
                  <c:v>10464.148884201401</c:v>
                </c:pt>
                <c:pt idx="7427" formatCode="#,##0.0">
                  <c:v>8670.4298593776402</c:v>
                </c:pt>
                <c:pt idx="7428" formatCode="#,##0.0">
                  <c:v>9355.2393119300505</c:v>
                </c:pt>
                <c:pt idx="7429" formatCode="#,##0.0">
                  <c:v>12521.256353196</c:v>
                </c:pt>
                <c:pt idx="7430" formatCode="#,##0.0">
                  <c:v>8598.4025607608291</c:v>
                </c:pt>
                <c:pt idx="7431" formatCode="#,##0.0">
                  <c:v>8182.7791881774301</c:v>
                </c:pt>
                <c:pt idx="7432" formatCode="#,##0.0">
                  <c:v>8164.1360516698896</c:v>
                </c:pt>
                <c:pt idx="7433" formatCode="#,##0.0">
                  <c:v>8691.6688813702094</c:v>
                </c:pt>
                <c:pt idx="7434" formatCode="#,##0.0">
                  <c:v>11280.033364586099</c:v>
                </c:pt>
                <c:pt idx="7435" formatCode="#,##0.0">
                  <c:v>9596.4233802276303</c:v>
                </c:pt>
                <c:pt idx="7436" formatCode="#,##0.0">
                  <c:v>10213.8790886065</c:v>
                </c:pt>
                <c:pt idx="7437" formatCode="#,##0.0">
                  <c:v>13673.809584443299</c:v>
                </c:pt>
                <c:pt idx="7438" formatCode="#,##0.0">
                  <c:v>13813.741686625401</c:v>
                </c:pt>
                <c:pt idx="7439" formatCode="#,##0.0">
                  <c:v>12943.8299486091</c:v>
                </c:pt>
                <c:pt idx="7440" formatCode="#,##0.0">
                  <c:v>11406.786013001099</c:v>
                </c:pt>
                <c:pt idx="7441" formatCode="#,##0.0">
                  <c:v>9919.4495565196503</c:v>
                </c:pt>
                <c:pt idx="7442" formatCode="#,##0.0">
                  <c:v>10602.270693504601</c:v>
                </c:pt>
                <c:pt idx="7443" formatCode="#,##0.0">
                  <c:v>10933.499829763199</c:v>
                </c:pt>
                <c:pt idx="7444" formatCode="#,##0.0">
                  <c:v>11737.344916919899</c:v>
                </c:pt>
                <c:pt idx="7445" formatCode="#,##0.0">
                  <c:v>12283.384092627301</c:v>
                </c:pt>
                <c:pt idx="7446" formatCode="#,##0.0">
                  <c:v>8302.3770468859202</c:v>
                </c:pt>
                <c:pt idx="7447" formatCode="#,##0.0">
                  <c:v>10435.2942740374</c:v>
                </c:pt>
                <c:pt idx="7448" formatCode="#,##0.0">
                  <c:v>18620.760908232201</c:v>
                </c:pt>
                <c:pt idx="7449" formatCode="#,##0.0">
                  <c:v>8480.8404857472506</c:v>
                </c:pt>
                <c:pt idx="7450" formatCode="#,##0.0">
                  <c:v>8227.8992240739499</c:v>
                </c:pt>
                <c:pt idx="7451" formatCode="#,##0.0">
                  <c:v>10112.0797569023</c:v>
                </c:pt>
                <c:pt idx="7452" formatCode="#,##0.0">
                  <c:v>14460.0142735727</c:v>
                </c:pt>
                <c:pt idx="7453" formatCode="#,##0.0">
                  <c:v>10078.442450328301</c:v>
                </c:pt>
                <c:pt idx="7454" formatCode="#,##0.0">
                  <c:v>8662.4582946128103</c:v>
                </c:pt>
                <c:pt idx="7455" formatCode="#,##0.0">
                  <c:v>11466.9138157124</c:v>
                </c:pt>
                <c:pt idx="7456" formatCode="#,##0.0">
                  <c:v>8399.3638534034908</c:v>
                </c:pt>
                <c:pt idx="7457" formatCode="#,##0.0">
                  <c:v>8909.7649628333693</c:v>
                </c:pt>
                <c:pt idx="7458" formatCode="#,##0.0">
                  <c:v>9047.4856721900906</c:v>
                </c:pt>
                <c:pt idx="7459" formatCode="#,##0.0">
                  <c:v>14464.101926101601</c:v>
                </c:pt>
                <c:pt idx="7460" formatCode="#,##0.0">
                  <c:v>9527.72425118713</c:v>
                </c:pt>
                <c:pt idx="7461" formatCode="#,##0.0">
                  <c:v>10186.0180037913</c:v>
                </c:pt>
                <c:pt idx="7462" formatCode="#,##0.0">
                  <c:v>9124.2425475605505</c:v>
                </c:pt>
                <c:pt idx="7463" formatCode="#,##0.0">
                  <c:v>9084.4999496028504</c:v>
                </c:pt>
                <c:pt idx="7464" formatCode="#,##0.0">
                  <c:v>8513.4716257802502</c:v>
                </c:pt>
                <c:pt idx="7465" formatCode="#,##0.0">
                  <c:v>10268.3404671061</c:v>
                </c:pt>
                <c:pt idx="7466" formatCode="#,##0.0">
                  <c:v>8289.8528759000801</c:v>
                </c:pt>
                <c:pt idx="7467" formatCode="#,##0.0">
                  <c:v>11368.953150265201</c:v>
                </c:pt>
                <c:pt idx="7468" formatCode="#,##0.0">
                  <c:v>9108.8411139894997</c:v>
                </c:pt>
                <c:pt idx="7469" formatCode="#,##0.0">
                  <c:v>8805.1975166066204</c:v>
                </c:pt>
                <c:pt idx="7470" formatCode="#,##0.0">
                  <c:v>9355.4727653782902</c:v>
                </c:pt>
                <c:pt idx="7471" formatCode="#,##0.0">
                  <c:v>10589.804812939899</c:v>
                </c:pt>
                <c:pt idx="7472" formatCode="#,##0.0">
                  <c:v>10850.7834754613</c:v>
                </c:pt>
                <c:pt idx="7473" formatCode="#,##0.0">
                  <c:v>10345.226831546001</c:v>
                </c:pt>
                <c:pt idx="7474" formatCode="#,##0.0">
                  <c:v>9354.4437096171296</c:v>
                </c:pt>
                <c:pt idx="7475" formatCode="#,##0.0">
                  <c:v>17312.120479577599</c:v>
                </c:pt>
                <c:pt idx="7476" formatCode="#,##0.0">
                  <c:v>8611.0622368782297</c:v>
                </c:pt>
                <c:pt idx="7477" formatCode="#,##0.0">
                  <c:v>9983.1720638171191</c:v>
                </c:pt>
                <c:pt idx="7478" formatCode="#,##0.0">
                  <c:v>9213.5329612245805</c:v>
                </c:pt>
                <c:pt idx="7479" formatCode="#,##0.0">
                  <c:v>10676.1928324985</c:v>
                </c:pt>
                <c:pt idx="7480" formatCode="#,##0.0">
                  <c:v>8357.4725615450407</c:v>
                </c:pt>
                <c:pt idx="7481" formatCode="#,##0.0">
                  <c:v>8811.3951155194809</c:v>
                </c:pt>
                <c:pt idx="7482" formatCode="#,##0.0">
                  <c:v>9452.0846937574497</c:v>
                </c:pt>
                <c:pt idx="7483" formatCode="#,##0.0">
                  <c:v>11498.231959668699</c:v>
                </c:pt>
                <c:pt idx="7484" formatCode="#,##0.0">
                  <c:v>15698.8062887585</c:v>
                </c:pt>
                <c:pt idx="7485" formatCode="#,##0.0">
                  <c:v>9858.4105297426704</c:v>
                </c:pt>
                <c:pt idx="7486" formatCode="#,##0.0">
                  <c:v>9120.3989508790291</c:v>
                </c:pt>
                <c:pt idx="7487" formatCode="#,##0.0">
                  <c:v>10024.7963434498</c:v>
                </c:pt>
                <c:pt idx="7488" formatCode="#,##0.0">
                  <c:v>9304.0477758699399</c:v>
                </c:pt>
                <c:pt idx="7489" formatCode="#,##0.0">
                  <c:v>8186.4264505356696</c:v>
                </c:pt>
                <c:pt idx="7490" formatCode="#,##0.0">
                  <c:v>9587.6190552004009</c:v>
                </c:pt>
                <c:pt idx="7491" formatCode="#,##0.0">
                  <c:v>17675.429284617501</c:v>
                </c:pt>
                <c:pt idx="7492" formatCode="#,##0.0">
                  <c:v>9594.8863484656595</c:v>
                </c:pt>
                <c:pt idx="7493" formatCode="#,##0.0">
                  <c:v>13595.5894617428</c:v>
                </c:pt>
                <c:pt idx="7494" formatCode="#,##0.0">
                  <c:v>9704.0250535120704</c:v>
                </c:pt>
                <c:pt idx="7495" formatCode="#,##0.0">
                  <c:v>11101.663643048299</c:v>
                </c:pt>
                <c:pt idx="7496" formatCode="#,##0.0">
                  <c:v>15578.9377259926</c:v>
                </c:pt>
                <c:pt idx="7497" formatCode="#,##0.0">
                  <c:v>8335.7629809869704</c:v>
                </c:pt>
                <c:pt idx="7498" formatCode="#,##0.0">
                  <c:v>9328.1614191980407</c:v>
                </c:pt>
                <c:pt idx="7499" formatCode="#,##0.0">
                  <c:v>8223.6282848238006</c:v>
                </c:pt>
                <c:pt idx="7500" formatCode="#,##0.0">
                  <c:v>11199.7681326865</c:v>
                </c:pt>
                <c:pt idx="7501" formatCode="#,##0.0">
                  <c:v>9734.0697098676992</c:v>
                </c:pt>
                <c:pt idx="7502" formatCode="#,##0.0">
                  <c:v>8688.5808572714905</c:v>
                </c:pt>
                <c:pt idx="7503" formatCode="#,##0.0">
                  <c:v>9182.4721121566909</c:v>
                </c:pt>
                <c:pt idx="7504" formatCode="#,##0.0">
                  <c:v>13866.108494714001</c:v>
                </c:pt>
                <c:pt idx="7505" formatCode="#,##0.0">
                  <c:v>10081.7807086006</c:v>
                </c:pt>
                <c:pt idx="7506" formatCode="#,##0.0">
                  <c:v>10932.4116585069</c:v>
                </c:pt>
                <c:pt idx="7507" formatCode="#,##0.0">
                  <c:v>12034.644639251899</c:v>
                </c:pt>
                <c:pt idx="7508" formatCode="#,##0.0">
                  <c:v>8897.3728096695104</c:v>
                </c:pt>
                <c:pt idx="7509" formatCode="#,##0.0">
                  <c:v>15433.1833984801</c:v>
                </c:pt>
                <c:pt idx="7510" formatCode="#,##0.0">
                  <c:v>14808.428822844</c:v>
                </c:pt>
                <c:pt idx="7511" formatCode="#,##0.0">
                  <c:v>13821.602689956801</c:v>
                </c:pt>
                <c:pt idx="7512" formatCode="#,##0.0">
                  <c:v>8784.3843779387207</c:v>
                </c:pt>
                <c:pt idx="7513" formatCode="#,##0.0">
                  <c:v>17063.839365322499</c:v>
                </c:pt>
                <c:pt idx="7514" formatCode="#,##0.0">
                  <c:v>10588.629838389301</c:v>
                </c:pt>
                <c:pt idx="7515" formatCode="#,##0.0">
                  <c:v>16238.0768076239</c:v>
                </c:pt>
                <c:pt idx="7516" formatCode="#,##0.0">
                  <c:v>8363.1146576417905</c:v>
                </c:pt>
                <c:pt idx="7517" formatCode="#,##0.0">
                  <c:v>13081.1920387476</c:v>
                </c:pt>
                <c:pt idx="7518" formatCode="#,##0.0">
                  <c:v>10201.060007931899</c:v>
                </c:pt>
                <c:pt idx="7519" formatCode="#,##0.0">
                  <c:v>9588.1796316302098</c:v>
                </c:pt>
                <c:pt idx="7520" formatCode="#,##0.0">
                  <c:v>8531.4667958792597</c:v>
                </c:pt>
                <c:pt idx="7521" formatCode="#,##0.0">
                  <c:v>10397.233095695199</c:v>
                </c:pt>
                <c:pt idx="7522" formatCode="#,##0.0">
                  <c:v>9609.4158740573494</c:v>
                </c:pt>
                <c:pt idx="7523" formatCode="#,##0.0">
                  <c:v>9188.3525182147805</c:v>
                </c:pt>
                <c:pt idx="7524" formatCode="#,##0.0">
                  <c:v>14431.074406861801</c:v>
                </c:pt>
                <c:pt idx="7525" formatCode="#,##0.0">
                  <c:v>15692.131217594901</c:v>
                </c:pt>
                <c:pt idx="7526" formatCode="#,##0.0">
                  <c:v>20456.457654701899</c:v>
                </c:pt>
                <c:pt idx="7527" formatCode="#,##0.0">
                  <c:v>9040.1795344604598</c:v>
                </c:pt>
                <c:pt idx="7528" formatCode="#,##0.0">
                  <c:v>11039.4322015547</c:v>
                </c:pt>
                <c:pt idx="7529" formatCode="#,##0.0">
                  <c:v>8316.4107100907495</c:v>
                </c:pt>
                <c:pt idx="7530" formatCode="#,##0.0">
                  <c:v>8594.75220354665</c:v>
                </c:pt>
                <c:pt idx="7531" formatCode="#,##0.0">
                  <c:v>9092.8679680128007</c:v>
                </c:pt>
                <c:pt idx="7532" formatCode="#,##0.0">
                  <c:v>15144.516864135099</c:v>
                </c:pt>
                <c:pt idx="7533" formatCode="#,##0.0">
                  <c:v>8577.6574400713398</c:v>
                </c:pt>
                <c:pt idx="7534" formatCode="#,##0.0">
                  <c:v>15017.2577384533</c:v>
                </c:pt>
                <c:pt idx="7535" formatCode="#,##0.0">
                  <c:v>11508.7281968969</c:v>
                </c:pt>
                <c:pt idx="7536" formatCode="#,##0.0">
                  <c:v>10916.4449105934</c:v>
                </c:pt>
                <c:pt idx="7537" formatCode="#,##0.0">
                  <c:v>11570.331911761299</c:v>
                </c:pt>
                <c:pt idx="7538" formatCode="#,##0.0">
                  <c:v>10682.8627633173</c:v>
                </c:pt>
                <c:pt idx="7539" formatCode="#,##0.0">
                  <c:v>14398.4570868065</c:v>
                </c:pt>
                <c:pt idx="7540" formatCode="#,##0.0">
                  <c:v>8631.7151667124599</c:v>
                </c:pt>
                <c:pt idx="7541" formatCode="#,##0.0">
                  <c:v>8912.8071094365296</c:v>
                </c:pt>
                <c:pt idx="7542" formatCode="#,##0.0">
                  <c:v>8257.5826538817</c:v>
                </c:pt>
                <c:pt idx="7543" formatCode="#,##0.0">
                  <c:v>9566.7602248060903</c:v>
                </c:pt>
                <c:pt idx="7544" formatCode="#,##0.0">
                  <c:v>10170.981193109699</c:v>
                </c:pt>
                <c:pt idx="7545" formatCode="#,##0.0">
                  <c:v>13442.3496314448</c:v>
                </c:pt>
                <c:pt idx="7546" formatCode="#,##0.0">
                  <c:v>15040.8848346491</c:v>
                </c:pt>
                <c:pt idx="7547" formatCode="#,##0.0">
                  <c:v>9626.4774845197207</c:v>
                </c:pt>
                <c:pt idx="7548" formatCode="#,##0.0">
                  <c:v>8173.66395695133</c:v>
                </c:pt>
                <c:pt idx="7549" formatCode="#,##0.0">
                  <c:v>10484.5739095465</c:v>
                </c:pt>
                <c:pt idx="7550" formatCode="#,##0.0">
                  <c:v>8210.5924610560596</c:v>
                </c:pt>
                <c:pt idx="7551" formatCode="#,##0.0">
                  <c:v>17051.088721824599</c:v>
                </c:pt>
                <c:pt idx="7552" formatCode="#,##0.0">
                  <c:v>8372.6392740572792</c:v>
                </c:pt>
                <c:pt idx="7553" formatCode="#,##0.0">
                  <c:v>13029.458256555499</c:v>
                </c:pt>
                <c:pt idx="7554" formatCode="#,##0.0">
                  <c:v>12404.9486867835</c:v>
                </c:pt>
                <c:pt idx="7555" formatCode="#,##0.0">
                  <c:v>12403.4108629205</c:v>
                </c:pt>
                <c:pt idx="7556" formatCode="#,##0.0">
                  <c:v>9146.8791809271806</c:v>
                </c:pt>
                <c:pt idx="7557" formatCode="#,##0.0">
                  <c:v>8265.0333251758293</c:v>
                </c:pt>
                <c:pt idx="7558" formatCode="#,##0.0">
                  <c:v>11354.1046031118</c:v>
                </c:pt>
                <c:pt idx="7559" formatCode="#,##0.0">
                  <c:v>8837.6045036939704</c:v>
                </c:pt>
                <c:pt idx="7560" formatCode="#,##0.0">
                  <c:v>10999.642415905701</c:v>
                </c:pt>
                <c:pt idx="7561" formatCode="#,##0.0">
                  <c:v>9098.0657693469093</c:v>
                </c:pt>
                <c:pt idx="7562" formatCode="#,##0.0">
                  <c:v>9797.1666594872095</c:v>
                </c:pt>
                <c:pt idx="7563" formatCode="#,##0.0">
                  <c:v>8440.3269078350204</c:v>
                </c:pt>
                <c:pt idx="7564" formatCode="#,##0.0">
                  <c:v>11267.969674866499</c:v>
                </c:pt>
                <c:pt idx="7565" formatCode="#,##0.0">
                  <c:v>15683.646650373201</c:v>
                </c:pt>
                <c:pt idx="7566" formatCode="#,##0.0">
                  <c:v>15326.263076651199</c:v>
                </c:pt>
                <c:pt idx="7567" formatCode="#,##0.0">
                  <c:v>14872.1126706249</c:v>
                </c:pt>
                <c:pt idx="7568" formatCode="#,##0.0">
                  <c:v>14330.2841062153</c:v>
                </c:pt>
                <c:pt idx="7569" formatCode="#,##0.0">
                  <c:v>10560.8398101367</c:v>
                </c:pt>
                <c:pt idx="7570" formatCode="#,##0.0">
                  <c:v>8737.2622245437506</c:v>
                </c:pt>
                <c:pt idx="7571" formatCode="#,##0.0">
                  <c:v>9589.7318580923202</c:v>
                </c:pt>
                <c:pt idx="7572" formatCode="#,##0.0">
                  <c:v>9660.8992443938205</c:v>
                </c:pt>
                <c:pt idx="7573" formatCode="#,##0.0">
                  <c:v>8719.4334361650908</c:v>
                </c:pt>
                <c:pt idx="7574" formatCode="#,##0.0">
                  <c:v>9527.9125990253306</c:v>
                </c:pt>
                <c:pt idx="7575" formatCode="#,##0.0">
                  <c:v>8342.7519000190205</c:v>
                </c:pt>
                <c:pt idx="7576" formatCode="#,##0.0">
                  <c:v>8824.6187269905495</c:v>
                </c:pt>
                <c:pt idx="7577" formatCode="#,##0.0">
                  <c:v>20964.6764746263</c:v>
                </c:pt>
                <c:pt idx="7578" formatCode="#,##0.0">
                  <c:v>13461.2577717608</c:v>
                </c:pt>
                <c:pt idx="7579" formatCode="#,##0.0">
                  <c:v>16166.3671514249</c:v>
                </c:pt>
                <c:pt idx="7580" formatCode="#,##0.0">
                  <c:v>9116.5133565051601</c:v>
                </c:pt>
                <c:pt idx="7581" formatCode="#,##0.0">
                  <c:v>14232.216564710099</c:v>
                </c:pt>
                <c:pt idx="7582" formatCode="#,##0.0">
                  <c:v>11794.957630402099</c:v>
                </c:pt>
                <c:pt idx="7583" formatCode="#,##0.0">
                  <c:v>14615.9972845423</c:v>
                </c:pt>
                <c:pt idx="7584" formatCode="#,##0.0">
                  <c:v>9309.8083216806808</c:v>
                </c:pt>
                <c:pt idx="7585" formatCode="#,##0.0">
                  <c:v>8703.1034805410309</c:v>
                </c:pt>
                <c:pt idx="7586" formatCode="#,##0.0">
                  <c:v>10782.740946691099</c:v>
                </c:pt>
                <c:pt idx="7587" formatCode="#,##0.0">
                  <c:v>10582.931779471801</c:v>
                </c:pt>
                <c:pt idx="7588" formatCode="#,##0.0">
                  <c:v>8710.2096846348995</c:v>
                </c:pt>
                <c:pt idx="7589" formatCode="#,##0.0">
                  <c:v>12668.7842954197</c:v>
                </c:pt>
                <c:pt idx="7590" formatCode="#,##0.0">
                  <c:v>10782.186294290001</c:v>
                </c:pt>
                <c:pt idx="7591" formatCode="#,##0.0">
                  <c:v>17531.999932951599</c:v>
                </c:pt>
                <c:pt idx="7592" formatCode="#,##0.0">
                  <c:v>8344.56006306364</c:v>
                </c:pt>
                <c:pt idx="7593" formatCode="#,##0.0">
                  <c:v>11153.080382243001</c:v>
                </c:pt>
                <c:pt idx="7594" formatCode="#,##0.0">
                  <c:v>9223.8446314025605</c:v>
                </c:pt>
                <c:pt idx="7595" formatCode="#,##0.0">
                  <c:v>8268.2089139864893</c:v>
                </c:pt>
                <c:pt idx="7596" formatCode="#,##0.0">
                  <c:v>16874.717773391101</c:v>
                </c:pt>
                <c:pt idx="7597" formatCode="#,##0.0">
                  <c:v>12195.2698913964</c:v>
                </c:pt>
                <c:pt idx="7598" formatCode="#,##0.0">
                  <c:v>9769.4953201999306</c:v>
                </c:pt>
                <c:pt idx="7599" formatCode="#,##0.0">
                  <c:v>10215.656701379499</c:v>
                </c:pt>
                <c:pt idx="7600" formatCode="#,##0.0">
                  <c:v>12445.6335323574</c:v>
                </c:pt>
                <c:pt idx="7601" formatCode="#,##0.0">
                  <c:v>10413.557126405</c:v>
                </c:pt>
                <c:pt idx="7602" formatCode="#,##0.0">
                  <c:v>9798.8083193887996</c:v>
                </c:pt>
                <c:pt idx="7603" formatCode="#,##0.0">
                  <c:v>8214.2980130555898</c:v>
                </c:pt>
                <c:pt idx="7604" formatCode="#,##0.0">
                  <c:v>9219.9497959048495</c:v>
                </c:pt>
                <c:pt idx="7605" formatCode="#,##0.0">
                  <c:v>13031.6302259822</c:v>
                </c:pt>
                <c:pt idx="7606" formatCode="#,##0.0">
                  <c:v>10244.5992057933</c:v>
                </c:pt>
                <c:pt idx="7607" formatCode="#,##0.0">
                  <c:v>8792.3819554306792</c:v>
                </c:pt>
                <c:pt idx="7608" formatCode="#,##0.0">
                  <c:v>9482.1386698093502</c:v>
                </c:pt>
                <c:pt idx="7609" formatCode="#,##0.0">
                  <c:v>9726.8080924376609</c:v>
                </c:pt>
                <c:pt idx="7610" formatCode="#,##0.0">
                  <c:v>9831.2104059598005</c:v>
                </c:pt>
                <c:pt idx="7611" formatCode="#,##0.0">
                  <c:v>9849.9109066536494</c:v>
                </c:pt>
                <c:pt idx="7612" formatCode="#,##0.0">
                  <c:v>12307.565570131001</c:v>
                </c:pt>
                <c:pt idx="7613" formatCode="#,##0.0">
                  <c:v>11224.1103651382</c:v>
                </c:pt>
                <c:pt idx="7614" formatCode="#,##0.0">
                  <c:v>8976.4984575503895</c:v>
                </c:pt>
                <c:pt idx="7615" formatCode="#,##0.0">
                  <c:v>9758.5809367155707</c:v>
                </c:pt>
                <c:pt idx="7616" formatCode="#,##0.0">
                  <c:v>12488.970376350901</c:v>
                </c:pt>
                <c:pt idx="7617" formatCode="#,##0.0">
                  <c:v>11271.208810199299</c:v>
                </c:pt>
                <c:pt idx="7618" formatCode="#,##0.0">
                  <c:v>9857.7503823827792</c:v>
                </c:pt>
                <c:pt idx="7619" formatCode="#,##0.0">
                  <c:v>9813.6327841058701</c:v>
                </c:pt>
                <c:pt idx="7620" formatCode="#,##0.0">
                  <c:v>8889.1139284287292</c:v>
                </c:pt>
                <c:pt idx="7621" formatCode="#,##0.0">
                  <c:v>13621.6515562925</c:v>
                </c:pt>
                <c:pt idx="7622" formatCode="#,##0.0">
                  <c:v>8239.9472833408108</c:v>
                </c:pt>
                <c:pt idx="7623" formatCode="#,##0.0">
                  <c:v>10152.2797920749</c:v>
                </c:pt>
                <c:pt idx="7624" formatCode="#,##0.0">
                  <c:v>9570.7596757541596</c:v>
                </c:pt>
                <c:pt idx="7625" formatCode="#,##0.0">
                  <c:v>8256.8137901517694</c:v>
                </c:pt>
                <c:pt idx="7626" formatCode="#,##0.0">
                  <c:v>11243.6131044495</c:v>
                </c:pt>
                <c:pt idx="7627" formatCode="#,##0.0">
                  <c:v>14364.9275444533</c:v>
                </c:pt>
                <c:pt idx="7628" formatCode="#,##0.0">
                  <c:v>9002.2976291588493</c:v>
                </c:pt>
                <c:pt idx="7629" formatCode="#,##0.0">
                  <c:v>8872.0088533082999</c:v>
                </c:pt>
                <c:pt idx="7630" formatCode="#,##0.0">
                  <c:v>14247.4164837715</c:v>
                </c:pt>
                <c:pt idx="7631" formatCode="#,##0.0">
                  <c:v>11488.1632524829</c:v>
                </c:pt>
                <c:pt idx="7632" formatCode="#,##0.0">
                  <c:v>13162.892840545201</c:v>
                </c:pt>
                <c:pt idx="7633" formatCode="#,##0.0">
                  <c:v>12239.000174623099</c:v>
                </c:pt>
                <c:pt idx="7634" formatCode="#,##0.0">
                  <c:v>9778.4131532085394</c:v>
                </c:pt>
                <c:pt idx="7635" formatCode="#,##0.0">
                  <c:v>11318.637188234799</c:v>
                </c:pt>
                <c:pt idx="7636" formatCode="#,##0.0">
                  <c:v>9481.5119079605392</c:v>
                </c:pt>
                <c:pt idx="7637" formatCode="#,##0.0">
                  <c:v>11497.0370278563</c:v>
                </c:pt>
                <c:pt idx="7638" formatCode="#,##0.0">
                  <c:v>15870.3755585403</c:v>
                </c:pt>
                <c:pt idx="7639" formatCode="#,##0.0">
                  <c:v>8414.3081827310107</c:v>
                </c:pt>
                <c:pt idx="7640" formatCode="#,##0.0">
                  <c:v>8194.3110022545407</c:v>
                </c:pt>
                <c:pt idx="7641" formatCode="#,##0.0">
                  <c:v>11183.944920067301</c:v>
                </c:pt>
                <c:pt idx="7642" formatCode="#,##0.0">
                  <c:v>9617.7408990241202</c:v>
                </c:pt>
                <c:pt idx="7643" formatCode="#,##0.0">
                  <c:v>11808.065576646401</c:v>
                </c:pt>
                <c:pt idx="7644" formatCode="#,##0.0">
                  <c:v>8899.08811724728</c:v>
                </c:pt>
                <c:pt idx="7645" formatCode="#,##0.0">
                  <c:v>10612.45186988</c:v>
                </c:pt>
                <c:pt idx="7646" formatCode="#,##0.0">
                  <c:v>8308.7442189260692</c:v>
                </c:pt>
                <c:pt idx="7647" formatCode="#,##0.0">
                  <c:v>10376.952337606601</c:v>
                </c:pt>
                <c:pt idx="7648" formatCode="#,##0.0">
                  <c:v>11686.067458400001</c:v>
                </c:pt>
                <c:pt idx="7649" formatCode="#,##0.0">
                  <c:v>17182.850596910801</c:v>
                </c:pt>
                <c:pt idx="7650" formatCode="#,##0.0">
                  <c:v>17011.788324667101</c:v>
                </c:pt>
                <c:pt idx="7651" formatCode="#,##0.0">
                  <c:v>11292.1853356013</c:v>
                </c:pt>
                <c:pt idx="7652" formatCode="#,##0.0">
                  <c:v>13853.186864000299</c:v>
                </c:pt>
                <c:pt idx="7653" formatCode="#,##0.0">
                  <c:v>9647.7330902001595</c:v>
                </c:pt>
                <c:pt idx="7654" formatCode="#,##0.0">
                  <c:v>13985.8303951869</c:v>
                </c:pt>
                <c:pt idx="7655" formatCode="#,##0.0">
                  <c:v>11326.884564339</c:v>
                </c:pt>
                <c:pt idx="7656" formatCode="#,##0.0">
                  <c:v>13848.2098676651</c:v>
                </c:pt>
                <c:pt idx="7657" formatCode="#,##0.0">
                  <c:v>10571.8314334978</c:v>
                </c:pt>
                <c:pt idx="7658" formatCode="#,##0.0">
                  <c:v>9609.1650098610407</c:v>
                </c:pt>
                <c:pt idx="7659" formatCode="#,##0.0">
                  <c:v>9406.67509312941</c:v>
                </c:pt>
                <c:pt idx="7660" formatCode="#,##0.0">
                  <c:v>11601.3831031763</c:v>
                </c:pt>
                <c:pt idx="7661" formatCode="#,##0.0">
                  <c:v>10798.6908469916</c:v>
                </c:pt>
                <c:pt idx="7662" formatCode="#,##0.0">
                  <c:v>10397.2873581105</c:v>
                </c:pt>
                <c:pt idx="7663" formatCode="#,##0.0">
                  <c:v>8193.9407613909098</c:v>
                </c:pt>
                <c:pt idx="7664" formatCode="#,##0.0">
                  <c:v>11258.413702007299</c:v>
                </c:pt>
                <c:pt idx="7665" formatCode="#,##0.0">
                  <c:v>10292.658598406</c:v>
                </c:pt>
                <c:pt idx="7666" formatCode="#,##0.0">
                  <c:v>10995.4780087586</c:v>
                </c:pt>
                <c:pt idx="7667" formatCode="#,##0.0">
                  <c:v>10554.940825036099</c:v>
                </c:pt>
                <c:pt idx="7668" formatCode="#,##0.0">
                  <c:v>10895.4693191808</c:v>
                </c:pt>
                <c:pt idx="7669" formatCode="#,##0.0">
                  <c:v>8545.8565283493899</c:v>
                </c:pt>
                <c:pt idx="7670" formatCode="#,##0.0">
                  <c:v>9496.1792537851197</c:v>
                </c:pt>
                <c:pt idx="7671" formatCode="#,##0.0">
                  <c:v>8490.2981385991297</c:v>
                </c:pt>
                <c:pt idx="7672" formatCode="#,##0.0">
                  <c:v>10722.142861934801</c:v>
                </c:pt>
                <c:pt idx="7673" formatCode="#,##0.0">
                  <c:v>10004.8245014936</c:v>
                </c:pt>
                <c:pt idx="7674" formatCode="#,##0.0">
                  <c:v>10482.1817831876</c:v>
                </c:pt>
                <c:pt idx="7675" formatCode="#,##0.0">
                  <c:v>12459.887176898101</c:v>
                </c:pt>
                <c:pt idx="7676" formatCode="#,##0.0">
                  <c:v>13532.1090702773</c:v>
                </c:pt>
                <c:pt idx="7677" formatCode="#,##0.0">
                  <c:v>13107.781563325399</c:v>
                </c:pt>
                <c:pt idx="7678" formatCode="#,##0.0">
                  <c:v>8190.7236927139502</c:v>
                </c:pt>
                <c:pt idx="7679" formatCode="#,##0.0">
                  <c:v>13783.9716603287</c:v>
                </c:pt>
                <c:pt idx="7680" formatCode="#,##0.0">
                  <c:v>16782.253522699801</c:v>
                </c:pt>
                <c:pt idx="7681" formatCode="#,##0.0">
                  <c:v>9936.8266041315601</c:v>
                </c:pt>
                <c:pt idx="7682" formatCode="#,##0.0">
                  <c:v>8582.8126866441708</c:v>
                </c:pt>
                <c:pt idx="7683" formatCode="#,##0.0">
                  <c:v>9819.8170218259093</c:v>
                </c:pt>
                <c:pt idx="7684" formatCode="#,##0.0">
                  <c:v>12851.471878177301</c:v>
                </c:pt>
                <c:pt idx="7685" formatCode="#,##0.0">
                  <c:v>15697.534667955601</c:v>
                </c:pt>
                <c:pt idx="7686" formatCode="#,##0.0">
                  <c:v>16083.905579553</c:v>
                </c:pt>
                <c:pt idx="7687" formatCode="#,##0.0">
                  <c:v>9034.2153539140309</c:v>
                </c:pt>
                <c:pt idx="7688" formatCode="#,##0.0">
                  <c:v>13190.5916457081</c:v>
                </c:pt>
                <c:pt idx="7689" formatCode="#,##0.0">
                  <c:v>9493.3848731119597</c:v>
                </c:pt>
                <c:pt idx="7690" formatCode="#,##0.0">
                  <c:v>14304.9206695632</c:v>
                </c:pt>
                <c:pt idx="7691" formatCode="#,##0.0">
                  <c:v>11534.0389866407</c:v>
                </c:pt>
                <c:pt idx="7692" formatCode="#,##0.0">
                  <c:v>8571.0244551596006</c:v>
                </c:pt>
                <c:pt idx="7693" formatCode="#,##0.0">
                  <c:v>8297.9750846107509</c:v>
                </c:pt>
                <c:pt idx="7694" formatCode="#,##0.0">
                  <c:v>9230.8315234714992</c:v>
                </c:pt>
                <c:pt idx="7695" formatCode="#,##0.0">
                  <c:v>8644.4056072465391</c:v>
                </c:pt>
                <c:pt idx="7696" formatCode="#,##0.0">
                  <c:v>11362.9326635753</c:v>
                </c:pt>
                <c:pt idx="7697" formatCode="#,##0.0">
                  <c:v>11604.587740184999</c:v>
                </c:pt>
                <c:pt idx="7698" formatCode="#,##0.0">
                  <c:v>12589.831815920599</c:v>
                </c:pt>
                <c:pt idx="7699" formatCode="#,##0.0">
                  <c:v>8705.6236665552005</c:v>
                </c:pt>
                <c:pt idx="7700" formatCode="#,##0.0">
                  <c:v>10995.311494993601</c:v>
                </c:pt>
                <c:pt idx="7701" formatCode="#,##0.0">
                  <c:v>10062.2388709813</c:v>
                </c:pt>
                <c:pt idx="7702" formatCode="#,##0.0">
                  <c:v>8939.0566055559302</c:v>
                </c:pt>
                <c:pt idx="7703" formatCode="#,##0.0">
                  <c:v>9469.7151551581901</c:v>
                </c:pt>
                <c:pt idx="7704" formatCode="#,##0.0">
                  <c:v>8612.1950617860402</c:v>
                </c:pt>
                <c:pt idx="7705" formatCode="#,##0.0">
                  <c:v>8173.6788669877296</c:v>
                </c:pt>
                <c:pt idx="7706" formatCode="#,##0.0">
                  <c:v>9738.34209001831</c:v>
                </c:pt>
                <c:pt idx="7707" formatCode="#,##0.0">
                  <c:v>9831.4880966762103</c:v>
                </c:pt>
                <c:pt idx="7708" formatCode="#,##0.0">
                  <c:v>11274.3952400733</c:v>
                </c:pt>
                <c:pt idx="7709" formatCode="#,##0.0">
                  <c:v>11070.663399102999</c:v>
                </c:pt>
                <c:pt idx="7710" formatCode="#,##0.0">
                  <c:v>11217.704260746101</c:v>
                </c:pt>
                <c:pt idx="7711" formatCode="#,##0.0">
                  <c:v>16676.884683444699</c:v>
                </c:pt>
                <c:pt idx="7712" formatCode="#,##0.0">
                  <c:v>12474.844085216801</c:v>
                </c:pt>
                <c:pt idx="7713" formatCode="#,##0.0">
                  <c:v>9369.8444397387793</c:v>
                </c:pt>
                <c:pt idx="7714" formatCode="#,##0.0">
                  <c:v>8287.8825627442202</c:v>
                </c:pt>
                <c:pt idx="7715" formatCode="#,##0.0">
                  <c:v>14170.668547332099</c:v>
                </c:pt>
                <c:pt idx="7716" formatCode="#,##0.0">
                  <c:v>12996.5809305808</c:v>
                </c:pt>
                <c:pt idx="7717" formatCode="#,##0.0">
                  <c:v>16010.0428890859</c:v>
                </c:pt>
                <c:pt idx="7718" formatCode="#,##0.0">
                  <c:v>8160.8376173407996</c:v>
                </c:pt>
                <c:pt idx="7719" formatCode="#,##0.0">
                  <c:v>10100.7927066183</c:v>
                </c:pt>
                <c:pt idx="7720" formatCode="#,##0.0">
                  <c:v>11648.1719470877</c:v>
                </c:pt>
                <c:pt idx="7721" formatCode="#,##0.0">
                  <c:v>8468.8568166984696</c:v>
                </c:pt>
                <c:pt idx="7722" formatCode="#,##0.0">
                  <c:v>10906.3696883393</c:v>
                </c:pt>
                <c:pt idx="7723" formatCode="#,##0.0">
                  <c:v>10686.6436834305</c:v>
                </c:pt>
                <c:pt idx="7724" formatCode="#,##0.0">
                  <c:v>12399.621991550501</c:v>
                </c:pt>
                <c:pt idx="7725" formatCode="#,##0.0">
                  <c:v>8191.4553017887702</c:v>
                </c:pt>
                <c:pt idx="7726" formatCode="#,##0.0">
                  <c:v>8361.9682894090201</c:v>
                </c:pt>
                <c:pt idx="7727" formatCode="#,##0.0">
                  <c:v>11505.079318231999</c:v>
                </c:pt>
                <c:pt idx="7728" formatCode="#,##0.0">
                  <c:v>8794.8151072744495</c:v>
                </c:pt>
                <c:pt idx="7729" formatCode="#,##0.0">
                  <c:v>10186.478802408399</c:v>
                </c:pt>
                <c:pt idx="7730" formatCode="#,##0.0">
                  <c:v>10502.544490155</c:v>
                </c:pt>
                <c:pt idx="7731" formatCode="#,##0.0">
                  <c:v>9567.0114809678398</c:v>
                </c:pt>
                <c:pt idx="7732" formatCode="#,##0.0">
                  <c:v>16653.547575007</c:v>
                </c:pt>
                <c:pt idx="7733" formatCode="#,##0.0">
                  <c:v>8154.4187348605601</c:v>
                </c:pt>
                <c:pt idx="7734" formatCode="#,##0.0">
                  <c:v>9337.4786091506903</c:v>
                </c:pt>
                <c:pt idx="7735" formatCode="#,##0.0">
                  <c:v>9072.3554330430597</c:v>
                </c:pt>
                <c:pt idx="7736" formatCode="#,##0.0">
                  <c:v>10672.493200007</c:v>
                </c:pt>
                <c:pt idx="7737" formatCode="#,##0.0">
                  <c:v>10041.698591086601</c:v>
                </c:pt>
                <c:pt idx="7738" formatCode="#,##0.0">
                  <c:v>14733.288487968701</c:v>
                </c:pt>
                <c:pt idx="7739" formatCode="#,##0.0">
                  <c:v>9393.5247384313898</c:v>
                </c:pt>
                <c:pt idx="7740" formatCode="#,##0.0">
                  <c:v>9167.5691519206794</c:v>
                </c:pt>
                <c:pt idx="7741" formatCode="#,##0.0">
                  <c:v>16031.3280983803</c:v>
                </c:pt>
                <c:pt idx="7742" formatCode="#,##0.0">
                  <c:v>13242.5534631708</c:v>
                </c:pt>
                <c:pt idx="7743" formatCode="#,##0.0">
                  <c:v>8700.61305001254</c:v>
                </c:pt>
                <c:pt idx="7744" formatCode="#,##0.0">
                  <c:v>8658.5129451727898</c:v>
                </c:pt>
                <c:pt idx="7745" formatCode="#,##0.0">
                  <c:v>16529.084464339099</c:v>
                </c:pt>
                <c:pt idx="7746" formatCode="#,##0.0">
                  <c:v>11073.419341319501</c:v>
                </c:pt>
                <c:pt idx="7747" formatCode="#,##0.0">
                  <c:v>10267.370952301</c:v>
                </c:pt>
                <c:pt idx="7748" formatCode="#,##0.0">
                  <c:v>11126.7421360971</c:v>
                </c:pt>
                <c:pt idx="7749" formatCode="#,##0.0">
                  <c:v>9212.0340005096805</c:v>
                </c:pt>
                <c:pt idx="7750" formatCode="#,##0.0">
                  <c:v>8309.8995360770605</c:v>
                </c:pt>
                <c:pt idx="7751" formatCode="#,##0.0">
                  <c:v>10714.8257693371</c:v>
                </c:pt>
                <c:pt idx="7752" formatCode="#,##0.0">
                  <c:v>12684.0440330035</c:v>
                </c:pt>
                <c:pt idx="7753" formatCode="#,##0.0">
                  <c:v>11497.580693478199</c:v>
                </c:pt>
                <c:pt idx="7754" formatCode="#,##0.0">
                  <c:v>12101.3261316267</c:v>
                </c:pt>
                <c:pt idx="7755" formatCode="#,##0.0">
                  <c:v>9586.3464726325292</c:v>
                </c:pt>
                <c:pt idx="7756" formatCode="#,##0.0">
                  <c:v>12539.3400092015</c:v>
                </c:pt>
                <c:pt idx="7757" formatCode="#,##0.0">
                  <c:v>12290.3226966451</c:v>
                </c:pt>
                <c:pt idx="7758" formatCode="#,##0.0">
                  <c:v>11091.652069919999</c:v>
                </c:pt>
                <c:pt idx="7759" formatCode="#,##0.0">
                  <c:v>12709.3134071033</c:v>
                </c:pt>
                <c:pt idx="7760" formatCode="#,##0.0">
                  <c:v>8584.4205187688094</c:v>
                </c:pt>
                <c:pt idx="7761" formatCode="#,##0.0">
                  <c:v>15637.9768290145</c:v>
                </c:pt>
                <c:pt idx="7762" formatCode="#,##0.0">
                  <c:v>8649.0253721271602</c:v>
                </c:pt>
                <c:pt idx="7763" formatCode="#,##0.0">
                  <c:v>12399.0439019392</c:v>
                </c:pt>
                <c:pt idx="7764" formatCode="#,##0.0">
                  <c:v>11332.0597200544</c:v>
                </c:pt>
                <c:pt idx="7765" formatCode="#,##0.0">
                  <c:v>9485.7976107640498</c:v>
                </c:pt>
                <c:pt idx="7766" formatCode="#,##0.0">
                  <c:v>9019.8074067693906</c:v>
                </c:pt>
                <c:pt idx="7767" formatCode="#,##0.0">
                  <c:v>8625.8771584350707</c:v>
                </c:pt>
                <c:pt idx="7768" formatCode="#,##0.0">
                  <c:v>15035.939370747699</c:v>
                </c:pt>
                <c:pt idx="7769" formatCode="#,##0.0">
                  <c:v>17338.858454317698</c:v>
                </c:pt>
                <c:pt idx="7770" formatCode="#,##0.0">
                  <c:v>9081.1184072479991</c:v>
                </c:pt>
                <c:pt idx="7771" formatCode="#,##0.0">
                  <c:v>11237.540323654201</c:v>
                </c:pt>
                <c:pt idx="7772" formatCode="#,##0.0">
                  <c:v>15317.106677257199</c:v>
                </c:pt>
                <c:pt idx="7773" formatCode="#,##0.0">
                  <c:v>8195.9641105422597</c:v>
                </c:pt>
                <c:pt idx="7774" formatCode="#,##0.0">
                  <c:v>11547.786693264399</c:v>
                </c:pt>
                <c:pt idx="7775" formatCode="#,##0.0">
                  <c:v>8559.1784085185009</c:v>
                </c:pt>
                <c:pt idx="7776" formatCode="#,##0.0">
                  <c:v>12196.257760980699</c:v>
                </c:pt>
                <c:pt idx="7777" formatCode="#,##0.0">
                  <c:v>11098.570179357799</c:v>
                </c:pt>
                <c:pt idx="7778" formatCode="#,##0.0">
                  <c:v>12174.030574059499</c:v>
                </c:pt>
                <c:pt idx="7779" formatCode="#,##0.0">
                  <c:v>8832.0776409402806</c:v>
                </c:pt>
                <c:pt idx="7780" formatCode="#,##0.0">
                  <c:v>11708.665671024501</c:v>
                </c:pt>
                <c:pt idx="7781" formatCode="#,##0.0">
                  <c:v>8218.3407622067898</c:v>
                </c:pt>
                <c:pt idx="7782" formatCode="#,##0.0">
                  <c:v>9635.7569553939393</c:v>
                </c:pt>
                <c:pt idx="7783" formatCode="#,##0.0">
                  <c:v>12022.9766018096</c:v>
                </c:pt>
                <c:pt idx="7784" formatCode="#,##0.0">
                  <c:v>8658.0078462941092</c:v>
                </c:pt>
                <c:pt idx="7785" formatCode="#,##0.0">
                  <c:v>13491.525265366199</c:v>
                </c:pt>
                <c:pt idx="7786" formatCode="#,##0.0">
                  <c:v>9255.4051663188802</c:v>
                </c:pt>
                <c:pt idx="7787" formatCode="#,##0.0">
                  <c:v>9640.0607919962695</c:v>
                </c:pt>
                <c:pt idx="7788" formatCode="#,##0.0">
                  <c:v>10311.026959054199</c:v>
                </c:pt>
                <c:pt idx="7789" formatCode="#,##0.0">
                  <c:v>16279.6042783382</c:v>
                </c:pt>
                <c:pt idx="7790" formatCode="#,##0.0">
                  <c:v>9840.2420617267708</c:v>
                </c:pt>
                <c:pt idx="7791" formatCode="#,##0.0">
                  <c:v>11317.7820016736</c:v>
                </c:pt>
                <c:pt idx="7792" formatCode="#,##0.0">
                  <c:v>9009.1851984042405</c:v>
                </c:pt>
                <c:pt idx="7793" formatCode="#,##0.0">
                  <c:v>11478.439222587</c:v>
                </c:pt>
                <c:pt idx="7794" formatCode="#,##0.0">
                  <c:v>10035.876797790799</c:v>
                </c:pt>
                <c:pt idx="7795" formatCode="#,##0.0">
                  <c:v>9715.6520001083009</c:v>
                </c:pt>
                <c:pt idx="7796" formatCode="#,##0.0">
                  <c:v>10031.2548014773</c:v>
                </c:pt>
                <c:pt idx="7797" formatCode="#,##0.0">
                  <c:v>10337.443354036999</c:v>
                </c:pt>
                <c:pt idx="7798" formatCode="#,##0.0">
                  <c:v>8772.0839435646994</c:v>
                </c:pt>
                <c:pt idx="7799" formatCode="#,##0.0">
                  <c:v>9167.2246684319798</c:v>
                </c:pt>
                <c:pt idx="7800" formatCode="#,##0.0">
                  <c:v>16714.339522806</c:v>
                </c:pt>
                <c:pt idx="7801" formatCode="#,##0.0">
                  <c:v>8969.0817304552602</c:v>
                </c:pt>
                <c:pt idx="7802" formatCode="#,##0.0">
                  <c:v>12062.934262925501</c:v>
                </c:pt>
                <c:pt idx="7803" formatCode="#,##0.0">
                  <c:v>8979.6769593886893</c:v>
                </c:pt>
                <c:pt idx="7804" formatCode="#,##0.0">
                  <c:v>11828.8267945429</c:v>
                </c:pt>
                <c:pt idx="7805" formatCode="#,##0.0">
                  <c:v>9647.5623297461698</c:v>
                </c:pt>
                <c:pt idx="7806" formatCode="#,##0.0">
                  <c:v>8449.0444446468591</c:v>
                </c:pt>
                <c:pt idx="7807" formatCode="#,##0.0">
                  <c:v>9068.1229230255194</c:v>
                </c:pt>
                <c:pt idx="7808" formatCode="#,##0.0">
                  <c:v>8511.6534259277396</c:v>
                </c:pt>
                <c:pt idx="7809" formatCode="#,##0.0">
                  <c:v>13503.3611915443</c:v>
                </c:pt>
                <c:pt idx="7810" formatCode="#,##0.0">
                  <c:v>10977.0986837086</c:v>
                </c:pt>
                <c:pt idx="7811" formatCode="#,##0.0">
                  <c:v>9470.7088577126797</c:v>
                </c:pt>
                <c:pt idx="7812" formatCode="#,##0.0">
                  <c:v>10463.9588588017</c:v>
                </c:pt>
                <c:pt idx="7813" formatCode="#,##0.0">
                  <c:v>13732.0185678915</c:v>
                </c:pt>
                <c:pt idx="7814" formatCode="#,##0.0">
                  <c:v>11005.298136633901</c:v>
                </c:pt>
                <c:pt idx="7815" formatCode="#,##0.0">
                  <c:v>15555.1607256608</c:v>
                </c:pt>
                <c:pt idx="7816" formatCode="#,##0.0">
                  <c:v>8959.4276417556794</c:v>
                </c:pt>
                <c:pt idx="7817" formatCode="#,##0.0">
                  <c:v>9368.4503784085991</c:v>
                </c:pt>
                <c:pt idx="7818" formatCode="#,##0.0">
                  <c:v>8685.2904998717095</c:v>
                </c:pt>
                <c:pt idx="7819" formatCode="#,##0.0">
                  <c:v>14011.578744242101</c:v>
                </c:pt>
                <c:pt idx="7820" formatCode="#,##0.0">
                  <c:v>14695.669792094601</c:v>
                </c:pt>
                <c:pt idx="7821" formatCode="#,##0.0">
                  <c:v>8879.2450521002502</c:v>
                </c:pt>
                <c:pt idx="7822" formatCode="#,##0.0">
                  <c:v>8774.9371499198605</c:v>
                </c:pt>
                <c:pt idx="7823" formatCode="#,##0.0">
                  <c:v>10445.6517598992</c:v>
                </c:pt>
                <c:pt idx="7824" formatCode="#,##0.0">
                  <c:v>11161.4087400225</c:v>
                </c:pt>
                <c:pt idx="7825" formatCode="#,##0.0">
                  <c:v>8426.4808927152008</c:v>
                </c:pt>
                <c:pt idx="7826" formatCode="#,##0.0">
                  <c:v>9007.2698548168191</c:v>
                </c:pt>
                <c:pt idx="7827" formatCode="#,##0.0">
                  <c:v>10529.200050620801</c:v>
                </c:pt>
                <c:pt idx="7828" formatCode="#,##0.0">
                  <c:v>10749.286427745001</c:v>
                </c:pt>
                <c:pt idx="7829" formatCode="#,##0.0">
                  <c:v>11998.9919477722</c:v>
                </c:pt>
                <c:pt idx="7830" formatCode="#,##0.0">
                  <c:v>12988.894704967701</c:v>
                </c:pt>
                <c:pt idx="7831" formatCode="#,##0.0">
                  <c:v>10509.7188347754</c:v>
                </c:pt>
                <c:pt idx="7832" formatCode="#,##0.0">
                  <c:v>9652.0986339856208</c:v>
                </c:pt>
                <c:pt idx="7833" formatCode="#,##0.0">
                  <c:v>12023.5608184629</c:v>
                </c:pt>
                <c:pt idx="7834" formatCode="#,##0.0">
                  <c:v>8746.9954555996792</c:v>
                </c:pt>
                <c:pt idx="7835" formatCode="#,##0.0">
                  <c:v>11017.946318517599</c:v>
                </c:pt>
                <c:pt idx="7836" formatCode="#,##0.0">
                  <c:v>8985.5664573816503</c:v>
                </c:pt>
                <c:pt idx="7837" formatCode="#,##0.0">
                  <c:v>11365.983846872499</c:v>
                </c:pt>
                <c:pt idx="7838" formatCode="#,##0.0">
                  <c:v>9568.1065786583094</c:v>
                </c:pt>
                <c:pt idx="7839" formatCode="#,##0.0">
                  <c:v>13176.7154090596</c:v>
                </c:pt>
                <c:pt idx="7840" formatCode="#,##0.0">
                  <c:v>8683.7310403484807</c:v>
                </c:pt>
                <c:pt idx="7841" formatCode="#,##0.0">
                  <c:v>10438.1785946126</c:v>
                </c:pt>
                <c:pt idx="7842" formatCode="#,##0.0">
                  <c:v>15122.4891420693</c:v>
                </c:pt>
                <c:pt idx="7843" formatCode="#,##0.0">
                  <c:v>9967.2270852726506</c:v>
                </c:pt>
                <c:pt idx="7844" formatCode="#,##0.0">
                  <c:v>8199.9869385584097</c:v>
                </c:pt>
                <c:pt idx="7845" formatCode="#,##0.0">
                  <c:v>9121.9953953796303</c:v>
                </c:pt>
                <c:pt idx="7846" formatCode="#,##0.0">
                  <c:v>8318.2959726108602</c:v>
                </c:pt>
                <c:pt idx="7847" formatCode="#,##0.0">
                  <c:v>8944.3961396020695</c:v>
                </c:pt>
                <c:pt idx="7848" formatCode="#,##0.0">
                  <c:v>13707.204328711299</c:v>
                </c:pt>
                <c:pt idx="7849" formatCode="#,##0.0">
                  <c:v>8650.4854260950306</c:v>
                </c:pt>
                <c:pt idx="7850" formatCode="#,##0.0">
                  <c:v>11468.510836147299</c:v>
                </c:pt>
                <c:pt idx="7851" formatCode="#,##0.0">
                  <c:v>9764.8084364196602</c:v>
                </c:pt>
                <c:pt idx="7852" formatCode="#,##0.0">
                  <c:v>10346.021870508201</c:v>
                </c:pt>
                <c:pt idx="7853" formatCode="#,##0.0">
                  <c:v>19320.402058478201</c:v>
                </c:pt>
                <c:pt idx="7854" formatCode="#,##0.0">
                  <c:v>9290.8828464037997</c:v>
                </c:pt>
                <c:pt idx="7855" formatCode="#,##0.0">
                  <c:v>10392.016745310801</c:v>
                </c:pt>
                <c:pt idx="7856" formatCode="#,##0.0">
                  <c:v>13831.0422715435</c:v>
                </c:pt>
                <c:pt idx="7857" formatCode="#,##0.0">
                  <c:v>13838.151360448201</c:v>
                </c:pt>
                <c:pt idx="7858" formatCode="#,##0.0">
                  <c:v>11008.294437291201</c:v>
                </c:pt>
                <c:pt idx="7859" formatCode="#,##0.0">
                  <c:v>10168.476482120999</c:v>
                </c:pt>
                <c:pt idx="7860" formatCode="#,##0.0">
                  <c:v>12930.3842152041</c:v>
                </c:pt>
                <c:pt idx="7861" formatCode="#,##0.0">
                  <c:v>8493.7505305141294</c:v>
                </c:pt>
                <c:pt idx="7862" formatCode="#,##0.0">
                  <c:v>10124.6701034488</c:v>
                </c:pt>
                <c:pt idx="7863" formatCode="#,##0.0">
                  <c:v>13065.896772677101</c:v>
                </c:pt>
                <c:pt idx="7864" formatCode="#,##0.0">
                  <c:v>10873.7652778681</c:v>
                </c:pt>
                <c:pt idx="7865" formatCode="#,##0.0">
                  <c:v>12230.0956468765</c:v>
                </c:pt>
                <c:pt idx="7866" formatCode="#,##0.0">
                  <c:v>13009.5716510477</c:v>
                </c:pt>
                <c:pt idx="7867" formatCode="#,##0.0">
                  <c:v>9313.7029766145206</c:v>
                </c:pt>
                <c:pt idx="7868" formatCode="#,##0.0">
                  <c:v>8853.7159240183901</c:v>
                </c:pt>
                <c:pt idx="7869" formatCode="#,##0.0">
                  <c:v>14983.5190480193</c:v>
                </c:pt>
                <c:pt idx="7870" formatCode="#,##0.0">
                  <c:v>11008.0169762144</c:v>
                </c:pt>
                <c:pt idx="7871" formatCode="#,##0.0">
                  <c:v>9737.2702186427596</c:v>
                </c:pt>
                <c:pt idx="7872" formatCode="#,##0.0">
                  <c:v>8299.0882359035095</c:v>
                </c:pt>
                <c:pt idx="7873" formatCode="#,##0.0">
                  <c:v>10510.8178775875</c:v>
                </c:pt>
                <c:pt idx="7874" formatCode="#,##0.0">
                  <c:v>8230.8678194006097</c:v>
                </c:pt>
                <c:pt idx="7875" formatCode="#,##0.0">
                  <c:v>9277.4002684384304</c:v>
                </c:pt>
                <c:pt idx="7876" formatCode="#,##0.0">
                  <c:v>10130.1503975711</c:v>
                </c:pt>
                <c:pt idx="7877" formatCode="#,##0.0">
                  <c:v>9140.6268416763196</c:v>
                </c:pt>
                <c:pt idx="7878" formatCode="#,##0.0">
                  <c:v>8527.5689281088908</c:v>
                </c:pt>
                <c:pt idx="7879" formatCode="#,##0.0">
                  <c:v>17430.149005183499</c:v>
                </c:pt>
                <c:pt idx="7880" formatCode="#,##0.0">
                  <c:v>13653.471649958799</c:v>
                </c:pt>
                <c:pt idx="7881" formatCode="#,##0.0">
                  <c:v>9228.4635436440094</c:v>
                </c:pt>
                <c:pt idx="7882" formatCode="#,##0.0">
                  <c:v>11601.221927994</c:v>
                </c:pt>
                <c:pt idx="7883" formatCode="#,##0.0">
                  <c:v>10205.255482205999</c:v>
                </c:pt>
                <c:pt idx="7884" formatCode="#,##0.0">
                  <c:v>10752.8039187166</c:v>
                </c:pt>
                <c:pt idx="7885" formatCode="#,##0.0">
                  <c:v>14748.9107044631</c:v>
                </c:pt>
                <c:pt idx="7886" formatCode="#,##0.0">
                  <c:v>15297.613754727599</c:v>
                </c:pt>
                <c:pt idx="7887" formatCode="#,##0.0">
                  <c:v>8997.7271888584601</c:v>
                </c:pt>
                <c:pt idx="7888" formatCode="#,##0.0">
                  <c:v>8676.6626903235101</c:v>
                </c:pt>
                <c:pt idx="7889" formatCode="#,##0.0">
                  <c:v>8408.7082133933</c:v>
                </c:pt>
                <c:pt idx="7890" formatCode="#,##0.0">
                  <c:v>11778.0023359775</c:v>
                </c:pt>
                <c:pt idx="7891" formatCode="#,##0.0">
                  <c:v>11589.9244916193</c:v>
                </c:pt>
                <c:pt idx="7892" formatCode="#,##0.0">
                  <c:v>10507.2024661903</c:v>
                </c:pt>
                <c:pt idx="7893" formatCode="#,##0.0">
                  <c:v>9291.5695916588393</c:v>
                </c:pt>
                <c:pt idx="7894" formatCode="#,##0.0">
                  <c:v>8589.7771599592106</c:v>
                </c:pt>
                <c:pt idx="7895" formatCode="#,##0.0">
                  <c:v>10366.8959154489</c:v>
                </c:pt>
                <c:pt idx="7896" formatCode="#,##0.0">
                  <c:v>9563.5708513627396</c:v>
                </c:pt>
                <c:pt idx="7897" formatCode="#,##0.0">
                  <c:v>10856.024149009299</c:v>
                </c:pt>
                <c:pt idx="7898" formatCode="#,##0.0">
                  <c:v>9211.0255313445796</c:v>
                </c:pt>
                <c:pt idx="7899" formatCode="#,##0.0">
                  <c:v>8491.3232606004403</c:v>
                </c:pt>
                <c:pt idx="7900" formatCode="#,##0.0">
                  <c:v>10135.0505839697</c:v>
                </c:pt>
                <c:pt idx="7901" formatCode="#,##0.0">
                  <c:v>9361.2716689031004</c:v>
                </c:pt>
                <c:pt idx="7902" formatCode="#,##0.0">
                  <c:v>12282.0012815106</c:v>
                </c:pt>
                <c:pt idx="7903" formatCode="#,##0.0">
                  <c:v>13955.8577187383</c:v>
                </c:pt>
                <c:pt idx="7904" formatCode="#,##0.0">
                  <c:v>15538.871003497199</c:v>
                </c:pt>
                <c:pt idx="7905" formatCode="#,##0.0">
                  <c:v>9899.8964640088197</c:v>
                </c:pt>
                <c:pt idx="7906" formatCode="#,##0.0">
                  <c:v>11465.2602932715</c:v>
                </c:pt>
                <c:pt idx="7907" formatCode="#,##0.0">
                  <c:v>11510.224721965</c:v>
                </c:pt>
                <c:pt idx="7908" formatCode="#,##0.0">
                  <c:v>11982.5127675451</c:v>
                </c:pt>
                <c:pt idx="7909" formatCode="#,##0.0">
                  <c:v>11042.927060516</c:v>
                </c:pt>
                <c:pt idx="7910" formatCode="#,##0.0">
                  <c:v>14146.2013392874</c:v>
                </c:pt>
                <c:pt idx="7911" formatCode="#,##0.0">
                  <c:v>12834.3192638491</c:v>
                </c:pt>
                <c:pt idx="7912" formatCode="#,##0.0">
                  <c:v>10012.123181311301</c:v>
                </c:pt>
                <c:pt idx="7913" formatCode="#,##0.0">
                  <c:v>12038.3161801201</c:v>
                </c:pt>
                <c:pt idx="7914" formatCode="#,##0.0">
                  <c:v>13158.0653060486</c:v>
                </c:pt>
                <c:pt idx="7915" formatCode="#,##0.0">
                  <c:v>9870.3263978858104</c:v>
                </c:pt>
                <c:pt idx="7916" formatCode="#,##0.0">
                  <c:v>9949.0851076744002</c:v>
                </c:pt>
                <c:pt idx="7917" formatCode="#,##0.0">
                  <c:v>11293.9497562412</c:v>
                </c:pt>
                <c:pt idx="7918" formatCode="#,##0.0">
                  <c:v>8341.9128636633704</c:v>
                </c:pt>
                <c:pt idx="7919" formatCode="#,##0.0">
                  <c:v>8258.4340373083996</c:v>
                </c:pt>
                <c:pt idx="7920" formatCode="#,##0.0">
                  <c:v>8501.5354111210199</c:v>
                </c:pt>
                <c:pt idx="7921" formatCode="#,##0.0">
                  <c:v>14493.1801091339</c:v>
                </c:pt>
                <c:pt idx="7922" formatCode="#,##0.0">
                  <c:v>9530.9789378240894</c:v>
                </c:pt>
                <c:pt idx="7923" formatCode="#,##0.0">
                  <c:v>14706.5445259887</c:v>
                </c:pt>
                <c:pt idx="7924" formatCode="#,##0.0">
                  <c:v>9575.8011835817306</c:v>
                </c:pt>
                <c:pt idx="7925" formatCode="#,##0.0">
                  <c:v>10209.7772651798</c:v>
                </c:pt>
                <c:pt idx="7926" formatCode="#,##0.0">
                  <c:v>8758.1770817987308</c:v>
                </c:pt>
                <c:pt idx="7927" formatCode="#,##0.0">
                  <c:v>10468.3892917759</c:v>
                </c:pt>
                <c:pt idx="7928" formatCode="#,##0.0">
                  <c:v>8152.6574293475296</c:v>
                </c:pt>
                <c:pt idx="7929" formatCode="#,##0.0">
                  <c:v>8796.8371935772793</c:v>
                </c:pt>
                <c:pt idx="7930" formatCode="#,##0.0">
                  <c:v>11380.098538901</c:v>
                </c:pt>
                <c:pt idx="7931" formatCode="#,##0.0">
                  <c:v>10088.281085689199</c:v>
                </c:pt>
                <c:pt idx="7932" formatCode="#,##0.0">
                  <c:v>11746.8317067199</c:v>
                </c:pt>
                <c:pt idx="7933" formatCode="#,##0.0">
                  <c:v>10621.026936025501</c:v>
                </c:pt>
                <c:pt idx="7934" formatCode="#,##0.0">
                  <c:v>9511.2630630746698</c:v>
                </c:pt>
                <c:pt idx="7935" formatCode="#,##0.0">
                  <c:v>10259.9651273491</c:v>
                </c:pt>
                <c:pt idx="7936" formatCode="#,##0.0">
                  <c:v>11175.8384222558</c:v>
                </c:pt>
                <c:pt idx="7937" formatCode="#,##0.0">
                  <c:v>9950.3333732097399</c:v>
                </c:pt>
                <c:pt idx="7938" formatCode="#,##0.0">
                  <c:v>8766.7578224139706</c:v>
                </c:pt>
                <c:pt idx="7939" formatCode="#,##0.0">
                  <c:v>11849.188690586399</c:v>
                </c:pt>
                <c:pt idx="7940" formatCode="#,##0.0">
                  <c:v>9381.2377664861797</c:v>
                </c:pt>
                <c:pt idx="7941" formatCode="#,##0.0">
                  <c:v>10262.5102276775</c:v>
                </c:pt>
                <c:pt idx="7942" formatCode="#,##0.0">
                  <c:v>11048.2083942585</c:v>
                </c:pt>
                <c:pt idx="7943" formatCode="#,##0.0">
                  <c:v>9208.0483711672696</c:v>
                </c:pt>
                <c:pt idx="7944" formatCode="#,##0.0">
                  <c:v>10429.313658822201</c:v>
                </c:pt>
                <c:pt idx="7945" formatCode="#,##0.0">
                  <c:v>11097.539084992901</c:v>
                </c:pt>
                <c:pt idx="7946" formatCode="#,##0.0">
                  <c:v>11496.8791424351</c:v>
                </c:pt>
                <c:pt idx="7947" formatCode="#,##0.0">
                  <c:v>13525.9119349785</c:v>
                </c:pt>
                <c:pt idx="7948" formatCode="#,##0.0">
                  <c:v>8296.5158782197705</c:v>
                </c:pt>
                <c:pt idx="7949" formatCode="#,##0.0">
                  <c:v>18201.5619614268</c:v>
                </c:pt>
                <c:pt idx="7950" formatCode="#,##0.0">
                  <c:v>8200.1820925050506</c:v>
                </c:pt>
                <c:pt idx="7951" formatCode="#,##0.0">
                  <c:v>8176.2081154908901</c:v>
                </c:pt>
                <c:pt idx="7952" formatCode="#,##0.0">
                  <c:v>10034.8822787961</c:v>
                </c:pt>
                <c:pt idx="7953" formatCode="#,##0.0">
                  <c:v>10341.5155250522</c:v>
                </c:pt>
                <c:pt idx="7954" formatCode="#,##0.0">
                  <c:v>11227.705839951301</c:v>
                </c:pt>
                <c:pt idx="7955" formatCode="#,##0.0">
                  <c:v>10646.3841989783</c:v>
                </c:pt>
                <c:pt idx="7956" formatCode="#,##0.0">
                  <c:v>11709.799488529699</c:v>
                </c:pt>
                <c:pt idx="7957" formatCode="#,##0.0">
                  <c:v>10150.5006438324</c:v>
                </c:pt>
                <c:pt idx="7958" formatCode="#,##0.0">
                  <c:v>9035.8421663361296</c:v>
                </c:pt>
                <c:pt idx="7959" formatCode="#,##0.0">
                  <c:v>8285.0066580742096</c:v>
                </c:pt>
                <c:pt idx="7960" formatCode="#,##0.0">
                  <c:v>11689.9456697103</c:v>
                </c:pt>
                <c:pt idx="7961" formatCode="#,##0.0">
                  <c:v>13277.2893947679</c:v>
                </c:pt>
                <c:pt idx="7962" formatCode="#,##0.0">
                  <c:v>13371.064655062601</c:v>
                </c:pt>
                <c:pt idx="7963" formatCode="#,##0.0">
                  <c:v>12899.6284723023</c:v>
                </c:pt>
                <c:pt idx="7964" formatCode="#,##0.0">
                  <c:v>11660.498789123199</c:v>
                </c:pt>
                <c:pt idx="7965" formatCode="#,##0.0">
                  <c:v>8644.4088172304691</c:v>
                </c:pt>
                <c:pt idx="7966" formatCode="#,##0.0">
                  <c:v>8171.64664468918</c:v>
                </c:pt>
                <c:pt idx="7967" formatCode="#,##0.0">
                  <c:v>8907.2290587193802</c:v>
                </c:pt>
                <c:pt idx="7968" formatCode="#,##0.0">
                  <c:v>9540.0034558030093</c:v>
                </c:pt>
                <c:pt idx="7969" formatCode="#,##0.0">
                  <c:v>10877.887854504899</c:v>
                </c:pt>
                <c:pt idx="7970" formatCode="#,##0.0">
                  <c:v>9188.4228350032008</c:v>
                </c:pt>
                <c:pt idx="7971" formatCode="#,##0.0">
                  <c:v>11613.3027207989</c:v>
                </c:pt>
                <c:pt idx="7972" formatCode="#,##0.0">
                  <c:v>9243.3460492286304</c:v>
                </c:pt>
                <c:pt idx="7973" formatCode="#,##0.0">
                  <c:v>8372.6987010327503</c:v>
                </c:pt>
                <c:pt idx="7974" formatCode="#,##0.0">
                  <c:v>9858.6731077377299</c:v>
                </c:pt>
                <c:pt idx="7975" formatCode="#,##0.0">
                  <c:v>8779.9748620932405</c:v>
                </c:pt>
                <c:pt idx="7976" formatCode="#,##0.0">
                  <c:v>9873.9434496567501</c:v>
                </c:pt>
                <c:pt idx="7977" formatCode="#,##0.0">
                  <c:v>9638.0533734057699</c:v>
                </c:pt>
                <c:pt idx="7978" formatCode="#,##0.0">
                  <c:v>11559.7591438747</c:v>
                </c:pt>
                <c:pt idx="7979" formatCode="#,##0.0">
                  <c:v>11732.3831397428</c:v>
                </c:pt>
                <c:pt idx="7980" formatCode="#,##0.0">
                  <c:v>9352.0286239660309</c:v>
                </c:pt>
                <c:pt idx="7981" formatCode="#,##0.0">
                  <c:v>8512.7253352608495</c:v>
                </c:pt>
                <c:pt idx="7982" formatCode="#,##0.0">
                  <c:v>9548.3442540282394</c:v>
                </c:pt>
                <c:pt idx="7983" formatCode="#,##0.0">
                  <c:v>9566.0077296639702</c:v>
                </c:pt>
                <c:pt idx="7984" formatCode="#,##0.0">
                  <c:v>14357.6966695341</c:v>
                </c:pt>
                <c:pt idx="7985" formatCode="#,##0.0">
                  <c:v>9341.5115805202404</c:v>
                </c:pt>
                <c:pt idx="7986" formatCode="#,##0.0">
                  <c:v>12271.361073328801</c:v>
                </c:pt>
                <c:pt idx="7987" formatCode="#,##0.0">
                  <c:v>8697.7611297784206</c:v>
                </c:pt>
                <c:pt idx="7988" formatCode="#,##0.0">
                  <c:v>8280.3939249736795</c:v>
                </c:pt>
                <c:pt idx="7989" formatCode="#,##0.0">
                  <c:v>12700.265281690899</c:v>
                </c:pt>
                <c:pt idx="7990" formatCode="#,##0.0">
                  <c:v>10316.7893297792</c:v>
                </c:pt>
                <c:pt idx="7991" formatCode="#,##0.0">
                  <c:v>8360.8175800371191</c:v>
                </c:pt>
                <c:pt idx="7992" formatCode="#,##0.0">
                  <c:v>8698.0832387642495</c:v>
                </c:pt>
                <c:pt idx="7993" formatCode="#,##0.0">
                  <c:v>12048.0360550153</c:v>
                </c:pt>
                <c:pt idx="7994" formatCode="#,##0.0">
                  <c:v>14197.012023711301</c:v>
                </c:pt>
                <c:pt idx="7995" formatCode="#,##0.0">
                  <c:v>8619.9854007683607</c:v>
                </c:pt>
                <c:pt idx="7996" formatCode="#,##0.0">
                  <c:v>9440.7633859165198</c:v>
                </c:pt>
                <c:pt idx="7997" formatCode="#,##0.0">
                  <c:v>9779.0257870176501</c:v>
                </c:pt>
                <c:pt idx="7998" formatCode="#,##0.0">
                  <c:v>12165.8982042139</c:v>
                </c:pt>
                <c:pt idx="7999" formatCode="#,##0.0">
                  <c:v>9080.3388651740606</c:v>
                </c:pt>
                <c:pt idx="8000" formatCode="#,##0.0">
                  <c:v>14405.5981909362</c:v>
                </c:pt>
                <c:pt idx="8001" formatCode="#,##0.0">
                  <c:v>8888.0152903003891</c:v>
                </c:pt>
                <c:pt idx="8002" formatCode="#,##0.0">
                  <c:v>10041.757706860601</c:v>
                </c:pt>
                <c:pt idx="8003" formatCode="#,##0.0">
                  <c:v>16494.677579725401</c:v>
                </c:pt>
                <c:pt idx="8004" formatCode="#,##0.0">
                  <c:v>10787.933730253801</c:v>
                </c:pt>
                <c:pt idx="8005" formatCode="#,##0.0">
                  <c:v>14550.9685755686</c:v>
                </c:pt>
                <c:pt idx="8006" formatCode="#,##0.0">
                  <c:v>9927.1743504924107</c:v>
                </c:pt>
                <c:pt idx="8007" formatCode="#,##0.0">
                  <c:v>9886.9144227836205</c:v>
                </c:pt>
                <c:pt idx="8008" formatCode="#,##0.0">
                  <c:v>14909.3095050994</c:v>
                </c:pt>
                <c:pt idx="8009" formatCode="#,##0.0">
                  <c:v>10732.779480220501</c:v>
                </c:pt>
                <c:pt idx="8010" formatCode="#,##0.0">
                  <c:v>10715.6821796971</c:v>
                </c:pt>
                <c:pt idx="8011" formatCode="#,##0.0">
                  <c:v>10908.843499168899</c:v>
                </c:pt>
                <c:pt idx="8012" formatCode="#,##0.0">
                  <c:v>8969.4081314889299</c:v>
                </c:pt>
                <c:pt idx="8013" formatCode="#,##0.0">
                  <c:v>8805.9500665964406</c:v>
                </c:pt>
                <c:pt idx="8014" formatCode="#,##0.0">
                  <c:v>11060.856326605201</c:v>
                </c:pt>
                <c:pt idx="8015" formatCode="#,##0.0">
                  <c:v>12473.168997606501</c:v>
                </c:pt>
                <c:pt idx="8016" formatCode="#,##0.0">
                  <c:v>8517.5856065885091</c:v>
                </c:pt>
                <c:pt idx="8017" formatCode="#,##0.0">
                  <c:v>10868.501671739499</c:v>
                </c:pt>
                <c:pt idx="8018" formatCode="#,##0.0">
                  <c:v>8301.1068483697509</c:v>
                </c:pt>
                <c:pt idx="8019" formatCode="#,##0.0">
                  <c:v>8410.2185885512008</c:v>
                </c:pt>
                <c:pt idx="8020" formatCode="#,##0.0">
                  <c:v>8824.2707847695492</c:v>
                </c:pt>
                <c:pt idx="8021" formatCode="#,##0.0">
                  <c:v>11255.052395304399</c:v>
                </c:pt>
                <c:pt idx="8022" formatCode="#,##0.0">
                  <c:v>8444.5347952833708</c:v>
                </c:pt>
                <c:pt idx="8023" formatCode="#,##0.0">
                  <c:v>9372.9528155898206</c:v>
                </c:pt>
                <c:pt idx="8024" formatCode="#,##0.0">
                  <c:v>8264.8871549312807</c:v>
                </c:pt>
                <c:pt idx="8025" formatCode="#,##0.0">
                  <c:v>9220.6586845468792</c:v>
                </c:pt>
                <c:pt idx="8026" formatCode="#,##0.0">
                  <c:v>8583.5939651364006</c:v>
                </c:pt>
                <c:pt idx="8027" formatCode="#,##0.0">
                  <c:v>16857.404638017699</c:v>
                </c:pt>
                <c:pt idx="8028" formatCode="#,##0.0">
                  <c:v>10645.310952952201</c:v>
                </c:pt>
                <c:pt idx="8029" formatCode="#,##0.0">
                  <c:v>9987.3271045743495</c:v>
                </c:pt>
                <c:pt idx="8030" formatCode="#,##0.0">
                  <c:v>12489.5911491973</c:v>
                </c:pt>
                <c:pt idx="8031" formatCode="#,##0.0">
                  <c:v>9928.2291349122806</c:v>
                </c:pt>
                <c:pt idx="8032" formatCode="#,##0.0">
                  <c:v>12221.80589603</c:v>
                </c:pt>
                <c:pt idx="8033" formatCode="#,##0.0">
                  <c:v>8529.5004339545594</c:v>
                </c:pt>
                <c:pt idx="8034" formatCode="#,##0.0">
                  <c:v>11209.4657907947</c:v>
                </c:pt>
                <c:pt idx="8035" formatCode="#,##0.0">
                  <c:v>8756.2769291264103</c:v>
                </c:pt>
                <c:pt idx="8036" formatCode="#,##0.0">
                  <c:v>13709.359676595101</c:v>
                </c:pt>
                <c:pt idx="8037" formatCode="#,##0.0">
                  <c:v>8520.3274871042304</c:v>
                </c:pt>
                <c:pt idx="8038" formatCode="#,##0.0">
                  <c:v>8652.6365528480401</c:v>
                </c:pt>
                <c:pt idx="8039" formatCode="#,##0.0">
                  <c:v>8173.3861044171999</c:v>
                </c:pt>
                <c:pt idx="8040" formatCode="#,##0.0">
                  <c:v>10599.6537723991</c:v>
                </c:pt>
                <c:pt idx="8041" formatCode="#,##0.0">
                  <c:v>11012.1409413191</c:v>
                </c:pt>
                <c:pt idx="8042" formatCode="#,##0.0">
                  <c:v>15006.2189379749</c:v>
                </c:pt>
                <c:pt idx="8043" formatCode="#,##0.0">
                  <c:v>12891.7544426156</c:v>
                </c:pt>
                <c:pt idx="8044" formatCode="#,##0.0">
                  <c:v>8383.5015194443495</c:v>
                </c:pt>
                <c:pt idx="8045" formatCode="#,##0.0">
                  <c:v>11223.454427017899</c:v>
                </c:pt>
                <c:pt idx="8046" formatCode="#,##0.0">
                  <c:v>13960.5744019988</c:v>
                </c:pt>
                <c:pt idx="8047" formatCode="#,##0.0">
                  <c:v>8265.5016592882894</c:v>
                </c:pt>
                <c:pt idx="8048" formatCode="#,##0.0">
                  <c:v>10087.1061965915</c:v>
                </c:pt>
                <c:pt idx="8049" formatCode="#,##0.0">
                  <c:v>8965.71726393258</c:v>
                </c:pt>
                <c:pt idx="8050" formatCode="#,##0.0">
                  <c:v>15951.684362006399</c:v>
                </c:pt>
                <c:pt idx="8051" formatCode="#,##0.0">
                  <c:v>12218.4772732523</c:v>
                </c:pt>
                <c:pt idx="8052" formatCode="#,##0.0">
                  <c:v>11164.9274410338</c:v>
                </c:pt>
                <c:pt idx="8053" formatCode="#,##0.0">
                  <c:v>13200.000519958299</c:v>
                </c:pt>
                <c:pt idx="8054" formatCode="#,##0.0">
                  <c:v>9153.3621855057008</c:v>
                </c:pt>
                <c:pt idx="8055" formatCode="#,##0.0">
                  <c:v>8683.0116069694504</c:v>
                </c:pt>
                <c:pt idx="8056" formatCode="#,##0.0">
                  <c:v>9800.0939561841606</c:v>
                </c:pt>
                <c:pt idx="8057" formatCode="#,##0.0">
                  <c:v>9198.3490325559196</c:v>
                </c:pt>
                <c:pt idx="8058" formatCode="#,##0.0">
                  <c:v>8596.0394925914097</c:v>
                </c:pt>
                <c:pt idx="8059" formatCode="#,##0.0">
                  <c:v>8700.6787334052206</c:v>
                </c:pt>
                <c:pt idx="8060" formatCode="#,##0.0">
                  <c:v>11271.8201395901</c:v>
                </c:pt>
                <c:pt idx="8061" formatCode="#,##0.0">
                  <c:v>11865.948261342999</c:v>
                </c:pt>
                <c:pt idx="8062" formatCode="#,##0.0">
                  <c:v>10734.2239267974</c:v>
                </c:pt>
                <c:pt idx="8063" formatCode="#,##0.0">
                  <c:v>8343.64503796391</c:v>
                </c:pt>
                <c:pt idx="8064" formatCode="#,##0.0">
                  <c:v>12409.486265526701</c:v>
                </c:pt>
                <c:pt idx="8065" formatCode="#,##0.0">
                  <c:v>9939.6597033788403</c:v>
                </c:pt>
                <c:pt idx="8066" formatCode="#,##0.0">
                  <c:v>10400.5790468754</c:v>
                </c:pt>
                <c:pt idx="8067" formatCode="#,##0.0">
                  <c:v>11067.847495455</c:v>
                </c:pt>
                <c:pt idx="8068" formatCode="#,##0.0">
                  <c:v>8790.3509053130801</c:v>
                </c:pt>
                <c:pt idx="8069" formatCode="#,##0.0">
                  <c:v>11250.735474766299</c:v>
                </c:pt>
                <c:pt idx="8070" formatCode="#,##0.0">
                  <c:v>8636.6804536823292</c:v>
                </c:pt>
                <c:pt idx="8071" formatCode="#,##0.0">
                  <c:v>10319.189683614</c:v>
                </c:pt>
                <c:pt idx="8072" formatCode="#,##0.0">
                  <c:v>9817.3282311388302</c:v>
                </c:pt>
                <c:pt idx="8073" formatCode="#,##0.0">
                  <c:v>13846.1678830777</c:v>
                </c:pt>
                <c:pt idx="8074" formatCode="#,##0.0">
                  <c:v>13174.2644193124</c:v>
                </c:pt>
                <c:pt idx="8075" formatCode="#,##0.0">
                  <c:v>11019.925401898399</c:v>
                </c:pt>
                <c:pt idx="8076" formatCode="#,##0.0">
                  <c:v>12075.445055660901</c:v>
                </c:pt>
                <c:pt idx="8077" formatCode="#,##0.0">
                  <c:v>13570.4907095445</c:v>
                </c:pt>
                <c:pt idx="8078" formatCode="#,##0.0">
                  <c:v>8668.1663516547105</c:v>
                </c:pt>
                <c:pt idx="8079" formatCode="#,##0.0">
                  <c:v>11842.165980977201</c:v>
                </c:pt>
                <c:pt idx="8080" formatCode="#,##0.0">
                  <c:v>9970.9597997287201</c:v>
                </c:pt>
                <c:pt idx="8081" formatCode="#,##0.0">
                  <c:v>12015.509512746499</c:v>
                </c:pt>
                <c:pt idx="8082" formatCode="#,##0.0">
                  <c:v>11067.2049034227</c:v>
                </c:pt>
                <c:pt idx="8083" formatCode="#,##0.0">
                  <c:v>9005.6520251816492</c:v>
                </c:pt>
                <c:pt idx="8084" formatCode="#,##0.0">
                  <c:v>8161.0999568381503</c:v>
                </c:pt>
                <c:pt idx="8085" formatCode="#,##0.0">
                  <c:v>15460.481669978801</c:v>
                </c:pt>
                <c:pt idx="8086" formatCode="#,##0.0">
                  <c:v>8457.5009664569498</c:v>
                </c:pt>
                <c:pt idx="8087" formatCode="#,##0.0">
                  <c:v>12676.751903523</c:v>
                </c:pt>
                <c:pt idx="8088" formatCode="#,##0.0">
                  <c:v>10604.390344810799</c:v>
                </c:pt>
                <c:pt idx="8089" formatCode="#,##0.0">
                  <c:v>8554.3359925350305</c:v>
                </c:pt>
                <c:pt idx="8090" formatCode="#,##0.0">
                  <c:v>9171.8942281907093</c:v>
                </c:pt>
                <c:pt idx="8091" formatCode="#,##0.0">
                  <c:v>9323.8251391159392</c:v>
                </c:pt>
                <c:pt idx="8092" formatCode="#,##0.0">
                  <c:v>10330.944092985101</c:v>
                </c:pt>
                <c:pt idx="8093" formatCode="#,##0.0">
                  <c:v>9012.5367578360492</c:v>
                </c:pt>
                <c:pt idx="8094" formatCode="#,##0.0">
                  <c:v>10550.7980082964</c:v>
                </c:pt>
                <c:pt idx="8095" formatCode="#,##0.0">
                  <c:v>13837.1973288349</c:v>
                </c:pt>
                <c:pt idx="8096" formatCode="#,##0.0">
                  <c:v>8224.4348655883296</c:v>
                </c:pt>
                <c:pt idx="8097" formatCode="#,##0.0">
                  <c:v>10316.021211978799</c:v>
                </c:pt>
                <c:pt idx="8098" formatCode="#,##0.0">
                  <c:v>9283.4999502072806</c:v>
                </c:pt>
                <c:pt idx="8099" formatCode="#,##0.0">
                  <c:v>8803.1410909974402</c:v>
                </c:pt>
                <c:pt idx="8100" formatCode="#,##0.0">
                  <c:v>9237.8550432795801</c:v>
                </c:pt>
                <c:pt idx="8101" formatCode="#,##0.0">
                  <c:v>12229.1473897579</c:v>
                </c:pt>
                <c:pt idx="8102" formatCode="#,##0.0">
                  <c:v>8611.0351665661692</c:v>
                </c:pt>
                <c:pt idx="8103" formatCode="#,##0.0">
                  <c:v>9073.7124384051203</c:v>
                </c:pt>
                <c:pt idx="8104" formatCode="#,##0.0">
                  <c:v>9631.9606697579802</c:v>
                </c:pt>
                <c:pt idx="8105" formatCode="#,##0.0">
                  <c:v>12386.676028121799</c:v>
                </c:pt>
                <c:pt idx="8106" formatCode="#,##0.0">
                  <c:v>9197.1529940413693</c:v>
                </c:pt>
                <c:pt idx="8107" formatCode="#,##0.0">
                  <c:v>12180.1109254045</c:v>
                </c:pt>
                <c:pt idx="8108" formatCode="#,##0.0">
                  <c:v>10566.3685236377</c:v>
                </c:pt>
                <c:pt idx="8109" formatCode="#,##0.0">
                  <c:v>8275.6343168658896</c:v>
                </c:pt>
                <c:pt idx="8110" formatCode="#,##0.0">
                  <c:v>12249.3341542053</c:v>
                </c:pt>
                <c:pt idx="8111" formatCode="#,##0.0">
                  <c:v>12678.3476864893</c:v>
                </c:pt>
                <c:pt idx="8112" formatCode="#,##0.0">
                  <c:v>8920.4083217013194</c:v>
                </c:pt>
                <c:pt idx="8113" formatCode="#,##0.0">
                  <c:v>9821.4637528940293</c:v>
                </c:pt>
                <c:pt idx="8114" formatCode="#,##0.0">
                  <c:v>8598.5869482271901</c:v>
                </c:pt>
                <c:pt idx="8115" formatCode="#,##0.0">
                  <c:v>9426.1906532845896</c:v>
                </c:pt>
                <c:pt idx="8116" formatCode="#,##0.0">
                  <c:v>10423.351721409001</c:v>
                </c:pt>
                <c:pt idx="8117" formatCode="#,##0.0">
                  <c:v>11090.021028581399</c:v>
                </c:pt>
                <c:pt idx="8118" formatCode="#,##0.0">
                  <c:v>12920.8674994626</c:v>
                </c:pt>
                <c:pt idx="8119" formatCode="#,##0.0">
                  <c:v>8528.5291753666497</c:v>
                </c:pt>
                <c:pt idx="8120" formatCode="#,##0.0">
                  <c:v>10947.3683211486</c:v>
                </c:pt>
                <c:pt idx="8121" formatCode="#,##0.0">
                  <c:v>12370.370772755499</c:v>
                </c:pt>
                <c:pt idx="8122" formatCode="#,##0.0">
                  <c:v>9498.8233474133194</c:v>
                </c:pt>
                <c:pt idx="8123" formatCode="#,##0.0">
                  <c:v>8478.5469179140091</c:v>
                </c:pt>
                <c:pt idx="8124" formatCode="#,##0.0">
                  <c:v>10175.063837592201</c:v>
                </c:pt>
                <c:pt idx="8125" formatCode="#,##0.0">
                  <c:v>10609.797417571301</c:v>
                </c:pt>
                <c:pt idx="8126" formatCode="#,##0.0">
                  <c:v>8724.6423247151706</c:v>
                </c:pt>
                <c:pt idx="8127" formatCode="#,##0.0">
                  <c:v>9758.5703855844295</c:v>
                </c:pt>
                <c:pt idx="8128" formatCode="#,##0.0">
                  <c:v>10399.414502649</c:v>
                </c:pt>
                <c:pt idx="8129" formatCode="#,##0.0">
                  <c:v>11262.735120137901</c:v>
                </c:pt>
                <c:pt idx="8130" formatCode="#,##0.0">
                  <c:v>8840.2085800598597</c:v>
                </c:pt>
                <c:pt idx="8131" formatCode="#,##0.0">
                  <c:v>8369.9808296217107</c:v>
                </c:pt>
                <c:pt idx="8132" formatCode="#,##0.0">
                  <c:v>23282.284564561702</c:v>
                </c:pt>
                <c:pt idx="8133" formatCode="#,##0.0">
                  <c:v>9933.58878652358</c:v>
                </c:pt>
                <c:pt idx="8134" formatCode="#,##0.0">
                  <c:v>11920.792915804301</c:v>
                </c:pt>
                <c:pt idx="8135" formatCode="#,##0.0">
                  <c:v>9664.35793478286</c:v>
                </c:pt>
                <c:pt idx="8136" formatCode="#,##0.0">
                  <c:v>11240.7518048899</c:v>
                </c:pt>
                <c:pt idx="8137" formatCode="#,##0.0">
                  <c:v>11737.143111613401</c:v>
                </c:pt>
                <c:pt idx="8138" formatCode="#,##0.0">
                  <c:v>8284.3977636237905</c:v>
                </c:pt>
                <c:pt idx="8139" formatCode="#,##0.0">
                  <c:v>10367.347312722</c:v>
                </c:pt>
                <c:pt idx="8140" formatCode="#,##0.0">
                  <c:v>9834.7729573862707</c:v>
                </c:pt>
                <c:pt idx="8141" formatCode="#,##0.0">
                  <c:v>9625.8029846620393</c:v>
                </c:pt>
                <c:pt idx="8142" formatCode="#,##0.0">
                  <c:v>14547.2138635635</c:v>
                </c:pt>
                <c:pt idx="8143" formatCode="#,##0.0">
                  <c:v>9094.1820826078892</c:v>
                </c:pt>
                <c:pt idx="8144" formatCode="#,##0.0">
                  <c:v>13001.8078347305</c:v>
                </c:pt>
                <c:pt idx="8145" formatCode="#,##0.0">
                  <c:v>15182.892613857501</c:v>
                </c:pt>
                <c:pt idx="8146" formatCode="#,##0.0">
                  <c:v>8279.7368293841591</c:v>
                </c:pt>
                <c:pt idx="8147" formatCode="#,##0.0">
                  <c:v>11739.033130035201</c:v>
                </c:pt>
                <c:pt idx="8148" formatCode="#,##0.0">
                  <c:v>8907.9945524025297</c:v>
                </c:pt>
                <c:pt idx="8149" formatCode="#,##0.0">
                  <c:v>11656.597270947201</c:v>
                </c:pt>
                <c:pt idx="8150" formatCode="#,##0.0">
                  <c:v>9600.0470866236901</c:v>
                </c:pt>
                <c:pt idx="8151" formatCode="#,##0.0">
                  <c:v>16580.0197524297</c:v>
                </c:pt>
                <c:pt idx="8152" formatCode="#,##0.0">
                  <c:v>9189.45048465334</c:v>
                </c:pt>
                <c:pt idx="8153" formatCode="#,##0.0">
                  <c:v>13220.0724420396</c:v>
                </c:pt>
                <c:pt idx="8154" formatCode="#,##0.0">
                  <c:v>15398.2116915731</c:v>
                </c:pt>
                <c:pt idx="8155" formatCode="#,##0.0">
                  <c:v>10356.816885352</c:v>
                </c:pt>
                <c:pt idx="8156" formatCode="#,##0.0">
                  <c:v>20220.8276228123</c:v>
                </c:pt>
                <c:pt idx="8157" formatCode="#,##0.0">
                  <c:v>8679.0100208485692</c:v>
                </c:pt>
                <c:pt idx="8158" formatCode="#,##0.0">
                  <c:v>9591.0575667172598</c:v>
                </c:pt>
                <c:pt idx="8159" formatCode="#,##0.0">
                  <c:v>9257.8798748829904</c:v>
                </c:pt>
                <c:pt idx="8160" formatCode="#,##0.0">
                  <c:v>8424.1194374786301</c:v>
                </c:pt>
                <c:pt idx="8161" formatCode="#,##0.0">
                  <c:v>9705.1766245860308</c:v>
                </c:pt>
                <c:pt idx="8162" formatCode="#,##0.0">
                  <c:v>9519.0685552934192</c:v>
                </c:pt>
                <c:pt idx="8163" formatCode="#,##0.0">
                  <c:v>8159.16414084998</c:v>
                </c:pt>
                <c:pt idx="8164" formatCode="#,##0.0">
                  <c:v>9219.4376422513305</c:v>
                </c:pt>
                <c:pt idx="8165" formatCode="#,##0.0">
                  <c:v>8331.8094338524897</c:v>
                </c:pt>
                <c:pt idx="8166" formatCode="#,##0.0">
                  <c:v>10341.551668697901</c:v>
                </c:pt>
                <c:pt idx="8167" formatCode="#,##0.0">
                  <c:v>10030.9593757233</c:v>
                </c:pt>
                <c:pt idx="8168" formatCode="#,##0.0">
                  <c:v>12716.1546642097</c:v>
                </c:pt>
                <c:pt idx="8169" formatCode="#,##0.0">
                  <c:v>10216.342732433701</c:v>
                </c:pt>
                <c:pt idx="8170" formatCode="#,##0.0">
                  <c:v>11480.7137118794</c:v>
                </c:pt>
                <c:pt idx="8171" formatCode="#,##0.0">
                  <c:v>12339.7688728135</c:v>
                </c:pt>
                <c:pt idx="8172" formatCode="#,##0.0">
                  <c:v>8488.6092200878502</c:v>
                </c:pt>
                <c:pt idx="8173" formatCode="#,##0.0">
                  <c:v>10944.945329119</c:v>
                </c:pt>
                <c:pt idx="8174" formatCode="#,##0.0">
                  <c:v>12103.1577077804</c:v>
                </c:pt>
                <c:pt idx="8175" formatCode="#,##0.0">
                  <c:v>17059.540692921099</c:v>
                </c:pt>
                <c:pt idx="8176" formatCode="#,##0.0">
                  <c:v>11267.135679445601</c:v>
                </c:pt>
                <c:pt idx="8177" formatCode="#,##0.0">
                  <c:v>9021.7632851593007</c:v>
                </c:pt>
                <c:pt idx="8178" formatCode="#,##0.0">
                  <c:v>13422.258298289</c:v>
                </c:pt>
                <c:pt idx="8179" formatCode="#,##0.0">
                  <c:v>11907.828726162899</c:v>
                </c:pt>
                <c:pt idx="8180" formatCode="#,##0.0">
                  <c:v>10311.638009627801</c:v>
                </c:pt>
                <c:pt idx="8181" formatCode="#,##0.0">
                  <c:v>11165.1945636661</c:v>
                </c:pt>
                <c:pt idx="8182" formatCode="#,##0.0">
                  <c:v>9626.7502964621999</c:v>
                </c:pt>
                <c:pt idx="8183" formatCode="#,##0.0">
                  <c:v>8603.6562419990605</c:v>
                </c:pt>
                <c:pt idx="8184" formatCode="#,##0.0">
                  <c:v>11021.834744076201</c:v>
                </c:pt>
                <c:pt idx="8185" formatCode="#,##0.0">
                  <c:v>10372.089690017399</c:v>
                </c:pt>
                <c:pt idx="8186" formatCode="#,##0.0">
                  <c:v>10153.024508234899</c:v>
                </c:pt>
                <c:pt idx="8187" formatCode="#,##0.0">
                  <c:v>10976.157795306701</c:v>
                </c:pt>
                <c:pt idx="8188" formatCode="#,##0.0">
                  <c:v>9750.9280124192392</c:v>
                </c:pt>
                <c:pt idx="8189" formatCode="#,##0.0">
                  <c:v>13240.8165786016</c:v>
                </c:pt>
                <c:pt idx="8190" formatCode="#,##0.0">
                  <c:v>14358.860607635799</c:v>
                </c:pt>
                <c:pt idx="8191" formatCode="#,##0.0">
                  <c:v>10426.8866237408</c:v>
                </c:pt>
                <c:pt idx="8192" formatCode="#,##0.0">
                  <c:v>16355.477086303699</c:v>
                </c:pt>
                <c:pt idx="8193" formatCode="#,##0.0">
                  <c:v>8991.9699241201706</c:v>
                </c:pt>
                <c:pt idx="8194" formatCode="#,##0.0">
                  <c:v>8358.88196060681</c:v>
                </c:pt>
                <c:pt idx="8195" formatCode="#,##0.0">
                  <c:v>14426.865424384099</c:v>
                </c:pt>
                <c:pt idx="8196" formatCode="#,##0.0">
                  <c:v>12279.0970544559</c:v>
                </c:pt>
                <c:pt idx="8197" formatCode="#,##0.0">
                  <c:v>8926.8178023363907</c:v>
                </c:pt>
                <c:pt idx="8198" formatCode="#,##0.0">
                  <c:v>9150.1016903111795</c:v>
                </c:pt>
                <c:pt idx="8199" formatCode="#,##0.0">
                  <c:v>8588.6175807467498</c:v>
                </c:pt>
                <c:pt idx="8200" formatCode="#,##0.0">
                  <c:v>9738.0084031353199</c:v>
                </c:pt>
                <c:pt idx="8201" formatCode="#,##0.0">
                  <c:v>8913.9336897368794</c:v>
                </c:pt>
                <c:pt idx="8202" formatCode="#,##0.0">
                  <c:v>9908.0017539660093</c:v>
                </c:pt>
                <c:pt idx="8203" formatCode="#,##0.0">
                  <c:v>10975.314814273601</c:v>
                </c:pt>
                <c:pt idx="8204" formatCode="#,##0.0">
                  <c:v>8906.4535099485693</c:v>
                </c:pt>
                <c:pt idx="8205" formatCode="#,##0.0">
                  <c:v>13379.161189292599</c:v>
                </c:pt>
                <c:pt idx="8206" formatCode="#,##0.0">
                  <c:v>12393.2407041603</c:v>
                </c:pt>
                <c:pt idx="8207" formatCode="#,##0.0">
                  <c:v>10706.415119669</c:v>
                </c:pt>
                <c:pt idx="8208" formatCode="#,##0.0">
                  <c:v>11727.822870824701</c:v>
                </c:pt>
                <c:pt idx="8209" formatCode="#,##0.0">
                  <c:v>10368.821259885101</c:v>
                </c:pt>
                <c:pt idx="8210" formatCode="#,##0.0">
                  <c:v>13066.6968764915</c:v>
                </c:pt>
                <c:pt idx="8211" formatCode="#,##0.0">
                  <c:v>9809.5579856936001</c:v>
                </c:pt>
                <c:pt idx="8212" formatCode="#,##0.0">
                  <c:v>8830.4680186576097</c:v>
                </c:pt>
                <c:pt idx="8213" formatCode="#,##0.0">
                  <c:v>11392.5681714928</c:v>
                </c:pt>
                <c:pt idx="8214" formatCode="#,##0.0">
                  <c:v>10553.388253752601</c:v>
                </c:pt>
                <c:pt idx="8215" formatCode="#,##0.0">
                  <c:v>9374.5076287399606</c:v>
                </c:pt>
                <c:pt idx="8216" formatCode="#,##0.0">
                  <c:v>10313.333384826899</c:v>
                </c:pt>
                <c:pt idx="8217" formatCode="#,##0.0">
                  <c:v>13903.3854847771</c:v>
                </c:pt>
                <c:pt idx="8218" formatCode="#,##0.0">
                  <c:v>9522.4335393868205</c:v>
                </c:pt>
                <c:pt idx="8219" formatCode="#,##0.0">
                  <c:v>9622.8847595119205</c:v>
                </c:pt>
                <c:pt idx="8220" formatCode="#,##0.0">
                  <c:v>9358.4341398466295</c:v>
                </c:pt>
                <c:pt idx="8221" formatCode="#,##0.0">
                  <c:v>8217.3227555174999</c:v>
                </c:pt>
                <c:pt idx="8222" formatCode="#,##0.0">
                  <c:v>8462.4749442072298</c:v>
                </c:pt>
                <c:pt idx="8223" formatCode="#,##0.0">
                  <c:v>9720.0925144018202</c:v>
                </c:pt>
                <c:pt idx="8224" formatCode="#,##0.0">
                  <c:v>8220.6818647018608</c:v>
                </c:pt>
                <c:pt idx="8225" formatCode="#,##0.0">
                  <c:v>11021.262856654001</c:v>
                </c:pt>
                <c:pt idx="8226" formatCode="#,##0.0">
                  <c:v>9606.0321189449605</c:v>
                </c:pt>
                <c:pt idx="8227" formatCode="#,##0.0">
                  <c:v>13867.156891256</c:v>
                </c:pt>
                <c:pt idx="8228" formatCode="#,##0.0">
                  <c:v>8577.4036693656399</c:v>
                </c:pt>
                <c:pt idx="8229" formatCode="#,##0.0">
                  <c:v>8816.2060686394998</c:v>
                </c:pt>
                <c:pt idx="8230" formatCode="#,##0.0">
                  <c:v>9842.2600907550895</c:v>
                </c:pt>
                <c:pt idx="8231" formatCode="#,##0.0">
                  <c:v>11001.3643861521</c:v>
                </c:pt>
                <c:pt idx="8232" formatCode="#,##0.0">
                  <c:v>11124.955848585099</c:v>
                </c:pt>
                <c:pt idx="8233" formatCode="#,##0.0">
                  <c:v>9247.51189321122</c:v>
                </c:pt>
                <c:pt idx="8234" formatCode="#,##0.0">
                  <c:v>8828.9316106448205</c:v>
                </c:pt>
                <c:pt idx="8235" formatCode="#,##0.0">
                  <c:v>14418.018165662101</c:v>
                </c:pt>
                <c:pt idx="8236" formatCode="#,##0.0">
                  <c:v>10432.8469954597</c:v>
                </c:pt>
                <c:pt idx="8237" formatCode="#,##0.0">
                  <c:v>8515.7009494107097</c:v>
                </c:pt>
                <c:pt idx="8238" formatCode="#,##0.0">
                  <c:v>9624.1750528763805</c:v>
                </c:pt>
                <c:pt idx="8239" formatCode="#,##0.0">
                  <c:v>8656.5021854287006</c:v>
                </c:pt>
                <c:pt idx="8240" formatCode="#,##0.0">
                  <c:v>8629.0651624516104</c:v>
                </c:pt>
                <c:pt idx="8241" formatCode="#,##0.0">
                  <c:v>11552.3078799663</c:v>
                </c:pt>
                <c:pt idx="8242" formatCode="#,##0.0">
                  <c:v>12653.4954160777</c:v>
                </c:pt>
                <c:pt idx="8243" formatCode="#,##0.0">
                  <c:v>10364.4795432223</c:v>
                </c:pt>
                <c:pt idx="8244" formatCode="#,##0.0">
                  <c:v>13555.8394925455</c:v>
                </c:pt>
                <c:pt idx="8245" formatCode="#,##0.0">
                  <c:v>13545.1808078505</c:v>
                </c:pt>
                <c:pt idx="8246" formatCode="#,##0.0">
                  <c:v>8755.4091723245892</c:v>
                </c:pt>
                <c:pt idx="8247" formatCode="#,##0.0">
                  <c:v>11237.2469843326</c:v>
                </c:pt>
                <c:pt idx="8248" formatCode="#,##0.0">
                  <c:v>8478.4975981272491</c:v>
                </c:pt>
                <c:pt idx="8249" formatCode="#,##0.0">
                  <c:v>8943.3714055182099</c:v>
                </c:pt>
                <c:pt idx="8250" formatCode="#,##0.0">
                  <c:v>10112.248056251299</c:v>
                </c:pt>
                <c:pt idx="8251" formatCode="#,##0.0">
                  <c:v>10209.0002290842</c:v>
                </c:pt>
                <c:pt idx="8252" formatCode="#,##0.0">
                  <c:v>8264.8825714034501</c:v>
                </c:pt>
                <c:pt idx="8253" formatCode="#,##0.0">
                  <c:v>9441.8131354807992</c:v>
                </c:pt>
                <c:pt idx="8254" formatCode="#,##0.0">
                  <c:v>11913.794608369401</c:v>
                </c:pt>
                <c:pt idx="8255" formatCode="#,##0.0">
                  <c:v>14245.356171234</c:v>
                </c:pt>
                <c:pt idx="8256" formatCode="#,##0.0">
                  <c:v>12289.0598872468</c:v>
                </c:pt>
                <c:pt idx="8257" formatCode="#,##0.0">
                  <c:v>16507.928495814602</c:v>
                </c:pt>
                <c:pt idx="8258" formatCode="#,##0.0">
                  <c:v>12035.747484375701</c:v>
                </c:pt>
                <c:pt idx="8259" formatCode="#,##0.0">
                  <c:v>10079.4916562628</c:v>
                </c:pt>
                <c:pt idx="8260" formatCode="#,##0.0">
                  <c:v>8261.5603211123507</c:v>
                </c:pt>
                <c:pt idx="8261" formatCode="#,##0.0">
                  <c:v>9589.6187471116009</c:v>
                </c:pt>
                <c:pt idx="8262" formatCode="#,##0.0">
                  <c:v>13093.3653382671</c:v>
                </c:pt>
                <c:pt idx="8263" formatCode="#,##0.0">
                  <c:v>9687.2531868543902</c:v>
                </c:pt>
                <c:pt idx="8264" formatCode="#,##0.0">
                  <c:v>10061.628880169899</c:v>
                </c:pt>
                <c:pt idx="8265" formatCode="#,##0.0">
                  <c:v>8348.0322991538706</c:v>
                </c:pt>
                <c:pt idx="8266" formatCode="#,##0.0">
                  <c:v>10012.1264282926</c:v>
                </c:pt>
                <c:pt idx="8267" formatCode="#,##0.0">
                  <c:v>8289.8011605428601</c:v>
                </c:pt>
                <c:pt idx="8268" formatCode="#,##0.0">
                  <c:v>8684.3956071328194</c:v>
                </c:pt>
                <c:pt idx="8269" formatCode="#,##0.0">
                  <c:v>8669.8674824010595</c:v>
                </c:pt>
                <c:pt idx="8270" formatCode="#,##0.0">
                  <c:v>8902.6893979749602</c:v>
                </c:pt>
                <c:pt idx="8271" formatCode="#,##0.0">
                  <c:v>9961.8128287193103</c:v>
                </c:pt>
                <c:pt idx="8272" formatCode="#,##0.0">
                  <c:v>11925.9700435835</c:v>
                </c:pt>
                <c:pt idx="8273" formatCode="#,##0.0">
                  <c:v>16311.5423927461</c:v>
                </c:pt>
                <c:pt idx="8274" formatCode="#,##0.0">
                  <c:v>10377.863171382</c:v>
                </c:pt>
                <c:pt idx="8275" formatCode="#,##0.0">
                  <c:v>8527.7278965168807</c:v>
                </c:pt>
                <c:pt idx="8276" formatCode="#,##0.0">
                  <c:v>11904.5382026963</c:v>
                </c:pt>
                <c:pt idx="8277" formatCode="#,##0.0">
                  <c:v>12402.6386711009</c:v>
                </c:pt>
                <c:pt idx="8278" formatCode="#,##0.0">
                  <c:v>8927.0044959331808</c:v>
                </c:pt>
                <c:pt idx="8279" formatCode="#,##0.0">
                  <c:v>8540.5975692315205</c:v>
                </c:pt>
                <c:pt idx="8280" formatCode="#,##0.0">
                  <c:v>8801.2329781067292</c:v>
                </c:pt>
                <c:pt idx="8281" formatCode="#,##0.0">
                  <c:v>14271.456772391701</c:v>
                </c:pt>
                <c:pt idx="8282" formatCode="#,##0.0">
                  <c:v>10335.802367407599</c:v>
                </c:pt>
                <c:pt idx="8283" formatCode="#,##0.0">
                  <c:v>11353.5395658955</c:v>
                </c:pt>
                <c:pt idx="8284" formatCode="#,##0.0">
                  <c:v>9542.6822995877501</c:v>
                </c:pt>
                <c:pt idx="8285" formatCode="#,##0.0">
                  <c:v>9634.5185841459097</c:v>
                </c:pt>
                <c:pt idx="8286" formatCode="#,##0.0">
                  <c:v>8866.4410192104006</c:v>
                </c:pt>
                <c:pt idx="8287" formatCode="#,##0.0">
                  <c:v>8332.9305903049699</c:v>
                </c:pt>
                <c:pt idx="8288" formatCode="#,##0.0">
                  <c:v>10829.7261749918</c:v>
                </c:pt>
                <c:pt idx="8289" formatCode="#,##0.0">
                  <c:v>13294.3321981354</c:v>
                </c:pt>
                <c:pt idx="8290" formatCode="#,##0.0">
                  <c:v>14820.568478965701</c:v>
                </c:pt>
                <c:pt idx="8291" formatCode="#,##0.0">
                  <c:v>9183.4106170285104</c:v>
                </c:pt>
                <c:pt idx="8292" formatCode="#,##0.0">
                  <c:v>9283.0449110761692</c:v>
                </c:pt>
                <c:pt idx="8293" formatCode="#,##0.0">
                  <c:v>9700.8978578940405</c:v>
                </c:pt>
                <c:pt idx="8294" formatCode="#,##0.0">
                  <c:v>11834.1009283645</c:v>
                </c:pt>
                <c:pt idx="8295" formatCode="#,##0.0">
                  <c:v>9256.8058745182807</c:v>
                </c:pt>
                <c:pt idx="8296" formatCode="#,##0.0">
                  <c:v>9718.0939338718708</c:v>
                </c:pt>
                <c:pt idx="8297" formatCode="#,##0.0">
                  <c:v>8288.7700995848299</c:v>
                </c:pt>
                <c:pt idx="8298" formatCode="#,##0.0">
                  <c:v>12704.465824772</c:v>
                </c:pt>
                <c:pt idx="8299" formatCode="#,##0.0">
                  <c:v>15278.2414464382</c:v>
                </c:pt>
                <c:pt idx="8300" formatCode="#,##0.0">
                  <c:v>13980.461921975901</c:v>
                </c:pt>
                <c:pt idx="8301" formatCode="#,##0.0">
                  <c:v>8925.9937885615109</c:v>
                </c:pt>
                <c:pt idx="8302" formatCode="#,##0.0">
                  <c:v>10332.0963532062</c:v>
                </c:pt>
                <c:pt idx="8303" formatCode="#,##0.0">
                  <c:v>9627.3259574558797</c:v>
                </c:pt>
                <c:pt idx="8304" formatCode="#,##0.0">
                  <c:v>8679.7849199910397</c:v>
                </c:pt>
                <c:pt idx="8305" formatCode="#,##0.0">
                  <c:v>10172.0537365083</c:v>
                </c:pt>
                <c:pt idx="8306" formatCode="#,##0.0">
                  <c:v>11292.344065626299</c:v>
                </c:pt>
                <c:pt idx="8307" formatCode="#,##0.0">
                  <c:v>10253.0303518606</c:v>
                </c:pt>
                <c:pt idx="8308" formatCode="#,##0.0">
                  <c:v>11446.532388633401</c:v>
                </c:pt>
                <c:pt idx="8309" formatCode="#,##0.0">
                  <c:v>13451.550041864401</c:v>
                </c:pt>
                <c:pt idx="8310" formatCode="#,##0.0">
                  <c:v>8538.5516728647599</c:v>
                </c:pt>
                <c:pt idx="8311" formatCode="#,##0.0">
                  <c:v>9003.6248238569406</c:v>
                </c:pt>
                <c:pt idx="8312" formatCode="#,##0.0">
                  <c:v>8213.1354448545699</c:v>
                </c:pt>
                <c:pt idx="8313" formatCode="#,##0.0">
                  <c:v>11489.2866458105</c:v>
                </c:pt>
                <c:pt idx="8314" formatCode="#,##0.0">
                  <c:v>9521.7202353009907</c:v>
                </c:pt>
                <c:pt idx="8315" formatCode="#,##0.0">
                  <c:v>9320.7114317844607</c:v>
                </c:pt>
                <c:pt idx="8316" formatCode="#,##0.0">
                  <c:v>8587.5272711045</c:v>
                </c:pt>
                <c:pt idx="8317" formatCode="#,##0.0">
                  <c:v>13941.5756092915</c:v>
                </c:pt>
                <c:pt idx="8318" formatCode="#,##0.0">
                  <c:v>13258.9863497159</c:v>
                </c:pt>
                <c:pt idx="8319" formatCode="#,##0.0">
                  <c:v>11658.1308740363</c:v>
                </c:pt>
                <c:pt idx="8320" formatCode="#,##0.0">
                  <c:v>9156.8724213436399</c:v>
                </c:pt>
                <c:pt idx="8321" formatCode="#,##0.0">
                  <c:v>8241.6150168869608</c:v>
                </c:pt>
                <c:pt idx="8322" formatCode="#,##0.0">
                  <c:v>14862.659348601799</c:v>
                </c:pt>
                <c:pt idx="8323" formatCode="#,##0.0">
                  <c:v>8911.1008707933997</c:v>
                </c:pt>
                <c:pt idx="8324" formatCode="#,##0.0">
                  <c:v>9872.3269446723698</c:v>
                </c:pt>
                <c:pt idx="8325" formatCode="#,##0.0">
                  <c:v>12455.432660648201</c:v>
                </c:pt>
                <c:pt idx="8326" formatCode="#,##0.0">
                  <c:v>11959.793733013399</c:v>
                </c:pt>
                <c:pt idx="8327" formatCode="#,##0.0">
                  <c:v>9716.8322481608193</c:v>
                </c:pt>
                <c:pt idx="8328" formatCode="#,##0.0">
                  <c:v>9521.0106013402001</c:v>
                </c:pt>
                <c:pt idx="8329" formatCode="#,##0.0">
                  <c:v>9588.0297211100806</c:v>
                </c:pt>
                <c:pt idx="8330" formatCode="#,##0.0">
                  <c:v>8948.3359043467499</c:v>
                </c:pt>
                <c:pt idx="8331" formatCode="#,##0.0">
                  <c:v>15744.601333819101</c:v>
                </c:pt>
                <c:pt idx="8332" formatCode="#,##0.0">
                  <c:v>14996.746448731799</c:v>
                </c:pt>
                <c:pt idx="8333" formatCode="#,##0.0">
                  <c:v>13418.3754164939</c:v>
                </c:pt>
                <c:pt idx="8334" formatCode="#,##0.0">
                  <c:v>10481.9789560797</c:v>
                </c:pt>
                <c:pt idx="8335" formatCode="#,##0.0">
                  <c:v>11281.299072146099</c:v>
                </c:pt>
                <c:pt idx="8336" formatCode="#,##0.0">
                  <c:v>12666.963466118301</c:v>
                </c:pt>
                <c:pt idx="8337" formatCode="#,##0.0">
                  <c:v>8479.1483522374092</c:v>
                </c:pt>
                <c:pt idx="8338" formatCode="#,##0.0">
                  <c:v>10801.2039263366</c:v>
                </c:pt>
                <c:pt idx="8339" formatCode="#,##0.0">
                  <c:v>13928.3658565562</c:v>
                </c:pt>
                <c:pt idx="8340" formatCode="#,##0.0">
                  <c:v>13133.09568531</c:v>
                </c:pt>
                <c:pt idx="8341" formatCode="#,##0.0">
                  <c:v>13187.809293644301</c:v>
                </c:pt>
                <c:pt idx="8342" formatCode="#,##0.0">
                  <c:v>14525.1124143011</c:v>
                </c:pt>
                <c:pt idx="8343" formatCode="#,##0.0">
                  <c:v>13117.8743516876</c:v>
                </c:pt>
                <c:pt idx="8344" formatCode="#,##0.0">
                  <c:v>11756.4296851899</c:v>
                </c:pt>
                <c:pt idx="8345" formatCode="#,##0.0">
                  <c:v>9095.5337923321003</c:v>
                </c:pt>
                <c:pt idx="8346" formatCode="#,##0.0">
                  <c:v>9528.3498496459397</c:v>
                </c:pt>
                <c:pt idx="8347" formatCode="#,##0.0">
                  <c:v>8630.71022039741</c:v>
                </c:pt>
                <c:pt idx="8348" formatCode="#,##0.0">
                  <c:v>11185.0759484176</c:v>
                </c:pt>
                <c:pt idx="8349" formatCode="#,##0.0">
                  <c:v>8968.17999932157</c:v>
                </c:pt>
                <c:pt idx="8350" formatCode="#,##0.0">
                  <c:v>14623.057197074701</c:v>
                </c:pt>
                <c:pt idx="8351" formatCode="#,##0.0">
                  <c:v>8338.9341253572002</c:v>
                </c:pt>
                <c:pt idx="8352" formatCode="#,##0.0">
                  <c:v>10256.706203231999</c:v>
                </c:pt>
                <c:pt idx="8353" formatCode="#,##0.0">
                  <c:v>10349.4502359944</c:v>
                </c:pt>
                <c:pt idx="8354" formatCode="#,##0.0">
                  <c:v>10295.3905811026</c:v>
                </c:pt>
                <c:pt idx="8355" formatCode="#,##0.0">
                  <c:v>9564.8145194372501</c:v>
                </c:pt>
                <c:pt idx="8356" formatCode="#,##0.0">
                  <c:v>12349.4029913384</c:v>
                </c:pt>
                <c:pt idx="8357" formatCode="#,##0.0">
                  <c:v>12660.217814252699</c:v>
                </c:pt>
                <c:pt idx="8358" formatCode="#,##0.0">
                  <c:v>13615.172743621801</c:v>
                </c:pt>
                <c:pt idx="8359" formatCode="#,##0.0">
                  <c:v>12366.1356650657</c:v>
                </c:pt>
                <c:pt idx="8360" formatCode="#,##0.0">
                  <c:v>12346.6672309722</c:v>
                </c:pt>
                <c:pt idx="8361" formatCode="#,##0.0">
                  <c:v>9031.3462267655304</c:v>
                </c:pt>
                <c:pt idx="8362" formatCode="#,##0.0">
                  <c:v>9287.6621451930896</c:v>
                </c:pt>
                <c:pt idx="8363" formatCode="#,##0.0">
                  <c:v>11329.928070280799</c:v>
                </c:pt>
                <c:pt idx="8364" formatCode="#,##0.0">
                  <c:v>9205.3339558271891</c:v>
                </c:pt>
                <c:pt idx="8365" formatCode="#,##0.0">
                  <c:v>9024.7302159203391</c:v>
                </c:pt>
                <c:pt idx="8366" formatCode="#,##0.0">
                  <c:v>11167.8674428047</c:v>
                </c:pt>
                <c:pt idx="8367" formatCode="#,##0.0">
                  <c:v>12638.0312907434</c:v>
                </c:pt>
                <c:pt idx="8368" formatCode="#,##0.0">
                  <c:v>10659.6813800119</c:v>
                </c:pt>
                <c:pt idx="8369" formatCode="#,##0.0">
                  <c:v>8718.6914454426496</c:v>
                </c:pt>
                <c:pt idx="8370" formatCode="#,##0.0">
                  <c:v>14608.1787834141</c:v>
                </c:pt>
                <c:pt idx="8371" formatCode="#,##0.0">
                  <c:v>8609.1668392973897</c:v>
                </c:pt>
                <c:pt idx="8372" formatCode="#,##0.0">
                  <c:v>8311.4625064783595</c:v>
                </c:pt>
                <c:pt idx="8373" formatCode="#,##0.0">
                  <c:v>8941.5504457463794</c:v>
                </c:pt>
                <c:pt idx="8374" formatCode="#,##0.0">
                  <c:v>10698.483325863701</c:v>
                </c:pt>
                <c:pt idx="8375" formatCode="#,##0.0">
                  <c:v>11066.5094244182</c:v>
                </c:pt>
                <c:pt idx="8376" formatCode="#,##0.0">
                  <c:v>10243.3478788131</c:v>
                </c:pt>
                <c:pt idx="8377" formatCode="#,##0.0">
                  <c:v>8190.0387866930196</c:v>
                </c:pt>
                <c:pt idx="8378" formatCode="#,##0.0">
                  <c:v>17252.509731678401</c:v>
                </c:pt>
                <c:pt idx="8379" formatCode="#,##0.0">
                  <c:v>12632.944277759199</c:v>
                </c:pt>
                <c:pt idx="8380" formatCode="#,##0.0">
                  <c:v>9681.7398223073196</c:v>
                </c:pt>
                <c:pt idx="8381" formatCode="#,##0.0">
                  <c:v>13572.2439637062</c:v>
                </c:pt>
                <c:pt idx="8382" formatCode="#,##0.0">
                  <c:v>12790.214721611401</c:v>
                </c:pt>
                <c:pt idx="8383" formatCode="#,##0.0">
                  <c:v>9567.2543017443404</c:v>
                </c:pt>
                <c:pt idx="8384" formatCode="#,##0.0">
                  <c:v>10571.717111331</c:v>
                </c:pt>
                <c:pt idx="8385" formatCode="#,##0.0">
                  <c:v>10376.8062523963</c:v>
                </c:pt>
                <c:pt idx="8386" formatCode="#,##0.0">
                  <c:v>10226.804007177299</c:v>
                </c:pt>
                <c:pt idx="8387" formatCode="#,##0.0">
                  <c:v>11012.5504682752</c:v>
                </c:pt>
                <c:pt idx="8388" formatCode="#,##0.0">
                  <c:v>8566.3614774367998</c:v>
                </c:pt>
                <c:pt idx="8389" formatCode="#,##0.0">
                  <c:v>10132.0742936567</c:v>
                </c:pt>
                <c:pt idx="8390" formatCode="#,##0.0">
                  <c:v>12129.7529984091</c:v>
                </c:pt>
                <c:pt idx="8391" formatCode="#,##0.0">
                  <c:v>14850.0376616995</c:v>
                </c:pt>
                <c:pt idx="8392" formatCode="#,##0.0">
                  <c:v>8697.6931782207193</c:v>
                </c:pt>
                <c:pt idx="8393" formatCode="#,##0.0">
                  <c:v>9635.1699069046608</c:v>
                </c:pt>
                <c:pt idx="8394" formatCode="#,##0.0">
                  <c:v>11638.972604120599</c:v>
                </c:pt>
                <c:pt idx="8395" formatCode="#,##0.0">
                  <c:v>9623.3979543544701</c:v>
                </c:pt>
                <c:pt idx="8396" formatCode="#,##0.0">
                  <c:v>15374.879057771401</c:v>
                </c:pt>
                <c:pt idx="8397" formatCode="#,##0.0">
                  <c:v>12440.3190845026</c:v>
                </c:pt>
                <c:pt idx="8398" formatCode="#,##0.0">
                  <c:v>9738.5681419983193</c:v>
                </c:pt>
                <c:pt idx="8399" formatCode="#,##0.0">
                  <c:v>11673.0128317458</c:v>
                </c:pt>
                <c:pt idx="8400" formatCode="#,##0.0">
                  <c:v>11003.870276731401</c:v>
                </c:pt>
                <c:pt idx="8401" formatCode="#,##0.0">
                  <c:v>8550.4079031596702</c:v>
                </c:pt>
                <c:pt idx="8402" formatCode="#,##0.0">
                  <c:v>8789.6623738352791</c:v>
                </c:pt>
                <c:pt idx="8403" formatCode="#,##0.0">
                  <c:v>14342.362117839501</c:v>
                </c:pt>
                <c:pt idx="8404" formatCode="#,##0.0">
                  <c:v>8660.3334330408507</c:v>
                </c:pt>
                <c:pt idx="8405" formatCode="#,##0.0">
                  <c:v>9938.7957883850304</c:v>
                </c:pt>
                <c:pt idx="8406" formatCode="#,##0.0">
                  <c:v>9490.1299876090197</c:v>
                </c:pt>
                <c:pt idx="8407" formatCode="#,##0.0">
                  <c:v>13181.097724154301</c:v>
                </c:pt>
                <c:pt idx="8408" formatCode="#,##0.0">
                  <c:v>10263.968666062599</c:v>
                </c:pt>
                <c:pt idx="8409" formatCode="#,##0.0">
                  <c:v>9171.4694132320892</c:v>
                </c:pt>
                <c:pt idx="8410" formatCode="#,##0.0">
                  <c:v>10279.598743176701</c:v>
                </c:pt>
                <c:pt idx="8411" formatCode="#,##0.0">
                  <c:v>9629.2758365842601</c:v>
                </c:pt>
                <c:pt idx="8412" formatCode="#,##0.0">
                  <c:v>11213.746172618899</c:v>
                </c:pt>
                <c:pt idx="8413" formatCode="#,##0.0">
                  <c:v>9395.9192938713204</c:v>
                </c:pt>
                <c:pt idx="8414" formatCode="#,##0.0">
                  <c:v>8459.0909019735991</c:v>
                </c:pt>
                <c:pt idx="8415" formatCode="#,##0.0">
                  <c:v>9157.1236854209292</c:v>
                </c:pt>
                <c:pt idx="8416" formatCode="#,##0.0">
                  <c:v>8913.95382824234</c:v>
                </c:pt>
                <c:pt idx="8417" formatCode="#,##0.0">
                  <c:v>10139.479010168699</c:v>
                </c:pt>
                <c:pt idx="8418" formatCode="#,##0.0">
                  <c:v>8359.5944252506397</c:v>
                </c:pt>
                <c:pt idx="8419" formatCode="#,##0.0">
                  <c:v>10969.8717113287</c:v>
                </c:pt>
                <c:pt idx="8420" formatCode="#,##0.0">
                  <c:v>11938.1720253804</c:v>
                </c:pt>
                <c:pt idx="8421" formatCode="#,##0.0">
                  <c:v>17163.5691321636</c:v>
                </c:pt>
                <c:pt idx="8422" formatCode="#,##0.0">
                  <c:v>10568.1509460409</c:v>
                </c:pt>
                <c:pt idx="8423" formatCode="#,##0.0">
                  <c:v>8842.2010865398006</c:v>
                </c:pt>
                <c:pt idx="8424" formatCode="#,##0.0">
                  <c:v>8582.4185919463507</c:v>
                </c:pt>
                <c:pt idx="8425" formatCode="#,##0.0">
                  <c:v>9492.7217516497803</c:v>
                </c:pt>
                <c:pt idx="8426" formatCode="#,##0.0">
                  <c:v>10327.1802772755</c:v>
                </c:pt>
                <c:pt idx="8427" formatCode="#,##0.0">
                  <c:v>12131.2632994996</c:v>
                </c:pt>
                <c:pt idx="8428" formatCode="#,##0.0">
                  <c:v>16202.478472648299</c:v>
                </c:pt>
                <c:pt idx="8429" formatCode="#,##0.0">
                  <c:v>9870.9125303521196</c:v>
                </c:pt>
                <c:pt idx="8430" formatCode="#,##0.0">
                  <c:v>9822.9217994936007</c:v>
                </c:pt>
                <c:pt idx="8431" formatCode="#,##0.0">
                  <c:v>9430.0269551468391</c:v>
                </c:pt>
                <c:pt idx="8432" formatCode="#,##0.0">
                  <c:v>9455.3255446877993</c:v>
                </c:pt>
                <c:pt idx="8433" formatCode="#,##0.0">
                  <c:v>15984.046703128301</c:v>
                </c:pt>
                <c:pt idx="8434" formatCode="#,##0.0">
                  <c:v>12152.2101465875</c:v>
                </c:pt>
                <c:pt idx="8435" formatCode="#,##0.0">
                  <c:v>11300.704355191399</c:v>
                </c:pt>
                <c:pt idx="8436" formatCode="#,##0.0">
                  <c:v>8461.2289960806993</c:v>
                </c:pt>
                <c:pt idx="8437" formatCode="#,##0.0">
                  <c:v>9657.7281047796496</c:v>
                </c:pt>
                <c:pt idx="8438" formatCode="#,##0.0">
                  <c:v>8465.6800372822308</c:v>
                </c:pt>
                <c:pt idx="8439" formatCode="#,##0.0">
                  <c:v>9138.2182159492604</c:v>
                </c:pt>
                <c:pt idx="8440" formatCode="#,##0.0">
                  <c:v>8944.9791053904592</c:v>
                </c:pt>
                <c:pt idx="8441" formatCode="#,##0.0">
                  <c:v>13729.680626748899</c:v>
                </c:pt>
                <c:pt idx="8442" formatCode="#,##0.0">
                  <c:v>8695.9566174680604</c:v>
                </c:pt>
                <c:pt idx="8443" formatCode="#,##0.0">
                  <c:v>9895.1633626524108</c:v>
                </c:pt>
                <c:pt idx="8444" formatCode="#,##0.0">
                  <c:v>10415.779815735699</c:v>
                </c:pt>
                <c:pt idx="8445" formatCode="#,##0.0">
                  <c:v>9801.4124197545607</c:v>
                </c:pt>
                <c:pt idx="8446" formatCode="#,##0.0">
                  <c:v>8282.1830558115907</c:v>
                </c:pt>
                <c:pt idx="8447" formatCode="#,##0.0">
                  <c:v>9228.0347596799802</c:v>
                </c:pt>
                <c:pt idx="8448" formatCode="#,##0.0">
                  <c:v>9223.14402999089</c:v>
                </c:pt>
                <c:pt idx="8449" formatCode="#,##0.0">
                  <c:v>9086.2314857765905</c:v>
                </c:pt>
                <c:pt idx="8450" formatCode="#,##0.0">
                  <c:v>9348.5993400100597</c:v>
                </c:pt>
                <c:pt idx="8451" formatCode="#,##0.0">
                  <c:v>11280.9076440156</c:v>
                </c:pt>
                <c:pt idx="8452" formatCode="#,##0.0">
                  <c:v>12476.362008349</c:v>
                </c:pt>
                <c:pt idx="8453" formatCode="#,##0.0">
                  <c:v>10169.3127282394</c:v>
                </c:pt>
                <c:pt idx="8454" formatCode="#,##0.0">
                  <c:v>10702.8956510723</c:v>
                </c:pt>
                <c:pt idx="8455" formatCode="#,##0.0">
                  <c:v>10225.507128415</c:v>
                </c:pt>
                <c:pt idx="8456" formatCode="#,##0.0">
                  <c:v>10520.262647295</c:v>
                </c:pt>
                <c:pt idx="8457" formatCode="#,##0.0">
                  <c:v>12470.838779887201</c:v>
                </c:pt>
                <c:pt idx="8458" formatCode="#,##0.0">
                  <c:v>8558.25065359361</c:v>
                </c:pt>
                <c:pt idx="8459" formatCode="#,##0.0">
                  <c:v>15192.769448040401</c:v>
                </c:pt>
                <c:pt idx="8460" formatCode="#,##0.0">
                  <c:v>15565.679697129901</c:v>
                </c:pt>
                <c:pt idx="8461" formatCode="#,##0.0">
                  <c:v>8172.81586952814</c:v>
                </c:pt>
                <c:pt idx="8462" formatCode="#,##0.0">
                  <c:v>11894.1636943253</c:v>
                </c:pt>
                <c:pt idx="8463" formatCode="#,##0.0">
                  <c:v>8558.9327479079602</c:v>
                </c:pt>
                <c:pt idx="8464" formatCode="#,##0.0">
                  <c:v>10823.6585459247</c:v>
                </c:pt>
                <c:pt idx="8465" formatCode="#,##0.0">
                  <c:v>13360.7218040275</c:v>
                </c:pt>
                <c:pt idx="8466" formatCode="#,##0.0">
                  <c:v>11767.2597124738</c:v>
                </c:pt>
                <c:pt idx="8467" formatCode="#,##0.0">
                  <c:v>9327.2574171020806</c:v>
                </c:pt>
                <c:pt idx="8468" formatCode="#,##0.0">
                  <c:v>8972.02255331776</c:v>
                </c:pt>
                <c:pt idx="8469" formatCode="#,##0.0">
                  <c:v>8257.4610826559601</c:v>
                </c:pt>
                <c:pt idx="8470" formatCode="#,##0.0">
                  <c:v>9157.0474570863898</c:v>
                </c:pt>
                <c:pt idx="8471" formatCode="#,##0.0">
                  <c:v>9537.0727181422008</c:v>
                </c:pt>
                <c:pt idx="8472" formatCode="#,##0.0">
                  <c:v>9910.3491940831009</c:v>
                </c:pt>
                <c:pt idx="8473" formatCode="#,##0.0">
                  <c:v>9421.1056432139503</c:v>
                </c:pt>
                <c:pt idx="8474" formatCode="#,##0.0">
                  <c:v>10770.960677802899</c:v>
                </c:pt>
                <c:pt idx="8475" formatCode="#,##0.0">
                  <c:v>18304.979660340799</c:v>
                </c:pt>
                <c:pt idx="8476" formatCode="#,##0.0">
                  <c:v>14903.8132209179</c:v>
                </c:pt>
                <c:pt idx="8477" formatCode="#,##0.0">
                  <c:v>10257.643961977899</c:v>
                </c:pt>
                <c:pt idx="8478" formatCode="#,##0.0">
                  <c:v>10004.7449385208</c:v>
                </c:pt>
                <c:pt idx="8479" formatCode="#,##0.0">
                  <c:v>12660.0824985001</c:v>
                </c:pt>
                <c:pt idx="8480" formatCode="#,##0.0">
                  <c:v>8543.8947009613294</c:v>
                </c:pt>
                <c:pt idx="8481" formatCode="#,##0.0">
                  <c:v>10919.386112881</c:v>
                </c:pt>
                <c:pt idx="8482" formatCode="#,##0.0">
                  <c:v>8405.5817138098191</c:v>
                </c:pt>
                <c:pt idx="8483" formatCode="#,##0.0">
                  <c:v>10299.386824383801</c:v>
                </c:pt>
                <c:pt idx="8484" formatCode="#,##0.0">
                  <c:v>10999.413713771701</c:v>
                </c:pt>
                <c:pt idx="8485" formatCode="#,##0.0">
                  <c:v>8409.7295796115905</c:v>
                </c:pt>
                <c:pt idx="8486" formatCode="#,##0.0">
                  <c:v>10789.548099699699</c:v>
                </c:pt>
                <c:pt idx="8487" formatCode="#,##0.0">
                  <c:v>9161.1227885304397</c:v>
                </c:pt>
                <c:pt idx="8488" formatCode="#,##0.0">
                  <c:v>8755.9889525593499</c:v>
                </c:pt>
                <c:pt idx="8489" formatCode="#,##0.0">
                  <c:v>9149.8159221138594</c:v>
                </c:pt>
                <c:pt idx="8490" formatCode="#,##0.0">
                  <c:v>10211.0318795067</c:v>
                </c:pt>
                <c:pt idx="8491" formatCode="#,##0.0">
                  <c:v>9417.6034906227396</c:v>
                </c:pt>
                <c:pt idx="8492" formatCode="#,##0.0">
                  <c:v>8622.1719364257806</c:v>
                </c:pt>
                <c:pt idx="8493" formatCode="#,##0.0">
                  <c:v>10581.282118356899</c:v>
                </c:pt>
                <c:pt idx="8494" formatCode="#,##0.0">
                  <c:v>9003.6502386500506</c:v>
                </c:pt>
                <c:pt idx="8495" formatCode="#,##0.0">
                  <c:v>8804.45871330308</c:v>
                </c:pt>
                <c:pt idx="8496" formatCode="#,##0.0">
                  <c:v>12157.687994641001</c:v>
                </c:pt>
                <c:pt idx="8497" formatCode="#,##0.0">
                  <c:v>8695.2237631562803</c:v>
                </c:pt>
                <c:pt idx="8498" formatCode="#,##0.0">
                  <c:v>9520.8430387197204</c:v>
                </c:pt>
                <c:pt idx="8499" formatCode="#,##0.0">
                  <c:v>11587.162871823</c:v>
                </c:pt>
                <c:pt idx="8500" formatCode="#,##0.0">
                  <c:v>13053.853148839</c:v>
                </c:pt>
                <c:pt idx="8501" formatCode="#,##0.0">
                  <c:v>13831.7689101795</c:v>
                </c:pt>
                <c:pt idx="8502" formatCode="#,##0.0">
                  <c:v>8257.4761640922698</c:v>
                </c:pt>
                <c:pt idx="8503" formatCode="#,##0.0">
                  <c:v>14869.8954972927</c:v>
                </c:pt>
                <c:pt idx="8504" formatCode="#,##0.0">
                  <c:v>10698.410619219299</c:v>
                </c:pt>
                <c:pt idx="8505" formatCode="#,##0.0">
                  <c:v>8957.7915938691604</c:v>
                </c:pt>
                <c:pt idx="8506" formatCode="#,##0.0">
                  <c:v>8525.02132481437</c:v>
                </c:pt>
                <c:pt idx="8507" formatCode="#,##0.0">
                  <c:v>11550.548427653601</c:v>
                </c:pt>
                <c:pt idx="8508" formatCode="#,##0.0">
                  <c:v>11138.9235672546</c:v>
                </c:pt>
                <c:pt idx="8509" formatCode="#,##0.0">
                  <c:v>15849.0694800855</c:v>
                </c:pt>
                <c:pt idx="8510" formatCode="#,##0.0">
                  <c:v>17518.718297674499</c:v>
                </c:pt>
                <c:pt idx="8511" formatCode="#,##0.0">
                  <c:v>10684.890462461601</c:v>
                </c:pt>
                <c:pt idx="8512" formatCode="#,##0.0">
                  <c:v>9211.4487475504702</c:v>
                </c:pt>
                <c:pt idx="8513" formatCode="#,##0.0">
                  <c:v>9745.5860647791797</c:v>
                </c:pt>
                <c:pt idx="8514" formatCode="#,##0.0">
                  <c:v>12621.056014773099</c:v>
                </c:pt>
                <c:pt idx="8515" formatCode="#,##0.0">
                  <c:v>13308.940735821599</c:v>
                </c:pt>
                <c:pt idx="8516" formatCode="#,##0.0">
                  <c:v>8766.6216479561008</c:v>
                </c:pt>
                <c:pt idx="8517" formatCode="#,##0.0">
                  <c:v>8689.5733077362802</c:v>
                </c:pt>
                <c:pt idx="8518" formatCode="#,##0.0">
                  <c:v>14978.804392309001</c:v>
                </c:pt>
                <c:pt idx="8519" formatCode="#,##0.0">
                  <c:v>11472.2072122604</c:v>
                </c:pt>
                <c:pt idx="8520" formatCode="#,##0.0">
                  <c:v>15550.132918126999</c:v>
                </c:pt>
                <c:pt idx="8521" formatCode="#,##0.0">
                  <c:v>12574.531353869699</c:v>
                </c:pt>
                <c:pt idx="8522" formatCode="#,##0.0">
                  <c:v>15765.8518873189</c:v>
                </c:pt>
                <c:pt idx="8523" formatCode="#,##0.0">
                  <c:v>10116.1133753952</c:v>
                </c:pt>
                <c:pt idx="8524" formatCode="#,##0.0">
                  <c:v>11382.636257251799</c:v>
                </c:pt>
                <c:pt idx="8525" formatCode="#,##0.0">
                  <c:v>11652.7916243041</c:v>
                </c:pt>
                <c:pt idx="8526" formatCode="#,##0.0">
                  <c:v>13498.854289086899</c:v>
                </c:pt>
                <c:pt idx="8527" formatCode="#,##0.0">
                  <c:v>10366.818120321899</c:v>
                </c:pt>
                <c:pt idx="8528" formatCode="#,##0.0">
                  <c:v>9159.9205952525299</c:v>
                </c:pt>
                <c:pt idx="8529" formatCode="#,##0.0">
                  <c:v>9031.6090868666506</c:v>
                </c:pt>
                <c:pt idx="8530" formatCode="#,##0.0">
                  <c:v>12988.479249510799</c:v>
                </c:pt>
                <c:pt idx="8531" formatCode="#,##0.0">
                  <c:v>14420.875739074199</c:v>
                </c:pt>
                <c:pt idx="8532" formatCode="#,##0.0">
                  <c:v>9069.6330412385105</c:v>
                </c:pt>
                <c:pt idx="8533" formatCode="#,##0.0">
                  <c:v>9404.7954627592608</c:v>
                </c:pt>
                <c:pt idx="8534" formatCode="#,##0.0">
                  <c:v>10727.2650573234</c:v>
                </c:pt>
                <c:pt idx="8535" formatCode="#,##0.0">
                  <c:v>16922.740491388198</c:v>
                </c:pt>
                <c:pt idx="8536" formatCode="#,##0.0">
                  <c:v>10772.4380046812</c:v>
                </c:pt>
                <c:pt idx="8537" formatCode="#,##0.0">
                  <c:v>9394.4081068550404</c:v>
                </c:pt>
                <c:pt idx="8538" formatCode="#,##0.0">
                  <c:v>9616.3191241929308</c:v>
                </c:pt>
                <c:pt idx="8539" formatCode="#,##0.0">
                  <c:v>12716.9749309935</c:v>
                </c:pt>
                <c:pt idx="8540" formatCode="#,##0.0">
                  <c:v>10934.774211980101</c:v>
                </c:pt>
                <c:pt idx="8541" formatCode="#,##0.0">
                  <c:v>9184.2259268340804</c:v>
                </c:pt>
                <c:pt idx="8542" formatCode="#,##0.0">
                  <c:v>8226.7337746837602</c:v>
                </c:pt>
                <c:pt idx="8543" formatCode="#,##0.0">
                  <c:v>10296.491071452599</c:v>
                </c:pt>
                <c:pt idx="8544" formatCode="#,##0.0">
                  <c:v>8859.15923417472</c:v>
                </c:pt>
                <c:pt idx="8545" formatCode="#,##0.0">
                  <c:v>13765.2702468357</c:v>
                </c:pt>
                <c:pt idx="8546" formatCode="#,##0.0">
                  <c:v>8764.8429495667497</c:v>
                </c:pt>
                <c:pt idx="8547" formatCode="#,##0.0">
                  <c:v>13093.5499597291</c:v>
                </c:pt>
                <c:pt idx="8548" formatCode="#,##0.0">
                  <c:v>11822.0051760694</c:v>
                </c:pt>
                <c:pt idx="8549" formatCode="#,##0.0">
                  <c:v>8979.88250175754</c:v>
                </c:pt>
                <c:pt idx="8550" formatCode="#,##0.0">
                  <c:v>8571.1665486857601</c:v>
                </c:pt>
                <c:pt idx="8551" formatCode="#,##0.0">
                  <c:v>8593.7871711520493</c:v>
                </c:pt>
                <c:pt idx="8552" formatCode="#,##0.0">
                  <c:v>15011.428292930699</c:v>
                </c:pt>
                <c:pt idx="8553" formatCode="#,##0.0">
                  <c:v>13718.8409473874</c:v>
                </c:pt>
                <c:pt idx="8554" formatCode="#,##0.0">
                  <c:v>8227.1907657651409</c:v>
                </c:pt>
                <c:pt idx="8555" formatCode="#,##0.0">
                  <c:v>8863.2209707547408</c:v>
                </c:pt>
                <c:pt idx="8556" formatCode="#,##0.0">
                  <c:v>11184.818083223199</c:v>
                </c:pt>
                <c:pt idx="8557" formatCode="#,##0.0">
                  <c:v>12058.629558103799</c:v>
                </c:pt>
                <c:pt idx="8558" formatCode="#,##0.0">
                  <c:v>8918.6990354516602</c:v>
                </c:pt>
                <c:pt idx="8559" formatCode="#,##0.0">
                  <c:v>8404.1918123554406</c:v>
                </c:pt>
                <c:pt idx="8560" formatCode="#,##0.0">
                  <c:v>10078.1760039607</c:v>
                </c:pt>
                <c:pt idx="8561" formatCode="#,##0.0">
                  <c:v>8871.4741048359592</c:v>
                </c:pt>
                <c:pt idx="8562" formatCode="#,##0.0">
                  <c:v>9833.1416772746907</c:v>
                </c:pt>
                <c:pt idx="8563" formatCode="#,##0.0">
                  <c:v>14789.610348791501</c:v>
                </c:pt>
                <c:pt idx="8564" formatCode="#,##0.0">
                  <c:v>13078.026522942901</c:v>
                </c:pt>
                <c:pt idx="8565" formatCode="#,##0.0">
                  <c:v>8791.0001229273403</c:v>
                </c:pt>
                <c:pt idx="8566" formatCode="#,##0.0">
                  <c:v>11080.0234697495</c:v>
                </c:pt>
                <c:pt idx="8567" formatCode="#,##0.0">
                  <c:v>8703.8223561243303</c:v>
                </c:pt>
                <c:pt idx="8568" formatCode="#,##0.0">
                  <c:v>9092.9552860843396</c:v>
                </c:pt>
                <c:pt idx="8569" formatCode="#,##0.0">
                  <c:v>8768.3360650538307</c:v>
                </c:pt>
                <c:pt idx="8570" formatCode="#,##0.0">
                  <c:v>9124.6048238786498</c:v>
                </c:pt>
                <c:pt idx="8571" formatCode="#,##0.0">
                  <c:v>8807.3091476685095</c:v>
                </c:pt>
                <c:pt idx="8572" formatCode="#,##0.0">
                  <c:v>8244.0310794042907</c:v>
                </c:pt>
                <c:pt idx="8573" formatCode="#,##0.0">
                  <c:v>8797.3292199721509</c:v>
                </c:pt>
                <c:pt idx="8574" formatCode="#,##0.0">
                  <c:v>9665.8622619612906</c:v>
                </c:pt>
                <c:pt idx="8575" formatCode="#,##0.0">
                  <c:v>11210.091441679</c:v>
                </c:pt>
                <c:pt idx="8576" formatCode="#,##0.0">
                  <c:v>9004.7789255426305</c:v>
                </c:pt>
                <c:pt idx="8577" formatCode="#,##0.0">
                  <c:v>10522.3075985493</c:v>
                </c:pt>
                <c:pt idx="8578" formatCode="#,##0.0">
                  <c:v>9793.2547230086002</c:v>
                </c:pt>
                <c:pt idx="8579" formatCode="#,##0.0">
                  <c:v>10837.1705602691</c:v>
                </c:pt>
                <c:pt idx="8580" formatCode="#,##0.0">
                  <c:v>14205.528101952799</c:v>
                </c:pt>
                <c:pt idx="8581" formatCode="#,##0.0">
                  <c:v>10761.512749194901</c:v>
                </c:pt>
                <c:pt idx="8582" formatCode="#,##0.0">
                  <c:v>11607.653042260499</c:v>
                </c:pt>
                <c:pt idx="8583" formatCode="#,##0.0">
                  <c:v>9879.69587962689</c:v>
                </c:pt>
                <c:pt idx="8584" formatCode="#,##0.0">
                  <c:v>11831.713492297</c:v>
                </c:pt>
                <c:pt idx="8585" formatCode="#,##0.0">
                  <c:v>10927.5550719125</c:v>
                </c:pt>
                <c:pt idx="8586" formatCode="#,##0.0">
                  <c:v>13576.5675949588</c:v>
                </c:pt>
                <c:pt idx="8587" formatCode="#,##0.0">
                  <c:v>13736.265176810801</c:v>
                </c:pt>
                <c:pt idx="8588" formatCode="#,##0.0">
                  <c:v>10216.2156806068</c:v>
                </c:pt>
                <c:pt idx="8589" formatCode="#,##0.0">
                  <c:v>8370.8756541262192</c:v>
                </c:pt>
                <c:pt idx="8590" formatCode="#,##0.0">
                  <c:v>8704.4302542989608</c:v>
                </c:pt>
                <c:pt idx="8591" formatCode="#,##0.0">
                  <c:v>8369.0332157252997</c:v>
                </c:pt>
                <c:pt idx="8592" formatCode="#,##0.0">
                  <c:v>9398.7606237728305</c:v>
                </c:pt>
                <c:pt idx="8593" formatCode="#,##0.0">
                  <c:v>8169.26395404507</c:v>
                </c:pt>
                <c:pt idx="8594" formatCode="#,##0.0">
                  <c:v>8304.3335291004096</c:v>
                </c:pt>
                <c:pt idx="8595" formatCode="#,##0.0">
                  <c:v>8989.0545238938994</c:v>
                </c:pt>
                <c:pt idx="8596" formatCode="#,##0.0">
                  <c:v>10655.1024714176</c:v>
                </c:pt>
                <c:pt idx="8597" formatCode="#,##0.0">
                  <c:v>11998.5826799118</c:v>
                </c:pt>
                <c:pt idx="8598" formatCode="#,##0.0">
                  <c:v>15047.3611839235</c:v>
                </c:pt>
                <c:pt idx="8599" formatCode="#,##0.0">
                  <c:v>15179.3447415838</c:v>
                </c:pt>
                <c:pt idx="8600" formatCode="#,##0.0">
                  <c:v>11305.381450007</c:v>
                </c:pt>
                <c:pt idx="8601" formatCode="#,##0.0">
                  <c:v>9314.1188137395202</c:v>
                </c:pt>
                <c:pt idx="8602" formatCode="#,##0.0">
                  <c:v>9214.6312641114</c:v>
                </c:pt>
                <c:pt idx="8603" formatCode="#,##0.0">
                  <c:v>8228.4521651317791</c:v>
                </c:pt>
                <c:pt idx="8604" formatCode="#,##0.0">
                  <c:v>10376.322556683101</c:v>
                </c:pt>
                <c:pt idx="8605" formatCode="#,##0.0">
                  <c:v>11956.388648862699</c:v>
                </c:pt>
                <c:pt idx="8606" formatCode="#,##0.0">
                  <c:v>9938.3613103104399</c:v>
                </c:pt>
                <c:pt idx="8607" formatCode="#,##0.0">
                  <c:v>9712.9283296371705</c:v>
                </c:pt>
                <c:pt idx="8608" formatCode="#,##0.0">
                  <c:v>10178.8126953313</c:v>
                </c:pt>
                <c:pt idx="8609" formatCode="#,##0.0">
                  <c:v>13900.9019416471</c:v>
                </c:pt>
                <c:pt idx="8610" formatCode="#,##0.0">
                  <c:v>8399.9273618423504</c:v>
                </c:pt>
                <c:pt idx="8611" formatCode="#,##0.0">
                  <c:v>12341.257636546299</c:v>
                </c:pt>
                <c:pt idx="8612" formatCode="#,##0.0">
                  <c:v>11141.605771574999</c:v>
                </c:pt>
                <c:pt idx="8613" formatCode="#,##0.0">
                  <c:v>10681.0469459704</c:v>
                </c:pt>
                <c:pt idx="8614" formatCode="#,##0.0">
                  <c:v>11713.5139187615</c:v>
                </c:pt>
                <c:pt idx="8615" formatCode="#,##0.0">
                  <c:v>10947.4984650939</c:v>
                </c:pt>
                <c:pt idx="8616" formatCode="#,##0.0">
                  <c:v>8617.6280884626904</c:v>
                </c:pt>
                <c:pt idx="8617" formatCode="#,##0.0">
                  <c:v>10713.5658670188</c:v>
                </c:pt>
                <c:pt idx="8618" formatCode="#,##0.0">
                  <c:v>10105.841380149401</c:v>
                </c:pt>
                <c:pt idx="8619" formatCode="#,##0.0">
                  <c:v>15845.5734505647</c:v>
                </c:pt>
                <c:pt idx="8620" formatCode="#,##0.0">
                  <c:v>9018.6756613006291</c:v>
                </c:pt>
                <c:pt idx="8621" formatCode="#,##0.0">
                  <c:v>10516.4681792132</c:v>
                </c:pt>
                <c:pt idx="8622" formatCode="#,##0.0">
                  <c:v>9400.42053139776</c:v>
                </c:pt>
                <c:pt idx="8623" formatCode="#,##0.0">
                  <c:v>18775.188045734802</c:v>
                </c:pt>
                <c:pt idx="8624" formatCode="#,##0.0">
                  <c:v>9132.7446382696307</c:v>
                </c:pt>
                <c:pt idx="8625" formatCode="#,##0.0">
                  <c:v>13143.5733948917</c:v>
                </c:pt>
                <c:pt idx="8626" formatCode="#,##0.0">
                  <c:v>8423.8877512829004</c:v>
                </c:pt>
                <c:pt idx="8627" formatCode="#,##0.0">
                  <c:v>14371.785294507799</c:v>
                </c:pt>
                <c:pt idx="8628" formatCode="#,##0.0">
                  <c:v>15825.036066967499</c:v>
                </c:pt>
                <c:pt idx="8629" formatCode="#,##0.0">
                  <c:v>8861.15886904527</c:v>
                </c:pt>
                <c:pt idx="8630" formatCode="#,##0.0">
                  <c:v>13211.8363196271</c:v>
                </c:pt>
                <c:pt idx="8631" formatCode="#,##0.0">
                  <c:v>10210.9958115721</c:v>
                </c:pt>
                <c:pt idx="8632" formatCode="#,##0.0">
                  <c:v>12350.2372035709</c:v>
                </c:pt>
                <c:pt idx="8633" formatCode="#,##0.0">
                  <c:v>12129.9180791423</c:v>
                </c:pt>
                <c:pt idx="8634" formatCode="#,##0.0">
                  <c:v>8769.4420737985001</c:v>
                </c:pt>
                <c:pt idx="8635" formatCode="#,##0.0">
                  <c:v>14007.994244941699</c:v>
                </c:pt>
                <c:pt idx="8636" formatCode="#,##0.0">
                  <c:v>15223.391879564701</c:v>
                </c:pt>
                <c:pt idx="8637" formatCode="#,##0.0">
                  <c:v>9564.8591296707491</c:v>
                </c:pt>
                <c:pt idx="8638" formatCode="#,##0.0">
                  <c:v>13535.5084467785</c:v>
                </c:pt>
                <c:pt idx="8639" formatCode="#,##0.0">
                  <c:v>8357.8736207255406</c:v>
                </c:pt>
                <c:pt idx="8640" formatCode="#,##0.0">
                  <c:v>11521.6767587574</c:v>
                </c:pt>
                <c:pt idx="8641" formatCode="#,##0.0">
                  <c:v>10217.229805699</c:v>
                </c:pt>
                <c:pt idx="8642" formatCode="#,##0.0">
                  <c:v>8960.5992542212407</c:v>
                </c:pt>
                <c:pt idx="8643" formatCode="#,##0.0">
                  <c:v>9615.9603956698193</c:v>
                </c:pt>
                <c:pt idx="8644" formatCode="#,##0.0">
                  <c:v>9776.5388696701903</c:v>
                </c:pt>
                <c:pt idx="8645" formatCode="#,##0.0">
                  <c:v>14931.974381864</c:v>
                </c:pt>
                <c:pt idx="8646" formatCode="#,##0.0">
                  <c:v>8396.3051985047496</c:v>
                </c:pt>
                <c:pt idx="8647" formatCode="#,##0.0">
                  <c:v>9476.5912699938508</c:v>
                </c:pt>
                <c:pt idx="8648" formatCode="#,##0.0">
                  <c:v>8182.9626679277098</c:v>
                </c:pt>
                <c:pt idx="8649" formatCode="#,##0.0">
                  <c:v>12120.7196004628</c:v>
                </c:pt>
                <c:pt idx="8650" formatCode="#,##0.0">
                  <c:v>9776.09112768675</c:v>
                </c:pt>
                <c:pt idx="8651" formatCode="#,##0.0">
                  <c:v>9047.1988720589798</c:v>
                </c:pt>
                <c:pt idx="8652" formatCode="#,##0.0">
                  <c:v>14619.2297798654</c:v>
                </c:pt>
                <c:pt idx="8653" formatCode="#,##0.0">
                  <c:v>13114.3266285556</c:v>
                </c:pt>
                <c:pt idx="8654" formatCode="#,##0.0">
                  <c:v>9550.4557688417608</c:v>
                </c:pt>
                <c:pt idx="8655" formatCode="#,##0.0">
                  <c:v>8905.7218175984108</c:v>
                </c:pt>
                <c:pt idx="8656" formatCode="#,##0.0">
                  <c:v>9753.2792912561508</c:v>
                </c:pt>
                <c:pt idx="8657" formatCode="#,##0.0">
                  <c:v>11673.081719812501</c:v>
                </c:pt>
                <c:pt idx="8658" formatCode="#,##0.0">
                  <c:v>11896.073381521001</c:v>
                </c:pt>
                <c:pt idx="8659" formatCode="#,##0.0">
                  <c:v>10164.5973874668</c:v>
                </c:pt>
                <c:pt idx="8660" formatCode="#,##0.0">
                  <c:v>17149.6835275128</c:v>
                </c:pt>
                <c:pt idx="8661" formatCode="#,##0.0">
                  <c:v>10580.7212335598</c:v>
                </c:pt>
                <c:pt idx="8662" formatCode="#,##0.0">
                  <c:v>9725.4516927560508</c:v>
                </c:pt>
                <c:pt idx="8663" formatCode="#,##0.0">
                  <c:v>9507.2025838479203</c:v>
                </c:pt>
                <c:pt idx="8664" formatCode="#,##0.0">
                  <c:v>10999.609664729</c:v>
                </c:pt>
                <c:pt idx="8665" formatCode="#,##0.0">
                  <c:v>13378.5548992074</c:v>
                </c:pt>
                <c:pt idx="8666" formatCode="#,##0.0">
                  <c:v>10668.5652246142</c:v>
                </c:pt>
                <c:pt idx="8667" formatCode="#,##0.0">
                  <c:v>8446.9796329828496</c:v>
                </c:pt>
                <c:pt idx="8668" formatCode="#,##0.0">
                  <c:v>12244.080625733501</c:v>
                </c:pt>
                <c:pt idx="8669" formatCode="#,##0.0">
                  <c:v>11415.6901249288</c:v>
                </c:pt>
                <c:pt idx="8670" formatCode="#,##0.0">
                  <c:v>8434.3127483293592</c:v>
                </c:pt>
                <c:pt idx="8671" formatCode="#,##0.0">
                  <c:v>12617.625617002101</c:v>
                </c:pt>
                <c:pt idx="8672" formatCode="#,##0.0">
                  <c:v>8170.9135532042201</c:v>
                </c:pt>
                <c:pt idx="8673" formatCode="#,##0.0">
                  <c:v>19946.7180176851</c:v>
                </c:pt>
                <c:pt idx="8674" formatCode="#,##0.0">
                  <c:v>10313.0361589719</c:v>
                </c:pt>
                <c:pt idx="8675" formatCode="#,##0.0">
                  <c:v>13427.468019566</c:v>
                </c:pt>
                <c:pt idx="8676" formatCode="#,##0.0">
                  <c:v>10091.4926400821</c:v>
                </c:pt>
                <c:pt idx="8677" formatCode="#,##0.0">
                  <c:v>17648.665113900101</c:v>
                </c:pt>
                <c:pt idx="8678" formatCode="#,##0.0">
                  <c:v>10126.3822088119</c:v>
                </c:pt>
                <c:pt idx="8679" formatCode="#,##0.0">
                  <c:v>12451.8479414743</c:v>
                </c:pt>
                <c:pt idx="8680" formatCode="#,##0.0">
                  <c:v>8210.6697781231396</c:v>
                </c:pt>
                <c:pt idx="8681" formatCode="#,##0.0">
                  <c:v>10903.0621114603</c:v>
                </c:pt>
                <c:pt idx="8682" formatCode="#,##0.0">
                  <c:v>8212.4646842730199</c:v>
                </c:pt>
                <c:pt idx="8683" formatCode="#,##0.0">
                  <c:v>13180.757015908201</c:v>
                </c:pt>
                <c:pt idx="8684" formatCode="#,##0.0">
                  <c:v>11295.6200168095</c:v>
                </c:pt>
                <c:pt idx="8685" formatCode="#,##0.0">
                  <c:v>8468.7941695940208</c:v>
                </c:pt>
                <c:pt idx="8686" formatCode="#,##0.0">
                  <c:v>11255.258500334699</c:v>
                </c:pt>
                <c:pt idx="8687" formatCode="#,##0.0">
                  <c:v>10790.9752464421</c:v>
                </c:pt>
                <c:pt idx="8688" formatCode="#,##0.0">
                  <c:v>9085.0448825706208</c:v>
                </c:pt>
                <c:pt idx="8689" formatCode="#,##0.0">
                  <c:v>11524.8176501868</c:v>
                </c:pt>
                <c:pt idx="8690" formatCode="#,##0.0">
                  <c:v>20169.995457080298</c:v>
                </c:pt>
                <c:pt idx="8691" formatCode="#,##0.0">
                  <c:v>14061.601445968899</c:v>
                </c:pt>
                <c:pt idx="8692" formatCode="#,##0.0">
                  <c:v>9769.2349676987906</c:v>
                </c:pt>
                <c:pt idx="8693" formatCode="#,##0.0">
                  <c:v>8235.5066427955808</c:v>
                </c:pt>
                <c:pt idx="8694" formatCode="#,##0.0">
                  <c:v>15652.144155134099</c:v>
                </c:pt>
                <c:pt idx="8695" formatCode="#,##0.0">
                  <c:v>10711.4076452996</c:v>
                </c:pt>
                <c:pt idx="8696" formatCode="#,##0.0">
                  <c:v>10708.181976897</c:v>
                </c:pt>
                <c:pt idx="8697" formatCode="#,##0.0">
                  <c:v>8180.7708967797698</c:v>
                </c:pt>
                <c:pt idx="8698" formatCode="#,##0.0">
                  <c:v>10761.026573878</c:v>
                </c:pt>
                <c:pt idx="8699" formatCode="#,##0.0">
                  <c:v>18156.749371330501</c:v>
                </c:pt>
                <c:pt idx="8700" formatCode="#,##0.0">
                  <c:v>10032.5739218942</c:v>
                </c:pt>
                <c:pt idx="8701" formatCode="#,##0.0">
                  <c:v>11134.566717988</c:v>
                </c:pt>
                <c:pt idx="8702" formatCode="#,##0.0">
                  <c:v>20652.384454683899</c:v>
                </c:pt>
                <c:pt idx="8703" formatCode="#,##0.0">
                  <c:v>10879.1362820099</c:v>
                </c:pt>
                <c:pt idx="8704" formatCode="#,##0.0">
                  <c:v>10627.342185285301</c:v>
                </c:pt>
                <c:pt idx="8705" formatCode="#,##0.0">
                  <c:v>12021.7220326151</c:v>
                </c:pt>
                <c:pt idx="8706" formatCode="#,##0.0">
                  <c:v>9005.4374477196598</c:v>
                </c:pt>
                <c:pt idx="8707" formatCode="#,##0.0">
                  <c:v>10806.7205757301</c:v>
                </c:pt>
                <c:pt idx="8708" formatCode="#,##0.0">
                  <c:v>8911.0190162677409</c:v>
                </c:pt>
                <c:pt idx="8709" formatCode="#,##0.0">
                  <c:v>8808.5033800193996</c:v>
                </c:pt>
                <c:pt idx="8710" formatCode="#,##0.0">
                  <c:v>10117.334421596801</c:v>
                </c:pt>
                <c:pt idx="8711" formatCode="#,##0.0">
                  <c:v>13618.947940365601</c:v>
                </c:pt>
                <c:pt idx="8712" formatCode="#,##0.0">
                  <c:v>8612.9979551725191</c:v>
                </c:pt>
                <c:pt idx="8713" formatCode="#,##0.0">
                  <c:v>13203.882383226501</c:v>
                </c:pt>
                <c:pt idx="8714" formatCode="#,##0.0">
                  <c:v>14512.272856666499</c:v>
                </c:pt>
                <c:pt idx="8715" formatCode="#,##0.0">
                  <c:v>8706.6931612314092</c:v>
                </c:pt>
                <c:pt idx="8716" formatCode="#,##0.0">
                  <c:v>12571.2214255446</c:v>
                </c:pt>
                <c:pt idx="8717" formatCode="#,##0.0">
                  <c:v>8788.2902763762995</c:v>
                </c:pt>
                <c:pt idx="8718" formatCode="#,##0.0">
                  <c:v>10162.198887512301</c:v>
                </c:pt>
                <c:pt idx="8719" formatCode="#,##0.0">
                  <c:v>10653.706857171601</c:v>
                </c:pt>
                <c:pt idx="8720" formatCode="#,##0.0">
                  <c:v>10639.996311615399</c:v>
                </c:pt>
                <c:pt idx="8721" formatCode="#,##0.0">
                  <c:v>11205.322378664699</c:v>
                </c:pt>
                <c:pt idx="8722" formatCode="#,##0.0">
                  <c:v>9171.8688025690299</c:v>
                </c:pt>
                <c:pt idx="8723" formatCode="#,##0.0">
                  <c:v>9851.7565363142294</c:v>
                </c:pt>
                <c:pt idx="8724" formatCode="#,##0.0">
                  <c:v>14549.6846127886</c:v>
                </c:pt>
                <c:pt idx="8725" formatCode="#,##0.0">
                  <c:v>8181.0812879265304</c:v>
                </c:pt>
                <c:pt idx="8726" formatCode="#,##0.0">
                  <c:v>9855.7380680095994</c:v>
                </c:pt>
                <c:pt idx="8727" formatCode="#,##0.0">
                  <c:v>11117.8405411026</c:v>
                </c:pt>
                <c:pt idx="8728" formatCode="#,##0.0">
                  <c:v>9655.4231144093992</c:v>
                </c:pt>
                <c:pt idx="8729" formatCode="#,##0.0">
                  <c:v>9444.3156983364097</c:v>
                </c:pt>
                <c:pt idx="8730" formatCode="#,##0.0">
                  <c:v>8271.9772725723997</c:v>
                </c:pt>
                <c:pt idx="8731" formatCode="#,##0.0">
                  <c:v>13847.9366497355</c:v>
                </c:pt>
                <c:pt idx="8732" formatCode="#,##0.0">
                  <c:v>12579.7743127258</c:v>
                </c:pt>
                <c:pt idx="8733" formatCode="#,##0.0">
                  <c:v>19230.932646667399</c:v>
                </c:pt>
                <c:pt idx="8734" formatCode="#,##0.0">
                  <c:v>12791.3688431477</c:v>
                </c:pt>
                <c:pt idx="8735" formatCode="#,##0.0">
                  <c:v>16282.509589060001</c:v>
                </c:pt>
                <c:pt idx="8736" formatCode="#,##0.0">
                  <c:v>14478.747203168599</c:v>
                </c:pt>
                <c:pt idx="8737" formatCode="#,##0.0">
                  <c:v>13202.035067949701</c:v>
                </c:pt>
                <c:pt idx="8738" formatCode="#,##0.0">
                  <c:v>16301.0106444092</c:v>
                </c:pt>
                <c:pt idx="8739" formatCode="#,##0.0">
                  <c:v>13401.588863442401</c:v>
                </c:pt>
                <c:pt idx="8740" formatCode="#,##0.0">
                  <c:v>9445.3920303256691</c:v>
                </c:pt>
                <c:pt idx="8741" formatCode="#,##0.0">
                  <c:v>9097.7417056991799</c:v>
                </c:pt>
                <c:pt idx="8742" formatCode="#,##0.0">
                  <c:v>11760.7529385701</c:v>
                </c:pt>
                <c:pt idx="8743" formatCode="#,##0.0">
                  <c:v>9224.6178969125103</c:v>
                </c:pt>
                <c:pt idx="8744" formatCode="#,##0.0">
                  <c:v>9011.9762642327496</c:v>
                </c:pt>
                <c:pt idx="8745" formatCode="#,##0.0">
                  <c:v>8874.2758852588504</c:v>
                </c:pt>
                <c:pt idx="8746" formatCode="#,##0.0">
                  <c:v>8881.0925034156899</c:v>
                </c:pt>
                <c:pt idx="8747" formatCode="#,##0.0">
                  <c:v>13211.109356635799</c:v>
                </c:pt>
                <c:pt idx="8748" formatCode="#,##0.0">
                  <c:v>9551.2724625075698</c:v>
                </c:pt>
                <c:pt idx="8749" formatCode="#,##0.0">
                  <c:v>10094.3580340055</c:v>
                </c:pt>
                <c:pt idx="8750" formatCode="#,##0.0">
                  <c:v>11467.7724175818</c:v>
                </c:pt>
                <c:pt idx="8751" formatCode="#,##0.0">
                  <c:v>9484.9649657658192</c:v>
                </c:pt>
                <c:pt idx="8752" formatCode="#,##0.0">
                  <c:v>8185.95839373739</c:v>
                </c:pt>
                <c:pt idx="8753" formatCode="#,##0.0">
                  <c:v>8344.8464396002491</c:v>
                </c:pt>
                <c:pt idx="8754" formatCode="#,##0.0">
                  <c:v>10191.2854421872</c:v>
                </c:pt>
                <c:pt idx="8755" formatCode="#,##0.0">
                  <c:v>11325.219260957399</c:v>
                </c:pt>
                <c:pt idx="8756" formatCode="#,##0.0">
                  <c:v>10093.667465586699</c:v>
                </c:pt>
                <c:pt idx="8757" formatCode="#,##0.0">
                  <c:v>8224.5761716796405</c:v>
                </c:pt>
                <c:pt idx="8758" formatCode="#,##0.0">
                  <c:v>9248.9193180899201</c:v>
                </c:pt>
                <c:pt idx="8759" formatCode="#,##0.0">
                  <c:v>8741.3979878287391</c:v>
                </c:pt>
                <c:pt idx="8760" formatCode="#,##0.0">
                  <c:v>10924.3480744591</c:v>
                </c:pt>
                <c:pt idx="8761" formatCode="#,##0.0">
                  <c:v>8423.0487110692193</c:v>
                </c:pt>
                <c:pt idx="8762" formatCode="#,##0.0">
                  <c:v>13793.813666453299</c:v>
                </c:pt>
                <c:pt idx="8763" formatCode="#,##0.0">
                  <c:v>12928.008550418701</c:v>
                </c:pt>
                <c:pt idx="8764" formatCode="#,##0.0">
                  <c:v>10466.2965333506</c:v>
                </c:pt>
                <c:pt idx="8765" formatCode="#,##0.0">
                  <c:v>10315.595366306199</c:v>
                </c:pt>
                <c:pt idx="8766" formatCode="#,##0.0">
                  <c:v>10522.915314169401</c:v>
                </c:pt>
                <c:pt idx="8767" formatCode="#,##0.0">
                  <c:v>9863.0604986666804</c:v>
                </c:pt>
                <c:pt idx="8768" formatCode="#,##0.0">
                  <c:v>8351.7103537093899</c:v>
                </c:pt>
                <c:pt idx="8769" formatCode="#,##0.0">
                  <c:v>10212.465835762599</c:v>
                </c:pt>
                <c:pt idx="8770" formatCode="#,##0.0">
                  <c:v>8464.4406602016097</c:v>
                </c:pt>
                <c:pt idx="8771" formatCode="#,##0.0">
                  <c:v>11457.874424540199</c:v>
                </c:pt>
                <c:pt idx="8772" formatCode="#,##0.0">
                  <c:v>8602.7836190438793</c:v>
                </c:pt>
                <c:pt idx="8773" formatCode="#,##0.0">
                  <c:v>12228.461583850099</c:v>
                </c:pt>
                <c:pt idx="8774" formatCode="#,##0.0">
                  <c:v>8983.6687314002793</c:v>
                </c:pt>
                <c:pt idx="8775" formatCode="#,##0.0">
                  <c:v>10648.001799817401</c:v>
                </c:pt>
                <c:pt idx="8776" formatCode="#,##0.0">
                  <c:v>9089.5352510652192</c:v>
                </c:pt>
                <c:pt idx="8777" formatCode="#,##0.0">
                  <c:v>8789.6172811288998</c:v>
                </c:pt>
                <c:pt idx="8778" formatCode="#,##0.0">
                  <c:v>8235.6139578628899</c:v>
                </c:pt>
                <c:pt idx="8779" formatCode="#,##0.0">
                  <c:v>8460.7552142392306</c:v>
                </c:pt>
                <c:pt idx="8780" formatCode="#,##0.0">
                  <c:v>9039.9580251305506</c:v>
                </c:pt>
                <c:pt idx="8781" formatCode="#,##0.0">
                  <c:v>9081.0433740008702</c:v>
                </c:pt>
                <c:pt idx="8782" formatCode="#,##0.0">
                  <c:v>9834.6366441729297</c:v>
                </c:pt>
                <c:pt idx="8783" formatCode="#,##0.0">
                  <c:v>14502.851251263401</c:v>
                </c:pt>
                <c:pt idx="8784" formatCode="#,##0.0">
                  <c:v>9196.4321756224599</c:v>
                </c:pt>
                <c:pt idx="8785" formatCode="#,##0.0">
                  <c:v>14099.434044982199</c:v>
                </c:pt>
                <c:pt idx="8786" formatCode="#,##0.0">
                  <c:v>8762.6489326354895</c:v>
                </c:pt>
                <c:pt idx="8787" formatCode="#,##0.0">
                  <c:v>13783.5315060343</c:v>
                </c:pt>
                <c:pt idx="8788" formatCode="#,##0.0">
                  <c:v>11070.448483897801</c:v>
                </c:pt>
                <c:pt idx="8789" formatCode="#,##0.0">
                  <c:v>9154.3242946802893</c:v>
                </c:pt>
                <c:pt idx="8790" formatCode="#,##0.0">
                  <c:v>8162.5794810694097</c:v>
                </c:pt>
                <c:pt idx="8791" formatCode="#,##0.0">
                  <c:v>8707.6807024674199</c:v>
                </c:pt>
                <c:pt idx="8792" formatCode="#,##0.0">
                  <c:v>8160.4200907533505</c:v>
                </c:pt>
                <c:pt idx="8793" formatCode="#,##0.0">
                  <c:v>9245.1427673498602</c:v>
                </c:pt>
                <c:pt idx="8794" formatCode="#,##0.0">
                  <c:v>9415.8037516974291</c:v>
                </c:pt>
                <c:pt idx="8795" formatCode="#,##0.0">
                  <c:v>14305.696918586</c:v>
                </c:pt>
                <c:pt idx="8796" formatCode="#,##0.0">
                  <c:v>11529.477802548099</c:v>
                </c:pt>
                <c:pt idx="8797" formatCode="#,##0.0">
                  <c:v>10997.9278053788</c:v>
                </c:pt>
                <c:pt idx="8798" formatCode="#,##0.0">
                  <c:v>15943.2811082343</c:v>
                </c:pt>
                <c:pt idx="8799" formatCode="#,##0.0">
                  <c:v>14651.993810079401</c:v>
                </c:pt>
                <c:pt idx="8800" formatCode="#,##0.0">
                  <c:v>13727.8736009859</c:v>
                </c:pt>
                <c:pt idx="8801" formatCode="#,##0.0">
                  <c:v>12406.0509139081</c:v>
                </c:pt>
                <c:pt idx="8802" formatCode="#,##0.0">
                  <c:v>13261.9460579344</c:v>
                </c:pt>
                <c:pt idx="8803" formatCode="#,##0.0">
                  <c:v>10779.4895558179</c:v>
                </c:pt>
                <c:pt idx="8804" formatCode="#,##0.0">
                  <c:v>9786.6132990874103</c:v>
                </c:pt>
                <c:pt idx="8805" formatCode="#,##0.0">
                  <c:v>9566.5618228633102</c:v>
                </c:pt>
                <c:pt idx="8806" formatCode="#,##0.0">
                  <c:v>9198.41986303466</c:v>
                </c:pt>
                <c:pt idx="8807" formatCode="#,##0.0">
                  <c:v>10064.2249808181</c:v>
                </c:pt>
                <c:pt idx="8808" formatCode="#,##0.0">
                  <c:v>8732.9758590355996</c:v>
                </c:pt>
                <c:pt idx="8809" formatCode="#,##0.0">
                  <c:v>9803.9549665156792</c:v>
                </c:pt>
                <c:pt idx="8810" formatCode="#,##0.0">
                  <c:v>11894.094526261801</c:v>
                </c:pt>
                <c:pt idx="8811" formatCode="#,##0.0">
                  <c:v>8653.0013977705803</c:v>
                </c:pt>
                <c:pt idx="8812" formatCode="#,##0.0">
                  <c:v>9918.9298328752902</c:v>
                </c:pt>
                <c:pt idx="8813" formatCode="#,##0.0">
                  <c:v>12308.7600943535</c:v>
                </c:pt>
                <c:pt idx="8814" formatCode="#,##0.0">
                  <c:v>8634.6343763306795</c:v>
                </c:pt>
                <c:pt idx="8815" formatCode="#,##0.0">
                  <c:v>10198.92078429</c:v>
                </c:pt>
                <c:pt idx="8816" formatCode="#,##0.0">
                  <c:v>11587.832446771101</c:v>
                </c:pt>
                <c:pt idx="8817" formatCode="#,##0.0">
                  <c:v>10023.654193963301</c:v>
                </c:pt>
                <c:pt idx="8818" formatCode="#,##0.0">
                  <c:v>10464.924166275299</c:v>
                </c:pt>
                <c:pt idx="8819" formatCode="#,##0.0">
                  <c:v>16338.243476887201</c:v>
                </c:pt>
                <c:pt idx="8820" formatCode="#,##0.0">
                  <c:v>12452.4427692023</c:v>
                </c:pt>
                <c:pt idx="8821" formatCode="#,##0.0">
                  <c:v>10951.160900406099</c:v>
                </c:pt>
                <c:pt idx="8822" formatCode="#,##0.0">
                  <c:v>10755.3115324461</c:v>
                </c:pt>
                <c:pt idx="8823" formatCode="#,##0.0">
                  <c:v>10263.2151451913</c:v>
                </c:pt>
                <c:pt idx="8824" formatCode="#,##0.0">
                  <c:v>11317.384200365301</c:v>
                </c:pt>
                <c:pt idx="8825" formatCode="#,##0.0">
                  <c:v>8993.9873934052903</c:v>
                </c:pt>
                <c:pt idx="8826" formatCode="#,##0.0">
                  <c:v>8374.3901985083194</c:v>
                </c:pt>
                <c:pt idx="8827" formatCode="#,##0.0">
                  <c:v>13583.241727438901</c:v>
                </c:pt>
                <c:pt idx="8828" formatCode="#,##0.0">
                  <c:v>10560.8998041368</c:v>
                </c:pt>
                <c:pt idx="8829" formatCode="#,##0.0">
                  <c:v>8722.6806238922909</c:v>
                </c:pt>
                <c:pt idx="8830" formatCode="#,##0.0">
                  <c:v>8510.1201918868101</c:v>
                </c:pt>
                <c:pt idx="8831" formatCode="#,##0.0">
                  <c:v>10566.365840885301</c:v>
                </c:pt>
                <c:pt idx="8832" formatCode="#,##0.0">
                  <c:v>9837.4888835827205</c:v>
                </c:pt>
                <c:pt idx="8833" formatCode="#,##0.0">
                  <c:v>14508.541815271699</c:v>
                </c:pt>
                <c:pt idx="8834" formatCode="#,##0.0">
                  <c:v>8549.9593154839604</c:v>
                </c:pt>
                <c:pt idx="8835" formatCode="#,##0.0">
                  <c:v>9861.2803479925697</c:v>
                </c:pt>
                <c:pt idx="8836" formatCode="#,##0.0">
                  <c:v>16872.220937025901</c:v>
                </c:pt>
                <c:pt idx="8837" formatCode="#,##0.0">
                  <c:v>8274.8516673852391</c:v>
                </c:pt>
                <c:pt idx="8838" formatCode="#,##0.0">
                  <c:v>9650.6827969937203</c:v>
                </c:pt>
                <c:pt idx="8839" formatCode="#,##0.0">
                  <c:v>8826.9993395175497</c:v>
                </c:pt>
                <c:pt idx="8840" formatCode="#,##0.0">
                  <c:v>9990.4804959216799</c:v>
                </c:pt>
                <c:pt idx="8841" formatCode="#,##0.0">
                  <c:v>9609.7815963325793</c:v>
                </c:pt>
                <c:pt idx="8842" formatCode="#,##0.0">
                  <c:v>8477.2601477988992</c:v>
                </c:pt>
                <c:pt idx="8843" formatCode="#,##0.0">
                  <c:v>8974.0357957228207</c:v>
                </c:pt>
                <c:pt idx="8844" formatCode="#,##0.0">
                  <c:v>9416.4148810249408</c:v>
                </c:pt>
                <c:pt idx="8845" formatCode="#,##0.0">
                  <c:v>9343.0581710463903</c:v>
                </c:pt>
                <c:pt idx="8846" formatCode="#,##0.0">
                  <c:v>11089.644873996</c:v>
                </c:pt>
                <c:pt idx="8847" formatCode="#,##0.0">
                  <c:v>13787.7924606223</c:v>
                </c:pt>
                <c:pt idx="8848" formatCode="#,##0.0">
                  <c:v>8748.9418584545692</c:v>
                </c:pt>
                <c:pt idx="8849" formatCode="#,##0.0">
                  <c:v>9109.3469558429097</c:v>
                </c:pt>
                <c:pt idx="8850" formatCode="#,##0.0">
                  <c:v>9825.9590246964508</c:v>
                </c:pt>
                <c:pt idx="8851" formatCode="#,##0.0">
                  <c:v>15625.340601662299</c:v>
                </c:pt>
                <c:pt idx="8852" formatCode="#,##0.0">
                  <c:v>10213.761825753299</c:v>
                </c:pt>
                <c:pt idx="8853" formatCode="#,##0.0">
                  <c:v>11699.1119721061</c:v>
                </c:pt>
                <c:pt idx="8854" formatCode="#,##0.0">
                  <c:v>12388.4502246426</c:v>
                </c:pt>
                <c:pt idx="8855" formatCode="#,##0.0">
                  <c:v>8537.0213433864592</c:v>
                </c:pt>
                <c:pt idx="8856" formatCode="#,##0.0">
                  <c:v>12638.448091349899</c:v>
                </c:pt>
                <c:pt idx="8857" formatCode="#,##0.0">
                  <c:v>8275.4177480728795</c:v>
                </c:pt>
                <c:pt idx="8858" formatCode="#,##0.0">
                  <c:v>8356.5127439569096</c:v>
                </c:pt>
                <c:pt idx="8859" formatCode="#,##0.0">
                  <c:v>12261.196655187099</c:v>
                </c:pt>
                <c:pt idx="8860" formatCode="#,##0.0">
                  <c:v>11435.8172718972</c:v>
                </c:pt>
                <c:pt idx="8861" formatCode="#,##0.0">
                  <c:v>15068.687367717501</c:v>
                </c:pt>
                <c:pt idx="8862" formatCode="#,##0.0">
                  <c:v>14419.752692055001</c:v>
                </c:pt>
                <c:pt idx="8863" formatCode="#,##0.0">
                  <c:v>10212.092985711801</c:v>
                </c:pt>
                <c:pt idx="8864" formatCode="#,##0.0">
                  <c:v>9295.3442903015493</c:v>
                </c:pt>
                <c:pt idx="8865" formatCode="#,##0.0">
                  <c:v>9072.3671433505206</c:v>
                </c:pt>
                <c:pt idx="8866" formatCode="#,##0.0">
                  <c:v>9663.3403925326293</c:v>
                </c:pt>
                <c:pt idx="8867" formatCode="#,##0.0">
                  <c:v>9632.4517347309793</c:v>
                </c:pt>
                <c:pt idx="8868" formatCode="#,##0.0">
                  <c:v>8725.4659287248705</c:v>
                </c:pt>
                <c:pt idx="8869" formatCode="#,##0.0">
                  <c:v>9960.1283387951207</c:v>
                </c:pt>
                <c:pt idx="8870" formatCode="#,##0.0">
                  <c:v>9279.9879499782892</c:v>
                </c:pt>
                <c:pt idx="8871" formatCode="#,##0.0">
                  <c:v>8733.5143438609794</c:v>
                </c:pt>
                <c:pt idx="8872" formatCode="#,##0.0">
                  <c:v>8799.1399490572003</c:v>
                </c:pt>
                <c:pt idx="8873" formatCode="#,##0.0">
                  <c:v>14959.9018499453</c:v>
                </c:pt>
                <c:pt idx="8874" formatCode="#,##0.0">
                  <c:v>8534.1398027501491</c:v>
                </c:pt>
                <c:pt idx="8875" formatCode="#,##0.0">
                  <c:v>13007.8563158494</c:v>
                </c:pt>
                <c:pt idx="8876" formatCode="#,##0.0">
                  <c:v>11656.211777353101</c:v>
                </c:pt>
                <c:pt idx="8877" formatCode="#,##0.0">
                  <c:v>10909.1829511246</c:v>
                </c:pt>
                <c:pt idx="8878" formatCode="#,##0.0">
                  <c:v>9276.6123210913502</c:v>
                </c:pt>
                <c:pt idx="8879" formatCode="#,##0.0">
                  <c:v>8687.6286990669596</c:v>
                </c:pt>
                <c:pt idx="8880" formatCode="#,##0.0">
                  <c:v>17984.838872980999</c:v>
                </c:pt>
                <c:pt idx="8881" formatCode="#,##0.0">
                  <c:v>8167.4602421224499</c:v>
                </c:pt>
                <c:pt idx="8882" formatCode="#,##0.0">
                  <c:v>8628.6083593295207</c:v>
                </c:pt>
                <c:pt idx="8883" formatCode="#,##0.0">
                  <c:v>8189.5527579213403</c:v>
                </c:pt>
                <c:pt idx="8884" formatCode="#,##0.0">
                  <c:v>10516.7627568682</c:v>
                </c:pt>
                <c:pt idx="8885" formatCode="#,##0.0">
                  <c:v>10108.6337473769</c:v>
                </c:pt>
                <c:pt idx="8886" formatCode="#,##0.0">
                  <c:v>10097.3512808582</c:v>
                </c:pt>
                <c:pt idx="8887" formatCode="#,##0.0">
                  <c:v>8366.8958369728098</c:v>
                </c:pt>
                <c:pt idx="8888" formatCode="#,##0.0">
                  <c:v>13799.371643348</c:v>
                </c:pt>
                <c:pt idx="8889" formatCode="#,##0.0">
                  <c:v>8780.0936460534103</c:v>
                </c:pt>
                <c:pt idx="8890" formatCode="#,##0.0">
                  <c:v>8403.9556585885093</c:v>
                </c:pt>
                <c:pt idx="8891" formatCode="#,##0.0">
                  <c:v>10838.406674981101</c:v>
                </c:pt>
                <c:pt idx="8892" formatCode="#,##0.0">
                  <c:v>9089.8893514640604</c:v>
                </c:pt>
                <c:pt idx="8893" formatCode="#,##0.0">
                  <c:v>8806.4091166361195</c:v>
                </c:pt>
                <c:pt idx="8894" formatCode="#,##0.0">
                  <c:v>11878.5759292864</c:v>
                </c:pt>
                <c:pt idx="8895" formatCode="#,##0.0">
                  <c:v>10655.2662233584</c:v>
                </c:pt>
                <c:pt idx="8896" formatCode="#,##0.0">
                  <c:v>10193.2678112864</c:v>
                </c:pt>
                <c:pt idx="8897" formatCode="#,##0.0">
                  <c:v>8483.6814978625898</c:v>
                </c:pt>
                <c:pt idx="8898" formatCode="#,##0.0">
                  <c:v>8338.1684176164908</c:v>
                </c:pt>
                <c:pt idx="8899" formatCode="#,##0.0">
                  <c:v>10962.479905492901</c:v>
                </c:pt>
                <c:pt idx="8900" formatCode="#,##0.0">
                  <c:v>8170.2788926491903</c:v>
                </c:pt>
                <c:pt idx="8901" formatCode="#,##0.0">
                  <c:v>12352.0821783053</c:v>
                </c:pt>
                <c:pt idx="8902" formatCode="#,##0.0">
                  <c:v>9795.6975003328098</c:v>
                </c:pt>
                <c:pt idx="8903" formatCode="#,##0.0">
                  <c:v>9723.7467799523401</c:v>
                </c:pt>
                <c:pt idx="8904" formatCode="#,##0.0">
                  <c:v>10119.9926483941</c:v>
                </c:pt>
                <c:pt idx="8905" formatCode="#,##0.0">
                  <c:v>9658.8847948585808</c:v>
                </c:pt>
                <c:pt idx="8906" formatCode="#,##0.0">
                  <c:v>8889.6522816118795</c:v>
                </c:pt>
                <c:pt idx="8907" formatCode="#,##0.0">
                  <c:v>13479.2968211266</c:v>
                </c:pt>
                <c:pt idx="8908" formatCode="#,##0.0">
                  <c:v>11181.071455788</c:v>
                </c:pt>
                <c:pt idx="8909" formatCode="#,##0.0">
                  <c:v>8862.2157711197397</c:v>
                </c:pt>
                <c:pt idx="8910" formatCode="#,##0.0">
                  <c:v>13510.275539119</c:v>
                </c:pt>
                <c:pt idx="8911" formatCode="#,##0.0">
                  <c:v>8396.1418932520701</c:v>
                </c:pt>
                <c:pt idx="8912" formatCode="#,##0.0">
                  <c:v>12681.543482950399</c:v>
                </c:pt>
                <c:pt idx="8913" formatCode="#,##0.0">
                  <c:v>10080.3212370533</c:v>
                </c:pt>
                <c:pt idx="8914" formatCode="#,##0.0">
                  <c:v>10941.5813481442</c:v>
                </c:pt>
                <c:pt idx="8915" formatCode="#,##0.0">
                  <c:v>9209.1379216004007</c:v>
                </c:pt>
                <c:pt idx="8916" formatCode="#,##0.0">
                  <c:v>10352.4987048001</c:v>
                </c:pt>
                <c:pt idx="8917" formatCode="#,##0.0">
                  <c:v>9168.8433447652806</c:v>
                </c:pt>
                <c:pt idx="8918" formatCode="#,##0.0">
                  <c:v>9464.9323303811307</c:v>
                </c:pt>
                <c:pt idx="8919" formatCode="#,##0.0">
                  <c:v>10379.8346178348</c:v>
                </c:pt>
                <c:pt idx="8920" formatCode="#,##0.0">
                  <c:v>15275.8071727558</c:v>
                </c:pt>
                <c:pt idx="8921" formatCode="#,##0.0">
                  <c:v>9784.7534717693597</c:v>
                </c:pt>
                <c:pt idx="8922" formatCode="#,##0.0">
                  <c:v>8890.4757122695391</c:v>
                </c:pt>
                <c:pt idx="8923" formatCode="#,##0.0">
                  <c:v>14733.051718868601</c:v>
                </c:pt>
                <c:pt idx="8924" formatCode="#,##0.0">
                  <c:v>8848.4065891174905</c:v>
                </c:pt>
                <c:pt idx="8925" formatCode="#,##0.0">
                  <c:v>9606.8386331215897</c:v>
                </c:pt>
                <c:pt idx="8926" formatCode="#,##0.0">
                  <c:v>9774.5148137554006</c:v>
                </c:pt>
                <c:pt idx="8927" formatCode="#,##0.0">
                  <c:v>11294.335844227</c:v>
                </c:pt>
                <c:pt idx="8928" formatCode="#,##0.0">
                  <c:v>9356.2691866188798</c:v>
                </c:pt>
                <c:pt idx="8929" formatCode="#,##0.0">
                  <c:v>8566.83620555774</c:v>
                </c:pt>
                <c:pt idx="8930" formatCode="#,##0.0">
                  <c:v>15004.4022855233</c:v>
                </c:pt>
                <c:pt idx="8931" formatCode="#,##0.0">
                  <c:v>9484.8104690816799</c:v>
                </c:pt>
                <c:pt idx="8932" formatCode="#,##0.0">
                  <c:v>14220.6563137301</c:v>
                </c:pt>
                <c:pt idx="8933" formatCode="#,##0.0">
                  <c:v>8566.9071507622502</c:v>
                </c:pt>
                <c:pt idx="8934" formatCode="#,##0.0">
                  <c:v>10184.708304042601</c:v>
                </c:pt>
                <c:pt idx="8935" formatCode="#,##0.0">
                  <c:v>9474.2020031813299</c:v>
                </c:pt>
                <c:pt idx="8936" formatCode="#,##0.0">
                  <c:v>17849.605994817801</c:v>
                </c:pt>
                <c:pt idx="8937" formatCode="#,##0.0">
                  <c:v>12552.4454654111</c:v>
                </c:pt>
                <c:pt idx="8938" formatCode="#,##0.0">
                  <c:v>8554.55720761671</c:v>
                </c:pt>
                <c:pt idx="8939" formatCode="#,##0.0">
                  <c:v>9431.9001529289399</c:v>
                </c:pt>
                <c:pt idx="8940" formatCode="#,##0.0">
                  <c:v>9754.3878304147293</c:v>
                </c:pt>
                <c:pt idx="8941" formatCode="#,##0.0">
                  <c:v>11417.7628489948</c:v>
                </c:pt>
                <c:pt idx="8942" formatCode="#,##0.0">
                  <c:v>13535.5991487061</c:v>
                </c:pt>
                <c:pt idx="8943" formatCode="#,##0.0">
                  <c:v>9228.4695395670296</c:v>
                </c:pt>
                <c:pt idx="8944" formatCode="#,##0.0">
                  <c:v>9068.0886531981596</c:v>
                </c:pt>
                <c:pt idx="8945" formatCode="#,##0.0">
                  <c:v>9891.9498228726698</c:v>
                </c:pt>
                <c:pt idx="8946" formatCode="#,##0.0">
                  <c:v>12487.756894472899</c:v>
                </c:pt>
                <c:pt idx="8947" formatCode="#,##0.0">
                  <c:v>8319.8967185355104</c:v>
                </c:pt>
                <c:pt idx="8948" formatCode="#,##0.0">
                  <c:v>8472.7045660917702</c:v>
                </c:pt>
                <c:pt idx="8949" formatCode="#,##0.0">
                  <c:v>12046.2009866685</c:v>
                </c:pt>
                <c:pt idx="8950" formatCode="#,##0.0">
                  <c:v>12906.740567303999</c:v>
                </c:pt>
                <c:pt idx="8951" formatCode="#,##0.0">
                  <c:v>8673.1593525811804</c:v>
                </c:pt>
                <c:pt idx="8952" formatCode="#,##0.0">
                  <c:v>14809.477446176101</c:v>
                </c:pt>
                <c:pt idx="8953" formatCode="#,##0.0">
                  <c:v>15563.0959992958</c:v>
                </c:pt>
                <c:pt idx="8954" formatCode="#,##0.0">
                  <c:v>9775.9286420809694</c:v>
                </c:pt>
                <c:pt idx="8955" formatCode="#,##0.0">
                  <c:v>11139.247707160501</c:v>
                </c:pt>
                <c:pt idx="8956" formatCode="#,##0.0">
                  <c:v>13855.1947045576</c:v>
                </c:pt>
                <c:pt idx="8957" formatCode="#,##0.0">
                  <c:v>13926.1728900297</c:v>
                </c:pt>
                <c:pt idx="8958" formatCode="#,##0.0">
                  <c:v>8951.6072517341199</c:v>
                </c:pt>
                <c:pt idx="8959" formatCode="#,##0.0">
                  <c:v>11792.7591636383</c:v>
                </c:pt>
                <c:pt idx="8960" formatCode="#,##0.0">
                  <c:v>8595.1785140970296</c:v>
                </c:pt>
                <c:pt idx="8961" formatCode="#,##0.0">
                  <c:v>11777.098547666799</c:v>
                </c:pt>
                <c:pt idx="8962" formatCode="#,##0.0">
                  <c:v>8249.7095336295097</c:v>
                </c:pt>
                <c:pt idx="8963" formatCode="#,##0.0">
                  <c:v>8517.3135089841708</c:v>
                </c:pt>
                <c:pt idx="8964" formatCode="#,##0.0">
                  <c:v>13979.2145259646</c:v>
                </c:pt>
                <c:pt idx="8965" formatCode="#,##0.0">
                  <c:v>14366.4501465337</c:v>
                </c:pt>
                <c:pt idx="8966" formatCode="#,##0.0">
                  <c:v>8539.1389374707596</c:v>
                </c:pt>
                <c:pt idx="8967" formatCode="#,##0.0">
                  <c:v>11387.2690150872</c:v>
                </c:pt>
                <c:pt idx="8968" formatCode="#,##0.0">
                  <c:v>14740.365971974101</c:v>
                </c:pt>
                <c:pt idx="8969" formatCode="#,##0.0">
                  <c:v>8214.7536275565999</c:v>
                </c:pt>
                <c:pt idx="8970" formatCode="#,##0.0">
                  <c:v>10431.839519188899</c:v>
                </c:pt>
                <c:pt idx="8971" formatCode="#,##0.0">
                  <c:v>8675.2633332392106</c:v>
                </c:pt>
                <c:pt idx="8972" formatCode="#,##0.0">
                  <c:v>8197.4140953771403</c:v>
                </c:pt>
                <c:pt idx="8973" formatCode="#,##0.0">
                  <c:v>13289.293339403701</c:v>
                </c:pt>
                <c:pt idx="8974" formatCode="#,##0.0">
                  <c:v>12000.8670033117</c:v>
                </c:pt>
                <c:pt idx="8975" formatCode="#,##0.0">
                  <c:v>8723.9541093546395</c:v>
                </c:pt>
                <c:pt idx="8976" formatCode="#,##0.0">
                  <c:v>11779.0764318083</c:v>
                </c:pt>
                <c:pt idx="8977" formatCode="#,##0.0">
                  <c:v>12016.591632653301</c:v>
                </c:pt>
                <c:pt idx="8978" formatCode="#,##0.0">
                  <c:v>10313.515555043699</c:v>
                </c:pt>
                <c:pt idx="8979" formatCode="#,##0.0">
                  <c:v>10450.5119073937</c:v>
                </c:pt>
                <c:pt idx="8980" formatCode="#,##0.0">
                  <c:v>11727.056498022001</c:v>
                </c:pt>
                <c:pt idx="8981" formatCode="#,##0.0">
                  <c:v>11777.233895031701</c:v>
                </c:pt>
                <c:pt idx="8982" formatCode="#,##0.0">
                  <c:v>8817.0963010168598</c:v>
                </c:pt>
                <c:pt idx="8983" formatCode="#,##0.0">
                  <c:v>13981.985447831799</c:v>
                </c:pt>
                <c:pt idx="8984" formatCode="#,##0.0">
                  <c:v>9254.9515276045204</c:v>
                </c:pt>
                <c:pt idx="8985" formatCode="#,##0.0">
                  <c:v>10946.4361931365</c:v>
                </c:pt>
                <c:pt idx="8986" formatCode="#,##0.0">
                  <c:v>10708.972144969999</c:v>
                </c:pt>
                <c:pt idx="8987" formatCode="#,##0.0">
                  <c:v>10559.791451793701</c:v>
                </c:pt>
                <c:pt idx="8988" formatCode="#,##0.0">
                  <c:v>9989.6752710821693</c:v>
                </c:pt>
                <c:pt idx="8989" formatCode="#,##0.0">
                  <c:v>8819.7332624863393</c:v>
                </c:pt>
                <c:pt idx="8990" formatCode="#,##0.0">
                  <c:v>9871.9178473619795</c:v>
                </c:pt>
                <c:pt idx="8991" formatCode="#,##0.0">
                  <c:v>13209.903919816599</c:v>
                </c:pt>
                <c:pt idx="8992" formatCode="#,##0.0">
                  <c:v>13430.941478111101</c:v>
                </c:pt>
                <c:pt idx="8993" formatCode="#,##0.0">
                  <c:v>11048.4328873662</c:v>
                </c:pt>
                <c:pt idx="8994" formatCode="#,##0.0">
                  <c:v>8714.8833536606708</c:v>
                </c:pt>
                <c:pt idx="8995" formatCode="#,##0.0">
                  <c:v>9980.3871695308499</c:v>
                </c:pt>
                <c:pt idx="8996" formatCode="#,##0.0">
                  <c:v>9061.0339969710403</c:v>
                </c:pt>
                <c:pt idx="8997" formatCode="#,##0.0">
                  <c:v>13425.1059069001</c:v>
                </c:pt>
                <c:pt idx="8998" formatCode="#,##0.0">
                  <c:v>8155.7114142026203</c:v>
                </c:pt>
                <c:pt idx="8999" formatCode="#,##0.0">
                  <c:v>9010.25643101266</c:v>
                </c:pt>
                <c:pt idx="9000" formatCode="#,##0.0">
                  <c:v>9534.3773432836497</c:v>
                </c:pt>
                <c:pt idx="9001" formatCode="#,##0.0">
                  <c:v>10874.693976238301</c:v>
                </c:pt>
                <c:pt idx="9002" formatCode="#,##0.0">
                  <c:v>12563.267866639901</c:v>
                </c:pt>
                <c:pt idx="9003" formatCode="#,##0.0">
                  <c:v>8440.0282253143796</c:v>
                </c:pt>
                <c:pt idx="9004" formatCode="#,##0.0">
                  <c:v>8891.0021712133694</c:v>
                </c:pt>
                <c:pt idx="9005" formatCode="#,##0.0">
                  <c:v>9914.3436774451802</c:v>
                </c:pt>
                <c:pt idx="9006" formatCode="#,##0.0">
                  <c:v>12442.272350413699</c:v>
                </c:pt>
                <c:pt idx="9007" formatCode="#,##0.0">
                  <c:v>8622.7754923073007</c:v>
                </c:pt>
                <c:pt idx="9008" formatCode="#,##0.0">
                  <c:v>11801.456613901801</c:v>
                </c:pt>
                <c:pt idx="9009" formatCode="#,##0.0">
                  <c:v>11992.498725416601</c:v>
                </c:pt>
                <c:pt idx="9010" formatCode="#,##0.0">
                  <c:v>8738.3695147098097</c:v>
                </c:pt>
                <c:pt idx="9011" formatCode="#,##0.0">
                  <c:v>8932.6394725954597</c:v>
                </c:pt>
                <c:pt idx="9012" formatCode="#,##0.0">
                  <c:v>9050.4829150986898</c:v>
                </c:pt>
                <c:pt idx="9013" formatCode="#,##0.0">
                  <c:v>8212.6124603837598</c:v>
                </c:pt>
                <c:pt idx="9014" formatCode="#,##0.0">
                  <c:v>8875.7458739412195</c:v>
                </c:pt>
                <c:pt idx="9015" formatCode="#,##0.0">
                  <c:v>9167.8480650705496</c:v>
                </c:pt>
                <c:pt idx="9016" formatCode="#,##0.0">
                  <c:v>9361.3334005011802</c:v>
                </c:pt>
                <c:pt idx="9017" formatCode="#,##0.0">
                  <c:v>9238.3336852657194</c:v>
                </c:pt>
                <c:pt idx="9018" formatCode="#,##0.0">
                  <c:v>9977.9587159244293</c:v>
                </c:pt>
                <c:pt idx="9019" formatCode="#,##0.0">
                  <c:v>13946.086453371699</c:v>
                </c:pt>
                <c:pt idx="9020" formatCode="#,##0.0">
                  <c:v>10711.7631886092</c:v>
                </c:pt>
                <c:pt idx="9021" formatCode="#,##0.0">
                  <c:v>11756.7585078554</c:v>
                </c:pt>
                <c:pt idx="9022" formatCode="#,##0.0">
                  <c:v>8606.0171936271709</c:v>
                </c:pt>
                <c:pt idx="9023" formatCode="#,##0.0">
                  <c:v>10753.838503081</c:v>
                </c:pt>
                <c:pt idx="9024" formatCode="#,##0.0">
                  <c:v>12914.318316249901</c:v>
                </c:pt>
                <c:pt idx="9025" formatCode="#,##0.0">
                  <c:v>10961.1177881572</c:v>
                </c:pt>
                <c:pt idx="9026" formatCode="#,##0.0">
                  <c:v>9774.2543315871808</c:v>
                </c:pt>
                <c:pt idx="9027" formatCode="#,##0.0">
                  <c:v>8970.8477128816394</c:v>
                </c:pt>
                <c:pt idx="9028" formatCode="#,##0.0">
                  <c:v>8309.5690993739208</c:v>
                </c:pt>
                <c:pt idx="9029" formatCode="#,##0.0">
                  <c:v>8946.0835036336393</c:v>
                </c:pt>
                <c:pt idx="9030" formatCode="#,##0.0">
                  <c:v>11717.652393946501</c:v>
                </c:pt>
                <c:pt idx="9031" formatCode="#,##0.0">
                  <c:v>8971.6587260758806</c:v>
                </c:pt>
                <c:pt idx="9032" formatCode="#,##0.0">
                  <c:v>8244.5140199148791</c:v>
                </c:pt>
                <c:pt idx="9033" formatCode="#,##0.0">
                  <c:v>8819.4401281077608</c:v>
                </c:pt>
                <c:pt idx="9034" formatCode="#,##0.0">
                  <c:v>12808.678317842499</c:v>
                </c:pt>
                <c:pt idx="9035" formatCode="#,##0.0">
                  <c:v>9938.3173646811392</c:v>
                </c:pt>
                <c:pt idx="9036" formatCode="#,##0.0">
                  <c:v>8351.5370230425706</c:v>
                </c:pt>
                <c:pt idx="9037" formatCode="#,##0.0">
                  <c:v>10512.2471502845</c:v>
                </c:pt>
                <c:pt idx="9038" formatCode="#,##0.0">
                  <c:v>9402.9398775110603</c:v>
                </c:pt>
                <c:pt idx="9039" formatCode="#,##0.0">
                  <c:v>8317.3842042962897</c:v>
                </c:pt>
                <c:pt idx="9040" formatCode="#,##0.0">
                  <c:v>15887.713521720099</c:v>
                </c:pt>
                <c:pt idx="9041" formatCode="#,##0.0">
                  <c:v>9518.0885608671797</c:v>
                </c:pt>
                <c:pt idx="9042" formatCode="#,##0.0">
                  <c:v>8884.2272636219295</c:v>
                </c:pt>
                <c:pt idx="9043" formatCode="#,##0.0">
                  <c:v>10448.291690202101</c:v>
                </c:pt>
                <c:pt idx="9044" formatCode="#,##0.0">
                  <c:v>18095.502640639199</c:v>
                </c:pt>
                <c:pt idx="9045" formatCode="#,##0.0">
                  <c:v>9317.2170243087603</c:v>
                </c:pt>
                <c:pt idx="9046" formatCode="#,##0.0">
                  <c:v>10663.863529648101</c:v>
                </c:pt>
                <c:pt idx="9047" formatCode="#,##0.0">
                  <c:v>8455.8896040434502</c:v>
                </c:pt>
                <c:pt idx="9048" formatCode="#,##0.0">
                  <c:v>8181.79110397968</c:v>
                </c:pt>
                <c:pt idx="9049" formatCode="#,##0.0">
                  <c:v>10426.7257814731</c:v>
                </c:pt>
                <c:pt idx="9050" formatCode="#,##0.0">
                  <c:v>9172.5809352319593</c:v>
                </c:pt>
                <c:pt idx="9051" formatCode="#,##0.0">
                  <c:v>10025.145463119299</c:v>
                </c:pt>
                <c:pt idx="9052" formatCode="#,##0.0">
                  <c:v>16032.981037896499</c:v>
                </c:pt>
                <c:pt idx="9053" formatCode="#,##0.0">
                  <c:v>12609.8015107506</c:v>
                </c:pt>
                <c:pt idx="9054" formatCode="#,##0.0">
                  <c:v>9329.9981685760595</c:v>
                </c:pt>
                <c:pt idx="9055" formatCode="#,##0.0">
                  <c:v>9772.1536542556405</c:v>
                </c:pt>
                <c:pt idx="9056" formatCode="#,##0.0">
                  <c:v>8413.6621592806005</c:v>
                </c:pt>
                <c:pt idx="9057" formatCode="#,##0.0">
                  <c:v>11224.113084938101</c:v>
                </c:pt>
                <c:pt idx="9058" formatCode="#,##0.0">
                  <c:v>9836.7361157816194</c:v>
                </c:pt>
                <c:pt idx="9059" formatCode="#,##0.0">
                  <c:v>8810.5565747078999</c:v>
                </c:pt>
                <c:pt idx="9060" formatCode="#,##0.0">
                  <c:v>8951.2517268401207</c:v>
                </c:pt>
                <c:pt idx="9061" formatCode="#,##0.0">
                  <c:v>8484.6175297870795</c:v>
                </c:pt>
                <c:pt idx="9062" formatCode="#,##0.0">
                  <c:v>10596.329925272399</c:v>
                </c:pt>
                <c:pt idx="9063" formatCode="#,##0.0">
                  <c:v>9363.8764817347892</c:v>
                </c:pt>
                <c:pt idx="9064" formatCode="#,##0.0">
                  <c:v>11617.3639766781</c:v>
                </c:pt>
                <c:pt idx="9065" formatCode="#,##0.0">
                  <c:v>15280.390440413499</c:v>
                </c:pt>
                <c:pt idx="9066" formatCode="#,##0.0">
                  <c:v>12436.3199237394</c:v>
                </c:pt>
                <c:pt idx="9067" formatCode="#,##0.0">
                  <c:v>8353.4079422566592</c:v>
                </c:pt>
                <c:pt idx="9068" formatCode="#,##0.0">
                  <c:v>8703.0829716533099</c:v>
                </c:pt>
                <c:pt idx="9069" formatCode="#,##0.0">
                  <c:v>9165.2985021376498</c:v>
                </c:pt>
                <c:pt idx="9070" formatCode="#,##0.0">
                  <c:v>9838.4710157940208</c:v>
                </c:pt>
                <c:pt idx="9071" formatCode="#,##0.0">
                  <c:v>10545.6733176208</c:v>
                </c:pt>
                <c:pt idx="9072" formatCode="#,##0.0">
                  <c:v>13622.755900889</c:v>
                </c:pt>
                <c:pt idx="9073" formatCode="#,##0.0">
                  <c:v>10222.108048858499</c:v>
                </c:pt>
                <c:pt idx="9074" formatCode="#,##0.0">
                  <c:v>10991.921134935899</c:v>
                </c:pt>
                <c:pt idx="9075" formatCode="#,##0.0">
                  <c:v>14246.501224166501</c:v>
                </c:pt>
                <c:pt idx="9076" formatCode="#,##0.0">
                  <c:v>12424.868507622199</c:v>
                </c:pt>
                <c:pt idx="9077" formatCode="#,##0.0">
                  <c:v>12590.2897785408</c:v>
                </c:pt>
                <c:pt idx="9078" formatCode="#,##0.0">
                  <c:v>10330.264516854701</c:v>
                </c:pt>
                <c:pt idx="9079" formatCode="#,##0.0">
                  <c:v>8659.7270851152098</c:v>
                </c:pt>
                <c:pt idx="9080" formatCode="#,##0.0">
                  <c:v>9649.8405347571806</c:v>
                </c:pt>
                <c:pt idx="9081" formatCode="#,##0.0">
                  <c:v>8465.7964687568892</c:v>
                </c:pt>
                <c:pt idx="9082" formatCode="#,##0.0">
                  <c:v>15357.216129398201</c:v>
                </c:pt>
                <c:pt idx="9083" formatCode="#,##0.0">
                  <c:v>8166.7306928854096</c:v>
                </c:pt>
                <c:pt idx="9084" formatCode="#,##0.0">
                  <c:v>11357.7117106477</c:v>
                </c:pt>
                <c:pt idx="9085" formatCode="#,##0.0">
                  <c:v>10417.263356022801</c:v>
                </c:pt>
                <c:pt idx="9086" formatCode="#,##0.0">
                  <c:v>9714.9122282311091</c:v>
                </c:pt>
                <c:pt idx="9087" formatCode="#,##0.0">
                  <c:v>10929.2835478203</c:v>
                </c:pt>
                <c:pt idx="9088" formatCode="#,##0.0">
                  <c:v>8811.7920573868596</c:v>
                </c:pt>
                <c:pt idx="9089" formatCode="#,##0.0">
                  <c:v>10086.8061910751</c:v>
                </c:pt>
                <c:pt idx="9090" formatCode="#,##0.0">
                  <c:v>11601.985069574799</c:v>
                </c:pt>
                <c:pt idx="9091" formatCode="#,##0.0">
                  <c:v>8574.6358653730094</c:v>
                </c:pt>
                <c:pt idx="9092" formatCode="#,##0.0">
                  <c:v>16426.535362450701</c:v>
                </c:pt>
                <c:pt idx="9093" formatCode="#,##0.0">
                  <c:v>11182.3559391444</c:v>
                </c:pt>
                <c:pt idx="9094" formatCode="#,##0.0">
                  <c:v>9633.3880802016392</c:v>
                </c:pt>
                <c:pt idx="9095" formatCode="#,##0.0">
                  <c:v>8676.7571492204006</c:v>
                </c:pt>
                <c:pt idx="9096" formatCode="#,##0.0">
                  <c:v>9048.3526016052892</c:v>
                </c:pt>
                <c:pt idx="9097" formatCode="#,##0.0">
                  <c:v>8508.1908289969397</c:v>
                </c:pt>
                <c:pt idx="9098" formatCode="#,##0.0">
                  <c:v>9008.6782021299805</c:v>
                </c:pt>
                <c:pt idx="9099" formatCode="#,##0.0">
                  <c:v>13786.821201997</c:v>
                </c:pt>
                <c:pt idx="9100" formatCode="#,##0.0">
                  <c:v>9617.1150029078999</c:v>
                </c:pt>
                <c:pt idx="9101" formatCode="#,##0.0">
                  <c:v>11653.661655051401</c:v>
                </c:pt>
                <c:pt idx="9102" formatCode="#,##0.0">
                  <c:v>8571.8285584994901</c:v>
                </c:pt>
                <c:pt idx="9103" formatCode="#,##0.0">
                  <c:v>13482.0948760885</c:v>
                </c:pt>
                <c:pt idx="9104" formatCode="#,##0.0">
                  <c:v>9843.6802658350898</c:v>
                </c:pt>
                <c:pt idx="9105" formatCode="#,##0.0">
                  <c:v>15030.8606981507</c:v>
                </c:pt>
                <c:pt idx="9106" formatCode="#,##0.0">
                  <c:v>12048.426425649801</c:v>
                </c:pt>
                <c:pt idx="9107" formatCode="#,##0.0">
                  <c:v>11671.5498627864</c:v>
                </c:pt>
                <c:pt idx="9108" formatCode="#,##0.0">
                  <c:v>8700.2262858787908</c:v>
                </c:pt>
                <c:pt idx="9109" formatCode="#,##0.0">
                  <c:v>8983.8319674691593</c:v>
                </c:pt>
                <c:pt idx="9110" formatCode="#,##0.0">
                  <c:v>9118.0883058061499</c:v>
                </c:pt>
                <c:pt idx="9111" formatCode="#,##0.0">
                  <c:v>8697.5746291641499</c:v>
                </c:pt>
                <c:pt idx="9112" formatCode="#,##0.0">
                  <c:v>9339.5529155317799</c:v>
                </c:pt>
                <c:pt idx="9113" formatCode="#,##0.0">
                  <c:v>9079.5020226332599</c:v>
                </c:pt>
                <c:pt idx="9114" formatCode="#,##0.0">
                  <c:v>14524.3764346484</c:v>
                </c:pt>
                <c:pt idx="9115" formatCode="#,##0.0">
                  <c:v>13265.0522314063</c:v>
                </c:pt>
                <c:pt idx="9116" formatCode="#,##0.0">
                  <c:v>8597.0759044547194</c:v>
                </c:pt>
                <c:pt idx="9117" formatCode="#,##0.0">
                  <c:v>12417.6437457988</c:v>
                </c:pt>
                <c:pt idx="9118" formatCode="#,##0.0">
                  <c:v>10925.2831724237</c:v>
                </c:pt>
                <c:pt idx="9119" formatCode="#,##0.0">
                  <c:v>8267.0301620991195</c:v>
                </c:pt>
                <c:pt idx="9120" formatCode="#,##0.0">
                  <c:v>13183.747982794401</c:v>
                </c:pt>
                <c:pt idx="9121" formatCode="#,##0.0">
                  <c:v>12522.358839856999</c:v>
                </c:pt>
                <c:pt idx="9122" formatCode="#,##0.0">
                  <c:v>8992.7276097229897</c:v>
                </c:pt>
                <c:pt idx="9123" formatCode="#,##0.0">
                  <c:v>10894.2101664369</c:v>
                </c:pt>
                <c:pt idx="9124" formatCode="#,##0.0">
                  <c:v>8432.7218344651701</c:v>
                </c:pt>
                <c:pt idx="9125" formatCode="#,##0.0">
                  <c:v>11919.219989175101</c:v>
                </c:pt>
                <c:pt idx="9126" formatCode="#,##0.0">
                  <c:v>10078.8280194208</c:v>
                </c:pt>
                <c:pt idx="9127" formatCode="#,##0.0">
                  <c:v>10953.4737638555</c:v>
                </c:pt>
                <c:pt idx="9128" formatCode="#,##0.0">
                  <c:v>9239.5748103465503</c:v>
                </c:pt>
                <c:pt idx="9129" formatCode="#,##0.0">
                  <c:v>9164.2411099656292</c:v>
                </c:pt>
                <c:pt idx="9130" formatCode="#,##0.0">
                  <c:v>10938.206898619501</c:v>
                </c:pt>
                <c:pt idx="9131" formatCode="#,##0.0">
                  <c:v>10157.939946336201</c:v>
                </c:pt>
                <c:pt idx="9132" formatCode="#,##0.0">
                  <c:v>9464.7101467092707</c:v>
                </c:pt>
                <c:pt idx="9133" formatCode="#,##0.0">
                  <c:v>8490.8481242300004</c:v>
                </c:pt>
                <c:pt idx="9134" formatCode="#,##0.0">
                  <c:v>10360.2881590015</c:v>
                </c:pt>
                <c:pt idx="9135" formatCode="#,##0.0">
                  <c:v>10410.807543893399</c:v>
                </c:pt>
                <c:pt idx="9136" formatCode="#,##0.0">
                  <c:v>9434.3299783071598</c:v>
                </c:pt>
                <c:pt idx="9137" formatCode="#,##0.0">
                  <c:v>14262.3716185658</c:v>
                </c:pt>
                <c:pt idx="9138" formatCode="#,##0.0">
                  <c:v>9053.6733627905596</c:v>
                </c:pt>
                <c:pt idx="9139" formatCode="#,##0.0">
                  <c:v>8622.2192861722597</c:v>
                </c:pt>
                <c:pt idx="9140" formatCode="#,##0.0">
                  <c:v>9452.3152986448495</c:v>
                </c:pt>
                <c:pt idx="9141" formatCode="#,##0.0">
                  <c:v>9404.1210583867905</c:v>
                </c:pt>
                <c:pt idx="9142" formatCode="#,##0.0">
                  <c:v>9023.8398376320692</c:v>
                </c:pt>
                <c:pt idx="9143" formatCode="#,##0.0">
                  <c:v>10032.502690184199</c:v>
                </c:pt>
                <c:pt idx="9144" formatCode="#,##0.0">
                  <c:v>19345.907200322799</c:v>
                </c:pt>
                <c:pt idx="9145" formatCode="#,##0.0">
                  <c:v>9694.5537080894792</c:v>
                </c:pt>
                <c:pt idx="9146" formatCode="#,##0.0">
                  <c:v>11871.4127187341</c:v>
                </c:pt>
                <c:pt idx="9147" formatCode="#,##0.0">
                  <c:v>9418.4688307096003</c:v>
                </c:pt>
                <c:pt idx="9148" formatCode="#,##0.0">
                  <c:v>8614.4806437464795</c:v>
                </c:pt>
                <c:pt idx="9149" formatCode="#,##0.0">
                  <c:v>9226.1784509568806</c:v>
                </c:pt>
                <c:pt idx="9150" formatCode="#,##0.0">
                  <c:v>9387.7668121068291</c:v>
                </c:pt>
                <c:pt idx="9151" formatCode="#,##0.0">
                  <c:v>12569.7499564148</c:v>
                </c:pt>
                <c:pt idx="9152" formatCode="#,##0.0">
                  <c:v>8990.4912572267003</c:v>
                </c:pt>
                <c:pt idx="9153" formatCode="#,##0.0">
                  <c:v>8755.8875891224197</c:v>
                </c:pt>
                <c:pt idx="9154" formatCode="#,##0.0">
                  <c:v>8529.1894746231901</c:v>
                </c:pt>
                <c:pt idx="9155" formatCode="#,##0.0">
                  <c:v>9376.4260136033299</c:v>
                </c:pt>
                <c:pt idx="9156" formatCode="#,##0.0">
                  <c:v>8519.2506957481892</c:v>
                </c:pt>
                <c:pt idx="9157" formatCode="#,##0.0">
                  <c:v>8496.7085037074394</c:v>
                </c:pt>
                <c:pt idx="9158" formatCode="#,##0.0">
                  <c:v>15023.51419274</c:v>
                </c:pt>
                <c:pt idx="9159" formatCode="#,##0.0">
                  <c:v>12402.9617294119</c:v>
                </c:pt>
                <c:pt idx="9160" formatCode="#,##0.0">
                  <c:v>9059.2025713407093</c:v>
                </c:pt>
                <c:pt idx="9161" formatCode="#,##0.0">
                  <c:v>16431.1948671262</c:v>
                </c:pt>
                <c:pt idx="9162" formatCode="#,##0.0">
                  <c:v>9870.6899384705794</c:v>
                </c:pt>
                <c:pt idx="9163" formatCode="#,##0.0">
                  <c:v>13649.4970671343</c:v>
                </c:pt>
                <c:pt idx="9164" formatCode="#,##0.0">
                  <c:v>9203.7199258215696</c:v>
                </c:pt>
                <c:pt idx="9165" formatCode="#,##0.0">
                  <c:v>10011.0682448148</c:v>
                </c:pt>
                <c:pt idx="9166" formatCode="#,##0.0">
                  <c:v>12419.686041025399</c:v>
                </c:pt>
                <c:pt idx="9167" formatCode="#,##0.0">
                  <c:v>11520.5219239744</c:v>
                </c:pt>
                <c:pt idx="9168" formatCode="#,##0.0">
                  <c:v>8182.5467590556</c:v>
                </c:pt>
                <c:pt idx="9169" formatCode="#,##0.0">
                  <c:v>8847.8992854940698</c:v>
                </c:pt>
                <c:pt idx="9170" formatCode="#,##0.0">
                  <c:v>10339.3001666235</c:v>
                </c:pt>
                <c:pt idx="9171" formatCode="#,##0.0">
                  <c:v>14005.7212258611</c:v>
                </c:pt>
                <c:pt idx="9172" formatCode="#,##0.0">
                  <c:v>11451.5396620704</c:v>
                </c:pt>
                <c:pt idx="9173" formatCode="#,##0.0">
                  <c:v>9181.1431612523193</c:v>
                </c:pt>
                <c:pt idx="9174" formatCode="#,##0.0">
                  <c:v>16538.418339662399</c:v>
                </c:pt>
                <c:pt idx="9175" formatCode="#,##0.0">
                  <c:v>10944.012643354899</c:v>
                </c:pt>
                <c:pt idx="9176" formatCode="#,##0.0">
                  <c:v>14936.6092114738</c:v>
                </c:pt>
                <c:pt idx="9177" formatCode="#,##0.0">
                  <c:v>17765.8465282332</c:v>
                </c:pt>
                <c:pt idx="9178" formatCode="#,##0.0">
                  <c:v>10889.3461605998</c:v>
                </c:pt>
                <c:pt idx="9179" formatCode="#,##0.0">
                  <c:v>8430.2051419192303</c:v>
                </c:pt>
                <c:pt idx="9180" formatCode="#,##0.0">
                  <c:v>13542.4292553576</c:v>
                </c:pt>
                <c:pt idx="9181" formatCode="#,##0.0">
                  <c:v>15176.356972915</c:v>
                </c:pt>
                <c:pt idx="9182" formatCode="#,##0.0">
                  <c:v>9137.5476458535304</c:v>
                </c:pt>
                <c:pt idx="9183" formatCode="#,##0.0">
                  <c:v>8584.9026564653705</c:v>
                </c:pt>
                <c:pt idx="9184" formatCode="#,##0.0">
                  <c:v>8726.1922342396501</c:v>
                </c:pt>
                <c:pt idx="9185" formatCode="#,##0.0">
                  <c:v>9193.3837862214295</c:v>
                </c:pt>
                <c:pt idx="9186" formatCode="#,##0.0">
                  <c:v>8381.4176215398093</c:v>
                </c:pt>
                <c:pt idx="9187" formatCode="#,##0.0">
                  <c:v>8534.2699612220094</c:v>
                </c:pt>
                <c:pt idx="9188" formatCode="#,##0.0">
                  <c:v>10062.490993076901</c:v>
                </c:pt>
                <c:pt idx="9189" formatCode="#,##0.0">
                  <c:v>16347.476121124901</c:v>
                </c:pt>
                <c:pt idx="9190" formatCode="#,##0.0">
                  <c:v>8719.6342226304405</c:v>
                </c:pt>
                <c:pt idx="9191" formatCode="#,##0.0">
                  <c:v>9635.3652977983202</c:v>
                </c:pt>
                <c:pt idx="9192" formatCode="#,##0.0">
                  <c:v>10921.7762093152</c:v>
                </c:pt>
                <c:pt idx="9193" formatCode="#,##0.0">
                  <c:v>8441.2129748485204</c:v>
                </c:pt>
                <c:pt idx="9194" formatCode="#,##0.0">
                  <c:v>12183.5092156311</c:v>
                </c:pt>
                <c:pt idx="9195" formatCode="#,##0.0">
                  <c:v>9541.2172082447996</c:v>
                </c:pt>
                <c:pt idx="9196" formatCode="#,##0.0">
                  <c:v>9351.1337623684994</c:v>
                </c:pt>
                <c:pt idx="9197" formatCode="#,##0.0">
                  <c:v>14159.1631621869</c:v>
                </c:pt>
                <c:pt idx="9198" formatCode="#,##0.0">
                  <c:v>9134.0909431586297</c:v>
                </c:pt>
                <c:pt idx="9199" formatCode="#,##0.0">
                  <c:v>14137.367985860999</c:v>
                </c:pt>
                <c:pt idx="9200" formatCode="#,##0.0">
                  <c:v>9296.9798917102908</c:v>
                </c:pt>
                <c:pt idx="9201" formatCode="#,##0.0">
                  <c:v>9111.6351652198591</c:v>
                </c:pt>
                <c:pt idx="9202" formatCode="#,##0.0">
                  <c:v>8905.2820762964893</c:v>
                </c:pt>
                <c:pt idx="9203" formatCode="#,##0.0">
                  <c:v>10221.9778982236</c:v>
                </c:pt>
                <c:pt idx="9204" formatCode="#,##0.0">
                  <c:v>10405.7689069691</c:v>
                </c:pt>
                <c:pt idx="9205" formatCode="#,##0.0">
                  <c:v>9192.0383202824396</c:v>
                </c:pt>
                <c:pt idx="9206" formatCode="#,##0.0">
                  <c:v>11138.0730882642</c:v>
                </c:pt>
                <c:pt idx="9207" formatCode="#,##0.0">
                  <c:v>9864.2115817836602</c:v>
                </c:pt>
                <c:pt idx="9208" formatCode="#,##0.0">
                  <c:v>9395.3142942837203</c:v>
                </c:pt>
                <c:pt idx="9209" formatCode="#,##0.0">
                  <c:v>10843.6524540848</c:v>
                </c:pt>
                <c:pt idx="9210" formatCode="#,##0.0">
                  <c:v>13344.412924828801</c:v>
                </c:pt>
                <c:pt idx="9211" formatCode="#,##0.0">
                  <c:v>8847.1545115424597</c:v>
                </c:pt>
                <c:pt idx="9212" formatCode="#,##0.0">
                  <c:v>8596.3201100752303</c:v>
                </c:pt>
                <c:pt idx="9213" formatCode="#,##0.0">
                  <c:v>14560.9258160641</c:v>
                </c:pt>
                <c:pt idx="9214" formatCode="#,##0.0">
                  <c:v>10314.0927917838</c:v>
                </c:pt>
                <c:pt idx="9215" formatCode="#,##0.0">
                  <c:v>15315.0515004841</c:v>
                </c:pt>
                <c:pt idx="9216" formatCode="#,##0.0">
                  <c:v>10408.503978361899</c:v>
                </c:pt>
                <c:pt idx="9217" formatCode="#,##0.0">
                  <c:v>12423.2080047246</c:v>
                </c:pt>
                <c:pt idx="9218" formatCode="#,##0.0">
                  <c:v>15396.327524345499</c:v>
                </c:pt>
                <c:pt idx="9219" formatCode="#,##0.0">
                  <c:v>14851.2876557094</c:v>
                </c:pt>
                <c:pt idx="9220" formatCode="#,##0.0">
                  <c:v>13052.899414299</c:v>
                </c:pt>
                <c:pt idx="9221" formatCode="#,##0.0">
                  <c:v>8551.4021896269696</c:v>
                </c:pt>
                <c:pt idx="9222" formatCode="#,##0.0">
                  <c:v>8328.6843451390505</c:v>
                </c:pt>
                <c:pt idx="9223" formatCode="#,##0.0">
                  <c:v>11902.767892350999</c:v>
                </c:pt>
                <c:pt idx="9224" formatCode="#,##0.0">
                  <c:v>11305.186468317501</c:v>
                </c:pt>
                <c:pt idx="9225" formatCode="#,##0.0">
                  <c:v>9932.4543586500004</c:v>
                </c:pt>
                <c:pt idx="9226" formatCode="#,##0.0">
                  <c:v>10188.720774383</c:v>
                </c:pt>
                <c:pt idx="9227" formatCode="#,##0.0">
                  <c:v>11962.6317923518</c:v>
                </c:pt>
                <c:pt idx="9228" formatCode="#,##0.0">
                  <c:v>14799.802554686299</c:v>
                </c:pt>
                <c:pt idx="9229" formatCode="#,##0.0">
                  <c:v>8463.5767997735293</c:v>
                </c:pt>
                <c:pt idx="9230" formatCode="#,##0.0">
                  <c:v>9080.5154120287098</c:v>
                </c:pt>
                <c:pt idx="9231" formatCode="#,##0.0">
                  <c:v>9133.0045787430699</c:v>
                </c:pt>
                <c:pt idx="9232" formatCode="#,##0.0">
                  <c:v>29024.2267907147</c:v>
                </c:pt>
                <c:pt idx="9233" formatCode="#,##0.0">
                  <c:v>8648.21125817344</c:v>
                </c:pt>
                <c:pt idx="9234" formatCode="#,##0.0">
                  <c:v>10181.8813244225</c:v>
                </c:pt>
                <c:pt idx="9235" formatCode="#,##0.0">
                  <c:v>12258.8802210923</c:v>
                </c:pt>
                <c:pt idx="9236" formatCode="#,##0.0">
                  <c:v>9837.1138756068394</c:v>
                </c:pt>
                <c:pt idx="9237" formatCode="#,##0.0">
                  <c:v>9638.7506117193207</c:v>
                </c:pt>
                <c:pt idx="9238" formatCode="#,##0.0">
                  <c:v>22177.789584730799</c:v>
                </c:pt>
                <c:pt idx="9239" formatCode="#,##0.0">
                  <c:v>14043.6897384288</c:v>
                </c:pt>
                <c:pt idx="9240" formatCode="#,##0.0">
                  <c:v>10804.7022815664</c:v>
                </c:pt>
                <c:pt idx="9241" formatCode="#,##0.0">
                  <c:v>8836.2799339914309</c:v>
                </c:pt>
                <c:pt idx="9242" formatCode="#,##0.0">
                  <c:v>10906.0688153802</c:v>
                </c:pt>
                <c:pt idx="9243" formatCode="#,##0.0">
                  <c:v>9826.9337731776395</c:v>
                </c:pt>
                <c:pt idx="9244" formatCode="#,##0.0">
                  <c:v>8350.2770942050502</c:v>
                </c:pt>
                <c:pt idx="9245" formatCode="#,##0.0">
                  <c:v>9576.5343022596007</c:v>
                </c:pt>
                <c:pt idx="9246" formatCode="#,##0.0">
                  <c:v>8933.8651887829401</c:v>
                </c:pt>
                <c:pt idx="9247" formatCode="#,##0.0">
                  <c:v>8877.83486527891</c:v>
                </c:pt>
                <c:pt idx="9248" formatCode="#,##0.0">
                  <c:v>8824.7900256848807</c:v>
                </c:pt>
                <c:pt idx="9249" formatCode="#,##0.0">
                  <c:v>13316.7492707898</c:v>
                </c:pt>
                <c:pt idx="9250" formatCode="#,##0.0">
                  <c:v>9902.7425294553996</c:v>
                </c:pt>
                <c:pt idx="9251" formatCode="#,##0.0">
                  <c:v>8465.0336670517299</c:v>
                </c:pt>
                <c:pt idx="9252" formatCode="#,##0.0">
                  <c:v>8282.1794148899007</c:v>
                </c:pt>
                <c:pt idx="9253" formatCode="#,##0.0">
                  <c:v>15771.65685202</c:v>
                </c:pt>
                <c:pt idx="9254" formatCode="#,##0.0">
                  <c:v>8911.8618278113099</c:v>
                </c:pt>
                <c:pt idx="9255" formatCode="#,##0.0">
                  <c:v>9519.8461258085899</c:v>
                </c:pt>
                <c:pt idx="9256" formatCode="#,##0.0">
                  <c:v>10807.746370227</c:v>
                </c:pt>
                <c:pt idx="9257" formatCode="#,##0.0">
                  <c:v>10375.876830344299</c:v>
                </c:pt>
                <c:pt idx="9258" formatCode="#,##0.0">
                  <c:v>10188.756882568199</c:v>
                </c:pt>
                <c:pt idx="9259" formatCode="#,##0.0">
                  <c:v>14563.25443038</c:v>
                </c:pt>
                <c:pt idx="9260" formatCode="#,##0.0">
                  <c:v>8395.7882660486393</c:v>
                </c:pt>
                <c:pt idx="9261" formatCode="#,##0.0">
                  <c:v>14675.0641471082</c:v>
                </c:pt>
                <c:pt idx="9262" formatCode="#,##0.0">
                  <c:v>8295.3824428696607</c:v>
                </c:pt>
                <c:pt idx="9263" formatCode="#,##0.0">
                  <c:v>8408.8497283290908</c:v>
                </c:pt>
                <c:pt idx="9264" formatCode="#,##0.0">
                  <c:v>9096.4778359786706</c:v>
                </c:pt>
                <c:pt idx="9265" formatCode="#,##0.0">
                  <c:v>8626.0732929635396</c:v>
                </c:pt>
                <c:pt idx="9266" formatCode="#,##0.0">
                  <c:v>8279.7598539636092</c:v>
                </c:pt>
                <c:pt idx="9267" formatCode="#,##0.0">
                  <c:v>9954.8940349935092</c:v>
                </c:pt>
                <c:pt idx="9268" formatCode="#,##0.0">
                  <c:v>11028.026740724799</c:v>
                </c:pt>
                <c:pt idx="9269" formatCode="#,##0.0">
                  <c:v>10663.795831318899</c:v>
                </c:pt>
                <c:pt idx="9270" formatCode="#,##0.0">
                  <c:v>12028.485446236</c:v>
                </c:pt>
                <c:pt idx="9271" formatCode="#,##0.0">
                  <c:v>10120.1355785045</c:v>
                </c:pt>
                <c:pt idx="9272" formatCode="#,##0.0">
                  <c:v>9026.1181362028492</c:v>
                </c:pt>
                <c:pt idx="9273" formatCode="#,##0.0">
                  <c:v>13099.1050501058</c:v>
                </c:pt>
                <c:pt idx="9274" formatCode="#,##0.0">
                  <c:v>11308.178211140001</c:v>
                </c:pt>
                <c:pt idx="9275" formatCode="#,##0.0">
                  <c:v>8637.1781213571303</c:v>
                </c:pt>
                <c:pt idx="9276" formatCode="#,##0.0">
                  <c:v>8383.33808583883</c:v>
                </c:pt>
                <c:pt idx="9277" formatCode="#,##0.0">
                  <c:v>11549.8880495095</c:v>
                </c:pt>
                <c:pt idx="9278" formatCode="#,##0.0">
                  <c:v>10315.480019786201</c:v>
                </c:pt>
                <c:pt idx="9279" formatCode="#,##0.0">
                  <c:v>8327.7402837555492</c:v>
                </c:pt>
                <c:pt idx="9280" formatCode="#,##0.0">
                  <c:v>32849.1521124797</c:v>
                </c:pt>
                <c:pt idx="9281" formatCode="#,##0.0">
                  <c:v>9551.8445197576893</c:v>
                </c:pt>
                <c:pt idx="9282" formatCode="#,##0.0">
                  <c:v>15177.8088631051</c:v>
                </c:pt>
                <c:pt idx="9283" formatCode="#,##0.0">
                  <c:v>14066.3995984051</c:v>
                </c:pt>
                <c:pt idx="9284" formatCode="#,##0.0">
                  <c:v>11334.371945872001</c:v>
                </c:pt>
                <c:pt idx="9285" formatCode="#,##0.0">
                  <c:v>9761.0994985912894</c:v>
                </c:pt>
                <c:pt idx="9286" formatCode="#,##0.0">
                  <c:v>12290.1350565951</c:v>
                </c:pt>
                <c:pt idx="9287" formatCode="#,##0.0">
                  <c:v>10612.910898193</c:v>
                </c:pt>
                <c:pt idx="9288" formatCode="#,##0.0">
                  <c:v>10338.607454999301</c:v>
                </c:pt>
                <c:pt idx="9289" formatCode="#,##0.0">
                  <c:v>8503.1577955326393</c:v>
                </c:pt>
                <c:pt idx="9290" formatCode="#,##0.0">
                  <c:v>12016.3342879587</c:v>
                </c:pt>
                <c:pt idx="9291" formatCode="#,##0.0">
                  <c:v>8937.7628809483795</c:v>
                </c:pt>
                <c:pt idx="9292" formatCode="#,##0.0">
                  <c:v>8858.3680614607292</c:v>
                </c:pt>
                <c:pt idx="9293" formatCode="#,##0.0">
                  <c:v>9108.4619333937808</c:v>
                </c:pt>
                <c:pt idx="9294" formatCode="#,##0.0">
                  <c:v>11599.3292998907</c:v>
                </c:pt>
                <c:pt idx="9295" formatCode="#,##0.0">
                  <c:v>9390.34300330718</c:v>
                </c:pt>
                <c:pt idx="9296" formatCode="#,##0.0">
                  <c:v>11607.7871142777</c:v>
                </c:pt>
                <c:pt idx="9297" formatCode="#,##0.0">
                  <c:v>8452.0313843957192</c:v>
                </c:pt>
                <c:pt idx="9298" formatCode="#,##0.0">
                  <c:v>8777.0084510388606</c:v>
                </c:pt>
                <c:pt idx="9299" formatCode="#,##0.0">
                  <c:v>10920.258878418699</c:v>
                </c:pt>
                <c:pt idx="9300" formatCode="#,##0.0">
                  <c:v>13481.7399810282</c:v>
                </c:pt>
                <c:pt idx="9301" formatCode="#,##0.0">
                  <c:v>8886.4528164911608</c:v>
                </c:pt>
                <c:pt idx="9302" formatCode="#,##0.0">
                  <c:v>10229.5844640051</c:v>
                </c:pt>
                <c:pt idx="9303" formatCode="#,##0.0">
                  <c:v>13137.283581907501</c:v>
                </c:pt>
                <c:pt idx="9304" formatCode="#,##0.0">
                  <c:v>10210.170007593</c:v>
                </c:pt>
                <c:pt idx="9305" formatCode="#,##0.0">
                  <c:v>9248.5604076430409</c:v>
                </c:pt>
                <c:pt idx="9306" formatCode="#,##0.0">
                  <c:v>10176.0332832023</c:v>
                </c:pt>
                <c:pt idx="9307" formatCode="#,##0.0">
                  <c:v>9491.8048541586504</c:v>
                </c:pt>
                <c:pt idx="9308" formatCode="#,##0.0">
                  <c:v>10225.094783958801</c:v>
                </c:pt>
                <c:pt idx="9309" formatCode="#,##0.0">
                  <c:v>9203.1406042115796</c:v>
                </c:pt>
                <c:pt idx="9310" formatCode="#,##0.0">
                  <c:v>10958.305847082</c:v>
                </c:pt>
                <c:pt idx="9311" formatCode="#,##0.0">
                  <c:v>11792.661863937399</c:v>
                </c:pt>
                <c:pt idx="9312" formatCode="#,##0.0">
                  <c:v>12940.518423687299</c:v>
                </c:pt>
                <c:pt idx="9313" formatCode="#,##0.0">
                  <c:v>9428.5988793359902</c:v>
                </c:pt>
                <c:pt idx="9314" formatCode="#,##0.0">
                  <c:v>16598.681201480998</c:v>
                </c:pt>
                <c:pt idx="9315" formatCode="#,##0.0">
                  <c:v>9366.0167919859505</c:v>
                </c:pt>
                <c:pt idx="9316" formatCode="#,##0.0">
                  <c:v>11272.7480514691</c:v>
                </c:pt>
                <c:pt idx="9317" formatCode="#,##0.0">
                  <c:v>8838.2731188833695</c:v>
                </c:pt>
                <c:pt idx="9318" formatCode="#,##0.0">
                  <c:v>10883.9207631561</c:v>
                </c:pt>
                <c:pt idx="9319" formatCode="#,##0.0">
                  <c:v>10017.738985232199</c:v>
                </c:pt>
                <c:pt idx="9320" formatCode="#,##0.0">
                  <c:v>14109.3444336963</c:v>
                </c:pt>
                <c:pt idx="9321" formatCode="#,##0.0">
                  <c:v>10158.344280318101</c:v>
                </c:pt>
                <c:pt idx="9322" formatCode="#,##0.0">
                  <c:v>15108.1020186674</c:v>
                </c:pt>
                <c:pt idx="9323" formatCode="#,##0.0">
                  <c:v>9938.6267598134491</c:v>
                </c:pt>
                <c:pt idx="9324" formatCode="#,##0.0">
                  <c:v>8452.0393657792993</c:v>
                </c:pt>
                <c:pt idx="9325" formatCode="#,##0.0">
                  <c:v>11723.189703256299</c:v>
                </c:pt>
                <c:pt idx="9326" formatCode="#,##0.0">
                  <c:v>8408.1063713936001</c:v>
                </c:pt>
                <c:pt idx="9327" formatCode="#,##0.0">
                  <c:v>13199.0959991901</c:v>
                </c:pt>
                <c:pt idx="9328" formatCode="#,##0.0">
                  <c:v>9362.77613553626</c:v>
                </c:pt>
                <c:pt idx="9329" formatCode="#,##0.0">
                  <c:v>9721.6606517423206</c:v>
                </c:pt>
                <c:pt idx="9330" formatCode="#,##0.0">
                  <c:v>9528.8002368600391</c:v>
                </c:pt>
                <c:pt idx="9331" formatCode="#,##0.0">
                  <c:v>12969.661670470499</c:v>
                </c:pt>
                <c:pt idx="9332" formatCode="#,##0.0">
                  <c:v>8488.5620571640102</c:v>
                </c:pt>
                <c:pt idx="9333" formatCode="#,##0.0">
                  <c:v>8207.7764600787996</c:v>
                </c:pt>
                <c:pt idx="9334" formatCode="#,##0.0">
                  <c:v>8328.0937379982097</c:v>
                </c:pt>
                <c:pt idx="9335" formatCode="#,##0.0">
                  <c:v>8402.0710028299509</c:v>
                </c:pt>
                <c:pt idx="9336" formatCode="#,##0.0">
                  <c:v>10865.784326151601</c:v>
                </c:pt>
                <c:pt idx="9337" formatCode="#,##0.0">
                  <c:v>8191.9142143772997</c:v>
                </c:pt>
                <c:pt idx="9338" formatCode="#,##0.0">
                  <c:v>13405.4106223297</c:v>
                </c:pt>
                <c:pt idx="9339" formatCode="#,##0.0">
                  <c:v>10198.254761856801</c:v>
                </c:pt>
                <c:pt idx="9340" formatCode="#,##0.0">
                  <c:v>8446.6745840867297</c:v>
                </c:pt>
                <c:pt idx="9341" formatCode="#,##0.0">
                  <c:v>9860.7369072021793</c:v>
                </c:pt>
                <c:pt idx="9342" formatCode="#,##0.0">
                  <c:v>11086.424500068801</c:v>
                </c:pt>
                <c:pt idx="9343" formatCode="#,##0.0">
                  <c:v>10494.9616046927</c:v>
                </c:pt>
                <c:pt idx="9344" formatCode="#,##0.0">
                  <c:v>11683.834136751</c:v>
                </c:pt>
                <c:pt idx="9345" formatCode="#,##0.0">
                  <c:v>11576.6190587783</c:v>
                </c:pt>
                <c:pt idx="9346" formatCode="#,##0.0">
                  <c:v>15487.5803490085</c:v>
                </c:pt>
                <c:pt idx="9347" formatCode="#,##0.0">
                  <c:v>12788.525006206601</c:v>
                </c:pt>
                <c:pt idx="9348" formatCode="#,##0.0">
                  <c:v>8434.3359721323595</c:v>
                </c:pt>
                <c:pt idx="9349" formatCode="#,##0.0">
                  <c:v>10811.596630015099</c:v>
                </c:pt>
                <c:pt idx="9350" formatCode="#,##0.0">
                  <c:v>8324.74645558058</c:v>
                </c:pt>
                <c:pt idx="9351" formatCode="#,##0.0">
                  <c:v>8398.5726238922507</c:v>
                </c:pt>
                <c:pt idx="9352" formatCode="#,##0.0">
                  <c:v>9246.5974087025897</c:v>
                </c:pt>
                <c:pt idx="9353" formatCode="#,##0.0">
                  <c:v>18381.102561299202</c:v>
                </c:pt>
                <c:pt idx="9354" formatCode="#,##0.0">
                  <c:v>11219.7859009815</c:v>
                </c:pt>
                <c:pt idx="9355" formatCode="#,##0.0">
                  <c:v>8818.0804824933293</c:v>
                </c:pt>
                <c:pt idx="9356" formatCode="#,##0.0">
                  <c:v>9188.9360532836399</c:v>
                </c:pt>
                <c:pt idx="9357" formatCode="#,##0.0">
                  <c:v>10940.8013267104</c:v>
                </c:pt>
                <c:pt idx="9358" formatCode="#,##0.0">
                  <c:v>11910.6234751599</c:v>
                </c:pt>
                <c:pt idx="9359" formatCode="#,##0.0">
                  <c:v>9419.2919426220105</c:v>
                </c:pt>
                <c:pt idx="9360" formatCode="#,##0.0">
                  <c:v>8698.05155649066</c:v>
                </c:pt>
                <c:pt idx="9361" formatCode="#,##0.0">
                  <c:v>12421.193473749699</c:v>
                </c:pt>
                <c:pt idx="9362" formatCode="#,##0.0">
                  <c:v>9440.5092864358794</c:v>
                </c:pt>
                <c:pt idx="9363" formatCode="#,##0.0">
                  <c:v>17344.2147068128</c:v>
                </c:pt>
                <c:pt idx="9364" formatCode="#,##0.0">
                  <c:v>8207.0273411519302</c:v>
                </c:pt>
                <c:pt idx="9365" formatCode="#,##0.0">
                  <c:v>10026.8883259452</c:v>
                </c:pt>
                <c:pt idx="9366" formatCode="#,##0.0">
                  <c:v>9100.8031457380603</c:v>
                </c:pt>
                <c:pt idx="9367" formatCode="#,##0.0">
                  <c:v>8511.7307465640206</c:v>
                </c:pt>
                <c:pt idx="9368" formatCode="#,##0.0">
                  <c:v>10154.2407259546</c:v>
                </c:pt>
                <c:pt idx="9369" formatCode="#,##0.0">
                  <c:v>15914.8002874965</c:v>
                </c:pt>
                <c:pt idx="9370" formatCode="#,##0.0">
                  <c:v>11871.942035899199</c:v>
                </c:pt>
                <c:pt idx="9371" formatCode="#,##0.0">
                  <c:v>10059.1377103386</c:v>
                </c:pt>
                <c:pt idx="9372" formatCode="#,##0.0">
                  <c:v>12025.6661379704</c:v>
                </c:pt>
                <c:pt idx="9373" formatCode="#,##0.0">
                  <c:v>16454.2594871078</c:v>
                </c:pt>
                <c:pt idx="9374" formatCode="#,##0.0">
                  <c:v>15011.4163170255</c:v>
                </c:pt>
                <c:pt idx="9375" formatCode="#,##0.0">
                  <c:v>8323.0398430966197</c:v>
                </c:pt>
                <c:pt idx="9376" formatCode="#,##0.0">
                  <c:v>8912.4634154631003</c:v>
                </c:pt>
                <c:pt idx="9377" formatCode="#,##0.0">
                  <c:v>10551.8750116511</c:v>
                </c:pt>
                <c:pt idx="9378" formatCode="#,##0.0">
                  <c:v>10234.171374407701</c:v>
                </c:pt>
                <c:pt idx="9379" formatCode="#,##0.0">
                  <c:v>15699.481257220201</c:v>
                </c:pt>
                <c:pt idx="9380" formatCode="#,##0.0">
                  <c:v>10326.246192853599</c:v>
                </c:pt>
                <c:pt idx="9381" formatCode="#,##0.0">
                  <c:v>10810.3432190931</c:v>
                </c:pt>
                <c:pt idx="9382" formatCode="#,##0.0">
                  <c:v>8637.2065334847193</c:v>
                </c:pt>
                <c:pt idx="9383" formatCode="#,##0.0">
                  <c:v>9703.6310949167801</c:v>
                </c:pt>
                <c:pt idx="9384" formatCode="#,##0.0">
                  <c:v>12354.5064405795</c:v>
                </c:pt>
                <c:pt idx="9385" formatCode="#,##0.0">
                  <c:v>8813.7657906207805</c:v>
                </c:pt>
                <c:pt idx="9386" formatCode="#,##0.0">
                  <c:v>19822.3097196163</c:v>
                </c:pt>
                <c:pt idx="9387" formatCode="#,##0.0">
                  <c:v>10976.607531791</c:v>
                </c:pt>
                <c:pt idx="9388" formatCode="#,##0.0">
                  <c:v>8547.3350851826308</c:v>
                </c:pt>
                <c:pt idx="9389" formatCode="#,##0.0">
                  <c:v>9273.1603297493202</c:v>
                </c:pt>
                <c:pt idx="9390" formatCode="#,##0.0">
                  <c:v>10699.767415229901</c:v>
                </c:pt>
                <c:pt idx="9391" formatCode="#,##0.0">
                  <c:v>11317.4750108187</c:v>
                </c:pt>
                <c:pt idx="9392" formatCode="#,##0.0">
                  <c:v>10492.835180305099</c:v>
                </c:pt>
                <c:pt idx="9393" formatCode="#,##0.0">
                  <c:v>9123.5700058214297</c:v>
                </c:pt>
                <c:pt idx="9394" formatCode="#,##0.0">
                  <c:v>8798.6468979474193</c:v>
                </c:pt>
                <c:pt idx="9395" formatCode="#,##0.0">
                  <c:v>8512.3129813101295</c:v>
                </c:pt>
                <c:pt idx="9396" formatCode="#,##0.0">
                  <c:v>9406.8449189427502</c:v>
                </c:pt>
                <c:pt idx="9397" formatCode="#,##0.0">
                  <c:v>13691.597169241701</c:v>
                </c:pt>
                <c:pt idx="9398" formatCode="#,##0.0">
                  <c:v>13841.5877317493</c:v>
                </c:pt>
                <c:pt idx="9399" formatCode="#,##0.0">
                  <c:v>8539.4107071275193</c:v>
                </c:pt>
                <c:pt idx="9400" formatCode="#,##0.0">
                  <c:v>8606.6244531120192</c:v>
                </c:pt>
                <c:pt idx="9401" formatCode="#,##0.0">
                  <c:v>8475.2057785444194</c:v>
                </c:pt>
                <c:pt idx="9402" formatCode="#,##0.0">
                  <c:v>8427.3161219561098</c:v>
                </c:pt>
                <c:pt idx="9403" formatCode="#,##0.0">
                  <c:v>8715.9823532927003</c:v>
                </c:pt>
                <c:pt idx="9404" formatCode="#,##0.0">
                  <c:v>14616.971097559601</c:v>
                </c:pt>
                <c:pt idx="9405" formatCode="#,##0.0">
                  <c:v>8993.9614127055993</c:v>
                </c:pt>
                <c:pt idx="9406" formatCode="#,##0.0">
                  <c:v>13749.6718628165</c:v>
                </c:pt>
                <c:pt idx="9407" formatCode="#,##0.0">
                  <c:v>9627.2572800884209</c:v>
                </c:pt>
                <c:pt idx="9408" formatCode="#,##0.0">
                  <c:v>17385.805701424099</c:v>
                </c:pt>
                <c:pt idx="9409" formatCode="#,##0.0">
                  <c:v>9766.2444125517104</c:v>
                </c:pt>
                <c:pt idx="9410" formatCode="#,##0.0">
                  <c:v>8496.5236827361095</c:v>
                </c:pt>
                <c:pt idx="9411" formatCode="#,##0.0">
                  <c:v>9192.3852867153892</c:v>
                </c:pt>
                <c:pt idx="9412" formatCode="#,##0.0">
                  <c:v>14737.494297540999</c:v>
                </c:pt>
                <c:pt idx="9413" formatCode="#,##0.0">
                  <c:v>9050.0631980888102</c:v>
                </c:pt>
                <c:pt idx="9414" formatCode="#,##0.0">
                  <c:v>8671.6345354213299</c:v>
                </c:pt>
                <c:pt idx="9415" formatCode="#,##0.0">
                  <c:v>8324.2189539404808</c:v>
                </c:pt>
                <c:pt idx="9416" formatCode="#,##0.0">
                  <c:v>9049.6752094429303</c:v>
                </c:pt>
                <c:pt idx="9417" formatCode="#,##0.0">
                  <c:v>10740.374878779199</c:v>
                </c:pt>
                <c:pt idx="9418" formatCode="#,##0.0">
                  <c:v>9267.5145823108705</c:v>
                </c:pt>
                <c:pt idx="9419" formatCode="#,##0.0">
                  <c:v>13114.4892184906</c:v>
                </c:pt>
                <c:pt idx="9420" formatCode="#,##0.0">
                  <c:v>12410.4308932371</c:v>
                </c:pt>
                <c:pt idx="9421" formatCode="#,##0.0">
                  <c:v>9326.3077254505497</c:v>
                </c:pt>
                <c:pt idx="9422" formatCode="#,##0.0">
                  <c:v>9564.7859488357408</c:v>
                </c:pt>
                <c:pt idx="9423" formatCode="#,##0.0">
                  <c:v>8880.0275081689797</c:v>
                </c:pt>
                <c:pt idx="9424" formatCode="#,##0.0">
                  <c:v>8378.4239060267792</c:v>
                </c:pt>
                <c:pt idx="9425" formatCode="#,##0.0">
                  <c:v>9379.0361622906603</c:v>
                </c:pt>
                <c:pt idx="9426" formatCode="#,##0.0">
                  <c:v>10182.1527117363</c:v>
                </c:pt>
                <c:pt idx="9427" formatCode="#,##0.0">
                  <c:v>9060.8504433744893</c:v>
                </c:pt>
                <c:pt idx="9428" formatCode="#,##0.0">
                  <c:v>8392.5367150245092</c:v>
                </c:pt>
                <c:pt idx="9429" formatCode="#,##0.0">
                  <c:v>9217.1428275967792</c:v>
                </c:pt>
                <c:pt idx="9430" formatCode="#,##0.0">
                  <c:v>10123.199345939</c:v>
                </c:pt>
                <c:pt idx="9431" formatCode="#,##0.0">
                  <c:v>8892.1527836539699</c:v>
                </c:pt>
                <c:pt idx="9432" formatCode="#,##0.0">
                  <c:v>8614.3823012323992</c:v>
                </c:pt>
                <c:pt idx="9433" formatCode="#,##0.0">
                  <c:v>10089.0675735857</c:v>
                </c:pt>
                <c:pt idx="9434" formatCode="#,##0.0">
                  <c:v>8293.9376351474402</c:v>
                </c:pt>
                <c:pt idx="9435" formatCode="#,##0.0">
                  <c:v>8486.0664312242607</c:v>
                </c:pt>
                <c:pt idx="9436" formatCode="#,##0.0">
                  <c:v>12274.899609919699</c:v>
                </c:pt>
                <c:pt idx="9437" formatCode="#,##0.0">
                  <c:v>9594.0866889760291</c:v>
                </c:pt>
                <c:pt idx="9438" formatCode="#,##0.0">
                  <c:v>14379.0448030759</c:v>
                </c:pt>
                <c:pt idx="9439" formatCode="#,##0.0">
                  <c:v>13365.165295551</c:v>
                </c:pt>
                <c:pt idx="9440" formatCode="#,##0.0">
                  <c:v>10137.804042174699</c:v>
                </c:pt>
                <c:pt idx="9441" formatCode="#,##0.0">
                  <c:v>11164.274235196701</c:v>
                </c:pt>
                <c:pt idx="9442" formatCode="#,##0.0">
                  <c:v>9019.47289002652</c:v>
                </c:pt>
                <c:pt idx="9443" formatCode="#,##0.0">
                  <c:v>11568.3134416187</c:v>
                </c:pt>
                <c:pt idx="9444" formatCode="#,##0.0">
                  <c:v>9315.1398538652593</c:v>
                </c:pt>
                <c:pt idx="9445" formatCode="#,##0.0">
                  <c:v>14455.689408243499</c:v>
                </c:pt>
                <c:pt idx="9446" formatCode="#,##0.0">
                  <c:v>14142.8563319975</c:v>
                </c:pt>
                <c:pt idx="9447" formatCode="#,##0.0">
                  <c:v>11501.879973478801</c:v>
                </c:pt>
                <c:pt idx="9448" formatCode="#,##0.0">
                  <c:v>9717.4240041748799</c:v>
                </c:pt>
                <c:pt idx="9449" formatCode="#,##0.0">
                  <c:v>12300.985712808801</c:v>
                </c:pt>
                <c:pt idx="9450" formatCode="#,##0.0">
                  <c:v>8645.8584173831296</c:v>
                </c:pt>
                <c:pt idx="9451" formatCode="#,##0.0">
                  <c:v>16710.587906304401</c:v>
                </c:pt>
                <c:pt idx="9452" formatCode="#,##0.0">
                  <c:v>11370.743667856799</c:v>
                </c:pt>
                <c:pt idx="9453" formatCode="#,##0.0">
                  <c:v>9375.8029311089795</c:v>
                </c:pt>
                <c:pt idx="9454" formatCode="#,##0.0">
                  <c:v>13301.7569504408</c:v>
                </c:pt>
                <c:pt idx="9455" formatCode="#,##0.0">
                  <c:v>12288.542202181399</c:v>
                </c:pt>
                <c:pt idx="9456" formatCode="#,##0.0">
                  <c:v>9517.6693145012905</c:v>
                </c:pt>
                <c:pt idx="9457" formatCode="#,##0.0">
                  <c:v>12278.9516200819</c:v>
                </c:pt>
                <c:pt idx="9458" formatCode="#,##0.0">
                  <c:v>13402.257166998799</c:v>
                </c:pt>
                <c:pt idx="9459" formatCode="#,##0.0">
                  <c:v>8317.7205424604399</c:v>
                </c:pt>
                <c:pt idx="9460" formatCode="#,##0.0">
                  <c:v>8291.9988177997202</c:v>
                </c:pt>
                <c:pt idx="9461" formatCode="#,##0.0">
                  <c:v>17079.513997100599</c:v>
                </c:pt>
                <c:pt idx="9462" formatCode="#,##0.0">
                  <c:v>8307.1187401344596</c:v>
                </c:pt>
                <c:pt idx="9463" formatCode="#,##0.0">
                  <c:v>9425.3865998254405</c:v>
                </c:pt>
                <c:pt idx="9464" formatCode="#,##0.0">
                  <c:v>9633.6664900603791</c:v>
                </c:pt>
                <c:pt idx="9465" formatCode="#,##0.0">
                  <c:v>11343.887798559301</c:v>
                </c:pt>
                <c:pt idx="9466" formatCode="#,##0.0">
                  <c:v>8498.4381441309506</c:v>
                </c:pt>
                <c:pt idx="9467" formatCode="#,##0.0">
                  <c:v>8794.3834247173509</c:v>
                </c:pt>
                <c:pt idx="9468" formatCode="#,##0.0">
                  <c:v>9650.0394820824495</c:v>
                </c:pt>
                <c:pt idx="9469" formatCode="#,##0.0">
                  <c:v>10439.1322394955</c:v>
                </c:pt>
                <c:pt idx="9470" formatCode="#,##0.0">
                  <c:v>8959.45263430868</c:v>
                </c:pt>
                <c:pt idx="9471" formatCode="#,##0.0">
                  <c:v>12921.2606606997</c:v>
                </c:pt>
                <c:pt idx="9472" formatCode="#,##0.0">
                  <c:v>8582.5785027951497</c:v>
                </c:pt>
                <c:pt idx="9473" formatCode="#,##0.0">
                  <c:v>10987.657081564699</c:v>
                </c:pt>
                <c:pt idx="9474" formatCode="#,##0.0">
                  <c:v>12848.5467736869</c:v>
                </c:pt>
                <c:pt idx="9475" formatCode="#,##0.0">
                  <c:v>8473.9489243081898</c:v>
                </c:pt>
                <c:pt idx="9476" formatCode="#,##0.0">
                  <c:v>11231.381599028</c:v>
                </c:pt>
                <c:pt idx="9477" formatCode="#,##0.0">
                  <c:v>9213.3259974741304</c:v>
                </c:pt>
                <c:pt idx="9478" formatCode="#,##0.0">
                  <c:v>8450.7356997137995</c:v>
                </c:pt>
                <c:pt idx="9479" formatCode="#,##0.0">
                  <c:v>8843.1394778786707</c:v>
                </c:pt>
                <c:pt idx="9480" formatCode="#,##0.0">
                  <c:v>12417.1916019115</c:v>
                </c:pt>
                <c:pt idx="9481" formatCode="#,##0.0">
                  <c:v>8697.8860305546295</c:v>
                </c:pt>
                <c:pt idx="9482" formatCode="#,##0.0">
                  <c:v>9100.1901177434193</c:v>
                </c:pt>
                <c:pt idx="9483" formatCode="#,##0.0">
                  <c:v>8549.9561520454299</c:v>
                </c:pt>
                <c:pt idx="9484" formatCode="#,##0.0">
                  <c:v>8153.0634293395997</c:v>
                </c:pt>
                <c:pt idx="9485" formatCode="#,##0.0">
                  <c:v>12762.591067982899</c:v>
                </c:pt>
                <c:pt idx="9486" formatCode="#,##0.0">
                  <c:v>10199.8948271383</c:v>
                </c:pt>
                <c:pt idx="9487" formatCode="#,##0.0">
                  <c:v>15104.620917010099</c:v>
                </c:pt>
                <c:pt idx="9488" formatCode="#,##0.0">
                  <c:v>10543.666422377901</c:v>
                </c:pt>
                <c:pt idx="9489" formatCode="#,##0.0">
                  <c:v>9577.54626077172</c:v>
                </c:pt>
                <c:pt idx="9490" formatCode="#,##0.0">
                  <c:v>9587.7054436348299</c:v>
                </c:pt>
                <c:pt idx="9491" formatCode="#,##0.0">
                  <c:v>12999.234205091399</c:v>
                </c:pt>
                <c:pt idx="9492" formatCode="#,##0.0">
                  <c:v>22954.589515723699</c:v>
                </c:pt>
                <c:pt idx="9493" formatCode="#,##0.0">
                  <c:v>8964.7331007335306</c:v>
                </c:pt>
                <c:pt idx="9494" formatCode="#,##0.0">
                  <c:v>9325.2536063128191</c:v>
                </c:pt>
                <c:pt idx="9495" formatCode="#,##0.0">
                  <c:v>8422.9689987265701</c:v>
                </c:pt>
                <c:pt idx="9496" formatCode="#,##0.0">
                  <c:v>9586.6003699509001</c:v>
                </c:pt>
                <c:pt idx="9497" formatCode="#,##0.0">
                  <c:v>10218.4848203282</c:v>
                </c:pt>
                <c:pt idx="9498" formatCode="#,##0.0">
                  <c:v>9790.7334595409193</c:v>
                </c:pt>
                <c:pt idx="9499" formatCode="#,##0.0">
                  <c:v>9279.9156033948002</c:v>
                </c:pt>
                <c:pt idx="9500" formatCode="#,##0.0">
                  <c:v>9508.66686514311</c:v>
                </c:pt>
                <c:pt idx="9501" formatCode="#,##0.0">
                  <c:v>17351.102348255299</c:v>
                </c:pt>
                <c:pt idx="9502" formatCode="#,##0.0">
                  <c:v>9557.5438019778194</c:v>
                </c:pt>
                <c:pt idx="9503" formatCode="#,##0.0">
                  <c:v>10190.801522812</c:v>
                </c:pt>
                <c:pt idx="9504" formatCode="#,##0.0">
                  <c:v>11325.7208232791</c:v>
                </c:pt>
                <c:pt idx="9505" formatCode="#,##0.0">
                  <c:v>17961.594366191399</c:v>
                </c:pt>
                <c:pt idx="9506" formatCode="#,##0.0">
                  <c:v>15261.4691344808</c:v>
                </c:pt>
                <c:pt idx="9507" formatCode="#,##0.0">
                  <c:v>9878.7141974410497</c:v>
                </c:pt>
                <c:pt idx="9508" formatCode="#,##0.0">
                  <c:v>11714.1303476372</c:v>
                </c:pt>
                <c:pt idx="9509" formatCode="#,##0.0">
                  <c:v>8806.2660220417492</c:v>
                </c:pt>
                <c:pt idx="9510" formatCode="#,##0.0">
                  <c:v>13161.8172110708</c:v>
                </c:pt>
                <c:pt idx="9511" formatCode="#,##0.0">
                  <c:v>8592.3102959046591</c:v>
                </c:pt>
                <c:pt idx="9512" formatCode="#,##0.0">
                  <c:v>9077.8146034540896</c:v>
                </c:pt>
                <c:pt idx="9513" formatCode="#,##0.0">
                  <c:v>8429.5834051657293</c:v>
                </c:pt>
                <c:pt idx="9514" formatCode="#,##0.0">
                  <c:v>10212.437910135201</c:v>
                </c:pt>
                <c:pt idx="9515" formatCode="#,##0.0">
                  <c:v>10930.295815563601</c:v>
                </c:pt>
                <c:pt idx="9516" formatCode="#,##0.0">
                  <c:v>11330.681137828</c:v>
                </c:pt>
                <c:pt idx="9517" formatCode="#,##0.0">
                  <c:v>9806.3818014734006</c:v>
                </c:pt>
                <c:pt idx="9518" formatCode="#,##0.0">
                  <c:v>8416.3882371341406</c:v>
                </c:pt>
                <c:pt idx="9519" formatCode="#,##0.0">
                  <c:v>11562.958056342</c:v>
                </c:pt>
                <c:pt idx="9520" formatCode="#,##0.0">
                  <c:v>12585.0702814203</c:v>
                </c:pt>
                <c:pt idx="9521" formatCode="#,##0.0">
                  <c:v>9125.0350904245497</c:v>
                </c:pt>
                <c:pt idx="9522" formatCode="#,##0.0">
                  <c:v>10160.354491837201</c:v>
                </c:pt>
                <c:pt idx="9523" formatCode="#,##0.0">
                  <c:v>9239.8267615684199</c:v>
                </c:pt>
                <c:pt idx="9524" formatCode="#,##0.0">
                  <c:v>8760.6045399396808</c:v>
                </c:pt>
                <c:pt idx="9525" formatCode="#,##0.0">
                  <c:v>8999.2153207745505</c:v>
                </c:pt>
                <c:pt idx="9526" formatCode="#,##0.0">
                  <c:v>15272.4588482292</c:v>
                </c:pt>
                <c:pt idx="9527" formatCode="#,##0.0">
                  <c:v>10923.8390478652</c:v>
                </c:pt>
                <c:pt idx="9528" formatCode="#,##0.0">
                  <c:v>9769.6660873875808</c:v>
                </c:pt>
                <c:pt idx="9529" formatCode="#,##0.0">
                  <c:v>12869.7148302347</c:v>
                </c:pt>
                <c:pt idx="9530" formatCode="#,##0.0">
                  <c:v>9398.3909573248202</c:v>
                </c:pt>
                <c:pt idx="9531" formatCode="#,##0.0">
                  <c:v>14360.8173916817</c:v>
                </c:pt>
                <c:pt idx="9532" formatCode="#,##0.0">
                  <c:v>9699.3887181921309</c:v>
                </c:pt>
                <c:pt idx="9533" formatCode="#,##0.0">
                  <c:v>8781.4859097211993</c:v>
                </c:pt>
                <c:pt idx="9534" formatCode="#,##0.0">
                  <c:v>8286.6066815723498</c:v>
                </c:pt>
                <c:pt idx="9535" formatCode="#,##0.0">
                  <c:v>12314.218555437699</c:v>
                </c:pt>
                <c:pt idx="9536" formatCode="#,##0.0">
                  <c:v>12089.5639525066</c:v>
                </c:pt>
                <c:pt idx="9537" formatCode="#,##0.0">
                  <c:v>11191.6109406945</c:v>
                </c:pt>
                <c:pt idx="9538" formatCode="#,##0.0">
                  <c:v>9242.8997652341695</c:v>
                </c:pt>
                <c:pt idx="9539" formatCode="#,##0.0">
                  <c:v>11572.336802853901</c:v>
                </c:pt>
                <c:pt idx="9540" formatCode="#,##0.0">
                  <c:v>9774.9088877706999</c:v>
                </c:pt>
                <c:pt idx="9541" formatCode="#,##0.0">
                  <c:v>8221.7311005064603</c:v>
                </c:pt>
                <c:pt idx="9542" formatCode="#,##0.0">
                  <c:v>9124.8431600424992</c:v>
                </c:pt>
                <c:pt idx="9543" formatCode="#,##0.0">
                  <c:v>9002.7914354570494</c:v>
                </c:pt>
                <c:pt idx="9544" formatCode="#,##0.0">
                  <c:v>11229.319487397001</c:v>
                </c:pt>
                <c:pt idx="9545" formatCode="#,##0.0">
                  <c:v>9535.7090249000994</c:v>
                </c:pt>
                <c:pt idx="9546" formatCode="#,##0.0">
                  <c:v>9299.5143011177406</c:v>
                </c:pt>
                <c:pt idx="9547" formatCode="#,##0.0">
                  <c:v>9271.0194062352493</c:v>
                </c:pt>
                <c:pt idx="9548" formatCode="#,##0.0">
                  <c:v>8474.5399719262496</c:v>
                </c:pt>
                <c:pt idx="9549" formatCode="#,##0.0">
                  <c:v>13403.360457868101</c:v>
                </c:pt>
                <c:pt idx="9550" formatCode="#,##0.0">
                  <c:v>13817.2951266699</c:v>
                </c:pt>
                <c:pt idx="9551" formatCode="#,##0.0">
                  <c:v>8751.6133827522808</c:v>
                </c:pt>
                <c:pt idx="9552" formatCode="#,##0.0">
                  <c:v>14569.5084859669</c:v>
                </c:pt>
                <c:pt idx="9553" formatCode="#,##0.0">
                  <c:v>8915.2920229443898</c:v>
                </c:pt>
                <c:pt idx="9554" formatCode="#,##0.0">
                  <c:v>9987.1761289275091</c:v>
                </c:pt>
                <c:pt idx="9555" formatCode="#,##0.0">
                  <c:v>9583.2754076539804</c:v>
                </c:pt>
                <c:pt idx="9556" formatCode="#,##0.0">
                  <c:v>9070.9178365784592</c:v>
                </c:pt>
                <c:pt idx="9557" formatCode="#,##0.0">
                  <c:v>11990.1663448255</c:v>
                </c:pt>
                <c:pt idx="9558" formatCode="#,##0.0">
                  <c:v>11845.7592817107</c:v>
                </c:pt>
                <c:pt idx="9559" formatCode="#,##0.0">
                  <c:v>13018.3939079662</c:v>
                </c:pt>
                <c:pt idx="9560" formatCode="#,##0.0">
                  <c:v>9704.1436846584002</c:v>
                </c:pt>
                <c:pt idx="9561" formatCode="#,##0.0">
                  <c:v>13841.1283557305</c:v>
                </c:pt>
                <c:pt idx="9562" formatCode="#,##0.0">
                  <c:v>9489.6498610402705</c:v>
                </c:pt>
                <c:pt idx="9563" formatCode="#,##0.0">
                  <c:v>8384.1669599608194</c:v>
                </c:pt>
                <c:pt idx="9564" formatCode="#,##0.0">
                  <c:v>13380.507015887</c:v>
                </c:pt>
                <c:pt idx="9565" formatCode="#,##0.0">
                  <c:v>8232.4526269341404</c:v>
                </c:pt>
                <c:pt idx="9566" formatCode="#,##0.0">
                  <c:v>10659.279952515401</c:v>
                </c:pt>
                <c:pt idx="9567" formatCode="#,##0.0">
                  <c:v>11895.776952507</c:v>
                </c:pt>
                <c:pt idx="9568" formatCode="#,##0.0">
                  <c:v>9077.8747832216795</c:v>
                </c:pt>
                <c:pt idx="9569" formatCode="#,##0.0">
                  <c:v>22415.872200662601</c:v>
                </c:pt>
                <c:pt idx="9570" formatCode="#,##0.0">
                  <c:v>8392.8171862255404</c:v>
                </c:pt>
                <c:pt idx="9571" formatCode="#,##0.0">
                  <c:v>13154.5632003797</c:v>
                </c:pt>
                <c:pt idx="9572" formatCode="#,##0.0">
                  <c:v>8769.8293788485098</c:v>
                </c:pt>
                <c:pt idx="9573" formatCode="#,##0.0">
                  <c:v>9624.8757516997302</c:v>
                </c:pt>
                <c:pt idx="9574" formatCode="#,##0.0">
                  <c:v>12436.123916369999</c:v>
                </c:pt>
                <c:pt idx="9575" formatCode="#,##0.0">
                  <c:v>10317.117644566701</c:v>
                </c:pt>
                <c:pt idx="9576" formatCode="#,##0.0">
                  <c:v>10472.4650551006</c:v>
                </c:pt>
                <c:pt idx="9577" formatCode="#,##0.0">
                  <c:v>9038.9097931214892</c:v>
                </c:pt>
                <c:pt idx="9578" formatCode="#,##0.0">
                  <c:v>9115.7004281567606</c:v>
                </c:pt>
                <c:pt idx="9579" formatCode="#,##0.0">
                  <c:v>12569.424684687199</c:v>
                </c:pt>
                <c:pt idx="9580" formatCode="#,##0.0">
                  <c:v>9458.3970975151606</c:v>
                </c:pt>
                <c:pt idx="9581" formatCode="#,##0.0">
                  <c:v>9990.8564384642905</c:v>
                </c:pt>
                <c:pt idx="9582" formatCode="#,##0.0">
                  <c:v>8725.7184749093794</c:v>
                </c:pt>
                <c:pt idx="9583" formatCode="#,##0.0">
                  <c:v>10230.6760522443</c:v>
                </c:pt>
                <c:pt idx="9584" formatCode="#,##0.0">
                  <c:v>10818.585101517499</c:v>
                </c:pt>
                <c:pt idx="9585" formatCode="#,##0.0">
                  <c:v>10595.5101085358</c:v>
                </c:pt>
                <c:pt idx="9586" formatCode="#,##0.0">
                  <c:v>9473.4486801197399</c:v>
                </c:pt>
                <c:pt idx="9587" formatCode="#,##0.0">
                  <c:v>8307.3070843911792</c:v>
                </c:pt>
                <c:pt idx="9588" formatCode="#,##0.0">
                  <c:v>9941.7450592206005</c:v>
                </c:pt>
                <c:pt idx="9589" formatCode="#,##0.0">
                  <c:v>14294.8941100023</c:v>
                </c:pt>
                <c:pt idx="9590" formatCode="#,##0.0">
                  <c:v>8574.7401833405693</c:v>
                </c:pt>
                <c:pt idx="9591" formatCode="#,##0.0">
                  <c:v>10018.005719786899</c:v>
                </c:pt>
                <c:pt idx="9592" formatCode="#,##0.0">
                  <c:v>14037.6800031167</c:v>
                </c:pt>
                <c:pt idx="9593" formatCode="#,##0.0">
                  <c:v>9349.9437223659497</c:v>
                </c:pt>
                <c:pt idx="9594" formatCode="#,##0.0">
                  <c:v>9626.1616278289493</c:v>
                </c:pt>
                <c:pt idx="9595" formatCode="#,##0.0">
                  <c:v>8479.7836939754197</c:v>
                </c:pt>
                <c:pt idx="9596" formatCode="#,##0.0">
                  <c:v>8450.6627089266094</c:v>
                </c:pt>
                <c:pt idx="9597" formatCode="#,##0.0">
                  <c:v>8276.6185118810099</c:v>
                </c:pt>
                <c:pt idx="9598" formatCode="#,##0.0">
                  <c:v>10020.0096726989</c:v>
                </c:pt>
                <c:pt idx="9599" formatCode="#,##0.0">
                  <c:v>8327.0707789197804</c:v>
                </c:pt>
                <c:pt idx="9600" formatCode="#,##0.0">
                  <c:v>9221.8039328249706</c:v>
                </c:pt>
                <c:pt idx="9601" formatCode="#,##0.0">
                  <c:v>9698.8674578033006</c:v>
                </c:pt>
                <c:pt idx="9602" formatCode="#,##0.0">
                  <c:v>10787.8359480818</c:v>
                </c:pt>
                <c:pt idx="9603" formatCode="#,##0.0">
                  <c:v>9563.0616090521598</c:v>
                </c:pt>
                <c:pt idx="9604" formatCode="#,##0.0">
                  <c:v>9309.3263803454793</c:v>
                </c:pt>
                <c:pt idx="9605" formatCode="#,##0.0">
                  <c:v>8762.4388427650301</c:v>
                </c:pt>
                <c:pt idx="9606" formatCode="#,##0.0">
                  <c:v>9669.2520838971905</c:v>
                </c:pt>
                <c:pt idx="9607" formatCode="#,##0.0">
                  <c:v>10553.2821450469</c:v>
                </c:pt>
                <c:pt idx="9608" formatCode="#,##0.0">
                  <c:v>11062.2174895277</c:v>
                </c:pt>
                <c:pt idx="9609" formatCode="#,##0.0">
                  <c:v>8728.7124267375693</c:v>
                </c:pt>
                <c:pt idx="9610" formatCode="#,##0.0">
                  <c:v>11967.719557897701</c:v>
                </c:pt>
                <c:pt idx="9611" formatCode="#,##0.0">
                  <c:v>14694.1581417658</c:v>
                </c:pt>
                <c:pt idx="9612" formatCode="#,##0.0">
                  <c:v>11232.649110210299</c:v>
                </c:pt>
                <c:pt idx="9613" formatCode="#,##0.0">
                  <c:v>16681.389775928201</c:v>
                </c:pt>
                <c:pt idx="9614" formatCode="#,##0.0">
                  <c:v>10608.3483102768</c:v>
                </c:pt>
                <c:pt idx="9615" formatCode="#,##0.0">
                  <c:v>9934.7548781062196</c:v>
                </c:pt>
                <c:pt idx="9616" formatCode="#,##0.0">
                  <c:v>11931.3542193753</c:v>
                </c:pt>
                <c:pt idx="9617" formatCode="#,##0.0">
                  <c:v>11860.9290127559</c:v>
                </c:pt>
                <c:pt idx="9618" formatCode="#,##0.0">
                  <c:v>10633.6814077446</c:v>
                </c:pt>
                <c:pt idx="9619" formatCode="#,##0.0">
                  <c:v>11415.3909727348</c:v>
                </c:pt>
                <c:pt idx="9620" formatCode="#,##0.0">
                  <c:v>10026.997670229801</c:v>
                </c:pt>
                <c:pt idx="9621" formatCode="#,##0.0">
                  <c:v>8782.2012650938304</c:v>
                </c:pt>
                <c:pt idx="9622" formatCode="#,##0.0">
                  <c:v>12429.5116638904</c:v>
                </c:pt>
                <c:pt idx="9623" formatCode="#,##0.0">
                  <c:v>8365.4160792033999</c:v>
                </c:pt>
                <c:pt idx="9624" formatCode="#,##0.0">
                  <c:v>9602.4909535808201</c:v>
                </c:pt>
                <c:pt idx="9625" formatCode="#,##0.0">
                  <c:v>9503.2601758716501</c:v>
                </c:pt>
                <c:pt idx="9626" formatCode="#,##0.0">
                  <c:v>10752.5504060206</c:v>
                </c:pt>
                <c:pt idx="9627" formatCode="#,##0.0">
                  <c:v>15146.664926286099</c:v>
                </c:pt>
                <c:pt idx="9628" formatCode="#,##0.0">
                  <c:v>8371.3165813623309</c:v>
                </c:pt>
                <c:pt idx="9629" formatCode="#,##0.0">
                  <c:v>8314.8847205935708</c:v>
                </c:pt>
                <c:pt idx="9630" formatCode="#,##0.0">
                  <c:v>11067.1624163535</c:v>
                </c:pt>
                <c:pt idx="9631" formatCode="#,##0.0">
                  <c:v>12177.003097877399</c:v>
                </c:pt>
                <c:pt idx="9632" formatCode="#,##0.0">
                  <c:v>8461.4186494403893</c:v>
                </c:pt>
                <c:pt idx="9633" formatCode="#,##0.0">
                  <c:v>8768.2558015745599</c:v>
                </c:pt>
                <c:pt idx="9634" formatCode="#,##0.0">
                  <c:v>9234.8970210451898</c:v>
                </c:pt>
                <c:pt idx="9635" formatCode="#,##0.0">
                  <c:v>8651.7475424519907</c:v>
                </c:pt>
                <c:pt idx="9636" formatCode="#,##0.0">
                  <c:v>8201.1853456321896</c:v>
                </c:pt>
                <c:pt idx="9637" formatCode="#,##0.0">
                  <c:v>8391.3521736368002</c:v>
                </c:pt>
                <c:pt idx="9638" formatCode="#,##0.0">
                  <c:v>9129.6947347916794</c:v>
                </c:pt>
                <c:pt idx="9639" formatCode="#,##0.0">
                  <c:v>9579.0300823662092</c:v>
                </c:pt>
                <c:pt idx="9640" formatCode="#,##0.0">
                  <c:v>8756.7541992430106</c:v>
                </c:pt>
                <c:pt idx="9641" formatCode="#,##0.0">
                  <c:v>10536.1064715962</c:v>
                </c:pt>
                <c:pt idx="9642" formatCode="#,##0.0">
                  <c:v>10091.323245277799</c:v>
                </c:pt>
                <c:pt idx="9643" formatCode="#,##0.0">
                  <c:v>8379.6362040512395</c:v>
                </c:pt>
                <c:pt idx="9644" formatCode="#,##0.0">
                  <c:v>10487.459081512099</c:v>
                </c:pt>
                <c:pt idx="9645" formatCode="#,##0.0">
                  <c:v>10263.086642870299</c:v>
                </c:pt>
                <c:pt idx="9646" formatCode="#,##0.0">
                  <c:v>10769.663188131</c:v>
                </c:pt>
                <c:pt idx="9647" formatCode="#,##0.0">
                  <c:v>9216.3956322740396</c:v>
                </c:pt>
                <c:pt idx="9648" formatCode="#,##0.0">
                  <c:v>13396.123096277101</c:v>
                </c:pt>
                <c:pt idx="9649" formatCode="#,##0.0">
                  <c:v>13344.848322809799</c:v>
                </c:pt>
                <c:pt idx="9650" formatCode="#,##0.0">
                  <c:v>9417.9853145533507</c:v>
                </c:pt>
                <c:pt idx="9651" formatCode="#,##0.0">
                  <c:v>22449.166567097898</c:v>
                </c:pt>
                <c:pt idx="9652" formatCode="#,##0.0">
                  <c:v>10871.983846027901</c:v>
                </c:pt>
                <c:pt idx="9653" formatCode="#,##0.0">
                  <c:v>10235.436803214699</c:v>
                </c:pt>
                <c:pt idx="9654" formatCode="#,##0.0">
                  <c:v>12219.7500725604</c:v>
                </c:pt>
                <c:pt idx="9655" formatCode="#,##0.0">
                  <c:v>9514.5330722590497</c:v>
                </c:pt>
                <c:pt idx="9656" formatCode="#,##0.0">
                  <c:v>10112.7230103612</c:v>
                </c:pt>
                <c:pt idx="9657" formatCode="#,##0.0">
                  <c:v>11822.1341099977</c:v>
                </c:pt>
                <c:pt idx="9658" formatCode="#,##0.0">
                  <c:v>11152.829980549101</c:v>
                </c:pt>
                <c:pt idx="9659" formatCode="#,##0.0">
                  <c:v>9517.3910255027404</c:v>
                </c:pt>
                <c:pt idx="9660" formatCode="#,##0.0">
                  <c:v>18370.5996834707</c:v>
                </c:pt>
                <c:pt idx="9661" formatCode="#,##0.0">
                  <c:v>11497.2233014416</c:v>
                </c:pt>
                <c:pt idx="9662" formatCode="#,##0.0">
                  <c:v>16315.066415629901</c:v>
                </c:pt>
                <c:pt idx="9663" formatCode="#,##0.0">
                  <c:v>11365.9876256885</c:v>
                </c:pt>
                <c:pt idx="9664" formatCode="#,##0.0">
                  <c:v>10463.7070755609</c:v>
                </c:pt>
                <c:pt idx="9665" formatCode="#,##0.0">
                  <c:v>8594.7176540891396</c:v>
                </c:pt>
                <c:pt idx="9666" formatCode="#,##0.0">
                  <c:v>8366.6263077201402</c:v>
                </c:pt>
                <c:pt idx="9667" formatCode="#,##0.0">
                  <c:v>10156.521439813399</c:v>
                </c:pt>
                <c:pt idx="9668" formatCode="#,##0.0">
                  <c:v>9813.4341740506607</c:v>
                </c:pt>
                <c:pt idx="9669" formatCode="#,##0.0">
                  <c:v>13988.4567079113</c:v>
                </c:pt>
                <c:pt idx="9670" formatCode="#,##0.0">
                  <c:v>13469.6997327807</c:v>
                </c:pt>
                <c:pt idx="9671" formatCode="#,##0.0">
                  <c:v>8625.5257251603107</c:v>
                </c:pt>
                <c:pt idx="9672" formatCode="#,##0.0">
                  <c:v>8414.4500803760202</c:v>
                </c:pt>
                <c:pt idx="9673" formatCode="#,##0.0">
                  <c:v>10440.293063429601</c:v>
                </c:pt>
                <c:pt idx="9674" formatCode="#,##0.0">
                  <c:v>10291.1135123899</c:v>
                </c:pt>
                <c:pt idx="9675" formatCode="#,##0.0">
                  <c:v>9886.4064237021594</c:v>
                </c:pt>
                <c:pt idx="9676" formatCode="#,##0.0">
                  <c:v>11816.455923834799</c:v>
                </c:pt>
                <c:pt idx="9677" formatCode="#,##0.0">
                  <c:v>8512.1658146657392</c:v>
                </c:pt>
                <c:pt idx="9678" formatCode="#,##0.0">
                  <c:v>11902.9505139586</c:v>
                </c:pt>
                <c:pt idx="9679" formatCode="#,##0.0">
                  <c:v>12668.925834031599</c:v>
                </c:pt>
                <c:pt idx="9680" formatCode="#,##0.0">
                  <c:v>10153.8006218063</c:v>
                </c:pt>
                <c:pt idx="9681" formatCode="#,##0.0">
                  <c:v>8347.3332932426001</c:v>
                </c:pt>
                <c:pt idx="9682" formatCode="#,##0.0">
                  <c:v>12801.1836174981</c:v>
                </c:pt>
                <c:pt idx="9683" formatCode="#,##0.0">
                  <c:v>9172.1802884459703</c:v>
                </c:pt>
                <c:pt idx="9684" formatCode="#,##0.0">
                  <c:v>12177.441838708601</c:v>
                </c:pt>
                <c:pt idx="9685" formatCode="#,##0.0">
                  <c:v>8624.2839644604192</c:v>
                </c:pt>
                <c:pt idx="9686" formatCode="#,##0.0">
                  <c:v>8723.2253879753007</c:v>
                </c:pt>
                <c:pt idx="9687" formatCode="#,##0.0">
                  <c:v>8299.2152071141099</c:v>
                </c:pt>
                <c:pt idx="9688" formatCode="#,##0.0">
                  <c:v>9175.8953106864301</c:v>
                </c:pt>
                <c:pt idx="9689" formatCode="#,##0.0">
                  <c:v>10224.698471202601</c:v>
                </c:pt>
                <c:pt idx="9690" formatCode="#,##0.0">
                  <c:v>8602.3371830376109</c:v>
                </c:pt>
                <c:pt idx="9691" formatCode="#,##0.0">
                  <c:v>10338.2826386283</c:v>
                </c:pt>
                <c:pt idx="9692" formatCode="#,##0.0">
                  <c:v>10133.7560558654</c:v>
                </c:pt>
                <c:pt idx="9693" formatCode="#,##0.0">
                  <c:v>9070.6960236121904</c:v>
                </c:pt>
                <c:pt idx="9694" formatCode="#,##0.0">
                  <c:v>8952.6453023369595</c:v>
                </c:pt>
                <c:pt idx="9695" formatCode="#,##0.0">
                  <c:v>8368.7774482083496</c:v>
                </c:pt>
                <c:pt idx="9696" formatCode="#,##0.0">
                  <c:v>11582.578179529901</c:v>
                </c:pt>
                <c:pt idx="9697" formatCode="#,##0.0">
                  <c:v>8951.2732562918609</c:v>
                </c:pt>
                <c:pt idx="9698" formatCode="#,##0.0">
                  <c:v>11433.3325896931</c:v>
                </c:pt>
                <c:pt idx="9699" formatCode="#,##0.0">
                  <c:v>8855.8520492024199</c:v>
                </c:pt>
                <c:pt idx="9700" formatCode="#,##0.0">
                  <c:v>8782.1357789974099</c:v>
                </c:pt>
                <c:pt idx="9701" formatCode="#,##0.0">
                  <c:v>8322.7373178675898</c:v>
                </c:pt>
                <c:pt idx="9702" formatCode="#,##0.0">
                  <c:v>9267.6355621276307</c:v>
                </c:pt>
                <c:pt idx="9703" formatCode="#,##0.0">
                  <c:v>8344.8560664389006</c:v>
                </c:pt>
                <c:pt idx="9704" formatCode="#,##0.0">
                  <c:v>9046.0868848257196</c:v>
                </c:pt>
                <c:pt idx="9705" formatCode="#,##0.0">
                  <c:v>9483.7686002370592</c:v>
                </c:pt>
                <c:pt idx="9706" formatCode="#,##0.0">
                  <c:v>16215.2447986889</c:v>
                </c:pt>
                <c:pt idx="9707" formatCode="#,##0.0">
                  <c:v>9748.5469850276804</c:v>
                </c:pt>
                <c:pt idx="9708" formatCode="#,##0.0">
                  <c:v>8631.2306162779496</c:v>
                </c:pt>
                <c:pt idx="9709" formatCode="#,##0.0">
                  <c:v>9845.2391287392493</c:v>
                </c:pt>
                <c:pt idx="9710" formatCode="#,##0.0">
                  <c:v>24653.157424004199</c:v>
                </c:pt>
                <c:pt idx="9711" formatCode="#,##0.0">
                  <c:v>8257.2346721865706</c:v>
                </c:pt>
                <c:pt idx="9712" formatCode="#,##0.0">
                  <c:v>11673.262119564601</c:v>
                </c:pt>
                <c:pt idx="9713" formatCode="#,##0.0">
                  <c:v>12451.382028014599</c:v>
                </c:pt>
                <c:pt idx="9714" formatCode="#,##0.0">
                  <c:v>9413.6696497793291</c:v>
                </c:pt>
                <c:pt idx="9715" formatCode="#,##0.0">
                  <c:v>9059.0773186479601</c:v>
                </c:pt>
                <c:pt idx="9716" formatCode="#,##0.0">
                  <c:v>12039.627091774901</c:v>
                </c:pt>
                <c:pt idx="9717" formatCode="#,##0.0">
                  <c:v>9988.4753120978403</c:v>
                </c:pt>
                <c:pt idx="9718" formatCode="#,##0.0">
                  <c:v>10011.0010562069</c:v>
                </c:pt>
                <c:pt idx="9719" formatCode="#,##0.0">
                  <c:v>13070.5689744065</c:v>
                </c:pt>
                <c:pt idx="9720" formatCode="#,##0.0">
                  <c:v>17453.6984882871</c:v>
                </c:pt>
                <c:pt idx="9721" formatCode="#,##0.0">
                  <c:v>10188.5321838461</c:v>
                </c:pt>
                <c:pt idx="9722" formatCode="#,##0.0">
                  <c:v>9613.7881532885694</c:v>
                </c:pt>
                <c:pt idx="9723" formatCode="#,##0.0">
                  <c:v>9880.0350714482393</c:v>
                </c:pt>
                <c:pt idx="9724" formatCode="#,##0.0">
                  <c:v>8518.7626593929199</c:v>
                </c:pt>
                <c:pt idx="9725" formatCode="#,##0.0">
                  <c:v>9388.02781019125</c:v>
                </c:pt>
                <c:pt idx="9726" formatCode="#,##0.0">
                  <c:v>9241.9991932717294</c:v>
                </c:pt>
                <c:pt idx="9727" formatCode="#,##0.0">
                  <c:v>11304.023049306201</c:v>
                </c:pt>
                <c:pt idx="9728" formatCode="#,##0.0">
                  <c:v>9390.11409640294</c:v>
                </c:pt>
                <c:pt idx="9729" formatCode="#,##0.0">
                  <c:v>9098.8264454883392</c:v>
                </c:pt>
                <c:pt idx="9730" formatCode="#,##0.0">
                  <c:v>9588.2583456604098</c:v>
                </c:pt>
                <c:pt idx="9731" formatCode="#,##0.0">
                  <c:v>9772.4770329268194</c:v>
                </c:pt>
                <c:pt idx="9732" formatCode="#,##0.0">
                  <c:v>8240.7146618637198</c:v>
                </c:pt>
                <c:pt idx="9733" formatCode="#,##0.0">
                  <c:v>12184.9218330109</c:v>
                </c:pt>
                <c:pt idx="9734" formatCode="#,##0.0">
                  <c:v>8405.6924702417491</c:v>
                </c:pt>
                <c:pt idx="9735" formatCode="#,##0.0">
                  <c:v>8682.7634132952098</c:v>
                </c:pt>
                <c:pt idx="9736" formatCode="#,##0.0">
                  <c:v>9442.0458572516</c:v>
                </c:pt>
                <c:pt idx="9737" formatCode="#,##0.0">
                  <c:v>11493.422357233499</c:v>
                </c:pt>
                <c:pt idx="9738" formatCode="#,##0.0">
                  <c:v>11877.950366311599</c:v>
                </c:pt>
                <c:pt idx="9739" formatCode="#,##0.0">
                  <c:v>8698.6509261171796</c:v>
                </c:pt>
                <c:pt idx="9740" formatCode="#,##0.0">
                  <c:v>10739.8746683232</c:v>
                </c:pt>
                <c:pt idx="9741" formatCode="#,##0.0">
                  <c:v>9097.0554532363894</c:v>
                </c:pt>
                <c:pt idx="9742" formatCode="#,##0.0">
                  <c:v>14579.9059913893</c:v>
                </c:pt>
                <c:pt idx="9743" formatCode="#,##0.0">
                  <c:v>10327.103585843601</c:v>
                </c:pt>
                <c:pt idx="9744" formatCode="#,##0.0">
                  <c:v>8925.5302653859799</c:v>
                </c:pt>
                <c:pt idx="9745" formatCode="#,##0.0">
                  <c:v>8351.9549612788305</c:v>
                </c:pt>
                <c:pt idx="9746" formatCode="#,##0.0">
                  <c:v>8588.5390181708099</c:v>
                </c:pt>
                <c:pt idx="9747" formatCode="#,##0.0">
                  <c:v>9551.2081211307996</c:v>
                </c:pt>
                <c:pt idx="9748" formatCode="#,##0.0">
                  <c:v>8889.1284297301609</c:v>
                </c:pt>
                <c:pt idx="9749" formatCode="#,##0.0">
                  <c:v>9046.9013774819196</c:v>
                </c:pt>
                <c:pt idx="9750" formatCode="#,##0.0">
                  <c:v>9578.2842386146203</c:v>
                </c:pt>
                <c:pt idx="9751" formatCode="#,##0.0">
                  <c:v>8290.4850170726695</c:v>
                </c:pt>
                <c:pt idx="9752" formatCode="#,##0.0">
                  <c:v>14717.3589187342</c:v>
                </c:pt>
                <c:pt idx="9753" formatCode="#,##0.0">
                  <c:v>10014.667590618101</c:v>
                </c:pt>
                <c:pt idx="9754" formatCode="#,##0.0">
                  <c:v>9274.5985893948091</c:v>
                </c:pt>
                <c:pt idx="9755" formatCode="#,##0.0">
                  <c:v>11567.621510176101</c:v>
                </c:pt>
                <c:pt idx="9756" formatCode="#,##0.0">
                  <c:v>9110.4859346684607</c:v>
                </c:pt>
                <c:pt idx="9757" formatCode="#,##0.0">
                  <c:v>10057.729902188599</c:v>
                </c:pt>
                <c:pt idx="9758" formatCode="#,##0.0">
                  <c:v>8649.4757497410501</c:v>
                </c:pt>
                <c:pt idx="9759" formatCode="#,##0.0">
                  <c:v>9244.2895912503209</c:v>
                </c:pt>
                <c:pt idx="9760" formatCode="#,##0.0">
                  <c:v>9609.4264083370199</c:v>
                </c:pt>
                <c:pt idx="9761" formatCode="#,##0.0">
                  <c:v>10613.499411893599</c:v>
                </c:pt>
                <c:pt idx="9762" formatCode="#,##0.0">
                  <c:v>9644.4443388514301</c:v>
                </c:pt>
                <c:pt idx="9763" formatCode="#,##0.0">
                  <c:v>8724.6226807339899</c:v>
                </c:pt>
                <c:pt idx="9764" formatCode="#,##0.0">
                  <c:v>8812.76748688523</c:v>
                </c:pt>
                <c:pt idx="9765" formatCode="#,##0.0">
                  <c:v>10433.903237430201</c:v>
                </c:pt>
                <c:pt idx="9766" formatCode="#,##0.0">
                  <c:v>9910.4935965265704</c:v>
                </c:pt>
                <c:pt idx="9767" formatCode="#,##0.0">
                  <c:v>14658.676457539499</c:v>
                </c:pt>
                <c:pt idx="9768" formatCode="#,##0.0">
                  <c:v>11109.762758127499</c:v>
                </c:pt>
                <c:pt idx="9769" formatCode="#,##0.0">
                  <c:v>9892.5491672989501</c:v>
                </c:pt>
                <c:pt idx="9770" formatCode="#,##0.0">
                  <c:v>9822.6810454260394</c:v>
                </c:pt>
                <c:pt idx="9771" formatCode="#,##0.0">
                  <c:v>12097.5883432182</c:v>
                </c:pt>
                <c:pt idx="9772" formatCode="#,##0.0">
                  <c:v>10821.3182978061</c:v>
                </c:pt>
                <c:pt idx="9773" formatCode="#,##0.0">
                  <c:v>10471.5766792209</c:v>
                </c:pt>
                <c:pt idx="9774" formatCode="#,##0.0">
                  <c:v>10316.9866186326</c:v>
                </c:pt>
                <c:pt idx="9775" formatCode="#,##0.0">
                  <c:v>11378.418822136</c:v>
                </c:pt>
                <c:pt idx="9776" formatCode="#,##0.0">
                  <c:v>9231.5182193912096</c:v>
                </c:pt>
                <c:pt idx="9777" formatCode="#,##0.0">
                  <c:v>8615.0256790245694</c:v>
                </c:pt>
                <c:pt idx="9778" formatCode="#,##0.0">
                  <c:v>10920.013956484199</c:v>
                </c:pt>
                <c:pt idx="9779" formatCode="#,##0.0">
                  <c:v>9182.6256314538805</c:v>
                </c:pt>
                <c:pt idx="9780" formatCode="#,##0.0">
                  <c:v>9782.6544795023692</c:v>
                </c:pt>
                <c:pt idx="9781" formatCode="#,##0.0">
                  <c:v>20803.951968560399</c:v>
                </c:pt>
                <c:pt idx="9782" formatCode="#,##0.0">
                  <c:v>15049.451698484399</c:v>
                </c:pt>
                <c:pt idx="9783" formatCode="#,##0.0">
                  <c:v>9549.0068334764292</c:v>
                </c:pt>
                <c:pt idx="9784" formatCode="#,##0.0">
                  <c:v>13653.9923081869</c:v>
                </c:pt>
                <c:pt idx="9785" formatCode="#,##0.0">
                  <c:v>9116.1591052320491</c:v>
                </c:pt>
                <c:pt idx="9786" formatCode="#,##0.0">
                  <c:v>14970.128006950899</c:v>
                </c:pt>
                <c:pt idx="9787" formatCode="#,##0.0">
                  <c:v>13166.4760988533</c:v>
                </c:pt>
                <c:pt idx="9788" formatCode="#,##0.0">
                  <c:v>9396.7886957439496</c:v>
                </c:pt>
                <c:pt idx="9789" formatCode="#,##0.0">
                  <c:v>9137.6972942326593</c:v>
                </c:pt>
                <c:pt idx="9790" formatCode="#,##0.0">
                  <c:v>12888.8169606104</c:v>
                </c:pt>
                <c:pt idx="9791" formatCode="#,##0.0">
                  <c:v>10288.2177296927</c:v>
                </c:pt>
                <c:pt idx="9792" formatCode="#,##0.0">
                  <c:v>11590.1462153956</c:v>
                </c:pt>
                <c:pt idx="9793" formatCode="#,##0.0">
                  <c:v>8665.4533072928898</c:v>
                </c:pt>
                <c:pt idx="9794" formatCode="#,##0.0">
                  <c:v>17371.609103764</c:v>
                </c:pt>
                <c:pt idx="9795" formatCode="#,##0.0">
                  <c:v>9832.5429069653692</c:v>
                </c:pt>
                <c:pt idx="9796" formatCode="#,##0.0">
                  <c:v>11307.304759947499</c:v>
                </c:pt>
                <c:pt idx="9797" formatCode="#,##0.0">
                  <c:v>13712.9589543974</c:v>
                </c:pt>
                <c:pt idx="9798" formatCode="#,##0.0">
                  <c:v>8659.2601373002799</c:v>
                </c:pt>
                <c:pt idx="9799" formatCode="#,##0.0">
                  <c:v>9336.5849302468505</c:v>
                </c:pt>
                <c:pt idx="9800" formatCode="#,##0.0">
                  <c:v>11340.7926146066</c:v>
                </c:pt>
                <c:pt idx="9801" formatCode="#,##0.0">
                  <c:v>8501.3303403281207</c:v>
                </c:pt>
                <c:pt idx="9802" formatCode="#,##0.0">
                  <c:v>8813.9310021893707</c:v>
                </c:pt>
                <c:pt idx="9803" formatCode="#,##0.0">
                  <c:v>11289.0680708701</c:v>
                </c:pt>
                <c:pt idx="9804" formatCode="#,##0.0">
                  <c:v>8297.3537092805691</c:v>
                </c:pt>
                <c:pt idx="9805" formatCode="#,##0.0">
                  <c:v>11016.455959405501</c:v>
                </c:pt>
                <c:pt idx="9806" formatCode="#,##0.0">
                  <c:v>10740.757089271299</c:v>
                </c:pt>
                <c:pt idx="9807" formatCode="#,##0.0">
                  <c:v>9131.0543176596093</c:v>
                </c:pt>
                <c:pt idx="9808" formatCode="#,##0.0">
                  <c:v>9238.7128918992803</c:v>
                </c:pt>
                <c:pt idx="9809" formatCode="#,##0.0">
                  <c:v>12989.1955340319</c:v>
                </c:pt>
                <c:pt idx="9810" formatCode="#,##0.0">
                  <c:v>9422.0678161002506</c:v>
                </c:pt>
                <c:pt idx="9811" formatCode="#,##0.0">
                  <c:v>8293.1239493510493</c:v>
                </c:pt>
                <c:pt idx="9812" formatCode="#,##0.0">
                  <c:v>10483.481786626</c:v>
                </c:pt>
                <c:pt idx="9813" formatCode="#,##0.0">
                  <c:v>9402.1505544143292</c:v>
                </c:pt>
                <c:pt idx="9814" formatCode="#,##0.0">
                  <c:v>10760.0648770352</c:v>
                </c:pt>
                <c:pt idx="9815" formatCode="#,##0.0">
                  <c:v>9487.8785963157807</c:v>
                </c:pt>
                <c:pt idx="9816" formatCode="#,##0.0">
                  <c:v>15483.479953272399</c:v>
                </c:pt>
                <c:pt idx="9817" formatCode="#,##0.0">
                  <c:v>16654.276421323801</c:v>
                </c:pt>
                <c:pt idx="9818" formatCode="#,##0.0">
                  <c:v>10471.962579434199</c:v>
                </c:pt>
                <c:pt idx="9819" formatCode="#,##0.0">
                  <c:v>12824.2265385804</c:v>
                </c:pt>
                <c:pt idx="9820" formatCode="#,##0.0">
                  <c:v>8263.7684631907796</c:v>
                </c:pt>
                <c:pt idx="9821" formatCode="#,##0.0">
                  <c:v>11497.237527511799</c:v>
                </c:pt>
                <c:pt idx="9822" formatCode="#,##0.0">
                  <c:v>12243.7046967405</c:v>
                </c:pt>
                <c:pt idx="9823" formatCode="#,##0.0">
                  <c:v>10356.6593354006</c:v>
                </c:pt>
                <c:pt idx="9824" formatCode="#,##0.0">
                  <c:v>10627.5395585071</c:v>
                </c:pt>
                <c:pt idx="9825" formatCode="#,##0.0">
                  <c:v>10270.601207119</c:v>
                </c:pt>
                <c:pt idx="9826" formatCode="#,##0.0">
                  <c:v>9070.1438516104408</c:v>
                </c:pt>
                <c:pt idx="9827" formatCode="#,##0.0">
                  <c:v>8786.3297138544694</c:v>
                </c:pt>
                <c:pt idx="9828" formatCode="#,##0.0">
                  <c:v>9469.3469590276109</c:v>
                </c:pt>
                <c:pt idx="9829" formatCode="#,##0.0">
                  <c:v>11519.1110922887</c:v>
                </c:pt>
                <c:pt idx="9830" formatCode="#,##0.0">
                  <c:v>13564.525336066399</c:v>
                </c:pt>
                <c:pt idx="9831" formatCode="#,##0.0">
                  <c:v>12463.792956753199</c:v>
                </c:pt>
                <c:pt idx="9832" formatCode="#,##0.0">
                  <c:v>8512.1040460889199</c:v>
                </c:pt>
                <c:pt idx="9833" formatCode="#,##0.0">
                  <c:v>9647.6740836239205</c:v>
                </c:pt>
                <c:pt idx="9834" formatCode="#,##0.0">
                  <c:v>8302.3181623111996</c:v>
                </c:pt>
                <c:pt idx="9835" formatCode="#,##0.0">
                  <c:v>9521.0112357604103</c:v>
                </c:pt>
                <c:pt idx="9836" formatCode="#,##0.0">
                  <c:v>11560.4321237765</c:v>
                </c:pt>
                <c:pt idx="9837" formatCode="#,##0.0">
                  <c:v>10897.333617456499</c:v>
                </c:pt>
                <c:pt idx="9838" formatCode="#,##0.0">
                  <c:v>18229.5462581174</c:v>
                </c:pt>
                <c:pt idx="9839" formatCode="#,##0.0">
                  <c:v>9194.0191134569995</c:v>
                </c:pt>
                <c:pt idx="9840" formatCode="#,##0.0">
                  <c:v>10151.204939068901</c:v>
                </c:pt>
                <c:pt idx="9841" formatCode="#,##0.0">
                  <c:v>11636.7886112498</c:v>
                </c:pt>
                <c:pt idx="9842" formatCode="#,##0.0">
                  <c:v>8541.6524398305792</c:v>
                </c:pt>
                <c:pt idx="9843" formatCode="#,##0.0">
                  <c:v>15112.6455690819</c:v>
                </c:pt>
                <c:pt idx="9844" formatCode="#,##0.0">
                  <c:v>8993.4899237008594</c:v>
                </c:pt>
                <c:pt idx="9845" formatCode="#,##0.0">
                  <c:v>10384.001935766801</c:v>
                </c:pt>
                <c:pt idx="9846" formatCode="#,##0.0">
                  <c:v>11253.083039613301</c:v>
                </c:pt>
                <c:pt idx="9847" formatCode="#,##0.0">
                  <c:v>9651.6370224880702</c:v>
                </c:pt>
                <c:pt idx="9848" formatCode="#,##0.0">
                  <c:v>8735.4158138540097</c:v>
                </c:pt>
                <c:pt idx="9849" formatCode="#,##0.0">
                  <c:v>8981.2630224888308</c:v>
                </c:pt>
                <c:pt idx="9850" formatCode="#,##0.0">
                  <c:v>8686.3945653425108</c:v>
                </c:pt>
                <c:pt idx="9851" formatCode="#,##0.0">
                  <c:v>9137.6092469371597</c:v>
                </c:pt>
                <c:pt idx="9852" formatCode="#,##0.0">
                  <c:v>11894.8997462938</c:v>
                </c:pt>
                <c:pt idx="9853" formatCode="#,##0.0">
                  <c:v>10764.600562522301</c:v>
                </c:pt>
                <c:pt idx="9854" formatCode="#,##0.0">
                  <c:v>8627.3798478639092</c:v>
                </c:pt>
                <c:pt idx="9855" formatCode="#,##0.0">
                  <c:v>11881.463808701599</c:v>
                </c:pt>
                <c:pt idx="9856" formatCode="#,##0.0">
                  <c:v>9118.7074347770995</c:v>
                </c:pt>
                <c:pt idx="9857" formatCode="#,##0.0">
                  <c:v>8706.5642957147502</c:v>
                </c:pt>
                <c:pt idx="9858" formatCode="#,##0.0">
                  <c:v>9293.8156782558199</c:v>
                </c:pt>
                <c:pt idx="9859" formatCode="#,##0.0">
                  <c:v>9004.8737198310791</c:v>
                </c:pt>
                <c:pt idx="9860" formatCode="#,##0.0">
                  <c:v>9761.2969127194792</c:v>
                </c:pt>
                <c:pt idx="9861" formatCode="#,##0.0">
                  <c:v>10604.644917662799</c:v>
                </c:pt>
                <c:pt idx="9862" formatCode="#,##0.0">
                  <c:v>12427.6243277474</c:v>
                </c:pt>
                <c:pt idx="9863" formatCode="#,##0.0">
                  <c:v>10836.0603138356</c:v>
                </c:pt>
                <c:pt idx="9864" formatCode="#,##0.0">
                  <c:v>9835.4472991324401</c:v>
                </c:pt>
                <c:pt idx="9865" formatCode="#,##0.0">
                  <c:v>9515.1608042512999</c:v>
                </c:pt>
                <c:pt idx="9866" formatCode="#,##0.0">
                  <c:v>8468.2339770646904</c:v>
                </c:pt>
                <c:pt idx="9867" formatCode="#,##0.0">
                  <c:v>10148.6808221423</c:v>
                </c:pt>
                <c:pt idx="9868" formatCode="#,##0.0">
                  <c:v>11744.901140042301</c:v>
                </c:pt>
                <c:pt idx="9869" formatCode="#,##0.0">
                  <c:v>9886.4439060633595</c:v>
                </c:pt>
                <c:pt idx="9870" formatCode="#,##0.0">
                  <c:v>9529.4218059835493</c:v>
                </c:pt>
                <c:pt idx="9871" formatCode="#,##0.0">
                  <c:v>10449.5481572506</c:v>
                </c:pt>
                <c:pt idx="9872" formatCode="#,##0.0">
                  <c:v>11474.775496993499</c:v>
                </c:pt>
                <c:pt idx="9873" formatCode="#,##0.0">
                  <c:v>9145.8428091955993</c:v>
                </c:pt>
                <c:pt idx="9874" formatCode="#,##0.0">
                  <c:v>8271.6262000425704</c:v>
                </c:pt>
                <c:pt idx="9875" formatCode="#,##0.0">
                  <c:v>11560.788822603799</c:v>
                </c:pt>
                <c:pt idx="9876" formatCode="#,##0.0">
                  <c:v>16026.584200613401</c:v>
                </c:pt>
                <c:pt idx="9877" formatCode="#,##0.0">
                  <c:v>10044.346031670801</c:v>
                </c:pt>
                <c:pt idx="9878" formatCode="#,##0.0">
                  <c:v>8541.9673972137298</c:v>
                </c:pt>
                <c:pt idx="9879" formatCode="#,##0.0">
                  <c:v>10333.1174114895</c:v>
                </c:pt>
                <c:pt idx="9880" formatCode="#,##0.0">
                  <c:v>11362.921704865699</c:v>
                </c:pt>
                <c:pt idx="9881" formatCode="#,##0.0">
                  <c:v>14949.812919971</c:v>
                </c:pt>
                <c:pt idx="9882" formatCode="#,##0.0">
                  <c:v>14013.6756671737</c:v>
                </c:pt>
                <c:pt idx="9883" formatCode="#,##0.0">
                  <c:v>14270.980369691901</c:v>
                </c:pt>
                <c:pt idx="9884" formatCode="#,##0.0">
                  <c:v>8297.6407033360501</c:v>
                </c:pt>
                <c:pt idx="9885" formatCode="#,##0.0">
                  <c:v>10382.526614483</c:v>
                </c:pt>
                <c:pt idx="9886" formatCode="#,##0.0">
                  <c:v>15615.878946191</c:v>
                </c:pt>
                <c:pt idx="9887" formatCode="#,##0.0">
                  <c:v>8496.8012659768992</c:v>
                </c:pt>
                <c:pt idx="9888" formatCode="#,##0.0">
                  <c:v>10454.753982226301</c:v>
                </c:pt>
                <c:pt idx="9889" formatCode="#,##0.0">
                  <c:v>8643.46628503184</c:v>
                </c:pt>
                <c:pt idx="9890" formatCode="#,##0.0">
                  <c:v>8480.1207552456708</c:v>
                </c:pt>
                <c:pt idx="9891" formatCode="#,##0.0">
                  <c:v>10690.0617192794</c:v>
                </c:pt>
                <c:pt idx="9892" formatCode="#,##0.0">
                  <c:v>14803.4702325423</c:v>
                </c:pt>
                <c:pt idx="9893" formatCode="#,##0.0">
                  <c:v>9903.6881531566905</c:v>
                </c:pt>
                <c:pt idx="9894" formatCode="#,##0.0">
                  <c:v>10865.169030855701</c:v>
                </c:pt>
                <c:pt idx="9895" formatCode="#,##0.0">
                  <c:v>10952.4887244896</c:v>
                </c:pt>
                <c:pt idx="9896" formatCode="#,##0.0">
                  <c:v>10668.9068148113</c:v>
                </c:pt>
                <c:pt idx="9897" formatCode="#,##0.0">
                  <c:v>9188.0209719773902</c:v>
                </c:pt>
                <c:pt idx="9898" formatCode="#,##0.0">
                  <c:v>9747.0016116579809</c:v>
                </c:pt>
                <c:pt idx="9899" formatCode="#,##0.0">
                  <c:v>9190.3041607750292</c:v>
                </c:pt>
                <c:pt idx="9900" formatCode="#,##0.0">
                  <c:v>10619.0083518232</c:v>
                </c:pt>
                <c:pt idx="9901" formatCode="#,##0.0">
                  <c:v>10090.026966396799</c:v>
                </c:pt>
                <c:pt idx="9902" formatCode="#,##0.0">
                  <c:v>11135.3466807185</c:v>
                </c:pt>
                <c:pt idx="9903" formatCode="#,##0.0">
                  <c:v>8373.3393574892598</c:v>
                </c:pt>
                <c:pt idx="9904" formatCode="#,##0.0">
                  <c:v>9770.2840742440094</c:v>
                </c:pt>
                <c:pt idx="9905" formatCode="#,##0.0">
                  <c:v>10763.7169914559</c:v>
                </c:pt>
                <c:pt idx="9906" formatCode="#,##0.0">
                  <c:v>8620.3499529701603</c:v>
                </c:pt>
                <c:pt idx="9907" formatCode="#,##0.0">
                  <c:v>8312.9021501645893</c:v>
                </c:pt>
                <c:pt idx="9908" formatCode="#,##0.0">
                  <c:v>8481.2202396760495</c:v>
                </c:pt>
                <c:pt idx="9909" formatCode="#,##0.0">
                  <c:v>8568.8556485845693</c:v>
                </c:pt>
                <c:pt idx="9910" formatCode="#,##0.0">
                  <c:v>12846.5722301525</c:v>
                </c:pt>
                <c:pt idx="9911" formatCode="#,##0.0">
                  <c:v>9828.8800731657193</c:v>
                </c:pt>
                <c:pt idx="9912" formatCode="#,##0.0">
                  <c:v>13999.9282931411</c:v>
                </c:pt>
                <c:pt idx="9913" formatCode="#,##0.0">
                  <c:v>11524.049062993499</c:v>
                </c:pt>
                <c:pt idx="9914" formatCode="#,##0.0">
                  <c:v>9211.5674114397207</c:v>
                </c:pt>
                <c:pt idx="9915" formatCode="#,##0.0">
                  <c:v>12069.074152375701</c:v>
                </c:pt>
                <c:pt idx="9916" formatCode="#,##0.0">
                  <c:v>13426.338460474501</c:v>
                </c:pt>
                <c:pt idx="9917" formatCode="#,##0.0">
                  <c:v>9231.4940241955592</c:v>
                </c:pt>
                <c:pt idx="9918" formatCode="#,##0.0">
                  <c:v>12101.4291012879</c:v>
                </c:pt>
                <c:pt idx="9919" formatCode="#,##0.0">
                  <c:v>9920.1833589052603</c:v>
                </c:pt>
                <c:pt idx="9920" formatCode="#,##0.0">
                  <c:v>11963.7845203737</c:v>
                </c:pt>
                <c:pt idx="9921" formatCode="#,##0.0">
                  <c:v>11014.957461530499</c:v>
                </c:pt>
                <c:pt idx="9922" formatCode="#,##0.0">
                  <c:v>9256.8083639215802</c:v>
                </c:pt>
                <c:pt idx="9923" formatCode="#,##0.0">
                  <c:v>9095.3495819037107</c:v>
                </c:pt>
                <c:pt idx="9924" formatCode="#,##0.0">
                  <c:v>9033.9473484610699</c:v>
                </c:pt>
                <c:pt idx="9925" formatCode="#,##0.0">
                  <c:v>17094.7737904512</c:v>
                </c:pt>
                <c:pt idx="9926" formatCode="#,##0.0">
                  <c:v>8562.3900770960408</c:v>
                </c:pt>
                <c:pt idx="9927" formatCode="#,##0.0">
                  <c:v>10916.2095681554</c:v>
                </c:pt>
                <c:pt idx="9928" formatCode="#,##0.0">
                  <c:v>8979.4139202716997</c:v>
                </c:pt>
                <c:pt idx="9929" formatCode="#,##0.0">
                  <c:v>9257.8347042266305</c:v>
                </c:pt>
                <c:pt idx="9930" formatCode="#,##0.0">
                  <c:v>11197.592440861799</c:v>
                </c:pt>
                <c:pt idx="9931" formatCode="#,##0.0">
                  <c:v>10555.480922106201</c:v>
                </c:pt>
                <c:pt idx="9932" formatCode="#,##0.0">
                  <c:v>8805.5871159539602</c:v>
                </c:pt>
                <c:pt idx="9933" formatCode="#,##0.0">
                  <c:v>9296.7548140990293</c:v>
                </c:pt>
                <c:pt idx="9934" formatCode="#,##0.0">
                  <c:v>8905.1793303632403</c:v>
                </c:pt>
                <c:pt idx="9935" formatCode="#,##0.0">
                  <c:v>9250.29922178177</c:v>
                </c:pt>
                <c:pt idx="9936" formatCode="#,##0.0">
                  <c:v>11448.1287082773</c:v>
                </c:pt>
                <c:pt idx="9937" formatCode="#,##0.0">
                  <c:v>11380.8662526318</c:v>
                </c:pt>
                <c:pt idx="9938" formatCode="#,##0.0">
                  <c:v>11841.201669926701</c:v>
                </c:pt>
                <c:pt idx="9939" formatCode="#,##0.0">
                  <c:v>8453.4308724275706</c:v>
                </c:pt>
                <c:pt idx="9940" formatCode="#,##0.0">
                  <c:v>9417.1391571378208</c:v>
                </c:pt>
                <c:pt idx="9941" formatCode="#,##0.0">
                  <c:v>11312.9576015812</c:v>
                </c:pt>
                <c:pt idx="9942" formatCode="#,##0.0">
                  <c:v>9651.5743935805494</c:v>
                </c:pt>
                <c:pt idx="9943" formatCode="#,##0.0">
                  <c:v>8297.2193339447495</c:v>
                </c:pt>
                <c:pt idx="9944" formatCode="#,##0.0">
                  <c:v>8551.1770615595797</c:v>
                </c:pt>
                <c:pt idx="9945" formatCode="#,##0.0">
                  <c:v>11696.5861195041</c:v>
                </c:pt>
                <c:pt idx="9946" formatCode="#,##0.0">
                  <c:v>8330.2490009907506</c:v>
                </c:pt>
                <c:pt idx="9947" formatCode="#,##0.0">
                  <c:v>8571.8795961326396</c:v>
                </c:pt>
                <c:pt idx="9948" formatCode="#,##0.0">
                  <c:v>11335.9923627234</c:v>
                </c:pt>
                <c:pt idx="9949" formatCode="#,##0.0">
                  <c:v>17333.893275165799</c:v>
                </c:pt>
                <c:pt idx="9950" formatCode="#,##0.0">
                  <c:v>9144.8234050005703</c:v>
                </c:pt>
                <c:pt idx="9951" formatCode="#,##0.0">
                  <c:v>8671.4928339733397</c:v>
                </c:pt>
                <c:pt idx="9952" formatCode="#,##0.0">
                  <c:v>9595.8474666914099</c:v>
                </c:pt>
                <c:pt idx="9953" formatCode="#,##0.0">
                  <c:v>9186.1067274108009</c:v>
                </c:pt>
                <c:pt idx="9954" formatCode="#,##0.0">
                  <c:v>8277.5593897986491</c:v>
                </c:pt>
                <c:pt idx="9955" formatCode="#,##0.0">
                  <c:v>8299.3864538421003</c:v>
                </c:pt>
                <c:pt idx="9956" formatCode="#,##0.0">
                  <c:v>9175.1940839436902</c:v>
                </c:pt>
                <c:pt idx="9957" formatCode="#,##0.0">
                  <c:v>10717.972661419</c:v>
                </c:pt>
                <c:pt idx="9958" formatCode="#,##0.0">
                  <c:v>12455.502517098799</c:v>
                </c:pt>
                <c:pt idx="9959" formatCode="#,##0.0">
                  <c:v>11307.4143771617</c:v>
                </c:pt>
                <c:pt idx="9960" formatCode="#,##0.0">
                  <c:v>9747.3720784542602</c:v>
                </c:pt>
                <c:pt idx="9961" formatCode="#,##0.0">
                  <c:v>11518.1602020103</c:v>
                </c:pt>
                <c:pt idx="9962" formatCode="#,##0.0">
                  <c:v>8217.8719423059993</c:v>
                </c:pt>
                <c:pt idx="9963" formatCode="#,##0.0">
                  <c:v>8630.5093431300302</c:v>
                </c:pt>
                <c:pt idx="9964" formatCode="#,##0.0">
                  <c:v>12555.096722673101</c:v>
                </c:pt>
                <c:pt idx="9965" formatCode="#,##0.0">
                  <c:v>9200.4994611067796</c:v>
                </c:pt>
                <c:pt idx="9966" formatCode="#,##0.0">
                  <c:v>10706.4521650683</c:v>
                </c:pt>
                <c:pt idx="9967" formatCode="#,##0.0">
                  <c:v>8932.8224254117995</c:v>
                </c:pt>
                <c:pt idx="9968" formatCode="#,##0.0">
                  <c:v>12588.739827376899</c:v>
                </c:pt>
                <c:pt idx="9969" formatCode="#,##0.0">
                  <c:v>11555.394708412899</c:v>
                </c:pt>
                <c:pt idx="9970" formatCode="#,##0.0">
                  <c:v>10205.5243178372</c:v>
                </c:pt>
                <c:pt idx="9971" formatCode="#,##0.0">
                  <c:v>9579.4350815241105</c:v>
                </c:pt>
                <c:pt idx="9972" formatCode="#,##0.0">
                  <c:v>10740.767750147301</c:v>
                </c:pt>
                <c:pt idx="9973" formatCode="#,##0.0">
                  <c:v>11659.1840854982</c:v>
                </c:pt>
                <c:pt idx="9974" formatCode="#,##0.0">
                  <c:v>9317.7824572295103</c:v>
                </c:pt>
                <c:pt idx="9975" formatCode="#,##0.0">
                  <c:v>8944.2806262853192</c:v>
                </c:pt>
                <c:pt idx="9976" formatCode="#,##0.0">
                  <c:v>9501.6122485188807</c:v>
                </c:pt>
                <c:pt idx="9977" formatCode="#,##0.0">
                  <c:v>8238.4848202048197</c:v>
                </c:pt>
                <c:pt idx="9978" formatCode="#,##0.0">
                  <c:v>10778.0942678642</c:v>
                </c:pt>
                <c:pt idx="9979" formatCode="#,##0.0">
                  <c:v>8528.8572623389591</c:v>
                </c:pt>
                <c:pt idx="9980" formatCode="#,##0.0">
                  <c:v>8443.2794926408897</c:v>
                </c:pt>
                <c:pt idx="9981" formatCode="#,##0.0">
                  <c:v>9412.7995090402201</c:v>
                </c:pt>
                <c:pt idx="9982" formatCode="#,##0.0">
                  <c:v>8294.6379124484101</c:v>
                </c:pt>
                <c:pt idx="9983" formatCode="#,##0.0">
                  <c:v>12281.623836345299</c:v>
                </c:pt>
                <c:pt idx="9984" formatCode="#,##0.0">
                  <c:v>8506.2658371561993</c:v>
                </c:pt>
                <c:pt idx="9985" formatCode="#,##0.0">
                  <c:v>12627.8392485558</c:v>
                </c:pt>
                <c:pt idx="9986" formatCode="#,##0.0">
                  <c:v>13149.118220311</c:v>
                </c:pt>
                <c:pt idx="9987" formatCode="#,##0.0">
                  <c:v>9211.7506872986396</c:v>
                </c:pt>
                <c:pt idx="9988" formatCode="#,##0.0">
                  <c:v>10560.8419640064</c:v>
                </c:pt>
                <c:pt idx="9989" formatCode="#,##0.0">
                  <c:v>8167.5362369593904</c:v>
                </c:pt>
                <c:pt idx="9990" formatCode="#,##0.0">
                  <c:v>15112.890482602001</c:v>
                </c:pt>
                <c:pt idx="9991" formatCode="#,##0.0">
                  <c:v>9363.8526805988295</c:v>
                </c:pt>
                <c:pt idx="9992" formatCode="#,##0.0">
                  <c:v>10848.6433436848</c:v>
                </c:pt>
                <c:pt idx="9993" formatCode="#,##0.0">
                  <c:v>8437.7421557247799</c:v>
                </c:pt>
                <c:pt idx="9994" formatCode="#,##0.0">
                  <c:v>10484.586720221499</c:v>
                </c:pt>
                <c:pt idx="9995" formatCode="#,##0.0">
                  <c:v>9811.2050408885407</c:v>
                </c:pt>
                <c:pt idx="9996" formatCode="#,##0.0">
                  <c:v>12129.432495213499</c:v>
                </c:pt>
                <c:pt idx="9997" formatCode="#,##0.0">
                  <c:v>11430.3669221978</c:v>
                </c:pt>
                <c:pt idx="9998" formatCode="#,##0.0">
                  <c:v>8794.2125555647308</c:v>
                </c:pt>
                <c:pt idx="9999" formatCode="#,##0.0">
                  <c:v>8355.5962777792902</c:v>
                </c:pt>
                <c:pt idx="10000" formatCode="#,##0.0">
                  <c:v>11153.9641287049</c:v>
                </c:pt>
                <c:pt idx="10001" formatCode="#,##0.0">
                  <c:v>11022.7985073778</c:v>
                </c:pt>
                <c:pt idx="10002" formatCode="#,##0.0">
                  <c:v>9634.6618067785803</c:v>
                </c:pt>
                <c:pt idx="10003" formatCode="#,##0.0">
                  <c:v>10603.352493279701</c:v>
                </c:pt>
                <c:pt idx="10004" formatCode="#,##0.0">
                  <c:v>9790.6864469113698</c:v>
                </c:pt>
                <c:pt idx="10005" formatCode="#,##0.0">
                  <c:v>8481.5924139931103</c:v>
                </c:pt>
                <c:pt idx="10006" formatCode="#,##0.0">
                  <c:v>11292.009876051399</c:v>
                </c:pt>
                <c:pt idx="10007" formatCode="#,##0.0">
                  <c:v>8338.8998176171699</c:v>
                </c:pt>
                <c:pt idx="10008" formatCode="#,##0.0">
                  <c:v>8449.3508773867597</c:v>
                </c:pt>
                <c:pt idx="10009" formatCode="#,##0.0">
                  <c:v>10126.0143989932</c:v>
                </c:pt>
                <c:pt idx="10010" formatCode="#,##0.0">
                  <c:v>8950.7788411906695</c:v>
                </c:pt>
                <c:pt idx="10011" formatCode="#,##0.0">
                  <c:v>9165.1344332282406</c:v>
                </c:pt>
                <c:pt idx="10012" formatCode="#,##0.0">
                  <c:v>8326.1966428866199</c:v>
                </c:pt>
                <c:pt idx="10013" formatCode="#,##0.0">
                  <c:v>8813.0243414754405</c:v>
                </c:pt>
                <c:pt idx="10014" formatCode="#,##0.0">
                  <c:v>9096.3253614891692</c:v>
                </c:pt>
                <c:pt idx="10015" formatCode="#,##0.0">
                  <c:v>11177.1303896437</c:v>
                </c:pt>
                <c:pt idx="10016" formatCode="#,##0.0">
                  <c:v>10837.0545493189</c:v>
                </c:pt>
                <c:pt idx="10017" formatCode="#,##0.0">
                  <c:v>8598.7331727324108</c:v>
                </c:pt>
                <c:pt idx="10018" formatCode="#,##0.0">
                  <c:v>10028.7159304547</c:v>
                </c:pt>
                <c:pt idx="10019" formatCode="#,##0.0">
                  <c:v>8714.8610218980193</c:v>
                </c:pt>
                <c:pt idx="10020" formatCode="#,##0.0">
                  <c:v>8818.1413105592892</c:v>
                </c:pt>
                <c:pt idx="10021" formatCode="#,##0.0">
                  <c:v>8458.1491803935696</c:v>
                </c:pt>
                <c:pt idx="10022" formatCode="#,##0.0">
                  <c:v>10040.830589773201</c:v>
                </c:pt>
                <c:pt idx="10023" formatCode="#,##0.0">
                  <c:v>15720.461628872399</c:v>
                </c:pt>
                <c:pt idx="10024" formatCode="#,##0.0">
                  <c:v>9566.3409657130906</c:v>
                </c:pt>
                <c:pt idx="10025" formatCode="#,##0.0">
                  <c:v>10727.0652809373</c:v>
                </c:pt>
                <c:pt idx="10026" formatCode="#,##0.0">
                  <c:v>11115.5039915987</c:v>
                </c:pt>
                <c:pt idx="10027" formatCode="#,##0.0">
                  <c:v>9284.2341639670594</c:v>
                </c:pt>
                <c:pt idx="10028" formatCode="#,##0.0">
                  <c:v>10854.312143248701</c:v>
                </c:pt>
                <c:pt idx="10029" formatCode="#,##0.0">
                  <c:v>22070.665948808</c:v>
                </c:pt>
                <c:pt idx="10030" formatCode="#,##0.0">
                  <c:v>11401.0024034608</c:v>
                </c:pt>
                <c:pt idx="10031" formatCode="#,##0.0">
                  <c:v>10778.1670942827</c:v>
                </c:pt>
                <c:pt idx="10032" formatCode="#,##0.0">
                  <c:v>18236.7189656628</c:v>
                </c:pt>
                <c:pt idx="10033" formatCode="#,##0.0">
                  <c:v>11247.1671975317</c:v>
                </c:pt>
                <c:pt idx="10034" formatCode="#,##0.0">
                  <c:v>8763.09279038559</c:v>
                </c:pt>
                <c:pt idx="10035" formatCode="#,##0.0">
                  <c:v>9761.0142859296593</c:v>
                </c:pt>
                <c:pt idx="10036" formatCode="#,##0.0">
                  <c:v>10330.2779785767</c:v>
                </c:pt>
                <c:pt idx="10037" formatCode="#,##0.0">
                  <c:v>12197.54872153</c:v>
                </c:pt>
                <c:pt idx="10038" formatCode="#,##0.0">
                  <c:v>11144.975739576401</c:v>
                </c:pt>
                <c:pt idx="10039" formatCode="#,##0.0">
                  <c:v>9082.0809384695403</c:v>
                </c:pt>
                <c:pt idx="10040" formatCode="#,##0.0">
                  <c:v>10192.097835181199</c:v>
                </c:pt>
                <c:pt idx="10041" formatCode="#,##0.0">
                  <c:v>8287.9789943343603</c:v>
                </c:pt>
                <c:pt idx="10042" formatCode="#,##0.0">
                  <c:v>8973.1575379264195</c:v>
                </c:pt>
                <c:pt idx="10043" formatCode="#,##0.0">
                  <c:v>12192.294317084899</c:v>
                </c:pt>
                <c:pt idx="10044" formatCode="#,##0.0">
                  <c:v>11260.794063957899</c:v>
                </c:pt>
                <c:pt idx="10045" formatCode="#,##0.0">
                  <c:v>8948.6061593303803</c:v>
                </c:pt>
                <c:pt idx="10046" formatCode="#,##0.0">
                  <c:v>13444.7851516997</c:v>
                </c:pt>
                <c:pt idx="10047" formatCode="#,##0.0">
                  <c:v>8898.7737045202994</c:v>
                </c:pt>
                <c:pt idx="10048" formatCode="#,##0.0">
                  <c:v>16566.8822002497</c:v>
                </c:pt>
                <c:pt idx="10049" formatCode="#,##0.0">
                  <c:v>9743.2744330947899</c:v>
                </c:pt>
                <c:pt idx="10050" formatCode="#,##0.0">
                  <c:v>12106.431387017399</c:v>
                </c:pt>
                <c:pt idx="10051" formatCode="#,##0.0">
                  <c:v>8825.7834910334896</c:v>
                </c:pt>
                <c:pt idx="10052" formatCode="#,##0.0">
                  <c:v>12017.7981507318</c:v>
                </c:pt>
                <c:pt idx="10053" formatCode="#,##0.0">
                  <c:v>8373.5606628955102</c:v>
                </c:pt>
                <c:pt idx="10054" formatCode="#,##0.0">
                  <c:v>11305.489648766101</c:v>
                </c:pt>
                <c:pt idx="10055" formatCode="#,##0.0">
                  <c:v>8433.8364305203704</c:v>
                </c:pt>
                <c:pt idx="10056" formatCode="#,##0.0">
                  <c:v>11479.948240689801</c:v>
                </c:pt>
                <c:pt idx="10057" formatCode="#,##0.0">
                  <c:v>9094.0997289815805</c:v>
                </c:pt>
                <c:pt idx="10058" formatCode="#,##0.0">
                  <c:v>10538.1100488711</c:v>
                </c:pt>
                <c:pt idx="10059" formatCode="#,##0.0">
                  <c:v>11040.0432729599</c:v>
                </c:pt>
                <c:pt idx="10060" formatCode="#,##0.0">
                  <c:v>15555.1996930282</c:v>
                </c:pt>
                <c:pt idx="10061" formatCode="#,##0.0">
                  <c:v>11861.1315755793</c:v>
                </c:pt>
                <c:pt idx="10062" formatCode="#,##0.0">
                  <c:v>9278.9582078918993</c:v>
                </c:pt>
                <c:pt idx="10063" formatCode="#,##0.0">
                  <c:v>11280.200790086899</c:v>
                </c:pt>
                <c:pt idx="10064" formatCode="#,##0.0">
                  <c:v>8479.7546801573699</c:v>
                </c:pt>
                <c:pt idx="10065" formatCode="#,##0.0">
                  <c:v>8515.0702279955694</c:v>
                </c:pt>
                <c:pt idx="10066" formatCode="#,##0.0">
                  <c:v>8800.9768794295996</c:v>
                </c:pt>
                <c:pt idx="10067" formatCode="#,##0.0">
                  <c:v>11664.5672930652</c:v>
                </c:pt>
                <c:pt idx="10068" formatCode="#,##0.0">
                  <c:v>10278.554856065801</c:v>
                </c:pt>
                <c:pt idx="10069" formatCode="#,##0.0">
                  <c:v>10156.799993763399</c:v>
                </c:pt>
                <c:pt idx="10070" formatCode="#,##0.0">
                  <c:v>9889.1109844841994</c:v>
                </c:pt>
                <c:pt idx="10071" formatCode="#,##0.0">
                  <c:v>8945.5364346070401</c:v>
                </c:pt>
                <c:pt idx="10072" formatCode="#,##0.0">
                  <c:v>8678.6297540404303</c:v>
                </c:pt>
                <c:pt idx="10073" formatCode="#,##0.0">
                  <c:v>8719.8048640760499</c:v>
                </c:pt>
                <c:pt idx="10074" formatCode="#,##0.0">
                  <c:v>8341.16932468083</c:v>
                </c:pt>
                <c:pt idx="10075" formatCode="#,##0.0">
                  <c:v>9184.7262518775606</c:v>
                </c:pt>
                <c:pt idx="10076" formatCode="#,##0.0">
                  <c:v>11351.3748912419</c:v>
                </c:pt>
                <c:pt idx="10077" formatCode="#,##0.0">
                  <c:v>18994.880371228301</c:v>
                </c:pt>
                <c:pt idx="10078" formatCode="#,##0.0">
                  <c:v>9154.6696275618197</c:v>
                </c:pt>
                <c:pt idx="10079" formatCode="#,##0.0">
                  <c:v>12117.395763893001</c:v>
                </c:pt>
                <c:pt idx="10080" formatCode="#,##0.0">
                  <c:v>10292.6085332438</c:v>
                </c:pt>
                <c:pt idx="10081" formatCode="#,##0.0">
                  <c:v>8407.6259274494205</c:v>
                </c:pt>
                <c:pt idx="10082" formatCode="#,##0.0">
                  <c:v>10390.658789277</c:v>
                </c:pt>
                <c:pt idx="10083" formatCode="#,##0.0">
                  <c:v>10724.7891126453</c:v>
                </c:pt>
                <c:pt idx="10084" formatCode="#,##0.0">
                  <c:v>12231.1141842775</c:v>
                </c:pt>
                <c:pt idx="10085" formatCode="#,##0.0">
                  <c:v>8633.2009866426506</c:v>
                </c:pt>
                <c:pt idx="10086" formatCode="#,##0.0">
                  <c:v>10125.9515439064</c:v>
                </c:pt>
                <c:pt idx="10087" formatCode="#,##0.0">
                  <c:v>10426.751062833</c:v>
                </c:pt>
                <c:pt idx="10088" formatCode="#,##0.0">
                  <c:v>9429.9868304205393</c:v>
                </c:pt>
                <c:pt idx="10089" formatCode="#,##0.0">
                  <c:v>10894.828764968701</c:v>
                </c:pt>
                <c:pt idx="10090" formatCode="#,##0.0">
                  <c:v>13225.152441796299</c:v>
                </c:pt>
                <c:pt idx="10091" formatCode="#,##0.0">
                  <c:v>9719.1112316951294</c:v>
                </c:pt>
                <c:pt idx="10092" formatCode="#,##0.0">
                  <c:v>9985.4381217565497</c:v>
                </c:pt>
                <c:pt idx="10093" formatCode="#,##0.0">
                  <c:v>9355.9841711567806</c:v>
                </c:pt>
                <c:pt idx="10094" formatCode="#,##0.0">
                  <c:v>10182.088351006299</c:v>
                </c:pt>
                <c:pt idx="10095" formatCode="#,##0.0">
                  <c:v>10924.470121488301</c:v>
                </c:pt>
                <c:pt idx="10096" formatCode="#,##0.0">
                  <c:v>8337.2130307858006</c:v>
                </c:pt>
                <c:pt idx="10097" formatCode="#,##0.0">
                  <c:v>9165.3729619405294</c:v>
                </c:pt>
                <c:pt idx="10098" formatCode="#,##0.0">
                  <c:v>12517.8103774559</c:v>
                </c:pt>
                <c:pt idx="10099" formatCode="#,##0.0">
                  <c:v>10078.7081845557</c:v>
                </c:pt>
                <c:pt idx="10100" formatCode="#,##0.0">
                  <c:v>8982.6021764182096</c:v>
                </c:pt>
                <c:pt idx="10101" formatCode="#,##0.0">
                  <c:v>13089.520571070499</c:v>
                </c:pt>
                <c:pt idx="10102" formatCode="#,##0.0">
                  <c:v>13187.2128410604</c:v>
                </c:pt>
                <c:pt idx="10103" formatCode="#,##0.0">
                  <c:v>8960.8892437237701</c:v>
                </c:pt>
                <c:pt idx="10104" formatCode="#,##0.0">
                  <c:v>12588.185829869901</c:v>
                </c:pt>
                <c:pt idx="10105" formatCode="#,##0.0">
                  <c:v>15430.681177513001</c:v>
                </c:pt>
                <c:pt idx="10106" formatCode="#,##0.0">
                  <c:v>9090.91911353461</c:v>
                </c:pt>
                <c:pt idx="10107" formatCode="#,##0.0">
                  <c:v>9553.3601495867497</c:v>
                </c:pt>
                <c:pt idx="10108" formatCode="#,##0.0">
                  <c:v>12280.112421996901</c:v>
                </c:pt>
                <c:pt idx="10109" formatCode="#,##0.0">
                  <c:v>9017.0929934439901</c:v>
                </c:pt>
                <c:pt idx="10110" formatCode="#,##0.0">
                  <c:v>9600.4225540169991</c:v>
                </c:pt>
                <c:pt idx="10111" formatCode="#,##0.0">
                  <c:v>8651.5054082319493</c:v>
                </c:pt>
                <c:pt idx="10112" formatCode="#,##0.0">
                  <c:v>13175.1574230516</c:v>
                </c:pt>
                <c:pt idx="10113" formatCode="#,##0.0">
                  <c:v>8782.9471842025305</c:v>
                </c:pt>
                <c:pt idx="10114" formatCode="#,##0.0">
                  <c:v>10462.3271198045</c:v>
                </c:pt>
                <c:pt idx="10115" formatCode="#,##0.0">
                  <c:v>14360.9906149993</c:v>
                </c:pt>
                <c:pt idx="10116" formatCode="#,##0.0">
                  <c:v>11127.0401753366</c:v>
                </c:pt>
                <c:pt idx="10117" formatCode="#,##0.0">
                  <c:v>13105.8887738132</c:v>
                </c:pt>
                <c:pt idx="10118" formatCode="#,##0.0">
                  <c:v>8796.0326574415503</c:v>
                </c:pt>
                <c:pt idx="10119" formatCode="#,##0.0">
                  <c:v>9664.9684675213703</c:v>
                </c:pt>
                <c:pt idx="10120" formatCode="#,##0.0">
                  <c:v>9460.2991242379103</c:v>
                </c:pt>
                <c:pt idx="10121" formatCode="#,##0.0">
                  <c:v>8855.7833924885799</c:v>
                </c:pt>
                <c:pt idx="10122" formatCode="#,##0.0">
                  <c:v>10538.7459491182</c:v>
                </c:pt>
                <c:pt idx="10123" formatCode="#,##0.0">
                  <c:v>8593.5192112881796</c:v>
                </c:pt>
                <c:pt idx="10124" formatCode="#,##0.0">
                  <c:v>9331.9976053128994</c:v>
                </c:pt>
                <c:pt idx="10125" formatCode="#,##0.0">
                  <c:v>14522.725718321601</c:v>
                </c:pt>
                <c:pt idx="10126" formatCode="#,##0.0">
                  <c:v>9732.7989052870507</c:v>
                </c:pt>
                <c:pt idx="10127" formatCode="#,##0.0">
                  <c:v>8622.6389842966692</c:v>
                </c:pt>
                <c:pt idx="10128" formatCode="#,##0.0">
                  <c:v>15292.416073221601</c:v>
                </c:pt>
                <c:pt idx="10129" formatCode="#,##0.0">
                  <c:v>10884.5521174363</c:v>
                </c:pt>
                <c:pt idx="10130" formatCode="#,##0.0">
                  <c:v>8729.8810207714596</c:v>
                </c:pt>
                <c:pt idx="10131" formatCode="#,##0.0">
                  <c:v>11454.4266573436</c:v>
                </c:pt>
                <c:pt idx="10132" formatCode="#,##0.0">
                  <c:v>8179.7004866626003</c:v>
                </c:pt>
                <c:pt idx="10133" formatCode="#,##0.0">
                  <c:v>10501.3239239792</c:v>
                </c:pt>
                <c:pt idx="10134" formatCode="#,##0.0">
                  <c:v>12383.154580906499</c:v>
                </c:pt>
                <c:pt idx="10135" formatCode="#,##0.0">
                  <c:v>15244.932227626499</c:v>
                </c:pt>
                <c:pt idx="10136" formatCode="#,##0.0">
                  <c:v>10744.7419843936</c:v>
                </c:pt>
                <c:pt idx="10137" formatCode="#,##0.0">
                  <c:v>13368.6034612115</c:v>
                </c:pt>
                <c:pt idx="10138" formatCode="#,##0.0">
                  <c:v>12866.644579900099</c:v>
                </c:pt>
                <c:pt idx="10139" formatCode="#,##0.0">
                  <c:v>10832.9997808442</c:v>
                </c:pt>
                <c:pt idx="10140" formatCode="#,##0.0">
                  <c:v>9354.6824942546009</c:v>
                </c:pt>
                <c:pt idx="10141" formatCode="#,##0.0">
                  <c:v>12215.503122533901</c:v>
                </c:pt>
                <c:pt idx="10142" formatCode="#,##0.0">
                  <c:v>8814.5990991004401</c:v>
                </c:pt>
                <c:pt idx="10143" formatCode="#,##0.0">
                  <c:v>9458.1389314769694</c:v>
                </c:pt>
                <c:pt idx="10144" formatCode="#,##0.0">
                  <c:v>10171.702868767999</c:v>
                </c:pt>
                <c:pt idx="10145" formatCode="#,##0.0">
                  <c:v>9446.3238691157494</c:v>
                </c:pt>
                <c:pt idx="10146" formatCode="#,##0.0">
                  <c:v>12821.8881756922</c:v>
                </c:pt>
                <c:pt idx="10147" formatCode="#,##0.0">
                  <c:v>9121.57847780269</c:v>
                </c:pt>
                <c:pt idx="10148" formatCode="#,##0.0">
                  <c:v>8461.0601639607194</c:v>
                </c:pt>
                <c:pt idx="10149" formatCode="#,##0.0">
                  <c:v>10341.7147481666</c:v>
                </c:pt>
                <c:pt idx="10150" formatCode="#,##0.0">
                  <c:v>14912.6018867966</c:v>
                </c:pt>
                <c:pt idx="10151" formatCode="#,##0.0">
                  <c:v>12406.976263091599</c:v>
                </c:pt>
                <c:pt idx="10152" formatCode="#,##0.0">
                  <c:v>10461.951649610101</c:v>
                </c:pt>
                <c:pt idx="10153" formatCode="#,##0.0">
                  <c:v>11314.982558110099</c:v>
                </c:pt>
                <c:pt idx="10154" formatCode="#,##0.0">
                  <c:v>8399.4323636444005</c:v>
                </c:pt>
                <c:pt idx="10155" formatCode="#,##0.0">
                  <c:v>9455.6534082257403</c:v>
                </c:pt>
                <c:pt idx="10156" formatCode="#,##0.0">
                  <c:v>11508.7948430409</c:v>
                </c:pt>
                <c:pt idx="10157" formatCode="#,##0.0">
                  <c:v>8778.5747433153392</c:v>
                </c:pt>
                <c:pt idx="10158" formatCode="#,##0.0">
                  <c:v>10897.151679002</c:v>
                </c:pt>
                <c:pt idx="10159" formatCode="#,##0.0">
                  <c:v>14419.837767442399</c:v>
                </c:pt>
                <c:pt idx="10160" formatCode="#,##0.0">
                  <c:v>9879.6091787487894</c:v>
                </c:pt>
                <c:pt idx="10161" formatCode="#,##0.0">
                  <c:v>9915.4494045472493</c:v>
                </c:pt>
                <c:pt idx="10162" formatCode="#,##0.0">
                  <c:v>12993.7657437865</c:v>
                </c:pt>
                <c:pt idx="10163" formatCode="#,##0.0">
                  <c:v>12268.0123684133</c:v>
                </c:pt>
                <c:pt idx="10164" formatCode="#,##0.0">
                  <c:v>11532.2978770301</c:v>
                </c:pt>
                <c:pt idx="10165" formatCode="#,##0.0">
                  <c:v>14240.093747237101</c:v>
                </c:pt>
                <c:pt idx="10166" formatCode="#,##0.0">
                  <c:v>8386.6534801741709</c:v>
                </c:pt>
                <c:pt idx="10167" formatCode="#,##0.0">
                  <c:v>9161.6129500738698</c:v>
                </c:pt>
                <c:pt idx="10168" formatCode="#,##0.0">
                  <c:v>10509.2871604511</c:v>
                </c:pt>
                <c:pt idx="10169" formatCode="#,##0.0">
                  <c:v>14845.220366629001</c:v>
                </c:pt>
                <c:pt idx="10170" formatCode="#,##0.0">
                  <c:v>15751.3856685429</c:v>
                </c:pt>
                <c:pt idx="10171" formatCode="#,##0.0">
                  <c:v>16581.0340171711</c:v>
                </c:pt>
                <c:pt idx="10172" formatCode="#,##0.0">
                  <c:v>8844.36043370267</c:v>
                </c:pt>
                <c:pt idx="10173" formatCode="#,##0.0">
                  <c:v>11602.449396125799</c:v>
                </c:pt>
                <c:pt idx="10174" formatCode="#,##0.0">
                  <c:v>9529.8878834577299</c:v>
                </c:pt>
                <c:pt idx="10175" formatCode="#,##0.0">
                  <c:v>8942.1854041410807</c:v>
                </c:pt>
                <c:pt idx="10176" formatCode="#,##0.0">
                  <c:v>10245.3667832716</c:v>
                </c:pt>
                <c:pt idx="10177" formatCode="#,##0.0">
                  <c:v>10149.3836276243</c:v>
                </c:pt>
                <c:pt idx="10178" formatCode="#,##0.0">
                  <c:v>10913.0345160651</c:v>
                </c:pt>
                <c:pt idx="10179" formatCode="#,##0.0">
                  <c:v>10433.610074317699</c:v>
                </c:pt>
                <c:pt idx="10180" formatCode="#,##0.0">
                  <c:v>8903.7349936170995</c:v>
                </c:pt>
                <c:pt idx="10181" formatCode="#,##0.0">
                  <c:v>10734.754359680001</c:v>
                </c:pt>
                <c:pt idx="10182" formatCode="#,##0.0">
                  <c:v>8218.3669977905793</c:v>
                </c:pt>
                <c:pt idx="10183" formatCode="#,##0.0">
                  <c:v>8538.3015756237</c:v>
                </c:pt>
                <c:pt idx="10184" formatCode="#,##0.0">
                  <c:v>8992.2793182068108</c:v>
                </c:pt>
                <c:pt idx="10185" formatCode="#,##0.0">
                  <c:v>12150.2113546276</c:v>
                </c:pt>
                <c:pt idx="10186" formatCode="#,##0.0">
                  <c:v>17425.873582872799</c:v>
                </c:pt>
                <c:pt idx="10187" formatCode="#,##0.0">
                  <c:v>11766.339253386201</c:v>
                </c:pt>
                <c:pt idx="10188" formatCode="#,##0.0">
                  <c:v>12288.1183715073</c:v>
                </c:pt>
                <c:pt idx="10189" formatCode="#,##0.0">
                  <c:v>8605.1444347588695</c:v>
                </c:pt>
                <c:pt idx="10190" formatCode="#,##0.0">
                  <c:v>12300.8656917271</c:v>
                </c:pt>
                <c:pt idx="10191" formatCode="#,##0.0">
                  <c:v>10057.6894291873</c:v>
                </c:pt>
                <c:pt idx="10192" formatCode="#,##0.0">
                  <c:v>9051.7334755555294</c:v>
                </c:pt>
                <c:pt idx="10193" formatCode="#,##0.0">
                  <c:v>8870.6886571782507</c:v>
                </c:pt>
                <c:pt idx="10194" formatCode="#,##0.0">
                  <c:v>13784.039539322401</c:v>
                </c:pt>
                <c:pt idx="10195" formatCode="#,##0.0">
                  <c:v>10345.278389819599</c:v>
                </c:pt>
                <c:pt idx="10196" formatCode="#,##0.0">
                  <c:v>9155.9452252243209</c:v>
                </c:pt>
                <c:pt idx="10197" formatCode="#,##0.0">
                  <c:v>8778.8902914678893</c:v>
                </c:pt>
                <c:pt idx="10198" formatCode="#,##0.0">
                  <c:v>14587.6488345834</c:v>
                </c:pt>
                <c:pt idx="10199" formatCode="#,##0.0">
                  <c:v>12529.2782018208</c:v>
                </c:pt>
                <c:pt idx="10200" formatCode="#,##0.0">
                  <c:v>12643.433643971201</c:v>
                </c:pt>
                <c:pt idx="10201" formatCode="#,##0.0">
                  <c:v>9145.2136190398796</c:v>
                </c:pt>
                <c:pt idx="10202" formatCode="#,##0.0">
                  <c:v>11835.0574404172</c:v>
                </c:pt>
                <c:pt idx="10203" formatCode="#,##0.0">
                  <c:v>12054.3608859508</c:v>
                </c:pt>
                <c:pt idx="10204" formatCode="#,##0.0">
                  <c:v>12247.6875142894</c:v>
                </c:pt>
                <c:pt idx="10205" formatCode="#,##0.0">
                  <c:v>10605.600375189701</c:v>
                </c:pt>
                <c:pt idx="10206" formatCode="#,##0.0">
                  <c:v>9428.8204058807096</c:v>
                </c:pt>
                <c:pt idx="10207" formatCode="#,##0.0">
                  <c:v>8380.5343321815108</c:v>
                </c:pt>
                <c:pt idx="10208" formatCode="#,##0.0">
                  <c:v>9574.8688814245597</c:v>
                </c:pt>
                <c:pt idx="10209" formatCode="#,##0.0">
                  <c:v>9210.1753321923497</c:v>
                </c:pt>
                <c:pt idx="10210" formatCode="#,##0.0">
                  <c:v>8593.7166628342602</c:v>
                </c:pt>
                <c:pt idx="10211" formatCode="#,##0.0">
                  <c:v>8339.7977198808094</c:v>
                </c:pt>
                <c:pt idx="10212" formatCode="#,##0.0">
                  <c:v>12140.583510455101</c:v>
                </c:pt>
                <c:pt idx="10213" formatCode="#,##0.0">
                  <c:v>11615.299668785199</c:v>
                </c:pt>
                <c:pt idx="10214" formatCode="#,##0.0">
                  <c:v>16784.2541269592</c:v>
                </c:pt>
                <c:pt idx="10215" formatCode="#,##0.0">
                  <c:v>11531.699864866099</c:v>
                </c:pt>
                <c:pt idx="10216" formatCode="#,##0.0">
                  <c:v>18462.519984512899</c:v>
                </c:pt>
                <c:pt idx="10217" formatCode="#,##0.0">
                  <c:v>13313.6724766343</c:v>
                </c:pt>
                <c:pt idx="10218" formatCode="#,##0.0">
                  <c:v>10603.9429345999</c:v>
                </c:pt>
                <c:pt idx="10219" formatCode="#,##0.0">
                  <c:v>9368.9928748614293</c:v>
                </c:pt>
                <c:pt idx="10220" formatCode="#,##0.0">
                  <c:v>9907.6677987749408</c:v>
                </c:pt>
                <c:pt idx="10221" formatCode="#,##0.0">
                  <c:v>8634.0463277544695</c:v>
                </c:pt>
                <c:pt idx="10222" formatCode="#,##0.0">
                  <c:v>12912.4655137562</c:v>
                </c:pt>
                <c:pt idx="10223" formatCode="#,##0.0">
                  <c:v>12920.880579139601</c:v>
                </c:pt>
                <c:pt idx="10224" formatCode="#,##0.0">
                  <c:v>8207.3539572601094</c:v>
                </c:pt>
                <c:pt idx="10225" formatCode="#,##0.0">
                  <c:v>12192.0377516054</c:v>
                </c:pt>
                <c:pt idx="10226" formatCode="#,##0.0">
                  <c:v>13240.6009323383</c:v>
                </c:pt>
                <c:pt idx="10227" formatCode="#,##0.0">
                  <c:v>9284.8196437569604</c:v>
                </c:pt>
                <c:pt idx="10228" formatCode="#,##0.0">
                  <c:v>14486.0941354448</c:v>
                </c:pt>
                <c:pt idx="10229" formatCode="#,##0.0">
                  <c:v>11166.127183931099</c:v>
                </c:pt>
                <c:pt idx="10230" formatCode="#,##0.0">
                  <c:v>8817.8542811552597</c:v>
                </c:pt>
                <c:pt idx="10231" formatCode="#,##0.0">
                  <c:v>10185.866438479299</c:v>
                </c:pt>
                <c:pt idx="10232" formatCode="#,##0.0">
                  <c:v>10048.9806008737</c:v>
                </c:pt>
                <c:pt idx="10233" formatCode="#,##0.0">
                  <c:v>13914.575791564501</c:v>
                </c:pt>
                <c:pt idx="10234" formatCode="#,##0.0">
                  <c:v>9604.8258890086599</c:v>
                </c:pt>
                <c:pt idx="10235" formatCode="#,##0.0">
                  <c:v>15782.1631000123</c:v>
                </c:pt>
                <c:pt idx="10236" formatCode="#,##0.0">
                  <c:v>9059.9709510496195</c:v>
                </c:pt>
                <c:pt idx="10237" formatCode="#,##0.0">
                  <c:v>9559.6511287298999</c:v>
                </c:pt>
                <c:pt idx="10238" formatCode="#,##0.0">
                  <c:v>11496.913968095399</c:v>
                </c:pt>
                <c:pt idx="10239" formatCode="#,##0.0">
                  <c:v>8595.28022129282</c:v>
                </c:pt>
                <c:pt idx="10240" formatCode="#,##0.0">
                  <c:v>8278.1742883882398</c:v>
                </c:pt>
                <c:pt idx="10241" formatCode="#,##0.0">
                  <c:v>8643.5854840130596</c:v>
                </c:pt>
                <c:pt idx="10242" formatCode="#,##0.0">
                  <c:v>13717.314960501</c:v>
                </c:pt>
                <c:pt idx="10243" formatCode="#,##0.0">
                  <c:v>15584.8542671131</c:v>
                </c:pt>
                <c:pt idx="10244" formatCode="#,##0.0">
                  <c:v>12267.8003062524</c:v>
                </c:pt>
                <c:pt idx="10245" formatCode="#,##0.0">
                  <c:v>8660.3129042232704</c:v>
                </c:pt>
                <c:pt idx="10246" formatCode="#,##0.0">
                  <c:v>9559.04114833317</c:v>
                </c:pt>
                <c:pt idx="10247" formatCode="#,##0.0">
                  <c:v>8478.6443720965508</c:v>
                </c:pt>
                <c:pt idx="10248" formatCode="#,##0.0">
                  <c:v>11423.905604801201</c:v>
                </c:pt>
                <c:pt idx="10249" formatCode="#,##0.0">
                  <c:v>11078.4280689227</c:v>
                </c:pt>
                <c:pt idx="10250" formatCode="#,##0.0">
                  <c:v>11471.381867675</c:v>
                </c:pt>
                <c:pt idx="10251" formatCode="#,##0.0">
                  <c:v>9893.1701731110898</c:v>
                </c:pt>
                <c:pt idx="10252" formatCode="#,##0.0">
                  <c:v>8587.20323611805</c:v>
                </c:pt>
                <c:pt idx="10253" formatCode="#,##0.0">
                  <c:v>12956.505064684599</c:v>
                </c:pt>
                <c:pt idx="10254" formatCode="#,##0.0">
                  <c:v>14833.9625110448</c:v>
                </c:pt>
                <c:pt idx="10255" formatCode="#,##0.0">
                  <c:v>9557.3845457514799</c:v>
                </c:pt>
                <c:pt idx="10256" formatCode="#,##0.0">
                  <c:v>9637.6908331001596</c:v>
                </c:pt>
                <c:pt idx="10257" formatCode="#,##0.0">
                  <c:v>14176.192427906301</c:v>
                </c:pt>
                <c:pt idx="10258" formatCode="#,##0.0">
                  <c:v>12396.7788988704</c:v>
                </c:pt>
                <c:pt idx="10259" formatCode="#,##0.0">
                  <c:v>10948.3362957789</c:v>
                </c:pt>
                <c:pt idx="10260" formatCode="#,##0.0">
                  <c:v>9906.8849756583404</c:v>
                </c:pt>
                <c:pt idx="10261" formatCode="#,##0.0">
                  <c:v>8316.0693187316501</c:v>
                </c:pt>
                <c:pt idx="10262" formatCode="#,##0.0">
                  <c:v>9385.4343073245691</c:v>
                </c:pt>
                <c:pt idx="10263" formatCode="#,##0.0">
                  <c:v>13195.928430435</c:v>
                </c:pt>
                <c:pt idx="10264" formatCode="#,##0.0">
                  <c:v>12938.159004343301</c:v>
                </c:pt>
                <c:pt idx="10265" formatCode="#,##0.0">
                  <c:v>9455.7589328617305</c:v>
                </c:pt>
                <c:pt idx="10266" formatCode="#,##0.0">
                  <c:v>12442.5075772607</c:v>
                </c:pt>
                <c:pt idx="10267" formatCode="#,##0.0">
                  <c:v>12111.271637669601</c:v>
                </c:pt>
                <c:pt idx="10268" formatCode="#,##0.0">
                  <c:v>8452.5758449201003</c:v>
                </c:pt>
                <c:pt idx="10269" formatCode="#,##0.0">
                  <c:v>8587.9211556475293</c:v>
                </c:pt>
                <c:pt idx="10270" formatCode="#,##0.0">
                  <c:v>9941.8678871230404</c:v>
                </c:pt>
                <c:pt idx="10271" formatCode="#,##0.0">
                  <c:v>10068.4904298861</c:v>
                </c:pt>
                <c:pt idx="10272" formatCode="#,##0.0">
                  <c:v>10195.217216507601</c:v>
                </c:pt>
                <c:pt idx="10273" formatCode="#,##0.0">
                  <c:v>13816.289669539399</c:v>
                </c:pt>
                <c:pt idx="10274" formatCode="#,##0.0">
                  <c:v>11096.501400868499</c:v>
                </c:pt>
                <c:pt idx="10275" formatCode="#,##0.0">
                  <c:v>10750.341915593401</c:v>
                </c:pt>
                <c:pt idx="10276" formatCode="#,##0.0">
                  <c:v>10056.117501946301</c:v>
                </c:pt>
                <c:pt idx="10277" formatCode="#,##0.0">
                  <c:v>8176.2775876794904</c:v>
                </c:pt>
                <c:pt idx="10278" formatCode="#,##0.0">
                  <c:v>12477.751779559399</c:v>
                </c:pt>
                <c:pt idx="10279" formatCode="#,##0.0">
                  <c:v>8551.7200523105203</c:v>
                </c:pt>
                <c:pt idx="10280" formatCode="#,##0.0">
                  <c:v>9065.9556810104605</c:v>
                </c:pt>
                <c:pt idx="10281" formatCode="#,##0.0">
                  <c:v>11285.691338766501</c:v>
                </c:pt>
                <c:pt idx="10282" formatCode="#,##0.0">
                  <c:v>8624.2907115901999</c:v>
                </c:pt>
                <c:pt idx="10283" formatCode="#,##0.0">
                  <c:v>9491.8780768404395</c:v>
                </c:pt>
                <c:pt idx="10284" formatCode="#,##0.0">
                  <c:v>10945.303169193499</c:v>
                </c:pt>
                <c:pt idx="10285" formatCode="#,##0.0">
                  <c:v>8690.1357875322792</c:v>
                </c:pt>
                <c:pt idx="10286" formatCode="#,##0.0">
                  <c:v>13304.6570314563</c:v>
                </c:pt>
                <c:pt idx="10287" formatCode="#,##0.0">
                  <c:v>13953.2973893902</c:v>
                </c:pt>
                <c:pt idx="10288" formatCode="#,##0.0">
                  <c:v>9380.8122253793299</c:v>
                </c:pt>
                <c:pt idx="10289" formatCode="#,##0.0">
                  <c:v>10708.516881179399</c:v>
                </c:pt>
                <c:pt idx="10290" formatCode="#,##0.0">
                  <c:v>19350.621574671499</c:v>
                </c:pt>
                <c:pt idx="10291" formatCode="#,##0.0">
                  <c:v>14703.3980924018</c:v>
                </c:pt>
                <c:pt idx="10292" formatCode="#,##0.0">
                  <c:v>12411.745990876199</c:v>
                </c:pt>
                <c:pt idx="10293" formatCode="#,##0.0">
                  <c:v>12177.9506151928</c:v>
                </c:pt>
                <c:pt idx="10294" formatCode="#,##0.0">
                  <c:v>10138.445846356</c:v>
                </c:pt>
                <c:pt idx="10295" formatCode="#,##0.0">
                  <c:v>10367.8169241534</c:v>
                </c:pt>
                <c:pt idx="10296" formatCode="#,##0.0">
                  <c:v>12206.4640837684</c:v>
                </c:pt>
                <c:pt idx="10297" formatCode="#,##0.0">
                  <c:v>8320.1433090238097</c:v>
                </c:pt>
                <c:pt idx="10298" formatCode="#,##0.0">
                  <c:v>10906.0298739193</c:v>
                </c:pt>
                <c:pt idx="10299" formatCode="#,##0.0">
                  <c:v>11796.8572027221</c:v>
                </c:pt>
                <c:pt idx="10300" formatCode="#,##0.0">
                  <c:v>9760.6613940311709</c:v>
                </c:pt>
                <c:pt idx="10301" formatCode="#,##0.0">
                  <c:v>8833.9358936660992</c:v>
                </c:pt>
                <c:pt idx="10302" formatCode="#,##0.0">
                  <c:v>8592.7155264357698</c:v>
                </c:pt>
                <c:pt idx="10303" formatCode="#,##0.0">
                  <c:v>9795.1331293667499</c:v>
                </c:pt>
                <c:pt idx="10304" formatCode="#,##0.0">
                  <c:v>8587.9265633073701</c:v>
                </c:pt>
                <c:pt idx="10305" formatCode="#,##0.0">
                  <c:v>8610.1276172880007</c:v>
                </c:pt>
                <c:pt idx="10306" formatCode="#,##0.0">
                  <c:v>16732.506569159101</c:v>
                </c:pt>
                <c:pt idx="10307" formatCode="#,##0.0">
                  <c:v>8964.529751479</c:v>
                </c:pt>
                <c:pt idx="10308" formatCode="#,##0.0">
                  <c:v>9658.1392590432206</c:v>
                </c:pt>
                <c:pt idx="10309" formatCode="#,##0.0">
                  <c:v>14991.119895141701</c:v>
                </c:pt>
                <c:pt idx="10310" formatCode="#,##0.0">
                  <c:v>9734.1763507141404</c:v>
                </c:pt>
                <c:pt idx="10311" formatCode="#,##0.0">
                  <c:v>11603.590494207399</c:v>
                </c:pt>
                <c:pt idx="10312" formatCode="#,##0.0">
                  <c:v>13649.421725222601</c:v>
                </c:pt>
                <c:pt idx="10313" formatCode="#,##0.0">
                  <c:v>11198.774493037001</c:v>
                </c:pt>
                <c:pt idx="10314" formatCode="#,##0.0">
                  <c:v>9448.1306319924006</c:v>
                </c:pt>
                <c:pt idx="10315" formatCode="#,##0.0">
                  <c:v>11002.2558332797</c:v>
                </c:pt>
                <c:pt idx="10316" formatCode="#,##0.0">
                  <c:v>17238.538773037901</c:v>
                </c:pt>
                <c:pt idx="10317" formatCode="#,##0.0">
                  <c:v>9604.3577126774308</c:v>
                </c:pt>
                <c:pt idx="10318" formatCode="#,##0.0">
                  <c:v>10739.3502045937</c:v>
                </c:pt>
                <c:pt idx="10319" formatCode="#,##0.0">
                  <c:v>9767.4898380394297</c:v>
                </c:pt>
                <c:pt idx="10320" formatCode="#,##0.0">
                  <c:v>9293.7410918586193</c:v>
                </c:pt>
                <c:pt idx="10321" formatCode="#,##0.0">
                  <c:v>9221.8982360747395</c:v>
                </c:pt>
                <c:pt idx="10322" formatCode="#,##0.0">
                  <c:v>11980.785350735299</c:v>
                </c:pt>
                <c:pt idx="10323" formatCode="#,##0.0">
                  <c:v>10384.8526105572</c:v>
                </c:pt>
                <c:pt idx="10324" formatCode="#,##0.0">
                  <c:v>10672.0864755204</c:v>
                </c:pt>
                <c:pt idx="10325" formatCode="#,##0.0">
                  <c:v>11600.8739326337</c:v>
                </c:pt>
                <c:pt idx="10326" formatCode="#,##0.0">
                  <c:v>9677.5347566019609</c:v>
                </c:pt>
                <c:pt idx="10327" formatCode="#,##0.0">
                  <c:v>13224.255444099101</c:v>
                </c:pt>
                <c:pt idx="10328" formatCode="#,##0.0">
                  <c:v>15111.7274618504</c:v>
                </c:pt>
                <c:pt idx="10329" formatCode="#,##0.0">
                  <c:v>8613.5586188174893</c:v>
                </c:pt>
                <c:pt idx="10330" formatCode="#,##0.0">
                  <c:v>8288.8062849623202</c:v>
                </c:pt>
                <c:pt idx="10331" formatCode="#,##0.0">
                  <c:v>9878.0065520345106</c:v>
                </c:pt>
                <c:pt idx="10332" formatCode="#,##0.0">
                  <c:v>10080.6067799557</c:v>
                </c:pt>
                <c:pt idx="10333" formatCode="#,##0.0">
                  <c:v>9705.7621824639791</c:v>
                </c:pt>
                <c:pt idx="10334" formatCode="#,##0.0">
                  <c:v>8887.1662462029108</c:v>
                </c:pt>
                <c:pt idx="10335" formatCode="#,##0.0">
                  <c:v>10141.6094624052</c:v>
                </c:pt>
                <c:pt idx="10336" formatCode="#,##0.0">
                  <c:v>9567.2811454611601</c:v>
                </c:pt>
                <c:pt idx="10337" formatCode="#,##0.0">
                  <c:v>9878.5473909662396</c:v>
                </c:pt>
                <c:pt idx="10338" formatCode="#,##0.0">
                  <c:v>10028.0831275866</c:v>
                </c:pt>
                <c:pt idx="10339" formatCode="#,##0.0">
                  <c:v>9151.8509207290899</c:v>
                </c:pt>
                <c:pt idx="10340" formatCode="#,##0.0">
                  <c:v>8982.5387847812999</c:v>
                </c:pt>
                <c:pt idx="10341" formatCode="#,##0.0">
                  <c:v>10799.0845981988</c:v>
                </c:pt>
                <c:pt idx="10342" formatCode="#,##0.0">
                  <c:v>8180.6142336312796</c:v>
                </c:pt>
                <c:pt idx="10343" formatCode="#,##0.0">
                  <c:v>10766.008354805699</c:v>
                </c:pt>
                <c:pt idx="10344" formatCode="#,##0.0">
                  <c:v>8488.6704982310803</c:v>
                </c:pt>
                <c:pt idx="10345" formatCode="#,##0.0">
                  <c:v>9548.2210710606196</c:v>
                </c:pt>
                <c:pt idx="10346" formatCode="#,##0.0">
                  <c:v>9017.0131922109595</c:v>
                </c:pt>
                <c:pt idx="10347" formatCode="#,##0.0">
                  <c:v>13697.075625711001</c:v>
                </c:pt>
                <c:pt idx="10348" formatCode="#,##0.0">
                  <c:v>10852.1221419702</c:v>
                </c:pt>
                <c:pt idx="10349" formatCode="#,##0.0">
                  <c:v>12716.676916431699</c:v>
                </c:pt>
                <c:pt idx="10350" formatCode="#,##0.0">
                  <c:v>8640.3778123307893</c:v>
                </c:pt>
                <c:pt idx="10351" formatCode="#,##0.0">
                  <c:v>12831.9215571686</c:v>
                </c:pt>
                <c:pt idx="10352" formatCode="#,##0.0">
                  <c:v>10712.5863619469</c:v>
                </c:pt>
                <c:pt idx="10353" formatCode="#,##0.0">
                  <c:v>8177.2944126805996</c:v>
                </c:pt>
                <c:pt idx="10354" formatCode="#,##0.0">
                  <c:v>10611.847650483</c:v>
                </c:pt>
                <c:pt idx="10355" formatCode="#,##0.0">
                  <c:v>9514.9946598985007</c:v>
                </c:pt>
                <c:pt idx="10356" formatCode="#,##0.0">
                  <c:v>11620.4978143074</c:v>
                </c:pt>
                <c:pt idx="10357" formatCode="#,##0.0">
                  <c:v>17854.381210846201</c:v>
                </c:pt>
                <c:pt idx="10358" formatCode="#,##0.0">
                  <c:v>8869.3821060274604</c:v>
                </c:pt>
                <c:pt idx="10359" formatCode="#,##0.0">
                  <c:v>9111.3602557521008</c:v>
                </c:pt>
                <c:pt idx="10360" formatCode="#,##0.0">
                  <c:v>13873.654454822699</c:v>
                </c:pt>
                <c:pt idx="10361" formatCode="#,##0.0">
                  <c:v>9643.6006979813501</c:v>
                </c:pt>
                <c:pt idx="10362" formatCode="#,##0.0">
                  <c:v>8838.9054087128206</c:v>
                </c:pt>
                <c:pt idx="10363" formatCode="#,##0.0">
                  <c:v>10073.9487129799</c:v>
                </c:pt>
                <c:pt idx="10364" formatCode="#,##0.0">
                  <c:v>10293.509642360201</c:v>
                </c:pt>
                <c:pt idx="10365" formatCode="#,##0.0">
                  <c:v>9323.2750716000392</c:v>
                </c:pt>
                <c:pt idx="10366" formatCode="#,##0.0">
                  <c:v>11213.3680868683</c:v>
                </c:pt>
                <c:pt idx="10367" formatCode="#,##0.0">
                  <c:v>13958.6223193068</c:v>
                </c:pt>
                <c:pt idx="10368" formatCode="#,##0.0">
                  <c:v>8761.6767414731494</c:v>
                </c:pt>
                <c:pt idx="10369" formatCode="#,##0.0">
                  <c:v>9336.6819455761397</c:v>
                </c:pt>
                <c:pt idx="10370" formatCode="#,##0.0">
                  <c:v>10129.792013721901</c:v>
                </c:pt>
                <c:pt idx="10371" formatCode="#,##0.0">
                  <c:v>9227.3337239870107</c:v>
                </c:pt>
                <c:pt idx="10372" formatCode="#,##0.0">
                  <c:v>11822.4897970726</c:v>
                </c:pt>
                <c:pt idx="10373" formatCode="#,##0.0">
                  <c:v>9678.23032817081</c:v>
                </c:pt>
                <c:pt idx="10374" formatCode="#,##0.0">
                  <c:v>9185.7539373961899</c:v>
                </c:pt>
                <c:pt idx="10375" formatCode="#,##0.0">
                  <c:v>9423.8988022450394</c:v>
                </c:pt>
                <c:pt idx="10376" formatCode="#,##0.0">
                  <c:v>13540.221229704601</c:v>
                </c:pt>
                <c:pt idx="10377" formatCode="#,##0.0">
                  <c:v>8488.4021121637707</c:v>
                </c:pt>
                <c:pt idx="10378" formatCode="#,##0.0">
                  <c:v>11359.5363056162</c:v>
                </c:pt>
                <c:pt idx="10379" formatCode="#,##0.0">
                  <c:v>8545.7192795272895</c:v>
                </c:pt>
                <c:pt idx="10380" formatCode="#,##0.0">
                  <c:v>11834.3965289099</c:v>
                </c:pt>
                <c:pt idx="10381" formatCode="#,##0.0">
                  <c:v>9811.0034864073696</c:v>
                </c:pt>
                <c:pt idx="10382" formatCode="#,##0.0">
                  <c:v>10092.5127708988</c:v>
                </c:pt>
                <c:pt idx="10383" formatCode="#,##0.0">
                  <c:v>9257.3867454763695</c:v>
                </c:pt>
                <c:pt idx="10384" formatCode="#,##0.0">
                  <c:v>9391.5492887862092</c:v>
                </c:pt>
                <c:pt idx="10385" formatCode="#,##0.0">
                  <c:v>8721.3262567172897</c:v>
                </c:pt>
                <c:pt idx="10386" formatCode="#,##0.0">
                  <c:v>9520.6086296972298</c:v>
                </c:pt>
                <c:pt idx="10387" formatCode="#,##0.0">
                  <c:v>9121.7414912382901</c:v>
                </c:pt>
                <c:pt idx="10388" formatCode="#,##0.0">
                  <c:v>10436.6203104701</c:v>
                </c:pt>
                <c:pt idx="10389" formatCode="#,##0.0">
                  <c:v>11312.042974988501</c:v>
                </c:pt>
                <c:pt idx="10390" formatCode="#,##0.0">
                  <c:v>9326.8975643082103</c:v>
                </c:pt>
                <c:pt idx="10391" formatCode="#,##0.0">
                  <c:v>10312.6088456542</c:v>
                </c:pt>
                <c:pt idx="10392" formatCode="#,##0.0">
                  <c:v>9659.3770016944509</c:v>
                </c:pt>
                <c:pt idx="10393" formatCode="#,##0.0">
                  <c:v>11000.4562802943</c:v>
                </c:pt>
                <c:pt idx="10394" formatCode="#,##0.0">
                  <c:v>8243.6974707017198</c:v>
                </c:pt>
                <c:pt idx="10395" formatCode="#,##0.0">
                  <c:v>10260.077507645499</c:v>
                </c:pt>
                <c:pt idx="10396" formatCode="#,##0.0">
                  <c:v>14474.885887144699</c:v>
                </c:pt>
                <c:pt idx="10397" formatCode="#,##0.0">
                  <c:v>18871.4548007923</c:v>
                </c:pt>
                <c:pt idx="10398" formatCode="#,##0.0">
                  <c:v>8416.3390976065602</c:v>
                </c:pt>
                <c:pt idx="10399" formatCode="#,##0.0">
                  <c:v>8262.5854321393199</c:v>
                </c:pt>
                <c:pt idx="10400" formatCode="#,##0.0">
                  <c:v>10026.105607842401</c:v>
                </c:pt>
                <c:pt idx="10401" formatCode="#,##0.0">
                  <c:v>14075.2471876622</c:v>
                </c:pt>
                <c:pt idx="10402" formatCode="#,##0.0">
                  <c:v>17052.322750553602</c:v>
                </c:pt>
                <c:pt idx="10403" formatCode="#,##0.0">
                  <c:v>12753.0146353567</c:v>
                </c:pt>
                <c:pt idx="10404" formatCode="#,##0.0">
                  <c:v>8778.3665600000204</c:v>
                </c:pt>
                <c:pt idx="10405" formatCode="#,##0.0">
                  <c:v>13364.9094310856</c:v>
                </c:pt>
                <c:pt idx="10406" formatCode="#,##0.0">
                  <c:v>16791.2291736632</c:v>
                </c:pt>
                <c:pt idx="10407" formatCode="#,##0.0">
                  <c:v>8856.8325285998399</c:v>
                </c:pt>
                <c:pt idx="10408" formatCode="#,##0.0">
                  <c:v>8905.4602939692504</c:v>
                </c:pt>
                <c:pt idx="10409" formatCode="#,##0.0">
                  <c:v>24920.993735469001</c:v>
                </c:pt>
                <c:pt idx="10410" formatCode="#,##0.0">
                  <c:v>14914.770913881001</c:v>
                </c:pt>
                <c:pt idx="10411" formatCode="#,##0.0">
                  <c:v>10853.079755032701</c:v>
                </c:pt>
                <c:pt idx="10412" formatCode="#,##0.0">
                  <c:v>12589.363216793599</c:v>
                </c:pt>
                <c:pt idx="10413" formatCode="#,##0.0">
                  <c:v>9784.3628498813905</c:v>
                </c:pt>
                <c:pt idx="10414" formatCode="#,##0.0">
                  <c:v>9420.8601450880797</c:v>
                </c:pt>
                <c:pt idx="10415" formatCode="#,##0.0">
                  <c:v>10449.5566028292</c:v>
                </c:pt>
                <c:pt idx="10416" formatCode="#,##0.0">
                  <c:v>14147.299629041299</c:v>
                </c:pt>
                <c:pt idx="10417" formatCode="#,##0.0">
                  <c:v>8397.2254563755596</c:v>
                </c:pt>
                <c:pt idx="10418" formatCode="#,##0.0">
                  <c:v>14391.6145824791</c:v>
                </c:pt>
                <c:pt idx="10419" formatCode="#,##0.0">
                  <c:v>9643.2303449464798</c:v>
                </c:pt>
                <c:pt idx="10420" formatCode="#,##0.0">
                  <c:v>9639.1028615733994</c:v>
                </c:pt>
                <c:pt idx="10421" formatCode="#,##0.0">
                  <c:v>11612.9366029385</c:v>
                </c:pt>
                <c:pt idx="10422" formatCode="#,##0.0">
                  <c:v>8734.3209887770208</c:v>
                </c:pt>
                <c:pt idx="10423" formatCode="#,##0.0">
                  <c:v>9283.4838761257397</c:v>
                </c:pt>
                <c:pt idx="10424" formatCode="#,##0.0">
                  <c:v>9271.3678643522308</c:v>
                </c:pt>
                <c:pt idx="10425" formatCode="#,##0.0">
                  <c:v>9293.1276565544904</c:v>
                </c:pt>
                <c:pt idx="10426" formatCode="#,##0.0">
                  <c:v>12892.1049430121</c:v>
                </c:pt>
                <c:pt idx="10427" formatCode="#,##0.0">
                  <c:v>10637.8212311643</c:v>
                </c:pt>
                <c:pt idx="10428" formatCode="#,##0.0">
                  <c:v>12603.5605112716</c:v>
                </c:pt>
                <c:pt idx="10429" formatCode="#,##0.0">
                  <c:v>9191.0155523419508</c:v>
                </c:pt>
                <c:pt idx="10430" formatCode="#,##0.0">
                  <c:v>10562.736641193</c:v>
                </c:pt>
                <c:pt idx="10431" formatCode="#,##0.0">
                  <c:v>10020.235862632</c:v>
                </c:pt>
                <c:pt idx="10432" formatCode="#,##0.0">
                  <c:v>9314.6820789226203</c:v>
                </c:pt>
                <c:pt idx="10433" formatCode="#,##0.0">
                  <c:v>8660.6701497359409</c:v>
                </c:pt>
                <c:pt idx="10434" formatCode="#,##0.0">
                  <c:v>9233.2987716277094</c:v>
                </c:pt>
                <c:pt idx="10435" formatCode="#,##0.0">
                  <c:v>8910.2614006737494</c:v>
                </c:pt>
                <c:pt idx="10436" formatCode="#,##0.0">
                  <c:v>9727.3249839761793</c:v>
                </c:pt>
                <c:pt idx="10437" formatCode="#,##0.0">
                  <c:v>19730.0094140008</c:v>
                </c:pt>
                <c:pt idx="10438" formatCode="#,##0.0">
                  <c:v>9023.5411913215994</c:v>
                </c:pt>
                <c:pt idx="10439" formatCode="#,##0.0">
                  <c:v>9010.2802289883293</c:v>
                </c:pt>
                <c:pt idx="10440" formatCode="#,##0.0">
                  <c:v>11008.780824895</c:v>
                </c:pt>
                <c:pt idx="10441" formatCode="#,##0.0">
                  <c:v>10083.607395217001</c:v>
                </c:pt>
                <c:pt idx="10442" formatCode="#,##0.0">
                  <c:v>12936.8425006466</c:v>
                </c:pt>
                <c:pt idx="10443" formatCode="#,##0.0">
                  <c:v>9762.5853112238201</c:v>
                </c:pt>
                <c:pt idx="10444" formatCode="#,##0.0">
                  <c:v>8538.6622677607593</c:v>
                </c:pt>
                <c:pt idx="10445" formatCode="#,##0.0">
                  <c:v>9668.7050439575196</c:v>
                </c:pt>
                <c:pt idx="10446" formatCode="#,##0.0">
                  <c:v>10055.1211390265</c:v>
                </c:pt>
                <c:pt idx="10447" formatCode="#,##0.0">
                  <c:v>10906.3999015679</c:v>
                </c:pt>
                <c:pt idx="10448" formatCode="#,##0.0">
                  <c:v>8491.56028639328</c:v>
                </c:pt>
                <c:pt idx="10449" formatCode="#,##0.0">
                  <c:v>9963.3989115434197</c:v>
                </c:pt>
                <c:pt idx="10450" formatCode="#,##0.0">
                  <c:v>12898.9159744559</c:v>
                </c:pt>
                <c:pt idx="10451" formatCode="#,##0.0">
                  <c:v>10915.6022972104</c:v>
                </c:pt>
                <c:pt idx="10452" formatCode="#,##0.0">
                  <c:v>9648.4929583144894</c:v>
                </c:pt>
                <c:pt idx="10453" formatCode="#,##0.0">
                  <c:v>12851.269822350499</c:v>
                </c:pt>
                <c:pt idx="10454" formatCode="#,##0.0">
                  <c:v>14917.842066768801</c:v>
                </c:pt>
                <c:pt idx="10455" formatCode="#,##0.0">
                  <c:v>14048.319724171501</c:v>
                </c:pt>
                <c:pt idx="10456" formatCode="#,##0.0">
                  <c:v>13410.8059571904</c:v>
                </c:pt>
                <c:pt idx="10457" formatCode="#,##0.0">
                  <c:v>11098.503290238999</c:v>
                </c:pt>
                <c:pt idx="10458" formatCode="#,##0.0">
                  <c:v>8794.6950924605007</c:v>
                </c:pt>
                <c:pt idx="10459" formatCode="#,##0.0">
                  <c:v>9561.1528702918004</c:v>
                </c:pt>
                <c:pt idx="10460" formatCode="#,##0.0">
                  <c:v>9624.9921285761302</c:v>
                </c:pt>
                <c:pt idx="10461" formatCode="#,##0.0">
                  <c:v>12197.4664585399</c:v>
                </c:pt>
                <c:pt idx="10462" formatCode="#,##0.0">
                  <c:v>17177.710413504599</c:v>
                </c:pt>
                <c:pt idx="10463" formatCode="#,##0.0">
                  <c:v>9909.9070744253404</c:v>
                </c:pt>
                <c:pt idx="10464" formatCode="#,##0.0">
                  <c:v>9743.2926065517095</c:v>
                </c:pt>
                <c:pt idx="10465" formatCode="#,##0.0">
                  <c:v>9973.9342007791602</c:v>
                </c:pt>
                <c:pt idx="10466" formatCode="#,##0.0">
                  <c:v>8347.8471014220104</c:v>
                </c:pt>
                <c:pt idx="10467" formatCode="#,##0.0">
                  <c:v>9830.6282086401807</c:v>
                </c:pt>
                <c:pt idx="10468" formatCode="#,##0.0">
                  <c:v>14806.2518903083</c:v>
                </c:pt>
                <c:pt idx="10469" formatCode="#,##0.0">
                  <c:v>14682.902936336201</c:v>
                </c:pt>
                <c:pt idx="10470" formatCode="#,##0.0">
                  <c:v>13366.0667398641</c:v>
                </c:pt>
                <c:pt idx="10471" formatCode="#,##0.0">
                  <c:v>9558.2549053113999</c:v>
                </c:pt>
                <c:pt idx="10472" formatCode="#,##0.0">
                  <c:v>13813.117736938</c:v>
                </c:pt>
                <c:pt idx="10473" formatCode="#,##0.0">
                  <c:v>9598.5201344724992</c:v>
                </c:pt>
                <c:pt idx="10474" formatCode="#,##0.0">
                  <c:v>8368.7793520240994</c:v>
                </c:pt>
                <c:pt idx="10475" formatCode="#,##0.0">
                  <c:v>8165.7602911084696</c:v>
                </c:pt>
                <c:pt idx="10476" formatCode="#,##0.0">
                  <c:v>13659.755213992899</c:v>
                </c:pt>
                <c:pt idx="10477" formatCode="#,##0.0">
                  <c:v>10807.832492305601</c:v>
                </c:pt>
                <c:pt idx="10478" formatCode="#,##0.0">
                  <c:v>9178.5990482313791</c:v>
                </c:pt>
                <c:pt idx="10479" formatCode="#,##0.0">
                  <c:v>11411.155791859401</c:v>
                </c:pt>
                <c:pt idx="10480" formatCode="#,##0.0">
                  <c:v>11343.143139661801</c:v>
                </c:pt>
                <c:pt idx="10481" formatCode="#,##0.0">
                  <c:v>10104.012838422301</c:v>
                </c:pt>
                <c:pt idx="10482" formatCode="#,##0.0">
                  <c:v>8483.5502939678099</c:v>
                </c:pt>
                <c:pt idx="10483" formatCode="#,##0.0">
                  <c:v>11072.426305302</c:v>
                </c:pt>
                <c:pt idx="10484" formatCode="#,##0.0">
                  <c:v>13336.7129421021</c:v>
                </c:pt>
                <c:pt idx="10485" formatCode="#,##0.0">
                  <c:v>10409.4872013001</c:v>
                </c:pt>
                <c:pt idx="10486" formatCode="#,##0.0">
                  <c:v>9344.4546055843803</c:v>
                </c:pt>
                <c:pt idx="10487" formatCode="#,##0.0">
                  <c:v>11170.183265723401</c:v>
                </c:pt>
                <c:pt idx="10488" formatCode="#,##0.0">
                  <c:v>8697.6763400044001</c:v>
                </c:pt>
                <c:pt idx="10489" formatCode="#,##0.0">
                  <c:v>8999.2733633721291</c:v>
                </c:pt>
                <c:pt idx="10490" formatCode="#,##0.0">
                  <c:v>8708.2868156691893</c:v>
                </c:pt>
                <c:pt idx="10491" formatCode="#,##0.0">
                  <c:v>13566.852315349601</c:v>
                </c:pt>
                <c:pt idx="10492" formatCode="#,##0.0">
                  <c:v>13279.639263929301</c:v>
                </c:pt>
                <c:pt idx="10493" formatCode="#,##0.0">
                  <c:v>9196.2267676873707</c:v>
                </c:pt>
                <c:pt idx="10494" formatCode="#,##0.0">
                  <c:v>10144.1976631162</c:v>
                </c:pt>
                <c:pt idx="10495" formatCode="#,##0.0">
                  <c:v>9470.6446058237507</c:v>
                </c:pt>
                <c:pt idx="10496" formatCode="#,##0.0">
                  <c:v>10027.431856375</c:v>
                </c:pt>
                <c:pt idx="10497" formatCode="#,##0.0">
                  <c:v>14120.601333717301</c:v>
                </c:pt>
                <c:pt idx="10498" formatCode="#,##0.0">
                  <c:v>9193.6777837960199</c:v>
                </c:pt>
                <c:pt idx="10499" formatCode="#,##0.0">
                  <c:v>10374.0090984339</c:v>
                </c:pt>
                <c:pt idx="10500" formatCode="#,##0.0">
                  <c:v>9264.2749692502293</c:v>
                </c:pt>
                <c:pt idx="10501" formatCode="#,##0.0">
                  <c:v>13754.6890950651</c:v>
                </c:pt>
                <c:pt idx="10502" formatCode="#,##0.0">
                  <c:v>8208.5997697216408</c:v>
                </c:pt>
                <c:pt idx="10503" formatCode="#,##0.0">
                  <c:v>10092.535058186701</c:v>
                </c:pt>
                <c:pt idx="10504" formatCode="#,##0.0">
                  <c:v>9843.5766625097203</c:v>
                </c:pt>
                <c:pt idx="10505" formatCode="#,##0.0">
                  <c:v>10769.585318551601</c:v>
                </c:pt>
                <c:pt idx="10506" formatCode="#,##0.0">
                  <c:v>9400.5507217283703</c:v>
                </c:pt>
                <c:pt idx="10507" formatCode="#,##0.0">
                  <c:v>8708.3077092682597</c:v>
                </c:pt>
                <c:pt idx="10508" formatCode="#,##0.0">
                  <c:v>9184.4652918753</c:v>
                </c:pt>
                <c:pt idx="10509" formatCode="#,##0.0">
                  <c:v>8979.3564781685109</c:v>
                </c:pt>
                <c:pt idx="10510" formatCode="#,##0.0">
                  <c:v>10582.3274683034</c:v>
                </c:pt>
                <c:pt idx="10511" formatCode="#,##0.0">
                  <c:v>9476.3706578308593</c:v>
                </c:pt>
                <c:pt idx="10512" formatCode="#,##0.0">
                  <c:v>12576.1591986195</c:v>
                </c:pt>
                <c:pt idx="10513" formatCode="#,##0.0">
                  <c:v>9118.8848519097901</c:v>
                </c:pt>
                <c:pt idx="10514" formatCode="#,##0.0">
                  <c:v>16362.240467191201</c:v>
                </c:pt>
                <c:pt idx="10515" formatCode="#,##0.0">
                  <c:v>9963.6250043461405</c:v>
                </c:pt>
                <c:pt idx="10516" formatCode="#,##0.0">
                  <c:v>8910.0596821917297</c:v>
                </c:pt>
                <c:pt idx="10517" formatCode="#,##0.0">
                  <c:v>9507.3945057483306</c:v>
                </c:pt>
                <c:pt idx="10518" formatCode="#,##0.0">
                  <c:v>9040.7541738395194</c:v>
                </c:pt>
                <c:pt idx="10519" formatCode="#,##0.0">
                  <c:v>13753.5452258977</c:v>
                </c:pt>
                <c:pt idx="10520" formatCode="#,##0.0">
                  <c:v>9427.4765248051699</c:v>
                </c:pt>
                <c:pt idx="10521" formatCode="#,##0.0">
                  <c:v>9725.9865387593509</c:v>
                </c:pt>
                <c:pt idx="10522" formatCode="#,##0.0">
                  <c:v>11320.313858059</c:v>
                </c:pt>
                <c:pt idx="10523" formatCode="#,##0.0">
                  <c:v>16744.950850191799</c:v>
                </c:pt>
                <c:pt idx="10524" formatCode="#,##0.0">
                  <c:v>11299.542713269901</c:v>
                </c:pt>
                <c:pt idx="10525" formatCode="#,##0.0">
                  <c:v>8275.2395097876306</c:v>
                </c:pt>
                <c:pt idx="10526" formatCode="#,##0.0">
                  <c:v>9708.6263932470501</c:v>
                </c:pt>
                <c:pt idx="10527" formatCode="#,##0.0">
                  <c:v>12251.8606567276</c:v>
                </c:pt>
                <c:pt idx="10528" formatCode="#,##0.0">
                  <c:v>13487.624638162801</c:v>
                </c:pt>
                <c:pt idx="10529" formatCode="#,##0.0">
                  <c:v>11720.1113446615</c:v>
                </c:pt>
                <c:pt idx="10530" formatCode="#,##0.0">
                  <c:v>10940.7467807542</c:v>
                </c:pt>
                <c:pt idx="10531" formatCode="#,##0.0">
                  <c:v>10148.9335554803</c:v>
                </c:pt>
                <c:pt idx="10532" formatCode="#,##0.0">
                  <c:v>10129.970415359099</c:v>
                </c:pt>
                <c:pt idx="10533" formatCode="#,##0.0">
                  <c:v>9675.6114697097601</c:v>
                </c:pt>
                <c:pt idx="10534" formatCode="#,##0.0">
                  <c:v>9815.3023752517202</c:v>
                </c:pt>
                <c:pt idx="10535" formatCode="#,##0.0">
                  <c:v>8802.0212737048405</c:v>
                </c:pt>
                <c:pt idx="10536" formatCode="#,##0.0">
                  <c:v>13156.758782745101</c:v>
                </c:pt>
                <c:pt idx="10537" formatCode="#,##0.0">
                  <c:v>8753.8055564610404</c:v>
                </c:pt>
                <c:pt idx="10538" formatCode="#,##0.0">
                  <c:v>11234.051872723099</c:v>
                </c:pt>
                <c:pt idx="10539" formatCode="#,##0.0">
                  <c:v>12177.3162027402</c:v>
                </c:pt>
                <c:pt idx="10540" formatCode="#,##0.0">
                  <c:v>10257.6075493977</c:v>
                </c:pt>
                <c:pt idx="10541" formatCode="#,##0.0">
                  <c:v>10472.1513475925</c:v>
                </c:pt>
                <c:pt idx="10542" formatCode="#,##0.0">
                  <c:v>8998.1939363468191</c:v>
                </c:pt>
                <c:pt idx="10543" formatCode="#,##0.0">
                  <c:v>17863.0279165703</c:v>
                </c:pt>
                <c:pt idx="10544" formatCode="#,##0.0">
                  <c:v>10398.2878152256</c:v>
                </c:pt>
                <c:pt idx="10545" formatCode="#,##0.0">
                  <c:v>8413.9255086203502</c:v>
                </c:pt>
                <c:pt idx="10546" formatCode="#,##0.0">
                  <c:v>12182.2997950507</c:v>
                </c:pt>
                <c:pt idx="10547" formatCode="#,##0.0">
                  <c:v>10956.849096871099</c:v>
                </c:pt>
                <c:pt idx="10548" formatCode="#,##0.0">
                  <c:v>12417.3780086273</c:v>
                </c:pt>
                <c:pt idx="10549" formatCode="#,##0.0">
                  <c:v>8934.9865953674198</c:v>
                </c:pt>
                <c:pt idx="10550" formatCode="#,##0.0">
                  <c:v>13292.0260916181</c:v>
                </c:pt>
                <c:pt idx="10551" formatCode="#,##0.0">
                  <c:v>12608.735866459199</c:v>
                </c:pt>
                <c:pt idx="10552" formatCode="#,##0.0">
                  <c:v>10736.217040125201</c:v>
                </c:pt>
                <c:pt idx="10553" formatCode="#,##0.0">
                  <c:v>11642.886418223099</c:v>
                </c:pt>
                <c:pt idx="10554" formatCode="#,##0.0">
                  <c:v>9405.7909400124809</c:v>
                </c:pt>
                <c:pt idx="10555" formatCode="#,##0.0">
                  <c:v>11148.885922027601</c:v>
                </c:pt>
                <c:pt idx="10556" formatCode="#,##0.0">
                  <c:v>9945.3848973413096</c:v>
                </c:pt>
                <c:pt idx="10557" formatCode="#,##0.0">
                  <c:v>8338.6403953422196</c:v>
                </c:pt>
                <c:pt idx="10558" formatCode="#,##0.0">
                  <c:v>11747.3402352913</c:v>
                </c:pt>
                <c:pt idx="10559" formatCode="#,##0.0">
                  <c:v>13414.3494929153</c:v>
                </c:pt>
                <c:pt idx="10560" formatCode="#,##0.0">
                  <c:v>13355.626874415901</c:v>
                </c:pt>
                <c:pt idx="10561" formatCode="#,##0.0">
                  <c:v>10028.65547258</c:v>
                </c:pt>
                <c:pt idx="10562" formatCode="#,##0.0">
                  <c:v>10520.5453815072</c:v>
                </c:pt>
                <c:pt idx="10563" formatCode="#,##0.0">
                  <c:v>8978.0414438997395</c:v>
                </c:pt>
                <c:pt idx="10564" formatCode="#,##0.0">
                  <c:v>10174.476298411701</c:v>
                </c:pt>
                <c:pt idx="10565" formatCode="#,##0.0">
                  <c:v>8640.0896118867095</c:v>
                </c:pt>
                <c:pt idx="10566" formatCode="#,##0.0">
                  <c:v>8887.5534756602301</c:v>
                </c:pt>
                <c:pt idx="10567" formatCode="#,##0.0">
                  <c:v>12663.452006796901</c:v>
                </c:pt>
                <c:pt idx="10568" formatCode="#,##0.0">
                  <c:v>10990.9228707359</c:v>
                </c:pt>
                <c:pt idx="10569" formatCode="#,##0.0">
                  <c:v>10998.865973116701</c:v>
                </c:pt>
                <c:pt idx="10570" formatCode="#,##0.0">
                  <c:v>9780.2332811485503</c:v>
                </c:pt>
                <c:pt idx="10571" formatCode="#,##0.0">
                  <c:v>10041.771196883399</c:v>
                </c:pt>
                <c:pt idx="10572" formatCode="#,##0.0">
                  <c:v>13520.623918101001</c:v>
                </c:pt>
                <c:pt idx="10573" formatCode="#,##0.0">
                  <c:v>15030.261508186801</c:v>
                </c:pt>
                <c:pt idx="10574" formatCode="#,##0.0">
                  <c:v>11573.924906742701</c:v>
                </c:pt>
                <c:pt idx="10575" formatCode="#,##0.0">
                  <c:v>12856.785332736499</c:v>
                </c:pt>
                <c:pt idx="10576" formatCode="#,##0.0">
                  <c:v>11897.6149845856</c:v>
                </c:pt>
                <c:pt idx="10577" formatCode="#,##0.0">
                  <c:v>9944.9687538624894</c:v>
                </c:pt>
                <c:pt idx="10578" formatCode="#,##0.0">
                  <c:v>18094.825495057401</c:v>
                </c:pt>
                <c:pt idx="10579" formatCode="#,##0.0">
                  <c:v>10234.913378986699</c:v>
                </c:pt>
                <c:pt idx="10580" formatCode="#,##0.0">
                  <c:v>11016.963248141899</c:v>
                </c:pt>
                <c:pt idx="10581" formatCode="#,##0.0">
                  <c:v>8466.4923019444195</c:v>
                </c:pt>
                <c:pt idx="10582" formatCode="#,##0.0">
                  <c:v>9374.8170682758791</c:v>
                </c:pt>
                <c:pt idx="10583" formatCode="#,##0.0">
                  <c:v>11058.8904047123</c:v>
                </c:pt>
                <c:pt idx="10584" formatCode="#,##0.0">
                  <c:v>8461.4775430281607</c:v>
                </c:pt>
                <c:pt idx="10585" formatCode="#,##0.0">
                  <c:v>9613.9237346379196</c:v>
                </c:pt>
                <c:pt idx="10586" formatCode="#,##0.0">
                  <c:v>8636.4043333775608</c:v>
                </c:pt>
                <c:pt idx="10587" formatCode="#,##0.0">
                  <c:v>9771.4686777549196</c:v>
                </c:pt>
                <c:pt idx="10588" formatCode="#,##0.0">
                  <c:v>8641.0874403361395</c:v>
                </c:pt>
                <c:pt idx="10589" formatCode="#,##0.0">
                  <c:v>11385.410764488601</c:v>
                </c:pt>
                <c:pt idx="10590" formatCode="#,##0.0">
                  <c:v>15886.0861638024</c:v>
                </c:pt>
                <c:pt idx="10591" formatCode="#,##0.0">
                  <c:v>10555.2530461023</c:v>
                </c:pt>
                <c:pt idx="10592" formatCode="#,##0.0">
                  <c:v>9064.0280200824</c:v>
                </c:pt>
                <c:pt idx="10593" formatCode="#,##0.0">
                  <c:v>8939.9405823431698</c:v>
                </c:pt>
                <c:pt idx="10594" formatCode="#,##0.0">
                  <c:v>15738.9452344315</c:v>
                </c:pt>
                <c:pt idx="10595" formatCode="#,##0.0">
                  <c:v>9143.7186325099501</c:v>
                </c:pt>
                <c:pt idx="10596" formatCode="#,##0.0">
                  <c:v>13501.961127890399</c:v>
                </c:pt>
                <c:pt idx="10597" formatCode="#,##0.0">
                  <c:v>9706.1093114787891</c:v>
                </c:pt>
                <c:pt idx="10598" formatCode="#,##0.0">
                  <c:v>9230.3910647661796</c:v>
                </c:pt>
                <c:pt idx="10599" formatCode="#,##0.0">
                  <c:v>8333.3747272660094</c:v>
                </c:pt>
                <c:pt idx="10600" formatCode="#,##0.0">
                  <c:v>8792.8547423854707</c:v>
                </c:pt>
                <c:pt idx="10601" formatCode="#,##0.0">
                  <c:v>10897.2313273657</c:v>
                </c:pt>
                <c:pt idx="10602" formatCode="#,##0.0">
                  <c:v>13719.8400172478</c:v>
                </c:pt>
                <c:pt idx="10603" formatCode="#,##0.0">
                  <c:v>10440.823784771201</c:v>
                </c:pt>
                <c:pt idx="10604" formatCode="#,##0.0">
                  <c:v>8478.2712618814094</c:v>
                </c:pt>
                <c:pt idx="10605" formatCode="#,##0.0">
                  <c:v>10102.7310940067</c:v>
                </c:pt>
                <c:pt idx="10606" formatCode="#,##0.0">
                  <c:v>12303.2597139834</c:v>
                </c:pt>
                <c:pt idx="10607" formatCode="#,##0.0">
                  <c:v>9309.8853057919405</c:v>
                </c:pt>
                <c:pt idx="10608" formatCode="#,##0.0">
                  <c:v>10698.556686498399</c:v>
                </c:pt>
                <c:pt idx="10609" formatCode="#,##0.0">
                  <c:v>18136.553270331198</c:v>
                </c:pt>
                <c:pt idx="10610" formatCode="#,##0.0">
                  <c:v>12752.4834476939</c:v>
                </c:pt>
                <c:pt idx="10611" formatCode="#,##0.0">
                  <c:v>9992.2642159680108</c:v>
                </c:pt>
                <c:pt idx="10612" formatCode="#,##0.0">
                  <c:v>15659.7250658476</c:v>
                </c:pt>
                <c:pt idx="10613" formatCode="#,##0.0">
                  <c:v>11765.526534480499</c:v>
                </c:pt>
                <c:pt idx="10614" formatCode="#,##0.0">
                  <c:v>10517.691308097301</c:v>
                </c:pt>
                <c:pt idx="10615" formatCode="#,##0.0">
                  <c:v>12782.047368363301</c:v>
                </c:pt>
                <c:pt idx="10616" formatCode="#,##0.0">
                  <c:v>8794.1255365858906</c:v>
                </c:pt>
                <c:pt idx="10617" formatCode="#,##0.0">
                  <c:v>10278.5830816628</c:v>
                </c:pt>
                <c:pt idx="10618" formatCode="#,##0.0">
                  <c:v>10875.457230815</c:v>
                </c:pt>
                <c:pt idx="10619" formatCode="#,##0.0">
                  <c:v>11808.698423244099</c:v>
                </c:pt>
                <c:pt idx="10620" formatCode="#,##0.0">
                  <c:v>10590.3687842828</c:v>
                </c:pt>
                <c:pt idx="10621" formatCode="#,##0.0">
                  <c:v>17203.581408033599</c:v>
                </c:pt>
                <c:pt idx="10622" formatCode="#,##0.0">
                  <c:v>13192.912881175</c:v>
                </c:pt>
                <c:pt idx="10623" formatCode="#,##0.0">
                  <c:v>12027.7256861038</c:v>
                </c:pt>
                <c:pt idx="10624" formatCode="#,##0.0">
                  <c:v>8480.9777724619707</c:v>
                </c:pt>
                <c:pt idx="10625" formatCode="#,##0.0">
                  <c:v>11133.280257894599</c:v>
                </c:pt>
                <c:pt idx="10626" formatCode="#,##0.0">
                  <c:v>14742.934156318401</c:v>
                </c:pt>
                <c:pt idx="10627" formatCode="#,##0.0">
                  <c:v>8899.0087628584697</c:v>
                </c:pt>
                <c:pt idx="10628" formatCode="#,##0.0">
                  <c:v>13426.4998266487</c:v>
                </c:pt>
                <c:pt idx="10629" formatCode="#,##0.0">
                  <c:v>12391.0065161208</c:v>
                </c:pt>
                <c:pt idx="10630" formatCode="#,##0.0">
                  <c:v>8985.7635707921709</c:v>
                </c:pt>
                <c:pt idx="10631" formatCode="#,##0.0">
                  <c:v>9140.25394380328</c:v>
                </c:pt>
                <c:pt idx="10632" formatCode="#,##0.0">
                  <c:v>10887.8586794696</c:v>
                </c:pt>
                <c:pt idx="10633" formatCode="#,##0.0">
                  <c:v>11667.241527727399</c:v>
                </c:pt>
                <c:pt idx="10634" formatCode="#,##0.0">
                  <c:v>8988.1618116272602</c:v>
                </c:pt>
                <c:pt idx="10635" formatCode="#,##0.0">
                  <c:v>13222.5298372732</c:v>
                </c:pt>
                <c:pt idx="10636" formatCode="#,##0.0">
                  <c:v>9940.9316018291302</c:v>
                </c:pt>
                <c:pt idx="10637" formatCode="#,##0.0">
                  <c:v>8527.6315779017696</c:v>
                </c:pt>
                <c:pt idx="10638" formatCode="#,##0.0">
                  <c:v>12409.756947791</c:v>
                </c:pt>
                <c:pt idx="10639" formatCode="#,##0.0">
                  <c:v>8580.79843472424</c:v>
                </c:pt>
                <c:pt idx="10640" formatCode="#,##0.0">
                  <c:v>8370.0203379721297</c:v>
                </c:pt>
                <c:pt idx="10641" formatCode="#,##0.0">
                  <c:v>10874.311839395001</c:v>
                </c:pt>
                <c:pt idx="10642" formatCode="#,##0.0">
                  <c:v>9013.5047707594204</c:v>
                </c:pt>
                <c:pt idx="10643" formatCode="#,##0.0">
                  <c:v>8168.1667684665299</c:v>
                </c:pt>
                <c:pt idx="10644" formatCode="#,##0.0">
                  <c:v>8602.4821895827699</c:v>
                </c:pt>
                <c:pt idx="10645" formatCode="#,##0.0">
                  <c:v>9794.2664723170401</c:v>
                </c:pt>
                <c:pt idx="10646" formatCode="#,##0.0">
                  <c:v>8779.5127666053795</c:v>
                </c:pt>
                <c:pt idx="10647" formatCode="#,##0.0">
                  <c:v>10369.7024363036</c:v>
                </c:pt>
                <c:pt idx="10648" formatCode="#,##0.0">
                  <c:v>11447.8440145694</c:v>
                </c:pt>
                <c:pt idx="10649" formatCode="#,##0.0">
                  <c:v>9344.3013472275106</c:v>
                </c:pt>
                <c:pt idx="10650" formatCode="#,##0.0">
                  <c:v>13318.661526596699</c:v>
                </c:pt>
                <c:pt idx="10651" formatCode="#,##0.0">
                  <c:v>9567.6061024896098</c:v>
                </c:pt>
                <c:pt idx="10652" formatCode="#,##0.0">
                  <c:v>10212.320002528801</c:v>
                </c:pt>
                <c:pt idx="10653" formatCode="#,##0.0">
                  <c:v>8756.1097793730205</c:v>
                </c:pt>
                <c:pt idx="10654" formatCode="#,##0.0">
                  <c:v>14363.958871189199</c:v>
                </c:pt>
                <c:pt idx="10655" formatCode="#,##0.0">
                  <c:v>13548.638912935699</c:v>
                </c:pt>
                <c:pt idx="10656" formatCode="#,##0.0">
                  <c:v>9014.9494144302298</c:v>
                </c:pt>
                <c:pt idx="10657" formatCode="#,##0.0">
                  <c:v>15194.2599969601</c:v>
                </c:pt>
                <c:pt idx="10658" formatCode="#,##0.0">
                  <c:v>11188.592059333299</c:v>
                </c:pt>
                <c:pt idx="10659" formatCode="#,##0.0">
                  <c:v>15572.169433118899</c:v>
                </c:pt>
                <c:pt idx="10660" formatCode="#,##0.0">
                  <c:v>11934.607145833699</c:v>
                </c:pt>
                <c:pt idx="10661" formatCode="#,##0.0">
                  <c:v>8304.6527152221406</c:v>
                </c:pt>
                <c:pt idx="10662" formatCode="#,##0.0">
                  <c:v>8451.4552796222106</c:v>
                </c:pt>
                <c:pt idx="10663" formatCode="#,##0.0">
                  <c:v>11491.795040459599</c:v>
                </c:pt>
                <c:pt idx="10664" formatCode="#,##0.0">
                  <c:v>14084.8742924896</c:v>
                </c:pt>
                <c:pt idx="10665" formatCode="#,##0.0">
                  <c:v>9759.1271392252002</c:v>
                </c:pt>
                <c:pt idx="10666" formatCode="#,##0.0">
                  <c:v>8169.13238478936</c:v>
                </c:pt>
                <c:pt idx="10667" formatCode="#,##0.0">
                  <c:v>15471.4735451039</c:v>
                </c:pt>
                <c:pt idx="10668" formatCode="#,##0.0">
                  <c:v>11395.6999917292</c:v>
                </c:pt>
                <c:pt idx="10669" formatCode="#,##0.0">
                  <c:v>15525.744276023201</c:v>
                </c:pt>
                <c:pt idx="10670" formatCode="#,##0.0">
                  <c:v>8635.7611380079197</c:v>
                </c:pt>
                <c:pt idx="10671" formatCode="#,##0.0">
                  <c:v>9837.6156040317692</c:v>
                </c:pt>
                <c:pt idx="10672" formatCode="#,##0.0">
                  <c:v>9398.8299701816395</c:v>
                </c:pt>
                <c:pt idx="10673" formatCode="#,##0.0">
                  <c:v>11972.2251895097</c:v>
                </c:pt>
                <c:pt idx="10674" formatCode="#,##0.0">
                  <c:v>11665.121120186501</c:v>
                </c:pt>
                <c:pt idx="10675" formatCode="#,##0.0">
                  <c:v>8703.6586912966704</c:v>
                </c:pt>
                <c:pt idx="10676" formatCode="#,##0.0">
                  <c:v>9904.9229245466704</c:v>
                </c:pt>
                <c:pt idx="10677" formatCode="#,##0.0">
                  <c:v>10113.3450677854</c:v>
                </c:pt>
                <c:pt idx="10678" formatCode="#,##0.0">
                  <c:v>13283.010309974399</c:v>
                </c:pt>
                <c:pt idx="10679" formatCode="#,##0.0">
                  <c:v>11785.4439195221</c:v>
                </c:pt>
                <c:pt idx="10680" formatCode="#,##0.0">
                  <c:v>8195.6086232753805</c:v>
                </c:pt>
                <c:pt idx="10681" formatCode="#,##0.0">
                  <c:v>8365.2588883031203</c:v>
                </c:pt>
                <c:pt idx="10682" formatCode="#,##0.0">
                  <c:v>11096.0923397975</c:v>
                </c:pt>
                <c:pt idx="10683" formatCode="#,##0.0">
                  <c:v>17350.432822565999</c:v>
                </c:pt>
                <c:pt idx="10684" formatCode="#,##0.0">
                  <c:v>10467.828607101999</c:v>
                </c:pt>
                <c:pt idx="10685" formatCode="#,##0.0">
                  <c:v>11642.022710532799</c:v>
                </c:pt>
                <c:pt idx="10686" formatCode="#,##0.0">
                  <c:v>10755.494708476101</c:v>
                </c:pt>
                <c:pt idx="10687" formatCode="#,##0.0">
                  <c:v>9629.0475528848801</c:v>
                </c:pt>
                <c:pt idx="10688" formatCode="#,##0.0">
                  <c:v>12081.1675650044</c:v>
                </c:pt>
                <c:pt idx="10689" formatCode="#,##0.0">
                  <c:v>8583.5213751462106</c:v>
                </c:pt>
                <c:pt idx="10690" formatCode="#,##0.0">
                  <c:v>9539.2726148687998</c:v>
                </c:pt>
                <c:pt idx="10691" formatCode="#,##0.0">
                  <c:v>10658.9458768886</c:v>
                </c:pt>
                <c:pt idx="10692" formatCode="#,##0.0">
                  <c:v>9996.3473311632206</c:v>
                </c:pt>
                <c:pt idx="10693" formatCode="#,##0.0">
                  <c:v>8780.2709415788395</c:v>
                </c:pt>
                <c:pt idx="10694" formatCode="#,##0.0">
                  <c:v>9010.2313771505305</c:v>
                </c:pt>
                <c:pt idx="10695" formatCode="#,##0.0">
                  <c:v>10595.541288284099</c:v>
                </c:pt>
                <c:pt idx="10696" formatCode="#,##0.0">
                  <c:v>12625.6625301321</c:v>
                </c:pt>
                <c:pt idx="10697" formatCode="#,##0.0">
                  <c:v>9329.43076087605</c:v>
                </c:pt>
                <c:pt idx="10698" formatCode="#,##0.0">
                  <c:v>8657.6403050252302</c:v>
                </c:pt>
                <c:pt idx="10699" formatCode="#,##0.0">
                  <c:v>12953.076689227801</c:v>
                </c:pt>
                <c:pt idx="10700" formatCode="#,##0.0">
                  <c:v>13769.834232913399</c:v>
                </c:pt>
                <c:pt idx="10701" formatCode="#,##0.0">
                  <c:v>9104.0029429430906</c:v>
                </c:pt>
                <c:pt idx="10702" formatCode="#,##0.0">
                  <c:v>9620.1858313241391</c:v>
                </c:pt>
                <c:pt idx="10703" formatCode="#,##0.0">
                  <c:v>13918.075583853501</c:v>
                </c:pt>
                <c:pt idx="10704" formatCode="#,##0.0">
                  <c:v>9124.7083977995098</c:v>
                </c:pt>
                <c:pt idx="10705" formatCode="#,##0.0">
                  <c:v>15567.6192863161</c:v>
                </c:pt>
                <c:pt idx="10706" formatCode="#,##0.0">
                  <c:v>9645.0660907769307</c:v>
                </c:pt>
                <c:pt idx="10707" formatCode="#,##0.0">
                  <c:v>9330.8303489212904</c:v>
                </c:pt>
                <c:pt idx="10708" formatCode="#,##0.0">
                  <c:v>8736.52187768146</c:v>
                </c:pt>
                <c:pt idx="10709" formatCode="#,##0.0">
                  <c:v>11760.535186044101</c:v>
                </c:pt>
                <c:pt idx="10710" formatCode="#,##0.0">
                  <c:v>8634.9342946993693</c:v>
                </c:pt>
                <c:pt idx="10711" formatCode="#,##0.0">
                  <c:v>11988.812589842601</c:v>
                </c:pt>
                <c:pt idx="10712" formatCode="#,##0.0">
                  <c:v>8685.3975321617399</c:v>
                </c:pt>
                <c:pt idx="10713" formatCode="#,##0.0">
                  <c:v>12080.369024223601</c:v>
                </c:pt>
                <c:pt idx="10714" formatCode="#,##0.0">
                  <c:v>9164.2515646760603</c:v>
                </c:pt>
                <c:pt idx="10715" formatCode="#,##0.0">
                  <c:v>15391.937249905401</c:v>
                </c:pt>
                <c:pt idx="10716" formatCode="#,##0.0">
                  <c:v>8161.8559650366897</c:v>
                </c:pt>
                <c:pt idx="10717" formatCode="#,##0.0">
                  <c:v>11414.780720373999</c:v>
                </c:pt>
                <c:pt idx="10718" formatCode="#,##0.0">
                  <c:v>10838.586457691699</c:v>
                </c:pt>
                <c:pt idx="10719" formatCode="#,##0.0">
                  <c:v>9971.8665984503496</c:v>
                </c:pt>
                <c:pt idx="10720" formatCode="#,##0.0">
                  <c:v>12550.888383227801</c:v>
                </c:pt>
                <c:pt idx="10721" formatCode="#,##0.0">
                  <c:v>8894.4404056217609</c:v>
                </c:pt>
                <c:pt idx="10722" formatCode="#,##0.0">
                  <c:v>8224.8389652868991</c:v>
                </c:pt>
                <c:pt idx="10723" formatCode="#,##0.0">
                  <c:v>10998.129360949</c:v>
                </c:pt>
                <c:pt idx="10724" formatCode="#,##0.0">
                  <c:v>10275.530755641999</c:v>
                </c:pt>
                <c:pt idx="10725" formatCode="#,##0.0">
                  <c:v>13462.2011128507</c:v>
                </c:pt>
                <c:pt idx="10726" formatCode="#,##0.0">
                  <c:v>8512.7503634050809</c:v>
                </c:pt>
                <c:pt idx="10727" formatCode="#,##0.0">
                  <c:v>9092.8311333308993</c:v>
                </c:pt>
                <c:pt idx="10728" formatCode="#,##0.0">
                  <c:v>11056.6706967357</c:v>
                </c:pt>
                <c:pt idx="10729" formatCode="#,##0.0">
                  <c:v>10603.3171808223</c:v>
                </c:pt>
                <c:pt idx="10730" formatCode="#,##0.0">
                  <c:v>14440.1564849028</c:v>
                </c:pt>
                <c:pt idx="10731" formatCode="#,##0.0">
                  <c:v>9890.5079648491392</c:v>
                </c:pt>
                <c:pt idx="10732" formatCode="#,##0.0">
                  <c:v>14462.581396236899</c:v>
                </c:pt>
                <c:pt idx="10733" formatCode="#,##0.0">
                  <c:v>9314.8227825818394</c:v>
                </c:pt>
                <c:pt idx="10734" formatCode="#,##0.0">
                  <c:v>9617.5478840130309</c:v>
                </c:pt>
                <c:pt idx="10735" formatCode="#,##0.0">
                  <c:v>8766.0452918009396</c:v>
                </c:pt>
                <c:pt idx="10736" formatCode="#,##0.0">
                  <c:v>20459.3863033866</c:v>
                </c:pt>
                <c:pt idx="10737" formatCode="#,##0.0">
                  <c:v>9142.4857621157007</c:v>
                </c:pt>
                <c:pt idx="10738" formatCode="#,##0.0">
                  <c:v>8188.8167202702198</c:v>
                </c:pt>
                <c:pt idx="10739" formatCode="#,##0.0">
                  <c:v>9627.7366935893097</c:v>
                </c:pt>
                <c:pt idx="10740" formatCode="#,##0.0">
                  <c:v>8968.4350604369793</c:v>
                </c:pt>
                <c:pt idx="10741" formatCode="#,##0.0">
                  <c:v>11569.6050072052</c:v>
                </c:pt>
                <c:pt idx="10742" formatCode="#,##0.0">
                  <c:v>9543.0973149872607</c:v>
                </c:pt>
                <c:pt idx="10743" formatCode="#,##0.0">
                  <c:v>8476.80158266748</c:v>
                </c:pt>
                <c:pt idx="10744" formatCode="#,##0.0">
                  <c:v>9464.2188876639902</c:v>
                </c:pt>
                <c:pt idx="10745" formatCode="#,##0.0">
                  <c:v>8568.3820565546503</c:v>
                </c:pt>
                <c:pt idx="10746" formatCode="#,##0.0">
                  <c:v>9822.6212778588706</c:v>
                </c:pt>
                <c:pt idx="10747" formatCode="#,##0.0">
                  <c:v>9257.4034387245392</c:v>
                </c:pt>
                <c:pt idx="10748" formatCode="#,##0.0">
                  <c:v>13813.8629590622</c:v>
                </c:pt>
                <c:pt idx="10749" formatCode="#,##0.0">
                  <c:v>8669.9919571467799</c:v>
                </c:pt>
                <c:pt idx="10750" formatCode="#,##0.0">
                  <c:v>15382.727712910801</c:v>
                </c:pt>
                <c:pt idx="10751" formatCode="#,##0.0">
                  <c:v>9515.9144194570108</c:v>
                </c:pt>
                <c:pt idx="10752" formatCode="#,##0.0">
                  <c:v>11630.4830688045</c:v>
                </c:pt>
                <c:pt idx="10753" formatCode="#,##0.0">
                  <c:v>9555.7677583096902</c:v>
                </c:pt>
                <c:pt idx="10754" formatCode="#,##0.0">
                  <c:v>15166.2781004152</c:v>
                </c:pt>
                <c:pt idx="10755" formatCode="#,##0.0">
                  <c:v>8857.7103342164792</c:v>
                </c:pt>
                <c:pt idx="10756" formatCode="#,##0.0">
                  <c:v>14607.3533620607</c:v>
                </c:pt>
                <c:pt idx="10757" formatCode="#,##0.0">
                  <c:v>12279.0568632962</c:v>
                </c:pt>
                <c:pt idx="10758" formatCode="#,##0.0">
                  <c:v>10295.503215978501</c:v>
                </c:pt>
                <c:pt idx="10759" formatCode="#,##0.0">
                  <c:v>10412.0334950746</c:v>
                </c:pt>
                <c:pt idx="10760" formatCode="#,##0.0">
                  <c:v>9865.7651616522999</c:v>
                </c:pt>
                <c:pt idx="10761" formatCode="#,##0.0">
                  <c:v>13343.044127429301</c:v>
                </c:pt>
                <c:pt idx="10762" formatCode="#,##0.0">
                  <c:v>13240.0317439062</c:v>
                </c:pt>
                <c:pt idx="10763" formatCode="#,##0.0">
                  <c:v>10366.1820604811</c:v>
                </c:pt>
                <c:pt idx="10764" formatCode="#,##0.0">
                  <c:v>12900.9836770246</c:v>
                </c:pt>
                <c:pt idx="10765" formatCode="#,##0.0">
                  <c:v>13242.600373094399</c:v>
                </c:pt>
                <c:pt idx="10766" formatCode="#,##0.0">
                  <c:v>13242.871545350201</c:v>
                </c:pt>
                <c:pt idx="10767" formatCode="#,##0.0">
                  <c:v>9114.8362340590702</c:v>
                </c:pt>
                <c:pt idx="10768" formatCode="#,##0.0">
                  <c:v>8524.1040521221894</c:v>
                </c:pt>
                <c:pt idx="10769" formatCode="#,##0.0">
                  <c:v>8851.9350449869307</c:v>
                </c:pt>
                <c:pt idx="10770" formatCode="#,##0.0">
                  <c:v>8253.96253393609</c:v>
                </c:pt>
                <c:pt idx="10771" formatCode="#,##0.0">
                  <c:v>10501.5821101743</c:v>
                </c:pt>
                <c:pt idx="10772" formatCode="#,##0.0">
                  <c:v>15782.969662547101</c:v>
                </c:pt>
                <c:pt idx="10773" formatCode="#,##0.0">
                  <c:v>13451.8171687867</c:v>
                </c:pt>
                <c:pt idx="10774" formatCode="#,##0.0">
                  <c:v>10937.0045656526</c:v>
                </c:pt>
                <c:pt idx="10775" formatCode="#,##0.0">
                  <c:v>15176.257614480401</c:v>
                </c:pt>
                <c:pt idx="10776" formatCode="#,##0.0">
                  <c:v>8985.3559613662492</c:v>
                </c:pt>
                <c:pt idx="10777" formatCode="#,##0.0">
                  <c:v>9590.8793118389494</c:v>
                </c:pt>
                <c:pt idx="10778" formatCode="#,##0.0">
                  <c:v>8460.36107499217</c:v>
                </c:pt>
                <c:pt idx="10779" formatCode="#,##0.0">
                  <c:v>13678.7298856421</c:v>
                </c:pt>
                <c:pt idx="10780" formatCode="#,##0.0">
                  <c:v>23312.136414718399</c:v>
                </c:pt>
                <c:pt idx="10781" formatCode="#,##0.0">
                  <c:v>8759.1858838535809</c:v>
                </c:pt>
                <c:pt idx="10782" formatCode="#,##0.0">
                  <c:v>8456.1326869654495</c:v>
                </c:pt>
                <c:pt idx="10783" formatCode="#,##0.0">
                  <c:v>9053.7457726193297</c:v>
                </c:pt>
                <c:pt idx="10784" formatCode="#,##0.0">
                  <c:v>15037.9810272577</c:v>
                </c:pt>
                <c:pt idx="10785" formatCode="#,##0.0">
                  <c:v>13094.2787336621</c:v>
                </c:pt>
                <c:pt idx="10786" formatCode="#,##0.0">
                  <c:v>10549.5315456598</c:v>
                </c:pt>
                <c:pt idx="10787" formatCode="#,##0.0">
                  <c:v>11526.7939107565</c:v>
                </c:pt>
                <c:pt idx="10788" formatCode="#,##0.0">
                  <c:v>12523.426626647401</c:v>
                </c:pt>
                <c:pt idx="10789" formatCode="#,##0.0">
                  <c:v>9292.68816457106</c:v>
                </c:pt>
                <c:pt idx="10790" formatCode="#,##0.0">
                  <c:v>8349.7376314267494</c:v>
                </c:pt>
                <c:pt idx="10791" formatCode="#,##0.0">
                  <c:v>10487.84281905</c:v>
                </c:pt>
                <c:pt idx="10792" formatCode="#,##0.0">
                  <c:v>13699.6696112587</c:v>
                </c:pt>
                <c:pt idx="10793" formatCode="#,##0.0">
                  <c:v>12469.154978803501</c:v>
                </c:pt>
                <c:pt idx="10794" formatCode="#,##0.0">
                  <c:v>11104.9952405316</c:v>
                </c:pt>
                <c:pt idx="10795" formatCode="#,##0.0">
                  <c:v>9830.4452414039206</c:v>
                </c:pt>
                <c:pt idx="10796" formatCode="#,##0.0">
                  <c:v>15084.686254246501</c:v>
                </c:pt>
                <c:pt idx="10797" formatCode="#,##0.0">
                  <c:v>14481.2571096062</c:v>
                </c:pt>
                <c:pt idx="10798" formatCode="#,##0.0">
                  <c:v>14920.034191783099</c:v>
                </c:pt>
                <c:pt idx="10799" formatCode="#,##0.0">
                  <c:v>23137.800479035599</c:v>
                </c:pt>
                <c:pt idx="10800" formatCode="#,##0.0">
                  <c:v>13131.3776108987</c:v>
                </c:pt>
                <c:pt idx="10801" formatCode="#,##0.0">
                  <c:v>8706.9120138237595</c:v>
                </c:pt>
                <c:pt idx="10802" formatCode="#,##0.0">
                  <c:v>10084.2488286182</c:v>
                </c:pt>
                <c:pt idx="10803" formatCode="#,##0.0">
                  <c:v>9996.9851426578698</c:v>
                </c:pt>
                <c:pt idx="10804" formatCode="#,##0.0">
                  <c:v>8907.4663205778506</c:v>
                </c:pt>
                <c:pt idx="10805" formatCode="#,##0.0">
                  <c:v>11396.662443142301</c:v>
                </c:pt>
                <c:pt idx="10806" formatCode="#,##0.0">
                  <c:v>9559.3399623321293</c:v>
                </c:pt>
                <c:pt idx="10807" formatCode="#,##0.0">
                  <c:v>11712.577614093199</c:v>
                </c:pt>
                <c:pt idx="10808" formatCode="#,##0.0">
                  <c:v>9333.8010003386898</c:v>
                </c:pt>
                <c:pt idx="10809" formatCode="#,##0.0">
                  <c:v>11743.849394646701</c:v>
                </c:pt>
                <c:pt idx="10810" formatCode="#,##0.0">
                  <c:v>8762.79551684324</c:v>
                </c:pt>
                <c:pt idx="10811" formatCode="#,##0.0">
                  <c:v>9465.4237887899508</c:v>
                </c:pt>
                <c:pt idx="10812" formatCode="#,##0.0">
                  <c:v>10544.0580175961</c:v>
                </c:pt>
                <c:pt idx="10813" formatCode="#,##0.0">
                  <c:v>9959.7018856780196</c:v>
                </c:pt>
                <c:pt idx="10814" formatCode="#,##0.0">
                  <c:v>11904.832151119101</c:v>
                </c:pt>
                <c:pt idx="10815" formatCode="#,##0.0">
                  <c:v>9343.0171209227501</c:v>
                </c:pt>
                <c:pt idx="10816" formatCode="#,##0.0">
                  <c:v>15489.399973625899</c:v>
                </c:pt>
                <c:pt idx="10817" formatCode="#,##0.0">
                  <c:v>8423.1282201124995</c:v>
                </c:pt>
                <c:pt idx="10818" formatCode="#,##0.0">
                  <c:v>8636.6935799133098</c:v>
                </c:pt>
                <c:pt idx="10819" formatCode="#,##0.0">
                  <c:v>8166.7679541435</c:v>
                </c:pt>
                <c:pt idx="10820" formatCode="#,##0.0">
                  <c:v>8321.6590331841107</c:v>
                </c:pt>
                <c:pt idx="10821" formatCode="#,##0.0">
                  <c:v>9469.3277437639899</c:v>
                </c:pt>
                <c:pt idx="10822" formatCode="#,##0.0">
                  <c:v>10711.9274169484</c:v>
                </c:pt>
                <c:pt idx="10823" formatCode="#,##0.0">
                  <c:v>15306.835195170101</c:v>
                </c:pt>
                <c:pt idx="10824" formatCode="#,##0.0">
                  <c:v>8404.9899280185491</c:v>
                </c:pt>
                <c:pt idx="10825" formatCode="#,##0.0">
                  <c:v>10285.959612106801</c:v>
                </c:pt>
                <c:pt idx="10826" formatCode="#,##0.0">
                  <c:v>9697.6231650003992</c:v>
                </c:pt>
                <c:pt idx="10827" formatCode="#,##0.0">
                  <c:v>13456.709375504601</c:v>
                </c:pt>
                <c:pt idx="10828" formatCode="#,##0.0">
                  <c:v>9043.0125925802895</c:v>
                </c:pt>
                <c:pt idx="10829" formatCode="#,##0.0">
                  <c:v>9161.3528502212303</c:v>
                </c:pt>
                <c:pt idx="10830" formatCode="#,##0.0">
                  <c:v>8771.6801842629902</c:v>
                </c:pt>
                <c:pt idx="10831" formatCode="#,##0.0">
                  <c:v>14796.0064902143</c:v>
                </c:pt>
                <c:pt idx="10832" formatCode="#,##0.0">
                  <c:v>8325.6835555759608</c:v>
                </c:pt>
                <c:pt idx="10833" formatCode="#,##0.0">
                  <c:v>10267.0843252987</c:v>
                </c:pt>
                <c:pt idx="10834" formatCode="#,##0.0">
                  <c:v>13838.716483865701</c:v>
                </c:pt>
                <c:pt idx="10835" formatCode="#,##0.0">
                  <c:v>10655.3765613962</c:v>
                </c:pt>
                <c:pt idx="10836" formatCode="#,##0.0">
                  <c:v>9504.7148776101203</c:v>
                </c:pt>
                <c:pt idx="10837" formatCode="#,##0.0">
                  <c:v>12383.386947270699</c:v>
                </c:pt>
                <c:pt idx="10838" formatCode="#,##0.0">
                  <c:v>9870.98674421947</c:v>
                </c:pt>
                <c:pt idx="10839" formatCode="#,##0.0">
                  <c:v>10324.160715855</c:v>
                </c:pt>
                <c:pt idx="10840" formatCode="#,##0.0">
                  <c:v>15204.3313752062</c:v>
                </c:pt>
                <c:pt idx="10841" formatCode="#,##0.0">
                  <c:v>13107.1988859004</c:v>
                </c:pt>
                <c:pt idx="10842" formatCode="#,##0.0">
                  <c:v>11115.584632103</c:v>
                </c:pt>
                <c:pt idx="10843" formatCode="#,##0.0">
                  <c:v>11453.8875248974</c:v>
                </c:pt>
                <c:pt idx="10844" formatCode="#,##0.0">
                  <c:v>10193.6527252253</c:v>
                </c:pt>
                <c:pt idx="10845" formatCode="#,##0.0">
                  <c:v>8684.1350817363</c:v>
                </c:pt>
                <c:pt idx="10846" formatCode="#,##0.0">
                  <c:v>8560.0275555040498</c:v>
                </c:pt>
                <c:pt idx="10847" formatCode="#,##0.0">
                  <c:v>10158.1638094593</c:v>
                </c:pt>
                <c:pt idx="10848" formatCode="#,##0.0">
                  <c:v>10320.2565292905</c:v>
                </c:pt>
                <c:pt idx="10849" formatCode="#,##0.0">
                  <c:v>8383.3265133822097</c:v>
                </c:pt>
                <c:pt idx="10850" formatCode="#,##0.0">
                  <c:v>10671.3467301862</c:v>
                </c:pt>
                <c:pt idx="10851" formatCode="#,##0.0">
                  <c:v>8261.2278203758397</c:v>
                </c:pt>
                <c:pt idx="10852" formatCode="#,##0.0">
                  <c:v>8783.4471275419201</c:v>
                </c:pt>
                <c:pt idx="10853" formatCode="#,##0.0">
                  <c:v>11296.0977769085</c:v>
                </c:pt>
                <c:pt idx="10854" formatCode="#,##0.0">
                  <c:v>9746.5284616721692</c:v>
                </c:pt>
                <c:pt idx="10855" formatCode="#,##0.0">
                  <c:v>8882.9648071145093</c:v>
                </c:pt>
                <c:pt idx="10856" formatCode="#,##0.0">
                  <c:v>12520.347598472599</c:v>
                </c:pt>
                <c:pt idx="10857" formatCode="#,##0.0">
                  <c:v>9806.2707549183197</c:v>
                </c:pt>
                <c:pt idx="10858" formatCode="#,##0.0">
                  <c:v>8471.6803799860609</c:v>
                </c:pt>
                <c:pt idx="10859" formatCode="#,##0.0">
                  <c:v>8716.7852776184609</c:v>
                </c:pt>
                <c:pt idx="10860" formatCode="#,##0.0">
                  <c:v>10906.904324759</c:v>
                </c:pt>
                <c:pt idx="10861" formatCode="#,##0.0">
                  <c:v>11317.4489233229</c:v>
                </c:pt>
                <c:pt idx="10862" formatCode="#,##0.0">
                  <c:v>8466.2973020789796</c:v>
                </c:pt>
                <c:pt idx="10863" formatCode="#,##0.0">
                  <c:v>8599.6489190084994</c:v>
                </c:pt>
                <c:pt idx="10864" formatCode="#,##0.0">
                  <c:v>13145.029630790799</c:v>
                </c:pt>
                <c:pt idx="10865" formatCode="#,##0.0">
                  <c:v>9039.2174810728193</c:v>
                </c:pt>
                <c:pt idx="10866" formatCode="#,##0.0">
                  <c:v>12367.0381569938</c:v>
                </c:pt>
                <c:pt idx="10867" formatCode="#,##0.0">
                  <c:v>10898.0311811708</c:v>
                </c:pt>
                <c:pt idx="10868" formatCode="#,##0.0">
                  <c:v>11635.137394285501</c:v>
                </c:pt>
                <c:pt idx="10869" formatCode="#,##0.0">
                  <c:v>9510.2570828681291</c:v>
                </c:pt>
                <c:pt idx="10870" formatCode="#,##0.0">
                  <c:v>10561.332284050801</c:v>
                </c:pt>
                <c:pt idx="10871" formatCode="#,##0.0">
                  <c:v>10375.9247567728</c:v>
                </c:pt>
                <c:pt idx="10872" formatCode="#,##0.0">
                  <c:v>8362.4765216124397</c:v>
                </c:pt>
                <c:pt idx="10873" formatCode="#,##0.0">
                  <c:v>9689.5614381311098</c:v>
                </c:pt>
                <c:pt idx="10874" formatCode="#,##0.0">
                  <c:v>10842.8361629547</c:v>
                </c:pt>
                <c:pt idx="10875" formatCode="#,##0.0">
                  <c:v>8589.9337923561197</c:v>
                </c:pt>
                <c:pt idx="10876" formatCode="#,##0.0">
                  <c:v>10194.372310934201</c:v>
                </c:pt>
                <c:pt idx="10877" formatCode="#,##0.0">
                  <c:v>11458.659051876401</c:v>
                </c:pt>
                <c:pt idx="10878" formatCode="#,##0.0">
                  <c:v>9543.8387210277397</c:v>
                </c:pt>
                <c:pt idx="10879" formatCode="#,##0.0">
                  <c:v>9734.1914854563493</c:v>
                </c:pt>
                <c:pt idx="10880" formatCode="#,##0.0">
                  <c:v>8158.8160915928102</c:v>
                </c:pt>
                <c:pt idx="10881" formatCode="#,##0.0">
                  <c:v>16143.107078093401</c:v>
                </c:pt>
                <c:pt idx="10882" formatCode="#,##0.0">
                  <c:v>10971.9117008701</c:v>
                </c:pt>
                <c:pt idx="10883" formatCode="#,##0.0">
                  <c:v>8216.1113557704302</c:v>
                </c:pt>
                <c:pt idx="10884" formatCode="#,##0.0">
                  <c:v>8586.7071591041295</c:v>
                </c:pt>
                <c:pt idx="10885" formatCode="#,##0.0">
                  <c:v>9882.1780480256093</c:v>
                </c:pt>
                <c:pt idx="10886" formatCode="#,##0.0">
                  <c:v>16222.6404218883</c:v>
                </c:pt>
                <c:pt idx="10887" formatCode="#,##0.0">
                  <c:v>22211.769019892199</c:v>
                </c:pt>
                <c:pt idx="10888" formatCode="#,##0.0">
                  <c:v>11952.619885787901</c:v>
                </c:pt>
                <c:pt idx="10889" formatCode="#,##0.0">
                  <c:v>11065.3023736341</c:v>
                </c:pt>
                <c:pt idx="10890" formatCode="#,##0.0">
                  <c:v>11080.100115741299</c:v>
                </c:pt>
                <c:pt idx="10891" formatCode="#,##0.0">
                  <c:v>10015.066315849601</c:v>
                </c:pt>
                <c:pt idx="10892" formatCode="#,##0.0">
                  <c:v>9139.0338833211608</c:v>
                </c:pt>
                <c:pt idx="10893" formatCode="#,##0.0">
                  <c:v>8608.7436260822997</c:v>
                </c:pt>
                <c:pt idx="10894" formatCode="#,##0.0">
                  <c:v>10474.8558343683</c:v>
                </c:pt>
                <c:pt idx="10895" formatCode="#,##0.0">
                  <c:v>8487.3929005166392</c:v>
                </c:pt>
                <c:pt idx="10896" formatCode="#,##0.0">
                  <c:v>9661.8254165422204</c:v>
                </c:pt>
                <c:pt idx="10897" formatCode="#,##0.0">
                  <c:v>8746.2753091123595</c:v>
                </c:pt>
                <c:pt idx="10898" formatCode="#,##0.0">
                  <c:v>11165.618223560399</c:v>
                </c:pt>
                <c:pt idx="10899" formatCode="#,##0.0">
                  <c:v>12118.6243481521</c:v>
                </c:pt>
                <c:pt idx="10900" formatCode="#,##0.0">
                  <c:v>15027.690089907301</c:v>
                </c:pt>
                <c:pt idx="10901" formatCode="#,##0.0">
                  <c:v>8413.3641462351807</c:v>
                </c:pt>
                <c:pt idx="10902" formatCode="#,##0.0">
                  <c:v>9330.4781443235097</c:v>
                </c:pt>
                <c:pt idx="10903" formatCode="#,##0.0">
                  <c:v>8376.7097798516006</c:v>
                </c:pt>
                <c:pt idx="10904" formatCode="#,##0.0">
                  <c:v>13314.1015413894</c:v>
                </c:pt>
                <c:pt idx="10905" formatCode="#,##0.0">
                  <c:v>9028.0238429916808</c:v>
                </c:pt>
                <c:pt idx="10906" formatCode="#,##0.0">
                  <c:v>11455.8360099114</c:v>
                </c:pt>
                <c:pt idx="10907" formatCode="#,##0.0">
                  <c:v>11083.316482201</c:v>
                </c:pt>
                <c:pt idx="10908" formatCode="#,##0.0">
                  <c:v>11355.7290404706</c:v>
                </c:pt>
                <c:pt idx="10909" formatCode="#,##0.0">
                  <c:v>9318.8630161594192</c:v>
                </c:pt>
                <c:pt idx="10910" formatCode="#,##0.0">
                  <c:v>8518.7475700956493</c:v>
                </c:pt>
                <c:pt idx="10911" formatCode="#,##0.0">
                  <c:v>10038.0754226848</c:v>
                </c:pt>
                <c:pt idx="10912" formatCode="#,##0.0">
                  <c:v>9077.3806986122599</c:v>
                </c:pt>
                <c:pt idx="10913" formatCode="#,##0.0">
                  <c:v>16578.0801472067</c:v>
                </c:pt>
                <c:pt idx="10914" formatCode="#,##0.0">
                  <c:v>9228.4341158278203</c:v>
                </c:pt>
                <c:pt idx="10915" formatCode="#,##0.0">
                  <c:v>8364.1428269880598</c:v>
                </c:pt>
                <c:pt idx="10916" formatCode="#,##0.0">
                  <c:v>10954.080133433599</c:v>
                </c:pt>
                <c:pt idx="10917" formatCode="#,##0.0">
                  <c:v>14586.875790649899</c:v>
                </c:pt>
                <c:pt idx="10918" formatCode="#,##0.0">
                  <c:v>9519.6645170983302</c:v>
                </c:pt>
                <c:pt idx="10919" formatCode="#,##0.0">
                  <c:v>9717.8366327267304</c:v>
                </c:pt>
                <c:pt idx="10920" formatCode="#,##0.0">
                  <c:v>8603.7294055283801</c:v>
                </c:pt>
                <c:pt idx="10921" formatCode="#,##0.0">
                  <c:v>11044.5608349746</c:v>
                </c:pt>
                <c:pt idx="10922" formatCode="#,##0.0">
                  <c:v>14975.278453130501</c:v>
                </c:pt>
                <c:pt idx="10923" formatCode="#,##0.0">
                  <c:v>10452.888770170801</c:v>
                </c:pt>
                <c:pt idx="10924" formatCode="#,##0.0">
                  <c:v>9618.3468412943694</c:v>
                </c:pt>
                <c:pt idx="10925" formatCode="#,##0.0">
                  <c:v>13204.8390709097</c:v>
                </c:pt>
                <c:pt idx="10926" formatCode="#,##0.0">
                  <c:v>11270.0316190371</c:v>
                </c:pt>
                <c:pt idx="10927" formatCode="#,##0.0">
                  <c:v>10235.5018182494</c:v>
                </c:pt>
                <c:pt idx="10928" formatCode="#,##0.0">
                  <c:v>8475.2327634829599</c:v>
                </c:pt>
                <c:pt idx="10929" formatCode="#,##0.0">
                  <c:v>8395.1794796329905</c:v>
                </c:pt>
                <c:pt idx="10930" formatCode="#,##0.0">
                  <c:v>17290.3031054536</c:v>
                </c:pt>
                <c:pt idx="10931" formatCode="#,##0.0">
                  <c:v>8192.9735662225794</c:v>
                </c:pt>
                <c:pt idx="10932" formatCode="#,##0.0">
                  <c:v>8373.1916787453192</c:v>
                </c:pt>
                <c:pt idx="10933" formatCode="#,##0.0">
                  <c:v>8781.4232108245797</c:v>
                </c:pt>
                <c:pt idx="10934" formatCode="#,##0.0">
                  <c:v>10434.2188651383</c:v>
                </c:pt>
                <c:pt idx="10935" formatCode="#,##0.0">
                  <c:v>9240.7705540792194</c:v>
                </c:pt>
                <c:pt idx="10936" formatCode="#,##0.0">
                  <c:v>12245.306284964799</c:v>
                </c:pt>
                <c:pt idx="10937" formatCode="#,##0.0">
                  <c:v>9213.6434509127303</c:v>
                </c:pt>
                <c:pt idx="10938" formatCode="#,##0.0">
                  <c:v>10471.0179248893</c:v>
                </c:pt>
                <c:pt idx="10939" formatCode="#,##0.0">
                  <c:v>8954.8100995793302</c:v>
                </c:pt>
                <c:pt idx="10940" formatCode="#,##0.0">
                  <c:v>9119.4383741589409</c:v>
                </c:pt>
                <c:pt idx="10941" formatCode="#,##0.0">
                  <c:v>8888.8179565704395</c:v>
                </c:pt>
                <c:pt idx="10942" formatCode="#,##0.0">
                  <c:v>9834.6067754890391</c:v>
                </c:pt>
                <c:pt idx="10943" formatCode="#,##0.0">
                  <c:v>9768.4937968507602</c:v>
                </c:pt>
                <c:pt idx="10944" formatCode="#,##0.0">
                  <c:v>9334.9101495016093</c:v>
                </c:pt>
                <c:pt idx="10945" formatCode="#,##0.0">
                  <c:v>8460.4332991507799</c:v>
                </c:pt>
                <c:pt idx="10946" formatCode="#,##0.0">
                  <c:v>12342.8824133701</c:v>
                </c:pt>
                <c:pt idx="10947" formatCode="#,##0.0">
                  <c:v>8194.9589458016198</c:v>
                </c:pt>
                <c:pt idx="10948" formatCode="#,##0.0">
                  <c:v>9398.6377427704792</c:v>
                </c:pt>
                <c:pt idx="10949" formatCode="#,##0.0">
                  <c:v>10656.0917856463</c:v>
                </c:pt>
                <c:pt idx="10950" formatCode="#,##0.0">
                  <c:v>12108.1634814679</c:v>
                </c:pt>
                <c:pt idx="10951" formatCode="#,##0.0">
                  <c:v>8966.6818478576406</c:v>
                </c:pt>
                <c:pt idx="10952" formatCode="#,##0.0">
                  <c:v>10159.487489228801</c:v>
                </c:pt>
                <c:pt idx="10953" formatCode="#,##0.0">
                  <c:v>11125.676219486</c:v>
                </c:pt>
                <c:pt idx="10954" formatCode="#,##0.0">
                  <c:v>8353.7413345654004</c:v>
                </c:pt>
                <c:pt idx="10955" formatCode="#,##0.0">
                  <c:v>9127.4201482938006</c:v>
                </c:pt>
                <c:pt idx="10956" formatCode="#,##0.0">
                  <c:v>10179.940558931199</c:v>
                </c:pt>
                <c:pt idx="10957" formatCode="#,##0.0">
                  <c:v>13949.632508372701</c:v>
                </c:pt>
                <c:pt idx="10958" formatCode="#,##0.0">
                  <c:v>11321.276136823501</c:v>
                </c:pt>
                <c:pt idx="10959" formatCode="#,##0.0">
                  <c:v>8402.4307598973101</c:v>
                </c:pt>
                <c:pt idx="10960" formatCode="#,##0.0">
                  <c:v>11760.143175605301</c:v>
                </c:pt>
                <c:pt idx="10961" formatCode="#,##0.0">
                  <c:v>10213.0177681235</c:v>
                </c:pt>
                <c:pt idx="10962" formatCode="#,##0.0">
                  <c:v>9222.8496834673297</c:v>
                </c:pt>
                <c:pt idx="10963" formatCode="#,##0.0">
                  <c:v>9665.8384198525491</c:v>
                </c:pt>
                <c:pt idx="10964" formatCode="#,##0.0">
                  <c:v>18333.061127328001</c:v>
                </c:pt>
                <c:pt idx="10965" formatCode="#,##0.0">
                  <c:v>11363.792131915399</c:v>
                </c:pt>
                <c:pt idx="10966" formatCode="#,##0.0">
                  <c:v>8339.7292838112407</c:v>
                </c:pt>
                <c:pt idx="10967" formatCode="#,##0.0">
                  <c:v>8545.7860887882198</c:v>
                </c:pt>
                <c:pt idx="10968" formatCode="#,##0.0">
                  <c:v>9593.4797846922793</c:v>
                </c:pt>
                <c:pt idx="10969" formatCode="#,##0.0">
                  <c:v>8550.1003177462098</c:v>
                </c:pt>
                <c:pt idx="10970" formatCode="#,##0.0">
                  <c:v>10508.2424677128</c:v>
                </c:pt>
                <c:pt idx="10971" formatCode="#,##0.0">
                  <c:v>10579.472780624799</c:v>
                </c:pt>
                <c:pt idx="10972" formatCode="#,##0.0">
                  <c:v>15450.7056575269</c:v>
                </c:pt>
                <c:pt idx="10973" formatCode="#,##0.0">
                  <c:v>26963.752243265099</c:v>
                </c:pt>
                <c:pt idx="10974" formatCode="#,##0.0">
                  <c:v>11526.9832942631</c:v>
                </c:pt>
                <c:pt idx="10975" formatCode="#,##0.0">
                  <c:v>8662.5800965413891</c:v>
                </c:pt>
                <c:pt idx="10976" formatCode="#,##0.0">
                  <c:v>10204.6504021286</c:v>
                </c:pt>
                <c:pt idx="10977" formatCode="#,##0.0">
                  <c:v>9519.1277061511391</c:v>
                </c:pt>
                <c:pt idx="10978" formatCode="#,##0.0">
                  <c:v>10527.808693581899</c:v>
                </c:pt>
                <c:pt idx="10979" formatCode="#,##0.0">
                  <c:v>9388.0180513158393</c:v>
                </c:pt>
                <c:pt idx="10980" formatCode="#,##0.0">
                  <c:v>16366.466880578901</c:v>
                </c:pt>
                <c:pt idx="10981" formatCode="#,##0.0">
                  <c:v>12055.303712021099</c:v>
                </c:pt>
                <c:pt idx="10982" formatCode="#,##0.0">
                  <c:v>11858.333347534901</c:v>
                </c:pt>
                <c:pt idx="10983" formatCode="#,##0.0">
                  <c:v>15826.113158407399</c:v>
                </c:pt>
                <c:pt idx="10984" formatCode="#,##0.0">
                  <c:v>8607.6805839617191</c:v>
                </c:pt>
                <c:pt idx="10985" formatCode="#,##0.0">
                  <c:v>13530.1643178549</c:v>
                </c:pt>
                <c:pt idx="10986" formatCode="#,##0.0">
                  <c:v>18323.307998711101</c:v>
                </c:pt>
                <c:pt idx="10987" formatCode="#,##0.0">
                  <c:v>9793.7840447559902</c:v>
                </c:pt>
                <c:pt idx="10988" formatCode="#,##0.0">
                  <c:v>9721.4020335209007</c:v>
                </c:pt>
                <c:pt idx="10989" formatCode="#,##0.0">
                  <c:v>8631.7902163629005</c:v>
                </c:pt>
                <c:pt idx="10990" formatCode="#,##0.0">
                  <c:v>21328.8241386558</c:v>
                </c:pt>
                <c:pt idx="10991" formatCode="#,##0.0">
                  <c:v>10976.3875610212</c:v>
                </c:pt>
                <c:pt idx="10992" formatCode="#,##0.0">
                  <c:v>12759.010023294401</c:v>
                </c:pt>
                <c:pt idx="10993" formatCode="#,##0.0">
                  <c:v>8199.4021162175104</c:v>
                </c:pt>
                <c:pt idx="10994" formatCode="#,##0.0">
                  <c:v>8798.2173774656494</c:v>
                </c:pt>
                <c:pt idx="10995" formatCode="#,##0.0">
                  <c:v>8271.9249802178892</c:v>
                </c:pt>
                <c:pt idx="10996" formatCode="#,##0.0">
                  <c:v>12980.1647721726</c:v>
                </c:pt>
                <c:pt idx="10997" formatCode="#,##0.0">
                  <c:v>9034.1867741261394</c:v>
                </c:pt>
                <c:pt idx="10998" formatCode="#,##0.0">
                  <c:v>8419.7727202645601</c:v>
                </c:pt>
                <c:pt idx="10999" formatCode="#,##0.0">
                  <c:v>17185.2069172794</c:v>
                </c:pt>
                <c:pt idx="11000" formatCode="#,##0.0">
                  <c:v>12280.253689224</c:v>
                </c:pt>
                <c:pt idx="11001" formatCode="#,##0.0">
                  <c:v>10666.9162668303</c:v>
                </c:pt>
                <c:pt idx="11002" formatCode="#,##0.0">
                  <c:v>15762.1732354377</c:v>
                </c:pt>
                <c:pt idx="11003" formatCode="#,##0.0">
                  <c:v>9003.3258055096903</c:v>
                </c:pt>
                <c:pt idx="11004" formatCode="#,##0.0">
                  <c:v>13290.068951459099</c:v>
                </c:pt>
                <c:pt idx="11005" formatCode="#,##0.0">
                  <c:v>8661.7057246815402</c:v>
                </c:pt>
                <c:pt idx="11006" formatCode="#,##0.0">
                  <c:v>11224.743722921799</c:v>
                </c:pt>
                <c:pt idx="11007" formatCode="#,##0.0">
                  <c:v>8409.9652646238101</c:v>
                </c:pt>
                <c:pt idx="11008" formatCode="#,##0.0">
                  <c:v>8160.0745001245496</c:v>
                </c:pt>
                <c:pt idx="11009" formatCode="#,##0.0">
                  <c:v>13951.133508904501</c:v>
                </c:pt>
                <c:pt idx="11010" formatCode="#,##0.0">
                  <c:v>9276.1503614428893</c:v>
                </c:pt>
                <c:pt idx="11011" formatCode="#,##0.0">
                  <c:v>9689.4963085061499</c:v>
                </c:pt>
                <c:pt idx="11012" formatCode="#,##0.0">
                  <c:v>13936.203492872801</c:v>
                </c:pt>
                <c:pt idx="11013" formatCode="#,##0.0">
                  <c:v>8222.2999244069397</c:v>
                </c:pt>
                <c:pt idx="11014" formatCode="#,##0.0">
                  <c:v>12245.2579727231</c:v>
                </c:pt>
                <c:pt idx="11015" formatCode="#,##0.0">
                  <c:v>9064.4503109942598</c:v>
                </c:pt>
                <c:pt idx="11016" formatCode="#,##0.0">
                  <c:v>8787.0147316144194</c:v>
                </c:pt>
                <c:pt idx="11017" formatCode="#,##0.0">
                  <c:v>9915.9362999914592</c:v>
                </c:pt>
                <c:pt idx="11018" formatCode="#,##0.0">
                  <c:v>9014.5606089820394</c:v>
                </c:pt>
                <c:pt idx="11019" formatCode="#,##0.0">
                  <c:v>13883.6444389281</c:v>
                </c:pt>
                <c:pt idx="11020" formatCode="#,##0.0">
                  <c:v>9623.9264719164894</c:v>
                </c:pt>
                <c:pt idx="11021" formatCode="#,##0.0">
                  <c:v>11152.406856773699</c:v>
                </c:pt>
                <c:pt idx="11022" formatCode="#,##0.0">
                  <c:v>10551.717210700601</c:v>
                </c:pt>
                <c:pt idx="11023" formatCode="#,##0.0">
                  <c:v>8823.9722758586595</c:v>
                </c:pt>
                <c:pt idx="11024" formatCode="#,##0.0">
                  <c:v>10961.669277564701</c:v>
                </c:pt>
                <c:pt idx="11025" formatCode="#,##0.0">
                  <c:v>9356.3035537021497</c:v>
                </c:pt>
                <c:pt idx="11026" formatCode="#,##0.0">
                  <c:v>8663.8813377225397</c:v>
                </c:pt>
                <c:pt idx="11027" formatCode="#,##0.0">
                  <c:v>8201.1288679406498</c:v>
                </c:pt>
                <c:pt idx="11028" formatCode="#,##0.0">
                  <c:v>8829.9463863583005</c:v>
                </c:pt>
                <c:pt idx="11029" formatCode="#,##0.0">
                  <c:v>14683.1665705713</c:v>
                </c:pt>
                <c:pt idx="11030" formatCode="#,##0.0">
                  <c:v>8966.9343645840599</c:v>
                </c:pt>
                <c:pt idx="11031" formatCode="#,##0.0">
                  <c:v>12000.9862688951</c:v>
                </c:pt>
                <c:pt idx="11032" formatCode="#,##0.0">
                  <c:v>8563.6652679608706</c:v>
                </c:pt>
                <c:pt idx="11033" formatCode="#,##0.0">
                  <c:v>8494.5312705792094</c:v>
                </c:pt>
                <c:pt idx="11034" formatCode="#,##0.0">
                  <c:v>9710.7700786603491</c:v>
                </c:pt>
                <c:pt idx="11035" formatCode="#,##0.0">
                  <c:v>8923.0527563242595</c:v>
                </c:pt>
                <c:pt idx="11036" formatCode="#,##0.0">
                  <c:v>9668.4916852603001</c:v>
                </c:pt>
                <c:pt idx="11037" formatCode="#,##0.0">
                  <c:v>10642.1391704383</c:v>
                </c:pt>
                <c:pt idx="11038" formatCode="#,##0.0">
                  <c:v>8386.5566810636101</c:v>
                </c:pt>
                <c:pt idx="11039" formatCode="#,##0.0">
                  <c:v>10386.6622733692</c:v>
                </c:pt>
                <c:pt idx="11040" formatCode="#,##0.0">
                  <c:v>10481.5564544954</c:v>
                </c:pt>
                <c:pt idx="11041" formatCode="#,##0.0">
                  <c:v>8499.6241334547394</c:v>
                </c:pt>
                <c:pt idx="11042" formatCode="#,##0.0">
                  <c:v>8171.61177746458</c:v>
                </c:pt>
                <c:pt idx="11043" formatCode="#,##0.0">
                  <c:v>13521.3711476277</c:v>
                </c:pt>
                <c:pt idx="11044" formatCode="#,##0.0">
                  <c:v>10594.3484238195</c:v>
                </c:pt>
                <c:pt idx="11045" formatCode="#,##0.0">
                  <c:v>9110.1429033668992</c:v>
                </c:pt>
                <c:pt idx="11046" formatCode="#,##0.0">
                  <c:v>9869.2190617721299</c:v>
                </c:pt>
                <c:pt idx="11047" formatCode="#,##0.0">
                  <c:v>13698.4726274398</c:v>
                </c:pt>
                <c:pt idx="11048" formatCode="#,##0.0">
                  <c:v>12306.539761545801</c:v>
                </c:pt>
                <c:pt idx="11049" formatCode="#,##0.0">
                  <c:v>10155.6347872235</c:v>
                </c:pt>
                <c:pt idx="11050" formatCode="#,##0.0">
                  <c:v>8827.1618074448998</c:v>
                </c:pt>
                <c:pt idx="11051" formatCode="#,##0.0">
                  <c:v>9159.5898111610295</c:v>
                </c:pt>
                <c:pt idx="11052" formatCode="#,##0.0">
                  <c:v>8557.4063265821405</c:v>
                </c:pt>
                <c:pt idx="11053" formatCode="#,##0.0">
                  <c:v>8540.7151919397293</c:v>
                </c:pt>
                <c:pt idx="11054" formatCode="#,##0.0">
                  <c:v>9918.7133055972499</c:v>
                </c:pt>
                <c:pt idx="11055" formatCode="#,##0.0">
                  <c:v>9253.1153526889993</c:v>
                </c:pt>
                <c:pt idx="11056" formatCode="#,##0.0">
                  <c:v>15847.9806185342</c:v>
                </c:pt>
                <c:pt idx="11057" formatCode="#,##0.0">
                  <c:v>9016.4847269916499</c:v>
                </c:pt>
                <c:pt idx="11058" formatCode="#,##0.0">
                  <c:v>11014.3108862558</c:v>
                </c:pt>
                <c:pt idx="11059" formatCode="#,##0.0">
                  <c:v>13870.8632150143</c:v>
                </c:pt>
                <c:pt idx="11060" formatCode="#,##0.0">
                  <c:v>14860.893693937</c:v>
                </c:pt>
                <c:pt idx="11061" formatCode="#,##0.0">
                  <c:v>11078.744653617599</c:v>
                </c:pt>
                <c:pt idx="11062" formatCode="#,##0.0">
                  <c:v>8701.9589802693899</c:v>
                </c:pt>
                <c:pt idx="11063" formatCode="#,##0.0">
                  <c:v>10212.4534527216</c:v>
                </c:pt>
                <c:pt idx="11064" formatCode="#,##0.0">
                  <c:v>8486.1001220590606</c:v>
                </c:pt>
                <c:pt idx="11065" formatCode="#,##0.0">
                  <c:v>8411.3797983046097</c:v>
                </c:pt>
                <c:pt idx="11066" formatCode="#,##0.0">
                  <c:v>19039.322651697901</c:v>
                </c:pt>
                <c:pt idx="11067" formatCode="#,##0.0">
                  <c:v>8191.8456634374998</c:v>
                </c:pt>
                <c:pt idx="11068" formatCode="#,##0.0">
                  <c:v>10263.059211605299</c:v>
                </c:pt>
                <c:pt idx="11069" formatCode="#,##0.0">
                  <c:v>11845.471291301399</c:v>
                </c:pt>
                <c:pt idx="11070" formatCode="#,##0.0">
                  <c:v>9113.3958405907706</c:v>
                </c:pt>
                <c:pt idx="11071" formatCode="#,##0.0">
                  <c:v>13254.585421469699</c:v>
                </c:pt>
                <c:pt idx="11072" formatCode="#,##0.0">
                  <c:v>9571.5706278111593</c:v>
                </c:pt>
                <c:pt idx="11073" formatCode="#,##0.0">
                  <c:v>11372.6516618193</c:v>
                </c:pt>
                <c:pt idx="11074" formatCode="#,##0.0">
                  <c:v>8284.7342605182403</c:v>
                </c:pt>
                <c:pt idx="11075" formatCode="#,##0.0">
                  <c:v>10449.188519627</c:v>
                </c:pt>
                <c:pt idx="11076" formatCode="#,##0.0">
                  <c:v>11693.0101990231</c:v>
                </c:pt>
                <c:pt idx="11077" formatCode="#,##0.0">
                  <c:v>8338.3275558171499</c:v>
                </c:pt>
                <c:pt idx="11078" formatCode="#,##0.0">
                  <c:v>11395.5980009501</c:v>
                </c:pt>
                <c:pt idx="11079" formatCode="#,##0.0">
                  <c:v>8367.3606975338298</c:v>
                </c:pt>
                <c:pt idx="11080" formatCode="#,##0.0">
                  <c:v>10933.444794343201</c:v>
                </c:pt>
                <c:pt idx="11081" formatCode="#,##0.0">
                  <c:v>8356.0839539791505</c:v>
                </c:pt>
                <c:pt idx="11082" formatCode="#,##0.0">
                  <c:v>13288.146342509801</c:v>
                </c:pt>
                <c:pt idx="11083" formatCode="#,##0.0">
                  <c:v>8758.5235668318492</c:v>
                </c:pt>
                <c:pt idx="11084" formatCode="#,##0.0">
                  <c:v>9755.8329473816393</c:v>
                </c:pt>
                <c:pt idx="11085" formatCode="#,##0.0">
                  <c:v>18118.5701319453</c:v>
                </c:pt>
                <c:pt idx="11086" formatCode="#,##0.0">
                  <c:v>9723.5155381388595</c:v>
                </c:pt>
                <c:pt idx="11087" formatCode="#,##0.0">
                  <c:v>9429.2302601109204</c:v>
                </c:pt>
                <c:pt idx="11088" formatCode="#,##0.0">
                  <c:v>9197.4576028067804</c:v>
                </c:pt>
                <c:pt idx="11089" formatCode="#,##0.0">
                  <c:v>12361.140962850801</c:v>
                </c:pt>
                <c:pt idx="11090" formatCode="#,##0.0">
                  <c:v>10218.723390556999</c:v>
                </c:pt>
                <c:pt idx="11091" formatCode="#,##0.0">
                  <c:v>11455.5314129749</c:v>
                </c:pt>
                <c:pt idx="11092" formatCode="#,##0.0">
                  <c:v>9014.0615604679806</c:v>
                </c:pt>
                <c:pt idx="11093" formatCode="#,##0.0">
                  <c:v>14904.274857108599</c:v>
                </c:pt>
                <c:pt idx="11094" formatCode="#,##0.0">
                  <c:v>9521.2593748234103</c:v>
                </c:pt>
                <c:pt idx="11095" formatCode="#,##0.0">
                  <c:v>12856.239688842101</c:v>
                </c:pt>
                <c:pt idx="11096" formatCode="#,##0.0">
                  <c:v>8613.2560995990498</c:v>
                </c:pt>
                <c:pt idx="11097" formatCode="#,##0.0">
                  <c:v>12503.166579806701</c:v>
                </c:pt>
                <c:pt idx="11098" formatCode="#,##0.0">
                  <c:v>13224.9356764886</c:v>
                </c:pt>
                <c:pt idx="11099" formatCode="#,##0.0">
                  <c:v>12542.0032223664</c:v>
                </c:pt>
                <c:pt idx="11100" formatCode="#,##0.0">
                  <c:v>10297.3596546758</c:v>
                </c:pt>
                <c:pt idx="11101" formatCode="#,##0.0">
                  <c:v>10655.924548630799</c:v>
                </c:pt>
                <c:pt idx="11102" formatCode="#,##0.0">
                  <c:v>10143.097079401499</c:v>
                </c:pt>
                <c:pt idx="11103" formatCode="#,##0.0">
                  <c:v>8865.2660288700299</c:v>
                </c:pt>
                <c:pt idx="11104" formatCode="#,##0.0">
                  <c:v>9217.4959816707906</c:v>
                </c:pt>
                <c:pt idx="11105" formatCode="#,##0.0">
                  <c:v>10271.5907866545</c:v>
                </c:pt>
                <c:pt idx="11106" formatCode="#,##0.0">
                  <c:v>16358.6241695551</c:v>
                </c:pt>
                <c:pt idx="11107" formatCode="#,##0.0">
                  <c:v>8684.3724425337005</c:v>
                </c:pt>
                <c:pt idx="11108" formatCode="#,##0.0">
                  <c:v>8203.5392057918198</c:v>
                </c:pt>
                <c:pt idx="11109" formatCode="#,##0.0">
                  <c:v>9482.7171149414899</c:v>
                </c:pt>
                <c:pt idx="11110" formatCode="#,##0.0">
                  <c:v>13346.1480846288</c:v>
                </c:pt>
                <c:pt idx="11111" formatCode="#,##0.0">
                  <c:v>8893.1529692427794</c:v>
                </c:pt>
                <c:pt idx="11112" formatCode="#,##0.0">
                  <c:v>8646.1880695797699</c:v>
                </c:pt>
                <c:pt idx="11113" formatCode="#,##0.0">
                  <c:v>14792.2475606319</c:v>
                </c:pt>
                <c:pt idx="11114" formatCode="#,##0.0">
                  <c:v>10834.073404644299</c:v>
                </c:pt>
                <c:pt idx="11115" formatCode="#,##0.0">
                  <c:v>10209.9147402739</c:v>
                </c:pt>
                <c:pt idx="11116" formatCode="#,##0.0">
                  <c:v>10995.0704829965</c:v>
                </c:pt>
                <c:pt idx="11117" formatCode="#,##0.0">
                  <c:v>17716.040065916401</c:v>
                </c:pt>
                <c:pt idx="11118" formatCode="#,##0.0">
                  <c:v>15745.9556116439</c:v>
                </c:pt>
                <c:pt idx="11119" formatCode="#,##0.0">
                  <c:v>8285.15432335476</c:v>
                </c:pt>
                <c:pt idx="11120" formatCode="#,##0.0">
                  <c:v>11390.6049932817</c:v>
                </c:pt>
                <c:pt idx="11121" formatCode="#,##0.0">
                  <c:v>10493.1029902354</c:v>
                </c:pt>
                <c:pt idx="11122" formatCode="#,##0.0">
                  <c:v>15939.7168981414</c:v>
                </c:pt>
                <c:pt idx="11123" formatCode="#,##0.0">
                  <c:v>9505.8958622996997</c:v>
                </c:pt>
                <c:pt idx="11124" formatCode="#,##0.0">
                  <c:v>8673.5189508046697</c:v>
                </c:pt>
                <c:pt idx="11125" formatCode="#,##0.0">
                  <c:v>13035.190301128599</c:v>
                </c:pt>
                <c:pt idx="11126" formatCode="#,##0.0">
                  <c:v>10965.638599240699</c:v>
                </c:pt>
                <c:pt idx="11127" formatCode="#,##0.0">
                  <c:v>9691.1482011182998</c:v>
                </c:pt>
                <c:pt idx="11128" formatCode="#,##0.0">
                  <c:v>8266.0323164637302</c:v>
                </c:pt>
                <c:pt idx="11129" formatCode="#,##0.0">
                  <c:v>9749.6008505999798</c:v>
                </c:pt>
                <c:pt idx="11130" formatCode="#,##0.0">
                  <c:v>10708.124772376799</c:v>
                </c:pt>
                <c:pt idx="11131" formatCode="#,##0.0">
                  <c:v>10540.290727162799</c:v>
                </c:pt>
                <c:pt idx="11132" formatCode="#,##0.0">
                  <c:v>9832.8679655869</c:v>
                </c:pt>
                <c:pt idx="11133" formatCode="#,##0.0">
                  <c:v>12376.372028202701</c:v>
                </c:pt>
                <c:pt idx="11134" formatCode="#,##0.0">
                  <c:v>13875.613553486801</c:v>
                </c:pt>
                <c:pt idx="11135" formatCode="#,##0.0">
                  <c:v>10860.0454746954</c:v>
                </c:pt>
                <c:pt idx="11136" formatCode="#,##0.0">
                  <c:v>8897.6538775249192</c:v>
                </c:pt>
                <c:pt idx="11137" formatCode="#,##0.0">
                  <c:v>9724.7498322456795</c:v>
                </c:pt>
                <c:pt idx="11138" formatCode="#,##0.0">
                  <c:v>10747.042097793999</c:v>
                </c:pt>
                <c:pt idx="11139" formatCode="#,##0.0">
                  <c:v>14065.353881519201</c:v>
                </c:pt>
                <c:pt idx="11140" formatCode="#,##0.0">
                  <c:v>11120.5860271989</c:v>
                </c:pt>
                <c:pt idx="11141" formatCode="#,##0.0">
                  <c:v>12490.0755329237</c:v>
                </c:pt>
                <c:pt idx="11142" formatCode="#,##0.0">
                  <c:v>8804.78259524032</c:v>
                </c:pt>
                <c:pt idx="11143" formatCode="#,##0.0">
                  <c:v>8636.9126807848897</c:v>
                </c:pt>
                <c:pt idx="11144" formatCode="#,##0.0">
                  <c:v>9993.0867698784896</c:v>
                </c:pt>
                <c:pt idx="11145" formatCode="#,##0.0">
                  <c:v>10195.0099528422</c:v>
                </c:pt>
                <c:pt idx="11146" formatCode="#,##0.0">
                  <c:v>9357.2053986993196</c:v>
                </c:pt>
                <c:pt idx="11147" formatCode="#,##0.0">
                  <c:v>11593.15879628</c:v>
                </c:pt>
                <c:pt idx="11148" formatCode="#,##0.0">
                  <c:v>8212.2591098803296</c:v>
                </c:pt>
                <c:pt idx="11149" formatCode="#,##0.0">
                  <c:v>12839.973560958601</c:v>
                </c:pt>
                <c:pt idx="11150" formatCode="#,##0.0">
                  <c:v>9422.6529631559697</c:v>
                </c:pt>
                <c:pt idx="11151" formatCode="#,##0.0">
                  <c:v>8802.3698699740708</c:v>
                </c:pt>
                <c:pt idx="11152" formatCode="#,##0.0">
                  <c:v>10591.1824741009</c:v>
                </c:pt>
                <c:pt idx="11153" formatCode="#,##0.0">
                  <c:v>10459.6964659198</c:v>
                </c:pt>
                <c:pt idx="11154" formatCode="#,##0.0">
                  <c:v>8516.5987285560404</c:v>
                </c:pt>
                <c:pt idx="11155" formatCode="#,##0.0">
                  <c:v>8987.8712647073608</c:v>
                </c:pt>
                <c:pt idx="11156" formatCode="#,##0.0">
                  <c:v>13668.192252724901</c:v>
                </c:pt>
                <c:pt idx="11157" formatCode="#,##0.0">
                  <c:v>13249.482061160301</c:v>
                </c:pt>
                <c:pt idx="11158" formatCode="#,##0.0">
                  <c:v>8882.3593034032892</c:v>
                </c:pt>
                <c:pt idx="11159" formatCode="#,##0.0">
                  <c:v>8914.5903123754706</c:v>
                </c:pt>
                <c:pt idx="11160" formatCode="#,##0.0">
                  <c:v>10113.8502765869</c:v>
                </c:pt>
                <c:pt idx="11161" formatCode="#,##0.0">
                  <c:v>11824.3062949697</c:v>
                </c:pt>
                <c:pt idx="11162" formatCode="#,##0.0">
                  <c:v>11725.6585599637</c:v>
                </c:pt>
                <c:pt idx="11163" formatCode="#,##0.0">
                  <c:v>8396.8046980650397</c:v>
                </c:pt>
                <c:pt idx="11164" formatCode="#,##0.0">
                  <c:v>14882.7484154262</c:v>
                </c:pt>
                <c:pt idx="11165" formatCode="#,##0.0">
                  <c:v>10043.965427651599</c:v>
                </c:pt>
                <c:pt idx="11166" formatCode="#,##0.0">
                  <c:v>11005.9679407495</c:v>
                </c:pt>
                <c:pt idx="11167" formatCode="#,##0.0">
                  <c:v>8339.6349847088604</c:v>
                </c:pt>
                <c:pt idx="11168" formatCode="#,##0.0">
                  <c:v>8847.0601814080692</c:v>
                </c:pt>
                <c:pt idx="11169" formatCode="#,##0.0">
                  <c:v>9785.4188124614193</c:v>
                </c:pt>
                <c:pt idx="11170" formatCode="#,##0.0">
                  <c:v>9124.1854458843209</c:v>
                </c:pt>
                <c:pt idx="11171" formatCode="#,##0.0">
                  <c:v>13525.193797209</c:v>
                </c:pt>
                <c:pt idx="11172" formatCode="#,##0.0">
                  <c:v>10377.249625451601</c:v>
                </c:pt>
                <c:pt idx="11173" formatCode="#,##0.0">
                  <c:v>13754.3300968847</c:v>
                </c:pt>
                <c:pt idx="11174" formatCode="#,##0.0">
                  <c:v>10102.1895482871</c:v>
                </c:pt>
                <c:pt idx="11175" formatCode="#,##0.0">
                  <c:v>9017.4003894115594</c:v>
                </c:pt>
                <c:pt idx="11176" formatCode="#,##0.0">
                  <c:v>9361.7645865615996</c:v>
                </c:pt>
                <c:pt idx="11177" formatCode="#,##0.0">
                  <c:v>10144.1337405779</c:v>
                </c:pt>
                <c:pt idx="11178" formatCode="#,##0.0">
                  <c:v>9774.3933181547709</c:v>
                </c:pt>
                <c:pt idx="11179" formatCode="#,##0.0">
                  <c:v>9548.1420757638298</c:v>
                </c:pt>
                <c:pt idx="11180" formatCode="#,##0.0">
                  <c:v>8901.5397261706603</c:v>
                </c:pt>
                <c:pt idx="11181" formatCode="#,##0.0">
                  <c:v>10627.7081250845</c:v>
                </c:pt>
                <c:pt idx="11182" formatCode="#,##0.0">
                  <c:v>8492.2030722984</c:v>
                </c:pt>
                <c:pt idx="11183" formatCode="#,##0.0">
                  <c:v>10383.966430058599</c:v>
                </c:pt>
                <c:pt idx="11184" formatCode="#,##0.0">
                  <c:v>9030.2066647959291</c:v>
                </c:pt>
                <c:pt idx="11185" formatCode="#,##0.0">
                  <c:v>8472.5750185754605</c:v>
                </c:pt>
                <c:pt idx="11186" formatCode="#,##0.0">
                  <c:v>8407.9610286881798</c:v>
                </c:pt>
                <c:pt idx="11187" formatCode="#,##0.0">
                  <c:v>14831.079482487599</c:v>
                </c:pt>
                <c:pt idx="11188" formatCode="#,##0.0">
                  <c:v>11157.5290726119</c:v>
                </c:pt>
                <c:pt idx="11189" formatCode="#,##0.0">
                  <c:v>9205.4974169064899</c:v>
                </c:pt>
                <c:pt idx="11190" formatCode="#,##0.0">
                  <c:v>9214.2542768687308</c:v>
                </c:pt>
                <c:pt idx="11191" formatCode="#,##0.0">
                  <c:v>11192.933826859</c:v>
                </c:pt>
                <c:pt idx="11192" formatCode="#,##0.0">
                  <c:v>9231.4769909789993</c:v>
                </c:pt>
                <c:pt idx="11193" formatCode="#,##0.0">
                  <c:v>11079.141944962401</c:v>
                </c:pt>
                <c:pt idx="11194" formatCode="#,##0.0">
                  <c:v>16131.430555720901</c:v>
                </c:pt>
                <c:pt idx="11195" formatCode="#,##0.0">
                  <c:v>8329.7182140446894</c:v>
                </c:pt>
                <c:pt idx="11196" formatCode="#,##0.0">
                  <c:v>18685.924121866701</c:v>
                </c:pt>
                <c:pt idx="11197" formatCode="#,##0.0">
                  <c:v>12373.091745490599</c:v>
                </c:pt>
                <c:pt idx="11198" formatCode="#,##0.0">
                  <c:v>9414.3025750175493</c:v>
                </c:pt>
                <c:pt idx="11199" formatCode="#,##0.0">
                  <c:v>9070.8286193142303</c:v>
                </c:pt>
                <c:pt idx="11200" formatCode="#,##0.0">
                  <c:v>8415.6843460165001</c:v>
                </c:pt>
                <c:pt idx="11201" formatCode="#,##0.0">
                  <c:v>15453.763379707099</c:v>
                </c:pt>
                <c:pt idx="11202" formatCode="#,##0.0">
                  <c:v>9611.9532572642893</c:v>
                </c:pt>
                <c:pt idx="11203" formatCode="#,##0.0">
                  <c:v>9004.5966640364295</c:v>
                </c:pt>
                <c:pt idx="11204" formatCode="#,##0.0">
                  <c:v>9390.3038645550205</c:v>
                </c:pt>
                <c:pt idx="11205" formatCode="#,##0.0">
                  <c:v>11253.834759202</c:v>
                </c:pt>
                <c:pt idx="11206" formatCode="#,##0.0">
                  <c:v>11173.193786833799</c:v>
                </c:pt>
                <c:pt idx="11207" formatCode="#,##0.0">
                  <c:v>13882.425080937101</c:v>
                </c:pt>
                <c:pt idx="11208" formatCode="#,##0.0">
                  <c:v>8702.7407218973804</c:v>
                </c:pt>
                <c:pt idx="11209" formatCode="#,##0.0">
                  <c:v>8912.4078103684096</c:v>
                </c:pt>
                <c:pt idx="11210" formatCode="#,##0.0">
                  <c:v>8156.4699636353698</c:v>
                </c:pt>
                <c:pt idx="11211" formatCode="#,##0.0">
                  <c:v>11299.841841855499</c:v>
                </c:pt>
                <c:pt idx="11212" formatCode="#,##0.0">
                  <c:v>14081.639694355499</c:v>
                </c:pt>
                <c:pt idx="11213" formatCode="#,##0.0">
                  <c:v>9091.3620873314703</c:v>
                </c:pt>
                <c:pt idx="11214" formatCode="#,##0.0">
                  <c:v>8852.3320769040492</c:v>
                </c:pt>
                <c:pt idx="11215" formatCode="#,##0.0">
                  <c:v>13461.380884529501</c:v>
                </c:pt>
                <c:pt idx="11216" formatCode="#,##0.0">
                  <c:v>9512.1075625318699</c:v>
                </c:pt>
                <c:pt idx="11217" formatCode="#,##0.0">
                  <c:v>11286.228739010299</c:v>
                </c:pt>
                <c:pt idx="11218" formatCode="#,##0.0">
                  <c:v>8383.03943237967</c:v>
                </c:pt>
                <c:pt idx="11219" formatCode="#,##0.0">
                  <c:v>9153.8360395650107</c:v>
                </c:pt>
                <c:pt idx="11220" formatCode="#,##0.0">
                  <c:v>8896.5684252622304</c:v>
                </c:pt>
                <c:pt idx="11221" formatCode="#,##0.0">
                  <c:v>20494.365322447899</c:v>
                </c:pt>
                <c:pt idx="11222" formatCode="#,##0.0">
                  <c:v>8999.6889401212302</c:v>
                </c:pt>
                <c:pt idx="11223" formatCode="#,##0.0">
                  <c:v>8703.1089606395508</c:v>
                </c:pt>
                <c:pt idx="11224" formatCode="#,##0.0">
                  <c:v>12873.3532988682</c:v>
                </c:pt>
                <c:pt idx="11225" formatCode="#,##0.0">
                  <c:v>10167.0755466459</c:v>
                </c:pt>
                <c:pt idx="11226" formatCode="#,##0.0">
                  <c:v>11561.9423565047</c:v>
                </c:pt>
                <c:pt idx="11227" formatCode="#,##0.0">
                  <c:v>10826.400962457399</c:v>
                </c:pt>
                <c:pt idx="11228" formatCode="#,##0.0">
                  <c:v>13500.071966595</c:v>
                </c:pt>
                <c:pt idx="11229" formatCode="#,##0.0">
                  <c:v>8675.4238968937607</c:v>
                </c:pt>
                <c:pt idx="11230" formatCode="#,##0.0">
                  <c:v>14162.700038061799</c:v>
                </c:pt>
                <c:pt idx="11231" formatCode="#,##0.0">
                  <c:v>8323.8334954108195</c:v>
                </c:pt>
                <c:pt idx="11232" formatCode="#,##0.0">
                  <c:v>8989.1639209121095</c:v>
                </c:pt>
                <c:pt idx="11233" formatCode="#,##0.0">
                  <c:v>17958.631500662301</c:v>
                </c:pt>
                <c:pt idx="11234" formatCode="#,##0.0">
                  <c:v>12171.9882634648</c:v>
                </c:pt>
                <c:pt idx="11235" formatCode="#,##0.0">
                  <c:v>15944.4870673393</c:v>
                </c:pt>
                <c:pt idx="11236" formatCode="#,##0.0">
                  <c:v>13697.0553897021</c:v>
                </c:pt>
                <c:pt idx="11237" formatCode="#,##0.0">
                  <c:v>8633.2800303783697</c:v>
                </c:pt>
                <c:pt idx="11238" formatCode="#,##0.0">
                  <c:v>8634.4198176243099</c:v>
                </c:pt>
                <c:pt idx="11239" formatCode="#,##0.0">
                  <c:v>11761.1097455206</c:v>
                </c:pt>
                <c:pt idx="11240" formatCode="#,##0.0">
                  <c:v>13075.519765515501</c:v>
                </c:pt>
                <c:pt idx="11241" formatCode="#,##0.0">
                  <c:v>9607.4451478941101</c:v>
                </c:pt>
                <c:pt idx="11242" formatCode="#,##0.0">
                  <c:v>11674.963098897901</c:v>
                </c:pt>
                <c:pt idx="11243" formatCode="#,##0.0">
                  <c:v>9826.5885641090408</c:v>
                </c:pt>
                <c:pt idx="11244" formatCode="#,##0.0">
                  <c:v>9009.6920712665396</c:v>
                </c:pt>
                <c:pt idx="11245" formatCode="#,##0.0">
                  <c:v>10649.2375878453</c:v>
                </c:pt>
                <c:pt idx="11246" formatCode="#,##0.0">
                  <c:v>9309.7256939606395</c:v>
                </c:pt>
                <c:pt idx="11247" formatCode="#,##0.0">
                  <c:v>11178.173735676301</c:v>
                </c:pt>
                <c:pt idx="11248" formatCode="#,##0.0">
                  <c:v>8179.5734438827803</c:v>
                </c:pt>
                <c:pt idx="11249" formatCode="#,##0.0">
                  <c:v>9829.6105974277198</c:v>
                </c:pt>
                <c:pt idx="11250" formatCode="#,##0.0">
                  <c:v>8393.4234719524993</c:v>
                </c:pt>
                <c:pt idx="11251" formatCode="#,##0.0">
                  <c:v>8617.5547720203303</c:v>
                </c:pt>
                <c:pt idx="11252" formatCode="#,##0.0">
                  <c:v>8460.5375075333595</c:v>
                </c:pt>
                <c:pt idx="11253" formatCode="#,##0.0">
                  <c:v>8188.4746610353704</c:v>
                </c:pt>
                <c:pt idx="11254" formatCode="#,##0.0">
                  <c:v>10230.713131622</c:v>
                </c:pt>
                <c:pt idx="11255" formatCode="#,##0.0">
                  <c:v>11122.800651187201</c:v>
                </c:pt>
                <c:pt idx="11256" formatCode="#,##0.0">
                  <c:v>9055.5436869967707</c:v>
                </c:pt>
                <c:pt idx="11257" formatCode="#,##0.0">
                  <c:v>12067.5349843904</c:v>
                </c:pt>
                <c:pt idx="11258" formatCode="#,##0.0">
                  <c:v>9269.9339461223608</c:v>
                </c:pt>
                <c:pt idx="11259" formatCode="#,##0.0">
                  <c:v>12283.373784367501</c:v>
                </c:pt>
                <c:pt idx="11260" formatCode="#,##0.0">
                  <c:v>8635.5088853541492</c:v>
                </c:pt>
                <c:pt idx="11261" formatCode="#,##0.0">
                  <c:v>13835.880926620701</c:v>
                </c:pt>
                <c:pt idx="11262" formatCode="#,##0.0">
                  <c:v>12662.1252245219</c:v>
                </c:pt>
                <c:pt idx="11263" formatCode="#,##0.0">
                  <c:v>15613.974385842301</c:v>
                </c:pt>
                <c:pt idx="11264" formatCode="#,##0.0">
                  <c:v>8566.1028895008803</c:v>
                </c:pt>
                <c:pt idx="11265" formatCode="#,##0.0">
                  <c:v>10279.050370830801</c:v>
                </c:pt>
                <c:pt idx="11266" formatCode="#,##0.0">
                  <c:v>10665.9972193793</c:v>
                </c:pt>
                <c:pt idx="11267" formatCode="#,##0.0">
                  <c:v>10307.1451862998</c:v>
                </c:pt>
                <c:pt idx="11268" formatCode="#,##0.0">
                  <c:v>8785.5273393752705</c:v>
                </c:pt>
                <c:pt idx="11269" formatCode="#,##0.0">
                  <c:v>8779.2851462546496</c:v>
                </c:pt>
                <c:pt idx="11270" formatCode="#,##0.0">
                  <c:v>10674.769355643</c:v>
                </c:pt>
                <c:pt idx="11271" formatCode="#,##0.0">
                  <c:v>9611.6144047146609</c:v>
                </c:pt>
                <c:pt idx="11272" formatCode="#,##0.0">
                  <c:v>11656.4159414557</c:v>
                </c:pt>
                <c:pt idx="11273" formatCode="#,##0.0">
                  <c:v>8223.1821897624504</c:v>
                </c:pt>
                <c:pt idx="11274" formatCode="#,##0.0">
                  <c:v>9727.5659876054597</c:v>
                </c:pt>
                <c:pt idx="11275" formatCode="#,##0.0">
                  <c:v>13345.6328225667</c:v>
                </c:pt>
                <c:pt idx="11276" formatCode="#,##0.0">
                  <c:v>13800.5237903905</c:v>
                </c:pt>
                <c:pt idx="11277" formatCode="#,##0.0">
                  <c:v>11950.4996004574</c:v>
                </c:pt>
                <c:pt idx="11278" formatCode="#,##0.0">
                  <c:v>10079.4320044251</c:v>
                </c:pt>
                <c:pt idx="11279" formatCode="#,##0.0">
                  <c:v>13400.573136151501</c:v>
                </c:pt>
                <c:pt idx="11280" formatCode="#,##0.0">
                  <c:v>13916.198415720801</c:v>
                </c:pt>
                <c:pt idx="11281" formatCode="#,##0.0">
                  <c:v>8460.1184347072704</c:v>
                </c:pt>
                <c:pt idx="11282" formatCode="#,##0.0">
                  <c:v>9410.0094548656598</c:v>
                </c:pt>
                <c:pt idx="11283" formatCode="#,##0.0">
                  <c:v>13336.443993040501</c:v>
                </c:pt>
                <c:pt idx="11284" formatCode="#,##0.0">
                  <c:v>13639.626293757799</c:v>
                </c:pt>
                <c:pt idx="11285" formatCode="#,##0.0">
                  <c:v>9190.1109670387796</c:v>
                </c:pt>
                <c:pt idx="11286" formatCode="#,##0.0">
                  <c:v>11401.846514840499</c:v>
                </c:pt>
                <c:pt idx="11287" formatCode="#,##0.0">
                  <c:v>19270.313416369401</c:v>
                </c:pt>
                <c:pt idx="11288" formatCode="#,##0.0">
                  <c:v>13391.781975311</c:v>
                </c:pt>
                <c:pt idx="11289" formatCode="#,##0.0">
                  <c:v>9323.3404136260906</c:v>
                </c:pt>
                <c:pt idx="11290" formatCode="#,##0.0">
                  <c:v>8383.1944456048805</c:v>
                </c:pt>
                <c:pt idx="11291" formatCode="#,##0.0">
                  <c:v>16150.214177698201</c:v>
                </c:pt>
                <c:pt idx="11292" formatCode="#,##0.0">
                  <c:v>9967.7805925714201</c:v>
                </c:pt>
                <c:pt idx="11293" formatCode="#,##0.0">
                  <c:v>16599.393583230401</c:v>
                </c:pt>
                <c:pt idx="11294" formatCode="#,##0.0">
                  <c:v>11205.6226152864</c:v>
                </c:pt>
                <c:pt idx="11295" formatCode="#,##0.0">
                  <c:v>11103.4597673917</c:v>
                </c:pt>
                <c:pt idx="11296" formatCode="#,##0.0">
                  <c:v>8449.3646405896707</c:v>
                </c:pt>
                <c:pt idx="11297" formatCode="#,##0.0">
                  <c:v>10534.629109191799</c:v>
                </c:pt>
                <c:pt idx="11298" formatCode="#,##0.0">
                  <c:v>10202.602853758</c:v>
                </c:pt>
                <c:pt idx="11299" formatCode="#,##0.0">
                  <c:v>9858.2419630770892</c:v>
                </c:pt>
                <c:pt idx="11300" formatCode="#,##0.0">
                  <c:v>12847.3342702478</c:v>
                </c:pt>
                <c:pt idx="11301" formatCode="#,##0.0">
                  <c:v>13918.3966397319</c:v>
                </c:pt>
                <c:pt idx="11302" formatCode="#,##0.0">
                  <c:v>10052.0975063393</c:v>
                </c:pt>
                <c:pt idx="11303" formatCode="#,##0.0">
                  <c:v>10887.9667690162</c:v>
                </c:pt>
                <c:pt idx="11304" formatCode="#,##0.0">
                  <c:v>11019.193891122701</c:v>
                </c:pt>
                <c:pt idx="11305" formatCode="#,##0.0">
                  <c:v>9950.6111700911697</c:v>
                </c:pt>
                <c:pt idx="11306" formatCode="#,##0.0">
                  <c:v>8598.5251364184696</c:v>
                </c:pt>
                <c:pt idx="11307" formatCode="#,##0.0">
                  <c:v>8182.7539996062296</c:v>
                </c:pt>
                <c:pt idx="11308" formatCode="#,##0.0">
                  <c:v>13071.1477914712</c:v>
                </c:pt>
                <c:pt idx="11309" formatCode="#,##0.0">
                  <c:v>10135.103122172301</c:v>
                </c:pt>
                <c:pt idx="11310" formatCode="#,##0.0">
                  <c:v>10025.236381775399</c:v>
                </c:pt>
                <c:pt idx="11311" formatCode="#,##0.0">
                  <c:v>10353.9498777586</c:v>
                </c:pt>
                <c:pt idx="11312" formatCode="#,##0.0">
                  <c:v>8747.3018503189105</c:v>
                </c:pt>
                <c:pt idx="11313" formatCode="#,##0.0">
                  <c:v>9378.4170487118809</c:v>
                </c:pt>
                <c:pt idx="11314" formatCode="#,##0.0">
                  <c:v>10096.9409101365</c:v>
                </c:pt>
                <c:pt idx="11315" formatCode="#,##0.0">
                  <c:v>8742.80289614496</c:v>
                </c:pt>
                <c:pt idx="11316" formatCode="#,##0.0">
                  <c:v>8629.7117394764591</c:v>
                </c:pt>
                <c:pt idx="11317" formatCode="#,##0.0">
                  <c:v>9399.5689206162406</c:v>
                </c:pt>
                <c:pt idx="11318" formatCode="#,##0.0">
                  <c:v>9967.0609768753002</c:v>
                </c:pt>
                <c:pt idx="11319" formatCode="#,##0.0">
                  <c:v>12522.646835589399</c:v>
                </c:pt>
                <c:pt idx="11320" formatCode="#,##0.0">
                  <c:v>11700.2545227631</c:v>
                </c:pt>
                <c:pt idx="11321" formatCode="#,##0.0">
                  <c:v>9105.8879114620195</c:v>
                </c:pt>
                <c:pt idx="11322" formatCode="#,##0.0">
                  <c:v>12852.663424611799</c:v>
                </c:pt>
                <c:pt idx="11323" formatCode="#,##0.0">
                  <c:v>8471.3042569725203</c:v>
                </c:pt>
                <c:pt idx="11324" formatCode="#,##0.0">
                  <c:v>8845.3071800120797</c:v>
                </c:pt>
                <c:pt idx="11325" formatCode="#,##0.0">
                  <c:v>8409.0816314168296</c:v>
                </c:pt>
                <c:pt idx="11326" formatCode="#,##0.0">
                  <c:v>8525.4664465409496</c:v>
                </c:pt>
                <c:pt idx="11327" formatCode="#,##0.0">
                  <c:v>9582.8785708173691</c:v>
                </c:pt>
                <c:pt idx="11328" formatCode="#,##0.0">
                  <c:v>9279.1101138032609</c:v>
                </c:pt>
                <c:pt idx="11329" formatCode="#,##0.0">
                  <c:v>12058.960860298699</c:v>
                </c:pt>
                <c:pt idx="11330" formatCode="#,##0.0">
                  <c:v>10237.070964177499</c:v>
                </c:pt>
                <c:pt idx="11331" formatCode="#,##0.0">
                  <c:v>8924.9257408597696</c:v>
                </c:pt>
                <c:pt idx="11332" formatCode="#,##0.0">
                  <c:v>9163.0922673923997</c:v>
                </c:pt>
                <c:pt idx="11333" formatCode="#,##0.0">
                  <c:v>8413.6275875350093</c:v>
                </c:pt>
                <c:pt idx="11334" formatCode="#,##0.0">
                  <c:v>11238.196641319701</c:v>
                </c:pt>
                <c:pt idx="11335" formatCode="#,##0.0">
                  <c:v>12688.339445890701</c:v>
                </c:pt>
                <c:pt idx="11336" formatCode="#,##0.0">
                  <c:v>9399.8842842449503</c:v>
                </c:pt>
                <c:pt idx="11337" formatCode="#,##0.0">
                  <c:v>9988.2179416568906</c:v>
                </c:pt>
                <c:pt idx="11338" formatCode="#,##0.0">
                  <c:v>12016.554813181299</c:v>
                </c:pt>
                <c:pt idx="11339" formatCode="#,##0.0">
                  <c:v>11217.721723136299</c:v>
                </c:pt>
                <c:pt idx="11340" formatCode="#,##0.0">
                  <c:v>12154.4815144942</c:v>
                </c:pt>
                <c:pt idx="11341" formatCode="#,##0.0">
                  <c:v>12323.9648870614</c:v>
                </c:pt>
                <c:pt idx="11342" formatCode="#,##0.0">
                  <c:v>9332.2022362719708</c:v>
                </c:pt>
                <c:pt idx="11343" formatCode="#,##0.0">
                  <c:v>10612.3181783892</c:v>
                </c:pt>
                <c:pt idx="11344" formatCode="#,##0.0">
                  <c:v>8905.1447048493101</c:v>
                </c:pt>
                <c:pt idx="11345" formatCode="#,##0.0">
                  <c:v>9587.0039447246709</c:v>
                </c:pt>
                <c:pt idx="11346" formatCode="#,##0.0">
                  <c:v>10597.205478055899</c:v>
                </c:pt>
                <c:pt idx="11347" formatCode="#,##0.0">
                  <c:v>8346.0884695896693</c:v>
                </c:pt>
                <c:pt idx="11348" formatCode="#,##0.0">
                  <c:v>10398.9351235792</c:v>
                </c:pt>
                <c:pt idx="11349" formatCode="#,##0.0">
                  <c:v>9395.8274403943797</c:v>
                </c:pt>
                <c:pt idx="11350" formatCode="#,##0.0">
                  <c:v>8955.1230229437097</c:v>
                </c:pt>
                <c:pt idx="11351" formatCode="#,##0.0">
                  <c:v>9248.28617542955</c:v>
                </c:pt>
                <c:pt idx="11352" formatCode="#,##0.0">
                  <c:v>9257.1730232836708</c:v>
                </c:pt>
                <c:pt idx="11353" formatCode="#,##0.0">
                  <c:v>12671.195732008</c:v>
                </c:pt>
                <c:pt idx="11354" formatCode="#,##0.0">
                  <c:v>8904.8146809140799</c:v>
                </c:pt>
                <c:pt idx="11355" formatCode="#,##0.0">
                  <c:v>9004.4085535167396</c:v>
                </c:pt>
                <c:pt idx="11356" formatCode="#,##0.0">
                  <c:v>9784.5595208606592</c:v>
                </c:pt>
                <c:pt idx="11357" formatCode="#,##0.0">
                  <c:v>9515.1326788659408</c:v>
                </c:pt>
                <c:pt idx="11358" formatCode="#,##0.0">
                  <c:v>8689.6456243284192</c:v>
                </c:pt>
                <c:pt idx="11359" formatCode="#,##0.0">
                  <c:v>11248.4257865625</c:v>
                </c:pt>
                <c:pt idx="11360" formatCode="#,##0.0">
                  <c:v>8364.2926284186306</c:v>
                </c:pt>
                <c:pt idx="11361" formatCode="#,##0.0">
                  <c:v>8679.4116771271492</c:v>
                </c:pt>
                <c:pt idx="11362" formatCode="#,##0.0">
                  <c:v>12773.6336487647</c:v>
                </c:pt>
                <c:pt idx="11363" formatCode="#,##0.0">
                  <c:v>8993.0478593572607</c:v>
                </c:pt>
                <c:pt idx="11364" formatCode="#,##0.0">
                  <c:v>8357.5412064682005</c:v>
                </c:pt>
                <c:pt idx="11365" formatCode="#,##0.0">
                  <c:v>19443.7481693314</c:v>
                </c:pt>
                <c:pt idx="11366" formatCode="#,##0.0">
                  <c:v>12575.235451157199</c:v>
                </c:pt>
                <c:pt idx="11367" formatCode="#,##0.0">
                  <c:v>9022.2012835002097</c:v>
                </c:pt>
                <c:pt idx="11368" formatCode="#,##0.0">
                  <c:v>9131.0898655278907</c:v>
                </c:pt>
                <c:pt idx="11369" formatCode="#,##0.0">
                  <c:v>12665.0743060776</c:v>
                </c:pt>
                <c:pt idx="11370" formatCode="#,##0.0">
                  <c:v>10350.4595382513</c:v>
                </c:pt>
                <c:pt idx="11371" formatCode="#,##0.0">
                  <c:v>9522.98618562911</c:v>
                </c:pt>
                <c:pt idx="11372" formatCode="#,##0.0">
                  <c:v>10252.613463604501</c:v>
                </c:pt>
                <c:pt idx="11373" formatCode="#,##0.0">
                  <c:v>9030.9267087481094</c:v>
                </c:pt>
                <c:pt idx="11374" formatCode="#,##0.0">
                  <c:v>9741.7430168579704</c:v>
                </c:pt>
                <c:pt idx="11375" formatCode="#,##0.0">
                  <c:v>9362.3143588536896</c:v>
                </c:pt>
                <c:pt idx="11376" formatCode="#,##0.0">
                  <c:v>9305.9079723895593</c:v>
                </c:pt>
                <c:pt idx="11377" formatCode="#,##0.0">
                  <c:v>8623.2795850942894</c:v>
                </c:pt>
                <c:pt idx="11378" formatCode="#,##0.0">
                  <c:v>9240.5587018429196</c:v>
                </c:pt>
                <c:pt idx="11379" formatCode="#,##0.0">
                  <c:v>8691.8293957548594</c:v>
                </c:pt>
                <c:pt idx="11380" formatCode="#,##0.0">
                  <c:v>8301.49922532452</c:v>
                </c:pt>
                <c:pt idx="11381" formatCode="#,##0.0">
                  <c:v>13160.960157694501</c:v>
                </c:pt>
                <c:pt idx="11382" formatCode="#,##0.0">
                  <c:v>10689.144935628001</c:v>
                </c:pt>
                <c:pt idx="11383" formatCode="#,##0.0">
                  <c:v>12430.397001604</c:v>
                </c:pt>
                <c:pt idx="11384" formatCode="#,##0.0">
                  <c:v>8868.6087747720703</c:v>
                </c:pt>
                <c:pt idx="11385" formatCode="#,##0.0">
                  <c:v>9702.5932211021009</c:v>
                </c:pt>
                <c:pt idx="11386" formatCode="#,##0.0">
                  <c:v>8255.7755502663495</c:v>
                </c:pt>
                <c:pt idx="11387" formatCode="#,##0.0">
                  <c:v>13800.333813187201</c:v>
                </c:pt>
                <c:pt idx="11388" formatCode="#,##0.0">
                  <c:v>8158.7870076577301</c:v>
                </c:pt>
                <c:pt idx="11389" formatCode="#,##0.0">
                  <c:v>12305.4224524561</c:v>
                </c:pt>
                <c:pt idx="11390" formatCode="#,##0.0">
                  <c:v>13250.109589461401</c:v>
                </c:pt>
                <c:pt idx="11391" formatCode="#,##0.0">
                  <c:v>11792.3404232549</c:v>
                </c:pt>
                <c:pt idx="11392" formatCode="#,##0.0">
                  <c:v>14745.4488830093</c:v>
                </c:pt>
                <c:pt idx="11393" formatCode="#,##0.0">
                  <c:v>8766.05712726409</c:v>
                </c:pt>
                <c:pt idx="11394" formatCode="#,##0.0">
                  <c:v>8529.6781219277691</c:v>
                </c:pt>
                <c:pt idx="11395" formatCode="#,##0.0">
                  <c:v>13381.7749851605</c:v>
                </c:pt>
                <c:pt idx="11396" formatCode="#,##0.0">
                  <c:v>14438.3720766847</c:v>
                </c:pt>
                <c:pt idx="11397" formatCode="#,##0.0">
                  <c:v>12972.786608004801</c:v>
                </c:pt>
                <c:pt idx="11398" formatCode="#,##0.0">
                  <c:v>8216.4205675376907</c:v>
                </c:pt>
                <c:pt idx="11399" formatCode="#,##0.0">
                  <c:v>10572.3059373174</c:v>
                </c:pt>
                <c:pt idx="11400" formatCode="#,##0.0">
                  <c:v>10021.0405043093</c:v>
                </c:pt>
                <c:pt idx="11401" formatCode="#,##0.0">
                  <c:v>8911.4405176607906</c:v>
                </c:pt>
                <c:pt idx="11402" formatCode="#,##0.0">
                  <c:v>13252.1528583086</c:v>
                </c:pt>
                <c:pt idx="11403" formatCode="#,##0.0">
                  <c:v>17377.5299622938</c:v>
                </c:pt>
                <c:pt idx="11404" formatCode="#,##0.0">
                  <c:v>9501.4202559298901</c:v>
                </c:pt>
                <c:pt idx="11405" formatCode="#,##0.0">
                  <c:v>10635.8303735506</c:v>
                </c:pt>
                <c:pt idx="11406" formatCode="#,##0.0">
                  <c:v>8415.2743407697999</c:v>
                </c:pt>
                <c:pt idx="11407" formatCode="#,##0.0">
                  <c:v>14030.721631251599</c:v>
                </c:pt>
                <c:pt idx="11408" formatCode="#,##0.0">
                  <c:v>9681.3769549136396</c:v>
                </c:pt>
                <c:pt idx="11409" formatCode="#,##0.0">
                  <c:v>11413.2815900976</c:v>
                </c:pt>
                <c:pt idx="11410" formatCode="#,##0.0">
                  <c:v>9097.7414956024695</c:v>
                </c:pt>
                <c:pt idx="11411" formatCode="#,##0.0">
                  <c:v>9390.0314845777993</c:v>
                </c:pt>
                <c:pt idx="11412" formatCode="#,##0.0">
                  <c:v>8513.8367204369606</c:v>
                </c:pt>
                <c:pt idx="11413" formatCode="#,##0.0">
                  <c:v>9331.4181234472599</c:v>
                </c:pt>
                <c:pt idx="11414" formatCode="#,##0.0">
                  <c:v>8480.5707673165598</c:v>
                </c:pt>
                <c:pt idx="11415" formatCode="#,##0.0">
                  <c:v>8698.9087171358206</c:v>
                </c:pt>
                <c:pt idx="11416" formatCode="#,##0.0">
                  <c:v>8868.1508031749599</c:v>
                </c:pt>
                <c:pt idx="11417" formatCode="#,##0.0">
                  <c:v>8793.0886413309199</c:v>
                </c:pt>
                <c:pt idx="11418" formatCode="#,##0.0">
                  <c:v>8708.0639190307593</c:v>
                </c:pt>
                <c:pt idx="11419" formatCode="#,##0.0">
                  <c:v>9058.99785179227</c:v>
                </c:pt>
                <c:pt idx="11420" formatCode="#,##0.0">
                  <c:v>15667.2786662667</c:v>
                </c:pt>
                <c:pt idx="11421" formatCode="#,##0.0">
                  <c:v>8622.8110797905301</c:v>
                </c:pt>
                <c:pt idx="11422" formatCode="#,##0.0">
                  <c:v>15242.264937341901</c:v>
                </c:pt>
                <c:pt idx="11423" formatCode="#,##0.0">
                  <c:v>10021.977157142701</c:v>
                </c:pt>
                <c:pt idx="11424" formatCode="#,##0.0">
                  <c:v>11691.728074463899</c:v>
                </c:pt>
                <c:pt idx="11425" formatCode="#,##0.0">
                  <c:v>10953.1184562329</c:v>
                </c:pt>
                <c:pt idx="11426" formatCode="#,##0.0">
                  <c:v>11530.201556526299</c:v>
                </c:pt>
                <c:pt idx="11427" formatCode="#,##0.0">
                  <c:v>8631.0828034228798</c:v>
                </c:pt>
                <c:pt idx="11428" formatCode="#,##0.0">
                  <c:v>12546.4108122372</c:v>
                </c:pt>
                <c:pt idx="11429" formatCode="#,##0.0">
                  <c:v>10242.8979391297</c:v>
                </c:pt>
                <c:pt idx="11430" formatCode="#,##0.0">
                  <c:v>10665.741762123</c:v>
                </c:pt>
                <c:pt idx="11431" formatCode="#,##0.0">
                  <c:v>14441.522217417099</c:v>
                </c:pt>
                <c:pt idx="11432" formatCode="#,##0.0">
                  <c:v>9350.3582924553702</c:v>
                </c:pt>
                <c:pt idx="11433" formatCode="#,##0.0">
                  <c:v>13130.679945936099</c:v>
                </c:pt>
                <c:pt idx="11434" formatCode="#,##0.0">
                  <c:v>14806.322740668</c:v>
                </c:pt>
                <c:pt idx="11435" formatCode="#,##0.0">
                  <c:v>13083.0076472977</c:v>
                </c:pt>
                <c:pt idx="11436" formatCode="#,##0.0">
                  <c:v>14746.070139057099</c:v>
                </c:pt>
                <c:pt idx="11437" formatCode="#,##0.0">
                  <c:v>14627.5321394986</c:v>
                </c:pt>
                <c:pt idx="11438" formatCode="#,##0.0">
                  <c:v>9415.0439112360109</c:v>
                </c:pt>
                <c:pt idx="11439" formatCode="#,##0.0">
                  <c:v>9492.4522996574306</c:v>
                </c:pt>
                <c:pt idx="11440" formatCode="#,##0.0">
                  <c:v>8970.7027868779096</c:v>
                </c:pt>
                <c:pt idx="11441" formatCode="#,##0.0">
                  <c:v>17602.919522124401</c:v>
                </c:pt>
                <c:pt idx="11442" formatCode="#,##0.0">
                  <c:v>10290.347032197</c:v>
                </c:pt>
                <c:pt idx="11443" formatCode="#,##0.0">
                  <c:v>14498.034343007101</c:v>
                </c:pt>
                <c:pt idx="11444" formatCode="#,##0.0">
                  <c:v>10162.190555995699</c:v>
                </c:pt>
                <c:pt idx="11445" formatCode="#,##0.0">
                  <c:v>14014.9443347665</c:v>
                </c:pt>
                <c:pt idx="11446" formatCode="#,##0.0">
                  <c:v>11575.415064266401</c:v>
                </c:pt>
                <c:pt idx="11447" formatCode="#,##0.0">
                  <c:v>11087.4136163898</c:v>
                </c:pt>
                <c:pt idx="11448" formatCode="#,##0.0">
                  <c:v>8169.6473357446703</c:v>
                </c:pt>
                <c:pt idx="11449" formatCode="#,##0.0">
                  <c:v>12010.0715757161</c:v>
                </c:pt>
                <c:pt idx="11450" formatCode="#,##0.0">
                  <c:v>9979.3012524572896</c:v>
                </c:pt>
                <c:pt idx="11451" formatCode="#,##0.0">
                  <c:v>8625.7794139572998</c:v>
                </c:pt>
                <c:pt idx="11452" formatCode="#,##0.0">
                  <c:v>13918.0877510461</c:v>
                </c:pt>
                <c:pt idx="11453" formatCode="#,##0.0">
                  <c:v>15295.615169450701</c:v>
                </c:pt>
                <c:pt idx="11454" formatCode="#,##0.0">
                  <c:v>14231.521709968099</c:v>
                </c:pt>
                <c:pt idx="11455" formatCode="#,##0.0">
                  <c:v>12580.9480207951</c:v>
                </c:pt>
                <c:pt idx="11456" formatCode="#,##0.0">
                  <c:v>9243.5867222682791</c:v>
                </c:pt>
                <c:pt idx="11457" formatCode="#,##0.0">
                  <c:v>9230.3426934858398</c:v>
                </c:pt>
                <c:pt idx="11458" formatCode="#,##0.0">
                  <c:v>11550.453420027399</c:v>
                </c:pt>
                <c:pt idx="11459" formatCode="#,##0.0">
                  <c:v>11799.060377555101</c:v>
                </c:pt>
                <c:pt idx="11460" formatCode="#,##0.0">
                  <c:v>14957.3186982554</c:v>
                </c:pt>
                <c:pt idx="11461" formatCode="#,##0.0">
                  <c:v>8169.63542078303</c:v>
                </c:pt>
                <c:pt idx="11462" formatCode="#,##0.0">
                  <c:v>12789.168864667001</c:v>
                </c:pt>
                <c:pt idx="11463" formatCode="#,##0.0">
                  <c:v>10649.770073260101</c:v>
                </c:pt>
                <c:pt idx="11464" formatCode="#,##0.0">
                  <c:v>16291.0438221927</c:v>
                </c:pt>
                <c:pt idx="11465" formatCode="#,##0.0">
                  <c:v>11511.883081972701</c:v>
                </c:pt>
                <c:pt idx="11466" formatCode="#,##0.0">
                  <c:v>9674.8398495056408</c:v>
                </c:pt>
                <c:pt idx="11467" formatCode="#,##0.0">
                  <c:v>11773.662479722099</c:v>
                </c:pt>
                <c:pt idx="11468" formatCode="#,##0.0">
                  <c:v>8728.8631742774796</c:v>
                </c:pt>
                <c:pt idx="11469" formatCode="#,##0.0">
                  <c:v>12422.356845811601</c:v>
                </c:pt>
                <c:pt idx="11470" formatCode="#,##0.0">
                  <c:v>9815.2628684548799</c:v>
                </c:pt>
                <c:pt idx="11471" formatCode="#,##0.0">
                  <c:v>15838.380697029301</c:v>
                </c:pt>
                <c:pt idx="11472" formatCode="#,##0.0">
                  <c:v>8364.7278251810094</c:v>
                </c:pt>
                <c:pt idx="11473" formatCode="#,##0.0">
                  <c:v>11415.3240069813</c:v>
                </c:pt>
                <c:pt idx="11474" formatCode="#,##0.0">
                  <c:v>8740.7273191709101</c:v>
                </c:pt>
                <c:pt idx="11475" formatCode="#,##0.0">
                  <c:v>8881.7202441157497</c:v>
                </c:pt>
                <c:pt idx="11476" formatCode="#,##0.0">
                  <c:v>10133.2683592311</c:v>
                </c:pt>
                <c:pt idx="11477" formatCode="#,##0.0">
                  <c:v>15888.475377045401</c:v>
                </c:pt>
                <c:pt idx="11478" formatCode="#,##0.0">
                  <c:v>10699.603206276</c:v>
                </c:pt>
                <c:pt idx="11479" formatCode="#,##0.0">
                  <c:v>12261.334488537201</c:v>
                </c:pt>
                <c:pt idx="11480" formatCode="#,##0.0">
                  <c:v>10496.708876880401</c:v>
                </c:pt>
                <c:pt idx="11481" formatCode="#,##0.0">
                  <c:v>12163.7064412622</c:v>
                </c:pt>
                <c:pt idx="11482" formatCode="#,##0.0">
                  <c:v>10746.6323312763</c:v>
                </c:pt>
                <c:pt idx="11483" formatCode="#,##0.0">
                  <c:v>16240.248622962201</c:v>
                </c:pt>
                <c:pt idx="11484" formatCode="#,##0.0">
                  <c:v>10989.979042541599</c:v>
                </c:pt>
                <c:pt idx="11485" formatCode="#,##0.0">
                  <c:v>19907.8103664236</c:v>
                </c:pt>
                <c:pt idx="11486" formatCode="#,##0.0">
                  <c:v>27234.794143799401</c:v>
                </c:pt>
                <c:pt idx="11487" formatCode="#,##0.0">
                  <c:v>8631.7268935880893</c:v>
                </c:pt>
                <c:pt idx="11488" formatCode="#,##0.0">
                  <c:v>9962.0838896844598</c:v>
                </c:pt>
                <c:pt idx="11489" formatCode="#,##0.0">
                  <c:v>9655.5195392874903</c:v>
                </c:pt>
                <c:pt idx="11490" formatCode="#,##0.0">
                  <c:v>8746.1573363133502</c:v>
                </c:pt>
                <c:pt idx="11491" formatCode="#,##0.0">
                  <c:v>8735.3143719200398</c:v>
                </c:pt>
                <c:pt idx="11492" formatCode="#,##0.0">
                  <c:v>9795.0524172713904</c:v>
                </c:pt>
                <c:pt idx="11493" formatCode="#,##0.0">
                  <c:v>8746.9576354954206</c:v>
                </c:pt>
                <c:pt idx="11494" formatCode="#,##0.0">
                  <c:v>11300.462435489901</c:v>
                </c:pt>
                <c:pt idx="11495" formatCode="#,##0.0">
                  <c:v>11761.2371423849</c:v>
                </c:pt>
                <c:pt idx="11496" formatCode="#,##0.0">
                  <c:v>9376.8044815494595</c:v>
                </c:pt>
                <c:pt idx="11497" formatCode="#,##0.0">
                  <c:v>9931.8273965471999</c:v>
                </c:pt>
                <c:pt idx="11498" formatCode="#,##0.0">
                  <c:v>10784.1813343221</c:v>
                </c:pt>
                <c:pt idx="11499" formatCode="#,##0.0">
                  <c:v>11844.690796958301</c:v>
                </c:pt>
                <c:pt idx="11500" formatCode="#,##0.0">
                  <c:v>14482.696933318601</c:v>
                </c:pt>
                <c:pt idx="11501" formatCode="#,##0.0">
                  <c:v>10247.829452169901</c:v>
                </c:pt>
                <c:pt idx="11502" formatCode="#,##0.0">
                  <c:v>11876.7041737325</c:v>
                </c:pt>
                <c:pt idx="11503" formatCode="#,##0.0">
                  <c:v>12917.829913499199</c:v>
                </c:pt>
                <c:pt idx="11504" formatCode="#,##0.0">
                  <c:v>10716.689208924199</c:v>
                </c:pt>
                <c:pt idx="11505" formatCode="#,##0.0">
                  <c:v>8506.0733988018492</c:v>
                </c:pt>
                <c:pt idx="11506" formatCode="#,##0.0">
                  <c:v>9442.8053180737406</c:v>
                </c:pt>
                <c:pt idx="11507" formatCode="#,##0.0">
                  <c:v>11075.5927336486</c:v>
                </c:pt>
                <c:pt idx="11508" formatCode="#,##0.0">
                  <c:v>13649.9912784936</c:v>
                </c:pt>
                <c:pt idx="11509" formatCode="#,##0.0">
                  <c:v>11903.459363</c:v>
                </c:pt>
                <c:pt idx="11510" formatCode="#,##0.0">
                  <c:v>10466.0822491824</c:v>
                </c:pt>
                <c:pt idx="11511" formatCode="#,##0.0">
                  <c:v>10534.026482327399</c:v>
                </c:pt>
                <c:pt idx="11512" formatCode="#,##0.0">
                  <c:v>9283.0718508078007</c:v>
                </c:pt>
                <c:pt idx="11513" formatCode="#,##0.0">
                  <c:v>8462.12784696573</c:v>
                </c:pt>
                <c:pt idx="11514" formatCode="#,##0.0">
                  <c:v>10792.7796380897</c:v>
                </c:pt>
                <c:pt idx="11515" formatCode="#,##0.0">
                  <c:v>8577.3288750383708</c:v>
                </c:pt>
                <c:pt idx="11516" formatCode="#,##0.0">
                  <c:v>9703.9351951817007</c:v>
                </c:pt>
                <c:pt idx="11517" formatCode="#,##0.0">
                  <c:v>8473.9715706306706</c:v>
                </c:pt>
                <c:pt idx="11518" formatCode="#,##0.0">
                  <c:v>9319.4872771088994</c:v>
                </c:pt>
                <c:pt idx="11519" formatCode="#,##0.0">
                  <c:v>18129.496813132799</c:v>
                </c:pt>
                <c:pt idx="11520" formatCode="#,##0.0">
                  <c:v>11988.1620886573</c:v>
                </c:pt>
                <c:pt idx="11521" formatCode="#,##0.0">
                  <c:v>10768.509058142899</c:v>
                </c:pt>
                <c:pt idx="11522" formatCode="#,##0.0">
                  <c:v>8921.7189551096799</c:v>
                </c:pt>
                <c:pt idx="11523" formatCode="#,##0.0">
                  <c:v>11113.3679029864</c:v>
                </c:pt>
                <c:pt idx="11524" formatCode="#,##0.0">
                  <c:v>9328.9031699474399</c:v>
                </c:pt>
                <c:pt idx="11525" formatCode="#,##0.0">
                  <c:v>8417.3986429220204</c:v>
                </c:pt>
                <c:pt idx="11526" formatCode="#,##0.0">
                  <c:v>9605.1691156199195</c:v>
                </c:pt>
                <c:pt idx="11527" formatCode="#,##0.0">
                  <c:v>8366.8393353460197</c:v>
                </c:pt>
                <c:pt idx="11528" formatCode="#,##0.0">
                  <c:v>15392.6271683672</c:v>
                </c:pt>
                <c:pt idx="11529" formatCode="#,##0.0">
                  <c:v>14662.3795700998</c:v>
                </c:pt>
                <c:pt idx="11530" formatCode="#,##0.0">
                  <c:v>8250.2462160152209</c:v>
                </c:pt>
                <c:pt idx="11531" formatCode="#,##0.0">
                  <c:v>10953.990215595601</c:v>
                </c:pt>
                <c:pt idx="11532" formatCode="#,##0.0">
                  <c:v>9224.6798950726607</c:v>
                </c:pt>
                <c:pt idx="11533" formatCode="#,##0.0">
                  <c:v>8517.2090211071099</c:v>
                </c:pt>
                <c:pt idx="11534" formatCode="#,##0.0">
                  <c:v>14319.9613969487</c:v>
                </c:pt>
                <c:pt idx="11535" formatCode="#,##0.0">
                  <c:v>14381.0820335143</c:v>
                </c:pt>
                <c:pt idx="11536" formatCode="#,##0.0">
                  <c:v>15773.0802104956</c:v>
                </c:pt>
                <c:pt idx="11537" formatCode="#,##0.0">
                  <c:v>16487.884345619499</c:v>
                </c:pt>
                <c:pt idx="11538" formatCode="#,##0.0">
                  <c:v>8308.85088148676</c:v>
                </c:pt>
                <c:pt idx="11539" formatCode="#,##0.0">
                  <c:v>8680.7766328383095</c:v>
                </c:pt>
                <c:pt idx="11540" formatCode="#,##0.0">
                  <c:v>8996.4553205672892</c:v>
                </c:pt>
                <c:pt idx="11541" formatCode="#,##0.0">
                  <c:v>9474.3740959816405</c:v>
                </c:pt>
                <c:pt idx="11542" formatCode="#,##0.0">
                  <c:v>10730.068282127701</c:v>
                </c:pt>
                <c:pt idx="11543" formatCode="#,##0.0">
                  <c:v>10288.997379496001</c:v>
                </c:pt>
                <c:pt idx="11544" formatCode="#,##0.0">
                  <c:v>14737.9108324099</c:v>
                </c:pt>
                <c:pt idx="11545" formatCode="#,##0.0">
                  <c:v>9355.2728134249592</c:v>
                </c:pt>
                <c:pt idx="11546" formatCode="#,##0.0">
                  <c:v>9554.6168266495897</c:v>
                </c:pt>
                <c:pt idx="11547" formatCode="#,##0.0">
                  <c:v>8533.7377580784196</c:v>
                </c:pt>
                <c:pt idx="11548" formatCode="#,##0.0">
                  <c:v>11039.414062023299</c:v>
                </c:pt>
                <c:pt idx="11549" formatCode="#,##0.0">
                  <c:v>10584.829296838099</c:v>
                </c:pt>
                <c:pt idx="11550" formatCode="#,##0.0">
                  <c:v>14490.374911070399</c:v>
                </c:pt>
                <c:pt idx="11551" formatCode="#,##0.0">
                  <c:v>11934.7085904837</c:v>
                </c:pt>
                <c:pt idx="11552" formatCode="#,##0.0">
                  <c:v>15716.2523570264</c:v>
                </c:pt>
                <c:pt idx="11553" formatCode="#,##0.0">
                  <c:v>10351.4960892943</c:v>
                </c:pt>
                <c:pt idx="11554" formatCode="#,##0.0">
                  <c:v>10582.0625461165</c:v>
                </c:pt>
                <c:pt idx="11555" formatCode="#,##0.0">
                  <c:v>8446.9140741914798</c:v>
                </c:pt>
                <c:pt idx="11556" formatCode="#,##0.0">
                  <c:v>21911.385584382799</c:v>
                </c:pt>
                <c:pt idx="11557" formatCode="#,##0.0">
                  <c:v>10560.1404924332</c:v>
                </c:pt>
                <c:pt idx="11558" formatCode="#,##0.0">
                  <c:v>15992.3177620392</c:v>
                </c:pt>
                <c:pt idx="11559" formatCode="#,##0.0">
                  <c:v>15706.961572582401</c:v>
                </c:pt>
                <c:pt idx="11560" formatCode="#,##0.0">
                  <c:v>11790.3134252614</c:v>
                </c:pt>
                <c:pt idx="11561" formatCode="#,##0.0">
                  <c:v>8363.1583826512197</c:v>
                </c:pt>
                <c:pt idx="11562" formatCode="#,##0.0">
                  <c:v>20259.695767801299</c:v>
                </c:pt>
                <c:pt idx="11563" formatCode="#,##0.0">
                  <c:v>14918.519203158599</c:v>
                </c:pt>
                <c:pt idx="11564" formatCode="#,##0.0">
                  <c:v>13442.4152340985</c:v>
                </c:pt>
                <c:pt idx="11565" formatCode="#,##0.0">
                  <c:v>8995.1481521613805</c:v>
                </c:pt>
                <c:pt idx="11566" formatCode="#,##0.0">
                  <c:v>12731.3648363805</c:v>
                </c:pt>
                <c:pt idx="11567" formatCode="#,##0.0">
                  <c:v>12611.631256478</c:v>
                </c:pt>
                <c:pt idx="11568" formatCode="#,##0.0">
                  <c:v>17049.6903621739</c:v>
                </c:pt>
                <c:pt idx="11569" formatCode="#,##0.0">
                  <c:v>11797.4062050747</c:v>
                </c:pt>
                <c:pt idx="11570" formatCode="#,##0.0">
                  <c:v>10927.7511773079</c:v>
                </c:pt>
                <c:pt idx="11571" formatCode="#,##0.0">
                  <c:v>9107.6288291362398</c:v>
                </c:pt>
                <c:pt idx="11572" formatCode="#,##0.0">
                  <c:v>11257.0982595285</c:v>
                </c:pt>
                <c:pt idx="11573" formatCode="#,##0.0">
                  <c:v>12578.356512840501</c:v>
                </c:pt>
                <c:pt idx="11574" formatCode="#,##0.0">
                  <c:v>8430.9146093010095</c:v>
                </c:pt>
                <c:pt idx="11575" formatCode="#,##0.0">
                  <c:v>9563.6121952871708</c:v>
                </c:pt>
                <c:pt idx="11576" formatCode="#,##0.0">
                  <c:v>11639.9022229442</c:v>
                </c:pt>
                <c:pt idx="11577" formatCode="#,##0.0">
                  <c:v>11751.4144639101</c:v>
                </c:pt>
                <c:pt idx="11578" formatCode="#,##0.0">
                  <c:v>10039.4697515481</c:v>
                </c:pt>
                <c:pt idx="11579" formatCode="#,##0.0">
                  <c:v>9068.7736664838903</c:v>
                </c:pt>
                <c:pt idx="11580" formatCode="#,##0.0">
                  <c:v>9541.7993677775594</c:v>
                </c:pt>
                <c:pt idx="11581" formatCode="#,##0.0">
                  <c:v>12783.2986588351</c:v>
                </c:pt>
                <c:pt idx="11582" formatCode="#,##0.0">
                  <c:v>8478.6933168550804</c:v>
                </c:pt>
                <c:pt idx="11583" formatCode="#,##0.0">
                  <c:v>8836.8932050085095</c:v>
                </c:pt>
                <c:pt idx="11584" formatCode="#,##0.0">
                  <c:v>10813.002322369301</c:v>
                </c:pt>
                <c:pt idx="11585" formatCode="#,##0.0">
                  <c:v>9027.7660480217692</c:v>
                </c:pt>
                <c:pt idx="11586" formatCode="#,##0.0">
                  <c:v>12164.2712596774</c:v>
                </c:pt>
                <c:pt idx="11587" formatCode="#,##0.0">
                  <c:v>8405.4456721753304</c:v>
                </c:pt>
                <c:pt idx="11588" formatCode="#,##0.0">
                  <c:v>11784.3059508889</c:v>
                </c:pt>
                <c:pt idx="11589" formatCode="#,##0.0">
                  <c:v>8404.6298534237703</c:v>
                </c:pt>
                <c:pt idx="11590" formatCode="#,##0.0">
                  <c:v>8858.6131546158595</c:v>
                </c:pt>
                <c:pt idx="11591" formatCode="#,##0.0">
                  <c:v>8200.4922643855098</c:v>
                </c:pt>
                <c:pt idx="11592" formatCode="#,##0.0">
                  <c:v>10545.630165783499</c:v>
                </c:pt>
                <c:pt idx="11593" formatCode="#,##0.0">
                  <c:v>9390.8486078392307</c:v>
                </c:pt>
                <c:pt idx="11594" formatCode="#,##0.0">
                  <c:v>9688.6402595733707</c:v>
                </c:pt>
                <c:pt idx="11595" formatCode="#,##0.0">
                  <c:v>15307.3615437113</c:v>
                </c:pt>
                <c:pt idx="11596" formatCode="#,##0.0">
                  <c:v>8957.8999848523108</c:v>
                </c:pt>
                <c:pt idx="11597" formatCode="#,##0.0">
                  <c:v>16514.701438751199</c:v>
                </c:pt>
                <c:pt idx="11598" formatCode="#,##0.0">
                  <c:v>17144.2406765224</c:v>
                </c:pt>
                <c:pt idx="11599" formatCode="#,##0.0">
                  <c:v>8912.3849487079406</c:v>
                </c:pt>
                <c:pt idx="11600" formatCode="#,##0.0">
                  <c:v>13069.286209424599</c:v>
                </c:pt>
                <c:pt idx="11601" formatCode="#,##0.0">
                  <c:v>12974.534757037</c:v>
                </c:pt>
                <c:pt idx="11602" formatCode="#,##0.0">
                  <c:v>9181.8603247988704</c:v>
                </c:pt>
                <c:pt idx="11603" formatCode="#,##0.0">
                  <c:v>9104.5908914213705</c:v>
                </c:pt>
                <c:pt idx="11604" formatCode="#,##0.0">
                  <c:v>12891.7905692935</c:v>
                </c:pt>
                <c:pt idx="11605" formatCode="#,##0.0">
                  <c:v>15526.6691486742</c:v>
                </c:pt>
                <c:pt idx="11606" formatCode="#,##0.0">
                  <c:v>11912.5881864237</c:v>
                </c:pt>
                <c:pt idx="11607" formatCode="#,##0.0">
                  <c:v>10577.885472891599</c:v>
                </c:pt>
                <c:pt idx="11608" formatCode="#,##0.0">
                  <c:v>10277.846297205801</c:v>
                </c:pt>
                <c:pt idx="11609" formatCode="#,##0.0">
                  <c:v>9516.5953469635497</c:v>
                </c:pt>
                <c:pt idx="11610" formatCode="#,##0.0">
                  <c:v>9091.3814889507503</c:v>
                </c:pt>
                <c:pt idx="11611" formatCode="#,##0.0">
                  <c:v>9414.4156681696004</c:v>
                </c:pt>
                <c:pt idx="11612" formatCode="#,##0.0">
                  <c:v>8694.3615884966493</c:v>
                </c:pt>
                <c:pt idx="11613" formatCode="#,##0.0">
                  <c:v>8389.8692588579306</c:v>
                </c:pt>
                <c:pt idx="11614" formatCode="#,##0.0">
                  <c:v>9860.3123809698809</c:v>
                </c:pt>
                <c:pt idx="11615" formatCode="#,##0.0">
                  <c:v>15559.8759198157</c:v>
                </c:pt>
                <c:pt idx="11616" formatCode="#,##0.0">
                  <c:v>10252.592259826</c:v>
                </c:pt>
                <c:pt idx="11617" formatCode="#,##0.0">
                  <c:v>9654.3280708300099</c:v>
                </c:pt>
                <c:pt idx="11618" formatCode="#,##0.0">
                  <c:v>10615.733976506401</c:v>
                </c:pt>
                <c:pt idx="11619" formatCode="#,##0.0">
                  <c:v>8568.6835452996202</c:v>
                </c:pt>
                <c:pt idx="11620" formatCode="#,##0.0">
                  <c:v>11672.639286306599</c:v>
                </c:pt>
                <c:pt idx="11621" formatCode="#,##0.0">
                  <c:v>9877.7868767898908</c:v>
                </c:pt>
                <c:pt idx="11622" formatCode="#,##0.0">
                  <c:v>11505.162702448801</c:v>
                </c:pt>
                <c:pt idx="11623" formatCode="#,##0.0">
                  <c:v>8654.1638527719297</c:v>
                </c:pt>
                <c:pt idx="11624" formatCode="#,##0.0">
                  <c:v>9917.3770426248793</c:v>
                </c:pt>
                <c:pt idx="11625" formatCode="#,##0.0">
                  <c:v>10138.524158374301</c:v>
                </c:pt>
                <c:pt idx="11626" formatCode="#,##0.0">
                  <c:v>11011.6985706223</c:v>
                </c:pt>
                <c:pt idx="11627" formatCode="#,##0.0">
                  <c:v>10654.614439962599</c:v>
                </c:pt>
                <c:pt idx="11628" formatCode="#,##0.0">
                  <c:v>9833.5787543495408</c:v>
                </c:pt>
                <c:pt idx="11629" formatCode="#,##0.0">
                  <c:v>12705.1874002368</c:v>
                </c:pt>
                <c:pt idx="11630" formatCode="#,##0.0">
                  <c:v>8473.6081565513596</c:v>
                </c:pt>
                <c:pt idx="11631" formatCode="#,##0.0">
                  <c:v>11823.268836986401</c:v>
                </c:pt>
                <c:pt idx="11632" formatCode="#,##0.0">
                  <c:v>9257.6078164643095</c:v>
                </c:pt>
                <c:pt idx="11633" formatCode="#,##0.0">
                  <c:v>9252.2806864623799</c:v>
                </c:pt>
                <c:pt idx="11634" formatCode="#,##0.0">
                  <c:v>10628.2998194955</c:v>
                </c:pt>
                <c:pt idx="11635" formatCode="#,##0.0">
                  <c:v>11457.456081926201</c:v>
                </c:pt>
                <c:pt idx="11636" formatCode="#,##0.0">
                  <c:v>9021.3876374220708</c:v>
                </c:pt>
                <c:pt idx="11637" formatCode="#,##0.0">
                  <c:v>8413.9157915421492</c:v>
                </c:pt>
                <c:pt idx="11638" formatCode="#,##0.0">
                  <c:v>11258.505640895701</c:v>
                </c:pt>
                <c:pt idx="11639" formatCode="#,##0.0">
                  <c:v>15726.5823228789</c:v>
                </c:pt>
                <c:pt idx="11640" formatCode="#,##0.0">
                  <c:v>9872.6698359750808</c:v>
                </c:pt>
                <c:pt idx="11641" formatCode="#,##0.0">
                  <c:v>8698.0732770247396</c:v>
                </c:pt>
                <c:pt idx="11642" formatCode="#,##0.0">
                  <c:v>12109.496490716099</c:v>
                </c:pt>
                <c:pt idx="11643" formatCode="#,##0.0">
                  <c:v>8588.9452156440693</c:v>
                </c:pt>
                <c:pt idx="11644" formatCode="#,##0.0">
                  <c:v>8818.2143783507308</c:v>
                </c:pt>
                <c:pt idx="11645" formatCode="#,##0.0">
                  <c:v>10971.2153266688</c:v>
                </c:pt>
                <c:pt idx="11646" formatCode="#,##0.0">
                  <c:v>10716.8815143021</c:v>
                </c:pt>
                <c:pt idx="11647" formatCode="#,##0.0">
                  <c:v>8668.6432395166903</c:v>
                </c:pt>
                <c:pt idx="11648" formatCode="#,##0.0">
                  <c:v>11789.867674925101</c:v>
                </c:pt>
                <c:pt idx="11649" formatCode="#,##0.0">
                  <c:v>8773.7139180502709</c:v>
                </c:pt>
                <c:pt idx="11650" formatCode="#,##0.0">
                  <c:v>9308.0652941321005</c:v>
                </c:pt>
                <c:pt idx="11651" formatCode="#,##0.0">
                  <c:v>9189.0158578253395</c:v>
                </c:pt>
                <c:pt idx="11652" formatCode="#,##0.0">
                  <c:v>9565.4905264580593</c:v>
                </c:pt>
                <c:pt idx="11653" formatCode="#,##0.0">
                  <c:v>8337.5322644648404</c:v>
                </c:pt>
                <c:pt idx="11654" formatCode="#,##0.0">
                  <c:v>12356.951818727801</c:v>
                </c:pt>
                <c:pt idx="11655" formatCode="#,##0.0">
                  <c:v>10027.77404006</c:v>
                </c:pt>
                <c:pt idx="11656" formatCode="#,##0.0">
                  <c:v>16569.5042874967</c:v>
                </c:pt>
                <c:pt idx="11657" formatCode="#,##0.0">
                  <c:v>14080.2919914414</c:v>
                </c:pt>
                <c:pt idx="11658" formatCode="#,##0.0">
                  <c:v>8330.3389463373296</c:v>
                </c:pt>
                <c:pt idx="11659" formatCode="#,##0.0">
                  <c:v>10173.2279213112</c:v>
                </c:pt>
                <c:pt idx="11660" formatCode="#,##0.0">
                  <c:v>9699.0944025666704</c:v>
                </c:pt>
                <c:pt idx="11661" formatCode="#,##0.0">
                  <c:v>10626.1436252819</c:v>
                </c:pt>
                <c:pt idx="11662" formatCode="#,##0.0">
                  <c:v>8540.6866858812791</c:v>
                </c:pt>
                <c:pt idx="11663" formatCode="#,##0.0">
                  <c:v>8390.5345196903309</c:v>
                </c:pt>
                <c:pt idx="11664" formatCode="#,##0.0">
                  <c:v>12090.643158741501</c:v>
                </c:pt>
                <c:pt idx="11665" formatCode="#,##0.0">
                  <c:v>9288.4929272113204</c:v>
                </c:pt>
                <c:pt idx="11666" formatCode="#,##0.0">
                  <c:v>9094.8353663568305</c:v>
                </c:pt>
                <c:pt idx="11667" formatCode="#,##0.0">
                  <c:v>9554.0208675119993</c:v>
                </c:pt>
                <c:pt idx="11668" formatCode="#,##0.0">
                  <c:v>9022.5281042174593</c:v>
                </c:pt>
                <c:pt idx="11669" formatCode="#,##0.0">
                  <c:v>12283.3585223629</c:v>
                </c:pt>
                <c:pt idx="11670" formatCode="#,##0.0">
                  <c:v>8968.6204495847905</c:v>
                </c:pt>
                <c:pt idx="11671" formatCode="#,##0.0">
                  <c:v>10944.0281901291</c:v>
                </c:pt>
                <c:pt idx="11672" formatCode="#,##0.0">
                  <c:v>18581.818437503</c:v>
                </c:pt>
                <c:pt idx="11673" formatCode="#,##0.0">
                  <c:v>10757.0396078089</c:v>
                </c:pt>
                <c:pt idx="11674" formatCode="#,##0.0">
                  <c:v>12834.080149261301</c:v>
                </c:pt>
                <c:pt idx="11675" formatCode="#,##0.0">
                  <c:v>14411.8308513787</c:v>
                </c:pt>
                <c:pt idx="11676" formatCode="#,##0.0">
                  <c:v>13006.8487348368</c:v>
                </c:pt>
                <c:pt idx="11677" formatCode="#,##0.0">
                  <c:v>15483.653086480899</c:v>
                </c:pt>
                <c:pt idx="11678" formatCode="#,##0.0">
                  <c:v>12397.2514656124</c:v>
                </c:pt>
                <c:pt idx="11679" formatCode="#,##0.0">
                  <c:v>10221.019398403299</c:v>
                </c:pt>
                <c:pt idx="11680" formatCode="#,##0.0">
                  <c:v>9137.5245425790199</c:v>
                </c:pt>
                <c:pt idx="11681" formatCode="#,##0.0">
                  <c:v>9378.6494011725499</c:v>
                </c:pt>
                <c:pt idx="11682" formatCode="#,##0.0">
                  <c:v>13980.9601416309</c:v>
                </c:pt>
                <c:pt idx="11683" formatCode="#,##0.0">
                  <c:v>9575.0681072823099</c:v>
                </c:pt>
                <c:pt idx="11684" formatCode="#,##0.0">
                  <c:v>10183.2316131508</c:v>
                </c:pt>
                <c:pt idx="11685" formatCode="#,##0.0">
                  <c:v>9206.6223209408199</c:v>
                </c:pt>
                <c:pt idx="11686" formatCode="#,##0.0">
                  <c:v>8314.96415925162</c:v>
                </c:pt>
                <c:pt idx="11687" formatCode="#,##0.0">
                  <c:v>8839.6173732308398</c:v>
                </c:pt>
                <c:pt idx="11688" formatCode="#,##0.0">
                  <c:v>11230.216086668799</c:v>
                </c:pt>
                <c:pt idx="11689" formatCode="#,##0.0">
                  <c:v>10656.367941295999</c:v>
                </c:pt>
                <c:pt idx="11690" formatCode="#,##0.0">
                  <c:v>13418.904580828899</c:v>
                </c:pt>
                <c:pt idx="11691" formatCode="#,##0.0">
                  <c:v>8482.1467177943796</c:v>
                </c:pt>
                <c:pt idx="11692" formatCode="#,##0.0">
                  <c:v>17947.065982942699</c:v>
                </c:pt>
                <c:pt idx="11693" formatCode="#,##0.0">
                  <c:v>9533.6667000555499</c:v>
                </c:pt>
                <c:pt idx="11694" formatCode="#,##0.0">
                  <c:v>8639.7954614126993</c:v>
                </c:pt>
                <c:pt idx="11695" formatCode="#,##0.0">
                  <c:v>8539.3507942785709</c:v>
                </c:pt>
                <c:pt idx="11696" formatCode="#,##0.0">
                  <c:v>9669.2736648002792</c:v>
                </c:pt>
                <c:pt idx="11697" formatCode="#,##0.0">
                  <c:v>8926.4845174365691</c:v>
                </c:pt>
                <c:pt idx="11698" formatCode="#,##0.0">
                  <c:v>10689.712168256499</c:v>
                </c:pt>
                <c:pt idx="11699" formatCode="#,##0.0">
                  <c:v>10733.464825446201</c:v>
                </c:pt>
                <c:pt idx="11700" formatCode="#,##0.0">
                  <c:v>9027.7302524209608</c:v>
                </c:pt>
                <c:pt idx="11701" formatCode="#,##0.0">
                  <c:v>10479.218946721699</c:v>
                </c:pt>
                <c:pt idx="11702" formatCode="#,##0.0">
                  <c:v>10381.4667491695</c:v>
                </c:pt>
                <c:pt idx="11703" formatCode="#,##0.0">
                  <c:v>10002.300371102599</c:v>
                </c:pt>
                <c:pt idx="11704" formatCode="#,##0.0">
                  <c:v>13174.489267626601</c:v>
                </c:pt>
                <c:pt idx="11705" formatCode="#,##0.0">
                  <c:v>12290.750112821001</c:v>
                </c:pt>
                <c:pt idx="11706" formatCode="#,##0.0">
                  <c:v>11721.8942964404</c:v>
                </c:pt>
                <c:pt idx="11707" formatCode="#,##0.0">
                  <c:v>10206.5831944321</c:v>
                </c:pt>
                <c:pt idx="11708" formatCode="#,##0.0">
                  <c:v>8228.5040783202203</c:v>
                </c:pt>
                <c:pt idx="11709" formatCode="#,##0.0">
                  <c:v>10105.5696291242</c:v>
                </c:pt>
                <c:pt idx="11710" formatCode="#,##0.0">
                  <c:v>13924.771396211599</c:v>
                </c:pt>
                <c:pt idx="11711" formatCode="#,##0.0">
                  <c:v>8608.6586421766897</c:v>
                </c:pt>
                <c:pt idx="11712" formatCode="#,##0.0">
                  <c:v>11068.26325622</c:v>
                </c:pt>
                <c:pt idx="11713" formatCode="#,##0.0">
                  <c:v>8635.0031287655293</c:v>
                </c:pt>
                <c:pt idx="11714" formatCode="#,##0.0">
                  <c:v>8543.23512462295</c:v>
                </c:pt>
                <c:pt idx="11715" formatCode="#,##0.0">
                  <c:v>16465.234034134199</c:v>
                </c:pt>
                <c:pt idx="11716" formatCode="#,##0.0">
                  <c:v>9438.6905897119595</c:v>
                </c:pt>
                <c:pt idx="11717" formatCode="#,##0.0">
                  <c:v>9579.2948985478597</c:v>
                </c:pt>
                <c:pt idx="11718" formatCode="#,##0.0">
                  <c:v>10846.3762317004</c:v>
                </c:pt>
                <c:pt idx="11719" formatCode="#,##0.0">
                  <c:v>11840.582431249901</c:v>
                </c:pt>
                <c:pt idx="11720" formatCode="#,##0.0">
                  <c:v>11132.800853943299</c:v>
                </c:pt>
                <c:pt idx="11721" formatCode="#,##0.0">
                  <c:v>11239.130391611599</c:v>
                </c:pt>
                <c:pt idx="11722" formatCode="#,##0.0">
                  <c:v>10942.7082683473</c:v>
                </c:pt>
                <c:pt idx="11723" formatCode="#,##0.0">
                  <c:v>8315.8736376331599</c:v>
                </c:pt>
                <c:pt idx="11724" formatCode="#,##0.0">
                  <c:v>11396.8131834712</c:v>
                </c:pt>
                <c:pt idx="11725" formatCode="#,##0.0">
                  <c:v>13000.624574383301</c:v>
                </c:pt>
                <c:pt idx="11726" formatCode="#,##0.0">
                  <c:v>10439.8972384882</c:v>
                </c:pt>
                <c:pt idx="11727" formatCode="#,##0.0">
                  <c:v>17329.375759438699</c:v>
                </c:pt>
                <c:pt idx="11728" formatCode="#,##0.0">
                  <c:v>8516.9923173933403</c:v>
                </c:pt>
                <c:pt idx="11729" formatCode="#,##0.0">
                  <c:v>10698.528359563399</c:v>
                </c:pt>
                <c:pt idx="11730" formatCode="#,##0.0">
                  <c:v>21415.733063183001</c:v>
                </c:pt>
                <c:pt idx="11731" formatCode="#,##0.0">
                  <c:v>10737.482508487499</c:v>
                </c:pt>
                <c:pt idx="11732" formatCode="#,##0.0">
                  <c:v>12045.608495840101</c:v>
                </c:pt>
                <c:pt idx="11733" formatCode="#,##0.0">
                  <c:v>10709.721676798599</c:v>
                </c:pt>
                <c:pt idx="11734" formatCode="#,##0.0">
                  <c:v>10659.2344740466</c:v>
                </c:pt>
                <c:pt idx="11735" formatCode="#,##0.0">
                  <c:v>8790.1296312658105</c:v>
                </c:pt>
                <c:pt idx="11736" formatCode="#,##0.0">
                  <c:v>10709.103699195401</c:v>
                </c:pt>
                <c:pt idx="11737" formatCode="#,##0.0">
                  <c:v>14794.764969039699</c:v>
                </c:pt>
                <c:pt idx="11738" formatCode="#,##0.0">
                  <c:v>11018.4354058425</c:v>
                </c:pt>
                <c:pt idx="11739" formatCode="#,##0.0">
                  <c:v>12981.5316735621</c:v>
                </c:pt>
                <c:pt idx="11740" formatCode="#,##0.0">
                  <c:v>10428.7290012211</c:v>
                </c:pt>
                <c:pt idx="11741" formatCode="#,##0.0">
                  <c:v>10385.7229996429</c:v>
                </c:pt>
                <c:pt idx="11742" formatCode="#,##0.0">
                  <c:v>8418.4454941923796</c:v>
                </c:pt>
                <c:pt idx="11743" formatCode="#,##0.0">
                  <c:v>8251.2445022853008</c:v>
                </c:pt>
                <c:pt idx="11744" formatCode="#,##0.0">
                  <c:v>8538.5197904802899</c:v>
                </c:pt>
                <c:pt idx="11745" formatCode="#,##0.0">
                  <c:v>13586.098863532899</c:v>
                </c:pt>
                <c:pt idx="11746" formatCode="#,##0.0">
                  <c:v>11380.4641370585</c:v>
                </c:pt>
                <c:pt idx="11747" formatCode="#,##0.0">
                  <c:v>13299.5693920881</c:v>
                </c:pt>
                <c:pt idx="11748" formatCode="#,##0.0">
                  <c:v>11807.783470571199</c:v>
                </c:pt>
                <c:pt idx="11749" formatCode="#,##0.0">
                  <c:v>9318.9681453179001</c:v>
                </c:pt>
                <c:pt idx="11750" formatCode="#,##0.0">
                  <c:v>10401.6559325258</c:v>
                </c:pt>
                <c:pt idx="11751" formatCode="#,##0.0">
                  <c:v>13239.357716139401</c:v>
                </c:pt>
                <c:pt idx="11752" formatCode="#,##0.0">
                  <c:v>8841.4768529538997</c:v>
                </c:pt>
                <c:pt idx="11753" formatCode="#,##0.0">
                  <c:v>13287.5038623971</c:v>
                </c:pt>
                <c:pt idx="11754" formatCode="#,##0.0">
                  <c:v>10099.645664912599</c:v>
                </c:pt>
                <c:pt idx="11755" formatCode="#,##0.0">
                  <c:v>8401.7076594985901</c:v>
                </c:pt>
                <c:pt idx="11756" formatCode="#,##0.0">
                  <c:v>9238.1355947708598</c:v>
                </c:pt>
                <c:pt idx="11757" formatCode="#,##0.0">
                  <c:v>10735.3918347749</c:v>
                </c:pt>
                <c:pt idx="11758" formatCode="#,##0.0">
                  <c:v>9864.4349898701494</c:v>
                </c:pt>
                <c:pt idx="11759" formatCode="#,##0.0">
                  <c:v>8763.5008865628697</c:v>
                </c:pt>
                <c:pt idx="11760" formatCode="#,##0.0">
                  <c:v>13098.0062150307</c:v>
                </c:pt>
                <c:pt idx="11761" formatCode="#,##0.0">
                  <c:v>11208.9725512433</c:v>
                </c:pt>
                <c:pt idx="11762" formatCode="#,##0.0">
                  <c:v>9958.4121950500794</c:v>
                </c:pt>
                <c:pt idx="11763" formatCode="#,##0.0">
                  <c:v>8937.7352644447892</c:v>
                </c:pt>
                <c:pt idx="11764" formatCode="#,##0.0">
                  <c:v>9469.2751405446998</c:v>
                </c:pt>
                <c:pt idx="11765" formatCode="#,##0.0">
                  <c:v>8748.6750286467504</c:v>
                </c:pt>
                <c:pt idx="11766" formatCode="#,##0.0">
                  <c:v>8299.9720448900498</c:v>
                </c:pt>
                <c:pt idx="11767" formatCode="#,##0.0">
                  <c:v>15843.601070517099</c:v>
                </c:pt>
                <c:pt idx="11768" formatCode="#,##0.0">
                  <c:v>8604.9342842384704</c:v>
                </c:pt>
                <c:pt idx="11769" formatCode="#,##0.0">
                  <c:v>9788.4456272717907</c:v>
                </c:pt>
                <c:pt idx="11770" formatCode="#,##0.0">
                  <c:v>12649.698852444501</c:v>
                </c:pt>
                <c:pt idx="11771" formatCode="#,##0.0">
                  <c:v>10576.108347809301</c:v>
                </c:pt>
                <c:pt idx="11772" formatCode="#,##0.0">
                  <c:v>12125.0465840009</c:v>
                </c:pt>
                <c:pt idx="11773" formatCode="#,##0.0">
                  <c:v>8453.0565462630693</c:v>
                </c:pt>
                <c:pt idx="11774" formatCode="#,##0.0">
                  <c:v>8692.5375483164407</c:v>
                </c:pt>
                <c:pt idx="11775" formatCode="#,##0.0">
                  <c:v>11715.1690813977</c:v>
                </c:pt>
                <c:pt idx="11776" formatCode="#,##0.0">
                  <c:v>8388.1484079994407</c:v>
                </c:pt>
                <c:pt idx="11777" formatCode="#,##0.0">
                  <c:v>8160.4685495576996</c:v>
                </c:pt>
                <c:pt idx="11778" formatCode="#,##0.0">
                  <c:v>8676.2510470469297</c:v>
                </c:pt>
                <c:pt idx="11779" formatCode="#,##0.0">
                  <c:v>8301.3272023063</c:v>
                </c:pt>
                <c:pt idx="11780" formatCode="#,##0.0">
                  <c:v>11927.139102216999</c:v>
                </c:pt>
                <c:pt idx="11781" formatCode="#,##0.0">
                  <c:v>9529.8096370278909</c:v>
                </c:pt>
                <c:pt idx="11782" formatCode="#,##0.0">
                  <c:v>8583.4069637648699</c:v>
                </c:pt>
                <c:pt idx="11783" formatCode="#,##0.0">
                  <c:v>8309.1857759123504</c:v>
                </c:pt>
                <c:pt idx="11784" formatCode="#,##0.0">
                  <c:v>9271.3385040348494</c:v>
                </c:pt>
                <c:pt idx="11785" formatCode="#,##0.0">
                  <c:v>10130.881710175599</c:v>
                </c:pt>
                <c:pt idx="11786" formatCode="#,##0.0">
                  <c:v>9916.0152911331697</c:v>
                </c:pt>
                <c:pt idx="11787" formatCode="#,##0.0">
                  <c:v>17975.5050388735</c:v>
                </c:pt>
                <c:pt idx="11788" formatCode="#,##0.0">
                  <c:v>15506.5101840727</c:v>
                </c:pt>
                <c:pt idx="11789" formatCode="#,##0.0">
                  <c:v>12523.330162958</c:v>
                </c:pt>
                <c:pt idx="11790" formatCode="#,##0.0">
                  <c:v>8195.7999427582199</c:v>
                </c:pt>
                <c:pt idx="11791" formatCode="#,##0.0">
                  <c:v>8502.6811193490303</c:v>
                </c:pt>
                <c:pt idx="11792" formatCode="#,##0.0">
                  <c:v>13873.5733169859</c:v>
                </c:pt>
                <c:pt idx="11793" formatCode="#,##0.0">
                  <c:v>12623.798924340101</c:v>
                </c:pt>
                <c:pt idx="11794" formatCode="#,##0.0">
                  <c:v>9253.5619061668694</c:v>
                </c:pt>
                <c:pt idx="11795" formatCode="#,##0.0">
                  <c:v>12924.425782037901</c:v>
                </c:pt>
                <c:pt idx="11796" formatCode="#,##0.0">
                  <c:v>8680.0144715695897</c:v>
                </c:pt>
                <c:pt idx="11797" formatCode="#,##0.0">
                  <c:v>9186.7138308574304</c:v>
                </c:pt>
                <c:pt idx="11798" formatCode="#,##0.0">
                  <c:v>8295.1274127019897</c:v>
                </c:pt>
                <c:pt idx="11799" formatCode="#,##0.0">
                  <c:v>9788.6493158420908</c:v>
                </c:pt>
                <c:pt idx="11800" formatCode="#,##0.0">
                  <c:v>13180.9157925565</c:v>
                </c:pt>
                <c:pt idx="11801" formatCode="#,##0.0">
                  <c:v>15535.001262158101</c:v>
                </c:pt>
                <c:pt idx="11802" formatCode="#,##0.0">
                  <c:v>12320.0997804121</c:v>
                </c:pt>
                <c:pt idx="11803" formatCode="#,##0.0">
                  <c:v>9436.8369612507304</c:v>
                </c:pt>
                <c:pt idx="11804" formatCode="#,##0.0">
                  <c:v>12356.5225903304</c:v>
                </c:pt>
                <c:pt idx="11805" formatCode="#,##0.0">
                  <c:v>10744.139979416301</c:v>
                </c:pt>
                <c:pt idx="11806" formatCode="#,##0.0">
                  <c:v>10913.8014699736</c:v>
                </c:pt>
                <c:pt idx="11807" formatCode="#,##0.0">
                  <c:v>10632.5928094465</c:v>
                </c:pt>
                <c:pt idx="11808" formatCode="#,##0.0">
                  <c:v>11024.787144522001</c:v>
                </c:pt>
                <c:pt idx="11809" formatCode="#,##0.0">
                  <c:v>10382.1970618179</c:v>
                </c:pt>
                <c:pt idx="11810" formatCode="#,##0.0">
                  <c:v>13002.0969140136</c:v>
                </c:pt>
                <c:pt idx="11811" formatCode="#,##0.0">
                  <c:v>8203.7470626856302</c:v>
                </c:pt>
                <c:pt idx="11812" formatCode="#,##0.0">
                  <c:v>9384.9447731709497</c:v>
                </c:pt>
                <c:pt idx="11813" formatCode="#,##0.0">
                  <c:v>8331.2911418137192</c:v>
                </c:pt>
                <c:pt idx="11814" formatCode="#,##0.0">
                  <c:v>14431.2698622524</c:v>
                </c:pt>
                <c:pt idx="11815" formatCode="#,##0.0">
                  <c:v>11074.805203756099</c:v>
                </c:pt>
                <c:pt idx="11816" formatCode="#,##0.0">
                  <c:v>8408.6399261496699</c:v>
                </c:pt>
                <c:pt idx="11817" formatCode="#,##0.0">
                  <c:v>9138.6140028563605</c:v>
                </c:pt>
                <c:pt idx="11818" formatCode="#,##0.0">
                  <c:v>9194.2084323383206</c:v>
                </c:pt>
                <c:pt idx="11819" formatCode="#,##0.0">
                  <c:v>9488.0747257076091</c:v>
                </c:pt>
                <c:pt idx="11820" formatCode="#,##0.0">
                  <c:v>12400.640900328201</c:v>
                </c:pt>
                <c:pt idx="11821" formatCode="#,##0.0">
                  <c:v>10294.2233701563</c:v>
                </c:pt>
                <c:pt idx="11822" formatCode="#,##0.0">
                  <c:v>8373.1831163833594</c:v>
                </c:pt>
                <c:pt idx="11823" formatCode="#,##0.0">
                  <c:v>14105.6381710037</c:v>
                </c:pt>
                <c:pt idx="11824" formatCode="#,##0.0">
                  <c:v>12230.129855724501</c:v>
                </c:pt>
                <c:pt idx="11825" formatCode="#,##0.0">
                  <c:v>12339.8323047675</c:v>
                </c:pt>
                <c:pt idx="11826" formatCode="#,##0.0">
                  <c:v>14635.5932661601</c:v>
                </c:pt>
                <c:pt idx="11827" formatCode="#,##0.0">
                  <c:v>9096.2397476407095</c:v>
                </c:pt>
                <c:pt idx="11828" formatCode="#,##0.0">
                  <c:v>9118.0800637554603</c:v>
                </c:pt>
                <c:pt idx="11829" formatCode="#,##0.0">
                  <c:v>10648.959073755301</c:v>
                </c:pt>
                <c:pt idx="11830" formatCode="#,##0.0">
                  <c:v>11859.992647397499</c:v>
                </c:pt>
                <c:pt idx="11831" formatCode="#,##0.0">
                  <c:v>9586.1210221618694</c:v>
                </c:pt>
                <c:pt idx="11832" formatCode="#,##0.0">
                  <c:v>9162.9270512103994</c:v>
                </c:pt>
                <c:pt idx="11833" formatCode="#,##0.0">
                  <c:v>10474.488941293101</c:v>
                </c:pt>
                <c:pt idx="11834" formatCode="#,##0.0">
                  <c:v>13469.928408894901</c:v>
                </c:pt>
                <c:pt idx="11835" formatCode="#,##0.0">
                  <c:v>8175.9709450610899</c:v>
                </c:pt>
                <c:pt idx="11836" formatCode="#,##0.0">
                  <c:v>12687.0520480084</c:v>
                </c:pt>
                <c:pt idx="11837" formatCode="#,##0.0">
                  <c:v>11276.593511421601</c:v>
                </c:pt>
                <c:pt idx="11838" formatCode="#,##0.0">
                  <c:v>11615.626250179601</c:v>
                </c:pt>
                <c:pt idx="11839" formatCode="#,##0.0">
                  <c:v>9322.5209972611792</c:v>
                </c:pt>
                <c:pt idx="11840" formatCode="#,##0.0">
                  <c:v>8165.9820400744002</c:v>
                </c:pt>
                <c:pt idx="11841" formatCode="#,##0.0">
                  <c:v>9537.0657810273806</c:v>
                </c:pt>
                <c:pt idx="11842" formatCode="#,##0.0">
                  <c:v>14239.662066932</c:v>
                </c:pt>
                <c:pt idx="11843" formatCode="#,##0.0">
                  <c:v>10597.033804335801</c:v>
                </c:pt>
                <c:pt idx="11844" formatCode="#,##0.0">
                  <c:v>15296.1943575444</c:v>
                </c:pt>
                <c:pt idx="11845" formatCode="#,##0.0">
                  <c:v>17788.956370110802</c:v>
                </c:pt>
                <c:pt idx="11846" formatCode="#,##0.0">
                  <c:v>8162.8450594353799</c:v>
                </c:pt>
                <c:pt idx="11847" formatCode="#,##0.0">
                  <c:v>10226.232991058099</c:v>
                </c:pt>
                <c:pt idx="11848" formatCode="#,##0.0">
                  <c:v>10395.8000281153</c:v>
                </c:pt>
                <c:pt idx="11849" formatCode="#,##0.0">
                  <c:v>15343.894144214401</c:v>
                </c:pt>
                <c:pt idx="11850" formatCode="#,##0.0">
                  <c:v>8804.4882147240805</c:v>
                </c:pt>
                <c:pt idx="11851" formatCode="#,##0.0">
                  <c:v>9943.9846026830692</c:v>
                </c:pt>
                <c:pt idx="11852" formatCode="#,##0.0">
                  <c:v>13546.0506581096</c:v>
                </c:pt>
                <c:pt idx="11853" formatCode="#,##0.0">
                  <c:v>9545.6687992226107</c:v>
                </c:pt>
                <c:pt idx="11854" formatCode="#,##0.0">
                  <c:v>10416.5674113021</c:v>
                </c:pt>
                <c:pt idx="11855" formatCode="#,##0.0">
                  <c:v>8596.8328887037806</c:v>
                </c:pt>
                <c:pt idx="11856" formatCode="#,##0.0">
                  <c:v>8330.1261909525492</c:v>
                </c:pt>
                <c:pt idx="11857" formatCode="#,##0.0">
                  <c:v>8181.1618173151501</c:v>
                </c:pt>
                <c:pt idx="11858" formatCode="#,##0.0">
                  <c:v>11009.6017849128</c:v>
                </c:pt>
                <c:pt idx="11859" formatCode="#,##0.0">
                  <c:v>13713.796263407199</c:v>
                </c:pt>
                <c:pt idx="11860" formatCode="#,##0.0">
                  <c:v>10538.529415152499</c:v>
                </c:pt>
                <c:pt idx="11861" formatCode="#,##0.0">
                  <c:v>9375.3474213473201</c:v>
                </c:pt>
                <c:pt idx="11862" formatCode="#,##0.0">
                  <c:v>13043.1542135494</c:v>
                </c:pt>
                <c:pt idx="11863" formatCode="#,##0.0">
                  <c:v>9213.4817911987302</c:v>
                </c:pt>
                <c:pt idx="11864" formatCode="#,##0.0">
                  <c:v>8319.4761148031503</c:v>
                </c:pt>
                <c:pt idx="11865" formatCode="#,##0.0">
                  <c:v>11581.130046112001</c:v>
                </c:pt>
                <c:pt idx="11866" formatCode="#,##0.0">
                  <c:v>9357.3450978611199</c:v>
                </c:pt>
                <c:pt idx="11867" formatCode="#,##0.0">
                  <c:v>10420.767538751599</c:v>
                </c:pt>
                <c:pt idx="11868" formatCode="#,##0.0">
                  <c:v>10157.0755033901</c:v>
                </c:pt>
                <c:pt idx="11869" formatCode="#,##0.0">
                  <c:v>8858.2411913796896</c:v>
                </c:pt>
                <c:pt idx="11870" formatCode="#,##0.0">
                  <c:v>11596.256461217001</c:v>
                </c:pt>
                <c:pt idx="11871" formatCode="#,##0.0">
                  <c:v>10635.0548134908</c:v>
                </c:pt>
                <c:pt idx="11872" formatCode="#,##0.0">
                  <c:v>17849.259045495499</c:v>
                </c:pt>
                <c:pt idx="11873" formatCode="#,##0.0">
                  <c:v>9319.4412483106898</c:v>
                </c:pt>
                <c:pt idx="11874" formatCode="#,##0.0">
                  <c:v>8167.0538938928003</c:v>
                </c:pt>
                <c:pt idx="11875" formatCode="#,##0.0">
                  <c:v>8295.9950176890907</c:v>
                </c:pt>
                <c:pt idx="11876" formatCode="#,##0.0">
                  <c:v>12375.1767564333</c:v>
                </c:pt>
                <c:pt idx="11877" formatCode="#,##0.0">
                  <c:v>13771.0876296527</c:v>
                </c:pt>
                <c:pt idx="11878" formatCode="#,##0.0">
                  <c:v>9386.8737931936594</c:v>
                </c:pt>
                <c:pt idx="11879" formatCode="#,##0.0">
                  <c:v>9525.7912904800196</c:v>
                </c:pt>
                <c:pt idx="11880" formatCode="#,##0.0">
                  <c:v>10971.129706965399</c:v>
                </c:pt>
                <c:pt idx="11881" formatCode="#,##0.0">
                  <c:v>11526.836482525599</c:v>
                </c:pt>
                <c:pt idx="11882" formatCode="#,##0.0">
                  <c:v>9722.64749978892</c:v>
                </c:pt>
                <c:pt idx="11883" formatCode="#,##0.0">
                  <c:v>16747.5228852824</c:v>
                </c:pt>
                <c:pt idx="11884" formatCode="#,##0.0">
                  <c:v>8352.6288356135701</c:v>
                </c:pt>
                <c:pt idx="11885" formatCode="#,##0.0">
                  <c:v>12023.2759618767</c:v>
                </c:pt>
                <c:pt idx="11886" formatCode="#,##0.0">
                  <c:v>9325.1545231957498</c:v>
                </c:pt>
                <c:pt idx="11887" formatCode="#,##0.0">
                  <c:v>12878.8109853406</c:v>
                </c:pt>
                <c:pt idx="11888" formatCode="#,##0.0">
                  <c:v>10814.5782719655</c:v>
                </c:pt>
                <c:pt idx="11889" formatCode="#,##0.0">
                  <c:v>9874.1302142866407</c:v>
                </c:pt>
                <c:pt idx="11890" formatCode="#,##0.0">
                  <c:v>9407.0449848871103</c:v>
                </c:pt>
                <c:pt idx="11891" formatCode="#,##0.0">
                  <c:v>11261.990307943201</c:v>
                </c:pt>
                <c:pt idx="11892" formatCode="#,##0.0">
                  <c:v>12519.1680067368</c:v>
                </c:pt>
                <c:pt idx="11893" formatCode="#,##0.0">
                  <c:v>11275.3588300055</c:v>
                </c:pt>
                <c:pt idx="11894" formatCode="#,##0.0">
                  <c:v>10131.4982773672</c:v>
                </c:pt>
                <c:pt idx="11895" formatCode="#,##0.0">
                  <c:v>8895.7477645414001</c:v>
                </c:pt>
                <c:pt idx="11896" formatCode="#,##0.0">
                  <c:v>13693.5241047935</c:v>
                </c:pt>
                <c:pt idx="11897" formatCode="#,##0.0">
                  <c:v>8376.3960708774503</c:v>
                </c:pt>
                <c:pt idx="11898" formatCode="#,##0.0">
                  <c:v>8934.7382608958505</c:v>
                </c:pt>
                <c:pt idx="11899" formatCode="#,##0.0">
                  <c:v>17455.365240335799</c:v>
                </c:pt>
                <c:pt idx="11900" formatCode="#,##0.0">
                  <c:v>9625.8847344669994</c:v>
                </c:pt>
                <c:pt idx="11901" formatCode="#,##0.0">
                  <c:v>8512.0617578475794</c:v>
                </c:pt>
                <c:pt idx="11902" formatCode="#,##0.0">
                  <c:v>11156.309296867201</c:v>
                </c:pt>
                <c:pt idx="11903" formatCode="#,##0.0">
                  <c:v>13118.832723498699</c:v>
                </c:pt>
                <c:pt idx="11904" formatCode="#,##0.0">
                  <c:v>10828.7608969549</c:v>
                </c:pt>
                <c:pt idx="11905" formatCode="#,##0.0">
                  <c:v>10882.0888567487</c:v>
                </c:pt>
                <c:pt idx="11906" formatCode="#,##0.0">
                  <c:v>8317.7317819157106</c:v>
                </c:pt>
                <c:pt idx="11907" formatCode="#,##0.0">
                  <c:v>9396.5559190402892</c:v>
                </c:pt>
                <c:pt idx="11908" formatCode="#,##0.0">
                  <c:v>9174.1919124545893</c:v>
                </c:pt>
                <c:pt idx="11909" formatCode="#,##0.0">
                  <c:v>10940.654479209101</c:v>
                </c:pt>
                <c:pt idx="11910" formatCode="#,##0.0">
                  <c:v>9811.5193407644801</c:v>
                </c:pt>
                <c:pt idx="11911" formatCode="#,##0.0">
                  <c:v>8597.7633501673099</c:v>
                </c:pt>
                <c:pt idx="11912" formatCode="#,##0.0">
                  <c:v>8255.9158735555502</c:v>
                </c:pt>
                <c:pt idx="11913" formatCode="#,##0.0">
                  <c:v>8326.1647302994807</c:v>
                </c:pt>
                <c:pt idx="11914" formatCode="#,##0.0">
                  <c:v>10327.684536947099</c:v>
                </c:pt>
                <c:pt idx="11915" formatCode="#,##0.0">
                  <c:v>8225.3442959637796</c:v>
                </c:pt>
                <c:pt idx="11916" formatCode="#,##0.0">
                  <c:v>15063.261903933901</c:v>
                </c:pt>
                <c:pt idx="11917" formatCode="#,##0.0">
                  <c:v>12118.456216967001</c:v>
                </c:pt>
                <c:pt idx="11918" formatCode="#,##0.0">
                  <c:v>10179.231209404101</c:v>
                </c:pt>
                <c:pt idx="11919" formatCode="#,##0.0">
                  <c:v>11551.0956198229</c:v>
                </c:pt>
                <c:pt idx="11920" formatCode="#,##0.0">
                  <c:v>10319.1282951471</c:v>
                </c:pt>
                <c:pt idx="11921" formatCode="#,##0.0">
                  <c:v>8721.9808319917302</c:v>
                </c:pt>
                <c:pt idx="11922" formatCode="#,##0.0">
                  <c:v>9874.3996960063905</c:v>
                </c:pt>
                <c:pt idx="11923" formatCode="#,##0.0">
                  <c:v>8833.8940691781008</c:v>
                </c:pt>
                <c:pt idx="11924" formatCode="#,##0.0">
                  <c:v>10468.1877816833</c:v>
                </c:pt>
                <c:pt idx="11925" formatCode="#,##0.0">
                  <c:v>10819.6202395198</c:v>
                </c:pt>
                <c:pt idx="11926" formatCode="#,##0.0">
                  <c:v>8873.7605548731899</c:v>
                </c:pt>
                <c:pt idx="11927" formatCode="#,##0.0">
                  <c:v>10466.086855542801</c:v>
                </c:pt>
                <c:pt idx="11928" formatCode="#,##0.0">
                  <c:v>8219.5678724617301</c:v>
                </c:pt>
                <c:pt idx="11929" formatCode="#,##0.0">
                  <c:v>10633.2283972478</c:v>
                </c:pt>
                <c:pt idx="11930" formatCode="#,##0.0">
                  <c:v>10280.540786637401</c:v>
                </c:pt>
                <c:pt idx="11931" formatCode="#,##0.0">
                  <c:v>12755.633987287199</c:v>
                </c:pt>
                <c:pt idx="11932" formatCode="#,##0.0">
                  <c:v>9193.5248255264396</c:v>
                </c:pt>
                <c:pt idx="11933" formatCode="#,##0.0">
                  <c:v>9943.6241545865305</c:v>
                </c:pt>
                <c:pt idx="11934" formatCode="#,##0.0">
                  <c:v>11784.691685988</c:v>
                </c:pt>
                <c:pt idx="11935" formatCode="#,##0.0">
                  <c:v>9344.0204449336306</c:v>
                </c:pt>
                <c:pt idx="11936" formatCode="#,##0.0">
                  <c:v>9717.8861544304691</c:v>
                </c:pt>
                <c:pt idx="11937" formatCode="#,##0.0">
                  <c:v>10918.820084806899</c:v>
                </c:pt>
                <c:pt idx="11938" formatCode="#,##0.0">
                  <c:v>13125.630296229399</c:v>
                </c:pt>
                <c:pt idx="11939" formatCode="#,##0.0">
                  <c:v>9007.1940277311005</c:v>
                </c:pt>
                <c:pt idx="11940" formatCode="#,##0.0">
                  <c:v>9554.9372485429703</c:v>
                </c:pt>
                <c:pt idx="11941" formatCode="#,##0.0">
                  <c:v>10560.497848785801</c:v>
                </c:pt>
                <c:pt idx="11942" formatCode="#,##0.0">
                  <c:v>9849.8399326592098</c:v>
                </c:pt>
                <c:pt idx="11943" formatCode="#,##0.0">
                  <c:v>8272.2830164639599</c:v>
                </c:pt>
                <c:pt idx="11944" formatCode="#,##0.0">
                  <c:v>19072.881129999401</c:v>
                </c:pt>
                <c:pt idx="11945" formatCode="#,##0.0">
                  <c:v>10036.602279238999</c:v>
                </c:pt>
                <c:pt idx="11946" formatCode="#,##0.0">
                  <c:v>12183.2873987652</c:v>
                </c:pt>
                <c:pt idx="11947" formatCode="#,##0.0">
                  <c:v>8682.9041243505508</c:v>
                </c:pt>
                <c:pt idx="11948" formatCode="#,##0.0">
                  <c:v>12014.220993695901</c:v>
                </c:pt>
                <c:pt idx="11949" formatCode="#,##0.0">
                  <c:v>10685.222335009301</c:v>
                </c:pt>
                <c:pt idx="11950" formatCode="#,##0.0">
                  <c:v>13395.7449015159</c:v>
                </c:pt>
                <c:pt idx="11951" formatCode="#,##0.0">
                  <c:v>9315.9400852158396</c:v>
                </c:pt>
                <c:pt idx="11952" formatCode="#,##0.0">
                  <c:v>9856.8666872177291</c:v>
                </c:pt>
                <c:pt idx="11953" formatCode="#,##0.0">
                  <c:v>8238.8942480699898</c:v>
                </c:pt>
                <c:pt idx="11954" formatCode="#,##0.0">
                  <c:v>9240.2274677420501</c:v>
                </c:pt>
                <c:pt idx="11955" formatCode="#,##0.0">
                  <c:v>8396.6730397997508</c:v>
                </c:pt>
                <c:pt idx="11956" formatCode="#,##0.0">
                  <c:v>10164.2275860878</c:v>
                </c:pt>
                <c:pt idx="11957" formatCode="#,##0.0">
                  <c:v>17386.411076867</c:v>
                </c:pt>
                <c:pt idx="11958" formatCode="#,##0.0">
                  <c:v>8491.9840944773696</c:v>
                </c:pt>
                <c:pt idx="11959" formatCode="#,##0.0">
                  <c:v>8211.8765113469908</c:v>
                </c:pt>
                <c:pt idx="11960" formatCode="#,##0.0">
                  <c:v>13355.967556367401</c:v>
                </c:pt>
                <c:pt idx="11961" formatCode="#,##0.0">
                  <c:v>8430.9721853762094</c:v>
                </c:pt>
                <c:pt idx="11962" formatCode="#,##0.0">
                  <c:v>10823.0064796154</c:v>
                </c:pt>
                <c:pt idx="11963" formatCode="#,##0.0">
                  <c:v>11241.1348393109</c:v>
                </c:pt>
                <c:pt idx="11964" formatCode="#,##0.0">
                  <c:v>10929.892952742801</c:v>
                </c:pt>
                <c:pt idx="11965" formatCode="#,##0.0">
                  <c:v>11662.319078618601</c:v>
                </c:pt>
                <c:pt idx="11966" formatCode="#,##0.0">
                  <c:v>11154.3723046917</c:v>
                </c:pt>
                <c:pt idx="11967" formatCode="#,##0.0">
                  <c:v>13145.930142163201</c:v>
                </c:pt>
                <c:pt idx="11968" formatCode="#,##0.0">
                  <c:v>9129.5779330780297</c:v>
                </c:pt>
                <c:pt idx="11969" formatCode="#,##0.0">
                  <c:v>8226.64875147163</c:v>
                </c:pt>
                <c:pt idx="11970" formatCode="#,##0.0">
                  <c:v>11756.8780218498</c:v>
                </c:pt>
                <c:pt idx="11971" formatCode="#,##0.0">
                  <c:v>10130.788373216201</c:v>
                </c:pt>
                <c:pt idx="11972" formatCode="#,##0.0">
                  <c:v>12312.933279352899</c:v>
                </c:pt>
                <c:pt idx="11973" formatCode="#,##0.0">
                  <c:v>11959.254121775801</c:v>
                </c:pt>
                <c:pt idx="11974" formatCode="#,##0.0">
                  <c:v>12872.8639186248</c:v>
                </c:pt>
                <c:pt idx="11975" formatCode="#,##0.0">
                  <c:v>9517.7072476719495</c:v>
                </c:pt>
                <c:pt idx="11976" formatCode="#,##0.0">
                  <c:v>8372.9333146637091</c:v>
                </c:pt>
                <c:pt idx="11977" formatCode="#,##0.0">
                  <c:v>8894.1653172660099</c:v>
                </c:pt>
                <c:pt idx="11978" formatCode="#,##0.0">
                  <c:v>9430.1262585016993</c:v>
                </c:pt>
                <c:pt idx="11979" formatCode="#,##0.0">
                  <c:v>9402.7452902209207</c:v>
                </c:pt>
                <c:pt idx="11980" formatCode="#,##0.0">
                  <c:v>8167.7028983129203</c:v>
                </c:pt>
                <c:pt idx="11981" formatCode="#,##0.0">
                  <c:v>8311.0754258840698</c:v>
                </c:pt>
                <c:pt idx="11982" formatCode="#,##0.0">
                  <c:v>10312.948958597601</c:v>
                </c:pt>
                <c:pt idx="11983" formatCode="#,##0.0">
                  <c:v>9206.8292147413904</c:v>
                </c:pt>
                <c:pt idx="11984" formatCode="#,##0.0">
                  <c:v>9554.3538712597292</c:v>
                </c:pt>
                <c:pt idx="11985" formatCode="#,##0.0">
                  <c:v>8512.2419384260502</c:v>
                </c:pt>
                <c:pt idx="11986" formatCode="#,##0.0">
                  <c:v>11379.529927535799</c:v>
                </c:pt>
                <c:pt idx="11987" formatCode="#,##0.0">
                  <c:v>11554.5361884578</c:v>
                </c:pt>
                <c:pt idx="11988" formatCode="#,##0.0">
                  <c:v>10676.5968343239</c:v>
                </c:pt>
                <c:pt idx="11989" formatCode="#,##0.0">
                  <c:v>10226.2507080716</c:v>
                </c:pt>
                <c:pt idx="11990" formatCode="#,##0.0">
                  <c:v>11046.0514157503</c:v>
                </c:pt>
                <c:pt idx="11991" formatCode="#,##0.0">
                  <c:v>9419.7887858597605</c:v>
                </c:pt>
                <c:pt idx="11992" formatCode="#,##0.0">
                  <c:v>8265.8414421545094</c:v>
                </c:pt>
                <c:pt idx="11993" formatCode="#,##0.0">
                  <c:v>11217.1854509492</c:v>
                </c:pt>
                <c:pt idx="11994" formatCode="#,##0.0">
                  <c:v>15891.145177554899</c:v>
                </c:pt>
                <c:pt idx="11995" formatCode="#,##0.0">
                  <c:v>8208.5458285304394</c:v>
                </c:pt>
                <c:pt idx="11996" formatCode="#,##0.0">
                  <c:v>16354.0397355308</c:v>
                </c:pt>
                <c:pt idx="11997" formatCode="#,##0.0">
                  <c:v>17863.3353793801</c:v>
                </c:pt>
                <c:pt idx="11998" formatCode="#,##0.0">
                  <c:v>12289.5163804767</c:v>
                </c:pt>
                <c:pt idx="11999" formatCode="#,##0.0">
                  <c:v>8915.8873261307599</c:v>
                </c:pt>
                <c:pt idx="12000" formatCode="#,##0.0">
                  <c:v>11983.286369249799</c:v>
                </c:pt>
                <c:pt idx="12001" formatCode="#,##0.0">
                  <c:v>10530.651590904699</c:v>
                </c:pt>
                <c:pt idx="12002" formatCode="#,##0.0">
                  <c:v>8307.9271507234207</c:v>
                </c:pt>
                <c:pt idx="12003" formatCode="#,##0.0">
                  <c:v>8753.5717678009205</c:v>
                </c:pt>
                <c:pt idx="12004" formatCode="#,##0.0">
                  <c:v>10432.7757529052</c:v>
                </c:pt>
                <c:pt idx="12005" formatCode="#,##0.0">
                  <c:v>9240.5436852192506</c:v>
                </c:pt>
                <c:pt idx="12006" formatCode="#,##0.0">
                  <c:v>11829.577752515401</c:v>
                </c:pt>
                <c:pt idx="12007" formatCode="#,##0.0">
                  <c:v>8710.0346725744093</c:v>
                </c:pt>
                <c:pt idx="12008" formatCode="#,##0.0">
                  <c:v>9799.7803434166599</c:v>
                </c:pt>
                <c:pt idx="12009" formatCode="#,##0.0">
                  <c:v>8984.1519373935007</c:v>
                </c:pt>
                <c:pt idx="12010" formatCode="#,##0.0">
                  <c:v>9091.6873811288096</c:v>
                </c:pt>
                <c:pt idx="12011" formatCode="#,##0.0">
                  <c:v>11112.858807861399</c:v>
                </c:pt>
                <c:pt idx="12012" formatCode="#,##0.0">
                  <c:v>11381.658797537</c:v>
                </c:pt>
                <c:pt idx="12013" formatCode="#,##0.0">
                  <c:v>9333.9798316727793</c:v>
                </c:pt>
                <c:pt idx="12014" formatCode="#,##0.0">
                  <c:v>10137.3452315629</c:v>
                </c:pt>
                <c:pt idx="12015" formatCode="#,##0.0">
                  <c:v>11282.1420159067</c:v>
                </c:pt>
                <c:pt idx="12016" formatCode="#,##0.0">
                  <c:v>10172.7493903131</c:v>
                </c:pt>
                <c:pt idx="12017" formatCode="#,##0.0">
                  <c:v>10837.448352175101</c:v>
                </c:pt>
                <c:pt idx="12018" formatCode="#,##0.0">
                  <c:v>8578.4427528947799</c:v>
                </c:pt>
                <c:pt idx="12019" formatCode="#,##0.0">
                  <c:v>9419.1170537243597</c:v>
                </c:pt>
                <c:pt idx="12020" formatCode="#,##0.0">
                  <c:v>9765.5012928240703</c:v>
                </c:pt>
                <c:pt idx="12021" formatCode="#,##0.0">
                  <c:v>11892.0305315555</c:v>
                </c:pt>
                <c:pt idx="12022" formatCode="#,##0.0">
                  <c:v>13195.5062407204</c:v>
                </c:pt>
                <c:pt idx="12023" formatCode="#,##0.0">
                  <c:v>18296.662380397502</c:v>
                </c:pt>
                <c:pt idx="12024" formatCode="#,##0.0">
                  <c:v>10378.2934233736</c:v>
                </c:pt>
                <c:pt idx="12025" formatCode="#,##0.0">
                  <c:v>10313.583294210101</c:v>
                </c:pt>
                <c:pt idx="12026" formatCode="#,##0.0">
                  <c:v>12624.4939497673</c:v>
                </c:pt>
                <c:pt idx="12027" formatCode="#,##0.0">
                  <c:v>10023.128240301499</c:v>
                </c:pt>
                <c:pt idx="12028" formatCode="#,##0.0">
                  <c:v>10443.770278677101</c:v>
                </c:pt>
                <c:pt idx="12029" formatCode="#,##0.0">
                  <c:v>11523.9538990611</c:v>
                </c:pt>
                <c:pt idx="12030" formatCode="#,##0.0">
                  <c:v>11704.3920071428</c:v>
                </c:pt>
                <c:pt idx="12031" formatCode="#,##0.0">
                  <c:v>8487.1628555183906</c:v>
                </c:pt>
                <c:pt idx="12032" formatCode="#,##0.0">
                  <c:v>9925.3434429327408</c:v>
                </c:pt>
                <c:pt idx="12033" formatCode="#,##0.0">
                  <c:v>18073.754524244901</c:v>
                </c:pt>
                <c:pt idx="12034" formatCode="#,##0.0">
                  <c:v>10144.5986834953</c:v>
                </c:pt>
                <c:pt idx="12035" formatCode="#,##0.0">
                  <c:v>9617.7477225244002</c:v>
                </c:pt>
                <c:pt idx="12036" formatCode="#,##0.0">
                  <c:v>10156.711400444599</c:v>
                </c:pt>
                <c:pt idx="12037" formatCode="#,##0.0">
                  <c:v>11150.6040880005</c:v>
                </c:pt>
                <c:pt idx="12038" formatCode="#,##0.0">
                  <c:v>11095.376945595901</c:v>
                </c:pt>
                <c:pt idx="12039" formatCode="#,##0.0">
                  <c:v>10476.1812856133</c:v>
                </c:pt>
                <c:pt idx="12040" formatCode="#,##0.0">
                  <c:v>11246.1501222798</c:v>
                </c:pt>
                <c:pt idx="12041" formatCode="#,##0.0">
                  <c:v>10060.8030128013</c:v>
                </c:pt>
                <c:pt idx="12042" formatCode="#,##0.0">
                  <c:v>9542.6096864025803</c:v>
                </c:pt>
                <c:pt idx="12043" formatCode="#,##0.0">
                  <c:v>11053.1805255787</c:v>
                </c:pt>
                <c:pt idx="12044" formatCode="#,##0.0">
                  <c:v>9711.1418594862607</c:v>
                </c:pt>
                <c:pt idx="12045" formatCode="#,##0.0">
                  <c:v>11496.619956468199</c:v>
                </c:pt>
                <c:pt idx="12046" formatCode="#,##0.0">
                  <c:v>11876.407762311501</c:v>
                </c:pt>
                <c:pt idx="12047" formatCode="#,##0.0">
                  <c:v>9900.5573072633397</c:v>
                </c:pt>
                <c:pt idx="12048" formatCode="#,##0.0">
                  <c:v>8307.8175709996704</c:v>
                </c:pt>
                <c:pt idx="12049" formatCode="#,##0.0">
                  <c:v>11219.692713398599</c:v>
                </c:pt>
                <c:pt idx="12050" formatCode="#,##0.0">
                  <c:v>10250.033678321301</c:v>
                </c:pt>
                <c:pt idx="12051" formatCode="#,##0.0">
                  <c:v>9539.2466735719299</c:v>
                </c:pt>
                <c:pt idx="12052" formatCode="#,##0.0">
                  <c:v>10674.271500000001</c:v>
                </c:pt>
                <c:pt idx="12053" formatCode="#,##0.0">
                  <c:v>12212.7778595461</c:v>
                </c:pt>
                <c:pt idx="12054" formatCode="#,##0.0">
                  <c:v>10382.551609538101</c:v>
                </c:pt>
                <c:pt idx="12055" formatCode="#,##0.0">
                  <c:v>8158.0478536414003</c:v>
                </c:pt>
                <c:pt idx="12056" formatCode="#,##0.0">
                  <c:v>9871.6920741552804</c:v>
                </c:pt>
                <c:pt idx="12057" formatCode="#,##0.0">
                  <c:v>15427.5397155338</c:v>
                </c:pt>
                <c:pt idx="12058" formatCode="#,##0.0">
                  <c:v>11824.3301727742</c:v>
                </c:pt>
                <c:pt idx="12059" formatCode="#,##0.0">
                  <c:v>8649.8623895852106</c:v>
                </c:pt>
                <c:pt idx="12060" formatCode="#,##0.0">
                  <c:v>12421.149984916299</c:v>
                </c:pt>
                <c:pt idx="12061" formatCode="#,##0.0">
                  <c:v>8681.9723039893106</c:v>
                </c:pt>
                <c:pt idx="12062" formatCode="#,##0.0">
                  <c:v>9264.9008725018793</c:v>
                </c:pt>
                <c:pt idx="12063" formatCode="#,##0.0">
                  <c:v>9758.03556287418</c:v>
                </c:pt>
                <c:pt idx="12064" formatCode="#,##0.0">
                  <c:v>13230.182835501701</c:v>
                </c:pt>
                <c:pt idx="12065" formatCode="#,##0.0">
                  <c:v>14510.2782471923</c:v>
                </c:pt>
                <c:pt idx="12066" formatCode="#,##0.0">
                  <c:v>10243.096164280199</c:v>
                </c:pt>
                <c:pt idx="12067" formatCode="#,##0.0">
                  <c:v>8342.2717755745907</c:v>
                </c:pt>
                <c:pt idx="12068" formatCode="#,##0.0">
                  <c:v>8172.2916225856297</c:v>
                </c:pt>
                <c:pt idx="12069" formatCode="#,##0.0">
                  <c:v>14219.615315225201</c:v>
                </c:pt>
                <c:pt idx="12070" formatCode="#,##0.0">
                  <c:v>9653.3321915354609</c:v>
                </c:pt>
                <c:pt idx="12071" formatCode="#,##0.0">
                  <c:v>16870.5320962351</c:v>
                </c:pt>
                <c:pt idx="12072" formatCode="#,##0.0">
                  <c:v>8210.7569337266505</c:v>
                </c:pt>
                <c:pt idx="12073" formatCode="#,##0.0">
                  <c:v>9155.6458684745994</c:v>
                </c:pt>
                <c:pt idx="12074" formatCode="#,##0.0">
                  <c:v>9411.5653221930897</c:v>
                </c:pt>
                <c:pt idx="12075" formatCode="#,##0.0">
                  <c:v>11728.041669533801</c:v>
                </c:pt>
                <c:pt idx="12076" formatCode="#,##0.0">
                  <c:v>9829.5406694893409</c:v>
                </c:pt>
                <c:pt idx="12077" formatCode="#,##0.0">
                  <c:v>8542.8242132292398</c:v>
                </c:pt>
                <c:pt idx="12078" formatCode="#,##0.0">
                  <c:v>8550.6056823156596</c:v>
                </c:pt>
                <c:pt idx="12079" formatCode="#,##0.0">
                  <c:v>8347.4781128395207</c:v>
                </c:pt>
                <c:pt idx="12080" formatCode="#,##0.0">
                  <c:v>8943.0306896391194</c:v>
                </c:pt>
                <c:pt idx="12081" formatCode="#,##0.0">
                  <c:v>9650.9948490650095</c:v>
                </c:pt>
                <c:pt idx="12082" formatCode="#,##0.0">
                  <c:v>10162.4348279018</c:v>
                </c:pt>
                <c:pt idx="12083" formatCode="#,##0.0">
                  <c:v>10202.6494649696</c:v>
                </c:pt>
                <c:pt idx="12084" formatCode="#,##0.0">
                  <c:v>11174.197083922299</c:v>
                </c:pt>
                <c:pt idx="12085" formatCode="#,##0.0">
                  <c:v>10342.5489509258</c:v>
                </c:pt>
                <c:pt idx="12086" formatCode="#,##0.0">
                  <c:v>9575.0758750815603</c:v>
                </c:pt>
                <c:pt idx="12087" formatCode="#,##0.0">
                  <c:v>10066.380476864901</c:v>
                </c:pt>
                <c:pt idx="12088" formatCode="#,##0.0">
                  <c:v>19845.395445725499</c:v>
                </c:pt>
                <c:pt idx="12089" formatCode="#,##0.0">
                  <c:v>12419.2999175559</c:v>
                </c:pt>
                <c:pt idx="12090" formatCode="#,##0.0">
                  <c:v>10151.7043643159</c:v>
                </c:pt>
                <c:pt idx="12091" formatCode="#,##0.0">
                  <c:v>12323.462560821599</c:v>
                </c:pt>
                <c:pt idx="12092" formatCode="#,##0.0">
                  <c:v>9470.1646208396105</c:v>
                </c:pt>
                <c:pt idx="12093" formatCode="#,##0.0">
                  <c:v>8228.7707002084608</c:v>
                </c:pt>
                <c:pt idx="12094" formatCode="#,##0.0">
                  <c:v>8816.0185021359193</c:v>
                </c:pt>
                <c:pt idx="12095" formatCode="#,##0.0">
                  <c:v>11451.7861133104</c:v>
                </c:pt>
                <c:pt idx="12096" formatCode="#,##0.0">
                  <c:v>9485.2841241202896</c:v>
                </c:pt>
                <c:pt idx="12097" formatCode="#,##0.0">
                  <c:v>12476.527238284099</c:v>
                </c:pt>
                <c:pt idx="12098" formatCode="#,##0.0">
                  <c:v>9142.8519181192205</c:v>
                </c:pt>
                <c:pt idx="12099" formatCode="#,##0.0">
                  <c:v>15365.4810831716</c:v>
                </c:pt>
                <c:pt idx="12100" formatCode="#,##0.0">
                  <c:v>10822.5557717069</c:v>
                </c:pt>
                <c:pt idx="12101" formatCode="#,##0.0">
                  <c:v>10945.2079222435</c:v>
                </c:pt>
                <c:pt idx="12102" formatCode="#,##0.0">
                  <c:v>9303.8955687699709</c:v>
                </c:pt>
                <c:pt idx="12103" formatCode="#,##0.0">
                  <c:v>9389.5100382444998</c:v>
                </c:pt>
                <c:pt idx="12104" formatCode="#,##0.0">
                  <c:v>9276.8430681806894</c:v>
                </c:pt>
                <c:pt idx="12105" formatCode="#,##0.0">
                  <c:v>9420.8718816047203</c:v>
                </c:pt>
                <c:pt idx="12106" formatCode="#,##0.0">
                  <c:v>9343.9283548316598</c:v>
                </c:pt>
                <c:pt idx="12107" formatCode="#,##0.0">
                  <c:v>9019.8998159587409</c:v>
                </c:pt>
                <c:pt idx="12108" formatCode="#,##0.0">
                  <c:v>8532.5016487841294</c:v>
                </c:pt>
                <c:pt idx="12109" formatCode="#,##0.0">
                  <c:v>10750.366700233801</c:v>
                </c:pt>
                <c:pt idx="12110" formatCode="#,##0.0">
                  <c:v>8378.4063977697097</c:v>
                </c:pt>
                <c:pt idx="12111" formatCode="#,##0.0">
                  <c:v>8935.7714028828195</c:v>
                </c:pt>
                <c:pt idx="12112" formatCode="#,##0.0">
                  <c:v>11242.397686537</c:v>
                </c:pt>
                <c:pt idx="12113" formatCode="#,##0.0">
                  <c:v>11210.643452452399</c:v>
                </c:pt>
                <c:pt idx="12114" formatCode="#,##0.0">
                  <c:v>10707.5653800523</c:v>
                </c:pt>
                <c:pt idx="12115" formatCode="#,##0.0">
                  <c:v>10933.667319317999</c:v>
                </c:pt>
                <c:pt idx="12116" formatCode="#,##0.0">
                  <c:v>8316.3374740225099</c:v>
                </c:pt>
                <c:pt idx="12117" formatCode="#,##0.0">
                  <c:v>11068.521120993</c:v>
                </c:pt>
                <c:pt idx="12118" formatCode="#,##0.0">
                  <c:v>11163.7222935559</c:v>
                </c:pt>
                <c:pt idx="12119" formatCode="#,##0.0">
                  <c:v>11870.991900283099</c:v>
                </c:pt>
                <c:pt idx="12120" formatCode="#,##0.0">
                  <c:v>8212.7445008342893</c:v>
                </c:pt>
                <c:pt idx="12121" formatCode="#,##0.0">
                  <c:v>8460.5348067817704</c:v>
                </c:pt>
                <c:pt idx="12122" formatCode="#,##0.0">
                  <c:v>13928.907547557201</c:v>
                </c:pt>
                <c:pt idx="12123" formatCode="#,##0.0">
                  <c:v>10156.8554738983</c:v>
                </c:pt>
                <c:pt idx="12124" formatCode="#,##0.0">
                  <c:v>9370.9525957380793</c:v>
                </c:pt>
                <c:pt idx="12125" formatCode="#,##0.0">
                  <c:v>10412.161641771499</c:v>
                </c:pt>
                <c:pt idx="12126" formatCode="#,##0.0">
                  <c:v>8960.8898089578506</c:v>
                </c:pt>
                <c:pt idx="12127" formatCode="#,##0.0">
                  <c:v>9357.7200281123296</c:v>
                </c:pt>
                <c:pt idx="12128" formatCode="#,##0.0">
                  <c:v>13155.857041908001</c:v>
                </c:pt>
                <c:pt idx="12129" formatCode="#,##0.0">
                  <c:v>9198.9979971363791</c:v>
                </c:pt>
                <c:pt idx="12130" formatCode="#,##0.0">
                  <c:v>9090.5984149557207</c:v>
                </c:pt>
                <c:pt idx="12131" formatCode="#,##0.0">
                  <c:v>9460.7695815296793</c:v>
                </c:pt>
                <c:pt idx="12132" formatCode="#,##0.0">
                  <c:v>9251.7755338439201</c:v>
                </c:pt>
                <c:pt idx="12133" formatCode="#,##0.0">
                  <c:v>12028.4263317642</c:v>
                </c:pt>
                <c:pt idx="12134" formatCode="#,##0.0">
                  <c:v>10422.406525787799</c:v>
                </c:pt>
                <c:pt idx="12135" formatCode="#,##0.0">
                  <c:v>12478.6590957219</c:v>
                </c:pt>
                <c:pt idx="12136" formatCode="#,##0.0">
                  <c:v>10527.4736153593</c:v>
                </c:pt>
                <c:pt idx="12137" formatCode="#,##0.0">
                  <c:v>14565.4866146687</c:v>
                </c:pt>
                <c:pt idx="12138" formatCode="#,##0.0">
                  <c:v>8530.9394477128608</c:v>
                </c:pt>
                <c:pt idx="12139" formatCode="#,##0.0">
                  <c:v>8621.7499712323897</c:v>
                </c:pt>
                <c:pt idx="12140" formatCode="#,##0.0">
                  <c:v>9901.4330764827391</c:v>
                </c:pt>
                <c:pt idx="12141" formatCode="#,##0.0">
                  <c:v>11002.7353897177</c:v>
                </c:pt>
                <c:pt idx="12142" formatCode="#,##0.0">
                  <c:v>13104.728114797799</c:v>
                </c:pt>
                <c:pt idx="12143" formatCode="#,##0.0">
                  <c:v>8849.8117325419607</c:v>
                </c:pt>
                <c:pt idx="12144" formatCode="#,##0.0">
                  <c:v>14675.5225250361</c:v>
                </c:pt>
                <c:pt idx="12145" formatCode="#,##0.0">
                  <c:v>9614.5986550707894</c:v>
                </c:pt>
                <c:pt idx="12146" formatCode="#,##0.0">
                  <c:v>11566.264662531599</c:v>
                </c:pt>
                <c:pt idx="12147" formatCode="#,##0.0">
                  <c:v>12042.255002727799</c:v>
                </c:pt>
                <c:pt idx="12148" formatCode="#,##0.0">
                  <c:v>8524.8858948029392</c:v>
                </c:pt>
                <c:pt idx="12149" formatCode="#,##0.0">
                  <c:v>9829.0393371583705</c:v>
                </c:pt>
                <c:pt idx="12150" formatCode="#,##0.0">
                  <c:v>10534.1731988089</c:v>
                </c:pt>
                <c:pt idx="12151" formatCode="#,##0.0">
                  <c:v>11741.621765563001</c:v>
                </c:pt>
                <c:pt idx="12152" formatCode="#,##0.0">
                  <c:v>8858.7670422123902</c:v>
                </c:pt>
                <c:pt idx="12153" formatCode="#,##0.0">
                  <c:v>8448.4237346632308</c:v>
                </c:pt>
                <c:pt idx="12154" formatCode="#,##0.0">
                  <c:v>9547.4716089223602</c:v>
                </c:pt>
                <c:pt idx="12155" formatCode="#,##0.0">
                  <c:v>11090.611853303901</c:v>
                </c:pt>
                <c:pt idx="12156" formatCode="#,##0.0">
                  <c:v>8809.4970019226894</c:v>
                </c:pt>
                <c:pt idx="12157" formatCode="#,##0.0">
                  <c:v>9643.4606243626495</c:v>
                </c:pt>
                <c:pt idx="12158" formatCode="#,##0.0">
                  <c:v>9409.0128565863106</c:v>
                </c:pt>
                <c:pt idx="12159" formatCode="#,##0.0">
                  <c:v>8997.0517632040792</c:v>
                </c:pt>
                <c:pt idx="12160" formatCode="#,##0.0">
                  <c:v>10858.545446637399</c:v>
                </c:pt>
                <c:pt idx="12161" formatCode="#,##0.0">
                  <c:v>12122.6712555061</c:v>
                </c:pt>
                <c:pt idx="12162" formatCode="#,##0.0">
                  <c:v>9550.4525998406098</c:v>
                </c:pt>
                <c:pt idx="12163" formatCode="#,##0.0">
                  <c:v>8274.8792760802808</c:v>
                </c:pt>
                <c:pt idx="12164" formatCode="#,##0.0">
                  <c:v>10459.3743213417</c:v>
                </c:pt>
                <c:pt idx="12165" formatCode="#,##0.0">
                  <c:v>8212.3518140203996</c:v>
                </c:pt>
                <c:pt idx="12166" formatCode="#,##0.0">
                  <c:v>8745.7324380562895</c:v>
                </c:pt>
                <c:pt idx="12167" formatCode="#,##0.0">
                  <c:v>9926.4597181772497</c:v>
                </c:pt>
                <c:pt idx="12168" formatCode="#,##0.0">
                  <c:v>8354.7069406625997</c:v>
                </c:pt>
                <c:pt idx="12169" formatCode="#,##0.0">
                  <c:v>8772.2087384803508</c:v>
                </c:pt>
                <c:pt idx="12170" formatCode="#,##0.0">
                  <c:v>9847.4538759337102</c:v>
                </c:pt>
                <c:pt idx="12171" formatCode="#,##0.0">
                  <c:v>8298.1067312417708</c:v>
                </c:pt>
                <c:pt idx="12172" formatCode="#,##0.0">
                  <c:v>8305.8036382215396</c:v>
                </c:pt>
                <c:pt idx="12173" formatCode="#,##0.0">
                  <c:v>12857.5655839592</c:v>
                </c:pt>
                <c:pt idx="12174" formatCode="#,##0.0">
                  <c:v>8526.9459701197102</c:v>
                </c:pt>
                <c:pt idx="12175" formatCode="#,##0.0">
                  <c:v>11610.8839671675</c:v>
                </c:pt>
                <c:pt idx="12176" formatCode="#,##0.0">
                  <c:v>18976.149112926501</c:v>
                </c:pt>
                <c:pt idx="12177" formatCode="#,##0.0">
                  <c:v>14508.387733924201</c:v>
                </c:pt>
                <c:pt idx="12178" formatCode="#,##0.0">
                  <c:v>11543.9722817813</c:v>
                </c:pt>
                <c:pt idx="12179" formatCode="#,##0.0">
                  <c:v>16566.363426154199</c:v>
                </c:pt>
                <c:pt idx="12180" formatCode="#,##0.0">
                  <c:v>9179.9584233935602</c:v>
                </c:pt>
                <c:pt idx="12181" formatCode="#,##0.0">
                  <c:v>10931.4447717852</c:v>
                </c:pt>
                <c:pt idx="12182" formatCode="#,##0.0">
                  <c:v>9123.7009572250699</c:v>
                </c:pt>
                <c:pt idx="12183" formatCode="#,##0.0">
                  <c:v>12348.0372564227</c:v>
                </c:pt>
                <c:pt idx="12184" formatCode="#,##0.0">
                  <c:v>9677.4982519848199</c:v>
                </c:pt>
                <c:pt idx="12185" formatCode="#,##0.0">
                  <c:v>9383.6146249184403</c:v>
                </c:pt>
                <c:pt idx="12186" formatCode="#,##0.0">
                  <c:v>10758.3972431901</c:v>
                </c:pt>
                <c:pt idx="12187" formatCode="#,##0.0">
                  <c:v>11007.9544437979</c:v>
                </c:pt>
                <c:pt idx="12188" formatCode="#,##0.0">
                  <c:v>10091.671968356201</c:v>
                </c:pt>
                <c:pt idx="12189" formatCode="#,##0.0">
                  <c:v>9230.0419636141196</c:v>
                </c:pt>
                <c:pt idx="12190" formatCode="#,##0.0">
                  <c:v>13935.9249664497</c:v>
                </c:pt>
                <c:pt idx="12191" formatCode="#,##0.0">
                  <c:v>11676.3570206723</c:v>
                </c:pt>
                <c:pt idx="12192" formatCode="#,##0.0">
                  <c:v>8430.3122358731198</c:v>
                </c:pt>
                <c:pt idx="12193" formatCode="#,##0.0">
                  <c:v>10536.349020167199</c:v>
                </c:pt>
                <c:pt idx="12194" formatCode="#,##0.0">
                  <c:v>8425.1563715134798</c:v>
                </c:pt>
                <c:pt idx="12195" formatCode="#,##0.0">
                  <c:v>11728.839219698501</c:v>
                </c:pt>
                <c:pt idx="12196" formatCode="#,##0.0">
                  <c:v>11521.1559140094</c:v>
                </c:pt>
                <c:pt idx="12197" formatCode="#,##0.0">
                  <c:v>8988.6655537967199</c:v>
                </c:pt>
                <c:pt idx="12198" formatCode="#,##0.0">
                  <c:v>9620.6171143438696</c:v>
                </c:pt>
                <c:pt idx="12199" formatCode="#,##0.0">
                  <c:v>8637.3914350327705</c:v>
                </c:pt>
                <c:pt idx="12200" formatCode="#,##0.0">
                  <c:v>9211.5665230470004</c:v>
                </c:pt>
                <c:pt idx="12201" formatCode="#,##0.0">
                  <c:v>9886.1912559898192</c:v>
                </c:pt>
                <c:pt idx="12202" formatCode="#,##0.0">
                  <c:v>17639.603806269999</c:v>
                </c:pt>
                <c:pt idx="12203" formatCode="#,##0.0">
                  <c:v>10420.7307932243</c:v>
                </c:pt>
                <c:pt idx="12204" formatCode="#,##0.0">
                  <c:v>9372.9122124006299</c:v>
                </c:pt>
                <c:pt idx="12205" formatCode="#,##0.0">
                  <c:v>10431.335956925999</c:v>
                </c:pt>
                <c:pt idx="12206" formatCode="#,##0.0">
                  <c:v>8442.5043066019407</c:v>
                </c:pt>
                <c:pt idx="12207" formatCode="#,##0.0">
                  <c:v>8374.7827252425905</c:v>
                </c:pt>
                <c:pt idx="12208" formatCode="#,##0.0">
                  <c:v>14716.533894481399</c:v>
                </c:pt>
                <c:pt idx="12209" formatCode="#,##0.0">
                  <c:v>11168.779299359399</c:v>
                </c:pt>
                <c:pt idx="12210" formatCode="#,##0.0">
                  <c:v>9421.3807026098293</c:v>
                </c:pt>
                <c:pt idx="12211" formatCode="#,##0.0">
                  <c:v>13196.6397123025</c:v>
                </c:pt>
                <c:pt idx="12212" formatCode="#,##0.0">
                  <c:v>8669.5351286715304</c:v>
                </c:pt>
                <c:pt idx="12213" formatCode="#,##0.0">
                  <c:v>14983.3171786775</c:v>
                </c:pt>
                <c:pt idx="12214" formatCode="#,##0.0">
                  <c:v>12638.3267988552</c:v>
                </c:pt>
                <c:pt idx="12215" formatCode="#,##0.0">
                  <c:v>13390.216794780399</c:v>
                </c:pt>
                <c:pt idx="12216" formatCode="#,##0.0">
                  <c:v>17457.041926971899</c:v>
                </c:pt>
                <c:pt idx="12217" formatCode="#,##0.0">
                  <c:v>9525.3349042115005</c:v>
                </c:pt>
                <c:pt idx="12218" formatCode="#,##0.0">
                  <c:v>18350.763481544302</c:v>
                </c:pt>
                <c:pt idx="12219" formatCode="#,##0.0">
                  <c:v>11284.0166256838</c:v>
                </c:pt>
                <c:pt idx="12220" formatCode="#,##0.0">
                  <c:v>10447.236481928399</c:v>
                </c:pt>
                <c:pt idx="12221" formatCode="#,##0.0">
                  <c:v>10703.406141073699</c:v>
                </c:pt>
                <c:pt idx="12222" formatCode="#,##0.0">
                  <c:v>10634.610480846401</c:v>
                </c:pt>
                <c:pt idx="12223" formatCode="#,##0.0">
                  <c:v>11022.5002928551</c:v>
                </c:pt>
                <c:pt idx="12224" formatCode="#,##0.0">
                  <c:v>9071.0647783307304</c:v>
                </c:pt>
                <c:pt idx="12225" formatCode="#,##0.0">
                  <c:v>16746.9911246427</c:v>
                </c:pt>
                <c:pt idx="12226" formatCode="#,##0.0">
                  <c:v>8503.4033189734691</c:v>
                </c:pt>
                <c:pt idx="12227" formatCode="#,##0.0">
                  <c:v>9150.6245372462399</c:v>
                </c:pt>
                <c:pt idx="12228" formatCode="#,##0.0">
                  <c:v>16645.047110543299</c:v>
                </c:pt>
                <c:pt idx="12229" formatCode="#,##0.0">
                  <c:v>10399.410242447801</c:v>
                </c:pt>
                <c:pt idx="12230" formatCode="#,##0.0">
                  <c:v>11513.437611236401</c:v>
                </c:pt>
                <c:pt idx="12231" formatCode="#,##0.0">
                  <c:v>11491.2063811676</c:v>
                </c:pt>
                <c:pt idx="12232" formatCode="#,##0.0">
                  <c:v>11427.9840075177</c:v>
                </c:pt>
                <c:pt idx="12233" formatCode="#,##0.0">
                  <c:v>8608.9249068297704</c:v>
                </c:pt>
                <c:pt idx="12234" formatCode="#,##0.0">
                  <c:v>10543.0800315751</c:v>
                </c:pt>
                <c:pt idx="12235" formatCode="#,##0.0">
                  <c:v>11190.273018596899</c:v>
                </c:pt>
                <c:pt idx="12236" formatCode="#,##0.0">
                  <c:v>10528.5062929301</c:v>
                </c:pt>
                <c:pt idx="12237" formatCode="#,##0.0">
                  <c:v>8985.0758637634899</c:v>
                </c:pt>
                <c:pt idx="12238" formatCode="#,##0.0">
                  <c:v>9216.0295406529003</c:v>
                </c:pt>
                <c:pt idx="12239" formatCode="#,##0.0">
                  <c:v>12463.500216500899</c:v>
                </c:pt>
                <c:pt idx="12240" formatCode="#,##0.0">
                  <c:v>12471.119249494101</c:v>
                </c:pt>
                <c:pt idx="12241" formatCode="#,##0.0">
                  <c:v>11627.900003226199</c:v>
                </c:pt>
                <c:pt idx="12242" formatCode="#,##0.0">
                  <c:v>8893.2814584960197</c:v>
                </c:pt>
                <c:pt idx="12243" formatCode="#,##0.0">
                  <c:v>9979.8122280185307</c:v>
                </c:pt>
                <c:pt idx="12244" formatCode="#,##0.0">
                  <c:v>8502.5838096061798</c:v>
                </c:pt>
                <c:pt idx="12245" formatCode="#,##0.0">
                  <c:v>9347.9931591485092</c:v>
                </c:pt>
                <c:pt idx="12246" formatCode="#,##0.0">
                  <c:v>9150.9746087016192</c:v>
                </c:pt>
                <c:pt idx="12247" formatCode="#,##0.0">
                  <c:v>9419.3996744560409</c:v>
                </c:pt>
                <c:pt idx="12248" formatCode="#,##0.0">
                  <c:v>10565.3008138805</c:v>
                </c:pt>
                <c:pt idx="12249" formatCode="#,##0.0">
                  <c:v>14672.7383150852</c:v>
                </c:pt>
                <c:pt idx="12250" formatCode="#,##0.0">
                  <c:v>11258.9601210898</c:v>
                </c:pt>
                <c:pt idx="12251" formatCode="#,##0.0">
                  <c:v>11021.6548652855</c:v>
                </c:pt>
                <c:pt idx="12252" formatCode="#,##0.0">
                  <c:v>8354.0723272630803</c:v>
                </c:pt>
                <c:pt idx="12253" formatCode="#,##0.0">
                  <c:v>12156.414732928</c:v>
                </c:pt>
                <c:pt idx="12254" formatCode="#,##0.0">
                  <c:v>13367.1252676695</c:v>
                </c:pt>
                <c:pt idx="12255" formatCode="#,##0.0">
                  <c:v>12638.434190854599</c:v>
                </c:pt>
                <c:pt idx="12256" formatCode="#,##0.0">
                  <c:v>13275.7409687816</c:v>
                </c:pt>
                <c:pt idx="12257" formatCode="#,##0.0">
                  <c:v>8713.4663350846895</c:v>
                </c:pt>
                <c:pt idx="12258" formatCode="#,##0.0">
                  <c:v>14382.2728448208</c:v>
                </c:pt>
                <c:pt idx="12259" formatCode="#,##0.0">
                  <c:v>10652.2254217221</c:v>
                </c:pt>
                <c:pt idx="12260" formatCode="#,##0.0">
                  <c:v>12716.5642165189</c:v>
                </c:pt>
                <c:pt idx="12261" formatCode="#,##0.0">
                  <c:v>13324.7579571635</c:v>
                </c:pt>
                <c:pt idx="12262" formatCode="#,##0.0">
                  <c:v>9856.8400139906207</c:v>
                </c:pt>
                <c:pt idx="12263" formatCode="#,##0.0">
                  <c:v>9731.0794051293196</c:v>
                </c:pt>
                <c:pt idx="12264" formatCode="#,##0.0">
                  <c:v>15169.3668302976</c:v>
                </c:pt>
                <c:pt idx="12265" formatCode="#,##0.0">
                  <c:v>8701.7987576773594</c:v>
                </c:pt>
                <c:pt idx="12266" formatCode="#,##0.0">
                  <c:v>10343.697937225401</c:v>
                </c:pt>
                <c:pt idx="12267" formatCode="#,##0.0">
                  <c:v>14308.021773837199</c:v>
                </c:pt>
                <c:pt idx="12268" formatCode="#,##0.0">
                  <c:v>9343.6356014453595</c:v>
                </c:pt>
                <c:pt idx="12269" formatCode="#,##0.0">
                  <c:v>9591.1978818646894</c:v>
                </c:pt>
                <c:pt idx="12270" formatCode="#,##0.0">
                  <c:v>8886.5812755534698</c:v>
                </c:pt>
                <c:pt idx="12271" formatCode="#,##0.0">
                  <c:v>9746.1686429925303</c:v>
                </c:pt>
                <c:pt idx="12272" formatCode="#,##0.0">
                  <c:v>11386.764587551501</c:v>
                </c:pt>
                <c:pt idx="12273" formatCode="#,##0.0">
                  <c:v>11872.7766203549</c:v>
                </c:pt>
                <c:pt idx="12274" formatCode="#,##0.0">
                  <c:v>8288.0509998267007</c:v>
                </c:pt>
                <c:pt idx="12275" formatCode="#,##0.0">
                  <c:v>10378.787176260999</c:v>
                </c:pt>
                <c:pt idx="12276" formatCode="#,##0.0">
                  <c:v>10759.346716980999</c:v>
                </c:pt>
                <c:pt idx="12277" formatCode="#,##0.0">
                  <c:v>8338.3441444342807</c:v>
                </c:pt>
                <c:pt idx="12278" formatCode="#,##0.0">
                  <c:v>8554.6652415707795</c:v>
                </c:pt>
                <c:pt idx="12279" formatCode="#,##0.0">
                  <c:v>11164.4818916779</c:v>
                </c:pt>
                <c:pt idx="12280" formatCode="#,##0.0">
                  <c:v>8538.1957454723106</c:v>
                </c:pt>
                <c:pt idx="12281" formatCode="#,##0.0">
                  <c:v>8422.2294908737094</c:v>
                </c:pt>
                <c:pt idx="12282" formatCode="#,##0.0">
                  <c:v>10204.269181171199</c:v>
                </c:pt>
                <c:pt idx="12283" formatCode="#,##0.0">
                  <c:v>12630.600103565301</c:v>
                </c:pt>
                <c:pt idx="12284" formatCode="#,##0.0">
                  <c:v>11951.081645996701</c:v>
                </c:pt>
                <c:pt idx="12285" formatCode="#,##0.0">
                  <c:v>8709.9871239356198</c:v>
                </c:pt>
                <c:pt idx="12286" formatCode="#,##0.0">
                  <c:v>8560.5175590440995</c:v>
                </c:pt>
                <c:pt idx="12287" formatCode="#,##0.0">
                  <c:v>17680.048987200898</c:v>
                </c:pt>
                <c:pt idx="12288" formatCode="#,##0.0">
                  <c:v>12105.218844894</c:v>
                </c:pt>
                <c:pt idx="12289" formatCode="#,##0.0">
                  <c:v>9540.0423786029696</c:v>
                </c:pt>
                <c:pt idx="12290" formatCode="#,##0.0">
                  <c:v>8543.3124062309307</c:v>
                </c:pt>
                <c:pt idx="12291" formatCode="#,##0.0">
                  <c:v>13145.115742890701</c:v>
                </c:pt>
                <c:pt idx="12292" formatCode="#,##0.0">
                  <c:v>11166.999913957499</c:v>
                </c:pt>
                <c:pt idx="12293" formatCode="#,##0.0">
                  <c:v>8422.4571646862296</c:v>
                </c:pt>
                <c:pt idx="12294" formatCode="#,##0.0">
                  <c:v>8783.2992704157896</c:v>
                </c:pt>
                <c:pt idx="12295" formatCode="#,##0.0">
                  <c:v>9892.8345705137108</c:v>
                </c:pt>
                <c:pt idx="12296" formatCode="#,##0.0">
                  <c:v>8520.2375335076795</c:v>
                </c:pt>
                <c:pt idx="12297" formatCode="#,##0.0">
                  <c:v>8471.5722613759699</c:v>
                </c:pt>
                <c:pt idx="12298" formatCode="#,##0.0">
                  <c:v>8248.8875716950697</c:v>
                </c:pt>
                <c:pt idx="12299" formatCode="#,##0.0">
                  <c:v>12062.918531887501</c:v>
                </c:pt>
                <c:pt idx="12300" formatCode="#,##0.0">
                  <c:v>10621.59934158</c:v>
                </c:pt>
                <c:pt idx="12301" formatCode="#,##0.0">
                  <c:v>11800.4375068386</c:v>
                </c:pt>
                <c:pt idx="12302" formatCode="#,##0.0">
                  <c:v>14875.1193182427</c:v>
                </c:pt>
                <c:pt idx="12303" formatCode="#,##0.0">
                  <c:v>10629.853217293001</c:v>
                </c:pt>
                <c:pt idx="12304" formatCode="#,##0.0">
                  <c:v>9071.0149740130601</c:v>
                </c:pt>
                <c:pt idx="12305" formatCode="#,##0.0">
                  <c:v>10578.313260429401</c:v>
                </c:pt>
                <c:pt idx="12306" formatCode="#,##0.0">
                  <c:v>8586.7148062833203</c:v>
                </c:pt>
                <c:pt idx="12307" formatCode="#,##0.0">
                  <c:v>9290.7328627867792</c:v>
                </c:pt>
                <c:pt idx="12308" formatCode="#,##0.0">
                  <c:v>10849.3533945529</c:v>
                </c:pt>
                <c:pt idx="12309" formatCode="#,##0.0">
                  <c:v>12156.507029447401</c:v>
                </c:pt>
                <c:pt idx="12310" formatCode="#,##0.0">
                  <c:v>8937.8817917836604</c:v>
                </c:pt>
                <c:pt idx="12311" formatCode="#,##0.0">
                  <c:v>10571.419532392199</c:v>
                </c:pt>
                <c:pt idx="12312" formatCode="#,##0.0">
                  <c:v>12430.550183846801</c:v>
                </c:pt>
                <c:pt idx="12313" formatCode="#,##0.0">
                  <c:v>16158.3644961631</c:v>
                </c:pt>
                <c:pt idx="12314" formatCode="#,##0.0">
                  <c:v>8316.6147105306209</c:v>
                </c:pt>
                <c:pt idx="12315" formatCode="#,##0.0">
                  <c:v>9044.9922442538991</c:v>
                </c:pt>
                <c:pt idx="12316" formatCode="#,##0.0">
                  <c:v>9227.9985416968302</c:v>
                </c:pt>
                <c:pt idx="12317" formatCode="#,##0.0">
                  <c:v>13420.943848094301</c:v>
                </c:pt>
                <c:pt idx="12318" formatCode="#,##0.0">
                  <c:v>8177.0709616594804</c:v>
                </c:pt>
                <c:pt idx="12319" formatCode="#,##0.0">
                  <c:v>10527.487665857399</c:v>
                </c:pt>
                <c:pt idx="12320" formatCode="#,##0.0">
                  <c:v>9681.5873516292595</c:v>
                </c:pt>
                <c:pt idx="12321" formatCode="#,##0.0">
                  <c:v>10912.2827486063</c:v>
                </c:pt>
                <c:pt idx="12322" formatCode="#,##0.0">
                  <c:v>8717.2467261448801</c:v>
                </c:pt>
                <c:pt idx="12323" formatCode="#,##0.0">
                  <c:v>12379.476002121901</c:v>
                </c:pt>
                <c:pt idx="12324" formatCode="#,##0.0">
                  <c:v>8990.5640647780892</c:v>
                </c:pt>
                <c:pt idx="12325" formatCode="#,##0.0">
                  <c:v>10187.353579299799</c:v>
                </c:pt>
                <c:pt idx="12326" formatCode="#,##0.0">
                  <c:v>8454.2454104462795</c:v>
                </c:pt>
                <c:pt idx="12327" formatCode="#,##0.0">
                  <c:v>10474.0098348678</c:v>
                </c:pt>
                <c:pt idx="12328" formatCode="#,##0.0">
                  <c:v>14690.0095045831</c:v>
                </c:pt>
                <c:pt idx="12329" formatCode="#,##0.0">
                  <c:v>12575.044613292701</c:v>
                </c:pt>
                <c:pt idx="12330" formatCode="#,##0.0">
                  <c:v>8406.4036913563505</c:v>
                </c:pt>
                <c:pt idx="12331" formatCode="#,##0.0">
                  <c:v>8781.0751640347098</c:v>
                </c:pt>
                <c:pt idx="12332" formatCode="#,##0.0">
                  <c:v>9428.9632512775606</c:v>
                </c:pt>
                <c:pt idx="12333" formatCode="#,##0.0">
                  <c:v>14364.6609012438</c:v>
                </c:pt>
                <c:pt idx="12334" formatCode="#,##0.0">
                  <c:v>10221.430127926</c:v>
                </c:pt>
                <c:pt idx="12335" formatCode="#,##0.0">
                  <c:v>8873.9685962135209</c:v>
                </c:pt>
                <c:pt idx="12336" formatCode="#,##0.0">
                  <c:v>9885.4638931273294</c:v>
                </c:pt>
                <c:pt idx="12337" formatCode="#,##0.0">
                  <c:v>10798.7992333559</c:v>
                </c:pt>
                <c:pt idx="12338" formatCode="#,##0.0">
                  <c:v>12711.449163028599</c:v>
                </c:pt>
                <c:pt idx="12339" formatCode="#,##0.0">
                  <c:v>17316.6448149752</c:v>
                </c:pt>
                <c:pt idx="12340" formatCode="#,##0.0">
                  <c:v>8545.2270336839902</c:v>
                </c:pt>
                <c:pt idx="12341" formatCode="#,##0.0">
                  <c:v>9240.5151557706704</c:v>
                </c:pt>
                <c:pt idx="12342" formatCode="#,##0.0">
                  <c:v>12911.9219183514</c:v>
                </c:pt>
                <c:pt idx="12343" formatCode="#,##0.0">
                  <c:v>8727.8599478452998</c:v>
                </c:pt>
                <c:pt idx="12344" formatCode="#,##0.0">
                  <c:v>14786.822750413099</c:v>
                </c:pt>
                <c:pt idx="12345" formatCode="#,##0.0">
                  <c:v>8968.2388168318794</c:v>
                </c:pt>
                <c:pt idx="12346" formatCode="#,##0.0">
                  <c:v>9304.1317947349598</c:v>
                </c:pt>
                <c:pt idx="12347" formatCode="#,##0.0">
                  <c:v>8548.2099096166203</c:v>
                </c:pt>
                <c:pt idx="12348" formatCode="#,##0.0">
                  <c:v>11447.782308264799</c:v>
                </c:pt>
                <c:pt idx="12349" formatCode="#,##0.0">
                  <c:v>9680.3635760103207</c:v>
                </c:pt>
                <c:pt idx="12350" formatCode="#,##0.0">
                  <c:v>13314.336496612001</c:v>
                </c:pt>
                <c:pt idx="12351" formatCode="#,##0.0">
                  <c:v>8353.8860595351598</c:v>
                </c:pt>
                <c:pt idx="12352" formatCode="#,##0.0">
                  <c:v>8726.6458094076297</c:v>
                </c:pt>
                <c:pt idx="12353" formatCode="#,##0.0">
                  <c:v>8250.6224761094109</c:v>
                </c:pt>
                <c:pt idx="12354" formatCode="#,##0.0">
                  <c:v>9886.7869666733495</c:v>
                </c:pt>
                <c:pt idx="12355" formatCode="#,##0.0">
                  <c:v>11305.932745005301</c:v>
                </c:pt>
                <c:pt idx="12356" formatCode="#,##0.0">
                  <c:v>8283.5094759047606</c:v>
                </c:pt>
                <c:pt idx="12357" formatCode="#,##0.0">
                  <c:v>13067.3226973807</c:v>
                </c:pt>
                <c:pt idx="12358" formatCode="#,##0.0">
                  <c:v>8679.0670092849705</c:v>
                </c:pt>
                <c:pt idx="12359" formatCode="#,##0.0">
                  <c:v>8345.6030591957606</c:v>
                </c:pt>
                <c:pt idx="12360" formatCode="#,##0.0">
                  <c:v>9114.6269541048605</c:v>
                </c:pt>
                <c:pt idx="12361" formatCode="#,##0.0">
                  <c:v>11929.2169670726</c:v>
                </c:pt>
                <c:pt idx="12362" formatCode="#,##0.0">
                  <c:v>8955.5598481671695</c:v>
                </c:pt>
                <c:pt idx="12363" formatCode="#,##0.0">
                  <c:v>11235.246632952199</c:v>
                </c:pt>
                <c:pt idx="12364" formatCode="#,##0.0">
                  <c:v>13753.1952571192</c:v>
                </c:pt>
                <c:pt idx="12365" formatCode="#,##0.0">
                  <c:v>12496.878476846199</c:v>
                </c:pt>
                <c:pt idx="12366" formatCode="#,##0.0">
                  <c:v>8438.20619776274</c:v>
                </c:pt>
                <c:pt idx="12367" formatCode="#,##0.0">
                  <c:v>10442.5105363983</c:v>
                </c:pt>
                <c:pt idx="12368" formatCode="#,##0.0">
                  <c:v>13766.439794747501</c:v>
                </c:pt>
                <c:pt idx="12369" formatCode="#,##0.0">
                  <c:v>8571.4092713264909</c:v>
                </c:pt>
                <c:pt idx="12370" formatCode="#,##0.0">
                  <c:v>10970.477242435099</c:v>
                </c:pt>
                <c:pt idx="12371" formatCode="#,##0.0">
                  <c:v>11874.6921503415</c:v>
                </c:pt>
                <c:pt idx="12372" formatCode="#,##0.0">
                  <c:v>8920.1375573966998</c:v>
                </c:pt>
                <c:pt idx="12373" formatCode="#,##0.0">
                  <c:v>10041.4136050549</c:v>
                </c:pt>
                <c:pt idx="12374" formatCode="#,##0.0">
                  <c:v>8252.9444703856698</c:v>
                </c:pt>
                <c:pt idx="12375" formatCode="#,##0.0">
                  <c:v>11481.4081030866</c:v>
                </c:pt>
                <c:pt idx="12376" formatCode="#,##0.0">
                  <c:v>9188.7553112232799</c:v>
                </c:pt>
                <c:pt idx="12377" formatCode="#,##0.0">
                  <c:v>8900.4319748146809</c:v>
                </c:pt>
                <c:pt idx="12378" formatCode="#,##0.0">
                  <c:v>8732.0032463295793</c:v>
                </c:pt>
                <c:pt idx="12379" formatCode="#,##0.0">
                  <c:v>9769.2788421691894</c:v>
                </c:pt>
                <c:pt idx="12380" formatCode="#,##0.0">
                  <c:v>10384.057952102699</c:v>
                </c:pt>
                <c:pt idx="12381" formatCode="#,##0.0">
                  <c:v>13400.8878631723</c:v>
                </c:pt>
                <c:pt idx="12382" formatCode="#,##0.0">
                  <c:v>9203.4856366462809</c:v>
                </c:pt>
                <c:pt idx="12383" formatCode="#,##0.0">
                  <c:v>15451.800182368699</c:v>
                </c:pt>
                <c:pt idx="12384" formatCode="#,##0.0">
                  <c:v>9807.5572645998509</c:v>
                </c:pt>
                <c:pt idx="12385" formatCode="#,##0.0">
                  <c:v>13471.749201113</c:v>
                </c:pt>
                <c:pt idx="12386" formatCode="#,##0.0">
                  <c:v>10821.6489719234</c:v>
                </c:pt>
                <c:pt idx="12387" formatCode="#,##0.0">
                  <c:v>8813.4080401966803</c:v>
                </c:pt>
                <c:pt idx="12388" formatCode="#,##0.0">
                  <c:v>9431.2412455806407</c:v>
                </c:pt>
                <c:pt idx="12389" formatCode="#,##0.0">
                  <c:v>8250.1047194158291</c:v>
                </c:pt>
                <c:pt idx="12390" formatCode="#,##0.0">
                  <c:v>10904.580022931101</c:v>
                </c:pt>
                <c:pt idx="12391" formatCode="#,##0.0">
                  <c:v>10229.929882668899</c:v>
                </c:pt>
                <c:pt idx="12392" formatCode="#,##0.0">
                  <c:v>9620.9031541606091</c:v>
                </c:pt>
                <c:pt idx="12393" formatCode="#,##0.0">
                  <c:v>8906.5336091530698</c:v>
                </c:pt>
                <c:pt idx="12394" formatCode="#,##0.0">
                  <c:v>12843.2988198448</c:v>
                </c:pt>
                <c:pt idx="12395" formatCode="#,##0.0">
                  <c:v>12766.885726786901</c:v>
                </c:pt>
                <c:pt idx="12396" formatCode="#,##0.0">
                  <c:v>12601.329393493201</c:v>
                </c:pt>
                <c:pt idx="12397" formatCode="#,##0.0">
                  <c:v>8276.6862097775393</c:v>
                </c:pt>
                <c:pt idx="12398" formatCode="#,##0.0">
                  <c:v>12713.290278713501</c:v>
                </c:pt>
                <c:pt idx="12399" formatCode="#,##0.0">
                  <c:v>8619.3372771265203</c:v>
                </c:pt>
                <c:pt idx="12400" formatCode="#,##0.0">
                  <c:v>10984.9060162358</c:v>
                </c:pt>
                <c:pt idx="12401" formatCode="#,##0.0">
                  <c:v>12422.697598373399</c:v>
                </c:pt>
                <c:pt idx="12402" formatCode="#,##0.0">
                  <c:v>8254.9137368857191</c:v>
                </c:pt>
                <c:pt idx="12403" formatCode="#,##0.0">
                  <c:v>10543.1400633865</c:v>
                </c:pt>
                <c:pt idx="12404" formatCode="#,##0.0">
                  <c:v>14421.4780325549</c:v>
                </c:pt>
                <c:pt idx="12405" formatCode="#,##0.0">
                  <c:v>8739.6098877145505</c:v>
                </c:pt>
                <c:pt idx="12406" formatCode="#,##0.0">
                  <c:v>8990.5090764629003</c:v>
                </c:pt>
                <c:pt idx="12407" formatCode="#,##0.0">
                  <c:v>9061.6921334717808</c:v>
                </c:pt>
                <c:pt idx="12408" formatCode="#,##0.0">
                  <c:v>9262.1804563998594</c:v>
                </c:pt>
                <c:pt idx="12409" formatCode="#,##0.0">
                  <c:v>9165.1751509066507</c:v>
                </c:pt>
                <c:pt idx="12410" formatCode="#,##0.0">
                  <c:v>12138.2379367469</c:v>
                </c:pt>
                <c:pt idx="12411" formatCode="#,##0.0">
                  <c:v>12671.681127145899</c:v>
                </c:pt>
                <c:pt idx="12412" formatCode="#,##0.0">
                  <c:v>9695.3933627509996</c:v>
                </c:pt>
                <c:pt idx="12413" formatCode="#,##0.0">
                  <c:v>14543.871923398699</c:v>
                </c:pt>
                <c:pt idx="12414" formatCode="#,##0.0">
                  <c:v>8411.0295025754494</c:v>
                </c:pt>
                <c:pt idx="12415" formatCode="#,##0.0">
                  <c:v>9466.3541544869295</c:v>
                </c:pt>
                <c:pt idx="12416" formatCode="#,##0.0">
                  <c:v>8442.5656448324698</c:v>
                </c:pt>
                <c:pt idx="12417" formatCode="#,##0.0">
                  <c:v>11661.6015987176</c:v>
                </c:pt>
                <c:pt idx="12418" formatCode="#,##0.0">
                  <c:v>9205.0292443317994</c:v>
                </c:pt>
                <c:pt idx="12419" formatCode="#,##0.0">
                  <c:v>13139.2465838813</c:v>
                </c:pt>
                <c:pt idx="12420" formatCode="#,##0.0">
                  <c:v>11597.9567968301</c:v>
                </c:pt>
                <c:pt idx="12421" formatCode="#,##0.0">
                  <c:v>14229.9666051473</c:v>
                </c:pt>
                <c:pt idx="12422" formatCode="#,##0.0">
                  <c:v>8331.0554293563</c:v>
                </c:pt>
                <c:pt idx="12423" formatCode="#,##0.0">
                  <c:v>10125.322517807301</c:v>
                </c:pt>
                <c:pt idx="12424" formatCode="#,##0.0">
                  <c:v>10478.4404149519</c:v>
                </c:pt>
                <c:pt idx="12425" formatCode="#,##0.0">
                  <c:v>9383.1459488017808</c:v>
                </c:pt>
                <c:pt idx="12426" formatCode="#,##0.0">
                  <c:v>14459.6266263097</c:v>
                </c:pt>
                <c:pt idx="12427" formatCode="#,##0.0">
                  <c:v>8683.79577130902</c:v>
                </c:pt>
                <c:pt idx="12428" formatCode="#,##0.0">
                  <c:v>9861.5056315530001</c:v>
                </c:pt>
                <c:pt idx="12429" formatCode="#,##0.0">
                  <c:v>8225.0862388878995</c:v>
                </c:pt>
                <c:pt idx="12430" formatCode="#,##0.0">
                  <c:v>8229.3459143450491</c:v>
                </c:pt>
                <c:pt idx="12431" formatCode="#,##0.0">
                  <c:v>9686.5415742893892</c:v>
                </c:pt>
                <c:pt idx="12432" formatCode="#,##0.0">
                  <c:v>12516.576755496801</c:v>
                </c:pt>
                <c:pt idx="12433" formatCode="#,##0.0">
                  <c:v>9317.87041851096</c:v>
                </c:pt>
                <c:pt idx="12434" formatCode="#,##0.0">
                  <c:v>14558.4827709983</c:v>
                </c:pt>
                <c:pt idx="12435" formatCode="#,##0.0">
                  <c:v>11940.2882513206</c:v>
                </c:pt>
                <c:pt idx="12436" formatCode="#,##0.0">
                  <c:v>9458.3338792465292</c:v>
                </c:pt>
                <c:pt idx="12437" formatCode="#,##0.0">
                  <c:v>11217.361784418599</c:v>
                </c:pt>
                <c:pt idx="12438" formatCode="#,##0.0">
                  <c:v>10307.846659717799</c:v>
                </c:pt>
                <c:pt idx="12439" formatCode="#,##0.0">
                  <c:v>15111.2925634769</c:v>
                </c:pt>
                <c:pt idx="12440" formatCode="#,##0.0">
                  <c:v>12900.7636583191</c:v>
                </c:pt>
                <c:pt idx="12441" formatCode="#,##0.0">
                  <c:v>10209.2653628059</c:v>
                </c:pt>
                <c:pt idx="12442" formatCode="#,##0.0">
                  <c:v>13976.042156178801</c:v>
                </c:pt>
                <c:pt idx="12443" formatCode="#,##0.0">
                  <c:v>8228.2447377987301</c:v>
                </c:pt>
                <c:pt idx="12444" formatCode="#,##0.0">
                  <c:v>14492.4172756316</c:v>
                </c:pt>
                <c:pt idx="12445" formatCode="#,##0.0">
                  <c:v>8868.8418324170507</c:v>
                </c:pt>
                <c:pt idx="12446" formatCode="#,##0.0">
                  <c:v>11789.6501827467</c:v>
                </c:pt>
                <c:pt idx="12447" formatCode="#,##0.0">
                  <c:v>9355.6869169810598</c:v>
                </c:pt>
                <c:pt idx="12448" formatCode="#,##0.0">
                  <c:v>13273.581918800201</c:v>
                </c:pt>
                <c:pt idx="12449" formatCode="#,##0.0">
                  <c:v>14662.706738757401</c:v>
                </c:pt>
                <c:pt idx="12450" formatCode="#,##0.0">
                  <c:v>18001.0059413946</c:v>
                </c:pt>
                <c:pt idx="12451" formatCode="#,##0.0">
                  <c:v>13052.149016703401</c:v>
                </c:pt>
                <c:pt idx="12452" formatCode="#,##0.0">
                  <c:v>10061.576323781699</c:v>
                </c:pt>
                <c:pt idx="12453" formatCode="#,##0.0">
                  <c:v>8783.9128766139092</c:v>
                </c:pt>
                <c:pt idx="12454" formatCode="#,##0.0">
                  <c:v>11866.320146469099</c:v>
                </c:pt>
                <c:pt idx="12455" formatCode="#,##0.0">
                  <c:v>9564.4095181407502</c:v>
                </c:pt>
                <c:pt idx="12456" formatCode="#,##0.0">
                  <c:v>10320.129261845899</c:v>
                </c:pt>
                <c:pt idx="12457" formatCode="#,##0.0">
                  <c:v>10105.433916723799</c:v>
                </c:pt>
                <c:pt idx="12458" formatCode="#,##0.0">
                  <c:v>15612.211186472799</c:v>
                </c:pt>
                <c:pt idx="12459" formatCode="#,##0.0">
                  <c:v>9360.5639585009103</c:v>
                </c:pt>
                <c:pt idx="12460" formatCode="#,##0.0">
                  <c:v>11765.523636911001</c:v>
                </c:pt>
                <c:pt idx="12461" formatCode="#,##0.0">
                  <c:v>9922.4894930637292</c:v>
                </c:pt>
                <c:pt idx="12462" formatCode="#,##0.0">
                  <c:v>10748.540286691001</c:v>
                </c:pt>
                <c:pt idx="12463" formatCode="#,##0.0">
                  <c:v>9707.6190859587005</c:v>
                </c:pt>
                <c:pt idx="12464" formatCode="#,##0.0">
                  <c:v>8678.5271928820093</c:v>
                </c:pt>
                <c:pt idx="12465" formatCode="#,##0.0">
                  <c:v>14339.2980270358</c:v>
                </c:pt>
                <c:pt idx="12466" formatCode="#,##0.0">
                  <c:v>9461.9139203446393</c:v>
                </c:pt>
                <c:pt idx="12467" formatCode="#,##0.0">
                  <c:v>11156.586653176801</c:v>
                </c:pt>
                <c:pt idx="12468" formatCode="#,##0.0">
                  <c:v>9626.6643987723401</c:v>
                </c:pt>
                <c:pt idx="12469" formatCode="#,##0.0">
                  <c:v>8351.7887133619206</c:v>
                </c:pt>
                <c:pt idx="12470" formatCode="#,##0.0">
                  <c:v>8707.4095456998602</c:v>
                </c:pt>
                <c:pt idx="12471" formatCode="#,##0.0">
                  <c:v>11441.236620948001</c:v>
                </c:pt>
                <c:pt idx="12472" formatCode="#,##0.0">
                  <c:v>8161.1156470553296</c:v>
                </c:pt>
                <c:pt idx="12473" formatCode="#,##0.0">
                  <c:v>11547.927851287701</c:v>
                </c:pt>
                <c:pt idx="12474" formatCode="#,##0.0">
                  <c:v>8829.6869959108899</c:v>
                </c:pt>
                <c:pt idx="12475" formatCode="#,##0.0">
                  <c:v>14776.1434516878</c:v>
                </c:pt>
                <c:pt idx="12476" formatCode="#,##0.0">
                  <c:v>8342.0786539683595</c:v>
                </c:pt>
                <c:pt idx="12477" formatCode="#,##0.0">
                  <c:v>10553.4795860105</c:v>
                </c:pt>
                <c:pt idx="12478" formatCode="#,##0.0">
                  <c:v>10959.546778205</c:v>
                </c:pt>
                <c:pt idx="12479" formatCode="#,##0.0">
                  <c:v>13304.2991260701</c:v>
                </c:pt>
                <c:pt idx="12480" formatCode="#,##0.0">
                  <c:v>8685.5341228187499</c:v>
                </c:pt>
                <c:pt idx="12481" formatCode="#,##0.0">
                  <c:v>10114.552689177301</c:v>
                </c:pt>
                <c:pt idx="12482" formatCode="#,##0.0">
                  <c:v>12868.5065612788</c:v>
                </c:pt>
                <c:pt idx="12483" formatCode="#,##0.0">
                  <c:v>11614.3035785629</c:v>
                </c:pt>
                <c:pt idx="12484" formatCode="#,##0.0">
                  <c:v>9500.4899588358603</c:v>
                </c:pt>
                <c:pt idx="12485" formatCode="#,##0.0">
                  <c:v>8923.1330866733297</c:v>
                </c:pt>
                <c:pt idx="12486" formatCode="#,##0.0">
                  <c:v>10845.064893520001</c:v>
                </c:pt>
                <c:pt idx="12487" formatCode="#,##0.0">
                  <c:v>8387.3193790829901</c:v>
                </c:pt>
                <c:pt idx="12488" formatCode="#,##0.0">
                  <c:v>10286.244493743099</c:v>
                </c:pt>
                <c:pt idx="12489" formatCode="#,##0.0">
                  <c:v>8554.8911864690599</c:v>
                </c:pt>
                <c:pt idx="12490" formatCode="#,##0.0">
                  <c:v>13349.1755566432</c:v>
                </c:pt>
                <c:pt idx="12491" formatCode="#,##0.0">
                  <c:v>8681.2294663663306</c:v>
                </c:pt>
                <c:pt idx="12492" formatCode="#,##0.0">
                  <c:v>11916.101406024</c:v>
                </c:pt>
                <c:pt idx="12493" formatCode="#,##0.0">
                  <c:v>9088.1922962184599</c:v>
                </c:pt>
                <c:pt idx="12494" formatCode="#,##0.0">
                  <c:v>12874.684020193199</c:v>
                </c:pt>
                <c:pt idx="12495" formatCode="#,##0.0">
                  <c:v>12744.5484057249</c:v>
                </c:pt>
                <c:pt idx="12496" formatCode="#,##0.0">
                  <c:v>10673.579659397299</c:v>
                </c:pt>
                <c:pt idx="12497" formatCode="#,##0.0">
                  <c:v>12047.1438429708</c:v>
                </c:pt>
                <c:pt idx="12498" formatCode="#,##0.0">
                  <c:v>13753.423725844301</c:v>
                </c:pt>
                <c:pt idx="12499" formatCode="#,##0.0">
                  <c:v>9767.3814805029706</c:v>
                </c:pt>
                <c:pt idx="12500" formatCode="#,##0.0">
                  <c:v>9179.99799236543</c:v>
                </c:pt>
                <c:pt idx="12501" formatCode="#,##0.0">
                  <c:v>8297.2072422605797</c:v>
                </c:pt>
                <c:pt idx="12502" formatCode="#,##0.0">
                  <c:v>8393.3036290625005</c:v>
                </c:pt>
                <c:pt idx="12503" formatCode="#,##0.0">
                  <c:v>9775.9475457540902</c:v>
                </c:pt>
                <c:pt idx="12504" formatCode="#,##0.0">
                  <c:v>20575.8543046304</c:v>
                </c:pt>
                <c:pt idx="12505" formatCode="#,##0.0">
                  <c:v>10004.4116282347</c:v>
                </c:pt>
                <c:pt idx="12506" formatCode="#,##0.0">
                  <c:v>8205.9818973018591</c:v>
                </c:pt>
                <c:pt idx="12507" formatCode="#,##0.0">
                  <c:v>10808.765277626801</c:v>
                </c:pt>
                <c:pt idx="12508" formatCode="#,##0.0">
                  <c:v>9461.8610334582208</c:v>
                </c:pt>
                <c:pt idx="12509" formatCode="#,##0.0">
                  <c:v>8998.4192023579399</c:v>
                </c:pt>
                <c:pt idx="12510" formatCode="#,##0.0">
                  <c:v>8462.6513290902603</c:v>
                </c:pt>
                <c:pt idx="12511" formatCode="#,##0.0">
                  <c:v>9653.2519022287306</c:v>
                </c:pt>
                <c:pt idx="12512" formatCode="#,##0.0">
                  <c:v>10046.604137574701</c:v>
                </c:pt>
                <c:pt idx="12513" formatCode="#,##0.0">
                  <c:v>8954.9322071749502</c:v>
                </c:pt>
                <c:pt idx="12514" formatCode="#,##0.0">
                  <c:v>8568.1397229553095</c:v>
                </c:pt>
                <c:pt idx="12515" formatCode="#,##0.0">
                  <c:v>10904.525591281399</c:v>
                </c:pt>
                <c:pt idx="12516" formatCode="#,##0.0">
                  <c:v>8162.9060930924697</c:v>
                </c:pt>
                <c:pt idx="12517" formatCode="#,##0.0">
                  <c:v>13693.629801707501</c:v>
                </c:pt>
                <c:pt idx="12518" formatCode="#,##0.0">
                  <c:v>17098.9350379971</c:v>
                </c:pt>
                <c:pt idx="12519" formatCode="#,##0.0">
                  <c:v>8659.8270590510801</c:v>
                </c:pt>
                <c:pt idx="12520" formatCode="#,##0.0">
                  <c:v>10438.0840587985</c:v>
                </c:pt>
                <c:pt idx="12521" formatCode="#,##0.0">
                  <c:v>8948.7049065341507</c:v>
                </c:pt>
                <c:pt idx="12522" formatCode="#,##0.0">
                  <c:v>10934.643471637901</c:v>
                </c:pt>
                <c:pt idx="12523" formatCode="#,##0.0">
                  <c:v>12305.508913457599</c:v>
                </c:pt>
                <c:pt idx="12524" formatCode="#,##0.0">
                  <c:v>9996.2299698721199</c:v>
                </c:pt>
                <c:pt idx="12525" formatCode="#,##0.0">
                  <c:v>8476.0671654929502</c:v>
                </c:pt>
                <c:pt idx="12526" formatCode="#,##0.0">
                  <c:v>10661.0816904691</c:v>
                </c:pt>
                <c:pt idx="12527" formatCode="#,##0.0">
                  <c:v>8445.7560359991694</c:v>
                </c:pt>
                <c:pt idx="12528" formatCode="#,##0.0">
                  <c:v>8840.8490907896594</c:v>
                </c:pt>
                <c:pt idx="12529" formatCode="#,##0.0">
                  <c:v>8826.4968606790899</c:v>
                </c:pt>
                <c:pt idx="12530" formatCode="#,##0.0">
                  <c:v>12466.9563700531</c:v>
                </c:pt>
                <c:pt idx="12531" formatCode="#,##0.0">
                  <c:v>10550.8839492357</c:v>
                </c:pt>
                <c:pt idx="12532" formatCode="#,##0.0">
                  <c:v>8502.2573555520194</c:v>
                </c:pt>
                <c:pt idx="12533" formatCode="#,##0.0">
                  <c:v>12335.981022666499</c:v>
                </c:pt>
                <c:pt idx="12534" formatCode="#,##0.0">
                  <c:v>9622.5933268856697</c:v>
                </c:pt>
                <c:pt idx="12535" formatCode="#,##0.0">
                  <c:v>8840.6374190849292</c:v>
                </c:pt>
                <c:pt idx="12536" formatCode="#,##0.0">
                  <c:v>8874.4525507216804</c:v>
                </c:pt>
                <c:pt idx="12537" formatCode="#,##0.0">
                  <c:v>14086.953113679399</c:v>
                </c:pt>
                <c:pt idx="12538" formatCode="#,##0.0">
                  <c:v>9747.5013746037203</c:v>
                </c:pt>
                <c:pt idx="12539" formatCode="#,##0.0">
                  <c:v>10546.849438589101</c:v>
                </c:pt>
                <c:pt idx="12540" formatCode="#,##0.0">
                  <c:v>10712.4122692733</c:v>
                </c:pt>
                <c:pt idx="12541" formatCode="#,##0.0">
                  <c:v>8227.3515157061502</c:v>
                </c:pt>
                <c:pt idx="12542" formatCode="#,##0.0">
                  <c:v>10260.2451011826</c:v>
                </c:pt>
                <c:pt idx="12543" formatCode="#,##0.0">
                  <c:v>9341.5507532076808</c:v>
                </c:pt>
                <c:pt idx="12544" formatCode="#,##0.0">
                  <c:v>8986.4369740388902</c:v>
                </c:pt>
                <c:pt idx="12545" formatCode="#,##0.0">
                  <c:v>8756.0406225724691</c:v>
                </c:pt>
                <c:pt idx="12546" formatCode="#,##0.0">
                  <c:v>12149.234118913901</c:v>
                </c:pt>
                <c:pt idx="12547" formatCode="#,##0.0">
                  <c:v>10510.9429175037</c:v>
                </c:pt>
                <c:pt idx="12548" formatCode="#,##0.0">
                  <c:v>11201.5455676651</c:v>
                </c:pt>
                <c:pt idx="12549" formatCode="#,##0.0">
                  <c:v>10658.163177865699</c:v>
                </c:pt>
                <c:pt idx="12550" formatCode="#,##0.0">
                  <c:v>9038.40920247535</c:v>
                </c:pt>
                <c:pt idx="12551" formatCode="#,##0.0">
                  <c:v>10159.9885822284</c:v>
                </c:pt>
                <c:pt idx="12552" formatCode="#,##0.0">
                  <c:v>15080.3416297599</c:v>
                </c:pt>
                <c:pt idx="12553" formatCode="#,##0.0">
                  <c:v>12053.981973158399</c:v>
                </c:pt>
                <c:pt idx="12554" formatCode="#,##0.0">
                  <c:v>9329.8361613633297</c:v>
                </c:pt>
                <c:pt idx="12555" formatCode="#,##0.0">
                  <c:v>8230.9497225070209</c:v>
                </c:pt>
                <c:pt idx="12556" formatCode="#,##0.0">
                  <c:v>8770.0634368395804</c:v>
                </c:pt>
                <c:pt idx="12557" formatCode="#,##0.0">
                  <c:v>11720.366983260399</c:v>
                </c:pt>
                <c:pt idx="12558" formatCode="#,##0.0">
                  <c:v>9748.4901265638</c:v>
                </c:pt>
                <c:pt idx="12559" formatCode="#,##0.0">
                  <c:v>8789.3545098366303</c:v>
                </c:pt>
                <c:pt idx="12560" formatCode="#,##0.0">
                  <c:v>12094.270360013101</c:v>
                </c:pt>
                <c:pt idx="12561" formatCode="#,##0.0">
                  <c:v>11481.411073732899</c:v>
                </c:pt>
                <c:pt idx="12562" formatCode="#,##0.0">
                  <c:v>8399.0847819448409</c:v>
                </c:pt>
                <c:pt idx="12563" formatCode="#,##0.0">
                  <c:v>10848.760510251799</c:v>
                </c:pt>
                <c:pt idx="12564" formatCode="#,##0.0">
                  <c:v>8794.2209988873692</c:v>
                </c:pt>
                <c:pt idx="12565" formatCode="#,##0.0">
                  <c:v>11843.9731547511</c:v>
                </c:pt>
                <c:pt idx="12566" formatCode="#,##0.0">
                  <c:v>9957.6319529533994</c:v>
                </c:pt>
                <c:pt idx="12567" formatCode="#,##0.0">
                  <c:v>8749.9257013401093</c:v>
                </c:pt>
                <c:pt idx="12568" formatCode="#,##0.0">
                  <c:v>10403.473180741699</c:v>
                </c:pt>
                <c:pt idx="12569" formatCode="#,##0.0">
                  <c:v>8686.2133546614605</c:v>
                </c:pt>
                <c:pt idx="12570" formatCode="#,##0.0">
                  <c:v>9512.1295439726</c:v>
                </c:pt>
                <c:pt idx="12571" formatCode="#,##0.0">
                  <c:v>8729.5154659921009</c:v>
                </c:pt>
                <c:pt idx="12572" formatCode="#,##0.0">
                  <c:v>9955.7184836406595</c:v>
                </c:pt>
                <c:pt idx="12573" formatCode="#,##0.0">
                  <c:v>9388.7169294364903</c:v>
                </c:pt>
                <c:pt idx="12574" formatCode="#,##0.0">
                  <c:v>14775.240390990501</c:v>
                </c:pt>
                <c:pt idx="12575" formatCode="#,##0.0">
                  <c:v>9520.2547009034406</c:v>
                </c:pt>
                <c:pt idx="12576" formatCode="#,##0.0">
                  <c:v>11812.0107417698</c:v>
                </c:pt>
                <c:pt idx="12577" formatCode="#,##0.0">
                  <c:v>11557.253005762601</c:v>
                </c:pt>
                <c:pt idx="12578" formatCode="#,##0.0">
                  <c:v>13774.027105376699</c:v>
                </c:pt>
                <c:pt idx="12579" formatCode="#,##0.0">
                  <c:v>8498.2232553251706</c:v>
                </c:pt>
                <c:pt idx="12580" formatCode="#,##0.0">
                  <c:v>8368.0077645890306</c:v>
                </c:pt>
                <c:pt idx="12581" formatCode="#,##0.0">
                  <c:v>12677.2908439808</c:v>
                </c:pt>
                <c:pt idx="12582" formatCode="#,##0.0">
                  <c:v>8781.1647878625299</c:v>
                </c:pt>
                <c:pt idx="12583" formatCode="#,##0.0">
                  <c:v>9995.0243871692292</c:v>
                </c:pt>
                <c:pt idx="12584" formatCode="#,##0.0">
                  <c:v>9065.5823267657797</c:v>
                </c:pt>
                <c:pt idx="12585" formatCode="#,##0.0">
                  <c:v>13648.591320059601</c:v>
                </c:pt>
                <c:pt idx="12586" formatCode="#,##0.0">
                  <c:v>18506.361960432001</c:v>
                </c:pt>
                <c:pt idx="12587" formatCode="#,##0.0">
                  <c:v>9753.0275060225104</c:v>
                </c:pt>
                <c:pt idx="12588" formatCode="#,##0.0">
                  <c:v>12090.3516735299</c:v>
                </c:pt>
                <c:pt idx="12589" formatCode="#,##0.0">
                  <c:v>10295.4458996755</c:v>
                </c:pt>
                <c:pt idx="12590" formatCode="#,##0.0">
                  <c:v>9394.7271902295997</c:v>
                </c:pt>
                <c:pt idx="12591" formatCode="#,##0.0">
                  <c:v>8646.10146608795</c:v>
                </c:pt>
                <c:pt idx="12592" formatCode="#,##0.0">
                  <c:v>10374.458351957701</c:v>
                </c:pt>
                <c:pt idx="12593" formatCode="#,##0.0">
                  <c:v>12349.007328670799</c:v>
                </c:pt>
                <c:pt idx="12594" formatCode="#,##0.0">
                  <c:v>20825.438046887601</c:v>
                </c:pt>
                <c:pt idx="12595" formatCode="#,##0.0">
                  <c:v>9965.9374366184493</c:v>
                </c:pt>
                <c:pt idx="12596" formatCode="#,##0.0">
                  <c:v>14751.0684164208</c:v>
                </c:pt>
                <c:pt idx="12597" formatCode="#,##0.0">
                  <c:v>10911.925476083699</c:v>
                </c:pt>
                <c:pt idx="12598" formatCode="#,##0.0">
                  <c:v>15495.831538951499</c:v>
                </c:pt>
                <c:pt idx="12599" formatCode="#,##0.0">
                  <c:v>11979.189637158001</c:v>
                </c:pt>
                <c:pt idx="12600" formatCode="#,##0.0">
                  <c:v>9680.3153161447099</c:v>
                </c:pt>
                <c:pt idx="12601" formatCode="#,##0.0">
                  <c:v>10305.022400244699</c:v>
                </c:pt>
                <c:pt idx="12602" formatCode="#,##0.0">
                  <c:v>9696.42720078204</c:v>
                </c:pt>
                <c:pt idx="12603" formatCode="#,##0.0">
                  <c:v>8623.7948425594204</c:v>
                </c:pt>
                <c:pt idx="12604" formatCode="#,##0.0">
                  <c:v>8613.8698006534705</c:v>
                </c:pt>
                <c:pt idx="12605" formatCode="#,##0.0">
                  <c:v>11573.0823884241</c:v>
                </c:pt>
                <c:pt idx="12606" formatCode="#,##0.0">
                  <c:v>8412.11763544526</c:v>
                </c:pt>
                <c:pt idx="12607" formatCode="#,##0.0">
                  <c:v>9851.1500519281908</c:v>
                </c:pt>
                <c:pt idx="12608" formatCode="#,##0.0">
                  <c:v>10570.941430885699</c:v>
                </c:pt>
                <c:pt idx="12609" formatCode="#,##0.0">
                  <c:v>9949.8066856244095</c:v>
                </c:pt>
                <c:pt idx="12610" formatCode="#,##0.0">
                  <c:v>11365.979946834899</c:v>
                </c:pt>
                <c:pt idx="12611" formatCode="#,##0.0">
                  <c:v>10688.1563034271</c:v>
                </c:pt>
                <c:pt idx="12612" formatCode="#,##0.0">
                  <c:v>10772.756161421299</c:v>
                </c:pt>
                <c:pt idx="12613" formatCode="#,##0.0">
                  <c:v>21603.214054169199</c:v>
                </c:pt>
                <c:pt idx="12614" formatCode="#,##0.0">
                  <c:v>9313.2848046503495</c:v>
                </c:pt>
                <c:pt idx="12615" formatCode="#,##0.0">
                  <c:v>8252.90277711819</c:v>
                </c:pt>
                <c:pt idx="12616" formatCode="#,##0.0">
                  <c:v>9430.8917325067905</c:v>
                </c:pt>
                <c:pt idx="12617" formatCode="#,##0.0">
                  <c:v>8303.1680340042694</c:v>
                </c:pt>
                <c:pt idx="12618" formatCode="#,##0.0">
                  <c:v>10143.164486776301</c:v>
                </c:pt>
                <c:pt idx="12619" formatCode="#,##0.0">
                  <c:v>12109.8593427326</c:v>
                </c:pt>
                <c:pt idx="12620" formatCode="#,##0.0">
                  <c:v>9413.8971045910494</c:v>
                </c:pt>
                <c:pt idx="12621" formatCode="#,##0.0">
                  <c:v>11362.9675188418</c:v>
                </c:pt>
                <c:pt idx="12622" formatCode="#,##0.0">
                  <c:v>8739.6692835091108</c:v>
                </c:pt>
                <c:pt idx="12623" formatCode="#,##0.0">
                  <c:v>9779.6949989189907</c:v>
                </c:pt>
                <c:pt idx="12624" formatCode="#,##0.0">
                  <c:v>8622.7140550991899</c:v>
                </c:pt>
                <c:pt idx="12625" formatCode="#,##0.0">
                  <c:v>10783.8168466524</c:v>
                </c:pt>
                <c:pt idx="12626" formatCode="#,##0.0">
                  <c:v>9850.9948940504491</c:v>
                </c:pt>
                <c:pt idx="12627" formatCode="#,##0.0">
                  <c:v>12669.272032159301</c:v>
                </c:pt>
                <c:pt idx="12628" formatCode="#,##0.0">
                  <c:v>15375.7679741624</c:v>
                </c:pt>
                <c:pt idx="12629" formatCode="#,##0.0">
                  <c:v>11792.0087105931</c:v>
                </c:pt>
                <c:pt idx="12630" formatCode="#,##0.0">
                  <c:v>8575.6721973658896</c:v>
                </c:pt>
                <c:pt idx="12631" formatCode="#,##0.0">
                  <c:v>8220.4764387560299</c:v>
                </c:pt>
                <c:pt idx="12632" formatCode="#,##0.0">
                  <c:v>8587.0147157899191</c:v>
                </c:pt>
                <c:pt idx="12633" formatCode="#,##0.0">
                  <c:v>8296.4320905116201</c:v>
                </c:pt>
                <c:pt idx="12634" formatCode="#,##0.0">
                  <c:v>9393.0358397115797</c:v>
                </c:pt>
                <c:pt idx="12635" formatCode="#,##0.0">
                  <c:v>9455.6662731638007</c:v>
                </c:pt>
                <c:pt idx="12636" formatCode="#,##0.0">
                  <c:v>11141.5621104246</c:v>
                </c:pt>
                <c:pt idx="12637" formatCode="#,##0.0">
                  <c:v>14826.8767639081</c:v>
                </c:pt>
                <c:pt idx="12638" formatCode="#,##0.0">
                  <c:v>9399.0419851909501</c:v>
                </c:pt>
                <c:pt idx="12639" formatCode="#,##0.0">
                  <c:v>9155.6302247171698</c:v>
                </c:pt>
                <c:pt idx="12640" formatCode="#,##0.0">
                  <c:v>10351.492136073301</c:v>
                </c:pt>
                <c:pt idx="12641" formatCode="#,##0.0">
                  <c:v>9257.1757626654198</c:v>
                </c:pt>
                <c:pt idx="12642" formatCode="#,##0.0">
                  <c:v>12682.201968196599</c:v>
                </c:pt>
                <c:pt idx="12643" formatCode="#,##0.0">
                  <c:v>8786.9414659165504</c:v>
                </c:pt>
                <c:pt idx="12644" formatCode="#,##0.0">
                  <c:v>11819.71690424</c:v>
                </c:pt>
                <c:pt idx="12645" formatCode="#,##0.0">
                  <c:v>12661.6065135916</c:v>
                </c:pt>
                <c:pt idx="12646" formatCode="#,##0.0">
                  <c:v>8297.2283372102102</c:v>
                </c:pt>
                <c:pt idx="12647" formatCode="#,##0.0">
                  <c:v>11227.0814378091</c:v>
                </c:pt>
                <c:pt idx="12648" formatCode="#,##0.0">
                  <c:v>8761.6555283960406</c:v>
                </c:pt>
                <c:pt idx="12649" formatCode="#,##0.0">
                  <c:v>12134.816894035601</c:v>
                </c:pt>
                <c:pt idx="12650" formatCode="#,##0.0">
                  <c:v>8472.2785135115391</c:v>
                </c:pt>
                <c:pt idx="12651" formatCode="#,##0.0">
                  <c:v>14844.843698566199</c:v>
                </c:pt>
                <c:pt idx="12652" formatCode="#,##0.0">
                  <c:v>8833.0051353545696</c:v>
                </c:pt>
                <c:pt idx="12653" formatCode="#,##0.0">
                  <c:v>11777.1927610769</c:v>
                </c:pt>
                <c:pt idx="12654" formatCode="#,##0.0">
                  <c:v>8345.6854714902092</c:v>
                </c:pt>
                <c:pt idx="12655" formatCode="#,##0.0">
                  <c:v>10113.533237923</c:v>
                </c:pt>
                <c:pt idx="12656" formatCode="#,##0.0">
                  <c:v>12903.3996477455</c:v>
                </c:pt>
                <c:pt idx="12657" formatCode="#,##0.0">
                  <c:v>11304.677112535501</c:v>
                </c:pt>
                <c:pt idx="12658" formatCode="#,##0.0">
                  <c:v>8746.9736794047494</c:v>
                </c:pt>
                <c:pt idx="12659" formatCode="#,##0.0">
                  <c:v>15440.511126825801</c:v>
                </c:pt>
                <c:pt idx="12660" formatCode="#,##0.0">
                  <c:v>9583.9267911859606</c:v>
                </c:pt>
                <c:pt idx="12661" formatCode="#,##0.0">
                  <c:v>9147.4469854443996</c:v>
                </c:pt>
                <c:pt idx="12662" formatCode="#,##0.0">
                  <c:v>8169.2179059078599</c:v>
                </c:pt>
                <c:pt idx="12663" formatCode="#,##0.0">
                  <c:v>15382.356701487801</c:v>
                </c:pt>
                <c:pt idx="12664" formatCode="#,##0.0">
                  <c:v>8468.3857990257893</c:v>
                </c:pt>
                <c:pt idx="12665" formatCode="#,##0.0">
                  <c:v>13228.7154608929</c:v>
                </c:pt>
                <c:pt idx="12666" formatCode="#,##0.0">
                  <c:v>24921.289884734899</c:v>
                </c:pt>
                <c:pt idx="12667" formatCode="#,##0.0">
                  <c:v>12857.8480671209</c:v>
                </c:pt>
                <c:pt idx="12668" formatCode="#,##0.0">
                  <c:v>10180.074098026</c:v>
                </c:pt>
                <c:pt idx="12669" formatCode="#,##0.0">
                  <c:v>10385.912637875101</c:v>
                </c:pt>
                <c:pt idx="12670" formatCode="#,##0.0">
                  <c:v>9515.6263806606094</c:v>
                </c:pt>
                <c:pt idx="12671" formatCode="#,##0.0">
                  <c:v>11275.6303044779</c:v>
                </c:pt>
                <c:pt idx="12672" formatCode="#,##0.0">
                  <c:v>13065.5299131017</c:v>
                </c:pt>
                <c:pt idx="12673" formatCode="#,##0.0">
                  <c:v>9223.1837107977699</c:v>
                </c:pt>
                <c:pt idx="12674" formatCode="#,##0.0">
                  <c:v>10621.3876118306</c:v>
                </c:pt>
                <c:pt idx="12675" formatCode="#,##0.0">
                  <c:v>15866.4418758621</c:v>
                </c:pt>
                <c:pt idx="12676" formatCode="#,##0.0">
                  <c:v>8778.9532751186507</c:v>
                </c:pt>
                <c:pt idx="12677" formatCode="#,##0.0">
                  <c:v>11567.6489259639</c:v>
                </c:pt>
                <c:pt idx="12678" formatCode="#,##0.0">
                  <c:v>9197.1213918501398</c:v>
                </c:pt>
                <c:pt idx="12679" formatCode="#,##0.0">
                  <c:v>10031.7329319604</c:v>
                </c:pt>
                <c:pt idx="12680" formatCode="#,##0.0">
                  <c:v>10031.242264107999</c:v>
                </c:pt>
                <c:pt idx="12681" formatCode="#,##0.0">
                  <c:v>8763.8681426929597</c:v>
                </c:pt>
                <c:pt idx="12682" formatCode="#,##0.0">
                  <c:v>9825.3854945357107</c:v>
                </c:pt>
                <c:pt idx="12683" formatCode="#,##0.0">
                  <c:v>8828.5069522975991</c:v>
                </c:pt>
                <c:pt idx="12684" formatCode="#,##0.0">
                  <c:v>14085.244789206999</c:v>
                </c:pt>
                <c:pt idx="12685" formatCode="#,##0.0">
                  <c:v>11498.939300727699</c:v>
                </c:pt>
                <c:pt idx="12686" formatCode="#,##0.0">
                  <c:v>15627.205123133899</c:v>
                </c:pt>
                <c:pt idx="12687" formatCode="#,##0.0">
                  <c:v>9518.7862535659697</c:v>
                </c:pt>
                <c:pt idx="12688" formatCode="#,##0.0">
                  <c:v>8311.28616411658</c:v>
                </c:pt>
                <c:pt idx="12689" formatCode="#,##0.0">
                  <c:v>8428.8733512179897</c:v>
                </c:pt>
                <c:pt idx="12690" formatCode="#,##0.0">
                  <c:v>8675.3522060049199</c:v>
                </c:pt>
                <c:pt idx="12691" formatCode="#,##0.0">
                  <c:v>11207.735830879299</c:v>
                </c:pt>
                <c:pt idx="12692" formatCode="#,##0.0">
                  <c:v>8510.7058938107093</c:v>
                </c:pt>
                <c:pt idx="12693" formatCode="#,##0.0">
                  <c:v>9798.8281392807294</c:v>
                </c:pt>
                <c:pt idx="12694" formatCode="#,##0.0">
                  <c:v>8828.1729616735192</c:v>
                </c:pt>
                <c:pt idx="12695" formatCode="#,##0.0">
                  <c:v>8924.4128963921794</c:v>
                </c:pt>
                <c:pt idx="12696" formatCode="#,##0.0">
                  <c:v>10146.169129305799</c:v>
                </c:pt>
                <c:pt idx="12697" formatCode="#,##0.0">
                  <c:v>9692.0555848668791</c:v>
                </c:pt>
                <c:pt idx="12698" formatCode="#,##0.0">
                  <c:v>10621.350488231899</c:v>
                </c:pt>
                <c:pt idx="12699" formatCode="#,##0.0">
                  <c:v>10804.897327139701</c:v>
                </c:pt>
                <c:pt idx="12700" formatCode="#,##0.0">
                  <c:v>10074.934403289601</c:v>
                </c:pt>
                <c:pt idx="12701" formatCode="#,##0.0">
                  <c:v>11145.339815515201</c:v>
                </c:pt>
                <c:pt idx="12702" formatCode="#,##0.0">
                  <c:v>8824.50449121155</c:v>
                </c:pt>
                <c:pt idx="12703" formatCode="#,##0.0">
                  <c:v>9085.0059343937992</c:v>
                </c:pt>
                <c:pt idx="12704" formatCode="#,##0.0">
                  <c:v>19436.438051742301</c:v>
                </c:pt>
                <c:pt idx="12705" formatCode="#,##0.0">
                  <c:v>9500.4441055717598</c:v>
                </c:pt>
                <c:pt idx="12706" formatCode="#,##0.0">
                  <c:v>9513.9497508260501</c:v>
                </c:pt>
                <c:pt idx="12707" formatCode="#,##0.0">
                  <c:v>20859.282418952698</c:v>
                </c:pt>
                <c:pt idx="12708" formatCode="#,##0.0">
                  <c:v>9268.5638886781308</c:v>
                </c:pt>
                <c:pt idx="12709" formatCode="#,##0.0">
                  <c:v>9056.7733466760401</c:v>
                </c:pt>
                <c:pt idx="12710" formatCode="#,##0.0">
                  <c:v>8268.8864434580391</c:v>
                </c:pt>
                <c:pt idx="12711" formatCode="#,##0.0">
                  <c:v>9395.3423085620307</c:v>
                </c:pt>
                <c:pt idx="12712" formatCode="#,##0.0">
                  <c:v>8770.9638647588108</c:v>
                </c:pt>
                <c:pt idx="12713" formatCode="#,##0.0">
                  <c:v>14842.623314210199</c:v>
                </c:pt>
                <c:pt idx="12714" formatCode="#,##0.0">
                  <c:v>13979.2460237617</c:v>
                </c:pt>
                <c:pt idx="12715" formatCode="#,##0.0">
                  <c:v>9982.7904435452892</c:v>
                </c:pt>
                <c:pt idx="12716" formatCode="#,##0.0">
                  <c:v>8914.8370999815306</c:v>
                </c:pt>
                <c:pt idx="12717" formatCode="#,##0.0">
                  <c:v>8264.9212909672806</c:v>
                </c:pt>
                <c:pt idx="12718" formatCode="#,##0.0">
                  <c:v>9571.0493954861995</c:v>
                </c:pt>
                <c:pt idx="12719" formatCode="#,##0.0">
                  <c:v>8673.0745021565908</c:v>
                </c:pt>
                <c:pt idx="12720" formatCode="#,##0.0">
                  <c:v>10266.396793091</c:v>
                </c:pt>
                <c:pt idx="12721" formatCode="#,##0.0">
                  <c:v>10565.565687856801</c:v>
                </c:pt>
                <c:pt idx="12722" formatCode="#,##0.0">
                  <c:v>10650.4478127293</c:v>
                </c:pt>
                <c:pt idx="12723" formatCode="#,##0.0">
                  <c:v>9527.7598187606509</c:v>
                </c:pt>
                <c:pt idx="12724" formatCode="#,##0.0">
                  <c:v>11481.510782831599</c:v>
                </c:pt>
                <c:pt idx="12725" formatCode="#,##0.0">
                  <c:v>11050.618435745</c:v>
                </c:pt>
                <c:pt idx="12726" formatCode="#,##0.0">
                  <c:v>8315.2565137799502</c:v>
                </c:pt>
                <c:pt idx="12727" formatCode="#,##0.0">
                  <c:v>11026.627362483599</c:v>
                </c:pt>
                <c:pt idx="12728" formatCode="#,##0.0">
                  <c:v>8814.4380655845907</c:v>
                </c:pt>
                <c:pt idx="12729" formatCode="#,##0.0">
                  <c:v>8388.8250564446098</c:v>
                </c:pt>
                <c:pt idx="12730" formatCode="#,##0.0">
                  <c:v>10059.929954729399</c:v>
                </c:pt>
                <c:pt idx="12731" formatCode="#,##0.0">
                  <c:v>9003.9137133228596</c:v>
                </c:pt>
                <c:pt idx="12732" formatCode="#,##0.0">
                  <c:v>10978.8812109435</c:v>
                </c:pt>
                <c:pt idx="12733" formatCode="#,##0.0">
                  <c:v>11347.402399827901</c:v>
                </c:pt>
                <c:pt idx="12734" formatCode="#,##0.0">
                  <c:v>8375.5098677358692</c:v>
                </c:pt>
                <c:pt idx="12735" formatCode="#,##0.0">
                  <c:v>9715.8860128575307</c:v>
                </c:pt>
                <c:pt idx="12736" formatCode="#,##0.0">
                  <c:v>8501.2905439647293</c:v>
                </c:pt>
                <c:pt idx="12737" formatCode="#,##0.0">
                  <c:v>8221.84822315569</c:v>
                </c:pt>
                <c:pt idx="12738" formatCode="#,##0.0">
                  <c:v>11401.0248582201</c:v>
                </c:pt>
                <c:pt idx="12739" formatCode="#,##0.0">
                  <c:v>13126.747536946699</c:v>
                </c:pt>
                <c:pt idx="12740" formatCode="#,##0.0">
                  <c:v>16755.7758919058</c:v>
                </c:pt>
                <c:pt idx="12741" formatCode="#,##0.0">
                  <c:v>10333.5212716932</c:v>
                </c:pt>
                <c:pt idx="12742" formatCode="#,##0.0">
                  <c:v>8358.5648607021994</c:v>
                </c:pt>
                <c:pt idx="12743" formatCode="#,##0.0">
                  <c:v>14793.910715883399</c:v>
                </c:pt>
                <c:pt idx="12744" formatCode="#,##0.0">
                  <c:v>14411.686505889</c:v>
                </c:pt>
                <c:pt idx="12745" formatCode="#,##0.0">
                  <c:v>9086.1513941208996</c:v>
                </c:pt>
                <c:pt idx="12746" formatCode="#,##0.0">
                  <c:v>8582.9587886264508</c:v>
                </c:pt>
                <c:pt idx="12747" formatCode="#,##0.0">
                  <c:v>15229.0366889509</c:v>
                </c:pt>
                <c:pt idx="12748" formatCode="#,##0.0">
                  <c:v>8869.2255830489703</c:v>
                </c:pt>
                <c:pt idx="12749" formatCode="#,##0.0">
                  <c:v>14169.2843956083</c:v>
                </c:pt>
                <c:pt idx="12750" formatCode="#,##0.0">
                  <c:v>15774.725786131899</c:v>
                </c:pt>
                <c:pt idx="12751" formatCode="#,##0.0">
                  <c:v>8719.4106367925106</c:v>
                </c:pt>
                <c:pt idx="12752" formatCode="#,##0.0">
                  <c:v>14665.825195483199</c:v>
                </c:pt>
                <c:pt idx="12753" formatCode="#,##0.0">
                  <c:v>10572.6177232389</c:v>
                </c:pt>
                <c:pt idx="12754" formatCode="#,##0.0">
                  <c:v>13064.155413066301</c:v>
                </c:pt>
                <c:pt idx="12755" formatCode="#,##0.0">
                  <c:v>8440.8519936078701</c:v>
                </c:pt>
                <c:pt idx="12756" formatCode="#,##0.0">
                  <c:v>8714.3313062889501</c:v>
                </c:pt>
                <c:pt idx="12757" formatCode="#,##0.0">
                  <c:v>11052.373597358999</c:v>
                </c:pt>
                <c:pt idx="12758" formatCode="#,##0.0">
                  <c:v>13816.0655836731</c:v>
                </c:pt>
                <c:pt idx="12759" formatCode="#,##0.0">
                  <c:v>8307.9736477798997</c:v>
                </c:pt>
                <c:pt idx="12760" formatCode="#,##0.0">
                  <c:v>10256.245059200201</c:v>
                </c:pt>
                <c:pt idx="12761" formatCode="#,##0.0">
                  <c:v>13496.811917687301</c:v>
                </c:pt>
                <c:pt idx="12762" formatCode="#,##0.0">
                  <c:v>17135.281911080601</c:v>
                </c:pt>
                <c:pt idx="12763" formatCode="#,##0.0">
                  <c:v>10001.251779762601</c:v>
                </c:pt>
                <c:pt idx="12764" formatCode="#,##0.0">
                  <c:v>12629.639281882901</c:v>
                </c:pt>
                <c:pt idx="12765" formatCode="#,##0.0">
                  <c:v>15339.2982124998</c:v>
                </c:pt>
                <c:pt idx="12766" formatCode="#,##0.0">
                  <c:v>10983.8558843213</c:v>
                </c:pt>
                <c:pt idx="12767" formatCode="#,##0.0">
                  <c:v>10358.2987158999</c:v>
                </c:pt>
                <c:pt idx="12768" formatCode="#,##0.0">
                  <c:v>13181.5451908293</c:v>
                </c:pt>
                <c:pt idx="12769" formatCode="#,##0.0">
                  <c:v>9124.9940928814503</c:v>
                </c:pt>
                <c:pt idx="12770" formatCode="#,##0.0">
                  <c:v>8275.1826928719602</c:v>
                </c:pt>
                <c:pt idx="12771" formatCode="#,##0.0">
                  <c:v>11723.2053294651</c:v>
                </c:pt>
                <c:pt idx="12772" formatCode="#,##0.0">
                  <c:v>14252.6433175739</c:v>
                </c:pt>
                <c:pt idx="12773" formatCode="#,##0.0">
                  <c:v>11904.563760942099</c:v>
                </c:pt>
                <c:pt idx="12774" formatCode="#,##0.0">
                  <c:v>8561.4912394268104</c:v>
                </c:pt>
                <c:pt idx="12775" formatCode="#,##0.0">
                  <c:v>13052.724692281599</c:v>
                </c:pt>
                <c:pt idx="12776" formatCode="#,##0.0">
                  <c:v>13910.3050665889</c:v>
                </c:pt>
                <c:pt idx="12777" formatCode="#,##0.0">
                  <c:v>8234.0635236854196</c:v>
                </c:pt>
                <c:pt idx="12778" formatCode="#,##0.0">
                  <c:v>11114.912463656099</c:v>
                </c:pt>
                <c:pt idx="12779" formatCode="#,##0.0">
                  <c:v>9593.0793436878193</c:v>
                </c:pt>
                <c:pt idx="12780" formatCode="#,##0.0">
                  <c:v>8176.0689960955597</c:v>
                </c:pt>
                <c:pt idx="12781" formatCode="#,##0.0">
                  <c:v>9588.1812010030098</c:v>
                </c:pt>
                <c:pt idx="12782" formatCode="#,##0.0">
                  <c:v>12273.9411024744</c:v>
                </c:pt>
                <c:pt idx="12783" formatCode="#,##0.0">
                  <c:v>8780.8630749488802</c:v>
                </c:pt>
                <c:pt idx="12784" formatCode="#,##0.0">
                  <c:v>14200.049785351201</c:v>
                </c:pt>
                <c:pt idx="12785" formatCode="#,##0.0">
                  <c:v>8504.4530897431596</c:v>
                </c:pt>
                <c:pt idx="12786" formatCode="#,##0.0">
                  <c:v>9989.6476696766204</c:v>
                </c:pt>
                <c:pt idx="12787" formatCode="#,##0.0">
                  <c:v>12563.491241191099</c:v>
                </c:pt>
                <c:pt idx="12788" formatCode="#,##0.0">
                  <c:v>8420.9684345235</c:v>
                </c:pt>
                <c:pt idx="12789" formatCode="#,##0.0">
                  <c:v>10625.8491040523</c:v>
                </c:pt>
                <c:pt idx="12790" formatCode="#,##0.0">
                  <c:v>11911.415904388001</c:v>
                </c:pt>
                <c:pt idx="12791" formatCode="#,##0.0">
                  <c:v>8207.5904627133295</c:v>
                </c:pt>
                <c:pt idx="12792" formatCode="#,##0.0">
                  <c:v>12328.706296520601</c:v>
                </c:pt>
                <c:pt idx="12793" formatCode="#,##0.0">
                  <c:v>12944.205089437601</c:v>
                </c:pt>
                <c:pt idx="12794" formatCode="#,##0.0">
                  <c:v>9296.7893991350702</c:v>
                </c:pt>
                <c:pt idx="12795" formatCode="#,##0.0">
                  <c:v>9992.7576622715005</c:v>
                </c:pt>
                <c:pt idx="12796" formatCode="#,##0.0">
                  <c:v>9937.9278493316397</c:v>
                </c:pt>
                <c:pt idx="12797" formatCode="#,##0.0">
                  <c:v>8659.5214948647808</c:v>
                </c:pt>
                <c:pt idx="12798" formatCode="#,##0.0">
                  <c:v>13055.355590494601</c:v>
                </c:pt>
                <c:pt idx="12799" formatCode="#,##0.0">
                  <c:v>8652.4330728583991</c:v>
                </c:pt>
                <c:pt idx="12800" formatCode="#,##0.0">
                  <c:v>8796.0372708930208</c:v>
                </c:pt>
                <c:pt idx="12801" formatCode="#,##0.0">
                  <c:v>8734.1314243364304</c:v>
                </c:pt>
                <c:pt idx="12802" formatCode="#,##0.0">
                  <c:v>16260.5640658338</c:v>
                </c:pt>
                <c:pt idx="12803" formatCode="#,##0.0">
                  <c:v>10359.464118653401</c:v>
                </c:pt>
                <c:pt idx="12804" formatCode="#,##0.0">
                  <c:v>13725.2524344129</c:v>
                </c:pt>
                <c:pt idx="12805" formatCode="#,##0.0">
                  <c:v>8178.0151778011996</c:v>
                </c:pt>
                <c:pt idx="12806" formatCode="#,##0.0">
                  <c:v>8985.8056925862802</c:v>
                </c:pt>
                <c:pt idx="12807" formatCode="#,##0.0">
                  <c:v>13840.228610608399</c:v>
                </c:pt>
                <c:pt idx="12808" formatCode="#,##0.0">
                  <c:v>13931.0894594611</c:v>
                </c:pt>
                <c:pt idx="12809" formatCode="#,##0.0">
                  <c:v>17011.494020963499</c:v>
                </c:pt>
                <c:pt idx="12810" formatCode="#,##0.0">
                  <c:v>16332.260486138401</c:v>
                </c:pt>
                <c:pt idx="12811" formatCode="#,##0.0">
                  <c:v>14811.161256339799</c:v>
                </c:pt>
                <c:pt idx="12812" formatCode="#,##0.0">
                  <c:v>10824.2628700604</c:v>
                </c:pt>
                <c:pt idx="12813" formatCode="#,##0.0">
                  <c:v>8275.9779064347094</c:v>
                </c:pt>
                <c:pt idx="12814" formatCode="#,##0.0">
                  <c:v>14178.096911565</c:v>
                </c:pt>
                <c:pt idx="12815" formatCode="#,##0.0">
                  <c:v>9209.67963341221</c:v>
                </c:pt>
                <c:pt idx="12816" formatCode="#,##0.0">
                  <c:v>9457.18804343597</c:v>
                </c:pt>
                <c:pt idx="12817" formatCode="#,##0.0">
                  <c:v>15943.5226347559</c:v>
                </c:pt>
                <c:pt idx="12818" formatCode="#,##0.0">
                  <c:v>10236.105707967299</c:v>
                </c:pt>
                <c:pt idx="12819" formatCode="#,##0.0">
                  <c:v>9836.9358109806799</c:v>
                </c:pt>
                <c:pt idx="12820" formatCode="#,##0.0">
                  <c:v>8567.3590913954104</c:v>
                </c:pt>
                <c:pt idx="12821" formatCode="#,##0.0">
                  <c:v>21068.371647037799</c:v>
                </c:pt>
                <c:pt idx="12822" formatCode="#,##0.0">
                  <c:v>11422.845021954799</c:v>
                </c:pt>
                <c:pt idx="12823" formatCode="#,##0.0">
                  <c:v>10997.6128689332</c:v>
                </c:pt>
                <c:pt idx="12824" formatCode="#,##0.0">
                  <c:v>8249.1709207972799</c:v>
                </c:pt>
                <c:pt idx="12825" formatCode="#,##0.0">
                  <c:v>8413.0622160675393</c:v>
                </c:pt>
                <c:pt idx="12826" formatCode="#,##0.0">
                  <c:v>9198.1578043215195</c:v>
                </c:pt>
                <c:pt idx="12827" formatCode="#,##0.0">
                  <c:v>13013.158165753401</c:v>
                </c:pt>
                <c:pt idx="12828" formatCode="#,##0.0">
                  <c:v>10219.551607441001</c:v>
                </c:pt>
                <c:pt idx="12829" formatCode="#,##0.0">
                  <c:v>11531.5426301883</c:v>
                </c:pt>
                <c:pt idx="12830" formatCode="#,##0.0">
                  <c:v>15463.801754407301</c:v>
                </c:pt>
                <c:pt idx="12831" formatCode="#,##0.0">
                  <c:v>8328.5939935721108</c:v>
                </c:pt>
                <c:pt idx="12832" formatCode="#,##0.0">
                  <c:v>12773.305413747499</c:v>
                </c:pt>
                <c:pt idx="12833" formatCode="#,##0.0">
                  <c:v>8539.8846797669394</c:v>
                </c:pt>
                <c:pt idx="12834" formatCode="#,##0.0">
                  <c:v>9412.0488353694309</c:v>
                </c:pt>
                <c:pt idx="12835" formatCode="#,##0.0">
                  <c:v>11699.066999389401</c:v>
                </c:pt>
                <c:pt idx="12836" formatCode="#,##0.0">
                  <c:v>10684.678649343499</c:v>
                </c:pt>
                <c:pt idx="12837" formatCode="#,##0.0">
                  <c:v>8651.7280273881006</c:v>
                </c:pt>
                <c:pt idx="12838" formatCode="#,##0.0">
                  <c:v>8631.6371724845194</c:v>
                </c:pt>
                <c:pt idx="12839" formatCode="#,##0.0">
                  <c:v>12754.789679695299</c:v>
                </c:pt>
                <c:pt idx="12840" formatCode="#,##0.0">
                  <c:v>10485.822778944001</c:v>
                </c:pt>
                <c:pt idx="12841" formatCode="#,##0.0">
                  <c:v>12155.9647128491</c:v>
                </c:pt>
                <c:pt idx="12842" formatCode="#,##0.0">
                  <c:v>8760.2980537243202</c:v>
                </c:pt>
                <c:pt idx="12843" formatCode="#,##0.0">
                  <c:v>12000.8650038945</c:v>
                </c:pt>
                <c:pt idx="12844" formatCode="#,##0.0">
                  <c:v>11334.700105153501</c:v>
                </c:pt>
                <c:pt idx="12845" formatCode="#,##0.0">
                  <c:v>9429.9672989639803</c:v>
                </c:pt>
                <c:pt idx="12846" formatCode="#,##0.0">
                  <c:v>8727.2094099427195</c:v>
                </c:pt>
                <c:pt idx="12847" formatCode="#,##0.0">
                  <c:v>14883.3920428042</c:v>
                </c:pt>
                <c:pt idx="12848" formatCode="#,##0.0">
                  <c:v>9809.6785917581092</c:v>
                </c:pt>
                <c:pt idx="12849" formatCode="#,##0.0">
                  <c:v>8364.3405034554708</c:v>
                </c:pt>
                <c:pt idx="12850" formatCode="#,##0.0">
                  <c:v>12864.4762518562</c:v>
                </c:pt>
                <c:pt idx="12851" formatCode="#,##0.0">
                  <c:v>10500.906421928001</c:v>
                </c:pt>
                <c:pt idx="12852" formatCode="#,##0.0">
                  <c:v>8445.2048400759395</c:v>
                </c:pt>
                <c:pt idx="12853" formatCode="#,##0.0">
                  <c:v>10166.275574924701</c:v>
                </c:pt>
                <c:pt idx="12854" formatCode="#,##0.0">
                  <c:v>10172.8769262802</c:v>
                </c:pt>
                <c:pt idx="12855" formatCode="#,##0.0">
                  <c:v>19055.116004172101</c:v>
                </c:pt>
                <c:pt idx="12856" formatCode="#,##0.0">
                  <c:v>9012.4752976734508</c:v>
                </c:pt>
                <c:pt idx="12857" formatCode="#,##0.0">
                  <c:v>16952.4708834376</c:v>
                </c:pt>
                <c:pt idx="12858" formatCode="#,##0.0">
                  <c:v>8377.5856291627497</c:v>
                </c:pt>
                <c:pt idx="12859" formatCode="#,##0.0">
                  <c:v>10327.481414055401</c:v>
                </c:pt>
                <c:pt idx="12860" formatCode="#,##0.0">
                  <c:v>12575.316236320001</c:v>
                </c:pt>
                <c:pt idx="12861" formatCode="#,##0.0">
                  <c:v>9179.4743564650998</c:v>
                </c:pt>
                <c:pt idx="12862" formatCode="#,##0.0">
                  <c:v>9763.7811549506005</c:v>
                </c:pt>
                <c:pt idx="12863" formatCode="#,##0.0">
                  <c:v>8183.0222981522702</c:v>
                </c:pt>
                <c:pt idx="12864" formatCode="#,##0.0">
                  <c:v>13889.1018712799</c:v>
                </c:pt>
                <c:pt idx="12865" formatCode="#,##0.0">
                  <c:v>9880.1768890964304</c:v>
                </c:pt>
                <c:pt idx="12866" formatCode="#,##0.0">
                  <c:v>18352.9321863613</c:v>
                </c:pt>
                <c:pt idx="12867" formatCode="#,##0.0">
                  <c:v>8227.7880199275496</c:v>
                </c:pt>
                <c:pt idx="12868" formatCode="#,##0.0">
                  <c:v>9035.1214914644897</c:v>
                </c:pt>
                <c:pt idx="12869" formatCode="#,##0.0">
                  <c:v>8490.3873388198699</c:v>
                </c:pt>
                <c:pt idx="12870" formatCode="#,##0.0">
                  <c:v>9041.6135064245991</c:v>
                </c:pt>
                <c:pt idx="12871" formatCode="#,##0.0">
                  <c:v>12199.108480992099</c:v>
                </c:pt>
                <c:pt idx="12872" formatCode="#,##0.0">
                  <c:v>8396.3833840502903</c:v>
                </c:pt>
                <c:pt idx="12873" formatCode="#,##0.0">
                  <c:v>8940.4271019749103</c:v>
                </c:pt>
                <c:pt idx="12874" formatCode="#,##0.0">
                  <c:v>10832.185118551601</c:v>
                </c:pt>
                <c:pt idx="12875" formatCode="#,##0.0">
                  <c:v>9260.5938840975105</c:v>
                </c:pt>
                <c:pt idx="12876" formatCode="#,##0.0">
                  <c:v>12632.6130673771</c:v>
                </c:pt>
                <c:pt idx="12877" formatCode="#,##0.0">
                  <c:v>8385.8359904360805</c:v>
                </c:pt>
                <c:pt idx="12878" formatCode="#,##0.0">
                  <c:v>8990.4928694515602</c:v>
                </c:pt>
                <c:pt idx="12879" formatCode="#,##0.0">
                  <c:v>9227.5237328517596</c:v>
                </c:pt>
                <c:pt idx="12880" formatCode="#,##0.0">
                  <c:v>9676.7899452709607</c:v>
                </c:pt>
                <c:pt idx="12881" formatCode="#,##0.0">
                  <c:v>16621.826573336199</c:v>
                </c:pt>
                <c:pt idx="12882" formatCode="#,##0.0">
                  <c:v>16379.0010882059</c:v>
                </c:pt>
                <c:pt idx="12883" formatCode="#,##0.0">
                  <c:v>15159.7443484184</c:v>
                </c:pt>
                <c:pt idx="12884" formatCode="#,##0.0">
                  <c:v>8405.8214220222108</c:v>
                </c:pt>
                <c:pt idx="12885" formatCode="#,##0.0">
                  <c:v>8778.9946735021294</c:v>
                </c:pt>
                <c:pt idx="12886" formatCode="#,##0.0">
                  <c:v>11146.879326521301</c:v>
                </c:pt>
                <c:pt idx="12887" formatCode="#,##0.0">
                  <c:v>13158.216300112599</c:v>
                </c:pt>
                <c:pt idx="12888" formatCode="#,##0.0">
                  <c:v>9251.6422717702408</c:v>
                </c:pt>
                <c:pt idx="12889" formatCode="#,##0.0">
                  <c:v>15847.795516648501</c:v>
                </c:pt>
                <c:pt idx="12890" formatCode="#,##0.0">
                  <c:v>9397.0186491816603</c:v>
                </c:pt>
                <c:pt idx="12891" formatCode="#,##0.0">
                  <c:v>14436.9155223628</c:v>
                </c:pt>
                <c:pt idx="12892" formatCode="#,##0.0">
                  <c:v>8634.3870624739302</c:v>
                </c:pt>
                <c:pt idx="12893" formatCode="#,##0.0">
                  <c:v>9073.0355112854104</c:v>
                </c:pt>
                <c:pt idx="12894" formatCode="#,##0.0">
                  <c:v>10816.191858582501</c:v>
                </c:pt>
                <c:pt idx="12895" formatCode="#,##0.0">
                  <c:v>16174.5429092055</c:v>
                </c:pt>
                <c:pt idx="12896" formatCode="#,##0.0">
                  <c:v>8252.2817410712705</c:v>
                </c:pt>
                <c:pt idx="12897" formatCode="#,##0.0">
                  <c:v>13665.5816581572</c:v>
                </c:pt>
                <c:pt idx="12898" formatCode="#,##0.0">
                  <c:v>11516.436476241501</c:v>
                </c:pt>
                <c:pt idx="12899" formatCode="#,##0.0">
                  <c:v>8751.14080338454</c:v>
                </c:pt>
                <c:pt idx="12900" formatCode="#,##0.0">
                  <c:v>9602.9327913983598</c:v>
                </c:pt>
                <c:pt idx="12901" formatCode="#,##0.0">
                  <c:v>8438.9071100237597</c:v>
                </c:pt>
                <c:pt idx="12902" formatCode="#,##0.0">
                  <c:v>13325.8121325641</c:v>
                </c:pt>
                <c:pt idx="12903" formatCode="#,##0.0">
                  <c:v>8304.4622874552897</c:v>
                </c:pt>
                <c:pt idx="12904" formatCode="#,##0.0">
                  <c:v>8761.7476757725199</c:v>
                </c:pt>
                <c:pt idx="12905" formatCode="#,##0.0">
                  <c:v>8278.2775307038992</c:v>
                </c:pt>
                <c:pt idx="12906" formatCode="#,##0.0">
                  <c:v>9256.9025980037804</c:v>
                </c:pt>
                <c:pt idx="12907" formatCode="#,##0.0">
                  <c:v>10656.037360624299</c:v>
                </c:pt>
                <c:pt idx="12908" formatCode="#,##0.0">
                  <c:v>9480.9823052641495</c:v>
                </c:pt>
                <c:pt idx="12909" formatCode="#,##0.0">
                  <c:v>8505.4693505225005</c:v>
                </c:pt>
                <c:pt idx="12910" formatCode="#,##0.0">
                  <c:v>9063.4125651632694</c:v>
                </c:pt>
                <c:pt idx="12911" formatCode="#,##0.0">
                  <c:v>9382.1870434076409</c:v>
                </c:pt>
                <c:pt idx="12912" formatCode="#,##0.0">
                  <c:v>8805.1716963428498</c:v>
                </c:pt>
                <c:pt idx="12913" formatCode="#,##0.0">
                  <c:v>9039.1153122657597</c:v>
                </c:pt>
                <c:pt idx="12914" formatCode="#,##0.0">
                  <c:v>8672.1389175266704</c:v>
                </c:pt>
                <c:pt idx="12915" formatCode="#,##0.0">
                  <c:v>15709.539450509599</c:v>
                </c:pt>
                <c:pt idx="12916" formatCode="#,##0.0">
                  <c:v>12847.6385064727</c:v>
                </c:pt>
                <c:pt idx="12917" formatCode="#,##0.0">
                  <c:v>10188.639142071201</c:v>
                </c:pt>
                <c:pt idx="12918" formatCode="#,##0.0">
                  <c:v>11005.7677712231</c:v>
                </c:pt>
                <c:pt idx="12919" formatCode="#,##0.0">
                  <c:v>8268.5373703784699</c:v>
                </c:pt>
                <c:pt idx="12920" formatCode="#,##0.0">
                  <c:v>8653.0725994372297</c:v>
                </c:pt>
                <c:pt idx="12921" formatCode="#,##0.0">
                  <c:v>9567.1825329303192</c:v>
                </c:pt>
                <c:pt idx="12922" formatCode="#,##0.0">
                  <c:v>10249.9113671655</c:v>
                </c:pt>
                <c:pt idx="12923" formatCode="#,##0.0">
                  <c:v>10804.6671830676</c:v>
                </c:pt>
                <c:pt idx="12924" formatCode="#,##0.0">
                  <c:v>14022.141757872099</c:v>
                </c:pt>
                <c:pt idx="12925" formatCode="#,##0.0">
                  <c:v>9103.5517270553992</c:v>
                </c:pt>
                <c:pt idx="12926" formatCode="#,##0.0">
                  <c:v>8453.3906486481701</c:v>
                </c:pt>
                <c:pt idx="12927" formatCode="#,##0.0">
                  <c:v>13096.221901311599</c:v>
                </c:pt>
                <c:pt idx="12928" formatCode="#,##0.0">
                  <c:v>10899.4462440842</c:v>
                </c:pt>
                <c:pt idx="12929" formatCode="#,##0.0">
                  <c:v>9133.3814514335008</c:v>
                </c:pt>
                <c:pt idx="12930" formatCode="#,##0.0">
                  <c:v>12203.810156883899</c:v>
                </c:pt>
                <c:pt idx="12931" formatCode="#,##0.0">
                  <c:v>11510.2225580462</c:v>
                </c:pt>
                <c:pt idx="12932" formatCode="#,##0.0">
                  <c:v>8476.8570549214892</c:v>
                </c:pt>
                <c:pt idx="12933" formatCode="#,##0.0">
                  <c:v>9435.9666675847602</c:v>
                </c:pt>
                <c:pt idx="12934" formatCode="#,##0.0">
                  <c:v>14179.7362869608</c:v>
                </c:pt>
                <c:pt idx="12935" formatCode="#,##0.0">
                  <c:v>12237.3315794179</c:v>
                </c:pt>
                <c:pt idx="12936" formatCode="#,##0.0">
                  <c:v>9195.4618129083192</c:v>
                </c:pt>
                <c:pt idx="12937" formatCode="#,##0.0">
                  <c:v>8602.0141340660502</c:v>
                </c:pt>
                <c:pt idx="12938" formatCode="#,##0.0">
                  <c:v>9842.9324850432604</c:v>
                </c:pt>
                <c:pt idx="12939" formatCode="#,##0.0">
                  <c:v>8348.6753241718598</c:v>
                </c:pt>
                <c:pt idx="12940" formatCode="#,##0.0">
                  <c:v>12331.6148759191</c:v>
                </c:pt>
                <c:pt idx="12941" formatCode="#,##0.0">
                  <c:v>16224.0593935046</c:v>
                </c:pt>
                <c:pt idx="12942" formatCode="#,##0.0">
                  <c:v>11038.197471183899</c:v>
                </c:pt>
                <c:pt idx="12943" formatCode="#,##0.0">
                  <c:v>10797.870744850999</c:v>
                </c:pt>
                <c:pt idx="12944" formatCode="#,##0.0">
                  <c:v>12112.3451815059</c:v>
                </c:pt>
                <c:pt idx="12945" formatCode="#,##0.0">
                  <c:v>10251.6301609321</c:v>
                </c:pt>
                <c:pt idx="12946" formatCode="#,##0.0">
                  <c:v>10385.6020866791</c:v>
                </c:pt>
                <c:pt idx="12947" formatCode="#,##0.0">
                  <c:v>9545.0939275881792</c:v>
                </c:pt>
                <c:pt idx="12948" formatCode="#,##0.0">
                  <c:v>8166.6942617572704</c:v>
                </c:pt>
                <c:pt idx="12949" formatCode="#,##0.0">
                  <c:v>10607.3384173063</c:v>
                </c:pt>
                <c:pt idx="12950" formatCode="#,##0.0">
                  <c:v>8363.2375711183995</c:v>
                </c:pt>
                <c:pt idx="12951" formatCode="#,##0.0">
                  <c:v>9339.5825888134095</c:v>
                </c:pt>
                <c:pt idx="12952" formatCode="#,##0.0">
                  <c:v>10026.3956002985</c:v>
                </c:pt>
                <c:pt idx="12953" formatCode="#,##0.0">
                  <c:v>8597.3698784526696</c:v>
                </c:pt>
                <c:pt idx="12954" formatCode="#,##0.0">
                  <c:v>8748.6874159806393</c:v>
                </c:pt>
                <c:pt idx="12955" formatCode="#,##0.0">
                  <c:v>9504.2646880482607</c:v>
                </c:pt>
                <c:pt idx="12956" formatCode="#,##0.0">
                  <c:v>10988.504897167</c:v>
                </c:pt>
                <c:pt idx="12957" formatCode="#,##0.0">
                  <c:v>15970.9270431275</c:v>
                </c:pt>
                <c:pt idx="12958" formatCode="#,##0.0">
                  <c:v>18846.675982127399</c:v>
                </c:pt>
                <c:pt idx="12959" formatCode="#,##0.0">
                  <c:v>10273.5161835362</c:v>
                </c:pt>
                <c:pt idx="12960" formatCode="#,##0.0">
                  <c:v>15688.924333002</c:v>
                </c:pt>
                <c:pt idx="12961" formatCode="#,##0.0">
                  <c:v>11318.7951960671</c:v>
                </c:pt>
                <c:pt idx="12962" formatCode="#,##0.0">
                  <c:v>8177.0321883443303</c:v>
                </c:pt>
                <c:pt idx="12963" formatCode="#,##0.0">
                  <c:v>12911.8835271509</c:v>
                </c:pt>
                <c:pt idx="12964" formatCode="#,##0.0">
                  <c:v>12354.7060893256</c:v>
                </c:pt>
                <c:pt idx="12965" formatCode="#,##0.0">
                  <c:v>11718.188951422</c:v>
                </c:pt>
                <c:pt idx="12966" formatCode="#,##0.0">
                  <c:v>9725.3827922312703</c:v>
                </c:pt>
                <c:pt idx="12967" formatCode="#,##0.0">
                  <c:v>8540.5548745869801</c:v>
                </c:pt>
                <c:pt idx="12968" formatCode="#,##0.0">
                  <c:v>14863.094154518099</c:v>
                </c:pt>
                <c:pt idx="12969" formatCode="#,##0.0">
                  <c:v>10773.3202791107</c:v>
                </c:pt>
                <c:pt idx="12970" formatCode="#,##0.0">
                  <c:v>14230.646716651199</c:v>
                </c:pt>
                <c:pt idx="12971" formatCode="#,##0.0">
                  <c:v>15751.343336366799</c:v>
                </c:pt>
                <c:pt idx="12972" formatCode="#,##0.0">
                  <c:v>14577.2997493238</c:v>
                </c:pt>
                <c:pt idx="12973" formatCode="#,##0.0">
                  <c:v>14724.846345485201</c:v>
                </c:pt>
                <c:pt idx="12974" formatCode="#,##0.0">
                  <c:v>8309.1631701686001</c:v>
                </c:pt>
                <c:pt idx="12975" formatCode="#,##0.0">
                  <c:v>15552.991759656201</c:v>
                </c:pt>
                <c:pt idx="12976" formatCode="#,##0.0">
                  <c:v>10672.631872288101</c:v>
                </c:pt>
                <c:pt idx="12977" formatCode="#,##0.0">
                  <c:v>9606.2744505785704</c:v>
                </c:pt>
                <c:pt idx="12978" formatCode="#,##0.0">
                  <c:v>17093.067103731799</c:v>
                </c:pt>
                <c:pt idx="12979" formatCode="#,##0.0">
                  <c:v>14103.4536942224</c:v>
                </c:pt>
                <c:pt idx="12980" formatCode="#,##0.0">
                  <c:v>13706.3200479392</c:v>
                </c:pt>
                <c:pt idx="12981" formatCode="#,##0.0">
                  <c:v>8665.9085189630696</c:v>
                </c:pt>
                <c:pt idx="12982" formatCode="#,##0.0">
                  <c:v>8974.85124080063</c:v>
                </c:pt>
                <c:pt idx="12983" formatCode="#,##0.0">
                  <c:v>9269.2633201614299</c:v>
                </c:pt>
                <c:pt idx="12984" formatCode="#,##0.0">
                  <c:v>12325.770912190201</c:v>
                </c:pt>
                <c:pt idx="12985" formatCode="#,##0.0">
                  <c:v>9115.9218297535608</c:v>
                </c:pt>
                <c:pt idx="12986" formatCode="#,##0.0">
                  <c:v>9498.0607538355598</c:v>
                </c:pt>
                <c:pt idx="12987" formatCode="#,##0.0">
                  <c:v>8202.5462879295301</c:v>
                </c:pt>
                <c:pt idx="12988" formatCode="#,##0.0">
                  <c:v>8492.0135871464299</c:v>
                </c:pt>
                <c:pt idx="12989" formatCode="#,##0.0">
                  <c:v>11891.6885267576</c:v>
                </c:pt>
                <c:pt idx="12990" formatCode="#,##0.0">
                  <c:v>15937.7356167815</c:v>
                </c:pt>
                <c:pt idx="12991" formatCode="#,##0.0">
                  <c:v>12083.8842541841</c:v>
                </c:pt>
                <c:pt idx="12992" formatCode="#,##0.0">
                  <c:v>12781.9498714366</c:v>
                </c:pt>
                <c:pt idx="12993" formatCode="#,##0.0">
                  <c:v>10307.373576915899</c:v>
                </c:pt>
                <c:pt idx="12994" formatCode="#,##0.0">
                  <c:v>10913.5645302343</c:v>
                </c:pt>
                <c:pt idx="12995" formatCode="#,##0.0">
                  <c:v>11909.199031002199</c:v>
                </c:pt>
                <c:pt idx="12996" formatCode="#,##0.0">
                  <c:v>8890.3303289847008</c:v>
                </c:pt>
                <c:pt idx="12997" formatCode="#,##0.0">
                  <c:v>11562.041781138199</c:v>
                </c:pt>
                <c:pt idx="12998" formatCode="#,##0.0">
                  <c:v>9835.73116513676</c:v>
                </c:pt>
                <c:pt idx="12999" formatCode="#,##0.0">
                  <c:v>11900.9193292243</c:v>
                </c:pt>
                <c:pt idx="13000" formatCode="#,##0.0">
                  <c:v>8839.2070936868895</c:v>
                </c:pt>
                <c:pt idx="13001" formatCode="#,##0.0">
                  <c:v>8285.6529486035106</c:v>
                </c:pt>
                <c:pt idx="13002" formatCode="#,##0.0">
                  <c:v>8245.1975057045292</c:v>
                </c:pt>
                <c:pt idx="13003" formatCode="#,##0.0">
                  <c:v>9200.3204981056406</c:v>
                </c:pt>
                <c:pt idx="13004" formatCode="#,##0.0">
                  <c:v>9703.4504702666509</c:v>
                </c:pt>
                <c:pt idx="13005" formatCode="#,##0.0">
                  <c:v>11939.294775988599</c:v>
                </c:pt>
                <c:pt idx="13006" formatCode="#,##0.0">
                  <c:v>8788.1407995274803</c:v>
                </c:pt>
                <c:pt idx="13007" formatCode="#,##0.0">
                  <c:v>9032.5352162113595</c:v>
                </c:pt>
                <c:pt idx="13008" formatCode="#,##0.0">
                  <c:v>8421.9481130439508</c:v>
                </c:pt>
                <c:pt idx="13009" formatCode="#,##0.0">
                  <c:v>9605.9972347911098</c:v>
                </c:pt>
                <c:pt idx="13010" formatCode="#,##0.0">
                  <c:v>8730.0722905531093</c:v>
                </c:pt>
                <c:pt idx="13011" formatCode="#,##0.0">
                  <c:v>11136.4750979403</c:v>
                </c:pt>
                <c:pt idx="13012" formatCode="#,##0.0">
                  <c:v>10050.479338098499</c:v>
                </c:pt>
                <c:pt idx="13013" formatCode="#,##0.0">
                  <c:v>8169.6566561362897</c:v>
                </c:pt>
                <c:pt idx="13014" formatCode="#,##0.0">
                  <c:v>8864.5428958198008</c:v>
                </c:pt>
                <c:pt idx="13015" formatCode="#,##0.0">
                  <c:v>13100.9466745182</c:v>
                </c:pt>
                <c:pt idx="13016" formatCode="#,##0.0">
                  <c:v>17425.428257543099</c:v>
                </c:pt>
                <c:pt idx="13017" formatCode="#,##0.0">
                  <c:v>17366.999094979201</c:v>
                </c:pt>
                <c:pt idx="13018" formatCode="#,##0.0">
                  <c:v>9543.9233309266292</c:v>
                </c:pt>
                <c:pt idx="13019" formatCode="#,##0.0">
                  <c:v>10125.700783099201</c:v>
                </c:pt>
                <c:pt idx="13020" formatCode="#,##0.0">
                  <c:v>10371.967077193</c:v>
                </c:pt>
                <c:pt idx="13021" formatCode="#,##0.0">
                  <c:v>13920.0190658261</c:v>
                </c:pt>
                <c:pt idx="13022" formatCode="#,##0.0">
                  <c:v>12045.387688319999</c:v>
                </c:pt>
                <c:pt idx="13023" formatCode="#,##0.0">
                  <c:v>10395.407154050599</c:v>
                </c:pt>
                <c:pt idx="13024" formatCode="#,##0.0">
                  <c:v>8373.0340714371996</c:v>
                </c:pt>
                <c:pt idx="13025" formatCode="#,##0.0">
                  <c:v>15644.668941804</c:v>
                </c:pt>
                <c:pt idx="13026" formatCode="#,##0.0">
                  <c:v>8346.2796878999998</c:v>
                </c:pt>
                <c:pt idx="13027" formatCode="#,##0.0">
                  <c:v>14091.992117940599</c:v>
                </c:pt>
                <c:pt idx="13028" formatCode="#,##0.0">
                  <c:v>10184.914544503699</c:v>
                </c:pt>
                <c:pt idx="13029" formatCode="#,##0.0">
                  <c:v>9983.1134922533492</c:v>
                </c:pt>
                <c:pt idx="13030" formatCode="#,##0.0">
                  <c:v>9991.8805499101309</c:v>
                </c:pt>
                <c:pt idx="13031" formatCode="#,##0.0">
                  <c:v>14349.604546983999</c:v>
                </c:pt>
                <c:pt idx="13032" formatCode="#,##0.0">
                  <c:v>8785.3231290583408</c:v>
                </c:pt>
                <c:pt idx="13033" formatCode="#,##0.0">
                  <c:v>14906.7247518154</c:v>
                </c:pt>
                <c:pt idx="13034" formatCode="#,##0.0">
                  <c:v>9344.4515542719291</c:v>
                </c:pt>
                <c:pt idx="13035" formatCode="#,##0.0">
                  <c:v>9769.3667395701996</c:v>
                </c:pt>
                <c:pt idx="13036" formatCode="#,##0.0">
                  <c:v>15981.1461849645</c:v>
                </c:pt>
                <c:pt idx="13037" formatCode="#,##0.0">
                  <c:v>8753.9242668019597</c:v>
                </c:pt>
                <c:pt idx="13038" formatCode="#,##0.0">
                  <c:v>11725.3917077893</c:v>
                </c:pt>
                <c:pt idx="13039" formatCode="#,##0.0">
                  <c:v>10105.0863066861</c:v>
                </c:pt>
                <c:pt idx="13040" formatCode="#,##0.0">
                  <c:v>10645.4933954391</c:v>
                </c:pt>
                <c:pt idx="13041" formatCode="#,##0.0">
                  <c:v>8461.2829326194405</c:v>
                </c:pt>
                <c:pt idx="13042" formatCode="#,##0.0">
                  <c:v>14838.825083956101</c:v>
                </c:pt>
                <c:pt idx="13043" formatCode="#,##0.0">
                  <c:v>10475.9616061738</c:v>
                </c:pt>
                <c:pt idx="13044" formatCode="#,##0.0">
                  <c:v>8251.7138313430205</c:v>
                </c:pt>
                <c:pt idx="13045" formatCode="#,##0.0">
                  <c:v>9437.2801427543709</c:v>
                </c:pt>
                <c:pt idx="13046" formatCode="#,##0.0">
                  <c:v>9347.6005788326493</c:v>
                </c:pt>
                <c:pt idx="13047" formatCode="#,##0.0">
                  <c:v>14390.099203661401</c:v>
                </c:pt>
                <c:pt idx="13048" formatCode="#,##0.0">
                  <c:v>14627.0529365969</c:v>
                </c:pt>
                <c:pt idx="13049" formatCode="#,##0.0">
                  <c:v>14582.7550955395</c:v>
                </c:pt>
                <c:pt idx="13050" formatCode="#,##0.0">
                  <c:v>8193.0748408559793</c:v>
                </c:pt>
                <c:pt idx="13051" formatCode="#,##0.0">
                  <c:v>10816.1400705378</c:v>
                </c:pt>
                <c:pt idx="13052" formatCode="#,##0.0">
                  <c:v>8395.5760688152805</c:v>
                </c:pt>
                <c:pt idx="13053" formatCode="#,##0.0">
                  <c:v>8210.1582867359793</c:v>
                </c:pt>
                <c:pt idx="13054" formatCode="#,##0.0">
                  <c:v>9732.5213765620192</c:v>
                </c:pt>
                <c:pt idx="13055" formatCode="#,##0.0">
                  <c:v>13397.5751147797</c:v>
                </c:pt>
                <c:pt idx="13056" formatCode="#,##0.0">
                  <c:v>10695.016677073199</c:v>
                </c:pt>
                <c:pt idx="13057" formatCode="#,##0.0">
                  <c:v>14775.359692931001</c:v>
                </c:pt>
                <c:pt idx="13058" formatCode="#,##0.0">
                  <c:v>9988.3937983614796</c:v>
                </c:pt>
                <c:pt idx="13059" formatCode="#,##0.0">
                  <c:v>9039.4416931501892</c:v>
                </c:pt>
                <c:pt idx="13060" formatCode="#,##0.0">
                  <c:v>8337.3519733975809</c:v>
                </c:pt>
                <c:pt idx="13061" formatCode="#,##0.0">
                  <c:v>11579.068663223199</c:v>
                </c:pt>
                <c:pt idx="13062" formatCode="#,##0.0">
                  <c:v>12284.7567656791</c:v>
                </c:pt>
                <c:pt idx="13063" formatCode="#,##0.0">
                  <c:v>8177.5024695024604</c:v>
                </c:pt>
                <c:pt idx="13064" formatCode="#,##0.0">
                  <c:v>9733.5742496336698</c:v>
                </c:pt>
                <c:pt idx="13065" formatCode="#,##0.0">
                  <c:v>8759.4128565298306</c:v>
                </c:pt>
                <c:pt idx="13066" formatCode="#,##0.0">
                  <c:v>11219.917728825099</c:v>
                </c:pt>
                <c:pt idx="13067" formatCode="#,##0.0">
                  <c:v>9414.6341974806091</c:v>
                </c:pt>
                <c:pt idx="13068" formatCode="#,##0.0">
                  <c:v>9455.2011501823308</c:v>
                </c:pt>
                <c:pt idx="13069" formatCode="#,##0.0">
                  <c:v>8187.1306801787196</c:v>
                </c:pt>
                <c:pt idx="13070" formatCode="#,##0.0">
                  <c:v>14716.697038383199</c:v>
                </c:pt>
                <c:pt idx="13071" formatCode="#,##0.0">
                  <c:v>8863.8803982984391</c:v>
                </c:pt>
                <c:pt idx="13072" formatCode="#,##0.0">
                  <c:v>8402.2725931069908</c:v>
                </c:pt>
                <c:pt idx="13073" formatCode="#,##0.0">
                  <c:v>8950.3739074151508</c:v>
                </c:pt>
                <c:pt idx="13074" formatCode="#,##0.0">
                  <c:v>10057.8019021616</c:v>
                </c:pt>
                <c:pt idx="13075" formatCode="#,##0.0">
                  <c:v>9725.2673855506091</c:v>
                </c:pt>
                <c:pt idx="13076" formatCode="#,##0.0">
                  <c:v>13688.6730892335</c:v>
                </c:pt>
                <c:pt idx="13077" formatCode="#,##0.0">
                  <c:v>19563.206240882198</c:v>
                </c:pt>
                <c:pt idx="13078" formatCode="#,##0.0">
                  <c:v>9010.2488045876798</c:v>
                </c:pt>
                <c:pt idx="13079" formatCode="#,##0.0">
                  <c:v>9156.1471530530507</c:v>
                </c:pt>
                <c:pt idx="13080" formatCode="#,##0.0">
                  <c:v>9540.6772939971306</c:v>
                </c:pt>
                <c:pt idx="13081" formatCode="#,##0.0">
                  <c:v>8972.4110378840105</c:v>
                </c:pt>
                <c:pt idx="13082" formatCode="#,##0.0">
                  <c:v>11273.518856876401</c:v>
                </c:pt>
                <c:pt idx="13083" formatCode="#,##0.0">
                  <c:v>11752.569722976899</c:v>
                </c:pt>
                <c:pt idx="13084" formatCode="#,##0.0">
                  <c:v>12063.065576279299</c:v>
                </c:pt>
                <c:pt idx="13085" formatCode="#,##0.0">
                  <c:v>11131.0826064577</c:v>
                </c:pt>
                <c:pt idx="13086" formatCode="#,##0.0">
                  <c:v>10909.490143246199</c:v>
                </c:pt>
                <c:pt idx="13087" formatCode="#,##0.0">
                  <c:v>10725.703594652799</c:v>
                </c:pt>
                <c:pt idx="13088" formatCode="#,##0.0">
                  <c:v>13762.845412652399</c:v>
                </c:pt>
                <c:pt idx="13089" formatCode="#,##0.0">
                  <c:v>8226.9671682028693</c:v>
                </c:pt>
                <c:pt idx="13090" formatCode="#,##0.0">
                  <c:v>8400.1794727287797</c:v>
                </c:pt>
                <c:pt idx="13091" formatCode="#,##0.0">
                  <c:v>9363.9328782172797</c:v>
                </c:pt>
                <c:pt idx="13092" formatCode="#,##0.0">
                  <c:v>12456.3913308911</c:v>
                </c:pt>
                <c:pt idx="13093" formatCode="#,##0.0">
                  <c:v>11236.064085907199</c:v>
                </c:pt>
                <c:pt idx="13094" formatCode="#,##0.0">
                  <c:v>14059.222420959601</c:v>
                </c:pt>
                <c:pt idx="13095" formatCode="#,##0.0">
                  <c:v>9156.8476816906605</c:v>
                </c:pt>
                <c:pt idx="13096" formatCode="#,##0.0">
                  <c:v>11170.297840336099</c:v>
                </c:pt>
                <c:pt idx="13097" formatCode="#,##0.0">
                  <c:v>9326.5366681279793</c:v>
                </c:pt>
                <c:pt idx="13098" formatCode="#,##0.0">
                  <c:v>9725.5403349273602</c:v>
                </c:pt>
                <c:pt idx="13099" formatCode="#,##0.0">
                  <c:v>9482.1331673309196</c:v>
                </c:pt>
                <c:pt idx="13100" formatCode="#,##0.0">
                  <c:v>11364.550036775699</c:v>
                </c:pt>
                <c:pt idx="13101" formatCode="#,##0.0">
                  <c:v>10828.721723868401</c:v>
                </c:pt>
                <c:pt idx="13102" formatCode="#,##0.0">
                  <c:v>8972.9857985116305</c:v>
                </c:pt>
                <c:pt idx="13103" formatCode="#,##0.0">
                  <c:v>10038.334843821</c:v>
                </c:pt>
                <c:pt idx="13104" formatCode="#,##0.0">
                  <c:v>10282.801999936701</c:v>
                </c:pt>
                <c:pt idx="13105" formatCode="#,##0.0">
                  <c:v>12418.0813838514</c:v>
                </c:pt>
                <c:pt idx="13106" formatCode="#,##0.0">
                  <c:v>16015.9879602152</c:v>
                </c:pt>
                <c:pt idx="13107" formatCode="#,##0.0">
                  <c:v>19917.676287758</c:v>
                </c:pt>
                <c:pt idx="13108" formatCode="#,##0.0">
                  <c:v>11579.720149581601</c:v>
                </c:pt>
                <c:pt idx="13109" formatCode="#,##0.0">
                  <c:v>8707.4178262864007</c:v>
                </c:pt>
                <c:pt idx="13110" formatCode="#,##0.0">
                  <c:v>8188.4563701042098</c:v>
                </c:pt>
                <c:pt idx="13111" formatCode="#,##0.0">
                  <c:v>8331.0481256882304</c:v>
                </c:pt>
                <c:pt idx="13112" formatCode="#,##0.0">
                  <c:v>13736.589748959799</c:v>
                </c:pt>
                <c:pt idx="13113" formatCode="#,##0.0">
                  <c:v>8786.7499367056498</c:v>
                </c:pt>
                <c:pt idx="13114" formatCode="#,##0.0">
                  <c:v>10821.683261096799</c:v>
                </c:pt>
                <c:pt idx="13115" formatCode="#,##0.0">
                  <c:v>11810.6088950335</c:v>
                </c:pt>
                <c:pt idx="13116" formatCode="#,##0.0">
                  <c:v>9729.7458029852605</c:v>
                </c:pt>
                <c:pt idx="13117" formatCode="#,##0.0">
                  <c:v>8203.5472927747905</c:v>
                </c:pt>
                <c:pt idx="13118" formatCode="#,##0.0">
                  <c:v>10243.0408909411</c:v>
                </c:pt>
                <c:pt idx="13119" formatCode="#,##0.0">
                  <c:v>14441.5633085144</c:v>
                </c:pt>
                <c:pt idx="13120" formatCode="#,##0.0">
                  <c:v>10339.708988174099</c:v>
                </c:pt>
                <c:pt idx="13121" formatCode="#,##0.0">
                  <c:v>8467.8438611501206</c:v>
                </c:pt>
                <c:pt idx="13122" formatCode="#,##0.0">
                  <c:v>9209.8899525421402</c:v>
                </c:pt>
                <c:pt idx="13123" formatCode="#,##0.0">
                  <c:v>8723.8667475985894</c:v>
                </c:pt>
                <c:pt idx="13124" formatCode="#,##0.0">
                  <c:v>11629.768475163701</c:v>
                </c:pt>
                <c:pt idx="13125" formatCode="#,##0.0">
                  <c:v>11325.9105392405</c:v>
                </c:pt>
                <c:pt idx="13126" formatCode="#,##0.0">
                  <c:v>13731.8676801777</c:v>
                </c:pt>
                <c:pt idx="13127" formatCode="#,##0.0">
                  <c:v>10120.8582990428</c:v>
                </c:pt>
                <c:pt idx="13128" formatCode="#,##0.0">
                  <c:v>9745.93458530319</c:v>
                </c:pt>
                <c:pt idx="13129" formatCode="#,##0.0">
                  <c:v>16729.595307809799</c:v>
                </c:pt>
                <c:pt idx="13130" formatCode="#,##0.0">
                  <c:v>8937.9458955466598</c:v>
                </c:pt>
                <c:pt idx="13131" formatCode="#,##0.0">
                  <c:v>10916.651375748501</c:v>
                </c:pt>
                <c:pt idx="13132" formatCode="#,##0.0">
                  <c:v>15190.6967008642</c:v>
                </c:pt>
                <c:pt idx="13133" formatCode="#,##0.0">
                  <c:v>9222.4183654048102</c:v>
                </c:pt>
                <c:pt idx="13134" formatCode="#,##0.0">
                  <c:v>8450.0875259954501</c:v>
                </c:pt>
                <c:pt idx="13135" formatCode="#,##0.0">
                  <c:v>8445.6375706753497</c:v>
                </c:pt>
                <c:pt idx="13136" formatCode="#,##0.0">
                  <c:v>11165.100854996799</c:v>
                </c:pt>
                <c:pt idx="13137" formatCode="#,##0.0">
                  <c:v>10659.5616094093</c:v>
                </c:pt>
                <c:pt idx="13138" formatCode="#,##0.0">
                  <c:v>9196.7823235820997</c:v>
                </c:pt>
                <c:pt idx="13139" formatCode="#,##0.0">
                  <c:v>14416.0099990333</c:v>
                </c:pt>
                <c:pt idx="13140" formatCode="#,##0.0">
                  <c:v>14631.0066498496</c:v>
                </c:pt>
                <c:pt idx="13141" formatCode="#,##0.0">
                  <c:v>8938.0950494849094</c:v>
                </c:pt>
                <c:pt idx="13142" formatCode="#,##0.0">
                  <c:v>8534.71534627646</c:v>
                </c:pt>
                <c:pt idx="13143" formatCode="#,##0.0">
                  <c:v>9509.0486558217199</c:v>
                </c:pt>
                <c:pt idx="13144" formatCode="#,##0.0">
                  <c:v>9787.6317634144598</c:v>
                </c:pt>
                <c:pt idx="13145" formatCode="#,##0.0">
                  <c:v>11522.1380063468</c:v>
                </c:pt>
                <c:pt idx="13146" formatCode="#,##0.0">
                  <c:v>9430.3048236815703</c:v>
                </c:pt>
                <c:pt idx="13147" formatCode="#,##0.0">
                  <c:v>15874.3889248985</c:v>
                </c:pt>
                <c:pt idx="13148" formatCode="#,##0.0">
                  <c:v>10060.6589144424</c:v>
                </c:pt>
                <c:pt idx="13149" formatCode="#,##0.0">
                  <c:v>10781.8980372078</c:v>
                </c:pt>
                <c:pt idx="13150" formatCode="#,##0.0">
                  <c:v>8681.4126871916305</c:v>
                </c:pt>
                <c:pt idx="13151" formatCode="#,##0.0">
                  <c:v>8668.7984167914001</c:v>
                </c:pt>
                <c:pt idx="13152" formatCode="#,##0.0">
                  <c:v>9062.8448594567599</c:v>
                </c:pt>
                <c:pt idx="13153" formatCode="#,##0.0">
                  <c:v>15418.6908342693</c:v>
                </c:pt>
                <c:pt idx="13154" formatCode="#,##0.0">
                  <c:v>9174.2256280988295</c:v>
                </c:pt>
                <c:pt idx="13155" formatCode="#,##0.0">
                  <c:v>10108.430368335799</c:v>
                </c:pt>
                <c:pt idx="13156" formatCode="#,##0.0">
                  <c:v>13935.4420570289</c:v>
                </c:pt>
                <c:pt idx="13157" formatCode="#,##0.0">
                  <c:v>18362.742922973699</c:v>
                </c:pt>
                <c:pt idx="13158" formatCode="#,##0.0">
                  <c:v>10419.3149613556</c:v>
                </c:pt>
                <c:pt idx="13159" formatCode="#,##0.0">
                  <c:v>9166.1953883911592</c:v>
                </c:pt>
                <c:pt idx="13160" formatCode="#,##0.0">
                  <c:v>8163.6699476581098</c:v>
                </c:pt>
                <c:pt idx="13161" formatCode="#,##0.0">
                  <c:v>11018.619559106801</c:v>
                </c:pt>
                <c:pt idx="13162" formatCode="#,##0.0">
                  <c:v>13486.3121387516</c:v>
                </c:pt>
                <c:pt idx="13163" formatCode="#,##0.0">
                  <c:v>8487.8696429431602</c:v>
                </c:pt>
                <c:pt idx="13164" formatCode="#,##0.0">
                  <c:v>13525.2054995854</c:v>
                </c:pt>
                <c:pt idx="13165" formatCode="#,##0.0">
                  <c:v>9733.9085714443099</c:v>
                </c:pt>
                <c:pt idx="13166" formatCode="#,##0.0">
                  <c:v>13766.128517896501</c:v>
                </c:pt>
                <c:pt idx="13167" formatCode="#,##0.0">
                  <c:v>8792.7604812056998</c:v>
                </c:pt>
                <c:pt idx="13168" formatCode="#,##0.0">
                  <c:v>11822.4977104146</c:v>
                </c:pt>
                <c:pt idx="13169" formatCode="#,##0.0">
                  <c:v>8208.7871293358694</c:v>
                </c:pt>
                <c:pt idx="13170" formatCode="#,##0.0">
                  <c:v>9756.8636931645306</c:v>
                </c:pt>
                <c:pt idx="13171" formatCode="#,##0.0">
                  <c:v>8402.3723460226593</c:v>
                </c:pt>
                <c:pt idx="13172" formatCode="#,##0.0">
                  <c:v>10705.0403228219</c:v>
                </c:pt>
                <c:pt idx="13173" formatCode="#,##0.0">
                  <c:v>8327.9381143593691</c:v>
                </c:pt>
                <c:pt idx="13174" formatCode="#,##0.0">
                  <c:v>8602.0672334627798</c:v>
                </c:pt>
                <c:pt idx="13175" formatCode="#,##0.0">
                  <c:v>11933.034339120901</c:v>
                </c:pt>
                <c:pt idx="13176" formatCode="#,##0.0">
                  <c:v>10497.752079383999</c:v>
                </c:pt>
                <c:pt idx="13177" formatCode="#,##0.0">
                  <c:v>8330.2983707250805</c:v>
                </c:pt>
                <c:pt idx="13178" formatCode="#,##0.0">
                  <c:v>10313.8243174074</c:v>
                </c:pt>
                <c:pt idx="13179" formatCode="#,##0.0">
                  <c:v>10315.9037271494</c:v>
                </c:pt>
                <c:pt idx="13180" formatCode="#,##0.0">
                  <c:v>10754.726704537999</c:v>
                </c:pt>
                <c:pt idx="13181" formatCode="#,##0.0">
                  <c:v>8398.3909851935296</c:v>
                </c:pt>
                <c:pt idx="13182" formatCode="#,##0.0">
                  <c:v>9483.1607074347503</c:v>
                </c:pt>
                <c:pt idx="13183" formatCode="#,##0.0">
                  <c:v>13726.6103237319</c:v>
                </c:pt>
                <c:pt idx="13184" formatCode="#,##0.0">
                  <c:v>16378.689238278501</c:v>
                </c:pt>
                <c:pt idx="13185" formatCode="#,##0.0">
                  <c:v>8559.9618473053906</c:v>
                </c:pt>
                <c:pt idx="13186" formatCode="#,##0.0">
                  <c:v>15724.334475330999</c:v>
                </c:pt>
                <c:pt idx="13187" formatCode="#,##0.0">
                  <c:v>9412.3093194875401</c:v>
                </c:pt>
                <c:pt idx="13188" formatCode="#,##0.0">
                  <c:v>13804.2502968915</c:v>
                </c:pt>
                <c:pt idx="13189" formatCode="#,##0.0">
                  <c:v>9164.6660061319599</c:v>
                </c:pt>
                <c:pt idx="13190" formatCode="#,##0.0">
                  <c:v>8203.5983727214298</c:v>
                </c:pt>
                <c:pt idx="13191" formatCode="#,##0.0">
                  <c:v>13262.057142200099</c:v>
                </c:pt>
                <c:pt idx="13192" formatCode="#,##0.0">
                  <c:v>9178.8417440654302</c:v>
                </c:pt>
                <c:pt idx="13193" formatCode="#,##0.0">
                  <c:v>8218.2968561360994</c:v>
                </c:pt>
                <c:pt idx="13194" formatCode="#,##0.0">
                  <c:v>8600.8328085553203</c:v>
                </c:pt>
                <c:pt idx="13195" formatCode="#,##0.0">
                  <c:v>10310.197227373001</c:v>
                </c:pt>
                <c:pt idx="13196" formatCode="#,##0.0">
                  <c:v>9151.1713668161592</c:v>
                </c:pt>
                <c:pt idx="13197" formatCode="#,##0.0">
                  <c:v>9337.4685614206792</c:v>
                </c:pt>
                <c:pt idx="13198" formatCode="#,##0.0">
                  <c:v>8255.35364111323</c:v>
                </c:pt>
                <c:pt idx="13199" formatCode="#,##0.0">
                  <c:v>8432.4901636885406</c:v>
                </c:pt>
                <c:pt idx="13200" formatCode="#,##0.0">
                  <c:v>9711.37556856638</c:v>
                </c:pt>
                <c:pt idx="13201" formatCode="#,##0.0">
                  <c:v>13676.320876288601</c:v>
                </c:pt>
                <c:pt idx="13202" formatCode="#,##0.0">
                  <c:v>8281.4100211272998</c:v>
                </c:pt>
                <c:pt idx="13203" formatCode="#,##0.0">
                  <c:v>9060.9524960190192</c:v>
                </c:pt>
                <c:pt idx="13204" formatCode="#,##0.0">
                  <c:v>10495.028443599</c:v>
                </c:pt>
                <c:pt idx="13205" formatCode="#,##0.0">
                  <c:v>10828.3536309555</c:v>
                </c:pt>
                <c:pt idx="13206" formatCode="#,##0.0">
                  <c:v>11670.0681930786</c:v>
                </c:pt>
                <c:pt idx="13207" formatCode="#,##0.0">
                  <c:v>10538.288616727899</c:v>
                </c:pt>
                <c:pt idx="13208" formatCode="#,##0.0">
                  <c:v>14441.067666155201</c:v>
                </c:pt>
                <c:pt idx="13209" formatCode="#,##0.0">
                  <c:v>13381.782944337099</c:v>
                </c:pt>
                <c:pt idx="13210" formatCode="#,##0.0">
                  <c:v>8421.8398666046796</c:v>
                </c:pt>
                <c:pt idx="13211" formatCode="#,##0.0">
                  <c:v>8420.8126898108403</c:v>
                </c:pt>
                <c:pt idx="13212" formatCode="#,##0.0">
                  <c:v>8313.3124314790603</c:v>
                </c:pt>
                <c:pt idx="13213" formatCode="#,##0.0">
                  <c:v>8518.8574304692702</c:v>
                </c:pt>
                <c:pt idx="13214" formatCode="#,##0.0">
                  <c:v>11149.5992408481</c:v>
                </c:pt>
                <c:pt idx="13215" formatCode="#,##0.0">
                  <c:v>11312.1641252962</c:v>
                </c:pt>
                <c:pt idx="13216" formatCode="#,##0.0">
                  <c:v>8745.3531443049797</c:v>
                </c:pt>
                <c:pt idx="13217" formatCode="#,##0.0">
                  <c:v>9371.5091554858209</c:v>
                </c:pt>
                <c:pt idx="13218" formatCode="#,##0.0">
                  <c:v>9601.7053728770097</c:v>
                </c:pt>
                <c:pt idx="13219" formatCode="#,##0.0">
                  <c:v>8415.6515572447806</c:v>
                </c:pt>
                <c:pt idx="13220" formatCode="#,##0.0">
                  <c:v>11240.225584113099</c:v>
                </c:pt>
                <c:pt idx="13221" formatCode="#,##0.0">
                  <c:v>16559.114414468298</c:v>
                </c:pt>
                <c:pt idx="13222" formatCode="#,##0.0">
                  <c:v>9832.0219059230803</c:v>
                </c:pt>
                <c:pt idx="13223" formatCode="#,##0.0">
                  <c:v>9703.3752214616106</c:v>
                </c:pt>
                <c:pt idx="13224" formatCode="#,##0.0">
                  <c:v>9120.2156990345393</c:v>
                </c:pt>
                <c:pt idx="13225" formatCode="#,##0.0">
                  <c:v>12910.627215423499</c:v>
                </c:pt>
                <c:pt idx="13226" formatCode="#,##0.0">
                  <c:v>19809.7248924577</c:v>
                </c:pt>
                <c:pt idx="13227" formatCode="#,##0.0">
                  <c:v>13661.508478595601</c:v>
                </c:pt>
                <c:pt idx="13228" formatCode="#,##0.0">
                  <c:v>11089.390581198901</c:v>
                </c:pt>
                <c:pt idx="13229" formatCode="#,##0.0">
                  <c:v>10542.240707131899</c:v>
                </c:pt>
                <c:pt idx="13230" formatCode="#,##0.0">
                  <c:v>9980.6969748880692</c:v>
                </c:pt>
                <c:pt idx="13231" formatCode="#,##0.0">
                  <c:v>12691.859185277601</c:v>
                </c:pt>
                <c:pt idx="13232" formatCode="#,##0.0">
                  <c:v>8195.2747416960901</c:v>
                </c:pt>
                <c:pt idx="13233" formatCode="#,##0.0">
                  <c:v>11303.859145958801</c:v>
                </c:pt>
                <c:pt idx="13234" formatCode="#,##0.0">
                  <c:v>10746.296409655901</c:v>
                </c:pt>
                <c:pt idx="13235" formatCode="#,##0.0">
                  <c:v>10689.7344789361</c:v>
                </c:pt>
                <c:pt idx="13236" formatCode="#,##0.0">
                  <c:v>9638.2570980699493</c:v>
                </c:pt>
                <c:pt idx="13237" formatCode="#,##0.0">
                  <c:v>9615.2169783433001</c:v>
                </c:pt>
                <c:pt idx="13238" formatCode="#,##0.0">
                  <c:v>8343.8515383333197</c:v>
                </c:pt>
                <c:pt idx="13239" formatCode="#,##0.0">
                  <c:v>11023.793628384101</c:v>
                </c:pt>
                <c:pt idx="13240" formatCode="#,##0.0">
                  <c:v>10199.004652342201</c:v>
                </c:pt>
                <c:pt idx="13241" formatCode="#,##0.0">
                  <c:v>13309.3694161612</c:v>
                </c:pt>
                <c:pt idx="13242" formatCode="#,##0.0">
                  <c:v>8929.2522011399706</c:v>
                </c:pt>
                <c:pt idx="13243" formatCode="#,##0.0">
                  <c:v>8199.9684541570805</c:v>
                </c:pt>
                <c:pt idx="13244" formatCode="#,##0.0">
                  <c:v>8466.1864947237791</c:v>
                </c:pt>
                <c:pt idx="13245" formatCode="#,##0.0">
                  <c:v>9639.1009093831308</c:v>
                </c:pt>
                <c:pt idx="13246" formatCode="#,##0.0">
                  <c:v>8269.9188010844591</c:v>
                </c:pt>
                <c:pt idx="13247" formatCode="#,##0.0">
                  <c:v>12130.489314984699</c:v>
                </c:pt>
                <c:pt idx="13248" formatCode="#,##0.0">
                  <c:v>12442.402796230601</c:v>
                </c:pt>
                <c:pt idx="13249" formatCode="#,##0.0">
                  <c:v>9475.8314781165209</c:v>
                </c:pt>
                <c:pt idx="13250" formatCode="#,##0.0">
                  <c:v>10569.2427001665</c:v>
                </c:pt>
                <c:pt idx="13251" formatCode="#,##0.0">
                  <c:v>18468.120420887</c:v>
                </c:pt>
                <c:pt idx="13252" formatCode="#,##0.0">
                  <c:v>12715.713109382101</c:v>
                </c:pt>
                <c:pt idx="13253" formatCode="#,##0.0">
                  <c:v>8847.0172900030993</c:v>
                </c:pt>
                <c:pt idx="13254" formatCode="#,##0.0">
                  <c:v>11159.0854761261</c:v>
                </c:pt>
                <c:pt idx="13255" formatCode="#,##0.0">
                  <c:v>8368.9253654431996</c:v>
                </c:pt>
                <c:pt idx="13256" formatCode="#,##0.0">
                  <c:v>9018.3511656576593</c:v>
                </c:pt>
                <c:pt idx="13257" formatCode="#,##0.0">
                  <c:v>8160.4515714159897</c:v>
                </c:pt>
                <c:pt idx="13258" formatCode="#,##0.0">
                  <c:v>10772.4379725292</c:v>
                </c:pt>
                <c:pt idx="13259" formatCode="#,##0.0">
                  <c:v>9114.2926768036596</c:v>
                </c:pt>
                <c:pt idx="13260" formatCode="#,##0.0">
                  <c:v>8665.2367394682897</c:v>
                </c:pt>
                <c:pt idx="13261" formatCode="#,##0.0">
                  <c:v>14293.682558944</c:v>
                </c:pt>
                <c:pt idx="13262" formatCode="#,##0.0">
                  <c:v>9512.5281964586102</c:v>
                </c:pt>
                <c:pt idx="13263" formatCode="#,##0.0">
                  <c:v>8178.3285212704895</c:v>
                </c:pt>
                <c:pt idx="13264" formatCode="#,##0.0">
                  <c:v>11561.2574144634</c:v>
                </c:pt>
                <c:pt idx="13265" formatCode="#,##0.0">
                  <c:v>10227.041875012201</c:v>
                </c:pt>
                <c:pt idx="13266" formatCode="#,##0.0">
                  <c:v>9825.5235250315</c:v>
                </c:pt>
                <c:pt idx="13267" formatCode="#,##0.0">
                  <c:v>11029.9095952027</c:v>
                </c:pt>
                <c:pt idx="13268" formatCode="#,##0.0">
                  <c:v>15281.5296628016</c:v>
                </c:pt>
                <c:pt idx="13269" formatCode="#,##0.0">
                  <c:v>15445.6796499024</c:v>
                </c:pt>
                <c:pt idx="13270" formatCode="#,##0.0">
                  <c:v>11785.6540488015</c:v>
                </c:pt>
                <c:pt idx="13271" formatCode="#,##0.0">
                  <c:v>9377.3609173885397</c:v>
                </c:pt>
                <c:pt idx="13272" formatCode="#,##0.0">
                  <c:v>8323.5696450460691</c:v>
                </c:pt>
                <c:pt idx="13273" formatCode="#,##0.0">
                  <c:v>12445.914488902299</c:v>
                </c:pt>
                <c:pt idx="13274" formatCode="#,##0.0">
                  <c:v>14891.146491753199</c:v>
                </c:pt>
                <c:pt idx="13275" formatCode="#,##0.0">
                  <c:v>9093.2097124363409</c:v>
                </c:pt>
                <c:pt idx="13276" formatCode="#,##0.0">
                  <c:v>8679.7768453306999</c:v>
                </c:pt>
                <c:pt idx="13277" formatCode="#,##0.0">
                  <c:v>8156.1860463724997</c:v>
                </c:pt>
                <c:pt idx="13278" formatCode="#,##0.0">
                  <c:v>8990.0755013927392</c:v>
                </c:pt>
                <c:pt idx="13279" formatCode="#,##0.0">
                  <c:v>8816.4727153709391</c:v>
                </c:pt>
                <c:pt idx="13280" formatCode="#,##0.0">
                  <c:v>11706.475102500201</c:v>
                </c:pt>
                <c:pt idx="13281" formatCode="#,##0.0">
                  <c:v>15190.927915357801</c:v>
                </c:pt>
                <c:pt idx="13282" formatCode="#,##0.0">
                  <c:v>13658.2230714671</c:v>
                </c:pt>
                <c:pt idx="13283" formatCode="#,##0.0">
                  <c:v>9574.8437748155393</c:v>
                </c:pt>
                <c:pt idx="13284" formatCode="#,##0.0">
                  <c:v>10954.614999306201</c:v>
                </c:pt>
                <c:pt idx="13285" formatCode="#,##0.0">
                  <c:v>10405.938828962</c:v>
                </c:pt>
                <c:pt idx="13286" formatCode="#,##0.0">
                  <c:v>16980.391320458799</c:v>
                </c:pt>
                <c:pt idx="13287" formatCode="#,##0.0">
                  <c:v>14495.1061734916</c:v>
                </c:pt>
                <c:pt idx="13288" formatCode="#,##0.0">
                  <c:v>12983.9035569149</c:v>
                </c:pt>
                <c:pt idx="13289" formatCode="#,##0.0">
                  <c:v>13775.435253068999</c:v>
                </c:pt>
                <c:pt idx="13290" formatCode="#,##0.0">
                  <c:v>12429.1207622539</c:v>
                </c:pt>
                <c:pt idx="13291" formatCode="#,##0.0">
                  <c:v>9323.2484027555693</c:v>
                </c:pt>
                <c:pt idx="13292" formatCode="#,##0.0">
                  <c:v>8539.9747717246792</c:v>
                </c:pt>
                <c:pt idx="13293" formatCode="#,##0.0">
                  <c:v>17072.007357476399</c:v>
                </c:pt>
                <c:pt idx="13294" formatCode="#,##0.0">
                  <c:v>10221.308337835701</c:v>
                </c:pt>
                <c:pt idx="13295" formatCode="#,##0.0">
                  <c:v>8227.3995437009198</c:v>
                </c:pt>
                <c:pt idx="13296" formatCode="#,##0.0">
                  <c:v>8560.5676552774494</c:v>
                </c:pt>
                <c:pt idx="13297" formatCode="#,##0.0">
                  <c:v>12380.4376020412</c:v>
                </c:pt>
                <c:pt idx="13298" formatCode="#,##0.0">
                  <c:v>8737.8843304861002</c:v>
                </c:pt>
                <c:pt idx="13299" formatCode="#,##0.0">
                  <c:v>12679.608749573599</c:v>
                </c:pt>
                <c:pt idx="13300" formatCode="#,##0.0">
                  <c:v>14776.669178136601</c:v>
                </c:pt>
                <c:pt idx="13301" formatCode="#,##0.0">
                  <c:v>8441.6650150555506</c:v>
                </c:pt>
                <c:pt idx="13302" formatCode="#,##0.0">
                  <c:v>13647.4380068964</c:v>
                </c:pt>
                <c:pt idx="13303" formatCode="#,##0.0">
                  <c:v>8934.54310820918</c:v>
                </c:pt>
                <c:pt idx="13304" formatCode="#,##0.0">
                  <c:v>21050.854238532698</c:v>
                </c:pt>
                <c:pt idx="13305" formatCode="#,##0.0">
                  <c:v>12461.778371754401</c:v>
                </c:pt>
                <c:pt idx="13306" formatCode="#,##0.0">
                  <c:v>16390.195268057101</c:v>
                </c:pt>
                <c:pt idx="13307" formatCode="#,##0.0">
                  <c:v>12312.4334911352</c:v>
                </c:pt>
                <c:pt idx="13308" formatCode="#,##0.0">
                  <c:v>8592.3199928857703</c:v>
                </c:pt>
                <c:pt idx="13309" formatCode="#,##0.0">
                  <c:v>8391.1076296525698</c:v>
                </c:pt>
                <c:pt idx="13310" formatCode="#,##0.0">
                  <c:v>14775.098972149101</c:v>
                </c:pt>
                <c:pt idx="13311" formatCode="#,##0.0">
                  <c:v>13651.164257848501</c:v>
                </c:pt>
                <c:pt idx="13312" formatCode="#,##0.0">
                  <c:v>9956.25352521073</c:v>
                </c:pt>
                <c:pt idx="13313" formatCode="#,##0.0">
                  <c:v>8593.2405721237992</c:v>
                </c:pt>
                <c:pt idx="13314" formatCode="#,##0.0">
                  <c:v>14795.491081465199</c:v>
                </c:pt>
                <c:pt idx="13315" formatCode="#,##0.0">
                  <c:v>11654.112281793799</c:v>
                </c:pt>
                <c:pt idx="13316" formatCode="#,##0.0">
                  <c:v>8859.2249932309296</c:v>
                </c:pt>
                <c:pt idx="13317" formatCode="#,##0.0">
                  <c:v>14102.002043306</c:v>
                </c:pt>
                <c:pt idx="13318" formatCode="#,##0.0">
                  <c:v>10112.238523816701</c:v>
                </c:pt>
                <c:pt idx="13319" formatCode="#,##0.0">
                  <c:v>23370.520689517602</c:v>
                </c:pt>
                <c:pt idx="13320" formatCode="#,##0.0">
                  <c:v>10086.7232407463</c:v>
                </c:pt>
                <c:pt idx="13321" formatCode="#,##0.0">
                  <c:v>10175.968346044199</c:v>
                </c:pt>
                <c:pt idx="13322" formatCode="#,##0.0">
                  <c:v>9737.22069981196</c:v>
                </c:pt>
                <c:pt idx="13323" formatCode="#,##0.0">
                  <c:v>9156.2084381944405</c:v>
                </c:pt>
                <c:pt idx="13324" formatCode="#,##0.0">
                  <c:v>8614.1988842999708</c:v>
                </c:pt>
                <c:pt idx="13325" formatCode="#,##0.0">
                  <c:v>9040.2242285632401</c:v>
                </c:pt>
                <c:pt idx="13326" formatCode="#,##0.0">
                  <c:v>9348.3612732317997</c:v>
                </c:pt>
                <c:pt idx="13327" formatCode="#,##0.0">
                  <c:v>8391.2173934534003</c:v>
                </c:pt>
                <c:pt idx="13328" formatCode="#,##0.0">
                  <c:v>8398.5001870210908</c:v>
                </c:pt>
                <c:pt idx="13329" formatCode="#,##0.0">
                  <c:v>12283.546025056199</c:v>
                </c:pt>
                <c:pt idx="13330" formatCode="#,##0.0">
                  <c:v>17587.197656285101</c:v>
                </c:pt>
                <c:pt idx="13331" formatCode="#,##0.0">
                  <c:v>8878.8902116716599</c:v>
                </c:pt>
                <c:pt idx="13332" formatCode="#,##0.0">
                  <c:v>11715.694547602499</c:v>
                </c:pt>
                <c:pt idx="13333" formatCode="#,##0.0">
                  <c:v>8463.0948591781998</c:v>
                </c:pt>
                <c:pt idx="13334" formatCode="#,##0.0">
                  <c:v>8501.15330247776</c:v>
                </c:pt>
                <c:pt idx="13335" formatCode="#,##0.0">
                  <c:v>12840.9573272044</c:v>
                </c:pt>
                <c:pt idx="13336" formatCode="#,##0.0">
                  <c:v>10162.719757410399</c:v>
                </c:pt>
                <c:pt idx="13337" formatCode="#,##0.0">
                  <c:v>8444.17168047634</c:v>
                </c:pt>
                <c:pt idx="13338" formatCode="#,##0.0">
                  <c:v>26755.923881265498</c:v>
                </c:pt>
                <c:pt idx="13339" formatCode="#,##0.0">
                  <c:v>8455.9230617977701</c:v>
                </c:pt>
                <c:pt idx="13340" formatCode="#,##0.0">
                  <c:v>8239.9847492703793</c:v>
                </c:pt>
                <c:pt idx="13341" formatCode="#,##0.0">
                  <c:v>8570.8971364821791</c:v>
                </c:pt>
                <c:pt idx="13342" formatCode="#,##0.0">
                  <c:v>8368.5596709491092</c:v>
                </c:pt>
                <c:pt idx="13343" formatCode="#,##0.0">
                  <c:v>11527.671845860799</c:v>
                </c:pt>
                <c:pt idx="13344" formatCode="#,##0.0">
                  <c:v>9895.8413689100998</c:v>
                </c:pt>
                <c:pt idx="13345" formatCode="#,##0.0">
                  <c:v>9541.9272433073493</c:v>
                </c:pt>
                <c:pt idx="13346" formatCode="#,##0.0">
                  <c:v>9464.6808153432503</c:v>
                </c:pt>
                <c:pt idx="13347" formatCode="#,##0.0">
                  <c:v>10977.556869373</c:v>
                </c:pt>
                <c:pt idx="13348" formatCode="#,##0.0">
                  <c:v>10603.7376679968</c:v>
                </c:pt>
                <c:pt idx="13349" formatCode="#,##0.0">
                  <c:v>13423.092193504601</c:v>
                </c:pt>
                <c:pt idx="13350" formatCode="#,##0.0">
                  <c:v>10544.654973803799</c:v>
                </c:pt>
                <c:pt idx="13351" formatCode="#,##0.0">
                  <c:v>8421.7548625565596</c:v>
                </c:pt>
                <c:pt idx="13352" formatCode="#,##0.0">
                  <c:v>9030.54651099289</c:v>
                </c:pt>
                <c:pt idx="13353" formatCode="#,##0.0">
                  <c:v>15496.852639013599</c:v>
                </c:pt>
                <c:pt idx="13354" formatCode="#,##0.0">
                  <c:v>9424.3704425195701</c:v>
                </c:pt>
                <c:pt idx="13355" formatCode="#,##0.0">
                  <c:v>10318.567031094801</c:v>
                </c:pt>
                <c:pt idx="13356" formatCode="#,##0.0">
                  <c:v>12418.757426714499</c:v>
                </c:pt>
                <c:pt idx="13357" formatCode="#,##0.0">
                  <c:v>8827.4702225277997</c:v>
                </c:pt>
                <c:pt idx="13358" formatCode="#,##0.0">
                  <c:v>9607.9213289668205</c:v>
                </c:pt>
                <c:pt idx="13359" formatCode="#,##0.0">
                  <c:v>10780.5672897351</c:v>
                </c:pt>
                <c:pt idx="13360" formatCode="#,##0.0">
                  <c:v>9190.0188591941605</c:v>
                </c:pt>
                <c:pt idx="13361" formatCode="#,##0.0">
                  <c:v>8787.95499903772</c:v>
                </c:pt>
                <c:pt idx="13362" formatCode="#,##0.0">
                  <c:v>11790.1391562764</c:v>
                </c:pt>
                <c:pt idx="13363" formatCode="#,##0.0">
                  <c:v>8604.8137298817801</c:v>
                </c:pt>
                <c:pt idx="13364" formatCode="#,##0.0">
                  <c:v>8781.6221424024807</c:v>
                </c:pt>
                <c:pt idx="13365" formatCode="#,##0.0">
                  <c:v>9592.4312882791</c:v>
                </c:pt>
                <c:pt idx="13366" formatCode="#,##0.0">
                  <c:v>10300.1856200969</c:v>
                </c:pt>
                <c:pt idx="13367" formatCode="#,##0.0">
                  <c:v>9330.7944852608107</c:v>
                </c:pt>
                <c:pt idx="13368" formatCode="#,##0.0">
                  <c:v>10632.741570861401</c:v>
                </c:pt>
                <c:pt idx="13369" formatCode="#,##0.0">
                  <c:v>9952.2801487571196</c:v>
                </c:pt>
                <c:pt idx="13370" formatCode="#,##0.0">
                  <c:v>10816.3137704042</c:v>
                </c:pt>
                <c:pt idx="13371" formatCode="#,##0.0">
                  <c:v>11154.911936975799</c:v>
                </c:pt>
                <c:pt idx="13372" formatCode="#,##0.0">
                  <c:v>10679.646706416999</c:v>
                </c:pt>
                <c:pt idx="13373" formatCode="#,##0.0">
                  <c:v>12243.4817986985</c:v>
                </c:pt>
                <c:pt idx="13374" formatCode="#,##0.0">
                  <c:v>9495.7608184138899</c:v>
                </c:pt>
                <c:pt idx="13375" formatCode="#,##0.0">
                  <c:v>8320.5451923172004</c:v>
                </c:pt>
                <c:pt idx="13376" formatCode="#,##0.0">
                  <c:v>9248.1581182626396</c:v>
                </c:pt>
                <c:pt idx="13377" formatCode="#,##0.0">
                  <c:v>9303.2727945220104</c:v>
                </c:pt>
                <c:pt idx="13378" formatCode="#,##0.0">
                  <c:v>9896.2623009802392</c:v>
                </c:pt>
                <c:pt idx="13379" formatCode="#,##0.0">
                  <c:v>11640.768088147999</c:v>
                </c:pt>
                <c:pt idx="13380" formatCode="#,##0.0">
                  <c:v>8945.6185556518903</c:v>
                </c:pt>
                <c:pt idx="13381" formatCode="#,##0.0">
                  <c:v>15619.1881404426</c:v>
                </c:pt>
                <c:pt idx="13382" formatCode="#,##0.0">
                  <c:v>12949.470889201601</c:v>
                </c:pt>
                <c:pt idx="13383" formatCode="#,##0.0">
                  <c:v>10185.349347181</c:v>
                </c:pt>
                <c:pt idx="13384" formatCode="#,##0.0">
                  <c:v>8197.1977781818696</c:v>
                </c:pt>
                <c:pt idx="13385" formatCode="#,##0.0">
                  <c:v>8838.5747228226501</c:v>
                </c:pt>
                <c:pt idx="13386" formatCode="#,##0.0">
                  <c:v>8795.7403112808497</c:v>
                </c:pt>
                <c:pt idx="13387" formatCode="#,##0.0">
                  <c:v>8341.9679829487104</c:v>
                </c:pt>
                <c:pt idx="13388" formatCode="#,##0.0">
                  <c:v>14586.0346420766</c:v>
                </c:pt>
                <c:pt idx="13389" formatCode="#,##0.0">
                  <c:v>8674.0549553540495</c:v>
                </c:pt>
                <c:pt idx="13390" formatCode="#,##0.0">
                  <c:v>14989.7482676869</c:v>
                </c:pt>
                <c:pt idx="13391" formatCode="#,##0.0">
                  <c:v>8397.4992175226798</c:v>
                </c:pt>
                <c:pt idx="13392" formatCode="#,##0.0">
                  <c:v>12489.080719974199</c:v>
                </c:pt>
                <c:pt idx="13393" formatCode="#,##0.0">
                  <c:v>9224.4968659173301</c:v>
                </c:pt>
                <c:pt idx="13394" formatCode="#,##0.0">
                  <c:v>8311.0123553517697</c:v>
                </c:pt>
                <c:pt idx="13395" formatCode="#,##0.0">
                  <c:v>10175.1956745441</c:v>
                </c:pt>
                <c:pt idx="13396" formatCode="#,##0.0">
                  <c:v>9814.3226099248695</c:v>
                </c:pt>
                <c:pt idx="13397" formatCode="#,##0.0">
                  <c:v>10082.6630781945</c:v>
                </c:pt>
                <c:pt idx="13398" formatCode="#,##0.0">
                  <c:v>10487.148663304901</c:v>
                </c:pt>
                <c:pt idx="13399" formatCode="#,##0.0">
                  <c:v>11898.5399588235</c:v>
                </c:pt>
                <c:pt idx="13400" formatCode="#,##0.0">
                  <c:v>11330.3287365589</c:v>
                </c:pt>
                <c:pt idx="13401" formatCode="#,##0.0">
                  <c:v>9597.0996962053996</c:v>
                </c:pt>
                <c:pt idx="13402" formatCode="#,##0.0">
                  <c:v>11160.5647497438</c:v>
                </c:pt>
                <c:pt idx="13403" formatCode="#,##0.0">
                  <c:v>8992.9201318862706</c:v>
                </c:pt>
                <c:pt idx="13404" formatCode="#,##0.0">
                  <c:v>8403.3130925297992</c:v>
                </c:pt>
                <c:pt idx="13405" formatCode="#,##0.0">
                  <c:v>8274.6101303543492</c:v>
                </c:pt>
                <c:pt idx="13406" formatCode="#,##0.0">
                  <c:v>10690.6117051822</c:v>
                </c:pt>
                <c:pt idx="13407" formatCode="#,##0.0">
                  <c:v>9297.8272246468605</c:v>
                </c:pt>
                <c:pt idx="13408" formatCode="#,##0.0">
                  <c:v>11656.4207911622</c:v>
                </c:pt>
                <c:pt idx="13409" formatCode="#,##0.0">
                  <c:v>11049.2205857273</c:v>
                </c:pt>
                <c:pt idx="13410" formatCode="#,##0.0">
                  <c:v>9338.1824434119408</c:v>
                </c:pt>
                <c:pt idx="13411" formatCode="#,##0.0">
                  <c:v>9233.0097797939397</c:v>
                </c:pt>
                <c:pt idx="13412" formatCode="#,##0.0">
                  <c:v>8401.9569289915398</c:v>
                </c:pt>
                <c:pt idx="13413" formatCode="#,##0.0">
                  <c:v>10543.660069256999</c:v>
                </c:pt>
                <c:pt idx="13414" formatCode="#,##0.0">
                  <c:v>10677.376699926001</c:v>
                </c:pt>
                <c:pt idx="13415" formatCode="#,##0.0">
                  <c:v>11278.4003004448</c:v>
                </c:pt>
                <c:pt idx="13416" formatCode="#,##0.0">
                  <c:v>14846.325840149701</c:v>
                </c:pt>
                <c:pt idx="13417" formatCode="#,##0.0">
                  <c:v>8256.8114032289195</c:v>
                </c:pt>
                <c:pt idx="13418" formatCode="#,##0.0">
                  <c:v>12756.3764087086</c:v>
                </c:pt>
                <c:pt idx="13419" formatCode="#,##0.0">
                  <c:v>16129.300819239101</c:v>
                </c:pt>
                <c:pt idx="13420" formatCode="#,##0.0">
                  <c:v>9601.1520680929407</c:v>
                </c:pt>
                <c:pt idx="13421" formatCode="#,##0.0">
                  <c:v>8210.2196084692605</c:v>
                </c:pt>
                <c:pt idx="13422" formatCode="#,##0.0">
                  <c:v>17679.297634536299</c:v>
                </c:pt>
                <c:pt idx="13423" formatCode="#,##0.0">
                  <c:v>13461.175643181599</c:v>
                </c:pt>
                <c:pt idx="13424" formatCode="#,##0.0">
                  <c:v>22399.564844543402</c:v>
                </c:pt>
                <c:pt idx="13425" formatCode="#,##0.0">
                  <c:v>8789.9505869056302</c:v>
                </c:pt>
                <c:pt idx="13426" formatCode="#,##0.0">
                  <c:v>11309.0889773988</c:v>
                </c:pt>
                <c:pt idx="13427" formatCode="#,##0.0">
                  <c:v>9638.7009250709307</c:v>
                </c:pt>
                <c:pt idx="13428" formatCode="#,##0.0">
                  <c:v>11566.715275932</c:v>
                </c:pt>
                <c:pt idx="13429" formatCode="#,##0.0">
                  <c:v>16835.362022913901</c:v>
                </c:pt>
                <c:pt idx="13430" formatCode="#,##0.0">
                  <c:v>8707.7467383507192</c:v>
                </c:pt>
                <c:pt idx="13431" formatCode="#,##0.0">
                  <c:v>14554.215593192001</c:v>
                </c:pt>
                <c:pt idx="13432" formatCode="#,##0.0">
                  <c:v>14181.857611977401</c:v>
                </c:pt>
                <c:pt idx="13433" formatCode="#,##0.0">
                  <c:v>15754.013277104201</c:v>
                </c:pt>
                <c:pt idx="13434" formatCode="#,##0.0">
                  <c:v>10390.9924279968</c:v>
                </c:pt>
                <c:pt idx="13435" formatCode="#,##0.0">
                  <c:v>8259.9209331531001</c:v>
                </c:pt>
                <c:pt idx="13436" formatCode="#,##0.0">
                  <c:v>11634.9174257139</c:v>
                </c:pt>
                <c:pt idx="13437" formatCode="#,##0.0">
                  <c:v>8566.2285099693399</c:v>
                </c:pt>
                <c:pt idx="13438" formatCode="#,##0.0">
                  <c:v>10618.8898713336</c:v>
                </c:pt>
                <c:pt idx="13439" formatCode="#,##0.0">
                  <c:v>9150.3363511379903</c:v>
                </c:pt>
                <c:pt idx="13440" formatCode="#,##0.0">
                  <c:v>13447.4021838235</c:v>
                </c:pt>
                <c:pt idx="13441" formatCode="#,##0.0">
                  <c:v>15007.3440773728</c:v>
                </c:pt>
                <c:pt idx="13442" formatCode="#,##0.0">
                  <c:v>11298.970010310701</c:v>
                </c:pt>
                <c:pt idx="13443" formatCode="#,##0.0">
                  <c:v>8933.6736045276102</c:v>
                </c:pt>
                <c:pt idx="13444" formatCode="#,##0.0">
                  <c:v>9603.7447622263207</c:v>
                </c:pt>
                <c:pt idx="13445" formatCode="#,##0.0">
                  <c:v>8602.1141804576091</c:v>
                </c:pt>
                <c:pt idx="13446" formatCode="#,##0.0">
                  <c:v>8378.3565550575895</c:v>
                </c:pt>
                <c:pt idx="13447" formatCode="#,##0.0">
                  <c:v>8624.0992829575098</c:v>
                </c:pt>
                <c:pt idx="13448" formatCode="#,##0.0">
                  <c:v>9224.7172258824194</c:v>
                </c:pt>
                <c:pt idx="13449" formatCode="#,##0.0">
                  <c:v>10953.1865809092</c:v>
                </c:pt>
                <c:pt idx="13450" formatCode="#,##0.0">
                  <c:v>8412.1529334344195</c:v>
                </c:pt>
                <c:pt idx="13451" formatCode="#,##0.0">
                  <c:v>10436.7744252469</c:v>
                </c:pt>
                <c:pt idx="13452" formatCode="#,##0.0">
                  <c:v>11343.8477588679</c:v>
                </c:pt>
                <c:pt idx="13453" formatCode="#,##0.0">
                  <c:v>8714.2813387932893</c:v>
                </c:pt>
                <c:pt idx="13454" formatCode="#,##0.0">
                  <c:v>9561.6869053237006</c:v>
                </c:pt>
                <c:pt idx="13455" formatCode="#,##0.0">
                  <c:v>9704.9037238386609</c:v>
                </c:pt>
                <c:pt idx="13456" formatCode="#,##0.0">
                  <c:v>9687.3599197718595</c:v>
                </c:pt>
                <c:pt idx="13457" formatCode="#,##0.0">
                  <c:v>8342.7712035596996</c:v>
                </c:pt>
                <c:pt idx="13458" formatCode="#,##0.0">
                  <c:v>11314.6625032312</c:v>
                </c:pt>
                <c:pt idx="13459" formatCode="#,##0.0">
                  <c:v>9763.5975388350307</c:v>
                </c:pt>
                <c:pt idx="13460" formatCode="#,##0.0">
                  <c:v>10712.318727759701</c:v>
                </c:pt>
                <c:pt idx="13461" formatCode="#,##0.0">
                  <c:v>10503.507418475099</c:v>
                </c:pt>
                <c:pt idx="13462" formatCode="#,##0.0">
                  <c:v>8310.3140156190002</c:v>
                </c:pt>
                <c:pt idx="13463" formatCode="#,##0.0">
                  <c:v>8379.9731928703095</c:v>
                </c:pt>
                <c:pt idx="13464" formatCode="#,##0.0">
                  <c:v>9755.4754928858802</c:v>
                </c:pt>
                <c:pt idx="13465" formatCode="#,##0.0">
                  <c:v>8898.0791902200108</c:v>
                </c:pt>
                <c:pt idx="13466" formatCode="#,##0.0">
                  <c:v>11686.445311073699</c:v>
                </c:pt>
                <c:pt idx="13467" formatCode="#,##0.0">
                  <c:v>8665.7665103639501</c:v>
                </c:pt>
                <c:pt idx="13468" formatCode="#,##0.0">
                  <c:v>8833.8554017904407</c:v>
                </c:pt>
                <c:pt idx="13469" formatCode="#,##0.0">
                  <c:v>9776.1440540890108</c:v>
                </c:pt>
                <c:pt idx="13470" formatCode="#,##0.0">
                  <c:v>9347.21820950644</c:v>
                </c:pt>
                <c:pt idx="13471" formatCode="#,##0.0">
                  <c:v>8645.4008813362507</c:v>
                </c:pt>
                <c:pt idx="13472" formatCode="#,##0.0">
                  <c:v>19089.608099374302</c:v>
                </c:pt>
                <c:pt idx="13473" formatCode="#,##0.0">
                  <c:v>8631.5955461885496</c:v>
                </c:pt>
                <c:pt idx="13474" formatCode="#,##0.0">
                  <c:v>12492.598019069301</c:v>
                </c:pt>
                <c:pt idx="13475" formatCode="#,##0.0">
                  <c:v>11359.8550728306</c:v>
                </c:pt>
                <c:pt idx="13476" formatCode="#,##0.0">
                  <c:v>13311.1550339361</c:v>
                </c:pt>
                <c:pt idx="13477" formatCode="#,##0.0">
                  <c:v>8834.7297842032203</c:v>
                </c:pt>
                <c:pt idx="13478" formatCode="#,##0.0">
                  <c:v>12808.6214974506</c:v>
                </c:pt>
                <c:pt idx="13479" formatCode="#,##0.0">
                  <c:v>9616.2576844663599</c:v>
                </c:pt>
                <c:pt idx="13480" formatCode="#,##0.0">
                  <c:v>18122.385492623998</c:v>
                </c:pt>
                <c:pt idx="13481" formatCode="#,##0.0">
                  <c:v>9101.0180824353392</c:v>
                </c:pt>
                <c:pt idx="13482" formatCode="#,##0.0">
                  <c:v>9524.0596927543302</c:v>
                </c:pt>
                <c:pt idx="13483" formatCode="#,##0.0">
                  <c:v>10027.212088234901</c:v>
                </c:pt>
                <c:pt idx="13484" formatCode="#,##0.0">
                  <c:v>8198.4725771893809</c:v>
                </c:pt>
                <c:pt idx="13485" formatCode="#,##0.0">
                  <c:v>8416.5019785353597</c:v>
                </c:pt>
                <c:pt idx="13486" formatCode="#,##0.0">
                  <c:v>12558.8833413631</c:v>
                </c:pt>
                <c:pt idx="13487" formatCode="#,##0.0">
                  <c:v>10498.262681738201</c:v>
                </c:pt>
                <c:pt idx="13488" formatCode="#,##0.0">
                  <c:v>8563.3467839408404</c:v>
                </c:pt>
                <c:pt idx="13489" formatCode="#,##0.0">
                  <c:v>8311.57835754386</c:v>
                </c:pt>
                <c:pt idx="13490" formatCode="#,##0.0">
                  <c:v>10351.6256577368</c:v>
                </c:pt>
                <c:pt idx="13491" formatCode="#,##0.0">
                  <c:v>8616.7191988200193</c:v>
                </c:pt>
                <c:pt idx="13492" formatCode="#,##0.0">
                  <c:v>9707.4380825830594</c:v>
                </c:pt>
                <c:pt idx="13493" formatCode="#,##0.0">
                  <c:v>14387.336158632599</c:v>
                </c:pt>
                <c:pt idx="13494" formatCode="#,##0.0">
                  <c:v>10816.603774581899</c:v>
                </c:pt>
                <c:pt idx="13495" formatCode="#,##0.0">
                  <c:v>13907.2597389107</c:v>
                </c:pt>
                <c:pt idx="13496" formatCode="#,##0.0">
                  <c:v>9588.2264508971093</c:v>
                </c:pt>
                <c:pt idx="13497" formatCode="#,##0.0">
                  <c:v>10244.2803960744</c:v>
                </c:pt>
                <c:pt idx="13498" formatCode="#,##0.0">
                  <c:v>10858.6962836074</c:v>
                </c:pt>
                <c:pt idx="13499" formatCode="#,##0.0">
                  <c:v>9706.2985825114101</c:v>
                </c:pt>
                <c:pt idx="13500" formatCode="#,##0.0">
                  <c:v>9797.8273860928202</c:v>
                </c:pt>
                <c:pt idx="13501" formatCode="#,##0.0">
                  <c:v>13472.2597912855</c:v>
                </c:pt>
                <c:pt idx="13502" formatCode="#,##0.0">
                  <c:v>12371.1913881416</c:v>
                </c:pt>
                <c:pt idx="13503" formatCode="#,##0.0">
                  <c:v>10108.0130877715</c:v>
                </c:pt>
                <c:pt idx="13504" formatCode="#,##0.0">
                  <c:v>8446.8438139055197</c:v>
                </c:pt>
                <c:pt idx="13505" formatCode="#,##0.0">
                  <c:v>8367.5011473912109</c:v>
                </c:pt>
                <c:pt idx="13506" formatCode="#,##0.0">
                  <c:v>9182.5982853584301</c:v>
                </c:pt>
                <c:pt idx="13507" formatCode="#,##0.0">
                  <c:v>8404.44518407133</c:v>
                </c:pt>
                <c:pt idx="13508" formatCode="#,##0.0">
                  <c:v>8565.8577572243703</c:v>
                </c:pt>
                <c:pt idx="13509" formatCode="#,##0.0">
                  <c:v>9976.5741277958696</c:v>
                </c:pt>
                <c:pt idx="13510" formatCode="#,##0.0">
                  <c:v>8467.1880421415299</c:v>
                </c:pt>
                <c:pt idx="13511" formatCode="#,##0.0">
                  <c:v>10125.9935938496</c:v>
                </c:pt>
                <c:pt idx="13512" formatCode="#,##0.0">
                  <c:v>10048.902919411699</c:v>
                </c:pt>
                <c:pt idx="13513" formatCode="#,##0.0">
                  <c:v>9887.6048625849398</c:v>
                </c:pt>
                <c:pt idx="13514" formatCode="#,##0.0">
                  <c:v>14055.1321081196</c:v>
                </c:pt>
                <c:pt idx="13515" formatCode="#,##0.0">
                  <c:v>11487.2450695484</c:v>
                </c:pt>
                <c:pt idx="13516" formatCode="#,##0.0">
                  <c:v>8618.3411343876505</c:v>
                </c:pt>
                <c:pt idx="13517" formatCode="#,##0.0">
                  <c:v>10684.2582189965</c:v>
                </c:pt>
                <c:pt idx="13518" formatCode="#,##0.0">
                  <c:v>9658.6953065989292</c:v>
                </c:pt>
                <c:pt idx="13519" formatCode="#,##0.0">
                  <c:v>8376.3270734609396</c:v>
                </c:pt>
                <c:pt idx="13520" formatCode="#,##0.0">
                  <c:v>9399.8119172447405</c:v>
                </c:pt>
                <c:pt idx="13521" formatCode="#,##0.0">
                  <c:v>13942.9898390742</c:v>
                </c:pt>
                <c:pt idx="13522" formatCode="#,##0.0">
                  <c:v>9916.8745606091707</c:v>
                </c:pt>
                <c:pt idx="13523" formatCode="#,##0.0">
                  <c:v>8717.21324669151</c:v>
                </c:pt>
                <c:pt idx="13524" formatCode="#,##0.0">
                  <c:v>11252.068938832401</c:v>
                </c:pt>
                <c:pt idx="13525" formatCode="#,##0.0">
                  <c:v>9296.5770680008809</c:v>
                </c:pt>
                <c:pt idx="13526" formatCode="#,##0.0">
                  <c:v>9025.1854449426901</c:v>
                </c:pt>
                <c:pt idx="13527" formatCode="#,##0.0">
                  <c:v>12183.187209125101</c:v>
                </c:pt>
                <c:pt idx="13528" formatCode="#,##0.0">
                  <c:v>8226.9965737717503</c:v>
                </c:pt>
                <c:pt idx="13529" formatCode="#,##0.0">
                  <c:v>9388.2606805329997</c:v>
                </c:pt>
                <c:pt idx="13530" formatCode="#,##0.0">
                  <c:v>12356.2368780285</c:v>
                </c:pt>
                <c:pt idx="13531" formatCode="#,##0.0">
                  <c:v>9602.0876847354193</c:v>
                </c:pt>
                <c:pt idx="13532" formatCode="#,##0.0">
                  <c:v>10019.0471356872</c:v>
                </c:pt>
                <c:pt idx="13533" formatCode="#,##0.0">
                  <c:v>12676.967542210599</c:v>
                </c:pt>
                <c:pt idx="13534" formatCode="#,##0.0">
                  <c:v>8246.2428744147292</c:v>
                </c:pt>
                <c:pt idx="13535" formatCode="#,##0.0">
                  <c:v>9609.4198990491604</c:v>
                </c:pt>
                <c:pt idx="13536" formatCode="#,##0.0">
                  <c:v>10393.6094300803</c:v>
                </c:pt>
                <c:pt idx="13537" formatCode="#,##0.0">
                  <c:v>10699.387046075401</c:v>
                </c:pt>
                <c:pt idx="13538" formatCode="#,##0.0">
                  <c:v>12440.9910349443</c:v>
                </c:pt>
                <c:pt idx="13539" formatCode="#,##0.0">
                  <c:v>9821.2936679345003</c:v>
                </c:pt>
                <c:pt idx="13540" formatCode="#,##0.0">
                  <c:v>11941.268796022699</c:v>
                </c:pt>
                <c:pt idx="13541" formatCode="#,##0.0">
                  <c:v>12026.5751724613</c:v>
                </c:pt>
                <c:pt idx="13542" formatCode="#,##0.0">
                  <c:v>12003.461019368</c:v>
                </c:pt>
                <c:pt idx="13543" formatCode="#,##0.0">
                  <c:v>8323.7321968925298</c:v>
                </c:pt>
                <c:pt idx="13544" formatCode="#,##0.0">
                  <c:v>8773.9479338745095</c:v>
                </c:pt>
                <c:pt idx="13545" formatCode="#,##0.0">
                  <c:v>12395.7907176725</c:v>
                </c:pt>
                <c:pt idx="13546" formatCode="#,##0.0">
                  <c:v>15210.5544391728</c:v>
                </c:pt>
                <c:pt idx="13547" formatCode="#,##0.0">
                  <c:v>9156.7049826441107</c:v>
                </c:pt>
                <c:pt idx="13548" formatCode="#,##0.0">
                  <c:v>8541.9580154989399</c:v>
                </c:pt>
                <c:pt idx="13549" formatCode="#,##0.0">
                  <c:v>10002.061310639099</c:v>
                </c:pt>
                <c:pt idx="13550" formatCode="#,##0.0">
                  <c:v>9061.8642621183208</c:v>
                </c:pt>
                <c:pt idx="13551" formatCode="#,##0.0">
                  <c:v>10188.3182266372</c:v>
                </c:pt>
                <c:pt idx="13552" formatCode="#,##0.0">
                  <c:v>10098.070087077</c:v>
                </c:pt>
                <c:pt idx="13553" formatCode="#,##0.0">
                  <c:v>23147.039315280901</c:v>
                </c:pt>
                <c:pt idx="13554" formatCode="#,##0.0">
                  <c:v>13355.269878539601</c:v>
                </c:pt>
                <c:pt idx="13555" formatCode="#,##0.0">
                  <c:v>10328.264126018599</c:v>
                </c:pt>
                <c:pt idx="13556" formatCode="#,##0.0">
                  <c:v>15750.284543555799</c:v>
                </c:pt>
                <c:pt idx="13557" formatCode="#,##0.0">
                  <c:v>8385.36305547134</c:v>
                </c:pt>
                <c:pt idx="13558" formatCode="#,##0.0">
                  <c:v>10725.056630728501</c:v>
                </c:pt>
                <c:pt idx="13559" formatCode="#,##0.0">
                  <c:v>8355.3309452651301</c:v>
                </c:pt>
                <c:pt idx="13560" formatCode="#,##0.0">
                  <c:v>8272.0043386483994</c:v>
                </c:pt>
                <c:pt idx="13561" formatCode="#,##0.0">
                  <c:v>12480.3893630784</c:v>
                </c:pt>
                <c:pt idx="13562" formatCode="#,##0.0">
                  <c:v>8787.7446615573299</c:v>
                </c:pt>
                <c:pt idx="13563" formatCode="#,##0.0">
                  <c:v>14131.6867537002</c:v>
                </c:pt>
                <c:pt idx="13564" formatCode="#,##0.0">
                  <c:v>12340.510654645601</c:v>
                </c:pt>
                <c:pt idx="13565" formatCode="#,##0.0">
                  <c:v>12339.285987474899</c:v>
                </c:pt>
                <c:pt idx="13566" formatCode="#,##0.0">
                  <c:v>10413.6910973266</c:v>
                </c:pt>
                <c:pt idx="13567" formatCode="#,##0.0">
                  <c:v>15565.447441620699</c:v>
                </c:pt>
                <c:pt idx="13568" formatCode="#,##0.0">
                  <c:v>8417.4377093831499</c:v>
                </c:pt>
                <c:pt idx="13569" formatCode="#,##0.0">
                  <c:v>10242.75861255</c:v>
                </c:pt>
                <c:pt idx="13570" formatCode="#,##0.0">
                  <c:v>11043.8557053226</c:v>
                </c:pt>
                <c:pt idx="13571" formatCode="#,##0.0">
                  <c:v>15287.9996290912</c:v>
                </c:pt>
                <c:pt idx="13572" formatCode="#,##0.0">
                  <c:v>10231.1636509813</c:v>
                </c:pt>
                <c:pt idx="13573" formatCode="#,##0.0">
                  <c:v>8984.7261586390305</c:v>
                </c:pt>
                <c:pt idx="13574" formatCode="#,##0.0">
                  <c:v>12053.5990671938</c:v>
                </c:pt>
                <c:pt idx="13575" formatCode="#,##0.0">
                  <c:v>13831.8140339696</c:v>
                </c:pt>
                <c:pt idx="13576" formatCode="#,##0.0">
                  <c:v>9857.9877495788005</c:v>
                </c:pt>
                <c:pt idx="13577" formatCode="#,##0.0">
                  <c:v>8198.7781262437293</c:v>
                </c:pt>
                <c:pt idx="13578" formatCode="#,##0.0">
                  <c:v>13663.7325008762</c:v>
                </c:pt>
                <c:pt idx="13579" formatCode="#,##0.0">
                  <c:v>12732.7187776383</c:v>
                </c:pt>
                <c:pt idx="13580" formatCode="#,##0.0">
                  <c:v>9855.1038177549708</c:v>
                </c:pt>
                <c:pt idx="13581" formatCode="#,##0.0">
                  <c:v>15094.9583903321</c:v>
                </c:pt>
                <c:pt idx="13582" formatCode="#,##0.0">
                  <c:v>15857.9428398938</c:v>
                </c:pt>
                <c:pt idx="13583" formatCode="#,##0.0">
                  <c:v>8633.17590280281</c:v>
                </c:pt>
                <c:pt idx="13584" formatCode="#,##0.0">
                  <c:v>11461.958549462201</c:v>
                </c:pt>
                <c:pt idx="13585" formatCode="#,##0.0">
                  <c:v>14561.3908534737</c:v>
                </c:pt>
                <c:pt idx="13586" formatCode="#,##0.0">
                  <c:v>13248.8570624691</c:v>
                </c:pt>
                <c:pt idx="13587" formatCode="#,##0.0">
                  <c:v>9526.9293836804209</c:v>
                </c:pt>
                <c:pt idx="13588" formatCode="#,##0.0">
                  <c:v>13735.0567963999</c:v>
                </c:pt>
                <c:pt idx="13589" formatCode="#,##0.0">
                  <c:v>12203.0761486253</c:v>
                </c:pt>
                <c:pt idx="13590" formatCode="#,##0.0">
                  <c:v>17497.136791231598</c:v>
                </c:pt>
                <c:pt idx="13591" formatCode="#,##0.0">
                  <c:v>14676.2304360329</c:v>
                </c:pt>
                <c:pt idx="13592" formatCode="#,##0.0">
                  <c:v>9960.5684024304592</c:v>
                </c:pt>
                <c:pt idx="13593" formatCode="#,##0.0">
                  <c:v>9322.9638497952401</c:v>
                </c:pt>
                <c:pt idx="13594" formatCode="#,##0.0">
                  <c:v>12592.6027771637</c:v>
                </c:pt>
                <c:pt idx="13595" formatCode="#,##0.0">
                  <c:v>10186.9655974499</c:v>
                </c:pt>
                <c:pt idx="13596" formatCode="#,##0.0">
                  <c:v>12124.8310292354</c:v>
                </c:pt>
                <c:pt idx="13597" formatCode="#,##0.0">
                  <c:v>8638.8496577269398</c:v>
                </c:pt>
                <c:pt idx="13598" formatCode="#,##0.0">
                  <c:v>12708.1232232974</c:v>
                </c:pt>
                <c:pt idx="13599" formatCode="#,##0.0">
                  <c:v>17055.6338382787</c:v>
                </c:pt>
                <c:pt idx="13600" formatCode="#,##0.0">
                  <c:v>8724.28964565959</c:v>
                </c:pt>
                <c:pt idx="13601" formatCode="#,##0.0">
                  <c:v>9485.9450347860693</c:v>
                </c:pt>
                <c:pt idx="13602" formatCode="#,##0.0">
                  <c:v>9888.9354869343897</c:v>
                </c:pt>
                <c:pt idx="13603" formatCode="#,##0.0">
                  <c:v>10357.2264656389</c:v>
                </c:pt>
                <c:pt idx="13604" formatCode="#,##0.0">
                  <c:v>8467.37727768888</c:v>
                </c:pt>
                <c:pt idx="13605" formatCode="#,##0.0">
                  <c:v>8863.9688825351295</c:v>
                </c:pt>
                <c:pt idx="13606" formatCode="#,##0.0">
                  <c:v>8286.5326478853003</c:v>
                </c:pt>
                <c:pt idx="13607" formatCode="#,##0.0">
                  <c:v>8513.0892965045095</c:v>
                </c:pt>
                <c:pt idx="13608" formatCode="#,##0.0">
                  <c:v>8573.2666815514694</c:v>
                </c:pt>
                <c:pt idx="13609" formatCode="#,##0.0">
                  <c:v>9194.4488472981393</c:v>
                </c:pt>
                <c:pt idx="13610" formatCode="#,##0.0">
                  <c:v>11363.608666370799</c:v>
                </c:pt>
                <c:pt idx="13611" formatCode="#,##0.0">
                  <c:v>10528.4440111352</c:v>
                </c:pt>
                <c:pt idx="13612" formatCode="#,##0.0">
                  <c:v>9197.6831892277605</c:v>
                </c:pt>
                <c:pt idx="13613" formatCode="#,##0.0">
                  <c:v>11018.5485758015</c:v>
                </c:pt>
                <c:pt idx="13614" formatCode="#,##0.0">
                  <c:v>9172.1628864511295</c:v>
                </c:pt>
                <c:pt idx="13615" formatCode="#,##0.0">
                  <c:v>13013.4744086926</c:v>
                </c:pt>
                <c:pt idx="13616" formatCode="#,##0.0">
                  <c:v>10177.5439626235</c:v>
                </c:pt>
                <c:pt idx="13617" formatCode="#,##0.0">
                  <c:v>14262.6522654813</c:v>
                </c:pt>
                <c:pt idx="13618" formatCode="#,##0.0">
                  <c:v>11026.2573652111</c:v>
                </c:pt>
                <c:pt idx="13619" formatCode="#,##0.0">
                  <c:v>12068.180588700199</c:v>
                </c:pt>
                <c:pt idx="13620" formatCode="#,##0.0">
                  <c:v>9040.9886244933004</c:v>
                </c:pt>
                <c:pt idx="13621" formatCode="#,##0.0">
                  <c:v>10969.326486026701</c:v>
                </c:pt>
                <c:pt idx="13622" formatCode="#,##0.0">
                  <c:v>10535.207197416299</c:v>
                </c:pt>
                <c:pt idx="13623" formatCode="#,##0.0">
                  <c:v>8307.7265674533901</c:v>
                </c:pt>
                <c:pt idx="13624" formatCode="#,##0.0">
                  <c:v>8916.9129827966299</c:v>
                </c:pt>
                <c:pt idx="13625" formatCode="#,##0.0">
                  <c:v>17250.310992716801</c:v>
                </c:pt>
                <c:pt idx="13626" formatCode="#,##0.0">
                  <c:v>21400.350073531201</c:v>
                </c:pt>
                <c:pt idx="13627" formatCode="#,##0.0">
                  <c:v>11554.397398466201</c:v>
                </c:pt>
                <c:pt idx="13628" formatCode="#,##0.0">
                  <c:v>9762.3434721528192</c:v>
                </c:pt>
                <c:pt idx="13629" formatCode="#,##0.0">
                  <c:v>14770.606403986299</c:v>
                </c:pt>
                <c:pt idx="13630" formatCode="#,##0.0">
                  <c:v>9918.2279554240904</c:v>
                </c:pt>
                <c:pt idx="13631" formatCode="#,##0.0">
                  <c:v>15758.768763079201</c:v>
                </c:pt>
                <c:pt idx="13632" formatCode="#,##0.0">
                  <c:v>10641.5705821352</c:v>
                </c:pt>
                <c:pt idx="13633" formatCode="#,##0.0">
                  <c:v>15458.3658113902</c:v>
                </c:pt>
                <c:pt idx="13634" formatCode="#,##0.0">
                  <c:v>9480.1846063309895</c:v>
                </c:pt>
                <c:pt idx="13635" formatCode="#,##0.0">
                  <c:v>12036.0854466124</c:v>
                </c:pt>
                <c:pt idx="13636" formatCode="#,##0.0">
                  <c:v>14856.6081403727</c:v>
                </c:pt>
                <c:pt idx="13637" formatCode="#,##0.0">
                  <c:v>9430.7898282789592</c:v>
                </c:pt>
                <c:pt idx="13638" formatCode="#,##0.0">
                  <c:v>12866.649446964901</c:v>
                </c:pt>
                <c:pt idx="13639" formatCode="#,##0.0">
                  <c:v>9678.73026927305</c:v>
                </c:pt>
                <c:pt idx="13640" formatCode="#,##0.0">
                  <c:v>8615.5083058580203</c:v>
                </c:pt>
                <c:pt idx="13641" formatCode="#,##0.0">
                  <c:v>8339.7616606311003</c:v>
                </c:pt>
                <c:pt idx="13642" formatCode="#,##0.0">
                  <c:v>8770.8174736604997</c:v>
                </c:pt>
                <c:pt idx="13643" formatCode="#,##0.0">
                  <c:v>9409.4028844485401</c:v>
                </c:pt>
                <c:pt idx="13644" formatCode="#,##0.0">
                  <c:v>9327.9809203138302</c:v>
                </c:pt>
                <c:pt idx="13645" formatCode="#,##0.0">
                  <c:v>12940.9784456875</c:v>
                </c:pt>
                <c:pt idx="13646" formatCode="#,##0.0">
                  <c:v>8932.8805732845194</c:v>
                </c:pt>
                <c:pt idx="13647" formatCode="#,##0.0">
                  <c:v>13726.9477372606</c:v>
                </c:pt>
                <c:pt idx="13648" formatCode="#,##0.0">
                  <c:v>15593.863115747699</c:v>
                </c:pt>
                <c:pt idx="13649" formatCode="#,##0.0">
                  <c:v>14211.7106150864</c:v>
                </c:pt>
                <c:pt idx="13650" formatCode="#,##0.0">
                  <c:v>14320.1902986392</c:v>
                </c:pt>
                <c:pt idx="13651" formatCode="#,##0.0">
                  <c:v>9288.8122368786499</c:v>
                </c:pt>
                <c:pt idx="13652" formatCode="#,##0.0">
                  <c:v>9195.0381484732807</c:v>
                </c:pt>
                <c:pt idx="13653" formatCode="#,##0.0">
                  <c:v>11934.9124522367</c:v>
                </c:pt>
                <c:pt idx="13654" formatCode="#,##0.0">
                  <c:v>9730.3423928442699</c:v>
                </c:pt>
                <c:pt idx="13655" formatCode="#,##0.0">
                  <c:v>10565.173213325899</c:v>
                </c:pt>
                <c:pt idx="13656" formatCode="#,##0.0">
                  <c:v>9141.4827094823504</c:v>
                </c:pt>
                <c:pt idx="13657" formatCode="#,##0.0">
                  <c:v>9401.3059440802299</c:v>
                </c:pt>
                <c:pt idx="13658" formatCode="#,##0.0">
                  <c:v>8461.01986879793</c:v>
                </c:pt>
                <c:pt idx="13659" formatCode="#,##0.0">
                  <c:v>8321.5962217807191</c:v>
                </c:pt>
                <c:pt idx="13660" formatCode="#,##0.0">
                  <c:v>12666.8029458161</c:v>
                </c:pt>
                <c:pt idx="13661" formatCode="#,##0.0">
                  <c:v>9984.8120750574399</c:v>
                </c:pt>
                <c:pt idx="13662" formatCode="#,##0.0">
                  <c:v>8353.2898077779591</c:v>
                </c:pt>
                <c:pt idx="13663" formatCode="#,##0.0">
                  <c:v>11158.8670481643</c:v>
                </c:pt>
                <c:pt idx="13664" formatCode="#,##0.0">
                  <c:v>11589.4498838688</c:v>
                </c:pt>
                <c:pt idx="13665" formatCode="#,##0.0">
                  <c:v>15337.575331178999</c:v>
                </c:pt>
                <c:pt idx="13666" formatCode="#,##0.0">
                  <c:v>14309.465372345499</c:v>
                </c:pt>
                <c:pt idx="13667" formatCode="#,##0.0">
                  <c:v>9775.5418483407193</c:v>
                </c:pt>
                <c:pt idx="13668" formatCode="#,##0.0">
                  <c:v>8170.1317828506699</c:v>
                </c:pt>
                <c:pt idx="13669" formatCode="#,##0.0">
                  <c:v>10853.7430666826</c:v>
                </c:pt>
                <c:pt idx="13670" formatCode="#,##0.0">
                  <c:v>8689.8355615486198</c:v>
                </c:pt>
                <c:pt idx="13671" formatCode="#,##0.0">
                  <c:v>8223.1328130804905</c:v>
                </c:pt>
                <c:pt idx="13672" formatCode="#,##0.0">
                  <c:v>10492.199971722401</c:v>
                </c:pt>
                <c:pt idx="13673" formatCode="#,##0.0">
                  <c:v>9464.9700412626207</c:v>
                </c:pt>
                <c:pt idx="13674" formatCode="#,##0.0">
                  <c:v>15749.420902351399</c:v>
                </c:pt>
                <c:pt idx="13675" formatCode="#,##0.0">
                  <c:v>9972.3958125565805</c:v>
                </c:pt>
                <c:pt idx="13676" formatCode="#,##0.0">
                  <c:v>10764.966743837</c:v>
                </c:pt>
                <c:pt idx="13677" formatCode="#,##0.0">
                  <c:v>11117.434511970199</c:v>
                </c:pt>
                <c:pt idx="13678" formatCode="#,##0.0">
                  <c:v>8312.6031183502892</c:v>
                </c:pt>
                <c:pt idx="13679" formatCode="#,##0.0">
                  <c:v>10541.8135972046</c:v>
                </c:pt>
                <c:pt idx="13680" formatCode="#,##0.0">
                  <c:v>11447.137400314799</c:v>
                </c:pt>
                <c:pt idx="13681" formatCode="#,##0.0">
                  <c:v>9292.6959366532501</c:v>
                </c:pt>
                <c:pt idx="13682" formatCode="#,##0.0">
                  <c:v>9636.7352478731791</c:v>
                </c:pt>
                <c:pt idx="13683" formatCode="#,##0.0">
                  <c:v>11581.8434226728</c:v>
                </c:pt>
                <c:pt idx="13684" formatCode="#,##0.0">
                  <c:v>8874.7821598401206</c:v>
                </c:pt>
                <c:pt idx="13685" formatCode="#,##0.0">
                  <c:v>8193.7056198046994</c:v>
                </c:pt>
                <c:pt idx="13686" formatCode="#,##0.0">
                  <c:v>9016.1242220334407</c:v>
                </c:pt>
                <c:pt idx="13687" formatCode="#,##0.0">
                  <c:v>11147.472402970299</c:v>
                </c:pt>
                <c:pt idx="13688" formatCode="#,##0.0">
                  <c:v>11256.772339491499</c:v>
                </c:pt>
                <c:pt idx="13689" formatCode="#,##0.0">
                  <c:v>11219.0034894358</c:v>
                </c:pt>
                <c:pt idx="13690" formatCode="#,##0.0">
                  <c:v>8364.3549481948703</c:v>
                </c:pt>
                <c:pt idx="13691" formatCode="#,##0.0">
                  <c:v>10363.2397119421</c:v>
                </c:pt>
                <c:pt idx="13692" formatCode="#,##0.0">
                  <c:v>14406.1647939995</c:v>
                </c:pt>
                <c:pt idx="13693" formatCode="#,##0.0">
                  <c:v>9589.5694947684206</c:v>
                </c:pt>
                <c:pt idx="13694" formatCode="#,##0.0">
                  <c:v>11484.431069258901</c:v>
                </c:pt>
                <c:pt idx="13695" formatCode="#,##0.0">
                  <c:v>8373.3224413862099</c:v>
                </c:pt>
                <c:pt idx="13696" formatCode="#,##0.0">
                  <c:v>8779.2163027715997</c:v>
                </c:pt>
                <c:pt idx="13697" formatCode="#,##0.0">
                  <c:v>9752.1446540091692</c:v>
                </c:pt>
                <c:pt idx="13698" formatCode="#,##0.0">
                  <c:v>9157.9234546620792</c:v>
                </c:pt>
                <c:pt idx="13699" formatCode="#,##0.0">
                  <c:v>16138.602290384601</c:v>
                </c:pt>
                <c:pt idx="13700" formatCode="#,##0.0">
                  <c:v>9758.8147981962593</c:v>
                </c:pt>
                <c:pt idx="13701" formatCode="#,##0.0">
                  <c:v>9203.1912008913896</c:v>
                </c:pt>
                <c:pt idx="13702" formatCode="#,##0.0">
                  <c:v>9024.7466211297997</c:v>
                </c:pt>
                <c:pt idx="13703" formatCode="#,##0.0">
                  <c:v>8958.05465098065</c:v>
                </c:pt>
                <c:pt idx="13704" formatCode="#,##0.0">
                  <c:v>8953.5218876458803</c:v>
                </c:pt>
                <c:pt idx="13705" formatCode="#,##0.0">
                  <c:v>8353.9718169316693</c:v>
                </c:pt>
                <c:pt idx="13706" formatCode="#,##0.0">
                  <c:v>13625.2194229992</c:v>
                </c:pt>
                <c:pt idx="13707" formatCode="#,##0.0">
                  <c:v>11237.737851329401</c:v>
                </c:pt>
                <c:pt idx="13708" formatCode="#,##0.0">
                  <c:v>27685.410117458199</c:v>
                </c:pt>
                <c:pt idx="13709" formatCode="#,##0.0">
                  <c:v>10046.0941606987</c:v>
                </c:pt>
                <c:pt idx="13710" formatCode="#,##0.0">
                  <c:v>9555.9082287128404</c:v>
                </c:pt>
                <c:pt idx="13711" formatCode="#,##0.0">
                  <c:v>9128.0069577936301</c:v>
                </c:pt>
                <c:pt idx="13712" formatCode="#,##0.0">
                  <c:v>9411.9743777002095</c:v>
                </c:pt>
                <c:pt idx="13713" formatCode="#,##0.0">
                  <c:v>8503.0655542618606</c:v>
                </c:pt>
                <c:pt idx="13714" formatCode="#,##0.0">
                  <c:v>9687.1392987089293</c:v>
                </c:pt>
                <c:pt idx="13715" formatCode="#,##0.0">
                  <c:v>8584.9950769052903</c:v>
                </c:pt>
                <c:pt idx="13716" formatCode="#,##0.0">
                  <c:v>8811.2376556034396</c:v>
                </c:pt>
                <c:pt idx="13717" formatCode="#,##0.0">
                  <c:v>8455.9649433328104</c:v>
                </c:pt>
                <c:pt idx="13718" formatCode="#,##0.0">
                  <c:v>8269.0383060221702</c:v>
                </c:pt>
                <c:pt idx="13719" formatCode="#,##0.0">
                  <c:v>10012.263938682199</c:v>
                </c:pt>
                <c:pt idx="13720" formatCode="#,##0.0">
                  <c:v>10187.1739273161</c:v>
                </c:pt>
                <c:pt idx="13721" formatCode="#,##0.0">
                  <c:v>12509.532526651599</c:v>
                </c:pt>
                <c:pt idx="13722" formatCode="#,##0.0">
                  <c:v>8748.0800112454308</c:v>
                </c:pt>
                <c:pt idx="13723" formatCode="#,##0.0">
                  <c:v>9237.5593873689904</c:v>
                </c:pt>
                <c:pt idx="13724" formatCode="#,##0.0">
                  <c:v>12328.540326260099</c:v>
                </c:pt>
                <c:pt idx="13725" formatCode="#,##0.0">
                  <c:v>8789.1211738837701</c:v>
                </c:pt>
                <c:pt idx="13726" formatCode="#,##0.0">
                  <c:v>8326.6617661490309</c:v>
                </c:pt>
                <c:pt idx="13727" formatCode="#,##0.0">
                  <c:v>11722.388692521599</c:v>
                </c:pt>
                <c:pt idx="13728" formatCode="#,##0.0">
                  <c:v>13019.0448647184</c:v>
                </c:pt>
                <c:pt idx="13729" formatCode="#,##0.0">
                  <c:v>12951.3027026912</c:v>
                </c:pt>
                <c:pt idx="13730" formatCode="#,##0.0">
                  <c:v>8398.3537775598397</c:v>
                </c:pt>
                <c:pt idx="13731" formatCode="#,##0.0">
                  <c:v>8957.7962327940095</c:v>
                </c:pt>
                <c:pt idx="13732" formatCode="#,##0.0">
                  <c:v>9662.9718651434305</c:v>
                </c:pt>
                <c:pt idx="13733" formatCode="#,##0.0">
                  <c:v>8838.7867056865707</c:v>
                </c:pt>
                <c:pt idx="13734" formatCode="#,##0.0">
                  <c:v>11407.2266085625</c:v>
                </c:pt>
                <c:pt idx="13735" formatCode="#,##0.0">
                  <c:v>12191.362936871201</c:v>
                </c:pt>
                <c:pt idx="13736" formatCode="#,##0.0">
                  <c:v>10756.632288057201</c:v>
                </c:pt>
                <c:pt idx="13737" formatCode="#,##0.0">
                  <c:v>11740.3099373689</c:v>
                </c:pt>
                <c:pt idx="13738" formatCode="#,##0.0">
                  <c:v>9431.5941766361793</c:v>
                </c:pt>
                <c:pt idx="13739" formatCode="#,##0.0">
                  <c:v>11198.0387745484</c:v>
                </c:pt>
                <c:pt idx="13740" formatCode="#,##0.0">
                  <c:v>9740.3649621015302</c:v>
                </c:pt>
                <c:pt idx="13741" formatCode="#,##0.0">
                  <c:v>11720.9282522906</c:v>
                </c:pt>
                <c:pt idx="13742" formatCode="#,##0.0">
                  <c:v>14083.215162091101</c:v>
                </c:pt>
                <c:pt idx="13743" formatCode="#,##0.0">
                  <c:v>8256.3543483514695</c:v>
                </c:pt>
                <c:pt idx="13744" formatCode="#,##0.0">
                  <c:v>12571.902718273101</c:v>
                </c:pt>
                <c:pt idx="13745" formatCode="#,##0.0">
                  <c:v>9684.3582939116804</c:v>
                </c:pt>
                <c:pt idx="13746" formatCode="#,##0.0">
                  <c:v>10047.8109129519</c:v>
                </c:pt>
                <c:pt idx="13747" formatCode="#,##0.0">
                  <c:v>10252.9698897702</c:v>
                </c:pt>
                <c:pt idx="13748" formatCode="#,##0.0">
                  <c:v>14441.1872879743</c:v>
                </c:pt>
                <c:pt idx="13749" formatCode="#,##0.0">
                  <c:v>23315.8863103738</c:v>
                </c:pt>
                <c:pt idx="13750" formatCode="#,##0.0">
                  <c:v>9419.7398628854098</c:v>
                </c:pt>
                <c:pt idx="13751" formatCode="#,##0.0">
                  <c:v>9704.4018531405309</c:v>
                </c:pt>
                <c:pt idx="13752" formatCode="#,##0.0">
                  <c:v>8169.8280432310303</c:v>
                </c:pt>
                <c:pt idx="13753" formatCode="#,##0.0">
                  <c:v>10881.5270694801</c:v>
                </c:pt>
                <c:pt idx="13754" formatCode="#,##0.0">
                  <c:v>14595.3490670875</c:v>
                </c:pt>
                <c:pt idx="13755" formatCode="#,##0.0">
                  <c:v>13434.060410644001</c:v>
                </c:pt>
                <c:pt idx="13756" formatCode="#,##0.0">
                  <c:v>10845.2946732078</c:v>
                </c:pt>
                <c:pt idx="13757" formatCode="#,##0.0">
                  <c:v>9485.5774093569307</c:v>
                </c:pt>
                <c:pt idx="13758" formatCode="#,##0.0">
                  <c:v>9044.5126673043396</c:v>
                </c:pt>
                <c:pt idx="13759" formatCode="#,##0.0">
                  <c:v>8438.7564246554793</c:v>
                </c:pt>
                <c:pt idx="13760" formatCode="#,##0.0">
                  <c:v>10070.0463438847</c:v>
                </c:pt>
                <c:pt idx="13761" formatCode="#,##0.0">
                  <c:v>10771.6801373504</c:v>
                </c:pt>
                <c:pt idx="13762" formatCode="#,##0.0">
                  <c:v>9853.4619211097597</c:v>
                </c:pt>
                <c:pt idx="13763" formatCode="#,##0.0">
                  <c:v>15340.743364989199</c:v>
                </c:pt>
                <c:pt idx="13764" formatCode="#,##0.0">
                  <c:v>8285.9754237153193</c:v>
                </c:pt>
                <c:pt idx="13765" formatCode="#,##0.0">
                  <c:v>11648.6471797493</c:v>
                </c:pt>
                <c:pt idx="13766" formatCode="#,##0.0">
                  <c:v>8604.2653970914598</c:v>
                </c:pt>
                <c:pt idx="13767" formatCode="#,##0.0">
                  <c:v>9500.0451106194705</c:v>
                </c:pt>
                <c:pt idx="13768" formatCode="#,##0.0">
                  <c:v>9109.7397912750494</c:v>
                </c:pt>
                <c:pt idx="13769" formatCode="#,##0.0">
                  <c:v>11463.405853111301</c:v>
                </c:pt>
                <c:pt idx="13770" formatCode="#,##0.0">
                  <c:v>8920.6126150600594</c:v>
                </c:pt>
                <c:pt idx="13771" formatCode="#,##0.0">
                  <c:v>10464.4958942946</c:v>
                </c:pt>
                <c:pt idx="13772" formatCode="#,##0.0">
                  <c:v>10244.3202264146</c:v>
                </c:pt>
                <c:pt idx="13773" formatCode="#,##0.0">
                  <c:v>11110.647651477</c:v>
                </c:pt>
                <c:pt idx="13774" formatCode="#,##0.0">
                  <c:v>10577.1208563486</c:v>
                </c:pt>
                <c:pt idx="13775" formatCode="#,##0.0">
                  <c:v>8438.8710528699594</c:v>
                </c:pt>
                <c:pt idx="13776" formatCode="#,##0.0">
                  <c:v>8378.0660260498898</c:v>
                </c:pt>
                <c:pt idx="13777" formatCode="#,##0.0">
                  <c:v>10845.405413643301</c:v>
                </c:pt>
                <c:pt idx="13778" formatCode="#,##0.0">
                  <c:v>8579.5596637164799</c:v>
                </c:pt>
                <c:pt idx="13779" formatCode="#,##0.0">
                  <c:v>9156.3510579811791</c:v>
                </c:pt>
                <c:pt idx="13780" formatCode="#,##0.0">
                  <c:v>10424.620174752999</c:v>
                </c:pt>
                <c:pt idx="13781" formatCode="#,##0.0">
                  <c:v>10696.750077455499</c:v>
                </c:pt>
                <c:pt idx="13782" formatCode="#,##0.0">
                  <c:v>13492.441608203</c:v>
                </c:pt>
                <c:pt idx="13783" formatCode="#,##0.0">
                  <c:v>8715.2821332142303</c:v>
                </c:pt>
                <c:pt idx="13784" formatCode="#,##0.0">
                  <c:v>8688.9876903559707</c:v>
                </c:pt>
                <c:pt idx="13785" formatCode="#,##0.0">
                  <c:v>8649.7056398617206</c:v>
                </c:pt>
                <c:pt idx="13786" formatCode="#,##0.0">
                  <c:v>8858.4007247541904</c:v>
                </c:pt>
                <c:pt idx="13787" formatCode="#,##0.0">
                  <c:v>8862.5701347732902</c:v>
                </c:pt>
                <c:pt idx="13788" formatCode="#,##0.0">
                  <c:v>9518.4715089298297</c:v>
                </c:pt>
                <c:pt idx="13789" formatCode="#,##0.0">
                  <c:v>10897.1236665133</c:v>
                </c:pt>
                <c:pt idx="13790" formatCode="#,##0.0">
                  <c:v>10469.5706616728</c:v>
                </c:pt>
                <c:pt idx="13791" formatCode="#,##0.0">
                  <c:v>10920.1375791636</c:v>
                </c:pt>
                <c:pt idx="13792" formatCode="#,##0.0">
                  <c:v>14595.184894558701</c:v>
                </c:pt>
                <c:pt idx="13793" formatCode="#,##0.0">
                  <c:v>8724.3374133860798</c:v>
                </c:pt>
                <c:pt idx="13794" formatCode="#,##0.0">
                  <c:v>8716.7855606671692</c:v>
                </c:pt>
                <c:pt idx="13795" formatCode="#,##0.0">
                  <c:v>14174.1636320462</c:v>
                </c:pt>
                <c:pt idx="13796" formatCode="#,##0.0">
                  <c:v>8879.1805416592997</c:v>
                </c:pt>
                <c:pt idx="13797" formatCode="#,##0.0">
                  <c:v>9983.1884195885104</c:v>
                </c:pt>
                <c:pt idx="13798" formatCode="#,##0.0">
                  <c:v>9537.6104845134105</c:v>
                </c:pt>
                <c:pt idx="13799" formatCode="#,##0.0">
                  <c:v>9898.9155550829801</c:v>
                </c:pt>
                <c:pt idx="13800" formatCode="#,##0.0">
                  <c:v>8955.7864723564198</c:v>
                </c:pt>
                <c:pt idx="13801" formatCode="#,##0.0">
                  <c:v>8925.9190883855008</c:v>
                </c:pt>
                <c:pt idx="13802" formatCode="#,##0.0">
                  <c:v>11471.667945937301</c:v>
                </c:pt>
                <c:pt idx="13803" formatCode="#,##0.0">
                  <c:v>8639.8302125740502</c:v>
                </c:pt>
                <c:pt idx="13804" formatCode="#,##0.0">
                  <c:v>10673.8341505028</c:v>
                </c:pt>
                <c:pt idx="13805" formatCode="#,##0.0">
                  <c:v>10666.637339676099</c:v>
                </c:pt>
                <c:pt idx="13806" formatCode="#,##0.0">
                  <c:v>9296.3177249754299</c:v>
                </c:pt>
                <c:pt idx="13807" formatCode="#,##0.0">
                  <c:v>8341.6584609402707</c:v>
                </c:pt>
                <c:pt idx="13808" formatCode="#,##0.0">
                  <c:v>9322.9453631762608</c:v>
                </c:pt>
                <c:pt idx="13809" formatCode="#,##0.0">
                  <c:v>11261.655977464599</c:v>
                </c:pt>
                <c:pt idx="13810" formatCode="#,##0.0">
                  <c:v>8636.8595814714809</c:v>
                </c:pt>
                <c:pt idx="13811" formatCode="#,##0.0">
                  <c:v>11107.3259822689</c:v>
                </c:pt>
                <c:pt idx="13812" formatCode="#,##0.0">
                  <c:v>11135.049800399</c:v>
                </c:pt>
                <c:pt idx="13813" formatCode="#,##0.0">
                  <c:v>9387.7702551082803</c:v>
                </c:pt>
                <c:pt idx="13814" formatCode="#,##0.0">
                  <c:v>10979.483062032201</c:v>
                </c:pt>
                <c:pt idx="13815" formatCode="#,##0.0">
                  <c:v>9709.2320563954709</c:v>
                </c:pt>
                <c:pt idx="13816" formatCode="#,##0.0">
                  <c:v>13274.534438259299</c:v>
                </c:pt>
                <c:pt idx="13817" formatCode="#,##0.0">
                  <c:v>16766.1060785478</c:v>
                </c:pt>
                <c:pt idx="13818" formatCode="#,##0.0">
                  <c:v>9130.6236765984795</c:v>
                </c:pt>
                <c:pt idx="13819" formatCode="#,##0.0">
                  <c:v>8280.2230373624898</c:v>
                </c:pt>
                <c:pt idx="13820" formatCode="#,##0.0">
                  <c:v>13476.0229141195</c:v>
                </c:pt>
                <c:pt idx="13821" formatCode="#,##0.0">
                  <c:v>11657.4262957259</c:v>
                </c:pt>
                <c:pt idx="13822" formatCode="#,##0.0">
                  <c:v>9283.3842592042001</c:v>
                </c:pt>
                <c:pt idx="13823" formatCode="#,##0.0">
                  <c:v>14545.878428271501</c:v>
                </c:pt>
                <c:pt idx="13824" formatCode="#,##0.0">
                  <c:v>8748.1092646114994</c:v>
                </c:pt>
                <c:pt idx="13825" formatCode="#,##0.0">
                  <c:v>9734.4324422593709</c:v>
                </c:pt>
                <c:pt idx="13826" formatCode="#,##0.0">
                  <c:v>11976.3978073544</c:v>
                </c:pt>
                <c:pt idx="13827" formatCode="#,##0.0">
                  <c:v>8410.5742278337693</c:v>
                </c:pt>
                <c:pt idx="13828" formatCode="#,##0.0">
                  <c:v>11224.9762116693</c:v>
                </c:pt>
                <c:pt idx="13829" formatCode="#,##0.0">
                  <c:v>10653.5640655836</c:v>
                </c:pt>
                <c:pt idx="13830" formatCode="#,##0.0">
                  <c:v>11563.783571321699</c:v>
                </c:pt>
                <c:pt idx="13831" formatCode="#,##0.0">
                  <c:v>9848.1774253888398</c:v>
                </c:pt>
                <c:pt idx="13832" formatCode="#,##0.0">
                  <c:v>11431.0416935023</c:v>
                </c:pt>
                <c:pt idx="13833" formatCode="#,##0.0">
                  <c:v>11434.2321909772</c:v>
                </c:pt>
                <c:pt idx="13834" formatCode="#,##0.0">
                  <c:v>9460.4384893572897</c:v>
                </c:pt>
                <c:pt idx="13835" formatCode="#,##0.0">
                  <c:v>12064.9984887636</c:v>
                </c:pt>
                <c:pt idx="13836" formatCode="#,##0.0">
                  <c:v>11181.9223931742</c:v>
                </c:pt>
                <c:pt idx="13837" formatCode="#,##0.0">
                  <c:v>14847.9068444451</c:v>
                </c:pt>
                <c:pt idx="13838" formatCode="#,##0.0">
                  <c:v>18367.7139875377</c:v>
                </c:pt>
                <c:pt idx="13839" formatCode="#,##0.0">
                  <c:v>9538.0549956545401</c:v>
                </c:pt>
                <c:pt idx="13840" formatCode="#,##0.0">
                  <c:v>8539.3231986748197</c:v>
                </c:pt>
                <c:pt idx="13841" formatCode="#,##0.0">
                  <c:v>10137.3719751138</c:v>
                </c:pt>
                <c:pt idx="13842" formatCode="#,##0.0">
                  <c:v>16551.166540447801</c:v>
                </c:pt>
                <c:pt idx="13843" formatCode="#,##0.0">
                  <c:v>12453.938437568801</c:v>
                </c:pt>
                <c:pt idx="13844" formatCode="#,##0.0">
                  <c:v>8310.7226429077491</c:v>
                </c:pt>
                <c:pt idx="13845" formatCode="#,##0.0">
                  <c:v>8218.7110558838995</c:v>
                </c:pt>
                <c:pt idx="13846" formatCode="#,##0.0">
                  <c:v>10023.931445518099</c:v>
                </c:pt>
                <c:pt idx="13847" formatCode="#,##0.0">
                  <c:v>14536.775056316401</c:v>
                </c:pt>
                <c:pt idx="13848" formatCode="#,##0.0">
                  <c:v>8331.4210587785092</c:v>
                </c:pt>
                <c:pt idx="13849" formatCode="#,##0.0">
                  <c:v>10498.838186463499</c:v>
                </c:pt>
                <c:pt idx="13850" formatCode="#,##0.0">
                  <c:v>14654.598576533301</c:v>
                </c:pt>
                <c:pt idx="13851" formatCode="#,##0.0">
                  <c:v>9016.5331466986208</c:v>
                </c:pt>
                <c:pt idx="13852" formatCode="#,##0.0">
                  <c:v>9532.9050076248695</c:v>
                </c:pt>
                <c:pt idx="13853" formatCode="#,##0.0">
                  <c:v>12101.612235693699</c:v>
                </c:pt>
                <c:pt idx="13854" formatCode="#,##0.0">
                  <c:v>8681.1241141347291</c:v>
                </c:pt>
                <c:pt idx="13855" formatCode="#,##0.0">
                  <c:v>11300.631947080899</c:v>
                </c:pt>
                <c:pt idx="13856" formatCode="#,##0.0">
                  <c:v>10593.0441107979</c:v>
                </c:pt>
                <c:pt idx="13857" formatCode="#,##0.0">
                  <c:v>11587.4332414243</c:v>
                </c:pt>
                <c:pt idx="13858" formatCode="#,##0.0">
                  <c:v>8586.8659506670392</c:v>
                </c:pt>
                <c:pt idx="13859" formatCode="#,##0.0">
                  <c:v>9723.7788887896004</c:v>
                </c:pt>
                <c:pt idx="13860" formatCode="#,##0.0">
                  <c:v>9458.2200406390202</c:v>
                </c:pt>
                <c:pt idx="13861" formatCode="#,##0.0">
                  <c:v>11803.3283765656</c:v>
                </c:pt>
                <c:pt idx="13862" formatCode="#,##0.0">
                  <c:v>13092.3680566476</c:v>
                </c:pt>
                <c:pt idx="13863" formatCode="#,##0.0">
                  <c:v>13511.334167794001</c:v>
                </c:pt>
                <c:pt idx="13864" formatCode="#,##0.0">
                  <c:v>8760.0702959802493</c:v>
                </c:pt>
                <c:pt idx="13865" formatCode="#,##0.0">
                  <c:v>12507.627391345801</c:v>
                </c:pt>
                <c:pt idx="13866" formatCode="#,##0.0">
                  <c:v>8308.1003959277896</c:v>
                </c:pt>
                <c:pt idx="13867" formatCode="#,##0.0">
                  <c:v>9513.4863303272105</c:v>
                </c:pt>
                <c:pt idx="13868" formatCode="#,##0.0">
                  <c:v>12469.8797862102</c:v>
                </c:pt>
                <c:pt idx="13869" formatCode="#,##0.0">
                  <c:v>12367.1399609625</c:v>
                </c:pt>
                <c:pt idx="13870" formatCode="#,##0.0">
                  <c:v>11920.6290030036</c:v>
                </c:pt>
                <c:pt idx="13871" formatCode="#,##0.0">
                  <c:v>8727.0085691369295</c:v>
                </c:pt>
                <c:pt idx="13872" formatCode="#,##0.0">
                  <c:v>9582.24892164823</c:v>
                </c:pt>
                <c:pt idx="13873" formatCode="#,##0.0">
                  <c:v>10120.3428297094</c:v>
                </c:pt>
                <c:pt idx="13874" formatCode="#,##0.0">
                  <c:v>13535.196284067901</c:v>
                </c:pt>
                <c:pt idx="13875" formatCode="#,##0.0">
                  <c:v>9697.3550054605894</c:v>
                </c:pt>
                <c:pt idx="13876" formatCode="#,##0.0">
                  <c:v>10501.624293646601</c:v>
                </c:pt>
                <c:pt idx="13877" formatCode="#,##0.0">
                  <c:v>8284.0731173873701</c:v>
                </c:pt>
                <c:pt idx="13878" formatCode="#,##0.0">
                  <c:v>12892.6327798457</c:v>
                </c:pt>
                <c:pt idx="13879" formatCode="#,##0.0">
                  <c:v>9696.9022052772198</c:v>
                </c:pt>
                <c:pt idx="13880" formatCode="#,##0.0">
                  <c:v>9732.21135160216</c:v>
                </c:pt>
                <c:pt idx="13881" formatCode="#,##0.0">
                  <c:v>8262.8713525797502</c:v>
                </c:pt>
                <c:pt idx="13882" formatCode="#,##0.0">
                  <c:v>9639.9611256178996</c:v>
                </c:pt>
                <c:pt idx="13883" formatCode="#,##0.0">
                  <c:v>9977.1594013412196</c:v>
                </c:pt>
                <c:pt idx="13884" formatCode="#,##0.0">
                  <c:v>13638.6456740619</c:v>
                </c:pt>
                <c:pt idx="13885" formatCode="#,##0.0">
                  <c:v>18362.708508487602</c:v>
                </c:pt>
                <c:pt idx="13886" formatCode="#,##0.0">
                  <c:v>12350.6364148294</c:v>
                </c:pt>
                <c:pt idx="13887" formatCode="#,##0.0">
                  <c:v>10159.2076716028</c:v>
                </c:pt>
                <c:pt idx="13888" formatCode="#,##0.0">
                  <c:v>8385.8782533805606</c:v>
                </c:pt>
                <c:pt idx="13889" formatCode="#,##0.0">
                  <c:v>11224.3883883703</c:v>
                </c:pt>
                <c:pt idx="13890" formatCode="#,##0.0">
                  <c:v>18898.0744789889</c:v>
                </c:pt>
                <c:pt idx="13891" formatCode="#,##0.0">
                  <c:v>9661.6819803122798</c:v>
                </c:pt>
                <c:pt idx="13892" formatCode="#,##0.0">
                  <c:v>9739.74047586915</c:v>
                </c:pt>
                <c:pt idx="13893" formatCode="#,##0.0">
                  <c:v>8434.5640960013898</c:v>
                </c:pt>
                <c:pt idx="13894" formatCode="#,##0.0">
                  <c:v>10673.671803936701</c:v>
                </c:pt>
                <c:pt idx="13895" formatCode="#,##0.0">
                  <c:v>9614.8651610377801</c:v>
                </c:pt>
                <c:pt idx="13896" formatCode="#,##0.0">
                  <c:v>11788.4998583697</c:v>
                </c:pt>
                <c:pt idx="13897" formatCode="#,##0.0">
                  <c:v>11030.3083235414</c:v>
                </c:pt>
                <c:pt idx="13898" formatCode="#,##0.0">
                  <c:v>8365.0919090316893</c:v>
                </c:pt>
                <c:pt idx="13899" formatCode="#,##0.0">
                  <c:v>10133.1303373095</c:v>
                </c:pt>
                <c:pt idx="13900" formatCode="#,##0.0">
                  <c:v>12008.9976565079</c:v>
                </c:pt>
                <c:pt idx="13901" formatCode="#,##0.0">
                  <c:v>10942.147468293901</c:v>
                </c:pt>
                <c:pt idx="13902" formatCode="#,##0.0">
                  <c:v>9105.6923862046096</c:v>
                </c:pt>
                <c:pt idx="13903" formatCode="#,##0.0">
                  <c:v>8604.8433786189798</c:v>
                </c:pt>
                <c:pt idx="13904" formatCode="#,##0.0">
                  <c:v>10966.111773872501</c:v>
                </c:pt>
                <c:pt idx="13905" formatCode="#,##0.0">
                  <c:v>16530.9679579562</c:v>
                </c:pt>
                <c:pt idx="13906" formatCode="#,##0.0">
                  <c:v>15060.440614617301</c:v>
                </c:pt>
                <c:pt idx="13907" formatCode="#,##0.0">
                  <c:v>14899.058914805901</c:v>
                </c:pt>
                <c:pt idx="13908" formatCode="#,##0.0">
                  <c:v>9519.5055598175295</c:v>
                </c:pt>
                <c:pt idx="13909" formatCode="#,##0.0">
                  <c:v>8964.8264330802394</c:v>
                </c:pt>
                <c:pt idx="13910" formatCode="#,##0.0">
                  <c:v>15564.5591604909</c:v>
                </c:pt>
                <c:pt idx="13911" formatCode="#,##0.0">
                  <c:v>13563.0548961641</c:v>
                </c:pt>
                <c:pt idx="13912" formatCode="#,##0.0">
                  <c:v>18503.719285241499</c:v>
                </c:pt>
                <c:pt idx="13913" formatCode="#,##0.0">
                  <c:v>8889.9053142372195</c:v>
                </c:pt>
                <c:pt idx="13914" formatCode="#,##0.0">
                  <c:v>8870.8519016264108</c:v>
                </c:pt>
                <c:pt idx="13915" formatCode="#,##0.0">
                  <c:v>11099.015690979901</c:v>
                </c:pt>
                <c:pt idx="13916" formatCode="#,##0.0">
                  <c:v>8819.1172188128403</c:v>
                </c:pt>
                <c:pt idx="13917" formatCode="#,##0.0">
                  <c:v>8190.5812082142702</c:v>
                </c:pt>
                <c:pt idx="13918" formatCode="#,##0.0">
                  <c:v>14458.419064129401</c:v>
                </c:pt>
                <c:pt idx="13919" formatCode="#,##0.0">
                  <c:v>13446.2284537993</c:v>
                </c:pt>
                <c:pt idx="13920" formatCode="#,##0.0">
                  <c:v>19992.502468341201</c:v>
                </c:pt>
                <c:pt idx="13921" formatCode="#,##0.0">
                  <c:v>17472.536077684199</c:v>
                </c:pt>
                <c:pt idx="13922" formatCode="#,##0.0">
                  <c:v>8430.7363564765892</c:v>
                </c:pt>
                <c:pt idx="13923" formatCode="#,##0.0">
                  <c:v>10995.2180006622</c:v>
                </c:pt>
                <c:pt idx="13924" formatCode="#,##0.0">
                  <c:v>12060.8122192104</c:v>
                </c:pt>
                <c:pt idx="13925" formatCode="#,##0.0">
                  <c:v>10287.9280666412</c:v>
                </c:pt>
                <c:pt idx="13926" formatCode="#,##0.0">
                  <c:v>9615.5449422110905</c:v>
                </c:pt>
                <c:pt idx="13927" formatCode="#,##0.0">
                  <c:v>10527.2523510258</c:v>
                </c:pt>
                <c:pt idx="13928" formatCode="#,##0.0">
                  <c:v>16329.154727020101</c:v>
                </c:pt>
                <c:pt idx="13929" formatCode="#,##0.0">
                  <c:v>13318.4212338939</c:v>
                </c:pt>
                <c:pt idx="13930" formatCode="#,##0.0">
                  <c:v>8658.9333210527093</c:v>
                </c:pt>
                <c:pt idx="13931" formatCode="#,##0.0">
                  <c:v>8559.3004765816095</c:v>
                </c:pt>
                <c:pt idx="13932" formatCode="#,##0.0">
                  <c:v>9414.6752219400805</c:v>
                </c:pt>
                <c:pt idx="13933" formatCode="#,##0.0">
                  <c:v>11940.430693238401</c:v>
                </c:pt>
                <c:pt idx="13934" formatCode="#,##0.0">
                  <c:v>11462.607775586701</c:v>
                </c:pt>
                <c:pt idx="13935" formatCode="#,##0.0">
                  <c:v>11629.185815540301</c:v>
                </c:pt>
                <c:pt idx="13936" formatCode="#,##0.0">
                  <c:v>9055.1430861172594</c:v>
                </c:pt>
                <c:pt idx="13937" formatCode="#,##0.0">
                  <c:v>9840.9379505526194</c:v>
                </c:pt>
                <c:pt idx="13938" formatCode="#,##0.0">
                  <c:v>12540.914996420601</c:v>
                </c:pt>
                <c:pt idx="13939" formatCode="#,##0.0">
                  <c:v>9583.1867120247698</c:v>
                </c:pt>
                <c:pt idx="13940" formatCode="#,##0.0">
                  <c:v>8387.4171980197407</c:v>
                </c:pt>
                <c:pt idx="13941" formatCode="#,##0.0">
                  <c:v>8937.4353504359806</c:v>
                </c:pt>
                <c:pt idx="13942" formatCode="#,##0.0">
                  <c:v>11438.259885813401</c:v>
                </c:pt>
                <c:pt idx="13943" formatCode="#,##0.0">
                  <c:v>8727.9310229255407</c:v>
                </c:pt>
                <c:pt idx="13944" formatCode="#,##0.0">
                  <c:v>12256.786005583501</c:v>
                </c:pt>
                <c:pt idx="13945" formatCode="#,##0.0">
                  <c:v>11139.7508271191</c:v>
                </c:pt>
                <c:pt idx="13946" formatCode="#,##0.0">
                  <c:v>8640.6912440410506</c:v>
                </c:pt>
                <c:pt idx="13947" formatCode="#,##0.0">
                  <c:v>9782.9629766201997</c:v>
                </c:pt>
                <c:pt idx="13948" formatCode="#,##0.0">
                  <c:v>9490.7618517413102</c:v>
                </c:pt>
                <c:pt idx="13949" formatCode="#,##0.0">
                  <c:v>13410.5558635703</c:v>
                </c:pt>
                <c:pt idx="13950" formatCode="#,##0.0">
                  <c:v>13828.552739028801</c:v>
                </c:pt>
                <c:pt idx="13951" formatCode="#,##0.0">
                  <c:v>8673.4901317973909</c:v>
                </c:pt>
                <c:pt idx="13952" formatCode="#,##0.0">
                  <c:v>8298.8623638424197</c:v>
                </c:pt>
                <c:pt idx="13953" formatCode="#,##0.0">
                  <c:v>8809.9753185051795</c:v>
                </c:pt>
                <c:pt idx="13954" formatCode="#,##0.0">
                  <c:v>21493.193385890601</c:v>
                </c:pt>
                <c:pt idx="13955" formatCode="#,##0.0">
                  <c:v>15052.5658652932</c:v>
                </c:pt>
                <c:pt idx="13956" formatCode="#,##0.0">
                  <c:v>13089.7729610028</c:v>
                </c:pt>
                <c:pt idx="13957" formatCode="#,##0.0">
                  <c:v>11169.9157105577</c:v>
                </c:pt>
                <c:pt idx="13958" formatCode="#,##0.0">
                  <c:v>8228.0996330753696</c:v>
                </c:pt>
                <c:pt idx="13959" formatCode="#,##0.0">
                  <c:v>9671.8381944568191</c:v>
                </c:pt>
                <c:pt idx="13960" formatCode="#,##0.0">
                  <c:v>8595.7655099225103</c:v>
                </c:pt>
                <c:pt idx="13961" formatCode="#,##0.0">
                  <c:v>9942.5062164486608</c:v>
                </c:pt>
                <c:pt idx="13962" formatCode="#,##0.0">
                  <c:v>8306.9025102842697</c:v>
                </c:pt>
                <c:pt idx="13963" formatCode="#,##0.0">
                  <c:v>8524.6992474139697</c:v>
                </c:pt>
                <c:pt idx="13964" formatCode="#,##0.0">
                  <c:v>9147.8915417778007</c:v>
                </c:pt>
                <c:pt idx="13965" formatCode="#,##0.0">
                  <c:v>12060.507629797101</c:v>
                </c:pt>
                <c:pt idx="13966" formatCode="#,##0.0">
                  <c:v>9792.2397061896008</c:v>
                </c:pt>
                <c:pt idx="13967" formatCode="#,##0.0">
                  <c:v>9206.6425414781806</c:v>
                </c:pt>
                <c:pt idx="13968" formatCode="#,##0.0">
                  <c:v>11759.014103662301</c:v>
                </c:pt>
                <c:pt idx="13969" formatCode="#,##0.0">
                  <c:v>9919.1520578549807</c:v>
                </c:pt>
                <c:pt idx="13970" formatCode="#,##0.0">
                  <c:v>13524.1549484551</c:v>
                </c:pt>
                <c:pt idx="13971" formatCode="#,##0.0">
                  <c:v>10142.0249118918</c:v>
                </c:pt>
                <c:pt idx="13972" formatCode="#,##0.0">
                  <c:v>8169.0526280937902</c:v>
                </c:pt>
                <c:pt idx="13973" formatCode="#,##0.0">
                  <c:v>13448.850527093</c:v>
                </c:pt>
                <c:pt idx="13974" formatCode="#,##0.0">
                  <c:v>9859.1345165782204</c:v>
                </c:pt>
                <c:pt idx="13975" formatCode="#,##0.0">
                  <c:v>9221.79888645135</c:v>
                </c:pt>
                <c:pt idx="13976" formatCode="#,##0.0">
                  <c:v>12705.0819360028</c:v>
                </c:pt>
                <c:pt idx="13977" formatCode="#,##0.0">
                  <c:v>9320.3318622042098</c:v>
                </c:pt>
                <c:pt idx="13978" formatCode="#,##0.0">
                  <c:v>14295.007946294299</c:v>
                </c:pt>
                <c:pt idx="13979" formatCode="#,##0.0">
                  <c:v>11165.6614139223</c:v>
                </c:pt>
                <c:pt idx="13980" formatCode="#,##0.0">
                  <c:v>8683.7430044483899</c:v>
                </c:pt>
                <c:pt idx="13981" formatCode="#,##0.0">
                  <c:v>14328.425881130001</c:v>
                </c:pt>
                <c:pt idx="13982" formatCode="#,##0.0">
                  <c:v>9731.2580795750691</c:v>
                </c:pt>
                <c:pt idx="13983" formatCode="#,##0.0">
                  <c:v>12416.254835872</c:v>
                </c:pt>
                <c:pt idx="13984" formatCode="#,##0.0">
                  <c:v>9460.2777833671498</c:v>
                </c:pt>
                <c:pt idx="13985" formatCode="#,##0.0">
                  <c:v>8840.1862886727504</c:v>
                </c:pt>
                <c:pt idx="13986" formatCode="#,##0.0">
                  <c:v>12141.5876432321</c:v>
                </c:pt>
                <c:pt idx="13987" formatCode="#,##0.0">
                  <c:v>10919.1498093796</c:v>
                </c:pt>
                <c:pt idx="13988" formatCode="#,##0.0">
                  <c:v>15894.536355136201</c:v>
                </c:pt>
                <c:pt idx="13989" formatCode="#,##0.0">
                  <c:v>9720.5129656749396</c:v>
                </c:pt>
                <c:pt idx="13990" formatCode="#,##0.0">
                  <c:v>12081.618114487799</c:v>
                </c:pt>
                <c:pt idx="13991" formatCode="#,##0.0">
                  <c:v>9296.2458622542508</c:v>
                </c:pt>
                <c:pt idx="13992" formatCode="#,##0.0">
                  <c:v>9145.9509792600802</c:v>
                </c:pt>
                <c:pt idx="13993" formatCode="#,##0.0">
                  <c:v>8512.2250136893999</c:v>
                </c:pt>
                <c:pt idx="13994" formatCode="#,##0.0">
                  <c:v>12086.3765939858</c:v>
                </c:pt>
                <c:pt idx="13995" formatCode="#,##0.0">
                  <c:v>10779.629731021099</c:v>
                </c:pt>
                <c:pt idx="13996" formatCode="#,##0.0">
                  <c:v>8402.3609301870092</c:v>
                </c:pt>
                <c:pt idx="13997" formatCode="#,##0.0">
                  <c:v>8661.9306543602397</c:v>
                </c:pt>
                <c:pt idx="13998" formatCode="#,##0.0">
                  <c:v>9751.0066878864909</c:v>
                </c:pt>
                <c:pt idx="13999" formatCode="#,##0.0">
                  <c:v>8422.8823317054794</c:v>
                </c:pt>
                <c:pt idx="14000" formatCode="#,##0.0">
                  <c:v>12851.5879568073</c:v>
                </c:pt>
                <c:pt idx="14001" formatCode="#,##0.0">
                  <c:v>11226.514864277</c:v>
                </c:pt>
                <c:pt idx="14002" formatCode="#,##0.0">
                  <c:v>9431.6157319022695</c:v>
                </c:pt>
                <c:pt idx="14003" formatCode="#,##0.0">
                  <c:v>8548.3034335920001</c:v>
                </c:pt>
                <c:pt idx="14004" formatCode="#,##0.0">
                  <c:v>28665.162019474799</c:v>
                </c:pt>
                <c:pt idx="14005" formatCode="#,##0.0">
                  <c:v>10608.6730132333</c:v>
                </c:pt>
                <c:pt idx="14006" formatCode="#,##0.0">
                  <c:v>8264.9965378167199</c:v>
                </c:pt>
                <c:pt idx="14007" formatCode="#,##0.0">
                  <c:v>8883.3944537789594</c:v>
                </c:pt>
                <c:pt idx="14008" formatCode="#,##0.0">
                  <c:v>13929.087088329001</c:v>
                </c:pt>
                <c:pt idx="14009" formatCode="#,##0.0">
                  <c:v>8821.5440355719202</c:v>
                </c:pt>
                <c:pt idx="14010" formatCode="#,##0.0">
                  <c:v>9770.8236833365499</c:v>
                </c:pt>
                <c:pt idx="14011" formatCode="#,##0.0">
                  <c:v>10353.873213479401</c:v>
                </c:pt>
                <c:pt idx="14012" formatCode="#,##0.0">
                  <c:v>11121.9853491057</c:v>
                </c:pt>
                <c:pt idx="14013" formatCode="#,##0.0">
                  <c:v>9454.6713537897795</c:v>
                </c:pt>
                <c:pt idx="14014" formatCode="#,##0.0">
                  <c:v>9788.2358294768001</c:v>
                </c:pt>
                <c:pt idx="14015" formatCode="#,##0.0">
                  <c:v>9126.9756112968298</c:v>
                </c:pt>
                <c:pt idx="14016" formatCode="#,##0.0">
                  <c:v>8185.99675739341</c:v>
                </c:pt>
                <c:pt idx="14017" formatCode="#,##0.0">
                  <c:v>9115.9487379310103</c:v>
                </c:pt>
                <c:pt idx="14018" formatCode="#,##0.0">
                  <c:v>10086.3175554887</c:v>
                </c:pt>
                <c:pt idx="14019" formatCode="#,##0.0">
                  <c:v>9623.8427159251096</c:v>
                </c:pt>
                <c:pt idx="14020" formatCode="#,##0.0">
                  <c:v>8925.5408678575295</c:v>
                </c:pt>
                <c:pt idx="14021" formatCode="#,##0.0">
                  <c:v>8776.2648260904607</c:v>
                </c:pt>
                <c:pt idx="14022" formatCode="#,##0.0">
                  <c:v>15247.4911223735</c:v>
                </c:pt>
                <c:pt idx="14023" formatCode="#,##0.0">
                  <c:v>12443.6408292091</c:v>
                </c:pt>
                <c:pt idx="14024" formatCode="#,##0.0">
                  <c:v>10102.754069887</c:v>
                </c:pt>
                <c:pt idx="14025" formatCode="#,##0.0">
                  <c:v>9298.4962797673707</c:v>
                </c:pt>
                <c:pt idx="14026" formatCode="#,##0.0">
                  <c:v>13265.229623867999</c:v>
                </c:pt>
                <c:pt idx="14027" formatCode="#,##0.0">
                  <c:v>9656.4144646065797</c:v>
                </c:pt>
                <c:pt idx="14028" formatCode="#,##0.0">
                  <c:v>8588.7766140442509</c:v>
                </c:pt>
                <c:pt idx="14029" formatCode="#,##0.0">
                  <c:v>8386.3548124091594</c:v>
                </c:pt>
                <c:pt idx="14030" formatCode="#,##0.0">
                  <c:v>16334.338204739001</c:v>
                </c:pt>
                <c:pt idx="14031" formatCode="#,##0.0">
                  <c:v>10385.909548343499</c:v>
                </c:pt>
                <c:pt idx="14032" formatCode="#,##0.0">
                  <c:v>13074.100862794299</c:v>
                </c:pt>
                <c:pt idx="14033" formatCode="#,##0.0">
                  <c:v>20483.491710573198</c:v>
                </c:pt>
                <c:pt idx="14034" formatCode="#,##0.0">
                  <c:v>19210.366180335201</c:v>
                </c:pt>
                <c:pt idx="14035" formatCode="#,##0.0">
                  <c:v>12411.3722426491</c:v>
                </c:pt>
                <c:pt idx="14036" formatCode="#,##0.0">
                  <c:v>9294.1069585820096</c:v>
                </c:pt>
                <c:pt idx="14037" formatCode="#,##0.0">
                  <c:v>10273.1139948699</c:v>
                </c:pt>
                <c:pt idx="14038" formatCode="#,##0.0">
                  <c:v>10121.858732827101</c:v>
                </c:pt>
                <c:pt idx="14039" formatCode="#,##0.0">
                  <c:v>8162.1746957948999</c:v>
                </c:pt>
                <c:pt idx="14040" formatCode="#,##0.0">
                  <c:v>13535.6742629115</c:v>
                </c:pt>
                <c:pt idx="14041" formatCode="#,##0.0">
                  <c:v>9550.2479733706004</c:v>
                </c:pt>
                <c:pt idx="14042" formatCode="#,##0.0">
                  <c:v>8950.3156526754192</c:v>
                </c:pt>
                <c:pt idx="14043" formatCode="#,##0.0">
                  <c:v>11291.836805889099</c:v>
                </c:pt>
                <c:pt idx="14044" formatCode="#,##0.0">
                  <c:v>8507.6771541382295</c:v>
                </c:pt>
                <c:pt idx="14045" formatCode="#,##0.0">
                  <c:v>9482.0034188098507</c:v>
                </c:pt>
                <c:pt idx="14046" formatCode="#,##0.0">
                  <c:v>9270.5960531577803</c:v>
                </c:pt>
                <c:pt idx="14047" formatCode="#,##0.0">
                  <c:v>9432.9415148663193</c:v>
                </c:pt>
                <c:pt idx="14048" formatCode="#,##0.0">
                  <c:v>21537.071335218701</c:v>
                </c:pt>
                <c:pt idx="14049" formatCode="#,##0.0">
                  <c:v>8160.6081995274799</c:v>
                </c:pt>
                <c:pt idx="14050" formatCode="#,##0.0">
                  <c:v>9180.2413844615803</c:v>
                </c:pt>
                <c:pt idx="14051" formatCode="#,##0.0">
                  <c:v>9929.5818916526005</c:v>
                </c:pt>
                <c:pt idx="14052" formatCode="#,##0.0">
                  <c:v>8443.5056101342198</c:v>
                </c:pt>
                <c:pt idx="14053" formatCode="#,##0.0">
                  <c:v>14239.497173625699</c:v>
                </c:pt>
                <c:pt idx="14054" formatCode="#,##0.0">
                  <c:v>8427.9531279397197</c:v>
                </c:pt>
                <c:pt idx="14055" formatCode="#,##0.0">
                  <c:v>8517.9347338735806</c:v>
                </c:pt>
                <c:pt idx="14056" formatCode="#,##0.0">
                  <c:v>9271.0075297191397</c:v>
                </c:pt>
                <c:pt idx="14057" formatCode="#,##0.0">
                  <c:v>16282.4269359392</c:v>
                </c:pt>
                <c:pt idx="14058" formatCode="#,##0.0">
                  <c:v>10574.4968612759</c:v>
                </c:pt>
                <c:pt idx="14059" formatCode="#,##0.0">
                  <c:v>13948.2795697317</c:v>
                </c:pt>
                <c:pt idx="14060" formatCode="#,##0.0">
                  <c:v>8381.7781854996701</c:v>
                </c:pt>
                <c:pt idx="14061" formatCode="#,##0.0">
                  <c:v>9289.1865492181405</c:v>
                </c:pt>
                <c:pt idx="14062" formatCode="#,##0.0">
                  <c:v>10616.4843404681</c:v>
                </c:pt>
                <c:pt idx="14063" formatCode="#,##0.0">
                  <c:v>8617.8711539579799</c:v>
                </c:pt>
                <c:pt idx="14064" formatCode="#,##0.0">
                  <c:v>9991.1054173955308</c:v>
                </c:pt>
                <c:pt idx="14065" formatCode="#,##0.0">
                  <c:v>11987.862681377301</c:v>
                </c:pt>
                <c:pt idx="14066" formatCode="#,##0.0">
                  <c:v>11797.2896542777</c:v>
                </c:pt>
                <c:pt idx="14067" formatCode="#,##0.0">
                  <c:v>20586.747382090001</c:v>
                </c:pt>
                <c:pt idx="14068" formatCode="#,##0.0">
                  <c:v>9989.7232846345996</c:v>
                </c:pt>
                <c:pt idx="14069" formatCode="#,##0.0">
                  <c:v>9155.3748457643396</c:v>
                </c:pt>
                <c:pt idx="14070" formatCode="#,##0.0">
                  <c:v>8858.6029317792199</c:v>
                </c:pt>
                <c:pt idx="14071" formatCode="#,##0.0">
                  <c:v>9002.9503079577898</c:v>
                </c:pt>
                <c:pt idx="14072" formatCode="#,##0.0">
                  <c:v>8837.4417762560297</c:v>
                </c:pt>
                <c:pt idx="14073" formatCode="#,##0.0">
                  <c:v>10847.7557377964</c:v>
                </c:pt>
                <c:pt idx="14074" formatCode="#,##0.0">
                  <c:v>8550.1332018965604</c:v>
                </c:pt>
                <c:pt idx="14075" formatCode="#,##0.0">
                  <c:v>11625.9946049879</c:v>
                </c:pt>
                <c:pt idx="14076" formatCode="#,##0.0">
                  <c:v>11645.070896658201</c:v>
                </c:pt>
                <c:pt idx="14077" formatCode="#,##0.0">
                  <c:v>9497.0112776011792</c:v>
                </c:pt>
                <c:pt idx="14078" formatCode="#,##0.0">
                  <c:v>10012.1738074108</c:v>
                </c:pt>
                <c:pt idx="14079" formatCode="#,##0.0">
                  <c:v>12083.5935686946</c:v>
                </c:pt>
                <c:pt idx="14080" formatCode="#,##0.0">
                  <c:v>9143.1482442683191</c:v>
                </c:pt>
                <c:pt idx="14081" formatCode="#,##0.0">
                  <c:v>21347.487730380901</c:v>
                </c:pt>
                <c:pt idx="14082" formatCode="#,##0.0">
                  <c:v>11535.3669441578</c:v>
                </c:pt>
                <c:pt idx="14083" formatCode="#,##0.0">
                  <c:v>10285.391829857501</c:v>
                </c:pt>
                <c:pt idx="14084" formatCode="#,##0.0">
                  <c:v>8935.91462433784</c:v>
                </c:pt>
                <c:pt idx="14085" formatCode="#,##0.0">
                  <c:v>9999.8205005152104</c:v>
                </c:pt>
                <c:pt idx="14086" formatCode="#,##0.0">
                  <c:v>9706.3669341080604</c:v>
                </c:pt>
                <c:pt idx="14087" formatCode="#,##0.0">
                  <c:v>9137.2487513428696</c:v>
                </c:pt>
                <c:pt idx="14088" formatCode="#,##0.0">
                  <c:v>10718.580048574</c:v>
                </c:pt>
                <c:pt idx="14089" formatCode="#,##0.0">
                  <c:v>8399.1127594870195</c:v>
                </c:pt>
                <c:pt idx="14090" formatCode="#,##0.0">
                  <c:v>8925.08102580784</c:v>
                </c:pt>
                <c:pt idx="14091" formatCode="#,##0.0">
                  <c:v>12309.457804580101</c:v>
                </c:pt>
                <c:pt idx="14092" formatCode="#,##0.0">
                  <c:v>10627.383129608401</c:v>
                </c:pt>
                <c:pt idx="14093" formatCode="#,##0.0">
                  <c:v>8991.9841764641696</c:v>
                </c:pt>
                <c:pt idx="14094" formatCode="#,##0.0">
                  <c:v>10836.9831314084</c:v>
                </c:pt>
                <c:pt idx="14095" formatCode="#,##0.0">
                  <c:v>13093.3253054625</c:v>
                </c:pt>
                <c:pt idx="14096" formatCode="#,##0.0">
                  <c:v>11525.7442522607</c:v>
                </c:pt>
                <c:pt idx="14097" formatCode="#,##0.0">
                  <c:v>8394.7415227025995</c:v>
                </c:pt>
                <c:pt idx="14098" formatCode="#,##0.0">
                  <c:v>10157.4944200223</c:v>
                </c:pt>
                <c:pt idx="14099" formatCode="#,##0.0">
                  <c:v>8682.6450906398095</c:v>
                </c:pt>
                <c:pt idx="14100" formatCode="#,##0.0">
                  <c:v>9190.0682248747798</c:v>
                </c:pt>
                <c:pt idx="14101" formatCode="#,##0.0">
                  <c:v>8256.8140796504194</c:v>
                </c:pt>
                <c:pt idx="14102" formatCode="#,##0.0">
                  <c:v>10179.218382789</c:v>
                </c:pt>
                <c:pt idx="14103" formatCode="#,##0.0">
                  <c:v>13494.798464351299</c:v>
                </c:pt>
                <c:pt idx="14104" formatCode="#,##0.0">
                  <c:v>12548.3802236211</c:v>
                </c:pt>
                <c:pt idx="14105" formatCode="#,##0.0">
                  <c:v>8724.9794906588795</c:v>
                </c:pt>
                <c:pt idx="14106" formatCode="#,##0.0">
                  <c:v>13326.3770978964</c:v>
                </c:pt>
                <c:pt idx="14107" formatCode="#,##0.0">
                  <c:v>8627.4407943042406</c:v>
                </c:pt>
                <c:pt idx="14108" formatCode="#,##0.0">
                  <c:v>10495.581017685899</c:v>
                </c:pt>
                <c:pt idx="14109" formatCode="#,##0.0">
                  <c:v>8350.3983306219798</c:v>
                </c:pt>
                <c:pt idx="14110" formatCode="#,##0.0">
                  <c:v>12477.141421713</c:v>
                </c:pt>
                <c:pt idx="14111" formatCode="#,##0.0">
                  <c:v>8153.9502732943201</c:v>
                </c:pt>
                <c:pt idx="14112" formatCode="#,##0.0">
                  <c:v>9678.9092569979694</c:v>
                </c:pt>
                <c:pt idx="14113" formatCode="#,##0.0">
                  <c:v>8487.3534240710105</c:v>
                </c:pt>
                <c:pt idx="14114" formatCode="#,##0.0">
                  <c:v>8179.0419436232096</c:v>
                </c:pt>
                <c:pt idx="14115" formatCode="#,##0.0">
                  <c:v>13474.611984408701</c:v>
                </c:pt>
                <c:pt idx="14116" formatCode="#,##0.0">
                  <c:v>8323.9351010248593</c:v>
                </c:pt>
                <c:pt idx="14117" formatCode="#,##0.0">
                  <c:v>8202.8719394077398</c:v>
                </c:pt>
                <c:pt idx="14118" formatCode="#,##0.0">
                  <c:v>8722.4509506233699</c:v>
                </c:pt>
                <c:pt idx="14119" formatCode="#,##0.0">
                  <c:v>8465.4382357440409</c:v>
                </c:pt>
                <c:pt idx="14120" formatCode="#,##0.0">
                  <c:v>9611.9367788768595</c:v>
                </c:pt>
                <c:pt idx="14121" formatCode="#,##0.0">
                  <c:v>10244.693408273601</c:v>
                </c:pt>
                <c:pt idx="14122" formatCode="#,##0.0">
                  <c:v>10837.1826873638</c:v>
                </c:pt>
                <c:pt idx="14123" formatCode="#,##0.0">
                  <c:v>13401.4849029913</c:v>
                </c:pt>
                <c:pt idx="14124" formatCode="#,##0.0">
                  <c:v>9543.1724812632692</c:v>
                </c:pt>
                <c:pt idx="14125" formatCode="#,##0.0">
                  <c:v>8165.7326034900998</c:v>
                </c:pt>
                <c:pt idx="14126" formatCode="#,##0.0">
                  <c:v>9484.7496939917601</c:v>
                </c:pt>
                <c:pt idx="14127" formatCode="#,##0.0">
                  <c:v>11803.1178691159</c:v>
                </c:pt>
                <c:pt idx="14128" formatCode="#,##0.0">
                  <c:v>20359.498904662199</c:v>
                </c:pt>
                <c:pt idx="14129" formatCode="#,##0.0">
                  <c:v>11104.9681277406</c:v>
                </c:pt>
                <c:pt idx="14130" formatCode="#,##0.0">
                  <c:v>13687.538819047</c:v>
                </c:pt>
                <c:pt idx="14131" formatCode="#,##0.0">
                  <c:v>8430.8629611698307</c:v>
                </c:pt>
                <c:pt idx="14132" formatCode="#,##0.0">
                  <c:v>10823.941662871201</c:v>
                </c:pt>
                <c:pt idx="14133" formatCode="#,##0.0">
                  <c:v>8642.5283426942406</c:v>
                </c:pt>
                <c:pt idx="14134" formatCode="#,##0.0">
                  <c:v>8565.7917883112004</c:v>
                </c:pt>
                <c:pt idx="14135" formatCode="#,##0.0">
                  <c:v>8237.8446980035606</c:v>
                </c:pt>
                <c:pt idx="14136" formatCode="#,##0.0">
                  <c:v>16242.5188459073</c:v>
                </c:pt>
                <c:pt idx="14137" formatCode="#,##0.0">
                  <c:v>8578.5347450664394</c:v>
                </c:pt>
                <c:pt idx="14138" formatCode="#,##0.0">
                  <c:v>8246.9528652034205</c:v>
                </c:pt>
                <c:pt idx="14139" formatCode="#,##0.0">
                  <c:v>13609.844823122699</c:v>
                </c:pt>
                <c:pt idx="14140" formatCode="#,##0.0">
                  <c:v>8211.4348511411899</c:v>
                </c:pt>
                <c:pt idx="14141" formatCode="#,##0.0">
                  <c:v>8190.0508347230898</c:v>
                </c:pt>
                <c:pt idx="14142" formatCode="#,##0.0">
                  <c:v>10413.173045233099</c:v>
                </c:pt>
                <c:pt idx="14143" formatCode="#,##0.0">
                  <c:v>12301.7131508574</c:v>
                </c:pt>
                <c:pt idx="14144" formatCode="#,##0.0">
                  <c:v>9783.2439349386805</c:v>
                </c:pt>
                <c:pt idx="14145" formatCode="#,##0.0">
                  <c:v>8585.44514284652</c:v>
                </c:pt>
                <c:pt idx="14146" formatCode="#,##0.0">
                  <c:v>9220.2289037070605</c:v>
                </c:pt>
                <c:pt idx="14147" formatCode="#,##0.0">
                  <c:v>8767.9814605828997</c:v>
                </c:pt>
                <c:pt idx="14148" formatCode="#,##0.0">
                  <c:v>10313.189407456</c:v>
                </c:pt>
                <c:pt idx="14149" formatCode="#,##0.0">
                  <c:v>11507.171707870801</c:v>
                </c:pt>
                <c:pt idx="14150" formatCode="#,##0.0">
                  <c:v>9327.6710608145404</c:v>
                </c:pt>
                <c:pt idx="14151" formatCode="#,##0.0">
                  <c:v>11762.3448632945</c:v>
                </c:pt>
                <c:pt idx="14152" formatCode="#,##0.0">
                  <c:v>12410.7593515637</c:v>
                </c:pt>
                <c:pt idx="14153" formatCode="#,##0.0">
                  <c:v>17791.960736661102</c:v>
                </c:pt>
                <c:pt idx="14154" formatCode="#,##0.0">
                  <c:v>12413.675964080699</c:v>
                </c:pt>
                <c:pt idx="14155" formatCode="#,##0.0">
                  <c:v>11074.365060423401</c:v>
                </c:pt>
                <c:pt idx="14156" formatCode="#,##0.0">
                  <c:v>13542.588751310201</c:v>
                </c:pt>
                <c:pt idx="14157" formatCode="#,##0.0">
                  <c:v>8996.0384705966408</c:v>
                </c:pt>
                <c:pt idx="14158" formatCode="#,##0.0">
                  <c:v>17285.278801674998</c:v>
                </c:pt>
                <c:pt idx="14159" formatCode="#,##0.0">
                  <c:v>11905.531412770901</c:v>
                </c:pt>
                <c:pt idx="14160" formatCode="#,##0.0">
                  <c:v>8622.6138385014201</c:v>
                </c:pt>
                <c:pt idx="14161" formatCode="#,##0.0">
                  <c:v>9576.3054407762393</c:v>
                </c:pt>
                <c:pt idx="14162" formatCode="#,##0.0">
                  <c:v>15099.2579620959</c:v>
                </c:pt>
                <c:pt idx="14163" formatCode="#,##0.0">
                  <c:v>8266.2610367473899</c:v>
                </c:pt>
                <c:pt idx="14164" formatCode="#,##0.0">
                  <c:v>14773.020226428</c:v>
                </c:pt>
                <c:pt idx="14165" formatCode="#,##0.0">
                  <c:v>14500.6054090914</c:v>
                </c:pt>
                <c:pt idx="14166" formatCode="#,##0.0">
                  <c:v>13117.6331552966</c:v>
                </c:pt>
                <c:pt idx="14167" formatCode="#,##0.0">
                  <c:v>15114.0146423759</c:v>
                </c:pt>
                <c:pt idx="14168" formatCode="#,##0.0">
                  <c:v>9420.6601937437208</c:v>
                </c:pt>
                <c:pt idx="14169" formatCode="#,##0.0">
                  <c:v>9805.0971278055404</c:v>
                </c:pt>
                <c:pt idx="14170" formatCode="#,##0.0">
                  <c:v>8705.5340700959205</c:v>
                </c:pt>
                <c:pt idx="14171" formatCode="#,##0.0">
                  <c:v>15039.9100674523</c:v>
                </c:pt>
                <c:pt idx="14172" formatCode="#,##0.0">
                  <c:v>9073.6619014442203</c:v>
                </c:pt>
                <c:pt idx="14173" formatCode="#,##0.0">
                  <c:v>10204.8531714333</c:v>
                </c:pt>
                <c:pt idx="14174" formatCode="#,##0.0">
                  <c:v>8507.1541161326004</c:v>
                </c:pt>
                <c:pt idx="14175" formatCode="#,##0.0">
                  <c:v>10801.1481046803</c:v>
                </c:pt>
                <c:pt idx="14176" formatCode="#,##0.0">
                  <c:v>9817.1936185539198</c:v>
                </c:pt>
                <c:pt idx="14177" formatCode="#,##0.0">
                  <c:v>13394.5094001527</c:v>
                </c:pt>
                <c:pt idx="14178" formatCode="#,##0.0">
                  <c:v>10509.532737490201</c:v>
                </c:pt>
                <c:pt idx="14179" formatCode="#,##0.0">
                  <c:v>8871.7985485984409</c:v>
                </c:pt>
                <c:pt idx="14180" formatCode="#,##0.0">
                  <c:v>9128.5451737163803</c:v>
                </c:pt>
                <c:pt idx="14181" formatCode="#,##0.0">
                  <c:v>9453.5950215678404</c:v>
                </c:pt>
                <c:pt idx="14182" formatCode="#,##0.0">
                  <c:v>8698.8386249392897</c:v>
                </c:pt>
                <c:pt idx="14183" formatCode="#,##0.0">
                  <c:v>12224.008256748501</c:v>
                </c:pt>
                <c:pt idx="14184" formatCode="#,##0.0">
                  <c:v>8304.0073130312303</c:v>
                </c:pt>
                <c:pt idx="14185" formatCode="#,##0.0">
                  <c:v>9000.6215644259391</c:v>
                </c:pt>
                <c:pt idx="14186" formatCode="#,##0.0">
                  <c:v>9378.01028875866</c:v>
                </c:pt>
                <c:pt idx="14187" formatCode="#,##0.0">
                  <c:v>11402.3541945487</c:v>
                </c:pt>
                <c:pt idx="14188" formatCode="#,##0.0">
                  <c:v>16102.8822043859</c:v>
                </c:pt>
                <c:pt idx="14189" formatCode="#,##0.0">
                  <c:v>9184.5487036930699</c:v>
                </c:pt>
                <c:pt idx="14190" formatCode="#,##0.0">
                  <c:v>9945.3695869490803</c:v>
                </c:pt>
                <c:pt idx="14191" formatCode="#,##0.0">
                  <c:v>8835.3642998916603</c:v>
                </c:pt>
                <c:pt idx="14192" formatCode="#,##0.0">
                  <c:v>8728.6543644807207</c:v>
                </c:pt>
                <c:pt idx="14193" formatCode="#,##0.0">
                  <c:v>8290.3692118834097</c:v>
                </c:pt>
                <c:pt idx="14194" formatCode="#,##0.0">
                  <c:v>8339.6243259741605</c:v>
                </c:pt>
                <c:pt idx="14195" formatCode="#,##0.0">
                  <c:v>12843.5881116009</c:v>
                </c:pt>
                <c:pt idx="14196" formatCode="#,##0.0">
                  <c:v>8770.1522468954699</c:v>
                </c:pt>
                <c:pt idx="14197" formatCode="#,##0.0">
                  <c:v>11729.3917206157</c:v>
                </c:pt>
                <c:pt idx="14198" formatCode="#,##0.0">
                  <c:v>10354.6244528313</c:v>
                </c:pt>
                <c:pt idx="14199" formatCode="#,##0.0">
                  <c:v>11376.073340491799</c:v>
                </c:pt>
                <c:pt idx="14200" formatCode="#,##0.0">
                  <c:v>9834.8710759586993</c:v>
                </c:pt>
                <c:pt idx="14201" formatCode="#,##0.0">
                  <c:v>12462.5677040723</c:v>
                </c:pt>
                <c:pt idx="14202" formatCode="#,##0.0">
                  <c:v>14639.144074842799</c:v>
                </c:pt>
                <c:pt idx="14203" formatCode="#,##0.0">
                  <c:v>10353.7198671878</c:v>
                </c:pt>
                <c:pt idx="14204" formatCode="#,##0.0">
                  <c:v>8795.3333903073599</c:v>
                </c:pt>
                <c:pt idx="14205" formatCode="#,##0.0">
                  <c:v>10348.424176164801</c:v>
                </c:pt>
                <c:pt idx="14206" formatCode="#,##0.0">
                  <c:v>13046.6623245478</c:v>
                </c:pt>
                <c:pt idx="14207" formatCode="#,##0.0">
                  <c:v>8949.42942457155</c:v>
                </c:pt>
                <c:pt idx="14208" formatCode="#,##0.0">
                  <c:v>9098.1681985834202</c:v>
                </c:pt>
                <c:pt idx="14209" formatCode="#,##0.0">
                  <c:v>8838.8900248365007</c:v>
                </c:pt>
                <c:pt idx="14210" formatCode="#,##0.0">
                  <c:v>14710.8899358458</c:v>
                </c:pt>
                <c:pt idx="14211" formatCode="#,##0.0">
                  <c:v>8674.4014560792693</c:v>
                </c:pt>
                <c:pt idx="14212" formatCode="#,##0.0">
                  <c:v>11291.8162629705</c:v>
                </c:pt>
                <c:pt idx="14213" formatCode="#,##0.0">
                  <c:v>8489.3767545565297</c:v>
                </c:pt>
                <c:pt idx="14214" formatCode="#,##0.0">
                  <c:v>10505.998063486901</c:v>
                </c:pt>
                <c:pt idx="14215" formatCode="#,##0.0">
                  <c:v>9293.8600442393108</c:v>
                </c:pt>
                <c:pt idx="14216" formatCode="#,##0.0">
                  <c:v>10938.681100003399</c:v>
                </c:pt>
                <c:pt idx="14217" formatCode="#,##0.0">
                  <c:v>9173.2771821541592</c:v>
                </c:pt>
                <c:pt idx="14218" formatCode="#,##0.0">
                  <c:v>8803.0027347032192</c:v>
                </c:pt>
                <c:pt idx="14219" formatCode="#,##0.0">
                  <c:v>16633.703756631501</c:v>
                </c:pt>
                <c:pt idx="14220" formatCode="#,##0.0">
                  <c:v>10235.935016380899</c:v>
                </c:pt>
                <c:pt idx="14221" formatCode="#,##0.0">
                  <c:v>8222.3010545259494</c:v>
                </c:pt>
                <c:pt idx="14222" formatCode="#,##0.0">
                  <c:v>12627.159647258701</c:v>
                </c:pt>
                <c:pt idx="14223" formatCode="#,##0.0">
                  <c:v>10140.0452955603</c:v>
                </c:pt>
                <c:pt idx="14224" formatCode="#,##0.0">
                  <c:v>8523.8726227568295</c:v>
                </c:pt>
                <c:pt idx="14225" formatCode="#,##0.0">
                  <c:v>8420.5529210847599</c:v>
                </c:pt>
                <c:pt idx="14226" formatCode="#,##0.0">
                  <c:v>12539.8107043658</c:v>
                </c:pt>
                <c:pt idx="14227" formatCode="#,##0.0">
                  <c:v>18212.187185626201</c:v>
                </c:pt>
                <c:pt idx="14228" formatCode="#,##0.0">
                  <c:v>14016.509339346499</c:v>
                </c:pt>
                <c:pt idx="14229" formatCode="#,##0.0">
                  <c:v>9190.2908085979398</c:v>
                </c:pt>
                <c:pt idx="14230" formatCode="#,##0.0">
                  <c:v>9389.1041002156398</c:v>
                </c:pt>
                <c:pt idx="14231" formatCode="#,##0.0">
                  <c:v>14647.225793338701</c:v>
                </c:pt>
                <c:pt idx="14232" formatCode="#,##0.0">
                  <c:v>9716.5182707855693</c:v>
                </c:pt>
                <c:pt idx="14233" formatCode="#,##0.0">
                  <c:v>10288.7545340251</c:v>
                </c:pt>
                <c:pt idx="14234" formatCode="#,##0.0">
                  <c:v>14704.5039712382</c:v>
                </c:pt>
                <c:pt idx="14235" formatCode="#,##0.0">
                  <c:v>8498.2855465323501</c:v>
                </c:pt>
                <c:pt idx="14236" formatCode="#,##0.0">
                  <c:v>11142.7027238999</c:v>
                </c:pt>
                <c:pt idx="14237" formatCode="#,##0.0">
                  <c:v>11617.9252439882</c:v>
                </c:pt>
                <c:pt idx="14238" formatCode="#,##0.0">
                  <c:v>11813.8881235726</c:v>
                </c:pt>
                <c:pt idx="14239" formatCode="#,##0.0">
                  <c:v>13925.5509972375</c:v>
                </c:pt>
                <c:pt idx="14240" formatCode="#,##0.0">
                  <c:v>8882.6575569048891</c:v>
                </c:pt>
                <c:pt idx="14241" formatCode="#,##0.0">
                  <c:v>12063.2619340904</c:v>
                </c:pt>
                <c:pt idx="14242" formatCode="#,##0.0">
                  <c:v>11016.1595968581</c:v>
                </c:pt>
                <c:pt idx="14243" formatCode="#,##0.0">
                  <c:v>12549.561282331701</c:v>
                </c:pt>
                <c:pt idx="14244" formatCode="#,##0.0">
                  <c:v>12691.156827561699</c:v>
                </c:pt>
                <c:pt idx="14245" formatCode="#,##0.0">
                  <c:v>8292.9387410545296</c:v>
                </c:pt>
                <c:pt idx="14246" formatCode="#,##0.0">
                  <c:v>9783.1040235159508</c:v>
                </c:pt>
                <c:pt idx="14247" formatCode="#,##0.0">
                  <c:v>13716.554783290099</c:v>
                </c:pt>
                <c:pt idx="14248" formatCode="#,##0.0">
                  <c:v>8481.1598800903794</c:v>
                </c:pt>
                <c:pt idx="14249" formatCode="#,##0.0">
                  <c:v>14816.7574026317</c:v>
                </c:pt>
                <c:pt idx="14250" formatCode="#,##0.0">
                  <c:v>8687.7361491048505</c:v>
                </c:pt>
                <c:pt idx="14251" formatCode="#,##0.0">
                  <c:v>9011.9981829253302</c:v>
                </c:pt>
                <c:pt idx="14252" formatCode="#,##0.0">
                  <c:v>8609.1827802799908</c:v>
                </c:pt>
                <c:pt idx="14253" formatCode="#,##0.0">
                  <c:v>9281.1766656165892</c:v>
                </c:pt>
                <c:pt idx="14254" formatCode="#,##0.0">
                  <c:v>10470.0099348894</c:v>
                </c:pt>
                <c:pt idx="14255" formatCode="#,##0.0">
                  <c:v>11841.861590225901</c:v>
                </c:pt>
                <c:pt idx="14256" formatCode="#,##0.0">
                  <c:v>9117.0374427966508</c:v>
                </c:pt>
                <c:pt idx="14257" formatCode="#,##0.0">
                  <c:v>14772.8660804764</c:v>
                </c:pt>
                <c:pt idx="14258" formatCode="#,##0.0">
                  <c:v>8401.9043566609398</c:v>
                </c:pt>
                <c:pt idx="14259" formatCode="#,##0.0">
                  <c:v>10134.101460416499</c:v>
                </c:pt>
                <c:pt idx="14260" formatCode="#,##0.0">
                  <c:v>10233.1567722295</c:v>
                </c:pt>
                <c:pt idx="14261" formatCode="#,##0.0">
                  <c:v>10897.691859160999</c:v>
                </c:pt>
                <c:pt idx="14262" formatCode="#,##0.0">
                  <c:v>12369.0533447078</c:v>
                </c:pt>
                <c:pt idx="14263" formatCode="#,##0.0">
                  <c:v>10661.531329240401</c:v>
                </c:pt>
                <c:pt idx="14264" formatCode="#,##0.0">
                  <c:v>8465.90617619154</c:v>
                </c:pt>
                <c:pt idx="14265" formatCode="#,##0.0">
                  <c:v>14279.097952512901</c:v>
                </c:pt>
                <c:pt idx="14266" formatCode="#,##0.0">
                  <c:v>9441.6330967824397</c:v>
                </c:pt>
                <c:pt idx="14267" formatCode="#,##0.0">
                  <c:v>11128.716499050601</c:v>
                </c:pt>
                <c:pt idx="14268" formatCode="#,##0.0">
                  <c:v>11484.7144275344</c:v>
                </c:pt>
                <c:pt idx="14269" formatCode="#,##0.0">
                  <c:v>8165.6741359544603</c:v>
                </c:pt>
                <c:pt idx="14270" formatCode="#,##0.0">
                  <c:v>9819.8573123971291</c:v>
                </c:pt>
                <c:pt idx="14271" formatCode="#,##0.0">
                  <c:v>11842.8630852933</c:v>
                </c:pt>
                <c:pt idx="14272" formatCode="#,##0.0">
                  <c:v>8325.8502566099705</c:v>
                </c:pt>
                <c:pt idx="14273" formatCode="#,##0.0">
                  <c:v>9987.5896393378007</c:v>
                </c:pt>
                <c:pt idx="14274" formatCode="#,##0.0">
                  <c:v>12835.455134099</c:v>
                </c:pt>
                <c:pt idx="14275" formatCode="#,##0.0">
                  <c:v>10444.446670409699</c:v>
                </c:pt>
                <c:pt idx="14276" formatCode="#,##0.0">
                  <c:v>11240.924036959201</c:v>
                </c:pt>
                <c:pt idx="14277" formatCode="#,##0.0">
                  <c:v>14701.240465402199</c:v>
                </c:pt>
                <c:pt idx="14278" formatCode="#,##0.0">
                  <c:v>10634.570831773901</c:v>
                </c:pt>
                <c:pt idx="14279" formatCode="#,##0.0">
                  <c:v>10183.7626077357</c:v>
                </c:pt>
                <c:pt idx="14280" formatCode="#,##0.0">
                  <c:v>9475.3941579327093</c:v>
                </c:pt>
                <c:pt idx="14281" formatCode="#,##0.0">
                  <c:v>9095.9277271040992</c:v>
                </c:pt>
                <c:pt idx="14282" formatCode="#,##0.0">
                  <c:v>11629.2939688634</c:v>
                </c:pt>
                <c:pt idx="14283" formatCode="#,##0.0">
                  <c:v>11840.633018451501</c:v>
                </c:pt>
                <c:pt idx="14284" formatCode="#,##0.0">
                  <c:v>8346.7057748261705</c:v>
                </c:pt>
                <c:pt idx="14285" formatCode="#,##0.0">
                  <c:v>8191.0317808993696</c:v>
                </c:pt>
                <c:pt idx="14286" formatCode="#,##0.0">
                  <c:v>10332.408519685399</c:v>
                </c:pt>
                <c:pt idx="14287" formatCode="#,##0.0">
                  <c:v>10501.1777585497</c:v>
                </c:pt>
                <c:pt idx="14288" formatCode="#,##0.0">
                  <c:v>9314.4506222976906</c:v>
                </c:pt>
                <c:pt idx="14289" formatCode="#,##0.0">
                  <c:v>12985.1423711183</c:v>
                </c:pt>
                <c:pt idx="14290" formatCode="#,##0.0">
                  <c:v>9182.0608225891901</c:v>
                </c:pt>
                <c:pt idx="14291" formatCode="#,##0.0">
                  <c:v>9632.8515793542501</c:v>
                </c:pt>
                <c:pt idx="14292" formatCode="#,##0.0">
                  <c:v>13970.7852975683</c:v>
                </c:pt>
                <c:pt idx="14293" formatCode="#,##0.0">
                  <c:v>10737.055173913899</c:v>
                </c:pt>
                <c:pt idx="14294" formatCode="#,##0.0">
                  <c:v>9645.7966786756206</c:v>
                </c:pt>
                <c:pt idx="14295" formatCode="#,##0.0">
                  <c:v>9285.1529719999598</c:v>
                </c:pt>
                <c:pt idx="14296" formatCode="#,##0.0">
                  <c:v>9382.6736991859998</c:v>
                </c:pt>
                <c:pt idx="14297" formatCode="#,##0.0">
                  <c:v>15425.201135659599</c:v>
                </c:pt>
                <c:pt idx="14298" formatCode="#,##0.0">
                  <c:v>13672.8906816688</c:v>
                </c:pt>
                <c:pt idx="14299" formatCode="#,##0.0">
                  <c:v>11411.4106525485</c:v>
                </c:pt>
                <c:pt idx="14300" formatCode="#,##0.0">
                  <c:v>11005.016342082899</c:v>
                </c:pt>
                <c:pt idx="14301" formatCode="#,##0.0">
                  <c:v>8405.1383161987997</c:v>
                </c:pt>
                <c:pt idx="14302" formatCode="#,##0.0">
                  <c:v>10294.5317670532</c:v>
                </c:pt>
                <c:pt idx="14303" formatCode="#,##0.0">
                  <c:v>8288.3543574656396</c:v>
                </c:pt>
                <c:pt idx="14304" formatCode="#,##0.0">
                  <c:v>8776.9797311485709</c:v>
                </c:pt>
                <c:pt idx="14305" formatCode="#,##0.0">
                  <c:v>13016.873738947699</c:v>
                </c:pt>
                <c:pt idx="14306" formatCode="#,##0.0">
                  <c:v>13292.7142529168</c:v>
                </c:pt>
                <c:pt idx="14307" formatCode="#,##0.0">
                  <c:v>9511.5416354738609</c:v>
                </c:pt>
                <c:pt idx="14308" formatCode="#,##0.0">
                  <c:v>9359.7014213152197</c:v>
                </c:pt>
                <c:pt idx="14309" formatCode="#,##0.0">
                  <c:v>11584.791078766901</c:v>
                </c:pt>
                <c:pt idx="14310" formatCode="#,##0.0">
                  <c:v>8490.5090780216196</c:v>
                </c:pt>
                <c:pt idx="14311" formatCode="#,##0.0">
                  <c:v>8417.5704775287195</c:v>
                </c:pt>
                <c:pt idx="14312" formatCode="#,##0.0">
                  <c:v>11739.782396083499</c:v>
                </c:pt>
                <c:pt idx="14313" formatCode="#,##0.0">
                  <c:v>20457.791337770701</c:v>
                </c:pt>
                <c:pt idx="14314" formatCode="#,##0.0">
                  <c:v>9848.0930112227798</c:v>
                </c:pt>
                <c:pt idx="14315" formatCode="#,##0.0">
                  <c:v>9215.5109999858396</c:v>
                </c:pt>
                <c:pt idx="14316" formatCode="#,##0.0">
                  <c:v>8188.8491932469897</c:v>
                </c:pt>
                <c:pt idx="14317" formatCode="#,##0.0">
                  <c:v>8240.8048331033297</c:v>
                </c:pt>
                <c:pt idx="14318" formatCode="#,##0.0">
                  <c:v>9012.8401763783095</c:v>
                </c:pt>
                <c:pt idx="14319" formatCode="#,##0.0">
                  <c:v>9147.8263901743903</c:v>
                </c:pt>
                <c:pt idx="14320" formatCode="#,##0.0">
                  <c:v>15396.0967318114</c:v>
                </c:pt>
                <c:pt idx="14321" formatCode="#,##0.0">
                  <c:v>15279.0243199302</c:v>
                </c:pt>
                <c:pt idx="14322" formatCode="#,##0.0">
                  <c:v>15806.562809269801</c:v>
                </c:pt>
                <c:pt idx="14323" formatCode="#,##0.0">
                  <c:v>11348.0101132254</c:v>
                </c:pt>
                <c:pt idx="14324" formatCode="#,##0.0">
                  <c:v>9454.7678552376292</c:v>
                </c:pt>
                <c:pt idx="14325" formatCode="#,##0.0">
                  <c:v>9691.7201491272099</c:v>
                </c:pt>
                <c:pt idx="14326" formatCode="#,##0.0">
                  <c:v>10848.700613889499</c:v>
                </c:pt>
                <c:pt idx="14327" formatCode="#,##0.0">
                  <c:v>12728.974108396</c:v>
                </c:pt>
                <c:pt idx="14328" formatCode="#,##0.0">
                  <c:v>11243.412999656201</c:v>
                </c:pt>
                <c:pt idx="14329" formatCode="#,##0.0">
                  <c:v>10842.9878956673</c:v>
                </c:pt>
                <c:pt idx="14330" formatCode="#,##0.0">
                  <c:v>8711.6037627524693</c:v>
                </c:pt>
                <c:pt idx="14331" formatCode="#,##0.0">
                  <c:v>8912.3433295221894</c:v>
                </c:pt>
                <c:pt idx="14332" formatCode="#,##0.0">
                  <c:v>10934.516309817</c:v>
                </c:pt>
                <c:pt idx="14333" formatCode="#,##0.0">
                  <c:v>10504.414862068201</c:v>
                </c:pt>
                <c:pt idx="14334" formatCode="#,##0.0">
                  <c:v>8829.0522509134298</c:v>
                </c:pt>
                <c:pt idx="14335" formatCode="#,##0.0">
                  <c:v>12645.059245525899</c:v>
                </c:pt>
                <c:pt idx="14336" formatCode="#,##0.0">
                  <c:v>11312.490917917999</c:v>
                </c:pt>
                <c:pt idx="14337" formatCode="#,##0.0">
                  <c:v>10797.5450493359</c:v>
                </c:pt>
                <c:pt idx="14338" formatCode="#,##0.0">
                  <c:v>8940.1564413640899</c:v>
                </c:pt>
                <c:pt idx="14339" formatCode="#,##0.0">
                  <c:v>13808.4120919864</c:v>
                </c:pt>
                <c:pt idx="14340" formatCode="#,##0.0">
                  <c:v>13307.929456922</c:v>
                </c:pt>
                <c:pt idx="14341" formatCode="#,##0.0">
                  <c:v>21471.4634539625</c:v>
                </c:pt>
                <c:pt idx="14342" formatCode="#,##0.0">
                  <c:v>9899.86372169688</c:v>
                </c:pt>
                <c:pt idx="14343" formatCode="#,##0.0">
                  <c:v>13171.345507218501</c:v>
                </c:pt>
                <c:pt idx="14344" formatCode="#,##0.0">
                  <c:v>10321.5258080122</c:v>
                </c:pt>
                <c:pt idx="14345" formatCode="#,##0.0">
                  <c:v>11139.314492787</c:v>
                </c:pt>
                <c:pt idx="14346" formatCode="#,##0.0">
                  <c:v>17473.7923007428</c:v>
                </c:pt>
                <c:pt idx="14347" formatCode="#,##0.0">
                  <c:v>10652.412453986801</c:v>
                </c:pt>
                <c:pt idx="14348" formatCode="#,##0.0">
                  <c:v>17848.653656618299</c:v>
                </c:pt>
                <c:pt idx="14349" formatCode="#,##0.0">
                  <c:v>9556.5456643893704</c:v>
                </c:pt>
                <c:pt idx="14350" formatCode="#,##0.0">
                  <c:v>8672.4504706009102</c:v>
                </c:pt>
                <c:pt idx="14351" formatCode="#,##0.0">
                  <c:v>8587.9708877149205</c:v>
                </c:pt>
                <c:pt idx="14352" formatCode="#,##0.0">
                  <c:v>11467.5008635143</c:v>
                </c:pt>
                <c:pt idx="14353" formatCode="#,##0.0">
                  <c:v>9037.6787630189392</c:v>
                </c:pt>
                <c:pt idx="14354" formatCode="#,##0.0">
                  <c:v>10712.0224054031</c:v>
                </c:pt>
                <c:pt idx="14355" formatCode="#,##0.0">
                  <c:v>12441.8397260772</c:v>
                </c:pt>
                <c:pt idx="14356" formatCode="#,##0.0">
                  <c:v>15817.9195661793</c:v>
                </c:pt>
                <c:pt idx="14357" formatCode="#,##0.0">
                  <c:v>12812.4353150274</c:v>
                </c:pt>
                <c:pt idx="14358" formatCode="#,##0.0">
                  <c:v>10107.6261186421</c:v>
                </c:pt>
                <c:pt idx="14359" formatCode="#,##0.0">
                  <c:v>10624.351956782</c:v>
                </c:pt>
                <c:pt idx="14360" formatCode="#,##0.0">
                  <c:v>8912.2891638434703</c:v>
                </c:pt>
                <c:pt idx="14361" formatCode="#,##0.0">
                  <c:v>11142.365533627701</c:v>
                </c:pt>
                <c:pt idx="14362" formatCode="#,##0.0">
                  <c:v>10848.330604549699</c:v>
                </c:pt>
                <c:pt idx="14363" formatCode="#,##0.0">
                  <c:v>10794.3592601084</c:v>
                </c:pt>
                <c:pt idx="14364" formatCode="#,##0.0">
                  <c:v>8962.5811508419793</c:v>
                </c:pt>
                <c:pt idx="14365" formatCode="#,##0.0">
                  <c:v>9379.4630856913409</c:v>
                </c:pt>
                <c:pt idx="14366" formatCode="#,##0.0">
                  <c:v>11193.4258364136</c:v>
                </c:pt>
                <c:pt idx="14367" formatCode="#,##0.0">
                  <c:v>13402.274985013801</c:v>
                </c:pt>
                <c:pt idx="14368" formatCode="#,##0.0">
                  <c:v>9843.5157726543894</c:v>
                </c:pt>
                <c:pt idx="14369" formatCode="#,##0.0">
                  <c:v>11406.5140432956</c:v>
                </c:pt>
                <c:pt idx="14370" formatCode="#,##0.0">
                  <c:v>10437.929893255499</c:v>
                </c:pt>
                <c:pt idx="14371" formatCode="#,##0.0">
                  <c:v>8254.0973285423406</c:v>
                </c:pt>
                <c:pt idx="14372" formatCode="#,##0.0">
                  <c:v>10812.1417145777</c:v>
                </c:pt>
                <c:pt idx="14373" formatCode="#,##0.0">
                  <c:v>11495.410866484001</c:v>
                </c:pt>
                <c:pt idx="14374" formatCode="#,##0.0">
                  <c:v>8346.7612621431999</c:v>
                </c:pt>
                <c:pt idx="14375" formatCode="#,##0.0">
                  <c:v>13375.976640525099</c:v>
                </c:pt>
                <c:pt idx="14376" formatCode="#,##0.0">
                  <c:v>14809.567037140399</c:v>
                </c:pt>
                <c:pt idx="14377" formatCode="#,##0.0">
                  <c:v>10054.5272428075</c:v>
                </c:pt>
                <c:pt idx="14378" formatCode="#,##0.0">
                  <c:v>8541.0305508419897</c:v>
                </c:pt>
                <c:pt idx="14379" formatCode="#,##0.0">
                  <c:v>9930.2049766468808</c:v>
                </c:pt>
                <c:pt idx="14380" formatCode="#,##0.0">
                  <c:v>11223.776850607701</c:v>
                </c:pt>
                <c:pt idx="14381" formatCode="#,##0.0">
                  <c:v>10910.089425927201</c:v>
                </c:pt>
                <c:pt idx="14382" formatCode="#,##0.0">
                  <c:v>8553.7022232784693</c:v>
                </c:pt>
                <c:pt idx="14383" formatCode="#,##0.0">
                  <c:v>17818.403367535098</c:v>
                </c:pt>
                <c:pt idx="14384" formatCode="#,##0.0">
                  <c:v>11023.712069999699</c:v>
                </c:pt>
                <c:pt idx="14385" formatCode="#,##0.0">
                  <c:v>12116.458977325199</c:v>
                </c:pt>
                <c:pt idx="14386" formatCode="#,##0.0">
                  <c:v>8218.1584757070505</c:v>
                </c:pt>
                <c:pt idx="14387" formatCode="#,##0.0">
                  <c:v>9451.3487898146304</c:v>
                </c:pt>
                <c:pt idx="14388" formatCode="#,##0.0">
                  <c:v>8311.3890055124793</c:v>
                </c:pt>
                <c:pt idx="14389" formatCode="#,##0.0">
                  <c:v>8937.7188756124397</c:v>
                </c:pt>
                <c:pt idx="14390" formatCode="#,##0.0">
                  <c:v>9408.6495645534105</c:v>
                </c:pt>
                <c:pt idx="14391" formatCode="#,##0.0">
                  <c:v>8226.6181619419203</c:v>
                </c:pt>
                <c:pt idx="14392" formatCode="#,##0.0">
                  <c:v>10204.7397821333</c:v>
                </c:pt>
                <c:pt idx="14393" formatCode="#,##0.0">
                  <c:v>14345.1082012445</c:v>
                </c:pt>
                <c:pt idx="14394" formatCode="#,##0.0">
                  <c:v>9317.4914536872402</c:v>
                </c:pt>
                <c:pt idx="14395" formatCode="#,##0.0">
                  <c:v>9129.9521156145693</c:v>
                </c:pt>
                <c:pt idx="14396" formatCode="#,##0.0">
                  <c:v>10174.808205278499</c:v>
                </c:pt>
                <c:pt idx="14397" formatCode="#,##0.0">
                  <c:v>11174.440811352801</c:v>
                </c:pt>
                <c:pt idx="14398" formatCode="#,##0.0">
                  <c:v>8657.7720370836196</c:v>
                </c:pt>
                <c:pt idx="14399" formatCode="#,##0.0">
                  <c:v>15020.010314618199</c:v>
                </c:pt>
                <c:pt idx="14400" formatCode="#,##0.0">
                  <c:v>8894.9600509842894</c:v>
                </c:pt>
                <c:pt idx="14401" formatCode="#,##0.0">
                  <c:v>8851.5347230379302</c:v>
                </c:pt>
                <c:pt idx="14402" formatCode="#,##0.0">
                  <c:v>10362.841418735199</c:v>
                </c:pt>
                <c:pt idx="14403" formatCode="#,##0.0">
                  <c:v>8655.3780788058593</c:v>
                </c:pt>
                <c:pt idx="14404" formatCode="#,##0.0">
                  <c:v>9458.5718109870795</c:v>
                </c:pt>
                <c:pt idx="14405" formatCode="#,##0.0">
                  <c:v>9547.5665845517397</c:v>
                </c:pt>
                <c:pt idx="14406" formatCode="#,##0.0">
                  <c:v>11651.8248354233</c:v>
                </c:pt>
                <c:pt idx="14407" formatCode="#,##0.0">
                  <c:v>13597.7790839263</c:v>
                </c:pt>
                <c:pt idx="14408" formatCode="#,##0.0">
                  <c:v>11618.045714895699</c:v>
                </c:pt>
                <c:pt idx="14409" formatCode="#,##0.0">
                  <c:v>8644.5833977470502</c:v>
                </c:pt>
                <c:pt idx="14410" formatCode="#,##0.0">
                  <c:v>10220.7812942154</c:v>
                </c:pt>
                <c:pt idx="14411" formatCode="#,##0.0">
                  <c:v>13515.889021426899</c:v>
                </c:pt>
                <c:pt idx="14412" formatCode="#,##0.0">
                  <c:v>11066.0755896724</c:v>
                </c:pt>
                <c:pt idx="14413" formatCode="#,##0.0">
                  <c:v>10226.227294276099</c:v>
                </c:pt>
                <c:pt idx="14414" formatCode="#,##0.0">
                  <c:v>13783.7387421638</c:v>
                </c:pt>
                <c:pt idx="14415" formatCode="#,##0.0">
                  <c:v>8236.9534805065596</c:v>
                </c:pt>
                <c:pt idx="14416" formatCode="#,##0.0">
                  <c:v>10366.094921039001</c:v>
                </c:pt>
                <c:pt idx="14417" formatCode="#,##0.0">
                  <c:v>15803.666259890801</c:v>
                </c:pt>
                <c:pt idx="14418" formatCode="#,##0.0">
                  <c:v>20928.611922806998</c:v>
                </c:pt>
                <c:pt idx="14419" formatCode="#,##0.0">
                  <c:v>8318.0642722485409</c:v>
                </c:pt>
                <c:pt idx="14420" formatCode="#,##0.0">
                  <c:v>11542.655490344299</c:v>
                </c:pt>
                <c:pt idx="14421" formatCode="#,##0.0">
                  <c:v>9098.5354441683794</c:v>
                </c:pt>
                <c:pt idx="14422" formatCode="#,##0.0">
                  <c:v>8346.1398527389792</c:v>
                </c:pt>
                <c:pt idx="14423" formatCode="#,##0.0">
                  <c:v>8215.5071100613895</c:v>
                </c:pt>
                <c:pt idx="14424" formatCode="#,##0.0">
                  <c:v>18345.0571833879</c:v>
                </c:pt>
                <c:pt idx="14425" formatCode="#,##0.0">
                  <c:v>14904.560694678201</c:v>
                </c:pt>
                <c:pt idx="14426" formatCode="#,##0.0">
                  <c:v>8768.0822796137109</c:v>
                </c:pt>
                <c:pt idx="14427" formatCode="#,##0.0">
                  <c:v>9043.1591322659697</c:v>
                </c:pt>
                <c:pt idx="14428" formatCode="#,##0.0">
                  <c:v>11010.483464869199</c:v>
                </c:pt>
                <c:pt idx="14429" formatCode="#,##0.0">
                  <c:v>21253.551804579201</c:v>
                </c:pt>
                <c:pt idx="14430" formatCode="#,##0.0">
                  <c:v>10817.4256638469</c:v>
                </c:pt>
                <c:pt idx="14431" formatCode="#,##0.0">
                  <c:v>8404.8171705350596</c:v>
                </c:pt>
                <c:pt idx="14432" formatCode="#,##0.0">
                  <c:v>12577.281997248299</c:v>
                </c:pt>
                <c:pt idx="14433" formatCode="#,##0.0">
                  <c:v>10753.6752152431</c:v>
                </c:pt>
                <c:pt idx="14434" formatCode="#,##0.0">
                  <c:v>15012.060960615399</c:v>
                </c:pt>
                <c:pt idx="14435" formatCode="#,##0.0">
                  <c:v>9014.0700623504399</c:v>
                </c:pt>
                <c:pt idx="14436" formatCode="#,##0.0">
                  <c:v>27749.457933199999</c:v>
                </c:pt>
                <c:pt idx="14437" formatCode="#,##0.0">
                  <c:v>11499.0179176285</c:v>
                </c:pt>
                <c:pt idx="14438" formatCode="#,##0.0">
                  <c:v>10007.947774612099</c:v>
                </c:pt>
                <c:pt idx="14439" formatCode="#,##0.0">
                  <c:v>8502.1673835164602</c:v>
                </c:pt>
                <c:pt idx="14440" formatCode="#,##0.0">
                  <c:v>9404.8851943275695</c:v>
                </c:pt>
                <c:pt idx="14441" formatCode="#,##0.0">
                  <c:v>8185.8037277870999</c:v>
                </c:pt>
                <c:pt idx="14442" formatCode="#,##0.0">
                  <c:v>8413.8778099505398</c:v>
                </c:pt>
                <c:pt idx="14443" formatCode="#,##0.0">
                  <c:v>8463.0903700781691</c:v>
                </c:pt>
                <c:pt idx="14444" formatCode="#,##0.0">
                  <c:v>8821.9470888899996</c:v>
                </c:pt>
                <c:pt idx="14445" formatCode="#,##0.0">
                  <c:v>10517.744555629301</c:v>
                </c:pt>
                <c:pt idx="14446" formatCode="#,##0.0">
                  <c:v>10730.9833848569</c:v>
                </c:pt>
                <c:pt idx="14447" formatCode="#,##0.0">
                  <c:v>8276.2919193575999</c:v>
                </c:pt>
                <c:pt idx="14448" formatCode="#,##0.0">
                  <c:v>11685.5670973957</c:v>
                </c:pt>
                <c:pt idx="14449" formatCode="#,##0.0">
                  <c:v>9254.2989372365191</c:v>
                </c:pt>
                <c:pt idx="14450" formatCode="#,##0.0">
                  <c:v>10769.170809171501</c:v>
                </c:pt>
                <c:pt idx="14451" formatCode="#,##0.0">
                  <c:v>12354.6557910951</c:v>
                </c:pt>
                <c:pt idx="14452" formatCode="#,##0.0">
                  <c:v>10734.0146886933</c:v>
                </c:pt>
                <c:pt idx="14453" formatCode="#,##0.0">
                  <c:v>9155.3402954981593</c:v>
                </c:pt>
                <c:pt idx="14454" formatCode="#,##0.0">
                  <c:v>12217.5814512082</c:v>
                </c:pt>
                <c:pt idx="14455" formatCode="#,##0.0">
                  <c:v>9303.2139247542309</c:v>
                </c:pt>
                <c:pt idx="14456" formatCode="#,##0.0">
                  <c:v>8885.4525007832708</c:v>
                </c:pt>
                <c:pt idx="14457" formatCode="#,##0.0">
                  <c:v>9215.2556577144605</c:v>
                </c:pt>
                <c:pt idx="14458" formatCode="#,##0.0">
                  <c:v>15065.710369799801</c:v>
                </c:pt>
                <c:pt idx="14459" formatCode="#,##0.0">
                  <c:v>11988.829347070099</c:v>
                </c:pt>
                <c:pt idx="14460" formatCode="#,##0.0">
                  <c:v>10395.3908077785</c:v>
                </c:pt>
                <c:pt idx="14461" formatCode="#,##0.0">
                  <c:v>8600.0178130812492</c:v>
                </c:pt>
                <c:pt idx="14462" formatCode="#,##0.0">
                  <c:v>12481.360294748099</c:v>
                </c:pt>
                <c:pt idx="14463" formatCode="#,##0.0">
                  <c:v>11503.576650257501</c:v>
                </c:pt>
                <c:pt idx="14464" formatCode="#,##0.0">
                  <c:v>9186.2534728574301</c:v>
                </c:pt>
                <c:pt idx="14465" formatCode="#,##0.0">
                  <c:v>8197.7385803299294</c:v>
                </c:pt>
                <c:pt idx="14466" formatCode="#,##0.0">
                  <c:v>8563.8385400049392</c:v>
                </c:pt>
                <c:pt idx="14467" formatCode="#,##0.0">
                  <c:v>9735.1795899383906</c:v>
                </c:pt>
                <c:pt idx="14468" formatCode="#,##0.0">
                  <c:v>25276.477293985401</c:v>
                </c:pt>
                <c:pt idx="14469" formatCode="#,##0.0">
                  <c:v>23235.5817265195</c:v>
                </c:pt>
                <c:pt idx="14470" formatCode="#,##0.0">
                  <c:v>9157.8592049606304</c:v>
                </c:pt>
                <c:pt idx="14471" formatCode="#,##0.0">
                  <c:v>10176.257868267099</c:v>
                </c:pt>
                <c:pt idx="14472" formatCode="#,##0.0">
                  <c:v>11358.4950356842</c:v>
                </c:pt>
                <c:pt idx="14473" formatCode="#,##0.0">
                  <c:v>8602.5863105384706</c:v>
                </c:pt>
                <c:pt idx="14474" formatCode="#,##0.0">
                  <c:v>19358.227936063398</c:v>
                </c:pt>
                <c:pt idx="14475" formatCode="#,##0.0">
                  <c:v>16302.8026128641</c:v>
                </c:pt>
                <c:pt idx="14476" formatCode="#,##0.0">
                  <c:v>11128.6445087708</c:v>
                </c:pt>
                <c:pt idx="14477" formatCode="#,##0.0">
                  <c:v>9687.5797050193105</c:v>
                </c:pt>
                <c:pt idx="14478" formatCode="#,##0.0">
                  <c:v>9991.8497602884108</c:v>
                </c:pt>
                <c:pt idx="14479" formatCode="#,##0.0">
                  <c:v>15572.093932338101</c:v>
                </c:pt>
                <c:pt idx="14480" formatCode="#,##0.0">
                  <c:v>9116.4262874426804</c:v>
                </c:pt>
                <c:pt idx="14481" formatCode="#,##0.0">
                  <c:v>9162.3782368386492</c:v>
                </c:pt>
                <c:pt idx="14482" formatCode="#,##0.0">
                  <c:v>14431.0950903838</c:v>
                </c:pt>
                <c:pt idx="14483" formatCode="#,##0.0">
                  <c:v>9815.6664468826202</c:v>
                </c:pt>
                <c:pt idx="14484" formatCode="#,##0.0">
                  <c:v>12116.5568642732</c:v>
                </c:pt>
                <c:pt idx="14485" formatCode="#,##0.0">
                  <c:v>11340.068463236399</c:v>
                </c:pt>
                <c:pt idx="14486" formatCode="#,##0.0">
                  <c:v>11942.5511168383</c:v>
                </c:pt>
                <c:pt idx="14487" formatCode="#,##0.0">
                  <c:v>10823.0175869344</c:v>
                </c:pt>
                <c:pt idx="14488" formatCode="#,##0.0">
                  <c:v>9523.2746112012392</c:v>
                </c:pt>
                <c:pt idx="14489" formatCode="#,##0.0">
                  <c:v>9130.4223770127701</c:v>
                </c:pt>
                <c:pt idx="14490" formatCode="#,##0.0">
                  <c:v>10349.788490360401</c:v>
                </c:pt>
                <c:pt idx="14491" formatCode="#,##0.0">
                  <c:v>13177.169838898901</c:v>
                </c:pt>
                <c:pt idx="14492" formatCode="#,##0.0">
                  <c:v>8541.4884020384707</c:v>
                </c:pt>
                <c:pt idx="14493" formatCode="#,##0.0">
                  <c:v>12556.214799285999</c:v>
                </c:pt>
                <c:pt idx="14494" formatCode="#,##0.0">
                  <c:v>8319.4875623361804</c:v>
                </c:pt>
                <c:pt idx="14495" formatCode="#,##0.0">
                  <c:v>10046.760083494601</c:v>
                </c:pt>
                <c:pt idx="14496" formatCode="#,##0.0">
                  <c:v>10501.221260250801</c:v>
                </c:pt>
                <c:pt idx="14497" formatCode="#,##0.0">
                  <c:v>10141.541934082299</c:v>
                </c:pt>
                <c:pt idx="14498" formatCode="#,##0.0">
                  <c:v>11008.0706335216</c:v>
                </c:pt>
                <c:pt idx="14499" formatCode="#,##0.0">
                  <c:v>9023.2204747271207</c:v>
                </c:pt>
                <c:pt idx="14500" formatCode="#,##0.0">
                  <c:v>10808.425348614601</c:v>
                </c:pt>
                <c:pt idx="14501" formatCode="#,##0.0">
                  <c:v>8255.0213492518997</c:v>
                </c:pt>
                <c:pt idx="14502" formatCode="#,##0.0">
                  <c:v>14620.7895498366</c:v>
                </c:pt>
                <c:pt idx="14503" formatCode="#,##0.0">
                  <c:v>12870.126590497701</c:v>
                </c:pt>
                <c:pt idx="14504" formatCode="#,##0.0">
                  <c:v>16247.121206748399</c:v>
                </c:pt>
                <c:pt idx="14505" formatCode="#,##0.0">
                  <c:v>10112.810583033801</c:v>
                </c:pt>
                <c:pt idx="14506" formatCode="#,##0.0">
                  <c:v>9364.6614511602493</c:v>
                </c:pt>
                <c:pt idx="14507" formatCode="#,##0.0">
                  <c:v>10786.351716724699</c:v>
                </c:pt>
                <c:pt idx="14508" formatCode="#,##0.0">
                  <c:v>9078.2688981082392</c:v>
                </c:pt>
                <c:pt idx="14509" formatCode="#,##0.0">
                  <c:v>8216.2789252632192</c:v>
                </c:pt>
                <c:pt idx="14510" formatCode="#,##0.0">
                  <c:v>12842.542766677399</c:v>
                </c:pt>
                <c:pt idx="14511" formatCode="#,##0.0">
                  <c:v>15287.06289436</c:v>
                </c:pt>
                <c:pt idx="14512" formatCode="#,##0.0">
                  <c:v>8719.2462935190506</c:v>
                </c:pt>
                <c:pt idx="14513" formatCode="#,##0.0">
                  <c:v>8848.2248100912893</c:v>
                </c:pt>
                <c:pt idx="14514" formatCode="#,##0.0">
                  <c:v>12546.9864912506</c:v>
                </c:pt>
                <c:pt idx="14515" formatCode="#,##0.0">
                  <c:v>11466.531195723601</c:v>
                </c:pt>
                <c:pt idx="14516" formatCode="#,##0.0">
                  <c:v>9848.7154770487105</c:v>
                </c:pt>
                <c:pt idx="14517" formatCode="#,##0.0">
                  <c:v>12934.1300361867</c:v>
                </c:pt>
                <c:pt idx="14518" formatCode="#,##0.0">
                  <c:v>8207.7353730269097</c:v>
                </c:pt>
                <c:pt idx="14519" formatCode="#,##0.0">
                  <c:v>15533.2562531203</c:v>
                </c:pt>
                <c:pt idx="14520" formatCode="#,##0.0">
                  <c:v>8714.8513770674799</c:v>
                </c:pt>
                <c:pt idx="14521" formatCode="#,##0.0">
                  <c:v>8458.2004004454302</c:v>
                </c:pt>
                <c:pt idx="14522" formatCode="#,##0.0">
                  <c:v>10518.5221034347</c:v>
                </c:pt>
                <c:pt idx="14523" formatCode="#,##0.0">
                  <c:v>11120.538994328301</c:v>
                </c:pt>
                <c:pt idx="14524" formatCode="#,##0.0">
                  <c:v>13539.2706503024</c:v>
                </c:pt>
                <c:pt idx="14525" formatCode="#,##0.0">
                  <c:v>17985.893473623601</c:v>
                </c:pt>
                <c:pt idx="14526" formatCode="#,##0.0">
                  <c:v>8998.5830626182797</c:v>
                </c:pt>
                <c:pt idx="14527" formatCode="#,##0.0">
                  <c:v>9093.7764414617504</c:v>
                </c:pt>
                <c:pt idx="14528" formatCode="#,##0.0">
                  <c:v>9418.5178210956001</c:v>
                </c:pt>
                <c:pt idx="14529" formatCode="#,##0.0">
                  <c:v>10848.7335571113</c:v>
                </c:pt>
                <c:pt idx="14530" formatCode="#,##0.0">
                  <c:v>9482.4964359892201</c:v>
                </c:pt>
                <c:pt idx="14531" formatCode="#,##0.0">
                  <c:v>8553.5081828564598</c:v>
                </c:pt>
                <c:pt idx="14532" formatCode="#,##0.0">
                  <c:v>16395.573732516099</c:v>
                </c:pt>
                <c:pt idx="14533" formatCode="#,##0.0">
                  <c:v>8513.7756046731101</c:v>
                </c:pt>
                <c:pt idx="14534" formatCode="#,##0.0">
                  <c:v>8729.8779329317294</c:v>
                </c:pt>
                <c:pt idx="14535" formatCode="#,##0.0">
                  <c:v>12877.485057981999</c:v>
                </c:pt>
                <c:pt idx="14536" formatCode="#,##0.0">
                  <c:v>13791.352849660099</c:v>
                </c:pt>
                <c:pt idx="14537" formatCode="#,##0.0">
                  <c:v>9875.7590842313002</c:v>
                </c:pt>
                <c:pt idx="14538" formatCode="#,##0.0">
                  <c:v>9882.0925770898393</c:v>
                </c:pt>
                <c:pt idx="14539" formatCode="#,##0.0">
                  <c:v>16579.772095123699</c:v>
                </c:pt>
                <c:pt idx="14540" formatCode="#,##0.0">
                  <c:v>10650.9803555696</c:v>
                </c:pt>
                <c:pt idx="14541" formatCode="#,##0.0">
                  <c:v>15333.2391544405</c:v>
                </c:pt>
                <c:pt idx="14542" formatCode="#,##0.0">
                  <c:v>10939.680679388999</c:v>
                </c:pt>
                <c:pt idx="14543" formatCode="#,##0.0">
                  <c:v>9888.5860337549293</c:v>
                </c:pt>
                <c:pt idx="14544" formatCode="#,##0.0">
                  <c:v>8926.7321548952496</c:v>
                </c:pt>
                <c:pt idx="14545" formatCode="#,##0.0">
                  <c:v>9825.5347972631698</c:v>
                </c:pt>
                <c:pt idx="14546" formatCode="#,##0.0">
                  <c:v>11494.1414942105</c:v>
                </c:pt>
                <c:pt idx="14547" formatCode="#,##0.0">
                  <c:v>11483.484077466101</c:v>
                </c:pt>
                <c:pt idx="14548" formatCode="#,##0.0">
                  <c:v>9543.4192591472092</c:v>
                </c:pt>
                <c:pt idx="14549" formatCode="#,##0.0">
                  <c:v>10592.099042497801</c:v>
                </c:pt>
                <c:pt idx="14550" formatCode="#,##0.0">
                  <c:v>11754.7835348961</c:v>
                </c:pt>
                <c:pt idx="14551" formatCode="#,##0.0">
                  <c:v>13076.5798099199</c:v>
                </c:pt>
                <c:pt idx="14552" formatCode="#,##0.0">
                  <c:v>8325.2662946355795</c:v>
                </c:pt>
                <c:pt idx="14553" formatCode="#,##0.0">
                  <c:v>9015.9862023345595</c:v>
                </c:pt>
                <c:pt idx="14554" formatCode="#,##0.0">
                  <c:v>8839.6743819486892</c:v>
                </c:pt>
                <c:pt idx="14555" formatCode="#,##0.0">
                  <c:v>8785.8207619696295</c:v>
                </c:pt>
                <c:pt idx="14556" formatCode="#,##0.0">
                  <c:v>11454.686667976501</c:v>
                </c:pt>
                <c:pt idx="14557" formatCode="#,##0.0">
                  <c:v>9817.5458933686696</c:v>
                </c:pt>
                <c:pt idx="14558" formatCode="#,##0.0">
                  <c:v>9723.8067083181195</c:v>
                </c:pt>
                <c:pt idx="14559" formatCode="#,##0.0">
                  <c:v>8564.5661132265304</c:v>
                </c:pt>
                <c:pt idx="14560" formatCode="#,##0.0">
                  <c:v>9828.0903866147</c:v>
                </c:pt>
                <c:pt idx="14561" formatCode="#,##0.0">
                  <c:v>8181.9294873694698</c:v>
                </c:pt>
                <c:pt idx="14562" formatCode="#,##0.0">
                  <c:v>9399.8210627611606</c:v>
                </c:pt>
                <c:pt idx="14563" formatCode="#,##0.0">
                  <c:v>11476.8299033576</c:v>
                </c:pt>
                <c:pt idx="14564" formatCode="#,##0.0">
                  <c:v>12862.4744542804</c:v>
                </c:pt>
                <c:pt idx="14565" formatCode="#,##0.0">
                  <c:v>9005.3098478927095</c:v>
                </c:pt>
                <c:pt idx="14566" formatCode="#,##0.0">
                  <c:v>9045.3334092708592</c:v>
                </c:pt>
                <c:pt idx="14567" formatCode="#,##0.0">
                  <c:v>8526.0422100620508</c:v>
                </c:pt>
                <c:pt idx="14568" formatCode="#,##0.0">
                  <c:v>8927.7432015611794</c:v>
                </c:pt>
                <c:pt idx="14569" formatCode="#,##0.0">
                  <c:v>12379.9399346264</c:v>
                </c:pt>
                <c:pt idx="14570" formatCode="#,##0.0">
                  <c:v>9793.4823542160793</c:v>
                </c:pt>
                <c:pt idx="14571" formatCode="#,##0.0">
                  <c:v>11827.437203060201</c:v>
                </c:pt>
                <c:pt idx="14572" formatCode="#,##0.0">
                  <c:v>8378.50695890528</c:v>
                </c:pt>
                <c:pt idx="14573" formatCode="#,##0.0">
                  <c:v>8449.0162970983201</c:v>
                </c:pt>
                <c:pt idx="14574" formatCode="#,##0.0">
                  <c:v>13691.0624362007</c:v>
                </c:pt>
                <c:pt idx="14575" formatCode="#,##0.0">
                  <c:v>9322.3970261882805</c:v>
                </c:pt>
                <c:pt idx="14576" formatCode="#,##0.0">
                  <c:v>8457.8394334146597</c:v>
                </c:pt>
                <c:pt idx="14577" formatCode="#,##0.0">
                  <c:v>18794.801859448999</c:v>
                </c:pt>
                <c:pt idx="14578" formatCode="#,##0.0">
                  <c:v>11296.525927815601</c:v>
                </c:pt>
                <c:pt idx="14579" formatCode="#,##0.0">
                  <c:v>10080.6325103452</c:v>
                </c:pt>
                <c:pt idx="14580" formatCode="#,##0.0">
                  <c:v>10201.5951173459</c:v>
                </c:pt>
                <c:pt idx="14581" formatCode="#,##0.0">
                  <c:v>8952.7165851932205</c:v>
                </c:pt>
                <c:pt idx="14582" formatCode="#,##0.0">
                  <c:v>11767.3160181847</c:v>
                </c:pt>
                <c:pt idx="14583" formatCode="#,##0.0">
                  <c:v>15026.889173003799</c:v>
                </c:pt>
                <c:pt idx="14584" formatCode="#,##0.0">
                  <c:v>8577.4569639505098</c:v>
                </c:pt>
                <c:pt idx="14585" formatCode="#,##0.0">
                  <c:v>8624.9311279564899</c:v>
                </c:pt>
                <c:pt idx="14586" formatCode="#,##0.0">
                  <c:v>12205.840707290299</c:v>
                </c:pt>
                <c:pt idx="14587" formatCode="#,##0.0">
                  <c:v>10050.2429374435</c:v>
                </c:pt>
                <c:pt idx="14588" formatCode="#,##0.0">
                  <c:v>9768.6149398639009</c:v>
                </c:pt>
                <c:pt idx="14589" formatCode="#,##0.0">
                  <c:v>9023.4683636647405</c:v>
                </c:pt>
                <c:pt idx="14590" formatCode="#,##0.0">
                  <c:v>8949.6650122507999</c:v>
                </c:pt>
                <c:pt idx="14591" formatCode="#,##0.0">
                  <c:v>9670.9121004808203</c:v>
                </c:pt>
                <c:pt idx="14592" formatCode="#,##0.0">
                  <c:v>8617.2817598473794</c:v>
                </c:pt>
                <c:pt idx="14593" formatCode="#,##0.0">
                  <c:v>9774.3108483437809</c:v>
                </c:pt>
                <c:pt idx="14594" formatCode="#,##0.0">
                  <c:v>13529.068725298999</c:v>
                </c:pt>
                <c:pt idx="14595" formatCode="#,##0.0">
                  <c:v>12480.295188878201</c:v>
                </c:pt>
                <c:pt idx="14596" formatCode="#,##0.0">
                  <c:v>8174.9614665807803</c:v>
                </c:pt>
                <c:pt idx="14597" formatCode="#,##0.0">
                  <c:v>9058.59140016321</c:v>
                </c:pt>
                <c:pt idx="14598" formatCode="#,##0.0">
                  <c:v>9419.5084315436598</c:v>
                </c:pt>
                <c:pt idx="14599" formatCode="#,##0.0">
                  <c:v>8741.1042764080994</c:v>
                </c:pt>
                <c:pt idx="14600" formatCode="#,##0.0">
                  <c:v>8992.7122101091009</c:v>
                </c:pt>
                <c:pt idx="14601" formatCode="#,##0.0">
                  <c:v>8358.1913658964404</c:v>
                </c:pt>
                <c:pt idx="14602" formatCode="#,##0.0">
                  <c:v>10164.547470875201</c:v>
                </c:pt>
                <c:pt idx="14603" formatCode="#,##0.0">
                  <c:v>9994.5351171780603</c:v>
                </c:pt>
                <c:pt idx="14604" formatCode="#,##0.0">
                  <c:v>9942.4858196915393</c:v>
                </c:pt>
                <c:pt idx="14605" formatCode="#,##0.0">
                  <c:v>10485.483599642301</c:v>
                </c:pt>
                <c:pt idx="14606" formatCode="#,##0.0">
                  <c:v>8328.2615868883695</c:v>
                </c:pt>
                <c:pt idx="14607" formatCode="#,##0.0">
                  <c:v>8352.5344395692191</c:v>
                </c:pt>
                <c:pt idx="14608" formatCode="#,##0.0">
                  <c:v>11187.7880632467</c:v>
                </c:pt>
                <c:pt idx="14609" formatCode="#,##0.0">
                  <c:v>18397.924406699301</c:v>
                </c:pt>
                <c:pt idx="14610" formatCode="#,##0.0">
                  <c:v>11039.585648333001</c:v>
                </c:pt>
                <c:pt idx="14611" formatCode="#,##0.0">
                  <c:v>11563.326256648201</c:v>
                </c:pt>
                <c:pt idx="14612" formatCode="#,##0.0">
                  <c:v>11947.744236140499</c:v>
                </c:pt>
                <c:pt idx="14613" formatCode="#,##0.0">
                  <c:v>8485.4996332994306</c:v>
                </c:pt>
                <c:pt idx="14614" formatCode="#,##0.0">
                  <c:v>8227.9440070376295</c:v>
                </c:pt>
                <c:pt idx="14615" formatCode="#,##0.0">
                  <c:v>9527.8846223543405</c:v>
                </c:pt>
                <c:pt idx="14616" formatCode="#,##0.0">
                  <c:v>9309.6255209760802</c:v>
                </c:pt>
                <c:pt idx="14617" formatCode="#,##0.0">
                  <c:v>8349.9533757176705</c:v>
                </c:pt>
                <c:pt idx="14618" formatCode="#,##0.0">
                  <c:v>9303.7441413578599</c:v>
                </c:pt>
                <c:pt idx="14619" formatCode="#,##0.0">
                  <c:v>13940.4449569074</c:v>
                </c:pt>
                <c:pt idx="14620" formatCode="#,##0.0">
                  <c:v>8512.9119500848392</c:v>
                </c:pt>
                <c:pt idx="14621" formatCode="#,##0.0">
                  <c:v>9277.2467312815697</c:v>
                </c:pt>
                <c:pt idx="14622" formatCode="#,##0.0">
                  <c:v>12497.5601361271</c:v>
                </c:pt>
                <c:pt idx="14623" formatCode="#,##0.0">
                  <c:v>8359.0693276975599</c:v>
                </c:pt>
                <c:pt idx="14624" formatCode="#,##0.0">
                  <c:v>17383.282998413499</c:v>
                </c:pt>
                <c:pt idx="14625" formatCode="#,##0.0">
                  <c:v>8728.0882234228793</c:v>
                </c:pt>
                <c:pt idx="14626" formatCode="#,##0.0">
                  <c:v>9335.3579946831196</c:v>
                </c:pt>
                <c:pt idx="14627" formatCode="#,##0.0">
                  <c:v>9318.2811581500901</c:v>
                </c:pt>
                <c:pt idx="14628" formatCode="#,##0.0">
                  <c:v>10791.012804226501</c:v>
                </c:pt>
                <c:pt idx="14629" formatCode="#,##0.0">
                  <c:v>10310.763304992401</c:v>
                </c:pt>
                <c:pt idx="14630" formatCode="#,##0.0">
                  <c:v>8687.0319641608403</c:v>
                </c:pt>
                <c:pt idx="14631" formatCode="#,##0.0">
                  <c:v>9432.6286595582897</c:v>
                </c:pt>
                <c:pt idx="14632" formatCode="#,##0.0">
                  <c:v>13097.363458820701</c:v>
                </c:pt>
                <c:pt idx="14633" formatCode="#,##0.0">
                  <c:v>8784.9864385733308</c:v>
                </c:pt>
                <c:pt idx="14634" formatCode="#,##0.0">
                  <c:v>8313.5231600843108</c:v>
                </c:pt>
                <c:pt idx="14635" formatCode="#,##0.0">
                  <c:v>8832.0973785844908</c:v>
                </c:pt>
                <c:pt idx="14636" formatCode="#,##0.0">
                  <c:v>8183.8007115417204</c:v>
                </c:pt>
                <c:pt idx="14637" formatCode="#,##0.0">
                  <c:v>19870.438395416899</c:v>
                </c:pt>
                <c:pt idx="14638" formatCode="#,##0.0">
                  <c:v>9434.7157879690894</c:v>
                </c:pt>
                <c:pt idx="14639" formatCode="#,##0.0">
                  <c:v>8660.5679154569698</c:v>
                </c:pt>
                <c:pt idx="14640" formatCode="#,##0.0">
                  <c:v>15729.8863067643</c:v>
                </c:pt>
                <c:pt idx="14641" formatCode="#,##0.0">
                  <c:v>8881.6433956904202</c:v>
                </c:pt>
                <c:pt idx="14642" formatCode="#,##0.0">
                  <c:v>10571.2405057631</c:v>
                </c:pt>
                <c:pt idx="14643" formatCode="#,##0.0">
                  <c:v>12004.494472075499</c:v>
                </c:pt>
                <c:pt idx="14644" formatCode="#,##0.0">
                  <c:v>9736.9365298023095</c:v>
                </c:pt>
                <c:pt idx="14645" formatCode="#,##0.0">
                  <c:v>9644.6153062486901</c:v>
                </c:pt>
                <c:pt idx="14646" formatCode="#,##0.0">
                  <c:v>10876.2498178531</c:v>
                </c:pt>
                <c:pt idx="14647" formatCode="#,##0.0">
                  <c:v>10722.9058972289</c:v>
                </c:pt>
                <c:pt idx="14648" formatCode="#,##0.0">
                  <c:v>8767.9393296275102</c:v>
                </c:pt>
                <c:pt idx="14649" formatCode="#,##0.0">
                  <c:v>12831.727290996099</c:v>
                </c:pt>
                <c:pt idx="14650" formatCode="#,##0.0">
                  <c:v>9247.6933031981898</c:v>
                </c:pt>
                <c:pt idx="14651" formatCode="#,##0.0">
                  <c:v>8626.2602339888108</c:v>
                </c:pt>
                <c:pt idx="14652" formatCode="#,##0.0">
                  <c:v>9364.6409902421892</c:v>
                </c:pt>
                <c:pt idx="14653" formatCode="#,##0.0">
                  <c:v>10147.840349023099</c:v>
                </c:pt>
                <c:pt idx="14654" formatCode="#,##0.0">
                  <c:v>9772.7952952331107</c:v>
                </c:pt>
                <c:pt idx="14655" formatCode="#,##0.0">
                  <c:v>11005.801341807501</c:v>
                </c:pt>
                <c:pt idx="14656" formatCode="#,##0.0">
                  <c:v>9853.8886255380603</c:v>
                </c:pt>
                <c:pt idx="14657" formatCode="#,##0.0">
                  <c:v>10582.4718881954</c:v>
                </c:pt>
                <c:pt idx="14658" formatCode="#,##0.0">
                  <c:v>8300.7700960004804</c:v>
                </c:pt>
                <c:pt idx="14659" formatCode="#,##0.0">
                  <c:v>9500.8920646683091</c:v>
                </c:pt>
                <c:pt idx="14660" formatCode="#,##0.0">
                  <c:v>9504.9176428682695</c:v>
                </c:pt>
                <c:pt idx="14661" formatCode="#,##0.0">
                  <c:v>8577.8973016335294</c:v>
                </c:pt>
                <c:pt idx="14662" formatCode="#,##0.0">
                  <c:v>10272.5951291131</c:v>
                </c:pt>
                <c:pt idx="14663" formatCode="#,##0.0">
                  <c:v>9833.3654587574401</c:v>
                </c:pt>
                <c:pt idx="14664" formatCode="#,##0.0">
                  <c:v>9964.0374144741309</c:v>
                </c:pt>
                <c:pt idx="14665" formatCode="#,##0.0">
                  <c:v>17462.5109832735</c:v>
                </c:pt>
                <c:pt idx="14666" formatCode="#,##0.0">
                  <c:v>8627.1615677506907</c:v>
                </c:pt>
                <c:pt idx="14667" formatCode="#,##0.0">
                  <c:v>9105.9933057456092</c:v>
                </c:pt>
                <c:pt idx="14668" formatCode="#,##0.0">
                  <c:v>9493.7801765500299</c:v>
                </c:pt>
                <c:pt idx="14669" formatCode="#,##0.0">
                  <c:v>9358.7973911555091</c:v>
                </c:pt>
                <c:pt idx="14670" formatCode="#,##0.0">
                  <c:v>8794.1177035463097</c:v>
                </c:pt>
                <c:pt idx="14671" formatCode="#,##0.0">
                  <c:v>8251.3670511386699</c:v>
                </c:pt>
                <c:pt idx="14672" formatCode="#,##0.0">
                  <c:v>13587.409433963099</c:v>
                </c:pt>
                <c:pt idx="14673" formatCode="#,##0.0">
                  <c:v>13767.445281333001</c:v>
                </c:pt>
                <c:pt idx="14674" formatCode="#,##0.0">
                  <c:v>11701.326385746601</c:v>
                </c:pt>
                <c:pt idx="14675" formatCode="#,##0.0">
                  <c:v>8478.7244562158194</c:v>
                </c:pt>
                <c:pt idx="14676" formatCode="#,##0.0">
                  <c:v>8313.7218917917507</c:v>
                </c:pt>
                <c:pt idx="14677" formatCode="#,##0.0">
                  <c:v>10573.9452434868</c:v>
                </c:pt>
                <c:pt idx="14678" formatCode="#,##0.0">
                  <c:v>8913.6615225018395</c:v>
                </c:pt>
                <c:pt idx="14679" formatCode="#,##0.0">
                  <c:v>10450.680773530599</c:v>
                </c:pt>
                <c:pt idx="14680" formatCode="#,##0.0">
                  <c:v>9990.0501255667405</c:v>
                </c:pt>
                <c:pt idx="14681" formatCode="#,##0.0">
                  <c:v>8887.1172740780494</c:v>
                </c:pt>
                <c:pt idx="14682" formatCode="#,##0.0">
                  <c:v>11044.9632114819</c:v>
                </c:pt>
                <c:pt idx="14683" formatCode="#,##0.0">
                  <c:v>8260.8740623207595</c:v>
                </c:pt>
                <c:pt idx="14684" formatCode="#,##0.0">
                  <c:v>8343.7791888601005</c:v>
                </c:pt>
                <c:pt idx="14685" formatCode="#,##0.0">
                  <c:v>8286.9125285617993</c:v>
                </c:pt>
                <c:pt idx="14686" formatCode="#,##0.0">
                  <c:v>8281.4392987295596</c:v>
                </c:pt>
                <c:pt idx="14687" formatCode="#,##0.0">
                  <c:v>9550.8987826749308</c:v>
                </c:pt>
                <c:pt idx="14688" formatCode="#,##0.0">
                  <c:v>12846.8267661151</c:v>
                </c:pt>
                <c:pt idx="14689" formatCode="#,##0.0">
                  <c:v>8652.9237923599903</c:v>
                </c:pt>
                <c:pt idx="14690" formatCode="#,##0.0">
                  <c:v>8304.7022504811794</c:v>
                </c:pt>
                <c:pt idx="14691" formatCode="#,##0.0">
                  <c:v>9069.9398124754698</c:v>
                </c:pt>
                <c:pt idx="14692" formatCode="#,##0.0">
                  <c:v>10441.3090432382</c:v>
                </c:pt>
                <c:pt idx="14693" formatCode="#,##0.0">
                  <c:v>8901.2282031520499</c:v>
                </c:pt>
                <c:pt idx="14694" formatCode="#,##0.0">
                  <c:v>13575.065198189701</c:v>
                </c:pt>
                <c:pt idx="14695" formatCode="#,##0.0">
                  <c:v>9496.2412322799501</c:v>
                </c:pt>
                <c:pt idx="14696" formatCode="#,##0.0">
                  <c:v>8650.3359350125993</c:v>
                </c:pt>
                <c:pt idx="14697" formatCode="#,##0.0">
                  <c:v>12693.122284204201</c:v>
                </c:pt>
                <c:pt idx="14698" formatCode="#,##0.0">
                  <c:v>8259.9617276932695</c:v>
                </c:pt>
                <c:pt idx="14699" formatCode="#,##0.0">
                  <c:v>8519.2475987652197</c:v>
                </c:pt>
                <c:pt idx="14700" formatCode="#,##0.0">
                  <c:v>9447.8308521133804</c:v>
                </c:pt>
                <c:pt idx="14701" formatCode="#,##0.0">
                  <c:v>11172.439825097001</c:v>
                </c:pt>
                <c:pt idx="14702" formatCode="#,##0.0">
                  <c:v>9568.1510409991406</c:v>
                </c:pt>
                <c:pt idx="14703" formatCode="#,##0.0">
                  <c:v>10874.921925377799</c:v>
                </c:pt>
                <c:pt idx="14704" formatCode="#,##0.0">
                  <c:v>16966.751254524599</c:v>
                </c:pt>
                <c:pt idx="14705" formatCode="#,##0.0">
                  <c:v>8854.4575753059507</c:v>
                </c:pt>
                <c:pt idx="14706" formatCode="#,##0.0">
                  <c:v>11972.652141925701</c:v>
                </c:pt>
                <c:pt idx="14707" formatCode="#,##0.0">
                  <c:v>9127.0377930185095</c:v>
                </c:pt>
                <c:pt idx="14708" formatCode="#,##0.0">
                  <c:v>9888.8894970039892</c:v>
                </c:pt>
                <c:pt idx="14709" formatCode="#,##0.0">
                  <c:v>11558.3607384021</c:v>
                </c:pt>
                <c:pt idx="14710" formatCode="#,##0.0">
                  <c:v>12309.381179649299</c:v>
                </c:pt>
                <c:pt idx="14711" formatCode="#,##0.0">
                  <c:v>12175.8456600597</c:v>
                </c:pt>
                <c:pt idx="14712" formatCode="#,##0.0">
                  <c:v>8369.6962925317803</c:v>
                </c:pt>
                <c:pt idx="14713" formatCode="#,##0.0">
                  <c:v>11170.164157761101</c:v>
                </c:pt>
                <c:pt idx="14714" formatCode="#,##0.0">
                  <c:v>16863.185532510201</c:v>
                </c:pt>
                <c:pt idx="14715" formatCode="#,##0.0">
                  <c:v>10171.894184160799</c:v>
                </c:pt>
                <c:pt idx="14716" formatCode="#,##0.0">
                  <c:v>13284.261146266301</c:v>
                </c:pt>
                <c:pt idx="14717" formatCode="#,##0.0">
                  <c:v>8865.3505457900192</c:v>
                </c:pt>
                <c:pt idx="14718" formatCode="#,##0.0">
                  <c:v>10027.7284573831</c:v>
                </c:pt>
                <c:pt idx="14719" formatCode="#,##0.0">
                  <c:v>11189.1068216521</c:v>
                </c:pt>
                <c:pt idx="14720" formatCode="#,##0.0">
                  <c:v>12055.4019058095</c:v>
                </c:pt>
                <c:pt idx="14721" formatCode="#,##0.0">
                  <c:v>11314.8547771427</c:v>
                </c:pt>
                <c:pt idx="14722" formatCode="#,##0.0">
                  <c:v>10020.283080986201</c:v>
                </c:pt>
                <c:pt idx="14723" formatCode="#,##0.0">
                  <c:v>13641.3461621273</c:v>
                </c:pt>
                <c:pt idx="14724" formatCode="#,##0.0">
                  <c:v>9155.53707456538</c:v>
                </c:pt>
                <c:pt idx="14725" formatCode="#,##0.0">
                  <c:v>10942.932412013801</c:v>
                </c:pt>
                <c:pt idx="14726" formatCode="#,##0.0">
                  <c:v>8346.00412886921</c:v>
                </c:pt>
                <c:pt idx="14727" formatCode="#,##0.0">
                  <c:v>9354.2157436874204</c:v>
                </c:pt>
                <c:pt idx="14728" formatCode="#,##0.0">
                  <c:v>8235.8541937462596</c:v>
                </c:pt>
                <c:pt idx="14729" formatCode="#,##0.0">
                  <c:v>8225.0154859661598</c:v>
                </c:pt>
                <c:pt idx="14730" formatCode="#,##0.0">
                  <c:v>9532.6150731233593</c:v>
                </c:pt>
                <c:pt idx="14731" formatCode="#,##0.0">
                  <c:v>8874.89553360846</c:v>
                </c:pt>
                <c:pt idx="14732" formatCode="#,##0.0">
                  <c:v>10677.991819073501</c:v>
                </c:pt>
                <c:pt idx="14733" formatCode="#,##0.0">
                  <c:v>10026.203439819201</c:v>
                </c:pt>
                <c:pt idx="14734" formatCode="#,##0.0">
                  <c:v>13636.0249298405</c:v>
                </c:pt>
                <c:pt idx="14735" formatCode="#,##0.0">
                  <c:v>16181.396424991201</c:v>
                </c:pt>
                <c:pt idx="14736" formatCode="#,##0.0">
                  <c:v>10104.766533316</c:v>
                </c:pt>
                <c:pt idx="14737" formatCode="#,##0.0">
                  <c:v>18329.1338989955</c:v>
                </c:pt>
                <c:pt idx="14738" formatCode="#,##0.0">
                  <c:v>8390.30586953481</c:v>
                </c:pt>
                <c:pt idx="14739" formatCode="#,##0.0">
                  <c:v>8736.2987986687403</c:v>
                </c:pt>
                <c:pt idx="14740" formatCode="#,##0.0">
                  <c:v>13901.1403067518</c:v>
                </c:pt>
                <c:pt idx="14741" formatCode="#,##0.0">
                  <c:v>11164.8733389217</c:v>
                </c:pt>
                <c:pt idx="14742" formatCode="#,##0.0">
                  <c:v>8566.4886900545098</c:v>
                </c:pt>
                <c:pt idx="14743" formatCode="#,##0.0">
                  <c:v>10531.029545556201</c:v>
                </c:pt>
                <c:pt idx="14744" formatCode="#,##0.0">
                  <c:v>8262.51297216688</c:v>
                </c:pt>
                <c:pt idx="14745" formatCode="#,##0.0">
                  <c:v>11435.811366101199</c:v>
                </c:pt>
                <c:pt idx="14746" formatCode="#,##0.0">
                  <c:v>8381.5417168757504</c:v>
                </c:pt>
                <c:pt idx="14747" formatCode="#,##0.0">
                  <c:v>10738.189197485901</c:v>
                </c:pt>
                <c:pt idx="14748" formatCode="#,##0.0">
                  <c:v>13321.467562260101</c:v>
                </c:pt>
                <c:pt idx="14749" formatCode="#,##0.0">
                  <c:v>11803.647016311401</c:v>
                </c:pt>
                <c:pt idx="14750" formatCode="#,##0.0">
                  <c:v>11178.6480135412</c:v>
                </c:pt>
                <c:pt idx="14751" formatCode="#,##0.0">
                  <c:v>9178.6310303247792</c:v>
                </c:pt>
                <c:pt idx="14752" formatCode="#,##0.0">
                  <c:v>18171.497153177701</c:v>
                </c:pt>
                <c:pt idx="14753" formatCode="#,##0.0">
                  <c:v>8470.9620981096705</c:v>
                </c:pt>
                <c:pt idx="14754" formatCode="#,##0.0">
                  <c:v>10116.2968284417</c:v>
                </c:pt>
                <c:pt idx="14755" formatCode="#,##0.0">
                  <c:v>8535.7629592343201</c:v>
                </c:pt>
                <c:pt idx="14756" formatCode="#,##0.0">
                  <c:v>9751.3401517046495</c:v>
                </c:pt>
                <c:pt idx="14757" formatCode="#,##0.0">
                  <c:v>13984.3355388076</c:v>
                </c:pt>
                <c:pt idx="14758" formatCode="#,##0.0">
                  <c:v>8364.6204232453492</c:v>
                </c:pt>
                <c:pt idx="14759" formatCode="#,##0.0">
                  <c:v>9067.3225889720507</c:v>
                </c:pt>
                <c:pt idx="14760" formatCode="#,##0.0">
                  <c:v>8443.7355256383307</c:v>
                </c:pt>
                <c:pt idx="14761" formatCode="#,##0.0">
                  <c:v>10087.775135416699</c:v>
                </c:pt>
                <c:pt idx="14762" formatCode="#,##0.0">
                  <c:v>9220.0285104882005</c:v>
                </c:pt>
                <c:pt idx="14763" formatCode="#,##0.0">
                  <c:v>12301.2671308811</c:v>
                </c:pt>
                <c:pt idx="14764" formatCode="#,##0.0">
                  <c:v>8294.7696977426604</c:v>
                </c:pt>
                <c:pt idx="14765" formatCode="#,##0.0">
                  <c:v>9383.0973863569507</c:v>
                </c:pt>
                <c:pt idx="14766" formatCode="#,##0.0">
                  <c:v>9923.2237023906691</c:v>
                </c:pt>
                <c:pt idx="14767" formatCode="#,##0.0">
                  <c:v>8207.2386897284705</c:v>
                </c:pt>
                <c:pt idx="14768" formatCode="#,##0.0">
                  <c:v>8707.7809456443592</c:v>
                </c:pt>
                <c:pt idx="14769" formatCode="#,##0.0">
                  <c:v>11427.446764268399</c:v>
                </c:pt>
                <c:pt idx="14770" formatCode="#,##0.0">
                  <c:v>11348.302082025501</c:v>
                </c:pt>
                <c:pt idx="14771" formatCode="#,##0.0">
                  <c:v>18237.7756640925</c:v>
                </c:pt>
                <c:pt idx="14772" formatCode="#,##0.0">
                  <c:v>10261.93980251</c:v>
                </c:pt>
                <c:pt idx="14773" formatCode="#,##0.0">
                  <c:v>12386.5165734562</c:v>
                </c:pt>
                <c:pt idx="14774" formatCode="#,##0.0">
                  <c:v>9719.8979210917496</c:v>
                </c:pt>
                <c:pt idx="14775" formatCode="#,##0.0">
                  <c:v>9094.9488512149001</c:v>
                </c:pt>
                <c:pt idx="14776" formatCode="#,##0.0">
                  <c:v>9401.3824401578804</c:v>
                </c:pt>
                <c:pt idx="14777" formatCode="#,##0.0">
                  <c:v>12914.227627137099</c:v>
                </c:pt>
                <c:pt idx="14778" formatCode="#,##0.0">
                  <c:v>9867.4448984030205</c:v>
                </c:pt>
                <c:pt idx="14779" formatCode="#,##0.0">
                  <c:v>9466.1427856397495</c:v>
                </c:pt>
                <c:pt idx="14780" formatCode="#,##0.0">
                  <c:v>10906.881063442701</c:v>
                </c:pt>
                <c:pt idx="14781" formatCode="#,##0.0">
                  <c:v>11171.0529371335</c:v>
                </c:pt>
                <c:pt idx="14782" formatCode="#,##0.0">
                  <c:v>15286.8073173132</c:v>
                </c:pt>
                <c:pt idx="14783" formatCode="#,##0.0">
                  <c:v>12852.9298392537</c:v>
                </c:pt>
                <c:pt idx="14784" formatCode="#,##0.0">
                  <c:v>15295.940634782601</c:v>
                </c:pt>
                <c:pt idx="14785" formatCode="#,##0.0">
                  <c:v>11905.7358896404</c:v>
                </c:pt>
                <c:pt idx="14786" formatCode="#,##0.0">
                  <c:v>14403.274260456399</c:v>
                </c:pt>
                <c:pt idx="14787" formatCode="#,##0.0">
                  <c:v>8420.9350498571202</c:v>
                </c:pt>
                <c:pt idx="14788" formatCode="#,##0.0">
                  <c:v>8936.0487642373191</c:v>
                </c:pt>
                <c:pt idx="14789" formatCode="#,##0.0">
                  <c:v>8353.9758736303502</c:v>
                </c:pt>
                <c:pt idx="14790" formatCode="#,##0.0">
                  <c:v>8970.5337627225508</c:v>
                </c:pt>
                <c:pt idx="14791" formatCode="#,##0.0">
                  <c:v>17599.028230154101</c:v>
                </c:pt>
                <c:pt idx="14792" formatCode="#,##0.0">
                  <c:v>16440.756921833301</c:v>
                </c:pt>
                <c:pt idx="14793" formatCode="#,##0.0">
                  <c:v>8633.3392460632494</c:v>
                </c:pt>
                <c:pt idx="14794" formatCode="#,##0.0">
                  <c:v>9826.3552564696602</c:v>
                </c:pt>
                <c:pt idx="14795" formatCode="#,##0.0">
                  <c:v>10555.4726801005</c:v>
                </c:pt>
                <c:pt idx="14796" formatCode="#,##0.0">
                  <c:v>8664.8087167556405</c:v>
                </c:pt>
                <c:pt idx="14797" formatCode="#,##0.0">
                  <c:v>8949.6626241008107</c:v>
                </c:pt>
                <c:pt idx="14798" formatCode="#,##0.0">
                  <c:v>9195.8292804487501</c:v>
                </c:pt>
                <c:pt idx="14799" formatCode="#,##0.0">
                  <c:v>9487.09347474071</c:v>
                </c:pt>
                <c:pt idx="14800" formatCode="#,##0.0">
                  <c:v>10647.1524408351</c:v>
                </c:pt>
                <c:pt idx="14801" formatCode="#,##0.0">
                  <c:v>10250.550901483901</c:v>
                </c:pt>
                <c:pt idx="14802" formatCode="#,##0.0">
                  <c:v>8273.1203264994492</c:v>
                </c:pt>
                <c:pt idx="14803" formatCode="#,##0.0">
                  <c:v>9322.9631807704009</c:v>
                </c:pt>
                <c:pt idx="14804" formatCode="#,##0.0">
                  <c:v>9128.4287540559508</c:v>
                </c:pt>
                <c:pt idx="14805" formatCode="#,##0.0">
                  <c:v>9713.6670991014507</c:v>
                </c:pt>
                <c:pt idx="14806" formatCode="#,##0.0">
                  <c:v>12882.079279089199</c:v>
                </c:pt>
                <c:pt idx="14807" formatCode="#,##0.0">
                  <c:v>10773.5682887119</c:v>
                </c:pt>
                <c:pt idx="14808" formatCode="#,##0.0">
                  <c:v>9400.6437296941203</c:v>
                </c:pt>
                <c:pt idx="14809" formatCode="#,##0.0">
                  <c:v>10091.0906030521</c:v>
                </c:pt>
                <c:pt idx="14810" formatCode="#,##0.0">
                  <c:v>12394.6286411705</c:v>
                </c:pt>
                <c:pt idx="14811" formatCode="#,##0.0">
                  <c:v>8890.2338028262293</c:v>
                </c:pt>
                <c:pt idx="14812" formatCode="#,##0.0">
                  <c:v>12380.737400837301</c:v>
                </c:pt>
                <c:pt idx="14813" formatCode="#,##0.0">
                  <c:v>9672.3971623057696</c:v>
                </c:pt>
                <c:pt idx="14814" formatCode="#,##0.0">
                  <c:v>11353.1549497289</c:v>
                </c:pt>
                <c:pt idx="14815" formatCode="#,##0.0">
                  <c:v>8816.5181436783496</c:v>
                </c:pt>
                <c:pt idx="14816" formatCode="#,##0.0">
                  <c:v>10174.372769014301</c:v>
                </c:pt>
                <c:pt idx="14817" formatCode="#,##0.0">
                  <c:v>9809.6831030097892</c:v>
                </c:pt>
                <c:pt idx="14818" formatCode="#,##0.0">
                  <c:v>9564.3744533491299</c:v>
                </c:pt>
                <c:pt idx="14819" formatCode="#,##0.0">
                  <c:v>11083.284502598999</c:v>
                </c:pt>
                <c:pt idx="14820" formatCode="#,##0.0">
                  <c:v>9092.5869706733392</c:v>
                </c:pt>
                <c:pt idx="14821" formatCode="#,##0.0">
                  <c:v>8906.7034415604503</c:v>
                </c:pt>
                <c:pt idx="14822" formatCode="#,##0.0">
                  <c:v>9181.1672580574304</c:v>
                </c:pt>
                <c:pt idx="14823" formatCode="#,##0.0">
                  <c:v>9149.7031653336708</c:v>
                </c:pt>
                <c:pt idx="14824" formatCode="#,##0.0">
                  <c:v>11276.7744017611</c:v>
                </c:pt>
                <c:pt idx="14825" formatCode="#,##0.0">
                  <c:v>13520.195949290801</c:v>
                </c:pt>
                <c:pt idx="14826" formatCode="#,##0.0">
                  <c:v>11431.6435025515</c:v>
                </c:pt>
                <c:pt idx="14827" formatCode="#,##0.0">
                  <c:v>9090.6874758837803</c:v>
                </c:pt>
                <c:pt idx="14828" formatCode="#,##0.0">
                  <c:v>9140.8304111027992</c:v>
                </c:pt>
                <c:pt idx="14829" formatCode="#,##0.0">
                  <c:v>11467.3715373881</c:v>
                </c:pt>
                <c:pt idx="14830" formatCode="#,##0.0">
                  <c:v>8748.9289872692407</c:v>
                </c:pt>
                <c:pt idx="14831" formatCode="#,##0.0">
                  <c:v>8337.4222210868193</c:v>
                </c:pt>
                <c:pt idx="14832" formatCode="#,##0.0">
                  <c:v>12172.527225497201</c:v>
                </c:pt>
                <c:pt idx="14833" formatCode="#,##0.0">
                  <c:v>8958.3787349490904</c:v>
                </c:pt>
                <c:pt idx="14834" formatCode="#,##0.0">
                  <c:v>8653.5131436413794</c:v>
                </c:pt>
                <c:pt idx="14835" formatCode="#,##0.0">
                  <c:v>10246.187881403501</c:v>
                </c:pt>
                <c:pt idx="14836" formatCode="#,##0.0">
                  <c:v>11788.7430265574</c:v>
                </c:pt>
                <c:pt idx="14837" formatCode="#,##0.0">
                  <c:v>8474.8615959303097</c:v>
                </c:pt>
                <c:pt idx="14838" formatCode="#,##0.0">
                  <c:v>8257.6877045292094</c:v>
                </c:pt>
                <c:pt idx="14839" formatCode="#,##0.0">
                  <c:v>9326.7344570096193</c:v>
                </c:pt>
                <c:pt idx="14840" formatCode="#,##0.0">
                  <c:v>8874.9290158506592</c:v>
                </c:pt>
                <c:pt idx="14841" formatCode="#,##0.0">
                  <c:v>10352.634129424199</c:v>
                </c:pt>
                <c:pt idx="14842" formatCode="#,##0.0">
                  <c:v>13046.278117012</c:v>
                </c:pt>
                <c:pt idx="14843" formatCode="#,##0.0">
                  <c:v>9906.4679643786603</c:v>
                </c:pt>
                <c:pt idx="14844" formatCode="#,##0.0">
                  <c:v>8167.4825013155596</c:v>
                </c:pt>
                <c:pt idx="14845" formatCode="#,##0.0">
                  <c:v>9610.8287485168403</c:v>
                </c:pt>
                <c:pt idx="14846" formatCode="#,##0.0">
                  <c:v>9241.4185190001499</c:v>
                </c:pt>
                <c:pt idx="14847" formatCode="#,##0.0">
                  <c:v>11300.9365560242</c:v>
                </c:pt>
                <c:pt idx="14848" formatCode="#,##0.0">
                  <c:v>11729.0206508843</c:v>
                </c:pt>
                <c:pt idx="14849" formatCode="#,##0.0">
                  <c:v>16165.915440241601</c:v>
                </c:pt>
                <c:pt idx="14850" formatCode="#,##0.0">
                  <c:v>11992.423966902001</c:v>
                </c:pt>
                <c:pt idx="14851" formatCode="#,##0.0">
                  <c:v>10812.5426709891</c:v>
                </c:pt>
                <c:pt idx="14852" formatCode="#,##0.0">
                  <c:v>13393.8469614075</c:v>
                </c:pt>
                <c:pt idx="14853" formatCode="#,##0.0">
                  <c:v>13006.300329264999</c:v>
                </c:pt>
                <c:pt idx="14854" formatCode="#,##0.0">
                  <c:v>11103.6604580688</c:v>
                </c:pt>
                <c:pt idx="14855" formatCode="#,##0.0">
                  <c:v>9881.9557823099203</c:v>
                </c:pt>
                <c:pt idx="14856" formatCode="#,##0.0">
                  <c:v>16025.5334508712</c:v>
                </c:pt>
                <c:pt idx="14857" formatCode="#,##0.0">
                  <c:v>11060.0236751382</c:v>
                </c:pt>
                <c:pt idx="14858" formatCode="#,##0.0">
                  <c:v>8810.9523641068408</c:v>
                </c:pt>
                <c:pt idx="14859" formatCode="#,##0.0">
                  <c:v>11977.6163839128</c:v>
                </c:pt>
                <c:pt idx="14860" formatCode="#,##0.0">
                  <c:v>15102.1918828403</c:v>
                </c:pt>
                <c:pt idx="14861" formatCode="#,##0.0">
                  <c:v>20948.685004132902</c:v>
                </c:pt>
                <c:pt idx="14862" formatCode="#,##0.0">
                  <c:v>12801.3534064336</c:v>
                </c:pt>
                <c:pt idx="14863" formatCode="#,##0.0">
                  <c:v>10145.872077800699</c:v>
                </c:pt>
                <c:pt idx="14864" formatCode="#,##0.0">
                  <c:v>8989.2996548626597</c:v>
                </c:pt>
                <c:pt idx="14865" formatCode="#,##0.0">
                  <c:v>11350.5003246826</c:v>
                </c:pt>
                <c:pt idx="14866" formatCode="#,##0.0">
                  <c:v>12196.0501514525</c:v>
                </c:pt>
                <c:pt idx="14867" formatCode="#,##0.0">
                  <c:v>13968.224334759499</c:v>
                </c:pt>
                <c:pt idx="14868" formatCode="#,##0.0">
                  <c:v>8924.6446256605104</c:v>
                </c:pt>
                <c:pt idx="14869" formatCode="#,##0.0">
                  <c:v>9478.2282763851599</c:v>
                </c:pt>
                <c:pt idx="14870" formatCode="#,##0.0">
                  <c:v>8690.7584844224293</c:v>
                </c:pt>
                <c:pt idx="14871" formatCode="#,##0.0">
                  <c:v>8830.3136325692194</c:v>
                </c:pt>
                <c:pt idx="14872" formatCode="#,##0.0">
                  <c:v>9649.4532165284909</c:v>
                </c:pt>
                <c:pt idx="14873" formatCode="#,##0.0">
                  <c:v>8951.9171384792298</c:v>
                </c:pt>
                <c:pt idx="14874" formatCode="#,##0.0">
                  <c:v>14494.9779156079</c:v>
                </c:pt>
                <c:pt idx="14875" formatCode="#,##0.0">
                  <c:v>14744.6770584184</c:v>
                </c:pt>
                <c:pt idx="14876" formatCode="#,##0.0">
                  <c:v>13396.984867454499</c:v>
                </c:pt>
                <c:pt idx="14877" formatCode="#,##0.0">
                  <c:v>15622.601542218001</c:v>
                </c:pt>
                <c:pt idx="14878" formatCode="#,##0.0">
                  <c:v>10373.8740115659</c:v>
                </c:pt>
                <c:pt idx="14879" formatCode="#,##0.0">
                  <c:v>12229.1746054174</c:v>
                </c:pt>
                <c:pt idx="14880" formatCode="#,##0.0">
                  <c:v>9577.3117812299806</c:v>
                </c:pt>
                <c:pt idx="14881" formatCode="#,##0.0">
                  <c:v>10018.3049263022</c:v>
                </c:pt>
                <c:pt idx="14882" formatCode="#,##0.0">
                  <c:v>8623.4895027267303</c:v>
                </c:pt>
                <c:pt idx="14883" formatCode="#,##0.0">
                  <c:v>10538.997633938399</c:v>
                </c:pt>
                <c:pt idx="14884" formatCode="#,##0.0">
                  <c:v>11238.6120563356</c:v>
                </c:pt>
                <c:pt idx="14885" formatCode="#,##0.0">
                  <c:v>14727.0227846342</c:v>
                </c:pt>
                <c:pt idx="14886" formatCode="#,##0.0">
                  <c:v>9372.0620524313199</c:v>
                </c:pt>
                <c:pt idx="14887" formatCode="#,##0.0">
                  <c:v>8807.5866568096608</c:v>
                </c:pt>
                <c:pt idx="14888" formatCode="#,##0.0">
                  <c:v>10435.816091982901</c:v>
                </c:pt>
                <c:pt idx="14889" formatCode="#,##0.0">
                  <c:v>8677.4653033252198</c:v>
                </c:pt>
                <c:pt idx="14890" formatCode="#,##0.0">
                  <c:v>8525.7530650713907</c:v>
                </c:pt>
                <c:pt idx="14891" formatCode="#,##0.0">
                  <c:v>8395.3751214816893</c:v>
                </c:pt>
                <c:pt idx="14892" formatCode="#,##0.0">
                  <c:v>10881.136046672</c:v>
                </c:pt>
                <c:pt idx="14893" formatCode="#,##0.0">
                  <c:v>9199.2007848272297</c:v>
                </c:pt>
                <c:pt idx="14894" formatCode="#,##0.0">
                  <c:v>12397.924531872501</c:v>
                </c:pt>
                <c:pt idx="14895" formatCode="#,##0.0">
                  <c:v>9191.6487434493101</c:v>
                </c:pt>
                <c:pt idx="14896" formatCode="#,##0.0">
                  <c:v>10033.846292333001</c:v>
                </c:pt>
                <c:pt idx="14897" formatCode="#,##0.0">
                  <c:v>8975.2121182962892</c:v>
                </c:pt>
                <c:pt idx="14898" formatCode="#,##0.0">
                  <c:v>9995.0665521799892</c:v>
                </c:pt>
                <c:pt idx="14899" formatCode="#,##0.0">
                  <c:v>15766.777783551001</c:v>
                </c:pt>
                <c:pt idx="14900" formatCode="#,##0.0">
                  <c:v>8436.7489817359892</c:v>
                </c:pt>
                <c:pt idx="14901" formatCode="#,##0.0">
                  <c:v>10728.3722377671</c:v>
                </c:pt>
                <c:pt idx="14902" formatCode="#,##0.0">
                  <c:v>10252.5767936353</c:v>
                </c:pt>
                <c:pt idx="14903" formatCode="#,##0.0">
                  <c:v>8415.1437973633001</c:v>
                </c:pt>
                <c:pt idx="14904" formatCode="#,##0.0">
                  <c:v>11463.175048852299</c:v>
                </c:pt>
                <c:pt idx="14905" formatCode="#,##0.0">
                  <c:v>10453.274755827601</c:v>
                </c:pt>
                <c:pt idx="14906" formatCode="#,##0.0">
                  <c:v>8891.7756306338397</c:v>
                </c:pt>
                <c:pt idx="14907" formatCode="#,##0.0">
                  <c:v>10122.439577699901</c:v>
                </c:pt>
                <c:pt idx="14908" formatCode="#,##0.0">
                  <c:v>10113.520061098599</c:v>
                </c:pt>
                <c:pt idx="14909" formatCode="#,##0.0">
                  <c:v>8317.7104799488297</c:v>
                </c:pt>
                <c:pt idx="14910" formatCode="#,##0.0">
                  <c:v>12828.7164994709</c:v>
                </c:pt>
                <c:pt idx="14911" formatCode="#,##0.0">
                  <c:v>14827.7845087938</c:v>
                </c:pt>
                <c:pt idx="14912" formatCode="#,##0.0">
                  <c:v>13829.9532404109</c:v>
                </c:pt>
                <c:pt idx="14913" formatCode="#,##0.0">
                  <c:v>10733.1563893902</c:v>
                </c:pt>
                <c:pt idx="14914" formatCode="#,##0.0">
                  <c:v>10671.7779673474</c:v>
                </c:pt>
                <c:pt idx="14915" formatCode="#,##0.0">
                  <c:v>9316.1465928938196</c:v>
                </c:pt>
                <c:pt idx="14916" formatCode="#,##0.0">
                  <c:v>8187.4762443087002</c:v>
                </c:pt>
                <c:pt idx="14917" formatCode="#,##0.0">
                  <c:v>10106.105556308999</c:v>
                </c:pt>
                <c:pt idx="14918" formatCode="#,##0.0">
                  <c:v>11141.4150269081</c:v>
                </c:pt>
                <c:pt idx="14919" formatCode="#,##0.0">
                  <c:v>19162.6632184482</c:v>
                </c:pt>
                <c:pt idx="14920" formatCode="#,##0.0">
                  <c:v>9019.5010971355405</c:v>
                </c:pt>
                <c:pt idx="14921" formatCode="#,##0.0">
                  <c:v>10340.935863590001</c:v>
                </c:pt>
                <c:pt idx="14922" formatCode="#,##0.0">
                  <c:v>9187.1733250935795</c:v>
                </c:pt>
                <c:pt idx="14923" formatCode="#,##0.0">
                  <c:v>8517.0781960604108</c:v>
                </c:pt>
                <c:pt idx="14924" formatCode="#,##0.0">
                  <c:v>10492.402713449999</c:v>
                </c:pt>
                <c:pt idx="14925" formatCode="#,##0.0">
                  <c:v>13854.9291956119</c:v>
                </c:pt>
                <c:pt idx="14926" formatCode="#,##0.0">
                  <c:v>9582.8712213186209</c:v>
                </c:pt>
                <c:pt idx="14927" formatCode="#,##0.0">
                  <c:v>11095.462612843899</c:v>
                </c:pt>
                <c:pt idx="14928" formatCode="#,##0.0">
                  <c:v>14099.9072251738</c:v>
                </c:pt>
                <c:pt idx="14929" formatCode="#,##0.0">
                  <c:v>8989.3337169297793</c:v>
                </c:pt>
                <c:pt idx="14930" formatCode="#,##0.0">
                  <c:v>12510.963539792499</c:v>
                </c:pt>
                <c:pt idx="14931" formatCode="#,##0.0">
                  <c:v>10260.2849113836</c:v>
                </c:pt>
                <c:pt idx="14932" formatCode="#,##0.0">
                  <c:v>9235.4280118688803</c:v>
                </c:pt>
                <c:pt idx="14933" formatCode="#,##0.0">
                  <c:v>11072.3572005799</c:v>
                </c:pt>
                <c:pt idx="14934" formatCode="#,##0.0">
                  <c:v>11559.0311102093</c:v>
                </c:pt>
                <c:pt idx="14935" formatCode="#,##0.0">
                  <c:v>11025.3931008989</c:v>
                </c:pt>
                <c:pt idx="14936" formatCode="#,##0.0">
                  <c:v>9021.6346594320494</c:v>
                </c:pt>
                <c:pt idx="14937" formatCode="#,##0.0">
                  <c:v>10122.1319485203</c:v>
                </c:pt>
                <c:pt idx="14938" formatCode="#,##0.0">
                  <c:v>15340.8022914048</c:v>
                </c:pt>
                <c:pt idx="14939" formatCode="#,##0.0">
                  <c:v>9037.9578448616794</c:v>
                </c:pt>
                <c:pt idx="14940" formatCode="#,##0.0">
                  <c:v>13445.100278566</c:v>
                </c:pt>
                <c:pt idx="14941" formatCode="#,##0.0">
                  <c:v>12132.8804396043</c:v>
                </c:pt>
                <c:pt idx="14942" formatCode="#,##0.0">
                  <c:v>15027.215652274601</c:v>
                </c:pt>
                <c:pt idx="14943" formatCode="#,##0.0">
                  <c:v>9619.4740880875997</c:v>
                </c:pt>
                <c:pt idx="14944" formatCode="#,##0.0">
                  <c:v>8667.4650462339705</c:v>
                </c:pt>
                <c:pt idx="14945" formatCode="#,##0.0">
                  <c:v>15766.1814713572</c:v>
                </c:pt>
                <c:pt idx="14946" formatCode="#,##0.0">
                  <c:v>16994.4287466561</c:v>
                </c:pt>
                <c:pt idx="14947" formatCode="#,##0.0">
                  <c:v>10189.514057251299</c:v>
                </c:pt>
                <c:pt idx="14948" formatCode="#,##0.0">
                  <c:v>9709.7447132999005</c:v>
                </c:pt>
                <c:pt idx="14949" formatCode="#,##0.0">
                  <c:v>13564.740850579899</c:v>
                </c:pt>
                <c:pt idx="14950" formatCode="#,##0.0">
                  <c:v>12978.210869727</c:v>
                </c:pt>
                <c:pt idx="14951" formatCode="#,##0.0">
                  <c:v>8419.4831006079494</c:v>
                </c:pt>
                <c:pt idx="14952" formatCode="#,##0.0">
                  <c:v>12594.817781818199</c:v>
                </c:pt>
                <c:pt idx="14953" formatCode="#,##0.0">
                  <c:v>10909.0231133365</c:v>
                </c:pt>
                <c:pt idx="14954" formatCode="#,##0.0">
                  <c:v>9392.4363692413808</c:v>
                </c:pt>
                <c:pt idx="14955" formatCode="#,##0.0">
                  <c:v>8837.8031404653502</c:v>
                </c:pt>
                <c:pt idx="14956" formatCode="#,##0.0">
                  <c:v>12209.7890454802</c:v>
                </c:pt>
                <c:pt idx="14957" formatCode="#,##0.0">
                  <c:v>12652.6169845733</c:v>
                </c:pt>
                <c:pt idx="14958" formatCode="#,##0.0">
                  <c:v>10975.857749128099</c:v>
                </c:pt>
                <c:pt idx="14959" formatCode="#,##0.0">
                  <c:v>9572.5800614599793</c:v>
                </c:pt>
                <c:pt idx="14960" formatCode="#,##0.0">
                  <c:v>11788.686271832699</c:v>
                </c:pt>
                <c:pt idx="14961" formatCode="#,##0.0">
                  <c:v>8902.5607013604695</c:v>
                </c:pt>
                <c:pt idx="14962" formatCode="#,##0.0">
                  <c:v>9254.61748541833</c:v>
                </c:pt>
                <c:pt idx="14963" formatCode="#,##0.0">
                  <c:v>9349.1057881351499</c:v>
                </c:pt>
                <c:pt idx="14964" formatCode="#,##0.0">
                  <c:v>17551.5423262525</c:v>
                </c:pt>
                <c:pt idx="14965" formatCode="#,##0.0">
                  <c:v>8791.5249357612902</c:v>
                </c:pt>
                <c:pt idx="14966" formatCode="#,##0.0">
                  <c:v>9560.1823253025796</c:v>
                </c:pt>
                <c:pt idx="14967" formatCode="#,##0.0">
                  <c:v>12080.8617275903</c:v>
                </c:pt>
                <c:pt idx="14968" formatCode="#,##0.0">
                  <c:v>12038.618854931599</c:v>
                </c:pt>
                <c:pt idx="14969" formatCode="#,##0.0">
                  <c:v>11529.098567491101</c:v>
                </c:pt>
                <c:pt idx="14970" formatCode="#,##0.0">
                  <c:v>12847.2191047997</c:v>
                </c:pt>
                <c:pt idx="14971" formatCode="#,##0.0">
                  <c:v>10871.392770767099</c:v>
                </c:pt>
                <c:pt idx="14972" formatCode="#,##0.0">
                  <c:v>11179.9720295261</c:v>
                </c:pt>
                <c:pt idx="14973" formatCode="#,##0.0">
                  <c:v>9770.9012071149591</c:v>
                </c:pt>
                <c:pt idx="14974" formatCode="#,##0.0">
                  <c:v>10746.454236204299</c:v>
                </c:pt>
                <c:pt idx="14975" formatCode="#,##0.0">
                  <c:v>8865.6487836615397</c:v>
                </c:pt>
                <c:pt idx="14976" formatCode="#,##0.0">
                  <c:v>15298.451352753</c:v>
                </c:pt>
                <c:pt idx="14977" formatCode="#,##0.0">
                  <c:v>8331.1164854655399</c:v>
                </c:pt>
                <c:pt idx="14978" formatCode="#,##0.0">
                  <c:v>8560.4013458781192</c:v>
                </c:pt>
                <c:pt idx="14979" formatCode="#,##0.0">
                  <c:v>21288.888709372601</c:v>
                </c:pt>
                <c:pt idx="14980" formatCode="#,##0.0">
                  <c:v>11863.911946058101</c:v>
                </c:pt>
                <c:pt idx="14981" formatCode="#,##0.0">
                  <c:v>10593.238024897501</c:v>
                </c:pt>
                <c:pt idx="14982" formatCode="#,##0.0">
                  <c:v>10202.106781295401</c:v>
                </c:pt>
                <c:pt idx="14983" formatCode="#,##0.0">
                  <c:v>9789.7352056453401</c:v>
                </c:pt>
                <c:pt idx="14984" formatCode="#,##0.0">
                  <c:v>9893.8397575316703</c:v>
                </c:pt>
                <c:pt idx="14985" formatCode="#,##0.0">
                  <c:v>9396.7214278860902</c:v>
                </c:pt>
                <c:pt idx="14986" formatCode="#,##0.0">
                  <c:v>12079.918196909101</c:v>
                </c:pt>
                <c:pt idx="14987" formatCode="#,##0.0">
                  <c:v>9346.92525822065</c:v>
                </c:pt>
                <c:pt idx="14988" formatCode="#,##0.0">
                  <c:v>12707.1297297332</c:v>
                </c:pt>
                <c:pt idx="14989" formatCode="#,##0.0">
                  <c:v>11825.450411915001</c:v>
                </c:pt>
                <c:pt idx="14990" formatCode="#,##0.0">
                  <c:v>10058.518632958199</c:v>
                </c:pt>
                <c:pt idx="14991" formatCode="#,##0.0">
                  <c:v>9120.9555769870003</c:v>
                </c:pt>
                <c:pt idx="14992" formatCode="#,##0.0">
                  <c:v>8537.3342966832697</c:v>
                </c:pt>
                <c:pt idx="14993" formatCode="#,##0.0">
                  <c:v>10465.519532373701</c:v>
                </c:pt>
                <c:pt idx="14994" formatCode="#,##0.0">
                  <c:v>14088.6993316514</c:v>
                </c:pt>
                <c:pt idx="14995" formatCode="#,##0.0">
                  <c:v>8417.5923722649895</c:v>
                </c:pt>
                <c:pt idx="14996" formatCode="#,##0.0">
                  <c:v>10486.0392754571</c:v>
                </c:pt>
                <c:pt idx="14997" formatCode="#,##0.0">
                  <c:v>8824.1681321554697</c:v>
                </c:pt>
                <c:pt idx="14998" formatCode="#,##0.0">
                  <c:v>10223.013156613701</c:v>
                </c:pt>
                <c:pt idx="14999" formatCode="#,##0.0">
                  <c:v>8781.8344219624996</c:v>
                </c:pt>
                <c:pt idx="15000" formatCode="#,##0.0">
                  <c:v>9236.3422424172004</c:v>
                </c:pt>
                <c:pt idx="15001" formatCode="#,##0.0">
                  <c:v>8195.5673415940091</c:v>
                </c:pt>
                <c:pt idx="15002" formatCode="#,##0.0">
                  <c:v>9409.0537692095895</c:v>
                </c:pt>
                <c:pt idx="15003" formatCode="#,##0.0">
                  <c:v>17695.316051953199</c:v>
                </c:pt>
                <c:pt idx="15004" formatCode="#,##0.0">
                  <c:v>9363.3372511019406</c:v>
                </c:pt>
                <c:pt idx="15005" formatCode="#,##0.0">
                  <c:v>9724.0079375560399</c:v>
                </c:pt>
                <c:pt idx="15006" formatCode="#,##0.0">
                  <c:v>9879.9719964059204</c:v>
                </c:pt>
                <c:pt idx="15007" formatCode="#,##0.0">
                  <c:v>9392.0302692708192</c:v>
                </c:pt>
                <c:pt idx="15008" formatCode="#,##0.0">
                  <c:v>9128.0100321078498</c:v>
                </c:pt>
                <c:pt idx="15009" formatCode="#,##0.0">
                  <c:v>9274.1038450150609</c:v>
                </c:pt>
                <c:pt idx="15010" formatCode="#,##0.0">
                  <c:v>8911.1842109469599</c:v>
                </c:pt>
                <c:pt idx="15011" formatCode="#,##0.0">
                  <c:v>12680.402554283701</c:v>
                </c:pt>
                <c:pt idx="15012" formatCode="#,##0.0">
                  <c:v>9443.7192308758295</c:v>
                </c:pt>
                <c:pt idx="15013" formatCode="#,##0.0">
                  <c:v>15357.248052835401</c:v>
                </c:pt>
                <c:pt idx="15014" formatCode="#,##0.0">
                  <c:v>9170.5065501474091</c:v>
                </c:pt>
                <c:pt idx="15015" formatCode="#,##0.0">
                  <c:v>11611.8306911339</c:v>
                </c:pt>
                <c:pt idx="15016" formatCode="#,##0.0">
                  <c:v>9396.7073394279305</c:v>
                </c:pt>
                <c:pt idx="15017" formatCode="#,##0.0">
                  <c:v>10928.153726753801</c:v>
                </c:pt>
                <c:pt idx="15018" formatCode="#,##0.0">
                  <c:v>12159.167199522401</c:v>
                </c:pt>
                <c:pt idx="15019" formatCode="#,##0.0">
                  <c:v>12579.751520613399</c:v>
                </c:pt>
                <c:pt idx="15020" formatCode="#,##0.0">
                  <c:v>8321.9714278952397</c:v>
                </c:pt>
                <c:pt idx="15021" formatCode="#,##0.0">
                  <c:v>8602.0615984985798</c:v>
                </c:pt>
                <c:pt idx="15022" formatCode="#,##0.0">
                  <c:v>8864.9670910575005</c:v>
                </c:pt>
                <c:pt idx="15023" formatCode="#,##0.0">
                  <c:v>9954.6310774470403</c:v>
                </c:pt>
                <c:pt idx="15024" formatCode="#,##0.0">
                  <c:v>9270.9606634203501</c:v>
                </c:pt>
                <c:pt idx="15025" formatCode="#,##0.0">
                  <c:v>8668.2526388195802</c:v>
                </c:pt>
                <c:pt idx="15026" formatCode="#,##0.0">
                  <c:v>17309.139417152601</c:v>
                </c:pt>
                <c:pt idx="15027" formatCode="#,##0.0">
                  <c:v>13053.444465819401</c:v>
                </c:pt>
                <c:pt idx="15028" formatCode="#,##0.0">
                  <c:v>8245.2664249638292</c:v>
                </c:pt>
                <c:pt idx="15029" formatCode="#,##0.0">
                  <c:v>12468.2922266065</c:v>
                </c:pt>
                <c:pt idx="15030" formatCode="#,##0.0">
                  <c:v>12702.386254742099</c:v>
                </c:pt>
                <c:pt idx="15031" formatCode="#,##0.0">
                  <c:v>16067.8922786411</c:v>
                </c:pt>
                <c:pt idx="15032" formatCode="#,##0.0">
                  <c:v>10193.244231778101</c:v>
                </c:pt>
                <c:pt idx="15033" formatCode="#,##0.0">
                  <c:v>12046.7845623265</c:v>
                </c:pt>
                <c:pt idx="15034" formatCode="#,##0.0">
                  <c:v>10289.830539106501</c:v>
                </c:pt>
                <c:pt idx="15035" formatCode="#,##0.0">
                  <c:v>15791.5679775893</c:v>
                </c:pt>
                <c:pt idx="15036" formatCode="#,##0.0">
                  <c:v>8884.1611733555092</c:v>
                </c:pt>
                <c:pt idx="15037" formatCode="#,##0.0">
                  <c:v>8899.3453334836304</c:v>
                </c:pt>
                <c:pt idx="15038" formatCode="#,##0.0">
                  <c:v>8523.57676164027</c:v>
                </c:pt>
                <c:pt idx="15039" formatCode="#,##0.0">
                  <c:v>12853.179614918299</c:v>
                </c:pt>
                <c:pt idx="15040" formatCode="#,##0.0">
                  <c:v>8314.6465032570795</c:v>
                </c:pt>
                <c:pt idx="15041" formatCode="#,##0.0">
                  <c:v>9020.1581846708104</c:v>
                </c:pt>
                <c:pt idx="15042" formatCode="#,##0.0">
                  <c:v>9601.0843444951606</c:v>
                </c:pt>
                <c:pt idx="15043" formatCode="#,##0.0">
                  <c:v>8913.80567220388</c:v>
                </c:pt>
                <c:pt idx="15044" formatCode="#,##0.0">
                  <c:v>11982.6604156543</c:v>
                </c:pt>
                <c:pt idx="15045" formatCode="#,##0.0">
                  <c:v>8585.3984449327909</c:v>
                </c:pt>
                <c:pt idx="15046" formatCode="#,##0.0">
                  <c:v>11247.6796106116</c:v>
                </c:pt>
                <c:pt idx="15047" formatCode="#,##0.0">
                  <c:v>8276.6851753667397</c:v>
                </c:pt>
                <c:pt idx="15048" formatCode="#,##0.0">
                  <c:v>10046.594756393701</c:v>
                </c:pt>
                <c:pt idx="15049" formatCode="#,##0.0">
                  <c:v>9076.0074518321198</c:v>
                </c:pt>
                <c:pt idx="15050" formatCode="#,##0.0">
                  <c:v>8746.3573529923306</c:v>
                </c:pt>
                <c:pt idx="15051" formatCode="#,##0.0">
                  <c:v>10846.930666750201</c:v>
                </c:pt>
                <c:pt idx="15052" formatCode="#,##0.0">
                  <c:v>9388.3552988275096</c:v>
                </c:pt>
                <c:pt idx="15053" formatCode="#,##0.0">
                  <c:v>8919.7181984939307</c:v>
                </c:pt>
                <c:pt idx="15054" formatCode="#,##0.0">
                  <c:v>10258.1115138073</c:v>
                </c:pt>
                <c:pt idx="15055" formatCode="#,##0.0">
                  <c:v>9066.8045090025207</c:v>
                </c:pt>
                <c:pt idx="15056" formatCode="#,##0.0">
                  <c:v>8698.9102577523408</c:v>
                </c:pt>
                <c:pt idx="15057" formatCode="#,##0.0">
                  <c:v>11083.118201364799</c:v>
                </c:pt>
                <c:pt idx="15058" formatCode="#,##0.0">
                  <c:v>14028.603713812299</c:v>
                </c:pt>
                <c:pt idx="15059" formatCode="#,##0.0">
                  <c:v>8162.2068422505499</c:v>
                </c:pt>
                <c:pt idx="15060" formatCode="#,##0.0">
                  <c:v>12697.9172642624</c:v>
                </c:pt>
                <c:pt idx="15061" formatCode="#,##0.0">
                  <c:v>10246.143604454501</c:v>
                </c:pt>
                <c:pt idx="15062" formatCode="#,##0.0">
                  <c:v>11655.984054799899</c:v>
                </c:pt>
                <c:pt idx="15063" formatCode="#,##0.0">
                  <c:v>10654.692367350701</c:v>
                </c:pt>
                <c:pt idx="15064" formatCode="#,##0.0">
                  <c:v>8775.5528836001104</c:v>
                </c:pt>
                <c:pt idx="15065" formatCode="#,##0.0">
                  <c:v>13129.0417431283</c:v>
                </c:pt>
                <c:pt idx="15066" formatCode="#,##0.0">
                  <c:v>8743.6271019025608</c:v>
                </c:pt>
                <c:pt idx="15067" formatCode="#,##0.0">
                  <c:v>8205.8453571701593</c:v>
                </c:pt>
                <c:pt idx="15068" formatCode="#,##0.0">
                  <c:v>10165.858669272</c:v>
                </c:pt>
                <c:pt idx="15069" formatCode="#,##0.0">
                  <c:v>8257.9009006485794</c:v>
                </c:pt>
                <c:pt idx="15070" formatCode="#,##0.0">
                  <c:v>8276.59760626153</c:v>
                </c:pt>
                <c:pt idx="15071" formatCode="#,##0.0">
                  <c:v>9015.9242774623599</c:v>
                </c:pt>
                <c:pt idx="15072" formatCode="#,##0.0">
                  <c:v>9374.9512401214797</c:v>
                </c:pt>
                <c:pt idx="15073" formatCode="#,##0.0">
                  <c:v>9423.3397411226797</c:v>
                </c:pt>
                <c:pt idx="15074" formatCode="#,##0.0">
                  <c:v>10055.334151552301</c:v>
                </c:pt>
                <c:pt idx="15075" formatCode="#,##0.0">
                  <c:v>8567.8436299532605</c:v>
                </c:pt>
                <c:pt idx="15076" formatCode="#,##0.0">
                  <c:v>9804.8364283621904</c:v>
                </c:pt>
                <c:pt idx="15077" formatCode="#,##0.0">
                  <c:v>9371.0091524089494</c:v>
                </c:pt>
                <c:pt idx="15078" formatCode="#,##0.0">
                  <c:v>9890.6937776801897</c:v>
                </c:pt>
                <c:pt idx="15079" formatCode="#,##0.0">
                  <c:v>11344.2358435468</c:v>
                </c:pt>
                <c:pt idx="15080" formatCode="#,##0.0">
                  <c:v>12521.1075856229</c:v>
                </c:pt>
                <c:pt idx="15081" formatCode="#,##0.0">
                  <c:v>14571.253240562201</c:v>
                </c:pt>
                <c:pt idx="15082" formatCode="#,##0.0">
                  <c:v>11644.763399289601</c:v>
                </c:pt>
                <c:pt idx="15083" formatCode="#,##0.0">
                  <c:v>9509.33228971877</c:v>
                </c:pt>
                <c:pt idx="15084" formatCode="#,##0.0">
                  <c:v>12297.1273411568</c:v>
                </c:pt>
                <c:pt idx="15085" formatCode="#,##0.0">
                  <c:v>12265.139865310701</c:v>
                </c:pt>
                <c:pt idx="15086" formatCode="#,##0.0">
                  <c:v>9401.7030751892798</c:v>
                </c:pt>
                <c:pt idx="15087" formatCode="#,##0.0">
                  <c:v>10680.9084443343</c:v>
                </c:pt>
                <c:pt idx="15088" formatCode="#,##0.0">
                  <c:v>11288.006231830601</c:v>
                </c:pt>
                <c:pt idx="15089" formatCode="#,##0.0">
                  <c:v>13509.2422137044</c:v>
                </c:pt>
                <c:pt idx="15090" formatCode="#,##0.0">
                  <c:v>9304.4403606078995</c:v>
                </c:pt>
                <c:pt idx="15091" formatCode="#,##0.0">
                  <c:v>11027.114193532499</c:v>
                </c:pt>
                <c:pt idx="15092" formatCode="#,##0.0">
                  <c:v>10445.843589252299</c:v>
                </c:pt>
                <c:pt idx="15093" formatCode="#,##0.0">
                  <c:v>13636.961841905901</c:v>
                </c:pt>
                <c:pt idx="15094" formatCode="#,##0.0">
                  <c:v>8397.2479820879198</c:v>
                </c:pt>
                <c:pt idx="15095" formatCode="#,##0.0">
                  <c:v>8666.4482270943608</c:v>
                </c:pt>
                <c:pt idx="15096" formatCode="#,##0.0">
                  <c:v>9485.6063350465101</c:v>
                </c:pt>
                <c:pt idx="15097" formatCode="#,##0.0">
                  <c:v>10389.931703947301</c:v>
                </c:pt>
                <c:pt idx="15098" formatCode="#,##0.0">
                  <c:v>9261.6943543552297</c:v>
                </c:pt>
                <c:pt idx="15099" formatCode="#,##0.0">
                  <c:v>10663.0603126689</c:v>
                </c:pt>
                <c:pt idx="15100" formatCode="#,##0.0">
                  <c:v>9463.5701904950693</c:v>
                </c:pt>
                <c:pt idx="15101" formatCode="#,##0.0">
                  <c:v>10326.388031402101</c:v>
                </c:pt>
                <c:pt idx="15102" formatCode="#,##0.0">
                  <c:v>11427.449358265099</c:v>
                </c:pt>
                <c:pt idx="15103" formatCode="#,##0.0">
                  <c:v>9004.6004062146603</c:v>
                </c:pt>
                <c:pt idx="15104" formatCode="#,##0.0">
                  <c:v>8290.9825917823891</c:v>
                </c:pt>
                <c:pt idx="15105" formatCode="#,##0.0">
                  <c:v>15289.737352805199</c:v>
                </c:pt>
                <c:pt idx="15106" formatCode="#,##0.0">
                  <c:v>9444.9951098953406</c:v>
                </c:pt>
                <c:pt idx="15107" formatCode="#,##0.0">
                  <c:v>8942.6906088673004</c:v>
                </c:pt>
                <c:pt idx="15108" formatCode="#,##0.0">
                  <c:v>9486.0939264040007</c:v>
                </c:pt>
                <c:pt idx="15109" formatCode="#,##0.0">
                  <c:v>8495.58606928267</c:v>
                </c:pt>
                <c:pt idx="15110" formatCode="#,##0.0">
                  <c:v>8260.7580064062804</c:v>
                </c:pt>
                <c:pt idx="15111" formatCode="#,##0.0">
                  <c:v>10625.3740025885</c:v>
                </c:pt>
                <c:pt idx="15112" formatCode="#,##0.0">
                  <c:v>8522.6697793592903</c:v>
                </c:pt>
                <c:pt idx="15113" formatCode="#,##0.0">
                  <c:v>11013.061516080001</c:v>
                </c:pt>
                <c:pt idx="15114" formatCode="#,##0.0">
                  <c:v>11461.710182164101</c:v>
                </c:pt>
                <c:pt idx="15115" formatCode="#,##0.0">
                  <c:v>11258.0493052892</c:v>
                </c:pt>
                <c:pt idx="15116" formatCode="#,##0.0">
                  <c:v>8726.8612808178696</c:v>
                </c:pt>
                <c:pt idx="15117" formatCode="#,##0.0">
                  <c:v>9353.3059614706508</c:v>
                </c:pt>
                <c:pt idx="15118" formatCode="#,##0.0">
                  <c:v>10050.1740343157</c:v>
                </c:pt>
                <c:pt idx="15119" formatCode="#,##0.0">
                  <c:v>18131.432314595098</c:v>
                </c:pt>
                <c:pt idx="15120" formatCode="#,##0.0">
                  <c:v>9037.78292542292</c:v>
                </c:pt>
                <c:pt idx="15121" formatCode="#,##0.0">
                  <c:v>12891.7040926713</c:v>
                </c:pt>
                <c:pt idx="15122" formatCode="#,##0.0">
                  <c:v>16759.307354581299</c:v>
                </c:pt>
                <c:pt idx="15123" formatCode="#,##0.0">
                  <c:v>10017.340856462501</c:v>
                </c:pt>
                <c:pt idx="15124" formatCode="#,##0.0">
                  <c:v>16426.5134525004</c:v>
                </c:pt>
                <c:pt idx="15125" formatCode="#,##0.0">
                  <c:v>9080.4099620185298</c:v>
                </c:pt>
                <c:pt idx="15126" formatCode="#,##0.0">
                  <c:v>14254.8552130097</c:v>
                </c:pt>
                <c:pt idx="15127" formatCode="#,##0.0">
                  <c:v>8615.2381032247104</c:v>
                </c:pt>
                <c:pt idx="15128" formatCode="#,##0.0">
                  <c:v>11722.481513921401</c:v>
                </c:pt>
                <c:pt idx="15129" formatCode="#,##0.0">
                  <c:v>9494.2976239256604</c:v>
                </c:pt>
                <c:pt idx="15130" formatCode="#,##0.0">
                  <c:v>10908.007197823799</c:v>
                </c:pt>
                <c:pt idx="15131" formatCode="#,##0.0">
                  <c:v>9978.3668085298796</c:v>
                </c:pt>
                <c:pt idx="15132" formatCode="#,##0.0">
                  <c:v>13050.1719770604</c:v>
                </c:pt>
                <c:pt idx="15133" formatCode="#,##0.0">
                  <c:v>8868.30238999822</c:v>
                </c:pt>
                <c:pt idx="15134" formatCode="#,##0.0">
                  <c:v>13838.4506517057</c:v>
                </c:pt>
                <c:pt idx="15135" formatCode="#,##0.0">
                  <c:v>19777.054149690201</c:v>
                </c:pt>
                <c:pt idx="15136" formatCode="#,##0.0">
                  <c:v>10649.2999186466</c:v>
                </c:pt>
                <c:pt idx="15137" formatCode="#,##0.0">
                  <c:v>8979.6648283042996</c:v>
                </c:pt>
                <c:pt idx="15138" formatCode="#,##0.0">
                  <c:v>9015.9283769379308</c:v>
                </c:pt>
                <c:pt idx="15139" formatCode="#,##0.0">
                  <c:v>8160.8216177321901</c:v>
                </c:pt>
                <c:pt idx="15140" formatCode="#,##0.0">
                  <c:v>8575.0486827219393</c:v>
                </c:pt>
                <c:pt idx="15141" formatCode="#,##0.0">
                  <c:v>9716.8263723417294</c:v>
                </c:pt>
                <c:pt idx="15142" formatCode="#,##0.0">
                  <c:v>12718.3027729593</c:v>
                </c:pt>
                <c:pt idx="15143" formatCode="#,##0.0">
                  <c:v>16601.1394380641</c:v>
                </c:pt>
                <c:pt idx="15144" formatCode="#,##0.0">
                  <c:v>9406.8383320301691</c:v>
                </c:pt>
                <c:pt idx="15145" formatCode="#,##0.0">
                  <c:v>18050.701615963098</c:v>
                </c:pt>
                <c:pt idx="15146" formatCode="#,##0.0">
                  <c:v>11869.8106367378</c:v>
                </c:pt>
                <c:pt idx="15147" formatCode="#,##0.0">
                  <c:v>14667.145600563599</c:v>
                </c:pt>
                <c:pt idx="15148" formatCode="#,##0.0">
                  <c:v>14763.340695004599</c:v>
                </c:pt>
                <c:pt idx="15149" formatCode="#,##0.0">
                  <c:v>9083.8248680541601</c:v>
                </c:pt>
                <c:pt idx="15150" formatCode="#,##0.0">
                  <c:v>11581.9811434328</c:v>
                </c:pt>
                <c:pt idx="15151" formatCode="#,##0.0">
                  <c:v>11361.3872856544</c:v>
                </c:pt>
                <c:pt idx="15152" formatCode="#,##0.0">
                  <c:v>10835.874658245801</c:v>
                </c:pt>
                <c:pt idx="15153" formatCode="#,##0.0">
                  <c:v>11824.512892120099</c:v>
                </c:pt>
                <c:pt idx="15154" formatCode="#,##0.0">
                  <c:v>14611.7843326373</c:v>
                </c:pt>
                <c:pt idx="15155" formatCode="#,##0.0">
                  <c:v>8705.8808256508491</c:v>
                </c:pt>
                <c:pt idx="15156" formatCode="#,##0.0">
                  <c:v>9995.0508782283396</c:v>
                </c:pt>
                <c:pt idx="15157" formatCode="#,##0.0">
                  <c:v>11178.323471850499</c:v>
                </c:pt>
                <c:pt idx="15158" formatCode="#,##0.0">
                  <c:v>10677.8703234861</c:v>
                </c:pt>
                <c:pt idx="15159" formatCode="#,##0.0">
                  <c:v>12388.61593978</c:v>
                </c:pt>
                <c:pt idx="15160" formatCode="#,##0.0">
                  <c:v>12987.786947894399</c:v>
                </c:pt>
                <c:pt idx="15161" formatCode="#,##0.0">
                  <c:v>9286.6877751766206</c:v>
                </c:pt>
                <c:pt idx="15162" formatCode="#,##0.0">
                  <c:v>10275.4124159116</c:v>
                </c:pt>
                <c:pt idx="15163" formatCode="#,##0.0">
                  <c:v>11667.074716768901</c:v>
                </c:pt>
                <c:pt idx="15164" formatCode="#,##0.0">
                  <c:v>11334.179030081399</c:v>
                </c:pt>
                <c:pt idx="15165" formatCode="#,##0.0">
                  <c:v>10968.3780502056</c:v>
                </c:pt>
                <c:pt idx="15166" formatCode="#,##0.0">
                  <c:v>9655.2704634478996</c:v>
                </c:pt>
                <c:pt idx="15167" formatCode="#,##0.0">
                  <c:v>11124.949173511801</c:v>
                </c:pt>
                <c:pt idx="15168" formatCode="#,##0.0">
                  <c:v>11438.0727803929</c:v>
                </c:pt>
                <c:pt idx="15169" formatCode="#,##0.0">
                  <c:v>8307.0738707332803</c:v>
                </c:pt>
                <c:pt idx="15170" formatCode="#,##0.0">
                  <c:v>13537.975716146701</c:v>
                </c:pt>
                <c:pt idx="15171" formatCode="#,##0.0">
                  <c:v>15909.1661499571</c:v>
                </c:pt>
                <c:pt idx="15172" formatCode="#,##0.0">
                  <c:v>11966.6227932243</c:v>
                </c:pt>
                <c:pt idx="15173" formatCode="#,##0.0">
                  <c:v>8186.6435651990096</c:v>
                </c:pt>
                <c:pt idx="15174" formatCode="#,##0.0">
                  <c:v>10689.5634660084</c:v>
                </c:pt>
                <c:pt idx="15175" formatCode="#,##0.0">
                  <c:v>8168.9883492865602</c:v>
                </c:pt>
                <c:pt idx="15176" formatCode="#,##0.0">
                  <c:v>12439.258257364099</c:v>
                </c:pt>
                <c:pt idx="15177" formatCode="#,##0.0">
                  <c:v>12163.980112014</c:v>
                </c:pt>
                <c:pt idx="15178" formatCode="#,##0.0">
                  <c:v>8439.3639285221197</c:v>
                </c:pt>
                <c:pt idx="15179" formatCode="#,##0.0">
                  <c:v>15949.199073338599</c:v>
                </c:pt>
                <c:pt idx="15180" formatCode="#,##0.0">
                  <c:v>12311.6283903608</c:v>
                </c:pt>
                <c:pt idx="15181" formatCode="#,##0.0">
                  <c:v>14364.532165345399</c:v>
                </c:pt>
                <c:pt idx="15182" formatCode="#,##0.0">
                  <c:v>19383.100048002299</c:v>
                </c:pt>
                <c:pt idx="15183" formatCode="#,##0.0">
                  <c:v>8893.9331690763502</c:v>
                </c:pt>
                <c:pt idx="15184" formatCode="#,##0.0">
                  <c:v>8644.9387326555297</c:v>
                </c:pt>
                <c:pt idx="15185" formatCode="#,##0.0">
                  <c:v>8434.8027423684798</c:v>
                </c:pt>
                <c:pt idx="15186" formatCode="#,##0.0">
                  <c:v>9756.5313019039404</c:v>
                </c:pt>
                <c:pt idx="15187" formatCode="#,##0.0">
                  <c:v>8722.3889384737395</c:v>
                </c:pt>
                <c:pt idx="15188" formatCode="#,##0.0">
                  <c:v>9600.9024767883493</c:v>
                </c:pt>
                <c:pt idx="15189" formatCode="#,##0.0">
                  <c:v>8832.76554392662</c:v>
                </c:pt>
                <c:pt idx="15190" formatCode="#,##0.0">
                  <c:v>12292.896081610599</c:v>
                </c:pt>
                <c:pt idx="15191" formatCode="#,##0.0">
                  <c:v>10071.1218605055</c:v>
                </c:pt>
                <c:pt idx="15192" formatCode="#,##0.0">
                  <c:v>11524.671412039201</c:v>
                </c:pt>
                <c:pt idx="15193" formatCode="#,##0.0">
                  <c:v>10271.198354599001</c:v>
                </c:pt>
                <c:pt idx="15194" formatCode="#,##0.0">
                  <c:v>8572.5989936006808</c:v>
                </c:pt>
                <c:pt idx="15195" formatCode="#,##0.0">
                  <c:v>9015.7309770894699</c:v>
                </c:pt>
                <c:pt idx="15196" formatCode="#,##0.0">
                  <c:v>13093.132132090301</c:v>
                </c:pt>
                <c:pt idx="15197" formatCode="#,##0.0">
                  <c:v>13307.347484374501</c:v>
                </c:pt>
                <c:pt idx="15198" formatCode="#,##0.0">
                  <c:v>13227.421749278299</c:v>
                </c:pt>
                <c:pt idx="15199" formatCode="#,##0.0">
                  <c:v>10400.664645278701</c:v>
                </c:pt>
                <c:pt idx="15200" formatCode="#,##0.0">
                  <c:v>8505.2593098955404</c:v>
                </c:pt>
                <c:pt idx="15201" formatCode="#,##0.0">
                  <c:v>10722.911647995101</c:v>
                </c:pt>
                <c:pt idx="15202" formatCode="#,##0.0">
                  <c:v>10353.122873226999</c:v>
                </c:pt>
                <c:pt idx="15203" formatCode="#,##0.0">
                  <c:v>10700.281651159999</c:v>
                </c:pt>
                <c:pt idx="15204" formatCode="#,##0.0">
                  <c:v>11991.3680125355</c:v>
                </c:pt>
                <c:pt idx="15205" formatCode="#,##0.0">
                  <c:v>8227.6996734036602</c:v>
                </c:pt>
                <c:pt idx="15206" formatCode="#,##0.0">
                  <c:v>10873.330524356799</c:v>
                </c:pt>
                <c:pt idx="15207" formatCode="#,##0.0">
                  <c:v>8240.0894944638603</c:v>
                </c:pt>
                <c:pt idx="15208" formatCode="#,##0.0">
                  <c:v>11408.116696220901</c:v>
                </c:pt>
                <c:pt idx="15209" formatCode="#,##0.0">
                  <c:v>12313.448959141801</c:v>
                </c:pt>
                <c:pt idx="15210" formatCode="#,##0.0">
                  <c:v>9538.2532621040009</c:v>
                </c:pt>
                <c:pt idx="15211" formatCode="#,##0.0">
                  <c:v>9831.1176462292497</c:v>
                </c:pt>
                <c:pt idx="15212" formatCode="#,##0.0">
                  <c:v>12401.243571732401</c:v>
                </c:pt>
                <c:pt idx="15213" formatCode="#,##0.0">
                  <c:v>16184.265309570001</c:v>
                </c:pt>
                <c:pt idx="15214" formatCode="#,##0.0">
                  <c:v>10122.7908355621</c:v>
                </c:pt>
                <c:pt idx="15215" formatCode="#,##0.0">
                  <c:v>19317.455700530401</c:v>
                </c:pt>
                <c:pt idx="15216" formatCode="#,##0.0">
                  <c:v>10045.4245711155</c:v>
                </c:pt>
                <c:pt idx="15217" formatCode="#,##0.0">
                  <c:v>9950.9312421839404</c:v>
                </c:pt>
                <c:pt idx="15218" formatCode="#,##0.0">
                  <c:v>13284.619918980001</c:v>
                </c:pt>
                <c:pt idx="15219" formatCode="#,##0.0">
                  <c:v>18886.403529844501</c:v>
                </c:pt>
                <c:pt idx="15220" formatCode="#,##0.0">
                  <c:v>10253.612666716301</c:v>
                </c:pt>
                <c:pt idx="15221" formatCode="#,##0.0">
                  <c:v>10260.0356571626</c:v>
                </c:pt>
                <c:pt idx="15222" formatCode="#,##0.0">
                  <c:v>11648.0842298935</c:v>
                </c:pt>
                <c:pt idx="15223" formatCode="#,##0.0">
                  <c:v>16645.748494895</c:v>
                </c:pt>
                <c:pt idx="15224" formatCode="#,##0.0">
                  <c:v>11826.0921089067</c:v>
                </c:pt>
                <c:pt idx="15225" formatCode="#,##0.0">
                  <c:v>8510.1128783025597</c:v>
                </c:pt>
                <c:pt idx="15226" formatCode="#,##0.0">
                  <c:v>9393.5840610764699</c:v>
                </c:pt>
                <c:pt idx="15227" formatCode="#,##0.0">
                  <c:v>14059.228803522399</c:v>
                </c:pt>
                <c:pt idx="15228" formatCode="#,##0.0">
                  <c:v>8428.0382349668398</c:v>
                </c:pt>
                <c:pt idx="15229" formatCode="#,##0.0">
                  <c:v>11213.638545033</c:v>
                </c:pt>
                <c:pt idx="15230" formatCode="#,##0.0">
                  <c:v>8480.4573502126004</c:v>
                </c:pt>
                <c:pt idx="15231" formatCode="#,##0.0">
                  <c:v>9636.3730397837699</c:v>
                </c:pt>
                <c:pt idx="15232" formatCode="#,##0.0">
                  <c:v>13009.329372296201</c:v>
                </c:pt>
                <c:pt idx="15233" formatCode="#,##0.0">
                  <c:v>12761.129845969899</c:v>
                </c:pt>
                <c:pt idx="15234" formatCode="#,##0.0">
                  <c:v>9302.0540288086395</c:v>
                </c:pt>
                <c:pt idx="15235" formatCode="#,##0.0">
                  <c:v>9472.0810125876797</c:v>
                </c:pt>
                <c:pt idx="15236" formatCode="#,##0.0">
                  <c:v>10273.964874285601</c:v>
                </c:pt>
                <c:pt idx="15237" formatCode="#,##0.0">
                  <c:v>8720.2401384215591</c:v>
                </c:pt>
                <c:pt idx="15238" formatCode="#,##0.0">
                  <c:v>9267.5529046523807</c:v>
                </c:pt>
                <c:pt idx="15239" formatCode="#,##0.0">
                  <c:v>9617.6467022909892</c:v>
                </c:pt>
                <c:pt idx="15240" formatCode="#,##0.0">
                  <c:v>9771.8359450417593</c:v>
                </c:pt>
                <c:pt idx="15241" formatCode="#,##0.0">
                  <c:v>9932.7673189861198</c:v>
                </c:pt>
                <c:pt idx="15242" formatCode="#,##0.0">
                  <c:v>9222.5355404088295</c:v>
                </c:pt>
                <c:pt idx="15243" formatCode="#,##0.0">
                  <c:v>8173.9589074034502</c:v>
                </c:pt>
                <c:pt idx="15244" formatCode="#,##0.0">
                  <c:v>8814.9061246727506</c:v>
                </c:pt>
                <c:pt idx="15245" formatCode="#,##0.0">
                  <c:v>8343.3929722376597</c:v>
                </c:pt>
                <c:pt idx="15246" formatCode="#,##0.0">
                  <c:v>11806.4271707027</c:v>
                </c:pt>
                <c:pt idx="15247" formatCode="#,##0.0">
                  <c:v>13483.4911594267</c:v>
                </c:pt>
                <c:pt idx="15248" formatCode="#,##0.0">
                  <c:v>8939.8976279830404</c:v>
                </c:pt>
                <c:pt idx="15249" formatCode="#,##0.0">
                  <c:v>13091.752211610001</c:v>
                </c:pt>
                <c:pt idx="15250" formatCode="#,##0.0">
                  <c:v>12015.372440695999</c:v>
                </c:pt>
                <c:pt idx="15251" formatCode="#,##0.0">
                  <c:v>9704.7343628230392</c:v>
                </c:pt>
                <c:pt idx="15252" formatCode="#,##0.0">
                  <c:v>8997.0607215369291</c:v>
                </c:pt>
                <c:pt idx="15253" formatCode="#,##0.0">
                  <c:v>12809.857618190499</c:v>
                </c:pt>
                <c:pt idx="15254" formatCode="#,##0.0">
                  <c:v>11496.5536469541</c:v>
                </c:pt>
                <c:pt idx="15255" formatCode="#,##0.0">
                  <c:v>9431.9000572352397</c:v>
                </c:pt>
                <c:pt idx="15256" formatCode="#,##0.0">
                  <c:v>11222.3237432119</c:v>
                </c:pt>
                <c:pt idx="15257" formatCode="#,##0.0">
                  <c:v>11626.3560026226</c:v>
                </c:pt>
                <c:pt idx="15258" formatCode="#,##0.0">
                  <c:v>8542.9482345486304</c:v>
                </c:pt>
                <c:pt idx="15259" formatCode="#,##0.0">
                  <c:v>11190.0578410576</c:v>
                </c:pt>
                <c:pt idx="15260" formatCode="#,##0.0">
                  <c:v>10230.0191475788</c:v>
                </c:pt>
                <c:pt idx="15261" formatCode="#,##0.0">
                  <c:v>8573.8355836321298</c:v>
                </c:pt>
                <c:pt idx="15262" formatCode="#,##0.0">
                  <c:v>11973.6836457637</c:v>
                </c:pt>
                <c:pt idx="15263" formatCode="#,##0.0">
                  <c:v>10335.8846931762</c:v>
                </c:pt>
                <c:pt idx="15264" formatCode="#,##0.0">
                  <c:v>12834.070501446</c:v>
                </c:pt>
                <c:pt idx="15265" formatCode="#,##0.0">
                  <c:v>13026.5144407553</c:v>
                </c:pt>
                <c:pt idx="15266" formatCode="#,##0.0">
                  <c:v>9160.0873249924207</c:v>
                </c:pt>
                <c:pt idx="15267" formatCode="#,##0.0">
                  <c:v>8221.8838899255297</c:v>
                </c:pt>
                <c:pt idx="15268" formatCode="#,##0.0">
                  <c:v>11474.406092077899</c:v>
                </c:pt>
                <c:pt idx="15269" formatCode="#,##0.0">
                  <c:v>9080.5422641395598</c:v>
                </c:pt>
                <c:pt idx="15270" formatCode="#,##0.0">
                  <c:v>11200.8398906823</c:v>
                </c:pt>
                <c:pt idx="15271" formatCode="#,##0.0">
                  <c:v>18995.700998833501</c:v>
                </c:pt>
                <c:pt idx="15272" formatCode="#,##0.0">
                  <c:v>14817.544940002501</c:v>
                </c:pt>
                <c:pt idx="15273" formatCode="#,##0.0">
                  <c:v>13816.965587451399</c:v>
                </c:pt>
                <c:pt idx="15274" formatCode="#,##0.0">
                  <c:v>9239.0463317174908</c:v>
                </c:pt>
                <c:pt idx="15275" formatCode="#,##0.0">
                  <c:v>8283.9947648299603</c:v>
                </c:pt>
                <c:pt idx="15276" formatCode="#,##0.0">
                  <c:v>10004.928526073199</c:v>
                </c:pt>
                <c:pt idx="15277" formatCode="#,##0.0">
                  <c:v>9494.3815900477202</c:v>
                </c:pt>
                <c:pt idx="15278" formatCode="#,##0.0">
                  <c:v>13396.3800557307</c:v>
                </c:pt>
                <c:pt idx="15279" formatCode="#,##0.0">
                  <c:v>8948.6876504981101</c:v>
                </c:pt>
                <c:pt idx="15280" formatCode="#,##0.0">
                  <c:v>11897.04624999</c:v>
                </c:pt>
                <c:pt idx="15281" formatCode="#,##0.0">
                  <c:v>8744.62033744984</c:v>
                </c:pt>
                <c:pt idx="15282" formatCode="#,##0.0">
                  <c:v>10508.2221594204</c:v>
                </c:pt>
                <c:pt idx="15283" formatCode="#,##0.0">
                  <c:v>15362.579274960801</c:v>
                </c:pt>
                <c:pt idx="15284" formatCode="#,##0.0">
                  <c:v>14193.2481721231</c:v>
                </c:pt>
                <c:pt idx="15285" formatCode="#,##0.0">
                  <c:v>10451.767411503501</c:v>
                </c:pt>
                <c:pt idx="15286" formatCode="#,##0.0">
                  <c:v>8974.3278721064107</c:v>
                </c:pt>
                <c:pt idx="15287" formatCode="#,##0.0">
                  <c:v>10787.3325584831</c:v>
                </c:pt>
                <c:pt idx="15288" formatCode="#,##0.0">
                  <c:v>10561.4571735434</c:v>
                </c:pt>
                <c:pt idx="15289" formatCode="#,##0.0">
                  <c:v>9416.6400958223094</c:v>
                </c:pt>
                <c:pt idx="15290" formatCode="#,##0.0">
                  <c:v>14099.6455669732</c:v>
                </c:pt>
                <c:pt idx="15291" formatCode="#,##0.0">
                  <c:v>8160.6282674613703</c:v>
                </c:pt>
                <c:pt idx="15292" formatCode="#,##0.0">
                  <c:v>16059.0179190949</c:v>
                </c:pt>
                <c:pt idx="15293" formatCode="#,##0.0">
                  <c:v>15161.517570108401</c:v>
                </c:pt>
                <c:pt idx="15294" formatCode="#,##0.0">
                  <c:v>16942.245213363702</c:v>
                </c:pt>
                <c:pt idx="15295" formatCode="#,##0.0">
                  <c:v>11943.1340698575</c:v>
                </c:pt>
                <c:pt idx="15296" formatCode="#,##0.0">
                  <c:v>9008.6116609638502</c:v>
                </c:pt>
                <c:pt idx="15297" formatCode="#,##0.0">
                  <c:v>15027.495540641299</c:v>
                </c:pt>
                <c:pt idx="15298" formatCode="#,##0.0">
                  <c:v>9787.9699167606104</c:v>
                </c:pt>
                <c:pt idx="15299" formatCode="#,##0.0">
                  <c:v>14133.4868468562</c:v>
                </c:pt>
                <c:pt idx="15300" formatCode="#,##0.0">
                  <c:v>8828.9636065738905</c:v>
                </c:pt>
                <c:pt idx="15301" formatCode="#,##0.0">
                  <c:v>8564.6517682114409</c:v>
                </c:pt>
                <c:pt idx="15302" formatCode="#,##0.0">
                  <c:v>16719.181703620099</c:v>
                </c:pt>
                <c:pt idx="15303" formatCode="#,##0.0">
                  <c:v>13129.8989621374</c:v>
                </c:pt>
                <c:pt idx="15304" formatCode="#,##0.0">
                  <c:v>8746.5029961620494</c:v>
                </c:pt>
                <c:pt idx="15305" formatCode="#,##0.0">
                  <c:v>9526.8143061720293</c:v>
                </c:pt>
                <c:pt idx="15306" formatCode="#,##0.0">
                  <c:v>10670.438258320301</c:v>
                </c:pt>
                <c:pt idx="15307" formatCode="#,##0.0">
                  <c:v>9645.5739317800599</c:v>
                </c:pt>
                <c:pt idx="15308" formatCode="#,##0.0">
                  <c:v>13627.320257167999</c:v>
                </c:pt>
                <c:pt idx="15309" formatCode="#,##0.0">
                  <c:v>17080.148436980598</c:v>
                </c:pt>
                <c:pt idx="15310" formatCode="#,##0.0">
                  <c:v>18902.438968334201</c:v>
                </c:pt>
                <c:pt idx="15311" formatCode="#,##0.0">
                  <c:v>8610.7560250551305</c:v>
                </c:pt>
                <c:pt idx="15312" formatCode="#,##0.0">
                  <c:v>8843.2669348342897</c:v>
                </c:pt>
                <c:pt idx="15313" formatCode="#,##0.0">
                  <c:v>10788.8724160324</c:v>
                </c:pt>
                <c:pt idx="15314" formatCode="#,##0.0">
                  <c:v>9017.9848232109107</c:v>
                </c:pt>
                <c:pt idx="15315" formatCode="#,##0.0">
                  <c:v>8543.5456983333497</c:v>
                </c:pt>
                <c:pt idx="15316" formatCode="#,##0.0">
                  <c:v>11244.056026324501</c:v>
                </c:pt>
                <c:pt idx="15317" formatCode="#,##0.0">
                  <c:v>8249.2968888066098</c:v>
                </c:pt>
                <c:pt idx="15318" formatCode="#,##0.0">
                  <c:v>8859.4891776455406</c:v>
                </c:pt>
                <c:pt idx="15319" formatCode="#,##0.0">
                  <c:v>13237.3400177969</c:v>
                </c:pt>
                <c:pt idx="15320" formatCode="#,##0.0">
                  <c:v>9434.5446084411597</c:v>
                </c:pt>
                <c:pt idx="15321" formatCode="#,##0.0">
                  <c:v>8884.4671585119304</c:v>
                </c:pt>
                <c:pt idx="15322" formatCode="#,##0.0">
                  <c:v>8677.6912641620693</c:v>
                </c:pt>
                <c:pt idx="15323" formatCode="#,##0.0">
                  <c:v>9136.7426774321593</c:v>
                </c:pt>
                <c:pt idx="15324" formatCode="#,##0.0">
                  <c:v>13588.682383003999</c:v>
                </c:pt>
                <c:pt idx="15325" formatCode="#,##0.0">
                  <c:v>10202.8378716099</c:v>
                </c:pt>
                <c:pt idx="15326" formatCode="#,##0.0">
                  <c:v>8475.1338378684195</c:v>
                </c:pt>
                <c:pt idx="15327" formatCode="#,##0.0">
                  <c:v>11858.0118095671</c:v>
                </c:pt>
                <c:pt idx="15328" formatCode="#,##0.0">
                  <c:v>21966.945753994802</c:v>
                </c:pt>
                <c:pt idx="15329" formatCode="#,##0.0">
                  <c:v>12334.140096666601</c:v>
                </c:pt>
                <c:pt idx="15330" formatCode="#,##0.0">
                  <c:v>13438.8884880818</c:v>
                </c:pt>
                <c:pt idx="15331" formatCode="#,##0.0">
                  <c:v>11342.629416240799</c:v>
                </c:pt>
                <c:pt idx="15332" formatCode="#,##0.0">
                  <c:v>10426.780017197099</c:v>
                </c:pt>
                <c:pt idx="15333" formatCode="#,##0.0">
                  <c:v>9893.0440949937292</c:v>
                </c:pt>
                <c:pt idx="15334" formatCode="#,##0.0">
                  <c:v>8830.1317388131793</c:v>
                </c:pt>
                <c:pt idx="15335" formatCode="#,##0.0">
                  <c:v>15631.0610902677</c:v>
                </c:pt>
                <c:pt idx="15336" formatCode="#,##0.0">
                  <c:v>11905.6940027458</c:v>
                </c:pt>
                <c:pt idx="15337" formatCode="#,##0.0">
                  <c:v>9581.9471627051007</c:v>
                </c:pt>
                <c:pt idx="15338" formatCode="#,##0.0">
                  <c:v>13523.648930818201</c:v>
                </c:pt>
                <c:pt idx="15339" formatCode="#,##0.0">
                  <c:v>12119.525670657</c:v>
                </c:pt>
                <c:pt idx="15340" formatCode="#,##0.0">
                  <c:v>12066.311390856899</c:v>
                </c:pt>
                <c:pt idx="15341" formatCode="#,##0.0">
                  <c:v>8186.7606200534401</c:v>
                </c:pt>
                <c:pt idx="15342" formatCode="#,##0.0">
                  <c:v>12221.1782650521</c:v>
                </c:pt>
                <c:pt idx="15343" formatCode="#,##0.0">
                  <c:v>10955.469678835299</c:v>
                </c:pt>
                <c:pt idx="15344" formatCode="#,##0.0">
                  <c:v>8349.8753399520792</c:v>
                </c:pt>
                <c:pt idx="15345" formatCode="#,##0.0">
                  <c:v>13107.336488823101</c:v>
                </c:pt>
                <c:pt idx="15346" formatCode="#,##0.0">
                  <c:v>8526.1178330414805</c:v>
                </c:pt>
                <c:pt idx="15347" formatCode="#,##0.0">
                  <c:v>10660.610394171999</c:v>
                </c:pt>
                <c:pt idx="15348" formatCode="#,##0.0">
                  <c:v>10857.702695509</c:v>
                </c:pt>
                <c:pt idx="15349" formatCode="#,##0.0">
                  <c:v>8803.8341029519997</c:v>
                </c:pt>
                <c:pt idx="15350" formatCode="#,##0.0">
                  <c:v>13576.8682318757</c:v>
                </c:pt>
                <c:pt idx="15351" formatCode="#,##0.0">
                  <c:v>11359.100018732601</c:v>
                </c:pt>
                <c:pt idx="15352" formatCode="#,##0.0">
                  <c:v>8488.7898579767098</c:v>
                </c:pt>
                <c:pt idx="15353" formatCode="#,##0.0">
                  <c:v>10187.789074942901</c:v>
                </c:pt>
                <c:pt idx="15354" formatCode="#,##0.0">
                  <c:v>13577.756450635699</c:v>
                </c:pt>
                <c:pt idx="15355" formatCode="#,##0.0">
                  <c:v>9105.4726458558598</c:v>
                </c:pt>
                <c:pt idx="15356" formatCode="#,##0.0">
                  <c:v>10545.1495866143</c:v>
                </c:pt>
                <c:pt idx="15357" formatCode="#,##0.0">
                  <c:v>10425.811640357701</c:v>
                </c:pt>
                <c:pt idx="15358" formatCode="#,##0.0">
                  <c:v>10917.678044844</c:v>
                </c:pt>
                <c:pt idx="15359" formatCode="#,##0.0">
                  <c:v>10918.645832894499</c:v>
                </c:pt>
                <c:pt idx="15360" formatCode="#,##0.0">
                  <c:v>9174.7369324124902</c:v>
                </c:pt>
                <c:pt idx="15361" formatCode="#,##0.0">
                  <c:v>9783.81709925826</c:v>
                </c:pt>
                <c:pt idx="15362" formatCode="#,##0.0">
                  <c:v>9292.1832190096902</c:v>
                </c:pt>
                <c:pt idx="15363" formatCode="#,##0.0">
                  <c:v>8210.4020011333196</c:v>
                </c:pt>
                <c:pt idx="15364" formatCode="#,##0.0">
                  <c:v>10963.3923549643</c:v>
                </c:pt>
                <c:pt idx="15365" formatCode="#,##0.0">
                  <c:v>9307.3171320130405</c:v>
                </c:pt>
                <c:pt idx="15366" formatCode="#,##0.0">
                  <c:v>14852.165677991999</c:v>
                </c:pt>
                <c:pt idx="15367" formatCode="#,##0.0">
                  <c:v>14372.034149527701</c:v>
                </c:pt>
                <c:pt idx="15368" formatCode="#,##0.0">
                  <c:v>10999.202530685699</c:v>
                </c:pt>
                <c:pt idx="15369" formatCode="#,##0.0">
                  <c:v>8568.9050104938196</c:v>
                </c:pt>
                <c:pt idx="15370" formatCode="#,##0.0">
                  <c:v>14312.7994192481</c:v>
                </c:pt>
                <c:pt idx="15371" formatCode="#,##0.0">
                  <c:v>9845.7215666619104</c:v>
                </c:pt>
                <c:pt idx="15372" formatCode="#,##0.0">
                  <c:v>11206.994860445</c:v>
                </c:pt>
                <c:pt idx="15373" formatCode="#,##0.0">
                  <c:v>14558.842225201201</c:v>
                </c:pt>
                <c:pt idx="15374" formatCode="#,##0.0">
                  <c:v>9263.2496503692801</c:v>
                </c:pt>
                <c:pt idx="15375" formatCode="#,##0.0">
                  <c:v>11290.6643570743</c:v>
                </c:pt>
                <c:pt idx="15376" formatCode="#,##0.0">
                  <c:v>11020.2333483413</c:v>
                </c:pt>
                <c:pt idx="15377" formatCode="#,##0.0">
                  <c:v>8497.2101689743595</c:v>
                </c:pt>
                <c:pt idx="15378" formatCode="#,##0.0">
                  <c:v>12855.413070254601</c:v>
                </c:pt>
                <c:pt idx="15379" formatCode="#,##0.0">
                  <c:v>9121.8665149334993</c:v>
                </c:pt>
                <c:pt idx="15380" formatCode="#,##0.0">
                  <c:v>9051.6002363544394</c:v>
                </c:pt>
                <c:pt idx="15381" formatCode="#,##0.0">
                  <c:v>11061.004565069999</c:v>
                </c:pt>
                <c:pt idx="15382" formatCode="#,##0.0">
                  <c:v>10146.714292311501</c:v>
                </c:pt>
                <c:pt idx="15383" formatCode="#,##0.0">
                  <c:v>17167.5737506806</c:v>
                </c:pt>
                <c:pt idx="15384" formatCode="#,##0.0">
                  <c:v>8655.9035924630607</c:v>
                </c:pt>
                <c:pt idx="15385" formatCode="#,##0.0">
                  <c:v>8376.2301387369498</c:v>
                </c:pt>
                <c:pt idx="15386" formatCode="#,##0.0">
                  <c:v>8191.8925034930598</c:v>
                </c:pt>
                <c:pt idx="15387" formatCode="#,##0.0">
                  <c:v>14999.2968168677</c:v>
                </c:pt>
                <c:pt idx="15388" formatCode="#,##0.0">
                  <c:v>9589.5587982254201</c:v>
                </c:pt>
                <c:pt idx="15389" formatCode="#,##0.0">
                  <c:v>13790.2725970012</c:v>
                </c:pt>
                <c:pt idx="15390" formatCode="#,##0.0">
                  <c:v>11492.1106304851</c:v>
                </c:pt>
                <c:pt idx="15391" formatCode="#,##0.0">
                  <c:v>14000.5662761977</c:v>
                </c:pt>
                <c:pt idx="15392" formatCode="#,##0.0">
                  <c:v>12021.355434428</c:v>
                </c:pt>
                <c:pt idx="15393" formatCode="#,##0.0">
                  <c:v>11829.844971741</c:v>
                </c:pt>
                <c:pt idx="15394" formatCode="#,##0.0">
                  <c:v>8770.1637551717104</c:v>
                </c:pt>
                <c:pt idx="15395" formatCode="#,##0.0">
                  <c:v>15448.2031256686</c:v>
                </c:pt>
                <c:pt idx="15396" formatCode="#,##0.0">
                  <c:v>10367.952224303701</c:v>
                </c:pt>
                <c:pt idx="15397" formatCode="#,##0.0">
                  <c:v>14831.3796278057</c:v>
                </c:pt>
                <c:pt idx="15398" formatCode="#,##0.0">
                  <c:v>8669.0738939465591</c:v>
                </c:pt>
                <c:pt idx="15399" formatCode="#,##0.0">
                  <c:v>11452.9618764152</c:v>
                </c:pt>
                <c:pt idx="15400" formatCode="#,##0.0">
                  <c:v>8483.4991983113196</c:v>
                </c:pt>
                <c:pt idx="15401" formatCode="#,##0.0">
                  <c:v>9209.4078395851702</c:v>
                </c:pt>
                <c:pt idx="15402" formatCode="#,##0.0">
                  <c:v>9064.1888725035005</c:v>
                </c:pt>
                <c:pt idx="15403" formatCode="#,##0.0">
                  <c:v>10792.201059168299</c:v>
                </c:pt>
                <c:pt idx="15404" formatCode="#,##0.0">
                  <c:v>9103.6250889494804</c:v>
                </c:pt>
                <c:pt idx="15405" formatCode="#,##0.0">
                  <c:v>8964.0978268142408</c:v>
                </c:pt>
                <c:pt idx="15406" formatCode="#,##0.0">
                  <c:v>9691.2795024983297</c:v>
                </c:pt>
                <c:pt idx="15407" formatCode="#,##0.0">
                  <c:v>8641.6698889367108</c:v>
                </c:pt>
                <c:pt idx="15408" formatCode="#,##0.0">
                  <c:v>9388.0043445785595</c:v>
                </c:pt>
                <c:pt idx="15409" formatCode="#,##0.0">
                  <c:v>13072.9327537226</c:v>
                </c:pt>
                <c:pt idx="15410" formatCode="#,##0.0">
                  <c:v>12092.544629493501</c:v>
                </c:pt>
                <c:pt idx="15411" formatCode="#,##0.0">
                  <c:v>8608.1257390031406</c:v>
                </c:pt>
                <c:pt idx="15412" formatCode="#,##0.0">
                  <c:v>17745.170434817599</c:v>
                </c:pt>
                <c:pt idx="15413" formatCode="#,##0.0">
                  <c:v>14083.5218102901</c:v>
                </c:pt>
                <c:pt idx="15414" formatCode="#,##0.0">
                  <c:v>8222.21396209456</c:v>
                </c:pt>
                <c:pt idx="15415" formatCode="#,##0.0">
                  <c:v>10902.215267376299</c:v>
                </c:pt>
                <c:pt idx="15416" formatCode="#,##0.0">
                  <c:v>14256.454621303899</c:v>
                </c:pt>
                <c:pt idx="15417" formatCode="#,##0.0">
                  <c:v>14317.996429495401</c:v>
                </c:pt>
                <c:pt idx="15418" formatCode="#,##0.0">
                  <c:v>9340.5133530023995</c:v>
                </c:pt>
                <c:pt idx="15419" formatCode="#,##0.0">
                  <c:v>9289.5424038508299</c:v>
                </c:pt>
                <c:pt idx="15420" formatCode="#,##0.0">
                  <c:v>9549.4806634081997</c:v>
                </c:pt>
                <c:pt idx="15421" formatCode="#,##0.0">
                  <c:v>8208.2989582752198</c:v>
                </c:pt>
                <c:pt idx="15422" formatCode="#,##0.0">
                  <c:v>9559.0523561970294</c:v>
                </c:pt>
                <c:pt idx="15423" formatCode="#,##0.0">
                  <c:v>10895.810736837801</c:v>
                </c:pt>
                <c:pt idx="15424" formatCode="#,##0.0">
                  <c:v>9496.7032220457495</c:v>
                </c:pt>
                <c:pt idx="15425" formatCode="#,##0.0">
                  <c:v>16496.021897935301</c:v>
                </c:pt>
                <c:pt idx="15426" formatCode="#,##0.0">
                  <c:v>16501.088215186901</c:v>
                </c:pt>
                <c:pt idx="15427" formatCode="#,##0.0">
                  <c:v>8267.5118638878303</c:v>
                </c:pt>
                <c:pt idx="15428" formatCode="#,##0.0">
                  <c:v>11850.1497463983</c:v>
                </c:pt>
                <c:pt idx="15429" formatCode="#,##0.0">
                  <c:v>12065.284339838699</c:v>
                </c:pt>
                <c:pt idx="15430" formatCode="#,##0.0">
                  <c:v>8908.1627990152992</c:v>
                </c:pt>
                <c:pt idx="15431" formatCode="#,##0.0">
                  <c:v>11666.9447853823</c:v>
                </c:pt>
                <c:pt idx="15432" formatCode="#,##0.0">
                  <c:v>8867.4818830007298</c:v>
                </c:pt>
                <c:pt idx="15433" formatCode="#,##0.0">
                  <c:v>10042.4498145328</c:v>
                </c:pt>
                <c:pt idx="15434" formatCode="#,##0.0">
                  <c:v>8944.1324808539102</c:v>
                </c:pt>
                <c:pt idx="15435" formatCode="#,##0.0">
                  <c:v>9901.8530030348302</c:v>
                </c:pt>
                <c:pt idx="15436" formatCode="#,##0.0">
                  <c:v>9800.8837460739796</c:v>
                </c:pt>
                <c:pt idx="15437" formatCode="#,##0.0">
                  <c:v>8242.1307167110699</c:v>
                </c:pt>
                <c:pt idx="15438" formatCode="#,##0.0">
                  <c:v>19919.443597214198</c:v>
                </c:pt>
                <c:pt idx="15439" formatCode="#,##0.0">
                  <c:v>8443.8557060596795</c:v>
                </c:pt>
                <c:pt idx="15440" formatCode="#,##0.0">
                  <c:v>12912.019149846799</c:v>
                </c:pt>
                <c:pt idx="15441" formatCode="#,##0.0">
                  <c:v>21243.2970669362</c:v>
                </c:pt>
                <c:pt idx="15442" formatCode="#,##0.0">
                  <c:v>11733.4610244837</c:v>
                </c:pt>
                <c:pt idx="15443" formatCode="#,##0.0">
                  <c:v>8325.36738288991</c:v>
                </c:pt>
                <c:pt idx="15444" formatCode="#,##0.0">
                  <c:v>9847.0705842949592</c:v>
                </c:pt>
                <c:pt idx="15445" formatCode="#,##0.0">
                  <c:v>9404.3433095369692</c:v>
                </c:pt>
                <c:pt idx="15446" formatCode="#,##0.0">
                  <c:v>11171.2830588253</c:v>
                </c:pt>
                <c:pt idx="15447" formatCode="#,##0.0">
                  <c:v>9322.9652110583793</c:v>
                </c:pt>
                <c:pt idx="15448" formatCode="#,##0.0">
                  <c:v>10199.3772106531</c:v>
                </c:pt>
                <c:pt idx="15449" formatCode="#,##0.0">
                  <c:v>8308.2655122192591</c:v>
                </c:pt>
                <c:pt idx="15450" formatCode="#,##0.0">
                  <c:v>8755.5055272135905</c:v>
                </c:pt>
                <c:pt idx="15451" formatCode="#,##0.0">
                  <c:v>8168.3140652760303</c:v>
                </c:pt>
                <c:pt idx="15452" formatCode="#,##0.0">
                  <c:v>10227.410837781899</c:v>
                </c:pt>
                <c:pt idx="15453" formatCode="#,##0.0">
                  <c:v>9229.3311918006493</c:v>
                </c:pt>
                <c:pt idx="15454" formatCode="#,##0.0">
                  <c:v>12853.0525567437</c:v>
                </c:pt>
                <c:pt idx="15455" formatCode="#,##0.0">
                  <c:v>9793.6064506213806</c:v>
                </c:pt>
                <c:pt idx="15456" formatCode="#,##0.0">
                  <c:v>9316.8739448075994</c:v>
                </c:pt>
                <c:pt idx="15457" formatCode="#,##0.0">
                  <c:v>9079.36677412889</c:v>
                </c:pt>
                <c:pt idx="15458" formatCode="#,##0.0">
                  <c:v>10917.376724296701</c:v>
                </c:pt>
                <c:pt idx="15459" formatCode="#,##0.0">
                  <c:v>9817.6399931588403</c:v>
                </c:pt>
                <c:pt idx="15460" formatCode="#,##0.0">
                  <c:v>13256.2484667349</c:v>
                </c:pt>
                <c:pt idx="15461" formatCode="#,##0.0">
                  <c:v>9402.1493724270695</c:v>
                </c:pt>
                <c:pt idx="15462" formatCode="#,##0.0">
                  <c:v>12308.4544400266</c:v>
                </c:pt>
                <c:pt idx="15463" formatCode="#,##0.0">
                  <c:v>8186.12653117441</c:v>
                </c:pt>
                <c:pt idx="15464" formatCode="#,##0.0">
                  <c:v>11910.4464253688</c:v>
                </c:pt>
                <c:pt idx="15465" formatCode="#,##0.0">
                  <c:v>9336.6383983838805</c:v>
                </c:pt>
                <c:pt idx="15466" formatCode="#,##0.0">
                  <c:v>9474.8531430176299</c:v>
                </c:pt>
                <c:pt idx="15467" formatCode="#,##0.0">
                  <c:v>11621.3298172594</c:v>
                </c:pt>
                <c:pt idx="15468" formatCode="#,##0.0">
                  <c:v>9889.3224488739106</c:v>
                </c:pt>
                <c:pt idx="15469" formatCode="#,##0.0">
                  <c:v>9070.52157785491</c:v>
                </c:pt>
                <c:pt idx="15470" formatCode="#,##0.0">
                  <c:v>8226.06303718655</c:v>
                </c:pt>
                <c:pt idx="15471" formatCode="#,##0.0">
                  <c:v>11498.4106798022</c:v>
                </c:pt>
                <c:pt idx="15472" formatCode="#,##0.0">
                  <c:v>15406.131077752099</c:v>
                </c:pt>
                <c:pt idx="15473" formatCode="#,##0.0">
                  <c:v>11041.8771012241</c:v>
                </c:pt>
                <c:pt idx="15474" formatCode="#,##0.0">
                  <c:v>9324.07007288352</c:v>
                </c:pt>
                <c:pt idx="15475" formatCode="#,##0.0">
                  <c:v>12092.2473188535</c:v>
                </c:pt>
                <c:pt idx="15476" formatCode="#,##0.0">
                  <c:v>14285.535248341799</c:v>
                </c:pt>
                <c:pt idx="15477" formatCode="#,##0.0">
                  <c:v>8936.5004572095604</c:v>
                </c:pt>
                <c:pt idx="15478" formatCode="#,##0.0">
                  <c:v>8640.1585900715399</c:v>
                </c:pt>
                <c:pt idx="15479" formatCode="#,##0.0">
                  <c:v>8401.8280389912306</c:v>
                </c:pt>
                <c:pt idx="15480" formatCode="#,##0.0">
                  <c:v>11357.2044184234</c:v>
                </c:pt>
                <c:pt idx="15481" formatCode="#,##0.0">
                  <c:v>14438.388396447999</c:v>
                </c:pt>
                <c:pt idx="15482" formatCode="#,##0.0">
                  <c:v>10120.823001402099</c:v>
                </c:pt>
                <c:pt idx="15483" formatCode="#,##0.0">
                  <c:v>9362.0181335100406</c:v>
                </c:pt>
                <c:pt idx="15484" formatCode="#,##0.0">
                  <c:v>11017.1014336642</c:v>
                </c:pt>
                <c:pt idx="15485" formatCode="#,##0.0">
                  <c:v>10319.798261947801</c:v>
                </c:pt>
                <c:pt idx="15486" formatCode="#,##0.0">
                  <c:v>8519.4839417595103</c:v>
                </c:pt>
                <c:pt idx="15487" formatCode="#,##0.0">
                  <c:v>9002.9910212946997</c:v>
                </c:pt>
                <c:pt idx="15488" formatCode="#,##0.0">
                  <c:v>12081.6606626211</c:v>
                </c:pt>
                <c:pt idx="15489" formatCode="#,##0.0">
                  <c:v>9941.52705981687</c:v>
                </c:pt>
                <c:pt idx="15490" formatCode="#,##0.0">
                  <c:v>8277.0899683229309</c:v>
                </c:pt>
                <c:pt idx="15491" formatCode="#,##0.0">
                  <c:v>10848.713312364</c:v>
                </c:pt>
                <c:pt idx="15492" formatCode="#,##0.0">
                  <c:v>10382.333787567501</c:v>
                </c:pt>
                <c:pt idx="15493" formatCode="#,##0.0">
                  <c:v>9692.3106741678293</c:v>
                </c:pt>
                <c:pt idx="15494" formatCode="#,##0.0">
                  <c:v>10936.986678655099</c:v>
                </c:pt>
                <c:pt idx="15495" formatCode="#,##0.0">
                  <c:v>12317.720104362999</c:v>
                </c:pt>
                <c:pt idx="15496" formatCode="#,##0.0">
                  <c:v>17082.102918098699</c:v>
                </c:pt>
                <c:pt idx="15497" formatCode="#,##0.0">
                  <c:v>16907.973910668501</c:v>
                </c:pt>
                <c:pt idx="15498" formatCode="#,##0.0">
                  <c:v>17627.576367772901</c:v>
                </c:pt>
                <c:pt idx="15499" formatCode="#,##0.0">
                  <c:v>11097.7646891858</c:v>
                </c:pt>
                <c:pt idx="15500" formatCode="#,##0.0">
                  <c:v>10612.221144331799</c:v>
                </c:pt>
                <c:pt idx="15501" formatCode="#,##0.0">
                  <c:v>10286.014847177599</c:v>
                </c:pt>
                <c:pt idx="15502" formatCode="#,##0.0">
                  <c:v>12362.2867467504</c:v>
                </c:pt>
                <c:pt idx="15503" formatCode="#,##0.0">
                  <c:v>15740.694300060501</c:v>
                </c:pt>
                <c:pt idx="15504" formatCode="#,##0.0">
                  <c:v>9334.5883415210701</c:v>
                </c:pt>
                <c:pt idx="15505" formatCode="#,##0.0">
                  <c:v>11798.2418090393</c:v>
                </c:pt>
                <c:pt idx="15506" formatCode="#,##0.0">
                  <c:v>8391.0121304966597</c:v>
                </c:pt>
                <c:pt idx="15507" formatCode="#,##0.0">
                  <c:v>8915.6703266880504</c:v>
                </c:pt>
                <c:pt idx="15508" formatCode="#,##0.0">
                  <c:v>10493.267618419501</c:v>
                </c:pt>
                <c:pt idx="15509" formatCode="#,##0.0">
                  <c:v>8559.2120398957795</c:v>
                </c:pt>
                <c:pt idx="15510" formatCode="#,##0.0">
                  <c:v>9311.9084807678391</c:v>
                </c:pt>
                <c:pt idx="15511" formatCode="#,##0.0">
                  <c:v>8289.2029209515404</c:v>
                </c:pt>
                <c:pt idx="15512" formatCode="#,##0.0">
                  <c:v>8898.6239048425305</c:v>
                </c:pt>
                <c:pt idx="15513" formatCode="#,##0.0">
                  <c:v>14299.9894823623</c:v>
                </c:pt>
                <c:pt idx="15514" formatCode="#,##0.0">
                  <c:v>8185.0500063795098</c:v>
                </c:pt>
                <c:pt idx="15515" formatCode="#,##0.0">
                  <c:v>16447.7703169284</c:v>
                </c:pt>
                <c:pt idx="15516" formatCode="#,##0.0">
                  <c:v>8274.0170540284907</c:v>
                </c:pt>
                <c:pt idx="15517" formatCode="#,##0.0">
                  <c:v>9507.1093533808198</c:v>
                </c:pt>
                <c:pt idx="15518" formatCode="#,##0.0">
                  <c:v>12742.308381103299</c:v>
                </c:pt>
                <c:pt idx="15519" formatCode="#,##0.0">
                  <c:v>11208.227401030899</c:v>
                </c:pt>
                <c:pt idx="15520" formatCode="#,##0.0">
                  <c:v>9829.0419510132997</c:v>
                </c:pt>
                <c:pt idx="15521" formatCode="#,##0.0">
                  <c:v>9482.7950329240903</c:v>
                </c:pt>
                <c:pt idx="15522" formatCode="#,##0.0">
                  <c:v>10841.0744757661</c:v>
                </c:pt>
                <c:pt idx="15523" formatCode="#,##0.0">
                  <c:v>9947.2155102993893</c:v>
                </c:pt>
                <c:pt idx="15524" formatCode="#,##0.0">
                  <c:v>15213.822825539601</c:v>
                </c:pt>
                <c:pt idx="15525" formatCode="#,##0.0">
                  <c:v>9249.1886652602807</c:v>
                </c:pt>
                <c:pt idx="15526" formatCode="#,##0.0">
                  <c:v>8719.1660252347701</c:v>
                </c:pt>
                <c:pt idx="15527" formatCode="#,##0.0">
                  <c:v>10892.394320072901</c:v>
                </c:pt>
                <c:pt idx="15528" formatCode="#,##0.0">
                  <c:v>8939.4071320851908</c:v>
                </c:pt>
                <c:pt idx="15529" formatCode="#,##0.0">
                  <c:v>12576.669945326101</c:v>
                </c:pt>
                <c:pt idx="15530" formatCode="#,##0.0">
                  <c:v>12936.2562856937</c:v>
                </c:pt>
                <c:pt idx="15531" formatCode="#,##0.0">
                  <c:v>9643.4720644271201</c:v>
                </c:pt>
                <c:pt idx="15532" formatCode="#,##0.0">
                  <c:v>9526.9919450578</c:v>
                </c:pt>
                <c:pt idx="15533" formatCode="#,##0.0">
                  <c:v>10894.5917434536</c:v>
                </c:pt>
                <c:pt idx="15534" formatCode="#,##0.0">
                  <c:v>14520.6813279455</c:v>
                </c:pt>
                <c:pt idx="15535" formatCode="#,##0.0">
                  <c:v>10081.134326363301</c:v>
                </c:pt>
                <c:pt idx="15536" formatCode="#,##0.0">
                  <c:v>8637.0279491862493</c:v>
                </c:pt>
                <c:pt idx="15537" formatCode="#,##0.0">
                  <c:v>9626.0841929098806</c:v>
                </c:pt>
                <c:pt idx="15538" formatCode="#,##0.0">
                  <c:v>10023.9980168562</c:v>
                </c:pt>
                <c:pt idx="15539" formatCode="#,##0.0">
                  <c:v>8313.6150493204896</c:v>
                </c:pt>
                <c:pt idx="15540" formatCode="#,##0.0">
                  <c:v>8776.3102514920192</c:v>
                </c:pt>
                <c:pt idx="15541" formatCode="#,##0.0">
                  <c:v>10615.9118812325</c:v>
                </c:pt>
                <c:pt idx="15542" formatCode="#,##0.0">
                  <c:v>8276.2657320093695</c:v>
                </c:pt>
                <c:pt idx="15543" formatCode="#,##0.0">
                  <c:v>11525.653428408899</c:v>
                </c:pt>
                <c:pt idx="15544" formatCode="#,##0.0">
                  <c:v>13359.121358631401</c:v>
                </c:pt>
                <c:pt idx="15545" formatCode="#,##0.0">
                  <c:v>10612.3879164719</c:v>
                </c:pt>
                <c:pt idx="15546" formatCode="#,##0.0">
                  <c:v>11509.815019281999</c:v>
                </c:pt>
                <c:pt idx="15547" formatCode="#,##0.0">
                  <c:v>9072.01528411248</c:v>
                </c:pt>
                <c:pt idx="15548" formatCode="#,##0.0">
                  <c:v>8651.00174626839</c:v>
                </c:pt>
                <c:pt idx="15549" formatCode="#,##0.0">
                  <c:v>14138.4775167556</c:v>
                </c:pt>
                <c:pt idx="15550" formatCode="#,##0.0">
                  <c:v>8470.5060354254801</c:v>
                </c:pt>
                <c:pt idx="15551" formatCode="#,##0.0">
                  <c:v>9567.6336399678894</c:v>
                </c:pt>
                <c:pt idx="15552" formatCode="#,##0.0">
                  <c:v>12362.929323135</c:v>
                </c:pt>
                <c:pt idx="15553" formatCode="#,##0.0">
                  <c:v>9361.2922581840394</c:v>
                </c:pt>
                <c:pt idx="15554" formatCode="#,##0.0">
                  <c:v>11065.673083555201</c:v>
                </c:pt>
                <c:pt idx="15555" formatCode="#,##0.0">
                  <c:v>10641.4009941155</c:v>
                </c:pt>
                <c:pt idx="15556" formatCode="#,##0.0">
                  <c:v>8761.8925265512698</c:v>
                </c:pt>
                <c:pt idx="15557" formatCode="#,##0.0">
                  <c:v>14818.304711225899</c:v>
                </c:pt>
                <c:pt idx="15558" formatCode="#,##0.0">
                  <c:v>9599.7191879006805</c:v>
                </c:pt>
                <c:pt idx="15559" formatCode="#,##0.0">
                  <c:v>13463.602489171501</c:v>
                </c:pt>
                <c:pt idx="15560" formatCode="#,##0.0">
                  <c:v>8426.9391311070503</c:v>
                </c:pt>
                <c:pt idx="15561" formatCode="#,##0.0">
                  <c:v>9315.3179046374007</c:v>
                </c:pt>
                <c:pt idx="15562" formatCode="#,##0.0">
                  <c:v>8649.7107674685994</c:v>
                </c:pt>
                <c:pt idx="15563" formatCode="#,##0.0">
                  <c:v>10873.9440481905</c:v>
                </c:pt>
                <c:pt idx="15564" formatCode="#,##0.0">
                  <c:v>8215.7378127969805</c:v>
                </c:pt>
                <c:pt idx="15565" formatCode="#,##0.0">
                  <c:v>16280.688855700901</c:v>
                </c:pt>
                <c:pt idx="15566" formatCode="#,##0.0">
                  <c:v>8615.8222038308195</c:v>
                </c:pt>
                <c:pt idx="15567" formatCode="#,##0.0">
                  <c:v>10265.7996422542</c:v>
                </c:pt>
                <c:pt idx="15568" formatCode="#,##0.0">
                  <c:v>8881.3182016580104</c:v>
                </c:pt>
                <c:pt idx="15569" formatCode="#,##0.0">
                  <c:v>8572.2140524201895</c:v>
                </c:pt>
                <c:pt idx="15570" formatCode="#,##0.0">
                  <c:v>14425.353685759201</c:v>
                </c:pt>
                <c:pt idx="15571" formatCode="#,##0.0">
                  <c:v>14206.392725687399</c:v>
                </c:pt>
                <c:pt idx="15572" formatCode="#,##0.0">
                  <c:v>8740.90214240161</c:v>
                </c:pt>
                <c:pt idx="15573" formatCode="#,##0.0">
                  <c:v>9347.1306203949607</c:v>
                </c:pt>
                <c:pt idx="15574" formatCode="#,##0.0">
                  <c:v>11600.6052360417</c:v>
                </c:pt>
                <c:pt idx="15575" formatCode="#,##0.0">
                  <c:v>10324.659913179399</c:v>
                </c:pt>
                <c:pt idx="15576" formatCode="#,##0.0">
                  <c:v>9453.9075204913897</c:v>
                </c:pt>
                <c:pt idx="15577" formatCode="#,##0.0">
                  <c:v>8457.2632307431504</c:v>
                </c:pt>
                <c:pt idx="15578" formatCode="#,##0.0">
                  <c:v>9630.5875869153697</c:v>
                </c:pt>
                <c:pt idx="15579" formatCode="#,##0.0">
                  <c:v>8211.50095060489</c:v>
                </c:pt>
                <c:pt idx="15580" formatCode="#,##0.0">
                  <c:v>9738.8411070963193</c:v>
                </c:pt>
                <c:pt idx="15581" formatCode="#,##0.0">
                  <c:v>8199.9314139822109</c:v>
                </c:pt>
                <c:pt idx="15582" formatCode="#,##0.0">
                  <c:v>8389.40279964207</c:v>
                </c:pt>
                <c:pt idx="15583" formatCode="#,##0.0">
                  <c:v>11637.489338126899</c:v>
                </c:pt>
                <c:pt idx="15584" formatCode="#,##0.0">
                  <c:v>10409.311967290399</c:v>
                </c:pt>
                <c:pt idx="15585" formatCode="#,##0.0">
                  <c:v>13816.4962874498</c:v>
                </c:pt>
                <c:pt idx="15586" formatCode="#,##0.0">
                  <c:v>12471.308494372301</c:v>
                </c:pt>
                <c:pt idx="15587" formatCode="#,##0.0">
                  <c:v>18998.099810907399</c:v>
                </c:pt>
                <c:pt idx="15588" formatCode="#,##0.0">
                  <c:v>8303.13680597852</c:v>
                </c:pt>
                <c:pt idx="15589" formatCode="#,##0.0">
                  <c:v>14587.4048115268</c:v>
                </c:pt>
                <c:pt idx="15590" formatCode="#,##0.0">
                  <c:v>24377.809414722698</c:v>
                </c:pt>
                <c:pt idx="15591" formatCode="#,##0.0">
                  <c:v>10068.728700617799</c:v>
                </c:pt>
                <c:pt idx="15592" formatCode="#,##0.0">
                  <c:v>11436.3909269751</c:v>
                </c:pt>
                <c:pt idx="15593" formatCode="#,##0.0">
                  <c:v>9297.9305747296294</c:v>
                </c:pt>
                <c:pt idx="15594" formatCode="#,##0.0">
                  <c:v>9051.7638484230501</c:v>
                </c:pt>
                <c:pt idx="15595" formatCode="#,##0.0">
                  <c:v>13945.918957722201</c:v>
                </c:pt>
                <c:pt idx="15596" formatCode="#,##0.0">
                  <c:v>8889.0764590589697</c:v>
                </c:pt>
                <c:pt idx="15597" formatCode="#,##0.0">
                  <c:v>14066.355560563199</c:v>
                </c:pt>
                <c:pt idx="15598" formatCode="#,##0.0">
                  <c:v>8284.6780763437</c:v>
                </c:pt>
                <c:pt idx="15599" formatCode="#,##0.0">
                  <c:v>8164.0724743340897</c:v>
                </c:pt>
                <c:pt idx="15600" formatCode="#,##0.0">
                  <c:v>9001.9438710989998</c:v>
                </c:pt>
                <c:pt idx="15601" formatCode="#,##0.0">
                  <c:v>11390.6484258532</c:v>
                </c:pt>
                <c:pt idx="15602" formatCode="#,##0.0">
                  <c:v>11006.591053415301</c:v>
                </c:pt>
                <c:pt idx="15603" formatCode="#,##0.0">
                  <c:v>16167.926236793701</c:v>
                </c:pt>
                <c:pt idx="15604" formatCode="#,##0.0">
                  <c:v>10032.9495111053</c:v>
                </c:pt>
                <c:pt idx="15605" formatCode="#,##0.0">
                  <c:v>10249.532890517299</c:v>
                </c:pt>
                <c:pt idx="15606" formatCode="#,##0.0">
                  <c:v>12448.395049966801</c:v>
                </c:pt>
                <c:pt idx="15607" formatCode="#,##0.0">
                  <c:v>12927.4682864558</c:v>
                </c:pt>
                <c:pt idx="15608" formatCode="#,##0.0">
                  <c:v>12925.581452386001</c:v>
                </c:pt>
                <c:pt idx="15609" formatCode="#,##0.0">
                  <c:v>8197.3874842640107</c:v>
                </c:pt>
                <c:pt idx="15610" formatCode="#,##0.0">
                  <c:v>9601.1586368847893</c:v>
                </c:pt>
                <c:pt idx="15611" formatCode="#,##0.0">
                  <c:v>9009.2089896566195</c:v>
                </c:pt>
                <c:pt idx="15612" formatCode="#,##0.0">
                  <c:v>9817.0095017550593</c:v>
                </c:pt>
                <c:pt idx="15613" formatCode="#,##0.0">
                  <c:v>10741.226851573299</c:v>
                </c:pt>
                <c:pt idx="15614" formatCode="#,##0.0">
                  <c:v>10230.582503169901</c:v>
                </c:pt>
                <c:pt idx="15615" formatCode="#,##0.0">
                  <c:v>8466.584300642</c:v>
                </c:pt>
                <c:pt idx="15616" formatCode="#,##0.0">
                  <c:v>15869.197919340801</c:v>
                </c:pt>
                <c:pt idx="15617" formatCode="#,##0.0">
                  <c:v>8834.4307329575204</c:v>
                </c:pt>
                <c:pt idx="15618" formatCode="#,##0.0">
                  <c:v>8770.1042815368601</c:v>
                </c:pt>
                <c:pt idx="15619" formatCode="#,##0.0">
                  <c:v>13322.2597019902</c:v>
                </c:pt>
                <c:pt idx="15620" formatCode="#,##0.0">
                  <c:v>14108.047074615301</c:v>
                </c:pt>
                <c:pt idx="15621" formatCode="#,##0.0">
                  <c:v>11697.6591486092</c:v>
                </c:pt>
                <c:pt idx="15622" formatCode="#,##0.0">
                  <c:v>16095.213536491199</c:v>
                </c:pt>
                <c:pt idx="15623" formatCode="#,##0.0">
                  <c:v>9820.1574351523705</c:v>
                </c:pt>
                <c:pt idx="15624" formatCode="#,##0.0">
                  <c:v>9421.2466015621994</c:v>
                </c:pt>
                <c:pt idx="15625" formatCode="#,##0.0">
                  <c:v>9719.6914492357992</c:v>
                </c:pt>
                <c:pt idx="15626" formatCode="#,##0.0">
                  <c:v>8578.6220114091102</c:v>
                </c:pt>
                <c:pt idx="15627" formatCode="#,##0.0">
                  <c:v>8425.1165620251795</c:v>
                </c:pt>
                <c:pt idx="15628" formatCode="#,##0.0">
                  <c:v>16908.929688217901</c:v>
                </c:pt>
                <c:pt idx="15629" formatCode="#,##0.0">
                  <c:v>8209.6323810515405</c:v>
                </c:pt>
                <c:pt idx="15630" formatCode="#,##0.0">
                  <c:v>8284.8376605099293</c:v>
                </c:pt>
                <c:pt idx="15631" formatCode="#,##0.0">
                  <c:v>8882.3990166709591</c:v>
                </c:pt>
                <c:pt idx="15632" formatCode="#,##0.0">
                  <c:v>12621.441410187899</c:v>
                </c:pt>
                <c:pt idx="15633" formatCode="#,##0.0">
                  <c:v>8637.1657770199199</c:v>
                </c:pt>
                <c:pt idx="15634" formatCode="#,##0.0">
                  <c:v>10404.3759825165</c:v>
                </c:pt>
                <c:pt idx="15635" formatCode="#,##0.0">
                  <c:v>10984.320068041299</c:v>
                </c:pt>
                <c:pt idx="15636" formatCode="#,##0.0">
                  <c:v>8202.9917329407199</c:v>
                </c:pt>
                <c:pt idx="15637" formatCode="#,##0.0">
                  <c:v>9514.0112884733499</c:v>
                </c:pt>
                <c:pt idx="15638" formatCode="#,##0.0">
                  <c:v>9565.2216118799497</c:v>
                </c:pt>
                <c:pt idx="15639" formatCode="#,##0.0">
                  <c:v>10398.0803536196</c:v>
                </c:pt>
                <c:pt idx="15640" formatCode="#,##0.0">
                  <c:v>9114.2821592002401</c:v>
                </c:pt>
                <c:pt idx="15641" formatCode="#,##0.0">
                  <c:v>9449.6402103354303</c:v>
                </c:pt>
                <c:pt idx="15642" formatCode="#,##0.0">
                  <c:v>11638.2213354262</c:v>
                </c:pt>
                <c:pt idx="15643" formatCode="#,##0.0">
                  <c:v>8207.8764713486507</c:v>
                </c:pt>
                <c:pt idx="15644" formatCode="#,##0.0">
                  <c:v>9044.0578062477307</c:v>
                </c:pt>
                <c:pt idx="15645" formatCode="#,##0.0">
                  <c:v>12420.431698728</c:v>
                </c:pt>
                <c:pt idx="15646" formatCode="#,##0.0">
                  <c:v>10038.392261339101</c:v>
                </c:pt>
                <c:pt idx="15647" formatCode="#,##0.0">
                  <c:v>10989.218724500701</c:v>
                </c:pt>
                <c:pt idx="15648" formatCode="#,##0.0">
                  <c:v>9736.2461107237305</c:v>
                </c:pt>
                <c:pt idx="15649" formatCode="#,##0.0">
                  <c:v>8389.8483997126004</c:v>
                </c:pt>
                <c:pt idx="15650" formatCode="#,##0.0">
                  <c:v>8177.6527503423804</c:v>
                </c:pt>
                <c:pt idx="15651" formatCode="#,##0.0">
                  <c:v>10623.3629501616</c:v>
                </c:pt>
                <c:pt idx="15652" formatCode="#,##0.0">
                  <c:v>12200.5803753485</c:v>
                </c:pt>
                <c:pt idx="15653" formatCode="#,##0.0">
                  <c:v>10588.367694864</c:v>
                </c:pt>
                <c:pt idx="15654" formatCode="#,##0.0">
                  <c:v>10523.5131070927</c:v>
                </c:pt>
                <c:pt idx="15655" formatCode="#,##0.0">
                  <c:v>9029.1523488981093</c:v>
                </c:pt>
                <c:pt idx="15656" formatCode="#,##0.0">
                  <c:v>12178.0993373322</c:v>
                </c:pt>
                <c:pt idx="15657" formatCode="#,##0.0">
                  <c:v>8185.7071941025397</c:v>
                </c:pt>
                <c:pt idx="15658" formatCode="#,##0.0">
                  <c:v>8813.9339978041899</c:v>
                </c:pt>
                <c:pt idx="15659" formatCode="#,##0.0">
                  <c:v>8785.1444213212599</c:v>
                </c:pt>
                <c:pt idx="15660" formatCode="#,##0.0">
                  <c:v>10314.696425018599</c:v>
                </c:pt>
                <c:pt idx="15661" formatCode="#,##0.0">
                  <c:v>11104.7603150758</c:v>
                </c:pt>
                <c:pt idx="15662" formatCode="#,##0.0">
                  <c:v>11802.458974384601</c:v>
                </c:pt>
                <c:pt idx="15663" formatCode="#,##0.0">
                  <c:v>10798.9852191881</c:v>
                </c:pt>
                <c:pt idx="15664" formatCode="#,##0.0">
                  <c:v>12916.1833153314</c:v>
                </c:pt>
                <c:pt idx="15665" formatCode="#,##0.0">
                  <c:v>10415.268963926301</c:v>
                </c:pt>
                <c:pt idx="15666" formatCode="#,##0.0">
                  <c:v>9241.2830986362496</c:v>
                </c:pt>
                <c:pt idx="15667" formatCode="#,##0.0">
                  <c:v>8299.7369240178195</c:v>
                </c:pt>
                <c:pt idx="15668" formatCode="#,##0.0">
                  <c:v>9529.3836342215309</c:v>
                </c:pt>
                <c:pt idx="15669" formatCode="#,##0.0">
                  <c:v>8906.7281178046505</c:v>
                </c:pt>
                <c:pt idx="15670" formatCode="#,##0.0">
                  <c:v>12438.493741971701</c:v>
                </c:pt>
                <c:pt idx="15671" formatCode="#,##0.0">
                  <c:v>8599.8449552505099</c:v>
                </c:pt>
                <c:pt idx="15672" formatCode="#,##0.0">
                  <c:v>8667.5486932486001</c:v>
                </c:pt>
                <c:pt idx="15673" formatCode="#,##0.0">
                  <c:v>12830.0965618477</c:v>
                </c:pt>
                <c:pt idx="15674" formatCode="#,##0.0">
                  <c:v>14211.0917210225</c:v>
                </c:pt>
                <c:pt idx="15675" formatCode="#,##0.0">
                  <c:v>12306.555019036399</c:v>
                </c:pt>
                <c:pt idx="15676" formatCode="#,##0.0">
                  <c:v>13317.008775566999</c:v>
                </c:pt>
                <c:pt idx="15677" formatCode="#,##0.0">
                  <c:v>12502.852755241</c:v>
                </c:pt>
                <c:pt idx="15678" formatCode="#,##0.0">
                  <c:v>9574.6282046114593</c:v>
                </c:pt>
                <c:pt idx="15679" formatCode="#,##0.0">
                  <c:v>9496.2037832344595</c:v>
                </c:pt>
                <c:pt idx="15680" formatCode="#,##0.0">
                  <c:v>10696.6538939449</c:v>
                </c:pt>
                <c:pt idx="15681" formatCode="#,##0.0">
                  <c:v>9088.3344185118403</c:v>
                </c:pt>
                <c:pt idx="15682" formatCode="#,##0.0">
                  <c:v>15017.032366666701</c:v>
                </c:pt>
                <c:pt idx="15683" formatCode="#,##0.0">
                  <c:v>8375.6552407080599</c:v>
                </c:pt>
                <c:pt idx="15684" formatCode="#,##0.0">
                  <c:v>13211.8829091108</c:v>
                </c:pt>
                <c:pt idx="15685" formatCode="#,##0.0">
                  <c:v>8377.9516396024592</c:v>
                </c:pt>
                <c:pt idx="15686" formatCode="#,##0.0">
                  <c:v>10421.439821035799</c:v>
                </c:pt>
                <c:pt idx="15687" formatCode="#,##0.0">
                  <c:v>8299.71460744055</c:v>
                </c:pt>
                <c:pt idx="15688" formatCode="#,##0.0">
                  <c:v>8156.6874842494599</c:v>
                </c:pt>
                <c:pt idx="15689" formatCode="#,##0.0">
                  <c:v>10594.7523793688</c:v>
                </c:pt>
                <c:pt idx="15690" formatCode="#,##0.0">
                  <c:v>8793.0651232499094</c:v>
                </c:pt>
                <c:pt idx="15691" formatCode="#,##0.0">
                  <c:v>8679.9559519452305</c:v>
                </c:pt>
                <c:pt idx="15692" formatCode="#,##0.0">
                  <c:v>12641.1990523232</c:v>
                </c:pt>
                <c:pt idx="15693" formatCode="#,##0.0">
                  <c:v>13093.1761770305</c:v>
                </c:pt>
                <c:pt idx="15694" formatCode="#,##0.0">
                  <c:v>9045.8633627135005</c:v>
                </c:pt>
                <c:pt idx="15695" formatCode="#,##0.0">
                  <c:v>11584.7946831398</c:v>
                </c:pt>
                <c:pt idx="15696" formatCode="#,##0.0">
                  <c:v>9481.3146591122804</c:v>
                </c:pt>
                <c:pt idx="15697" formatCode="#,##0.0">
                  <c:v>8873.1159066620403</c:v>
                </c:pt>
                <c:pt idx="15698" formatCode="#,##0.0">
                  <c:v>9836.5816358570701</c:v>
                </c:pt>
                <c:pt idx="15699" formatCode="#,##0.0">
                  <c:v>9119.2387632271402</c:v>
                </c:pt>
                <c:pt idx="15700" formatCode="#,##0.0">
                  <c:v>10037.2111305177</c:v>
                </c:pt>
                <c:pt idx="15701" formatCode="#,##0.0">
                  <c:v>12862.250397657201</c:v>
                </c:pt>
                <c:pt idx="15702" formatCode="#,##0.0">
                  <c:v>8620.7720856711894</c:v>
                </c:pt>
                <c:pt idx="15703" formatCode="#,##0.0">
                  <c:v>10533.638333552901</c:v>
                </c:pt>
                <c:pt idx="15704" formatCode="#,##0.0">
                  <c:v>9271.4084999247298</c:v>
                </c:pt>
                <c:pt idx="15705" formatCode="#,##0.0">
                  <c:v>9664.06561420863</c:v>
                </c:pt>
                <c:pt idx="15706" formatCode="#,##0.0">
                  <c:v>9573.09414054841</c:v>
                </c:pt>
                <c:pt idx="15707" formatCode="#,##0.0">
                  <c:v>9532.7463508072906</c:v>
                </c:pt>
                <c:pt idx="15708" formatCode="#,##0.0">
                  <c:v>9674.4853558778796</c:v>
                </c:pt>
                <c:pt idx="15709" formatCode="#,##0.0">
                  <c:v>8222.3624072285402</c:v>
                </c:pt>
                <c:pt idx="15710" formatCode="#,##0.0">
                  <c:v>8700.0461005347406</c:v>
                </c:pt>
                <c:pt idx="15711" formatCode="#,##0.0">
                  <c:v>9485.1235398663703</c:v>
                </c:pt>
                <c:pt idx="15712" formatCode="#,##0.0">
                  <c:v>10398.6400721955</c:v>
                </c:pt>
                <c:pt idx="15713" formatCode="#,##0.0">
                  <c:v>8775.9216465568297</c:v>
                </c:pt>
                <c:pt idx="15714" formatCode="#,##0.0">
                  <c:v>8689.6419056022496</c:v>
                </c:pt>
                <c:pt idx="15715" formatCode="#,##0.0">
                  <c:v>12551.587721362601</c:v>
                </c:pt>
                <c:pt idx="15716" formatCode="#,##0.0">
                  <c:v>8768.0107837466894</c:v>
                </c:pt>
                <c:pt idx="15717" formatCode="#,##0.0">
                  <c:v>13875.7586314116</c:v>
                </c:pt>
                <c:pt idx="15718" formatCode="#,##0.0">
                  <c:v>9976.2382882212605</c:v>
                </c:pt>
                <c:pt idx="15719" formatCode="#,##0.0">
                  <c:v>9280.3140902044197</c:v>
                </c:pt>
                <c:pt idx="15720" formatCode="#,##0.0">
                  <c:v>12803.896124169099</c:v>
                </c:pt>
                <c:pt idx="15721" formatCode="#,##0.0">
                  <c:v>11557.821331052901</c:v>
                </c:pt>
                <c:pt idx="15722" formatCode="#,##0.0">
                  <c:v>9268.6096611617195</c:v>
                </c:pt>
                <c:pt idx="15723" formatCode="#,##0.0">
                  <c:v>8261.9774890726694</c:v>
                </c:pt>
                <c:pt idx="15724" formatCode="#,##0.0">
                  <c:v>8397.0070418128798</c:v>
                </c:pt>
                <c:pt idx="15725" formatCode="#,##0.0">
                  <c:v>9092.0929170869003</c:v>
                </c:pt>
                <c:pt idx="15726" formatCode="#,##0.0">
                  <c:v>8338.9702876175797</c:v>
                </c:pt>
                <c:pt idx="15727" formatCode="#,##0.0">
                  <c:v>8254.9937527335405</c:v>
                </c:pt>
                <c:pt idx="15728" formatCode="#,##0.0">
                  <c:v>9500.6368474266492</c:v>
                </c:pt>
                <c:pt idx="15729" formatCode="#,##0.0">
                  <c:v>9619.7695822396399</c:v>
                </c:pt>
                <c:pt idx="15730" formatCode="#,##0.0">
                  <c:v>12100.2760379265</c:v>
                </c:pt>
                <c:pt idx="15731" formatCode="#,##0.0">
                  <c:v>16648.995109075498</c:v>
                </c:pt>
                <c:pt idx="15732" formatCode="#,##0.0">
                  <c:v>9717.7796847628197</c:v>
                </c:pt>
                <c:pt idx="15733" formatCode="#,##0.0">
                  <c:v>9490.5082616351701</c:v>
                </c:pt>
                <c:pt idx="15734" formatCode="#,##0.0">
                  <c:v>8756.3564765529609</c:v>
                </c:pt>
                <c:pt idx="15735" formatCode="#,##0.0">
                  <c:v>8689.27521381525</c:v>
                </c:pt>
                <c:pt idx="15736" formatCode="#,##0.0">
                  <c:v>8665.3698901944699</c:v>
                </c:pt>
                <c:pt idx="15737" formatCode="#,##0.0">
                  <c:v>11385.6148419939</c:v>
                </c:pt>
                <c:pt idx="15738" formatCode="#,##0.0">
                  <c:v>9040.4283206047494</c:v>
                </c:pt>
                <c:pt idx="15739" formatCode="#,##0.0">
                  <c:v>9362.4847206935192</c:v>
                </c:pt>
                <c:pt idx="15740" formatCode="#,##0.0">
                  <c:v>9330.8911742141299</c:v>
                </c:pt>
                <c:pt idx="15741" formatCode="#,##0.0">
                  <c:v>10088.833114703801</c:v>
                </c:pt>
                <c:pt idx="15742" formatCode="#,##0.0">
                  <c:v>8533.7921609513196</c:v>
                </c:pt>
                <c:pt idx="15743" formatCode="#,##0.0">
                  <c:v>9257.2920989245995</c:v>
                </c:pt>
                <c:pt idx="15744" formatCode="#,##0.0">
                  <c:v>9841.82692860313</c:v>
                </c:pt>
                <c:pt idx="15745" formatCode="#,##0.0">
                  <c:v>8933.2685811667197</c:v>
                </c:pt>
                <c:pt idx="15746" formatCode="#,##0.0">
                  <c:v>8276.9289755760001</c:v>
                </c:pt>
                <c:pt idx="15747" formatCode="#,##0.0">
                  <c:v>8567.3840318579496</c:v>
                </c:pt>
                <c:pt idx="15748" formatCode="#,##0.0">
                  <c:v>11658.829679946801</c:v>
                </c:pt>
                <c:pt idx="15749" formatCode="#,##0.0">
                  <c:v>10832.858292167401</c:v>
                </c:pt>
                <c:pt idx="15750" formatCode="#,##0.0">
                  <c:v>11911.5048972083</c:v>
                </c:pt>
                <c:pt idx="15751" formatCode="#,##0.0">
                  <c:v>10096.3817452191</c:v>
                </c:pt>
                <c:pt idx="15752" formatCode="#,##0.0">
                  <c:v>8603.7742365701997</c:v>
                </c:pt>
                <c:pt idx="15753" formatCode="#,##0.0">
                  <c:v>9774.4083381937799</c:v>
                </c:pt>
                <c:pt idx="15754" formatCode="#,##0.0">
                  <c:v>9035.7341469005805</c:v>
                </c:pt>
                <c:pt idx="15755" formatCode="#,##0.0">
                  <c:v>11539.6749130802</c:v>
                </c:pt>
                <c:pt idx="15756" formatCode="#,##0.0">
                  <c:v>14341.320798174</c:v>
                </c:pt>
                <c:pt idx="15757" formatCode="#,##0.0">
                  <c:v>15868.143310310101</c:v>
                </c:pt>
                <c:pt idx="15758" formatCode="#,##0.0">
                  <c:v>9666.0677283246496</c:v>
                </c:pt>
                <c:pt idx="15759" formatCode="#,##0.0">
                  <c:v>9010.2181776910402</c:v>
                </c:pt>
                <c:pt idx="15760" formatCode="#,##0.0">
                  <c:v>15916.1694215917</c:v>
                </c:pt>
                <c:pt idx="15761" formatCode="#,##0.0">
                  <c:v>11753.745314650099</c:v>
                </c:pt>
                <c:pt idx="15762" formatCode="#,##0.0">
                  <c:v>10476.5051572593</c:v>
                </c:pt>
                <c:pt idx="15763" formatCode="#,##0.0">
                  <c:v>11809.8547996589</c:v>
                </c:pt>
                <c:pt idx="15764" formatCode="#,##0.0">
                  <c:v>9664.1187912394998</c:v>
                </c:pt>
                <c:pt idx="15765" formatCode="#,##0.0">
                  <c:v>8444.1909294788202</c:v>
                </c:pt>
                <c:pt idx="15766" formatCode="#,##0.0">
                  <c:v>9120.0537032228003</c:v>
                </c:pt>
                <c:pt idx="15767" formatCode="#,##0.0">
                  <c:v>14965.3697584116</c:v>
                </c:pt>
                <c:pt idx="15768" formatCode="#,##0.0">
                  <c:v>10877.2010997908</c:v>
                </c:pt>
                <c:pt idx="15769" formatCode="#,##0.0">
                  <c:v>12939.1574376559</c:v>
                </c:pt>
                <c:pt idx="15770" formatCode="#,##0.0">
                  <c:v>9320.1462005208195</c:v>
                </c:pt>
                <c:pt idx="15771" formatCode="#,##0.0">
                  <c:v>15327.4801956422</c:v>
                </c:pt>
                <c:pt idx="15772" formatCode="#,##0.0">
                  <c:v>8599.7124878958293</c:v>
                </c:pt>
                <c:pt idx="15773" formatCode="#,##0.0">
                  <c:v>10152.370580811799</c:v>
                </c:pt>
                <c:pt idx="15774" formatCode="#,##0.0">
                  <c:v>9558.7486802277799</c:v>
                </c:pt>
                <c:pt idx="15775" formatCode="#,##0.0">
                  <c:v>10223.730150478401</c:v>
                </c:pt>
                <c:pt idx="15776" formatCode="#,##0.0">
                  <c:v>8589.3020918568709</c:v>
                </c:pt>
                <c:pt idx="15777" formatCode="#,##0.0">
                  <c:v>8665.9288369833394</c:v>
                </c:pt>
                <c:pt idx="15778" formatCode="#,##0.0">
                  <c:v>10715.567826602501</c:v>
                </c:pt>
                <c:pt idx="15779" formatCode="#,##0.0">
                  <c:v>17303.7777297963</c:v>
                </c:pt>
                <c:pt idx="15780" formatCode="#,##0.0">
                  <c:v>19985.194393579499</c:v>
                </c:pt>
                <c:pt idx="15781" formatCode="#,##0.0">
                  <c:v>17432.619337134402</c:v>
                </c:pt>
                <c:pt idx="15782" formatCode="#,##0.0">
                  <c:v>8493.8965519932808</c:v>
                </c:pt>
                <c:pt idx="15783" formatCode="#,##0.0">
                  <c:v>8529.6071363231094</c:v>
                </c:pt>
                <c:pt idx="15784" formatCode="#,##0.0">
                  <c:v>8220.8991319085799</c:v>
                </c:pt>
                <c:pt idx="15785" formatCode="#,##0.0">
                  <c:v>10042.643326384699</c:v>
                </c:pt>
                <c:pt idx="15786" formatCode="#,##0.0">
                  <c:v>10146.195849947</c:v>
                </c:pt>
                <c:pt idx="15787" formatCode="#,##0.0">
                  <c:v>11202.558384542101</c:v>
                </c:pt>
                <c:pt idx="15788" formatCode="#,##0.0">
                  <c:v>8417.1992001818307</c:v>
                </c:pt>
                <c:pt idx="15789" formatCode="#,##0.0">
                  <c:v>13025.3300014654</c:v>
                </c:pt>
                <c:pt idx="15790" formatCode="#,##0.0">
                  <c:v>12219.472639332</c:v>
                </c:pt>
                <c:pt idx="15791" formatCode="#,##0.0">
                  <c:v>10133.9399928408</c:v>
                </c:pt>
                <c:pt idx="15792" formatCode="#,##0.0">
                  <c:v>9373.4950655735702</c:v>
                </c:pt>
                <c:pt idx="15793" formatCode="#,##0.0">
                  <c:v>13071.5621342633</c:v>
                </c:pt>
                <c:pt idx="15794" formatCode="#,##0.0">
                  <c:v>12384.313008458799</c:v>
                </c:pt>
                <c:pt idx="15795" formatCode="#,##0.0">
                  <c:v>17185.320359976798</c:v>
                </c:pt>
                <c:pt idx="15796" formatCode="#,##0.0">
                  <c:v>8240.8132300535308</c:v>
                </c:pt>
                <c:pt idx="15797" formatCode="#,##0.0">
                  <c:v>8331.5866246772293</c:v>
                </c:pt>
                <c:pt idx="15798" formatCode="#,##0.0">
                  <c:v>15971.992232972099</c:v>
                </c:pt>
                <c:pt idx="15799" formatCode="#,##0.0">
                  <c:v>16451.123137667499</c:v>
                </c:pt>
                <c:pt idx="15800" formatCode="#,##0.0">
                  <c:v>8448.4227711374097</c:v>
                </c:pt>
                <c:pt idx="15801" formatCode="#,##0.0">
                  <c:v>11678.9289498374</c:v>
                </c:pt>
                <c:pt idx="15802" formatCode="#,##0.0">
                  <c:v>13449.81266385</c:v>
                </c:pt>
                <c:pt idx="15803" formatCode="#,##0.0">
                  <c:v>12310.0444245541</c:v>
                </c:pt>
                <c:pt idx="15804" formatCode="#,##0.0">
                  <c:v>13597.8411668149</c:v>
                </c:pt>
                <c:pt idx="15805" formatCode="#,##0.0">
                  <c:v>11085.739895340799</c:v>
                </c:pt>
                <c:pt idx="15806" formatCode="#,##0.0">
                  <c:v>9161.9329128510599</c:v>
                </c:pt>
                <c:pt idx="15807" formatCode="#,##0.0">
                  <c:v>9018.4282887150694</c:v>
                </c:pt>
                <c:pt idx="15808" formatCode="#,##0.0">
                  <c:v>9726.2538119315705</c:v>
                </c:pt>
                <c:pt idx="15809" formatCode="#,##0.0">
                  <c:v>8500.2815888469595</c:v>
                </c:pt>
                <c:pt idx="15810" formatCode="#,##0.0">
                  <c:v>8948.2170704878408</c:v>
                </c:pt>
                <c:pt idx="15811" formatCode="#,##0.0">
                  <c:v>11452.7659999811</c:v>
                </c:pt>
                <c:pt idx="15812" formatCode="#,##0.0">
                  <c:v>10877.179971722</c:v>
                </c:pt>
                <c:pt idx="15813" formatCode="#,##0.0">
                  <c:v>8674.6424212864895</c:v>
                </c:pt>
                <c:pt idx="15814" formatCode="#,##0.0">
                  <c:v>10881.702708054199</c:v>
                </c:pt>
                <c:pt idx="15815" formatCode="#,##0.0">
                  <c:v>9006.6981434487298</c:v>
                </c:pt>
                <c:pt idx="15816" formatCode="#,##0.0">
                  <c:v>9992.4566477702501</c:v>
                </c:pt>
                <c:pt idx="15817" formatCode="#,##0.0">
                  <c:v>10647.2431128844</c:v>
                </c:pt>
                <c:pt idx="15818" formatCode="#,##0.0">
                  <c:v>12463.9310606664</c:v>
                </c:pt>
                <c:pt idx="15819" formatCode="#,##0.0">
                  <c:v>9869.0894827760603</c:v>
                </c:pt>
                <c:pt idx="15820" formatCode="#,##0.0">
                  <c:v>12131.0200410424</c:v>
                </c:pt>
                <c:pt idx="15821" formatCode="#,##0.0">
                  <c:v>10485.623283405501</c:v>
                </c:pt>
                <c:pt idx="15822" formatCode="#,##0.0">
                  <c:v>17254.068717264701</c:v>
                </c:pt>
                <c:pt idx="15823" formatCode="#,##0.0">
                  <c:v>10200.623545210299</c:v>
                </c:pt>
                <c:pt idx="15824" formatCode="#,##0.0">
                  <c:v>17968.958204771701</c:v>
                </c:pt>
                <c:pt idx="15825" formatCode="#,##0.0">
                  <c:v>8937.9522446227093</c:v>
                </c:pt>
                <c:pt idx="15826" formatCode="#,##0.0">
                  <c:v>9746.2426644944098</c:v>
                </c:pt>
                <c:pt idx="15827" formatCode="#,##0.0">
                  <c:v>9415.5899265129901</c:v>
                </c:pt>
                <c:pt idx="15828" formatCode="#,##0.0">
                  <c:v>11184.907081048799</c:v>
                </c:pt>
                <c:pt idx="15829" formatCode="#,##0.0">
                  <c:v>9048.9317763339404</c:v>
                </c:pt>
                <c:pt idx="15830" formatCode="#,##0.0">
                  <c:v>8333.0714329768398</c:v>
                </c:pt>
                <c:pt idx="15831" formatCode="#,##0.0">
                  <c:v>11822.253920605899</c:v>
                </c:pt>
                <c:pt idx="15832" formatCode="#,##0.0">
                  <c:v>13411.733900258199</c:v>
                </c:pt>
                <c:pt idx="15833" formatCode="#,##0.0">
                  <c:v>10461.462360617001</c:v>
                </c:pt>
                <c:pt idx="15834" formatCode="#,##0.0">
                  <c:v>8566.8543807307597</c:v>
                </c:pt>
                <c:pt idx="15835" formatCode="#,##0.0">
                  <c:v>9308.9982340543902</c:v>
                </c:pt>
                <c:pt idx="15836" formatCode="#,##0.0">
                  <c:v>16558.641635191299</c:v>
                </c:pt>
                <c:pt idx="15837" formatCode="#,##0.0">
                  <c:v>12221.012163330101</c:v>
                </c:pt>
                <c:pt idx="15838" formatCode="#,##0.0">
                  <c:v>9098.6603953530903</c:v>
                </c:pt>
                <c:pt idx="15839" formatCode="#,##0.0">
                  <c:v>12436.15925699</c:v>
                </c:pt>
                <c:pt idx="15840" formatCode="#,##0.0">
                  <c:v>16493.722535545301</c:v>
                </c:pt>
                <c:pt idx="15841" formatCode="#,##0.0">
                  <c:v>15043.960989192199</c:v>
                </c:pt>
                <c:pt idx="15842" formatCode="#,##0.0">
                  <c:v>13405.5535929008</c:v>
                </c:pt>
                <c:pt idx="15843" formatCode="#,##0.0">
                  <c:v>8496.1250557763797</c:v>
                </c:pt>
                <c:pt idx="15844" formatCode="#,##0.0">
                  <c:v>9508.8650928914103</c:v>
                </c:pt>
                <c:pt idx="15845" formatCode="#,##0.0">
                  <c:v>13326.579152694499</c:v>
                </c:pt>
                <c:pt idx="15846" formatCode="#,##0.0">
                  <c:v>8498.1626975638792</c:v>
                </c:pt>
                <c:pt idx="15847" formatCode="#,##0.0">
                  <c:v>12244.1513927548</c:v>
                </c:pt>
                <c:pt idx="15848" formatCode="#,##0.0">
                  <c:v>10740.0491025267</c:v>
                </c:pt>
                <c:pt idx="15849" formatCode="#,##0.0">
                  <c:v>9675.3150809344406</c:v>
                </c:pt>
                <c:pt idx="15850" formatCode="#,##0.0">
                  <c:v>8956.0455507404004</c:v>
                </c:pt>
                <c:pt idx="15851" formatCode="#,##0.0">
                  <c:v>9533.4275875234307</c:v>
                </c:pt>
                <c:pt idx="15852" formatCode="#,##0.0">
                  <c:v>8680.9370296602192</c:v>
                </c:pt>
                <c:pt idx="15853" formatCode="#,##0.0">
                  <c:v>9643.5309578084198</c:v>
                </c:pt>
                <c:pt idx="15854" formatCode="#,##0.0">
                  <c:v>9924.5039619299005</c:v>
                </c:pt>
                <c:pt idx="15855" formatCode="#,##0.0">
                  <c:v>15465.5566381841</c:v>
                </c:pt>
                <c:pt idx="15856" formatCode="#,##0.0">
                  <c:v>9873.89856044921</c:v>
                </c:pt>
                <c:pt idx="15857" formatCode="#,##0.0">
                  <c:v>8858.7102582678599</c:v>
                </c:pt>
                <c:pt idx="15858" formatCode="#,##0.0">
                  <c:v>10893.6715583325</c:v>
                </c:pt>
                <c:pt idx="15859" formatCode="#,##0.0">
                  <c:v>11404.0971448741</c:v>
                </c:pt>
                <c:pt idx="15860" formatCode="#,##0.0">
                  <c:v>10557.262714488301</c:v>
                </c:pt>
                <c:pt idx="15861" formatCode="#,##0.0">
                  <c:v>9051.4697114586106</c:v>
                </c:pt>
                <c:pt idx="15862" formatCode="#,##0.0">
                  <c:v>8580.3874405367696</c:v>
                </c:pt>
                <c:pt idx="15863" formatCode="#,##0.0">
                  <c:v>8794.4133712080002</c:v>
                </c:pt>
                <c:pt idx="15864" formatCode="#,##0.0">
                  <c:v>10737.7891580879</c:v>
                </c:pt>
                <c:pt idx="15865" formatCode="#,##0.0">
                  <c:v>10070.714222581701</c:v>
                </c:pt>
                <c:pt idx="15866" formatCode="#,##0.0">
                  <c:v>10214.252773665799</c:v>
                </c:pt>
                <c:pt idx="15867" formatCode="#,##0.0">
                  <c:v>9683.5429210966504</c:v>
                </c:pt>
                <c:pt idx="15868" formatCode="#,##0.0">
                  <c:v>13016.5501544418</c:v>
                </c:pt>
                <c:pt idx="15869" formatCode="#,##0.0">
                  <c:v>9359.2465216361306</c:v>
                </c:pt>
                <c:pt idx="15870" formatCode="#,##0.0">
                  <c:v>8941.1953894227099</c:v>
                </c:pt>
                <c:pt idx="15871" formatCode="#,##0.0">
                  <c:v>15296.0142027653</c:v>
                </c:pt>
                <c:pt idx="15872" formatCode="#,##0.0">
                  <c:v>10933.0747253561</c:v>
                </c:pt>
                <c:pt idx="15873" formatCode="#,##0.0">
                  <c:v>12244.371713246601</c:v>
                </c:pt>
                <c:pt idx="15874" formatCode="#,##0.0">
                  <c:v>10784.763506102399</c:v>
                </c:pt>
                <c:pt idx="15875" formatCode="#,##0.0">
                  <c:v>13304.7060418661</c:v>
                </c:pt>
                <c:pt idx="15876" formatCode="#,##0.0">
                  <c:v>11037.8950429496</c:v>
                </c:pt>
                <c:pt idx="15877" formatCode="#,##0.0">
                  <c:v>11926.892051540801</c:v>
                </c:pt>
                <c:pt idx="15878" formatCode="#,##0.0">
                  <c:v>10281.100512315999</c:v>
                </c:pt>
                <c:pt idx="15879" formatCode="#,##0.0">
                  <c:v>8155.4039949245798</c:v>
                </c:pt>
                <c:pt idx="15880" formatCode="#,##0.0">
                  <c:v>12003.7972864975</c:v>
                </c:pt>
                <c:pt idx="15881" formatCode="#,##0.0">
                  <c:v>9440.4792185541392</c:v>
                </c:pt>
                <c:pt idx="15882" formatCode="#,##0.0">
                  <c:v>11307.172025366001</c:v>
                </c:pt>
                <c:pt idx="15883" formatCode="#,##0.0">
                  <c:v>9777.0597394138604</c:v>
                </c:pt>
                <c:pt idx="15884" formatCode="#,##0.0">
                  <c:v>9730.85521105722</c:v>
                </c:pt>
                <c:pt idx="15885" formatCode="#,##0.0">
                  <c:v>8827.29813207999</c:v>
                </c:pt>
                <c:pt idx="15886" formatCode="#,##0.0">
                  <c:v>9253.8502203391308</c:v>
                </c:pt>
                <c:pt idx="15887" formatCode="#,##0.0">
                  <c:v>8326.2283873902797</c:v>
                </c:pt>
                <c:pt idx="15888" formatCode="#,##0.0">
                  <c:v>12076.3878464914</c:v>
                </c:pt>
                <c:pt idx="15889" formatCode="#,##0.0">
                  <c:v>12355.5671675062</c:v>
                </c:pt>
                <c:pt idx="15890" formatCode="#,##0.0">
                  <c:v>11480.1178722109</c:v>
                </c:pt>
                <c:pt idx="15891" formatCode="#,##0.0">
                  <c:v>10799.627916282599</c:v>
                </c:pt>
                <c:pt idx="15892" formatCode="#,##0.0">
                  <c:v>8245.1642882189008</c:v>
                </c:pt>
                <c:pt idx="15893" formatCode="#,##0.0">
                  <c:v>9736.9793802552904</c:v>
                </c:pt>
                <c:pt idx="15894" formatCode="#,##0.0">
                  <c:v>8264.2652431819806</c:v>
                </c:pt>
                <c:pt idx="15895" formatCode="#,##0.0">
                  <c:v>9265.4280665578808</c:v>
                </c:pt>
                <c:pt idx="15896" formatCode="#,##0.0">
                  <c:v>11360.3215035091</c:v>
                </c:pt>
                <c:pt idx="15897" formatCode="#,##0.0">
                  <c:v>12804.832888716801</c:v>
                </c:pt>
                <c:pt idx="15898" formatCode="#,##0.0">
                  <c:v>15395.147686910301</c:v>
                </c:pt>
                <c:pt idx="15899" formatCode="#,##0.0">
                  <c:v>10974.3899758228</c:v>
                </c:pt>
                <c:pt idx="15900" formatCode="#,##0.0">
                  <c:v>12912.667969808999</c:v>
                </c:pt>
                <c:pt idx="15901" formatCode="#,##0.0">
                  <c:v>8512.0014792275906</c:v>
                </c:pt>
                <c:pt idx="15902" formatCode="#,##0.0">
                  <c:v>8221.7826898979001</c:v>
                </c:pt>
                <c:pt idx="15903" formatCode="#,##0.0">
                  <c:v>18117.885653477799</c:v>
                </c:pt>
                <c:pt idx="15904" formatCode="#,##0.0">
                  <c:v>8577.5780377634692</c:v>
                </c:pt>
                <c:pt idx="15905" formatCode="#,##0.0">
                  <c:v>13285.701356736499</c:v>
                </c:pt>
                <c:pt idx="15906" formatCode="#,##0.0">
                  <c:v>11097.527849108599</c:v>
                </c:pt>
                <c:pt idx="15907" formatCode="#,##0.0">
                  <c:v>11778.8768178179</c:v>
                </c:pt>
                <c:pt idx="15908" formatCode="#,##0.0">
                  <c:v>13694.169694882899</c:v>
                </c:pt>
                <c:pt idx="15909" formatCode="#,##0.0">
                  <c:v>12876.4240776734</c:v>
                </c:pt>
                <c:pt idx="15910" formatCode="#,##0.0">
                  <c:v>10937.236562104499</c:v>
                </c:pt>
                <c:pt idx="15911" formatCode="#,##0.0">
                  <c:v>8406.8494763063409</c:v>
                </c:pt>
                <c:pt idx="15912" formatCode="#,##0.0">
                  <c:v>14602.7080831524</c:v>
                </c:pt>
                <c:pt idx="15913" formatCode="#,##0.0">
                  <c:v>10861.842885698299</c:v>
                </c:pt>
                <c:pt idx="15914" formatCode="#,##0.0">
                  <c:v>8675.8302081683105</c:v>
                </c:pt>
                <c:pt idx="15915" formatCode="#,##0.0">
                  <c:v>11185.8339355438</c:v>
                </c:pt>
                <c:pt idx="15916" formatCode="#,##0.0">
                  <c:v>9367.2545131305706</c:v>
                </c:pt>
                <c:pt idx="15917" formatCode="#,##0.0">
                  <c:v>8578.0054234362306</c:v>
                </c:pt>
                <c:pt idx="15918" formatCode="#,##0.0">
                  <c:v>8781.3290668650006</c:v>
                </c:pt>
                <c:pt idx="15919" formatCode="#,##0.0">
                  <c:v>13905.615212839</c:v>
                </c:pt>
                <c:pt idx="15920" formatCode="#,##0.0">
                  <c:v>10751.189733548001</c:v>
                </c:pt>
                <c:pt idx="15921" formatCode="#,##0.0">
                  <c:v>11799.6701100759</c:v>
                </c:pt>
                <c:pt idx="15922" formatCode="#,##0.0">
                  <c:v>13937.4299851342</c:v>
                </c:pt>
                <c:pt idx="15923" formatCode="#,##0.0">
                  <c:v>11107.102146843799</c:v>
                </c:pt>
                <c:pt idx="15924" formatCode="#,##0.0">
                  <c:v>10347.639062775001</c:v>
                </c:pt>
                <c:pt idx="15925" formatCode="#,##0.0">
                  <c:v>9366.9226858380298</c:v>
                </c:pt>
                <c:pt idx="15926" formatCode="#,##0.0">
                  <c:v>15939.9854052393</c:v>
                </c:pt>
                <c:pt idx="15927" formatCode="#,##0.0">
                  <c:v>8916.2668653897708</c:v>
                </c:pt>
                <c:pt idx="15928" formatCode="#,##0.0">
                  <c:v>10291.9293225982</c:v>
                </c:pt>
                <c:pt idx="15929" formatCode="#,##0.0">
                  <c:v>8787.8924384084603</c:v>
                </c:pt>
                <c:pt idx="15930" formatCode="#,##0.0">
                  <c:v>10261.0809903224</c:v>
                </c:pt>
                <c:pt idx="15931" formatCode="#,##0.0">
                  <c:v>10515.0633812994</c:v>
                </c:pt>
                <c:pt idx="15932" formatCode="#,##0.0">
                  <c:v>12037.9776408327</c:v>
                </c:pt>
                <c:pt idx="15933" formatCode="#,##0.0">
                  <c:v>8414.5495833933892</c:v>
                </c:pt>
                <c:pt idx="15934" formatCode="#,##0.0">
                  <c:v>16677.997795755498</c:v>
                </c:pt>
                <c:pt idx="15935" formatCode="#,##0.0">
                  <c:v>20899.772247549801</c:v>
                </c:pt>
                <c:pt idx="15936" formatCode="#,##0.0">
                  <c:v>9863.8569053286392</c:v>
                </c:pt>
                <c:pt idx="15937" formatCode="#,##0.0">
                  <c:v>15242.427865858701</c:v>
                </c:pt>
                <c:pt idx="15938" formatCode="#,##0.0">
                  <c:v>8684.4906978813997</c:v>
                </c:pt>
                <c:pt idx="15939" formatCode="#,##0.0">
                  <c:v>12379.668988633801</c:v>
                </c:pt>
                <c:pt idx="15940" formatCode="#,##0.0">
                  <c:v>9204.1878940703391</c:v>
                </c:pt>
                <c:pt idx="15941" formatCode="#,##0.0">
                  <c:v>12544.371798313299</c:v>
                </c:pt>
                <c:pt idx="15942" formatCode="#,##0.0">
                  <c:v>12251.9492077873</c:v>
                </c:pt>
                <c:pt idx="15943" formatCode="#,##0.0">
                  <c:v>10994.2016733236</c:v>
                </c:pt>
                <c:pt idx="15944" formatCode="#,##0.0">
                  <c:v>9571.95923805235</c:v>
                </c:pt>
                <c:pt idx="15945" formatCode="#,##0.0">
                  <c:v>8234.3531120273801</c:v>
                </c:pt>
                <c:pt idx="15946" formatCode="#,##0.0">
                  <c:v>8412.6148683925603</c:v>
                </c:pt>
                <c:pt idx="15947" formatCode="#,##0.0">
                  <c:v>13694.5233475977</c:v>
                </c:pt>
                <c:pt idx="15948" formatCode="#,##0.0">
                  <c:v>8596.6251785719905</c:v>
                </c:pt>
                <c:pt idx="15949" formatCode="#,##0.0">
                  <c:v>10971.860839814401</c:v>
                </c:pt>
                <c:pt idx="15950" formatCode="#,##0.0">
                  <c:v>10380.002279689101</c:v>
                </c:pt>
                <c:pt idx="15951" formatCode="#,##0.0">
                  <c:v>9042.3863781750897</c:v>
                </c:pt>
                <c:pt idx="15952" formatCode="#,##0.0">
                  <c:v>8451.2875075533193</c:v>
                </c:pt>
                <c:pt idx="15953" formatCode="#,##0.0">
                  <c:v>9637.4383217117502</c:v>
                </c:pt>
                <c:pt idx="15954" formatCode="#,##0.0">
                  <c:v>11226.704398266</c:v>
                </c:pt>
                <c:pt idx="15955" formatCode="#,##0.0">
                  <c:v>9848.2927902830907</c:v>
                </c:pt>
                <c:pt idx="15956" formatCode="#,##0.0">
                  <c:v>9471.8342010990691</c:v>
                </c:pt>
                <c:pt idx="15957" formatCode="#,##0.0">
                  <c:v>9342.7339058920697</c:v>
                </c:pt>
                <c:pt idx="15958" formatCode="#,##0.0">
                  <c:v>14325.0592836951</c:v>
                </c:pt>
                <c:pt idx="15959" formatCode="#,##0.0">
                  <c:v>15497.769050426399</c:v>
                </c:pt>
                <c:pt idx="15960" formatCode="#,##0.0">
                  <c:v>11217.0972322541</c:v>
                </c:pt>
                <c:pt idx="15961" formatCode="#,##0.0">
                  <c:v>9297.8526657028706</c:v>
                </c:pt>
                <c:pt idx="15962" formatCode="#,##0.0">
                  <c:v>12645.6796158005</c:v>
                </c:pt>
                <c:pt idx="15963" formatCode="#,##0.0">
                  <c:v>8309.2090632345607</c:v>
                </c:pt>
                <c:pt idx="15964" formatCode="#,##0.0">
                  <c:v>8232.3928489602404</c:v>
                </c:pt>
                <c:pt idx="15965" formatCode="#,##0.0">
                  <c:v>12850.592770261201</c:v>
                </c:pt>
                <c:pt idx="15966" formatCode="#,##0.0">
                  <c:v>8796.3094473647398</c:v>
                </c:pt>
                <c:pt idx="15967" formatCode="#,##0.0">
                  <c:v>8278.4304457334092</c:v>
                </c:pt>
                <c:pt idx="15968" formatCode="#,##0.0">
                  <c:v>11730.643745888299</c:v>
                </c:pt>
                <c:pt idx="15969" formatCode="#,##0.0">
                  <c:v>9043.1317527943302</c:v>
                </c:pt>
                <c:pt idx="15970" formatCode="#,##0.0">
                  <c:v>8981.7934423008192</c:v>
                </c:pt>
                <c:pt idx="15971" formatCode="#,##0.0">
                  <c:v>11694.520668298401</c:v>
                </c:pt>
                <c:pt idx="15972" formatCode="#,##0.0">
                  <c:v>9409.8470271058704</c:v>
                </c:pt>
                <c:pt idx="15973" formatCode="#,##0.0">
                  <c:v>9439.7092804875592</c:v>
                </c:pt>
                <c:pt idx="15974" formatCode="#,##0.0">
                  <c:v>10201.6211677551</c:v>
                </c:pt>
                <c:pt idx="15975" formatCode="#,##0.0">
                  <c:v>11719.197393435301</c:v>
                </c:pt>
                <c:pt idx="15976" formatCode="#,##0.0">
                  <c:v>9810.0585596524106</c:v>
                </c:pt>
                <c:pt idx="15977" formatCode="#,##0.0">
                  <c:v>12748.5176129587</c:v>
                </c:pt>
                <c:pt idx="15978" formatCode="#,##0.0">
                  <c:v>15854.221300372699</c:v>
                </c:pt>
                <c:pt idx="15979" formatCode="#,##0.0">
                  <c:v>10524.6524257086</c:v>
                </c:pt>
                <c:pt idx="15980" formatCode="#,##0.0">
                  <c:v>8340.5659384259307</c:v>
                </c:pt>
                <c:pt idx="15981" formatCode="#,##0.0">
                  <c:v>8867.31822871037</c:v>
                </c:pt>
                <c:pt idx="15982" formatCode="#,##0.0">
                  <c:v>9691.3286463346503</c:v>
                </c:pt>
                <c:pt idx="15983" formatCode="#,##0.0">
                  <c:v>8686.1419512981192</c:v>
                </c:pt>
                <c:pt idx="15984" formatCode="#,##0.0">
                  <c:v>9816.6509715743905</c:v>
                </c:pt>
                <c:pt idx="15985" formatCode="#,##0.0">
                  <c:v>8498.2179291032007</c:v>
                </c:pt>
                <c:pt idx="15986" formatCode="#,##0.0">
                  <c:v>8154.3408752926298</c:v>
                </c:pt>
                <c:pt idx="15987" formatCode="#,##0.0">
                  <c:v>11415.9437976396</c:v>
                </c:pt>
                <c:pt idx="15988" formatCode="#,##0.0">
                  <c:v>10661.0401814992</c:v>
                </c:pt>
                <c:pt idx="15989" formatCode="#,##0.0">
                  <c:v>9715.5296669383097</c:v>
                </c:pt>
                <c:pt idx="15990" formatCode="#,##0.0">
                  <c:v>10378.5837647519</c:v>
                </c:pt>
                <c:pt idx="15991" formatCode="#,##0.0">
                  <c:v>9437.5663863115496</c:v>
                </c:pt>
                <c:pt idx="15992" formatCode="#,##0.0">
                  <c:v>8179.8936778315501</c:v>
                </c:pt>
                <c:pt idx="15993" formatCode="#,##0.0">
                  <c:v>12929.0586761055</c:v>
                </c:pt>
                <c:pt idx="15994" formatCode="#,##0.0">
                  <c:v>8940.4026712769301</c:v>
                </c:pt>
                <c:pt idx="15995" formatCode="#,##0.0">
                  <c:v>9644.7262342812301</c:v>
                </c:pt>
                <c:pt idx="15996" formatCode="#,##0.0">
                  <c:v>9125.3169344132493</c:v>
                </c:pt>
                <c:pt idx="15997" formatCode="#,##0.0">
                  <c:v>10345.656178101301</c:v>
                </c:pt>
                <c:pt idx="15998" formatCode="#,##0.0">
                  <c:v>13813.5112522772</c:v>
                </c:pt>
                <c:pt idx="15999" formatCode="#,##0.0">
                  <c:v>12575.3301270423</c:v>
                </c:pt>
                <c:pt idx="16000" formatCode="#,##0.0">
                  <c:v>10338.580692445201</c:v>
                </c:pt>
                <c:pt idx="16001" formatCode="#,##0.0">
                  <c:v>8339.2169314585699</c:v>
                </c:pt>
                <c:pt idx="16002" formatCode="#,##0.0">
                  <c:v>8741.3967624999805</c:v>
                </c:pt>
                <c:pt idx="16003" formatCode="#,##0.0">
                  <c:v>15635.4446517165</c:v>
                </c:pt>
                <c:pt idx="16004" formatCode="#,##0.0">
                  <c:v>8451.6279263566394</c:v>
                </c:pt>
                <c:pt idx="16005" formatCode="#,##0.0">
                  <c:v>10141.743549687701</c:v>
                </c:pt>
                <c:pt idx="16006" formatCode="#,##0.0">
                  <c:v>8167.62945672161</c:v>
                </c:pt>
                <c:pt idx="16007" formatCode="#,##0.0">
                  <c:v>10841.9211274341</c:v>
                </c:pt>
                <c:pt idx="16008" formatCode="#,##0.0">
                  <c:v>13138.566563947399</c:v>
                </c:pt>
                <c:pt idx="16009" formatCode="#,##0.0">
                  <c:v>13321.029420856799</c:v>
                </c:pt>
                <c:pt idx="16010" formatCode="#,##0.0">
                  <c:v>10531.8110789107</c:v>
                </c:pt>
                <c:pt idx="16011" formatCode="#,##0.0">
                  <c:v>11960.4885917592</c:v>
                </c:pt>
                <c:pt idx="16012" formatCode="#,##0.0">
                  <c:v>19411.5820253276</c:v>
                </c:pt>
                <c:pt idx="16013" formatCode="#,##0.0">
                  <c:v>8667.5760041509493</c:v>
                </c:pt>
                <c:pt idx="16014" formatCode="#,##0.0">
                  <c:v>8299.7574871346696</c:v>
                </c:pt>
                <c:pt idx="16015" formatCode="#,##0.0">
                  <c:v>12845.053642521199</c:v>
                </c:pt>
                <c:pt idx="16016" formatCode="#,##0.0">
                  <c:v>13743.0046485001</c:v>
                </c:pt>
                <c:pt idx="16017" formatCode="#,##0.0">
                  <c:v>8385.2359408819393</c:v>
                </c:pt>
                <c:pt idx="16018" formatCode="#,##0.0">
                  <c:v>9398.2433061795291</c:v>
                </c:pt>
                <c:pt idx="16019" formatCode="#,##0.0">
                  <c:v>9232.27977587852</c:v>
                </c:pt>
                <c:pt idx="16020" formatCode="#,##0.0">
                  <c:v>14646.3771958528</c:v>
                </c:pt>
                <c:pt idx="16021" formatCode="#,##0.0">
                  <c:v>11965.9476351629</c:v>
                </c:pt>
                <c:pt idx="16022" formatCode="#,##0.0">
                  <c:v>12221.426022142799</c:v>
                </c:pt>
                <c:pt idx="16023" formatCode="#,##0.0">
                  <c:v>9350.0782909179597</c:v>
                </c:pt>
                <c:pt idx="16024" formatCode="#,##0.0">
                  <c:v>12912.5242149024</c:v>
                </c:pt>
                <c:pt idx="16025" formatCode="#,##0.0">
                  <c:v>10205.4214482757</c:v>
                </c:pt>
                <c:pt idx="16026" formatCode="#,##0.0">
                  <c:v>8642.1455649640193</c:v>
                </c:pt>
                <c:pt idx="16027" formatCode="#,##0.0">
                  <c:v>15744.0204842897</c:v>
                </c:pt>
                <c:pt idx="16028" formatCode="#,##0.0">
                  <c:v>14145.4983905643</c:v>
                </c:pt>
                <c:pt idx="16029" formatCode="#,##0.0">
                  <c:v>12348.641680922899</c:v>
                </c:pt>
                <c:pt idx="16030" formatCode="#,##0.0">
                  <c:v>13926.1204243999</c:v>
                </c:pt>
                <c:pt idx="16031" formatCode="#,##0.0">
                  <c:v>15568.7370156625</c:v>
                </c:pt>
                <c:pt idx="16032" formatCode="#,##0.0">
                  <c:v>12332.605408903701</c:v>
                </c:pt>
                <c:pt idx="16033" formatCode="#,##0.0">
                  <c:v>8364.1947836896798</c:v>
                </c:pt>
                <c:pt idx="16034" formatCode="#,##0.0">
                  <c:v>9312.7367685400004</c:v>
                </c:pt>
                <c:pt idx="16035" formatCode="#,##0.0">
                  <c:v>8493.7557308865398</c:v>
                </c:pt>
                <c:pt idx="16036" formatCode="#,##0.0">
                  <c:v>11519.8283330292</c:v>
                </c:pt>
                <c:pt idx="16037" formatCode="#,##0.0">
                  <c:v>8936.5040886663901</c:v>
                </c:pt>
                <c:pt idx="16038" formatCode="#,##0.0">
                  <c:v>8660.9176603808701</c:v>
                </c:pt>
                <c:pt idx="16039" formatCode="#,##0.0">
                  <c:v>10835.839120516899</c:v>
                </c:pt>
                <c:pt idx="16040" formatCode="#,##0.0">
                  <c:v>10877.246687794201</c:v>
                </c:pt>
                <c:pt idx="16041" formatCode="#,##0.0">
                  <c:v>10918.7135518458</c:v>
                </c:pt>
                <c:pt idx="16042" formatCode="#,##0.0">
                  <c:v>12395.789988893401</c:v>
                </c:pt>
                <c:pt idx="16043" formatCode="#,##0.0">
                  <c:v>10167.7944335475</c:v>
                </c:pt>
                <c:pt idx="16044" formatCode="#,##0.0">
                  <c:v>9175.4041792087301</c:v>
                </c:pt>
                <c:pt idx="16045" formatCode="#,##0.0">
                  <c:v>10855.111594211699</c:v>
                </c:pt>
                <c:pt idx="16046" formatCode="#,##0.0">
                  <c:v>8956.1390690619392</c:v>
                </c:pt>
                <c:pt idx="16047" formatCode="#,##0.0">
                  <c:v>9797.1820896675908</c:v>
                </c:pt>
                <c:pt idx="16048" formatCode="#,##0.0">
                  <c:v>9761.9587607978301</c:v>
                </c:pt>
                <c:pt idx="16049" formatCode="#,##0.0">
                  <c:v>9769.1860352651292</c:v>
                </c:pt>
                <c:pt idx="16050" formatCode="#,##0.0">
                  <c:v>8168.4630236650901</c:v>
                </c:pt>
                <c:pt idx="16051" formatCode="#,##0.0">
                  <c:v>11710.1516067625</c:v>
                </c:pt>
                <c:pt idx="16052" formatCode="#,##0.0">
                  <c:v>9096.2381990986105</c:v>
                </c:pt>
                <c:pt idx="16053" formatCode="#,##0.0">
                  <c:v>9460.0800842470198</c:v>
                </c:pt>
                <c:pt idx="16054" formatCode="#,##0.0">
                  <c:v>9639.6910992545399</c:v>
                </c:pt>
                <c:pt idx="16055" formatCode="#,##0.0">
                  <c:v>10200.394071918499</c:v>
                </c:pt>
                <c:pt idx="16056" formatCode="#,##0.0">
                  <c:v>9492.4053243476792</c:v>
                </c:pt>
                <c:pt idx="16057" formatCode="#,##0.0">
                  <c:v>10069.2411825942</c:v>
                </c:pt>
                <c:pt idx="16058" formatCode="#,##0.0">
                  <c:v>12261.8160821331</c:v>
                </c:pt>
                <c:pt idx="16059" formatCode="#,##0.0">
                  <c:v>13140.983928895001</c:v>
                </c:pt>
                <c:pt idx="16060" formatCode="#,##0.0">
                  <c:v>9251.5245774951709</c:v>
                </c:pt>
                <c:pt idx="16061" formatCode="#,##0.0">
                  <c:v>12889.450802318101</c:v>
                </c:pt>
                <c:pt idx="16062" formatCode="#,##0.0">
                  <c:v>11509.738301044399</c:v>
                </c:pt>
                <c:pt idx="16063" formatCode="#,##0.0">
                  <c:v>14594.1083735722</c:v>
                </c:pt>
                <c:pt idx="16064" formatCode="#,##0.0">
                  <c:v>11995.8403992329</c:v>
                </c:pt>
                <c:pt idx="16065" formatCode="#,##0.0">
                  <c:v>12440.1573947508</c:v>
                </c:pt>
                <c:pt idx="16066" formatCode="#,##0.0">
                  <c:v>9045.3488670617699</c:v>
                </c:pt>
                <c:pt idx="16067" formatCode="#,##0.0">
                  <c:v>13249.213581746601</c:v>
                </c:pt>
                <c:pt idx="16068" formatCode="#,##0.0">
                  <c:v>9346.98724113977</c:v>
                </c:pt>
                <c:pt idx="16069" formatCode="#,##0.0">
                  <c:v>11152.2317465741</c:v>
                </c:pt>
                <c:pt idx="16070" formatCode="#,##0.0">
                  <c:v>10538.698173090999</c:v>
                </c:pt>
                <c:pt idx="16071" formatCode="#,##0.0">
                  <c:v>8752.5528573549691</c:v>
                </c:pt>
                <c:pt idx="16072" formatCode="#,##0.0">
                  <c:v>9277.9131947538408</c:v>
                </c:pt>
                <c:pt idx="16073" formatCode="#,##0.0">
                  <c:v>9382.6350295269003</c:v>
                </c:pt>
                <c:pt idx="16074" formatCode="#,##0.0">
                  <c:v>15834.360742421601</c:v>
                </c:pt>
                <c:pt idx="16075" formatCode="#,##0.0">
                  <c:v>11351.9372974055</c:v>
                </c:pt>
                <c:pt idx="16076" formatCode="#,##0.0">
                  <c:v>8246.4917590717705</c:v>
                </c:pt>
                <c:pt idx="16077" formatCode="#,##0.0">
                  <c:v>9988.7475327813299</c:v>
                </c:pt>
                <c:pt idx="16078" formatCode="#,##0.0">
                  <c:v>11411.748888296101</c:v>
                </c:pt>
                <c:pt idx="16079" formatCode="#,##0.0">
                  <c:v>11136.0044169466</c:v>
                </c:pt>
                <c:pt idx="16080" formatCode="#,##0.0">
                  <c:v>10609.558845887799</c:v>
                </c:pt>
                <c:pt idx="16081" formatCode="#,##0.0">
                  <c:v>8325.2150213327495</c:v>
                </c:pt>
                <c:pt idx="16082" formatCode="#,##0.0">
                  <c:v>11607.1119679453</c:v>
                </c:pt>
                <c:pt idx="16083" formatCode="#,##0.0">
                  <c:v>11018.7999743521</c:v>
                </c:pt>
                <c:pt idx="16084" formatCode="#,##0.0">
                  <c:v>13548.554339115401</c:v>
                </c:pt>
                <c:pt idx="16085" formatCode="#,##0.0">
                  <c:v>13353.329670995399</c:v>
                </c:pt>
                <c:pt idx="16086" formatCode="#,##0.0">
                  <c:v>8704.8789758763996</c:v>
                </c:pt>
                <c:pt idx="16087" formatCode="#,##0.0">
                  <c:v>9030.0554239701705</c:v>
                </c:pt>
                <c:pt idx="16088" formatCode="#,##0.0">
                  <c:v>8270.0188999643506</c:v>
                </c:pt>
                <c:pt idx="16089" formatCode="#,##0.0">
                  <c:v>9244.1229534302802</c:v>
                </c:pt>
                <c:pt idx="16090" formatCode="#,##0.0">
                  <c:v>8690.5850765072191</c:v>
                </c:pt>
                <c:pt idx="16091" formatCode="#,##0.0">
                  <c:v>14059.484233553299</c:v>
                </c:pt>
                <c:pt idx="16092" formatCode="#,##0.0">
                  <c:v>11891.3586443448</c:v>
                </c:pt>
                <c:pt idx="16093" formatCode="#,##0.0">
                  <c:v>10610.398430072701</c:v>
                </c:pt>
                <c:pt idx="16094" formatCode="#,##0.0">
                  <c:v>8254.7215740868996</c:v>
                </c:pt>
                <c:pt idx="16095" formatCode="#,##0.0">
                  <c:v>13189.739449898299</c:v>
                </c:pt>
                <c:pt idx="16096" formatCode="#,##0.0">
                  <c:v>10626.786321031001</c:v>
                </c:pt>
                <c:pt idx="16097" formatCode="#,##0.0">
                  <c:v>11043.8025555436</c:v>
                </c:pt>
                <c:pt idx="16098" formatCode="#,##0.0">
                  <c:v>8924.3915389906906</c:v>
                </c:pt>
                <c:pt idx="16099" formatCode="#,##0.0">
                  <c:v>12798.8127260904</c:v>
                </c:pt>
                <c:pt idx="16100" formatCode="#,##0.0">
                  <c:v>19748.171412528001</c:v>
                </c:pt>
                <c:pt idx="16101" formatCode="#,##0.0">
                  <c:v>10072.299128058699</c:v>
                </c:pt>
                <c:pt idx="16102" formatCode="#,##0.0">
                  <c:v>8892.3969293098999</c:v>
                </c:pt>
                <c:pt idx="16103" formatCode="#,##0.0">
                  <c:v>11556.308219838</c:v>
                </c:pt>
                <c:pt idx="16104" formatCode="#,##0.0">
                  <c:v>8401.2978100535493</c:v>
                </c:pt>
                <c:pt idx="16105" formatCode="#,##0.0">
                  <c:v>16570.255673497901</c:v>
                </c:pt>
                <c:pt idx="16106" formatCode="#,##0.0">
                  <c:v>9649.5157574471104</c:v>
                </c:pt>
                <c:pt idx="16107" formatCode="#,##0.0">
                  <c:v>12173.474913775701</c:v>
                </c:pt>
                <c:pt idx="16108" formatCode="#,##0.0">
                  <c:v>8358.9243560775394</c:v>
                </c:pt>
                <c:pt idx="16109" formatCode="#,##0.0">
                  <c:v>10485.607955068899</c:v>
                </c:pt>
                <c:pt idx="16110" formatCode="#,##0.0">
                  <c:v>10656.090454970001</c:v>
                </c:pt>
                <c:pt idx="16111" formatCode="#,##0.0">
                  <c:v>8430.9131511838495</c:v>
                </c:pt>
                <c:pt idx="16112" formatCode="#,##0.0">
                  <c:v>8571.7937657631392</c:v>
                </c:pt>
                <c:pt idx="16113" formatCode="#,##0.0">
                  <c:v>13185.0507139235</c:v>
                </c:pt>
                <c:pt idx="16114" formatCode="#,##0.0">
                  <c:v>22853.530340449299</c:v>
                </c:pt>
                <c:pt idx="16115" formatCode="#,##0.0">
                  <c:v>11026.2191317464</c:v>
                </c:pt>
                <c:pt idx="16116" formatCode="#,##0.0">
                  <c:v>12870.6716348386</c:v>
                </c:pt>
                <c:pt idx="16117" formatCode="#,##0.0">
                  <c:v>9757.5296372946996</c:v>
                </c:pt>
                <c:pt idx="16118" formatCode="#,##0.0">
                  <c:v>9535.21546479883</c:v>
                </c:pt>
                <c:pt idx="16119" formatCode="#,##0.0">
                  <c:v>9987.7005438141696</c:v>
                </c:pt>
                <c:pt idx="16120" formatCode="#,##0.0">
                  <c:v>8316.90098541312</c:v>
                </c:pt>
                <c:pt idx="16121" formatCode="#,##0.0">
                  <c:v>8459.9346875496904</c:v>
                </c:pt>
                <c:pt idx="16122" formatCode="#,##0.0">
                  <c:v>17581.027928101801</c:v>
                </c:pt>
                <c:pt idx="16123" formatCode="#,##0.0">
                  <c:v>10545.358300027499</c:v>
                </c:pt>
                <c:pt idx="16124" formatCode="#,##0.0">
                  <c:v>11867.649532040499</c:v>
                </c:pt>
                <c:pt idx="16125" formatCode="#,##0.0">
                  <c:v>9729.2357235216605</c:v>
                </c:pt>
                <c:pt idx="16126" formatCode="#,##0.0">
                  <c:v>8211.0084585139903</c:v>
                </c:pt>
                <c:pt idx="16127" formatCode="#,##0.0">
                  <c:v>8584.7303909338007</c:v>
                </c:pt>
                <c:pt idx="16128" formatCode="#,##0.0">
                  <c:v>8922.9902978182199</c:v>
                </c:pt>
                <c:pt idx="16129" formatCode="#,##0.0">
                  <c:v>17307.9400919203</c:v>
                </c:pt>
                <c:pt idx="16130" formatCode="#,##0.0">
                  <c:v>10144.182434963101</c:v>
                </c:pt>
                <c:pt idx="16131" formatCode="#,##0.0">
                  <c:v>9245.5235724904906</c:v>
                </c:pt>
                <c:pt idx="16132" formatCode="#,##0.0">
                  <c:v>8930.5550069045494</c:v>
                </c:pt>
                <c:pt idx="16133" formatCode="#,##0.0">
                  <c:v>8762.9413555350293</c:v>
                </c:pt>
                <c:pt idx="16134" formatCode="#,##0.0">
                  <c:v>8993.75335846895</c:v>
                </c:pt>
                <c:pt idx="16135" formatCode="#,##0.0">
                  <c:v>12567.899986144899</c:v>
                </c:pt>
                <c:pt idx="16136" formatCode="#,##0.0">
                  <c:v>20689.0571525874</c:v>
                </c:pt>
                <c:pt idx="16137" formatCode="#,##0.0">
                  <c:v>11647.0624844799</c:v>
                </c:pt>
                <c:pt idx="16138" formatCode="#,##0.0">
                  <c:v>10399.5475747941</c:v>
                </c:pt>
                <c:pt idx="16139" formatCode="#,##0.0">
                  <c:v>10768.334237118001</c:v>
                </c:pt>
                <c:pt idx="16140" formatCode="#,##0.0">
                  <c:v>8273.3390065519998</c:v>
                </c:pt>
                <c:pt idx="16141" formatCode="#,##0.0">
                  <c:v>9361.0915583303195</c:v>
                </c:pt>
                <c:pt idx="16142" formatCode="#,##0.0">
                  <c:v>13066.2199479951</c:v>
                </c:pt>
                <c:pt idx="16143" formatCode="#,##0.0">
                  <c:v>10920.7358926958</c:v>
                </c:pt>
                <c:pt idx="16144" formatCode="#,##0.0">
                  <c:v>8260.95419015076</c:v>
                </c:pt>
                <c:pt idx="16145" formatCode="#,##0.0">
                  <c:v>8996.5101376900093</c:v>
                </c:pt>
                <c:pt idx="16146" formatCode="#,##0.0">
                  <c:v>10113.5907397546</c:v>
                </c:pt>
                <c:pt idx="16147" formatCode="#,##0.0">
                  <c:v>8837.5100544270208</c:v>
                </c:pt>
                <c:pt idx="16148" formatCode="#,##0.0">
                  <c:v>13529.2198827955</c:v>
                </c:pt>
                <c:pt idx="16149" formatCode="#,##0.0">
                  <c:v>8937.0729115289396</c:v>
                </c:pt>
                <c:pt idx="16150" formatCode="#,##0.0">
                  <c:v>9502.7533176756897</c:v>
                </c:pt>
                <c:pt idx="16151" formatCode="#,##0.0">
                  <c:v>8172.0970085919998</c:v>
                </c:pt>
                <c:pt idx="16152" formatCode="#,##0.0">
                  <c:v>11235.727407107701</c:v>
                </c:pt>
                <c:pt idx="16153" formatCode="#,##0.0">
                  <c:v>12033.227383121501</c:v>
                </c:pt>
                <c:pt idx="16154" formatCode="#,##0.0">
                  <c:v>19962.9861105005</c:v>
                </c:pt>
                <c:pt idx="16155" formatCode="#,##0.0">
                  <c:v>10281.991732042001</c:v>
                </c:pt>
                <c:pt idx="16156" formatCode="#,##0.0">
                  <c:v>8523.4582780646197</c:v>
                </c:pt>
                <c:pt idx="16157" formatCode="#,##0.0">
                  <c:v>8842.9033858092007</c:v>
                </c:pt>
                <c:pt idx="16158" formatCode="#,##0.0">
                  <c:v>8920.1605865757701</c:v>
                </c:pt>
                <c:pt idx="16159" formatCode="#,##0.0">
                  <c:v>17667.155044866799</c:v>
                </c:pt>
                <c:pt idx="16160" formatCode="#,##0.0">
                  <c:v>14114.4951945919</c:v>
                </c:pt>
                <c:pt idx="16161" formatCode="#,##0.0">
                  <c:v>21445.757757329699</c:v>
                </c:pt>
                <c:pt idx="16162" formatCode="#,##0.0">
                  <c:v>11302.1664173997</c:v>
                </c:pt>
                <c:pt idx="16163" formatCode="#,##0.0">
                  <c:v>9965.1751860846998</c:v>
                </c:pt>
                <c:pt idx="16164" formatCode="#,##0.0">
                  <c:v>11667.016375462001</c:v>
                </c:pt>
                <c:pt idx="16165" formatCode="#,##0.0">
                  <c:v>11106.84141246</c:v>
                </c:pt>
                <c:pt idx="16166" formatCode="#,##0.0">
                  <c:v>8299.3603648130702</c:v>
                </c:pt>
                <c:pt idx="16167" formatCode="#,##0.0">
                  <c:v>8305.7561414076699</c:v>
                </c:pt>
                <c:pt idx="16168" formatCode="#,##0.0">
                  <c:v>10104.7625868991</c:v>
                </c:pt>
                <c:pt idx="16169" formatCode="#,##0.0">
                  <c:v>10573.6549616133</c:v>
                </c:pt>
                <c:pt idx="16170" formatCode="#,##0.0">
                  <c:v>9231.64406144434</c:v>
                </c:pt>
                <c:pt idx="16171" formatCode="#,##0.0">
                  <c:v>13317.2277614022</c:v>
                </c:pt>
                <c:pt idx="16172" formatCode="#,##0.0">
                  <c:v>9704.5095533477797</c:v>
                </c:pt>
                <c:pt idx="16173" formatCode="#,##0.0">
                  <c:v>8454.7826452652898</c:v>
                </c:pt>
                <c:pt idx="16174" formatCode="#,##0.0">
                  <c:v>14097.228470087</c:v>
                </c:pt>
                <c:pt idx="16175" formatCode="#,##0.0">
                  <c:v>8291.7807898870997</c:v>
                </c:pt>
                <c:pt idx="16176" formatCode="#,##0.0">
                  <c:v>8498.0422362369809</c:v>
                </c:pt>
                <c:pt idx="16177" formatCode="#,##0.0">
                  <c:v>8640.9644397196698</c:v>
                </c:pt>
                <c:pt idx="16178" formatCode="#,##0.0">
                  <c:v>9578.4655112974106</c:v>
                </c:pt>
                <c:pt idx="16179" formatCode="#,##0.0">
                  <c:v>12293.568192373399</c:v>
                </c:pt>
                <c:pt idx="16180" formatCode="#,##0.0">
                  <c:v>12295.215756150001</c:v>
                </c:pt>
                <c:pt idx="16181" formatCode="#,##0.0">
                  <c:v>9292.4256365793299</c:v>
                </c:pt>
                <c:pt idx="16182" formatCode="#,##0.0">
                  <c:v>11172.388808010501</c:v>
                </c:pt>
                <c:pt idx="16183" formatCode="#,##0.0">
                  <c:v>10424.227215128099</c:v>
                </c:pt>
                <c:pt idx="16184" formatCode="#,##0.0">
                  <c:v>9909.6624612450196</c:v>
                </c:pt>
                <c:pt idx="16185" formatCode="#,##0.0">
                  <c:v>8981.0358761301395</c:v>
                </c:pt>
                <c:pt idx="16186" formatCode="#,##0.0">
                  <c:v>8611.6141548823907</c:v>
                </c:pt>
                <c:pt idx="16187" formatCode="#,##0.0">
                  <c:v>9137.9577491593791</c:v>
                </c:pt>
                <c:pt idx="16188" formatCode="#,##0.0">
                  <c:v>10460.554631188201</c:v>
                </c:pt>
                <c:pt idx="16189" formatCode="#,##0.0">
                  <c:v>8934.8591094659205</c:v>
                </c:pt>
                <c:pt idx="16190" formatCode="#,##0.0">
                  <c:v>8730.8589881733096</c:v>
                </c:pt>
                <c:pt idx="16191" formatCode="#,##0.0">
                  <c:v>11874.085155541299</c:v>
                </c:pt>
                <c:pt idx="16192" formatCode="#,##0.0">
                  <c:v>10411.884104135601</c:v>
                </c:pt>
                <c:pt idx="16193" formatCode="#,##0.0">
                  <c:v>9359.9135428623995</c:v>
                </c:pt>
                <c:pt idx="16194" formatCode="#,##0.0">
                  <c:v>8520.4956757273103</c:v>
                </c:pt>
                <c:pt idx="16195" formatCode="#,##0.0">
                  <c:v>9857.1753185164907</c:v>
                </c:pt>
                <c:pt idx="16196" formatCode="#,##0.0">
                  <c:v>8522.7830951836295</c:v>
                </c:pt>
                <c:pt idx="16197" formatCode="#,##0.0">
                  <c:v>18794.238065484002</c:v>
                </c:pt>
                <c:pt idx="16198" formatCode="#,##0.0">
                  <c:v>8264.9907583345303</c:v>
                </c:pt>
                <c:pt idx="16199" formatCode="#,##0.0">
                  <c:v>20544.7023277931</c:v>
                </c:pt>
                <c:pt idx="16200" formatCode="#,##0.0">
                  <c:v>10040.5597751103</c:v>
                </c:pt>
                <c:pt idx="16201" formatCode="#,##0.0">
                  <c:v>9704.0086574550005</c:v>
                </c:pt>
                <c:pt idx="16202" formatCode="#,##0.0">
                  <c:v>10196.9297560094</c:v>
                </c:pt>
                <c:pt idx="16203" formatCode="#,##0.0">
                  <c:v>10483.4489550454</c:v>
                </c:pt>
                <c:pt idx="16204" formatCode="#,##0.0">
                  <c:v>12467.5886478791</c:v>
                </c:pt>
                <c:pt idx="16205" formatCode="#,##0.0">
                  <c:v>9509.6478058061093</c:v>
                </c:pt>
                <c:pt idx="16206" formatCode="#,##0.0">
                  <c:v>9613.9666748768195</c:v>
                </c:pt>
                <c:pt idx="16207" formatCode="#,##0.0">
                  <c:v>12786.2580962542</c:v>
                </c:pt>
                <c:pt idx="16208" formatCode="#,##0.0">
                  <c:v>11396.5761013545</c:v>
                </c:pt>
                <c:pt idx="16209" formatCode="#,##0.0">
                  <c:v>9776.8542816634308</c:v>
                </c:pt>
                <c:pt idx="16210" formatCode="#,##0.0">
                  <c:v>11970.190638268399</c:v>
                </c:pt>
                <c:pt idx="16211" formatCode="#,##0.0">
                  <c:v>8170.8527657695604</c:v>
                </c:pt>
                <c:pt idx="16212" formatCode="#,##0.0">
                  <c:v>11731.6335612275</c:v>
                </c:pt>
                <c:pt idx="16213" formatCode="#,##0.0">
                  <c:v>10621.7254537847</c:v>
                </c:pt>
                <c:pt idx="16214" formatCode="#,##0.0">
                  <c:v>10207.0739750785</c:v>
                </c:pt>
                <c:pt idx="16215" formatCode="#,##0.0">
                  <c:v>12530.2807151004</c:v>
                </c:pt>
                <c:pt idx="16216" formatCode="#,##0.0">
                  <c:v>14253.4289642969</c:v>
                </c:pt>
                <c:pt idx="16217" formatCode="#,##0.0">
                  <c:v>8291.7609523982701</c:v>
                </c:pt>
                <c:pt idx="16218" formatCode="#,##0.0">
                  <c:v>8504.7162357669094</c:v>
                </c:pt>
                <c:pt idx="16219" formatCode="#,##0.0">
                  <c:v>8579.2031022780993</c:v>
                </c:pt>
                <c:pt idx="16220" formatCode="#,##0.0">
                  <c:v>9112.0253348934893</c:v>
                </c:pt>
                <c:pt idx="16221" formatCode="#,##0.0">
                  <c:v>10131.2107087278</c:v>
                </c:pt>
                <c:pt idx="16222" formatCode="#,##0.0">
                  <c:v>12498.7032974295</c:v>
                </c:pt>
                <c:pt idx="16223" formatCode="#,##0.0">
                  <c:v>22344.343718749999</c:v>
                </c:pt>
                <c:pt idx="16224" formatCode="#,##0.0">
                  <c:v>8624.0065648709497</c:v>
                </c:pt>
                <c:pt idx="16225" formatCode="#,##0.0">
                  <c:v>8699.8356478131009</c:v>
                </c:pt>
                <c:pt idx="16226" formatCode="#,##0.0">
                  <c:v>8283.5962463117103</c:v>
                </c:pt>
                <c:pt idx="16227" formatCode="#,##0.0">
                  <c:v>12600.869505106501</c:v>
                </c:pt>
                <c:pt idx="16228" formatCode="#,##0.0">
                  <c:v>13316.226945332201</c:v>
                </c:pt>
                <c:pt idx="16229" formatCode="#,##0.0">
                  <c:v>19113.4641871848</c:v>
                </c:pt>
                <c:pt idx="16230" formatCode="#,##0.0">
                  <c:v>10684.0074780549</c:v>
                </c:pt>
                <c:pt idx="16231" formatCode="#,##0.0">
                  <c:v>9608.5737082750093</c:v>
                </c:pt>
                <c:pt idx="16232" formatCode="#,##0.0">
                  <c:v>12478.3064912148</c:v>
                </c:pt>
                <c:pt idx="16233" formatCode="#,##0.0">
                  <c:v>12794.429909837299</c:v>
                </c:pt>
                <c:pt idx="16234" formatCode="#,##0.0">
                  <c:v>12873.1928942378</c:v>
                </c:pt>
                <c:pt idx="16235" formatCode="#,##0.0">
                  <c:v>11380.8408845464</c:v>
                </c:pt>
                <c:pt idx="16236" formatCode="#,##0.0">
                  <c:v>11792.5244152419</c:v>
                </c:pt>
                <c:pt idx="16237" formatCode="#,##0.0">
                  <c:v>12963.9294200573</c:v>
                </c:pt>
                <c:pt idx="16238" formatCode="#,##0.0">
                  <c:v>11782.8577782055</c:v>
                </c:pt>
                <c:pt idx="16239" formatCode="#,##0.0">
                  <c:v>9591.7596488793897</c:v>
                </c:pt>
                <c:pt idx="16240" formatCode="#,##0.0">
                  <c:v>13073.044884008799</c:v>
                </c:pt>
                <c:pt idx="16241" formatCode="#,##0.0">
                  <c:v>8936.5282745199293</c:v>
                </c:pt>
                <c:pt idx="16242" formatCode="#,##0.0">
                  <c:v>8607.4861971492501</c:v>
                </c:pt>
                <c:pt idx="16243" formatCode="#,##0.0">
                  <c:v>15809.280338950201</c:v>
                </c:pt>
                <c:pt idx="16244" formatCode="#,##0.0">
                  <c:v>8880.2307379123904</c:v>
                </c:pt>
                <c:pt idx="16245" formatCode="#,##0.0">
                  <c:v>13302.6983788458</c:v>
                </c:pt>
                <c:pt idx="16246" formatCode="#,##0.0">
                  <c:v>8926.8179259756307</c:v>
                </c:pt>
                <c:pt idx="16247" formatCode="#,##0.0">
                  <c:v>11036.7979398154</c:v>
                </c:pt>
                <c:pt idx="16248" formatCode="#,##0.0">
                  <c:v>9284.9533884348293</c:v>
                </c:pt>
                <c:pt idx="16249" formatCode="#,##0.0">
                  <c:v>13876.2241660976</c:v>
                </c:pt>
                <c:pt idx="16250" formatCode="#,##0.0">
                  <c:v>19311.2860334385</c:v>
                </c:pt>
                <c:pt idx="16251" formatCode="#,##0.0">
                  <c:v>8855.0384101776799</c:v>
                </c:pt>
                <c:pt idx="16252" formatCode="#,##0.0">
                  <c:v>13214.8851973362</c:v>
                </c:pt>
                <c:pt idx="16253" formatCode="#,##0.0">
                  <c:v>13528.701734771599</c:v>
                </c:pt>
                <c:pt idx="16254" formatCode="#,##0.0">
                  <c:v>10805.6131833129</c:v>
                </c:pt>
                <c:pt idx="16255" formatCode="#,##0.0">
                  <c:v>9004.2979589250499</c:v>
                </c:pt>
                <c:pt idx="16256" formatCode="#,##0.0">
                  <c:v>9543.8625379490804</c:v>
                </c:pt>
                <c:pt idx="16257" formatCode="#,##0.0">
                  <c:v>8336.3755704312607</c:v>
                </c:pt>
                <c:pt idx="16258" formatCode="#,##0.0">
                  <c:v>11028.2999291782</c:v>
                </c:pt>
                <c:pt idx="16259" formatCode="#,##0.0">
                  <c:v>14709.045421070699</c:v>
                </c:pt>
                <c:pt idx="16260" formatCode="#,##0.0">
                  <c:v>8403.7290916181992</c:v>
                </c:pt>
                <c:pt idx="16261" formatCode="#,##0.0">
                  <c:v>9180.5799626975495</c:v>
                </c:pt>
                <c:pt idx="16262" formatCode="#,##0.0">
                  <c:v>11283.87692515</c:v>
                </c:pt>
                <c:pt idx="16263" formatCode="#,##0.0">
                  <c:v>12145.536363413299</c:v>
                </c:pt>
                <c:pt idx="16264" formatCode="#,##0.0">
                  <c:v>9618.1841868320007</c:v>
                </c:pt>
                <c:pt idx="16265" formatCode="#,##0.0">
                  <c:v>8206.9312144363794</c:v>
                </c:pt>
                <c:pt idx="16266" formatCode="#,##0.0">
                  <c:v>8900.5327460251101</c:v>
                </c:pt>
                <c:pt idx="16267" formatCode="#,##0.0">
                  <c:v>8394.5419073867997</c:v>
                </c:pt>
                <c:pt idx="16268" formatCode="#,##0.0">
                  <c:v>13755.837386674701</c:v>
                </c:pt>
                <c:pt idx="16269" formatCode="#,##0.0">
                  <c:v>11331.048274601801</c:v>
                </c:pt>
                <c:pt idx="16270" formatCode="#,##0.0">
                  <c:v>14498.752995236</c:v>
                </c:pt>
                <c:pt idx="16271" formatCode="#,##0.0">
                  <c:v>12571.997836222399</c:v>
                </c:pt>
                <c:pt idx="16272" formatCode="#,##0.0">
                  <c:v>10323.2858857092</c:v>
                </c:pt>
                <c:pt idx="16273" formatCode="#,##0.0">
                  <c:v>12362.289706304</c:v>
                </c:pt>
                <c:pt idx="16274" formatCode="#,##0.0">
                  <c:v>8575.8893912957701</c:v>
                </c:pt>
                <c:pt idx="16275" formatCode="#,##0.0">
                  <c:v>9671.9599457956992</c:v>
                </c:pt>
                <c:pt idx="16276" formatCode="#,##0.0">
                  <c:v>10049.043495824901</c:v>
                </c:pt>
                <c:pt idx="16277" formatCode="#,##0.0">
                  <c:v>9398.0226689944193</c:v>
                </c:pt>
                <c:pt idx="16278" formatCode="#,##0.0">
                  <c:v>8503.22710096027</c:v>
                </c:pt>
                <c:pt idx="16279" formatCode="#,##0.0">
                  <c:v>9686.8618714882596</c:v>
                </c:pt>
                <c:pt idx="16280" formatCode="#,##0.0">
                  <c:v>9287.0137314288004</c:v>
                </c:pt>
                <c:pt idx="16281" formatCode="#,##0.0">
                  <c:v>13878.617445641299</c:v>
                </c:pt>
                <c:pt idx="16282" formatCode="#,##0.0">
                  <c:v>9652.0448372528099</c:v>
                </c:pt>
                <c:pt idx="16283" formatCode="#,##0.0">
                  <c:v>9264.92048689283</c:v>
                </c:pt>
                <c:pt idx="16284" formatCode="#,##0.0">
                  <c:v>8940.0913495232599</c:v>
                </c:pt>
                <c:pt idx="16285" formatCode="#,##0.0">
                  <c:v>12072.9347539064</c:v>
                </c:pt>
                <c:pt idx="16286" formatCode="#,##0.0">
                  <c:v>9077.5814910821991</c:v>
                </c:pt>
                <c:pt idx="16287" formatCode="#,##0.0">
                  <c:v>10698.3626521519</c:v>
                </c:pt>
                <c:pt idx="16288" formatCode="#,##0.0">
                  <c:v>10634.308726420501</c:v>
                </c:pt>
                <c:pt idx="16289" formatCode="#,##0.0">
                  <c:v>9276.2355680198107</c:v>
                </c:pt>
                <c:pt idx="16290" formatCode="#,##0.0">
                  <c:v>12924.6597804267</c:v>
                </c:pt>
                <c:pt idx="16291" formatCode="#,##0.0">
                  <c:v>8928.8872084267296</c:v>
                </c:pt>
                <c:pt idx="16292" formatCode="#,##0.0">
                  <c:v>8580.3100396768805</c:v>
                </c:pt>
                <c:pt idx="16293" formatCode="#,##0.0">
                  <c:v>9117.2727384745303</c:v>
                </c:pt>
                <c:pt idx="16294" formatCode="#,##0.0">
                  <c:v>13781.865298528999</c:v>
                </c:pt>
                <c:pt idx="16295" formatCode="#,##0.0">
                  <c:v>11593.546332441299</c:v>
                </c:pt>
                <c:pt idx="16296" formatCode="#,##0.0">
                  <c:v>16362.960516339699</c:v>
                </c:pt>
                <c:pt idx="16297" formatCode="#,##0.0">
                  <c:v>12795.132221976701</c:v>
                </c:pt>
                <c:pt idx="16298" formatCode="#,##0.0">
                  <c:v>8781.5507137568293</c:v>
                </c:pt>
                <c:pt idx="16299" formatCode="#,##0.0">
                  <c:v>10407.4723780039</c:v>
                </c:pt>
                <c:pt idx="16300" formatCode="#,##0.0">
                  <c:v>11915.713677808601</c:v>
                </c:pt>
                <c:pt idx="16301" formatCode="#,##0.0">
                  <c:v>19070.8410055073</c:v>
                </c:pt>
                <c:pt idx="16302" formatCode="#,##0.0">
                  <c:v>8563.6221155551193</c:v>
                </c:pt>
                <c:pt idx="16303" formatCode="#,##0.0">
                  <c:v>9575.1149043602909</c:v>
                </c:pt>
                <c:pt idx="16304" formatCode="#,##0.0">
                  <c:v>8167.6480031507299</c:v>
                </c:pt>
                <c:pt idx="16305" formatCode="#,##0.0">
                  <c:v>9365.3327501181593</c:v>
                </c:pt>
                <c:pt idx="16306" formatCode="#,##0.0">
                  <c:v>13073.617788887501</c:v>
                </c:pt>
                <c:pt idx="16307" formatCode="#,##0.0">
                  <c:v>8663.2010817195896</c:v>
                </c:pt>
                <c:pt idx="16308" formatCode="#,##0.0">
                  <c:v>9008.7427322943404</c:v>
                </c:pt>
                <c:pt idx="16309" formatCode="#,##0.0">
                  <c:v>11819.155654612199</c:v>
                </c:pt>
                <c:pt idx="16310" formatCode="#,##0.0">
                  <c:v>10108.5809856833</c:v>
                </c:pt>
                <c:pt idx="16311" formatCode="#,##0.0">
                  <c:v>13296.7663152932</c:v>
                </c:pt>
                <c:pt idx="16312" formatCode="#,##0.0">
                  <c:v>9634.8827856589196</c:v>
                </c:pt>
                <c:pt idx="16313" formatCode="#,##0.0">
                  <c:v>11272.3658074291</c:v>
                </c:pt>
                <c:pt idx="16314" formatCode="#,##0.0">
                  <c:v>8437.5091775030596</c:v>
                </c:pt>
                <c:pt idx="16315" formatCode="#,##0.0">
                  <c:v>10316.770590594801</c:v>
                </c:pt>
                <c:pt idx="16316" formatCode="#,##0.0">
                  <c:v>10144.305959958399</c:v>
                </c:pt>
                <c:pt idx="16317" formatCode="#,##0.0">
                  <c:v>10031.7623830302</c:v>
                </c:pt>
                <c:pt idx="16318" formatCode="#,##0.0">
                  <c:v>13629.482140517101</c:v>
                </c:pt>
                <c:pt idx="16319" formatCode="#,##0.0">
                  <c:v>8428.2603244005204</c:v>
                </c:pt>
                <c:pt idx="16320" formatCode="#,##0.0">
                  <c:v>10100.816795225101</c:v>
                </c:pt>
                <c:pt idx="16321" formatCode="#,##0.0">
                  <c:v>8568.6132620886892</c:v>
                </c:pt>
                <c:pt idx="16322" formatCode="#,##0.0">
                  <c:v>9338.9532862581491</c:v>
                </c:pt>
                <c:pt idx="16323" formatCode="#,##0.0">
                  <c:v>13886.8115690512</c:v>
                </c:pt>
                <c:pt idx="16324" formatCode="#,##0.0">
                  <c:v>8374.3807557678592</c:v>
                </c:pt>
                <c:pt idx="16325" formatCode="#,##0.0">
                  <c:v>8319.5323242349295</c:v>
                </c:pt>
                <c:pt idx="16326" formatCode="#,##0.0">
                  <c:v>12610.1123077133</c:v>
                </c:pt>
                <c:pt idx="16327" formatCode="#,##0.0">
                  <c:v>8446.2860051133102</c:v>
                </c:pt>
                <c:pt idx="16328" formatCode="#,##0.0">
                  <c:v>11077.5983483322</c:v>
                </c:pt>
                <c:pt idx="16329" formatCode="#,##0.0">
                  <c:v>14270.1042485955</c:v>
                </c:pt>
                <c:pt idx="16330" formatCode="#,##0.0">
                  <c:v>9167.3216297807794</c:v>
                </c:pt>
                <c:pt idx="16331" formatCode="#,##0.0">
                  <c:v>10298.2879082525</c:v>
                </c:pt>
                <c:pt idx="16332" formatCode="#,##0.0">
                  <c:v>9556.4175570549705</c:v>
                </c:pt>
                <c:pt idx="16333" formatCode="#,##0.0">
                  <c:v>8504.90656798278</c:v>
                </c:pt>
                <c:pt idx="16334" formatCode="#,##0.0">
                  <c:v>8261.1368569313709</c:v>
                </c:pt>
                <c:pt idx="16335" formatCode="#,##0.0">
                  <c:v>8803.4222268922695</c:v>
                </c:pt>
                <c:pt idx="16336" formatCode="#,##0.0">
                  <c:v>8706.9697982667494</c:v>
                </c:pt>
                <c:pt idx="16337" formatCode="#,##0.0">
                  <c:v>8950.3761300371807</c:v>
                </c:pt>
                <c:pt idx="16338" formatCode="#,##0.0">
                  <c:v>12230.917995214701</c:v>
                </c:pt>
                <c:pt idx="16339" formatCode="#,##0.0">
                  <c:v>9222.3171502336609</c:v>
                </c:pt>
                <c:pt idx="16340" formatCode="#,##0.0">
                  <c:v>8669.6403264360597</c:v>
                </c:pt>
                <c:pt idx="16341" formatCode="#,##0.0">
                  <c:v>10019.7568849664</c:v>
                </c:pt>
                <c:pt idx="16342" formatCode="#,##0.0">
                  <c:v>8643.1201658559294</c:v>
                </c:pt>
                <c:pt idx="16343" formatCode="#,##0.0">
                  <c:v>12207.816121075901</c:v>
                </c:pt>
                <c:pt idx="16344" formatCode="#,##0.0">
                  <c:v>9991.4161063833199</c:v>
                </c:pt>
                <c:pt idx="16345" formatCode="#,##0.0">
                  <c:v>12272.6316899221</c:v>
                </c:pt>
                <c:pt idx="16346" formatCode="#,##0.0">
                  <c:v>9403.7151735729603</c:v>
                </c:pt>
                <c:pt idx="16347" formatCode="#,##0.0">
                  <c:v>10997.855925587101</c:v>
                </c:pt>
                <c:pt idx="16348" formatCode="#,##0.0">
                  <c:v>13640.604380491201</c:v>
                </c:pt>
                <c:pt idx="16349" formatCode="#,##0.0">
                  <c:v>8165.6075552477396</c:v>
                </c:pt>
                <c:pt idx="16350" formatCode="#,##0.0">
                  <c:v>11967.959651711901</c:v>
                </c:pt>
                <c:pt idx="16351" formatCode="#,##0.0">
                  <c:v>11487.7467471322</c:v>
                </c:pt>
                <c:pt idx="16352" formatCode="#,##0.0">
                  <c:v>13926.8622526789</c:v>
                </c:pt>
                <c:pt idx="16353" formatCode="#,##0.0">
                  <c:v>12098.3085562876</c:v>
                </c:pt>
                <c:pt idx="16354" formatCode="#,##0.0">
                  <c:v>8483.7427354833999</c:v>
                </c:pt>
                <c:pt idx="16355" formatCode="#,##0.0">
                  <c:v>10831.151156366101</c:v>
                </c:pt>
                <c:pt idx="16356" formatCode="#,##0.0">
                  <c:v>9797.5303600994594</c:v>
                </c:pt>
                <c:pt idx="16357" formatCode="#,##0.0">
                  <c:v>8857.0611791174306</c:v>
                </c:pt>
                <c:pt idx="16358" formatCode="#,##0.0">
                  <c:v>11434.0195999344</c:v>
                </c:pt>
                <c:pt idx="16359" formatCode="#,##0.0">
                  <c:v>10006.3874593865</c:v>
                </c:pt>
                <c:pt idx="16360" formatCode="#,##0.0">
                  <c:v>13303.968098728301</c:v>
                </c:pt>
                <c:pt idx="16361" formatCode="#,##0.0">
                  <c:v>11742.460496036199</c:v>
                </c:pt>
                <c:pt idx="16362" formatCode="#,##0.0">
                  <c:v>18515.685514502002</c:v>
                </c:pt>
                <c:pt idx="16363" formatCode="#,##0.0">
                  <c:v>10943.7922235203</c:v>
                </c:pt>
                <c:pt idx="16364" formatCode="#,##0.0">
                  <c:v>9049.0923873332395</c:v>
                </c:pt>
                <c:pt idx="16365" formatCode="#,##0.0">
                  <c:v>13840.4711273347</c:v>
                </c:pt>
                <c:pt idx="16366" formatCode="#,##0.0">
                  <c:v>10416.040926404299</c:v>
                </c:pt>
                <c:pt idx="16367" formatCode="#,##0.0">
                  <c:v>9264.6750168375493</c:v>
                </c:pt>
                <c:pt idx="16368" formatCode="#,##0.0">
                  <c:v>9299.5406792290705</c:v>
                </c:pt>
                <c:pt idx="16369" formatCode="#,##0.0">
                  <c:v>8470.4477903121006</c:v>
                </c:pt>
                <c:pt idx="16370" formatCode="#,##0.0">
                  <c:v>8909.6480564243393</c:v>
                </c:pt>
                <c:pt idx="16371" formatCode="#,##0.0">
                  <c:v>9978.4166767880397</c:v>
                </c:pt>
                <c:pt idx="16372" formatCode="#,##0.0">
                  <c:v>10573.551850116901</c:v>
                </c:pt>
                <c:pt idx="16373" formatCode="#,##0.0">
                  <c:v>8493.8294958963306</c:v>
                </c:pt>
                <c:pt idx="16374" formatCode="#,##0.0">
                  <c:v>10207.552479120801</c:v>
                </c:pt>
                <c:pt idx="16375" formatCode="#,##0.0">
                  <c:v>11557.4137807436</c:v>
                </c:pt>
                <c:pt idx="16376" formatCode="#,##0.0">
                  <c:v>14331.3740021225</c:v>
                </c:pt>
                <c:pt idx="16377" formatCode="#,##0.0">
                  <c:v>10802.628638988201</c:v>
                </c:pt>
                <c:pt idx="16378" formatCode="#,##0.0">
                  <c:v>8479.4691541557495</c:v>
                </c:pt>
                <c:pt idx="16379" formatCode="#,##0.0">
                  <c:v>10985.6985543071</c:v>
                </c:pt>
                <c:pt idx="16380" formatCode="#,##0.0">
                  <c:v>11560.054297974</c:v>
                </c:pt>
                <c:pt idx="16381" formatCode="#,##0.0">
                  <c:v>9617.6325093402302</c:v>
                </c:pt>
                <c:pt idx="16382" formatCode="#,##0.0">
                  <c:v>9055.8644677847806</c:v>
                </c:pt>
                <c:pt idx="16383" formatCode="#,##0.0">
                  <c:v>8915.4307222929492</c:v>
                </c:pt>
                <c:pt idx="16384" formatCode="#,##0.0">
                  <c:v>16678.6036053637</c:v>
                </c:pt>
                <c:pt idx="16385" formatCode="#,##0.0">
                  <c:v>13093.619400624</c:v>
                </c:pt>
                <c:pt idx="16386" formatCode="#,##0.0">
                  <c:v>8374.2923204665603</c:v>
                </c:pt>
                <c:pt idx="16387" formatCode="#,##0.0">
                  <c:v>15308.312735227</c:v>
                </c:pt>
                <c:pt idx="16388" formatCode="#,##0.0">
                  <c:v>10192.9882909936</c:v>
                </c:pt>
                <c:pt idx="16389" formatCode="#,##0.0">
                  <c:v>10541.5231728203</c:v>
                </c:pt>
                <c:pt idx="16390" formatCode="#,##0.0">
                  <c:v>10624.4643253166</c:v>
                </c:pt>
                <c:pt idx="16391" formatCode="#,##0.0">
                  <c:v>9166.2555936960398</c:v>
                </c:pt>
                <c:pt idx="16392" formatCode="#,##0.0">
                  <c:v>9354.3270259719302</c:v>
                </c:pt>
                <c:pt idx="16393" formatCode="#,##0.0">
                  <c:v>14727.531129450899</c:v>
                </c:pt>
                <c:pt idx="16394" formatCode="#,##0.0">
                  <c:v>9089.2008180632893</c:v>
                </c:pt>
                <c:pt idx="16395" formatCode="#,##0.0">
                  <c:v>8345.9689490348901</c:v>
                </c:pt>
                <c:pt idx="16396" formatCode="#,##0.0">
                  <c:v>10758.4676277539</c:v>
                </c:pt>
                <c:pt idx="16397" formatCode="#,##0.0">
                  <c:v>9770.3260727196393</c:v>
                </c:pt>
                <c:pt idx="16398" formatCode="#,##0.0">
                  <c:v>11242.4746288681</c:v>
                </c:pt>
                <c:pt idx="16399" formatCode="#,##0.0">
                  <c:v>11959.1156979922</c:v>
                </c:pt>
                <c:pt idx="16400" formatCode="#,##0.0">
                  <c:v>10155.0617965646</c:v>
                </c:pt>
                <c:pt idx="16401" formatCode="#,##0.0">
                  <c:v>8538.5688475263596</c:v>
                </c:pt>
                <c:pt idx="16402" formatCode="#,##0.0">
                  <c:v>8537.6545598630491</c:v>
                </c:pt>
                <c:pt idx="16403" formatCode="#,##0.0">
                  <c:v>8637.7354404631005</c:v>
                </c:pt>
                <c:pt idx="16404" formatCode="#,##0.0">
                  <c:v>11247.7512683083</c:v>
                </c:pt>
                <c:pt idx="16405" formatCode="#,##0.0">
                  <c:v>8981.5668790369</c:v>
                </c:pt>
                <c:pt idx="16406" formatCode="#,##0.0">
                  <c:v>8523.3332505735798</c:v>
                </c:pt>
                <c:pt idx="16407" formatCode="#,##0.0">
                  <c:v>9209.1440323188708</c:v>
                </c:pt>
                <c:pt idx="16408" formatCode="#,##0.0">
                  <c:v>16133.347840263499</c:v>
                </c:pt>
                <c:pt idx="16409" formatCode="#,##0.0">
                  <c:v>9466.6286801406495</c:v>
                </c:pt>
                <c:pt idx="16410" formatCode="#,##0.0">
                  <c:v>8474.67969815387</c:v>
                </c:pt>
                <c:pt idx="16411" formatCode="#,##0.0">
                  <c:v>18534.128136745301</c:v>
                </c:pt>
                <c:pt idx="16412" formatCode="#,##0.0">
                  <c:v>11480.712070032199</c:v>
                </c:pt>
                <c:pt idx="16413" formatCode="#,##0.0">
                  <c:v>11080.7937459158</c:v>
                </c:pt>
                <c:pt idx="16414" formatCode="#,##0.0">
                  <c:v>9872.9182614473793</c:v>
                </c:pt>
                <c:pt idx="16415" formatCode="#,##0.0">
                  <c:v>9727.4352176394896</c:v>
                </c:pt>
                <c:pt idx="16416" formatCode="#,##0.0">
                  <c:v>12270.3601918039</c:v>
                </c:pt>
                <c:pt idx="16417" formatCode="#,##0.0">
                  <c:v>11266.775758526201</c:v>
                </c:pt>
                <c:pt idx="16418" formatCode="#,##0.0">
                  <c:v>10087.778241562</c:v>
                </c:pt>
                <c:pt idx="16419" formatCode="#,##0.0">
                  <c:v>10251.9370945515</c:v>
                </c:pt>
                <c:pt idx="16420" formatCode="#,##0.0">
                  <c:v>12634.5489917168</c:v>
                </c:pt>
                <c:pt idx="16421" formatCode="#,##0.0">
                  <c:v>9156.2472599061693</c:v>
                </c:pt>
                <c:pt idx="16422" formatCode="#,##0.0">
                  <c:v>11982.652839500401</c:v>
                </c:pt>
                <c:pt idx="16423" formatCode="#,##0.0">
                  <c:v>9709.3744814888105</c:v>
                </c:pt>
                <c:pt idx="16424" formatCode="#,##0.0">
                  <c:v>8856.2305841063499</c:v>
                </c:pt>
                <c:pt idx="16425" formatCode="#,##0.0">
                  <c:v>10335.3115591898</c:v>
                </c:pt>
                <c:pt idx="16426" formatCode="#,##0.0">
                  <c:v>9451.5448024708094</c:v>
                </c:pt>
                <c:pt idx="16427" formatCode="#,##0.0">
                  <c:v>12781.002518867999</c:v>
                </c:pt>
                <c:pt idx="16428" formatCode="#,##0.0">
                  <c:v>9238.8628053619996</c:v>
                </c:pt>
                <c:pt idx="16429" formatCode="#,##0.0">
                  <c:v>8975.8393851873898</c:v>
                </c:pt>
                <c:pt idx="16430" formatCode="#,##0.0">
                  <c:v>9704.8960736241297</c:v>
                </c:pt>
                <c:pt idx="16431" formatCode="#,##0.0">
                  <c:v>12580.022388929199</c:v>
                </c:pt>
                <c:pt idx="16432" formatCode="#,##0.0">
                  <c:v>8875.82343787028</c:v>
                </c:pt>
                <c:pt idx="16433" formatCode="#,##0.0">
                  <c:v>10775.7590277538</c:v>
                </c:pt>
                <c:pt idx="16434" formatCode="#,##0.0">
                  <c:v>11166.9002350992</c:v>
                </c:pt>
                <c:pt idx="16435" formatCode="#,##0.0">
                  <c:v>17531.6531414622</c:v>
                </c:pt>
                <c:pt idx="16436" formatCode="#,##0.0">
                  <c:v>10547.213255622901</c:v>
                </c:pt>
                <c:pt idx="16437" formatCode="#,##0.0">
                  <c:v>13133.67991363</c:v>
                </c:pt>
                <c:pt idx="16438" formatCode="#,##0.0">
                  <c:v>8554.3413172590808</c:v>
                </c:pt>
                <c:pt idx="16439" formatCode="#,##0.0">
                  <c:v>9091.20136541381</c:v>
                </c:pt>
                <c:pt idx="16440" formatCode="#,##0.0">
                  <c:v>9371.1086237542295</c:v>
                </c:pt>
                <c:pt idx="16441" formatCode="#,##0.0">
                  <c:v>8420.7461788254095</c:v>
                </c:pt>
                <c:pt idx="16442" formatCode="#,##0.0">
                  <c:v>8238.2297422766496</c:v>
                </c:pt>
                <c:pt idx="16443" formatCode="#,##0.0">
                  <c:v>14214.241948028301</c:v>
                </c:pt>
                <c:pt idx="16444" formatCode="#,##0.0">
                  <c:v>8667.4650631631102</c:v>
                </c:pt>
                <c:pt idx="16445" formatCode="#,##0.0">
                  <c:v>11286.210787354201</c:v>
                </c:pt>
                <c:pt idx="16446" formatCode="#,##0.0">
                  <c:v>9276.2659822593596</c:v>
                </c:pt>
                <c:pt idx="16447" formatCode="#,##0.0">
                  <c:v>10364.429114065</c:v>
                </c:pt>
                <c:pt idx="16448" formatCode="#,##0.0">
                  <c:v>10031.3775483872</c:v>
                </c:pt>
                <c:pt idx="16449" formatCode="#,##0.0">
                  <c:v>10053.802727851</c:v>
                </c:pt>
                <c:pt idx="16450" formatCode="#,##0.0">
                  <c:v>13580.7038957733</c:v>
                </c:pt>
                <c:pt idx="16451" formatCode="#,##0.0">
                  <c:v>12531.650392351599</c:v>
                </c:pt>
                <c:pt idx="16452" formatCode="#,##0.0">
                  <c:v>12792.494018605399</c:v>
                </c:pt>
                <c:pt idx="16453" formatCode="#,##0.0">
                  <c:v>12724.975769470801</c:v>
                </c:pt>
                <c:pt idx="16454" formatCode="#,##0.0">
                  <c:v>13887.911793274799</c:v>
                </c:pt>
                <c:pt idx="16455" formatCode="#,##0.0">
                  <c:v>8339.0026474505594</c:v>
                </c:pt>
                <c:pt idx="16456" formatCode="#,##0.0">
                  <c:v>8593.5623494847005</c:v>
                </c:pt>
                <c:pt idx="16457" formatCode="#,##0.0">
                  <c:v>18744.940960775599</c:v>
                </c:pt>
                <c:pt idx="16458" formatCode="#,##0.0">
                  <c:v>12862.045816124701</c:v>
                </c:pt>
                <c:pt idx="16459" formatCode="#,##0.0">
                  <c:v>14671.5835244151</c:v>
                </c:pt>
                <c:pt idx="16460" formatCode="#,##0.0">
                  <c:v>9372.4368579735492</c:v>
                </c:pt>
                <c:pt idx="16461" formatCode="#,##0.0">
                  <c:v>12400.446167141101</c:v>
                </c:pt>
                <c:pt idx="16462" formatCode="#,##0.0">
                  <c:v>11132.3072342179</c:v>
                </c:pt>
                <c:pt idx="16463" formatCode="#,##0.0">
                  <c:v>13670.9121178558</c:v>
                </c:pt>
                <c:pt idx="16464" formatCode="#,##0.0">
                  <c:v>11631.742248258601</c:v>
                </c:pt>
                <c:pt idx="16465" formatCode="#,##0.0">
                  <c:v>10412.3281059455</c:v>
                </c:pt>
                <c:pt idx="16466" formatCode="#,##0.0">
                  <c:v>9176.5719667471803</c:v>
                </c:pt>
                <c:pt idx="16467" formatCode="#,##0.0">
                  <c:v>8206.7545662632892</c:v>
                </c:pt>
                <c:pt idx="16468" formatCode="#,##0.0">
                  <c:v>8235.7547815088292</c:v>
                </c:pt>
                <c:pt idx="16469" formatCode="#,##0.0">
                  <c:v>15255.8017006757</c:v>
                </c:pt>
                <c:pt idx="16470" formatCode="#,##0.0">
                  <c:v>9708.41524910517</c:v>
                </c:pt>
                <c:pt idx="16471" formatCode="#,##0.0">
                  <c:v>8496.3465070639995</c:v>
                </c:pt>
                <c:pt idx="16472" formatCode="#,##0.0">
                  <c:v>12097.3998787407</c:v>
                </c:pt>
                <c:pt idx="16473" formatCode="#,##0.0">
                  <c:v>11174.483153503899</c:v>
                </c:pt>
                <c:pt idx="16474" formatCode="#,##0.0">
                  <c:v>9393.7576725223098</c:v>
                </c:pt>
                <c:pt idx="16475" formatCode="#,##0.0">
                  <c:v>16862.7889185602</c:v>
                </c:pt>
                <c:pt idx="16476" formatCode="#,##0.0">
                  <c:v>11654.9834626916</c:v>
                </c:pt>
                <c:pt idx="16477" formatCode="#,##0.0">
                  <c:v>8361.7216429089804</c:v>
                </c:pt>
                <c:pt idx="16478" formatCode="#,##0.0">
                  <c:v>9953.61979542056</c:v>
                </c:pt>
                <c:pt idx="16479" formatCode="#,##0.0">
                  <c:v>15736.1818723543</c:v>
                </c:pt>
                <c:pt idx="16480" formatCode="#,##0.0">
                  <c:v>14195.227604882901</c:v>
                </c:pt>
                <c:pt idx="16481" formatCode="#,##0.0">
                  <c:v>9654.1799308259597</c:v>
                </c:pt>
                <c:pt idx="16482" formatCode="#,##0.0">
                  <c:v>15090.501193809099</c:v>
                </c:pt>
                <c:pt idx="16483" formatCode="#,##0.0">
                  <c:v>8325.8416603662699</c:v>
                </c:pt>
                <c:pt idx="16484" formatCode="#,##0.0">
                  <c:v>11311.5182601541</c:v>
                </c:pt>
                <c:pt idx="16485" formatCode="#,##0.0">
                  <c:v>9850.0826537996199</c:v>
                </c:pt>
                <c:pt idx="16486" formatCode="#,##0.0">
                  <c:v>10529.2963737799</c:v>
                </c:pt>
                <c:pt idx="16487" formatCode="#,##0.0">
                  <c:v>12561.168145879999</c:v>
                </c:pt>
                <c:pt idx="16488" formatCode="#,##0.0">
                  <c:v>9266.8268319200706</c:v>
                </c:pt>
                <c:pt idx="16489" formatCode="#,##0.0">
                  <c:v>8163.1624348614396</c:v>
                </c:pt>
                <c:pt idx="16490" formatCode="#,##0.0">
                  <c:v>8605.3368466827105</c:v>
                </c:pt>
                <c:pt idx="16491" formatCode="#,##0.0">
                  <c:v>8877.9966376316806</c:v>
                </c:pt>
                <c:pt idx="16492" formatCode="#,##0.0">
                  <c:v>9795.1907345147392</c:v>
                </c:pt>
                <c:pt idx="16493" formatCode="#,##0.0">
                  <c:v>10498.9934005659</c:v>
                </c:pt>
                <c:pt idx="16494" formatCode="#,##0.0">
                  <c:v>10678.5429931578</c:v>
                </c:pt>
                <c:pt idx="16495" formatCode="#,##0.0">
                  <c:v>12242.362101458901</c:v>
                </c:pt>
                <c:pt idx="16496" formatCode="#,##0.0">
                  <c:v>9310.5320760856503</c:v>
                </c:pt>
                <c:pt idx="16497" formatCode="#,##0.0">
                  <c:v>12868.5137781333</c:v>
                </c:pt>
                <c:pt idx="16498" formatCode="#,##0.0">
                  <c:v>10747.404305177401</c:v>
                </c:pt>
                <c:pt idx="16499" formatCode="#,##0.0">
                  <c:v>12883.8639870447</c:v>
                </c:pt>
                <c:pt idx="16500" formatCode="#,##0.0">
                  <c:v>11366.8071793867</c:v>
                </c:pt>
                <c:pt idx="16501" formatCode="#,##0.0">
                  <c:v>12695.623509851601</c:v>
                </c:pt>
                <c:pt idx="16502" formatCode="#,##0.0">
                  <c:v>11145.7674543261</c:v>
                </c:pt>
                <c:pt idx="16503" formatCode="#,##0.0">
                  <c:v>11102.1040591743</c:v>
                </c:pt>
                <c:pt idx="16504" formatCode="#,##0.0">
                  <c:v>10830.649357247599</c:v>
                </c:pt>
                <c:pt idx="16505" formatCode="#,##0.0">
                  <c:v>12496.4615092391</c:v>
                </c:pt>
                <c:pt idx="16506" formatCode="#,##0.0">
                  <c:v>11166.955362143401</c:v>
                </c:pt>
                <c:pt idx="16507" formatCode="#,##0.0">
                  <c:v>10528.6932310392</c:v>
                </c:pt>
                <c:pt idx="16508" formatCode="#,##0.0">
                  <c:v>8407.1500902928601</c:v>
                </c:pt>
                <c:pt idx="16509" formatCode="#,##0.0">
                  <c:v>9452.2624068114201</c:v>
                </c:pt>
                <c:pt idx="16510" formatCode="#,##0.0">
                  <c:v>10369.3317619962</c:v>
                </c:pt>
                <c:pt idx="16511" formatCode="#,##0.0">
                  <c:v>15900.794039807701</c:v>
                </c:pt>
                <c:pt idx="16512" formatCode="#,##0.0">
                  <c:v>14551.147280176699</c:v>
                </c:pt>
                <c:pt idx="16513" formatCode="#,##0.0">
                  <c:v>10288.8991030543</c:v>
                </c:pt>
                <c:pt idx="16514" formatCode="#,##0.0">
                  <c:v>9145.8806571015193</c:v>
                </c:pt>
                <c:pt idx="16515" formatCode="#,##0.0">
                  <c:v>8765.3218512884396</c:v>
                </c:pt>
                <c:pt idx="16516" formatCode="#,##0.0">
                  <c:v>14823.782720908401</c:v>
                </c:pt>
                <c:pt idx="16517" formatCode="#,##0.0">
                  <c:v>9188.7514749460897</c:v>
                </c:pt>
                <c:pt idx="16518" formatCode="#,##0.0">
                  <c:v>10767.3412785694</c:v>
                </c:pt>
                <c:pt idx="16519" formatCode="#,##0.0">
                  <c:v>9859.8558597102892</c:v>
                </c:pt>
                <c:pt idx="16520" formatCode="#,##0.0">
                  <c:v>10112.2817772587</c:v>
                </c:pt>
                <c:pt idx="16521" formatCode="#,##0.0">
                  <c:v>10095.289320434</c:v>
                </c:pt>
                <c:pt idx="16522" formatCode="#,##0.0">
                  <c:v>9681.5847090308598</c:v>
                </c:pt>
                <c:pt idx="16523" formatCode="#,##0.0">
                  <c:v>9377.7833730805196</c:v>
                </c:pt>
                <c:pt idx="16524" formatCode="#,##0.0">
                  <c:v>12518.413211999999</c:v>
                </c:pt>
                <c:pt idx="16525" formatCode="#,##0.0">
                  <c:v>10010.538688549999</c:v>
                </c:pt>
                <c:pt idx="16526" formatCode="#,##0.0">
                  <c:v>9277.8123224546707</c:v>
                </c:pt>
                <c:pt idx="16527" formatCode="#,##0.0">
                  <c:v>10935.2349813949</c:v>
                </c:pt>
                <c:pt idx="16528" formatCode="#,##0.0">
                  <c:v>10192.002183947699</c:v>
                </c:pt>
                <c:pt idx="16529" formatCode="#,##0.0">
                  <c:v>8570.5345926465507</c:v>
                </c:pt>
                <c:pt idx="16530" formatCode="#,##0.0">
                  <c:v>12422.6168215138</c:v>
                </c:pt>
                <c:pt idx="16531" formatCode="#,##0.0">
                  <c:v>13496.481289928401</c:v>
                </c:pt>
                <c:pt idx="16532" formatCode="#,##0.0">
                  <c:v>8728.3615020221696</c:v>
                </c:pt>
                <c:pt idx="16533" formatCode="#,##0.0">
                  <c:v>9087.7101766074502</c:v>
                </c:pt>
                <c:pt idx="16534" formatCode="#,##0.0">
                  <c:v>10797.714464742199</c:v>
                </c:pt>
                <c:pt idx="16535" formatCode="#,##0.0">
                  <c:v>10738.2230864014</c:v>
                </c:pt>
                <c:pt idx="16536" formatCode="#,##0.0">
                  <c:v>13029.6860562164</c:v>
                </c:pt>
                <c:pt idx="16537" formatCode="#,##0.0">
                  <c:v>10855.4328502399</c:v>
                </c:pt>
                <c:pt idx="16538" formatCode="#,##0.0">
                  <c:v>9989.1140845832797</c:v>
                </c:pt>
                <c:pt idx="16539" formatCode="#,##0.0">
                  <c:v>9279.9591659040398</c:v>
                </c:pt>
                <c:pt idx="16540" formatCode="#,##0.0">
                  <c:v>13783.751342183899</c:v>
                </c:pt>
                <c:pt idx="16541" formatCode="#,##0.0">
                  <c:v>8533.6816505973893</c:v>
                </c:pt>
                <c:pt idx="16542" formatCode="#,##0.0">
                  <c:v>8502.32123652068</c:v>
                </c:pt>
                <c:pt idx="16543" formatCode="#,##0.0">
                  <c:v>8523.1371365376108</c:v>
                </c:pt>
                <c:pt idx="16544" formatCode="#,##0.0">
                  <c:v>12633.760986962399</c:v>
                </c:pt>
                <c:pt idx="16545" formatCode="#,##0.0">
                  <c:v>9266.2799135862697</c:v>
                </c:pt>
                <c:pt idx="16546" formatCode="#,##0.0">
                  <c:v>8689.7114675753292</c:v>
                </c:pt>
                <c:pt idx="16547" formatCode="#,##0.0">
                  <c:v>9570.7800919246802</c:v>
                </c:pt>
                <c:pt idx="16548" formatCode="#,##0.0">
                  <c:v>12148.174466684801</c:v>
                </c:pt>
                <c:pt idx="16549" formatCode="#,##0.0">
                  <c:v>10333.930762464001</c:v>
                </c:pt>
                <c:pt idx="16550" formatCode="#,##0.0">
                  <c:v>9495.70903448643</c:v>
                </c:pt>
                <c:pt idx="16551" formatCode="#,##0.0">
                  <c:v>8272.2384857403904</c:v>
                </c:pt>
                <c:pt idx="16552" formatCode="#,##0.0">
                  <c:v>8617.2360138773602</c:v>
                </c:pt>
                <c:pt idx="16553" formatCode="#,##0.0">
                  <c:v>11045.832834900901</c:v>
                </c:pt>
                <c:pt idx="16554" formatCode="#,##0.0">
                  <c:v>10240.799011971199</c:v>
                </c:pt>
                <c:pt idx="16555" formatCode="#,##0.0">
                  <c:v>10781.163372872001</c:v>
                </c:pt>
                <c:pt idx="16556" formatCode="#,##0.0">
                  <c:v>13021.8087983474</c:v>
                </c:pt>
                <c:pt idx="16557" formatCode="#,##0.0">
                  <c:v>8511.5385363926598</c:v>
                </c:pt>
                <c:pt idx="16558" formatCode="#,##0.0">
                  <c:v>9184.6482253702507</c:v>
                </c:pt>
                <c:pt idx="16559" formatCode="#,##0.0">
                  <c:v>9247.6631907155297</c:v>
                </c:pt>
                <c:pt idx="16560" formatCode="#,##0.0">
                  <c:v>8966.1607201704992</c:v>
                </c:pt>
                <c:pt idx="16561" formatCode="#,##0.0">
                  <c:v>12093.7469622672</c:v>
                </c:pt>
                <c:pt idx="16562" formatCode="#,##0.0">
                  <c:v>10364.521366897799</c:v>
                </c:pt>
                <c:pt idx="16563" formatCode="#,##0.0">
                  <c:v>9862.2360096663197</c:v>
                </c:pt>
                <c:pt idx="16564" formatCode="#,##0.0">
                  <c:v>10333.4108531898</c:v>
                </c:pt>
                <c:pt idx="16565" formatCode="#,##0.0">
                  <c:v>9615.6205561498391</c:v>
                </c:pt>
                <c:pt idx="16566" formatCode="#,##0.0">
                  <c:v>10782.463018591399</c:v>
                </c:pt>
                <c:pt idx="16567" formatCode="#,##0.0">
                  <c:v>8944.0142799947807</c:v>
                </c:pt>
                <c:pt idx="16568" formatCode="#,##0.0">
                  <c:v>10967.121563234001</c:v>
                </c:pt>
                <c:pt idx="16569" formatCode="#,##0.0">
                  <c:v>10450.018543927899</c:v>
                </c:pt>
                <c:pt idx="16570" formatCode="#,##0.0">
                  <c:v>9270.4111559559897</c:v>
                </c:pt>
                <c:pt idx="16571" formatCode="#,##0.0">
                  <c:v>8962.1484470394498</c:v>
                </c:pt>
                <c:pt idx="16572" formatCode="#,##0.0">
                  <c:v>8423.1370648730699</c:v>
                </c:pt>
                <c:pt idx="16573" formatCode="#,##0.0">
                  <c:v>8213.1332449299607</c:v>
                </c:pt>
                <c:pt idx="16574" formatCode="#,##0.0">
                  <c:v>10076.637154386301</c:v>
                </c:pt>
                <c:pt idx="16575" formatCode="#,##0.0">
                  <c:v>12702.418150372199</c:v>
                </c:pt>
                <c:pt idx="16576" formatCode="#,##0.0">
                  <c:v>12700.806895755</c:v>
                </c:pt>
                <c:pt idx="16577" formatCode="#,##0.0">
                  <c:v>8428.4523143016304</c:v>
                </c:pt>
                <c:pt idx="16578" formatCode="#,##0.0">
                  <c:v>11244.5836746969</c:v>
                </c:pt>
                <c:pt idx="16579" formatCode="#,##0.0">
                  <c:v>11070.216553587799</c:v>
                </c:pt>
                <c:pt idx="16580" formatCode="#,##0.0">
                  <c:v>13641.2993170184</c:v>
                </c:pt>
                <c:pt idx="16581" formatCode="#,##0.0">
                  <c:v>16451.443016820202</c:v>
                </c:pt>
                <c:pt idx="16582" formatCode="#,##0.0">
                  <c:v>10666.810536254599</c:v>
                </c:pt>
                <c:pt idx="16583" formatCode="#,##0.0">
                  <c:v>8324.0870920091893</c:v>
                </c:pt>
                <c:pt idx="16584" formatCode="#,##0.0">
                  <c:v>10101.755532359301</c:v>
                </c:pt>
                <c:pt idx="16585" formatCode="#,##0.0">
                  <c:v>11146.226619193199</c:v>
                </c:pt>
                <c:pt idx="16586" formatCode="#,##0.0">
                  <c:v>14745.175343720201</c:v>
                </c:pt>
                <c:pt idx="16587" formatCode="#,##0.0">
                  <c:v>8571.7187984155498</c:v>
                </c:pt>
                <c:pt idx="16588" formatCode="#,##0.0">
                  <c:v>9312.4011421900905</c:v>
                </c:pt>
                <c:pt idx="16589" formatCode="#,##0.0">
                  <c:v>11754.4071613662</c:v>
                </c:pt>
                <c:pt idx="16590" formatCode="#,##0.0">
                  <c:v>8769.6391888955495</c:v>
                </c:pt>
                <c:pt idx="16591" formatCode="#,##0.0">
                  <c:v>12555.2397347432</c:v>
                </c:pt>
                <c:pt idx="16592" formatCode="#,##0.0">
                  <c:v>9338.2442444594199</c:v>
                </c:pt>
                <c:pt idx="16593" formatCode="#,##0.0">
                  <c:v>8273.7076493109107</c:v>
                </c:pt>
                <c:pt idx="16594" formatCode="#,##0.0">
                  <c:v>17972.963014385299</c:v>
                </c:pt>
                <c:pt idx="16595" formatCode="#,##0.0">
                  <c:v>13417.912595600201</c:v>
                </c:pt>
                <c:pt idx="16596" formatCode="#,##0.0">
                  <c:v>11032.569158242</c:v>
                </c:pt>
                <c:pt idx="16597" formatCode="#,##0.0">
                  <c:v>8885.0408088794593</c:v>
                </c:pt>
                <c:pt idx="16598" formatCode="#,##0.0">
                  <c:v>8881.7051762338397</c:v>
                </c:pt>
                <c:pt idx="16599" formatCode="#,##0.0">
                  <c:v>8673.7509658724703</c:v>
                </c:pt>
                <c:pt idx="16600" formatCode="#,##0.0">
                  <c:v>9137.0162856909301</c:v>
                </c:pt>
                <c:pt idx="16601" formatCode="#,##0.0">
                  <c:v>9994.5185946093097</c:v>
                </c:pt>
                <c:pt idx="16602" formatCode="#,##0.0">
                  <c:v>13087.632517464301</c:v>
                </c:pt>
                <c:pt idx="16603" formatCode="#,##0.0">
                  <c:v>8629.4101559508599</c:v>
                </c:pt>
                <c:pt idx="16604" formatCode="#,##0.0">
                  <c:v>11666.156032477</c:v>
                </c:pt>
                <c:pt idx="16605" formatCode="#,##0.0">
                  <c:v>10275.901842228899</c:v>
                </c:pt>
                <c:pt idx="16606" formatCode="#,##0.0">
                  <c:v>11866.106234893899</c:v>
                </c:pt>
                <c:pt idx="16607" formatCode="#,##0.0">
                  <c:v>13625.773567329101</c:v>
                </c:pt>
                <c:pt idx="16608" formatCode="#,##0.0">
                  <c:v>21379.9293822525</c:v>
                </c:pt>
                <c:pt idx="16609" formatCode="#,##0.0">
                  <c:v>10866.9692743907</c:v>
                </c:pt>
                <c:pt idx="16610" formatCode="#,##0.0">
                  <c:v>10178.3091567335</c:v>
                </c:pt>
                <c:pt idx="16611" formatCode="#,##0.0">
                  <c:v>9860.3807149275508</c:v>
                </c:pt>
                <c:pt idx="16612" formatCode="#,##0.0">
                  <c:v>9297.6956914286893</c:v>
                </c:pt>
                <c:pt idx="16613" formatCode="#,##0.0">
                  <c:v>15393.4757411021</c:v>
                </c:pt>
                <c:pt idx="16614" formatCode="#,##0.0">
                  <c:v>11175.627191912599</c:v>
                </c:pt>
                <c:pt idx="16615" formatCode="#,##0.0">
                  <c:v>8447.2868942515397</c:v>
                </c:pt>
                <c:pt idx="16616" formatCode="#,##0.0">
                  <c:v>10054.139447427</c:v>
                </c:pt>
                <c:pt idx="16617" formatCode="#,##0.0">
                  <c:v>16182.421601133799</c:v>
                </c:pt>
                <c:pt idx="16618" formatCode="#,##0.0">
                  <c:v>10158.6431918419</c:v>
                </c:pt>
                <c:pt idx="16619" formatCode="#,##0.0">
                  <c:v>17626.973587240202</c:v>
                </c:pt>
                <c:pt idx="16620" formatCode="#,##0.0">
                  <c:v>11795.9742585114</c:v>
                </c:pt>
                <c:pt idx="16621" formatCode="#,##0.0">
                  <c:v>10334.2018541536</c:v>
                </c:pt>
                <c:pt idx="16622" formatCode="#,##0.0">
                  <c:v>8220.8994551313808</c:v>
                </c:pt>
                <c:pt idx="16623" formatCode="#,##0.0">
                  <c:v>11105.530572927601</c:v>
                </c:pt>
                <c:pt idx="16624" formatCode="#,##0.0">
                  <c:v>8613.0648049740103</c:v>
                </c:pt>
                <c:pt idx="16625" formatCode="#,##0.0">
                  <c:v>16583.5245236431</c:v>
                </c:pt>
                <c:pt idx="16626" formatCode="#,##0.0">
                  <c:v>8351.9545911589303</c:v>
                </c:pt>
                <c:pt idx="16627" formatCode="#,##0.0">
                  <c:v>11056.542849023501</c:v>
                </c:pt>
                <c:pt idx="16628" formatCode="#,##0.0">
                  <c:v>10819.838623002201</c:v>
                </c:pt>
                <c:pt idx="16629" formatCode="#,##0.0">
                  <c:v>11550.073400996</c:v>
                </c:pt>
                <c:pt idx="16630" formatCode="#,##0.0">
                  <c:v>10456.7314486379</c:v>
                </c:pt>
                <c:pt idx="16631" formatCode="#,##0.0">
                  <c:v>8176.5226785184695</c:v>
                </c:pt>
                <c:pt idx="16632" formatCode="#,##0.0">
                  <c:v>8806.3251970876499</c:v>
                </c:pt>
                <c:pt idx="16633" formatCode="#,##0.0">
                  <c:v>12146.7124929781</c:v>
                </c:pt>
                <c:pt idx="16634" formatCode="#,##0.0">
                  <c:v>9072.5446077264696</c:v>
                </c:pt>
                <c:pt idx="16635" formatCode="#,##0.0">
                  <c:v>8747.7094508323407</c:v>
                </c:pt>
                <c:pt idx="16636" formatCode="#,##0.0">
                  <c:v>9962.9056955722099</c:v>
                </c:pt>
                <c:pt idx="16637" formatCode="#,##0.0">
                  <c:v>9694.2746766271302</c:v>
                </c:pt>
                <c:pt idx="16638" formatCode="#,##0.0">
                  <c:v>8718.4084915348194</c:v>
                </c:pt>
                <c:pt idx="16639" formatCode="#,##0.0">
                  <c:v>11149.2201869415</c:v>
                </c:pt>
                <c:pt idx="16640" formatCode="#,##0.0">
                  <c:v>8591.5514982965906</c:v>
                </c:pt>
                <c:pt idx="16641" formatCode="#,##0.0">
                  <c:v>8422.6959375523602</c:v>
                </c:pt>
                <c:pt idx="16642" formatCode="#,##0.0">
                  <c:v>12469.5029969881</c:v>
                </c:pt>
                <c:pt idx="16643" formatCode="#,##0.0">
                  <c:v>9967.2983415234394</c:v>
                </c:pt>
                <c:pt idx="16644" formatCode="#,##0.0">
                  <c:v>9804.1551034672393</c:v>
                </c:pt>
                <c:pt idx="16645" formatCode="#,##0.0">
                  <c:v>8358.3662645849599</c:v>
                </c:pt>
                <c:pt idx="16646" formatCode="#,##0.0">
                  <c:v>8229.4228409758507</c:v>
                </c:pt>
                <c:pt idx="16647" formatCode="#,##0.0">
                  <c:v>8252.7118108259601</c:v>
                </c:pt>
                <c:pt idx="16648" formatCode="#,##0.0">
                  <c:v>11015.5215771159</c:v>
                </c:pt>
                <c:pt idx="16649" formatCode="#,##0.0">
                  <c:v>8924.4071417808591</c:v>
                </c:pt>
                <c:pt idx="16650" formatCode="#,##0.0">
                  <c:v>12076.6871157185</c:v>
                </c:pt>
                <c:pt idx="16651" formatCode="#,##0.0">
                  <c:v>12688.0167680552</c:v>
                </c:pt>
                <c:pt idx="16652" formatCode="#,##0.0">
                  <c:v>16946.809532386698</c:v>
                </c:pt>
                <c:pt idx="16653" formatCode="#,##0.0">
                  <c:v>13281.537888225699</c:v>
                </c:pt>
                <c:pt idx="16654" formatCode="#,##0.0">
                  <c:v>10477.482911512499</c:v>
                </c:pt>
                <c:pt idx="16655" formatCode="#,##0.0">
                  <c:v>9316.9625729045092</c:v>
                </c:pt>
                <c:pt idx="16656" formatCode="#,##0.0">
                  <c:v>9295.1978657799991</c:v>
                </c:pt>
                <c:pt idx="16657" formatCode="#,##0.0">
                  <c:v>10489.3479271243</c:v>
                </c:pt>
                <c:pt idx="16658" formatCode="#,##0.0">
                  <c:v>14255.6688838887</c:v>
                </c:pt>
                <c:pt idx="16659" formatCode="#,##0.0">
                  <c:v>9405.2084928383792</c:v>
                </c:pt>
                <c:pt idx="16660" formatCode="#,##0.0">
                  <c:v>9413.2644486133304</c:v>
                </c:pt>
                <c:pt idx="16661" formatCode="#,##0.0">
                  <c:v>14602.3022535365</c:v>
                </c:pt>
                <c:pt idx="16662" formatCode="#,##0.0">
                  <c:v>13354.1620149765</c:v>
                </c:pt>
                <c:pt idx="16663" formatCode="#,##0.0">
                  <c:v>11013.467748494701</c:v>
                </c:pt>
                <c:pt idx="16664" formatCode="#,##0.0">
                  <c:v>15774.266944536501</c:v>
                </c:pt>
                <c:pt idx="16665" formatCode="#,##0.0">
                  <c:v>13555.841861671701</c:v>
                </c:pt>
                <c:pt idx="16666" formatCode="#,##0.0">
                  <c:v>13839.1319359064</c:v>
                </c:pt>
                <c:pt idx="16667" formatCode="#,##0.0">
                  <c:v>9663.0351283793607</c:v>
                </c:pt>
                <c:pt idx="16668" formatCode="#,##0.0">
                  <c:v>14245.6175024274</c:v>
                </c:pt>
                <c:pt idx="16669" formatCode="#,##0.0">
                  <c:v>13786.175913237001</c:v>
                </c:pt>
                <c:pt idx="16670" formatCode="#,##0.0">
                  <c:v>12071.1838606451</c:v>
                </c:pt>
                <c:pt idx="16671" formatCode="#,##0.0">
                  <c:v>9339.1112847529894</c:v>
                </c:pt>
                <c:pt idx="16672" formatCode="#,##0.0">
                  <c:v>9478.6042062146298</c:v>
                </c:pt>
                <c:pt idx="16673" formatCode="#,##0.0">
                  <c:v>13814.2277638577</c:v>
                </c:pt>
                <c:pt idx="16674" formatCode="#,##0.0">
                  <c:v>10154.5865033504</c:v>
                </c:pt>
                <c:pt idx="16675" formatCode="#,##0.0">
                  <c:v>8759.0686982066109</c:v>
                </c:pt>
                <c:pt idx="16676" formatCode="#,##0.0">
                  <c:v>9495.3531974798407</c:v>
                </c:pt>
                <c:pt idx="16677" formatCode="#,##0.0">
                  <c:v>11862.1671068917</c:v>
                </c:pt>
                <c:pt idx="16678" formatCode="#,##0.0">
                  <c:v>9231.6828098617007</c:v>
                </c:pt>
                <c:pt idx="16679" formatCode="#,##0.0">
                  <c:v>19235.1071543785</c:v>
                </c:pt>
                <c:pt idx="16680" formatCode="#,##0.0">
                  <c:v>10785.7793761455</c:v>
                </c:pt>
                <c:pt idx="16681" formatCode="#,##0.0">
                  <c:v>9540.8125662948896</c:v>
                </c:pt>
                <c:pt idx="16682" formatCode="#,##0.0">
                  <c:v>16265.602240193901</c:v>
                </c:pt>
                <c:pt idx="16683" formatCode="#,##0.0">
                  <c:v>9319.9313593631596</c:v>
                </c:pt>
                <c:pt idx="16684" formatCode="#,##0.0">
                  <c:v>11036.0293709174</c:v>
                </c:pt>
                <c:pt idx="16685" formatCode="#,##0.0">
                  <c:v>10495.8816233122</c:v>
                </c:pt>
                <c:pt idx="16686" formatCode="#,##0.0">
                  <c:v>9948.1752493536806</c:v>
                </c:pt>
                <c:pt idx="16687" formatCode="#,##0.0">
                  <c:v>9897.7101729238093</c:v>
                </c:pt>
                <c:pt idx="16688" formatCode="#,##0.0">
                  <c:v>14368.120680050901</c:v>
                </c:pt>
                <c:pt idx="16689" formatCode="#,##0.0">
                  <c:v>8847.5043002700495</c:v>
                </c:pt>
                <c:pt idx="16690" formatCode="#,##0.0">
                  <c:v>9593.8803246516909</c:v>
                </c:pt>
                <c:pt idx="16691" formatCode="#,##0.0">
                  <c:v>10012.666763277501</c:v>
                </c:pt>
                <c:pt idx="16692" formatCode="#,##0.0">
                  <c:v>15055.926034145999</c:v>
                </c:pt>
                <c:pt idx="16693" formatCode="#,##0.0">
                  <c:v>10021.6820266588</c:v>
                </c:pt>
                <c:pt idx="16694" formatCode="#,##0.0">
                  <c:v>14552.4480716772</c:v>
                </c:pt>
                <c:pt idx="16695" formatCode="#,##0.0">
                  <c:v>11039.638921043001</c:v>
                </c:pt>
                <c:pt idx="16696" formatCode="#,##0.0">
                  <c:v>9752.0628463821395</c:v>
                </c:pt>
                <c:pt idx="16697" formatCode="#,##0.0">
                  <c:v>10017.833471817899</c:v>
                </c:pt>
                <c:pt idx="16698" formatCode="#,##0.0">
                  <c:v>10844.9933054009</c:v>
                </c:pt>
                <c:pt idx="16699" formatCode="#,##0.0">
                  <c:v>8761.3197334398992</c:v>
                </c:pt>
                <c:pt idx="16700" formatCode="#,##0.0">
                  <c:v>11072.0944369892</c:v>
                </c:pt>
                <c:pt idx="16701" formatCode="#,##0.0">
                  <c:v>11949.807849020901</c:v>
                </c:pt>
                <c:pt idx="16702" formatCode="#,##0.0">
                  <c:v>10658.828191168999</c:v>
                </c:pt>
                <c:pt idx="16703" formatCode="#,##0.0">
                  <c:v>19693.8215026691</c:v>
                </c:pt>
                <c:pt idx="16704" formatCode="#,##0.0">
                  <c:v>8971.3436655589394</c:v>
                </c:pt>
                <c:pt idx="16705" formatCode="#,##0.0">
                  <c:v>10977.569511805101</c:v>
                </c:pt>
                <c:pt idx="16706" formatCode="#,##0.0">
                  <c:v>13801.6541349214</c:v>
                </c:pt>
                <c:pt idx="16707" formatCode="#,##0.0">
                  <c:v>9615.5747291896005</c:v>
                </c:pt>
                <c:pt idx="16708" formatCode="#,##0.0">
                  <c:v>11134.912496052601</c:v>
                </c:pt>
                <c:pt idx="16709" formatCode="#,##0.0">
                  <c:v>11003.297844681299</c:v>
                </c:pt>
                <c:pt idx="16710" formatCode="#,##0.0">
                  <c:v>12599.8236632347</c:v>
                </c:pt>
                <c:pt idx="16711" formatCode="#,##0.0">
                  <c:v>9741.6445065715907</c:v>
                </c:pt>
                <c:pt idx="16712" formatCode="#,##0.0">
                  <c:v>10492.4608902401</c:v>
                </c:pt>
                <c:pt idx="16713" formatCode="#,##0.0">
                  <c:v>11321.349561651599</c:v>
                </c:pt>
                <c:pt idx="16714" formatCode="#,##0.0">
                  <c:v>8755.2769032379802</c:v>
                </c:pt>
                <c:pt idx="16715" formatCode="#,##0.0">
                  <c:v>10436.478240554099</c:v>
                </c:pt>
                <c:pt idx="16716" formatCode="#,##0.0">
                  <c:v>13870.580744688599</c:v>
                </c:pt>
                <c:pt idx="16717" formatCode="#,##0.0">
                  <c:v>10219.6482558384</c:v>
                </c:pt>
                <c:pt idx="16718" formatCode="#,##0.0">
                  <c:v>15377.087180930401</c:v>
                </c:pt>
                <c:pt idx="16719" formatCode="#,##0.0">
                  <c:v>9670.3002042818098</c:v>
                </c:pt>
                <c:pt idx="16720" formatCode="#,##0.0">
                  <c:v>12379.8515880632</c:v>
                </c:pt>
                <c:pt idx="16721" formatCode="#,##0.0">
                  <c:v>13568.6169546168</c:v>
                </c:pt>
                <c:pt idx="16722" formatCode="#,##0.0">
                  <c:v>11057.0011050785</c:v>
                </c:pt>
                <c:pt idx="16723" formatCode="#,##0.0">
                  <c:v>9589.9805539096706</c:v>
                </c:pt>
                <c:pt idx="16724" formatCode="#,##0.0">
                  <c:v>15559.0331169868</c:v>
                </c:pt>
                <c:pt idx="16725" formatCode="#,##0.0">
                  <c:v>8908.6200879337302</c:v>
                </c:pt>
                <c:pt idx="16726" formatCode="#,##0.0">
                  <c:v>9816.1253816932094</c:v>
                </c:pt>
                <c:pt idx="16727" formatCode="#,##0.0">
                  <c:v>9322.95921140069</c:v>
                </c:pt>
                <c:pt idx="16728" formatCode="#,##0.0">
                  <c:v>9593.9409658916793</c:v>
                </c:pt>
                <c:pt idx="16729" formatCode="#,##0.0">
                  <c:v>8926.9039079922404</c:v>
                </c:pt>
                <c:pt idx="16730" formatCode="#,##0.0">
                  <c:v>12878.1272258226</c:v>
                </c:pt>
                <c:pt idx="16731" formatCode="#,##0.0">
                  <c:v>9821.0098539727096</c:v>
                </c:pt>
                <c:pt idx="16732" formatCode="#,##0.0">
                  <c:v>9244.3067942317903</c:v>
                </c:pt>
                <c:pt idx="16733" formatCode="#,##0.0">
                  <c:v>19618.984321623298</c:v>
                </c:pt>
                <c:pt idx="16734" formatCode="#,##0.0">
                  <c:v>9074.8611528125002</c:v>
                </c:pt>
                <c:pt idx="16735" formatCode="#,##0.0">
                  <c:v>10105.199149271901</c:v>
                </c:pt>
                <c:pt idx="16736" formatCode="#,##0.0">
                  <c:v>11559.543898591999</c:v>
                </c:pt>
                <c:pt idx="16737" formatCode="#,##0.0">
                  <c:v>10815.245783013101</c:v>
                </c:pt>
                <c:pt idx="16738" formatCode="#,##0.0">
                  <c:v>13439.2908543052</c:v>
                </c:pt>
                <c:pt idx="16739" formatCode="#,##0.0">
                  <c:v>17949.7891846565</c:v>
                </c:pt>
                <c:pt idx="16740" formatCode="#,##0.0">
                  <c:v>10309.7184043746</c:v>
                </c:pt>
                <c:pt idx="16741" formatCode="#,##0.0">
                  <c:v>12674.4464525371</c:v>
                </c:pt>
                <c:pt idx="16742" formatCode="#,##0.0">
                  <c:v>10319.650507258901</c:v>
                </c:pt>
                <c:pt idx="16743" formatCode="#,##0.0">
                  <c:v>8770.1080907701908</c:v>
                </c:pt>
                <c:pt idx="16744" formatCode="#,##0.0">
                  <c:v>19745.237499014998</c:v>
                </c:pt>
                <c:pt idx="16745" formatCode="#,##0.0">
                  <c:v>10705.062740510701</c:v>
                </c:pt>
                <c:pt idx="16746" formatCode="#,##0.0">
                  <c:v>10348.106468647</c:v>
                </c:pt>
                <c:pt idx="16747" formatCode="#,##0.0">
                  <c:v>8824.6761657023908</c:v>
                </c:pt>
                <c:pt idx="16748" formatCode="#,##0.0">
                  <c:v>12058.3663230327</c:v>
                </c:pt>
                <c:pt idx="16749" formatCode="#,##0.0">
                  <c:v>9458.0608264958391</c:v>
                </c:pt>
                <c:pt idx="16750" formatCode="#,##0.0">
                  <c:v>10203.263508309399</c:v>
                </c:pt>
                <c:pt idx="16751" formatCode="#,##0.0">
                  <c:v>9509.0293837757308</c:v>
                </c:pt>
                <c:pt idx="16752" formatCode="#,##0.0">
                  <c:v>9739.1976459310699</c:v>
                </c:pt>
                <c:pt idx="16753" formatCode="#,##0.0">
                  <c:v>13243.759751605299</c:v>
                </c:pt>
                <c:pt idx="16754" formatCode="#,##0.0">
                  <c:v>9747.4413294279293</c:v>
                </c:pt>
                <c:pt idx="16755" formatCode="#,##0.0">
                  <c:v>11038.3499487394</c:v>
                </c:pt>
                <c:pt idx="16756" formatCode="#,##0.0">
                  <c:v>12890.5458225369</c:v>
                </c:pt>
                <c:pt idx="16757" formatCode="#,##0.0">
                  <c:v>8955.0881467212894</c:v>
                </c:pt>
                <c:pt idx="16758" formatCode="#,##0.0">
                  <c:v>8693.8291168704109</c:v>
                </c:pt>
                <c:pt idx="16759" formatCode="#,##0.0">
                  <c:v>10038.8608242024</c:v>
                </c:pt>
                <c:pt idx="16760" formatCode="#,##0.0">
                  <c:v>12044.965234421899</c:v>
                </c:pt>
                <c:pt idx="16761" formatCode="#,##0.0">
                  <c:v>9740.1185986461296</c:v>
                </c:pt>
                <c:pt idx="16762" formatCode="#,##0.0">
                  <c:v>8850.0361331666409</c:v>
                </c:pt>
                <c:pt idx="16763" formatCode="#,##0.0">
                  <c:v>9573.8120700634609</c:v>
                </c:pt>
                <c:pt idx="16764" formatCode="#,##0.0">
                  <c:v>10814.760532833099</c:v>
                </c:pt>
                <c:pt idx="16765" formatCode="#,##0.0">
                  <c:v>9476.9913987107993</c:v>
                </c:pt>
                <c:pt idx="16766" formatCode="#,##0.0">
                  <c:v>9736.7998611450002</c:v>
                </c:pt>
                <c:pt idx="16767" formatCode="#,##0.0">
                  <c:v>9336.9145990079505</c:v>
                </c:pt>
                <c:pt idx="16768" formatCode="#,##0.0">
                  <c:v>12063.1448233135</c:v>
                </c:pt>
                <c:pt idx="16769" formatCode="#,##0.0">
                  <c:v>10882.7221005837</c:v>
                </c:pt>
                <c:pt idx="16770" formatCode="#,##0.0">
                  <c:v>10476.2242047862</c:v>
                </c:pt>
                <c:pt idx="16771" formatCode="#,##0.0">
                  <c:v>9701.4162682848892</c:v>
                </c:pt>
                <c:pt idx="16772" formatCode="#,##0.0">
                  <c:v>11586.6718060033</c:v>
                </c:pt>
                <c:pt idx="16773" formatCode="#,##0.0">
                  <c:v>10174.1616077828</c:v>
                </c:pt>
                <c:pt idx="16774" formatCode="#,##0.0">
                  <c:v>14633.301942305599</c:v>
                </c:pt>
                <c:pt idx="16775" formatCode="#,##0.0">
                  <c:v>10633.078831615599</c:v>
                </c:pt>
                <c:pt idx="16776" formatCode="#,##0.0">
                  <c:v>15967.2709603159</c:v>
                </c:pt>
                <c:pt idx="16777" formatCode="#,##0.0">
                  <c:v>18311.453913864701</c:v>
                </c:pt>
                <c:pt idx="16778" formatCode="#,##0.0">
                  <c:v>17478.204160499001</c:v>
                </c:pt>
                <c:pt idx="16779" formatCode="#,##0.0">
                  <c:v>9971.5073696214095</c:v>
                </c:pt>
                <c:pt idx="16780" formatCode="#,##0.0">
                  <c:v>18660.982797703498</c:v>
                </c:pt>
                <c:pt idx="16781" formatCode="#,##0.0">
                  <c:v>9790.4639100513104</c:v>
                </c:pt>
                <c:pt idx="16782" formatCode="#,##0.0">
                  <c:v>9580.4345805461799</c:v>
                </c:pt>
                <c:pt idx="16783" formatCode="#,##0.0">
                  <c:v>10612.9056777119</c:v>
                </c:pt>
                <c:pt idx="16784" formatCode="#,##0.0">
                  <c:v>9900.7978754105698</c:v>
                </c:pt>
                <c:pt idx="16785" formatCode="#,##0.0">
                  <c:v>14457.613274379401</c:v>
                </c:pt>
                <c:pt idx="16786" formatCode="#,##0.0">
                  <c:v>9546.0394164901409</c:v>
                </c:pt>
                <c:pt idx="16787" formatCode="#,##0.0">
                  <c:v>10515.7798453371</c:v>
                </c:pt>
                <c:pt idx="16788" formatCode="#,##0.0">
                  <c:v>11067.299929237999</c:v>
                </c:pt>
                <c:pt idx="16789" formatCode="#,##0.0">
                  <c:v>11753.8423202345</c:v>
                </c:pt>
                <c:pt idx="16790" formatCode="#,##0.0">
                  <c:v>8779.6677272136494</c:v>
                </c:pt>
                <c:pt idx="16791" formatCode="#,##0.0">
                  <c:v>19484.1220140306</c:v>
                </c:pt>
                <c:pt idx="16792" formatCode="#,##0.0">
                  <c:v>9395.3262628453303</c:v>
                </c:pt>
                <c:pt idx="16793" formatCode="#,##0.0">
                  <c:v>9541.4249387019008</c:v>
                </c:pt>
                <c:pt idx="16794" formatCode="#,##0.0">
                  <c:v>9576.04469618658</c:v>
                </c:pt>
                <c:pt idx="16795" formatCode="#,##0.0">
                  <c:v>8822.6124065372496</c:v>
                </c:pt>
                <c:pt idx="16796" formatCode="#,##0.0">
                  <c:v>16242.236914348799</c:v>
                </c:pt>
                <c:pt idx="16797" formatCode="#,##0.0">
                  <c:v>9676.7997127229901</c:v>
                </c:pt>
                <c:pt idx="16798" formatCode="#,##0.0">
                  <c:v>13729.667397253699</c:v>
                </c:pt>
                <c:pt idx="16799" formatCode="#,##0.0">
                  <c:v>21294.578932993201</c:v>
                </c:pt>
                <c:pt idx="16800" formatCode="#,##0.0">
                  <c:v>10428.4910954272</c:v>
                </c:pt>
                <c:pt idx="16801" formatCode="#,##0.0">
                  <c:v>19777.619227893701</c:v>
                </c:pt>
                <c:pt idx="16802" formatCode="#,##0.0">
                  <c:v>10561.3237435888</c:v>
                </c:pt>
                <c:pt idx="16803" formatCode="#,##0.0">
                  <c:v>9793.8797149769907</c:v>
                </c:pt>
                <c:pt idx="16804" formatCode="#,##0.0">
                  <c:v>11450.5395451232</c:v>
                </c:pt>
                <c:pt idx="16805" formatCode="#,##0.0">
                  <c:v>10095.1469389297</c:v>
                </c:pt>
                <c:pt idx="16806" formatCode="#,##0.0">
                  <c:v>9272.6811129882608</c:v>
                </c:pt>
                <c:pt idx="16807" formatCode="#,##0.0">
                  <c:v>13132.4662653541</c:v>
                </c:pt>
                <c:pt idx="16808" formatCode="#,##0.0">
                  <c:v>15601.954430587601</c:v>
                </c:pt>
                <c:pt idx="16809" formatCode="#,##0.0">
                  <c:v>13453.6495703317</c:v>
                </c:pt>
                <c:pt idx="16810" formatCode="#,##0.0">
                  <c:v>10942.196065195199</c:v>
                </c:pt>
                <c:pt idx="16811" formatCode="#,##0.0">
                  <c:v>18214.900489657499</c:v>
                </c:pt>
                <c:pt idx="16812" formatCode="#,##0.0">
                  <c:v>15866.7416357979</c:v>
                </c:pt>
                <c:pt idx="16813" formatCode="#,##0.0">
                  <c:v>19025.426901484399</c:v>
                </c:pt>
                <c:pt idx="16814" formatCode="#,##0.0">
                  <c:v>16580.0871245421</c:v>
                </c:pt>
                <c:pt idx="16815" formatCode="#,##0.0">
                  <c:v>8860.6831591814698</c:v>
                </c:pt>
                <c:pt idx="16816" formatCode="#,##0.0">
                  <c:v>10942.051015274101</c:v>
                </c:pt>
                <c:pt idx="16817" formatCode="#,##0.0">
                  <c:v>9888.9773526020399</c:v>
                </c:pt>
                <c:pt idx="16818" formatCode="#,##0.0">
                  <c:v>11341.6459654056</c:v>
                </c:pt>
                <c:pt idx="16819" formatCode="#,##0.0">
                  <c:v>9915.4124541887595</c:v>
                </c:pt>
                <c:pt idx="16820" formatCode="#,##0.0">
                  <c:v>8952.0594118565205</c:v>
                </c:pt>
                <c:pt idx="16821" formatCode="#,##0.0">
                  <c:v>9397.47906418194</c:v>
                </c:pt>
                <c:pt idx="16822" formatCode="#,##0.0">
                  <c:v>9905.6681539157507</c:v>
                </c:pt>
                <c:pt idx="16823" formatCode="#,##0.0">
                  <c:v>8921.2316173686104</c:v>
                </c:pt>
                <c:pt idx="16824" formatCode="#,##0.0">
                  <c:v>10092.3740542121</c:v>
                </c:pt>
                <c:pt idx="16825" formatCode="#,##0.0">
                  <c:v>13443.958061576401</c:v>
                </c:pt>
                <c:pt idx="16826" formatCode="#,##0.0">
                  <c:v>13936.0623219196</c:v>
                </c:pt>
                <c:pt idx="16827" formatCode="#,##0.0">
                  <c:v>13752.082016562499</c:v>
                </c:pt>
                <c:pt idx="16828" formatCode="#,##0.0">
                  <c:v>13913.451407316899</c:v>
                </c:pt>
                <c:pt idx="16829" formatCode="#,##0.0">
                  <c:v>9716.9816488379092</c:v>
                </c:pt>
                <c:pt idx="16830" formatCode="#,##0.0">
                  <c:v>9698.4655802150592</c:v>
                </c:pt>
                <c:pt idx="16831" formatCode="#,##0.0">
                  <c:v>9539.0825846643802</c:v>
                </c:pt>
                <c:pt idx="16832" formatCode="#,##0.0">
                  <c:v>10252.8150693644</c:v>
                </c:pt>
                <c:pt idx="16833" formatCode="#,##0.0">
                  <c:v>12677.214456997601</c:v>
                </c:pt>
                <c:pt idx="16834" formatCode="#,##0.0">
                  <c:v>9347.1369593142899</c:v>
                </c:pt>
                <c:pt idx="16835" formatCode="#,##0.0">
                  <c:v>10162.699912940399</c:v>
                </c:pt>
                <c:pt idx="16836" formatCode="#,##0.0">
                  <c:v>9447.7891435885304</c:v>
                </c:pt>
                <c:pt idx="16837" formatCode="#,##0.0">
                  <c:v>10307.3709017781</c:v>
                </c:pt>
                <c:pt idx="16838" formatCode="#,##0.0">
                  <c:v>10118.3562908843</c:v>
                </c:pt>
                <c:pt idx="16839" formatCode="#,##0.0">
                  <c:v>13463.1673381071</c:v>
                </c:pt>
                <c:pt idx="16840" formatCode="#,##0.0">
                  <c:v>9746.7811002797007</c:v>
                </c:pt>
                <c:pt idx="16841" formatCode="#,##0.0">
                  <c:v>9412.1940886680295</c:v>
                </c:pt>
                <c:pt idx="16842" formatCode="#,##0.0">
                  <c:v>10643.7344248217</c:v>
                </c:pt>
                <c:pt idx="16843" formatCode="#,##0.0">
                  <c:v>11812.1366264475</c:v>
                </c:pt>
                <c:pt idx="16844" formatCode="#,##0.0">
                  <c:v>8790.9711949598204</c:v>
                </c:pt>
                <c:pt idx="16845" formatCode="#,##0.0">
                  <c:v>9630.2859424164508</c:v>
                </c:pt>
                <c:pt idx="16846" formatCode="#,##0.0">
                  <c:v>11654.652868252801</c:v>
                </c:pt>
                <c:pt idx="16847" formatCode="#,##0.0">
                  <c:v>10470.4278339638</c:v>
                </c:pt>
                <c:pt idx="16848" formatCode="#,##0.0">
                  <c:v>13400.222933069999</c:v>
                </c:pt>
                <c:pt idx="16849" formatCode="#,##0.0">
                  <c:v>9191.3943063486495</c:v>
                </c:pt>
                <c:pt idx="16850" formatCode="#,##0.0">
                  <c:v>11169.9959857146</c:v>
                </c:pt>
                <c:pt idx="16851" formatCode="#,##0.0">
                  <c:v>9113.2329446100503</c:v>
                </c:pt>
                <c:pt idx="16852" formatCode="#,##0.0">
                  <c:v>11472.8935526192</c:v>
                </c:pt>
                <c:pt idx="16853" formatCode="#,##0.0">
                  <c:v>10032.1560075042</c:v>
                </c:pt>
                <c:pt idx="16854" formatCode="#,##0.0">
                  <c:v>8748.3096412805407</c:v>
                </c:pt>
                <c:pt idx="16855" formatCode="#,##0.0">
                  <c:v>9735.8469628124894</c:v>
                </c:pt>
                <c:pt idx="16856" formatCode="#,##0.0">
                  <c:v>9621.5944213365401</c:v>
                </c:pt>
                <c:pt idx="16857" formatCode="#,##0.0">
                  <c:v>10830.123555578401</c:v>
                </c:pt>
                <c:pt idx="16858" formatCode="#,##0.0">
                  <c:v>8730.4770024923291</c:v>
                </c:pt>
                <c:pt idx="16859" formatCode="#,##0.0">
                  <c:v>9476.2264043500909</c:v>
                </c:pt>
                <c:pt idx="16860" formatCode="#,##0.0">
                  <c:v>8839.5457329199107</c:v>
                </c:pt>
                <c:pt idx="16861" formatCode="#,##0.0">
                  <c:v>9390.3274384220094</c:v>
                </c:pt>
                <c:pt idx="16862" formatCode="#,##0.0">
                  <c:v>10268.240469628699</c:v>
                </c:pt>
                <c:pt idx="16863" formatCode="#,##0.0">
                  <c:v>10781.7419572991</c:v>
                </c:pt>
                <c:pt idx="16864" formatCode="#,##0.0">
                  <c:v>11072.5084824859</c:v>
                </c:pt>
                <c:pt idx="16865" formatCode="#,##0.0">
                  <c:v>15659.4344729111</c:v>
                </c:pt>
                <c:pt idx="16866" formatCode="#,##0.0">
                  <c:v>10030.2515007579</c:v>
                </c:pt>
                <c:pt idx="16867" formatCode="#,##0.0">
                  <c:v>10768.593217592599</c:v>
                </c:pt>
                <c:pt idx="16868" formatCode="#,##0.0">
                  <c:v>12052.886908578699</c:v>
                </c:pt>
                <c:pt idx="16869" formatCode="#,##0.0">
                  <c:v>9310.31073866308</c:v>
                </c:pt>
                <c:pt idx="16870" formatCode="#,##0.0">
                  <c:v>9032.6977636086194</c:v>
                </c:pt>
                <c:pt idx="16871" formatCode="#,##0.0">
                  <c:v>22041.465389959201</c:v>
                </c:pt>
                <c:pt idx="16872" formatCode="#,##0.0">
                  <c:v>11505.7462526408</c:v>
                </c:pt>
                <c:pt idx="16873" formatCode="#,##0.0">
                  <c:v>9014.87746360458</c:v>
                </c:pt>
                <c:pt idx="16874" formatCode="#,##0.0">
                  <c:v>12651.222078115199</c:v>
                </c:pt>
                <c:pt idx="16875" formatCode="#,##0.0">
                  <c:v>10610.5513861205</c:v>
                </c:pt>
                <c:pt idx="16876" formatCode="#,##0.0">
                  <c:v>20032.417940267002</c:v>
                </c:pt>
                <c:pt idx="16877" formatCode="#,##0.0">
                  <c:v>9201.7071478105499</c:v>
                </c:pt>
                <c:pt idx="16878" formatCode="#,##0.0">
                  <c:v>11017.642305719701</c:v>
                </c:pt>
                <c:pt idx="16879" formatCode="#,##0.0">
                  <c:v>9259.1115076909991</c:v>
                </c:pt>
                <c:pt idx="16880" formatCode="#,##0.0">
                  <c:v>10280.0118174851</c:v>
                </c:pt>
                <c:pt idx="16881" formatCode="#,##0.0">
                  <c:v>14153.302124313999</c:v>
                </c:pt>
                <c:pt idx="16882" formatCode="#,##0.0">
                  <c:v>9905.1602247739793</c:v>
                </c:pt>
                <c:pt idx="16883" formatCode="#,##0.0">
                  <c:v>8945.2588353036408</c:v>
                </c:pt>
                <c:pt idx="16884" formatCode="#,##0.0">
                  <c:v>8725.1225335522704</c:v>
                </c:pt>
                <c:pt idx="16885" formatCode="#,##0.0">
                  <c:v>10492.0645939471</c:v>
                </c:pt>
                <c:pt idx="16886" formatCode="#,##0.0">
                  <c:v>10610.5486480869</c:v>
                </c:pt>
                <c:pt idx="16887" formatCode="#,##0.0">
                  <c:v>9648.3878754421694</c:v>
                </c:pt>
                <c:pt idx="16888" formatCode="#,##0.0">
                  <c:v>11878.257775693701</c:v>
                </c:pt>
                <c:pt idx="16889" formatCode="#,##0.0">
                  <c:v>14113.707809241299</c:v>
                </c:pt>
                <c:pt idx="16890" formatCode="#,##0.0">
                  <c:v>13169.280416101399</c:v>
                </c:pt>
                <c:pt idx="16891" formatCode="#,##0.0">
                  <c:v>9408.0795133244101</c:v>
                </c:pt>
                <c:pt idx="16892" formatCode="#,##0.0">
                  <c:v>10278.325177311401</c:v>
                </c:pt>
                <c:pt idx="16893" formatCode="#,##0.0">
                  <c:v>8912.4719251235492</c:v>
                </c:pt>
                <c:pt idx="16894" formatCode="#,##0.0">
                  <c:v>10894.270259011901</c:v>
                </c:pt>
                <c:pt idx="16895" formatCode="#,##0.0">
                  <c:v>11142.5953754326</c:v>
                </c:pt>
                <c:pt idx="16896" formatCode="#,##0.0">
                  <c:v>18361.2629151418</c:v>
                </c:pt>
                <c:pt idx="16897" formatCode="#,##0.0">
                  <c:v>11946.446456771801</c:v>
                </c:pt>
                <c:pt idx="16898" formatCode="#,##0.0">
                  <c:v>12430.6342567018</c:v>
                </c:pt>
                <c:pt idx="16899" formatCode="#,##0.0">
                  <c:v>12049.7777168251</c:v>
                </c:pt>
                <c:pt idx="16900" formatCode="#,##0.0">
                  <c:v>12556.208298044099</c:v>
                </c:pt>
                <c:pt idx="16901" formatCode="#,##0.0">
                  <c:v>10632.297237047</c:v>
                </c:pt>
                <c:pt idx="16902" formatCode="#,##0.0">
                  <c:v>13921.687418650001</c:v>
                </c:pt>
                <c:pt idx="16903" formatCode="#,##0.0">
                  <c:v>11207.797104753399</c:v>
                </c:pt>
                <c:pt idx="16904" formatCode="#,##0.0">
                  <c:v>11663.493156672201</c:v>
                </c:pt>
                <c:pt idx="16905" formatCode="#,##0.0">
                  <c:v>12425.853540633199</c:v>
                </c:pt>
                <c:pt idx="16906" formatCode="#,##0.0">
                  <c:v>11357.688181665701</c:v>
                </c:pt>
                <c:pt idx="16907" formatCode="#,##0.0">
                  <c:v>11604.0311424886</c:v>
                </c:pt>
                <c:pt idx="16908" formatCode="#,##0.0">
                  <c:v>15516.6647860381</c:v>
                </c:pt>
                <c:pt idx="16909" formatCode="#,##0.0">
                  <c:v>12202.3848876994</c:v>
                </c:pt>
                <c:pt idx="16910" formatCode="#,##0.0">
                  <c:v>15813.1171208981</c:v>
                </c:pt>
                <c:pt idx="16911" formatCode="#,##0.0">
                  <c:v>13394.1724686458</c:v>
                </c:pt>
                <c:pt idx="16912" formatCode="#,##0.0">
                  <c:v>22960.020219594298</c:v>
                </c:pt>
                <c:pt idx="16913" formatCode="#,##0.0">
                  <c:v>9274.7830127693705</c:v>
                </c:pt>
                <c:pt idx="16914" formatCode="#,##0.0">
                  <c:v>9353.0715516952696</c:v>
                </c:pt>
                <c:pt idx="16915" formatCode="#,##0.0">
                  <c:v>8750.1935698729794</c:v>
                </c:pt>
                <c:pt idx="16916" formatCode="#,##0.0">
                  <c:v>22046.4872913855</c:v>
                </c:pt>
                <c:pt idx="16917" formatCode="#,##0.0">
                  <c:v>17201.4650694214</c:v>
                </c:pt>
                <c:pt idx="16918" formatCode="#,##0.0">
                  <c:v>11929.0449229844</c:v>
                </c:pt>
                <c:pt idx="16919" formatCode="#,##0.0">
                  <c:v>12718.892071881201</c:v>
                </c:pt>
                <c:pt idx="16920" formatCode="#,##0.0">
                  <c:v>10124.992603122701</c:v>
                </c:pt>
                <c:pt idx="16921" formatCode="#,##0.0">
                  <c:v>9753.5548321061997</c:v>
                </c:pt>
                <c:pt idx="16922" formatCode="#,##0.0">
                  <c:v>10001.105902970699</c:v>
                </c:pt>
                <c:pt idx="16923" formatCode="#,##0.0">
                  <c:v>13047.4801554521</c:v>
                </c:pt>
                <c:pt idx="16924" formatCode="#,##0.0">
                  <c:v>9651.5484867244304</c:v>
                </c:pt>
                <c:pt idx="16925" formatCode="#,##0.0">
                  <c:v>9253.1079580171699</c:v>
                </c:pt>
                <c:pt idx="16926" formatCode="#,##0.0">
                  <c:v>9469.4715547188807</c:v>
                </c:pt>
                <c:pt idx="16927" formatCode="#,##0.0">
                  <c:v>10549.6241752197</c:v>
                </c:pt>
                <c:pt idx="16928" formatCode="#,##0.0">
                  <c:v>9151.2541168388507</c:v>
                </c:pt>
                <c:pt idx="16929" formatCode="#,##0.0">
                  <c:v>15351.6371494749</c:v>
                </c:pt>
                <c:pt idx="16930" formatCode="#,##0.0">
                  <c:v>11414.332480380501</c:v>
                </c:pt>
                <c:pt idx="16931" formatCode="#,##0.0">
                  <c:v>19249.1905978822</c:v>
                </c:pt>
                <c:pt idx="16932" formatCode="#,##0.0">
                  <c:v>10104.7869239025</c:v>
                </c:pt>
                <c:pt idx="16933" formatCode="#,##0.0">
                  <c:v>9698.9135871183207</c:v>
                </c:pt>
                <c:pt idx="16934" formatCode="#,##0.0">
                  <c:v>14704.6560942997</c:v>
                </c:pt>
                <c:pt idx="16935" formatCode="#,##0.0">
                  <c:v>12384.414270106799</c:v>
                </c:pt>
                <c:pt idx="16936" formatCode="#,##0.0">
                  <c:v>12442.0748956509</c:v>
                </c:pt>
                <c:pt idx="16937" formatCode="#,##0.0">
                  <c:v>10260.829967039401</c:v>
                </c:pt>
                <c:pt idx="16938" formatCode="#,##0.0">
                  <c:v>11859.5871458931</c:v>
                </c:pt>
                <c:pt idx="16939" formatCode="#,##0.0">
                  <c:v>8803.5333603831205</c:v>
                </c:pt>
                <c:pt idx="16940" formatCode="#,##0.0">
                  <c:v>10594.601606946</c:v>
                </c:pt>
                <c:pt idx="16941" formatCode="#,##0.0">
                  <c:v>15062.6563181044</c:v>
                </c:pt>
                <c:pt idx="16942" formatCode="#,##0.0">
                  <c:v>11711.043671755901</c:v>
                </c:pt>
                <c:pt idx="16943" formatCode="#,##0.0">
                  <c:v>12168.9378770775</c:v>
                </c:pt>
                <c:pt idx="16944" formatCode="#,##0.0">
                  <c:v>11842.729466086999</c:v>
                </c:pt>
                <c:pt idx="16945" formatCode="#,##0.0">
                  <c:v>10793.473399258901</c:v>
                </c:pt>
                <c:pt idx="16946" formatCode="#,##0.0">
                  <c:v>12912.937686452</c:v>
                </c:pt>
                <c:pt idx="16947" formatCode="#,##0.0">
                  <c:v>9451.8372021613795</c:v>
                </c:pt>
                <c:pt idx="16948" formatCode="#,##0.0">
                  <c:v>10474.9637333098</c:v>
                </c:pt>
                <c:pt idx="16949" formatCode="#,##0.0">
                  <c:v>9971.9732530304609</c:v>
                </c:pt>
                <c:pt idx="16950" formatCode="#,##0.0">
                  <c:v>9603.3346722998904</c:v>
                </c:pt>
                <c:pt idx="16951" formatCode="#,##0.0">
                  <c:v>14566.162622108901</c:v>
                </c:pt>
                <c:pt idx="16952" formatCode="#,##0.0">
                  <c:v>10715.931164371201</c:v>
                </c:pt>
                <c:pt idx="16953" formatCode="#,##0.0">
                  <c:v>13550.7008696878</c:v>
                </c:pt>
                <c:pt idx="16954" formatCode="#,##0.0">
                  <c:v>9384.9811139002395</c:v>
                </c:pt>
                <c:pt idx="16955" formatCode="#,##0.0">
                  <c:v>9420.9207157976398</c:v>
                </c:pt>
                <c:pt idx="16956" formatCode="#,##0.0">
                  <c:v>9484.4082726789402</c:v>
                </c:pt>
                <c:pt idx="16957" formatCode="#,##0.0">
                  <c:v>9364.4059401426202</c:v>
                </c:pt>
                <c:pt idx="16958" formatCode="#,##0.0">
                  <c:v>10303.808733858799</c:v>
                </c:pt>
                <c:pt idx="16959" formatCode="#,##0.0">
                  <c:v>15259.592780365499</c:v>
                </c:pt>
                <c:pt idx="16960" formatCode="#,##0.0">
                  <c:v>12179.358010675</c:v>
                </c:pt>
                <c:pt idx="16961" formatCode="#,##0.0">
                  <c:v>8880.1384619015698</c:v>
                </c:pt>
                <c:pt idx="16962" formatCode="#,##0.0">
                  <c:v>8823.1959483774008</c:v>
                </c:pt>
                <c:pt idx="16963" formatCode="#,##0.0">
                  <c:v>11307.237889329799</c:v>
                </c:pt>
                <c:pt idx="16964" formatCode="#,##0.0">
                  <c:v>20673.823037731399</c:v>
                </c:pt>
                <c:pt idx="16965" formatCode="#,##0.0">
                  <c:v>11888.8308110705</c:v>
                </c:pt>
                <c:pt idx="16966" formatCode="#,##0.0">
                  <c:v>9253.7577590391302</c:v>
                </c:pt>
                <c:pt idx="16967" formatCode="#,##0.0">
                  <c:v>9846.9159452374406</c:v>
                </c:pt>
                <c:pt idx="16968" formatCode="#,##0.0">
                  <c:v>14442.9978023405</c:v>
                </c:pt>
                <c:pt idx="16969" formatCode="#,##0.0">
                  <c:v>16244.6583208844</c:v>
                </c:pt>
                <c:pt idx="16970" formatCode="#,##0.0">
                  <c:v>11444.067020816001</c:v>
                </c:pt>
                <c:pt idx="16971" formatCode="#,##0.0">
                  <c:v>9295.31697902829</c:v>
                </c:pt>
                <c:pt idx="16972" formatCode="#,##0.0">
                  <c:v>11521.6463711048</c:v>
                </c:pt>
                <c:pt idx="16973" formatCode="#,##0.0">
                  <c:v>17824.481900282601</c:v>
                </c:pt>
                <c:pt idx="16974" formatCode="#,##0.0">
                  <c:v>9909.2706155574997</c:v>
                </c:pt>
                <c:pt idx="16975" formatCode="#,##0.0">
                  <c:v>10163.7432133617</c:v>
                </c:pt>
                <c:pt idx="16976" formatCode="#,##0.0">
                  <c:v>15461.375428858501</c:v>
                </c:pt>
                <c:pt idx="16977" formatCode="#,##0.0">
                  <c:v>9235.1522935073808</c:v>
                </c:pt>
                <c:pt idx="16978" formatCode="#,##0.0">
                  <c:v>11580.9761447358</c:v>
                </c:pt>
                <c:pt idx="16979" formatCode="#,##0.0">
                  <c:v>8933.2833708220405</c:v>
                </c:pt>
                <c:pt idx="16980" formatCode="#,##0.0">
                  <c:v>8765.2187480932898</c:v>
                </c:pt>
                <c:pt idx="16981" formatCode="#,##0.0">
                  <c:v>9228.9887006652407</c:v>
                </c:pt>
                <c:pt idx="16982" formatCode="#,##0.0">
                  <c:v>9852.0536399377906</c:v>
                </c:pt>
                <c:pt idx="16983" formatCode="#,##0.0">
                  <c:v>10729.216205106801</c:v>
                </c:pt>
                <c:pt idx="16984" formatCode="#,##0.0">
                  <c:v>11110.766340747799</c:v>
                </c:pt>
                <c:pt idx="16985" formatCode="#,##0.0">
                  <c:v>9733.37721876666</c:v>
                </c:pt>
                <c:pt idx="16986" formatCode="#,##0.0">
                  <c:v>10461.1436815343</c:v>
                </c:pt>
                <c:pt idx="16987" formatCode="#,##0.0">
                  <c:v>9942.7706253484594</c:v>
                </c:pt>
                <c:pt idx="16988" formatCode="#,##0.0">
                  <c:v>13566.463888870599</c:v>
                </c:pt>
                <c:pt idx="16989" formatCode="#,##0.0">
                  <c:v>9828.8318766768207</c:v>
                </c:pt>
                <c:pt idx="16990" formatCode="#,##0.0">
                  <c:v>10319.947473546699</c:v>
                </c:pt>
                <c:pt idx="16991" formatCode="#,##0.0">
                  <c:v>8946.6231513144994</c:v>
                </c:pt>
                <c:pt idx="16992" formatCode="#,##0.0">
                  <c:v>9986.7753142443707</c:v>
                </c:pt>
                <c:pt idx="16993" formatCode="#,##0.0">
                  <c:v>16004.005159991701</c:v>
                </c:pt>
                <c:pt idx="16994" formatCode="#,##0.0">
                  <c:v>13396.5590198185</c:v>
                </c:pt>
                <c:pt idx="16995" formatCode="#,##0.0">
                  <c:v>17392.871623236999</c:v>
                </c:pt>
                <c:pt idx="16996" formatCode="#,##0.0">
                  <c:v>9939.5912177333594</c:v>
                </c:pt>
                <c:pt idx="16997" formatCode="#,##0.0">
                  <c:v>12864.613272647501</c:v>
                </c:pt>
                <c:pt idx="16998" formatCode="#,##0.0">
                  <c:v>9656.4238601159996</c:v>
                </c:pt>
                <c:pt idx="16999" formatCode="#,##0.0">
                  <c:v>9209.5794980561004</c:v>
                </c:pt>
                <c:pt idx="17000" formatCode="#,##0.0">
                  <c:v>10597.962507091899</c:v>
                </c:pt>
                <c:pt idx="17001" formatCode="#,##0.0">
                  <c:v>13720.303937844201</c:v>
                </c:pt>
                <c:pt idx="17002" formatCode="#,##0.0">
                  <c:v>10724.575837988799</c:v>
                </c:pt>
                <c:pt idx="17003" formatCode="#,##0.0">
                  <c:v>10114.9392899424</c:v>
                </c:pt>
                <c:pt idx="17004" formatCode="#,##0.0">
                  <c:v>9586.1475053808608</c:v>
                </c:pt>
                <c:pt idx="17005" formatCode="#,##0.0">
                  <c:v>13668.132008272099</c:v>
                </c:pt>
                <c:pt idx="17006" formatCode="#,##0.0">
                  <c:v>8837.2597717164899</c:v>
                </c:pt>
                <c:pt idx="17007" formatCode="#,##0.0">
                  <c:v>15341.4237556715</c:v>
                </c:pt>
                <c:pt idx="17008" formatCode="#,##0.0">
                  <c:v>18557.828866731299</c:v>
                </c:pt>
                <c:pt idx="17009" formatCode="#,##0.0">
                  <c:v>12192.107821494899</c:v>
                </c:pt>
                <c:pt idx="17010" formatCode="#,##0.0">
                  <c:v>9519.4225434764703</c:v>
                </c:pt>
                <c:pt idx="17011" formatCode="#,##0.0">
                  <c:v>10005.8007942367</c:v>
                </c:pt>
                <c:pt idx="17012" formatCode="#,##0.0">
                  <c:v>9800.4637271708507</c:v>
                </c:pt>
                <c:pt idx="17013" formatCode="#,##0.0">
                  <c:v>10061.843857395501</c:v>
                </c:pt>
                <c:pt idx="17014" formatCode="#,##0.0">
                  <c:v>9130.2653390391006</c:v>
                </c:pt>
                <c:pt idx="17015" formatCode="#,##0.0">
                  <c:v>8975.8655552986602</c:v>
                </c:pt>
                <c:pt idx="17016" formatCode="#,##0.0">
                  <c:v>10895.679091792899</c:v>
                </c:pt>
                <c:pt idx="17017" formatCode="#,##0.0">
                  <c:v>10154.1593470108</c:v>
                </c:pt>
                <c:pt idx="17018" formatCode="#,##0.0">
                  <c:v>10308.1462889873</c:v>
                </c:pt>
                <c:pt idx="17019" formatCode="#,##0.0">
                  <c:v>14414.6024903339</c:v>
                </c:pt>
                <c:pt idx="17020" formatCode="#,##0.0">
                  <c:v>17296.282509409801</c:v>
                </c:pt>
                <c:pt idx="17021" formatCode="#,##0.0">
                  <c:v>11177.4235897202</c:v>
                </c:pt>
                <c:pt idx="17022" formatCode="#,##0.0">
                  <c:v>9281.4646285304807</c:v>
                </c:pt>
                <c:pt idx="17023" formatCode="#,##0.0">
                  <c:v>9680.2847497623206</c:v>
                </c:pt>
                <c:pt idx="17024" formatCode="#,##0.0">
                  <c:v>11144.6278651673</c:v>
                </c:pt>
                <c:pt idx="17025" formatCode="#,##0.0">
                  <c:v>11743.664652179699</c:v>
                </c:pt>
                <c:pt idx="17026" formatCode="#,##0.0">
                  <c:v>11837.376518426399</c:v>
                </c:pt>
                <c:pt idx="17027" formatCode="#,##0.0">
                  <c:v>12399.4423426795</c:v>
                </c:pt>
                <c:pt idx="17028" formatCode="#,##0.0">
                  <c:v>8890.2072180903597</c:v>
                </c:pt>
                <c:pt idx="17029" formatCode="#,##0.0">
                  <c:v>11272.946438028001</c:v>
                </c:pt>
                <c:pt idx="17030" formatCode="#,##0.0">
                  <c:v>9774.6432450123903</c:v>
                </c:pt>
                <c:pt idx="17031" formatCode="#,##0.0">
                  <c:v>9399.5070570907392</c:v>
                </c:pt>
                <c:pt idx="17032" formatCode="#,##0.0">
                  <c:v>9476.3192538118892</c:v>
                </c:pt>
                <c:pt idx="17033" formatCode="#,##0.0">
                  <c:v>12601.748778229099</c:v>
                </c:pt>
                <c:pt idx="17034" formatCode="#,##0.0">
                  <c:v>14654.2318154124</c:v>
                </c:pt>
                <c:pt idx="17035" formatCode="#,##0.0">
                  <c:v>12781.8318636156</c:v>
                </c:pt>
                <c:pt idx="17036" formatCode="#,##0.0">
                  <c:v>12097.0058822106</c:v>
                </c:pt>
                <c:pt idx="17037" formatCode="#,##0.0">
                  <c:v>14356.822447156501</c:v>
                </c:pt>
                <c:pt idx="17038" formatCode="#,##0.0">
                  <c:v>8984.1971648224699</c:v>
                </c:pt>
                <c:pt idx="17039" formatCode="#,##0.0">
                  <c:v>12496.269426111299</c:v>
                </c:pt>
                <c:pt idx="17040" formatCode="#,##0.0">
                  <c:v>17770.665840298199</c:v>
                </c:pt>
                <c:pt idx="17041" formatCode="#,##0.0">
                  <c:v>11797.3622248019</c:v>
                </c:pt>
                <c:pt idx="17042" formatCode="#,##0.0">
                  <c:v>9778.8080320547997</c:v>
                </c:pt>
                <c:pt idx="17043" formatCode="#,##0.0">
                  <c:v>15385.5567020038</c:v>
                </c:pt>
                <c:pt idx="17044" formatCode="#,##0.0">
                  <c:v>11222.0965293343</c:v>
                </c:pt>
                <c:pt idx="17045" formatCode="#,##0.0">
                  <c:v>11447.1263625182</c:v>
                </c:pt>
                <c:pt idx="17046" formatCode="#,##0.0">
                  <c:v>15742.1991657982</c:v>
                </c:pt>
                <c:pt idx="17047" formatCode="#,##0.0">
                  <c:v>9692.7659898988295</c:v>
                </c:pt>
                <c:pt idx="17048" formatCode="#,##0.0">
                  <c:v>9128.97638282755</c:v>
                </c:pt>
                <c:pt idx="17049" formatCode="#,##0.0">
                  <c:v>14203.3197564983</c:v>
                </c:pt>
                <c:pt idx="17050" formatCode="#,##0.0">
                  <c:v>17273.909139045401</c:v>
                </c:pt>
                <c:pt idx="17051" formatCode="#,##0.0">
                  <c:v>10870.8356173762</c:v>
                </c:pt>
                <c:pt idx="17052" formatCode="#,##0.0">
                  <c:v>15721.882883583799</c:v>
                </c:pt>
                <c:pt idx="17053" formatCode="#,##0.0">
                  <c:v>10325.466361774799</c:v>
                </c:pt>
                <c:pt idx="17054" formatCode="#,##0.0">
                  <c:v>12255.321867405601</c:v>
                </c:pt>
                <c:pt idx="17055" formatCode="#,##0.0">
                  <c:v>12951.5079303119</c:v>
                </c:pt>
                <c:pt idx="17056" formatCode="#,##0.0">
                  <c:v>11763.929311939601</c:v>
                </c:pt>
                <c:pt idx="17057" formatCode="#,##0.0">
                  <c:v>12613.000515236399</c:v>
                </c:pt>
                <c:pt idx="17058" formatCode="#,##0.0">
                  <c:v>9495.1664169378491</c:v>
                </c:pt>
                <c:pt idx="17059" formatCode="#,##0.0">
                  <c:v>16059.562240630999</c:v>
                </c:pt>
                <c:pt idx="17060" formatCode="#,##0.0">
                  <c:v>10394.4258978823</c:v>
                </c:pt>
                <c:pt idx="17061" formatCode="#,##0.0">
                  <c:v>8945.0882341287706</c:v>
                </c:pt>
                <c:pt idx="17062" formatCode="#,##0.0">
                  <c:v>11799.9226594253</c:v>
                </c:pt>
                <c:pt idx="17063" formatCode="#,##0.0">
                  <c:v>8752.0560354914705</c:v>
                </c:pt>
                <c:pt idx="17064" formatCode="#,##0.0">
                  <c:v>16489.718879027099</c:v>
                </c:pt>
                <c:pt idx="17065" formatCode="#,##0.0">
                  <c:v>12375.6792872556</c:v>
                </c:pt>
                <c:pt idx="17066" formatCode="#,##0.0">
                  <c:v>11984.4269323474</c:v>
                </c:pt>
                <c:pt idx="17067" formatCode="#,##0.0">
                  <c:v>9702.4324682222395</c:v>
                </c:pt>
                <c:pt idx="17068" formatCode="#,##0.0">
                  <c:v>10555.0679333102</c:v>
                </c:pt>
                <c:pt idx="17069" formatCode="#,##0.0">
                  <c:v>15998.798537296399</c:v>
                </c:pt>
                <c:pt idx="17070" formatCode="#,##0.0">
                  <c:v>12826.815197845801</c:v>
                </c:pt>
                <c:pt idx="17071" formatCode="#,##0.0">
                  <c:v>9397.6686402722207</c:v>
                </c:pt>
                <c:pt idx="17072" formatCode="#,##0.0">
                  <c:v>10936.3085722577</c:v>
                </c:pt>
                <c:pt idx="17073" formatCode="#,##0.0">
                  <c:v>14040.442530677599</c:v>
                </c:pt>
                <c:pt idx="17074" formatCode="#,##0.0">
                  <c:v>9712.9506965661403</c:v>
                </c:pt>
                <c:pt idx="17075" formatCode="#,##0.0">
                  <c:v>9126.1775270109993</c:v>
                </c:pt>
                <c:pt idx="17076" formatCode="#,##0.0">
                  <c:v>8733.4884335752195</c:v>
                </c:pt>
                <c:pt idx="17077" formatCode="#,##0.0">
                  <c:v>8809.0253134524301</c:v>
                </c:pt>
                <c:pt idx="17078" formatCode="#,##0.0">
                  <c:v>12403.6115399713</c:v>
                </c:pt>
                <c:pt idx="17079" formatCode="#,##0.0">
                  <c:v>14477.2842606432</c:v>
                </c:pt>
                <c:pt idx="17080" formatCode="#,##0.0">
                  <c:v>14207.3878050117</c:v>
                </c:pt>
                <c:pt idx="17081" formatCode="#,##0.0">
                  <c:v>16852.3041463591</c:v>
                </c:pt>
                <c:pt idx="17082" formatCode="#,##0.0">
                  <c:v>9214.3856758692691</c:v>
                </c:pt>
                <c:pt idx="17083" formatCode="#,##0.0">
                  <c:v>9384.7756785859092</c:v>
                </c:pt>
                <c:pt idx="17084" formatCode="#,##0.0">
                  <c:v>10329.5454203556</c:v>
                </c:pt>
                <c:pt idx="17085" formatCode="#,##0.0">
                  <c:v>11059.865584941401</c:v>
                </c:pt>
                <c:pt idx="17086" formatCode="#,##0.0">
                  <c:v>13322.945382390601</c:v>
                </c:pt>
                <c:pt idx="17087" formatCode="#,##0.0">
                  <c:v>11359.552059101199</c:v>
                </c:pt>
                <c:pt idx="17088" formatCode="#,##0.0">
                  <c:v>9999.6909157975406</c:v>
                </c:pt>
                <c:pt idx="17089" formatCode="#,##0.0">
                  <c:v>11899.7195694893</c:v>
                </c:pt>
                <c:pt idx="17090" formatCode="#,##0.0">
                  <c:v>10199.1076544264</c:v>
                </c:pt>
                <c:pt idx="17091" formatCode="#,##0.0">
                  <c:v>12862.7543417866</c:v>
                </c:pt>
                <c:pt idx="17092" formatCode="#,##0.0">
                  <c:v>13877.2125125207</c:v>
                </c:pt>
                <c:pt idx="17093" formatCode="#,##0.0">
                  <c:v>9966.7644257032607</c:v>
                </c:pt>
                <c:pt idx="17094" formatCode="#,##0.0">
                  <c:v>13951.0616642922</c:v>
                </c:pt>
                <c:pt idx="17095" formatCode="#,##0.0">
                  <c:v>9284.7362321711207</c:v>
                </c:pt>
                <c:pt idx="17096" formatCode="#,##0.0">
                  <c:v>8888.28831510294</c:v>
                </c:pt>
                <c:pt idx="17097" formatCode="#,##0.0">
                  <c:v>11941.552559486299</c:v>
                </c:pt>
                <c:pt idx="17098" formatCode="#,##0.0">
                  <c:v>14809.3787171617</c:v>
                </c:pt>
                <c:pt idx="17099" formatCode="#,##0.0">
                  <c:v>13144.565381921901</c:v>
                </c:pt>
                <c:pt idx="17100" formatCode="#,##0.0">
                  <c:v>12958.6432009783</c:v>
                </c:pt>
                <c:pt idx="17101" formatCode="#,##0.0">
                  <c:v>13526.783000044001</c:v>
                </c:pt>
                <c:pt idx="17102" formatCode="#,##0.0">
                  <c:v>13874.8934491441</c:v>
                </c:pt>
                <c:pt idx="17103" formatCode="#,##0.0">
                  <c:v>19564.439870200102</c:v>
                </c:pt>
                <c:pt idx="17104" formatCode="#,##0.0">
                  <c:v>18016.3193909449</c:v>
                </c:pt>
                <c:pt idx="17105" formatCode="#,##0.0">
                  <c:v>10866.423847539099</c:v>
                </c:pt>
                <c:pt idx="17106" formatCode="#,##0.0">
                  <c:v>12040.0955441388</c:v>
                </c:pt>
                <c:pt idx="17107" formatCode="#,##0.0">
                  <c:v>9978.8995877084199</c:v>
                </c:pt>
                <c:pt idx="17108" formatCode="#,##0.0">
                  <c:v>8713.3714907699105</c:v>
                </c:pt>
                <c:pt idx="17109" formatCode="#,##0.0">
                  <c:v>10911.436444269901</c:v>
                </c:pt>
                <c:pt idx="17110" formatCode="#,##0.0">
                  <c:v>10492.545961743501</c:v>
                </c:pt>
                <c:pt idx="17111" formatCode="#,##0.0">
                  <c:v>9182.5639042641997</c:v>
                </c:pt>
                <c:pt idx="17112" formatCode="#,##0.0">
                  <c:v>10046.647160935199</c:v>
                </c:pt>
                <c:pt idx="17113" formatCode="#,##0.0">
                  <c:v>10284.5325558475</c:v>
                </c:pt>
                <c:pt idx="17114" formatCode="#,##0.0">
                  <c:v>13085.2456354646</c:v>
                </c:pt>
                <c:pt idx="17115" formatCode="#,##0.0">
                  <c:v>13797.4022093124</c:v>
                </c:pt>
                <c:pt idx="17116" formatCode="#,##0.0">
                  <c:v>11351.115593128299</c:v>
                </c:pt>
                <c:pt idx="17117" formatCode="#,##0.0">
                  <c:v>9940.4195998631094</c:v>
                </c:pt>
                <c:pt idx="17118" formatCode="#,##0.0">
                  <c:v>9560.8769717389605</c:v>
                </c:pt>
                <c:pt idx="17119" formatCode="#,##0.0">
                  <c:v>12218.3465284706</c:v>
                </c:pt>
                <c:pt idx="17120" formatCode="#,##0.0">
                  <c:v>8750.3047369077394</c:v>
                </c:pt>
                <c:pt idx="17121" formatCode="#,##0.0">
                  <c:v>11845.0527417516</c:v>
                </c:pt>
                <c:pt idx="17122" formatCode="#,##0.0">
                  <c:v>14541.6353592042</c:v>
                </c:pt>
                <c:pt idx="17123" formatCode="#,##0.0">
                  <c:v>9475.7631620834509</c:v>
                </c:pt>
                <c:pt idx="17124" formatCode="#,##0.0">
                  <c:v>15762.799735185499</c:v>
                </c:pt>
                <c:pt idx="17125" formatCode="#,##0.0">
                  <c:v>9439.3328899289809</c:v>
                </c:pt>
                <c:pt idx="17126" formatCode="#,##0.0">
                  <c:v>8933.0397266181699</c:v>
                </c:pt>
                <c:pt idx="17127" formatCode="#,##0.0">
                  <c:v>12410.3169274722</c:v>
                </c:pt>
                <c:pt idx="17128" formatCode="#,##0.0">
                  <c:v>12260.7701583013</c:v>
                </c:pt>
                <c:pt idx="17129" formatCode="#,##0.0">
                  <c:v>11404.181648738901</c:v>
                </c:pt>
                <c:pt idx="17130" formatCode="#,##0.0">
                  <c:v>9901.7083786265994</c:v>
                </c:pt>
                <c:pt idx="17131" formatCode="#,##0.0">
                  <c:v>11457.751605354</c:v>
                </c:pt>
                <c:pt idx="17132" formatCode="#,##0.0">
                  <c:v>11621.139781809199</c:v>
                </c:pt>
                <c:pt idx="17133" formatCode="#,##0.0">
                  <c:v>11332.5058783073</c:v>
                </c:pt>
                <c:pt idx="17134" formatCode="#,##0.0">
                  <c:v>10615.903307263899</c:v>
                </c:pt>
                <c:pt idx="17135" formatCode="#,##0.0">
                  <c:v>11202.2678570262</c:v>
                </c:pt>
                <c:pt idx="17136" formatCode="#,##0.0">
                  <c:v>12121.041420203501</c:v>
                </c:pt>
                <c:pt idx="17137" formatCode="#,##0.0">
                  <c:v>18900.9831751565</c:v>
                </c:pt>
                <c:pt idx="17138" formatCode="#,##0.0">
                  <c:v>11532.636386231899</c:v>
                </c:pt>
                <c:pt idx="17139" formatCode="#,##0.0">
                  <c:v>8956.5975682559092</c:v>
                </c:pt>
                <c:pt idx="17140" formatCode="#,##0.0">
                  <c:v>9968.8350302946801</c:v>
                </c:pt>
                <c:pt idx="17141" formatCode="#,##0.0">
                  <c:v>8708.5722256069694</c:v>
                </c:pt>
                <c:pt idx="17142" formatCode="#,##0.0">
                  <c:v>13666.014711452601</c:v>
                </c:pt>
                <c:pt idx="17143" formatCode="#,##0.0">
                  <c:v>18879.6577815415</c:v>
                </c:pt>
                <c:pt idx="17144" formatCode="#,##0.0">
                  <c:v>11248.0281827079</c:v>
                </c:pt>
                <c:pt idx="17145" formatCode="#,##0.0">
                  <c:v>9783.4512924193605</c:v>
                </c:pt>
                <c:pt idx="17146" formatCode="#,##0.0">
                  <c:v>12223.0914806988</c:v>
                </c:pt>
                <c:pt idx="17147" formatCode="#,##0.0">
                  <c:v>10021.4326509359</c:v>
                </c:pt>
                <c:pt idx="17148" formatCode="#,##0.0">
                  <c:v>9946.2298925753494</c:v>
                </c:pt>
                <c:pt idx="17149" formatCode="#,##0.0">
                  <c:v>9276.0477203260907</c:v>
                </c:pt>
                <c:pt idx="17150" formatCode="#,##0.0">
                  <c:v>9867.1849248539693</c:v>
                </c:pt>
                <c:pt idx="17151" formatCode="#,##0.0">
                  <c:v>10992.6024717536</c:v>
                </c:pt>
                <c:pt idx="17152" formatCode="#,##0.0">
                  <c:v>8766.4063044510804</c:v>
                </c:pt>
                <c:pt idx="17153" formatCode="#,##0.0">
                  <c:v>9654.2468092075906</c:v>
                </c:pt>
                <c:pt idx="17154" formatCode="#,##0.0">
                  <c:v>11726.7788771097</c:v>
                </c:pt>
                <c:pt idx="17155" formatCode="#,##0.0">
                  <c:v>14008.967610428401</c:v>
                </c:pt>
                <c:pt idx="17156" formatCode="#,##0.0">
                  <c:v>9891.1466255471405</c:v>
                </c:pt>
                <c:pt idx="17157" formatCode="#,##0.0">
                  <c:v>8879.1732641669096</c:v>
                </c:pt>
                <c:pt idx="17158" formatCode="#,##0.0">
                  <c:v>12034.575582514201</c:v>
                </c:pt>
                <c:pt idx="17159" formatCode="#,##0.0">
                  <c:v>17649.523026676201</c:v>
                </c:pt>
                <c:pt idx="17160" formatCode="#,##0.0">
                  <c:v>12269.947130656201</c:v>
                </c:pt>
                <c:pt idx="17161" formatCode="#,##0.0">
                  <c:v>18362.9621928345</c:v>
                </c:pt>
                <c:pt idx="17162" formatCode="#,##0.0">
                  <c:v>10158.605500664</c:v>
                </c:pt>
                <c:pt idx="17163" formatCode="#,##0.0">
                  <c:v>9932.44120652331</c:v>
                </c:pt>
                <c:pt idx="17164" formatCode="#,##0.0">
                  <c:v>13303.1395984914</c:v>
                </c:pt>
                <c:pt idx="17165" formatCode="#,##0.0">
                  <c:v>15269.9380473647</c:v>
                </c:pt>
                <c:pt idx="17166" formatCode="#,##0.0">
                  <c:v>9970.8208284684497</c:v>
                </c:pt>
                <c:pt idx="17167" formatCode="#,##0.0">
                  <c:v>9222.6719074339599</c:v>
                </c:pt>
                <c:pt idx="17168" formatCode="#,##0.0">
                  <c:v>10550.3796116045</c:v>
                </c:pt>
                <c:pt idx="17169" formatCode="#,##0.0">
                  <c:v>13048.341751248799</c:v>
                </c:pt>
                <c:pt idx="17170" formatCode="#,##0.0">
                  <c:v>10477.151291128101</c:v>
                </c:pt>
                <c:pt idx="17171" formatCode="#,##0.0">
                  <c:v>16854.348509452499</c:v>
                </c:pt>
                <c:pt idx="17172" formatCode="#,##0.0">
                  <c:v>11322.663973376701</c:v>
                </c:pt>
                <c:pt idx="17173" formatCode="#,##0.0">
                  <c:v>9197.7063280321709</c:v>
                </c:pt>
                <c:pt idx="17174" formatCode="#,##0.0">
                  <c:v>10638.3808513735</c:v>
                </c:pt>
                <c:pt idx="17175" formatCode="#,##0.0">
                  <c:v>8965.4383788310297</c:v>
                </c:pt>
                <c:pt idx="17176" formatCode="#,##0.0">
                  <c:v>12103.8773028735</c:v>
                </c:pt>
                <c:pt idx="17177" formatCode="#,##0.0">
                  <c:v>13423.2033956782</c:v>
                </c:pt>
                <c:pt idx="17178" formatCode="#,##0.0">
                  <c:v>9438.2553401515997</c:v>
                </c:pt>
                <c:pt idx="17179" formatCode="#,##0.0">
                  <c:v>9089.5617676047805</c:v>
                </c:pt>
                <c:pt idx="17180" formatCode="#,##0.0">
                  <c:v>19431.397545321601</c:v>
                </c:pt>
                <c:pt idx="17181" formatCode="#,##0.0">
                  <c:v>9048.3711722660501</c:v>
                </c:pt>
                <c:pt idx="17182" formatCode="#,##0.0">
                  <c:v>19289.174331091199</c:v>
                </c:pt>
                <c:pt idx="17183" formatCode="#,##0.0">
                  <c:v>14158.607183824101</c:v>
                </c:pt>
                <c:pt idx="17184" formatCode="#,##0.0">
                  <c:v>11370.026216711</c:v>
                </c:pt>
                <c:pt idx="17185" formatCode="#,##0.0">
                  <c:v>10970.2122680791</c:v>
                </c:pt>
                <c:pt idx="17186" formatCode="#,##0.0">
                  <c:v>10233.234294169501</c:v>
                </c:pt>
                <c:pt idx="17187" formatCode="#,##0.0">
                  <c:v>12599.897881082101</c:v>
                </c:pt>
                <c:pt idx="17188" formatCode="#,##0.0">
                  <c:v>16715.4730140393</c:v>
                </c:pt>
                <c:pt idx="17189" formatCode="#,##0.0">
                  <c:v>14533.4629407584</c:v>
                </c:pt>
                <c:pt idx="17190" formatCode="#,##0.0">
                  <c:v>10196.0224375199</c:v>
                </c:pt>
                <c:pt idx="17191" formatCode="#,##0.0">
                  <c:v>18342.1075497003</c:v>
                </c:pt>
                <c:pt idx="17192" formatCode="#,##0.0">
                  <c:v>12080.480408690701</c:v>
                </c:pt>
                <c:pt idx="17193" formatCode="#,##0.0">
                  <c:v>11465.7906822159</c:v>
                </c:pt>
                <c:pt idx="17194" formatCode="#,##0.0">
                  <c:v>11227.9644700072</c:v>
                </c:pt>
                <c:pt idx="17195" formatCode="#,##0.0">
                  <c:v>13773.958536959</c:v>
                </c:pt>
                <c:pt idx="17196" formatCode="#,##0.0">
                  <c:v>10582.5270356213</c:v>
                </c:pt>
                <c:pt idx="17197" formatCode="#,##0.0">
                  <c:v>10057.1691320151</c:v>
                </c:pt>
                <c:pt idx="17198" formatCode="#,##0.0">
                  <c:v>10786.105391335401</c:v>
                </c:pt>
                <c:pt idx="17199" formatCode="#,##0.0">
                  <c:v>8734.7923530867592</c:v>
                </c:pt>
                <c:pt idx="17200" formatCode="#,##0.0">
                  <c:v>9954.1889527586609</c:v>
                </c:pt>
                <c:pt idx="17201" formatCode="#,##0.0">
                  <c:v>8721.9326826037195</c:v>
                </c:pt>
                <c:pt idx="17202" formatCode="#,##0.0">
                  <c:v>9631.9509104959398</c:v>
                </c:pt>
                <c:pt idx="17203" formatCode="#,##0.0">
                  <c:v>10286.2396426247</c:v>
                </c:pt>
                <c:pt idx="17204" formatCode="#,##0.0">
                  <c:v>11701.5784789561</c:v>
                </c:pt>
                <c:pt idx="17205" formatCode="#,##0.0">
                  <c:v>9892.7554132984405</c:v>
                </c:pt>
                <c:pt idx="17206" formatCode="#,##0.0">
                  <c:v>9230.2099474492497</c:v>
                </c:pt>
                <c:pt idx="17207" formatCode="#,##0.0">
                  <c:v>9781.1637228140808</c:v>
                </c:pt>
                <c:pt idx="17208" formatCode="#,##0.0">
                  <c:v>16490.398766804901</c:v>
                </c:pt>
                <c:pt idx="17209" formatCode="#,##0.0">
                  <c:v>9372.5652486690196</c:v>
                </c:pt>
                <c:pt idx="17210" formatCode="#,##0.0">
                  <c:v>10683.2308565572</c:v>
                </c:pt>
                <c:pt idx="17211" formatCode="#,##0.0">
                  <c:v>19271.385718423098</c:v>
                </c:pt>
                <c:pt idx="17212" formatCode="#,##0.0">
                  <c:v>14164.313873147999</c:v>
                </c:pt>
                <c:pt idx="17213" formatCode="#,##0.0">
                  <c:v>11932.5140105515</c:v>
                </c:pt>
                <c:pt idx="17214" formatCode="#,##0.0">
                  <c:v>12398.8712184872</c:v>
                </c:pt>
                <c:pt idx="17215" formatCode="#,##0.0">
                  <c:v>15691.9709120156</c:v>
                </c:pt>
                <c:pt idx="17216" formatCode="#,##0.0">
                  <c:v>13330.239070639</c:v>
                </c:pt>
                <c:pt idx="17217" formatCode="#,##0.0">
                  <c:v>9161.1599606788604</c:v>
                </c:pt>
                <c:pt idx="17218" formatCode="#,##0.0">
                  <c:v>9701.9826084723099</c:v>
                </c:pt>
                <c:pt idx="17219" formatCode="#,##0.0">
                  <c:v>11907.8405043682</c:v>
                </c:pt>
                <c:pt idx="17220" formatCode="#,##0.0">
                  <c:v>8748.4209266239795</c:v>
                </c:pt>
                <c:pt idx="17221" formatCode="#,##0.0">
                  <c:v>10441.9002905499</c:v>
                </c:pt>
                <c:pt idx="17222" formatCode="#,##0.0">
                  <c:v>10904.9317696414</c:v>
                </c:pt>
                <c:pt idx="17223" formatCode="#,##0.0">
                  <c:v>12994.1630758297</c:v>
                </c:pt>
                <c:pt idx="17224" formatCode="#,##0.0">
                  <c:v>8946.3528392236803</c:v>
                </c:pt>
                <c:pt idx="17225" formatCode="#,##0.0">
                  <c:v>12415.522441294201</c:v>
                </c:pt>
                <c:pt idx="17226" formatCode="#,##0.0">
                  <c:v>12969.0320596333</c:v>
                </c:pt>
                <c:pt idx="17227" formatCode="#,##0.0">
                  <c:v>15422.468383965401</c:v>
                </c:pt>
                <c:pt idx="17228" formatCode="#,##0.0">
                  <c:v>8921.5397208244103</c:v>
                </c:pt>
                <c:pt idx="17229" formatCode="#,##0.0">
                  <c:v>10794.8311323669</c:v>
                </c:pt>
                <c:pt idx="17230" formatCode="#,##0.0">
                  <c:v>12698.185259137201</c:v>
                </c:pt>
                <c:pt idx="17231" formatCode="#,##0.0">
                  <c:v>9536.6660820569505</c:v>
                </c:pt>
                <c:pt idx="17232" formatCode="#,##0.0">
                  <c:v>13774.4812823954</c:v>
                </c:pt>
                <c:pt idx="17233" formatCode="#,##0.0">
                  <c:v>11938.650472248</c:v>
                </c:pt>
                <c:pt idx="17234" formatCode="#,##0.0">
                  <c:v>10700.3116825621</c:v>
                </c:pt>
                <c:pt idx="17235" formatCode="#,##0.0">
                  <c:v>8711.7348429780104</c:v>
                </c:pt>
                <c:pt idx="17236" formatCode="#,##0.0">
                  <c:v>9090.3631015142801</c:v>
                </c:pt>
                <c:pt idx="17237" formatCode="#,##0.0">
                  <c:v>12384.182497837999</c:v>
                </c:pt>
                <c:pt idx="17238" formatCode="#,##0.0">
                  <c:v>12465.6760707876</c:v>
                </c:pt>
                <c:pt idx="17239" formatCode="#,##0.0">
                  <c:v>8816.8466653169398</c:v>
                </c:pt>
                <c:pt idx="17240" formatCode="#,##0.0">
                  <c:v>8693.8167010849393</c:v>
                </c:pt>
                <c:pt idx="17241" formatCode="#,##0.0">
                  <c:v>9280.7045755044692</c:v>
                </c:pt>
                <c:pt idx="17242" formatCode="#,##0.0">
                  <c:v>13920.272906902301</c:v>
                </c:pt>
                <c:pt idx="17243" formatCode="#,##0.0">
                  <c:v>10311.1567609592</c:v>
                </c:pt>
                <c:pt idx="17244" formatCode="#,##0.0">
                  <c:v>9837.4019844314898</c:v>
                </c:pt>
                <c:pt idx="17245" formatCode="#,##0.0">
                  <c:v>20711.282427103899</c:v>
                </c:pt>
                <c:pt idx="17246" formatCode="#,##0.0">
                  <c:v>8951.5046472514696</c:v>
                </c:pt>
                <c:pt idx="17247" formatCode="#,##0.0">
                  <c:v>12701.1094365647</c:v>
                </c:pt>
                <c:pt idx="17248" formatCode="#,##0.0">
                  <c:v>11467.1208854335</c:v>
                </c:pt>
                <c:pt idx="17249" formatCode="#,##0.0">
                  <c:v>8717.8923189643592</c:v>
                </c:pt>
                <c:pt idx="17250" formatCode="#,##0.0">
                  <c:v>9078.7016321565698</c:v>
                </c:pt>
                <c:pt idx="17251" formatCode="#,##0.0">
                  <c:v>14793.6023270189</c:v>
                </c:pt>
                <c:pt idx="17252" formatCode="#,##0.0">
                  <c:v>10363.914643672701</c:v>
                </c:pt>
                <c:pt idx="17253" formatCode="#,##0.0">
                  <c:v>13716.2354605329</c:v>
                </c:pt>
                <c:pt idx="17254" formatCode="#,##0.0">
                  <c:v>12744.000933957899</c:v>
                </c:pt>
                <c:pt idx="17255" formatCode="#,##0.0">
                  <c:v>11521.9300934328</c:v>
                </c:pt>
                <c:pt idx="17256" formatCode="#,##0.0">
                  <c:v>13705.225324082199</c:v>
                </c:pt>
                <c:pt idx="17257" formatCode="#,##0.0">
                  <c:v>16359.211915629799</c:v>
                </c:pt>
                <c:pt idx="17258" formatCode="#,##0.0">
                  <c:v>9032.26779257819</c:v>
                </c:pt>
                <c:pt idx="17259" formatCode="#,##0.0">
                  <c:v>8839.3095518508399</c:v>
                </c:pt>
                <c:pt idx="17260" formatCode="#,##0.0">
                  <c:v>11590.2018438097</c:v>
                </c:pt>
                <c:pt idx="17261" formatCode="#,##0.0">
                  <c:v>10418.650879429701</c:v>
                </c:pt>
                <c:pt idx="17262" formatCode="#,##0.0">
                  <c:v>12014.927403403401</c:v>
                </c:pt>
                <c:pt idx="17263" formatCode="#,##0.0">
                  <c:v>17627.4281422237</c:v>
                </c:pt>
                <c:pt idx="17264" formatCode="#,##0.0">
                  <c:v>9549.4762211725501</c:v>
                </c:pt>
                <c:pt idx="17265" formatCode="#,##0.0">
                  <c:v>10042.818906418201</c:v>
                </c:pt>
                <c:pt idx="17266" formatCode="#,##0.0">
                  <c:v>10551.929532575899</c:v>
                </c:pt>
                <c:pt idx="17267" formatCode="#,##0.0">
                  <c:v>17808.821943890998</c:v>
                </c:pt>
                <c:pt idx="17268" formatCode="#,##0.0">
                  <c:v>10101.6081142479</c:v>
                </c:pt>
                <c:pt idx="17269" formatCode="#,##0.0">
                  <c:v>9856.6821003844998</c:v>
                </c:pt>
                <c:pt idx="17270" formatCode="#,##0.0">
                  <c:v>17466.460041029201</c:v>
                </c:pt>
                <c:pt idx="17271" formatCode="#,##0.0">
                  <c:v>12065.9675286893</c:v>
                </c:pt>
                <c:pt idx="17272" formatCode="#,##0.0">
                  <c:v>9829.5274491403106</c:v>
                </c:pt>
                <c:pt idx="17273" formatCode="#,##0.0">
                  <c:v>10567.234197616999</c:v>
                </c:pt>
                <c:pt idx="17274" formatCode="#,##0.0">
                  <c:v>10009.0616169159</c:v>
                </c:pt>
                <c:pt idx="17275" formatCode="#,##0.0">
                  <c:v>10384.0416661737</c:v>
                </c:pt>
                <c:pt idx="17276" formatCode="#,##0.0">
                  <c:v>11672.7630319495</c:v>
                </c:pt>
                <c:pt idx="17277" formatCode="#,##0.0">
                  <c:v>13759.338181860699</c:v>
                </c:pt>
                <c:pt idx="17278" formatCode="#,##0.0">
                  <c:v>11901.4959358331</c:v>
                </c:pt>
                <c:pt idx="17279" formatCode="#,##0.0">
                  <c:v>11388.1210838139</c:v>
                </c:pt>
                <c:pt idx="17280" formatCode="#,##0.0">
                  <c:v>10636.7787509343</c:v>
                </c:pt>
                <c:pt idx="17281" formatCode="#,##0.0">
                  <c:v>11497.516512165699</c:v>
                </c:pt>
                <c:pt idx="17282" formatCode="#,##0.0">
                  <c:v>9702.8108817566299</c:v>
                </c:pt>
                <c:pt idx="17283" formatCode="#,##0.0">
                  <c:v>15152.191549618101</c:v>
                </c:pt>
                <c:pt idx="17284" formatCode="#,##0.0">
                  <c:v>10084.0221839274</c:v>
                </c:pt>
                <c:pt idx="17285" formatCode="#,##0.0">
                  <c:v>10829.661040674</c:v>
                </c:pt>
                <c:pt idx="17286" formatCode="#,##0.0">
                  <c:v>9991.5517442791606</c:v>
                </c:pt>
                <c:pt idx="17287" formatCode="#,##0.0">
                  <c:v>10154.4115410248</c:v>
                </c:pt>
                <c:pt idx="17288" formatCode="#,##0.0">
                  <c:v>13434.6716834156</c:v>
                </c:pt>
                <c:pt idx="17289" formatCode="#,##0.0">
                  <c:v>10991.7793082222</c:v>
                </c:pt>
                <c:pt idx="17290" formatCode="#,##0.0">
                  <c:v>12619.266288107099</c:v>
                </c:pt>
                <c:pt idx="17291" formatCode="#,##0.0">
                  <c:v>9820.3727978766401</c:v>
                </c:pt>
                <c:pt idx="17292" formatCode="#,##0.0">
                  <c:v>10202.267612169</c:v>
                </c:pt>
                <c:pt idx="17293" formatCode="#,##0.0">
                  <c:v>11280.449078404599</c:v>
                </c:pt>
                <c:pt idx="17294" formatCode="#,##0.0">
                  <c:v>11050.6566725718</c:v>
                </c:pt>
                <c:pt idx="17295" formatCode="#,##0.0">
                  <c:v>11158.742099973701</c:v>
                </c:pt>
                <c:pt idx="17296" formatCode="#,##0.0">
                  <c:v>15121.02511013</c:v>
                </c:pt>
                <c:pt idx="17297" formatCode="#,##0.0">
                  <c:v>14296.9413953487</c:v>
                </c:pt>
                <c:pt idx="17298" formatCode="#,##0.0">
                  <c:v>13232.9420163576</c:v>
                </c:pt>
                <c:pt idx="17299" formatCode="#,##0.0">
                  <c:v>10325.934993403</c:v>
                </c:pt>
                <c:pt idx="17300" formatCode="#,##0.0">
                  <c:v>12102.3543098055</c:v>
                </c:pt>
                <c:pt idx="17301" formatCode="#,##0.0">
                  <c:v>11015.6607753558</c:v>
                </c:pt>
                <c:pt idx="17302" formatCode="#,##0.0">
                  <c:v>10490.179515567999</c:v>
                </c:pt>
                <c:pt idx="17303" formatCode="#,##0.0">
                  <c:v>9745.9967050859595</c:v>
                </c:pt>
                <c:pt idx="17304" formatCode="#,##0.0">
                  <c:v>10365.3261174422</c:v>
                </c:pt>
                <c:pt idx="17305" formatCode="#,##0.0">
                  <c:v>12756.7138166926</c:v>
                </c:pt>
                <c:pt idx="17306" formatCode="#,##0.0">
                  <c:v>9215.1250366588501</c:v>
                </c:pt>
                <c:pt idx="17307" formatCode="#,##0.0">
                  <c:v>11381.3089577583</c:v>
                </c:pt>
                <c:pt idx="17308" formatCode="#,##0.0">
                  <c:v>8852.7110177243103</c:v>
                </c:pt>
                <c:pt idx="17309" formatCode="#,##0.0">
                  <c:v>10471.6334501334</c:v>
                </c:pt>
                <c:pt idx="17310" formatCode="#,##0.0">
                  <c:v>9819.9213599136601</c:v>
                </c:pt>
                <c:pt idx="17311" formatCode="#,##0.0">
                  <c:v>8752.3332523733807</c:v>
                </c:pt>
                <c:pt idx="17312" formatCode="#,##0.0">
                  <c:v>10208.6878237983</c:v>
                </c:pt>
                <c:pt idx="17313" formatCode="#,##0.0">
                  <c:v>11459.0671529102</c:v>
                </c:pt>
                <c:pt idx="17314" formatCode="#,##0.0">
                  <c:v>12469.830384181299</c:v>
                </c:pt>
                <c:pt idx="17315" formatCode="#,##0.0">
                  <c:v>12215.7725036458</c:v>
                </c:pt>
                <c:pt idx="17316" formatCode="#,##0.0">
                  <c:v>10368.1342257541</c:v>
                </c:pt>
                <c:pt idx="17317" formatCode="#,##0.0">
                  <c:v>10293.8301340862</c:v>
                </c:pt>
                <c:pt idx="17318" formatCode="#,##0.0">
                  <c:v>12132.063851843801</c:v>
                </c:pt>
                <c:pt idx="17319" formatCode="#,##0.0">
                  <c:v>11749.616506624399</c:v>
                </c:pt>
                <c:pt idx="17320" formatCode="#,##0.0">
                  <c:v>10660.2781498767</c:v>
                </c:pt>
                <c:pt idx="17321" formatCode="#,##0.0">
                  <c:v>10571.674328294101</c:v>
                </c:pt>
                <c:pt idx="17322" formatCode="#,##0.0">
                  <c:v>9331.8206201404191</c:v>
                </c:pt>
                <c:pt idx="17323" formatCode="#,##0.0">
                  <c:v>10874.395647048799</c:v>
                </c:pt>
                <c:pt idx="17324" formatCode="#,##0.0">
                  <c:v>9409.1266393876704</c:v>
                </c:pt>
                <c:pt idx="17325" formatCode="#,##0.0">
                  <c:v>17509.3675647202</c:v>
                </c:pt>
                <c:pt idx="17326" formatCode="#,##0.0">
                  <c:v>9402.4817517008905</c:v>
                </c:pt>
                <c:pt idx="17327" formatCode="#,##0.0">
                  <c:v>11401.348951117199</c:v>
                </c:pt>
                <c:pt idx="17328" formatCode="#,##0.0">
                  <c:v>13726.0112161042</c:v>
                </c:pt>
                <c:pt idx="17329" formatCode="#,##0.0">
                  <c:v>13690.3418868194</c:v>
                </c:pt>
                <c:pt idx="17330" formatCode="#,##0.0">
                  <c:v>9863.8750132956302</c:v>
                </c:pt>
                <c:pt idx="17331" formatCode="#,##0.0">
                  <c:v>9946.5374925223205</c:v>
                </c:pt>
                <c:pt idx="17332" formatCode="#,##0.0">
                  <c:v>9827.9243651930592</c:v>
                </c:pt>
                <c:pt idx="17333" formatCode="#,##0.0">
                  <c:v>12660.4471119191</c:v>
                </c:pt>
                <c:pt idx="17334" formatCode="#,##0.0">
                  <c:v>11702.054546757599</c:v>
                </c:pt>
                <c:pt idx="17335" formatCode="#,##0.0">
                  <c:v>11245.8532479573</c:v>
                </c:pt>
                <c:pt idx="17336" formatCode="#,##0.0">
                  <c:v>9460.8111379374604</c:v>
                </c:pt>
                <c:pt idx="17337" formatCode="#,##0.0">
                  <c:v>16927.755383932101</c:v>
                </c:pt>
                <c:pt idx="17338" formatCode="#,##0.0">
                  <c:v>13333.034187806799</c:v>
                </c:pt>
                <c:pt idx="17339" formatCode="#,##0.0">
                  <c:v>11314.129564621</c:v>
                </c:pt>
                <c:pt idx="17340" formatCode="#,##0.0">
                  <c:v>9538.5672388742896</c:v>
                </c:pt>
                <c:pt idx="17341" formatCode="#,##0.0">
                  <c:v>8892.9038701852605</c:v>
                </c:pt>
                <c:pt idx="17342" formatCode="#,##0.0">
                  <c:v>11329.3064210298</c:v>
                </c:pt>
                <c:pt idx="17343" formatCode="#,##0.0">
                  <c:v>8857.6626516449996</c:v>
                </c:pt>
                <c:pt idx="17344" formatCode="#,##0.0">
                  <c:v>9381.7735551814203</c:v>
                </c:pt>
                <c:pt idx="17345" formatCode="#,##0.0">
                  <c:v>17245.964439512802</c:v>
                </c:pt>
                <c:pt idx="17346" formatCode="#,##0.0">
                  <c:v>10806.4329083264</c:v>
                </c:pt>
                <c:pt idx="17347" formatCode="#,##0.0">
                  <c:v>11510.9841520915</c:v>
                </c:pt>
                <c:pt idx="17348" formatCode="#,##0.0">
                  <c:v>12521.912287203801</c:v>
                </c:pt>
                <c:pt idx="17349" formatCode="#,##0.0">
                  <c:v>9160.7729882337608</c:v>
                </c:pt>
                <c:pt idx="17350" formatCode="#,##0.0">
                  <c:v>14279.888005303201</c:v>
                </c:pt>
                <c:pt idx="17351" formatCode="#,##0.0">
                  <c:v>10139.6416395325</c:v>
                </c:pt>
                <c:pt idx="17352" formatCode="#,##0.0">
                  <c:v>9554.1555592795903</c:v>
                </c:pt>
                <c:pt idx="17353" formatCode="#,##0.0">
                  <c:v>12848.477242946899</c:v>
                </c:pt>
                <c:pt idx="17354" formatCode="#,##0.0">
                  <c:v>11490.4091631949</c:v>
                </c:pt>
                <c:pt idx="17355" formatCode="#,##0.0">
                  <c:v>11346.640883022301</c:v>
                </c:pt>
                <c:pt idx="17356" formatCode="#,##0.0">
                  <c:v>10097.303916667101</c:v>
                </c:pt>
                <c:pt idx="17357" formatCode="#,##0.0">
                  <c:v>12011.983798719601</c:v>
                </c:pt>
                <c:pt idx="17358" formatCode="#,##0.0">
                  <c:v>9841.8186116988109</c:v>
                </c:pt>
                <c:pt idx="17359" formatCode="#,##0.0">
                  <c:v>10326.949796949</c:v>
                </c:pt>
                <c:pt idx="17360" formatCode="#,##0.0">
                  <c:v>10750.0178606595</c:v>
                </c:pt>
                <c:pt idx="17361" formatCode="#,##0.0">
                  <c:v>8913.5850286844998</c:v>
                </c:pt>
                <c:pt idx="17362" formatCode="#,##0.0">
                  <c:v>10085.7283592524</c:v>
                </c:pt>
                <c:pt idx="17363" formatCode="#,##0.0">
                  <c:v>8812.87212086211</c:v>
                </c:pt>
                <c:pt idx="17364" formatCode="#,##0.0">
                  <c:v>9412.7886374298105</c:v>
                </c:pt>
                <c:pt idx="17365" formatCode="#,##0.0">
                  <c:v>12766.5247310826</c:v>
                </c:pt>
                <c:pt idx="17366" formatCode="#,##0.0">
                  <c:v>12724.577410041</c:v>
                </c:pt>
                <c:pt idx="17367" formatCode="#,##0.0">
                  <c:v>8860.7815042705606</c:v>
                </c:pt>
                <c:pt idx="17368" formatCode="#,##0.0">
                  <c:v>11144.84568004</c:v>
                </c:pt>
                <c:pt idx="17369" formatCode="#,##0.0">
                  <c:v>8817.2083764167601</c:v>
                </c:pt>
                <c:pt idx="17370" formatCode="#,##0.0">
                  <c:v>10897.408746081899</c:v>
                </c:pt>
                <c:pt idx="17371" formatCode="#,##0.0">
                  <c:v>9685.66865206066</c:v>
                </c:pt>
                <c:pt idx="17372" formatCode="#,##0.0">
                  <c:v>9769.2366448188295</c:v>
                </c:pt>
                <c:pt idx="17373" formatCode="#,##0.0">
                  <c:v>9533.8545463338705</c:v>
                </c:pt>
                <c:pt idx="17374" formatCode="#,##0.0">
                  <c:v>10718.2584513932</c:v>
                </c:pt>
                <c:pt idx="17375" formatCode="#,##0.0">
                  <c:v>12368.624727361101</c:v>
                </c:pt>
                <c:pt idx="17376" formatCode="#,##0.0">
                  <c:v>14855.6801174462</c:v>
                </c:pt>
                <c:pt idx="17377" formatCode="#,##0.0">
                  <c:v>9611.7796297715195</c:v>
                </c:pt>
                <c:pt idx="17378" formatCode="#,##0.0">
                  <c:v>10392.841905883701</c:v>
                </c:pt>
                <c:pt idx="17379" formatCode="#,##0.0">
                  <c:v>10340.1118182138</c:v>
                </c:pt>
                <c:pt idx="17380" formatCode="#,##0.0">
                  <c:v>8796.5700055596499</c:v>
                </c:pt>
                <c:pt idx="17381" formatCode="#,##0.0">
                  <c:v>11810.3650277222</c:v>
                </c:pt>
                <c:pt idx="17382" formatCode="#,##0.0">
                  <c:v>11340.916159397701</c:v>
                </c:pt>
                <c:pt idx="17383" formatCode="#,##0.0">
                  <c:v>9172.0561266280001</c:v>
                </c:pt>
                <c:pt idx="17384" formatCode="#,##0.0">
                  <c:v>12901.5896507528</c:v>
                </c:pt>
                <c:pt idx="17385" formatCode="#,##0.0">
                  <c:v>9495.2118507991709</c:v>
                </c:pt>
                <c:pt idx="17386" formatCode="#,##0.0">
                  <c:v>11160.954882947</c:v>
                </c:pt>
                <c:pt idx="17387" formatCode="#,##0.0">
                  <c:v>12377.7374141246</c:v>
                </c:pt>
                <c:pt idx="17388" formatCode="#,##0.0">
                  <c:v>9755.1668030620094</c:v>
                </c:pt>
                <c:pt idx="17389" formatCode="#,##0.0">
                  <c:v>9115.9440648584205</c:v>
                </c:pt>
                <c:pt idx="17390" formatCode="#,##0.0">
                  <c:v>11070.834613517</c:v>
                </c:pt>
                <c:pt idx="17391" formatCode="#,##0.0">
                  <c:v>8780.3574573910701</c:v>
                </c:pt>
                <c:pt idx="17392" formatCode="#,##0.0">
                  <c:v>18619.433799912498</c:v>
                </c:pt>
                <c:pt idx="17393" formatCode="#,##0.0">
                  <c:v>13287.464243270801</c:v>
                </c:pt>
                <c:pt idx="17394" formatCode="#,##0.0">
                  <c:v>10073.524514893201</c:v>
                </c:pt>
                <c:pt idx="17395" formatCode="#,##0.0">
                  <c:v>11993.0978136005</c:v>
                </c:pt>
                <c:pt idx="17396" formatCode="#,##0.0">
                  <c:v>10894.746704117801</c:v>
                </c:pt>
                <c:pt idx="17397" formatCode="#,##0.0">
                  <c:v>13086.140315885699</c:v>
                </c:pt>
                <c:pt idx="17398" formatCode="#,##0.0">
                  <c:v>9986.0282678500207</c:v>
                </c:pt>
                <c:pt idx="17399" formatCode="#,##0.0">
                  <c:v>10962.723718114699</c:v>
                </c:pt>
                <c:pt idx="17400" formatCode="#,##0.0">
                  <c:v>9886.2292144466101</c:v>
                </c:pt>
                <c:pt idx="17401" formatCode="#,##0.0">
                  <c:v>9482.9950057660408</c:v>
                </c:pt>
                <c:pt idx="17402" formatCode="#,##0.0">
                  <c:v>16921.9805481361</c:v>
                </c:pt>
                <c:pt idx="17403" formatCode="#,##0.0">
                  <c:v>15360.601625516099</c:v>
                </c:pt>
                <c:pt idx="17404" formatCode="#,##0.0">
                  <c:v>9055.8878340228694</c:v>
                </c:pt>
                <c:pt idx="17405" formatCode="#,##0.0">
                  <c:v>12441.626072736</c:v>
                </c:pt>
                <c:pt idx="17406" formatCode="#,##0.0">
                  <c:v>14460.9746404907</c:v>
                </c:pt>
                <c:pt idx="17407" formatCode="#,##0.0">
                  <c:v>10584.6047340399</c:v>
                </c:pt>
                <c:pt idx="17408" formatCode="#,##0.0">
                  <c:v>12784.6074433837</c:v>
                </c:pt>
                <c:pt idx="17409" formatCode="#,##0.0">
                  <c:v>8777.6629118843393</c:v>
                </c:pt>
                <c:pt idx="17410" formatCode="#,##0.0">
                  <c:v>8740.6266953985796</c:v>
                </c:pt>
                <c:pt idx="17411" formatCode="#,##0.0">
                  <c:v>15384.1889381361</c:v>
                </c:pt>
                <c:pt idx="17412" formatCode="#,##0.0">
                  <c:v>9260.5770383088002</c:v>
                </c:pt>
                <c:pt idx="17413" formatCode="#,##0.0">
                  <c:v>8838.7232729786192</c:v>
                </c:pt>
                <c:pt idx="17414" formatCode="#,##0.0">
                  <c:v>8999.8386750380996</c:v>
                </c:pt>
                <c:pt idx="17415" formatCode="#,##0.0">
                  <c:v>13095.805370022999</c:v>
                </c:pt>
                <c:pt idx="17416" formatCode="#,##0.0">
                  <c:v>14983.8526517231</c:v>
                </c:pt>
                <c:pt idx="17417" formatCode="#,##0.0">
                  <c:v>16944.395840662899</c:v>
                </c:pt>
                <c:pt idx="17418" formatCode="#,##0.0">
                  <c:v>12739.5299769835</c:v>
                </c:pt>
                <c:pt idx="17419" formatCode="#,##0.0">
                  <c:v>21440.030988471401</c:v>
                </c:pt>
                <c:pt idx="17420" formatCode="#,##0.0">
                  <c:v>10428.548372338701</c:v>
                </c:pt>
                <c:pt idx="17421" formatCode="#,##0.0">
                  <c:v>9015.4861897869996</c:v>
                </c:pt>
                <c:pt idx="17422" formatCode="#,##0.0">
                  <c:v>10601.0319646445</c:v>
                </c:pt>
                <c:pt idx="17423" formatCode="#,##0.0">
                  <c:v>12890.3626739709</c:v>
                </c:pt>
                <c:pt idx="17424" formatCode="#,##0.0">
                  <c:v>10843.9214050841</c:v>
                </c:pt>
                <c:pt idx="17425" formatCode="#,##0.0">
                  <c:v>11668.5063758827</c:v>
                </c:pt>
                <c:pt idx="17426" formatCode="#,##0.0">
                  <c:v>12788.8502054286</c:v>
                </c:pt>
                <c:pt idx="17427" formatCode="#,##0.0">
                  <c:v>9911.7235810001403</c:v>
                </c:pt>
                <c:pt idx="17428" formatCode="#,##0.0">
                  <c:v>8784.2513174547894</c:v>
                </c:pt>
                <c:pt idx="17429" formatCode="#,##0.0">
                  <c:v>9187.2820589805306</c:v>
                </c:pt>
                <c:pt idx="17430" formatCode="#,##0.0">
                  <c:v>8723.6686627706604</c:v>
                </c:pt>
                <c:pt idx="17431" formatCode="#,##0.0">
                  <c:v>9216.4460679071599</c:v>
                </c:pt>
                <c:pt idx="17432" formatCode="#,##0.0">
                  <c:v>10840.619814584499</c:v>
                </c:pt>
                <c:pt idx="17433" formatCode="#,##0.0">
                  <c:v>17966.619924833401</c:v>
                </c:pt>
                <c:pt idx="17434" formatCode="#,##0.0">
                  <c:v>8844.1552896611902</c:v>
                </c:pt>
                <c:pt idx="17435" formatCode="#,##0.0">
                  <c:v>11965.041099259501</c:v>
                </c:pt>
                <c:pt idx="17436" formatCode="#,##0.0">
                  <c:v>16440.3703992224</c:v>
                </c:pt>
                <c:pt idx="17437" formatCode="#,##0.0">
                  <c:v>10274.1713602893</c:v>
                </c:pt>
                <c:pt idx="17438" formatCode="#,##0.0">
                  <c:v>13513.738741067</c:v>
                </c:pt>
                <c:pt idx="17439" formatCode="#,##0.0">
                  <c:v>8931.6276289637008</c:v>
                </c:pt>
                <c:pt idx="17440" formatCode="#,##0.0">
                  <c:v>9720.37538864833</c:v>
                </c:pt>
                <c:pt idx="17441" formatCode="#,##0.0">
                  <c:v>8764.9523349860701</c:v>
                </c:pt>
                <c:pt idx="17442" formatCode="#,##0.0">
                  <c:v>11041.8577813558</c:v>
                </c:pt>
                <c:pt idx="17443" formatCode="#,##0.0">
                  <c:v>13860.241163454901</c:v>
                </c:pt>
                <c:pt idx="17444" formatCode="#,##0.0">
                  <c:v>9451.50897216464</c:v>
                </c:pt>
                <c:pt idx="17445" formatCode="#,##0.0">
                  <c:v>10295.4435554048</c:v>
                </c:pt>
                <c:pt idx="17446" formatCode="#,##0.0">
                  <c:v>11076.3952505449</c:v>
                </c:pt>
                <c:pt idx="17447" formatCode="#,##0.0">
                  <c:v>15274.1955141582</c:v>
                </c:pt>
                <c:pt idx="17448" formatCode="#,##0.0">
                  <c:v>17894.9803327015</c:v>
                </c:pt>
                <c:pt idx="17449" formatCode="#,##0.0">
                  <c:v>13297.034920734801</c:v>
                </c:pt>
                <c:pt idx="17450" formatCode="#,##0.0">
                  <c:v>11441.4292415582</c:v>
                </c:pt>
                <c:pt idx="17451" formatCode="#,##0.0">
                  <c:v>11571.1815127588</c:v>
                </c:pt>
                <c:pt idx="17452" formatCode="#,##0.0">
                  <c:v>9767.0558011708599</c:v>
                </c:pt>
                <c:pt idx="17453" formatCode="#,##0.0">
                  <c:v>18561.668495076101</c:v>
                </c:pt>
                <c:pt idx="17454" formatCode="#,##0.0">
                  <c:v>14441.7684228201</c:v>
                </c:pt>
                <c:pt idx="17455" formatCode="#,##0.0">
                  <c:v>11919.032263926299</c:v>
                </c:pt>
                <c:pt idx="17456" formatCode="#,##0.0">
                  <c:v>9163.3479718358303</c:v>
                </c:pt>
                <c:pt idx="17457" formatCode="#,##0.0">
                  <c:v>9801.4735047450795</c:v>
                </c:pt>
                <c:pt idx="17458" formatCode="#,##0.0">
                  <c:v>10269.618146463899</c:v>
                </c:pt>
                <c:pt idx="17459" formatCode="#,##0.0">
                  <c:v>12285.0117578233</c:v>
                </c:pt>
                <c:pt idx="17460" formatCode="#,##0.0">
                  <c:v>13473.3290593167</c:v>
                </c:pt>
                <c:pt idx="17461" formatCode="#,##0.0">
                  <c:v>11708.5269133981</c:v>
                </c:pt>
                <c:pt idx="17462" formatCode="#,##0.0">
                  <c:v>10419.9795658602</c:v>
                </c:pt>
                <c:pt idx="17463" formatCode="#,##0.0">
                  <c:v>9213.9151638733892</c:v>
                </c:pt>
                <c:pt idx="17464" formatCode="#,##0.0">
                  <c:v>12256.768601595901</c:v>
                </c:pt>
                <c:pt idx="17465" formatCode="#,##0.0">
                  <c:v>15468.0028794722</c:v>
                </c:pt>
                <c:pt idx="17466" formatCode="#,##0.0">
                  <c:v>9942.6404548891096</c:v>
                </c:pt>
                <c:pt idx="17467" formatCode="#,##0.0">
                  <c:v>8874.8325349999704</c:v>
                </c:pt>
                <c:pt idx="17468" formatCode="#,##0.0">
                  <c:v>13527.161883107699</c:v>
                </c:pt>
                <c:pt idx="17469" formatCode="#,##0.0">
                  <c:v>11981.317411092999</c:v>
                </c:pt>
                <c:pt idx="17470" formatCode="#,##0.0">
                  <c:v>9373.0804070132308</c:v>
                </c:pt>
                <c:pt idx="17471" formatCode="#,##0.0">
                  <c:v>13974.503228235801</c:v>
                </c:pt>
                <c:pt idx="17472" formatCode="#,##0.0">
                  <c:v>9971.0924562284399</c:v>
                </c:pt>
                <c:pt idx="17473" formatCode="#,##0.0">
                  <c:v>11577.217112312999</c:v>
                </c:pt>
                <c:pt idx="17474" formatCode="#,##0.0">
                  <c:v>10397.544117342801</c:v>
                </c:pt>
                <c:pt idx="17475" formatCode="#,##0.0">
                  <c:v>9175.7766595241501</c:v>
                </c:pt>
                <c:pt idx="17476" formatCode="#,##0.0">
                  <c:v>15486.694085651699</c:v>
                </c:pt>
                <c:pt idx="17477" formatCode="#,##0.0">
                  <c:v>12288.964932610301</c:v>
                </c:pt>
                <c:pt idx="17478" formatCode="#,##0.0">
                  <c:v>9529.3289749343494</c:v>
                </c:pt>
                <c:pt idx="17479" formatCode="#,##0.0">
                  <c:v>9177.36868491725</c:v>
                </c:pt>
                <c:pt idx="17480" formatCode="#,##0.0">
                  <c:v>12933.9999227076</c:v>
                </c:pt>
                <c:pt idx="17481" formatCode="#,##0.0">
                  <c:v>9828.2772131361198</c:v>
                </c:pt>
                <c:pt idx="17482" formatCode="#,##0.0">
                  <c:v>17113.365862826999</c:v>
                </c:pt>
                <c:pt idx="17483" formatCode="#,##0.0">
                  <c:v>10863.4696103926</c:v>
                </c:pt>
                <c:pt idx="17484" formatCode="#,##0.0">
                  <c:v>12169.5545597193</c:v>
                </c:pt>
                <c:pt idx="17485" formatCode="#,##0.0">
                  <c:v>17503.117066847499</c:v>
                </c:pt>
                <c:pt idx="17486" formatCode="#,##0.0">
                  <c:v>8995.9585185480391</c:v>
                </c:pt>
                <c:pt idx="17487" formatCode="#,##0.0">
                  <c:v>8741.7537042511194</c:v>
                </c:pt>
                <c:pt idx="17488" formatCode="#,##0.0">
                  <c:v>11212.1746259722</c:v>
                </c:pt>
                <c:pt idx="17489" formatCode="#,##0.0">
                  <c:v>8733.8791590442997</c:v>
                </c:pt>
                <c:pt idx="17490" formatCode="#,##0.0">
                  <c:v>14188.328075538901</c:v>
                </c:pt>
                <c:pt idx="17491" formatCode="#,##0.0">
                  <c:v>9764.0567256107606</c:v>
                </c:pt>
                <c:pt idx="17492" formatCode="#,##0.0">
                  <c:v>10187.7221575399</c:v>
                </c:pt>
                <c:pt idx="17493" formatCode="#,##0.0">
                  <c:v>11428.2726514607</c:v>
                </c:pt>
                <c:pt idx="17494" formatCode="#,##0.0">
                  <c:v>11066.5953493991</c:v>
                </c:pt>
                <c:pt idx="17495" formatCode="#,##0.0">
                  <c:v>11518.2776395124</c:v>
                </c:pt>
                <c:pt idx="17496" formatCode="#,##0.0">
                  <c:v>11861.674125277899</c:v>
                </c:pt>
                <c:pt idx="17497" formatCode="#,##0.0">
                  <c:v>16275.3160629548</c:v>
                </c:pt>
                <c:pt idx="17498" formatCode="#,##0.0">
                  <c:v>11773.46497361</c:v>
                </c:pt>
                <c:pt idx="17499" formatCode="#,##0.0">
                  <c:v>9919.2547332783197</c:v>
                </c:pt>
                <c:pt idx="17500" formatCode="#,##0.0">
                  <c:v>9542.8112388481695</c:v>
                </c:pt>
                <c:pt idx="17501" formatCode="#,##0.0">
                  <c:v>9209.6270143956699</c:v>
                </c:pt>
                <c:pt idx="17502" formatCode="#,##0.0">
                  <c:v>9669.38528719643</c:v>
                </c:pt>
                <c:pt idx="17503" formatCode="#,##0.0">
                  <c:v>13266.331654322001</c:v>
                </c:pt>
                <c:pt idx="17504" formatCode="#,##0.0">
                  <c:v>13919.691191141001</c:v>
                </c:pt>
                <c:pt idx="17505" formatCode="#,##0.0">
                  <c:v>8755.1906924308696</c:v>
                </c:pt>
                <c:pt idx="17506" formatCode="#,##0.0">
                  <c:v>9300.3030945164701</c:v>
                </c:pt>
                <c:pt idx="17507" formatCode="#,##0.0">
                  <c:v>8824.0393818153298</c:v>
                </c:pt>
                <c:pt idx="17508" formatCode="#,##0.0">
                  <c:v>10398.100347641501</c:v>
                </c:pt>
                <c:pt idx="17509" formatCode="#,##0.0">
                  <c:v>8987.2941932424892</c:v>
                </c:pt>
                <c:pt idx="17510" formatCode="#,##0.0">
                  <c:v>12411.894448590399</c:v>
                </c:pt>
                <c:pt idx="17511" formatCode="#,##0.0">
                  <c:v>11696.302430071</c:v>
                </c:pt>
                <c:pt idx="17512" formatCode="#,##0.0">
                  <c:v>9957.1727481763792</c:v>
                </c:pt>
                <c:pt idx="17513" formatCode="#,##0.0">
                  <c:v>9037.2949985553896</c:v>
                </c:pt>
                <c:pt idx="17514" formatCode="#,##0.0">
                  <c:v>11856.9041008114</c:v>
                </c:pt>
                <c:pt idx="17515" formatCode="#,##0.0">
                  <c:v>15426.242167963999</c:v>
                </c:pt>
                <c:pt idx="17516" formatCode="#,##0.0">
                  <c:v>19607.8237144179</c:v>
                </c:pt>
                <c:pt idx="17517" formatCode="#,##0.0">
                  <c:v>9242.3225573018499</c:v>
                </c:pt>
                <c:pt idx="17518" formatCode="#,##0.0">
                  <c:v>14355.310544178101</c:v>
                </c:pt>
                <c:pt idx="17519" formatCode="#,##0.0">
                  <c:v>10130.575569381601</c:v>
                </c:pt>
                <c:pt idx="17520" formatCode="#,##0.0">
                  <c:v>13306.7213418554</c:v>
                </c:pt>
                <c:pt idx="17521" formatCode="#,##0.0">
                  <c:v>9679.1008481709796</c:v>
                </c:pt>
                <c:pt idx="17522" formatCode="#,##0.0">
                  <c:v>8925.2450225017292</c:v>
                </c:pt>
                <c:pt idx="17523" formatCode="#,##0.0">
                  <c:v>11591.204746794099</c:v>
                </c:pt>
                <c:pt idx="17524" formatCode="#,##0.0">
                  <c:v>14460.836043400501</c:v>
                </c:pt>
                <c:pt idx="17525" formatCode="#,##0.0">
                  <c:v>17653.5770366037</c:v>
                </c:pt>
                <c:pt idx="17526" formatCode="#,##0.0">
                  <c:v>15852.585231364001</c:v>
                </c:pt>
                <c:pt idx="17527" formatCode="#,##0.0">
                  <c:v>9499.8876145364702</c:v>
                </c:pt>
                <c:pt idx="17528" formatCode="#,##0.0">
                  <c:v>10089.0344615063</c:v>
                </c:pt>
                <c:pt idx="17529" formatCode="#,##0.0">
                  <c:v>14416.780127129799</c:v>
                </c:pt>
                <c:pt idx="17530" formatCode="#,##0.0">
                  <c:v>9065.9020337291895</c:v>
                </c:pt>
                <c:pt idx="17531" formatCode="#,##0.0">
                  <c:v>12154.240199604599</c:v>
                </c:pt>
                <c:pt idx="17532" formatCode="#,##0.0">
                  <c:v>10462.732739314901</c:v>
                </c:pt>
                <c:pt idx="17533" formatCode="#,##0.0">
                  <c:v>9217.99010434095</c:v>
                </c:pt>
                <c:pt idx="17534" formatCode="#,##0.0">
                  <c:v>11174.270471755601</c:v>
                </c:pt>
                <c:pt idx="17535" formatCode="#,##0.0">
                  <c:v>12087.5838210733</c:v>
                </c:pt>
                <c:pt idx="17536" formatCode="#,##0.0">
                  <c:v>9598.5979030786093</c:v>
                </c:pt>
                <c:pt idx="17537" formatCode="#,##0.0">
                  <c:v>12509.6786307206</c:v>
                </c:pt>
                <c:pt idx="17538" formatCode="#,##0.0">
                  <c:v>9261.0213892758693</c:v>
                </c:pt>
                <c:pt idx="17539" formatCode="#,##0.0">
                  <c:v>8754.5035039470094</c:v>
                </c:pt>
                <c:pt idx="17540" formatCode="#,##0.0">
                  <c:v>9671.0896097419009</c:v>
                </c:pt>
                <c:pt idx="17541" formatCode="#,##0.0">
                  <c:v>11147.7091294657</c:v>
                </c:pt>
                <c:pt idx="17542" formatCode="#,##0.0">
                  <c:v>12602.9549308204</c:v>
                </c:pt>
                <c:pt idx="17543" formatCode="#,##0.0">
                  <c:v>14224.599430341599</c:v>
                </c:pt>
                <c:pt idx="17544" formatCode="#,##0.0">
                  <c:v>9003.6365411351599</c:v>
                </c:pt>
                <c:pt idx="17545" formatCode="#,##0.0">
                  <c:v>10736.2511635548</c:v>
                </c:pt>
                <c:pt idx="17546" formatCode="#,##0.0">
                  <c:v>13692.435113034</c:v>
                </c:pt>
                <c:pt idx="17547" formatCode="#,##0.0">
                  <c:v>14591.808927800899</c:v>
                </c:pt>
                <c:pt idx="17548" formatCode="#,##0.0">
                  <c:v>9661.7707625130297</c:v>
                </c:pt>
                <c:pt idx="17549" formatCode="#,##0.0">
                  <c:v>10903.806720741601</c:v>
                </c:pt>
                <c:pt idx="17550" formatCode="#,##0.0">
                  <c:v>12264.369479729199</c:v>
                </c:pt>
                <c:pt idx="17551" formatCode="#,##0.0">
                  <c:v>13763.4951467343</c:v>
                </c:pt>
                <c:pt idx="17552" formatCode="#,##0.0">
                  <c:v>12538.3346636157</c:v>
                </c:pt>
                <c:pt idx="17553" formatCode="#,##0.0">
                  <c:v>21494.234747406401</c:v>
                </c:pt>
                <c:pt idx="17554" formatCode="#,##0.0">
                  <c:v>12729.4084908758</c:v>
                </c:pt>
                <c:pt idx="17555" formatCode="#,##0.0">
                  <c:v>11038.6021181911</c:v>
                </c:pt>
                <c:pt idx="17556" formatCode="#,##0.0">
                  <c:v>9776.8979866868394</c:v>
                </c:pt>
                <c:pt idx="17557" formatCode="#,##0.0">
                  <c:v>14547.9220214128</c:v>
                </c:pt>
                <c:pt idx="17558" formatCode="#,##0.0">
                  <c:v>8976.5571542774705</c:v>
                </c:pt>
                <c:pt idx="17559" formatCode="#,##0.0">
                  <c:v>8966.6306081149705</c:v>
                </c:pt>
                <c:pt idx="17560" formatCode="#,##0.0">
                  <c:v>10400.1854078573</c:v>
                </c:pt>
                <c:pt idx="17561" formatCode="#,##0.0">
                  <c:v>12504.305138186801</c:v>
                </c:pt>
                <c:pt idx="17562" formatCode="#,##0.0">
                  <c:v>11095.090656084099</c:v>
                </c:pt>
                <c:pt idx="17563" formatCode="#,##0.0">
                  <c:v>10354.9478641551</c:v>
                </c:pt>
                <c:pt idx="17564" formatCode="#,##0.0">
                  <c:v>9080.3633125494107</c:v>
                </c:pt>
                <c:pt idx="17565" formatCode="#,##0.0">
                  <c:v>9688.2489511389394</c:v>
                </c:pt>
                <c:pt idx="17566" formatCode="#,##0.0">
                  <c:v>9399.0667649378593</c:v>
                </c:pt>
                <c:pt idx="17567" formatCode="#,##0.0">
                  <c:v>8888.8499393014008</c:v>
                </c:pt>
                <c:pt idx="17568" formatCode="#,##0.0">
                  <c:v>9841.9180137367803</c:v>
                </c:pt>
                <c:pt idx="17569" formatCode="#,##0.0">
                  <c:v>13018.8130935764</c:v>
                </c:pt>
                <c:pt idx="17570" formatCode="#,##0.0">
                  <c:v>12648.561095919</c:v>
                </c:pt>
                <c:pt idx="17571" formatCode="#,##0.0">
                  <c:v>11213.178943612</c:v>
                </c:pt>
                <c:pt idx="17572" formatCode="#,##0.0">
                  <c:v>11819.834768217799</c:v>
                </c:pt>
                <c:pt idx="17573" formatCode="#,##0.0">
                  <c:v>9364.5670778354197</c:v>
                </c:pt>
                <c:pt idx="17574" formatCode="#,##0.0">
                  <c:v>18178.2444352948</c:v>
                </c:pt>
                <c:pt idx="17575" formatCode="#,##0.0">
                  <c:v>10135.5325398245</c:v>
                </c:pt>
                <c:pt idx="17576" formatCode="#,##0.0">
                  <c:v>13151.147392496699</c:v>
                </c:pt>
                <c:pt idx="17577" formatCode="#,##0.0">
                  <c:v>14304.954348479299</c:v>
                </c:pt>
                <c:pt idx="17578" formatCode="#,##0.0">
                  <c:v>10516.3956391269</c:v>
                </c:pt>
                <c:pt idx="17579" formatCode="#,##0.0">
                  <c:v>8846.6365774671794</c:v>
                </c:pt>
                <c:pt idx="17580" formatCode="#,##0.0">
                  <c:v>9575.9501404222592</c:v>
                </c:pt>
                <c:pt idx="17581" formatCode="#,##0.0">
                  <c:v>13480.6577139492</c:v>
                </c:pt>
                <c:pt idx="17582" formatCode="#,##0.0">
                  <c:v>9460.6913885329595</c:v>
                </c:pt>
                <c:pt idx="17583" formatCode="#,##0.0">
                  <c:v>9209.4423069520908</c:v>
                </c:pt>
                <c:pt idx="17584" formatCode="#,##0.0">
                  <c:v>10819.2438046481</c:v>
                </c:pt>
                <c:pt idx="17585" formatCode="#,##0.0">
                  <c:v>12389.3717620632</c:v>
                </c:pt>
                <c:pt idx="17586" formatCode="#,##0.0">
                  <c:v>10881.892896789001</c:v>
                </c:pt>
                <c:pt idx="17587" formatCode="#,##0.0">
                  <c:v>9502.6744470796202</c:v>
                </c:pt>
                <c:pt idx="17588" formatCode="#,##0.0">
                  <c:v>11821.1461977663</c:v>
                </c:pt>
                <c:pt idx="17589" formatCode="#,##0.0">
                  <c:v>12073.894703858799</c:v>
                </c:pt>
                <c:pt idx="17590" formatCode="#,##0.0">
                  <c:v>8803.6002518834994</c:v>
                </c:pt>
                <c:pt idx="17591" formatCode="#,##0.0">
                  <c:v>15268.684014865699</c:v>
                </c:pt>
                <c:pt idx="17592" formatCode="#,##0.0">
                  <c:v>10024.395962619101</c:v>
                </c:pt>
                <c:pt idx="17593" formatCode="#,##0.0">
                  <c:v>10343.7219086564</c:v>
                </c:pt>
                <c:pt idx="17594" formatCode="#,##0.0">
                  <c:v>11845.1191179088</c:v>
                </c:pt>
                <c:pt idx="17595" formatCode="#,##0.0">
                  <c:v>11664.8777133029</c:v>
                </c:pt>
                <c:pt idx="17596" formatCode="#,##0.0">
                  <c:v>9161.3767550719804</c:v>
                </c:pt>
                <c:pt idx="17597" formatCode="#,##0.0">
                  <c:v>11446.843324904899</c:v>
                </c:pt>
                <c:pt idx="17598" formatCode="#,##0.0">
                  <c:v>10548.2806932678</c:v>
                </c:pt>
                <c:pt idx="17599" formatCode="#,##0.0">
                  <c:v>9994.83259473625</c:v>
                </c:pt>
                <c:pt idx="17600" formatCode="#,##0.0">
                  <c:v>9400.4388761726495</c:v>
                </c:pt>
                <c:pt idx="17601" formatCode="#,##0.0">
                  <c:v>21376.438012233401</c:v>
                </c:pt>
                <c:pt idx="17602" formatCode="#,##0.0">
                  <c:v>9218.9611064826695</c:v>
                </c:pt>
                <c:pt idx="17603" formatCode="#,##0.0">
                  <c:v>14387.3311309808</c:v>
                </c:pt>
                <c:pt idx="17604" formatCode="#,##0.0">
                  <c:v>12235.9187956613</c:v>
                </c:pt>
                <c:pt idx="17605" formatCode="#,##0.0">
                  <c:v>12613.760089539701</c:v>
                </c:pt>
                <c:pt idx="17606" formatCode="#,##0.0">
                  <c:v>9427.5569843714093</c:v>
                </c:pt>
                <c:pt idx="17607" formatCode="#,##0.0">
                  <c:v>12142.340179230299</c:v>
                </c:pt>
                <c:pt idx="17608" formatCode="#,##0.0">
                  <c:v>14829.7135539302</c:v>
                </c:pt>
                <c:pt idx="17609" formatCode="#,##0.0">
                  <c:v>14296.6088268236</c:v>
                </c:pt>
                <c:pt idx="17610" formatCode="#,##0.0">
                  <c:v>12362.601429726999</c:v>
                </c:pt>
                <c:pt idx="17611" formatCode="#,##0.0">
                  <c:v>10660.011787452</c:v>
                </c:pt>
                <c:pt idx="17612" formatCode="#,##0.0">
                  <c:v>9939.8730194381205</c:v>
                </c:pt>
                <c:pt idx="17613" formatCode="#,##0.0">
                  <c:v>26208.543098775801</c:v>
                </c:pt>
                <c:pt idx="17614" formatCode="#,##0.0">
                  <c:v>18503.203012019501</c:v>
                </c:pt>
                <c:pt idx="17615" formatCode="#,##0.0">
                  <c:v>8978.3126118093696</c:v>
                </c:pt>
                <c:pt idx="17616" formatCode="#,##0.0">
                  <c:v>9667.6603153962205</c:v>
                </c:pt>
                <c:pt idx="17617" formatCode="#,##0.0">
                  <c:v>8996.8320580497602</c:v>
                </c:pt>
                <c:pt idx="17618" formatCode="#,##0.0">
                  <c:v>9417.0782420683499</c:v>
                </c:pt>
                <c:pt idx="17619" formatCode="#,##0.0">
                  <c:v>9709.5599211820208</c:v>
                </c:pt>
                <c:pt idx="17620" formatCode="#,##0.0">
                  <c:v>8908.8849562894902</c:v>
                </c:pt>
                <c:pt idx="17621" formatCode="#,##0.0">
                  <c:v>9066.2149003245595</c:v>
                </c:pt>
                <c:pt idx="17622" formatCode="#,##0.0">
                  <c:v>9507.6514794735303</c:v>
                </c:pt>
                <c:pt idx="17623" formatCode="#,##0.0">
                  <c:v>11386.615087326099</c:v>
                </c:pt>
                <c:pt idx="17624" formatCode="#,##0.0">
                  <c:v>12148.158742244999</c:v>
                </c:pt>
                <c:pt idx="17625" formatCode="#,##0.0">
                  <c:v>11517.3385822295</c:v>
                </c:pt>
                <c:pt idx="17626" formatCode="#,##0.0">
                  <c:v>16046.368848210201</c:v>
                </c:pt>
                <c:pt idx="17627" formatCode="#,##0.0">
                  <c:v>12243.2173936157</c:v>
                </c:pt>
                <c:pt idx="17628" formatCode="#,##0.0">
                  <c:v>11666.7339529814</c:v>
                </c:pt>
                <c:pt idx="17629" formatCode="#,##0.0">
                  <c:v>8857.8596068433999</c:v>
                </c:pt>
                <c:pt idx="17630" formatCode="#,##0.0">
                  <c:v>16947.735647472298</c:v>
                </c:pt>
                <c:pt idx="17631" formatCode="#,##0.0">
                  <c:v>24269.4573422508</c:v>
                </c:pt>
                <c:pt idx="17632" formatCode="#,##0.0">
                  <c:v>9454.6471797826398</c:v>
                </c:pt>
                <c:pt idx="17633" formatCode="#,##0.0">
                  <c:v>12090.198361496799</c:v>
                </c:pt>
                <c:pt idx="17634" formatCode="#,##0.0">
                  <c:v>10071.3170956794</c:v>
                </c:pt>
                <c:pt idx="17635" formatCode="#,##0.0">
                  <c:v>9424.3351094167392</c:v>
                </c:pt>
                <c:pt idx="17636" formatCode="#,##0.0">
                  <c:v>10181.166955127501</c:v>
                </c:pt>
                <c:pt idx="17637" formatCode="#,##0.0">
                  <c:v>8867.0025827386107</c:v>
                </c:pt>
                <c:pt idx="17638" formatCode="#,##0.0">
                  <c:v>8978.0848876943091</c:v>
                </c:pt>
                <c:pt idx="17639" formatCode="#,##0.0">
                  <c:v>9382.3471111624694</c:v>
                </c:pt>
                <c:pt idx="17640" formatCode="#,##0.0">
                  <c:v>17938.0542112414</c:v>
                </c:pt>
                <c:pt idx="17641" formatCode="#,##0.0">
                  <c:v>13704.434973736899</c:v>
                </c:pt>
                <c:pt idx="17642" formatCode="#,##0.0">
                  <c:v>11069.276682375301</c:v>
                </c:pt>
                <c:pt idx="17643" formatCode="#,##0.0">
                  <c:v>10518.094299770601</c:v>
                </c:pt>
                <c:pt idx="17644" formatCode="#,##0.0">
                  <c:v>11197.404993550899</c:v>
                </c:pt>
                <c:pt idx="17645" formatCode="#,##0.0">
                  <c:v>16725.828062937901</c:v>
                </c:pt>
                <c:pt idx="17646" formatCode="#,##0.0">
                  <c:v>9782.4660207180896</c:v>
                </c:pt>
                <c:pt idx="17647" formatCode="#,##0.0">
                  <c:v>9961.1271473930992</c:v>
                </c:pt>
                <c:pt idx="17648" formatCode="#,##0.0">
                  <c:v>10705.8106724346</c:v>
                </c:pt>
                <c:pt idx="17649" formatCode="#,##0.0">
                  <c:v>13617.5791147732</c:v>
                </c:pt>
                <c:pt idx="17650" formatCode="#,##0.0">
                  <c:v>11709.9077103746</c:v>
                </c:pt>
                <c:pt idx="17651" formatCode="#,##0.0">
                  <c:v>13589.7078261486</c:v>
                </c:pt>
                <c:pt idx="17652" formatCode="#,##0.0">
                  <c:v>9105.0849757366705</c:v>
                </c:pt>
                <c:pt idx="17653" formatCode="#,##0.0">
                  <c:v>19070.415976263001</c:v>
                </c:pt>
                <c:pt idx="17654" formatCode="#,##0.0">
                  <c:v>9273.1828644731904</c:v>
                </c:pt>
                <c:pt idx="17655" formatCode="#,##0.0">
                  <c:v>11737.4392928709</c:v>
                </c:pt>
                <c:pt idx="17656" formatCode="#,##0.0">
                  <c:v>8722.5202956084304</c:v>
                </c:pt>
                <c:pt idx="17657" formatCode="#,##0.0">
                  <c:v>13486.9953610423</c:v>
                </c:pt>
                <c:pt idx="17658" formatCode="#,##0.0">
                  <c:v>9265.0957141770305</c:v>
                </c:pt>
                <c:pt idx="17659" formatCode="#,##0.0">
                  <c:v>10561.2012849971</c:v>
                </c:pt>
                <c:pt idx="17660" formatCode="#,##0.0">
                  <c:v>13099.703782619699</c:v>
                </c:pt>
                <c:pt idx="17661" formatCode="#,##0.0">
                  <c:v>10683.266045734201</c:v>
                </c:pt>
                <c:pt idx="17662" formatCode="#,##0.0">
                  <c:v>14494.6099432875</c:v>
                </c:pt>
                <c:pt idx="17663" formatCode="#,##0.0">
                  <c:v>17052.953567652599</c:v>
                </c:pt>
                <c:pt idx="17664" formatCode="#,##0.0">
                  <c:v>11484.3086686361</c:v>
                </c:pt>
                <c:pt idx="17665" formatCode="#,##0.0">
                  <c:v>13719.8890767627</c:v>
                </c:pt>
                <c:pt idx="17666" formatCode="#,##0.0">
                  <c:v>14857.95522088</c:v>
                </c:pt>
                <c:pt idx="17667" formatCode="#,##0.0">
                  <c:v>10223.4414183022</c:v>
                </c:pt>
                <c:pt idx="17668" formatCode="#,##0.0">
                  <c:v>12379.1005651206</c:v>
                </c:pt>
                <c:pt idx="17669" formatCode="#,##0.0">
                  <c:v>10139.9834112319</c:v>
                </c:pt>
                <c:pt idx="17670" formatCode="#,##0.0">
                  <c:v>12648.260211512101</c:v>
                </c:pt>
                <c:pt idx="17671" formatCode="#,##0.0">
                  <c:v>9897.1283470869694</c:v>
                </c:pt>
                <c:pt idx="17672" formatCode="#,##0.0">
                  <c:v>10696.6085566531</c:v>
                </c:pt>
                <c:pt idx="17673" formatCode="#,##0.0">
                  <c:v>8910.1462964056609</c:v>
                </c:pt>
                <c:pt idx="17674" formatCode="#,##0.0">
                  <c:v>9485.4359748531297</c:v>
                </c:pt>
                <c:pt idx="17675" formatCode="#,##0.0">
                  <c:v>10475.266863324199</c:v>
                </c:pt>
                <c:pt idx="17676" formatCode="#,##0.0">
                  <c:v>10761.5887374629</c:v>
                </c:pt>
                <c:pt idx="17677" formatCode="#,##0.0">
                  <c:v>9864.1170299724999</c:v>
                </c:pt>
                <c:pt idx="17678" formatCode="#,##0.0">
                  <c:v>13691.7152539748</c:v>
                </c:pt>
                <c:pt idx="17679" formatCode="#,##0.0">
                  <c:v>10254.382906013499</c:v>
                </c:pt>
                <c:pt idx="17680" formatCode="#,##0.0">
                  <c:v>12647.680213124</c:v>
                </c:pt>
                <c:pt idx="17681" formatCode="#,##0.0">
                  <c:v>14149.1864034847</c:v>
                </c:pt>
                <c:pt idx="17682" formatCode="#,##0.0">
                  <c:v>15102.091382504899</c:v>
                </c:pt>
                <c:pt idx="17683" formatCode="#,##0.0">
                  <c:v>9256.2070480717393</c:v>
                </c:pt>
                <c:pt idx="17684" formatCode="#,##0.0">
                  <c:v>13727.2333417231</c:v>
                </c:pt>
                <c:pt idx="17685" formatCode="#,##0.0">
                  <c:v>12805.4537614028</c:v>
                </c:pt>
                <c:pt idx="17686" formatCode="#,##0.0">
                  <c:v>10222.1598951912</c:v>
                </c:pt>
                <c:pt idx="17687" formatCode="#,##0.0">
                  <c:v>10006.3734684102</c:v>
                </c:pt>
                <c:pt idx="17688" formatCode="#,##0.0">
                  <c:v>10016.431856068501</c:v>
                </c:pt>
                <c:pt idx="17689" formatCode="#,##0.0">
                  <c:v>8860.9498113132195</c:v>
                </c:pt>
                <c:pt idx="17690" formatCode="#,##0.0">
                  <c:v>9121.0960640412995</c:v>
                </c:pt>
                <c:pt idx="17691" formatCode="#,##0.0">
                  <c:v>9632.6172765594001</c:v>
                </c:pt>
                <c:pt idx="17692" formatCode="#,##0.0">
                  <c:v>11824.136877632</c:v>
                </c:pt>
                <c:pt idx="17693" formatCode="#,##0.0">
                  <c:v>9595.3438020641697</c:v>
                </c:pt>
                <c:pt idx="17694" formatCode="#,##0.0">
                  <c:v>8699.34580822317</c:v>
                </c:pt>
                <c:pt idx="17695" formatCode="#,##0.0">
                  <c:v>9278.9065102577206</c:v>
                </c:pt>
                <c:pt idx="17696" formatCode="#,##0.0">
                  <c:v>9551.83267636659</c:v>
                </c:pt>
                <c:pt idx="17697" formatCode="#,##0.0">
                  <c:v>14971.0983946161</c:v>
                </c:pt>
                <c:pt idx="17698" formatCode="#,##0.0">
                  <c:v>12959.0796272601</c:v>
                </c:pt>
                <c:pt idx="17699" formatCode="#,##0.0">
                  <c:v>10258.6408437296</c:v>
                </c:pt>
                <c:pt idx="17700" formatCode="#,##0.0">
                  <c:v>9958.6790538437799</c:v>
                </c:pt>
                <c:pt idx="17701" formatCode="#,##0.0">
                  <c:v>15392.3467612151</c:v>
                </c:pt>
                <c:pt idx="17702" formatCode="#,##0.0">
                  <c:v>10836.886168499601</c:v>
                </c:pt>
                <c:pt idx="17703" formatCode="#,##0.0">
                  <c:v>9333.5149400808095</c:v>
                </c:pt>
                <c:pt idx="17704" formatCode="#,##0.0">
                  <c:v>9739.9863080574396</c:v>
                </c:pt>
                <c:pt idx="17705" formatCode="#,##0.0">
                  <c:v>8913.5373596223908</c:v>
                </c:pt>
                <c:pt idx="17706" formatCode="#,##0.0">
                  <c:v>11898.7238979994</c:v>
                </c:pt>
                <c:pt idx="17707" formatCode="#,##0.0">
                  <c:v>8857.5158702728095</c:v>
                </c:pt>
                <c:pt idx="17708" formatCode="#,##0.0">
                  <c:v>12200.133420137399</c:v>
                </c:pt>
                <c:pt idx="17709" formatCode="#,##0.0">
                  <c:v>9414.6031024037293</c:v>
                </c:pt>
                <c:pt idx="17710" formatCode="#,##0.0">
                  <c:v>10494.9774225446</c:v>
                </c:pt>
                <c:pt idx="17711" formatCode="#,##0.0">
                  <c:v>10751.290558819799</c:v>
                </c:pt>
                <c:pt idx="17712" formatCode="#,##0.0">
                  <c:v>8993.2038877986797</c:v>
                </c:pt>
                <c:pt idx="17713" formatCode="#,##0.0">
                  <c:v>10948.2250898948</c:v>
                </c:pt>
                <c:pt idx="17714" formatCode="#,##0.0">
                  <c:v>11288.1898179741</c:v>
                </c:pt>
                <c:pt idx="17715" formatCode="#,##0.0">
                  <c:v>9056.1658629562298</c:v>
                </c:pt>
                <c:pt idx="17716" formatCode="#,##0.0">
                  <c:v>10336.441117754801</c:v>
                </c:pt>
                <c:pt idx="17717" formatCode="#,##0.0">
                  <c:v>10193.049222156</c:v>
                </c:pt>
                <c:pt idx="17718" formatCode="#,##0.0">
                  <c:v>10882.804796738101</c:v>
                </c:pt>
                <c:pt idx="17719" formatCode="#,##0.0">
                  <c:v>11051.934686250799</c:v>
                </c:pt>
                <c:pt idx="17720" formatCode="#,##0.0">
                  <c:v>9004.7950459748699</c:v>
                </c:pt>
                <c:pt idx="17721" formatCode="#,##0.0">
                  <c:v>12376.8013299996</c:v>
                </c:pt>
                <c:pt idx="17722" formatCode="#,##0.0">
                  <c:v>15604.7700287019</c:v>
                </c:pt>
                <c:pt idx="17723" formatCode="#,##0.0">
                  <c:v>9816.8464083160397</c:v>
                </c:pt>
                <c:pt idx="17724" formatCode="#,##0.0">
                  <c:v>12253.039478512999</c:v>
                </c:pt>
                <c:pt idx="17725" formatCode="#,##0.0">
                  <c:v>11855.7962926894</c:v>
                </c:pt>
                <c:pt idx="17726" formatCode="#,##0.0">
                  <c:v>10150.5525350923</c:v>
                </c:pt>
                <c:pt idx="17727" formatCode="#,##0.0">
                  <c:v>10788.0319011314</c:v>
                </c:pt>
                <c:pt idx="17728" formatCode="#,##0.0">
                  <c:v>11251.963856697001</c:v>
                </c:pt>
                <c:pt idx="17729" formatCode="#,##0.0">
                  <c:v>9102.6547896245102</c:v>
                </c:pt>
                <c:pt idx="17730" formatCode="#,##0.0">
                  <c:v>11440.5056746765</c:v>
                </c:pt>
                <c:pt idx="17731" formatCode="#,##0.0">
                  <c:v>15507.969501810599</c:v>
                </c:pt>
                <c:pt idx="17732" formatCode="#,##0.0">
                  <c:v>10400.757530470601</c:v>
                </c:pt>
                <c:pt idx="17733" formatCode="#,##0.0">
                  <c:v>8987.6002302680899</c:v>
                </c:pt>
                <c:pt idx="17734" formatCode="#,##0.0">
                  <c:v>11838.713109214001</c:v>
                </c:pt>
                <c:pt idx="17735" formatCode="#,##0.0">
                  <c:v>8726.6165275757903</c:v>
                </c:pt>
                <c:pt idx="17736" formatCode="#,##0.0">
                  <c:v>13302.3420925269</c:v>
                </c:pt>
                <c:pt idx="17737" formatCode="#,##0.0">
                  <c:v>11833.2965278803</c:v>
                </c:pt>
                <c:pt idx="17738" formatCode="#,##0.0">
                  <c:v>12646.581448889399</c:v>
                </c:pt>
                <c:pt idx="17739" formatCode="#,##0.0">
                  <c:v>18404.7235431644</c:v>
                </c:pt>
                <c:pt idx="17740" formatCode="#,##0.0">
                  <c:v>8707.1501611547392</c:v>
                </c:pt>
                <c:pt idx="17741" formatCode="#,##0.0">
                  <c:v>12449.3840672265</c:v>
                </c:pt>
                <c:pt idx="17742" formatCode="#,##0.0">
                  <c:v>9389.6709906529104</c:v>
                </c:pt>
                <c:pt idx="17743" formatCode="#,##0.0">
                  <c:v>10303.9451640765</c:v>
                </c:pt>
                <c:pt idx="17744" formatCode="#,##0.0">
                  <c:v>9915.3581496317802</c:v>
                </c:pt>
                <c:pt idx="17745" formatCode="#,##0.0">
                  <c:v>9715.9837280431602</c:v>
                </c:pt>
                <c:pt idx="17746" formatCode="#,##0.0">
                  <c:v>15963.9622833638</c:v>
                </c:pt>
                <c:pt idx="17747" formatCode="#,##0.0">
                  <c:v>10325.333469383901</c:v>
                </c:pt>
                <c:pt idx="17748" formatCode="#,##0.0">
                  <c:v>9456.4323723796006</c:v>
                </c:pt>
                <c:pt idx="17749" formatCode="#,##0.0">
                  <c:v>8853.9074765750902</c:v>
                </c:pt>
                <c:pt idx="17750" formatCode="#,##0.0">
                  <c:v>12292.9244786908</c:v>
                </c:pt>
                <c:pt idx="17751" formatCode="#,##0.0">
                  <c:v>15317.2770518701</c:v>
                </c:pt>
                <c:pt idx="17752" formatCode="#,##0.0">
                  <c:v>14674.936661080201</c:v>
                </c:pt>
                <c:pt idx="17753" formatCode="#,##0.0">
                  <c:v>14851.594084562999</c:v>
                </c:pt>
                <c:pt idx="17754" formatCode="#,##0.0">
                  <c:v>10321.896408950401</c:v>
                </c:pt>
                <c:pt idx="17755" formatCode="#,##0.0">
                  <c:v>12868.146692611899</c:v>
                </c:pt>
                <c:pt idx="17756" formatCode="#,##0.0">
                  <c:v>9383.75663553093</c:v>
                </c:pt>
                <c:pt idx="17757" formatCode="#,##0.0">
                  <c:v>17840.669873128001</c:v>
                </c:pt>
                <c:pt idx="17758" formatCode="#,##0.0">
                  <c:v>11094.858433581299</c:v>
                </c:pt>
                <c:pt idx="17759" formatCode="#,##0.0">
                  <c:v>9773.7450182657794</c:v>
                </c:pt>
                <c:pt idx="17760" formatCode="#,##0.0">
                  <c:v>12075.7567053082</c:v>
                </c:pt>
                <c:pt idx="17761" formatCode="#,##0.0">
                  <c:v>13875.132358009199</c:v>
                </c:pt>
                <c:pt idx="17762" formatCode="#,##0.0">
                  <c:v>14758.4829756543</c:v>
                </c:pt>
                <c:pt idx="17763" formatCode="#,##0.0">
                  <c:v>10775.9392909382</c:v>
                </c:pt>
                <c:pt idx="17764" formatCode="#,##0.0">
                  <c:v>21068.493741097798</c:v>
                </c:pt>
                <c:pt idx="17765" formatCode="#,##0.0">
                  <c:v>10132.2317857819</c:v>
                </c:pt>
                <c:pt idx="17766" formatCode="#,##0.0">
                  <c:v>12833.8238023382</c:v>
                </c:pt>
                <c:pt idx="17767" formatCode="#,##0.0">
                  <c:v>13498.225729775801</c:v>
                </c:pt>
                <c:pt idx="17768" formatCode="#,##0.0">
                  <c:v>14216.5690661023</c:v>
                </c:pt>
                <c:pt idx="17769" formatCode="#,##0.0">
                  <c:v>13439.1335607159</c:v>
                </c:pt>
                <c:pt idx="17770" formatCode="#,##0.0">
                  <c:v>11948.089570317299</c:v>
                </c:pt>
                <c:pt idx="17771" formatCode="#,##0.0">
                  <c:v>13770.1867721464</c:v>
                </c:pt>
                <c:pt idx="17772" formatCode="#,##0.0">
                  <c:v>10899.889833864599</c:v>
                </c:pt>
                <c:pt idx="17773" formatCode="#,##0.0">
                  <c:v>12563.9340103901</c:v>
                </c:pt>
                <c:pt idx="17774" formatCode="#,##0.0">
                  <c:v>8714.0198158131807</c:v>
                </c:pt>
                <c:pt idx="17775" formatCode="#,##0.0">
                  <c:v>9983.8796793715101</c:v>
                </c:pt>
                <c:pt idx="17776" formatCode="#,##0.0">
                  <c:v>10603.684807535299</c:v>
                </c:pt>
                <c:pt idx="17777" formatCode="#,##0.0">
                  <c:v>15722.036620840699</c:v>
                </c:pt>
                <c:pt idx="17778" formatCode="#,##0.0">
                  <c:v>8902.0346022380709</c:v>
                </c:pt>
                <c:pt idx="17779" formatCode="#,##0.0">
                  <c:v>11825.5831941372</c:v>
                </c:pt>
                <c:pt idx="17780" formatCode="#,##0.0">
                  <c:v>10203.441922465299</c:v>
                </c:pt>
                <c:pt idx="17781" formatCode="#,##0.0">
                  <c:v>11701.0292333909</c:v>
                </c:pt>
                <c:pt idx="17782" formatCode="#,##0.0">
                  <c:v>12951.533844337</c:v>
                </c:pt>
                <c:pt idx="17783" formatCode="#,##0.0">
                  <c:v>10225.1602148863</c:v>
                </c:pt>
                <c:pt idx="17784" formatCode="#,##0.0">
                  <c:v>14957.074509891299</c:v>
                </c:pt>
                <c:pt idx="17785" formatCode="#,##0.0">
                  <c:v>10249.5207444609</c:v>
                </c:pt>
                <c:pt idx="17786" formatCode="#,##0.0">
                  <c:v>9779.5775658303191</c:v>
                </c:pt>
                <c:pt idx="17787" formatCode="#,##0.0">
                  <c:v>9683.2409755619701</c:v>
                </c:pt>
                <c:pt idx="17788" formatCode="#,##0.0">
                  <c:v>14217.6824613996</c:v>
                </c:pt>
                <c:pt idx="17789" formatCode="#,##0.0">
                  <c:v>10455.4008057724</c:v>
                </c:pt>
                <c:pt idx="17790" formatCode="#,##0.0">
                  <c:v>11188.648177074399</c:v>
                </c:pt>
                <c:pt idx="17791" formatCode="#,##0.0">
                  <c:v>10625.960516019901</c:v>
                </c:pt>
                <c:pt idx="17792" formatCode="#,##0.0">
                  <c:v>13696.6996547584</c:v>
                </c:pt>
                <c:pt idx="17793" formatCode="#,##0.0">
                  <c:v>9123.1356198553003</c:v>
                </c:pt>
                <c:pt idx="17794" formatCode="#,##0.0">
                  <c:v>9400.9738291827707</c:v>
                </c:pt>
                <c:pt idx="17795" formatCode="#,##0.0">
                  <c:v>15307.4643286588</c:v>
                </c:pt>
                <c:pt idx="17796" formatCode="#,##0.0">
                  <c:v>9043.0976470628502</c:v>
                </c:pt>
                <c:pt idx="17797" formatCode="#,##0.0">
                  <c:v>12313.3237675364</c:v>
                </c:pt>
                <c:pt idx="17798" formatCode="#,##0.0">
                  <c:v>16506.5202682862</c:v>
                </c:pt>
                <c:pt idx="17799" formatCode="#,##0.0">
                  <c:v>11273.9101449797</c:v>
                </c:pt>
                <c:pt idx="17800" formatCode="#,##0.0">
                  <c:v>11549.304312419299</c:v>
                </c:pt>
                <c:pt idx="17801" formatCode="#,##0.0">
                  <c:v>10841.9513405779</c:v>
                </c:pt>
                <c:pt idx="17802" formatCode="#,##0.0">
                  <c:v>11310.2913861701</c:v>
                </c:pt>
                <c:pt idx="17803" formatCode="#,##0.0">
                  <c:v>8777.2125214630705</c:v>
                </c:pt>
                <c:pt idx="17804" formatCode="#,##0.0">
                  <c:v>12721.1340334535</c:v>
                </c:pt>
                <c:pt idx="17805" formatCode="#,##0.0">
                  <c:v>13830.3012480255</c:v>
                </c:pt>
                <c:pt idx="17806" formatCode="#,##0.0">
                  <c:v>11295.955859866401</c:v>
                </c:pt>
                <c:pt idx="17807" formatCode="#,##0.0">
                  <c:v>11880.0844003368</c:v>
                </c:pt>
                <c:pt idx="17808" formatCode="#,##0.0">
                  <c:v>10627.3370337454</c:v>
                </c:pt>
                <c:pt idx="17809" formatCode="#,##0.0">
                  <c:v>12111.675113217199</c:v>
                </c:pt>
                <c:pt idx="17810" formatCode="#,##0.0">
                  <c:v>9214.9551152241402</c:v>
                </c:pt>
                <c:pt idx="17811" formatCode="#,##0.0">
                  <c:v>12372.392150404299</c:v>
                </c:pt>
                <c:pt idx="17812" formatCode="#,##0.0">
                  <c:v>11059.7741288862</c:v>
                </c:pt>
                <c:pt idx="17813" formatCode="#,##0.0">
                  <c:v>14889.409187352099</c:v>
                </c:pt>
                <c:pt idx="17814" formatCode="#,##0.0">
                  <c:v>10191.0566127362</c:v>
                </c:pt>
                <c:pt idx="17815" formatCode="#,##0.0">
                  <c:v>10684.806095350799</c:v>
                </c:pt>
                <c:pt idx="17816" formatCode="#,##0.0">
                  <c:v>9530.6466261183305</c:v>
                </c:pt>
                <c:pt idx="17817" formatCode="#,##0.0">
                  <c:v>11491.5903420257</c:v>
                </c:pt>
                <c:pt idx="17818" formatCode="#,##0.0">
                  <c:v>14791.365383529501</c:v>
                </c:pt>
                <c:pt idx="17819" formatCode="#,##0.0">
                  <c:v>18663.642921275699</c:v>
                </c:pt>
                <c:pt idx="17820" formatCode="#,##0.0">
                  <c:v>9450.9191612459399</c:v>
                </c:pt>
                <c:pt idx="17821" formatCode="#,##0.0">
                  <c:v>16084.446339877801</c:v>
                </c:pt>
                <c:pt idx="17822" formatCode="#,##0.0">
                  <c:v>19323.182229751899</c:v>
                </c:pt>
                <c:pt idx="17823" formatCode="#,##0.0">
                  <c:v>12354.5365495981</c:v>
                </c:pt>
                <c:pt idx="17824" formatCode="#,##0.0">
                  <c:v>11958.908135268401</c:v>
                </c:pt>
                <c:pt idx="17825" formatCode="#,##0.0">
                  <c:v>9353.9885517994699</c:v>
                </c:pt>
                <c:pt idx="17826" formatCode="#,##0.0">
                  <c:v>11332.587002996001</c:v>
                </c:pt>
                <c:pt idx="17827" formatCode="#,##0.0">
                  <c:v>9508.1835060887406</c:v>
                </c:pt>
                <c:pt idx="17828" formatCode="#,##0.0">
                  <c:v>10185.6390644436</c:v>
                </c:pt>
                <c:pt idx="17829" formatCode="#,##0.0">
                  <c:v>8992.13411936997</c:v>
                </c:pt>
                <c:pt idx="17830" formatCode="#,##0.0">
                  <c:v>9728.6952068575301</c:v>
                </c:pt>
                <c:pt idx="17831" formatCode="#,##0.0">
                  <c:v>10813.1898789717</c:v>
                </c:pt>
                <c:pt idx="17832" formatCode="#,##0.0">
                  <c:v>15776.674825833999</c:v>
                </c:pt>
                <c:pt idx="17833" formatCode="#,##0.0">
                  <c:v>10167.4069652984</c:v>
                </c:pt>
                <c:pt idx="17834" formatCode="#,##0.0">
                  <c:v>12226.2751074383</c:v>
                </c:pt>
                <c:pt idx="17835" formatCode="#,##0.0">
                  <c:v>14545.1526578715</c:v>
                </c:pt>
                <c:pt idx="17836" formatCode="#,##0.0">
                  <c:v>9658.1687400373903</c:v>
                </c:pt>
                <c:pt idx="17837" formatCode="#,##0.0">
                  <c:v>11107.939489353899</c:v>
                </c:pt>
                <c:pt idx="17838" formatCode="#,##0.0">
                  <c:v>12811.862472720301</c:v>
                </c:pt>
                <c:pt idx="17839" formatCode="#,##0.0">
                  <c:v>13938.2753620004</c:v>
                </c:pt>
                <c:pt idx="17840" formatCode="#,##0.0">
                  <c:v>14999.2735058079</c:v>
                </c:pt>
                <c:pt idx="17841" formatCode="#,##0.0">
                  <c:v>23260.4436272967</c:v>
                </c:pt>
                <c:pt idx="17842" formatCode="#,##0.0">
                  <c:v>18162.4074138633</c:v>
                </c:pt>
                <c:pt idx="17843" formatCode="#,##0.0">
                  <c:v>15884.2218478508</c:v>
                </c:pt>
                <c:pt idx="17844" formatCode="#,##0.0">
                  <c:v>16387.529655766</c:v>
                </c:pt>
                <c:pt idx="17845" formatCode="#,##0.0">
                  <c:v>15125.3032009337</c:v>
                </c:pt>
                <c:pt idx="17846" formatCode="#,##0.0">
                  <c:v>19649.077999043799</c:v>
                </c:pt>
                <c:pt idx="17847" formatCode="#,##0.0">
                  <c:v>18291.0214019948</c:v>
                </c:pt>
                <c:pt idx="17848" formatCode="#,##0.0">
                  <c:v>9490.2520068957001</c:v>
                </c:pt>
                <c:pt idx="17849" formatCode="#,##0.0">
                  <c:v>15137.190996875899</c:v>
                </c:pt>
                <c:pt idx="17850" formatCode="#,##0.0">
                  <c:v>14651.699552485899</c:v>
                </c:pt>
                <c:pt idx="17851" formatCode="#,##0.0">
                  <c:v>10279.7569210079</c:v>
                </c:pt>
                <c:pt idx="17852" formatCode="#,##0.0">
                  <c:v>10641.3046752805</c:v>
                </c:pt>
                <c:pt idx="17853" formatCode="#,##0.0">
                  <c:v>9657.1366053966794</c:v>
                </c:pt>
                <c:pt idx="17854" formatCode="#,##0.0">
                  <c:v>10394.2865146395</c:v>
                </c:pt>
                <c:pt idx="17855" formatCode="#,##0.0">
                  <c:v>8783.1283413924193</c:v>
                </c:pt>
                <c:pt idx="17856" formatCode="#,##0.0">
                  <c:v>9128.79746129878</c:v>
                </c:pt>
                <c:pt idx="17857" formatCode="#,##0.0">
                  <c:v>13953.012350019701</c:v>
                </c:pt>
                <c:pt idx="17858" formatCode="#,##0.0">
                  <c:v>13898.674247147601</c:v>
                </c:pt>
                <c:pt idx="17859" formatCode="#,##0.0">
                  <c:v>8845.0765473822594</c:v>
                </c:pt>
                <c:pt idx="17860" formatCode="#,##0.0">
                  <c:v>12587.474614996499</c:v>
                </c:pt>
                <c:pt idx="17861" formatCode="#,##0.0">
                  <c:v>11846.4237508066</c:v>
                </c:pt>
                <c:pt idx="17862" formatCode="#,##0.0">
                  <c:v>9729.4598608230299</c:v>
                </c:pt>
                <c:pt idx="17863" formatCode="#,##0.0">
                  <c:v>9492.9396973365892</c:v>
                </c:pt>
                <c:pt idx="17864" formatCode="#,##0.0">
                  <c:v>8742.7551850197106</c:v>
                </c:pt>
                <c:pt idx="17865" formatCode="#,##0.0">
                  <c:v>13439.546777113799</c:v>
                </c:pt>
                <c:pt idx="17866" formatCode="#,##0.0">
                  <c:v>10522.007951510401</c:v>
                </c:pt>
                <c:pt idx="17867" formatCode="#,##0.0">
                  <c:v>10812.658573930001</c:v>
                </c:pt>
                <c:pt idx="17868" formatCode="#,##0.0">
                  <c:v>11900.7704735754</c:v>
                </c:pt>
                <c:pt idx="17869" formatCode="#,##0.0">
                  <c:v>8696.5420801070104</c:v>
                </c:pt>
                <c:pt idx="17870" formatCode="#,##0.0">
                  <c:v>14066.546401035899</c:v>
                </c:pt>
                <c:pt idx="17871" formatCode="#,##0.0">
                  <c:v>9730.9214029908198</c:v>
                </c:pt>
                <c:pt idx="17872" formatCode="#,##0.0">
                  <c:v>10575.397152105001</c:v>
                </c:pt>
                <c:pt idx="17873" formatCode="#,##0.0">
                  <c:v>8694.6498287187296</c:v>
                </c:pt>
                <c:pt idx="17874" formatCode="#,##0.0">
                  <c:v>8835.5724671018306</c:v>
                </c:pt>
                <c:pt idx="17875" formatCode="#,##0.0">
                  <c:v>12580.1446436715</c:v>
                </c:pt>
                <c:pt idx="17876" formatCode="#,##0.0">
                  <c:v>10951.3353054564</c:v>
                </c:pt>
                <c:pt idx="17877" formatCode="#,##0.0">
                  <c:v>13133.945714792</c:v>
                </c:pt>
                <c:pt idx="17878" formatCode="#,##0.0">
                  <c:v>9522.0899650780193</c:v>
                </c:pt>
                <c:pt idx="17879" formatCode="#,##0.0">
                  <c:v>12151.7593358921</c:v>
                </c:pt>
                <c:pt idx="17880" formatCode="#,##0.0">
                  <c:v>9256.4669508984007</c:v>
                </c:pt>
                <c:pt idx="17881" formatCode="#,##0.0">
                  <c:v>10806.299301716101</c:v>
                </c:pt>
                <c:pt idx="17882" formatCode="#,##0.0">
                  <c:v>12952.3501700257</c:v>
                </c:pt>
                <c:pt idx="17883" formatCode="#,##0.0">
                  <c:v>9005.1226061511297</c:v>
                </c:pt>
                <c:pt idx="17884" formatCode="#,##0.0">
                  <c:v>11054.912182390601</c:v>
                </c:pt>
                <c:pt idx="17885" formatCode="#,##0.0">
                  <c:v>16882.2722312406</c:v>
                </c:pt>
                <c:pt idx="17886" formatCode="#,##0.0">
                  <c:v>14648.5559681916</c:v>
                </c:pt>
                <c:pt idx="17887" formatCode="#,##0.0">
                  <c:v>12415.7769346854</c:v>
                </c:pt>
                <c:pt idx="17888" formatCode="#,##0.0">
                  <c:v>14861.7156126219</c:v>
                </c:pt>
                <c:pt idx="17889" formatCode="#,##0.0">
                  <c:v>9458.5668159412908</c:v>
                </c:pt>
                <c:pt idx="17890" formatCode="#,##0.0">
                  <c:v>11935.634540401999</c:v>
                </c:pt>
                <c:pt idx="17891" formatCode="#,##0.0">
                  <c:v>10312.772000434001</c:v>
                </c:pt>
                <c:pt idx="17892" formatCode="#,##0.0">
                  <c:v>10351.752800374699</c:v>
                </c:pt>
                <c:pt idx="17893" formatCode="#,##0.0">
                  <c:v>11664.2536439943</c:v>
                </c:pt>
                <c:pt idx="17894" formatCode="#,##0.0">
                  <c:v>10607.4556128926</c:v>
                </c:pt>
                <c:pt idx="17895" formatCode="#,##0.0">
                  <c:v>8969.7778439624199</c:v>
                </c:pt>
                <c:pt idx="17896" formatCode="#,##0.0">
                  <c:v>12651.172664993799</c:v>
                </c:pt>
                <c:pt idx="17897" formatCode="#,##0.0">
                  <c:v>10451.217057737</c:v>
                </c:pt>
                <c:pt idx="17898" formatCode="#,##0.0">
                  <c:v>19939.449241484799</c:v>
                </c:pt>
                <c:pt idx="17899" formatCode="#,##0.0">
                  <c:v>18901.862246960001</c:v>
                </c:pt>
                <c:pt idx="17900" formatCode="#,##0.0">
                  <c:v>13897.6155989781</c:v>
                </c:pt>
                <c:pt idx="17901" formatCode="#,##0.0">
                  <c:v>9188.6896683777995</c:v>
                </c:pt>
                <c:pt idx="17902" formatCode="#,##0.0">
                  <c:v>9035.1887580641906</c:v>
                </c:pt>
                <c:pt idx="17903" formatCode="#,##0.0">
                  <c:v>12393.354576498599</c:v>
                </c:pt>
                <c:pt idx="17904" formatCode="#,##0.0">
                  <c:v>11103.4960217271</c:v>
                </c:pt>
                <c:pt idx="17905" formatCode="#,##0.0">
                  <c:v>14471.0623855631</c:v>
                </c:pt>
                <c:pt idx="17906" formatCode="#,##0.0">
                  <c:v>16333.120582248999</c:v>
                </c:pt>
                <c:pt idx="17907" formatCode="#,##0.0">
                  <c:v>9711.6394311102795</c:v>
                </c:pt>
                <c:pt idx="17908" formatCode="#,##0.0">
                  <c:v>8857.4850692796099</c:v>
                </c:pt>
                <c:pt idx="17909" formatCode="#,##0.0">
                  <c:v>12768.1934310944</c:v>
                </c:pt>
                <c:pt idx="17910" formatCode="#,##0.0">
                  <c:v>11612.644765732401</c:v>
                </c:pt>
                <c:pt idx="17911" formatCode="#,##0.0">
                  <c:v>12762.2186435562</c:v>
                </c:pt>
                <c:pt idx="17912" formatCode="#,##0.0">
                  <c:v>8904.5820556497802</c:v>
                </c:pt>
                <c:pt idx="17913" formatCode="#,##0.0">
                  <c:v>9260.1037996361592</c:v>
                </c:pt>
                <c:pt idx="17914" formatCode="#,##0.0">
                  <c:v>18686.272732331501</c:v>
                </c:pt>
                <c:pt idx="17915" formatCode="#,##0.0">
                  <c:v>8832.0712639014091</c:v>
                </c:pt>
                <c:pt idx="17916" formatCode="#,##0.0">
                  <c:v>9024.5401095239395</c:v>
                </c:pt>
                <c:pt idx="17917" formatCode="#,##0.0">
                  <c:v>16161.878587344299</c:v>
                </c:pt>
                <c:pt idx="17918" formatCode="#,##0.0">
                  <c:v>12674.8292474017</c:v>
                </c:pt>
                <c:pt idx="17919" formatCode="#,##0.0">
                  <c:v>14219.263397230499</c:v>
                </c:pt>
                <c:pt idx="17920" formatCode="#,##0.0">
                  <c:v>20042.876926382902</c:v>
                </c:pt>
                <c:pt idx="17921" formatCode="#,##0.0">
                  <c:v>13217.011936205399</c:v>
                </c:pt>
                <c:pt idx="17922" formatCode="#,##0.0">
                  <c:v>12949.4818206005</c:v>
                </c:pt>
                <c:pt idx="17923" formatCode="#,##0.0">
                  <c:v>8707.9526257961406</c:v>
                </c:pt>
                <c:pt idx="17924" formatCode="#,##0.0">
                  <c:v>14648.0946465954</c:v>
                </c:pt>
                <c:pt idx="17925" formatCode="#,##0.0">
                  <c:v>20708.173843116099</c:v>
                </c:pt>
                <c:pt idx="17926" formatCode="#,##0.0">
                  <c:v>10026.5201061155</c:v>
                </c:pt>
                <c:pt idx="17927" formatCode="#,##0.0">
                  <c:v>9579.7868223025998</c:v>
                </c:pt>
                <c:pt idx="17928" formatCode="#,##0.0">
                  <c:v>20660.5275656636</c:v>
                </c:pt>
                <c:pt idx="17929" formatCode="#,##0.0">
                  <c:v>10963.2909544662</c:v>
                </c:pt>
                <c:pt idx="17930" formatCode="#,##0.0">
                  <c:v>8711.7808609700405</c:v>
                </c:pt>
                <c:pt idx="17931" formatCode="#,##0.0">
                  <c:v>9964.1110920222909</c:v>
                </c:pt>
                <c:pt idx="17932" formatCode="#,##0.0">
                  <c:v>13075.0325074763</c:v>
                </c:pt>
                <c:pt idx="17933" formatCode="#,##0.0">
                  <c:v>12667.6168735029</c:v>
                </c:pt>
                <c:pt idx="17934" formatCode="#,##0.0">
                  <c:v>10276.961825676601</c:v>
                </c:pt>
                <c:pt idx="17935" formatCode="#,##0.0">
                  <c:v>10352.299731478999</c:v>
                </c:pt>
                <c:pt idx="17936" formatCode="#,##0.0">
                  <c:v>9466.2280682985693</c:v>
                </c:pt>
                <c:pt idx="17937" formatCode="#,##0.0">
                  <c:v>13533.682806582399</c:v>
                </c:pt>
                <c:pt idx="17938" formatCode="#,##0.0">
                  <c:v>11150.6620529175</c:v>
                </c:pt>
                <c:pt idx="17939" formatCode="#,##0.0">
                  <c:v>13301.153667921701</c:v>
                </c:pt>
                <c:pt idx="17940" formatCode="#,##0.0">
                  <c:v>9703.5282601905201</c:v>
                </c:pt>
                <c:pt idx="17941" formatCode="#,##0.0">
                  <c:v>18864.030201984398</c:v>
                </c:pt>
                <c:pt idx="17942" formatCode="#,##0.0">
                  <c:v>8769.2690500373301</c:v>
                </c:pt>
                <c:pt idx="17943" formatCode="#,##0.0">
                  <c:v>8969.1233475992103</c:v>
                </c:pt>
                <c:pt idx="17944" formatCode="#,##0.0">
                  <c:v>8906.5390572917295</c:v>
                </c:pt>
                <c:pt idx="17945" formatCode="#,##0.0">
                  <c:v>12889.5084146099</c:v>
                </c:pt>
                <c:pt idx="17946" formatCode="#,##0.0">
                  <c:v>11201.6650814123</c:v>
                </c:pt>
                <c:pt idx="17947" formatCode="#,##0.0">
                  <c:v>9291.4481842126206</c:v>
                </c:pt>
                <c:pt idx="17948" formatCode="#,##0.0">
                  <c:v>10616.364123309801</c:v>
                </c:pt>
                <c:pt idx="17949" formatCode="#,##0.0">
                  <c:v>9720.5936415465094</c:v>
                </c:pt>
                <c:pt idx="17950" formatCode="#,##0.0">
                  <c:v>10098.138540055201</c:v>
                </c:pt>
                <c:pt idx="17951" formatCode="#,##0.0">
                  <c:v>8722.9654818004092</c:v>
                </c:pt>
                <c:pt idx="17952" formatCode="#,##0.0">
                  <c:v>9706.9863051269604</c:v>
                </c:pt>
                <c:pt idx="17953" formatCode="#,##0.0">
                  <c:v>11405.175400312201</c:v>
                </c:pt>
                <c:pt idx="17954" formatCode="#,##0.0">
                  <c:v>13079.5987012891</c:v>
                </c:pt>
                <c:pt idx="17955" formatCode="#,##0.0">
                  <c:v>16460.370008830199</c:v>
                </c:pt>
                <c:pt idx="17956" formatCode="#,##0.0">
                  <c:v>10522.652875100001</c:v>
                </c:pt>
                <c:pt idx="17957" formatCode="#,##0.0">
                  <c:v>11954.878586516799</c:v>
                </c:pt>
                <c:pt idx="17958" formatCode="#,##0.0">
                  <c:v>12657.0872418661</c:v>
                </c:pt>
                <c:pt idx="17959" formatCode="#,##0.0">
                  <c:v>13041.6570217259</c:v>
                </c:pt>
                <c:pt idx="17960" formatCode="#,##0.0">
                  <c:v>9548.3037033014007</c:v>
                </c:pt>
                <c:pt idx="17961" formatCode="#,##0.0">
                  <c:v>8942.5445512808401</c:v>
                </c:pt>
                <c:pt idx="17962" formatCode="#,##0.0">
                  <c:v>11716.5953343742</c:v>
                </c:pt>
                <c:pt idx="17963" formatCode="#,##0.0">
                  <c:v>10017.4223653351</c:v>
                </c:pt>
                <c:pt idx="17964" formatCode="#,##0.0">
                  <c:v>11828.9372004695</c:v>
                </c:pt>
                <c:pt idx="17965" formatCode="#,##0.0">
                  <c:v>12010.1402284287</c:v>
                </c:pt>
                <c:pt idx="17966" formatCode="#,##0.0">
                  <c:v>12141.7920353914</c:v>
                </c:pt>
                <c:pt idx="17967" formatCode="#,##0.0">
                  <c:v>11562.877362585001</c:v>
                </c:pt>
                <c:pt idx="17968" formatCode="#,##0.0">
                  <c:v>9080.0041330091099</c:v>
                </c:pt>
                <c:pt idx="17969" formatCode="#,##0.0">
                  <c:v>14519.411626684199</c:v>
                </c:pt>
                <c:pt idx="17970" formatCode="#,##0.0">
                  <c:v>13419.0444812019</c:v>
                </c:pt>
                <c:pt idx="17971" formatCode="#,##0.0">
                  <c:v>9803.0083761640999</c:v>
                </c:pt>
                <c:pt idx="17972" formatCode="#,##0.0">
                  <c:v>8831.58886192094</c:v>
                </c:pt>
                <c:pt idx="17973" formatCode="#,##0.0">
                  <c:v>11046.289291733099</c:v>
                </c:pt>
                <c:pt idx="17974" formatCode="#,##0.0">
                  <c:v>9959.5112291040605</c:v>
                </c:pt>
                <c:pt idx="17975" formatCode="#,##0.0">
                  <c:v>9767.6063408775608</c:v>
                </c:pt>
                <c:pt idx="17976" formatCode="#,##0.0">
                  <c:v>8820.5051693606292</c:v>
                </c:pt>
                <c:pt idx="17977" formatCode="#,##0.0">
                  <c:v>18181.3395348253</c:v>
                </c:pt>
                <c:pt idx="17978" formatCode="#,##0.0">
                  <c:v>9876.1923806780396</c:v>
                </c:pt>
                <c:pt idx="17979" formatCode="#,##0.0">
                  <c:v>9213.5438786529703</c:v>
                </c:pt>
                <c:pt idx="17980" formatCode="#,##0.0">
                  <c:v>9647.3856069100893</c:v>
                </c:pt>
                <c:pt idx="17981" formatCode="#,##0.0">
                  <c:v>9991.8068304597491</c:v>
                </c:pt>
                <c:pt idx="17982" formatCode="#,##0.0">
                  <c:v>11165.2733341483</c:v>
                </c:pt>
                <c:pt idx="17983" formatCode="#,##0.0">
                  <c:v>12165.997057615499</c:v>
                </c:pt>
                <c:pt idx="17984" formatCode="#,##0.0">
                  <c:v>11135.5820567173</c:v>
                </c:pt>
                <c:pt idx="17985" formatCode="#,##0.0">
                  <c:v>9103.0162585487506</c:v>
                </c:pt>
                <c:pt idx="17986" formatCode="#,##0.0">
                  <c:v>10096.4382017729</c:v>
                </c:pt>
                <c:pt idx="17987" formatCode="#,##0.0">
                  <c:v>10725.819560768001</c:v>
                </c:pt>
                <c:pt idx="17988" formatCode="#,##0.0">
                  <c:v>9675.4338617529193</c:v>
                </c:pt>
                <c:pt idx="17989" formatCode="#,##0.0">
                  <c:v>9278.7593883179507</c:v>
                </c:pt>
                <c:pt idx="17990" formatCode="#,##0.0">
                  <c:v>10212.447912546</c:v>
                </c:pt>
                <c:pt idx="17991" formatCode="#,##0.0">
                  <c:v>9027.2954814347795</c:v>
                </c:pt>
                <c:pt idx="17992" formatCode="#,##0.0">
                  <c:v>10344.533781050101</c:v>
                </c:pt>
                <c:pt idx="17993" formatCode="#,##0.0">
                  <c:v>9584.4118546088193</c:v>
                </c:pt>
                <c:pt idx="17994" formatCode="#,##0.0">
                  <c:v>9426.9934214067198</c:v>
                </c:pt>
                <c:pt idx="17995" formatCode="#,##0.0">
                  <c:v>11312.225262681</c:v>
                </c:pt>
                <c:pt idx="17996" formatCode="#,##0.0">
                  <c:v>9489.8418259117807</c:v>
                </c:pt>
                <c:pt idx="17997" formatCode="#,##0.0">
                  <c:v>11446.0748966914</c:v>
                </c:pt>
                <c:pt idx="17998" formatCode="#,##0.0">
                  <c:v>8898.7580483277106</c:v>
                </c:pt>
                <c:pt idx="17999" formatCode="#,##0.0">
                  <c:v>9250.5455639028005</c:v>
                </c:pt>
                <c:pt idx="18000" formatCode="#,##0.0">
                  <c:v>10915.907130998799</c:v>
                </c:pt>
                <c:pt idx="18001" formatCode="#,##0.0">
                  <c:v>10366.006487398699</c:v>
                </c:pt>
                <c:pt idx="18002" formatCode="#,##0.0">
                  <c:v>9301.4754624324396</c:v>
                </c:pt>
                <c:pt idx="18003" formatCode="#,##0.0">
                  <c:v>9598.2170511277109</c:v>
                </c:pt>
                <c:pt idx="18004" formatCode="#,##0.0">
                  <c:v>13621.3384742162</c:v>
                </c:pt>
                <c:pt idx="18005" formatCode="#,##0.0">
                  <c:v>13302.098655129101</c:v>
                </c:pt>
                <c:pt idx="18006" formatCode="#,##0.0">
                  <c:v>13119.69568861</c:v>
                </c:pt>
                <c:pt idx="18007" formatCode="#,##0.0">
                  <c:v>16988.357337238202</c:v>
                </c:pt>
                <c:pt idx="18008" formatCode="#,##0.0">
                  <c:v>12302.3653342742</c:v>
                </c:pt>
                <c:pt idx="18009" formatCode="#,##0.0">
                  <c:v>10470.3508100171</c:v>
                </c:pt>
                <c:pt idx="18010" formatCode="#,##0.0">
                  <c:v>9732.0598039688102</c:v>
                </c:pt>
                <c:pt idx="18011" formatCode="#,##0.0">
                  <c:v>9622.2240915137299</c:v>
                </c:pt>
                <c:pt idx="18012" formatCode="#,##0.0">
                  <c:v>10259.4254164226</c:v>
                </c:pt>
                <c:pt idx="18013" formatCode="#,##0.0">
                  <c:v>13068.4420029782</c:v>
                </c:pt>
                <c:pt idx="18014" formatCode="#,##0.0">
                  <c:v>11528.530098731</c:v>
                </c:pt>
                <c:pt idx="18015" formatCode="#,##0.0">
                  <c:v>9296.7556821940598</c:v>
                </c:pt>
                <c:pt idx="18016" formatCode="#,##0.0">
                  <c:v>13979.048224586601</c:v>
                </c:pt>
                <c:pt idx="18017" formatCode="#,##0.0">
                  <c:v>13712.593500312099</c:v>
                </c:pt>
                <c:pt idx="18018" formatCode="#,##0.0">
                  <c:v>8712.0759311415495</c:v>
                </c:pt>
                <c:pt idx="18019" formatCode="#,##0.0">
                  <c:v>8833.5708836600006</c:v>
                </c:pt>
                <c:pt idx="18020" formatCode="#,##0.0">
                  <c:v>11313.6233338486</c:v>
                </c:pt>
                <c:pt idx="18021" formatCode="#,##0.0">
                  <c:v>13825.546573445899</c:v>
                </c:pt>
                <c:pt idx="18022" formatCode="#,##0.0">
                  <c:v>10486.2657525309</c:v>
                </c:pt>
                <c:pt idx="18023" formatCode="#,##0.0">
                  <c:v>12426.422638497301</c:v>
                </c:pt>
                <c:pt idx="18024" formatCode="#,##0.0">
                  <c:v>10341.191393711</c:v>
                </c:pt>
                <c:pt idx="18025" formatCode="#,##0.0">
                  <c:v>13911.780276514701</c:v>
                </c:pt>
                <c:pt idx="18026" formatCode="#,##0.0">
                  <c:v>11351.2561923925</c:v>
                </c:pt>
                <c:pt idx="18027" formatCode="#,##0.0">
                  <c:v>9550.9276872529099</c:v>
                </c:pt>
                <c:pt idx="18028" formatCode="#,##0.0">
                  <c:v>10389.953639864199</c:v>
                </c:pt>
                <c:pt idx="18029" formatCode="#,##0.0">
                  <c:v>13138.499308987</c:v>
                </c:pt>
                <c:pt idx="18030" formatCode="#,##0.0">
                  <c:v>9552.2938580854207</c:v>
                </c:pt>
                <c:pt idx="18031" formatCode="#,##0.0">
                  <c:v>12167.7235585781</c:v>
                </c:pt>
                <c:pt idx="18032" formatCode="#,##0.0">
                  <c:v>11232.8490853243</c:v>
                </c:pt>
                <c:pt idx="18033" formatCode="#,##0.0">
                  <c:v>9928.24194907725</c:v>
                </c:pt>
                <c:pt idx="18034" formatCode="#,##0.0">
                  <c:v>9858.6354347910892</c:v>
                </c:pt>
                <c:pt idx="18035" formatCode="#,##0.0">
                  <c:v>8984.7628651084906</c:v>
                </c:pt>
                <c:pt idx="18036" formatCode="#,##0.0">
                  <c:v>8926.6208861142804</c:v>
                </c:pt>
                <c:pt idx="18037" formatCode="#,##0.0">
                  <c:v>8848.9579000175509</c:v>
                </c:pt>
                <c:pt idx="18038" formatCode="#,##0.0">
                  <c:v>23533.519635176701</c:v>
                </c:pt>
                <c:pt idx="18039" formatCode="#,##0.0">
                  <c:v>11167.350969714</c:v>
                </c:pt>
                <c:pt idx="18040" formatCode="#,##0.0">
                  <c:v>20882.8931208055</c:v>
                </c:pt>
                <c:pt idx="18041" formatCode="#,##0.0">
                  <c:v>9936.0845025482704</c:v>
                </c:pt>
                <c:pt idx="18042" formatCode="#,##0.0">
                  <c:v>11396.3691667525</c:v>
                </c:pt>
                <c:pt idx="18043" formatCode="#,##0.0">
                  <c:v>13737.320621082599</c:v>
                </c:pt>
                <c:pt idx="18044" formatCode="#,##0.0">
                  <c:v>15788.4717241454</c:v>
                </c:pt>
                <c:pt idx="18045" formatCode="#,##0.0">
                  <c:v>9086.4998935197491</c:v>
                </c:pt>
                <c:pt idx="18046" formatCode="#,##0.0">
                  <c:v>11496.989263003599</c:v>
                </c:pt>
                <c:pt idx="18047" formatCode="#,##0.0">
                  <c:v>9484.9275117152301</c:v>
                </c:pt>
                <c:pt idx="18048" formatCode="#,##0.0">
                  <c:v>17878.030426144</c:v>
                </c:pt>
                <c:pt idx="18049" formatCode="#,##0.0">
                  <c:v>13488.3703283914</c:v>
                </c:pt>
                <c:pt idx="18050" formatCode="#,##0.0">
                  <c:v>20839.826534926899</c:v>
                </c:pt>
                <c:pt idx="18051" formatCode="#,##0.0">
                  <c:v>15633.868199225801</c:v>
                </c:pt>
                <c:pt idx="18052" formatCode="#,##0.0">
                  <c:v>15238.651446402801</c:v>
                </c:pt>
                <c:pt idx="18053" formatCode="#,##0.0">
                  <c:v>13456.0304988687</c:v>
                </c:pt>
                <c:pt idx="18054" formatCode="#,##0.0">
                  <c:v>9870.9225977337501</c:v>
                </c:pt>
                <c:pt idx="18055" formatCode="#,##0.0">
                  <c:v>14287.5823868724</c:v>
                </c:pt>
                <c:pt idx="18056" formatCode="#,##0.0">
                  <c:v>11548.959245722301</c:v>
                </c:pt>
                <c:pt idx="18057" formatCode="#,##0.0">
                  <c:v>10182.3590247517</c:v>
                </c:pt>
                <c:pt idx="18058" formatCode="#,##0.0">
                  <c:v>15649.0313585605</c:v>
                </c:pt>
                <c:pt idx="18059" formatCode="#,##0.0">
                  <c:v>14840.5482978415</c:v>
                </c:pt>
                <c:pt idx="18060" formatCode="#,##0.0">
                  <c:v>11673.3620329478</c:v>
                </c:pt>
                <c:pt idx="18061" formatCode="#,##0.0">
                  <c:v>14889.995683168399</c:v>
                </c:pt>
                <c:pt idx="18062" formatCode="#,##0.0">
                  <c:v>11373.430036595701</c:v>
                </c:pt>
                <c:pt idx="18063" formatCode="#,##0.0">
                  <c:v>13264.639819042401</c:v>
                </c:pt>
                <c:pt idx="18064" formatCode="#,##0.0">
                  <c:v>9650.3943430045092</c:v>
                </c:pt>
                <c:pt idx="18065" formatCode="#,##0.0">
                  <c:v>9739.2507278078992</c:v>
                </c:pt>
                <c:pt idx="18066" formatCode="#,##0.0">
                  <c:v>9837.1665606241095</c:v>
                </c:pt>
                <c:pt idx="18067" formatCode="#,##0.0">
                  <c:v>15043.674353361799</c:v>
                </c:pt>
                <c:pt idx="18068" formatCode="#,##0.0">
                  <c:v>8877.7744560525698</c:v>
                </c:pt>
                <c:pt idx="18069" formatCode="#,##0.0">
                  <c:v>10973.0509229419</c:v>
                </c:pt>
                <c:pt idx="18070" formatCode="#,##0.0">
                  <c:v>9697.5778041154808</c:v>
                </c:pt>
                <c:pt idx="18071" formatCode="#,##0.0">
                  <c:v>14048.6338054073</c:v>
                </c:pt>
                <c:pt idx="18072" formatCode="#,##0.0">
                  <c:v>11224.422496581101</c:v>
                </c:pt>
                <c:pt idx="18073" formatCode="#,##0.0">
                  <c:v>11290.1837963452</c:v>
                </c:pt>
                <c:pt idx="18074" formatCode="#,##0.0">
                  <c:v>9380.7751130688594</c:v>
                </c:pt>
                <c:pt idx="18075" formatCode="#,##0.0">
                  <c:v>15886.593069539</c:v>
                </c:pt>
                <c:pt idx="18076" formatCode="#,##0.0">
                  <c:v>9293.0146541373797</c:v>
                </c:pt>
                <c:pt idx="18077" formatCode="#,##0.0">
                  <c:v>11186.778802766699</c:v>
                </c:pt>
                <c:pt idx="18078" formatCode="#,##0.0">
                  <c:v>13016.247160257901</c:v>
                </c:pt>
                <c:pt idx="18079" formatCode="#,##0.0">
                  <c:v>8971.1918288396591</c:v>
                </c:pt>
                <c:pt idx="18080" formatCode="#,##0.0">
                  <c:v>9493.6102930532707</c:v>
                </c:pt>
                <c:pt idx="18081" formatCode="#,##0.0">
                  <c:v>8857.7313607201195</c:v>
                </c:pt>
                <c:pt idx="18082" formatCode="#,##0.0">
                  <c:v>10985.554265603299</c:v>
                </c:pt>
                <c:pt idx="18083" formatCode="#,##0.0">
                  <c:v>12021.3847187069</c:v>
                </c:pt>
                <c:pt idx="18084" formatCode="#,##0.0">
                  <c:v>15514.021990520199</c:v>
                </c:pt>
                <c:pt idx="18085" formatCode="#,##0.0">
                  <c:v>9076.3658578590494</c:v>
                </c:pt>
                <c:pt idx="18086" formatCode="#,##0.0">
                  <c:v>13755.4839019513</c:v>
                </c:pt>
                <c:pt idx="18087" formatCode="#,##0.0">
                  <c:v>16241.75727848</c:v>
                </c:pt>
                <c:pt idx="18088" formatCode="#,##0.0">
                  <c:v>9485.5040283554899</c:v>
                </c:pt>
                <c:pt idx="18089" formatCode="#,##0.0">
                  <c:v>13130.6958578495</c:v>
                </c:pt>
                <c:pt idx="18090" formatCode="#,##0.0">
                  <c:v>20934.921443085201</c:v>
                </c:pt>
                <c:pt idx="18091" formatCode="#,##0.0">
                  <c:v>9935.8023803232009</c:v>
                </c:pt>
                <c:pt idx="18092" formatCode="#,##0.0">
                  <c:v>11371.936392212299</c:v>
                </c:pt>
                <c:pt idx="18093" formatCode="#,##0.0">
                  <c:v>14360.242417382</c:v>
                </c:pt>
                <c:pt idx="18094" formatCode="#,##0.0">
                  <c:v>10197.3920277486</c:v>
                </c:pt>
                <c:pt idx="18095" formatCode="#,##0.0">
                  <c:v>12589.4503998616</c:v>
                </c:pt>
                <c:pt idx="18096" formatCode="#,##0.0">
                  <c:v>15389.056383400201</c:v>
                </c:pt>
                <c:pt idx="18097" formatCode="#,##0.0">
                  <c:v>20161.198621032701</c:v>
                </c:pt>
                <c:pt idx="18098" formatCode="#,##0.0">
                  <c:v>10593.4656078969</c:v>
                </c:pt>
                <c:pt idx="18099" formatCode="#,##0.0">
                  <c:v>9795.69075888314</c:v>
                </c:pt>
                <c:pt idx="18100" formatCode="#,##0.0">
                  <c:v>9329.2353003021199</c:v>
                </c:pt>
                <c:pt idx="18101" formatCode="#,##0.0">
                  <c:v>10601.92034595</c:v>
                </c:pt>
                <c:pt idx="18102" formatCode="#,##0.0">
                  <c:v>13461.0077997603</c:v>
                </c:pt>
                <c:pt idx="18103" formatCode="#,##0.0">
                  <c:v>10768.301288020501</c:v>
                </c:pt>
                <c:pt idx="18104" formatCode="#,##0.0">
                  <c:v>10191.185928397699</c:v>
                </c:pt>
                <c:pt idx="18105" formatCode="#,##0.0">
                  <c:v>11655.7732211194</c:v>
                </c:pt>
                <c:pt idx="18106" formatCode="#,##0.0">
                  <c:v>12356.6323797348</c:v>
                </c:pt>
                <c:pt idx="18107" formatCode="#,##0.0">
                  <c:v>11207.5438815338</c:v>
                </c:pt>
                <c:pt idx="18108" formatCode="#,##0.0">
                  <c:v>11574.5894364509</c:v>
                </c:pt>
                <c:pt idx="18109" formatCode="#,##0.0">
                  <c:v>20431.089899221799</c:v>
                </c:pt>
                <c:pt idx="18110" formatCode="#,##0.0">
                  <c:v>15245.258894495701</c:v>
                </c:pt>
                <c:pt idx="18111" formatCode="#,##0.0">
                  <c:v>8773.5113536073404</c:v>
                </c:pt>
                <c:pt idx="18112" formatCode="#,##0.0">
                  <c:v>9322.7847420546004</c:v>
                </c:pt>
                <c:pt idx="18113" formatCode="#,##0.0">
                  <c:v>8895.9662986995299</c:v>
                </c:pt>
                <c:pt idx="18114" formatCode="#,##0.0">
                  <c:v>10408.115031466001</c:v>
                </c:pt>
                <c:pt idx="18115" formatCode="#,##0.0">
                  <c:v>9877.9919937032791</c:v>
                </c:pt>
                <c:pt idx="18116" formatCode="#,##0.0">
                  <c:v>20604.832020718601</c:v>
                </c:pt>
                <c:pt idx="18117" formatCode="#,##0.0">
                  <c:v>14313.18029559</c:v>
                </c:pt>
                <c:pt idx="18118" formatCode="#,##0.0">
                  <c:v>10224.2060908041</c:v>
                </c:pt>
                <c:pt idx="18119" formatCode="#,##0.0">
                  <c:v>13282.5337799156</c:v>
                </c:pt>
                <c:pt idx="18120" formatCode="#,##0.0">
                  <c:v>10882.737579188901</c:v>
                </c:pt>
                <c:pt idx="18121" formatCode="#,##0.0">
                  <c:v>17511.760424577798</c:v>
                </c:pt>
                <c:pt idx="18122" formatCode="#,##0.0">
                  <c:v>9609.6039542960007</c:v>
                </c:pt>
                <c:pt idx="18123" formatCode="#,##0.0">
                  <c:v>9869.5844282357903</c:v>
                </c:pt>
                <c:pt idx="18124" formatCode="#,##0.0">
                  <c:v>13669.062908509601</c:v>
                </c:pt>
                <c:pt idx="18125" formatCode="#,##0.0">
                  <c:v>12605.698908403399</c:v>
                </c:pt>
                <c:pt idx="18126" formatCode="#,##0.0">
                  <c:v>10287.770051310899</c:v>
                </c:pt>
                <c:pt idx="18127" formatCode="#,##0.0">
                  <c:v>15816.9920857458</c:v>
                </c:pt>
                <c:pt idx="18128" formatCode="#,##0.0">
                  <c:v>13899.448500316799</c:v>
                </c:pt>
                <c:pt idx="18129" formatCode="#,##0.0">
                  <c:v>8749.7228041435392</c:v>
                </c:pt>
                <c:pt idx="18130" formatCode="#,##0.0">
                  <c:v>16239.0778524365</c:v>
                </c:pt>
                <c:pt idx="18131" formatCode="#,##0.0">
                  <c:v>10085.348659593399</c:v>
                </c:pt>
                <c:pt idx="18132" formatCode="#,##0.0">
                  <c:v>14118.363498667301</c:v>
                </c:pt>
                <c:pt idx="18133" formatCode="#,##0.0">
                  <c:v>9508.6656696124301</c:v>
                </c:pt>
                <c:pt idx="18134" formatCode="#,##0.0">
                  <c:v>13373.1146734675</c:v>
                </c:pt>
                <c:pt idx="18135" formatCode="#,##0.0">
                  <c:v>10130.484315506599</c:v>
                </c:pt>
                <c:pt idx="18136" formatCode="#,##0.0">
                  <c:v>9189.5741810237196</c:v>
                </c:pt>
                <c:pt idx="18137" formatCode="#,##0.0">
                  <c:v>8996.9457288193607</c:v>
                </c:pt>
                <c:pt idx="18138" formatCode="#,##0.0">
                  <c:v>16676.990008402401</c:v>
                </c:pt>
                <c:pt idx="18139" formatCode="#,##0.0">
                  <c:v>9997.3636325617808</c:v>
                </c:pt>
                <c:pt idx="18140" formatCode="#,##0.0">
                  <c:v>13759.182279549699</c:v>
                </c:pt>
                <c:pt idx="18141" formatCode="#,##0.0">
                  <c:v>15078.2725944139</c:v>
                </c:pt>
                <c:pt idx="18142" formatCode="#,##0.0">
                  <c:v>9084.6818617404897</c:v>
                </c:pt>
                <c:pt idx="18143" formatCode="#,##0.0">
                  <c:v>11454.696750842901</c:v>
                </c:pt>
                <c:pt idx="18144" formatCode="#,##0.0">
                  <c:v>11021.206162548</c:v>
                </c:pt>
                <c:pt idx="18145" formatCode="#,##0.0">
                  <c:v>16129.1208145896</c:v>
                </c:pt>
                <c:pt idx="18146" formatCode="#,##0.0">
                  <c:v>13287.682335495299</c:v>
                </c:pt>
                <c:pt idx="18147" formatCode="#,##0.0">
                  <c:v>8825.8658587434493</c:v>
                </c:pt>
                <c:pt idx="18148" formatCode="#,##0.0">
                  <c:v>9795.8821204902797</c:v>
                </c:pt>
                <c:pt idx="18149" formatCode="#,##0.0">
                  <c:v>14094.8907548028</c:v>
                </c:pt>
                <c:pt idx="18150" formatCode="#,##0.0">
                  <c:v>10982.7923549529</c:v>
                </c:pt>
                <c:pt idx="18151" formatCode="#,##0.0">
                  <c:v>9150.6508435020805</c:v>
                </c:pt>
                <c:pt idx="18152" formatCode="#,##0.0">
                  <c:v>9337.6012078873191</c:v>
                </c:pt>
                <c:pt idx="18153" formatCode="#,##0.0">
                  <c:v>11542.6396023573</c:v>
                </c:pt>
                <c:pt idx="18154" formatCode="#,##0.0">
                  <c:v>9667.3520328577797</c:v>
                </c:pt>
                <c:pt idx="18155" formatCode="#,##0.0">
                  <c:v>8761.3163560790799</c:v>
                </c:pt>
                <c:pt idx="18156" formatCode="#,##0.0">
                  <c:v>12337.0312204129</c:v>
                </c:pt>
                <c:pt idx="18157" formatCode="#,##0.0">
                  <c:v>8956.9287640436905</c:v>
                </c:pt>
                <c:pt idx="18158" formatCode="#,##0.0">
                  <c:v>10103.8288931607</c:v>
                </c:pt>
                <c:pt idx="18159" formatCode="#,##0.0">
                  <c:v>9067.8931681968097</c:v>
                </c:pt>
                <c:pt idx="18160" formatCode="#,##0.0">
                  <c:v>9240.4922777918</c:v>
                </c:pt>
                <c:pt idx="18161" formatCode="#,##0.0">
                  <c:v>9925.4332522736695</c:v>
                </c:pt>
                <c:pt idx="18162" formatCode="#,##0.0">
                  <c:v>11689.114796501201</c:v>
                </c:pt>
                <c:pt idx="18163" formatCode="#,##0.0">
                  <c:v>11162.455434484</c:v>
                </c:pt>
                <c:pt idx="18164" formatCode="#,##0.0">
                  <c:v>9299.2456587427096</c:v>
                </c:pt>
                <c:pt idx="18165" formatCode="#,##0.0">
                  <c:v>10476.007762183601</c:v>
                </c:pt>
                <c:pt idx="18166" formatCode="#,##0.0">
                  <c:v>10086.2390702668</c:v>
                </c:pt>
                <c:pt idx="18167" formatCode="#,##0.0">
                  <c:v>9435.31188444281</c:v>
                </c:pt>
                <c:pt idx="18168" formatCode="#,##0.0">
                  <c:v>10516.2131125821</c:v>
                </c:pt>
                <c:pt idx="18169" formatCode="#,##0.0">
                  <c:v>12038.7802599064</c:v>
                </c:pt>
                <c:pt idx="18170" formatCode="#,##0.0">
                  <c:v>19844.403153203501</c:v>
                </c:pt>
                <c:pt idx="18171" formatCode="#,##0.0">
                  <c:v>9038.3878318448697</c:v>
                </c:pt>
                <c:pt idx="18172" formatCode="#,##0.0">
                  <c:v>13327.063730391301</c:v>
                </c:pt>
                <c:pt idx="18173" formatCode="#,##0.0">
                  <c:v>10074.6515532126</c:v>
                </c:pt>
                <c:pt idx="18174" formatCode="#,##0.0">
                  <c:v>14599.6779726564</c:v>
                </c:pt>
                <c:pt idx="18175" formatCode="#,##0.0">
                  <c:v>10123.620737900201</c:v>
                </c:pt>
                <c:pt idx="18176" formatCode="#,##0.0">
                  <c:v>10930.63597471</c:v>
                </c:pt>
                <c:pt idx="18177" formatCode="#,##0.0">
                  <c:v>13583.138396168901</c:v>
                </c:pt>
                <c:pt idx="18178" formatCode="#,##0.0">
                  <c:v>12820.8416591107</c:v>
                </c:pt>
                <c:pt idx="18179" formatCode="#,##0.0">
                  <c:v>11610.011929721801</c:v>
                </c:pt>
                <c:pt idx="18180" formatCode="#,##0.0">
                  <c:v>11019.9056399527</c:v>
                </c:pt>
                <c:pt idx="18181" formatCode="#,##0.0">
                  <c:v>9511.5182205788296</c:v>
                </c:pt>
                <c:pt idx="18182" formatCode="#,##0.0">
                  <c:v>9382.56420759719</c:v>
                </c:pt>
                <c:pt idx="18183" formatCode="#,##0.0">
                  <c:v>10766.107696057499</c:v>
                </c:pt>
                <c:pt idx="18184" formatCode="#,##0.0">
                  <c:v>11248.7952766051</c:v>
                </c:pt>
                <c:pt idx="18185" formatCode="#,##0.0">
                  <c:v>11599.744134832799</c:v>
                </c:pt>
                <c:pt idx="18186" formatCode="#,##0.0">
                  <c:v>10378.1939648566</c:v>
                </c:pt>
                <c:pt idx="18187" formatCode="#,##0.0">
                  <c:v>15674.0822091508</c:v>
                </c:pt>
                <c:pt idx="18188" formatCode="#,##0.0">
                  <c:v>12966.900317400001</c:v>
                </c:pt>
                <c:pt idx="18189" formatCode="#,##0.0">
                  <c:v>10192.523754715199</c:v>
                </c:pt>
                <c:pt idx="18190" formatCode="#,##0.0">
                  <c:v>9651.8459095042508</c:v>
                </c:pt>
                <c:pt idx="18191" formatCode="#,##0.0">
                  <c:v>10449.531888277899</c:v>
                </c:pt>
                <c:pt idx="18192" formatCode="#,##0.0">
                  <c:v>8959.6104468720296</c:v>
                </c:pt>
                <c:pt idx="18193" formatCode="#,##0.0">
                  <c:v>10070.5031097226</c:v>
                </c:pt>
                <c:pt idx="18194" formatCode="#,##0.0">
                  <c:v>15109.4890508564</c:v>
                </c:pt>
                <c:pt idx="18195" formatCode="#,##0.0">
                  <c:v>9514.1671846051504</c:v>
                </c:pt>
                <c:pt idx="18196" formatCode="#,##0.0">
                  <c:v>9239.8828535443008</c:v>
                </c:pt>
                <c:pt idx="18197" formatCode="#,##0.0">
                  <c:v>9343.0846549014095</c:v>
                </c:pt>
                <c:pt idx="18198" formatCode="#,##0.0">
                  <c:v>9424.5520975319705</c:v>
                </c:pt>
                <c:pt idx="18199" formatCode="#,##0.0">
                  <c:v>10362.9786216722</c:v>
                </c:pt>
                <c:pt idx="18200" formatCode="#,##0.0">
                  <c:v>10467.183230529001</c:v>
                </c:pt>
                <c:pt idx="18201" formatCode="#,##0.0">
                  <c:v>9308.4626118268297</c:v>
                </c:pt>
                <c:pt idx="18202" formatCode="#,##0.0">
                  <c:v>8742.6074852492402</c:v>
                </c:pt>
                <c:pt idx="18203" formatCode="#,##0.0">
                  <c:v>20881.563391593001</c:v>
                </c:pt>
                <c:pt idx="18204" formatCode="#,##0.0">
                  <c:v>8798.8488570209793</c:v>
                </c:pt>
                <c:pt idx="18205" formatCode="#,##0.0">
                  <c:v>9533.3413689854297</c:v>
                </c:pt>
                <c:pt idx="18206" formatCode="#,##0.0">
                  <c:v>14500.5264679791</c:v>
                </c:pt>
                <c:pt idx="18207" formatCode="#,##0.0">
                  <c:v>10001.820662239899</c:v>
                </c:pt>
                <c:pt idx="18208" formatCode="#,##0.0">
                  <c:v>9959.3319089733195</c:v>
                </c:pt>
                <c:pt idx="18209" formatCode="#,##0.0">
                  <c:v>9044.5071589630697</c:v>
                </c:pt>
                <c:pt idx="18210" formatCode="#,##0.0">
                  <c:v>16336.4041884695</c:v>
                </c:pt>
                <c:pt idx="18211" formatCode="#,##0.0">
                  <c:v>10913.5114184707</c:v>
                </c:pt>
                <c:pt idx="18212" formatCode="#,##0.0">
                  <c:v>14907.0112983077</c:v>
                </c:pt>
                <c:pt idx="18213" formatCode="#,##0.0">
                  <c:v>18747.522660361701</c:v>
                </c:pt>
                <c:pt idx="18214" formatCode="#,##0.0">
                  <c:v>9526.2650451905592</c:v>
                </c:pt>
                <c:pt idx="18215" formatCode="#,##0.0">
                  <c:v>10739.394751145899</c:v>
                </c:pt>
                <c:pt idx="18216" formatCode="#,##0.0">
                  <c:v>9194.8150846351109</c:v>
                </c:pt>
                <c:pt idx="18217" formatCode="#,##0.0">
                  <c:v>8959.2898241897801</c:v>
                </c:pt>
                <c:pt idx="18218" formatCode="#,##0.0">
                  <c:v>14310.611066252201</c:v>
                </c:pt>
                <c:pt idx="18219" formatCode="#,##0.0">
                  <c:v>11022.2456376255</c:v>
                </c:pt>
                <c:pt idx="18220" formatCode="#,##0.0">
                  <c:v>10514.7170394185</c:v>
                </c:pt>
                <c:pt idx="18221" formatCode="#,##0.0">
                  <c:v>11484.468708210999</c:v>
                </c:pt>
                <c:pt idx="18222" formatCode="#,##0.0">
                  <c:v>11937.131964767001</c:v>
                </c:pt>
                <c:pt idx="18223" formatCode="#,##0.0">
                  <c:v>9652.0265392607598</c:v>
                </c:pt>
                <c:pt idx="18224" formatCode="#,##0.0">
                  <c:v>11191.6060607901</c:v>
                </c:pt>
                <c:pt idx="18225" formatCode="#,##0.0">
                  <c:v>12602.277994673599</c:v>
                </c:pt>
                <c:pt idx="18226" formatCode="#,##0.0">
                  <c:v>10596.5810606144</c:v>
                </c:pt>
                <c:pt idx="18227" formatCode="#,##0.0">
                  <c:v>9480.3851560303792</c:v>
                </c:pt>
                <c:pt idx="18228" formatCode="#,##0.0">
                  <c:v>11531.2966818273</c:v>
                </c:pt>
                <c:pt idx="18229" formatCode="#,##0.0">
                  <c:v>14288.6852864476</c:v>
                </c:pt>
                <c:pt idx="18230" formatCode="#,##0.0">
                  <c:v>11182.6462749447</c:v>
                </c:pt>
                <c:pt idx="18231" formatCode="#,##0.0">
                  <c:v>11363.149879203</c:v>
                </c:pt>
                <c:pt idx="18232" formatCode="#,##0.0">
                  <c:v>10535.1981768237</c:v>
                </c:pt>
                <c:pt idx="18233" formatCode="#,##0.0">
                  <c:v>13184.377868243801</c:v>
                </c:pt>
                <c:pt idx="18234" formatCode="#,##0.0">
                  <c:v>8799.7330971867505</c:v>
                </c:pt>
                <c:pt idx="18235" formatCode="#,##0.0">
                  <c:v>12260.464655411901</c:v>
                </c:pt>
                <c:pt idx="18236" formatCode="#,##0.0">
                  <c:v>14524.8431460023</c:v>
                </c:pt>
                <c:pt idx="18237" formatCode="#,##0.0">
                  <c:v>10315.5956136104</c:v>
                </c:pt>
                <c:pt idx="18238" formatCode="#,##0.0">
                  <c:v>12321.605554198901</c:v>
                </c:pt>
                <c:pt idx="18239" formatCode="#,##0.0">
                  <c:v>10412.6401232483</c:v>
                </c:pt>
                <c:pt idx="18240" formatCode="#,##0.0">
                  <c:v>17772.204166017898</c:v>
                </c:pt>
                <c:pt idx="18241" formatCode="#,##0.0">
                  <c:v>10068.299009251699</c:v>
                </c:pt>
                <c:pt idx="18242" formatCode="#,##0.0">
                  <c:v>10202.689737192301</c:v>
                </c:pt>
                <c:pt idx="18243" formatCode="#,##0.0">
                  <c:v>10799.587532252501</c:v>
                </c:pt>
                <c:pt idx="18244" formatCode="#,##0.0">
                  <c:v>12586.811816851499</c:v>
                </c:pt>
                <c:pt idx="18245" formatCode="#,##0.0">
                  <c:v>8770.5500179511291</c:v>
                </c:pt>
                <c:pt idx="18246" formatCode="#,##0.0">
                  <c:v>10235.6454070533</c:v>
                </c:pt>
                <c:pt idx="18247" formatCode="#,##0.0">
                  <c:v>10887.8526109833</c:v>
                </c:pt>
                <c:pt idx="18248" formatCode="#,##0.0">
                  <c:v>24579.8690487893</c:v>
                </c:pt>
                <c:pt idx="18249" formatCode="#,##0.0">
                  <c:v>11072.499568131199</c:v>
                </c:pt>
                <c:pt idx="18250" formatCode="#,##0.0">
                  <c:v>8716.0822526538104</c:v>
                </c:pt>
                <c:pt idx="18251" formatCode="#,##0.0">
                  <c:v>10112.476121519599</c:v>
                </c:pt>
                <c:pt idx="18252" formatCode="#,##0.0">
                  <c:v>12182.705673065901</c:v>
                </c:pt>
                <c:pt idx="18253" formatCode="#,##0.0">
                  <c:v>8965.1270898993607</c:v>
                </c:pt>
                <c:pt idx="18254" formatCode="#,##0.0">
                  <c:v>10758.932788522099</c:v>
                </c:pt>
                <c:pt idx="18255" formatCode="#,##0.0">
                  <c:v>10492.8272915039</c:v>
                </c:pt>
                <c:pt idx="18256" formatCode="#,##0.0">
                  <c:v>11263.6248461629</c:v>
                </c:pt>
                <c:pt idx="18257" formatCode="#,##0.0">
                  <c:v>11524.191214128599</c:v>
                </c:pt>
                <c:pt idx="18258" formatCode="#,##0.0">
                  <c:v>9212.0032196361408</c:v>
                </c:pt>
                <c:pt idx="18259" formatCode="#,##0.0">
                  <c:v>11034.736701862301</c:v>
                </c:pt>
                <c:pt idx="18260" formatCode="#,##0.0">
                  <c:v>11538.3909764937</c:v>
                </c:pt>
                <c:pt idx="18261" formatCode="#,##0.0">
                  <c:v>9028.1498895744808</c:v>
                </c:pt>
                <c:pt idx="18262" formatCode="#,##0.0">
                  <c:v>10144.407437428899</c:v>
                </c:pt>
                <c:pt idx="18263" formatCode="#,##0.0">
                  <c:v>13751.1375708632</c:v>
                </c:pt>
                <c:pt idx="18264" formatCode="#,##0.0">
                  <c:v>9863.5936029939094</c:v>
                </c:pt>
                <c:pt idx="18265" formatCode="#,##0.0">
                  <c:v>10433.7345265652</c:v>
                </c:pt>
                <c:pt idx="18266" formatCode="#,##0.0">
                  <c:v>8846.1850817350696</c:v>
                </c:pt>
                <c:pt idx="18267" formatCode="#,##0.0">
                  <c:v>11626.668561999501</c:v>
                </c:pt>
                <c:pt idx="18268" formatCode="#,##0.0">
                  <c:v>9749.5428143033296</c:v>
                </c:pt>
                <c:pt idx="18269" formatCode="#,##0.0">
                  <c:v>8742.0872242207497</c:v>
                </c:pt>
                <c:pt idx="18270" formatCode="#,##0.0">
                  <c:v>10769.750219944101</c:v>
                </c:pt>
                <c:pt idx="18271" formatCode="#,##0.0">
                  <c:v>9165.2484277704807</c:v>
                </c:pt>
                <c:pt idx="18272" formatCode="#,##0.0">
                  <c:v>12062.998121029001</c:v>
                </c:pt>
                <c:pt idx="18273" formatCode="#,##0.0">
                  <c:v>9571.1250420466604</c:v>
                </c:pt>
                <c:pt idx="18274" formatCode="#,##0.0">
                  <c:v>10422.0833350426</c:v>
                </c:pt>
                <c:pt idx="18275" formatCode="#,##0.0">
                  <c:v>9345.1615581664591</c:v>
                </c:pt>
                <c:pt idx="18276" formatCode="#,##0.0">
                  <c:v>11734.709516230399</c:v>
                </c:pt>
                <c:pt idx="18277" formatCode="#,##0.0">
                  <c:v>10030.726348128699</c:v>
                </c:pt>
                <c:pt idx="18278" formatCode="#,##0.0">
                  <c:v>10057.6236064534</c:v>
                </c:pt>
                <c:pt idx="18279" formatCode="#,##0.0">
                  <c:v>9509.7786537865995</c:v>
                </c:pt>
                <c:pt idx="18280" formatCode="#,##0.0">
                  <c:v>9647.2821354738808</c:v>
                </c:pt>
                <c:pt idx="18281" formatCode="#,##0.0">
                  <c:v>10579.361383817601</c:v>
                </c:pt>
                <c:pt idx="18282" formatCode="#,##0.0">
                  <c:v>11946.910908759801</c:v>
                </c:pt>
                <c:pt idx="18283" formatCode="#,##0.0">
                  <c:v>10867.624455696599</c:v>
                </c:pt>
                <c:pt idx="18284" formatCode="#,##0.0">
                  <c:v>9623.6612591143494</c:v>
                </c:pt>
                <c:pt idx="18285" formatCode="#,##0.0">
                  <c:v>9298.7061905707906</c:v>
                </c:pt>
                <c:pt idx="18286" formatCode="#,##0.0">
                  <c:v>10242.985024282099</c:v>
                </c:pt>
                <c:pt idx="18287" formatCode="#,##0.0">
                  <c:v>9116.2904365078903</c:v>
                </c:pt>
                <c:pt idx="18288" formatCode="#,##0.0">
                  <c:v>10042.5418096139</c:v>
                </c:pt>
                <c:pt idx="18289" formatCode="#,##0.0">
                  <c:v>8802.7777974846904</c:v>
                </c:pt>
                <c:pt idx="18290" formatCode="#,##0.0">
                  <c:v>9025.8978102301298</c:v>
                </c:pt>
                <c:pt idx="18291" formatCode="#,##0.0">
                  <c:v>12748.0654611021</c:v>
                </c:pt>
                <c:pt idx="18292" formatCode="#,##0.0">
                  <c:v>9341.68629303733</c:v>
                </c:pt>
                <c:pt idx="18293" formatCode="#,##0.0">
                  <c:v>10332.777541482799</c:v>
                </c:pt>
                <c:pt idx="18294" formatCode="#,##0.0">
                  <c:v>23636.503347896502</c:v>
                </c:pt>
                <c:pt idx="18295" formatCode="#,##0.0">
                  <c:v>9314.4145612498905</c:v>
                </c:pt>
                <c:pt idx="18296" formatCode="#,##0.0">
                  <c:v>10198.8443260933</c:v>
                </c:pt>
                <c:pt idx="18297" formatCode="#,##0.0">
                  <c:v>9897.6033989211301</c:v>
                </c:pt>
                <c:pt idx="18298" formatCode="#,##0.0">
                  <c:v>11986.4914220112</c:v>
                </c:pt>
                <c:pt idx="18299" formatCode="#,##0.0">
                  <c:v>18648.740104536399</c:v>
                </c:pt>
                <c:pt idx="18300" formatCode="#,##0.0">
                  <c:v>9945.2535189271493</c:v>
                </c:pt>
                <c:pt idx="18301" formatCode="#,##0.0">
                  <c:v>8868.9630392945692</c:v>
                </c:pt>
                <c:pt idx="18302" formatCode="#,##0.0">
                  <c:v>13744.6286346906</c:v>
                </c:pt>
                <c:pt idx="18303" formatCode="#,##0.0">
                  <c:v>10766.038790673099</c:v>
                </c:pt>
                <c:pt idx="18304" formatCode="#,##0.0">
                  <c:v>11877.2873325039</c:v>
                </c:pt>
                <c:pt idx="18305" formatCode="#,##0.0">
                  <c:v>10434.6022130863</c:v>
                </c:pt>
                <c:pt idx="18306" formatCode="#,##0.0">
                  <c:v>10609.7384327908</c:v>
                </c:pt>
                <c:pt idx="18307" formatCode="#,##0.0">
                  <c:v>12701.506732407999</c:v>
                </c:pt>
                <c:pt idx="18308" formatCode="#,##0.0">
                  <c:v>14248.795408255701</c:v>
                </c:pt>
                <c:pt idx="18309" formatCode="#,##0.0">
                  <c:v>10419.4285838582</c:v>
                </c:pt>
                <c:pt idx="18310" formatCode="#,##0.0">
                  <c:v>16784.587723697899</c:v>
                </c:pt>
                <c:pt idx="18311" formatCode="#,##0.0">
                  <c:v>9208.5750782086398</c:v>
                </c:pt>
                <c:pt idx="18312" formatCode="#,##0.0">
                  <c:v>10278.521338906001</c:v>
                </c:pt>
                <c:pt idx="18313" formatCode="#,##0.0">
                  <c:v>12151.111271501</c:v>
                </c:pt>
                <c:pt idx="18314" formatCode="#,##0.0">
                  <c:v>13653.395755294599</c:v>
                </c:pt>
                <c:pt idx="18315" formatCode="#,##0.0">
                  <c:v>12250.296577494701</c:v>
                </c:pt>
                <c:pt idx="18316" formatCode="#,##0.0">
                  <c:v>9725.3282290653697</c:v>
                </c:pt>
                <c:pt idx="18317" formatCode="#,##0.0">
                  <c:v>12646.5405148438</c:v>
                </c:pt>
                <c:pt idx="18318" formatCode="#,##0.0">
                  <c:v>10788.2610183543</c:v>
                </c:pt>
                <c:pt idx="18319" formatCode="#,##0.0">
                  <c:v>10117.592832803201</c:v>
                </c:pt>
                <c:pt idx="18320" formatCode="#,##0.0">
                  <c:v>10099.481334352</c:v>
                </c:pt>
                <c:pt idx="18321" formatCode="#,##0.0">
                  <c:v>9345.9147239122303</c:v>
                </c:pt>
                <c:pt idx="18322" formatCode="#,##0.0">
                  <c:v>10139.3981091719</c:v>
                </c:pt>
                <c:pt idx="18323" formatCode="#,##0.0">
                  <c:v>12053.24912835</c:v>
                </c:pt>
                <c:pt idx="18324" formatCode="#,##0.0">
                  <c:v>9649.9763600304595</c:v>
                </c:pt>
                <c:pt idx="18325" formatCode="#,##0.0">
                  <c:v>9208.5639836935898</c:v>
                </c:pt>
                <c:pt idx="18326" formatCode="#,##0.0">
                  <c:v>12956.8512307573</c:v>
                </c:pt>
                <c:pt idx="18327" formatCode="#,##0.0">
                  <c:v>11211.9595464468</c:v>
                </c:pt>
                <c:pt idx="18328" formatCode="#,##0.0">
                  <c:v>9013.3736385480897</c:v>
                </c:pt>
                <c:pt idx="18329" formatCode="#,##0.0">
                  <c:v>12867.533506633899</c:v>
                </c:pt>
                <c:pt idx="18330" formatCode="#,##0.0">
                  <c:v>12413.832861844199</c:v>
                </c:pt>
                <c:pt idx="18331" formatCode="#,##0.0">
                  <c:v>9236.6770581899309</c:v>
                </c:pt>
                <c:pt idx="18332" formatCode="#,##0.0">
                  <c:v>10764.952285551301</c:v>
                </c:pt>
                <c:pt idx="18333" formatCode="#,##0.0">
                  <c:v>10986.729123416901</c:v>
                </c:pt>
                <c:pt idx="18334" formatCode="#,##0.0">
                  <c:v>17197.574471099299</c:v>
                </c:pt>
                <c:pt idx="18335" formatCode="#,##0.0">
                  <c:v>11394.364843544799</c:v>
                </c:pt>
                <c:pt idx="18336" formatCode="#,##0.0">
                  <c:v>9965.0117950611093</c:v>
                </c:pt>
                <c:pt idx="18337" formatCode="#,##0.0">
                  <c:v>12683.6794852493</c:v>
                </c:pt>
                <c:pt idx="18338" formatCode="#,##0.0">
                  <c:v>13316.269246051599</c:v>
                </c:pt>
                <c:pt idx="18339" formatCode="#,##0.0">
                  <c:v>9833.2288229127098</c:v>
                </c:pt>
                <c:pt idx="18340" formatCode="#,##0.0">
                  <c:v>11685.9618905155</c:v>
                </c:pt>
                <c:pt idx="18341" formatCode="#,##0.0">
                  <c:v>14838.859529936501</c:v>
                </c:pt>
                <c:pt idx="18342" formatCode="#,##0.0">
                  <c:v>11143.1466901316</c:v>
                </c:pt>
                <c:pt idx="18343" formatCode="#,##0.0">
                  <c:v>14512.6296484295</c:v>
                </c:pt>
                <c:pt idx="18344" formatCode="#,##0.0">
                  <c:v>9958.9312895863695</c:v>
                </c:pt>
                <c:pt idx="18345" formatCode="#,##0.0">
                  <c:v>12899.659630832401</c:v>
                </c:pt>
                <c:pt idx="18346" formatCode="#,##0.0">
                  <c:v>10488.278387885401</c:v>
                </c:pt>
                <c:pt idx="18347" formatCode="#,##0.0">
                  <c:v>11195.0768669717</c:v>
                </c:pt>
                <c:pt idx="18348" formatCode="#,##0.0">
                  <c:v>8695.3131924093395</c:v>
                </c:pt>
                <c:pt idx="18349" formatCode="#,##0.0">
                  <c:v>9851.2899388012793</c:v>
                </c:pt>
                <c:pt idx="18350" formatCode="#,##0.0">
                  <c:v>11196.136897606</c:v>
                </c:pt>
                <c:pt idx="18351" formatCode="#,##0.0">
                  <c:v>9559.1270519343798</c:v>
                </c:pt>
                <c:pt idx="18352" formatCode="#,##0.0">
                  <c:v>9122.7222837572408</c:v>
                </c:pt>
                <c:pt idx="18353" formatCode="#,##0.0">
                  <c:v>11495.4707176635</c:v>
                </c:pt>
                <c:pt idx="18354" formatCode="#,##0.0">
                  <c:v>14535.628241698099</c:v>
                </c:pt>
                <c:pt idx="18355" formatCode="#,##0.0">
                  <c:v>8944.3431344143992</c:v>
                </c:pt>
                <c:pt idx="18356" formatCode="#,##0.0">
                  <c:v>8855.9447350849205</c:v>
                </c:pt>
                <c:pt idx="18357" formatCode="#,##0.0">
                  <c:v>12702.211641603701</c:v>
                </c:pt>
                <c:pt idx="18358" formatCode="#,##0.0">
                  <c:v>11050.9437604636</c:v>
                </c:pt>
                <c:pt idx="18359" formatCode="#,##0.0">
                  <c:v>8766.5613124884803</c:v>
                </c:pt>
                <c:pt idx="18360" formatCode="#,##0.0">
                  <c:v>9704.5936981997693</c:v>
                </c:pt>
                <c:pt idx="18361" formatCode="#,##0.0">
                  <c:v>22466.658783053401</c:v>
                </c:pt>
                <c:pt idx="18362" formatCode="#,##0.0">
                  <c:v>10160.4683574184</c:v>
                </c:pt>
                <c:pt idx="18363" formatCode="#,##0.0">
                  <c:v>14009.636445267</c:v>
                </c:pt>
                <c:pt idx="18364" formatCode="#,##0.0">
                  <c:v>11416.1783295243</c:v>
                </c:pt>
                <c:pt idx="18365" formatCode="#,##0.0">
                  <c:v>12737.415599608301</c:v>
                </c:pt>
                <c:pt idx="18366" formatCode="#,##0.0">
                  <c:v>11341.121946847699</c:v>
                </c:pt>
                <c:pt idx="18367" formatCode="#,##0.0">
                  <c:v>11319.322072503501</c:v>
                </c:pt>
                <c:pt idx="18368" formatCode="#,##0.0">
                  <c:v>16093.9306139368</c:v>
                </c:pt>
                <c:pt idx="18369" formatCode="#,##0.0">
                  <c:v>11241.296507176099</c:v>
                </c:pt>
                <c:pt idx="18370" formatCode="#,##0.0">
                  <c:v>11525.6076726841</c:v>
                </c:pt>
                <c:pt idx="18371" formatCode="#,##0.0">
                  <c:v>13399.7687672224</c:v>
                </c:pt>
                <c:pt idx="18372" formatCode="#,##0.0">
                  <c:v>16919.598265630499</c:v>
                </c:pt>
                <c:pt idx="18373" formatCode="#,##0.0">
                  <c:v>11467.1858410845</c:v>
                </c:pt>
                <c:pt idx="18374" formatCode="#,##0.0">
                  <c:v>11648.0239537788</c:v>
                </c:pt>
                <c:pt idx="18375" formatCode="#,##0.0">
                  <c:v>8816.7470943722801</c:v>
                </c:pt>
                <c:pt idx="18376" formatCode="#,##0.0">
                  <c:v>9545.5948612736502</c:v>
                </c:pt>
                <c:pt idx="18377" formatCode="#,##0.0">
                  <c:v>9929.1331064262304</c:v>
                </c:pt>
                <c:pt idx="18378" formatCode="#,##0.0">
                  <c:v>11679.450222888699</c:v>
                </c:pt>
                <c:pt idx="18379" formatCode="#,##0.0">
                  <c:v>8800.6992937070299</c:v>
                </c:pt>
                <c:pt idx="18380" formatCode="#,##0.0">
                  <c:v>9033.0929091345206</c:v>
                </c:pt>
                <c:pt idx="18381" formatCode="#,##0.0">
                  <c:v>9483.2274410268892</c:v>
                </c:pt>
                <c:pt idx="18382" formatCode="#,##0.0">
                  <c:v>9518.5310384374898</c:v>
                </c:pt>
                <c:pt idx="18383" formatCode="#,##0.0">
                  <c:v>10440.444921906501</c:v>
                </c:pt>
                <c:pt idx="18384" formatCode="#,##0.0">
                  <c:v>10781.5209449905</c:v>
                </c:pt>
                <c:pt idx="18385" formatCode="#,##0.0">
                  <c:v>17828.635864028201</c:v>
                </c:pt>
                <c:pt idx="18386" formatCode="#,##0.0">
                  <c:v>11608.471868939499</c:v>
                </c:pt>
                <c:pt idx="18387" formatCode="#,##0.0">
                  <c:v>15697.3184678908</c:v>
                </c:pt>
                <c:pt idx="18388" formatCode="#,##0.0">
                  <c:v>14092.1291759303</c:v>
                </c:pt>
                <c:pt idx="18389" formatCode="#,##0.0">
                  <c:v>9752.9566532191693</c:v>
                </c:pt>
                <c:pt idx="18390" formatCode="#,##0.0">
                  <c:v>12929.7512072752</c:v>
                </c:pt>
                <c:pt idx="18391" formatCode="#,##0.0">
                  <c:v>19920.5924492995</c:v>
                </c:pt>
                <c:pt idx="18392" formatCode="#,##0.0">
                  <c:v>12381.0378834522</c:v>
                </c:pt>
                <c:pt idx="18393" formatCode="#,##0.0">
                  <c:v>10403.468862255</c:v>
                </c:pt>
                <c:pt idx="18394" formatCode="#,##0.0">
                  <c:v>9692.6245348905795</c:v>
                </c:pt>
                <c:pt idx="18395" formatCode="#,##0.0">
                  <c:v>11368.979565434</c:v>
                </c:pt>
                <c:pt idx="18396" formatCode="#,##0.0">
                  <c:v>9802.1103391096403</c:v>
                </c:pt>
                <c:pt idx="18397" formatCode="#,##0.0">
                  <c:v>9765.6919255245793</c:v>
                </c:pt>
                <c:pt idx="18398" formatCode="#,##0.0">
                  <c:v>23167.535464088502</c:v>
                </c:pt>
                <c:pt idx="18399" formatCode="#,##0.0">
                  <c:v>11324.7498662991</c:v>
                </c:pt>
                <c:pt idx="18400" formatCode="#,##0.0">
                  <c:v>9292.4987413213003</c:v>
                </c:pt>
                <c:pt idx="18401" formatCode="#,##0.0">
                  <c:v>12406.9407185644</c:v>
                </c:pt>
                <c:pt idx="18402" formatCode="#,##0.0">
                  <c:v>10150.487855994101</c:v>
                </c:pt>
                <c:pt idx="18403" formatCode="#,##0.0">
                  <c:v>10848.6952336749</c:v>
                </c:pt>
                <c:pt idx="18404" formatCode="#,##0.0">
                  <c:v>16448.469303684898</c:v>
                </c:pt>
                <c:pt idx="18405" formatCode="#,##0.0">
                  <c:v>10541.295469344201</c:v>
                </c:pt>
                <c:pt idx="18406" formatCode="#,##0.0">
                  <c:v>8790.9265075531293</c:v>
                </c:pt>
                <c:pt idx="18407" formatCode="#,##0.0">
                  <c:v>12980.355889766601</c:v>
                </c:pt>
                <c:pt idx="18408" formatCode="#,##0.0">
                  <c:v>19100.1893500771</c:v>
                </c:pt>
                <c:pt idx="18409" formatCode="#,##0.0">
                  <c:v>12057.944950682901</c:v>
                </c:pt>
                <c:pt idx="18410" formatCode="#,##0.0">
                  <c:v>10423.964177317601</c:v>
                </c:pt>
                <c:pt idx="18411" formatCode="#,##0.0">
                  <c:v>10516.8440877588</c:v>
                </c:pt>
                <c:pt idx="18412" formatCode="#,##0.0">
                  <c:v>11558.4151079899</c:v>
                </c:pt>
                <c:pt idx="18413" formatCode="#,##0.0">
                  <c:v>10107.036759943199</c:v>
                </c:pt>
                <c:pt idx="18414" formatCode="#,##0.0">
                  <c:v>12678.665588824901</c:v>
                </c:pt>
                <c:pt idx="18415" formatCode="#,##0.0">
                  <c:v>12207.1033390052</c:v>
                </c:pt>
                <c:pt idx="18416" formatCode="#,##0.0">
                  <c:v>9738.3945872680106</c:v>
                </c:pt>
                <c:pt idx="18417" formatCode="#,##0.0">
                  <c:v>9881.7343013565896</c:v>
                </c:pt>
                <c:pt idx="18418" formatCode="#,##0.0">
                  <c:v>8932.8106489975598</c:v>
                </c:pt>
                <c:pt idx="18419" formatCode="#,##0.0">
                  <c:v>9926.1562999798898</c:v>
                </c:pt>
                <c:pt idx="18420" formatCode="#,##0.0">
                  <c:v>15014.0496305861</c:v>
                </c:pt>
                <c:pt idx="18421" formatCode="#,##0.0">
                  <c:v>10237.9455984386</c:v>
                </c:pt>
                <c:pt idx="18422" formatCode="#,##0.0">
                  <c:v>8848.2579287918907</c:v>
                </c:pt>
                <c:pt idx="18423" formatCode="#,##0.0">
                  <c:v>9354.6481301639906</c:v>
                </c:pt>
                <c:pt idx="18424" formatCode="#,##0.0">
                  <c:v>8778.8404392625907</c:v>
                </c:pt>
                <c:pt idx="18425" formatCode="#,##0.0">
                  <c:v>10523.7221066739</c:v>
                </c:pt>
                <c:pt idx="18426" formatCode="#,##0.0">
                  <c:v>11068.606149498301</c:v>
                </c:pt>
                <c:pt idx="18427" formatCode="#,##0.0">
                  <c:v>14233.440021345201</c:v>
                </c:pt>
                <c:pt idx="18428" formatCode="#,##0.0">
                  <c:v>12000.3126908627</c:v>
                </c:pt>
                <c:pt idx="18429" formatCode="#,##0.0">
                  <c:v>10469.1287063905</c:v>
                </c:pt>
                <c:pt idx="18430" formatCode="#,##0.0">
                  <c:v>8971.4854781187096</c:v>
                </c:pt>
                <c:pt idx="18431" formatCode="#,##0.0">
                  <c:v>12597.544893465099</c:v>
                </c:pt>
                <c:pt idx="18432" formatCode="#,##0.0">
                  <c:v>11892.2262730492</c:v>
                </c:pt>
                <c:pt idx="18433" formatCode="#,##0.0">
                  <c:v>9931.8343206748596</c:v>
                </c:pt>
                <c:pt idx="18434" formatCode="#,##0.0">
                  <c:v>14102.3243377952</c:v>
                </c:pt>
                <c:pt idx="18435" formatCode="#,##0.0">
                  <c:v>12256.0016331771</c:v>
                </c:pt>
                <c:pt idx="18436" formatCode="#,##0.0">
                  <c:v>9824.0709906010106</c:v>
                </c:pt>
                <c:pt idx="18437" formatCode="#,##0.0">
                  <c:v>11440.5730771052</c:v>
                </c:pt>
                <c:pt idx="18438" formatCode="#,##0.0">
                  <c:v>9166.0511006861507</c:v>
                </c:pt>
                <c:pt idx="18439" formatCode="#,##0.0">
                  <c:v>9771.6864082354605</c:v>
                </c:pt>
                <c:pt idx="18440" formatCode="#,##0.0">
                  <c:v>15897.649093951</c:v>
                </c:pt>
                <c:pt idx="18441" formatCode="#,##0.0">
                  <c:v>10121.2466778776</c:v>
                </c:pt>
                <c:pt idx="18442" formatCode="#,##0.0">
                  <c:v>10695.808228902401</c:v>
                </c:pt>
                <c:pt idx="18443" formatCode="#,##0.0">
                  <c:v>15212.003598494401</c:v>
                </c:pt>
                <c:pt idx="18444" formatCode="#,##0.0">
                  <c:v>9637.5560026451203</c:v>
                </c:pt>
                <c:pt idx="18445" formatCode="#,##0.0">
                  <c:v>13349.857447212</c:v>
                </c:pt>
                <c:pt idx="18446" formatCode="#,##0.0">
                  <c:v>10010.813497003001</c:v>
                </c:pt>
                <c:pt idx="18447" formatCode="#,##0.0">
                  <c:v>10070.786801266901</c:v>
                </c:pt>
                <c:pt idx="18448" formatCode="#,##0.0">
                  <c:v>8916.0686006757496</c:v>
                </c:pt>
                <c:pt idx="18449" formatCode="#,##0.0">
                  <c:v>17757.527592742601</c:v>
                </c:pt>
                <c:pt idx="18450" formatCode="#,##0.0">
                  <c:v>8839.8635955946793</c:v>
                </c:pt>
                <c:pt idx="18451" formatCode="#,##0.0">
                  <c:v>9156.3179776582292</c:v>
                </c:pt>
                <c:pt idx="18452" formatCode="#,##0.0">
                  <c:v>9691.0609500382197</c:v>
                </c:pt>
                <c:pt idx="18453" formatCode="#,##0.0">
                  <c:v>15408.7693674164</c:v>
                </c:pt>
                <c:pt idx="18454" formatCode="#,##0.0">
                  <c:v>12348.7718772013</c:v>
                </c:pt>
                <c:pt idx="18455" formatCode="#,##0.0">
                  <c:v>10891.4342258509</c:v>
                </c:pt>
                <c:pt idx="18456" formatCode="#,##0.0">
                  <c:v>10733.827529115501</c:v>
                </c:pt>
                <c:pt idx="18457" formatCode="#,##0.0">
                  <c:v>9056.1361656760491</c:v>
                </c:pt>
                <c:pt idx="18458" formatCode="#,##0.0">
                  <c:v>14801.992217717199</c:v>
                </c:pt>
                <c:pt idx="18459" formatCode="#,##0.0">
                  <c:v>9340.7994157848807</c:v>
                </c:pt>
                <c:pt idx="18460" formatCode="#,##0.0">
                  <c:v>12396.896855466901</c:v>
                </c:pt>
                <c:pt idx="18461" formatCode="#,##0.0">
                  <c:v>8867.5927744188793</c:v>
                </c:pt>
                <c:pt idx="18462" formatCode="#,##0.0">
                  <c:v>11415.850169102599</c:v>
                </c:pt>
                <c:pt idx="18463" formatCode="#,##0.0">
                  <c:v>8920.4463314843397</c:v>
                </c:pt>
                <c:pt idx="18464" formatCode="#,##0.0">
                  <c:v>10609.7250342275</c:v>
                </c:pt>
                <c:pt idx="18465" formatCode="#,##0.0">
                  <c:v>8971.4798062970203</c:v>
                </c:pt>
                <c:pt idx="18466" formatCode="#,##0.0">
                  <c:v>10959.726281720699</c:v>
                </c:pt>
                <c:pt idx="18467" formatCode="#,##0.0">
                  <c:v>13683.267293713099</c:v>
                </c:pt>
                <c:pt idx="18468" formatCode="#,##0.0">
                  <c:v>11399.347583885799</c:v>
                </c:pt>
                <c:pt idx="18469" formatCode="#,##0.0">
                  <c:v>10093.0278010621</c:v>
                </c:pt>
                <c:pt idx="18470" formatCode="#,##0.0">
                  <c:v>11628.684004895</c:v>
                </c:pt>
                <c:pt idx="18471" formatCode="#,##0.0">
                  <c:v>9640.5368120349103</c:v>
                </c:pt>
                <c:pt idx="18472" formatCode="#,##0.0">
                  <c:v>14849.6019342606</c:v>
                </c:pt>
                <c:pt idx="18473" formatCode="#,##0.0">
                  <c:v>9095.6251478900194</c:v>
                </c:pt>
                <c:pt idx="18474" formatCode="#,##0.0">
                  <c:v>15379.712313616899</c:v>
                </c:pt>
                <c:pt idx="18475" formatCode="#,##0.0">
                  <c:v>13397.6905186205</c:v>
                </c:pt>
                <c:pt idx="18476" formatCode="#,##0.0">
                  <c:v>13339.810744922401</c:v>
                </c:pt>
                <c:pt idx="18477" formatCode="#,##0.0">
                  <c:v>11378.195970719</c:v>
                </c:pt>
                <c:pt idx="18478" formatCode="#,##0.0">
                  <c:v>9077.1359437325409</c:v>
                </c:pt>
                <c:pt idx="18479" formatCode="#,##0.0">
                  <c:v>8820.4665397249191</c:v>
                </c:pt>
                <c:pt idx="18480" formatCode="#,##0.0">
                  <c:v>10557.774090323101</c:v>
                </c:pt>
                <c:pt idx="18481" formatCode="#,##0.0">
                  <c:v>8941.8806852190392</c:v>
                </c:pt>
                <c:pt idx="18482" formatCode="#,##0.0">
                  <c:v>14317.9425405082</c:v>
                </c:pt>
                <c:pt idx="18483" formatCode="#,##0.0">
                  <c:v>9318.2078580545094</c:v>
                </c:pt>
                <c:pt idx="18484" formatCode="#,##0.0">
                  <c:v>13105.000601800301</c:v>
                </c:pt>
                <c:pt idx="18485" formatCode="#,##0.0">
                  <c:v>9717.9481687074604</c:v>
                </c:pt>
                <c:pt idx="18486" formatCode="#,##0.0">
                  <c:v>10597.4146453261</c:v>
                </c:pt>
                <c:pt idx="18487" formatCode="#,##0.0">
                  <c:v>10175.714709944899</c:v>
                </c:pt>
                <c:pt idx="18488" formatCode="#,##0.0">
                  <c:v>15706.6972346987</c:v>
                </c:pt>
                <c:pt idx="18489" formatCode="#,##0.0">
                  <c:v>11921.012115903601</c:v>
                </c:pt>
                <c:pt idx="18490" formatCode="#,##0.0">
                  <c:v>10763.702639953601</c:v>
                </c:pt>
                <c:pt idx="18491" formatCode="#,##0.0">
                  <c:v>9910.6138950370805</c:v>
                </c:pt>
                <c:pt idx="18492" formatCode="#,##0.0">
                  <c:v>15082.4269866452</c:v>
                </c:pt>
                <c:pt idx="18493" formatCode="#,##0.0">
                  <c:v>11909.300057468001</c:v>
                </c:pt>
                <c:pt idx="18494" formatCode="#,##0.0">
                  <c:v>10894.8025937084</c:v>
                </c:pt>
                <c:pt idx="18495" formatCode="#,##0.0">
                  <c:v>9724.2695088110704</c:v>
                </c:pt>
                <c:pt idx="18496" formatCode="#,##0.0">
                  <c:v>10687.880238964601</c:v>
                </c:pt>
                <c:pt idx="18497" formatCode="#,##0.0">
                  <c:v>9094.4484846750292</c:v>
                </c:pt>
                <c:pt idx="18498" formatCode="#,##0.0">
                  <c:v>11182.937293822601</c:v>
                </c:pt>
                <c:pt idx="18499" formatCode="#,##0.0">
                  <c:v>11959.142918958099</c:v>
                </c:pt>
                <c:pt idx="18500" formatCode="#,##0.0">
                  <c:v>11159.1651396914</c:v>
                </c:pt>
                <c:pt idx="18501" formatCode="#,##0.0">
                  <c:v>16282.746989716499</c:v>
                </c:pt>
                <c:pt idx="18502" formatCode="#,##0.0">
                  <c:v>11159.947845291799</c:v>
                </c:pt>
                <c:pt idx="18503" formatCode="#,##0.0">
                  <c:v>14372.337593598801</c:v>
                </c:pt>
                <c:pt idx="18504" formatCode="#,##0.0">
                  <c:v>16108.930460522301</c:v>
                </c:pt>
                <c:pt idx="18505" formatCode="#,##0.0">
                  <c:v>8899.0512617590593</c:v>
                </c:pt>
                <c:pt idx="18506" formatCode="#,##0.0">
                  <c:v>9111.2128193552398</c:v>
                </c:pt>
                <c:pt idx="18507" formatCode="#,##0.0">
                  <c:v>8930.7366330799596</c:v>
                </c:pt>
                <c:pt idx="18508" formatCode="#,##0.0">
                  <c:v>11680.5230637565</c:v>
                </c:pt>
                <c:pt idx="18509" formatCode="#,##0.0">
                  <c:v>10052.3002651723</c:v>
                </c:pt>
                <c:pt idx="18510" formatCode="#,##0.0">
                  <c:v>9891.5789771362306</c:v>
                </c:pt>
                <c:pt idx="18511" formatCode="#,##0.0">
                  <c:v>11263.811898289599</c:v>
                </c:pt>
                <c:pt idx="18512" formatCode="#,##0.0">
                  <c:v>9298.9584107269002</c:v>
                </c:pt>
                <c:pt idx="18513" formatCode="#,##0.0">
                  <c:v>9961.3129309706801</c:v>
                </c:pt>
                <c:pt idx="18514" formatCode="#,##0.0">
                  <c:v>12035.0238872101</c:v>
                </c:pt>
                <c:pt idx="18515" formatCode="#,##0.0">
                  <c:v>8742.7656609157202</c:v>
                </c:pt>
                <c:pt idx="18516" formatCode="#,##0.0">
                  <c:v>12643.362388830299</c:v>
                </c:pt>
                <c:pt idx="18517" formatCode="#,##0.0">
                  <c:v>11229.461709622699</c:v>
                </c:pt>
                <c:pt idx="18518" formatCode="#,##0.0">
                  <c:v>12215.184505884499</c:v>
                </c:pt>
                <c:pt idx="18519" formatCode="#,##0.0">
                  <c:v>8996.7251723414793</c:v>
                </c:pt>
                <c:pt idx="18520" formatCode="#,##0.0">
                  <c:v>15879.9287858349</c:v>
                </c:pt>
                <c:pt idx="18521" formatCode="#,##0.0">
                  <c:v>11886.5244543147</c:v>
                </c:pt>
                <c:pt idx="18522" formatCode="#,##0.0">
                  <c:v>10146.285026806099</c:v>
                </c:pt>
                <c:pt idx="18523" formatCode="#,##0.0">
                  <c:v>9064.75569867591</c:v>
                </c:pt>
                <c:pt idx="18524" formatCode="#,##0.0">
                  <c:v>14939.195997794601</c:v>
                </c:pt>
                <c:pt idx="18525" formatCode="#,##0.0">
                  <c:v>15830.4595656893</c:v>
                </c:pt>
                <c:pt idx="18526" formatCode="#,##0.0">
                  <c:v>11042.279421351201</c:v>
                </c:pt>
                <c:pt idx="18527" formatCode="#,##0.0">
                  <c:v>12224.1412910485</c:v>
                </c:pt>
                <c:pt idx="18528" formatCode="#,##0.0">
                  <c:v>12001.3164271077</c:v>
                </c:pt>
                <c:pt idx="18529" formatCode="#,##0.0">
                  <c:v>12686.722277123499</c:v>
                </c:pt>
                <c:pt idx="18530" formatCode="#,##0.0">
                  <c:v>15667.837844058</c:v>
                </c:pt>
                <c:pt idx="18531" formatCode="#,##0.0">
                  <c:v>11827.081841913099</c:v>
                </c:pt>
                <c:pt idx="18532" formatCode="#,##0.0">
                  <c:v>10307.6516926528</c:v>
                </c:pt>
                <c:pt idx="18533" formatCode="#,##0.0">
                  <c:v>9272.1311214797206</c:v>
                </c:pt>
                <c:pt idx="18534" formatCode="#,##0.0">
                  <c:v>9631.2647786115103</c:v>
                </c:pt>
                <c:pt idx="18535" formatCode="#,##0.0">
                  <c:v>10164.3084768511</c:v>
                </c:pt>
                <c:pt idx="18536" formatCode="#,##0.0">
                  <c:v>14655.3423690943</c:v>
                </c:pt>
                <c:pt idx="18537" formatCode="#,##0.0">
                  <c:v>10962.098899807899</c:v>
                </c:pt>
                <c:pt idx="18538" formatCode="#,##0.0">
                  <c:v>13033.8462174097</c:v>
                </c:pt>
                <c:pt idx="18539" formatCode="#,##0.0">
                  <c:v>14615.0040198963</c:v>
                </c:pt>
                <c:pt idx="18540" formatCode="#,##0.0">
                  <c:v>13247.046242704</c:v>
                </c:pt>
                <c:pt idx="18541" formatCode="#,##0.0">
                  <c:v>14226.2448992194</c:v>
                </c:pt>
                <c:pt idx="18542" formatCode="#,##0.0">
                  <c:v>12050.05078396</c:v>
                </c:pt>
                <c:pt idx="18543" formatCode="#,##0.0">
                  <c:v>13215.493146702</c:v>
                </c:pt>
                <c:pt idx="18544" formatCode="#,##0.0">
                  <c:v>12402.115812395001</c:v>
                </c:pt>
                <c:pt idx="18545" formatCode="#,##0.0">
                  <c:v>16745.1647796041</c:v>
                </c:pt>
                <c:pt idx="18546" formatCode="#,##0.0">
                  <c:v>12046.0718320465</c:v>
                </c:pt>
                <c:pt idx="18547" formatCode="#,##0.0">
                  <c:v>9785.3870766201508</c:v>
                </c:pt>
                <c:pt idx="18548" formatCode="#,##0.0">
                  <c:v>9483.7669219955806</c:v>
                </c:pt>
                <c:pt idx="18549" formatCode="#,##0.0">
                  <c:v>9944.4368256305606</c:v>
                </c:pt>
                <c:pt idx="18550" formatCode="#,##0.0">
                  <c:v>8722.9183816025397</c:v>
                </c:pt>
                <c:pt idx="18551" formatCode="#,##0.0">
                  <c:v>9847.16933321939</c:v>
                </c:pt>
                <c:pt idx="18552" formatCode="#,##0.0">
                  <c:v>11431.4694064093</c:v>
                </c:pt>
                <c:pt idx="18553" formatCode="#,##0.0">
                  <c:v>11366.9982710853</c:v>
                </c:pt>
                <c:pt idx="18554" formatCode="#,##0.0">
                  <c:v>9141.4753088239904</c:v>
                </c:pt>
                <c:pt idx="18555" formatCode="#,##0.0">
                  <c:v>9341.2647601854696</c:v>
                </c:pt>
                <c:pt idx="18556" formatCode="#,##0.0">
                  <c:v>11411.2764178654</c:v>
                </c:pt>
                <c:pt idx="18557" formatCode="#,##0.0">
                  <c:v>11357.006202197101</c:v>
                </c:pt>
                <c:pt idx="18558" formatCode="#,##0.0">
                  <c:v>10265.168742837701</c:v>
                </c:pt>
                <c:pt idx="18559" formatCode="#,##0.0">
                  <c:v>8723.2480281263397</c:v>
                </c:pt>
                <c:pt idx="18560" formatCode="#,##0.0">
                  <c:v>9748.5862383801596</c:v>
                </c:pt>
                <c:pt idx="18561" formatCode="#,##0.0">
                  <c:v>10046.0074714743</c:v>
                </c:pt>
                <c:pt idx="18562" formatCode="#,##0.0">
                  <c:v>11057.7395689679</c:v>
                </c:pt>
                <c:pt idx="18563" formatCode="#,##0.0">
                  <c:v>9897.7145392219409</c:v>
                </c:pt>
                <c:pt idx="18564" formatCode="#,##0.0">
                  <c:v>9507.5430584662099</c:v>
                </c:pt>
                <c:pt idx="18565" formatCode="#,##0.0">
                  <c:v>9232.6696289759093</c:v>
                </c:pt>
                <c:pt idx="18566" formatCode="#,##0.0">
                  <c:v>10125.7833432805</c:v>
                </c:pt>
                <c:pt idx="18567" formatCode="#,##0.0">
                  <c:v>11230.069176262499</c:v>
                </c:pt>
                <c:pt idx="18568" formatCode="#,##0.0">
                  <c:v>15009.5111479146</c:v>
                </c:pt>
                <c:pt idx="18569" formatCode="#,##0.0">
                  <c:v>10961.5032359826</c:v>
                </c:pt>
                <c:pt idx="18570" formatCode="#,##0.0">
                  <c:v>16497.4736209566</c:v>
                </c:pt>
                <c:pt idx="18571" formatCode="#,##0.0">
                  <c:v>11945.192041129099</c:v>
                </c:pt>
                <c:pt idx="18572" formatCode="#,##0.0">
                  <c:v>16626.5161727784</c:v>
                </c:pt>
                <c:pt idx="18573" formatCode="#,##0.0">
                  <c:v>10009.257343266399</c:v>
                </c:pt>
                <c:pt idx="18574" formatCode="#,##0.0">
                  <c:v>9681.5756786286001</c:v>
                </c:pt>
                <c:pt idx="18575" formatCode="#,##0.0">
                  <c:v>10240.0614162245</c:v>
                </c:pt>
                <c:pt idx="18576" formatCode="#,##0.0">
                  <c:v>9646.5214430360502</c:v>
                </c:pt>
                <c:pt idx="18577" formatCode="#,##0.0">
                  <c:v>10909.1007458851</c:v>
                </c:pt>
                <c:pt idx="18578" formatCode="#,##0.0">
                  <c:v>10944.8888288488</c:v>
                </c:pt>
                <c:pt idx="18579" formatCode="#,##0.0">
                  <c:v>8920.5538492843607</c:v>
                </c:pt>
                <c:pt idx="18580" formatCode="#,##0.0">
                  <c:v>9516.6967227326295</c:v>
                </c:pt>
                <c:pt idx="18581" formatCode="#,##0.0">
                  <c:v>9910.1300703071793</c:v>
                </c:pt>
                <c:pt idx="18582" formatCode="#,##0.0">
                  <c:v>10558.08338641</c:v>
                </c:pt>
                <c:pt idx="18583" formatCode="#,##0.0">
                  <c:v>10182.407320833699</c:v>
                </c:pt>
                <c:pt idx="18584" formatCode="#,##0.0">
                  <c:v>9353.3141437126997</c:v>
                </c:pt>
                <c:pt idx="18585" formatCode="#,##0.0">
                  <c:v>9282.4791411800998</c:v>
                </c:pt>
                <c:pt idx="18586" formatCode="#,##0.0">
                  <c:v>13898.3657550591</c:v>
                </c:pt>
                <c:pt idx="18587" formatCode="#,##0.0">
                  <c:v>12955.241507791799</c:v>
                </c:pt>
                <c:pt idx="18588" formatCode="#,##0.0">
                  <c:v>13440.994527704601</c:v>
                </c:pt>
                <c:pt idx="18589" formatCode="#,##0.0">
                  <c:v>13432.2736415483</c:v>
                </c:pt>
                <c:pt idx="18590" formatCode="#,##0.0">
                  <c:v>10161.423573190399</c:v>
                </c:pt>
                <c:pt idx="18591" formatCode="#,##0.0">
                  <c:v>9295.7337590257503</c:v>
                </c:pt>
                <c:pt idx="18592" formatCode="#,##0.0">
                  <c:v>12671.213976053201</c:v>
                </c:pt>
                <c:pt idx="18593" formatCode="#,##0.0">
                  <c:v>10756.4559034864</c:v>
                </c:pt>
                <c:pt idx="18594" formatCode="#,##0.0">
                  <c:v>9569.3782134031899</c:v>
                </c:pt>
                <c:pt idx="18595" formatCode="#,##0.0">
                  <c:v>9184.6652958079103</c:v>
                </c:pt>
                <c:pt idx="18596" formatCode="#,##0.0">
                  <c:v>13097.9032548288</c:v>
                </c:pt>
                <c:pt idx="18597" formatCode="#,##0.0">
                  <c:v>14425.799914127299</c:v>
                </c:pt>
                <c:pt idx="18598" formatCode="#,##0.0">
                  <c:v>9492.3971730808407</c:v>
                </c:pt>
                <c:pt idx="18599" formatCode="#,##0.0">
                  <c:v>14542.3410672632</c:v>
                </c:pt>
                <c:pt idx="18600" formatCode="#,##0.0">
                  <c:v>9036.9229457292804</c:v>
                </c:pt>
                <c:pt idx="18601" formatCode="#,##0.0">
                  <c:v>9859.2778580481408</c:v>
                </c:pt>
                <c:pt idx="18602" formatCode="#,##0.0">
                  <c:v>12062.574810839</c:v>
                </c:pt>
                <c:pt idx="18603" formatCode="#,##0.0">
                  <c:v>10306.648113946199</c:v>
                </c:pt>
                <c:pt idx="18604" formatCode="#,##0.0">
                  <c:v>15106.280259498</c:v>
                </c:pt>
                <c:pt idx="18605" formatCode="#,##0.0">
                  <c:v>11042.6166115549</c:v>
                </c:pt>
                <c:pt idx="18606" formatCode="#,##0.0">
                  <c:v>17807.1743840501</c:v>
                </c:pt>
                <c:pt idx="18607" formatCode="#,##0.0">
                  <c:v>13290.342015443201</c:v>
                </c:pt>
                <c:pt idx="18608" formatCode="#,##0.0">
                  <c:v>9726.5757700181803</c:v>
                </c:pt>
                <c:pt idx="18609" formatCode="#,##0.0">
                  <c:v>11655.4926909773</c:v>
                </c:pt>
                <c:pt idx="18610" formatCode="#,##0.0">
                  <c:v>10437.291699650101</c:v>
                </c:pt>
                <c:pt idx="18611" formatCode="#,##0.0">
                  <c:v>9785.1577323162492</c:v>
                </c:pt>
                <c:pt idx="18612" formatCode="#,##0.0">
                  <c:v>15805.7689069187</c:v>
                </c:pt>
                <c:pt idx="18613" formatCode="#,##0.0">
                  <c:v>10441.6733647948</c:v>
                </c:pt>
                <c:pt idx="18614" formatCode="#,##0.0">
                  <c:v>10256.067240837099</c:v>
                </c:pt>
                <c:pt idx="18615" formatCode="#,##0.0">
                  <c:v>9314.2947937850804</c:v>
                </c:pt>
                <c:pt idx="18616" formatCode="#,##0.0">
                  <c:v>8753.6386800303299</c:v>
                </c:pt>
                <c:pt idx="18617" formatCode="#,##0.0">
                  <c:v>9780.2697232539194</c:v>
                </c:pt>
                <c:pt idx="18618" formatCode="#,##0.0">
                  <c:v>18888.261817102699</c:v>
                </c:pt>
                <c:pt idx="18619" formatCode="#,##0.0">
                  <c:v>14343.6867227274</c:v>
                </c:pt>
                <c:pt idx="18620" formatCode="#,##0.0">
                  <c:v>10191.8453886518</c:v>
                </c:pt>
                <c:pt idx="18621" formatCode="#,##0.0">
                  <c:v>9752.0510689304392</c:v>
                </c:pt>
                <c:pt idx="18622" formatCode="#,##0.0">
                  <c:v>9235.1627161213892</c:v>
                </c:pt>
                <c:pt idx="18623" formatCode="#,##0.0">
                  <c:v>11666.0642011614</c:v>
                </c:pt>
                <c:pt idx="18624" formatCode="#,##0.0">
                  <c:v>12523.966266416101</c:v>
                </c:pt>
                <c:pt idx="18625" formatCode="#,##0.0">
                  <c:v>12924.131162080201</c:v>
                </c:pt>
                <c:pt idx="18626" formatCode="#,##0.0">
                  <c:v>15905.135678201899</c:v>
                </c:pt>
                <c:pt idx="18627" formatCode="#,##0.0">
                  <c:v>15160.657492971701</c:v>
                </c:pt>
                <c:pt idx="18628" formatCode="#,##0.0">
                  <c:v>12322.029142109801</c:v>
                </c:pt>
                <c:pt idx="18629" formatCode="#,##0.0">
                  <c:v>19448.643510483202</c:v>
                </c:pt>
                <c:pt idx="18630" formatCode="#,##0.0">
                  <c:v>17667.169733328199</c:v>
                </c:pt>
                <c:pt idx="18631" formatCode="#,##0.0">
                  <c:v>10622.8585630449</c:v>
                </c:pt>
                <c:pt idx="18632" formatCode="#,##0.0">
                  <c:v>9696.2022616313207</c:v>
                </c:pt>
                <c:pt idx="18633" formatCode="#,##0.0">
                  <c:v>10442.9200187434</c:v>
                </c:pt>
                <c:pt idx="18634" formatCode="#,##0.0">
                  <c:v>18708.149896581199</c:v>
                </c:pt>
                <c:pt idx="18635" formatCode="#,##0.0">
                  <c:v>11784.8691181828</c:v>
                </c:pt>
                <c:pt idx="18636" formatCode="#,##0.0">
                  <c:v>8794.4242529630792</c:v>
                </c:pt>
                <c:pt idx="18637" formatCode="#,##0.0">
                  <c:v>10705.4084564369</c:v>
                </c:pt>
                <c:pt idx="18638" formatCode="#,##0.0">
                  <c:v>9928.8166079157909</c:v>
                </c:pt>
                <c:pt idx="18639" formatCode="#,##0.0">
                  <c:v>10205.5241107701</c:v>
                </c:pt>
                <c:pt idx="18640" formatCode="#,##0.0">
                  <c:v>9511.9783000902898</c:v>
                </c:pt>
                <c:pt idx="18641" formatCode="#,##0.0">
                  <c:v>9885.1486642955806</c:v>
                </c:pt>
                <c:pt idx="18642" formatCode="#,##0.0">
                  <c:v>9943.4328486668401</c:v>
                </c:pt>
                <c:pt idx="18643" formatCode="#,##0.0">
                  <c:v>9234.8819172944804</c:v>
                </c:pt>
                <c:pt idx="18644" formatCode="#,##0.0">
                  <c:v>9981.1798606678203</c:v>
                </c:pt>
                <c:pt idx="18645" formatCode="#,##0.0">
                  <c:v>8993.1696144627003</c:v>
                </c:pt>
                <c:pt idx="18646" formatCode="#,##0.0">
                  <c:v>12202.770551662299</c:v>
                </c:pt>
                <c:pt idx="18647" formatCode="#,##0.0">
                  <c:v>11345.088328206701</c:v>
                </c:pt>
                <c:pt idx="18648" formatCode="#,##0.0">
                  <c:v>8695.4166310578294</c:v>
                </c:pt>
                <c:pt idx="18649" formatCode="#,##0.0">
                  <c:v>14682.981917236901</c:v>
                </c:pt>
                <c:pt idx="18650" formatCode="#,##0.0">
                  <c:v>13127.4965277294</c:v>
                </c:pt>
                <c:pt idx="18651" formatCode="#,##0.0">
                  <c:v>10975.035090495299</c:v>
                </c:pt>
                <c:pt idx="18652" formatCode="#,##0.0">
                  <c:v>10835.721237571899</c:v>
                </c:pt>
                <c:pt idx="18653" formatCode="#,##0.0">
                  <c:v>9440.3996750375209</c:v>
                </c:pt>
                <c:pt idx="18654" formatCode="#,##0.0">
                  <c:v>9483.2073994456805</c:v>
                </c:pt>
                <c:pt idx="18655" formatCode="#,##0.0">
                  <c:v>13535.863361719499</c:v>
                </c:pt>
                <c:pt idx="18656" formatCode="#,##0.0">
                  <c:v>15074.9401158072</c:v>
                </c:pt>
                <c:pt idx="18657" formatCode="#,##0.0">
                  <c:v>10642.704037162999</c:v>
                </c:pt>
                <c:pt idx="18658" formatCode="#,##0.0">
                  <c:v>10309.486112025301</c:v>
                </c:pt>
                <c:pt idx="18659" formatCode="#,##0.0">
                  <c:v>9515.7894117432606</c:v>
                </c:pt>
                <c:pt idx="18660" formatCode="#,##0.0">
                  <c:v>9875.9874281169996</c:v>
                </c:pt>
                <c:pt idx="18661" formatCode="#,##0.0">
                  <c:v>9643.2350688678798</c:v>
                </c:pt>
                <c:pt idx="18662" formatCode="#,##0.0">
                  <c:v>11942.760648117101</c:v>
                </c:pt>
                <c:pt idx="18663" formatCode="#,##0.0">
                  <c:v>12829.8595475695</c:v>
                </c:pt>
                <c:pt idx="18664" formatCode="#,##0.0">
                  <c:v>9507.9670539058498</c:v>
                </c:pt>
                <c:pt idx="18665" formatCode="#,##0.0">
                  <c:v>9968.6280305593591</c:v>
                </c:pt>
                <c:pt idx="18666" formatCode="#,##0.0">
                  <c:v>14226.5452332615</c:v>
                </c:pt>
                <c:pt idx="18667" formatCode="#,##0.0">
                  <c:v>10311.5037803799</c:v>
                </c:pt>
                <c:pt idx="18668" formatCode="#,##0.0">
                  <c:v>8704.5153337033898</c:v>
                </c:pt>
                <c:pt idx="18669" formatCode="#,##0.0">
                  <c:v>10114.7746096885</c:v>
                </c:pt>
                <c:pt idx="18670" formatCode="#,##0.0">
                  <c:v>20121.947355939301</c:v>
                </c:pt>
                <c:pt idx="18671" formatCode="#,##0.0">
                  <c:v>12421.083519584899</c:v>
                </c:pt>
                <c:pt idx="18672" formatCode="#,##0.0">
                  <c:v>8998.5409969123502</c:v>
                </c:pt>
                <c:pt idx="18673" formatCode="#,##0.0">
                  <c:v>11049.017897145301</c:v>
                </c:pt>
                <c:pt idx="18674" formatCode="#,##0.0">
                  <c:v>10884.034683874699</c:v>
                </c:pt>
                <c:pt idx="18675" formatCode="#,##0.0">
                  <c:v>18580.9271419125</c:v>
                </c:pt>
                <c:pt idx="18676" formatCode="#,##0.0">
                  <c:v>15239.8992010036</c:v>
                </c:pt>
                <c:pt idx="18677" formatCode="#,##0.0">
                  <c:v>8855.1739981043393</c:v>
                </c:pt>
                <c:pt idx="18678" formatCode="#,##0.0">
                  <c:v>10639.6127337699</c:v>
                </c:pt>
                <c:pt idx="18679" formatCode="#,##0.0">
                  <c:v>12572.278738373399</c:v>
                </c:pt>
                <c:pt idx="18680" formatCode="#,##0.0">
                  <c:v>11821.122234037901</c:v>
                </c:pt>
                <c:pt idx="18681" formatCode="#,##0.0">
                  <c:v>9623.7350126203601</c:v>
                </c:pt>
                <c:pt idx="18682" formatCode="#,##0.0">
                  <c:v>8873.5822251724203</c:v>
                </c:pt>
                <c:pt idx="18683" formatCode="#,##0.0">
                  <c:v>11356.214087202199</c:v>
                </c:pt>
                <c:pt idx="18684" formatCode="#,##0.0">
                  <c:v>11030.669536846901</c:v>
                </c:pt>
                <c:pt idx="18685" formatCode="#,##0.0">
                  <c:v>10205.828484296901</c:v>
                </c:pt>
                <c:pt idx="18686" formatCode="#,##0.0">
                  <c:v>8725.3648465505394</c:v>
                </c:pt>
                <c:pt idx="18687" formatCode="#,##0.0">
                  <c:v>12280.983627024199</c:v>
                </c:pt>
                <c:pt idx="18688" formatCode="#,##0.0">
                  <c:v>9493.1655930894194</c:v>
                </c:pt>
                <c:pt idx="18689" formatCode="#,##0.0">
                  <c:v>11535.621743133799</c:v>
                </c:pt>
                <c:pt idx="18690" formatCode="#,##0.0">
                  <c:v>11847.7748006458</c:v>
                </c:pt>
                <c:pt idx="18691" formatCode="#,##0.0">
                  <c:v>10064.455565354599</c:v>
                </c:pt>
                <c:pt idx="18692" formatCode="#,##0.0">
                  <c:v>12236.344273241801</c:v>
                </c:pt>
                <c:pt idx="18693" formatCode="#,##0.0">
                  <c:v>11612.4464668277</c:v>
                </c:pt>
                <c:pt idx="18694" formatCode="#,##0.0">
                  <c:v>9492.3187829325398</c:v>
                </c:pt>
                <c:pt idx="18695" formatCode="#,##0.0">
                  <c:v>8933.5725780108005</c:v>
                </c:pt>
                <c:pt idx="18696" formatCode="#,##0.0">
                  <c:v>11484.7312692587</c:v>
                </c:pt>
                <c:pt idx="18697" formatCode="#,##0.0">
                  <c:v>11283.754101123701</c:v>
                </c:pt>
                <c:pt idx="18698" formatCode="#,##0.0">
                  <c:v>9707.5802480784805</c:v>
                </c:pt>
                <c:pt idx="18699" formatCode="#,##0.0">
                  <c:v>14285.3911126771</c:v>
                </c:pt>
                <c:pt idx="18700" formatCode="#,##0.0">
                  <c:v>11353.8851327497</c:v>
                </c:pt>
                <c:pt idx="18701" formatCode="#,##0.0">
                  <c:v>10657.963162939701</c:v>
                </c:pt>
                <c:pt idx="18702" formatCode="#,##0.0">
                  <c:v>12416.614724610799</c:v>
                </c:pt>
                <c:pt idx="18703" formatCode="#,##0.0">
                  <c:v>8922.3303929662306</c:v>
                </c:pt>
                <c:pt idx="18704" formatCode="#,##0.0">
                  <c:v>10426.4681203091</c:v>
                </c:pt>
                <c:pt idx="18705" formatCode="#,##0.0">
                  <c:v>11224.7158393482</c:v>
                </c:pt>
                <c:pt idx="18706" formatCode="#,##0.0">
                  <c:v>10622.7338594833</c:v>
                </c:pt>
                <c:pt idx="18707" formatCode="#,##0.0">
                  <c:v>12440.690276608</c:v>
                </c:pt>
                <c:pt idx="18708" formatCode="#,##0.0">
                  <c:v>10776.955936213601</c:v>
                </c:pt>
                <c:pt idx="18709" formatCode="#,##0.0">
                  <c:v>10367.058139651101</c:v>
                </c:pt>
                <c:pt idx="18710" formatCode="#,##0.0">
                  <c:v>10181.191504702099</c:v>
                </c:pt>
                <c:pt idx="18711" formatCode="#,##0.0">
                  <c:v>8806.6990134749394</c:v>
                </c:pt>
                <c:pt idx="18712" formatCode="#,##0.0">
                  <c:v>13098.538874960401</c:v>
                </c:pt>
                <c:pt idx="18713" formatCode="#,##0.0">
                  <c:v>10329.3643147322</c:v>
                </c:pt>
                <c:pt idx="18714" formatCode="#,##0.0">
                  <c:v>9757.5389205424308</c:v>
                </c:pt>
                <c:pt idx="18715" formatCode="#,##0.0">
                  <c:v>9766.2182742774094</c:v>
                </c:pt>
                <c:pt idx="18716" formatCode="#,##0.0">
                  <c:v>10495.757259562601</c:v>
                </c:pt>
                <c:pt idx="18717" formatCode="#,##0.0">
                  <c:v>11325.0858885259</c:v>
                </c:pt>
                <c:pt idx="18718" formatCode="#,##0.0">
                  <c:v>8890.1559872932103</c:v>
                </c:pt>
                <c:pt idx="18719" formatCode="#,##0.0">
                  <c:v>11667.2291855522</c:v>
                </c:pt>
                <c:pt idx="18720" formatCode="#,##0.0">
                  <c:v>10531.766342753701</c:v>
                </c:pt>
                <c:pt idx="18721" formatCode="#,##0.0">
                  <c:v>12542.278676997401</c:v>
                </c:pt>
                <c:pt idx="18722" formatCode="#,##0.0">
                  <c:v>13458.7620026033</c:v>
                </c:pt>
                <c:pt idx="18723" formatCode="#,##0.0">
                  <c:v>8818.6528892678907</c:v>
                </c:pt>
                <c:pt idx="18724" formatCode="#,##0.0">
                  <c:v>9981.0775062116008</c:v>
                </c:pt>
                <c:pt idx="18725" formatCode="#,##0.0">
                  <c:v>11472.5774554484</c:v>
                </c:pt>
                <c:pt idx="18726" formatCode="#,##0.0">
                  <c:v>15236.740094073901</c:v>
                </c:pt>
                <c:pt idx="18727" formatCode="#,##0.0">
                  <c:v>10325.549587238</c:v>
                </c:pt>
                <c:pt idx="18728" formatCode="#,##0.0">
                  <c:v>12462.728755996999</c:v>
                </c:pt>
                <c:pt idx="18729" formatCode="#,##0.0">
                  <c:v>15660.095210551401</c:v>
                </c:pt>
                <c:pt idx="18730" formatCode="#,##0.0">
                  <c:v>17191.0045711575</c:v>
                </c:pt>
                <c:pt idx="18731" formatCode="#,##0.0">
                  <c:v>12846.2566867189</c:v>
                </c:pt>
                <c:pt idx="18732" formatCode="#,##0.0">
                  <c:v>10880.9970926894</c:v>
                </c:pt>
                <c:pt idx="18733" formatCode="#,##0.0">
                  <c:v>10340.912751657999</c:v>
                </c:pt>
                <c:pt idx="18734" formatCode="#,##0.0">
                  <c:v>9232.5606227098506</c:v>
                </c:pt>
                <c:pt idx="18735" formatCode="#,##0.0">
                  <c:v>10150.920731456399</c:v>
                </c:pt>
                <c:pt idx="18736" formatCode="#,##0.0">
                  <c:v>9357.6871754083004</c:v>
                </c:pt>
                <c:pt idx="18737" formatCode="#,##0.0">
                  <c:v>13168.6259326052</c:v>
                </c:pt>
                <c:pt idx="18738" formatCode="#,##0.0">
                  <c:v>8864.9221113960502</c:v>
                </c:pt>
                <c:pt idx="18739" formatCode="#,##0.0">
                  <c:v>9341.5366710200906</c:v>
                </c:pt>
                <c:pt idx="18740" formatCode="#,##0.0">
                  <c:v>10144.9662305816</c:v>
                </c:pt>
                <c:pt idx="18741" formatCode="#,##0.0">
                  <c:v>9277.1781486437394</c:v>
                </c:pt>
                <c:pt idx="18742" formatCode="#,##0.0">
                  <c:v>9907.9731255207898</c:v>
                </c:pt>
                <c:pt idx="18743" formatCode="#,##0.0">
                  <c:v>10355.183964895001</c:v>
                </c:pt>
                <c:pt idx="18744" formatCode="#,##0.0">
                  <c:v>11617.356869928801</c:v>
                </c:pt>
                <c:pt idx="18745" formatCode="#,##0.0">
                  <c:v>10674.6866284934</c:v>
                </c:pt>
                <c:pt idx="18746" formatCode="#,##0.0">
                  <c:v>10476.7641284495</c:v>
                </c:pt>
                <c:pt idx="18747" formatCode="#,##0.0">
                  <c:v>13882.6038781195</c:v>
                </c:pt>
                <c:pt idx="18748" formatCode="#,##0.0">
                  <c:v>10050.2116692373</c:v>
                </c:pt>
                <c:pt idx="18749" formatCode="#,##0.0">
                  <c:v>9580.2773813448002</c:v>
                </c:pt>
                <c:pt idx="18750" formatCode="#,##0.0">
                  <c:v>10279.973613124899</c:v>
                </c:pt>
                <c:pt idx="18751" formatCode="#,##0.0">
                  <c:v>9311.7366044428309</c:v>
                </c:pt>
                <c:pt idx="18752" formatCode="#,##0.0">
                  <c:v>9422.0084111130109</c:v>
                </c:pt>
                <c:pt idx="18753" formatCode="#,##0.0">
                  <c:v>9358.3424430914602</c:v>
                </c:pt>
                <c:pt idx="18754" formatCode="#,##0.0">
                  <c:v>10035.793747194301</c:v>
                </c:pt>
                <c:pt idx="18755" formatCode="#,##0.0">
                  <c:v>10215.885269221901</c:v>
                </c:pt>
                <c:pt idx="18756" formatCode="#,##0.0">
                  <c:v>9953.8163172563309</c:v>
                </c:pt>
                <c:pt idx="18757" formatCode="#,##0.0">
                  <c:v>9569.0649803985598</c:v>
                </c:pt>
                <c:pt idx="18758" formatCode="#,##0.0">
                  <c:v>9662.6424892165996</c:v>
                </c:pt>
                <c:pt idx="18759" formatCode="#,##0.0">
                  <c:v>10862.7002927512</c:v>
                </c:pt>
                <c:pt idx="18760" formatCode="#,##0.0">
                  <c:v>9853.0159690495002</c:v>
                </c:pt>
                <c:pt idx="18761" formatCode="#,##0.0">
                  <c:v>16854.305306459799</c:v>
                </c:pt>
                <c:pt idx="18762" formatCode="#,##0.0">
                  <c:v>9227.6939921050998</c:v>
                </c:pt>
                <c:pt idx="18763" formatCode="#,##0.0">
                  <c:v>10556.924137055001</c:v>
                </c:pt>
                <c:pt idx="18764" formatCode="#,##0.0">
                  <c:v>9339.7788089512396</c:v>
                </c:pt>
                <c:pt idx="18765" formatCode="#,##0.0">
                  <c:v>14832.952014677399</c:v>
                </c:pt>
                <c:pt idx="18766" formatCode="#,##0.0">
                  <c:v>10936.8666424154</c:v>
                </c:pt>
                <c:pt idx="18767" formatCode="#,##0.0">
                  <c:v>10238.490316077299</c:v>
                </c:pt>
                <c:pt idx="18768" formatCode="#,##0.0">
                  <c:v>10107.7553980906</c:v>
                </c:pt>
                <c:pt idx="18769" formatCode="#,##0.0">
                  <c:v>9285.0351912592105</c:v>
                </c:pt>
                <c:pt idx="18770" formatCode="#,##0.0">
                  <c:v>22910.4393753396</c:v>
                </c:pt>
                <c:pt idx="18771" formatCode="#,##0.0">
                  <c:v>9315.1411828598993</c:v>
                </c:pt>
                <c:pt idx="18772" formatCode="#,##0.0">
                  <c:v>9980.7695686075404</c:v>
                </c:pt>
                <c:pt idx="18773" formatCode="#,##0.0">
                  <c:v>10289.885617537901</c:v>
                </c:pt>
                <c:pt idx="18774" formatCode="#,##0.0">
                  <c:v>9209.1199469789008</c:v>
                </c:pt>
                <c:pt idx="18775" formatCode="#,##0.0">
                  <c:v>12821.8979753764</c:v>
                </c:pt>
                <c:pt idx="18776" formatCode="#,##0.0">
                  <c:v>14261.561102781199</c:v>
                </c:pt>
                <c:pt idx="18777" formatCode="#,##0.0">
                  <c:v>12143.412198685999</c:v>
                </c:pt>
                <c:pt idx="18778" formatCode="#,##0.0">
                  <c:v>16524.5296797921</c:v>
                </c:pt>
                <c:pt idx="18779" formatCode="#,##0.0">
                  <c:v>9023.4460655630901</c:v>
                </c:pt>
                <c:pt idx="18780" formatCode="#,##0.0">
                  <c:v>9145.2822762709493</c:v>
                </c:pt>
                <c:pt idx="18781" formatCode="#,##0.0">
                  <c:v>9441.2120820402197</c:v>
                </c:pt>
                <c:pt idx="18782" formatCode="#,##0.0">
                  <c:v>9348.7958813996393</c:v>
                </c:pt>
                <c:pt idx="18783" formatCode="#,##0.0">
                  <c:v>11050.400018619101</c:v>
                </c:pt>
                <c:pt idx="18784" formatCode="#,##0.0">
                  <c:v>9482.7581489587701</c:v>
                </c:pt>
                <c:pt idx="18785" formatCode="#,##0.0">
                  <c:v>9909.1618216683291</c:v>
                </c:pt>
                <c:pt idx="18786" formatCode="#,##0.0">
                  <c:v>12139.744172261901</c:v>
                </c:pt>
                <c:pt idx="18787" formatCode="#,##0.0">
                  <c:v>12686.4154635455</c:v>
                </c:pt>
                <c:pt idx="18788" formatCode="#,##0.0">
                  <c:v>10427.139063050599</c:v>
                </c:pt>
                <c:pt idx="18789" formatCode="#,##0.0">
                  <c:v>11275.539423416099</c:v>
                </c:pt>
                <c:pt idx="18790" formatCode="#,##0.0">
                  <c:v>11460.1860570137</c:v>
                </c:pt>
                <c:pt idx="18791" formatCode="#,##0.0">
                  <c:v>10156.6455710317</c:v>
                </c:pt>
                <c:pt idx="18792" formatCode="#,##0.0">
                  <c:v>9351.0287710442008</c:v>
                </c:pt>
                <c:pt idx="18793" formatCode="#,##0.0">
                  <c:v>9694.4723239483901</c:v>
                </c:pt>
                <c:pt idx="18794" formatCode="#,##0.0">
                  <c:v>10575.803687113699</c:v>
                </c:pt>
                <c:pt idx="18795" formatCode="#,##0.0">
                  <c:v>9299.93335168263</c:v>
                </c:pt>
                <c:pt idx="18796" formatCode="#,##0.0">
                  <c:v>11871.452386859701</c:v>
                </c:pt>
                <c:pt idx="18797" formatCode="#,##0.0">
                  <c:v>14313.5344080636</c:v>
                </c:pt>
                <c:pt idx="18798" formatCode="#,##0.0">
                  <c:v>10691.3650895215</c:v>
                </c:pt>
                <c:pt idx="18799" formatCode="#,##0.0">
                  <c:v>10146.4859354897</c:v>
                </c:pt>
                <c:pt idx="18800" formatCode="#,##0.0">
                  <c:v>17578.825513821499</c:v>
                </c:pt>
                <c:pt idx="18801" formatCode="#,##0.0">
                  <c:v>12570.033563343801</c:v>
                </c:pt>
                <c:pt idx="18802" formatCode="#,##0.0">
                  <c:v>9687.2539324984791</c:v>
                </c:pt>
                <c:pt idx="18803" formatCode="#,##0.0">
                  <c:v>8952.8149072299493</c:v>
                </c:pt>
                <c:pt idx="18804" formatCode="#,##0.0">
                  <c:v>9687.5090501448503</c:v>
                </c:pt>
                <c:pt idx="18805" formatCode="#,##0.0">
                  <c:v>12096.7011989397</c:v>
                </c:pt>
                <c:pt idx="18806" formatCode="#,##0.0">
                  <c:v>10218.110781490899</c:v>
                </c:pt>
                <c:pt idx="18807" formatCode="#,##0.0">
                  <c:v>9271.65482509914</c:v>
                </c:pt>
                <c:pt idx="18808" formatCode="#,##0.0">
                  <c:v>11563.8690255726</c:v>
                </c:pt>
                <c:pt idx="18809" formatCode="#,##0.0">
                  <c:v>9141.4411937244404</c:v>
                </c:pt>
                <c:pt idx="18810" formatCode="#,##0.0">
                  <c:v>15552.106665110899</c:v>
                </c:pt>
                <c:pt idx="18811" formatCode="#,##0.0">
                  <c:v>15384.6077009788</c:v>
                </c:pt>
                <c:pt idx="18812" formatCode="#,##0.0">
                  <c:v>11281.9357748318</c:v>
                </c:pt>
                <c:pt idx="18813" formatCode="#,##0.0">
                  <c:v>9571.2627065278393</c:v>
                </c:pt>
                <c:pt idx="18814" formatCode="#,##0.0">
                  <c:v>16608.262729947299</c:v>
                </c:pt>
                <c:pt idx="18815" formatCode="#,##0.0">
                  <c:v>18766.047639956199</c:v>
                </c:pt>
                <c:pt idx="18816" formatCode="#,##0.0">
                  <c:v>11475.471426366799</c:v>
                </c:pt>
                <c:pt idx="18817" formatCode="#,##0.0">
                  <c:v>13043.6343386023</c:v>
                </c:pt>
                <c:pt idx="18818" formatCode="#,##0.0">
                  <c:v>10066.774312486799</c:v>
                </c:pt>
                <c:pt idx="18819" formatCode="#,##0.0">
                  <c:v>8828.8362873953793</c:v>
                </c:pt>
                <c:pt idx="18820" formatCode="#,##0.0">
                  <c:v>9443.7280230533797</c:v>
                </c:pt>
                <c:pt idx="18821" formatCode="#,##0.0">
                  <c:v>9872.5405740054193</c:v>
                </c:pt>
                <c:pt idx="18822" formatCode="#,##0.0">
                  <c:v>9901.8703737065607</c:v>
                </c:pt>
                <c:pt idx="18823" formatCode="#,##0.0">
                  <c:v>9179.1051711802902</c:v>
                </c:pt>
                <c:pt idx="18824" formatCode="#,##0.0">
                  <c:v>15045.336925146299</c:v>
                </c:pt>
                <c:pt idx="18825" formatCode="#,##0.0">
                  <c:v>9330.1799389595999</c:v>
                </c:pt>
                <c:pt idx="18826" formatCode="#,##0.0">
                  <c:v>10736.2195832404</c:v>
                </c:pt>
                <c:pt idx="18827" formatCode="#,##0.0">
                  <c:v>11643.944967818101</c:v>
                </c:pt>
                <c:pt idx="18828" formatCode="#,##0.0">
                  <c:v>12339.1456238226</c:v>
                </c:pt>
                <c:pt idx="18829" formatCode="#,##0.0">
                  <c:v>10271.1777467925</c:v>
                </c:pt>
                <c:pt idx="18830" formatCode="#,##0.0">
                  <c:v>8907.7272115094402</c:v>
                </c:pt>
                <c:pt idx="18831" formatCode="#,##0.0">
                  <c:v>17249.751356974499</c:v>
                </c:pt>
                <c:pt idx="18832" formatCode="#,##0.0">
                  <c:v>11139.682217969001</c:v>
                </c:pt>
                <c:pt idx="18833" formatCode="#,##0.0">
                  <c:v>14086.900734139001</c:v>
                </c:pt>
                <c:pt idx="18834" formatCode="#,##0.0">
                  <c:v>9585.1069462443193</c:v>
                </c:pt>
                <c:pt idx="18835" formatCode="#,##0.0">
                  <c:v>9691.2860844394709</c:v>
                </c:pt>
                <c:pt idx="18836" formatCode="#,##0.0">
                  <c:v>12005.7532780195</c:v>
                </c:pt>
                <c:pt idx="18837" formatCode="#,##0.0">
                  <c:v>9934.2836488435405</c:v>
                </c:pt>
                <c:pt idx="18838" formatCode="#,##0.0">
                  <c:v>17355.9827496992</c:v>
                </c:pt>
                <c:pt idx="18839" formatCode="#,##0.0">
                  <c:v>9678.9191965057598</c:v>
                </c:pt>
                <c:pt idx="18840" formatCode="#,##0.0">
                  <c:v>10085.8678985681</c:v>
                </c:pt>
                <c:pt idx="18841" formatCode="#,##0.0">
                  <c:v>21274.537140038799</c:v>
                </c:pt>
                <c:pt idx="18842" formatCode="#,##0.0">
                  <c:v>12322.270897217501</c:v>
                </c:pt>
                <c:pt idx="18843" formatCode="#,##0.0">
                  <c:v>14873.170775169299</c:v>
                </c:pt>
                <c:pt idx="18844" formatCode="#,##0.0">
                  <c:v>10345.6289495089</c:v>
                </c:pt>
                <c:pt idx="18845" formatCode="#,##0.0">
                  <c:v>10366.4107674106</c:v>
                </c:pt>
                <c:pt idx="18846" formatCode="#,##0.0">
                  <c:v>21078.6060976058</c:v>
                </c:pt>
                <c:pt idx="18847" formatCode="#,##0.0">
                  <c:v>9856.3553612740998</c:v>
                </c:pt>
                <c:pt idx="18848" formatCode="#,##0.0">
                  <c:v>12024.872106971499</c:v>
                </c:pt>
                <c:pt idx="18849" formatCode="#,##0.0">
                  <c:v>9425.1536776675093</c:v>
                </c:pt>
                <c:pt idx="18850" formatCode="#,##0.0">
                  <c:v>14049.934744356</c:v>
                </c:pt>
                <c:pt idx="18851" formatCode="#,##0.0">
                  <c:v>11915.262205692699</c:v>
                </c:pt>
                <c:pt idx="18852" formatCode="#,##0.0">
                  <c:v>9654.1751687168198</c:v>
                </c:pt>
                <c:pt idx="18853" formatCode="#,##0.0">
                  <c:v>9496.5233143555306</c:v>
                </c:pt>
                <c:pt idx="18854" formatCode="#,##0.0">
                  <c:v>10526.6296056341</c:v>
                </c:pt>
                <c:pt idx="18855" formatCode="#,##0.0">
                  <c:v>9478.2582301529092</c:v>
                </c:pt>
                <c:pt idx="18856" formatCode="#,##0.0">
                  <c:v>10096.186718818701</c:v>
                </c:pt>
                <c:pt idx="18857" formatCode="#,##0.0">
                  <c:v>8985.6335887703808</c:v>
                </c:pt>
                <c:pt idx="18858" formatCode="#,##0.0">
                  <c:v>10133.599527369301</c:v>
                </c:pt>
                <c:pt idx="18859" formatCode="#,##0.0">
                  <c:v>9188.2335462804404</c:v>
                </c:pt>
                <c:pt idx="18860" formatCode="#,##0.0">
                  <c:v>10192.9262160456</c:v>
                </c:pt>
                <c:pt idx="18861" formatCode="#,##0.0">
                  <c:v>10062.1633733666</c:v>
                </c:pt>
                <c:pt idx="18862" formatCode="#,##0.0">
                  <c:v>9625.9881582621692</c:v>
                </c:pt>
                <c:pt idx="18863" formatCode="#,##0.0">
                  <c:v>12467.908422607699</c:v>
                </c:pt>
                <c:pt idx="18864" formatCode="#,##0.0">
                  <c:v>21543.8015870126</c:v>
                </c:pt>
                <c:pt idx="18865" formatCode="#,##0.0">
                  <c:v>9552.2115104579207</c:v>
                </c:pt>
                <c:pt idx="18866" formatCode="#,##0.0">
                  <c:v>9709.9482466156005</c:v>
                </c:pt>
                <c:pt idx="18867" formatCode="#,##0.0">
                  <c:v>9653.4463800696594</c:v>
                </c:pt>
                <c:pt idx="18868" formatCode="#,##0.0">
                  <c:v>15426.968737134201</c:v>
                </c:pt>
                <c:pt idx="18869" formatCode="#,##0.0">
                  <c:v>9782.1467872966205</c:v>
                </c:pt>
                <c:pt idx="18870" formatCode="#,##0.0">
                  <c:v>10704.1954018365</c:v>
                </c:pt>
                <c:pt idx="18871" formatCode="#,##0.0">
                  <c:v>11474.273773196301</c:v>
                </c:pt>
                <c:pt idx="18872" formatCode="#,##0.0">
                  <c:v>9860.8689358954398</c:v>
                </c:pt>
                <c:pt idx="18873" formatCode="#,##0.0">
                  <c:v>13856.397742122799</c:v>
                </c:pt>
                <c:pt idx="18874" formatCode="#,##0.0">
                  <c:v>10794.2335558826</c:v>
                </c:pt>
                <c:pt idx="18875" formatCode="#,##0.0">
                  <c:v>9245.3716553552204</c:v>
                </c:pt>
                <c:pt idx="18876" formatCode="#,##0.0">
                  <c:v>15720.6488136352</c:v>
                </c:pt>
                <c:pt idx="18877" formatCode="#,##0.0">
                  <c:v>9025.6399807876805</c:v>
                </c:pt>
                <c:pt idx="18878" formatCode="#,##0.0">
                  <c:v>13067.6004234626</c:v>
                </c:pt>
                <c:pt idx="18879" formatCode="#,##0.0">
                  <c:v>9964.5974092713204</c:v>
                </c:pt>
                <c:pt idx="18880" formatCode="#,##0.0">
                  <c:v>10792.366998321</c:v>
                </c:pt>
                <c:pt idx="18881" formatCode="#,##0.0">
                  <c:v>11098.0592386548</c:v>
                </c:pt>
                <c:pt idx="18882" formatCode="#,##0.0">
                  <c:v>9394.91867177924</c:v>
                </c:pt>
                <c:pt idx="18883" formatCode="#,##0.0">
                  <c:v>10301.5766276551</c:v>
                </c:pt>
                <c:pt idx="18884" formatCode="#,##0.0">
                  <c:v>9909.1739921506705</c:v>
                </c:pt>
                <c:pt idx="18885" formatCode="#,##0.0">
                  <c:v>11174.292481172401</c:v>
                </c:pt>
                <c:pt idx="18886" formatCode="#,##0.0">
                  <c:v>11857.779132658199</c:v>
                </c:pt>
                <c:pt idx="18887" formatCode="#,##0.0">
                  <c:v>12142.1552977636</c:v>
                </c:pt>
                <c:pt idx="18888" formatCode="#,##0.0">
                  <c:v>17583.184967396599</c:v>
                </c:pt>
                <c:pt idx="18889" formatCode="#,##0.0">
                  <c:v>9681.2128981358692</c:v>
                </c:pt>
                <c:pt idx="18890" formatCode="#,##0.0">
                  <c:v>10987.995070716201</c:v>
                </c:pt>
                <c:pt idx="18891" formatCode="#,##0.0">
                  <c:v>14140.529792674</c:v>
                </c:pt>
                <c:pt idx="18892" formatCode="#,##0.0">
                  <c:v>11639.046331907201</c:v>
                </c:pt>
                <c:pt idx="18893" formatCode="#,##0.0">
                  <c:v>10297.480711526799</c:v>
                </c:pt>
                <c:pt idx="18894" formatCode="#,##0.0">
                  <c:v>12615.029855802901</c:v>
                </c:pt>
                <c:pt idx="18895" formatCode="#,##0.0">
                  <c:v>10322.1217069143</c:v>
                </c:pt>
                <c:pt idx="18896" formatCode="#,##0.0">
                  <c:v>12573.126147511501</c:v>
                </c:pt>
                <c:pt idx="18897" formatCode="#,##0.0">
                  <c:v>11949.4166109244</c:v>
                </c:pt>
                <c:pt idx="18898" formatCode="#,##0.0">
                  <c:v>12058.428493106099</c:v>
                </c:pt>
                <c:pt idx="18899" formatCode="#,##0.0">
                  <c:v>9919.7093183686102</c:v>
                </c:pt>
                <c:pt idx="18900" formatCode="#,##0.0">
                  <c:v>11033.768877246899</c:v>
                </c:pt>
                <c:pt idx="18901" formatCode="#,##0.0">
                  <c:v>12683.200620011499</c:v>
                </c:pt>
                <c:pt idx="18902" formatCode="#,##0.0">
                  <c:v>10586.2443332078</c:v>
                </c:pt>
                <c:pt idx="18903" formatCode="#,##0.0">
                  <c:v>10937.743743315999</c:v>
                </c:pt>
                <c:pt idx="18904" formatCode="#,##0.0">
                  <c:v>9984.2709956160907</c:v>
                </c:pt>
                <c:pt idx="18905" formatCode="#,##0.0">
                  <c:v>11634.4765541586</c:v>
                </c:pt>
                <c:pt idx="18906" formatCode="#,##0.0">
                  <c:v>10869.995405244999</c:v>
                </c:pt>
                <c:pt idx="18907" formatCode="#,##0.0">
                  <c:v>15695.9895320459</c:v>
                </c:pt>
                <c:pt idx="18908" formatCode="#,##0.0">
                  <c:v>8815.2019795580509</c:v>
                </c:pt>
                <c:pt idx="18909" formatCode="#,##0.0">
                  <c:v>9616.3248094604605</c:v>
                </c:pt>
                <c:pt idx="18910" formatCode="#,##0.0">
                  <c:v>9869.9535612149593</c:v>
                </c:pt>
                <c:pt idx="18911" formatCode="#,##0.0">
                  <c:v>11601.815191068499</c:v>
                </c:pt>
                <c:pt idx="18912" formatCode="#,##0.0">
                  <c:v>9851.6112593011294</c:v>
                </c:pt>
                <c:pt idx="18913" formatCode="#,##0.0">
                  <c:v>9354.4144537807097</c:v>
                </c:pt>
                <c:pt idx="18914" formatCode="#,##0.0">
                  <c:v>12238.0215720329</c:v>
                </c:pt>
                <c:pt idx="18915" formatCode="#,##0.0">
                  <c:v>13599.8900632399</c:v>
                </c:pt>
                <c:pt idx="18916" formatCode="#,##0.0">
                  <c:v>14902.112667181</c:v>
                </c:pt>
                <c:pt idx="18917" formatCode="#,##0.0">
                  <c:v>16766.258752038601</c:v>
                </c:pt>
                <c:pt idx="18918" formatCode="#,##0.0">
                  <c:v>17911.468222995201</c:v>
                </c:pt>
                <c:pt idx="18919" formatCode="#,##0.0">
                  <c:v>22216.6891133467</c:v>
                </c:pt>
                <c:pt idx="18920" formatCode="#,##0.0">
                  <c:v>15753.357729028599</c:v>
                </c:pt>
                <c:pt idx="18921" formatCode="#,##0.0">
                  <c:v>11078.364518077</c:v>
                </c:pt>
                <c:pt idx="18922" formatCode="#,##0.0">
                  <c:v>11788.693546906699</c:v>
                </c:pt>
                <c:pt idx="18923" formatCode="#,##0.0">
                  <c:v>13661.147558275699</c:v>
                </c:pt>
                <c:pt idx="18924" formatCode="#,##0.0">
                  <c:v>9227.1319372170601</c:v>
                </c:pt>
                <c:pt idx="18925" formatCode="#,##0.0">
                  <c:v>13346.2386097624</c:v>
                </c:pt>
                <c:pt idx="18926" formatCode="#,##0.0">
                  <c:v>9057.5297665341404</c:v>
                </c:pt>
                <c:pt idx="18927" formatCode="#,##0.0">
                  <c:v>10463.212895701499</c:v>
                </c:pt>
                <c:pt idx="18928" formatCode="#,##0.0">
                  <c:v>11841.4049224021</c:v>
                </c:pt>
                <c:pt idx="18929" formatCode="#,##0.0">
                  <c:v>9425.1073160091801</c:v>
                </c:pt>
                <c:pt idx="18930" formatCode="#,##0.0">
                  <c:v>12237.295981453701</c:v>
                </c:pt>
                <c:pt idx="18931" formatCode="#,##0.0">
                  <c:v>12306.768116643199</c:v>
                </c:pt>
                <c:pt idx="18932" formatCode="#,##0.0">
                  <c:v>10428.814836892499</c:v>
                </c:pt>
                <c:pt idx="18933" formatCode="#,##0.0">
                  <c:v>9852.6784890143899</c:v>
                </c:pt>
                <c:pt idx="18934" formatCode="#,##0.0">
                  <c:v>12291.8427645581</c:v>
                </c:pt>
                <c:pt idx="18935" formatCode="#,##0.0">
                  <c:v>8968.0169076806596</c:v>
                </c:pt>
                <c:pt idx="18936" formatCode="#,##0.0">
                  <c:v>12255.4032272321</c:v>
                </c:pt>
                <c:pt idx="18937" formatCode="#,##0.0">
                  <c:v>11600.6274730476</c:v>
                </c:pt>
                <c:pt idx="18938" formatCode="#,##0.0">
                  <c:v>18184.686467098501</c:v>
                </c:pt>
                <c:pt idx="18939" formatCode="#,##0.0">
                  <c:v>8793.6061478588799</c:v>
                </c:pt>
                <c:pt idx="18940" formatCode="#,##0.0">
                  <c:v>12277.5292120171</c:v>
                </c:pt>
                <c:pt idx="18941" formatCode="#,##0.0">
                  <c:v>11751.6544584597</c:v>
                </c:pt>
                <c:pt idx="18942" formatCode="#,##0.0">
                  <c:v>12670.239231473401</c:v>
                </c:pt>
                <c:pt idx="18943" formatCode="#,##0.0">
                  <c:v>9861.8154729388207</c:v>
                </c:pt>
                <c:pt idx="18944" formatCode="#,##0.0">
                  <c:v>19488.508754111401</c:v>
                </c:pt>
                <c:pt idx="18945" formatCode="#,##0.0">
                  <c:v>10724.149984776101</c:v>
                </c:pt>
                <c:pt idx="18946" formatCode="#,##0.0">
                  <c:v>10087.9125245831</c:v>
                </c:pt>
                <c:pt idx="18947" formatCode="#,##0.0">
                  <c:v>9830.6868186595093</c:v>
                </c:pt>
                <c:pt idx="18948" formatCode="#,##0.0">
                  <c:v>12282.390942690299</c:v>
                </c:pt>
                <c:pt idx="18949" formatCode="#,##0.0">
                  <c:v>10829.377488554899</c:v>
                </c:pt>
                <c:pt idx="18950" formatCode="#,##0.0">
                  <c:v>9246.3325510855302</c:v>
                </c:pt>
                <c:pt idx="18951" formatCode="#,##0.0">
                  <c:v>9046.0376010472701</c:v>
                </c:pt>
                <c:pt idx="18952" formatCode="#,##0.0">
                  <c:v>10200.977384346301</c:v>
                </c:pt>
                <c:pt idx="18953" formatCode="#,##0.0">
                  <c:v>8806.2938146226807</c:v>
                </c:pt>
                <c:pt idx="18954" formatCode="#,##0.0">
                  <c:v>9161.1027868188394</c:v>
                </c:pt>
                <c:pt idx="18955" formatCode="#,##0.0">
                  <c:v>10517.5045953266</c:v>
                </c:pt>
                <c:pt idx="18956" formatCode="#,##0.0">
                  <c:v>10280.4558560154</c:v>
                </c:pt>
                <c:pt idx="18957" formatCode="#,##0.0">
                  <c:v>11307.506293340701</c:v>
                </c:pt>
                <c:pt idx="18958" formatCode="#,##0.0">
                  <c:v>15123.9226684814</c:v>
                </c:pt>
                <c:pt idx="18959" formatCode="#,##0.0">
                  <c:v>9224.0785742324606</c:v>
                </c:pt>
                <c:pt idx="18960" formatCode="#,##0.0">
                  <c:v>8815.1685628952891</c:v>
                </c:pt>
                <c:pt idx="18961" formatCode="#,##0.0">
                  <c:v>9421.1834342457405</c:v>
                </c:pt>
                <c:pt idx="18962" formatCode="#,##0.0">
                  <c:v>14394.934536274</c:v>
                </c:pt>
                <c:pt idx="18963" formatCode="#,##0.0">
                  <c:v>12862.7140898859</c:v>
                </c:pt>
                <c:pt idx="18964" formatCode="#,##0.0">
                  <c:v>13234.554942747</c:v>
                </c:pt>
                <c:pt idx="18965" formatCode="#,##0.0">
                  <c:v>9366.9152368328905</c:v>
                </c:pt>
                <c:pt idx="18966" formatCode="#,##0.0">
                  <c:v>10396.787234826101</c:v>
                </c:pt>
                <c:pt idx="18967" formatCode="#,##0.0">
                  <c:v>12824.779555305</c:v>
                </c:pt>
                <c:pt idx="18968" formatCode="#,##0.0">
                  <c:v>13660.874415697501</c:v>
                </c:pt>
                <c:pt idx="18969" formatCode="#,##0.0">
                  <c:v>9562.0070091266298</c:v>
                </c:pt>
                <c:pt idx="18970" formatCode="#,##0.0">
                  <c:v>12509.8140530946</c:v>
                </c:pt>
                <c:pt idx="18971" formatCode="#,##0.0">
                  <c:v>9270.0034969190892</c:v>
                </c:pt>
                <c:pt idx="18972" formatCode="#,##0.0">
                  <c:v>18014.6014751078</c:v>
                </c:pt>
                <c:pt idx="18973" formatCode="#,##0.0">
                  <c:v>10921.0514227115</c:v>
                </c:pt>
                <c:pt idx="18974" formatCode="#,##0.0">
                  <c:v>9857.3123240552995</c:v>
                </c:pt>
                <c:pt idx="18975" formatCode="#,##0.0">
                  <c:v>12732.9693985542</c:v>
                </c:pt>
                <c:pt idx="18976" formatCode="#,##0.0">
                  <c:v>9711.7501342114501</c:v>
                </c:pt>
                <c:pt idx="18977" formatCode="#,##0.0">
                  <c:v>19189.5677132163</c:v>
                </c:pt>
                <c:pt idx="18978" formatCode="#,##0.0">
                  <c:v>11805.5588506721</c:v>
                </c:pt>
                <c:pt idx="18979" formatCode="#,##0.0">
                  <c:v>10078.249757268401</c:v>
                </c:pt>
                <c:pt idx="18980" formatCode="#,##0.0">
                  <c:v>10629.1154883745</c:v>
                </c:pt>
                <c:pt idx="18981" formatCode="#,##0.0">
                  <c:v>17008.0656731247</c:v>
                </c:pt>
                <c:pt idx="18982" formatCode="#,##0.0">
                  <c:v>10666.536734150201</c:v>
                </c:pt>
                <c:pt idx="18983" formatCode="#,##0.0">
                  <c:v>10587.7008935391</c:v>
                </c:pt>
                <c:pt idx="18984" formatCode="#,##0.0">
                  <c:v>9702.3594016124007</c:v>
                </c:pt>
                <c:pt idx="18985" formatCode="#,##0.0">
                  <c:v>10022.610059336101</c:v>
                </c:pt>
                <c:pt idx="18986" formatCode="#,##0.0">
                  <c:v>9477.5017331356794</c:v>
                </c:pt>
                <c:pt idx="18987" formatCode="#,##0.0">
                  <c:v>8819.0704501665696</c:v>
                </c:pt>
                <c:pt idx="18988" formatCode="#,##0.0">
                  <c:v>9870.3102437086909</c:v>
                </c:pt>
                <c:pt idx="18989" formatCode="#,##0.0">
                  <c:v>13096.1874580085</c:v>
                </c:pt>
                <c:pt idx="18990" formatCode="#,##0.0">
                  <c:v>15481.322447369301</c:v>
                </c:pt>
                <c:pt idx="18991" formatCode="#,##0.0">
                  <c:v>11444.697855812999</c:v>
                </c:pt>
                <c:pt idx="18992" formatCode="#,##0.0">
                  <c:v>11442.255803481999</c:v>
                </c:pt>
                <c:pt idx="18993" formatCode="#,##0.0">
                  <c:v>8817.8845526224795</c:v>
                </c:pt>
                <c:pt idx="18994" formatCode="#,##0.0">
                  <c:v>9491.5046305211108</c:v>
                </c:pt>
                <c:pt idx="18995" formatCode="#,##0.0">
                  <c:v>9373.7025500863801</c:v>
                </c:pt>
                <c:pt idx="18996" formatCode="#,##0.0">
                  <c:v>9173.8048715646091</c:v>
                </c:pt>
                <c:pt idx="18997" formatCode="#,##0.0">
                  <c:v>9791.20533636248</c:v>
                </c:pt>
                <c:pt idx="18998" formatCode="#,##0.0">
                  <c:v>9101.3867183810398</c:v>
                </c:pt>
                <c:pt idx="18999" formatCode="#,##0.0">
                  <c:v>9709.2668809976203</c:v>
                </c:pt>
                <c:pt idx="19000" formatCode="#,##0.0">
                  <c:v>15972.2229418158</c:v>
                </c:pt>
                <c:pt idx="19001" formatCode="#,##0.0">
                  <c:v>11868.396935975299</c:v>
                </c:pt>
                <c:pt idx="19002" formatCode="#,##0.0">
                  <c:v>9577.5386308859397</c:v>
                </c:pt>
                <c:pt idx="19003" formatCode="#,##0.0">
                  <c:v>9222.2700084634307</c:v>
                </c:pt>
                <c:pt idx="19004" formatCode="#,##0.0">
                  <c:v>9452.2527233277197</c:v>
                </c:pt>
                <c:pt idx="19005" formatCode="#,##0.0">
                  <c:v>11454.0594496986</c:v>
                </c:pt>
                <c:pt idx="19006" formatCode="#,##0.0">
                  <c:v>11593.3513052341</c:v>
                </c:pt>
                <c:pt idx="19007" formatCode="#,##0.0">
                  <c:v>10380.0316168277</c:v>
                </c:pt>
                <c:pt idx="19008" formatCode="#,##0.0">
                  <c:v>9834.9205083203396</c:v>
                </c:pt>
                <c:pt idx="19009" formatCode="#,##0.0">
                  <c:v>11330.1379135568</c:v>
                </c:pt>
                <c:pt idx="19010" formatCode="#,##0.0">
                  <c:v>10711.0315702632</c:v>
                </c:pt>
                <c:pt idx="19011" formatCode="#,##0.0">
                  <c:v>17419.352400009499</c:v>
                </c:pt>
                <c:pt idx="19012" formatCode="#,##0.0">
                  <c:v>9596.1665613076093</c:v>
                </c:pt>
                <c:pt idx="19013" formatCode="#,##0.0">
                  <c:v>9976.3084806975894</c:v>
                </c:pt>
                <c:pt idx="19014" formatCode="#,##0.0">
                  <c:v>10896.2841286454</c:v>
                </c:pt>
                <c:pt idx="19015" formatCode="#,##0.0">
                  <c:v>11814.2408873107</c:v>
                </c:pt>
                <c:pt idx="19016" formatCode="#,##0.0">
                  <c:v>9653.1363416702006</c:v>
                </c:pt>
                <c:pt idx="19017" formatCode="#,##0.0">
                  <c:v>8831.0568316655008</c:v>
                </c:pt>
                <c:pt idx="19018" formatCode="#,##0.0">
                  <c:v>8854.4763430470393</c:v>
                </c:pt>
                <c:pt idx="19019" formatCode="#,##0.0">
                  <c:v>13245.1520123503</c:v>
                </c:pt>
                <c:pt idx="19020" formatCode="#,##0.0">
                  <c:v>9756.9527286685698</c:v>
                </c:pt>
                <c:pt idx="19021" formatCode="#,##0.0">
                  <c:v>9646.65146267212</c:v>
                </c:pt>
                <c:pt idx="19022" formatCode="#,##0.0">
                  <c:v>15636.8673650774</c:v>
                </c:pt>
                <c:pt idx="19023" formatCode="#,##0.0">
                  <c:v>8982.5589611677005</c:v>
                </c:pt>
                <c:pt idx="19024" formatCode="#,##0.0">
                  <c:v>9370.3277836123398</c:v>
                </c:pt>
                <c:pt idx="19025" formatCode="#,##0.0">
                  <c:v>11592.4989148816</c:v>
                </c:pt>
                <c:pt idx="19026" formatCode="#,##0.0">
                  <c:v>10023.9337873111</c:v>
                </c:pt>
                <c:pt idx="19027" formatCode="#,##0.0">
                  <c:v>13351.8719522134</c:v>
                </c:pt>
                <c:pt idx="19028" formatCode="#,##0.0">
                  <c:v>9240.9626695606003</c:v>
                </c:pt>
                <c:pt idx="19029" formatCode="#,##0.0">
                  <c:v>12605.593135327499</c:v>
                </c:pt>
                <c:pt idx="19030" formatCode="#,##0.0">
                  <c:v>9722.1657445002893</c:v>
                </c:pt>
                <c:pt idx="19031" formatCode="#,##0.0">
                  <c:v>9271.5656144763398</c:v>
                </c:pt>
                <c:pt idx="19032" formatCode="#,##0.0">
                  <c:v>9731.7167618814601</c:v>
                </c:pt>
                <c:pt idx="19033" formatCode="#,##0.0">
                  <c:v>9701.7619135892892</c:v>
                </c:pt>
                <c:pt idx="19034" formatCode="#,##0.0">
                  <c:v>12082.4269027223</c:v>
                </c:pt>
                <c:pt idx="19035" formatCode="#,##0.0">
                  <c:v>10698.4669917508</c:v>
                </c:pt>
                <c:pt idx="19036" formatCode="#,##0.0">
                  <c:v>13705.065115496</c:v>
                </c:pt>
                <c:pt idx="19037" formatCode="#,##0.0">
                  <c:v>9692.2681675397707</c:v>
                </c:pt>
                <c:pt idx="19038" formatCode="#,##0.0">
                  <c:v>11055.8478526948</c:v>
                </c:pt>
                <c:pt idx="19039" formatCode="#,##0.0">
                  <c:v>9316.4798217959597</c:v>
                </c:pt>
                <c:pt idx="19040" formatCode="#,##0.0">
                  <c:v>9654.9934991764003</c:v>
                </c:pt>
                <c:pt idx="19041" formatCode="#,##0.0">
                  <c:v>9440.8422235235303</c:v>
                </c:pt>
                <c:pt idx="19042" formatCode="#,##0.0">
                  <c:v>16849.6951269442</c:v>
                </c:pt>
                <c:pt idx="19043" formatCode="#,##0.0">
                  <c:v>10098.1032173311</c:v>
                </c:pt>
                <c:pt idx="19044" formatCode="#,##0.0">
                  <c:v>10246.810020315899</c:v>
                </c:pt>
                <c:pt idx="19045" formatCode="#,##0.0">
                  <c:v>9272.6693285294805</c:v>
                </c:pt>
                <c:pt idx="19046" formatCode="#,##0.0">
                  <c:v>9643.3278390979103</c:v>
                </c:pt>
                <c:pt idx="19047" formatCode="#,##0.0">
                  <c:v>10769.5355800669</c:v>
                </c:pt>
                <c:pt idx="19048" formatCode="#,##0.0">
                  <c:v>9820.7646746501196</c:v>
                </c:pt>
                <c:pt idx="19049" formatCode="#,##0.0">
                  <c:v>9120.4147296955398</c:v>
                </c:pt>
                <c:pt idx="19050" formatCode="#,##0.0">
                  <c:v>10151.9042130899</c:v>
                </c:pt>
                <c:pt idx="19051" formatCode="#,##0.0">
                  <c:v>11290.694280663</c:v>
                </c:pt>
                <c:pt idx="19052" formatCode="#,##0.0">
                  <c:v>12246.3771862302</c:v>
                </c:pt>
                <c:pt idx="19053" formatCode="#,##0.0">
                  <c:v>9630.8809079514995</c:v>
                </c:pt>
                <c:pt idx="19054" formatCode="#,##0.0">
                  <c:v>10194.902418298099</c:v>
                </c:pt>
                <c:pt idx="19055" formatCode="#,##0.0">
                  <c:v>9850.2558644059609</c:v>
                </c:pt>
                <c:pt idx="19056" formatCode="#,##0.0">
                  <c:v>15323.7235712534</c:v>
                </c:pt>
                <c:pt idx="19057" formatCode="#,##0.0">
                  <c:v>19841.359634963399</c:v>
                </c:pt>
                <c:pt idx="19058" formatCode="#,##0.0">
                  <c:v>18122.781927893</c:v>
                </c:pt>
                <c:pt idx="19059" formatCode="#,##0.0">
                  <c:v>9085.8932472851793</c:v>
                </c:pt>
                <c:pt idx="19060" formatCode="#,##0.0">
                  <c:v>11158.617974933301</c:v>
                </c:pt>
                <c:pt idx="19061" formatCode="#,##0.0">
                  <c:v>15187.47923904</c:v>
                </c:pt>
                <c:pt idx="19062" formatCode="#,##0.0">
                  <c:v>9255.8558631337892</c:v>
                </c:pt>
                <c:pt idx="19063" formatCode="#,##0.0">
                  <c:v>9918.35201933182</c:v>
                </c:pt>
                <c:pt idx="19064" formatCode="#,##0.0">
                  <c:v>10179.2219407473</c:v>
                </c:pt>
                <c:pt idx="19065" formatCode="#,##0.0">
                  <c:v>17808.6565689155</c:v>
                </c:pt>
                <c:pt idx="19066" formatCode="#,##0.0">
                  <c:v>13035.0961481022</c:v>
                </c:pt>
                <c:pt idx="19067" formatCode="#,##0.0">
                  <c:v>12336.4251722893</c:v>
                </c:pt>
                <c:pt idx="19068" formatCode="#,##0.0">
                  <c:v>9743.4205403941505</c:v>
                </c:pt>
                <c:pt idx="19069" formatCode="#,##0.0">
                  <c:v>13904.175693192899</c:v>
                </c:pt>
                <c:pt idx="19070" formatCode="#,##0.0">
                  <c:v>13126.7745012132</c:v>
                </c:pt>
                <c:pt idx="19071" formatCode="#,##0.0">
                  <c:v>9752.3168067336992</c:v>
                </c:pt>
                <c:pt idx="19072" formatCode="#,##0.0">
                  <c:v>10467.992197854401</c:v>
                </c:pt>
                <c:pt idx="19073" formatCode="#,##0.0">
                  <c:v>11895.6062467587</c:v>
                </c:pt>
                <c:pt idx="19074" formatCode="#,##0.0">
                  <c:v>13019.5902885053</c:v>
                </c:pt>
                <c:pt idx="19075" formatCode="#,##0.0">
                  <c:v>9696.4611308749409</c:v>
                </c:pt>
                <c:pt idx="19076" formatCode="#,##0.0">
                  <c:v>10138.696543644201</c:v>
                </c:pt>
                <c:pt idx="19077" formatCode="#,##0.0">
                  <c:v>9169.68549264168</c:v>
                </c:pt>
                <c:pt idx="19078" formatCode="#,##0.0">
                  <c:v>17358.059432850001</c:v>
                </c:pt>
                <c:pt idx="19079" formatCode="#,##0.0">
                  <c:v>12032.294072075299</c:v>
                </c:pt>
                <c:pt idx="19080" formatCode="#,##0.0">
                  <c:v>14445.3097341143</c:v>
                </c:pt>
                <c:pt idx="19081" formatCode="#,##0.0">
                  <c:v>9709.3038401847098</c:v>
                </c:pt>
                <c:pt idx="19082" formatCode="#,##0.0">
                  <c:v>8896.2962323352294</c:v>
                </c:pt>
                <c:pt idx="19083" formatCode="#,##0.0">
                  <c:v>12236.663677172301</c:v>
                </c:pt>
                <c:pt idx="19084" formatCode="#,##0.0">
                  <c:v>18656.668150301099</c:v>
                </c:pt>
                <c:pt idx="19085" formatCode="#,##0.0">
                  <c:v>9321.5914302297806</c:v>
                </c:pt>
                <c:pt idx="19086" formatCode="#,##0.0">
                  <c:v>18773.9899501851</c:v>
                </c:pt>
                <c:pt idx="19087" formatCode="#,##0.0">
                  <c:v>10203.0436588108</c:v>
                </c:pt>
                <c:pt idx="19088" formatCode="#,##0.0">
                  <c:v>9439.4112728393593</c:v>
                </c:pt>
                <c:pt idx="19089" formatCode="#,##0.0">
                  <c:v>10386.0012637488</c:v>
                </c:pt>
                <c:pt idx="19090" formatCode="#,##0.0">
                  <c:v>11534.0775477142</c:v>
                </c:pt>
                <c:pt idx="19091" formatCode="#,##0.0">
                  <c:v>11444.513211204399</c:v>
                </c:pt>
                <c:pt idx="19092" formatCode="#,##0.0">
                  <c:v>8807.9805105425094</c:v>
                </c:pt>
                <c:pt idx="19093" formatCode="#,##0.0">
                  <c:v>11036.702888415801</c:v>
                </c:pt>
                <c:pt idx="19094" formatCode="#,##0.0">
                  <c:v>10169.9576576696</c:v>
                </c:pt>
                <c:pt idx="19095" formatCode="#,##0.0">
                  <c:v>11412.289295369201</c:v>
                </c:pt>
                <c:pt idx="19096" formatCode="#,##0.0">
                  <c:v>9568.50378628615</c:v>
                </c:pt>
                <c:pt idx="19097" formatCode="#,##0.0">
                  <c:v>9858.6245488821896</c:v>
                </c:pt>
                <c:pt idx="19098" formatCode="#,##0.0">
                  <c:v>8857.3484236533095</c:v>
                </c:pt>
                <c:pt idx="19099" formatCode="#,##0.0">
                  <c:v>10851.1389142889</c:v>
                </c:pt>
                <c:pt idx="19100" formatCode="#,##0.0">
                  <c:v>13098.974142905099</c:v>
                </c:pt>
                <c:pt idx="19101" formatCode="#,##0.0">
                  <c:v>9899.1866851502</c:v>
                </c:pt>
                <c:pt idx="19102" formatCode="#,##0.0">
                  <c:v>21112.005821439099</c:v>
                </c:pt>
                <c:pt idx="19103" formatCode="#,##0.0">
                  <c:v>15705.768461445899</c:v>
                </c:pt>
                <c:pt idx="19104" formatCode="#,##0.0">
                  <c:v>8999.8468261671496</c:v>
                </c:pt>
                <c:pt idx="19105" formatCode="#,##0.0">
                  <c:v>16723.679431230001</c:v>
                </c:pt>
                <c:pt idx="19106" formatCode="#,##0.0">
                  <c:v>8832.0967952287101</c:v>
                </c:pt>
                <c:pt idx="19107" formatCode="#,##0.0">
                  <c:v>10218.3673743626</c:v>
                </c:pt>
                <c:pt idx="19108" formatCode="#,##0.0">
                  <c:v>16570.5122891272</c:v>
                </c:pt>
                <c:pt idx="19109" formatCode="#,##0.0">
                  <c:v>18548.587080344201</c:v>
                </c:pt>
                <c:pt idx="19110" formatCode="#,##0.0">
                  <c:v>11982.694700189501</c:v>
                </c:pt>
                <c:pt idx="19111" formatCode="#,##0.0">
                  <c:v>11627.647526844899</c:v>
                </c:pt>
                <c:pt idx="19112" formatCode="#,##0.0">
                  <c:v>11933.7428798406</c:v>
                </c:pt>
                <c:pt idx="19113" formatCode="#,##0.0">
                  <c:v>9315.83635653897</c:v>
                </c:pt>
                <c:pt idx="19114" formatCode="#,##0.0">
                  <c:v>9184.0509369167594</c:v>
                </c:pt>
                <c:pt idx="19115" formatCode="#,##0.0">
                  <c:v>10321.2585241713</c:v>
                </c:pt>
                <c:pt idx="19116" formatCode="#,##0.0">
                  <c:v>8876.4625770310704</c:v>
                </c:pt>
                <c:pt idx="19117" formatCode="#,##0.0">
                  <c:v>10852.4111559752</c:v>
                </c:pt>
                <c:pt idx="19118" formatCode="#,##0.0">
                  <c:v>11106.382099954901</c:v>
                </c:pt>
                <c:pt idx="19119" formatCode="#,##0.0">
                  <c:v>11686.593671045201</c:v>
                </c:pt>
                <c:pt idx="19120" formatCode="#,##0.0">
                  <c:v>12509.7006394894</c:v>
                </c:pt>
                <c:pt idx="19121" formatCode="#,##0.0">
                  <c:v>10423.885557277499</c:v>
                </c:pt>
                <c:pt idx="19122" formatCode="#,##0.0">
                  <c:v>8966.1796790914195</c:v>
                </c:pt>
                <c:pt idx="19123" formatCode="#,##0.0">
                  <c:v>10729.998477683501</c:v>
                </c:pt>
                <c:pt idx="19124" formatCode="#,##0.0">
                  <c:v>8960.4006512491796</c:v>
                </c:pt>
                <c:pt idx="19125" formatCode="#,##0.0">
                  <c:v>9390.4941600578095</c:v>
                </c:pt>
                <c:pt idx="19126" formatCode="#,##0.0">
                  <c:v>9504.6089746739508</c:v>
                </c:pt>
                <c:pt idx="19127" formatCode="#,##0.0">
                  <c:v>12029.953517661501</c:v>
                </c:pt>
                <c:pt idx="19128" formatCode="#,##0.0">
                  <c:v>11745.5939583127</c:v>
                </c:pt>
                <c:pt idx="19129" formatCode="#,##0.0">
                  <c:v>10237.1478604518</c:v>
                </c:pt>
                <c:pt idx="19130" formatCode="#,##0.0">
                  <c:v>11558.665494067</c:v>
                </c:pt>
                <c:pt idx="19131" formatCode="#,##0.0">
                  <c:v>8978.7799752144201</c:v>
                </c:pt>
                <c:pt idx="19132" formatCode="#,##0.0">
                  <c:v>22314.103783280301</c:v>
                </c:pt>
                <c:pt idx="19133" formatCode="#,##0.0">
                  <c:v>8961.0557889411502</c:v>
                </c:pt>
                <c:pt idx="19134" formatCode="#,##0.0">
                  <c:v>10737.5939782635</c:v>
                </c:pt>
                <c:pt idx="19135" formatCode="#,##0.0">
                  <c:v>10028.349633972701</c:v>
                </c:pt>
                <c:pt idx="19136" formatCode="#,##0.0">
                  <c:v>15619.080864317501</c:v>
                </c:pt>
                <c:pt idx="19137" formatCode="#,##0.0">
                  <c:v>15120.4121841775</c:v>
                </c:pt>
                <c:pt idx="19138" formatCode="#,##0.0">
                  <c:v>9702.0326034032605</c:v>
                </c:pt>
                <c:pt idx="19139" formatCode="#,##0.0">
                  <c:v>10796.8986998325</c:v>
                </c:pt>
                <c:pt idx="19140" formatCode="#,##0.0">
                  <c:v>8966.7493690440006</c:v>
                </c:pt>
                <c:pt idx="19141" formatCode="#,##0.0">
                  <c:v>12274.231522972899</c:v>
                </c:pt>
                <c:pt idx="19142" formatCode="#,##0.0">
                  <c:v>10074.463436501101</c:v>
                </c:pt>
                <c:pt idx="19143" formatCode="#,##0.0">
                  <c:v>13235.638719042599</c:v>
                </c:pt>
                <c:pt idx="19144" formatCode="#,##0.0">
                  <c:v>9692.5891672551807</c:v>
                </c:pt>
                <c:pt idx="19145" formatCode="#,##0.0">
                  <c:v>11363.5304793371</c:v>
                </c:pt>
                <c:pt idx="19146" formatCode="#,##0.0">
                  <c:v>9660.6070906916193</c:v>
                </c:pt>
                <c:pt idx="19147" formatCode="#,##0.0">
                  <c:v>9465.0221419315294</c:v>
                </c:pt>
                <c:pt idx="19148" formatCode="#,##0.0">
                  <c:v>9194.8759570394795</c:v>
                </c:pt>
                <c:pt idx="19149" formatCode="#,##0.0">
                  <c:v>10675.019245732299</c:v>
                </c:pt>
                <c:pt idx="19150" formatCode="#,##0.0">
                  <c:v>10593.9917646054</c:v>
                </c:pt>
                <c:pt idx="19151" formatCode="#,##0.0">
                  <c:v>9459.0734309711206</c:v>
                </c:pt>
                <c:pt idx="19152" formatCode="#,##0.0">
                  <c:v>12868.4439134984</c:v>
                </c:pt>
                <c:pt idx="19153" formatCode="#,##0.0">
                  <c:v>14894.3476744493</c:v>
                </c:pt>
                <c:pt idx="19154" formatCode="#,##0.0">
                  <c:v>17217.072071484901</c:v>
                </c:pt>
                <c:pt idx="19155" formatCode="#,##0.0">
                  <c:v>15332.9787988346</c:v>
                </c:pt>
                <c:pt idx="19156" formatCode="#,##0.0">
                  <c:v>9887.3829850687307</c:v>
                </c:pt>
                <c:pt idx="19157" formatCode="#,##0.0">
                  <c:v>15062.1224066057</c:v>
                </c:pt>
                <c:pt idx="19158" formatCode="#,##0.0">
                  <c:v>26536.9828569333</c:v>
                </c:pt>
                <c:pt idx="19159" formatCode="#,##0.0">
                  <c:v>13248.9184164831</c:v>
                </c:pt>
                <c:pt idx="19160" formatCode="#,##0.0">
                  <c:v>11377.7293509224</c:v>
                </c:pt>
                <c:pt idx="19161" formatCode="#,##0.0">
                  <c:v>12421.0093917905</c:v>
                </c:pt>
                <c:pt idx="19162" formatCode="#,##0.0">
                  <c:v>8787.5614043626101</c:v>
                </c:pt>
                <c:pt idx="19163" formatCode="#,##0.0">
                  <c:v>13482.504945638701</c:v>
                </c:pt>
                <c:pt idx="19164" formatCode="#,##0.0">
                  <c:v>12387.962216191199</c:v>
                </c:pt>
                <c:pt idx="19165" formatCode="#,##0.0">
                  <c:v>13333.0602853691</c:v>
                </c:pt>
                <c:pt idx="19166" formatCode="#,##0.0">
                  <c:v>11404.773979023201</c:v>
                </c:pt>
                <c:pt idx="19167" formatCode="#,##0.0">
                  <c:v>11547.3266262048</c:v>
                </c:pt>
                <c:pt idx="19168" formatCode="#,##0.0">
                  <c:v>12919.728056268999</c:v>
                </c:pt>
                <c:pt idx="19169" formatCode="#,##0.0">
                  <c:v>19952.0037592144</c:v>
                </c:pt>
                <c:pt idx="19170" formatCode="#,##0.0">
                  <c:v>13954.5816114306</c:v>
                </c:pt>
                <c:pt idx="19171" formatCode="#,##0.0">
                  <c:v>10463.3718522206</c:v>
                </c:pt>
                <c:pt idx="19172" formatCode="#,##0.0">
                  <c:v>15006.3552670022</c:v>
                </c:pt>
                <c:pt idx="19173" formatCode="#,##0.0">
                  <c:v>8787.8931860350294</c:v>
                </c:pt>
                <c:pt idx="19174" formatCode="#,##0.0">
                  <c:v>11505.9114746417</c:v>
                </c:pt>
                <c:pt idx="19175" formatCode="#,##0.0">
                  <c:v>9030.8699830133992</c:v>
                </c:pt>
                <c:pt idx="19176" formatCode="#,##0.0">
                  <c:v>11416.2948573015</c:v>
                </c:pt>
                <c:pt idx="19177" formatCode="#,##0.0">
                  <c:v>9708.73116915428</c:v>
                </c:pt>
                <c:pt idx="19178" formatCode="#,##0.0">
                  <c:v>10953.725678569999</c:v>
                </c:pt>
                <c:pt idx="19179" formatCode="#,##0.0">
                  <c:v>10475.412179495201</c:v>
                </c:pt>
                <c:pt idx="19180" formatCode="#,##0.0">
                  <c:v>10497.6388466593</c:v>
                </c:pt>
                <c:pt idx="19181" formatCode="#,##0.0">
                  <c:v>11203.695036523801</c:v>
                </c:pt>
                <c:pt idx="19182" formatCode="#,##0.0">
                  <c:v>9285.3538880457199</c:v>
                </c:pt>
                <c:pt idx="19183" formatCode="#,##0.0">
                  <c:v>9060.5526586860797</c:v>
                </c:pt>
                <c:pt idx="19184" formatCode="#,##0.0">
                  <c:v>9221.5894388460692</c:v>
                </c:pt>
                <c:pt idx="19185" formatCode="#,##0.0">
                  <c:v>11085.1745764023</c:v>
                </c:pt>
                <c:pt idx="19186" formatCode="#,##0.0">
                  <c:v>12228.3012470058</c:v>
                </c:pt>
                <c:pt idx="19187" formatCode="#,##0.0">
                  <c:v>11085.6377590759</c:v>
                </c:pt>
                <c:pt idx="19188" formatCode="#,##0.0">
                  <c:v>12473.5529443585</c:v>
                </c:pt>
                <c:pt idx="19189" formatCode="#,##0.0">
                  <c:v>10051.982983489899</c:v>
                </c:pt>
                <c:pt idx="19190" formatCode="#,##0.0">
                  <c:v>8906.03359402571</c:v>
                </c:pt>
                <c:pt idx="19191" formatCode="#,##0.0">
                  <c:v>16271.466260441</c:v>
                </c:pt>
                <c:pt idx="19192" formatCode="#,##0.0">
                  <c:v>9693.0489898298492</c:v>
                </c:pt>
                <c:pt idx="19193" formatCode="#,##0.0">
                  <c:v>11315.1653299481</c:v>
                </c:pt>
                <c:pt idx="19194" formatCode="#,##0.0">
                  <c:v>8800.4221041506007</c:v>
                </c:pt>
                <c:pt idx="19195" formatCode="#,##0.0">
                  <c:v>9043.7655852204207</c:v>
                </c:pt>
                <c:pt idx="19196" formatCode="#,##0.0">
                  <c:v>9964.7979215556206</c:v>
                </c:pt>
                <c:pt idx="19197" formatCode="#,##0.0">
                  <c:v>9476.6530226717005</c:v>
                </c:pt>
                <c:pt idx="19198" formatCode="#,##0.0">
                  <c:v>13312.316250165501</c:v>
                </c:pt>
                <c:pt idx="19199" formatCode="#,##0.0">
                  <c:v>8826.1388448571397</c:v>
                </c:pt>
                <c:pt idx="19200" formatCode="#,##0.0">
                  <c:v>9833.1500094711701</c:v>
                </c:pt>
                <c:pt idx="19201" formatCode="#,##0.0">
                  <c:v>10450.083734995</c:v>
                </c:pt>
                <c:pt idx="19202" formatCode="#,##0.0">
                  <c:v>9361.1567821225199</c:v>
                </c:pt>
                <c:pt idx="19203" formatCode="#,##0.0">
                  <c:v>9431.1605148528797</c:v>
                </c:pt>
                <c:pt idx="19204" formatCode="#,##0.0">
                  <c:v>10102.622085908301</c:v>
                </c:pt>
                <c:pt idx="19205" formatCode="#,##0.0">
                  <c:v>9375.0750483000793</c:v>
                </c:pt>
                <c:pt idx="19206" formatCode="#,##0.0">
                  <c:v>15359.6375901144</c:v>
                </c:pt>
                <c:pt idx="19207" formatCode="#,##0.0">
                  <c:v>10120.998598440599</c:v>
                </c:pt>
                <c:pt idx="19208" formatCode="#,##0.0">
                  <c:v>16880.810067352999</c:v>
                </c:pt>
                <c:pt idx="19209" formatCode="#,##0.0">
                  <c:v>9410.3389167559108</c:v>
                </c:pt>
                <c:pt idx="19210" formatCode="#,##0.0">
                  <c:v>13663.5836898671</c:v>
                </c:pt>
                <c:pt idx="19211" formatCode="#,##0.0">
                  <c:v>10486.289831411999</c:v>
                </c:pt>
                <c:pt idx="19212" formatCode="#,##0.0">
                  <c:v>16145.367128984601</c:v>
                </c:pt>
                <c:pt idx="19213" formatCode="#,##0.0">
                  <c:v>13995.886230587699</c:v>
                </c:pt>
                <c:pt idx="19214" formatCode="#,##0.0">
                  <c:v>10521.0108929381</c:v>
                </c:pt>
                <c:pt idx="19215" formatCode="#,##0.0">
                  <c:v>11751.259484988201</c:v>
                </c:pt>
                <c:pt idx="19216" formatCode="#,##0.0">
                  <c:v>11466.6427921784</c:v>
                </c:pt>
                <c:pt idx="19217" formatCode="#,##0.0">
                  <c:v>16209.7228226147</c:v>
                </c:pt>
                <c:pt idx="19218" formatCode="#,##0.0">
                  <c:v>10145.897149588</c:v>
                </c:pt>
                <c:pt idx="19219" formatCode="#,##0.0">
                  <c:v>10798.772399539301</c:v>
                </c:pt>
                <c:pt idx="19220" formatCode="#,##0.0">
                  <c:v>13126.916798291</c:v>
                </c:pt>
                <c:pt idx="19221" formatCode="#,##0.0">
                  <c:v>9855.4545421560306</c:v>
                </c:pt>
                <c:pt idx="19222" formatCode="#,##0.0">
                  <c:v>9702.6123569208394</c:v>
                </c:pt>
                <c:pt idx="19223" formatCode="#,##0.0">
                  <c:v>9543.2243814158792</c:v>
                </c:pt>
                <c:pt idx="19224" formatCode="#,##0.0">
                  <c:v>16610.536278428299</c:v>
                </c:pt>
                <c:pt idx="19225" formatCode="#,##0.0">
                  <c:v>10087.8847312578</c:v>
                </c:pt>
                <c:pt idx="19226" formatCode="#,##0.0">
                  <c:v>13022.918376454199</c:v>
                </c:pt>
                <c:pt idx="19227" formatCode="#,##0.0">
                  <c:v>9993.0613173971706</c:v>
                </c:pt>
                <c:pt idx="19228" formatCode="#,##0.0">
                  <c:v>9614.7668217832506</c:v>
                </c:pt>
                <c:pt idx="19229" formatCode="#,##0.0">
                  <c:v>10201.9666236947</c:v>
                </c:pt>
                <c:pt idx="19230" formatCode="#,##0.0">
                  <c:v>9943.4608674926294</c:v>
                </c:pt>
                <c:pt idx="19231" formatCode="#,##0.0">
                  <c:v>11242.494547078501</c:v>
                </c:pt>
                <c:pt idx="19232" formatCode="#,##0.0">
                  <c:v>10271.765705518101</c:v>
                </c:pt>
                <c:pt idx="19233" formatCode="#,##0.0">
                  <c:v>12213.7551210526</c:v>
                </c:pt>
                <c:pt idx="19234" formatCode="#,##0.0">
                  <c:v>9422.49801677705</c:v>
                </c:pt>
                <c:pt idx="19235" formatCode="#,##0.0">
                  <c:v>10296.2423060778</c:v>
                </c:pt>
                <c:pt idx="19236" formatCode="#,##0.0">
                  <c:v>9983.0365656595004</c:v>
                </c:pt>
                <c:pt idx="19237" formatCode="#,##0.0">
                  <c:v>9452.4900347723396</c:v>
                </c:pt>
                <c:pt idx="19238" formatCode="#,##0.0">
                  <c:v>8947.1006599921493</c:v>
                </c:pt>
                <c:pt idx="19239" formatCode="#,##0.0">
                  <c:v>9711.0822536734195</c:v>
                </c:pt>
                <c:pt idx="19240" formatCode="#,##0.0">
                  <c:v>10388.6325413298</c:v>
                </c:pt>
                <c:pt idx="19241" formatCode="#,##0.0">
                  <c:v>12749.3648306547</c:v>
                </c:pt>
                <c:pt idx="19242" formatCode="#,##0.0">
                  <c:v>9118.5303777362806</c:v>
                </c:pt>
                <c:pt idx="19243" formatCode="#,##0.0">
                  <c:v>10982.1077518046</c:v>
                </c:pt>
                <c:pt idx="19244" formatCode="#,##0.0">
                  <c:v>14152.758635774</c:v>
                </c:pt>
                <c:pt idx="19245" formatCode="#,##0.0">
                  <c:v>8822.6409881764193</c:v>
                </c:pt>
                <c:pt idx="19246" formatCode="#,##0.0">
                  <c:v>9178.6084477039294</c:v>
                </c:pt>
                <c:pt idx="19247" formatCode="#,##0.0">
                  <c:v>9679.6368193337894</c:v>
                </c:pt>
                <c:pt idx="19248" formatCode="#,##0.0">
                  <c:v>11307.6458101314</c:v>
                </c:pt>
                <c:pt idx="19249" formatCode="#,##0.0">
                  <c:v>13359.661105913199</c:v>
                </c:pt>
                <c:pt idx="19250" formatCode="#,##0.0">
                  <c:v>12655.849662393301</c:v>
                </c:pt>
                <c:pt idx="19251" formatCode="#,##0.0">
                  <c:v>10095.0343311328</c:v>
                </c:pt>
                <c:pt idx="19252" formatCode="#,##0.0">
                  <c:v>12104.564817284599</c:v>
                </c:pt>
                <c:pt idx="19253" formatCode="#,##0.0">
                  <c:v>18145.933265914598</c:v>
                </c:pt>
                <c:pt idx="19254" formatCode="#,##0.0">
                  <c:v>10293.1838565897</c:v>
                </c:pt>
                <c:pt idx="19255" formatCode="#,##0.0">
                  <c:v>10850.0467624992</c:v>
                </c:pt>
                <c:pt idx="19256" formatCode="#,##0.0">
                  <c:v>9907.9955025866602</c:v>
                </c:pt>
                <c:pt idx="19257" formatCode="#,##0.0">
                  <c:v>8807.3509954637902</c:v>
                </c:pt>
                <c:pt idx="19258" formatCode="#,##0.0">
                  <c:v>13746.402262379401</c:v>
                </c:pt>
                <c:pt idx="19259" formatCode="#,##0.0">
                  <c:v>8851.8577868075208</c:v>
                </c:pt>
                <c:pt idx="19260" formatCode="#,##0.0">
                  <c:v>13385.099773239601</c:v>
                </c:pt>
                <c:pt idx="19261" formatCode="#,##0.0">
                  <c:v>11048.694214348599</c:v>
                </c:pt>
                <c:pt idx="19262" formatCode="#,##0.0">
                  <c:v>9553.0059525113393</c:v>
                </c:pt>
                <c:pt idx="19263" formatCode="#,##0.0">
                  <c:v>10412.154279595999</c:v>
                </c:pt>
                <c:pt idx="19264" formatCode="#,##0.0">
                  <c:v>14089.450413640499</c:v>
                </c:pt>
                <c:pt idx="19265" formatCode="#,##0.0">
                  <c:v>9457.5632318280295</c:v>
                </c:pt>
                <c:pt idx="19266" formatCode="#,##0.0">
                  <c:v>10609.8056350101</c:v>
                </c:pt>
                <c:pt idx="19267" formatCode="#,##0.0">
                  <c:v>8809.1580021553491</c:v>
                </c:pt>
                <c:pt idx="19268" formatCode="#,##0.0">
                  <c:v>10381.537854877601</c:v>
                </c:pt>
                <c:pt idx="19269" formatCode="#,##0.0">
                  <c:v>10071.417024132499</c:v>
                </c:pt>
                <c:pt idx="19270" formatCode="#,##0.0">
                  <c:v>9608.6228176409495</c:v>
                </c:pt>
                <c:pt idx="19271" formatCode="#,##0.0">
                  <c:v>12525.9955651116</c:v>
                </c:pt>
                <c:pt idx="19272" formatCode="#,##0.0">
                  <c:v>14733.580725969199</c:v>
                </c:pt>
                <c:pt idx="19273" formatCode="#,##0.0">
                  <c:v>11362.9844210385</c:v>
                </c:pt>
                <c:pt idx="19274" formatCode="#,##0.0">
                  <c:v>9802.9847453623697</c:v>
                </c:pt>
                <c:pt idx="19275" formatCode="#,##0.0">
                  <c:v>8858.4973521079301</c:v>
                </c:pt>
                <c:pt idx="19276" formatCode="#,##0.0">
                  <c:v>9802.3767145334696</c:v>
                </c:pt>
                <c:pt idx="19277" formatCode="#,##0.0">
                  <c:v>9905.8084336656502</c:v>
                </c:pt>
                <c:pt idx="19278" formatCode="#,##0.0">
                  <c:v>9692.95718549505</c:v>
                </c:pt>
                <c:pt idx="19279" formatCode="#,##0.0">
                  <c:v>9507.2365037184209</c:v>
                </c:pt>
                <c:pt idx="19280" formatCode="#,##0.0">
                  <c:v>9865.2649653887202</c:v>
                </c:pt>
                <c:pt idx="19281" formatCode="#,##0.0">
                  <c:v>12451.7572584953</c:v>
                </c:pt>
                <c:pt idx="19282" formatCode="#,##0.0">
                  <c:v>10729.1033646737</c:v>
                </c:pt>
                <c:pt idx="19283" formatCode="#,##0.0">
                  <c:v>12481.642538522001</c:v>
                </c:pt>
                <c:pt idx="19284" formatCode="#,##0.0">
                  <c:v>9795.7171977315993</c:v>
                </c:pt>
                <c:pt idx="19285" formatCode="#,##0.0">
                  <c:v>10242.259465131199</c:v>
                </c:pt>
                <c:pt idx="19286" formatCode="#,##0.0">
                  <c:v>9381.3837289386192</c:v>
                </c:pt>
                <c:pt idx="19287" formatCode="#,##0.0">
                  <c:v>9588.5020434996095</c:v>
                </c:pt>
                <c:pt idx="19288" formatCode="#,##0.0">
                  <c:v>10501.206536051501</c:v>
                </c:pt>
                <c:pt idx="19289" formatCode="#,##0.0">
                  <c:v>14202.0802596412</c:v>
                </c:pt>
                <c:pt idx="19290" formatCode="#,##0.0">
                  <c:v>9392.0307146341802</c:v>
                </c:pt>
                <c:pt idx="19291" formatCode="#,##0.0">
                  <c:v>11447.4620387658</c:v>
                </c:pt>
                <c:pt idx="19292" formatCode="#,##0.0">
                  <c:v>12748.419245006</c:v>
                </c:pt>
                <c:pt idx="19293" formatCode="#,##0.0">
                  <c:v>10675.428463410901</c:v>
                </c:pt>
                <c:pt idx="19294" formatCode="#,##0.0">
                  <c:v>9109.7192605762793</c:v>
                </c:pt>
                <c:pt idx="19295" formatCode="#,##0.0">
                  <c:v>10173.5188329757</c:v>
                </c:pt>
                <c:pt idx="19296" formatCode="#,##0.0">
                  <c:v>8800.80044188596</c:v>
                </c:pt>
                <c:pt idx="19297" formatCode="#,##0.0">
                  <c:v>10414.9925633404</c:v>
                </c:pt>
                <c:pt idx="19298" formatCode="#,##0.0">
                  <c:v>10104.7430803794</c:v>
                </c:pt>
                <c:pt idx="19299" formatCode="#,##0.0">
                  <c:v>8928.7457709540504</c:v>
                </c:pt>
                <c:pt idx="19300" formatCode="#,##0.0">
                  <c:v>9677.1958857409609</c:v>
                </c:pt>
                <c:pt idx="19301" formatCode="#,##0.0">
                  <c:v>9029.7725734513697</c:v>
                </c:pt>
                <c:pt idx="19302" formatCode="#,##0.0">
                  <c:v>15046.4191582447</c:v>
                </c:pt>
                <c:pt idx="19303" formatCode="#,##0.0">
                  <c:v>13118.533665979099</c:v>
                </c:pt>
                <c:pt idx="19304" formatCode="#,##0.0">
                  <c:v>10058.002473213901</c:v>
                </c:pt>
                <c:pt idx="19305" formatCode="#,##0.0">
                  <c:v>8832.5215326294092</c:v>
                </c:pt>
                <c:pt idx="19306" formatCode="#,##0.0">
                  <c:v>10222.4233224053</c:v>
                </c:pt>
                <c:pt idx="19307" formatCode="#,##0.0">
                  <c:v>13381.018017615401</c:v>
                </c:pt>
                <c:pt idx="19308" formatCode="#,##0.0">
                  <c:v>10874.7232766381</c:v>
                </c:pt>
                <c:pt idx="19309" formatCode="#,##0.0">
                  <c:v>11383.8287112281</c:v>
                </c:pt>
                <c:pt idx="19310" formatCode="#,##0.0">
                  <c:v>18497.609034759</c:v>
                </c:pt>
                <c:pt idx="19311" formatCode="#,##0.0">
                  <c:v>17230.001799831902</c:v>
                </c:pt>
                <c:pt idx="19312" formatCode="#,##0.0">
                  <c:v>9278.3303516308697</c:v>
                </c:pt>
                <c:pt idx="19313" formatCode="#,##0.0">
                  <c:v>11738.132842904301</c:v>
                </c:pt>
                <c:pt idx="19314" formatCode="#,##0.0">
                  <c:v>9797.9297067412608</c:v>
                </c:pt>
                <c:pt idx="19315" formatCode="#,##0.0">
                  <c:v>12408.162372974801</c:v>
                </c:pt>
                <c:pt idx="19316" formatCode="#,##0.0">
                  <c:v>9460.3001468249004</c:v>
                </c:pt>
                <c:pt idx="19317" formatCode="#,##0.0">
                  <c:v>12950.0956914008</c:v>
                </c:pt>
                <c:pt idx="19318" formatCode="#,##0.0">
                  <c:v>9350.5676526547595</c:v>
                </c:pt>
                <c:pt idx="19319" formatCode="#,##0.0">
                  <c:v>12401.9155733725</c:v>
                </c:pt>
                <c:pt idx="19320" formatCode="#,##0.0">
                  <c:v>9766.6914015797502</c:v>
                </c:pt>
                <c:pt idx="19321" formatCode="#,##0.0">
                  <c:v>10263.2359482874</c:v>
                </c:pt>
                <c:pt idx="19322" formatCode="#,##0.0">
                  <c:v>16409.960899575301</c:v>
                </c:pt>
                <c:pt idx="19323" formatCode="#,##0.0">
                  <c:v>14704.8246470593</c:v>
                </c:pt>
                <c:pt idx="19324" formatCode="#,##0.0">
                  <c:v>16709.3746471011</c:v>
                </c:pt>
                <c:pt idx="19325" formatCode="#,##0.0">
                  <c:v>11913.3137023128</c:v>
                </c:pt>
                <c:pt idx="19326" formatCode="#,##0.0">
                  <c:v>10721.777711536401</c:v>
                </c:pt>
                <c:pt idx="19327" formatCode="#,##0.0">
                  <c:v>9398.0289821784809</c:v>
                </c:pt>
                <c:pt idx="19328" formatCode="#,##0.0">
                  <c:v>9702.409323455</c:v>
                </c:pt>
                <c:pt idx="19329" formatCode="#,##0.0">
                  <c:v>9044.1690729327402</c:v>
                </c:pt>
                <c:pt idx="19330" formatCode="#,##0.0">
                  <c:v>10038.9207319298</c:v>
                </c:pt>
                <c:pt idx="19331" formatCode="#,##0.0">
                  <c:v>9486.6019758865605</c:v>
                </c:pt>
                <c:pt idx="19332" formatCode="#,##0.0">
                  <c:v>11221.0967309675</c:v>
                </c:pt>
                <c:pt idx="19333" formatCode="#,##0.0">
                  <c:v>11278.692934213601</c:v>
                </c:pt>
                <c:pt idx="19334" formatCode="#,##0.0">
                  <c:v>14882.0367068508</c:v>
                </c:pt>
                <c:pt idx="19335" formatCode="#,##0.0">
                  <c:v>9239.1059768150408</c:v>
                </c:pt>
                <c:pt idx="19336" formatCode="#,##0.0">
                  <c:v>9021.2279072992496</c:v>
                </c:pt>
                <c:pt idx="19337" formatCode="#,##0.0">
                  <c:v>15587.497297541</c:v>
                </c:pt>
                <c:pt idx="19338" formatCode="#,##0.0">
                  <c:v>14335.4415143762</c:v>
                </c:pt>
                <c:pt idx="19339" formatCode="#,##0.0">
                  <c:v>14024.896237631099</c:v>
                </c:pt>
                <c:pt idx="19340" formatCode="#,##0.0">
                  <c:v>9912.1501963173396</c:v>
                </c:pt>
                <c:pt idx="19341" formatCode="#,##0.0">
                  <c:v>12029.670302570999</c:v>
                </c:pt>
                <c:pt idx="19342" formatCode="#,##0.0">
                  <c:v>11762.3432884537</c:v>
                </c:pt>
                <c:pt idx="19343" formatCode="#,##0.0">
                  <c:v>12313.0727207277</c:v>
                </c:pt>
                <c:pt idx="19344" formatCode="#,##0.0">
                  <c:v>16739.1365124205</c:v>
                </c:pt>
                <c:pt idx="19345" formatCode="#,##0.0">
                  <c:v>9796.8706923297595</c:v>
                </c:pt>
                <c:pt idx="19346" formatCode="#,##0.0">
                  <c:v>12754.730553571701</c:v>
                </c:pt>
                <c:pt idx="19347" formatCode="#,##0.0">
                  <c:v>19790.649126115499</c:v>
                </c:pt>
                <c:pt idx="19348" formatCode="#,##0.0">
                  <c:v>10499.049125499199</c:v>
                </c:pt>
                <c:pt idx="19349" formatCode="#,##0.0">
                  <c:v>10599.196506259501</c:v>
                </c:pt>
                <c:pt idx="19350" formatCode="#,##0.0">
                  <c:v>17760.836688565101</c:v>
                </c:pt>
                <c:pt idx="19351" formatCode="#,##0.0">
                  <c:v>10145.082742604</c:v>
                </c:pt>
                <c:pt idx="19352" formatCode="#,##0.0">
                  <c:v>13609.6979582119</c:v>
                </c:pt>
                <c:pt idx="19353" formatCode="#,##0.0">
                  <c:v>11416.687447296599</c:v>
                </c:pt>
                <c:pt idx="19354" formatCode="#,##0.0">
                  <c:v>9700.3701040012893</c:v>
                </c:pt>
                <c:pt idx="19355" formatCode="#,##0.0">
                  <c:v>9553.5800225356106</c:v>
                </c:pt>
                <c:pt idx="19356" formatCode="#,##0.0">
                  <c:v>9592.2874325454504</c:v>
                </c:pt>
                <c:pt idx="19357" formatCode="#,##0.0">
                  <c:v>10190.822918673201</c:v>
                </c:pt>
                <c:pt idx="19358" formatCode="#,##0.0">
                  <c:v>12789.744322998</c:v>
                </c:pt>
                <c:pt idx="19359" formatCode="#,##0.0">
                  <c:v>10906.787194039</c:v>
                </c:pt>
                <c:pt idx="19360" formatCode="#,##0.0">
                  <c:v>26087.664880075899</c:v>
                </c:pt>
                <c:pt idx="19361" formatCode="#,##0.0">
                  <c:v>13730.7061512665</c:v>
                </c:pt>
                <c:pt idx="19362" formatCode="#,##0.0">
                  <c:v>9006.2855319120099</c:v>
                </c:pt>
                <c:pt idx="19363" formatCode="#,##0.0">
                  <c:v>11333.578832832</c:v>
                </c:pt>
                <c:pt idx="19364" formatCode="#,##0.0">
                  <c:v>13259.4456497396</c:v>
                </c:pt>
                <c:pt idx="19365" formatCode="#,##0.0">
                  <c:v>9600.8967711902005</c:v>
                </c:pt>
                <c:pt idx="19366" formatCode="#,##0.0">
                  <c:v>14085.294327527101</c:v>
                </c:pt>
                <c:pt idx="19367" formatCode="#,##0.0">
                  <c:v>10343.260612714999</c:v>
                </c:pt>
                <c:pt idx="19368" formatCode="#,##0.0">
                  <c:v>12941.2746837785</c:v>
                </c:pt>
                <c:pt idx="19369" formatCode="#,##0.0">
                  <c:v>10932.0504704468</c:v>
                </c:pt>
                <c:pt idx="19370" formatCode="#,##0.0">
                  <c:v>12568.727449425</c:v>
                </c:pt>
                <c:pt idx="19371" formatCode="#,##0.0">
                  <c:v>8995.9268337498306</c:v>
                </c:pt>
                <c:pt idx="19372" formatCode="#,##0.0">
                  <c:v>13553.3904348501</c:v>
                </c:pt>
                <c:pt idx="19373" formatCode="#,##0.0">
                  <c:v>10477.946447983701</c:v>
                </c:pt>
                <c:pt idx="19374" formatCode="#,##0.0">
                  <c:v>13637.994743519301</c:v>
                </c:pt>
                <c:pt idx="19375" formatCode="#,##0.0">
                  <c:v>9451.9386577087207</c:v>
                </c:pt>
                <c:pt idx="19376" formatCode="#,##0.0">
                  <c:v>12993.3374982598</c:v>
                </c:pt>
                <c:pt idx="19377" formatCode="#,##0.0">
                  <c:v>11936.599158777301</c:v>
                </c:pt>
                <c:pt idx="19378" formatCode="#,##0.0">
                  <c:v>13759.5002096466</c:v>
                </c:pt>
                <c:pt idx="19379" formatCode="#,##0.0">
                  <c:v>12961.5481224902</c:v>
                </c:pt>
                <c:pt idx="19380" formatCode="#,##0.0">
                  <c:v>9208.2898512558404</c:v>
                </c:pt>
                <c:pt idx="19381" formatCode="#,##0.0">
                  <c:v>9158.97127213985</c:v>
                </c:pt>
                <c:pt idx="19382" formatCode="#,##0.0">
                  <c:v>12789.8770539942</c:v>
                </c:pt>
                <c:pt idx="19383" formatCode="#,##0.0">
                  <c:v>11794.711464079401</c:v>
                </c:pt>
                <c:pt idx="19384" formatCode="#,##0.0">
                  <c:v>10289.358050610699</c:v>
                </c:pt>
                <c:pt idx="19385" formatCode="#,##0.0">
                  <c:v>13903.7522223083</c:v>
                </c:pt>
                <c:pt idx="19386" formatCode="#,##0.0">
                  <c:v>11034.3148186122</c:v>
                </c:pt>
                <c:pt idx="19387" formatCode="#,##0.0">
                  <c:v>9211.2131797895508</c:v>
                </c:pt>
                <c:pt idx="19388" formatCode="#,##0.0">
                  <c:v>10882.5598027704</c:v>
                </c:pt>
                <c:pt idx="19389" formatCode="#,##0.0">
                  <c:v>12495.619321104299</c:v>
                </c:pt>
                <c:pt idx="19390" formatCode="#,##0.0">
                  <c:v>13391.6018147614</c:v>
                </c:pt>
                <c:pt idx="19391" formatCode="#,##0.0">
                  <c:v>13274.0927700989</c:v>
                </c:pt>
                <c:pt idx="19392" formatCode="#,##0.0">
                  <c:v>9010.7173298683701</c:v>
                </c:pt>
                <c:pt idx="19393" formatCode="#,##0.0">
                  <c:v>14376.630909301</c:v>
                </c:pt>
                <c:pt idx="19394" formatCode="#,##0.0">
                  <c:v>15395.7288843776</c:v>
                </c:pt>
                <c:pt idx="19395" formatCode="#,##0.0">
                  <c:v>12431.758080707799</c:v>
                </c:pt>
                <c:pt idx="19396" formatCode="#,##0.0">
                  <c:v>13280.1367925252</c:v>
                </c:pt>
                <c:pt idx="19397" formatCode="#,##0.0">
                  <c:v>10685.703705354599</c:v>
                </c:pt>
                <c:pt idx="19398" formatCode="#,##0.0">
                  <c:v>11165.7802798025</c:v>
                </c:pt>
                <c:pt idx="19399" formatCode="#,##0.0">
                  <c:v>10764.806693545001</c:v>
                </c:pt>
                <c:pt idx="19400" formatCode="#,##0.0">
                  <c:v>10095.157457948701</c:v>
                </c:pt>
                <c:pt idx="19401" formatCode="#,##0.0">
                  <c:v>16483.266454490298</c:v>
                </c:pt>
                <c:pt idx="19402" formatCode="#,##0.0">
                  <c:v>10302.377865893601</c:v>
                </c:pt>
                <c:pt idx="19403" formatCode="#,##0.0">
                  <c:v>9188.9381131485407</c:v>
                </c:pt>
                <c:pt idx="19404" formatCode="#,##0.0">
                  <c:v>9605.4464552842401</c:v>
                </c:pt>
                <c:pt idx="19405" formatCode="#,##0.0">
                  <c:v>9439.9739107921105</c:v>
                </c:pt>
                <c:pt idx="19406" formatCode="#,##0.0">
                  <c:v>9045.8390305858393</c:v>
                </c:pt>
                <c:pt idx="19407" formatCode="#,##0.0">
                  <c:v>14734.9289197167</c:v>
                </c:pt>
                <c:pt idx="19408" formatCode="#,##0.0">
                  <c:v>11561.658150499699</c:v>
                </c:pt>
                <c:pt idx="19409" formatCode="#,##0.0">
                  <c:v>14526.278972681601</c:v>
                </c:pt>
                <c:pt idx="19410" formatCode="#,##0.0">
                  <c:v>15193.4733517321</c:v>
                </c:pt>
                <c:pt idx="19411" formatCode="#,##0.0">
                  <c:v>12042.027658122601</c:v>
                </c:pt>
                <c:pt idx="19412" formatCode="#,##0.0">
                  <c:v>10970.2011098738</c:v>
                </c:pt>
                <c:pt idx="19413" formatCode="#,##0.0">
                  <c:v>9652.0593337415194</c:v>
                </c:pt>
                <c:pt idx="19414" formatCode="#,##0.0">
                  <c:v>15014.948435163</c:v>
                </c:pt>
                <c:pt idx="19415" formatCode="#,##0.0">
                  <c:v>10641.889242159999</c:v>
                </c:pt>
                <c:pt idx="19416" formatCode="#,##0.0">
                  <c:v>10489.938728171301</c:v>
                </c:pt>
                <c:pt idx="19417" formatCode="#,##0.0">
                  <c:v>17398.852371145898</c:v>
                </c:pt>
                <c:pt idx="19418" formatCode="#,##0.0">
                  <c:v>13755.718742208801</c:v>
                </c:pt>
                <c:pt idx="19419" formatCode="#,##0.0">
                  <c:v>8908.0957689848401</c:v>
                </c:pt>
                <c:pt idx="19420" formatCode="#,##0.0">
                  <c:v>12838.888576429101</c:v>
                </c:pt>
                <c:pt idx="19421" formatCode="#,##0.0">
                  <c:v>10588.0883937084</c:v>
                </c:pt>
                <c:pt idx="19422" formatCode="#,##0.0">
                  <c:v>12360.55840089</c:v>
                </c:pt>
                <c:pt idx="19423" formatCode="#,##0.0">
                  <c:v>9565.6889056651398</c:v>
                </c:pt>
                <c:pt idx="19424" formatCode="#,##0.0">
                  <c:v>13445.687278748799</c:v>
                </c:pt>
                <c:pt idx="19425" formatCode="#,##0.0">
                  <c:v>16145.691606932</c:v>
                </c:pt>
                <c:pt idx="19426" formatCode="#,##0.0">
                  <c:v>10007.986751095101</c:v>
                </c:pt>
                <c:pt idx="19427" formatCode="#,##0.0">
                  <c:v>10011.4516109019</c:v>
                </c:pt>
                <c:pt idx="19428" formatCode="#,##0.0">
                  <c:v>10349.8543093274</c:v>
                </c:pt>
                <c:pt idx="19429" formatCode="#,##0.0">
                  <c:v>10092.4745968066</c:v>
                </c:pt>
                <c:pt idx="19430" formatCode="#,##0.0">
                  <c:v>9613.6931895832695</c:v>
                </c:pt>
                <c:pt idx="19431" formatCode="#,##0.0">
                  <c:v>10918.6698838266</c:v>
                </c:pt>
                <c:pt idx="19432" formatCode="#,##0.0">
                  <c:v>10918.514557349899</c:v>
                </c:pt>
                <c:pt idx="19433" formatCode="#,##0.0">
                  <c:v>20644.712470345599</c:v>
                </c:pt>
                <c:pt idx="19434" formatCode="#,##0.0">
                  <c:v>12529.1847189861</c:v>
                </c:pt>
                <c:pt idx="19435" formatCode="#,##0.0">
                  <c:v>15200.221562532301</c:v>
                </c:pt>
                <c:pt idx="19436" formatCode="#,##0.0">
                  <c:v>10505.4308868768</c:v>
                </c:pt>
                <c:pt idx="19437" formatCode="#,##0.0">
                  <c:v>16473.984134676699</c:v>
                </c:pt>
                <c:pt idx="19438" formatCode="#,##0.0">
                  <c:v>9355.9936259982896</c:v>
                </c:pt>
                <c:pt idx="19439" formatCode="#,##0.0">
                  <c:v>9767.9945939743502</c:v>
                </c:pt>
                <c:pt idx="19440" formatCode="#,##0.0">
                  <c:v>14213.8022137099</c:v>
                </c:pt>
                <c:pt idx="19441" formatCode="#,##0.0">
                  <c:v>8832.8704570154296</c:v>
                </c:pt>
                <c:pt idx="19442" formatCode="#,##0.0">
                  <c:v>13254.707464499301</c:v>
                </c:pt>
                <c:pt idx="19443" formatCode="#,##0.0">
                  <c:v>9617.2317305826891</c:v>
                </c:pt>
                <c:pt idx="19444" formatCode="#,##0.0">
                  <c:v>9529.1722087115504</c:v>
                </c:pt>
                <c:pt idx="19445" formatCode="#,##0.0">
                  <c:v>10857.106842192101</c:v>
                </c:pt>
                <c:pt idx="19446" formatCode="#,##0.0">
                  <c:v>9147.4106704883998</c:v>
                </c:pt>
                <c:pt idx="19447" formatCode="#,##0.0">
                  <c:v>13388.095527456</c:v>
                </c:pt>
                <c:pt idx="19448" formatCode="#,##0.0">
                  <c:v>12378.839951911699</c:v>
                </c:pt>
                <c:pt idx="19449" formatCode="#,##0.0">
                  <c:v>14134.6475636166</c:v>
                </c:pt>
                <c:pt idx="19450" formatCode="#,##0.0">
                  <c:v>9312.8460634360908</c:v>
                </c:pt>
                <c:pt idx="19451" formatCode="#,##0.0">
                  <c:v>10442.967214075201</c:v>
                </c:pt>
                <c:pt idx="19452" formatCode="#,##0.0">
                  <c:v>13614.3079742391</c:v>
                </c:pt>
                <c:pt idx="19453" formatCode="#,##0.0">
                  <c:v>8792.5379174004993</c:v>
                </c:pt>
                <c:pt idx="19454" formatCode="#,##0.0">
                  <c:v>11878.6905956881</c:v>
                </c:pt>
                <c:pt idx="19455" formatCode="#,##0.0">
                  <c:v>11125.020909279599</c:v>
                </c:pt>
                <c:pt idx="19456" formatCode="#,##0.0">
                  <c:v>10891.084318421799</c:v>
                </c:pt>
                <c:pt idx="19457" formatCode="#,##0.0">
                  <c:v>9913.8599715799792</c:v>
                </c:pt>
                <c:pt idx="19458" formatCode="#,##0.0">
                  <c:v>8914.2214421912595</c:v>
                </c:pt>
                <c:pt idx="19459" formatCode="#,##0.0">
                  <c:v>9479.4288022406108</c:v>
                </c:pt>
                <c:pt idx="19460" formatCode="#,##0.0">
                  <c:v>10993.987412672899</c:v>
                </c:pt>
                <c:pt idx="19461" formatCode="#,##0.0">
                  <c:v>15964.644712956</c:v>
                </c:pt>
                <c:pt idx="19462" formatCode="#,##0.0">
                  <c:v>12905.8003882873</c:v>
                </c:pt>
                <c:pt idx="19463" formatCode="#,##0.0">
                  <c:v>9089.1814126710397</c:v>
                </c:pt>
                <c:pt idx="19464" formatCode="#,##0.0">
                  <c:v>11690.091788777299</c:v>
                </c:pt>
                <c:pt idx="19465" formatCode="#,##0.0">
                  <c:v>10745.0508899789</c:v>
                </c:pt>
                <c:pt idx="19466" formatCode="#,##0.0">
                  <c:v>11663.1273196116</c:v>
                </c:pt>
                <c:pt idx="19467" formatCode="#,##0.0">
                  <c:v>10161.0271221973</c:v>
                </c:pt>
                <c:pt idx="19468" formatCode="#,##0.0">
                  <c:v>9406.3094984865893</c:v>
                </c:pt>
                <c:pt idx="19469" formatCode="#,##0.0">
                  <c:v>9352.7397491538704</c:v>
                </c:pt>
                <c:pt idx="19470" formatCode="#,##0.0">
                  <c:v>17875.562923474499</c:v>
                </c:pt>
                <c:pt idx="19471" formatCode="#,##0.0">
                  <c:v>14902.259120979899</c:v>
                </c:pt>
                <c:pt idx="19472" formatCode="#,##0.0">
                  <c:v>13242.0577229354</c:v>
                </c:pt>
                <c:pt idx="19473" formatCode="#,##0.0">
                  <c:v>12712.4674598529</c:v>
                </c:pt>
                <c:pt idx="19474" formatCode="#,##0.0">
                  <c:v>13794.1881913252</c:v>
                </c:pt>
                <c:pt idx="19475" formatCode="#,##0.0">
                  <c:v>11084.437783342701</c:v>
                </c:pt>
                <c:pt idx="19476" formatCode="#,##0.0">
                  <c:v>10049.3028208301</c:v>
                </c:pt>
                <c:pt idx="19477" formatCode="#,##0.0">
                  <c:v>16073.1403547801</c:v>
                </c:pt>
                <c:pt idx="19478" formatCode="#,##0.0">
                  <c:v>9195.9954764954</c:v>
                </c:pt>
                <c:pt idx="19479" formatCode="#,##0.0">
                  <c:v>11559.9283128025</c:v>
                </c:pt>
                <c:pt idx="19480" formatCode="#,##0.0">
                  <c:v>13517.750298417801</c:v>
                </c:pt>
                <c:pt idx="19481" formatCode="#,##0.0">
                  <c:v>13765.715936037101</c:v>
                </c:pt>
                <c:pt idx="19482" formatCode="#,##0.0">
                  <c:v>13841.183709818901</c:v>
                </c:pt>
                <c:pt idx="19483" formatCode="#,##0.0">
                  <c:v>9005.0231911398405</c:v>
                </c:pt>
                <c:pt idx="19484" formatCode="#,##0.0">
                  <c:v>9933.9053671581696</c:v>
                </c:pt>
                <c:pt idx="19485" formatCode="#,##0.0">
                  <c:v>9624.4912230059599</c:v>
                </c:pt>
                <c:pt idx="19486" formatCode="#,##0.0">
                  <c:v>14610.6396856299</c:v>
                </c:pt>
                <c:pt idx="19487" formatCode="#,##0.0">
                  <c:v>9258.7214521625392</c:v>
                </c:pt>
                <c:pt idx="19488" formatCode="#,##0.0">
                  <c:v>9209.0623889305898</c:v>
                </c:pt>
                <c:pt idx="19489" formatCode="#,##0.0">
                  <c:v>11441.9615522561</c:v>
                </c:pt>
                <c:pt idx="19490" formatCode="#,##0.0">
                  <c:v>18008.609155951799</c:v>
                </c:pt>
                <c:pt idx="19491" formatCode="#,##0.0">
                  <c:v>10764.393647454201</c:v>
                </c:pt>
                <c:pt idx="19492" formatCode="#,##0.0">
                  <c:v>10609.1595516859</c:v>
                </c:pt>
                <c:pt idx="19493" formatCode="#,##0.0">
                  <c:v>9022.0754154268507</c:v>
                </c:pt>
                <c:pt idx="19494" formatCode="#,##0.0">
                  <c:v>12045.155660934999</c:v>
                </c:pt>
                <c:pt idx="19495" formatCode="#,##0.0">
                  <c:v>15971.8574207822</c:v>
                </c:pt>
                <c:pt idx="19496" formatCode="#,##0.0">
                  <c:v>13964.6249343453</c:v>
                </c:pt>
                <c:pt idx="19497" formatCode="#,##0.0">
                  <c:v>15542.1018098195</c:v>
                </c:pt>
                <c:pt idx="19498" formatCode="#,##0.0">
                  <c:v>10661.7021624313</c:v>
                </c:pt>
                <c:pt idx="19499" formatCode="#,##0.0">
                  <c:v>8959.8826902875699</c:v>
                </c:pt>
                <c:pt idx="19500" formatCode="#,##0.0">
                  <c:v>12659.359536796799</c:v>
                </c:pt>
                <c:pt idx="19501" formatCode="#,##0.0">
                  <c:v>9376.8046825104702</c:v>
                </c:pt>
                <c:pt idx="19502" formatCode="#,##0.0">
                  <c:v>9499.5978241613593</c:v>
                </c:pt>
                <c:pt idx="19503" formatCode="#,##0.0">
                  <c:v>9367.9994321131508</c:v>
                </c:pt>
                <c:pt idx="19504" formatCode="#,##0.0">
                  <c:v>10213.9566066354</c:v>
                </c:pt>
                <c:pt idx="19505" formatCode="#,##0.0">
                  <c:v>10698.9591195963</c:v>
                </c:pt>
                <c:pt idx="19506" formatCode="#,##0.0">
                  <c:v>11114.112586716299</c:v>
                </c:pt>
                <c:pt idx="19507" formatCode="#,##0.0">
                  <c:v>9854.9626872705303</c:v>
                </c:pt>
                <c:pt idx="19508" formatCode="#,##0.0">
                  <c:v>14506.5352911298</c:v>
                </c:pt>
                <c:pt idx="19509" formatCode="#,##0.0">
                  <c:v>16529.6856764367</c:v>
                </c:pt>
                <c:pt idx="19510" formatCode="#,##0.0">
                  <c:v>14429.340224396999</c:v>
                </c:pt>
                <c:pt idx="19511" formatCode="#,##0.0">
                  <c:v>14526.8545930009</c:v>
                </c:pt>
                <c:pt idx="19512" formatCode="#,##0.0">
                  <c:v>9959.8488536142795</c:v>
                </c:pt>
                <c:pt idx="19513" formatCode="#,##0.0">
                  <c:v>8854.70196668688</c:v>
                </c:pt>
                <c:pt idx="19514" formatCode="#,##0.0">
                  <c:v>9698.8879530572103</c:v>
                </c:pt>
                <c:pt idx="19515" formatCode="#,##0.0">
                  <c:v>9129.6881997042692</c:v>
                </c:pt>
                <c:pt idx="19516" formatCode="#,##0.0">
                  <c:v>12662.230933594999</c:v>
                </c:pt>
                <c:pt idx="19517" formatCode="#,##0.0">
                  <c:v>13123.167901696001</c:v>
                </c:pt>
                <c:pt idx="19518" formatCode="#,##0.0">
                  <c:v>9480.9427749013903</c:v>
                </c:pt>
                <c:pt idx="19519" formatCode="#,##0.0">
                  <c:v>9011.0685443643797</c:v>
                </c:pt>
                <c:pt idx="19520" formatCode="#,##0.0">
                  <c:v>10607.5427711009</c:v>
                </c:pt>
                <c:pt idx="19521" formatCode="#,##0.0">
                  <c:v>8914.6171631043999</c:v>
                </c:pt>
                <c:pt idx="19522" formatCode="#,##0.0">
                  <c:v>15133.467709839701</c:v>
                </c:pt>
                <c:pt idx="19523" formatCode="#,##0.0">
                  <c:v>10499.0483479264</c:v>
                </c:pt>
                <c:pt idx="19524" formatCode="#,##0.0">
                  <c:v>17845.017951546801</c:v>
                </c:pt>
                <c:pt idx="19525" formatCode="#,##0.0">
                  <c:v>14846.7357975177</c:v>
                </c:pt>
                <c:pt idx="19526" formatCode="#,##0.0">
                  <c:v>9888.3522927120393</c:v>
                </c:pt>
                <c:pt idx="19527" formatCode="#,##0.0">
                  <c:v>10570.566840900499</c:v>
                </c:pt>
                <c:pt idx="19528" formatCode="#,##0.0">
                  <c:v>10753.6820503053</c:v>
                </c:pt>
                <c:pt idx="19529" formatCode="#,##0.0">
                  <c:v>8864.6599761057805</c:v>
                </c:pt>
                <c:pt idx="19530" formatCode="#,##0.0">
                  <c:v>17203.211835132399</c:v>
                </c:pt>
                <c:pt idx="19531" formatCode="#,##0.0">
                  <c:v>11306.025247805301</c:v>
                </c:pt>
                <c:pt idx="19532" formatCode="#,##0.0">
                  <c:v>11329.1655603176</c:v>
                </c:pt>
                <c:pt idx="19533" formatCode="#,##0.0">
                  <c:v>13343.013598715101</c:v>
                </c:pt>
                <c:pt idx="19534" formatCode="#,##0.0">
                  <c:v>8806.9026488057807</c:v>
                </c:pt>
                <c:pt idx="19535" formatCode="#,##0.0">
                  <c:v>11723.445744316299</c:v>
                </c:pt>
                <c:pt idx="19536" formatCode="#,##0.0">
                  <c:v>12090.078374017299</c:v>
                </c:pt>
                <c:pt idx="19537" formatCode="#,##0.0">
                  <c:v>9467.9649787706494</c:v>
                </c:pt>
                <c:pt idx="19538" formatCode="#,##0.0">
                  <c:v>15422.8942636762</c:v>
                </c:pt>
                <c:pt idx="19539" formatCode="#,##0.0">
                  <c:v>10938.1484731665</c:v>
                </c:pt>
                <c:pt idx="19540" formatCode="#,##0.0">
                  <c:v>9225.2656335313004</c:v>
                </c:pt>
                <c:pt idx="19541" formatCode="#,##0.0">
                  <c:v>15169.4400909709</c:v>
                </c:pt>
                <c:pt idx="19542" formatCode="#,##0.0">
                  <c:v>14881.1786677816</c:v>
                </c:pt>
                <c:pt idx="19543" formatCode="#,##0.0">
                  <c:v>9504.5389409681593</c:v>
                </c:pt>
                <c:pt idx="19544" formatCode="#,##0.0">
                  <c:v>15755.0161528934</c:v>
                </c:pt>
                <c:pt idx="19545" formatCode="#,##0.0">
                  <c:v>13632.1999447978</c:v>
                </c:pt>
                <c:pt idx="19546" formatCode="#,##0.0">
                  <c:v>13423.3221066715</c:v>
                </c:pt>
                <c:pt idx="19547" formatCode="#,##0.0">
                  <c:v>20441.324752040699</c:v>
                </c:pt>
                <c:pt idx="19548" formatCode="#,##0.0">
                  <c:v>13574.195351442901</c:v>
                </c:pt>
                <c:pt idx="19549" formatCode="#,##0.0">
                  <c:v>9820.60635710733</c:v>
                </c:pt>
                <c:pt idx="19550" formatCode="#,##0.0">
                  <c:v>12283.638310038299</c:v>
                </c:pt>
                <c:pt idx="19551" formatCode="#,##0.0">
                  <c:v>20562.311253964301</c:v>
                </c:pt>
                <c:pt idx="19552" formatCode="#,##0.0">
                  <c:v>10042.248894798</c:v>
                </c:pt>
                <c:pt idx="19553" formatCode="#,##0.0">
                  <c:v>13372.3759230619</c:v>
                </c:pt>
                <c:pt idx="19554" formatCode="#,##0.0">
                  <c:v>10355.833846650199</c:v>
                </c:pt>
                <c:pt idx="19555" formatCode="#,##0.0">
                  <c:v>9008.80701149989</c:v>
                </c:pt>
                <c:pt idx="19556" formatCode="#,##0.0">
                  <c:v>9150.3007175907806</c:v>
                </c:pt>
                <c:pt idx="19557" formatCode="#,##0.0">
                  <c:v>14077.5405472281</c:v>
                </c:pt>
                <c:pt idx="19558" formatCode="#,##0.0">
                  <c:v>21437.8823581627</c:v>
                </c:pt>
                <c:pt idx="19559" formatCode="#,##0.0">
                  <c:v>11428.7483950408</c:v>
                </c:pt>
                <c:pt idx="19560" formatCode="#,##0.0">
                  <c:v>8948.5748265806706</c:v>
                </c:pt>
                <c:pt idx="19561" formatCode="#,##0.0">
                  <c:v>9595.21725530615</c:v>
                </c:pt>
                <c:pt idx="19562" formatCode="#,##0.0">
                  <c:v>15548.093372237299</c:v>
                </c:pt>
                <c:pt idx="19563" formatCode="#,##0.0">
                  <c:v>9239.7831544433393</c:v>
                </c:pt>
                <c:pt idx="19564" formatCode="#,##0.0">
                  <c:v>9689.0590176150799</c:v>
                </c:pt>
                <c:pt idx="19565" formatCode="#,##0.0">
                  <c:v>12748.607964918099</c:v>
                </c:pt>
                <c:pt idx="19566" formatCode="#,##0.0">
                  <c:v>8894.9027956914106</c:v>
                </c:pt>
                <c:pt idx="19567" formatCode="#,##0.0">
                  <c:v>9716.8952783573495</c:v>
                </c:pt>
                <c:pt idx="19568" formatCode="#,##0.0">
                  <c:v>9136.7601031600698</c:v>
                </c:pt>
                <c:pt idx="19569" formatCode="#,##0.0">
                  <c:v>10410.0264079967</c:v>
                </c:pt>
                <c:pt idx="19570" formatCode="#,##0.0">
                  <c:v>14447.2830765747</c:v>
                </c:pt>
                <c:pt idx="19571" formatCode="#,##0.0">
                  <c:v>20841.901641758101</c:v>
                </c:pt>
                <c:pt idx="19572" formatCode="#,##0.0">
                  <c:v>12216.176163619801</c:v>
                </c:pt>
                <c:pt idx="19573" formatCode="#,##0.0">
                  <c:v>11806.4462391385</c:v>
                </c:pt>
                <c:pt idx="19574" formatCode="#,##0.0">
                  <c:v>17550.2267466497</c:v>
                </c:pt>
                <c:pt idx="19575" formatCode="#,##0.0">
                  <c:v>12505.524305184201</c:v>
                </c:pt>
                <c:pt idx="19576" formatCode="#,##0.0">
                  <c:v>16830.8704290797</c:v>
                </c:pt>
                <c:pt idx="19577" formatCode="#,##0.0">
                  <c:v>16319.609375162499</c:v>
                </c:pt>
                <c:pt idx="19578" formatCode="#,##0.0">
                  <c:v>28614.2820630922</c:v>
                </c:pt>
                <c:pt idx="19579" formatCode="#,##0.0">
                  <c:v>14424.2718028125</c:v>
                </c:pt>
                <c:pt idx="19580" formatCode="#,##0.0">
                  <c:v>14261.2086957543</c:v>
                </c:pt>
                <c:pt idx="19581" formatCode="#,##0.0">
                  <c:v>17515.9330938122</c:v>
                </c:pt>
                <c:pt idx="19582" formatCode="#,##0.0">
                  <c:v>10694.9745870678</c:v>
                </c:pt>
                <c:pt idx="19583" formatCode="#,##0.0">
                  <c:v>14093.8259407724</c:v>
                </c:pt>
                <c:pt idx="19584" formatCode="#,##0.0">
                  <c:v>9326.4897659096296</c:v>
                </c:pt>
                <c:pt idx="19585" formatCode="#,##0.0">
                  <c:v>17290.770462180801</c:v>
                </c:pt>
                <c:pt idx="19586" formatCode="#,##0.0">
                  <c:v>16253.3728653177</c:v>
                </c:pt>
                <c:pt idx="19587" formatCode="#,##0.0">
                  <c:v>9604.1985167723906</c:v>
                </c:pt>
                <c:pt idx="19588" formatCode="#,##0.0">
                  <c:v>9535.4709333784995</c:v>
                </c:pt>
                <c:pt idx="19589" formatCode="#,##0.0">
                  <c:v>11104.2216224523</c:v>
                </c:pt>
                <c:pt idx="19590" formatCode="#,##0.0">
                  <c:v>13976.938668061901</c:v>
                </c:pt>
                <c:pt idx="19591" formatCode="#,##0.0">
                  <c:v>9680.7520029853604</c:v>
                </c:pt>
                <c:pt idx="19592" formatCode="#,##0.0">
                  <c:v>9461.2330702865402</c:v>
                </c:pt>
                <c:pt idx="19593" formatCode="#,##0.0">
                  <c:v>10833.0368440657</c:v>
                </c:pt>
                <c:pt idx="19594" formatCode="#,##0.0">
                  <c:v>13772.2773328885</c:v>
                </c:pt>
                <c:pt idx="19595" formatCode="#,##0.0">
                  <c:v>10013.900867824799</c:v>
                </c:pt>
                <c:pt idx="19596" formatCode="#,##0.0">
                  <c:v>10150.8931197806</c:v>
                </c:pt>
                <c:pt idx="19597" formatCode="#,##0.0">
                  <c:v>11317.1188622807</c:v>
                </c:pt>
                <c:pt idx="19598" formatCode="#,##0.0">
                  <c:v>10155.870493385</c:v>
                </c:pt>
                <c:pt idx="19599" formatCode="#,##0.0">
                  <c:v>9906.3181328820392</c:v>
                </c:pt>
                <c:pt idx="19600" formatCode="#,##0.0">
                  <c:v>15402.708410716899</c:v>
                </c:pt>
                <c:pt idx="19601" formatCode="#,##0.0">
                  <c:v>9759.4227305661807</c:v>
                </c:pt>
                <c:pt idx="19602" formatCode="#,##0.0">
                  <c:v>9894.9402368347692</c:v>
                </c:pt>
                <c:pt idx="19603" formatCode="#,##0.0">
                  <c:v>10057.905050413599</c:v>
                </c:pt>
                <c:pt idx="19604" formatCode="#,##0.0">
                  <c:v>17837.8231156406</c:v>
                </c:pt>
                <c:pt idx="19605" formatCode="#,##0.0">
                  <c:v>11221.618721738399</c:v>
                </c:pt>
                <c:pt idx="19606" formatCode="#,##0.0">
                  <c:v>13016.430220727299</c:v>
                </c:pt>
                <c:pt idx="19607" formatCode="#,##0.0">
                  <c:v>11448.4023187292</c:v>
                </c:pt>
                <c:pt idx="19608" formatCode="#,##0.0">
                  <c:v>9336.3825030849803</c:v>
                </c:pt>
                <c:pt idx="19609" formatCode="#,##0.0">
                  <c:v>18430.956634165101</c:v>
                </c:pt>
                <c:pt idx="19610" formatCode="#,##0.0">
                  <c:v>16049.221676694</c:v>
                </c:pt>
                <c:pt idx="19611" formatCode="#,##0.0">
                  <c:v>10104.613436108</c:v>
                </c:pt>
                <c:pt idx="19612" formatCode="#,##0.0">
                  <c:v>10983.7419678469</c:v>
                </c:pt>
                <c:pt idx="19613" formatCode="#,##0.0">
                  <c:v>15420.5390631145</c:v>
                </c:pt>
                <c:pt idx="19614" formatCode="#,##0.0">
                  <c:v>14609.615148986801</c:v>
                </c:pt>
                <c:pt idx="19615" formatCode="#,##0.0">
                  <c:v>12958.2236832255</c:v>
                </c:pt>
                <c:pt idx="19616" formatCode="#,##0.0">
                  <c:v>9660.6001564463004</c:v>
                </c:pt>
                <c:pt idx="19617" formatCode="#,##0.0">
                  <c:v>9852.4252820497004</c:v>
                </c:pt>
                <c:pt idx="19618" formatCode="#,##0.0">
                  <c:v>12923.953848159699</c:v>
                </c:pt>
                <c:pt idx="19619" formatCode="#,##0.0">
                  <c:v>10234.551879505399</c:v>
                </c:pt>
                <c:pt idx="19620" formatCode="#,##0.0">
                  <c:v>14936.597872594501</c:v>
                </c:pt>
                <c:pt idx="19621" formatCode="#,##0.0">
                  <c:v>12859.887105830099</c:v>
                </c:pt>
                <c:pt idx="19622" formatCode="#,##0.0">
                  <c:v>11115.5731876748</c:v>
                </c:pt>
                <c:pt idx="19623" formatCode="#,##0.0">
                  <c:v>10503.4742419133</c:v>
                </c:pt>
                <c:pt idx="19624" formatCode="#,##0.0">
                  <c:v>10794.1516604675</c:v>
                </c:pt>
                <c:pt idx="19625" formatCode="#,##0.0">
                  <c:v>10137.5317096115</c:v>
                </c:pt>
                <c:pt idx="19626" formatCode="#,##0.0">
                  <c:v>9855.6578248589594</c:v>
                </c:pt>
                <c:pt idx="19627" formatCode="#,##0.0">
                  <c:v>13326.320203436901</c:v>
                </c:pt>
                <c:pt idx="19628" formatCode="#,##0.0">
                  <c:v>8905.3472809188697</c:v>
                </c:pt>
                <c:pt idx="19629" formatCode="#,##0.0">
                  <c:v>10191.654625635199</c:v>
                </c:pt>
                <c:pt idx="19630" formatCode="#,##0.0">
                  <c:v>13651.352942919901</c:v>
                </c:pt>
                <c:pt idx="19631" formatCode="#,##0.0">
                  <c:v>9479.6752368067791</c:v>
                </c:pt>
                <c:pt idx="19632" formatCode="#,##0.0">
                  <c:v>10381.352628565701</c:v>
                </c:pt>
                <c:pt idx="19633" formatCode="#,##0.0">
                  <c:v>10943.9015482536</c:v>
                </c:pt>
                <c:pt idx="19634" formatCode="#,##0.0">
                  <c:v>10589.889070888001</c:v>
                </c:pt>
                <c:pt idx="19635" formatCode="#,##0.0">
                  <c:v>14830.447089634299</c:v>
                </c:pt>
                <c:pt idx="19636" formatCode="#,##0.0">
                  <c:v>11280.9721931601</c:v>
                </c:pt>
                <c:pt idx="19637" formatCode="#,##0.0">
                  <c:v>18994.701704469499</c:v>
                </c:pt>
                <c:pt idx="19638" formatCode="#,##0.0">
                  <c:v>8835.6426987656905</c:v>
                </c:pt>
                <c:pt idx="19639" formatCode="#,##0.0">
                  <c:v>9739.3890816509193</c:v>
                </c:pt>
                <c:pt idx="19640" formatCode="#,##0.0">
                  <c:v>10501.101601778</c:v>
                </c:pt>
                <c:pt idx="19641" formatCode="#,##0.0">
                  <c:v>9700.8836643500508</c:v>
                </c:pt>
                <c:pt idx="19642" formatCode="#,##0.0">
                  <c:v>10846.2234061251</c:v>
                </c:pt>
                <c:pt idx="19643" formatCode="#,##0.0">
                  <c:v>11317.391513741301</c:v>
                </c:pt>
                <c:pt idx="19644" formatCode="#,##0.0">
                  <c:v>9236.5173347716609</c:v>
                </c:pt>
                <c:pt idx="19645" formatCode="#,##0.0">
                  <c:v>9137.7421158941906</c:v>
                </c:pt>
                <c:pt idx="19646" formatCode="#,##0.0">
                  <c:v>9431.3746309931703</c:v>
                </c:pt>
                <c:pt idx="19647" formatCode="#,##0.0">
                  <c:v>14674.9137342509</c:v>
                </c:pt>
                <c:pt idx="19648" formatCode="#,##0.0">
                  <c:v>10047.4525884956</c:v>
                </c:pt>
                <c:pt idx="19649" formatCode="#,##0.0">
                  <c:v>10876.7702073203</c:v>
                </c:pt>
                <c:pt idx="19650" formatCode="#,##0.0">
                  <c:v>9982.41381425076</c:v>
                </c:pt>
                <c:pt idx="19651" formatCode="#,##0.0">
                  <c:v>11191.9322463513</c:v>
                </c:pt>
                <c:pt idx="19652" formatCode="#,##0.0">
                  <c:v>9326.0564037939293</c:v>
                </c:pt>
                <c:pt idx="19653" formatCode="#,##0.0">
                  <c:v>12177.536055506</c:v>
                </c:pt>
                <c:pt idx="19654" formatCode="#,##0.0">
                  <c:v>11838.532575237199</c:v>
                </c:pt>
                <c:pt idx="19655" formatCode="#,##0.0">
                  <c:v>12396.105738189</c:v>
                </c:pt>
                <c:pt idx="19656" formatCode="#,##0.0">
                  <c:v>12341.318896389899</c:v>
                </c:pt>
                <c:pt idx="19657" formatCode="#,##0.0">
                  <c:v>11626.662288715401</c:v>
                </c:pt>
                <c:pt idx="19658" formatCode="#,##0.0">
                  <c:v>9512.5582956183207</c:v>
                </c:pt>
                <c:pt idx="19659" formatCode="#,##0.0">
                  <c:v>11395.6613273699</c:v>
                </c:pt>
                <c:pt idx="19660" formatCode="#,##0.0">
                  <c:v>11349.0543180369</c:v>
                </c:pt>
                <c:pt idx="19661" formatCode="#,##0.0">
                  <c:v>10006.882347339901</c:v>
                </c:pt>
                <c:pt idx="19662" formatCode="#,##0.0">
                  <c:v>11584.526852945201</c:v>
                </c:pt>
                <c:pt idx="19663" formatCode="#,##0.0">
                  <c:v>10570.5971935829</c:v>
                </c:pt>
                <c:pt idx="19664" formatCode="#,##0.0">
                  <c:v>9083.80110760756</c:v>
                </c:pt>
                <c:pt idx="19665" formatCode="#,##0.0">
                  <c:v>9636.3752297231204</c:v>
                </c:pt>
                <c:pt idx="19666" formatCode="#,##0.0">
                  <c:v>15209.7061867947</c:v>
                </c:pt>
                <c:pt idx="19667" formatCode="#,##0.0">
                  <c:v>11339.371470292101</c:v>
                </c:pt>
                <c:pt idx="19668" formatCode="#,##0.0">
                  <c:v>9227.8237451286604</c:v>
                </c:pt>
                <c:pt idx="19669" formatCode="#,##0.0">
                  <c:v>9621.5187488168103</c:v>
                </c:pt>
                <c:pt idx="19670" formatCode="#,##0.0">
                  <c:v>17948.171307623699</c:v>
                </c:pt>
                <c:pt idx="19671" formatCode="#,##0.0">
                  <c:v>10840.1542791385</c:v>
                </c:pt>
                <c:pt idx="19672" formatCode="#,##0.0">
                  <c:v>17671.655624843901</c:v>
                </c:pt>
                <c:pt idx="19673" formatCode="#,##0.0">
                  <c:v>9049.6176635498505</c:v>
                </c:pt>
                <c:pt idx="19674" formatCode="#,##0.0">
                  <c:v>9261.60062380202</c:v>
                </c:pt>
                <c:pt idx="19675" formatCode="#,##0.0">
                  <c:v>9486.2056449089396</c:v>
                </c:pt>
                <c:pt idx="19676" formatCode="#,##0.0">
                  <c:v>15181.6958842391</c:v>
                </c:pt>
                <c:pt idx="19677" formatCode="#,##0.0">
                  <c:v>9091.4653176725296</c:v>
                </c:pt>
                <c:pt idx="19678" formatCode="#,##0.0">
                  <c:v>15177.240423503299</c:v>
                </c:pt>
                <c:pt idx="19679" formatCode="#,##0.0">
                  <c:v>11331.7936262619</c:v>
                </c:pt>
                <c:pt idx="19680" formatCode="#,##0.0">
                  <c:v>10232.781177945</c:v>
                </c:pt>
                <c:pt idx="19681" formatCode="#,##0.0">
                  <c:v>8976.4764992347991</c:v>
                </c:pt>
                <c:pt idx="19682" formatCode="#,##0.0">
                  <c:v>21622.031201651698</c:v>
                </c:pt>
                <c:pt idx="19683" formatCode="#,##0.0">
                  <c:v>11629.255948186599</c:v>
                </c:pt>
                <c:pt idx="19684" formatCode="#,##0.0">
                  <c:v>10708.7642326725</c:v>
                </c:pt>
                <c:pt idx="19685" formatCode="#,##0.0">
                  <c:v>9256.7102005394408</c:v>
                </c:pt>
                <c:pt idx="19686" formatCode="#,##0.0">
                  <c:v>8938.1194283355508</c:v>
                </c:pt>
                <c:pt idx="19687" formatCode="#,##0.0">
                  <c:v>10635.014898469701</c:v>
                </c:pt>
                <c:pt idx="19688" formatCode="#,##0.0">
                  <c:v>11583.2612525564</c:v>
                </c:pt>
                <c:pt idx="19689" formatCode="#,##0.0">
                  <c:v>10208.4106817584</c:v>
                </c:pt>
                <c:pt idx="19690" formatCode="#,##0.0">
                  <c:v>15864.654031525901</c:v>
                </c:pt>
                <c:pt idx="19691" formatCode="#,##0.0">
                  <c:v>9392.8192559009003</c:v>
                </c:pt>
                <c:pt idx="19692" formatCode="#,##0.0">
                  <c:v>9540.4938467682296</c:v>
                </c:pt>
                <c:pt idx="19693" formatCode="#,##0.0">
                  <c:v>10357.3340669274</c:v>
                </c:pt>
                <c:pt idx="19694" formatCode="#,##0.0">
                  <c:v>12237.368083756701</c:v>
                </c:pt>
                <c:pt idx="19695" formatCode="#,##0.0">
                  <c:v>11184.4061559815</c:v>
                </c:pt>
                <c:pt idx="19696" formatCode="#,##0.0">
                  <c:v>9309.6561841847506</c:v>
                </c:pt>
                <c:pt idx="19697" formatCode="#,##0.0">
                  <c:v>11287.2134925997</c:v>
                </c:pt>
                <c:pt idx="19698" formatCode="#,##0.0">
                  <c:v>15770.245536783101</c:v>
                </c:pt>
                <c:pt idx="19699" formatCode="#,##0.0">
                  <c:v>9544.2054625828896</c:v>
                </c:pt>
                <c:pt idx="19700" formatCode="#,##0.0">
                  <c:v>8841.7189452778803</c:v>
                </c:pt>
                <c:pt idx="19701" formatCode="#,##0.0">
                  <c:v>16242.472319111001</c:v>
                </c:pt>
                <c:pt idx="19702" formatCode="#,##0.0">
                  <c:v>11606.9119374241</c:v>
                </c:pt>
                <c:pt idx="19703" formatCode="#,##0.0">
                  <c:v>17505.388454316399</c:v>
                </c:pt>
                <c:pt idx="19704" formatCode="#,##0.0">
                  <c:v>10195.3115356537</c:v>
                </c:pt>
                <c:pt idx="19705" formatCode="#,##0.0">
                  <c:v>10803.992999478</c:v>
                </c:pt>
                <c:pt idx="19706" formatCode="#,##0.0">
                  <c:v>21710.618275646499</c:v>
                </c:pt>
                <c:pt idx="19707" formatCode="#,##0.0">
                  <c:v>13656.240686445401</c:v>
                </c:pt>
                <c:pt idx="19708" formatCode="#,##0.0">
                  <c:v>11170.7952884358</c:v>
                </c:pt>
                <c:pt idx="19709" formatCode="#,##0.0">
                  <c:v>11111.671634926701</c:v>
                </c:pt>
                <c:pt idx="19710" formatCode="#,##0.0">
                  <c:v>9186.9550649785506</c:v>
                </c:pt>
                <c:pt idx="19711" formatCode="#,##0.0">
                  <c:v>11206.4780217317</c:v>
                </c:pt>
                <c:pt idx="19712" formatCode="#,##0.0">
                  <c:v>15184.838193449799</c:v>
                </c:pt>
                <c:pt idx="19713" formatCode="#,##0.0">
                  <c:v>16195.613363827501</c:v>
                </c:pt>
                <c:pt idx="19714" formatCode="#,##0.0">
                  <c:v>12662.713684739399</c:v>
                </c:pt>
                <c:pt idx="19715" formatCode="#,##0.0">
                  <c:v>9355.7311368004994</c:v>
                </c:pt>
                <c:pt idx="19716" formatCode="#,##0.0">
                  <c:v>9984.6860063825097</c:v>
                </c:pt>
                <c:pt idx="19717" formatCode="#,##0.0">
                  <c:v>10153.988451872599</c:v>
                </c:pt>
                <c:pt idx="19718" formatCode="#,##0.0">
                  <c:v>10508.18887683</c:v>
                </c:pt>
                <c:pt idx="19719" formatCode="#,##0.0">
                  <c:v>9671.9974618380093</c:v>
                </c:pt>
                <c:pt idx="19720" formatCode="#,##0.0">
                  <c:v>15853.798400588201</c:v>
                </c:pt>
                <c:pt idx="19721" formatCode="#,##0.0">
                  <c:v>14410.226878466299</c:v>
                </c:pt>
                <c:pt idx="19722" formatCode="#,##0.0">
                  <c:v>12675.990778028199</c:v>
                </c:pt>
                <c:pt idx="19723" formatCode="#,##0.0">
                  <c:v>14757.1666227101</c:v>
                </c:pt>
                <c:pt idx="19724" formatCode="#,##0.0">
                  <c:v>10116.250853703799</c:v>
                </c:pt>
                <c:pt idx="19725" formatCode="#,##0.0">
                  <c:v>15084.9167810772</c:v>
                </c:pt>
                <c:pt idx="19726" formatCode="#,##0.0">
                  <c:v>9387.32669301036</c:v>
                </c:pt>
                <c:pt idx="19727" formatCode="#,##0.0">
                  <c:v>14142.4276761571</c:v>
                </c:pt>
                <c:pt idx="19728" formatCode="#,##0.0">
                  <c:v>11157.606657333399</c:v>
                </c:pt>
                <c:pt idx="19729" formatCode="#,##0.0">
                  <c:v>11625.3196157928</c:v>
                </c:pt>
                <c:pt idx="19730" formatCode="#,##0.0">
                  <c:v>15451.6504487071</c:v>
                </c:pt>
                <c:pt idx="19731" formatCode="#,##0.0">
                  <c:v>11175.397492440399</c:v>
                </c:pt>
                <c:pt idx="19732" formatCode="#,##0.0">
                  <c:v>11055.4583566526</c:v>
                </c:pt>
                <c:pt idx="19733" formatCode="#,##0.0">
                  <c:v>9373.6963068538898</c:v>
                </c:pt>
                <c:pt idx="19734" formatCode="#,##0.0">
                  <c:v>10190.0530491467</c:v>
                </c:pt>
                <c:pt idx="19735" formatCode="#,##0.0">
                  <c:v>9913.7130306238796</c:v>
                </c:pt>
                <c:pt idx="19736" formatCode="#,##0.0">
                  <c:v>12505.297107841599</c:v>
                </c:pt>
                <c:pt idx="19737" formatCode="#,##0.0">
                  <c:v>9259.9101497989595</c:v>
                </c:pt>
                <c:pt idx="19738" formatCode="#,##0.0">
                  <c:v>14468.474350795599</c:v>
                </c:pt>
                <c:pt idx="19739" formatCode="#,##0.0">
                  <c:v>9533.5826326065198</c:v>
                </c:pt>
                <c:pt idx="19740" formatCode="#,##0.0">
                  <c:v>18852.528676343001</c:v>
                </c:pt>
                <c:pt idx="19741" formatCode="#,##0.0">
                  <c:v>10030.7778395517</c:v>
                </c:pt>
                <c:pt idx="19742" formatCode="#,##0.0">
                  <c:v>9386.8166594201193</c:v>
                </c:pt>
                <c:pt idx="19743" formatCode="#,##0.0">
                  <c:v>10047.7157861176</c:v>
                </c:pt>
                <c:pt idx="19744" formatCode="#,##0.0">
                  <c:v>9020.3632586395706</c:v>
                </c:pt>
                <c:pt idx="19745" formatCode="#,##0.0">
                  <c:v>10277.9274434974</c:v>
                </c:pt>
                <c:pt idx="19746" formatCode="#,##0.0">
                  <c:v>12958.055481290001</c:v>
                </c:pt>
                <c:pt idx="19747" formatCode="#,##0.0">
                  <c:v>13669.837877907699</c:v>
                </c:pt>
                <c:pt idx="19748" formatCode="#,##0.0">
                  <c:v>12298.8722648359</c:v>
                </c:pt>
                <c:pt idx="19749" formatCode="#,##0.0">
                  <c:v>13907.4116843091</c:v>
                </c:pt>
                <c:pt idx="19750" formatCode="#,##0.0">
                  <c:v>12046.5046734973</c:v>
                </c:pt>
                <c:pt idx="19751" formatCode="#,##0.0">
                  <c:v>9256.21465001256</c:v>
                </c:pt>
                <c:pt idx="19752" formatCode="#,##0.0">
                  <c:v>9334.5345325177004</c:v>
                </c:pt>
                <c:pt idx="19753" formatCode="#,##0.0">
                  <c:v>14917.209667765401</c:v>
                </c:pt>
                <c:pt idx="19754" formatCode="#,##0.0">
                  <c:v>11087.239764525601</c:v>
                </c:pt>
                <c:pt idx="19755" formatCode="#,##0.0">
                  <c:v>9243.5815287632995</c:v>
                </c:pt>
                <c:pt idx="19756" formatCode="#,##0.0">
                  <c:v>18390.352861317198</c:v>
                </c:pt>
                <c:pt idx="19757" formatCode="#,##0.0">
                  <c:v>9842.6964662621394</c:v>
                </c:pt>
                <c:pt idx="19758" formatCode="#,##0.0">
                  <c:v>12542.382873899</c:v>
                </c:pt>
                <c:pt idx="19759" formatCode="#,##0.0">
                  <c:v>12976.5315385698</c:v>
                </c:pt>
                <c:pt idx="19760" formatCode="#,##0.0">
                  <c:v>11119.7303673182</c:v>
                </c:pt>
                <c:pt idx="19761" formatCode="#,##0.0">
                  <c:v>16634.229834977399</c:v>
                </c:pt>
                <c:pt idx="19762" formatCode="#,##0.0">
                  <c:v>8810.81122045546</c:v>
                </c:pt>
                <c:pt idx="19763" formatCode="#,##0.0">
                  <c:v>11592.1468197255</c:v>
                </c:pt>
                <c:pt idx="19764" formatCode="#,##0.0">
                  <c:v>14047.9806355851</c:v>
                </c:pt>
                <c:pt idx="19765" formatCode="#,##0.0">
                  <c:v>9370.6207870667004</c:v>
                </c:pt>
                <c:pt idx="19766" formatCode="#,##0.0">
                  <c:v>13012.017426325599</c:v>
                </c:pt>
                <c:pt idx="19767" formatCode="#,##0.0">
                  <c:v>13649.162696317</c:v>
                </c:pt>
                <c:pt idx="19768" formatCode="#,##0.0">
                  <c:v>18486.338399275901</c:v>
                </c:pt>
                <c:pt idx="19769" formatCode="#,##0.0">
                  <c:v>9183.4068294412991</c:v>
                </c:pt>
                <c:pt idx="19770" formatCode="#,##0.0">
                  <c:v>15348.9239195175</c:v>
                </c:pt>
                <c:pt idx="19771" formatCode="#,##0.0">
                  <c:v>10267.1735478993</c:v>
                </c:pt>
                <c:pt idx="19772" formatCode="#,##0.0">
                  <c:v>10612.6480266371</c:v>
                </c:pt>
                <c:pt idx="19773" formatCode="#,##0.0">
                  <c:v>11682.3508775586</c:v>
                </c:pt>
                <c:pt idx="19774" formatCode="#,##0.0">
                  <c:v>12137.417092738</c:v>
                </c:pt>
                <c:pt idx="19775" formatCode="#,##0.0">
                  <c:v>11868.2338534356</c:v>
                </c:pt>
                <c:pt idx="19776" formatCode="#,##0.0">
                  <c:v>10879.4500297874</c:v>
                </c:pt>
                <c:pt idx="19777" formatCode="#,##0.0">
                  <c:v>10716.1095552646</c:v>
                </c:pt>
                <c:pt idx="19778" formatCode="#,##0.0">
                  <c:v>9358.5532150732706</c:v>
                </c:pt>
                <c:pt idx="19779" formatCode="#,##0.0">
                  <c:v>13077.912564521799</c:v>
                </c:pt>
                <c:pt idx="19780" formatCode="#,##0.0">
                  <c:v>12362.436476570199</c:v>
                </c:pt>
                <c:pt idx="19781" formatCode="#,##0.0">
                  <c:v>18521.2268985306</c:v>
                </c:pt>
                <c:pt idx="19782" formatCode="#,##0.0">
                  <c:v>13600.537977615901</c:v>
                </c:pt>
                <c:pt idx="19783" formatCode="#,##0.0">
                  <c:v>18714.757339800701</c:v>
                </c:pt>
                <c:pt idx="19784" formatCode="#,##0.0">
                  <c:v>11873.3169552576</c:v>
                </c:pt>
                <c:pt idx="19785" formatCode="#,##0.0">
                  <c:v>10857.265338064701</c:v>
                </c:pt>
                <c:pt idx="19786" formatCode="#,##0.0">
                  <c:v>12247.9109061528</c:v>
                </c:pt>
                <c:pt idx="19787" formatCode="#,##0.0">
                  <c:v>10301.5397366988</c:v>
                </c:pt>
                <c:pt idx="19788" formatCode="#,##0.0">
                  <c:v>9539.3303451669908</c:v>
                </c:pt>
                <c:pt idx="19789" formatCode="#,##0.0">
                  <c:v>13451.4808273204</c:v>
                </c:pt>
                <c:pt idx="19790" formatCode="#,##0.0">
                  <c:v>14749.1792014822</c:v>
                </c:pt>
                <c:pt idx="19791" formatCode="#,##0.0">
                  <c:v>11302.728068247199</c:v>
                </c:pt>
                <c:pt idx="19792" formatCode="#,##0.0">
                  <c:v>12938.407511056401</c:v>
                </c:pt>
                <c:pt idx="19793" formatCode="#,##0.0">
                  <c:v>10314.235252205901</c:v>
                </c:pt>
                <c:pt idx="19794" formatCode="#,##0.0">
                  <c:v>13503.166593882601</c:v>
                </c:pt>
                <c:pt idx="19795" formatCode="#,##0.0">
                  <c:v>9976.6847251916497</c:v>
                </c:pt>
                <c:pt idx="19796" formatCode="#,##0.0">
                  <c:v>9957.4161772688803</c:v>
                </c:pt>
                <c:pt idx="19797" formatCode="#,##0.0">
                  <c:v>12180.306366726099</c:v>
                </c:pt>
                <c:pt idx="19798" formatCode="#,##0.0">
                  <c:v>9856.6108154403901</c:v>
                </c:pt>
                <c:pt idx="19799" formatCode="#,##0.0">
                  <c:v>14862.6352508828</c:v>
                </c:pt>
                <c:pt idx="19800" formatCode="#,##0.0">
                  <c:v>9502.1155141215404</c:v>
                </c:pt>
                <c:pt idx="19801" formatCode="#,##0.0">
                  <c:v>10406.416166081801</c:v>
                </c:pt>
                <c:pt idx="19802" formatCode="#,##0.0">
                  <c:v>18977.374003698598</c:v>
                </c:pt>
                <c:pt idx="19803" formatCode="#,##0.0">
                  <c:v>13105.8288140103</c:v>
                </c:pt>
                <c:pt idx="19804" formatCode="#,##0.0">
                  <c:v>12667.631995707199</c:v>
                </c:pt>
                <c:pt idx="19805" formatCode="#,##0.0">
                  <c:v>11123.0712308614</c:v>
                </c:pt>
                <c:pt idx="19806" formatCode="#,##0.0">
                  <c:v>10648.3141209395</c:v>
                </c:pt>
                <c:pt idx="19807" formatCode="#,##0.0">
                  <c:v>11156.931507924401</c:v>
                </c:pt>
                <c:pt idx="19808" formatCode="#,##0.0">
                  <c:v>12739.859331956801</c:v>
                </c:pt>
                <c:pt idx="19809" formatCode="#,##0.0">
                  <c:v>10146.097168833199</c:v>
                </c:pt>
                <c:pt idx="19810" formatCode="#,##0.0">
                  <c:v>15485.198472198301</c:v>
                </c:pt>
                <c:pt idx="19811" formatCode="#,##0.0">
                  <c:v>10665.232022844</c:v>
                </c:pt>
                <c:pt idx="19812" formatCode="#,##0.0">
                  <c:v>9221.7927365232899</c:v>
                </c:pt>
                <c:pt idx="19813" formatCode="#,##0.0">
                  <c:v>9852.95646499539</c:v>
                </c:pt>
                <c:pt idx="19814" formatCode="#,##0.0">
                  <c:v>9713.5869699645791</c:v>
                </c:pt>
                <c:pt idx="19815" formatCode="#,##0.0">
                  <c:v>10721.0478141601</c:v>
                </c:pt>
                <c:pt idx="19816" formatCode="#,##0.0">
                  <c:v>9476.4893327214395</c:v>
                </c:pt>
                <c:pt idx="19817" formatCode="#,##0.0">
                  <c:v>10310.865398768001</c:v>
                </c:pt>
                <c:pt idx="19818" formatCode="#,##0.0">
                  <c:v>19214.511303043299</c:v>
                </c:pt>
                <c:pt idx="19819" formatCode="#,##0.0">
                  <c:v>10538.6552623443</c:v>
                </c:pt>
                <c:pt idx="19820" formatCode="#,##0.0">
                  <c:v>11014.864828518599</c:v>
                </c:pt>
                <c:pt idx="19821" formatCode="#,##0.0">
                  <c:v>11472.0850640271</c:v>
                </c:pt>
                <c:pt idx="19822" formatCode="#,##0.0">
                  <c:v>11087.6303782792</c:v>
                </c:pt>
                <c:pt idx="19823" formatCode="#,##0.0">
                  <c:v>14705.8340007686</c:v>
                </c:pt>
                <c:pt idx="19824" formatCode="#,##0.0">
                  <c:v>10259.8906406643</c:v>
                </c:pt>
                <c:pt idx="19825" formatCode="#,##0.0">
                  <c:v>14674.791907971699</c:v>
                </c:pt>
                <c:pt idx="19826" formatCode="#,##0.0">
                  <c:v>9562.69595104767</c:v>
                </c:pt>
                <c:pt idx="19827" formatCode="#,##0.0">
                  <c:v>9328.4027750216392</c:v>
                </c:pt>
                <c:pt idx="19828" formatCode="#,##0.0">
                  <c:v>12647.571889167</c:v>
                </c:pt>
                <c:pt idx="19829" formatCode="#,##0.0">
                  <c:v>9170.5896482753906</c:v>
                </c:pt>
                <c:pt idx="19830" formatCode="#,##0.0">
                  <c:v>10278.822785623899</c:v>
                </c:pt>
                <c:pt idx="19831" formatCode="#,##0.0">
                  <c:v>12001.8366989144</c:v>
                </c:pt>
                <c:pt idx="19832" formatCode="#,##0.0">
                  <c:v>9760.6359551553596</c:v>
                </c:pt>
                <c:pt idx="19833" formatCode="#,##0.0">
                  <c:v>18044.184975930999</c:v>
                </c:pt>
                <c:pt idx="19834" formatCode="#,##0.0">
                  <c:v>12015.9161239281</c:v>
                </c:pt>
                <c:pt idx="19835" formatCode="#,##0.0">
                  <c:v>10757.690469721199</c:v>
                </c:pt>
                <c:pt idx="19836" formatCode="#,##0.0">
                  <c:v>12310.3851110336</c:v>
                </c:pt>
                <c:pt idx="19837" formatCode="#,##0.0">
                  <c:v>16904.781808084201</c:v>
                </c:pt>
                <c:pt idx="19838" formatCode="#,##0.0">
                  <c:v>11169.666927792199</c:v>
                </c:pt>
                <c:pt idx="19839" formatCode="#,##0.0">
                  <c:v>10979.0455397803</c:v>
                </c:pt>
                <c:pt idx="19840" formatCode="#,##0.0">
                  <c:v>9818.1684947529502</c:v>
                </c:pt>
                <c:pt idx="19841" formatCode="#,##0.0">
                  <c:v>11964.5388209628</c:v>
                </c:pt>
                <c:pt idx="19842" formatCode="#,##0.0">
                  <c:v>12788.80040792</c:v>
                </c:pt>
                <c:pt idx="19843" formatCode="#,##0.0">
                  <c:v>15741.5820385484</c:v>
                </c:pt>
                <c:pt idx="19844" formatCode="#,##0.0">
                  <c:v>20984.081664823301</c:v>
                </c:pt>
                <c:pt idx="19845" formatCode="#,##0.0">
                  <c:v>9413.25952504419</c:v>
                </c:pt>
                <c:pt idx="19846" formatCode="#,##0.0">
                  <c:v>12321.8148968109</c:v>
                </c:pt>
                <c:pt idx="19847" formatCode="#,##0.0">
                  <c:v>11125.1991134447</c:v>
                </c:pt>
                <c:pt idx="19848" formatCode="#,##0.0">
                  <c:v>8846.1650641420692</c:v>
                </c:pt>
                <c:pt idx="19849" formatCode="#,##0.0">
                  <c:v>9156.7714085151292</c:v>
                </c:pt>
                <c:pt idx="19850" formatCode="#,##0.0">
                  <c:v>15316.993518564101</c:v>
                </c:pt>
                <c:pt idx="19851" formatCode="#,##0.0">
                  <c:v>13578.284943299999</c:v>
                </c:pt>
                <c:pt idx="19852" formatCode="#,##0.0">
                  <c:v>9009.9185015521907</c:v>
                </c:pt>
                <c:pt idx="19853" formatCode="#,##0.0">
                  <c:v>10124.2187163338</c:v>
                </c:pt>
                <c:pt idx="19854" formatCode="#,##0.0">
                  <c:v>12421.3724815815</c:v>
                </c:pt>
                <c:pt idx="19855" formatCode="#,##0.0">
                  <c:v>11937.4246231572</c:v>
                </c:pt>
                <c:pt idx="19856" formatCode="#,##0.0">
                  <c:v>9278.8064117144004</c:v>
                </c:pt>
                <c:pt idx="19857" formatCode="#,##0.0">
                  <c:v>12542.9763757702</c:v>
                </c:pt>
                <c:pt idx="19858" formatCode="#,##0.0">
                  <c:v>10030.079654236701</c:v>
                </c:pt>
                <c:pt idx="19859" formatCode="#,##0.0">
                  <c:v>10304.3510921087</c:v>
                </c:pt>
                <c:pt idx="19860" formatCode="#,##0.0">
                  <c:v>12678.6060257802</c:v>
                </c:pt>
                <c:pt idx="19861" formatCode="#,##0.0">
                  <c:v>9025.4358690747504</c:v>
                </c:pt>
                <c:pt idx="19862" formatCode="#,##0.0">
                  <c:v>13621.644872216601</c:v>
                </c:pt>
                <c:pt idx="19863" formatCode="#,##0.0">
                  <c:v>11233.7036710674</c:v>
                </c:pt>
                <c:pt idx="19864" formatCode="#,##0.0">
                  <c:v>9033.57534027168</c:v>
                </c:pt>
                <c:pt idx="19865" formatCode="#,##0.0">
                  <c:v>15125.7202035139</c:v>
                </c:pt>
                <c:pt idx="19866" formatCode="#,##0.0">
                  <c:v>8973.9697478257494</c:v>
                </c:pt>
                <c:pt idx="19867" formatCode="#,##0.0">
                  <c:v>10392.1206438677</c:v>
                </c:pt>
                <c:pt idx="19868" formatCode="#,##0.0">
                  <c:v>9790.78749469578</c:v>
                </c:pt>
                <c:pt idx="19869" formatCode="#,##0.0">
                  <c:v>8996.35317652698</c:v>
                </c:pt>
                <c:pt idx="19870" formatCode="#,##0.0">
                  <c:v>10023.484615053399</c:v>
                </c:pt>
                <c:pt idx="19871" formatCode="#,##0.0">
                  <c:v>8955.4117049312408</c:v>
                </c:pt>
                <c:pt idx="19872" formatCode="#,##0.0">
                  <c:v>11695.302539680601</c:v>
                </c:pt>
                <c:pt idx="19873" formatCode="#,##0.0">
                  <c:v>11232.1845234868</c:v>
                </c:pt>
                <c:pt idx="19874" formatCode="#,##0.0">
                  <c:v>9207.4181023895908</c:v>
                </c:pt>
                <c:pt idx="19875" formatCode="#,##0.0">
                  <c:v>9293.1612172099994</c:v>
                </c:pt>
                <c:pt idx="19876" formatCode="#,##0.0">
                  <c:v>9179.2376166759495</c:v>
                </c:pt>
                <c:pt idx="19877" formatCode="#,##0.0">
                  <c:v>9684.9570477144607</c:v>
                </c:pt>
                <c:pt idx="19878" formatCode="#,##0.0">
                  <c:v>17143.5963384059</c:v>
                </c:pt>
                <c:pt idx="19879" formatCode="#,##0.0">
                  <c:v>10306.6410099247</c:v>
                </c:pt>
                <c:pt idx="19880" formatCode="#,##0.0">
                  <c:v>9847.6142691326295</c:v>
                </c:pt>
                <c:pt idx="19881" formatCode="#,##0.0">
                  <c:v>10754.0761097945</c:v>
                </c:pt>
                <c:pt idx="19882" formatCode="#,##0.0">
                  <c:v>9257.8885027480392</c:v>
                </c:pt>
                <c:pt idx="19883" formatCode="#,##0.0">
                  <c:v>10958.261385358301</c:v>
                </c:pt>
                <c:pt idx="19884" formatCode="#,##0.0">
                  <c:v>10420.758473292</c:v>
                </c:pt>
                <c:pt idx="19885" formatCode="#,##0.0">
                  <c:v>11287.200319387601</c:v>
                </c:pt>
                <c:pt idx="19886" formatCode="#,##0.0">
                  <c:v>14743.5932567405</c:v>
                </c:pt>
                <c:pt idx="19887" formatCode="#,##0.0">
                  <c:v>10046.1764167531</c:v>
                </c:pt>
                <c:pt idx="19888" formatCode="#,##0.0">
                  <c:v>9113.3293957658007</c:v>
                </c:pt>
                <c:pt idx="19889" formatCode="#,##0.0">
                  <c:v>14031.1660521863</c:v>
                </c:pt>
                <c:pt idx="19890" formatCode="#,##0.0">
                  <c:v>8904.4294919338008</c:v>
                </c:pt>
                <c:pt idx="19891" formatCode="#,##0.0">
                  <c:v>12252.563791733999</c:v>
                </c:pt>
                <c:pt idx="19892" formatCode="#,##0.0">
                  <c:v>12279.838035896701</c:v>
                </c:pt>
                <c:pt idx="19893" formatCode="#,##0.0">
                  <c:v>13011.342230272399</c:v>
                </c:pt>
                <c:pt idx="19894" formatCode="#,##0.0">
                  <c:v>10272.0547533385</c:v>
                </c:pt>
                <c:pt idx="19895" formatCode="#,##0.0">
                  <c:v>10737.7724593232</c:v>
                </c:pt>
                <c:pt idx="19896" formatCode="#,##0.0">
                  <c:v>8972.9744456758708</c:v>
                </c:pt>
                <c:pt idx="19897" formatCode="#,##0.0">
                  <c:v>10591.438530343699</c:v>
                </c:pt>
                <c:pt idx="19898" formatCode="#,##0.0">
                  <c:v>9602.2578757041792</c:v>
                </c:pt>
                <c:pt idx="19899" formatCode="#,##0.0">
                  <c:v>10477.345665962001</c:v>
                </c:pt>
                <c:pt idx="19900" formatCode="#,##0.0">
                  <c:v>9279.0579274413594</c:v>
                </c:pt>
                <c:pt idx="19901" formatCode="#,##0.0">
                  <c:v>9220.0968569444503</c:v>
                </c:pt>
                <c:pt idx="19902" formatCode="#,##0.0">
                  <c:v>9011.3214953924999</c:v>
                </c:pt>
                <c:pt idx="19903" formatCode="#,##0.0">
                  <c:v>10014.7049310401</c:v>
                </c:pt>
                <c:pt idx="19904" formatCode="#,##0.0">
                  <c:v>9191.1196580812702</c:v>
                </c:pt>
                <c:pt idx="19905" formatCode="#,##0.0">
                  <c:v>16120.7041585117</c:v>
                </c:pt>
                <c:pt idx="19906" formatCode="#,##0.0">
                  <c:v>10585.7339902066</c:v>
                </c:pt>
                <c:pt idx="19907" formatCode="#,##0.0">
                  <c:v>10283.635604663899</c:v>
                </c:pt>
                <c:pt idx="19908" formatCode="#,##0.0">
                  <c:v>11086.5003010049</c:v>
                </c:pt>
                <c:pt idx="19909" formatCode="#,##0.0">
                  <c:v>8854.2209477287506</c:v>
                </c:pt>
                <c:pt idx="19910" formatCode="#,##0.0">
                  <c:v>9727.7039700170899</c:v>
                </c:pt>
                <c:pt idx="19911" formatCode="#,##0.0">
                  <c:v>12801.767630497699</c:v>
                </c:pt>
                <c:pt idx="19912" formatCode="#,##0.0">
                  <c:v>12333.2296942208</c:v>
                </c:pt>
                <c:pt idx="19913" formatCode="#,##0.0">
                  <c:v>9603.8184634643003</c:v>
                </c:pt>
                <c:pt idx="19914" formatCode="#,##0.0">
                  <c:v>12825.110507906</c:v>
                </c:pt>
                <c:pt idx="19915" formatCode="#,##0.0">
                  <c:v>10763.4206952966</c:v>
                </c:pt>
                <c:pt idx="19916" formatCode="#,##0.0">
                  <c:v>13151.0941746432</c:v>
                </c:pt>
                <c:pt idx="19917" formatCode="#,##0.0">
                  <c:v>12186.334409938099</c:v>
                </c:pt>
                <c:pt idx="19918" formatCode="#,##0.0">
                  <c:v>14290.9313251405</c:v>
                </c:pt>
                <c:pt idx="19919" formatCode="#,##0.0">
                  <c:v>10850.144145508</c:v>
                </c:pt>
                <c:pt idx="19920" formatCode="#,##0.0">
                  <c:v>9349.3658249018008</c:v>
                </c:pt>
                <c:pt idx="19921" formatCode="#,##0.0">
                  <c:v>10596.223127260801</c:v>
                </c:pt>
                <c:pt idx="19922" formatCode="#,##0.0">
                  <c:v>15602.134728788</c:v>
                </c:pt>
                <c:pt idx="19923" formatCode="#,##0.0">
                  <c:v>10067.116840424</c:v>
                </c:pt>
                <c:pt idx="19924" formatCode="#,##0.0">
                  <c:v>8912.6213199015692</c:v>
                </c:pt>
                <c:pt idx="19925" formatCode="#,##0.0">
                  <c:v>9276.9123039442202</c:v>
                </c:pt>
                <c:pt idx="19926" formatCode="#,##0.0">
                  <c:v>11414.542026200301</c:v>
                </c:pt>
                <c:pt idx="19927" formatCode="#,##0.0">
                  <c:v>11034.4110185632</c:v>
                </c:pt>
                <c:pt idx="19928" formatCode="#,##0.0">
                  <c:v>10303.664902052</c:v>
                </c:pt>
                <c:pt idx="19929" formatCode="#,##0.0">
                  <c:v>14586.5955981568</c:v>
                </c:pt>
                <c:pt idx="19930" formatCode="#,##0.0">
                  <c:v>9851.4843784555396</c:v>
                </c:pt>
                <c:pt idx="19931" formatCode="#,##0.0">
                  <c:v>11780.763688602399</c:v>
                </c:pt>
                <c:pt idx="19932" formatCode="#,##0.0">
                  <c:v>9880.4706257549897</c:v>
                </c:pt>
                <c:pt idx="19933" formatCode="#,##0.0">
                  <c:v>17104.753309192402</c:v>
                </c:pt>
                <c:pt idx="19934" formatCode="#,##0.0">
                  <c:v>9275.4714878792693</c:v>
                </c:pt>
                <c:pt idx="19935" formatCode="#,##0.0">
                  <c:v>9052.7075055283494</c:v>
                </c:pt>
                <c:pt idx="19936" formatCode="#,##0.0">
                  <c:v>11773.8916001329</c:v>
                </c:pt>
                <c:pt idx="19937" formatCode="#,##0.0">
                  <c:v>19243.0865977787</c:v>
                </c:pt>
                <c:pt idx="19938" formatCode="#,##0.0">
                  <c:v>9927.9586508410302</c:v>
                </c:pt>
                <c:pt idx="19939" formatCode="#,##0.0">
                  <c:v>11677.232853339199</c:v>
                </c:pt>
                <c:pt idx="19940" formatCode="#,##0.0">
                  <c:v>8836.0477706885904</c:v>
                </c:pt>
                <c:pt idx="19941" formatCode="#,##0.0">
                  <c:v>11720.906076296</c:v>
                </c:pt>
                <c:pt idx="19942" formatCode="#,##0.0">
                  <c:v>12701.4103339467</c:v>
                </c:pt>
                <c:pt idx="19943" formatCode="#,##0.0">
                  <c:v>9740.5801030186394</c:v>
                </c:pt>
                <c:pt idx="19944" formatCode="#,##0.0">
                  <c:v>12752.785401122501</c:v>
                </c:pt>
                <c:pt idx="19945" formatCode="#,##0.0">
                  <c:v>9700.8302483688203</c:v>
                </c:pt>
                <c:pt idx="19946" formatCode="#,##0.0">
                  <c:v>12456.744827038399</c:v>
                </c:pt>
                <c:pt idx="19947" formatCode="#,##0.0">
                  <c:v>14946.191747737899</c:v>
                </c:pt>
                <c:pt idx="19948" formatCode="#,##0.0">
                  <c:v>8963.1500798995403</c:v>
                </c:pt>
                <c:pt idx="19949" formatCode="#,##0.0">
                  <c:v>9177.9544639873802</c:v>
                </c:pt>
                <c:pt idx="19950" formatCode="#,##0.0">
                  <c:v>9579.2166280057609</c:v>
                </c:pt>
                <c:pt idx="19951" formatCode="#,##0.0">
                  <c:v>13065.9166354561</c:v>
                </c:pt>
                <c:pt idx="19952" formatCode="#,##0.0">
                  <c:v>15757.900058883501</c:v>
                </c:pt>
                <c:pt idx="19953" formatCode="#,##0.0">
                  <c:v>11839.745471431899</c:v>
                </c:pt>
                <c:pt idx="19954" formatCode="#,##0.0">
                  <c:v>11255.8902670607</c:v>
                </c:pt>
                <c:pt idx="19955" formatCode="#,##0.0">
                  <c:v>15283.752702310099</c:v>
                </c:pt>
                <c:pt idx="19956" formatCode="#,##0.0">
                  <c:v>9961.0931428758304</c:v>
                </c:pt>
                <c:pt idx="19957" formatCode="#,##0.0">
                  <c:v>27093.713430449101</c:v>
                </c:pt>
                <c:pt idx="19958" formatCode="#,##0.0">
                  <c:v>14821.0480239182</c:v>
                </c:pt>
                <c:pt idx="19959" formatCode="#,##0.0">
                  <c:v>15776.9362843282</c:v>
                </c:pt>
                <c:pt idx="19960" formatCode="#,##0.0">
                  <c:v>13520.151099463101</c:v>
                </c:pt>
                <c:pt idx="19961" formatCode="#,##0.0">
                  <c:v>9647.2972230852793</c:v>
                </c:pt>
                <c:pt idx="19962" formatCode="#,##0.0">
                  <c:v>12257.9169576637</c:v>
                </c:pt>
                <c:pt idx="19963" formatCode="#,##0.0">
                  <c:v>10377.1565366837</c:v>
                </c:pt>
                <c:pt idx="19964" formatCode="#,##0.0">
                  <c:v>8870.9119244698704</c:v>
                </c:pt>
                <c:pt idx="19965" formatCode="#,##0.0">
                  <c:v>9274.3103259032996</c:v>
                </c:pt>
                <c:pt idx="19966" formatCode="#,##0.0">
                  <c:v>10542.497593906101</c:v>
                </c:pt>
                <c:pt idx="19967" formatCode="#,##0.0">
                  <c:v>16117.4461292095</c:v>
                </c:pt>
                <c:pt idx="19968" formatCode="#,##0.0">
                  <c:v>17323.550753881202</c:v>
                </c:pt>
                <c:pt idx="19969" formatCode="#,##0.0">
                  <c:v>9431.7629844638395</c:v>
                </c:pt>
                <c:pt idx="19970" formatCode="#,##0.0">
                  <c:v>11330.473527247899</c:v>
                </c:pt>
                <c:pt idx="19971" formatCode="#,##0.0">
                  <c:v>9578.6981554135891</c:v>
                </c:pt>
                <c:pt idx="19972" formatCode="#,##0.0">
                  <c:v>12639.606627125801</c:v>
                </c:pt>
                <c:pt idx="19973" formatCode="#,##0.0">
                  <c:v>9980.9649914636302</c:v>
                </c:pt>
                <c:pt idx="19974" formatCode="#,##0.0">
                  <c:v>14366.2271349863</c:v>
                </c:pt>
                <c:pt idx="19975" formatCode="#,##0.0">
                  <c:v>9781.9625995330098</c:v>
                </c:pt>
                <c:pt idx="19976" formatCode="#,##0.0">
                  <c:v>9272.8101866426496</c:v>
                </c:pt>
                <c:pt idx="19977" formatCode="#,##0.0">
                  <c:v>8806.5420132892395</c:v>
                </c:pt>
                <c:pt idx="19978" formatCode="#,##0.0">
                  <c:v>10566.7264985411</c:v>
                </c:pt>
                <c:pt idx="19979" formatCode="#,##0.0">
                  <c:v>11602.6356389556</c:v>
                </c:pt>
                <c:pt idx="19980" formatCode="#,##0.0">
                  <c:v>10251.342294922701</c:v>
                </c:pt>
                <c:pt idx="19981" formatCode="#,##0.0">
                  <c:v>11500.284168296899</c:v>
                </c:pt>
                <c:pt idx="19982" formatCode="#,##0.0">
                  <c:v>11705.276968672801</c:v>
                </c:pt>
                <c:pt idx="19983" formatCode="#,##0.0">
                  <c:v>13114.6938583674</c:v>
                </c:pt>
                <c:pt idx="19984" formatCode="#,##0.0">
                  <c:v>12317.3222910188</c:v>
                </c:pt>
                <c:pt idx="19985" formatCode="#,##0.0">
                  <c:v>12180.987298398801</c:v>
                </c:pt>
                <c:pt idx="19986" formatCode="#,##0.0">
                  <c:v>10820.4351030585</c:v>
                </c:pt>
                <c:pt idx="19987" formatCode="#,##0.0">
                  <c:v>9426.0986442631493</c:v>
                </c:pt>
                <c:pt idx="19988" formatCode="#,##0.0">
                  <c:v>11335.390303643901</c:v>
                </c:pt>
                <c:pt idx="19989" formatCode="#,##0.0">
                  <c:v>9961.5184191994194</c:v>
                </c:pt>
                <c:pt idx="19990" formatCode="#,##0.0">
                  <c:v>20864.246412150002</c:v>
                </c:pt>
                <c:pt idx="19991" formatCode="#,##0.0">
                  <c:v>10151.1050397375</c:v>
                </c:pt>
                <c:pt idx="19992" formatCode="#,##0.0">
                  <c:v>8842.3933574762505</c:v>
                </c:pt>
                <c:pt idx="19993" formatCode="#,##0.0">
                  <c:v>16942.163845387098</c:v>
                </c:pt>
                <c:pt idx="19994" formatCode="#,##0.0">
                  <c:v>15540.176573761801</c:v>
                </c:pt>
                <c:pt idx="19995" formatCode="#,##0.0">
                  <c:v>10342.058124186</c:v>
                </c:pt>
                <c:pt idx="19996" formatCode="#,##0.0">
                  <c:v>9217.4753591786503</c:v>
                </c:pt>
                <c:pt idx="19997" formatCode="#,##0.0">
                  <c:v>12653.8578132763</c:v>
                </c:pt>
                <c:pt idx="19998" formatCode="#,##0.0">
                  <c:v>9137.70667460392</c:v>
                </c:pt>
                <c:pt idx="19999" formatCode="#,##0.0">
                  <c:v>9053.3662997052197</c:v>
                </c:pt>
                <c:pt idx="20000" formatCode="#,##0.0">
                  <c:v>13117.528980647499</c:v>
                </c:pt>
                <c:pt idx="20001" formatCode="#,##0.0">
                  <c:v>9024.3999872772893</c:v>
                </c:pt>
                <c:pt idx="20002" formatCode="#,##0.0">
                  <c:v>9830.5926376646494</c:v>
                </c:pt>
                <c:pt idx="20003" formatCode="#,##0.0">
                  <c:v>12260.035202258499</c:v>
                </c:pt>
                <c:pt idx="20004" formatCode="#,##0.0">
                  <c:v>15589.6419734423</c:v>
                </c:pt>
                <c:pt idx="20005" formatCode="#,##0.0">
                  <c:v>13694.179389455399</c:v>
                </c:pt>
                <c:pt idx="20006" formatCode="#,##0.0">
                  <c:v>12681.7528486212</c:v>
                </c:pt>
                <c:pt idx="20007" formatCode="#,##0.0">
                  <c:v>11643.790482124799</c:v>
                </c:pt>
                <c:pt idx="20008" formatCode="#,##0.0">
                  <c:v>13052.1610047174</c:v>
                </c:pt>
                <c:pt idx="20009" formatCode="#,##0.0">
                  <c:v>12458.0560933748</c:v>
                </c:pt>
                <c:pt idx="20010" formatCode="#,##0.0">
                  <c:v>13465.6021150292</c:v>
                </c:pt>
                <c:pt idx="20011" formatCode="#,##0.0">
                  <c:v>12455.811495309001</c:v>
                </c:pt>
                <c:pt idx="20012" formatCode="#,##0.0">
                  <c:v>12883.893818701299</c:v>
                </c:pt>
                <c:pt idx="20013" formatCode="#,##0.0">
                  <c:v>9230.9840298806303</c:v>
                </c:pt>
                <c:pt idx="20014" formatCode="#,##0.0">
                  <c:v>11722.366426729101</c:v>
                </c:pt>
                <c:pt idx="20015" formatCode="#,##0.0">
                  <c:v>11091.183947928799</c:v>
                </c:pt>
                <c:pt idx="20016" formatCode="#,##0.0">
                  <c:v>10862.5754887453</c:v>
                </c:pt>
                <c:pt idx="20017" formatCode="#,##0.0">
                  <c:v>8935.6744367832398</c:v>
                </c:pt>
                <c:pt idx="20018" formatCode="#,##0.0">
                  <c:v>14133.6529033441</c:v>
                </c:pt>
                <c:pt idx="20019" formatCode="#,##0.0">
                  <c:v>10640.7165173127</c:v>
                </c:pt>
                <c:pt idx="20020" formatCode="#,##0.0">
                  <c:v>13307.4768727752</c:v>
                </c:pt>
                <c:pt idx="20021" formatCode="#,##0.0">
                  <c:v>15789.6997983697</c:v>
                </c:pt>
                <c:pt idx="20022" formatCode="#,##0.0">
                  <c:v>17721.676378747401</c:v>
                </c:pt>
                <c:pt idx="20023" formatCode="#,##0.0">
                  <c:v>13891.7269825643</c:v>
                </c:pt>
                <c:pt idx="20024" formatCode="#,##0.0">
                  <c:v>10587.6455267812</c:v>
                </c:pt>
                <c:pt idx="20025" formatCode="#,##0.0">
                  <c:v>9517.3257820363797</c:v>
                </c:pt>
                <c:pt idx="20026" formatCode="#,##0.0">
                  <c:v>12772.1092023317</c:v>
                </c:pt>
                <c:pt idx="20027" formatCode="#,##0.0">
                  <c:v>11193.8516700119</c:v>
                </c:pt>
                <c:pt idx="20028" formatCode="#,##0.0">
                  <c:v>9142.0323149446194</c:v>
                </c:pt>
                <c:pt idx="20029" formatCode="#,##0.0">
                  <c:v>11337.6923111987</c:v>
                </c:pt>
                <c:pt idx="20030" formatCode="#,##0.0">
                  <c:v>10272.0945403272</c:v>
                </c:pt>
                <c:pt idx="20031" formatCode="#,##0.0">
                  <c:v>17165.6831725333</c:v>
                </c:pt>
                <c:pt idx="20032" formatCode="#,##0.0">
                  <c:v>9530.0180972916605</c:v>
                </c:pt>
                <c:pt idx="20033" formatCode="#,##0.0">
                  <c:v>9958.23047410859</c:v>
                </c:pt>
                <c:pt idx="20034" formatCode="#,##0.0">
                  <c:v>9354.8480575670492</c:v>
                </c:pt>
                <c:pt idx="20035" formatCode="#,##0.0">
                  <c:v>9524.2737420331705</c:v>
                </c:pt>
                <c:pt idx="20036" formatCode="#,##0.0">
                  <c:v>10564.7132762043</c:v>
                </c:pt>
                <c:pt idx="20037" formatCode="#,##0.0">
                  <c:v>11094.515238928499</c:v>
                </c:pt>
                <c:pt idx="20038" formatCode="#,##0.0">
                  <c:v>10992.843797194701</c:v>
                </c:pt>
                <c:pt idx="20039" formatCode="#,##0.0">
                  <c:v>18083.1571986278</c:v>
                </c:pt>
                <c:pt idx="20040" formatCode="#,##0.0">
                  <c:v>9707.9506040946999</c:v>
                </c:pt>
                <c:pt idx="20041" formatCode="#,##0.0">
                  <c:v>12762.542301424501</c:v>
                </c:pt>
                <c:pt idx="20042" formatCode="#,##0.0">
                  <c:v>10376.5423718935</c:v>
                </c:pt>
                <c:pt idx="20043" formatCode="#,##0.0">
                  <c:v>11981.931151852699</c:v>
                </c:pt>
                <c:pt idx="20044" formatCode="#,##0.0">
                  <c:v>9927.87746500715</c:v>
                </c:pt>
                <c:pt idx="20045" formatCode="#,##0.0">
                  <c:v>11570.0014285904</c:v>
                </c:pt>
                <c:pt idx="20046" formatCode="#,##0.0">
                  <c:v>9620.19615347129</c:v>
                </c:pt>
                <c:pt idx="20047" formatCode="#,##0.0">
                  <c:v>9598.75718497868</c:v>
                </c:pt>
                <c:pt idx="20048" formatCode="#,##0.0">
                  <c:v>8819.1450027554401</c:v>
                </c:pt>
                <c:pt idx="20049" formatCode="#,##0.0">
                  <c:v>10601.5075862167</c:v>
                </c:pt>
                <c:pt idx="20050" formatCode="#,##0.0">
                  <c:v>9787.4214419088403</c:v>
                </c:pt>
                <c:pt idx="20051" formatCode="#,##0.0">
                  <c:v>8993.5347487313993</c:v>
                </c:pt>
                <c:pt idx="20052" formatCode="#,##0.0">
                  <c:v>13038.2333142147</c:v>
                </c:pt>
                <c:pt idx="20053" formatCode="#,##0.0">
                  <c:v>11429.956191614399</c:v>
                </c:pt>
                <c:pt idx="20054" formatCode="#,##0.0">
                  <c:v>11934.9970807141</c:v>
                </c:pt>
                <c:pt idx="20055" formatCode="#,##0.0">
                  <c:v>19045.6498417156</c:v>
                </c:pt>
                <c:pt idx="20056" formatCode="#,##0.0">
                  <c:v>14415.715136675501</c:v>
                </c:pt>
                <c:pt idx="20057" formatCode="#,##0.0">
                  <c:v>8792.7058385928794</c:v>
                </c:pt>
                <c:pt idx="20058" formatCode="#,##0.0">
                  <c:v>12633.2952973788</c:v>
                </c:pt>
                <c:pt idx="20059" formatCode="#,##0.0">
                  <c:v>11897.390530799599</c:v>
                </c:pt>
                <c:pt idx="20060" formatCode="#,##0.0">
                  <c:v>9118.8653301694703</c:v>
                </c:pt>
                <c:pt idx="20061" formatCode="#,##0.0">
                  <c:v>13496.870554073899</c:v>
                </c:pt>
                <c:pt idx="20062" formatCode="#,##0.0">
                  <c:v>17389.608284848699</c:v>
                </c:pt>
                <c:pt idx="20063" formatCode="#,##0.0">
                  <c:v>11590.337877071001</c:v>
                </c:pt>
                <c:pt idx="20064" formatCode="#,##0.0">
                  <c:v>17241.776228289498</c:v>
                </c:pt>
                <c:pt idx="20065" formatCode="#,##0.0">
                  <c:v>13726.826646137701</c:v>
                </c:pt>
                <c:pt idx="20066" formatCode="#,##0.0">
                  <c:v>21017.040052818898</c:v>
                </c:pt>
                <c:pt idx="20067" formatCode="#,##0.0">
                  <c:v>15260.3243151351</c:v>
                </c:pt>
                <c:pt idx="20068" formatCode="#,##0.0">
                  <c:v>17065.805244785901</c:v>
                </c:pt>
                <c:pt idx="20069" formatCode="#,##0.0">
                  <c:v>10175.2572216074</c:v>
                </c:pt>
                <c:pt idx="20070" formatCode="#,##0.0">
                  <c:v>12440.505983544501</c:v>
                </c:pt>
                <c:pt idx="20071" formatCode="#,##0.0">
                  <c:v>10312.522869606</c:v>
                </c:pt>
                <c:pt idx="20072" formatCode="#,##0.0">
                  <c:v>12984.20293472</c:v>
                </c:pt>
                <c:pt idx="20073" formatCode="#,##0.0">
                  <c:v>9655.95184545544</c:v>
                </c:pt>
                <c:pt idx="20074" formatCode="#,##0.0">
                  <c:v>14900.1114768918</c:v>
                </c:pt>
                <c:pt idx="20075" formatCode="#,##0.0">
                  <c:v>8938.4992028695997</c:v>
                </c:pt>
                <c:pt idx="20076" formatCode="#,##0.0">
                  <c:v>10114.358919902799</c:v>
                </c:pt>
                <c:pt idx="20077" formatCode="#,##0.0">
                  <c:v>12020.537391018301</c:v>
                </c:pt>
                <c:pt idx="20078" formatCode="#,##0.0">
                  <c:v>9490.2492909242501</c:v>
                </c:pt>
                <c:pt idx="20079" formatCode="#,##0.0">
                  <c:v>15230.9100161554</c:v>
                </c:pt>
                <c:pt idx="20080" formatCode="#,##0.0">
                  <c:v>12184.1110405667</c:v>
                </c:pt>
                <c:pt idx="20081" formatCode="#,##0.0">
                  <c:v>16332.369548520801</c:v>
                </c:pt>
                <c:pt idx="20082" formatCode="#,##0.0">
                  <c:v>10117.2733346846</c:v>
                </c:pt>
                <c:pt idx="20083" formatCode="#,##0.0">
                  <c:v>21812.611892009401</c:v>
                </c:pt>
                <c:pt idx="20084" formatCode="#,##0.0">
                  <c:v>9408.0101404541001</c:v>
                </c:pt>
                <c:pt idx="20085" formatCode="#,##0.0">
                  <c:v>11751.472176859501</c:v>
                </c:pt>
                <c:pt idx="20086" formatCode="#,##0.0">
                  <c:v>15636.968939877899</c:v>
                </c:pt>
                <c:pt idx="20087" formatCode="#,##0.0">
                  <c:v>13284.152809891901</c:v>
                </c:pt>
                <c:pt idx="20088" formatCode="#,##0.0">
                  <c:v>10107.235560553199</c:v>
                </c:pt>
                <c:pt idx="20089" formatCode="#,##0.0">
                  <c:v>8830.6697794485408</c:v>
                </c:pt>
                <c:pt idx="20090" formatCode="#,##0.0">
                  <c:v>8929.8636850981693</c:v>
                </c:pt>
                <c:pt idx="20091" formatCode="#,##0.0">
                  <c:v>8892.2200587838597</c:v>
                </c:pt>
                <c:pt idx="20092" formatCode="#,##0.0">
                  <c:v>22003.603146399098</c:v>
                </c:pt>
                <c:pt idx="20093" formatCode="#,##0.0">
                  <c:v>9243.9652510548804</c:v>
                </c:pt>
                <c:pt idx="20094" formatCode="#,##0.0">
                  <c:v>11666.5301116708</c:v>
                </c:pt>
                <c:pt idx="20095" formatCode="#,##0.0">
                  <c:v>15407.951311688799</c:v>
                </c:pt>
                <c:pt idx="20096" formatCode="#,##0.0">
                  <c:v>8937.9203487755003</c:v>
                </c:pt>
                <c:pt idx="20097" formatCode="#,##0.0">
                  <c:v>11116.7540442809</c:v>
                </c:pt>
                <c:pt idx="20098" formatCode="#,##0.0">
                  <c:v>9907.7560117667708</c:v>
                </c:pt>
                <c:pt idx="20099" formatCode="#,##0.0">
                  <c:v>11183.594509103999</c:v>
                </c:pt>
                <c:pt idx="20100" formatCode="#,##0.0">
                  <c:v>9844.5673075756094</c:v>
                </c:pt>
                <c:pt idx="20101" formatCode="#,##0.0">
                  <c:v>9246.4501885484406</c:v>
                </c:pt>
                <c:pt idx="20102" formatCode="#,##0.0">
                  <c:v>15063.4997328192</c:v>
                </c:pt>
                <c:pt idx="20103" formatCode="#,##0.0">
                  <c:v>12960.178223055</c:v>
                </c:pt>
                <c:pt idx="20104" formatCode="#,##0.0">
                  <c:v>8828.6356051625698</c:v>
                </c:pt>
                <c:pt idx="20105" formatCode="#,##0.0">
                  <c:v>10080.255315254601</c:v>
                </c:pt>
                <c:pt idx="20106" formatCode="#,##0.0">
                  <c:v>12511.603191132501</c:v>
                </c:pt>
                <c:pt idx="20107" formatCode="#,##0.0">
                  <c:v>8829.0015299380593</c:v>
                </c:pt>
                <c:pt idx="20108" formatCode="#,##0.0">
                  <c:v>14077.274765006699</c:v>
                </c:pt>
                <c:pt idx="20109" formatCode="#,##0.0">
                  <c:v>19168.3558311743</c:v>
                </c:pt>
                <c:pt idx="20110" formatCode="#,##0.0">
                  <c:v>10270.4409339745</c:v>
                </c:pt>
                <c:pt idx="20111" formatCode="#,##0.0">
                  <c:v>10095.8793437688</c:v>
                </c:pt>
                <c:pt idx="20112" formatCode="#,##0.0">
                  <c:v>9153.8614816362497</c:v>
                </c:pt>
                <c:pt idx="20113" formatCode="#,##0.0">
                  <c:v>19672.8468859276</c:v>
                </c:pt>
                <c:pt idx="20114" formatCode="#,##0.0">
                  <c:v>9704.4739343773508</c:v>
                </c:pt>
                <c:pt idx="20115" formatCode="#,##0.0">
                  <c:v>15143.767252141401</c:v>
                </c:pt>
                <c:pt idx="20116" formatCode="#,##0.0">
                  <c:v>9143.3769226044205</c:v>
                </c:pt>
                <c:pt idx="20117" formatCode="#,##0.0">
                  <c:v>8990.4091893999794</c:v>
                </c:pt>
                <c:pt idx="20118" formatCode="#,##0.0">
                  <c:v>14461.355485968699</c:v>
                </c:pt>
                <c:pt idx="20119" formatCode="#,##0.0">
                  <c:v>11445.3129333951</c:v>
                </c:pt>
                <c:pt idx="20120" formatCode="#,##0.0">
                  <c:v>12007.2769741624</c:v>
                </c:pt>
                <c:pt idx="20121" formatCode="#,##0.0">
                  <c:v>9040.7753761182303</c:v>
                </c:pt>
                <c:pt idx="20122" formatCode="#,##0.0">
                  <c:v>16862.0847375759</c:v>
                </c:pt>
                <c:pt idx="20123" formatCode="#,##0.0">
                  <c:v>13513.2437213597</c:v>
                </c:pt>
                <c:pt idx="20124" formatCode="#,##0.0">
                  <c:v>8804.1384425000106</c:v>
                </c:pt>
                <c:pt idx="20125" formatCode="#,##0.0">
                  <c:v>8966.1607616008496</c:v>
                </c:pt>
                <c:pt idx="20126" formatCode="#,##0.0">
                  <c:v>12231.7312210458</c:v>
                </c:pt>
                <c:pt idx="20127" formatCode="#,##0.0">
                  <c:v>12545.7579707553</c:v>
                </c:pt>
                <c:pt idx="20128" formatCode="#,##0.0">
                  <c:v>9453.5488621887907</c:v>
                </c:pt>
                <c:pt idx="20129" formatCode="#,##0.0">
                  <c:v>8793.5230702389508</c:v>
                </c:pt>
                <c:pt idx="20130" formatCode="#,##0.0">
                  <c:v>14098.3851311983</c:v>
                </c:pt>
                <c:pt idx="20131" formatCode="#,##0.0">
                  <c:v>15066.5949122286</c:v>
                </c:pt>
                <c:pt idx="20132" formatCode="#,##0.0">
                  <c:v>9572.8439262293596</c:v>
                </c:pt>
                <c:pt idx="20133" formatCode="#,##0.0">
                  <c:v>11754.6813563542</c:v>
                </c:pt>
                <c:pt idx="20134" formatCode="#,##0.0">
                  <c:v>15301.018133264301</c:v>
                </c:pt>
                <c:pt idx="20135" formatCode="#,##0.0">
                  <c:v>13334.883980070001</c:v>
                </c:pt>
                <c:pt idx="20136" formatCode="#,##0.0">
                  <c:v>9685.6018450296106</c:v>
                </c:pt>
                <c:pt idx="20137" formatCode="#,##0.0">
                  <c:v>11446.2496843226</c:v>
                </c:pt>
                <c:pt idx="20138" formatCode="#,##0.0">
                  <c:v>9065.7578508679908</c:v>
                </c:pt>
                <c:pt idx="20139" formatCode="#,##0.0">
                  <c:v>12713.0788714065</c:v>
                </c:pt>
                <c:pt idx="20140" formatCode="#,##0.0">
                  <c:v>19367.645174201702</c:v>
                </c:pt>
                <c:pt idx="20141" formatCode="#,##0.0">
                  <c:v>9670.2324390335998</c:v>
                </c:pt>
                <c:pt idx="20142" formatCode="#,##0.0">
                  <c:v>10929.4686563583</c:v>
                </c:pt>
                <c:pt idx="20143" formatCode="#,##0.0">
                  <c:v>10258.320846328401</c:v>
                </c:pt>
                <c:pt idx="20144" formatCode="#,##0.0">
                  <c:v>9509.5193550393396</c:v>
                </c:pt>
                <c:pt idx="20145" formatCode="#,##0.0">
                  <c:v>11730.626268926901</c:v>
                </c:pt>
                <c:pt idx="20146" formatCode="#,##0.0">
                  <c:v>21275.1452886814</c:v>
                </c:pt>
                <c:pt idx="20147" formatCode="#,##0.0">
                  <c:v>11011.658849110099</c:v>
                </c:pt>
                <c:pt idx="20148" formatCode="#,##0.0">
                  <c:v>15006.589259747199</c:v>
                </c:pt>
                <c:pt idx="20149" formatCode="#,##0.0">
                  <c:v>10732.924283173699</c:v>
                </c:pt>
                <c:pt idx="20150" formatCode="#,##0.0">
                  <c:v>12543.8636787875</c:v>
                </c:pt>
                <c:pt idx="20151" formatCode="#,##0.0">
                  <c:v>11958.0990496922</c:v>
                </c:pt>
                <c:pt idx="20152" formatCode="#,##0.0">
                  <c:v>8817.5718634433597</c:v>
                </c:pt>
                <c:pt idx="20153" formatCode="#,##0.0">
                  <c:v>11125.414361324199</c:v>
                </c:pt>
                <c:pt idx="20154" formatCode="#,##0.0">
                  <c:v>8801.7301123839407</c:v>
                </c:pt>
                <c:pt idx="20155" formatCode="#,##0.0">
                  <c:v>9811.3605168620797</c:v>
                </c:pt>
                <c:pt idx="20156" formatCode="#,##0.0">
                  <c:v>11118.3896640204</c:v>
                </c:pt>
                <c:pt idx="20157" formatCode="#,##0.0">
                  <c:v>10201.733360111501</c:v>
                </c:pt>
                <c:pt idx="20158" formatCode="#,##0.0">
                  <c:v>9808.7901186942199</c:v>
                </c:pt>
                <c:pt idx="20159" formatCode="#,##0.0">
                  <c:v>10064.2327617999</c:v>
                </c:pt>
                <c:pt idx="20160" formatCode="#,##0.0">
                  <c:v>8808.7561776385392</c:v>
                </c:pt>
                <c:pt idx="20161" formatCode="#,##0.0">
                  <c:v>14737.4138853528</c:v>
                </c:pt>
                <c:pt idx="20162" formatCode="#,##0.0">
                  <c:v>10942.712829907799</c:v>
                </c:pt>
                <c:pt idx="20163" formatCode="#,##0.0">
                  <c:v>16513.082893463201</c:v>
                </c:pt>
                <c:pt idx="20164" formatCode="#,##0.0">
                  <c:v>10422.6208184769</c:v>
                </c:pt>
                <c:pt idx="20165" formatCode="#,##0.0">
                  <c:v>15161.938270086601</c:v>
                </c:pt>
                <c:pt idx="20166" formatCode="#,##0.0">
                  <c:v>18672.123653658698</c:v>
                </c:pt>
                <c:pt idx="20167" formatCode="#,##0.0">
                  <c:v>13309.864405557501</c:v>
                </c:pt>
                <c:pt idx="20168" formatCode="#,##0.0">
                  <c:v>9872.8141478330908</c:v>
                </c:pt>
                <c:pt idx="20169" formatCode="#,##0.0">
                  <c:v>11800.6709111617</c:v>
                </c:pt>
                <c:pt idx="20170" formatCode="#,##0.0">
                  <c:v>10520.2504078891</c:v>
                </c:pt>
                <c:pt idx="20171" formatCode="#,##0.0">
                  <c:v>13989.0555553454</c:v>
                </c:pt>
                <c:pt idx="20172" formatCode="#,##0.0">
                  <c:v>15848.5142114636</c:v>
                </c:pt>
                <c:pt idx="20173" formatCode="#,##0.0">
                  <c:v>11314.1511060211</c:v>
                </c:pt>
                <c:pt idx="20174" formatCode="#,##0.0">
                  <c:v>10260.307042803601</c:v>
                </c:pt>
                <c:pt idx="20175" formatCode="#,##0.0">
                  <c:v>11074.6996621085</c:v>
                </c:pt>
                <c:pt idx="20176" formatCode="#,##0.0">
                  <c:v>18428.948329594499</c:v>
                </c:pt>
                <c:pt idx="20177" formatCode="#,##0.0">
                  <c:v>11119.4271256294</c:v>
                </c:pt>
                <c:pt idx="20178" formatCode="#,##0.0">
                  <c:v>9456.7320850938395</c:v>
                </c:pt>
                <c:pt idx="20179" formatCode="#,##0.0">
                  <c:v>9400.1059894484097</c:v>
                </c:pt>
                <c:pt idx="20180" formatCode="#,##0.0">
                  <c:v>11847.8034861325</c:v>
                </c:pt>
                <c:pt idx="20181" formatCode="#,##0.0">
                  <c:v>10300.598572331</c:v>
                </c:pt>
                <c:pt idx="20182" formatCode="#,##0.0">
                  <c:v>11574.158942809499</c:v>
                </c:pt>
                <c:pt idx="20183" formatCode="#,##0.0">
                  <c:v>14710.8889777271</c:v>
                </c:pt>
                <c:pt idx="20184" formatCode="#,##0.0">
                  <c:v>9962.9615652004395</c:v>
                </c:pt>
                <c:pt idx="20185" formatCode="#,##0.0">
                  <c:v>9919.5517166526206</c:v>
                </c:pt>
                <c:pt idx="20186" formatCode="#,##0.0">
                  <c:v>8978.5429402731697</c:v>
                </c:pt>
                <c:pt idx="20187" formatCode="#,##0.0">
                  <c:v>9606.0997757717305</c:v>
                </c:pt>
                <c:pt idx="20188" formatCode="#,##0.0">
                  <c:v>13505.1486067677</c:v>
                </c:pt>
                <c:pt idx="20189" formatCode="#,##0.0">
                  <c:v>9364.6944386945306</c:v>
                </c:pt>
                <c:pt idx="20190" formatCode="#,##0.0">
                  <c:v>9745.8455842353706</c:v>
                </c:pt>
                <c:pt idx="20191" formatCode="#,##0.0">
                  <c:v>11613.7019504078</c:v>
                </c:pt>
                <c:pt idx="20192" formatCode="#,##0.0">
                  <c:v>10987.4633951458</c:v>
                </c:pt>
                <c:pt idx="20193" formatCode="#,##0.0">
                  <c:v>10526.6516434029</c:v>
                </c:pt>
                <c:pt idx="20194" formatCode="#,##0.0">
                  <c:v>10212.165638476899</c:v>
                </c:pt>
                <c:pt idx="20195" formatCode="#,##0.0">
                  <c:v>10457.067937742</c:v>
                </c:pt>
                <c:pt idx="20196" formatCode="#,##0.0">
                  <c:v>10822.2372304583</c:v>
                </c:pt>
                <c:pt idx="20197" formatCode="#,##0.0">
                  <c:v>13119.701565294299</c:v>
                </c:pt>
                <c:pt idx="20198" formatCode="#,##0.0">
                  <c:v>9334.4004887810297</c:v>
                </c:pt>
                <c:pt idx="20199" formatCode="#,##0.0">
                  <c:v>9405.3530651587898</c:v>
                </c:pt>
                <c:pt idx="20200" formatCode="#,##0.0">
                  <c:v>12417.6164500674</c:v>
                </c:pt>
                <c:pt idx="20201" formatCode="#,##0.0">
                  <c:v>9433.6191046505701</c:v>
                </c:pt>
                <c:pt idx="20202" formatCode="#,##0.0">
                  <c:v>8959.6932299954897</c:v>
                </c:pt>
                <c:pt idx="20203" formatCode="#,##0.0">
                  <c:v>8850.7251887612802</c:v>
                </c:pt>
                <c:pt idx="20204" formatCode="#,##0.0">
                  <c:v>9765.8995229066295</c:v>
                </c:pt>
                <c:pt idx="20205" formatCode="#,##0.0">
                  <c:v>10510.317675419599</c:v>
                </c:pt>
                <c:pt idx="20206" formatCode="#,##0.0">
                  <c:v>12342.823608169199</c:v>
                </c:pt>
                <c:pt idx="20207" formatCode="#,##0.0">
                  <c:v>9401.9141715949099</c:v>
                </c:pt>
                <c:pt idx="20208" formatCode="#,##0.0">
                  <c:v>12626.507839669301</c:v>
                </c:pt>
                <c:pt idx="20209" formatCode="#,##0.0">
                  <c:v>15529.599484877401</c:v>
                </c:pt>
                <c:pt idx="20210" formatCode="#,##0.0">
                  <c:v>12922.2700226261</c:v>
                </c:pt>
                <c:pt idx="20211" formatCode="#,##0.0">
                  <c:v>10585.0752633293</c:v>
                </c:pt>
                <c:pt idx="20212" formatCode="#,##0.0">
                  <c:v>9894.2661828283508</c:v>
                </c:pt>
                <c:pt idx="20213" formatCode="#,##0.0">
                  <c:v>9869.4212480258102</c:v>
                </c:pt>
                <c:pt idx="20214" formatCode="#,##0.0">
                  <c:v>11373.227282154399</c:v>
                </c:pt>
                <c:pt idx="20215" formatCode="#,##0.0">
                  <c:v>8797.0608951631893</c:v>
                </c:pt>
                <c:pt idx="20216" formatCode="#,##0.0">
                  <c:v>10292.8199174375</c:v>
                </c:pt>
                <c:pt idx="20217" formatCode="#,##0.0">
                  <c:v>9140.2656710842602</c:v>
                </c:pt>
                <c:pt idx="20218" formatCode="#,##0.0">
                  <c:v>10852.5914758201</c:v>
                </c:pt>
                <c:pt idx="20219" formatCode="#,##0.0">
                  <c:v>11844.9327419331</c:v>
                </c:pt>
                <c:pt idx="20220" formatCode="#,##0.0">
                  <c:v>9098.0916212866596</c:v>
                </c:pt>
                <c:pt idx="20221" formatCode="#,##0.0">
                  <c:v>11755.2029707978</c:v>
                </c:pt>
                <c:pt idx="20222" formatCode="#,##0.0">
                  <c:v>10187.9333576671</c:v>
                </c:pt>
                <c:pt idx="20223" formatCode="#,##0.0">
                  <c:v>10453.618839328799</c:v>
                </c:pt>
                <c:pt idx="20224" formatCode="#,##0.0">
                  <c:v>13196.383834169001</c:v>
                </c:pt>
                <c:pt idx="20225" formatCode="#,##0.0">
                  <c:v>9070.0617566869096</c:v>
                </c:pt>
                <c:pt idx="20226" formatCode="#,##0.0">
                  <c:v>10599.7345965023</c:v>
                </c:pt>
                <c:pt idx="20227" formatCode="#,##0.0">
                  <c:v>9699.1933968690191</c:v>
                </c:pt>
                <c:pt idx="20228" formatCode="#,##0.0">
                  <c:v>8942.5383981265495</c:v>
                </c:pt>
                <c:pt idx="20229" formatCode="#,##0.0">
                  <c:v>10252.063145436299</c:v>
                </c:pt>
                <c:pt idx="20230" formatCode="#,##0.0">
                  <c:v>9808.2784290290401</c:v>
                </c:pt>
                <c:pt idx="20231" formatCode="#,##0.0">
                  <c:v>10896.0485758959</c:v>
                </c:pt>
                <c:pt idx="20232" formatCode="#,##0.0">
                  <c:v>11973.757293078899</c:v>
                </c:pt>
                <c:pt idx="20233" formatCode="#,##0.0">
                  <c:v>11803.189095370901</c:v>
                </c:pt>
                <c:pt idx="20234" formatCode="#,##0.0">
                  <c:v>10500.012310944199</c:v>
                </c:pt>
                <c:pt idx="20235" formatCode="#,##0.0">
                  <c:v>8928.9777167561206</c:v>
                </c:pt>
                <c:pt idx="20236" formatCode="#,##0.0">
                  <c:v>9353.5242761289101</c:v>
                </c:pt>
                <c:pt idx="20237" formatCode="#,##0.0">
                  <c:v>13567.524504152399</c:v>
                </c:pt>
                <c:pt idx="20238" formatCode="#,##0.0">
                  <c:v>9694.1101818488896</c:v>
                </c:pt>
                <c:pt idx="20239" formatCode="#,##0.0">
                  <c:v>9919.4712326623503</c:v>
                </c:pt>
                <c:pt idx="20240" formatCode="#,##0.0">
                  <c:v>17031.8169437053</c:v>
                </c:pt>
                <c:pt idx="20241" formatCode="#,##0.0">
                  <c:v>14462.7000975184</c:v>
                </c:pt>
                <c:pt idx="20242" formatCode="#,##0.0">
                  <c:v>12046.579711518099</c:v>
                </c:pt>
                <c:pt idx="20243" formatCode="#,##0.0">
                  <c:v>8867.9030569104907</c:v>
                </c:pt>
                <c:pt idx="20244" formatCode="#,##0.0">
                  <c:v>13499.264432185701</c:v>
                </c:pt>
                <c:pt idx="20245" formatCode="#,##0.0">
                  <c:v>12670.112743891699</c:v>
                </c:pt>
                <c:pt idx="20246" formatCode="#,##0.0">
                  <c:v>9827.7739361307104</c:v>
                </c:pt>
                <c:pt idx="20247" formatCode="#,##0.0">
                  <c:v>11064.4627543646</c:v>
                </c:pt>
                <c:pt idx="20248" formatCode="#,##0.0">
                  <c:v>9777.7112182678793</c:v>
                </c:pt>
                <c:pt idx="20249" formatCode="#,##0.0">
                  <c:v>15573.3869055101</c:v>
                </c:pt>
                <c:pt idx="20250" formatCode="#,##0.0">
                  <c:v>15107.079591298299</c:v>
                </c:pt>
                <c:pt idx="20251" formatCode="#,##0.0">
                  <c:v>17791.446308258601</c:v>
                </c:pt>
                <c:pt idx="20252" formatCode="#,##0.0">
                  <c:v>11618.124962864</c:v>
                </c:pt>
                <c:pt idx="20253" formatCode="#,##0.0">
                  <c:v>9006.0849584334392</c:v>
                </c:pt>
                <c:pt idx="20254" formatCode="#,##0.0">
                  <c:v>10513.7283814204</c:v>
                </c:pt>
                <c:pt idx="20255" formatCode="#,##0.0">
                  <c:v>12375.326572211799</c:v>
                </c:pt>
                <c:pt idx="20256" formatCode="#,##0.0">
                  <c:v>12920.4026045873</c:v>
                </c:pt>
                <c:pt idx="20257" formatCode="#,##0.0">
                  <c:v>9624.80000232563</c:v>
                </c:pt>
                <c:pt idx="20258" formatCode="#,##0.0">
                  <c:v>8994.14276089337</c:v>
                </c:pt>
                <c:pt idx="20259" formatCode="#,##0.0">
                  <c:v>11569.393133899601</c:v>
                </c:pt>
                <c:pt idx="20260" formatCode="#,##0.0">
                  <c:v>15009.6455304715</c:v>
                </c:pt>
                <c:pt idx="20261" formatCode="#,##0.0">
                  <c:v>9686.5423992389497</c:v>
                </c:pt>
                <c:pt idx="20262" formatCode="#,##0.0">
                  <c:v>9961.7018929176302</c:v>
                </c:pt>
                <c:pt idx="20263" formatCode="#,##0.0">
                  <c:v>9866.9939215543309</c:v>
                </c:pt>
                <c:pt idx="20264" formatCode="#,##0.0">
                  <c:v>8873.4910083531504</c:v>
                </c:pt>
                <c:pt idx="20265" formatCode="#,##0.0">
                  <c:v>10818.7886256559</c:v>
                </c:pt>
                <c:pt idx="20266" formatCode="#,##0.0">
                  <c:v>10707.125301727599</c:v>
                </c:pt>
                <c:pt idx="20267" formatCode="#,##0.0">
                  <c:v>9796.1050860260602</c:v>
                </c:pt>
                <c:pt idx="20268" formatCode="#,##0.0">
                  <c:v>10962.568074008001</c:v>
                </c:pt>
                <c:pt idx="20269" formatCode="#,##0.0">
                  <c:v>8818.3687367478396</c:v>
                </c:pt>
                <c:pt idx="20270" formatCode="#,##0.0">
                  <c:v>14219.115891631</c:v>
                </c:pt>
                <c:pt idx="20271" formatCode="#,##0.0">
                  <c:v>9039.4521351626499</c:v>
                </c:pt>
                <c:pt idx="20272" formatCode="#,##0.0">
                  <c:v>9392.1866871472994</c:v>
                </c:pt>
                <c:pt idx="20273" formatCode="#,##0.0">
                  <c:v>12053.3091772228</c:v>
                </c:pt>
                <c:pt idx="20274" formatCode="#,##0.0">
                  <c:v>9092.6608137921194</c:v>
                </c:pt>
                <c:pt idx="20275" formatCode="#,##0.0">
                  <c:v>12591.789472325099</c:v>
                </c:pt>
                <c:pt idx="20276" formatCode="#,##0.0">
                  <c:v>13046.064831928201</c:v>
                </c:pt>
                <c:pt idx="20277" formatCode="#,##0.0">
                  <c:v>12438.6033515827</c:v>
                </c:pt>
                <c:pt idx="20278" formatCode="#,##0.0">
                  <c:v>9497.5361104300791</c:v>
                </c:pt>
                <c:pt idx="20279" formatCode="#,##0.0">
                  <c:v>8878.0657746061006</c:v>
                </c:pt>
                <c:pt idx="20280" formatCode="#,##0.0">
                  <c:v>9572.1786765147499</c:v>
                </c:pt>
                <c:pt idx="20281" formatCode="#,##0.0">
                  <c:v>9895.3753847176904</c:v>
                </c:pt>
                <c:pt idx="20282" formatCode="#,##0.0">
                  <c:v>11933.1439254695</c:v>
                </c:pt>
                <c:pt idx="20283" formatCode="#,##0.0">
                  <c:v>10282.4846226183</c:v>
                </c:pt>
                <c:pt idx="20284" formatCode="#,##0.0">
                  <c:v>12806.106449537299</c:v>
                </c:pt>
                <c:pt idx="20285" formatCode="#,##0.0">
                  <c:v>12652.2921253645</c:v>
                </c:pt>
                <c:pt idx="20286" formatCode="#,##0.0">
                  <c:v>10755.228328585101</c:v>
                </c:pt>
                <c:pt idx="20287" formatCode="#,##0.0">
                  <c:v>10600.8845987115</c:v>
                </c:pt>
                <c:pt idx="20288" formatCode="#,##0.0">
                  <c:v>16246.3065426261</c:v>
                </c:pt>
                <c:pt idx="20289" formatCode="#,##0.0">
                  <c:v>15228.019675335299</c:v>
                </c:pt>
                <c:pt idx="20290" formatCode="#,##0.0">
                  <c:v>11573.977832069701</c:v>
                </c:pt>
                <c:pt idx="20291" formatCode="#,##0.0">
                  <c:v>12212.3866489547</c:v>
                </c:pt>
                <c:pt idx="20292" formatCode="#,##0.0">
                  <c:v>9945.9205572292194</c:v>
                </c:pt>
                <c:pt idx="20293" formatCode="#,##0.0">
                  <c:v>11731.9062575225</c:v>
                </c:pt>
                <c:pt idx="20294" formatCode="#,##0.0">
                  <c:v>15574.850541693901</c:v>
                </c:pt>
                <c:pt idx="20295" formatCode="#,##0.0">
                  <c:v>8997.0664199082494</c:v>
                </c:pt>
                <c:pt idx="20296" formatCode="#,##0.0">
                  <c:v>11299.382753239701</c:v>
                </c:pt>
                <c:pt idx="20297" formatCode="#,##0.0">
                  <c:v>9319.9776292394199</c:v>
                </c:pt>
                <c:pt idx="20298" formatCode="#,##0.0">
                  <c:v>16812.0690702877</c:v>
                </c:pt>
                <c:pt idx="20299" formatCode="#,##0.0">
                  <c:v>9246.6262233459202</c:v>
                </c:pt>
                <c:pt idx="20300" formatCode="#,##0.0">
                  <c:v>9494.8680166852901</c:v>
                </c:pt>
                <c:pt idx="20301" formatCode="#,##0.0">
                  <c:v>8988.1490990307502</c:v>
                </c:pt>
                <c:pt idx="20302" formatCode="#,##0.0">
                  <c:v>14014.196819057501</c:v>
                </c:pt>
                <c:pt idx="20303" formatCode="#,##0.0">
                  <c:v>10528.9984822758</c:v>
                </c:pt>
                <c:pt idx="20304" formatCode="#,##0.0">
                  <c:v>9240.5609908387505</c:v>
                </c:pt>
                <c:pt idx="20305" formatCode="#,##0.0">
                  <c:v>17134.052546862898</c:v>
                </c:pt>
                <c:pt idx="20306" formatCode="#,##0.0">
                  <c:v>10429.7368192875</c:v>
                </c:pt>
                <c:pt idx="20307" formatCode="#,##0.0">
                  <c:v>11468.4676637597</c:v>
                </c:pt>
                <c:pt idx="20308" formatCode="#,##0.0">
                  <c:v>9935.2681893139506</c:v>
                </c:pt>
                <c:pt idx="20309" formatCode="#,##0.0">
                  <c:v>9180.8732495142394</c:v>
                </c:pt>
                <c:pt idx="20310" formatCode="#,##0.0">
                  <c:v>9483.2227633873608</c:v>
                </c:pt>
                <c:pt idx="20311" formatCode="#,##0.0">
                  <c:v>9056.6346301447102</c:v>
                </c:pt>
                <c:pt idx="20312" formatCode="#,##0.0">
                  <c:v>9692.8490952782595</c:v>
                </c:pt>
                <c:pt idx="20313" formatCode="#,##0.0">
                  <c:v>9460.9148517662798</c:v>
                </c:pt>
                <c:pt idx="20314" formatCode="#,##0.0">
                  <c:v>8896.2684629300493</c:v>
                </c:pt>
                <c:pt idx="20315" formatCode="#,##0.0">
                  <c:v>13249.371756324699</c:v>
                </c:pt>
                <c:pt idx="20316" formatCode="#,##0.0">
                  <c:v>11416.049654696501</c:v>
                </c:pt>
                <c:pt idx="20317" formatCode="#,##0.0">
                  <c:v>20522.196771002</c:v>
                </c:pt>
                <c:pt idx="20318" formatCode="#,##0.0">
                  <c:v>9712.4186151360609</c:v>
                </c:pt>
                <c:pt idx="20319" formatCode="#,##0.0">
                  <c:v>9394.4947431241508</c:v>
                </c:pt>
                <c:pt idx="20320" formatCode="#,##0.0">
                  <c:v>10444.255713236</c:v>
                </c:pt>
                <c:pt idx="20321" formatCode="#,##0.0">
                  <c:v>12325.859093023901</c:v>
                </c:pt>
                <c:pt idx="20322" formatCode="#,##0.0">
                  <c:v>12925.375901736399</c:v>
                </c:pt>
                <c:pt idx="20323" formatCode="#,##0.0">
                  <c:v>13830.26312487</c:v>
                </c:pt>
                <c:pt idx="20324" formatCode="#,##0.0">
                  <c:v>14024.564182488</c:v>
                </c:pt>
                <c:pt idx="20325" formatCode="#,##0.0">
                  <c:v>9982.8522774591602</c:v>
                </c:pt>
                <c:pt idx="20326" formatCode="#,##0.0">
                  <c:v>11483.084491486199</c:v>
                </c:pt>
                <c:pt idx="20327" formatCode="#,##0.0">
                  <c:v>10754.287962081</c:v>
                </c:pt>
                <c:pt idx="20328" formatCode="#,##0.0">
                  <c:v>12034.900448783501</c:v>
                </c:pt>
                <c:pt idx="20329" formatCode="#,##0.0">
                  <c:v>10638.8885222348</c:v>
                </c:pt>
                <c:pt idx="20330" formatCode="#,##0.0">
                  <c:v>10378.3654186984</c:v>
                </c:pt>
                <c:pt idx="20331" formatCode="#,##0.0">
                  <c:v>10801.274963084499</c:v>
                </c:pt>
                <c:pt idx="20332" formatCode="#,##0.0">
                  <c:v>12774.8240675255</c:v>
                </c:pt>
                <c:pt idx="20333" formatCode="#,##0.0">
                  <c:v>10656.333337092199</c:v>
                </c:pt>
                <c:pt idx="20334" formatCode="#,##0.0">
                  <c:v>10375.908243080101</c:v>
                </c:pt>
                <c:pt idx="20335" formatCode="#,##0.0">
                  <c:v>9896.8513581159805</c:v>
                </c:pt>
                <c:pt idx="20336" formatCode="#,##0.0">
                  <c:v>9576.9280359148306</c:v>
                </c:pt>
                <c:pt idx="20337" formatCode="#,##0.0">
                  <c:v>10036.963578901699</c:v>
                </c:pt>
                <c:pt idx="20338" formatCode="#,##0.0">
                  <c:v>10131.710882518801</c:v>
                </c:pt>
                <c:pt idx="20339" formatCode="#,##0.0">
                  <c:v>8841.0235609442498</c:v>
                </c:pt>
                <c:pt idx="20340" formatCode="#,##0.0">
                  <c:v>12237.137989552801</c:v>
                </c:pt>
                <c:pt idx="20341" formatCode="#,##0.0">
                  <c:v>9283.1190439791008</c:v>
                </c:pt>
                <c:pt idx="20342" formatCode="#,##0.0">
                  <c:v>9345.6263706306308</c:v>
                </c:pt>
                <c:pt idx="20343" formatCode="#,##0.0">
                  <c:v>9722.72292741192</c:v>
                </c:pt>
                <c:pt idx="20344" formatCode="#,##0.0">
                  <c:v>21035.4105481638</c:v>
                </c:pt>
                <c:pt idx="20345" formatCode="#,##0.0">
                  <c:v>8915.0788474051496</c:v>
                </c:pt>
                <c:pt idx="20346" formatCode="#,##0.0">
                  <c:v>9948.8607913116393</c:v>
                </c:pt>
                <c:pt idx="20347" formatCode="#,##0.0">
                  <c:v>13557.341066410099</c:v>
                </c:pt>
                <c:pt idx="20348" formatCode="#,##0.0">
                  <c:v>11871.249740117701</c:v>
                </c:pt>
                <c:pt idx="20349" formatCode="#,##0.0">
                  <c:v>10817.2499748181</c:v>
                </c:pt>
                <c:pt idx="20350" formatCode="#,##0.0">
                  <c:v>9579.4699434894301</c:v>
                </c:pt>
                <c:pt idx="20351" formatCode="#,##0.0">
                  <c:v>15374.3874350765</c:v>
                </c:pt>
                <c:pt idx="20352" formatCode="#,##0.0">
                  <c:v>9154.5726645832092</c:v>
                </c:pt>
                <c:pt idx="20353" formatCode="#,##0.0">
                  <c:v>13764.9031101817</c:v>
                </c:pt>
                <c:pt idx="20354" formatCode="#,##0.0">
                  <c:v>14253.6901101928</c:v>
                </c:pt>
                <c:pt idx="20355" formatCode="#,##0.0">
                  <c:v>17696.000167601502</c:v>
                </c:pt>
                <c:pt idx="20356" formatCode="#,##0.0">
                  <c:v>11412.3026472786</c:v>
                </c:pt>
                <c:pt idx="20357" formatCode="#,##0.0">
                  <c:v>9467.0406853867007</c:v>
                </c:pt>
                <c:pt idx="20358" formatCode="#,##0.0">
                  <c:v>9278.8086034132302</c:v>
                </c:pt>
                <c:pt idx="20359" formatCode="#,##0.0">
                  <c:v>11104.9667309858</c:v>
                </c:pt>
                <c:pt idx="20360" formatCode="#,##0.0">
                  <c:v>11411.9267238927</c:v>
                </c:pt>
                <c:pt idx="20361" formatCode="#,##0.0">
                  <c:v>22484.445441116099</c:v>
                </c:pt>
                <c:pt idx="20362" formatCode="#,##0.0">
                  <c:v>8819.3162416606592</c:v>
                </c:pt>
                <c:pt idx="20363" formatCode="#,##0.0">
                  <c:v>11671.490745658901</c:v>
                </c:pt>
                <c:pt idx="20364" formatCode="#,##0.0">
                  <c:v>9849.0978653428501</c:v>
                </c:pt>
                <c:pt idx="20365" formatCode="#,##0.0">
                  <c:v>15328.1585874714</c:v>
                </c:pt>
                <c:pt idx="20366" formatCode="#,##0.0">
                  <c:v>8979.6347040671299</c:v>
                </c:pt>
                <c:pt idx="20367" formatCode="#,##0.0">
                  <c:v>9941.9965604996396</c:v>
                </c:pt>
                <c:pt idx="20368" formatCode="#,##0.0">
                  <c:v>9084.4505192332399</c:v>
                </c:pt>
                <c:pt idx="20369" formatCode="#,##0.0">
                  <c:v>10394.4586213701</c:v>
                </c:pt>
                <c:pt idx="20370" formatCode="#,##0.0">
                  <c:v>9103.6503460920194</c:v>
                </c:pt>
                <c:pt idx="20371" formatCode="#,##0.0">
                  <c:v>13400.2069085777</c:v>
                </c:pt>
                <c:pt idx="20372" formatCode="#,##0.0">
                  <c:v>10875.614163169799</c:v>
                </c:pt>
                <c:pt idx="20373" formatCode="#,##0.0">
                  <c:v>10215.2924632308</c:v>
                </c:pt>
                <c:pt idx="20374" formatCode="#,##0.0">
                  <c:v>19446.228663350499</c:v>
                </c:pt>
                <c:pt idx="20375" formatCode="#,##0.0">
                  <c:v>15792.7641697907</c:v>
                </c:pt>
                <c:pt idx="20376" formatCode="#,##0.0">
                  <c:v>9180.0240051507208</c:v>
                </c:pt>
                <c:pt idx="20377" formatCode="#,##0.0">
                  <c:v>12555.092444092999</c:v>
                </c:pt>
                <c:pt idx="20378" formatCode="#,##0.0">
                  <c:v>11627.1612793898</c:v>
                </c:pt>
                <c:pt idx="20379" formatCode="#,##0.0">
                  <c:v>16555.659421852099</c:v>
                </c:pt>
                <c:pt idx="20380" formatCode="#,##0.0">
                  <c:v>11711.870152347499</c:v>
                </c:pt>
                <c:pt idx="20381" formatCode="#,##0.0">
                  <c:v>10444.408859703301</c:v>
                </c:pt>
                <c:pt idx="20382" formatCode="#,##0.0">
                  <c:v>19326.407053190698</c:v>
                </c:pt>
                <c:pt idx="20383" formatCode="#,##0.0">
                  <c:v>14437.3071733244</c:v>
                </c:pt>
                <c:pt idx="20384" formatCode="#,##0.0">
                  <c:v>13210.5209217462</c:v>
                </c:pt>
                <c:pt idx="20385" formatCode="#,##0.0">
                  <c:v>10790.1986632928</c:v>
                </c:pt>
                <c:pt idx="20386" formatCode="#,##0.0">
                  <c:v>12179.352196677601</c:v>
                </c:pt>
                <c:pt idx="20387" formatCode="#,##0.0">
                  <c:v>10956.639989658301</c:v>
                </c:pt>
                <c:pt idx="20388" formatCode="#,##0.0">
                  <c:v>13300.141881383999</c:v>
                </c:pt>
                <c:pt idx="20389" formatCode="#,##0.0">
                  <c:v>19727.765387072501</c:v>
                </c:pt>
                <c:pt idx="20390" formatCode="#,##0.0">
                  <c:v>9256.3368411103493</c:v>
                </c:pt>
                <c:pt idx="20391" formatCode="#,##0.0">
                  <c:v>11219.8955886368</c:v>
                </c:pt>
                <c:pt idx="20392" formatCode="#,##0.0">
                  <c:v>9486.7601279697701</c:v>
                </c:pt>
                <c:pt idx="20393" formatCode="#,##0.0">
                  <c:v>9639.2734324670892</c:v>
                </c:pt>
                <c:pt idx="20394" formatCode="#,##0.0">
                  <c:v>11702.828452005801</c:v>
                </c:pt>
                <c:pt idx="20395" formatCode="#,##0.0">
                  <c:v>11429.901953217501</c:v>
                </c:pt>
                <c:pt idx="20396" formatCode="#,##0.0">
                  <c:v>17337.1052858123</c:v>
                </c:pt>
                <c:pt idx="20397" formatCode="#,##0.0">
                  <c:v>12845.3562902679</c:v>
                </c:pt>
                <c:pt idx="20398" formatCode="#,##0.0">
                  <c:v>11928.143314970799</c:v>
                </c:pt>
                <c:pt idx="20399" formatCode="#,##0.0">
                  <c:v>14131.205489334099</c:v>
                </c:pt>
                <c:pt idx="20400" formatCode="#,##0.0">
                  <c:v>9741.8768917343205</c:v>
                </c:pt>
                <c:pt idx="20401" formatCode="#,##0.0">
                  <c:v>9702.8808114248004</c:v>
                </c:pt>
                <c:pt idx="20402" formatCode="#,##0.0">
                  <c:v>10612.0123823831</c:v>
                </c:pt>
                <c:pt idx="20403" formatCode="#,##0.0">
                  <c:v>8855.7508577516692</c:v>
                </c:pt>
                <c:pt idx="20404" formatCode="#,##0.0">
                  <c:v>9907.2718340546307</c:v>
                </c:pt>
                <c:pt idx="20405" formatCode="#,##0.0">
                  <c:v>15223.289850645</c:v>
                </c:pt>
                <c:pt idx="20406" formatCode="#,##0.0">
                  <c:v>9441.6658932163791</c:v>
                </c:pt>
                <c:pt idx="20407" formatCode="#,##0.0">
                  <c:v>14341.4562906395</c:v>
                </c:pt>
                <c:pt idx="20408" formatCode="#,##0.0">
                  <c:v>9927.1954053376594</c:v>
                </c:pt>
                <c:pt idx="20409" formatCode="#,##0.0">
                  <c:v>11384.4595847037</c:v>
                </c:pt>
                <c:pt idx="20410" formatCode="#,##0.0">
                  <c:v>17373.112938141399</c:v>
                </c:pt>
                <c:pt idx="20411" formatCode="#,##0.0">
                  <c:v>12869.086367035399</c:v>
                </c:pt>
                <c:pt idx="20412" formatCode="#,##0.0">
                  <c:v>9719.2400091928903</c:v>
                </c:pt>
                <c:pt idx="20413" formatCode="#,##0.0">
                  <c:v>9694.7961187274304</c:v>
                </c:pt>
                <c:pt idx="20414" formatCode="#,##0.0">
                  <c:v>11486.6244243575</c:v>
                </c:pt>
                <c:pt idx="20415" formatCode="#,##0.0">
                  <c:v>16479.308130695099</c:v>
                </c:pt>
                <c:pt idx="20416" formatCode="#,##0.0">
                  <c:v>13140.898214049301</c:v>
                </c:pt>
                <c:pt idx="20417" formatCode="#,##0.0">
                  <c:v>9118.1277153892206</c:v>
                </c:pt>
                <c:pt idx="20418" formatCode="#,##0.0">
                  <c:v>13712.728068561401</c:v>
                </c:pt>
                <c:pt idx="20419" formatCode="#,##0.0">
                  <c:v>9651.6886517046205</c:v>
                </c:pt>
                <c:pt idx="20420" formatCode="#,##0.0">
                  <c:v>13170.9519782344</c:v>
                </c:pt>
                <c:pt idx="20421" formatCode="#,##0.0">
                  <c:v>9655.0795043240996</c:v>
                </c:pt>
                <c:pt idx="20422" formatCode="#,##0.0">
                  <c:v>9642.8147714525494</c:v>
                </c:pt>
                <c:pt idx="20423" formatCode="#,##0.0">
                  <c:v>13536.9898185192</c:v>
                </c:pt>
                <c:pt idx="20424" formatCode="#,##0.0">
                  <c:v>13132.8296058625</c:v>
                </c:pt>
                <c:pt idx="20425" formatCode="#,##0.0">
                  <c:v>12683.082470133701</c:v>
                </c:pt>
                <c:pt idx="20426" formatCode="#,##0.0">
                  <c:v>12354.7932916339</c:v>
                </c:pt>
                <c:pt idx="20427" formatCode="#,##0.0">
                  <c:v>10272.259697765099</c:v>
                </c:pt>
                <c:pt idx="20428" formatCode="#,##0.0">
                  <c:v>14214.6333897492</c:v>
                </c:pt>
                <c:pt idx="20429" formatCode="#,##0.0">
                  <c:v>15206.0124192245</c:v>
                </c:pt>
                <c:pt idx="20430" formatCode="#,##0.0">
                  <c:v>10302.236241880601</c:v>
                </c:pt>
                <c:pt idx="20431" formatCode="#,##0.0">
                  <c:v>12725.179835819201</c:v>
                </c:pt>
                <c:pt idx="20432" formatCode="#,##0.0">
                  <c:v>8906.5484355955105</c:v>
                </c:pt>
                <c:pt idx="20433" formatCode="#,##0.0">
                  <c:v>10953.2318099888</c:v>
                </c:pt>
                <c:pt idx="20434" formatCode="#,##0.0">
                  <c:v>9315.9148866730102</c:v>
                </c:pt>
                <c:pt idx="20435" formatCode="#,##0.0">
                  <c:v>10048.0482347949</c:v>
                </c:pt>
                <c:pt idx="20436" formatCode="#,##0.0">
                  <c:v>12142.9234610847</c:v>
                </c:pt>
                <c:pt idx="20437" formatCode="#,##0.0">
                  <c:v>11048.3642099808</c:v>
                </c:pt>
                <c:pt idx="20438" formatCode="#,##0.0">
                  <c:v>11020.2183931651</c:v>
                </c:pt>
                <c:pt idx="20439" formatCode="#,##0.0">
                  <c:v>9073.9184950441795</c:v>
                </c:pt>
                <c:pt idx="20440" formatCode="#,##0.0">
                  <c:v>9055.1679384913405</c:v>
                </c:pt>
                <c:pt idx="20441" formatCode="#,##0.0">
                  <c:v>11603.696931099001</c:v>
                </c:pt>
                <c:pt idx="20442" formatCode="#,##0.0">
                  <c:v>8822.4581429520294</c:v>
                </c:pt>
                <c:pt idx="20443" formatCode="#,##0.0">
                  <c:v>11241.052693339199</c:v>
                </c:pt>
                <c:pt idx="20444" formatCode="#,##0.0">
                  <c:v>10048.4213418619</c:v>
                </c:pt>
                <c:pt idx="20445" formatCode="#,##0.0">
                  <c:v>9601.2985674458596</c:v>
                </c:pt>
                <c:pt idx="20446" formatCode="#,##0.0">
                  <c:v>13558.2180633767</c:v>
                </c:pt>
                <c:pt idx="20447" formatCode="#,##0.0">
                  <c:v>10931.494861728899</c:v>
                </c:pt>
                <c:pt idx="20448" formatCode="#,##0.0">
                  <c:v>9220.69743617524</c:v>
                </c:pt>
                <c:pt idx="20449" formatCode="#,##0.0">
                  <c:v>9962.8480070893293</c:v>
                </c:pt>
                <c:pt idx="20450" formatCode="#,##0.0">
                  <c:v>9327.3379073357901</c:v>
                </c:pt>
                <c:pt idx="20451" formatCode="#,##0.0">
                  <c:v>12126.2768927901</c:v>
                </c:pt>
                <c:pt idx="20452" formatCode="#,##0.0">
                  <c:v>12758.3461711746</c:v>
                </c:pt>
                <c:pt idx="20453" formatCode="#,##0.0">
                  <c:v>15783.331232570299</c:v>
                </c:pt>
                <c:pt idx="20454" formatCode="#,##0.0">
                  <c:v>9946.7086649673292</c:v>
                </c:pt>
                <c:pt idx="20455" formatCode="#,##0.0">
                  <c:v>10908.907873685501</c:v>
                </c:pt>
                <c:pt idx="20456" formatCode="#,##0.0">
                  <c:v>11653.7131368269</c:v>
                </c:pt>
                <c:pt idx="20457" formatCode="#,##0.0">
                  <c:v>11470.8721583066</c:v>
                </c:pt>
                <c:pt idx="20458" formatCode="#,##0.0">
                  <c:v>10577.8733011035</c:v>
                </c:pt>
                <c:pt idx="20459" formatCode="#,##0.0">
                  <c:v>8822.6928084675492</c:v>
                </c:pt>
                <c:pt idx="20460" formatCode="#,##0.0">
                  <c:v>12016.993254732301</c:v>
                </c:pt>
                <c:pt idx="20461" formatCode="#,##0.0">
                  <c:v>8857.0628560502701</c:v>
                </c:pt>
                <c:pt idx="20462" formatCode="#,##0.0">
                  <c:v>9954.7849449313799</c:v>
                </c:pt>
                <c:pt idx="20463" formatCode="#,##0.0">
                  <c:v>12711.1456187985</c:v>
                </c:pt>
                <c:pt idx="20464" formatCode="#,##0.0">
                  <c:v>8822.1558070579795</c:v>
                </c:pt>
                <c:pt idx="20465" formatCode="#,##0.0">
                  <c:v>20344.096403658201</c:v>
                </c:pt>
                <c:pt idx="20466" formatCode="#,##0.0">
                  <c:v>10687.3783106676</c:v>
                </c:pt>
                <c:pt idx="20467" formatCode="#,##0.0">
                  <c:v>13670.4675714319</c:v>
                </c:pt>
                <c:pt idx="20468" formatCode="#,##0.0">
                  <c:v>10154.396008440001</c:v>
                </c:pt>
                <c:pt idx="20469" formatCode="#,##0.0">
                  <c:v>11814.756220851899</c:v>
                </c:pt>
                <c:pt idx="20470" formatCode="#,##0.0">
                  <c:v>10553.8343379503</c:v>
                </c:pt>
                <c:pt idx="20471" formatCode="#,##0.0">
                  <c:v>15852.336301199701</c:v>
                </c:pt>
                <c:pt idx="20472" formatCode="#,##0.0">
                  <c:v>11248.921992587701</c:v>
                </c:pt>
                <c:pt idx="20473" formatCode="#,##0.0">
                  <c:v>10240.0390004238</c:v>
                </c:pt>
                <c:pt idx="20474" formatCode="#,##0.0">
                  <c:v>11711.227836383199</c:v>
                </c:pt>
                <c:pt idx="20475" formatCode="#,##0.0">
                  <c:v>13338.099049947001</c:v>
                </c:pt>
                <c:pt idx="20476" formatCode="#,##0.0">
                  <c:v>16073.227761727299</c:v>
                </c:pt>
                <c:pt idx="20477" formatCode="#,##0.0">
                  <c:v>13045.0681621474</c:v>
                </c:pt>
                <c:pt idx="20478" formatCode="#,##0.0">
                  <c:v>10884.8926497255</c:v>
                </c:pt>
                <c:pt idx="20479" formatCode="#,##0.0">
                  <c:v>13230.173105951901</c:v>
                </c:pt>
                <c:pt idx="20480" formatCode="#,##0.0">
                  <c:v>11299.6715716334</c:v>
                </c:pt>
                <c:pt idx="20481" formatCode="#,##0.0">
                  <c:v>13859.2135390853</c:v>
                </c:pt>
                <c:pt idx="20482" formatCode="#,##0.0">
                  <c:v>10710.2313383236</c:v>
                </c:pt>
                <c:pt idx="20483" formatCode="#,##0.0">
                  <c:v>11336.0620288951</c:v>
                </c:pt>
                <c:pt idx="20484" formatCode="#,##0.0">
                  <c:v>8953.4301097710104</c:v>
                </c:pt>
                <c:pt idx="20485" formatCode="#,##0.0">
                  <c:v>15838.360493574</c:v>
                </c:pt>
                <c:pt idx="20486" formatCode="#,##0.0">
                  <c:v>11264.532191263799</c:v>
                </c:pt>
                <c:pt idx="20487" formatCode="#,##0.0">
                  <c:v>14520.357539361699</c:v>
                </c:pt>
                <c:pt idx="20488" formatCode="#,##0.0">
                  <c:v>15892.150413662899</c:v>
                </c:pt>
                <c:pt idx="20489" formatCode="#,##0.0">
                  <c:v>10043.865106548499</c:v>
                </c:pt>
                <c:pt idx="20490" formatCode="#,##0.0">
                  <c:v>10584.739422122801</c:v>
                </c:pt>
                <c:pt idx="20491" formatCode="#,##0.0">
                  <c:v>10590.494121176</c:v>
                </c:pt>
                <c:pt idx="20492" formatCode="#,##0.0">
                  <c:v>11460.4904587778</c:v>
                </c:pt>
                <c:pt idx="20493" formatCode="#,##0.0">
                  <c:v>9909.2901516392394</c:v>
                </c:pt>
                <c:pt idx="20494" formatCode="#,##0.0">
                  <c:v>10845.470397007701</c:v>
                </c:pt>
                <c:pt idx="20495" formatCode="#,##0.0">
                  <c:v>11042.8596632638</c:v>
                </c:pt>
                <c:pt idx="20496" formatCode="#,##0.0">
                  <c:v>8949.6486180744505</c:v>
                </c:pt>
                <c:pt idx="20497" formatCode="#,##0.0">
                  <c:v>11131.475290668801</c:v>
                </c:pt>
                <c:pt idx="20498" formatCode="#,##0.0">
                  <c:v>22780.466122149701</c:v>
                </c:pt>
                <c:pt idx="20499" formatCode="#,##0.0">
                  <c:v>11336.148995908899</c:v>
                </c:pt>
                <c:pt idx="20500" formatCode="#,##0.0">
                  <c:v>9520.6383703587398</c:v>
                </c:pt>
                <c:pt idx="20501" formatCode="#,##0.0">
                  <c:v>11515.8583559129</c:v>
                </c:pt>
                <c:pt idx="20502" formatCode="#,##0.0">
                  <c:v>10711.383561935199</c:v>
                </c:pt>
                <c:pt idx="20503" formatCode="#,##0.0">
                  <c:v>12141.623748681701</c:v>
                </c:pt>
                <c:pt idx="20504" formatCode="#,##0.0">
                  <c:v>11616.7491249219</c:v>
                </c:pt>
                <c:pt idx="20505" formatCode="#,##0.0">
                  <c:v>16006.7785717645</c:v>
                </c:pt>
                <c:pt idx="20506" formatCode="#,##0.0">
                  <c:v>15090.3420804172</c:v>
                </c:pt>
                <c:pt idx="20507" formatCode="#,##0.0">
                  <c:v>11404.227199058099</c:v>
                </c:pt>
                <c:pt idx="20508" formatCode="#,##0.0">
                  <c:v>9735.9242233219593</c:v>
                </c:pt>
                <c:pt idx="20509" formatCode="#,##0.0">
                  <c:v>12908.556772714401</c:v>
                </c:pt>
                <c:pt idx="20510" formatCode="#,##0.0">
                  <c:v>8856.0856848462408</c:v>
                </c:pt>
                <c:pt idx="20511" formatCode="#,##0.0">
                  <c:v>12567.909072353699</c:v>
                </c:pt>
                <c:pt idx="20512" formatCode="#,##0.0">
                  <c:v>16727.902314464998</c:v>
                </c:pt>
                <c:pt idx="20513" formatCode="#,##0.0">
                  <c:v>10243.863749874101</c:v>
                </c:pt>
                <c:pt idx="20514" formatCode="#,##0.0">
                  <c:v>9464.9519018376195</c:v>
                </c:pt>
                <c:pt idx="20515" formatCode="#,##0.0">
                  <c:v>9303.2385653478505</c:v>
                </c:pt>
                <c:pt idx="20516" formatCode="#,##0.0">
                  <c:v>12318.0692316849</c:v>
                </c:pt>
                <c:pt idx="20517" formatCode="#,##0.0">
                  <c:v>12687.125030933599</c:v>
                </c:pt>
                <c:pt idx="20518" formatCode="#,##0.0">
                  <c:v>15824.597984853401</c:v>
                </c:pt>
                <c:pt idx="20519" formatCode="#,##0.0">
                  <c:v>11248.714926016901</c:v>
                </c:pt>
                <c:pt idx="20520" formatCode="#,##0.0">
                  <c:v>10305.0155943469</c:v>
                </c:pt>
                <c:pt idx="20521" formatCode="#,##0.0">
                  <c:v>9764.8424989250507</c:v>
                </c:pt>
                <c:pt idx="20522" formatCode="#,##0.0">
                  <c:v>12297.084213075899</c:v>
                </c:pt>
                <c:pt idx="20523" formatCode="#,##0.0">
                  <c:v>9928.7901994279491</c:v>
                </c:pt>
                <c:pt idx="20524" formatCode="#,##0.0">
                  <c:v>9405.9913732895002</c:v>
                </c:pt>
                <c:pt idx="20525" formatCode="#,##0.0">
                  <c:v>8881.2002128276108</c:v>
                </c:pt>
                <c:pt idx="20526" formatCode="#,##0.0">
                  <c:v>11231.648760141599</c:v>
                </c:pt>
                <c:pt idx="20527" formatCode="#,##0.0">
                  <c:v>9537.0009154013605</c:v>
                </c:pt>
                <c:pt idx="20528" formatCode="#,##0.0">
                  <c:v>9883.6087756611796</c:v>
                </c:pt>
                <c:pt idx="20529" formatCode="#,##0.0">
                  <c:v>9834.16540818678</c:v>
                </c:pt>
                <c:pt idx="20530" formatCode="#,##0.0">
                  <c:v>12713.170917527201</c:v>
                </c:pt>
                <c:pt idx="20531" formatCode="#,##0.0">
                  <c:v>9020.3186405378001</c:v>
                </c:pt>
                <c:pt idx="20532" formatCode="#,##0.0">
                  <c:v>10501.4485765472</c:v>
                </c:pt>
                <c:pt idx="20533" formatCode="#,##0.0">
                  <c:v>10900.214369282599</c:v>
                </c:pt>
                <c:pt idx="20534" formatCode="#,##0.0">
                  <c:v>12174.882572066799</c:v>
                </c:pt>
                <c:pt idx="20535" formatCode="#,##0.0">
                  <c:v>18069.0119145504</c:v>
                </c:pt>
                <c:pt idx="20536" formatCode="#,##0.0">
                  <c:v>24467.968702637601</c:v>
                </c:pt>
                <c:pt idx="20537" formatCode="#,##0.0">
                  <c:v>10567.855496624699</c:v>
                </c:pt>
                <c:pt idx="20538" formatCode="#,##0.0">
                  <c:v>8946.0270107578199</c:v>
                </c:pt>
                <c:pt idx="20539" formatCode="#,##0.0">
                  <c:v>15036.705848132</c:v>
                </c:pt>
                <c:pt idx="20540" formatCode="#,##0.0">
                  <c:v>11027.1926529918</c:v>
                </c:pt>
                <c:pt idx="20541" formatCode="#,##0.0">
                  <c:v>12758.9805246797</c:v>
                </c:pt>
                <c:pt idx="20542" formatCode="#,##0.0">
                  <c:v>11448.5717863218</c:v>
                </c:pt>
                <c:pt idx="20543" formatCode="#,##0.0">
                  <c:v>10296.1631280317</c:v>
                </c:pt>
                <c:pt idx="20544" formatCode="#,##0.0">
                  <c:v>15107.322193309201</c:v>
                </c:pt>
                <c:pt idx="20545" formatCode="#,##0.0">
                  <c:v>10325.9982023833</c:v>
                </c:pt>
                <c:pt idx="20546" formatCode="#,##0.0">
                  <c:v>10424.2696261866</c:v>
                </c:pt>
                <c:pt idx="20547" formatCode="#,##0.0">
                  <c:v>12710.7644480667</c:v>
                </c:pt>
                <c:pt idx="20548" formatCode="#,##0.0">
                  <c:v>8992.9952643140696</c:v>
                </c:pt>
                <c:pt idx="20549" formatCode="#,##0.0">
                  <c:v>11864.799916629599</c:v>
                </c:pt>
                <c:pt idx="20550" formatCode="#,##0.0">
                  <c:v>13301.5216344201</c:v>
                </c:pt>
                <c:pt idx="20551" formatCode="#,##0.0">
                  <c:v>9885.0904501128807</c:v>
                </c:pt>
                <c:pt idx="20552" formatCode="#,##0.0">
                  <c:v>13681.404619879901</c:v>
                </c:pt>
                <c:pt idx="20553" formatCode="#,##0.0">
                  <c:v>8841.3811385630506</c:v>
                </c:pt>
                <c:pt idx="20554" formatCode="#,##0.0">
                  <c:v>10686.108201938499</c:v>
                </c:pt>
                <c:pt idx="20555" formatCode="#,##0.0">
                  <c:v>13406.846146190401</c:v>
                </c:pt>
                <c:pt idx="20556" formatCode="#,##0.0">
                  <c:v>13403.904374715101</c:v>
                </c:pt>
                <c:pt idx="20557" formatCode="#,##0.0">
                  <c:v>11080.270302921201</c:v>
                </c:pt>
                <c:pt idx="20558" formatCode="#,##0.0">
                  <c:v>9363.1458296488599</c:v>
                </c:pt>
                <c:pt idx="20559" formatCode="#,##0.0">
                  <c:v>10446.278563355099</c:v>
                </c:pt>
                <c:pt idx="20560" formatCode="#,##0.0">
                  <c:v>14326.9365584679</c:v>
                </c:pt>
                <c:pt idx="20561" formatCode="#,##0.0">
                  <c:v>13508.4724012262</c:v>
                </c:pt>
                <c:pt idx="20562" formatCode="#,##0.0">
                  <c:v>12263.710570569299</c:v>
                </c:pt>
                <c:pt idx="20563" formatCode="#,##0.0">
                  <c:v>12540.383270394999</c:v>
                </c:pt>
                <c:pt idx="20564" formatCode="#,##0.0">
                  <c:v>10149.826782747499</c:v>
                </c:pt>
                <c:pt idx="20565" formatCode="#,##0.0">
                  <c:v>17546.3325168954</c:v>
                </c:pt>
                <c:pt idx="20566" formatCode="#,##0.0">
                  <c:v>12634.706628972501</c:v>
                </c:pt>
                <c:pt idx="20567" formatCode="#,##0.0">
                  <c:v>10415.444975480499</c:v>
                </c:pt>
                <c:pt idx="20568" formatCode="#,##0.0">
                  <c:v>13559.310667965699</c:v>
                </c:pt>
                <c:pt idx="20569" formatCode="#,##0.0">
                  <c:v>13438.842610870701</c:v>
                </c:pt>
                <c:pt idx="20570" formatCode="#,##0.0">
                  <c:v>13513.4483535531</c:v>
                </c:pt>
                <c:pt idx="20571" formatCode="#,##0.0">
                  <c:v>14493.546838742701</c:v>
                </c:pt>
                <c:pt idx="20572" formatCode="#,##0.0">
                  <c:v>10403.383258595</c:v>
                </c:pt>
                <c:pt idx="20573" formatCode="#,##0.0">
                  <c:v>8896.5200799566392</c:v>
                </c:pt>
                <c:pt idx="20574" formatCode="#,##0.0">
                  <c:v>10256.8728035777</c:v>
                </c:pt>
                <c:pt idx="20575" formatCode="#,##0.0">
                  <c:v>14348.72002289</c:v>
                </c:pt>
                <c:pt idx="20576" formatCode="#,##0.0">
                  <c:v>8833.0431365892891</c:v>
                </c:pt>
                <c:pt idx="20577" formatCode="#,##0.0">
                  <c:v>12550.1826774248</c:v>
                </c:pt>
                <c:pt idx="20578" formatCode="#,##0.0">
                  <c:v>13519.630296076701</c:v>
                </c:pt>
                <c:pt idx="20579" formatCode="#,##0.0">
                  <c:v>14237.992367787299</c:v>
                </c:pt>
                <c:pt idx="20580" formatCode="#,##0.0">
                  <c:v>10245.8962834498</c:v>
                </c:pt>
                <c:pt idx="20581" formatCode="#,##0.0">
                  <c:v>15764.0965553979</c:v>
                </c:pt>
                <c:pt idx="20582" formatCode="#,##0.0">
                  <c:v>14844.8548520967</c:v>
                </c:pt>
                <c:pt idx="20583" formatCode="#,##0.0">
                  <c:v>11367.119409406099</c:v>
                </c:pt>
                <c:pt idx="20584" formatCode="#,##0.0">
                  <c:v>12320.4254188179</c:v>
                </c:pt>
                <c:pt idx="20585" formatCode="#,##0.0">
                  <c:v>8825.4777237754897</c:v>
                </c:pt>
                <c:pt idx="20586" formatCode="#,##0.0">
                  <c:v>9727.2814785123701</c:v>
                </c:pt>
                <c:pt idx="20587" formatCode="#,##0.0">
                  <c:v>8823.6550902655799</c:v>
                </c:pt>
                <c:pt idx="20588" formatCode="#,##0.0">
                  <c:v>12159.6238084247</c:v>
                </c:pt>
                <c:pt idx="20589" formatCode="#,##0.0">
                  <c:v>10386.407693138701</c:v>
                </c:pt>
                <c:pt idx="20590" formatCode="#,##0.0">
                  <c:v>12425.065783628501</c:v>
                </c:pt>
                <c:pt idx="20591" formatCode="#,##0.0">
                  <c:v>11599.8464094272</c:v>
                </c:pt>
                <c:pt idx="20592" formatCode="#,##0.0">
                  <c:v>10607.916871880199</c:v>
                </c:pt>
                <c:pt idx="20593" formatCode="#,##0.0">
                  <c:v>12648.2222434698</c:v>
                </c:pt>
                <c:pt idx="20594" formatCode="#,##0.0">
                  <c:v>11155.276222112499</c:v>
                </c:pt>
                <c:pt idx="20595" formatCode="#,##0.0">
                  <c:v>15962.7068209061</c:v>
                </c:pt>
                <c:pt idx="20596" formatCode="#,##0.0">
                  <c:v>9929.6076087237307</c:v>
                </c:pt>
                <c:pt idx="20597" formatCode="#,##0.0">
                  <c:v>10469.2956066303</c:v>
                </c:pt>
                <c:pt idx="20598" formatCode="#,##0.0">
                  <c:v>10103.972679758899</c:v>
                </c:pt>
                <c:pt idx="20599" formatCode="#,##0.0">
                  <c:v>9142.3152869777896</c:v>
                </c:pt>
                <c:pt idx="20600" formatCode="#,##0.0">
                  <c:v>11303.7620787379</c:v>
                </c:pt>
                <c:pt idx="20601" formatCode="#,##0.0">
                  <c:v>9844.3224620034907</c:v>
                </c:pt>
                <c:pt idx="20602" formatCode="#,##0.0">
                  <c:v>12850.7597642454</c:v>
                </c:pt>
                <c:pt idx="20603" formatCode="#,##0.0">
                  <c:v>12408.027794928599</c:v>
                </c:pt>
                <c:pt idx="20604" formatCode="#,##0.0">
                  <c:v>9201.3046404245797</c:v>
                </c:pt>
                <c:pt idx="20605" formatCode="#,##0.0">
                  <c:v>13097.380418074599</c:v>
                </c:pt>
                <c:pt idx="20606" formatCode="#,##0.0">
                  <c:v>12745.2265681341</c:v>
                </c:pt>
                <c:pt idx="20607" formatCode="#,##0.0">
                  <c:v>9367.3364643155091</c:v>
                </c:pt>
                <c:pt idx="20608" formatCode="#,##0.0">
                  <c:v>9978.6242272862401</c:v>
                </c:pt>
                <c:pt idx="20609" formatCode="#,##0.0">
                  <c:v>9959.7039896905608</c:v>
                </c:pt>
                <c:pt idx="20610" formatCode="#,##0.0">
                  <c:v>9243.5783088427997</c:v>
                </c:pt>
                <c:pt idx="20611" formatCode="#,##0.0">
                  <c:v>10434.0485347256</c:v>
                </c:pt>
                <c:pt idx="20612" formatCode="#,##0.0">
                  <c:v>9281.4615792172099</c:v>
                </c:pt>
                <c:pt idx="20613" formatCode="#,##0.0">
                  <c:v>9088.0692923363495</c:v>
                </c:pt>
                <c:pt idx="20614" formatCode="#,##0.0">
                  <c:v>9297.0447633432996</c:v>
                </c:pt>
                <c:pt idx="20615" formatCode="#,##0.0">
                  <c:v>21086.021231068102</c:v>
                </c:pt>
                <c:pt idx="20616" formatCode="#,##0.0">
                  <c:v>11449.4843870149</c:v>
                </c:pt>
                <c:pt idx="20617" formatCode="#,##0.0">
                  <c:v>9886.2633393484302</c:v>
                </c:pt>
                <c:pt idx="20618" formatCode="#,##0.0">
                  <c:v>9028.3333313855492</c:v>
                </c:pt>
                <c:pt idx="20619" formatCode="#,##0.0">
                  <c:v>11013.508992163301</c:v>
                </c:pt>
                <c:pt idx="20620" formatCode="#,##0.0">
                  <c:v>11851.6177437306</c:v>
                </c:pt>
                <c:pt idx="20621" formatCode="#,##0.0">
                  <c:v>11041.755131324</c:v>
                </c:pt>
                <c:pt idx="20622" formatCode="#,##0.0">
                  <c:v>13394.6771858149</c:v>
                </c:pt>
                <c:pt idx="20623" formatCode="#,##0.0">
                  <c:v>12604.7468693257</c:v>
                </c:pt>
                <c:pt idx="20624" formatCode="#,##0.0">
                  <c:v>9592.3121845758906</c:v>
                </c:pt>
                <c:pt idx="20625" formatCode="#,##0.0">
                  <c:v>12594.990820412901</c:v>
                </c:pt>
                <c:pt idx="20626" formatCode="#,##0.0">
                  <c:v>18105.280178900601</c:v>
                </c:pt>
                <c:pt idx="20627" formatCode="#,##0.0">
                  <c:v>13839.8258208139</c:v>
                </c:pt>
                <c:pt idx="20628" formatCode="#,##0.0">
                  <c:v>14098.781752533299</c:v>
                </c:pt>
                <c:pt idx="20629" formatCode="#,##0.0">
                  <c:v>10888.9224276923</c:v>
                </c:pt>
                <c:pt idx="20630" formatCode="#,##0.0">
                  <c:v>14434.269609668499</c:v>
                </c:pt>
                <c:pt idx="20631" formatCode="#,##0.0">
                  <c:v>12482.6010341766</c:v>
                </c:pt>
                <c:pt idx="20632" formatCode="#,##0.0">
                  <c:v>10291.857800648801</c:v>
                </c:pt>
                <c:pt idx="20633" formatCode="#,##0.0">
                  <c:v>10649.157724689399</c:v>
                </c:pt>
                <c:pt idx="20634" formatCode="#,##0.0">
                  <c:v>11770.9629194359</c:v>
                </c:pt>
                <c:pt idx="20635" formatCode="#,##0.0">
                  <c:v>15347.4491712667</c:v>
                </c:pt>
                <c:pt idx="20636" formatCode="#,##0.0">
                  <c:v>9379.2009937200492</c:v>
                </c:pt>
                <c:pt idx="20637" formatCode="#,##0.0">
                  <c:v>11306.776198985301</c:v>
                </c:pt>
                <c:pt idx="20638" formatCode="#,##0.0">
                  <c:v>10893.879196251</c:v>
                </c:pt>
                <c:pt idx="20639" formatCode="#,##0.0">
                  <c:v>9639.5419089095503</c:v>
                </c:pt>
                <c:pt idx="20640" formatCode="#,##0.0">
                  <c:v>9547.2666789837294</c:v>
                </c:pt>
                <c:pt idx="20641" formatCode="#,##0.0">
                  <c:v>17094.513916289601</c:v>
                </c:pt>
                <c:pt idx="20642" formatCode="#,##0.0">
                  <c:v>11507.424541865001</c:v>
                </c:pt>
                <c:pt idx="20643" formatCode="#,##0.0">
                  <c:v>28197.2673372385</c:v>
                </c:pt>
                <c:pt idx="20644" formatCode="#,##0.0">
                  <c:v>9411.9470343106696</c:v>
                </c:pt>
                <c:pt idx="20645" formatCode="#,##0.0">
                  <c:v>9485.3006558813195</c:v>
                </c:pt>
                <c:pt idx="20646" formatCode="#,##0.0">
                  <c:v>15851.6388576874</c:v>
                </c:pt>
                <c:pt idx="20647" formatCode="#,##0.0">
                  <c:v>10961.834676038299</c:v>
                </c:pt>
                <c:pt idx="20648" formatCode="#,##0.0">
                  <c:v>14859.8916700625</c:v>
                </c:pt>
                <c:pt idx="20649" formatCode="#,##0.0">
                  <c:v>14365.496273648399</c:v>
                </c:pt>
                <c:pt idx="20650" formatCode="#,##0.0">
                  <c:v>9228.9776365549696</c:v>
                </c:pt>
                <c:pt idx="20651" formatCode="#,##0.0">
                  <c:v>12112.367449818101</c:v>
                </c:pt>
                <c:pt idx="20652" formatCode="#,##0.0">
                  <c:v>11912.862058574299</c:v>
                </c:pt>
                <c:pt idx="20653" formatCode="#,##0.0">
                  <c:v>12656.8773596681</c:v>
                </c:pt>
                <c:pt idx="20654" formatCode="#,##0.0">
                  <c:v>11941.074097730299</c:v>
                </c:pt>
                <c:pt idx="20655" formatCode="#,##0.0">
                  <c:v>8981.4936342516594</c:v>
                </c:pt>
                <c:pt idx="20656" formatCode="#,##0.0">
                  <c:v>18306.248655804</c:v>
                </c:pt>
                <c:pt idx="20657" formatCode="#,##0.0">
                  <c:v>11142.2863226591</c:v>
                </c:pt>
                <c:pt idx="20658" formatCode="#,##0.0">
                  <c:v>12776.024625890301</c:v>
                </c:pt>
                <c:pt idx="20659" formatCode="#,##0.0">
                  <c:v>10399.421078752701</c:v>
                </c:pt>
                <c:pt idx="20660" formatCode="#,##0.0">
                  <c:v>13500.039819264401</c:v>
                </c:pt>
                <c:pt idx="20661" formatCode="#,##0.0">
                  <c:v>10691.923815960899</c:v>
                </c:pt>
                <c:pt idx="20662" formatCode="#,##0.0">
                  <c:v>12451.180331137501</c:v>
                </c:pt>
                <c:pt idx="20663" formatCode="#,##0.0">
                  <c:v>10608.1013539496</c:v>
                </c:pt>
                <c:pt idx="20664" formatCode="#,##0.0">
                  <c:v>11217.103788541601</c:v>
                </c:pt>
                <c:pt idx="20665" formatCode="#,##0.0">
                  <c:v>10107.597795592301</c:v>
                </c:pt>
                <c:pt idx="20666" formatCode="#,##0.0">
                  <c:v>8905.5745026817895</c:v>
                </c:pt>
                <c:pt idx="20667" formatCode="#,##0.0">
                  <c:v>11139.509562913299</c:v>
                </c:pt>
                <c:pt idx="20668" formatCode="#,##0.0">
                  <c:v>8993.2288432498699</c:v>
                </c:pt>
                <c:pt idx="20669" formatCode="#,##0.0">
                  <c:v>10450.8904960815</c:v>
                </c:pt>
                <c:pt idx="20670" formatCode="#,##0.0">
                  <c:v>11043.252386984601</c:v>
                </c:pt>
                <c:pt idx="20671" formatCode="#,##0.0">
                  <c:v>16296.4766807407</c:v>
                </c:pt>
                <c:pt idx="20672" formatCode="#,##0.0">
                  <c:v>10868.8129006217</c:v>
                </c:pt>
                <c:pt idx="20673" formatCode="#,##0.0">
                  <c:v>8910.8665782418193</c:v>
                </c:pt>
                <c:pt idx="20674" formatCode="#,##0.0">
                  <c:v>12414.061910098801</c:v>
                </c:pt>
                <c:pt idx="20675" formatCode="#,##0.0">
                  <c:v>11730.528476240301</c:v>
                </c:pt>
                <c:pt idx="20676" formatCode="#,##0.0">
                  <c:v>9173.6112267669596</c:v>
                </c:pt>
                <c:pt idx="20677" formatCode="#,##0.0">
                  <c:v>10307.365049727399</c:v>
                </c:pt>
                <c:pt idx="20678" formatCode="#,##0.0">
                  <c:v>12836.600016880901</c:v>
                </c:pt>
                <c:pt idx="20679" formatCode="#,##0.0">
                  <c:v>15046.0529467495</c:v>
                </c:pt>
                <c:pt idx="20680" formatCode="#,##0.0">
                  <c:v>11349.5736966244</c:v>
                </c:pt>
                <c:pt idx="20681" formatCode="#,##0.0">
                  <c:v>17896.8828104532</c:v>
                </c:pt>
                <c:pt idx="20682" formatCode="#,##0.0">
                  <c:v>9695.7484625791494</c:v>
                </c:pt>
                <c:pt idx="20683" formatCode="#,##0.0">
                  <c:v>11774.148723079399</c:v>
                </c:pt>
                <c:pt idx="20684" formatCode="#,##0.0">
                  <c:v>11742.423657442099</c:v>
                </c:pt>
                <c:pt idx="20685" formatCode="#,##0.0">
                  <c:v>22158.895897717099</c:v>
                </c:pt>
                <c:pt idx="20686" formatCode="#,##0.0">
                  <c:v>10235.0925278304</c:v>
                </c:pt>
                <c:pt idx="20687" formatCode="#,##0.0">
                  <c:v>19393.413477828799</c:v>
                </c:pt>
                <c:pt idx="20688" formatCode="#,##0.0">
                  <c:v>12981.4362337803</c:v>
                </c:pt>
                <c:pt idx="20689" formatCode="#,##0.0">
                  <c:v>21295.823369553102</c:v>
                </c:pt>
                <c:pt idx="20690" formatCode="#,##0.0">
                  <c:v>19182.996119549101</c:v>
                </c:pt>
                <c:pt idx="20691" formatCode="#,##0.0">
                  <c:v>15872.3807716509</c:v>
                </c:pt>
                <c:pt idx="20692" formatCode="#,##0.0">
                  <c:v>10513.602303431</c:v>
                </c:pt>
                <c:pt idx="20693" formatCode="#,##0.0">
                  <c:v>11333.0987148484</c:v>
                </c:pt>
                <c:pt idx="20694" formatCode="#,##0.0">
                  <c:v>13568.232549731199</c:v>
                </c:pt>
                <c:pt idx="20695" formatCode="#,##0.0">
                  <c:v>15345.6712210441</c:v>
                </c:pt>
                <c:pt idx="20696" formatCode="#,##0.0">
                  <c:v>9676.2140756157096</c:v>
                </c:pt>
                <c:pt idx="20697" formatCode="#,##0.0">
                  <c:v>10162.824234366701</c:v>
                </c:pt>
                <c:pt idx="20698" formatCode="#,##0.0">
                  <c:v>12857.5161435795</c:v>
                </c:pt>
                <c:pt idx="20699" formatCode="#,##0.0">
                  <c:v>11486.689094892001</c:v>
                </c:pt>
                <c:pt idx="20700" formatCode="#,##0.0">
                  <c:v>14074.122268527201</c:v>
                </c:pt>
                <c:pt idx="20701" formatCode="#,##0.0">
                  <c:v>9570.4479934555602</c:v>
                </c:pt>
                <c:pt idx="20702" formatCode="#,##0.0">
                  <c:v>8866.6110345433699</c:v>
                </c:pt>
                <c:pt idx="20703" formatCode="#,##0.0">
                  <c:v>8938.1922792897094</c:v>
                </c:pt>
                <c:pt idx="20704" formatCode="#,##0.0">
                  <c:v>9799.94384306764</c:v>
                </c:pt>
                <c:pt idx="20705" formatCode="#,##0.0">
                  <c:v>10249.286927920901</c:v>
                </c:pt>
                <c:pt idx="20706" formatCode="#,##0.0">
                  <c:v>12871.798275134701</c:v>
                </c:pt>
                <c:pt idx="20707" formatCode="#,##0.0">
                  <c:v>10540.759547519099</c:v>
                </c:pt>
                <c:pt idx="20708" formatCode="#,##0.0">
                  <c:v>23346.9883026961</c:v>
                </c:pt>
                <c:pt idx="20709" formatCode="#,##0.0">
                  <c:v>9458.3288495108809</c:v>
                </c:pt>
                <c:pt idx="20710" formatCode="#,##0.0">
                  <c:v>9190.9565149018999</c:v>
                </c:pt>
                <c:pt idx="20711" formatCode="#,##0.0">
                  <c:v>13046.6331420148</c:v>
                </c:pt>
                <c:pt idx="20712" formatCode="#,##0.0">
                  <c:v>9199.6555282184108</c:v>
                </c:pt>
                <c:pt idx="20713" formatCode="#,##0.0">
                  <c:v>10024.1452962365</c:v>
                </c:pt>
                <c:pt idx="20714" formatCode="#,##0.0">
                  <c:v>21245.367184434301</c:v>
                </c:pt>
                <c:pt idx="20715" formatCode="#,##0.0">
                  <c:v>13506.2776276033</c:v>
                </c:pt>
                <c:pt idx="20716" formatCode="#,##0.0">
                  <c:v>11171.561762249899</c:v>
                </c:pt>
                <c:pt idx="20717" formatCode="#,##0.0">
                  <c:v>14988.3800245523</c:v>
                </c:pt>
                <c:pt idx="20718" formatCode="#,##0.0">
                  <c:v>8788.2087257994608</c:v>
                </c:pt>
                <c:pt idx="20719" formatCode="#,##0.0">
                  <c:v>9365.9667548828402</c:v>
                </c:pt>
                <c:pt idx="20720" formatCode="#,##0.0">
                  <c:v>12726.5102670618</c:v>
                </c:pt>
                <c:pt idx="20721" formatCode="#,##0.0">
                  <c:v>12434.986664423899</c:v>
                </c:pt>
                <c:pt idx="20722" formatCode="#,##0.0">
                  <c:v>13455.868795767299</c:v>
                </c:pt>
                <c:pt idx="20723" formatCode="#,##0.0">
                  <c:v>12643.1043324533</c:v>
                </c:pt>
                <c:pt idx="20724" formatCode="#,##0.0">
                  <c:v>9096.9142790062506</c:v>
                </c:pt>
                <c:pt idx="20725" formatCode="#,##0.0">
                  <c:v>11131.890673304901</c:v>
                </c:pt>
                <c:pt idx="20726" formatCode="#,##0.0">
                  <c:v>14421.990482737599</c:v>
                </c:pt>
                <c:pt idx="20727" formatCode="#,##0.0">
                  <c:v>11030.733260068</c:v>
                </c:pt>
                <c:pt idx="20728" formatCode="#,##0.0">
                  <c:v>8961.9447985618499</c:v>
                </c:pt>
                <c:pt idx="20729" formatCode="#,##0.0">
                  <c:v>9800.2301988857307</c:v>
                </c:pt>
                <c:pt idx="20730" formatCode="#,##0.0">
                  <c:v>13420.5951436298</c:v>
                </c:pt>
                <c:pt idx="20731" formatCode="#,##0.0">
                  <c:v>8830.5172169607195</c:v>
                </c:pt>
                <c:pt idx="20732" formatCode="#,##0.0">
                  <c:v>9564.3113024528193</c:v>
                </c:pt>
                <c:pt idx="20733" formatCode="#,##0.0">
                  <c:v>11662.673686932099</c:v>
                </c:pt>
                <c:pt idx="20734" formatCode="#,##0.0">
                  <c:v>8795.5845184121208</c:v>
                </c:pt>
                <c:pt idx="20735" formatCode="#,##0.0">
                  <c:v>11006.3684091629</c:v>
                </c:pt>
                <c:pt idx="20736" formatCode="#,##0.0">
                  <c:v>9439.2972612756494</c:v>
                </c:pt>
                <c:pt idx="20737" formatCode="#,##0.0">
                  <c:v>14311.478845116901</c:v>
                </c:pt>
                <c:pt idx="20738" formatCode="#,##0.0">
                  <c:v>9629.1294380883191</c:v>
                </c:pt>
                <c:pt idx="20739" formatCode="#,##0.0">
                  <c:v>14082.272019518299</c:v>
                </c:pt>
                <c:pt idx="20740" formatCode="#,##0.0">
                  <c:v>16547.0553072566</c:v>
                </c:pt>
                <c:pt idx="20741" formatCode="#,##0.0">
                  <c:v>11015.834065467399</c:v>
                </c:pt>
                <c:pt idx="20742" formatCode="#,##0.0">
                  <c:v>10958.725703972201</c:v>
                </c:pt>
                <c:pt idx="20743" formatCode="#,##0.0">
                  <c:v>11741.168525733599</c:v>
                </c:pt>
                <c:pt idx="20744" formatCode="#,##0.0">
                  <c:v>9629.1948707983192</c:v>
                </c:pt>
                <c:pt idx="20745" formatCode="#,##0.0">
                  <c:v>9692.3068665123901</c:v>
                </c:pt>
                <c:pt idx="20746" formatCode="#,##0.0">
                  <c:v>9592.4196629631897</c:v>
                </c:pt>
                <c:pt idx="20747" formatCode="#,##0.0">
                  <c:v>8828.1000274618</c:v>
                </c:pt>
                <c:pt idx="20748" formatCode="#,##0.0">
                  <c:v>8935.1040273180606</c:v>
                </c:pt>
                <c:pt idx="20749" formatCode="#,##0.0">
                  <c:v>9367.1055056423702</c:v>
                </c:pt>
                <c:pt idx="20750" formatCode="#,##0.0">
                  <c:v>9417.1009330200704</c:v>
                </c:pt>
                <c:pt idx="20751" formatCode="#,##0.0">
                  <c:v>9039.3385656876708</c:v>
                </c:pt>
                <c:pt idx="20752" formatCode="#,##0.0">
                  <c:v>16631.763486387401</c:v>
                </c:pt>
                <c:pt idx="20753" formatCode="#,##0.0">
                  <c:v>17270.080138380399</c:v>
                </c:pt>
                <c:pt idx="20754" formatCode="#,##0.0">
                  <c:v>9731.2336156262609</c:v>
                </c:pt>
                <c:pt idx="20755" formatCode="#,##0.0">
                  <c:v>10677.806309232399</c:v>
                </c:pt>
                <c:pt idx="20756" formatCode="#,##0.0">
                  <c:v>9065.1382414054697</c:v>
                </c:pt>
                <c:pt idx="20757" formatCode="#,##0.0">
                  <c:v>9361.8600300203998</c:v>
                </c:pt>
                <c:pt idx="20758" formatCode="#,##0.0">
                  <c:v>13124.657921026001</c:v>
                </c:pt>
                <c:pt idx="20759" formatCode="#,##0.0">
                  <c:v>10186.1177626879</c:v>
                </c:pt>
                <c:pt idx="20760" formatCode="#,##0.0">
                  <c:v>11841.0708566466</c:v>
                </c:pt>
                <c:pt idx="20761" formatCode="#,##0.0">
                  <c:v>11109.8734033034</c:v>
                </c:pt>
                <c:pt idx="20762" formatCode="#,##0.0">
                  <c:v>8842.66591579329</c:v>
                </c:pt>
                <c:pt idx="20763" formatCode="#,##0.0">
                  <c:v>10914.9498938947</c:v>
                </c:pt>
                <c:pt idx="20764" formatCode="#,##0.0">
                  <c:v>22834.067717399601</c:v>
                </c:pt>
                <c:pt idx="20765" formatCode="#,##0.0">
                  <c:v>21246.884829159499</c:v>
                </c:pt>
                <c:pt idx="20766" formatCode="#,##0.0">
                  <c:v>9862.0670997227098</c:v>
                </c:pt>
                <c:pt idx="20767" formatCode="#,##0.0">
                  <c:v>11191.6734220855</c:v>
                </c:pt>
                <c:pt idx="20768" formatCode="#,##0.0">
                  <c:v>21303.634712783001</c:v>
                </c:pt>
                <c:pt idx="20769" formatCode="#,##0.0">
                  <c:v>9689.4313138050693</c:v>
                </c:pt>
                <c:pt idx="20770" formatCode="#,##0.0">
                  <c:v>9479.1086784620893</c:v>
                </c:pt>
                <c:pt idx="20771" formatCode="#,##0.0">
                  <c:v>9485.1156576369704</c:v>
                </c:pt>
                <c:pt idx="20772" formatCode="#,##0.0">
                  <c:v>10482.8823182367</c:v>
                </c:pt>
                <c:pt idx="20773" formatCode="#,##0.0">
                  <c:v>9101.5538130902805</c:v>
                </c:pt>
                <c:pt idx="20774" formatCode="#,##0.0">
                  <c:v>9376.3617862412702</c:v>
                </c:pt>
                <c:pt idx="20775" formatCode="#,##0.0">
                  <c:v>9374.6749088232591</c:v>
                </c:pt>
                <c:pt idx="20776" formatCode="#,##0.0">
                  <c:v>12925.4075975943</c:v>
                </c:pt>
                <c:pt idx="20777" formatCode="#,##0.0">
                  <c:v>9518.4069009102004</c:v>
                </c:pt>
                <c:pt idx="20778" formatCode="#,##0.0">
                  <c:v>13898.756726252601</c:v>
                </c:pt>
                <c:pt idx="20779" formatCode="#,##0.0">
                  <c:v>8961.32965724721</c:v>
                </c:pt>
                <c:pt idx="20780" formatCode="#,##0.0">
                  <c:v>15389.618434010899</c:v>
                </c:pt>
                <c:pt idx="20781" formatCode="#,##0.0">
                  <c:v>11615.2975235668</c:v>
                </c:pt>
                <c:pt idx="20782" formatCode="#,##0.0">
                  <c:v>14071.147132321699</c:v>
                </c:pt>
                <c:pt idx="20783" formatCode="#,##0.0">
                  <c:v>8924.5721545692104</c:v>
                </c:pt>
                <c:pt idx="20784" formatCode="#,##0.0">
                  <c:v>10698.840353792901</c:v>
                </c:pt>
                <c:pt idx="20785" formatCode="#,##0.0">
                  <c:v>9402.0569932530107</c:v>
                </c:pt>
                <c:pt idx="20786" formatCode="#,##0.0">
                  <c:v>12289.651178140601</c:v>
                </c:pt>
                <c:pt idx="20787" formatCode="#,##0.0">
                  <c:v>12536.7004859808</c:v>
                </c:pt>
                <c:pt idx="20788" formatCode="#,##0.0">
                  <c:v>12542.3920817445</c:v>
                </c:pt>
                <c:pt idx="20789" formatCode="#,##0.0">
                  <c:v>10320.2691595901</c:v>
                </c:pt>
                <c:pt idx="20790" formatCode="#,##0.0">
                  <c:v>13011.6187921859</c:v>
                </c:pt>
                <c:pt idx="20791" formatCode="#,##0.0">
                  <c:v>9592.6324480512703</c:v>
                </c:pt>
                <c:pt idx="20792" formatCode="#,##0.0">
                  <c:v>9586.4488274240102</c:v>
                </c:pt>
                <c:pt idx="20793" formatCode="#,##0.0">
                  <c:v>9587.0230512255093</c:v>
                </c:pt>
                <c:pt idx="20794" formatCode="#,##0.0">
                  <c:v>14574.975349563199</c:v>
                </c:pt>
                <c:pt idx="20795" formatCode="#,##0.0">
                  <c:v>16211.744680494299</c:v>
                </c:pt>
                <c:pt idx="20796" formatCode="#,##0.0">
                  <c:v>9148.3626900220606</c:v>
                </c:pt>
                <c:pt idx="20797" formatCode="#,##0.0">
                  <c:v>9346.5311749196808</c:v>
                </c:pt>
                <c:pt idx="20798" formatCode="#,##0.0">
                  <c:v>10086.4330269891</c:v>
                </c:pt>
                <c:pt idx="20799" formatCode="#,##0.0">
                  <c:v>10722.0455182117</c:v>
                </c:pt>
                <c:pt idx="20800" formatCode="#,##0.0">
                  <c:v>10301.633160405599</c:v>
                </c:pt>
                <c:pt idx="20801" formatCode="#,##0.0">
                  <c:v>10972.324403037601</c:v>
                </c:pt>
                <c:pt idx="20802" formatCode="#,##0.0">
                  <c:v>10031.1983371263</c:v>
                </c:pt>
                <c:pt idx="20803" formatCode="#,##0.0">
                  <c:v>9319.8393390674992</c:v>
                </c:pt>
                <c:pt idx="20804" formatCode="#,##0.0">
                  <c:v>10678.210351404299</c:v>
                </c:pt>
                <c:pt idx="20805" formatCode="#,##0.0">
                  <c:v>9535.7543044083395</c:v>
                </c:pt>
                <c:pt idx="20806" formatCode="#,##0.0">
                  <c:v>10208.4143197389</c:v>
                </c:pt>
                <c:pt idx="20807" formatCode="#,##0.0">
                  <c:v>10869.5535656096</c:v>
                </c:pt>
                <c:pt idx="20808" formatCode="#,##0.0">
                  <c:v>17923.516358457298</c:v>
                </c:pt>
                <c:pt idx="20809" formatCode="#,##0.0">
                  <c:v>9828.6071648358993</c:v>
                </c:pt>
                <c:pt idx="20810" formatCode="#,##0.0">
                  <c:v>9367.9243061252291</c:v>
                </c:pt>
                <c:pt idx="20811" formatCode="#,##0.0">
                  <c:v>12069.6386883131</c:v>
                </c:pt>
                <c:pt idx="20812" formatCode="#,##0.0">
                  <c:v>17872.1405321153</c:v>
                </c:pt>
                <c:pt idx="20813" formatCode="#,##0.0">
                  <c:v>17287.786592135399</c:v>
                </c:pt>
                <c:pt idx="20814" formatCode="#,##0.0">
                  <c:v>9633.9090933660591</c:v>
                </c:pt>
                <c:pt idx="20815" formatCode="#,##0.0">
                  <c:v>11749.6418568191</c:v>
                </c:pt>
                <c:pt idx="20816" formatCode="#,##0.0">
                  <c:v>8870.8084022420499</c:v>
                </c:pt>
                <c:pt idx="20817" formatCode="#,##0.0">
                  <c:v>14890.240006150199</c:v>
                </c:pt>
                <c:pt idx="20818" formatCode="#,##0.0">
                  <c:v>11607.375974079299</c:v>
                </c:pt>
                <c:pt idx="20819" formatCode="#,##0.0">
                  <c:v>14788.583661647001</c:v>
                </c:pt>
                <c:pt idx="20820" formatCode="#,##0.0">
                  <c:v>15200.4536487891</c:v>
                </c:pt>
                <c:pt idx="20821" formatCode="#,##0.0">
                  <c:v>9444.8357189667295</c:v>
                </c:pt>
                <c:pt idx="20822" formatCode="#,##0.0">
                  <c:v>9391.9986072197207</c:v>
                </c:pt>
                <c:pt idx="20823" formatCode="#,##0.0">
                  <c:v>9482.9964420952801</c:v>
                </c:pt>
                <c:pt idx="20824" formatCode="#,##0.0">
                  <c:v>12729.425747552999</c:v>
                </c:pt>
                <c:pt idx="20825" formatCode="#,##0.0">
                  <c:v>9909.8862121071506</c:v>
                </c:pt>
                <c:pt idx="20826" formatCode="#,##0.0">
                  <c:v>10161.447310535799</c:v>
                </c:pt>
                <c:pt idx="20827" formatCode="#,##0.0">
                  <c:v>9607.9873939647405</c:v>
                </c:pt>
                <c:pt idx="20828" formatCode="#,##0.0">
                  <c:v>17947.129135245799</c:v>
                </c:pt>
                <c:pt idx="20829" formatCode="#,##0.0">
                  <c:v>12397.912267174101</c:v>
                </c:pt>
                <c:pt idx="20830" formatCode="#,##0.0">
                  <c:v>12259.0433085655</c:v>
                </c:pt>
                <c:pt idx="20831" formatCode="#,##0.0">
                  <c:v>13836.2891778008</c:v>
                </c:pt>
                <c:pt idx="20832" formatCode="#,##0.0">
                  <c:v>14229.077825034899</c:v>
                </c:pt>
                <c:pt idx="20833" formatCode="#,##0.0">
                  <c:v>11583.226249683699</c:v>
                </c:pt>
                <c:pt idx="20834" formatCode="#,##0.0">
                  <c:v>17579.280417245998</c:v>
                </c:pt>
                <c:pt idx="20835" formatCode="#,##0.0">
                  <c:v>18074.9448668636</c:v>
                </c:pt>
                <c:pt idx="20836" formatCode="#,##0.0">
                  <c:v>10505.749850956499</c:v>
                </c:pt>
                <c:pt idx="20837" formatCode="#,##0.0">
                  <c:v>8905.2962437985097</c:v>
                </c:pt>
                <c:pt idx="20838" formatCode="#,##0.0">
                  <c:v>11939.093485457501</c:v>
                </c:pt>
                <c:pt idx="20839" formatCode="#,##0.0">
                  <c:v>11018.359752353301</c:v>
                </c:pt>
                <c:pt idx="20840" formatCode="#,##0.0">
                  <c:v>11858.2260497796</c:v>
                </c:pt>
                <c:pt idx="20841" formatCode="#,##0.0">
                  <c:v>8882.0686689006598</c:v>
                </c:pt>
                <c:pt idx="20842" formatCode="#,##0.0">
                  <c:v>13332.630831427799</c:v>
                </c:pt>
                <c:pt idx="20843" formatCode="#,##0.0">
                  <c:v>14346.1869442881</c:v>
                </c:pt>
                <c:pt idx="20844" formatCode="#,##0.0">
                  <c:v>9798.5893819165503</c:v>
                </c:pt>
                <c:pt idx="20845" formatCode="#,##0.0">
                  <c:v>12588.142435494899</c:v>
                </c:pt>
                <c:pt idx="20846" formatCode="#,##0.0">
                  <c:v>11518.504700503099</c:v>
                </c:pt>
                <c:pt idx="20847" formatCode="#,##0.0">
                  <c:v>10160.6163414889</c:v>
                </c:pt>
                <c:pt idx="20848" formatCode="#,##0.0">
                  <c:v>10946.8362616596</c:v>
                </c:pt>
                <c:pt idx="20849" formatCode="#,##0.0">
                  <c:v>17050.518987778702</c:v>
                </c:pt>
                <c:pt idx="20850" formatCode="#,##0.0">
                  <c:v>9114.8373962658206</c:v>
                </c:pt>
                <c:pt idx="20851" formatCode="#,##0.0">
                  <c:v>10715.6714047526</c:v>
                </c:pt>
                <c:pt idx="20852" formatCode="#,##0.0">
                  <c:v>9477.2564079214808</c:v>
                </c:pt>
                <c:pt idx="20853" formatCode="#,##0.0">
                  <c:v>9940.9115186796698</c:v>
                </c:pt>
                <c:pt idx="20854" formatCode="#,##0.0">
                  <c:v>13500.0906401025</c:v>
                </c:pt>
                <c:pt idx="20855" formatCode="#,##0.0">
                  <c:v>15068.783741948901</c:v>
                </c:pt>
                <c:pt idx="20856" formatCode="#,##0.0">
                  <c:v>10838.9186012793</c:v>
                </c:pt>
                <c:pt idx="20857" formatCode="#,##0.0">
                  <c:v>12736.9966933259</c:v>
                </c:pt>
                <c:pt idx="20858" formatCode="#,##0.0">
                  <c:v>12139.2494153106</c:v>
                </c:pt>
                <c:pt idx="20859" formatCode="#,##0.0">
                  <c:v>10609.511666837099</c:v>
                </c:pt>
                <c:pt idx="20860" formatCode="#,##0.0">
                  <c:v>9777.7080385237005</c:v>
                </c:pt>
                <c:pt idx="20861" formatCode="#,##0.0">
                  <c:v>9182.8586614006908</c:v>
                </c:pt>
                <c:pt idx="20862" formatCode="#,##0.0">
                  <c:v>9223.6289144513103</c:v>
                </c:pt>
                <c:pt idx="20863" formatCode="#,##0.0">
                  <c:v>11789.746731527201</c:v>
                </c:pt>
                <c:pt idx="20864" formatCode="#,##0.0">
                  <c:v>11440.278133767701</c:v>
                </c:pt>
                <c:pt idx="20865" formatCode="#,##0.0">
                  <c:v>12609.9189207417</c:v>
                </c:pt>
                <c:pt idx="20866" formatCode="#,##0.0">
                  <c:v>10725.335581691499</c:v>
                </c:pt>
                <c:pt idx="20867" formatCode="#,##0.0">
                  <c:v>12972.979194789301</c:v>
                </c:pt>
                <c:pt idx="20868" formatCode="#,##0.0">
                  <c:v>10397.1858401303</c:v>
                </c:pt>
                <c:pt idx="20869" formatCode="#,##0.0">
                  <c:v>10236.3339063316</c:v>
                </c:pt>
                <c:pt idx="20870" formatCode="#,##0.0">
                  <c:v>13415.505116745901</c:v>
                </c:pt>
                <c:pt idx="20871" formatCode="#,##0.0">
                  <c:v>11034.4391658202</c:v>
                </c:pt>
                <c:pt idx="20872" formatCode="#,##0.0">
                  <c:v>9472.0791483931007</c:v>
                </c:pt>
                <c:pt idx="20873" formatCode="#,##0.0">
                  <c:v>10266.1410357976</c:v>
                </c:pt>
                <c:pt idx="20874" formatCode="#,##0.0">
                  <c:v>12347.028274230601</c:v>
                </c:pt>
                <c:pt idx="20875" formatCode="#,##0.0">
                  <c:v>12485.424030562201</c:v>
                </c:pt>
                <c:pt idx="20876" formatCode="#,##0.0">
                  <c:v>9691.7111994483093</c:v>
                </c:pt>
                <c:pt idx="20877" formatCode="#,##0.0">
                  <c:v>11397.80906268</c:v>
                </c:pt>
                <c:pt idx="20878" formatCode="#,##0.0">
                  <c:v>13695.581440857</c:v>
                </c:pt>
                <c:pt idx="20879" formatCode="#,##0.0">
                  <c:v>10090.331966977499</c:v>
                </c:pt>
                <c:pt idx="20880" formatCode="#,##0.0">
                  <c:v>10480.312372231499</c:v>
                </c:pt>
                <c:pt idx="20881" formatCode="#,##0.0">
                  <c:v>13929.010830949201</c:v>
                </c:pt>
                <c:pt idx="20882" formatCode="#,##0.0">
                  <c:v>13867.809897254199</c:v>
                </c:pt>
                <c:pt idx="20883" formatCode="#,##0.0">
                  <c:v>10201.895585927099</c:v>
                </c:pt>
                <c:pt idx="20884" formatCode="#,##0.0">
                  <c:v>12329.349251508</c:v>
                </c:pt>
                <c:pt idx="20885" formatCode="#,##0.0">
                  <c:v>11694.690157303899</c:v>
                </c:pt>
                <c:pt idx="20886" formatCode="#,##0.0">
                  <c:v>9915.2583083487407</c:v>
                </c:pt>
                <c:pt idx="20887" formatCode="#,##0.0">
                  <c:v>8900.5137450343409</c:v>
                </c:pt>
                <c:pt idx="20888" formatCode="#,##0.0">
                  <c:v>9816.7555507782599</c:v>
                </c:pt>
                <c:pt idx="20889" formatCode="#,##0.0">
                  <c:v>9624.0188237868497</c:v>
                </c:pt>
                <c:pt idx="20890" formatCode="#,##0.0">
                  <c:v>12295.2933888105</c:v>
                </c:pt>
                <c:pt idx="20891" formatCode="#,##0.0">
                  <c:v>9338.6534094685303</c:v>
                </c:pt>
                <c:pt idx="20892" formatCode="#,##0.0">
                  <c:v>9210.1219033485704</c:v>
                </c:pt>
                <c:pt idx="20893" formatCode="#,##0.0">
                  <c:v>18586.0621048996</c:v>
                </c:pt>
                <c:pt idx="20894" formatCode="#,##0.0">
                  <c:v>11593.266511735799</c:v>
                </c:pt>
                <c:pt idx="20895" formatCode="#,##0.0">
                  <c:v>19692.173298947801</c:v>
                </c:pt>
                <c:pt idx="20896" formatCode="#,##0.0">
                  <c:v>10769.7056688257</c:v>
                </c:pt>
                <c:pt idx="20897" formatCode="#,##0.0">
                  <c:v>14299.213532322899</c:v>
                </c:pt>
                <c:pt idx="20898" formatCode="#,##0.0">
                  <c:v>10235.3827207087</c:v>
                </c:pt>
                <c:pt idx="20899" formatCode="#,##0.0">
                  <c:v>15898.5646413334</c:v>
                </c:pt>
                <c:pt idx="20900" formatCode="#,##0.0">
                  <c:v>11950.3784315423</c:v>
                </c:pt>
                <c:pt idx="20901" formatCode="#,##0.0">
                  <c:v>9487.6348937032508</c:v>
                </c:pt>
                <c:pt idx="20902" formatCode="#,##0.0">
                  <c:v>15937.2563010084</c:v>
                </c:pt>
                <c:pt idx="20903" formatCode="#,##0.0">
                  <c:v>9716.6341048933991</c:v>
                </c:pt>
                <c:pt idx="20904" formatCode="#,##0.0">
                  <c:v>12200.182379538701</c:v>
                </c:pt>
                <c:pt idx="20905" formatCode="#,##0.0">
                  <c:v>9944.1477285229994</c:v>
                </c:pt>
                <c:pt idx="20906" formatCode="#,##0.0">
                  <c:v>9513.0179018012605</c:v>
                </c:pt>
                <c:pt idx="20907" formatCode="#,##0.0">
                  <c:v>9483.5116162939394</c:v>
                </c:pt>
                <c:pt idx="20908" formatCode="#,##0.0">
                  <c:v>12145.324997620501</c:v>
                </c:pt>
                <c:pt idx="20909" formatCode="#,##0.0">
                  <c:v>14189.3540697836</c:v>
                </c:pt>
                <c:pt idx="20910" formatCode="#,##0.0">
                  <c:v>9598.4882245649897</c:v>
                </c:pt>
                <c:pt idx="20911" formatCode="#,##0.0">
                  <c:v>11016.089064984801</c:v>
                </c:pt>
                <c:pt idx="20912" formatCode="#,##0.0">
                  <c:v>10775.3071179088</c:v>
                </c:pt>
                <c:pt idx="20913" formatCode="#,##0.0">
                  <c:v>9012.4358743439698</c:v>
                </c:pt>
                <c:pt idx="20914" formatCode="#,##0.0">
                  <c:v>10263.7695787057</c:v>
                </c:pt>
                <c:pt idx="20915" formatCode="#,##0.0">
                  <c:v>15578.4226829008</c:v>
                </c:pt>
                <c:pt idx="20916" formatCode="#,##0.0">
                  <c:v>8899.68509482845</c:v>
                </c:pt>
                <c:pt idx="20917" formatCode="#,##0.0">
                  <c:v>9852.4650656845297</c:v>
                </c:pt>
                <c:pt idx="20918" formatCode="#,##0.0">
                  <c:v>11031.1553013499</c:v>
                </c:pt>
                <c:pt idx="20919" formatCode="#,##0.0">
                  <c:v>13933.317865355501</c:v>
                </c:pt>
                <c:pt idx="20920" formatCode="#,##0.0">
                  <c:v>10601.2650986847</c:v>
                </c:pt>
                <c:pt idx="20921" formatCode="#,##0.0">
                  <c:v>13441.724851430999</c:v>
                </c:pt>
                <c:pt idx="20922" formatCode="#,##0.0">
                  <c:v>8997.7315688051804</c:v>
                </c:pt>
                <c:pt idx="20923" formatCode="#,##0.0">
                  <c:v>12791.948950272201</c:v>
                </c:pt>
                <c:pt idx="20924" formatCode="#,##0.0">
                  <c:v>10734.543281385701</c:v>
                </c:pt>
                <c:pt idx="20925" formatCode="#,##0.0">
                  <c:v>8984.6912960916197</c:v>
                </c:pt>
                <c:pt idx="20926" formatCode="#,##0.0">
                  <c:v>10403.736906088599</c:v>
                </c:pt>
                <c:pt idx="20927" formatCode="#,##0.0">
                  <c:v>9023.8034923352006</c:v>
                </c:pt>
                <c:pt idx="20928" formatCode="#,##0.0">
                  <c:v>12958.782499413301</c:v>
                </c:pt>
                <c:pt idx="20929" formatCode="#,##0.0">
                  <c:v>9543.2891660912192</c:v>
                </c:pt>
                <c:pt idx="20930" formatCode="#,##0.0">
                  <c:v>9921.50788817787</c:v>
                </c:pt>
                <c:pt idx="20931" formatCode="#,##0.0">
                  <c:v>10290.194141136401</c:v>
                </c:pt>
                <c:pt idx="20932" formatCode="#,##0.0">
                  <c:v>13071.105017088101</c:v>
                </c:pt>
                <c:pt idx="20933" formatCode="#,##0.0">
                  <c:v>8916.0651285120093</c:v>
                </c:pt>
                <c:pt idx="20934" formatCode="#,##0.0">
                  <c:v>17938.8761622942</c:v>
                </c:pt>
                <c:pt idx="20935" formatCode="#,##0.0">
                  <c:v>14408.5683469862</c:v>
                </c:pt>
                <c:pt idx="20936" formatCode="#,##0.0">
                  <c:v>9433.5754618493793</c:v>
                </c:pt>
                <c:pt idx="20937" formatCode="#,##0.0">
                  <c:v>16976.066668372601</c:v>
                </c:pt>
                <c:pt idx="20938" formatCode="#,##0.0">
                  <c:v>13251.476496613201</c:v>
                </c:pt>
                <c:pt idx="20939" formatCode="#,##0.0">
                  <c:v>9544.3119621946098</c:v>
                </c:pt>
                <c:pt idx="20940" formatCode="#,##0.0">
                  <c:v>8905.9830749621105</c:v>
                </c:pt>
                <c:pt idx="20941" formatCode="#,##0.0">
                  <c:v>9241.6465885450798</c:v>
                </c:pt>
                <c:pt idx="20942" formatCode="#,##0.0">
                  <c:v>14078.306651982901</c:v>
                </c:pt>
                <c:pt idx="20943" formatCode="#,##0.0">
                  <c:v>14250.188472644701</c:v>
                </c:pt>
                <c:pt idx="20944" formatCode="#,##0.0">
                  <c:v>10108.157604955701</c:v>
                </c:pt>
                <c:pt idx="20945" formatCode="#,##0.0">
                  <c:v>11148.290590078101</c:v>
                </c:pt>
                <c:pt idx="20946" formatCode="#,##0.0">
                  <c:v>14366.4979662684</c:v>
                </c:pt>
                <c:pt idx="20947" formatCode="#,##0.0">
                  <c:v>11334.866365047201</c:v>
                </c:pt>
                <c:pt idx="20948" formatCode="#,##0.0">
                  <c:v>12294.3193670616</c:v>
                </c:pt>
                <c:pt idx="20949" formatCode="#,##0.0">
                  <c:v>15638.1690619234</c:v>
                </c:pt>
                <c:pt idx="20950" formatCode="#,##0.0">
                  <c:v>9095.3411177865</c:v>
                </c:pt>
                <c:pt idx="20951" formatCode="#,##0.0">
                  <c:v>11064.518564366999</c:v>
                </c:pt>
                <c:pt idx="20952" formatCode="#,##0.0">
                  <c:v>9813.9888816046805</c:v>
                </c:pt>
                <c:pt idx="20953" formatCode="#,##0.0">
                  <c:v>13600.181038075099</c:v>
                </c:pt>
                <c:pt idx="20954" formatCode="#,##0.0">
                  <c:v>14888.386957704</c:v>
                </c:pt>
                <c:pt idx="20955" formatCode="#,##0.0">
                  <c:v>11833.6456376361</c:v>
                </c:pt>
                <c:pt idx="20956" formatCode="#,##0.0">
                  <c:v>9183.8436892619902</c:v>
                </c:pt>
                <c:pt idx="20957" formatCode="#,##0.0">
                  <c:v>12724.147339143699</c:v>
                </c:pt>
                <c:pt idx="20958" formatCode="#,##0.0">
                  <c:v>10648.862315762601</c:v>
                </c:pt>
                <c:pt idx="20959" formatCode="#,##0.0">
                  <c:v>13954.5978753165</c:v>
                </c:pt>
                <c:pt idx="20960" formatCode="#,##0.0">
                  <c:v>10830.0902771153</c:v>
                </c:pt>
                <c:pt idx="20961" formatCode="#,##0.0">
                  <c:v>10808.2730461101</c:v>
                </c:pt>
                <c:pt idx="20962" formatCode="#,##0.0">
                  <c:v>9101.8284082724404</c:v>
                </c:pt>
                <c:pt idx="20963" formatCode="#,##0.0">
                  <c:v>15612.104586060101</c:v>
                </c:pt>
                <c:pt idx="20964" formatCode="#,##0.0">
                  <c:v>9952.4942277917198</c:v>
                </c:pt>
                <c:pt idx="20965" formatCode="#,##0.0">
                  <c:v>8930.6981997940202</c:v>
                </c:pt>
                <c:pt idx="20966" formatCode="#,##0.0">
                  <c:v>10074.376855848601</c:v>
                </c:pt>
                <c:pt idx="20967" formatCode="#,##0.0">
                  <c:v>9660.7572150465094</c:v>
                </c:pt>
                <c:pt idx="20968" formatCode="#,##0.0">
                  <c:v>9262.7037973360802</c:v>
                </c:pt>
                <c:pt idx="20969" formatCode="#,##0.0">
                  <c:v>9095.1329343639809</c:v>
                </c:pt>
                <c:pt idx="20970" formatCode="#,##0.0">
                  <c:v>17567.612945226701</c:v>
                </c:pt>
                <c:pt idx="20971" formatCode="#,##0.0">
                  <c:v>17102.990059220101</c:v>
                </c:pt>
                <c:pt idx="20972" formatCode="#,##0.0">
                  <c:v>9088.2311994029296</c:v>
                </c:pt>
                <c:pt idx="20973" formatCode="#,##0.0">
                  <c:v>15177.8217848401</c:v>
                </c:pt>
                <c:pt idx="20974" formatCode="#,##0.0">
                  <c:v>9947.8129284725492</c:v>
                </c:pt>
                <c:pt idx="20975" formatCode="#,##0.0">
                  <c:v>8900.1814614277591</c:v>
                </c:pt>
                <c:pt idx="20976" formatCode="#,##0.0">
                  <c:v>8872.2889197302793</c:v>
                </c:pt>
                <c:pt idx="20977" formatCode="#,##0.0">
                  <c:v>9432.8688964668709</c:v>
                </c:pt>
                <c:pt idx="20978" formatCode="#,##0.0">
                  <c:v>9718.6991620295794</c:v>
                </c:pt>
                <c:pt idx="20979" formatCode="#,##0.0">
                  <c:v>10225.0904893964</c:v>
                </c:pt>
                <c:pt idx="20980" formatCode="#,##0.0">
                  <c:v>10377.499522042101</c:v>
                </c:pt>
                <c:pt idx="20981" formatCode="#,##0.0">
                  <c:v>10094.3782036956</c:v>
                </c:pt>
                <c:pt idx="20982" formatCode="#,##0.0">
                  <c:v>9657.7086903468607</c:v>
                </c:pt>
                <c:pt idx="20983" formatCode="#,##0.0">
                  <c:v>10884.7751033529</c:v>
                </c:pt>
                <c:pt idx="20984" formatCode="#,##0.0">
                  <c:v>9842.2900715448395</c:v>
                </c:pt>
                <c:pt idx="20985" formatCode="#,##0.0">
                  <c:v>9542.3358907385391</c:v>
                </c:pt>
                <c:pt idx="20986" formatCode="#,##0.0">
                  <c:v>11892.727732354901</c:v>
                </c:pt>
                <c:pt idx="20987" formatCode="#,##0.0">
                  <c:v>30564.956837156202</c:v>
                </c:pt>
                <c:pt idx="20988" formatCode="#,##0.0">
                  <c:v>8789.6089462392792</c:v>
                </c:pt>
                <c:pt idx="20989" formatCode="#,##0.0">
                  <c:v>8787.6265363234197</c:v>
                </c:pt>
                <c:pt idx="20990" formatCode="#,##0.0">
                  <c:v>12755.5983371317</c:v>
                </c:pt>
                <c:pt idx="20991" formatCode="#,##0.0">
                  <c:v>21948.298155356599</c:v>
                </c:pt>
                <c:pt idx="20992" formatCode="#,##0.0">
                  <c:v>15769.120684948301</c:v>
                </c:pt>
                <c:pt idx="20993" formatCode="#,##0.0">
                  <c:v>10070.7631713055</c:v>
                </c:pt>
                <c:pt idx="20994" formatCode="#,##0.0">
                  <c:v>11961.6168370169</c:v>
                </c:pt>
                <c:pt idx="20995" formatCode="#,##0.0">
                  <c:v>10544.834458212599</c:v>
                </c:pt>
                <c:pt idx="20996" formatCode="#,##0.0">
                  <c:v>12119.4353790327</c:v>
                </c:pt>
                <c:pt idx="20997" formatCode="#,##0.0">
                  <c:v>10029.9299656653</c:v>
                </c:pt>
                <c:pt idx="20998" formatCode="#,##0.0">
                  <c:v>11765.0092052898</c:v>
                </c:pt>
                <c:pt idx="20999" formatCode="#,##0.0">
                  <c:v>10735.479398577399</c:v>
                </c:pt>
                <c:pt idx="21000" formatCode="#,##0.0">
                  <c:v>9719.7548451773691</c:v>
                </c:pt>
                <c:pt idx="21001" formatCode="#,##0.0">
                  <c:v>10548.7793237728</c:v>
                </c:pt>
                <c:pt idx="21002" formatCode="#,##0.0">
                  <c:v>9951.3485292606802</c:v>
                </c:pt>
                <c:pt idx="21003" formatCode="#,##0.0">
                  <c:v>13137.296861249</c:v>
                </c:pt>
                <c:pt idx="21004" formatCode="#,##0.0">
                  <c:v>8953.1335225915009</c:v>
                </c:pt>
                <c:pt idx="21005" formatCode="#,##0.0">
                  <c:v>11850.4673396119</c:v>
                </c:pt>
                <c:pt idx="21006" formatCode="#,##0.0">
                  <c:v>9186.5435846525597</c:v>
                </c:pt>
                <c:pt idx="21007" formatCode="#,##0.0">
                  <c:v>11050.265895368801</c:v>
                </c:pt>
                <c:pt idx="21008" formatCode="#,##0.0">
                  <c:v>10820.2182321404</c:v>
                </c:pt>
                <c:pt idx="21009" formatCode="#,##0.0">
                  <c:v>9803.0129403963092</c:v>
                </c:pt>
                <c:pt idx="21010" formatCode="#,##0.0">
                  <c:v>11410.862561751201</c:v>
                </c:pt>
                <c:pt idx="21011" formatCode="#,##0.0">
                  <c:v>14290.906838831001</c:v>
                </c:pt>
                <c:pt idx="21012" formatCode="#,##0.0">
                  <c:v>12912.51384091</c:v>
                </c:pt>
                <c:pt idx="21013" formatCode="#,##0.0">
                  <c:v>15511.6320475385</c:v>
                </c:pt>
                <c:pt idx="21014" formatCode="#,##0.0">
                  <c:v>8821.6130560080492</c:v>
                </c:pt>
                <c:pt idx="21015" formatCode="#,##0.0">
                  <c:v>14984.395220500301</c:v>
                </c:pt>
                <c:pt idx="21016" formatCode="#,##0.0">
                  <c:v>9764.4502527513596</c:v>
                </c:pt>
                <c:pt idx="21017" formatCode="#,##0.0">
                  <c:v>8937.4221800513606</c:v>
                </c:pt>
                <c:pt idx="21018" formatCode="#,##0.0">
                  <c:v>12499.924209642</c:v>
                </c:pt>
                <c:pt idx="21019" formatCode="#,##0.0">
                  <c:v>10528.6223672533</c:v>
                </c:pt>
                <c:pt idx="21020" formatCode="#,##0.0">
                  <c:v>14635.0730625914</c:v>
                </c:pt>
                <c:pt idx="21021" formatCode="#,##0.0">
                  <c:v>10605.180597427699</c:v>
                </c:pt>
                <c:pt idx="21022" formatCode="#,##0.0">
                  <c:v>13255.2015128809</c:v>
                </c:pt>
                <c:pt idx="21023" formatCode="#,##0.0">
                  <c:v>20013.663711935998</c:v>
                </c:pt>
                <c:pt idx="21024" formatCode="#,##0.0">
                  <c:v>10078.385916028799</c:v>
                </c:pt>
                <c:pt idx="21025" formatCode="#,##0.0">
                  <c:v>11203.9548436439</c:v>
                </c:pt>
                <c:pt idx="21026" formatCode="#,##0.0">
                  <c:v>13754.420654888499</c:v>
                </c:pt>
                <c:pt idx="21027" formatCode="#,##0.0">
                  <c:v>10496.3822038447</c:v>
                </c:pt>
                <c:pt idx="21028" formatCode="#,##0.0">
                  <c:v>11500.928841105</c:v>
                </c:pt>
                <c:pt idx="21029" formatCode="#,##0.0">
                  <c:v>9266.5104437776299</c:v>
                </c:pt>
                <c:pt idx="21030" formatCode="#,##0.0">
                  <c:v>10688.374033155</c:v>
                </c:pt>
                <c:pt idx="21031" formatCode="#,##0.0">
                  <c:v>9883.3313432162795</c:v>
                </c:pt>
                <c:pt idx="21032" formatCode="#,##0.0">
                  <c:v>9353.9256031161203</c:v>
                </c:pt>
                <c:pt idx="21033" formatCode="#,##0.0">
                  <c:v>8959.7752163073492</c:v>
                </c:pt>
                <c:pt idx="21034" formatCode="#,##0.0">
                  <c:v>11301.5698200529</c:v>
                </c:pt>
                <c:pt idx="21035" formatCode="#,##0.0">
                  <c:v>10255.863423083199</c:v>
                </c:pt>
                <c:pt idx="21036" formatCode="#,##0.0">
                  <c:v>10101.1918884968</c:v>
                </c:pt>
                <c:pt idx="21037" formatCode="#,##0.0">
                  <c:v>11804.8975332219</c:v>
                </c:pt>
                <c:pt idx="21038" formatCode="#,##0.0">
                  <c:v>12280.2439390817</c:v>
                </c:pt>
                <c:pt idx="21039" formatCode="#,##0.0">
                  <c:v>11778.193942857401</c:v>
                </c:pt>
                <c:pt idx="21040" formatCode="#,##0.0">
                  <c:v>10545.8970428624</c:v>
                </c:pt>
                <c:pt idx="21041" formatCode="#,##0.0">
                  <c:v>8794.0758614789302</c:v>
                </c:pt>
                <c:pt idx="21042" formatCode="#,##0.0">
                  <c:v>9737.8446023269207</c:v>
                </c:pt>
                <c:pt idx="21043" formatCode="#,##0.0">
                  <c:v>9168.2066896626093</c:v>
                </c:pt>
                <c:pt idx="21044" formatCode="#,##0.0">
                  <c:v>13280.4822724555</c:v>
                </c:pt>
                <c:pt idx="21045" formatCode="#,##0.0">
                  <c:v>11919.0563212669</c:v>
                </c:pt>
                <c:pt idx="21046" formatCode="#,##0.0">
                  <c:v>10203.7298081396</c:v>
                </c:pt>
                <c:pt idx="21047" formatCode="#,##0.0">
                  <c:v>11966.6675244245</c:v>
                </c:pt>
                <c:pt idx="21048" formatCode="#,##0.0">
                  <c:v>10762.649787156201</c:v>
                </c:pt>
                <c:pt idx="21049" formatCode="#,##0.0">
                  <c:v>9106.6174874195403</c:v>
                </c:pt>
                <c:pt idx="21050" formatCode="#,##0.0">
                  <c:v>10284.890677812</c:v>
                </c:pt>
                <c:pt idx="21051" formatCode="#,##0.0">
                  <c:v>9926.3566431274194</c:v>
                </c:pt>
                <c:pt idx="21052" formatCode="#,##0.0">
                  <c:v>10169.1828669694</c:v>
                </c:pt>
                <c:pt idx="21053" formatCode="#,##0.0">
                  <c:v>9668.9313143118397</c:v>
                </c:pt>
                <c:pt idx="21054" formatCode="#,##0.0">
                  <c:v>9379.3253594710095</c:v>
                </c:pt>
                <c:pt idx="21055" formatCode="#,##0.0">
                  <c:v>14901.905135995899</c:v>
                </c:pt>
                <c:pt idx="21056" formatCode="#,##0.0">
                  <c:v>10283.181985531601</c:v>
                </c:pt>
                <c:pt idx="21057" formatCode="#,##0.0">
                  <c:v>9587.8160660489993</c:v>
                </c:pt>
                <c:pt idx="21058" formatCode="#,##0.0">
                  <c:v>13540.665341350799</c:v>
                </c:pt>
                <c:pt idx="21059" formatCode="#,##0.0">
                  <c:v>12097.8566698411</c:v>
                </c:pt>
                <c:pt idx="21060" formatCode="#,##0.0">
                  <c:v>10115.8724217503</c:v>
                </c:pt>
                <c:pt idx="21061" formatCode="#,##0.0">
                  <c:v>9150.6523230541407</c:v>
                </c:pt>
                <c:pt idx="21062" formatCode="#,##0.0">
                  <c:v>10339.442608183301</c:v>
                </c:pt>
                <c:pt idx="21063" formatCode="#,##0.0">
                  <c:v>14611.600545756701</c:v>
                </c:pt>
                <c:pt idx="21064" formatCode="#,##0.0">
                  <c:v>14371.587766906099</c:v>
                </c:pt>
                <c:pt idx="21065" formatCode="#,##0.0">
                  <c:v>12417.5497988964</c:v>
                </c:pt>
                <c:pt idx="21066" formatCode="#,##0.0">
                  <c:v>10943.756743652601</c:v>
                </c:pt>
                <c:pt idx="21067" formatCode="#,##0.0">
                  <c:v>12148.8067929466</c:v>
                </c:pt>
                <c:pt idx="21068" formatCode="#,##0.0">
                  <c:v>9267.0381278757104</c:v>
                </c:pt>
                <c:pt idx="21069" formatCode="#,##0.0">
                  <c:v>14114.769485802401</c:v>
                </c:pt>
                <c:pt idx="21070" formatCode="#,##0.0">
                  <c:v>11928.032654596</c:v>
                </c:pt>
                <c:pt idx="21071" formatCode="#,##0.0">
                  <c:v>14437.6290170217</c:v>
                </c:pt>
                <c:pt idx="21072" formatCode="#,##0.0">
                  <c:v>9770.7608599773903</c:v>
                </c:pt>
                <c:pt idx="21073" formatCode="#,##0.0">
                  <c:v>13518.955899889301</c:v>
                </c:pt>
                <c:pt idx="21074" formatCode="#,##0.0">
                  <c:v>9401.5583927287007</c:v>
                </c:pt>
                <c:pt idx="21075" formatCode="#,##0.0">
                  <c:v>9365.9657333929808</c:v>
                </c:pt>
                <c:pt idx="21076" formatCode="#,##0.0">
                  <c:v>9629.8426840742395</c:v>
                </c:pt>
                <c:pt idx="21077" formatCode="#,##0.0">
                  <c:v>10026.8188687236</c:v>
                </c:pt>
                <c:pt idx="21078" formatCode="#,##0.0">
                  <c:v>9193.1163288990592</c:v>
                </c:pt>
                <c:pt idx="21079" formatCode="#,##0.0">
                  <c:v>9111.5118693639906</c:v>
                </c:pt>
                <c:pt idx="21080" formatCode="#,##0.0">
                  <c:v>9137.0937599406298</c:v>
                </c:pt>
                <c:pt idx="21081" formatCode="#,##0.0">
                  <c:v>11016.3870066576</c:v>
                </c:pt>
                <c:pt idx="21082" formatCode="#,##0.0">
                  <c:v>14460.7940808844</c:v>
                </c:pt>
                <c:pt idx="21083" formatCode="#,##0.0">
                  <c:v>9877.4155768799501</c:v>
                </c:pt>
                <c:pt idx="21084" formatCode="#,##0.0">
                  <c:v>12369.362311774201</c:v>
                </c:pt>
                <c:pt idx="21085" formatCode="#,##0.0">
                  <c:v>10954.7568299586</c:v>
                </c:pt>
                <c:pt idx="21086" formatCode="#,##0.0">
                  <c:v>9268.6982316941303</c:v>
                </c:pt>
                <c:pt idx="21087" formatCode="#,##0.0">
                  <c:v>13297.970420821601</c:v>
                </c:pt>
                <c:pt idx="21088" formatCode="#,##0.0">
                  <c:v>23448.301784012601</c:v>
                </c:pt>
                <c:pt idx="21089" formatCode="#,##0.0">
                  <c:v>9361.9052369768906</c:v>
                </c:pt>
                <c:pt idx="21090" formatCode="#,##0.0">
                  <c:v>10605.1614233286</c:v>
                </c:pt>
                <c:pt idx="21091" formatCode="#,##0.0">
                  <c:v>11506.500171599901</c:v>
                </c:pt>
                <c:pt idx="21092" formatCode="#,##0.0">
                  <c:v>11634.554322754</c:v>
                </c:pt>
                <c:pt idx="21093" formatCode="#,##0.0">
                  <c:v>11862.5932396383</c:v>
                </c:pt>
                <c:pt idx="21094" formatCode="#,##0.0">
                  <c:v>9433.9465960187699</c:v>
                </c:pt>
                <c:pt idx="21095" formatCode="#,##0.0">
                  <c:v>11174.237298784499</c:v>
                </c:pt>
                <c:pt idx="21096" formatCode="#,##0.0">
                  <c:v>10308.5709211474</c:v>
                </c:pt>
                <c:pt idx="21097" formatCode="#,##0.0">
                  <c:v>15286.8581189587</c:v>
                </c:pt>
                <c:pt idx="21098" formatCode="#,##0.0">
                  <c:v>9208.4001983873495</c:v>
                </c:pt>
                <c:pt idx="21099" formatCode="#,##0.0">
                  <c:v>9974.8721499651201</c:v>
                </c:pt>
                <c:pt idx="21100" formatCode="#,##0.0">
                  <c:v>15659.8135653506</c:v>
                </c:pt>
                <c:pt idx="21101" formatCode="#,##0.0">
                  <c:v>11178.8005200516</c:v>
                </c:pt>
                <c:pt idx="21102" formatCode="#,##0.0">
                  <c:v>12744.2359804802</c:v>
                </c:pt>
                <c:pt idx="21103" formatCode="#,##0.0">
                  <c:v>8814.8762059867004</c:v>
                </c:pt>
                <c:pt idx="21104" formatCode="#,##0.0">
                  <c:v>10003.3343189306</c:v>
                </c:pt>
                <c:pt idx="21105" formatCode="#,##0.0">
                  <c:v>10737.193846955901</c:v>
                </c:pt>
                <c:pt idx="21106" formatCode="#,##0.0">
                  <c:v>11934.083769868599</c:v>
                </c:pt>
                <c:pt idx="21107" formatCode="#,##0.0">
                  <c:v>9905.2150252459996</c:v>
                </c:pt>
                <c:pt idx="21108" formatCode="#,##0.0">
                  <c:v>11464.6535935784</c:v>
                </c:pt>
                <c:pt idx="21109" formatCode="#,##0.0">
                  <c:v>13851.807360823101</c:v>
                </c:pt>
                <c:pt idx="21110" formatCode="#,##0.0">
                  <c:v>10188.276508732</c:v>
                </c:pt>
                <c:pt idx="21111" formatCode="#,##0.0">
                  <c:v>8787.9689973314598</c:v>
                </c:pt>
                <c:pt idx="21112" formatCode="#,##0.0">
                  <c:v>11800.8814743159</c:v>
                </c:pt>
                <c:pt idx="21113" formatCode="#,##0.0">
                  <c:v>13434.8568027892</c:v>
                </c:pt>
                <c:pt idx="21114" formatCode="#,##0.0">
                  <c:v>8858.7854608347207</c:v>
                </c:pt>
                <c:pt idx="21115" formatCode="#,##0.0">
                  <c:v>9502.3187667048096</c:v>
                </c:pt>
                <c:pt idx="21116" formatCode="#,##0.0">
                  <c:v>9166.9853043997791</c:v>
                </c:pt>
                <c:pt idx="21117" formatCode="#,##0.0">
                  <c:v>8973.1398865850006</c:v>
                </c:pt>
                <c:pt idx="21118" formatCode="#,##0.0">
                  <c:v>13547.345945331201</c:v>
                </c:pt>
                <c:pt idx="21119" formatCode="#,##0.0">
                  <c:v>9464.6045159490604</c:v>
                </c:pt>
                <c:pt idx="21120" formatCode="#,##0.0">
                  <c:v>16940.0215567712</c:v>
                </c:pt>
                <c:pt idx="21121" formatCode="#,##0.0">
                  <c:v>10221.7452662091</c:v>
                </c:pt>
                <c:pt idx="21122" formatCode="#,##0.0">
                  <c:v>13150.0892872328</c:v>
                </c:pt>
                <c:pt idx="21123" formatCode="#,##0.0">
                  <c:v>14115.1664318034</c:v>
                </c:pt>
                <c:pt idx="21124" formatCode="#,##0.0">
                  <c:v>8966.4698839625999</c:v>
                </c:pt>
                <c:pt idx="21125" formatCode="#,##0.0">
                  <c:v>9493.7460753403993</c:v>
                </c:pt>
                <c:pt idx="21126" formatCode="#,##0.0">
                  <c:v>9950.8284202572104</c:v>
                </c:pt>
                <c:pt idx="21127" formatCode="#,##0.0">
                  <c:v>12292.683932862499</c:v>
                </c:pt>
                <c:pt idx="21128" formatCode="#,##0.0">
                  <c:v>12622.844972496399</c:v>
                </c:pt>
                <c:pt idx="21129" formatCode="#,##0.0">
                  <c:v>20559.378696121399</c:v>
                </c:pt>
                <c:pt idx="21130" formatCode="#,##0.0">
                  <c:v>12363.6891116959</c:v>
                </c:pt>
                <c:pt idx="21131" formatCode="#,##0.0">
                  <c:v>13683.9007823639</c:v>
                </c:pt>
                <c:pt idx="21132" formatCode="#,##0.0">
                  <c:v>12816.910015691499</c:v>
                </c:pt>
                <c:pt idx="21133" formatCode="#,##0.0">
                  <c:v>12006.873268743801</c:v>
                </c:pt>
                <c:pt idx="21134" formatCode="#,##0.0">
                  <c:v>15768.5495001416</c:v>
                </c:pt>
                <c:pt idx="21135" formatCode="#,##0.0">
                  <c:v>10211.148387597101</c:v>
                </c:pt>
                <c:pt idx="21136" formatCode="#,##0.0">
                  <c:v>19787.7985575196</c:v>
                </c:pt>
                <c:pt idx="21137" formatCode="#,##0.0">
                  <c:v>12380.573972736</c:v>
                </c:pt>
                <c:pt idx="21138" formatCode="#,##0.0">
                  <c:v>19267.500383807099</c:v>
                </c:pt>
                <c:pt idx="21139" formatCode="#,##0.0">
                  <c:v>14371.057810509499</c:v>
                </c:pt>
                <c:pt idx="21140" formatCode="#,##0.0">
                  <c:v>10419.9134934718</c:v>
                </c:pt>
                <c:pt idx="21141" formatCode="#,##0.0">
                  <c:v>8860.37342330297</c:v>
                </c:pt>
                <c:pt idx="21142" formatCode="#,##0.0">
                  <c:v>11940.6957669368</c:v>
                </c:pt>
                <c:pt idx="21143" formatCode="#,##0.0">
                  <c:v>10182.289188172501</c:v>
                </c:pt>
                <c:pt idx="21144" formatCode="#,##0.0">
                  <c:v>16175.562605793401</c:v>
                </c:pt>
                <c:pt idx="21145" formatCode="#,##0.0">
                  <c:v>9551.4756245360295</c:v>
                </c:pt>
                <c:pt idx="21146" formatCode="#,##0.0">
                  <c:v>12547.3833433405</c:v>
                </c:pt>
                <c:pt idx="21147" formatCode="#,##0.0">
                  <c:v>9712.1205042290403</c:v>
                </c:pt>
                <c:pt idx="21148" formatCode="#,##0.0">
                  <c:v>11740.7555500158</c:v>
                </c:pt>
                <c:pt idx="21149" formatCode="#,##0.0">
                  <c:v>9153.1558682328196</c:v>
                </c:pt>
                <c:pt idx="21150" formatCode="#,##0.0">
                  <c:v>14872.7876601756</c:v>
                </c:pt>
                <c:pt idx="21151" formatCode="#,##0.0">
                  <c:v>11191.093023068501</c:v>
                </c:pt>
                <c:pt idx="21152" formatCode="#,##0.0">
                  <c:v>12803.450959379599</c:v>
                </c:pt>
                <c:pt idx="21153" formatCode="#,##0.0">
                  <c:v>12841.286076476599</c:v>
                </c:pt>
                <c:pt idx="21154" formatCode="#,##0.0">
                  <c:v>11651.1032294336</c:v>
                </c:pt>
                <c:pt idx="21155" formatCode="#,##0.0">
                  <c:v>9762.0580658653907</c:v>
                </c:pt>
                <c:pt idx="21156" formatCode="#,##0.0">
                  <c:v>19278.619231127199</c:v>
                </c:pt>
                <c:pt idx="21157" formatCode="#,##0.0">
                  <c:v>16342.661587357599</c:v>
                </c:pt>
                <c:pt idx="21158" formatCode="#,##0.0">
                  <c:v>13874.4670642739</c:v>
                </c:pt>
                <c:pt idx="21159" formatCode="#,##0.0">
                  <c:v>12616.952311397299</c:v>
                </c:pt>
                <c:pt idx="21160" formatCode="#,##0.0">
                  <c:v>9920.0045889019602</c:v>
                </c:pt>
                <c:pt idx="21161" formatCode="#,##0.0">
                  <c:v>10877.8851246373</c:v>
                </c:pt>
                <c:pt idx="21162" formatCode="#,##0.0">
                  <c:v>9123.8575180809094</c:v>
                </c:pt>
                <c:pt idx="21163" formatCode="#,##0.0">
                  <c:v>9218.5032961016605</c:v>
                </c:pt>
                <c:pt idx="21164" formatCode="#,##0.0">
                  <c:v>12882.9326252712</c:v>
                </c:pt>
                <c:pt idx="21165" formatCode="#,##0.0">
                  <c:v>13722.738733545601</c:v>
                </c:pt>
                <c:pt idx="21166" formatCode="#,##0.0">
                  <c:v>12139.886266846501</c:v>
                </c:pt>
                <c:pt idx="21167" formatCode="#,##0.0">
                  <c:v>11336.6978569165</c:v>
                </c:pt>
                <c:pt idx="21168" formatCode="#,##0.0">
                  <c:v>9482.7643836961397</c:v>
                </c:pt>
                <c:pt idx="21169" formatCode="#,##0.0">
                  <c:v>8879.5193677402094</c:v>
                </c:pt>
                <c:pt idx="21170" formatCode="#,##0.0">
                  <c:v>14788.8622572165</c:v>
                </c:pt>
                <c:pt idx="21171" formatCode="#,##0.0">
                  <c:v>9960.3995460574497</c:v>
                </c:pt>
                <c:pt idx="21172" formatCode="#,##0.0">
                  <c:v>12029.0227744401</c:v>
                </c:pt>
                <c:pt idx="21173" formatCode="#,##0.0">
                  <c:v>13207.7778430404</c:v>
                </c:pt>
                <c:pt idx="21174" formatCode="#,##0.0">
                  <c:v>9450.8782842540204</c:v>
                </c:pt>
                <c:pt idx="21175" formatCode="#,##0.0">
                  <c:v>12864.888376950899</c:v>
                </c:pt>
                <c:pt idx="21176" formatCode="#,##0.0">
                  <c:v>12508.171256912399</c:v>
                </c:pt>
                <c:pt idx="21177" formatCode="#,##0.0">
                  <c:v>9169.6026029761797</c:v>
                </c:pt>
                <c:pt idx="21178" formatCode="#,##0.0">
                  <c:v>10553.462035550399</c:v>
                </c:pt>
                <c:pt idx="21179" formatCode="#,##0.0">
                  <c:v>13171.1246760332</c:v>
                </c:pt>
                <c:pt idx="21180" formatCode="#,##0.0">
                  <c:v>14794.638140798201</c:v>
                </c:pt>
                <c:pt idx="21181" formatCode="#,##0.0">
                  <c:v>9316.0262905867294</c:v>
                </c:pt>
                <c:pt idx="21182" formatCode="#,##0.0">
                  <c:v>10399.1516206619</c:v>
                </c:pt>
                <c:pt idx="21183" formatCode="#,##0.0">
                  <c:v>9677.3812913493202</c:v>
                </c:pt>
                <c:pt idx="21184" formatCode="#,##0.0">
                  <c:v>15586.474383798701</c:v>
                </c:pt>
                <c:pt idx="21185" formatCode="#,##0.0">
                  <c:v>17168.3957299965</c:v>
                </c:pt>
                <c:pt idx="21186" formatCode="#,##0.0">
                  <c:v>10810.844456229501</c:v>
                </c:pt>
                <c:pt idx="21187" formatCode="#,##0.0">
                  <c:v>11452.993864641399</c:v>
                </c:pt>
                <c:pt idx="21188" formatCode="#,##0.0">
                  <c:v>11590.3681461209</c:v>
                </c:pt>
                <c:pt idx="21189" formatCode="#,##0.0">
                  <c:v>12382.3810981722</c:v>
                </c:pt>
                <c:pt idx="21190" formatCode="#,##0.0">
                  <c:v>11516.293701976199</c:v>
                </c:pt>
                <c:pt idx="21191" formatCode="#,##0.0">
                  <c:v>13088.5714942553</c:v>
                </c:pt>
                <c:pt idx="21192" formatCode="#,##0.0">
                  <c:v>13624.5351376949</c:v>
                </c:pt>
                <c:pt idx="21193" formatCode="#,##0.0">
                  <c:v>12313.4267208162</c:v>
                </c:pt>
                <c:pt idx="21194" formatCode="#,##0.0">
                  <c:v>15969.344772500401</c:v>
                </c:pt>
                <c:pt idx="21195" formatCode="#,##0.0">
                  <c:v>13250.4066519235</c:v>
                </c:pt>
                <c:pt idx="21196" formatCode="#,##0.0">
                  <c:v>16088.135686945299</c:v>
                </c:pt>
                <c:pt idx="21197" formatCode="#,##0.0">
                  <c:v>9465.1147682497794</c:v>
                </c:pt>
                <c:pt idx="21198" formatCode="#,##0.0">
                  <c:v>9842.1648032951798</c:v>
                </c:pt>
                <c:pt idx="21199" formatCode="#,##0.0">
                  <c:v>9602.0555392960505</c:v>
                </c:pt>
                <c:pt idx="21200" formatCode="#,##0.0">
                  <c:v>9158.7307018077299</c:v>
                </c:pt>
                <c:pt idx="21201" formatCode="#,##0.0">
                  <c:v>9627.3758568811299</c:v>
                </c:pt>
                <c:pt idx="21202" formatCode="#,##0.0">
                  <c:v>9632.6512938996493</c:v>
                </c:pt>
                <c:pt idx="21203" formatCode="#,##0.0">
                  <c:v>9934.56730227753</c:v>
                </c:pt>
                <c:pt idx="21204" formatCode="#,##0.0">
                  <c:v>9203.5597587149296</c:v>
                </c:pt>
                <c:pt idx="21205" formatCode="#,##0.0">
                  <c:v>9413.8185505862602</c:v>
                </c:pt>
                <c:pt idx="21206" formatCode="#,##0.0">
                  <c:v>11000.072143437999</c:v>
                </c:pt>
                <c:pt idx="21207" formatCode="#,##0.0">
                  <c:v>9220.3956810742093</c:v>
                </c:pt>
                <c:pt idx="21208" formatCode="#,##0.0">
                  <c:v>19754.7032917994</c:v>
                </c:pt>
                <c:pt idx="21209" formatCode="#,##0.0">
                  <c:v>12962.884668209201</c:v>
                </c:pt>
                <c:pt idx="21210" formatCode="#,##0.0">
                  <c:v>11237.4364529452</c:v>
                </c:pt>
                <c:pt idx="21211" formatCode="#,##0.0">
                  <c:v>9849.5385899957</c:v>
                </c:pt>
                <c:pt idx="21212" formatCode="#,##0.0">
                  <c:v>9478.3853895734101</c:v>
                </c:pt>
                <c:pt idx="21213" formatCode="#,##0.0">
                  <c:v>20392.801252451001</c:v>
                </c:pt>
                <c:pt idx="21214" formatCode="#,##0.0">
                  <c:v>10140.4273898958</c:v>
                </c:pt>
                <c:pt idx="21215" formatCode="#,##0.0">
                  <c:v>14126.9387048114</c:v>
                </c:pt>
                <c:pt idx="21216" formatCode="#,##0.0">
                  <c:v>14538.8737457384</c:v>
                </c:pt>
                <c:pt idx="21217" formatCode="#,##0.0">
                  <c:v>8849.4698214090095</c:v>
                </c:pt>
                <c:pt idx="21218" formatCode="#,##0.0">
                  <c:v>10068.194725785101</c:v>
                </c:pt>
                <c:pt idx="21219" formatCode="#,##0.0">
                  <c:v>9205.9520212873103</c:v>
                </c:pt>
                <c:pt idx="21220" formatCode="#,##0.0">
                  <c:v>10170.2485665076</c:v>
                </c:pt>
                <c:pt idx="21221" formatCode="#,##0.0">
                  <c:v>10041.068650781101</c:v>
                </c:pt>
                <c:pt idx="21222" formatCode="#,##0.0">
                  <c:v>10218.6834375499</c:v>
                </c:pt>
                <c:pt idx="21223" formatCode="#,##0.0">
                  <c:v>11818.215986507899</c:v>
                </c:pt>
                <c:pt idx="21224" formatCode="#,##0.0">
                  <c:v>9731.71383050244</c:v>
                </c:pt>
                <c:pt idx="21225" formatCode="#,##0.0">
                  <c:v>10689.8564716526</c:v>
                </c:pt>
                <c:pt idx="21226" formatCode="#,##0.0">
                  <c:v>8870.0467460728505</c:v>
                </c:pt>
                <c:pt idx="21227" formatCode="#,##0.0">
                  <c:v>10822.699795779299</c:v>
                </c:pt>
                <c:pt idx="21228" formatCode="#,##0.0">
                  <c:v>17523.800962843001</c:v>
                </c:pt>
                <c:pt idx="21229" formatCode="#,##0.0">
                  <c:v>12531.6453684348</c:v>
                </c:pt>
                <c:pt idx="21230" formatCode="#,##0.0">
                  <c:v>8981.7522297313299</c:v>
                </c:pt>
                <c:pt idx="21231" formatCode="#,##0.0">
                  <c:v>9985.07922607808</c:v>
                </c:pt>
                <c:pt idx="21232" formatCode="#,##0.0">
                  <c:v>9966.1720856104894</c:v>
                </c:pt>
                <c:pt idx="21233" formatCode="#,##0.0">
                  <c:v>13537.197703866201</c:v>
                </c:pt>
                <c:pt idx="21234" formatCode="#,##0.0">
                  <c:v>17311.564298705001</c:v>
                </c:pt>
                <c:pt idx="21235" formatCode="#,##0.0">
                  <c:v>12486.3647309021</c:v>
                </c:pt>
                <c:pt idx="21236" formatCode="#,##0.0">
                  <c:v>11136.786057367801</c:v>
                </c:pt>
                <c:pt idx="21237" formatCode="#,##0.0">
                  <c:v>10855.955723244</c:v>
                </c:pt>
                <c:pt idx="21238" formatCode="#,##0.0">
                  <c:v>11645.621374472301</c:v>
                </c:pt>
                <c:pt idx="21239" formatCode="#,##0.0">
                  <c:v>9667.2439257501992</c:v>
                </c:pt>
                <c:pt idx="21240" formatCode="#,##0.0">
                  <c:v>9140.1480940240599</c:v>
                </c:pt>
                <c:pt idx="21241" formatCode="#,##0.0">
                  <c:v>12485.3984615139</c:v>
                </c:pt>
                <c:pt idx="21242" formatCode="#,##0.0">
                  <c:v>11684.321697933799</c:v>
                </c:pt>
                <c:pt idx="21243" formatCode="#,##0.0">
                  <c:v>11872.577187154</c:v>
                </c:pt>
                <c:pt idx="21244" formatCode="#,##0.0">
                  <c:v>9071.8424044909407</c:v>
                </c:pt>
                <c:pt idx="21245" formatCode="#,##0.0">
                  <c:v>10200.8921317844</c:v>
                </c:pt>
                <c:pt idx="21246" formatCode="#,##0.0">
                  <c:v>13796.099434256699</c:v>
                </c:pt>
                <c:pt idx="21247" formatCode="#,##0.0">
                  <c:v>10215.490960183901</c:v>
                </c:pt>
                <c:pt idx="21248" formatCode="#,##0.0">
                  <c:v>11516.3572643922</c:v>
                </c:pt>
                <c:pt idx="21249" formatCode="#,##0.0">
                  <c:v>11415.855865285899</c:v>
                </c:pt>
                <c:pt idx="21250" formatCode="#,##0.0">
                  <c:v>8896.2161112255908</c:v>
                </c:pt>
                <c:pt idx="21251" formatCode="#,##0.0">
                  <c:v>9950.8748156090805</c:v>
                </c:pt>
                <c:pt idx="21252" formatCode="#,##0.0">
                  <c:v>10558.0135685941</c:v>
                </c:pt>
                <c:pt idx="21253" formatCode="#,##0.0">
                  <c:v>12990.772567244199</c:v>
                </c:pt>
                <c:pt idx="21254" formatCode="#,##0.0">
                  <c:v>10433.990292463101</c:v>
                </c:pt>
                <c:pt idx="21255" formatCode="#,##0.0">
                  <c:v>10687.120367041</c:v>
                </c:pt>
                <c:pt idx="21256" formatCode="#,##0.0">
                  <c:v>20686.681342759901</c:v>
                </c:pt>
                <c:pt idx="21257" formatCode="#,##0.0">
                  <c:v>9059.0795461190992</c:v>
                </c:pt>
                <c:pt idx="21258" formatCode="#,##0.0">
                  <c:v>10422.758267921001</c:v>
                </c:pt>
                <c:pt idx="21259" formatCode="#,##0.0">
                  <c:v>10217.5421971217</c:v>
                </c:pt>
                <c:pt idx="21260" formatCode="#,##0.0">
                  <c:v>12070.180731189301</c:v>
                </c:pt>
                <c:pt idx="21261" formatCode="#,##0.0">
                  <c:v>10259.044911765901</c:v>
                </c:pt>
                <c:pt idx="21262" formatCode="#,##0.0">
                  <c:v>9466.6504783300497</c:v>
                </c:pt>
                <c:pt idx="21263" formatCode="#,##0.0">
                  <c:v>16204.8645249644</c:v>
                </c:pt>
                <c:pt idx="21264" formatCode="#,##0.0">
                  <c:v>10239.7021870474</c:v>
                </c:pt>
                <c:pt idx="21265" formatCode="#,##0.0">
                  <c:v>13173.933060826899</c:v>
                </c:pt>
                <c:pt idx="21266" formatCode="#,##0.0">
                  <c:v>9113.3641542924397</c:v>
                </c:pt>
                <c:pt idx="21267" formatCode="#,##0.0">
                  <c:v>10338.3264684807</c:v>
                </c:pt>
                <c:pt idx="21268" formatCode="#,##0.0">
                  <c:v>10162.897989925101</c:v>
                </c:pt>
                <c:pt idx="21269" formatCode="#,##0.0">
                  <c:v>9883.3683039974803</c:v>
                </c:pt>
                <c:pt idx="21270" formatCode="#,##0.0">
                  <c:v>15020.014880303101</c:v>
                </c:pt>
                <c:pt idx="21271" formatCode="#,##0.0">
                  <c:v>12022.2857233136</c:v>
                </c:pt>
                <c:pt idx="21272" formatCode="#,##0.0">
                  <c:v>10879.3088419286</c:v>
                </c:pt>
                <c:pt idx="21273" formatCode="#,##0.0">
                  <c:v>8998.6101875533896</c:v>
                </c:pt>
                <c:pt idx="21274" formatCode="#,##0.0">
                  <c:v>13530.1278356149</c:v>
                </c:pt>
                <c:pt idx="21275" formatCode="#,##0.0">
                  <c:v>9396.2521870603505</c:v>
                </c:pt>
                <c:pt idx="21276" formatCode="#,##0.0">
                  <c:v>22501.1643274251</c:v>
                </c:pt>
                <c:pt idx="21277" formatCode="#,##0.0">
                  <c:v>18601.789667444398</c:v>
                </c:pt>
                <c:pt idx="21278" formatCode="#,##0.0">
                  <c:v>10215.818028478399</c:v>
                </c:pt>
                <c:pt idx="21279" formatCode="#,##0.0">
                  <c:v>9065.5174166372708</c:v>
                </c:pt>
                <c:pt idx="21280" formatCode="#,##0.0">
                  <c:v>9061.5244868986792</c:v>
                </c:pt>
                <c:pt idx="21281" formatCode="#,##0.0">
                  <c:v>9745.1599223397006</c:v>
                </c:pt>
                <c:pt idx="21282" formatCode="#,##0.0">
                  <c:v>9307.9349301140592</c:v>
                </c:pt>
                <c:pt idx="21283" formatCode="#,##0.0">
                  <c:v>11805.734897836801</c:v>
                </c:pt>
                <c:pt idx="21284" formatCode="#,##0.0">
                  <c:v>9893.0702320704695</c:v>
                </c:pt>
                <c:pt idx="21285" formatCode="#,##0.0">
                  <c:v>24761.644823284001</c:v>
                </c:pt>
                <c:pt idx="21286" formatCode="#,##0.0">
                  <c:v>8953.3020937391193</c:v>
                </c:pt>
                <c:pt idx="21287" formatCode="#,##0.0">
                  <c:v>9078.34475654368</c:v>
                </c:pt>
                <c:pt idx="21288" formatCode="#,##0.0">
                  <c:v>12677.2435057485</c:v>
                </c:pt>
                <c:pt idx="21289" formatCode="#,##0.0">
                  <c:v>12250.669066545101</c:v>
                </c:pt>
                <c:pt idx="21290" formatCode="#,##0.0">
                  <c:v>9461.4506416713593</c:v>
                </c:pt>
                <c:pt idx="21291" formatCode="#,##0.0">
                  <c:v>11303.726922588099</c:v>
                </c:pt>
                <c:pt idx="21292" formatCode="#,##0.0">
                  <c:v>10817.537277806399</c:v>
                </c:pt>
                <c:pt idx="21293" formatCode="#,##0.0">
                  <c:v>15657.3626455214</c:v>
                </c:pt>
                <c:pt idx="21294" formatCode="#,##0.0">
                  <c:v>9524.3883929535605</c:v>
                </c:pt>
                <c:pt idx="21295" formatCode="#,##0.0">
                  <c:v>12406.1644581906</c:v>
                </c:pt>
                <c:pt idx="21296" formatCode="#,##0.0">
                  <c:v>9390.68834475517</c:v>
                </c:pt>
                <c:pt idx="21297" formatCode="#,##0.0">
                  <c:v>10888.6083089119</c:v>
                </c:pt>
                <c:pt idx="21298" formatCode="#,##0.0">
                  <c:v>8896.8909130896991</c:v>
                </c:pt>
                <c:pt idx="21299" formatCode="#,##0.0">
                  <c:v>11156.3208330671</c:v>
                </c:pt>
                <c:pt idx="21300" formatCode="#,##0.0">
                  <c:v>12695.266246703701</c:v>
                </c:pt>
                <c:pt idx="21301" formatCode="#,##0.0">
                  <c:v>9151.6473560018403</c:v>
                </c:pt>
                <c:pt idx="21302" formatCode="#,##0.0">
                  <c:v>9432.0424625609194</c:v>
                </c:pt>
                <c:pt idx="21303" formatCode="#,##0.0">
                  <c:v>8906.8326920290201</c:v>
                </c:pt>
                <c:pt idx="21304" formatCode="#,##0.0">
                  <c:v>8877.3500048924507</c:v>
                </c:pt>
                <c:pt idx="21305" formatCode="#,##0.0">
                  <c:v>8972.2183803860498</c:v>
                </c:pt>
                <c:pt idx="21306" formatCode="#,##0.0">
                  <c:v>8863.6280316086795</c:v>
                </c:pt>
                <c:pt idx="21307" formatCode="#,##0.0">
                  <c:v>17305.481461160602</c:v>
                </c:pt>
                <c:pt idx="21308" formatCode="#,##0.0">
                  <c:v>16303.6517640048</c:v>
                </c:pt>
                <c:pt idx="21309" formatCode="#,##0.0">
                  <c:v>17019.042424368799</c:v>
                </c:pt>
                <c:pt idx="21310" formatCode="#,##0.0">
                  <c:v>12273.951985702</c:v>
                </c:pt>
                <c:pt idx="21311" formatCode="#,##0.0">
                  <c:v>12963.992653098099</c:v>
                </c:pt>
                <c:pt idx="21312" formatCode="#,##0.0">
                  <c:v>12381.652174933901</c:v>
                </c:pt>
                <c:pt idx="21313" formatCode="#,##0.0">
                  <c:v>10235.4614461645</c:v>
                </c:pt>
                <c:pt idx="21314" formatCode="#,##0.0">
                  <c:v>14575.244693537499</c:v>
                </c:pt>
                <c:pt idx="21315" formatCode="#,##0.0">
                  <c:v>13387.5181149537</c:v>
                </c:pt>
                <c:pt idx="21316" formatCode="#,##0.0">
                  <c:v>16086.7515538968</c:v>
                </c:pt>
                <c:pt idx="21317" formatCode="#,##0.0">
                  <c:v>10142.8847937665</c:v>
                </c:pt>
                <c:pt idx="21318" formatCode="#,##0.0">
                  <c:v>10561.4337598901</c:v>
                </c:pt>
                <c:pt idx="21319" formatCode="#,##0.0">
                  <c:v>10178.3888935575</c:v>
                </c:pt>
                <c:pt idx="21320" formatCode="#,##0.0">
                  <c:v>16126.6674426546</c:v>
                </c:pt>
                <c:pt idx="21321" formatCode="#,##0.0">
                  <c:v>8849.0671044894207</c:v>
                </c:pt>
                <c:pt idx="21322" formatCode="#,##0.0">
                  <c:v>17740.267982974201</c:v>
                </c:pt>
                <c:pt idx="21323" formatCode="#,##0.0">
                  <c:v>10276.6730500223</c:v>
                </c:pt>
                <c:pt idx="21324" formatCode="#,##0.0">
                  <c:v>9682.0192489999499</c:v>
                </c:pt>
                <c:pt idx="21325" formatCode="#,##0.0">
                  <c:v>14445.679410263399</c:v>
                </c:pt>
                <c:pt idx="21326" formatCode="#,##0.0">
                  <c:v>12065.691557147</c:v>
                </c:pt>
                <c:pt idx="21327" formatCode="#,##0.0">
                  <c:v>9229.9403048248896</c:v>
                </c:pt>
                <c:pt idx="21328" formatCode="#,##0.0">
                  <c:v>10388.800170966801</c:v>
                </c:pt>
                <c:pt idx="21329" formatCode="#,##0.0">
                  <c:v>8943.0139707524795</c:v>
                </c:pt>
                <c:pt idx="21330" formatCode="#,##0.0">
                  <c:v>12159.1929425982</c:v>
                </c:pt>
                <c:pt idx="21331" formatCode="#,##0.0">
                  <c:v>9555.5932739126092</c:v>
                </c:pt>
                <c:pt idx="21332" formatCode="#,##0.0">
                  <c:v>14449.815055061201</c:v>
                </c:pt>
                <c:pt idx="21333" formatCode="#,##0.0">
                  <c:v>13689.7548830142</c:v>
                </c:pt>
                <c:pt idx="21334" formatCode="#,##0.0">
                  <c:v>10334.6856312862</c:v>
                </c:pt>
                <c:pt idx="21335" formatCode="#,##0.0">
                  <c:v>16857.427857665502</c:v>
                </c:pt>
                <c:pt idx="21336" formatCode="#,##0.0">
                  <c:v>19400.677960409401</c:v>
                </c:pt>
                <c:pt idx="21337" formatCode="#,##0.0">
                  <c:v>9084.8240785279304</c:v>
                </c:pt>
                <c:pt idx="21338" formatCode="#,##0.0">
                  <c:v>12636.3865899474</c:v>
                </c:pt>
                <c:pt idx="21339" formatCode="#,##0.0">
                  <c:v>8807.7553648957692</c:v>
                </c:pt>
                <c:pt idx="21340" formatCode="#,##0.0">
                  <c:v>10827.269936889399</c:v>
                </c:pt>
                <c:pt idx="21341" formatCode="#,##0.0">
                  <c:v>9037.9551225474006</c:v>
                </c:pt>
                <c:pt idx="21342" formatCode="#,##0.0">
                  <c:v>8962.9110637455506</c:v>
                </c:pt>
                <c:pt idx="21343" formatCode="#,##0.0">
                  <c:v>9337.7943807023294</c:v>
                </c:pt>
                <c:pt idx="21344" formatCode="#,##0.0">
                  <c:v>9770.5034184393207</c:v>
                </c:pt>
                <c:pt idx="21345" formatCode="#,##0.0">
                  <c:v>16516.236930313102</c:v>
                </c:pt>
                <c:pt idx="21346" formatCode="#,##0.0">
                  <c:v>18982.604312978801</c:v>
                </c:pt>
                <c:pt idx="21347" formatCode="#,##0.0">
                  <c:v>12845.714034284199</c:v>
                </c:pt>
                <c:pt idx="21348" formatCode="#,##0.0">
                  <c:v>16108.1018271145</c:v>
                </c:pt>
                <c:pt idx="21349" formatCode="#,##0.0">
                  <c:v>11515.236484089801</c:v>
                </c:pt>
                <c:pt idx="21350" formatCode="#,##0.0">
                  <c:v>12045.1260069984</c:v>
                </c:pt>
                <c:pt idx="21351" formatCode="#,##0.0">
                  <c:v>8847.7168358434392</c:v>
                </c:pt>
                <c:pt idx="21352" formatCode="#,##0.0">
                  <c:v>11364.93903354</c:v>
                </c:pt>
                <c:pt idx="21353" formatCode="#,##0.0">
                  <c:v>11928.795949076501</c:v>
                </c:pt>
                <c:pt idx="21354" formatCode="#,##0.0">
                  <c:v>13957.603976632599</c:v>
                </c:pt>
                <c:pt idx="21355" formatCode="#,##0.0">
                  <c:v>10164.4670518697</c:v>
                </c:pt>
                <c:pt idx="21356" formatCode="#,##0.0">
                  <c:v>11021.521025346899</c:v>
                </c:pt>
                <c:pt idx="21357" formatCode="#,##0.0">
                  <c:v>14412.863685979701</c:v>
                </c:pt>
                <c:pt idx="21358" formatCode="#,##0.0">
                  <c:v>8829.3846993821899</c:v>
                </c:pt>
                <c:pt idx="21359" formatCode="#,##0.0">
                  <c:v>8892.5279344201808</c:v>
                </c:pt>
                <c:pt idx="21360" formatCode="#,##0.0">
                  <c:v>13799.760184082699</c:v>
                </c:pt>
                <c:pt idx="21361" formatCode="#,##0.0">
                  <c:v>12293.996652731799</c:v>
                </c:pt>
                <c:pt idx="21362" formatCode="#,##0.0">
                  <c:v>10336.6714661068</c:v>
                </c:pt>
                <c:pt idx="21363" formatCode="#,##0.0">
                  <c:v>10559.0740425358</c:v>
                </c:pt>
                <c:pt idx="21364" formatCode="#,##0.0">
                  <c:v>11062.396316021999</c:v>
                </c:pt>
                <c:pt idx="21365" formatCode="#,##0.0">
                  <c:v>13518.359025531099</c:v>
                </c:pt>
                <c:pt idx="21366" formatCode="#,##0.0">
                  <c:v>13709.3662386002</c:v>
                </c:pt>
                <c:pt idx="21367" formatCode="#,##0.0">
                  <c:v>12990.8626588712</c:v>
                </c:pt>
                <c:pt idx="21368" formatCode="#,##0.0">
                  <c:v>11556.9976627712</c:v>
                </c:pt>
                <c:pt idx="21369" formatCode="#,##0.0">
                  <c:v>10176.228464161301</c:v>
                </c:pt>
                <c:pt idx="21370" formatCode="#,##0.0">
                  <c:v>11296.205244820299</c:v>
                </c:pt>
                <c:pt idx="21371" formatCode="#,##0.0">
                  <c:v>9414.1088303184606</c:v>
                </c:pt>
                <c:pt idx="21372" formatCode="#,##0.0">
                  <c:v>10838.159406384</c:v>
                </c:pt>
                <c:pt idx="21373" formatCode="#,##0.0">
                  <c:v>10202.5714695754</c:v>
                </c:pt>
                <c:pt idx="21374" formatCode="#,##0.0">
                  <c:v>15745.842292646599</c:v>
                </c:pt>
                <c:pt idx="21375" formatCode="#,##0.0">
                  <c:v>9058.7265400359302</c:v>
                </c:pt>
                <c:pt idx="21376" formatCode="#,##0.0">
                  <c:v>9246.42023316614</c:v>
                </c:pt>
                <c:pt idx="21377" formatCode="#,##0.0">
                  <c:v>21823.509159725301</c:v>
                </c:pt>
                <c:pt idx="21378" formatCode="#,##0.0">
                  <c:v>16256.625688579499</c:v>
                </c:pt>
                <c:pt idx="21379" formatCode="#,##0.0">
                  <c:v>18442.3071339706</c:v>
                </c:pt>
                <c:pt idx="21380" formatCode="#,##0.0">
                  <c:v>10834.7782733323</c:v>
                </c:pt>
                <c:pt idx="21381" formatCode="#,##0.0">
                  <c:v>11647.536674695501</c:v>
                </c:pt>
                <c:pt idx="21382" formatCode="#,##0.0">
                  <c:v>10205.7578958545</c:v>
                </c:pt>
                <c:pt idx="21383" formatCode="#,##0.0">
                  <c:v>12688.7864631546</c:v>
                </c:pt>
                <c:pt idx="21384" formatCode="#,##0.0">
                  <c:v>10042.985064914301</c:v>
                </c:pt>
                <c:pt idx="21385" formatCode="#,##0.0">
                  <c:v>10268.0769743447</c:v>
                </c:pt>
                <c:pt idx="21386" formatCode="#,##0.0">
                  <c:v>8854.1026054825707</c:v>
                </c:pt>
                <c:pt idx="21387" formatCode="#,##0.0">
                  <c:v>11490.4132827592</c:v>
                </c:pt>
                <c:pt idx="21388" formatCode="#,##0.0">
                  <c:v>12605.7815773232</c:v>
                </c:pt>
                <c:pt idx="21389" formatCode="#,##0.0">
                  <c:v>11661.6070148074</c:v>
                </c:pt>
                <c:pt idx="21390" formatCode="#,##0.0">
                  <c:v>10518.2073222048</c:v>
                </c:pt>
                <c:pt idx="21391" formatCode="#,##0.0">
                  <c:v>9327.0781177449899</c:v>
                </c:pt>
                <c:pt idx="21392" formatCode="#,##0.0">
                  <c:v>11423.4601485568</c:v>
                </c:pt>
                <c:pt idx="21393" formatCode="#,##0.0">
                  <c:v>8788.4878569331995</c:v>
                </c:pt>
                <c:pt idx="21394" formatCode="#,##0.0">
                  <c:v>10477.4375929701</c:v>
                </c:pt>
                <c:pt idx="21395" formatCode="#,##0.0">
                  <c:v>9264.7985081002807</c:v>
                </c:pt>
                <c:pt idx="21396" formatCode="#,##0.0">
                  <c:v>9385.0621458941205</c:v>
                </c:pt>
                <c:pt idx="21397" formatCode="#,##0.0">
                  <c:v>10856.835612422699</c:v>
                </c:pt>
                <c:pt idx="21398" formatCode="#,##0.0">
                  <c:v>10504.622488270301</c:v>
                </c:pt>
                <c:pt idx="21399" formatCode="#,##0.0">
                  <c:v>9507.8736681492192</c:v>
                </c:pt>
                <c:pt idx="21400" formatCode="#,##0.0">
                  <c:v>8918.4124204661803</c:v>
                </c:pt>
                <c:pt idx="21401" formatCode="#,##0.0">
                  <c:v>11444.641440745299</c:v>
                </c:pt>
                <c:pt idx="21402" formatCode="#,##0.0">
                  <c:v>9805.4718355365403</c:v>
                </c:pt>
                <c:pt idx="21403" formatCode="#,##0.0">
                  <c:v>9856.9752656710207</c:v>
                </c:pt>
                <c:pt idx="21404" formatCode="#,##0.0">
                  <c:v>11070.6160671207</c:v>
                </c:pt>
                <c:pt idx="21405" formatCode="#,##0.0">
                  <c:v>8926.4891772717601</c:v>
                </c:pt>
                <c:pt idx="21406" formatCode="#,##0.0">
                  <c:v>8981.3712040413102</c:v>
                </c:pt>
                <c:pt idx="21407" formatCode="#,##0.0">
                  <c:v>9796.3035077990608</c:v>
                </c:pt>
                <c:pt idx="21408" formatCode="#,##0.0">
                  <c:v>8880.3888700318803</c:v>
                </c:pt>
                <c:pt idx="21409" formatCode="#,##0.0">
                  <c:v>9554.7587656891392</c:v>
                </c:pt>
                <c:pt idx="21410" formatCode="#,##0.0">
                  <c:v>11562.4047292334</c:v>
                </c:pt>
                <c:pt idx="21411" formatCode="#,##0.0">
                  <c:v>9462.5735699944908</c:v>
                </c:pt>
                <c:pt idx="21412" formatCode="#,##0.0">
                  <c:v>11498.953300794999</c:v>
                </c:pt>
                <c:pt idx="21413" formatCode="#,##0.0">
                  <c:v>9690.0100493760292</c:v>
                </c:pt>
                <c:pt idx="21414" formatCode="#,##0.0">
                  <c:v>20105.4798485418</c:v>
                </c:pt>
                <c:pt idx="21415" formatCode="#,##0.0">
                  <c:v>8803.0203030095199</c:v>
                </c:pt>
                <c:pt idx="21416" formatCode="#,##0.0">
                  <c:v>15602.292026431</c:v>
                </c:pt>
                <c:pt idx="21417" formatCode="#,##0.0">
                  <c:v>11560.1671092463</c:v>
                </c:pt>
                <c:pt idx="21418" formatCode="#,##0.0">
                  <c:v>11446.6228715539</c:v>
                </c:pt>
                <c:pt idx="21419" formatCode="#,##0.0">
                  <c:v>10225.8095861242</c:v>
                </c:pt>
                <c:pt idx="21420" formatCode="#,##0.0">
                  <c:v>13968.6774390061</c:v>
                </c:pt>
                <c:pt idx="21421" formatCode="#,##0.0">
                  <c:v>9599.1624697814004</c:v>
                </c:pt>
                <c:pt idx="21422" formatCode="#,##0.0">
                  <c:v>9416.7524700066297</c:v>
                </c:pt>
                <c:pt idx="21423" formatCode="#,##0.0">
                  <c:v>9710.9783971349807</c:v>
                </c:pt>
                <c:pt idx="21424" formatCode="#,##0.0">
                  <c:v>12232.0684568498</c:v>
                </c:pt>
                <c:pt idx="21425" formatCode="#,##0.0">
                  <c:v>12140.8598873633</c:v>
                </c:pt>
                <c:pt idx="21426" formatCode="#,##0.0">
                  <c:v>9076.2123864356199</c:v>
                </c:pt>
                <c:pt idx="21427" formatCode="#,##0.0">
                  <c:v>12694.5275801317</c:v>
                </c:pt>
                <c:pt idx="21428" formatCode="#,##0.0">
                  <c:v>13369.5800696143</c:v>
                </c:pt>
                <c:pt idx="21429" formatCode="#,##0.0">
                  <c:v>9602.7353417022205</c:v>
                </c:pt>
                <c:pt idx="21430" formatCode="#,##0.0">
                  <c:v>10744.3451743241</c:v>
                </c:pt>
                <c:pt idx="21431" formatCode="#,##0.0">
                  <c:v>9716.5978689006206</c:v>
                </c:pt>
                <c:pt idx="21432" formatCode="#,##0.0">
                  <c:v>9482.7789327478804</c:v>
                </c:pt>
                <c:pt idx="21433" formatCode="#,##0.0">
                  <c:v>9334.3318268733492</c:v>
                </c:pt>
                <c:pt idx="21434" formatCode="#,##0.0">
                  <c:v>19550.504636682301</c:v>
                </c:pt>
                <c:pt idx="21435" formatCode="#,##0.0">
                  <c:v>10876.3542532798</c:v>
                </c:pt>
                <c:pt idx="21436" formatCode="#,##0.0">
                  <c:v>8994.2342007458592</c:v>
                </c:pt>
                <c:pt idx="21437" formatCode="#,##0.0">
                  <c:v>9230.4746322180399</c:v>
                </c:pt>
                <c:pt idx="21438" formatCode="#,##0.0">
                  <c:v>9499.4821821967198</c:v>
                </c:pt>
                <c:pt idx="21439" formatCode="#,##0.0">
                  <c:v>10798.766936444301</c:v>
                </c:pt>
                <c:pt idx="21440" formatCode="#,##0.0">
                  <c:v>9930.0277070746197</c:v>
                </c:pt>
                <c:pt idx="21441" formatCode="#,##0.0">
                  <c:v>8789.8037059539092</c:v>
                </c:pt>
                <c:pt idx="21442" formatCode="#,##0.0">
                  <c:v>15442.168419737</c:v>
                </c:pt>
                <c:pt idx="21443" formatCode="#,##0.0">
                  <c:v>12464.2839808728</c:v>
                </c:pt>
                <c:pt idx="21444" formatCode="#,##0.0">
                  <c:v>11946.0772483561</c:v>
                </c:pt>
                <c:pt idx="21445" formatCode="#,##0.0">
                  <c:v>15059.9311491975</c:v>
                </c:pt>
                <c:pt idx="21446" formatCode="#,##0.0">
                  <c:v>9502.4931915439192</c:v>
                </c:pt>
                <c:pt idx="21447" formatCode="#,##0.0">
                  <c:v>9493.5777103377295</c:v>
                </c:pt>
                <c:pt idx="21448" formatCode="#,##0.0">
                  <c:v>20243.248808574401</c:v>
                </c:pt>
                <c:pt idx="21449" formatCode="#,##0.0">
                  <c:v>8930.0130584593007</c:v>
                </c:pt>
                <c:pt idx="21450" formatCode="#,##0.0">
                  <c:v>11638.845256799999</c:v>
                </c:pt>
                <c:pt idx="21451" formatCode="#,##0.0">
                  <c:v>12919.0640935683</c:v>
                </c:pt>
                <c:pt idx="21452" formatCode="#,##0.0">
                  <c:v>8814.5117407279195</c:v>
                </c:pt>
                <c:pt idx="21453" formatCode="#,##0.0">
                  <c:v>9827.8696272174693</c:v>
                </c:pt>
                <c:pt idx="21454" formatCode="#,##0.0">
                  <c:v>9900.6190379177406</c:v>
                </c:pt>
                <c:pt idx="21455" formatCode="#,##0.0">
                  <c:v>8875.6902059803197</c:v>
                </c:pt>
                <c:pt idx="21456" formatCode="#,##0.0">
                  <c:v>10427.086310752</c:v>
                </c:pt>
                <c:pt idx="21457" formatCode="#,##0.0">
                  <c:v>9695.7556415828803</c:v>
                </c:pt>
                <c:pt idx="21458" formatCode="#,##0.0">
                  <c:v>9733.1408709292009</c:v>
                </c:pt>
                <c:pt idx="21459" formatCode="#,##0.0">
                  <c:v>8964.3118958501</c:v>
                </c:pt>
                <c:pt idx="21460" formatCode="#,##0.0">
                  <c:v>9180.4556443396104</c:v>
                </c:pt>
                <c:pt idx="21461" formatCode="#,##0.0">
                  <c:v>9105.3746702320695</c:v>
                </c:pt>
                <c:pt idx="21462" formatCode="#,##0.0">
                  <c:v>10880.4403688817</c:v>
                </c:pt>
                <c:pt idx="21463" formatCode="#,##0.0">
                  <c:v>13796.045440068299</c:v>
                </c:pt>
                <c:pt idx="21464" formatCode="#,##0.0">
                  <c:v>8895.7499222096394</c:v>
                </c:pt>
                <c:pt idx="21465" formatCode="#,##0.0">
                  <c:v>15658.292257711601</c:v>
                </c:pt>
                <c:pt idx="21466" formatCode="#,##0.0">
                  <c:v>11225.7235494748</c:v>
                </c:pt>
                <c:pt idx="21467" formatCode="#,##0.0">
                  <c:v>9619.6084383494599</c:v>
                </c:pt>
                <c:pt idx="21468" formatCode="#,##0.0">
                  <c:v>11551.2102523741</c:v>
                </c:pt>
                <c:pt idx="21469" formatCode="#,##0.0">
                  <c:v>15732.108603414899</c:v>
                </c:pt>
                <c:pt idx="21470" formatCode="#,##0.0">
                  <c:v>10555.793926307701</c:v>
                </c:pt>
                <c:pt idx="21471" formatCode="#,##0.0">
                  <c:v>9594.9505460238397</c:v>
                </c:pt>
                <c:pt idx="21472" formatCode="#,##0.0">
                  <c:v>10526.027094901099</c:v>
                </c:pt>
                <c:pt idx="21473" formatCode="#,##0.0">
                  <c:v>8989.7204852387804</c:v>
                </c:pt>
                <c:pt idx="21474" formatCode="#,##0.0">
                  <c:v>13846.2926229026</c:v>
                </c:pt>
                <c:pt idx="21475" formatCode="#,##0.0">
                  <c:v>11074.9353748249</c:v>
                </c:pt>
                <c:pt idx="21476" formatCode="#,##0.0">
                  <c:v>18040.138769035599</c:v>
                </c:pt>
                <c:pt idx="21477" formatCode="#,##0.0">
                  <c:v>9042.7221637064195</c:v>
                </c:pt>
                <c:pt idx="21478" formatCode="#,##0.0">
                  <c:v>14088.6833476715</c:v>
                </c:pt>
                <c:pt idx="21479" formatCode="#,##0.0">
                  <c:v>8825.2843129261892</c:v>
                </c:pt>
                <c:pt idx="21480" formatCode="#,##0.0">
                  <c:v>9081.4892159469891</c:v>
                </c:pt>
                <c:pt idx="21481" formatCode="#,##0.0">
                  <c:v>9975.5546674917896</c:v>
                </c:pt>
                <c:pt idx="21482" formatCode="#,##0.0">
                  <c:v>11776.1769729689</c:v>
                </c:pt>
                <c:pt idx="21483" formatCode="#,##0.0">
                  <c:v>9072.0188736309592</c:v>
                </c:pt>
                <c:pt idx="21484" formatCode="#,##0.0">
                  <c:v>8925.6434184308691</c:v>
                </c:pt>
                <c:pt idx="21485" formatCode="#,##0.0">
                  <c:v>10851.7517858886</c:v>
                </c:pt>
                <c:pt idx="21486" formatCode="#,##0.0">
                  <c:v>16581.788790983701</c:v>
                </c:pt>
                <c:pt idx="21487" formatCode="#,##0.0">
                  <c:v>12195.793106634599</c:v>
                </c:pt>
                <c:pt idx="21488" formatCode="#,##0.0">
                  <c:v>10796.976817704301</c:v>
                </c:pt>
                <c:pt idx="21489" formatCode="#,##0.0">
                  <c:v>9349.6147868322896</c:v>
                </c:pt>
                <c:pt idx="21490" formatCode="#,##0.0">
                  <c:v>19363.895903700799</c:v>
                </c:pt>
                <c:pt idx="21491" formatCode="#,##0.0">
                  <c:v>25722.523522323401</c:v>
                </c:pt>
                <c:pt idx="21492" formatCode="#,##0.0">
                  <c:v>10100.3447224264</c:v>
                </c:pt>
                <c:pt idx="21493" formatCode="#,##0.0">
                  <c:v>11739.234183680101</c:v>
                </c:pt>
                <c:pt idx="21494" formatCode="#,##0.0">
                  <c:v>9556.8684294944705</c:v>
                </c:pt>
                <c:pt idx="21495" formatCode="#,##0.0">
                  <c:v>11050.822047654699</c:v>
                </c:pt>
                <c:pt idx="21496" formatCode="#,##0.0">
                  <c:v>11421.9477950858</c:v>
                </c:pt>
                <c:pt idx="21497" formatCode="#,##0.0">
                  <c:v>17919.080670351399</c:v>
                </c:pt>
                <c:pt idx="21498" formatCode="#,##0.0">
                  <c:v>9490.2010873745403</c:v>
                </c:pt>
                <c:pt idx="21499" formatCode="#,##0.0">
                  <c:v>11931.241572413101</c:v>
                </c:pt>
                <c:pt idx="21500" formatCode="#,##0.0">
                  <c:v>12464.5409667288</c:v>
                </c:pt>
                <c:pt idx="21501" formatCode="#,##0.0">
                  <c:v>10043.597901871701</c:v>
                </c:pt>
                <c:pt idx="21502" formatCode="#,##0.0">
                  <c:v>10247.0121607294</c:v>
                </c:pt>
                <c:pt idx="21503" formatCode="#,##0.0">
                  <c:v>10373.7582603872</c:v>
                </c:pt>
                <c:pt idx="21504" formatCode="#,##0.0">
                  <c:v>9141.5965355130902</c:v>
                </c:pt>
                <c:pt idx="21505" formatCode="#,##0.0">
                  <c:v>13147.582929483</c:v>
                </c:pt>
                <c:pt idx="21506" formatCode="#,##0.0">
                  <c:v>10301.268263555399</c:v>
                </c:pt>
                <c:pt idx="21507" formatCode="#,##0.0">
                  <c:v>11203.1942122045</c:v>
                </c:pt>
                <c:pt idx="21508" formatCode="#,##0.0">
                  <c:v>13562.8379324287</c:v>
                </c:pt>
                <c:pt idx="21509" formatCode="#,##0.0">
                  <c:v>11193.752082011501</c:v>
                </c:pt>
                <c:pt idx="21510" formatCode="#,##0.0">
                  <c:v>13443.9943453175</c:v>
                </c:pt>
                <c:pt idx="21511" formatCode="#,##0.0">
                  <c:v>19314.392385850399</c:v>
                </c:pt>
                <c:pt idx="21512" formatCode="#,##0.0">
                  <c:v>14902.5331224985</c:v>
                </c:pt>
                <c:pt idx="21513" formatCode="#,##0.0">
                  <c:v>18210.774638796702</c:v>
                </c:pt>
                <c:pt idx="21514" formatCode="#,##0.0">
                  <c:v>9317.0495157189307</c:v>
                </c:pt>
                <c:pt idx="21515" formatCode="#,##0.0">
                  <c:v>9604.4489857882909</c:v>
                </c:pt>
                <c:pt idx="21516" formatCode="#,##0.0">
                  <c:v>9033.1353632226292</c:v>
                </c:pt>
                <c:pt idx="21517" formatCode="#,##0.0">
                  <c:v>13436.903207355799</c:v>
                </c:pt>
                <c:pt idx="21518" formatCode="#,##0.0">
                  <c:v>10750.561241722</c:v>
                </c:pt>
                <c:pt idx="21519" formatCode="#,##0.0">
                  <c:v>11650.25897872</c:v>
                </c:pt>
                <c:pt idx="21520" formatCode="#,##0.0">
                  <c:v>11640.093867596401</c:v>
                </c:pt>
                <c:pt idx="21521" formatCode="#,##0.0">
                  <c:v>10563.588526891001</c:v>
                </c:pt>
                <c:pt idx="21522" formatCode="#,##0.0">
                  <c:v>9010.9944313383494</c:v>
                </c:pt>
                <c:pt idx="21523" formatCode="#,##0.0">
                  <c:v>15473.260174647899</c:v>
                </c:pt>
                <c:pt idx="21524" formatCode="#,##0.0">
                  <c:v>14059.3989459159</c:v>
                </c:pt>
                <c:pt idx="21525" formatCode="#,##0.0">
                  <c:v>9564.9517470255996</c:v>
                </c:pt>
                <c:pt idx="21526" formatCode="#,##0.0">
                  <c:v>9935.0371725364894</c:v>
                </c:pt>
                <c:pt idx="21527" formatCode="#,##0.0">
                  <c:v>9265.6509258307797</c:v>
                </c:pt>
                <c:pt idx="21528" formatCode="#,##0.0">
                  <c:v>8977.07375882411</c:v>
                </c:pt>
                <c:pt idx="21529" formatCode="#,##0.0">
                  <c:v>13996.249389561701</c:v>
                </c:pt>
                <c:pt idx="21530" formatCode="#,##0.0">
                  <c:v>16604.568666762902</c:v>
                </c:pt>
                <c:pt idx="21531" formatCode="#,##0.0">
                  <c:v>13016.1933384809</c:v>
                </c:pt>
                <c:pt idx="21532" formatCode="#,##0.0">
                  <c:v>9206.7615446346208</c:v>
                </c:pt>
                <c:pt idx="21533" formatCode="#,##0.0">
                  <c:v>12791.5697758228</c:v>
                </c:pt>
                <c:pt idx="21534" formatCode="#,##0.0">
                  <c:v>13021.7060829763</c:v>
                </c:pt>
                <c:pt idx="21535" formatCode="#,##0.0">
                  <c:v>13918.714845072</c:v>
                </c:pt>
                <c:pt idx="21536" formatCode="#,##0.0">
                  <c:v>10690.357801587499</c:v>
                </c:pt>
                <c:pt idx="21537" formatCode="#,##0.0">
                  <c:v>9255.8447298144201</c:v>
                </c:pt>
                <c:pt idx="21538" formatCode="#,##0.0">
                  <c:v>11476.2310919949</c:v>
                </c:pt>
                <c:pt idx="21539" formatCode="#,##0.0">
                  <c:v>12702.4232351672</c:v>
                </c:pt>
                <c:pt idx="21540" formatCode="#,##0.0">
                  <c:v>10594.824326207599</c:v>
                </c:pt>
                <c:pt idx="21541" formatCode="#,##0.0">
                  <c:v>12727.355307380099</c:v>
                </c:pt>
                <c:pt idx="21542" formatCode="#,##0.0">
                  <c:v>12674.797764651599</c:v>
                </c:pt>
                <c:pt idx="21543" formatCode="#,##0.0">
                  <c:v>8851.8581044675193</c:v>
                </c:pt>
                <c:pt idx="21544" formatCode="#,##0.0">
                  <c:v>8793.3477984020192</c:v>
                </c:pt>
                <c:pt idx="21545" formatCode="#,##0.0">
                  <c:v>9097.5611353035802</c:v>
                </c:pt>
                <c:pt idx="21546" formatCode="#,##0.0">
                  <c:v>13473.254989007301</c:v>
                </c:pt>
                <c:pt idx="21547" formatCode="#,##0.0">
                  <c:v>14148.4454578973</c:v>
                </c:pt>
                <c:pt idx="21548" formatCode="#,##0.0">
                  <c:v>10241.626740538</c:v>
                </c:pt>
                <c:pt idx="21549" formatCode="#,##0.0">
                  <c:v>12257.0523236067</c:v>
                </c:pt>
                <c:pt idx="21550" formatCode="#,##0.0">
                  <c:v>12857.856622323499</c:v>
                </c:pt>
                <c:pt idx="21551" formatCode="#,##0.0">
                  <c:v>9326.4186269236907</c:v>
                </c:pt>
                <c:pt idx="21552" formatCode="#,##0.0">
                  <c:v>13347.802622593999</c:v>
                </c:pt>
                <c:pt idx="21553" formatCode="#,##0.0">
                  <c:v>8860.7022889871896</c:v>
                </c:pt>
                <c:pt idx="21554" formatCode="#,##0.0">
                  <c:v>9025.9263785318708</c:v>
                </c:pt>
                <c:pt idx="21555" formatCode="#,##0.0">
                  <c:v>13593.603337156899</c:v>
                </c:pt>
                <c:pt idx="21556" formatCode="#,##0.0">
                  <c:v>15802.9350222058</c:v>
                </c:pt>
                <c:pt idx="21557" formatCode="#,##0.0">
                  <c:v>10579.931094191799</c:v>
                </c:pt>
                <c:pt idx="21558" formatCode="#,##0.0">
                  <c:v>11033.861836800201</c:v>
                </c:pt>
                <c:pt idx="21559" formatCode="#,##0.0">
                  <c:v>9470.3130943548495</c:v>
                </c:pt>
                <c:pt idx="21560" formatCode="#,##0.0">
                  <c:v>18695.9710699756</c:v>
                </c:pt>
                <c:pt idx="21561" formatCode="#,##0.0">
                  <c:v>13422.7662129291</c:v>
                </c:pt>
                <c:pt idx="21562" formatCode="#,##0.0">
                  <c:v>12701.207346663999</c:v>
                </c:pt>
                <c:pt idx="21563" formatCode="#,##0.0">
                  <c:v>9207.0537719253698</c:v>
                </c:pt>
                <c:pt idx="21564" formatCode="#,##0.0">
                  <c:v>13407.5990745739</c:v>
                </c:pt>
                <c:pt idx="21565" formatCode="#,##0.0">
                  <c:v>12839.7475468387</c:v>
                </c:pt>
                <c:pt idx="21566" formatCode="#,##0.0">
                  <c:v>10456.1240733512</c:v>
                </c:pt>
                <c:pt idx="21567" formatCode="#,##0.0">
                  <c:v>11266.8579824918</c:v>
                </c:pt>
                <c:pt idx="21568" formatCode="#,##0.0">
                  <c:v>10042.879101815801</c:v>
                </c:pt>
                <c:pt idx="21569" formatCode="#,##0.0">
                  <c:v>8843.2244638976899</c:v>
                </c:pt>
                <c:pt idx="21570" formatCode="#,##0.0">
                  <c:v>9186.1565680374897</c:v>
                </c:pt>
                <c:pt idx="21571" formatCode="#,##0.0">
                  <c:v>10567.948153916701</c:v>
                </c:pt>
                <c:pt idx="21572" formatCode="#,##0.0">
                  <c:v>10861.398576420699</c:v>
                </c:pt>
                <c:pt idx="21573" formatCode="#,##0.0">
                  <c:v>18110.757861733899</c:v>
                </c:pt>
                <c:pt idx="21574" formatCode="#,##0.0">
                  <c:v>9789.6272090975999</c:v>
                </c:pt>
                <c:pt idx="21575" formatCode="#,##0.0">
                  <c:v>11166.7831249635</c:v>
                </c:pt>
                <c:pt idx="21576" formatCode="#,##0.0">
                  <c:v>9349.5889069022705</c:v>
                </c:pt>
                <c:pt idx="21577" formatCode="#,##0.0">
                  <c:v>10412.2851801663</c:v>
                </c:pt>
                <c:pt idx="21578" formatCode="#,##0.0">
                  <c:v>9132.3930035564899</c:v>
                </c:pt>
                <c:pt idx="21579" formatCode="#,##0.0">
                  <c:v>12452.2664168095</c:v>
                </c:pt>
                <c:pt idx="21580" formatCode="#,##0.0">
                  <c:v>11256.951884018001</c:v>
                </c:pt>
                <c:pt idx="21581" formatCode="#,##0.0">
                  <c:v>12618.592704192301</c:v>
                </c:pt>
                <c:pt idx="21582" formatCode="#,##0.0">
                  <c:v>9108.1281365568302</c:v>
                </c:pt>
                <c:pt idx="21583" formatCode="#,##0.0">
                  <c:v>12126.545997285</c:v>
                </c:pt>
                <c:pt idx="21584" formatCode="#,##0.0">
                  <c:v>15008.4549834469</c:v>
                </c:pt>
                <c:pt idx="21585" formatCode="#,##0.0">
                  <c:v>16242.7726780336</c:v>
                </c:pt>
                <c:pt idx="21586" formatCode="#,##0.0">
                  <c:v>8997.2032189123693</c:v>
                </c:pt>
                <c:pt idx="21587" formatCode="#,##0.0">
                  <c:v>10155.6351538196</c:v>
                </c:pt>
                <c:pt idx="21588" formatCode="#,##0.0">
                  <c:v>11644.7705778441</c:v>
                </c:pt>
                <c:pt idx="21589" formatCode="#,##0.0">
                  <c:v>10935.893570397</c:v>
                </c:pt>
                <c:pt idx="21590" formatCode="#,##0.0">
                  <c:v>16027.3576269271</c:v>
                </c:pt>
                <c:pt idx="21591" formatCode="#,##0.0">
                  <c:v>15866.349982633799</c:v>
                </c:pt>
                <c:pt idx="21592" formatCode="#,##0.0">
                  <c:v>12833.533888775401</c:v>
                </c:pt>
                <c:pt idx="21593" formatCode="#,##0.0">
                  <c:v>8852.2287410594599</c:v>
                </c:pt>
                <c:pt idx="21594" formatCode="#,##0.0">
                  <c:v>8887.5393667327608</c:v>
                </c:pt>
                <c:pt idx="21595" formatCode="#,##0.0">
                  <c:v>10326.821450739501</c:v>
                </c:pt>
                <c:pt idx="21596" formatCode="#,##0.0">
                  <c:v>12464.6007713782</c:v>
                </c:pt>
                <c:pt idx="21597" formatCode="#,##0.0">
                  <c:v>14360.5650189358</c:v>
                </c:pt>
                <c:pt idx="21598" formatCode="#,##0.0">
                  <c:v>12587.0822326376</c:v>
                </c:pt>
                <c:pt idx="21599" formatCode="#,##0.0">
                  <c:v>11903.2348373604</c:v>
                </c:pt>
                <c:pt idx="21600" formatCode="#,##0.0">
                  <c:v>8833.4478651532208</c:v>
                </c:pt>
                <c:pt idx="21601" formatCode="#,##0.0">
                  <c:v>9049.4052230596299</c:v>
                </c:pt>
                <c:pt idx="21602" formatCode="#,##0.0">
                  <c:v>12759.1754103605</c:v>
                </c:pt>
                <c:pt idx="21603" formatCode="#,##0.0">
                  <c:v>11926.5560886288</c:v>
                </c:pt>
                <c:pt idx="21604" formatCode="#,##0.0">
                  <c:v>13358.007400574101</c:v>
                </c:pt>
                <c:pt idx="21605" formatCode="#,##0.0">
                  <c:v>13658.4445943513</c:v>
                </c:pt>
                <c:pt idx="21606" formatCode="#,##0.0">
                  <c:v>11129.9614290019</c:v>
                </c:pt>
                <c:pt idx="21607" formatCode="#,##0.0">
                  <c:v>15961.2676860991</c:v>
                </c:pt>
                <c:pt idx="21608" formatCode="#,##0.0">
                  <c:v>13398.479319866001</c:v>
                </c:pt>
                <c:pt idx="21609" formatCode="#,##0.0">
                  <c:v>9911.5665809811399</c:v>
                </c:pt>
                <c:pt idx="21610" formatCode="#,##0.0">
                  <c:v>13992.994038131101</c:v>
                </c:pt>
                <c:pt idx="21611" formatCode="#,##0.0">
                  <c:v>11141.1326615547</c:v>
                </c:pt>
                <c:pt idx="21612" formatCode="#,##0.0">
                  <c:v>15183.247916386699</c:v>
                </c:pt>
                <c:pt idx="21613" formatCode="#,##0.0">
                  <c:v>10477.4360910629</c:v>
                </c:pt>
                <c:pt idx="21614" formatCode="#,##0.0">
                  <c:v>12169.5564836305</c:v>
                </c:pt>
                <c:pt idx="21615" formatCode="#,##0.0">
                  <c:v>12950.004559467599</c:v>
                </c:pt>
                <c:pt idx="21616" formatCode="#,##0.0">
                  <c:v>12775.1973491972</c:v>
                </c:pt>
                <c:pt idx="21617" formatCode="#,##0.0">
                  <c:v>12076.5502826835</c:v>
                </c:pt>
                <c:pt idx="21618" formatCode="#,##0.0">
                  <c:v>9404.3960125361591</c:v>
                </c:pt>
                <c:pt idx="21619" formatCode="#,##0.0">
                  <c:v>8821.5152474535498</c:v>
                </c:pt>
                <c:pt idx="21620" formatCode="#,##0.0">
                  <c:v>11109.5022345095</c:v>
                </c:pt>
                <c:pt idx="21621" formatCode="#,##0.0">
                  <c:v>11752.5642324374</c:v>
                </c:pt>
                <c:pt idx="21622" formatCode="#,##0.0">
                  <c:v>8911.0122039123999</c:v>
                </c:pt>
                <c:pt idx="21623" formatCode="#,##0.0">
                  <c:v>9988.8196063591004</c:v>
                </c:pt>
                <c:pt idx="21624" formatCode="#,##0.0">
                  <c:v>9529.2313101145501</c:v>
                </c:pt>
                <c:pt idx="21625" formatCode="#,##0.0">
                  <c:v>18316.987411224902</c:v>
                </c:pt>
                <c:pt idx="21626" formatCode="#,##0.0">
                  <c:v>10419.8479198718</c:v>
                </c:pt>
                <c:pt idx="21627" formatCode="#,##0.0">
                  <c:v>8947.9107223145693</c:v>
                </c:pt>
                <c:pt idx="21628" formatCode="#,##0.0">
                  <c:v>11029.675391770499</c:v>
                </c:pt>
                <c:pt idx="21629" formatCode="#,##0.0">
                  <c:v>9392.2824466139191</c:v>
                </c:pt>
                <c:pt idx="21630" formatCode="#,##0.0">
                  <c:v>8942.53361004611</c:v>
                </c:pt>
                <c:pt idx="21631" formatCode="#,##0.0">
                  <c:v>8998.6681120392295</c:v>
                </c:pt>
                <c:pt idx="21632" formatCode="#,##0.0">
                  <c:v>9215.02921621116</c:v>
                </c:pt>
                <c:pt idx="21633" formatCode="#,##0.0">
                  <c:v>9561.3907905794404</c:v>
                </c:pt>
                <c:pt idx="21634" formatCode="#,##0.0">
                  <c:v>9035.8055254042192</c:v>
                </c:pt>
                <c:pt idx="21635" formatCode="#,##0.0">
                  <c:v>9496.4187321795798</c:v>
                </c:pt>
                <c:pt idx="21636" formatCode="#,##0.0">
                  <c:v>10196.5503494616</c:v>
                </c:pt>
                <c:pt idx="21637" formatCode="#,##0.0">
                  <c:v>10724.183672426399</c:v>
                </c:pt>
                <c:pt idx="21638" formatCode="#,##0.0">
                  <c:v>10569.3908861978</c:v>
                </c:pt>
                <c:pt idx="21639" formatCode="#,##0.0">
                  <c:v>12838.4530294161</c:v>
                </c:pt>
                <c:pt idx="21640" formatCode="#,##0.0">
                  <c:v>9492.1817293767799</c:v>
                </c:pt>
                <c:pt idx="21641" formatCode="#,##0.0">
                  <c:v>9670.7751317292204</c:v>
                </c:pt>
                <c:pt idx="21642" formatCode="#,##0.0">
                  <c:v>9556.1116600091009</c:v>
                </c:pt>
                <c:pt idx="21643" formatCode="#,##0.0">
                  <c:v>9258.20405575316</c:v>
                </c:pt>
                <c:pt idx="21644" formatCode="#,##0.0">
                  <c:v>10262.230919104</c:v>
                </c:pt>
                <c:pt idx="21645" formatCode="#,##0.0">
                  <c:v>9146.2500203043892</c:v>
                </c:pt>
                <c:pt idx="21646" formatCode="#,##0.0">
                  <c:v>8958.77202427058</c:v>
                </c:pt>
                <c:pt idx="21647" formatCode="#,##0.0">
                  <c:v>15557.0310167524</c:v>
                </c:pt>
                <c:pt idx="21648" formatCode="#,##0.0">
                  <c:v>10958.076789345399</c:v>
                </c:pt>
                <c:pt idx="21649" formatCode="#,##0.0">
                  <c:v>15475.479264719899</c:v>
                </c:pt>
                <c:pt idx="21650" formatCode="#,##0.0">
                  <c:v>11621.0723486675</c:v>
                </c:pt>
                <c:pt idx="21651" formatCode="#,##0.0">
                  <c:v>11583.238009242301</c:v>
                </c:pt>
                <c:pt idx="21652" formatCode="#,##0.0">
                  <c:v>9570.3199937201407</c:v>
                </c:pt>
                <c:pt idx="21653" formatCode="#,##0.0">
                  <c:v>11454.3460193595</c:v>
                </c:pt>
                <c:pt idx="21654" formatCode="#,##0.0">
                  <c:v>11676.015364491701</c:v>
                </c:pt>
                <c:pt idx="21655" formatCode="#,##0.0">
                  <c:v>10222.701089813499</c:v>
                </c:pt>
                <c:pt idx="21656" formatCode="#,##0.0">
                  <c:v>11566.402322792401</c:v>
                </c:pt>
                <c:pt idx="21657" formatCode="#,##0.0">
                  <c:v>15256.5394156776</c:v>
                </c:pt>
                <c:pt idx="21658" formatCode="#,##0.0">
                  <c:v>9513.6076611394692</c:v>
                </c:pt>
                <c:pt idx="21659" formatCode="#,##0.0">
                  <c:v>9710.7457128522001</c:v>
                </c:pt>
                <c:pt idx="21660" formatCode="#,##0.0">
                  <c:v>9408.9377964430096</c:v>
                </c:pt>
                <c:pt idx="21661" formatCode="#,##0.0">
                  <c:v>9010.3203795116206</c:v>
                </c:pt>
                <c:pt idx="21662" formatCode="#,##0.0">
                  <c:v>14183.5700695784</c:v>
                </c:pt>
                <c:pt idx="21663" formatCode="#,##0.0">
                  <c:v>10129.9915108516</c:v>
                </c:pt>
                <c:pt idx="21664" formatCode="#,##0.0">
                  <c:v>9990.9151526902606</c:v>
                </c:pt>
                <c:pt idx="21665" formatCode="#,##0.0">
                  <c:v>10597.7428977734</c:v>
                </c:pt>
                <c:pt idx="21666" formatCode="#,##0.0">
                  <c:v>13684.656622315801</c:v>
                </c:pt>
                <c:pt idx="21667" formatCode="#,##0.0">
                  <c:v>9411.8711683417805</c:v>
                </c:pt>
                <c:pt idx="21668" formatCode="#,##0.0">
                  <c:v>10654.0060876197</c:v>
                </c:pt>
                <c:pt idx="21669" formatCode="#,##0.0">
                  <c:v>10960.468171881599</c:v>
                </c:pt>
                <c:pt idx="21670" formatCode="#,##0.0">
                  <c:v>9387.4701795473993</c:v>
                </c:pt>
                <c:pt idx="21671" formatCode="#,##0.0">
                  <c:v>9749.5820656031901</c:v>
                </c:pt>
                <c:pt idx="21672" formatCode="#,##0.0">
                  <c:v>9639.4697845390601</c:v>
                </c:pt>
                <c:pt idx="21673" formatCode="#,##0.0">
                  <c:v>11740.8403368238</c:v>
                </c:pt>
                <c:pt idx="21674" formatCode="#,##0.0">
                  <c:v>9078.9200426688403</c:v>
                </c:pt>
                <c:pt idx="21675" formatCode="#,##0.0">
                  <c:v>10141.067936382</c:v>
                </c:pt>
                <c:pt idx="21676" formatCode="#,##0.0">
                  <c:v>10268.6030435216</c:v>
                </c:pt>
                <c:pt idx="21677" formatCode="#,##0.0">
                  <c:v>9691.0957339752604</c:v>
                </c:pt>
                <c:pt idx="21678" formatCode="#,##0.0">
                  <c:v>9525.3951018707103</c:v>
                </c:pt>
                <c:pt idx="21679" formatCode="#,##0.0">
                  <c:v>11415.667029537301</c:v>
                </c:pt>
                <c:pt idx="21680" formatCode="#,##0.0">
                  <c:v>17227.178968457702</c:v>
                </c:pt>
                <c:pt idx="21681" formatCode="#,##0.0">
                  <c:v>11254.9523860299</c:v>
                </c:pt>
                <c:pt idx="21682" formatCode="#,##0.0">
                  <c:v>12602.142569150201</c:v>
                </c:pt>
                <c:pt idx="21683" formatCode="#,##0.0">
                  <c:v>8951.2764950282399</c:v>
                </c:pt>
                <c:pt idx="21684" formatCode="#,##0.0">
                  <c:v>8876.0486996420295</c:v>
                </c:pt>
                <c:pt idx="21685" formatCode="#,##0.0">
                  <c:v>20000.2603331633</c:v>
                </c:pt>
                <c:pt idx="21686" formatCode="#,##0.0">
                  <c:v>9472.4979097569194</c:v>
                </c:pt>
                <c:pt idx="21687" formatCode="#,##0.0">
                  <c:v>13550.927439954499</c:v>
                </c:pt>
                <c:pt idx="21688" formatCode="#,##0.0">
                  <c:v>9430.6281917283195</c:v>
                </c:pt>
                <c:pt idx="21689" formatCode="#,##0.0">
                  <c:v>11746.2868928347</c:v>
                </c:pt>
                <c:pt idx="21690" formatCode="#,##0.0">
                  <c:v>10410.3568982914</c:v>
                </c:pt>
                <c:pt idx="21691" formatCode="#,##0.0">
                  <c:v>9644.1658806638698</c:v>
                </c:pt>
                <c:pt idx="21692" formatCode="#,##0.0">
                  <c:v>11331.3078284208</c:v>
                </c:pt>
                <c:pt idx="21693" formatCode="#,##0.0">
                  <c:v>8861.2241695010307</c:v>
                </c:pt>
                <c:pt idx="21694" formatCode="#,##0.0">
                  <c:v>18972.034793606701</c:v>
                </c:pt>
                <c:pt idx="21695" formatCode="#,##0.0">
                  <c:v>14046.8776627527</c:v>
                </c:pt>
                <c:pt idx="21696" formatCode="#,##0.0">
                  <c:v>11506.5261070457</c:v>
                </c:pt>
                <c:pt idx="21697" formatCode="#,##0.0">
                  <c:v>9428.2325870490804</c:v>
                </c:pt>
                <c:pt idx="21698" formatCode="#,##0.0">
                  <c:v>15758.6517990341</c:v>
                </c:pt>
                <c:pt idx="21699" formatCode="#,##0.0">
                  <c:v>15036.112165541301</c:v>
                </c:pt>
                <c:pt idx="21700" formatCode="#,##0.0">
                  <c:v>9507.9622295755107</c:v>
                </c:pt>
                <c:pt idx="21701" formatCode="#,##0.0">
                  <c:v>12348.533165522</c:v>
                </c:pt>
                <c:pt idx="21702" formatCode="#,##0.0">
                  <c:v>10698.221283250499</c:v>
                </c:pt>
                <c:pt idx="21703" formatCode="#,##0.0">
                  <c:v>18834.080106607998</c:v>
                </c:pt>
                <c:pt idx="21704" formatCode="#,##0.0">
                  <c:v>11968.154548053801</c:v>
                </c:pt>
                <c:pt idx="21705" formatCode="#,##0.0">
                  <c:v>9098.3763775053194</c:v>
                </c:pt>
                <c:pt idx="21706" formatCode="#,##0.0">
                  <c:v>9359.4715311897107</c:v>
                </c:pt>
                <c:pt idx="21707" formatCode="#,##0.0">
                  <c:v>12329.047755518901</c:v>
                </c:pt>
                <c:pt idx="21708" formatCode="#,##0.0">
                  <c:v>17165.479342923099</c:v>
                </c:pt>
                <c:pt idx="21709" formatCode="#,##0.0">
                  <c:v>11380.159630861001</c:v>
                </c:pt>
                <c:pt idx="21710" formatCode="#,##0.0">
                  <c:v>11274.0526707391</c:v>
                </c:pt>
                <c:pt idx="21711" formatCode="#,##0.0">
                  <c:v>10478.9430428134</c:v>
                </c:pt>
                <c:pt idx="21712" formatCode="#,##0.0">
                  <c:v>10936.6617548574</c:v>
                </c:pt>
                <c:pt idx="21713" formatCode="#,##0.0">
                  <c:v>11731.7724436526</c:v>
                </c:pt>
                <c:pt idx="21714" formatCode="#,##0.0">
                  <c:v>11495.4449215433</c:v>
                </c:pt>
                <c:pt idx="21715" formatCode="#,##0.0">
                  <c:v>11526.255057512801</c:v>
                </c:pt>
                <c:pt idx="21716" formatCode="#,##0.0">
                  <c:v>9684.9491498589396</c:v>
                </c:pt>
                <c:pt idx="21717" formatCode="#,##0.0">
                  <c:v>10087.188664515899</c:v>
                </c:pt>
                <c:pt idx="21718" formatCode="#,##0.0">
                  <c:v>11426.6452705188</c:v>
                </c:pt>
                <c:pt idx="21719" formatCode="#,##0.0">
                  <c:v>8954.1388293145301</c:v>
                </c:pt>
                <c:pt idx="21720" formatCode="#,##0.0">
                  <c:v>16855.334439060302</c:v>
                </c:pt>
                <c:pt idx="21721" formatCode="#,##0.0">
                  <c:v>9323.8767907193105</c:v>
                </c:pt>
                <c:pt idx="21722" formatCode="#,##0.0">
                  <c:v>11095.3543124395</c:v>
                </c:pt>
                <c:pt idx="21723" formatCode="#,##0.0">
                  <c:v>9368.8284345979901</c:v>
                </c:pt>
                <c:pt idx="21724" formatCode="#,##0.0">
                  <c:v>9520.4349340203808</c:v>
                </c:pt>
                <c:pt idx="21725" formatCode="#,##0.0">
                  <c:v>13035.398847050301</c:v>
                </c:pt>
                <c:pt idx="21726" formatCode="#,##0.0">
                  <c:v>11101.8968112975</c:v>
                </c:pt>
                <c:pt idx="21727" formatCode="#,##0.0">
                  <c:v>10619.4240932507</c:v>
                </c:pt>
                <c:pt idx="21728" formatCode="#,##0.0">
                  <c:v>8862.9004470433392</c:v>
                </c:pt>
                <c:pt idx="21729" formatCode="#,##0.0">
                  <c:v>8928.5063611181504</c:v>
                </c:pt>
                <c:pt idx="21730" formatCode="#,##0.0">
                  <c:v>10609.7113387475</c:v>
                </c:pt>
                <c:pt idx="21731" formatCode="#,##0.0">
                  <c:v>8808.7030523405701</c:v>
                </c:pt>
                <c:pt idx="21732" formatCode="#,##0.0">
                  <c:v>9904.0684882247297</c:v>
                </c:pt>
                <c:pt idx="21733" formatCode="#,##0.0">
                  <c:v>10069.0750369531</c:v>
                </c:pt>
                <c:pt idx="21734" formatCode="#,##0.0">
                  <c:v>8987.3027372425095</c:v>
                </c:pt>
                <c:pt idx="21735" formatCode="#,##0.0">
                  <c:v>12613.991960162701</c:v>
                </c:pt>
                <c:pt idx="21736" formatCode="#,##0.0">
                  <c:v>12108.7508701842</c:v>
                </c:pt>
                <c:pt idx="21737" formatCode="#,##0.0">
                  <c:v>9862.9584604410102</c:v>
                </c:pt>
                <c:pt idx="21738" formatCode="#,##0.0">
                  <c:v>8944.1997681482808</c:v>
                </c:pt>
                <c:pt idx="21739" formatCode="#,##0.0">
                  <c:v>10419.903364735301</c:v>
                </c:pt>
                <c:pt idx="21740" formatCode="#,##0.0">
                  <c:v>19073.538468735998</c:v>
                </c:pt>
                <c:pt idx="21741" formatCode="#,##0.0">
                  <c:v>9831.1932867135092</c:v>
                </c:pt>
                <c:pt idx="21742" formatCode="#,##0.0">
                  <c:v>12429.7106462376</c:v>
                </c:pt>
                <c:pt idx="21743" formatCode="#,##0.0">
                  <c:v>11859.190043897001</c:v>
                </c:pt>
                <c:pt idx="21744" formatCode="#,##0.0">
                  <c:v>11639.339592288199</c:v>
                </c:pt>
                <c:pt idx="21745" formatCode="#,##0.0">
                  <c:v>13191.9584082111</c:v>
                </c:pt>
                <c:pt idx="21746" formatCode="#,##0.0">
                  <c:v>9553.3500836248495</c:v>
                </c:pt>
                <c:pt idx="21747" formatCode="#,##0.0">
                  <c:v>9582.2566203081406</c:v>
                </c:pt>
                <c:pt idx="21748" formatCode="#,##0.0">
                  <c:v>9199.1646124727195</c:v>
                </c:pt>
                <c:pt idx="21749" formatCode="#,##0.0">
                  <c:v>10824.6795109294</c:v>
                </c:pt>
                <c:pt idx="21750" formatCode="#,##0.0">
                  <c:v>13695.4314258948</c:v>
                </c:pt>
                <c:pt idx="21751" formatCode="#,##0.0">
                  <c:v>9634.7669326676605</c:v>
                </c:pt>
                <c:pt idx="21752" formatCode="#,##0.0">
                  <c:v>11252.938137524099</c:v>
                </c:pt>
                <c:pt idx="21753" formatCode="#,##0.0">
                  <c:v>12032.0248565701</c:v>
                </c:pt>
                <c:pt idx="21754" formatCode="#,##0.0">
                  <c:v>11672.6179022736</c:v>
                </c:pt>
                <c:pt idx="21755" formatCode="#,##0.0">
                  <c:v>12446.821061623299</c:v>
                </c:pt>
                <c:pt idx="21756" formatCode="#,##0.0">
                  <c:v>12765.7952870758</c:v>
                </c:pt>
                <c:pt idx="21757" formatCode="#,##0.0">
                  <c:v>12424.5235863627</c:v>
                </c:pt>
                <c:pt idx="21758" formatCode="#,##0.0">
                  <c:v>10036.797518101601</c:v>
                </c:pt>
                <c:pt idx="21759" formatCode="#,##0.0">
                  <c:v>13365.9241407669</c:v>
                </c:pt>
                <c:pt idx="21760" formatCode="#,##0.0">
                  <c:v>16091.422156549999</c:v>
                </c:pt>
                <c:pt idx="21761" formatCode="#,##0.0">
                  <c:v>8806.30849034327</c:v>
                </c:pt>
                <c:pt idx="21762" formatCode="#,##0.0">
                  <c:v>15536.9514078988</c:v>
                </c:pt>
                <c:pt idx="21763" formatCode="#,##0.0">
                  <c:v>11896.5679056768</c:v>
                </c:pt>
                <c:pt idx="21764" formatCode="#,##0.0">
                  <c:v>12510.6196753487</c:v>
                </c:pt>
                <c:pt idx="21765" formatCode="#,##0.0">
                  <c:v>9903.1772465649501</c:v>
                </c:pt>
                <c:pt idx="21766" formatCode="#,##0.0">
                  <c:v>10305.569241724599</c:v>
                </c:pt>
                <c:pt idx="21767" formatCode="#,##0.0">
                  <c:v>13431.964008015701</c:v>
                </c:pt>
                <c:pt idx="21768" formatCode="#,##0.0">
                  <c:v>10908.869075979601</c:v>
                </c:pt>
                <c:pt idx="21769" formatCode="#,##0.0">
                  <c:v>16675.662542013099</c:v>
                </c:pt>
                <c:pt idx="21770" formatCode="#,##0.0">
                  <c:v>10598.753636277001</c:v>
                </c:pt>
                <c:pt idx="21771" formatCode="#,##0.0">
                  <c:v>9075.9594786477701</c:v>
                </c:pt>
                <c:pt idx="21772" formatCode="#,##0.0">
                  <c:v>12443.5021279966</c:v>
                </c:pt>
                <c:pt idx="21773" formatCode="#,##0.0">
                  <c:v>11846.538473721501</c:v>
                </c:pt>
                <c:pt idx="21774" formatCode="#,##0.0">
                  <c:v>12234.972692638899</c:v>
                </c:pt>
                <c:pt idx="21775" formatCode="#,##0.0">
                  <c:v>10758.663387773</c:v>
                </c:pt>
                <c:pt idx="21776" formatCode="#,##0.0">
                  <c:v>10427.0446476301</c:v>
                </c:pt>
                <c:pt idx="21777" formatCode="#,##0.0">
                  <c:v>9052.13664556187</c:v>
                </c:pt>
                <c:pt idx="21778" formatCode="#,##0.0">
                  <c:v>10490.2806340592</c:v>
                </c:pt>
                <c:pt idx="21779" formatCode="#,##0.0">
                  <c:v>8874.7096330725999</c:v>
                </c:pt>
                <c:pt idx="21780" formatCode="#,##0.0">
                  <c:v>17039.142367054101</c:v>
                </c:pt>
                <c:pt idx="21781" formatCode="#,##0.0">
                  <c:v>10135.8973631725</c:v>
                </c:pt>
                <c:pt idx="21782" formatCode="#,##0.0">
                  <c:v>12274.3788934371</c:v>
                </c:pt>
                <c:pt idx="21783" formatCode="#,##0.0">
                  <c:v>18268.9487886278</c:v>
                </c:pt>
                <c:pt idx="21784" formatCode="#,##0.0">
                  <c:v>9711.2171110584804</c:v>
                </c:pt>
                <c:pt idx="21785" formatCode="#,##0.0">
                  <c:v>13241.3556378388</c:v>
                </c:pt>
                <c:pt idx="21786" formatCode="#,##0.0">
                  <c:v>18630.335871847699</c:v>
                </c:pt>
                <c:pt idx="21787" formatCode="#,##0.0">
                  <c:v>10755.8456057682</c:v>
                </c:pt>
                <c:pt idx="21788" formatCode="#,##0.0">
                  <c:v>10997.6488180008</c:v>
                </c:pt>
                <c:pt idx="21789" formatCode="#,##0.0">
                  <c:v>13739.4990055732</c:v>
                </c:pt>
                <c:pt idx="21790" formatCode="#,##0.0">
                  <c:v>11259.427191994</c:v>
                </c:pt>
                <c:pt idx="21791" formatCode="#,##0.0">
                  <c:v>10930.7069268164</c:v>
                </c:pt>
                <c:pt idx="21792" formatCode="#,##0.0">
                  <c:v>9233.2807282665508</c:v>
                </c:pt>
                <c:pt idx="21793" formatCode="#,##0.0">
                  <c:v>9260.7012956579492</c:v>
                </c:pt>
                <c:pt idx="21794" formatCode="#,##0.0">
                  <c:v>14459.8457308619</c:v>
                </c:pt>
                <c:pt idx="21795" formatCode="#,##0.0">
                  <c:v>9556.5408130607193</c:v>
                </c:pt>
                <c:pt idx="21796" formatCode="#,##0.0">
                  <c:v>11797.9865271361</c:v>
                </c:pt>
                <c:pt idx="21797" formatCode="#,##0.0">
                  <c:v>11539.0635909883</c:v>
                </c:pt>
                <c:pt idx="21798" formatCode="#,##0.0">
                  <c:v>10495.2579857049</c:v>
                </c:pt>
                <c:pt idx="21799" formatCode="#,##0.0">
                  <c:v>24808.394682103401</c:v>
                </c:pt>
                <c:pt idx="21800" formatCode="#,##0.0">
                  <c:v>14087.8966245274</c:v>
                </c:pt>
                <c:pt idx="21801" formatCode="#,##0.0">
                  <c:v>13077.5230510049</c:v>
                </c:pt>
                <c:pt idx="21802" formatCode="#,##0.0">
                  <c:v>16096.0063916571</c:v>
                </c:pt>
                <c:pt idx="21803" formatCode="#,##0.0">
                  <c:v>9371.6958979327392</c:v>
                </c:pt>
                <c:pt idx="21804" formatCode="#,##0.0">
                  <c:v>15390.1104813972</c:v>
                </c:pt>
                <c:pt idx="21805" formatCode="#,##0.0">
                  <c:v>15071.5690128564</c:v>
                </c:pt>
                <c:pt idx="21806" formatCode="#,##0.0">
                  <c:v>9159.10168447047</c:v>
                </c:pt>
                <c:pt idx="21807" formatCode="#,##0.0">
                  <c:v>17760.197830417201</c:v>
                </c:pt>
                <c:pt idx="21808" formatCode="#,##0.0">
                  <c:v>19610.342315202401</c:v>
                </c:pt>
                <c:pt idx="21809" formatCode="#,##0.0">
                  <c:v>10962.9164945666</c:v>
                </c:pt>
                <c:pt idx="21810" formatCode="#,##0.0">
                  <c:v>12969.9611116059</c:v>
                </c:pt>
                <c:pt idx="21811" formatCode="#,##0.0">
                  <c:v>10796.137976723099</c:v>
                </c:pt>
                <c:pt idx="21812" formatCode="#,##0.0">
                  <c:v>9778.6311062526893</c:v>
                </c:pt>
                <c:pt idx="21813" formatCode="#,##0.0">
                  <c:v>9846.4807132299702</c:v>
                </c:pt>
                <c:pt idx="21814" formatCode="#,##0.0">
                  <c:v>9651.5712218753197</c:v>
                </c:pt>
                <c:pt idx="21815" formatCode="#,##0.0">
                  <c:v>10515.495887704101</c:v>
                </c:pt>
                <c:pt idx="21816" formatCode="#,##0.0">
                  <c:v>10892.040774192001</c:v>
                </c:pt>
                <c:pt idx="21817" formatCode="#,##0.0">
                  <c:v>9243.9416096264595</c:v>
                </c:pt>
                <c:pt idx="21818" formatCode="#,##0.0">
                  <c:v>8914.3648084831093</c:v>
                </c:pt>
                <c:pt idx="21819" formatCode="#,##0.0">
                  <c:v>11721.529299838399</c:v>
                </c:pt>
                <c:pt idx="21820" formatCode="#,##0.0">
                  <c:v>9847.5113077790102</c:v>
                </c:pt>
                <c:pt idx="21821" formatCode="#,##0.0">
                  <c:v>9033.3012847765804</c:v>
                </c:pt>
                <c:pt idx="21822" formatCode="#,##0.0">
                  <c:v>10132.318959133599</c:v>
                </c:pt>
                <c:pt idx="21823" formatCode="#,##0.0">
                  <c:v>19932.405115902999</c:v>
                </c:pt>
                <c:pt idx="21824" formatCode="#,##0.0">
                  <c:v>10620.8674134789</c:v>
                </c:pt>
                <c:pt idx="21825" formatCode="#,##0.0">
                  <c:v>8837.9452116087996</c:v>
                </c:pt>
                <c:pt idx="21826" formatCode="#,##0.0">
                  <c:v>9124.0076916572107</c:v>
                </c:pt>
                <c:pt idx="21827" formatCode="#,##0.0">
                  <c:v>9403.2777182580394</c:v>
                </c:pt>
                <c:pt idx="21828" formatCode="#,##0.0">
                  <c:v>19005.6882512343</c:v>
                </c:pt>
                <c:pt idx="21829" formatCode="#,##0.0">
                  <c:v>10931.8972794478</c:v>
                </c:pt>
                <c:pt idx="21830" formatCode="#,##0.0">
                  <c:v>13205.774171822801</c:v>
                </c:pt>
                <c:pt idx="21831" formatCode="#,##0.0">
                  <c:v>12526.767744746499</c:v>
                </c:pt>
                <c:pt idx="21832" formatCode="#,##0.0">
                  <c:v>12392.1756017303</c:v>
                </c:pt>
                <c:pt idx="21833" formatCode="#,##0.0">
                  <c:v>12825.5765807442</c:v>
                </c:pt>
                <c:pt idx="21834" formatCode="#,##0.0">
                  <c:v>10470.6106335233</c:v>
                </c:pt>
                <c:pt idx="21835" formatCode="#,##0.0">
                  <c:v>9742.3524050555607</c:v>
                </c:pt>
                <c:pt idx="21836" formatCode="#,##0.0">
                  <c:v>14765.884853182801</c:v>
                </c:pt>
                <c:pt idx="21837" formatCode="#,##0.0">
                  <c:v>14125.1721780805</c:v>
                </c:pt>
                <c:pt idx="21838" formatCode="#,##0.0">
                  <c:v>9036.4846790913307</c:v>
                </c:pt>
                <c:pt idx="21839" formatCode="#,##0.0">
                  <c:v>11089.791672731701</c:v>
                </c:pt>
                <c:pt idx="21840" formatCode="#,##0.0">
                  <c:v>14698.168149786199</c:v>
                </c:pt>
                <c:pt idx="21841" formatCode="#,##0.0">
                  <c:v>14723.5737816004</c:v>
                </c:pt>
                <c:pt idx="21842" formatCode="#,##0.0">
                  <c:v>9424.7505776589205</c:v>
                </c:pt>
                <c:pt idx="21843" formatCode="#,##0.0">
                  <c:v>8982.9631568739696</c:v>
                </c:pt>
                <c:pt idx="21844" formatCode="#,##0.0">
                  <c:v>9120.6234234564909</c:v>
                </c:pt>
                <c:pt idx="21845" formatCode="#,##0.0">
                  <c:v>9581.0493599680594</c:v>
                </c:pt>
                <c:pt idx="21846" formatCode="#,##0.0">
                  <c:v>14849.3830172783</c:v>
                </c:pt>
                <c:pt idx="21847" formatCode="#,##0.0">
                  <c:v>16582.957298146699</c:v>
                </c:pt>
                <c:pt idx="21848" formatCode="#,##0.0">
                  <c:v>13319.4665261015</c:v>
                </c:pt>
                <c:pt idx="21849" formatCode="#,##0.0">
                  <c:v>10555.275796895799</c:v>
                </c:pt>
                <c:pt idx="21850" formatCode="#,##0.0">
                  <c:v>13104.012054110701</c:v>
                </c:pt>
                <c:pt idx="21851" formatCode="#,##0.0">
                  <c:v>15988.6659243675</c:v>
                </c:pt>
                <c:pt idx="21852" formatCode="#,##0.0">
                  <c:v>9246.6057642395699</c:v>
                </c:pt>
                <c:pt idx="21853" formatCode="#,##0.0">
                  <c:v>8952.4462467931207</c:v>
                </c:pt>
                <c:pt idx="21854" formatCode="#,##0.0">
                  <c:v>10976.2998322313</c:v>
                </c:pt>
                <c:pt idx="21855" formatCode="#,##0.0">
                  <c:v>9211.5582642578793</c:v>
                </c:pt>
                <c:pt idx="21856" formatCode="#,##0.0">
                  <c:v>12042.370161471999</c:v>
                </c:pt>
                <c:pt idx="21857" formatCode="#,##0.0">
                  <c:v>10050.641350526501</c:v>
                </c:pt>
                <c:pt idx="21858" formatCode="#,##0.0">
                  <c:v>13237.417974951901</c:v>
                </c:pt>
                <c:pt idx="21859" formatCode="#,##0.0">
                  <c:v>14407.936530347701</c:v>
                </c:pt>
                <c:pt idx="21860" formatCode="#,##0.0">
                  <c:v>12221.026543649899</c:v>
                </c:pt>
                <c:pt idx="21861" formatCode="#,##0.0">
                  <c:v>10954.3830133549</c:v>
                </c:pt>
                <c:pt idx="21862" formatCode="#,##0.0">
                  <c:v>9659.1394106555999</c:v>
                </c:pt>
                <c:pt idx="21863" formatCode="#,##0.0">
                  <c:v>9917.1493651024593</c:v>
                </c:pt>
                <c:pt idx="21864" formatCode="#,##0.0">
                  <c:v>10774.1384526895</c:v>
                </c:pt>
                <c:pt idx="21865" formatCode="#,##0.0">
                  <c:v>9022.0341651688705</c:v>
                </c:pt>
                <c:pt idx="21866" formatCode="#,##0.0">
                  <c:v>11994.1285542063</c:v>
                </c:pt>
                <c:pt idx="21867" formatCode="#,##0.0">
                  <c:v>8924.1437079027091</c:v>
                </c:pt>
                <c:pt idx="21868" formatCode="#,##0.0">
                  <c:v>10439.362435475001</c:v>
                </c:pt>
                <c:pt idx="21869" formatCode="#,##0.0">
                  <c:v>10474.3143564812</c:v>
                </c:pt>
                <c:pt idx="21870" formatCode="#,##0.0">
                  <c:v>10525.8818401589</c:v>
                </c:pt>
                <c:pt idx="21871" formatCode="#,##0.0">
                  <c:v>12227.502390867199</c:v>
                </c:pt>
                <c:pt idx="21872" formatCode="#,##0.0">
                  <c:v>8809.5108105097097</c:v>
                </c:pt>
                <c:pt idx="21873" formatCode="#,##0.0">
                  <c:v>11918.2112830117</c:v>
                </c:pt>
                <c:pt idx="21874" formatCode="#,##0.0">
                  <c:v>12074.5099287012</c:v>
                </c:pt>
                <c:pt idx="21875" formatCode="#,##0.0">
                  <c:v>11169.205154031901</c:v>
                </c:pt>
                <c:pt idx="21876" formatCode="#,##0.0">
                  <c:v>17515.882816550598</c:v>
                </c:pt>
                <c:pt idx="21877" formatCode="#,##0.0">
                  <c:v>10545.248296597199</c:v>
                </c:pt>
                <c:pt idx="21878" formatCode="#,##0.0">
                  <c:v>9523.1587828409902</c:v>
                </c:pt>
                <c:pt idx="21879" formatCode="#,##0.0">
                  <c:v>15313.9756054062</c:v>
                </c:pt>
                <c:pt idx="21880" formatCode="#,##0.0">
                  <c:v>11615.138646917199</c:v>
                </c:pt>
                <c:pt idx="21881" formatCode="#,##0.0">
                  <c:v>9823.5724330180092</c:v>
                </c:pt>
                <c:pt idx="21882" formatCode="#,##0.0">
                  <c:v>9347.3419935097209</c:v>
                </c:pt>
                <c:pt idx="21883" formatCode="#,##0.0">
                  <c:v>9368.7133685552308</c:v>
                </c:pt>
                <c:pt idx="21884" formatCode="#,##0.0">
                  <c:v>18904.800487368499</c:v>
                </c:pt>
                <c:pt idx="21885" formatCode="#,##0.0">
                  <c:v>13581.3418252918</c:v>
                </c:pt>
                <c:pt idx="21886" formatCode="#,##0.0">
                  <c:v>17160.8205160998</c:v>
                </c:pt>
                <c:pt idx="21887" formatCode="#,##0.0">
                  <c:v>9518.9049241645098</c:v>
                </c:pt>
                <c:pt idx="21888" formatCode="#,##0.0">
                  <c:v>9062.0566525938193</c:v>
                </c:pt>
                <c:pt idx="21889" formatCode="#,##0.0">
                  <c:v>10074.1420222996</c:v>
                </c:pt>
                <c:pt idx="21890" formatCode="#,##0.0">
                  <c:v>11191.6065395024</c:v>
                </c:pt>
                <c:pt idx="21891" formatCode="#,##0.0">
                  <c:v>10368.142082427101</c:v>
                </c:pt>
                <c:pt idx="21892" formatCode="#,##0.0">
                  <c:v>14351.286236677701</c:v>
                </c:pt>
                <c:pt idx="21893" formatCode="#,##0.0">
                  <c:v>9554.2414735891398</c:v>
                </c:pt>
                <c:pt idx="21894" formatCode="#,##0.0">
                  <c:v>10604.570982554</c:v>
                </c:pt>
                <c:pt idx="21895" formatCode="#,##0.0">
                  <c:v>14746.8994674239</c:v>
                </c:pt>
                <c:pt idx="21896" formatCode="#,##0.0">
                  <c:v>9228.7353666464005</c:v>
                </c:pt>
                <c:pt idx="21897" formatCode="#,##0.0">
                  <c:v>14038.2368227813</c:v>
                </c:pt>
                <c:pt idx="21898" formatCode="#,##0.0">
                  <c:v>11045.7166114096</c:v>
                </c:pt>
                <c:pt idx="21899" formatCode="#,##0.0">
                  <c:v>12677.171802254899</c:v>
                </c:pt>
                <c:pt idx="21900" formatCode="#,##0.0">
                  <c:v>9608.0354062186198</c:v>
                </c:pt>
                <c:pt idx="21901" formatCode="#,##0.0">
                  <c:v>12040.659006477899</c:v>
                </c:pt>
                <c:pt idx="21902" formatCode="#,##0.0">
                  <c:v>9819.8762913480095</c:v>
                </c:pt>
                <c:pt idx="21903" formatCode="#,##0.0">
                  <c:v>13185.1382285856</c:v>
                </c:pt>
                <c:pt idx="21904" formatCode="#,##0.0">
                  <c:v>10539.894067555701</c:v>
                </c:pt>
                <c:pt idx="21905" formatCode="#,##0.0">
                  <c:v>9508.1861053670691</c:v>
                </c:pt>
                <c:pt idx="21906" formatCode="#,##0.0">
                  <c:v>9364.9055713263697</c:v>
                </c:pt>
                <c:pt idx="21907" formatCode="#,##0.0">
                  <c:v>18969.177586321999</c:v>
                </c:pt>
                <c:pt idx="21908" formatCode="#,##0.0">
                  <c:v>16598.3008185502</c:v>
                </c:pt>
                <c:pt idx="21909" formatCode="#,##0.0">
                  <c:v>15348.963892637999</c:v>
                </c:pt>
                <c:pt idx="21910" formatCode="#,##0.0">
                  <c:v>9545.93836951292</c:v>
                </c:pt>
                <c:pt idx="21911" formatCode="#,##0.0">
                  <c:v>9840.3360492518004</c:v>
                </c:pt>
                <c:pt idx="21912" formatCode="#,##0.0">
                  <c:v>9752.0030678796702</c:v>
                </c:pt>
                <c:pt idx="21913" formatCode="#,##0.0">
                  <c:v>9585.3639127401202</c:v>
                </c:pt>
                <c:pt idx="21914" formatCode="#,##0.0">
                  <c:v>8929.5410915786997</c:v>
                </c:pt>
                <c:pt idx="21915" formatCode="#,##0.0">
                  <c:v>17499.1847036445</c:v>
                </c:pt>
                <c:pt idx="21916" formatCode="#,##0.0">
                  <c:v>10444.613403772901</c:v>
                </c:pt>
                <c:pt idx="21917" formatCode="#,##0.0">
                  <c:v>10814.669218801801</c:v>
                </c:pt>
                <c:pt idx="21918" formatCode="#,##0.0">
                  <c:v>10798.351010849399</c:v>
                </c:pt>
                <c:pt idx="21919" formatCode="#,##0.0">
                  <c:v>14412.403038472001</c:v>
                </c:pt>
                <c:pt idx="21920" formatCode="#,##0.0">
                  <c:v>9384.8896356912992</c:v>
                </c:pt>
                <c:pt idx="21921" formatCode="#,##0.0">
                  <c:v>20799.810986569599</c:v>
                </c:pt>
                <c:pt idx="21922" formatCode="#,##0.0">
                  <c:v>9141.2741326173691</c:v>
                </c:pt>
                <c:pt idx="21923" formatCode="#,##0.0">
                  <c:v>16836.3166949976</c:v>
                </c:pt>
                <c:pt idx="21924" formatCode="#,##0.0">
                  <c:v>19119.752033817502</c:v>
                </c:pt>
                <c:pt idx="21925" formatCode="#,##0.0">
                  <c:v>8931.9241781555502</c:v>
                </c:pt>
                <c:pt idx="21926" formatCode="#,##0.0">
                  <c:v>9278.3854190140701</c:v>
                </c:pt>
                <c:pt idx="21927" formatCode="#,##0.0">
                  <c:v>15464.9921103912</c:v>
                </c:pt>
                <c:pt idx="21928" formatCode="#,##0.0">
                  <c:v>8890.4908972166995</c:v>
                </c:pt>
                <c:pt idx="21929" formatCode="#,##0.0">
                  <c:v>10322.8130083126</c:v>
                </c:pt>
                <c:pt idx="21930" formatCode="#,##0.0">
                  <c:v>13088.0191202838</c:v>
                </c:pt>
                <c:pt idx="21931" formatCode="#,##0.0">
                  <c:v>11507.882611517</c:v>
                </c:pt>
                <c:pt idx="21932" formatCode="#,##0.0">
                  <c:v>10718.5792170325</c:v>
                </c:pt>
                <c:pt idx="21933" formatCode="#,##0.0">
                  <c:v>17547.837029777798</c:v>
                </c:pt>
                <c:pt idx="21934" formatCode="#,##0.0">
                  <c:v>11396.5466981589</c:v>
                </c:pt>
                <c:pt idx="21935" formatCode="#,##0.0">
                  <c:v>15625.010316973599</c:v>
                </c:pt>
                <c:pt idx="21936" formatCode="#,##0.0">
                  <c:v>11089.807938268999</c:v>
                </c:pt>
                <c:pt idx="21937" formatCode="#,##0.0">
                  <c:v>11390.561984243701</c:v>
                </c:pt>
                <c:pt idx="21938" formatCode="#,##0.0">
                  <c:v>16688.378131772701</c:v>
                </c:pt>
                <c:pt idx="21939" formatCode="#,##0.0">
                  <c:v>13716.8083688324</c:v>
                </c:pt>
                <c:pt idx="21940" formatCode="#,##0.0">
                  <c:v>11838.0965788839</c:v>
                </c:pt>
                <c:pt idx="21941" formatCode="#,##0.0">
                  <c:v>13140.1716454574</c:v>
                </c:pt>
                <c:pt idx="21942" formatCode="#,##0.0">
                  <c:v>8878.2106117425592</c:v>
                </c:pt>
                <c:pt idx="21943" formatCode="#,##0.0">
                  <c:v>16447.608651493101</c:v>
                </c:pt>
                <c:pt idx="21944" formatCode="#,##0.0">
                  <c:v>11463.487602081699</c:v>
                </c:pt>
                <c:pt idx="21945" formatCode="#,##0.0">
                  <c:v>10685.490577598899</c:v>
                </c:pt>
                <c:pt idx="21946" formatCode="#,##0.0">
                  <c:v>14120.896302702</c:v>
                </c:pt>
                <c:pt idx="21947" formatCode="#,##0.0">
                  <c:v>9759.5164405794094</c:v>
                </c:pt>
                <c:pt idx="21948" formatCode="#,##0.0">
                  <c:v>10135.787707568201</c:v>
                </c:pt>
                <c:pt idx="21949" formatCode="#,##0.0">
                  <c:v>11033.436185799201</c:v>
                </c:pt>
                <c:pt idx="21950" formatCode="#,##0.0">
                  <c:v>9397.0289104749008</c:v>
                </c:pt>
                <c:pt idx="21951" formatCode="#,##0.0">
                  <c:v>10382.098770095699</c:v>
                </c:pt>
                <c:pt idx="21952" formatCode="#,##0.0">
                  <c:v>10425.342995842</c:v>
                </c:pt>
                <c:pt idx="21953" formatCode="#,##0.0">
                  <c:v>14477.3108017677</c:v>
                </c:pt>
                <c:pt idx="21954" formatCode="#,##0.0">
                  <c:v>11377.0554312933</c:v>
                </c:pt>
                <c:pt idx="21955" formatCode="#,##0.0">
                  <c:v>9595.6541995928692</c:v>
                </c:pt>
                <c:pt idx="21956" formatCode="#,##0.0">
                  <c:v>13539.052166703699</c:v>
                </c:pt>
                <c:pt idx="21957" formatCode="#,##0.0">
                  <c:v>11915.263890595001</c:v>
                </c:pt>
                <c:pt idx="21958" formatCode="#,##0.0">
                  <c:v>10789.3987151868</c:v>
                </c:pt>
                <c:pt idx="21959" formatCode="#,##0.0">
                  <c:v>11743.2096059628</c:v>
                </c:pt>
                <c:pt idx="21960" formatCode="#,##0.0">
                  <c:v>10298.576620602</c:v>
                </c:pt>
                <c:pt idx="21961" formatCode="#,##0.0">
                  <c:v>16376.708084988601</c:v>
                </c:pt>
                <c:pt idx="21962" formatCode="#,##0.0">
                  <c:v>9204.04577779791</c:v>
                </c:pt>
                <c:pt idx="21963" formatCode="#,##0.0">
                  <c:v>10464.523660450601</c:v>
                </c:pt>
                <c:pt idx="21964" formatCode="#,##0.0">
                  <c:v>8988.3822092523806</c:v>
                </c:pt>
                <c:pt idx="21965" formatCode="#,##0.0">
                  <c:v>9421.3691520126595</c:v>
                </c:pt>
                <c:pt idx="21966" formatCode="#,##0.0">
                  <c:v>17027.853660915502</c:v>
                </c:pt>
                <c:pt idx="21967" formatCode="#,##0.0">
                  <c:v>9824.2184933049302</c:v>
                </c:pt>
                <c:pt idx="21968" formatCode="#,##0.0">
                  <c:v>9311.3776087832503</c:v>
                </c:pt>
                <c:pt idx="21969" formatCode="#,##0.0">
                  <c:v>10385.829889697899</c:v>
                </c:pt>
                <c:pt idx="21970" formatCode="#,##0.0">
                  <c:v>13959.6390526996</c:v>
                </c:pt>
                <c:pt idx="21971" formatCode="#,##0.0">
                  <c:v>10660.297596107201</c:v>
                </c:pt>
                <c:pt idx="21972" formatCode="#,##0.0">
                  <c:v>9441.6259812793196</c:v>
                </c:pt>
                <c:pt idx="21973" formatCode="#,##0.0">
                  <c:v>9474.8535358561603</c:v>
                </c:pt>
                <c:pt idx="21974" formatCode="#,##0.0">
                  <c:v>14493.789035079701</c:v>
                </c:pt>
                <c:pt idx="21975" formatCode="#,##0.0">
                  <c:v>16046.768895364699</c:v>
                </c:pt>
                <c:pt idx="21976" formatCode="#,##0.0">
                  <c:v>9371.9701074959994</c:v>
                </c:pt>
                <c:pt idx="21977" formatCode="#,##0.0">
                  <c:v>11645.865998335201</c:v>
                </c:pt>
                <c:pt idx="21978" formatCode="#,##0.0">
                  <c:v>11413.5953545802</c:v>
                </c:pt>
                <c:pt idx="21979" formatCode="#,##0.0">
                  <c:v>12368.272597441301</c:v>
                </c:pt>
                <c:pt idx="21980" formatCode="#,##0.0">
                  <c:v>17176.774670634401</c:v>
                </c:pt>
                <c:pt idx="21981" formatCode="#,##0.0">
                  <c:v>11221.6263949761</c:v>
                </c:pt>
                <c:pt idx="21982" formatCode="#,##0.0">
                  <c:v>15723.429489710399</c:v>
                </c:pt>
                <c:pt idx="21983" formatCode="#,##0.0">
                  <c:v>26386.927718105399</c:v>
                </c:pt>
                <c:pt idx="21984" formatCode="#,##0.0">
                  <c:v>14371.006491342199</c:v>
                </c:pt>
                <c:pt idx="21985" formatCode="#,##0.0">
                  <c:v>12305.810295879701</c:v>
                </c:pt>
                <c:pt idx="21986" formatCode="#,##0.0">
                  <c:v>10748.3742735345</c:v>
                </c:pt>
                <c:pt idx="21987" formatCode="#,##0.0">
                  <c:v>8919.6908890569503</c:v>
                </c:pt>
                <c:pt idx="21988" formatCode="#,##0.0">
                  <c:v>10261.195031654301</c:v>
                </c:pt>
                <c:pt idx="21989" formatCode="#,##0.0">
                  <c:v>12845.9578882286</c:v>
                </c:pt>
                <c:pt idx="21990" formatCode="#,##0.0">
                  <c:v>10267.6154758012</c:v>
                </c:pt>
                <c:pt idx="21991" formatCode="#,##0.0">
                  <c:v>9419.1982874404694</c:v>
                </c:pt>
                <c:pt idx="21992" formatCode="#,##0.0">
                  <c:v>12342.780487635</c:v>
                </c:pt>
                <c:pt idx="21993" formatCode="#,##0.0">
                  <c:v>13766.1830229142</c:v>
                </c:pt>
                <c:pt idx="21994" formatCode="#,##0.0">
                  <c:v>14239.742937789901</c:v>
                </c:pt>
                <c:pt idx="21995" formatCode="#,##0.0">
                  <c:v>13416.273882532199</c:v>
                </c:pt>
                <c:pt idx="21996" formatCode="#,##0.0">
                  <c:v>9242.1771390938102</c:v>
                </c:pt>
                <c:pt idx="21997" formatCode="#,##0.0">
                  <c:v>10732.7034855243</c:v>
                </c:pt>
                <c:pt idx="21998" formatCode="#,##0.0">
                  <c:v>10189.560559744201</c:v>
                </c:pt>
                <c:pt idx="21999" formatCode="#,##0.0">
                  <c:v>12264.843668372199</c:v>
                </c:pt>
                <c:pt idx="22000" formatCode="#,##0.0">
                  <c:v>12888.260631336099</c:v>
                </c:pt>
                <c:pt idx="22001" formatCode="#,##0.0">
                  <c:v>9008.8881229787294</c:v>
                </c:pt>
                <c:pt idx="22002" formatCode="#,##0.0">
                  <c:v>20875.1496891016</c:v>
                </c:pt>
                <c:pt idx="22003" formatCode="#,##0.0">
                  <c:v>9669.8522723779606</c:v>
                </c:pt>
                <c:pt idx="22004" formatCode="#,##0.0">
                  <c:v>11204.561328312</c:v>
                </c:pt>
                <c:pt idx="22005" formatCode="#,##0.0">
                  <c:v>9907.8668248094691</c:v>
                </c:pt>
                <c:pt idx="22006" formatCode="#,##0.0">
                  <c:v>9416.1613182169003</c:v>
                </c:pt>
                <c:pt idx="22007" formatCode="#,##0.0">
                  <c:v>14331.9460320694</c:v>
                </c:pt>
                <c:pt idx="22008" formatCode="#,##0.0">
                  <c:v>11713.105066210501</c:v>
                </c:pt>
                <c:pt idx="22009" formatCode="#,##0.0">
                  <c:v>10807.242238933501</c:v>
                </c:pt>
                <c:pt idx="22010" formatCode="#,##0.0">
                  <c:v>12157.802112249101</c:v>
                </c:pt>
                <c:pt idx="22011" formatCode="#,##0.0">
                  <c:v>12612.29516216</c:v>
                </c:pt>
                <c:pt idx="22012" formatCode="#,##0.0">
                  <c:v>14596.619132556199</c:v>
                </c:pt>
                <c:pt idx="22013" formatCode="#,##0.0">
                  <c:v>9488.1911156617807</c:v>
                </c:pt>
                <c:pt idx="22014" formatCode="#,##0.0">
                  <c:v>12619.770802859901</c:v>
                </c:pt>
                <c:pt idx="22015" formatCode="#,##0.0">
                  <c:v>22023.396407870699</c:v>
                </c:pt>
                <c:pt idx="22016" formatCode="#,##0.0">
                  <c:v>8990.7752408626802</c:v>
                </c:pt>
                <c:pt idx="22017" formatCode="#,##0.0">
                  <c:v>9089.4067118718704</c:v>
                </c:pt>
                <c:pt idx="22018" formatCode="#,##0.0">
                  <c:v>9486.2696406860505</c:v>
                </c:pt>
                <c:pt idx="22019" formatCode="#,##0.0">
                  <c:v>10362.8007871341</c:v>
                </c:pt>
                <c:pt idx="22020" formatCode="#,##0.0">
                  <c:v>8832.1289839059791</c:v>
                </c:pt>
                <c:pt idx="22021" formatCode="#,##0.0">
                  <c:v>9746.69212086062</c:v>
                </c:pt>
                <c:pt idx="22022" formatCode="#,##0.0">
                  <c:v>10448.569571338399</c:v>
                </c:pt>
                <c:pt idx="22023" formatCode="#,##0.0">
                  <c:v>13325.267620283699</c:v>
                </c:pt>
                <c:pt idx="22024" formatCode="#,##0.0">
                  <c:v>17463.7465703864</c:v>
                </c:pt>
                <c:pt idx="22025" formatCode="#,##0.0">
                  <c:v>18678.203177180199</c:v>
                </c:pt>
                <c:pt idx="22026" formatCode="#,##0.0">
                  <c:v>9416.5869259568208</c:v>
                </c:pt>
                <c:pt idx="22027" formatCode="#,##0.0">
                  <c:v>11861.9428692735</c:v>
                </c:pt>
                <c:pt idx="22028" formatCode="#,##0.0">
                  <c:v>9415.9371997854996</c:v>
                </c:pt>
                <c:pt idx="22029" formatCode="#,##0.0">
                  <c:v>13523.4637108563</c:v>
                </c:pt>
                <c:pt idx="22030" formatCode="#,##0.0">
                  <c:v>9914.0043531608808</c:v>
                </c:pt>
                <c:pt idx="22031" formatCode="#,##0.0">
                  <c:v>11488.623894669199</c:v>
                </c:pt>
                <c:pt idx="22032" formatCode="#,##0.0">
                  <c:v>15267.0603452254</c:v>
                </c:pt>
                <c:pt idx="22033" formatCode="#,##0.0">
                  <c:v>11579.0959308368</c:v>
                </c:pt>
                <c:pt idx="22034" formatCode="#,##0.0">
                  <c:v>10888.376432162901</c:v>
                </c:pt>
                <c:pt idx="22035" formatCode="#,##0.0">
                  <c:v>9325.7157507694501</c:v>
                </c:pt>
                <c:pt idx="22036" formatCode="#,##0.0">
                  <c:v>9305.7774698119993</c:v>
                </c:pt>
                <c:pt idx="22037" formatCode="#,##0.0">
                  <c:v>10085.9084196073</c:v>
                </c:pt>
                <c:pt idx="22038" formatCode="#,##0.0">
                  <c:v>10058.457810399101</c:v>
                </c:pt>
                <c:pt idx="22039" formatCode="#,##0.0">
                  <c:v>10484.877824372399</c:v>
                </c:pt>
                <c:pt idx="22040" formatCode="#,##0.0">
                  <c:v>17079.519521616101</c:v>
                </c:pt>
                <c:pt idx="22041" formatCode="#,##0.0">
                  <c:v>11488.313299736499</c:v>
                </c:pt>
                <c:pt idx="22042" formatCode="#,##0.0">
                  <c:v>17195.029846387199</c:v>
                </c:pt>
                <c:pt idx="22043" formatCode="#,##0.0">
                  <c:v>9378.9462773000905</c:v>
                </c:pt>
                <c:pt idx="22044" formatCode="#,##0.0">
                  <c:v>12330.5298463904</c:v>
                </c:pt>
                <c:pt idx="22045" formatCode="#,##0.0">
                  <c:v>17508.062953902201</c:v>
                </c:pt>
                <c:pt idx="22046" formatCode="#,##0.0">
                  <c:v>12190.8411499754</c:v>
                </c:pt>
                <c:pt idx="22047" formatCode="#,##0.0">
                  <c:v>14293.473385621601</c:v>
                </c:pt>
                <c:pt idx="22048" formatCode="#,##0.0">
                  <c:v>8952.0755010974499</c:v>
                </c:pt>
                <c:pt idx="22049" formatCode="#,##0.0">
                  <c:v>14899.993193541901</c:v>
                </c:pt>
                <c:pt idx="22050" formatCode="#,##0.0">
                  <c:v>14057.007758313601</c:v>
                </c:pt>
                <c:pt idx="22051" formatCode="#,##0.0">
                  <c:v>9008.2417078279504</c:v>
                </c:pt>
                <c:pt idx="22052" formatCode="#,##0.0">
                  <c:v>17598.4513984521</c:v>
                </c:pt>
                <c:pt idx="22053" formatCode="#,##0.0">
                  <c:v>10025.575491964801</c:v>
                </c:pt>
                <c:pt idx="22054" formatCode="#,##0.0">
                  <c:v>10875.4881186354</c:v>
                </c:pt>
                <c:pt idx="22055" formatCode="#,##0.0">
                  <c:v>8983.4056628573198</c:v>
                </c:pt>
                <c:pt idx="22056" formatCode="#,##0.0">
                  <c:v>10560.8791046151</c:v>
                </c:pt>
                <c:pt idx="22057" formatCode="#,##0.0">
                  <c:v>9670.6520776061898</c:v>
                </c:pt>
                <c:pt idx="22058" formatCode="#,##0.0">
                  <c:v>9642.3691857805097</c:v>
                </c:pt>
                <c:pt idx="22059" formatCode="#,##0.0">
                  <c:v>9395.21403299948</c:v>
                </c:pt>
                <c:pt idx="22060" formatCode="#,##0.0">
                  <c:v>13628.1937643376</c:v>
                </c:pt>
                <c:pt idx="22061" formatCode="#,##0.0">
                  <c:v>11691.674169128801</c:v>
                </c:pt>
                <c:pt idx="22062" formatCode="#,##0.0">
                  <c:v>15297.2111914245</c:v>
                </c:pt>
                <c:pt idx="22063" formatCode="#,##0.0">
                  <c:v>8789.9977610381102</c:v>
                </c:pt>
                <c:pt idx="22064" formatCode="#,##0.0">
                  <c:v>8906.9178757733498</c:v>
                </c:pt>
                <c:pt idx="22065" formatCode="#,##0.0">
                  <c:v>10223.6714074382</c:v>
                </c:pt>
                <c:pt idx="22066" formatCode="#,##0.0">
                  <c:v>10520.761207280701</c:v>
                </c:pt>
                <c:pt idx="22067" formatCode="#,##0.0">
                  <c:v>14236.4266667105</c:v>
                </c:pt>
                <c:pt idx="22068" formatCode="#,##0.0">
                  <c:v>10827.903378663799</c:v>
                </c:pt>
                <c:pt idx="22069" formatCode="#,##0.0">
                  <c:v>9512.7673665025995</c:v>
                </c:pt>
                <c:pt idx="22070" formatCode="#,##0.0">
                  <c:v>12432.8616851317</c:v>
                </c:pt>
                <c:pt idx="22071" formatCode="#,##0.0">
                  <c:v>11558.8696927361</c:v>
                </c:pt>
                <c:pt idx="22072" formatCode="#,##0.0">
                  <c:v>17994.3737771573</c:v>
                </c:pt>
                <c:pt idx="22073" formatCode="#,##0.0">
                  <c:v>10581.712468128801</c:v>
                </c:pt>
                <c:pt idx="22074" formatCode="#,##0.0">
                  <c:v>9475.6542380299197</c:v>
                </c:pt>
                <c:pt idx="22075" formatCode="#,##0.0">
                  <c:v>11839.8228986294</c:v>
                </c:pt>
                <c:pt idx="22076" formatCode="#,##0.0">
                  <c:v>10462.525099819701</c:v>
                </c:pt>
                <c:pt idx="22077" formatCode="#,##0.0">
                  <c:v>15178.736182385999</c:v>
                </c:pt>
                <c:pt idx="22078" formatCode="#,##0.0">
                  <c:v>9071.8860524759602</c:v>
                </c:pt>
                <c:pt idx="22079" formatCode="#,##0.0">
                  <c:v>14510.339966238</c:v>
                </c:pt>
                <c:pt idx="22080" formatCode="#,##0.0">
                  <c:v>10085.8725046245</c:v>
                </c:pt>
                <c:pt idx="22081" formatCode="#,##0.0">
                  <c:v>9645.9507640692991</c:v>
                </c:pt>
                <c:pt idx="22082" formatCode="#,##0.0">
                  <c:v>13243.820192164399</c:v>
                </c:pt>
                <c:pt idx="22083" formatCode="#,##0.0">
                  <c:v>9776.8085840370895</c:v>
                </c:pt>
                <c:pt idx="22084" formatCode="#,##0.0">
                  <c:v>10868.305538311301</c:v>
                </c:pt>
                <c:pt idx="22085" formatCode="#,##0.0">
                  <c:v>9507.8412501144303</c:v>
                </c:pt>
                <c:pt idx="22086" formatCode="#,##0.0">
                  <c:v>10822.2644073588</c:v>
                </c:pt>
                <c:pt idx="22087" formatCode="#,##0.0">
                  <c:v>15117.949087019901</c:v>
                </c:pt>
                <c:pt idx="22088" formatCode="#,##0.0">
                  <c:v>13500.4669686996</c:v>
                </c:pt>
                <c:pt idx="22089" formatCode="#,##0.0">
                  <c:v>12811.366194324301</c:v>
                </c:pt>
                <c:pt idx="22090" formatCode="#,##0.0">
                  <c:v>8918.4471115837696</c:v>
                </c:pt>
                <c:pt idx="22091" formatCode="#,##0.0">
                  <c:v>11562.716299592401</c:v>
                </c:pt>
                <c:pt idx="22092" formatCode="#,##0.0">
                  <c:v>8789.7186222263699</c:v>
                </c:pt>
                <c:pt idx="22093" formatCode="#,##0.0">
                  <c:v>12210.5821267955</c:v>
                </c:pt>
                <c:pt idx="22094" formatCode="#,##0.0">
                  <c:v>11186.1219026652</c:v>
                </c:pt>
                <c:pt idx="22095" formatCode="#,##0.0">
                  <c:v>9599.9549835036796</c:v>
                </c:pt>
                <c:pt idx="22096" formatCode="#,##0.0">
                  <c:v>9558.8425873014203</c:v>
                </c:pt>
                <c:pt idx="22097" formatCode="#,##0.0">
                  <c:v>11467.024748804601</c:v>
                </c:pt>
                <c:pt idx="22098" formatCode="#,##0.0">
                  <c:v>9636.5956936698803</c:v>
                </c:pt>
                <c:pt idx="22099" formatCode="#,##0.0">
                  <c:v>15399.0921131498</c:v>
                </c:pt>
                <c:pt idx="22100" formatCode="#,##0.0">
                  <c:v>11769.847149999299</c:v>
                </c:pt>
                <c:pt idx="22101" formatCode="#,##0.0">
                  <c:v>10380.1561376959</c:v>
                </c:pt>
                <c:pt idx="22102" formatCode="#,##0.0">
                  <c:v>12342.598297680701</c:v>
                </c:pt>
                <c:pt idx="22103" formatCode="#,##0.0">
                  <c:v>13850.882093792499</c:v>
                </c:pt>
                <c:pt idx="22104" formatCode="#,##0.0">
                  <c:v>13854.939927904001</c:v>
                </c:pt>
                <c:pt idx="22105" formatCode="#,##0.0">
                  <c:v>8875.0343602493194</c:v>
                </c:pt>
                <c:pt idx="22106" formatCode="#,##0.0">
                  <c:v>14404.591732443199</c:v>
                </c:pt>
                <c:pt idx="22107" formatCode="#,##0.0">
                  <c:v>13743.9880809632</c:v>
                </c:pt>
                <c:pt idx="22108" formatCode="#,##0.0">
                  <c:v>11254.384308345599</c:v>
                </c:pt>
                <c:pt idx="22109" formatCode="#,##0.0">
                  <c:v>9750.6625081091806</c:v>
                </c:pt>
                <c:pt idx="22110" formatCode="#,##0.0">
                  <c:v>12546.295793291099</c:v>
                </c:pt>
                <c:pt idx="22111" formatCode="#,##0.0">
                  <c:v>13215.277145427301</c:v>
                </c:pt>
                <c:pt idx="22112" formatCode="#,##0.0">
                  <c:v>14082.953089930001</c:v>
                </c:pt>
                <c:pt idx="22113" formatCode="#,##0.0">
                  <c:v>9307.1507891396795</c:v>
                </c:pt>
                <c:pt idx="22114" formatCode="#,##0.0">
                  <c:v>10334.7973103144</c:v>
                </c:pt>
                <c:pt idx="22115" formatCode="#,##0.0">
                  <c:v>11404.998447882501</c:v>
                </c:pt>
                <c:pt idx="22116" formatCode="#,##0.0">
                  <c:v>10754.620180726801</c:v>
                </c:pt>
                <c:pt idx="22117" formatCode="#,##0.0">
                  <c:v>10655.316968782799</c:v>
                </c:pt>
                <c:pt idx="22118" formatCode="#,##0.0">
                  <c:v>14174.012117735299</c:v>
                </c:pt>
                <c:pt idx="22119" formatCode="#,##0.0">
                  <c:v>10095.7165442107</c:v>
                </c:pt>
                <c:pt idx="22120" formatCode="#,##0.0">
                  <c:v>10802.188615602399</c:v>
                </c:pt>
                <c:pt idx="22121" formatCode="#,##0.0">
                  <c:v>8994.3127840449106</c:v>
                </c:pt>
                <c:pt idx="22122" formatCode="#,##0.0">
                  <c:v>9261.9430804801905</c:v>
                </c:pt>
                <c:pt idx="22123" formatCode="#,##0.0">
                  <c:v>8813.2430443179492</c:v>
                </c:pt>
                <c:pt idx="22124" formatCode="#,##0.0">
                  <c:v>13185.4827789394</c:v>
                </c:pt>
                <c:pt idx="22125" formatCode="#,##0.0">
                  <c:v>10325.795598422899</c:v>
                </c:pt>
                <c:pt idx="22126" formatCode="#,##0.0">
                  <c:v>10281.0962123967</c:v>
                </c:pt>
                <c:pt idx="22127" formatCode="#,##0.0">
                  <c:v>16519.048085949002</c:v>
                </c:pt>
                <c:pt idx="22128" formatCode="#,##0.0">
                  <c:v>14058.415795933101</c:v>
                </c:pt>
                <c:pt idx="22129" formatCode="#,##0.0">
                  <c:v>9285.0580191442095</c:v>
                </c:pt>
                <c:pt idx="22130" formatCode="#,##0.0">
                  <c:v>13678.8330739472</c:v>
                </c:pt>
                <c:pt idx="22131" formatCode="#,##0.0">
                  <c:v>15861.4035801845</c:v>
                </c:pt>
                <c:pt idx="22132" formatCode="#,##0.0">
                  <c:v>11340.8583269049</c:v>
                </c:pt>
                <c:pt idx="22133" formatCode="#,##0.0">
                  <c:v>10390.342356933499</c:v>
                </c:pt>
                <c:pt idx="22134" formatCode="#,##0.0">
                  <c:v>10117.8514789197</c:v>
                </c:pt>
                <c:pt idx="22135" formatCode="#,##0.0">
                  <c:v>11176.640923052601</c:v>
                </c:pt>
                <c:pt idx="22136" formatCode="#,##0.0">
                  <c:v>9986.7147615798203</c:v>
                </c:pt>
                <c:pt idx="22137" formatCode="#,##0.0">
                  <c:v>10119.757368037999</c:v>
                </c:pt>
                <c:pt idx="22138" formatCode="#,##0.0">
                  <c:v>11298.998009040501</c:v>
                </c:pt>
                <c:pt idx="22139" formatCode="#,##0.0">
                  <c:v>9569.8210773950505</c:v>
                </c:pt>
                <c:pt idx="22140" formatCode="#,##0.0">
                  <c:v>10316.2931227481</c:v>
                </c:pt>
                <c:pt idx="22141" formatCode="#,##0.0">
                  <c:v>10353.479416250901</c:v>
                </c:pt>
                <c:pt idx="22142" formatCode="#,##0.0">
                  <c:v>10442.6882707062</c:v>
                </c:pt>
                <c:pt idx="22143" formatCode="#,##0.0">
                  <c:v>8947.1116500066892</c:v>
                </c:pt>
                <c:pt idx="22144" formatCode="#,##0.0">
                  <c:v>11876.0819870142</c:v>
                </c:pt>
                <c:pt idx="22145" formatCode="#,##0.0">
                  <c:v>10853.6717011521</c:v>
                </c:pt>
                <c:pt idx="22146" formatCode="#,##0.0">
                  <c:v>18662.856414762999</c:v>
                </c:pt>
                <c:pt idx="22147" formatCode="#,##0.0">
                  <c:v>13130.7601751616</c:v>
                </c:pt>
                <c:pt idx="22148" formatCode="#,##0.0">
                  <c:v>8909.0114779638807</c:v>
                </c:pt>
                <c:pt idx="22149" formatCode="#,##0.0">
                  <c:v>21205.9197291624</c:v>
                </c:pt>
                <c:pt idx="22150" formatCode="#,##0.0">
                  <c:v>9064.3098714090193</c:v>
                </c:pt>
                <c:pt idx="22151" formatCode="#,##0.0">
                  <c:v>9672.3030800517899</c:v>
                </c:pt>
                <c:pt idx="22152" formatCode="#,##0.0">
                  <c:v>9863.9832572508203</c:v>
                </c:pt>
                <c:pt idx="22153" formatCode="#,##0.0">
                  <c:v>13866.582373131299</c:v>
                </c:pt>
                <c:pt idx="22154" formatCode="#,##0.0">
                  <c:v>11835.617891587701</c:v>
                </c:pt>
                <c:pt idx="22155" formatCode="#,##0.0">
                  <c:v>9337.6647025685306</c:v>
                </c:pt>
                <c:pt idx="22156" formatCode="#,##0.0">
                  <c:v>13386.545196557499</c:v>
                </c:pt>
                <c:pt idx="22157" formatCode="#,##0.0">
                  <c:v>11287.588836057899</c:v>
                </c:pt>
                <c:pt idx="22158" formatCode="#,##0.0">
                  <c:v>9657.5462308312908</c:v>
                </c:pt>
                <c:pt idx="22159" formatCode="#,##0.0">
                  <c:v>10255.017403954</c:v>
                </c:pt>
                <c:pt idx="22160" formatCode="#,##0.0">
                  <c:v>10743.1072793067</c:v>
                </c:pt>
                <c:pt idx="22161" formatCode="#,##0.0">
                  <c:v>14190.0478834438</c:v>
                </c:pt>
                <c:pt idx="22162" formatCode="#,##0.0">
                  <c:v>8911.1296989144594</c:v>
                </c:pt>
                <c:pt idx="22163" formatCode="#,##0.0">
                  <c:v>9828.7802354609503</c:v>
                </c:pt>
                <c:pt idx="22164" formatCode="#,##0.0">
                  <c:v>11169.9745945464</c:v>
                </c:pt>
                <c:pt idx="22165" formatCode="#,##0.0">
                  <c:v>17070.5114810017</c:v>
                </c:pt>
                <c:pt idx="22166" formatCode="#,##0.0">
                  <c:v>10930.6097715871</c:v>
                </c:pt>
                <c:pt idx="22167" formatCode="#,##0.0">
                  <c:v>12325.2480716066</c:v>
                </c:pt>
                <c:pt idx="22168" formatCode="#,##0.0">
                  <c:v>10691.759571590501</c:v>
                </c:pt>
                <c:pt idx="22169" formatCode="#,##0.0">
                  <c:v>9477.0907973965896</c:v>
                </c:pt>
                <c:pt idx="22170" formatCode="#,##0.0">
                  <c:v>8892.4304303088902</c:v>
                </c:pt>
                <c:pt idx="22171" formatCode="#,##0.0">
                  <c:v>11570.014578054701</c:v>
                </c:pt>
                <c:pt idx="22172" formatCode="#,##0.0">
                  <c:v>12315.0057953418</c:v>
                </c:pt>
                <c:pt idx="22173" formatCode="#,##0.0">
                  <c:v>14303.146849746799</c:v>
                </c:pt>
                <c:pt idx="22174" formatCode="#,##0.0">
                  <c:v>15753.3572170192</c:v>
                </c:pt>
                <c:pt idx="22175" formatCode="#,##0.0">
                  <c:v>13890.779677446801</c:v>
                </c:pt>
                <c:pt idx="22176" formatCode="#,##0.0">
                  <c:v>11215.480842222199</c:v>
                </c:pt>
                <c:pt idx="22177" formatCode="#,##0.0">
                  <c:v>11577.052242433499</c:v>
                </c:pt>
                <c:pt idx="22178" formatCode="#,##0.0">
                  <c:v>11050.2457058779</c:v>
                </c:pt>
                <c:pt idx="22179" formatCode="#,##0.0">
                  <c:v>11432.0812079752</c:v>
                </c:pt>
                <c:pt idx="22180" formatCode="#,##0.0">
                  <c:v>9375.43298172707</c:v>
                </c:pt>
                <c:pt idx="22181" formatCode="#,##0.0">
                  <c:v>11491.5556710236</c:v>
                </c:pt>
                <c:pt idx="22182" formatCode="#,##0.0">
                  <c:v>9807.5679470465693</c:v>
                </c:pt>
                <c:pt idx="22183" formatCode="#,##0.0">
                  <c:v>9881.8182998545108</c:v>
                </c:pt>
                <c:pt idx="22184" formatCode="#,##0.0">
                  <c:v>8963.6566074619896</c:v>
                </c:pt>
                <c:pt idx="22185" formatCode="#,##0.0">
                  <c:v>12329.612196141699</c:v>
                </c:pt>
                <c:pt idx="22186" formatCode="#,##0.0">
                  <c:v>15734.9197438967</c:v>
                </c:pt>
                <c:pt idx="22187" formatCode="#,##0.0">
                  <c:v>9847.2279753238709</c:v>
                </c:pt>
                <c:pt idx="22188" formatCode="#,##0.0">
                  <c:v>12780.4268869316</c:v>
                </c:pt>
                <c:pt idx="22189" formatCode="#,##0.0">
                  <c:v>9955.6806615041605</c:v>
                </c:pt>
                <c:pt idx="22190" formatCode="#,##0.0">
                  <c:v>10275.777225468901</c:v>
                </c:pt>
                <c:pt idx="22191" formatCode="#,##0.0">
                  <c:v>10663.383881101699</c:v>
                </c:pt>
                <c:pt idx="22192" formatCode="#,##0.0">
                  <c:v>11348.339480156899</c:v>
                </c:pt>
                <c:pt idx="22193" formatCode="#,##0.0">
                  <c:v>10644.151357422599</c:v>
                </c:pt>
                <c:pt idx="22194" formatCode="#,##0.0">
                  <c:v>15295.0067929585</c:v>
                </c:pt>
                <c:pt idx="22195" formatCode="#,##0.0">
                  <c:v>11752.3587253325</c:v>
                </c:pt>
                <c:pt idx="22196" formatCode="#,##0.0">
                  <c:v>10995.125652489</c:v>
                </c:pt>
                <c:pt idx="22197" formatCode="#,##0.0">
                  <c:v>9041.7464357435601</c:v>
                </c:pt>
                <c:pt idx="22198" formatCode="#,##0.0">
                  <c:v>8943.0854581294498</c:v>
                </c:pt>
                <c:pt idx="22199" formatCode="#,##0.0">
                  <c:v>10859.6137877165</c:v>
                </c:pt>
                <c:pt idx="22200" formatCode="#,##0.0">
                  <c:v>11409.0989048588</c:v>
                </c:pt>
                <c:pt idx="22201" formatCode="#,##0.0">
                  <c:v>9236.9123464829809</c:v>
                </c:pt>
                <c:pt idx="22202" formatCode="#,##0.0">
                  <c:v>9309.3112599839005</c:v>
                </c:pt>
                <c:pt idx="22203" formatCode="#,##0.0">
                  <c:v>11579.8130299533</c:v>
                </c:pt>
                <c:pt idx="22204" formatCode="#,##0.0">
                  <c:v>12240.3569138487</c:v>
                </c:pt>
                <c:pt idx="22205" formatCode="#,##0.0">
                  <c:v>10627.117100709</c:v>
                </c:pt>
                <c:pt idx="22206" formatCode="#,##0.0">
                  <c:v>9341.7949814035201</c:v>
                </c:pt>
                <c:pt idx="22207" formatCode="#,##0.0">
                  <c:v>10640.5202898343</c:v>
                </c:pt>
                <c:pt idx="22208" formatCode="#,##0.0">
                  <c:v>10555.1662168243</c:v>
                </c:pt>
                <c:pt idx="22209" formatCode="#,##0.0">
                  <c:v>9153.48837549157</c:v>
                </c:pt>
                <c:pt idx="22210" formatCode="#,##0.0">
                  <c:v>9517.0882636041806</c:v>
                </c:pt>
                <c:pt idx="22211" formatCode="#,##0.0">
                  <c:v>10799.8103479406</c:v>
                </c:pt>
                <c:pt idx="22212" formatCode="#,##0.0">
                  <c:v>11725.8404481987</c:v>
                </c:pt>
                <c:pt idx="22213" formatCode="#,##0.0">
                  <c:v>13425.103102876799</c:v>
                </c:pt>
                <c:pt idx="22214" formatCode="#,##0.0">
                  <c:v>12606.795800526899</c:v>
                </c:pt>
                <c:pt idx="22215" formatCode="#,##0.0">
                  <c:v>9955.5012662123809</c:v>
                </c:pt>
                <c:pt idx="22216" formatCode="#,##0.0">
                  <c:v>9656.5763917674103</c:v>
                </c:pt>
                <c:pt idx="22217" formatCode="#,##0.0">
                  <c:v>10186.799736453</c:v>
                </c:pt>
                <c:pt idx="22218" formatCode="#,##0.0">
                  <c:v>11094.718816156201</c:v>
                </c:pt>
                <c:pt idx="22219" formatCode="#,##0.0">
                  <c:v>8809.9288997509993</c:v>
                </c:pt>
                <c:pt idx="22220" formatCode="#,##0.0">
                  <c:v>11461.343224964199</c:v>
                </c:pt>
                <c:pt idx="22221" formatCode="#,##0.0">
                  <c:v>9026.0629379737602</c:v>
                </c:pt>
                <c:pt idx="22222" formatCode="#,##0.0">
                  <c:v>11079.919582893501</c:v>
                </c:pt>
                <c:pt idx="22223" formatCode="#,##0.0">
                  <c:v>10163.490879876201</c:v>
                </c:pt>
                <c:pt idx="22224" formatCode="#,##0.0">
                  <c:v>14931.1779614977</c:v>
                </c:pt>
                <c:pt idx="22225" formatCode="#,##0.0">
                  <c:v>10819.527330700699</c:v>
                </c:pt>
                <c:pt idx="22226" formatCode="#,##0.0">
                  <c:v>9361.0691434420696</c:v>
                </c:pt>
                <c:pt idx="22227" formatCode="#,##0.0">
                  <c:v>11789.0410250061</c:v>
                </c:pt>
                <c:pt idx="22228" formatCode="#,##0.0">
                  <c:v>11567.926518431501</c:v>
                </c:pt>
                <c:pt idx="22229" formatCode="#,##0.0">
                  <c:v>11833.5102024349</c:v>
                </c:pt>
                <c:pt idx="22230" formatCode="#,##0.0">
                  <c:v>12962.400128056899</c:v>
                </c:pt>
                <c:pt idx="22231" formatCode="#,##0.0">
                  <c:v>14863.3925199511</c:v>
                </c:pt>
                <c:pt idx="22232" formatCode="#,##0.0">
                  <c:v>10082.5705010518</c:v>
                </c:pt>
                <c:pt idx="22233" formatCode="#,##0.0">
                  <c:v>10536.3062064607</c:v>
                </c:pt>
                <c:pt idx="22234" formatCode="#,##0.0">
                  <c:v>9618.5357285950304</c:v>
                </c:pt>
                <c:pt idx="22235" formatCode="#,##0.0">
                  <c:v>10187.151580011199</c:v>
                </c:pt>
                <c:pt idx="22236" formatCode="#,##0.0">
                  <c:v>10226.8639280924</c:v>
                </c:pt>
                <c:pt idx="22237" formatCode="#,##0.0">
                  <c:v>10761.746126587101</c:v>
                </c:pt>
                <c:pt idx="22238" formatCode="#,##0.0">
                  <c:v>13453.503410982101</c:v>
                </c:pt>
                <c:pt idx="22239" formatCode="#,##0.0">
                  <c:v>15686.590654473001</c:v>
                </c:pt>
                <c:pt idx="22240" formatCode="#,##0.0">
                  <c:v>13736.250080396299</c:v>
                </c:pt>
                <c:pt idx="22241" formatCode="#,##0.0">
                  <c:v>9751.4534326632602</c:v>
                </c:pt>
                <c:pt idx="22242" formatCode="#,##0.0">
                  <c:v>9797.3146228393307</c:v>
                </c:pt>
                <c:pt idx="22243" formatCode="#,##0.0">
                  <c:v>9941.6217498492297</c:v>
                </c:pt>
                <c:pt idx="22244" formatCode="#,##0.0">
                  <c:v>10539.5414757039</c:v>
                </c:pt>
                <c:pt idx="22245" formatCode="#,##0.0">
                  <c:v>10084.1638598921</c:v>
                </c:pt>
                <c:pt idx="22246" formatCode="#,##0.0">
                  <c:v>9030.9026814739209</c:v>
                </c:pt>
                <c:pt idx="22247" formatCode="#,##0.0">
                  <c:v>11146.842645614301</c:v>
                </c:pt>
                <c:pt idx="22248" formatCode="#,##0.0">
                  <c:v>10295.301697487401</c:v>
                </c:pt>
                <c:pt idx="22249" formatCode="#,##0.0">
                  <c:v>11718.357330046199</c:v>
                </c:pt>
                <c:pt idx="22250" formatCode="#,##0.0">
                  <c:v>15732.027385061599</c:v>
                </c:pt>
                <c:pt idx="22251" formatCode="#,##0.0">
                  <c:v>19276.610695292999</c:v>
                </c:pt>
                <c:pt idx="22252" formatCode="#,##0.0">
                  <c:v>11962.666083353201</c:v>
                </c:pt>
                <c:pt idx="22253" formatCode="#,##0.0">
                  <c:v>8850.3683331198808</c:v>
                </c:pt>
                <c:pt idx="22254" formatCode="#,##0.0">
                  <c:v>9924.5847702593692</c:v>
                </c:pt>
                <c:pt idx="22255" formatCode="#,##0.0">
                  <c:v>11563.212678817201</c:v>
                </c:pt>
                <c:pt idx="22256" formatCode="#,##0.0">
                  <c:v>11861.454005828</c:v>
                </c:pt>
                <c:pt idx="22257" formatCode="#,##0.0">
                  <c:v>9001.7602278337999</c:v>
                </c:pt>
                <c:pt idx="22258" formatCode="#,##0.0">
                  <c:v>13683.7953975932</c:v>
                </c:pt>
                <c:pt idx="22259" formatCode="#,##0.0">
                  <c:v>14494.5166737172</c:v>
                </c:pt>
                <c:pt idx="22260" formatCode="#,##0.0">
                  <c:v>12161.7440857444</c:v>
                </c:pt>
                <c:pt idx="22261" formatCode="#,##0.0">
                  <c:v>9731.0085863257791</c:v>
                </c:pt>
                <c:pt idx="22262" formatCode="#,##0.0">
                  <c:v>11282.0511819813</c:v>
                </c:pt>
                <c:pt idx="22263" formatCode="#,##0.0">
                  <c:v>10251.572964245899</c:v>
                </c:pt>
                <c:pt idx="22264" formatCode="#,##0.0">
                  <c:v>10281.6242570625</c:v>
                </c:pt>
                <c:pt idx="22265" formatCode="#,##0.0">
                  <c:v>8878.1471608938391</c:v>
                </c:pt>
                <c:pt idx="22266" formatCode="#,##0.0">
                  <c:v>9836.4567239966309</c:v>
                </c:pt>
                <c:pt idx="22267" formatCode="#,##0.0">
                  <c:v>12330.384120885101</c:v>
                </c:pt>
                <c:pt idx="22268" formatCode="#,##0.0">
                  <c:v>11839.458862085099</c:v>
                </c:pt>
                <c:pt idx="22269" formatCode="#,##0.0">
                  <c:v>11039.5817593625</c:v>
                </c:pt>
                <c:pt idx="22270" formatCode="#,##0.0">
                  <c:v>11751.253864516601</c:v>
                </c:pt>
                <c:pt idx="22271" formatCode="#,##0.0">
                  <c:v>11148.2882500302</c:v>
                </c:pt>
                <c:pt idx="22272" formatCode="#,##0.0">
                  <c:v>11592.076722521801</c:v>
                </c:pt>
                <c:pt idx="22273" formatCode="#,##0.0">
                  <c:v>10149.090202884399</c:v>
                </c:pt>
                <c:pt idx="22274" formatCode="#,##0.0">
                  <c:v>16692.807284693099</c:v>
                </c:pt>
                <c:pt idx="22275" formatCode="#,##0.0">
                  <c:v>11563.4622413256</c:v>
                </c:pt>
                <c:pt idx="22276" formatCode="#,##0.0">
                  <c:v>14588.5142952431</c:v>
                </c:pt>
                <c:pt idx="22277" formatCode="#,##0.0">
                  <c:v>9118.0261235117796</c:v>
                </c:pt>
                <c:pt idx="22278" formatCode="#,##0.0">
                  <c:v>14003.9251795648</c:v>
                </c:pt>
                <c:pt idx="22279" formatCode="#,##0.0">
                  <c:v>18412.7455445296</c:v>
                </c:pt>
                <c:pt idx="22280" formatCode="#,##0.0">
                  <c:v>9758.7557948366193</c:v>
                </c:pt>
                <c:pt idx="22281" formatCode="#,##0.0">
                  <c:v>9489.9126984106206</c:v>
                </c:pt>
                <c:pt idx="22282" formatCode="#,##0.0">
                  <c:v>10822.369734424399</c:v>
                </c:pt>
                <c:pt idx="22283" formatCode="#,##0.0">
                  <c:v>17575.692757004999</c:v>
                </c:pt>
                <c:pt idx="22284" formatCode="#,##0.0">
                  <c:v>10082.8283097328</c:v>
                </c:pt>
                <c:pt idx="22285" formatCode="#,##0.0">
                  <c:v>9573.1225697692807</c:v>
                </c:pt>
                <c:pt idx="22286" formatCode="#,##0.0">
                  <c:v>11837.3491515064</c:v>
                </c:pt>
                <c:pt idx="22287" formatCode="#,##0.0">
                  <c:v>9808.6404285354602</c:v>
                </c:pt>
                <c:pt idx="22288" formatCode="#,##0.0">
                  <c:v>12183.0550455174</c:v>
                </c:pt>
                <c:pt idx="22289" formatCode="#,##0.0">
                  <c:v>10266.9987817125</c:v>
                </c:pt>
                <c:pt idx="22290" formatCode="#,##0.0">
                  <c:v>10550.3415503753</c:v>
                </c:pt>
                <c:pt idx="22291" formatCode="#,##0.0">
                  <c:v>9793.2666751808192</c:v>
                </c:pt>
                <c:pt idx="22292" formatCode="#,##0.0">
                  <c:v>10627.384501950301</c:v>
                </c:pt>
                <c:pt idx="22293" formatCode="#,##0.0">
                  <c:v>10921.298702245</c:v>
                </c:pt>
                <c:pt idx="22294" formatCode="#,##0.0">
                  <c:v>10229.834520643701</c:v>
                </c:pt>
                <c:pt idx="22295" formatCode="#,##0.0">
                  <c:v>10559.567638341099</c:v>
                </c:pt>
                <c:pt idx="22296" formatCode="#,##0.0">
                  <c:v>9059.5547033312796</c:v>
                </c:pt>
                <c:pt idx="22297" formatCode="#,##0.0">
                  <c:v>9351.4037427120402</c:v>
                </c:pt>
                <c:pt idx="22298" formatCode="#,##0.0">
                  <c:v>10132.2401629838</c:v>
                </c:pt>
                <c:pt idx="22299" formatCode="#,##0.0">
                  <c:v>10657.239002911199</c:v>
                </c:pt>
                <c:pt idx="22300" formatCode="#,##0.0">
                  <c:v>10295.443537748701</c:v>
                </c:pt>
                <c:pt idx="22301" formatCode="#,##0.0">
                  <c:v>15657.942082670501</c:v>
                </c:pt>
                <c:pt idx="22302" formatCode="#,##0.0">
                  <c:v>9144.7734687837892</c:v>
                </c:pt>
                <c:pt idx="22303" formatCode="#,##0.0">
                  <c:v>10241.7686029707</c:v>
                </c:pt>
                <c:pt idx="22304" formatCode="#,##0.0">
                  <c:v>10065.657903428601</c:v>
                </c:pt>
                <c:pt idx="22305" formatCode="#,##0.0">
                  <c:v>11174.288531189501</c:v>
                </c:pt>
                <c:pt idx="22306" formatCode="#,##0.0">
                  <c:v>9328.3061526317106</c:v>
                </c:pt>
                <c:pt idx="22307" formatCode="#,##0.0">
                  <c:v>8808.1006568611192</c:v>
                </c:pt>
                <c:pt idx="22308" formatCode="#,##0.0">
                  <c:v>11742.095406754999</c:v>
                </c:pt>
                <c:pt idx="22309" formatCode="#,##0.0">
                  <c:v>8913.2554553898499</c:v>
                </c:pt>
                <c:pt idx="22310" formatCode="#,##0.0">
                  <c:v>12518.5780488691</c:v>
                </c:pt>
                <c:pt idx="22311" formatCode="#,##0.0">
                  <c:v>16560.681190942301</c:v>
                </c:pt>
                <c:pt idx="22312" formatCode="#,##0.0">
                  <c:v>11081.5109893852</c:v>
                </c:pt>
                <c:pt idx="22313" formatCode="#,##0.0">
                  <c:v>11138.9889360206</c:v>
                </c:pt>
                <c:pt idx="22314" formatCode="#,##0.0">
                  <c:v>11031.611957237101</c:v>
                </c:pt>
                <c:pt idx="22315" formatCode="#,##0.0">
                  <c:v>13640.5261655534</c:v>
                </c:pt>
                <c:pt idx="22316" formatCode="#,##0.0">
                  <c:v>14695.6557241546</c:v>
                </c:pt>
                <c:pt idx="22317" formatCode="#,##0.0">
                  <c:v>9605.4450231159699</c:v>
                </c:pt>
                <c:pt idx="22318" formatCode="#,##0.0">
                  <c:v>12700.215318602</c:v>
                </c:pt>
                <c:pt idx="22319" formatCode="#,##0.0">
                  <c:v>13891.8120259426</c:v>
                </c:pt>
                <c:pt idx="22320" formatCode="#,##0.0">
                  <c:v>14451.442795634001</c:v>
                </c:pt>
                <c:pt idx="22321" formatCode="#,##0.0">
                  <c:v>13801.298037058699</c:v>
                </c:pt>
                <c:pt idx="22322" formatCode="#,##0.0">
                  <c:v>10730.8034783033</c:v>
                </c:pt>
                <c:pt idx="22323" formatCode="#,##0.0">
                  <c:v>11208.706477805101</c:v>
                </c:pt>
                <c:pt idx="22324" formatCode="#,##0.0">
                  <c:v>11725.454550229</c:v>
                </c:pt>
                <c:pt idx="22325" formatCode="#,##0.0">
                  <c:v>12409.9659792206</c:v>
                </c:pt>
                <c:pt idx="22326" formatCode="#,##0.0">
                  <c:v>11378.5375232519</c:v>
                </c:pt>
                <c:pt idx="22327" formatCode="#,##0.0">
                  <c:v>9225.9403901494607</c:v>
                </c:pt>
                <c:pt idx="22328" formatCode="#,##0.0">
                  <c:v>10217.0145245774</c:v>
                </c:pt>
                <c:pt idx="22329" formatCode="#,##0.0">
                  <c:v>10452.9137607537</c:v>
                </c:pt>
                <c:pt idx="22330" formatCode="#,##0.0">
                  <c:v>8843.6173571317195</c:v>
                </c:pt>
                <c:pt idx="22331" formatCode="#,##0.0">
                  <c:v>13616.243802663101</c:v>
                </c:pt>
                <c:pt idx="22332" formatCode="#,##0.0">
                  <c:v>11333.067820537901</c:v>
                </c:pt>
                <c:pt idx="22333" formatCode="#,##0.0">
                  <c:v>9186.6016592094402</c:v>
                </c:pt>
                <c:pt idx="22334" formatCode="#,##0.0">
                  <c:v>10932.8184687211</c:v>
                </c:pt>
                <c:pt idx="22335" formatCode="#,##0.0">
                  <c:v>12736.7359943255</c:v>
                </c:pt>
                <c:pt idx="22336" formatCode="#,##0.0">
                  <c:v>9662.0543470356897</c:v>
                </c:pt>
                <c:pt idx="22337" formatCode="#,##0.0">
                  <c:v>14076.599136901599</c:v>
                </c:pt>
                <c:pt idx="22338" formatCode="#,##0.0">
                  <c:v>14321.668174734499</c:v>
                </c:pt>
                <c:pt idx="22339" formatCode="#,##0.0">
                  <c:v>16026.88598121</c:v>
                </c:pt>
                <c:pt idx="22340" formatCode="#,##0.0">
                  <c:v>9033.4333477155596</c:v>
                </c:pt>
                <c:pt idx="22341" formatCode="#,##0.0">
                  <c:v>10875.177295236501</c:v>
                </c:pt>
                <c:pt idx="22342" formatCode="#,##0.0">
                  <c:v>10011.517098640301</c:v>
                </c:pt>
                <c:pt idx="22343" formatCode="#,##0.0">
                  <c:v>17887.285383717201</c:v>
                </c:pt>
                <c:pt idx="22344" formatCode="#,##0.0">
                  <c:v>8822.7729107526302</c:v>
                </c:pt>
                <c:pt idx="22345" formatCode="#,##0.0">
                  <c:v>10207.8598238224</c:v>
                </c:pt>
                <c:pt idx="22346" formatCode="#,##0.0">
                  <c:v>16499.2534328861</c:v>
                </c:pt>
                <c:pt idx="22347" formatCode="#,##0.0">
                  <c:v>8858.1135412394706</c:v>
                </c:pt>
                <c:pt idx="22348" formatCode="#,##0.0">
                  <c:v>10682.1223022042</c:v>
                </c:pt>
                <c:pt idx="22349" formatCode="#,##0.0">
                  <c:v>10491.5695598941</c:v>
                </c:pt>
                <c:pt idx="22350" formatCode="#,##0.0">
                  <c:v>9136.5035765200901</c:v>
                </c:pt>
                <c:pt idx="22351" formatCode="#,##0.0">
                  <c:v>9961.2305708334607</c:v>
                </c:pt>
                <c:pt idx="22352" formatCode="#,##0.0">
                  <c:v>12241.6698517313</c:v>
                </c:pt>
                <c:pt idx="22353" formatCode="#,##0.0">
                  <c:v>12876.24016268</c:v>
                </c:pt>
                <c:pt idx="22354" formatCode="#,##0.0">
                  <c:v>11753.2223419451</c:v>
                </c:pt>
                <c:pt idx="22355" formatCode="#,##0.0">
                  <c:v>12756.9084172981</c:v>
                </c:pt>
                <c:pt idx="22356" formatCode="#,##0.0">
                  <c:v>11413.8545556391</c:v>
                </c:pt>
                <c:pt idx="22357" formatCode="#,##0.0">
                  <c:v>9135.9458077291201</c:v>
                </c:pt>
                <c:pt idx="22358" formatCode="#,##0.0">
                  <c:v>10439.631199072001</c:v>
                </c:pt>
                <c:pt idx="22359" formatCode="#,##0.0">
                  <c:v>9476.6126331551495</c:v>
                </c:pt>
                <c:pt idx="22360" formatCode="#,##0.0">
                  <c:v>11810.171101462</c:v>
                </c:pt>
                <c:pt idx="22361" formatCode="#,##0.0">
                  <c:v>18713.122554833801</c:v>
                </c:pt>
                <c:pt idx="22362" formatCode="#,##0.0">
                  <c:v>12822.697974918799</c:v>
                </c:pt>
                <c:pt idx="22363" formatCode="#,##0.0">
                  <c:v>12296.7243314103</c:v>
                </c:pt>
                <c:pt idx="22364" formatCode="#,##0.0">
                  <c:v>12638.3418751995</c:v>
                </c:pt>
                <c:pt idx="22365" formatCode="#,##0.0">
                  <c:v>8998.2642399984707</c:v>
                </c:pt>
                <c:pt idx="22366" formatCode="#,##0.0">
                  <c:v>9596.1257063703706</c:v>
                </c:pt>
                <c:pt idx="22367" formatCode="#,##0.0">
                  <c:v>10235.328008967999</c:v>
                </c:pt>
                <c:pt idx="22368" formatCode="#,##0.0">
                  <c:v>11509.929931005499</c:v>
                </c:pt>
                <c:pt idx="22369" formatCode="#,##0.0">
                  <c:v>13321.722080122699</c:v>
                </c:pt>
                <c:pt idx="22370" formatCode="#,##0.0">
                  <c:v>9692.9601823083904</c:v>
                </c:pt>
                <c:pt idx="22371" formatCode="#,##0.0">
                  <c:v>10085.946814503501</c:v>
                </c:pt>
                <c:pt idx="22372" formatCode="#,##0.0">
                  <c:v>11909.6013818341</c:v>
                </c:pt>
                <c:pt idx="22373" formatCode="#,##0.0">
                  <c:v>14258.3499491817</c:v>
                </c:pt>
                <c:pt idx="22374" formatCode="#,##0.0">
                  <c:v>11531.9983578928</c:v>
                </c:pt>
                <c:pt idx="22375" formatCode="#,##0.0">
                  <c:v>9096.27744022148</c:v>
                </c:pt>
                <c:pt idx="22376" formatCode="#,##0.0">
                  <c:v>16684.163826970402</c:v>
                </c:pt>
                <c:pt idx="22377" formatCode="#,##0.0">
                  <c:v>14705.2707055603</c:v>
                </c:pt>
                <c:pt idx="22378" formatCode="#,##0.0">
                  <c:v>10840.771080000801</c:v>
                </c:pt>
                <c:pt idx="22379" formatCode="#,##0.0">
                  <c:v>9802.9171740409693</c:v>
                </c:pt>
                <c:pt idx="22380" formatCode="#,##0.0">
                  <c:v>10757.6684414215</c:v>
                </c:pt>
                <c:pt idx="22381" formatCode="#,##0.0">
                  <c:v>9485.5653923853297</c:v>
                </c:pt>
                <c:pt idx="22382" formatCode="#,##0.0">
                  <c:v>10753.0130373588</c:v>
                </c:pt>
                <c:pt idx="22383" formatCode="#,##0.0">
                  <c:v>12034.2841657267</c:v>
                </c:pt>
                <c:pt idx="22384" formatCode="#,##0.0">
                  <c:v>9708.3410012463592</c:v>
                </c:pt>
                <c:pt idx="22385" formatCode="#,##0.0">
                  <c:v>10625.603589825199</c:v>
                </c:pt>
                <c:pt idx="22386" formatCode="#,##0.0">
                  <c:v>9006.6731099210901</c:v>
                </c:pt>
                <c:pt idx="22387" formatCode="#,##0.0">
                  <c:v>10986.1073642889</c:v>
                </c:pt>
                <c:pt idx="22388" formatCode="#,##0.0">
                  <c:v>8899.9268165429694</c:v>
                </c:pt>
                <c:pt idx="22389" formatCode="#,##0.0">
                  <c:v>14204.134921258399</c:v>
                </c:pt>
                <c:pt idx="22390" formatCode="#,##0.0">
                  <c:v>9014.8843246218603</c:v>
                </c:pt>
                <c:pt idx="22391" formatCode="#,##0.0">
                  <c:v>11643.071050037501</c:v>
                </c:pt>
                <c:pt idx="22392" formatCode="#,##0.0">
                  <c:v>10051.381590171801</c:v>
                </c:pt>
                <c:pt idx="22393" formatCode="#,##0.0">
                  <c:v>12734.7575108159</c:v>
                </c:pt>
                <c:pt idx="22394" formatCode="#,##0.0">
                  <c:v>10731.726775793901</c:v>
                </c:pt>
                <c:pt idx="22395" formatCode="#,##0.0">
                  <c:v>19297.7593016098</c:v>
                </c:pt>
                <c:pt idx="22396" formatCode="#,##0.0">
                  <c:v>15181.6316725138</c:v>
                </c:pt>
                <c:pt idx="22397" formatCode="#,##0.0">
                  <c:v>9861.7272519778198</c:v>
                </c:pt>
                <c:pt idx="22398" formatCode="#,##0.0">
                  <c:v>14491.3717096567</c:v>
                </c:pt>
                <c:pt idx="22399" formatCode="#,##0.0">
                  <c:v>10239.8205920973</c:v>
                </c:pt>
                <c:pt idx="22400" formatCode="#,##0.0">
                  <c:v>9949.0205016696891</c:v>
                </c:pt>
                <c:pt idx="22401" formatCode="#,##0.0">
                  <c:v>12992.810334531499</c:v>
                </c:pt>
                <c:pt idx="22402" formatCode="#,##0.0">
                  <c:v>14162.6254244757</c:v>
                </c:pt>
                <c:pt idx="22403" formatCode="#,##0.0">
                  <c:v>17166.434174484199</c:v>
                </c:pt>
                <c:pt idx="22404" formatCode="#,##0.0">
                  <c:v>9793.7130624814799</c:v>
                </c:pt>
                <c:pt idx="22405" formatCode="#,##0.0">
                  <c:v>8934.5097783291894</c:v>
                </c:pt>
                <c:pt idx="22406" formatCode="#,##0.0">
                  <c:v>9182.3668202509798</c:v>
                </c:pt>
                <c:pt idx="22407" formatCode="#,##0.0">
                  <c:v>15534.6075435815</c:v>
                </c:pt>
                <c:pt idx="22408" formatCode="#,##0.0">
                  <c:v>11164.505702955599</c:v>
                </c:pt>
                <c:pt idx="22409" formatCode="#,##0.0">
                  <c:v>11406.6829388515</c:v>
                </c:pt>
                <c:pt idx="22410" formatCode="#,##0.0">
                  <c:v>11875.168705280001</c:v>
                </c:pt>
                <c:pt idx="22411" formatCode="#,##0.0">
                  <c:v>12817.139567972001</c:v>
                </c:pt>
                <c:pt idx="22412" formatCode="#,##0.0">
                  <c:v>11946.6720581477</c:v>
                </c:pt>
                <c:pt idx="22413" formatCode="#,##0.0">
                  <c:v>9298.0730228410193</c:v>
                </c:pt>
                <c:pt idx="22414" formatCode="#,##0.0">
                  <c:v>9226.0630127168697</c:v>
                </c:pt>
                <c:pt idx="22415" formatCode="#,##0.0">
                  <c:v>16737.727539887099</c:v>
                </c:pt>
                <c:pt idx="22416" formatCode="#,##0.0">
                  <c:v>9930.4504436176303</c:v>
                </c:pt>
                <c:pt idx="22417" formatCode="#,##0.0">
                  <c:v>9135.8799779861602</c:v>
                </c:pt>
                <c:pt idx="22418" formatCode="#,##0.0">
                  <c:v>11831.0887285714</c:v>
                </c:pt>
                <c:pt idx="22419" formatCode="#,##0.0">
                  <c:v>13142.891315810801</c:v>
                </c:pt>
                <c:pt idx="22420" formatCode="#,##0.0">
                  <c:v>13356.673980162899</c:v>
                </c:pt>
                <c:pt idx="22421" formatCode="#,##0.0">
                  <c:v>9016.3731878552207</c:v>
                </c:pt>
                <c:pt idx="22422" formatCode="#,##0.0">
                  <c:v>9016.1612656682901</c:v>
                </c:pt>
                <c:pt idx="22423" formatCode="#,##0.0">
                  <c:v>12119.1807845819</c:v>
                </c:pt>
                <c:pt idx="22424" formatCode="#,##0.0">
                  <c:v>8834.4377972885195</c:v>
                </c:pt>
                <c:pt idx="22425" formatCode="#,##0.0">
                  <c:v>9092.5820273505396</c:v>
                </c:pt>
                <c:pt idx="22426" formatCode="#,##0.0">
                  <c:v>10747.838974505699</c:v>
                </c:pt>
                <c:pt idx="22427" formatCode="#,##0.0">
                  <c:v>13724.4823627286</c:v>
                </c:pt>
                <c:pt idx="22428" formatCode="#,##0.0">
                  <c:v>11229.9603455006</c:v>
                </c:pt>
                <c:pt idx="22429" formatCode="#,##0.0">
                  <c:v>8935.1749891273703</c:v>
                </c:pt>
                <c:pt idx="22430" formatCode="#,##0.0">
                  <c:v>10652.538779288599</c:v>
                </c:pt>
                <c:pt idx="22431" formatCode="#,##0.0">
                  <c:v>12604.261145082401</c:v>
                </c:pt>
                <c:pt idx="22432" formatCode="#,##0.0">
                  <c:v>13345.3399745426</c:v>
                </c:pt>
                <c:pt idx="22433" formatCode="#,##0.0">
                  <c:v>12414.102982349799</c:v>
                </c:pt>
                <c:pt idx="22434" formatCode="#,##0.0">
                  <c:v>20685.435469071799</c:v>
                </c:pt>
                <c:pt idx="22435" formatCode="#,##0.0">
                  <c:v>14066.600823558199</c:v>
                </c:pt>
                <c:pt idx="22436" formatCode="#,##0.0">
                  <c:v>13234.783793385301</c:v>
                </c:pt>
                <c:pt idx="22437" formatCode="#,##0.0">
                  <c:v>10013.063298891901</c:v>
                </c:pt>
                <c:pt idx="22438" formatCode="#,##0.0">
                  <c:v>12373.278515801099</c:v>
                </c:pt>
                <c:pt idx="22439" formatCode="#,##0.0">
                  <c:v>14819.7886151988</c:v>
                </c:pt>
                <c:pt idx="22440" formatCode="#,##0.0">
                  <c:v>10458.4096679511</c:v>
                </c:pt>
                <c:pt idx="22441" formatCode="#,##0.0">
                  <c:v>13440.9104040644</c:v>
                </c:pt>
                <c:pt idx="22442" formatCode="#,##0.0">
                  <c:v>9772.3373659811605</c:v>
                </c:pt>
                <c:pt idx="22443" formatCode="#,##0.0">
                  <c:v>11381.5507052086</c:v>
                </c:pt>
                <c:pt idx="22444" formatCode="#,##0.0">
                  <c:v>9901.7545136998997</c:v>
                </c:pt>
                <c:pt idx="22445" formatCode="#,##0.0">
                  <c:v>9640.3680063125903</c:v>
                </c:pt>
                <c:pt idx="22446" formatCode="#,##0.0">
                  <c:v>11954.2569054589</c:v>
                </c:pt>
                <c:pt idx="22447" formatCode="#,##0.0">
                  <c:v>13537.8776510469</c:v>
                </c:pt>
                <c:pt idx="22448" formatCode="#,##0.0">
                  <c:v>11075.919434126699</c:v>
                </c:pt>
                <c:pt idx="22449" formatCode="#,##0.0">
                  <c:v>14006.103120845601</c:v>
                </c:pt>
                <c:pt idx="22450" formatCode="#,##0.0">
                  <c:v>18563.6437543709</c:v>
                </c:pt>
                <c:pt idx="22451" formatCode="#,##0.0">
                  <c:v>12917.8145379998</c:v>
                </c:pt>
                <c:pt idx="22452" formatCode="#,##0.0">
                  <c:v>10602.8044398191</c:v>
                </c:pt>
                <c:pt idx="22453" formatCode="#,##0.0">
                  <c:v>10039.3511041934</c:v>
                </c:pt>
                <c:pt idx="22454" formatCode="#,##0.0">
                  <c:v>9774.7166507207094</c:v>
                </c:pt>
                <c:pt idx="22455" formatCode="#,##0.0">
                  <c:v>14198.6436842519</c:v>
                </c:pt>
                <c:pt idx="22456" formatCode="#,##0.0">
                  <c:v>12905.534038858001</c:v>
                </c:pt>
                <c:pt idx="22457" formatCode="#,##0.0">
                  <c:v>13005.870377179899</c:v>
                </c:pt>
                <c:pt idx="22458" formatCode="#,##0.0">
                  <c:v>9529.3686602454109</c:v>
                </c:pt>
                <c:pt idx="22459" formatCode="#,##0.0">
                  <c:v>15093.2236040601</c:v>
                </c:pt>
                <c:pt idx="22460" formatCode="#,##0.0">
                  <c:v>11283.7091877078</c:v>
                </c:pt>
                <c:pt idx="22461" formatCode="#,##0.0">
                  <c:v>14778.991301140401</c:v>
                </c:pt>
                <c:pt idx="22462" formatCode="#,##0.0">
                  <c:v>11065.163981784999</c:v>
                </c:pt>
                <c:pt idx="22463" formatCode="#,##0.0">
                  <c:v>12018.9796260162</c:v>
                </c:pt>
                <c:pt idx="22464" formatCode="#,##0.0">
                  <c:v>9753.8243113746103</c:v>
                </c:pt>
                <c:pt idx="22465" formatCode="#,##0.0">
                  <c:v>12387.843271445599</c:v>
                </c:pt>
                <c:pt idx="22466" formatCode="#,##0.0">
                  <c:v>16451.3438895285</c:v>
                </c:pt>
                <c:pt idx="22467" formatCode="#,##0.0">
                  <c:v>13617.099990369499</c:v>
                </c:pt>
                <c:pt idx="22468" formatCode="#,##0.0">
                  <c:v>9289.82234459766</c:v>
                </c:pt>
                <c:pt idx="22469" formatCode="#,##0.0">
                  <c:v>12241.1399390799</c:v>
                </c:pt>
                <c:pt idx="22470" formatCode="#,##0.0">
                  <c:v>11302.178333001801</c:v>
                </c:pt>
                <c:pt idx="22471" formatCode="#,##0.0">
                  <c:v>15322.3058319713</c:v>
                </c:pt>
                <c:pt idx="22472" formatCode="#,##0.0">
                  <c:v>11205.263163977201</c:v>
                </c:pt>
                <c:pt idx="22473" formatCode="#,##0.0">
                  <c:v>11530.611862363399</c:v>
                </c:pt>
                <c:pt idx="22474" formatCode="#,##0.0">
                  <c:v>9361.0281547808008</c:v>
                </c:pt>
                <c:pt idx="22475" formatCode="#,##0.0">
                  <c:v>10444.0906075042</c:v>
                </c:pt>
                <c:pt idx="22476" formatCode="#,##0.0">
                  <c:v>10863.2186181423</c:v>
                </c:pt>
                <c:pt idx="22477" formatCode="#,##0.0">
                  <c:v>12135.769483342699</c:v>
                </c:pt>
                <c:pt idx="22478" formatCode="#,##0.0">
                  <c:v>10351.163425779299</c:v>
                </c:pt>
                <c:pt idx="22479" formatCode="#,##0.0">
                  <c:v>11630.9697045099</c:v>
                </c:pt>
                <c:pt idx="22480" formatCode="#,##0.0">
                  <c:v>11560.564047362501</c:v>
                </c:pt>
                <c:pt idx="22481" formatCode="#,##0.0">
                  <c:v>16881.753468604798</c:v>
                </c:pt>
                <c:pt idx="22482" formatCode="#,##0.0">
                  <c:v>11682.522594304301</c:v>
                </c:pt>
                <c:pt idx="22483" formatCode="#,##0.0">
                  <c:v>12142.642482166701</c:v>
                </c:pt>
                <c:pt idx="22484" formatCode="#,##0.0">
                  <c:v>9193.8676013300392</c:v>
                </c:pt>
                <c:pt idx="22485" formatCode="#,##0.0">
                  <c:v>14226.3649041762</c:v>
                </c:pt>
                <c:pt idx="22486" formatCode="#,##0.0">
                  <c:v>9358.5840214640593</c:v>
                </c:pt>
                <c:pt idx="22487" formatCode="#,##0.0">
                  <c:v>9380.8971385667191</c:v>
                </c:pt>
                <c:pt idx="22488" formatCode="#,##0.0">
                  <c:v>14079.300290471199</c:v>
                </c:pt>
                <c:pt idx="22489" formatCode="#,##0.0">
                  <c:v>9028.1354821095592</c:v>
                </c:pt>
                <c:pt idx="22490" formatCode="#,##0.0">
                  <c:v>9913.5642145779602</c:v>
                </c:pt>
                <c:pt idx="22491" formatCode="#,##0.0">
                  <c:v>14296.629149697699</c:v>
                </c:pt>
                <c:pt idx="22492" formatCode="#,##0.0">
                  <c:v>10861.4392183456</c:v>
                </c:pt>
                <c:pt idx="22493" formatCode="#,##0.0">
                  <c:v>10247.5502566461</c:v>
                </c:pt>
                <c:pt idx="22494" formatCode="#,##0.0">
                  <c:v>10744.1820594005</c:v>
                </c:pt>
                <c:pt idx="22495" formatCode="#,##0.0">
                  <c:v>9436.8181501423696</c:v>
                </c:pt>
                <c:pt idx="22496" formatCode="#,##0.0">
                  <c:v>11194.0350398873</c:v>
                </c:pt>
                <c:pt idx="22497" formatCode="#,##0.0">
                  <c:v>14932.2091857991</c:v>
                </c:pt>
                <c:pt idx="22498" formatCode="#,##0.0">
                  <c:v>9506.0249794516203</c:v>
                </c:pt>
                <c:pt idx="22499" formatCode="#,##0.0">
                  <c:v>10048.2201299813</c:v>
                </c:pt>
                <c:pt idx="22500" formatCode="#,##0.0">
                  <c:v>10224.1350651305</c:v>
                </c:pt>
                <c:pt idx="22501" formatCode="#,##0.0">
                  <c:v>12578.4456216995</c:v>
                </c:pt>
                <c:pt idx="22502" formatCode="#,##0.0">
                  <c:v>9298.5248345682794</c:v>
                </c:pt>
                <c:pt idx="22503" formatCode="#,##0.0">
                  <c:v>15568.5388597194</c:v>
                </c:pt>
                <c:pt idx="22504" formatCode="#,##0.0">
                  <c:v>11708.529950096399</c:v>
                </c:pt>
                <c:pt idx="22505" formatCode="#,##0.0">
                  <c:v>12289.9425701652</c:v>
                </c:pt>
                <c:pt idx="22506" formatCode="#,##0.0">
                  <c:v>10017.3637542053</c:v>
                </c:pt>
                <c:pt idx="22507" formatCode="#,##0.0">
                  <c:v>9731.1276108919992</c:v>
                </c:pt>
                <c:pt idx="22508" formatCode="#,##0.0">
                  <c:v>9769.7204842164192</c:v>
                </c:pt>
                <c:pt idx="22509" formatCode="#,##0.0">
                  <c:v>11642.3203530464</c:v>
                </c:pt>
                <c:pt idx="22510" formatCode="#,##0.0">
                  <c:v>9635.2784436235797</c:v>
                </c:pt>
                <c:pt idx="22511" formatCode="#,##0.0">
                  <c:v>12503.611206346101</c:v>
                </c:pt>
                <c:pt idx="22512" formatCode="#,##0.0">
                  <c:v>12136.2581400033</c:v>
                </c:pt>
                <c:pt idx="22513" formatCode="#,##0.0">
                  <c:v>9070.5922339622994</c:v>
                </c:pt>
                <c:pt idx="22514" formatCode="#,##0.0">
                  <c:v>13104.917386273901</c:v>
                </c:pt>
                <c:pt idx="22515" formatCode="#,##0.0">
                  <c:v>14722.7322874238</c:v>
                </c:pt>
                <c:pt idx="22516" formatCode="#,##0.0">
                  <c:v>13071.3445732005</c:v>
                </c:pt>
                <c:pt idx="22517" formatCode="#,##0.0">
                  <c:v>11870.428211406301</c:v>
                </c:pt>
                <c:pt idx="22518" formatCode="#,##0.0">
                  <c:v>15217.6354212471</c:v>
                </c:pt>
                <c:pt idx="22519" formatCode="#,##0.0">
                  <c:v>16019.0854050013</c:v>
                </c:pt>
                <c:pt idx="22520" formatCode="#,##0.0">
                  <c:v>13881.221476684799</c:v>
                </c:pt>
                <c:pt idx="22521" formatCode="#,##0.0">
                  <c:v>12664.121771281199</c:v>
                </c:pt>
                <c:pt idx="22522" formatCode="#,##0.0">
                  <c:v>17449.668650433701</c:v>
                </c:pt>
                <c:pt idx="22523" formatCode="#,##0.0">
                  <c:v>9737.3880100448005</c:v>
                </c:pt>
                <c:pt idx="22524" formatCode="#,##0.0">
                  <c:v>8867.8048208994096</c:v>
                </c:pt>
                <c:pt idx="22525" formatCode="#,##0.0">
                  <c:v>9761.1239728597302</c:v>
                </c:pt>
                <c:pt idx="22526" formatCode="#,##0.0">
                  <c:v>11271.131963088699</c:v>
                </c:pt>
                <c:pt idx="22527" formatCode="#,##0.0">
                  <c:v>9778.1754668367394</c:v>
                </c:pt>
                <c:pt idx="22528" formatCode="#,##0.0">
                  <c:v>9175.3382875765692</c:v>
                </c:pt>
                <c:pt idx="22529" formatCode="#,##0.0">
                  <c:v>9231.5704347463397</c:v>
                </c:pt>
                <c:pt idx="22530" formatCode="#,##0.0">
                  <c:v>9531.8361359022601</c:v>
                </c:pt>
                <c:pt idx="22531" formatCode="#,##0.0">
                  <c:v>10274.045430521101</c:v>
                </c:pt>
                <c:pt idx="22532" formatCode="#,##0.0">
                  <c:v>12139.535512238201</c:v>
                </c:pt>
                <c:pt idx="22533" formatCode="#,##0.0">
                  <c:v>16015.113734381001</c:v>
                </c:pt>
                <c:pt idx="22534" formatCode="#,##0.0">
                  <c:v>9008.2235233342999</c:v>
                </c:pt>
                <c:pt idx="22535" formatCode="#,##0.0">
                  <c:v>12653.990935727001</c:v>
                </c:pt>
                <c:pt idx="22536" formatCode="#,##0.0">
                  <c:v>10938.8205819656</c:v>
                </c:pt>
                <c:pt idx="22537" formatCode="#,##0.0">
                  <c:v>11914.741519564001</c:v>
                </c:pt>
                <c:pt idx="22538" formatCode="#,##0.0">
                  <c:v>14578.568070707601</c:v>
                </c:pt>
                <c:pt idx="22539" formatCode="#,##0.0">
                  <c:v>9759.9920724487802</c:v>
                </c:pt>
                <c:pt idx="22540" formatCode="#,##0.0">
                  <c:v>10727.2908701508</c:v>
                </c:pt>
                <c:pt idx="22541" formatCode="#,##0.0">
                  <c:v>11168.0268692264</c:v>
                </c:pt>
                <c:pt idx="22542" formatCode="#,##0.0">
                  <c:v>14596.027606104901</c:v>
                </c:pt>
                <c:pt idx="22543" formatCode="#,##0.0">
                  <c:v>16432.108939048401</c:v>
                </c:pt>
                <c:pt idx="22544" formatCode="#,##0.0">
                  <c:v>14244.2231794581</c:v>
                </c:pt>
                <c:pt idx="22545" formatCode="#,##0.0">
                  <c:v>10015.6343262378</c:v>
                </c:pt>
                <c:pt idx="22546" formatCode="#,##0.0">
                  <c:v>9063.4029976319998</c:v>
                </c:pt>
                <c:pt idx="22547" formatCode="#,##0.0">
                  <c:v>9250.0131268747009</c:v>
                </c:pt>
                <c:pt idx="22548" formatCode="#,##0.0">
                  <c:v>9854.5160757564408</c:v>
                </c:pt>
                <c:pt idx="22549" formatCode="#,##0.0">
                  <c:v>19596.136136099001</c:v>
                </c:pt>
                <c:pt idx="22550" formatCode="#,##0.0">
                  <c:v>13605.255398388501</c:v>
                </c:pt>
                <c:pt idx="22551" formatCode="#,##0.0">
                  <c:v>10641.9644704194</c:v>
                </c:pt>
                <c:pt idx="22552" formatCode="#,##0.0">
                  <c:v>8835.8123261591099</c:v>
                </c:pt>
                <c:pt idx="22553" formatCode="#,##0.0">
                  <c:v>10177.1115817092</c:v>
                </c:pt>
                <c:pt idx="22554" formatCode="#,##0.0">
                  <c:v>10270.6680465769</c:v>
                </c:pt>
                <c:pt idx="22555" formatCode="#,##0.0">
                  <c:v>10685.954696299799</c:v>
                </c:pt>
                <c:pt idx="22556" formatCode="#,##0.0">
                  <c:v>9002.2471400084796</c:v>
                </c:pt>
                <c:pt idx="22557" formatCode="#,##0.0">
                  <c:v>11904.0669087884</c:v>
                </c:pt>
                <c:pt idx="22558" formatCode="#,##0.0">
                  <c:v>11557.215974016901</c:v>
                </c:pt>
                <c:pt idx="22559" formatCode="#,##0.0">
                  <c:v>10444.8502903061</c:v>
                </c:pt>
                <c:pt idx="22560" formatCode="#,##0.0">
                  <c:v>8898.9139598885595</c:v>
                </c:pt>
                <c:pt idx="22561" formatCode="#,##0.0">
                  <c:v>9896.3829750062996</c:v>
                </c:pt>
                <c:pt idx="22562" formatCode="#,##0.0">
                  <c:v>12708.3047324336</c:v>
                </c:pt>
                <c:pt idx="22563" formatCode="#,##0.0">
                  <c:v>13672.4531768665</c:v>
                </c:pt>
                <c:pt idx="22564" formatCode="#,##0.0">
                  <c:v>13180.810937366599</c:v>
                </c:pt>
                <c:pt idx="22565" formatCode="#,##0.0">
                  <c:v>9550.4141478568799</c:v>
                </c:pt>
                <c:pt idx="22566" formatCode="#,##0.0">
                  <c:v>13846.9799832235</c:v>
                </c:pt>
                <c:pt idx="22567" formatCode="#,##0.0">
                  <c:v>9143.9945970341396</c:v>
                </c:pt>
                <c:pt idx="22568" formatCode="#,##0.0">
                  <c:v>11811.007722587499</c:v>
                </c:pt>
                <c:pt idx="22569" formatCode="#,##0.0">
                  <c:v>25331.2758588654</c:v>
                </c:pt>
                <c:pt idx="22570" formatCode="#,##0.0">
                  <c:v>10789.019007467699</c:v>
                </c:pt>
                <c:pt idx="22571" formatCode="#,##0.0">
                  <c:v>12052.0423038054</c:v>
                </c:pt>
                <c:pt idx="22572" formatCode="#,##0.0">
                  <c:v>10055.1586525533</c:v>
                </c:pt>
                <c:pt idx="22573" formatCode="#,##0.0">
                  <c:v>12275.049902858</c:v>
                </c:pt>
                <c:pt idx="22574" formatCode="#,##0.0">
                  <c:v>9202.3409907860205</c:v>
                </c:pt>
                <c:pt idx="22575" formatCode="#,##0.0">
                  <c:v>10325.8976999718</c:v>
                </c:pt>
                <c:pt idx="22576" formatCode="#,##0.0">
                  <c:v>10480.886041563999</c:v>
                </c:pt>
                <c:pt idx="22577" formatCode="#,##0.0">
                  <c:v>10399.4625710403</c:v>
                </c:pt>
                <c:pt idx="22578" formatCode="#,##0.0">
                  <c:v>9309.3917512160806</c:v>
                </c:pt>
                <c:pt idx="22579" formatCode="#,##0.0">
                  <c:v>11024.0622960979</c:v>
                </c:pt>
                <c:pt idx="22580" formatCode="#,##0.0">
                  <c:v>8994.2418459855799</c:v>
                </c:pt>
                <c:pt idx="22581" formatCode="#,##0.0">
                  <c:v>13524.753252725701</c:v>
                </c:pt>
                <c:pt idx="22582" formatCode="#,##0.0">
                  <c:v>9238.42358042263</c:v>
                </c:pt>
                <c:pt idx="22583" formatCode="#,##0.0">
                  <c:v>10458.927055542999</c:v>
                </c:pt>
                <c:pt idx="22584" formatCode="#,##0.0">
                  <c:v>11106.2901702331</c:v>
                </c:pt>
                <c:pt idx="22585" formatCode="#,##0.0">
                  <c:v>10772.7835290122</c:v>
                </c:pt>
                <c:pt idx="22586" formatCode="#,##0.0">
                  <c:v>10267.623989203599</c:v>
                </c:pt>
                <c:pt idx="22587" formatCode="#,##0.0">
                  <c:v>11284.1399951861</c:v>
                </c:pt>
                <c:pt idx="22588" formatCode="#,##0.0">
                  <c:v>10810.1212308338</c:v>
                </c:pt>
                <c:pt idx="22589" formatCode="#,##0.0">
                  <c:v>9630.0128436067807</c:v>
                </c:pt>
                <c:pt idx="22590" formatCode="#,##0.0">
                  <c:v>9536.1667287377804</c:v>
                </c:pt>
                <c:pt idx="22591" formatCode="#,##0.0">
                  <c:v>10496.132448496201</c:v>
                </c:pt>
                <c:pt idx="22592" formatCode="#,##0.0">
                  <c:v>10378.3984218121</c:v>
                </c:pt>
                <c:pt idx="22593" formatCode="#,##0.0">
                  <c:v>12302.5011905965</c:v>
                </c:pt>
                <c:pt idx="22594" formatCode="#,##0.0">
                  <c:v>9549.2300793334707</c:v>
                </c:pt>
                <c:pt idx="22595" formatCode="#,##0.0">
                  <c:v>8937.0427222300295</c:v>
                </c:pt>
                <c:pt idx="22596" formatCode="#,##0.0">
                  <c:v>11844.619757566101</c:v>
                </c:pt>
                <c:pt idx="22597" formatCode="#,##0.0">
                  <c:v>9286.9696898607199</c:v>
                </c:pt>
                <c:pt idx="22598" formatCode="#,##0.0">
                  <c:v>8848.0675651287293</c:v>
                </c:pt>
                <c:pt idx="22599" formatCode="#,##0.0">
                  <c:v>15358.7206652021</c:v>
                </c:pt>
                <c:pt idx="22600" formatCode="#,##0.0">
                  <c:v>14960.4199802165</c:v>
                </c:pt>
                <c:pt idx="22601" formatCode="#,##0.0">
                  <c:v>19566.546202096801</c:v>
                </c:pt>
                <c:pt idx="22602" formatCode="#,##0.0">
                  <c:v>10366.8246103604</c:v>
                </c:pt>
                <c:pt idx="22603" formatCode="#,##0.0">
                  <c:v>8856.4674694227597</c:v>
                </c:pt>
                <c:pt idx="22604" formatCode="#,##0.0">
                  <c:v>11425.2112775561</c:v>
                </c:pt>
                <c:pt idx="22605" formatCode="#,##0.0">
                  <c:v>16495.0068289585</c:v>
                </c:pt>
                <c:pt idx="22606" formatCode="#,##0.0">
                  <c:v>11634.1100542207</c:v>
                </c:pt>
                <c:pt idx="22607" formatCode="#,##0.0">
                  <c:v>11522.5293195297</c:v>
                </c:pt>
                <c:pt idx="22608" formatCode="#,##0.0">
                  <c:v>11847.888329941599</c:v>
                </c:pt>
                <c:pt idx="22609" formatCode="#,##0.0">
                  <c:v>11287.8498775403</c:v>
                </c:pt>
                <c:pt idx="22610" formatCode="#,##0.0">
                  <c:v>8938.2436603613296</c:v>
                </c:pt>
                <c:pt idx="22611" formatCode="#,##0.0">
                  <c:v>9641.70524219039</c:v>
                </c:pt>
                <c:pt idx="22612" formatCode="#,##0.0">
                  <c:v>9569.3387812021901</c:v>
                </c:pt>
                <c:pt idx="22613" formatCode="#,##0.0">
                  <c:v>9246.2963301987402</c:v>
                </c:pt>
                <c:pt idx="22614" formatCode="#,##0.0">
                  <c:v>9191.5962522965801</c:v>
                </c:pt>
                <c:pt idx="22615" formatCode="#,##0.0">
                  <c:v>11988.0522133628</c:v>
                </c:pt>
                <c:pt idx="22616" formatCode="#,##0.0">
                  <c:v>11774.8255539783</c:v>
                </c:pt>
                <c:pt idx="22617" formatCode="#,##0.0">
                  <c:v>9024.3696418314703</c:v>
                </c:pt>
                <c:pt idx="22618" formatCode="#,##0.0">
                  <c:v>10050.9585026563</c:v>
                </c:pt>
                <c:pt idx="22619" formatCode="#,##0.0">
                  <c:v>9697.3587031956795</c:v>
                </c:pt>
                <c:pt idx="22620" formatCode="#,##0.0">
                  <c:v>10431.8719590734</c:v>
                </c:pt>
                <c:pt idx="22621" formatCode="#,##0.0">
                  <c:v>19825.366704773998</c:v>
                </c:pt>
                <c:pt idx="22622" formatCode="#,##0.0">
                  <c:v>11854.9992817206</c:v>
                </c:pt>
                <c:pt idx="22623" formatCode="#,##0.0">
                  <c:v>10188.902408092001</c:v>
                </c:pt>
                <c:pt idx="22624" formatCode="#,##0.0">
                  <c:v>12919.850973672999</c:v>
                </c:pt>
                <c:pt idx="22625" formatCode="#,##0.0">
                  <c:v>9482.3777533515404</c:v>
                </c:pt>
                <c:pt idx="22626" formatCode="#,##0.0">
                  <c:v>10731.5363936707</c:v>
                </c:pt>
                <c:pt idx="22627" formatCode="#,##0.0">
                  <c:v>9844.98288040837</c:v>
                </c:pt>
                <c:pt idx="22628" formatCode="#,##0.0">
                  <c:v>8914.6746664779803</c:v>
                </c:pt>
                <c:pt idx="22629" formatCode="#,##0.0">
                  <c:v>17793.016631034399</c:v>
                </c:pt>
                <c:pt idx="22630" formatCode="#,##0.0">
                  <c:v>12175.610166004901</c:v>
                </c:pt>
                <c:pt idx="22631" formatCode="#,##0.0">
                  <c:v>22533.226375637099</c:v>
                </c:pt>
                <c:pt idx="22632" formatCode="#,##0.0">
                  <c:v>14367.7517189765</c:v>
                </c:pt>
                <c:pt idx="22633" formatCode="#,##0.0">
                  <c:v>17141.539856198098</c:v>
                </c:pt>
                <c:pt idx="22634" formatCode="#,##0.0">
                  <c:v>12725.695315844399</c:v>
                </c:pt>
                <c:pt idx="22635" formatCode="#,##0.0">
                  <c:v>16101.7045216633</c:v>
                </c:pt>
                <c:pt idx="22636" formatCode="#,##0.0">
                  <c:v>10532.375001517001</c:v>
                </c:pt>
                <c:pt idx="22637" formatCode="#,##0.0">
                  <c:v>10606.9655858604</c:v>
                </c:pt>
                <c:pt idx="22638" formatCode="#,##0.0">
                  <c:v>9843.2374423310994</c:v>
                </c:pt>
                <c:pt idx="22639" formatCode="#,##0.0">
                  <c:v>10603.304057158701</c:v>
                </c:pt>
                <c:pt idx="22640" formatCode="#,##0.0">
                  <c:v>14677.9692206745</c:v>
                </c:pt>
                <c:pt idx="22641" formatCode="#,##0.0">
                  <c:v>9879.0074863547197</c:v>
                </c:pt>
                <c:pt idx="22642" formatCode="#,##0.0">
                  <c:v>11791.771570344499</c:v>
                </c:pt>
                <c:pt idx="22643" formatCode="#,##0.0">
                  <c:v>13799.8788614245</c:v>
                </c:pt>
                <c:pt idx="22644" formatCode="#,##0.0">
                  <c:v>14538.014431604999</c:v>
                </c:pt>
                <c:pt idx="22645" formatCode="#,##0.0">
                  <c:v>13051.20356686</c:v>
                </c:pt>
                <c:pt idx="22646" formatCode="#,##0.0">
                  <c:v>14610.307743137701</c:v>
                </c:pt>
                <c:pt idx="22647" formatCode="#,##0.0">
                  <c:v>13991.087728897601</c:v>
                </c:pt>
                <c:pt idx="22648" formatCode="#,##0.0">
                  <c:v>10455.480181039</c:v>
                </c:pt>
                <c:pt idx="22649" formatCode="#,##0.0">
                  <c:v>11385.448269120299</c:v>
                </c:pt>
                <c:pt idx="22650" formatCode="#,##0.0">
                  <c:v>10657.624700837399</c:v>
                </c:pt>
                <c:pt idx="22651" formatCode="#,##0.0">
                  <c:v>11742.129235414601</c:v>
                </c:pt>
                <c:pt idx="22652" formatCode="#,##0.0">
                  <c:v>9359.6973708045407</c:v>
                </c:pt>
                <c:pt idx="22653" formatCode="#,##0.0">
                  <c:v>15347.112004446801</c:v>
                </c:pt>
                <c:pt idx="22654" formatCode="#,##0.0">
                  <c:v>11191.9118881637</c:v>
                </c:pt>
                <c:pt idx="22655" formatCode="#,##0.0">
                  <c:v>10584.3739069807</c:v>
                </c:pt>
                <c:pt idx="22656" formatCode="#,##0.0">
                  <c:v>17416.519889782499</c:v>
                </c:pt>
                <c:pt idx="22657" formatCode="#,##0.0">
                  <c:v>9877.0332838219692</c:v>
                </c:pt>
                <c:pt idx="22658" formatCode="#,##0.0">
                  <c:v>9738.0818902562496</c:v>
                </c:pt>
                <c:pt idx="22659" formatCode="#,##0.0">
                  <c:v>9026.2767247465999</c:v>
                </c:pt>
                <c:pt idx="22660" formatCode="#,##0.0">
                  <c:v>10176.612668154199</c:v>
                </c:pt>
                <c:pt idx="22661" formatCode="#,##0.0">
                  <c:v>12614.123965495501</c:v>
                </c:pt>
                <c:pt idx="22662" formatCode="#,##0.0">
                  <c:v>18936.3703849792</c:v>
                </c:pt>
                <c:pt idx="22663" formatCode="#,##0.0">
                  <c:v>12173.2781832816</c:v>
                </c:pt>
                <c:pt idx="22664" formatCode="#,##0.0">
                  <c:v>10546.7670104836</c:v>
                </c:pt>
                <c:pt idx="22665" formatCode="#,##0.0">
                  <c:v>10429.236849008101</c:v>
                </c:pt>
                <c:pt idx="22666" formatCode="#,##0.0">
                  <c:v>9428.5027052664791</c:v>
                </c:pt>
                <c:pt idx="22667" formatCode="#,##0.0">
                  <c:v>11187.95500527</c:v>
                </c:pt>
                <c:pt idx="22668" formatCode="#,##0.0">
                  <c:v>11804.9970362108</c:v>
                </c:pt>
                <c:pt idx="22669" formatCode="#,##0.0">
                  <c:v>18893.0990814857</c:v>
                </c:pt>
                <c:pt idx="22670" formatCode="#,##0.0">
                  <c:v>10900.5055536125</c:v>
                </c:pt>
                <c:pt idx="22671" formatCode="#,##0.0">
                  <c:v>12720.142940436301</c:v>
                </c:pt>
                <c:pt idx="22672" formatCode="#,##0.0">
                  <c:v>9316.0228268741503</c:v>
                </c:pt>
                <c:pt idx="22673" formatCode="#,##0.0">
                  <c:v>9176.1533077511194</c:v>
                </c:pt>
                <c:pt idx="22674" formatCode="#,##0.0">
                  <c:v>9301.4294473702394</c:v>
                </c:pt>
                <c:pt idx="22675" formatCode="#,##0.0">
                  <c:v>14500.1875187392</c:v>
                </c:pt>
                <c:pt idx="22676" formatCode="#,##0.0">
                  <c:v>10946.2016021197</c:v>
                </c:pt>
                <c:pt idx="22677" formatCode="#,##0.0">
                  <c:v>11718.350573874301</c:v>
                </c:pt>
                <c:pt idx="22678" formatCode="#,##0.0">
                  <c:v>12152.246400460101</c:v>
                </c:pt>
                <c:pt idx="22679" formatCode="#,##0.0">
                  <c:v>12367.208632089299</c:v>
                </c:pt>
                <c:pt idx="22680" formatCode="#,##0.0">
                  <c:v>11318.532995584001</c:v>
                </c:pt>
                <c:pt idx="22681" formatCode="#,##0.0">
                  <c:v>12103.701296917199</c:v>
                </c:pt>
                <c:pt idx="22682" formatCode="#,##0.0">
                  <c:v>14242.3433365896</c:v>
                </c:pt>
                <c:pt idx="22683" formatCode="#,##0.0">
                  <c:v>9586.0236876133804</c:v>
                </c:pt>
                <c:pt idx="22684" formatCode="#,##0.0">
                  <c:v>9964.2124710421303</c:v>
                </c:pt>
                <c:pt idx="22685" formatCode="#,##0.0">
                  <c:v>19072.268993651702</c:v>
                </c:pt>
                <c:pt idx="22686" formatCode="#,##0.0">
                  <c:v>10481.1430742418</c:v>
                </c:pt>
                <c:pt idx="22687" formatCode="#,##0.0">
                  <c:v>11464.1428869959</c:v>
                </c:pt>
                <c:pt idx="22688" formatCode="#,##0.0">
                  <c:v>9107.1411819810801</c:v>
                </c:pt>
                <c:pt idx="22689" formatCode="#,##0.0">
                  <c:v>10660.245803842001</c:v>
                </c:pt>
                <c:pt idx="22690" formatCode="#,##0.0">
                  <c:v>10790.7130945711</c:v>
                </c:pt>
                <c:pt idx="22691" formatCode="#,##0.0">
                  <c:v>18620.082435218599</c:v>
                </c:pt>
                <c:pt idx="22692" formatCode="#,##0.0">
                  <c:v>13293.8961915931</c:v>
                </c:pt>
                <c:pt idx="22693" formatCode="#,##0.0">
                  <c:v>12587.513782248499</c:v>
                </c:pt>
                <c:pt idx="22694" formatCode="#,##0.0">
                  <c:v>10448.925072922701</c:v>
                </c:pt>
                <c:pt idx="22695" formatCode="#,##0.0">
                  <c:v>11414.048085778601</c:v>
                </c:pt>
                <c:pt idx="22696" formatCode="#,##0.0">
                  <c:v>14901.9518015503</c:v>
                </c:pt>
                <c:pt idx="22697" formatCode="#,##0.0">
                  <c:v>11360.1706064587</c:v>
                </c:pt>
                <c:pt idx="22698" formatCode="#,##0.0">
                  <c:v>9799.2628946356708</c:v>
                </c:pt>
                <c:pt idx="22699" formatCode="#,##0.0">
                  <c:v>14849.0972577221</c:v>
                </c:pt>
                <c:pt idx="22700" formatCode="#,##0.0">
                  <c:v>12083.2257522747</c:v>
                </c:pt>
                <c:pt idx="22701" formatCode="#,##0.0">
                  <c:v>9664.3423502672995</c:v>
                </c:pt>
                <c:pt idx="22702" formatCode="#,##0.0">
                  <c:v>12627.0140812474</c:v>
                </c:pt>
                <c:pt idx="22703" formatCode="#,##0.0">
                  <c:v>9395.8715826150692</c:v>
                </c:pt>
                <c:pt idx="22704" formatCode="#,##0.0">
                  <c:v>9023.7339161333603</c:v>
                </c:pt>
                <c:pt idx="22705" formatCode="#,##0.0">
                  <c:v>8983.3928409209602</c:v>
                </c:pt>
                <c:pt idx="22706" formatCode="#,##0.0">
                  <c:v>9819.22784232306</c:v>
                </c:pt>
                <c:pt idx="22707" formatCode="#,##0.0">
                  <c:v>13480.2364293111</c:v>
                </c:pt>
                <c:pt idx="22708" formatCode="#,##0.0">
                  <c:v>14707.066875299101</c:v>
                </c:pt>
                <c:pt idx="22709" formatCode="#,##0.0">
                  <c:v>13555.8302375283</c:v>
                </c:pt>
                <c:pt idx="22710" formatCode="#,##0.0">
                  <c:v>9645.5216611366304</c:v>
                </c:pt>
                <c:pt idx="22711" formatCode="#,##0.0">
                  <c:v>16848.0830675621</c:v>
                </c:pt>
                <c:pt idx="22712" formatCode="#,##0.0">
                  <c:v>10479.0590223443</c:v>
                </c:pt>
                <c:pt idx="22713" formatCode="#,##0.0">
                  <c:v>8916.2772800084003</c:v>
                </c:pt>
                <c:pt idx="22714" formatCode="#,##0.0">
                  <c:v>9725.4940041358896</c:v>
                </c:pt>
                <c:pt idx="22715" formatCode="#,##0.0">
                  <c:v>19399.940248306601</c:v>
                </c:pt>
                <c:pt idx="22716" formatCode="#,##0.0">
                  <c:v>10466.748921318</c:v>
                </c:pt>
                <c:pt idx="22717" formatCode="#,##0.0">
                  <c:v>10803.2112062985</c:v>
                </c:pt>
                <c:pt idx="22718" formatCode="#,##0.0">
                  <c:v>12230.9413159737</c:v>
                </c:pt>
                <c:pt idx="22719" formatCode="#,##0.0">
                  <c:v>9013.6863893908994</c:v>
                </c:pt>
                <c:pt idx="22720" formatCode="#,##0.0">
                  <c:v>12456.277286598301</c:v>
                </c:pt>
                <c:pt idx="22721" formatCode="#,##0.0">
                  <c:v>17558.3363786507</c:v>
                </c:pt>
                <c:pt idx="22722" formatCode="#,##0.0">
                  <c:v>8904.0966013593898</c:v>
                </c:pt>
                <c:pt idx="22723" formatCode="#,##0.0">
                  <c:v>9357.8758453074606</c:v>
                </c:pt>
                <c:pt idx="22724" formatCode="#,##0.0">
                  <c:v>9135.3865006337601</c:v>
                </c:pt>
                <c:pt idx="22725" formatCode="#,##0.0">
                  <c:v>14204.505498881201</c:v>
                </c:pt>
                <c:pt idx="22726" formatCode="#,##0.0">
                  <c:v>13824.220872555101</c:v>
                </c:pt>
                <c:pt idx="22727" formatCode="#,##0.0">
                  <c:v>17814.8905360934</c:v>
                </c:pt>
                <c:pt idx="22728" formatCode="#,##0.0">
                  <c:v>19174.6638633855</c:v>
                </c:pt>
                <c:pt idx="22729" formatCode="#,##0.0">
                  <c:v>9167.3985217378995</c:v>
                </c:pt>
                <c:pt idx="22730" formatCode="#,##0.0">
                  <c:v>13020.6056024892</c:v>
                </c:pt>
                <c:pt idx="22731" formatCode="#,##0.0">
                  <c:v>10281.9130409216</c:v>
                </c:pt>
                <c:pt idx="22732" formatCode="#,##0.0">
                  <c:v>11297.906402652499</c:v>
                </c:pt>
                <c:pt idx="22733" formatCode="#,##0.0">
                  <c:v>10462.195762948601</c:v>
                </c:pt>
                <c:pt idx="22734" formatCode="#,##0.0">
                  <c:v>9174.30654164302</c:v>
                </c:pt>
                <c:pt idx="22735" formatCode="#,##0.0">
                  <c:v>9264.3735030992902</c:v>
                </c:pt>
                <c:pt idx="22736" formatCode="#,##0.0">
                  <c:v>9462.9568465167195</c:v>
                </c:pt>
                <c:pt idx="22737" formatCode="#,##0.0">
                  <c:v>9766.2966313474499</c:v>
                </c:pt>
                <c:pt idx="22738" formatCode="#,##0.0">
                  <c:v>9604.3938925497296</c:v>
                </c:pt>
                <c:pt idx="22739" formatCode="#,##0.0">
                  <c:v>9264.1378566589992</c:v>
                </c:pt>
                <c:pt idx="22740" formatCode="#,##0.0">
                  <c:v>14937.615505977399</c:v>
                </c:pt>
                <c:pt idx="22741" formatCode="#,##0.0">
                  <c:v>10121.289397975899</c:v>
                </c:pt>
                <c:pt idx="22742" formatCode="#,##0.0">
                  <c:v>9398.0166437911193</c:v>
                </c:pt>
                <c:pt idx="22743" formatCode="#,##0.0">
                  <c:v>9900.8604655129893</c:v>
                </c:pt>
                <c:pt idx="22744" formatCode="#,##0.0">
                  <c:v>9305.5183468074501</c:v>
                </c:pt>
                <c:pt idx="22745" formatCode="#,##0.0">
                  <c:v>12071.969501314499</c:v>
                </c:pt>
                <c:pt idx="22746" formatCode="#,##0.0">
                  <c:v>15130.057384748699</c:v>
                </c:pt>
                <c:pt idx="22747" formatCode="#,##0.0">
                  <c:v>12442.878310752199</c:v>
                </c:pt>
                <c:pt idx="22748" formatCode="#,##0.0">
                  <c:v>10225.557262559099</c:v>
                </c:pt>
                <c:pt idx="22749" formatCode="#,##0.0">
                  <c:v>8800.2249463571607</c:v>
                </c:pt>
                <c:pt idx="22750" formatCode="#,##0.0">
                  <c:v>13072.0418040852</c:v>
                </c:pt>
                <c:pt idx="22751" formatCode="#,##0.0">
                  <c:v>12809.0852032067</c:v>
                </c:pt>
                <c:pt idx="22752" formatCode="#,##0.0">
                  <c:v>9147.8594421955604</c:v>
                </c:pt>
                <c:pt idx="22753" formatCode="#,##0.0">
                  <c:v>10908.626391002201</c:v>
                </c:pt>
                <c:pt idx="22754" formatCode="#,##0.0">
                  <c:v>12360.598969866</c:v>
                </c:pt>
                <c:pt idx="22755" formatCode="#,##0.0">
                  <c:v>9650.7276441042995</c:v>
                </c:pt>
                <c:pt idx="22756" formatCode="#,##0.0">
                  <c:v>9035.9415971690105</c:v>
                </c:pt>
                <c:pt idx="22757" formatCode="#,##0.0">
                  <c:v>9616.4976612081591</c:v>
                </c:pt>
                <c:pt idx="22758" formatCode="#,##0.0">
                  <c:v>9936.3100313952109</c:v>
                </c:pt>
                <c:pt idx="22759" formatCode="#,##0.0">
                  <c:v>10811.7447051164</c:v>
                </c:pt>
                <c:pt idx="22760" formatCode="#,##0.0">
                  <c:v>10494.5652707637</c:v>
                </c:pt>
                <c:pt idx="22761" formatCode="#,##0.0">
                  <c:v>20177.2774923242</c:v>
                </c:pt>
                <c:pt idx="22762" formatCode="#,##0.0">
                  <c:v>10232.891266230199</c:v>
                </c:pt>
                <c:pt idx="22763" formatCode="#,##0.0">
                  <c:v>12759.522890964599</c:v>
                </c:pt>
                <c:pt idx="22764" formatCode="#,##0.0">
                  <c:v>11927.6657367807</c:v>
                </c:pt>
                <c:pt idx="22765" formatCode="#,##0.0">
                  <c:v>11374.338445338</c:v>
                </c:pt>
                <c:pt idx="22766" formatCode="#,##0.0">
                  <c:v>14782.4975927952</c:v>
                </c:pt>
                <c:pt idx="22767" formatCode="#,##0.0">
                  <c:v>15160.1934592497</c:v>
                </c:pt>
                <c:pt idx="22768" formatCode="#,##0.0">
                  <c:v>10091.4914094002</c:v>
                </c:pt>
                <c:pt idx="22769" formatCode="#,##0.0">
                  <c:v>10731.150554821101</c:v>
                </c:pt>
                <c:pt idx="22770" formatCode="#,##0.0">
                  <c:v>9556.3787801125</c:v>
                </c:pt>
                <c:pt idx="22771" formatCode="#,##0.0">
                  <c:v>8851.3178427940602</c:v>
                </c:pt>
                <c:pt idx="22772" formatCode="#,##0.0">
                  <c:v>12358.03269486</c:v>
                </c:pt>
                <c:pt idx="22773" formatCode="#,##0.0">
                  <c:v>10071.6749131822</c:v>
                </c:pt>
                <c:pt idx="22774" formatCode="#,##0.0">
                  <c:v>16939.794413253599</c:v>
                </c:pt>
                <c:pt idx="22775" formatCode="#,##0.0">
                  <c:v>9147.4860082136693</c:v>
                </c:pt>
                <c:pt idx="22776" formatCode="#,##0.0">
                  <c:v>12831.247605778701</c:v>
                </c:pt>
                <c:pt idx="22777" formatCode="#,##0.0">
                  <c:v>9144.1563156875309</c:v>
                </c:pt>
                <c:pt idx="22778" formatCode="#,##0.0">
                  <c:v>12850.4005958546</c:v>
                </c:pt>
                <c:pt idx="22779" formatCode="#,##0.0">
                  <c:v>9081.9057832572707</c:v>
                </c:pt>
                <c:pt idx="22780" formatCode="#,##0.0">
                  <c:v>10880.1696327101</c:v>
                </c:pt>
                <c:pt idx="22781" formatCode="#,##0.0">
                  <c:v>9211.6093011198791</c:v>
                </c:pt>
                <c:pt idx="22782" formatCode="#,##0.0">
                  <c:v>8929.0200876547406</c:v>
                </c:pt>
                <c:pt idx="22783" formatCode="#,##0.0">
                  <c:v>9644.5810153429702</c:v>
                </c:pt>
                <c:pt idx="22784" formatCode="#,##0.0">
                  <c:v>11579.4588656295</c:v>
                </c:pt>
                <c:pt idx="22785" formatCode="#,##0.0">
                  <c:v>9082.4370012806194</c:v>
                </c:pt>
                <c:pt idx="22786" formatCode="#,##0.0">
                  <c:v>11458.907929847001</c:v>
                </c:pt>
                <c:pt idx="22787" formatCode="#,##0.0">
                  <c:v>9116.6970252024093</c:v>
                </c:pt>
                <c:pt idx="22788" formatCode="#,##0.0">
                  <c:v>11588.269280408</c:v>
                </c:pt>
                <c:pt idx="22789" formatCode="#,##0.0">
                  <c:v>10509.5507501378</c:v>
                </c:pt>
                <c:pt idx="22790" formatCode="#,##0.0">
                  <c:v>11959.5101648277</c:v>
                </c:pt>
                <c:pt idx="22791" formatCode="#,##0.0">
                  <c:v>9801.3438900649708</c:v>
                </c:pt>
                <c:pt idx="22792" formatCode="#,##0.0">
                  <c:v>10834.2169627809</c:v>
                </c:pt>
                <c:pt idx="22793" formatCode="#,##0.0">
                  <c:v>9400.9296392433407</c:v>
                </c:pt>
                <c:pt idx="22794" formatCode="#,##0.0">
                  <c:v>16775.017875857498</c:v>
                </c:pt>
                <c:pt idx="22795" formatCode="#,##0.0">
                  <c:v>10362.490373640499</c:v>
                </c:pt>
                <c:pt idx="22796" formatCode="#,##0.0">
                  <c:v>12482.393045971899</c:v>
                </c:pt>
                <c:pt idx="22797" formatCode="#,##0.0">
                  <c:v>10184.942887695201</c:v>
                </c:pt>
                <c:pt idx="22798" formatCode="#,##0.0">
                  <c:v>12376.0770367938</c:v>
                </c:pt>
                <c:pt idx="22799" formatCode="#,##0.0">
                  <c:v>21936.402195347699</c:v>
                </c:pt>
                <c:pt idx="22800" formatCode="#,##0.0">
                  <c:v>20363.301302046901</c:v>
                </c:pt>
                <c:pt idx="22801" formatCode="#,##0.0">
                  <c:v>9726.7747198378092</c:v>
                </c:pt>
                <c:pt idx="22802" formatCode="#,##0.0">
                  <c:v>12753.4122268096</c:v>
                </c:pt>
                <c:pt idx="22803" formatCode="#,##0.0">
                  <c:v>12405.8165863264</c:v>
                </c:pt>
                <c:pt idx="22804" formatCode="#,##0.0">
                  <c:v>12614.3085766554</c:v>
                </c:pt>
                <c:pt idx="22805" formatCode="#,##0.0">
                  <c:v>9540.06991156201</c:v>
                </c:pt>
                <c:pt idx="22806" formatCode="#,##0.0">
                  <c:v>9474.1776164734001</c:v>
                </c:pt>
                <c:pt idx="22807" formatCode="#,##0.0">
                  <c:v>15159.4705810179</c:v>
                </c:pt>
                <c:pt idx="22808" formatCode="#,##0.0">
                  <c:v>11755.797748700201</c:v>
                </c:pt>
                <c:pt idx="22809" formatCode="#,##0.0">
                  <c:v>18563.0101402295</c:v>
                </c:pt>
                <c:pt idx="22810" formatCode="#,##0.0">
                  <c:v>9520.9985845128704</c:v>
                </c:pt>
                <c:pt idx="22811" formatCode="#,##0.0">
                  <c:v>11535.742391944799</c:v>
                </c:pt>
                <c:pt idx="22812" formatCode="#,##0.0">
                  <c:v>10256.556698419899</c:v>
                </c:pt>
                <c:pt idx="22813" formatCode="#,##0.0">
                  <c:v>12700.469233371399</c:v>
                </c:pt>
                <c:pt idx="22814" formatCode="#,##0.0">
                  <c:v>9276.8841500089693</c:v>
                </c:pt>
                <c:pt idx="22815" formatCode="#,##0.0">
                  <c:v>10293.3275580113</c:v>
                </c:pt>
                <c:pt idx="22816" formatCode="#,##0.0">
                  <c:v>9336.6318132434808</c:v>
                </c:pt>
                <c:pt idx="22817" formatCode="#,##0.0">
                  <c:v>8831.3817202682894</c:v>
                </c:pt>
                <c:pt idx="22818" formatCode="#,##0.0">
                  <c:v>9368.3009735602991</c:v>
                </c:pt>
                <c:pt idx="22819" formatCode="#,##0.0">
                  <c:v>12191.0028402236</c:v>
                </c:pt>
                <c:pt idx="22820" formatCode="#,##0.0">
                  <c:v>9814.2586898921109</c:v>
                </c:pt>
                <c:pt idx="22821" formatCode="#,##0.0">
                  <c:v>12148.150259434</c:v>
                </c:pt>
                <c:pt idx="22822" formatCode="#,##0.0">
                  <c:v>11538.5085451577</c:v>
                </c:pt>
                <c:pt idx="22823" formatCode="#,##0.0">
                  <c:v>16368.0686547969</c:v>
                </c:pt>
                <c:pt idx="22824" formatCode="#,##0.0">
                  <c:v>11477.629180281399</c:v>
                </c:pt>
                <c:pt idx="22825" formatCode="#,##0.0">
                  <c:v>12980.609857339499</c:v>
                </c:pt>
                <c:pt idx="22826" formatCode="#,##0.0">
                  <c:v>8855.5271542013907</c:v>
                </c:pt>
                <c:pt idx="22827" formatCode="#,##0.0">
                  <c:v>10935.6999719083</c:v>
                </c:pt>
                <c:pt idx="22828" formatCode="#,##0.0">
                  <c:v>15370.2354307349</c:v>
                </c:pt>
                <c:pt idx="22829" formatCode="#,##0.0">
                  <c:v>18044.976046456999</c:v>
                </c:pt>
                <c:pt idx="22830" formatCode="#,##0.0">
                  <c:v>12272.6654371965</c:v>
                </c:pt>
                <c:pt idx="22831" formatCode="#,##0.0">
                  <c:v>8858.0883692171592</c:v>
                </c:pt>
                <c:pt idx="22832" formatCode="#,##0.0">
                  <c:v>8803.4595767292903</c:v>
                </c:pt>
                <c:pt idx="22833" formatCode="#,##0.0">
                  <c:v>9541.5355317529593</c:v>
                </c:pt>
                <c:pt idx="22834" formatCode="#,##0.0">
                  <c:v>18606.199753668599</c:v>
                </c:pt>
                <c:pt idx="22835" formatCode="#,##0.0">
                  <c:v>11392.879656610799</c:v>
                </c:pt>
                <c:pt idx="22836" formatCode="#,##0.0">
                  <c:v>9114.3538760408392</c:v>
                </c:pt>
                <c:pt idx="22837" formatCode="#,##0.0">
                  <c:v>8966.4668335004408</c:v>
                </c:pt>
                <c:pt idx="22838" formatCode="#,##0.0">
                  <c:v>16960.749839480999</c:v>
                </c:pt>
                <c:pt idx="22839" formatCode="#,##0.0">
                  <c:v>10983.703887024099</c:v>
                </c:pt>
                <c:pt idx="22840" formatCode="#,##0.0">
                  <c:v>9357.6135618583703</c:v>
                </c:pt>
                <c:pt idx="22841" formatCode="#,##0.0">
                  <c:v>12262.7244726309</c:v>
                </c:pt>
                <c:pt idx="22842" formatCode="#,##0.0">
                  <c:v>10032.0537030344</c:v>
                </c:pt>
                <c:pt idx="22843" formatCode="#,##0.0">
                  <c:v>9396.6172855739896</c:v>
                </c:pt>
                <c:pt idx="22844" formatCode="#,##0.0">
                  <c:v>9041.5581787259907</c:v>
                </c:pt>
                <c:pt idx="22845" formatCode="#,##0.0">
                  <c:v>11229.861018433799</c:v>
                </c:pt>
                <c:pt idx="22846" formatCode="#,##0.0">
                  <c:v>8931.3410466428704</c:v>
                </c:pt>
                <c:pt idx="22847" formatCode="#,##0.0">
                  <c:v>12447.008223409999</c:v>
                </c:pt>
                <c:pt idx="22848" formatCode="#,##0.0">
                  <c:v>11896.0783010956</c:v>
                </c:pt>
                <c:pt idx="22849" formatCode="#,##0.0">
                  <c:v>8973.01054557303</c:v>
                </c:pt>
                <c:pt idx="22850" formatCode="#,##0.0">
                  <c:v>10278.103022412701</c:v>
                </c:pt>
                <c:pt idx="22851" formatCode="#,##0.0">
                  <c:v>9682.0316042697505</c:v>
                </c:pt>
                <c:pt idx="22852" formatCode="#,##0.0">
                  <c:v>20394.487789495801</c:v>
                </c:pt>
                <c:pt idx="22853" formatCode="#,##0.0">
                  <c:v>9352.4596267113393</c:v>
                </c:pt>
                <c:pt idx="22854" formatCode="#,##0.0">
                  <c:v>10034.5411972907</c:v>
                </c:pt>
                <c:pt idx="22855" formatCode="#,##0.0">
                  <c:v>10157.162333762801</c:v>
                </c:pt>
                <c:pt idx="22856" formatCode="#,##0.0">
                  <c:v>9445.3315769264591</c:v>
                </c:pt>
                <c:pt idx="22857" formatCode="#,##0.0">
                  <c:v>9816.5697446817103</c:v>
                </c:pt>
                <c:pt idx="22858" formatCode="#,##0.0">
                  <c:v>11961.2547563841</c:v>
                </c:pt>
                <c:pt idx="22859" formatCode="#,##0.0">
                  <c:v>17653.720716662199</c:v>
                </c:pt>
                <c:pt idx="22860" formatCode="#,##0.0">
                  <c:v>11435.0172803532</c:v>
                </c:pt>
                <c:pt idx="22861" formatCode="#,##0.0">
                  <c:v>10379.664172999999</c:v>
                </c:pt>
                <c:pt idx="22862" formatCode="#,##0.0">
                  <c:v>13675.8782160379</c:v>
                </c:pt>
                <c:pt idx="22863" formatCode="#,##0.0">
                  <c:v>11210.3388680192</c:v>
                </c:pt>
                <c:pt idx="22864" formatCode="#,##0.0">
                  <c:v>11559.6310145856</c:v>
                </c:pt>
                <c:pt idx="22865" formatCode="#,##0.0">
                  <c:v>10857.708660156401</c:v>
                </c:pt>
                <c:pt idx="22866" formatCode="#,##0.0">
                  <c:v>11694.634546127199</c:v>
                </c:pt>
                <c:pt idx="22867" formatCode="#,##0.0">
                  <c:v>13192.5338525888</c:v>
                </c:pt>
                <c:pt idx="22868" formatCode="#,##0.0">
                  <c:v>9015.1015776723307</c:v>
                </c:pt>
                <c:pt idx="22869" formatCode="#,##0.0">
                  <c:v>9295.4946356645905</c:v>
                </c:pt>
                <c:pt idx="22870" formatCode="#,##0.0">
                  <c:v>10093.7363774599</c:v>
                </c:pt>
                <c:pt idx="22871" formatCode="#,##0.0">
                  <c:v>9810.8364404869099</c:v>
                </c:pt>
                <c:pt idx="22872" formatCode="#,##0.0">
                  <c:v>10846.9413811955</c:v>
                </c:pt>
                <c:pt idx="22873" formatCode="#,##0.0">
                  <c:v>8851.5644715213693</c:v>
                </c:pt>
                <c:pt idx="22874" formatCode="#,##0.0">
                  <c:v>14151.1758371613</c:v>
                </c:pt>
                <c:pt idx="22875" formatCode="#,##0.0">
                  <c:v>11971.4692437106</c:v>
                </c:pt>
                <c:pt idx="22876" formatCode="#,##0.0">
                  <c:v>12146.672754475499</c:v>
                </c:pt>
                <c:pt idx="22877" formatCode="#,##0.0">
                  <c:v>9056.9770580967506</c:v>
                </c:pt>
                <c:pt idx="22878" formatCode="#,##0.0">
                  <c:v>13886.678561439299</c:v>
                </c:pt>
                <c:pt idx="22879" formatCode="#,##0.0">
                  <c:v>9896.6733194275293</c:v>
                </c:pt>
                <c:pt idx="22880" formatCode="#,##0.0">
                  <c:v>13283.5375542862</c:v>
                </c:pt>
                <c:pt idx="22881" formatCode="#,##0.0">
                  <c:v>9995.5076206396807</c:v>
                </c:pt>
                <c:pt idx="22882" formatCode="#,##0.0">
                  <c:v>12528.491353801701</c:v>
                </c:pt>
                <c:pt idx="22883" formatCode="#,##0.0">
                  <c:v>15588.6087580237</c:v>
                </c:pt>
                <c:pt idx="22884" formatCode="#,##0.0">
                  <c:v>10264.442268863701</c:v>
                </c:pt>
                <c:pt idx="22885" formatCode="#,##0.0">
                  <c:v>10303.0640792993</c:v>
                </c:pt>
                <c:pt idx="22886" formatCode="#,##0.0">
                  <c:v>8971.1346751427609</c:v>
                </c:pt>
                <c:pt idx="22887" formatCode="#,##0.0">
                  <c:v>16933.984204452201</c:v>
                </c:pt>
                <c:pt idx="22888" formatCode="#,##0.0">
                  <c:v>17495.1431258099</c:v>
                </c:pt>
                <c:pt idx="22889" formatCode="#,##0.0">
                  <c:v>11789.3268058668</c:v>
                </c:pt>
                <c:pt idx="22890" formatCode="#,##0.0">
                  <c:v>9914.0295336178897</c:v>
                </c:pt>
                <c:pt idx="22891" formatCode="#,##0.0">
                  <c:v>10277.8304061337</c:v>
                </c:pt>
                <c:pt idx="22892" formatCode="#,##0.0">
                  <c:v>20387.245187016699</c:v>
                </c:pt>
                <c:pt idx="22893" formatCode="#,##0.0">
                  <c:v>11163.51916276</c:v>
                </c:pt>
                <c:pt idx="22894" formatCode="#,##0.0">
                  <c:v>9044.0216784115401</c:v>
                </c:pt>
                <c:pt idx="22895" formatCode="#,##0.0">
                  <c:v>16356.563620405001</c:v>
                </c:pt>
                <c:pt idx="22896" formatCode="#,##0.0">
                  <c:v>9108.6738079483093</c:v>
                </c:pt>
                <c:pt idx="22897" formatCode="#,##0.0">
                  <c:v>14676.3691413138</c:v>
                </c:pt>
                <c:pt idx="22898" formatCode="#,##0.0">
                  <c:v>14554.472675605601</c:v>
                </c:pt>
                <c:pt idx="22899" formatCode="#,##0.0">
                  <c:v>12358.671142376999</c:v>
                </c:pt>
                <c:pt idx="22900" formatCode="#,##0.0">
                  <c:v>11803.2669092547</c:v>
                </c:pt>
                <c:pt idx="22901" formatCode="#,##0.0">
                  <c:v>11377.579858089901</c:v>
                </c:pt>
                <c:pt idx="22902" formatCode="#,##0.0">
                  <c:v>11978.4739096988</c:v>
                </c:pt>
                <c:pt idx="22903" formatCode="#,##0.0">
                  <c:v>9576.5526525108507</c:v>
                </c:pt>
                <c:pt idx="22904" formatCode="#,##0.0">
                  <c:v>9451.0023915440197</c:v>
                </c:pt>
                <c:pt idx="22905" formatCode="#,##0.0">
                  <c:v>11020.6533259732</c:v>
                </c:pt>
                <c:pt idx="22906" formatCode="#,##0.0">
                  <c:v>11329.8952671835</c:v>
                </c:pt>
                <c:pt idx="22907" formatCode="#,##0.0">
                  <c:v>11084.133499436401</c:v>
                </c:pt>
                <c:pt idx="22908" formatCode="#,##0.0">
                  <c:v>22230.055576135001</c:v>
                </c:pt>
                <c:pt idx="22909" formatCode="#,##0.0">
                  <c:v>12194.0564209029</c:v>
                </c:pt>
                <c:pt idx="22910" formatCode="#,##0.0">
                  <c:v>13434.434343347901</c:v>
                </c:pt>
                <c:pt idx="22911" formatCode="#,##0.0">
                  <c:v>8950.6973471639794</c:v>
                </c:pt>
                <c:pt idx="22912" formatCode="#,##0.0">
                  <c:v>15645.688907854499</c:v>
                </c:pt>
                <c:pt idx="22913" formatCode="#,##0.0">
                  <c:v>21462.9797364714</c:v>
                </c:pt>
                <c:pt idx="22914" formatCode="#,##0.0">
                  <c:v>22211.4578291207</c:v>
                </c:pt>
                <c:pt idx="22915" formatCode="#,##0.0">
                  <c:v>9566.6322069103298</c:v>
                </c:pt>
                <c:pt idx="22916" formatCode="#,##0.0">
                  <c:v>13157.422934234801</c:v>
                </c:pt>
                <c:pt idx="22917" formatCode="#,##0.0">
                  <c:v>8818.1338473158394</c:v>
                </c:pt>
                <c:pt idx="22918" formatCode="#,##0.0">
                  <c:v>12234.7582120559</c:v>
                </c:pt>
                <c:pt idx="22919" formatCode="#,##0.0">
                  <c:v>11972.403168168899</c:v>
                </c:pt>
                <c:pt idx="22920" formatCode="#,##0.0">
                  <c:v>12086.1167174687</c:v>
                </c:pt>
                <c:pt idx="22921" formatCode="#,##0.0">
                  <c:v>13244.052510490401</c:v>
                </c:pt>
                <c:pt idx="22922" formatCode="#,##0.0">
                  <c:v>10537.812413264601</c:v>
                </c:pt>
                <c:pt idx="22923" formatCode="#,##0.0">
                  <c:v>9557.5861353957407</c:v>
                </c:pt>
                <c:pt idx="22924" formatCode="#,##0.0">
                  <c:v>12556.1393648268</c:v>
                </c:pt>
                <c:pt idx="22925" formatCode="#,##0.0">
                  <c:v>11984.241929084899</c:v>
                </c:pt>
                <c:pt idx="22926" formatCode="#,##0.0">
                  <c:v>14311.5241935384</c:v>
                </c:pt>
                <c:pt idx="22927" formatCode="#,##0.0">
                  <c:v>9877.2463605830308</c:v>
                </c:pt>
                <c:pt idx="22928" formatCode="#,##0.0">
                  <c:v>11091.977991822399</c:v>
                </c:pt>
                <c:pt idx="22929" formatCode="#,##0.0">
                  <c:v>10540.4152646846</c:v>
                </c:pt>
                <c:pt idx="22930" formatCode="#,##0.0">
                  <c:v>18772.879406304601</c:v>
                </c:pt>
                <c:pt idx="22931" formatCode="#,##0.0">
                  <c:v>8945.6077453921698</c:v>
                </c:pt>
                <c:pt idx="22932" formatCode="#,##0.0">
                  <c:v>9666.9682163171492</c:v>
                </c:pt>
                <c:pt idx="22933" formatCode="#,##0.0">
                  <c:v>18753.367554907101</c:v>
                </c:pt>
                <c:pt idx="22934" formatCode="#,##0.0">
                  <c:v>12021.2216317527</c:v>
                </c:pt>
                <c:pt idx="22935" formatCode="#,##0.0">
                  <c:v>13002.675175169899</c:v>
                </c:pt>
                <c:pt idx="22936" formatCode="#,##0.0">
                  <c:v>10537.329901377499</c:v>
                </c:pt>
                <c:pt idx="22937" formatCode="#,##0.0">
                  <c:v>10899.6408879147</c:v>
                </c:pt>
                <c:pt idx="22938" formatCode="#,##0.0">
                  <c:v>11825.752513671599</c:v>
                </c:pt>
                <c:pt idx="22939" formatCode="#,##0.0">
                  <c:v>9726.3569737578891</c:v>
                </c:pt>
                <c:pt idx="22940" formatCode="#,##0.0">
                  <c:v>12517.5535516293</c:v>
                </c:pt>
                <c:pt idx="22941" formatCode="#,##0.0">
                  <c:v>10554.152390073599</c:v>
                </c:pt>
                <c:pt idx="22942" formatCode="#,##0.0">
                  <c:v>9243.6922309531892</c:v>
                </c:pt>
                <c:pt idx="22943" formatCode="#,##0.0">
                  <c:v>11037.1738859127</c:v>
                </c:pt>
                <c:pt idx="22944" formatCode="#,##0.0">
                  <c:v>8837.2216948999394</c:v>
                </c:pt>
                <c:pt idx="22945" formatCode="#,##0.0">
                  <c:v>9249.3578734373095</c:v>
                </c:pt>
                <c:pt idx="22946" formatCode="#,##0.0">
                  <c:v>11474.2830907999</c:v>
                </c:pt>
                <c:pt idx="22947" formatCode="#,##0.0">
                  <c:v>9839.5511311287701</c:v>
                </c:pt>
                <c:pt idx="22948" formatCode="#,##0.0">
                  <c:v>13806.2801866429</c:v>
                </c:pt>
                <c:pt idx="22949" formatCode="#,##0.0">
                  <c:v>12341.8536760119</c:v>
                </c:pt>
                <c:pt idx="22950" formatCode="#,##0.0">
                  <c:v>14230.519574853801</c:v>
                </c:pt>
                <c:pt idx="22951" formatCode="#,##0.0">
                  <c:v>10312.5345866061</c:v>
                </c:pt>
                <c:pt idx="22952" formatCode="#,##0.0">
                  <c:v>10130.132071858099</c:v>
                </c:pt>
                <c:pt idx="22953" formatCode="#,##0.0">
                  <c:v>9018.5572443922392</c:v>
                </c:pt>
                <c:pt idx="22954" formatCode="#,##0.0">
                  <c:v>9362.2867998459606</c:v>
                </c:pt>
                <c:pt idx="22955" formatCode="#,##0.0">
                  <c:v>11170.2177975058</c:v>
                </c:pt>
                <c:pt idx="22956" formatCode="#,##0.0">
                  <c:v>10408.955167633399</c:v>
                </c:pt>
                <c:pt idx="22957" formatCode="#,##0.0">
                  <c:v>9922.9423850505991</c:v>
                </c:pt>
                <c:pt idx="22958" formatCode="#,##0.0">
                  <c:v>8930.6794712749306</c:v>
                </c:pt>
                <c:pt idx="22959" formatCode="#,##0.0">
                  <c:v>10351.221062214599</c:v>
                </c:pt>
                <c:pt idx="22960" formatCode="#,##0.0">
                  <c:v>11689.912331343399</c:v>
                </c:pt>
                <c:pt idx="22961" formatCode="#,##0.0">
                  <c:v>12139.975196220301</c:v>
                </c:pt>
                <c:pt idx="22962" formatCode="#,##0.0">
                  <c:v>16548.145403786701</c:v>
                </c:pt>
                <c:pt idx="22963" formatCode="#,##0.0">
                  <c:v>11144.2834480049</c:v>
                </c:pt>
                <c:pt idx="22964" formatCode="#,##0.0">
                  <c:v>20340.7069647231</c:v>
                </c:pt>
                <c:pt idx="22965" formatCode="#,##0.0">
                  <c:v>16688.104964355301</c:v>
                </c:pt>
                <c:pt idx="22966" formatCode="#,##0.0">
                  <c:v>13821.994762314</c:v>
                </c:pt>
                <c:pt idx="22967" formatCode="#,##0.0">
                  <c:v>12721.5490493539</c:v>
                </c:pt>
                <c:pt idx="22968" formatCode="#,##0.0">
                  <c:v>14356.393502114101</c:v>
                </c:pt>
                <c:pt idx="22969" formatCode="#,##0.0">
                  <c:v>11674.786638555801</c:v>
                </c:pt>
                <c:pt idx="22970" formatCode="#,##0.0">
                  <c:v>15614.5002589419</c:v>
                </c:pt>
                <c:pt idx="22971" formatCode="#,##0.0">
                  <c:v>11937.910680322</c:v>
                </c:pt>
                <c:pt idx="22972" formatCode="#,##0.0">
                  <c:v>10017.259121142501</c:v>
                </c:pt>
                <c:pt idx="22973" formatCode="#,##0.0">
                  <c:v>9229.1896025086899</c:v>
                </c:pt>
                <c:pt idx="22974" formatCode="#,##0.0">
                  <c:v>9105.4588973989903</c:v>
                </c:pt>
                <c:pt idx="22975" formatCode="#,##0.0">
                  <c:v>9724.9899294631705</c:v>
                </c:pt>
                <c:pt idx="22976" formatCode="#,##0.0">
                  <c:v>13836.1673237349</c:v>
                </c:pt>
                <c:pt idx="22977" formatCode="#,##0.0">
                  <c:v>12075.4936179872</c:v>
                </c:pt>
                <c:pt idx="22978" formatCode="#,##0.0">
                  <c:v>9200.6802537903804</c:v>
                </c:pt>
                <c:pt idx="22979" formatCode="#,##0.0">
                  <c:v>13025.4035767653</c:v>
                </c:pt>
                <c:pt idx="22980" formatCode="#,##0.0">
                  <c:v>11895.364319636799</c:v>
                </c:pt>
                <c:pt idx="22981" formatCode="#,##0.0">
                  <c:v>9588.4390476736007</c:v>
                </c:pt>
                <c:pt idx="22982" formatCode="#,##0.0">
                  <c:v>9605.6538720333101</c:v>
                </c:pt>
                <c:pt idx="22983" formatCode="#,##0.0">
                  <c:v>12070.417791665899</c:v>
                </c:pt>
                <c:pt idx="22984" formatCode="#,##0.0">
                  <c:v>10519.325543921201</c:v>
                </c:pt>
                <c:pt idx="22985" formatCode="#,##0.0">
                  <c:v>9102.8701914204594</c:v>
                </c:pt>
                <c:pt idx="22986" formatCode="#,##0.0">
                  <c:v>10048.5952279762</c:v>
                </c:pt>
                <c:pt idx="22987" formatCode="#,##0.0">
                  <c:v>14605.479322489</c:v>
                </c:pt>
                <c:pt idx="22988" formatCode="#,##0.0">
                  <c:v>10427.1576968352</c:v>
                </c:pt>
                <c:pt idx="22989" formatCode="#,##0.0">
                  <c:v>12069.458657467199</c:v>
                </c:pt>
                <c:pt idx="22990" formatCode="#,##0.0">
                  <c:v>9183.8155431888299</c:v>
                </c:pt>
                <c:pt idx="22991" formatCode="#,##0.0">
                  <c:v>16989.429444884299</c:v>
                </c:pt>
                <c:pt idx="22992" formatCode="#,##0.0">
                  <c:v>12644.114077455401</c:v>
                </c:pt>
                <c:pt idx="22993" formatCode="#,##0.0">
                  <c:v>11284.389405268599</c:v>
                </c:pt>
                <c:pt idx="22994" formatCode="#,##0.0">
                  <c:v>11371.515092752599</c:v>
                </c:pt>
                <c:pt idx="22995" formatCode="#,##0.0">
                  <c:v>14305.4869722853</c:v>
                </c:pt>
                <c:pt idx="22996" formatCode="#,##0.0">
                  <c:v>16640.464955404299</c:v>
                </c:pt>
                <c:pt idx="22997" formatCode="#,##0.0">
                  <c:v>11554.6726502617</c:v>
                </c:pt>
                <c:pt idx="22998" formatCode="#,##0.0">
                  <c:v>12324.0539202418</c:v>
                </c:pt>
                <c:pt idx="22999" formatCode="#,##0.0">
                  <c:v>10287.2502159333</c:v>
                </c:pt>
                <c:pt idx="23000" formatCode="#,##0.0">
                  <c:v>8895.7723459099197</c:v>
                </c:pt>
                <c:pt idx="23001" formatCode="#,##0.0">
                  <c:v>10138.9074228195</c:v>
                </c:pt>
                <c:pt idx="23002" formatCode="#,##0.0">
                  <c:v>9753.9788036300997</c:v>
                </c:pt>
                <c:pt idx="23003" formatCode="#,##0.0">
                  <c:v>9246.6979587102796</c:v>
                </c:pt>
                <c:pt idx="23004" formatCode="#,##0.0">
                  <c:v>9974.5830181979109</c:v>
                </c:pt>
                <c:pt idx="23005" formatCode="#,##0.0">
                  <c:v>12611.557590615501</c:v>
                </c:pt>
                <c:pt idx="23006" formatCode="#,##0.0">
                  <c:v>9702.7579347363098</c:v>
                </c:pt>
                <c:pt idx="23007" formatCode="#,##0.0">
                  <c:v>12251.8520222222</c:v>
                </c:pt>
                <c:pt idx="23008" formatCode="#,##0.0">
                  <c:v>8895.9664041118194</c:v>
                </c:pt>
                <c:pt idx="23009" formatCode="#,##0.0">
                  <c:v>12369.5609967172</c:v>
                </c:pt>
                <c:pt idx="23010" formatCode="#,##0.0">
                  <c:v>11213.3771855306</c:v>
                </c:pt>
                <c:pt idx="23011" formatCode="#,##0.0">
                  <c:v>12060.9769357559</c:v>
                </c:pt>
                <c:pt idx="23012" formatCode="#,##0.0">
                  <c:v>10529.2961811601</c:v>
                </c:pt>
                <c:pt idx="23013" formatCode="#,##0.0">
                  <c:v>10231.4787466697</c:v>
                </c:pt>
                <c:pt idx="23014" formatCode="#,##0.0">
                  <c:v>9572.0736562046404</c:v>
                </c:pt>
                <c:pt idx="23015" formatCode="#,##0.0">
                  <c:v>11871.945392538901</c:v>
                </c:pt>
                <c:pt idx="23016" formatCode="#,##0.0">
                  <c:v>9468.2443620650793</c:v>
                </c:pt>
                <c:pt idx="23017" formatCode="#,##0.0">
                  <c:v>19260.3819687541</c:v>
                </c:pt>
                <c:pt idx="23018" formatCode="#,##0.0">
                  <c:v>17449.439540267998</c:v>
                </c:pt>
                <c:pt idx="23019" formatCode="#,##0.0">
                  <c:v>10921.310369978501</c:v>
                </c:pt>
                <c:pt idx="23020" formatCode="#,##0.0">
                  <c:v>12887.269641557499</c:v>
                </c:pt>
                <c:pt idx="23021" formatCode="#,##0.0">
                  <c:v>12547.7708935231</c:v>
                </c:pt>
                <c:pt idx="23022" formatCode="#,##0.0">
                  <c:v>9026.4057242220897</c:v>
                </c:pt>
                <c:pt idx="23023" formatCode="#,##0.0">
                  <c:v>9927.8118912892605</c:v>
                </c:pt>
                <c:pt idx="23024" formatCode="#,##0.0">
                  <c:v>10845.577038253799</c:v>
                </c:pt>
                <c:pt idx="23025" formatCode="#,##0.0">
                  <c:v>9280.0317655908693</c:v>
                </c:pt>
                <c:pt idx="23026" formatCode="#,##0.0">
                  <c:v>9165.6531324420994</c:v>
                </c:pt>
                <c:pt idx="23027" formatCode="#,##0.0">
                  <c:v>11501.4193748917</c:v>
                </c:pt>
                <c:pt idx="23028" formatCode="#,##0.0">
                  <c:v>9382.8990910510802</c:v>
                </c:pt>
                <c:pt idx="23029" formatCode="#,##0.0">
                  <c:v>10826.703949860401</c:v>
                </c:pt>
                <c:pt idx="23030" formatCode="#,##0.0">
                  <c:v>10845.546515856</c:v>
                </c:pt>
                <c:pt idx="23031" formatCode="#,##0.0">
                  <c:v>11969.2785567807</c:v>
                </c:pt>
                <c:pt idx="23032" formatCode="#,##0.0">
                  <c:v>12144.6280413193</c:v>
                </c:pt>
                <c:pt idx="23033" formatCode="#,##0.0">
                  <c:v>9730.8778697831804</c:v>
                </c:pt>
                <c:pt idx="23034" formatCode="#,##0.0">
                  <c:v>9894.5968587125299</c:v>
                </c:pt>
                <c:pt idx="23035" formatCode="#,##0.0">
                  <c:v>9109.3242829108294</c:v>
                </c:pt>
                <c:pt idx="23036" formatCode="#,##0.0">
                  <c:v>14325.222504355101</c:v>
                </c:pt>
                <c:pt idx="23037" formatCode="#,##0.0">
                  <c:v>9804.4285062863491</c:v>
                </c:pt>
                <c:pt idx="23038" formatCode="#,##0.0">
                  <c:v>9391.8057545572192</c:v>
                </c:pt>
                <c:pt idx="23039" formatCode="#,##0.0">
                  <c:v>9221.5203061490192</c:v>
                </c:pt>
                <c:pt idx="23040" formatCode="#,##0.0">
                  <c:v>9620.8004038218805</c:v>
                </c:pt>
                <c:pt idx="23041" formatCode="#,##0.0">
                  <c:v>12763.411254011</c:v>
                </c:pt>
                <c:pt idx="23042" formatCode="#,##0.0">
                  <c:v>11243.488292198699</c:v>
                </c:pt>
                <c:pt idx="23043" formatCode="#,##0.0">
                  <c:v>11444.694532764301</c:v>
                </c:pt>
                <c:pt idx="23044" formatCode="#,##0.0">
                  <c:v>10043.3997523777</c:v>
                </c:pt>
                <c:pt idx="23045" formatCode="#,##0.0">
                  <c:v>10616.983141642701</c:v>
                </c:pt>
                <c:pt idx="23046" formatCode="#,##0.0">
                  <c:v>8939.3261007993897</c:v>
                </c:pt>
                <c:pt idx="23047" formatCode="#,##0.0">
                  <c:v>9671.1391042395699</c:v>
                </c:pt>
                <c:pt idx="23048" formatCode="#,##0.0">
                  <c:v>15029.510214879499</c:v>
                </c:pt>
                <c:pt idx="23049" formatCode="#,##0.0">
                  <c:v>10520.476096856901</c:v>
                </c:pt>
                <c:pt idx="23050" formatCode="#,##0.0">
                  <c:v>14278.674107241501</c:v>
                </c:pt>
                <c:pt idx="23051" formatCode="#,##0.0">
                  <c:v>19190.827196428101</c:v>
                </c:pt>
                <c:pt idx="23052" formatCode="#,##0.0">
                  <c:v>10394.8115746562</c:v>
                </c:pt>
                <c:pt idx="23053" formatCode="#,##0.0">
                  <c:v>8843.2062118198901</c:v>
                </c:pt>
                <c:pt idx="23054" formatCode="#,##0.0">
                  <c:v>9082.4293182688598</c:v>
                </c:pt>
                <c:pt idx="23055" formatCode="#,##0.0">
                  <c:v>9722.9180731497599</c:v>
                </c:pt>
                <c:pt idx="23056" formatCode="#,##0.0">
                  <c:v>9711.06342045372</c:v>
                </c:pt>
                <c:pt idx="23057" formatCode="#,##0.0">
                  <c:v>9632.4345930983909</c:v>
                </c:pt>
                <c:pt idx="23058" formatCode="#,##0.0">
                  <c:v>10494.9327616587</c:v>
                </c:pt>
                <c:pt idx="23059" formatCode="#,##0.0">
                  <c:v>9225.2712877148897</c:v>
                </c:pt>
                <c:pt idx="23060" formatCode="#,##0.0">
                  <c:v>10945.8162379684</c:v>
                </c:pt>
                <c:pt idx="23061" formatCode="#,##0.0">
                  <c:v>9232.5213681917994</c:v>
                </c:pt>
                <c:pt idx="23062" formatCode="#,##0.0">
                  <c:v>10865.107309421801</c:v>
                </c:pt>
                <c:pt idx="23063" formatCode="#,##0.0">
                  <c:v>14153.486391529899</c:v>
                </c:pt>
                <c:pt idx="23064" formatCode="#,##0.0">
                  <c:v>9176.7997645960695</c:v>
                </c:pt>
                <c:pt idx="23065" formatCode="#,##0.0">
                  <c:v>11819.5489872542</c:v>
                </c:pt>
                <c:pt idx="23066" formatCode="#,##0.0">
                  <c:v>9540.3900649064308</c:v>
                </c:pt>
                <c:pt idx="23067" formatCode="#,##0.0">
                  <c:v>9986.1374093807499</c:v>
                </c:pt>
                <c:pt idx="23068" formatCode="#,##0.0">
                  <c:v>15114.939010788799</c:v>
                </c:pt>
                <c:pt idx="23069" formatCode="#,##0.0">
                  <c:v>16095.3172424481</c:v>
                </c:pt>
                <c:pt idx="23070" formatCode="#,##0.0">
                  <c:v>8855.2259676238209</c:v>
                </c:pt>
                <c:pt idx="23071" formatCode="#,##0.0">
                  <c:v>11506.8500811144</c:v>
                </c:pt>
                <c:pt idx="23072" formatCode="#,##0.0">
                  <c:v>11919.025749189401</c:v>
                </c:pt>
                <c:pt idx="23073" formatCode="#,##0.0">
                  <c:v>10901.3347456462</c:v>
                </c:pt>
                <c:pt idx="23074" formatCode="#,##0.0">
                  <c:v>9497.3275452561302</c:v>
                </c:pt>
                <c:pt idx="23075" formatCode="#,##0.0">
                  <c:v>10739.1346717816</c:v>
                </c:pt>
                <c:pt idx="23076" formatCode="#,##0.0">
                  <c:v>10221.3649964245</c:v>
                </c:pt>
                <c:pt idx="23077" formatCode="#,##0.0">
                  <c:v>8811.90541110712</c:v>
                </c:pt>
                <c:pt idx="23078" formatCode="#,##0.0">
                  <c:v>12020.2792453068</c:v>
                </c:pt>
                <c:pt idx="23079" formatCode="#,##0.0">
                  <c:v>9744.22639749874</c:v>
                </c:pt>
                <c:pt idx="23080" formatCode="#,##0.0">
                  <c:v>9558.7446370714497</c:v>
                </c:pt>
                <c:pt idx="23081" formatCode="#,##0.0">
                  <c:v>9220.47472169498</c:v>
                </c:pt>
                <c:pt idx="23082" formatCode="#,##0.0">
                  <c:v>9827.9851035256906</c:v>
                </c:pt>
                <c:pt idx="23083" formatCode="#,##0.0">
                  <c:v>12316.2399569843</c:v>
                </c:pt>
                <c:pt idx="23084" formatCode="#,##0.0">
                  <c:v>11561.068731417499</c:v>
                </c:pt>
                <c:pt idx="23085" formatCode="#,##0.0">
                  <c:v>10043.410505752699</c:v>
                </c:pt>
                <c:pt idx="23086" formatCode="#,##0.0">
                  <c:v>8928.4088212577808</c:v>
                </c:pt>
                <c:pt idx="23087" formatCode="#,##0.0">
                  <c:v>10319.0927670564</c:v>
                </c:pt>
                <c:pt idx="23088" formatCode="#,##0.0">
                  <c:v>9678.4324878633106</c:v>
                </c:pt>
                <c:pt idx="23089" formatCode="#,##0.0">
                  <c:v>9255.8829736328698</c:v>
                </c:pt>
                <c:pt idx="23090" formatCode="#,##0.0">
                  <c:v>9655.6279259096991</c:v>
                </c:pt>
                <c:pt idx="23091" formatCode="#,##0.0">
                  <c:v>10953.3861554713</c:v>
                </c:pt>
                <c:pt idx="23092" formatCode="#,##0.0">
                  <c:v>15090.0778666111</c:v>
                </c:pt>
                <c:pt idx="23093" formatCode="#,##0.0">
                  <c:v>9332.5830195262697</c:v>
                </c:pt>
                <c:pt idx="23094" formatCode="#,##0.0">
                  <c:v>9675.11282794205</c:v>
                </c:pt>
                <c:pt idx="23095" formatCode="#,##0.0">
                  <c:v>10314.446459357599</c:v>
                </c:pt>
                <c:pt idx="23096" formatCode="#,##0.0">
                  <c:v>10167.4069728092</c:v>
                </c:pt>
                <c:pt idx="23097" formatCode="#,##0.0">
                  <c:v>10812.6165800655</c:v>
                </c:pt>
                <c:pt idx="23098" formatCode="#,##0.0">
                  <c:v>12144.825044323599</c:v>
                </c:pt>
                <c:pt idx="23099" formatCode="#,##0.0">
                  <c:v>8854.6056521679293</c:v>
                </c:pt>
                <c:pt idx="23100" formatCode="#,##0.0">
                  <c:v>9819.2227637576307</c:v>
                </c:pt>
                <c:pt idx="23101" formatCode="#,##0.0">
                  <c:v>17572.9058319041</c:v>
                </c:pt>
                <c:pt idx="23102" formatCode="#,##0.0">
                  <c:v>11952.6110404134</c:v>
                </c:pt>
                <c:pt idx="23103" formatCode="#,##0.0">
                  <c:v>9890.3332647168299</c:v>
                </c:pt>
                <c:pt idx="23104" formatCode="#,##0.0">
                  <c:v>15162.986138946701</c:v>
                </c:pt>
                <c:pt idx="23105" formatCode="#,##0.0">
                  <c:v>11204.3449480568</c:v>
                </c:pt>
                <c:pt idx="23106" formatCode="#,##0.0">
                  <c:v>13043.909032982099</c:v>
                </c:pt>
                <c:pt idx="23107" formatCode="#,##0.0">
                  <c:v>15941.5449875822</c:v>
                </c:pt>
                <c:pt idx="23108" formatCode="#,##0.0">
                  <c:v>14188.5372743773</c:v>
                </c:pt>
                <c:pt idx="23109" formatCode="#,##0.0">
                  <c:v>15450.1424701666</c:v>
                </c:pt>
                <c:pt idx="23110" formatCode="#,##0.0">
                  <c:v>14676.586326507701</c:v>
                </c:pt>
                <c:pt idx="23111" formatCode="#,##0.0">
                  <c:v>8958.3193372180504</c:v>
                </c:pt>
                <c:pt idx="23112" formatCode="#,##0.0">
                  <c:v>9425.4372281836495</c:v>
                </c:pt>
                <c:pt idx="23113" formatCode="#,##0.0">
                  <c:v>9545.1013430726107</c:v>
                </c:pt>
                <c:pt idx="23114" formatCode="#,##0.0">
                  <c:v>9573.9881655347708</c:v>
                </c:pt>
                <c:pt idx="23115" formatCode="#,##0.0">
                  <c:v>9572.2949661176608</c:v>
                </c:pt>
                <c:pt idx="23116" formatCode="#,##0.0">
                  <c:v>9371.89933095372</c:v>
                </c:pt>
                <c:pt idx="23117" formatCode="#,##0.0">
                  <c:v>11468.786051028899</c:v>
                </c:pt>
                <c:pt idx="23118" formatCode="#,##0.0">
                  <c:v>9630.7211943734401</c:v>
                </c:pt>
                <c:pt idx="23119" formatCode="#,##0.0">
                  <c:v>15602.005989314301</c:v>
                </c:pt>
                <c:pt idx="23120" formatCode="#,##0.0">
                  <c:v>9657.4562768584892</c:v>
                </c:pt>
                <c:pt idx="23121" formatCode="#,##0.0">
                  <c:v>13473.9292972604</c:v>
                </c:pt>
                <c:pt idx="23122" formatCode="#,##0.0">
                  <c:v>17310.763714045199</c:v>
                </c:pt>
                <c:pt idx="23123" formatCode="#,##0.0">
                  <c:v>15799.1412310959</c:v>
                </c:pt>
                <c:pt idx="23124" formatCode="#,##0.0">
                  <c:v>13127.0679556711</c:v>
                </c:pt>
                <c:pt idx="23125" formatCode="#,##0.0">
                  <c:v>11290.181145988799</c:v>
                </c:pt>
                <c:pt idx="23126" formatCode="#,##0.0">
                  <c:v>9545.9888423491993</c:v>
                </c:pt>
                <c:pt idx="23127" formatCode="#,##0.0">
                  <c:v>14073.488710171599</c:v>
                </c:pt>
                <c:pt idx="23128" formatCode="#,##0.0">
                  <c:v>11226.832252766801</c:v>
                </c:pt>
                <c:pt idx="23129" formatCode="#,##0.0">
                  <c:v>9236.42225671493</c:v>
                </c:pt>
                <c:pt idx="23130" formatCode="#,##0.0">
                  <c:v>16676.278160154099</c:v>
                </c:pt>
                <c:pt idx="23131" formatCode="#,##0.0">
                  <c:v>12736.265331476199</c:v>
                </c:pt>
                <c:pt idx="23132" formatCode="#,##0.0">
                  <c:v>10069.4960943147</c:v>
                </c:pt>
                <c:pt idx="23133" formatCode="#,##0.0">
                  <c:v>13071.628612705101</c:v>
                </c:pt>
                <c:pt idx="23134" formatCode="#,##0.0">
                  <c:v>9210.9679831916692</c:v>
                </c:pt>
                <c:pt idx="23135" formatCode="#,##0.0">
                  <c:v>9823.6342649239596</c:v>
                </c:pt>
                <c:pt idx="23136" formatCode="#,##0.0">
                  <c:v>8902.3248591043903</c:v>
                </c:pt>
                <c:pt idx="23137" formatCode="#,##0.0">
                  <c:v>10194.066384788001</c:v>
                </c:pt>
                <c:pt idx="23138" formatCode="#,##0.0">
                  <c:v>13236.328177736001</c:v>
                </c:pt>
                <c:pt idx="23139" formatCode="#,##0.0">
                  <c:v>12623.0282839547</c:v>
                </c:pt>
                <c:pt idx="23140" formatCode="#,##0.0">
                  <c:v>9434.1499664592102</c:v>
                </c:pt>
                <c:pt idx="23141" formatCode="#,##0.0">
                  <c:v>10131.8393100865</c:v>
                </c:pt>
                <c:pt idx="23142" formatCode="#,##0.0">
                  <c:v>18430.570212361999</c:v>
                </c:pt>
                <c:pt idx="23143" formatCode="#,##0.0">
                  <c:v>10284.684988762399</c:v>
                </c:pt>
                <c:pt idx="23144" formatCode="#,##0.0">
                  <c:v>9007.2381207582002</c:v>
                </c:pt>
                <c:pt idx="23145" formatCode="#,##0.0">
                  <c:v>23803.1523057499</c:v>
                </c:pt>
                <c:pt idx="23146" formatCode="#,##0.0">
                  <c:v>10297.526035291499</c:v>
                </c:pt>
                <c:pt idx="23147" formatCode="#,##0.0">
                  <c:v>9369.4711441769396</c:v>
                </c:pt>
                <c:pt idx="23148" formatCode="#,##0.0">
                  <c:v>8795.8492238018498</c:v>
                </c:pt>
                <c:pt idx="23149" formatCode="#,##0.0">
                  <c:v>9075.4147213529104</c:v>
                </c:pt>
                <c:pt idx="23150" formatCode="#,##0.0">
                  <c:v>9524.0846128401299</c:v>
                </c:pt>
                <c:pt idx="23151" formatCode="#,##0.0">
                  <c:v>8863.9287310392301</c:v>
                </c:pt>
                <c:pt idx="23152" formatCode="#,##0.0">
                  <c:v>9039.0102629195499</c:v>
                </c:pt>
                <c:pt idx="23153" formatCode="#,##0.0">
                  <c:v>13003.374808561</c:v>
                </c:pt>
                <c:pt idx="23154" formatCode="#,##0.0">
                  <c:v>18483.311883559902</c:v>
                </c:pt>
                <c:pt idx="23155" formatCode="#,##0.0">
                  <c:v>9390.5902461386595</c:v>
                </c:pt>
                <c:pt idx="23156" formatCode="#,##0.0">
                  <c:v>9805.8842156402607</c:v>
                </c:pt>
                <c:pt idx="23157" formatCode="#,##0.0">
                  <c:v>8820.6971204641704</c:v>
                </c:pt>
                <c:pt idx="23158" formatCode="#,##0.0">
                  <c:v>9165.0118125886893</c:v>
                </c:pt>
                <c:pt idx="23159" formatCode="#,##0.0">
                  <c:v>11453.5493966259</c:v>
                </c:pt>
                <c:pt idx="23160" formatCode="#,##0.0">
                  <c:v>10526.613988059</c:v>
                </c:pt>
                <c:pt idx="23161" formatCode="#,##0.0">
                  <c:v>18160.693594315999</c:v>
                </c:pt>
                <c:pt idx="23162" formatCode="#,##0.0">
                  <c:v>12672.6871439525</c:v>
                </c:pt>
                <c:pt idx="23163" formatCode="#,##0.0">
                  <c:v>8935.1732081032897</c:v>
                </c:pt>
                <c:pt idx="23164" formatCode="#,##0.0">
                  <c:v>9175.5538646986097</c:v>
                </c:pt>
                <c:pt idx="23165" formatCode="#,##0.0">
                  <c:v>15196.7635553646</c:v>
                </c:pt>
                <c:pt idx="23166" formatCode="#,##0.0">
                  <c:v>9042.8850092769298</c:v>
                </c:pt>
                <c:pt idx="23167" formatCode="#,##0.0">
                  <c:v>9368.0016889985</c:v>
                </c:pt>
                <c:pt idx="23168" formatCode="#,##0.0">
                  <c:v>9386.7240460540397</c:v>
                </c:pt>
                <c:pt idx="23169" formatCode="#,##0.0">
                  <c:v>10103.124090576601</c:v>
                </c:pt>
                <c:pt idx="23170" formatCode="#,##0.0">
                  <c:v>10066.8077277423</c:v>
                </c:pt>
                <c:pt idx="23171" formatCode="#,##0.0">
                  <c:v>9728.1460852428008</c:v>
                </c:pt>
                <c:pt idx="23172" formatCode="#,##0.0">
                  <c:v>9791.3862730094206</c:v>
                </c:pt>
                <c:pt idx="23173" formatCode="#,##0.0">
                  <c:v>12742.715647442101</c:v>
                </c:pt>
                <c:pt idx="23174" formatCode="#,##0.0">
                  <c:v>14235.633870205</c:v>
                </c:pt>
                <c:pt idx="23175" formatCode="#,##0.0">
                  <c:v>8814.5886773851998</c:v>
                </c:pt>
                <c:pt idx="23176" formatCode="#,##0.0">
                  <c:v>12535.8403755403</c:v>
                </c:pt>
                <c:pt idx="23177" formatCode="#,##0.0">
                  <c:v>22707.529752295999</c:v>
                </c:pt>
                <c:pt idx="23178" formatCode="#,##0.0">
                  <c:v>9449.6236969590409</c:v>
                </c:pt>
                <c:pt idx="23179" formatCode="#,##0.0">
                  <c:v>14563.0808738738</c:v>
                </c:pt>
                <c:pt idx="23180" formatCode="#,##0.0">
                  <c:v>9101.0255901471792</c:v>
                </c:pt>
                <c:pt idx="23181" formatCode="#,##0.0">
                  <c:v>9785.5858104948202</c:v>
                </c:pt>
                <c:pt idx="23182" formatCode="#,##0.0">
                  <c:v>18405.368144775501</c:v>
                </c:pt>
                <c:pt idx="23183" formatCode="#,##0.0">
                  <c:v>9578.4282403359102</c:v>
                </c:pt>
                <c:pt idx="23184" formatCode="#,##0.0">
                  <c:v>15088.423744699399</c:v>
                </c:pt>
                <c:pt idx="23185" formatCode="#,##0.0">
                  <c:v>9252.17526822332</c:v>
                </c:pt>
                <c:pt idx="23186" formatCode="#,##0.0">
                  <c:v>12355.746886078199</c:v>
                </c:pt>
                <c:pt idx="23187" formatCode="#,##0.0">
                  <c:v>10209.783526065299</c:v>
                </c:pt>
                <c:pt idx="23188" formatCode="#,##0.0">
                  <c:v>16976.803572057699</c:v>
                </c:pt>
                <c:pt idx="23189" formatCode="#,##0.0">
                  <c:v>9201.6236509743903</c:v>
                </c:pt>
                <c:pt idx="23190" formatCode="#,##0.0">
                  <c:v>14622.240924165801</c:v>
                </c:pt>
                <c:pt idx="23191" formatCode="#,##0.0">
                  <c:v>11223.6991749874</c:v>
                </c:pt>
                <c:pt idx="23192" formatCode="#,##0.0">
                  <c:v>13211.644344626</c:v>
                </c:pt>
                <c:pt idx="23193" formatCode="#,##0.0">
                  <c:v>9993.1161278116997</c:v>
                </c:pt>
                <c:pt idx="23194" formatCode="#,##0.0">
                  <c:v>19625.650832253199</c:v>
                </c:pt>
                <c:pt idx="23195" formatCode="#,##0.0">
                  <c:v>13014.2085776489</c:v>
                </c:pt>
                <c:pt idx="23196" formatCode="#,##0.0">
                  <c:v>9889.0217515233799</c:v>
                </c:pt>
                <c:pt idx="23197" formatCode="#,##0.0">
                  <c:v>8976.9018838561606</c:v>
                </c:pt>
                <c:pt idx="23198" formatCode="#,##0.0">
                  <c:v>13793.827487079399</c:v>
                </c:pt>
                <c:pt idx="23199" formatCode="#,##0.0">
                  <c:v>10902.8659627655</c:v>
                </c:pt>
                <c:pt idx="23200" formatCode="#,##0.0">
                  <c:v>10430.904148511099</c:v>
                </c:pt>
                <c:pt idx="23201" formatCode="#,##0.0">
                  <c:v>10954.829733652099</c:v>
                </c:pt>
                <c:pt idx="23202" formatCode="#,##0.0">
                  <c:v>13939.7238094966</c:v>
                </c:pt>
                <c:pt idx="23203" formatCode="#,##0.0">
                  <c:v>10521.1604695311</c:v>
                </c:pt>
                <c:pt idx="23204" formatCode="#,##0.0">
                  <c:v>11000.889846456799</c:v>
                </c:pt>
                <c:pt idx="23205" formatCode="#,##0.0">
                  <c:v>9628.4509383402001</c:v>
                </c:pt>
                <c:pt idx="23206" formatCode="#,##0.0">
                  <c:v>14469.351713443601</c:v>
                </c:pt>
                <c:pt idx="23207" formatCode="#,##0.0">
                  <c:v>19894.276067909901</c:v>
                </c:pt>
                <c:pt idx="23208" formatCode="#,##0.0">
                  <c:v>9451.5879114239196</c:v>
                </c:pt>
                <c:pt idx="23209" formatCode="#,##0.0">
                  <c:v>9928.2873391418907</c:v>
                </c:pt>
                <c:pt idx="23210" formatCode="#,##0.0">
                  <c:v>9008.3815299625003</c:v>
                </c:pt>
                <c:pt idx="23211" formatCode="#,##0.0">
                  <c:v>9705.8927245151008</c:v>
                </c:pt>
                <c:pt idx="23212" formatCode="#,##0.0">
                  <c:v>9493.0469418590201</c:v>
                </c:pt>
                <c:pt idx="23213" formatCode="#,##0.0">
                  <c:v>8798.7478344407591</c:v>
                </c:pt>
                <c:pt idx="23214" formatCode="#,##0.0">
                  <c:v>12255.4948831482</c:v>
                </c:pt>
                <c:pt idx="23215" formatCode="#,##0.0">
                  <c:v>10066.9670925029</c:v>
                </c:pt>
                <c:pt idx="23216" formatCode="#,##0.0">
                  <c:v>9527.2275259823891</c:v>
                </c:pt>
                <c:pt idx="23217" formatCode="#,##0.0">
                  <c:v>9586.5455456846703</c:v>
                </c:pt>
                <c:pt idx="23218" formatCode="#,##0.0">
                  <c:v>8854.4730565483496</c:v>
                </c:pt>
                <c:pt idx="23219" formatCode="#,##0.0">
                  <c:v>13836.3012790594</c:v>
                </c:pt>
                <c:pt idx="23220" formatCode="#,##0.0">
                  <c:v>9801.2068590946892</c:v>
                </c:pt>
                <c:pt idx="23221" formatCode="#,##0.0">
                  <c:v>9684.6023666331494</c:v>
                </c:pt>
                <c:pt idx="23222" formatCode="#,##0.0">
                  <c:v>12651.276491353001</c:v>
                </c:pt>
                <c:pt idx="23223" formatCode="#,##0.0">
                  <c:v>8876.3271610787306</c:v>
                </c:pt>
                <c:pt idx="23224" formatCode="#,##0.0">
                  <c:v>10719.350969597501</c:v>
                </c:pt>
                <c:pt idx="23225" formatCode="#,##0.0">
                  <c:v>12809.812531588201</c:v>
                </c:pt>
                <c:pt idx="23226" formatCode="#,##0.0">
                  <c:v>9831.3446656871001</c:v>
                </c:pt>
                <c:pt idx="23227" formatCode="#,##0.0">
                  <c:v>9310.0084952326306</c:v>
                </c:pt>
                <c:pt idx="23228" formatCode="#,##0.0">
                  <c:v>11356.048967806901</c:v>
                </c:pt>
                <c:pt idx="23229" formatCode="#,##0.0">
                  <c:v>9787.2172373344893</c:v>
                </c:pt>
                <c:pt idx="23230" formatCode="#,##0.0">
                  <c:v>9358.0029486827698</c:v>
                </c:pt>
                <c:pt idx="23231" formatCode="#,##0.0">
                  <c:v>10522.730582436699</c:v>
                </c:pt>
                <c:pt idx="23232" formatCode="#,##0.0">
                  <c:v>12970.6533019447</c:v>
                </c:pt>
                <c:pt idx="23233" formatCode="#,##0.0">
                  <c:v>9644.4876256594507</c:v>
                </c:pt>
                <c:pt idx="23234" formatCode="#,##0.0">
                  <c:v>11018.2801753246</c:v>
                </c:pt>
                <c:pt idx="23235" formatCode="#,##0.0">
                  <c:v>9519.1573647886999</c:v>
                </c:pt>
                <c:pt idx="23236" formatCode="#,##0.0">
                  <c:v>12587.7388467073</c:v>
                </c:pt>
                <c:pt idx="23237" formatCode="#,##0.0">
                  <c:v>16421.065061328802</c:v>
                </c:pt>
                <c:pt idx="23238" formatCode="#,##0.0">
                  <c:v>17615.991774637099</c:v>
                </c:pt>
                <c:pt idx="23239" formatCode="#,##0.0">
                  <c:v>9084.0503427542408</c:v>
                </c:pt>
                <c:pt idx="23240" formatCode="#,##0.0">
                  <c:v>8985.98339588202</c:v>
                </c:pt>
                <c:pt idx="23241" formatCode="#,##0.0">
                  <c:v>11801.5032973378</c:v>
                </c:pt>
                <c:pt idx="23242" formatCode="#,##0.0">
                  <c:v>10785.0318395944</c:v>
                </c:pt>
                <c:pt idx="23243" formatCode="#,##0.0">
                  <c:v>10561.6800060553</c:v>
                </c:pt>
                <c:pt idx="23244" formatCode="#,##0.0">
                  <c:v>10954.0408237384</c:v>
                </c:pt>
                <c:pt idx="23245" formatCode="#,##0.0">
                  <c:v>9179.3719938679696</c:v>
                </c:pt>
                <c:pt idx="23246" formatCode="#,##0.0">
                  <c:v>8946.8418685131801</c:v>
                </c:pt>
                <c:pt idx="23247" formatCode="#,##0.0">
                  <c:v>13760.571974456099</c:v>
                </c:pt>
                <c:pt idx="23248" formatCode="#,##0.0">
                  <c:v>9173.6764323882308</c:v>
                </c:pt>
                <c:pt idx="23249" formatCode="#,##0.0">
                  <c:v>9124.0375441264496</c:v>
                </c:pt>
                <c:pt idx="23250" formatCode="#,##0.0">
                  <c:v>8835.9290003324495</c:v>
                </c:pt>
                <c:pt idx="23251" formatCode="#,##0.0">
                  <c:v>10725.2928380555</c:v>
                </c:pt>
                <c:pt idx="23252" formatCode="#,##0.0">
                  <c:v>10153.300515206</c:v>
                </c:pt>
                <c:pt idx="23253" formatCode="#,##0.0">
                  <c:v>9320.8377812502204</c:v>
                </c:pt>
                <c:pt idx="23254" formatCode="#,##0.0">
                  <c:v>15049.0472231522</c:v>
                </c:pt>
                <c:pt idx="23255" formatCode="#,##0.0">
                  <c:v>21073.2860943382</c:v>
                </c:pt>
                <c:pt idx="23256" formatCode="#,##0.0">
                  <c:v>12511.2009384721</c:v>
                </c:pt>
                <c:pt idx="23257" formatCode="#,##0.0">
                  <c:v>13614.036819827699</c:v>
                </c:pt>
                <c:pt idx="23258" formatCode="#,##0.0">
                  <c:v>12811.378350516799</c:v>
                </c:pt>
                <c:pt idx="23259" formatCode="#,##0.0">
                  <c:v>9098.2925587780301</c:v>
                </c:pt>
                <c:pt idx="23260" formatCode="#,##0.0">
                  <c:v>10529.334483058699</c:v>
                </c:pt>
                <c:pt idx="23261" formatCode="#,##0.0">
                  <c:v>9120.9930582842699</c:v>
                </c:pt>
                <c:pt idx="23262" formatCode="#,##0.0">
                  <c:v>10716.2567183299</c:v>
                </c:pt>
                <c:pt idx="23263" formatCode="#,##0.0">
                  <c:v>9074.8541041599401</c:v>
                </c:pt>
                <c:pt idx="23264" formatCode="#,##0.0">
                  <c:v>8908.6457223164598</c:v>
                </c:pt>
                <c:pt idx="23265" formatCode="#,##0.0">
                  <c:v>14311.2224119076</c:v>
                </c:pt>
                <c:pt idx="23266" formatCode="#,##0.0">
                  <c:v>10794.967701687399</c:v>
                </c:pt>
                <c:pt idx="23267" formatCode="#,##0.0">
                  <c:v>8825.7034184278891</c:v>
                </c:pt>
                <c:pt idx="23268" formatCode="#,##0.0">
                  <c:v>9622.1740636591494</c:v>
                </c:pt>
                <c:pt idx="23269" formatCode="#,##0.0">
                  <c:v>10625.1695213735</c:v>
                </c:pt>
                <c:pt idx="23270" formatCode="#,##0.0">
                  <c:v>12401.6216259871</c:v>
                </c:pt>
                <c:pt idx="23271" formatCode="#,##0.0">
                  <c:v>31800.508672537599</c:v>
                </c:pt>
                <c:pt idx="23272" formatCode="#,##0.0">
                  <c:v>25749.2785433301</c:v>
                </c:pt>
                <c:pt idx="23273" formatCode="#,##0.0">
                  <c:v>14007.5078660709</c:v>
                </c:pt>
                <c:pt idx="23274" formatCode="#,##0.0">
                  <c:v>9429.8874820899891</c:v>
                </c:pt>
                <c:pt idx="23275" formatCode="#,##0.0">
                  <c:v>9809.1962627398298</c:v>
                </c:pt>
                <c:pt idx="23276" formatCode="#,##0.0">
                  <c:v>9198.50310771572</c:v>
                </c:pt>
                <c:pt idx="23277" formatCode="#,##0.0">
                  <c:v>16811.978600652299</c:v>
                </c:pt>
                <c:pt idx="23278" formatCode="#,##0.0">
                  <c:v>8794.5364036302599</c:v>
                </c:pt>
                <c:pt idx="23279" formatCode="#,##0.0">
                  <c:v>12543.4053152407</c:v>
                </c:pt>
                <c:pt idx="23280" formatCode="#,##0.0">
                  <c:v>10746.067698294701</c:v>
                </c:pt>
                <c:pt idx="23281" formatCode="#,##0.0">
                  <c:v>11148.904460948201</c:v>
                </c:pt>
                <c:pt idx="23282" formatCode="#,##0.0">
                  <c:v>9617.4635373652</c:v>
                </c:pt>
                <c:pt idx="23283" formatCode="#,##0.0">
                  <c:v>13213.4976590238</c:v>
                </c:pt>
                <c:pt idx="23284" formatCode="#,##0.0">
                  <c:v>10030.461440594199</c:v>
                </c:pt>
                <c:pt idx="23285" formatCode="#,##0.0">
                  <c:v>16303.2736547811</c:v>
                </c:pt>
                <c:pt idx="23286" formatCode="#,##0.0">
                  <c:v>11891.7314979817</c:v>
                </c:pt>
                <c:pt idx="23287" formatCode="#,##0.0">
                  <c:v>10589.107166907201</c:v>
                </c:pt>
                <c:pt idx="23288" formatCode="#,##0.0">
                  <c:v>13494.587515343401</c:v>
                </c:pt>
                <c:pt idx="23289" formatCode="#,##0.0">
                  <c:v>10838.8964886294</c:v>
                </c:pt>
                <c:pt idx="23290" formatCode="#,##0.0">
                  <c:v>10552.8532399015</c:v>
                </c:pt>
                <c:pt idx="23291" formatCode="#,##0.0">
                  <c:v>10584.2293399424</c:v>
                </c:pt>
                <c:pt idx="23292" formatCode="#,##0.0">
                  <c:v>13401.049608102099</c:v>
                </c:pt>
                <c:pt idx="23293" formatCode="#,##0.0">
                  <c:v>9211.1228420211191</c:v>
                </c:pt>
                <c:pt idx="23294" formatCode="#,##0.0">
                  <c:v>12658.058654430901</c:v>
                </c:pt>
                <c:pt idx="23295" formatCode="#,##0.0">
                  <c:v>11795.438713875599</c:v>
                </c:pt>
                <c:pt idx="23296" formatCode="#,##0.0">
                  <c:v>9900.7673580338706</c:v>
                </c:pt>
                <c:pt idx="23297" formatCode="#,##0.0">
                  <c:v>9879.4698736888095</c:v>
                </c:pt>
                <c:pt idx="23298" formatCode="#,##0.0">
                  <c:v>9986.5029850250994</c:v>
                </c:pt>
                <c:pt idx="23299" formatCode="#,##0.0">
                  <c:v>8820.4255763942492</c:v>
                </c:pt>
                <c:pt idx="23300" formatCode="#,##0.0">
                  <c:v>9034.3910230247602</c:v>
                </c:pt>
                <c:pt idx="23301" formatCode="#,##0.0">
                  <c:v>8938.5936540124203</c:v>
                </c:pt>
                <c:pt idx="23302" formatCode="#,##0.0">
                  <c:v>9477.3550057675893</c:v>
                </c:pt>
                <c:pt idx="23303" formatCode="#,##0.0">
                  <c:v>10642.2526594627</c:v>
                </c:pt>
                <c:pt idx="23304" formatCode="#,##0.0">
                  <c:v>9687.3952735179591</c:v>
                </c:pt>
                <c:pt idx="23305" formatCode="#,##0.0">
                  <c:v>16087.156402627401</c:v>
                </c:pt>
                <c:pt idx="23306" formatCode="#,##0.0">
                  <c:v>15349.3638326687</c:v>
                </c:pt>
                <c:pt idx="23307" formatCode="#,##0.0">
                  <c:v>11283.1855462412</c:v>
                </c:pt>
                <c:pt idx="23308" formatCode="#,##0.0">
                  <c:v>9236.9738162211106</c:v>
                </c:pt>
                <c:pt idx="23309" formatCode="#,##0.0">
                  <c:v>12156.3400071463</c:v>
                </c:pt>
                <c:pt idx="23310" formatCode="#,##0.0">
                  <c:v>8836.1052711166194</c:v>
                </c:pt>
                <c:pt idx="23311" formatCode="#,##0.0">
                  <c:v>11129.0171374889</c:v>
                </c:pt>
                <c:pt idx="23312" formatCode="#,##0.0">
                  <c:v>10759.7537593093</c:v>
                </c:pt>
                <c:pt idx="23313" formatCode="#,##0.0">
                  <c:v>9902.6267804570307</c:v>
                </c:pt>
                <c:pt idx="23314" formatCode="#,##0.0">
                  <c:v>9033.2932729781605</c:v>
                </c:pt>
                <c:pt idx="23315" formatCode="#,##0.0">
                  <c:v>10275.571057085101</c:v>
                </c:pt>
                <c:pt idx="23316" formatCode="#,##0.0">
                  <c:v>13481.0795824243</c:v>
                </c:pt>
                <c:pt idx="23317" formatCode="#,##0.0">
                  <c:v>11621.4656834791</c:v>
                </c:pt>
                <c:pt idx="23318" formatCode="#,##0.0">
                  <c:v>12127.929979102801</c:v>
                </c:pt>
                <c:pt idx="23319" formatCode="#,##0.0">
                  <c:v>9429.7323047489808</c:v>
                </c:pt>
                <c:pt idx="23320" formatCode="#,##0.0">
                  <c:v>12794.1720871867</c:v>
                </c:pt>
                <c:pt idx="23321" formatCode="#,##0.0">
                  <c:v>18374.744257212202</c:v>
                </c:pt>
                <c:pt idx="23322" formatCode="#,##0.0">
                  <c:v>17381.60066412</c:v>
                </c:pt>
                <c:pt idx="23323" formatCode="#,##0.0">
                  <c:v>14698.3080924358</c:v>
                </c:pt>
                <c:pt idx="23324" formatCode="#,##0.0">
                  <c:v>11837.5808457925</c:v>
                </c:pt>
                <c:pt idx="23325" formatCode="#,##0.0">
                  <c:v>13113.735499176501</c:v>
                </c:pt>
                <c:pt idx="23326" formatCode="#,##0.0">
                  <c:v>9784.4043766107407</c:v>
                </c:pt>
                <c:pt idx="23327" formatCode="#,##0.0">
                  <c:v>11162.5968541824</c:v>
                </c:pt>
                <c:pt idx="23328" formatCode="#,##0.0">
                  <c:v>11419.7181112505</c:v>
                </c:pt>
                <c:pt idx="23329" formatCode="#,##0.0">
                  <c:v>15143.918225341</c:v>
                </c:pt>
                <c:pt idx="23330" formatCode="#,##0.0">
                  <c:v>9914.16277176326</c:v>
                </c:pt>
                <c:pt idx="23331" formatCode="#,##0.0">
                  <c:v>10636.1190724481</c:v>
                </c:pt>
                <c:pt idx="23332" formatCode="#,##0.0">
                  <c:v>13058.774125281299</c:v>
                </c:pt>
                <c:pt idx="23333" formatCode="#,##0.0">
                  <c:v>15226.1169590953</c:v>
                </c:pt>
                <c:pt idx="23334" formatCode="#,##0.0">
                  <c:v>10279.700064000001</c:v>
                </c:pt>
                <c:pt idx="23335" formatCode="#,##0.0">
                  <c:v>13509.712588566101</c:v>
                </c:pt>
                <c:pt idx="23336" formatCode="#,##0.0">
                  <c:v>9107.0905678597701</c:v>
                </c:pt>
                <c:pt idx="23337" formatCode="#,##0.0">
                  <c:v>9865.21665187295</c:v>
                </c:pt>
                <c:pt idx="23338" formatCode="#,##0.0">
                  <c:v>10487.736798666399</c:v>
                </c:pt>
                <c:pt idx="23339" formatCode="#,##0.0">
                  <c:v>9801.5419950226897</c:v>
                </c:pt>
                <c:pt idx="23340" formatCode="#,##0.0">
                  <c:v>10362.1995189549</c:v>
                </c:pt>
                <c:pt idx="23341" formatCode="#,##0.0">
                  <c:v>11834.3616582987</c:v>
                </c:pt>
                <c:pt idx="23342" formatCode="#,##0.0">
                  <c:v>15401.6993865104</c:v>
                </c:pt>
                <c:pt idx="23343" formatCode="#,##0.0">
                  <c:v>9414.8893245592699</c:v>
                </c:pt>
                <c:pt idx="23344" formatCode="#,##0.0">
                  <c:v>12345.614456126001</c:v>
                </c:pt>
                <c:pt idx="23345" formatCode="#,##0.0">
                  <c:v>14936.432647125101</c:v>
                </c:pt>
                <c:pt idx="23346" formatCode="#,##0.0">
                  <c:v>9734.9410626048102</c:v>
                </c:pt>
                <c:pt idx="23347" formatCode="#,##0.0">
                  <c:v>9854.0810090819505</c:v>
                </c:pt>
                <c:pt idx="23348" formatCode="#,##0.0">
                  <c:v>10232.498636767899</c:v>
                </c:pt>
                <c:pt idx="23349" formatCode="#,##0.0">
                  <c:v>13565.4931243131</c:v>
                </c:pt>
                <c:pt idx="23350" formatCode="#,##0.0">
                  <c:v>9845.2105663978</c:v>
                </c:pt>
                <c:pt idx="23351" formatCode="#,##0.0">
                  <c:v>10161.3856600704</c:v>
                </c:pt>
                <c:pt idx="23352" formatCode="#,##0.0">
                  <c:v>15180.6853355495</c:v>
                </c:pt>
                <c:pt idx="23353" formatCode="#,##0.0">
                  <c:v>11037.419866217</c:v>
                </c:pt>
                <c:pt idx="23354" formatCode="#,##0.0">
                  <c:v>9087.0990185002902</c:v>
                </c:pt>
                <c:pt idx="23355" formatCode="#,##0.0">
                  <c:v>11742.2735282589</c:v>
                </c:pt>
                <c:pt idx="23356" formatCode="#,##0.0">
                  <c:v>10081.891533234</c:v>
                </c:pt>
                <c:pt idx="23357" formatCode="#,##0.0">
                  <c:v>12853.362548843599</c:v>
                </c:pt>
                <c:pt idx="23358" formatCode="#,##0.0">
                  <c:v>9935.3357058269103</c:v>
                </c:pt>
                <c:pt idx="23359" formatCode="#,##0.0">
                  <c:v>10368.0830988956</c:v>
                </c:pt>
                <c:pt idx="23360" formatCode="#,##0.0">
                  <c:v>14384.278411552699</c:v>
                </c:pt>
                <c:pt idx="23361" formatCode="#,##0.0">
                  <c:v>11263.0191066607</c:v>
                </c:pt>
                <c:pt idx="23362" formatCode="#,##0.0">
                  <c:v>11858.617802372</c:v>
                </c:pt>
                <c:pt idx="23363" formatCode="#,##0.0">
                  <c:v>11517.9522200438</c:v>
                </c:pt>
                <c:pt idx="23364" formatCode="#,##0.0">
                  <c:v>9089.3615246123609</c:v>
                </c:pt>
                <c:pt idx="23365" formatCode="#,##0.0">
                  <c:v>10550.4185681202</c:v>
                </c:pt>
                <c:pt idx="23366" formatCode="#,##0.0">
                  <c:v>12700.910659671899</c:v>
                </c:pt>
                <c:pt idx="23367" formatCode="#,##0.0">
                  <c:v>9568.3384698123191</c:v>
                </c:pt>
                <c:pt idx="23368" formatCode="#,##0.0">
                  <c:v>13359.6485965061</c:v>
                </c:pt>
                <c:pt idx="23369" formatCode="#,##0.0">
                  <c:v>9309.20205669807</c:v>
                </c:pt>
                <c:pt idx="23370" formatCode="#,##0.0">
                  <c:v>15617.761309060101</c:v>
                </c:pt>
                <c:pt idx="23371" formatCode="#,##0.0">
                  <c:v>12356.4573902463</c:v>
                </c:pt>
                <c:pt idx="23372" formatCode="#,##0.0">
                  <c:v>12238.0491274091</c:v>
                </c:pt>
                <c:pt idx="23373" formatCode="#,##0.0">
                  <c:v>15355.3717537721</c:v>
                </c:pt>
                <c:pt idx="23374" formatCode="#,##0.0">
                  <c:v>9781.1513689697604</c:v>
                </c:pt>
                <c:pt idx="23375" formatCode="#,##0.0">
                  <c:v>13069.8497262168</c:v>
                </c:pt>
                <c:pt idx="23376" formatCode="#,##0.0">
                  <c:v>9813.4963846728606</c:v>
                </c:pt>
                <c:pt idx="23377" formatCode="#,##0.0">
                  <c:v>13074.7233821052</c:v>
                </c:pt>
                <c:pt idx="23378" formatCode="#,##0.0">
                  <c:v>8984.1607699778506</c:v>
                </c:pt>
                <c:pt idx="23379" formatCode="#,##0.0">
                  <c:v>13406.018186675101</c:v>
                </c:pt>
                <c:pt idx="23380" formatCode="#,##0.0">
                  <c:v>9037.3614752329595</c:v>
                </c:pt>
                <c:pt idx="23381" formatCode="#,##0.0">
                  <c:v>15496.3536698678</c:v>
                </c:pt>
                <c:pt idx="23382" formatCode="#,##0.0">
                  <c:v>10666.407858467301</c:v>
                </c:pt>
                <c:pt idx="23383" formatCode="#,##0.0">
                  <c:v>8865.6667687864992</c:v>
                </c:pt>
                <c:pt idx="23384" formatCode="#,##0.0">
                  <c:v>12799.833041571799</c:v>
                </c:pt>
                <c:pt idx="23385" formatCode="#,##0.0">
                  <c:v>11038.692963441699</c:v>
                </c:pt>
                <c:pt idx="23386" formatCode="#,##0.0">
                  <c:v>12499.5746887101</c:v>
                </c:pt>
                <c:pt idx="23387" formatCode="#,##0.0">
                  <c:v>16039.176278830901</c:v>
                </c:pt>
                <c:pt idx="23388" formatCode="#,##0.0">
                  <c:v>10569.3505091936</c:v>
                </c:pt>
                <c:pt idx="23389" formatCode="#,##0.0">
                  <c:v>10923.208670341999</c:v>
                </c:pt>
                <c:pt idx="23390" formatCode="#,##0.0">
                  <c:v>12028.550493299999</c:v>
                </c:pt>
                <c:pt idx="23391" formatCode="#,##0.0">
                  <c:v>16207.652811591801</c:v>
                </c:pt>
                <c:pt idx="23392" formatCode="#,##0.0">
                  <c:v>9297.8034858758201</c:v>
                </c:pt>
                <c:pt idx="23393" formatCode="#,##0.0">
                  <c:v>10762.6960357059</c:v>
                </c:pt>
                <c:pt idx="23394" formatCode="#,##0.0">
                  <c:v>15297.1190901546</c:v>
                </c:pt>
                <c:pt idx="23395" formatCode="#,##0.0">
                  <c:v>11516.200016872201</c:v>
                </c:pt>
                <c:pt idx="23396" formatCode="#,##0.0">
                  <c:v>11931.982472141901</c:v>
                </c:pt>
                <c:pt idx="23397" formatCode="#,##0.0">
                  <c:v>12008.272097038</c:v>
                </c:pt>
                <c:pt idx="23398" formatCode="#,##0.0">
                  <c:v>9298.2932523594609</c:v>
                </c:pt>
                <c:pt idx="23399" formatCode="#,##0.0">
                  <c:v>10466.292635432899</c:v>
                </c:pt>
                <c:pt idx="23400" formatCode="#,##0.0">
                  <c:v>15684.359593442599</c:v>
                </c:pt>
                <c:pt idx="23401" formatCode="#,##0.0">
                  <c:v>9025.8476522264591</c:v>
                </c:pt>
                <c:pt idx="23402" formatCode="#,##0.0">
                  <c:v>8926.8856045099292</c:v>
                </c:pt>
                <c:pt idx="23403" formatCode="#,##0.0">
                  <c:v>9746.0066523593305</c:v>
                </c:pt>
                <c:pt idx="23404" formatCode="#,##0.0">
                  <c:v>10431.8707751564</c:v>
                </c:pt>
                <c:pt idx="23405" formatCode="#,##0.0">
                  <c:v>13613.913977377801</c:v>
                </c:pt>
                <c:pt idx="23406" formatCode="#,##0.0">
                  <c:v>10520.9505587895</c:v>
                </c:pt>
                <c:pt idx="23407" formatCode="#,##0.0">
                  <c:v>13424.307178081101</c:v>
                </c:pt>
                <c:pt idx="23408" formatCode="#,##0.0">
                  <c:v>11556.491304294401</c:v>
                </c:pt>
                <c:pt idx="23409" formatCode="#,##0.0">
                  <c:v>19702.760275050699</c:v>
                </c:pt>
                <c:pt idx="23410" formatCode="#,##0.0">
                  <c:v>10234.867952205301</c:v>
                </c:pt>
                <c:pt idx="23411" formatCode="#,##0.0">
                  <c:v>12393.150587738101</c:v>
                </c:pt>
                <c:pt idx="23412" formatCode="#,##0.0">
                  <c:v>9451.0404111510798</c:v>
                </c:pt>
                <c:pt idx="23413" formatCode="#,##0.0">
                  <c:v>11625.204181943</c:v>
                </c:pt>
                <c:pt idx="23414" formatCode="#,##0.0">
                  <c:v>10048.547156863</c:v>
                </c:pt>
                <c:pt idx="23415" formatCode="#,##0.0">
                  <c:v>12332.6120225058</c:v>
                </c:pt>
                <c:pt idx="23416" formatCode="#,##0.0">
                  <c:v>13901.151781098601</c:v>
                </c:pt>
                <c:pt idx="23417" formatCode="#,##0.0">
                  <c:v>11363.147168547801</c:v>
                </c:pt>
                <c:pt idx="23418" formatCode="#,##0.0">
                  <c:v>10467.8042280548</c:v>
                </c:pt>
                <c:pt idx="23419" formatCode="#,##0.0">
                  <c:v>14193.991656247899</c:v>
                </c:pt>
                <c:pt idx="23420" formatCode="#,##0.0">
                  <c:v>11161.675477230399</c:v>
                </c:pt>
                <c:pt idx="23421" formatCode="#,##0.0">
                  <c:v>10049.1058135808</c:v>
                </c:pt>
                <c:pt idx="23422" formatCode="#,##0.0">
                  <c:v>9905.43333956475</c:v>
                </c:pt>
                <c:pt idx="23423" formatCode="#,##0.0">
                  <c:v>14215.250122176099</c:v>
                </c:pt>
                <c:pt idx="23424" formatCode="#,##0.0">
                  <c:v>11999.5370104052</c:v>
                </c:pt>
                <c:pt idx="23425" formatCode="#,##0.0">
                  <c:v>9490.1555909881899</c:v>
                </c:pt>
                <c:pt idx="23426" formatCode="#,##0.0">
                  <c:v>9254.2761518857806</c:v>
                </c:pt>
                <c:pt idx="23427" formatCode="#,##0.0">
                  <c:v>9738.0084302498999</c:v>
                </c:pt>
                <c:pt idx="23428" formatCode="#,##0.0">
                  <c:v>11219.727651679001</c:v>
                </c:pt>
                <c:pt idx="23429" formatCode="#,##0.0">
                  <c:v>9822.3506844340209</c:v>
                </c:pt>
                <c:pt idx="23430" formatCode="#,##0.0">
                  <c:v>8833.1216595906008</c:v>
                </c:pt>
                <c:pt idx="23431" formatCode="#,##0.0">
                  <c:v>16452.643171713298</c:v>
                </c:pt>
                <c:pt idx="23432" formatCode="#,##0.0">
                  <c:v>10916.075061674601</c:v>
                </c:pt>
                <c:pt idx="23433" formatCode="#,##0.0">
                  <c:v>12165.261882602999</c:v>
                </c:pt>
                <c:pt idx="23434" formatCode="#,##0.0">
                  <c:v>11779.146859165399</c:v>
                </c:pt>
                <c:pt idx="23435" formatCode="#,##0.0">
                  <c:v>9655.9764577207607</c:v>
                </c:pt>
                <c:pt idx="23436" formatCode="#,##0.0">
                  <c:v>21065.598000689399</c:v>
                </c:pt>
                <c:pt idx="23437" formatCode="#,##0.0">
                  <c:v>9572.9225856004196</c:v>
                </c:pt>
                <c:pt idx="23438" formatCode="#,##0.0">
                  <c:v>20622.022484939898</c:v>
                </c:pt>
                <c:pt idx="23439" formatCode="#,##0.0">
                  <c:v>12133.984865148699</c:v>
                </c:pt>
                <c:pt idx="23440" formatCode="#,##0.0">
                  <c:v>10977.378386249</c:v>
                </c:pt>
                <c:pt idx="23441" formatCode="#,##0.0">
                  <c:v>9755.8858053086806</c:v>
                </c:pt>
                <c:pt idx="23442" formatCode="#,##0.0">
                  <c:v>15684.421207343399</c:v>
                </c:pt>
                <c:pt idx="23443" formatCode="#,##0.0">
                  <c:v>10632.734581991999</c:v>
                </c:pt>
                <c:pt idx="23444" formatCode="#,##0.0">
                  <c:v>9995.9514980483309</c:v>
                </c:pt>
                <c:pt idx="23445" formatCode="#,##0.0">
                  <c:v>11990.650411111001</c:v>
                </c:pt>
                <c:pt idx="23446" formatCode="#,##0.0">
                  <c:v>12289.2301107453</c:v>
                </c:pt>
                <c:pt idx="23447" formatCode="#,##0.0">
                  <c:v>12383.6091249317</c:v>
                </c:pt>
                <c:pt idx="23448" formatCode="#,##0.0">
                  <c:v>11194.940892090501</c:v>
                </c:pt>
                <c:pt idx="23449" formatCode="#,##0.0">
                  <c:v>13894.1883454423</c:v>
                </c:pt>
                <c:pt idx="23450" formatCode="#,##0.0">
                  <c:v>10594.9972549874</c:v>
                </c:pt>
                <c:pt idx="23451" formatCode="#,##0.0">
                  <c:v>9867.5541063935598</c:v>
                </c:pt>
                <c:pt idx="23452" formatCode="#,##0.0">
                  <c:v>9459.2422485550396</c:v>
                </c:pt>
                <c:pt idx="23453" formatCode="#,##0.0">
                  <c:v>9142.7723368082297</c:v>
                </c:pt>
                <c:pt idx="23454" formatCode="#,##0.0">
                  <c:v>11578.2712157306</c:v>
                </c:pt>
                <c:pt idx="23455" formatCode="#,##0.0">
                  <c:v>9860.3883368655806</c:v>
                </c:pt>
                <c:pt idx="23456" formatCode="#,##0.0">
                  <c:v>9157.2915756972507</c:v>
                </c:pt>
                <c:pt idx="23457" formatCode="#,##0.0">
                  <c:v>10915.676696439299</c:v>
                </c:pt>
                <c:pt idx="23458" formatCode="#,##0.0">
                  <c:v>12899.4788274824</c:v>
                </c:pt>
                <c:pt idx="23459" formatCode="#,##0.0">
                  <c:v>9411.4350198668599</c:v>
                </c:pt>
                <c:pt idx="23460" formatCode="#,##0.0">
                  <c:v>9095.3359839036202</c:v>
                </c:pt>
                <c:pt idx="23461" formatCode="#,##0.0">
                  <c:v>9880.6842286611209</c:v>
                </c:pt>
                <c:pt idx="23462" formatCode="#,##0.0">
                  <c:v>9299.8556624636694</c:v>
                </c:pt>
                <c:pt idx="23463" formatCode="#,##0.0">
                  <c:v>11971.7794620491</c:v>
                </c:pt>
                <c:pt idx="23464" formatCode="#,##0.0">
                  <c:v>11148.9377370476</c:v>
                </c:pt>
                <c:pt idx="23465" formatCode="#,##0.0">
                  <c:v>13855.4550890092</c:v>
                </c:pt>
                <c:pt idx="23466" formatCode="#,##0.0">
                  <c:v>9133.1171319418008</c:v>
                </c:pt>
                <c:pt idx="23467" formatCode="#,##0.0">
                  <c:v>15404.903981776601</c:v>
                </c:pt>
                <c:pt idx="23468" formatCode="#,##0.0">
                  <c:v>9300.3055410027591</c:v>
                </c:pt>
                <c:pt idx="23469" formatCode="#,##0.0">
                  <c:v>14784.1602162338</c:v>
                </c:pt>
                <c:pt idx="23470" formatCode="#,##0.0">
                  <c:v>13048.670078774499</c:v>
                </c:pt>
                <c:pt idx="23471" formatCode="#,##0.0">
                  <c:v>19608.832991219599</c:v>
                </c:pt>
                <c:pt idx="23472" formatCode="#,##0.0">
                  <c:v>12502.582538139801</c:v>
                </c:pt>
                <c:pt idx="23473" formatCode="#,##0.0">
                  <c:v>12738.315519296</c:v>
                </c:pt>
                <c:pt idx="23474" formatCode="#,##0.0">
                  <c:v>10929.133033960299</c:v>
                </c:pt>
                <c:pt idx="23475" formatCode="#,##0.0">
                  <c:v>11371.071031150601</c:v>
                </c:pt>
                <c:pt idx="23476" formatCode="#,##0.0">
                  <c:v>12994.058301487599</c:v>
                </c:pt>
                <c:pt idx="23477" formatCode="#,##0.0">
                  <c:v>13434.8970076447</c:v>
                </c:pt>
                <c:pt idx="23478" formatCode="#,##0.0">
                  <c:v>11534.2399978667</c:v>
                </c:pt>
                <c:pt idx="23479" formatCode="#,##0.0">
                  <c:v>9875.0570589087001</c:v>
                </c:pt>
                <c:pt idx="23480" formatCode="#,##0.0">
                  <c:v>12990.7278118537</c:v>
                </c:pt>
                <c:pt idx="23481" formatCode="#,##0.0">
                  <c:v>10849.641831839101</c:v>
                </c:pt>
                <c:pt idx="23482" formatCode="#,##0.0">
                  <c:v>9995.2526998107696</c:v>
                </c:pt>
                <c:pt idx="23483" formatCode="#,##0.0">
                  <c:v>10274.657662878901</c:v>
                </c:pt>
                <c:pt idx="23484" formatCode="#,##0.0">
                  <c:v>9536.7645820623202</c:v>
                </c:pt>
                <c:pt idx="23485" formatCode="#,##0.0">
                  <c:v>11304.0310348814</c:v>
                </c:pt>
                <c:pt idx="23486" formatCode="#,##0.0">
                  <c:v>9744.1345479286992</c:v>
                </c:pt>
                <c:pt idx="23487" formatCode="#,##0.0">
                  <c:v>12793.6128097867</c:v>
                </c:pt>
                <c:pt idx="23488" formatCode="#,##0.0">
                  <c:v>8989.8879945133503</c:v>
                </c:pt>
                <c:pt idx="23489" formatCode="#,##0.0">
                  <c:v>13558.1839119169</c:v>
                </c:pt>
                <c:pt idx="23490" formatCode="#,##0.0">
                  <c:v>9317.7413125968105</c:v>
                </c:pt>
                <c:pt idx="23491" formatCode="#,##0.0">
                  <c:v>10074.7100318705</c:v>
                </c:pt>
                <c:pt idx="23492" formatCode="#,##0.0">
                  <c:v>12620.935301006</c:v>
                </c:pt>
                <c:pt idx="23493" formatCode="#,##0.0">
                  <c:v>13212.138828339001</c:v>
                </c:pt>
                <c:pt idx="23494" formatCode="#,##0.0">
                  <c:v>12577.555102657599</c:v>
                </c:pt>
                <c:pt idx="23495" formatCode="#,##0.0">
                  <c:v>8844.71266843802</c:v>
                </c:pt>
                <c:pt idx="23496" formatCode="#,##0.0">
                  <c:v>9354.9332758048204</c:v>
                </c:pt>
                <c:pt idx="23497" formatCode="#,##0.0">
                  <c:v>14872.635778793299</c:v>
                </c:pt>
                <c:pt idx="23498" formatCode="#,##0.0">
                  <c:v>11056.76616958</c:v>
                </c:pt>
                <c:pt idx="23499" formatCode="#,##0.0">
                  <c:v>13896.6565893073</c:v>
                </c:pt>
                <c:pt idx="23500" formatCode="#,##0.0">
                  <c:v>9752.0818888623598</c:v>
                </c:pt>
                <c:pt idx="23501" formatCode="#,##0.0">
                  <c:v>20174.045989515002</c:v>
                </c:pt>
                <c:pt idx="23502" formatCode="#,##0.0">
                  <c:v>8907.1303936555505</c:v>
                </c:pt>
                <c:pt idx="23503" formatCode="#,##0.0">
                  <c:v>9594.0690414988603</c:v>
                </c:pt>
                <c:pt idx="23504" formatCode="#,##0.0">
                  <c:v>10868.9747316716</c:v>
                </c:pt>
                <c:pt idx="23505" formatCode="#,##0.0">
                  <c:v>12319.3037900697</c:v>
                </c:pt>
                <c:pt idx="23506" formatCode="#,##0.0">
                  <c:v>23765.151007155098</c:v>
                </c:pt>
                <c:pt idx="23507" formatCode="#,##0.0">
                  <c:v>9505.5596437312197</c:v>
                </c:pt>
                <c:pt idx="23508" formatCode="#,##0.0">
                  <c:v>11987.041405824601</c:v>
                </c:pt>
                <c:pt idx="23509" formatCode="#,##0.0">
                  <c:v>9331.4851355279698</c:v>
                </c:pt>
                <c:pt idx="23510" formatCode="#,##0.0">
                  <c:v>12270.3140090711</c:v>
                </c:pt>
                <c:pt idx="23511" formatCode="#,##0.0">
                  <c:v>9623.1050775312997</c:v>
                </c:pt>
                <c:pt idx="23512" formatCode="#,##0.0">
                  <c:v>9414.7849752382699</c:v>
                </c:pt>
                <c:pt idx="23513" formatCode="#,##0.0">
                  <c:v>9565.1769258457607</c:v>
                </c:pt>
                <c:pt idx="23514" formatCode="#,##0.0">
                  <c:v>9118.6239021177007</c:v>
                </c:pt>
                <c:pt idx="23515" formatCode="#,##0.0">
                  <c:v>24012.151375417401</c:v>
                </c:pt>
                <c:pt idx="23516" formatCode="#,##0.0">
                  <c:v>9553.1699980721205</c:v>
                </c:pt>
                <c:pt idx="23517" formatCode="#,##0.0">
                  <c:v>11120.7153444299</c:v>
                </c:pt>
                <c:pt idx="23518" formatCode="#,##0.0">
                  <c:v>11405.325830965399</c:v>
                </c:pt>
                <c:pt idx="23519" formatCode="#,##0.0">
                  <c:v>9102.1250659066809</c:v>
                </c:pt>
                <c:pt idx="23520" formatCode="#,##0.0">
                  <c:v>10858.997516896399</c:v>
                </c:pt>
                <c:pt idx="23521" formatCode="#,##0.0">
                  <c:v>11297.7619688249</c:v>
                </c:pt>
                <c:pt idx="23522" formatCode="#,##0.0">
                  <c:v>12663.537401284901</c:v>
                </c:pt>
                <c:pt idx="23523" formatCode="#,##0.0">
                  <c:v>11700.8976051762</c:v>
                </c:pt>
                <c:pt idx="23524" formatCode="#,##0.0">
                  <c:v>12197.744539126001</c:v>
                </c:pt>
                <c:pt idx="23525" formatCode="#,##0.0">
                  <c:v>11810.154397268299</c:v>
                </c:pt>
                <c:pt idx="23526" formatCode="#,##0.0">
                  <c:v>10357.3117215819</c:v>
                </c:pt>
                <c:pt idx="23527" formatCode="#,##0.0">
                  <c:v>10491.3261930798</c:v>
                </c:pt>
                <c:pt idx="23528" formatCode="#,##0.0">
                  <c:v>10256.704536610099</c:v>
                </c:pt>
                <c:pt idx="23529" formatCode="#,##0.0">
                  <c:v>17090.9095800904</c:v>
                </c:pt>
                <c:pt idx="23530" formatCode="#,##0.0">
                  <c:v>11264.1111092638</c:v>
                </c:pt>
                <c:pt idx="23531" formatCode="#,##0.0">
                  <c:v>9828.8734216183693</c:v>
                </c:pt>
                <c:pt idx="23532" formatCode="#,##0.0">
                  <c:v>14532.3777423547</c:v>
                </c:pt>
                <c:pt idx="23533" formatCode="#,##0.0">
                  <c:v>13057.5092564651</c:v>
                </c:pt>
                <c:pt idx="23534" formatCode="#,##0.0">
                  <c:v>8904.8768646308708</c:v>
                </c:pt>
                <c:pt idx="23535" formatCode="#,##0.0">
                  <c:v>11321.7076642302</c:v>
                </c:pt>
                <c:pt idx="23536" formatCode="#,##0.0">
                  <c:v>9761.8237171426299</c:v>
                </c:pt>
                <c:pt idx="23537" formatCode="#,##0.0">
                  <c:v>9740.1868219355893</c:v>
                </c:pt>
                <c:pt idx="23538" formatCode="#,##0.0">
                  <c:v>8827.4512790243098</c:v>
                </c:pt>
                <c:pt idx="23539" formatCode="#,##0.0">
                  <c:v>11649.0286544357</c:v>
                </c:pt>
                <c:pt idx="23540" formatCode="#,##0.0">
                  <c:v>11076.2165943236</c:v>
                </c:pt>
                <c:pt idx="23541" formatCode="#,##0.0">
                  <c:v>9473.6532881606709</c:v>
                </c:pt>
                <c:pt idx="23542" formatCode="#,##0.0">
                  <c:v>11057.121018337401</c:v>
                </c:pt>
                <c:pt idx="23543" formatCode="#,##0.0">
                  <c:v>9364.5926293985904</c:v>
                </c:pt>
                <c:pt idx="23544" formatCode="#,##0.0">
                  <c:v>11541.4819994844</c:v>
                </c:pt>
                <c:pt idx="23545" formatCode="#,##0.0">
                  <c:v>10956.601652384499</c:v>
                </c:pt>
                <c:pt idx="23546" formatCode="#,##0.0">
                  <c:v>8904.26437635615</c:v>
                </c:pt>
                <c:pt idx="23547" formatCode="#,##0.0">
                  <c:v>8870.0662569586802</c:v>
                </c:pt>
                <c:pt idx="23548" formatCode="#,##0.0">
                  <c:v>16715.013205688199</c:v>
                </c:pt>
                <c:pt idx="23549" formatCode="#,##0.0">
                  <c:v>11441.163363116601</c:v>
                </c:pt>
                <c:pt idx="23550" formatCode="#,##0.0">
                  <c:v>13937.1448290925</c:v>
                </c:pt>
                <c:pt idx="23551" formatCode="#,##0.0">
                  <c:v>10811.458652982699</c:v>
                </c:pt>
                <c:pt idx="23552" formatCode="#,##0.0">
                  <c:v>15288.520857699101</c:v>
                </c:pt>
                <c:pt idx="23553" formatCode="#,##0.0">
                  <c:v>10485.181627358999</c:v>
                </c:pt>
                <c:pt idx="23554" formatCode="#,##0.0">
                  <c:v>8907.3192273344503</c:v>
                </c:pt>
                <c:pt idx="23555" formatCode="#,##0.0">
                  <c:v>17339.906876794201</c:v>
                </c:pt>
                <c:pt idx="23556" formatCode="#,##0.0">
                  <c:v>9549.2983438596602</c:v>
                </c:pt>
                <c:pt idx="23557" formatCode="#,##0.0">
                  <c:v>9898.4882017207892</c:v>
                </c:pt>
                <c:pt idx="23558" formatCode="#,##0.0">
                  <c:v>9094.0282642476395</c:v>
                </c:pt>
                <c:pt idx="23559" formatCode="#,##0.0">
                  <c:v>15724.212085389099</c:v>
                </c:pt>
                <c:pt idx="23560" formatCode="#,##0.0">
                  <c:v>16938.463719758998</c:v>
                </c:pt>
                <c:pt idx="23561" formatCode="#,##0.0">
                  <c:v>15878.2978871455</c:v>
                </c:pt>
                <c:pt idx="23562" formatCode="#,##0.0">
                  <c:v>9675.6483614949302</c:v>
                </c:pt>
                <c:pt idx="23563" formatCode="#,##0.0">
                  <c:v>9893.1849861775099</c:v>
                </c:pt>
                <c:pt idx="23564" formatCode="#,##0.0">
                  <c:v>11936.7601912518</c:v>
                </c:pt>
                <c:pt idx="23565" formatCode="#,##0.0">
                  <c:v>10626.2256671673</c:v>
                </c:pt>
                <c:pt idx="23566" formatCode="#,##0.0">
                  <c:v>10312.524307908499</c:v>
                </c:pt>
                <c:pt idx="23567" formatCode="#,##0.0">
                  <c:v>9166.2396043577992</c:v>
                </c:pt>
                <c:pt idx="23568" formatCode="#,##0.0">
                  <c:v>14991.7640782498</c:v>
                </c:pt>
                <c:pt idx="23569" formatCode="#,##0.0">
                  <c:v>10640.3083366951</c:v>
                </c:pt>
                <c:pt idx="23570" formatCode="#,##0.0">
                  <c:v>9569.1226302993691</c:v>
                </c:pt>
                <c:pt idx="23571" formatCode="#,##0.0">
                  <c:v>9425.2760753651291</c:v>
                </c:pt>
                <c:pt idx="23572" formatCode="#,##0.0">
                  <c:v>9259.2494836422702</c:v>
                </c:pt>
                <c:pt idx="23573" formatCode="#,##0.0">
                  <c:v>11582.0419802948</c:v>
                </c:pt>
                <c:pt idx="23574" formatCode="#,##0.0">
                  <c:v>8804.5230690817498</c:v>
                </c:pt>
                <c:pt idx="23575" formatCode="#,##0.0">
                  <c:v>11958.823996077001</c:v>
                </c:pt>
                <c:pt idx="23576" formatCode="#,##0.0">
                  <c:v>11026.451310496899</c:v>
                </c:pt>
                <c:pt idx="23577" formatCode="#,##0.0">
                  <c:v>9861.8939486366908</c:v>
                </c:pt>
                <c:pt idx="23578" formatCode="#,##0.0">
                  <c:v>14529.884308107199</c:v>
                </c:pt>
                <c:pt idx="23579" formatCode="#,##0.0">
                  <c:v>16302.0457528016</c:v>
                </c:pt>
                <c:pt idx="23580" formatCode="#,##0.0">
                  <c:v>14572.960207649399</c:v>
                </c:pt>
                <c:pt idx="23581" formatCode="#,##0.0">
                  <c:v>12924.842964719701</c:v>
                </c:pt>
                <c:pt idx="23582" formatCode="#,##0.0">
                  <c:v>10741.1153258386</c:v>
                </c:pt>
                <c:pt idx="23583" formatCode="#,##0.0">
                  <c:v>8872.9097031011497</c:v>
                </c:pt>
                <c:pt idx="23584" formatCode="#,##0.0">
                  <c:v>9352.9965203253196</c:v>
                </c:pt>
                <c:pt idx="23585" formatCode="#,##0.0">
                  <c:v>10156.407538515299</c:v>
                </c:pt>
                <c:pt idx="23586" formatCode="#,##0.0">
                  <c:v>10270.263446856099</c:v>
                </c:pt>
                <c:pt idx="23587" formatCode="#,##0.0">
                  <c:v>9719.33480129698</c:v>
                </c:pt>
                <c:pt idx="23588" formatCode="#,##0.0">
                  <c:v>10614.378034797401</c:v>
                </c:pt>
                <c:pt idx="23589" formatCode="#,##0.0">
                  <c:v>11055.3889876135</c:v>
                </c:pt>
                <c:pt idx="23590" formatCode="#,##0.0">
                  <c:v>9440.5678057048808</c:v>
                </c:pt>
                <c:pt idx="23591" formatCode="#,##0.0">
                  <c:v>11900.7132801441</c:v>
                </c:pt>
                <c:pt idx="23592" formatCode="#,##0.0">
                  <c:v>10882.0351164567</c:v>
                </c:pt>
                <c:pt idx="23593" formatCode="#,##0.0">
                  <c:v>9177.5511038747409</c:v>
                </c:pt>
                <c:pt idx="23594" formatCode="#,##0.0">
                  <c:v>10481.2052946396</c:v>
                </c:pt>
                <c:pt idx="23595" formatCode="#,##0.0">
                  <c:v>13213.7699820579</c:v>
                </c:pt>
                <c:pt idx="23596" formatCode="#,##0.0">
                  <c:v>10053.850048058101</c:v>
                </c:pt>
                <c:pt idx="23597" formatCode="#,##0.0">
                  <c:v>9021.9736046901307</c:v>
                </c:pt>
                <c:pt idx="23598" formatCode="#,##0.0">
                  <c:v>9807.5547273888405</c:v>
                </c:pt>
                <c:pt idx="23599" formatCode="#,##0.0">
                  <c:v>11202.2408762503</c:v>
                </c:pt>
                <c:pt idx="23600" formatCode="#,##0.0">
                  <c:v>10783.1905938867</c:v>
                </c:pt>
                <c:pt idx="23601" formatCode="#,##0.0">
                  <c:v>12945.9293613481</c:v>
                </c:pt>
                <c:pt idx="23602" formatCode="#,##0.0">
                  <c:v>9572.2531915506297</c:v>
                </c:pt>
                <c:pt idx="23603" formatCode="#,##0.0">
                  <c:v>9095.4648201179298</c:v>
                </c:pt>
                <c:pt idx="23604" formatCode="#,##0.0">
                  <c:v>15407.7166230516</c:v>
                </c:pt>
                <c:pt idx="23605" formatCode="#,##0.0">
                  <c:v>15200.4721285459</c:v>
                </c:pt>
                <c:pt idx="23606" formatCode="#,##0.0">
                  <c:v>21169.071213090501</c:v>
                </c:pt>
                <c:pt idx="23607" formatCode="#,##0.0">
                  <c:v>10870.8505666316</c:v>
                </c:pt>
                <c:pt idx="23608" formatCode="#,##0.0">
                  <c:v>10446.9131794187</c:v>
                </c:pt>
                <c:pt idx="23609" formatCode="#,##0.0">
                  <c:v>11134.029791651001</c:v>
                </c:pt>
                <c:pt idx="23610" formatCode="#,##0.0">
                  <c:v>10727.0743784029</c:v>
                </c:pt>
                <c:pt idx="23611" formatCode="#,##0.0">
                  <c:v>8970.4270530310496</c:v>
                </c:pt>
                <c:pt idx="23612" formatCode="#,##0.0">
                  <c:v>9513.4198802767096</c:v>
                </c:pt>
                <c:pt idx="23613" formatCode="#,##0.0">
                  <c:v>11975.4518930216</c:v>
                </c:pt>
                <c:pt idx="23614" formatCode="#,##0.0">
                  <c:v>10548.364141461499</c:v>
                </c:pt>
                <c:pt idx="23615" formatCode="#,##0.0">
                  <c:v>16985.372490559701</c:v>
                </c:pt>
                <c:pt idx="23616" formatCode="#,##0.0">
                  <c:v>9932.5505153109098</c:v>
                </c:pt>
                <c:pt idx="23617" formatCode="#,##0.0">
                  <c:v>8820.2963760258808</c:v>
                </c:pt>
                <c:pt idx="23618" formatCode="#,##0.0">
                  <c:v>13873.533916931499</c:v>
                </c:pt>
                <c:pt idx="23619" formatCode="#,##0.0">
                  <c:v>11000.6033710055</c:v>
                </c:pt>
                <c:pt idx="23620" formatCode="#,##0.0">
                  <c:v>14454.2873554159</c:v>
                </c:pt>
                <c:pt idx="23621" formatCode="#,##0.0">
                  <c:v>9222.2033860089305</c:v>
                </c:pt>
                <c:pt idx="23622" formatCode="#,##0.0">
                  <c:v>11422.2854100972</c:v>
                </c:pt>
                <c:pt idx="23623" formatCode="#,##0.0">
                  <c:v>10171.219763597401</c:v>
                </c:pt>
                <c:pt idx="23624" formatCode="#,##0.0">
                  <c:v>11233.0770065169</c:v>
                </c:pt>
                <c:pt idx="23625" formatCode="#,##0.0">
                  <c:v>15758.377493862299</c:v>
                </c:pt>
                <c:pt idx="23626" formatCode="#,##0.0">
                  <c:v>13436.829452140701</c:v>
                </c:pt>
                <c:pt idx="23627" formatCode="#,##0.0">
                  <c:v>12446.949679314699</c:v>
                </c:pt>
                <c:pt idx="23628" formatCode="#,##0.0">
                  <c:v>8801.4975859963597</c:v>
                </c:pt>
                <c:pt idx="23629" formatCode="#,##0.0">
                  <c:v>18679.106665832001</c:v>
                </c:pt>
                <c:pt idx="23630" formatCode="#,##0.0">
                  <c:v>10232.8117476102</c:v>
                </c:pt>
                <c:pt idx="23631" formatCode="#,##0.0">
                  <c:v>12325.8708787702</c:v>
                </c:pt>
                <c:pt idx="23632" formatCode="#,##0.0">
                  <c:v>16254.611808550801</c:v>
                </c:pt>
                <c:pt idx="23633" formatCode="#,##0.0">
                  <c:v>13319.250315723501</c:v>
                </c:pt>
                <c:pt idx="23634" formatCode="#,##0.0">
                  <c:v>8829.2644987232998</c:v>
                </c:pt>
                <c:pt idx="23635" formatCode="#,##0.0">
                  <c:v>13694.916050698501</c:v>
                </c:pt>
                <c:pt idx="23636" formatCode="#,##0.0">
                  <c:v>9506.7969009696299</c:v>
                </c:pt>
                <c:pt idx="23637" formatCode="#,##0.0">
                  <c:v>13483.395094028599</c:v>
                </c:pt>
                <c:pt idx="23638" formatCode="#,##0.0">
                  <c:v>11192.9237346874</c:v>
                </c:pt>
                <c:pt idx="23639" formatCode="#,##0.0">
                  <c:v>16513.590556953699</c:v>
                </c:pt>
                <c:pt idx="23640" formatCode="#,##0.0">
                  <c:v>12728.7100379113</c:v>
                </c:pt>
                <c:pt idx="23641" formatCode="#,##0.0">
                  <c:v>19702.075733557202</c:v>
                </c:pt>
                <c:pt idx="23642" formatCode="#,##0.0">
                  <c:v>8824.8515879563402</c:v>
                </c:pt>
                <c:pt idx="23643" formatCode="#,##0.0">
                  <c:v>13057.631613857</c:v>
                </c:pt>
                <c:pt idx="23644" formatCode="#,##0.0">
                  <c:v>8801.5364908937299</c:v>
                </c:pt>
                <c:pt idx="23645" formatCode="#,##0.0">
                  <c:v>9082.2390814107493</c:v>
                </c:pt>
                <c:pt idx="23646" formatCode="#,##0.0">
                  <c:v>11595.607557696499</c:v>
                </c:pt>
                <c:pt idx="23647" formatCode="#,##0.0">
                  <c:v>14262.3014056673</c:v>
                </c:pt>
                <c:pt idx="23648" formatCode="#,##0.0">
                  <c:v>11126.552071152701</c:v>
                </c:pt>
                <c:pt idx="23649" formatCode="#,##0.0">
                  <c:v>10442.249658561699</c:v>
                </c:pt>
                <c:pt idx="23650" formatCode="#,##0.0">
                  <c:v>10107.4146262018</c:v>
                </c:pt>
                <c:pt idx="23651" formatCode="#,##0.0">
                  <c:v>10342.8428605558</c:v>
                </c:pt>
                <c:pt idx="23652" formatCode="#,##0.0">
                  <c:v>11438.279755744499</c:v>
                </c:pt>
                <c:pt idx="23653" formatCode="#,##0.0">
                  <c:v>11972.1996656704</c:v>
                </c:pt>
                <c:pt idx="23654" formatCode="#,##0.0">
                  <c:v>9230.3100145739609</c:v>
                </c:pt>
                <c:pt idx="23655" formatCode="#,##0.0">
                  <c:v>9029.7100741039703</c:v>
                </c:pt>
                <c:pt idx="23656" formatCode="#,##0.0">
                  <c:v>8962.2005262908406</c:v>
                </c:pt>
                <c:pt idx="23657" formatCode="#,##0.0">
                  <c:v>9397.1941042324797</c:v>
                </c:pt>
                <c:pt idx="23658" formatCode="#,##0.0">
                  <c:v>10753.823253954801</c:v>
                </c:pt>
                <c:pt idx="23659" formatCode="#,##0.0">
                  <c:v>12361.185674890899</c:v>
                </c:pt>
                <c:pt idx="23660" formatCode="#,##0.0">
                  <c:v>11675.133426558399</c:v>
                </c:pt>
                <c:pt idx="23661" formatCode="#,##0.0">
                  <c:v>9402.0495114970709</c:v>
                </c:pt>
                <c:pt idx="23662" formatCode="#,##0.0">
                  <c:v>11497.5403030575</c:v>
                </c:pt>
                <c:pt idx="23663" formatCode="#,##0.0">
                  <c:v>10808.033213242899</c:v>
                </c:pt>
                <c:pt idx="23664" formatCode="#,##0.0">
                  <c:v>11895.840775127101</c:v>
                </c:pt>
                <c:pt idx="23665" formatCode="#,##0.0">
                  <c:v>9125.8070513727507</c:v>
                </c:pt>
                <c:pt idx="23666" formatCode="#,##0.0">
                  <c:v>10217.6403390866</c:v>
                </c:pt>
                <c:pt idx="23667" formatCode="#,##0.0">
                  <c:v>13170.065634197899</c:v>
                </c:pt>
                <c:pt idx="23668" formatCode="#,##0.0">
                  <c:v>12497.097091281301</c:v>
                </c:pt>
                <c:pt idx="23669" formatCode="#,##0.0">
                  <c:v>9357.3791122577404</c:v>
                </c:pt>
                <c:pt idx="23670" formatCode="#,##0.0">
                  <c:v>14211.7438360449</c:v>
                </c:pt>
                <c:pt idx="23671" formatCode="#,##0.0">
                  <c:v>12859.7334214692</c:v>
                </c:pt>
                <c:pt idx="23672" formatCode="#,##0.0">
                  <c:v>17002.869425550802</c:v>
                </c:pt>
                <c:pt idx="23673" formatCode="#,##0.0">
                  <c:v>12175.392678603899</c:v>
                </c:pt>
                <c:pt idx="23674" formatCode="#,##0.0">
                  <c:v>12355.136422109499</c:v>
                </c:pt>
                <c:pt idx="23675" formatCode="#,##0.0">
                  <c:v>9865.6625087384</c:v>
                </c:pt>
                <c:pt idx="23676" formatCode="#,##0.0">
                  <c:v>11190.7131114111</c:v>
                </c:pt>
                <c:pt idx="23677" formatCode="#,##0.0">
                  <c:v>10333.427111740901</c:v>
                </c:pt>
                <c:pt idx="23678" formatCode="#,##0.0">
                  <c:v>10519.5714809935</c:v>
                </c:pt>
                <c:pt idx="23679" formatCode="#,##0.0">
                  <c:v>9014.2446993478297</c:v>
                </c:pt>
                <c:pt idx="23680" formatCode="#,##0.0">
                  <c:v>9012.7885063399408</c:v>
                </c:pt>
                <c:pt idx="23681" formatCode="#,##0.0">
                  <c:v>11488.2453718778</c:v>
                </c:pt>
                <c:pt idx="23682" formatCode="#,##0.0">
                  <c:v>8998.5971095697605</c:v>
                </c:pt>
                <c:pt idx="23683" formatCode="#,##0.0">
                  <c:v>9217.97151241151</c:v>
                </c:pt>
                <c:pt idx="23684" formatCode="#,##0.0">
                  <c:v>12906.413898466601</c:v>
                </c:pt>
                <c:pt idx="23685" formatCode="#,##0.0">
                  <c:v>10641.4917708506</c:v>
                </c:pt>
                <c:pt idx="23686" formatCode="#,##0.0">
                  <c:v>9391.8357760406307</c:v>
                </c:pt>
                <c:pt idx="23687" formatCode="#,##0.0">
                  <c:v>8852.2242985696794</c:v>
                </c:pt>
                <c:pt idx="23688" formatCode="#,##0.0">
                  <c:v>11431.938362852299</c:v>
                </c:pt>
                <c:pt idx="23689" formatCode="#,##0.0">
                  <c:v>9979.2586356832198</c:v>
                </c:pt>
                <c:pt idx="23690" formatCode="#,##0.0">
                  <c:v>11676.3018145632</c:v>
                </c:pt>
                <c:pt idx="23691" formatCode="#,##0.0">
                  <c:v>13723.8660421474</c:v>
                </c:pt>
                <c:pt idx="23692" formatCode="#,##0.0">
                  <c:v>11847.237478340599</c:v>
                </c:pt>
                <c:pt idx="23693" formatCode="#,##0.0">
                  <c:v>9846.3727096717994</c:v>
                </c:pt>
                <c:pt idx="23694" formatCode="#,##0.0">
                  <c:v>13540.3700355694</c:v>
                </c:pt>
                <c:pt idx="23695" formatCode="#,##0.0">
                  <c:v>11186.2923194135</c:v>
                </c:pt>
                <c:pt idx="23696" formatCode="#,##0.0">
                  <c:v>11678.038717621001</c:v>
                </c:pt>
                <c:pt idx="23697" formatCode="#,##0.0">
                  <c:v>9201.7075221662708</c:v>
                </c:pt>
                <c:pt idx="23698" formatCode="#,##0.0">
                  <c:v>12794.6012065168</c:v>
                </c:pt>
                <c:pt idx="23699" formatCode="#,##0.0">
                  <c:v>9298.0648453175509</c:v>
                </c:pt>
                <c:pt idx="23700" formatCode="#,##0.0">
                  <c:v>13282.061762077001</c:v>
                </c:pt>
                <c:pt idx="23701" formatCode="#,##0.0">
                  <c:v>13406.8587909322</c:v>
                </c:pt>
                <c:pt idx="23702" formatCode="#,##0.0">
                  <c:v>15303.574185060501</c:v>
                </c:pt>
                <c:pt idx="23703" formatCode="#,##0.0">
                  <c:v>10823.0228665865</c:v>
                </c:pt>
                <c:pt idx="23704" formatCode="#,##0.0">
                  <c:v>18771.933126551401</c:v>
                </c:pt>
                <c:pt idx="23705" formatCode="#,##0.0">
                  <c:v>14494.5565015012</c:v>
                </c:pt>
                <c:pt idx="23706" formatCode="#,##0.0">
                  <c:v>13359.3995644929</c:v>
                </c:pt>
                <c:pt idx="23707" formatCode="#,##0.0">
                  <c:v>10676.606187880499</c:v>
                </c:pt>
                <c:pt idx="23708" formatCode="#,##0.0">
                  <c:v>12173.7453231036</c:v>
                </c:pt>
                <c:pt idx="23709" formatCode="#,##0.0">
                  <c:v>8853.2273868366901</c:v>
                </c:pt>
                <c:pt idx="23710" formatCode="#,##0.0">
                  <c:v>9425.7995323632204</c:v>
                </c:pt>
                <c:pt idx="23711" formatCode="#,##0.0">
                  <c:v>11725.410638842401</c:v>
                </c:pt>
                <c:pt idx="23712" formatCode="#,##0.0">
                  <c:v>8927.0515737261303</c:v>
                </c:pt>
                <c:pt idx="23713" formatCode="#,##0.0">
                  <c:v>11343.145846453799</c:v>
                </c:pt>
                <c:pt idx="23714" formatCode="#,##0.0">
                  <c:v>11419.6435058158</c:v>
                </c:pt>
                <c:pt idx="23715" formatCode="#,##0.0">
                  <c:v>14551.9329822737</c:v>
                </c:pt>
                <c:pt idx="23716" formatCode="#,##0.0">
                  <c:v>9731.2276025205992</c:v>
                </c:pt>
                <c:pt idx="23717" formatCode="#,##0.0">
                  <c:v>10703.810789826601</c:v>
                </c:pt>
                <c:pt idx="23718" formatCode="#,##0.0">
                  <c:v>11436.194480546999</c:v>
                </c:pt>
                <c:pt idx="23719" formatCode="#,##0.0">
                  <c:v>12256.5665610862</c:v>
                </c:pt>
                <c:pt idx="23720" formatCode="#,##0.0">
                  <c:v>12336.000956469299</c:v>
                </c:pt>
                <c:pt idx="23721" formatCode="#,##0.0">
                  <c:v>11011.936527476701</c:v>
                </c:pt>
                <c:pt idx="23722" formatCode="#,##0.0">
                  <c:v>9798.7150997347908</c:v>
                </c:pt>
                <c:pt idx="23723" formatCode="#,##0.0">
                  <c:v>10323.8024518077</c:v>
                </c:pt>
                <c:pt idx="23724" formatCode="#,##0.0">
                  <c:v>11976.230749496801</c:v>
                </c:pt>
                <c:pt idx="23725" formatCode="#,##0.0">
                  <c:v>11216.2678741978</c:v>
                </c:pt>
                <c:pt idx="23726" formatCode="#,##0.0">
                  <c:v>9982.7420908970198</c:v>
                </c:pt>
                <c:pt idx="23727" formatCode="#,##0.0">
                  <c:v>12976.5043171711</c:v>
                </c:pt>
                <c:pt idx="23728" formatCode="#,##0.0">
                  <c:v>15361.2305898376</c:v>
                </c:pt>
                <c:pt idx="23729" formatCode="#,##0.0">
                  <c:v>9694.4006804926503</c:v>
                </c:pt>
                <c:pt idx="23730" formatCode="#,##0.0">
                  <c:v>15430.9843787355</c:v>
                </c:pt>
                <c:pt idx="23731" formatCode="#,##0.0">
                  <c:v>9665.5229925817694</c:v>
                </c:pt>
                <c:pt idx="23732" formatCode="#,##0.0">
                  <c:v>10473.0092824901</c:v>
                </c:pt>
                <c:pt idx="23733" formatCode="#,##0.0">
                  <c:v>11709.3751612573</c:v>
                </c:pt>
                <c:pt idx="23734" formatCode="#,##0.0">
                  <c:v>13744.698628476999</c:v>
                </c:pt>
                <c:pt idx="23735" formatCode="#,##0.0">
                  <c:v>10599.9794302706</c:v>
                </c:pt>
                <c:pt idx="23736" formatCode="#,##0.0">
                  <c:v>18236.320185509601</c:v>
                </c:pt>
                <c:pt idx="23737" formatCode="#,##0.0">
                  <c:v>11158.2787744456</c:v>
                </c:pt>
                <c:pt idx="23738" formatCode="#,##0.0">
                  <c:v>8806.3212855179299</c:v>
                </c:pt>
                <c:pt idx="23739" formatCode="#,##0.0">
                  <c:v>10998.1418567208</c:v>
                </c:pt>
                <c:pt idx="23740" formatCode="#,##0.0">
                  <c:v>9124.9625119103493</c:v>
                </c:pt>
                <c:pt idx="23741" formatCode="#,##0.0">
                  <c:v>9283.39468505285</c:v>
                </c:pt>
                <c:pt idx="23742" formatCode="#,##0.0">
                  <c:v>11305.324971496901</c:v>
                </c:pt>
                <c:pt idx="23743" formatCode="#,##0.0">
                  <c:v>9706.4875690051394</c:v>
                </c:pt>
                <c:pt idx="23744" formatCode="#,##0.0">
                  <c:v>13541.7995298892</c:v>
                </c:pt>
                <c:pt idx="23745" formatCode="#,##0.0">
                  <c:v>9178.3167298953504</c:v>
                </c:pt>
                <c:pt idx="23746" formatCode="#,##0.0">
                  <c:v>10169.9673909581</c:v>
                </c:pt>
                <c:pt idx="23747" formatCode="#,##0.0">
                  <c:v>13447.9122779634</c:v>
                </c:pt>
                <c:pt idx="23748" formatCode="#,##0.0">
                  <c:v>9942.7063281597802</c:v>
                </c:pt>
                <c:pt idx="23749" formatCode="#,##0.0">
                  <c:v>10537.699471407201</c:v>
                </c:pt>
                <c:pt idx="23750" formatCode="#,##0.0">
                  <c:v>18760.676593769302</c:v>
                </c:pt>
                <c:pt idx="23751" formatCode="#,##0.0">
                  <c:v>10258.7078069851</c:v>
                </c:pt>
                <c:pt idx="23752" formatCode="#,##0.0">
                  <c:v>8840.6972286322307</c:v>
                </c:pt>
                <c:pt idx="23753" formatCode="#,##0.0">
                  <c:v>10984.777532193</c:v>
                </c:pt>
                <c:pt idx="23754" formatCode="#,##0.0">
                  <c:v>9519.3241114100892</c:v>
                </c:pt>
                <c:pt idx="23755" formatCode="#,##0.0">
                  <c:v>12511.5744141306</c:v>
                </c:pt>
                <c:pt idx="23756" formatCode="#,##0.0">
                  <c:v>10896.655245911899</c:v>
                </c:pt>
                <c:pt idx="23757" formatCode="#,##0.0">
                  <c:v>14980.4740486678</c:v>
                </c:pt>
                <c:pt idx="23758" formatCode="#,##0.0">
                  <c:v>10763.701737002801</c:v>
                </c:pt>
                <c:pt idx="23759" formatCode="#,##0.0">
                  <c:v>11273.7124791598</c:v>
                </c:pt>
                <c:pt idx="23760" formatCode="#,##0.0">
                  <c:v>11580.1396701432</c:v>
                </c:pt>
                <c:pt idx="23761" formatCode="#,##0.0">
                  <c:v>10806.826356368199</c:v>
                </c:pt>
                <c:pt idx="23762" formatCode="#,##0.0">
                  <c:v>11048.010130032601</c:v>
                </c:pt>
                <c:pt idx="23763" formatCode="#,##0.0">
                  <c:v>13495.9382550921</c:v>
                </c:pt>
                <c:pt idx="23764" formatCode="#,##0.0">
                  <c:v>9767.1391412539106</c:v>
                </c:pt>
                <c:pt idx="23765" formatCode="#,##0.0">
                  <c:v>10010.718524939201</c:v>
                </c:pt>
                <c:pt idx="23766" formatCode="#,##0.0">
                  <c:v>9516.9660085417199</c:v>
                </c:pt>
                <c:pt idx="23767" formatCode="#,##0.0">
                  <c:v>12883.934298198799</c:v>
                </c:pt>
                <c:pt idx="23768" formatCode="#,##0.0">
                  <c:v>9837.4847176352105</c:v>
                </c:pt>
                <c:pt idx="23769" formatCode="#,##0.0">
                  <c:v>12536.7992737367</c:v>
                </c:pt>
                <c:pt idx="23770" formatCode="#,##0.0">
                  <c:v>9371.7862503673296</c:v>
                </c:pt>
                <c:pt idx="23771" formatCode="#,##0.0">
                  <c:v>9750.1833763279192</c:v>
                </c:pt>
                <c:pt idx="23772" formatCode="#,##0.0">
                  <c:v>10104.528920135999</c:v>
                </c:pt>
                <c:pt idx="23773" formatCode="#,##0.0">
                  <c:v>9848.7684231024195</c:v>
                </c:pt>
                <c:pt idx="23774" formatCode="#,##0.0">
                  <c:v>11821.085524260099</c:v>
                </c:pt>
                <c:pt idx="23775" formatCode="#,##0.0">
                  <c:v>12144.385226280099</c:v>
                </c:pt>
                <c:pt idx="23776" formatCode="#,##0.0">
                  <c:v>13278.035459409701</c:v>
                </c:pt>
                <c:pt idx="23777" formatCode="#,##0.0">
                  <c:v>9920.7741204809099</c:v>
                </c:pt>
                <c:pt idx="23778" formatCode="#,##0.0">
                  <c:v>11026.6515110282</c:v>
                </c:pt>
                <c:pt idx="23779" formatCode="#,##0.0">
                  <c:v>9290.4210579870796</c:v>
                </c:pt>
                <c:pt idx="23780" formatCode="#,##0.0">
                  <c:v>14233.6427966475</c:v>
                </c:pt>
                <c:pt idx="23781" formatCode="#,##0.0">
                  <c:v>12929.139863250601</c:v>
                </c:pt>
                <c:pt idx="23782" formatCode="#,##0.0">
                  <c:v>9199.1303846490391</c:v>
                </c:pt>
                <c:pt idx="23783" formatCode="#,##0.0">
                  <c:v>10941.2776715194</c:v>
                </c:pt>
                <c:pt idx="23784" formatCode="#,##0.0">
                  <c:v>13136.043924331099</c:v>
                </c:pt>
                <c:pt idx="23785" formatCode="#,##0.0">
                  <c:v>9254.4044789672007</c:v>
                </c:pt>
                <c:pt idx="23786" formatCode="#,##0.0">
                  <c:v>12348.183132166099</c:v>
                </c:pt>
                <c:pt idx="23787" formatCode="#,##0.0">
                  <c:v>12917.934849695999</c:v>
                </c:pt>
                <c:pt idx="23788" formatCode="#,##0.0">
                  <c:v>17558.114356883601</c:v>
                </c:pt>
                <c:pt idx="23789" formatCode="#,##0.0">
                  <c:v>11482.863052297</c:v>
                </c:pt>
                <c:pt idx="23790" formatCode="#,##0.0">
                  <c:v>11796.4739228459</c:v>
                </c:pt>
                <c:pt idx="23791" formatCode="#,##0.0">
                  <c:v>12135.0410060871</c:v>
                </c:pt>
                <c:pt idx="23792" formatCode="#,##0.0">
                  <c:v>9018.1337634045503</c:v>
                </c:pt>
                <c:pt idx="23793" formatCode="#,##0.0">
                  <c:v>11442.9321290106</c:v>
                </c:pt>
                <c:pt idx="23794" formatCode="#,##0.0">
                  <c:v>10474.2284147849</c:v>
                </c:pt>
                <c:pt idx="23795" formatCode="#,##0.0">
                  <c:v>9315.0010815247806</c:v>
                </c:pt>
                <c:pt idx="23796" formatCode="#,##0.0">
                  <c:v>13567.3363000384</c:v>
                </c:pt>
                <c:pt idx="23797" formatCode="#,##0.0">
                  <c:v>10820.1864510791</c:v>
                </c:pt>
                <c:pt idx="23798" formatCode="#,##0.0">
                  <c:v>9828.8285424494097</c:v>
                </c:pt>
                <c:pt idx="23799" formatCode="#,##0.0">
                  <c:v>11034.8808865601</c:v>
                </c:pt>
                <c:pt idx="23800" formatCode="#,##0.0">
                  <c:v>10338.006613208099</c:v>
                </c:pt>
                <c:pt idx="23801" formatCode="#,##0.0">
                  <c:v>9076.5745059426408</c:v>
                </c:pt>
                <c:pt idx="23802" formatCode="#,##0.0">
                  <c:v>10026.9356853553</c:v>
                </c:pt>
                <c:pt idx="23803" formatCode="#,##0.0">
                  <c:v>9808.0591306488495</c:v>
                </c:pt>
                <c:pt idx="23804" formatCode="#,##0.0">
                  <c:v>16806.965493382599</c:v>
                </c:pt>
                <c:pt idx="23805" formatCode="#,##0.0">
                  <c:v>10985.5373457277</c:v>
                </c:pt>
                <c:pt idx="23806" formatCode="#,##0.0">
                  <c:v>9443.2425735868692</c:v>
                </c:pt>
                <c:pt idx="23807" formatCode="#,##0.0">
                  <c:v>12211.8358325012</c:v>
                </c:pt>
                <c:pt idx="23808" formatCode="#,##0.0">
                  <c:v>9784.0749314943205</c:v>
                </c:pt>
                <c:pt idx="23809" formatCode="#,##0.0">
                  <c:v>9106.9736817284593</c:v>
                </c:pt>
                <c:pt idx="23810" formatCode="#,##0.0">
                  <c:v>9107.5212723509594</c:v>
                </c:pt>
                <c:pt idx="23811" formatCode="#,##0.0">
                  <c:v>9237.7539808949005</c:v>
                </c:pt>
                <c:pt idx="23812" formatCode="#,##0.0">
                  <c:v>9140.9172706268691</c:v>
                </c:pt>
                <c:pt idx="23813" formatCode="#,##0.0">
                  <c:v>10235.168556789</c:v>
                </c:pt>
                <c:pt idx="23814" formatCode="#,##0.0">
                  <c:v>9754.6344644467699</c:v>
                </c:pt>
                <c:pt idx="23815" formatCode="#,##0.0">
                  <c:v>8836.7891108062704</c:v>
                </c:pt>
                <c:pt idx="23816" formatCode="#,##0.0">
                  <c:v>9784.2608143878297</c:v>
                </c:pt>
                <c:pt idx="23817" formatCode="#,##0.0">
                  <c:v>11989.4052162237</c:v>
                </c:pt>
                <c:pt idx="23818" formatCode="#,##0.0">
                  <c:v>11756.172174039801</c:v>
                </c:pt>
                <c:pt idx="23819" formatCode="#,##0.0">
                  <c:v>9585.5004975645807</c:v>
                </c:pt>
                <c:pt idx="23820" formatCode="#,##0.0">
                  <c:v>17024.2413628227</c:v>
                </c:pt>
                <c:pt idx="23821" formatCode="#,##0.0">
                  <c:v>11297.355471569101</c:v>
                </c:pt>
                <c:pt idx="23822" formatCode="#,##0.0">
                  <c:v>11932.498304335901</c:v>
                </c:pt>
                <c:pt idx="23823" formatCode="#,##0.0">
                  <c:v>9375.9915721476209</c:v>
                </c:pt>
                <c:pt idx="23824" formatCode="#,##0.0">
                  <c:v>23274.462685389</c:v>
                </c:pt>
                <c:pt idx="23825" formatCode="#,##0.0">
                  <c:v>14227.213609504601</c:v>
                </c:pt>
                <c:pt idx="23826" formatCode="#,##0.0">
                  <c:v>15310.570657984499</c:v>
                </c:pt>
                <c:pt idx="23827" formatCode="#,##0.0">
                  <c:v>9925.3346404191398</c:v>
                </c:pt>
                <c:pt idx="23828" formatCode="#,##0.0">
                  <c:v>9310.6290154047601</c:v>
                </c:pt>
                <c:pt idx="23829" formatCode="#,##0.0">
                  <c:v>12533.509586804499</c:v>
                </c:pt>
                <c:pt idx="23830" formatCode="#,##0.0">
                  <c:v>9170.5683407885808</c:v>
                </c:pt>
                <c:pt idx="23831" formatCode="#,##0.0">
                  <c:v>16271.374316240301</c:v>
                </c:pt>
                <c:pt idx="23832" formatCode="#,##0.0">
                  <c:v>9751.30282465854</c:v>
                </c:pt>
                <c:pt idx="23833" formatCode="#,##0.0">
                  <c:v>16590.1504121367</c:v>
                </c:pt>
                <c:pt idx="23834" formatCode="#,##0.0">
                  <c:v>9133.5025687942307</c:v>
                </c:pt>
                <c:pt idx="23835" formatCode="#,##0.0">
                  <c:v>9040.1565871451294</c:v>
                </c:pt>
                <c:pt idx="23836" formatCode="#,##0.0">
                  <c:v>14033.9011771477</c:v>
                </c:pt>
                <c:pt idx="23837" formatCode="#,##0.0">
                  <c:v>12736.466503333</c:v>
                </c:pt>
                <c:pt idx="23838" formatCode="#,##0.0">
                  <c:v>15907.778570079299</c:v>
                </c:pt>
                <c:pt idx="23839" formatCode="#,##0.0">
                  <c:v>20910.951341662199</c:v>
                </c:pt>
                <c:pt idx="23840" formatCode="#,##0.0">
                  <c:v>16117.966555081901</c:v>
                </c:pt>
                <c:pt idx="23841" formatCode="#,##0.0">
                  <c:v>9518.8967104448002</c:v>
                </c:pt>
                <c:pt idx="23842" formatCode="#,##0.0">
                  <c:v>12124.588529864501</c:v>
                </c:pt>
                <c:pt idx="23843" formatCode="#,##0.0">
                  <c:v>15455.5776397643</c:v>
                </c:pt>
                <c:pt idx="23844" formatCode="#,##0.0">
                  <c:v>14443.3164036484</c:v>
                </c:pt>
                <c:pt idx="23845" formatCode="#,##0.0">
                  <c:v>13594.2154344432</c:v>
                </c:pt>
                <c:pt idx="23846" formatCode="#,##0.0">
                  <c:v>14447.029702567001</c:v>
                </c:pt>
                <c:pt idx="23847" formatCode="#,##0.0">
                  <c:v>9707.7082758761007</c:v>
                </c:pt>
                <c:pt idx="23848" formatCode="#,##0.0">
                  <c:v>9678.7646315667407</c:v>
                </c:pt>
                <c:pt idx="23849" formatCode="#,##0.0">
                  <c:v>14840.041612414399</c:v>
                </c:pt>
                <c:pt idx="23850" formatCode="#,##0.0">
                  <c:v>10794.953360609201</c:v>
                </c:pt>
                <c:pt idx="23851" formatCode="#,##0.0">
                  <c:v>14784.5578685376</c:v>
                </c:pt>
                <c:pt idx="23852" formatCode="#,##0.0">
                  <c:v>8970.0184065342601</c:v>
                </c:pt>
                <c:pt idx="23853" formatCode="#,##0.0">
                  <c:v>8989.9433247138895</c:v>
                </c:pt>
                <c:pt idx="23854" formatCode="#,##0.0">
                  <c:v>11493.4638842077</c:v>
                </c:pt>
                <c:pt idx="23855" formatCode="#,##0.0">
                  <c:v>9288.4689761522004</c:v>
                </c:pt>
                <c:pt idx="23856" formatCode="#,##0.0">
                  <c:v>15875.1237311397</c:v>
                </c:pt>
                <c:pt idx="23857" formatCode="#,##0.0">
                  <c:v>10314.947447139801</c:v>
                </c:pt>
                <c:pt idx="23858" formatCode="#,##0.0">
                  <c:v>9738.1655118062699</c:v>
                </c:pt>
                <c:pt idx="23859" formatCode="#,##0.0">
                  <c:v>8942.1582451798804</c:v>
                </c:pt>
                <c:pt idx="23860" formatCode="#,##0.0">
                  <c:v>9545.0485313020308</c:v>
                </c:pt>
                <c:pt idx="23861" formatCode="#,##0.0">
                  <c:v>15496.0285903935</c:v>
                </c:pt>
                <c:pt idx="23862" formatCode="#,##0.0">
                  <c:v>12507.600095382501</c:v>
                </c:pt>
                <c:pt idx="23863" formatCode="#,##0.0">
                  <c:v>9759.8521647522502</c:v>
                </c:pt>
                <c:pt idx="23864" formatCode="#,##0.0">
                  <c:v>10124.857930542301</c:v>
                </c:pt>
                <c:pt idx="23865" formatCode="#,##0.0">
                  <c:v>16175.8293783399</c:v>
                </c:pt>
                <c:pt idx="23866" formatCode="#,##0.0">
                  <c:v>11447.039447557199</c:v>
                </c:pt>
                <c:pt idx="23867" formatCode="#,##0.0">
                  <c:v>8901.8533338649995</c:v>
                </c:pt>
                <c:pt idx="23868" formatCode="#,##0.0">
                  <c:v>16714.951187028699</c:v>
                </c:pt>
                <c:pt idx="23869" formatCode="#,##0.0">
                  <c:v>9005.5895946977998</c:v>
                </c:pt>
                <c:pt idx="23870" formatCode="#,##0.0">
                  <c:v>9016.0038363147596</c:v>
                </c:pt>
                <c:pt idx="23871" formatCode="#,##0.0">
                  <c:v>11002.8705833719</c:v>
                </c:pt>
                <c:pt idx="23872" formatCode="#,##0.0">
                  <c:v>8885.5223114374494</c:v>
                </c:pt>
                <c:pt idx="23873" formatCode="#,##0.0">
                  <c:v>18059.492511804601</c:v>
                </c:pt>
                <c:pt idx="23874" formatCode="#,##0.0">
                  <c:v>10146.3377351769</c:v>
                </c:pt>
                <c:pt idx="23875" formatCode="#,##0.0">
                  <c:v>9872.8002226304197</c:v>
                </c:pt>
                <c:pt idx="23876" formatCode="#,##0.0">
                  <c:v>9310.7024575796804</c:v>
                </c:pt>
                <c:pt idx="23877" formatCode="#,##0.0">
                  <c:v>11668.0494120766</c:v>
                </c:pt>
                <c:pt idx="23878" formatCode="#,##0.0">
                  <c:v>10726.226254589599</c:v>
                </c:pt>
                <c:pt idx="23879" formatCode="#,##0.0">
                  <c:v>9255.0007811969608</c:v>
                </c:pt>
                <c:pt idx="23880" formatCode="#,##0.0">
                  <c:v>10130.2233828233</c:v>
                </c:pt>
                <c:pt idx="23881" formatCode="#,##0.0">
                  <c:v>11109.460671045401</c:v>
                </c:pt>
                <c:pt idx="23882" formatCode="#,##0.0">
                  <c:v>10274.4213329182</c:v>
                </c:pt>
                <c:pt idx="23883" formatCode="#,##0.0">
                  <c:v>10733.458771175799</c:v>
                </c:pt>
                <c:pt idx="23884" formatCode="#,##0.0">
                  <c:v>11911.587253665501</c:v>
                </c:pt>
                <c:pt idx="23885" formatCode="#,##0.0">
                  <c:v>11690.9300364884</c:v>
                </c:pt>
                <c:pt idx="23886" formatCode="#,##0.0">
                  <c:v>10582.636292565099</c:v>
                </c:pt>
                <c:pt idx="23887" formatCode="#,##0.0">
                  <c:v>10307.124135619</c:v>
                </c:pt>
                <c:pt idx="23888" formatCode="#,##0.0">
                  <c:v>9628.8261510190096</c:v>
                </c:pt>
                <c:pt idx="23889" formatCode="#,##0.0">
                  <c:v>10046.3610956763</c:v>
                </c:pt>
                <c:pt idx="23890" formatCode="#,##0.0">
                  <c:v>9196.2277099510502</c:v>
                </c:pt>
                <c:pt idx="23891" formatCode="#,##0.0">
                  <c:v>9012.8736477914899</c:v>
                </c:pt>
                <c:pt idx="23892" formatCode="#,##0.0">
                  <c:v>9550.0846189648091</c:v>
                </c:pt>
                <c:pt idx="23893" formatCode="#,##0.0">
                  <c:v>12838.5568625048</c:v>
                </c:pt>
                <c:pt idx="23894" formatCode="#,##0.0">
                  <c:v>12663.1440490602</c:v>
                </c:pt>
                <c:pt idx="23895" formatCode="#,##0.0">
                  <c:v>11722.448411331399</c:v>
                </c:pt>
                <c:pt idx="23896" formatCode="#,##0.0">
                  <c:v>20408.218038569299</c:v>
                </c:pt>
                <c:pt idx="23897" formatCode="#,##0.0">
                  <c:v>9378.3207557288697</c:v>
                </c:pt>
                <c:pt idx="23898" formatCode="#,##0.0">
                  <c:v>12200.648945168999</c:v>
                </c:pt>
                <c:pt idx="23899" formatCode="#,##0.0">
                  <c:v>10481.901853121701</c:v>
                </c:pt>
                <c:pt idx="23900" formatCode="#,##0.0">
                  <c:v>9079.3062420914703</c:v>
                </c:pt>
                <c:pt idx="23901" formatCode="#,##0.0">
                  <c:v>10535.426360981801</c:v>
                </c:pt>
                <c:pt idx="23902" formatCode="#,##0.0">
                  <c:v>9781.8516535895797</c:v>
                </c:pt>
                <c:pt idx="23903" formatCode="#,##0.0">
                  <c:v>8952.3734550091103</c:v>
                </c:pt>
                <c:pt idx="23904" formatCode="#,##0.0">
                  <c:v>14009.9106584074</c:v>
                </c:pt>
                <c:pt idx="23905" formatCode="#,##0.0">
                  <c:v>9862.7439840018997</c:v>
                </c:pt>
                <c:pt idx="23906" formatCode="#,##0.0">
                  <c:v>14654.747326593901</c:v>
                </c:pt>
                <c:pt idx="23907" formatCode="#,##0.0">
                  <c:v>9537.2813710032697</c:v>
                </c:pt>
                <c:pt idx="23908" formatCode="#,##0.0">
                  <c:v>9547.1313545830708</c:v>
                </c:pt>
                <c:pt idx="23909" formatCode="#,##0.0">
                  <c:v>10352.7190603093</c:v>
                </c:pt>
                <c:pt idx="23910" formatCode="#,##0.0">
                  <c:v>9976.9600210270892</c:v>
                </c:pt>
                <c:pt idx="23911" formatCode="#,##0.0">
                  <c:v>10133.522831628699</c:v>
                </c:pt>
                <c:pt idx="23912" formatCode="#,##0.0">
                  <c:v>18280.047871606399</c:v>
                </c:pt>
                <c:pt idx="23913" formatCode="#,##0.0">
                  <c:v>10080.7938285247</c:v>
                </c:pt>
                <c:pt idx="23914" formatCode="#,##0.0">
                  <c:v>10463.064720205901</c:v>
                </c:pt>
                <c:pt idx="23915" formatCode="#,##0.0">
                  <c:v>16139.6915010508</c:v>
                </c:pt>
                <c:pt idx="23916" formatCode="#,##0.0">
                  <c:v>12042.0589333034</c:v>
                </c:pt>
                <c:pt idx="23917" formatCode="#,##0.0">
                  <c:v>11615.376810834199</c:v>
                </c:pt>
                <c:pt idx="23918" formatCode="#,##0.0">
                  <c:v>9759.9252946155302</c:v>
                </c:pt>
                <c:pt idx="23919" formatCode="#,##0.0">
                  <c:v>9609.6649032645892</c:v>
                </c:pt>
                <c:pt idx="23920" formatCode="#,##0.0">
                  <c:v>9096.8126735785208</c:v>
                </c:pt>
                <c:pt idx="23921" formatCode="#,##0.0">
                  <c:v>11937.4790939538</c:v>
                </c:pt>
                <c:pt idx="23922" formatCode="#,##0.0">
                  <c:v>11978.9147122019</c:v>
                </c:pt>
                <c:pt idx="23923" formatCode="#,##0.0">
                  <c:v>9713.8341861931294</c:v>
                </c:pt>
                <c:pt idx="23924" formatCode="#,##0.0">
                  <c:v>10204.0437333059</c:v>
                </c:pt>
                <c:pt idx="23925" formatCode="#,##0.0">
                  <c:v>14910.0568504926</c:v>
                </c:pt>
                <c:pt idx="23926" formatCode="#,##0.0">
                  <c:v>9336.6917993957195</c:v>
                </c:pt>
                <c:pt idx="23927" formatCode="#,##0.0">
                  <c:v>16686.206335768002</c:v>
                </c:pt>
                <c:pt idx="23928" formatCode="#,##0.0">
                  <c:v>11784.9550404044</c:v>
                </c:pt>
                <c:pt idx="23929" formatCode="#,##0.0">
                  <c:v>13088.212661276601</c:v>
                </c:pt>
                <c:pt idx="23930" formatCode="#,##0.0">
                  <c:v>10521.3278861905</c:v>
                </c:pt>
                <c:pt idx="23931" formatCode="#,##0.0">
                  <c:v>11151.8982444756</c:v>
                </c:pt>
                <c:pt idx="23932" formatCode="#,##0.0">
                  <c:v>9284.3858715787592</c:v>
                </c:pt>
                <c:pt idx="23933" formatCode="#,##0.0">
                  <c:v>9675.8429335661494</c:v>
                </c:pt>
                <c:pt idx="23934" formatCode="#,##0.0">
                  <c:v>11934.9404908581</c:v>
                </c:pt>
                <c:pt idx="23935" formatCode="#,##0.0">
                  <c:v>8882.0948915339304</c:v>
                </c:pt>
                <c:pt idx="23936" formatCode="#,##0.0">
                  <c:v>9935.7893057832698</c:v>
                </c:pt>
                <c:pt idx="23937" formatCode="#,##0.0">
                  <c:v>10598.103914785999</c:v>
                </c:pt>
                <c:pt idx="23938" formatCode="#,##0.0">
                  <c:v>14666.8814379169</c:v>
                </c:pt>
                <c:pt idx="23939" formatCode="#,##0.0">
                  <c:v>12119.6152891006</c:v>
                </c:pt>
                <c:pt idx="23940" formatCode="#,##0.0">
                  <c:v>10655.8729427095</c:v>
                </c:pt>
                <c:pt idx="23941" formatCode="#,##0.0">
                  <c:v>11332.4076795945</c:v>
                </c:pt>
                <c:pt idx="23942" formatCode="#,##0.0">
                  <c:v>12783.5010071837</c:v>
                </c:pt>
                <c:pt idx="23943" formatCode="#,##0.0">
                  <c:v>11823.4118456125</c:v>
                </c:pt>
                <c:pt idx="23944" formatCode="#,##0.0">
                  <c:v>12380.927538580099</c:v>
                </c:pt>
                <c:pt idx="23945" formatCode="#,##0.0">
                  <c:v>14188.774208385201</c:v>
                </c:pt>
                <c:pt idx="23946" formatCode="#,##0.0">
                  <c:v>9103.3945162646396</c:v>
                </c:pt>
                <c:pt idx="23947" formatCode="#,##0.0">
                  <c:v>10324.2495821635</c:v>
                </c:pt>
                <c:pt idx="23948" formatCode="#,##0.0">
                  <c:v>9221.1857823622104</c:v>
                </c:pt>
                <c:pt idx="23949" formatCode="#,##0.0">
                  <c:v>19776.475908278</c:v>
                </c:pt>
                <c:pt idx="23950" formatCode="#,##0.0">
                  <c:v>9271.5177766571396</c:v>
                </c:pt>
                <c:pt idx="23951" formatCode="#,##0.0">
                  <c:v>10164.113093587999</c:v>
                </c:pt>
                <c:pt idx="23952" formatCode="#,##0.0">
                  <c:v>10763.111323465</c:v>
                </c:pt>
                <c:pt idx="23953" formatCode="#,##0.0">
                  <c:v>9062.7151421922099</c:v>
                </c:pt>
                <c:pt idx="23954" formatCode="#,##0.0">
                  <c:v>9347.8354036921701</c:v>
                </c:pt>
                <c:pt idx="23955" formatCode="#,##0.0">
                  <c:v>18961.6587580421</c:v>
                </c:pt>
                <c:pt idx="23956" formatCode="#,##0.0">
                  <c:v>15965.741954810601</c:v>
                </c:pt>
                <c:pt idx="23957" formatCode="#,##0.0">
                  <c:v>10556.476432388001</c:v>
                </c:pt>
                <c:pt idx="23958" formatCode="#,##0.0">
                  <c:v>9865.7319378766897</c:v>
                </c:pt>
                <c:pt idx="23959" formatCode="#,##0.0">
                  <c:v>12191.4368010575</c:v>
                </c:pt>
                <c:pt idx="23960" formatCode="#,##0.0">
                  <c:v>11831.1004611144</c:v>
                </c:pt>
                <c:pt idx="23961" formatCode="#,##0.0">
                  <c:v>9811.1768181587195</c:v>
                </c:pt>
                <c:pt idx="23962" formatCode="#,##0.0">
                  <c:v>9370.1065640295292</c:v>
                </c:pt>
                <c:pt idx="23963" formatCode="#,##0.0">
                  <c:v>15096.388029375301</c:v>
                </c:pt>
                <c:pt idx="23964" formatCode="#,##0.0">
                  <c:v>9784.05521991147</c:v>
                </c:pt>
                <c:pt idx="23965" formatCode="#,##0.0">
                  <c:v>15266.8421362724</c:v>
                </c:pt>
                <c:pt idx="23966" formatCode="#,##0.0">
                  <c:v>9179.1488150576006</c:v>
                </c:pt>
                <c:pt idx="23967" formatCode="#,##0.0">
                  <c:v>10523.59772716</c:v>
                </c:pt>
                <c:pt idx="23968" formatCode="#,##0.0">
                  <c:v>11134.1382039529</c:v>
                </c:pt>
                <c:pt idx="23969" formatCode="#,##0.0">
                  <c:v>9170.5333509525408</c:v>
                </c:pt>
                <c:pt idx="23970" formatCode="#,##0.0">
                  <c:v>14421.2001636678</c:v>
                </c:pt>
                <c:pt idx="23971" formatCode="#,##0.0">
                  <c:v>10003.869500586399</c:v>
                </c:pt>
                <c:pt idx="23972" formatCode="#,##0.0">
                  <c:v>14204.4400022155</c:v>
                </c:pt>
                <c:pt idx="23973" formatCode="#,##0.0">
                  <c:v>9153.8780362791404</c:v>
                </c:pt>
                <c:pt idx="23974" formatCode="#,##0.0">
                  <c:v>12806.080597316701</c:v>
                </c:pt>
                <c:pt idx="23975" formatCode="#,##0.0">
                  <c:v>10460.9841623747</c:v>
                </c:pt>
                <c:pt idx="23976" formatCode="#,##0.0">
                  <c:v>11120.796473803901</c:v>
                </c:pt>
                <c:pt idx="23977" formatCode="#,##0.0">
                  <c:v>10866.9975664006</c:v>
                </c:pt>
                <c:pt idx="23978" formatCode="#,##0.0">
                  <c:v>11055.953634035801</c:v>
                </c:pt>
                <c:pt idx="23979" formatCode="#,##0.0">
                  <c:v>10525.1351049965</c:v>
                </c:pt>
                <c:pt idx="23980" formatCode="#,##0.0">
                  <c:v>9152.7049798492899</c:v>
                </c:pt>
                <c:pt idx="23981" formatCode="#,##0.0">
                  <c:v>9087.4954691856292</c:v>
                </c:pt>
                <c:pt idx="23982" formatCode="#,##0.0">
                  <c:v>13382.128228134001</c:v>
                </c:pt>
                <c:pt idx="23983" formatCode="#,##0.0">
                  <c:v>11250.9381989255</c:v>
                </c:pt>
                <c:pt idx="23984" formatCode="#,##0.0">
                  <c:v>13487.576575712201</c:v>
                </c:pt>
                <c:pt idx="23985" formatCode="#,##0.0">
                  <c:v>10015.560120439101</c:v>
                </c:pt>
                <c:pt idx="23986" formatCode="#,##0.0">
                  <c:v>17366.613437672</c:v>
                </c:pt>
                <c:pt idx="23987" formatCode="#,##0.0">
                  <c:v>9451.8695380857098</c:v>
                </c:pt>
                <c:pt idx="23988" formatCode="#,##0.0">
                  <c:v>14385.627402063201</c:v>
                </c:pt>
                <c:pt idx="23989" formatCode="#,##0.0">
                  <c:v>11618.732416438699</c:v>
                </c:pt>
                <c:pt idx="23990" formatCode="#,##0.0">
                  <c:v>8846.9508010194095</c:v>
                </c:pt>
                <c:pt idx="23991" formatCode="#,##0.0">
                  <c:v>9364.4671853374803</c:v>
                </c:pt>
                <c:pt idx="23992" formatCode="#,##0.0">
                  <c:v>11575.733576906499</c:v>
                </c:pt>
                <c:pt idx="23993" formatCode="#,##0.0">
                  <c:v>15586.233423391601</c:v>
                </c:pt>
                <c:pt idx="23994" formatCode="#,##0.0">
                  <c:v>10485.595050116601</c:v>
                </c:pt>
                <c:pt idx="23995" formatCode="#,##0.0">
                  <c:v>9171.2006337384501</c:v>
                </c:pt>
                <c:pt idx="23996" formatCode="#,##0.0">
                  <c:v>9411.6524297547603</c:v>
                </c:pt>
                <c:pt idx="23997" formatCode="#,##0.0">
                  <c:v>10014.4241359198</c:v>
                </c:pt>
                <c:pt idx="23998" formatCode="#,##0.0">
                  <c:v>8961.1980487519704</c:v>
                </c:pt>
                <c:pt idx="23999" formatCode="#,##0.0">
                  <c:v>10691.556255052599</c:v>
                </c:pt>
                <c:pt idx="24000" formatCode="#,##0.0">
                  <c:v>11514.3041951795</c:v>
                </c:pt>
                <c:pt idx="24001" formatCode="#,##0.0">
                  <c:v>9759.84445995651</c:v>
                </c:pt>
                <c:pt idx="24002" formatCode="#,##0.0">
                  <c:v>12340.077758936401</c:v>
                </c:pt>
                <c:pt idx="24003" formatCode="#,##0.0">
                  <c:v>9524.4906912895494</c:v>
                </c:pt>
                <c:pt idx="24004" formatCode="#,##0.0">
                  <c:v>11070.2497113441</c:v>
                </c:pt>
                <c:pt idx="24005" formatCode="#,##0.0">
                  <c:v>10790.3857579572</c:v>
                </c:pt>
                <c:pt idx="24006" formatCode="#,##0.0">
                  <c:v>14602.070114261</c:v>
                </c:pt>
                <c:pt idx="24007" formatCode="#,##0.0">
                  <c:v>11557.496937141899</c:v>
                </c:pt>
                <c:pt idx="24008" formatCode="#,##0.0">
                  <c:v>8792.8436847513694</c:v>
                </c:pt>
                <c:pt idx="24009" formatCode="#,##0.0">
                  <c:v>15686.7032691804</c:v>
                </c:pt>
                <c:pt idx="24010" formatCode="#,##0.0">
                  <c:v>10191.9622740782</c:v>
                </c:pt>
                <c:pt idx="24011" formatCode="#,##0.0">
                  <c:v>9906.3316078233092</c:v>
                </c:pt>
                <c:pt idx="24012" formatCode="#,##0.0">
                  <c:v>8973.0731588404306</c:v>
                </c:pt>
                <c:pt idx="24013" formatCode="#,##0.0">
                  <c:v>13186.804403222801</c:v>
                </c:pt>
                <c:pt idx="24014" formatCode="#,##0.0">
                  <c:v>9738.2388972542994</c:v>
                </c:pt>
                <c:pt idx="24015" formatCode="#,##0.0">
                  <c:v>14600.737286604999</c:v>
                </c:pt>
                <c:pt idx="24016" formatCode="#,##0.0">
                  <c:v>9813.48154567852</c:v>
                </c:pt>
                <c:pt idx="24017" formatCode="#,##0.0">
                  <c:v>8941.6338510553196</c:v>
                </c:pt>
                <c:pt idx="24018" formatCode="#,##0.0">
                  <c:v>9021.1555273666509</c:v>
                </c:pt>
                <c:pt idx="24019" formatCode="#,##0.0">
                  <c:v>11655.870158366401</c:v>
                </c:pt>
                <c:pt idx="24020" formatCode="#,##0.0">
                  <c:v>14703.1206183225</c:v>
                </c:pt>
                <c:pt idx="24021" formatCode="#,##0.0">
                  <c:v>9325.5185622295303</c:v>
                </c:pt>
                <c:pt idx="24022" formatCode="#,##0.0">
                  <c:v>9065.4873424490506</c:v>
                </c:pt>
                <c:pt idx="24023" formatCode="#,##0.0">
                  <c:v>11270.9664833193</c:v>
                </c:pt>
                <c:pt idx="24024" formatCode="#,##0.0">
                  <c:v>11192.6462611919</c:v>
                </c:pt>
                <c:pt idx="24025" formatCode="#,##0.0">
                  <c:v>9307.7674424208599</c:v>
                </c:pt>
                <c:pt idx="24026" formatCode="#,##0.0">
                  <c:v>9628.6869892251598</c:v>
                </c:pt>
                <c:pt idx="24027" formatCode="#,##0.0">
                  <c:v>15260.424570396501</c:v>
                </c:pt>
                <c:pt idx="24028" formatCode="#,##0.0">
                  <c:v>9958.3413971962</c:v>
                </c:pt>
                <c:pt idx="24029" formatCode="#,##0.0">
                  <c:v>9154.4817012781004</c:v>
                </c:pt>
                <c:pt idx="24030" formatCode="#,##0.0">
                  <c:v>15789.342368419901</c:v>
                </c:pt>
                <c:pt idx="24031" formatCode="#,##0.0">
                  <c:v>11195.181693574301</c:v>
                </c:pt>
                <c:pt idx="24032" formatCode="#,##0.0">
                  <c:v>14926.294992126401</c:v>
                </c:pt>
                <c:pt idx="24033" formatCode="#,##0.0">
                  <c:v>13612.6116374177</c:v>
                </c:pt>
                <c:pt idx="24034" formatCode="#,##0.0">
                  <c:v>12791.0650951364</c:v>
                </c:pt>
                <c:pt idx="24035" formatCode="#,##0.0">
                  <c:v>16338.580238954501</c:v>
                </c:pt>
                <c:pt idx="24036" formatCode="#,##0.0">
                  <c:v>12389.640850162101</c:v>
                </c:pt>
                <c:pt idx="24037" formatCode="#,##0.0">
                  <c:v>8858.3601457331406</c:v>
                </c:pt>
                <c:pt idx="24038" formatCode="#,##0.0">
                  <c:v>10053.377844663401</c:v>
                </c:pt>
                <c:pt idx="24039" formatCode="#,##0.0">
                  <c:v>25243.535723889701</c:v>
                </c:pt>
                <c:pt idx="24040" formatCode="#,##0.0">
                  <c:v>9778.6114557420206</c:v>
                </c:pt>
                <c:pt idx="24041" formatCode="#,##0.0">
                  <c:v>16883.858585218401</c:v>
                </c:pt>
                <c:pt idx="24042" formatCode="#,##0.0">
                  <c:v>10897.854116349999</c:v>
                </c:pt>
                <c:pt idx="24043" formatCode="#,##0.0">
                  <c:v>9512.7120215662708</c:v>
                </c:pt>
                <c:pt idx="24044" formatCode="#,##0.0">
                  <c:v>9491.9107429074593</c:v>
                </c:pt>
                <c:pt idx="24045" formatCode="#,##0.0">
                  <c:v>16438.550187663201</c:v>
                </c:pt>
                <c:pt idx="24046" formatCode="#,##0.0">
                  <c:v>13704.9591910077</c:v>
                </c:pt>
                <c:pt idx="24047" formatCode="#,##0.0">
                  <c:v>9464.1191474481693</c:v>
                </c:pt>
                <c:pt idx="24048" formatCode="#,##0.0">
                  <c:v>12408.6721531287</c:v>
                </c:pt>
                <c:pt idx="24049" formatCode="#,##0.0">
                  <c:v>9702.3416087811293</c:v>
                </c:pt>
                <c:pt idx="24050" formatCode="#,##0.0">
                  <c:v>15113.6138687069</c:v>
                </c:pt>
                <c:pt idx="24051" formatCode="#,##0.0">
                  <c:v>12267.116305048699</c:v>
                </c:pt>
                <c:pt idx="24052" formatCode="#,##0.0">
                  <c:v>9040.5970105051401</c:v>
                </c:pt>
                <c:pt idx="24053" formatCode="#,##0.0">
                  <c:v>8921.2386934717997</c:v>
                </c:pt>
                <c:pt idx="24054" formatCode="#,##0.0">
                  <c:v>15745.5574512568</c:v>
                </c:pt>
                <c:pt idx="24055" formatCode="#,##0.0">
                  <c:v>9296.7929927901296</c:v>
                </c:pt>
                <c:pt idx="24056" formatCode="#,##0.0">
                  <c:v>12019.4596238211</c:v>
                </c:pt>
                <c:pt idx="24057" formatCode="#,##0.0">
                  <c:v>10189.969947335299</c:v>
                </c:pt>
                <c:pt idx="24058" formatCode="#,##0.0">
                  <c:v>13629.099359886</c:v>
                </c:pt>
                <c:pt idx="24059" formatCode="#,##0.0">
                  <c:v>9073.8148916707596</c:v>
                </c:pt>
                <c:pt idx="24060" formatCode="#,##0.0">
                  <c:v>11193.3015761528</c:v>
                </c:pt>
                <c:pt idx="24061" formatCode="#,##0.0">
                  <c:v>13647.2565184305</c:v>
                </c:pt>
                <c:pt idx="24062" formatCode="#,##0.0">
                  <c:v>13427.742967235799</c:v>
                </c:pt>
                <c:pt idx="24063" formatCode="#,##0.0">
                  <c:v>10572.087992442201</c:v>
                </c:pt>
                <c:pt idx="24064" formatCode="#,##0.0">
                  <c:v>9729.7541212940505</c:v>
                </c:pt>
                <c:pt idx="24065" formatCode="#,##0.0">
                  <c:v>12618.6155011884</c:v>
                </c:pt>
                <c:pt idx="24066" formatCode="#,##0.0">
                  <c:v>8958.6561962196793</c:v>
                </c:pt>
                <c:pt idx="24067" formatCode="#,##0.0">
                  <c:v>13067.7744455505</c:v>
                </c:pt>
                <c:pt idx="24068" formatCode="#,##0.0">
                  <c:v>15108.2817773435</c:v>
                </c:pt>
                <c:pt idx="24069" formatCode="#,##0.0">
                  <c:v>17108.639424812201</c:v>
                </c:pt>
                <c:pt idx="24070" formatCode="#,##0.0">
                  <c:v>9341.4854500681395</c:v>
                </c:pt>
                <c:pt idx="24071" formatCode="#,##0.0">
                  <c:v>11186.167324051799</c:v>
                </c:pt>
                <c:pt idx="24072" formatCode="#,##0.0">
                  <c:v>11450.2467989255</c:v>
                </c:pt>
                <c:pt idx="24073" formatCode="#,##0.0">
                  <c:v>10156.295581083101</c:v>
                </c:pt>
                <c:pt idx="24074" formatCode="#,##0.0">
                  <c:v>10785.195116004499</c:v>
                </c:pt>
                <c:pt idx="24075" formatCode="#,##0.0">
                  <c:v>9769.9987203216006</c:v>
                </c:pt>
                <c:pt idx="24076" formatCode="#,##0.0">
                  <c:v>9151.9648749218395</c:v>
                </c:pt>
                <c:pt idx="24077" formatCode="#,##0.0">
                  <c:v>12397.8575236211</c:v>
                </c:pt>
                <c:pt idx="24078" formatCode="#,##0.0">
                  <c:v>9805.4270609981395</c:v>
                </c:pt>
                <c:pt idx="24079" formatCode="#,##0.0">
                  <c:v>17344.499763873198</c:v>
                </c:pt>
                <c:pt idx="24080" formatCode="#,##0.0">
                  <c:v>11152.501973717401</c:v>
                </c:pt>
                <c:pt idx="24081" formatCode="#,##0.0">
                  <c:v>10165.343295635501</c:v>
                </c:pt>
                <c:pt idx="24082" formatCode="#,##0.0">
                  <c:v>10525.1285515489</c:v>
                </c:pt>
                <c:pt idx="24083" formatCode="#,##0.0">
                  <c:v>11061.663528298301</c:v>
                </c:pt>
                <c:pt idx="24084" formatCode="#,##0.0">
                  <c:v>11125.971260869101</c:v>
                </c:pt>
                <c:pt idx="24085" formatCode="#,##0.0">
                  <c:v>10203.839897649899</c:v>
                </c:pt>
                <c:pt idx="24086" formatCode="#,##0.0">
                  <c:v>16486.174473728999</c:v>
                </c:pt>
                <c:pt idx="24087" formatCode="#,##0.0">
                  <c:v>17053.173605082098</c:v>
                </c:pt>
                <c:pt idx="24088" formatCode="#,##0.0">
                  <c:v>8963.3199055997993</c:v>
                </c:pt>
                <c:pt idx="24089" formatCode="#,##0.0">
                  <c:v>11186.2345459274</c:v>
                </c:pt>
                <c:pt idx="24090" formatCode="#,##0.0">
                  <c:v>20551.5594180269</c:v>
                </c:pt>
                <c:pt idx="24091" formatCode="#,##0.0">
                  <c:v>13134.3461339434</c:v>
                </c:pt>
                <c:pt idx="24092" formatCode="#,##0.0">
                  <c:v>8905.0731785132393</c:v>
                </c:pt>
                <c:pt idx="24093" formatCode="#,##0.0">
                  <c:v>9146.2129884037204</c:v>
                </c:pt>
                <c:pt idx="24094" formatCode="#,##0.0">
                  <c:v>9119.3726911941503</c:v>
                </c:pt>
                <c:pt idx="24095" formatCode="#,##0.0">
                  <c:v>10875.8075144504</c:v>
                </c:pt>
                <c:pt idx="24096" formatCode="#,##0.0">
                  <c:v>9907.6312428890906</c:v>
                </c:pt>
                <c:pt idx="24097" formatCode="#,##0.0">
                  <c:v>10187.420228864399</c:v>
                </c:pt>
                <c:pt idx="24098" formatCode="#,##0.0">
                  <c:v>12836.646424860201</c:v>
                </c:pt>
                <c:pt idx="24099" formatCode="#,##0.0">
                  <c:v>9711.9170830819694</c:v>
                </c:pt>
                <c:pt idx="24100" formatCode="#,##0.0">
                  <c:v>9106.7254114682892</c:v>
                </c:pt>
                <c:pt idx="24101" formatCode="#,##0.0">
                  <c:v>12207.376451275</c:v>
                </c:pt>
                <c:pt idx="24102" formatCode="#,##0.0">
                  <c:v>14453.1721995519</c:v>
                </c:pt>
                <c:pt idx="24103" formatCode="#,##0.0">
                  <c:v>8793.8830958540602</c:v>
                </c:pt>
                <c:pt idx="24104" formatCode="#,##0.0">
                  <c:v>20050.060405913398</c:v>
                </c:pt>
                <c:pt idx="24105" formatCode="#,##0.0">
                  <c:v>10004.033992168101</c:v>
                </c:pt>
                <c:pt idx="24106" formatCode="#,##0.0">
                  <c:v>9530.97360085125</c:v>
                </c:pt>
                <c:pt idx="24107" formatCode="#,##0.0">
                  <c:v>9800.1220438972196</c:v>
                </c:pt>
                <c:pt idx="24108" formatCode="#,##0.0">
                  <c:v>14832.9057169598</c:v>
                </c:pt>
                <c:pt idx="24109" formatCode="#,##0.0">
                  <c:v>14617.944725352199</c:v>
                </c:pt>
                <c:pt idx="24110" formatCode="#,##0.0">
                  <c:v>9681.3588896466699</c:v>
                </c:pt>
                <c:pt idx="24111" formatCode="#,##0.0">
                  <c:v>8952.8348905099192</c:v>
                </c:pt>
                <c:pt idx="24112" formatCode="#,##0.0">
                  <c:v>9784.26769021785</c:v>
                </c:pt>
                <c:pt idx="24113" formatCode="#,##0.0">
                  <c:v>11677.5969375923</c:v>
                </c:pt>
                <c:pt idx="24114" formatCode="#,##0.0">
                  <c:v>15006.4681244885</c:v>
                </c:pt>
                <c:pt idx="24115" formatCode="#,##0.0">
                  <c:v>9796.0494029974598</c:v>
                </c:pt>
                <c:pt idx="24116" formatCode="#,##0.0">
                  <c:v>12865.441150779299</c:v>
                </c:pt>
                <c:pt idx="24117" formatCode="#,##0.0">
                  <c:v>9000.1428493262592</c:v>
                </c:pt>
                <c:pt idx="24118" formatCode="#,##0.0">
                  <c:v>9173.2681675578206</c:v>
                </c:pt>
                <c:pt idx="24119" formatCode="#,##0.0">
                  <c:v>13637.378121994199</c:v>
                </c:pt>
                <c:pt idx="24120" formatCode="#,##0.0">
                  <c:v>9848.00960084076</c:v>
                </c:pt>
                <c:pt idx="24121" formatCode="#,##0.0">
                  <c:v>9587.3400585890304</c:v>
                </c:pt>
                <c:pt idx="24122" formatCode="#,##0.0">
                  <c:v>13313.414641892799</c:v>
                </c:pt>
                <c:pt idx="24123" formatCode="#,##0.0">
                  <c:v>18382.040077487502</c:v>
                </c:pt>
                <c:pt idx="24124" formatCode="#,##0.0">
                  <c:v>11414.0302709227</c:v>
                </c:pt>
                <c:pt idx="24125" formatCode="#,##0.0">
                  <c:v>9637.9594565927891</c:v>
                </c:pt>
                <c:pt idx="24126" formatCode="#,##0.0">
                  <c:v>9144.8853803871207</c:v>
                </c:pt>
                <c:pt idx="24127" formatCode="#,##0.0">
                  <c:v>10364.1007618442</c:v>
                </c:pt>
                <c:pt idx="24128" formatCode="#,##0.0">
                  <c:v>12457.1179191544</c:v>
                </c:pt>
                <c:pt idx="24129" formatCode="#,##0.0">
                  <c:v>16533.519414908202</c:v>
                </c:pt>
                <c:pt idx="24130" formatCode="#,##0.0">
                  <c:v>9355.9704494109992</c:v>
                </c:pt>
                <c:pt idx="24131" formatCode="#,##0.0">
                  <c:v>10340.7879700213</c:v>
                </c:pt>
                <c:pt idx="24132" formatCode="#,##0.0">
                  <c:v>15456.483373729599</c:v>
                </c:pt>
                <c:pt idx="24133" formatCode="#,##0.0">
                  <c:v>17516.436313563801</c:v>
                </c:pt>
                <c:pt idx="24134" formatCode="#,##0.0">
                  <c:v>9946.7627860750108</c:v>
                </c:pt>
                <c:pt idx="24135" formatCode="#,##0.0">
                  <c:v>16483.1625821868</c:v>
                </c:pt>
                <c:pt idx="24136" formatCode="#,##0.0">
                  <c:v>9583.3370896687593</c:v>
                </c:pt>
                <c:pt idx="24137" formatCode="#,##0.0">
                  <c:v>8807.1194153472898</c:v>
                </c:pt>
                <c:pt idx="24138" formatCode="#,##0.0">
                  <c:v>13572.206155012</c:v>
                </c:pt>
                <c:pt idx="24139" formatCode="#,##0.0">
                  <c:v>13125.085434950999</c:v>
                </c:pt>
                <c:pt idx="24140" formatCode="#,##0.0">
                  <c:v>11794.114336078401</c:v>
                </c:pt>
                <c:pt idx="24141" formatCode="#,##0.0">
                  <c:v>9598.2736916680096</c:v>
                </c:pt>
                <c:pt idx="24142" formatCode="#,##0.0">
                  <c:v>11081.303048861901</c:v>
                </c:pt>
                <c:pt idx="24143" formatCode="#,##0.0">
                  <c:v>13217.791489193</c:v>
                </c:pt>
                <c:pt idx="24144" formatCode="#,##0.0">
                  <c:v>11084.1269523255</c:v>
                </c:pt>
                <c:pt idx="24145" formatCode="#,##0.0">
                  <c:v>8836.45425956896</c:v>
                </c:pt>
                <c:pt idx="24146" formatCode="#,##0.0">
                  <c:v>10121.9304049195</c:v>
                </c:pt>
                <c:pt idx="24147" formatCode="#,##0.0">
                  <c:v>11786.445922193399</c:v>
                </c:pt>
                <c:pt idx="24148" formatCode="#,##0.0">
                  <c:v>10158.707022164401</c:v>
                </c:pt>
                <c:pt idx="24149" formatCode="#,##0.0">
                  <c:v>10873.5144248058</c:v>
                </c:pt>
                <c:pt idx="24150" formatCode="#,##0.0">
                  <c:v>14848.062183044</c:v>
                </c:pt>
                <c:pt idx="24151" formatCode="#,##0.0">
                  <c:v>12409.5039310753</c:v>
                </c:pt>
                <c:pt idx="24152" formatCode="#,##0.0">
                  <c:v>10797.531775133401</c:v>
                </c:pt>
                <c:pt idx="24153" formatCode="#,##0.0">
                  <c:v>10184.663699606401</c:v>
                </c:pt>
                <c:pt idx="24154" formatCode="#,##0.0">
                  <c:v>8858.7195667229298</c:v>
                </c:pt>
                <c:pt idx="24155" formatCode="#,##0.0">
                  <c:v>10449.244174244101</c:v>
                </c:pt>
                <c:pt idx="24156" formatCode="#,##0.0">
                  <c:v>11594.43090252</c:v>
                </c:pt>
                <c:pt idx="24157" formatCode="#,##0.0">
                  <c:v>10617.036052026</c:v>
                </c:pt>
                <c:pt idx="24158" formatCode="#,##0.0">
                  <c:v>16022.2405586941</c:v>
                </c:pt>
                <c:pt idx="24159" formatCode="#,##0.0">
                  <c:v>11628.7755409619</c:v>
                </c:pt>
                <c:pt idx="24160" formatCode="#,##0.0">
                  <c:v>12855.099191568999</c:v>
                </c:pt>
                <c:pt idx="24161" formatCode="#,##0.0">
                  <c:v>9340.39394450898</c:v>
                </c:pt>
                <c:pt idx="24162" formatCode="#,##0.0">
                  <c:v>12098.5427558143</c:v>
                </c:pt>
                <c:pt idx="24163" formatCode="#,##0.0">
                  <c:v>8939.9397540973296</c:v>
                </c:pt>
                <c:pt idx="24164" formatCode="#,##0.0">
                  <c:v>14392.6082864736</c:v>
                </c:pt>
                <c:pt idx="24165" formatCode="#,##0.0">
                  <c:v>11764.1880944321</c:v>
                </c:pt>
                <c:pt idx="24166" formatCode="#,##0.0">
                  <c:v>8801.4021727492</c:v>
                </c:pt>
                <c:pt idx="24167" formatCode="#,##0.0">
                  <c:v>10491.553882582901</c:v>
                </c:pt>
                <c:pt idx="24168" formatCode="#,##0.0">
                  <c:v>10064.2752721254</c:v>
                </c:pt>
                <c:pt idx="24169" formatCode="#,##0.0">
                  <c:v>12864.6637164449</c:v>
                </c:pt>
                <c:pt idx="24170" formatCode="#,##0.0">
                  <c:v>12494.848484522199</c:v>
                </c:pt>
                <c:pt idx="24171" formatCode="#,##0.0">
                  <c:v>9893.6897002461792</c:v>
                </c:pt>
                <c:pt idx="24172" formatCode="#,##0.0">
                  <c:v>10287.596429187701</c:v>
                </c:pt>
                <c:pt idx="24173" formatCode="#,##0.0">
                  <c:v>8802.5711168162507</c:v>
                </c:pt>
                <c:pt idx="24174" formatCode="#,##0.0">
                  <c:v>13099.696303160301</c:v>
                </c:pt>
                <c:pt idx="24175" formatCode="#,##0.0">
                  <c:v>18329.2037064137</c:v>
                </c:pt>
                <c:pt idx="24176" formatCode="#,##0.0">
                  <c:v>8802.4455879307498</c:v>
                </c:pt>
                <c:pt idx="24177" formatCode="#,##0.0">
                  <c:v>10014.930631101301</c:v>
                </c:pt>
                <c:pt idx="24178" formatCode="#,##0.0">
                  <c:v>10591.4184573733</c:v>
                </c:pt>
                <c:pt idx="24179" formatCode="#,##0.0">
                  <c:v>10330.3909518664</c:v>
                </c:pt>
                <c:pt idx="24180" formatCode="#,##0.0">
                  <c:v>11953.355191652799</c:v>
                </c:pt>
                <c:pt idx="24181" formatCode="#,##0.0">
                  <c:v>14945.7230868079</c:v>
                </c:pt>
                <c:pt idx="24182" formatCode="#,##0.0">
                  <c:v>8870.8419779942597</c:v>
                </c:pt>
                <c:pt idx="24183" formatCode="#,##0.0">
                  <c:v>10214.6399925765</c:v>
                </c:pt>
                <c:pt idx="24184" formatCode="#,##0.0">
                  <c:v>12376.6235794698</c:v>
                </c:pt>
                <c:pt idx="24185" formatCode="#,##0.0">
                  <c:v>11986.734246719499</c:v>
                </c:pt>
                <c:pt idx="24186" formatCode="#,##0.0">
                  <c:v>12673.2650763862</c:v>
                </c:pt>
                <c:pt idx="24187" formatCode="#,##0.0">
                  <c:v>15229.4386706035</c:v>
                </c:pt>
                <c:pt idx="24188" formatCode="#,##0.0">
                  <c:v>18114.473163975701</c:v>
                </c:pt>
                <c:pt idx="24189" formatCode="#,##0.0">
                  <c:v>9726.0197049294202</c:v>
                </c:pt>
                <c:pt idx="24190" formatCode="#,##0.0">
                  <c:v>15217.8315599792</c:v>
                </c:pt>
                <c:pt idx="24191" formatCode="#,##0.0">
                  <c:v>13498.0337842768</c:v>
                </c:pt>
                <c:pt idx="24192" formatCode="#,##0.0">
                  <c:v>11502.4432875127</c:v>
                </c:pt>
                <c:pt idx="24193" formatCode="#,##0.0">
                  <c:v>8818.6981451033007</c:v>
                </c:pt>
                <c:pt idx="24194" formatCode="#,##0.0">
                  <c:v>12947.4095137396</c:v>
                </c:pt>
                <c:pt idx="24195" formatCode="#,##0.0">
                  <c:v>9420.71231050592</c:v>
                </c:pt>
                <c:pt idx="24196" formatCode="#,##0.0">
                  <c:v>10874.1246972187</c:v>
                </c:pt>
                <c:pt idx="24197" formatCode="#,##0.0">
                  <c:v>9208.4236955122196</c:v>
                </c:pt>
                <c:pt idx="24198" formatCode="#,##0.0">
                  <c:v>19048.309170993602</c:v>
                </c:pt>
                <c:pt idx="24199" formatCode="#,##0.0">
                  <c:v>9199.1555993162601</c:v>
                </c:pt>
                <c:pt idx="24200" formatCode="#,##0.0">
                  <c:v>9544.9656747470999</c:v>
                </c:pt>
                <c:pt idx="24201" formatCode="#,##0.0">
                  <c:v>10209.233696650101</c:v>
                </c:pt>
                <c:pt idx="24202" formatCode="#,##0.0">
                  <c:v>12784.164862379401</c:v>
                </c:pt>
                <c:pt idx="24203" formatCode="#,##0.0">
                  <c:v>9477.0747153219199</c:v>
                </c:pt>
                <c:pt idx="24204" formatCode="#,##0.0">
                  <c:v>9997.2738801385094</c:v>
                </c:pt>
                <c:pt idx="24205" formatCode="#,##0.0">
                  <c:v>9020.7581036970605</c:v>
                </c:pt>
                <c:pt idx="24206" formatCode="#,##0.0">
                  <c:v>17550.571756569501</c:v>
                </c:pt>
                <c:pt idx="24207" formatCode="#,##0.0">
                  <c:v>13895.4112128288</c:v>
                </c:pt>
                <c:pt idx="24208" formatCode="#,##0.0">
                  <c:v>15518.920674412</c:v>
                </c:pt>
                <c:pt idx="24209" formatCode="#,##0.0">
                  <c:v>10438.046669260901</c:v>
                </c:pt>
                <c:pt idx="24210" formatCode="#,##0.0">
                  <c:v>9211.4886695396799</c:v>
                </c:pt>
                <c:pt idx="24211" formatCode="#,##0.0">
                  <c:v>15825.979312895501</c:v>
                </c:pt>
                <c:pt idx="24212" formatCode="#,##0.0">
                  <c:v>10527.7839659814</c:v>
                </c:pt>
                <c:pt idx="24213" formatCode="#,##0.0">
                  <c:v>15021.952846469099</c:v>
                </c:pt>
                <c:pt idx="24214" formatCode="#,##0.0">
                  <c:v>9002.2029884537897</c:v>
                </c:pt>
                <c:pt idx="24215" formatCode="#,##0.0">
                  <c:v>10527.8051773971</c:v>
                </c:pt>
                <c:pt idx="24216" formatCode="#,##0.0">
                  <c:v>10594.7437471011</c:v>
                </c:pt>
                <c:pt idx="24217" formatCode="#,##0.0">
                  <c:v>11183.002456026101</c:v>
                </c:pt>
                <c:pt idx="24218" formatCode="#,##0.0">
                  <c:v>10744.849668091299</c:v>
                </c:pt>
                <c:pt idx="24219" formatCode="#,##0.0">
                  <c:v>9419.4717167422405</c:v>
                </c:pt>
                <c:pt idx="24220" formatCode="#,##0.0">
                  <c:v>11309.454221935899</c:v>
                </c:pt>
                <c:pt idx="24221" formatCode="#,##0.0">
                  <c:v>11852.143486139399</c:v>
                </c:pt>
                <c:pt idx="24222" formatCode="#,##0.0">
                  <c:v>10582.125137893599</c:v>
                </c:pt>
                <c:pt idx="24223" formatCode="#,##0.0">
                  <c:v>9982.9417603185993</c:v>
                </c:pt>
                <c:pt idx="24224" formatCode="#,##0.0">
                  <c:v>9193.8794803713408</c:v>
                </c:pt>
                <c:pt idx="24225" formatCode="#,##0.0">
                  <c:v>10659.2321108092</c:v>
                </c:pt>
                <c:pt idx="24226" formatCode="#,##0.0">
                  <c:v>15566.137160059099</c:v>
                </c:pt>
                <c:pt idx="24227" formatCode="#,##0.0">
                  <c:v>10200.475294494099</c:v>
                </c:pt>
                <c:pt idx="24228" formatCode="#,##0.0">
                  <c:v>15460.191341244201</c:v>
                </c:pt>
                <c:pt idx="24229" formatCode="#,##0.0">
                  <c:v>10030.001021896</c:v>
                </c:pt>
                <c:pt idx="24230" formatCode="#,##0.0">
                  <c:v>14662.7120731217</c:v>
                </c:pt>
                <c:pt idx="24231" formatCode="#,##0.0">
                  <c:v>10550.3978161207</c:v>
                </c:pt>
                <c:pt idx="24232" formatCode="#,##0.0">
                  <c:v>11982.460671335601</c:v>
                </c:pt>
                <c:pt idx="24233" formatCode="#,##0.0">
                  <c:v>10565.045713694401</c:v>
                </c:pt>
                <c:pt idx="24234" formatCode="#,##0.0">
                  <c:v>10112.555978545101</c:v>
                </c:pt>
                <c:pt idx="24235" formatCode="#,##0.0">
                  <c:v>8915.2149618137391</c:v>
                </c:pt>
                <c:pt idx="24236" formatCode="#,##0.0">
                  <c:v>13118.936444474601</c:v>
                </c:pt>
                <c:pt idx="24237" formatCode="#,##0.0">
                  <c:v>11486.868401587601</c:v>
                </c:pt>
                <c:pt idx="24238" formatCode="#,##0.0">
                  <c:v>8913.5824185524598</c:v>
                </c:pt>
                <c:pt idx="24239" formatCode="#,##0.0">
                  <c:v>14475.456572499301</c:v>
                </c:pt>
                <c:pt idx="24240" formatCode="#,##0.0">
                  <c:v>9007.2666343067303</c:v>
                </c:pt>
                <c:pt idx="24241" formatCode="#,##0.0">
                  <c:v>14190.3422683549</c:v>
                </c:pt>
                <c:pt idx="24242" formatCode="#,##0.0">
                  <c:v>16661.257066436501</c:v>
                </c:pt>
                <c:pt idx="24243" formatCode="#,##0.0">
                  <c:v>8823.6542270194695</c:v>
                </c:pt>
                <c:pt idx="24244" formatCode="#,##0.0">
                  <c:v>11388.027167898799</c:v>
                </c:pt>
                <c:pt idx="24245" formatCode="#,##0.0">
                  <c:v>9158.4652526781992</c:v>
                </c:pt>
                <c:pt idx="24246" formatCode="#,##0.0">
                  <c:v>13390.203688469801</c:v>
                </c:pt>
                <c:pt idx="24247" formatCode="#,##0.0">
                  <c:v>9072.7160659178408</c:v>
                </c:pt>
                <c:pt idx="24248" formatCode="#,##0.0">
                  <c:v>10379.169308250899</c:v>
                </c:pt>
                <c:pt idx="24249" formatCode="#,##0.0">
                  <c:v>10591.2270621554</c:v>
                </c:pt>
                <c:pt idx="24250" formatCode="#,##0.0">
                  <c:v>8991.8935107483394</c:v>
                </c:pt>
                <c:pt idx="24251" formatCode="#,##0.0">
                  <c:v>10263.8342669548</c:v>
                </c:pt>
                <c:pt idx="24252" formatCode="#,##0.0">
                  <c:v>12876.995601852699</c:v>
                </c:pt>
                <c:pt idx="24253" formatCode="#,##0.0">
                  <c:v>11391.8608975923</c:v>
                </c:pt>
                <c:pt idx="24254" formatCode="#,##0.0">
                  <c:v>10816.8869547452</c:v>
                </c:pt>
                <c:pt idx="24255" formatCode="#,##0.0">
                  <c:v>10692.749948172799</c:v>
                </c:pt>
                <c:pt idx="24256" formatCode="#,##0.0">
                  <c:v>9362.4464148868192</c:v>
                </c:pt>
                <c:pt idx="24257" formatCode="#,##0.0">
                  <c:v>14076.4876078165</c:v>
                </c:pt>
                <c:pt idx="24258" formatCode="#,##0.0">
                  <c:v>15538.783958276699</c:v>
                </c:pt>
                <c:pt idx="24259" formatCode="#,##0.0">
                  <c:v>8912.5868987070298</c:v>
                </c:pt>
                <c:pt idx="24260" formatCode="#,##0.0">
                  <c:v>10102.0880508378</c:v>
                </c:pt>
                <c:pt idx="24261" formatCode="#,##0.0">
                  <c:v>13076.5149408627</c:v>
                </c:pt>
                <c:pt idx="24262" formatCode="#,##0.0">
                  <c:v>16504.459352155402</c:v>
                </c:pt>
                <c:pt idx="24263" formatCode="#,##0.0">
                  <c:v>10066.043259657699</c:v>
                </c:pt>
                <c:pt idx="24264" formatCode="#,##0.0">
                  <c:v>14021.233067876699</c:v>
                </c:pt>
                <c:pt idx="24265" formatCode="#,##0.0">
                  <c:v>10252.3415102177</c:v>
                </c:pt>
                <c:pt idx="24266" formatCode="#,##0.0">
                  <c:v>10075.429007089801</c:v>
                </c:pt>
                <c:pt idx="24267" formatCode="#,##0.0">
                  <c:v>9333.7289492849704</c:v>
                </c:pt>
                <c:pt idx="24268" formatCode="#,##0.0">
                  <c:v>16571.816393116598</c:v>
                </c:pt>
                <c:pt idx="24269" formatCode="#,##0.0">
                  <c:v>15425.3676189174</c:v>
                </c:pt>
                <c:pt idx="24270" formatCode="#,##0.0">
                  <c:v>9087.9923956910097</c:v>
                </c:pt>
                <c:pt idx="24271" formatCode="#,##0.0">
                  <c:v>9305.6127339598206</c:v>
                </c:pt>
                <c:pt idx="24272" formatCode="#,##0.0">
                  <c:v>17226.2608963762</c:v>
                </c:pt>
                <c:pt idx="24273" formatCode="#,##0.0">
                  <c:v>9081.9600668637995</c:v>
                </c:pt>
                <c:pt idx="24274" formatCode="#,##0.0">
                  <c:v>9347.4453121306105</c:v>
                </c:pt>
                <c:pt idx="24275" formatCode="#,##0.0">
                  <c:v>10342.607775853799</c:v>
                </c:pt>
                <c:pt idx="24276" formatCode="#,##0.0">
                  <c:v>21447.034266894902</c:v>
                </c:pt>
                <c:pt idx="24277" formatCode="#,##0.0">
                  <c:v>9532.76198640648</c:v>
                </c:pt>
                <c:pt idx="24278" formatCode="#,##0.0">
                  <c:v>10261.6478159586</c:v>
                </c:pt>
                <c:pt idx="24279" formatCode="#,##0.0">
                  <c:v>9586.3083603812393</c:v>
                </c:pt>
                <c:pt idx="24280" formatCode="#,##0.0">
                  <c:v>13030.6342520377</c:v>
                </c:pt>
                <c:pt idx="24281" formatCode="#,##0.0">
                  <c:v>9121.5008874833002</c:v>
                </c:pt>
                <c:pt idx="24282" formatCode="#,##0.0">
                  <c:v>11858.8791446379</c:v>
                </c:pt>
                <c:pt idx="24283" formatCode="#,##0.0">
                  <c:v>8940.2924634840092</c:v>
                </c:pt>
                <c:pt idx="24284" formatCode="#,##0.0">
                  <c:v>13484.2376230314</c:v>
                </c:pt>
                <c:pt idx="24285" formatCode="#,##0.0">
                  <c:v>8906.3306207973892</c:v>
                </c:pt>
                <c:pt idx="24286" formatCode="#,##0.0">
                  <c:v>12093.129415483399</c:v>
                </c:pt>
                <c:pt idx="24287" formatCode="#,##0.0">
                  <c:v>9422.8616042609792</c:v>
                </c:pt>
                <c:pt idx="24288" formatCode="#,##0.0">
                  <c:v>10638.8475525424</c:v>
                </c:pt>
                <c:pt idx="24289" formatCode="#,##0.0">
                  <c:v>15952.7575945021</c:v>
                </c:pt>
                <c:pt idx="24290" formatCode="#,##0.0">
                  <c:v>9410.6272673599397</c:v>
                </c:pt>
                <c:pt idx="24291" formatCode="#,##0.0">
                  <c:v>9065.53352346461</c:v>
                </c:pt>
                <c:pt idx="24292" formatCode="#,##0.0">
                  <c:v>11469.897488308199</c:v>
                </c:pt>
                <c:pt idx="24293" formatCode="#,##0.0">
                  <c:v>8917.0067477552693</c:v>
                </c:pt>
                <c:pt idx="24294" formatCode="#,##0.0">
                  <c:v>15526.978121514399</c:v>
                </c:pt>
                <c:pt idx="24295" formatCode="#,##0.0">
                  <c:v>10611.990138741599</c:v>
                </c:pt>
                <c:pt idx="24296" formatCode="#,##0.0">
                  <c:v>10446.1455842633</c:v>
                </c:pt>
                <c:pt idx="24297" formatCode="#,##0.0">
                  <c:v>9560.6697901448606</c:v>
                </c:pt>
                <c:pt idx="24298" formatCode="#,##0.0">
                  <c:v>9132.8369447960195</c:v>
                </c:pt>
                <c:pt idx="24299" formatCode="#,##0.0">
                  <c:v>12339.203814803101</c:v>
                </c:pt>
                <c:pt idx="24300" formatCode="#,##0.0">
                  <c:v>10879.018151943899</c:v>
                </c:pt>
                <c:pt idx="24301" formatCode="#,##0.0">
                  <c:v>10660.3260870962</c:v>
                </c:pt>
                <c:pt idx="24302" formatCode="#,##0.0">
                  <c:v>10011.259826836</c:v>
                </c:pt>
                <c:pt idx="24303" formatCode="#,##0.0">
                  <c:v>10508.399955430699</c:v>
                </c:pt>
                <c:pt idx="24304" formatCode="#,##0.0">
                  <c:v>10908.5386242445</c:v>
                </c:pt>
                <c:pt idx="24305" formatCode="#,##0.0">
                  <c:v>13877.1829195066</c:v>
                </c:pt>
                <c:pt idx="24306" formatCode="#,##0.0">
                  <c:v>11340.1905609892</c:v>
                </c:pt>
                <c:pt idx="24307" formatCode="#,##0.0">
                  <c:v>17516.240255299799</c:v>
                </c:pt>
                <c:pt idx="24308" formatCode="#,##0.0">
                  <c:v>15174.882493974899</c:v>
                </c:pt>
                <c:pt idx="24309" formatCode="#,##0.0">
                  <c:v>10282.0814473021</c:v>
                </c:pt>
                <c:pt idx="24310" formatCode="#,##0.0">
                  <c:v>10164.621686018399</c:v>
                </c:pt>
                <c:pt idx="24311" formatCode="#,##0.0">
                  <c:v>11123.402668655001</c:v>
                </c:pt>
                <c:pt idx="24312" formatCode="#,##0.0">
                  <c:v>12247.8411363697</c:v>
                </c:pt>
                <c:pt idx="24313" formatCode="#,##0.0">
                  <c:v>12355.8821566235</c:v>
                </c:pt>
                <c:pt idx="24314" formatCode="#,##0.0">
                  <c:v>9027.6297732745807</c:v>
                </c:pt>
                <c:pt idx="24315" formatCode="#,##0.0">
                  <c:v>10530.2559538185</c:v>
                </c:pt>
                <c:pt idx="24316" formatCode="#,##0.0">
                  <c:v>11554.9375878552</c:v>
                </c:pt>
                <c:pt idx="24317" formatCode="#,##0.0">
                  <c:v>9188.3851229578704</c:v>
                </c:pt>
                <c:pt idx="24318" formatCode="#,##0.0">
                  <c:v>10260.429653978799</c:v>
                </c:pt>
                <c:pt idx="24319" formatCode="#,##0.0">
                  <c:v>8794.5080945264708</c:v>
                </c:pt>
                <c:pt idx="24320" formatCode="#,##0.0">
                  <c:v>11509.3061154727</c:v>
                </c:pt>
                <c:pt idx="24321" formatCode="#,##0.0">
                  <c:v>12048.322279731699</c:v>
                </c:pt>
                <c:pt idx="24322" formatCode="#,##0.0">
                  <c:v>14383.338049420199</c:v>
                </c:pt>
                <c:pt idx="24323" formatCode="#,##0.0">
                  <c:v>11444.252919181001</c:v>
                </c:pt>
                <c:pt idx="24324" formatCode="#,##0.0">
                  <c:v>10237.681942945301</c:v>
                </c:pt>
                <c:pt idx="24325" formatCode="#,##0.0">
                  <c:v>12162.393073504099</c:v>
                </c:pt>
                <c:pt idx="24326" formatCode="#,##0.0">
                  <c:v>15106.3451291647</c:v>
                </c:pt>
                <c:pt idx="24327" formatCode="#,##0.0">
                  <c:v>9098.7054787404395</c:v>
                </c:pt>
                <c:pt idx="24328" formatCode="#,##0.0">
                  <c:v>8893.1085504126404</c:v>
                </c:pt>
                <c:pt idx="24329" formatCode="#,##0.0">
                  <c:v>9748.3734644075794</c:v>
                </c:pt>
                <c:pt idx="24330" formatCode="#,##0.0">
                  <c:v>9411.6037023887602</c:v>
                </c:pt>
                <c:pt idx="24331" formatCode="#,##0.0">
                  <c:v>8822.6829811180905</c:v>
                </c:pt>
                <c:pt idx="24332" formatCode="#,##0.0">
                  <c:v>11663.575186291901</c:v>
                </c:pt>
                <c:pt idx="24333" formatCode="#,##0.0">
                  <c:v>13312.817463745299</c:v>
                </c:pt>
                <c:pt idx="24334" formatCode="#,##0.0">
                  <c:v>13775.6684641189</c:v>
                </c:pt>
                <c:pt idx="24335" formatCode="#,##0.0">
                  <c:v>8936.7538893019901</c:v>
                </c:pt>
                <c:pt idx="24336" formatCode="#,##0.0">
                  <c:v>9880.6823447932602</c:v>
                </c:pt>
                <c:pt idx="24337" formatCode="#,##0.0">
                  <c:v>9586.9513144116809</c:v>
                </c:pt>
                <c:pt idx="24338" formatCode="#,##0.0">
                  <c:v>9495.7175864271794</c:v>
                </c:pt>
                <c:pt idx="24339" formatCode="#,##0.0">
                  <c:v>15203.3512782749</c:v>
                </c:pt>
                <c:pt idx="24340" formatCode="#,##0.0">
                  <c:v>9558.5519221270006</c:v>
                </c:pt>
                <c:pt idx="24341" formatCode="#,##0.0">
                  <c:v>12085.952530877201</c:v>
                </c:pt>
                <c:pt idx="24342" formatCode="#,##0.0">
                  <c:v>10514.569454149399</c:v>
                </c:pt>
                <c:pt idx="24343" formatCode="#,##0.0">
                  <c:v>10960.4951527172</c:v>
                </c:pt>
                <c:pt idx="24344" formatCode="#,##0.0">
                  <c:v>13805.3154646111</c:v>
                </c:pt>
                <c:pt idx="24345" formatCode="#,##0.0">
                  <c:v>12375.1045277352</c:v>
                </c:pt>
                <c:pt idx="24346" formatCode="#,##0.0">
                  <c:v>10163.6077114572</c:v>
                </c:pt>
                <c:pt idx="24347" formatCode="#,##0.0">
                  <c:v>10531.215254529699</c:v>
                </c:pt>
                <c:pt idx="24348" formatCode="#,##0.0">
                  <c:v>18002.843373271098</c:v>
                </c:pt>
                <c:pt idx="24349" formatCode="#,##0.0">
                  <c:v>11965.988661008299</c:v>
                </c:pt>
                <c:pt idx="24350" formatCode="#,##0.0">
                  <c:v>9475.6389846738093</c:v>
                </c:pt>
                <c:pt idx="24351" formatCode="#,##0.0">
                  <c:v>15077.6137283837</c:v>
                </c:pt>
                <c:pt idx="24352" formatCode="#,##0.0">
                  <c:v>21998.169739837202</c:v>
                </c:pt>
                <c:pt idx="24353" formatCode="#,##0.0">
                  <c:v>10502.312205541</c:v>
                </c:pt>
                <c:pt idx="24354" formatCode="#,##0.0">
                  <c:v>10091.7317925722</c:v>
                </c:pt>
                <c:pt idx="24355" formatCode="#,##0.0">
                  <c:v>11065.7991292978</c:v>
                </c:pt>
                <c:pt idx="24356" formatCode="#,##0.0">
                  <c:v>11358.144964191901</c:v>
                </c:pt>
                <c:pt idx="24357" formatCode="#,##0.0">
                  <c:v>9577.2699089621692</c:v>
                </c:pt>
                <c:pt idx="24358" formatCode="#,##0.0">
                  <c:v>9930.0746655079092</c:v>
                </c:pt>
                <c:pt idx="24359" formatCode="#,##0.0">
                  <c:v>12548.862986399099</c:v>
                </c:pt>
                <c:pt idx="24360" formatCode="#,##0.0">
                  <c:v>17078.297497142499</c:v>
                </c:pt>
                <c:pt idx="24361" formatCode="#,##0.0">
                  <c:v>11194.6132252839</c:v>
                </c:pt>
                <c:pt idx="24362" formatCode="#,##0.0">
                  <c:v>8935.4671466192594</c:v>
                </c:pt>
                <c:pt idx="24363" formatCode="#,##0.0">
                  <c:v>12124.982450183399</c:v>
                </c:pt>
                <c:pt idx="24364" formatCode="#,##0.0">
                  <c:v>9024.7119868106402</c:v>
                </c:pt>
                <c:pt idx="24365" formatCode="#,##0.0">
                  <c:v>10935.512221634501</c:v>
                </c:pt>
                <c:pt idx="24366" formatCode="#,##0.0">
                  <c:v>8978.1753188672901</c:v>
                </c:pt>
                <c:pt idx="24367" formatCode="#,##0.0">
                  <c:v>12356.283707038599</c:v>
                </c:pt>
                <c:pt idx="24368" formatCode="#,##0.0">
                  <c:v>13347.031947401299</c:v>
                </c:pt>
                <c:pt idx="24369" formatCode="#,##0.0">
                  <c:v>9689.8359463264005</c:v>
                </c:pt>
                <c:pt idx="24370" formatCode="#,##0.0">
                  <c:v>9288.2475162349692</c:v>
                </c:pt>
                <c:pt idx="24371" formatCode="#,##0.0">
                  <c:v>13018.8312120628</c:v>
                </c:pt>
                <c:pt idx="24372" formatCode="#,##0.0">
                  <c:v>13064.9428785242</c:v>
                </c:pt>
                <c:pt idx="24373" formatCode="#,##0.0">
                  <c:v>12686.9626559846</c:v>
                </c:pt>
                <c:pt idx="24374" formatCode="#,##0.0">
                  <c:v>9566.1425056850203</c:v>
                </c:pt>
                <c:pt idx="24375" formatCode="#,##0.0">
                  <c:v>9232.3536880124193</c:v>
                </c:pt>
                <c:pt idx="24376" formatCode="#,##0.0">
                  <c:v>11404.5328269768</c:v>
                </c:pt>
                <c:pt idx="24377" formatCode="#,##0.0">
                  <c:v>13512.371279029099</c:v>
                </c:pt>
                <c:pt idx="24378" formatCode="#,##0.0">
                  <c:v>9409.8815372839908</c:v>
                </c:pt>
                <c:pt idx="24379" formatCode="#,##0.0">
                  <c:v>9526.83306617577</c:v>
                </c:pt>
                <c:pt idx="24380" formatCode="#,##0.0">
                  <c:v>18430.916539988601</c:v>
                </c:pt>
                <c:pt idx="24381" formatCode="#,##0.0">
                  <c:v>14946.0953005499</c:v>
                </c:pt>
                <c:pt idx="24382" formatCode="#,##0.0">
                  <c:v>9208.14096295118</c:v>
                </c:pt>
                <c:pt idx="24383" formatCode="#,##0.0">
                  <c:v>8898.0958606574895</c:v>
                </c:pt>
                <c:pt idx="24384" formatCode="#,##0.0">
                  <c:v>11818.5761370696</c:v>
                </c:pt>
                <c:pt idx="24385" formatCode="#,##0.0">
                  <c:v>10886.648985092501</c:v>
                </c:pt>
                <c:pt idx="24386" formatCode="#,##0.0">
                  <c:v>10133.290758786001</c:v>
                </c:pt>
                <c:pt idx="24387" formatCode="#,##0.0">
                  <c:v>10010.8781514765</c:v>
                </c:pt>
                <c:pt idx="24388" formatCode="#,##0.0">
                  <c:v>9522.7032771178092</c:v>
                </c:pt>
                <c:pt idx="24389" formatCode="#,##0.0">
                  <c:v>9002.2751223075902</c:v>
                </c:pt>
                <c:pt idx="24390" formatCode="#,##0.0">
                  <c:v>13331.4630279334</c:v>
                </c:pt>
                <c:pt idx="24391" formatCode="#,##0.0">
                  <c:v>15641.577701942</c:v>
                </c:pt>
                <c:pt idx="24392" formatCode="#,##0.0">
                  <c:v>8832.4888836237697</c:v>
                </c:pt>
                <c:pt idx="24393" formatCode="#,##0.0">
                  <c:v>9650.3503795507895</c:v>
                </c:pt>
                <c:pt idx="24394" formatCode="#,##0.0">
                  <c:v>12764.3319079383</c:v>
                </c:pt>
                <c:pt idx="24395" formatCode="#,##0.0">
                  <c:v>10437.892795743501</c:v>
                </c:pt>
                <c:pt idx="24396" formatCode="#,##0.0">
                  <c:v>9660.7736574863793</c:v>
                </c:pt>
                <c:pt idx="24397" formatCode="#,##0.0">
                  <c:v>10453.005991112001</c:v>
                </c:pt>
                <c:pt idx="24398" formatCode="#,##0.0">
                  <c:v>9336.8333557330006</c:v>
                </c:pt>
                <c:pt idx="24399" formatCode="#,##0.0">
                  <c:v>11664.007234532201</c:v>
                </c:pt>
                <c:pt idx="24400" formatCode="#,##0.0">
                  <c:v>10145.1610545652</c:v>
                </c:pt>
                <c:pt idx="24401" formatCode="#,##0.0">
                  <c:v>13071.588902412301</c:v>
                </c:pt>
                <c:pt idx="24402" formatCode="#,##0.0">
                  <c:v>8959.2264519495202</c:v>
                </c:pt>
                <c:pt idx="24403" formatCode="#,##0.0">
                  <c:v>14049.098248933</c:v>
                </c:pt>
                <c:pt idx="24404" formatCode="#,##0.0">
                  <c:v>9305.7558473816498</c:v>
                </c:pt>
                <c:pt idx="24405" formatCode="#,##0.0">
                  <c:v>11284.176197610799</c:v>
                </c:pt>
                <c:pt idx="24406" formatCode="#,##0.0">
                  <c:v>10719.820589840199</c:v>
                </c:pt>
                <c:pt idx="24407" formatCode="#,##0.0">
                  <c:v>11741.1911853661</c:v>
                </c:pt>
                <c:pt idx="24408" formatCode="#,##0.0">
                  <c:v>13397.220034559499</c:v>
                </c:pt>
                <c:pt idx="24409" formatCode="#,##0.0">
                  <c:v>9092.85455371432</c:v>
                </c:pt>
                <c:pt idx="24410" formatCode="#,##0.0">
                  <c:v>12860.5097608818</c:v>
                </c:pt>
                <c:pt idx="24411" formatCode="#,##0.0">
                  <c:v>10088.6675608076</c:v>
                </c:pt>
                <c:pt idx="24412" formatCode="#,##0.0">
                  <c:v>8993.3447879656305</c:v>
                </c:pt>
                <c:pt idx="24413" formatCode="#,##0.0">
                  <c:v>14571.4704061908</c:v>
                </c:pt>
                <c:pt idx="24414" formatCode="#,##0.0">
                  <c:v>8816.0051127091192</c:v>
                </c:pt>
                <c:pt idx="24415" formatCode="#,##0.0">
                  <c:v>12095.249460913299</c:v>
                </c:pt>
                <c:pt idx="24416" formatCode="#,##0.0">
                  <c:v>9590.98382087549</c:v>
                </c:pt>
                <c:pt idx="24417" formatCode="#,##0.0">
                  <c:v>10914.573411213099</c:v>
                </c:pt>
                <c:pt idx="24418" formatCode="#,##0.0">
                  <c:v>9233.4117512310004</c:v>
                </c:pt>
                <c:pt idx="24419" formatCode="#,##0.0">
                  <c:v>8801.3147477063194</c:v>
                </c:pt>
                <c:pt idx="24420" formatCode="#,##0.0">
                  <c:v>9843.3644314191897</c:v>
                </c:pt>
                <c:pt idx="24421" formatCode="#,##0.0">
                  <c:v>8878.9644803671799</c:v>
                </c:pt>
                <c:pt idx="24422" formatCode="#,##0.0">
                  <c:v>13626.934180766501</c:v>
                </c:pt>
                <c:pt idx="24423" formatCode="#,##0.0">
                  <c:v>10750.062357041301</c:v>
                </c:pt>
                <c:pt idx="24424" formatCode="#,##0.0">
                  <c:v>17235.2386852737</c:v>
                </c:pt>
                <c:pt idx="24425" formatCode="#,##0.0">
                  <c:v>9157.1553429096693</c:v>
                </c:pt>
                <c:pt idx="24426" formatCode="#,##0.0">
                  <c:v>8820.9458464909294</c:v>
                </c:pt>
                <c:pt idx="24427" formatCode="#,##0.0">
                  <c:v>9360.1211293004308</c:v>
                </c:pt>
                <c:pt idx="24428" formatCode="#,##0.0">
                  <c:v>14323.7085709195</c:v>
                </c:pt>
                <c:pt idx="24429" formatCode="#,##0.0">
                  <c:v>9305.0768550004595</c:v>
                </c:pt>
                <c:pt idx="24430" formatCode="#,##0.0">
                  <c:v>10624.8231178929</c:v>
                </c:pt>
                <c:pt idx="24431" formatCode="#,##0.0">
                  <c:v>11185.0241739965</c:v>
                </c:pt>
                <c:pt idx="24432" formatCode="#,##0.0">
                  <c:v>12376.0475511393</c:v>
                </c:pt>
                <c:pt idx="24433" formatCode="#,##0.0">
                  <c:v>9808.4857411556695</c:v>
                </c:pt>
                <c:pt idx="24434" formatCode="#,##0.0">
                  <c:v>9544.0417578510005</c:v>
                </c:pt>
                <c:pt idx="24435" formatCode="#,##0.0">
                  <c:v>12445.008282851501</c:v>
                </c:pt>
                <c:pt idx="24436" formatCode="#,##0.0">
                  <c:v>15336.5767058206</c:v>
                </c:pt>
                <c:pt idx="24437" formatCode="#,##0.0">
                  <c:v>9203.5878251272807</c:v>
                </c:pt>
                <c:pt idx="24438" formatCode="#,##0.0">
                  <c:v>11070.554287495001</c:v>
                </c:pt>
                <c:pt idx="24439" formatCode="#,##0.0">
                  <c:v>10129.801239545501</c:v>
                </c:pt>
                <c:pt idx="24440" formatCode="#,##0.0">
                  <c:v>9826.9491278754194</c:v>
                </c:pt>
                <c:pt idx="24441" formatCode="#,##0.0">
                  <c:v>11774.346814496501</c:v>
                </c:pt>
                <c:pt idx="24442" formatCode="#,##0.0">
                  <c:v>12767.0979441411</c:v>
                </c:pt>
                <c:pt idx="24443" formatCode="#,##0.0">
                  <c:v>9231.2794375555404</c:v>
                </c:pt>
                <c:pt idx="24444" formatCode="#,##0.0">
                  <c:v>10816.883440560399</c:v>
                </c:pt>
                <c:pt idx="24445" formatCode="#,##0.0">
                  <c:v>10841.4967819542</c:v>
                </c:pt>
                <c:pt idx="24446" formatCode="#,##0.0">
                  <c:v>8953.2809109325208</c:v>
                </c:pt>
                <c:pt idx="24447" formatCode="#,##0.0">
                  <c:v>10088.7099099856</c:v>
                </c:pt>
                <c:pt idx="24448" formatCode="#,##0.0">
                  <c:v>11546.860151011701</c:v>
                </c:pt>
                <c:pt idx="24449" formatCode="#,##0.0">
                  <c:v>9932.3370455245604</c:v>
                </c:pt>
                <c:pt idx="24450" formatCode="#,##0.0">
                  <c:v>9914.7335061110007</c:v>
                </c:pt>
                <c:pt idx="24451" formatCode="#,##0.0">
                  <c:v>21548.464610180799</c:v>
                </c:pt>
                <c:pt idx="24452" formatCode="#,##0.0">
                  <c:v>8917.2052538049993</c:v>
                </c:pt>
                <c:pt idx="24453" formatCode="#,##0.0">
                  <c:v>12163.4451462243</c:v>
                </c:pt>
                <c:pt idx="24454" formatCode="#,##0.0">
                  <c:v>10408.972147204</c:v>
                </c:pt>
                <c:pt idx="24455" formatCode="#,##0.0">
                  <c:v>11282.2996662269</c:v>
                </c:pt>
                <c:pt idx="24456" formatCode="#,##0.0">
                  <c:v>8874.3998274652295</c:v>
                </c:pt>
                <c:pt idx="24457" formatCode="#,##0.0">
                  <c:v>11069.073615793701</c:v>
                </c:pt>
                <c:pt idx="24458" formatCode="#,##0.0">
                  <c:v>10965.027603038699</c:v>
                </c:pt>
                <c:pt idx="24459" formatCode="#,##0.0">
                  <c:v>11973.0799655012</c:v>
                </c:pt>
                <c:pt idx="24460" formatCode="#,##0.0">
                  <c:v>11044.118139161599</c:v>
                </c:pt>
                <c:pt idx="24461" formatCode="#,##0.0">
                  <c:v>8886.2741563444906</c:v>
                </c:pt>
                <c:pt idx="24462" formatCode="#,##0.0">
                  <c:v>19156.5026234959</c:v>
                </c:pt>
                <c:pt idx="24463" formatCode="#,##0.0">
                  <c:v>18398.2307738454</c:v>
                </c:pt>
                <c:pt idx="24464" formatCode="#,##0.0">
                  <c:v>9975.0485363715707</c:v>
                </c:pt>
                <c:pt idx="24465" formatCode="#,##0.0">
                  <c:v>9957.8799394265807</c:v>
                </c:pt>
                <c:pt idx="24466" formatCode="#,##0.0">
                  <c:v>11846.2462001121</c:v>
                </c:pt>
                <c:pt idx="24467" formatCode="#,##0.0">
                  <c:v>11253.549946798999</c:v>
                </c:pt>
                <c:pt idx="24468" formatCode="#,##0.0">
                  <c:v>12287.4197330639</c:v>
                </c:pt>
                <c:pt idx="24469" formatCode="#,##0.0">
                  <c:v>11862.5315998113</c:v>
                </c:pt>
                <c:pt idx="24470" formatCode="#,##0.0">
                  <c:v>12243.443650142201</c:v>
                </c:pt>
                <c:pt idx="24471" formatCode="#,##0.0">
                  <c:v>9604.9448412659403</c:v>
                </c:pt>
                <c:pt idx="24472" formatCode="#,##0.0">
                  <c:v>9036.3770182500793</c:v>
                </c:pt>
                <c:pt idx="24473" formatCode="#,##0.0">
                  <c:v>11855.5449712011</c:v>
                </c:pt>
                <c:pt idx="24474" formatCode="#,##0.0">
                  <c:v>13765.137547890799</c:v>
                </c:pt>
                <c:pt idx="24475" formatCode="#,##0.0">
                  <c:v>8922.8905515609003</c:v>
                </c:pt>
                <c:pt idx="24476" formatCode="#,##0.0">
                  <c:v>11580.475050532499</c:v>
                </c:pt>
                <c:pt idx="24477" formatCode="#,##0.0">
                  <c:v>13484.1928204988</c:v>
                </c:pt>
                <c:pt idx="24478" formatCode="#,##0.0">
                  <c:v>16372.188882877301</c:v>
                </c:pt>
                <c:pt idx="24479" formatCode="#,##0.0">
                  <c:v>9386.8735595871094</c:v>
                </c:pt>
                <c:pt idx="24480" formatCode="#,##0.0">
                  <c:v>10814.7565034731</c:v>
                </c:pt>
                <c:pt idx="24481" formatCode="#,##0.0">
                  <c:v>10129.5327445084</c:v>
                </c:pt>
                <c:pt idx="24482" formatCode="#,##0.0">
                  <c:v>11750.099682689901</c:v>
                </c:pt>
                <c:pt idx="24483" formatCode="#,##0.0">
                  <c:v>9517.2437566802691</c:v>
                </c:pt>
                <c:pt idx="24484" formatCode="#,##0.0">
                  <c:v>10618.065283235699</c:v>
                </c:pt>
                <c:pt idx="24485" formatCode="#,##0.0">
                  <c:v>9268.1744187737004</c:v>
                </c:pt>
                <c:pt idx="24486" formatCode="#,##0.0">
                  <c:v>12689.790797649101</c:v>
                </c:pt>
                <c:pt idx="24487" formatCode="#,##0.0">
                  <c:v>8815.6994103179495</c:v>
                </c:pt>
                <c:pt idx="24488" formatCode="#,##0.0">
                  <c:v>17515.331945828799</c:v>
                </c:pt>
                <c:pt idx="24489" formatCode="#,##0.0">
                  <c:v>14745.8540106157</c:v>
                </c:pt>
                <c:pt idx="24490" formatCode="#,##0.0">
                  <c:v>11233.243096096499</c:v>
                </c:pt>
                <c:pt idx="24491" formatCode="#,##0.0">
                  <c:v>18231.2473407051</c:v>
                </c:pt>
                <c:pt idx="24492" formatCode="#,##0.0">
                  <c:v>9275.9808120059206</c:v>
                </c:pt>
                <c:pt idx="24493" formatCode="#,##0.0">
                  <c:v>16036.2058838925</c:v>
                </c:pt>
                <c:pt idx="24494" formatCode="#,##0.0">
                  <c:v>14464.9904493673</c:v>
                </c:pt>
                <c:pt idx="24495" formatCode="#,##0.0">
                  <c:v>12507.205067072</c:v>
                </c:pt>
                <c:pt idx="24496" formatCode="#,##0.0">
                  <c:v>11617.812782343201</c:v>
                </c:pt>
                <c:pt idx="24497" formatCode="#,##0.0">
                  <c:v>8793.2684823381496</c:v>
                </c:pt>
                <c:pt idx="24498" formatCode="#,##0.0">
                  <c:v>10944.1106687136</c:v>
                </c:pt>
                <c:pt idx="24499" formatCode="#,##0.0">
                  <c:v>9062.2579687999696</c:v>
                </c:pt>
                <c:pt idx="24500" formatCode="#,##0.0">
                  <c:v>10415.992636770399</c:v>
                </c:pt>
                <c:pt idx="24501" formatCode="#,##0.0">
                  <c:v>16065.736470626</c:v>
                </c:pt>
                <c:pt idx="24502" formatCode="#,##0.0">
                  <c:v>13502.6658378335</c:v>
                </c:pt>
                <c:pt idx="24503" formatCode="#,##0.0">
                  <c:v>12409.4510043101</c:v>
                </c:pt>
                <c:pt idx="24504" formatCode="#,##0.0">
                  <c:v>12102.930807704</c:v>
                </c:pt>
                <c:pt idx="24505" formatCode="#,##0.0">
                  <c:v>12154.136548017999</c:v>
                </c:pt>
                <c:pt idx="24506" formatCode="#,##0.0">
                  <c:v>9262.4240557132798</c:v>
                </c:pt>
                <c:pt idx="24507" formatCode="#,##0.0">
                  <c:v>9926.9395740755008</c:v>
                </c:pt>
                <c:pt idx="24508" formatCode="#,##0.0">
                  <c:v>11607.308283448199</c:v>
                </c:pt>
                <c:pt idx="24509" formatCode="#,##0.0">
                  <c:v>10252.4133834392</c:v>
                </c:pt>
                <c:pt idx="24510" formatCode="#,##0.0">
                  <c:v>9222.4701392297393</c:v>
                </c:pt>
                <c:pt idx="24511" formatCode="#,##0.0">
                  <c:v>10859.22014184</c:v>
                </c:pt>
                <c:pt idx="24512" formatCode="#,##0.0">
                  <c:v>15780.151264616999</c:v>
                </c:pt>
                <c:pt idx="24513" formatCode="#,##0.0">
                  <c:v>12665.6923115345</c:v>
                </c:pt>
                <c:pt idx="24514" formatCode="#,##0.0">
                  <c:v>10513.0442637454</c:v>
                </c:pt>
                <c:pt idx="24515" formatCode="#,##0.0">
                  <c:v>12035.5988486151</c:v>
                </c:pt>
                <c:pt idx="24516" formatCode="#,##0.0">
                  <c:v>11213.769702224699</c:v>
                </c:pt>
                <c:pt idx="24517" formatCode="#,##0.0">
                  <c:v>11299.6705614329</c:v>
                </c:pt>
                <c:pt idx="24518" formatCode="#,##0.0">
                  <c:v>16371.8297685651</c:v>
                </c:pt>
                <c:pt idx="24519" formatCode="#,##0.0">
                  <c:v>11571.7917595379</c:v>
                </c:pt>
                <c:pt idx="24520" formatCode="#,##0.0">
                  <c:v>17640.2299650075</c:v>
                </c:pt>
                <c:pt idx="24521" formatCode="#,##0.0">
                  <c:v>9760.9380144686402</c:v>
                </c:pt>
                <c:pt idx="24522" formatCode="#,##0.0">
                  <c:v>13072.0858727045</c:v>
                </c:pt>
                <c:pt idx="24523" formatCode="#,##0.0">
                  <c:v>11852.5459747325</c:v>
                </c:pt>
                <c:pt idx="24524" formatCode="#,##0.0">
                  <c:v>13051.674281108601</c:v>
                </c:pt>
                <c:pt idx="24525" formatCode="#,##0.0">
                  <c:v>10110.855912155601</c:v>
                </c:pt>
                <c:pt idx="24526" formatCode="#,##0.0">
                  <c:v>14404.287382676101</c:v>
                </c:pt>
                <c:pt idx="24527" formatCode="#,##0.0">
                  <c:v>9129.5568698997395</c:v>
                </c:pt>
                <c:pt idx="24528" formatCode="#,##0.0">
                  <c:v>10702.743825765199</c:v>
                </c:pt>
                <c:pt idx="24529" formatCode="#,##0.0">
                  <c:v>14158.8034110343</c:v>
                </c:pt>
                <c:pt idx="24530" formatCode="#,##0.0">
                  <c:v>12493.9388497861</c:v>
                </c:pt>
                <c:pt idx="24531" formatCode="#,##0.0">
                  <c:v>12503.384864882801</c:v>
                </c:pt>
                <c:pt idx="24532" formatCode="#,##0.0">
                  <c:v>11335.025989390801</c:v>
                </c:pt>
                <c:pt idx="24533" formatCode="#,##0.0">
                  <c:v>16748.679626258301</c:v>
                </c:pt>
                <c:pt idx="24534" formatCode="#,##0.0">
                  <c:v>14629.519725886499</c:v>
                </c:pt>
                <c:pt idx="24535" formatCode="#,##0.0">
                  <c:v>9971.0634288199199</c:v>
                </c:pt>
                <c:pt idx="24536" formatCode="#,##0.0">
                  <c:v>9396.6977119750209</c:v>
                </c:pt>
                <c:pt idx="24537" formatCode="#,##0.0">
                  <c:v>10446.4552720499</c:v>
                </c:pt>
                <c:pt idx="24538" formatCode="#,##0.0">
                  <c:v>11048.595327111299</c:v>
                </c:pt>
                <c:pt idx="24539" formatCode="#,##0.0">
                  <c:v>10499.758195427499</c:v>
                </c:pt>
                <c:pt idx="24540" formatCode="#,##0.0">
                  <c:v>10141.492092456599</c:v>
                </c:pt>
                <c:pt idx="24541" formatCode="#,##0.0">
                  <c:v>10412.8700758127</c:v>
                </c:pt>
                <c:pt idx="24542" formatCode="#,##0.0">
                  <c:v>11401.138598084101</c:v>
                </c:pt>
                <c:pt idx="24543" formatCode="#,##0.0">
                  <c:v>14428.0060520885</c:v>
                </c:pt>
                <c:pt idx="24544" formatCode="#,##0.0">
                  <c:v>17181.686421098799</c:v>
                </c:pt>
                <c:pt idx="24545" formatCode="#,##0.0">
                  <c:v>10500.974076860201</c:v>
                </c:pt>
                <c:pt idx="24546" formatCode="#,##0.0">
                  <c:v>9072.9582085271995</c:v>
                </c:pt>
                <c:pt idx="24547" formatCode="#,##0.0">
                  <c:v>9170.2534062314098</c:v>
                </c:pt>
                <c:pt idx="24548" formatCode="#,##0.0">
                  <c:v>12364.3978508808</c:v>
                </c:pt>
                <c:pt idx="24549" formatCode="#,##0.0">
                  <c:v>14341.9587313751</c:v>
                </c:pt>
                <c:pt idx="24550" formatCode="#,##0.0">
                  <c:v>10712.2603213285</c:v>
                </c:pt>
                <c:pt idx="24551" formatCode="#,##0.0">
                  <c:v>9085.3374675896594</c:v>
                </c:pt>
                <c:pt idx="24552" formatCode="#,##0.0">
                  <c:v>10472.571946322099</c:v>
                </c:pt>
                <c:pt idx="24553" formatCode="#,##0.0">
                  <c:v>21060.4688361261</c:v>
                </c:pt>
                <c:pt idx="24554" formatCode="#,##0.0">
                  <c:v>11049.8434171888</c:v>
                </c:pt>
                <c:pt idx="24555" formatCode="#,##0.0">
                  <c:v>9997.6075882717505</c:v>
                </c:pt>
                <c:pt idx="24556" formatCode="#,##0.0">
                  <c:v>9154.2697724048594</c:v>
                </c:pt>
                <c:pt idx="24557" formatCode="#,##0.0">
                  <c:v>10246.687675056201</c:v>
                </c:pt>
                <c:pt idx="24558" formatCode="#,##0.0">
                  <c:v>8834.74525549998</c:v>
                </c:pt>
                <c:pt idx="24559" formatCode="#,##0.0">
                  <c:v>11098.347092783801</c:v>
                </c:pt>
                <c:pt idx="24560" formatCode="#,##0.0">
                  <c:v>8892.8825195674799</c:v>
                </c:pt>
                <c:pt idx="24561" formatCode="#,##0.0">
                  <c:v>9214.4757864020194</c:v>
                </c:pt>
                <c:pt idx="24562" formatCode="#,##0.0">
                  <c:v>9449.3933128817007</c:v>
                </c:pt>
                <c:pt idx="24563" formatCode="#,##0.0">
                  <c:v>9524.30806999169</c:v>
                </c:pt>
                <c:pt idx="24564" formatCode="#,##0.0">
                  <c:v>8967.1695296212893</c:v>
                </c:pt>
                <c:pt idx="24565" formatCode="#,##0.0">
                  <c:v>11166.179838579999</c:v>
                </c:pt>
                <c:pt idx="24566" formatCode="#,##0.0">
                  <c:v>9611.1230482841802</c:v>
                </c:pt>
                <c:pt idx="24567" formatCode="#,##0.0">
                  <c:v>9902.7787739328305</c:v>
                </c:pt>
                <c:pt idx="24568" formatCode="#,##0.0">
                  <c:v>12368.6889729537</c:v>
                </c:pt>
                <c:pt idx="24569" formatCode="#,##0.0">
                  <c:v>15117.0307971276</c:v>
                </c:pt>
                <c:pt idx="24570" formatCode="#,##0.0">
                  <c:v>10698.812377473099</c:v>
                </c:pt>
                <c:pt idx="24571" formatCode="#,##0.0">
                  <c:v>10124.9447956196</c:v>
                </c:pt>
                <c:pt idx="24572" formatCode="#,##0.0">
                  <c:v>10265.6855757229</c:v>
                </c:pt>
                <c:pt idx="24573" formatCode="#,##0.0">
                  <c:v>8791.9919529945491</c:v>
                </c:pt>
                <c:pt idx="24574" formatCode="#,##0.0">
                  <c:v>9594.8504364605596</c:v>
                </c:pt>
                <c:pt idx="24575" formatCode="#,##0.0">
                  <c:v>9373.9656631718299</c:v>
                </c:pt>
                <c:pt idx="24576" formatCode="#,##0.0">
                  <c:v>9586.9210686320203</c:v>
                </c:pt>
                <c:pt idx="24577" formatCode="#,##0.0">
                  <c:v>9355.4291154943894</c:v>
                </c:pt>
                <c:pt idx="24578" formatCode="#,##0.0">
                  <c:v>9059.1012477843997</c:v>
                </c:pt>
                <c:pt idx="24579" formatCode="#,##0.0">
                  <c:v>10788.532769265001</c:v>
                </c:pt>
                <c:pt idx="24580" formatCode="#,##0.0">
                  <c:v>15602.1049553176</c:v>
                </c:pt>
                <c:pt idx="24581" formatCode="#,##0.0">
                  <c:v>9289.0462530010409</c:v>
                </c:pt>
                <c:pt idx="24582" formatCode="#,##0.0">
                  <c:v>9717.9569788588196</c:v>
                </c:pt>
                <c:pt idx="24583" formatCode="#,##0.0">
                  <c:v>12572.3864095061</c:v>
                </c:pt>
                <c:pt idx="24584" formatCode="#,##0.0">
                  <c:v>10688.054698828601</c:v>
                </c:pt>
                <c:pt idx="24585" formatCode="#,##0.0">
                  <c:v>10513.6437009441</c:v>
                </c:pt>
                <c:pt idx="24586" formatCode="#,##0.0">
                  <c:v>11375.2882354754</c:v>
                </c:pt>
                <c:pt idx="24587" formatCode="#,##0.0">
                  <c:v>14394.0376177489</c:v>
                </c:pt>
                <c:pt idx="24588" formatCode="#,##0.0">
                  <c:v>14333.0688899291</c:v>
                </c:pt>
                <c:pt idx="24589" formatCode="#,##0.0">
                  <c:v>8896.2549694664704</c:v>
                </c:pt>
                <c:pt idx="24590" formatCode="#,##0.0">
                  <c:v>10038.482681510501</c:v>
                </c:pt>
                <c:pt idx="24591" formatCode="#,##0.0">
                  <c:v>12823.073030638499</c:v>
                </c:pt>
                <c:pt idx="24592" formatCode="#,##0.0">
                  <c:v>10896.8847081208</c:v>
                </c:pt>
                <c:pt idx="24593" formatCode="#,##0.0">
                  <c:v>10280.175700497401</c:v>
                </c:pt>
                <c:pt idx="24594" formatCode="#,##0.0">
                  <c:v>13149.860699234199</c:v>
                </c:pt>
                <c:pt idx="24595" formatCode="#,##0.0">
                  <c:v>10056.672626838799</c:v>
                </c:pt>
                <c:pt idx="24596" formatCode="#,##0.0">
                  <c:v>9245.6954159911093</c:v>
                </c:pt>
                <c:pt idx="24597" formatCode="#,##0.0">
                  <c:v>13862.082989619001</c:v>
                </c:pt>
                <c:pt idx="24598" formatCode="#,##0.0">
                  <c:v>11983.484670162599</c:v>
                </c:pt>
                <c:pt idx="24599" formatCode="#,##0.0">
                  <c:v>8846.21498349387</c:v>
                </c:pt>
                <c:pt idx="24600" formatCode="#,##0.0">
                  <c:v>10116.727919011701</c:v>
                </c:pt>
                <c:pt idx="24601" formatCode="#,##0.0">
                  <c:v>10124.5174768414</c:v>
                </c:pt>
                <c:pt idx="24602" formatCode="#,##0.0">
                  <c:v>9029.6594510892592</c:v>
                </c:pt>
                <c:pt idx="24603" formatCode="#,##0.0">
                  <c:v>9012.4818821662702</c:v>
                </c:pt>
                <c:pt idx="24604" formatCode="#,##0.0">
                  <c:v>10269.5221017126</c:v>
                </c:pt>
                <c:pt idx="24605" formatCode="#,##0.0">
                  <c:v>12658.0112144019</c:v>
                </c:pt>
                <c:pt idx="24606" formatCode="#,##0.0">
                  <c:v>10215.7478922388</c:v>
                </c:pt>
                <c:pt idx="24607" formatCode="#,##0.0">
                  <c:v>12598.780845925699</c:v>
                </c:pt>
                <c:pt idx="24608" formatCode="#,##0.0">
                  <c:v>14269.211375609801</c:v>
                </c:pt>
                <c:pt idx="24609" formatCode="#,##0.0">
                  <c:v>9263.9616118134909</c:v>
                </c:pt>
                <c:pt idx="24610" formatCode="#,##0.0">
                  <c:v>14749.699051323099</c:v>
                </c:pt>
                <c:pt idx="24611" formatCode="#,##0.0">
                  <c:v>12331.443404756399</c:v>
                </c:pt>
                <c:pt idx="24612" formatCode="#,##0.0">
                  <c:v>13645.016764150299</c:v>
                </c:pt>
                <c:pt idx="24613" formatCode="#,##0.0">
                  <c:v>21346.927662247701</c:v>
                </c:pt>
                <c:pt idx="24614" formatCode="#,##0.0">
                  <c:v>9982.4418540881998</c:v>
                </c:pt>
                <c:pt idx="24615" formatCode="#,##0.0">
                  <c:v>9699.0324296441795</c:v>
                </c:pt>
                <c:pt idx="24616" formatCode="#,##0.0">
                  <c:v>11642.825986924399</c:v>
                </c:pt>
                <c:pt idx="24617" formatCode="#,##0.0">
                  <c:v>11245.220020352001</c:v>
                </c:pt>
                <c:pt idx="24618" formatCode="#,##0.0">
                  <c:v>10424.0484306867</c:v>
                </c:pt>
                <c:pt idx="24619" formatCode="#,##0.0">
                  <c:v>12635.443484294699</c:v>
                </c:pt>
                <c:pt idx="24620" formatCode="#,##0.0">
                  <c:v>10169.7203601194</c:v>
                </c:pt>
                <c:pt idx="24621" formatCode="#,##0.0">
                  <c:v>11143.066204161099</c:v>
                </c:pt>
                <c:pt idx="24622" formatCode="#,##0.0">
                  <c:v>10081.241998617301</c:v>
                </c:pt>
                <c:pt idx="24623" formatCode="#,##0.0">
                  <c:v>8880.8333007527999</c:v>
                </c:pt>
                <c:pt idx="24624" formatCode="#,##0.0">
                  <c:v>14133.6365492205</c:v>
                </c:pt>
                <c:pt idx="24625" formatCode="#,##0.0">
                  <c:v>9014.7827684484491</c:v>
                </c:pt>
                <c:pt idx="24626" formatCode="#,##0.0">
                  <c:v>9285.5739738197099</c:v>
                </c:pt>
                <c:pt idx="24627" formatCode="#,##0.0">
                  <c:v>10087.823702719001</c:v>
                </c:pt>
                <c:pt idx="24628" formatCode="#,##0.0">
                  <c:v>11504.218552295801</c:v>
                </c:pt>
                <c:pt idx="24629" formatCode="#,##0.0">
                  <c:v>10352.4144094611</c:v>
                </c:pt>
                <c:pt idx="24630" formatCode="#,##0.0">
                  <c:v>9491.9839772885698</c:v>
                </c:pt>
                <c:pt idx="24631" formatCode="#,##0.0">
                  <c:v>8931.1792849360809</c:v>
                </c:pt>
                <c:pt idx="24632" formatCode="#,##0.0">
                  <c:v>18191.470684243599</c:v>
                </c:pt>
                <c:pt idx="24633" formatCode="#,##0.0">
                  <c:v>9441.6793264576299</c:v>
                </c:pt>
                <c:pt idx="24634" formatCode="#,##0.0">
                  <c:v>12207.673535116501</c:v>
                </c:pt>
                <c:pt idx="24635" formatCode="#,##0.0">
                  <c:v>13780.787811844501</c:v>
                </c:pt>
                <c:pt idx="24636" formatCode="#,##0.0">
                  <c:v>19618.176659050099</c:v>
                </c:pt>
                <c:pt idx="24637" formatCode="#,##0.0">
                  <c:v>9353.2007406501507</c:v>
                </c:pt>
                <c:pt idx="24638" formatCode="#,##0.0">
                  <c:v>10938.0965938315</c:v>
                </c:pt>
                <c:pt idx="24639" formatCode="#,##0.0">
                  <c:v>8904.4537374922402</c:v>
                </c:pt>
                <c:pt idx="24640" formatCode="#,##0.0">
                  <c:v>12218.288034707</c:v>
                </c:pt>
                <c:pt idx="24641" formatCode="#,##0.0">
                  <c:v>10675.090838034401</c:v>
                </c:pt>
                <c:pt idx="24642" formatCode="#,##0.0">
                  <c:v>8809.2059018434902</c:v>
                </c:pt>
                <c:pt idx="24643" formatCode="#,##0.0">
                  <c:v>11508.1789623226</c:v>
                </c:pt>
                <c:pt idx="24644" formatCode="#,##0.0">
                  <c:v>9648.9278707407102</c:v>
                </c:pt>
                <c:pt idx="24645" formatCode="#,##0.0">
                  <c:v>9241.4064296679808</c:v>
                </c:pt>
                <c:pt idx="24646" formatCode="#,##0.0">
                  <c:v>9511.9097665539502</c:v>
                </c:pt>
                <c:pt idx="24647" formatCode="#,##0.0">
                  <c:v>8955.5430668781992</c:v>
                </c:pt>
                <c:pt idx="24648" formatCode="#,##0.0">
                  <c:v>11559.910194657399</c:v>
                </c:pt>
                <c:pt idx="24649" formatCode="#,##0.0">
                  <c:v>12575.754525030499</c:v>
                </c:pt>
                <c:pt idx="24650" formatCode="#,##0.0">
                  <c:v>11980.8406765401</c:v>
                </c:pt>
                <c:pt idx="24651" formatCode="#,##0.0">
                  <c:v>10879.7698786291</c:v>
                </c:pt>
                <c:pt idx="24652" formatCode="#,##0.0">
                  <c:v>11308.056479594299</c:v>
                </c:pt>
                <c:pt idx="24653" formatCode="#,##0.0">
                  <c:v>11610.783735458899</c:v>
                </c:pt>
                <c:pt idx="24654" formatCode="#,##0.0">
                  <c:v>9562.3037769938601</c:v>
                </c:pt>
                <c:pt idx="24655" formatCode="#,##0.0">
                  <c:v>10100.573696333</c:v>
                </c:pt>
                <c:pt idx="24656" formatCode="#,##0.0">
                  <c:v>11529.7371094274</c:v>
                </c:pt>
                <c:pt idx="24657" formatCode="#,##0.0">
                  <c:v>11250.5684675455</c:v>
                </c:pt>
                <c:pt idx="24658" formatCode="#,##0.0">
                  <c:v>9757.2024907470404</c:v>
                </c:pt>
                <c:pt idx="24659" formatCode="#,##0.0">
                  <c:v>8982.8230641688406</c:v>
                </c:pt>
                <c:pt idx="24660" formatCode="#,##0.0">
                  <c:v>8892.5305165884802</c:v>
                </c:pt>
                <c:pt idx="24661" formatCode="#,##0.0">
                  <c:v>9436.1621765991295</c:v>
                </c:pt>
                <c:pt idx="24662" formatCode="#,##0.0">
                  <c:v>14287.454579174</c:v>
                </c:pt>
                <c:pt idx="24663" formatCode="#,##0.0">
                  <c:v>9925.4741201512206</c:v>
                </c:pt>
                <c:pt idx="24664" formatCode="#,##0.0">
                  <c:v>9412.9004520975795</c:v>
                </c:pt>
                <c:pt idx="24665" formatCode="#,##0.0">
                  <c:v>10091.9540285682</c:v>
                </c:pt>
                <c:pt idx="24666" formatCode="#,##0.0">
                  <c:v>9936.7081288060799</c:v>
                </c:pt>
                <c:pt idx="24667" formatCode="#,##0.0">
                  <c:v>10015.4269608788</c:v>
                </c:pt>
                <c:pt idx="24668" formatCode="#,##0.0">
                  <c:v>11071.0139848162</c:v>
                </c:pt>
                <c:pt idx="24669" formatCode="#,##0.0">
                  <c:v>12230.054545336199</c:v>
                </c:pt>
                <c:pt idx="24670" formatCode="#,##0.0">
                  <c:v>10943.3142325845</c:v>
                </c:pt>
                <c:pt idx="24671" formatCode="#,##0.0">
                  <c:v>10513.7687561986</c:v>
                </c:pt>
                <c:pt idx="24672" formatCode="#,##0.0">
                  <c:v>9361.2090804034706</c:v>
                </c:pt>
                <c:pt idx="24673" formatCode="#,##0.0">
                  <c:v>13995.124058605899</c:v>
                </c:pt>
                <c:pt idx="24674" formatCode="#,##0.0">
                  <c:v>9853.0483215057593</c:v>
                </c:pt>
                <c:pt idx="24675" formatCode="#,##0.0">
                  <c:v>11657.820207409401</c:v>
                </c:pt>
                <c:pt idx="24676" formatCode="#,##0.0">
                  <c:v>12112.8370450764</c:v>
                </c:pt>
                <c:pt idx="24677" formatCode="#,##0.0">
                  <c:v>10410.7994491589</c:v>
                </c:pt>
                <c:pt idx="24678" formatCode="#,##0.0">
                  <c:v>10221.5566775852</c:v>
                </c:pt>
                <c:pt idx="24679" formatCode="#,##0.0">
                  <c:v>9524.8202007536402</c:v>
                </c:pt>
                <c:pt idx="24680" formatCode="#,##0.0">
                  <c:v>10123.683522417699</c:v>
                </c:pt>
                <c:pt idx="24681" formatCode="#,##0.0">
                  <c:v>13880.8906283339</c:v>
                </c:pt>
                <c:pt idx="24682" formatCode="#,##0.0">
                  <c:v>9925.8814177927597</c:v>
                </c:pt>
                <c:pt idx="24683" formatCode="#,##0.0">
                  <c:v>9666.2019622174303</c:v>
                </c:pt>
                <c:pt idx="24684" formatCode="#,##0.0">
                  <c:v>14119.3735057249</c:v>
                </c:pt>
                <c:pt idx="24685" formatCode="#,##0.0">
                  <c:v>9136.4893319835392</c:v>
                </c:pt>
                <c:pt idx="24686" formatCode="#,##0.0">
                  <c:v>9231.8034509634908</c:v>
                </c:pt>
                <c:pt idx="24687" formatCode="#,##0.0">
                  <c:v>11205.546153249299</c:v>
                </c:pt>
                <c:pt idx="24688" formatCode="#,##0.0">
                  <c:v>13532.742793490501</c:v>
                </c:pt>
                <c:pt idx="24689" formatCode="#,##0.0">
                  <c:v>13609.7667067242</c:v>
                </c:pt>
                <c:pt idx="24690" formatCode="#,##0.0">
                  <c:v>14292.301817650899</c:v>
                </c:pt>
                <c:pt idx="24691" formatCode="#,##0.0">
                  <c:v>11219.976116112401</c:v>
                </c:pt>
                <c:pt idx="24692" formatCode="#,##0.0">
                  <c:v>19508.1684742328</c:v>
                </c:pt>
                <c:pt idx="24693" formatCode="#,##0.0">
                  <c:v>11653.4050137419</c:v>
                </c:pt>
                <c:pt idx="24694" formatCode="#,##0.0">
                  <c:v>15801.105750298901</c:v>
                </c:pt>
                <c:pt idx="24695" formatCode="#,##0.0">
                  <c:v>9727.3335358462991</c:v>
                </c:pt>
                <c:pt idx="24696" formatCode="#,##0.0">
                  <c:v>13698.6982944639</c:v>
                </c:pt>
                <c:pt idx="24697" formatCode="#,##0.0">
                  <c:v>9818.8918124158608</c:v>
                </c:pt>
                <c:pt idx="24698" formatCode="#,##0.0">
                  <c:v>9603.6388954546692</c:v>
                </c:pt>
                <c:pt idx="24699" formatCode="#,##0.0">
                  <c:v>8893.7034739730807</c:v>
                </c:pt>
                <c:pt idx="24700" formatCode="#,##0.0">
                  <c:v>9480.8702765655598</c:v>
                </c:pt>
                <c:pt idx="24701" formatCode="#,##0.0">
                  <c:v>9126.9949497579291</c:v>
                </c:pt>
                <c:pt idx="24702" formatCode="#,##0.0">
                  <c:v>8905.8387242479894</c:v>
                </c:pt>
                <c:pt idx="24703" formatCode="#,##0.0">
                  <c:v>9288.6766596484395</c:v>
                </c:pt>
                <c:pt idx="24704" formatCode="#,##0.0">
                  <c:v>9679.3315489760407</c:v>
                </c:pt>
                <c:pt idx="24705" formatCode="#,##0.0">
                  <c:v>18677.096976258101</c:v>
                </c:pt>
                <c:pt idx="24706" formatCode="#,##0.0">
                  <c:v>9249.6342036114802</c:v>
                </c:pt>
                <c:pt idx="24707" formatCode="#,##0.0">
                  <c:v>10767.3266082432</c:v>
                </c:pt>
                <c:pt idx="24708" formatCode="#,##0.0">
                  <c:v>12008.824632361</c:v>
                </c:pt>
                <c:pt idx="24709" formatCode="#,##0.0">
                  <c:v>10263.3769821318</c:v>
                </c:pt>
                <c:pt idx="24710" formatCode="#,##0.0">
                  <c:v>12832.444802627901</c:v>
                </c:pt>
                <c:pt idx="24711" formatCode="#,##0.0">
                  <c:v>11484.2545538621</c:v>
                </c:pt>
                <c:pt idx="24712" formatCode="#,##0.0">
                  <c:v>13013.815855219</c:v>
                </c:pt>
                <c:pt idx="24713" formatCode="#,##0.0">
                  <c:v>10439.470453587001</c:v>
                </c:pt>
                <c:pt idx="24714" formatCode="#,##0.0">
                  <c:v>9771.6271658837995</c:v>
                </c:pt>
                <c:pt idx="24715" formatCode="#,##0.0">
                  <c:v>10321.125407159599</c:v>
                </c:pt>
                <c:pt idx="24716" formatCode="#,##0.0">
                  <c:v>17425.509672144999</c:v>
                </c:pt>
                <c:pt idx="24717" formatCode="#,##0.0">
                  <c:v>15931.1966451026</c:v>
                </c:pt>
                <c:pt idx="24718" formatCode="#,##0.0">
                  <c:v>9084.9530260122992</c:v>
                </c:pt>
                <c:pt idx="24719" formatCode="#,##0.0">
                  <c:v>10640.1847435856</c:v>
                </c:pt>
                <c:pt idx="24720" formatCode="#,##0.0">
                  <c:v>12130.5639719424</c:v>
                </c:pt>
                <c:pt idx="24721" formatCode="#,##0.0">
                  <c:v>21540.307543360101</c:v>
                </c:pt>
                <c:pt idx="24722" formatCode="#,##0.0">
                  <c:v>9179.6629264996991</c:v>
                </c:pt>
                <c:pt idx="24723" formatCode="#,##0.0">
                  <c:v>9493.7403865335109</c:v>
                </c:pt>
                <c:pt idx="24724" formatCode="#,##0.0">
                  <c:v>9882.4396978582208</c:v>
                </c:pt>
                <c:pt idx="24725" formatCode="#,##0.0">
                  <c:v>11305.5869698672</c:v>
                </c:pt>
                <c:pt idx="24726" formatCode="#,##0.0">
                  <c:v>14172.7329739865</c:v>
                </c:pt>
                <c:pt idx="24727" formatCode="#,##0.0">
                  <c:v>10816.1106092468</c:v>
                </c:pt>
                <c:pt idx="24728" formatCode="#,##0.0">
                  <c:v>16266.8957120622</c:v>
                </c:pt>
                <c:pt idx="24729" formatCode="#,##0.0">
                  <c:v>9497.1362910495609</c:v>
                </c:pt>
                <c:pt idx="24730" formatCode="#,##0.0">
                  <c:v>10206.3650627723</c:v>
                </c:pt>
                <c:pt idx="24731" formatCode="#,##0.0">
                  <c:v>10482.9788655292</c:v>
                </c:pt>
                <c:pt idx="24732" formatCode="#,##0.0">
                  <c:v>13999.9462032805</c:v>
                </c:pt>
                <c:pt idx="24733" formatCode="#,##0.0">
                  <c:v>9018.1094283989696</c:v>
                </c:pt>
                <c:pt idx="24734" formatCode="#,##0.0">
                  <c:v>13983.004107754799</c:v>
                </c:pt>
                <c:pt idx="24735" formatCode="#,##0.0">
                  <c:v>17906.4542302273</c:v>
                </c:pt>
                <c:pt idx="24736" formatCode="#,##0.0">
                  <c:v>13115.000733258999</c:v>
                </c:pt>
                <c:pt idx="24737" formatCode="#,##0.0">
                  <c:v>12550.375219579</c:v>
                </c:pt>
                <c:pt idx="24738" formatCode="#,##0.0">
                  <c:v>8967.9542235136396</c:v>
                </c:pt>
                <c:pt idx="24739" formatCode="#,##0.0">
                  <c:v>12744.8883719403</c:v>
                </c:pt>
                <c:pt idx="24740" formatCode="#,##0.0">
                  <c:v>18177.268238668701</c:v>
                </c:pt>
                <c:pt idx="24741" formatCode="#,##0.0">
                  <c:v>10410.1910786631</c:v>
                </c:pt>
                <c:pt idx="24742" formatCode="#,##0.0">
                  <c:v>13929.6131061869</c:v>
                </c:pt>
                <c:pt idx="24743" formatCode="#,##0.0">
                  <c:v>10866.8622740132</c:v>
                </c:pt>
                <c:pt idx="24744" formatCode="#,##0.0">
                  <c:v>9036.3132068831401</c:v>
                </c:pt>
                <c:pt idx="24745" formatCode="#,##0.0">
                  <c:v>13172.1143886016</c:v>
                </c:pt>
                <c:pt idx="24746" formatCode="#,##0.0">
                  <c:v>10162.4074575671</c:v>
                </c:pt>
                <c:pt idx="24747" formatCode="#,##0.0">
                  <c:v>14267.747343077301</c:v>
                </c:pt>
                <c:pt idx="24748" formatCode="#,##0.0">
                  <c:v>9062.3393765921792</c:v>
                </c:pt>
                <c:pt idx="24749" formatCode="#,##0.0">
                  <c:v>11045.690833879</c:v>
                </c:pt>
                <c:pt idx="24750" formatCode="#,##0.0">
                  <c:v>14555.774377904399</c:v>
                </c:pt>
                <c:pt idx="24751" formatCode="#,##0.0">
                  <c:v>8840.8946887520397</c:v>
                </c:pt>
                <c:pt idx="24752" formatCode="#,##0.0">
                  <c:v>19858.670303532399</c:v>
                </c:pt>
                <c:pt idx="24753" formatCode="#,##0.0">
                  <c:v>8869.6233537712906</c:v>
                </c:pt>
                <c:pt idx="24754" formatCode="#,##0.0">
                  <c:v>10624.9548110754</c:v>
                </c:pt>
                <c:pt idx="24755" formatCode="#,##0.0">
                  <c:v>18796.549337685399</c:v>
                </c:pt>
                <c:pt idx="24756" formatCode="#,##0.0">
                  <c:v>10425.390650802799</c:v>
                </c:pt>
                <c:pt idx="24757" formatCode="#,##0.0">
                  <c:v>10775.0567043185</c:v>
                </c:pt>
                <c:pt idx="24758" formatCode="#,##0.0">
                  <c:v>10671.1893606947</c:v>
                </c:pt>
                <c:pt idx="24759" formatCode="#,##0.0">
                  <c:v>9341.5344555553002</c:v>
                </c:pt>
                <c:pt idx="24760" formatCode="#,##0.0">
                  <c:v>11724.3385420267</c:v>
                </c:pt>
                <c:pt idx="24761" formatCode="#,##0.0">
                  <c:v>17804.724199423799</c:v>
                </c:pt>
                <c:pt idx="24762" formatCode="#,##0.0">
                  <c:v>9710.4458327492903</c:v>
                </c:pt>
                <c:pt idx="24763" formatCode="#,##0.0">
                  <c:v>10302.151727132699</c:v>
                </c:pt>
                <c:pt idx="24764" formatCode="#,##0.0">
                  <c:v>8970.7577841902403</c:v>
                </c:pt>
                <c:pt idx="24765" formatCode="#,##0.0">
                  <c:v>19974.025502891898</c:v>
                </c:pt>
                <c:pt idx="24766" formatCode="#,##0.0">
                  <c:v>9325.5805747721697</c:v>
                </c:pt>
                <c:pt idx="24767" formatCode="#,##0.0">
                  <c:v>11589.550267775699</c:v>
                </c:pt>
                <c:pt idx="24768" formatCode="#,##0.0">
                  <c:v>10899.3000455206</c:v>
                </c:pt>
                <c:pt idx="24769" formatCode="#,##0.0">
                  <c:v>12776.962760483</c:v>
                </c:pt>
                <c:pt idx="24770" formatCode="#,##0.0">
                  <c:v>14628.6477850758</c:v>
                </c:pt>
                <c:pt idx="24771" formatCode="#,##0.0">
                  <c:v>14426.239030082101</c:v>
                </c:pt>
                <c:pt idx="24772" formatCode="#,##0.0">
                  <c:v>9198.7695269019296</c:v>
                </c:pt>
                <c:pt idx="24773" formatCode="#,##0.0">
                  <c:v>10047.259482717</c:v>
                </c:pt>
                <c:pt idx="24774" formatCode="#,##0.0">
                  <c:v>9156.2902193618793</c:v>
                </c:pt>
                <c:pt idx="24775" formatCode="#,##0.0">
                  <c:v>9236.2951770255004</c:v>
                </c:pt>
                <c:pt idx="24776" formatCode="#,##0.0">
                  <c:v>10684.398881815099</c:v>
                </c:pt>
                <c:pt idx="24777" formatCode="#,##0.0">
                  <c:v>13089.1012278737</c:v>
                </c:pt>
                <c:pt idx="24778" formatCode="#,##0.0">
                  <c:v>9670.1365403892596</c:v>
                </c:pt>
                <c:pt idx="24779" formatCode="#,##0.0">
                  <c:v>10766.6203966792</c:v>
                </c:pt>
                <c:pt idx="24780" formatCode="#,##0.0">
                  <c:v>16761.519331713698</c:v>
                </c:pt>
                <c:pt idx="24781" formatCode="#,##0.0">
                  <c:v>13424.641451686901</c:v>
                </c:pt>
                <c:pt idx="24782" formatCode="#,##0.0">
                  <c:v>10084.0288124831</c:v>
                </c:pt>
                <c:pt idx="24783" formatCode="#,##0.0">
                  <c:v>9411.3490109886807</c:v>
                </c:pt>
                <c:pt idx="24784" formatCode="#,##0.0">
                  <c:v>11145.522141142899</c:v>
                </c:pt>
                <c:pt idx="24785" formatCode="#,##0.0">
                  <c:v>10900.575869759899</c:v>
                </c:pt>
                <c:pt idx="24786" formatCode="#,##0.0">
                  <c:v>8794.1077130560207</c:v>
                </c:pt>
                <c:pt idx="24787" formatCode="#,##0.0">
                  <c:v>9832.7951735083407</c:v>
                </c:pt>
                <c:pt idx="24788" formatCode="#,##0.0">
                  <c:v>14797.2758747356</c:v>
                </c:pt>
                <c:pt idx="24789" formatCode="#,##0.0">
                  <c:v>11117.9104262247</c:v>
                </c:pt>
                <c:pt idx="24790" formatCode="#,##0.0">
                  <c:v>11796.188649039001</c:v>
                </c:pt>
                <c:pt idx="24791" formatCode="#,##0.0">
                  <c:v>10186.9788563211</c:v>
                </c:pt>
                <c:pt idx="24792" formatCode="#,##0.0">
                  <c:v>10650.865024578899</c:v>
                </c:pt>
                <c:pt idx="24793" formatCode="#,##0.0">
                  <c:v>9543.9638607836605</c:v>
                </c:pt>
                <c:pt idx="24794" formatCode="#,##0.0">
                  <c:v>9305.1048632166294</c:v>
                </c:pt>
                <c:pt idx="24795" formatCode="#,##0.0">
                  <c:v>13096.4101785038</c:v>
                </c:pt>
                <c:pt idx="24796" formatCode="#,##0.0">
                  <c:v>10290.915591343701</c:v>
                </c:pt>
                <c:pt idx="24797" formatCode="#,##0.0">
                  <c:v>9159.3203246132107</c:v>
                </c:pt>
                <c:pt idx="24798" formatCode="#,##0.0">
                  <c:v>11642.467420171201</c:v>
                </c:pt>
                <c:pt idx="24799" formatCode="#,##0.0">
                  <c:v>14419.281189875001</c:v>
                </c:pt>
                <c:pt idx="24800" formatCode="#,##0.0">
                  <c:v>13094.787800436899</c:v>
                </c:pt>
                <c:pt idx="24801" formatCode="#,##0.0">
                  <c:v>19538.544314238199</c:v>
                </c:pt>
                <c:pt idx="24802" formatCode="#,##0.0">
                  <c:v>11007.3525031555</c:v>
                </c:pt>
                <c:pt idx="24803" formatCode="#,##0.0">
                  <c:v>9803.7551991534001</c:v>
                </c:pt>
                <c:pt idx="24804" formatCode="#,##0.0">
                  <c:v>9140.6299187654604</c:v>
                </c:pt>
                <c:pt idx="24805" formatCode="#,##0.0">
                  <c:v>10765.963888283601</c:v>
                </c:pt>
                <c:pt idx="24806" formatCode="#,##0.0">
                  <c:v>9732.8485993161794</c:v>
                </c:pt>
                <c:pt idx="24807" formatCode="#,##0.0">
                  <c:v>12003.789242352799</c:v>
                </c:pt>
                <c:pt idx="24808" formatCode="#,##0.0">
                  <c:v>17979.812351566299</c:v>
                </c:pt>
                <c:pt idx="24809" formatCode="#,##0.0">
                  <c:v>10564.860587744</c:v>
                </c:pt>
                <c:pt idx="24810" formatCode="#,##0.0">
                  <c:v>8998.5772409179608</c:v>
                </c:pt>
                <c:pt idx="24811" formatCode="#,##0.0">
                  <c:v>20526.969551679202</c:v>
                </c:pt>
                <c:pt idx="24812" formatCode="#,##0.0">
                  <c:v>16481.147142219899</c:v>
                </c:pt>
                <c:pt idx="24813" formatCode="#,##0.0">
                  <c:v>10172.9001709612</c:v>
                </c:pt>
                <c:pt idx="24814" formatCode="#,##0.0">
                  <c:v>10120.540905477301</c:v>
                </c:pt>
                <c:pt idx="24815" formatCode="#,##0.0">
                  <c:v>11064.357480681399</c:v>
                </c:pt>
                <c:pt idx="24816" formatCode="#,##0.0">
                  <c:v>9164.3875937585708</c:v>
                </c:pt>
                <c:pt idx="24817" formatCode="#,##0.0">
                  <c:v>10523.389720954299</c:v>
                </c:pt>
                <c:pt idx="24818" formatCode="#,##0.0">
                  <c:v>8945.9200630047108</c:v>
                </c:pt>
                <c:pt idx="24819" formatCode="#,##0.0">
                  <c:v>9603.9524570760204</c:v>
                </c:pt>
                <c:pt idx="24820" formatCode="#,##0.0">
                  <c:v>15411.694529312401</c:v>
                </c:pt>
                <c:pt idx="24821" formatCode="#,##0.0">
                  <c:v>15182.157318072201</c:v>
                </c:pt>
                <c:pt idx="24822" formatCode="#,##0.0">
                  <c:v>23943.285965777599</c:v>
                </c:pt>
                <c:pt idx="24823" formatCode="#,##0.0">
                  <c:v>18383.824977457301</c:v>
                </c:pt>
                <c:pt idx="24824" formatCode="#,##0.0">
                  <c:v>11708.8184896321</c:v>
                </c:pt>
                <c:pt idx="24825" formatCode="#,##0.0">
                  <c:v>12679.6892443262</c:v>
                </c:pt>
                <c:pt idx="24826" formatCode="#,##0.0">
                  <c:v>10018.582029605101</c:v>
                </c:pt>
                <c:pt idx="24827" formatCode="#,##0.0">
                  <c:v>15036.7866888922</c:v>
                </c:pt>
                <c:pt idx="24828" formatCode="#,##0.0">
                  <c:v>12408.422675460401</c:v>
                </c:pt>
                <c:pt idx="24829" formatCode="#,##0.0">
                  <c:v>12292.298081000899</c:v>
                </c:pt>
                <c:pt idx="24830" formatCode="#,##0.0">
                  <c:v>22255.500075337401</c:v>
                </c:pt>
                <c:pt idx="24831" formatCode="#,##0.0">
                  <c:v>11623.309281838499</c:v>
                </c:pt>
                <c:pt idx="24832" formatCode="#,##0.0">
                  <c:v>10742.0156374944</c:v>
                </c:pt>
                <c:pt idx="24833" formatCode="#,##0.0">
                  <c:v>13725.7517455859</c:v>
                </c:pt>
                <c:pt idx="24834" formatCode="#,##0.0">
                  <c:v>13495.375652204601</c:v>
                </c:pt>
                <c:pt idx="24835" formatCode="#,##0.0">
                  <c:v>9625.9217271156194</c:v>
                </c:pt>
                <c:pt idx="24836" formatCode="#,##0.0">
                  <c:v>10940.1954511514</c:v>
                </c:pt>
                <c:pt idx="24837" formatCode="#,##0.0">
                  <c:v>8795.7175292554602</c:v>
                </c:pt>
                <c:pt idx="24838" formatCode="#,##0.0">
                  <c:v>13963.0141934282</c:v>
                </c:pt>
                <c:pt idx="24839" formatCode="#,##0.0">
                  <c:v>13460.760784105199</c:v>
                </c:pt>
                <c:pt idx="24840" formatCode="#,##0.0">
                  <c:v>9061.3105063470903</c:v>
                </c:pt>
                <c:pt idx="24841" formatCode="#,##0.0">
                  <c:v>9148.7518268082204</c:v>
                </c:pt>
                <c:pt idx="24842" formatCode="#,##0.0">
                  <c:v>8849.0858541758207</c:v>
                </c:pt>
                <c:pt idx="24843" formatCode="#,##0.0">
                  <c:v>9283.4798215113806</c:v>
                </c:pt>
                <c:pt idx="24844" formatCode="#,##0.0">
                  <c:v>12085.171700651401</c:v>
                </c:pt>
                <c:pt idx="24845" formatCode="#,##0.0">
                  <c:v>9705.7537140373206</c:v>
                </c:pt>
                <c:pt idx="24846" formatCode="#,##0.0">
                  <c:v>12445.9162341663</c:v>
                </c:pt>
                <c:pt idx="24847" formatCode="#,##0.0">
                  <c:v>11912.9623344502</c:v>
                </c:pt>
                <c:pt idx="24848" formatCode="#,##0.0">
                  <c:v>11173.001531401</c:v>
                </c:pt>
                <c:pt idx="24849" formatCode="#,##0.0">
                  <c:v>10800.2429685439</c:v>
                </c:pt>
                <c:pt idx="24850" formatCode="#,##0.0">
                  <c:v>9287.5225394680401</c:v>
                </c:pt>
                <c:pt idx="24851" formatCode="#,##0.0">
                  <c:v>16512.516376757201</c:v>
                </c:pt>
                <c:pt idx="24852" formatCode="#,##0.0">
                  <c:v>9068.5702346982107</c:v>
                </c:pt>
                <c:pt idx="24853" formatCode="#,##0.0">
                  <c:v>12413.3882410273</c:v>
                </c:pt>
                <c:pt idx="24854" formatCode="#,##0.0">
                  <c:v>9937.2841391942602</c:v>
                </c:pt>
                <c:pt idx="24855" formatCode="#,##0.0">
                  <c:v>12687.696986667601</c:v>
                </c:pt>
                <c:pt idx="24856" formatCode="#,##0.0">
                  <c:v>12007.098126307999</c:v>
                </c:pt>
                <c:pt idx="24857" formatCode="#,##0.0">
                  <c:v>8975.70314180889</c:v>
                </c:pt>
                <c:pt idx="24858" formatCode="#,##0.0">
                  <c:v>15096.836528730901</c:v>
                </c:pt>
                <c:pt idx="24859" formatCode="#,##0.0">
                  <c:v>16265.808768264</c:v>
                </c:pt>
                <c:pt idx="24860" formatCode="#,##0.0">
                  <c:v>8820.8924340316098</c:v>
                </c:pt>
                <c:pt idx="24861" formatCode="#,##0.0">
                  <c:v>14885.846577370199</c:v>
                </c:pt>
                <c:pt idx="24862" formatCode="#,##0.0">
                  <c:v>9045.0717004656399</c:v>
                </c:pt>
                <c:pt idx="24863" formatCode="#,##0.0">
                  <c:v>9201.5417221104599</c:v>
                </c:pt>
                <c:pt idx="24864" formatCode="#,##0.0">
                  <c:v>17215.159018998798</c:v>
                </c:pt>
                <c:pt idx="24865" formatCode="#,##0.0">
                  <c:v>8885.4638994416491</c:v>
                </c:pt>
                <c:pt idx="24866" formatCode="#,##0.0">
                  <c:v>9389.5013977413801</c:v>
                </c:pt>
                <c:pt idx="24867" formatCode="#,##0.0">
                  <c:v>9409.9570521619298</c:v>
                </c:pt>
                <c:pt idx="24868" formatCode="#,##0.0">
                  <c:v>10394.593518371301</c:v>
                </c:pt>
                <c:pt idx="24869" formatCode="#,##0.0">
                  <c:v>10751.1606393374</c:v>
                </c:pt>
                <c:pt idx="24870" formatCode="#,##0.0">
                  <c:v>10073.1575014517</c:v>
                </c:pt>
                <c:pt idx="24871" formatCode="#,##0.0">
                  <c:v>9384.7506090580991</c:v>
                </c:pt>
                <c:pt idx="24872" formatCode="#,##0.0">
                  <c:v>11915.083897750599</c:v>
                </c:pt>
                <c:pt idx="24873" formatCode="#,##0.0">
                  <c:v>12453.037940923599</c:v>
                </c:pt>
                <c:pt idx="24874" formatCode="#,##0.0">
                  <c:v>16118.369036731499</c:v>
                </c:pt>
                <c:pt idx="24875" formatCode="#,##0.0">
                  <c:v>9186.8688328458793</c:v>
                </c:pt>
                <c:pt idx="24876" formatCode="#,##0.0">
                  <c:v>9443.5200134602492</c:v>
                </c:pt>
                <c:pt idx="24877" formatCode="#,##0.0">
                  <c:v>10295.267404505399</c:v>
                </c:pt>
                <c:pt idx="24878" formatCode="#,##0.0">
                  <c:v>20164.989423876701</c:v>
                </c:pt>
                <c:pt idx="24879" formatCode="#,##0.0">
                  <c:v>10837.613391479301</c:v>
                </c:pt>
                <c:pt idx="24880" formatCode="#,##0.0">
                  <c:v>10817.1571668783</c:v>
                </c:pt>
                <c:pt idx="24881" formatCode="#,##0.0">
                  <c:v>10776.215377639701</c:v>
                </c:pt>
                <c:pt idx="24882" formatCode="#,##0.0">
                  <c:v>10069.193300167801</c:v>
                </c:pt>
                <c:pt idx="24883" formatCode="#,##0.0">
                  <c:v>16374.1329523365</c:v>
                </c:pt>
                <c:pt idx="24884" formatCode="#,##0.0">
                  <c:v>18608.4049940722</c:v>
                </c:pt>
                <c:pt idx="24885" formatCode="#,##0.0">
                  <c:v>20124.617702432999</c:v>
                </c:pt>
                <c:pt idx="24886" formatCode="#,##0.0">
                  <c:v>10580.8338309188</c:v>
                </c:pt>
                <c:pt idx="24887" formatCode="#,##0.0">
                  <c:v>17104.889940874898</c:v>
                </c:pt>
                <c:pt idx="24888" formatCode="#,##0.0">
                  <c:v>15302.568122737701</c:v>
                </c:pt>
                <c:pt idx="24889" formatCode="#,##0.0">
                  <c:v>8855.6899933491004</c:v>
                </c:pt>
                <c:pt idx="24890" formatCode="#,##0.0">
                  <c:v>9005.1861471619795</c:v>
                </c:pt>
                <c:pt idx="24891" formatCode="#,##0.0">
                  <c:v>11350.8769625681</c:v>
                </c:pt>
                <c:pt idx="24892" formatCode="#,##0.0">
                  <c:v>9303.9029241731805</c:v>
                </c:pt>
                <c:pt idx="24893" formatCode="#,##0.0">
                  <c:v>8895.3516724808997</c:v>
                </c:pt>
                <c:pt idx="24894" formatCode="#,##0.0">
                  <c:v>8905.9944931529008</c:v>
                </c:pt>
                <c:pt idx="24895" formatCode="#,##0.0">
                  <c:v>19981.459842849399</c:v>
                </c:pt>
                <c:pt idx="24896" formatCode="#,##0.0">
                  <c:v>9638.7899975231794</c:v>
                </c:pt>
                <c:pt idx="24897" formatCode="#,##0.0">
                  <c:v>8931.2176094649294</c:v>
                </c:pt>
                <c:pt idx="24898" formatCode="#,##0.0">
                  <c:v>15879.6317443472</c:v>
                </c:pt>
                <c:pt idx="24899" formatCode="#,##0.0">
                  <c:v>21392.581488641699</c:v>
                </c:pt>
                <c:pt idx="24900" formatCode="#,##0.0">
                  <c:v>12459.0807633893</c:v>
                </c:pt>
                <c:pt idx="24901" formatCode="#,##0.0">
                  <c:v>10273.766444918099</c:v>
                </c:pt>
                <c:pt idx="24902" formatCode="#,##0.0">
                  <c:v>11793.497173072101</c:v>
                </c:pt>
                <c:pt idx="24903" formatCode="#,##0.0">
                  <c:v>11292.477346412201</c:v>
                </c:pt>
                <c:pt idx="24904" formatCode="#,##0.0">
                  <c:v>9314.1913697668606</c:v>
                </c:pt>
                <c:pt idx="24905" formatCode="#,##0.0">
                  <c:v>10834.3408263581</c:v>
                </c:pt>
                <c:pt idx="24906" formatCode="#,##0.0">
                  <c:v>21479.018754007298</c:v>
                </c:pt>
                <c:pt idx="24907" formatCode="#,##0.0">
                  <c:v>13611.158028072099</c:v>
                </c:pt>
                <c:pt idx="24908" formatCode="#,##0.0">
                  <c:v>12249.428972383899</c:v>
                </c:pt>
                <c:pt idx="24909" formatCode="#,##0.0">
                  <c:v>13668.2099607781</c:v>
                </c:pt>
                <c:pt idx="24910" formatCode="#,##0.0">
                  <c:v>10129.048088490101</c:v>
                </c:pt>
                <c:pt idx="24911" formatCode="#,##0.0">
                  <c:v>11328.8492594532</c:v>
                </c:pt>
                <c:pt idx="24912" formatCode="#,##0.0">
                  <c:v>11530.639112324499</c:v>
                </c:pt>
                <c:pt idx="24913" formatCode="#,##0.0">
                  <c:v>13451.877023917899</c:v>
                </c:pt>
                <c:pt idx="24914" formatCode="#,##0.0">
                  <c:v>9292.5678453593591</c:v>
                </c:pt>
                <c:pt idx="24915" formatCode="#,##0.0">
                  <c:v>9676.5341261305894</c:v>
                </c:pt>
                <c:pt idx="24916" formatCode="#,##0.0">
                  <c:v>8890.3244212421305</c:v>
                </c:pt>
                <c:pt idx="24917" formatCode="#,##0.0">
                  <c:v>9415.8958005708992</c:v>
                </c:pt>
                <c:pt idx="24918" formatCode="#,##0.0">
                  <c:v>10120.242108178099</c:v>
                </c:pt>
                <c:pt idx="24919" formatCode="#,##0.0">
                  <c:v>9522.9929005823597</c:v>
                </c:pt>
                <c:pt idx="24920" formatCode="#,##0.0">
                  <c:v>10519.895211675601</c:v>
                </c:pt>
                <c:pt idx="24921" formatCode="#,##0.0">
                  <c:v>9407.5645249508798</c:v>
                </c:pt>
                <c:pt idx="24922" formatCode="#,##0.0">
                  <c:v>16154.4931899406</c:v>
                </c:pt>
                <c:pt idx="24923" formatCode="#,##0.0">
                  <c:v>14715.842294308</c:v>
                </c:pt>
                <c:pt idx="24924" formatCode="#,##0.0">
                  <c:v>13370.3393921355</c:v>
                </c:pt>
                <c:pt idx="24925" formatCode="#,##0.0">
                  <c:v>14384.6253332264</c:v>
                </c:pt>
                <c:pt idx="24926" formatCode="#,##0.0">
                  <c:v>15182.718122988599</c:v>
                </c:pt>
                <c:pt idx="24927" formatCode="#,##0.0">
                  <c:v>11468.457115106599</c:v>
                </c:pt>
                <c:pt idx="24928" formatCode="#,##0.0">
                  <c:v>11093.216258873699</c:v>
                </c:pt>
                <c:pt idx="24929" formatCode="#,##0.0">
                  <c:v>9050.5034364553303</c:v>
                </c:pt>
                <c:pt idx="24930" formatCode="#,##0.0">
                  <c:v>9050.7496615193195</c:v>
                </c:pt>
                <c:pt idx="24931" formatCode="#,##0.0">
                  <c:v>9332.71805186862</c:v>
                </c:pt>
                <c:pt idx="24932" formatCode="#,##0.0">
                  <c:v>11533.2525267907</c:v>
                </c:pt>
                <c:pt idx="24933" formatCode="#,##0.0">
                  <c:v>11320.4513855324</c:v>
                </c:pt>
                <c:pt idx="24934" formatCode="#,##0.0">
                  <c:v>8889.0013873746793</c:v>
                </c:pt>
                <c:pt idx="24935" formatCode="#,##0.0">
                  <c:v>10977.382935657901</c:v>
                </c:pt>
                <c:pt idx="24936" formatCode="#,##0.0">
                  <c:v>8864.7337020651394</c:v>
                </c:pt>
                <c:pt idx="24937" formatCode="#,##0.0">
                  <c:v>9502.74616723701</c:v>
                </c:pt>
                <c:pt idx="24938" formatCode="#,##0.0">
                  <c:v>11564.5732884065</c:v>
                </c:pt>
                <c:pt idx="24939" formatCode="#,##0.0">
                  <c:v>12389.4972824099</c:v>
                </c:pt>
                <c:pt idx="24940" formatCode="#,##0.0">
                  <c:v>10693.419408153401</c:v>
                </c:pt>
                <c:pt idx="24941" formatCode="#,##0.0">
                  <c:v>10171.1414920469</c:v>
                </c:pt>
                <c:pt idx="24942" formatCode="#,##0.0">
                  <c:v>12553.918079153</c:v>
                </c:pt>
                <c:pt idx="24943" formatCode="#,##0.0">
                  <c:v>10097.969139283099</c:v>
                </c:pt>
                <c:pt idx="24944" formatCode="#,##0.0">
                  <c:v>13642.8950668743</c:v>
                </c:pt>
                <c:pt idx="24945" formatCode="#,##0.0">
                  <c:v>12216.9196191354</c:v>
                </c:pt>
                <c:pt idx="24946" formatCode="#,##0.0">
                  <c:v>20992.910385666601</c:v>
                </c:pt>
                <c:pt idx="24947" formatCode="#,##0.0">
                  <c:v>12792.6797840787</c:v>
                </c:pt>
                <c:pt idx="24948" formatCode="#,##0.0">
                  <c:v>13426.279382730499</c:v>
                </c:pt>
                <c:pt idx="24949" formatCode="#,##0.0">
                  <c:v>8798.0299672053497</c:v>
                </c:pt>
                <c:pt idx="24950" formatCode="#,##0.0">
                  <c:v>11270.2778974799</c:v>
                </c:pt>
                <c:pt idx="24951" formatCode="#,##0.0">
                  <c:v>15433.8599273775</c:v>
                </c:pt>
                <c:pt idx="24952" formatCode="#,##0.0">
                  <c:v>14692.165114871599</c:v>
                </c:pt>
                <c:pt idx="24953" formatCode="#,##0.0">
                  <c:v>11220.7774244376</c:v>
                </c:pt>
                <c:pt idx="24954" formatCode="#,##0.0">
                  <c:v>9158.7594464921604</c:v>
                </c:pt>
                <c:pt idx="24955" formatCode="#,##0.0">
                  <c:v>8929.8216570310196</c:v>
                </c:pt>
                <c:pt idx="24956" formatCode="#,##0.0">
                  <c:v>15656.7043389095</c:v>
                </c:pt>
                <c:pt idx="24957" formatCode="#,##0.0">
                  <c:v>20385.340228608999</c:v>
                </c:pt>
                <c:pt idx="24958" formatCode="#,##0.0">
                  <c:v>11273.730173203499</c:v>
                </c:pt>
                <c:pt idx="24959" formatCode="#,##0.0">
                  <c:v>9026.2226472539496</c:v>
                </c:pt>
                <c:pt idx="24960" formatCode="#,##0.0">
                  <c:v>11155.5223723825</c:v>
                </c:pt>
                <c:pt idx="24961" formatCode="#,##0.0">
                  <c:v>12340.7150081289</c:v>
                </c:pt>
                <c:pt idx="24962" formatCode="#,##0.0">
                  <c:v>8877.1899789630206</c:v>
                </c:pt>
                <c:pt idx="24963" formatCode="#,##0.0">
                  <c:v>9418.0273107812991</c:v>
                </c:pt>
                <c:pt idx="24964" formatCode="#,##0.0">
                  <c:v>9611.3369725301909</c:v>
                </c:pt>
                <c:pt idx="24965" formatCode="#,##0.0">
                  <c:v>21496.198848252301</c:v>
                </c:pt>
                <c:pt idx="24966" formatCode="#,##0.0">
                  <c:v>9887.0404600937709</c:v>
                </c:pt>
                <c:pt idx="24967" formatCode="#,##0.0">
                  <c:v>9295.6905839297506</c:v>
                </c:pt>
                <c:pt idx="24968" formatCode="#,##0.0">
                  <c:v>9162.2703125174994</c:v>
                </c:pt>
                <c:pt idx="24969" formatCode="#,##0.0">
                  <c:v>10380.0200760883</c:v>
                </c:pt>
                <c:pt idx="24970" formatCode="#,##0.0">
                  <c:v>12687.522987816899</c:v>
                </c:pt>
                <c:pt idx="24971" formatCode="#,##0.0">
                  <c:v>9854.5031532287303</c:v>
                </c:pt>
                <c:pt idx="24972" formatCode="#,##0.0">
                  <c:v>9488.8072392350296</c:v>
                </c:pt>
                <c:pt idx="24973" formatCode="#,##0.0">
                  <c:v>11388.5535060605</c:v>
                </c:pt>
                <c:pt idx="24974" formatCode="#,##0.0">
                  <c:v>12114.127180793699</c:v>
                </c:pt>
                <c:pt idx="24975" formatCode="#,##0.0">
                  <c:v>12351.8091088319</c:v>
                </c:pt>
                <c:pt idx="24976" formatCode="#,##0.0">
                  <c:v>10462.310727079701</c:v>
                </c:pt>
                <c:pt idx="24977" formatCode="#,##0.0">
                  <c:v>11815.552404827</c:v>
                </c:pt>
                <c:pt idx="24978" formatCode="#,##0.0">
                  <c:v>10775.0122822384</c:v>
                </c:pt>
                <c:pt idx="24979" formatCode="#,##0.0">
                  <c:v>9590.2537400977908</c:v>
                </c:pt>
                <c:pt idx="24980" formatCode="#,##0.0">
                  <c:v>18594.215703440401</c:v>
                </c:pt>
                <c:pt idx="24981" formatCode="#,##0.0">
                  <c:v>9659.7069739765793</c:v>
                </c:pt>
                <c:pt idx="24982" formatCode="#,##0.0">
                  <c:v>11248.9615330257</c:v>
                </c:pt>
                <c:pt idx="24983" formatCode="#,##0.0">
                  <c:v>8887.9047614558203</c:v>
                </c:pt>
                <c:pt idx="24984" formatCode="#,##0.0">
                  <c:v>10082.9769620304</c:v>
                </c:pt>
                <c:pt idx="24985" formatCode="#,##0.0">
                  <c:v>13953.2098590687</c:v>
                </c:pt>
                <c:pt idx="24986" formatCode="#,##0.0">
                  <c:v>11800.436962224499</c:v>
                </c:pt>
                <c:pt idx="24987" formatCode="#,##0.0">
                  <c:v>9601.6324371556293</c:v>
                </c:pt>
                <c:pt idx="24988" formatCode="#,##0.0">
                  <c:v>10077.2180618076</c:v>
                </c:pt>
                <c:pt idx="24989" formatCode="#,##0.0">
                  <c:v>11197.792364847401</c:v>
                </c:pt>
                <c:pt idx="24990" formatCode="#,##0.0">
                  <c:v>10243.025257753699</c:v>
                </c:pt>
                <c:pt idx="24991" formatCode="#,##0.0">
                  <c:v>10175.7615002069</c:v>
                </c:pt>
                <c:pt idx="24992" formatCode="#,##0.0">
                  <c:v>10807.0180482331</c:v>
                </c:pt>
                <c:pt idx="24993" formatCode="#,##0.0">
                  <c:v>11748.3166270857</c:v>
                </c:pt>
                <c:pt idx="24994" formatCode="#,##0.0">
                  <c:v>11985.551716632201</c:v>
                </c:pt>
                <c:pt idx="24995" formatCode="#,##0.0">
                  <c:v>16422.501330122799</c:v>
                </c:pt>
                <c:pt idx="24996" formatCode="#,##0.0">
                  <c:v>18536.676050118302</c:v>
                </c:pt>
                <c:pt idx="24997" formatCode="#,##0.0">
                  <c:v>12991.887191816</c:v>
                </c:pt>
                <c:pt idx="24998" formatCode="#,##0.0">
                  <c:v>9340.5239486098199</c:v>
                </c:pt>
                <c:pt idx="24999" formatCode="#,##0.0">
                  <c:v>12493.368228241499</c:v>
                </c:pt>
                <c:pt idx="25000" formatCode="#,##0.0">
                  <c:v>12080.8872779823</c:v>
                </c:pt>
                <c:pt idx="25001" formatCode="#,##0.0">
                  <c:v>13306.507200054801</c:v>
                </c:pt>
                <c:pt idx="25002" formatCode="#,##0.0">
                  <c:v>13187.852933424299</c:v>
                </c:pt>
                <c:pt idx="25003" formatCode="#,##0.0">
                  <c:v>10842.669063317</c:v>
                </c:pt>
                <c:pt idx="25004" formatCode="#,##0.0">
                  <c:v>9262.1421744416602</c:v>
                </c:pt>
                <c:pt idx="25005" formatCode="#,##0.0">
                  <c:v>9100.5292141308892</c:v>
                </c:pt>
                <c:pt idx="25006" formatCode="#,##0.0">
                  <c:v>11678.237365028001</c:v>
                </c:pt>
                <c:pt idx="25007" formatCode="#,##0.0">
                  <c:v>8857.0353011744592</c:v>
                </c:pt>
                <c:pt idx="25008" formatCode="#,##0.0">
                  <c:v>10822.212137083499</c:v>
                </c:pt>
                <c:pt idx="25009" formatCode="#,##0.0">
                  <c:v>10783.435458538899</c:v>
                </c:pt>
                <c:pt idx="25010" formatCode="#,##0.0">
                  <c:v>10218.217507364199</c:v>
                </c:pt>
                <c:pt idx="25011" formatCode="#,##0.0">
                  <c:v>10127.5899863696</c:v>
                </c:pt>
                <c:pt idx="25012" formatCode="#,##0.0">
                  <c:v>11561.4639645033</c:v>
                </c:pt>
                <c:pt idx="25013" formatCode="#,##0.0">
                  <c:v>21770.899050739001</c:v>
                </c:pt>
                <c:pt idx="25014" formatCode="#,##0.0">
                  <c:v>10695.926898612401</c:v>
                </c:pt>
                <c:pt idx="25015" formatCode="#,##0.0">
                  <c:v>14435.5761596678</c:v>
                </c:pt>
                <c:pt idx="25016" formatCode="#,##0.0">
                  <c:v>10788.868145226799</c:v>
                </c:pt>
                <c:pt idx="25017" formatCode="#,##0.0">
                  <c:v>11869.2013058386</c:v>
                </c:pt>
                <c:pt idx="25018" formatCode="#,##0.0">
                  <c:v>9076.3305810027505</c:v>
                </c:pt>
                <c:pt idx="25019" formatCode="#,##0.0">
                  <c:v>9812.2686032699494</c:v>
                </c:pt>
                <c:pt idx="25020" formatCode="#,##0.0">
                  <c:v>9334.5943274758702</c:v>
                </c:pt>
                <c:pt idx="25021" formatCode="#,##0.0">
                  <c:v>10492.2960089759</c:v>
                </c:pt>
                <c:pt idx="25022" formatCode="#,##0.0">
                  <c:v>9899.4539237879999</c:v>
                </c:pt>
                <c:pt idx="25023" formatCode="#,##0.0">
                  <c:v>9237.3207265593501</c:v>
                </c:pt>
                <c:pt idx="25024" formatCode="#,##0.0">
                  <c:v>9337.9711657192202</c:v>
                </c:pt>
                <c:pt idx="25025" formatCode="#,##0.0">
                  <c:v>13805.171708931601</c:v>
                </c:pt>
                <c:pt idx="25026" formatCode="#,##0.0">
                  <c:v>9068.6823396099207</c:v>
                </c:pt>
                <c:pt idx="25027" formatCode="#,##0.0">
                  <c:v>11373.3242654647</c:v>
                </c:pt>
                <c:pt idx="25028" formatCode="#,##0.0">
                  <c:v>9815.9510571922092</c:v>
                </c:pt>
                <c:pt idx="25029" formatCode="#,##0.0">
                  <c:v>15645.4319775073</c:v>
                </c:pt>
                <c:pt idx="25030" formatCode="#,##0.0">
                  <c:v>13196.9498606814</c:v>
                </c:pt>
                <c:pt idx="25031" formatCode="#,##0.0">
                  <c:v>13741.1515836203</c:v>
                </c:pt>
                <c:pt idx="25032" formatCode="#,##0.0">
                  <c:v>9171.8431569135701</c:v>
                </c:pt>
                <c:pt idx="25033" formatCode="#,##0.0">
                  <c:v>9072.8753730055196</c:v>
                </c:pt>
                <c:pt idx="25034" formatCode="#,##0.0">
                  <c:v>11636.467067678799</c:v>
                </c:pt>
                <c:pt idx="25035" formatCode="#,##0.0">
                  <c:v>9421.0350270485997</c:v>
                </c:pt>
                <c:pt idx="25036" formatCode="#,##0.0">
                  <c:v>9527.4684738246197</c:v>
                </c:pt>
                <c:pt idx="25037" formatCode="#,##0.0">
                  <c:v>13315.036314512299</c:v>
                </c:pt>
                <c:pt idx="25038" formatCode="#,##0.0">
                  <c:v>11484.2214419555</c:v>
                </c:pt>
                <c:pt idx="25039" formatCode="#,##0.0">
                  <c:v>18226.580111711999</c:v>
                </c:pt>
                <c:pt idx="25040" formatCode="#,##0.0">
                  <c:v>14261.9711399342</c:v>
                </c:pt>
                <c:pt idx="25041" formatCode="#,##0.0">
                  <c:v>13701.5603247527</c:v>
                </c:pt>
                <c:pt idx="25042" formatCode="#,##0.0">
                  <c:v>9766.0278823612898</c:v>
                </c:pt>
                <c:pt idx="25043" formatCode="#,##0.0">
                  <c:v>12276.529147638999</c:v>
                </c:pt>
                <c:pt idx="25044" formatCode="#,##0.0">
                  <c:v>10991.1346263834</c:v>
                </c:pt>
                <c:pt idx="25045" formatCode="#,##0.0">
                  <c:v>11998.0504381173</c:v>
                </c:pt>
                <c:pt idx="25046" formatCode="#,##0.0">
                  <c:v>9397.1305420669196</c:v>
                </c:pt>
                <c:pt idx="25047" formatCode="#,##0.0">
                  <c:v>12635.5543165492</c:v>
                </c:pt>
                <c:pt idx="25048" formatCode="#,##0.0">
                  <c:v>12379.370598961599</c:v>
                </c:pt>
                <c:pt idx="25049" formatCode="#,##0.0">
                  <c:v>9203.6089095406605</c:v>
                </c:pt>
                <c:pt idx="25050" formatCode="#,##0.0">
                  <c:v>10616.221534066401</c:v>
                </c:pt>
                <c:pt idx="25051" formatCode="#,##0.0">
                  <c:v>9361.7988860347104</c:v>
                </c:pt>
                <c:pt idx="25052" formatCode="#,##0.0">
                  <c:v>12349.2289355909</c:v>
                </c:pt>
                <c:pt idx="25053" formatCode="#,##0.0">
                  <c:v>9275.6457844125707</c:v>
                </c:pt>
                <c:pt idx="25054" formatCode="#,##0.0">
                  <c:v>13580.896341108401</c:v>
                </c:pt>
                <c:pt idx="25055" formatCode="#,##0.0">
                  <c:v>9049.3541202075194</c:v>
                </c:pt>
                <c:pt idx="25056" formatCode="#,##0.0">
                  <c:v>10556.478576401199</c:v>
                </c:pt>
                <c:pt idx="25057" formatCode="#,##0.0">
                  <c:v>14953.204361006899</c:v>
                </c:pt>
                <c:pt idx="25058" formatCode="#,##0.0">
                  <c:v>10604.199636859399</c:v>
                </c:pt>
                <c:pt idx="25059" formatCode="#,##0.0">
                  <c:v>11340.6655815622</c:v>
                </c:pt>
                <c:pt idx="25060" formatCode="#,##0.0">
                  <c:v>14949.9451461152</c:v>
                </c:pt>
                <c:pt idx="25061" formatCode="#,##0.0">
                  <c:v>16241.900648721799</c:v>
                </c:pt>
                <c:pt idx="25062" formatCode="#,##0.0">
                  <c:v>12736.8685757106</c:v>
                </c:pt>
                <c:pt idx="25063" formatCode="#,##0.0">
                  <c:v>12323.995380803601</c:v>
                </c:pt>
                <c:pt idx="25064" formatCode="#,##0.0">
                  <c:v>16340.2575477348</c:v>
                </c:pt>
                <c:pt idx="25065" formatCode="#,##0.0">
                  <c:v>11341.1143380374</c:v>
                </c:pt>
                <c:pt idx="25066" formatCode="#,##0.0">
                  <c:v>12147.9265624288</c:v>
                </c:pt>
                <c:pt idx="25067" formatCode="#,##0.0">
                  <c:v>13372.501288207401</c:v>
                </c:pt>
                <c:pt idx="25068" formatCode="#,##0.0">
                  <c:v>8999.1598507912004</c:v>
                </c:pt>
                <c:pt idx="25069" formatCode="#,##0.0">
                  <c:v>10029.764978556999</c:v>
                </c:pt>
                <c:pt idx="25070" formatCode="#,##0.0">
                  <c:v>11148.858682742</c:v>
                </c:pt>
                <c:pt idx="25071" formatCode="#,##0.0">
                  <c:v>13806.7530569464</c:v>
                </c:pt>
                <c:pt idx="25072" formatCode="#,##0.0">
                  <c:v>12154.6476429002</c:v>
                </c:pt>
                <c:pt idx="25073" formatCode="#,##0.0">
                  <c:v>13235.8948861225</c:v>
                </c:pt>
                <c:pt idx="25074" formatCode="#,##0.0">
                  <c:v>15216.438920741401</c:v>
                </c:pt>
                <c:pt idx="25075" formatCode="#,##0.0">
                  <c:v>14736.0317744822</c:v>
                </c:pt>
                <c:pt idx="25076" formatCode="#,##0.0">
                  <c:v>12705.2943233404</c:v>
                </c:pt>
                <c:pt idx="25077" formatCode="#,##0.0">
                  <c:v>11623.837325557501</c:v>
                </c:pt>
                <c:pt idx="25078" formatCode="#,##0.0">
                  <c:v>10217.052790702301</c:v>
                </c:pt>
                <c:pt idx="25079" formatCode="#,##0.0">
                  <c:v>16705.2761770328</c:v>
                </c:pt>
                <c:pt idx="25080" formatCode="#,##0.0">
                  <c:v>9675.6017655177802</c:v>
                </c:pt>
                <c:pt idx="25081" formatCode="#,##0.0">
                  <c:v>9837.1863198925203</c:v>
                </c:pt>
                <c:pt idx="25082" formatCode="#,##0.0">
                  <c:v>12828.0190810815</c:v>
                </c:pt>
                <c:pt idx="25083" formatCode="#,##0.0">
                  <c:v>10747.844188782799</c:v>
                </c:pt>
                <c:pt idx="25084" formatCode="#,##0.0">
                  <c:v>9037.38604111721</c:v>
                </c:pt>
                <c:pt idx="25085" formatCode="#,##0.0">
                  <c:v>9029.0759569065594</c:v>
                </c:pt>
                <c:pt idx="25086" formatCode="#,##0.0">
                  <c:v>9285.9737536148405</c:v>
                </c:pt>
                <c:pt idx="25087" formatCode="#,##0.0">
                  <c:v>14855.794535143899</c:v>
                </c:pt>
                <c:pt idx="25088" formatCode="#,##0.0">
                  <c:v>21801.7639104236</c:v>
                </c:pt>
                <c:pt idx="25089" formatCode="#,##0.0">
                  <c:v>11011.7298866888</c:v>
                </c:pt>
                <c:pt idx="25090" formatCode="#,##0.0">
                  <c:v>8922.4146452168407</c:v>
                </c:pt>
                <c:pt idx="25091" formatCode="#,##0.0">
                  <c:v>10348.951185144901</c:v>
                </c:pt>
                <c:pt idx="25092" formatCode="#,##0.0">
                  <c:v>9566.7533878275208</c:v>
                </c:pt>
                <c:pt idx="25093" formatCode="#,##0.0">
                  <c:v>9315.6721012069902</c:v>
                </c:pt>
                <c:pt idx="25094" formatCode="#,##0.0">
                  <c:v>10520.0271540267</c:v>
                </c:pt>
                <c:pt idx="25095" formatCode="#,##0.0">
                  <c:v>15096.131077142099</c:v>
                </c:pt>
                <c:pt idx="25096" formatCode="#,##0.0">
                  <c:v>9026.3209287320497</c:v>
                </c:pt>
                <c:pt idx="25097" formatCode="#,##0.0">
                  <c:v>9992.98567621441</c:v>
                </c:pt>
                <c:pt idx="25098" formatCode="#,##0.0">
                  <c:v>14945.929955657401</c:v>
                </c:pt>
                <c:pt idx="25099" formatCode="#,##0.0">
                  <c:v>11869.0093875354</c:v>
                </c:pt>
                <c:pt idx="25100" formatCode="#,##0.0">
                  <c:v>11645.5407416128</c:v>
                </c:pt>
                <c:pt idx="25101" formatCode="#,##0.0">
                  <c:v>11345.8513246415</c:v>
                </c:pt>
                <c:pt idx="25102" formatCode="#,##0.0">
                  <c:v>9731.2732636684395</c:v>
                </c:pt>
                <c:pt idx="25103" formatCode="#,##0.0">
                  <c:v>10172.7343319874</c:v>
                </c:pt>
                <c:pt idx="25104" formatCode="#,##0.0">
                  <c:v>19238.902755135299</c:v>
                </c:pt>
                <c:pt idx="25105" formatCode="#,##0.0">
                  <c:v>10906.7582441413</c:v>
                </c:pt>
                <c:pt idx="25106" formatCode="#,##0.0">
                  <c:v>13609.5315765993</c:v>
                </c:pt>
                <c:pt idx="25107" formatCode="#,##0.0">
                  <c:v>9065.5882023873801</c:v>
                </c:pt>
                <c:pt idx="25108" formatCode="#,##0.0">
                  <c:v>9366.2520539675897</c:v>
                </c:pt>
                <c:pt idx="25109" formatCode="#,##0.0">
                  <c:v>17878.756852432201</c:v>
                </c:pt>
                <c:pt idx="25110" formatCode="#,##0.0">
                  <c:v>9951.73194100205</c:v>
                </c:pt>
                <c:pt idx="25111" formatCode="#,##0.0">
                  <c:v>11754.5679756029</c:v>
                </c:pt>
                <c:pt idx="25112" formatCode="#,##0.0">
                  <c:v>10287.233197104701</c:v>
                </c:pt>
                <c:pt idx="25113" formatCode="#,##0.0">
                  <c:v>11849.973441386899</c:v>
                </c:pt>
                <c:pt idx="25114" formatCode="#,##0.0">
                  <c:v>9181.3099952620996</c:v>
                </c:pt>
                <c:pt idx="25115" formatCode="#,##0.0">
                  <c:v>14232.397211514</c:v>
                </c:pt>
                <c:pt idx="25116" formatCode="#,##0.0">
                  <c:v>9089.8133879402703</c:v>
                </c:pt>
                <c:pt idx="25117" formatCode="#,##0.0">
                  <c:v>10835.5996640127</c:v>
                </c:pt>
                <c:pt idx="25118" formatCode="#,##0.0">
                  <c:v>10409.611094187199</c:v>
                </c:pt>
                <c:pt idx="25119" formatCode="#,##0.0">
                  <c:v>10289.8824334241</c:v>
                </c:pt>
                <c:pt idx="25120" formatCode="#,##0.0">
                  <c:v>13361.216598024201</c:v>
                </c:pt>
                <c:pt idx="25121" formatCode="#,##0.0">
                  <c:v>9431.6447220371501</c:v>
                </c:pt>
                <c:pt idx="25122" formatCode="#,##0.0">
                  <c:v>12801.174034478099</c:v>
                </c:pt>
                <c:pt idx="25123" formatCode="#,##0.0">
                  <c:v>10878.140347693799</c:v>
                </c:pt>
                <c:pt idx="25124" formatCode="#,##0.0">
                  <c:v>9995.9609148331492</c:v>
                </c:pt>
                <c:pt idx="25125" formatCode="#,##0.0">
                  <c:v>11053.248557529399</c:v>
                </c:pt>
                <c:pt idx="25126" formatCode="#,##0.0">
                  <c:v>15779.497315532401</c:v>
                </c:pt>
                <c:pt idx="25127" formatCode="#,##0.0">
                  <c:v>14599.1249166957</c:v>
                </c:pt>
                <c:pt idx="25128" formatCode="#,##0.0">
                  <c:v>8832.1987238481906</c:v>
                </c:pt>
                <c:pt idx="25129" formatCode="#,##0.0">
                  <c:v>11826.093440098301</c:v>
                </c:pt>
                <c:pt idx="25130" formatCode="#,##0.0">
                  <c:v>10031.5384915213</c:v>
                </c:pt>
                <c:pt idx="25131" formatCode="#,##0.0">
                  <c:v>9689.0455026783602</c:v>
                </c:pt>
                <c:pt idx="25132" formatCode="#,##0.0">
                  <c:v>19094.425190800699</c:v>
                </c:pt>
                <c:pt idx="25133" formatCode="#,##0.0">
                  <c:v>13992.2177794045</c:v>
                </c:pt>
                <c:pt idx="25134" formatCode="#,##0.0">
                  <c:v>9361.2111700544301</c:v>
                </c:pt>
                <c:pt idx="25135" formatCode="#,##0.0">
                  <c:v>14628.429885891501</c:v>
                </c:pt>
                <c:pt idx="25136" formatCode="#,##0.0">
                  <c:v>17230.5345747668</c:v>
                </c:pt>
                <c:pt idx="25137" formatCode="#,##0.0">
                  <c:v>9810.7814823404697</c:v>
                </c:pt>
                <c:pt idx="25138" formatCode="#,##0.0">
                  <c:v>10815.1364095193</c:v>
                </c:pt>
                <c:pt idx="25139" formatCode="#,##0.0">
                  <c:v>12063.2153837476</c:v>
                </c:pt>
                <c:pt idx="25140" formatCode="#,##0.0">
                  <c:v>9153.8529540018899</c:v>
                </c:pt>
                <c:pt idx="25141" formatCode="#,##0.0">
                  <c:v>16475.476995416098</c:v>
                </c:pt>
                <c:pt idx="25142" formatCode="#,##0.0">
                  <c:v>10790.8350306383</c:v>
                </c:pt>
                <c:pt idx="25143" formatCode="#,##0.0">
                  <c:v>11310.6327150254</c:v>
                </c:pt>
                <c:pt idx="25144" formatCode="#,##0.0">
                  <c:v>14108.3349124669</c:v>
                </c:pt>
                <c:pt idx="25145" formatCode="#,##0.0">
                  <c:v>8947.5651450200494</c:v>
                </c:pt>
                <c:pt idx="25146" formatCode="#,##0.0">
                  <c:v>9507.7707817902992</c:v>
                </c:pt>
                <c:pt idx="25147" formatCode="#,##0.0">
                  <c:v>12351.5749575386</c:v>
                </c:pt>
                <c:pt idx="25148" formatCode="#,##0.0">
                  <c:v>9164.6096954599507</c:v>
                </c:pt>
                <c:pt idx="25149" formatCode="#,##0.0">
                  <c:v>8889.7129286253203</c:v>
                </c:pt>
                <c:pt idx="25150" formatCode="#,##0.0">
                  <c:v>9580.8852175989396</c:v>
                </c:pt>
                <c:pt idx="25151" formatCode="#,##0.0">
                  <c:v>9512.5391647525594</c:v>
                </c:pt>
                <c:pt idx="25152" formatCode="#,##0.0">
                  <c:v>9707.9925797713695</c:v>
                </c:pt>
                <c:pt idx="25153" formatCode="#,##0.0">
                  <c:v>9585.7258060346703</c:v>
                </c:pt>
                <c:pt idx="25154" formatCode="#,##0.0">
                  <c:v>12372.908232722601</c:v>
                </c:pt>
                <c:pt idx="25155" formatCode="#,##0.0">
                  <c:v>9875.3653364837392</c:v>
                </c:pt>
                <c:pt idx="25156" formatCode="#,##0.0">
                  <c:v>12227.5153326948</c:v>
                </c:pt>
                <c:pt idx="25157" formatCode="#,##0.0">
                  <c:v>13549.9887187766</c:v>
                </c:pt>
                <c:pt idx="25158" formatCode="#,##0.0">
                  <c:v>10764.231154851501</c:v>
                </c:pt>
                <c:pt idx="25159" formatCode="#,##0.0">
                  <c:v>8878.2085711135205</c:v>
                </c:pt>
                <c:pt idx="25160" formatCode="#,##0.0">
                  <c:v>10137.124025138801</c:v>
                </c:pt>
                <c:pt idx="25161" formatCode="#,##0.0">
                  <c:v>9023.8319529114997</c:v>
                </c:pt>
                <c:pt idx="25162" formatCode="#,##0.0">
                  <c:v>10397.085689556699</c:v>
                </c:pt>
                <c:pt idx="25163" formatCode="#,##0.0">
                  <c:v>17056.773151735801</c:v>
                </c:pt>
                <c:pt idx="25164" formatCode="#,##0.0">
                  <c:v>12135.048231616</c:v>
                </c:pt>
                <c:pt idx="25165" formatCode="#,##0.0">
                  <c:v>12651.690563918401</c:v>
                </c:pt>
                <c:pt idx="25166" formatCode="#,##0.0">
                  <c:v>9216.3735577819298</c:v>
                </c:pt>
                <c:pt idx="25167" formatCode="#,##0.0">
                  <c:v>10031.0931985769</c:v>
                </c:pt>
                <c:pt idx="25168" formatCode="#,##0.0">
                  <c:v>10463.4803927372</c:v>
                </c:pt>
                <c:pt idx="25169" formatCode="#,##0.0">
                  <c:v>13661.541607479699</c:v>
                </c:pt>
                <c:pt idx="25170" formatCode="#,##0.0">
                  <c:v>10382.663796880201</c:v>
                </c:pt>
                <c:pt idx="25171" formatCode="#,##0.0">
                  <c:v>10889.250123063501</c:v>
                </c:pt>
                <c:pt idx="25172" formatCode="#,##0.0">
                  <c:v>10041.465533200901</c:v>
                </c:pt>
                <c:pt idx="25173" formatCode="#,##0.0">
                  <c:v>18665.213567596798</c:v>
                </c:pt>
                <c:pt idx="25174" formatCode="#,##0.0">
                  <c:v>10961.776669124099</c:v>
                </c:pt>
                <c:pt idx="25175" formatCode="#,##0.0">
                  <c:v>9517.7207169633293</c:v>
                </c:pt>
                <c:pt idx="25176" formatCode="#,##0.0">
                  <c:v>11875.3050436143</c:v>
                </c:pt>
                <c:pt idx="25177" formatCode="#,##0.0">
                  <c:v>8986.8456043501501</c:v>
                </c:pt>
                <c:pt idx="25178" formatCode="#,##0.0">
                  <c:v>16603.5130834948</c:v>
                </c:pt>
                <c:pt idx="25179" formatCode="#,##0.0">
                  <c:v>11853.813719530999</c:v>
                </c:pt>
                <c:pt idx="25180" formatCode="#,##0.0">
                  <c:v>16118.433556366301</c:v>
                </c:pt>
                <c:pt idx="25181" formatCode="#,##0.0">
                  <c:v>9441.2416623980698</c:v>
                </c:pt>
                <c:pt idx="25182" formatCode="#,##0.0">
                  <c:v>11075.1194105055</c:v>
                </c:pt>
                <c:pt idx="25183" formatCode="#,##0.0">
                  <c:v>10363.8790144944</c:v>
                </c:pt>
                <c:pt idx="25184" formatCode="#,##0.0">
                  <c:v>13016.6155422663</c:v>
                </c:pt>
                <c:pt idx="25185" formatCode="#,##0.0">
                  <c:v>15112.0757146091</c:v>
                </c:pt>
                <c:pt idx="25186" formatCode="#,##0.0">
                  <c:v>11143.609031890701</c:v>
                </c:pt>
                <c:pt idx="25187" formatCode="#,##0.0">
                  <c:v>10026.964386425499</c:v>
                </c:pt>
                <c:pt idx="25188" formatCode="#,##0.0">
                  <c:v>9495.0469374041204</c:v>
                </c:pt>
                <c:pt idx="25189" formatCode="#,##0.0">
                  <c:v>15668.1633597241</c:v>
                </c:pt>
                <c:pt idx="25190" formatCode="#,##0.0">
                  <c:v>12887.2735863258</c:v>
                </c:pt>
                <c:pt idx="25191" formatCode="#,##0.0">
                  <c:v>9771.5679834307593</c:v>
                </c:pt>
                <c:pt idx="25192" formatCode="#,##0.0">
                  <c:v>14045.412933052599</c:v>
                </c:pt>
                <c:pt idx="25193" formatCode="#,##0.0">
                  <c:v>9940.1590753333894</c:v>
                </c:pt>
                <c:pt idx="25194" formatCode="#,##0.0">
                  <c:v>16005.5125954633</c:v>
                </c:pt>
                <c:pt idx="25195" formatCode="#,##0.0">
                  <c:v>10861.0569444987</c:v>
                </c:pt>
                <c:pt idx="25196" formatCode="#,##0.0">
                  <c:v>9401.0226775447409</c:v>
                </c:pt>
                <c:pt idx="25197" formatCode="#,##0.0">
                  <c:v>9594.2839211010305</c:v>
                </c:pt>
                <c:pt idx="25198" formatCode="#,##0.0">
                  <c:v>10907.1985824452</c:v>
                </c:pt>
                <c:pt idx="25199" formatCode="#,##0.0">
                  <c:v>9500.4260770990204</c:v>
                </c:pt>
                <c:pt idx="25200" formatCode="#,##0.0">
                  <c:v>10451.9970010301</c:v>
                </c:pt>
                <c:pt idx="25201" formatCode="#,##0.0">
                  <c:v>13481.8932854304</c:v>
                </c:pt>
                <c:pt idx="25202" formatCode="#,##0.0">
                  <c:v>10916.853253187201</c:v>
                </c:pt>
                <c:pt idx="25203" formatCode="#,##0.0">
                  <c:v>20386.8222353163</c:v>
                </c:pt>
                <c:pt idx="25204" formatCode="#,##0.0">
                  <c:v>16142.609547579201</c:v>
                </c:pt>
                <c:pt idx="25205" formatCode="#,##0.0">
                  <c:v>9654.6897349794308</c:v>
                </c:pt>
                <c:pt idx="25206" formatCode="#,##0.0">
                  <c:v>8915.4995095966697</c:v>
                </c:pt>
                <c:pt idx="25207" formatCode="#,##0.0">
                  <c:v>8936.3165686954308</c:v>
                </c:pt>
                <c:pt idx="25208" formatCode="#,##0.0">
                  <c:v>12717.8214072172</c:v>
                </c:pt>
                <c:pt idx="25209" formatCode="#,##0.0">
                  <c:v>16546.3134683428</c:v>
                </c:pt>
                <c:pt idx="25210" formatCode="#,##0.0">
                  <c:v>14573.170156972799</c:v>
                </c:pt>
                <c:pt idx="25211" formatCode="#,##0.0">
                  <c:v>8846.4076468602507</c:v>
                </c:pt>
                <c:pt idx="25212" formatCode="#,##0.0">
                  <c:v>10725.310787881799</c:v>
                </c:pt>
                <c:pt idx="25213" formatCode="#,##0.0">
                  <c:v>9519.95478444726</c:v>
                </c:pt>
                <c:pt idx="25214" formatCode="#,##0.0">
                  <c:v>27541.626660449299</c:v>
                </c:pt>
                <c:pt idx="25215" formatCode="#,##0.0">
                  <c:v>12194.028583577699</c:v>
                </c:pt>
                <c:pt idx="25216" formatCode="#,##0.0">
                  <c:v>12783.6214765887</c:v>
                </c:pt>
                <c:pt idx="25217" formatCode="#,##0.0">
                  <c:v>12981.9705605413</c:v>
                </c:pt>
                <c:pt idx="25218" formatCode="#,##0.0">
                  <c:v>12288.8605830501</c:v>
                </c:pt>
                <c:pt idx="25219" formatCode="#,##0.0">
                  <c:v>13015.1309797864</c:v>
                </c:pt>
                <c:pt idx="25220" formatCode="#,##0.0">
                  <c:v>13533.753289280899</c:v>
                </c:pt>
                <c:pt idx="25221" formatCode="#,##0.0">
                  <c:v>8877.5146639493905</c:v>
                </c:pt>
                <c:pt idx="25222" formatCode="#,##0.0">
                  <c:v>10962.1490427398</c:v>
                </c:pt>
                <c:pt idx="25223" formatCode="#,##0.0">
                  <c:v>9566.0399927519793</c:v>
                </c:pt>
                <c:pt idx="25224" formatCode="#,##0.0">
                  <c:v>9094.0744821158405</c:v>
                </c:pt>
                <c:pt idx="25225" formatCode="#,##0.0">
                  <c:v>10288.2694666485</c:v>
                </c:pt>
                <c:pt idx="25226" formatCode="#,##0.0">
                  <c:v>11045.1140881964</c:v>
                </c:pt>
                <c:pt idx="25227" formatCode="#,##0.0">
                  <c:v>9524.6402807475897</c:v>
                </c:pt>
                <c:pt idx="25228" formatCode="#,##0.0">
                  <c:v>9283.4312342695703</c:v>
                </c:pt>
                <c:pt idx="25229" formatCode="#,##0.0">
                  <c:v>11787.991913327</c:v>
                </c:pt>
                <c:pt idx="25230" formatCode="#,##0.0">
                  <c:v>9055.9983664975807</c:v>
                </c:pt>
                <c:pt idx="25231" formatCode="#,##0.0">
                  <c:v>17736.80190391</c:v>
                </c:pt>
                <c:pt idx="25232" formatCode="#,##0.0">
                  <c:v>10193.6227021266</c:v>
                </c:pt>
                <c:pt idx="25233" formatCode="#,##0.0">
                  <c:v>11014.486290086899</c:v>
                </c:pt>
                <c:pt idx="25234" formatCode="#,##0.0">
                  <c:v>10894.5345280402</c:v>
                </c:pt>
                <c:pt idx="25235" formatCode="#,##0.0">
                  <c:v>10565.6511105994</c:v>
                </c:pt>
                <c:pt idx="25236" formatCode="#,##0.0">
                  <c:v>9001.2545308258395</c:v>
                </c:pt>
                <c:pt idx="25237" formatCode="#,##0.0">
                  <c:v>10839.0146152245</c:v>
                </c:pt>
                <c:pt idx="25238" formatCode="#,##0.0">
                  <c:v>9045.9106239422708</c:v>
                </c:pt>
                <c:pt idx="25239" formatCode="#,##0.0">
                  <c:v>8851.0936101921598</c:v>
                </c:pt>
                <c:pt idx="25240" formatCode="#,##0.0">
                  <c:v>10081.545713064101</c:v>
                </c:pt>
                <c:pt idx="25241" formatCode="#,##0.0">
                  <c:v>12803.491415136499</c:v>
                </c:pt>
                <c:pt idx="25242" formatCode="#,##0.0">
                  <c:v>11113.6999355721</c:v>
                </c:pt>
                <c:pt idx="25243" formatCode="#,##0.0">
                  <c:v>13518.935516031301</c:v>
                </c:pt>
                <c:pt idx="25244" formatCode="#,##0.0">
                  <c:v>11811.936694046801</c:v>
                </c:pt>
                <c:pt idx="25245" formatCode="#,##0.0">
                  <c:v>9479.7297432383002</c:v>
                </c:pt>
                <c:pt idx="25246" formatCode="#,##0.0">
                  <c:v>12810.976818786899</c:v>
                </c:pt>
                <c:pt idx="25247" formatCode="#,##0.0">
                  <c:v>10566.5575036762</c:v>
                </c:pt>
                <c:pt idx="25248" formatCode="#,##0.0">
                  <c:v>12554.2393873899</c:v>
                </c:pt>
                <c:pt idx="25249" formatCode="#,##0.0">
                  <c:v>14333.655770916999</c:v>
                </c:pt>
                <c:pt idx="25250" formatCode="#,##0.0">
                  <c:v>12277.6215932498</c:v>
                </c:pt>
                <c:pt idx="25251" formatCode="#,##0.0">
                  <c:v>12007.804782134001</c:v>
                </c:pt>
                <c:pt idx="25252" formatCode="#,##0.0">
                  <c:v>9588.6354328048401</c:v>
                </c:pt>
                <c:pt idx="25253" formatCode="#,##0.0">
                  <c:v>11162.687501918001</c:v>
                </c:pt>
                <c:pt idx="25254" formatCode="#,##0.0">
                  <c:v>10181.3618201998</c:v>
                </c:pt>
                <c:pt idx="25255" formatCode="#,##0.0">
                  <c:v>9344.3910447802591</c:v>
                </c:pt>
                <c:pt idx="25256" formatCode="#,##0.0">
                  <c:v>10215.998141764099</c:v>
                </c:pt>
                <c:pt idx="25257" formatCode="#,##0.0">
                  <c:v>8922.6714766198293</c:v>
                </c:pt>
                <c:pt idx="25258" formatCode="#,##0.0">
                  <c:v>10655.989956532099</c:v>
                </c:pt>
                <c:pt idx="25259" formatCode="#,##0.0">
                  <c:v>10817.931628103201</c:v>
                </c:pt>
                <c:pt idx="25260" formatCode="#,##0.0">
                  <c:v>10574.284292378399</c:v>
                </c:pt>
                <c:pt idx="25261" formatCode="#,##0.0">
                  <c:v>9076.6357066495002</c:v>
                </c:pt>
                <c:pt idx="25262" formatCode="#,##0.0">
                  <c:v>10069.687720359299</c:v>
                </c:pt>
                <c:pt idx="25263" formatCode="#,##0.0">
                  <c:v>10838.2006610728</c:v>
                </c:pt>
                <c:pt idx="25264" formatCode="#,##0.0">
                  <c:v>9845.4319832493002</c:v>
                </c:pt>
                <c:pt idx="25265" formatCode="#,##0.0">
                  <c:v>10528.7942594666</c:v>
                </c:pt>
                <c:pt idx="25266" formatCode="#,##0.0">
                  <c:v>16394.963367589</c:v>
                </c:pt>
                <c:pt idx="25267" formatCode="#,##0.0">
                  <c:v>16188.528718887201</c:v>
                </c:pt>
                <c:pt idx="25268" formatCode="#,##0.0">
                  <c:v>9059.4682766156293</c:v>
                </c:pt>
                <c:pt idx="25269" formatCode="#,##0.0">
                  <c:v>9811.0295307595006</c:v>
                </c:pt>
                <c:pt idx="25270" formatCode="#,##0.0">
                  <c:v>10209.607900815899</c:v>
                </c:pt>
                <c:pt idx="25271" formatCode="#,##0.0">
                  <c:v>11843.4591546764</c:v>
                </c:pt>
                <c:pt idx="25272" formatCode="#,##0.0">
                  <c:v>17277.626140581498</c:v>
                </c:pt>
                <c:pt idx="25273" formatCode="#,##0.0">
                  <c:v>17907.413721192701</c:v>
                </c:pt>
                <c:pt idx="25274" formatCode="#,##0.0">
                  <c:v>9123.1539428666001</c:v>
                </c:pt>
                <c:pt idx="25275" formatCode="#,##0.0">
                  <c:v>14350.372410595901</c:v>
                </c:pt>
                <c:pt idx="25276" formatCode="#,##0.0">
                  <c:v>9399.5810635801608</c:v>
                </c:pt>
                <c:pt idx="25277" formatCode="#,##0.0">
                  <c:v>12602.6175998912</c:v>
                </c:pt>
                <c:pt idx="25278" formatCode="#,##0.0">
                  <c:v>12954.3451845483</c:v>
                </c:pt>
                <c:pt idx="25279" formatCode="#,##0.0">
                  <c:v>13241.9446795409</c:v>
                </c:pt>
                <c:pt idx="25280" formatCode="#,##0.0">
                  <c:v>9077.1608408642496</c:v>
                </c:pt>
                <c:pt idx="25281" formatCode="#,##0.0">
                  <c:v>9012.1421707376303</c:v>
                </c:pt>
                <c:pt idx="25282" formatCode="#,##0.0">
                  <c:v>17692.056406099699</c:v>
                </c:pt>
                <c:pt idx="25283" formatCode="#,##0.0">
                  <c:v>9026.1282820447504</c:v>
                </c:pt>
                <c:pt idx="25284" formatCode="#,##0.0">
                  <c:v>10395.448808335301</c:v>
                </c:pt>
                <c:pt idx="25285" formatCode="#,##0.0">
                  <c:v>10066.0772309286</c:v>
                </c:pt>
                <c:pt idx="25286" formatCode="#,##0.0">
                  <c:v>11824.9160340864</c:v>
                </c:pt>
                <c:pt idx="25287" formatCode="#,##0.0">
                  <c:v>11789.559157560499</c:v>
                </c:pt>
                <c:pt idx="25288" formatCode="#,##0.0">
                  <c:v>14136.158332994601</c:v>
                </c:pt>
                <c:pt idx="25289" formatCode="#,##0.0">
                  <c:v>18669.275046659401</c:v>
                </c:pt>
                <c:pt idx="25290" formatCode="#,##0.0">
                  <c:v>10118.6578910389</c:v>
                </c:pt>
                <c:pt idx="25291" formatCode="#,##0.0">
                  <c:v>10114.9057630607</c:v>
                </c:pt>
                <c:pt idx="25292" formatCode="#,##0.0">
                  <c:v>11334.597832724399</c:v>
                </c:pt>
                <c:pt idx="25293" formatCode="#,##0.0">
                  <c:v>13656.686029982</c:v>
                </c:pt>
                <c:pt idx="25294" formatCode="#,##0.0">
                  <c:v>9968.7762596070606</c:v>
                </c:pt>
                <c:pt idx="25295" formatCode="#,##0.0">
                  <c:v>10076.905679166901</c:v>
                </c:pt>
                <c:pt idx="25296" formatCode="#,##0.0">
                  <c:v>12259.931426499599</c:v>
                </c:pt>
                <c:pt idx="25297" formatCode="#,##0.0">
                  <c:v>10599.8901847219</c:v>
                </c:pt>
                <c:pt idx="25298" formatCode="#,##0.0">
                  <c:v>13433.510313819799</c:v>
                </c:pt>
                <c:pt idx="25299" formatCode="#,##0.0">
                  <c:v>16944.076447953401</c:v>
                </c:pt>
                <c:pt idx="25300" formatCode="#,##0.0">
                  <c:v>11097.9397418638</c:v>
                </c:pt>
                <c:pt idx="25301" formatCode="#,##0.0">
                  <c:v>12504.113012616601</c:v>
                </c:pt>
                <c:pt idx="25302" formatCode="#,##0.0">
                  <c:v>9974.0434809060607</c:v>
                </c:pt>
                <c:pt idx="25303" formatCode="#,##0.0">
                  <c:v>10428.482608635601</c:v>
                </c:pt>
                <c:pt idx="25304" formatCode="#,##0.0">
                  <c:v>8882.4696455397898</c:v>
                </c:pt>
                <c:pt idx="25305" formatCode="#,##0.0">
                  <c:v>10295.915938841599</c:v>
                </c:pt>
                <c:pt idx="25306" formatCode="#,##0.0">
                  <c:v>11476.249126115201</c:v>
                </c:pt>
                <c:pt idx="25307" formatCode="#,##0.0">
                  <c:v>9536.0531370432109</c:v>
                </c:pt>
                <c:pt idx="25308" formatCode="#,##0.0">
                  <c:v>11234.372732026701</c:v>
                </c:pt>
                <c:pt idx="25309" formatCode="#,##0.0">
                  <c:v>10331.942117888</c:v>
                </c:pt>
                <c:pt idx="25310" formatCode="#,##0.0">
                  <c:v>9190.9683984123894</c:v>
                </c:pt>
                <c:pt idx="25311" formatCode="#,##0.0">
                  <c:v>18017.869840535699</c:v>
                </c:pt>
                <c:pt idx="25312" formatCode="#,##0.0">
                  <c:v>13074.1008344034</c:v>
                </c:pt>
                <c:pt idx="25313" formatCode="#,##0.0">
                  <c:v>14299.1832052953</c:v>
                </c:pt>
                <c:pt idx="25314" formatCode="#,##0.0">
                  <c:v>12256.8396058854</c:v>
                </c:pt>
                <c:pt idx="25315" formatCode="#,##0.0">
                  <c:v>9417.2147800858293</c:v>
                </c:pt>
                <c:pt idx="25316" formatCode="#,##0.0">
                  <c:v>14013.7803335437</c:v>
                </c:pt>
                <c:pt idx="25317" formatCode="#,##0.0">
                  <c:v>14188.894047125301</c:v>
                </c:pt>
                <c:pt idx="25318" formatCode="#,##0.0">
                  <c:v>8932.0511980814408</c:v>
                </c:pt>
                <c:pt idx="25319" formatCode="#,##0.0">
                  <c:v>16441.854564879501</c:v>
                </c:pt>
                <c:pt idx="25320" formatCode="#,##0.0">
                  <c:v>13294.9206090723</c:v>
                </c:pt>
                <c:pt idx="25321" formatCode="#,##0.0">
                  <c:v>13857.1639605005</c:v>
                </c:pt>
                <c:pt idx="25322" formatCode="#,##0.0">
                  <c:v>17072.893175628698</c:v>
                </c:pt>
                <c:pt idx="25323" formatCode="#,##0.0">
                  <c:v>11283.867110070099</c:v>
                </c:pt>
                <c:pt idx="25324" formatCode="#,##0.0">
                  <c:v>9018.1827582485203</c:v>
                </c:pt>
                <c:pt idx="25325" formatCode="#,##0.0">
                  <c:v>14037.9404247446</c:v>
                </c:pt>
                <c:pt idx="25326" formatCode="#,##0.0">
                  <c:v>9423.6233211285398</c:v>
                </c:pt>
                <c:pt idx="25327" formatCode="#,##0.0">
                  <c:v>9650.2925099990098</c:v>
                </c:pt>
                <c:pt idx="25328" formatCode="#,##0.0">
                  <c:v>10900.0100091525</c:v>
                </c:pt>
                <c:pt idx="25329" formatCode="#,##0.0">
                  <c:v>13651.0973440829</c:v>
                </c:pt>
                <c:pt idx="25330" formatCode="#,##0.0">
                  <c:v>11137.412370022999</c:v>
                </c:pt>
                <c:pt idx="25331" formatCode="#,##0.0">
                  <c:v>13132.1392118232</c:v>
                </c:pt>
                <c:pt idx="25332" formatCode="#,##0.0">
                  <c:v>9409.8075496351394</c:v>
                </c:pt>
                <c:pt idx="25333" formatCode="#,##0.0">
                  <c:v>16484.416132722199</c:v>
                </c:pt>
                <c:pt idx="25334" formatCode="#,##0.0">
                  <c:v>10951.1867553994</c:v>
                </c:pt>
                <c:pt idx="25335" formatCode="#,##0.0">
                  <c:v>11182.7962069888</c:v>
                </c:pt>
                <c:pt idx="25336" formatCode="#,##0.0">
                  <c:v>10329.0555177405</c:v>
                </c:pt>
                <c:pt idx="25337" formatCode="#,##0.0">
                  <c:v>10909.020707142699</c:v>
                </c:pt>
                <c:pt idx="25338" formatCode="#,##0.0">
                  <c:v>12024.7373208562</c:v>
                </c:pt>
                <c:pt idx="25339" formatCode="#,##0.0">
                  <c:v>9865.1936689805698</c:v>
                </c:pt>
                <c:pt idx="25340" formatCode="#,##0.0">
                  <c:v>9598.8342062197007</c:v>
                </c:pt>
                <c:pt idx="25341" formatCode="#,##0.0">
                  <c:v>10885.7038875818</c:v>
                </c:pt>
                <c:pt idx="25342" formatCode="#,##0.0">
                  <c:v>10049.5704163679</c:v>
                </c:pt>
                <c:pt idx="25343" formatCode="#,##0.0">
                  <c:v>11246.4044217378</c:v>
                </c:pt>
                <c:pt idx="25344" formatCode="#,##0.0">
                  <c:v>9362.1645691055091</c:v>
                </c:pt>
                <c:pt idx="25345" formatCode="#,##0.0">
                  <c:v>12450.962068110601</c:v>
                </c:pt>
                <c:pt idx="25346" formatCode="#,##0.0">
                  <c:v>11189.3658786906</c:v>
                </c:pt>
                <c:pt idx="25347" formatCode="#,##0.0">
                  <c:v>12303.491173239499</c:v>
                </c:pt>
                <c:pt idx="25348" formatCode="#,##0.0">
                  <c:v>10282.829335815</c:v>
                </c:pt>
                <c:pt idx="25349" formatCode="#,##0.0">
                  <c:v>9137.6576057245402</c:v>
                </c:pt>
                <c:pt idx="25350" formatCode="#,##0.0">
                  <c:v>13729.045876059599</c:v>
                </c:pt>
                <c:pt idx="25351" formatCode="#,##0.0">
                  <c:v>8901.7012196283504</c:v>
                </c:pt>
                <c:pt idx="25352" formatCode="#,##0.0">
                  <c:v>10169.3904110808</c:v>
                </c:pt>
                <c:pt idx="25353" formatCode="#,##0.0">
                  <c:v>16173.8574633567</c:v>
                </c:pt>
                <c:pt idx="25354" formatCode="#,##0.0">
                  <c:v>9602.1782188068792</c:v>
                </c:pt>
                <c:pt idx="25355" formatCode="#,##0.0">
                  <c:v>10124.5754326271</c:v>
                </c:pt>
                <c:pt idx="25356" formatCode="#,##0.0">
                  <c:v>9223.1698525587399</c:v>
                </c:pt>
                <c:pt idx="25357" formatCode="#,##0.0">
                  <c:v>11643.0253310305</c:v>
                </c:pt>
                <c:pt idx="25358" formatCode="#,##0.0">
                  <c:v>9990.7373276751605</c:v>
                </c:pt>
                <c:pt idx="25359" formatCode="#,##0.0">
                  <c:v>10132.923160120899</c:v>
                </c:pt>
                <c:pt idx="25360" formatCode="#,##0.0">
                  <c:v>16720.812663599299</c:v>
                </c:pt>
                <c:pt idx="25361" formatCode="#,##0.0">
                  <c:v>19769.390042797699</c:v>
                </c:pt>
                <c:pt idx="25362" formatCode="#,##0.0">
                  <c:v>10160.7409260736</c:v>
                </c:pt>
                <c:pt idx="25363" formatCode="#,##0.0">
                  <c:v>8896.7313960051506</c:v>
                </c:pt>
                <c:pt idx="25364" formatCode="#,##0.0">
                  <c:v>16144.6231782376</c:v>
                </c:pt>
                <c:pt idx="25365" formatCode="#,##0.0">
                  <c:v>11341.2493427755</c:v>
                </c:pt>
                <c:pt idx="25366" formatCode="#,##0.0">
                  <c:v>15457.1517524226</c:v>
                </c:pt>
                <c:pt idx="25367" formatCode="#,##0.0">
                  <c:v>8787.3454054335598</c:v>
                </c:pt>
                <c:pt idx="25368" formatCode="#,##0.0">
                  <c:v>13761.6622871175</c:v>
                </c:pt>
                <c:pt idx="25369" formatCode="#,##0.0">
                  <c:v>9706.9169969266004</c:v>
                </c:pt>
                <c:pt idx="25370" formatCode="#,##0.0">
                  <c:v>9762.3775074825608</c:v>
                </c:pt>
                <c:pt idx="25371" formatCode="#,##0.0">
                  <c:v>11297.9596809588</c:v>
                </c:pt>
                <c:pt idx="25372" formatCode="#,##0.0">
                  <c:v>9688.5887334707095</c:v>
                </c:pt>
                <c:pt idx="25373" formatCode="#,##0.0">
                  <c:v>9768.7179082072798</c:v>
                </c:pt>
                <c:pt idx="25374" formatCode="#,##0.0">
                  <c:v>10772.3183313073</c:v>
                </c:pt>
                <c:pt idx="25375" formatCode="#,##0.0">
                  <c:v>11568.272321279001</c:v>
                </c:pt>
                <c:pt idx="25376" formatCode="#,##0.0">
                  <c:v>10192.143542301001</c:v>
                </c:pt>
                <c:pt idx="25377" formatCode="#,##0.0">
                  <c:v>10068.798860572</c:v>
                </c:pt>
                <c:pt idx="25378" formatCode="#,##0.0">
                  <c:v>13337.9490208313</c:v>
                </c:pt>
                <c:pt idx="25379" formatCode="#,##0.0">
                  <c:v>11487.6579782475</c:v>
                </c:pt>
                <c:pt idx="25380" formatCode="#,##0.0">
                  <c:v>8963.9503735063809</c:v>
                </c:pt>
                <c:pt idx="25381" formatCode="#,##0.0">
                  <c:v>10710.8315816585</c:v>
                </c:pt>
                <c:pt idx="25382" formatCode="#,##0.0">
                  <c:v>9093.1198924081891</c:v>
                </c:pt>
                <c:pt idx="25383" formatCode="#,##0.0">
                  <c:v>9399.2674963701102</c:v>
                </c:pt>
                <c:pt idx="25384" formatCode="#,##0.0">
                  <c:v>14620.8971418169</c:v>
                </c:pt>
                <c:pt idx="25385" formatCode="#,##0.0">
                  <c:v>18992.29531093</c:v>
                </c:pt>
                <c:pt idx="25386" formatCode="#,##0.0">
                  <c:v>12163.187256463199</c:v>
                </c:pt>
                <c:pt idx="25387" formatCode="#,##0.0">
                  <c:v>17631.154157373399</c:v>
                </c:pt>
                <c:pt idx="25388" formatCode="#,##0.0">
                  <c:v>12992.535956087801</c:v>
                </c:pt>
                <c:pt idx="25389" formatCode="#,##0.0">
                  <c:v>8830.2680252332193</c:v>
                </c:pt>
                <c:pt idx="25390" formatCode="#,##0.0">
                  <c:v>8805.44279821907</c:v>
                </c:pt>
                <c:pt idx="25391" formatCode="#,##0.0">
                  <c:v>12367.7045362682</c:v>
                </c:pt>
                <c:pt idx="25392" formatCode="#,##0.0">
                  <c:v>12581.736205216201</c:v>
                </c:pt>
                <c:pt idx="25393" formatCode="#,##0.0">
                  <c:v>14793.0579472259</c:v>
                </c:pt>
                <c:pt idx="25394" formatCode="#,##0.0">
                  <c:v>9329.25752078609</c:v>
                </c:pt>
                <c:pt idx="25395" formatCode="#,##0.0">
                  <c:v>10250.669986081901</c:v>
                </c:pt>
                <c:pt idx="25396" formatCode="#,##0.0">
                  <c:v>12901.4037897054</c:v>
                </c:pt>
                <c:pt idx="25397" formatCode="#,##0.0">
                  <c:v>10457.864197772</c:v>
                </c:pt>
                <c:pt idx="25398" formatCode="#,##0.0">
                  <c:v>12379.301522514699</c:v>
                </c:pt>
                <c:pt idx="25399" formatCode="#,##0.0">
                  <c:v>13336.122928525399</c:v>
                </c:pt>
                <c:pt idx="25400" formatCode="#,##0.0">
                  <c:v>11603.0837546818</c:v>
                </c:pt>
                <c:pt idx="25401" formatCode="#,##0.0">
                  <c:v>10960.118710663601</c:v>
                </c:pt>
                <c:pt idx="25402" formatCode="#,##0.0">
                  <c:v>11611.082924729601</c:v>
                </c:pt>
                <c:pt idx="25403" formatCode="#,##0.0">
                  <c:v>11290.7046317433</c:v>
                </c:pt>
                <c:pt idx="25404" formatCode="#,##0.0">
                  <c:v>9876.99327952768</c:v>
                </c:pt>
                <c:pt idx="25405" formatCode="#,##0.0">
                  <c:v>10782.804750753899</c:v>
                </c:pt>
                <c:pt idx="25406" formatCode="#,##0.0">
                  <c:v>10389.3595590678</c:v>
                </c:pt>
                <c:pt idx="25407" formatCode="#,##0.0">
                  <c:v>11084.020824724599</c:v>
                </c:pt>
                <c:pt idx="25408" formatCode="#,##0.0">
                  <c:v>9680.5676816207706</c:v>
                </c:pt>
                <c:pt idx="25409" formatCode="#,##0.0">
                  <c:v>11544.134918707599</c:v>
                </c:pt>
                <c:pt idx="25410" formatCode="#,##0.0">
                  <c:v>10673.563656517201</c:v>
                </c:pt>
                <c:pt idx="25411" formatCode="#,##0.0">
                  <c:v>10501.2451940029</c:v>
                </c:pt>
                <c:pt idx="25412" formatCode="#,##0.0">
                  <c:v>10901.6118273881</c:v>
                </c:pt>
                <c:pt idx="25413" formatCode="#,##0.0">
                  <c:v>13517.0483538472</c:v>
                </c:pt>
                <c:pt idx="25414" formatCode="#,##0.0">
                  <c:v>8968.3131266467499</c:v>
                </c:pt>
                <c:pt idx="25415" formatCode="#,##0.0">
                  <c:v>15680.8995610729</c:v>
                </c:pt>
                <c:pt idx="25416" formatCode="#,##0.0">
                  <c:v>9602.4776112679792</c:v>
                </c:pt>
                <c:pt idx="25417" formatCode="#,##0.0">
                  <c:v>8861.1249499494807</c:v>
                </c:pt>
                <c:pt idx="25418" formatCode="#,##0.0">
                  <c:v>9273.4325393077197</c:v>
                </c:pt>
                <c:pt idx="25419" formatCode="#,##0.0">
                  <c:v>14126.606744292299</c:v>
                </c:pt>
                <c:pt idx="25420" formatCode="#,##0.0">
                  <c:v>12766.289989581701</c:v>
                </c:pt>
                <c:pt idx="25421" formatCode="#,##0.0">
                  <c:v>11066.9141297282</c:v>
                </c:pt>
                <c:pt idx="25422" formatCode="#,##0.0">
                  <c:v>11121.120725504101</c:v>
                </c:pt>
                <c:pt idx="25423" formatCode="#,##0.0">
                  <c:v>10497.147433144501</c:v>
                </c:pt>
                <c:pt idx="25424" formatCode="#,##0.0">
                  <c:v>8924.8937510892501</c:v>
                </c:pt>
                <c:pt idx="25425" formatCode="#,##0.0">
                  <c:v>9767.3669096869999</c:v>
                </c:pt>
                <c:pt idx="25426" formatCode="#,##0.0">
                  <c:v>10875.169551462101</c:v>
                </c:pt>
                <c:pt idx="25427" formatCode="#,##0.0">
                  <c:v>9930.5363888600004</c:v>
                </c:pt>
                <c:pt idx="25428" formatCode="#,##0.0">
                  <c:v>9202.5655017526005</c:v>
                </c:pt>
                <c:pt idx="25429" formatCode="#,##0.0">
                  <c:v>12550.3508604208</c:v>
                </c:pt>
                <c:pt idx="25430" formatCode="#,##0.0">
                  <c:v>10888.434885278</c:v>
                </c:pt>
                <c:pt idx="25431" formatCode="#,##0.0">
                  <c:v>10791.348658449</c:v>
                </c:pt>
                <c:pt idx="25432" formatCode="#,##0.0">
                  <c:v>12226.033530036701</c:v>
                </c:pt>
                <c:pt idx="25433" formatCode="#,##0.0">
                  <c:v>13273.938982935</c:v>
                </c:pt>
                <c:pt idx="25434" formatCode="#,##0.0">
                  <c:v>9136.5539196496593</c:v>
                </c:pt>
                <c:pt idx="25435" formatCode="#,##0.0">
                  <c:v>9556.00482872869</c:v>
                </c:pt>
                <c:pt idx="25436" formatCode="#,##0.0">
                  <c:v>16388.589325307101</c:v>
                </c:pt>
                <c:pt idx="25437" formatCode="#,##0.0">
                  <c:v>9347.3589207062396</c:v>
                </c:pt>
                <c:pt idx="25438" formatCode="#,##0.0">
                  <c:v>9913.00983711341</c:v>
                </c:pt>
                <c:pt idx="25439" formatCode="#,##0.0">
                  <c:v>10983.655678212101</c:v>
                </c:pt>
                <c:pt idx="25440" formatCode="#,##0.0">
                  <c:v>10183.2830953746</c:v>
                </c:pt>
                <c:pt idx="25441" formatCode="#,##0.0">
                  <c:v>9003.8455226877304</c:v>
                </c:pt>
                <c:pt idx="25442" formatCode="#,##0.0">
                  <c:v>9996.1383064654201</c:v>
                </c:pt>
                <c:pt idx="25443" formatCode="#,##0.0">
                  <c:v>10489.5670463965</c:v>
                </c:pt>
                <c:pt idx="25444" formatCode="#,##0.0">
                  <c:v>16642.188010063401</c:v>
                </c:pt>
                <c:pt idx="25445" formatCode="#,##0.0">
                  <c:v>13731.609329769401</c:v>
                </c:pt>
                <c:pt idx="25446" formatCode="#,##0.0">
                  <c:v>9788.6393512592495</c:v>
                </c:pt>
                <c:pt idx="25447" formatCode="#,##0.0">
                  <c:v>13503.8392835705</c:v>
                </c:pt>
                <c:pt idx="25448" formatCode="#,##0.0">
                  <c:v>10289.7415765813</c:v>
                </c:pt>
                <c:pt idx="25449" formatCode="#,##0.0">
                  <c:v>13729.326364832599</c:v>
                </c:pt>
                <c:pt idx="25450" formatCode="#,##0.0">
                  <c:v>11491.2110143382</c:v>
                </c:pt>
                <c:pt idx="25451" formatCode="#,##0.0">
                  <c:v>18883.142770258401</c:v>
                </c:pt>
                <c:pt idx="25452" formatCode="#,##0.0">
                  <c:v>9016.5870340146903</c:v>
                </c:pt>
                <c:pt idx="25453" formatCode="#,##0.0">
                  <c:v>11807.9909429255</c:v>
                </c:pt>
                <c:pt idx="25454" formatCode="#,##0.0">
                  <c:v>10882.451592920101</c:v>
                </c:pt>
                <c:pt idx="25455" formatCode="#,##0.0">
                  <c:v>11662.4848269838</c:v>
                </c:pt>
                <c:pt idx="25456" formatCode="#,##0.0">
                  <c:v>10757.6534800439</c:v>
                </c:pt>
                <c:pt idx="25457" formatCode="#,##0.0">
                  <c:v>12046.1928958925</c:v>
                </c:pt>
                <c:pt idx="25458" formatCode="#,##0.0">
                  <c:v>10424.0341149715</c:v>
                </c:pt>
                <c:pt idx="25459" formatCode="#,##0.0">
                  <c:v>8926.8712237567506</c:v>
                </c:pt>
                <c:pt idx="25460" formatCode="#,##0.0">
                  <c:v>11633.288860327701</c:v>
                </c:pt>
                <c:pt idx="25461" formatCode="#,##0.0">
                  <c:v>15183.095189395</c:v>
                </c:pt>
                <c:pt idx="25462" formatCode="#,##0.0">
                  <c:v>9709.7557548061504</c:v>
                </c:pt>
                <c:pt idx="25463" formatCode="#,##0.0">
                  <c:v>11420.7434857179</c:v>
                </c:pt>
                <c:pt idx="25464" formatCode="#,##0.0">
                  <c:v>18810.498271505199</c:v>
                </c:pt>
                <c:pt idx="25465" formatCode="#,##0.0">
                  <c:v>9931.9821418266292</c:v>
                </c:pt>
                <c:pt idx="25466" formatCode="#,##0.0">
                  <c:v>10648.197016581</c:v>
                </c:pt>
                <c:pt idx="25467" formatCode="#,##0.0">
                  <c:v>9687.9496521096207</c:v>
                </c:pt>
                <c:pt idx="25468" formatCode="#,##0.0">
                  <c:v>14642.474965928899</c:v>
                </c:pt>
                <c:pt idx="25469" formatCode="#,##0.0">
                  <c:v>9007.7401786370101</c:v>
                </c:pt>
                <c:pt idx="25470" formatCode="#,##0.0">
                  <c:v>9006.4658078563007</c:v>
                </c:pt>
                <c:pt idx="25471" formatCode="#,##0.0">
                  <c:v>10822.928784751901</c:v>
                </c:pt>
                <c:pt idx="25472" formatCode="#,##0.0">
                  <c:v>10030.147300930001</c:v>
                </c:pt>
                <c:pt idx="25473" formatCode="#,##0.0">
                  <c:v>9920.6829292975599</c:v>
                </c:pt>
                <c:pt idx="25474" formatCode="#,##0.0">
                  <c:v>9923.2424346706903</c:v>
                </c:pt>
                <c:pt idx="25475" formatCode="#,##0.0">
                  <c:v>9085.3794915446906</c:v>
                </c:pt>
                <c:pt idx="25476" formatCode="#,##0.0">
                  <c:v>12042.893567491201</c:v>
                </c:pt>
                <c:pt idx="25477" formatCode="#,##0.0">
                  <c:v>9411.1953834674005</c:v>
                </c:pt>
                <c:pt idx="25478" formatCode="#,##0.0">
                  <c:v>13146.1358861387</c:v>
                </c:pt>
                <c:pt idx="25479" formatCode="#,##0.0">
                  <c:v>9143.1068671025696</c:v>
                </c:pt>
                <c:pt idx="25480" formatCode="#,##0.0">
                  <c:v>9067.4006713324907</c:v>
                </c:pt>
                <c:pt idx="25481" formatCode="#,##0.0">
                  <c:v>9175.9610268017404</c:v>
                </c:pt>
                <c:pt idx="25482" formatCode="#,##0.0">
                  <c:v>9108.8412704076109</c:v>
                </c:pt>
                <c:pt idx="25483" formatCode="#,##0.0">
                  <c:v>9735.3903302701201</c:v>
                </c:pt>
                <c:pt idx="25484" formatCode="#,##0.0">
                  <c:v>10605.7625054571</c:v>
                </c:pt>
                <c:pt idx="25485" formatCode="#,##0.0">
                  <c:v>10129.3160931931</c:v>
                </c:pt>
                <c:pt idx="25486" formatCode="#,##0.0">
                  <c:v>11275.732717431199</c:v>
                </c:pt>
                <c:pt idx="25487" formatCode="#,##0.0">
                  <c:v>11352.9941053363</c:v>
                </c:pt>
                <c:pt idx="25488" formatCode="#,##0.0">
                  <c:v>8921.70873440166</c:v>
                </c:pt>
                <c:pt idx="25489" formatCode="#,##0.0">
                  <c:v>9105.7521364023905</c:v>
                </c:pt>
                <c:pt idx="25490" formatCode="#,##0.0">
                  <c:v>10923.511360889999</c:v>
                </c:pt>
                <c:pt idx="25491" formatCode="#,##0.0">
                  <c:v>12260.7099405678</c:v>
                </c:pt>
                <c:pt idx="25492" formatCode="#,##0.0">
                  <c:v>17920.069553141599</c:v>
                </c:pt>
                <c:pt idx="25493" formatCode="#,##0.0">
                  <c:v>10661.2554587374</c:v>
                </c:pt>
                <c:pt idx="25494" formatCode="#,##0.0">
                  <c:v>11039.740069975</c:v>
                </c:pt>
                <c:pt idx="25495" formatCode="#,##0.0">
                  <c:v>10266.5987880832</c:v>
                </c:pt>
                <c:pt idx="25496" formatCode="#,##0.0">
                  <c:v>13185.007332478101</c:v>
                </c:pt>
                <c:pt idx="25497" formatCode="#,##0.0">
                  <c:v>9256.1183583512702</c:v>
                </c:pt>
                <c:pt idx="25498" formatCode="#,##0.0">
                  <c:v>12317.3463816972</c:v>
                </c:pt>
                <c:pt idx="25499" formatCode="#,##0.0">
                  <c:v>9988.6921745524596</c:v>
                </c:pt>
                <c:pt idx="25500" formatCode="#,##0.0">
                  <c:v>13354.673713509001</c:v>
                </c:pt>
                <c:pt idx="25501" formatCode="#,##0.0">
                  <c:v>18333.852547279799</c:v>
                </c:pt>
                <c:pt idx="25502" formatCode="#,##0.0">
                  <c:v>10134.7075990372</c:v>
                </c:pt>
                <c:pt idx="25503" formatCode="#,##0.0">
                  <c:v>8924.38456884689</c:v>
                </c:pt>
                <c:pt idx="25504" formatCode="#,##0.0">
                  <c:v>16184.863790891501</c:v>
                </c:pt>
                <c:pt idx="25505" formatCode="#,##0.0">
                  <c:v>12467.0444489316</c:v>
                </c:pt>
                <c:pt idx="25506" formatCode="#,##0.0">
                  <c:v>12545.861853001101</c:v>
                </c:pt>
                <c:pt idx="25507" formatCode="#,##0.0">
                  <c:v>9129.9687881555292</c:v>
                </c:pt>
                <c:pt idx="25508" formatCode="#,##0.0">
                  <c:v>12328.6788198472</c:v>
                </c:pt>
                <c:pt idx="25509" formatCode="#,##0.0">
                  <c:v>8818.0372143953191</c:v>
                </c:pt>
                <c:pt idx="25510" formatCode="#,##0.0">
                  <c:v>12202.6737953105</c:v>
                </c:pt>
                <c:pt idx="25511" formatCode="#,##0.0">
                  <c:v>10564.8968462541</c:v>
                </c:pt>
                <c:pt idx="25512" formatCode="#,##0.0">
                  <c:v>14015.1067831891</c:v>
                </c:pt>
                <c:pt idx="25513" formatCode="#,##0.0">
                  <c:v>9501.1607995136292</c:v>
                </c:pt>
                <c:pt idx="25514" formatCode="#,##0.0">
                  <c:v>10021.2836575604</c:v>
                </c:pt>
                <c:pt idx="25515" formatCode="#,##0.0">
                  <c:v>15563.578198253501</c:v>
                </c:pt>
                <c:pt idx="25516" formatCode="#,##0.0">
                  <c:v>12800.142282413701</c:v>
                </c:pt>
                <c:pt idx="25517" formatCode="#,##0.0">
                  <c:v>9332.6916812321706</c:v>
                </c:pt>
                <c:pt idx="25518" formatCode="#,##0.0">
                  <c:v>8788.2951978853198</c:v>
                </c:pt>
                <c:pt idx="25519" formatCode="#,##0.0">
                  <c:v>10945.520232728601</c:v>
                </c:pt>
                <c:pt idx="25520" formatCode="#,##0.0">
                  <c:v>11557.581001451499</c:v>
                </c:pt>
                <c:pt idx="25521" formatCode="#,##0.0">
                  <c:v>11011.9889495355</c:v>
                </c:pt>
                <c:pt idx="25522" formatCode="#,##0.0">
                  <c:v>16814.005524219701</c:v>
                </c:pt>
                <c:pt idx="25523" formatCode="#,##0.0">
                  <c:v>9806.6297162197698</c:v>
                </c:pt>
                <c:pt idx="25524" formatCode="#,##0.0">
                  <c:v>9236.1256365705103</c:v>
                </c:pt>
                <c:pt idx="25525" formatCode="#,##0.0">
                  <c:v>10379.490961662599</c:v>
                </c:pt>
                <c:pt idx="25526" formatCode="#,##0.0">
                  <c:v>12558.769365742801</c:v>
                </c:pt>
                <c:pt idx="25527" formatCode="#,##0.0">
                  <c:v>9326.2099299752299</c:v>
                </c:pt>
                <c:pt idx="25528" formatCode="#,##0.0">
                  <c:v>9619.1685505006408</c:v>
                </c:pt>
                <c:pt idx="25529" formatCode="#,##0.0">
                  <c:v>9621.1585697808605</c:v>
                </c:pt>
                <c:pt idx="25530" formatCode="#,##0.0">
                  <c:v>10352.4023758401</c:v>
                </c:pt>
                <c:pt idx="25531" formatCode="#,##0.0">
                  <c:v>9516.8752155580096</c:v>
                </c:pt>
                <c:pt idx="25532" formatCode="#,##0.0">
                  <c:v>11783.333074049</c:v>
                </c:pt>
                <c:pt idx="25533" formatCode="#,##0.0">
                  <c:v>10356.9052325338</c:v>
                </c:pt>
                <c:pt idx="25534" formatCode="#,##0.0">
                  <c:v>12425.2648362415</c:v>
                </c:pt>
                <c:pt idx="25535" formatCode="#,##0.0">
                  <c:v>10027.8056459002</c:v>
                </c:pt>
                <c:pt idx="25536" formatCode="#,##0.0">
                  <c:v>9338.9873211042996</c:v>
                </c:pt>
                <c:pt idx="25537" formatCode="#,##0.0">
                  <c:v>11393.128384449999</c:v>
                </c:pt>
                <c:pt idx="25538" formatCode="#,##0.0">
                  <c:v>11937.5840923863</c:v>
                </c:pt>
                <c:pt idx="25539" formatCode="#,##0.0">
                  <c:v>11824.378249199999</c:v>
                </c:pt>
                <c:pt idx="25540" formatCode="#,##0.0">
                  <c:v>20252.286373323601</c:v>
                </c:pt>
                <c:pt idx="25541" formatCode="#,##0.0">
                  <c:v>9370.2071106081203</c:v>
                </c:pt>
                <c:pt idx="25542" formatCode="#,##0.0">
                  <c:v>10411.193660344799</c:v>
                </c:pt>
                <c:pt idx="25543" formatCode="#,##0.0">
                  <c:v>15218.375194353101</c:v>
                </c:pt>
                <c:pt idx="25544" formatCode="#,##0.0">
                  <c:v>20452.9688319413</c:v>
                </c:pt>
                <c:pt idx="25545" formatCode="#,##0.0">
                  <c:v>10398.943029010999</c:v>
                </c:pt>
                <c:pt idx="25546" formatCode="#,##0.0">
                  <c:v>11485.1124312503</c:v>
                </c:pt>
                <c:pt idx="25547" formatCode="#,##0.0">
                  <c:v>17420.428333587301</c:v>
                </c:pt>
                <c:pt idx="25548" formatCode="#,##0.0">
                  <c:v>10463.778516762301</c:v>
                </c:pt>
                <c:pt idx="25549" formatCode="#,##0.0">
                  <c:v>15251.710804745901</c:v>
                </c:pt>
                <c:pt idx="25550" formatCode="#,##0.0">
                  <c:v>14955.994099253399</c:v>
                </c:pt>
                <c:pt idx="25551" formatCode="#,##0.0">
                  <c:v>9053.0690767515098</c:v>
                </c:pt>
                <c:pt idx="25552" formatCode="#,##0.0">
                  <c:v>17569.3555767049</c:v>
                </c:pt>
                <c:pt idx="25553" formatCode="#,##0.0">
                  <c:v>11025.383712848799</c:v>
                </c:pt>
                <c:pt idx="25554" formatCode="#,##0.0">
                  <c:v>15665.974112862499</c:v>
                </c:pt>
                <c:pt idx="25555" formatCode="#,##0.0">
                  <c:v>11722.090790784699</c:v>
                </c:pt>
                <c:pt idx="25556" formatCode="#,##0.0">
                  <c:v>13312.0314560099</c:v>
                </c:pt>
                <c:pt idx="25557" formatCode="#,##0.0">
                  <c:v>10515.696714272501</c:v>
                </c:pt>
                <c:pt idx="25558" formatCode="#,##0.0">
                  <c:v>10498.2996426298</c:v>
                </c:pt>
                <c:pt idx="25559" formatCode="#,##0.0">
                  <c:v>9666.6432746284008</c:v>
                </c:pt>
                <c:pt idx="25560" formatCode="#,##0.0">
                  <c:v>10848.0814417526</c:v>
                </c:pt>
                <c:pt idx="25561" formatCode="#,##0.0">
                  <c:v>14141.0579410058</c:v>
                </c:pt>
                <c:pt idx="25562" formatCode="#,##0.0">
                  <c:v>9445.5521842032103</c:v>
                </c:pt>
                <c:pt idx="25563" formatCode="#,##0.0">
                  <c:v>10013.235629770201</c:v>
                </c:pt>
                <c:pt idx="25564" formatCode="#,##0.0">
                  <c:v>10523.873018300201</c:v>
                </c:pt>
                <c:pt idx="25565" formatCode="#,##0.0">
                  <c:v>17692.791690444599</c:v>
                </c:pt>
                <c:pt idx="25566" formatCode="#,##0.0">
                  <c:v>9277.8046455828498</c:v>
                </c:pt>
                <c:pt idx="25567" formatCode="#,##0.0">
                  <c:v>10642.9302678926</c:v>
                </c:pt>
                <c:pt idx="25568" formatCode="#,##0.0">
                  <c:v>9299.5286191588202</c:v>
                </c:pt>
                <c:pt idx="25569" formatCode="#,##0.0">
                  <c:v>9049.55544273532</c:v>
                </c:pt>
                <c:pt idx="25570" formatCode="#,##0.0">
                  <c:v>8854.1999202106399</c:v>
                </c:pt>
                <c:pt idx="25571" formatCode="#,##0.0">
                  <c:v>8868.1691128075508</c:v>
                </c:pt>
                <c:pt idx="25572" formatCode="#,##0.0">
                  <c:v>9263.0999103203903</c:v>
                </c:pt>
                <c:pt idx="25573" formatCode="#,##0.0">
                  <c:v>9005.4032039833492</c:v>
                </c:pt>
                <c:pt idx="25574" formatCode="#,##0.0">
                  <c:v>9706.8160962114398</c:v>
                </c:pt>
                <c:pt idx="25575" formatCode="#,##0.0">
                  <c:v>9290.4123018274495</c:v>
                </c:pt>
                <c:pt idx="25576" formatCode="#,##0.0">
                  <c:v>11929.856760639101</c:v>
                </c:pt>
                <c:pt idx="25577" formatCode="#,##0.0">
                  <c:v>14985.946098629</c:v>
                </c:pt>
                <c:pt idx="25578" formatCode="#,##0.0">
                  <c:v>10142.875081808001</c:v>
                </c:pt>
                <c:pt idx="25579" formatCode="#,##0.0">
                  <c:v>16540.254152865102</c:v>
                </c:pt>
                <c:pt idx="25580" formatCode="#,##0.0">
                  <c:v>11820.0898647545</c:v>
                </c:pt>
                <c:pt idx="25581" formatCode="#,##0.0">
                  <c:v>19360.155041720402</c:v>
                </c:pt>
                <c:pt idx="25582" formatCode="#,##0.0">
                  <c:v>15492.278811767899</c:v>
                </c:pt>
                <c:pt idx="25583" formatCode="#,##0.0">
                  <c:v>9248.1873309859893</c:v>
                </c:pt>
                <c:pt idx="25584" formatCode="#,##0.0">
                  <c:v>9702.8638924917796</c:v>
                </c:pt>
                <c:pt idx="25585" formatCode="#,##0.0">
                  <c:v>10349.0629306963</c:v>
                </c:pt>
                <c:pt idx="25586" formatCode="#,##0.0">
                  <c:v>11050.052045288599</c:v>
                </c:pt>
                <c:pt idx="25587" formatCode="#,##0.0">
                  <c:v>12362.4106437723</c:v>
                </c:pt>
                <c:pt idx="25588" formatCode="#,##0.0">
                  <c:v>16023.596951592501</c:v>
                </c:pt>
                <c:pt idx="25589" formatCode="#,##0.0">
                  <c:v>15854.080074011101</c:v>
                </c:pt>
                <c:pt idx="25590" formatCode="#,##0.0">
                  <c:v>9381.1269146010309</c:v>
                </c:pt>
                <c:pt idx="25591" formatCode="#,##0.0">
                  <c:v>13757.3504263988</c:v>
                </c:pt>
                <c:pt idx="25592" formatCode="#,##0.0">
                  <c:v>14341.998303063299</c:v>
                </c:pt>
                <c:pt idx="25593" formatCode="#,##0.0">
                  <c:v>11652.421547600199</c:v>
                </c:pt>
                <c:pt idx="25594" formatCode="#,##0.0">
                  <c:v>9398.6290271685193</c:v>
                </c:pt>
                <c:pt idx="25595" formatCode="#,##0.0">
                  <c:v>8936.6571747585494</c:v>
                </c:pt>
                <c:pt idx="25596" formatCode="#,##0.0">
                  <c:v>8983.5719566940807</c:v>
                </c:pt>
                <c:pt idx="25597" formatCode="#,##0.0">
                  <c:v>10466.4204985506</c:v>
                </c:pt>
                <c:pt idx="25598" formatCode="#,##0.0">
                  <c:v>9420.3143929111502</c:v>
                </c:pt>
                <c:pt idx="25599" formatCode="#,##0.0">
                  <c:v>11059.4111132853</c:v>
                </c:pt>
                <c:pt idx="25600" formatCode="#,##0.0">
                  <c:v>14081.8635867911</c:v>
                </c:pt>
                <c:pt idx="25601" formatCode="#,##0.0">
                  <c:v>10315.801085351401</c:v>
                </c:pt>
                <c:pt idx="25602" formatCode="#,##0.0">
                  <c:v>12193.683602532899</c:v>
                </c:pt>
                <c:pt idx="25603" formatCode="#,##0.0">
                  <c:v>14828.091623869201</c:v>
                </c:pt>
                <c:pt idx="25604" formatCode="#,##0.0">
                  <c:v>10760.329097363699</c:v>
                </c:pt>
                <c:pt idx="25605" formatCode="#,##0.0">
                  <c:v>11874.373566776199</c:v>
                </c:pt>
                <c:pt idx="25606" formatCode="#,##0.0">
                  <c:v>12259.0203427173</c:v>
                </c:pt>
                <c:pt idx="25607" formatCode="#,##0.0">
                  <c:v>16893.1500471566</c:v>
                </c:pt>
                <c:pt idx="25608" formatCode="#,##0.0">
                  <c:v>12412.687271827999</c:v>
                </c:pt>
                <c:pt idx="25609" formatCode="#,##0.0">
                  <c:v>12622.4854234835</c:v>
                </c:pt>
                <c:pt idx="25610" formatCode="#,##0.0">
                  <c:v>11101.8261996288</c:v>
                </c:pt>
                <c:pt idx="25611" formatCode="#,##0.0">
                  <c:v>12843.5263467158</c:v>
                </c:pt>
                <c:pt idx="25612" formatCode="#,##0.0">
                  <c:v>14247.5932356094</c:v>
                </c:pt>
                <c:pt idx="25613" formatCode="#,##0.0">
                  <c:v>10896.8274062256</c:v>
                </c:pt>
                <c:pt idx="25614" formatCode="#,##0.0">
                  <c:v>9955.2254227593094</c:v>
                </c:pt>
                <c:pt idx="25615" formatCode="#,##0.0">
                  <c:v>9885.8915859495792</c:v>
                </c:pt>
                <c:pt idx="25616" formatCode="#,##0.0">
                  <c:v>8862.6324060105399</c:v>
                </c:pt>
                <c:pt idx="25617" formatCode="#,##0.0">
                  <c:v>9855.1628924947599</c:v>
                </c:pt>
                <c:pt idx="25618" formatCode="#,##0.0">
                  <c:v>13083.739886867401</c:v>
                </c:pt>
                <c:pt idx="25619" formatCode="#,##0.0">
                  <c:v>9681.8524692740302</c:v>
                </c:pt>
                <c:pt idx="25620" formatCode="#,##0.0">
                  <c:v>13599.0460988091</c:v>
                </c:pt>
                <c:pt idx="25621" formatCode="#,##0.0">
                  <c:v>10192.328674292699</c:v>
                </c:pt>
                <c:pt idx="25622" formatCode="#,##0.0">
                  <c:v>16066.743110138999</c:v>
                </c:pt>
                <c:pt idx="25623" formatCode="#,##0.0">
                  <c:v>11513.369920404</c:v>
                </c:pt>
                <c:pt idx="25624" formatCode="#,##0.0">
                  <c:v>11137.723542370901</c:v>
                </c:pt>
                <c:pt idx="25625" formatCode="#,##0.0">
                  <c:v>9588.6983217696998</c:v>
                </c:pt>
                <c:pt idx="25626" formatCode="#,##0.0">
                  <c:v>9634.0516394357492</c:v>
                </c:pt>
                <c:pt idx="25627" formatCode="#,##0.0">
                  <c:v>10209.723676247801</c:v>
                </c:pt>
                <c:pt idx="25628" formatCode="#,##0.0">
                  <c:v>9758.1249288058098</c:v>
                </c:pt>
                <c:pt idx="25629" formatCode="#,##0.0">
                  <c:v>9325.1627032311899</c:v>
                </c:pt>
                <c:pt idx="25630" formatCode="#,##0.0">
                  <c:v>11756.026352615099</c:v>
                </c:pt>
                <c:pt idx="25631" formatCode="#,##0.0">
                  <c:v>11927.9333691795</c:v>
                </c:pt>
                <c:pt idx="25632" formatCode="#,##0.0">
                  <c:v>14609.3113517007</c:v>
                </c:pt>
                <c:pt idx="25633" formatCode="#,##0.0">
                  <c:v>14623.1931590439</c:v>
                </c:pt>
                <c:pt idx="25634" formatCode="#,##0.0">
                  <c:v>11581.393910279499</c:v>
                </c:pt>
                <c:pt idx="25635" formatCode="#,##0.0">
                  <c:v>14406.893002873299</c:v>
                </c:pt>
                <c:pt idx="25636" formatCode="#,##0.0">
                  <c:v>9454.1926299822208</c:v>
                </c:pt>
                <c:pt idx="25637" formatCode="#,##0.0">
                  <c:v>9166.5183149415407</c:v>
                </c:pt>
                <c:pt idx="25638" formatCode="#,##0.0">
                  <c:v>10052.2506664106</c:v>
                </c:pt>
                <c:pt idx="25639" formatCode="#,##0.0">
                  <c:v>9852.8299417409398</c:v>
                </c:pt>
                <c:pt idx="25640" formatCode="#,##0.0">
                  <c:v>9869.3626099920093</c:v>
                </c:pt>
                <c:pt idx="25641" formatCode="#,##0.0">
                  <c:v>11858.3618815754</c:v>
                </c:pt>
                <c:pt idx="25642" formatCode="#,##0.0">
                  <c:v>8898.6693374063398</c:v>
                </c:pt>
                <c:pt idx="25643" formatCode="#,##0.0">
                  <c:v>12989.5880186618</c:v>
                </c:pt>
                <c:pt idx="25644" formatCode="#,##0.0">
                  <c:v>10100.007823362699</c:v>
                </c:pt>
                <c:pt idx="25645" formatCode="#,##0.0">
                  <c:v>10000.213909378101</c:v>
                </c:pt>
                <c:pt idx="25646" formatCode="#,##0.0">
                  <c:v>11065.720936678599</c:v>
                </c:pt>
                <c:pt idx="25647" formatCode="#,##0.0">
                  <c:v>9101.3025622257101</c:v>
                </c:pt>
                <c:pt idx="25648" formatCode="#,##0.0">
                  <c:v>12664.822576893899</c:v>
                </c:pt>
                <c:pt idx="25649" formatCode="#,##0.0">
                  <c:v>9314.2516492651393</c:v>
                </c:pt>
                <c:pt idx="25650" formatCode="#,##0.0">
                  <c:v>10749.0478446159</c:v>
                </c:pt>
                <c:pt idx="25651" formatCode="#,##0.0">
                  <c:v>8811.9996430386309</c:v>
                </c:pt>
                <c:pt idx="25652" formatCode="#,##0.0">
                  <c:v>10048.593418029501</c:v>
                </c:pt>
                <c:pt idx="25653" formatCode="#,##0.0">
                  <c:v>16300.253510381601</c:v>
                </c:pt>
                <c:pt idx="25654" formatCode="#,##0.0">
                  <c:v>12717.603063133</c:v>
                </c:pt>
                <c:pt idx="25655" formatCode="#,##0.0">
                  <c:v>9548.8325370304501</c:v>
                </c:pt>
                <c:pt idx="25656" formatCode="#,##0.0">
                  <c:v>8964.3049347627693</c:v>
                </c:pt>
                <c:pt idx="25657" formatCode="#,##0.0">
                  <c:v>12625.376011657199</c:v>
                </c:pt>
                <c:pt idx="25658" formatCode="#,##0.0">
                  <c:v>13586.482445977001</c:v>
                </c:pt>
                <c:pt idx="25659" formatCode="#,##0.0">
                  <c:v>9969.2476615837204</c:v>
                </c:pt>
                <c:pt idx="25660" formatCode="#,##0.0">
                  <c:v>11897.423942490999</c:v>
                </c:pt>
                <c:pt idx="25661" formatCode="#,##0.0">
                  <c:v>10705.0598688564</c:v>
                </c:pt>
                <c:pt idx="25662" formatCode="#,##0.0">
                  <c:v>12713.8759019308</c:v>
                </c:pt>
                <c:pt idx="25663" formatCode="#,##0.0">
                  <c:v>12720.3903500422</c:v>
                </c:pt>
                <c:pt idx="25664" formatCode="#,##0.0">
                  <c:v>11072.8572908386</c:v>
                </c:pt>
                <c:pt idx="25665" formatCode="#,##0.0">
                  <c:v>9659.5843700606692</c:v>
                </c:pt>
                <c:pt idx="25666" formatCode="#,##0.0">
                  <c:v>11338.9219317568</c:v>
                </c:pt>
                <c:pt idx="25667" formatCode="#,##0.0">
                  <c:v>13762.775447321101</c:v>
                </c:pt>
                <c:pt idx="25668" formatCode="#,##0.0">
                  <c:v>10183.666367083601</c:v>
                </c:pt>
                <c:pt idx="25669" formatCode="#,##0.0">
                  <c:v>9517.4728691782002</c:v>
                </c:pt>
                <c:pt idx="25670" formatCode="#,##0.0">
                  <c:v>15596.9955366303</c:v>
                </c:pt>
                <c:pt idx="25671" formatCode="#,##0.0">
                  <c:v>8959.2177901879695</c:v>
                </c:pt>
                <c:pt idx="25672" formatCode="#,##0.0">
                  <c:v>14853.2987513553</c:v>
                </c:pt>
                <c:pt idx="25673" formatCode="#,##0.0">
                  <c:v>14342.4575858441</c:v>
                </c:pt>
                <c:pt idx="25674" formatCode="#,##0.0">
                  <c:v>9675.1884870073009</c:v>
                </c:pt>
                <c:pt idx="25675" formatCode="#,##0.0">
                  <c:v>12698.5287372249</c:v>
                </c:pt>
                <c:pt idx="25676" formatCode="#,##0.0">
                  <c:v>18031.0775138768</c:v>
                </c:pt>
                <c:pt idx="25677" formatCode="#,##0.0">
                  <c:v>9365.6777451408398</c:v>
                </c:pt>
                <c:pt idx="25678" formatCode="#,##0.0">
                  <c:v>12219.5235313864</c:v>
                </c:pt>
                <c:pt idx="25679" formatCode="#,##0.0">
                  <c:v>9036.5615712322306</c:v>
                </c:pt>
                <c:pt idx="25680" formatCode="#,##0.0">
                  <c:v>21059.4095072253</c:v>
                </c:pt>
                <c:pt idx="25681" formatCode="#,##0.0">
                  <c:v>12827.8111848812</c:v>
                </c:pt>
                <c:pt idx="25682" formatCode="#,##0.0">
                  <c:v>10677.4058747449</c:v>
                </c:pt>
                <c:pt idx="25683" formatCode="#,##0.0">
                  <c:v>10780.557602888501</c:v>
                </c:pt>
                <c:pt idx="25684" formatCode="#,##0.0">
                  <c:v>16041.7759982028</c:v>
                </c:pt>
                <c:pt idx="25685" formatCode="#,##0.0">
                  <c:v>13543.0503582447</c:v>
                </c:pt>
                <c:pt idx="25686" formatCode="#,##0.0">
                  <c:v>11457.9192053065</c:v>
                </c:pt>
                <c:pt idx="25687" formatCode="#,##0.0">
                  <c:v>12297.361825641699</c:v>
                </c:pt>
                <c:pt idx="25688" formatCode="#,##0.0">
                  <c:v>9286.7337334561198</c:v>
                </c:pt>
                <c:pt idx="25689" formatCode="#,##0.0">
                  <c:v>9742.24818652459</c:v>
                </c:pt>
                <c:pt idx="25690" formatCode="#,##0.0">
                  <c:v>11389.890735097901</c:v>
                </c:pt>
                <c:pt idx="25691" formatCode="#,##0.0">
                  <c:v>12743.708092024101</c:v>
                </c:pt>
                <c:pt idx="25692" formatCode="#,##0.0">
                  <c:v>8921.5438936515693</c:v>
                </c:pt>
                <c:pt idx="25693" formatCode="#,##0.0">
                  <c:v>10392.2405218679</c:v>
                </c:pt>
                <c:pt idx="25694" formatCode="#,##0.0">
                  <c:v>10422.5579797398</c:v>
                </c:pt>
                <c:pt idx="25695" formatCode="#,##0.0">
                  <c:v>9043.3113921253607</c:v>
                </c:pt>
                <c:pt idx="25696" formatCode="#,##0.0">
                  <c:v>13697.587927157099</c:v>
                </c:pt>
                <c:pt idx="25697" formatCode="#,##0.0">
                  <c:v>11799.897193233301</c:v>
                </c:pt>
                <c:pt idx="25698" formatCode="#,##0.0">
                  <c:v>9249.6742660388009</c:v>
                </c:pt>
                <c:pt idx="25699" formatCode="#,##0.0">
                  <c:v>9975.7269737465194</c:v>
                </c:pt>
                <c:pt idx="25700" formatCode="#,##0.0">
                  <c:v>12289.1681125308</c:v>
                </c:pt>
                <c:pt idx="25701" formatCode="#,##0.0">
                  <c:v>8895.4651619606393</c:v>
                </c:pt>
                <c:pt idx="25702" formatCode="#,##0.0">
                  <c:v>10977.0168345037</c:v>
                </c:pt>
                <c:pt idx="25703" formatCode="#,##0.0">
                  <c:v>11340.251679126401</c:v>
                </c:pt>
                <c:pt idx="25704" formatCode="#,##0.0">
                  <c:v>11741.4898154771</c:v>
                </c:pt>
                <c:pt idx="25705" formatCode="#,##0.0">
                  <c:v>12615.474007450201</c:v>
                </c:pt>
                <c:pt idx="25706" formatCode="#,##0.0">
                  <c:v>12809.960803761</c:v>
                </c:pt>
                <c:pt idx="25707" formatCode="#,##0.0">
                  <c:v>11416.076100275</c:v>
                </c:pt>
                <c:pt idx="25708" formatCode="#,##0.0">
                  <c:v>16376.535073917101</c:v>
                </c:pt>
                <c:pt idx="25709" formatCode="#,##0.0">
                  <c:v>10608.4560764864</c:v>
                </c:pt>
                <c:pt idx="25710" formatCode="#,##0.0">
                  <c:v>11940.770274546499</c:v>
                </c:pt>
                <c:pt idx="25711" formatCode="#,##0.0">
                  <c:v>8907.28379614183</c:v>
                </c:pt>
                <c:pt idx="25712" formatCode="#,##0.0">
                  <c:v>11022.4841672813</c:v>
                </c:pt>
                <c:pt idx="25713" formatCode="#,##0.0">
                  <c:v>17370.507580661699</c:v>
                </c:pt>
                <c:pt idx="25714" formatCode="#,##0.0">
                  <c:v>12736.656877725</c:v>
                </c:pt>
                <c:pt idx="25715" formatCode="#,##0.0">
                  <c:v>9220.2390351817103</c:v>
                </c:pt>
                <c:pt idx="25716" formatCode="#,##0.0">
                  <c:v>16461.755452421501</c:v>
                </c:pt>
                <c:pt idx="25717" formatCode="#,##0.0">
                  <c:v>9676.0428630170209</c:v>
                </c:pt>
                <c:pt idx="25718" formatCode="#,##0.0">
                  <c:v>14198.0545571765</c:v>
                </c:pt>
                <c:pt idx="25719" formatCode="#,##0.0">
                  <c:v>10330.5837958629</c:v>
                </c:pt>
                <c:pt idx="25720" formatCode="#,##0.0">
                  <c:v>10059.681108057701</c:v>
                </c:pt>
                <c:pt idx="25721" formatCode="#,##0.0">
                  <c:v>8873.5516010440897</c:v>
                </c:pt>
                <c:pt idx="25722" formatCode="#,##0.0">
                  <c:v>13103.4761121888</c:v>
                </c:pt>
                <c:pt idx="25723" formatCode="#,##0.0">
                  <c:v>12184.7529979471</c:v>
                </c:pt>
                <c:pt idx="25724" formatCode="#,##0.0">
                  <c:v>9381.6909373871404</c:v>
                </c:pt>
                <c:pt idx="25725" formatCode="#,##0.0">
                  <c:v>17053.105510695699</c:v>
                </c:pt>
                <c:pt idx="25726" formatCode="#,##0.0">
                  <c:v>9871.6471923440095</c:v>
                </c:pt>
                <c:pt idx="25727" formatCode="#,##0.0">
                  <c:v>8982.0526681688607</c:v>
                </c:pt>
                <c:pt idx="25728" formatCode="#,##0.0">
                  <c:v>15136.084921313401</c:v>
                </c:pt>
                <c:pt idx="25729" formatCode="#,##0.0">
                  <c:v>10226.769188709701</c:v>
                </c:pt>
                <c:pt idx="25730" formatCode="#,##0.0">
                  <c:v>16543.109099786201</c:v>
                </c:pt>
                <c:pt idx="25731" formatCode="#,##0.0">
                  <c:v>16295.9800669499</c:v>
                </c:pt>
                <c:pt idx="25732" formatCode="#,##0.0">
                  <c:v>10391.026254791699</c:v>
                </c:pt>
                <c:pt idx="25733" formatCode="#,##0.0">
                  <c:v>11710.574959423901</c:v>
                </c:pt>
                <c:pt idx="25734" formatCode="#,##0.0">
                  <c:v>9592.4139887216097</c:v>
                </c:pt>
                <c:pt idx="25735" formatCode="#,##0.0">
                  <c:v>11388.6469542103</c:v>
                </c:pt>
                <c:pt idx="25736" formatCode="#,##0.0">
                  <c:v>11579.6511267114</c:v>
                </c:pt>
                <c:pt idx="25737" formatCode="#,##0.0">
                  <c:v>12203.3815756026</c:v>
                </c:pt>
                <c:pt idx="25738" formatCode="#,##0.0">
                  <c:v>13754.916485226</c:v>
                </c:pt>
                <c:pt idx="25739" formatCode="#,##0.0">
                  <c:v>13727.699014333501</c:v>
                </c:pt>
                <c:pt idx="25740" formatCode="#,##0.0">
                  <c:v>12348.026605483299</c:v>
                </c:pt>
                <c:pt idx="25741" formatCode="#,##0.0">
                  <c:v>10259.516377018601</c:v>
                </c:pt>
                <c:pt idx="25742" formatCode="#,##0.0">
                  <c:v>9957.2475983004606</c:v>
                </c:pt>
                <c:pt idx="25743" formatCode="#,##0.0">
                  <c:v>10302.687713347501</c:v>
                </c:pt>
                <c:pt idx="25744" formatCode="#,##0.0">
                  <c:v>13072.0945772081</c:v>
                </c:pt>
                <c:pt idx="25745" formatCode="#,##0.0">
                  <c:v>12262.071148237101</c:v>
                </c:pt>
                <c:pt idx="25746" formatCode="#,##0.0">
                  <c:v>9483.6792700940896</c:v>
                </c:pt>
                <c:pt idx="25747" formatCode="#,##0.0">
                  <c:v>14598.6902644619</c:v>
                </c:pt>
                <c:pt idx="25748" formatCode="#,##0.0">
                  <c:v>9232.4104571731405</c:v>
                </c:pt>
                <c:pt idx="25749" formatCode="#,##0.0">
                  <c:v>12671.110045470101</c:v>
                </c:pt>
                <c:pt idx="25750" formatCode="#,##0.0">
                  <c:v>9319.3900641824002</c:v>
                </c:pt>
                <c:pt idx="25751" formatCode="#,##0.0">
                  <c:v>10780.6322937442</c:v>
                </c:pt>
                <c:pt idx="25752" formatCode="#,##0.0">
                  <c:v>10062.241098529899</c:v>
                </c:pt>
                <c:pt idx="25753" formatCode="#,##0.0">
                  <c:v>10576.063829003</c:v>
                </c:pt>
                <c:pt idx="25754" formatCode="#,##0.0">
                  <c:v>20310.549471795301</c:v>
                </c:pt>
                <c:pt idx="25755" formatCode="#,##0.0">
                  <c:v>9580.5392246101801</c:v>
                </c:pt>
                <c:pt idx="25756" formatCode="#,##0.0">
                  <c:v>9481.6907634398594</c:v>
                </c:pt>
                <c:pt idx="25757" formatCode="#,##0.0">
                  <c:v>12385.679526973299</c:v>
                </c:pt>
                <c:pt idx="25758" formatCode="#,##0.0">
                  <c:v>11889.0981099035</c:v>
                </c:pt>
                <c:pt idx="25759" formatCode="#,##0.0">
                  <c:v>11792.846558131099</c:v>
                </c:pt>
                <c:pt idx="25760" formatCode="#,##0.0">
                  <c:v>12567.6805978957</c:v>
                </c:pt>
                <c:pt idx="25761" formatCode="#,##0.0">
                  <c:v>8884.0191409661093</c:v>
                </c:pt>
                <c:pt idx="25762" formatCode="#,##0.0">
                  <c:v>9279.7893116684609</c:v>
                </c:pt>
                <c:pt idx="25763" formatCode="#,##0.0">
                  <c:v>11063.5808197311</c:v>
                </c:pt>
                <c:pt idx="25764" formatCode="#,##0.0">
                  <c:v>13165.673509637099</c:v>
                </c:pt>
                <c:pt idx="25765" formatCode="#,##0.0">
                  <c:v>13000.867241681501</c:v>
                </c:pt>
                <c:pt idx="25766" formatCode="#,##0.0">
                  <c:v>10492.6348770312</c:v>
                </c:pt>
                <c:pt idx="25767" formatCode="#,##0.0">
                  <c:v>9196.6403385759295</c:v>
                </c:pt>
                <c:pt idx="25768" formatCode="#,##0.0">
                  <c:v>11535.096959068</c:v>
                </c:pt>
                <c:pt idx="25769" formatCode="#,##0.0">
                  <c:v>10317.843344392701</c:v>
                </c:pt>
                <c:pt idx="25770" formatCode="#,##0.0">
                  <c:v>9167.9621340433496</c:v>
                </c:pt>
                <c:pt idx="25771" formatCode="#,##0.0">
                  <c:v>12919.335880289</c:v>
                </c:pt>
                <c:pt idx="25772" formatCode="#,##0.0">
                  <c:v>18967.592385900101</c:v>
                </c:pt>
                <c:pt idx="25773" formatCode="#,##0.0">
                  <c:v>16378.891651562</c:v>
                </c:pt>
                <c:pt idx="25774" formatCode="#,##0.0">
                  <c:v>19618.031766737</c:v>
                </c:pt>
                <c:pt idx="25775" formatCode="#,##0.0">
                  <c:v>16549.352505573199</c:v>
                </c:pt>
                <c:pt idx="25776" formatCode="#,##0.0">
                  <c:v>13008.6829777358</c:v>
                </c:pt>
                <c:pt idx="25777" formatCode="#,##0.0">
                  <c:v>14090.646019263</c:v>
                </c:pt>
                <c:pt idx="25778" formatCode="#,##0.0">
                  <c:v>9658.3180423963604</c:v>
                </c:pt>
                <c:pt idx="25779" formatCode="#,##0.0">
                  <c:v>14322.940442158</c:v>
                </c:pt>
                <c:pt idx="25780" formatCode="#,##0.0">
                  <c:v>9017.5622314306001</c:v>
                </c:pt>
                <c:pt idx="25781" formatCode="#,##0.0">
                  <c:v>14001.7264399624</c:v>
                </c:pt>
                <c:pt idx="25782" formatCode="#,##0.0">
                  <c:v>13947.9022726393</c:v>
                </c:pt>
                <c:pt idx="25783" formatCode="#,##0.0">
                  <c:v>11075.3136030838</c:v>
                </c:pt>
                <c:pt idx="25784" formatCode="#,##0.0">
                  <c:v>14981.4547823868</c:v>
                </c:pt>
                <c:pt idx="25785" formatCode="#,##0.0">
                  <c:v>24643.9315037901</c:v>
                </c:pt>
                <c:pt idx="25786" formatCode="#,##0.0">
                  <c:v>14402.0165069676</c:v>
                </c:pt>
                <c:pt idx="25787" formatCode="#,##0.0">
                  <c:v>14711.440430032</c:v>
                </c:pt>
                <c:pt idx="25788" formatCode="#,##0.0">
                  <c:v>9535.7855504919098</c:v>
                </c:pt>
                <c:pt idx="25789" formatCode="#,##0.0">
                  <c:v>9517.1871169012793</c:v>
                </c:pt>
                <c:pt idx="25790" formatCode="#,##0.0">
                  <c:v>16091.281440889899</c:v>
                </c:pt>
                <c:pt idx="25791" formatCode="#,##0.0">
                  <c:v>8860.9956957483791</c:v>
                </c:pt>
                <c:pt idx="25792" formatCode="#,##0.0">
                  <c:v>8814.88009703227</c:v>
                </c:pt>
                <c:pt idx="25793" formatCode="#,##0.0">
                  <c:v>16608.9170326442</c:v>
                </c:pt>
                <c:pt idx="25794" formatCode="#,##0.0">
                  <c:v>15248.9239656234</c:v>
                </c:pt>
                <c:pt idx="25795" formatCode="#,##0.0">
                  <c:v>9823.2683847348508</c:v>
                </c:pt>
                <c:pt idx="25796" formatCode="#,##0.0">
                  <c:v>11426.7503541612</c:v>
                </c:pt>
                <c:pt idx="25797" formatCode="#,##0.0">
                  <c:v>16088.420359489999</c:v>
                </c:pt>
                <c:pt idx="25798" formatCode="#,##0.0">
                  <c:v>10623.158295343101</c:v>
                </c:pt>
                <c:pt idx="25799" formatCode="#,##0.0">
                  <c:v>8969.2897889682299</c:v>
                </c:pt>
                <c:pt idx="25800" formatCode="#,##0.0">
                  <c:v>9213.3190872752693</c:v>
                </c:pt>
                <c:pt idx="25801" formatCode="#,##0.0">
                  <c:v>11015.6183855083</c:v>
                </c:pt>
                <c:pt idx="25802" formatCode="#,##0.0">
                  <c:v>8998.9738336059399</c:v>
                </c:pt>
                <c:pt idx="25803" formatCode="#,##0.0">
                  <c:v>11861.879026861199</c:v>
                </c:pt>
                <c:pt idx="25804" formatCode="#,##0.0">
                  <c:v>14639.6134265491</c:v>
                </c:pt>
                <c:pt idx="25805" formatCode="#,##0.0">
                  <c:v>12528.9893176191</c:v>
                </c:pt>
                <c:pt idx="25806" formatCode="#,##0.0">
                  <c:v>10663.525834895299</c:v>
                </c:pt>
                <c:pt idx="25807" formatCode="#,##0.0">
                  <c:v>8855.5225212467994</c:v>
                </c:pt>
                <c:pt idx="25808" formatCode="#,##0.0">
                  <c:v>14200.719164431001</c:v>
                </c:pt>
                <c:pt idx="25809" formatCode="#,##0.0">
                  <c:v>12407.367286221501</c:v>
                </c:pt>
                <c:pt idx="25810" formatCode="#,##0.0">
                  <c:v>11641.8751233771</c:v>
                </c:pt>
                <c:pt idx="25811" formatCode="#,##0.0">
                  <c:v>10154.9089798964</c:v>
                </c:pt>
                <c:pt idx="25812" formatCode="#,##0.0">
                  <c:v>15050.6046565904</c:v>
                </c:pt>
                <c:pt idx="25813" formatCode="#,##0.0">
                  <c:v>8993.3566808751893</c:v>
                </c:pt>
                <c:pt idx="25814" formatCode="#,##0.0">
                  <c:v>10216.562503114301</c:v>
                </c:pt>
                <c:pt idx="25815" formatCode="#,##0.0">
                  <c:v>8937.7239769414991</c:v>
                </c:pt>
                <c:pt idx="25816" formatCode="#,##0.0">
                  <c:v>9305.6047857372305</c:v>
                </c:pt>
                <c:pt idx="25817" formatCode="#,##0.0">
                  <c:v>8836.6118708264603</c:v>
                </c:pt>
                <c:pt idx="25818" formatCode="#,##0.0">
                  <c:v>9904.6232491072697</c:v>
                </c:pt>
                <c:pt idx="25819" formatCode="#,##0.0">
                  <c:v>9187.7830234331504</c:v>
                </c:pt>
                <c:pt idx="25820" formatCode="#,##0.0">
                  <c:v>18176.3367725717</c:v>
                </c:pt>
                <c:pt idx="25821" formatCode="#,##0.0">
                  <c:v>10054.2192724412</c:v>
                </c:pt>
                <c:pt idx="25822" formatCode="#,##0.0">
                  <c:v>13676.9262449451</c:v>
                </c:pt>
                <c:pt idx="25823" formatCode="#,##0.0">
                  <c:v>9305.8552681876499</c:v>
                </c:pt>
                <c:pt idx="25824" formatCode="#,##0.0">
                  <c:v>12459.8081438341</c:v>
                </c:pt>
                <c:pt idx="25825" formatCode="#,##0.0">
                  <c:v>8895.6247035159995</c:v>
                </c:pt>
                <c:pt idx="25826" formatCode="#,##0.0">
                  <c:v>15026.6490138547</c:v>
                </c:pt>
                <c:pt idx="25827" formatCode="#,##0.0">
                  <c:v>13797.8581525149</c:v>
                </c:pt>
                <c:pt idx="25828" formatCode="#,##0.0">
                  <c:v>17892.2734129977</c:v>
                </c:pt>
                <c:pt idx="25829" formatCode="#,##0.0">
                  <c:v>9037.96222723541</c:v>
                </c:pt>
                <c:pt idx="25830" formatCode="#,##0.0">
                  <c:v>8873.6055177012095</c:v>
                </c:pt>
                <c:pt idx="25831" formatCode="#,##0.0">
                  <c:v>23689.514719361501</c:v>
                </c:pt>
                <c:pt idx="25832" formatCode="#,##0.0">
                  <c:v>8911.6778849792299</c:v>
                </c:pt>
                <c:pt idx="25833" formatCode="#,##0.0">
                  <c:v>9173.1207097709193</c:v>
                </c:pt>
                <c:pt idx="25834" formatCode="#,##0.0">
                  <c:v>9977.72582622339</c:v>
                </c:pt>
                <c:pt idx="25835" formatCode="#,##0.0">
                  <c:v>10181.436584314901</c:v>
                </c:pt>
                <c:pt idx="25836" formatCode="#,##0.0">
                  <c:v>12617.908436644901</c:v>
                </c:pt>
                <c:pt idx="25837" formatCode="#,##0.0">
                  <c:v>9661.5913626715101</c:v>
                </c:pt>
                <c:pt idx="25838" formatCode="#,##0.0">
                  <c:v>12567.82457078</c:v>
                </c:pt>
                <c:pt idx="25839" formatCode="#,##0.0">
                  <c:v>13103.4108334148</c:v>
                </c:pt>
                <c:pt idx="25840" formatCode="#,##0.0">
                  <c:v>12960.1119803685</c:v>
                </c:pt>
                <c:pt idx="25841" formatCode="#,##0.0">
                  <c:v>15532.2104126303</c:v>
                </c:pt>
                <c:pt idx="25842" formatCode="#,##0.0">
                  <c:v>9284.9071115144507</c:v>
                </c:pt>
                <c:pt idx="25843" formatCode="#,##0.0">
                  <c:v>10365.2545166036</c:v>
                </c:pt>
                <c:pt idx="25844" formatCode="#,##0.0">
                  <c:v>9520.9607015440506</c:v>
                </c:pt>
                <c:pt idx="25845" formatCode="#,##0.0">
                  <c:v>10356.9192969122</c:v>
                </c:pt>
                <c:pt idx="25846" formatCode="#,##0.0">
                  <c:v>11290.3087023186</c:v>
                </c:pt>
                <c:pt idx="25847" formatCode="#,##0.0">
                  <c:v>9529.8972761169807</c:v>
                </c:pt>
                <c:pt idx="25848" formatCode="#,##0.0">
                  <c:v>10429.296303029299</c:v>
                </c:pt>
                <c:pt idx="25849" formatCode="#,##0.0">
                  <c:v>9055.3424629708206</c:v>
                </c:pt>
                <c:pt idx="25850" formatCode="#,##0.0">
                  <c:v>11362.664289259799</c:v>
                </c:pt>
                <c:pt idx="25851" formatCode="#,##0.0">
                  <c:v>16721.3212882361</c:v>
                </c:pt>
                <c:pt idx="25852" formatCode="#,##0.0">
                  <c:v>17330.928541538498</c:v>
                </c:pt>
                <c:pt idx="25853" formatCode="#,##0.0">
                  <c:v>16727.590043165001</c:v>
                </c:pt>
                <c:pt idx="25854" formatCode="#,##0.0">
                  <c:v>10731.260034565799</c:v>
                </c:pt>
                <c:pt idx="25855" formatCode="#,##0.0">
                  <c:v>18268.580458914701</c:v>
                </c:pt>
                <c:pt idx="25856" formatCode="#,##0.0">
                  <c:v>9439.2425617417703</c:v>
                </c:pt>
                <c:pt idx="25857" formatCode="#,##0.0">
                  <c:v>9909.0674937979693</c:v>
                </c:pt>
                <c:pt idx="25858" formatCode="#,##0.0">
                  <c:v>8907.2716325375804</c:v>
                </c:pt>
                <c:pt idx="25859" formatCode="#,##0.0">
                  <c:v>10398.2758685925</c:v>
                </c:pt>
                <c:pt idx="25860" formatCode="#,##0.0">
                  <c:v>9231.9014906126395</c:v>
                </c:pt>
                <c:pt idx="25861" formatCode="#,##0.0">
                  <c:v>9601.4167470762604</c:v>
                </c:pt>
                <c:pt idx="25862" formatCode="#,##0.0">
                  <c:v>13001.7784746246</c:v>
                </c:pt>
                <c:pt idx="25863" formatCode="#,##0.0">
                  <c:v>15132.803086526201</c:v>
                </c:pt>
                <c:pt idx="25864" formatCode="#,##0.0">
                  <c:v>11099.1779977159</c:v>
                </c:pt>
                <c:pt idx="25865" formatCode="#,##0.0">
                  <c:v>13128.2610449154</c:v>
                </c:pt>
                <c:pt idx="25866" formatCode="#,##0.0">
                  <c:v>10763.0933428035</c:v>
                </c:pt>
                <c:pt idx="25867" formatCode="#,##0.0">
                  <c:v>9823.0668944506706</c:v>
                </c:pt>
                <c:pt idx="25868" formatCode="#,##0.0">
                  <c:v>9137.2361578476193</c:v>
                </c:pt>
                <c:pt idx="25869" formatCode="#,##0.0">
                  <c:v>10611.661628031099</c:v>
                </c:pt>
                <c:pt idx="25870" formatCode="#,##0.0">
                  <c:v>10830.875992866</c:v>
                </c:pt>
                <c:pt idx="25871" formatCode="#,##0.0">
                  <c:v>12053.9840187429</c:v>
                </c:pt>
                <c:pt idx="25872" formatCode="#,##0.0">
                  <c:v>11493.4863504609</c:v>
                </c:pt>
                <c:pt idx="25873" formatCode="#,##0.0">
                  <c:v>9014.1560111260605</c:v>
                </c:pt>
                <c:pt idx="25874" formatCode="#,##0.0">
                  <c:v>14027.148049977401</c:v>
                </c:pt>
                <c:pt idx="25875" formatCode="#,##0.0">
                  <c:v>11994.5309877322</c:v>
                </c:pt>
                <c:pt idx="25876" formatCode="#,##0.0">
                  <c:v>11145.001985757701</c:v>
                </c:pt>
                <c:pt idx="25877" formatCode="#,##0.0">
                  <c:v>11210.6637339388</c:v>
                </c:pt>
                <c:pt idx="25878" formatCode="#,##0.0">
                  <c:v>10956.368662217699</c:v>
                </c:pt>
                <c:pt idx="25879" formatCode="#,##0.0">
                  <c:v>9770.6062923384598</c:v>
                </c:pt>
                <c:pt idx="25880" formatCode="#,##0.0">
                  <c:v>14744.488347525299</c:v>
                </c:pt>
                <c:pt idx="25881" formatCode="#,##0.0">
                  <c:v>17694.210389952601</c:v>
                </c:pt>
                <c:pt idx="25882" formatCode="#,##0.0">
                  <c:v>11878.5034976807</c:v>
                </c:pt>
                <c:pt idx="25883" formatCode="#,##0.0">
                  <c:v>12878.500976150301</c:v>
                </c:pt>
                <c:pt idx="25884" formatCode="#,##0.0">
                  <c:v>9283.1314668640007</c:v>
                </c:pt>
                <c:pt idx="25885" formatCode="#,##0.0">
                  <c:v>14362.993758169399</c:v>
                </c:pt>
                <c:pt idx="25886" formatCode="#,##0.0">
                  <c:v>11020.2859806331</c:v>
                </c:pt>
                <c:pt idx="25887" formatCode="#,##0.0">
                  <c:v>10749.738095201399</c:v>
                </c:pt>
                <c:pt idx="25888" formatCode="#,##0.0">
                  <c:v>12528.961133966999</c:v>
                </c:pt>
                <c:pt idx="25889" formatCode="#,##0.0">
                  <c:v>16819.636409549101</c:v>
                </c:pt>
                <c:pt idx="25890" formatCode="#,##0.0">
                  <c:v>10785.1258553303</c:v>
                </c:pt>
                <c:pt idx="25891" formatCode="#,##0.0">
                  <c:v>9363.3167734294293</c:v>
                </c:pt>
                <c:pt idx="25892" formatCode="#,##0.0">
                  <c:v>9823.3352372292302</c:v>
                </c:pt>
                <c:pt idx="25893" formatCode="#,##0.0">
                  <c:v>11235.8302524925</c:v>
                </c:pt>
                <c:pt idx="25894" formatCode="#,##0.0">
                  <c:v>10977.9409121033</c:v>
                </c:pt>
                <c:pt idx="25895" formatCode="#,##0.0">
                  <c:v>11868.3500313933</c:v>
                </c:pt>
                <c:pt idx="25896" formatCode="#,##0.0">
                  <c:v>10298.081558174101</c:v>
                </c:pt>
                <c:pt idx="25897" formatCode="#,##0.0">
                  <c:v>13940.511503662699</c:v>
                </c:pt>
                <c:pt idx="25898" formatCode="#,##0.0">
                  <c:v>11676.5845876573</c:v>
                </c:pt>
                <c:pt idx="25899" formatCode="#,##0.0">
                  <c:v>10243.5510829942</c:v>
                </c:pt>
                <c:pt idx="25900" formatCode="#,##0.0">
                  <c:v>10946.561210652</c:v>
                </c:pt>
                <c:pt idx="25901" formatCode="#,##0.0">
                  <c:v>11456.700985870601</c:v>
                </c:pt>
                <c:pt idx="25902" formatCode="#,##0.0">
                  <c:v>10273.164827679901</c:v>
                </c:pt>
                <c:pt idx="25903" formatCode="#,##0.0">
                  <c:v>9800.0896040702592</c:v>
                </c:pt>
                <c:pt idx="25904" formatCode="#,##0.0">
                  <c:v>9592.5677887068196</c:v>
                </c:pt>
                <c:pt idx="25905" formatCode="#,##0.0">
                  <c:v>11534.516356177601</c:v>
                </c:pt>
                <c:pt idx="25906" formatCode="#,##0.0">
                  <c:v>12860.5762364033</c:v>
                </c:pt>
                <c:pt idx="25907" formatCode="#,##0.0">
                  <c:v>10113.3948740081</c:v>
                </c:pt>
                <c:pt idx="25908" formatCode="#,##0.0">
                  <c:v>9456.4977621472608</c:v>
                </c:pt>
                <c:pt idx="25909" formatCode="#,##0.0">
                  <c:v>12082.125446715399</c:v>
                </c:pt>
                <c:pt idx="25910" formatCode="#,##0.0">
                  <c:v>16344.1608429077</c:v>
                </c:pt>
                <c:pt idx="25911" formatCode="#,##0.0">
                  <c:v>8916.8153835197409</c:v>
                </c:pt>
                <c:pt idx="25912" formatCode="#,##0.0">
                  <c:v>12281.710172061001</c:v>
                </c:pt>
                <c:pt idx="25913" formatCode="#,##0.0">
                  <c:v>9995.36335012768</c:v>
                </c:pt>
                <c:pt idx="25914" formatCode="#,##0.0">
                  <c:v>10318.906310516801</c:v>
                </c:pt>
                <c:pt idx="25915" formatCode="#,##0.0">
                  <c:v>11824.6098079616</c:v>
                </c:pt>
                <c:pt idx="25916" formatCode="#,##0.0">
                  <c:v>14830.098488621899</c:v>
                </c:pt>
                <c:pt idx="25917" formatCode="#,##0.0">
                  <c:v>17232.162187993799</c:v>
                </c:pt>
                <c:pt idx="25918" formatCode="#,##0.0">
                  <c:v>16747.883799384799</c:v>
                </c:pt>
                <c:pt idx="25919" formatCode="#,##0.0">
                  <c:v>9661.1011731341005</c:v>
                </c:pt>
                <c:pt idx="25920" formatCode="#,##0.0">
                  <c:v>13711.326408011701</c:v>
                </c:pt>
                <c:pt idx="25921" formatCode="#,##0.0">
                  <c:v>9024.4895523190207</c:v>
                </c:pt>
                <c:pt idx="25922" formatCode="#,##0.0">
                  <c:v>8921.8273133279909</c:v>
                </c:pt>
                <c:pt idx="25923" formatCode="#,##0.0">
                  <c:v>11716.634790492701</c:v>
                </c:pt>
                <c:pt idx="25924" formatCode="#,##0.0">
                  <c:v>9835.1778507048402</c:v>
                </c:pt>
                <c:pt idx="25925" formatCode="#,##0.0">
                  <c:v>9211.6110335986305</c:v>
                </c:pt>
                <c:pt idx="25926" formatCode="#,##0.0">
                  <c:v>9259.5267053671505</c:v>
                </c:pt>
                <c:pt idx="25927" formatCode="#,##0.0">
                  <c:v>10783.0510459056</c:v>
                </c:pt>
                <c:pt idx="25928" formatCode="#,##0.0">
                  <c:v>9647.5406310756498</c:v>
                </c:pt>
                <c:pt idx="25929" formatCode="#,##0.0">
                  <c:v>13711.9078803668</c:v>
                </c:pt>
                <c:pt idx="25930" formatCode="#,##0.0">
                  <c:v>14649.179065080099</c:v>
                </c:pt>
                <c:pt idx="25931" formatCode="#,##0.0">
                  <c:v>13218.277304494301</c:v>
                </c:pt>
                <c:pt idx="25932" formatCode="#,##0.0">
                  <c:v>9102.7105578915398</c:v>
                </c:pt>
                <c:pt idx="25933" formatCode="#,##0.0">
                  <c:v>9410.2594627666003</c:v>
                </c:pt>
                <c:pt idx="25934" formatCode="#,##0.0">
                  <c:v>9257.5958972191002</c:v>
                </c:pt>
                <c:pt idx="25935" formatCode="#,##0.0">
                  <c:v>8992.1915700387799</c:v>
                </c:pt>
                <c:pt idx="25936" formatCode="#,##0.0">
                  <c:v>14004.9816053823</c:v>
                </c:pt>
                <c:pt idx="25937" formatCode="#,##0.0">
                  <c:v>8902.9150511430598</c:v>
                </c:pt>
                <c:pt idx="25938" formatCode="#,##0.0">
                  <c:v>10445.6953549971</c:v>
                </c:pt>
                <c:pt idx="25939" formatCode="#,##0.0">
                  <c:v>9678.22499844909</c:v>
                </c:pt>
                <c:pt idx="25940" formatCode="#,##0.0">
                  <c:v>10136.634451923601</c:v>
                </c:pt>
                <c:pt idx="25941" formatCode="#,##0.0">
                  <c:v>12262.508266487601</c:v>
                </c:pt>
                <c:pt idx="25942" formatCode="#,##0.0">
                  <c:v>14841.975963126501</c:v>
                </c:pt>
                <c:pt idx="25943" formatCode="#,##0.0">
                  <c:v>18803.481745006698</c:v>
                </c:pt>
                <c:pt idx="25944" formatCode="#,##0.0">
                  <c:v>23098.2144355163</c:v>
                </c:pt>
                <c:pt idx="25945" formatCode="#,##0.0">
                  <c:v>10934.712285506601</c:v>
                </c:pt>
                <c:pt idx="25946" formatCode="#,##0.0">
                  <c:v>14868.126811165101</c:v>
                </c:pt>
                <c:pt idx="25947" formatCode="#,##0.0">
                  <c:v>12449.6374187248</c:v>
                </c:pt>
                <c:pt idx="25948" formatCode="#,##0.0">
                  <c:v>10032.266304896</c:v>
                </c:pt>
                <c:pt idx="25949" formatCode="#,##0.0">
                  <c:v>9236.8742215347902</c:v>
                </c:pt>
                <c:pt idx="25950" formatCode="#,##0.0">
                  <c:v>9402.1136641394405</c:v>
                </c:pt>
                <c:pt idx="25951" formatCode="#,##0.0">
                  <c:v>14325.8749766739</c:v>
                </c:pt>
                <c:pt idx="25952" formatCode="#,##0.0">
                  <c:v>9741.7974756380809</c:v>
                </c:pt>
                <c:pt idx="25953" formatCode="#,##0.0">
                  <c:v>8971.2727902631195</c:v>
                </c:pt>
                <c:pt idx="25954" formatCode="#,##0.0">
                  <c:v>12275.6381787549</c:v>
                </c:pt>
                <c:pt idx="25955" formatCode="#,##0.0">
                  <c:v>13548.328677486201</c:v>
                </c:pt>
                <c:pt idx="25956" formatCode="#,##0.0">
                  <c:v>12114.4953180337</c:v>
                </c:pt>
                <c:pt idx="25957" formatCode="#,##0.0">
                  <c:v>13803.5255470107</c:v>
                </c:pt>
                <c:pt idx="25958" formatCode="#,##0.0">
                  <c:v>9512.6598305677799</c:v>
                </c:pt>
                <c:pt idx="25959" formatCode="#,##0.0">
                  <c:v>9583.3054410136592</c:v>
                </c:pt>
                <c:pt idx="25960" formatCode="#,##0.0">
                  <c:v>10297.708180534801</c:v>
                </c:pt>
                <c:pt idx="25961" formatCode="#,##0.0">
                  <c:v>9289.5899989753507</c:v>
                </c:pt>
                <c:pt idx="25962" formatCode="#,##0.0">
                  <c:v>12843.5871002368</c:v>
                </c:pt>
                <c:pt idx="25963" formatCode="#,##0.0">
                  <c:v>9586.4207797878807</c:v>
                </c:pt>
                <c:pt idx="25964" formatCode="#,##0.0">
                  <c:v>16457.6963536449</c:v>
                </c:pt>
                <c:pt idx="25965" formatCode="#,##0.0">
                  <c:v>14520.848003306201</c:v>
                </c:pt>
                <c:pt idx="25966" formatCode="#,##0.0">
                  <c:v>16252.8270241718</c:v>
                </c:pt>
                <c:pt idx="25967" formatCode="#,##0.0">
                  <c:v>10858.108965334801</c:v>
                </c:pt>
                <c:pt idx="25968" formatCode="#,##0.0">
                  <c:v>12930.0650030538</c:v>
                </c:pt>
                <c:pt idx="25969" formatCode="#,##0.0">
                  <c:v>13713.396126687099</c:v>
                </c:pt>
                <c:pt idx="25970" formatCode="#,##0.0">
                  <c:v>10590.2761284506</c:v>
                </c:pt>
                <c:pt idx="25971" formatCode="#,##0.0">
                  <c:v>9493.1776609845492</c:v>
                </c:pt>
                <c:pt idx="25972" formatCode="#,##0.0">
                  <c:v>9458.5989330975408</c:v>
                </c:pt>
                <c:pt idx="25973" formatCode="#,##0.0">
                  <c:v>9900.5370855973397</c:v>
                </c:pt>
                <c:pt idx="25974" formatCode="#,##0.0">
                  <c:v>11861.5159397026</c:v>
                </c:pt>
                <c:pt idx="25975" formatCode="#,##0.0">
                  <c:v>9544.7045850075501</c:v>
                </c:pt>
                <c:pt idx="25976" formatCode="#,##0.0">
                  <c:v>12095.3559634015</c:v>
                </c:pt>
                <c:pt idx="25977" formatCode="#,##0.0">
                  <c:v>8898.8658459251601</c:v>
                </c:pt>
                <c:pt idx="25978" formatCode="#,##0.0">
                  <c:v>11703.458320695499</c:v>
                </c:pt>
                <c:pt idx="25979" formatCode="#,##0.0">
                  <c:v>19373.716662551698</c:v>
                </c:pt>
                <c:pt idx="25980" formatCode="#,##0.0">
                  <c:v>9282.3799031238395</c:v>
                </c:pt>
                <c:pt idx="25981" formatCode="#,##0.0">
                  <c:v>17432.8721753836</c:v>
                </c:pt>
                <c:pt idx="25982" formatCode="#,##0.0">
                  <c:v>9658.5913942552106</c:v>
                </c:pt>
                <c:pt idx="25983" formatCode="#,##0.0">
                  <c:v>12206.7213978654</c:v>
                </c:pt>
                <c:pt idx="25984" formatCode="#,##0.0">
                  <c:v>10140.314489565701</c:v>
                </c:pt>
                <c:pt idx="25985" formatCode="#,##0.0">
                  <c:v>12772.095553309</c:v>
                </c:pt>
                <c:pt idx="25986" formatCode="#,##0.0">
                  <c:v>11576.1241331731</c:v>
                </c:pt>
                <c:pt idx="25987" formatCode="#,##0.0">
                  <c:v>10672.010153273701</c:v>
                </c:pt>
                <c:pt idx="25988" formatCode="#,##0.0">
                  <c:v>10625.627607770601</c:v>
                </c:pt>
                <c:pt idx="25989" formatCode="#,##0.0">
                  <c:v>10300.735435014099</c:v>
                </c:pt>
                <c:pt idx="25990" formatCode="#,##0.0">
                  <c:v>9075.9294846299308</c:v>
                </c:pt>
                <c:pt idx="25991" formatCode="#,##0.0">
                  <c:v>9467.9181977813205</c:v>
                </c:pt>
                <c:pt idx="25992" formatCode="#,##0.0">
                  <c:v>11139.1127828927</c:v>
                </c:pt>
                <c:pt idx="25993" formatCode="#,##0.0">
                  <c:v>14042.094650507501</c:v>
                </c:pt>
                <c:pt idx="25994" formatCode="#,##0.0">
                  <c:v>9770.3734088181809</c:v>
                </c:pt>
                <c:pt idx="25995" formatCode="#,##0.0">
                  <c:v>9996.9913026246304</c:v>
                </c:pt>
                <c:pt idx="25996" formatCode="#,##0.0">
                  <c:v>14335.012295831601</c:v>
                </c:pt>
                <c:pt idx="25997" formatCode="#,##0.0">
                  <c:v>10330.404199155601</c:v>
                </c:pt>
                <c:pt idx="25998" formatCode="#,##0.0">
                  <c:v>10519.959913676599</c:v>
                </c:pt>
                <c:pt idx="25999" formatCode="#,##0.0">
                  <c:v>10372.3282469024</c:v>
                </c:pt>
                <c:pt idx="26000" formatCode="#,##0.0">
                  <c:v>14182.6995507793</c:v>
                </c:pt>
                <c:pt idx="26001" formatCode="#,##0.0">
                  <c:v>10708.3568354687</c:v>
                </c:pt>
                <c:pt idx="26002" formatCode="#,##0.0">
                  <c:v>11842.1492221517</c:v>
                </c:pt>
                <c:pt idx="26003" formatCode="#,##0.0">
                  <c:v>22542.903907319698</c:v>
                </c:pt>
                <c:pt idx="26004" formatCode="#,##0.0">
                  <c:v>13567.0121512074</c:v>
                </c:pt>
                <c:pt idx="26005" formatCode="#,##0.0">
                  <c:v>9780.9743648451604</c:v>
                </c:pt>
                <c:pt idx="26006" formatCode="#,##0.0">
                  <c:v>22435.771840589401</c:v>
                </c:pt>
                <c:pt idx="26007" formatCode="#,##0.0">
                  <c:v>17001.384594103401</c:v>
                </c:pt>
                <c:pt idx="26008" formatCode="#,##0.0">
                  <c:v>17166.745436293899</c:v>
                </c:pt>
                <c:pt idx="26009" formatCode="#,##0.0">
                  <c:v>10615.538003043201</c:v>
                </c:pt>
                <c:pt idx="26010" formatCode="#,##0.0">
                  <c:v>11952.8809941202</c:v>
                </c:pt>
                <c:pt idx="26011" formatCode="#,##0.0">
                  <c:v>8892.5990164124996</c:v>
                </c:pt>
                <c:pt idx="26012" formatCode="#,##0.0">
                  <c:v>9562.9010104659192</c:v>
                </c:pt>
                <c:pt idx="26013" formatCode="#,##0.0">
                  <c:v>9652.7327209772902</c:v>
                </c:pt>
                <c:pt idx="26014" formatCode="#,##0.0">
                  <c:v>16559.411374719301</c:v>
                </c:pt>
                <c:pt idx="26015" formatCode="#,##0.0">
                  <c:v>13703.665409711</c:v>
                </c:pt>
                <c:pt idx="26016" formatCode="#,##0.0">
                  <c:v>23643.693747195</c:v>
                </c:pt>
                <c:pt idx="26017" formatCode="#,##0.0">
                  <c:v>9633.0435971858606</c:v>
                </c:pt>
                <c:pt idx="26018" formatCode="#,##0.0">
                  <c:v>9381.5746652202306</c:v>
                </c:pt>
                <c:pt idx="26019" formatCode="#,##0.0">
                  <c:v>9617.9800854456407</c:v>
                </c:pt>
                <c:pt idx="26020" formatCode="#,##0.0">
                  <c:v>8973.0953319558594</c:v>
                </c:pt>
                <c:pt idx="26021" formatCode="#,##0.0">
                  <c:v>10767.0748448702</c:v>
                </c:pt>
                <c:pt idx="26022" formatCode="#,##0.0">
                  <c:v>14691.116049571299</c:v>
                </c:pt>
                <c:pt idx="26023" formatCode="#,##0.0">
                  <c:v>11268.005890214101</c:v>
                </c:pt>
                <c:pt idx="26024" formatCode="#,##0.0">
                  <c:v>10123.369097717599</c:v>
                </c:pt>
                <c:pt idx="26025" formatCode="#,##0.0">
                  <c:v>14550.710968310301</c:v>
                </c:pt>
                <c:pt idx="26026" formatCode="#,##0.0">
                  <c:v>14865.132509450201</c:v>
                </c:pt>
                <c:pt idx="26027" formatCode="#,##0.0">
                  <c:v>14863.977407533001</c:v>
                </c:pt>
                <c:pt idx="26028" formatCode="#,##0.0">
                  <c:v>13428.7971358015</c:v>
                </c:pt>
                <c:pt idx="26029" formatCode="#,##0.0">
                  <c:v>12075.4189937765</c:v>
                </c:pt>
                <c:pt idx="26030" formatCode="#,##0.0">
                  <c:v>11086.777264030499</c:v>
                </c:pt>
                <c:pt idx="26031" formatCode="#,##0.0">
                  <c:v>15044.450208800199</c:v>
                </c:pt>
                <c:pt idx="26032" formatCode="#,##0.0">
                  <c:v>13237.3235341333</c:v>
                </c:pt>
                <c:pt idx="26033" formatCode="#,##0.0">
                  <c:v>12812.5430629161</c:v>
                </c:pt>
                <c:pt idx="26034" formatCode="#,##0.0">
                  <c:v>14027.0719739818</c:v>
                </c:pt>
                <c:pt idx="26035" formatCode="#,##0.0">
                  <c:v>11628.2510979617</c:v>
                </c:pt>
                <c:pt idx="26036" formatCode="#,##0.0">
                  <c:v>9234.3542514451092</c:v>
                </c:pt>
                <c:pt idx="26037" formatCode="#,##0.0">
                  <c:v>13362.0291261165</c:v>
                </c:pt>
                <c:pt idx="26038" formatCode="#,##0.0">
                  <c:v>13417.6658802114</c:v>
                </c:pt>
                <c:pt idx="26039" formatCode="#,##0.0">
                  <c:v>9992.9755629329302</c:v>
                </c:pt>
                <c:pt idx="26040" formatCode="#,##0.0">
                  <c:v>19280.040651134299</c:v>
                </c:pt>
                <c:pt idx="26041" formatCode="#,##0.0">
                  <c:v>10719.5966397466</c:v>
                </c:pt>
                <c:pt idx="26042" formatCode="#,##0.0">
                  <c:v>9518.3009595183794</c:v>
                </c:pt>
                <c:pt idx="26043" formatCode="#,##0.0">
                  <c:v>9709.4930261421396</c:v>
                </c:pt>
                <c:pt idx="26044" formatCode="#,##0.0">
                  <c:v>10574.1700541308</c:v>
                </c:pt>
                <c:pt idx="26045" formatCode="#,##0.0">
                  <c:v>11661.0561322222</c:v>
                </c:pt>
                <c:pt idx="26046" formatCode="#,##0.0">
                  <c:v>12208.8689740066</c:v>
                </c:pt>
                <c:pt idx="26047" formatCode="#,##0.0">
                  <c:v>9195.1595682326606</c:v>
                </c:pt>
                <c:pt idx="26048" formatCode="#,##0.0">
                  <c:v>9256.9701837462799</c:v>
                </c:pt>
                <c:pt idx="26049" formatCode="#,##0.0">
                  <c:v>10238.943032679599</c:v>
                </c:pt>
                <c:pt idx="26050" formatCode="#,##0.0">
                  <c:v>11479.646393450799</c:v>
                </c:pt>
                <c:pt idx="26051" formatCode="#,##0.0">
                  <c:v>9075.5823347685</c:v>
                </c:pt>
                <c:pt idx="26052" formatCode="#,##0.0">
                  <c:v>14218.350470695799</c:v>
                </c:pt>
                <c:pt idx="26053" formatCode="#,##0.0">
                  <c:v>13259.951587600501</c:v>
                </c:pt>
                <c:pt idx="26054" formatCode="#,##0.0">
                  <c:v>10177.193184587401</c:v>
                </c:pt>
                <c:pt idx="26055" formatCode="#,##0.0">
                  <c:v>13269.749468341801</c:v>
                </c:pt>
                <c:pt idx="26056" formatCode="#,##0.0">
                  <c:v>10063.3294634507</c:v>
                </c:pt>
                <c:pt idx="26057" formatCode="#,##0.0">
                  <c:v>9854.3678674395596</c:v>
                </c:pt>
                <c:pt idx="26058" formatCode="#,##0.0">
                  <c:v>12194.2361083633</c:v>
                </c:pt>
                <c:pt idx="26059" formatCode="#,##0.0">
                  <c:v>9179.1596017579504</c:v>
                </c:pt>
                <c:pt idx="26060" formatCode="#,##0.0">
                  <c:v>14116.4891402218</c:v>
                </c:pt>
                <c:pt idx="26061" formatCode="#,##0.0">
                  <c:v>9654.2223814414901</c:v>
                </c:pt>
                <c:pt idx="26062" formatCode="#,##0.0">
                  <c:v>9517.8167634338606</c:v>
                </c:pt>
                <c:pt idx="26063" formatCode="#,##0.0">
                  <c:v>9376.8603770085992</c:v>
                </c:pt>
                <c:pt idx="26064" formatCode="#,##0.0">
                  <c:v>11087.453090930299</c:v>
                </c:pt>
                <c:pt idx="26065" formatCode="#,##0.0">
                  <c:v>11504.424374190199</c:v>
                </c:pt>
                <c:pt idx="26066" formatCode="#,##0.0">
                  <c:v>9504.5146208633596</c:v>
                </c:pt>
                <c:pt idx="26067" formatCode="#,##0.0">
                  <c:v>10067.705986353199</c:v>
                </c:pt>
                <c:pt idx="26068" formatCode="#,##0.0">
                  <c:v>9363.1969230210107</c:v>
                </c:pt>
                <c:pt idx="26069" formatCode="#,##0.0">
                  <c:v>10417.672169147399</c:v>
                </c:pt>
                <c:pt idx="26070" formatCode="#,##0.0">
                  <c:v>10744.3880246959</c:v>
                </c:pt>
                <c:pt idx="26071" formatCode="#,##0.0">
                  <c:v>9733.5147232519994</c:v>
                </c:pt>
                <c:pt idx="26072" formatCode="#,##0.0">
                  <c:v>10078.0428092285</c:v>
                </c:pt>
                <c:pt idx="26073" formatCode="#,##0.0">
                  <c:v>8966.1545552336393</c:v>
                </c:pt>
                <c:pt idx="26074" formatCode="#,##0.0">
                  <c:v>13612.651979239399</c:v>
                </c:pt>
                <c:pt idx="26075" formatCode="#,##0.0">
                  <c:v>17770.0588769114</c:v>
                </c:pt>
                <c:pt idx="26076" formatCode="#,##0.0">
                  <c:v>11230.4904723734</c:v>
                </c:pt>
                <c:pt idx="26077" formatCode="#,##0.0">
                  <c:v>11233.872371953201</c:v>
                </c:pt>
                <c:pt idx="26078" formatCode="#,##0.0">
                  <c:v>11064.962289535901</c:v>
                </c:pt>
                <c:pt idx="26079" formatCode="#,##0.0">
                  <c:v>9170.4183997636501</c:v>
                </c:pt>
                <c:pt idx="26080" formatCode="#,##0.0">
                  <c:v>9470.4871844294394</c:v>
                </c:pt>
                <c:pt idx="26081" formatCode="#,##0.0">
                  <c:v>9671.8230507234694</c:v>
                </c:pt>
                <c:pt idx="26082" formatCode="#,##0.0">
                  <c:v>11191.9969187685</c:v>
                </c:pt>
                <c:pt idx="26083" formatCode="#,##0.0">
                  <c:v>12230.9123008364</c:v>
                </c:pt>
                <c:pt idx="26084" formatCode="#,##0.0">
                  <c:v>13146.392218086199</c:v>
                </c:pt>
                <c:pt idx="26085" formatCode="#,##0.0">
                  <c:v>9877.3968969456691</c:v>
                </c:pt>
                <c:pt idx="26086" formatCode="#,##0.0">
                  <c:v>10546.6043780911</c:v>
                </c:pt>
                <c:pt idx="26087" formatCode="#,##0.0">
                  <c:v>11775.646121509701</c:v>
                </c:pt>
                <c:pt idx="26088" formatCode="#,##0.0">
                  <c:v>11368.011914636299</c:v>
                </c:pt>
                <c:pt idx="26089" formatCode="#,##0.0">
                  <c:v>9784.5802055471304</c:v>
                </c:pt>
                <c:pt idx="26090" formatCode="#,##0.0">
                  <c:v>11673.5069588437</c:v>
                </c:pt>
                <c:pt idx="26091" formatCode="#,##0.0">
                  <c:v>13746.7063195625</c:v>
                </c:pt>
                <c:pt idx="26092" formatCode="#,##0.0">
                  <c:v>12317.0312076472</c:v>
                </c:pt>
                <c:pt idx="26093" formatCode="#,##0.0">
                  <c:v>9443.0664241078593</c:v>
                </c:pt>
                <c:pt idx="26094" formatCode="#,##0.0">
                  <c:v>12090.4380128994</c:v>
                </c:pt>
                <c:pt idx="26095" formatCode="#,##0.0">
                  <c:v>10408.8920710739</c:v>
                </c:pt>
                <c:pt idx="26096" formatCode="#,##0.0">
                  <c:v>14064.5689836524</c:v>
                </c:pt>
                <c:pt idx="26097" formatCode="#,##0.0">
                  <c:v>12210.1113178343</c:v>
                </c:pt>
                <c:pt idx="26098" formatCode="#,##0.0">
                  <c:v>11379.675222575301</c:v>
                </c:pt>
                <c:pt idx="26099" formatCode="#,##0.0">
                  <c:v>8863.4925397644802</c:v>
                </c:pt>
                <c:pt idx="26100" formatCode="#,##0.0">
                  <c:v>9042.8812713980496</c:v>
                </c:pt>
                <c:pt idx="26101" formatCode="#,##0.0">
                  <c:v>12679.1206440152</c:v>
                </c:pt>
                <c:pt idx="26102" formatCode="#,##0.0">
                  <c:v>11093.6576181931</c:v>
                </c:pt>
                <c:pt idx="26103" formatCode="#,##0.0">
                  <c:v>9169.5679834882994</c:v>
                </c:pt>
                <c:pt idx="26104" formatCode="#,##0.0">
                  <c:v>11081.8759139625</c:v>
                </c:pt>
                <c:pt idx="26105" formatCode="#,##0.0">
                  <c:v>11283.943134901499</c:v>
                </c:pt>
                <c:pt idx="26106" formatCode="#,##0.0">
                  <c:v>8994.4415916113703</c:v>
                </c:pt>
                <c:pt idx="26107" formatCode="#,##0.0">
                  <c:v>10753.2651384734</c:v>
                </c:pt>
                <c:pt idx="26108" formatCode="#,##0.0">
                  <c:v>12662.622985226501</c:v>
                </c:pt>
                <c:pt idx="26109" formatCode="#,##0.0">
                  <c:v>11788.363732449299</c:v>
                </c:pt>
                <c:pt idx="26110" formatCode="#,##0.0">
                  <c:v>9810.0181633700904</c:v>
                </c:pt>
                <c:pt idx="26111" formatCode="#,##0.0">
                  <c:v>15425.117352208201</c:v>
                </c:pt>
                <c:pt idx="26112" formatCode="#,##0.0">
                  <c:v>10067.682115063</c:v>
                </c:pt>
                <c:pt idx="26113" formatCode="#,##0.0">
                  <c:v>9549.2071400716104</c:v>
                </c:pt>
                <c:pt idx="26114" formatCode="#,##0.0">
                  <c:v>18270.0930283938</c:v>
                </c:pt>
                <c:pt idx="26115" formatCode="#,##0.0">
                  <c:v>9638.3747079435107</c:v>
                </c:pt>
                <c:pt idx="26116" formatCode="#,##0.0">
                  <c:v>11484.545949658201</c:v>
                </c:pt>
                <c:pt idx="26117" formatCode="#,##0.0">
                  <c:v>10235.263721802499</c:v>
                </c:pt>
                <c:pt idx="26118" formatCode="#,##0.0">
                  <c:v>11368.902333841001</c:v>
                </c:pt>
                <c:pt idx="26119" formatCode="#,##0.0">
                  <c:v>9746.5355975647199</c:v>
                </c:pt>
                <c:pt idx="26120" formatCode="#,##0.0">
                  <c:v>11352.900406970601</c:v>
                </c:pt>
                <c:pt idx="26121" formatCode="#,##0.0">
                  <c:v>21429.988703133</c:v>
                </c:pt>
                <c:pt idx="26122" formatCode="#,##0.0">
                  <c:v>10614.901063114001</c:v>
                </c:pt>
                <c:pt idx="26123" formatCode="#,##0.0">
                  <c:v>9523.1772502880194</c:v>
                </c:pt>
                <c:pt idx="26124" formatCode="#,##0.0">
                  <c:v>13887.300183888599</c:v>
                </c:pt>
                <c:pt idx="26125" formatCode="#,##0.0">
                  <c:v>9559.4363770482105</c:v>
                </c:pt>
                <c:pt idx="26126" formatCode="#,##0.0">
                  <c:v>11741.8188447354</c:v>
                </c:pt>
                <c:pt idx="26127" formatCode="#,##0.0">
                  <c:v>9381.7429529498604</c:v>
                </c:pt>
                <c:pt idx="26128" formatCode="#,##0.0">
                  <c:v>10117.914797819099</c:v>
                </c:pt>
                <c:pt idx="26129" formatCode="#,##0.0">
                  <c:v>13295.932525874199</c:v>
                </c:pt>
                <c:pt idx="26130" formatCode="#,##0.0">
                  <c:v>9841.9994958688094</c:v>
                </c:pt>
                <c:pt idx="26131" formatCode="#,##0.0">
                  <c:v>15084.897006343301</c:v>
                </c:pt>
                <c:pt idx="26132" formatCode="#,##0.0">
                  <c:v>13073.104748769099</c:v>
                </c:pt>
                <c:pt idx="26133" formatCode="#,##0.0">
                  <c:v>15859.052321913699</c:v>
                </c:pt>
                <c:pt idx="26134" formatCode="#,##0.0">
                  <c:v>16576.822788957099</c:v>
                </c:pt>
                <c:pt idx="26135" formatCode="#,##0.0">
                  <c:v>9348.2078192273002</c:v>
                </c:pt>
                <c:pt idx="26136" formatCode="#,##0.0">
                  <c:v>8956.7855633400904</c:v>
                </c:pt>
                <c:pt idx="26137" formatCode="#,##0.0">
                  <c:v>14445.1050312443</c:v>
                </c:pt>
                <c:pt idx="26138" formatCode="#,##0.0">
                  <c:v>9378.1087578396091</c:v>
                </c:pt>
                <c:pt idx="26139" formatCode="#,##0.0">
                  <c:v>8820.5881996522603</c:v>
                </c:pt>
                <c:pt idx="26140" formatCode="#,##0.0">
                  <c:v>14681.0034571535</c:v>
                </c:pt>
                <c:pt idx="26141" formatCode="#,##0.0">
                  <c:v>12995.2086002791</c:v>
                </c:pt>
                <c:pt idx="26142" formatCode="#,##0.0">
                  <c:v>11980.816616837499</c:v>
                </c:pt>
                <c:pt idx="26143" formatCode="#,##0.0">
                  <c:v>10401.2564826047</c:v>
                </c:pt>
                <c:pt idx="26144" formatCode="#,##0.0">
                  <c:v>13530.8374496627</c:v>
                </c:pt>
                <c:pt idx="26145" formatCode="#,##0.0">
                  <c:v>12825.568796224899</c:v>
                </c:pt>
                <c:pt idx="26146" formatCode="#,##0.0">
                  <c:v>14373.3008826936</c:v>
                </c:pt>
                <c:pt idx="26147" formatCode="#,##0.0">
                  <c:v>11569.929015367101</c:v>
                </c:pt>
                <c:pt idx="26148" formatCode="#,##0.0">
                  <c:v>9936.4991623225797</c:v>
                </c:pt>
                <c:pt idx="26149" formatCode="#,##0.0">
                  <c:v>14439.8117442194</c:v>
                </c:pt>
                <c:pt idx="26150" formatCode="#,##0.0">
                  <c:v>11836.7791762373</c:v>
                </c:pt>
                <c:pt idx="26151" formatCode="#,##0.0">
                  <c:v>12604.6057611898</c:v>
                </c:pt>
                <c:pt idx="26152" formatCode="#,##0.0">
                  <c:v>9983.4461422598397</c:v>
                </c:pt>
                <c:pt idx="26153" formatCode="#,##0.0">
                  <c:v>12326.426745291599</c:v>
                </c:pt>
                <c:pt idx="26154" formatCode="#,##0.0">
                  <c:v>9911.9553282520301</c:v>
                </c:pt>
                <c:pt idx="26155" formatCode="#,##0.0">
                  <c:v>14979.7039573619</c:v>
                </c:pt>
                <c:pt idx="26156" formatCode="#,##0.0">
                  <c:v>11717.516974255999</c:v>
                </c:pt>
                <c:pt idx="26157" formatCode="#,##0.0">
                  <c:v>11324.7003698756</c:v>
                </c:pt>
                <c:pt idx="26158" formatCode="#,##0.0">
                  <c:v>14032.4251009461</c:v>
                </c:pt>
                <c:pt idx="26159" formatCode="#,##0.0">
                  <c:v>13125.2126133249</c:v>
                </c:pt>
                <c:pt idx="26160" formatCode="#,##0.0">
                  <c:v>9452.6563625189192</c:v>
                </c:pt>
                <c:pt idx="26161" formatCode="#,##0.0">
                  <c:v>8995.0790266987697</c:v>
                </c:pt>
                <c:pt idx="26162" formatCode="#,##0.0">
                  <c:v>10527.714720031599</c:v>
                </c:pt>
                <c:pt idx="26163" formatCode="#,##0.0">
                  <c:v>14706.8930087307</c:v>
                </c:pt>
                <c:pt idx="26164" formatCode="#,##0.0">
                  <c:v>8904.7443557920997</c:v>
                </c:pt>
                <c:pt idx="26165" formatCode="#,##0.0">
                  <c:v>10750.024076731799</c:v>
                </c:pt>
                <c:pt idx="26166" formatCode="#,##0.0">
                  <c:v>13881.2319558975</c:v>
                </c:pt>
                <c:pt idx="26167" formatCode="#,##0.0">
                  <c:v>11907.2757223811</c:v>
                </c:pt>
                <c:pt idx="26168" formatCode="#,##0.0">
                  <c:v>13670.6937236167</c:v>
                </c:pt>
                <c:pt idx="26169" formatCode="#,##0.0">
                  <c:v>11120.6603178437</c:v>
                </c:pt>
                <c:pt idx="26170" formatCode="#,##0.0">
                  <c:v>8800.4585519769298</c:v>
                </c:pt>
                <c:pt idx="26171" formatCode="#,##0.0">
                  <c:v>11464.186344305601</c:v>
                </c:pt>
                <c:pt idx="26172" formatCode="#,##0.0">
                  <c:v>9865.4770153393692</c:v>
                </c:pt>
                <c:pt idx="26173" formatCode="#,##0.0">
                  <c:v>9690.2480832438396</c:v>
                </c:pt>
                <c:pt idx="26174" formatCode="#,##0.0">
                  <c:v>9917.2601138792797</c:v>
                </c:pt>
                <c:pt idx="26175" formatCode="#,##0.0">
                  <c:v>11054.7639324628</c:v>
                </c:pt>
                <c:pt idx="26176" formatCode="#,##0.0">
                  <c:v>11710.740963247999</c:v>
                </c:pt>
                <c:pt idx="26177" formatCode="#,##0.0">
                  <c:v>9434.7434181888093</c:v>
                </c:pt>
                <c:pt idx="26178" formatCode="#,##0.0">
                  <c:v>11232.6168247842</c:v>
                </c:pt>
                <c:pt idx="26179" formatCode="#,##0.0">
                  <c:v>9005.4131351264095</c:v>
                </c:pt>
                <c:pt idx="26180" formatCode="#,##0.0">
                  <c:v>9206.7434608762196</c:v>
                </c:pt>
                <c:pt idx="26181" formatCode="#,##0.0">
                  <c:v>12845.858416479399</c:v>
                </c:pt>
                <c:pt idx="26182" formatCode="#,##0.0">
                  <c:v>9977.7747700621803</c:v>
                </c:pt>
                <c:pt idx="26183" formatCode="#,##0.0">
                  <c:v>14820.781603038</c:v>
                </c:pt>
                <c:pt idx="26184" formatCode="#,##0.0">
                  <c:v>13094.530850303399</c:v>
                </c:pt>
                <c:pt idx="26185" formatCode="#,##0.0">
                  <c:v>9054.0131008609405</c:v>
                </c:pt>
                <c:pt idx="26186" formatCode="#,##0.0">
                  <c:v>15101.1760926847</c:v>
                </c:pt>
                <c:pt idx="26187" formatCode="#,##0.0">
                  <c:v>11943.617939567799</c:v>
                </c:pt>
                <c:pt idx="26188" formatCode="#,##0.0">
                  <c:v>13628.435916950501</c:v>
                </c:pt>
                <c:pt idx="26189" formatCode="#,##0.0">
                  <c:v>9254.7753215166904</c:v>
                </c:pt>
                <c:pt idx="26190" formatCode="#,##0.0">
                  <c:v>12468.526123989701</c:v>
                </c:pt>
                <c:pt idx="26191" formatCode="#,##0.0">
                  <c:v>8820.8302328855607</c:v>
                </c:pt>
                <c:pt idx="26192" formatCode="#,##0.0">
                  <c:v>12154.510825830101</c:v>
                </c:pt>
                <c:pt idx="26193" formatCode="#,##0.0">
                  <c:v>9023.0899363755598</c:v>
                </c:pt>
                <c:pt idx="26194" formatCode="#,##0.0">
                  <c:v>11662.395360471</c:v>
                </c:pt>
                <c:pt idx="26195" formatCode="#,##0.0">
                  <c:v>9726.7191944528695</c:v>
                </c:pt>
                <c:pt idx="26196" formatCode="#,##0.0">
                  <c:v>9359.1306765790796</c:v>
                </c:pt>
                <c:pt idx="26197" formatCode="#,##0.0">
                  <c:v>9783.9832281011095</c:v>
                </c:pt>
                <c:pt idx="26198" formatCode="#,##0.0">
                  <c:v>12757.0672648073</c:v>
                </c:pt>
                <c:pt idx="26199" formatCode="#,##0.0">
                  <c:v>13413.836514897401</c:v>
                </c:pt>
                <c:pt idx="26200" formatCode="#,##0.0">
                  <c:v>13364.2525414512</c:v>
                </c:pt>
                <c:pt idx="26201" formatCode="#,##0.0">
                  <c:v>12627.7491351546</c:v>
                </c:pt>
                <c:pt idx="26202" formatCode="#,##0.0">
                  <c:v>16960.4970280981</c:v>
                </c:pt>
                <c:pt idx="26203" formatCode="#,##0.0">
                  <c:v>15663.8663043619</c:v>
                </c:pt>
                <c:pt idx="26204" formatCode="#,##0.0">
                  <c:v>10686.1050627612</c:v>
                </c:pt>
                <c:pt idx="26205" formatCode="#,##0.0">
                  <c:v>13742.0891515987</c:v>
                </c:pt>
                <c:pt idx="26206" formatCode="#,##0.0">
                  <c:v>15532.319899566401</c:v>
                </c:pt>
                <c:pt idx="26207" formatCode="#,##0.0">
                  <c:v>9481.8332803004196</c:v>
                </c:pt>
                <c:pt idx="26208" formatCode="#,##0.0">
                  <c:v>17560.654232273599</c:v>
                </c:pt>
                <c:pt idx="26209" formatCode="#,##0.0">
                  <c:v>10079.912329700701</c:v>
                </c:pt>
                <c:pt idx="26210" formatCode="#,##0.0">
                  <c:v>10775.552284724001</c:v>
                </c:pt>
                <c:pt idx="26211" formatCode="#,##0.0">
                  <c:v>9749.2041999800404</c:v>
                </c:pt>
                <c:pt idx="26212" formatCode="#,##0.0">
                  <c:v>11713.327762651201</c:v>
                </c:pt>
                <c:pt idx="26213" formatCode="#,##0.0">
                  <c:v>8805.8999875350291</c:v>
                </c:pt>
                <c:pt idx="26214" formatCode="#,##0.0">
                  <c:v>10011.1252057643</c:v>
                </c:pt>
                <c:pt idx="26215" formatCode="#,##0.0">
                  <c:v>9345.3179519799796</c:v>
                </c:pt>
                <c:pt idx="26216" formatCode="#,##0.0">
                  <c:v>12623.3551752396</c:v>
                </c:pt>
                <c:pt idx="26217" formatCode="#,##0.0">
                  <c:v>11725.112113785201</c:v>
                </c:pt>
                <c:pt idx="26218" formatCode="#,##0.0">
                  <c:v>15852.907654648399</c:v>
                </c:pt>
                <c:pt idx="26219" formatCode="#,##0.0">
                  <c:v>14003.829242637599</c:v>
                </c:pt>
                <c:pt idx="26220" formatCode="#,##0.0">
                  <c:v>14132.598951232299</c:v>
                </c:pt>
                <c:pt idx="26221" formatCode="#,##0.0">
                  <c:v>11681.1102300888</c:v>
                </c:pt>
                <c:pt idx="26222" formatCode="#,##0.0">
                  <c:v>12776.409330229901</c:v>
                </c:pt>
                <c:pt idx="26223" formatCode="#,##0.0">
                  <c:v>9739.7222306115109</c:v>
                </c:pt>
                <c:pt idx="26224" formatCode="#,##0.0">
                  <c:v>10627.473872656699</c:v>
                </c:pt>
                <c:pt idx="26225" formatCode="#,##0.0">
                  <c:v>12665.002240784699</c:v>
                </c:pt>
                <c:pt idx="26226" formatCode="#,##0.0">
                  <c:v>27707.985516709199</c:v>
                </c:pt>
                <c:pt idx="26227" formatCode="#,##0.0">
                  <c:v>10033.690665347</c:v>
                </c:pt>
                <c:pt idx="26228" formatCode="#,##0.0">
                  <c:v>13790.839494580499</c:v>
                </c:pt>
                <c:pt idx="26229" formatCode="#,##0.0">
                  <c:v>13643.709101500899</c:v>
                </c:pt>
                <c:pt idx="26230" formatCode="#,##0.0">
                  <c:v>19784.346807856698</c:v>
                </c:pt>
                <c:pt idx="26231" formatCode="#,##0.0">
                  <c:v>17315.424888804399</c:v>
                </c:pt>
                <c:pt idx="26232" formatCode="#,##0.0">
                  <c:v>10719.0470161662</c:v>
                </c:pt>
                <c:pt idx="26233" formatCode="#,##0.0">
                  <c:v>10335.4751914522</c:v>
                </c:pt>
                <c:pt idx="26234" formatCode="#,##0.0">
                  <c:v>15187.677804012999</c:v>
                </c:pt>
                <c:pt idx="26235" formatCode="#,##0.0">
                  <c:v>11548.5247985066</c:v>
                </c:pt>
                <c:pt idx="26236" formatCode="#,##0.0">
                  <c:v>17914.565903230301</c:v>
                </c:pt>
                <c:pt idx="26237" formatCode="#,##0.0">
                  <c:v>11239.6556497048</c:v>
                </c:pt>
                <c:pt idx="26238" formatCode="#,##0.0">
                  <c:v>14228.845383759401</c:v>
                </c:pt>
                <c:pt idx="26239" formatCode="#,##0.0">
                  <c:v>8847.2070903817603</c:v>
                </c:pt>
                <c:pt idx="26240" formatCode="#,##0.0">
                  <c:v>9477.2089385314594</c:v>
                </c:pt>
                <c:pt idx="26241" formatCode="#,##0.0">
                  <c:v>9161.2856466637004</c:v>
                </c:pt>
                <c:pt idx="26242" formatCode="#,##0.0">
                  <c:v>10348.916300479999</c:v>
                </c:pt>
                <c:pt idx="26243" formatCode="#,##0.0">
                  <c:v>9389.3354298356207</c:v>
                </c:pt>
                <c:pt idx="26244" formatCode="#,##0.0">
                  <c:v>12154.0863108294</c:v>
                </c:pt>
                <c:pt idx="26245" formatCode="#,##0.0">
                  <c:v>10416.056135667101</c:v>
                </c:pt>
                <c:pt idx="26246" formatCode="#,##0.0">
                  <c:v>11074.5474466369</c:v>
                </c:pt>
                <c:pt idx="26247" formatCode="#,##0.0">
                  <c:v>9210.0372370334007</c:v>
                </c:pt>
                <c:pt idx="26248" formatCode="#,##0.0">
                  <c:v>13751.3219949699</c:v>
                </c:pt>
                <c:pt idx="26249" formatCode="#,##0.0">
                  <c:v>9429.9896985060095</c:v>
                </c:pt>
                <c:pt idx="26250" formatCode="#,##0.0">
                  <c:v>10718.5110015399</c:v>
                </c:pt>
                <c:pt idx="26251" formatCode="#,##0.0">
                  <c:v>13126.8943069045</c:v>
                </c:pt>
                <c:pt idx="26252" formatCode="#,##0.0">
                  <c:v>10852.3937890832</c:v>
                </c:pt>
                <c:pt idx="26253" formatCode="#,##0.0">
                  <c:v>10051.480751314801</c:v>
                </c:pt>
                <c:pt idx="26254" formatCode="#,##0.0">
                  <c:v>14286.687567274301</c:v>
                </c:pt>
                <c:pt idx="26255" formatCode="#,##0.0">
                  <c:v>12281.923402029301</c:v>
                </c:pt>
                <c:pt idx="26256" formatCode="#,##0.0">
                  <c:v>13933.1987230057</c:v>
                </c:pt>
                <c:pt idx="26257" formatCode="#,##0.0">
                  <c:v>10433.7037542208</c:v>
                </c:pt>
                <c:pt idx="26258" formatCode="#,##0.0">
                  <c:v>12106.6479736043</c:v>
                </c:pt>
                <c:pt idx="26259" formatCode="#,##0.0">
                  <c:v>10418.4255203669</c:v>
                </c:pt>
                <c:pt idx="26260" formatCode="#,##0.0">
                  <c:v>10104.2964574816</c:v>
                </c:pt>
                <c:pt idx="26261" formatCode="#,##0.0">
                  <c:v>19683.575867046799</c:v>
                </c:pt>
                <c:pt idx="26262" formatCode="#,##0.0">
                  <c:v>9773.0204714803804</c:v>
                </c:pt>
                <c:pt idx="26263" formatCode="#,##0.0">
                  <c:v>8829.3279086542898</c:v>
                </c:pt>
                <c:pt idx="26264" formatCode="#,##0.0">
                  <c:v>9171.6105474960805</c:v>
                </c:pt>
                <c:pt idx="26265" formatCode="#,##0.0">
                  <c:v>8851.87583869437</c:v>
                </c:pt>
                <c:pt idx="26266" formatCode="#,##0.0">
                  <c:v>12855.6477247358</c:v>
                </c:pt>
                <c:pt idx="26267" formatCode="#,##0.0">
                  <c:v>8858.4773870845493</c:v>
                </c:pt>
                <c:pt idx="26268" formatCode="#,##0.0">
                  <c:v>9050.5643147795108</c:v>
                </c:pt>
                <c:pt idx="26269" formatCode="#,##0.0">
                  <c:v>13132.0410796327</c:v>
                </c:pt>
                <c:pt idx="26270" formatCode="#,##0.0">
                  <c:v>8824.0264723177897</c:v>
                </c:pt>
                <c:pt idx="26271" formatCode="#,##0.0">
                  <c:v>9871.87020262228</c:v>
                </c:pt>
                <c:pt idx="26272" formatCode="#,##0.0">
                  <c:v>8978.3173684903995</c:v>
                </c:pt>
                <c:pt idx="26273" formatCode="#,##0.0">
                  <c:v>11461.8720128731</c:v>
                </c:pt>
                <c:pt idx="26274" formatCode="#,##0.0">
                  <c:v>16132.994024854101</c:v>
                </c:pt>
                <c:pt idx="26275" formatCode="#,##0.0">
                  <c:v>11155.9589720448</c:v>
                </c:pt>
                <c:pt idx="26276" formatCode="#,##0.0">
                  <c:v>18295.8048599838</c:v>
                </c:pt>
                <c:pt idx="26277" formatCode="#,##0.0">
                  <c:v>9563.9951228084501</c:v>
                </c:pt>
                <c:pt idx="26278" formatCode="#,##0.0">
                  <c:v>15427.669018706199</c:v>
                </c:pt>
                <c:pt idx="26279" formatCode="#,##0.0">
                  <c:v>10861.9082614618</c:v>
                </c:pt>
                <c:pt idx="26280" formatCode="#,##0.0">
                  <c:v>13514.1961649678</c:v>
                </c:pt>
                <c:pt idx="26281" formatCode="#,##0.0">
                  <c:v>13387.5944387402</c:v>
                </c:pt>
                <c:pt idx="26282" formatCode="#,##0.0">
                  <c:v>10026.9806446237</c:v>
                </c:pt>
                <c:pt idx="26283" formatCode="#,##0.0">
                  <c:v>16487.150233111399</c:v>
                </c:pt>
                <c:pt idx="26284" formatCode="#,##0.0">
                  <c:v>8790.7033273327197</c:v>
                </c:pt>
                <c:pt idx="26285" formatCode="#,##0.0">
                  <c:v>11780.553323268599</c:v>
                </c:pt>
                <c:pt idx="26286" formatCode="#,##0.0">
                  <c:v>13666.4871271149</c:v>
                </c:pt>
                <c:pt idx="26287" formatCode="#,##0.0">
                  <c:v>17830.402781656499</c:v>
                </c:pt>
                <c:pt idx="26288" formatCode="#,##0.0">
                  <c:v>10991.9470011863</c:v>
                </c:pt>
                <c:pt idx="26289" formatCode="#,##0.0">
                  <c:v>12511.5245957679</c:v>
                </c:pt>
                <c:pt idx="26290" formatCode="#,##0.0">
                  <c:v>11949.7327480108</c:v>
                </c:pt>
                <c:pt idx="26291" formatCode="#,##0.0">
                  <c:v>9232.2466812984803</c:v>
                </c:pt>
                <c:pt idx="26292" formatCode="#,##0.0">
                  <c:v>10434.485009989699</c:v>
                </c:pt>
                <c:pt idx="26293" formatCode="#,##0.0">
                  <c:v>22726.227568753398</c:v>
                </c:pt>
                <c:pt idx="26294" formatCode="#,##0.0">
                  <c:v>9287.0153549732295</c:v>
                </c:pt>
                <c:pt idx="26295" formatCode="#,##0.0">
                  <c:v>9867.7678959691402</c:v>
                </c:pt>
                <c:pt idx="26296" formatCode="#,##0.0">
                  <c:v>9038.8921402934593</c:v>
                </c:pt>
                <c:pt idx="26297" formatCode="#,##0.0">
                  <c:v>10837.4198305555</c:v>
                </c:pt>
                <c:pt idx="26298" formatCode="#,##0.0">
                  <c:v>13365.705386207101</c:v>
                </c:pt>
                <c:pt idx="26299" formatCode="#,##0.0">
                  <c:v>10176.2676084462</c:v>
                </c:pt>
                <c:pt idx="26300" formatCode="#,##0.0">
                  <c:v>9024.7060557415007</c:v>
                </c:pt>
                <c:pt idx="26301" formatCode="#,##0.0">
                  <c:v>8957.0819157197893</c:v>
                </c:pt>
                <c:pt idx="26302" formatCode="#,##0.0">
                  <c:v>16419.392419287498</c:v>
                </c:pt>
                <c:pt idx="26303" formatCode="#,##0.0">
                  <c:v>8951.3239910562697</c:v>
                </c:pt>
                <c:pt idx="26304" formatCode="#,##0.0">
                  <c:v>14721.089119480401</c:v>
                </c:pt>
                <c:pt idx="26305" formatCode="#,##0.0">
                  <c:v>10761.844850732199</c:v>
                </c:pt>
                <c:pt idx="26306" formatCode="#,##0.0">
                  <c:v>13270.2369783455</c:v>
                </c:pt>
                <c:pt idx="26307" formatCode="#,##0.0">
                  <c:v>13865.638167679301</c:v>
                </c:pt>
                <c:pt idx="26308" formatCode="#,##0.0">
                  <c:v>14225.5409107746</c:v>
                </c:pt>
                <c:pt idx="26309" formatCode="#,##0.0">
                  <c:v>13504.5201840645</c:v>
                </c:pt>
                <c:pt idx="26310" formatCode="#,##0.0">
                  <c:v>11913.101338352</c:v>
                </c:pt>
                <c:pt idx="26311" formatCode="#,##0.0">
                  <c:v>10295.4523289714</c:v>
                </c:pt>
                <c:pt idx="26312" formatCode="#,##0.0">
                  <c:v>12628.8083629374</c:v>
                </c:pt>
                <c:pt idx="26313" formatCode="#,##0.0">
                  <c:v>19463.6997827622</c:v>
                </c:pt>
                <c:pt idx="26314" formatCode="#,##0.0">
                  <c:v>16290.3599704838</c:v>
                </c:pt>
                <c:pt idx="26315" formatCode="#,##0.0">
                  <c:v>13976.4058471923</c:v>
                </c:pt>
                <c:pt idx="26316" formatCode="#,##0.0">
                  <c:v>10153.387741123899</c:v>
                </c:pt>
                <c:pt idx="26317" formatCode="#,##0.0">
                  <c:v>12815.657723004801</c:v>
                </c:pt>
                <c:pt idx="26318" formatCode="#,##0.0">
                  <c:v>13894.533757858</c:v>
                </c:pt>
                <c:pt idx="26319" formatCode="#,##0.0">
                  <c:v>12227.5239998737</c:v>
                </c:pt>
                <c:pt idx="26320" formatCode="#,##0.0">
                  <c:v>8849.9416337185194</c:v>
                </c:pt>
                <c:pt idx="26321" formatCode="#,##0.0">
                  <c:v>11968.7675311577</c:v>
                </c:pt>
                <c:pt idx="26322" formatCode="#,##0.0">
                  <c:v>10243.1771914327</c:v>
                </c:pt>
                <c:pt idx="26323" formatCode="#,##0.0">
                  <c:v>11417.311048223601</c:v>
                </c:pt>
                <c:pt idx="26324" formatCode="#,##0.0">
                  <c:v>14255.556766789699</c:v>
                </c:pt>
                <c:pt idx="26325" formatCode="#,##0.0">
                  <c:v>9004.7443591493902</c:v>
                </c:pt>
                <c:pt idx="26326" formatCode="#,##0.0">
                  <c:v>9689.5103192187307</c:v>
                </c:pt>
                <c:pt idx="26327" formatCode="#,##0.0">
                  <c:v>9644.0342249868499</c:v>
                </c:pt>
                <c:pt idx="26328" formatCode="#,##0.0">
                  <c:v>12803.5236469995</c:v>
                </c:pt>
                <c:pt idx="26329" formatCode="#,##0.0">
                  <c:v>8875.1053068301899</c:v>
                </c:pt>
                <c:pt idx="26330" formatCode="#,##0.0">
                  <c:v>10929.1996497532</c:v>
                </c:pt>
                <c:pt idx="26331" formatCode="#,##0.0">
                  <c:v>11361.147427947601</c:v>
                </c:pt>
                <c:pt idx="26332" formatCode="#,##0.0">
                  <c:v>9480.8551801378999</c:v>
                </c:pt>
                <c:pt idx="26333" formatCode="#,##0.0">
                  <c:v>8959.6331580712795</c:v>
                </c:pt>
                <c:pt idx="26334" formatCode="#,##0.0">
                  <c:v>9384.9055726761999</c:v>
                </c:pt>
                <c:pt idx="26335" formatCode="#,##0.0">
                  <c:v>12820.0848523637</c:v>
                </c:pt>
                <c:pt idx="26336" formatCode="#,##0.0">
                  <c:v>14070.6416154076</c:v>
                </c:pt>
                <c:pt idx="26337" formatCode="#,##0.0">
                  <c:v>12548.645928719499</c:v>
                </c:pt>
                <c:pt idx="26338" formatCode="#,##0.0">
                  <c:v>12007.6159934486</c:v>
                </c:pt>
                <c:pt idx="26339" formatCode="#,##0.0">
                  <c:v>9217.2616782262594</c:v>
                </c:pt>
                <c:pt idx="26340" formatCode="#,##0.0">
                  <c:v>9042.5848319392608</c:v>
                </c:pt>
                <c:pt idx="26341" formatCode="#,##0.0">
                  <c:v>13433.990102625499</c:v>
                </c:pt>
                <c:pt idx="26342" formatCode="#,##0.0">
                  <c:v>9723.3497308409096</c:v>
                </c:pt>
                <c:pt idx="26343" formatCode="#,##0.0">
                  <c:v>14774.2998218303</c:v>
                </c:pt>
                <c:pt idx="26344" formatCode="#,##0.0">
                  <c:v>9760.4621451190305</c:v>
                </c:pt>
                <c:pt idx="26345" formatCode="#,##0.0">
                  <c:v>9080.6851125688099</c:v>
                </c:pt>
                <c:pt idx="26346" formatCode="#,##0.0">
                  <c:v>8914.8836021856096</c:v>
                </c:pt>
                <c:pt idx="26347" formatCode="#,##0.0">
                  <c:v>9873.7880265479798</c:v>
                </c:pt>
                <c:pt idx="26348" formatCode="#,##0.0">
                  <c:v>10079.1987704241</c:v>
                </c:pt>
                <c:pt idx="26349" formatCode="#,##0.0">
                  <c:v>9651.2448545544794</c:v>
                </c:pt>
                <c:pt idx="26350" formatCode="#,##0.0">
                  <c:v>10490.7169719918</c:v>
                </c:pt>
                <c:pt idx="26351" formatCode="#,##0.0">
                  <c:v>14003.2609285856</c:v>
                </c:pt>
                <c:pt idx="26352" formatCode="#,##0.0">
                  <c:v>20240.874123432601</c:v>
                </c:pt>
                <c:pt idx="26353" formatCode="#,##0.0">
                  <c:v>15694.6633843359</c:v>
                </c:pt>
                <c:pt idx="26354" formatCode="#,##0.0">
                  <c:v>14267.2335816739</c:v>
                </c:pt>
                <c:pt idx="26355" formatCode="#,##0.0">
                  <c:v>11725.6051488627</c:v>
                </c:pt>
                <c:pt idx="26356" formatCode="#,##0.0">
                  <c:v>12549.87924165</c:v>
                </c:pt>
                <c:pt idx="26357" formatCode="#,##0.0">
                  <c:v>9367.7853017275302</c:v>
                </c:pt>
                <c:pt idx="26358" formatCode="#,##0.0">
                  <c:v>16654.521395230298</c:v>
                </c:pt>
                <c:pt idx="26359" formatCode="#,##0.0">
                  <c:v>13312.6840936835</c:v>
                </c:pt>
                <c:pt idx="26360" formatCode="#,##0.0">
                  <c:v>13356.998249664301</c:v>
                </c:pt>
                <c:pt idx="26361" formatCode="#,##0.0">
                  <c:v>10133.915217186501</c:v>
                </c:pt>
                <c:pt idx="26362" formatCode="#,##0.0">
                  <c:v>14118.6127758863</c:v>
                </c:pt>
                <c:pt idx="26363" formatCode="#,##0.0">
                  <c:v>13458.499989424899</c:v>
                </c:pt>
                <c:pt idx="26364" formatCode="#,##0.0">
                  <c:v>8890.9217414165596</c:v>
                </c:pt>
                <c:pt idx="26365" formatCode="#,##0.0">
                  <c:v>10006.3749274701</c:v>
                </c:pt>
                <c:pt idx="26366" formatCode="#,##0.0">
                  <c:v>12531.4334242596</c:v>
                </c:pt>
                <c:pt idx="26367" formatCode="#,##0.0">
                  <c:v>10196.1455617023</c:v>
                </c:pt>
                <c:pt idx="26368" formatCode="#,##0.0">
                  <c:v>11229.172677877301</c:v>
                </c:pt>
                <c:pt idx="26369" formatCode="#,##0.0">
                  <c:v>9960.6249519980902</c:v>
                </c:pt>
                <c:pt idx="26370" formatCode="#,##0.0">
                  <c:v>13001.2292100697</c:v>
                </c:pt>
                <c:pt idx="26371" formatCode="#,##0.0">
                  <c:v>17415.146950655198</c:v>
                </c:pt>
                <c:pt idx="26372" formatCode="#,##0.0">
                  <c:v>18117.3063637177</c:v>
                </c:pt>
                <c:pt idx="26373" formatCode="#,##0.0">
                  <c:v>17978.306639837101</c:v>
                </c:pt>
                <c:pt idx="26374" formatCode="#,##0.0">
                  <c:v>8898.9066443645497</c:v>
                </c:pt>
                <c:pt idx="26375" formatCode="#,##0.0">
                  <c:v>11091.7531128753</c:v>
                </c:pt>
                <c:pt idx="26376" formatCode="#,##0.0">
                  <c:v>9900.3222417475808</c:v>
                </c:pt>
                <c:pt idx="26377" formatCode="#,##0.0">
                  <c:v>9090.6242932848108</c:v>
                </c:pt>
                <c:pt idx="26378" formatCode="#,##0.0">
                  <c:v>10918.796760138899</c:v>
                </c:pt>
                <c:pt idx="26379" formatCode="#,##0.0">
                  <c:v>12180.3788395997</c:v>
                </c:pt>
                <c:pt idx="26380" formatCode="#,##0.0">
                  <c:v>10288.10804126</c:v>
                </c:pt>
                <c:pt idx="26381" formatCode="#,##0.0">
                  <c:v>10306.945978899401</c:v>
                </c:pt>
                <c:pt idx="26382" formatCode="#,##0.0">
                  <c:v>11182.939426454999</c:v>
                </c:pt>
                <c:pt idx="26383" formatCode="#,##0.0">
                  <c:v>9578.2551425527909</c:v>
                </c:pt>
                <c:pt idx="26384" formatCode="#,##0.0">
                  <c:v>11144.3880722705</c:v>
                </c:pt>
                <c:pt idx="26385" formatCode="#,##0.0">
                  <c:v>11723.132497036901</c:v>
                </c:pt>
                <c:pt idx="26386" formatCode="#,##0.0">
                  <c:v>9446.1157605677508</c:v>
                </c:pt>
                <c:pt idx="26387" formatCode="#,##0.0">
                  <c:v>11063.808686046101</c:v>
                </c:pt>
                <c:pt idx="26388" formatCode="#,##0.0">
                  <c:v>12342.9011324084</c:v>
                </c:pt>
                <c:pt idx="26389" formatCode="#,##0.0">
                  <c:v>13291.9835316809</c:v>
                </c:pt>
                <c:pt idx="26390" formatCode="#,##0.0">
                  <c:v>18465.585414919198</c:v>
                </c:pt>
                <c:pt idx="26391" formatCode="#,##0.0">
                  <c:v>8852.0634452979393</c:v>
                </c:pt>
                <c:pt idx="26392" formatCode="#,##0.0">
                  <c:v>8868.6889718703205</c:v>
                </c:pt>
                <c:pt idx="26393" formatCode="#,##0.0">
                  <c:v>10718.052080358601</c:v>
                </c:pt>
                <c:pt idx="26394" formatCode="#,##0.0">
                  <c:v>15708.443008064</c:v>
                </c:pt>
                <c:pt idx="26395" formatCode="#,##0.0">
                  <c:v>11848.5547646045</c:v>
                </c:pt>
                <c:pt idx="26396" formatCode="#,##0.0">
                  <c:v>11394.286052155099</c:v>
                </c:pt>
                <c:pt idx="26397" formatCode="#,##0.0">
                  <c:v>9532.45699846549</c:v>
                </c:pt>
                <c:pt idx="26398" formatCode="#,##0.0">
                  <c:v>11787.6810358601</c:v>
                </c:pt>
                <c:pt idx="26399" formatCode="#,##0.0">
                  <c:v>12423.348389438799</c:v>
                </c:pt>
                <c:pt idx="26400" formatCode="#,##0.0">
                  <c:v>10031.879705785001</c:v>
                </c:pt>
                <c:pt idx="26401" formatCode="#,##0.0">
                  <c:v>10571.0303276953</c:v>
                </c:pt>
                <c:pt idx="26402" formatCode="#,##0.0">
                  <c:v>12981.737009070899</c:v>
                </c:pt>
                <c:pt idx="26403" formatCode="#,##0.0">
                  <c:v>16873.936257503501</c:v>
                </c:pt>
                <c:pt idx="26404" formatCode="#,##0.0">
                  <c:v>10490.803844300999</c:v>
                </c:pt>
                <c:pt idx="26405" formatCode="#,##0.0">
                  <c:v>11349.6074644527</c:v>
                </c:pt>
                <c:pt idx="26406" formatCode="#,##0.0">
                  <c:v>9502.5017185393208</c:v>
                </c:pt>
                <c:pt idx="26407" formatCode="#,##0.0">
                  <c:v>10737.3765424841</c:v>
                </c:pt>
                <c:pt idx="26408" formatCode="#,##0.0">
                  <c:v>10627.534304385999</c:v>
                </c:pt>
                <c:pt idx="26409" formatCode="#,##0.0">
                  <c:v>25456.108136026902</c:v>
                </c:pt>
                <c:pt idx="26410" formatCode="#,##0.0">
                  <c:v>18044.799821415902</c:v>
                </c:pt>
                <c:pt idx="26411" formatCode="#,##0.0">
                  <c:v>12819.706736695</c:v>
                </c:pt>
                <c:pt idx="26412" formatCode="#,##0.0">
                  <c:v>15158.9927818043</c:v>
                </c:pt>
                <c:pt idx="26413" formatCode="#,##0.0">
                  <c:v>11010.8421494544</c:v>
                </c:pt>
                <c:pt idx="26414" formatCode="#,##0.0">
                  <c:v>9791.2850813090099</c:v>
                </c:pt>
                <c:pt idx="26415" formatCode="#,##0.0">
                  <c:v>9246.8787233605399</c:v>
                </c:pt>
                <c:pt idx="26416" formatCode="#,##0.0">
                  <c:v>10043.3637811346</c:v>
                </c:pt>
                <c:pt idx="26417" formatCode="#,##0.0">
                  <c:v>14177.745863214201</c:v>
                </c:pt>
                <c:pt idx="26418" formatCode="#,##0.0">
                  <c:v>10076.0634273582</c:v>
                </c:pt>
                <c:pt idx="26419" formatCode="#,##0.0">
                  <c:v>10073.946868846901</c:v>
                </c:pt>
                <c:pt idx="26420" formatCode="#,##0.0">
                  <c:v>9121.1458108079405</c:v>
                </c:pt>
                <c:pt idx="26421" formatCode="#,##0.0">
                  <c:v>14883.731095613201</c:v>
                </c:pt>
                <c:pt idx="26422" formatCode="#,##0.0">
                  <c:v>13595.2688433573</c:v>
                </c:pt>
                <c:pt idx="26423" formatCode="#,##0.0">
                  <c:v>10881.311845570101</c:v>
                </c:pt>
                <c:pt idx="26424" formatCode="#,##0.0">
                  <c:v>15106.3709332577</c:v>
                </c:pt>
                <c:pt idx="26425" formatCode="#,##0.0">
                  <c:v>11634.6448982601</c:v>
                </c:pt>
                <c:pt idx="26426" formatCode="#,##0.0">
                  <c:v>10995.192011200799</c:v>
                </c:pt>
                <c:pt idx="26427" formatCode="#,##0.0">
                  <c:v>9761.5955667961298</c:v>
                </c:pt>
                <c:pt idx="26428" formatCode="#,##0.0">
                  <c:v>9341.4557343568595</c:v>
                </c:pt>
                <c:pt idx="26429" formatCode="#,##0.0">
                  <c:v>12263.2746432445</c:v>
                </c:pt>
                <c:pt idx="26430" formatCode="#,##0.0">
                  <c:v>8859.40661439828</c:v>
                </c:pt>
                <c:pt idx="26431" formatCode="#,##0.0">
                  <c:v>10950.4795073735</c:v>
                </c:pt>
                <c:pt idx="26432" formatCode="#,##0.0">
                  <c:v>11916.491563323099</c:v>
                </c:pt>
                <c:pt idx="26433" formatCode="#,##0.0">
                  <c:v>9130.6736703688402</c:v>
                </c:pt>
                <c:pt idx="26434" formatCode="#,##0.0">
                  <c:v>10859.0711498578</c:v>
                </c:pt>
                <c:pt idx="26435" formatCode="#,##0.0">
                  <c:v>10202.3187952097</c:v>
                </c:pt>
                <c:pt idx="26436" formatCode="#,##0.0">
                  <c:v>9507.6801897328496</c:v>
                </c:pt>
                <c:pt idx="26437" formatCode="#,##0.0">
                  <c:v>11481.958286036601</c:v>
                </c:pt>
                <c:pt idx="26438" formatCode="#,##0.0">
                  <c:v>8989.3773193032594</c:v>
                </c:pt>
                <c:pt idx="26439" formatCode="#,##0.0">
                  <c:v>13788.832143865</c:v>
                </c:pt>
                <c:pt idx="26440" formatCode="#,##0.0">
                  <c:v>8790.0634547639092</c:v>
                </c:pt>
                <c:pt idx="26441" formatCode="#,##0.0">
                  <c:v>11032.8917288554</c:v>
                </c:pt>
                <c:pt idx="26442" formatCode="#,##0.0">
                  <c:v>14878.1703336469</c:v>
                </c:pt>
                <c:pt idx="26443" formatCode="#,##0.0">
                  <c:v>12448.375731754901</c:v>
                </c:pt>
                <c:pt idx="26444" formatCode="#,##0.0">
                  <c:v>10469.1819108947</c:v>
                </c:pt>
                <c:pt idx="26445" formatCode="#,##0.0">
                  <c:v>13076.334837889201</c:v>
                </c:pt>
                <c:pt idx="26446" formatCode="#,##0.0">
                  <c:v>10640.759048050701</c:v>
                </c:pt>
                <c:pt idx="26447" formatCode="#,##0.0">
                  <c:v>9311.9840047042999</c:v>
                </c:pt>
                <c:pt idx="26448" formatCode="#,##0.0">
                  <c:v>9845.2313498252606</c:v>
                </c:pt>
                <c:pt idx="26449" formatCode="#,##0.0">
                  <c:v>12353.4238530069</c:v>
                </c:pt>
                <c:pt idx="26450" formatCode="#,##0.0">
                  <c:v>10377.4708589821</c:v>
                </c:pt>
                <c:pt idx="26451" formatCode="#,##0.0">
                  <c:v>21539.867440245798</c:v>
                </c:pt>
                <c:pt idx="26452" formatCode="#,##0.0">
                  <c:v>18379.519106257801</c:v>
                </c:pt>
                <c:pt idx="26453" formatCode="#,##0.0">
                  <c:v>16831.845719066299</c:v>
                </c:pt>
                <c:pt idx="26454" formatCode="#,##0.0">
                  <c:v>9653.4165842287202</c:v>
                </c:pt>
                <c:pt idx="26455" formatCode="#,##0.0">
                  <c:v>12811.9125457631</c:v>
                </c:pt>
                <c:pt idx="26456" formatCode="#,##0.0">
                  <c:v>9054.8495332874099</c:v>
                </c:pt>
                <c:pt idx="26457" formatCode="#,##0.0">
                  <c:v>13414.558934386499</c:v>
                </c:pt>
                <c:pt idx="26458" formatCode="#,##0.0">
                  <c:v>10810.485722687101</c:v>
                </c:pt>
                <c:pt idx="26459" formatCode="#,##0.0">
                  <c:v>11733.443198908701</c:v>
                </c:pt>
                <c:pt idx="26460" formatCode="#,##0.0">
                  <c:v>8838.7063602527196</c:v>
                </c:pt>
                <c:pt idx="26461" formatCode="#,##0.0">
                  <c:v>14638.2305708984</c:v>
                </c:pt>
                <c:pt idx="26462" formatCode="#,##0.0">
                  <c:v>9694.5440833795201</c:v>
                </c:pt>
                <c:pt idx="26463" formatCode="#,##0.0">
                  <c:v>9187.4635846978799</c:v>
                </c:pt>
                <c:pt idx="26464" formatCode="#,##0.0">
                  <c:v>15662.497763579</c:v>
                </c:pt>
                <c:pt idx="26465" formatCode="#,##0.0">
                  <c:v>11730.5365560513</c:v>
                </c:pt>
                <c:pt idx="26466" formatCode="#,##0.0">
                  <c:v>9893.6426219663408</c:v>
                </c:pt>
                <c:pt idx="26467" formatCode="#,##0.0">
                  <c:v>9093.1344515412202</c:v>
                </c:pt>
                <c:pt idx="26468" formatCode="#,##0.0">
                  <c:v>10466.272535002499</c:v>
                </c:pt>
                <c:pt idx="26469" formatCode="#,##0.0">
                  <c:v>9013.5086608502697</c:v>
                </c:pt>
                <c:pt idx="26470" formatCode="#,##0.0">
                  <c:v>10516.7386526149</c:v>
                </c:pt>
                <c:pt idx="26471" formatCode="#,##0.0">
                  <c:v>11909.206604163801</c:v>
                </c:pt>
                <c:pt idx="26472" formatCode="#,##0.0">
                  <c:v>12548.5486755453</c:v>
                </c:pt>
                <c:pt idx="26473" formatCode="#,##0.0">
                  <c:v>11568.8315237189</c:v>
                </c:pt>
                <c:pt idx="26474" formatCode="#,##0.0">
                  <c:v>15189.2384184773</c:v>
                </c:pt>
                <c:pt idx="26475" formatCode="#,##0.0">
                  <c:v>8955.3879146321597</c:v>
                </c:pt>
                <c:pt idx="26476" formatCode="#,##0.0">
                  <c:v>24106.063327999698</c:v>
                </c:pt>
                <c:pt idx="26477" formatCode="#,##0.0">
                  <c:v>9876.3327910348398</c:v>
                </c:pt>
                <c:pt idx="26478" formatCode="#,##0.0">
                  <c:v>9796.7618256986098</c:v>
                </c:pt>
                <c:pt idx="26479" formatCode="#,##0.0">
                  <c:v>9630.3545588336201</c:v>
                </c:pt>
                <c:pt idx="26480" formatCode="#,##0.0">
                  <c:v>11168.6747582515</c:v>
                </c:pt>
                <c:pt idx="26481" formatCode="#,##0.0">
                  <c:v>13409.990585992</c:v>
                </c:pt>
                <c:pt idx="26482" formatCode="#,##0.0">
                  <c:v>19874.381767365601</c:v>
                </c:pt>
                <c:pt idx="26483" formatCode="#,##0.0">
                  <c:v>13984.499133439</c:v>
                </c:pt>
                <c:pt idx="26484" formatCode="#,##0.0">
                  <c:v>15218.897596119499</c:v>
                </c:pt>
                <c:pt idx="26485" formatCode="#,##0.0">
                  <c:v>11199.360768304699</c:v>
                </c:pt>
                <c:pt idx="26486" formatCode="#,##0.0">
                  <c:v>10369.721011026</c:v>
                </c:pt>
                <c:pt idx="26487" formatCode="#,##0.0">
                  <c:v>10939.546922593099</c:v>
                </c:pt>
                <c:pt idx="26488" formatCode="#,##0.0">
                  <c:v>11997.7948452689</c:v>
                </c:pt>
                <c:pt idx="26489" formatCode="#,##0.0">
                  <c:v>22570.2112092266</c:v>
                </c:pt>
                <c:pt idx="26490" formatCode="#,##0.0">
                  <c:v>10669.960202943799</c:v>
                </c:pt>
                <c:pt idx="26491" formatCode="#,##0.0">
                  <c:v>11300.1578315283</c:v>
                </c:pt>
                <c:pt idx="26492" formatCode="#,##0.0">
                  <c:v>9863.8127786314999</c:v>
                </c:pt>
                <c:pt idx="26493" formatCode="#,##0.0">
                  <c:v>12163.027309967099</c:v>
                </c:pt>
                <c:pt idx="26494" formatCode="#,##0.0">
                  <c:v>13598.1524306262</c:v>
                </c:pt>
                <c:pt idx="26495" formatCode="#,##0.0">
                  <c:v>14485.145145153099</c:v>
                </c:pt>
                <c:pt idx="26496" formatCode="#,##0.0">
                  <c:v>14744.079059977201</c:v>
                </c:pt>
                <c:pt idx="26497" formatCode="#,##0.0">
                  <c:v>9358.0520407682106</c:v>
                </c:pt>
                <c:pt idx="26498" formatCode="#,##0.0">
                  <c:v>8882.5473072017394</c:v>
                </c:pt>
                <c:pt idx="26499" formatCode="#,##0.0">
                  <c:v>9364.8114607916305</c:v>
                </c:pt>
                <c:pt idx="26500" formatCode="#,##0.0">
                  <c:v>12879.8869637063</c:v>
                </c:pt>
                <c:pt idx="26501" formatCode="#,##0.0">
                  <c:v>9988.6714215594002</c:v>
                </c:pt>
                <c:pt idx="26502" formatCode="#,##0.0">
                  <c:v>11350.4337185274</c:v>
                </c:pt>
                <c:pt idx="26503" formatCode="#,##0.0">
                  <c:v>9276.9725322645609</c:v>
                </c:pt>
                <c:pt idx="26504" formatCode="#,##0.0">
                  <c:v>13942.953258728099</c:v>
                </c:pt>
                <c:pt idx="26505" formatCode="#,##0.0">
                  <c:v>11052.2787684619</c:v>
                </c:pt>
                <c:pt idx="26506" formatCode="#,##0.0">
                  <c:v>11800.8164502701</c:v>
                </c:pt>
                <c:pt idx="26507" formatCode="#,##0.0">
                  <c:v>12994.471317472</c:v>
                </c:pt>
                <c:pt idx="26508" formatCode="#,##0.0">
                  <c:v>9978.4090458506507</c:v>
                </c:pt>
                <c:pt idx="26509" formatCode="#,##0.0">
                  <c:v>14193.4644259448</c:v>
                </c:pt>
                <c:pt idx="26510" formatCode="#,##0.0">
                  <c:v>9695.4261276116704</c:v>
                </c:pt>
                <c:pt idx="26511" formatCode="#,##0.0">
                  <c:v>10453.4572581047</c:v>
                </c:pt>
                <c:pt idx="26512" formatCode="#,##0.0">
                  <c:v>10026.7530367129</c:v>
                </c:pt>
                <c:pt idx="26513" formatCode="#,##0.0">
                  <c:v>10442.017774361701</c:v>
                </c:pt>
                <c:pt idx="26514" formatCode="#,##0.0">
                  <c:v>9589.7748922651808</c:v>
                </c:pt>
                <c:pt idx="26515" formatCode="#,##0.0">
                  <c:v>11700.062257969599</c:v>
                </c:pt>
                <c:pt idx="26516" formatCode="#,##0.0">
                  <c:v>12135.724629052</c:v>
                </c:pt>
                <c:pt idx="26517" formatCode="#,##0.0">
                  <c:v>9259.2264019673494</c:v>
                </c:pt>
                <c:pt idx="26518" formatCode="#,##0.0">
                  <c:v>9415.3457195754199</c:v>
                </c:pt>
                <c:pt idx="26519" formatCode="#,##0.0">
                  <c:v>15153.7813549444</c:v>
                </c:pt>
                <c:pt idx="26520" formatCode="#,##0.0">
                  <c:v>12423.2080134221</c:v>
                </c:pt>
                <c:pt idx="26521" formatCode="#,##0.0">
                  <c:v>10996.4796049501</c:v>
                </c:pt>
                <c:pt idx="26522" formatCode="#,##0.0">
                  <c:v>17414.002345086399</c:v>
                </c:pt>
                <c:pt idx="26523" formatCode="#,##0.0">
                  <c:v>12443.153072937001</c:v>
                </c:pt>
                <c:pt idx="26524" formatCode="#,##0.0">
                  <c:v>12318.7022329585</c:v>
                </c:pt>
                <c:pt idx="26525" formatCode="#,##0.0">
                  <c:v>10635.958777301599</c:v>
                </c:pt>
                <c:pt idx="26526" formatCode="#,##0.0">
                  <c:v>10164.9650932368</c:v>
                </c:pt>
                <c:pt idx="26527" formatCode="#,##0.0">
                  <c:v>9381.5303293808192</c:v>
                </c:pt>
                <c:pt idx="26528" formatCode="#,##0.0">
                  <c:v>10607.129372511799</c:v>
                </c:pt>
                <c:pt idx="26529" formatCode="#,##0.0">
                  <c:v>13761.386367040899</c:v>
                </c:pt>
                <c:pt idx="26530" formatCode="#,##0.0">
                  <c:v>20883.2802179014</c:v>
                </c:pt>
                <c:pt idx="26531" formatCode="#,##0.0">
                  <c:v>10647.321236951</c:v>
                </c:pt>
                <c:pt idx="26532" formatCode="#,##0.0">
                  <c:v>15404.888574774999</c:v>
                </c:pt>
                <c:pt idx="26533" formatCode="#,##0.0">
                  <c:v>10658.333107533301</c:v>
                </c:pt>
                <c:pt idx="26534" formatCode="#,##0.0">
                  <c:v>14136.621079837099</c:v>
                </c:pt>
                <c:pt idx="26535" formatCode="#,##0.0">
                  <c:v>10386.50426077</c:v>
                </c:pt>
                <c:pt idx="26536" formatCode="#,##0.0">
                  <c:v>8822.4144520281297</c:v>
                </c:pt>
                <c:pt idx="26537" formatCode="#,##0.0">
                  <c:v>9488.7541400784703</c:v>
                </c:pt>
                <c:pt idx="26538" formatCode="#,##0.0">
                  <c:v>12027.333275557399</c:v>
                </c:pt>
                <c:pt idx="26539" formatCode="#,##0.0">
                  <c:v>12552.410342494701</c:v>
                </c:pt>
                <c:pt idx="26540" formatCode="#,##0.0">
                  <c:v>16542.1700594303</c:v>
                </c:pt>
                <c:pt idx="26541" formatCode="#,##0.0">
                  <c:v>13449.873907772901</c:v>
                </c:pt>
                <c:pt idx="26542" formatCode="#,##0.0">
                  <c:v>11452.4840705567</c:v>
                </c:pt>
                <c:pt idx="26543" formatCode="#,##0.0">
                  <c:v>14680.6933283464</c:v>
                </c:pt>
                <c:pt idx="26544" formatCode="#,##0.0">
                  <c:v>18651.537842842899</c:v>
                </c:pt>
                <c:pt idx="26545" formatCode="#,##0.0">
                  <c:v>11027.839454983199</c:v>
                </c:pt>
                <c:pt idx="26546" formatCode="#,##0.0">
                  <c:v>10183.010951603599</c:v>
                </c:pt>
                <c:pt idx="26547" formatCode="#,##0.0">
                  <c:v>12921.174709578499</c:v>
                </c:pt>
                <c:pt idx="26548" formatCode="#,##0.0">
                  <c:v>11855.855214122101</c:v>
                </c:pt>
                <c:pt idx="26549" formatCode="#,##0.0">
                  <c:v>13825.834145287499</c:v>
                </c:pt>
                <c:pt idx="26550" formatCode="#,##0.0">
                  <c:v>8793.0317203317609</c:v>
                </c:pt>
                <c:pt idx="26551" formatCode="#,##0.0">
                  <c:v>12424.1726504819</c:v>
                </c:pt>
                <c:pt idx="26552" formatCode="#,##0.0">
                  <c:v>10425.8495630774</c:v>
                </c:pt>
                <c:pt idx="26553" formatCode="#,##0.0">
                  <c:v>9182.6273126912693</c:v>
                </c:pt>
                <c:pt idx="26554" formatCode="#,##0.0">
                  <c:v>10335.2632279522</c:v>
                </c:pt>
                <c:pt idx="26555" formatCode="#,##0.0">
                  <c:v>9673.0164640880994</c:v>
                </c:pt>
                <c:pt idx="26556" formatCode="#,##0.0">
                  <c:v>8802.4929795568096</c:v>
                </c:pt>
                <c:pt idx="26557" formatCode="#,##0.0">
                  <c:v>9355.4045806219601</c:v>
                </c:pt>
                <c:pt idx="26558" formatCode="#,##0.0">
                  <c:v>11741.1785056142</c:v>
                </c:pt>
                <c:pt idx="26559" formatCode="#,##0.0">
                  <c:v>15578.480359880299</c:v>
                </c:pt>
                <c:pt idx="26560" formatCode="#,##0.0">
                  <c:v>10091.1827524092</c:v>
                </c:pt>
                <c:pt idx="26561" formatCode="#,##0.0">
                  <c:v>13332.9660398508</c:v>
                </c:pt>
                <c:pt idx="26562" formatCode="#,##0.0">
                  <c:v>11255.0366351824</c:v>
                </c:pt>
                <c:pt idx="26563" formatCode="#,##0.0">
                  <c:v>8850.7480431205295</c:v>
                </c:pt>
                <c:pt idx="26564" formatCode="#,##0.0">
                  <c:v>17239.857762616299</c:v>
                </c:pt>
                <c:pt idx="26565" formatCode="#,##0.0">
                  <c:v>11007.8254368947</c:v>
                </c:pt>
                <c:pt idx="26566" formatCode="#,##0.0">
                  <c:v>15372.5552982761</c:v>
                </c:pt>
                <c:pt idx="26567" formatCode="#,##0.0">
                  <c:v>9812.6621536611801</c:v>
                </c:pt>
                <c:pt idx="26568" formatCode="#,##0.0">
                  <c:v>21535.456805207701</c:v>
                </c:pt>
                <c:pt idx="26569" formatCode="#,##0.0">
                  <c:v>13373.494141786899</c:v>
                </c:pt>
                <c:pt idx="26570" formatCode="#,##0.0">
                  <c:v>9961.2396084765896</c:v>
                </c:pt>
                <c:pt idx="26571" formatCode="#,##0.0">
                  <c:v>13460.6241563695</c:v>
                </c:pt>
                <c:pt idx="26572" formatCode="#,##0.0">
                  <c:v>12921.0386853697</c:v>
                </c:pt>
                <c:pt idx="26573" formatCode="#,##0.0">
                  <c:v>18152.151582559</c:v>
                </c:pt>
                <c:pt idx="26574" formatCode="#,##0.0">
                  <c:v>17870.8475740514</c:v>
                </c:pt>
                <c:pt idx="26575" formatCode="#,##0.0">
                  <c:v>21334.860495818801</c:v>
                </c:pt>
                <c:pt idx="26576" formatCode="#,##0.0">
                  <c:v>21398.435584507799</c:v>
                </c:pt>
                <c:pt idx="26577" formatCode="#,##0.0">
                  <c:v>10257.3940759622</c:v>
                </c:pt>
                <c:pt idx="26578" formatCode="#,##0.0">
                  <c:v>9324.1979092078109</c:v>
                </c:pt>
                <c:pt idx="26579" formatCode="#,##0.0">
                  <c:v>13756.5242240427</c:v>
                </c:pt>
                <c:pt idx="26580" formatCode="#,##0.0">
                  <c:v>10756.782364586301</c:v>
                </c:pt>
                <c:pt idx="26581" formatCode="#,##0.0">
                  <c:v>18897.1165623222</c:v>
                </c:pt>
                <c:pt idx="26582" formatCode="#,##0.0">
                  <c:v>9622.9618360352997</c:v>
                </c:pt>
                <c:pt idx="26583" formatCode="#,##0.0">
                  <c:v>16809.019422400899</c:v>
                </c:pt>
                <c:pt idx="26584" formatCode="#,##0.0">
                  <c:v>17780.1260330082</c:v>
                </c:pt>
                <c:pt idx="26585" formatCode="#,##0.0">
                  <c:v>12270.669361562201</c:v>
                </c:pt>
                <c:pt idx="26586" formatCode="#,##0.0">
                  <c:v>12511.7551455256</c:v>
                </c:pt>
                <c:pt idx="26587" formatCode="#,##0.0">
                  <c:v>11628.678281456299</c:v>
                </c:pt>
                <c:pt idx="26588" formatCode="#,##0.0">
                  <c:v>10437.663855245801</c:v>
                </c:pt>
                <c:pt idx="26589" formatCode="#,##0.0">
                  <c:v>9175.3652268209808</c:v>
                </c:pt>
                <c:pt idx="26590" formatCode="#,##0.0">
                  <c:v>9471.6440885832108</c:v>
                </c:pt>
                <c:pt idx="26591" formatCode="#,##0.0">
                  <c:v>9613.7170949390693</c:v>
                </c:pt>
                <c:pt idx="26592" formatCode="#,##0.0">
                  <c:v>8830.3634919638407</c:v>
                </c:pt>
                <c:pt idx="26593" formatCode="#,##0.0">
                  <c:v>11733.519041957899</c:v>
                </c:pt>
                <c:pt idx="26594" formatCode="#,##0.0">
                  <c:v>17118.790886540901</c:v>
                </c:pt>
                <c:pt idx="26595" formatCode="#,##0.0">
                  <c:v>9680.9641494249809</c:v>
                </c:pt>
                <c:pt idx="26596" formatCode="#,##0.0">
                  <c:v>9644.1437600641093</c:v>
                </c:pt>
                <c:pt idx="26597" formatCode="#,##0.0">
                  <c:v>20886.0136571492</c:v>
                </c:pt>
                <c:pt idx="26598" formatCode="#,##0.0">
                  <c:v>9888.8854294958692</c:v>
                </c:pt>
                <c:pt idx="26599" formatCode="#,##0.0">
                  <c:v>9996.5424173637202</c:v>
                </c:pt>
                <c:pt idx="26600" formatCode="#,##0.0">
                  <c:v>11043.4743890259</c:v>
                </c:pt>
                <c:pt idx="26601" formatCode="#,##0.0">
                  <c:v>12557.374621618899</c:v>
                </c:pt>
                <c:pt idx="26602" formatCode="#,##0.0">
                  <c:v>10181.289609916499</c:v>
                </c:pt>
                <c:pt idx="26603" formatCode="#,##0.0">
                  <c:v>9745.8552059377707</c:v>
                </c:pt>
                <c:pt idx="26604" formatCode="#,##0.0">
                  <c:v>15136.5589631153</c:v>
                </c:pt>
                <c:pt idx="26605" formatCode="#,##0.0">
                  <c:v>9980.1850506312494</c:v>
                </c:pt>
                <c:pt idx="26606" formatCode="#,##0.0">
                  <c:v>13935.1042623427</c:v>
                </c:pt>
                <c:pt idx="26607" formatCode="#,##0.0">
                  <c:v>10845.6554545201</c:v>
                </c:pt>
                <c:pt idx="26608" formatCode="#,##0.0">
                  <c:v>9221.2817126054906</c:v>
                </c:pt>
                <c:pt idx="26609" formatCode="#,##0.0">
                  <c:v>10833.286813004101</c:v>
                </c:pt>
                <c:pt idx="26610" formatCode="#,##0.0">
                  <c:v>10376.3152787168</c:v>
                </c:pt>
                <c:pt idx="26611" formatCode="#,##0.0">
                  <c:v>15808.0522242359</c:v>
                </c:pt>
                <c:pt idx="26612" formatCode="#,##0.0">
                  <c:v>9655.6320600459003</c:v>
                </c:pt>
                <c:pt idx="26613" formatCode="#,##0.0">
                  <c:v>11988.208053288599</c:v>
                </c:pt>
                <c:pt idx="26614" formatCode="#,##0.0">
                  <c:v>10408.728975988201</c:v>
                </c:pt>
                <c:pt idx="26615" formatCode="#,##0.0">
                  <c:v>9206.4833065846105</c:v>
                </c:pt>
                <c:pt idx="26616" formatCode="#,##0.0">
                  <c:v>21920.087809255099</c:v>
                </c:pt>
                <c:pt idx="26617" formatCode="#,##0.0">
                  <c:v>10152.125313594401</c:v>
                </c:pt>
                <c:pt idx="26618" formatCode="#,##0.0">
                  <c:v>10230.4189918546</c:v>
                </c:pt>
                <c:pt idx="26619" formatCode="#,##0.0">
                  <c:v>14404.2778432255</c:v>
                </c:pt>
                <c:pt idx="26620" formatCode="#,##0.0">
                  <c:v>16025.7244552993</c:v>
                </c:pt>
                <c:pt idx="26621" formatCode="#,##0.0">
                  <c:v>11440.818702042499</c:v>
                </c:pt>
                <c:pt idx="26622" formatCode="#,##0.0">
                  <c:v>19196.2702903729</c:v>
                </c:pt>
                <c:pt idx="26623" formatCode="#,##0.0">
                  <c:v>15993.901185934201</c:v>
                </c:pt>
                <c:pt idx="26624" formatCode="#,##0.0">
                  <c:v>8886.1383966636495</c:v>
                </c:pt>
                <c:pt idx="26625" formatCode="#,##0.0">
                  <c:v>13335.5880414939</c:v>
                </c:pt>
                <c:pt idx="26626" formatCode="#,##0.0">
                  <c:v>10201.9935269041</c:v>
                </c:pt>
                <c:pt idx="26627" formatCode="#,##0.0">
                  <c:v>14236.2699405853</c:v>
                </c:pt>
                <c:pt idx="26628" formatCode="#,##0.0">
                  <c:v>10548.810606138</c:v>
                </c:pt>
                <c:pt idx="26629" formatCode="#,##0.0">
                  <c:v>9053.0644500558101</c:v>
                </c:pt>
                <c:pt idx="26630" formatCode="#,##0.0">
                  <c:v>10199.9357594823</c:v>
                </c:pt>
                <c:pt idx="26631" formatCode="#,##0.0">
                  <c:v>9620.5174372543897</c:v>
                </c:pt>
                <c:pt idx="26632" formatCode="#,##0.0">
                  <c:v>9553.5059462830704</c:v>
                </c:pt>
                <c:pt idx="26633" formatCode="#,##0.0">
                  <c:v>10800.510682596099</c:v>
                </c:pt>
                <c:pt idx="26634" formatCode="#,##0.0">
                  <c:v>13158.044994644501</c:v>
                </c:pt>
                <c:pt idx="26635" formatCode="#,##0.0">
                  <c:v>9845.0777202656609</c:v>
                </c:pt>
                <c:pt idx="26636" formatCode="#,##0.0">
                  <c:v>9310.4893309163599</c:v>
                </c:pt>
                <c:pt idx="26637" formatCode="#,##0.0">
                  <c:v>12801.874790400399</c:v>
                </c:pt>
                <c:pt idx="26638" formatCode="#,##0.0">
                  <c:v>9488.7480486652203</c:v>
                </c:pt>
                <c:pt idx="26639" formatCode="#,##0.0">
                  <c:v>11429.668594324699</c:v>
                </c:pt>
                <c:pt idx="26640" formatCode="#,##0.0">
                  <c:v>8993.9985554830691</c:v>
                </c:pt>
                <c:pt idx="26641" formatCode="#,##0.0">
                  <c:v>10017.1717145291</c:v>
                </c:pt>
                <c:pt idx="26642" formatCode="#,##0.0">
                  <c:v>13283.844000432</c:v>
                </c:pt>
                <c:pt idx="26643" formatCode="#,##0.0">
                  <c:v>10314.241730169701</c:v>
                </c:pt>
                <c:pt idx="26644" formatCode="#,##0.0">
                  <c:v>11080.9678038777</c:v>
                </c:pt>
                <c:pt idx="26645" formatCode="#,##0.0">
                  <c:v>11700.7103967406</c:v>
                </c:pt>
                <c:pt idx="26646" formatCode="#,##0.0">
                  <c:v>10910.6192539154</c:v>
                </c:pt>
                <c:pt idx="26647" formatCode="#,##0.0">
                  <c:v>8843.5301306307392</c:v>
                </c:pt>
                <c:pt idx="26648" formatCode="#,##0.0">
                  <c:v>13075.778153457301</c:v>
                </c:pt>
                <c:pt idx="26649" formatCode="#,##0.0">
                  <c:v>14073.2459689201</c:v>
                </c:pt>
                <c:pt idx="26650" formatCode="#,##0.0">
                  <c:v>16072.6555278495</c:v>
                </c:pt>
                <c:pt idx="26651" formatCode="#,##0.0">
                  <c:v>9572.3945086009408</c:v>
                </c:pt>
                <c:pt idx="26652" formatCode="#,##0.0">
                  <c:v>10667.833318753799</c:v>
                </c:pt>
                <c:pt idx="26653" formatCode="#,##0.0">
                  <c:v>9995.7812687938804</c:v>
                </c:pt>
                <c:pt idx="26654" formatCode="#,##0.0">
                  <c:v>8935.5795054520295</c:v>
                </c:pt>
                <c:pt idx="26655" formatCode="#,##0.0">
                  <c:v>8903.8478297646798</c:v>
                </c:pt>
                <c:pt idx="26656" formatCode="#,##0.0">
                  <c:v>9142.0937192190595</c:v>
                </c:pt>
                <c:pt idx="26657" formatCode="#,##0.0">
                  <c:v>9624.1714328523794</c:v>
                </c:pt>
                <c:pt idx="26658" formatCode="#,##0.0">
                  <c:v>9357.7964375218908</c:v>
                </c:pt>
                <c:pt idx="26659" formatCode="#,##0.0">
                  <c:v>11325.6760418266</c:v>
                </c:pt>
                <c:pt idx="26660" formatCode="#,##0.0">
                  <c:v>14642.2793652809</c:v>
                </c:pt>
                <c:pt idx="26661" formatCode="#,##0.0">
                  <c:v>12041.303810286299</c:v>
                </c:pt>
                <c:pt idx="26662" formatCode="#,##0.0">
                  <c:v>9316.4507743946997</c:v>
                </c:pt>
                <c:pt idx="26663" formatCode="#,##0.0">
                  <c:v>9558.4081783021593</c:v>
                </c:pt>
                <c:pt idx="26664" formatCode="#,##0.0">
                  <c:v>9553.7671954552497</c:v>
                </c:pt>
                <c:pt idx="26665" formatCode="#,##0.0">
                  <c:v>15974.9098388536</c:v>
                </c:pt>
                <c:pt idx="26666" formatCode="#,##0.0">
                  <c:v>11463.7427988706</c:v>
                </c:pt>
                <c:pt idx="26667" formatCode="#,##0.0">
                  <c:v>12717.070926320799</c:v>
                </c:pt>
                <c:pt idx="26668" formatCode="#,##0.0">
                  <c:v>9045.7504909454401</c:v>
                </c:pt>
                <c:pt idx="26669" formatCode="#,##0.0">
                  <c:v>11846.377747111899</c:v>
                </c:pt>
                <c:pt idx="26670" formatCode="#,##0.0">
                  <c:v>9870.7182447565192</c:v>
                </c:pt>
                <c:pt idx="26671" formatCode="#,##0.0">
                  <c:v>10076.075348844801</c:v>
                </c:pt>
                <c:pt idx="26672" formatCode="#,##0.0">
                  <c:v>8965.4893579798609</c:v>
                </c:pt>
                <c:pt idx="26673" formatCode="#,##0.0">
                  <c:v>11562.4983975471</c:v>
                </c:pt>
                <c:pt idx="26674" formatCode="#,##0.0">
                  <c:v>12626.824888512099</c:v>
                </c:pt>
                <c:pt idx="26675" formatCode="#,##0.0">
                  <c:v>9665.0978549008905</c:v>
                </c:pt>
                <c:pt idx="26676" formatCode="#,##0.0">
                  <c:v>9181.1617760730205</c:v>
                </c:pt>
                <c:pt idx="26677" formatCode="#,##0.0">
                  <c:v>11847.4199624014</c:v>
                </c:pt>
                <c:pt idx="26678" formatCode="#,##0.0">
                  <c:v>10956.850810485301</c:v>
                </c:pt>
                <c:pt idx="26679" formatCode="#,##0.0">
                  <c:v>11618.146475293101</c:v>
                </c:pt>
                <c:pt idx="26680" formatCode="#,##0.0">
                  <c:v>10017.1292798301</c:v>
                </c:pt>
                <c:pt idx="26681" formatCode="#,##0.0">
                  <c:v>10845.6370342265</c:v>
                </c:pt>
                <c:pt idx="26682" formatCode="#,##0.0">
                  <c:v>9142.3567338124303</c:v>
                </c:pt>
                <c:pt idx="26683" formatCode="#,##0.0">
                  <c:v>9071.0353395623606</c:v>
                </c:pt>
                <c:pt idx="26684" formatCode="#,##0.0">
                  <c:v>9098.5385620356992</c:v>
                </c:pt>
                <c:pt idx="26685" formatCode="#,##0.0">
                  <c:v>11283.417381331999</c:v>
                </c:pt>
                <c:pt idx="26686" formatCode="#,##0.0">
                  <c:v>10557.751723613899</c:v>
                </c:pt>
                <c:pt idx="26687" formatCode="#,##0.0">
                  <c:v>10396.684402814</c:v>
                </c:pt>
                <c:pt idx="26688" formatCode="#,##0.0">
                  <c:v>10023.5585423948</c:v>
                </c:pt>
                <c:pt idx="26689" formatCode="#,##0.0">
                  <c:v>12865.356541700699</c:v>
                </c:pt>
                <c:pt idx="26690" formatCode="#,##0.0">
                  <c:v>12095.437607812401</c:v>
                </c:pt>
                <c:pt idx="26691" formatCode="#,##0.0">
                  <c:v>15142.2229778906</c:v>
                </c:pt>
                <c:pt idx="26692" formatCode="#,##0.0">
                  <c:v>11064.909855231699</c:v>
                </c:pt>
                <c:pt idx="26693" formatCode="#,##0.0">
                  <c:v>11709.949113184701</c:v>
                </c:pt>
                <c:pt idx="26694" formatCode="#,##0.0">
                  <c:v>21163.433408683199</c:v>
                </c:pt>
                <c:pt idx="26695" formatCode="#,##0.0">
                  <c:v>8965.7950063953995</c:v>
                </c:pt>
                <c:pt idx="26696" formatCode="#,##0.0">
                  <c:v>9190.6134488647403</c:v>
                </c:pt>
                <c:pt idx="26697" formatCode="#,##0.0">
                  <c:v>16731.715382926501</c:v>
                </c:pt>
                <c:pt idx="26698" formatCode="#,##0.0">
                  <c:v>11294.535223471201</c:v>
                </c:pt>
                <c:pt idx="26699" formatCode="#,##0.0">
                  <c:v>14049.9509633586</c:v>
                </c:pt>
                <c:pt idx="26700" formatCode="#,##0.0">
                  <c:v>13746.682259720301</c:v>
                </c:pt>
                <c:pt idx="26701" formatCode="#,##0.0">
                  <c:v>13806.6504711986</c:v>
                </c:pt>
                <c:pt idx="26702" formatCode="#,##0.0">
                  <c:v>11848.173683928801</c:v>
                </c:pt>
                <c:pt idx="26703" formatCode="#,##0.0">
                  <c:v>17057.6793321523</c:v>
                </c:pt>
                <c:pt idx="26704" formatCode="#,##0.0">
                  <c:v>8946.6434615651506</c:v>
                </c:pt>
                <c:pt idx="26705" formatCode="#,##0.0">
                  <c:v>11244.328448509201</c:v>
                </c:pt>
                <c:pt idx="26706" formatCode="#,##0.0">
                  <c:v>12577.2191810452</c:v>
                </c:pt>
                <c:pt idx="26707" formatCode="#,##0.0">
                  <c:v>9103.4462103124006</c:v>
                </c:pt>
                <c:pt idx="26708" formatCode="#,##0.0">
                  <c:v>9475.4955729231206</c:v>
                </c:pt>
                <c:pt idx="26709" formatCode="#,##0.0">
                  <c:v>15099.7170357428</c:v>
                </c:pt>
                <c:pt idx="26710" formatCode="#,##0.0">
                  <c:v>12270.545143694</c:v>
                </c:pt>
                <c:pt idx="26711" formatCode="#,##0.0">
                  <c:v>20084.848442604401</c:v>
                </c:pt>
                <c:pt idx="26712" formatCode="#,##0.0">
                  <c:v>12725.8370367634</c:v>
                </c:pt>
                <c:pt idx="26713" formatCode="#,##0.0">
                  <c:v>12826.8420925394</c:v>
                </c:pt>
                <c:pt idx="26714" formatCode="#,##0.0">
                  <c:v>8807.5149519433999</c:v>
                </c:pt>
                <c:pt idx="26715" formatCode="#,##0.0">
                  <c:v>9755.7416536911696</c:v>
                </c:pt>
                <c:pt idx="26716" formatCode="#,##0.0">
                  <c:v>10330.972554309999</c:v>
                </c:pt>
                <c:pt idx="26717" formatCode="#,##0.0">
                  <c:v>11397.1119000285</c:v>
                </c:pt>
                <c:pt idx="26718" formatCode="#,##0.0">
                  <c:v>8920.9773183838097</c:v>
                </c:pt>
                <c:pt idx="26719" formatCode="#,##0.0">
                  <c:v>11358.3223328485</c:v>
                </c:pt>
                <c:pt idx="26720" formatCode="#,##0.0">
                  <c:v>10807.029516263099</c:v>
                </c:pt>
                <c:pt idx="26721" formatCode="#,##0.0">
                  <c:v>12443.847571517699</c:v>
                </c:pt>
                <c:pt idx="26722" formatCode="#,##0.0">
                  <c:v>9718.2929751083902</c:v>
                </c:pt>
                <c:pt idx="26723" formatCode="#,##0.0">
                  <c:v>10588.5307204241</c:v>
                </c:pt>
                <c:pt idx="26724" formatCode="#,##0.0">
                  <c:v>9050.26054102132</c:v>
                </c:pt>
                <c:pt idx="26725" formatCode="#,##0.0">
                  <c:v>11627.0952657936</c:v>
                </c:pt>
                <c:pt idx="26726" formatCode="#,##0.0">
                  <c:v>8965.1194661144309</c:v>
                </c:pt>
                <c:pt idx="26727" formatCode="#,##0.0">
                  <c:v>11945.8714613058</c:v>
                </c:pt>
                <c:pt idx="26728" formatCode="#,##0.0">
                  <c:v>11472.178394521199</c:v>
                </c:pt>
                <c:pt idx="26729" formatCode="#,##0.0">
                  <c:v>12348.4613401145</c:v>
                </c:pt>
                <c:pt idx="26730" formatCode="#,##0.0">
                  <c:v>14610.4964706594</c:v>
                </c:pt>
                <c:pt idx="26731" formatCode="#,##0.0">
                  <c:v>8911.8920737145509</c:v>
                </c:pt>
                <c:pt idx="26732" formatCode="#,##0.0">
                  <c:v>9328.7348087503306</c:v>
                </c:pt>
                <c:pt idx="26733" formatCode="#,##0.0">
                  <c:v>10288.515913864599</c:v>
                </c:pt>
                <c:pt idx="26734" formatCode="#,##0.0">
                  <c:v>9062.4704639042993</c:v>
                </c:pt>
                <c:pt idx="26735" formatCode="#,##0.0">
                  <c:v>11627.227631176</c:v>
                </c:pt>
                <c:pt idx="26736" formatCode="#,##0.0">
                  <c:v>18833.2023542799</c:v>
                </c:pt>
                <c:pt idx="26737" formatCode="#,##0.0">
                  <c:v>13712.466876996499</c:v>
                </c:pt>
                <c:pt idx="26738" formatCode="#,##0.0">
                  <c:v>12703.3321974295</c:v>
                </c:pt>
                <c:pt idx="26739" formatCode="#,##0.0">
                  <c:v>8800.8000586502494</c:v>
                </c:pt>
                <c:pt idx="26740" formatCode="#,##0.0">
                  <c:v>12016.150596215501</c:v>
                </c:pt>
                <c:pt idx="26741" formatCode="#,##0.0">
                  <c:v>10359.490908253299</c:v>
                </c:pt>
                <c:pt idx="26742" formatCode="#,##0.0">
                  <c:v>8911.3482790981907</c:v>
                </c:pt>
                <c:pt idx="26743" formatCode="#,##0.0">
                  <c:v>8892.7746572447995</c:v>
                </c:pt>
                <c:pt idx="26744" formatCode="#,##0.0">
                  <c:v>10929.8595986089</c:v>
                </c:pt>
                <c:pt idx="26745" formatCode="#,##0.0">
                  <c:v>10124.9100764426</c:v>
                </c:pt>
                <c:pt idx="26746" formatCode="#,##0.0">
                  <c:v>10570.7149527359</c:v>
                </c:pt>
                <c:pt idx="26747" formatCode="#,##0.0">
                  <c:v>9542.8770311814696</c:v>
                </c:pt>
                <c:pt idx="26748" formatCode="#,##0.0">
                  <c:v>10954.8427931637</c:v>
                </c:pt>
                <c:pt idx="26749" formatCode="#,##0.0">
                  <c:v>12349.8472053886</c:v>
                </c:pt>
                <c:pt idx="26750" formatCode="#,##0.0">
                  <c:v>12209.647663851199</c:v>
                </c:pt>
                <c:pt idx="26751" formatCode="#,##0.0">
                  <c:v>13437.364273040999</c:v>
                </c:pt>
                <c:pt idx="26752" formatCode="#,##0.0">
                  <c:v>11446.968376352501</c:v>
                </c:pt>
                <c:pt idx="26753" formatCode="#,##0.0">
                  <c:v>16593.9286303218</c:v>
                </c:pt>
                <c:pt idx="26754" formatCode="#,##0.0">
                  <c:v>13019.596295666601</c:v>
                </c:pt>
                <c:pt idx="26755" formatCode="#,##0.0">
                  <c:v>9536.4156172709099</c:v>
                </c:pt>
                <c:pt idx="26756" formatCode="#,##0.0">
                  <c:v>9687.7826228366193</c:v>
                </c:pt>
                <c:pt idx="26757" formatCode="#,##0.0">
                  <c:v>9949.4284721341191</c:v>
                </c:pt>
                <c:pt idx="26758" formatCode="#,##0.0">
                  <c:v>9102.6506957228303</c:v>
                </c:pt>
                <c:pt idx="26759" formatCode="#,##0.0">
                  <c:v>9874.0356605114503</c:v>
                </c:pt>
                <c:pt idx="26760" formatCode="#,##0.0">
                  <c:v>9672.5271036784197</c:v>
                </c:pt>
                <c:pt idx="26761" formatCode="#,##0.0">
                  <c:v>9186.2385949980999</c:v>
                </c:pt>
                <c:pt idx="26762" formatCode="#,##0.0">
                  <c:v>11403.4918439536</c:v>
                </c:pt>
                <c:pt idx="26763" formatCode="#,##0.0">
                  <c:v>9859.9881854432097</c:v>
                </c:pt>
                <c:pt idx="26764" formatCode="#,##0.0">
                  <c:v>12524.025685439599</c:v>
                </c:pt>
                <c:pt idx="26765" formatCode="#,##0.0">
                  <c:v>9420.3229162607004</c:v>
                </c:pt>
                <c:pt idx="26766" formatCode="#,##0.0">
                  <c:v>11771.6049550137</c:v>
                </c:pt>
                <c:pt idx="26767" formatCode="#,##0.0">
                  <c:v>21874.824633184398</c:v>
                </c:pt>
                <c:pt idx="26768" formatCode="#,##0.0">
                  <c:v>9114.84596151187</c:v>
                </c:pt>
                <c:pt idx="26769" formatCode="#,##0.0">
                  <c:v>11182.524788078101</c:v>
                </c:pt>
                <c:pt idx="26770" formatCode="#,##0.0">
                  <c:v>12689.0872711061</c:v>
                </c:pt>
                <c:pt idx="26771" formatCode="#,##0.0">
                  <c:v>10096.380766206599</c:v>
                </c:pt>
                <c:pt idx="26772" formatCode="#,##0.0">
                  <c:v>21316.100545947102</c:v>
                </c:pt>
                <c:pt idx="26773" formatCode="#,##0.0">
                  <c:v>9113.15928528111</c:v>
                </c:pt>
                <c:pt idx="26774" formatCode="#,##0.0">
                  <c:v>10571.982369117601</c:v>
                </c:pt>
                <c:pt idx="26775" formatCode="#,##0.0">
                  <c:v>11818.4040209137</c:v>
                </c:pt>
                <c:pt idx="26776" formatCode="#,##0.0">
                  <c:v>13803.1711474329</c:v>
                </c:pt>
                <c:pt idx="26777" formatCode="#,##0.0">
                  <c:v>13886.977259318999</c:v>
                </c:pt>
                <c:pt idx="26778" formatCode="#,##0.0">
                  <c:v>9320.2384043228503</c:v>
                </c:pt>
                <c:pt idx="26779" formatCode="#,##0.0">
                  <c:v>9291.8681301818906</c:v>
                </c:pt>
                <c:pt idx="26780" formatCode="#,##0.0">
                  <c:v>10234.8880966381</c:v>
                </c:pt>
                <c:pt idx="26781" formatCode="#,##0.0">
                  <c:v>12475.9921370722</c:v>
                </c:pt>
                <c:pt idx="26782" formatCode="#,##0.0">
                  <c:v>10956.5355697865</c:v>
                </c:pt>
                <c:pt idx="26783" formatCode="#,##0.0">
                  <c:v>14854.755311737301</c:v>
                </c:pt>
                <c:pt idx="26784" formatCode="#,##0.0">
                  <c:v>10548.906940413501</c:v>
                </c:pt>
                <c:pt idx="26785" formatCode="#,##0.0">
                  <c:v>11917.201067718799</c:v>
                </c:pt>
                <c:pt idx="26786" formatCode="#,##0.0">
                  <c:v>11396.953328273599</c:v>
                </c:pt>
                <c:pt idx="26787" formatCode="#,##0.0">
                  <c:v>11408.9278200996</c:v>
                </c:pt>
                <c:pt idx="26788" formatCode="#,##0.0">
                  <c:v>11213.717893217001</c:v>
                </c:pt>
                <c:pt idx="26789" formatCode="#,##0.0">
                  <c:v>9077.2567905542001</c:v>
                </c:pt>
                <c:pt idx="26790" formatCode="#,##0.0">
                  <c:v>14505.001555697099</c:v>
                </c:pt>
                <c:pt idx="26791" formatCode="#,##0.0">
                  <c:v>16317.4575661054</c:v>
                </c:pt>
                <c:pt idx="26792" formatCode="#,##0.0">
                  <c:v>13562.8539500734</c:v>
                </c:pt>
                <c:pt idx="26793" formatCode="#,##0.0">
                  <c:v>9929.2921569571008</c:v>
                </c:pt>
                <c:pt idx="26794" formatCode="#,##0.0">
                  <c:v>13948.6435964632</c:v>
                </c:pt>
                <c:pt idx="26795" formatCode="#,##0.0">
                  <c:v>17251.510549228198</c:v>
                </c:pt>
                <c:pt idx="26796" formatCode="#,##0.0">
                  <c:v>13498.867915028701</c:v>
                </c:pt>
                <c:pt idx="26797" formatCode="#,##0.0">
                  <c:v>11046.4377456276</c:v>
                </c:pt>
                <c:pt idx="26798" formatCode="#,##0.0">
                  <c:v>10518.6007130497</c:v>
                </c:pt>
                <c:pt idx="26799" formatCode="#,##0.0">
                  <c:v>9748.1928023310502</c:v>
                </c:pt>
                <c:pt idx="26800" formatCode="#,##0.0">
                  <c:v>10249.447115126901</c:v>
                </c:pt>
                <c:pt idx="26801" formatCode="#,##0.0">
                  <c:v>10091.1535919692</c:v>
                </c:pt>
                <c:pt idx="26802" formatCode="#,##0.0">
                  <c:v>10738.872054298399</c:v>
                </c:pt>
                <c:pt idx="26803" formatCode="#,##0.0">
                  <c:v>9119.84045905524</c:v>
                </c:pt>
                <c:pt idx="26804" formatCode="#,##0.0">
                  <c:v>10177.10153924</c:v>
                </c:pt>
                <c:pt idx="26805" formatCode="#,##0.0">
                  <c:v>14112.453805544101</c:v>
                </c:pt>
                <c:pt idx="26806" formatCode="#,##0.0">
                  <c:v>14218.284878116699</c:v>
                </c:pt>
                <c:pt idx="26807" formatCode="#,##0.0">
                  <c:v>13560.582291238399</c:v>
                </c:pt>
                <c:pt idx="26808" formatCode="#,##0.0">
                  <c:v>8934.04090542616</c:v>
                </c:pt>
                <c:pt idx="26809" formatCode="#,##0.0">
                  <c:v>8911.3099137433201</c:v>
                </c:pt>
                <c:pt idx="26810" formatCode="#,##0.0">
                  <c:v>10581.733304814999</c:v>
                </c:pt>
                <c:pt idx="26811" formatCode="#,##0.0">
                  <c:v>11474.874132159801</c:v>
                </c:pt>
                <c:pt idx="26812" formatCode="#,##0.0">
                  <c:v>9976.7421133460502</c:v>
                </c:pt>
                <c:pt idx="26813" formatCode="#,##0.0">
                  <c:v>9389.7917129805701</c:v>
                </c:pt>
                <c:pt idx="26814" formatCode="#,##0.0">
                  <c:v>11065.1413593507</c:v>
                </c:pt>
                <c:pt idx="26815" formatCode="#,##0.0">
                  <c:v>9383.1557449145894</c:v>
                </c:pt>
                <c:pt idx="26816" formatCode="#,##0.0">
                  <c:v>9191.7712546494004</c:v>
                </c:pt>
                <c:pt idx="26817" formatCode="#,##0.0">
                  <c:v>11190.1330353422</c:v>
                </c:pt>
                <c:pt idx="26818" formatCode="#,##0.0">
                  <c:v>9341.5262150245399</c:v>
                </c:pt>
                <c:pt idx="26819" formatCode="#,##0.0">
                  <c:v>11823.377149734701</c:v>
                </c:pt>
                <c:pt idx="26820" formatCode="#,##0.0">
                  <c:v>18899.5540012989</c:v>
                </c:pt>
                <c:pt idx="26821" formatCode="#,##0.0">
                  <c:v>25214.305103373299</c:v>
                </c:pt>
                <c:pt idx="26822" formatCode="#,##0.0">
                  <c:v>13068.9499206973</c:v>
                </c:pt>
                <c:pt idx="26823" formatCode="#,##0.0">
                  <c:v>8902.1697583792993</c:v>
                </c:pt>
                <c:pt idx="26824" formatCode="#,##0.0">
                  <c:v>9328.6817230482502</c:v>
                </c:pt>
                <c:pt idx="26825" formatCode="#,##0.0">
                  <c:v>13369.599051328199</c:v>
                </c:pt>
                <c:pt idx="26826" formatCode="#,##0.0">
                  <c:v>12344.478379874399</c:v>
                </c:pt>
                <c:pt idx="26827" formatCode="#,##0.0">
                  <c:v>15140.826106451501</c:v>
                </c:pt>
                <c:pt idx="26828" formatCode="#,##0.0">
                  <c:v>16058.528661779401</c:v>
                </c:pt>
                <c:pt idx="26829" formatCode="#,##0.0">
                  <c:v>9034.4774339451506</c:v>
                </c:pt>
                <c:pt idx="26830" formatCode="#,##0.0">
                  <c:v>10042.506823203999</c:v>
                </c:pt>
                <c:pt idx="26831" formatCode="#,##0.0">
                  <c:v>8821.6026820277402</c:v>
                </c:pt>
                <c:pt idx="26832" formatCode="#,##0.0">
                  <c:v>13880.3769232003</c:v>
                </c:pt>
                <c:pt idx="26833" formatCode="#,##0.0">
                  <c:v>12183.618256596799</c:v>
                </c:pt>
                <c:pt idx="26834" formatCode="#,##0.0">
                  <c:v>9256.1011118297993</c:v>
                </c:pt>
                <c:pt idx="26835" formatCode="#,##0.0">
                  <c:v>8806.23389308472</c:v>
                </c:pt>
                <c:pt idx="26836" formatCode="#,##0.0">
                  <c:v>12466.693831604</c:v>
                </c:pt>
                <c:pt idx="26837" formatCode="#,##0.0">
                  <c:v>15972.038432606199</c:v>
                </c:pt>
                <c:pt idx="26838" formatCode="#,##0.0">
                  <c:v>11862.0161604276</c:v>
                </c:pt>
                <c:pt idx="26839" formatCode="#,##0.0">
                  <c:v>10058.093138132201</c:v>
                </c:pt>
                <c:pt idx="26840" formatCode="#,##0.0">
                  <c:v>11267.7636129519</c:v>
                </c:pt>
                <c:pt idx="26841" formatCode="#,##0.0">
                  <c:v>10610.4645111181</c:v>
                </c:pt>
                <c:pt idx="26842" formatCode="#,##0.0">
                  <c:v>8924.5101865006</c:v>
                </c:pt>
                <c:pt idx="26843" formatCode="#,##0.0">
                  <c:v>9868.5991974972494</c:v>
                </c:pt>
                <c:pt idx="26844" formatCode="#,##0.0">
                  <c:v>9238.8993071689601</c:v>
                </c:pt>
                <c:pt idx="26845" formatCode="#,##0.0">
                  <c:v>8858.4780746826491</c:v>
                </c:pt>
                <c:pt idx="26846" formatCode="#,##0.0">
                  <c:v>9045.0978416881499</c:v>
                </c:pt>
                <c:pt idx="26847" formatCode="#,##0.0">
                  <c:v>9507.8864694945405</c:v>
                </c:pt>
                <c:pt idx="26848" formatCode="#,##0.0">
                  <c:v>13000.281135491001</c:v>
                </c:pt>
                <c:pt idx="26849" formatCode="#,##0.0">
                  <c:v>10414.6949714907</c:v>
                </c:pt>
                <c:pt idx="26850" formatCode="#,##0.0">
                  <c:v>9277.3346580820507</c:v>
                </c:pt>
                <c:pt idx="26851" formatCode="#,##0.0">
                  <c:v>11426.363343851601</c:v>
                </c:pt>
                <c:pt idx="26852" formatCode="#,##0.0">
                  <c:v>10163.258162447</c:v>
                </c:pt>
                <c:pt idx="26853" formatCode="#,##0.0">
                  <c:v>11065.8677804693</c:v>
                </c:pt>
                <c:pt idx="26854" formatCode="#,##0.0">
                  <c:v>10586.0884641337</c:v>
                </c:pt>
                <c:pt idx="26855" formatCode="#,##0.0">
                  <c:v>8953.8221536148394</c:v>
                </c:pt>
                <c:pt idx="26856" formatCode="#,##0.0">
                  <c:v>12996.6113245627</c:v>
                </c:pt>
                <c:pt idx="26857" formatCode="#,##0.0">
                  <c:v>13667.1048781639</c:v>
                </c:pt>
                <c:pt idx="26858" formatCode="#,##0.0">
                  <c:v>9219.5267846936804</c:v>
                </c:pt>
                <c:pt idx="26859" formatCode="#,##0.0">
                  <c:v>10253.2378084581</c:v>
                </c:pt>
                <c:pt idx="26860" formatCode="#,##0.0">
                  <c:v>11024.3968867691</c:v>
                </c:pt>
                <c:pt idx="26861" formatCode="#,##0.0">
                  <c:v>12882.348949278499</c:v>
                </c:pt>
                <c:pt idx="26862" formatCode="#,##0.0">
                  <c:v>11439.650060018599</c:v>
                </c:pt>
                <c:pt idx="26863" formatCode="#,##0.0">
                  <c:v>15821.644486896699</c:v>
                </c:pt>
                <c:pt idx="26864" formatCode="#,##0.0">
                  <c:v>8886.2799063882303</c:v>
                </c:pt>
                <c:pt idx="26865" formatCode="#,##0.0">
                  <c:v>18005.0569179329</c:v>
                </c:pt>
                <c:pt idx="26866" formatCode="#,##0.0">
                  <c:v>10685.6815872035</c:v>
                </c:pt>
                <c:pt idx="26867" formatCode="#,##0.0">
                  <c:v>11272.550874352</c:v>
                </c:pt>
                <c:pt idx="26868" formatCode="#,##0.0">
                  <c:v>12805.2623711338</c:v>
                </c:pt>
                <c:pt idx="26869" formatCode="#,##0.0">
                  <c:v>10222.028751748599</c:v>
                </c:pt>
                <c:pt idx="26870" formatCode="#,##0.0">
                  <c:v>9122.4424142677708</c:v>
                </c:pt>
                <c:pt idx="26871" formatCode="#,##0.0">
                  <c:v>11170.2928887455</c:v>
                </c:pt>
                <c:pt idx="26872" formatCode="#,##0.0">
                  <c:v>16695.5399624528</c:v>
                </c:pt>
                <c:pt idx="26873" formatCode="#,##0.0">
                  <c:v>11954.637926896499</c:v>
                </c:pt>
                <c:pt idx="26874" formatCode="#,##0.0">
                  <c:v>9576.0092852715698</c:v>
                </c:pt>
                <c:pt idx="26875" formatCode="#,##0.0">
                  <c:v>16491.9495861504</c:v>
                </c:pt>
                <c:pt idx="26876" formatCode="#,##0.0">
                  <c:v>10724.9345693509</c:v>
                </c:pt>
                <c:pt idx="26877" formatCode="#,##0.0">
                  <c:v>10511.168364250299</c:v>
                </c:pt>
                <c:pt idx="26878" formatCode="#,##0.0">
                  <c:v>20515.9996333831</c:v>
                </c:pt>
                <c:pt idx="26879" formatCode="#,##0.0">
                  <c:v>11419.0365616703</c:v>
                </c:pt>
                <c:pt idx="26880" formatCode="#,##0.0">
                  <c:v>11135.9651205925</c:v>
                </c:pt>
                <c:pt idx="26881" formatCode="#,##0.0">
                  <c:v>11568.349292470401</c:v>
                </c:pt>
                <c:pt idx="26882" formatCode="#,##0.0">
                  <c:v>11826.130283164101</c:v>
                </c:pt>
                <c:pt idx="26883" formatCode="#,##0.0">
                  <c:v>11392.338671813701</c:v>
                </c:pt>
                <c:pt idx="26884" formatCode="#,##0.0">
                  <c:v>13891.2365923939</c:v>
                </c:pt>
                <c:pt idx="26885" formatCode="#,##0.0">
                  <c:v>9036.8762592432504</c:v>
                </c:pt>
                <c:pt idx="26886" formatCode="#,##0.0">
                  <c:v>11968.1444326744</c:v>
                </c:pt>
                <c:pt idx="26887" formatCode="#,##0.0">
                  <c:v>9744.1261517845305</c:v>
                </c:pt>
                <c:pt idx="26888" formatCode="#,##0.0">
                  <c:v>15347.409362156101</c:v>
                </c:pt>
                <c:pt idx="26889" formatCode="#,##0.0">
                  <c:v>14727.064719895399</c:v>
                </c:pt>
                <c:pt idx="26890" formatCode="#,##0.0">
                  <c:v>9758.9093124833998</c:v>
                </c:pt>
                <c:pt idx="26891" formatCode="#,##0.0">
                  <c:v>15742.49138902</c:v>
                </c:pt>
                <c:pt idx="26892" formatCode="#,##0.0">
                  <c:v>8974.0518158031991</c:v>
                </c:pt>
                <c:pt idx="26893" formatCode="#,##0.0">
                  <c:v>10090.6866119565</c:v>
                </c:pt>
                <c:pt idx="26894" formatCode="#,##0.0">
                  <c:v>14381.356143930199</c:v>
                </c:pt>
                <c:pt idx="26895" formatCode="#,##0.0">
                  <c:v>21708.075704813</c:v>
                </c:pt>
                <c:pt idx="26896" formatCode="#,##0.0">
                  <c:v>11034.3515347229</c:v>
                </c:pt>
                <c:pt idx="26897" formatCode="#,##0.0">
                  <c:v>9607.1557935060591</c:v>
                </c:pt>
                <c:pt idx="26898" formatCode="#,##0.0">
                  <c:v>9416.6224945993999</c:v>
                </c:pt>
                <c:pt idx="26899" formatCode="#,##0.0">
                  <c:v>14731.421487291</c:v>
                </c:pt>
                <c:pt idx="26900" formatCode="#,##0.0">
                  <c:v>14631.885303167801</c:v>
                </c:pt>
                <c:pt idx="26901" formatCode="#,##0.0">
                  <c:v>9420.5097294562092</c:v>
                </c:pt>
                <c:pt idx="26902" formatCode="#,##0.0">
                  <c:v>10416.915810020701</c:v>
                </c:pt>
                <c:pt idx="26903" formatCode="#,##0.0">
                  <c:v>9515.2053513834107</c:v>
                </c:pt>
                <c:pt idx="26904" formatCode="#,##0.0">
                  <c:v>9099.6651585642994</c:v>
                </c:pt>
                <c:pt idx="26905" formatCode="#,##0.0">
                  <c:v>9965.5708243509707</c:v>
                </c:pt>
                <c:pt idx="26906" formatCode="#,##0.0">
                  <c:v>12186.3075211135</c:v>
                </c:pt>
                <c:pt idx="26907" formatCode="#,##0.0">
                  <c:v>8872.1332742725608</c:v>
                </c:pt>
                <c:pt idx="26908" formatCode="#,##0.0">
                  <c:v>14599.807884309201</c:v>
                </c:pt>
                <c:pt idx="26909" formatCode="#,##0.0">
                  <c:v>16471.248740014002</c:v>
                </c:pt>
                <c:pt idx="26910" formatCode="#,##0.0">
                  <c:v>9048.2361887181996</c:v>
                </c:pt>
                <c:pt idx="26911" formatCode="#,##0.0">
                  <c:v>9396.8881682844494</c:v>
                </c:pt>
                <c:pt idx="26912" formatCode="#,##0.0">
                  <c:v>10286.952000286299</c:v>
                </c:pt>
                <c:pt idx="26913" formatCode="#,##0.0">
                  <c:v>14764.957984711</c:v>
                </c:pt>
                <c:pt idx="26914" formatCode="#,##0.0">
                  <c:v>18931.130672230898</c:v>
                </c:pt>
                <c:pt idx="26915" formatCode="#,##0.0">
                  <c:v>10168.0395305108</c:v>
                </c:pt>
                <c:pt idx="26916" formatCode="#,##0.0">
                  <c:v>10754.4629491449</c:v>
                </c:pt>
                <c:pt idx="26917" formatCode="#,##0.0">
                  <c:v>8789.4990330428009</c:v>
                </c:pt>
                <c:pt idx="26918" formatCode="#,##0.0">
                  <c:v>9419.9808967398294</c:v>
                </c:pt>
                <c:pt idx="26919" formatCode="#,##0.0">
                  <c:v>9131.5952220026102</c:v>
                </c:pt>
                <c:pt idx="26920" formatCode="#,##0.0">
                  <c:v>8936.5212001682703</c:v>
                </c:pt>
                <c:pt idx="26921" formatCode="#,##0.0">
                  <c:v>10171.230476040701</c:v>
                </c:pt>
                <c:pt idx="26922" formatCode="#,##0.0">
                  <c:v>14345.293174320699</c:v>
                </c:pt>
                <c:pt idx="26923" formatCode="#,##0.0">
                  <c:v>10733.5262214829</c:v>
                </c:pt>
                <c:pt idx="26924" formatCode="#,##0.0">
                  <c:v>9625.5788794651307</c:v>
                </c:pt>
                <c:pt idx="26925" formatCode="#,##0.0">
                  <c:v>17846.6030691655</c:v>
                </c:pt>
                <c:pt idx="26926" formatCode="#,##0.0">
                  <c:v>9812.6774632237302</c:v>
                </c:pt>
                <c:pt idx="26927" formatCode="#,##0.0">
                  <c:v>11751.724668290701</c:v>
                </c:pt>
                <c:pt idx="26928" formatCode="#,##0.0">
                  <c:v>13496.275778130301</c:v>
                </c:pt>
                <c:pt idx="26929" formatCode="#,##0.0">
                  <c:v>11010.0789675457</c:v>
                </c:pt>
                <c:pt idx="26930" formatCode="#,##0.0">
                  <c:v>12067.267295076101</c:v>
                </c:pt>
                <c:pt idx="26931" formatCode="#,##0.0">
                  <c:v>12154.1064658134</c:v>
                </c:pt>
                <c:pt idx="26932" formatCode="#,##0.0">
                  <c:v>11813.343248139299</c:v>
                </c:pt>
                <c:pt idx="26933" formatCode="#,##0.0">
                  <c:v>14972.025810789601</c:v>
                </c:pt>
                <c:pt idx="26934" formatCode="#,##0.0">
                  <c:v>10262.4760960534</c:v>
                </c:pt>
                <c:pt idx="26935" formatCode="#,##0.0">
                  <c:v>9329.1360624815898</c:v>
                </c:pt>
                <c:pt idx="26936" formatCode="#,##0.0">
                  <c:v>11075.051943098</c:v>
                </c:pt>
                <c:pt idx="26937" formatCode="#,##0.0">
                  <c:v>13359.347910815301</c:v>
                </c:pt>
                <c:pt idx="26938" formatCode="#,##0.0">
                  <c:v>9314.2499947911892</c:v>
                </c:pt>
                <c:pt idx="26939" formatCode="#,##0.0">
                  <c:v>9719.2497226037194</c:v>
                </c:pt>
                <c:pt idx="26940" formatCode="#,##0.0">
                  <c:v>9749.2540050822809</c:v>
                </c:pt>
                <c:pt idx="26941" formatCode="#,##0.0">
                  <c:v>10917.291292009601</c:v>
                </c:pt>
                <c:pt idx="26942" formatCode="#,##0.0">
                  <c:v>12624.469113437401</c:v>
                </c:pt>
                <c:pt idx="26943" formatCode="#,##0.0">
                  <c:v>9493.8745625482807</c:v>
                </c:pt>
                <c:pt idx="26944" formatCode="#,##0.0">
                  <c:v>9173.8375638768193</c:v>
                </c:pt>
                <c:pt idx="26945" formatCode="#,##0.0">
                  <c:v>9898.4249145686608</c:v>
                </c:pt>
                <c:pt idx="26946" formatCode="#,##0.0">
                  <c:v>10600.764569262201</c:v>
                </c:pt>
                <c:pt idx="26947" formatCode="#,##0.0">
                  <c:v>8792.49047793315</c:v>
                </c:pt>
                <c:pt idx="26948" formatCode="#,##0.0">
                  <c:v>10372.0839816673</c:v>
                </c:pt>
                <c:pt idx="26949" formatCode="#,##0.0">
                  <c:v>12932.262532729699</c:v>
                </c:pt>
                <c:pt idx="26950" formatCode="#,##0.0">
                  <c:v>19407.466786743302</c:v>
                </c:pt>
                <c:pt idx="26951" formatCode="#,##0.0">
                  <c:v>12087.383043293201</c:v>
                </c:pt>
                <c:pt idx="26952" formatCode="#,##0.0">
                  <c:v>10665.741071049701</c:v>
                </c:pt>
                <c:pt idx="26953" formatCode="#,##0.0">
                  <c:v>9404.1445775389402</c:v>
                </c:pt>
                <c:pt idx="26954" formatCode="#,##0.0">
                  <c:v>9078.2044285136508</c:v>
                </c:pt>
                <c:pt idx="26955" formatCode="#,##0.0">
                  <c:v>9643.7219457288702</c:v>
                </c:pt>
                <c:pt idx="26956" formatCode="#,##0.0">
                  <c:v>11515.977099350401</c:v>
                </c:pt>
                <c:pt idx="26957" formatCode="#,##0.0">
                  <c:v>9285.0866252423893</c:v>
                </c:pt>
                <c:pt idx="26958" formatCode="#,##0.0">
                  <c:v>12541.8717204163</c:v>
                </c:pt>
                <c:pt idx="26959" formatCode="#,##0.0">
                  <c:v>10447.417049879499</c:v>
                </c:pt>
                <c:pt idx="26960" formatCode="#,##0.0">
                  <c:v>11030.301063445901</c:v>
                </c:pt>
                <c:pt idx="26961" formatCode="#,##0.0">
                  <c:v>9179.5185577437605</c:v>
                </c:pt>
                <c:pt idx="26962" formatCode="#,##0.0">
                  <c:v>8881.6014688883897</c:v>
                </c:pt>
                <c:pt idx="26963" formatCode="#,##0.0">
                  <c:v>10467.8628644289</c:v>
                </c:pt>
                <c:pt idx="26964" formatCode="#,##0.0">
                  <c:v>11559.181459043501</c:v>
                </c:pt>
                <c:pt idx="26965" formatCode="#,##0.0">
                  <c:v>15249.786370436501</c:v>
                </c:pt>
                <c:pt idx="26966" formatCode="#,##0.0">
                  <c:v>13890.575285839401</c:v>
                </c:pt>
                <c:pt idx="26967" formatCode="#,##0.0">
                  <c:v>9747.2247329225393</c:v>
                </c:pt>
                <c:pt idx="26968" formatCode="#,##0.0">
                  <c:v>14419.871183384301</c:v>
                </c:pt>
                <c:pt idx="26969" formatCode="#,##0.0">
                  <c:v>10246.546591362399</c:v>
                </c:pt>
                <c:pt idx="26970" formatCode="#,##0.0">
                  <c:v>10104.882827617101</c:v>
                </c:pt>
                <c:pt idx="26971" formatCode="#,##0.0">
                  <c:v>14391.0612358693</c:v>
                </c:pt>
                <c:pt idx="26972" formatCode="#,##0.0">
                  <c:v>11588.876147061001</c:v>
                </c:pt>
                <c:pt idx="26973" formatCode="#,##0.0">
                  <c:v>21269.759052358699</c:v>
                </c:pt>
                <c:pt idx="26974" formatCode="#,##0.0">
                  <c:v>16269.1237421362</c:v>
                </c:pt>
                <c:pt idx="26975" formatCode="#,##0.0">
                  <c:v>18447.999904733198</c:v>
                </c:pt>
                <c:pt idx="26976" formatCode="#,##0.0">
                  <c:v>12745.3122006265</c:v>
                </c:pt>
                <c:pt idx="26977" formatCode="#,##0.0">
                  <c:v>13654.264555771701</c:v>
                </c:pt>
                <c:pt idx="26978" formatCode="#,##0.0">
                  <c:v>14312.7246316111</c:v>
                </c:pt>
                <c:pt idx="26979" formatCode="#,##0.0">
                  <c:v>12373.4689136126</c:v>
                </c:pt>
                <c:pt idx="26980" formatCode="#,##0.0">
                  <c:v>20601.216841969199</c:v>
                </c:pt>
                <c:pt idx="26981" formatCode="#,##0.0">
                  <c:v>9026.16519856591</c:v>
                </c:pt>
                <c:pt idx="26982" formatCode="#,##0.0">
                  <c:v>15989.780168617801</c:v>
                </c:pt>
                <c:pt idx="26983" formatCode="#,##0.0">
                  <c:v>9491.8597060872507</c:v>
                </c:pt>
                <c:pt idx="26984" formatCode="#,##0.0">
                  <c:v>11279.728665119899</c:v>
                </c:pt>
                <c:pt idx="26985" formatCode="#,##0.0">
                  <c:v>11173.4714253985</c:v>
                </c:pt>
                <c:pt idx="26986" formatCode="#,##0.0">
                  <c:v>8997.8669561858296</c:v>
                </c:pt>
                <c:pt idx="26987" formatCode="#,##0.0">
                  <c:v>13881.963295883401</c:v>
                </c:pt>
                <c:pt idx="26988" formatCode="#,##0.0">
                  <c:v>10126.5308024061</c:v>
                </c:pt>
                <c:pt idx="26989" formatCode="#,##0.0">
                  <c:v>15572.3361331287</c:v>
                </c:pt>
                <c:pt idx="26990" formatCode="#,##0.0">
                  <c:v>13324.466325371801</c:v>
                </c:pt>
                <c:pt idx="26991" formatCode="#,##0.0">
                  <c:v>17439.533853705401</c:v>
                </c:pt>
                <c:pt idx="26992" formatCode="#,##0.0">
                  <c:v>10775.5230345573</c:v>
                </c:pt>
                <c:pt idx="26993" formatCode="#,##0.0">
                  <c:v>9407.0771203734002</c:v>
                </c:pt>
                <c:pt idx="26994" formatCode="#,##0.0">
                  <c:v>11562.4630519169</c:v>
                </c:pt>
                <c:pt idx="26995" formatCode="#,##0.0">
                  <c:v>13072.733372754899</c:v>
                </c:pt>
                <c:pt idx="26996" formatCode="#,##0.0">
                  <c:v>10682.816807687501</c:v>
                </c:pt>
                <c:pt idx="26997" formatCode="#,##0.0">
                  <c:v>16542.945011874501</c:v>
                </c:pt>
                <c:pt idx="26998" formatCode="#,##0.0">
                  <c:v>10736.1925741617</c:v>
                </c:pt>
                <c:pt idx="26999" formatCode="#,##0.0">
                  <c:v>10048.491115360301</c:v>
                </c:pt>
                <c:pt idx="27000" formatCode="#,##0.0">
                  <c:v>11521.2828534732</c:v>
                </c:pt>
                <c:pt idx="27001" formatCode="#,##0.0">
                  <c:v>9129.0814762569807</c:v>
                </c:pt>
                <c:pt idx="27002" formatCode="#,##0.0">
                  <c:v>8891.2926987080009</c:v>
                </c:pt>
                <c:pt idx="27003" formatCode="#,##0.0">
                  <c:v>10234.7077085361</c:v>
                </c:pt>
                <c:pt idx="27004" formatCode="#,##0.0">
                  <c:v>10327.2442896169</c:v>
                </c:pt>
                <c:pt idx="27005" formatCode="#,##0.0">
                  <c:v>10653.8208446099</c:v>
                </c:pt>
                <c:pt idx="27006" formatCode="#,##0.0">
                  <c:v>9649.7852279216295</c:v>
                </c:pt>
                <c:pt idx="27007" formatCode="#,##0.0">
                  <c:v>11158.464771418699</c:v>
                </c:pt>
                <c:pt idx="27008" formatCode="#,##0.0">
                  <c:v>11655.3882894544</c:v>
                </c:pt>
                <c:pt idx="27009" formatCode="#,##0.0">
                  <c:v>9487.4536586974991</c:v>
                </c:pt>
                <c:pt idx="27010" formatCode="#,##0.0">
                  <c:v>11219.3977926713</c:v>
                </c:pt>
                <c:pt idx="27011" formatCode="#,##0.0">
                  <c:v>9354.10096491488</c:v>
                </c:pt>
                <c:pt idx="27012" formatCode="#,##0.0">
                  <c:v>9435.2192178956393</c:v>
                </c:pt>
                <c:pt idx="27013" formatCode="#,##0.0">
                  <c:v>18300.563303093099</c:v>
                </c:pt>
                <c:pt idx="27014" formatCode="#,##0.0">
                  <c:v>8936.1167108018199</c:v>
                </c:pt>
                <c:pt idx="27015" formatCode="#,##0.0">
                  <c:v>13083.953117864599</c:v>
                </c:pt>
                <c:pt idx="27016" formatCode="#,##0.0">
                  <c:v>10528.296238082899</c:v>
                </c:pt>
                <c:pt idx="27017" formatCode="#,##0.0">
                  <c:v>8851.3311303197606</c:v>
                </c:pt>
                <c:pt idx="27018" formatCode="#,##0.0">
                  <c:v>8814.7502323270201</c:v>
                </c:pt>
                <c:pt idx="27019" formatCode="#,##0.0">
                  <c:v>9118.9681029096391</c:v>
                </c:pt>
                <c:pt idx="27020" formatCode="#,##0.0">
                  <c:v>8909.9760112403292</c:v>
                </c:pt>
                <c:pt idx="27021" formatCode="#,##0.0">
                  <c:v>10942.089645506499</c:v>
                </c:pt>
                <c:pt idx="27022" formatCode="#,##0.0">
                  <c:v>8840.74334703145</c:v>
                </c:pt>
                <c:pt idx="27023" formatCode="#,##0.0">
                  <c:v>8887.9048101987792</c:v>
                </c:pt>
                <c:pt idx="27024" formatCode="#,##0.0">
                  <c:v>9094.73147839794</c:v>
                </c:pt>
                <c:pt idx="27025" formatCode="#,##0.0">
                  <c:v>8827.1086727653801</c:v>
                </c:pt>
                <c:pt idx="27026" formatCode="#,##0.0">
                  <c:v>10000.9452362097</c:v>
                </c:pt>
                <c:pt idx="27027" formatCode="#,##0.0">
                  <c:v>9141.1158052667597</c:v>
                </c:pt>
                <c:pt idx="27028" formatCode="#,##0.0">
                  <c:v>8929.1338456911399</c:v>
                </c:pt>
                <c:pt idx="27029" formatCode="#,##0.0">
                  <c:v>15745.928564448001</c:v>
                </c:pt>
                <c:pt idx="27030" formatCode="#,##0.0">
                  <c:v>9001.79356443086</c:v>
                </c:pt>
                <c:pt idx="27031" formatCode="#,##0.0">
                  <c:v>12819.4721883983</c:v>
                </c:pt>
                <c:pt idx="27032" formatCode="#,##0.0">
                  <c:v>9774.0300191290899</c:v>
                </c:pt>
                <c:pt idx="27033" formatCode="#,##0.0">
                  <c:v>13550.0730198036</c:v>
                </c:pt>
                <c:pt idx="27034" formatCode="#,##0.0">
                  <c:v>9801.9362231397809</c:v>
                </c:pt>
                <c:pt idx="27035" formatCode="#,##0.0">
                  <c:v>12822.4087345796</c:v>
                </c:pt>
                <c:pt idx="27036" formatCode="#,##0.0">
                  <c:v>13137.886170477401</c:v>
                </c:pt>
                <c:pt idx="27037" formatCode="#,##0.0">
                  <c:v>11126.8608039151</c:v>
                </c:pt>
                <c:pt idx="27038" formatCode="#,##0.0">
                  <c:v>15387.237502869601</c:v>
                </c:pt>
                <c:pt idx="27039" formatCode="#,##0.0">
                  <c:v>8958.9003352208292</c:v>
                </c:pt>
                <c:pt idx="27040" formatCode="#,##0.0">
                  <c:v>11805.219344511401</c:v>
                </c:pt>
                <c:pt idx="27041" formatCode="#,##0.0">
                  <c:v>10868.8575508754</c:v>
                </c:pt>
                <c:pt idx="27042" formatCode="#,##0.0">
                  <c:v>9164.9075976548302</c:v>
                </c:pt>
                <c:pt idx="27043" formatCode="#,##0.0">
                  <c:v>9740.6203786621209</c:v>
                </c:pt>
                <c:pt idx="27044" formatCode="#,##0.0">
                  <c:v>9694.8435694101499</c:v>
                </c:pt>
                <c:pt idx="27045" formatCode="#,##0.0">
                  <c:v>10619.1475412328</c:v>
                </c:pt>
                <c:pt idx="27046" formatCode="#,##0.0">
                  <c:v>14848.002154218701</c:v>
                </c:pt>
                <c:pt idx="27047" formatCode="#,##0.0">
                  <c:v>12820.6165475629</c:v>
                </c:pt>
                <c:pt idx="27048" formatCode="#,##0.0">
                  <c:v>12665.9099528198</c:v>
                </c:pt>
                <c:pt idx="27049" formatCode="#,##0.0">
                  <c:v>10990.961295252901</c:v>
                </c:pt>
                <c:pt idx="27050" formatCode="#,##0.0">
                  <c:v>9410.9379447721494</c:v>
                </c:pt>
                <c:pt idx="27051" formatCode="#,##0.0">
                  <c:v>8886.6581734106694</c:v>
                </c:pt>
                <c:pt idx="27052" formatCode="#,##0.0">
                  <c:v>12999.1217475188</c:v>
                </c:pt>
                <c:pt idx="27053" formatCode="#,##0.0">
                  <c:v>10870.1847958453</c:v>
                </c:pt>
                <c:pt idx="27054" formatCode="#,##0.0">
                  <c:v>8947.8390764682208</c:v>
                </c:pt>
                <c:pt idx="27055" formatCode="#,##0.0">
                  <c:v>26188.595608355499</c:v>
                </c:pt>
                <c:pt idx="27056" formatCode="#,##0.0">
                  <c:v>9833.0623709368992</c:v>
                </c:pt>
                <c:pt idx="27057" formatCode="#,##0.0">
                  <c:v>9442.7112555596395</c:v>
                </c:pt>
                <c:pt idx="27058" formatCode="#,##0.0">
                  <c:v>12460.1416886315</c:v>
                </c:pt>
                <c:pt idx="27059" formatCode="#,##0.0">
                  <c:v>9477.3599043879203</c:v>
                </c:pt>
                <c:pt idx="27060" formatCode="#,##0.0">
                  <c:v>22844.6981721261</c:v>
                </c:pt>
                <c:pt idx="27061" formatCode="#,##0.0">
                  <c:v>11068.1526167263</c:v>
                </c:pt>
                <c:pt idx="27062" formatCode="#,##0.0">
                  <c:v>11038.6568196424</c:v>
                </c:pt>
                <c:pt idx="27063" formatCode="#,##0.0">
                  <c:v>9529.6256795231493</c:v>
                </c:pt>
                <c:pt idx="27064" formatCode="#,##0.0">
                  <c:v>9248.1060705157397</c:v>
                </c:pt>
                <c:pt idx="27065" formatCode="#,##0.0">
                  <c:v>11613.0619364915</c:v>
                </c:pt>
                <c:pt idx="27066" formatCode="#,##0.0">
                  <c:v>14602.1767071538</c:v>
                </c:pt>
                <c:pt idx="27067" formatCode="#,##0.0">
                  <c:v>9352.6597715130993</c:v>
                </c:pt>
                <c:pt idx="27068" formatCode="#,##0.0">
                  <c:v>9306.2108264999806</c:v>
                </c:pt>
                <c:pt idx="27069" formatCode="#,##0.0">
                  <c:v>8963.6298877854897</c:v>
                </c:pt>
                <c:pt idx="27070" formatCode="#,##0.0">
                  <c:v>10727.768955580499</c:v>
                </c:pt>
                <c:pt idx="27071" formatCode="#,##0.0">
                  <c:v>14974.5487025608</c:v>
                </c:pt>
                <c:pt idx="27072" formatCode="#,##0.0">
                  <c:v>10827.817473622899</c:v>
                </c:pt>
                <c:pt idx="27073" formatCode="#,##0.0">
                  <c:v>8852.9861742524899</c:v>
                </c:pt>
                <c:pt idx="27074" formatCode="#,##0.0">
                  <c:v>11654.139733129599</c:v>
                </c:pt>
                <c:pt idx="27075" formatCode="#,##0.0">
                  <c:v>11484.1317800662</c:v>
                </c:pt>
                <c:pt idx="27076" formatCode="#,##0.0">
                  <c:v>11135.453478777599</c:v>
                </c:pt>
                <c:pt idx="27077" formatCode="#,##0.0">
                  <c:v>9994.3559510514806</c:v>
                </c:pt>
                <c:pt idx="27078" formatCode="#,##0.0">
                  <c:v>8811.1222729440196</c:v>
                </c:pt>
                <c:pt idx="27079" formatCode="#,##0.0">
                  <c:v>11576.499039890499</c:v>
                </c:pt>
                <c:pt idx="27080" formatCode="#,##0.0">
                  <c:v>11780.4089415668</c:v>
                </c:pt>
                <c:pt idx="27081" formatCode="#,##0.0">
                  <c:v>9613.5536321408308</c:v>
                </c:pt>
                <c:pt idx="27082" formatCode="#,##0.0">
                  <c:v>10423.0680042028</c:v>
                </c:pt>
                <c:pt idx="27083" formatCode="#,##0.0">
                  <c:v>10604.322367782301</c:v>
                </c:pt>
                <c:pt idx="27084" formatCode="#,##0.0">
                  <c:v>8899.4785584682395</c:v>
                </c:pt>
                <c:pt idx="27085" formatCode="#,##0.0">
                  <c:v>13924.7429512705</c:v>
                </c:pt>
                <c:pt idx="27086" formatCode="#,##0.0">
                  <c:v>10673.892502607499</c:v>
                </c:pt>
                <c:pt idx="27087" formatCode="#,##0.0">
                  <c:v>10487.067086675201</c:v>
                </c:pt>
                <c:pt idx="27088" formatCode="#,##0.0">
                  <c:v>11544.221312476</c:v>
                </c:pt>
                <c:pt idx="27089" formatCode="#,##0.0">
                  <c:v>10918.026158712701</c:v>
                </c:pt>
                <c:pt idx="27090" formatCode="#,##0.0">
                  <c:v>9289.9368571966806</c:v>
                </c:pt>
                <c:pt idx="27091" formatCode="#,##0.0">
                  <c:v>18379.3880633017</c:v>
                </c:pt>
                <c:pt idx="27092" formatCode="#,##0.0">
                  <c:v>9077.91857809065</c:v>
                </c:pt>
                <c:pt idx="27093" formatCode="#,##0.0">
                  <c:v>8961.8838801771999</c:v>
                </c:pt>
                <c:pt idx="27094" formatCode="#,##0.0">
                  <c:v>9799.7460003693104</c:v>
                </c:pt>
                <c:pt idx="27095" formatCode="#,##0.0">
                  <c:v>8977.0050415640108</c:v>
                </c:pt>
                <c:pt idx="27096" formatCode="#,##0.0">
                  <c:v>12300.9373391273</c:v>
                </c:pt>
                <c:pt idx="27097" formatCode="#,##0.0">
                  <c:v>9451.0425818121003</c:v>
                </c:pt>
                <c:pt idx="27098" formatCode="#,##0.0">
                  <c:v>11891.274804540501</c:v>
                </c:pt>
                <c:pt idx="27099" formatCode="#,##0.0">
                  <c:v>9280.5165556638494</c:v>
                </c:pt>
                <c:pt idx="27100" formatCode="#,##0.0">
                  <c:v>9955.7585809521606</c:v>
                </c:pt>
                <c:pt idx="27101" formatCode="#,##0.0">
                  <c:v>10990.2769349434</c:v>
                </c:pt>
                <c:pt idx="27102" formatCode="#,##0.0">
                  <c:v>13922.165275695599</c:v>
                </c:pt>
                <c:pt idx="27103" formatCode="#,##0.0">
                  <c:v>9288.5868160058799</c:v>
                </c:pt>
                <c:pt idx="27104" formatCode="#,##0.0">
                  <c:v>16562.709366549199</c:v>
                </c:pt>
                <c:pt idx="27105" formatCode="#,##0.0">
                  <c:v>9763.2133261675408</c:v>
                </c:pt>
                <c:pt idx="27106" formatCode="#,##0.0">
                  <c:v>14403.282569802799</c:v>
                </c:pt>
                <c:pt idx="27107" formatCode="#,##0.0">
                  <c:v>9187.9850436654797</c:v>
                </c:pt>
                <c:pt idx="27108" formatCode="#,##0.0">
                  <c:v>8804.1980822542791</c:v>
                </c:pt>
                <c:pt idx="27109" formatCode="#,##0.0">
                  <c:v>10987.070412925899</c:v>
                </c:pt>
                <c:pt idx="27110" formatCode="#,##0.0">
                  <c:v>12771.3102105609</c:v>
                </c:pt>
                <c:pt idx="27111" formatCode="#,##0.0">
                  <c:v>12029.3487577459</c:v>
                </c:pt>
                <c:pt idx="27112" formatCode="#,##0.0">
                  <c:v>10009.248638421899</c:v>
                </c:pt>
                <c:pt idx="27113" formatCode="#,##0.0">
                  <c:v>13248.7395068567</c:v>
                </c:pt>
                <c:pt idx="27114" formatCode="#,##0.0">
                  <c:v>10254.493480024699</c:v>
                </c:pt>
                <c:pt idx="27115" formatCode="#,##0.0">
                  <c:v>9685.5847093783195</c:v>
                </c:pt>
                <c:pt idx="27116" formatCode="#,##0.0">
                  <c:v>14994.332742516701</c:v>
                </c:pt>
                <c:pt idx="27117" formatCode="#,##0.0">
                  <c:v>10711.7414281213</c:v>
                </c:pt>
                <c:pt idx="27118" formatCode="#,##0.0">
                  <c:v>12465.973646218299</c:v>
                </c:pt>
                <c:pt idx="27119" formatCode="#,##0.0">
                  <c:v>9791.9363187436502</c:v>
                </c:pt>
                <c:pt idx="27120" formatCode="#,##0.0">
                  <c:v>8903.5810664006603</c:v>
                </c:pt>
                <c:pt idx="27121" formatCode="#,##0.0">
                  <c:v>11181.972405980599</c:v>
                </c:pt>
                <c:pt idx="27122" formatCode="#,##0.0">
                  <c:v>9414.9554529230609</c:v>
                </c:pt>
                <c:pt idx="27123" formatCode="#,##0.0">
                  <c:v>10596.748479902701</c:v>
                </c:pt>
                <c:pt idx="27124" formatCode="#,##0.0">
                  <c:v>11280.332418026899</c:v>
                </c:pt>
                <c:pt idx="27125" formatCode="#,##0.0">
                  <c:v>12392.286603872601</c:v>
                </c:pt>
                <c:pt idx="27126" formatCode="#,##0.0">
                  <c:v>12666.187258919999</c:v>
                </c:pt>
                <c:pt idx="27127" formatCode="#,##0.0">
                  <c:v>19360.136872839499</c:v>
                </c:pt>
                <c:pt idx="27128" formatCode="#,##0.0">
                  <c:v>10250.048690199301</c:v>
                </c:pt>
                <c:pt idx="27129" formatCode="#,##0.0">
                  <c:v>9086.1527296866807</c:v>
                </c:pt>
                <c:pt idx="27130" formatCode="#,##0.0">
                  <c:v>9414.6764323929292</c:v>
                </c:pt>
                <c:pt idx="27131" formatCode="#,##0.0">
                  <c:v>18821.128910604399</c:v>
                </c:pt>
                <c:pt idx="27132" formatCode="#,##0.0">
                  <c:v>17380.831560649</c:v>
                </c:pt>
                <c:pt idx="27133" formatCode="#,##0.0">
                  <c:v>11081.9562289925</c:v>
                </c:pt>
                <c:pt idx="27134" formatCode="#,##0.0">
                  <c:v>10217.012704888901</c:v>
                </c:pt>
                <c:pt idx="27135" formatCode="#,##0.0">
                  <c:v>8851.9665412855702</c:v>
                </c:pt>
                <c:pt idx="27136" formatCode="#,##0.0">
                  <c:v>10122.3325590273</c:v>
                </c:pt>
                <c:pt idx="27137" formatCode="#,##0.0">
                  <c:v>10382.402050675701</c:v>
                </c:pt>
                <c:pt idx="27138" formatCode="#,##0.0">
                  <c:v>9922.2652170804304</c:v>
                </c:pt>
                <c:pt idx="27139" formatCode="#,##0.0">
                  <c:v>10963.720981056</c:v>
                </c:pt>
                <c:pt idx="27140" formatCode="#,##0.0">
                  <c:v>11728.506878509301</c:v>
                </c:pt>
                <c:pt idx="27141" formatCode="#,##0.0">
                  <c:v>11159.0539952006</c:v>
                </c:pt>
                <c:pt idx="27142" formatCode="#,##0.0">
                  <c:v>9531.8750404254697</c:v>
                </c:pt>
                <c:pt idx="27143" formatCode="#,##0.0">
                  <c:v>11141.507701414201</c:v>
                </c:pt>
                <c:pt idx="27144" formatCode="#,##0.0">
                  <c:v>11217.1719382712</c:v>
                </c:pt>
                <c:pt idx="27145" formatCode="#,##0.0">
                  <c:v>15170.1534845523</c:v>
                </c:pt>
                <c:pt idx="27146" formatCode="#,##0.0">
                  <c:v>12465.598641937</c:v>
                </c:pt>
                <c:pt idx="27147" formatCode="#,##0.0">
                  <c:v>14079.4907956567</c:v>
                </c:pt>
                <c:pt idx="27148" formatCode="#,##0.0">
                  <c:v>9545.4209113614706</c:v>
                </c:pt>
                <c:pt idx="27149" formatCode="#,##0.0">
                  <c:v>11941.889477996399</c:v>
                </c:pt>
                <c:pt idx="27150" formatCode="#,##0.0">
                  <c:v>10612.3313389414</c:v>
                </c:pt>
                <c:pt idx="27151" formatCode="#,##0.0">
                  <c:v>9952.1682040492396</c:v>
                </c:pt>
                <c:pt idx="27152" formatCode="#,##0.0">
                  <c:v>12509.6710398951</c:v>
                </c:pt>
                <c:pt idx="27153" formatCode="#,##0.0">
                  <c:v>12302.530270729299</c:v>
                </c:pt>
                <c:pt idx="27154" formatCode="#,##0.0">
                  <c:v>12781.751037869801</c:v>
                </c:pt>
                <c:pt idx="27155" formatCode="#,##0.0">
                  <c:v>12082.5343681225</c:v>
                </c:pt>
                <c:pt idx="27156" formatCode="#,##0.0">
                  <c:v>10298.0410556159</c:v>
                </c:pt>
                <c:pt idx="27157" formatCode="#,##0.0">
                  <c:v>9093.2142582004399</c:v>
                </c:pt>
                <c:pt idx="27158" formatCode="#,##0.0">
                  <c:v>9269.2791872567504</c:v>
                </c:pt>
                <c:pt idx="27159" formatCode="#,##0.0">
                  <c:v>12348.213954525299</c:v>
                </c:pt>
                <c:pt idx="27160" formatCode="#,##0.0">
                  <c:v>9258.0587036923498</c:v>
                </c:pt>
                <c:pt idx="27161" formatCode="#,##0.0">
                  <c:v>13426.0276243072</c:v>
                </c:pt>
                <c:pt idx="27162" formatCode="#,##0.0">
                  <c:v>9603.0266190860693</c:v>
                </c:pt>
                <c:pt idx="27163" formatCode="#,##0.0">
                  <c:v>10713.2992492958</c:v>
                </c:pt>
                <c:pt idx="27164" formatCode="#,##0.0">
                  <c:v>10658.9850176729</c:v>
                </c:pt>
                <c:pt idx="27165" formatCode="#,##0.0">
                  <c:v>10955.935407966999</c:v>
                </c:pt>
                <c:pt idx="27166" formatCode="#,##0.0">
                  <c:v>11005.787285255899</c:v>
                </c:pt>
                <c:pt idx="27167" formatCode="#,##0.0">
                  <c:v>9729.8654507829506</c:v>
                </c:pt>
                <c:pt idx="27168" formatCode="#,##0.0">
                  <c:v>9903.9660451362106</c:v>
                </c:pt>
                <c:pt idx="27169" formatCode="#,##0.0">
                  <c:v>12138.754496105499</c:v>
                </c:pt>
                <c:pt idx="27170" formatCode="#,##0.0">
                  <c:v>16090.329564105699</c:v>
                </c:pt>
                <c:pt idx="27171" formatCode="#,##0.0">
                  <c:v>9171.3140517740103</c:v>
                </c:pt>
                <c:pt idx="27172" formatCode="#,##0.0">
                  <c:v>9532.7486794026299</c:v>
                </c:pt>
                <c:pt idx="27173" formatCode="#,##0.0">
                  <c:v>11168.111029076201</c:v>
                </c:pt>
                <c:pt idx="27174" formatCode="#,##0.0">
                  <c:v>12364.1286533286</c:v>
                </c:pt>
                <c:pt idx="27175" formatCode="#,##0.0">
                  <c:v>17139.537776303099</c:v>
                </c:pt>
                <c:pt idx="27176" formatCode="#,##0.0">
                  <c:v>10421.144441317099</c:v>
                </c:pt>
                <c:pt idx="27177" formatCode="#,##0.0">
                  <c:v>12147.9970403802</c:v>
                </c:pt>
                <c:pt idx="27178" formatCode="#,##0.0">
                  <c:v>11011.096184009701</c:v>
                </c:pt>
                <c:pt idx="27179" formatCode="#,##0.0">
                  <c:v>10298.2954426212</c:v>
                </c:pt>
                <c:pt idx="27180" formatCode="#,##0.0">
                  <c:v>11911.673467562299</c:v>
                </c:pt>
                <c:pt idx="27181" formatCode="#,##0.0">
                  <c:v>9055.2480417475108</c:v>
                </c:pt>
                <c:pt idx="27182" formatCode="#,##0.0">
                  <c:v>14584.2044090195</c:v>
                </c:pt>
                <c:pt idx="27183" formatCode="#,##0.0">
                  <c:v>15354.660798978301</c:v>
                </c:pt>
                <c:pt idx="27184" formatCode="#,##0.0">
                  <c:v>9765.0168764794907</c:v>
                </c:pt>
                <c:pt idx="27185" formatCode="#,##0.0">
                  <c:v>9016.4320934659609</c:v>
                </c:pt>
                <c:pt idx="27186" formatCode="#,##0.0">
                  <c:v>14546.890999630201</c:v>
                </c:pt>
                <c:pt idx="27187" formatCode="#,##0.0">
                  <c:v>13874.919889594799</c:v>
                </c:pt>
                <c:pt idx="27188" formatCode="#,##0.0">
                  <c:v>11533.3768182278</c:v>
                </c:pt>
                <c:pt idx="27189" formatCode="#,##0.0">
                  <c:v>12396.080379871601</c:v>
                </c:pt>
                <c:pt idx="27190" formatCode="#,##0.0">
                  <c:v>13626.297542030199</c:v>
                </c:pt>
                <c:pt idx="27191" formatCode="#,##0.0">
                  <c:v>11874.6856081449</c:v>
                </c:pt>
                <c:pt idx="27192" formatCode="#,##0.0">
                  <c:v>20022.9379910563</c:v>
                </c:pt>
                <c:pt idx="27193" formatCode="#,##0.0">
                  <c:v>8961.57713685827</c:v>
                </c:pt>
                <c:pt idx="27194" formatCode="#,##0.0">
                  <c:v>11436.5757836547</c:v>
                </c:pt>
                <c:pt idx="27195" formatCode="#,##0.0">
                  <c:v>9060.1878428232303</c:v>
                </c:pt>
                <c:pt idx="27196" formatCode="#,##0.0">
                  <c:v>8889.1280814206202</c:v>
                </c:pt>
                <c:pt idx="27197" formatCode="#,##0.0">
                  <c:v>8935.1749318716502</c:v>
                </c:pt>
                <c:pt idx="27198" formatCode="#,##0.0">
                  <c:v>9108.6776320681893</c:v>
                </c:pt>
                <c:pt idx="27199" formatCode="#,##0.0">
                  <c:v>8811.8238421708702</c:v>
                </c:pt>
                <c:pt idx="27200" formatCode="#,##0.0">
                  <c:v>10953.3894888705</c:v>
                </c:pt>
                <c:pt idx="27201" formatCode="#,##0.0">
                  <c:v>10592.000508790699</c:v>
                </c:pt>
                <c:pt idx="27202" formatCode="#,##0.0">
                  <c:v>13931.883421938899</c:v>
                </c:pt>
                <c:pt idx="27203" formatCode="#,##0.0">
                  <c:v>11619.5973886298</c:v>
                </c:pt>
                <c:pt idx="27204" formatCode="#,##0.0">
                  <c:v>11866.138608647199</c:v>
                </c:pt>
                <c:pt idx="27205" formatCode="#,##0.0">
                  <c:v>12664.447064301799</c:v>
                </c:pt>
                <c:pt idx="27206" formatCode="#,##0.0">
                  <c:v>10790.4845388021</c:v>
                </c:pt>
                <c:pt idx="27207" formatCode="#,##0.0">
                  <c:v>9581.3963659044894</c:v>
                </c:pt>
                <c:pt idx="27208" formatCode="#,##0.0">
                  <c:v>10494.9804891279</c:v>
                </c:pt>
                <c:pt idx="27209" formatCode="#,##0.0">
                  <c:v>11780.5145520796</c:v>
                </c:pt>
                <c:pt idx="27210" formatCode="#,##0.0">
                  <c:v>13607.7517840333</c:v>
                </c:pt>
                <c:pt idx="27211" formatCode="#,##0.0">
                  <c:v>10047.4445923275</c:v>
                </c:pt>
                <c:pt idx="27212" formatCode="#,##0.0">
                  <c:v>9331.7138294644992</c:v>
                </c:pt>
                <c:pt idx="27213" formatCode="#,##0.0">
                  <c:v>10217.4715832617</c:v>
                </c:pt>
                <c:pt idx="27214" formatCode="#,##0.0">
                  <c:v>12038.524672572201</c:v>
                </c:pt>
                <c:pt idx="27215" formatCode="#,##0.0">
                  <c:v>9370.0591224391101</c:v>
                </c:pt>
                <c:pt idx="27216" formatCode="#,##0.0">
                  <c:v>10991.8209391211</c:v>
                </c:pt>
                <c:pt idx="27217" formatCode="#,##0.0">
                  <c:v>12219.789052660801</c:v>
                </c:pt>
                <c:pt idx="27218" formatCode="#,##0.0">
                  <c:v>20487.646847356002</c:v>
                </c:pt>
                <c:pt idx="27219" formatCode="#,##0.0">
                  <c:v>10197.872249371399</c:v>
                </c:pt>
                <c:pt idx="27220" formatCode="#,##0.0">
                  <c:v>14397.482599266301</c:v>
                </c:pt>
                <c:pt idx="27221" formatCode="#,##0.0">
                  <c:v>10875.7177508476</c:v>
                </c:pt>
                <c:pt idx="27222" formatCode="#,##0.0">
                  <c:v>13061.247165638501</c:v>
                </c:pt>
                <c:pt idx="27223" formatCode="#,##0.0">
                  <c:v>10005.9282181898</c:v>
                </c:pt>
                <c:pt idx="27224" formatCode="#,##0.0">
                  <c:v>9064.1735159849395</c:v>
                </c:pt>
                <c:pt idx="27225" formatCode="#,##0.0">
                  <c:v>10606.209536655701</c:v>
                </c:pt>
                <c:pt idx="27226" formatCode="#,##0.0">
                  <c:v>9460.5559948912596</c:v>
                </c:pt>
                <c:pt idx="27227" formatCode="#,##0.0">
                  <c:v>10654.5324971952</c:v>
                </c:pt>
                <c:pt idx="27228" formatCode="#,##0.0">
                  <c:v>11096.59657152</c:v>
                </c:pt>
                <c:pt idx="27229" formatCode="#,##0.0">
                  <c:v>14659.3657898704</c:v>
                </c:pt>
                <c:pt idx="27230" formatCode="#,##0.0">
                  <c:v>12071.140999774399</c:v>
                </c:pt>
                <c:pt idx="27231" formatCode="#,##0.0">
                  <c:v>10172.2524296553</c:v>
                </c:pt>
                <c:pt idx="27232" formatCode="#,##0.0">
                  <c:v>9933.0563759471006</c:v>
                </c:pt>
                <c:pt idx="27233" formatCode="#,##0.0">
                  <c:v>10901.1582405563</c:v>
                </c:pt>
                <c:pt idx="27234" formatCode="#,##0.0">
                  <c:v>9774.7385284071406</c:v>
                </c:pt>
                <c:pt idx="27235" formatCode="#,##0.0">
                  <c:v>17321.621313883701</c:v>
                </c:pt>
                <c:pt idx="27236" formatCode="#,##0.0">
                  <c:v>14170.906297899701</c:v>
                </c:pt>
                <c:pt idx="27237" formatCode="#,##0.0">
                  <c:v>10206.924028270199</c:v>
                </c:pt>
                <c:pt idx="27238" formatCode="#,##0.0">
                  <c:v>10786.3107086199</c:v>
                </c:pt>
                <c:pt idx="27239" formatCode="#,##0.0">
                  <c:v>11668.0046070567</c:v>
                </c:pt>
                <c:pt idx="27240" formatCode="#,##0.0">
                  <c:v>11383.4760942802</c:v>
                </c:pt>
                <c:pt idx="27241" formatCode="#,##0.0">
                  <c:v>14331.311852249301</c:v>
                </c:pt>
                <c:pt idx="27242" formatCode="#,##0.0">
                  <c:v>13169.1926312902</c:v>
                </c:pt>
                <c:pt idx="27243" formatCode="#,##0.0">
                  <c:v>16365.237271999</c:v>
                </c:pt>
                <c:pt idx="27244" formatCode="#,##0.0">
                  <c:v>8854.9995601218307</c:v>
                </c:pt>
                <c:pt idx="27245" formatCode="#,##0.0">
                  <c:v>11242.2000094124</c:v>
                </c:pt>
                <c:pt idx="27246" formatCode="#,##0.0">
                  <c:v>12783.8732957544</c:v>
                </c:pt>
                <c:pt idx="27247" formatCode="#,##0.0">
                  <c:v>11775.871626833999</c:v>
                </c:pt>
                <c:pt idx="27248" formatCode="#,##0.0">
                  <c:v>14035.4851929916</c:v>
                </c:pt>
                <c:pt idx="27249" formatCode="#,##0.0">
                  <c:v>9367.6116318616896</c:v>
                </c:pt>
                <c:pt idx="27250" formatCode="#,##0.0">
                  <c:v>9974.3388413377597</c:v>
                </c:pt>
                <c:pt idx="27251" formatCode="#,##0.0">
                  <c:v>9789.0851951389595</c:v>
                </c:pt>
                <c:pt idx="27252" formatCode="#,##0.0">
                  <c:v>10587.4189498507</c:v>
                </c:pt>
                <c:pt idx="27253" formatCode="#,##0.0">
                  <c:v>9106.5498922237202</c:v>
                </c:pt>
                <c:pt idx="27254" formatCode="#,##0.0">
                  <c:v>8950.2889042571005</c:v>
                </c:pt>
                <c:pt idx="27255" formatCode="#,##0.0">
                  <c:v>8802.4483179557101</c:v>
                </c:pt>
                <c:pt idx="27256" formatCode="#,##0.0">
                  <c:v>9061.5027227876399</c:v>
                </c:pt>
                <c:pt idx="27257" formatCode="#,##0.0">
                  <c:v>13917.175424191701</c:v>
                </c:pt>
                <c:pt idx="27258" formatCode="#,##0.0">
                  <c:v>8924.4946947600492</c:v>
                </c:pt>
                <c:pt idx="27259" formatCode="#,##0.0">
                  <c:v>14789.6037937816</c:v>
                </c:pt>
                <c:pt idx="27260" formatCode="#,##0.0">
                  <c:v>9960.5351603513009</c:v>
                </c:pt>
                <c:pt idx="27261" formatCode="#,##0.0">
                  <c:v>11531.9967228849</c:v>
                </c:pt>
                <c:pt idx="27262" formatCode="#,##0.0">
                  <c:v>13205.834198508001</c:v>
                </c:pt>
                <c:pt idx="27263" formatCode="#,##0.0">
                  <c:v>10567.9536095159</c:v>
                </c:pt>
                <c:pt idx="27264" formatCode="#,##0.0">
                  <c:v>13700.454253346399</c:v>
                </c:pt>
                <c:pt idx="27265" formatCode="#,##0.0">
                  <c:v>10544.8382411894</c:v>
                </c:pt>
                <c:pt idx="27266" formatCode="#,##0.0">
                  <c:v>13931.792279756401</c:v>
                </c:pt>
                <c:pt idx="27267" formatCode="#,##0.0">
                  <c:v>14273.703670362</c:v>
                </c:pt>
                <c:pt idx="27268" formatCode="#,##0.0">
                  <c:v>17135.654335116898</c:v>
                </c:pt>
                <c:pt idx="27269" formatCode="#,##0.0">
                  <c:v>9525.7753619852701</c:v>
                </c:pt>
                <c:pt idx="27270" formatCode="#,##0.0">
                  <c:v>8900.6279460187998</c:v>
                </c:pt>
                <c:pt idx="27271" formatCode="#,##0.0">
                  <c:v>9772.48090193598</c:v>
                </c:pt>
                <c:pt idx="27272" formatCode="#,##0.0">
                  <c:v>9125.4066469463905</c:v>
                </c:pt>
                <c:pt idx="27273" formatCode="#,##0.0">
                  <c:v>14609.5742214826</c:v>
                </c:pt>
                <c:pt idx="27274" formatCode="#,##0.0">
                  <c:v>10182.362691218799</c:v>
                </c:pt>
                <c:pt idx="27275" formatCode="#,##0.0">
                  <c:v>11826.2836626514</c:v>
                </c:pt>
                <c:pt idx="27276" formatCode="#,##0.0">
                  <c:v>9082.4277927017301</c:v>
                </c:pt>
                <c:pt idx="27277" formatCode="#,##0.0">
                  <c:v>9065.5278108886796</c:v>
                </c:pt>
                <c:pt idx="27278" formatCode="#,##0.0">
                  <c:v>10743.9692754519</c:v>
                </c:pt>
                <c:pt idx="27279" formatCode="#,##0.0">
                  <c:v>19159.720800420499</c:v>
                </c:pt>
                <c:pt idx="27280" formatCode="#,##0.0">
                  <c:v>11446.852941064801</c:v>
                </c:pt>
                <c:pt idx="27281" formatCode="#,##0.0">
                  <c:v>14322.042404125201</c:v>
                </c:pt>
                <c:pt idx="27282" formatCode="#,##0.0">
                  <c:v>9904.1818700946205</c:v>
                </c:pt>
                <c:pt idx="27283" formatCode="#,##0.0">
                  <c:v>8928.0218341052096</c:v>
                </c:pt>
                <c:pt idx="27284" formatCode="#,##0.0">
                  <c:v>9203.5512565968202</c:v>
                </c:pt>
                <c:pt idx="27285" formatCode="#,##0.0">
                  <c:v>8985.6044672964999</c:v>
                </c:pt>
                <c:pt idx="27286" formatCode="#,##0.0">
                  <c:v>9343.2717538366196</c:v>
                </c:pt>
                <c:pt idx="27287" formatCode="#,##0.0">
                  <c:v>15874.7500573084</c:v>
                </c:pt>
                <c:pt idx="27288" formatCode="#,##0.0">
                  <c:v>13507.898043376499</c:v>
                </c:pt>
                <c:pt idx="27289" formatCode="#,##0.0">
                  <c:v>12746.5338854485</c:v>
                </c:pt>
                <c:pt idx="27290" formatCode="#,##0.0">
                  <c:v>9089.37635306427</c:v>
                </c:pt>
                <c:pt idx="27291" formatCode="#,##0.0">
                  <c:v>10648.925319723199</c:v>
                </c:pt>
                <c:pt idx="27292" formatCode="#,##0.0">
                  <c:v>9436.6775559733906</c:v>
                </c:pt>
                <c:pt idx="27293" formatCode="#,##0.0">
                  <c:v>9886.4989708261091</c:v>
                </c:pt>
                <c:pt idx="27294" formatCode="#,##0.0">
                  <c:v>13402.1413371371</c:v>
                </c:pt>
                <c:pt idx="27295" formatCode="#,##0.0">
                  <c:v>9598.5392662592403</c:v>
                </c:pt>
                <c:pt idx="27296" formatCode="#,##0.0">
                  <c:v>13352.1492823843</c:v>
                </c:pt>
                <c:pt idx="27297" formatCode="#,##0.0">
                  <c:v>10958.334961733301</c:v>
                </c:pt>
                <c:pt idx="27298" formatCode="#,##0.0">
                  <c:v>10618.5574009759</c:v>
                </c:pt>
                <c:pt idx="27299" formatCode="#,##0.0">
                  <c:v>9929.0603736313205</c:v>
                </c:pt>
                <c:pt idx="27300" formatCode="#,##0.0">
                  <c:v>10460.882725093899</c:v>
                </c:pt>
                <c:pt idx="27301" formatCode="#,##0.0">
                  <c:v>9512.3925616184206</c:v>
                </c:pt>
                <c:pt idx="27302" formatCode="#,##0.0">
                  <c:v>9886.9371877860594</c:v>
                </c:pt>
                <c:pt idx="27303" formatCode="#,##0.0">
                  <c:v>8996.7978129940693</c:v>
                </c:pt>
                <c:pt idx="27304" formatCode="#,##0.0">
                  <c:v>9064.6868927591804</c:v>
                </c:pt>
                <c:pt idx="27305" formatCode="#,##0.0">
                  <c:v>24496.517946063199</c:v>
                </c:pt>
                <c:pt idx="27306" formatCode="#,##0.0">
                  <c:v>11088.5085800241</c:v>
                </c:pt>
                <c:pt idx="27307" formatCode="#,##0.0">
                  <c:v>8854.0085361164693</c:v>
                </c:pt>
                <c:pt idx="27308" formatCode="#,##0.0">
                  <c:v>18732.2740098545</c:v>
                </c:pt>
                <c:pt idx="27309" formatCode="#,##0.0">
                  <c:v>12091.5961609695</c:v>
                </c:pt>
                <c:pt idx="27310" formatCode="#,##0.0">
                  <c:v>18579.6175465284</c:v>
                </c:pt>
                <c:pt idx="27311" formatCode="#,##0.0">
                  <c:v>15824.6451006351</c:v>
                </c:pt>
                <c:pt idx="27312" formatCode="#,##0.0">
                  <c:v>10676.5430267513</c:v>
                </c:pt>
                <c:pt idx="27313" formatCode="#,##0.0">
                  <c:v>11087.4023825267</c:v>
                </c:pt>
                <c:pt idx="27314" formatCode="#,##0.0">
                  <c:v>8835.8175799604796</c:v>
                </c:pt>
                <c:pt idx="27315" formatCode="#,##0.0">
                  <c:v>12309.5639694939</c:v>
                </c:pt>
                <c:pt idx="27316" formatCode="#,##0.0">
                  <c:v>11500.592736932</c:v>
                </c:pt>
                <c:pt idx="27317" formatCode="#,##0.0">
                  <c:v>18000.039876296702</c:v>
                </c:pt>
                <c:pt idx="27318" formatCode="#,##0.0">
                  <c:v>9831.7823180057603</c:v>
                </c:pt>
                <c:pt idx="27319" formatCode="#,##0.0">
                  <c:v>8880.9739330906505</c:v>
                </c:pt>
                <c:pt idx="27320" formatCode="#,##0.0">
                  <c:v>9550.8796862058007</c:v>
                </c:pt>
                <c:pt idx="27321" formatCode="#,##0.0">
                  <c:v>11485.634829451999</c:v>
                </c:pt>
                <c:pt idx="27322" formatCode="#,##0.0">
                  <c:v>13752.713260042799</c:v>
                </c:pt>
                <c:pt idx="27323" formatCode="#,##0.0">
                  <c:v>10126.4185701278</c:v>
                </c:pt>
                <c:pt idx="27324" formatCode="#,##0.0">
                  <c:v>9271.3078391242707</c:v>
                </c:pt>
                <c:pt idx="27325" formatCode="#,##0.0">
                  <c:v>11336.322086071001</c:v>
                </c:pt>
                <c:pt idx="27326" formatCode="#,##0.0">
                  <c:v>11458.023428947799</c:v>
                </c:pt>
                <c:pt idx="27327" formatCode="#,##0.0">
                  <c:v>16263.8415309797</c:v>
                </c:pt>
                <c:pt idx="27328" formatCode="#,##0.0">
                  <c:v>9788.4388946476301</c:v>
                </c:pt>
                <c:pt idx="27329" formatCode="#,##0.0">
                  <c:v>9754.7773520314404</c:v>
                </c:pt>
                <c:pt idx="27330" formatCode="#,##0.0">
                  <c:v>8860.6560519532904</c:v>
                </c:pt>
                <c:pt idx="27331" formatCode="#,##0.0">
                  <c:v>9444.6114641016393</c:v>
                </c:pt>
                <c:pt idx="27332" formatCode="#,##0.0">
                  <c:v>10138.7338078457</c:v>
                </c:pt>
                <c:pt idx="27333" formatCode="#,##0.0">
                  <c:v>10253.4496345765</c:v>
                </c:pt>
                <c:pt idx="27334" formatCode="#,##0.0">
                  <c:v>9383.5977598818299</c:v>
                </c:pt>
                <c:pt idx="27335" formatCode="#,##0.0">
                  <c:v>10241.3580427411</c:v>
                </c:pt>
                <c:pt idx="27336" formatCode="#,##0.0">
                  <c:v>12397.4970875161</c:v>
                </c:pt>
                <c:pt idx="27337" formatCode="#,##0.0">
                  <c:v>9864.1609522353301</c:v>
                </c:pt>
                <c:pt idx="27338" formatCode="#,##0.0">
                  <c:v>9500.7746493143404</c:v>
                </c:pt>
                <c:pt idx="27339" formatCode="#,##0.0">
                  <c:v>9035.9837779867703</c:v>
                </c:pt>
                <c:pt idx="27340" formatCode="#,##0.0">
                  <c:v>11095.5366076351</c:v>
                </c:pt>
                <c:pt idx="27341" formatCode="#,##0.0">
                  <c:v>12953.1755505647</c:v>
                </c:pt>
                <c:pt idx="27342" formatCode="#,##0.0">
                  <c:v>10055.072380946</c:v>
                </c:pt>
                <c:pt idx="27343" formatCode="#,##0.0">
                  <c:v>9614.93247041836</c:v>
                </c:pt>
                <c:pt idx="27344" formatCode="#,##0.0">
                  <c:v>14621.048140813</c:v>
                </c:pt>
                <c:pt idx="27345" formatCode="#,##0.0">
                  <c:v>9309.7149500872401</c:v>
                </c:pt>
                <c:pt idx="27346" formatCode="#,##0.0">
                  <c:v>12006.029169204099</c:v>
                </c:pt>
                <c:pt idx="27347" formatCode="#,##0.0">
                  <c:v>9553.4037544851308</c:v>
                </c:pt>
                <c:pt idx="27348" formatCode="#,##0.0">
                  <c:v>11828.636540502501</c:v>
                </c:pt>
                <c:pt idx="27349" formatCode="#,##0.0">
                  <c:v>12826.1453952624</c:v>
                </c:pt>
                <c:pt idx="27350" formatCode="#,##0.0">
                  <c:v>18711.827241987801</c:v>
                </c:pt>
                <c:pt idx="27351" formatCode="#,##0.0">
                  <c:v>9275.8098362657001</c:v>
                </c:pt>
                <c:pt idx="27352" formatCode="#,##0.0">
                  <c:v>9847.0450416685308</c:v>
                </c:pt>
                <c:pt idx="27353" formatCode="#,##0.0">
                  <c:v>9208.8789347164402</c:v>
                </c:pt>
                <c:pt idx="27354" formatCode="#,##0.0">
                  <c:v>10600.104224215</c:v>
                </c:pt>
                <c:pt idx="27355" formatCode="#,##0.0">
                  <c:v>12990.7468462407</c:v>
                </c:pt>
                <c:pt idx="27356" formatCode="#,##0.0">
                  <c:v>10658.116637949999</c:v>
                </c:pt>
                <c:pt idx="27357" formatCode="#,##0.0">
                  <c:v>11901.671663307799</c:v>
                </c:pt>
                <c:pt idx="27358" formatCode="#,##0.0">
                  <c:v>13112.8615927354</c:v>
                </c:pt>
                <c:pt idx="27359" formatCode="#,##0.0">
                  <c:v>10983.3797563385</c:v>
                </c:pt>
                <c:pt idx="27360" formatCode="#,##0.0">
                  <c:v>8993.5658008581504</c:v>
                </c:pt>
                <c:pt idx="27361" formatCode="#,##0.0">
                  <c:v>11409.1062802377</c:v>
                </c:pt>
                <c:pt idx="27362" formatCode="#,##0.0">
                  <c:v>12246.0140936231</c:v>
                </c:pt>
                <c:pt idx="27363" formatCode="#,##0.0">
                  <c:v>9101.7401617569394</c:v>
                </c:pt>
                <c:pt idx="27364" formatCode="#,##0.0">
                  <c:v>14859.6658174607</c:v>
                </c:pt>
                <c:pt idx="27365" formatCode="#,##0.0">
                  <c:v>9006.9333774215393</c:v>
                </c:pt>
                <c:pt idx="27366" formatCode="#,##0.0">
                  <c:v>10254.0124987666</c:v>
                </c:pt>
                <c:pt idx="27367" formatCode="#,##0.0">
                  <c:v>10011.066283244099</c:v>
                </c:pt>
                <c:pt idx="27368" formatCode="#,##0.0">
                  <c:v>25083.310254480799</c:v>
                </c:pt>
                <c:pt idx="27369" formatCode="#,##0.0">
                  <c:v>8992.0861110501592</c:v>
                </c:pt>
                <c:pt idx="27370" formatCode="#,##0.0">
                  <c:v>13278.922700851101</c:v>
                </c:pt>
                <c:pt idx="27371" formatCode="#,##0.0">
                  <c:v>9884.2552618871796</c:v>
                </c:pt>
                <c:pt idx="27372" formatCode="#,##0.0">
                  <c:v>9017.9299525235292</c:v>
                </c:pt>
                <c:pt idx="27373" formatCode="#,##0.0">
                  <c:v>11045.402577422001</c:v>
                </c:pt>
                <c:pt idx="27374" formatCode="#,##0.0">
                  <c:v>14312.2291308001</c:v>
                </c:pt>
                <c:pt idx="27375" formatCode="#,##0.0">
                  <c:v>13071.568510482301</c:v>
                </c:pt>
                <c:pt idx="27376" formatCode="#,##0.0">
                  <c:v>9395.6271144081002</c:v>
                </c:pt>
                <c:pt idx="27377" formatCode="#,##0.0">
                  <c:v>15064.8710213336</c:v>
                </c:pt>
                <c:pt idx="27378" formatCode="#,##0.0">
                  <c:v>13141.643258619801</c:v>
                </c:pt>
                <c:pt idx="27379" formatCode="#,##0.0">
                  <c:v>8977.1365111115701</c:v>
                </c:pt>
                <c:pt idx="27380" formatCode="#,##0.0">
                  <c:v>12589.9223217282</c:v>
                </c:pt>
                <c:pt idx="27381" formatCode="#,##0.0">
                  <c:v>10765.8243881171</c:v>
                </c:pt>
                <c:pt idx="27382" formatCode="#,##0.0">
                  <c:v>8790.4469789509894</c:v>
                </c:pt>
                <c:pt idx="27383" formatCode="#,##0.0">
                  <c:v>10662.352559000999</c:v>
                </c:pt>
                <c:pt idx="27384" formatCode="#,##0.0">
                  <c:v>11929.7752991414</c:v>
                </c:pt>
                <c:pt idx="27385" formatCode="#,##0.0">
                  <c:v>12064.841222777201</c:v>
                </c:pt>
                <c:pt idx="27386" formatCode="#,##0.0">
                  <c:v>12563.077783337199</c:v>
                </c:pt>
                <c:pt idx="27387" formatCode="#,##0.0">
                  <c:v>10453.986135517</c:v>
                </c:pt>
                <c:pt idx="27388" formatCode="#,##0.0">
                  <c:v>10450.969392281801</c:v>
                </c:pt>
                <c:pt idx="27389" formatCode="#,##0.0">
                  <c:v>12064.3503660758</c:v>
                </c:pt>
                <c:pt idx="27390" formatCode="#,##0.0">
                  <c:v>13724.720341767699</c:v>
                </c:pt>
                <c:pt idx="27391" formatCode="#,##0.0">
                  <c:v>10110.295028631201</c:v>
                </c:pt>
                <c:pt idx="27392" formatCode="#,##0.0">
                  <c:v>18598.913420254099</c:v>
                </c:pt>
                <c:pt idx="27393" formatCode="#,##0.0">
                  <c:v>11963.5613723388</c:v>
                </c:pt>
                <c:pt idx="27394" formatCode="#,##0.0">
                  <c:v>8802.9622155774505</c:v>
                </c:pt>
                <c:pt idx="27395" formatCode="#,##0.0">
                  <c:v>13412.772194258299</c:v>
                </c:pt>
                <c:pt idx="27396" formatCode="#,##0.0">
                  <c:v>9013.7842247503504</c:v>
                </c:pt>
                <c:pt idx="27397" formatCode="#,##0.0">
                  <c:v>12544.1964828828</c:v>
                </c:pt>
                <c:pt idx="27398" formatCode="#,##0.0">
                  <c:v>9365.3871583856107</c:v>
                </c:pt>
                <c:pt idx="27399" formatCode="#,##0.0">
                  <c:v>12388.994372930199</c:v>
                </c:pt>
                <c:pt idx="27400" formatCode="#,##0.0">
                  <c:v>10783.5457153347</c:v>
                </c:pt>
                <c:pt idx="27401" formatCode="#,##0.0">
                  <c:v>9956.9020341967898</c:v>
                </c:pt>
                <c:pt idx="27402" formatCode="#,##0.0">
                  <c:v>11647.115182733</c:v>
                </c:pt>
                <c:pt idx="27403" formatCode="#,##0.0">
                  <c:v>8954.1849193161106</c:v>
                </c:pt>
                <c:pt idx="27404" formatCode="#,##0.0">
                  <c:v>12955.193431818299</c:v>
                </c:pt>
                <c:pt idx="27405" formatCode="#,##0.0">
                  <c:v>18737.9061779843</c:v>
                </c:pt>
                <c:pt idx="27406" formatCode="#,##0.0">
                  <c:v>13189.3402050275</c:v>
                </c:pt>
                <c:pt idx="27407" formatCode="#,##0.0">
                  <c:v>9727.3857507535304</c:v>
                </c:pt>
                <c:pt idx="27408" formatCode="#,##0.0">
                  <c:v>9470.1933320900407</c:v>
                </c:pt>
                <c:pt idx="27409" formatCode="#,##0.0">
                  <c:v>9244.7743045375901</c:v>
                </c:pt>
                <c:pt idx="27410" formatCode="#,##0.0">
                  <c:v>13599.647268864799</c:v>
                </c:pt>
                <c:pt idx="27411" formatCode="#,##0.0">
                  <c:v>9134.44653726666</c:v>
                </c:pt>
                <c:pt idx="27412" formatCode="#,##0.0">
                  <c:v>12396.9422181766</c:v>
                </c:pt>
                <c:pt idx="27413" formatCode="#,##0.0">
                  <c:v>9347.1043009279092</c:v>
                </c:pt>
                <c:pt idx="27414" formatCode="#,##0.0">
                  <c:v>9013.8539923816606</c:v>
                </c:pt>
                <c:pt idx="27415" formatCode="#,##0.0">
                  <c:v>11308.5045524732</c:v>
                </c:pt>
                <c:pt idx="27416" formatCode="#,##0.0">
                  <c:v>16946.818665713199</c:v>
                </c:pt>
                <c:pt idx="27417" formatCode="#,##0.0">
                  <c:v>13183.123581604999</c:v>
                </c:pt>
                <c:pt idx="27418" formatCode="#,##0.0">
                  <c:v>9658.7549081360794</c:v>
                </c:pt>
                <c:pt idx="27419" formatCode="#,##0.0">
                  <c:v>11364.661832666199</c:v>
                </c:pt>
                <c:pt idx="27420" formatCode="#,##0.0">
                  <c:v>13153.689508073399</c:v>
                </c:pt>
                <c:pt idx="27421" formatCode="#,##0.0">
                  <c:v>12712.3872354056</c:v>
                </c:pt>
                <c:pt idx="27422" formatCode="#,##0.0">
                  <c:v>12848.516824624299</c:v>
                </c:pt>
                <c:pt idx="27423" formatCode="#,##0.0">
                  <c:v>9072.0865652395005</c:v>
                </c:pt>
                <c:pt idx="27424" formatCode="#,##0.0">
                  <c:v>9111.0967215996807</c:v>
                </c:pt>
                <c:pt idx="27425" formatCode="#,##0.0">
                  <c:v>10220.1185766454</c:v>
                </c:pt>
                <c:pt idx="27426" formatCode="#,##0.0">
                  <c:v>13025.577963084501</c:v>
                </c:pt>
                <c:pt idx="27427" formatCode="#,##0.0">
                  <c:v>10448.748454181199</c:v>
                </c:pt>
                <c:pt idx="27428" formatCode="#,##0.0">
                  <c:v>14298.0551251257</c:v>
                </c:pt>
                <c:pt idx="27429" formatCode="#,##0.0">
                  <c:v>10491.19219643</c:v>
                </c:pt>
                <c:pt idx="27430" formatCode="#,##0.0">
                  <c:v>12806.0760085888</c:v>
                </c:pt>
                <c:pt idx="27431" formatCode="#,##0.0">
                  <c:v>12721.1178806275</c:v>
                </c:pt>
                <c:pt idx="27432" formatCode="#,##0.0">
                  <c:v>15131.7937479712</c:v>
                </c:pt>
                <c:pt idx="27433" formatCode="#,##0.0">
                  <c:v>10282.0906019335</c:v>
                </c:pt>
                <c:pt idx="27434" formatCode="#,##0.0">
                  <c:v>10787.106740946099</c:v>
                </c:pt>
                <c:pt idx="27435" formatCode="#,##0.0">
                  <c:v>9054.4607768897804</c:v>
                </c:pt>
                <c:pt idx="27436" formatCode="#,##0.0">
                  <c:v>9183.8278516506907</c:v>
                </c:pt>
                <c:pt idx="27437" formatCode="#,##0.0">
                  <c:v>9839.7118838397291</c:v>
                </c:pt>
                <c:pt idx="27438" formatCode="#,##0.0">
                  <c:v>18049.486077092701</c:v>
                </c:pt>
                <c:pt idx="27439" formatCode="#,##0.0">
                  <c:v>9940.7929802306498</c:v>
                </c:pt>
                <c:pt idx="27440" formatCode="#,##0.0">
                  <c:v>11420.263109491099</c:v>
                </c:pt>
                <c:pt idx="27441" formatCode="#,##0.0">
                  <c:v>8961.9999511420592</c:v>
                </c:pt>
                <c:pt idx="27442" formatCode="#,##0.0">
                  <c:v>13856.917251233799</c:v>
                </c:pt>
                <c:pt idx="27443" formatCode="#,##0.0">
                  <c:v>10370.2332268594</c:v>
                </c:pt>
                <c:pt idx="27444" formatCode="#,##0.0">
                  <c:v>9121.3209971433698</c:v>
                </c:pt>
                <c:pt idx="27445" formatCode="#,##0.0">
                  <c:v>13259.049144979301</c:v>
                </c:pt>
                <c:pt idx="27446" formatCode="#,##0.0">
                  <c:v>8992.4627472151205</c:v>
                </c:pt>
                <c:pt idx="27447" formatCode="#,##0.0">
                  <c:v>9803.4561134395608</c:v>
                </c:pt>
                <c:pt idx="27448" formatCode="#,##0.0">
                  <c:v>12871.7657856926</c:v>
                </c:pt>
                <c:pt idx="27449" formatCode="#,##0.0">
                  <c:v>11927.957005796001</c:v>
                </c:pt>
                <c:pt idx="27450" formatCode="#,##0.0">
                  <c:v>19827.0718025481</c:v>
                </c:pt>
                <c:pt idx="27451" formatCode="#,##0.0">
                  <c:v>10058.1965038978</c:v>
                </c:pt>
                <c:pt idx="27452" formatCode="#,##0.0">
                  <c:v>20672.8782148686</c:v>
                </c:pt>
                <c:pt idx="27453" formatCode="#,##0.0">
                  <c:v>8904.8274277324908</c:v>
                </c:pt>
                <c:pt idx="27454" formatCode="#,##0.0">
                  <c:v>8794.6964316090398</c:v>
                </c:pt>
                <c:pt idx="27455" formatCode="#,##0.0">
                  <c:v>11714.897040145001</c:v>
                </c:pt>
                <c:pt idx="27456" formatCode="#,##0.0">
                  <c:v>10152.6181311701</c:v>
                </c:pt>
                <c:pt idx="27457" formatCode="#,##0.0">
                  <c:v>9568.0632448307697</c:v>
                </c:pt>
                <c:pt idx="27458" formatCode="#,##0.0">
                  <c:v>13774.4375476676</c:v>
                </c:pt>
                <c:pt idx="27459" formatCode="#,##0.0">
                  <c:v>8900.8310678537</c:v>
                </c:pt>
                <c:pt idx="27460" formatCode="#,##0.0">
                  <c:v>14568.4936696687</c:v>
                </c:pt>
                <c:pt idx="27461" formatCode="#,##0.0">
                  <c:v>9592.11478459106</c:v>
                </c:pt>
                <c:pt idx="27462" formatCode="#,##0.0">
                  <c:v>12126.583020635901</c:v>
                </c:pt>
                <c:pt idx="27463" formatCode="#,##0.0">
                  <c:v>11197.097175671201</c:v>
                </c:pt>
                <c:pt idx="27464" formatCode="#,##0.0">
                  <c:v>9860.1489684924309</c:v>
                </c:pt>
                <c:pt idx="27465" formatCode="#,##0.0">
                  <c:v>11086.0964300138</c:v>
                </c:pt>
                <c:pt idx="27466" formatCode="#,##0.0">
                  <c:v>10217.039470091901</c:v>
                </c:pt>
                <c:pt idx="27467" formatCode="#,##0.0">
                  <c:v>9651.6992249657997</c:v>
                </c:pt>
                <c:pt idx="27468" formatCode="#,##0.0">
                  <c:v>14943.831752297599</c:v>
                </c:pt>
                <c:pt idx="27469" formatCode="#,##0.0">
                  <c:v>13304.4535510842</c:v>
                </c:pt>
                <c:pt idx="27470" formatCode="#,##0.0">
                  <c:v>11758.0736972542</c:v>
                </c:pt>
                <c:pt idx="27471" formatCode="#,##0.0">
                  <c:v>10694.6578456891</c:v>
                </c:pt>
                <c:pt idx="27472" formatCode="#,##0.0">
                  <c:v>10375.913323511</c:v>
                </c:pt>
                <c:pt idx="27473" formatCode="#,##0.0">
                  <c:v>16075.816758704201</c:v>
                </c:pt>
                <c:pt idx="27474" formatCode="#,##0.0">
                  <c:v>20201.411987319501</c:v>
                </c:pt>
                <c:pt idx="27475" formatCode="#,##0.0">
                  <c:v>14894.3412167672</c:v>
                </c:pt>
                <c:pt idx="27476" formatCode="#,##0.0">
                  <c:v>12680.916354270699</c:v>
                </c:pt>
                <c:pt idx="27477" formatCode="#,##0.0">
                  <c:v>9210.7007785022797</c:v>
                </c:pt>
                <c:pt idx="27478" formatCode="#,##0.0">
                  <c:v>13743.657425064101</c:v>
                </c:pt>
                <c:pt idx="27479" formatCode="#,##0.0">
                  <c:v>9811.1495295662899</c:v>
                </c:pt>
                <c:pt idx="27480" formatCode="#,##0.0">
                  <c:v>9158.5246728763304</c:v>
                </c:pt>
                <c:pt idx="27481" formatCode="#,##0.0">
                  <c:v>12929.944925089399</c:v>
                </c:pt>
                <c:pt idx="27482" formatCode="#,##0.0">
                  <c:v>10405.0108410761</c:v>
                </c:pt>
                <c:pt idx="27483" formatCode="#,##0.0">
                  <c:v>11783.9409195631</c:v>
                </c:pt>
                <c:pt idx="27484" formatCode="#,##0.0">
                  <c:v>9865.0527712729108</c:v>
                </c:pt>
                <c:pt idx="27485" formatCode="#,##0.0">
                  <c:v>9373.5886241280205</c:v>
                </c:pt>
                <c:pt idx="27486" formatCode="#,##0.0">
                  <c:v>13655.215410962101</c:v>
                </c:pt>
                <c:pt idx="27487" formatCode="#,##0.0">
                  <c:v>9336.5930909998206</c:v>
                </c:pt>
                <c:pt idx="27488" formatCode="#,##0.0">
                  <c:v>12354.4941024011</c:v>
                </c:pt>
                <c:pt idx="27489" formatCode="#,##0.0">
                  <c:v>11484.706923292601</c:v>
                </c:pt>
                <c:pt idx="27490" formatCode="#,##0.0">
                  <c:v>10362.0921781908</c:v>
                </c:pt>
                <c:pt idx="27491" formatCode="#,##0.0">
                  <c:v>9165.7768789929305</c:v>
                </c:pt>
                <c:pt idx="27492" formatCode="#,##0.0">
                  <c:v>10138.6935752553</c:v>
                </c:pt>
                <c:pt idx="27493" formatCode="#,##0.0">
                  <c:v>10787.048495721299</c:v>
                </c:pt>
                <c:pt idx="27494" formatCode="#,##0.0">
                  <c:v>10755.0789185545</c:v>
                </c:pt>
                <c:pt idx="27495" formatCode="#,##0.0">
                  <c:v>14011.798557035199</c:v>
                </c:pt>
                <c:pt idx="27496" formatCode="#,##0.0">
                  <c:v>9019.2602721942294</c:v>
                </c:pt>
                <c:pt idx="27497" formatCode="#,##0.0">
                  <c:v>8879.4996200985697</c:v>
                </c:pt>
                <c:pt idx="27498" formatCode="#,##0.0">
                  <c:v>14424.128556780701</c:v>
                </c:pt>
                <c:pt idx="27499" formatCode="#,##0.0">
                  <c:v>9070.3911712229201</c:v>
                </c:pt>
                <c:pt idx="27500" formatCode="#,##0.0">
                  <c:v>12120.680032955201</c:v>
                </c:pt>
                <c:pt idx="27501" formatCode="#,##0.0">
                  <c:v>13453.528451844501</c:v>
                </c:pt>
                <c:pt idx="27502" formatCode="#,##0.0">
                  <c:v>12061.075767795801</c:v>
                </c:pt>
                <c:pt idx="27503" formatCode="#,##0.0">
                  <c:v>16455.330153794799</c:v>
                </c:pt>
                <c:pt idx="27504" formatCode="#,##0.0">
                  <c:v>12289.879646122499</c:v>
                </c:pt>
                <c:pt idx="27505" formatCode="#,##0.0">
                  <c:v>16543.923636229301</c:v>
                </c:pt>
                <c:pt idx="27506" formatCode="#,##0.0">
                  <c:v>13754.5732456771</c:v>
                </c:pt>
                <c:pt idx="27507" formatCode="#,##0.0">
                  <c:v>11082.4168187264</c:v>
                </c:pt>
                <c:pt idx="27508" formatCode="#,##0.0">
                  <c:v>9815.81296289286</c:v>
                </c:pt>
                <c:pt idx="27509" formatCode="#,##0.0">
                  <c:v>9085.0598695860008</c:v>
                </c:pt>
                <c:pt idx="27510" formatCode="#,##0.0">
                  <c:v>11630.793169208</c:v>
                </c:pt>
                <c:pt idx="27511" formatCode="#,##0.0">
                  <c:v>9409.0007719444093</c:v>
                </c:pt>
                <c:pt idx="27512" formatCode="#,##0.0">
                  <c:v>12275.636380403201</c:v>
                </c:pt>
                <c:pt idx="27513" formatCode="#,##0.0">
                  <c:v>16144.383270645099</c:v>
                </c:pt>
                <c:pt idx="27514" formatCode="#,##0.0">
                  <c:v>9549.6510464333405</c:v>
                </c:pt>
                <c:pt idx="27515" formatCode="#,##0.0">
                  <c:v>16128.410021911001</c:v>
                </c:pt>
                <c:pt idx="27516" formatCode="#,##0.0">
                  <c:v>12640.033036427199</c:v>
                </c:pt>
                <c:pt idx="27517" formatCode="#,##0.0">
                  <c:v>14445.4191653444</c:v>
                </c:pt>
                <c:pt idx="27518" formatCode="#,##0.0">
                  <c:v>9498.8842738425392</c:v>
                </c:pt>
                <c:pt idx="27519" formatCode="#,##0.0">
                  <c:v>10971.207414652699</c:v>
                </c:pt>
                <c:pt idx="27520" formatCode="#,##0.0">
                  <c:v>10466.8983892285</c:v>
                </c:pt>
                <c:pt idx="27521" formatCode="#,##0.0">
                  <c:v>9069.8162606288097</c:v>
                </c:pt>
                <c:pt idx="27522" formatCode="#,##0.0">
                  <c:v>9776.8767930284102</c:v>
                </c:pt>
                <c:pt idx="27523" formatCode="#,##0.0">
                  <c:v>9488.7869272080407</c:v>
                </c:pt>
                <c:pt idx="27524" formatCode="#,##0.0">
                  <c:v>9663.8848579299101</c:v>
                </c:pt>
                <c:pt idx="27525" formatCode="#,##0.0">
                  <c:v>13192.248601707201</c:v>
                </c:pt>
                <c:pt idx="27526" formatCode="#,##0.0">
                  <c:v>11195.598697503099</c:v>
                </c:pt>
                <c:pt idx="27527" formatCode="#,##0.0">
                  <c:v>9626.1128198610204</c:v>
                </c:pt>
                <c:pt idx="27528" formatCode="#,##0.0">
                  <c:v>16408.9961822761</c:v>
                </c:pt>
                <c:pt idx="27529" formatCode="#,##0.0">
                  <c:v>11110.165019005401</c:v>
                </c:pt>
                <c:pt idx="27530" formatCode="#,##0.0">
                  <c:v>11510.1527131813</c:v>
                </c:pt>
                <c:pt idx="27531" formatCode="#,##0.0">
                  <c:v>8963.20371140938</c:v>
                </c:pt>
                <c:pt idx="27532" formatCode="#,##0.0">
                  <c:v>11618.0002997353</c:v>
                </c:pt>
                <c:pt idx="27533" formatCode="#,##0.0">
                  <c:v>12838.827079739</c:v>
                </c:pt>
                <c:pt idx="27534" formatCode="#,##0.0">
                  <c:v>19703.738573473001</c:v>
                </c:pt>
                <c:pt idx="27535" formatCode="#,##0.0">
                  <c:v>13743.455648150901</c:v>
                </c:pt>
                <c:pt idx="27536" formatCode="#,##0.0">
                  <c:v>12867.7503752464</c:v>
                </c:pt>
                <c:pt idx="27537" formatCode="#,##0.0">
                  <c:v>15879.556654104599</c:v>
                </c:pt>
                <c:pt idx="27538" formatCode="#,##0.0">
                  <c:v>10240.787094015101</c:v>
                </c:pt>
                <c:pt idx="27539" formatCode="#,##0.0">
                  <c:v>10780.3781435075</c:v>
                </c:pt>
                <c:pt idx="27540" formatCode="#,##0.0">
                  <c:v>10072.7742032633</c:v>
                </c:pt>
                <c:pt idx="27541" formatCode="#,##0.0">
                  <c:v>16507.512681855202</c:v>
                </c:pt>
                <c:pt idx="27542" formatCode="#,##0.0">
                  <c:v>11545.512483581</c:v>
                </c:pt>
                <c:pt idx="27543" formatCode="#,##0.0">
                  <c:v>9806.1698678526409</c:v>
                </c:pt>
                <c:pt idx="27544" formatCode="#,##0.0">
                  <c:v>10806.9996192893</c:v>
                </c:pt>
                <c:pt idx="27545" formatCode="#,##0.0">
                  <c:v>9001.9019383192499</c:v>
                </c:pt>
                <c:pt idx="27546" formatCode="#,##0.0">
                  <c:v>9846.7800384012608</c:v>
                </c:pt>
                <c:pt idx="27547" formatCode="#,##0.0">
                  <c:v>12981.297842391201</c:v>
                </c:pt>
                <c:pt idx="27548" formatCode="#,##0.0">
                  <c:v>13791.4299242918</c:v>
                </c:pt>
                <c:pt idx="27549" formatCode="#,##0.0">
                  <c:v>9161.1282047877503</c:v>
                </c:pt>
                <c:pt idx="27550" formatCode="#,##0.0">
                  <c:v>10690.025713396901</c:v>
                </c:pt>
                <c:pt idx="27551" formatCode="#,##0.0">
                  <c:v>9650.4456343861693</c:v>
                </c:pt>
                <c:pt idx="27552" formatCode="#,##0.0">
                  <c:v>9879.9909736119807</c:v>
                </c:pt>
                <c:pt idx="27553" formatCode="#,##0.0">
                  <c:v>9211.8495253642104</c:v>
                </c:pt>
                <c:pt idx="27554" formatCode="#,##0.0">
                  <c:v>15194.1011741739</c:v>
                </c:pt>
                <c:pt idx="27555" formatCode="#,##0.0">
                  <c:v>10078.218332852301</c:v>
                </c:pt>
                <c:pt idx="27556" formatCode="#,##0.0">
                  <c:v>10186.2391296153</c:v>
                </c:pt>
                <c:pt idx="27557" formatCode="#,##0.0">
                  <c:v>8823.8926076010102</c:v>
                </c:pt>
                <c:pt idx="27558" formatCode="#,##0.0">
                  <c:v>16381.568676352401</c:v>
                </c:pt>
                <c:pt idx="27559" formatCode="#,##0.0">
                  <c:v>12752.1755838638</c:v>
                </c:pt>
                <c:pt idx="27560" formatCode="#,##0.0">
                  <c:v>9686.0625030132796</c:v>
                </c:pt>
                <c:pt idx="27561" formatCode="#,##0.0">
                  <c:v>10637.081619581701</c:v>
                </c:pt>
                <c:pt idx="27562" formatCode="#,##0.0">
                  <c:v>10251.153738950999</c:v>
                </c:pt>
                <c:pt idx="27563" formatCode="#,##0.0">
                  <c:v>16548.947597239901</c:v>
                </c:pt>
                <c:pt idx="27564" formatCode="#,##0.0">
                  <c:v>12960.1273967366</c:v>
                </c:pt>
                <c:pt idx="27565" formatCode="#,##0.0">
                  <c:v>10532.477769673</c:v>
                </c:pt>
                <c:pt idx="27566" formatCode="#,##0.0">
                  <c:v>12503.6618585537</c:v>
                </c:pt>
                <c:pt idx="27567" formatCode="#,##0.0">
                  <c:v>9712.2086036658893</c:v>
                </c:pt>
                <c:pt idx="27568" formatCode="#,##0.0">
                  <c:v>10669.4399239536</c:v>
                </c:pt>
                <c:pt idx="27569" formatCode="#,##0.0">
                  <c:v>9428.4224554738594</c:v>
                </c:pt>
                <c:pt idx="27570" formatCode="#,##0.0">
                  <c:v>9261.8689202981204</c:v>
                </c:pt>
                <c:pt idx="27571" formatCode="#,##0.0">
                  <c:v>9707.9212721945296</c:v>
                </c:pt>
                <c:pt idx="27572" formatCode="#,##0.0">
                  <c:v>11061.179391870801</c:v>
                </c:pt>
                <c:pt idx="27573" formatCode="#,##0.0">
                  <c:v>14693.8310702197</c:v>
                </c:pt>
                <c:pt idx="27574" formatCode="#,##0.0">
                  <c:v>9176.02125605119</c:v>
                </c:pt>
                <c:pt idx="27575" formatCode="#,##0.0">
                  <c:v>16195.5685545413</c:v>
                </c:pt>
                <c:pt idx="27576" formatCode="#,##0.0">
                  <c:v>19226.411739336501</c:v>
                </c:pt>
                <c:pt idx="27577" formatCode="#,##0.0">
                  <c:v>12332.2780684271</c:v>
                </c:pt>
                <c:pt idx="27578" formatCode="#,##0.0">
                  <c:v>9489.8406840085208</c:v>
                </c:pt>
                <c:pt idx="27579" formatCode="#,##0.0">
                  <c:v>9541.3435937321192</c:v>
                </c:pt>
                <c:pt idx="27580" formatCode="#,##0.0">
                  <c:v>9757.1374435757607</c:v>
                </c:pt>
                <c:pt idx="27581" formatCode="#,##0.0">
                  <c:v>9602.1457551391104</c:v>
                </c:pt>
                <c:pt idx="27582" formatCode="#,##0.0">
                  <c:v>11360.622098199599</c:v>
                </c:pt>
                <c:pt idx="27583" formatCode="#,##0.0">
                  <c:v>9256.0240306736505</c:v>
                </c:pt>
                <c:pt idx="27584" formatCode="#,##0.0">
                  <c:v>10289.5547077295</c:v>
                </c:pt>
                <c:pt idx="27585" formatCode="#,##0.0">
                  <c:v>9779.3460227851592</c:v>
                </c:pt>
                <c:pt idx="27586" formatCode="#,##0.0">
                  <c:v>9650.5735355421002</c:v>
                </c:pt>
                <c:pt idx="27587" formatCode="#,##0.0">
                  <c:v>19130.9195946494</c:v>
                </c:pt>
                <c:pt idx="27588" formatCode="#,##0.0">
                  <c:v>13950.847188781399</c:v>
                </c:pt>
                <c:pt idx="27589" formatCode="#,##0.0">
                  <c:v>9532.9124351417395</c:v>
                </c:pt>
                <c:pt idx="27590" formatCode="#,##0.0">
                  <c:v>9467.9406251831606</c:v>
                </c:pt>
                <c:pt idx="27591" formatCode="#,##0.0">
                  <c:v>11922.7526251811</c:v>
                </c:pt>
                <c:pt idx="27592" formatCode="#,##0.0">
                  <c:v>10677.6811907345</c:v>
                </c:pt>
                <c:pt idx="27593" formatCode="#,##0.0">
                  <c:v>12802.036076815501</c:v>
                </c:pt>
                <c:pt idx="27594" formatCode="#,##0.0">
                  <c:v>11940.1813138939</c:v>
                </c:pt>
                <c:pt idx="27595" formatCode="#,##0.0">
                  <c:v>8951.8342588449505</c:v>
                </c:pt>
                <c:pt idx="27596" formatCode="#,##0.0">
                  <c:v>12740.4335531084</c:v>
                </c:pt>
                <c:pt idx="27597" formatCode="#,##0.0">
                  <c:v>8962.8555462754703</c:v>
                </c:pt>
                <c:pt idx="27598" formatCode="#,##0.0">
                  <c:v>16942.801833517598</c:v>
                </c:pt>
                <c:pt idx="27599" formatCode="#,##0.0">
                  <c:v>11639.4910398843</c:v>
                </c:pt>
                <c:pt idx="27600" formatCode="#,##0.0">
                  <c:v>13101.5864380235</c:v>
                </c:pt>
                <c:pt idx="27601" formatCode="#,##0.0">
                  <c:v>14175.7278754322</c:v>
                </c:pt>
                <c:pt idx="27602" formatCode="#,##0.0">
                  <c:v>10733.007831664499</c:v>
                </c:pt>
                <c:pt idx="27603" formatCode="#,##0.0">
                  <c:v>10112.179765991899</c:v>
                </c:pt>
                <c:pt idx="27604" formatCode="#,##0.0">
                  <c:v>10026.784894975701</c:v>
                </c:pt>
                <c:pt idx="27605" formatCode="#,##0.0">
                  <c:v>11924.5648848864</c:v>
                </c:pt>
                <c:pt idx="27606" formatCode="#,##0.0">
                  <c:v>10542.2906531848</c:v>
                </c:pt>
                <c:pt idx="27607" formatCode="#,##0.0">
                  <c:v>10083.2082444357</c:v>
                </c:pt>
                <c:pt idx="27608" formatCode="#,##0.0">
                  <c:v>12902.405683020101</c:v>
                </c:pt>
                <c:pt idx="27609" formatCode="#,##0.0">
                  <c:v>9015.8360714845494</c:v>
                </c:pt>
                <c:pt idx="27610" formatCode="#,##0.0">
                  <c:v>9021.5947522662009</c:v>
                </c:pt>
                <c:pt idx="27611" formatCode="#,##0.0">
                  <c:v>14262.3594891052</c:v>
                </c:pt>
                <c:pt idx="27612" formatCode="#,##0.0">
                  <c:v>19701.2592441587</c:v>
                </c:pt>
                <c:pt idx="27613" formatCode="#,##0.0">
                  <c:v>10220.320071010699</c:v>
                </c:pt>
                <c:pt idx="27614" formatCode="#,##0.0">
                  <c:v>10255.299553757701</c:v>
                </c:pt>
                <c:pt idx="27615" formatCode="#,##0.0">
                  <c:v>11349.4949970858</c:v>
                </c:pt>
                <c:pt idx="27616" formatCode="#,##0.0">
                  <c:v>14629.1805566525</c:v>
                </c:pt>
                <c:pt idx="27617" formatCode="#,##0.0">
                  <c:v>11326.534060543199</c:v>
                </c:pt>
                <c:pt idx="27618" formatCode="#,##0.0">
                  <c:v>12596.9490101274</c:v>
                </c:pt>
                <c:pt idx="27619" formatCode="#,##0.0">
                  <c:v>12785.407611709699</c:v>
                </c:pt>
                <c:pt idx="27620" formatCode="#,##0.0">
                  <c:v>8960.0401980118295</c:v>
                </c:pt>
                <c:pt idx="27621" formatCode="#,##0.0">
                  <c:v>12507.1601439186</c:v>
                </c:pt>
                <c:pt idx="27622" formatCode="#,##0.0">
                  <c:v>10047.621705040699</c:v>
                </c:pt>
                <c:pt idx="27623" formatCode="#,##0.0">
                  <c:v>9695.2020263375398</c:v>
                </c:pt>
                <c:pt idx="27624" formatCode="#,##0.0">
                  <c:v>14538.865482790299</c:v>
                </c:pt>
                <c:pt idx="27625" formatCode="#,##0.0">
                  <c:v>9267.7759884949701</c:v>
                </c:pt>
                <c:pt idx="27626" formatCode="#,##0.0">
                  <c:v>23693.367515223101</c:v>
                </c:pt>
                <c:pt idx="27627" formatCode="#,##0.0">
                  <c:v>10360.0635029197</c:v>
                </c:pt>
                <c:pt idx="27628" formatCode="#,##0.0">
                  <c:v>11320.450079861301</c:v>
                </c:pt>
                <c:pt idx="27629" formatCode="#,##0.0">
                  <c:v>10626.605517719099</c:v>
                </c:pt>
                <c:pt idx="27630" formatCode="#,##0.0">
                  <c:v>10980.5274299918</c:v>
                </c:pt>
                <c:pt idx="27631" formatCode="#,##0.0">
                  <c:v>10204.0330373292</c:v>
                </c:pt>
                <c:pt idx="27632" formatCode="#,##0.0">
                  <c:v>9609.3081777242696</c:v>
                </c:pt>
                <c:pt idx="27633" formatCode="#,##0.0">
                  <c:v>9992.5026934697999</c:v>
                </c:pt>
                <c:pt idx="27634" formatCode="#,##0.0">
                  <c:v>9350.0893841221605</c:v>
                </c:pt>
                <c:pt idx="27635" formatCode="#,##0.0">
                  <c:v>10418.5930014683</c:v>
                </c:pt>
                <c:pt idx="27636" formatCode="#,##0.0">
                  <c:v>12274.12525897</c:v>
                </c:pt>
                <c:pt idx="27637" formatCode="#,##0.0">
                  <c:v>25641.135648841901</c:v>
                </c:pt>
                <c:pt idx="27638" formatCode="#,##0.0">
                  <c:v>12641.7742040465</c:v>
                </c:pt>
                <c:pt idx="27639" formatCode="#,##0.0">
                  <c:v>18527.8756663694</c:v>
                </c:pt>
                <c:pt idx="27640" formatCode="#,##0.0">
                  <c:v>14743.475728357</c:v>
                </c:pt>
                <c:pt idx="27641" formatCode="#,##0.0">
                  <c:v>10097.723930243899</c:v>
                </c:pt>
                <c:pt idx="27642" formatCode="#,##0.0">
                  <c:v>10936.151966736201</c:v>
                </c:pt>
                <c:pt idx="27643" formatCode="#,##0.0">
                  <c:v>10920.7976133048</c:v>
                </c:pt>
                <c:pt idx="27644" formatCode="#,##0.0">
                  <c:v>11716.058224448499</c:v>
                </c:pt>
                <c:pt idx="27645" formatCode="#,##0.0">
                  <c:v>10497.998943521899</c:v>
                </c:pt>
                <c:pt idx="27646" formatCode="#,##0.0">
                  <c:v>9307.7740289816993</c:v>
                </c:pt>
                <c:pt idx="27647" formatCode="#,##0.0">
                  <c:v>11652.852032630701</c:v>
                </c:pt>
                <c:pt idx="27648" formatCode="#,##0.0">
                  <c:v>11903.600282842999</c:v>
                </c:pt>
                <c:pt idx="27649" formatCode="#,##0.0">
                  <c:v>9806.0769385474905</c:v>
                </c:pt>
                <c:pt idx="27650" formatCode="#,##0.0">
                  <c:v>9783.9097697950601</c:v>
                </c:pt>
                <c:pt idx="27651" formatCode="#,##0.0">
                  <c:v>9639.5193590149793</c:v>
                </c:pt>
                <c:pt idx="27652" formatCode="#,##0.0">
                  <c:v>9332.6979958498196</c:v>
                </c:pt>
                <c:pt idx="27653" formatCode="#,##0.0">
                  <c:v>15609.162369842499</c:v>
                </c:pt>
                <c:pt idx="27654" formatCode="#,##0.0">
                  <c:v>12975.2640652186</c:v>
                </c:pt>
                <c:pt idx="27655" formatCode="#,##0.0">
                  <c:v>10645.463267159001</c:v>
                </c:pt>
                <c:pt idx="27656" formatCode="#,##0.0">
                  <c:v>11345.52616204</c:v>
                </c:pt>
                <c:pt idx="27657" formatCode="#,##0.0">
                  <c:v>10640.9059632975</c:v>
                </c:pt>
                <c:pt idx="27658" formatCode="#,##0.0">
                  <c:v>14470.4374468768</c:v>
                </c:pt>
                <c:pt idx="27659" formatCode="#,##0.0">
                  <c:v>10186.5085721667</c:v>
                </c:pt>
                <c:pt idx="27660" formatCode="#,##0.0">
                  <c:v>15558.83190721</c:v>
                </c:pt>
                <c:pt idx="27661" formatCode="#,##0.0">
                  <c:v>9524.8703718827201</c:v>
                </c:pt>
                <c:pt idx="27662" formatCode="#,##0.0">
                  <c:v>9824.5281418104696</c:v>
                </c:pt>
                <c:pt idx="27663" formatCode="#,##0.0">
                  <c:v>9351.3267398912794</c:v>
                </c:pt>
                <c:pt idx="27664" formatCode="#,##0.0">
                  <c:v>10813.1836308371</c:v>
                </c:pt>
                <c:pt idx="27665" formatCode="#,##0.0">
                  <c:v>11135.660340664699</c:v>
                </c:pt>
                <c:pt idx="27666" formatCode="#,##0.0">
                  <c:v>9298.10009588102</c:v>
                </c:pt>
                <c:pt idx="27667" formatCode="#,##0.0">
                  <c:v>9220.8861926812897</c:v>
                </c:pt>
                <c:pt idx="27668" formatCode="#,##0.0">
                  <c:v>12144.3182622806</c:v>
                </c:pt>
                <c:pt idx="27669" formatCode="#,##0.0">
                  <c:v>11474.1320256902</c:v>
                </c:pt>
                <c:pt idx="27670" formatCode="#,##0.0">
                  <c:v>11475.234027913901</c:v>
                </c:pt>
                <c:pt idx="27671" formatCode="#,##0.0">
                  <c:v>11214.650545791201</c:v>
                </c:pt>
                <c:pt idx="27672" formatCode="#,##0.0">
                  <c:v>12671.8696710477</c:v>
                </c:pt>
                <c:pt idx="27673" formatCode="#,##0.0">
                  <c:v>9228.41254176646</c:v>
                </c:pt>
                <c:pt idx="27674" formatCode="#,##0.0">
                  <c:v>9177.0566132043896</c:v>
                </c:pt>
                <c:pt idx="27675" formatCode="#,##0.0">
                  <c:v>8880.0951736754505</c:v>
                </c:pt>
                <c:pt idx="27676" formatCode="#,##0.0">
                  <c:v>10356.6243204604</c:v>
                </c:pt>
                <c:pt idx="27677" formatCode="#,##0.0">
                  <c:v>10700.114116611599</c:v>
                </c:pt>
                <c:pt idx="27678" formatCode="#,##0.0">
                  <c:v>11688.482715167</c:v>
                </c:pt>
                <c:pt idx="27679" formatCode="#,##0.0">
                  <c:v>12176.4813448766</c:v>
                </c:pt>
                <c:pt idx="27680" formatCode="#,##0.0">
                  <c:v>12348.520357527501</c:v>
                </c:pt>
                <c:pt idx="27681" formatCode="#,##0.0">
                  <c:v>10555.6284222453</c:v>
                </c:pt>
                <c:pt idx="27682" formatCode="#,##0.0">
                  <c:v>10411.1878144167</c:v>
                </c:pt>
                <c:pt idx="27683" formatCode="#,##0.0">
                  <c:v>13155.7555729408</c:v>
                </c:pt>
                <c:pt idx="27684" formatCode="#,##0.0">
                  <c:v>13164.0270164699</c:v>
                </c:pt>
                <c:pt idx="27685" formatCode="#,##0.0">
                  <c:v>9388.3136152234201</c:v>
                </c:pt>
                <c:pt idx="27686" formatCode="#,##0.0">
                  <c:v>9861.4907649633406</c:v>
                </c:pt>
                <c:pt idx="27687" formatCode="#,##0.0">
                  <c:v>8904.1287332255506</c:v>
                </c:pt>
                <c:pt idx="27688" formatCode="#,##0.0">
                  <c:v>9942.4187325083294</c:v>
                </c:pt>
                <c:pt idx="27689" formatCode="#,##0.0">
                  <c:v>15936.5822142488</c:v>
                </c:pt>
                <c:pt idx="27690" formatCode="#,##0.0">
                  <c:v>9539.7046343662496</c:v>
                </c:pt>
                <c:pt idx="27691" formatCode="#,##0.0">
                  <c:v>10397.0468385733</c:v>
                </c:pt>
                <c:pt idx="27692" formatCode="#,##0.0">
                  <c:v>11441.112828261401</c:v>
                </c:pt>
                <c:pt idx="27693" formatCode="#,##0.0">
                  <c:v>8845.6570007195205</c:v>
                </c:pt>
                <c:pt idx="27694" formatCode="#,##0.0">
                  <c:v>9417.5470801675292</c:v>
                </c:pt>
                <c:pt idx="27695" formatCode="#,##0.0">
                  <c:v>8846.2095090791099</c:v>
                </c:pt>
                <c:pt idx="27696" formatCode="#,##0.0">
                  <c:v>8808.3029527155304</c:v>
                </c:pt>
                <c:pt idx="27697" formatCode="#,##0.0">
                  <c:v>13254.014675525599</c:v>
                </c:pt>
                <c:pt idx="27698" formatCode="#,##0.0">
                  <c:v>10810.333782210701</c:v>
                </c:pt>
                <c:pt idx="27699" formatCode="#,##0.0">
                  <c:v>10632.452374545201</c:v>
                </c:pt>
                <c:pt idx="27700" formatCode="#,##0.0">
                  <c:v>14620.619589498599</c:v>
                </c:pt>
                <c:pt idx="27701" formatCode="#,##0.0">
                  <c:v>11257.9768731976</c:v>
                </c:pt>
                <c:pt idx="27702" formatCode="#,##0.0">
                  <c:v>13180.9514635675</c:v>
                </c:pt>
                <c:pt idx="27703" formatCode="#,##0.0">
                  <c:v>12167.0678415086</c:v>
                </c:pt>
                <c:pt idx="27704" formatCode="#,##0.0">
                  <c:v>11612.4266648717</c:v>
                </c:pt>
                <c:pt idx="27705" formatCode="#,##0.0">
                  <c:v>10558.034369176899</c:v>
                </c:pt>
                <c:pt idx="27706" formatCode="#,##0.0">
                  <c:v>10192.6565461028</c:v>
                </c:pt>
                <c:pt idx="27707" formatCode="#,##0.0">
                  <c:v>12539.195607945599</c:v>
                </c:pt>
                <c:pt idx="27708" formatCode="#,##0.0">
                  <c:v>15092.145540125999</c:v>
                </c:pt>
                <c:pt idx="27709" formatCode="#,##0.0">
                  <c:v>11765.9616047278</c:v>
                </c:pt>
                <c:pt idx="27710" formatCode="#,##0.0">
                  <c:v>11126.020496786899</c:v>
                </c:pt>
                <c:pt idx="27711" formatCode="#,##0.0">
                  <c:v>21016.726745249001</c:v>
                </c:pt>
                <c:pt idx="27712" formatCode="#,##0.0">
                  <c:v>15046.5185617194</c:v>
                </c:pt>
                <c:pt idx="27713" formatCode="#,##0.0">
                  <c:v>9823.2088775746306</c:v>
                </c:pt>
                <c:pt idx="27714" formatCode="#,##0.0">
                  <c:v>9747.8606963493403</c:v>
                </c:pt>
                <c:pt idx="27715" formatCode="#,##0.0">
                  <c:v>9917.5718538504007</c:v>
                </c:pt>
                <c:pt idx="27716" formatCode="#,##0.0">
                  <c:v>10136.7112368178</c:v>
                </c:pt>
                <c:pt idx="27717" formatCode="#,##0.0">
                  <c:v>9100.7912719672804</c:v>
                </c:pt>
                <c:pt idx="27718" formatCode="#,##0.0">
                  <c:v>9730.1109369383594</c:v>
                </c:pt>
                <c:pt idx="27719" formatCode="#,##0.0">
                  <c:v>9821.4056150490305</c:v>
                </c:pt>
                <c:pt idx="27720" formatCode="#,##0.0">
                  <c:v>11625.355356099501</c:v>
                </c:pt>
                <c:pt idx="27721" formatCode="#,##0.0">
                  <c:v>8909.2045080401203</c:v>
                </c:pt>
                <c:pt idx="27722" formatCode="#,##0.0">
                  <c:v>9791.4724388071609</c:v>
                </c:pt>
                <c:pt idx="27723" formatCode="#,##0.0">
                  <c:v>14474.648725306</c:v>
                </c:pt>
                <c:pt idx="27724" formatCode="#,##0.0">
                  <c:v>14119.1158588035</c:v>
                </c:pt>
                <c:pt idx="27725" formatCode="#,##0.0">
                  <c:v>12997.8942093568</c:v>
                </c:pt>
                <c:pt idx="27726" formatCode="#,##0.0">
                  <c:v>9729.02214161956</c:v>
                </c:pt>
                <c:pt idx="27727" formatCode="#,##0.0">
                  <c:v>9940.2514074129194</c:v>
                </c:pt>
                <c:pt idx="27728" formatCode="#,##0.0">
                  <c:v>9311.6672401907108</c:v>
                </c:pt>
                <c:pt idx="27729" formatCode="#,##0.0">
                  <c:v>9751.8630945821296</c:v>
                </c:pt>
                <c:pt idx="27730" formatCode="#,##0.0">
                  <c:v>9420.9540975095806</c:v>
                </c:pt>
                <c:pt idx="27731" formatCode="#,##0.0">
                  <c:v>13456.4870241893</c:v>
                </c:pt>
                <c:pt idx="27732" formatCode="#,##0.0">
                  <c:v>11441.5420765568</c:v>
                </c:pt>
                <c:pt idx="27733" formatCode="#,##0.0">
                  <c:v>20031.868870993399</c:v>
                </c:pt>
                <c:pt idx="27734" formatCode="#,##0.0">
                  <c:v>12906.197261577399</c:v>
                </c:pt>
                <c:pt idx="27735" formatCode="#,##0.0">
                  <c:v>9029.2751053333504</c:v>
                </c:pt>
                <c:pt idx="27736" formatCode="#,##0.0">
                  <c:v>10048.9093014153</c:v>
                </c:pt>
                <c:pt idx="27737" formatCode="#,##0.0">
                  <c:v>10779.1504534294</c:v>
                </c:pt>
                <c:pt idx="27738" formatCode="#,##0.0">
                  <c:v>15530.160140941</c:v>
                </c:pt>
                <c:pt idx="27739" formatCode="#,##0.0">
                  <c:v>13529.7092697274</c:v>
                </c:pt>
                <c:pt idx="27740" formatCode="#,##0.0">
                  <c:v>12084.942306651201</c:v>
                </c:pt>
                <c:pt idx="27741" formatCode="#,##0.0">
                  <c:v>12728.509540285801</c:v>
                </c:pt>
                <c:pt idx="27742" formatCode="#,##0.0">
                  <c:v>9631.1992115906596</c:v>
                </c:pt>
                <c:pt idx="27743" formatCode="#,##0.0">
                  <c:v>10527.343738593299</c:v>
                </c:pt>
                <c:pt idx="27744" formatCode="#,##0.0">
                  <c:v>11370.9049501026</c:v>
                </c:pt>
                <c:pt idx="27745" formatCode="#,##0.0">
                  <c:v>12460.3907742477</c:v>
                </c:pt>
                <c:pt idx="27746" formatCode="#,##0.0">
                  <c:v>8958.4191201742397</c:v>
                </c:pt>
                <c:pt idx="27747" formatCode="#,##0.0">
                  <c:v>9197.9235651030594</c:v>
                </c:pt>
                <c:pt idx="27748" formatCode="#,##0.0">
                  <c:v>9421.1930731018492</c:v>
                </c:pt>
                <c:pt idx="27749" formatCode="#,##0.0">
                  <c:v>9745.6227233955397</c:v>
                </c:pt>
                <c:pt idx="27750" formatCode="#,##0.0">
                  <c:v>9252.3112136062591</c:v>
                </c:pt>
                <c:pt idx="27751" formatCode="#,##0.0">
                  <c:v>12994.6247895704</c:v>
                </c:pt>
                <c:pt idx="27752" formatCode="#,##0.0">
                  <c:v>9057.4306851363799</c:v>
                </c:pt>
                <c:pt idx="27753" formatCode="#,##0.0">
                  <c:v>10353.587902117</c:v>
                </c:pt>
                <c:pt idx="27754" formatCode="#,##0.0">
                  <c:v>10975.4998822445</c:v>
                </c:pt>
                <c:pt idx="27755" formatCode="#,##0.0">
                  <c:v>11396.6020040002</c:v>
                </c:pt>
                <c:pt idx="27756" formatCode="#,##0.0">
                  <c:v>11491.270103164999</c:v>
                </c:pt>
                <c:pt idx="27757" formatCode="#,##0.0">
                  <c:v>16197.5717247456</c:v>
                </c:pt>
                <c:pt idx="27758" formatCode="#,##0.0">
                  <c:v>15402.568130498599</c:v>
                </c:pt>
                <c:pt idx="27759" formatCode="#,##0.0">
                  <c:v>10130.5503931446</c:v>
                </c:pt>
                <c:pt idx="27760" formatCode="#,##0.0">
                  <c:v>10048.0581792212</c:v>
                </c:pt>
                <c:pt idx="27761" formatCode="#,##0.0">
                  <c:v>9087.3927931925191</c:v>
                </c:pt>
                <c:pt idx="27762" formatCode="#,##0.0">
                  <c:v>13000.3387784317</c:v>
                </c:pt>
                <c:pt idx="27763" formatCode="#,##0.0">
                  <c:v>18024.368209742399</c:v>
                </c:pt>
                <c:pt idx="27764" formatCode="#,##0.0">
                  <c:v>9190.9079887101998</c:v>
                </c:pt>
                <c:pt idx="27765" formatCode="#,##0.0">
                  <c:v>13199.838678145699</c:v>
                </c:pt>
                <c:pt idx="27766" formatCode="#,##0.0">
                  <c:v>11400.8320075227</c:v>
                </c:pt>
                <c:pt idx="27767" formatCode="#,##0.0">
                  <c:v>13642.683696210899</c:v>
                </c:pt>
                <c:pt idx="27768" formatCode="#,##0.0">
                  <c:v>10260.2580479475</c:v>
                </c:pt>
                <c:pt idx="27769" formatCode="#,##0.0">
                  <c:v>9290.2927142946392</c:v>
                </c:pt>
                <c:pt idx="27770" formatCode="#,##0.0">
                  <c:v>9639.6286912245905</c:v>
                </c:pt>
                <c:pt idx="27771" formatCode="#,##0.0">
                  <c:v>10102.0272500749</c:v>
                </c:pt>
                <c:pt idx="27772" formatCode="#,##0.0">
                  <c:v>10101.675935192299</c:v>
                </c:pt>
                <c:pt idx="27773" formatCode="#,##0.0">
                  <c:v>14672.087391451099</c:v>
                </c:pt>
                <c:pt idx="27774" formatCode="#,##0.0">
                  <c:v>12880.0533535841</c:v>
                </c:pt>
                <c:pt idx="27775" formatCode="#,##0.0">
                  <c:v>9570.73521755396</c:v>
                </c:pt>
                <c:pt idx="27776" formatCode="#,##0.0">
                  <c:v>10937.7586643549</c:v>
                </c:pt>
                <c:pt idx="27777" formatCode="#,##0.0">
                  <c:v>15703.442663706301</c:v>
                </c:pt>
                <c:pt idx="27778" formatCode="#,##0.0">
                  <c:v>8803.8272949518905</c:v>
                </c:pt>
                <c:pt idx="27779" formatCode="#,##0.0">
                  <c:v>8790.0046859022295</c:v>
                </c:pt>
                <c:pt idx="27780" formatCode="#,##0.0">
                  <c:v>11418.463867677799</c:v>
                </c:pt>
                <c:pt idx="27781" formatCode="#,##0.0">
                  <c:v>20471.461946895499</c:v>
                </c:pt>
                <c:pt idx="27782" formatCode="#,##0.0">
                  <c:v>10101.528292290899</c:v>
                </c:pt>
                <c:pt idx="27783" formatCode="#,##0.0">
                  <c:v>10017.727741942301</c:v>
                </c:pt>
                <c:pt idx="27784" formatCode="#,##0.0">
                  <c:v>10151.732269792699</c:v>
                </c:pt>
                <c:pt idx="27785" formatCode="#,##0.0">
                  <c:v>8934.5337336810007</c:v>
                </c:pt>
                <c:pt idx="27786" formatCode="#,##0.0">
                  <c:v>8913.6336050746504</c:v>
                </c:pt>
                <c:pt idx="27787" formatCode="#,##0.0">
                  <c:v>12730.688036298799</c:v>
                </c:pt>
                <c:pt idx="27788" formatCode="#,##0.0">
                  <c:v>8863.1274828850801</c:v>
                </c:pt>
                <c:pt idx="27789" formatCode="#,##0.0">
                  <c:v>9832.6119644067694</c:v>
                </c:pt>
                <c:pt idx="27790" formatCode="#,##0.0">
                  <c:v>9614.9196076324097</c:v>
                </c:pt>
                <c:pt idx="27791" formatCode="#,##0.0">
                  <c:v>9840.0318738132501</c:v>
                </c:pt>
                <c:pt idx="27792" formatCode="#,##0.0">
                  <c:v>10925.337286541</c:v>
                </c:pt>
                <c:pt idx="27793" formatCode="#,##0.0">
                  <c:v>14320.1890271472</c:v>
                </c:pt>
                <c:pt idx="27794" formatCode="#,##0.0">
                  <c:v>10489.3898537602</c:v>
                </c:pt>
                <c:pt idx="27795" formatCode="#,##0.0">
                  <c:v>8875.1751479056493</c:v>
                </c:pt>
                <c:pt idx="27796" formatCode="#,##0.0">
                  <c:v>10050.673534302699</c:v>
                </c:pt>
                <c:pt idx="27797" formatCode="#,##0.0">
                  <c:v>13271.024557262301</c:v>
                </c:pt>
                <c:pt idx="27798" formatCode="#,##0.0">
                  <c:v>15839.2370428539</c:v>
                </c:pt>
                <c:pt idx="27799" formatCode="#,##0.0">
                  <c:v>9132.0936625873201</c:v>
                </c:pt>
                <c:pt idx="27800" formatCode="#,##0.0">
                  <c:v>18043.902016108201</c:v>
                </c:pt>
                <c:pt idx="27801" formatCode="#,##0.0">
                  <c:v>12926.4334566415</c:v>
                </c:pt>
                <c:pt idx="27802" formatCode="#,##0.0">
                  <c:v>11278.409423229399</c:v>
                </c:pt>
                <c:pt idx="27803" formatCode="#,##0.0">
                  <c:v>11669.702189174999</c:v>
                </c:pt>
                <c:pt idx="27804" formatCode="#,##0.0">
                  <c:v>14061.468136416101</c:v>
                </c:pt>
                <c:pt idx="27805" formatCode="#,##0.0">
                  <c:v>14542.6753482812</c:v>
                </c:pt>
                <c:pt idx="27806" formatCode="#,##0.0">
                  <c:v>8967.0181173582605</c:v>
                </c:pt>
                <c:pt idx="27807" formatCode="#,##0.0">
                  <c:v>9185.0019033974804</c:v>
                </c:pt>
                <c:pt idx="27808" formatCode="#,##0.0">
                  <c:v>10860.5809855717</c:v>
                </c:pt>
                <c:pt idx="27809" formatCode="#,##0.0">
                  <c:v>11057.276615193699</c:v>
                </c:pt>
                <c:pt idx="27810" formatCode="#,##0.0">
                  <c:v>10335.7764385919</c:v>
                </c:pt>
                <c:pt idx="27811" formatCode="#,##0.0">
                  <c:v>11362.9558427463</c:v>
                </c:pt>
                <c:pt idx="27812" formatCode="#,##0.0">
                  <c:v>10674.923029992</c:v>
                </c:pt>
                <c:pt idx="27813" formatCode="#,##0.0">
                  <c:v>13664.289682864201</c:v>
                </c:pt>
                <c:pt idx="27814" formatCode="#,##0.0">
                  <c:v>20153.0457090729</c:v>
                </c:pt>
                <c:pt idx="27815" formatCode="#,##0.0">
                  <c:v>13049.081046424901</c:v>
                </c:pt>
                <c:pt idx="27816" formatCode="#,##0.0">
                  <c:v>11537.218775502901</c:v>
                </c:pt>
                <c:pt idx="27817" formatCode="#,##0.0">
                  <c:v>11207.3549454842</c:v>
                </c:pt>
                <c:pt idx="27818" formatCode="#,##0.0">
                  <c:v>9051.7690233840003</c:v>
                </c:pt>
                <c:pt idx="27819" formatCode="#,##0.0">
                  <c:v>11280.129337946801</c:v>
                </c:pt>
                <c:pt idx="27820" formatCode="#,##0.0">
                  <c:v>15273.410327969599</c:v>
                </c:pt>
                <c:pt idx="27821" formatCode="#,##0.0">
                  <c:v>8937.3443510137095</c:v>
                </c:pt>
                <c:pt idx="27822" formatCode="#,##0.0">
                  <c:v>9052.0394290741697</c:v>
                </c:pt>
                <c:pt idx="27823" formatCode="#,##0.0">
                  <c:v>9877.0192535722999</c:v>
                </c:pt>
                <c:pt idx="27824" formatCode="#,##0.0">
                  <c:v>15312.187084293901</c:v>
                </c:pt>
                <c:pt idx="27825" formatCode="#,##0.0">
                  <c:v>10942.3053114376</c:v>
                </c:pt>
                <c:pt idx="27826" formatCode="#,##0.0">
                  <c:v>19138.3169764989</c:v>
                </c:pt>
                <c:pt idx="27827" formatCode="#,##0.0">
                  <c:v>11341.901557688399</c:v>
                </c:pt>
                <c:pt idx="27828" formatCode="#,##0.0">
                  <c:v>14213.6403961095</c:v>
                </c:pt>
                <c:pt idx="27829" formatCode="#,##0.0">
                  <c:v>9295.9309910008797</c:v>
                </c:pt>
                <c:pt idx="27830" formatCode="#,##0.0">
                  <c:v>9644.5932064376302</c:v>
                </c:pt>
                <c:pt idx="27831" formatCode="#,##0.0">
                  <c:v>8829.8364279955895</c:v>
                </c:pt>
                <c:pt idx="27832" formatCode="#,##0.0">
                  <c:v>11412.1107496404</c:v>
                </c:pt>
                <c:pt idx="27833" formatCode="#,##0.0">
                  <c:v>9600.9355752005904</c:v>
                </c:pt>
                <c:pt idx="27834" formatCode="#,##0.0">
                  <c:v>9318.0784745761703</c:v>
                </c:pt>
                <c:pt idx="27835" formatCode="#,##0.0">
                  <c:v>9135.7394013552894</c:v>
                </c:pt>
                <c:pt idx="27836" formatCode="#,##0.0">
                  <c:v>17040.726593805899</c:v>
                </c:pt>
                <c:pt idx="27837" formatCode="#,##0.0">
                  <c:v>9801.0542976204997</c:v>
                </c:pt>
                <c:pt idx="27838" formatCode="#,##0.0">
                  <c:v>9678.1660985621602</c:v>
                </c:pt>
                <c:pt idx="27839" formatCode="#,##0.0">
                  <c:v>12369.763318873</c:v>
                </c:pt>
                <c:pt idx="27840" formatCode="#,##0.0">
                  <c:v>10747.887449624101</c:v>
                </c:pt>
                <c:pt idx="27841" formatCode="#,##0.0">
                  <c:v>10447.7817917266</c:v>
                </c:pt>
                <c:pt idx="27842" formatCode="#,##0.0">
                  <c:v>14702.594965582301</c:v>
                </c:pt>
                <c:pt idx="27843" formatCode="#,##0.0">
                  <c:v>17214.587421534699</c:v>
                </c:pt>
                <c:pt idx="27844" formatCode="#,##0.0">
                  <c:v>15209.697448913799</c:v>
                </c:pt>
                <c:pt idx="27845" formatCode="#,##0.0">
                  <c:v>33866.379855181702</c:v>
                </c:pt>
                <c:pt idx="27846" formatCode="#,##0.0">
                  <c:v>19133.057885493599</c:v>
                </c:pt>
                <c:pt idx="27847" formatCode="#,##0.0">
                  <c:v>8941.7873543189799</c:v>
                </c:pt>
                <c:pt idx="27848" formatCode="#,##0.0">
                  <c:v>16792.623090466099</c:v>
                </c:pt>
                <c:pt idx="27849" formatCode="#,##0.0">
                  <c:v>11920.7017930398</c:v>
                </c:pt>
                <c:pt idx="27850" formatCode="#,##0.0">
                  <c:v>11517.151279297699</c:v>
                </c:pt>
                <c:pt idx="27851" formatCode="#,##0.0">
                  <c:v>12197.979124932301</c:v>
                </c:pt>
                <c:pt idx="27852" formatCode="#,##0.0">
                  <c:v>12312.4846463177</c:v>
                </c:pt>
                <c:pt idx="27853" formatCode="#,##0.0">
                  <c:v>11385.5900955546</c:v>
                </c:pt>
                <c:pt idx="27854" formatCode="#,##0.0">
                  <c:v>10801.539513002101</c:v>
                </c:pt>
                <c:pt idx="27855" formatCode="#,##0.0">
                  <c:v>15772.5011683876</c:v>
                </c:pt>
                <c:pt idx="27856" formatCode="#,##0.0">
                  <c:v>9074.1756660485498</c:v>
                </c:pt>
                <c:pt idx="27857" formatCode="#,##0.0">
                  <c:v>9818.2795457058</c:v>
                </c:pt>
                <c:pt idx="27858" formatCode="#,##0.0">
                  <c:v>11134.3368934926</c:v>
                </c:pt>
                <c:pt idx="27859" formatCode="#,##0.0">
                  <c:v>12106.136756837899</c:v>
                </c:pt>
                <c:pt idx="27860" formatCode="#,##0.0">
                  <c:v>8789.1948153918001</c:v>
                </c:pt>
                <c:pt idx="27861" formatCode="#,##0.0">
                  <c:v>11197.8955149055</c:v>
                </c:pt>
                <c:pt idx="27862" formatCode="#,##0.0">
                  <c:v>13599.160194640001</c:v>
                </c:pt>
                <c:pt idx="27863" formatCode="#,##0.0">
                  <c:v>11571.389382917299</c:v>
                </c:pt>
                <c:pt idx="27864" formatCode="#,##0.0">
                  <c:v>12327.427644810699</c:v>
                </c:pt>
                <c:pt idx="27865" formatCode="#,##0.0">
                  <c:v>10467.462607331299</c:v>
                </c:pt>
                <c:pt idx="27866" formatCode="#,##0.0">
                  <c:v>13194.780389080701</c:v>
                </c:pt>
                <c:pt idx="27867" formatCode="#,##0.0">
                  <c:v>12323.753479745799</c:v>
                </c:pt>
                <c:pt idx="27868" formatCode="#,##0.0">
                  <c:v>13194.9761978037</c:v>
                </c:pt>
                <c:pt idx="27869" formatCode="#,##0.0">
                  <c:v>12516.5427836089</c:v>
                </c:pt>
                <c:pt idx="27870" formatCode="#,##0.0">
                  <c:v>16511.941437457201</c:v>
                </c:pt>
                <c:pt idx="27871" formatCode="#,##0.0">
                  <c:v>10577.6070568782</c:v>
                </c:pt>
                <c:pt idx="27872" formatCode="#,##0.0">
                  <c:v>12579.1413285994</c:v>
                </c:pt>
                <c:pt idx="27873" formatCode="#,##0.0">
                  <c:v>9255.1969742292404</c:v>
                </c:pt>
                <c:pt idx="27874" formatCode="#,##0.0">
                  <c:v>10248.6480375066</c:v>
                </c:pt>
                <c:pt idx="27875" formatCode="#,##0.0">
                  <c:v>10277.634835626101</c:v>
                </c:pt>
                <c:pt idx="27876" formatCode="#,##0.0">
                  <c:v>8787.6140810740108</c:v>
                </c:pt>
                <c:pt idx="27877" formatCode="#,##0.0">
                  <c:v>18539.453727497799</c:v>
                </c:pt>
                <c:pt idx="27878" formatCode="#,##0.0">
                  <c:v>9756.4760146221397</c:v>
                </c:pt>
                <c:pt idx="27879" formatCode="#,##0.0">
                  <c:v>10612.277233543</c:v>
                </c:pt>
                <c:pt idx="27880" formatCode="#,##0.0">
                  <c:v>10813.5806045071</c:v>
                </c:pt>
                <c:pt idx="27881" formatCode="#,##0.0">
                  <c:v>18859.048987580401</c:v>
                </c:pt>
                <c:pt idx="27882" formatCode="#,##0.0">
                  <c:v>10034.598041011801</c:v>
                </c:pt>
                <c:pt idx="27883" formatCode="#,##0.0">
                  <c:v>16171.630188403</c:v>
                </c:pt>
                <c:pt idx="27884" formatCode="#,##0.0">
                  <c:v>10472.8037067188</c:v>
                </c:pt>
                <c:pt idx="27885" formatCode="#,##0.0">
                  <c:v>16159.1655571091</c:v>
                </c:pt>
                <c:pt idx="27886" formatCode="#,##0.0">
                  <c:v>16425.0177938999</c:v>
                </c:pt>
                <c:pt idx="27887" formatCode="#,##0.0">
                  <c:v>9075.1646761942502</c:v>
                </c:pt>
                <c:pt idx="27888" formatCode="#,##0.0">
                  <c:v>15047.4422541023</c:v>
                </c:pt>
                <c:pt idx="27889" formatCode="#,##0.0">
                  <c:v>12516.918784092501</c:v>
                </c:pt>
                <c:pt idx="27890" formatCode="#,##0.0">
                  <c:v>13311.763052243199</c:v>
                </c:pt>
                <c:pt idx="27891" formatCode="#,##0.0">
                  <c:v>10931.1151309424</c:v>
                </c:pt>
                <c:pt idx="27892" formatCode="#,##0.0">
                  <c:v>9822.9465143110192</c:v>
                </c:pt>
                <c:pt idx="27893" formatCode="#,##0.0">
                  <c:v>17991.2307329986</c:v>
                </c:pt>
                <c:pt idx="27894" formatCode="#,##0.0">
                  <c:v>15009.553766335899</c:v>
                </c:pt>
                <c:pt idx="27895" formatCode="#,##0.0">
                  <c:v>10849.4497295618</c:v>
                </c:pt>
                <c:pt idx="27896" formatCode="#,##0.0">
                  <c:v>20271.0209792387</c:v>
                </c:pt>
                <c:pt idx="27897" formatCode="#,##0.0">
                  <c:v>9628.8004940320898</c:v>
                </c:pt>
                <c:pt idx="27898" formatCode="#,##0.0">
                  <c:v>11864.9973121289</c:v>
                </c:pt>
                <c:pt idx="27899" formatCode="#,##0.0">
                  <c:v>9733.1005032240591</c:v>
                </c:pt>
                <c:pt idx="27900" formatCode="#,##0.0">
                  <c:v>9460.7171882283092</c:v>
                </c:pt>
                <c:pt idx="27901" formatCode="#,##0.0">
                  <c:v>9102.7170500152206</c:v>
                </c:pt>
                <c:pt idx="27902" formatCode="#,##0.0">
                  <c:v>11867.242050778899</c:v>
                </c:pt>
                <c:pt idx="27903" formatCode="#,##0.0">
                  <c:v>12940.559939511</c:v>
                </c:pt>
                <c:pt idx="27904" formatCode="#,##0.0">
                  <c:v>10822.1914908415</c:v>
                </c:pt>
                <c:pt idx="27905" formatCode="#,##0.0">
                  <c:v>10679.319318564299</c:v>
                </c:pt>
                <c:pt idx="27906" formatCode="#,##0.0">
                  <c:v>11078.1022581748</c:v>
                </c:pt>
                <c:pt idx="27907" formatCode="#,##0.0">
                  <c:v>9673.6649645472698</c:v>
                </c:pt>
                <c:pt idx="27908" formatCode="#,##0.0">
                  <c:v>14560.4692507912</c:v>
                </c:pt>
                <c:pt idx="27909" formatCode="#,##0.0">
                  <c:v>10821.597220762</c:v>
                </c:pt>
                <c:pt idx="27910" formatCode="#,##0.0">
                  <c:v>9606.1859888681101</c:v>
                </c:pt>
                <c:pt idx="27911" formatCode="#,##0.0">
                  <c:v>9827.4278422449006</c:v>
                </c:pt>
                <c:pt idx="27912" formatCode="#,##0.0">
                  <c:v>11118.218808522301</c:v>
                </c:pt>
                <c:pt idx="27913" formatCode="#,##0.0">
                  <c:v>13654.310095361399</c:v>
                </c:pt>
                <c:pt idx="27914" formatCode="#,##0.0">
                  <c:v>10357.2936386602</c:v>
                </c:pt>
                <c:pt idx="27915" formatCode="#,##0.0">
                  <c:v>8842.1363032218796</c:v>
                </c:pt>
                <c:pt idx="27916" formatCode="#,##0.0">
                  <c:v>11301.844009112199</c:v>
                </c:pt>
                <c:pt idx="27917" formatCode="#,##0.0">
                  <c:v>17868.778765707099</c:v>
                </c:pt>
                <c:pt idx="27918" formatCode="#,##0.0">
                  <c:v>9067.2130539590598</c:v>
                </c:pt>
                <c:pt idx="27919" formatCode="#,##0.0">
                  <c:v>9057.9064879974194</c:v>
                </c:pt>
                <c:pt idx="27920" formatCode="#,##0.0">
                  <c:v>8793.2048849757593</c:v>
                </c:pt>
                <c:pt idx="27921" formatCode="#,##0.0">
                  <c:v>8931.59262260166</c:v>
                </c:pt>
                <c:pt idx="27922" formatCode="#,##0.0">
                  <c:v>11631.895379117201</c:v>
                </c:pt>
                <c:pt idx="27923" formatCode="#,##0.0">
                  <c:v>14857.345424503101</c:v>
                </c:pt>
                <c:pt idx="27924" formatCode="#,##0.0">
                  <c:v>10301.5515377961</c:v>
                </c:pt>
                <c:pt idx="27925" formatCode="#,##0.0">
                  <c:v>13240.132974964299</c:v>
                </c:pt>
                <c:pt idx="27926" formatCode="#,##0.0">
                  <c:v>13504.1457883409</c:v>
                </c:pt>
                <c:pt idx="27927" formatCode="#,##0.0">
                  <c:v>10524.892983942</c:v>
                </c:pt>
                <c:pt idx="27928" formatCode="#,##0.0">
                  <c:v>12791.2832344904</c:v>
                </c:pt>
                <c:pt idx="27929" formatCode="#,##0.0">
                  <c:v>11288.568173771801</c:v>
                </c:pt>
                <c:pt idx="27930" formatCode="#,##0.0">
                  <c:v>12358.948917849901</c:v>
                </c:pt>
                <c:pt idx="27931" formatCode="#,##0.0">
                  <c:v>18278.812254934201</c:v>
                </c:pt>
                <c:pt idx="27932" formatCode="#,##0.0">
                  <c:v>9381.2591103732793</c:v>
                </c:pt>
                <c:pt idx="27933" formatCode="#,##0.0">
                  <c:v>11223.8355218857</c:v>
                </c:pt>
                <c:pt idx="27934" formatCode="#,##0.0">
                  <c:v>11617.229972348399</c:v>
                </c:pt>
                <c:pt idx="27935" formatCode="#,##0.0">
                  <c:v>11023.9756989122</c:v>
                </c:pt>
                <c:pt idx="27936" formatCode="#,##0.0">
                  <c:v>9394.6987652818898</c:v>
                </c:pt>
                <c:pt idx="27937" formatCode="#,##0.0">
                  <c:v>9984.7631960479703</c:v>
                </c:pt>
                <c:pt idx="27938" formatCode="#,##0.0">
                  <c:v>13785.0324270781</c:v>
                </c:pt>
                <c:pt idx="27939" formatCode="#,##0.0">
                  <c:v>10516.928804635199</c:v>
                </c:pt>
                <c:pt idx="27940" formatCode="#,##0.0">
                  <c:v>15682.747661286599</c:v>
                </c:pt>
                <c:pt idx="27941" formatCode="#,##0.0">
                  <c:v>9112.5223000748792</c:v>
                </c:pt>
                <c:pt idx="27942" formatCode="#,##0.0">
                  <c:v>13798.7836485765</c:v>
                </c:pt>
                <c:pt idx="27943" formatCode="#,##0.0">
                  <c:v>10775.0945472898</c:v>
                </c:pt>
                <c:pt idx="27944" formatCode="#,##0.0">
                  <c:v>19736.469362311698</c:v>
                </c:pt>
                <c:pt idx="27945" formatCode="#,##0.0">
                  <c:v>10567.728826333299</c:v>
                </c:pt>
                <c:pt idx="27946" formatCode="#,##0.0">
                  <c:v>8812.6950253878695</c:v>
                </c:pt>
                <c:pt idx="27947" formatCode="#,##0.0">
                  <c:v>8864.0245384387399</c:v>
                </c:pt>
                <c:pt idx="27948" formatCode="#,##0.0">
                  <c:v>9753.2905331203801</c:v>
                </c:pt>
                <c:pt idx="27949" formatCode="#,##0.0">
                  <c:v>9604.5823733161196</c:v>
                </c:pt>
                <c:pt idx="27950" formatCode="#,##0.0">
                  <c:v>10393.6541889419</c:v>
                </c:pt>
                <c:pt idx="27951" formatCode="#,##0.0">
                  <c:v>10853.742262195001</c:v>
                </c:pt>
                <c:pt idx="27952" formatCode="#,##0.0">
                  <c:v>15925.201571593199</c:v>
                </c:pt>
                <c:pt idx="27953" formatCode="#,##0.0">
                  <c:v>11123.337802370799</c:v>
                </c:pt>
                <c:pt idx="27954" formatCode="#,##0.0">
                  <c:v>9836.6062920613804</c:v>
                </c:pt>
                <c:pt idx="27955" formatCode="#,##0.0">
                  <c:v>14734.7699443536</c:v>
                </c:pt>
                <c:pt idx="27956" formatCode="#,##0.0">
                  <c:v>17320.208409547799</c:v>
                </c:pt>
                <c:pt idx="27957" formatCode="#,##0.0">
                  <c:v>8875.9185410054397</c:v>
                </c:pt>
                <c:pt idx="27958" formatCode="#,##0.0">
                  <c:v>11833.4343040601</c:v>
                </c:pt>
                <c:pt idx="27959" formatCode="#,##0.0">
                  <c:v>8877.4335507064297</c:v>
                </c:pt>
                <c:pt idx="27960" formatCode="#,##0.0">
                  <c:v>10341.768337199201</c:v>
                </c:pt>
                <c:pt idx="27961" formatCode="#,##0.0">
                  <c:v>17128.904258056202</c:v>
                </c:pt>
                <c:pt idx="27962" formatCode="#,##0.0">
                  <c:v>13254.123054923801</c:v>
                </c:pt>
                <c:pt idx="27963" formatCode="#,##0.0">
                  <c:v>14864.4450342379</c:v>
                </c:pt>
                <c:pt idx="27964" formatCode="#,##0.0">
                  <c:v>11812.3547651518</c:v>
                </c:pt>
                <c:pt idx="27965" formatCode="#,##0.0">
                  <c:v>11537.3156297612</c:v>
                </c:pt>
                <c:pt idx="27966" formatCode="#,##0.0">
                  <c:v>9218.0389959910608</c:v>
                </c:pt>
                <c:pt idx="27967" formatCode="#,##0.0">
                  <c:v>10341.1287720521</c:v>
                </c:pt>
                <c:pt idx="27968" formatCode="#,##0.0">
                  <c:v>9341.3264434694902</c:v>
                </c:pt>
                <c:pt idx="27969" formatCode="#,##0.0">
                  <c:v>9219.0221569515397</c:v>
                </c:pt>
                <c:pt idx="27970" formatCode="#,##0.0">
                  <c:v>10327.8088466234</c:v>
                </c:pt>
                <c:pt idx="27971" formatCode="#,##0.0">
                  <c:v>11247.697841421799</c:v>
                </c:pt>
                <c:pt idx="27972" formatCode="#,##0.0">
                  <c:v>12501.4781449026</c:v>
                </c:pt>
                <c:pt idx="27973" formatCode="#,##0.0">
                  <c:v>10475.731969267001</c:v>
                </c:pt>
                <c:pt idx="27974" formatCode="#,##0.0">
                  <c:v>8809.9682275343293</c:v>
                </c:pt>
                <c:pt idx="27975" formatCode="#,##0.0">
                  <c:v>9422.9442678775195</c:v>
                </c:pt>
                <c:pt idx="27976" formatCode="#,##0.0">
                  <c:v>12534.1400748908</c:v>
                </c:pt>
                <c:pt idx="27977" formatCode="#,##0.0">
                  <c:v>11708.960393494101</c:v>
                </c:pt>
                <c:pt idx="27978" formatCode="#,##0.0">
                  <c:v>11770.1466617678</c:v>
                </c:pt>
                <c:pt idx="27979" formatCode="#,##0.0">
                  <c:v>13326.9761052341</c:v>
                </c:pt>
                <c:pt idx="27980" formatCode="#,##0.0">
                  <c:v>17768.779446474</c:v>
                </c:pt>
                <c:pt idx="27981" formatCode="#,##0.0">
                  <c:v>12036.9997141031</c:v>
                </c:pt>
                <c:pt idx="27982" formatCode="#,##0.0">
                  <c:v>9157.3238703606003</c:v>
                </c:pt>
                <c:pt idx="27983" formatCode="#,##0.0">
                  <c:v>11849.6172825167</c:v>
                </c:pt>
                <c:pt idx="27984" formatCode="#,##0.0">
                  <c:v>8813.8852444396907</c:v>
                </c:pt>
                <c:pt idx="27985" formatCode="#,##0.0">
                  <c:v>9061.3116613742604</c:v>
                </c:pt>
                <c:pt idx="27986" formatCode="#,##0.0">
                  <c:v>11779.4014519797</c:v>
                </c:pt>
                <c:pt idx="27987" formatCode="#,##0.0">
                  <c:v>11487.582461363199</c:v>
                </c:pt>
                <c:pt idx="27988" formatCode="#,##0.0">
                  <c:v>9865.2735739086693</c:v>
                </c:pt>
                <c:pt idx="27989" formatCode="#,##0.0">
                  <c:v>9618.6099179460107</c:v>
                </c:pt>
                <c:pt idx="27990" formatCode="#,##0.0">
                  <c:v>9959.9336200139205</c:v>
                </c:pt>
                <c:pt idx="27991" formatCode="#,##0.0">
                  <c:v>11444.1645871613</c:v>
                </c:pt>
                <c:pt idx="27992" formatCode="#,##0.0">
                  <c:v>10126.182135164499</c:v>
                </c:pt>
                <c:pt idx="27993" formatCode="#,##0.0">
                  <c:v>8995.7612976125292</c:v>
                </c:pt>
                <c:pt idx="27994" formatCode="#,##0.0">
                  <c:v>9299.7296442413499</c:v>
                </c:pt>
                <c:pt idx="27995" formatCode="#,##0.0">
                  <c:v>14449.5590700665</c:v>
                </c:pt>
                <c:pt idx="27996" formatCode="#,##0.0">
                  <c:v>9638.4218253744002</c:v>
                </c:pt>
                <c:pt idx="27997" formatCode="#,##0.0">
                  <c:v>13484.119278568</c:v>
                </c:pt>
                <c:pt idx="27998" formatCode="#,##0.0">
                  <c:v>12827.941998227499</c:v>
                </c:pt>
                <c:pt idx="27999" formatCode="#,##0.0">
                  <c:v>12943.8751627736</c:v>
                </c:pt>
                <c:pt idx="28000" formatCode="#,##0.0">
                  <c:v>10483.833309154999</c:v>
                </c:pt>
                <c:pt idx="28001" formatCode="#,##0.0">
                  <c:v>10351.5091151251</c:v>
                </c:pt>
                <c:pt idx="28002" formatCode="#,##0.0">
                  <c:v>16834.021923917498</c:v>
                </c:pt>
                <c:pt idx="28003" formatCode="#,##0.0">
                  <c:v>9660.2551848392704</c:v>
                </c:pt>
                <c:pt idx="28004" formatCode="#,##0.0">
                  <c:v>11157.0403823789</c:v>
                </c:pt>
                <c:pt idx="28005" formatCode="#,##0.0">
                  <c:v>18283.5642281777</c:v>
                </c:pt>
                <c:pt idx="28006" formatCode="#,##0.0">
                  <c:v>8879.6074091939499</c:v>
                </c:pt>
                <c:pt idx="28007" formatCode="#,##0.0">
                  <c:v>8962.7797916510208</c:v>
                </c:pt>
                <c:pt idx="28008" formatCode="#,##0.0">
                  <c:v>10986.4058310736</c:v>
                </c:pt>
                <c:pt idx="28009" formatCode="#,##0.0">
                  <c:v>10400.615923118799</c:v>
                </c:pt>
                <c:pt idx="28010" formatCode="#,##0.0">
                  <c:v>11593.140526491699</c:v>
                </c:pt>
                <c:pt idx="28011" formatCode="#,##0.0">
                  <c:v>11567.0890235388</c:v>
                </c:pt>
                <c:pt idx="28012" formatCode="#,##0.0">
                  <c:v>10784.225451390301</c:v>
                </c:pt>
                <c:pt idx="28013" formatCode="#,##0.0">
                  <c:v>9487.3467245935099</c:v>
                </c:pt>
                <c:pt idx="28014" formatCode="#,##0.0">
                  <c:v>11410.565821627901</c:v>
                </c:pt>
                <c:pt idx="28015" formatCode="#,##0.0">
                  <c:v>15752.630610358699</c:v>
                </c:pt>
                <c:pt idx="28016" formatCode="#,##0.0">
                  <c:v>14062.2654875185</c:v>
                </c:pt>
                <c:pt idx="28017" formatCode="#,##0.0">
                  <c:v>9389.41273178345</c:v>
                </c:pt>
                <c:pt idx="28018" formatCode="#,##0.0">
                  <c:v>9578.2735030171607</c:v>
                </c:pt>
                <c:pt idx="28019" formatCode="#,##0.0">
                  <c:v>9377.9136462254792</c:v>
                </c:pt>
                <c:pt idx="28020" formatCode="#,##0.0">
                  <c:v>10119.7140036087</c:v>
                </c:pt>
                <c:pt idx="28021" formatCode="#,##0.0">
                  <c:v>9865.7809117998004</c:v>
                </c:pt>
                <c:pt idx="28022" formatCode="#,##0.0">
                  <c:v>10583.160089788</c:v>
                </c:pt>
                <c:pt idx="28023" formatCode="#,##0.0">
                  <c:v>10414.798610477899</c:v>
                </c:pt>
                <c:pt idx="28024" formatCode="#,##0.0">
                  <c:v>10217.6724432348</c:v>
                </c:pt>
                <c:pt idx="28025" formatCode="#,##0.0">
                  <c:v>8828.4530512598703</c:v>
                </c:pt>
                <c:pt idx="28026" formatCode="#,##0.0">
                  <c:v>14913.6450107863</c:v>
                </c:pt>
                <c:pt idx="28027" formatCode="#,##0.0">
                  <c:v>9981.3574932090505</c:v>
                </c:pt>
                <c:pt idx="28028" formatCode="#,##0.0">
                  <c:v>9760.3506295141997</c:v>
                </c:pt>
                <c:pt idx="28029" formatCode="#,##0.0">
                  <c:v>12231.175170529499</c:v>
                </c:pt>
                <c:pt idx="28030" formatCode="#,##0.0">
                  <c:v>13608.3667332285</c:v>
                </c:pt>
                <c:pt idx="28031" formatCode="#,##0.0">
                  <c:v>13228.6896084154</c:v>
                </c:pt>
                <c:pt idx="28032" formatCode="#,##0.0">
                  <c:v>10387.187648252901</c:v>
                </c:pt>
                <c:pt idx="28033" formatCode="#,##0.0">
                  <c:v>8989.7455992229407</c:v>
                </c:pt>
                <c:pt idx="28034" formatCode="#,##0.0">
                  <c:v>16528.731288159001</c:v>
                </c:pt>
                <c:pt idx="28035" formatCode="#,##0.0">
                  <c:v>11371.8805306298</c:v>
                </c:pt>
                <c:pt idx="28036" formatCode="#,##0.0">
                  <c:v>9629.6454701913408</c:v>
                </c:pt>
                <c:pt idx="28037" formatCode="#,##0.0">
                  <c:v>9876.9220030573197</c:v>
                </c:pt>
                <c:pt idx="28038" formatCode="#,##0.0">
                  <c:v>9369.4544217851399</c:v>
                </c:pt>
                <c:pt idx="28039" formatCode="#,##0.0">
                  <c:v>15461.737381885499</c:v>
                </c:pt>
                <c:pt idx="28040" formatCode="#,##0.0">
                  <c:v>11037.021662998501</c:v>
                </c:pt>
                <c:pt idx="28041" formatCode="#,##0.0">
                  <c:v>12154.4095924833</c:v>
                </c:pt>
                <c:pt idx="28042" formatCode="#,##0.0">
                  <c:v>15295.2101733827</c:v>
                </c:pt>
                <c:pt idx="28043" formatCode="#,##0.0">
                  <c:v>8869.8052194143293</c:v>
                </c:pt>
                <c:pt idx="28044" formatCode="#,##0.0">
                  <c:v>10834.041821626401</c:v>
                </c:pt>
                <c:pt idx="28045" formatCode="#,##0.0">
                  <c:v>11363.774353426699</c:v>
                </c:pt>
                <c:pt idx="28046" formatCode="#,##0.0">
                  <c:v>9880.9769206435794</c:v>
                </c:pt>
                <c:pt idx="28047" formatCode="#,##0.0">
                  <c:v>10681.6348170244</c:v>
                </c:pt>
                <c:pt idx="28048" formatCode="#,##0.0">
                  <c:v>9005.0326549462006</c:v>
                </c:pt>
                <c:pt idx="28049" formatCode="#,##0.0">
                  <c:v>10591.7624107098</c:v>
                </c:pt>
                <c:pt idx="28050" formatCode="#,##0.0">
                  <c:v>11882.6748745124</c:v>
                </c:pt>
                <c:pt idx="28051" formatCode="#,##0.0">
                  <c:v>11326.476209482</c:v>
                </c:pt>
                <c:pt idx="28052" formatCode="#,##0.0">
                  <c:v>11338.3617810449</c:v>
                </c:pt>
                <c:pt idx="28053" formatCode="#,##0.0">
                  <c:v>9133.3296079805696</c:v>
                </c:pt>
                <c:pt idx="28054" formatCode="#,##0.0">
                  <c:v>11269.393394417801</c:v>
                </c:pt>
                <c:pt idx="28055" formatCode="#,##0.0">
                  <c:v>13892.945759735599</c:v>
                </c:pt>
                <c:pt idx="28056" formatCode="#,##0.0">
                  <c:v>11716.477187848001</c:v>
                </c:pt>
                <c:pt idx="28057" formatCode="#,##0.0">
                  <c:v>13032.027002303101</c:v>
                </c:pt>
                <c:pt idx="28058" formatCode="#,##0.0">
                  <c:v>16886.288451765198</c:v>
                </c:pt>
                <c:pt idx="28059" formatCode="#,##0.0">
                  <c:v>11450.4162671226</c:v>
                </c:pt>
                <c:pt idx="28060" formatCode="#,##0.0">
                  <c:v>16096.3153101273</c:v>
                </c:pt>
                <c:pt idx="28061" formatCode="#,##0.0">
                  <c:v>11291.4414633134</c:v>
                </c:pt>
                <c:pt idx="28062" formatCode="#,##0.0">
                  <c:v>10280.1043733886</c:v>
                </c:pt>
                <c:pt idx="28063" formatCode="#,##0.0">
                  <c:v>12344.189101620501</c:v>
                </c:pt>
                <c:pt idx="28064" formatCode="#,##0.0">
                  <c:v>14559.0939986143</c:v>
                </c:pt>
                <c:pt idx="28065" formatCode="#,##0.0">
                  <c:v>10950.236787220299</c:v>
                </c:pt>
                <c:pt idx="28066" formatCode="#,##0.0">
                  <c:v>12070.509439245399</c:v>
                </c:pt>
                <c:pt idx="28067" formatCode="#,##0.0">
                  <c:v>11155.202981079799</c:v>
                </c:pt>
                <c:pt idx="28068" formatCode="#,##0.0">
                  <c:v>10484.2295918542</c:v>
                </c:pt>
                <c:pt idx="28069" formatCode="#,##0.0">
                  <c:v>12973.341258328201</c:v>
                </c:pt>
                <c:pt idx="28070" formatCode="#,##0.0">
                  <c:v>12013.189312967799</c:v>
                </c:pt>
                <c:pt idx="28071" formatCode="#,##0.0">
                  <c:v>15013.3992189703</c:v>
                </c:pt>
                <c:pt idx="28072" formatCode="#,##0.0">
                  <c:v>9308.4749342325103</c:v>
                </c:pt>
                <c:pt idx="28073" formatCode="#,##0.0">
                  <c:v>10449.6927967921</c:v>
                </c:pt>
                <c:pt idx="28074" formatCode="#,##0.0">
                  <c:v>9645.7227811672401</c:v>
                </c:pt>
                <c:pt idx="28075" formatCode="#,##0.0">
                  <c:v>12906.474007377399</c:v>
                </c:pt>
                <c:pt idx="28076" formatCode="#,##0.0">
                  <c:v>15515.593057809499</c:v>
                </c:pt>
                <c:pt idx="28077" formatCode="#,##0.0">
                  <c:v>23600.4988464954</c:v>
                </c:pt>
                <c:pt idx="28078" formatCode="#,##0.0">
                  <c:v>8796.9158950805195</c:v>
                </c:pt>
                <c:pt idx="28079" formatCode="#,##0.0">
                  <c:v>11475.8598131368</c:v>
                </c:pt>
                <c:pt idx="28080" formatCode="#,##0.0">
                  <c:v>10865.878534077699</c:v>
                </c:pt>
                <c:pt idx="28081" formatCode="#,##0.0">
                  <c:v>13141.2601917992</c:v>
                </c:pt>
                <c:pt idx="28082" formatCode="#,##0.0">
                  <c:v>11005.607692983</c:v>
                </c:pt>
                <c:pt idx="28083" formatCode="#,##0.0">
                  <c:v>11265.599298716999</c:v>
                </c:pt>
                <c:pt idx="28084" formatCode="#,##0.0">
                  <c:v>10126.4998150669</c:v>
                </c:pt>
                <c:pt idx="28085" formatCode="#,##0.0">
                  <c:v>9235.1870326681692</c:v>
                </c:pt>
                <c:pt idx="28086" formatCode="#,##0.0">
                  <c:v>10491.429639178999</c:v>
                </c:pt>
                <c:pt idx="28087" formatCode="#,##0.0">
                  <c:v>9084.1144413476995</c:v>
                </c:pt>
                <c:pt idx="28088" formatCode="#,##0.0">
                  <c:v>9928.5973807465998</c:v>
                </c:pt>
                <c:pt idx="28089" formatCode="#,##0.0">
                  <c:v>13351.491281561801</c:v>
                </c:pt>
                <c:pt idx="28090" formatCode="#,##0.0">
                  <c:v>13477.071059248399</c:v>
                </c:pt>
                <c:pt idx="28091" formatCode="#,##0.0">
                  <c:v>10827.873515671499</c:v>
                </c:pt>
                <c:pt idx="28092" formatCode="#,##0.0">
                  <c:v>11533.452779581899</c:v>
                </c:pt>
                <c:pt idx="28093" formatCode="#,##0.0">
                  <c:v>10746.611246406201</c:v>
                </c:pt>
                <c:pt idx="28094" formatCode="#,##0.0">
                  <c:v>10450.395822181101</c:v>
                </c:pt>
                <c:pt idx="28095" formatCode="#,##0.0">
                  <c:v>11825.124049365</c:v>
                </c:pt>
                <c:pt idx="28096" formatCode="#,##0.0">
                  <c:v>9410.8425613313102</c:v>
                </c:pt>
                <c:pt idx="28097" formatCode="#,##0.0">
                  <c:v>9634.1559074253892</c:v>
                </c:pt>
                <c:pt idx="28098" formatCode="#,##0.0">
                  <c:v>10409.7398024382</c:v>
                </c:pt>
                <c:pt idx="28099" formatCode="#,##0.0">
                  <c:v>9141.2877107745408</c:v>
                </c:pt>
                <c:pt idx="28100" formatCode="#,##0.0">
                  <c:v>10362.9941561504</c:v>
                </c:pt>
                <c:pt idx="28101" formatCode="#,##0.0">
                  <c:v>9349.3540978174606</c:v>
                </c:pt>
                <c:pt idx="28102" formatCode="#,##0.0">
                  <c:v>11329.0914198878</c:v>
                </c:pt>
                <c:pt idx="28103" formatCode="#,##0.0">
                  <c:v>13568.225936208901</c:v>
                </c:pt>
                <c:pt idx="28104" formatCode="#,##0.0">
                  <c:v>11723.7950709017</c:v>
                </c:pt>
                <c:pt idx="28105" formatCode="#,##0.0">
                  <c:v>10890.658538461799</c:v>
                </c:pt>
                <c:pt idx="28106" formatCode="#,##0.0">
                  <c:v>9678.5732899991799</c:v>
                </c:pt>
                <c:pt idx="28107" formatCode="#,##0.0">
                  <c:v>10841.3565868038</c:v>
                </c:pt>
                <c:pt idx="28108" formatCode="#,##0.0">
                  <c:v>9946.1555918091908</c:v>
                </c:pt>
                <c:pt idx="28109" formatCode="#,##0.0">
                  <c:v>13200.354617463699</c:v>
                </c:pt>
                <c:pt idx="28110" formatCode="#,##0.0">
                  <c:v>12212.923232650601</c:v>
                </c:pt>
                <c:pt idx="28111" formatCode="#,##0.0">
                  <c:v>9177.5838645864405</c:v>
                </c:pt>
                <c:pt idx="28112" formatCode="#,##0.0">
                  <c:v>11429.863459075101</c:v>
                </c:pt>
                <c:pt idx="28113" formatCode="#,##0.0">
                  <c:v>15037.618596479901</c:v>
                </c:pt>
                <c:pt idx="28114" formatCode="#,##0.0">
                  <c:v>10437.2285778233</c:v>
                </c:pt>
                <c:pt idx="28115" formatCode="#,##0.0">
                  <c:v>11767.3575685262</c:v>
                </c:pt>
                <c:pt idx="28116" formatCode="#,##0.0">
                  <c:v>14386.741627453601</c:v>
                </c:pt>
                <c:pt idx="28117" formatCode="#,##0.0">
                  <c:v>10297.944338646401</c:v>
                </c:pt>
                <c:pt idx="28118" formatCode="#,##0.0">
                  <c:v>8994.4725669068594</c:v>
                </c:pt>
                <c:pt idx="28119" formatCode="#,##0.0">
                  <c:v>8925.8204027573302</c:v>
                </c:pt>
                <c:pt idx="28120" formatCode="#,##0.0">
                  <c:v>11832.992965216499</c:v>
                </c:pt>
                <c:pt idx="28121" formatCode="#,##0.0">
                  <c:v>12149.2367551426</c:v>
                </c:pt>
                <c:pt idx="28122" formatCode="#,##0.0">
                  <c:v>8958.0631880157198</c:v>
                </c:pt>
                <c:pt idx="28123" formatCode="#,##0.0">
                  <c:v>9860.4978037036108</c:v>
                </c:pt>
                <c:pt idx="28124" formatCode="#,##0.0">
                  <c:v>8882.4557798425103</c:v>
                </c:pt>
                <c:pt idx="28125" formatCode="#,##0.0">
                  <c:v>13548.8546683813</c:v>
                </c:pt>
                <c:pt idx="28126" formatCode="#,##0.0">
                  <c:v>10092.844084628799</c:v>
                </c:pt>
                <c:pt idx="28127" formatCode="#,##0.0">
                  <c:v>14160.0470388758</c:v>
                </c:pt>
                <c:pt idx="28128" formatCode="#,##0.0">
                  <c:v>10632.168529000301</c:v>
                </c:pt>
                <c:pt idx="28129" formatCode="#,##0.0">
                  <c:v>8845.2554642062096</c:v>
                </c:pt>
                <c:pt idx="28130" formatCode="#,##0.0">
                  <c:v>11808.353313035001</c:v>
                </c:pt>
                <c:pt idx="28131" formatCode="#,##0.0">
                  <c:v>14358.9630749344</c:v>
                </c:pt>
                <c:pt idx="28132" formatCode="#,##0.0">
                  <c:v>13384.467804698101</c:v>
                </c:pt>
                <c:pt idx="28133" formatCode="#,##0.0">
                  <c:v>11716.036476695401</c:v>
                </c:pt>
                <c:pt idx="28134" formatCode="#,##0.0">
                  <c:v>8895.0769433355108</c:v>
                </c:pt>
                <c:pt idx="28135" formatCode="#,##0.0">
                  <c:v>12374.545886141501</c:v>
                </c:pt>
                <c:pt idx="28136" formatCode="#,##0.0">
                  <c:v>11362.612773024801</c:v>
                </c:pt>
                <c:pt idx="28137" formatCode="#,##0.0">
                  <c:v>11108.1730896678</c:v>
                </c:pt>
                <c:pt idx="28138" formatCode="#,##0.0">
                  <c:v>8856.7705350923607</c:v>
                </c:pt>
                <c:pt idx="28139" formatCode="#,##0.0">
                  <c:v>11562.304895384699</c:v>
                </c:pt>
                <c:pt idx="28140" formatCode="#,##0.0">
                  <c:v>10994.778394636</c:v>
                </c:pt>
                <c:pt idx="28141" formatCode="#,##0.0">
                  <c:v>9685.04681983111</c:v>
                </c:pt>
                <c:pt idx="28142" formatCode="#,##0.0">
                  <c:v>9008.1322187755595</c:v>
                </c:pt>
                <c:pt idx="28143" formatCode="#,##0.0">
                  <c:v>10991.990003761601</c:v>
                </c:pt>
                <c:pt idx="28144" formatCode="#,##0.0">
                  <c:v>8827.7563755703395</c:v>
                </c:pt>
                <c:pt idx="28145" formatCode="#,##0.0">
                  <c:v>11752.0635870563</c:v>
                </c:pt>
                <c:pt idx="28146" formatCode="#,##0.0">
                  <c:v>10736.738081572899</c:v>
                </c:pt>
                <c:pt idx="28147" formatCode="#,##0.0">
                  <c:v>9807.7734823081391</c:v>
                </c:pt>
                <c:pt idx="28148" formatCode="#,##0.0">
                  <c:v>13996.547668171301</c:v>
                </c:pt>
                <c:pt idx="28149" formatCode="#,##0.0">
                  <c:v>14671.8716723056</c:v>
                </c:pt>
                <c:pt idx="28150" formatCode="#,##0.0">
                  <c:v>12574.1862480045</c:v>
                </c:pt>
                <c:pt idx="28151" formatCode="#,##0.0">
                  <c:v>11332.0000373906</c:v>
                </c:pt>
                <c:pt idx="28152" formatCode="#,##0.0">
                  <c:v>9785.6942245825194</c:v>
                </c:pt>
                <c:pt idx="28153" formatCode="#,##0.0">
                  <c:v>16638.4430844243</c:v>
                </c:pt>
                <c:pt idx="28154" formatCode="#,##0.0">
                  <c:v>10399.5156522815</c:v>
                </c:pt>
                <c:pt idx="28155" formatCode="#,##0.0">
                  <c:v>11843.1210972439</c:v>
                </c:pt>
                <c:pt idx="28156" formatCode="#,##0.0">
                  <c:v>9661.2246937200998</c:v>
                </c:pt>
                <c:pt idx="28157" formatCode="#,##0.0">
                  <c:v>12014.7782199338</c:v>
                </c:pt>
                <c:pt idx="28158" formatCode="#,##0.0">
                  <c:v>11355.3040296828</c:v>
                </c:pt>
                <c:pt idx="28159" formatCode="#,##0.0">
                  <c:v>12084.222640469399</c:v>
                </c:pt>
                <c:pt idx="28160" formatCode="#,##0.0">
                  <c:v>9335.9273002434602</c:v>
                </c:pt>
                <c:pt idx="28161" formatCode="#,##0.0">
                  <c:v>12303.4542058114</c:v>
                </c:pt>
                <c:pt idx="28162" formatCode="#,##0.0">
                  <c:v>9199.4562262032396</c:v>
                </c:pt>
                <c:pt idx="28163" formatCode="#,##0.0">
                  <c:v>11360.0546399205</c:v>
                </c:pt>
                <c:pt idx="28164" formatCode="#,##0.0">
                  <c:v>13507.090545977</c:v>
                </c:pt>
                <c:pt idx="28165" formatCode="#,##0.0">
                  <c:v>12702.8202831956</c:v>
                </c:pt>
                <c:pt idx="28166" formatCode="#,##0.0">
                  <c:v>8799.9490115121407</c:v>
                </c:pt>
                <c:pt idx="28167" formatCode="#,##0.0">
                  <c:v>10517.880068067399</c:v>
                </c:pt>
                <c:pt idx="28168" formatCode="#,##0.0">
                  <c:v>10271.1242994185</c:v>
                </c:pt>
                <c:pt idx="28169" formatCode="#,##0.0">
                  <c:v>11542.837103362001</c:v>
                </c:pt>
                <c:pt idx="28170" formatCode="#,##0.0">
                  <c:v>11932.2684678716</c:v>
                </c:pt>
                <c:pt idx="28171" formatCode="#,##0.0">
                  <c:v>9945.9845378273803</c:v>
                </c:pt>
                <c:pt idx="28172" formatCode="#,##0.0">
                  <c:v>10102.956474582101</c:v>
                </c:pt>
                <c:pt idx="28173" formatCode="#,##0.0">
                  <c:v>13616.780584604299</c:v>
                </c:pt>
                <c:pt idx="28174" formatCode="#,##0.0">
                  <c:v>9067.9537927995498</c:v>
                </c:pt>
                <c:pt idx="28175" formatCode="#,##0.0">
                  <c:v>14633.716800702899</c:v>
                </c:pt>
                <c:pt idx="28176" formatCode="#,##0.0">
                  <c:v>9195.7945321695697</c:v>
                </c:pt>
                <c:pt idx="28177" formatCode="#,##0.0">
                  <c:v>9846.3133086322905</c:v>
                </c:pt>
                <c:pt idx="28178" formatCode="#,##0.0">
                  <c:v>12469.5746471414</c:v>
                </c:pt>
                <c:pt idx="28179" formatCode="#,##0.0">
                  <c:v>9873.8852947453506</c:v>
                </c:pt>
                <c:pt idx="28180" formatCode="#,##0.0">
                  <c:v>10156.254902586599</c:v>
                </c:pt>
                <c:pt idx="28181" formatCode="#,##0.0">
                  <c:v>10709.4367277893</c:v>
                </c:pt>
                <c:pt idx="28182" formatCode="#,##0.0">
                  <c:v>11556.383249434701</c:v>
                </c:pt>
                <c:pt idx="28183" formatCode="#,##0.0">
                  <c:v>9464.6062046406005</c:v>
                </c:pt>
                <c:pt idx="28184" formatCode="#,##0.0">
                  <c:v>9382.5654250452699</c:v>
                </c:pt>
                <c:pt idx="28185" formatCode="#,##0.0">
                  <c:v>20374.5145547143</c:v>
                </c:pt>
                <c:pt idx="28186" formatCode="#,##0.0">
                  <c:v>17866.771008290401</c:v>
                </c:pt>
                <c:pt idx="28187" formatCode="#,##0.0">
                  <c:v>14516.580971196299</c:v>
                </c:pt>
                <c:pt idx="28188" formatCode="#,##0.0">
                  <c:v>9477.4230891932402</c:v>
                </c:pt>
                <c:pt idx="28189" formatCode="#,##0.0">
                  <c:v>10984.565988685201</c:v>
                </c:pt>
                <c:pt idx="28190" formatCode="#,##0.0">
                  <c:v>10805.757925481799</c:v>
                </c:pt>
                <c:pt idx="28191" formatCode="#,##0.0">
                  <c:v>16067.8126209612</c:v>
                </c:pt>
                <c:pt idx="28192" formatCode="#,##0.0">
                  <c:v>23168.525770414999</c:v>
                </c:pt>
                <c:pt idx="28193" formatCode="#,##0.0">
                  <c:v>13404.052320992099</c:v>
                </c:pt>
                <c:pt idx="28194" formatCode="#,##0.0">
                  <c:v>9405.6948304620091</c:v>
                </c:pt>
                <c:pt idx="28195" formatCode="#,##0.0">
                  <c:v>17338.170434453099</c:v>
                </c:pt>
                <c:pt idx="28196" formatCode="#,##0.0">
                  <c:v>9289.1770968629899</c:v>
                </c:pt>
                <c:pt idx="28197" formatCode="#,##0.0">
                  <c:v>10671.6769560912</c:v>
                </c:pt>
                <c:pt idx="28198" formatCode="#,##0.0">
                  <c:v>12464.7081370542</c:v>
                </c:pt>
                <c:pt idx="28199" formatCode="#,##0.0">
                  <c:v>9085.0000164660505</c:v>
                </c:pt>
                <c:pt idx="28200" formatCode="#,##0.0">
                  <c:v>10660.9033823546</c:v>
                </c:pt>
                <c:pt idx="28201" formatCode="#,##0.0">
                  <c:v>9280.5203153914299</c:v>
                </c:pt>
                <c:pt idx="28202" formatCode="#,##0.0">
                  <c:v>12518.340191475199</c:v>
                </c:pt>
                <c:pt idx="28203" formatCode="#,##0.0">
                  <c:v>12239.825215140499</c:v>
                </c:pt>
                <c:pt idx="28204" formatCode="#,##0.0">
                  <c:v>11661.9601171793</c:v>
                </c:pt>
                <c:pt idx="28205" formatCode="#,##0.0">
                  <c:v>9368.4669588602992</c:v>
                </c:pt>
                <c:pt idx="28206" formatCode="#,##0.0">
                  <c:v>12848.902865402601</c:v>
                </c:pt>
                <c:pt idx="28207" formatCode="#,##0.0">
                  <c:v>11201.571376338999</c:v>
                </c:pt>
                <c:pt idx="28208" formatCode="#,##0.0">
                  <c:v>13562.6865423115</c:v>
                </c:pt>
                <c:pt idx="28209" formatCode="#,##0.0">
                  <c:v>15451.732618243401</c:v>
                </c:pt>
                <c:pt idx="28210" formatCode="#,##0.0">
                  <c:v>12803.631758596601</c:v>
                </c:pt>
                <c:pt idx="28211" formatCode="#,##0.0">
                  <c:v>9821.2396513225303</c:v>
                </c:pt>
                <c:pt idx="28212" formatCode="#,##0.0">
                  <c:v>9802.2739598548196</c:v>
                </c:pt>
                <c:pt idx="28213" formatCode="#,##0.0">
                  <c:v>13420.9586969831</c:v>
                </c:pt>
                <c:pt idx="28214" formatCode="#,##0.0">
                  <c:v>17561.941866105899</c:v>
                </c:pt>
                <c:pt idx="28215" formatCode="#,##0.0">
                  <c:v>13299.9906965758</c:v>
                </c:pt>
                <c:pt idx="28216" formatCode="#,##0.0">
                  <c:v>10228.832248561601</c:v>
                </c:pt>
                <c:pt idx="28217" formatCode="#,##0.0">
                  <c:v>16084.1424858724</c:v>
                </c:pt>
                <c:pt idx="28218" formatCode="#,##0.0">
                  <c:v>18418.939042677201</c:v>
                </c:pt>
                <c:pt idx="28219" formatCode="#,##0.0">
                  <c:v>11769.008969628299</c:v>
                </c:pt>
                <c:pt idx="28220" formatCode="#,##0.0">
                  <c:v>11826.479657400299</c:v>
                </c:pt>
                <c:pt idx="28221" formatCode="#,##0.0">
                  <c:v>9049.7497586428799</c:v>
                </c:pt>
                <c:pt idx="28222" formatCode="#,##0.0">
                  <c:v>10646.291067346399</c:v>
                </c:pt>
                <c:pt idx="28223" formatCode="#,##0.0">
                  <c:v>13742.0419222133</c:v>
                </c:pt>
                <c:pt idx="28224" formatCode="#,##0.0">
                  <c:v>10356.9870657055</c:v>
                </c:pt>
                <c:pt idx="28225" formatCode="#,##0.0">
                  <c:v>13900.9917497115</c:v>
                </c:pt>
                <c:pt idx="28226" formatCode="#,##0.0">
                  <c:v>18233.796314608699</c:v>
                </c:pt>
                <c:pt idx="28227" formatCode="#,##0.0">
                  <c:v>12713.193465128799</c:v>
                </c:pt>
                <c:pt idx="28228" formatCode="#,##0.0">
                  <c:v>9160.0907591204596</c:v>
                </c:pt>
                <c:pt idx="28229" formatCode="#,##0.0">
                  <c:v>11021.3573192804</c:v>
                </c:pt>
                <c:pt idx="28230" formatCode="#,##0.0">
                  <c:v>9337.8738075891397</c:v>
                </c:pt>
                <c:pt idx="28231" formatCode="#,##0.0">
                  <c:v>10072.414480248801</c:v>
                </c:pt>
                <c:pt idx="28232" formatCode="#,##0.0">
                  <c:v>9473.3812876464108</c:v>
                </c:pt>
                <c:pt idx="28233" formatCode="#,##0.0">
                  <c:v>9140.5152199637996</c:v>
                </c:pt>
                <c:pt idx="28234" formatCode="#,##0.0">
                  <c:v>18071.246646171901</c:v>
                </c:pt>
                <c:pt idx="28235" formatCode="#,##0.0">
                  <c:v>9208.1714847005496</c:v>
                </c:pt>
                <c:pt idx="28236" formatCode="#,##0.0">
                  <c:v>13422.008628949699</c:v>
                </c:pt>
                <c:pt idx="28237" formatCode="#,##0.0">
                  <c:v>20050.950079644201</c:v>
                </c:pt>
                <c:pt idx="28238" formatCode="#,##0.0">
                  <c:v>15800.587518430901</c:v>
                </c:pt>
                <c:pt idx="28239" formatCode="#,##0.0">
                  <c:v>10801.2180044453</c:v>
                </c:pt>
                <c:pt idx="28240" formatCode="#,##0.0">
                  <c:v>14283.058443162099</c:v>
                </c:pt>
                <c:pt idx="28241" formatCode="#,##0.0">
                  <c:v>9952.6776350051496</c:v>
                </c:pt>
                <c:pt idx="28242" formatCode="#,##0.0">
                  <c:v>9980.9218553331502</c:v>
                </c:pt>
                <c:pt idx="28243" formatCode="#,##0.0">
                  <c:v>11424.35647452</c:v>
                </c:pt>
                <c:pt idx="28244" formatCode="#,##0.0">
                  <c:v>10780.5838311228</c:v>
                </c:pt>
                <c:pt idx="28245" formatCode="#,##0.0">
                  <c:v>8948.1600301770304</c:v>
                </c:pt>
                <c:pt idx="28246" formatCode="#,##0.0">
                  <c:v>9292.0652387496102</c:v>
                </c:pt>
                <c:pt idx="28247" formatCode="#,##0.0">
                  <c:v>9026.4866053534006</c:v>
                </c:pt>
                <c:pt idx="28248" formatCode="#,##0.0">
                  <c:v>10229.6648871409</c:v>
                </c:pt>
                <c:pt idx="28249" formatCode="#,##0.0">
                  <c:v>17441.318595845201</c:v>
                </c:pt>
                <c:pt idx="28250" formatCode="#,##0.0">
                  <c:v>11200.5017184259</c:v>
                </c:pt>
                <c:pt idx="28251" formatCode="#,##0.0">
                  <c:v>12847.3949069218</c:v>
                </c:pt>
                <c:pt idx="28252" formatCode="#,##0.0">
                  <c:v>16087.3728096141</c:v>
                </c:pt>
                <c:pt idx="28253" formatCode="#,##0.0">
                  <c:v>14607.5398741807</c:v>
                </c:pt>
                <c:pt idx="28254" formatCode="#,##0.0">
                  <c:v>14925.4684790587</c:v>
                </c:pt>
                <c:pt idx="28255" formatCode="#,##0.0">
                  <c:v>13675.8173947551</c:v>
                </c:pt>
                <c:pt idx="28256" formatCode="#,##0.0">
                  <c:v>10612.352425921899</c:v>
                </c:pt>
                <c:pt idx="28257" formatCode="#,##0.0">
                  <c:v>11044.0755636255</c:v>
                </c:pt>
                <c:pt idx="28258" formatCode="#,##0.0">
                  <c:v>9489.1366440942093</c:v>
                </c:pt>
                <c:pt idx="28259" formatCode="#,##0.0">
                  <c:v>10096.830385662601</c:v>
                </c:pt>
                <c:pt idx="28260" formatCode="#,##0.0">
                  <c:v>8988.72259217602</c:v>
                </c:pt>
                <c:pt idx="28261" formatCode="#,##0.0">
                  <c:v>8975.3997398613592</c:v>
                </c:pt>
                <c:pt idx="28262" formatCode="#,##0.0">
                  <c:v>9379.5017999991105</c:v>
                </c:pt>
                <c:pt idx="28263" formatCode="#,##0.0">
                  <c:v>8817.0527537609505</c:v>
                </c:pt>
                <c:pt idx="28264" formatCode="#,##0.0">
                  <c:v>11975.7495488608</c:v>
                </c:pt>
                <c:pt idx="28265" formatCode="#,##0.0">
                  <c:v>15942.2773884993</c:v>
                </c:pt>
                <c:pt idx="28266" formatCode="#,##0.0">
                  <c:v>8893.9528321479993</c:v>
                </c:pt>
                <c:pt idx="28267" formatCode="#,##0.0">
                  <c:v>9050.8439324220508</c:v>
                </c:pt>
                <c:pt idx="28268" formatCode="#,##0.0">
                  <c:v>11423.3006026325</c:v>
                </c:pt>
                <c:pt idx="28269" formatCode="#,##0.0">
                  <c:v>8924.6111423464099</c:v>
                </c:pt>
                <c:pt idx="28270" formatCode="#,##0.0">
                  <c:v>12614.4064588909</c:v>
                </c:pt>
                <c:pt idx="28271" formatCode="#,##0.0">
                  <c:v>8812.5848998557503</c:v>
                </c:pt>
                <c:pt idx="28272" formatCode="#,##0.0">
                  <c:v>9957.3051787379609</c:v>
                </c:pt>
                <c:pt idx="28273" formatCode="#,##0.0">
                  <c:v>9817.0149411804196</c:v>
                </c:pt>
                <c:pt idx="28274" formatCode="#,##0.0">
                  <c:v>10751.3868640975</c:v>
                </c:pt>
                <c:pt idx="28275" formatCode="#,##0.0">
                  <c:v>9850.0061219486506</c:v>
                </c:pt>
                <c:pt idx="28276" formatCode="#,##0.0">
                  <c:v>9422.1184404348005</c:v>
                </c:pt>
                <c:pt idx="28277" formatCode="#,##0.0">
                  <c:v>15753.9382755442</c:v>
                </c:pt>
                <c:pt idx="28278" formatCode="#,##0.0">
                  <c:v>10590.498096596701</c:v>
                </c:pt>
                <c:pt idx="28279" formatCode="#,##0.0">
                  <c:v>9305.0798605522305</c:v>
                </c:pt>
                <c:pt idx="28280" formatCode="#,##0.0">
                  <c:v>9582.2518945392203</c:v>
                </c:pt>
                <c:pt idx="28281" formatCode="#,##0.0">
                  <c:v>12885.161918121101</c:v>
                </c:pt>
                <c:pt idx="28282" formatCode="#,##0.0">
                  <c:v>9210.8099518954496</c:v>
                </c:pt>
                <c:pt idx="28283" formatCode="#,##0.0">
                  <c:v>11103.9645166603</c:v>
                </c:pt>
                <c:pt idx="28284" formatCode="#,##0.0">
                  <c:v>10470.2519608647</c:v>
                </c:pt>
                <c:pt idx="28285" formatCode="#,##0.0">
                  <c:v>16963.523114084201</c:v>
                </c:pt>
                <c:pt idx="28286" formatCode="#,##0.0">
                  <c:v>18866.008734610801</c:v>
                </c:pt>
                <c:pt idx="28287" formatCode="#,##0.0">
                  <c:v>14691.4848482993</c:v>
                </c:pt>
                <c:pt idx="28288" formatCode="#,##0.0">
                  <c:v>14534.925795835699</c:v>
                </c:pt>
                <c:pt idx="28289" formatCode="#,##0.0">
                  <c:v>10105.108291704501</c:v>
                </c:pt>
                <c:pt idx="28290" formatCode="#,##0.0">
                  <c:v>12946.1813508345</c:v>
                </c:pt>
                <c:pt idx="28291" formatCode="#,##0.0">
                  <c:v>9933.5538466171893</c:v>
                </c:pt>
                <c:pt idx="28292" formatCode="#,##0.0">
                  <c:v>10391.4350548447</c:v>
                </c:pt>
                <c:pt idx="28293" formatCode="#,##0.0">
                  <c:v>14226.574826148601</c:v>
                </c:pt>
                <c:pt idx="28294" formatCode="#,##0.0">
                  <c:v>10418.9773846935</c:v>
                </c:pt>
                <c:pt idx="28295" formatCode="#,##0.0">
                  <c:v>18468.246167479701</c:v>
                </c:pt>
                <c:pt idx="28296" formatCode="#,##0.0">
                  <c:v>9297.53741624551</c:v>
                </c:pt>
                <c:pt idx="28297" formatCode="#,##0.0">
                  <c:v>10739.587826671101</c:v>
                </c:pt>
                <c:pt idx="28298" formatCode="#,##0.0">
                  <c:v>13245.003195535901</c:v>
                </c:pt>
                <c:pt idx="28299" formatCode="#,##0.0">
                  <c:v>11113.5770550261</c:v>
                </c:pt>
                <c:pt idx="28300" formatCode="#,##0.0">
                  <c:v>10782.7152801745</c:v>
                </c:pt>
                <c:pt idx="28301" formatCode="#,##0.0">
                  <c:v>10098.7040875722</c:v>
                </c:pt>
                <c:pt idx="28302" formatCode="#,##0.0">
                  <c:v>11340.294254435101</c:v>
                </c:pt>
                <c:pt idx="28303" formatCode="#,##0.0">
                  <c:v>9070.6373596324702</c:v>
                </c:pt>
                <c:pt idx="28304" formatCode="#,##0.0">
                  <c:v>10129.2992550381</c:v>
                </c:pt>
                <c:pt idx="28305" formatCode="#,##0.0">
                  <c:v>10128.1653816993</c:v>
                </c:pt>
                <c:pt idx="28306" formatCode="#,##0.0">
                  <c:v>9103.4303318229104</c:v>
                </c:pt>
                <c:pt idx="28307" formatCode="#,##0.0">
                  <c:v>9948.8387280784009</c:v>
                </c:pt>
                <c:pt idx="28308" formatCode="#,##0.0">
                  <c:v>12899.050168702401</c:v>
                </c:pt>
                <c:pt idx="28309" formatCode="#,##0.0">
                  <c:v>12698.380983388301</c:v>
                </c:pt>
                <c:pt idx="28310" formatCode="#,##0.0">
                  <c:v>18962.173742504499</c:v>
                </c:pt>
                <c:pt idx="28311" formatCode="#,##0.0">
                  <c:v>10610.558880545899</c:v>
                </c:pt>
                <c:pt idx="28312" formatCode="#,##0.0">
                  <c:v>9229.8373055294996</c:v>
                </c:pt>
                <c:pt idx="28313" formatCode="#,##0.0">
                  <c:v>10378.0455578028</c:v>
                </c:pt>
                <c:pt idx="28314" formatCode="#,##0.0">
                  <c:v>11813.5451109553</c:v>
                </c:pt>
                <c:pt idx="28315" formatCode="#,##0.0">
                  <c:v>10581.919268051701</c:v>
                </c:pt>
                <c:pt idx="28316" formatCode="#,##0.0">
                  <c:v>11988.925853791199</c:v>
                </c:pt>
                <c:pt idx="28317" formatCode="#,##0.0">
                  <c:v>10147.553859748299</c:v>
                </c:pt>
                <c:pt idx="28318" formatCode="#,##0.0">
                  <c:v>10294.8586847688</c:v>
                </c:pt>
                <c:pt idx="28319" formatCode="#,##0.0">
                  <c:v>9434.9589777162291</c:v>
                </c:pt>
                <c:pt idx="28320" formatCode="#,##0.0">
                  <c:v>9244.3831244782796</c:v>
                </c:pt>
                <c:pt idx="28321" formatCode="#,##0.0">
                  <c:v>9900.5413512883497</c:v>
                </c:pt>
                <c:pt idx="28322" formatCode="#,##0.0">
                  <c:v>9230.1107014279896</c:v>
                </c:pt>
                <c:pt idx="28323" formatCode="#,##0.0">
                  <c:v>11785.9589469784</c:v>
                </c:pt>
                <c:pt idx="28324" formatCode="#,##0.0">
                  <c:v>9472.72195238118</c:v>
                </c:pt>
                <c:pt idx="28325" formatCode="#,##0.0">
                  <c:v>13883.165622123701</c:v>
                </c:pt>
                <c:pt idx="28326" formatCode="#,##0.0">
                  <c:v>9581.9848872971106</c:v>
                </c:pt>
                <c:pt idx="28327" formatCode="#,##0.0">
                  <c:v>15006.4018664755</c:v>
                </c:pt>
                <c:pt idx="28328" formatCode="#,##0.0">
                  <c:v>9837.0239347686893</c:v>
                </c:pt>
                <c:pt idx="28329" formatCode="#,##0.0">
                  <c:v>13302.8147647723</c:v>
                </c:pt>
                <c:pt idx="28330" formatCode="#,##0.0">
                  <c:v>13854.0449103962</c:v>
                </c:pt>
                <c:pt idx="28331" formatCode="#,##0.0">
                  <c:v>9439.2218504123593</c:v>
                </c:pt>
                <c:pt idx="28332" formatCode="#,##0.0">
                  <c:v>11765.2605956075</c:v>
                </c:pt>
                <c:pt idx="28333" formatCode="#,##0.0">
                  <c:v>9722.04106801751</c:v>
                </c:pt>
                <c:pt idx="28334" formatCode="#,##0.0">
                  <c:v>14026.801933783499</c:v>
                </c:pt>
                <c:pt idx="28335" formatCode="#,##0.0">
                  <c:v>9497.0056336172802</c:v>
                </c:pt>
                <c:pt idx="28336" formatCode="#,##0.0">
                  <c:v>11182.4579326287</c:v>
                </c:pt>
                <c:pt idx="28337" formatCode="#,##0.0">
                  <c:v>10368.5272256221</c:v>
                </c:pt>
                <c:pt idx="28338" formatCode="#,##0.0">
                  <c:v>12170.3841839487</c:v>
                </c:pt>
                <c:pt idx="28339" formatCode="#,##0.0">
                  <c:v>13003.1028120503</c:v>
                </c:pt>
                <c:pt idx="28340" formatCode="#,##0.0">
                  <c:v>10087.3219233158</c:v>
                </c:pt>
                <c:pt idx="28341" formatCode="#,##0.0">
                  <c:v>10776.480484034901</c:v>
                </c:pt>
                <c:pt idx="28342" formatCode="#,##0.0">
                  <c:v>11266.9520243569</c:v>
                </c:pt>
                <c:pt idx="28343" formatCode="#,##0.0">
                  <c:v>12468.9813144577</c:v>
                </c:pt>
                <c:pt idx="28344" formatCode="#,##0.0">
                  <c:v>14239.574196359799</c:v>
                </c:pt>
                <c:pt idx="28345" formatCode="#,##0.0">
                  <c:v>8796.8708046484608</c:v>
                </c:pt>
                <c:pt idx="28346" formatCode="#,##0.0">
                  <c:v>12298.4541074469</c:v>
                </c:pt>
                <c:pt idx="28347" formatCode="#,##0.0">
                  <c:v>9903.7682064777691</c:v>
                </c:pt>
                <c:pt idx="28348" formatCode="#,##0.0">
                  <c:v>17756.299756623099</c:v>
                </c:pt>
                <c:pt idx="28349" formatCode="#,##0.0">
                  <c:v>14038.6506020338</c:v>
                </c:pt>
                <c:pt idx="28350" formatCode="#,##0.0">
                  <c:v>9728.4013998456103</c:v>
                </c:pt>
                <c:pt idx="28351" formatCode="#,##0.0">
                  <c:v>10988.227546869301</c:v>
                </c:pt>
                <c:pt idx="28352" formatCode="#,##0.0">
                  <c:v>9674.2774095630193</c:v>
                </c:pt>
                <c:pt idx="28353" formatCode="#,##0.0">
                  <c:v>9829.9461726605005</c:v>
                </c:pt>
                <c:pt idx="28354" formatCode="#,##0.0">
                  <c:v>13564.1796307268</c:v>
                </c:pt>
                <c:pt idx="28355" formatCode="#,##0.0">
                  <c:v>10554.423742188301</c:v>
                </c:pt>
                <c:pt idx="28356" formatCode="#,##0.0">
                  <c:v>15688.0183307239</c:v>
                </c:pt>
                <c:pt idx="28357" formatCode="#,##0.0">
                  <c:v>12708.034271972299</c:v>
                </c:pt>
                <c:pt idx="28358" formatCode="#,##0.0">
                  <c:v>17918.5670118376</c:v>
                </c:pt>
                <c:pt idx="28359" formatCode="#,##0.0">
                  <c:v>9589.8669223756006</c:v>
                </c:pt>
                <c:pt idx="28360" formatCode="#,##0.0">
                  <c:v>10233.572838529501</c:v>
                </c:pt>
                <c:pt idx="28361" formatCode="#,##0.0">
                  <c:v>15471.8247485538</c:v>
                </c:pt>
                <c:pt idx="28362" formatCode="#,##0.0">
                  <c:v>10166.9194400488</c:v>
                </c:pt>
                <c:pt idx="28363" formatCode="#,##0.0">
                  <c:v>9565.1371255884405</c:v>
                </c:pt>
                <c:pt idx="28364" formatCode="#,##0.0">
                  <c:v>9962.2179682496808</c:v>
                </c:pt>
                <c:pt idx="28365" formatCode="#,##0.0">
                  <c:v>17681.586979035601</c:v>
                </c:pt>
                <c:pt idx="28366" formatCode="#,##0.0">
                  <c:v>10412.8334890677</c:v>
                </c:pt>
                <c:pt idx="28367" formatCode="#,##0.0">
                  <c:v>13959.0425232618</c:v>
                </c:pt>
                <c:pt idx="28368" formatCode="#,##0.0">
                  <c:v>9331.2909747521808</c:v>
                </c:pt>
                <c:pt idx="28369" formatCode="#,##0.0">
                  <c:v>13996.6189834828</c:v>
                </c:pt>
                <c:pt idx="28370" formatCode="#,##0.0">
                  <c:v>10207.3817149311</c:v>
                </c:pt>
                <c:pt idx="28371" formatCode="#,##0.0">
                  <c:v>15748.0084749857</c:v>
                </c:pt>
                <c:pt idx="28372" formatCode="#,##0.0">
                  <c:v>16201.2653791504</c:v>
                </c:pt>
                <c:pt idx="28373" formatCode="#,##0.0">
                  <c:v>14657.419555239099</c:v>
                </c:pt>
                <c:pt idx="28374" formatCode="#,##0.0">
                  <c:v>10196.5652585683</c:v>
                </c:pt>
                <c:pt idx="28375" formatCode="#,##0.0">
                  <c:v>13305.522221883601</c:v>
                </c:pt>
                <c:pt idx="28376" formatCode="#,##0.0">
                  <c:v>11051.9065555664</c:v>
                </c:pt>
                <c:pt idx="28377" formatCode="#,##0.0">
                  <c:v>15105.195289027301</c:v>
                </c:pt>
                <c:pt idx="28378" formatCode="#,##0.0">
                  <c:v>12680.4910438835</c:v>
                </c:pt>
                <c:pt idx="28379" formatCode="#,##0.0">
                  <c:v>14696.746906754899</c:v>
                </c:pt>
                <c:pt idx="28380" formatCode="#,##0.0">
                  <c:v>15285.2029747545</c:v>
                </c:pt>
                <c:pt idx="28381" formatCode="#,##0.0">
                  <c:v>11621.568456811099</c:v>
                </c:pt>
                <c:pt idx="28382" formatCode="#,##0.0">
                  <c:v>10843.5114713888</c:v>
                </c:pt>
                <c:pt idx="28383" formatCode="#,##0.0">
                  <c:v>12281.557794235299</c:v>
                </c:pt>
                <c:pt idx="28384" formatCode="#,##0.0">
                  <c:v>19069.673817005099</c:v>
                </c:pt>
                <c:pt idx="28385" formatCode="#,##0.0">
                  <c:v>17322.681637423</c:v>
                </c:pt>
                <c:pt idx="28386" formatCode="#,##0.0">
                  <c:v>9582.7067608641792</c:v>
                </c:pt>
                <c:pt idx="28387" formatCode="#,##0.0">
                  <c:v>10358.036913235501</c:v>
                </c:pt>
                <c:pt idx="28388" formatCode="#,##0.0">
                  <c:v>10661.1834333886</c:v>
                </c:pt>
                <c:pt idx="28389" formatCode="#,##0.0">
                  <c:v>11147.474623424199</c:v>
                </c:pt>
                <c:pt idx="28390" formatCode="#,##0.0">
                  <c:v>12618.14063675</c:v>
                </c:pt>
                <c:pt idx="28391" formatCode="#,##0.0">
                  <c:v>8968.9515081554891</c:v>
                </c:pt>
                <c:pt idx="28392" formatCode="#,##0.0">
                  <c:v>10703.7942883878</c:v>
                </c:pt>
                <c:pt idx="28393" formatCode="#,##0.0">
                  <c:v>16749.8826239683</c:v>
                </c:pt>
                <c:pt idx="28394" formatCode="#,##0.0">
                  <c:v>16039.065354219299</c:v>
                </c:pt>
                <c:pt idx="28395" formatCode="#,##0.0">
                  <c:v>12508.9065131361</c:v>
                </c:pt>
                <c:pt idx="28396" formatCode="#,##0.0">
                  <c:v>10727.8515118541</c:v>
                </c:pt>
                <c:pt idx="28397" formatCode="#,##0.0">
                  <c:v>10503.212100058599</c:v>
                </c:pt>
                <c:pt idx="28398" formatCode="#,##0.0">
                  <c:v>8994.4315631828995</c:v>
                </c:pt>
                <c:pt idx="28399" formatCode="#,##0.0">
                  <c:v>11014.300563463599</c:v>
                </c:pt>
                <c:pt idx="28400" formatCode="#,##0.0">
                  <c:v>11983.139340969599</c:v>
                </c:pt>
                <c:pt idx="28401" formatCode="#,##0.0">
                  <c:v>9628.6415642837001</c:v>
                </c:pt>
                <c:pt idx="28402" formatCode="#,##0.0">
                  <c:v>9183.0688293698804</c:v>
                </c:pt>
                <c:pt idx="28403" formatCode="#,##0.0">
                  <c:v>15256.4125414398</c:v>
                </c:pt>
                <c:pt idx="28404" formatCode="#,##0.0">
                  <c:v>17393.811837296998</c:v>
                </c:pt>
                <c:pt idx="28405" formatCode="#,##0.0">
                  <c:v>11020.1561281757</c:v>
                </c:pt>
                <c:pt idx="28406" formatCode="#,##0.0">
                  <c:v>10558.526357406099</c:v>
                </c:pt>
                <c:pt idx="28407" formatCode="#,##0.0">
                  <c:v>10924.5729315346</c:v>
                </c:pt>
                <c:pt idx="28408" formatCode="#,##0.0">
                  <c:v>10290.8189758559</c:v>
                </c:pt>
                <c:pt idx="28409" formatCode="#,##0.0">
                  <c:v>10585.0366956209</c:v>
                </c:pt>
                <c:pt idx="28410" formatCode="#,##0.0">
                  <c:v>8828.7693308280795</c:v>
                </c:pt>
                <c:pt idx="28411" formatCode="#,##0.0">
                  <c:v>9382.2625731473909</c:v>
                </c:pt>
                <c:pt idx="28412" formatCode="#,##0.0">
                  <c:v>13969.821792954301</c:v>
                </c:pt>
                <c:pt idx="28413" formatCode="#,##0.0">
                  <c:v>17733.900518650498</c:v>
                </c:pt>
                <c:pt idx="28414" formatCode="#,##0.0">
                  <c:v>10857.125003602499</c:v>
                </c:pt>
                <c:pt idx="28415" formatCode="#,##0.0">
                  <c:v>9342.0842860472294</c:v>
                </c:pt>
                <c:pt idx="28416" formatCode="#,##0.0">
                  <c:v>9872.7454139679394</c:v>
                </c:pt>
                <c:pt idx="28417" formatCode="#,##0.0">
                  <c:v>12199.571031518601</c:v>
                </c:pt>
                <c:pt idx="28418" formatCode="#,##0.0">
                  <c:v>10117.1012082298</c:v>
                </c:pt>
                <c:pt idx="28419" formatCode="#,##0.0">
                  <c:v>12949.653600571</c:v>
                </c:pt>
                <c:pt idx="28420" formatCode="#,##0.0">
                  <c:v>12194.902318402101</c:v>
                </c:pt>
                <c:pt idx="28421" formatCode="#,##0.0">
                  <c:v>16238.033612568001</c:v>
                </c:pt>
                <c:pt idx="28422" formatCode="#,##0.0">
                  <c:v>11188.857619501299</c:v>
                </c:pt>
                <c:pt idx="28423" formatCode="#,##0.0">
                  <c:v>13670.806919029301</c:v>
                </c:pt>
                <c:pt idx="28424" formatCode="#,##0.0">
                  <c:v>11117.93304111</c:v>
                </c:pt>
                <c:pt idx="28425" formatCode="#,##0.0">
                  <c:v>8903.5481111562203</c:v>
                </c:pt>
                <c:pt idx="28426" formatCode="#,##0.0">
                  <c:v>10934.384863708199</c:v>
                </c:pt>
                <c:pt idx="28427" formatCode="#,##0.0">
                  <c:v>12324.1821171352</c:v>
                </c:pt>
                <c:pt idx="28428" formatCode="#,##0.0">
                  <c:v>9823.5675262097793</c:v>
                </c:pt>
                <c:pt idx="28429" formatCode="#,##0.0">
                  <c:v>16595.885869856</c:v>
                </c:pt>
                <c:pt idx="28430" formatCode="#,##0.0">
                  <c:v>20519.051759188998</c:v>
                </c:pt>
                <c:pt idx="28431" formatCode="#,##0.0">
                  <c:v>20762.889552126799</c:v>
                </c:pt>
                <c:pt idx="28432" formatCode="#,##0.0">
                  <c:v>11618.662344934901</c:v>
                </c:pt>
                <c:pt idx="28433" formatCode="#,##0.0">
                  <c:v>8976.5905653306399</c:v>
                </c:pt>
                <c:pt idx="28434" formatCode="#,##0.0">
                  <c:v>9553.7585283348108</c:v>
                </c:pt>
                <c:pt idx="28435" formatCode="#,##0.0">
                  <c:v>20435.2497403866</c:v>
                </c:pt>
                <c:pt idx="28436" formatCode="#,##0.0">
                  <c:v>8986.6365469860593</c:v>
                </c:pt>
                <c:pt idx="28437" formatCode="#,##0.0">
                  <c:v>9118.3431897341907</c:v>
                </c:pt>
                <c:pt idx="28438" formatCode="#,##0.0">
                  <c:v>10304.1067582756</c:v>
                </c:pt>
                <c:pt idx="28439" formatCode="#,##0.0">
                  <c:v>8932.9678305228499</c:v>
                </c:pt>
                <c:pt idx="28440" formatCode="#,##0.0">
                  <c:v>11044.501759909201</c:v>
                </c:pt>
                <c:pt idx="28441" formatCode="#,##0.0">
                  <c:v>13014.364940706801</c:v>
                </c:pt>
                <c:pt idx="28442" formatCode="#,##0.0">
                  <c:v>15098.5044990231</c:v>
                </c:pt>
                <c:pt idx="28443" formatCode="#,##0.0">
                  <c:v>9348.4292541020204</c:v>
                </c:pt>
                <c:pt idx="28444" formatCode="#,##0.0">
                  <c:v>18913.722021893798</c:v>
                </c:pt>
                <c:pt idx="28445" formatCode="#,##0.0">
                  <c:v>12918.2861456752</c:v>
                </c:pt>
                <c:pt idx="28446" formatCode="#,##0.0">
                  <c:v>10633.347845255499</c:v>
                </c:pt>
                <c:pt idx="28447" formatCode="#,##0.0">
                  <c:v>14788.8274179498</c:v>
                </c:pt>
                <c:pt idx="28448" formatCode="#,##0.0">
                  <c:v>10345.6918827307</c:v>
                </c:pt>
                <c:pt idx="28449" formatCode="#,##0.0">
                  <c:v>9370.7083774163893</c:v>
                </c:pt>
                <c:pt idx="28450" formatCode="#,##0.0">
                  <c:v>12729.363845826099</c:v>
                </c:pt>
                <c:pt idx="28451" formatCode="#,##0.0">
                  <c:v>14237.584053160699</c:v>
                </c:pt>
                <c:pt idx="28452" formatCode="#,##0.0">
                  <c:v>9642.8372384942904</c:v>
                </c:pt>
                <c:pt idx="28453" formatCode="#,##0.0">
                  <c:v>13695.145807413501</c:v>
                </c:pt>
                <c:pt idx="28454" formatCode="#,##0.0">
                  <c:v>10875.3822851272</c:v>
                </c:pt>
                <c:pt idx="28455" formatCode="#,##0.0">
                  <c:v>9606.8578206094808</c:v>
                </c:pt>
                <c:pt idx="28456" formatCode="#,##0.0">
                  <c:v>11904.2620455251</c:v>
                </c:pt>
                <c:pt idx="28457" formatCode="#,##0.0">
                  <c:v>13912.5311783095</c:v>
                </c:pt>
                <c:pt idx="28458" formatCode="#,##0.0">
                  <c:v>11241.843782546301</c:v>
                </c:pt>
                <c:pt idx="28459" formatCode="#,##0.0">
                  <c:v>12096.0535951686</c:v>
                </c:pt>
                <c:pt idx="28460" formatCode="#,##0.0">
                  <c:v>10601.861211248</c:v>
                </c:pt>
                <c:pt idx="28461" formatCode="#,##0.0">
                  <c:v>9636.3610519232807</c:v>
                </c:pt>
                <c:pt idx="28462" formatCode="#,##0.0">
                  <c:v>10734.0664323896</c:v>
                </c:pt>
                <c:pt idx="28463" formatCode="#,##0.0">
                  <c:v>12097.4398158196</c:v>
                </c:pt>
                <c:pt idx="28464" formatCode="#,##0.0">
                  <c:v>9493.83458332587</c:v>
                </c:pt>
                <c:pt idx="28465" formatCode="#,##0.0">
                  <c:v>9076.8424990423191</c:v>
                </c:pt>
                <c:pt idx="28466" formatCode="#,##0.0">
                  <c:v>9730.2892685594397</c:v>
                </c:pt>
                <c:pt idx="28467" formatCode="#,##0.0">
                  <c:v>9689.82366935768</c:v>
                </c:pt>
                <c:pt idx="28468" formatCode="#,##0.0">
                  <c:v>16345.9355598325</c:v>
                </c:pt>
                <c:pt idx="28469" formatCode="#,##0.0">
                  <c:v>12836.983388754699</c:v>
                </c:pt>
                <c:pt idx="28470" formatCode="#,##0.0">
                  <c:v>13749.4020370938</c:v>
                </c:pt>
                <c:pt idx="28471" formatCode="#,##0.0">
                  <c:v>8967.9552167863403</c:v>
                </c:pt>
                <c:pt idx="28472" formatCode="#,##0.0">
                  <c:v>13925.2741694385</c:v>
                </c:pt>
                <c:pt idx="28473" formatCode="#,##0.0">
                  <c:v>9635.0605461348605</c:v>
                </c:pt>
                <c:pt idx="28474" formatCode="#,##0.0">
                  <c:v>9555.8699876587398</c:v>
                </c:pt>
                <c:pt idx="28475" formatCode="#,##0.0">
                  <c:v>10817.9220328138</c:v>
                </c:pt>
                <c:pt idx="28476" formatCode="#,##0.0">
                  <c:v>11296.0054805859</c:v>
                </c:pt>
                <c:pt idx="28477" formatCode="#,##0.0">
                  <c:v>10126.2854682424</c:v>
                </c:pt>
                <c:pt idx="28478" formatCode="#,##0.0">
                  <c:v>10409.0757596361</c:v>
                </c:pt>
                <c:pt idx="28479" formatCode="#,##0.0">
                  <c:v>11745.8370364858</c:v>
                </c:pt>
                <c:pt idx="28480" formatCode="#,##0.0">
                  <c:v>11049.8539000604</c:v>
                </c:pt>
                <c:pt idx="28481" formatCode="#,##0.0">
                  <c:v>12448.158876331199</c:v>
                </c:pt>
                <c:pt idx="28482" formatCode="#,##0.0">
                  <c:v>16041.2173044055</c:v>
                </c:pt>
                <c:pt idx="28483" formatCode="#,##0.0">
                  <c:v>10752.665111350299</c:v>
                </c:pt>
                <c:pt idx="28484" formatCode="#,##0.0">
                  <c:v>11043.3842621985</c:v>
                </c:pt>
                <c:pt idx="28485" formatCode="#,##0.0">
                  <c:v>12794.6027690148</c:v>
                </c:pt>
                <c:pt idx="28486" formatCode="#,##0.0">
                  <c:v>9760.5617449821493</c:v>
                </c:pt>
                <c:pt idx="28487" formatCode="#,##0.0">
                  <c:v>9294.9451387206209</c:v>
                </c:pt>
                <c:pt idx="28488" formatCode="#,##0.0">
                  <c:v>12526.1415792522</c:v>
                </c:pt>
                <c:pt idx="28489" formatCode="#,##0.0">
                  <c:v>8895.7680082183997</c:v>
                </c:pt>
                <c:pt idx="28490" formatCode="#,##0.0">
                  <c:v>14460.3731945625</c:v>
                </c:pt>
                <c:pt idx="28491" formatCode="#,##0.0">
                  <c:v>9263.9219659150203</c:v>
                </c:pt>
                <c:pt idx="28492" formatCode="#,##0.0">
                  <c:v>10994.1772035165</c:v>
                </c:pt>
                <c:pt idx="28493" formatCode="#,##0.0">
                  <c:v>10888.147076916301</c:v>
                </c:pt>
                <c:pt idx="28494" formatCode="#,##0.0">
                  <c:v>13081.577828171599</c:v>
                </c:pt>
                <c:pt idx="28495" formatCode="#,##0.0">
                  <c:v>13259.2738989918</c:v>
                </c:pt>
                <c:pt idx="28496" formatCode="#,##0.0">
                  <c:v>10259.2106776769</c:v>
                </c:pt>
                <c:pt idx="28497" formatCode="#,##0.0">
                  <c:v>9651.6687849423397</c:v>
                </c:pt>
                <c:pt idx="28498" formatCode="#,##0.0">
                  <c:v>10926.824308457801</c:v>
                </c:pt>
                <c:pt idx="28499" formatCode="#,##0.0">
                  <c:v>9078.8620000193605</c:v>
                </c:pt>
                <c:pt idx="28500" formatCode="#,##0.0">
                  <c:v>10778.6440193115</c:v>
                </c:pt>
                <c:pt idx="28501" formatCode="#,##0.0">
                  <c:v>15380.878766955801</c:v>
                </c:pt>
                <c:pt idx="28502" formatCode="#,##0.0">
                  <c:v>10308.145474135899</c:v>
                </c:pt>
                <c:pt idx="28503" formatCode="#,##0.0">
                  <c:v>8791.7254594115202</c:v>
                </c:pt>
                <c:pt idx="28504" formatCode="#,##0.0">
                  <c:v>9861.3237809973998</c:v>
                </c:pt>
                <c:pt idx="28505" formatCode="#,##0.0">
                  <c:v>8836.2537520296792</c:v>
                </c:pt>
                <c:pt idx="28506" formatCode="#,##0.0">
                  <c:v>9086.6758300155707</c:v>
                </c:pt>
                <c:pt idx="28507" formatCode="#,##0.0">
                  <c:v>8808.8384329402506</c:v>
                </c:pt>
                <c:pt idx="28508" formatCode="#,##0.0">
                  <c:v>11322.5817335437</c:v>
                </c:pt>
                <c:pt idx="28509" formatCode="#,##0.0">
                  <c:v>11148.5049545006</c:v>
                </c:pt>
                <c:pt idx="28510" formatCode="#,##0.0">
                  <c:v>16350.3867054774</c:v>
                </c:pt>
                <c:pt idx="28511" formatCode="#,##0.0">
                  <c:v>8832.6067417490194</c:v>
                </c:pt>
                <c:pt idx="28512" formatCode="#,##0.0">
                  <c:v>12556.118480249501</c:v>
                </c:pt>
                <c:pt idx="28513" formatCode="#,##0.0">
                  <c:v>15268.656213565901</c:v>
                </c:pt>
                <c:pt idx="28514" formatCode="#,##0.0">
                  <c:v>9250.5922509860993</c:v>
                </c:pt>
                <c:pt idx="28515" formatCode="#,##0.0">
                  <c:v>11880.6322361477</c:v>
                </c:pt>
                <c:pt idx="28516" formatCode="#,##0.0">
                  <c:v>12408.039247481</c:v>
                </c:pt>
                <c:pt idx="28517" formatCode="#,##0.0">
                  <c:v>9141.6176129338801</c:v>
                </c:pt>
                <c:pt idx="28518" formatCode="#,##0.0">
                  <c:v>10235.2755813483</c:v>
                </c:pt>
                <c:pt idx="28519" formatCode="#,##0.0">
                  <c:v>8949.6760233544301</c:v>
                </c:pt>
                <c:pt idx="28520" formatCode="#,##0.0">
                  <c:v>17876.452729516899</c:v>
                </c:pt>
                <c:pt idx="28521" formatCode="#,##0.0">
                  <c:v>16841.7688141734</c:v>
                </c:pt>
                <c:pt idx="28522" formatCode="#,##0.0">
                  <c:v>9641.1878999277706</c:v>
                </c:pt>
                <c:pt idx="28523" formatCode="#,##0.0">
                  <c:v>11694.5336922281</c:v>
                </c:pt>
                <c:pt idx="28524" formatCode="#,##0.0">
                  <c:v>9066.9151432771905</c:v>
                </c:pt>
                <c:pt idx="28525" formatCode="#,##0.0">
                  <c:v>11985.227023342301</c:v>
                </c:pt>
                <c:pt idx="28526" formatCode="#,##0.0">
                  <c:v>13730.589255532301</c:v>
                </c:pt>
                <c:pt idx="28527" formatCode="#,##0.0">
                  <c:v>9945.3034756782999</c:v>
                </c:pt>
                <c:pt idx="28528" formatCode="#,##0.0">
                  <c:v>9271.5148133240109</c:v>
                </c:pt>
                <c:pt idx="28529" formatCode="#,##0.0">
                  <c:v>10598.605949306801</c:v>
                </c:pt>
                <c:pt idx="28530" formatCode="#,##0.0">
                  <c:v>10623.1196663214</c:v>
                </c:pt>
                <c:pt idx="28531" formatCode="#,##0.0">
                  <c:v>15443.5424901601</c:v>
                </c:pt>
                <c:pt idx="28532" formatCode="#,##0.0">
                  <c:v>9176.0228065740394</c:v>
                </c:pt>
                <c:pt idx="28533" formatCode="#,##0.0">
                  <c:v>9098.4622349608799</c:v>
                </c:pt>
                <c:pt idx="28534" formatCode="#,##0.0">
                  <c:v>12337.6273880429</c:v>
                </c:pt>
                <c:pt idx="28535" formatCode="#,##0.0">
                  <c:v>9945.5854750872604</c:v>
                </c:pt>
                <c:pt idx="28536" formatCode="#,##0.0">
                  <c:v>11527.7778460797</c:v>
                </c:pt>
                <c:pt idx="28537" formatCode="#,##0.0">
                  <c:v>14964.2659354099</c:v>
                </c:pt>
                <c:pt idx="28538" formatCode="#,##0.0">
                  <c:v>13908.6878118231</c:v>
                </c:pt>
                <c:pt idx="28539" formatCode="#,##0.0">
                  <c:v>11629.9544008668</c:v>
                </c:pt>
                <c:pt idx="28540" formatCode="#,##0.0">
                  <c:v>13621.2049413396</c:v>
                </c:pt>
                <c:pt idx="28541" formatCode="#,##0.0">
                  <c:v>11975.3423929132</c:v>
                </c:pt>
                <c:pt idx="28542" formatCode="#,##0.0">
                  <c:v>10925.8834154212</c:v>
                </c:pt>
                <c:pt idx="28543" formatCode="#,##0.0">
                  <c:v>9639.5202328984396</c:v>
                </c:pt>
                <c:pt idx="28544" formatCode="#,##0.0">
                  <c:v>11735.153333305199</c:v>
                </c:pt>
                <c:pt idx="28545" formatCode="#,##0.0">
                  <c:v>8866.03207452284</c:v>
                </c:pt>
                <c:pt idx="28546" formatCode="#,##0.0">
                  <c:v>10653.304122225099</c:v>
                </c:pt>
                <c:pt idx="28547" formatCode="#,##0.0">
                  <c:v>9821.3861100526192</c:v>
                </c:pt>
                <c:pt idx="28548" formatCode="#,##0.0">
                  <c:v>10211.2631488118</c:v>
                </c:pt>
                <c:pt idx="28549" formatCode="#,##0.0">
                  <c:v>8902.8392938433899</c:v>
                </c:pt>
                <c:pt idx="28550" formatCode="#,##0.0">
                  <c:v>12145.0769944533</c:v>
                </c:pt>
                <c:pt idx="28551" formatCode="#,##0.0">
                  <c:v>11083.465106486299</c:v>
                </c:pt>
                <c:pt idx="28552" formatCode="#,##0.0">
                  <c:v>14418.757850243201</c:v>
                </c:pt>
                <c:pt idx="28553" formatCode="#,##0.0">
                  <c:v>16025.122303538799</c:v>
                </c:pt>
                <c:pt idx="28554" formatCode="#,##0.0">
                  <c:v>9178.7381691478404</c:v>
                </c:pt>
                <c:pt idx="28555" formatCode="#,##0.0">
                  <c:v>9025.95788876808</c:v>
                </c:pt>
                <c:pt idx="28556" formatCode="#,##0.0">
                  <c:v>11078.880404022</c:v>
                </c:pt>
                <c:pt idx="28557" formatCode="#,##0.0">
                  <c:v>10694.9801768242</c:v>
                </c:pt>
                <c:pt idx="28558" formatCode="#,##0.0">
                  <c:v>11648.517576914701</c:v>
                </c:pt>
                <c:pt idx="28559" formatCode="#,##0.0">
                  <c:v>15032.189496757201</c:v>
                </c:pt>
                <c:pt idx="28560" formatCode="#,##0.0">
                  <c:v>9983.6205500902906</c:v>
                </c:pt>
                <c:pt idx="28561" formatCode="#,##0.0">
                  <c:v>11155.4997061223</c:v>
                </c:pt>
                <c:pt idx="28562" formatCode="#,##0.0">
                  <c:v>13167.2990466027</c:v>
                </c:pt>
                <c:pt idx="28563" formatCode="#,##0.0">
                  <c:v>13656.339701811799</c:v>
                </c:pt>
                <c:pt idx="28564" formatCode="#,##0.0">
                  <c:v>20379.817734878801</c:v>
                </c:pt>
                <c:pt idx="28565" formatCode="#,##0.0">
                  <c:v>12177.7027796728</c:v>
                </c:pt>
                <c:pt idx="28566" formatCode="#,##0.0">
                  <c:v>10204.037279870799</c:v>
                </c:pt>
                <c:pt idx="28567" formatCode="#,##0.0">
                  <c:v>14938.186495208</c:v>
                </c:pt>
                <c:pt idx="28568" formatCode="#,##0.0">
                  <c:v>17411.977587643301</c:v>
                </c:pt>
                <c:pt idx="28569" formatCode="#,##0.0">
                  <c:v>9677.5199314780293</c:v>
                </c:pt>
                <c:pt idx="28570" formatCode="#,##0.0">
                  <c:v>9359.3579967031201</c:v>
                </c:pt>
                <c:pt idx="28571" formatCode="#,##0.0">
                  <c:v>9902.3099569081805</c:v>
                </c:pt>
                <c:pt idx="28572" formatCode="#,##0.0">
                  <c:v>13893.687069441399</c:v>
                </c:pt>
                <c:pt idx="28573" formatCode="#,##0.0">
                  <c:v>10733.243369445099</c:v>
                </c:pt>
                <c:pt idx="28574" formatCode="#,##0.0">
                  <c:v>12379.658153734599</c:v>
                </c:pt>
                <c:pt idx="28575" formatCode="#,##0.0">
                  <c:v>9862.6163154169699</c:v>
                </c:pt>
                <c:pt idx="28576" formatCode="#,##0.0">
                  <c:v>15799.1074914992</c:v>
                </c:pt>
                <c:pt idx="28577" formatCode="#,##0.0">
                  <c:v>12914.9492104414</c:v>
                </c:pt>
                <c:pt idx="28578" formatCode="#,##0.0">
                  <c:v>9304.4814819479598</c:v>
                </c:pt>
                <c:pt idx="28579" formatCode="#,##0.0">
                  <c:v>9820.8906672985395</c:v>
                </c:pt>
                <c:pt idx="28580" formatCode="#,##0.0">
                  <c:v>9161.7499751271098</c:v>
                </c:pt>
                <c:pt idx="28581" formatCode="#,##0.0">
                  <c:v>13108.961040069</c:v>
                </c:pt>
                <c:pt idx="28582" formatCode="#,##0.0">
                  <c:v>13080.5426910771</c:v>
                </c:pt>
                <c:pt idx="28583" formatCode="#,##0.0">
                  <c:v>12460.76125286</c:v>
                </c:pt>
                <c:pt idx="28584" formatCode="#,##0.0">
                  <c:v>13815.043302363099</c:v>
                </c:pt>
                <c:pt idx="28585" formatCode="#,##0.0">
                  <c:v>13352.9292691634</c:v>
                </c:pt>
                <c:pt idx="28586" formatCode="#,##0.0">
                  <c:v>14662.1307214425</c:v>
                </c:pt>
                <c:pt idx="28587" formatCode="#,##0.0">
                  <c:v>10546.6269206529</c:v>
                </c:pt>
                <c:pt idx="28588" formatCode="#,##0.0">
                  <c:v>10136.3955352144</c:v>
                </c:pt>
                <c:pt idx="28589" formatCode="#,##0.0">
                  <c:v>12573.8126003822</c:v>
                </c:pt>
                <c:pt idx="28590" formatCode="#,##0.0">
                  <c:v>12496.338374140299</c:v>
                </c:pt>
                <c:pt idx="28591" formatCode="#,##0.0">
                  <c:v>10907.546306803801</c:v>
                </c:pt>
                <c:pt idx="28592" formatCode="#,##0.0">
                  <c:v>8926.3745606890898</c:v>
                </c:pt>
                <c:pt idx="28593" formatCode="#,##0.0">
                  <c:v>15647.482108493199</c:v>
                </c:pt>
                <c:pt idx="28594" formatCode="#,##0.0">
                  <c:v>12790.6503530234</c:v>
                </c:pt>
                <c:pt idx="28595" formatCode="#,##0.0">
                  <c:v>14410.914279468299</c:v>
                </c:pt>
                <c:pt idx="28596" formatCode="#,##0.0">
                  <c:v>9711.8238107591606</c:v>
                </c:pt>
                <c:pt idx="28597" formatCode="#,##0.0">
                  <c:v>18597.456818798601</c:v>
                </c:pt>
                <c:pt idx="28598" formatCode="#,##0.0">
                  <c:v>13233.021995785701</c:v>
                </c:pt>
                <c:pt idx="28599" formatCode="#,##0.0">
                  <c:v>16193.7826423388</c:v>
                </c:pt>
                <c:pt idx="28600" formatCode="#,##0.0">
                  <c:v>10871.7128913177</c:v>
                </c:pt>
                <c:pt idx="28601" formatCode="#,##0.0">
                  <c:v>13551.532335784001</c:v>
                </c:pt>
                <c:pt idx="28602" formatCode="#,##0.0">
                  <c:v>12176.3029663539</c:v>
                </c:pt>
                <c:pt idx="28603" formatCode="#,##0.0">
                  <c:v>9069.5966800923106</c:v>
                </c:pt>
                <c:pt idx="28604" formatCode="#,##0.0">
                  <c:v>14677.396699466601</c:v>
                </c:pt>
                <c:pt idx="28605" formatCode="#,##0.0">
                  <c:v>16963.8952333655</c:v>
                </c:pt>
                <c:pt idx="28606" formatCode="#,##0.0">
                  <c:v>9934.5556599125393</c:v>
                </c:pt>
                <c:pt idx="28607" formatCode="#,##0.0">
                  <c:v>11692.250570108599</c:v>
                </c:pt>
                <c:pt idx="28608" formatCode="#,##0.0">
                  <c:v>14609.937150536</c:v>
                </c:pt>
                <c:pt idx="28609" formatCode="#,##0.0">
                  <c:v>19863.876346988302</c:v>
                </c:pt>
                <c:pt idx="28610" formatCode="#,##0.0">
                  <c:v>11759.209525890101</c:v>
                </c:pt>
                <c:pt idx="28611" formatCode="#,##0.0">
                  <c:v>9626.5494931570593</c:v>
                </c:pt>
                <c:pt idx="28612" formatCode="#,##0.0">
                  <c:v>11801.211235270701</c:v>
                </c:pt>
                <c:pt idx="28613" formatCode="#,##0.0">
                  <c:v>15014.851334433301</c:v>
                </c:pt>
                <c:pt idx="28614" formatCode="#,##0.0">
                  <c:v>11960.1027397915</c:v>
                </c:pt>
                <c:pt idx="28615" formatCode="#,##0.0">
                  <c:v>17806.7275507962</c:v>
                </c:pt>
                <c:pt idx="28616" formatCode="#,##0.0">
                  <c:v>9894.3613315639996</c:v>
                </c:pt>
                <c:pt idx="28617" formatCode="#,##0.0">
                  <c:v>8789.0251332064599</c:v>
                </c:pt>
                <c:pt idx="28618" formatCode="#,##0.0">
                  <c:v>9937.6729712235501</c:v>
                </c:pt>
                <c:pt idx="28619" formatCode="#,##0.0">
                  <c:v>14960.0392583056</c:v>
                </c:pt>
                <c:pt idx="28620" formatCode="#,##0.0">
                  <c:v>14276.4899963362</c:v>
                </c:pt>
                <c:pt idx="28621" formatCode="#,##0.0">
                  <c:v>10223.7300316659</c:v>
                </c:pt>
                <c:pt idx="28622" formatCode="#,##0.0">
                  <c:v>8814.9457234787405</c:v>
                </c:pt>
                <c:pt idx="28623" formatCode="#,##0.0">
                  <c:v>13189.231472429899</c:v>
                </c:pt>
                <c:pt idx="28624" formatCode="#,##0.0">
                  <c:v>10770.397775719601</c:v>
                </c:pt>
                <c:pt idx="28625" formatCode="#,##0.0">
                  <c:v>11086.5361456027</c:v>
                </c:pt>
                <c:pt idx="28626" formatCode="#,##0.0">
                  <c:v>14000.8190308459</c:v>
                </c:pt>
                <c:pt idx="28627" formatCode="#,##0.0">
                  <c:v>13491.0089273668</c:v>
                </c:pt>
                <c:pt idx="28628" formatCode="#,##0.0">
                  <c:v>8992.6545847171892</c:v>
                </c:pt>
                <c:pt idx="28629" formatCode="#,##0.0">
                  <c:v>13241.9173089659</c:v>
                </c:pt>
                <c:pt idx="28630" formatCode="#,##0.0">
                  <c:v>14527.8880547099</c:v>
                </c:pt>
                <c:pt idx="28631" formatCode="#,##0.0">
                  <c:v>10047.5874029683</c:v>
                </c:pt>
                <c:pt idx="28632" formatCode="#,##0.0">
                  <c:v>14337.2536112916</c:v>
                </c:pt>
                <c:pt idx="28633" formatCode="#,##0.0">
                  <c:v>11239.172176354199</c:v>
                </c:pt>
                <c:pt idx="28634" formatCode="#,##0.0">
                  <c:v>20748.655798299798</c:v>
                </c:pt>
                <c:pt idx="28635" formatCode="#,##0.0">
                  <c:v>24443.619425492201</c:v>
                </c:pt>
                <c:pt idx="28636" formatCode="#,##0.0">
                  <c:v>14784.7037061425</c:v>
                </c:pt>
                <c:pt idx="28637" formatCode="#,##0.0">
                  <c:v>22788.374579462299</c:v>
                </c:pt>
                <c:pt idx="28638" formatCode="#,##0.0">
                  <c:v>10590.2582006876</c:v>
                </c:pt>
                <c:pt idx="28639" formatCode="#,##0.0">
                  <c:v>18136.4009701006</c:v>
                </c:pt>
                <c:pt idx="28640" formatCode="#,##0.0">
                  <c:v>17956.9016642319</c:v>
                </c:pt>
                <c:pt idx="28641" formatCode="#,##0.0">
                  <c:v>9955.2507416647895</c:v>
                </c:pt>
                <c:pt idx="28642" formatCode="#,##0.0">
                  <c:v>14597.238854625601</c:v>
                </c:pt>
                <c:pt idx="28643" formatCode="#,##0.0">
                  <c:v>13486.814243428</c:v>
                </c:pt>
                <c:pt idx="28644" formatCode="#,##0.0">
                  <c:v>9316.9752046042704</c:v>
                </c:pt>
                <c:pt idx="28645" formatCode="#,##0.0">
                  <c:v>12953.1107421174</c:v>
                </c:pt>
                <c:pt idx="28646" formatCode="#,##0.0">
                  <c:v>15237.549745881601</c:v>
                </c:pt>
                <c:pt idx="28647" formatCode="#,##0.0">
                  <c:v>9933.0786480105799</c:v>
                </c:pt>
                <c:pt idx="28648" formatCode="#,##0.0">
                  <c:v>10232.954170328099</c:v>
                </c:pt>
                <c:pt idx="28649" formatCode="#,##0.0">
                  <c:v>11276.620724299701</c:v>
                </c:pt>
                <c:pt idx="28650" formatCode="#,##0.0">
                  <c:v>10573.4580322032</c:v>
                </c:pt>
                <c:pt idx="28651" formatCode="#,##0.0">
                  <c:v>13000.6851994504</c:v>
                </c:pt>
                <c:pt idx="28652" formatCode="#,##0.0">
                  <c:v>14397.8955663168</c:v>
                </c:pt>
                <c:pt idx="28653" formatCode="#,##0.0">
                  <c:v>9063.0665588423799</c:v>
                </c:pt>
                <c:pt idx="28654" formatCode="#,##0.0">
                  <c:v>10822.9613910115</c:v>
                </c:pt>
                <c:pt idx="28655" formatCode="#,##0.0">
                  <c:v>11395.6656511823</c:v>
                </c:pt>
                <c:pt idx="28656" formatCode="#,##0.0">
                  <c:v>10459.8375568504</c:v>
                </c:pt>
                <c:pt idx="28657" formatCode="#,##0.0">
                  <c:v>9619.7530136233709</c:v>
                </c:pt>
                <c:pt idx="28658" formatCode="#,##0.0">
                  <c:v>10966.925030107501</c:v>
                </c:pt>
                <c:pt idx="28659" formatCode="#,##0.0">
                  <c:v>15473.1755027077</c:v>
                </c:pt>
                <c:pt idx="28660" formatCode="#,##0.0">
                  <c:v>11535.8483412966</c:v>
                </c:pt>
                <c:pt idx="28661" formatCode="#,##0.0">
                  <c:v>21311.9051690259</c:v>
                </c:pt>
                <c:pt idx="28662" formatCode="#,##0.0">
                  <c:v>10758.493662611299</c:v>
                </c:pt>
                <c:pt idx="28663" formatCode="#,##0.0">
                  <c:v>10717.0374678101</c:v>
                </c:pt>
                <c:pt idx="28664" formatCode="#,##0.0">
                  <c:v>10850.416474916001</c:v>
                </c:pt>
                <c:pt idx="28665" formatCode="#,##0.0">
                  <c:v>10779.1249919685</c:v>
                </c:pt>
                <c:pt idx="28666" formatCode="#,##0.0">
                  <c:v>9023.9409817898395</c:v>
                </c:pt>
                <c:pt idx="28667" formatCode="#,##0.0">
                  <c:v>19396.403090087199</c:v>
                </c:pt>
                <c:pt idx="28668" formatCode="#,##0.0">
                  <c:v>16298.536197494999</c:v>
                </c:pt>
                <c:pt idx="28669" formatCode="#,##0.0">
                  <c:v>22353.628242027698</c:v>
                </c:pt>
                <c:pt idx="28670" formatCode="#,##0.0">
                  <c:v>10361.1782463582</c:v>
                </c:pt>
                <c:pt idx="28671" formatCode="#,##0.0">
                  <c:v>16040.156191202301</c:v>
                </c:pt>
                <c:pt idx="28672" formatCode="#,##0.0">
                  <c:v>14042.5137457129</c:v>
                </c:pt>
                <c:pt idx="28673" formatCode="#,##0.0">
                  <c:v>10160.3255619011</c:v>
                </c:pt>
                <c:pt idx="28674" formatCode="#,##0.0">
                  <c:v>9990.6283084714796</c:v>
                </c:pt>
                <c:pt idx="28675" formatCode="#,##0.0">
                  <c:v>16703.7443542082</c:v>
                </c:pt>
                <c:pt idx="28676" formatCode="#,##0.0">
                  <c:v>10673.951405554601</c:v>
                </c:pt>
                <c:pt idx="28677" formatCode="#,##0.0">
                  <c:v>10243.162271306899</c:v>
                </c:pt>
                <c:pt idx="28678" formatCode="#,##0.0">
                  <c:v>8982.9319051054808</c:v>
                </c:pt>
                <c:pt idx="28679" formatCode="#,##0.0">
                  <c:v>12385.4490134807</c:v>
                </c:pt>
                <c:pt idx="28680" formatCode="#,##0.0">
                  <c:v>12539.6847349493</c:v>
                </c:pt>
                <c:pt idx="28681" formatCode="#,##0.0">
                  <c:v>9684.5313678120892</c:v>
                </c:pt>
                <c:pt idx="28682" formatCode="#,##0.0">
                  <c:v>11686.7930141467</c:v>
                </c:pt>
                <c:pt idx="28683" formatCode="#,##0.0">
                  <c:v>9165.4754684496893</c:v>
                </c:pt>
                <c:pt idx="28684" formatCode="#,##0.0">
                  <c:v>9776.3793839513091</c:v>
                </c:pt>
                <c:pt idx="28685" formatCode="#,##0.0">
                  <c:v>12281.6786862222</c:v>
                </c:pt>
                <c:pt idx="28686" formatCode="#,##0.0">
                  <c:v>19711.500232361599</c:v>
                </c:pt>
                <c:pt idx="28687" formatCode="#,##0.0">
                  <c:v>12759.5868354826</c:v>
                </c:pt>
                <c:pt idx="28688" formatCode="#,##0.0">
                  <c:v>14070.3262231642</c:v>
                </c:pt>
                <c:pt idx="28689" formatCode="#,##0.0">
                  <c:v>9303.1117900389509</c:v>
                </c:pt>
                <c:pt idx="28690" formatCode="#,##0.0">
                  <c:v>10531.775527092101</c:v>
                </c:pt>
                <c:pt idx="28691" formatCode="#,##0.0">
                  <c:v>10460.266106581799</c:v>
                </c:pt>
                <c:pt idx="28692" formatCode="#,##0.0">
                  <c:v>13720.375009097001</c:v>
                </c:pt>
                <c:pt idx="28693" formatCode="#,##0.0">
                  <c:v>15883.029334782001</c:v>
                </c:pt>
                <c:pt idx="28694" formatCode="#,##0.0">
                  <c:v>21661.067231676199</c:v>
                </c:pt>
                <c:pt idx="28695" formatCode="#,##0.0">
                  <c:v>12130.319127925601</c:v>
                </c:pt>
                <c:pt idx="28696" formatCode="#,##0.0">
                  <c:v>9912.78747736683</c:v>
                </c:pt>
                <c:pt idx="28697" formatCode="#,##0.0">
                  <c:v>12854.567622623599</c:v>
                </c:pt>
                <c:pt idx="28698" formatCode="#,##0.0">
                  <c:v>18000.5419760564</c:v>
                </c:pt>
                <c:pt idx="28699" formatCode="#,##0.0">
                  <c:v>20310.599432227002</c:v>
                </c:pt>
                <c:pt idx="28700" formatCode="#,##0.0">
                  <c:v>16270.4767588989</c:v>
                </c:pt>
                <c:pt idx="28701" formatCode="#,##0.0">
                  <c:v>8830.1803160269101</c:v>
                </c:pt>
                <c:pt idx="28702" formatCode="#,##0.0">
                  <c:v>10644.973664041399</c:v>
                </c:pt>
                <c:pt idx="28703" formatCode="#,##0.0">
                  <c:v>15101.859012507601</c:v>
                </c:pt>
                <c:pt idx="28704" formatCode="#,##0.0">
                  <c:v>13114.677360687299</c:v>
                </c:pt>
                <c:pt idx="28705" formatCode="#,##0.0">
                  <c:v>9154.0538216069599</c:v>
                </c:pt>
                <c:pt idx="28706" formatCode="#,##0.0">
                  <c:v>14471.611407217701</c:v>
                </c:pt>
                <c:pt idx="28707" formatCode="#,##0.0">
                  <c:v>10694.8113348402</c:v>
                </c:pt>
                <c:pt idx="28708" formatCode="#,##0.0">
                  <c:v>18526.919120478298</c:v>
                </c:pt>
                <c:pt idx="28709" formatCode="#,##0.0">
                  <c:v>10878.186732276001</c:v>
                </c:pt>
                <c:pt idx="28710" formatCode="#,##0.0">
                  <c:v>13751.5625383441</c:v>
                </c:pt>
                <c:pt idx="28711" formatCode="#,##0.0">
                  <c:v>11971.878474823799</c:v>
                </c:pt>
                <c:pt idx="28712" formatCode="#,##0.0">
                  <c:v>10187.0595449217</c:v>
                </c:pt>
                <c:pt idx="28713" formatCode="#,##0.0">
                  <c:v>9262.1776539969196</c:v>
                </c:pt>
                <c:pt idx="28714" formatCode="#,##0.0">
                  <c:v>16480.861202006301</c:v>
                </c:pt>
                <c:pt idx="28715" formatCode="#,##0.0">
                  <c:v>14469.1881439471</c:v>
                </c:pt>
                <c:pt idx="28716" formatCode="#,##0.0">
                  <c:v>9184.3036593751003</c:v>
                </c:pt>
                <c:pt idx="28717" formatCode="#,##0.0">
                  <c:v>8882.0840836114494</c:v>
                </c:pt>
                <c:pt idx="28718" formatCode="#,##0.0">
                  <c:v>8901.8365489365096</c:v>
                </c:pt>
                <c:pt idx="28719" formatCode="#,##0.0">
                  <c:v>11098.830953443001</c:v>
                </c:pt>
                <c:pt idx="28720" formatCode="#,##0.0">
                  <c:v>11118.3869047759</c:v>
                </c:pt>
                <c:pt idx="28721" formatCode="#,##0.0">
                  <c:v>12840.2655572694</c:v>
                </c:pt>
                <c:pt idx="28722" formatCode="#,##0.0">
                  <c:v>8981.8933585543109</c:v>
                </c:pt>
                <c:pt idx="28723" formatCode="#,##0.0">
                  <c:v>10172.772889850599</c:v>
                </c:pt>
                <c:pt idx="28724" formatCode="#,##0.0">
                  <c:v>10277.2071961031</c:v>
                </c:pt>
                <c:pt idx="28725" formatCode="#,##0.0">
                  <c:v>16246.7912609264</c:v>
                </c:pt>
                <c:pt idx="28726" formatCode="#,##0.0">
                  <c:v>9609.9011676960308</c:v>
                </c:pt>
                <c:pt idx="28727" formatCode="#,##0.0">
                  <c:v>10750.3973460909</c:v>
                </c:pt>
                <c:pt idx="28728" formatCode="#,##0.0">
                  <c:v>9266.8085090716995</c:v>
                </c:pt>
                <c:pt idx="28729" formatCode="#,##0.0">
                  <c:v>12253.2929683689</c:v>
                </c:pt>
                <c:pt idx="28730" formatCode="#,##0.0">
                  <c:v>8817.0008181043504</c:v>
                </c:pt>
                <c:pt idx="28731" formatCode="#,##0.0">
                  <c:v>14750.902799085499</c:v>
                </c:pt>
                <c:pt idx="28732" formatCode="#,##0.0">
                  <c:v>11609.8708897122</c:v>
                </c:pt>
                <c:pt idx="28733" formatCode="#,##0.0">
                  <c:v>10067.534611941301</c:v>
                </c:pt>
                <c:pt idx="28734" formatCode="#,##0.0">
                  <c:v>10162.177279870801</c:v>
                </c:pt>
                <c:pt idx="28735" formatCode="#,##0.0">
                  <c:v>9220.4375533110106</c:v>
                </c:pt>
                <c:pt idx="28736" formatCode="#,##0.0">
                  <c:v>10794.1613645868</c:v>
                </c:pt>
                <c:pt idx="28737" formatCode="#,##0.0">
                  <c:v>10039.906019235999</c:v>
                </c:pt>
                <c:pt idx="28738" formatCode="#,##0.0">
                  <c:v>10383.9773076697</c:v>
                </c:pt>
                <c:pt idx="28739" formatCode="#,##0.0">
                  <c:v>8944.5457349150493</c:v>
                </c:pt>
                <c:pt idx="28740" formatCode="#,##0.0">
                  <c:v>9690.1957965378206</c:v>
                </c:pt>
                <c:pt idx="28741" formatCode="#,##0.0">
                  <c:v>9894.4193630595801</c:v>
                </c:pt>
                <c:pt idx="28742" formatCode="#,##0.0">
                  <c:v>16493.893191285501</c:v>
                </c:pt>
                <c:pt idx="28743" formatCode="#,##0.0">
                  <c:v>13160.1015643673</c:v>
                </c:pt>
                <c:pt idx="28744" formatCode="#,##0.0">
                  <c:v>15475.3622597621</c:v>
                </c:pt>
                <c:pt idx="28745" formatCode="#,##0.0">
                  <c:v>9464.3309764638398</c:v>
                </c:pt>
                <c:pt idx="28746" formatCode="#,##0.0">
                  <c:v>9084.1355462273896</c:v>
                </c:pt>
                <c:pt idx="28747" formatCode="#,##0.0">
                  <c:v>11043.8282337937</c:v>
                </c:pt>
                <c:pt idx="28748" formatCode="#,##0.0">
                  <c:v>10514.740949253501</c:v>
                </c:pt>
                <c:pt idx="28749" formatCode="#,##0.0">
                  <c:v>9047.5212537790394</c:v>
                </c:pt>
                <c:pt idx="28750" formatCode="#,##0.0">
                  <c:v>8846.1085295608409</c:v>
                </c:pt>
                <c:pt idx="28751" formatCode="#,##0.0">
                  <c:v>10155.9729388713</c:v>
                </c:pt>
                <c:pt idx="28752" formatCode="#,##0.0">
                  <c:v>11263.761499243799</c:v>
                </c:pt>
                <c:pt idx="28753" formatCode="#,##0.0">
                  <c:v>10789.898372191001</c:v>
                </c:pt>
                <c:pt idx="28754" formatCode="#,##0.0">
                  <c:v>11301.4978410231</c:v>
                </c:pt>
                <c:pt idx="28755" formatCode="#,##0.0">
                  <c:v>9334.7569987092193</c:v>
                </c:pt>
                <c:pt idx="28756" formatCode="#,##0.0">
                  <c:v>10439.3026483307</c:v>
                </c:pt>
                <c:pt idx="28757" formatCode="#,##0.0">
                  <c:v>16266.124182581299</c:v>
                </c:pt>
                <c:pt idx="28758" formatCode="#,##0.0">
                  <c:v>12423.6445041771</c:v>
                </c:pt>
                <c:pt idx="28759" formatCode="#,##0.0">
                  <c:v>14400.746627055199</c:v>
                </c:pt>
                <c:pt idx="28760" formatCode="#,##0.0">
                  <c:v>9952.4232987528994</c:v>
                </c:pt>
                <c:pt idx="28761" formatCode="#,##0.0">
                  <c:v>10134.8265114529</c:v>
                </c:pt>
                <c:pt idx="28762" formatCode="#,##0.0">
                  <c:v>10041.776856913701</c:v>
                </c:pt>
                <c:pt idx="28763" formatCode="#,##0.0">
                  <c:v>9847.5415457799609</c:v>
                </c:pt>
                <c:pt idx="28764" formatCode="#,##0.0">
                  <c:v>9996.0268675960797</c:v>
                </c:pt>
                <c:pt idx="28765" formatCode="#,##0.0">
                  <c:v>8886.80307808004</c:v>
                </c:pt>
                <c:pt idx="28766" formatCode="#,##0.0">
                  <c:v>10122.968495962499</c:v>
                </c:pt>
                <c:pt idx="28767" formatCode="#,##0.0">
                  <c:v>10619.4401630088</c:v>
                </c:pt>
                <c:pt idx="28768" formatCode="#,##0.0">
                  <c:v>10803.2232509966</c:v>
                </c:pt>
                <c:pt idx="28769" formatCode="#,##0.0">
                  <c:v>10723.8816013455</c:v>
                </c:pt>
                <c:pt idx="28770" formatCode="#,##0.0">
                  <c:v>12048.1459287786</c:v>
                </c:pt>
                <c:pt idx="28771" formatCode="#,##0.0">
                  <c:v>18657.030682431901</c:v>
                </c:pt>
                <c:pt idx="28772" formatCode="#,##0.0">
                  <c:v>11397.3922385962</c:v>
                </c:pt>
                <c:pt idx="28773" formatCode="#,##0.0">
                  <c:v>13696.730195424499</c:v>
                </c:pt>
                <c:pt idx="28774" formatCode="#,##0.0">
                  <c:v>9597.85580682195</c:v>
                </c:pt>
                <c:pt idx="28775" formatCode="#,##0.0">
                  <c:v>9746.5460357535394</c:v>
                </c:pt>
                <c:pt idx="28776" formatCode="#,##0.0">
                  <c:v>9020.8424607512607</c:v>
                </c:pt>
                <c:pt idx="28777" formatCode="#,##0.0">
                  <c:v>12014.030092467299</c:v>
                </c:pt>
                <c:pt idx="28778" formatCode="#,##0.0">
                  <c:v>17137.240036730898</c:v>
                </c:pt>
                <c:pt idx="28779" formatCode="#,##0.0">
                  <c:v>11039.503778061</c:v>
                </c:pt>
                <c:pt idx="28780" formatCode="#,##0.0">
                  <c:v>9389.1227172479594</c:v>
                </c:pt>
                <c:pt idx="28781" formatCode="#,##0.0">
                  <c:v>16734.9503926037</c:v>
                </c:pt>
                <c:pt idx="28782" formatCode="#,##0.0">
                  <c:v>9939.1962947888005</c:v>
                </c:pt>
                <c:pt idx="28783" formatCode="#,##0.0">
                  <c:v>13927.7281932775</c:v>
                </c:pt>
                <c:pt idx="28784" formatCode="#,##0.0">
                  <c:v>12372.488018672801</c:v>
                </c:pt>
                <c:pt idx="28785" formatCode="#,##0.0">
                  <c:v>10934.5255054751</c:v>
                </c:pt>
                <c:pt idx="28786" formatCode="#,##0.0">
                  <c:v>11459.5002730863</c:v>
                </c:pt>
                <c:pt idx="28787" formatCode="#,##0.0">
                  <c:v>10224.5311684057</c:v>
                </c:pt>
                <c:pt idx="28788" formatCode="#,##0.0">
                  <c:v>9582.3699299474702</c:v>
                </c:pt>
                <c:pt idx="28789" formatCode="#,##0.0">
                  <c:v>9387.5687169553094</c:v>
                </c:pt>
                <c:pt idx="28790" formatCode="#,##0.0">
                  <c:v>8997.3330155382992</c:v>
                </c:pt>
                <c:pt idx="28791" formatCode="#,##0.0">
                  <c:v>12307.906412153099</c:v>
                </c:pt>
                <c:pt idx="28792" formatCode="#,##0.0">
                  <c:v>15112.020666787899</c:v>
                </c:pt>
                <c:pt idx="28793" formatCode="#,##0.0">
                  <c:v>19837.228818489199</c:v>
                </c:pt>
                <c:pt idx="28794" formatCode="#,##0.0">
                  <c:v>13923.8962112559</c:v>
                </c:pt>
                <c:pt idx="28795" formatCode="#,##0.0">
                  <c:v>9105.8583210446795</c:v>
                </c:pt>
                <c:pt idx="28796" formatCode="#,##0.0">
                  <c:v>13600.218611108899</c:v>
                </c:pt>
                <c:pt idx="28797" formatCode="#,##0.0">
                  <c:v>16452.7356185024</c:v>
                </c:pt>
                <c:pt idx="28798" formatCode="#,##0.0">
                  <c:v>9448.0624875493395</c:v>
                </c:pt>
                <c:pt idx="28799" formatCode="#,##0.0">
                  <c:v>13512.674820415799</c:v>
                </c:pt>
                <c:pt idx="28800" formatCode="#,##0.0">
                  <c:v>9696.7122777879304</c:v>
                </c:pt>
                <c:pt idx="28801" formatCode="#,##0.0">
                  <c:v>10599.9374559301</c:v>
                </c:pt>
                <c:pt idx="28802" formatCode="#,##0.0">
                  <c:v>10391.7076902839</c:v>
                </c:pt>
                <c:pt idx="28803" formatCode="#,##0.0">
                  <c:v>10273.5588755057</c:v>
                </c:pt>
                <c:pt idx="28804" formatCode="#,##0.0">
                  <c:v>9179.4805396143602</c:v>
                </c:pt>
                <c:pt idx="28805" formatCode="#,##0.0">
                  <c:v>10263.2569668712</c:v>
                </c:pt>
                <c:pt idx="28806" formatCode="#,##0.0">
                  <c:v>10021.990422393499</c:v>
                </c:pt>
                <c:pt idx="28807" formatCode="#,##0.0">
                  <c:v>15481.1467373408</c:v>
                </c:pt>
                <c:pt idx="28808" formatCode="#,##0.0">
                  <c:v>9339.3220208228995</c:v>
                </c:pt>
                <c:pt idx="28809" formatCode="#,##0.0">
                  <c:v>10739.8409212757</c:v>
                </c:pt>
                <c:pt idx="28810" formatCode="#,##0.0">
                  <c:v>16727.001598906299</c:v>
                </c:pt>
                <c:pt idx="28811" formatCode="#,##0.0">
                  <c:v>14200.2399576566</c:v>
                </c:pt>
                <c:pt idx="28812" formatCode="#,##0.0">
                  <c:v>13642.4180584405</c:v>
                </c:pt>
                <c:pt idx="28813" formatCode="#,##0.0">
                  <c:v>9244.8897721099893</c:v>
                </c:pt>
                <c:pt idx="28814" formatCode="#,##0.0">
                  <c:v>11896.929827992501</c:v>
                </c:pt>
                <c:pt idx="28815" formatCode="#,##0.0">
                  <c:v>10450.9485821897</c:v>
                </c:pt>
                <c:pt idx="28816" formatCode="#,##0.0">
                  <c:v>12551.5502229659</c:v>
                </c:pt>
                <c:pt idx="28817" formatCode="#,##0.0">
                  <c:v>12421.803679688601</c:v>
                </c:pt>
                <c:pt idx="28818" formatCode="#,##0.0">
                  <c:v>16884.023788722399</c:v>
                </c:pt>
                <c:pt idx="28819" formatCode="#,##0.0">
                  <c:v>10797.9609283346</c:v>
                </c:pt>
                <c:pt idx="28820" formatCode="#,##0.0">
                  <c:v>10553.971411049301</c:v>
                </c:pt>
                <c:pt idx="28821" formatCode="#,##0.0">
                  <c:v>13356.8410217208</c:v>
                </c:pt>
                <c:pt idx="28822" formatCode="#,##0.0">
                  <c:v>9378.2068367843804</c:v>
                </c:pt>
                <c:pt idx="28823" formatCode="#,##0.0">
                  <c:v>8945.0329125664994</c:v>
                </c:pt>
                <c:pt idx="28824" formatCode="#,##0.0">
                  <c:v>11015.6914670229</c:v>
                </c:pt>
                <c:pt idx="28825" formatCode="#,##0.0">
                  <c:v>11294.414936274199</c:v>
                </c:pt>
                <c:pt idx="28826" formatCode="#,##0.0">
                  <c:v>9253.8873035092292</c:v>
                </c:pt>
                <c:pt idx="28827" formatCode="#,##0.0">
                  <c:v>11850.5350026981</c:v>
                </c:pt>
                <c:pt idx="28828" formatCode="#,##0.0">
                  <c:v>11504.557723457699</c:v>
                </c:pt>
                <c:pt idx="28829" formatCode="#,##0.0">
                  <c:v>10242.662910026</c:v>
                </c:pt>
                <c:pt idx="28830" formatCode="#,##0.0">
                  <c:v>9706.7142968702192</c:v>
                </c:pt>
                <c:pt idx="28831" formatCode="#,##0.0">
                  <c:v>12959.822597086701</c:v>
                </c:pt>
                <c:pt idx="28832" formatCode="#,##0.0">
                  <c:v>13338.8052298165</c:v>
                </c:pt>
                <c:pt idx="28833" formatCode="#,##0.0">
                  <c:v>10122.8245697447</c:v>
                </c:pt>
                <c:pt idx="28834" formatCode="#,##0.0">
                  <c:v>13567.5551772859</c:v>
                </c:pt>
                <c:pt idx="28835" formatCode="#,##0.0">
                  <c:v>10370.4954352105</c:v>
                </c:pt>
                <c:pt idx="28836" formatCode="#,##0.0">
                  <c:v>12694.7030361178</c:v>
                </c:pt>
                <c:pt idx="28837" formatCode="#,##0.0">
                  <c:v>17775.5899671962</c:v>
                </c:pt>
                <c:pt idx="28838" formatCode="#,##0.0">
                  <c:v>10043.7445878216</c:v>
                </c:pt>
                <c:pt idx="28839" formatCode="#,##0.0">
                  <c:v>9358.0990357582796</c:v>
                </c:pt>
                <c:pt idx="28840" formatCode="#,##0.0">
                  <c:v>17842.732530667701</c:v>
                </c:pt>
                <c:pt idx="28841" formatCode="#,##0.0">
                  <c:v>11423.851599481401</c:v>
                </c:pt>
                <c:pt idx="28842" formatCode="#,##0.0">
                  <c:v>12290.758617081399</c:v>
                </c:pt>
                <c:pt idx="28843" formatCode="#,##0.0">
                  <c:v>11542.3632837104</c:v>
                </c:pt>
                <c:pt idx="28844" formatCode="#,##0.0">
                  <c:v>11253.978601233501</c:v>
                </c:pt>
                <c:pt idx="28845" formatCode="#,##0.0">
                  <c:v>11057.4456994846</c:v>
                </c:pt>
                <c:pt idx="28846" formatCode="#,##0.0">
                  <c:v>13934.169493969601</c:v>
                </c:pt>
                <c:pt idx="28847" formatCode="#,##0.0">
                  <c:v>9785.0999078215009</c:v>
                </c:pt>
                <c:pt idx="28848" formatCode="#,##0.0">
                  <c:v>23306.1161772046</c:v>
                </c:pt>
                <c:pt idx="28849" formatCode="#,##0.0">
                  <c:v>13192.9609195225</c:v>
                </c:pt>
                <c:pt idx="28850" formatCode="#,##0.0">
                  <c:v>11297.2512363896</c:v>
                </c:pt>
                <c:pt idx="28851" formatCode="#,##0.0">
                  <c:v>10273.5795985849</c:v>
                </c:pt>
                <c:pt idx="28852" formatCode="#,##0.0">
                  <c:v>11954.504621383499</c:v>
                </c:pt>
                <c:pt idx="28853" formatCode="#,##0.0">
                  <c:v>10379.432074529699</c:v>
                </c:pt>
                <c:pt idx="28854" formatCode="#,##0.0">
                  <c:v>11064.186619972799</c:v>
                </c:pt>
                <c:pt idx="28855" formatCode="#,##0.0">
                  <c:v>9362.5634211411998</c:v>
                </c:pt>
                <c:pt idx="28856" formatCode="#,##0.0">
                  <c:v>11191.9172820968</c:v>
                </c:pt>
                <c:pt idx="28857" formatCode="#,##0.0">
                  <c:v>11984.449324692099</c:v>
                </c:pt>
                <c:pt idx="28858" formatCode="#,##0.0">
                  <c:v>9119.1337097404503</c:v>
                </c:pt>
                <c:pt idx="28859" formatCode="#,##0.0">
                  <c:v>9451.8960958152002</c:v>
                </c:pt>
                <c:pt idx="28860" formatCode="#,##0.0">
                  <c:v>15379.055248381601</c:v>
                </c:pt>
                <c:pt idx="28861" formatCode="#,##0.0">
                  <c:v>13050.368431557399</c:v>
                </c:pt>
                <c:pt idx="28862" formatCode="#,##0.0">
                  <c:v>8813.3470828301397</c:v>
                </c:pt>
                <c:pt idx="28863" formatCode="#,##0.0">
                  <c:v>10315.290723215299</c:v>
                </c:pt>
                <c:pt idx="28864" formatCode="#,##0.0">
                  <c:v>9076.0448508757599</c:v>
                </c:pt>
                <c:pt idx="28865" formatCode="#,##0.0">
                  <c:v>9345.3625554858609</c:v>
                </c:pt>
                <c:pt idx="28866" formatCode="#,##0.0">
                  <c:v>9762.7216915869903</c:v>
                </c:pt>
                <c:pt idx="28867" formatCode="#,##0.0">
                  <c:v>9261.3232809889396</c:v>
                </c:pt>
                <c:pt idx="28868" formatCode="#,##0.0">
                  <c:v>11142.4906603332</c:v>
                </c:pt>
                <c:pt idx="28869" formatCode="#,##0.0">
                  <c:v>9066.4007219391497</c:v>
                </c:pt>
                <c:pt idx="28870" formatCode="#,##0.0">
                  <c:v>12048.669598677299</c:v>
                </c:pt>
                <c:pt idx="28871" formatCode="#,##0.0">
                  <c:v>9523.69103181233</c:v>
                </c:pt>
                <c:pt idx="28872" formatCode="#,##0.0">
                  <c:v>10827.0490050883</c:v>
                </c:pt>
                <c:pt idx="28873" formatCode="#,##0.0">
                  <c:v>15136.7311236265</c:v>
                </c:pt>
                <c:pt idx="28874" formatCode="#,##0.0">
                  <c:v>9727.6129549526195</c:v>
                </c:pt>
                <c:pt idx="28875" formatCode="#,##0.0">
                  <c:v>8791.9485680980506</c:v>
                </c:pt>
                <c:pt idx="28876" formatCode="#,##0.0">
                  <c:v>9309.7953074381603</c:v>
                </c:pt>
                <c:pt idx="28877" formatCode="#,##0.0">
                  <c:v>11243.999682794099</c:v>
                </c:pt>
                <c:pt idx="28878" formatCode="#,##0.0">
                  <c:v>13523.5186300406</c:v>
                </c:pt>
                <c:pt idx="28879" formatCode="#,##0.0">
                  <c:v>11785.0136078505</c:v>
                </c:pt>
                <c:pt idx="28880" formatCode="#,##0.0">
                  <c:v>13137.470604283901</c:v>
                </c:pt>
                <c:pt idx="28881" formatCode="#,##0.0">
                  <c:v>20445.246641536101</c:v>
                </c:pt>
                <c:pt idx="28882" formatCode="#,##0.0">
                  <c:v>9694.5676473410604</c:v>
                </c:pt>
                <c:pt idx="28883" formatCode="#,##0.0">
                  <c:v>9634.1500791345206</c:v>
                </c:pt>
                <c:pt idx="28884" formatCode="#,##0.0">
                  <c:v>17262.7401433505</c:v>
                </c:pt>
                <c:pt idx="28885" formatCode="#,##0.0">
                  <c:v>8998.9405581238698</c:v>
                </c:pt>
                <c:pt idx="28886" formatCode="#,##0.0">
                  <c:v>9202.7524542649207</c:v>
                </c:pt>
                <c:pt idx="28887" formatCode="#,##0.0">
                  <c:v>12438.4244778622</c:v>
                </c:pt>
                <c:pt idx="28888" formatCode="#,##0.0">
                  <c:v>10025.022352939901</c:v>
                </c:pt>
                <c:pt idx="28889" formatCode="#,##0.0">
                  <c:v>8901.0251259755205</c:v>
                </c:pt>
                <c:pt idx="28890" formatCode="#,##0.0">
                  <c:v>8917.0780871709903</c:v>
                </c:pt>
                <c:pt idx="28891" formatCode="#,##0.0">
                  <c:v>11322.9344149837</c:v>
                </c:pt>
                <c:pt idx="28892" formatCode="#,##0.0">
                  <c:v>9075.01503925006</c:v>
                </c:pt>
                <c:pt idx="28893" formatCode="#,##0.0">
                  <c:v>9536.9136049794906</c:v>
                </c:pt>
                <c:pt idx="28894" formatCode="#,##0.0">
                  <c:v>9613.1382553597196</c:v>
                </c:pt>
                <c:pt idx="28895" formatCode="#,##0.0">
                  <c:v>11922.1004316371</c:v>
                </c:pt>
                <c:pt idx="28896" formatCode="#,##0.0">
                  <c:v>12325.3247326036</c:v>
                </c:pt>
                <c:pt idx="28897" formatCode="#,##0.0">
                  <c:v>8880.3688910211094</c:v>
                </c:pt>
                <c:pt idx="28898" formatCode="#,##0.0">
                  <c:v>9862.1051774743501</c:v>
                </c:pt>
                <c:pt idx="28899" formatCode="#,##0.0">
                  <c:v>15478.656165648399</c:v>
                </c:pt>
                <c:pt idx="28900" formatCode="#,##0.0">
                  <c:v>9120.0748435907408</c:v>
                </c:pt>
                <c:pt idx="28901" formatCode="#,##0.0">
                  <c:v>9740.9525851777908</c:v>
                </c:pt>
                <c:pt idx="28902" formatCode="#,##0.0">
                  <c:v>8978.1605800238794</c:v>
                </c:pt>
                <c:pt idx="28903" formatCode="#,##0.0">
                  <c:v>10368.123747731999</c:v>
                </c:pt>
                <c:pt idx="28904" formatCode="#,##0.0">
                  <c:v>14175.7934829519</c:v>
                </c:pt>
                <c:pt idx="28905" formatCode="#,##0.0">
                  <c:v>16197.329338712399</c:v>
                </c:pt>
                <c:pt idx="28906" formatCode="#,##0.0">
                  <c:v>28346.236919718998</c:v>
                </c:pt>
                <c:pt idx="28907" formatCode="#,##0.0">
                  <c:v>10477.4403128467</c:v>
                </c:pt>
                <c:pt idx="28908" formatCode="#,##0.0">
                  <c:v>11568.826904785599</c:v>
                </c:pt>
                <c:pt idx="28909" formatCode="#,##0.0">
                  <c:v>12131.738112601101</c:v>
                </c:pt>
                <c:pt idx="28910" formatCode="#,##0.0">
                  <c:v>8832.1836062885795</c:v>
                </c:pt>
                <c:pt idx="28911" formatCode="#,##0.0">
                  <c:v>10963.1517196025</c:v>
                </c:pt>
                <c:pt idx="28912" formatCode="#,##0.0">
                  <c:v>11848.0613426577</c:v>
                </c:pt>
                <c:pt idx="28913" formatCode="#,##0.0">
                  <c:v>10880.0826401998</c:v>
                </c:pt>
                <c:pt idx="28914" formatCode="#,##0.0">
                  <c:v>13926.6701081885</c:v>
                </c:pt>
                <c:pt idx="28915" formatCode="#,##0.0">
                  <c:v>11541.9497631144</c:v>
                </c:pt>
                <c:pt idx="28916" formatCode="#,##0.0">
                  <c:v>17659.060454708899</c:v>
                </c:pt>
                <c:pt idx="28917" formatCode="#,##0.0">
                  <c:v>17199.039450659799</c:v>
                </c:pt>
                <c:pt idx="28918" formatCode="#,##0.0">
                  <c:v>12075.178003663101</c:v>
                </c:pt>
                <c:pt idx="28919" formatCode="#,##0.0">
                  <c:v>10695.742642528299</c:v>
                </c:pt>
                <c:pt idx="28920" formatCode="#,##0.0">
                  <c:v>10251.781259941499</c:v>
                </c:pt>
                <c:pt idx="28921" formatCode="#,##0.0">
                  <c:v>15278.0925100937</c:v>
                </c:pt>
                <c:pt idx="28922" formatCode="#,##0.0">
                  <c:v>10508.2062407457</c:v>
                </c:pt>
                <c:pt idx="28923" formatCode="#,##0.0">
                  <c:v>10669.757178186899</c:v>
                </c:pt>
                <c:pt idx="28924" formatCode="#,##0.0">
                  <c:v>11144.262542619501</c:v>
                </c:pt>
                <c:pt idx="28925" formatCode="#,##0.0">
                  <c:v>9220.8688662649092</c:v>
                </c:pt>
                <c:pt idx="28926" formatCode="#,##0.0">
                  <c:v>11184.2148864806</c:v>
                </c:pt>
                <c:pt idx="28927" formatCode="#,##0.0">
                  <c:v>12747.325361007501</c:v>
                </c:pt>
                <c:pt idx="28928" formatCode="#,##0.0">
                  <c:v>10479.767792131001</c:v>
                </c:pt>
                <c:pt idx="28929" formatCode="#,##0.0">
                  <c:v>10006.60061834</c:v>
                </c:pt>
                <c:pt idx="28930" formatCode="#,##0.0">
                  <c:v>12462.898131093199</c:v>
                </c:pt>
                <c:pt idx="28931" formatCode="#,##0.0">
                  <c:v>9889.7009385082292</c:v>
                </c:pt>
                <c:pt idx="28932" formatCode="#,##0.0">
                  <c:v>8956.7249471046907</c:v>
                </c:pt>
                <c:pt idx="28933" formatCode="#,##0.0">
                  <c:v>11680.0545209145</c:v>
                </c:pt>
                <c:pt idx="28934" formatCode="#,##0.0">
                  <c:v>11873.2241046415</c:v>
                </c:pt>
                <c:pt idx="28935" formatCode="#,##0.0">
                  <c:v>16217.885643530401</c:v>
                </c:pt>
                <c:pt idx="28936" formatCode="#,##0.0">
                  <c:v>9522.2784532360292</c:v>
                </c:pt>
                <c:pt idx="28937" formatCode="#,##0.0">
                  <c:v>10436.0341647407</c:v>
                </c:pt>
                <c:pt idx="28938" formatCode="#,##0.0">
                  <c:v>11788.031251361899</c:v>
                </c:pt>
                <c:pt idx="28939" formatCode="#,##0.0">
                  <c:v>8887.4361390467293</c:v>
                </c:pt>
                <c:pt idx="28940" formatCode="#,##0.0">
                  <c:v>9418.7806774517103</c:v>
                </c:pt>
                <c:pt idx="28941" formatCode="#,##0.0">
                  <c:v>9705.5357239893892</c:v>
                </c:pt>
                <c:pt idx="28942" formatCode="#,##0.0">
                  <c:v>15417.8070088364</c:v>
                </c:pt>
                <c:pt idx="28943" formatCode="#,##0.0">
                  <c:v>8818.1330403309003</c:v>
                </c:pt>
                <c:pt idx="28944" formatCode="#,##0.0">
                  <c:v>12392.333548297</c:v>
                </c:pt>
                <c:pt idx="28945" formatCode="#,##0.0">
                  <c:v>8842.6922133206008</c:v>
                </c:pt>
                <c:pt idx="28946" formatCode="#,##0.0">
                  <c:v>13500.8166314848</c:v>
                </c:pt>
                <c:pt idx="28947" formatCode="#,##0.0">
                  <c:v>10460.175420285201</c:v>
                </c:pt>
                <c:pt idx="28948" formatCode="#,##0.0">
                  <c:v>9393.6195797756609</c:v>
                </c:pt>
                <c:pt idx="28949" formatCode="#,##0.0">
                  <c:v>9940.4680249804405</c:v>
                </c:pt>
                <c:pt idx="28950" formatCode="#,##0.0">
                  <c:v>11568.7387228138</c:v>
                </c:pt>
                <c:pt idx="28951" formatCode="#,##0.0">
                  <c:v>8813.93730789863</c:v>
                </c:pt>
                <c:pt idx="28952" formatCode="#,##0.0">
                  <c:v>9808.4698840028195</c:v>
                </c:pt>
                <c:pt idx="28953" formatCode="#,##0.0">
                  <c:v>12046.6977913271</c:v>
                </c:pt>
                <c:pt idx="28954" formatCode="#,##0.0">
                  <c:v>10946.834677147801</c:v>
                </c:pt>
                <c:pt idx="28955" formatCode="#,##0.0">
                  <c:v>9679.7530154844208</c:v>
                </c:pt>
                <c:pt idx="28956" formatCode="#,##0.0">
                  <c:v>10196.054364674899</c:v>
                </c:pt>
                <c:pt idx="28957" formatCode="#,##0.0">
                  <c:v>14710.2861406746</c:v>
                </c:pt>
                <c:pt idx="28958" formatCode="#,##0.0">
                  <c:v>13154.0053688386</c:v>
                </c:pt>
                <c:pt idx="28959" formatCode="#,##0.0">
                  <c:v>11914.1318278776</c:v>
                </c:pt>
                <c:pt idx="28960" formatCode="#,##0.0">
                  <c:v>9733.6531389129195</c:v>
                </c:pt>
                <c:pt idx="28961" formatCode="#,##0.0">
                  <c:v>9474.2558343191795</c:v>
                </c:pt>
                <c:pt idx="28962" formatCode="#,##0.0">
                  <c:v>9803.0853073381095</c:v>
                </c:pt>
                <c:pt idx="28963" formatCode="#,##0.0">
                  <c:v>10198.879820119901</c:v>
                </c:pt>
                <c:pt idx="28964" formatCode="#,##0.0">
                  <c:v>11527.963222911399</c:v>
                </c:pt>
                <c:pt idx="28965" formatCode="#,##0.0">
                  <c:v>11091.406697565501</c:v>
                </c:pt>
                <c:pt idx="28966" formatCode="#,##0.0">
                  <c:v>10128.0382591788</c:v>
                </c:pt>
                <c:pt idx="28967" formatCode="#,##0.0">
                  <c:v>14439.312519401599</c:v>
                </c:pt>
                <c:pt idx="28968" formatCode="#,##0.0">
                  <c:v>9174.1058282828508</c:v>
                </c:pt>
                <c:pt idx="28969" formatCode="#,##0.0">
                  <c:v>10214.461872853</c:v>
                </c:pt>
                <c:pt idx="28970" formatCode="#,##0.0">
                  <c:v>10611.933900326499</c:v>
                </c:pt>
                <c:pt idx="28971" formatCode="#,##0.0">
                  <c:v>9925.5818973953192</c:v>
                </c:pt>
                <c:pt idx="28972" formatCode="#,##0.0">
                  <c:v>10182.9477388339</c:v>
                </c:pt>
                <c:pt idx="28973" formatCode="#,##0.0">
                  <c:v>20649.4179146926</c:v>
                </c:pt>
                <c:pt idx="28974" formatCode="#,##0.0">
                  <c:v>8977.9220912802502</c:v>
                </c:pt>
                <c:pt idx="28975" formatCode="#,##0.0">
                  <c:v>12163.416408867701</c:v>
                </c:pt>
                <c:pt idx="28976" formatCode="#,##0.0">
                  <c:v>13263.014464055201</c:v>
                </c:pt>
                <c:pt idx="28977" formatCode="#,##0.0">
                  <c:v>18964.124733852001</c:v>
                </c:pt>
                <c:pt idx="28978" formatCode="#,##0.0">
                  <c:v>12672.296485110601</c:v>
                </c:pt>
                <c:pt idx="28979" formatCode="#,##0.0">
                  <c:v>15456.1917552143</c:v>
                </c:pt>
                <c:pt idx="28980" formatCode="#,##0.0">
                  <c:v>10713.5505335485</c:v>
                </c:pt>
                <c:pt idx="28981" formatCode="#,##0.0">
                  <c:v>10616.9927049453</c:v>
                </c:pt>
                <c:pt idx="28982" formatCode="#,##0.0">
                  <c:v>14279.400451245199</c:v>
                </c:pt>
                <c:pt idx="28983" formatCode="#,##0.0">
                  <c:v>14475.940438166601</c:v>
                </c:pt>
                <c:pt idx="28984" formatCode="#,##0.0">
                  <c:v>11591.2266951904</c:v>
                </c:pt>
                <c:pt idx="28985" formatCode="#,##0.0">
                  <c:v>11359.037331704199</c:v>
                </c:pt>
                <c:pt idx="28986" formatCode="#,##0.0">
                  <c:v>11134.482526399701</c:v>
                </c:pt>
                <c:pt idx="28987" formatCode="#,##0.0">
                  <c:v>11602.129212784301</c:v>
                </c:pt>
                <c:pt idx="28988" formatCode="#,##0.0">
                  <c:v>12991.21410702</c:v>
                </c:pt>
                <c:pt idx="28989" formatCode="#,##0.0">
                  <c:v>9963.8612712549202</c:v>
                </c:pt>
                <c:pt idx="28990" formatCode="#,##0.0">
                  <c:v>12009.088820855601</c:v>
                </c:pt>
                <c:pt idx="28991" formatCode="#,##0.0">
                  <c:v>9148.9453604410901</c:v>
                </c:pt>
                <c:pt idx="28992" formatCode="#,##0.0">
                  <c:v>23313.8770333623</c:v>
                </c:pt>
                <c:pt idx="28993" formatCode="#,##0.0">
                  <c:v>9785.5795390412095</c:v>
                </c:pt>
                <c:pt idx="28994" formatCode="#,##0.0">
                  <c:v>10242.421117793399</c:v>
                </c:pt>
                <c:pt idx="28995" formatCode="#,##0.0">
                  <c:v>10496.1210862396</c:v>
                </c:pt>
                <c:pt idx="28996" formatCode="#,##0.0">
                  <c:v>9955.3737105153996</c:v>
                </c:pt>
                <c:pt idx="28997" formatCode="#,##0.0">
                  <c:v>8959.1665236275894</c:v>
                </c:pt>
                <c:pt idx="28998" formatCode="#,##0.0">
                  <c:v>9758.7342882462108</c:v>
                </c:pt>
                <c:pt idx="28999" formatCode="#,##0.0">
                  <c:v>11625.1663302377</c:v>
                </c:pt>
                <c:pt idx="29000" formatCode="#,##0.0">
                  <c:v>9671.9118019551497</c:v>
                </c:pt>
                <c:pt idx="29001" formatCode="#,##0.0">
                  <c:v>8905.7092437318297</c:v>
                </c:pt>
                <c:pt idx="29002" formatCode="#,##0.0">
                  <c:v>9138.8351769092405</c:v>
                </c:pt>
                <c:pt idx="29003" formatCode="#,##0.0">
                  <c:v>9979.2039873381509</c:v>
                </c:pt>
                <c:pt idx="29004" formatCode="#,##0.0">
                  <c:v>12449.6919619282</c:v>
                </c:pt>
                <c:pt idx="29005" formatCode="#,##0.0">
                  <c:v>11231.325941131799</c:v>
                </c:pt>
                <c:pt idx="29006" formatCode="#,##0.0">
                  <c:v>10603.1654468011</c:v>
                </c:pt>
                <c:pt idx="29007" formatCode="#,##0.0">
                  <c:v>21195.367688425798</c:v>
                </c:pt>
                <c:pt idx="29008" formatCode="#,##0.0">
                  <c:v>13530.208872732001</c:v>
                </c:pt>
                <c:pt idx="29009" formatCode="#,##0.0">
                  <c:v>9666.9734187880294</c:v>
                </c:pt>
                <c:pt idx="29010" formatCode="#,##0.0">
                  <c:v>9835.8896064980709</c:v>
                </c:pt>
                <c:pt idx="29011" formatCode="#,##0.0">
                  <c:v>10462.0408567129</c:v>
                </c:pt>
                <c:pt idx="29012" formatCode="#,##0.0">
                  <c:v>9539.8396727029303</c:v>
                </c:pt>
                <c:pt idx="29013" formatCode="#,##0.0">
                  <c:v>9730.3350976662095</c:v>
                </c:pt>
                <c:pt idx="29014" formatCode="#,##0.0">
                  <c:v>11889.3594696911</c:v>
                </c:pt>
                <c:pt idx="29015" formatCode="#,##0.0">
                  <c:v>9302.0156605863594</c:v>
                </c:pt>
                <c:pt idx="29016" formatCode="#,##0.0">
                  <c:v>12820.9837054703</c:v>
                </c:pt>
                <c:pt idx="29017" formatCode="#,##0.0">
                  <c:v>12318.5894908638</c:v>
                </c:pt>
                <c:pt idx="29018" formatCode="#,##0.0">
                  <c:v>10076.5480786593</c:v>
                </c:pt>
                <c:pt idx="29019" formatCode="#,##0.0">
                  <c:v>10705.392264403699</c:v>
                </c:pt>
                <c:pt idx="29020" formatCode="#,##0.0">
                  <c:v>10076.753513523199</c:v>
                </c:pt>
                <c:pt idx="29021" formatCode="#,##0.0">
                  <c:v>14899.5698525231</c:v>
                </c:pt>
                <c:pt idx="29022" formatCode="#,##0.0">
                  <c:v>8895.9450255856591</c:v>
                </c:pt>
                <c:pt idx="29023" formatCode="#,##0.0">
                  <c:v>9096.9691408872204</c:v>
                </c:pt>
                <c:pt idx="29024" formatCode="#,##0.0">
                  <c:v>10907.3802778317</c:v>
                </c:pt>
                <c:pt idx="29025" formatCode="#,##0.0">
                  <c:v>13863.134921802701</c:v>
                </c:pt>
                <c:pt idx="29026" formatCode="#,##0.0">
                  <c:v>14561.542190029701</c:v>
                </c:pt>
                <c:pt idx="29027" formatCode="#,##0.0">
                  <c:v>9080.6673056998807</c:v>
                </c:pt>
                <c:pt idx="29028" formatCode="#,##0.0">
                  <c:v>16509.161005832098</c:v>
                </c:pt>
                <c:pt idx="29029" formatCode="#,##0.0">
                  <c:v>10811.2295197311</c:v>
                </c:pt>
                <c:pt idx="29030" formatCode="#,##0.0">
                  <c:v>10670.0264021608</c:v>
                </c:pt>
                <c:pt idx="29031" formatCode="#,##0.0">
                  <c:v>11763.512967073601</c:v>
                </c:pt>
                <c:pt idx="29032" formatCode="#,##0.0">
                  <c:v>9608.1395525958305</c:v>
                </c:pt>
                <c:pt idx="29033" formatCode="#,##0.0">
                  <c:v>10577.650174489199</c:v>
                </c:pt>
                <c:pt idx="29034" formatCode="#,##0.0">
                  <c:v>11356.155983352701</c:v>
                </c:pt>
                <c:pt idx="29035" formatCode="#,##0.0">
                  <c:v>8963.7001797423</c:v>
                </c:pt>
                <c:pt idx="29036" formatCode="#,##0.0">
                  <c:v>11086.6189722048</c:v>
                </c:pt>
                <c:pt idx="29037" formatCode="#,##0.0">
                  <c:v>10702.1886779324</c:v>
                </c:pt>
                <c:pt idx="29038" formatCode="#,##0.0">
                  <c:v>10207.698138612401</c:v>
                </c:pt>
                <c:pt idx="29039" formatCode="#,##0.0">
                  <c:v>9582.1785215472501</c:v>
                </c:pt>
                <c:pt idx="29040" formatCode="#,##0.0">
                  <c:v>9646.3600117720307</c:v>
                </c:pt>
                <c:pt idx="29041" formatCode="#,##0.0">
                  <c:v>11732.5745126291</c:v>
                </c:pt>
                <c:pt idx="29042" formatCode="#,##0.0">
                  <c:v>9415.2915143587707</c:v>
                </c:pt>
                <c:pt idx="29043" formatCode="#,##0.0">
                  <c:v>12530.814474949901</c:v>
                </c:pt>
                <c:pt idx="29044" formatCode="#,##0.0">
                  <c:v>15811.022641498501</c:v>
                </c:pt>
                <c:pt idx="29045" formatCode="#,##0.0">
                  <c:v>12715.4573891687</c:v>
                </c:pt>
                <c:pt idx="29046" formatCode="#,##0.0">
                  <c:v>9993.7995363999198</c:v>
                </c:pt>
                <c:pt idx="29047" formatCode="#,##0.0">
                  <c:v>8937.6904566464</c:v>
                </c:pt>
                <c:pt idx="29048" formatCode="#,##0.0">
                  <c:v>8834.7653064778806</c:v>
                </c:pt>
                <c:pt idx="29049" formatCode="#,##0.0">
                  <c:v>12333.8031390613</c:v>
                </c:pt>
                <c:pt idx="29050" formatCode="#,##0.0">
                  <c:v>11424.059251627599</c:v>
                </c:pt>
                <c:pt idx="29051" formatCode="#,##0.0">
                  <c:v>19162.450208371502</c:v>
                </c:pt>
                <c:pt idx="29052" formatCode="#,##0.0">
                  <c:v>20164.118213903701</c:v>
                </c:pt>
                <c:pt idx="29053" formatCode="#,##0.0">
                  <c:v>12796.4887046649</c:v>
                </c:pt>
                <c:pt idx="29054" formatCode="#,##0.0">
                  <c:v>9237.0776877389999</c:v>
                </c:pt>
                <c:pt idx="29055" formatCode="#,##0.0">
                  <c:v>14471.6680929347</c:v>
                </c:pt>
                <c:pt idx="29056" formatCode="#,##0.0">
                  <c:v>13791.157401713101</c:v>
                </c:pt>
                <c:pt idx="29057" formatCode="#,##0.0">
                  <c:v>12163.602389568599</c:v>
                </c:pt>
                <c:pt idx="29058" formatCode="#,##0.0">
                  <c:v>12403.300374631001</c:v>
                </c:pt>
                <c:pt idx="29059" formatCode="#,##0.0">
                  <c:v>10553.270073842699</c:v>
                </c:pt>
                <c:pt idx="29060" formatCode="#,##0.0">
                  <c:v>12349.6721349535</c:v>
                </c:pt>
                <c:pt idx="29061" formatCode="#,##0.0">
                  <c:v>16445.531958046799</c:v>
                </c:pt>
                <c:pt idx="29062" formatCode="#,##0.0">
                  <c:v>9484.5684176453397</c:v>
                </c:pt>
                <c:pt idx="29063" formatCode="#,##0.0">
                  <c:v>11599.592910195301</c:v>
                </c:pt>
                <c:pt idx="29064" formatCode="#,##0.0">
                  <c:v>14350.139876662</c:v>
                </c:pt>
                <c:pt idx="29065" formatCode="#,##0.0">
                  <c:v>9988.25798240318</c:v>
                </c:pt>
                <c:pt idx="29066" formatCode="#,##0.0">
                  <c:v>12891.0032478677</c:v>
                </c:pt>
                <c:pt idx="29067" formatCode="#,##0.0">
                  <c:v>10286.649170197201</c:v>
                </c:pt>
                <c:pt idx="29068" formatCode="#,##0.0">
                  <c:v>9984.2199450724202</c:v>
                </c:pt>
                <c:pt idx="29069" formatCode="#,##0.0">
                  <c:v>9420.3593380368202</c:v>
                </c:pt>
                <c:pt idx="29070" formatCode="#,##0.0">
                  <c:v>10817.516774317501</c:v>
                </c:pt>
                <c:pt idx="29071" formatCode="#,##0.0">
                  <c:v>16037.059857507</c:v>
                </c:pt>
                <c:pt idx="29072" formatCode="#,##0.0">
                  <c:v>14917.8314766126</c:v>
                </c:pt>
                <c:pt idx="29073" formatCode="#,##0.0">
                  <c:v>9173.4332964507194</c:v>
                </c:pt>
                <c:pt idx="29074" formatCode="#,##0.0">
                  <c:v>11340.4327548441</c:v>
                </c:pt>
                <c:pt idx="29075" formatCode="#,##0.0">
                  <c:v>10619.668899345501</c:v>
                </c:pt>
                <c:pt idx="29076" formatCode="#,##0.0">
                  <c:v>10870.350787293</c:v>
                </c:pt>
                <c:pt idx="29077" formatCode="#,##0.0">
                  <c:v>12205.562000752499</c:v>
                </c:pt>
                <c:pt idx="29078" formatCode="#,##0.0">
                  <c:v>10465.3751703004</c:v>
                </c:pt>
                <c:pt idx="29079" formatCode="#,##0.0">
                  <c:v>9182.5974156591801</c:v>
                </c:pt>
                <c:pt idx="29080" formatCode="#,##0.0">
                  <c:v>11853.8032907545</c:v>
                </c:pt>
                <c:pt idx="29081" formatCode="#,##0.0">
                  <c:v>15134.829122863899</c:v>
                </c:pt>
                <c:pt idx="29082" formatCode="#,##0.0">
                  <c:v>9299.2626315520502</c:v>
                </c:pt>
                <c:pt idx="29083" formatCode="#,##0.0">
                  <c:v>9575.8709410064603</c:v>
                </c:pt>
                <c:pt idx="29084" formatCode="#,##0.0">
                  <c:v>8986.7032265476992</c:v>
                </c:pt>
                <c:pt idx="29085" formatCode="#,##0.0">
                  <c:v>12757.077634761299</c:v>
                </c:pt>
                <c:pt idx="29086" formatCode="#,##0.0">
                  <c:v>14318.5221428485</c:v>
                </c:pt>
                <c:pt idx="29087" formatCode="#,##0.0">
                  <c:v>14416.666638938001</c:v>
                </c:pt>
                <c:pt idx="29088" formatCode="#,##0.0">
                  <c:v>16846.334413919802</c:v>
                </c:pt>
                <c:pt idx="29089" formatCode="#,##0.0">
                  <c:v>9473.5646502358595</c:v>
                </c:pt>
                <c:pt idx="29090" formatCode="#,##0.0">
                  <c:v>21247.747233316</c:v>
                </c:pt>
                <c:pt idx="29091" formatCode="#,##0.0">
                  <c:v>16534.795589249399</c:v>
                </c:pt>
                <c:pt idx="29092" formatCode="#,##0.0">
                  <c:v>9173.0099557058693</c:v>
                </c:pt>
                <c:pt idx="29093" formatCode="#,##0.0">
                  <c:v>13372.308776981399</c:v>
                </c:pt>
                <c:pt idx="29094" formatCode="#,##0.0">
                  <c:v>10325.7093835736</c:v>
                </c:pt>
                <c:pt idx="29095" formatCode="#,##0.0">
                  <c:v>8958.4930334852397</c:v>
                </c:pt>
                <c:pt idx="29096" formatCode="#,##0.0">
                  <c:v>9085.4873094263294</c:v>
                </c:pt>
                <c:pt idx="29097" formatCode="#,##0.0">
                  <c:v>10620.744743855999</c:v>
                </c:pt>
                <c:pt idx="29098" formatCode="#,##0.0">
                  <c:v>17167.4392254003</c:v>
                </c:pt>
                <c:pt idx="29099" formatCode="#,##0.0">
                  <c:v>9563.2332777885495</c:v>
                </c:pt>
                <c:pt idx="29100" formatCode="#,##0.0">
                  <c:v>13428.211190972799</c:v>
                </c:pt>
                <c:pt idx="29101" formatCode="#,##0.0">
                  <c:v>10683.162511201601</c:v>
                </c:pt>
                <c:pt idx="29102" formatCode="#,##0.0">
                  <c:v>16970.719606128201</c:v>
                </c:pt>
                <c:pt idx="29103" formatCode="#,##0.0">
                  <c:v>13553.5135614625</c:v>
                </c:pt>
                <c:pt idx="29104" formatCode="#,##0.0">
                  <c:v>10046.9169181496</c:v>
                </c:pt>
                <c:pt idx="29105" formatCode="#,##0.0">
                  <c:v>15895.3350270588</c:v>
                </c:pt>
                <c:pt idx="29106" formatCode="#,##0.0">
                  <c:v>10414.049112692501</c:v>
                </c:pt>
                <c:pt idx="29107" formatCode="#,##0.0">
                  <c:v>12454.5383175892</c:v>
                </c:pt>
                <c:pt idx="29108" formatCode="#,##0.0">
                  <c:v>10811.967390153601</c:v>
                </c:pt>
                <c:pt idx="29109" formatCode="#,##0.0">
                  <c:v>10961.416787493101</c:v>
                </c:pt>
                <c:pt idx="29110" formatCode="#,##0.0">
                  <c:v>16435.319336561999</c:v>
                </c:pt>
                <c:pt idx="29111" formatCode="#,##0.0">
                  <c:v>12792.684077170599</c:v>
                </c:pt>
                <c:pt idx="29112" formatCode="#,##0.0">
                  <c:v>9200.2080947167706</c:v>
                </c:pt>
                <c:pt idx="29113" formatCode="#,##0.0">
                  <c:v>8928.7065005822496</c:v>
                </c:pt>
                <c:pt idx="29114" formatCode="#,##0.0">
                  <c:v>18099.9260948722</c:v>
                </c:pt>
                <c:pt idx="29115" formatCode="#,##0.0">
                  <c:v>8971.2551141503209</c:v>
                </c:pt>
                <c:pt idx="29116" formatCode="#,##0.0">
                  <c:v>11880.5608525357</c:v>
                </c:pt>
                <c:pt idx="29117" formatCode="#,##0.0">
                  <c:v>12659.8198151289</c:v>
                </c:pt>
                <c:pt idx="29118" formatCode="#,##0.0">
                  <c:v>9688.2757713466508</c:v>
                </c:pt>
                <c:pt idx="29119" formatCode="#,##0.0">
                  <c:v>11926.1674618628</c:v>
                </c:pt>
                <c:pt idx="29120" formatCode="#,##0.0">
                  <c:v>10767.0461092881</c:v>
                </c:pt>
                <c:pt idx="29121" formatCode="#,##0.0">
                  <c:v>12517.743765662</c:v>
                </c:pt>
                <c:pt idx="29122" formatCode="#,##0.0">
                  <c:v>10836.072723314801</c:v>
                </c:pt>
                <c:pt idx="29123" formatCode="#,##0.0">
                  <c:v>9788.4970489873394</c:v>
                </c:pt>
                <c:pt idx="29124" formatCode="#,##0.0">
                  <c:v>9505.9048138634607</c:v>
                </c:pt>
                <c:pt idx="29125" formatCode="#,##0.0">
                  <c:v>14403.725300710101</c:v>
                </c:pt>
                <c:pt idx="29126" formatCode="#,##0.0">
                  <c:v>12794.4440560608</c:v>
                </c:pt>
                <c:pt idx="29127" formatCode="#,##0.0">
                  <c:v>20654.943338684501</c:v>
                </c:pt>
                <c:pt idx="29128" formatCode="#,##0.0">
                  <c:v>12944.755186541899</c:v>
                </c:pt>
                <c:pt idx="29129" formatCode="#,##0.0">
                  <c:v>18690.6008757292</c:v>
                </c:pt>
                <c:pt idx="29130" formatCode="#,##0.0">
                  <c:v>10210.9738280196</c:v>
                </c:pt>
                <c:pt idx="29131" formatCode="#,##0.0">
                  <c:v>9255.5983905445901</c:v>
                </c:pt>
                <c:pt idx="29132" formatCode="#,##0.0">
                  <c:v>10874.0560467374</c:v>
                </c:pt>
                <c:pt idx="29133" formatCode="#,##0.0">
                  <c:v>13566.592514342999</c:v>
                </c:pt>
                <c:pt idx="29134" formatCode="#,##0.0">
                  <c:v>8943.1894503028707</c:v>
                </c:pt>
                <c:pt idx="29135" formatCode="#,##0.0">
                  <c:v>15781.560293680401</c:v>
                </c:pt>
                <c:pt idx="29136" formatCode="#,##0.0">
                  <c:v>15178.439941169599</c:v>
                </c:pt>
                <c:pt idx="29137" formatCode="#,##0.0">
                  <c:v>21704.310584791201</c:v>
                </c:pt>
                <c:pt idx="29138" formatCode="#,##0.0">
                  <c:v>14492.138757521599</c:v>
                </c:pt>
                <c:pt idx="29139" formatCode="#,##0.0">
                  <c:v>12256.346979771801</c:v>
                </c:pt>
                <c:pt idx="29140" formatCode="#,##0.0">
                  <c:v>13558.524798505799</c:v>
                </c:pt>
                <c:pt idx="29141" formatCode="#,##0.0">
                  <c:v>9216.6248713683199</c:v>
                </c:pt>
                <c:pt idx="29142" formatCode="#,##0.0">
                  <c:v>10470.981715199399</c:v>
                </c:pt>
                <c:pt idx="29143" formatCode="#,##0.0">
                  <c:v>13187.3362132739</c:v>
                </c:pt>
                <c:pt idx="29144" formatCode="#,##0.0">
                  <c:v>12071.6384000053</c:v>
                </c:pt>
                <c:pt idx="29145" formatCode="#,##0.0">
                  <c:v>9225.2663564106606</c:v>
                </c:pt>
                <c:pt idx="29146" formatCode="#,##0.0">
                  <c:v>13925.884476035</c:v>
                </c:pt>
                <c:pt idx="29147" formatCode="#,##0.0">
                  <c:v>19372.073215179102</c:v>
                </c:pt>
                <c:pt idx="29148" formatCode="#,##0.0">
                  <c:v>14448.576391112199</c:v>
                </c:pt>
                <c:pt idx="29149" formatCode="#,##0.0">
                  <c:v>9075.7022554521409</c:v>
                </c:pt>
                <c:pt idx="29150" formatCode="#,##0.0">
                  <c:v>12969.830584822899</c:v>
                </c:pt>
                <c:pt idx="29151" formatCode="#,##0.0">
                  <c:v>10871.6990396357</c:v>
                </c:pt>
                <c:pt idx="29152" formatCode="#,##0.0">
                  <c:v>11418.2286895088</c:v>
                </c:pt>
                <c:pt idx="29153" formatCode="#,##0.0">
                  <c:v>10400.6929988673</c:v>
                </c:pt>
                <c:pt idx="29154" formatCode="#,##0.0">
                  <c:v>11377.055964358</c:v>
                </c:pt>
                <c:pt idx="29155" formatCode="#,##0.0">
                  <c:v>9020.0783383885191</c:v>
                </c:pt>
                <c:pt idx="29156" formatCode="#,##0.0">
                  <c:v>10947.8476707422</c:v>
                </c:pt>
                <c:pt idx="29157" formatCode="#,##0.0">
                  <c:v>13113.355779302699</c:v>
                </c:pt>
                <c:pt idx="29158" formatCode="#,##0.0">
                  <c:v>15947.1855551506</c:v>
                </c:pt>
                <c:pt idx="29159" formatCode="#,##0.0">
                  <c:v>10641.8985994873</c:v>
                </c:pt>
                <c:pt idx="29160" formatCode="#,##0.0">
                  <c:v>12316.3933769914</c:v>
                </c:pt>
                <c:pt idx="29161" formatCode="#,##0.0">
                  <c:v>10130.3329678808</c:v>
                </c:pt>
                <c:pt idx="29162" formatCode="#,##0.0">
                  <c:v>10712.3417433676</c:v>
                </c:pt>
                <c:pt idx="29163" formatCode="#,##0.0">
                  <c:v>13312.6358681525</c:v>
                </c:pt>
                <c:pt idx="29164" formatCode="#,##0.0">
                  <c:v>9388.4306443961596</c:v>
                </c:pt>
                <c:pt idx="29165" formatCode="#,##0.0">
                  <c:v>10542.634496131001</c:v>
                </c:pt>
                <c:pt idx="29166" formatCode="#,##0.0">
                  <c:v>13100.3546771731</c:v>
                </c:pt>
                <c:pt idx="29167" formatCode="#,##0.0">
                  <c:v>16283.0173686486</c:v>
                </c:pt>
                <c:pt idx="29168" formatCode="#,##0.0">
                  <c:v>16241.102005926399</c:v>
                </c:pt>
                <c:pt idx="29169" formatCode="#,##0.0">
                  <c:v>9978.4219374916993</c:v>
                </c:pt>
                <c:pt idx="29170" formatCode="#,##0.0">
                  <c:v>9308.5721602639496</c:v>
                </c:pt>
                <c:pt idx="29171" formatCode="#,##0.0">
                  <c:v>11455.880942210701</c:v>
                </c:pt>
                <c:pt idx="29172" formatCode="#,##0.0">
                  <c:v>10111.320410034699</c:v>
                </c:pt>
                <c:pt idx="29173" formatCode="#,##0.0">
                  <c:v>17076.431174131099</c:v>
                </c:pt>
                <c:pt idx="29174" formatCode="#,##0.0">
                  <c:v>9951.6605587467602</c:v>
                </c:pt>
                <c:pt idx="29175" formatCode="#,##0.0">
                  <c:v>16896.053678963599</c:v>
                </c:pt>
                <c:pt idx="29176" formatCode="#,##0.0">
                  <c:v>16809.3664510337</c:v>
                </c:pt>
                <c:pt idx="29177" formatCode="#,##0.0">
                  <c:v>12820.9043291094</c:v>
                </c:pt>
                <c:pt idx="29178" formatCode="#,##0.0">
                  <c:v>9584.0658583513105</c:v>
                </c:pt>
                <c:pt idx="29179" formatCode="#,##0.0">
                  <c:v>13159.4159590708</c:v>
                </c:pt>
                <c:pt idx="29180" formatCode="#,##0.0">
                  <c:v>10792.224809769399</c:v>
                </c:pt>
                <c:pt idx="29181" formatCode="#,##0.0">
                  <c:v>12614.8119088436</c:v>
                </c:pt>
                <c:pt idx="29182" formatCode="#,##0.0">
                  <c:v>8811.5597970061008</c:v>
                </c:pt>
                <c:pt idx="29183" formatCode="#,##0.0">
                  <c:v>12750.7304808847</c:v>
                </c:pt>
                <c:pt idx="29184" formatCode="#,##0.0">
                  <c:v>15761.772544327099</c:v>
                </c:pt>
                <c:pt idx="29185" formatCode="#,##0.0">
                  <c:v>10311.1574757046</c:v>
                </c:pt>
                <c:pt idx="29186" formatCode="#,##0.0">
                  <c:v>10201.0702617231</c:v>
                </c:pt>
                <c:pt idx="29187" formatCode="#,##0.0">
                  <c:v>12060.373817998499</c:v>
                </c:pt>
                <c:pt idx="29188" formatCode="#,##0.0">
                  <c:v>10477.3410600855</c:v>
                </c:pt>
                <c:pt idx="29189" formatCode="#,##0.0">
                  <c:v>12159.5821700212</c:v>
                </c:pt>
                <c:pt idx="29190" formatCode="#,##0.0">
                  <c:v>9111.9735643341792</c:v>
                </c:pt>
                <c:pt idx="29191" formatCode="#,##0.0">
                  <c:v>9011.8143100023699</c:v>
                </c:pt>
                <c:pt idx="29192" formatCode="#,##0.0">
                  <c:v>8977.2024416771292</c:v>
                </c:pt>
                <c:pt idx="29193" formatCode="#,##0.0">
                  <c:v>10152.231614034799</c:v>
                </c:pt>
                <c:pt idx="29194" formatCode="#,##0.0">
                  <c:v>10594.8359931168</c:v>
                </c:pt>
                <c:pt idx="29195" formatCode="#,##0.0">
                  <c:v>9892.8358441894597</c:v>
                </c:pt>
                <c:pt idx="29196" formatCode="#,##0.0">
                  <c:v>11467.7744739885</c:v>
                </c:pt>
                <c:pt idx="29197" formatCode="#,##0.0">
                  <c:v>10657.1511134621</c:v>
                </c:pt>
                <c:pt idx="29198" formatCode="#,##0.0">
                  <c:v>8885.8342266549807</c:v>
                </c:pt>
                <c:pt idx="29199" formatCode="#,##0.0">
                  <c:v>9168.8644490661209</c:v>
                </c:pt>
                <c:pt idx="29200" formatCode="#,##0.0">
                  <c:v>10200.2486585234</c:v>
                </c:pt>
                <c:pt idx="29201" formatCode="#,##0.0">
                  <c:v>9099.4851640642592</c:v>
                </c:pt>
                <c:pt idx="29202" formatCode="#,##0.0">
                  <c:v>13829.637013427</c:v>
                </c:pt>
                <c:pt idx="29203" formatCode="#,##0.0">
                  <c:v>11224.616207269901</c:v>
                </c:pt>
                <c:pt idx="29204" formatCode="#,##0.0">
                  <c:v>11315.418530655101</c:v>
                </c:pt>
                <c:pt idx="29205" formatCode="#,##0.0">
                  <c:v>11102.746440838901</c:v>
                </c:pt>
                <c:pt idx="29206" formatCode="#,##0.0">
                  <c:v>13939.9374632136</c:v>
                </c:pt>
                <c:pt idx="29207" formatCode="#,##0.0">
                  <c:v>11232.6954826205</c:v>
                </c:pt>
                <c:pt idx="29208" formatCode="#,##0.0">
                  <c:v>10421.082070801</c:v>
                </c:pt>
                <c:pt idx="29209" formatCode="#,##0.0">
                  <c:v>12305.0961529287</c:v>
                </c:pt>
                <c:pt idx="29210" formatCode="#,##0.0">
                  <c:v>10117.255029632999</c:v>
                </c:pt>
                <c:pt idx="29211" formatCode="#,##0.0">
                  <c:v>9498.2425606063298</c:v>
                </c:pt>
                <c:pt idx="29212" formatCode="#,##0.0">
                  <c:v>9692.2443509402492</c:v>
                </c:pt>
                <c:pt idx="29213" formatCode="#,##0.0">
                  <c:v>9469.8458754838593</c:v>
                </c:pt>
                <c:pt idx="29214" formatCode="#,##0.0">
                  <c:v>11589.173558459601</c:v>
                </c:pt>
                <c:pt idx="29215" formatCode="#,##0.0">
                  <c:v>9003.0207142599393</c:v>
                </c:pt>
                <c:pt idx="29216" formatCode="#,##0.0">
                  <c:v>9518.4663064891392</c:v>
                </c:pt>
                <c:pt idx="29217" formatCode="#,##0.0">
                  <c:v>12076.1624295358</c:v>
                </c:pt>
                <c:pt idx="29218" formatCode="#,##0.0">
                  <c:v>9502.3295521742602</c:v>
                </c:pt>
                <c:pt idx="29219" formatCode="#,##0.0">
                  <c:v>10917.747137266701</c:v>
                </c:pt>
                <c:pt idx="29220" formatCode="#,##0.0">
                  <c:v>12348.930562305401</c:v>
                </c:pt>
                <c:pt idx="29221" formatCode="#,##0.0">
                  <c:v>9034.3373620712391</c:v>
                </c:pt>
                <c:pt idx="29222" formatCode="#,##0.0">
                  <c:v>13611.448419026299</c:v>
                </c:pt>
                <c:pt idx="29223" formatCode="#,##0.0">
                  <c:v>9043.6841944716398</c:v>
                </c:pt>
                <c:pt idx="29224" formatCode="#,##0.0">
                  <c:v>10016.814775733899</c:v>
                </c:pt>
                <c:pt idx="29225" formatCode="#,##0.0">
                  <c:v>12583.2475069875</c:v>
                </c:pt>
                <c:pt idx="29226" formatCode="#,##0.0">
                  <c:v>15821.512609420801</c:v>
                </c:pt>
                <c:pt idx="29227" formatCode="#,##0.0">
                  <c:v>11512.5704736604</c:v>
                </c:pt>
                <c:pt idx="29228" formatCode="#,##0.0">
                  <c:v>9654.1002129438493</c:v>
                </c:pt>
                <c:pt idx="29229" formatCode="#,##0.0">
                  <c:v>10513.2562410256</c:v>
                </c:pt>
                <c:pt idx="29230" formatCode="#,##0.0">
                  <c:v>9522.1655729963895</c:v>
                </c:pt>
                <c:pt idx="29231" formatCode="#,##0.0">
                  <c:v>10604.5924637441</c:v>
                </c:pt>
                <c:pt idx="29232" formatCode="#,##0.0">
                  <c:v>11728.576080205999</c:v>
                </c:pt>
                <c:pt idx="29233" formatCode="#,##0.0">
                  <c:v>13234.7200702926</c:v>
                </c:pt>
                <c:pt idx="29234" formatCode="#,##0.0">
                  <c:v>10165.051830771101</c:v>
                </c:pt>
                <c:pt idx="29235" formatCode="#,##0.0">
                  <c:v>9403.7729868521001</c:v>
                </c:pt>
                <c:pt idx="29236" formatCode="#,##0.0">
                  <c:v>9963.9969639128703</c:v>
                </c:pt>
                <c:pt idx="29237" formatCode="#,##0.0">
                  <c:v>13268.1697694429</c:v>
                </c:pt>
                <c:pt idx="29238" formatCode="#,##0.0">
                  <c:v>10074.553057143199</c:v>
                </c:pt>
                <c:pt idx="29239" formatCode="#,##0.0">
                  <c:v>8872.2875745066394</c:v>
                </c:pt>
                <c:pt idx="29240" formatCode="#,##0.0">
                  <c:v>13431.468512162401</c:v>
                </c:pt>
                <c:pt idx="29241" formatCode="#,##0.0">
                  <c:v>16277.1014377841</c:v>
                </c:pt>
                <c:pt idx="29242" formatCode="#,##0.0">
                  <c:v>9526.6559726004507</c:v>
                </c:pt>
                <c:pt idx="29243" formatCode="#,##0.0">
                  <c:v>14283.511642342201</c:v>
                </c:pt>
                <c:pt idx="29244" formatCode="#,##0.0">
                  <c:v>20557.378359717201</c:v>
                </c:pt>
                <c:pt idx="29245" formatCode="#,##0.0">
                  <c:v>11770.932400036299</c:v>
                </c:pt>
                <c:pt idx="29246" formatCode="#,##0.0">
                  <c:v>9929.2981429972297</c:v>
                </c:pt>
                <c:pt idx="29247" formatCode="#,##0.0">
                  <c:v>10642.8577152339</c:v>
                </c:pt>
                <c:pt idx="29248" formatCode="#,##0.0">
                  <c:v>10516.913266064001</c:v>
                </c:pt>
                <c:pt idx="29249" formatCode="#,##0.0">
                  <c:v>11826.9236146895</c:v>
                </c:pt>
                <c:pt idx="29250" formatCode="#,##0.0">
                  <c:v>8994.5090742827797</c:v>
                </c:pt>
                <c:pt idx="29251" formatCode="#,##0.0">
                  <c:v>15161.0134389995</c:v>
                </c:pt>
                <c:pt idx="29252" formatCode="#,##0.0">
                  <c:v>9312.3313537530794</c:v>
                </c:pt>
                <c:pt idx="29253" formatCode="#,##0.0">
                  <c:v>10205.433138090501</c:v>
                </c:pt>
                <c:pt idx="29254" formatCode="#,##0.0">
                  <c:v>10518.146126165</c:v>
                </c:pt>
                <c:pt idx="29255" formatCode="#,##0.0">
                  <c:v>9559.6216955954897</c:v>
                </c:pt>
                <c:pt idx="29256" formatCode="#,##0.0">
                  <c:v>12134.607441529201</c:v>
                </c:pt>
                <c:pt idx="29257" formatCode="#,##0.0">
                  <c:v>9209.9352869868308</c:v>
                </c:pt>
                <c:pt idx="29258" formatCode="#,##0.0">
                  <c:v>9106.2120380207107</c:v>
                </c:pt>
                <c:pt idx="29259" formatCode="#,##0.0">
                  <c:v>10411.1627176573</c:v>
                </c:pt>
                <c:pt idx="29260" formatCode="#,##0.0">
                  <c:v>11812.4053880546</c:v>
                </c:pt>
                <c:pt idx="29261" formatCode="#,##0.0">
                  <c:v>11262.5483424911</c:v>
                </c:pt>
                <c:pt idx="29262" formatCode="#,##0.0">
                  <c:v>11011.8518962788</c:v>
                </c:pt>
                <c:pt idx="29263" formatCode="#,##0.0">
                  <c:v>8909.4296371283908</c:v>
                </c:pt>
                <c:pt idx="29264" formatCode="#,##0.0">
                  <c:v>9576.3372283673307</c:v>
                </c:pt>
                <c:pt idx="29265" formatCode="#,##0.0">
                  <c:v>11979.881220822999</c:v>
                </c:pt>
                <c:pt idx="29266" formatCode="#,##0.0">
                  <c:v>8908.9423283131691</c:v>
                </c:pt>
                <c:pt idx="29267" formatCode="#,##0.0">
                  <c:v>9750.1222800077194</c:v>
                </c:pt>
                <c:pt idx="29268" formatCode="#,##0.0">
                  <c:v>10939.524802510399</c:v>
                </c:pt>
                <c:pt idx="29269" formatCode="#,##0.0">
                  <c:v>11068.349079078</c:v>
                </c:pt>
                <c:pt idx="29270" formatCode="#,##0.0">
                  <c:v>13428.840061082699</c:v>
                </c:pt>
                <c:pt idx="29271" formatCode="#,##0.0">
                  <c:v>9383.9025069535801</c:v>
                </c:pt>
                <c:pt idx="29272" formatCode="#,##0.0">
                  <c:v>13042.3863733608</c:v>
                </c:pt>
                <c:pt idx="29273" formatCode="#,##0.0">
                  <c:v>21000.174150378902</c:v>
                </c:pt>
                <c:pt idx="29274" formatCode="#,##0.0">
                  <c:v>15066.879945442601</c:v>
                </c:pt>
                <c:pt idx="29275" formatCode="#,##0.0">
                  <c:v>9959.1201301765996</c:v>
                </c:pt>
                <c:pt idx="29276" formatCode="#,##0.0">
                  <c:v>10871.383040238199</c:v>
                </c:pt>
                <c:pt idx="29277" formatCode="#,##0.0">
                  <c:v>11709.046946226401</c:v>
                </c:pt>
                <c:pt idx="29278" formatCode="#,##0.0">
                  <c:v>10001.533712538399</c:v>
                </c:pt>
                <c:pt idx="29279" formatCode="#,##0.0">
                  <c:v>9621.7892341568404</c:v>
                </c:pt>
                <c:pt idx="29280" formatCode="#,##0.0">
                  <c:v>9069.6690136586694</c:v>
                </c:pt>
                <c:pt idx="29281" formatCode="#,##0.0">
                  <c:v>14871.42404014</c:v>
                </c:pt>
                <c:pt idx="29282" formatCode="#,##0.0">
                  <c:v>8924.7689461276404</c:v>
                </c:pt>
                <c:pt idx="29283" formatCode="#,##0.0">
                  <c:v>11899.8854217018</c:v>
                </c:pt>
                <c:pt idx="29284" formatCode="#,##0.0">
                  <c:v>10241.8147833249</c:v>
                </c:pt>
                <c:pt idx="29285" formatCode="#,##0.0">
                  <c:v>13861.432849524999</c:v>
                </c:pt>
                <c:pt idx="29286" formatCode="#,##0.0">
                  <c:v>10172.485093206</c:v>
                </c:pt>
                <c:pt idx="29287" formatCode="#,##0.0">
                  <c:v>11869.690250858101</c:v>
                </c:pt>
                <c:pt idx="29288" formatCode="#,##0.0">
                  <c:v>11725.913046141</c:v>
                </c:pt>
                <c:pt idx="29289" formatCode="#,##0.0">
                  <c:v>13717.677336750399</c:v>
                </c:pt>
                <c:pt idx="29290" formatCode="#,##0.0">
                  <c:v>9384.7212422879202</c:v>
                </c:pt>
                <c:pt idx="29291" formatCode="#,##0.0">
                  <c:v>9336.4660146011902</c:v>
                </c:pt>
                <c:pt idx="29292" formatCode="#,##0.0">
                  <c:v>10330.406197927799</c:v>
                </c:pt>
                <c:pt idx="29293" formatCode="#,##0.0">
                  <c:v>9284.7841517680608</c:v>
                </c:pt>
                <c:pt idx="29294" formatCode="#,##0.0">
                  <c:v>11436.158732837799</c:v>
                </c:pt>
                <c:pt idx="29295" formatCode="#,##0.0">
                  <c:v>11925.7888658623</c:v>
                </c:pt>
                <c:pt idx="29296" formatCode="#,##0.0">
                  <c:v>16614.375879280102</c:v>
                </c:pt>
                <c:pt idx="29297" formatCode="#,##0.0">
                  <c:v>9170.01899214267</c:v>
                </c:pt>
                <c:pt idx="29298" formatCode="#,##0.0">
                  <c:v>12324.385131081801</c:v>
                </c:pt>
                <c:pt idx="29299" formatCode="#,##0.0">
                  <c:v>8833.1160829561195</c:v>
                </c:pt>
                <c:pt idx="29300" formatCode="#,##0.0">
                  <c:v>11964.795361918599</c:v>
                </c:pt>
                <c:pt idx="29301" formatCode="#,##0.0">
                  <c:v>14523.8000279354</c:v>
                </c:pt>
                <c:pt idx="29302" formatCode="#,##0.0">
                  <c:v>9914.5256783081604</c:v>
                </c:pt>
                <c:pt idx="29303" formatCode="#,##0.0">
                  <c:v>9193.2526864923402</c:v>
                </c:pt>
                <c:pt idx="29304" formatCode="#,##0.0">
                  <c:v>10882.2337080125</c:v>
                </c:pt>
                <c:pt idx="29305" formatCode="#,##0.0">
                  <c:v>8918.7807553629591</c:v>
                </c:pt>
                <c:pt idx="29306" formatCode="#,##0.0">
                  <c:v>15311.8082323133</c:v>
                </c:pt>
                <c:pt idx="29307" formatCode="#,##0.0">
                  <c:v>12082.6929426922</c:v>
                </c:pt>
                <c:pt idx="29308" formatCode="#,##0.0">
                  <c:v>12840.852736496499</c:v>
                </c:pt>
                <c:pt idx="29309" formatCode="#,##0.0">
                  <c:v>13919.066929058101</c:v>
                </c:pt>
                <c:pt idx="29310" formatCode="#,##0.0">
                  <c:v>10805.222140147</c:v>
                </c:pt>
                <c:pt idx="29311" formatCode="#,##0.0">
                  <c:v>15663.545860534399</c:v>
                </c:pt>
                <c:pt idx="29312" formatCode="#,##0.0">
                  <c:v>11580.629274184699</c:v>
                </c:pt>
                <c:pt idx="29313" formatCode="#,##0.0">
                  <c:v>10198.7065015391</c:v>
                </c:pt>
                <c:pt idx="29314" formatCode="#,##0.0">
                  <c:v>12062.7683671131</c:v>
                </c:pt>
                <c:pt idx="29315" formatCode="#,##0.0">
                  <c:v>10626.439643629001</c:v>
                </c:pt>
                <c:pt idx="29316" formatCode="#,##0.0">
                  <c:v>10201.9207819575</c:v>
                </c:pt>
                <c:pt idx="29317" formatCode="#,##0.0">
                  <c:v>11731.819649589999</c:v>
                </c:pt>
                <c:pt idx="29318" formatCode="#,##0.0">
                  <c:v>9081.3784520609297</c:v>
                </c:pt>
                <c:pt idx="29319" formatCode="#,##0.0">
                  <c:v>16457.477233965499</c:v>
                </c:pt>
                <c:pt idx="29320" formatCode="#,##0.0">
                  <c:v>10406.148417112099</c:v>
                </c:pt>
                <c:pt idx="29321" formatCode="#,##0.0">
                  <c:v>9078.2746911005706</c:v>
                </c:pt>
                <c:pt idx="29322" formatCode="#,##0.0">
                  <c:v>10076.869458568901</c:v>
                </c:pt>
                <c:pt idx="29323" formatCode="#,##0.0">
                  <c:v>9056.4460502931506</c:v>
                </c:pt>
                <c:pt idx="29324" formatCode="#,##0.0">
                  <c:v>10994.684254389</c:v>
                </c:pt>
                <c:pt idx="29325" formatCode="#,##0.0">
                  <c:v>9139.1239077655391</c:v>
                </c:pt>
                <c:pt idx="29326" formatCode="#,##0.0">
                  <c:v>13308.2121652359</c:v>
                </c:pt>
                <c:pt idx="29327" formatCode="#,##0.0">
                  <c:v>16196.3272814171</c:v>
                </c:pt>
                <c:pt idx="29328" formatCode="#,##0.0">
                  <c:v>9825.6239446538093</c:v>
                </c:pt>
                <c:pt idx="29329" formatCode="#,##0.0">
                  <c:v>14907.240654650799</c:v>
                </c:pt>
                <c:pt idx="29330" formatCode="#,##0.0">
                  <c:v>13518.575673478001</c:v>
                </c:pt>
                <c:pt idx="29331" formatCode="#,##0.0">
                  <c:v>8933.31407513876</c:v>
                </c:pt>
                <c:pt idx="29332" formatCode="#,##0.0">
                  <c:v>9276.3374845421204</c:v>
                </c:pt>
                <c:pt idx="29333" formatCode="#,##0.0">
                  <c:v>9277.2470808443595</c:v>
                </c:pt>
                <c:pt idx="29334" formatCode="#,##0.0">
                  <c:v>10543.3677547814</c:v>
                </c:pt>
                <c:pt idx="29335" formatCode="#,##0.0">
                  <c:v>15591.011794281399</c:v>
                </c:pt>
                <c:pt idx="29336" formatCode="#,##0.0">
                  <c:v>11233.7785354764</c:v>
                </c:pt>
                <c:pt idx="29337" formatCode="#,##0.0">
                  <c:v>19109.730937080501</c:v>
                </c:pt>
                <c:pt idx="29338" formatCode="#,##0.0">
                  <c:v>10744.247788835601</c:v>
                </c:pt>
                <c:pt idx="29339" formatCode="#,##0.0">
                  <c:v>13331.285956936001</c:v>
                </c:pt>
                <c:pt idx="29340" formatCode="#,##0.0">
                  <c:v>13430.153785557501</c:v>
                </c:pt>
                <c:pt idx="29341" formatCode="#,##0.0">
                  <c:v>9309.3327423994906</c:v>
                </c:pt>
                <c:pt idx="29342" formatCode="#,##0.0">
                  <c:v>19257.355441375799</c:v>
                </c:pt>
                <c:pt idx="29343" formatCode="#,##0.0">
                  <c:v>10163.915691251899</c:v>
                </c:pt>
                <c:pt idx="29344" formatCode="#,##0.0">
                  <c:v>14934.7609320717</c:v>
                </c:pt>
                <c:pt idx="29345" formatCode="#,##0.0">
                  <c:v>13589.220920539199</c:v>
                </c:pt>
                <c:pt idx="29346" formatCode="#,##0.0">
                  <c:v>10619.026874130999</c:v>
                </c:pt>
                <c:pt idx="29347" formatCode="#,##0.0">
                  <c:v>10340.760620360499</c:v>
                </c:pt>
                <c:pt idx="29348" formatCode="#,##0.0">
                  <c:v>12178.3659950772</c:v>
                </c:pt>
                <c:pt idx="29349" formatCode="#,##0.0">
                  <c:v>10712.847335541601</c:v>
                </c:pt>
                <c:pt idx="29350" formatCode="#,##0.0">
                  <c:v>8938.3130028789892</c:v>
                </c:pt>
                <c:pt idx="29351" formatCode="#,##0.0">
                  <c:v>10569.250597669101</c:v>
                </c:pt>
                <c:pt idx="29352" formatCode="#,##0.0">
                  <c:v>10822.7520877932</c:v>
                </c:pt>
                <c:pt idx="29353" formatCode="#,##0.0">
                  <c:v>8845.6303630917901</c:v>
                </c:pt>
                <c:pt idx="29354" formatCode="#,##0.0">
                  <c:v>10586.6204268805</c:v>
                </c:pt>
                <c:pt idx="29355" formatCode="#,##0.0">
                  <c:v>10853.292804308599</c:v>
                </c:pt>
                <c:pt idx="29356" formatCode="#,##0.0">
                  <c:v>10380.993078597299</c:v>
                </c:pt>
                <c:pt idx="29357" formatCode="#,##0.0">
                  <c:v>11297.7808323832</c:v>
                </c:pt>
                <c:pt idx="29358" formatCode="#,##0.0">
                  <c:v>9903.2412663565792</c:v>
                </c:pt>
                <c:pt idx="29359" formatCode="#,##0.0">
                  <c:v>10218.051907093</c:v>
                </c:pt>
                <c:pt idx="29360" formatCode="#,##0.0">
                  <c:v>11774.5246784664</c:v>
                </c:pt>
                <c:pt idx="29361" formatCode="#,##0.0">
                  <c:v>9277.6623506664091</c:v>
                </c:pt>
                <c:pt idx="29362" formatCode="#,##0.0">
                  <c:v>9917.9789720159206</c:v>
                </c:pt>
                <c:pt idx="29363" formatCode="#,##0.0">
                  <c:v>9915.3739119110505</c:v>
                </c:pt>
                <c:pt idx="29364" formatCode="#,##0.0">
                  <c:v>12986.749577860301</c:v>
                </c:pt>
                <c:pt idx="29365" formatCode="#,##0.0">
                  <c:v>12951.821506399099</c:v>
                </c:pt>
                <c:pt idx="29366" formatCode="#,##0.0">
                  <c:v>12621.2805036673</c:v>
                </c:pt>
                <c:pt idx="29367" formatCode="#,##0.0">
                  <c:v>9077.4018772783602</c:v>
                </c:pt>
                <c:pt idx="29368" formatCode="#,##0.0">
                  <c:v>13170.6699030871</c:v>
                </c:pt>
                <c:pt idx="29369" formatCode="#,##0.0">
                  <c:v>12450.1068180404</c:v>
                </c:pt>
                <c:pt idx="29370" formatCode="#,##0.0">
                  <c:v>10182.284545738999</c:v>
                </c:pt>
                <c:pt idx="29371" formatCode="#,##0.0">
                  <c:v>10157.9088255604</c:v>
                </c:pt>
                <c:pt idx="29372" formatCode="#,##0.0">
                  <c:v>10362.2066917621</c:v>
                </c:pt>
                <c:pt idx="29373" formatCode="#,##0.0">
                  <c:v>9745.7075770097108</c:v>
                </c:pt>
                <c:pt idx="29374" formatCode="#,##0.0">
                  <c:v>10257.8316604672</c:v>
                </c:pt>
                <c:pt idx="29375" formatCode="#,##0.0">
                  <c:v>9803.1660871602908</c:v>
                </c:pt>
                <c:pt idx="29376" formatCode="#,##0.0">
                  <c:v>16919.844627422401</c:v>
                </c:pt>
                <c:pt idx="29377" formatCode="#,##0.0">
                  <c:v>13445.950433718301</c:v>
                </c:pt>
                <c:pt idx="29378" formatCode="#,##0.0">
                  <c:v>12703.129201849701</c:v>
                </c:pt>
                <c:pt idx="29379" formatCode="#,##0.0">
                  <c:v>9829.3234762082393</c:v>
                </c:pt>
                <c:pt idx="29380" formatCode="#,##0.0">
                  <c:v>9157.1529556540099</c:v>
                </c:pt>
                <c:pt idx="29381" formatCode="#,##0.0">
                  <c:v>11594.157001426</c:v>
                </c:pt>
                <c:pt idx="29382" formatCode="#,##0.0">
                  <c:v>23094.5897037998</c:v>
                </c:pt>
                <c:pt idx="29383" formatCode="#,##0.0">
                  <c:v>17247.8709907339</c:v>
                </c:pt>
                <c:pt idx="29384" formatCode="#,##0.0">
                  <c:v>9536.4238754199996</c:v>
                </c:pt>
                <c:pt idx="29385" formatCode="#,##0.0">
                  <c:v>12355.148845633699</c:v>
                </c:pt>
                <c:pt idx="29386" formatCode="#,##0.0">
                  <c:v>20523.5697580181</c:v>
                </c:pt>
                <c:pt idx="29387" formatCode="#,##0.0">
                  <c:v>9685.1037569174696</c:v>
                </c:pt>
                <c:pt idx="29388" formatCode="#,##0.0">
                  <c:v>9841.4106460749299</c:v>
                </c:pt>
                <c:pt idx="29389" formatCode="#,##0.0">
                  <c:v>9499.2084901888902</c:v>
                </c:pt>
                <c:pt idx="29390" formatCode="#,##0.0">
                  <c:v>11459.269779873801</c:v>
                </c:pt>
                <c:pt idx="29391" formatCode="#,##0.0">
                  <c:v>8814.7851353398892</c:v>
                </c:pt>
                <c:pt idx="29392" formatCode="#,##0.0">
                  <c:v>8792.8908267577299</c:v>
                </c:pt>
                <c:pt idx="29393" formatCode="#,##0.0">
                  <c:v>14136.374924734</c:v>
                </c:pt>
                <c:pt idx="29394" formatCode="#,##0.0">
                  <c:v>20737.927153580498</c:v>
                </c:pt>
                <c:pt idx="29395" formatCode="#,##0.0">
                  <c:v>10772.7233130927</c:v>
                </c:pt>
                <c:pt idx="29396" formatCode="#,##0.0">
                  <c:v>10230.416294173199</c:v>
                </c:pt>
                <c:pt idx="29397" formatCode="#,##0.0">
                  <c:v>11210.310910647901</c:v>
                </c:pt>
                <c:pt idx="29398" formatCode="#,##0.0">
                  <c:v>9657.18646037293</c:v>
                </c:pt>
                <c:pt idx="29399" formatCode="#,##0.0">
                  <c:v>10400.1490566393</c:v>
                </c:pt>
                <c:pt idx="29400" formatCode="#,##0.0">
                  <c:v>10695.692920068699</c:v>
                </c:pt>
                <c:pt idx="29401" formatCode="#,##0.0">
                  <c:v>9405.5448569505206</c:v>
                </c:pt>
                <c:pt idx="29402" formatCode="#,##0.0">
                  <c:v>10509.836741466699</c:v>
                </c:pt>
                <c:pt idx="29403" formatCode="#,##0.0">
                  <c:v>11402.192170831901</c:v>
                </c:pt>
                <c:pt idx="29404" formatCode="#,##0.0">
                  <c:v>9535.12177441735</c:v>
                </c:pt>
                <c:pt idx="29405" formatCode="#,##0.0">
                  <c:v>9300.3779561707797</c:v>
                </c:pt>
                <c:pt idx="29406" formatCode="#,##0.0">
                  <c:v>9035.3722780878597</c:v>
                </c:pt>
                <c:pt idx="29407" formatCode="#,##0.0">
                  <c:v>16799.697819608398</c:v>
                </c:pt>
                <c:pt idx="29408" formatCode="#,##0.0">
                  <c:v>8912.9950444179194</c:v>
                </c:pt>
                <c:pt idx="29409" formatCode="#,##0.0">
                  <c:v>12699.811871615701</c:v>
                </c:pt>
                <c:pt idx="29410" formatCode="#,##0.0">
                  <c:v>13859.041341629099</c:v>
                </c:pt>
                <c:pt idx="29411" formatCode="#,##0.0">
                  <c:v>10305.8496291052</c:v>
                </c:pt>
                <c:pt idx="29412" formatCode="#,##0.0">
                  <c:v>11897.3591723645</c:v>
                </c:pt>
                <c:pt idx="29413" formatCode="#,##0.0">
                  <c:v>11190.8215628773</c:v>
                </c:pt>
                <c:pt idx="29414" formatCode="#,##0.0">
                  <c:v>10823.379747814201</c:v>
                </c:pt>
                <c:pt idx="29415" formatCode="#,##0.0">
                  <c:v>9357.2522675794098</c:v>
                </c:pt>
                <c:pt idx="29416" formatCode="#,##0.0">
                  <c:v>12218.4329067485</c:v>
                </c:pt>
                <c:pt idx="29417" formatCode="#,##0.0">
                  <c:v>11110.7287417835</c:v>
                </c:pt>
                <c:pt idx="29418" formatCode="#,##0.0">
                  <c:v>9361.5105364392093</c:v>
                </c:pt>
                <c:pt idx="29419" formatCode="#,##0.0">
                  <c:v>16919.998426809201</c:v>
                </c:pt>
                <c:pt idx="29420" formatCode="#,##0.0">
                  <c:v>11538.4342511867</c:v>
                </c:pt>
                <c:pt idx="29421" formatCode="#,##0.0">
                  <c:v>11836.0700345307</c:v>
                </c:pt>
                <c:pt idx="29422" formatCode="#,##0.0">
                  <c:v>8846.0441934999908</c:v>
                </c:pt>
                <c:pt idx="29423" formatCode="#,##0.0">
                  <c:v>13251.2510292569</c:v>
                </c:pt>
                <c:pt idx="29424" formatCode="#,##0.0">
                  <c:v>9396.60721505334</c:v>
                </c:pt>
                <c:pt idx="29425" formatCode="#,##0.0">
                  <c:v>13128.1219489123</c:v>
                </c:pt>
                <c:pt idx="29426" formatCode="#,##0.0">
                  <c:v>9984.0190708064601</c:v>
                </c:pt>
                <c:pt idx="29427" formatCode="#,##0.0">
                  <c:v>13407.9845624667</c:v>
                </c:pt>
                <c:pt idx="29428" formatCode="#,##0.0">
                  <c:v>10109.5156777638</c:v>
                </c:pt>
                <c:pt idx="29429" formatCode="#,##0.0">
                  <c:v>10979.5717162197</c:v>
                </c:pt>
                <c:pt idx="29430" formatCode="#,##0.0">
                  <c:v>9606.4695797775203</c:v>
                </c:pt>
                <c:pt idx="29431" formatCode="#,##0.0">
                  <c:v>9526.7506675649893</c:v>
                </c:pt>
                <c:pt idx="29432" formatCode="#,##0.0">
                  <c:v>10676.528160850299</c:v>
                </c:pt>
                <c:pt idx="29433" formatCode="#,##0.0">
                  <c:v>9942.8626727835308</c:v>
                </c:pt>
                <c:pt idx="29434" formatCode="#,##0.0">
                  <c:v>9361.8167056706297</c:v>
                </c:pt>
                <c:pt idx="29435" formatCode="#,##0.0">
                  <c:v>8818.4878035201691</c:v>
                </c:pt>
                <c:pt idx="29436" formatCode="#,##0.0">
                  <c:v>11424.376887595399</c:v>
                </c:pt>
                <c:pt idx="29437" formatCode="#,##0.0">
                  <c:v>9818.0793406227695</c:v>
                </c:pt>
                <c:pt idx="29438" formatCode="#,##0.0">
                  <c:v>16649.0050022742</c:v>
                </c:pt>
                <c:pt idx="29439" formatCode="#,##0.0">
                  <c:v>10895.512268999</c:v>
                </c:pt>
                <c:pt idx="29440" formatCode="#,##0.0">
                  <c:v>12336.905520746301</c:v>
                </c:pt>
                <c:pt idx="29441" formatCode="#,##0.0">
                  <c:v>12132.745984687699</c:v>
                </c:pt>
                <c:pt idx="29442" formatCode="#,##0.0">
                  <c:v>9110.0515665164894</c:v>
                </c:pt>
                <c:pt idx="29443" formatCode="#,##0.0">
                  <c:v>9555.0435657084909</c:v>
                </c:pt>
                <c:pt idx="29444" formatCode="#,##0.0">
                  <c:v>10687.3278231028</c:v>
                </c:pt>
                <c:pt idx="29445" formatCode="#,##0.0">
                  <c:v>8904.2104252372192</c:v>
                </c:pt>
                <c:pt idx="29446" formatCode="#,##0.0">
                  <c:v>11099.7445389357</c:v>
                </c:pt>
                <c:pt idx="29447" formatCode="#,##0.0">
                  <c:v>11184.6918949464</c:v>
                </c:pt>
                <c:pt idx="29448" formatCode="#,##0.0">
                  <c:v>9190.9922012538409</c:v>
                </c:pt>
                <c:pt idx="29449" formatCode="#,##0.0">
                  <c:v>12940.294246597599</c:v>
                </c:pt>
                <c:pt idx="29450" formatCode="#,##0.0">
                  <c:v>11422.626273132901</c:v>
                </c:pt>
                <c:pt idx="29451" formatCode="#,##0.0">
                  <c:v>11046.038772018899</c:v>
                </c:pt>
                <c:pt idx="29452" formatCode="#,##0.0">
                  <c:v>9029.9078327035295</c:v>
                </c:pt>
                <c:pt idx="29453" formatCode="#,##0.0">
                  <c:v>9897.8549431184802</c:v>
                </c:pt>
                <c:pt idx="29454" formatCode="#,##0.0">
                  <c:v>9252.4085403652298</c:v>
                </c:pt>
                <c:pt idx="29455" formatCode="#,##0.0">
                  <c:v>10619.8365972466</c:v>
                </c:pt>
                <c:pt idx="29456" formatCode="#,##0.0">
                  <c:v>12704.5010365444</c:v>
                </c:pt>
                <c:pt idx="29457" formatCode="#,##0.0">
                  <c:v>12820.7019007781</c:v>
                </c:pt>
                <c:pt idx="29458" formatCode="#,##0.0">
                  <c:v>9238.1307199306502</c:v>
                </c:pt>
                <c:pt idx="29459" formatCode="#,##0.0">
                  <c:v>10879.4913426556</c:v>
                </c:pt>
                <c:pt idx="29460" formatCode="#,##0.0">
                  <c:v>20078.246827310399</c:v>
                </c:pt>
                <c:pt idx="29461" formatCode="#,##0.0">
                  <c:v>15724.9866704497</c:v>
                </c:pt>
                <c:pt idx="29462" formatCode="#,##0.0">
                  <c:v>10062.999094822901</c:v>
                </c:pt>
                <c:pt idx="29463" formatCode="#,##0.0">
                  <c:v>9199.0984058491904</c:v>
                </c:pt>
                <c:pt idx="29464" formatCode="#,##0.0">
                  <c:v>14422.046898025101</c:v>
                </c:pt>
                <c:pt idx="29465" formatCode="#,##0.0">
                  <c:v>13118.0340574443</c:v>
                </c:pt>
                <c:pt idx="29466" formatCode="#,##0.0">
                  <c:v>15036.0113087433</c:v>
                </c:pt>
                <c:pt idx="29467" formatCode="#,##0.0">
                  <c:v>10331.857151737</c:v>
                </c:pt>
                <c:pt idx="29468" formatCode="#,##0.0">
                  <c:v>10773.5391119384</c:v>
                </c:pt>
                <c:pt idx="29469" formatCode="#,##0.0">
                  <c:v>11672.4619982695</c:v>
                </c:pt>
                <c:pt idx="29470" formatCode="#,##0.0">
                  <c:v>17993.170266374302</c:v>
                </c:pt>
                <c:pt idx="29471" formatCode="#,##0.0">
                  <c:v>9357.7275806410998</c:v>
                </c:pt>
                <c:pt idx="29472" formatCode="#,##0.0">
                  <c:v>12085.858908493999</c:v>
                </c:pt>
                <c:pt idx="29473" formatCode="#,##0.0">
                  <c:v>9672.2030634909497</c:v>
                </c:pt>
                <c:pt idx="29474" formatCode="#,##0.0">
                  <c:v>16772.430380117399</c:v>
                </c:pt>
                <c:pt idx="29475" formatCode="#,##0.0">
                  <c:v>13628.6815861307</c:v>
                </c:pt>
                <c:pt idx="29476" formatCode="#,##0.0">
                  <c:v>10445.597176524099</c:v>
                </c:pt>
                <c:pt idx="29477" formatCode="#,##0.0">
                  <c:v>11051.886735033801</c:v>
                </c:pt>
                <c:pt idx="29478" formatCode="#,##0.0">
                  <c:v>9138.1205947105409</c:v>
                </c:pt>
                <c:pt idx="29479" formatCode="#,##0.0">
                  <c:v>15965.122270338299</c:v>
                </c:pt>
                <c:pt idx="29480" formatCode="#,##0.0">
                  <c:v>10176.606834063299</c:v>
                </c:pt>
                <c:pt idx="29481" formatCode="#,##0.0">
                  <c:v>11927.449759134999</c:v>
                </c:pt>
                <c:pt idx="29482" formatCode="#,##0.0">
                  <c:v>9268.6614771373097</c:v>
                </c:pt>
                <c:pt idx="29483" formatCode="#,##0.0">
                  <c:v>13822.374303765801</c:v>
                </c:pt>
                <c:pt idx="29484" formatCode="#,##0.0">
                  <c:v>8964.7465424091097</c:v>
                </c:pt>
                <c:pt idx="29485" formatCode="#,##0.0">
                  <c:v>14180.389044551301</c:v>
                </c:pt>
                <c:pt idx="29486" formatCode="#,##0.0">
                  <c:v>8826.6193384888302</c:v>
                </c:pt>
                <c:pt idx="29487" formatCode="#,##0.0">
                  <c:v>10758.5337774654</c:v>
                </c:pt>
                <c:pt idx="29488" formatCode="#,##0.0">
                  <c:v>10626.704337617801</c:v>
                </c:pt>
                <c:pt idx="29489" formatCode="#,##0.0">
                  <c:v>10819.327188741499</c:v>
                </c:pt>
                <c:pt idx="29490" formatCode="#,##0.0">
                  <c:v>16025.7739861065</c:v>
                </c:pt>
                <c:pt idx="29491" formatCode="#,##0.0">
                  <c:v>14338.8470150044</c:v>
                </c:pt>
                <c:pt idx="29492" formatCode="#,##0.0">
                  <c:v>14154.8593644168</c:v>
                </c:pt>
                <c:pt idx="29493" formatCode="#,##0.0">
                  <c:v>12984.472751257799</c:v>
                </c:pt>
                <c:pt idx="29494" formatCode="#,##0.0">
                  <c:v>9193.5767214462903</c:v>
                </c:pt>
                <c:pt idx="29495" formatCode="#,##0.0">
                  <c:v>14199.4255859516</c:v>
                </c:pt>
                <c:pt idx="29496" formatCode="#,##0.0">
                  <c:v>10140.883264066901</c:v>
                </c:pt>
                <c:pt idx="29497" formatCode="#,##0.0">
                  <c:v>9978.7236839116595</c:v>
                </c:pt>
                <c:pt idx="29498" formatCode="#,##0.0">
                  <c:v>9555.7073325859492</c:v>
                </c:pt>
                <c:pt idx="29499" formatCode="#,##0.0">
                  <c:v>9657.0343779372997</c:v>
                </c:pt>
                <c:pt idx="29500" formatCode="#,##0.0">
                  <c:v>10108.3098719114</c:v>
                </c:pt>
                <c:pt idx="29501" formatCode="#,##0.0">
                  <c:v>10384.074762354599</c:v>
                </c:pt>
                <c:pt idx="29502" formatCode="#,##0.0">
                  <c:v>15550.1518955106</c:v>
                </c:pt>
                <c:pt idx="29503" formatCode="#,##0.0">
                  <c:v>18443.3641669756</c:v>
                </c:pt>
                <c:pt idx="29504" formatCode="#,##0.0">
                  <c:v>11247.174680067201</c:v>
                </c:pt>
                <c:pt idx="29505" formatCode="#,##0.0">
                  <c:v>9531.27418263861</c:v>
                </c:pt>
                <c:pt idx="29506" formatCode="#,##0.0">
                  <c:v>17816.013277689701</c:v>
                </c:pt>
                <c:pt idx="29507" formatCode="#,##0.0">
                  <c:v>12442.348943725499</c:v>
                </c:pt>
                <c:pt idx="29508" formatCode="#,##0.0">
                  <c:v>19163.631453972801</c:v>
                </c:pt>
                <c:pt idx="29509" formatCode="#,##0.0">
                  <c:v>11470.991974266401</c:v>
                </c:pt>
                <c:pt idx="29510" formatCode="#,##0.0">
                  <c:v>9305.6225909931509</c:v>
                </c:pt>
                <c:pt idx="29511" formatCode="#,##0.0">
                  <c:v>10025.9924244959</c:v>
                </c:pt>
                <c:pt idx="29512" formatCode="#,##0.0">
                  <c:v>14309.8239806688</c:v>
                </c:pt>
                <c:pt idx="29513" formatCode="#,##0.0">
                  <c:v>12596.0168972868</c:v>
                </c:pt>
                <c:pt idx="29514" formatCode="#,##0.0">
                  <c:v>14531.480608735899</c:v>
                </c:pt>
                <c:pt idx="29515" formatCode="#,##0.0">
                  <c:v>9391.5474255400804</c:v>
                </c:pt>
                <c:pt idx="29516" formatCode="#,##0.0">
                  <c:v>16471.4944260956</c:v>
                </c:pt>
                <c:pt idx="29517" formatCode="#,##0.0">
                  <c:v>9978.51228805342</c:v>
                </c:pt>
                <c:pt idx="29518" formatCode="#,##0.0">
                  <c:v>12779.503308088801</c:v>
                </c:pt>
                <c:pt idx="29519" formatCode="#,##0.0">
                  <c:v>14375.1203506355</c:v>
                </c:pt>
                <c:pt idx="29520" formatCode="#,##0.0">
                  <c:v>9661.4155969553103</c:v>
                </c:pt>
                <c:pt idx="29521" formatCode="#,##0.0">
                  <c:v>8926.08555096497</c:v>
                </c:pt>
                <c:pt idx="29522" formatCode="#,##0.0">
                  <c:v>13264.2436914632</c:v>
                </c:pt>
                <c:pt idx="29523" formatCode="#,##0.0">
                  <c:v>10990.6038599247</c:v>
                </c:pt>
                <c:pt idx="29524" formatCode="#,##0.0">
                  <c:v>9663.1045655241305</c:v>
                </c:pt>
                <c:pt idx="29525" formatCode="#,##0.0">
                  <c:v>10697.8273274313</c:v>
                </c:pt>
                <c:pt idx="29526" formatCode="#,##0.0">
                  <c:v>10888.587353192201</c:v>
                </c:pt>
                <c:pt idx="29527" formatCode="#,##0.0">
                  <c:v>10096.069015078299</c:v>
                </c:pt>
                <c:pt idx="29528" formatCode="#,##0.0">
                  <c:v>10295.6870009023</c:v>
                </c:pt>
                <c:pt idx="29529" formatCode="#,##0.0">
                  <c:v>13789.845345469101</c:v>
                </c:pt>
                <c:pt idx="29530" formatCode="#,##0.0">
                  <c:v>11865.570622543701</c:v>
                </c:pt>
                <c:pt idx="29531" formatCode="#,##0.0">
                  <c:v>11503.5577491862</c:v>
                </c:pt>
                <c:pt idx="29532" formatCode="#,##0.0">
                  <c:v>16569.444417114999</c:v>
                </c:pt>
                <c:pt idx="29533" formatCode="#,##0.0">
                  <c:v>8824.4016091554804</c:v>
                </c:pt>
                <c:pt idx="29534" formatCode="#,##0.0">
                  <c:v>21825.202829370101</c:v>
                </c:pt>
                <c:pt idx="29535" formatCode="#,##0.0">
                  <c:v>9147.0800291833602</c:v>
                </c:pt>
                <c:pt idx="29536" formatCode="#,##0.0">
                  <c:v>11814.8653458724</c:v>
                </c:pt>
                <c:pt idx="29537" formatCode="#,##0.0">
                  <c:v>17767.384602243401</c:v>
                </c:pt>
                <c:pt idx="29538" formatCode="#,##0.0">
                  <c:v>10991.4889856671</c:v>
                </c:pt>
                <c:pt idx="29539" formatCode="#,##0.0">
                  <c:v>14811.124827772001</c:v>
                </c:pt>
                <c:pt idx="29540" formatCode="#,##0.0">
                  <c:v>9618.0567842742894</c:v>
                </c:pt>
                <c:pt idx="29541" formatCode="#,##0.0">
                  <c:v>9202.6863462567799</c:v>
                </c:pt>
                <c:pt idx="29542" formatCode="#,##0.0">
                  <c:v>12767.7910743334</c:v>
                </c:pt>
                <c:pt idx="29543" formatCode="#,##0.0">
                  <c:v>11721.7513793412</c:v>
                </c:pt>
                <c:pt idx="29544" formatCode="#,##0.0">
                  <c:v>11943.242388708</c:v>
                </c:pt>
                <c:pt idx="29545" formatCode="#,##0.0">
                  <c:v>10358.2714912546</c:v>
                </c:pt>
                <c:pt idx="29546" formatCode="#,##0.0">
                  <c:v>11659.0548438349</c:v>
                </c:pt>
                <c:pt idx="29547" formatCode="#,##0.0">
                  <c:v>9231.5649944553406</c:v>
                </c:pt>
                <c:pt idx="29548" formatCode="#,##0.0">
                  <c:v>9130.3533131787699</c:v>
                </c:pt>
                <c:pt idx="29549" formatCode="#,##0.0">
                  <c:v>10086.6642000426</c:v>
                </c:pt>
                <c:pt idx="29550" formatCode="#,##0.0">
                  <c:v>12235.872279520499</c:v>
                </c:pt>
                <c:pt idx="29551" formatCode="#,##0.0">
                  <c:v>15368.580950039601</c:v>
                </c:pt>
                <c:pt idx="29552" formatCode="#,##0.0">
                  <c:v>18498.8604452732</c:v>
                </c:pt>
                <c:pt idx="29553" formatCode="#,##0.0">
                  <c:v>10174.991092726599</c:v>
                </c:pt>
                <c:pt idx="29554" formatCode="#,##0.0">
                  <c:v>9181.6552368080102</c:v>
                </c:pt>
                <c:pt idx="29555" formatCode="#,##0.0">
                  <c:v>11902.5101908288</c:v>
                </c:pt>
                <c:pt idx="29556" formatCode="#,##0.0">
                  <c:v>10506.359556655099</c:v>
                </c:pt>
                <c:pt idx="29557" formatCode="#,##0.0">
                  <c:v>10704.180516172601</c:v>
                </c:pt>
                <c:pt idx="29558" formatCode="#,##0.0">
                  <c:v>10785.9328264059</c:v>
                </c:pt>
                <c:pt idx="29559" formatCode="#,##0.0">
                  <c:v>9160.5334492557395</c:v>
                </c:pt>
                <c:pt idx="29560" formatCode="#,##0.0">
                  <c:v>8943.77266548021</c:v>
                </c:pt>
                <c:pt idx="29561" formatCode="#,##0.0">
                  <c:v>9357.2215656642602</c:v>
                </c:pt>
                <c:pt idx="29562" formatCode="#,##0.0">
                  <c:v>10731.371645130001</c:v>
                </c:pt>
                <c:pt idx="29563" formatCode="#,##0.0">
                  <c:v>9295.8792368084505</c:v>
                </c:pt>
                <c:pt idx="29564" formatCode="#,##0.0">
                  <c:v>13218.929407941499</c:v>
                </c:pt>
                <c:pt idx="29565" formatCode="#,##0.0">
                  <c:v>10753.681860586599</c:v>
                </c:pt>
                <c:pt idx="29566" formatCode="#,##0.0">
                  <c:v>10259.5147410107</c:v>
                </c:pt>
                <c:pt idx="29567" formatCode="#,##0.0">
                  <c:v>12919.1255349975</c:v>
                </c:pt>
                <c:pt idx="29568" formatCode="#,##0.0">
                  <c:v>9209.7124708230203</c:v>
                </c:pt>
                <c:pt idx="29569" formatCode="#,##0.0">
                  <c:v>12694.383559637799</c:v>
                </c:pt>
                <c:pt idx="29570" formatCode="#,##0.0">
                  <c:v>10247.0354704277</c:v>
                </c:pt>
                <c:pt idx="29571" formatCode="#,##0.0">
                  <c:v>15439.0214704677</c:v>
                </c:pt>
                <c:pt idx="29572" formatCode="#,##0.0">
                  <c:v>13056.6216909901</c:v>
                </c:pt>
                <c:pt idx="29573" formatCode="#,##0.0">
                  <c:v>10753.604933181099</c:v>
                </c:pt>
                <c:pt idx="29574" formatCode="#,##0.0">
                  <c:v>9166.6449708161308</c:v>
                </c:pt>
                <c:pt idx="29575" formatCode="#,##0.0">
                  <c:v>14100.1863761411</c:v>
                </c:pt>
                <c:pt idx="29576" formatCode="#,##0.0">
                  <c:v>11270.1754255139</c:v>
                </c:pt>
                <c:pt idx="29577" formatCode="#,##0.0">
                  <c:v>9517.2707403699296</c:v>
                </c:pt>
                <c:pt idx="29578" formatCode="#,##0.0">
                  <c:v>14024.936829514299</c:v>
                </c:pt>
                <c:pt idx="29579" formatCode="#,##0.0">
                  <c:v>9453.6282009430797</c:v>
                </c:pt>
                <c:pt idx="29580" formatCode="#,##0.0">
                  <c:v>8902.2891448513201</c:v>
                </c:pt>
                <c:pt idx="29581" formatCode="#,##0.0">
                  <c:v>9154.4658294433593</c:v>
                </c:pt>
                <c:pt idx="29582" formatCode="#,##0.0">
                  <c:v>11266.860524604401</c:v>
                </c:pt>
                <c:pt idx="29583" formatCode="#,##0.0">
                  <c:v>9774.4033542371199</c:v>
                </c:pt>
                <c:pt idx="29584" formatCode="#,##0.0">
                  <c:v>11228.655581327799</c:v>
                </c:pt>
                <c:pt idx="29585" formatCode="#,##0.0">
                  <c:v>9144.8006890609995</c:v>
                </c:pt>
                <c:pt idx="29586" formatCode="#,##0.0">
                  <c:v>8857.1264147031197</c:v>
                </c:pt>
                <c:pt idx="29587" formatCode="#,##0.0">
                  <c:v>12114.367668936</c:v>
                </c:pt>
                <c:pt idx="29588" formatCode="#,##0.0">
                  <c:v>14890.5488105318</c:v>
                </c:pt>
                <c:pt idx="29589" formatCode="#,##0.0">
                  <c:v>10572.8038243875</c:v>
                </c:pt>
                <c:pt idx="29590" formatCode="#,##0.0">
                  <c:v>11078.4290127572</c:v>
                </c:pt>
                <c:pt idx="29591" formatCode="#,##0.0">
                  <c:v>9251.7161912394204</c:v>
                </c:pt>
                <c:pt idx="29592" formatCode="#,##0.0">
                  <c:v>11238.4221148912</c:v>
                </c:pt>
                <c:pt idx="29593" formatCode="#,##0.0">
                  <c:v>10151.350142515599</c:v>
                </c:pt>
                <c:pt idx="29594" formatCode="#,##0.0">
                  <c:v>9330.6118595978696</c:v>
                </c:pt>
                <c:pt idx="29595" formatCode="#,##0.0">
                  <c:v>12418.5161907686</c:v>
                </c:pt>
                <c:pt idx="29596" formatCode="#,##0.0">
                  <c:v>9098.8830130655406</c:v>
                </c:pt>
                <c:pt idx="29597" formatCode="#,##0.0">
                  <c:v>10437.2221706203</c:v>
                </c:pt>
                <c:pt idx="29598" formatCode="#,##0.0">
                  <c:v>9950.8979293851498</c:v>
                </c:pt>
                <c:pt idx="29599" formatCode="#,##0.0">
                  <c:v>16545.554577813</c:v>
                </c:pt>
                <c:pt idx="29600" formatCode="#,##0.0">
                  <c:v>14145.277544554099</c:v>
                </c:pt>
                <c:pt idx="29601" formatCode="#,##0.0">
                  <c:v>12960.417868409</c:v>
                </c:pt>
                <c:pt idx="29602" formatCode="#,##0.0">
                  <c:v>18976.3169273637</c:v>
                </c:pt>
                <c:pt idx="29603" formatCode="#,##0.0">
                  <c:v>10936.259574669401</c:v>
                </c:pt>
                <c:pt idx="29604" formatCode="#,##0.0">
                  <c:v>8861.69821798679</c:v>
                </c:pt>
                <c:pt idx="29605" formatCode="#,##0.0">
                  <c:v>9197.6332073375106</c:v>
                </c:pt>
                <c:pt idx="29606" formatCode="#,##0.0">
                  <c:v>11015.759810085299</c:v>
                </c:pt>
                <c:pt idx="29607" formatCode="#,##0.0">
                  <c:v>11493.4382698423</c:v>
                </c:pt>
                <c:pt idx="29608" formatCode="#,##0.0">
                  <c:v>9676.35630140986</c:v>
                </c:pt>
                <c:pt idx="29609" formatCode="#,##0.0">
                  <c:v>8967.7148593189704</c:v>
                </c:pt>
                <c:pt idx="29610" formatCode="#,##0.0">
                  <c:v>10232.363420108701</c:v>
                </c:pt>
                <c:pt idx="29611" formatCode="#,##0.0">
                  <c:v>13847.4810484134</c:v>
                </c:pt>
                <c:pt idx="29612" formatCode="#,##0.0">
                  <c:v>15864.2244534198</c:v>
                </c:pt>
                <c:pt idx="29613" formatCode="#,##0.0">
                  <c:v>10424.9025386916</c:v>
                </c:pt>
                <c:pt idx="29614" formatCode="#,##0.0">
                  <c:v>9539.9810456818595</c:v>
                </c:pt>
                <c:pt idx="29615" formatCode="#,##0.0">
                  <c:v>10164.2227924166</c:v>
                </c:pt>
                <c:pt idx="29616" formatCode="#,##0.0">
                  <c:v>11500.0458957471</c:v>
                </c:pt>
                <c:pt idx="29617" formatCode="#,##0.0">
                  <c:v>9337.5758034132705</c:v>
                </c:pt>
                <c:pt idx="29618" formatCode="#,##0.0">
                  <c:v>11715.872089283501</c:v>
                </c:pt>
                <c:pt idx="29619" formatCode="#,##0.0">
                  <c:v>9801.9313185059691</c:v>
                </c:pt>
                <c:pt idx="29620" formatCode="#,##0.0">
                  <c:v>9228.9898052749904</c:v>
                </c:pt>
                <c:pt idx="29621" formatCode="#,##0.0">
                  <c:v>15166.660629752399</c:v>
                </c:pt>
                <c:pt idx="29622" formatCode="#,##0.0">
                  <c:v>11428.2079366955</c:v>
                </c:pt>
                <c:pt idx="29623" formatCode="#,##0.0">
                  <c:v>12314.8655388686</c:v>
                </c:pt>
                <c:pt idx="29624" formatCode="#,##0.0">
                  <c:v>9958.6835671740992</c:v>
                </c:pt>
                <c:pt idx="29625" formatCode="#,##0.0">
                  <c:v>10299.2165514649</c:v>
                </c:pt>
                <c:pt idx="29626" formatCode="#,##0.0">
                  <c:v>17153.812993198298</c:v>
                </c:pt>
                <c:pt idx="29627" formatCode="#,##0.0">
                  <c:v>8937.2647962001793</c:v>
                </c:pt>
                <c:pt idx="29628" formatCode="#,##0.0">
                  <c:v>10039.9020641608</c:v>
                </c:pt>
                <c:pt idx="29629" formatCode="#,##0.0">
                  <c:v>11493.576959043399</c:v>
                </c:pt>
                <c:pt idx="29630" formatCode="#,##0.0">
                  <c:v>12693.726911584001</c:v>
                </c:pt>
                <c:pt idx="29631" formatCode="#,##0.0">
                  <c:v>13196.859082361199</c:v>
                </c:pt>
                <c:pt idx="29632" formatCode="#,##0.0">
                  <c:v>14380.944037732799</c:v>
                </c:pt>
                <c:pt idx="29633" formatCode="#,##0.0">
                  <c:v>9326.6028252140895</c:v>
                </c:pt>
                <c:pt idx="29634" formatCode="#,##0.0">
                  <c:v>9346.0077680498798</c:v>
                </c:pt>
                <c:pt idx="29635" formatCode="#,##0.0">
                  <c:v>12307.074885714001</c:v>
                </c:pt>
                <c:pt idx="29636" formatCode="#,##0.0">
                  <c:v>14065.5776246063</c:v>
                </c:pt>
                <c:pt idx="29637" formatCode="#,##0.0">
                  <c:v>19215.332012672701</c:v>
                </c:pt>
                <c:pt idx="29638" formatCode="#,##0.0">
                  <c:v>10468.1661895531</c:v>
                </c:pt>
                <c:pt idx="29639" formatCode="#,##0.0">
                  <c:v>11093.8757869932</c:v>
                </c:pt>
                <c:pt idx="29640" formatCode="#,##0.0">
                  <c:v>9164.5113197564697</c:v>
                </c:pt>
                <c:pt idx="29641" formatCode="#,##0.0">
                  <c:v>8973.3399836212593</c:v>
                </c:pt>
                <c:pt idx="29642" formatCode="#,##0.0">
                  <c:v>16255.845201079799</c:v>
                </c:pt>
                <c:pt idx="29643" formatCode="#,##0.0">
                  <c:v>15744.8309946511</c:v>
                </c:pt>
                <c:pt idx="29644" formatCode="#,##0.0">
                  <c:v>10229.063611035899</c:v>
                </c:pt>
                <c:pt idx="29645" formatCode="#,##0.0">
                  <c:v>8893.5059007205</c:v>
                </c:pt>
                <c:pt idx="29646" formatCode="#,##0.0">
                  <c:v>8994.0806885509901</c:v>
                </c:pt>
                <c:pt idx="29647" formatCode="#,##0.0">
                  <c:v>19946.313274573498</c:v>
                </c:pt>
                <c:pt idx="29648" formatCode="#,##0.0">
                  <c:v>12585.127020345601</c:v>
                </c:pt>
                <c:pt idx="29649" formatCode="#,##0.0">
                  <c:v>17502.721829323102</c:v>
                </c:pt>
                <c:pt idx="29650" formatCode="#,##0.0">
                  <c:v>10704.040296029199</c:v>
                </c:pt>
                <c:pt idx="29651" formatCode="#,##0.0">
                  <c:v>9881.3839780972903</c:v>
                </c:pt>
                <c:pt idx="29652" formatCode="#,##0.0">
                  <c:v>14476.8057802085</c:v>
                </c:pt>
                <c:pt idx="29653" formatCode="#,##0.0">
                  <c:v>13894.2260427765</c:v>
                </c:pt>
                <c:pt idx="29654" formatCode="#,##0.0">
                  <c:v>10044.3876317334</c:v>
                </c:pt>
                <c:pt idx="29655" formatCode="#,##0.0">
                  <c:v>10889.8126776954</c:v>
                </c:pt>
                <c:pt idx="29656" formatCode="#,##0.0">
                  <c:v>10748.9329583854</c:v>
                </c:pt>
                <c:pt idx="29657" formatCode="#,##0.0">
                  <c:v>18362.4371005512</c:v>
                </c:pt>
                <c:pt idx="29658" formatCode="#,##0.0">
                  <c:v>9793.4163877199899</c:v>
                </c:pt>
                <c:pt idx="29659" formatCode="#,##0.0">
                  <c:v>11900.478947436901</c:v>
                </c:pt>
                <c:pt idx="29660" formatCode="#,##0.0">
                  <c:v>10514.8988869308</c:v>
                </c:pt>
                <c:pt idx="29661" formatCode="#,##0.0">
                  <c:v>9550.4455053292804</c:v>
                </c:pt>
                <c:pt idx="29662" formatCode="#,##0.0">
                  <c:v>15180.2470797604</c:v>
                </c:pt>
                <c:pt idx="29663" formatCode="#,##0.0">
                  <c:v>8791.0985513844498</c:v>
                </c:pt>
                <c:pt idx="29664" formatCode="#,##0.0">
                  <c:v>8841.2512387828992</c:v>
                </c:pt>
                <c:pt idx="29665" formatCode="#,##0.0">
                  <c:v>12872.3315689875</c:v>
                </c:pt>
                <c:pt idx="29666" formatCode="#,##0.0">
                  <c:v>11576.3147737732</c:v>
                </c:pt>
                <c:pt idx="29667" formatCode="#,##0.0">
                  <c:v>11889.3113582604</c:v>
                </c:pt>
                <c:pt idx="29668" formatCode="#,##0.0">
                  <c:v>11255.6152919662</c:v>
                </c:pt>
                <c:pt idx="29669" formatCode="#,##0.0">
                  <c:v>9172.4162049230399</c:v>
                </c:pt>
                <c:pt idx="29670" formatCode="#,##0.0">
                  <c:v>12228.650708373299</c:v>
                </c:pt>
                <c:pt idx="29671" formatCode="#,##0.0">
                  <c:v>12057.814008427</c:v>
                </c:pt>
                <c:pt idx="29672" formatCode="#,##0.0">
                  <c:v>9236.1822463914705</c:v>
                </c:pt>
                <c:pt idx="29673" formatCode="#,##0.0">
                  <c:v>9697.5244468279507</c:v>
                </c:pt>
                <c:pt idx="29674" formatCode="#,##0.0">
                  <c:v>10138.865743463701</c:v>
                </c:pt>
                <c:pt idx="29675" formatCode="#,##0.0">
                  <c:v>15176.366282373399</c:v>
                </c:pt>
                <c:pt idx="29676" formatCode="#,##0.0">
                  <c:v>11603.085286641301</c:v>
                </c:pt>
                <c:pt idx="29677" formatCode="#,##0.0">
                  <c:v>15413.464598168899</c:v>
                </c:pt>
                <c:pt idx="29678" formatCode="#,##0.0">
                  <c:v>13409.7377207466</c:v>
                </c:pt>
                <c:pt idx="29679" formatCode="#,##0.0">
                  <c:v>13774.7299442945</c:v>
                </c:pt>
                <c:pt idx="29680" formatCode="#,##0.0">
                  <c:v>10089.8425130207</c:v>
                </c:pt>
                <c:pt idx="29681" formatCode="#,##0.0">
                  <c:v>8940.2367436504301</c:v>
                </c:pt>
                <c:pt idx="29682" formatCode="#,##0.0">
                  <c:v>10317.7226672166</c:v>
                </c:pt>
                <c:pt idx="29683" formatCode="#,##0.0">
                  <c:v>18440.9649513226</c:v>
                </c:pt>
                <c:pt idx="29684" formatCode="#,##0.0">
                  <c:v>9623.6112450993205</c:v>
                </c:pt>
                <c:pt idx="29685" formatCode="#,##0.0">
                  <c:v>18190.313591871502</c:v>
                </c:pt>
                <c:pt idx="29686" formatCode="#,##0.0">
                  <c:v>16477.804566357499</c:v>
                </c:pt>
                <c:pt idx="29687" formatCode="#,##0.0">
                  <c:v>15576.391755922499</c:v>
                </c:pt>
                <c:pt idx="29688" formatCode="#,##0.0">
                  <c:v>10849.2180087662</c:v>
                </c:pt>
                <c:pt idx="29689" formatCode="#,##0.0">
                  <c:v>19026.2409463929</c:v>
                </c:pt>
                <c:pt idx="29690" formatCode="#,##0.0">
                  <c:v>15697.342288018701</c:v>
                </c:pt>
                <c:pt idx="29691" formatCode="#,##0.0">
                  <c:v>22800.4392946507</c:v>
                </c:pt>
                <c:pt idx="29692" formatCode="#,##0.0">
                  <c:v>12634.400710063701</c:v>
                </c:pt>
                <c:pt idx="29693" formatCode="#,##0.0">
                  <c:v>8866.2123264291495</c:v>
                </c:pt>
                <c:pt idx="29694" formatCode="#,##0.0">
                  <c:v>10007.0367623445</c:v>
                </c:pt>
                <c:pt idx="29695" formatCode="#,##0.0">
                  <c:v>9418.6030480408699</c:v>
                </c:pt>
                <c:pt idx="29696" formatCode="#,##0.0">
                  <c:v>11093.7793035576</c:v>
                </c:pt>
                <c:pt idx="29697" formatCode="#,##0.0">
                  <c:v>10364.172049263099</c:v>
                </c:pt>
                <c:pt idx="29698" formatCode="#,##0.0">
                  <c:v>10453.723871496</c:v>
                </c:pt>
                <c:pt idx="29699" formatCode="#,##0.0">
                  <c:v>10691.745129302701</c:v>
                </c:pt>
                <c:pt idx="29700" formatCode="#,##0.0">
                  <c:v>10390.8509089378</c:v>
                </c:pt>
                <c:pt idx="29701" formatCode="#,##0.0">
                  <c:v>10490.2428849722</c:v>
                </c:pt>
                <c:pt idx="29702" formatCode="#,##0.0">
                  <c:v>16931.582175809301</c:v>
                </c:pt>
                <c:pt idx="29703" formatCode="#,##0.0">
                  <c:v>9563.6415367322898</c:v>
                </c:pt>
                <c:pt idx="29704" formatCode="#,##0.0">
                  <c:v>13340.029470892699</c:v>
                </c:pt>
                <c:pt idx="29705" formatCode="#,##0.0">
                  <c:v>14468.982558674699</c:v>
                </c:pt>
                <c:pt idx="29706" formatCode="#,##0.0">
                  <c:v>10436.794295371301</c:v>
                </c:pt>
                <c:pt idx="29707" formatCode="#,##0.0">
                  <c:v>9040.9151603182199</c:v>
                </c:pt>
                <c:pt idx="29708" formatCode="#,##0.0">
                  <c:v>9603.2889259880903</c:v>
                </c:pt>
                <c:pt idx="29709" formatCode="#,##0.0">
                  <c:v>12898.083283702499</c:v>
                </c:pt>
                <c:pt idx="29710" formatCode="#,##0.0">
                  <c:v>9647.1166502624201</c:v>
                </c:pt>
                <c:pt idx="29711" formatCode="#,##0.0">
                  <c:v>12956.381339941399</c:v>
                </c:pt>
                <c:pt idx="29712" formatCode="#,##0.0">
                  <c:v>16644.275677879101</c:v>
                </c:pt>
                <c:pt idx="29713" formatCode="#,##0.0">
                  <c:v>14831.666317700699</c:v>
                </c:pt>
                <c:pt idx="29714" formatCode="#,##0.0">
                  <c:v>9405.64982250514</c:v>
                </c:pt>
                <c:pt idx="29715" formatCode="#,##0.0">
                  <c:v>9586.4266411300705</c:v>
                </c:pt>
                <c:pt idx="29716" formatCode="#,##0.0">
                  <c:v>10811.4132659017</c:v>
                </c:pt>
                <c:pt idx="29717" formatCode="#,##0.0">
                  <c:v>11377.1133451024</c:v>
                </c:pt>
                <c:pt idx="29718" formatCode="#,##0.0">
                  <c:v>9367.4158312467607</c:v>
                </c:pt>
                <c:pt idx="29719" formatCode="#,##0.0">
                  <c:v>11250.7083207135</c:v>
                </c:pt>
                <c:pt idx="29720" formatCode="#,##0.0">
                  <c:v>15468.7709248351</c:v>
                </c:pt>
                <c:pt idx="29721" formatCode="#,##0.0">
                  <c:v>15987.9528137207</c:v>
                </c:pt>
                <c:pt idx="29722" formatCode="#,##0.0">
                  <c:v>10937.655285553499</c:v>
                </c:pt>
                <c:pt idx="29723" formatCode="#,##0.0">
                  <c:v>9921.8736610176493</c:v>
                </c:pt>
                <c:pt idx="29724" formatCode="#,##0.0">
                  <c:v>9326.5877021816796</c:v>
                </c:pt>
                <c:pt idx="29725" formatCode="#,##0.0">
                  <c:v>8831.2626712006604</c:v>
                </c:pt>
                <c:pt idx="29726" formatCode="#,##0.0">
                  <c:v>14334.289483418101</c:v>
                </c:pt>
                <c:pt idx="29727" formatCode="#,##0.0">
                  <c:v>10630.916577117599</c:v>
                </c:pt>
                <c:pt idx="29728" formatCode="#,##0.0">
                  <c:v>9713.1283389460605</c:v>
                </c:pt>
                <c:pt idx="29729" formatCode="#,##0.0">
                  <c:v>9482.6576139558092</c:v>
                </c:pt>
                <c:pt idx="29730" formatCode="#,##0.0">
                  <c:v>9789.1330936550894</c:v>
                </c:pt>
                <c:pt idx="29731" formatCode="#,##0.0">
                  <c:v>9267.6210802162495</c:v>
                </c:pt>
                <c:pt idx="29732" formatCode="#,##0.0">
                  <c:v>9603.1922422157804</c:v>
                </c:pt>
                <c:pt idx="29733" formatCode="#,##0.0">
                  <c:v>16570.069486719101</c:v>
                </c:pt>
                <c:pt idx="29734" formatCode="#,##0.0">
                  <c:v>9021.6217764950507</c:v>
                </c:pt>
                <c:pt idx="29735" formatCode="#,##0.0">
                  <c:v>10899.4716969158</c:v>
                </c:pt>
                <c:pt idx="29736" formatCode="#,##0.0">
                  <c:v>10747.7725639003</c:v>
                </c:pt>
                <c:pt idx="29737" formatCode="#,##0.0">
                  <c:v>13402.0825162192</c:v>
                </c:pt>
                <c:pt idx="29738" formatCode="#,##0.0">
                  <c:v>21330.433942833799</c:v>
                </c:pt>
                <c:pt idx="29739" formatCode="#,##0.0">
                  <c:v>8956.8825362577609</c:v>
                </c:pt>
                <c:pt idx="29740" formatCode="#,##0.0">
                  <c:v>17530.153885400199</c:v>
                </c:pt>
                <c:pt idx="29741" formatCode="#,##0.0">
                  <c:v>13648.410998966599</c:v>
                </c:pt>
                <c:pt idx="29742" formatCode="#,##0.0">
                  <c:v>9201.4094991311795</c:v>
                </c:pt>
                <c:pt idx="29743" formatCode="#,##0.0">
                  <c:v>21347.110806097298</c:v>
                </c:pt>
                <c:pt idx="29744" formatCode="#,##0.0">
                  <c:v>9380.8674096547693</c:v>
                </c:pt>
                <c:pt idx="29745" formatCode="#,##0.0">
                  <c:v>9128.9787091331109</c:v>
                </c:pt>
                <c:pt idx="29746" formatCode="#,##0.0">
                  <c:v>9083.1606813321105</c:v>
                </c:pt>
                <c:pt idx="29747" formatCode="#,##0.0">
                  <c:v>10387.244265137801</c:v>
                </c:pt>
                <c:pt idx="29748" formatCode="#,##0.0">
                  <c:v>10574.615610385699</c:v>
                </c:pt>
                <c:pt idx="29749" formatCode="#,##0.0">
                  <c:v>9553.2871991207794</c:v>
                </c:pt>
                <c:pt idx="29750" formatCode="#,##0.0">
                  <c:v>18170.630569344201</c:v>
                </c:pt>
                <c:pt idx="29751" formatCode="#,##0.0">
                  <c:v>9257.6851949190495</c:v>
                </c:pt>
                <c:pt idx="29752" formatCode="#,##0.0">
                  <c:v>9218.0999493440595</c:v>
                </c:pt>
                <c:pt idx="29753" formatCode="#,##0.0">
                  <c:v>10297.807361478999</c:v>
                </c:pt>
                <c:pt idx="29754" formatCode="#,##0.0">
                  <c:v>8887.0303232498809</c:v>
                </c:pt>
                <c:pt idx="29755" formatCode="#,##0.0">
                  <c:v>10668.528318077701</c:v>
                </c:pt>
                <c:pt idx="29756" formatCode="#,##0.0">
                  <c:v>15373.5676904268</c:v>
                </c:pt>
                <c:pt idx="29757" formatCode="#,##0.0">
                  <c:v>9652.9190220950695</c:v>
                </c:pt>
                <c:pt idx="29758" formatCode="#,##0.0">
                  <c:v>10271.535626840499</c:v>
                </c:pt>
                <c:pt idx="29759" formatCode="#,##0.0">
                  <c:v>11219.431808228999</c:v>
                </c:pt>
                <c:pt idx="29760" formatCode="#,##0.0">
                  <c:v>12175.3488696555</c:v>
                </c:pt>
                <c:pt idx="29761" formatCode="#,##0.0">
                  <c:v>11868.798451954101</c:v>
                </c:pt>
                <c:pt idx="29762" formatCode="#,##0.0">
                  <c:v>10930.5097043445</c:v>
                </c:pt>
                <c:pt idx="29763" formatCode="#,##0.0">
                  <c:v>9449.9998421571399</c:v>
                </c:pt>
                <c:pt idx="29764" formatCode="#,##0.0">
                  <c:v>13770.0722686428</c:v>
                </c:pt>
                <c:pt idx="29765" formatCode="#,##0.0">
                  <c:v>10690.6416148223</c:v>
                </c:pt>
                <c:pt idx="29766" formatCode="#,##0.0">
                  <c:v>10596.3184976961</c:v>
                </c:pt>
                <c:pt idx="29767" formatCode="#,##0.0">
                  <c:v>9826.8368904910094</c:v>
                </c:pt>
                <c:pt idx="29768" formatCode="#,##0.0">
                  <c:v>9182.69028255374</c:v>
                </c:pt>
                <c:pt idx="29769" formatCode="#,##0.0">
                  <c:v>10133.025029246501</c:v>
                </c:pt>
                <c:pt idx="29770" formatCode="#,##0.0">
                  <c:v>9606.9791389044694</c:v>
                </c:pt>
                <c:pt idx="29771" formatCode="#,##0.0">
                  <c:v>9881.1806049045699</c:v>
                </c:pt>
                <c:pt idx="29772" formatCode="#,##0.0">
                  <c:v>9999.2123638335306</c:v>
                </c:pt>
                <c:pt idx="29773" formatCode="#,##0.0">
                  <c:v>11552.0813649878</c:v>
                </c:pt>
                <c:pt idx="29774" formatCode="#,##0.0">
                  <c:v>9707.6094211971904</c:v>
                </c:pt>
                <c:pt idx="29775" formatCode="#,##0.0">
                  <c:v>11705.127989494</c:v>
                </c:pt>
                <c:pt idx="29776" formatCode="#,##0.0">
                  <c:v>9984.9697142902005</c:v>
                </c:pt>
                <c:pt idx="29777" formatCode="#,##0.0">
                  <c:v>9982.6984797484693</c:v>
                </c:pt>
                <c:pt idx="29778" formatCode="#,##0.0">
                  <c:v>11952.1523346006</c:v>
                </c:pt>
                <c:pt idx="29779" formatCode="#,##0.0">
                  <c:v>9617.3502039292598</c:v>
                </c:pt>
                <c:pt idx="29780" formatCode="#,##0.0">
                  <c:v>9433.3961894399599</c:v>
                </c:pt>
                <c:pt idx="29781" formatCode="#,##0.0">
                  <c:v>9088.61805300179</c:v>
                </c:pt>
                <c:pt idx="29782" formatCode="#,##0.0">
                  <c:v>10832.315440332201</c:v>
                </c:pt>
                <c:pt idx="29783" formatCode="#,##0.0">
                  <c:v>12936.843108375901</c:v>
                </c:pt>
                <c:pt idx="29784" formatCode="#,##0.0">
                  <c:v>10562.032122369699</c:v>
                </c:pt>
                <c:pt idx="29785" formatCode="#,##0.0">
                  <c:v>10059.935719687001</c:v>
                </c:pt>
                <c:pt idx="29786" formatCode="#,##0.0">
                  <c:v>10157.3208633838</c:v>
                </c:pt>
                <c:pt idx="29787" formatCode="#,##0.0">
                  <c:v>10261.58648563</c:v>
                </c:pt>
                <c:pt idx="29788" formatCode="#,##0.0">
                  <c:v>13826.3172929621</c:v>
                </c:pt>
                <c:pt idx="29789" formatCode="#,##0.0">
                  <c:v>10067.4438004279</c:v>
                </c:pt>
                <c:pt idx="29790" formatCode="#,##0.0">
                  <c:v>9541.1271421745696</c:v>
                </c:pt>
                <c:pt idx="29791" formatCode="#,##0.0">
                  <c:v>9764.5547152655308</c:v>
                </c:pt>
                <c:pt idx="29792" formatCode="#,##0.0">
                  <c:v>9294.2730346057106</c:v>
                </c:pt>
                <c:pt idx="29793" formatCode="#,##0.0">
                  <c:v>11859.668489576099</c:v>
                </c:pt>
                <c:pt idx="29794" formatCode="#,##0.0">
                  <c:v>10351.3231111074</c:v>
                </c:pt>
                <c:pt idx="29795" formatCode="#,##0.0">
                  <c:v>13811.470620632699</c:v>
                </c:pt>
                <c:pt idx="29796" formatCode="#,##0.0">
                  <c:v>9546.2446715204496</c:v>
                </c:pt>
                <c:pt idx="29797" formatCode="#,##0.0">
                  <c:v>9119.8161470901596</c:v>
                </c:pt>
                <c:pt idx="29798" formatCode="#,##0.0">
                  <c:v>9534.1499358979599</c:v>
                </c:pt>
                <c:pt idx="29799" formatCode="#,##0.0">
                  <c:v>13128.657276230801</c:v>
                </c:pt>
                <c:pt idx="29800" formatCode="#,##0.0">
                  <c:v>15263.0721453064</c:v>
                </c:pt>
                <c:pt idx="29801" formatCode="#,##0.0">
                  <c:v>10326.623634167099</c:v>
                </c:pt>
                <c:pt idx="29802" formatCode="#,##0.0">
                  <c:v>10098.389159259599</c:v>
                </c:pt>
                <c:pt idx="29803" formatCode="#,##0.0">
                  <c:v>12006.722844412699</c:v>
                </c:pt>
                <c:pt idx="29804" formatCode="#,##0.0">
                  <c:v>10118.0374554463</c:v>
                </c:pt>
                <c:pt idx="29805" formatCode="#,##0.0">
                  <c:v>12076.5783459592</c:v>
                </c:pt>
                <c:pt idx="29806" formatCode="#,##0.0">
                  <c:v>8955.2025549578593</c:v>
                </c:pt>
                <c:pt idx="29807" formatCode="#,##0.0">
                  <c:v>12623.4457568538</c:v>
                </c:pt>
                <c:pt idx="29808" formatCode="#,##0.0">
                  <c:v>14940.883636881001</c:v>
                </c:pt>
                <c:pt idx="29809" formatCode="#,##0.0">
                  <c:v>15620.9744647563</c:v>
                </c:pt>
                <c:pt idx="29810" formatCode="#,##0.0">
                  <c:v>9592.1026204838709</c:v>
                </c:pt>
                <c:pt idx="29811" formatCode="#,##0.0">
                  <c:v>10292.171593855401</c:v>
                </c:pt>
                <c:pt idx="29812" formatCode="#,##0.0">
                  <c:v>9587.6539601823297</c:v>
                </c:pt>
                <c:pt idx="29813" formatCode="#,##0.0">
                  <c:v>13357.0266113094</c:v>
                </c:pt>
                <c:pt idx="29814" formatCode="#,##0.0">
                  <c:v>9055.3079858223591</c:v>
                </c:pt>
                <c:pt idx="29815" formatCode="#,##0.0">
                  <c:v>9390.0443619340604</c:v>
                </c:pt>
                <c:pt idx="29816" formatCode="#,##0.0">
                  <c:v>9475.6075008630905</c:v>
                </c:pt>
                <c:pt idx="29817" formatCode="#,##0.0">
                  <c:v>15915.010448987099</c:v>
                </c:pt>
                <c:pt idx="29818" formatCode="#,##0.0">
                  <c:v>8834.1697689098091</c:v>
                </c:pt>
                <c:pt idx="29819" formatCode="#,##0.0">
                  <c:v>9119.1127129008491</c:v>
                </c:pt>
                <c:pt idx="29820" formatCode="#,##0.0">
                  <c:v>13607.444439167601</c:v>
                </c:pt>
                <c:pt idx="29821" formatCode="#,##0.0">
                  <c:v>8831.8078252456198</c:v>
                </c:pt>
                <c:pt idx="29822" formatCode="#,##0.0">
                  <c:v>17847.441469780701</c:v>
                </c:pt>
                <c:pt idx="29823" formatCode="#,##0.0">
                  <c:v>9325.7572189851508</c:v>
                </c:pt>
                <c:pt idx="29824" formatCode="#,##0.0">
                  <c:v>9053.6160130328408</c:v>
                </c:pt>
                <c:pt idx="29825" formatCode="#,##0.0">
                  <c:v>12056.248991516801</c:v>
                </c:pt>
                <c:pt idx="29826" formatCode="#,##0.0">
                  <c:v>12435.188324077701</c:v>
                </c:pt>
                <c:pt idx="29827" formatCode="#,##0.0">
                  <c:v>12019.8360281327</c:v>
                </c:pt>
                <c:pt idx="29828" formatCode="#,##0.0">
                  <c:v>13511.6143286196</c:v>
                </c:pt>
                <c:pt idx="29829" formatCode="#,##0.0">
                  <c:v>10793.0352048901</c:v>
                </c:pt>
                <c:pt idx="29830" formatCode="#,##0.0">
                  <c:v>9850.8637242991499</c:v>
                </c:pt>
                <c:pt idx="29831" formatCode="#,##0.0">
                  <c:v>12792.7371173392</c:v>
                </c:pt>
                <c:pt idx="29832" formatCode="#,##0.0">
                  <c:v>10716.1525447063</c:v>
                </c:pt>
                <c:pt idx="29833" formatCode="#,##0.0">
                  <c:v>10372.0880362792</c:v>
                </c:pt>
                <c:pt idx="29834" formatCode="#,##0.0">
                  <c:v>9152.8184660280695</c:v>
                </c:pt>
                <c:pt idx="29835" formatCode="#,##0.0">
                  <c:v>9690.11919451006</c:v>
                </c:pt>
                <c:pt idx="29836" formatCode="#,##0.0">
                  <c:v>15415.3568010819</c:v>
                </c:pt>
                <c:pt idx="29837" formatCode="#,##0.0">
                  <c:v>10204.352582433399</c:v>
                </c:pt>
                <c:pt idx="29838" formatCode="#,##0.0">
                  <c:v>14179.973069719599</c:v>
                </c:pt>
                <c:pt idx="29839" formatCode="#,##0.0">
                  <c:v>14711.07047981</c:v>
                </c:pt>
                <c:pt idx="29840" formatCode="#,##0.0">
                  <c:v>9435.0667434266998</c:v>
                </c:pt>
                <c:pt idx="29841" formatCode="#,##0.0">
                  <c:v>12179.7911493559</c:v>
                </c:pt>
                <c:pt idx="29842" formatCode="#,##0.0">
                  <c:v>14579.8653523382</c:v>
                </c:pt>
                <c:pt idx="29843" formatCode="#,##0.0">
                  <c:v>9940.6950767747003</c:v>
                </c:pt>
                <c:pt idx="29844" formatCode="#,##0.0">
                  <c:v>10685.492230772899</c:v>
                </c:pt>
                <c:pt idx="29845" formatCode="#,##0.0">
                  <c:v>9264.7797087959898</c:v>
                </c:pt>
                <c:pt idx="29846" formatCode="#,##0.0">
                  <c:v>10771.2442023814</c:v>
                </c:pt>
                <c:pt idx="29847" formatCode="#,##0.0">
                  <c:v>9239.9905445427394</c:v>
                </c:pt>
                <c:pt idx="29848" formatCode="#,##0.0">
                  <c:v>10008.482962034601</c:v>
                </c:pt>
                <c:pt idx="29849" formatCode="#,##0.0">
                  <c:v>16174.7500320245</c:v>
                </c:pt>
                <c:pt idx="29850" formatCode="#,##0.0">
                  <c:v>9833.6023013951708</c:v>
                </c:pt>
                <c:pt idx="29851" formatCode="#,##0.0">
                  <c:v>9224.2497582799897</c:v>
                </c:pt>
                <c:pt idx="29852" formatCode="#,##0.0">
                  <c:v>9291.6533342449693</c:v>
                </c:pt>
                <c:pt idx="29853" formatCode="#,##0.0">
                  <c:v>11960.9220067684</c:v>
                </c:pt>
                <c:pt idx="29854" formatCode="#,##0.0">
                  <c:v>11791.490772638001</c:v>
                </c:pt>
                <c:pt idx="29855" formatCode="#,##0.0">
                  <c:v>9271.9811174624992</c:v>
                </c:pt>
                <c:pt idx="29856" formatCode="#,##0.0">
                  <c:v>9927.8557305819304</c:v>
                </c:pt>
                <c:pt idx="29857" formatCode="#,##0.0">
                  <c:v>10238.7944942228</c:v>
                </c:pt>
                <c:pt idx="29858" formatCode="#,##0.0">
                  <c:v>10913.955070775401</c:v>
                </c:pt>
                <c:pt idx="29859" formatCode="#,##0.0">
                  <c:v>11537.9352570914</c:v>
                </c:pt>
                <c:pt idx="29860" formatCode="#,##0.0">
                  <c:v>13058.083144648999</c:v>
                </c:pt>
                <c:pt idx="29861" formatCode="#,##0.0">
                  <c:v>10898.8258992393</c:v>
                </c:pt>
                <c:pt idx="29862" formatCode="#,##0.0">
                  <c:v>12120.209268532401</c:v>
                </c:pt>
                <c:pt idx="29863" formatCode="#,##0.0">
                  <c:v>10584.8342779533</c:v>
                </c:pt>
                <c:pt idx="29864" formatCode="#,##0.0">
                  <c:v>20570.2430951612</c:v>
                </c:pt>
                <c:pt idx="29865" formatCode="#,##0.0">
                  <c:v>17768.392707948798</c:v>
                </c:pt>
                <c:pt idx="29866" formatCode="#,##0.0">
                  <c:v>10563.2147984679</c:v>
                </c:pt>
                <c:pt idx="29867" formatCode="#,##0.0">
                  <c:v>10245.6357354556</c:v>
                </c:pt>
                <c:pt idx="29868" formatCode="#,##0.0">
                  <c:v>11931.5866832555</c:v>
                </c:pt>
                <c:pt idx="29869" formatCode="#,##0.0">
                  <c:v>8932.2150433555107</c:v>
                </c:pt>
                <c:pt idx="29870" formatCode="#,##0.0">
                  <c:v>8928.1318729131508</c:v>
                </c:pt>
                <c:pt idx="29871" formatCode="#,##0.0">
                  <c:v>14639.2057655264</c:v>
                </c:pt>
                <c:pt idx="29872" formatCode="#,##0.0">
                  <c:v>9507.7518562990299</c:v>
                </c:pt>
                <c:pt idx="29873" formatCode="#,##0.0">
                  <c:v>10645.705416831101</c:v>
                </c:pt>
                <c:pt idx="29874" formatCode="#,##0.0">
                  <c:v>9801.8354039307906</c:v>
                </c:pt>
                <c:pt idx="29875" formatCode="#,##0.0">
                  <c:v>11815.2336472406</c:v>
                </c:pt>
                <c:pt idx="29876" formatCode="#,##0.0">
                  <c:v>10381.477780994001</c:v>
                </c:pt>
                <c:pt idx="29877" formatCode="#,##0.0">
                  <c:v>8924.0912410389992</c:v>
                </c:pt>
                <c:pt idx="29878" formatCode="#,##0.0">
                  <c:v>9809.9897387099809</c:v>
                </c:pt>
                <c:pt idx="29879" formatCode="#,##0.0">
                  <c:v>9526.0217920259092</c:v>
                </c:pt>
                <c:pt idx="29880" formatCode="#,##0.0">
                  <c:v>9138.3813639878099</c:v>
                </c:pt>
                <c:pt idx="29881" formatCode="#,##0.0">
                  <c:v>20582.178456206799</c:v>
                </c:pt>
                <c:pt idx="29882" formatCode="#,##0.0">
                  <c:v>8866.0990488054194</c:v>
                </c:pt>
                <c:pt idx="29883" formatCode="#,##0.0">
                  <c:v>9406.1929788819398</c:v>
                </c:pt>
                <c:pt idx="29884" formatCode="#,##0.0">
                  <c:v>9190.7061853692394</c:v>
                </c:pt>
                <c:pt idx="29885" formatCode="#,##0.0">
                  <c:v>8988.2006149293102</c:v>
                </c:pt>
                <c:pt idx="29886" formatCode="#,##0.0">
                  <c:v>9879.3126515338699</c:v>
                </c:pt>
                <c:pt idx="29887" formatCode="#,##0.0">
                  <c:v>14825.9978092563</c:v>
                </c:pt>
                <c:pt idx="29888" formatCode="#,##0.0">
                  <c:v>9918.5938652769892</c:v>
                </c:pt>
                <c:pt idx="29889" formatCode="#,##0.0">
                  <c:v>13425.985810537501</c:v>
                </c:pt>
                <c:pt idx="29890" formatCode="#,##0.0">
                  <c:v>12292.6089139211</c:v>
                </c:pt>
                <c:pt idx="29891" formatCode="#,##0.0">
                  <c:v>8838.6100251171392</c:v>
                </c:pt>
                <c:pt idx="29892" formatCode="#,##0.0">
                  <c:v>9710.4568424210302</c:v>
                </c:pt>
                <c:pt idx="29893" formatCode="#,##0.0">
                  <c:v>9056.8365907763891</c:v>
                </c:pt>
                <c:pt idx="29894" formatCode="#,##0.0">
                  <c:v>10911.1219399566</c:v>
                </c:pt>
                <c:pt idx="29895" formatCode="#,##0.0">
                  <c:v>13000.147436601001</c:v>
                </c:pt>
                <c:pt idx="29896" formatCode="#,##0.0">
                  <c:v>10428.332741058401</c:v>
                </c:pt>
                <c:pt idx="29897" formatCode="#,##0.0">
                  <c:v>13218.3980123485</c:v>
                </c:pt>
                <c:pt idx="29898" formatCode="#,##0.0">
                  <c:v>16493.062369507501</c:v>
                </c:pt>
                <c:pt idx="29899" formatCode="#,##0.0">
                  <c:v>15022.381921386699</c:v>
                </c:pt>
                <c:pt idx="29900" formatCode="#,##0.0">
                  <c:v>10342.040834447</c:v>
                </c:pt>
                <c:pt idx="29901" formatCode="#,##0.0">
                  <c:v>11245.994073322699</c:v>
                </c:pt>
                <c:pt idx="29902" formatCode="#,##0.0">
                  <c:v>12226.55682926</c:v>
                </c:pt>
                <c:pt idx="29903" formatCode="#,##0.0">
                  <c:v>9501.7680103231996</c:v>
                </c:pt>
                <c:pt idx="29904" formatCode="#,##0.0">
                  <c:v>12047.981460717399</c:v>
                </c:pt>
                <c:pt idx="29905" formatCode="#,##0.0">
                  <c:v>15491.3247201256</c:v>
                </c:pt>
                <c:pt idx="29906" formatCode="#,##0.0">
                  <c:v>10372.7427532941</c:v>
                </c:pt>
                <c:pt idx="29907" formatCode="#,##0.0">
                  <c:v>9225.0703512520795</c:v>
                </c:pt>
                <c:pt idx="29908" formatCode="#,##0.0">
                  <c:v>16365.841019174401</c:v>
                </c:pt>
                <c:pt idx="29909" formatCode="#,##0.0">
                  <c:v>12957.263995159499</c:v>
                </c:pt>
                <c:pt idx="29910" formatCode="#,##0.0">
                  <c:v>11522.9400737097</c:v>
                </c:pt>
                <c:pt idx="29911" formatCode="#,##0.0">
                  <c:v>10597.141724811399</c:v>
                </c:pt>
                <c:pt idx="29912" formatCode="#,##0.0">
                  <c:v>11922.379927035099</c:v>
                </c:pt>
                <c:pt idx="29913" formatCode="#,##0.0">
                  <c:v>9845.3553428632895</c:v>
                </c:pt>
                <c:pt idx="29914" formatCode="#,##0.0">
                  <c:v>15194.297510893601</c:v>
                </c:pt>
                <c:pt idx="29915" formatCode="#,##0.0">
                  <c:v>11767.6814106149</c:v>
                </c:pt>
                <c:pt idx="29916" formatCode="#,##0.0">
                  <c:v>20164.1087078124</c:v>
                </c:pt>
                <c:pt idx="29917" formatCode="#,##0.0">
                  <c:v>11842.229300147799</c:v>
                </c:pt>
                <c:pt idx="29918" formatCode="#,##0.0">
                  <c:v>11294.549533630499</c:v>
                </c:pt>
                <c:pt idx="29919" formatCode="#,##0.0">
                  <c:v>14780.930319745699</c:v>
                </c:pt>
                <c:pt idx="29920" formatCode="#,##0.0">
                  <c:v>10364.875111781699</c:v>
                </c:pt>
                <c:pt idx="29921" formatCode="#,##0.0">
                  <c:v>10444.9661004848</c:v>
                </c:pt>
                <c:pt idx="29922" formatCode="#,##0.0">
                  <c:v>12161.861189957201</c:v>
                </c:pt>
                <c:pt idx="29923" formatCode="#,##0.0">
                  <c:v>9206.6739118507903</c:v>
                </c:pt>
                <c:pt idx="29924" formatCode="#,##0.0">
                  <c:v>10865.979715904699</c:v>
                </c:pt>
                <c:pt idx="29925" formatCode="#,##0.0">
                  <c:v>14359.3545932494</c:v>
                </c:pt>
                <c:pt idx="29926" formatCode="#,##0.0">
                  <c:v>14865.778004100401</c:v>
                </c:pt>
                <c:pt idx="29927" formatCode="#,##0.0">
                  <c:v>9386.0765494891602</c:v>
                </c:pt>
                <c:pt idx="29928" formatCode="#,##0.0">
                  <c:v>9142.9467440610897</c:v>
                </c:pt>
                <c:pt idx="29929" formatCode="#,##0.0">
                  <c:v>18831.862186431801</c:v>
                </c:pt>
                <c:pt idx="29930" formatCode="#,##0.0">
                  <c:v>11750.7078055569</c:v>
                </c:pt>
                <c:pt idx="29931" formatCode="#,##0.0">
                  <c:v>8835.06968882398</c:v>
                </c:pt>
                <c:pt idx="29932" formatCode="#,##0.0">
                  <c:v>9713.7897283496604</c:v>
                </c:pt>
                <c:pt idx="29933" formatCode="#,##0.0">
                  <c:v>16675.187011411999</c:v>
                </c:pt>
                <c:pt idx="29934" formatCode="#,##0.0">
                  <c:v>12745.193398518701</c:v>
                </c:pt>
                <c:pt idx="29935" formatCode="#,##0.0">
                  <c:v>9926.0001872164703</c:v>
                </c:pt>
                <c:pt idx="29936" formatCode="#,##0.0">
                  <c:v>11802.0424769784</c:v>
                </c:pt>
                <c:pt idx="29937" formatCode="#,##0.0">
                  <c:v>9669.9681304451096</c:v>
                </c:pt>
                <c:pt idx="29938" formatCode="#,##0.0">
                  <c:v>9329.1658422324708</c:v>
                </c:pt>
                <c:pt idx="29939" formatCode="#,##0.0">
                  <c:v>9669.0798460904007</c:v>
                </c:pt>
                <c:pt idx="29940" formatCode="#,##0.0">
                  <c:v>12751.311286485399</c:v>
                </c:pt>
                <c:pt idx="29941" formatCode="#,##0.0">
                  <c:v>12387.433484306301</c:v>
                </c:pt>
                <c:pt idx="29942" formatCode="#,##0.0">
                  <c:v>13746.454803540701</c:v>
                </c:pt>
                <c:pt idx="29943" formatCode="#,##0.0">
                  <c:v>10927.561216186699</c:v>
                </c:pt>
                <c:pt idx="29944" formatCode="#,##0.0">
                  <c:v>11389.029412768299</c:v>
                </c:pt>
                <c:pt idx="29945" formatCode="#,##0.0">
                  <c:v>11136.981683883499</c:v>
                </c:pt>
                <c:pt idx="29946" formatCode="#,##0.0">
                  <c:v>9486.6661928460599</c:v>
                </c:pt>
                <c:pt idx="29947" formatCode="#,##0.0">
                  <c:v>16180.366268985999</c:v>
                </c:pt>
                <c:pt idx="29948" formatCode="#,##0.0">
                  <c:v>13557.255316172699</c:v>
                </c:pt>
                <c:pt idx="29949" formatCode="#,##0.0">
                  <c:v>12149.754917361101</c:v>
                </c:pt>
                <c:pt idx="29950" formatCode="#,##0.0">
                  <c:v>13579.3497318399</c:v>
                </c:pt>
                <c:pt idx="29951" formatCode="#,##0.0">
                  <c:v>11677.1656980104</c:v>
                </c:pt>
                <c:pt idx="29952" formatCode="#,##0.0">
                  <c:v>9888.7127228457302</c:v>
                </c:pt>
                <c:pt idx="29953" formatCode="#,##0.0">
                  <c:v>13903.364753367299</c:v>
                </c:pt>
                <c:pt idx="29954" formatCode="#,##0.0">
                  <c:v>11014.503266613799</c:v>
                </c:pt>
                <c:pt idx="29955" formatCode="#,##0.0">
                  <c:v>10438.0495222434</c:v>
                </c:pt>
                <c:pt idx="29956" formatCode="#,##0.0">
                  <c:v>13844.618955792401</c:v>
                </c:pt>
                <c:pt idx="29957" formatCode="#,##0.0">
                  <c:v>13642.7918937045</c:v>
                </c:pt>
                <c:pt idx="29958" formatCode="#,##0.0">
                  <c:v>13447.8764417118</c:v>
                </c:pt>
                <c:pt idx="29959" formatCode="#,##0.0">
                  <c:v>9645.1394436932005</c:v>
                </c:pt>
                <c:pt idx="29960" formatCode="#,##0.0">
                  <c:v>12908.4984213014</c:v>
                </c:pt>
                <c:pt idx="29961" formatCode="#,##0.0">
                  <c:v>12959.741095580899</c:v>
                </c:pt>
                <c:pt idx="29962" formatCode="#,##0.0">
                  <c:v>9322.4895805991891</c:v>
                </c:pt>
                <c:pt idx="29963" formatCode="#,##0.0">
                  <c:v>12535.878983343</c:v>
                </c:pt>
                <c:pt idx="29964" formatCode="#,##0.0">
                  <c:v>13181.3104688369</c:v>
                </c:pt>
                <c:pt idx="29965" formatCode="#,##0.0">
                  <c:v>11499.130369035</c:v>
                </c:pt>
                <c:pt idx="29966" formatCode="#,##0.0">
                  <c:v>17956.0849846331</c:v>
                </c:pt>
                <c:pt idx="29967" formatCode="#,##0.0">
                  <c:v>9331.8904590180791</c:v>
                </c:pt>
                <c:pt idx="29968" formatCode="#,##0.0">
                  <c:v>9459.2075756388695</c:v>
                </c:pt>
                <c:pt idx="29969" formatCode="#,##0.0">
                  <c:v>10414.888394481201</c:v>
                </c:pt>
                <c:pt idx="29970" formatCode="#,##0.0">
                  <c:v>10895.471030169099</c:v>
                </c:pt>
                <c:pt idx="29971" formatCode="#,##0.0">
                  <c:v>9354.9062883052393</c:v>
                </c:pt>
                <c:pt idx="29972" formatCode="#,##0.0">
                  <c:v>9091.7981062689705</c:v>
                </c:pt>
                <c:pt idx="29973" formatCode="#,##0.0">
                  <c:v>9524.1812707445606</c:v>
                </c:pt>
                <c:pt idx="29974" formatCode="#,##0.0">
                  <c:v>10274.792364868699</c:v>
                </c:pt>
                <c:pt idx="29975" formatCode="#,##0.0">
                  <c:v>13175.5651067988</c:v>
                </c:pt>
                <c:pt idx="29976" formatCode="#,##0.0">
                  <c:v>16138.0733363606</c:v>
                </c:pt>
                <c:pt idx="29977" formatCode="#,##0.0">
                  <c:v>10119.749853322201</c:v>
                </c:pt>
                <c:pt idx="29978" formatCode="#,##0.0">
                  <c:v>12516.898902405999</c:v>
                </c:pt>
                <c:pt idx="29979" formatCode="#,##0.0">
                  <c:v>13358.506798278</c:v>
                </c:pt>
                <c:pt idx="29980" formatCode="#,##0.0">
                  <c:v>9978.5613315349092</c:v>
                </c:pt>
                <c:pt idx="29981" formatCode="#,##0.0">
                  <c:v>9393.4921731156992</c:v>
                </c:pt>
                <c:pt idx="29982" formatCode="#,##0.0">
                  <c:v>15061.5179865501</c:v>
                </c:pt>
                <c:pt idx="29983" formatCode="#,##0.0">
                  <c:v>16844.826133442799</c:v>
                </c:pt>
                <c:pt idx="29984" formatCode="#,##0.0">
                  <c:v>9873.2217227688507</c:v>
                </c:pt>
                <c:pt idx="29985" formatCode="#,##0.0">
                  <c:v>11277.895529060101</c:v>
                </c:pt>
                <c:pt idx="29986" formatCode="#,##0.0">
                  <c:v>10893.812362374099</c:v>
                </c:pt>
                <c:pt idx="29987" formatCode="#,##0.0">
                  <c:v>9675.2418386879199</c:v>
                </c:pt>
                <c:pt idx="29988" formatCode="#,##0.0">
                  <c:v>10568.2926640941</c:v>
                </c:pt>
                <c:pt idx="29989" formatCode="#,##0.0">
                  <c:v>9043.1788747607607</c:v>
                </c:pt>
                <c:pt idx="29990" formatCode="#,##0.0">
                  <c:v>12239.3460079694</c:v>
                </c:pt>
                <c:pt idx="29991" formatCode="#,##0.0">
                  <c:v>9793.1710457283498</c:v>
                </c:pt>
                <c:pt idx="29992" formatCode="#,##0.0">
                  <c:v>15761.763009052</c:v>
                </c:pt>
                <c:pt idx="29993" formatCode="#,##0.0">
                  <c:v>17744.026676784</c:v>
                </c:pt>
                <c:pt idx="29994" formatCode="#,##0.0">
                  <c:v>10809.6773473557</c:v>
                </c:pt>
                <c:pt idx="29995" formatCode="#,##0.0">
                  <c:v>13395.2597254872</c:v>
                </c:pt>
                <c:pt idx="29996" formatCode="#,##0.0">
                  <c:v>8844.2272939286195</c:v>
                </c:pt>
                <c:pt idx="29997" formatCode="#,##0.0">
                  <c:v>10850.956227090101</c:v>
                </c:pt>
                <c:pt idx="29998" formatCode="#,##0.0">
                  <c:v>15478.165344254699</c:v>
                </c:pt>
                <c:pt idx="29999" formatCode="#,##0.0">
                  <c:v>8993.1350185284391</c:v>
                </c:pt>
                <c:pt idx="30000" formatCode="#,##0.0">
                  <c:v>9074.3322916225206</c:v>
                </c:pt>
                <c:pt idx="30001" formatCode="#,##0.0">
                  <c:v>10764.2516857873</c:v>
                </c:pt>
                <c:pt idx="30002" formatCode="#,##0.0">
                  <c:v>9953.5177727331502</c:v>
                </c:pt>
                <c:pt idx="30003" formatCode="#,##0.0">
                  <c:v>9960.6500673187402</c:v>
                </c:pt>
                <c:pt idx="30004" formatCode="#,##0.0">
                  <c:v>11692.6891352641</c:v>
                </c:pt>
                <c:pt idx="30005" formatCode="#,##0.0">
                  <c:v>16848.955790876</c:v>
                </c:pt>
                <c:pt idx="30006" formatCode="#,##0.0">
                  <c:v>9162.2178903725908</c:v>
                </c:pt>
                <c:pt idx="30007" formatCode="#,##0.0">
                  <c:v>10160.9001352381</c:v>
                </c:pt>
                <c:pt idx="30008" formatCode="#,##0.0">
                  <c:v>12009.599732311401</c:v>
                </c:pt>
                <c:pt idx="30009" formatCode="#,##0.0">
                  <c:v>14101.3381639622</c:v>
                </c:pt>
                <c:pt idx="30010" formatCode="#,##0.0">
                  <c:v>10752.877488064099</c:v>
                </c:pt>
                <c:pt idx="30011" formatCode="#,##0.0">
                  <c:v>9229.2916891441</c:v>
                </c:pt>
                <c:pt idx="30012" formatCode="#,##0.0">
                  <c:v>9206.39282974048</c:v>
                </c:pt>
                <c:pt idx="30013" formatCode="#,##0.0">
                  <c:v>9792.2148790140109</c:v>
                </c:pt>
                <c:pt idx="30014" formatCode="#,##0.0">
                  <c:v>14363.994701511299</c:v>
                </c:pt>
                <c:pt idx="30015" formatCode="#,##0.0">
                  <c:v>10868.012621382801</c:v>
                </c:pt>
                <c:pt idx="30016" formatCode="#,##0.0">
                  <c:v>9821.3351989676394</c:v>
                </c:pt>
                <c:pt idx="30017" formatCode="#,##0.0">
                  <c:v>14211.0214959804</c:v>
                </c:pt>
                <c:pt idx="30018" formatCode="#,##0.0">
                  <c:v>8971.72108042336</c:v>
                </c:pt>
                <c:pt idx="30019" formatCode="#,##0.0">
                  <c:v>21432.160282168501</c:v>
                </c:pt>
                <c:pt idx="30020" formatCode="#,##0.0">
                  <c:v>13772.882892093199</c:v>
                </c:pt>
                <c:pt idx="30021" formatCode="#,##0.0">
                  <c:v>11511.635083814699</c:v>
                </c:pt>
                <c:pt idx="30022" formatCode="#,##0.0">
                  <c:v>13677.2426599222</c:v>
                </c:pt>
                <c:pt idx="30023" formatCode="#,##0.0">
                  <c:v>10348.126193845301</c:v>
                </c:pt>
                <c:pt idx="30024" formatCode="#,##0.0">
                  <c:v>12766.1174609148</c:v>
                </c:pt>
                <c:pt idx="30025" formatCode="#,##0.0">
                  <c:v>10601.241285685701</c:v>
                </c:pt>
                <c:pt idx="30026" formatCode="#,##0.0">
                  <c:v>9297.9406747923804</c:v>
                </c:pt>
                <c:pt idx="30027" formatCode="#,##0.0">
                  <c:v>12783.7308742286</c:v>
                </c:pt>
                <c:pt idx="30028" formatCode="#,##0.0">
                  <c:v>9134.4471180400305</c:v>
                </c:pt>
                <c:pt idx="30029" formatCode="#,##0.0">
                  <c:v>9352.5504321485205</c:v>
                </c:pt>
                <c:pt idx="30030" formatCode="#,##0.0">
                  <c:v>14970.2573029131</c:v>
                </c:pt>
                <c:pt idx="30031" formatCode="#,##0.0">
                  <c:v>12091.4885067581</c:v>
                </c:pt>
                <c:pt idx="30032" formatCode="#,##0.0">
                  <c:v>13499.333890620699</c:v>
                </c:pt>
                <c:pt idx="30033" formatCode="#,##0.0">
                  <c:v>13995.9462211469</c:v>
                </c:pt>
                <c:pt idx="30034" formatCode="#,##0.0">
                  <c:v>10395.5854873547</c:v>
                </c:pt>
                <c:pt idx="30035" formatCode="#,##0.0">
                  <c:v>9646.5558106937806</c:v>
                </c:pt>
                <c:pt idx="30036" formatCode="#,##0.0">
                  <c:v>9672.9632863984807</c:v>
                </c:pt>
                <c:pt idx="30037" formatCode="#,##0.0">
                  <c:v>11742.0234442827</c:v>
                </c:pt>
                <c:pt idx="30038" formatCode="#,##0.0">
                  <c:v>9563.5653114021407</c:v>
                </c:pt>
                <c:pt idx="30039" formatCode="#,##0.0">
                  <c:v>12837.862961433801</c:v>
                </c:pt>
                <c:pt idx="30040" formatCode="#,##0.0">
                  <c:v>9120.8374076521304</c:v>
                </c:pt>
                <c:pt idx="30041" formatCode="#,##0.0">
                  <c:v>12300.8767214201</c:v>
                </c:pt>
                <c:pt idx="30042" formatCode="#,##0.0">
                  <c:v>8821.2527289140198</c:v>
                </c:pt>
                <c:pt idx="30043" formatCode="#,##0.0">
                  <c:v>11164.0729473552</c:v>
                </c:pt>
                <c:pt idx="30044" formatCode="#,##0.0">
                  <c:v>11240.182466620099</c:v>
                </c:pt>
                <c:pt idx="30045" formatCode="#,##0.0">
                  <c:v>9413.4628369046295</c:v>
                </c:pt>
                <c:pt idx="30046" formatCode="#,##0.0">
                  <c:v>8862.2732655968193</c:v>
                </c:pt>
                <c:pt idx="30047" formatCode="#,##0.0">
                  <c:v>8926.3459570790001</c:v>
                </c:pt>
                <c:pt idx="30048" formatCode="#,##0.0">
                  <c:v>12489.6676627822</c:v>
                </c:pt>
                <c:pt idx="30049" formatCode="#,##0.0">
                  <c:v>8929.3981667962507</c:v>
                </c:pt>
                <c:pt idx="30050" formatCode="#,##0.0">
                  <c:v>14127.971721489999</c:v>
                </c:pt>
                <c:pt idx="30051" formatCode="#,##0.0">
                  <c:v>9929.5260582145002</c:v>
                </c:pt>
                <c:pt idx="30052" formatCode="#,##0.0">
                  <c:v>15766.207847984</c:v>
                </c:pt>
                <c:pt idx="30053" formatCode="#,##0.0">
                  <c:v>9091.5560468547992</c:v>
                </c:pt>
                <c:pt idx="30054" formatCode="#,##0.0">
                  <c:v>11186.654066734</c:v>
                </c:pt>
                <c:pt idx="30055" formatCode="#,##0.0">
                  <c:v>10201.7247269898</c:v>
                </c:pt>
                <c:pt idx="30056" formatCode="#,##0.0">
                  <c:v>13178.3303246831</c:v>
                </c:pt>
                <c:pt idx="30057" formatCode="#,##0.0">
                  <c:v>8818.7093594891794</c:v>
                </c:pt>
                <c:pt idx="30058" formatCode="#,##0.0">
                  <c:v>9585.5796827103495</c:v>
                </c:pt>
                <c:pt idx="30059" formatCode="#,##0.0">
                  <c:v>9841.1918100465009</c:v>
                </c:pt>
                <c:pt idx="30060" formatCode="#,##0.0">
                  <c:v>9371.5505671543706</c:v>
                </c:pt>
                <c:pt idx="30061" formatCode="#,##0.0">
                  <c:v>9021.6217945944409</c:v>
                </c:pt>
                <c:pt idx="30062" formatCode="#,##0.0">
                  <c:v>10290.1921278885</c:v>
                </c:pt>
                <c:pt idx="30063" formatCode="#,##0.0">
                  <c:v>9534.7280280634204</c:v>
                </c:pt>
                <c:pt idx="30064" formatCode="#,##0.0">
                  <c:v>17948.057483084802</c:v>
                </c:pt>
                <c:pt idx="30065" formatCode="#,##0.0">
                  <c:v>11420.018438026</c:v>
                </c:pt>
                <c:pt idx="30066" formatCode="#,##0.0">
                  <c:v>9796.4791403505096</c:v>
                </c:pt>
                <c:pt idx="30067" formatCode="#,##0.0">
                  <c:v>13319.533600311501</c:v>
                </c:pt>
                <c:pt idx="30068" formatCode="#,##0.0">
                  <c:v>11733.2491345093</c:v>
                </c:pt>
                <c:pt idx="30069" formatCode="#,##0.0">
                  <c:v>9990.1449403697898</c:v>
                </c:pt>
                <c:pt idx="30070" formatCode="#,##0.0">
                  <c:v>12434.2165431842</c:v>
                </c:pt>
                <c:pt idx="30071" formatCode="#,##0.0">
                  <c:v>11242.535295047201</c:v>
                </c:pt>
                <c:pt idx="30072" formatCode="#,##0.0">
                  <c:v>9253.3651575377608</c:v>
                </c:pt>
                <c:pt idx="30073" formatCode="#,##0.0">
                  <c:v>13533.2755605189</c:v>
                </c:pt>
                <c:pt idx="30074" formatCode="#,##0.0">
                  <c:v>10129.608661407799</c:v>
                </c:pt>
                <c:pt idx="30075" formatCode="#,##0.0">
                  <c:v>8852.9263604014795</c:v>
                </c:pt>
                <c:pt idx="30076" formatCode="#,##0.0">
                  <c:v>12284.624259885701</c:v>
                </c:pt>
                <c:pt idx="30077" formatCode="#,##0.0">
                  <c:v>9430.9164729026998</c:v>
                </c:pt>
                <c:pt idx="30078" formatCode="#,##0.0">
                  <c:v>10716.733739310999</c:v>
                </c:pt>
                <c:pt idx="30079" formatCode="#,##0.0">
                  <c:v>9944.0870547474897</c:v>
                </c:pt>
                <c:pt idx="30080" formatCode="#,##0.0">
                  <c:v>8918.4771085817993</c:v>
                </c:pt>
                <c:pt idx="30081" formatCode="#,##0.0">
                  <c:v>15990.926310762399</c:v>
                </c:pt>
                <c:pt idx="30082" formatCode="#,##0.0">
                  <c:v>11960.6592574935</c:v>
                </c:pt>
                <c:pt idx="30083" formatCode="#,##0.0">
                  <c:v>12852.817292064799</c:v>
                </c:pt>
                <c:pt idx="30084" formatCode="#,##0.0">
                  <c:v>13197.286359109699</c:v>
                </c:pt>
                <c:pt idx="30085" formatCode="#,##0.0">
                  <c:v>16303.788853363199</c:v>
                </c:pt>
                <c:pt idx="30086" formatCode="#,##0.0">
                  <c:v>17076.0069917621</c:v>
                </c:pt>
                <c:pt idx="30087" formatCode="#,##0.0">
                  <c:v>17982.808133694602</c:v>
                </c:pt>
                <c:pt idx="30088" formatCode="#,##0.0">
                  <c:v>14885.708372397999</c:v>
                </c:pt>
                <c:pt idx="30089" formatCode="#,##0.0">
                  <c:v>11510.4048154795</c:v>
                </c:pt>
                <c:pt idx="30090" formatCode="#,##0.0">
                  <c:v>9282.5180671344096</c:v>
                </c:pt>
                <c:pt idx="30091" formatCode="#,##0.0">
                  <c:v>10919.0181538875</c:v>
                </c:pt>
                <c:pt idx="30092" formatCode="#,##0.0">
                  <c:v>11560.9923152476</c:v>
                </c:pt>
                <c:pt idx="30093" formatCode="#,##0.0">
                  <c:v>14507.7369717725</c:v>
                </c:pt>
                <c:pt idx="30094" formatCode="#,##0.0">
                  <c:v>9025.1404273198805</c:v>
                </c:pt>
                <c:pt idx="30095" formatCode="#,##0.0">
                  <c:v>13826.4473830399</c:v>
                </c:pt>
                <c:pt idx="30096" formatCode="#,##0.0">
                  <c:v>9715.2541709007292</c:v>
                </c:pt>
                <c:pt idx="30097" formatCode="#,##0.0">
                  <c:v>10451.7467845299</c:v>
                </c:pt>
                <c:pt idx="30098" formatCode="#,##0.0">
                  <c:v>8827.66274584036</c:v>
                </c:pt>
                <c:pt idx="30099" formatCode="#,##0.0">
                  <c:v>9716.2202908231902</c:v>
                </c:pt>
                <c:pt idx="30100" formatCode="#,##0.0">
                  <c:v>11437.9000042711</c:v>
                </c:pt>
                <c:pt idx="30101" formatCode="#,##0.0">
                  <c:v>12088.923239797799</c:v>
                </c:pt>
                <c:pt idx="30102" formatCode="#,##0.0">
                  <c:v>8841.0926251688998</c:v>
                </c:pt>
                <c:pt idx="30103" formatCode="#,##0.0">
                  <c:v>8927.1632292163395</c:v>
                </c:pt>
                <c:pt idx="30104" formatCode="#,##0.0">
                  <c:v>10095.007958246701</c:v>
                </c:pt>
                <c:pt idx="30105" formatCode="#,##0.0">
                  <c:v>10784.305727733999</c:v>
                </c:pt>
                <c:pt idx="30106" formatCode="#,##0.0">
                  <c:v>18329.055507086101</c:v>
                </c:pt>
                <c:pt idx="30107" formatCode="#,##0.0">
                  <c:v>8813.3149299469296</c:v>
                </c:pt>
                <c:pt idx="30108" formatCode="#,##0.0">
                  <c:v>9493.5425398466705</c:v>
                </c:pt>
                <c:pt idx="30109" formatCode="#,##0.0">
                  <c:v>10342.5717121909</c:v>
                </c:pt>
                <c:pt idx="30110" formatCode="#,##0.0">
                  <c:v>13295.9266459016</c:v>
                </c:pt>
                <c:pt idx="30111" formatCode="#,##0.0">
                  <c:v>10185.1692668776</c:v>
                </c:pt>
                <c:pt idx="30112" formatCode="#,##0.0">
                  <c:v>10259.4453890041</c:v>
                </c:pt>
                <c:pt idx="30113" formatCode="#,##0.0">
                  <c:v>10245.6074917489</c:v>
                </c:pt>
                <c:pt idx="30114" formatCode="#,##0.0">
                  <c:v>11287.1496033284</c:v>
                </c:pt>
                <c:pt idx="30115" formatCode="#,##0.0">
                  <c:v>8912.2412536035208</c:v>
                </c:pt>
                <c:pt idx="30116" formatCode="#,##0.0">
                  <c:v>8848.8201496605798</c:v>
                </c:pt>
                <c:pt idx="30117" formatCode="#,##0.0">
                  <c:v>10206.133851729899</c:v>
                </c:pt>
                <c:pt idx="30118" formatCode="#,##0.0">
                  <c:v>15708.589266872799</c:v>
                </c:pt>
                <c:pt idx="30119" formatCode="#,##0.0">
                  <c:v>9302.2022557979799</c:v>
                </c:pt>
                <c:pt idx="30120" formatCode="#,##0.0">
                  <c:v>15132.915011622799</c:v>
                </c:pt>
                <c:pt idx="30121" formatCode="#,##0.0">
                  <c:v>10625.7998986443</c:v>
                </c:pt>
                <c:pt idx="30122" formatCode="#,##0.0">
                  <c:v>9717.0284186480294</c:v>
                </c:pt>
                <c:pt idx="30123" formatCode="#,##0.0">
                  <c:v>13498.7712176185</c:v>
                </c:pt>
                <c:pt idx="30124" formatCode="#,##0.0">
                  <c:v>11806.180962587099</c:v>
                </c:pt>
                <c:pt idx="30125" formatCode="#,##0.0">
                  <c:v>11234.9043886166</c:v>
                </c:pt>
                <c:pt idx="30126" formatCode="#,##0.0">
                  <c:v>11207.8731190372</c:v>
                </c:pt>
                <c:pt idx="30127" formatCode="#,##0.0">
                  <c:v>10716.349386775501</c:v>
                </c:pt>
                <c:pt idx="30128" formatCode="#,##0.0">
                  <c:v>10415.9442549781</c:v>
                </c:pt>
                <c:pt idx="30129" formatCode="#,##0.0">
                  <c:v>12824.313914332901</c:v>
                </c:pt>
                <c:pt idx="30130" formatCode="#,##0.0">
                  <c:v>15151.744660976499</c:v>
                </c:pt>
                <c:pt idx="30131" formatCode="#,##0.0">
                  <c:v>10923.659714196599</c:v>
                </c:pt>
                <c:pt idx="30132" formatCode="#,##0.0">
                  <c:v>12438.4502080534</c:v>
                </c:pt>
                <c:pt idx="30133" formatCode="#,##0.0">
                  <c:v>9818.7220849727692</c:v>
                </c:pt>
                <c:pt idx="30134" formatCode="#,##0.0">
                  <c:v>13184.9637948613</c:v>
                </c:pt>
                <c:pt idx="30135" formatCode="#,##0.0">
                  <c:v>15242.5800471774</c:v>
                </c:pt>
                <c:pt idx="30136" formatCode="#,##0.0">
                  <c:v>22928.2047277614</c:v>
                </c:pt>
                <c:pt idx="30137" formatCode="#,##0.0">
                  <c:v>14364.739900792099</c:v>
                </c:pt>
                <c:pt idx="30138" formatCode="#,##0.0">
                  <c:v>12155.889271755799</c:v>
                </c:pt>
                <c:pt idx="30139" formatCode="#,##0.0">
                  <c:v>14052.954730249299</c:v>
                </c:pt>
                <c:pt idx="30140" formatCode="#,##0.0">
                  <c:v>11730.6909194666</c:v>
                </c:pt>
                <c:pt idx="30141" formatCode="#,##0.0">
                  <c:v>8936.5701508484599</c:v>
                </c:pt>
                <c:pt idx="30142" formatCode="#,##0.0">
                  <c:v>8803.02716326675</c:v>
                </c:pt>
                <c:pt idx="30143" formatCode="#,##0.0">
                  <c:v>23220.543600887398</c:v>
                </c:pt>
                <c:pt idx="30144" formatCode="#,##0.0">
                  <c:v>9342.4235039495907</c:v>
                </c:pt>
                <c:pt idx="30145" formatCode="#,##0.0">
                  <c:v>10924.7819252793</c:v>
                </c:pt>
                <c:pt idx="30146" formatCode="#,##0.0">
                  <c:v>11087.026748288399</c:v>
                </c:pt>
                <c:pt idx="30147" formatCode="#,##0.0">
                  <c:v>17811.215775787401</c:v>
                </c:pt>
                <c:pt idx="30148" formatCode="#,##0.0">
                  <c:v>9450.0900620063494</c:v>
                </c:pt>
                <c:pt idx="30149" formatCode="#,##0.0">
                  <c:v>9405.8141398832195</c:v>
                </c:pt>
                <c:pt idx="30150" formatCode="#,##0.0">
                  <c:v>9642.7397479227893</c:v>
                </c:pt>
                <c:pt idx="30151" formatCode="#,##0.0">
                  <c:v>10797.5232623544</c:v>
                </c:pt>
                <c:pt idx="30152" formatCode="#,##0.0">
                  <c:v>10507.591319511401</c:v>
                </c:pt>
                <c:pt idx="30153" formatCode="#,##0.0">
                  <c:v>10854.342360828599</c:v>
                </c:pt>
                <c:pt idx="30154" formatCode="#,##0.0">
                  <c:v>9413.1572645917695</c:v>
                </c:pt>
                <c:pt idx="30155" formatCode="#,##0.0">
                  <c:v>13818.555398717301</c:v>
                </c:pt>
                <c:pt idx="30156" formatCode="#,##0.0">
                  <c:v>11047.0694054631</c:v>
                </c:pt>
                <c:pt idx="30157" formatCode="#,##0.0">
                  <c:v>8945.7942284363999</c:v>
                </c:pt>
                <c:pt idx="30158" formatCode="#,##0.0">
                  <c:v>11993.2653179421</c:v>
                </c:pt>
                <c:pt idx="30159" formatCode="#,##0.0">
                  <c:v>10863.1988307639</c:v>
                </c:pt>
                <c:pt idx="30160" formatCode="#,##0.0">
                  <c:v>10889.8460274876</c:v>
                </c:pt>
                <c:pt idx="30161" formatCode="#,##0.0">
                  <c:v>12128.462690037</c:v>
                </c:pt>
                <c:pt idx="30162" formatCode="#,##0.0">
                  <c:v>12958.6504592562</c:v>
                </c:pt>
                <c:pt idx="30163" formatCode="#,##0.0">
                  <c:v>11613.216550743</c:v>
                </c:pt>
                <c:pt idx="30164" formatCode="#,##0.0">
                  <c:v>11268.492406925599</c:v>
                </c:pt>
                <c:pt idx="30165" formatCode="#,##0.0">
                  <c:v>8831.96539970103</c:v>
                </c:pt>
                <c:pt idx="30166" formatCode="#,##0.0">
                  <c:v>13712.2108729746</c:v>
                </c:pt>
                <c:pt idx="30167" formatCode="#,##0.0">
                  <c:v>9162.6142817522796</c:v>
                </c:pt>
                <c:pt idx="30168" formatCode="#,##0.0">
                  <c:v>11780.857988800401</c:v>
                </c:pt>
                <c:pt idx="30169" formatCode="#,##0.0">
                  <c:v>12891.4541465655</c:v>
                </c:pt>
                <c:pt idx="30170" formatCode="#,##0.0">
                  <c:v>9738.9370416691199</c:v>
                </c:pt>
                <c:pt idx="30171" formatCode="#,##0.0">
                  <c:v>9595.0870716478603</c:v>
                </c:pt>
                <c:pt idx="30172" formatCode="#,##0.0">
                  <c:v>12620.5407731096</c:v>
                </c:pt>
                <c:pt idx="30173" formatCode="#,##0.0">
                  <c:v>12601.2135978439</c:v>
                </c:pt>
                <c:pt idx="30174" formatCode="#,##0.0">
                  <c:v>10743.819179013</c:v>
                </c:pt>
                <c:pt idx="30175" formatCode="#,##0.0">
                  <c:v>10483.2309804302</c:v>
                </c:pt>
                <c:pt idx="30176" formatCode="#,##0.0">
                  <c:v>15593.2356097175</c:v>
                </c:pt>
                <c:pt idx="30177" formatCode="#,##0.0">
                  <c:v>18721.469533391599</c:v>
                </c:pt>
                <c:pt idx="30178" formatCode="#,##0.0">
                  <c:v>9911.9936547994203</c:v>
                </c:pt>
                <c:pt idx="30179" formatCode="#,##0.0">
                  <c:v>8884.0952968539095</c:v>
                </c:pt>
                <c:pt idx="30180" formatCode="#,##0.0">
                  <c:v>11567.1271848284</c:v>
                </c:pt>
                <c:pt idx="30181" formatCode="#,##0.0">
                  <c:v>9607.6984489236293</c:v>
                </c:pt>
                <c:pt idx="30182" formatCode="#,##0.0">
                  <c:v>9544.2243108561397</c:v>
                </c:pt>
                <c:pt idx="30183" formatCode="#,##0.0">
                  <c:v>10953.5115202937</c:v>
                </c:pt>
                <c:pt idx="30184" formatCode="#,##0.0">
                  <c:v>11001.273721542901</c:v>
                </c:pt>
                <c:pt idx="30185" formatCode="#,##0.0">
                  <c:v>10273.8278084145</c:v>
                </c:pt>
                <c:pt idx="30186" formatCode="#,##0.0">
                  <c:v>17188.096528587899</c:v>
                </c:pt>
                <c:pt idx="30187" formatCode="#,##0.0">
                  <c:v>11622.239351665699</c:v>
                </c:pt>
                <c:pt idx="30188" formatCode="#,##0.0">
                  <c:v>16683.131584077899</c:v>
                </c:pt>
                <c:pt idx="30189" formatCode="#,##0.0">
                  <c:v>16071.1007123195</c:v>
                </c:pt>
                <c:pt idx="30190" formatCode="#,##0.0">
                  <c:v>10786.0404836548</c:v>
                </c:pt>
                <c:pt idx="30191" formatCode="#,##0.0">
                  <c:v>9774.5607489880204</c:v>
                </c:pt>
                <c:pt idx="30192" formatCode="#,##0.0">
                  <c:v>8946.1734699680492</c:v>
                </c:pt>
                <c:pt idx="30193" formatCode="#,##0.0">
                  <c:v>11931.396039343401</c:v>
                </c:pt>
                <c:pt idx="30194" formatCode="#,##0.0">
                  <c:v>8921.2119019829297</c:v>
                </c:pt>
                <c:pt idx="30195" formatCode="#,##0.0">
                  <c:v>9165.1489185520295</c:v>
                </c:pt>
                <c:pt idx="30196" formatCode="#,##0.0">
                  <c:v>10155.0465093646</c:v>
                </c:pt>
                <c:pt idx="30197" formatCode="#,##0.0">
                  <c:v>11195.1973480622</c:v>
                </c:pt>
                <c:pt idx="30198" formatCode="#,##0.0">
                  <c:v>10979.659656121599</c:v>
                </c:pt>
                <c:pt idx="30199" formatCode="#,##0.0">
                  <c:v>10267.572642184399</c:v>
                </c:pt>
                <c:pt idx="30200" formatCode="#,##0.0">
                  <c:v>11040.746594062501</c:v>
                </c:pt>
                <c:pt idx="30201" formatCode="#,##0.0">
                  <c:v>9396.1314973340395</c:v>
                </c:pt>
                <c:pt idx="30202" formatCode="#,##0.0">
                  <c:v>11886.352114310301</c:v>
                </c:pt>
                <c:pt idx="30203" formatCode="#,##0.0">
                  <c:v>13110.809664054501</c:v>
                </c:pt>
                <c:pt idx="30204" formatCode="#,##0.0">
                  <c:v>11078.3710224922</c:v>
                </c:pt>
                <c:pt idx="30205" formatCode="#,##0.0">
                  <c:v>11492.1118873164</c:v>
                </c:pt>
                <c:pt idx="30206" formatCode="#,##0.0">
                  <c:v>9914.6653343695507</c:v>
                </c:pt>
                <c:pt idx="30207" formatCode="#,##0.0">
                  <c:v>16423.0806395361</c:v>
                </c:pt>
                <c:pt idx="30208" formatCode="#,##0.0">
                  <c:v>10343.7509796675</c:v>
                </c:pt>
                <c:pt idx="30209" formatCode="#,##0.0">
                  <c:v>10477.6262462665</c:v>
                </c:pt>
                <c:pt idx="30210" formatCode="#,##0.0">
                  <c:v>16109.3323543471</c:v>
                </c:pt>
                <c:pt idx="30211" formatCode="#,##0.0">
                  <c:v>10037.5763606658</c:v>
                </c:pt>
                <c:pt idx="30212" formatCode="#,##0.0">
                  <c:v>11393.4882140874</c:v>
                </c:pt>
                <c:pt idx="30213" formatCode="#,##0.0">
                  <c:v>10949.606128670899</c:v>
                </c:pt>
                <c:pt idx="30214" formatCode="#,##0.0">
                  <c:v>8988.4543558171299</c:v>
                </c:pt>
                <c:pt idx="30215" formatCode="#,##0.0">
                  <c:v>9903.6158860175201</c:v>
                </c:pt>
                <c:pt idx="30216" formatCode="#,##0.0">
                  <c:v>12538.441589235699</c:v>
                </c:pt>
                <c:pt idx="30217" formatCode="#,##0.0">
                  <c:v>17125.027234966699</c:v>
                </c:pt>
                <c:pt idx="30218" formatCode="#,##0.0">
                  <c:v>10972.9053053724</c:v>
                </c:pt>
                <c:pt idx="30219" formatCode="#,##0.0">
                  <c:v>14379.854971353099</c:v>
                </c:pt>
                <c:pt idx="30220" formatCode="#,##0.0">
                  <c:v>9262.4096520618696</c:v>
                </c:pt>
                <c:pt idx="30221" formatCode="#,##0.0">
                  <c:v>11289.6834199001</c:v>
                </c:pt>
                <c:pt idx="30222" formatCode="#,##0.0">
                  <c:v>9961.8471544116892</c:v>
                </c:pt>
                <c:pt idx="30223" formatCode="#,##0.0">
                  <c:v>10562.5177634959</c:v>
                </c:pt>
                <c:pt idx="30224" formatCode="#,##0.0">
                  <c:v>11234.311252829</c:v>
                </c:pt>
                <c:pt idx="30225" formatCode="#,##0.0">
                  <c:v>15765.270294491</c:v>
                </c:pt>
                <c:pt idx="30226" formatCode="#,##0.0">
                  <c:v>9532.4114415879594</c:v>
                </c:pt>
                <c:pt idx="30227" formatCode="#,##0.0">
                  <c:v>13222.620602732701</c:v>
                </c:pt>
                <c:pt idx="30228" formatCode="#,##0.0">
                  <c:v>9693.2781775633503</c:v>
                </c:pt>
                <c:pt idx="30229" formatCode="#,##0.0">
                  <c:v>21377.196404257898</c:v>
                </c:pt>
                <c:pt idx="30230" formatCode="#,##0.0">
                  <c:v>12224.022680465199</c:v>
                </c:pt>
                <c:pt idx="30231" formatCode="#,##0.0">
                  <c:v>10096.072720578501</c:v>
                </c:pt>
                <c:pt idx="30232" formatCode="#,##0.0">
                  <c:v>11465.350052871499</c:v>
                </c:pt>
                <c:pt idx="30233" formatCode="#,##0.0">
                  <c:v>9137.0366764624105</c:v>
                </c:pt>
                <c:pt idx="30234" formatCode="#,##0.0">
                  <c:v>12736.153575837399</c:v>
                </c:pt>
                <c:pt idx="30235" formatCode="#,##0.0">
                  <c:v>10637.313457669899</c:v>
                </c:pt>
                <c:pt idx="30236" formatCode="#,##0.0">
                  <c:v>8989.6738647356306</c:v>
                </c:pt>
                <c:pt idx="30237" formatCode="#,##0.0">
                  <c:v>13613.602753605401</c:v>
                </c:pt>
                <c:pt idx="30238" formatCode="#,##0.0">
                  <c:v>9210.5790880312998</c:v>
                </c:pt>
                <c:pt idx="30239" formatCode="#,##0.0">
                  <c:v>14315.787226098601</c:v>
                </c:pt>
                <c:pt idx="30240" formatCode="#,##0.0">
                  <c:v>9431.3474704611108</c:v>
                </c:pt>
                <c:pt idx="30241" formatCode="#,##0.0">
                  <c:v>8794.7540179744792</c:v>
                </c:pt>
                <c:pt idx="30242" formatCode="#,##0.0">
                  <c:v>13098.7919849632</c:v>
                </c:pt>
                <c:pt idx="30243" formatCode="#,##0.0">
                  <c:v>15344.9691864662</c:v>
                </c:pt>
                <c:pt idx="30244" formatCode="#,##0.0">
                  <c:v>16167.5853677101</c:v>
                </c:pt>
                <c:pt idx="30245" formatCode="#,##0.0">
                  <c:v>19831.9692485007</c:v>
                </c:pt>
                <c:pt idx="30246" formatCode="#,##0.0">
                  <c:v>13466.0240101331</c:v>
                </c:pt>
                <c:pt idx="30247" formatCode="#,##0.0">
                  <c:v>14304.2867955978</c:v>
                </c:pt>
                <c:pt idx="30248" formatCode="#,##0.0">
                  <c:v>8925.1578260733895</c:v>
                </c:pt>
                <c:pt idx="30249" formatCode="#,##0.0">
                  <c:v>9529.5204133856605</c:v>
                </c:pt>
                <c:pt idx="30250" formatCode="#,##0.0">
                  <c:v>16446.215915029901</c:v>
                </c:pt>
                <c:pt idx="30251" formatCode="#,##0.0">
                  <c:v>9839.7490942846507</c:v>
                </c:pt>
                <c:pt idx="30252" formatCode="#,##0.0">
                  <c:v>11429.4081285336</c:v>
                </c:pt>
                <c:pt idx="30253" formatCode="#,##0.0">
                  <c:v>10291.9380443585</c:v>
                </c:pt>
                <c:pt idx="30254" formatCode="#,##0.0">
                  <c:v>10002.786328644201</c:v>
                </c:pt>
                <c:pt idx="30255" formatCode="#,##0.0">
                  <c:v>9284.4015565870995</c:v>
                </c:pt>
                <c:pt idx="30256" formatCode="#,##0.0">
                  <c:v>11388.0819658086</c:v>
                </c:pt>
                <c:pt idx="30257" formatCode="#,##0.0">
                  <c:v>12105.6532905034</c:v>
                </c:pt>
                <c:pt idx="30258" formatCode="#,##0.0">
                  <c:v>10233.0999032495</c:v>
                </c:pt>
                <c:pt idx="30259" formatCode="#,##0.0">
                  <c:v>9856.1758355744696</c:v>
                </c:pt>
                <c:pt idx="30260" formatCode="#,##0.0">
                  <c:v>9852.29590010215</c:v>
                </c:pt>
                <c:pt idx="30261" formatCode="#,##0.0">
                  <c:v>9436.6152627762403</c:v>
                </c:pt>
                <c:pt idx="30262" formatCode="#,##0.0">
                  <c:v>9690.4520440301494</c:v>
                </c:pt>
                <c:pt idx="30263" formatCode="#,##0.0">
                  <c:v>9290.1836955154995</c:v>
                </c:pt>
                <c:pt idx="30264" formatCode="#,##0.0">
                  <c:v>9879.9367061108696</c:v>
                </c:pt>
                <c:pt idx="30265" formatCode="#,##0.0">
                  <c:v>18735.482620225201</c:v>
                </c:pt>
                <c:pt idx="30266" formatCode="#,##0.0">
                  <c:v>10865.677506600199</c:v>
                </c:pt>
                <c:pt idx="30267" formatCode="#,##0.0">
                  <c:v>16779.197380645299</c:v>
                </c:pt>
                <c:pt idx="30268" formatCode="#,##0.0">
                  <c:v>9991.4853209435005</c:v>
                </c:pt>
                <c:pt idx="30269" formatCode="#,##0.0">
                  <c:v>9420.2441817365998</c:v>
                </c:pt>
                <c:pt idx="30270" formatCode="#,##0.0">
                  <c:v>9133.9297455842898</c:v>
                </c:pt>
                <c:pt idx="30271" formatCode="#,##0.0">
                  <c:v>8840.2197133838799</c:v>
                </c:pt>
                <c:pt idx="30272" formatCode="#,##0.0">
                  <c:v>10197.977622438701</c:v>
                </c:pt>
                <c:pt idx="30273" formatCode="#,##0.0">
                  <c:v>13591.0725789317</c:v>
                </c:pt>
                <c:pt idx="30274" formatCode="#,##0.0">
                  <c:v>11359.1041612603</c:v>
                </c:pt>
                <c:pt idx="30275" formatCode="#,##0.0">
                  <c:v>10926.095138986</c:v>
                </c:pt>
                <c:pt idx="30276" formatCode="#,##0.0">
                  <c:v>9006.7709448314599</c:v>
                </c:pt>
                <c:pt idx="30277" formatCode="#,##0.0">
                  <c:v>14078.3578881499</c:v>
                </c:pt>
                <c:pt idx="30278" formatCode="#,##0.0">
                  <c:v>12020.9251616236</c:v>
                </c:pt>
                <c:pt idx="30279" formatCode="#,##0.0">
                  <c:v>9899.4217882028897</c:v>
                </c:pt>
                <c:pt idx="30280" formatCode="#,##0.0">
                  <c:v>12488.4212832628</c:v>
                </c:pt>
                <c:pt idx="30281" formatCode="#,##0.0">
                  <c:v>10416.035463958</c:v>
                </c:pt>
                <c:pt idx="30282" formatCode="#,##0.0">
                  <c:v>12775.857179828599</c:v>
                </c:pt>
                <c:pt idx="30283" formatCode="#,##0.0">
                  <c:v>12656.500649310001</c:v>
                </c:pt>
                <c:pt idx="30284" formatCode="#,##0.0">
                  <c:v>11535.0934238434</c:v>
                </c:pt>
                <c:pt idx="30285" formatCode="#,##0.0">
                  <c:v>9197.2368852279906</c:v>
                </c:pt>
                <c:pt idx="30286" formatCode="#,##0.0">
                  <c:v>9197.0851132554599</c:v>
                </c:pt>
                <c:pt idx="30287" formatCode="#,##0.0">
                  <c:v>10230.892244140799</c:v>
                </c:pt>
                <c:pt idx="30288" formatCode="#,##0.0">
                  <c:v>10383.1855065082</c:v>
                </c:pt>
                <c:pt idx="30289" formatCode="#,##0.0">
                  <c:v>12151.5250516499</c:v>
                </c:pt>
                <c:pt idx="30290" formatCode="#,##0.0">
                  <c:v>11801.4587085619</c:v>
                </c:pt>
                <c:pt idx="30291" formatCode="#,##0.0">
                  <c:v>16022.418957230801</c:v>
                </c:pt>
                <c:pt idx="30292" formatCode="#,##0.0">
                  <c:v>9064.7976643487491</c:v>
                </c:pt>
                <c:pt idx="30293" formatCode="#,##0.0">
                  <c:v>16409.510728499099</c:v>
                </c:pt>
                <c:pt idx="30294" formatCode="#,##0.0">
                  <c:v>8946.0966954908799</c:v>
                </c:pt>
                <c:pt idx="30295" formatCode="#,##0.0">
                  <c:v>10708.0218385639</c:v>
                </c:pt>
                <c:pt idx="30296" formatCode="#,##0.0">
                  <c:v>17900.837026770299</c:v>
                </c:pt>
                <c:pt idx="30297" formatCode="#,##0.0">
                  <c:v>9876.1392936763605</c:v>
                </c:pt>
                <c:pt idx="30298" formatCode="#,##0.0">
                  <c:v>20386.239503629</c:v>
                </c:pt>
                <c:pt idx="30299" formatCode="#,##0.0">
                  <c:v>10660.256291276701</c:v>
                </c:pt>
                <c:pt idx="30300" formatCode="#,##0.0">
                  <c:v>12896.111536341001</c:v>
                </c:pt>
                <c:pt idx="30301" formatCode="#,##0.0">
                  <c:v>9167.8891287108599</c:v>
                </c:pt>
                <c:pt idx="30302" formatCode="#,##0.0">
                  <c:v>8866.1016084364292</c:v>
                </c:pt>
                <c:pt idx="30303" formatCode="#,##0.0">
                  <c:v>11560.320205484</c:v>
                </c:pt>
                <c:pt idx="30304" formatCode="#,##0.0">
                  <c:v>9492.31527453528</c:v>
                </c:pt>
                <c:pt idx="30305" formatCode="#,##0.0">
                  <c:v>10084.4621426867</c:v>
                </c:pt>
                <c:pt idx="30306" formatCode="#,##0.0">
                  <c:v>9576.0895034689693</c:v>
                </c:pt>
                <c:pt idx="30307" formatCode="#,##0.0">
                  <c:v>11117.4597429285</c:v>
                </c:pt>
                <c:pt idx="30308" formatCode="#,##0.0">
                  <c:v>8908.1628925748992</c:v>
                </c:pt>
                <c:pt idx="30309" formatCode="#,##0.0">
                  <c:v>11883.502052773099</c:v>
                </c:pt>
                <c:pt idx="30310" formatCode="#,##0.0">
                  <c:v>12199.094038228401</c:v>
                </c:pt>
                <c:pt idx="30311" formatCode="#,##0.0">
                  <c:v>10172.3857405778</c:v>
                </c:pt>
                <c:pt idx="30312" formatCode="#,##0.0">
                  <c:v>9908.3246889137208</c:v>
                </c:pt>
                <c:pt idx="30313" formatCode="#,##0.0">
                  <c:v>13388.123703330701</c:v>
                </c:pt>
                <c:pt idx="30314" formatCode="#,##0.0">
                  <c:v>12399.0562725241</c:v>
                </c:pt>
                <c:pt idx="30315" formatCode="#,##0.0">
                  <c:v>11228.579402349</c:v>
                </c:pt>
                <c:pt idx="30316" formatCode="#,##0.0">
                  <c:v>9896.6738809314702</c:v>
                </c:pt>
                <c:pt idx="30317" formatCode="#,##0.0">
                  <c:v>13770.565653800801</c:v>
                </c:pt>
                <c:pt idx="30318" formatCode="#,##0.0">
                  <c:v>12449.9227889843</c:v>
                </c:pt>
                <c:pt idx="30319" formatCode="#,##0.0">
                  <c:v>10551.6773368661</c:v>
                </c:pt>
                <c:pt idx="30320" formatCode="#,##0.0">
                  <c:v>11011.1395854411</c:v>
                </c:pt>
                <c:pt idx="30321" formatCode="#,##0.0">
                  <c:v>9490.9615753574999</c:v>
                </c:pt>
                <c:pt idx="30322" formatCode="#,##0.0">
                  <c:v>11758.5648591929</c:v>
                </c:pt>
                <c:pt idx="30323" formatCode="#,##0.0">
                  <c:v>10884.4088739776</c:v>
                </c:pt>
                <c:pt idx="30324" formatCode="#,##0.0">
                  <c:v>10345.344163060599</c:v>
                </c:pt>
                <c:pt idx="30325" formatCode="#,##0.0">
                  <c:v>9152.0591314651701</c:v>
                </c:pt>
                <c:pt idx="30326" formatCode="#,##0.0">
                  <c:v>10253.058940459199</c:v>
                </c:pt>
                <c:pt idx="30327" formatCode="#,##0.0">
                  <c:v>10045.8248580989</c:v>
                </c:pt>
                <c:pt idx="30328" formatCode="#,##0.0">
                  <c:v>14242.482268375001</c:v>
                </c:pt>
                <c:pt idx="30329" formatCode="#,##0.0">
                  <c:v>9085.4481277796403</c:v>
                </c:pt>
                <c:pt idx="30330" formatCode="#,##0.0">
                  <c:v>10831.6585484403</c:v>
                </c:pt>
                <c:pt idx="30331" formatCode="#,##0.0">
                  <c:v>9203.2330434290907</c:v>
                </c:pt>
                <c:pt idx="30332" formatCode="#,##0.0">
                  <c:v>9135.7773656175395</c:v>
                </c:pt>
                <c:pt idx="30333" formatCode="#,##0.0">
                  <c:v>16580.008140939401</c:v>
                </c:pt>
                <c:pt idx="30334" formatCode="#,##0.0">
                  <c:v>9055.3882468634893</c:v>
                </c:pt>
                <c:pt idx="30335" formatCode="#,##0.0">
                  <c:v>10452.166688180199</c:v>
                </c:pt>
                <c:pt idx="30336" formatCode="#,##0.0">
                  <c:v>11344.674287987</c:v>
                </c:pt>
                <c:pt idx="30337" formatCode="#,##0.0">
                  <c:v>8832.1268482183696</c:v>
                </c:pt>
                <c:pt idx="30338" formatCode="#,##0.0">
                  <c:v>9147.9142994877402</c:v>
                </c:pt>
                <c:pt idx="30339" formatCode="#,##0.0">
                  <c:v>12267.623363171</c:v>
                </c:pt>
                <c:pt idx="30340" formatCode="#,##0.0">
                  <c:v>8849.8804146973398</c:v>
                </c:pt>
                <c:pt idx="30341" formatCode="#,##0.0">
                  <c:v>11598.640654955399</c:v>
                </c:pt>
                <c:pt idx="30342" formatCode="#,##0.0">
                  <c:v>11795.804497380101</c:v>
                </c:pt>
                <c:pt idx="30343" formatCode="#,##0.0">
                  <c:v>11439.432316983301</c:v>
                </c:pt>
                <c:pt idx="30344" formatCode="#,##0.0">
                  <c:v>11755.341061795099</c:v>
                </c:pt>
                <c:pt idx="30345" formatCode="#,##0.0">
                  <c:v>11258.4513427237</c:v>
                </c:pt>
                <c:pt idx="30346" formatCode="#,##0.0">
                  <c:v>8925.9085701041295</c:v>
                </c:pt>
                <c:pt idx="30347" formatCode="#,##0.0">
                  <c:v>9868.9585241086497</c:v>
                </c:pt>
                <c:pt idx="30348" formatCode="#,##0.0">
                  <c:v>11122.0033622298</c:v>
                </c:pt>
                <c:pt idx="30349" formatCode="#,##0.0">
                  <c:v>9180.8144695160408</c:v>
                </c:pt>
                <c:pt idx="30350" formatCode="#,##0.0">
                  <c:v>10211.644976716299</c:v>
                </c:pt>
                <c:pt idx="30351" formatCode="#,##0.0">
                  <c:v>11028.4819145171</c:v>
                </c:pt>
                <c:pt idx="30352" formatCode="#,##0.0">
                  <c:v>9517.2478588026497</c:v>
                </c:pt>
                <c:pt idx="30353" formatCode="#,##0.0">
                  <c:v>13155.7224745562</c:v>
                </c:pt>
                <c:pt idx="30354" formatCode="#,##0.0">
                  <c:v>11143.0574720205</c:v>
                </c:pt>
                <c:pt idx="30355" formatCode="#,##0.0">
                  <c:v>22623.8678134576</c:v>
                </c:pt>
                <c:pt idx="30356" formatCode="#,##0.0">
                  <c:v>9632.0949356450292</c:v>
                </c:pt>
                <c:pt idx="30357" formatCode="#,##0.0">
                  <c:v>9163.6723171475896</c:v>
                </c:pt>
                <c:pt idx="30358" formatCode="#,##0.0">
                  <c:v>12415.364186267199</c:v>
                </c:pt>
                <c:pt idx="30359" formatCode="#,##0.0">
                  <c:v>9001.0434082882002</c:v>
                </c:pt>
                <c:pt idx="30360" formatCode="#,##0.0">
                  <c:v>9199.2487607676103</c:v>
                </c:pt>
                <c:pt idx="30361" formatCode="#,##0.0">
                  <c:v>12117.4218416559</c:v>
                </c:pt>
                <c:pt idx="30362" formatCode="#,##0.0">
                  <c:v>10960.5053458374</c:v>
                </c:pt>
                <c:pt idx="30363" formatCode="#,##0.0">
                  <c:v>13536.7842494463</c:v>
                </c:pt>
                <c:pt idx="30364" formatCode="#,##0.0">
                  <c:v>9800.3527560414695</c:v>
                </c:pt>
                <c:pt idx="30365" formatCode="#,##0.0">
                  <c:v>10401.8245834019</c:v>
                </c:pt>
                <c:pt idx="30366" formatCode="#,##0.0">
                  <c:v>11678.971209729199</c:v>
                </c:pt>
                <c:pt idx="30367" formatCode="#,##0.0">
                  <c:v>9151.2173023676096</c:v>
                </c:pt>
                <c:pt idx="30368" formatCode="#,##0.0">
                  <c:v>10173.789655422401</c:v>
                </c:pt>
                <c:pt idx="30369" formatCode="#,##0.0">
                  <c:v>11785.5838143933</c:v>
                </c:pt>
                <c:pt idx="30370" formatCode="#,##0.0">
                  <c:v>10995.294034472299</c:v>
                </c:pt>
                <c:pt idx="30371" formatCode="#,##0.0">
                  <c:v>10894.745041972399</c:v>
                </c:pt>
                <c:pt idx="30372" formatCode="#,##0.0">
                  <c:v>13160.2690917911</c:v>
                </c:pt>
                <c:pt idx="30373" formatCode="#,##0.0">
                  <c:v>11399.6876765613</c:v>
                </c:pt>
                <c:pt idx="30374" formatCode="#,##0.0">
                  <c:v>8796.63907434666</c:v>
                </c:pt>
                <c:pt idx="30375" formatCode="#,##0.0">
                  <c:v>9515.6181049878705</c:v>
                </c:pt>
                <c:pt idx="30376" formatCode="#,##0.0">
                  <c:v>13045.8718686761</c:v>
                </c:pt>
                <c:pt idx="30377" formatCode="#,##0.0">
                  <c:v>10965.1812836314</c:v>
                </c:pt>
                <c:pt idx="30378" formatCode="#,##0.0">
                  <c:v>10849.6122338805</c:v>
                </c:pt>
                <c:pt idx="30379" formatCode="#,##0.0">
                  <c:v>9962.4144004655009</c:v>
                </c:pt>
                <c:pt idx="30380" formatCode="#,##0.0">
                  <c:v>10343.314272146899</c:v>
                </c:pt>
                <c:pt idx="30381" formatCode="#,##0.0">
                  <c:v>16008.091501307001</c:v>
                </c:pt>
                <c:pt idx="30382" formatCode="#,##0.0">
                  <c:v>8959.0372285981903</c:v>
                </c:pt>
                <c:pt idx="30383" formatCode="#,##0.0">
                  <c:v>13625.893327096701</c:v>
                </c:pt>
                <c:pt idx="30384" formatCode="#,##0.0">
                  <c:v>9708.8885027867109</c:v>
                </c:pt>
                <c:pt idx="30385" formatCode="#,##0.0">
                  <c:v>13725.916234943301</c:v>
                </c:pt>
                <c:pt idx="30386" formatCode="#,##0.0">
                  <c:v>9143.07208559625</c:v>
                </c:pt>
                <c:pt idx="30387" formatCode="#,##0.0">
                  <c:v>9378.7548491060206</c:v>
                </c:pt>
                <c:pt idx="30388" formatCode="#,##0.0">
                  <c:v>10648.905584018599</c:v>
                </c:pt>
                <c:pt idx="30389" formatCode="#,##0.0">
                  <c:v>10215.672011512401</c:v>
                </c:pt>
                <c:pt idx="30390" formatCode="#,##0.0">
                  <c:v>15167.9074839984</c:v>
                </c:pt>
                <c:pt idx="30391" formatCode="#,##0.0">
                  <c:v>8865.9237719354096</c:v>
                </c:pt>
                <c:pt idx="30392" formatCode="#,##0.0">
                  <c:v>9066.8225275646</c:v>
                </c:pt>
                <c:pt idx="30393" formatCode="#,##0.0">
                  <c:v>15200.192335202601</c:v>
                </c:pt>
                <c:pt idx="30394" formatCode="#,##0.0">
                  <c:v>21535.2229892793</c:v>
                </c:pt>
                <c:pt idx="30395" formatCode="#,##0.0">
                  <c:v>9336.3557094448497</c:v>
                </c:pt>
                <c:pt idx="30396" formatCode="#,##0.0">
                  <c:v>12251.256001006899</c:v>
                </c:pt>
                <c:pt idx="30397" formatCode="#,##0.0">
                  <c:v>9083.8789432372396</c:v>
                </c:pt>
                <c:pt idx="30398" formatCode="#,##0.0">
                  <c:v>13479.8812534927</c:v>
                </c:pt>
                <c:pt idx="30399" formatCode="#,##0.0">
                  <c:v>12004.4922079593</c:v>
                </c:pt>
                <c:pt idx="30400" formatCode="#,##0.0">
                  <c:v>9088.7888929402307</c:v>
                </c:pt>
                <c:pt idx="30401" formatCode="#,##0.0">
                  <c:v>10094.864390863</c:v>
                </c:pt>
                <c:pt idx="30402" formatCode="#,##0.0">
                  <c:v>11172.8240973456</c:v>
                </c:pt>
                <c:pt idx="30403" formatCode="#,##0.0">
                  <c:v>11243.0750308265</c:v>
                </c:pt>
                <c:pt idx="30404" formatCode="#,##0.0">
                  <c:v>8999.3821979923305</c:v>
                </c:pt>
                <c:pt idx="30405" formatCode="#,##0.0">
                  <c:v>15521.223920550499</c:v>
                </c:pt>
                <c:pt idx="30406" formatCode="#,##0.0">
                  <c:v>8826.5795275666296</c:v>
                </c:pt>
                <c:pt idx="30407" formatCode="#,##0.0">
                  <c:v>12106.162743540201</c:v>
                </c:pt>
                <c:pt idx="30408" formatCode="#,##0.0">
                  <c:v>9974.0989745648694</c:v>
                </c:pt>
                <c:pt idx="30409" formatCode="#,##0.0">
                  <c:v>8858.9010418109301</c:v>
                </c:pt>
                <c:pt idx="30410" formatCode="#,##0.0">
                  <c:v>9978.7414972681599</c:v>
                </c:pt>
                <c:pt idx="30411" formatCode="#,##0.0">
                  <c:v>12283.269064506099</c:v>
                </c:pt>
                <c:pt idx="30412" formatCode="#,##0.0">
                  <c:v>13092.840412735401</c:v>
                </c:pt>
                <c:pt idx="30413" formatCode="#,##0.0">
                  <c:v>9619.01602272741</c:v>
                </c:pt>
                <c:pt idx="30414" formatCode="#,##0.0">
                  <c:v>8886.2049112017394</c:v>
                </c:pt>
                <c:pt idx="30415" formatCode="#,##0.0">
                  <c:v>9212.8401635312694</c:v>
                </c:pt>
                <c:pt idx="30416" formatCode="#,##0.0">
                  <c:v>12369.385539917401</c:v>
                </c:pt>
                <c:pt idx="30417" formatCode="#,##0.0">
                  <c:v>10399.621144569899</c:v>
                </c:pt>
                <c:pt idx="30418" formatCode="#,##0.0">
                  <c:v>8907.4394813476192</c:v>
                </c:pt>
                <c:pt idx="30419" formatCode="#,##0.0">
                  <c:v>11361.1597919947</c:v>
                </c:pt>
                <c:pt idx="30420" formatCode="#,##0.0">
                  <c:v>19463.7135292721</c:v>
                </c:pt>
                <c:pt idx="30421" formatCode="#,##0.0">
                  <c:v>9654.3568173945496</c:v>
                </c:pt>
                <c:pt idx="30422" formatCode="#,##0.0">
                  <c:v>11044.582109261801</c:v>
                </c:pt>
                <c:pt idx="30423" formatCode="#,##0.0">
                  <c:v>12373.498660552799</c:v>
                </c:pt>
                <c:pt idx="30424" formatCode="#,##0.0">
                  <c:v>9840.6953826739009</c:v>
                </c:pt>
                <c:pt idx="30425" formatCode="#,##0.0">
                  <c:v>11910.2486667864</c:v>
                </c:pt>
                <c:pt idx="30426" formatCode="#,##0.0">
                  <c:v>13984.262089026701</c:v>
                </c:pt>
                <c:pt idx="30427" formatCode="#,##0.0">
                  <c:v>9303.9579892267702</c:v>
                </c:pt>
                <c:pt idx="30428" formatCode="#,##0.0">
                  <c:v>10263.869300666</c:v>
                </c:pt>
                <c:pt idx="30429" formatCode="#,##0.0">
                  <c:v>9544.8370531906694</c:v>
                </c:pt>
                <c:pt idx="30430" formatCode="#,##0.0">
                  <c:v>9766.6526908445503</c:v>
                </c:pt>
                <c:pt idx="30431" formatCode="#,##0.0">
                  <c:v>10082.6799943443</c:v>
                </c:pt>
                <c:pt idx="30432" formatCode="#,##0.0">
                  <c:v>8807.1415428046803</c:v>
                </c:pt>
                <c:pt idx="30433" formatCode="#,##0.0">
                  <c:v>9908.2802691057605</c:v>
                </c:pt>
                <c:pt idx="30434" formatCode="#,##0.0">
                  <c:v>9641.6961576838603</c:v>
                </c:pt>
                <c:pt idx="30435" formatCode="#,##0.0">
                  <c:v>9174.1338770054008</c:v>
                </c:pt>
                <c:pt idx="30436" formatCode="#,##0.0">
                  <c:v>10254.2828789175</c:v>
                </c:pt>
                <c:pt idx="30437" formatCode="#,##0.0">
                  <c:v>17944.1536970983</c:v>
                </c:pt>
                <c:pt idx="30438" formatCode="#,##0.0">
                  <c:v>19501.8211260598</c:v>
                </c:pt>
                <c:pt idx="30439" formatCode="#,##0.0">
                  <c:v>9735.3544749596003</c:v>
                </c:pt>
                <c:pt idx="30440" formatCode="#,##0.0">
                  <c:v>10079.4285637922</c:v>
                </c:pt>
                <c:pt idx="30441" formatCode="#,##0.0">
                  <c:v>12549.0292220751</c:v>
                </c:pt>
                <c:pt idx="30442" formatCode="#,##0.0">
                  <c:v>10211.0108444577</c:v>
                </c:pt>
                <c:pt idx="30443" formatCode="#,##0.0">
                  <c:v>9232.0292089963896</c:v>
                </c:pt>
                <c:pt idx="30444" formatCode="#,##0.0">
                  <c:v>8875.9372278951396</c:v>
                </c:pt>
                <c:pt idx="30445" formatCode="#,##0.0">
                  <c:v>11620.7722466298</c:v>
                </c:pt>
                <c:pt idx="30446" formatCode="#,##0.0">
                  <c:v>15234.514743486499</c:v>
                </c:pt>
                <c:pt idx="30447" formatCode="#,##0.0">
                  <c:v>10495.3759807146</c:v>
                </c:pt>
                <c:pt idx="30448" formatCode="#,##0.0">
                  <c:v>16819.482705032598</c:v>
                </c:pt>
                <c:pt idx="30449" formatCode="#,##0.0">
                  <c:v>11312.5822556973</c:v>
                </c:pt>
                <c:pt idx="30450" formatCode="#,##0.0">
                  <c:v>14521.399890078301</c:v>
                </c:pt>
                <c:pt idx="30451" formatCode="#,##0.0">
                  <c:v>11871.8306531736</c:v>
                </c:pt>
                <c:pt idx="30452" formatCode="#,##0.0">
                  <c:v>12765.9769507932</c:v>
                </c:pt>
                <c:pt idx="30453" formatCode="#,##0.0">
                  <c:v>11959.726800336201</c:v>
                </c:pt>
                <c:pt idx="30454" formatCode="#,##0.0">
                  <c:v>10519.2039139138</c:v>
                </c:pt>
                <c:pt idx="30455" formatCode="#,##0.0">
                  <c:v>17197.998291794702</c:v>
                </c:pt>
                <c:pt idx="30456" formatCode="#,##0.0">
                  <c:v>8988.6509981143699</c:v>
                </c:pt>
                <c:pt idx="30457" formatCode="#,##0.0">
                  <c:v>9131.6892297662798</c:v>
                </c:pt>
                <c:pt idx="30458" formatCode="#,##0.0">
                  <c:v>12109.2350431001</c:v>
                </c:pt>
                <c:pt idx="30459" formatCode="#,##0.0">
                  <c:v>10692.2576977024</c:v>
                </c:pt>
                <c:pt idx="30460" formatCode="#,##0.0">
                  <c:v>13661.8258010883</c:v>
                </c:pt>
                <c:pt idx="30461" formatCode="#,##0.0">
                  <c:v>16237.558055269301</c:v>
                </c:pt>
                <c:pt idx="30462" formatCode="#,##0.0">
                  <c:v>9711.9623550081797</c:v>
                </c:pt>
                <c:pt idx="30463" formatCode="#,##0.0">
                  <c:v>20580.008915713399</c:v>
                </c:pt>
                <c:pt idx="30464" formatCode="#,##0.0">
                  <c:v>14748.1393626675</c:v>
                </c:pt>
                <c:pt idx="30465" formatCode="#,##0.0">
                  <c:v>11517.038843890899</c:v>
                </c:pt>
                <c:pt idx="30466" formatCode="#,##0.0">
                  <c:v>10964.169957436299</c:v>
                </c:pt>
                <c:pt idx="30467" formatCode="#,##0.0">
                  <c:v>9854.3671340792007</c:v>
                </c:pt>
                <c:pt idx="30468" formatCode="#,##0.0">
                  <c:v>8804.9547661057295</c:v>
                </c:pt>
                <c:pt idx="30469" formatCode="#,##0.0">
                  <c:v>10267.7969956217</c:v>
                </c:pt>
                <c:pt idx="30470" formatCode="#,##0.0">
                  <c:v>13126.044869953201</c:v>
                </c:pt>
                <c:pt idx="30471" formatCode="#,##0.0">
                  <c:v>13681.7691500034</c:v>
                </c:pt>
                <c:pt idx="30472" formatCode="#,##0.0">
                  <c:v>13764.513045997899</c:v>
                </c:pt>
                <c:pt idx="30473" formatCode="#,##0.0">
                  <c:v>22743.271602007801</c:v>
                </c:pt>
                <c:pt idx="30474" formatCode="#,##0.0">
                  <c:v>11890.944767175601</c:v>
                </c:pt>
                <c:pt idx="30475" formatCode="#,##0.0">
                  <c:v>11859.421448315299</c:v>
                </c:pt>
                <c:pt idx="30476" formatCode="#,##0.0">
                  <c:v>14235.2554610242</c:v>
                </c:pt>
                <c:pt idx="30477" formatCode="#,##0.0">
                  <c:v>12142.315408525999</c:v>
                </c:pt>
                <c:pt idx="30478" formatCode="#,##0.0">
                  <c:v>10286.316973339201</c:v>
                </c:pt>
                <c:pt idx="30479" formatCode="#,##0.0">
                  <c:v>11267.065376549701</c:v>
                </c:pt>
                <c:pt idx="30480" formatCode="#,##0.0">
                  <c:v>10504.0656295889</c:v>
                </c:pt>
                <c:pt idx="30481" formatCode="#,##0.0">
                  <c:v>9005.9978023241001</c:v>
                </c:pt>
                <c:pt idx="30482" formatCode="#,##0.0">
                  <c:v>10869.0736138673</c:v>
                </c:pt>
                <c:pt idx="30483" formatCode="#,##0.0">
                  <c:v>11476.8429411255</c:v>
                </c:pt>
                <c:pt idx="30484" formatCode="#,##0.0">
                  <c:v>9625.7346133987194</c:v>
                </c:pt>
                <c:pt idx="30485" formatCode="#,##0.0">
                  <c:v>10156.6714704367</c:v>
                </c:pt>
                <c:pt idx="30486" formatCode="#,##0.0">
                  <c:v>9093.3450220537707</c:v>
                </c:pt>
                <c:pt idx="30487" formatCode="#,##0.0">
                  <c:v>8934.7102896270499</c:v>
                </c:pt>
                <c:pt idx="30488" formatCode="#,##0.0">
                  <c:v>9240.1729991275697</c:v>
                </c:pt>
                <c:pt idx="30489" formatCode="#,##0.0">
                  <c:v>9718.5258857527206</c:v>
                </c:pt>
                <c:pt idx="30490" formatCode="#,##0.0">
                  <c:v>11545.723261983099</c:v>
                </c:pt>
                <c:pt idx="30491" formatCode="#,##0.0">
                  <c:v>12856.7981214835</c:v>
                </c:pt>
                <c:pt idx="30492" formatCode="#,##0.0">
                  <c:v>14321.5444397182</c:v>
                </c:pt>
                <c:pt idx="30493" formatCode="#,##0.0">
                  <c:v>9983.1586966433497</c:v>
                </c:pt>
                <c:pt idx="30494" formatCode="#,##0.0">
                  <c:v>9291.1998705624792</c:v>
                </c:pt>
                <c:pt idx="30495" formatCode="#,##0.0">
                  <c:v>8923.29271166736</c:v>
                </c:pt>
                <c:pt idx="30496" formatCode="#,##0.0">
                  <c:v>10036.403735300601</c:v>
                </c:pt>
                <c:pt idx="30497" formatCode="#,##0.0">
                  <c:v>10712.9150828234</c:v>
                </c:pt>
                <c:pt idx="30498" formatCode="#,##0.0">
                  <c:v>17108.349966363501</c:v>
                </c:pt>
                <c:pt idx="30499" formatCode="#,##0.0">
                  <c:v>10101.290276436401</c:v>
                </c:pt>
                <c:pt idx="30500" formatCode="#,##0.0">
                  <c:v>9233.9091375733697</c:v>
                </c:pt>
                <c:pt idx="30501" formatCode="#,##0.0">
                  <c:v>16925.5243770708</c:v>
                </c:pt>
                <c:pt idx="30502" formatCode="#,##0.0">
                  <c:v>15938.791348421601</c:v>
                </c:pt>
                <c:pt idx="30503" formatCode="#,##0.0">
                  <c:v>9464.2829562344796</c:v>
                </c:pt>
                <c:pt idx="30504" formatCode="#,##0.0">
                  <c:v>17225.4505131353</c:v>
                </c:pt>
                <c:pt idx="30505" formatCode="#,##0.0">
                  <c:v>11108.588011067501</c:v>
                </c:pt>
                <c:pt idx="30506" formatCode="#,##0.0">
                  <c:v>12165.768181342501</c:v>
                </c:pt>
                <c:pt idx="30507" formatCode="#,##0.0">
                  <c:v>17777.471147613502</c:v>
                </c:pt>
                <c:pt idx="30508" formatCode="#,##0.0">
                  <c:v>9127.2739958644106</c:v>
                </c:pt>
                <c:pt idx="30509" formatCode="#,##0.0">
                  <c:v>9593.2870642491198</c:v>
                </c:pt>
                <c:pt idx="30510" formatCode="#,##0.0">
                  <c:v>10933.5175863686</c:v>
                </c:pt>
                <c:pt idx="30511" formatCode="#,##0.0">
                  <c:v>12962.5781651295</c:v>
                </c:pt>
                <c:pt idx="30512" formatCode="#,##0.0">
                  <c:v>17103.3461443702</c:v>
                </c:pt>
                <c:pt idx="30513" formatCode="#,##0.0">
                  <c:v>16350.012334478</c:v>
                </c:pt>
                <c:pt idx="30514" formatCode="#,##0.0">
                  <c:v>13651.199896246801</c:v>
                </c:pt>
                <c:pt idx="30515" formatCode="#,##0.0">
                  <c:v>15976.3892221531</c:v>
                </c:pt>
                <c:pt idx="30516" formatCode="#,##0.0">
                  <c:v>13030.7399898273</c:v>
                </c:pt>
                <c:pt idx="30517" formatCode="#,##0.0">
                  <c:v>9938.4947940961301</c:v>
                </c:pt>
                <c:pt idx="30518" formatCode="#,##0.0">
                  <c:v>9254.0005012135807</c:v>
                </c:pt>
                <c:pt idx="30519" formatCode="#,##0.0">
                  <c:v>11267.963050345499</c:v>
                </c:pt>
                <c:pt idx="30520" formatCode="#,##0.0">
                  <c:v>8932.9134937854506</c:v>
                </c:pt>
                <c:pt idx="30521" formatCode="#,##0.0">
                  <c:v>9779.6826161112203</c:v>
                </c:pt>
                <c:pt idx="30522" formatCode="#,##0.0">
                  <c:v>12268.2580935719</c:v>
                </c:pt>
                <c:pt idx="30523" formatCode="#,##0.0">
                  <c:v>12092.7579475809</c:v>
                </c:pt>
                <c:pt idx="30524" formatCode="#,##0.0">
                  <c:v>11001.018916110001</c:v>
                </c:pt>
                <c:pt idx="30525" formatCode="#,##0.0">
                  <c:v>14849.4443764276</c:v>
                </c:pt>
                <c:pt idx="30526" formatCode="#,##0.0">
                  <c:v>9874.3821559756998</c:v>
                </c:pt>
                <c:pt idx="30527" formatCode="#,##0.0">
                  <c:v>9660.6590330960498</c:v>
                </c:pt>
                <c:pt idx="30528" formatCode="#,##0.0">
                  <c:v>11503.765792526799</c:v>
                </c:pt>
                <c:pt idx="30529" formatCode="#,##0.0">
                  <c:v>13144.3193094365</c:v>
                </c:pt>
                <c:pt idx="30530" formatCode="#,##0.0">
                  <c:v>9093.5794875014799</c:v>
                </c:pt>
                <c:pt idx="30531" formatCode="#,##0.0">
                  <c:v>16463.9601407642</c:v>
                </c:pt>
                <c:pt idx="30532" formatCode="#,##0.0">
                  <c:v>11177.5767268544</c:v>
                </c:pt>
                <c:pt idx="30533" formatCode="#,##0.0">
                  <c:v>9324.0597465339506</c:v>
                </c:pt>
                <c:pt idx="30534" formatCode="#,##0.0">
                  <c:v>14021.9033328564</c:v>
                </c:pt>
                <c:pt idx="30535" formatCode="#,##0.0">
                  <c:v>9632.0692768586705</c:v>
                </c:pt>
                <c:pt idx="30536" formatCode="#,##0.0">
                  <c:v>9856.1299575278808</c:v>
                </c:pt>
                <c:pt idx="30537" formatCode="#,##0.0">
                  <c:v>10395.922353308801</c:v>
                </c:pt>
                <c:pt idx="30538" formatCode="#,##0.0">
                  <c:v>10822.381089357201</c:v>
                </c:pt>
                <c:pt idx="30539" formatCode="#,##0.0">
                  <c:v>8881.3370229760494</c:v>
                </c:pt>
                <c:pt idx="30540" formatCode="#,##0.0">
                  <c:v>12163.3010437589</c:v>
                </c:pt>
                <c:pt idx="30541" formatCode="#,##0.0">
                  <c:v>10714.369491564599</c:v>
                </c:pt>
                <c:pt idx="30542" formatCode="#,##0.0">
                  <c:v>9420.5322174728499</c:v>
                </c:pt>
                <c:pt idx="30543" formatCode="#,##0.0">
                  <c:v>10915.643289314099</c:v>
                </c:pt>
                <c:pt idx="30544" formatCode="#,##0.0">
                  <c:v>21152.868284705401</c:v>
                </c:pt>
                <c:pt idx="30545" formatCode="#,##0.0">
                  <c:v>12871.4511063793</c:v>
                </c:pt>
                <c:pt idx="30546" formatCode="#,##0.0">
                  <c:v>18115.631972380099</c:v>
                </c:pt>
                <c:pt idx="30547" formatCode="#,##0.0">
                  <c:v>12352.883137099299</c:v>
                </c:pt>
                <c:pt idx="30548" formatCode="#,##0.0">
                  <c:v>8821.5400330209304</c:v>
                </c:pt>
                <c:pt idx="30549" formatCode="#,##0.0">
                  <c:v>15412.0662945351</c:v>
                </c:pt>
                <c:pt idx="30550" formatCode="#,##0.0">
                  <c:v>20470.909276531002</c:v>
                </c:pt>
                <c:pt idx="30551" formatCode="#,##0.0">
                  <c:v>9087.7841043806002</c:v>
                </c:pt>
                <c:pt idx="30552" formatCode="#,##0.0">
                  <c:v>12788.6479202475</c:v>
                </c:pt>
                <c:pt idx="30553" formatCode="#,##0.0">
                  <c:v>12422.3755755292</c:v>
                </c:pt>
                <c:pt idx="30554" formatCode="#,##0.0">
                  <c:v>9939.7978175298103</c:v>
                </c:pt>
                <c:pt idx="30555" formatCode="#,##0.0">
                  <c:v>17405.1914129783</c:v>
                </c:pt>
                <c:pt idx="30556" formatCode="#,##0.0">
                  <c:v>8935.7984270889101</c:v>
                </c:pt>
                <c:pt idx="30557" formatCode="#,##0.0">
                  <c:v>9083.4114775637809</c:v>
                </c:pt>
                <c:pt idx="30558" formatCode="#,##0.0">
                  <c:v>15376.5609939231</c:v>
                </c:pt>
                <c:pt idx="30559" formatCode="#,##0.0">
                  <c:v>17657.712556598501</c:v>
                </c:pt>
                <c:pt idx="30560" formatCode="#,##0.0">
                  <c:v>12469.5579574807</c:v>
                </c:pt>
                <c:pt idx="30561" formatCode="#,##0.0">
                  <c:v>10638.5911762546</c:v>
                </c:pt>
                <c:pt idx="30562" formatCode="#,##0.0">
                  <c:v>12951.7643967268</c:v>
                </c:pt>
                <c:pt idx="30563" formatCode="#,##0.0">
                  <c:v>10098.014387133</c:v>
                </c:pt>
                <c:pt idx="30564" formatCode="#,##0.0">
                  <c:v>13543.0703446188</c:v>
                </c:pt>
                <c:pt idx="30565" formatCode="#,##0.0">
                  <c:v>12297.2736812189</c:v>
                </c:pt>
                <c:pt idx="30566" formatCode="#,##0.0">
                  <c:v>14708.427966077399</c:v>
                </c:pt>
                <c:pt idx="30567" formatCode="#,##0.0">
                  <c:v>15283.735115580401</c:v>
                </c:pt>
                <c:pt idx="30568" formatCode="#,##0.0">
                  <c:v>12571.604739705001</c:v>
                </c:pt>
                <c:pt idx="30569" formatCode="#,##0.0">
                  <c:v>14523.217218891599</c:v>
                </c:pt>
                <c:pt idx="30570" formatCode="#,##0.0">
                  <c:v>14267.6876731298</c:v>
                </c:pt>
                <c:pt idx="30571" formatCode="#,##0.0">
                  <c:v>9037.1883862356699</c:v>
                </c:pt>
                <c:pt idx="30572" formatCode="#,##0.0">
                  <c:v>10628.4607889869</c:v>
                </c:pt>
                <c:pt idx="30573" formatCode="#,##0.0">
                  <c:v>11910.0255766922</c:v>
                </c:pt>
                <c:pt idx="30574" formatCode="#,##0.0">
                  <c:v>9741.6484969050198</c:v>
                </c:pt>
                <c:pt idx="30575" formatCode="#,##0.0">
                  <c:v>12535.547021475901</c:v>
                </c:pt>
                <c:pt idx="30576" formatCode="#,##0.0">
                  <c:v>12950.077976447201</c:v>
                </c:pt>
                <c:pt idx="30577" formatCode="#,##0.0">
                  <c:v>13721.0366455563</c:v>
                </c:pt>
                <c:pt idx="30578" formatCode="#,##0.0">
                  <c:v>18049.588919482001</c:v>
                </c:pt>
                <c:pt idx="30579" formatCode="#,##0.0">
                  <c:v>9927.7436954829791</c:v>
                </c:pt>
                <c:pt idx="30580" formatCode="#,##0.0">
                  <c:v>8877.0048021985604</c:v>
                </c:pt>
                <c:pt idx="30581" formatCode="#,##0.0">
                  <c:v>12367.446708166201</c:v>
                </c:pt>
                <c:pt idx="30582" formatCode="#,##0.0">
                  <c:v>12411.6256087371</c:v>
                </c:pt>
                <c:pt idx="30583" formatCode="#,##0.0">
                  <c:v>10068.470957955</c:v>
                </c:pt>
                <c:pt idx="30584" formatCode="#,##0.0">
                  <c:v>11128.6092911257</c:v>
                </c:pt>
                <c:pt idx="30585" formatCode="#,##0.0">
                  <c:v>12308.259641263399</c:v>
                </c:pt>
                <c:pt idx="30586" formatCode="#,##0.0">
                  <c:v>11500.2455864697</c:v>
                </c:pt>
                <c:pt idx="30587" formatCode="#,##0.0">
                  <c:v>9797.7322075440206</c:v>
                </c:pt>
                <c:pt idx="30588" formatCode="#,##0.0">
                  <c:v>13116.1725509638</c:v>
                </c:pt>
                <c:pt idx="30589" formatCode="#,##0.0">
                  <c:v>12626.159260013001</c:v>
                </c:pt>
                <c:pt idx="30590" formatCode="#,##0.0">
                  <c:v>13880.4394724622</c:v>
                </c:pt>
                <c:pt idx="30591" formatCode="#,##0.0">
                  <c:v>9152.4061106070694</c:v>
                </c:pt>
                <c:pt idx="30592" formatCode="#,##0.0">
                  <c:v>11345.569221514301</c:v>
                </c:pt>
                <c:pt idx="30593" formatCode="#,##0.0">
                  <c:v>10706.331810362601</c:v>
                </c:pt>
                <c:pt idx="30594" formatCode="#,##0.0">
                  <c:v>10448.0026646647</c:v>
                </c:pt>
                <c:pt idx="30595" formatCode="#,##0.0">
                  <c:v>10509.188793372999</c:v>
                </c:pt>
                <c:pt idx="30596" formatCode="#,##0.0">
                  <c:v>20627.693956614599</c:v>
                </c:pt>
                <c:pt idx="30597" formatCode="#,##0.0">
                  <c:v>13079.578020785701</c:v>
                </c:pt>
                <c:pt idx="30598" formatCode="#,##0.0">
                  <c:v>10889.3755262088</c:v>
                </c:pt>
                <c:pt idx="30599" formatCode="#,##0.0">
                  <c:v>8967.2478365387196</c:v>
                </c:pt>
                <c:pt idx="30600" formatCode="#,##0.0">
                  <c:v>16769.054355943099</c:v>
                </c:pt>
                <c:pt idx="30601" formatCode="#,##0.0">
                  <c:v>19834.0844418345</c:v>
                </c:pt>
                <c:pt idx="30602" formatCode="#,##0.0">
                  <c:v>14751.8560356857</c:v>
                </c:pt>
                <c:pt idx="30603" formatCode="#,##0.0">
                  <c:v>13447.7481755261</c:v>
                </c:pt>
                <c:pt idx="30604" formatCode="#,##0.0">
                  <c:v>10182.458935917201</c:v>
                </c:pt>
                <c:pt idx="30605" formatCode="#,##0.0">
                  <c:v>10589.6838815954</c:v>
                </c:pt>
                <c:pt idx="30606" formatCode="#,##0.0">
                  <c:v>18014.795821107899</c:v>
                </c:pt>
                <c:pt idx="30607" formatCode="#,##0.0">
                  <c:v>12451.9072377797</c:v>
                </c:pt>
                <c:pt idx="30608" formatCode="#,##0.0">
                  <c:v>21910.989063094901</c:v>
                </c:pt>
                <c:pt idx="30609" formatCode="#,##0.0">
                  <c:v>12357.1624700706</c:v>
                </c:pt>
                <c:pt idx="30610" formatCode="#,##0.0">
                  <c:v>10444.872212157399</c:v>
                </c:pt>
                <c:pt idx="30611" formatCode="#,##0.0">
                  <c:v>9119.4019206373905</c:v>
                </c:pt>
                <c:pt idx="30612" formatCode="#,##0.0">
                  <c:v>9676.3171654734797</c:v>
                </c:pt>
                <c:pt idx="30613" formatCode="#,##0.0">
                  <c:v>16833.071394351799</c:v>
                </c:pt>
                <c:pt idx="30614" formatCode="#,##0.0">
                  <c:v>11186.903381808999</c:v>
                </c:pt>
                <c:pt idx="30615" formatCode="#,##0.0">
                  <c:v>9394.0138069306995</c:v>
                </c:pt>
                <c:pt idx="30616" formatCode="#,##0.0">
                  <c:v>11057.060837631099</c:v>
                </c:pt>
                <c:pt idx="30617" formatCode="#,##0.0">
                  <c:v>10511.686806363699</c:v>
                </c:pt>
                <c:pt idx="30618" formatCode="#,##0.0">
                  <c:v>9449.53366872892</c:v>
                </c:pt>
                <c:pt idx="30619" formatCode="#,##0.0">
                  <c:v>15291.4330729706</c:v>
                </c:pt>
                <c:pt idx="30620" formatCode="#,##0.0">
                  <c:v>13187.5228495396</c:v>
                </c:pt>
                <c:pt idx="30621" formatCode="#,##0.0">
                  <c:v>9125.71947571282</c:v>
                </c:pt>
                <c:pt idx="30622" formatCode="#,##0.0">
                  <c:v>10941.6090499857</c:v>
                </c:pt>
                <c:pt idx="30623" formatCode="#,##0.0">
                  <c:v>9021.0537752365799</c:v>
                </c:pt>
                <c:pt idx="30624" formatCode="#,##0.0">
                  <c:v>15933.841057551999</c:v>
                </c:pt>
                <c:pt idx="30625" formatCode="#,##0.0">
                  <c:v>9642.9624880147003</c:v>
                </c:pt>
                <c:pt idx="30626" formatCode="#,##0.0">
                  <c:v>9682.9302728487</c:v>
                </c:pt>
                <c:pt idx="30627" formatCode="#,##0.0">
                  <c:v>12913.6728614972</c:v>
                </c:pt>
                <c:pt idx="30628" formatCode="#,##0.0">
                  <c:v>18370.431276797499</c:v>
                </c:pt>
                <c:pt idx="30629" formatCode="#,##0.0">
                  <c:v>9291.5757995255408</c:v>
                </c:pt>
                <c:pt idx="30630" formatCode="#,##0.0">
                  <c:v>10811.1603667572</c:v>
                </c:pt>
                <c:pt idx="30631" formatCode="#,##0.0">
                  <c:v>11526.8505356854</c:v>
                </c:pt>
                <c:pt idx="30632" formatCode="#,##0.0">
                  <c:v>9711.5845012076297</c:v>
                </c:pt>
                <c:pt idx="30633" formatCode="#,##0.0">
                  <c:v>10177.862095598301</c:v>
                </c:pt>
                <c:pt idx="30634" formatCode="#,##0.0">
                  <c:v>13681.8869909397</c:v>
                </c:pt>
                <c:pt idx="30635" formatCode="#,##0.0">
                  <c:v>12471.779146188401</c:v>
                </c:pt>
                <c:pt idx="30636" formatCode="#,##0.0">
                  <c:v>9121.8314638362699</c:v>
                </c:pt>
                <c:pt idx="30637" formatCode="#,##0.0">
                  <c:v>11755.7748154399</c:v>
                </c:pt>
                <c:pt idx="30638" formatCode="#,##0.0">
                  <c:v>9682.17981248877</c:v>
                </c:pt>
                <c:pt idx="30639" formatCode="#,##0.0">
                  <c:v>9634.9994382311706</c:v>
                </c:pt>
                <c:pt idx="30640" formatCode="#,##0.0">
                  <c:v>10159.457213993899</c:v>
                </c:pt>
                <c:pt idx="30641" formatCode="#,##0.0">
                  <c:v>17249.714587006001</c:v>
                </c:pt>
                <c:pt idx="30642" formatCode="#,##0.0">
                  <c:v>9307.2515724714194</c:v>
                </c:pt>
                <c:pt idx="30643" formatCode="#,##0.0">
                  <c:v>10490.6764121714</c:v>
                </c:pt>
                <c:pt idx="30644" formatCode="#,##0.0">
                  <c:v>10179.2235672604</c:v>
                </c:pt>
                <c:pt idx="30645" formatCode="#,##0.0">
                  <c:v>20806.658677215299</c:v>
                </c:pt>
                <c:pt idx="30646" formatCode="#,##0.0">
                  <c:v>11927.849187214701</c:v>
                </c:pt>
                <c:pt idx="30647" formatCode="#,##0.0">
                  <c:v>9358.60600708942</c:v>
                </c:pt>
                <c:pt idx="30648" formatCode="#,##0.0">
                  <c:v>10344.0027582027</c:v>
                </c:pt>
                <c:pt idx="30649" formatCode="#,##0.0">
                  <c:v>14512.890690309299</c:v>
                </c:pt>
                <c:pt idx="30650" formatCode="#,##0.0">
                  <c:v>13734.318670991999</c:v>
                </c:pt>
                <c:pt idx="30651" formatCode="#,##0.0">
                  <c:v>11663.3653085633</c:v>
                </c:pt>
                <c:pt idx="30652" formatCode="#,##0.0">
                  <c:v>10066.202795568301</c:v>
                </c:pt>
                <c:pt idx="30653" formatCode="#,##0.0">
                  <c:v>9170.6293961358497</c:v>
                </c:pt>
                <c:pt idx="30654" formatCode="#,##0.0">
                  <c:v>9217.7382503212702</c:v>
                </c:pt>
                <c:pt idx="30655" formatCode="#,##0.0">
                  <c:v>15322.696669998</c:v>
                </c:pt>
                <c:pt idx="30656" formatCode="#,##0.0">
                  <c:v>11071.658044170101</c:v>
                </c:pt>
                <c:pt idx="30657" formatCode="#,##0.0">
                  <c:v>13681.062204596399</c:v>
                </c:pt>
                <c:pt idx="30658" formatCode="#,##0.0">
                  <c:v>13988.904586876501</c:v>
                </c:pt>
                <c:pt idx="30659" formatCode="#,##0.0">
                  <c:v>9610.4544435282096</c:v>
                </c:pt>
                <c:pt idx="30660" formatCode="#,##0.0">
                  <c:v>8902.5525368827693</c:v>
                </c:pt>
                <c:pt idx="30661" formatCode="#,##0.0">
                  <c:v>9241.9705433283398</c:v>
                </c:pt>
                <c:pt idx="30662" formatCode="#,##0.0">
                  <c:v>15312.269517083099</c:v>
                </c:pt>
                <c:pt idx="30663" formatCode="#,##0.0">
                  <c:v>10525.3723048995</c:v>
                </c:pt>
                <c:pt idx="30664" formatCode="#,##0.0">
                  <c:v>11337.5501680625</c:v>
                </c:pt>
                <c:pt idx="30665" formatCode="#,##0.0">
                  <c:v>9387.6851397320406</c:v>
                </c:pt>
                <c:pt idx="30666" formatCode="#,##0.0">
                  <c:v>10528.972302288799</c:v>
                </c:pt>
                <c:pt idx="30667" formatCode="#,##0.0">
                  <c:v>9365.2302974766699</c:v>
                </c:pt>
                <c:pt idx="30668" formatCode="#,##0.0">
                  <c:v>16670.304575756902</c:v>
                </c:pt>
                <c:pt idx="30669" formatCode="#,##0.0">
                  <c:v>9095.7910849012096</c:v>
                </c:pt>
                <c:pt idx="30670" formatCode="#,##0.0">
                  <c:v>8844.0895920379098</c:v>
                </c:pt>
                <c:pt idx="30671" formatCode="#,##0.0">
                  <c:v>8985.8675368270706</c:v>
                </c:pt>
                <c:pt idx="30672" formatCode="#,##0.0">
                  <c:v>13678.1145025566</c:v>
                </c:pt>
                <c:pt idx="30673" formatCode="#,##0.0">
                  <c:v>12188.4712244773</c:v>
                </c:pt>
                <c:pt idx="30674" formatCode="#,##0.0">
                  <c:v>15383.866086722701</c:v>
                </c:pt>
                <c:pt idx="30675" formatCode="#,##0.0">
                  <c:v>13424.436998957</c:v>
                </c:pt>
                <c:pt idx="30676" formatCode="#,##0.0">
                  <c:v>10865.2396285258</c:v>
                </c:pt>
                <c:pt idx="30677" formatCode="#,##0.0">
                  <c:v>10644.3254729276</c:v>
                </c:pt>
                <c:pt idx="30678" formatCode="#,##0.0">
                  <c:v>11082.803762843399</c:v>
                </c:pt>
                <c:pt idx="30679" formatCode="#,##0.0">
                  <c:v>14487.4499788674</c:v>
                </c:pt>
                <c:pt idx="30680" formatCode="#,##0.0">
                  <c:v>9419.9614309163608</c:v>
                </c:pt>
                <c:pt idx="30681" formatCode="#,##0.0">
                  <c:v>10781.969406636599</c:v>
                </c:pt>
                <c:pt idx="30682" formatCode="#,##0.0">
                  <c:v>9058.6794493905309</c:v>
                </c:pt>
                <c:pt idx="30683" formatCode="#,##0.0">
                  <c:v>16632.302728828399</c:v>
                </c:pt>
                <c:pt idx="30684" formatCode="#,##0.0">
                  <c:v>10972.0296327489</c:v>
                </c:pt>
                <c:pt idx="30685" formatCode="#,##0.0">
                  <c:v>15925.48757899</c:v>
                </c:pt>
                <c:pt idx="30686" formatCode="#,##0.0">
                  <c:v>17993.6983016956</c:v>
                </c:pt>
                <c:pt idx="30687" formatCode="#,##0.0">
                  <c:v>9647.6459380531705</c:v>
                </c:pt>
                <c:pt idx="30688" formatCode="#,##0.0">
                  <c:v>9473.3885357306008</c:v>
                </c:pt>
                <c:pt idx="30689" formatCode="#,##0.0">
                  <c:v>11388.2053651797</c:v>
                </c:pt>
                <c:pt idx="30690" formatCode="#,##0.0">
                  <c:v>9504.9080641513792</c:v>
                </c:pt>
                <c:pt idx="30691" formatCode="#,##0.0">
                  <c:v>18658.670842275798</c:v>
                </c:pt>
                <c:pt idx="30692" formatCode="#,##0.0">
                  <c:v>10150.672059887</c:v>
                </c:pt>
                <c:pt idx="30693" formatCode="#,##0.0">
                  <c:v>10370.3703519343</c:v>
                </c:pt>
                <c:pt idx="30694" formatCode="#,##0.0">
                  <c:v>11577.827848270999</c:v>
                </c:pt>
                <c:pt idx="30695" formatCode="#,##0.0">
                  <c:v>9510.0742588731991</c:v>
                </c:pt>
                <c:pt idx="30696" formatCode="#,##0.0">
                  <c:v>11915.113029263801</c:v>
                </c:pt>
                <c:pt idx="30697" formatCode="#,##0.0">
                  <c:v>11178.1846348868</c:v>
                </c:pt>
                <c:pt idx="30698" formatCode="#,##0.0">
                  <c:v>9939.0241779245898</c:v>
                </c:pt>
                <c:pt idx="30699" formatCode="#,##0.0">
                  <c:v>10746.053704342499</c:v>
                </c:pt>
                <c:pt idx="30700" formatCode="#,##0.0">
                  <c:v>9918.8749217191198</c:v>
                </c:pt>
                <c:pt idx="30701" formatCode="#,##0.0">
                  <c:v>10166.6638670744</c:v>
                </c:pt>
                <c:pt idx="30702" formatCode="#,##0.0">
                  <c:v>11396.042861276601</c:v>
                </c:pt>
                <c:pt idx="30703" formatCode="#,##0.0">
                  <c:v>10844.253981584199</c:v>
                </c:pt>
                <c:pt idx="30704" formatCode="#,##0.0">
                  <c:v>9848.7041405738801</c:v>
                </c:pt>
                <c:pt idx="30705" formatCode="#,##0.0">
                  <c:v>9567.8422154354394</c:v>
                </c:pt>
                <c:pt idx="30706" formatCode="#,##0.0">
                  <c:v>13406.506669419899</c:v>
                </c:pt>
                <c:pt idx="30707" formatCode="#,##0.0">
                  <c:v>9373.9416052795204</c:v>
                </c:pt>
                <c:pt idx="30708" formatCode="#,##0.0">
                  <c:v>10818.0391679803</c:v>
                </c:pt>
                <c:pt idx="30709" formatCode="#,##0.0">
                  <c:v>16546.4998901289</c:v>
                </c:pt>
                <c:pt idx="30710" formatCode="#,##0.0">
                  <c:v>9448.7673160123995</c:v>
                </c:pt>
                <c:pt idx="30711" formatCode="#,##0.0">
                  <c:v>11149.3850906076</c:v>
                </c:pt>
                <c:pt idx="30712" formatCode="#,##0.0">
                  <c:v>8899.4993236538503</c:v>
                </c:pt>
                <c:pt idx="30713" formatCode="#,##0.0">
                  <c:v>10248.3358132136</c:v>
                </c:pt>
                <c:pt idx="30714" formatCode="#,##0.0">
                  <c:v>16224.378891370599</c:v>
                </c:pt>
                <c:pt idx="30715" formatCode="#,##0.0">
                  <c:v>11958.881186189499</c:v>
                </c:pt>
                <c:pt idx="30716" formatCode="#,##0.0">
                  <c:v>13156.3461713661</c:v>
                </c:pt>
                <c:pt idx="30717" formatCode="#,##0.0">
                  <c:v>11072.834048188401</c:v>
                </c:pt>
                <c:pt idx="30718" formatCode="#,##0.0">
                  <c:v>9317.4430086500197</c:v>
                </c:pt>
                <c:pt idx="30719" formatCode="#,##0.0">
                  <c:v>9010.0556560625791</c:v>
                </c:pt>
                <c:pt idx="30720" formatCode="#,##0.0">
                  <c:v>9412.5058076204805</c:v>
                </c:pt>
                <c:pt idx="30721" formatCode="#,##0.0">
                  <c:v>14783.034039501001</c:v>
                </c:pt>
                <c:pt idx="30722" formatCode="#,##0.0">
                  <c:v>10163.284442387299</c:v>
                </c:pt>
                <c:pt idx="30723" formatCode="#,##0.0">
                  <c:v>10025.926211137899</c:v>
                </c:pt>
                <c:pt idx="30724" formatCode="#,##0.0">
                  <c:v>11253.1446157018</c:v>
                </c:pt>
                <c:pt idx="30725" formatCode="#,##0.0">
                  <c:v>10365.2670946078</c:v>
                </c:pt>
                <c:pt idx="30726" formatCode="#,##0.0">
                  <c:v>8980.9249746822297</c:v>
                </c:pt>
                <c:pt idx="30727" formatCode="#,##0.0">
                  <c:v>15301.156803276101</c:v>
                </c:pt>
                <c:pt idx="30728" formatCode="#,##0.0">
                  <c:v>9565.4324353834709</c:v>
                </c:pt>
                <c:pt idx="30729" formatCode="#,##0.0">
                  <c:v>9935.2521737463194</c:v>
                </c:pt>
                <c:pt idx="30730" formatCode="#,##0.0">
                  <c:v>9918.3331677983497</c:v>
                </c:pt>
                <c:pt idx="30731" formatCode="#,##0.0">
                  <c:v>11218.4193546322</c:v>
                </c:pt>
                <c:pt idx="30732" formatCode="#,##0.0">
                  <c:v>13796.406622446</c:v>
                </c:pt>
                <c:pt idx="30733" formatCode="#,##0.0">
                  <c:v>11827.464051978201</c:v>
                </c:pt>
                <c:pt idx="30734" formatCode="#,##0.0">
                  <c:v>11109.6862299104</c:v>
                </c:pt>
                <c:pt idx="30735" formatCode="#,##0.0">
                  <c:v>10427.939074481599</c:v>
                </c:pt>
                <c:pt idx="30736" formatCode="#,##0.0">
                  <c:v>12056.4467143334</c:v>
                </c:pt>
                <c:pt idx="30737" formatCode="#,##0.0">
                  <c:v>17254.8406233924</c:v>
                </c:pt>
                <c:pt idx="30738" formatCode="#,##0.0">
                  <c:v>11151.024143705101</c:v>
                </c:pt>
                <c:pt idx="30739" formatCode="#,##0.0">
                  <c:v>8812.2202549370995</c:v>
                </c:pt>
                <c:pt idx="30740" formatCode="#,##0.0">
                  <c:v>13967.336825156901</c:v>
                </c:pt>
                <c:pt idx="30741" formatCode="#,##0.0">
                  <c:v>22540.571246812098</c:v>
                </c:pt>
                <c:pt idx="30742" formatCode="#,##0.0">
                  <c:v>18093.8538702695</c:v>
                </c:pt>
                <c:pt idx="30743" formatCode="#,##0.0">
                  <c:v>11936.674837365999</c:v>
                </c:pt>
                <c:pt idx="30744" formatCode="#,##0.0">
                  <c:v>10513.4683595646</c:v>
                </c:pt>
                <c:pt idx="30745" formatCode="#,##0.0">
                  <c:v>10571.138838315401</c:v>
                </c:pt>
                <c:pt idx="30746" formatCode="#,##0.0">
                  <c:v>12230.4418705434</c:v>
                </c:pt>
                <c:pt idx="30747" formatCode="#,##0.0">
                  <c:v>16032.495602825</c:v>
                </c:pt>
                <c:pt idx="30748" formatCode="#,##0.0">
                  <c:v>13906.0265470824</c:v>
                </c:pt>
                <c:pt idx="30749" formatCode="#,##0.0">
                  <c:v>9455.9265620062597</c:v>
                </c:pt>
                <c:pt idx="30750" formatCode="#,##0.0">
                  <c:v>11514.483580235499</c:v>
                </c:pt>
                <c:pt idx="30751" formatCode="#,##0.0">
                  <c:v>13799.497018788101</c:v>
                </c:pt>
                <c:pt idx="30752" formatCode="#,##0.0">
                  <c:v>13749.2081235349</c:v>
                </c:pt>
                <c:pt idx="30753" formatCode="#,##0.0">
                  <c:v>10007.8475505934</c:v>
                </c:pt>
                <c:pt idx="30754" formatCode="#,##0.0">
                  <c:v>8811.5830513915407</c:v>
                </c:pt>
                <c:pt idx="30755" formatCode="#,##0.0">
                  <c:v>15872.9797637908</c:v>
                </c:pt>
                <c:pt idx="30756" formatCode="#,##0.0">
                  <c:v>10728.247427557</c:v>
                </c:pt>
                <c:pt idx="30757" formatCode="#,##0.0">
                  <c:v>12366.3781640742</c:v>
                </c:pt>
                <c:pt idx="30758" formatCode="#,##0.0">
                  <c:v>15450.286471191999</c:v>
                </c:pt>
                <c:pt idx="30759" formatCode="#,##0.0">
                  <c:v>13127.299078210001</c:v>
                </c:pt>
                <c:pt idx="30760" formatCode="#,##0.0">
                  <c:v>9674.6600643203692</c:v>
                </c:pt>
                <c:pt idx="30761" formatCode="#,##0.0">
                  <c:v>9535.0782216186799</c:v>
                </c:pt>
                <c:pt idx="30762" formatCode="#,##0.0">
                  <c:v>10341.306419308199</c:v>
                </c:pt>
                <c:pt idx="30763" formatCode="#,##0.0">
                  <c:v>14083.071541483199</c:v>
                </c:pt>
                <c:pt idx="30764" formatCode="#,##0.0">
                  <c:v>8879.6959945608996</c:v>
                </c:pt>
                <c:pt idx="30765" formatCode="#,##0.0">
                  <c:v>10639.372645356099</c:v>
                </c:pt>
                <c:pt idx="30766" formatCode="#,##0.0">
                  <c:v>11969.8674586609</c:v>
                </c:pt>
                <c:pt idx="30767" formatCode="#,##0.0">
                  <c:v>10296.8986651539</c:v>
                </c:pt>
                <c:pt idx="30768" formatCode="#,##0.0">
                  <c:v>11110.594163300801</c:v>
                </c:pt>
                <c:pt idx="30769" formatCode="#,##0.0">
                  <c:v>11369.663704671</c:v>
                </c:pt>
                <c:pt idx="30770" formatCode="#,##0.0">
                  <c:v>9257.9110660616498</c:v>
                </c:pt>
                <c:pt idx="30771" formatCode="#,##0.0">
                  <c:v>13693.2760049925</c:v>
                </c:pt>
                <c:pt idx="30772" formatCode="#,##0.0">
                  <c:v>22340.221650050298</c:v>
                </c:pt>
                <c:pt idx="30773" formatCode="#,##0.0">
                  <c:v>10283.239681456</c:v>
                </c:pt>
                <c:pt idx="30774" formatCode="#,##0.0">
                  <c:v>15826.0134412077</c:v>
                </c:pt>
                <c:pt idx="30775" formatCode="#,##0.0">
                  <c:v>8883.7416146659107</c:v>
                </c:pt>
                <c:pt idx="30776" formatCode="#,##0.0">
                  <c:v>11735.0542299017</c:v>
                </c:pt>
                <c:pt idx="30777" formatCode="#,##0.0">
                  <c:v>12811.4285016758</c:v>
                </c:pt>
                <c:pt idx="30778" formatCode="#,##0.0">
                  <c:v>11272.044860513201</c:v>
                </c:pt>
                <c:pt idx="30779" formatCode="#,##0.0">
                  <c:v>13218.871919674501</c:v>
                </c:pt>
                <c:pt idx="30780" formatCode="#,##0.0">
                  <c:v>20151.8244123113</c:v>
                </c:pt>
                <c:pt idx="30781" formatCode="#,##0.0">
                  <c:v>11145.6897211504</c:v>
                </c:pt>
                <c:pt idx="30782" formatCode="#,##0.0">
                  <c:v>9333.2504104773398</c:v>
                </c:pt>
                <c:pt idx="30783" formatCode="#,##0.0">
                  <c:v>10128.523344085999</c:v>
                </c:pt>
                <c:pt idx="30784" formatCode="#,##0.0">
                  <c:v>15375.417587608499</c:v>
                </c:pt>
                <c:pt idx="30785" formatCode="#,##0.0">
                  <c:v>10376.162769729999</c:v>
                </c:pt>
                <c:pt idx="30786" formatCode="#,##0.0">
                  <c:v>10790.3377221264</c:v>
                </c:pt>
                <c:pt idx="30787" formatCode="#,##0.0">
                  <c:v>11306.594014009601</c:v>
                </c:pt>
                <c:pt idx="30788" formatCode="#,##0.0">
                  <c:v>10897.6697332845</c:v>
                </c:pt>
                <c:pt idx="30789" formatCode="#,##0.0">
                  <c:v>9234.3646349539595</c:v>
                </c:pt>
                <c:pt idx="30790" formatCode="#,##0.0">
                  <c:v>10772.674670042799</c:v>
                </c:pt>
                <c:pt idx="30791" formatCode="#,##0.0">
                  <c:v>15022.2868585624</c:v>
                </c:pt>
                <c:pt idx="30792" formatCode="#,##0.0">
                  <c:v>14911.350977227499</c:v>
                </c:pt>
                <c:pt idx="30793" formatCode="#,##0.0">
                  <c:v>10092.2516826268</c:v>
                </c:pt>
                <c:pt idx="30794" formatCode="#,##0.0">
                  <c:v>10688.8521480208</c:v>
                </c:pt>
                <c:pt idx="30795" formatCode="#,##0.0">
                  <c:v>12840.3697291885</c:v>
                </c:pt>
                <c:pt idx="30796" formatCode="#,##0.0">
                  <c:v>10028.1555932959</c:v>
                </c:pt>
                <c:pt idx="30797" formatCode="#,##0.0">
                  <c:v>9440.9626800405204</c:v>
                </c:pt>
                <c:pt idx="30798" formatCode="#,##0.0">
                  <c:v>15920.108761146599</c:v>
                </c:pt>
                <c:pt idx="30799" formatCode="#,##0.0">
                  <c:v>11859.074556706501</c:v>
                </c:pt>
                <c:pt idx="30800" formatCode="#,##0.0">
                  <c:v>11434.3989248257</c:v>
                </c:pt>
                <c:pt idx="30801" formatCode="#,##0.0">
                  <c:v>13530.326168290499</c:v>
                </c:pt>
                <c:pt idx="30802" formatCode="#,##0.0">
                  <c:v>16813.142877813199</c:v>
                </c:pt>
                <c:pt idx="30803" formatCode="#,##0.0">
                  <c:v>11528.1436520281</c:v>
                </c:pt>
                <c:pt idx="30804" formatCode="#,##0.0">
                  <c:v>12727.855204240101</c:v>
                </c:pt>
                <c:pt idx="30805" formatCode="#,##0.0">
                  <c:v>14715.7552764097</c:v>
                </c:pt>
                <c:pt idx="30806" formatCode="#,##0.0">
                  <c:v>8956.8773969897193</c:v>
                </c:pt>
                <c:pt idx="30807" formatCode="#,##0.0">
                  <c:v>8885.3883730382295</c:v>
                </c:pt>
                <c:pt idx="30808" formatCode="#,##0.0">
                  <c:v>9507.1824608469997</c:v>
                </c:pt>
                <c:pt idx="30809" formatCode="#,##0.0">
                  <c:v>10581.959381682</c:v>
                </c:pt>
                <c:pt idx="30810" formatCode="#,##0.0">
                  <c:v>9008.3976345590199</c:v>
                </c:pt>
                <c:pt idx="30811" formatCode="#,##0.0">
                  <c:v>10866.4256096633</c:v>
                </c:pt>
                <c:pt idx="30812" formatCode="#,##0.0">
                  <c:v>11348.3582810179</c:v>
                </c:pt>
                <c:pt idx="30813" formatCode="#,##0.0">
                  <c:v>12494.6549333535</c:v>
                </c:pt>
                <c:pt idx="30814" formatCode="#,##0.0">
                  <c:v>11503.595991386899</c:v>
                </c:pt>
                <c:pt idx="30815" formatCode="#,##0.0">
                  <c:v>14121.669618161201</c:v>
                </c:pt>
                <c:pt idx="30816" formatCode="#,##0.0">
                  <c:v>10889.760704056</c:v>
                </c:pt>
                <c:pt idx="30817" formatCode="#,##0.0">
                  <c:v>13219.395089168</c:v>
                </c:pt>
                <c:pt idx="30818" formatCode="#,##0.0">
                  <c:v>20279.278023405401</c:v>
                </c:pt>
                <c:pt idx="30819" formatCode="#,##0.0">
                  <c:v>14877.3289858363</c:v>
                </c:pt>
                <c:pt idx="30820" formatCode="#,##0.0">
                  <c:v>18858.326335503101</c:v>
                </c:pt>
                <c:pt idx="30821" formatCode="#,##0.0">
                  <c:v>10183.090200590301</c:v>
                </c:pt>
                <c:pt idx="30822" formatCode="#,##0.0">
                  <c:v>12507.915816263299</c:v>
                </c:pt>
                <c:pt idx="30823" formatCode="#,##0.0">
                  <c:v>9139.1149326333598</c:v>
                </c:pt>
                <c:pt idx="30824" formatCode="#,##0.0">
                  <c:v>14453.495958048499</c:v>
                </c:pt>
                <c:pt idx="30825" formatCode="#,##0.0">
                  <c:v>10629.087277946701</c:v>
                </c:pt>
                <c:pt idx="30826" formatCode="#,##0.0">
                  <c:v>11418.434139770099</c:v>
                </c:pt>
                <c:pt idx="30827" formatCode="#,##0.0">
                  <c:v>8912.4594767916606</c:v>
                </c:pt>
                <c:pt idx="30828" formatCode="#,##0.0">
                  <c:v>9078.8439338115695</c:v>
                </c:pt>
                <c:pt idx="30829" formatCode="#,##0.0">
                  <c:v>10068.061488523899</c:v>
                </c:pt>
                <c:pt idx="30830" formatCode="#,##0.0">
                  <c:v>9672.5570099534707</c:v>
                </c:pt>
                <c:pt idx="30831" formatCode="#,##0.0">
                  <c:v>11472.5693137374</c:v>
                </c:pt>
                <c:pt idx="30832" formatCode="#,##0.0">
                  <c:v>12441.3374627049</c:v>
                </c:pt>
                <c:pt idx="30833" formatCode="#,##0.0">
                  <c:v>14900.522559356999</c:v>
                </c:pt>
                <c:pt idx="30834" formatCode="#,##0.0">
                  <c:v>11492.836654168401</c:v>
                </c:pt>
                <c:pt idx="30835" formatCode="#,##0.0">
                  <c:v>10440.025337767</c:v>
                </c:pt>
                <c:pt idx="30836" formatCode="#,##0.0">
                  <c:v>13887.359616539101</c:v>
                </c:pt>
                <c:pt idx="30837" formatCode="#,##0.0">
                  <c:v>9416.0488105176701</c:v>
                </c:pt>
                <c:pt idx="30838" formatCode="#,##0.0">
                  <c:v>12982.988551545201</c:v>
                </c:pt>
                <c:pt idx="30839" formatCode="#,##0.0">
                  <c:v>9438.7429008266008</c:v>
                </c:pt>
                <c:pt idx="30840" formatCode="#,##0.0">
                  <c:v>17701.952715419298</c:v>
                </c:pt>
                <c:pt idx="30841" formatCode="#,##0.0">
                  <c:v>12856.9583920041</c:v>
                </c:pt>
                <c:pt idx="30842" formatCode="#,##0.0">
                  <c:v>10158.5944566628</c:v>
                </c:pt>
                <c:pt idx="30843" formatCode="#,##0.0">
                  <c:v>11897.330323671</c:v>
                </c:pt>
                <c:pt idx="30844" formatCode="#,##0.0">
                  <c:v>13494.989959095699</c:v>
                </c:pt>
                <c:pt idx="30845" formatCode="#,##0.0">
                  <c:v>10617.2183489252</c:v>
                </c:pt>
                <c:pt idx="30846" formatCode="#,##0.0">
                  <c:v>16685.1736092969</c:v>
                </c:pt>
                <c:pt idx="30847" formatCode="#,##0.0">
                  <c:v>9937.6237858423501</c:v>
                </c:pt>
                <c:pt idx="30848" formatCode="#,##0.0">
                  <c:v>8911.7108093193692</c:v>
                </c:pt>
                <c:pt idx="30849" formatCode="#,##0.0">
                  <c:v>18406.597961400501</c:v>
                </c:pt>
                <c:pt idx="30850" formatCode="#,##0.0">
                  <c:v>9374.2470284182891</c:v>
                </c:pt>
                <c:pt idx="30851" formatCode="#,##0.0">
                  <c:v>9101.6555593232297</c:v>
                </c:pt>
                <c:pt idx="30852" formatCode="#,##0.0">
                  <c:v>12357.188103292199</c:v>
                </c:pt>
                <c:pt idx="30853" formatCode="#,##0.0">
                  <c:v>9036.1969734705108</c:v>
                </c:pt>
                <c:pt idx="30854" formatCode="#,##0.0">
                  <c:v>9040.1761251920307</c:v>
                </c:pt>
                <c:pt idx="30855" formatCode="#,##0.0">
                  <c:v>10687.6548648222</c:v>
                </c:pt>
                <c:pt idx="30856" formatCode="#,##0.0">
                  <c:v>9389.3364633162601</c:v>
                </c:pt>
                <c:pt idx="30857" formatCode="#,##0.0">
                  <c:v>10350.302442738701</c:v>
                </c:pt>
                <c:pt idx="30858" formatCode="#,##0.0">
                  <c:v>10312.1974008176</c:v>
                </c:pt>
                <c:pt idx="30859" formatCode="#,##0.0">
                  <c:v>16451.257278410802</c:v>
                </c:pt>
                <c:pt idx="30860" formatCode="#,##0.0">
                  <c:v>9146.9866237264396</c:v>
                </c:pt>
                <c:pt idx="30861" formatCode="#,##0.0">
                  <c:v>13414.339089286101</c:v>
                </c:pt>
                <c:pt idx="30862" formatCode="#,##0.0">
                  <c:v>8924.8610243112198</c:v>
                </c:pt>
                <c:pt idx="30863" formatCode="#,##0.0">
                  <c:v>9447.0169426180601</c:v>
                </c:pt>
                <c:pt idx="30864" formatCode="#,##0.0">
                  <c:v>9626.7269769653994</c:v>
                </c:pt>
                <c:pt idx="30865" formatCode="#,##0.0">
                  <c:v>13744.0867991669</c:v>
                </c:pt>
                <c:pt idx="30866" formatCode="#,##0.0">
                  <c:v>12211.968013269699</c:v>
                </c:pt>
                <c:pt idx="30867" formatCode="#,##0.0">
                  <c:v>9808.6312065482998</c:v>
                </c:pt>
                <c:pt idx="30868" formatCode="#,##0.0">
                  <c:v>12324.383054394601</c:v>
                </c:pt>
                <c:pt idx="30869" formatCode="#,##0.0">
                  <c:v>9207.4652503060406</c:v>
                </c:pt>
                <c:pt idx="30870" formatCode="#,##0.0">
                  <c:v>11254.518789169</c:v>
                </c:pt>
                <c:pt idx="30871" formatCode="#,##0.0">
                  <c:v>12367.272859083299</c:v>
                </c:pt>
                <c:pt idx="30872" formatCode="#,##0.0">
                  <c:v>14752.5556901809</c:v>
                </c:pt>
                <c:pt idx="30873" formatCode="#,##0.0">
                  <c:v>9651.8784707528994</c:v>
                </c:pt>
                <c:pt idx="30874" formatCode="#,##0.0">
                  <c:v>9402.8877913177494</c:v>
                </c:pt>
                <c:pt idx="30875" formatCode="#,##0.0">
                  <c:v>11217.3585629189</c:v>
                </c:pt>
                <c:pt idx="30876" formatCode="#,##0.0">
                  <c:v>9946.8140951677797</c:v>
                </c:pt>
                <c:pt idx="30877" formatCode="#,##0.0">
                  <c:v>10327.3668659169</c:v>
                </c:pt>
                <c:pt idx="30878" formatCode="#,##0.0">
                  <c:v>11465.875972644601</c:v>
                </c:pt>
                <c:pt idx="30879" formatCode="#,##0.0">
                  <c:v>9372.5067737682693</c:v>
                </c:pt>
                <c:pt idx="30880" formatCode="#,##0.0">
                  <c:v>13560.935892838799</c:v>
                </c:pt>
                <c:pt idx="30881" formatCode="#,##0.0">
                  <c:v>13479.2805348932</c:v>
                </c:pt>
                <c:pt idx="30882" formatCode="#,##0.0">
                  <c:v>10133.688775982801</c:v>
                </c:pt>
                <c:pt idx="30883" formatCode="#,##0.0">
                  <c:v>9025.5281716470199</c:v>
                </c:pt>
                <c:pt idx="30884" formatCode="#,##0.0">
                  <c:v>13184.4404900797</c:v>
                </c:pt>
                <c:pt idx="30885" formatCode="#,##0.0">
                  <c:v>15531.5590946948</c:v>
                </c:pt>
                <c:pt idx="30886" formatCode="#,##0.0">
                  <c:v>14767.891812087601</c:v>
                </c:pt>
                <c:pt idx="30887" formatCode="#,##0.0">
                  <c:v>11828.9858932642</c:v>
                </c:pt>
                <c:pt idx="30888" formatCode="#,##0.0">
                  <c:v>17397.454593951799</c:v>
                </c:pt>
                <c:pt idx="30889" formatCode="#,##0.0">
                  <c:v>10356.3848498568</c:v>
                </c:pt>
                <c:pt idx="30890" formatCode="#,##0.0">
                  <c:v>12128.704773268801</c:v>
                </c:pt>
                <c:pt idx="30891" formatCode="#,##0.0">
                  <c:v>11150.342091582101</c:v>
                </c:pt>
                <c:pt idx="30892" formatCode="#,##0.0">
                  <c:v>12928.6228558192</c:v>
                </c:pt>
                <c:pt idx="30893" formatCode="#,##0.0">
                  <c:v>12608.2328216031</c:v>
                </c:pt>
                <c:pt idx="30894" formatCode="#,##0.0">
                  <c:v>12221.8640571207</c:v>
                </c:pt>
                <c:pt idx="30895" formatCode="#,##0.0">
                  <c:v>14125.0929187568</c:v>
                </c:pt>
                <c:pt idx="30896" formatCode="#,##0.0">
                  <c:v>9059.7088600852403</c:v>
                </c:pt>
                <c:pt idx="30897" formatCode="#,##0.0">
                  <c:v>13709.7288201263</c:v>
                </c:pt>
                <c:pt idx="30898" formatCode="#,##0.0">
                  <c:v>9141.1750939028498</c:v>
                </c:pt>
                <c:pt idx="30899" formatCode="#,##0.0">
                  <c:v>11681.5930542148</c:v>
                </c:pt>
                <c:pt idx="30900" formatCode="#,##0.0">
                  <c:v>12136.182530784199</c:v>
                </c:pt>
                <c:pt idx="30901" formatCode="#,##0.0">
                  <c:v>11212.637373136</c:v>
                </c:pt>
                <c:pt idx="30902" formatCode="#,##0.0">
                  <c:v>15185.902918074</c:v>
                </c:pt>
                <c:pt idx="30903" formatCode="#,##0.0">
                  <c:v>12093.5442710523</c:v>
                </c:pt>
                <c:pt idx="30904" formatCode="#,##0.0">
                  <c:v>10283.526033855</c:v>
                </c:pt>
                <c:pt idx="30905" formatCode="#,##0.0">
                  <c:v>11888.738022149801</c:v>
                </c:pt>
                <c:pt idx="30906" formatCode="#,##0.0">
                  <c:v>10892.7059664192</c:v>
                </c:pt>
                <c:pt idx="30907" formatCode="#,##0.0">
                  <c:v>9184.8974814479006</c:v>
                </c:pt>
                <c:pt idx="30908" formatCode="#,##0.0">
                  <c:v>11401.856002076</c:v>
                </c:pt>
                <c:pt idx="30909" formatCode="#,##0.0">
                  <c:v>10440.467168827299</c:v>
                </c:pt>
                <c:pt idx="30910" formatCode="#,##0.0">
                  <c:v>10086.530574222201</c:v>
                </c:pt>
                <c:pt idx="30911" formatCode="#,##0.0">
                  <c:v>9252.3000578108004</c:v>
                </c:pt>
                <c:pt idx="30912" formatCode="#,##0.0">
                  <c:v>11203.433019657999</c:v>
                </c:pt>
                <c:pt idx="30913" formatCode="#,##0.0">
                  <c:v>11977.477456649</c:v>
                </c:pt>
                <c:pt idx="30914" formatCode="#,##0.0">
                  <c:v>14280.1267936567</c:v>
                </c:pt>
                <c:pt idx="30915" formatCode="#,##0.0">
                  <c:v>9036.0907967698004</c:v>
                </c:pt>
                <c:pt idx="30916" formatCode="#,##0.0">
                  <c:v>12116.212014049899</c:v>
                </c:pt>
                <c:pt idx="30917" formatCode="#,##0.0">
                  <c:v>10951.184394981699</c:v>
                </c:pt>
                <c:pt idx="30918" formatCode="#,##0.0">
                  <c:v>11636.3857697887</c:v>
                </c:pt>
                <c:pt idx="30919" formatCode="#,##0.0">
                  <c:v>10244.843393089601</c:v>
                </c:pt>
                <c:pt idx="30920" formatCode="#,##0.0">
                  <c:v>9587.3076675622997</c:v>
                </c:pt>
                <c:pt idx="30921" formatCode="#,##0.0">
                  <c:v>11260.1309676251</c:v>
                </c:pt>
                <c:pt idx="30922" formatCode="#,##0.0">
                  <c:v>8961.9262190651298</c:v>
                </c:pt>
                <c:pt idx="30923" formatCode="#,##0.0">
                  <c:v>10853.872799651401</c:v>
                </c:pt>
                <c:pt idx="30924" formatCode="#,##0.0">
                  <c:v>10907.144000550799</c:v>
                </c:pt>
                <c:pt idx="30925" formatCode="#,##0.0">
                  <c:v>21071.048071066602</c:v>
                </c:pt>
                <c:pt idx="30926" formatCode="#,##0.0">
                  <c:v>12314.492612914401</c:v>
                </c:pt>
                <c:pt idx="30927" formatCode="#,##0.0">
                  <c:v>12908.7319943728</c:v>
                </c:pt>
                <c:pt idx="30928" formatCode="#,##0.0">
                  <c:v>14277.663822829199</c:v>
                </c:pt>
                <c:pt idx="30929" formatCode="#,##0.0">
                  <c:v>11288.741385281801</c:v>
                </c:pt>
                <c:pt idx="30930" formatCode="#,##0.0">
                  <c:v>13987.707753520899</c:v>
                </c:pt>
                <c:pt idx="30931" formatCode="#,##0.0">
                  <c:v>16328.5518564411</c:v>
                </c:pt>
                <c:pt idx="30932" formatCode="#,##0.0">
                  <c:v>14350.7490762945</c:v>
                </c:pt>
                <c:pt idx="30933" formatCode="#,##0.0">
                  <c:v>9417.9142299384894</c:v>
                </c:pt>
                <c:pt idx="30934" formatCode="#,##0.0">
                  <c:v>10277.707922199599</c:v>
                </c:pt>
                <c:pt idx="30935" formatCode="#,##0.0">
                  <c:v>19167.767509236</c:v>
                </c:pt>
                <c:pt idx="30936" formatCode="#,##0.0">
                  <c:v>12696.9814232673</c:v>
                </c:pt>
                <c:pt idx="30937" formatCode="#,##0.0">
                  <c:v>11003.436364331999</c:v>
                </c:pt>
                <c:pt idx="30938" formatCode="#,##0.0">
                  <c:v>9071.5103020462193</c:v>
                </c:pt>
                <c:pt idx="30939" formatCode="#,##0.0">
                  <c:v>13877.1832873904</c:v>
                </c:pt>
                <c:pt idx="30940" formatCode="#,##0.0">
                  <c:v>13176.0159069938</c:v>
                </c:pt>
                <c:pt idx="30941" formatCode="#,##0.0">
                  <c:v>18454.538919354301</c:v>
                </c:pt>
                <c:pt idx="30942" formatCode="#,##0.0">
                  <c:v>10133.846752579901</c:v>
                </c:pt>
                <c:pt idx="30943" formatCode="#,##0.0">
                  <c:v>9144.7822433238907</c:v>
                </c:pt>
                <c:pt idx="30944" formatCode="#,##0.0">
                  <c:v>13317.0790237209</c:v>
                </c:pt>
                <c:pt idx="30945" formatCode="#,##0.0">
                  <c:v>14917.635640727</c:v>
                </c:pt>
                <c:pt idx="30946" formatCode="#,##0.0">
                  <c:v>9395.7114647467206</c:v>
                </c:pt>
                <c:pt idx="30947" formatCode="#,##0.0">
                  <c:v>21208.255972748098</c:v>
                </c:pt>
                <c:pt idx="30948" formatCode="#,##0.0">
                  <c:v>19738.358254983199</c:v>
                </c:pt>
                <c:pt idx="30949" formatCode="#,##0.0">
                  <c:v>14285.3135736195</c:v>
                </c:pt>
                <c:pt idx="30950" formatCode="#,##0.0">
                  <c:v>15014.875998269201</c:v>
                </c:pt>
                <c:pt idx="30951" formatCode="#,##0.0">
                  <c:v>13164.7857067528</c:v>
                </c:pt>
                <c:pt idx="30952" formatCode="#,##0.0">
                  <c:v>9382.7435207290291</c:v>
                </c:pt>
                <c:pt idx="30953" formatCode="#,##0.0">
                  <c:v>11270.1231404016</c:v>
                </c:pt>
                <c:pt idx="30954" formatCode="#,##0.0">
                  <c:v>14775.2572601379</c:v>
                </c:pt>
                <c:pt idx="30955" formatCode="#,##0.0">
                  <c:v>9003.3324862998597</c:v>
                </c:pt>
                <c:pt idx="30956" formatCode="#,##0.0">
                  <c:v>9083.76559621058</c:v>
                </c:pt>
                <c:pt idx="30957" formatCode="#,##0.0">
                  <c:v>10872.1700917566</c:v>
                </c:pt>
                <c:pt idx="30958" formatCode="#,##0.0">
                  <c:v>9374.0480545047703</c:v>
                </c:pt>
                <c:pt idx="30959" formatCode="#,##0.0">
                  <c:v>12693.916386308199</c:v>
                </c:pt>
                <c:pt idx="30960" formatCode="#,##0.0">
                  <c:v>8888.9889526917796</c:v>
                </c:pt>
                <c:pt idx="30961" formatCode="#,##0.0">
                  <c:v>9972.5391691256009</c:v>
                </c:pt>
                <c:pt idx="30962" formatCode="#,##0.0">
                  <c:v>10155.8537280819</c:v>
                </c:pt>
                <c:pt idx="30963" formatCode="#,##0.0">
                  <c:v>11677.9906496615</c:v>
                </c:pt>
                <c:pt idx="30964" formatCode="#,##0.0">
                  <c:v>13120.4559222058</c:v>
                </c:pt>
                <c:pt idx="30965" formatCode="#,##0.0">
                  <c:v>13513.6729922712</c:v>
                </c:pt>
                <c:pt idx="30966" formatCode="#,##0.0">
                  <c:v>11454.6588024886</c:v>
                </c:pt>
                <c:pt idx="30967" formatCode="#,##0.0">
                  <c:v>9892.4576805259403</c:v>
                </c:pt>
                <c:pt idx="30968" formatCode="#,##0.0">
                  <c:v>9093.5372600794799</c:v>
                </c:pt>
                <c:pt idx="30969" formatCode="#,##0.0">
                  <c:v>10915.1953061432</c:v>
                </c:pt>
                <c:pt idx="30970" formatCode="#,##0.0">
                  <c:v>9174.7002814923108</c:v>
                </c:pt>
                <c:pt idx="30971" formatCode="#,##0.0">
                  <c:v>14398.861316062899</c:v>
                </c:pt>
                <c:pt idx="30972" formatCode="#,##0.0">
                  <c:v>13990.2202843676</c:v>
                </c:pt>
                <c:pt idx="30973" formatCode="#,##0.0">
                  <c:v>8859.9840287090701</c:v>
                </c:pt>
                <c:pt idx="30974" formatCode="#,##0.0">
                  <c:v>9870.8645217968296</c:v>
                </c:pt>
                <c:pt idx="30975" formatCode="#,##0.0">
                  <c:v>11055.290616046799</c:v>
                </c:pt>
                <c:pt idx="30976" formatCode="#,##0.0">
                  <c:v>10921.8515715742</c:v>
                </c:pt>
                <c:pt idx="30977" formatCode="#,##0.0">
                  <c:v>9084.0964131184592</c:v>
                </c:pt>
                <c:pt idx="30978" formatCode="#,##0.0">
                  <c:v>11612.460958674899</c:v>
                </c:pt>
                <c:pt idx="30979" formatCode="#,##0.0">
                  <c:v>10739.879571315299</c:v>
                </c:pt>
                <c:pt idx="30980" formatCode="#,##0.0">
                  <c:v>10584.459591270501</c:v>
                </c:pt>
                <c:pt idx="30981" formatCode="#,##0.0">
                  <c:v>12562.0154480863</c:v>
                </c:pt>
                <c:pt idx="30982" formatCode="#,##0.0">
                  <c:v>11365.756520597301</c:v>
                </c:pt>
                <c:pt idx="30983" formatCode="#,##0.0">
                  <c:v>10493.316439672601</c:v>
                </c:pt>
                <c:pt idx="30984" formatCode="#,##0.0">
                  <c:v>9746.62210513629</c:v>
                </c:pt>
                <c:pt idx="30985" formatCode="#,##0.0">
                  <c:v>10320.4716555305</c:v>
                </c:pt>
                <c:pt idx="30986" formatCode="#,##0.0">
                  <c:v>12808.664134413801</c:v>
                </c:pt>
                <c:pt idx="30987" formatCode="#,##0.0">
                  <c:v>11235.2284913066</c:v>
                </c:pt>
                <c:pt idx="30988" formatCode="#,##0.0">
                  <c:v>11817.3774879923</c:v>
                </c:pt>
                <c:pt idx="30989" formatCode="#,##0.0">
                  <c:v>15258.593591110301</c:v>
                </c:pt>
                <c:pt idx="30990" formatCode="#,##0.0">
                  <c:v>8855.53442450685</c:v>
                </c:pt>
                <c:pt idx="30991" formatCode="#,##0.0">
                  <c:v>10188.9153294345</c:v>
                </c:pt>
                <c:pt idx="30992" formatCode="#,##0.0">
                  <c:v>9502.0678525982694</c:v>
                </c:pt>
                <c:pt idx="30993" formatCode="#,##0.0">
                  <c:v>10693.0542652686</c:v>
                </c:pt>
                <c:pt idx="30994" formatCode="#,##0.0">
                  <c:v>8822.6447990712695</c:v>
                </c:pt>
                <c:pt idx="30995" formatCode="#,##0.0">
                  <c:v>9453.8128841371999</c:v>
                </c:pt>
                <c:pt idx="30996" formatCode="#,##0.0">
                  <c:v>15482.1208759814</c:v>
                </c:pt>
                <c:pt idx="30997" formatCode="#,##0.0">
                  <c:v>13446.615124808999</c:v>
                </c:pt>
                <c:pt idx="30998" formatCode="#,##0.0">
                  <c:v>10442.672454896199</c:v>
                </c:pt>
                <c:pt idx="30999" formatCode="#,##0.0">
                  <c:v>15111.389764044899</c:v>
                </c:pt>
                <c:pt idx="31000" formatCode="#,##0.0">
                  <c:v>9790.0262612861807</c:v>
                </c:pt>
                <c:pt idx="31001" formatCode="#,##0.0">
                  <c:v>10402.7998403411</c:v>
                </c:pt>
                <c:pt idx="31002" formatCode="#,##0.0">
                  <c:v>10472.0607737997</c:v>
                </c:pt>
                <c:pt idx="31003" formatCode="#,##0.0">
                  <c:v>16286.437905300199</c:v>
                </c:pt>
                <c:pt idx="31004" formatCode="#,##0.0">
                  <c:v>9227.7829685405304</c:v>
                </c:pt>
                <c:pt idx="31005" formatCode="#,##0.0">
                  <c:v>9404.8193357575292</c:v>
                </c:pt>
                <c:pt idx="31006" formatCode="#,##0.0">
                  <c:v>8962.9435562133203</c:v>
                </c:pt>
                <c:pt idx="31007" formatCode="#,##0.0">
                  <c:v>12597.5753326911</c:v>
                </c:pt>
                <c:pt idx="31008" formatCode="#,##0.0">
                  <c:v>9052.9508522357501</c:v>
                </c:pt>
                <c:pt idx="31009" formatCode="#,##0.0">
                  <c:v>13250.1902475483</c:v>
                </c:pt>
                <c:pt idx="31010" formatCode="#,##0.0">
                  <c:v>10862.0404578217</c:v>
                </c:pt>
                <c:pt idx="31011" formatCode="#,##0.0">
                  <c:v>10020.9117139668</c:v>
                </c:pt>
                <c:pt idx="31012" formatCode="#,##0.0">
                  <c:v>11946.773462269701</c:v>
                </c:pt>
                <c:pt idx="31013" formatCode="#,##0.0">
                  <c:v>10485.817852337401</c:v>
                </c:pt>
                <c:pt idx="31014" formatCode="#,##0.0">
                  <c:v>11907.5111913072</c:v>
                </c:pt>
                <c:pt idx="31015" formatCode="#,##0.0">
                  <c:v>10703.478114093599</c:v>
                </c:pt>
                <c:pt idx="31016" formatCode="#,##0.0">
                  <c:v>9274.9643516876695</c:v>
                </c:pt>
                <c:pt idx="31017" formatCode="#,##0.0">
                  <c:v>10877.706926283699</c:v>
                </c:pt>
                <c:pt idx="31018" formatCode="#,##0.0">
                  <c:v>9094.6724530826996</c:v>
                </c:pt>
                <c:pt idx="31019" formatCode="#,##0.0">
                  <c:v>10966.037654128901</c:v>
                </c:pt>
                <c:pt idx="31020" formatCode="#,##0.0">
                  <c:v>9072.4340536015807</c:v>
                </c:pt>
                <c:pt idx="31021" formatCode="#,##0.0">
                  <c:v>11848.154462177199</c:v>
                </c:pt>
                <c:pt idx="31022" formatCode="#,##0.0">
                  <c:v>15913.6571792465</c:v>
                </c:pt>
                <c:pt idx="31023" formatCode="#,##0.0">
                  <c:v>8953.3781557063903</c:v>
                </c:pt>
                <c:pt idx="31024" formatCode="#,##0.0">
                  <c:v>9178.9223354170099</c:v>
                </c:pt>
                <c:pt idx="31025" formatCode="#,##0.0">
                  <c:v>12074.686540019</c:v>
                </c:pt>
                <c:pt idx="31026" formatCode="#,##0.0">
                  <c:v>13896.8897385079</c:v>
                </c:pt>
                <c:pt idx="31027" formatCode="#,##0.0">
                  <c:v>10969.373665323899</c:v>
                </c:pt>
                <c:pt idx="31028" formatCode="#,##0.0">
                  <c:v>13297.662655353601</c:v>
                </c:pt>
                <c:pt idx="31029" formatCode="#,##0.0">
                  <c:v>12654.584853836801</c:v>
                </c:pt>
                <c:pt idx="31030" formatCode="#,##0.0">
                  <c:v>9955.5445470517498</c:v>
                </c:pt>
                <c:pt idx="31031" formatCode="#,##0.0">
                  <c:v>15678.5384402654</c:v>
                </c:pt>
                <c:pt idx="31032" formatCode="#,##0.0">
                  <c:v>11013.736741803899</c:v>
                </c:pt>
                <c:pt idx="31033" formatCode="#,##0.0">
                  <c:v>10218.068867026301</c:v>
                </c:pt>
                <c:pt idx="31034" formatCode="#,##0.0">
                  <c:v>11070.4505752311</c:v>
                </c:pt>
                <c:pt idx="31035" formatCode="#,##0.0">
                  <c:v>8994.4572325416902</c:v>
                </c:pt>
                <c:pt idx="31036" formatCode="#,##0.0">
                  <c:v>12318.426465967101</c:v>
                </c:pt>
                <c:pt idx="31037" formatCode="#,##0.0">
                  <c:v>10430.9458685799</c:v>
                </c:pt>
                <c:pt idx="31038" formatCode="#,##0.0">
                  <c:v>9376.6299104668396</c:v>
                </c:pt>
                <c:pt idx="31039" formatCode="#,##0.0">
                  <c:v>11964.5207124517</c:v>
                </c:pt>
                <c:pt idx="31040" formatCode="#,##0.0">
                  <c:v>9675.3980301861793</c:v>
                </c:pt>
                <c:pt idx="31041" formatCode="#,##0.0">
                  <c:v>10234.232389377799</c:v>
                </c:pt>
                <c:pt idx="31042" formatCode="#,##0.0">
                  <c:v>9730.6558376836201</c:v>
                </c:pt>
                <c:pt idx="31043" formatCode="#,##0.0">
                  <c:v>10969.8881705964</c:v>
                </c:pt>
                <c:pt idx="31044" formatCode="#,##0.0">
                  <c:v>10566.6749258732</c:v>
                </c:pt>
                <c:pt idx="31045" formatCode="#,##0.0">
                  <c:v>14829.106141709201</c:v>
                </c:pt>
                <c:pt idx="31046" formatCode="#,##0.0">
                  <c:v>10191.093624245201</c:v>
                </c:pt>
                <c:pt idx="31047" formatCode="#,##0.0">
                  <c:v>8973.8523413299208</c:v>
                </c:pt>
                <c:pt idx="31048" formatCode="#,##0.0">
                  <c:v>8860.06236152364</c:v>
                </c:pt>
                <c:pt idx="31049" formatCode="#,##0.0">
                  <c:v>9444.1430251255897</c:v>
                </c:pt>
                <c:pt idx="31050" formatCode="#,##0.0">
                  <c:v>9941.5860258162302</c:v>
                </c:pt>
                <c:pt idx="31051" formatCode="#,##0.0">
                  <c:v>11580.000671461599</c:v>
                </c:pt>
                <c:pt idx="31052" formatCode="#,##0.0">
                  <c:v>18339.522704287101</c:v>
                </c:pt>
                <c:pt idx="31053" formatCode="#,##0.0">
                  <c:v>10060.5341369364</c:v>
                </c:pt>
                <c:pt idx="31054" formatCode="#,##0.0">
                  <c:v>12184.475597259599</c:v>
                </c:pt>
                <c:pt idx="31055" formatCode="#,##0.0">
                  <c:v>10671.141342696799</c:v>
                </c:pt>
                <c:pt idx="31056" formatCode="#,##0.0">
                  <c:v>9639.6875540894107</c:v>
                </c:pt>
                <c:pt idx="31057" formatCode="#,##0.0">
                  <c:v>12604.614742297799</c:v>
                </c:pt>
                <c:pt idx="31058" formatCode="#,##0.0">
                  <c:v>9245.9712219826797</c:v>
                </c:pt>
                <c:pt idx="31059" formatCode="#,##0.0">
                  <c:v>9776.6469535478791</c:v>
                </c:pt>
                <c:pt idx="31060" formatCode="#,##0.0">
                  <c:v>12762.9250867098</c:v>
                </c:pt>
                <c:pt idx="31061" formatCode="#,##0.0">
                  <c:v>10434.826882773101</c:v>
                </c:pt>
                <c:pt idx="31062" formatCode="#,##0.0">
                  <c:v>11623.7561213796</c:v>
                </c:pt>
                <c:pt idx="31063" formatCode="#,##0.0">
                  <c:v>9118.9311624027196</c:v>
                </c:pt>
                <c:pt idx="31064" formatCode="#,##0.0">
                  <c:v>15380.3981921539</c:v>
                </c:pt>
                <c:pt idx="31065" formatCode="#,##0.0">
                  <c:v>14184.284563646201</c:v>
                </c:pt>
                <c:pt idx="31066" formatCode="#,##0.0">
                  <c:v>8859.1046034535902</c:v>
                </c:pt>
                <c:pt idx="31067" formatCode="#,##0.0">
                  <c:v>10126.745954952999</c:v>
                </c:pt>
                <c:pt idx="31068" formatCode="#,##0.0">
                  <c:v>10544.8043164875</c:v>
                </c:pt>
                <c:pt idx="31069" formatCode="#,##0.0">
                  <c:v>10184.597514536799</c:v>
                </c:pt>
                <c:pt idx="31070" formatCode="#,##0.0">
                  <c:v>9382.4109944043194</c:v>
                </c:pt>
                <c:pt idx="31071" formatCode="#,##0.0">
                  <c:v>9554.2184833510892</c:v>
                </c:pt>
                <c:pt idx="31072" formatCode="#,##0.0">
                  <c:v>12766.501520189</c:v>
                </c:pt>
                <c:pt idx="31073" formatCode="#,##0.0">
                  <c:v>12071.564148060799</c:v>
                </c:pt>
                <c:pt idx="31074" formatCode="#,##0.0">
                  <c:v>12700.1566283633</c:v>
                </c:pt>
                <c:pt idx="31075" formatCode="#,##0.0">
                  <c:v>9423.53094819537</c:v>
                </c:pt>
                <c:pt idx="31076" formatCode="#,##0.0">
                  <c:v>9282.3698093773401</c:v>
                </c:pt>
                <c:pt idx="31077" formatCode="#,##0.0">
                  <c:v>14044.1724461534</c:v>
                </c:pt>
                <c:pt idx="31078" formatCode="#,##0.0">
                  <c:v>9076.5294693502001</c:v>
                </c:pt>
                <c:pt idx="31079" formatCode="#,##0.0">
                  <c:v>9089.7559641214393</c:v>
                </c:pt>
                <c:pt idx="31080" formatCode="#,##0.0">
                  <c:v>9283.0044246235193</c:v>
                </c:pt>
                <c:pt idx="31081" formatCode="#,##0.0">
                  <c:v>9989.27052848731</c:v>
                </c:pt>
                <c:pt idx="31082" formatCode="#,##0.0">
                  <c:v>11362.574269357799</c:v>
                </c:pt>
                <c:pt idx="31083" formatCode="#,##0.0">
                  <c:v>11418.5451894325</c:v>
                </c:pt>
                <c:pt idx="31084" formatCode="#,##0.0">
                  <c:v>9399.5655080545093</c:v>
                </c:pt>
                <c:pt idx="31085" formatCode="#,##0.0">
                  <c:v>10929.854120452699</c:v>
                </c:pt>
                <c:pt idx="31086" formatCode="#,##0.0">
                  <c:v>9531.5448077598394</c:v>
                </c:pt>
                <c:pt idx="31087" formatCode="#,##0.0">
                  <c:v>10083.3069963209</c:v>
                </c:pt>
                <c:pt idx="31088" formatCode="#,##0.0">
                  <c:v>9046.5524602635596</c:v>
                </c:pt>
                <c:pt idx="31089" formatCode="#,##0.0">
                  <c:v>10363.9471787721</c:v>
                </c:pt>
                <c:pt idx="31090" formatCode="#,##0.0">
                  <c:v>8796.5775543228592</c:v>
                </c:pt>
                <c:pt idx="31091" formatCode="#,##0.0">
                  <c:v>9005.7160853565802</c:v>
                </c:pt>
                <c:pt idx="31092" formatCode="#,##0.0">
                  <c:v>12311.0827773849</c:v>
                </c:pt>
                <c:pt idx="31093" formatCode="#,##0.0">
                  <c:v>12436.9168756823</c:v>
                </c:pt>
                <c:pt idx="31094" formatCode="#,##0.0">
                  <c:v>8969.5844768926599</c:v>
                </c:pt>
                <c:pt idx="31095" formatCode="#,##0.0">
                  <c:v>15016.67524459</c:v>
                </c:pt>
                <c:pt idx="31096" formatCode="#,##0.0">
                  <c:v>11521.317392066599</c:v>
                </c:pt>
                <c:pt idx="31097" formatCode="#,##0.0">
                  <c:v>12148.2246064438</c:v>
                </c:pt>
                <c:pt idx="31098" formatCode="#,##0.0">
                  <c:v>14239.897331386899</c:v>
                </c:pt>
                <c:pt idx="31099" formatCode="#,##0.0">
                  <c:v>11896.783099885801</c:v>
                </c:pt>
                <c:pt idx="31100" formatCode="#,##0.0">
                  <c:v>8822.7251170192903</c:v>
                </c:pt>
                <c:pt idx="31101" formatCode="#,##0.0">
                  <c:v>9254.0706007326098</c:v>
                </c:pt>
                <c:pt idx="31102" formatCode="#,##0.0">
                  <c:v>10800.089435595801</c:v>
                </c:pt>
                <c:pt idx="31103" formatCode="#,##0.0">
                  <c:v>9288.6881336746392</c:v>
                </c:pt>
                <c:pt idx="31104" formatCode="#,##0.0">
                  <c:v>16940.307223812099</c:v>
                </c:pt>
                <c:pt idx="31105" formatCode="#,##0.0">
                  <c:v>8797.6182986110998</c:v>
                </c:pt>
                <c:pt idx="31106" formatCode="#,##0.0">
                  <c:v>12803.390209258299</c:v>
                </c:pt>
                <c:pt idx="31107" formatCode="#,##0.0">
                  <c:v>12605.681303516199</c:v>
                </c:pt>
                <c:pt idx="31108" formatCode="#,##0.0">
                  <c:v>8806.7170916638606</c:v>
                </c:pt>
                <c:pt idx="31109" formatCode="#,##0.0">
                  <c:v>9673.3562495739498</c:v>
                </c:pt>
                <c:pt idx="31110" formatCode="#,##0.0">
                  <c:v>12985.549654161399</c:v>
                </c:pt>
                <c:pt idx="31111" formatCode="#,##0.0">
                  <c:v>9026.4457091525201</c:v>
                </c:pt>
                <c:pt idx="31112" formatCode="#,##0.0">
                  <c:v>15516.2072455981</c:v>
                </c:pt>
                <c:pt idx="31113" formatCode="#,##0.0">
                  <c:v>12310.075286356499</c:v>
                </c:pt>
                <c:pt idx="31114" formatCode="#,##0.0">
                  <c:v>8799.5193699601896</c:v>
                </c:pt>
                <c:pt idx="31115" formatCode="#,##0.0">
                  <c:v>10281.9814542271</c:v>
                </c:pt>
                <c:pt idx="31116" formatCode="#,##0.0">
                  <c:v>11834.424154123</c:v>
                </c:pt>
                <c:pt idx="31117" formatCode="#,##0.0">
                  <c:v>10486.2002181115</c:v>
                </c:pt>
                <c:pt idx="31118" formatCode="#,##0.0">
                  <c:v>10633.067361212299</c:v>
                </c:pt>
                <c:pt idx="31119" formatCode="#,##0.0">
                  <c:v>10692.540922977299</c:v>
                </c:pt>
                <c:pt idx="31120" formatCode="#,##0.0">
                  <c:v>9812.7365577632099</c:v>
                </c:pt>
                <c:pt idx="31121" formatCode="#,##0.0">
                  <c:v>12369.2864800141</c:v>
                </c:pt>
                <c:pt idx="31122" formatCode="#,##0.0">
                  <c:v>10668.825529567101</c:v>
                </c:pt>
                <c:pt idx="31123" formatCode="#,##0.0">
                  <c:v>10239.893260806301</c:v>
                </c:pt>
                <c:pt idx="31124" formatCode="#,##0.0">
                  <c:v>9330.1324832908304</c:v>
                </c:pt>
                <c:pt idx="31125" formatCode="#,##0.0">
                  <c:v>11263.8101611457</c:v>
                </c:pt>
                <c:pt idx="31126" formatCode="#,##0.0">
                  <c:v>8817.3396729847209</c:v>
                </c:pt>
                <c:pt idx="31127" formatCode="#,##0.0">
                  <c:v>9428.46236971301</c:v>
                </c:pt>
                <c:pt idx="31128" formatCode="#,##0.0">
                  <c:v>17447.1501168875</c:v>
                </c:pt>
                <c:pt idx="31129" formatCode="#,##0.0">
                  <c:v>10410.872671523401</c:v>
                </c:pt>
                <c:pt idx="31130" formatCode="#,##0.0">
                  <c:v>12381.464825311399</c:v>
                </c:pt>
                <c:pt idx="31131" formatCode="#,##0.0">
                  <c:v>9545.2779836975606</c:v>
                </c:pt>
                <c:pt idx="31132" formatCode="#,##0.0">
                  <c:v>12552.8883291927</c:v>
                </c:pt>
                <c:pt idx="31133" formatCode="#,##0.0">
                  <c:v>12216.3306055261</c:v>
                </c:pt>
                <c:pt idx="31134" formatCode="#,##0.0">
                  <c:v>11110.946728417</c:v>
                </c:pt>
                <c:pt idx="31135" formatCode="#,##0.0">
                  <c:v>14358.102413685099</c:v>
                </c:pt>
                <c:pt idx="31136" formatCode="#,##0.0">
                  <c:v>8889.4044937462404</c:v>
                </c:pt>
                <c:pt idx="31137" formatCode="#,##0.0">
                  <c:v>13598.203894872</c:v>
                </c:pt>
                <c:pt idx="31138" formatCode="#,##0.0">
                  <c:v>11687.3603552983</c:v>
                </c:pt>
                <c:pt idx="31139" formatCode="#,##0.0">
                  <c:v>11079.517903108601</c:v>
                </c:pt>
                <c:pt idx="31140" formatCode="#,##0.0">
                  <c:v>9283.9060357432209</c:v>
                </c:pt>
                <c:pt idx="31141" formatCode="#,##0.0">
                  <c:v>11044.772186050501</c:v>
                </c:pt>
                <c:pt idx="31142" formatCode="#,##0.0">
                  <c:v>13074.3997909879</c:v>
                </c:pt>
                <c:pt idx="31143" formatCode="#,##0.0">
                  <c:v>14216.632239558099</c:v>
                </c:pt>
                <c:pt idx="31144" formatCode="#,##0.0">
                  <c:v>13607.762326039099</c:v>
                </c:pt>
                <c:pt idx="31145" formatCode="#,##0.0">
                  <c:v>10508.5455821305</c:v>
                </c:pt>
                <c:pt idx="31146" formatCode="#,##0.0">
                  <c:v>10122.7473201791</c:v>
                </c:pt>
                <c:pt idx="31147" formatCode="#,##0.0">
                  <c:v>9686.2479334910295</c:v>
                </c:pt>
                <c:pt idx="31148" formatCode="#,##0.0">
                  <c:v>11283.3973637213</c:v>
                </c:pt>
                <c:pt idx="31149" formatCode="#,##0.0">
                  <c:v>14764.1336526707</c:v>
                </c:pt>
                <c:pt idx="31150" formatCode="#,##0.0">
                  <c:v>20968.583773091799</c:v>
                </c:pt>
                <c:pt idx="31151" formatCode="#,##0.0">
                  <c:v>9977.0400019919507</c:v>
                </c:pt>
                <c:pt idx="31152" formatCode="#,##0.0">
                  <c:v>15210.1472305474</c:v>
                </c:pt>
                <c:pt idx="31153" formatCode="#,##0.0">
                  <c:v>15948.764348434999</c:v>
                </c:pt>
                <c:pt idx="31154" formatCode="#,##0.0">
                  <c:v>16813.603438186001</c:v>
                </c:pt>
                <c:pt idx="31155" formatCode="#,##0.0">
                  <c:v>17895.656357448901</c:v>
                </c:pt>
                <c:pt idx="31156" formatCode="#,##0.0">
                  <c:v>10458.633581849899</c:v>
                </c:pt>
                <c:pt idx="31157" formatCode="#,##0.0">
                  <c:v>13439.0813763305</c:v>
                </c:pt>
                <c:pt idx="31158" formatCode="#,##0.0">
                  <c:v>16749.129345857498</c:v>
                </c:pt>
                <c:pt idx="31159" formatCode="#,##0.0">
                  <c:v>18310.3770970525</c:v>
                </c:pt>
                <c:pt idx="31160" formatCode="#,##0.0">
                  <c:v>13286.838994931401</c:v>
                </c:pt>
                <c:pt idx="31161" formatCode="#,##0.0">
                  <c:v>15893.4890956296</c:v>
                </c:pt>
                <c:pt idx="31162" formatCode="#,##0.0">
                  <c:v>12958.746657181</c:v>
                </c:pt>
                <c:pt idx="31163" formatCode="#,##0.0">
                  <c:v>14187.3481647891</c:v>
                </c:pt>
                <c:pt idx="31164" formatCode="#,##0.0">
                  <c:v>9085.2224978539198</c:v>
                </c:pt>
                <c:pt idx="31165" formatCode="#,##0.0">
                  <c:v>11305.309493237501</c:v>
                </c:pt>
                <c:pt idx="31166" formatCode="#,##0.0">
                  <c:v>24217.2178954425</c:v>
                </c:pt>
                <c:pt idx="31167" formatCode="#,##0.0">
                  <c:v>9128.9223226801205</c:v>
                </c:pt>
                <c:pt idx="31168" formatCode="#,##0.0">
                  <c:v>8982.2937265684504</c:v>
                </c:pt>
                <c:pt idx="31169" formatCode="#,##0.0">
                  <c:v>10977.9041213416</c:v>
                </c:pt>
                <c:pt idx="31170" formatCode="#,##0.0">
                  <c:v>10767.0302922014</c:v>
                </c:pt>
                <c:pt idx="31171" formatCode="#,##0.0">
                  <c:v>10126.8889311352</c:v>
                </c:pt>
                <c:pt idx="31172" formatCode="#,##0.0">
                  <c:v>9816.7497565511694</c:v>
                </c:pt>
                <c:pt idx="31173" formatCode="#,##0.0">
                  <c:v>11891.4934789987</c:v>
                </c:pt>
                <c:pt idx="31174" formatCode="#,##0.0">
                  <c:v>15497.6313658907</c:v>
                </c:pt>
                <c:pt idx="31175" formatCode="#,##0.0">
                  <c:v>15813.7594132717</c:v>
                </c:pt>
                <c:pt idx="31176" formatCode="#,##0.0">
                  <c:v>23138.493563090698</c:v>
                </c:pt>
                <c:pt idx="31177" formatCode="#,##0.0">
                  <c:v>8962.0864479365191</c:v>
                </c:pt>
                <c:pt idx="31178" formatCode="#,##0.0">
                  <c:v>17594.001187946498</c:v>
                </c:pt>
                <c:pt idx="31179" formatCode="#,##0.0">
                  <c:v>9396.0609346059191</c:v>
                </c:pt>
                <c:pt idx="31180" formatCode="#,##0.0">
                  <c:v>9355.8114790985201</c:v>
                </c:pt>
                <c:pt idx="31181" formatCode="#,##0.0">
                  <c:v>9167.7810447725496</c:v>
                </c:pt>
                <c:pt idx="31182" formatCode="#,##0.0">
                  <c:v>14686.9047562624</c:v>
                </c:pt>
                <c:pt idx="31183" formatCode="#,##0.0">
                  <c:v>9248.6574988846805</c:v>
                </c:pt>
                <c:pt idx="31184" formatCode="#,##0.0">
                  <c:v>16481.365885850799</c:v>
                </c:pt>
                <c:pt idx="31185" formatCode="#,##0.0">
                  <c:v>9180.84867327557</c:v>
                </c:pt>
                <c:pt idx="31186" formatCode="#,##0.0">
                  <c:v>9260.0580426811193</c:v>
                </c:pt>
                <c:pt idx="31187" formatCode="#,##0.0">
                  <c:v>9746.7498570253392</c:v>
                </c:pt>
                <c:pt idx="31188" formatCode="#,##0.0">
                  <c:v>15343.694273360399</c:v>
                </c:pt>
                <c:pt idx="31189" formatCode="#,##0.0">
                  <c:v>10750.617511628499</c:v>
                </c:pt>
                <c:pt idx="31190" formatCode="#,##0.0">
                  <c:v>11137.633498441101</c:v>
                </c:pt>
                <c:pt idx="31191" formatCode="#,##0.0">
                  <c:v>10956.376539983499</c:v>
                </c:pt>
                <c:pt idx="31192" formatCode="#,##0.0">
                  <c:v>9365.7818589442704</c:v>
                </c:pt>
                <c:pt idx="31193" formatCode="#,##0.0">
                  <c:v>13235.2315833501</c:v>
                </c:pt>
                <c:pt idx="31194" formatCode="#,##0.0">
                  <c:v>14475.7980998617</c:v>
                </c:pt>
                <c:pt idx="31195" formatCode="#,##0.0">
                  <c:v>16715.560167752501</c:v>
                </c:pt>
                <c:pt idx="31196" formatCode="#,##0.0">
                  <c:v>17532.918642787201</c:v>
                </c:pt>
                <c:pt idx="31197" formatCode="#,##0.0">
                  <c:v>10762.403235744199</c:v>
                </c:pt>
                <c:pt idx="31198" formatCode="#,##0.0">
                  <c:v>9735.5822144513604</c:v>
                </c:pt>
                <c:pt idx="31199" formatCode="#,##0.0">
                  <c:v>8855.7971698062502</c:v>
                </c:pt>
                <c:pt idx="31200" formatCode="#,##0.0">
                  <c:v>8820.1552802320693</c:v>
                </c:pt>
                <c:pt idx="31201" formatCode="#,##0.0">
                  <c:v>10384.4986792197</c:v>
                </c:pt>
                <c:pt idx="31202" formatCode="#,##0.0">
                  <c:v>11072.365239672899</c:v>
                </c:pt>
                <c:pt idx="31203" formatCode="#,##0.0">
                  <c:v>8921.0888062236208</c:v>
                </c:pt>
                <c:pt idx="31204" formatCode="#,##0.0">
                  <c:v>13554.073725684</c:v>
                </c:pt>
                <c:pt idx="31205" formatCode="#,##0.0">
                  <c:v>11955.01160202</c:v>
                </c:pt>
                <c:pt idx="31206" formatCode="#,##0.0">
                  <c:v>10945.8398169586</c:v>
                </c:pt>
                <c:pt idx="31207" formatCode="#,##0.0">
                  <c:v>9760.6209523708203</c:v>
                </c:pt>
                <c:pt idx="31208" formatCode="#,##0.0">
                  <c:v>14810.407487033001</c:v>
                </c:pt>
                <c:pt idx="31209" formatCode="#,##0.0">
                  <c:v>13372.864146685901</c:v>
                </c:pt>
                <c:pt idx="31210" formatCode="#,##0.0">
                  <c:v>10583.450071744001</c:v>
                </c:pt>
                <c:pt idx="31211" formatCode="#,##0.0">
                  <c:v>13587.034603489399</c:v>
                </c:pt>
                <c:pt idx="31212" formatCode="#,##0.0">
                  <c:v>13885.2379111558</c:v>
                </c:pt>
                <c:pt idx="31213" formatCode="#,##0.0">
                  <c:v>13106.279876336999</c:v>
                </c:pt>
                <c:pt idx="31214" formatCode="#,##0.0">
                  <c:v>9867.5827382145508</c:v>
                </c:pt>
                <c:pt idx="31215" formatCode="#,##0.0">
                  <c:v>10845.263362141101</c:v>
                </c:pt>
                <c:pt idx="31216" formatCode="#,##0.0">
                  <c:v>9158.08829398339</c:v>
                </c:pt>
                <c:pt idx="31217" formatCode="#,##0.0">
                  <c:v>9922.6331040750993</c:v>
                </c:pt>
                <c:pt idx="31218" formatCode="#,##0.0">
                  <c:v>13158.491096133301</c:v>
                </c:pt>
                <c:pt idx="31219" formatCode="#,##0.0">
                  <c:v>8800.5342910048003</c:v>
                </c:pt>
                <c:pt idx="31220" formatCode="#,##0.0">
                  <c:v>11328.283428524601</c:v>
                </c:pt>
                <c:pt idx="31221" formatCode="#,##0.0">
                  <c:v>10729.6793447953</c:v>
                </c:pt>
                <c:pt idx="31222" formatCode="#,##0.0">
                  <c:v>13125.707879441199</c:v>
                </c:pt>
                <c:pt idx="31223" formatCode="#,##0.0">
                  <c:v>9079.7907486415806</c:v>
                </c:pt>
                <c:pt idx="31224" formatCode="#,##0.0">
                  <c:v>11285.383839922601</c:v>
                </c:pt>
                <c:pt idx="31225" formatCode="#,##0.0">
                  <c:v>12374.035598189999</c:v>
                </c:pt>
                <c:pt idx="31226" formatCode="#,##0.0">
                  <c:v>9704.6782356051008</c:v>
                </c:pt>
                <c:pt idx="31227" formatCode="#,##0.0">
                  <c:v>14190.580734142901</c:v>
                </c:pt>
                <c:pt idx="31228" formatCode="#,##0.0">
                  <c:v>10497.473719096701</c:v>
                </c:pt>
                <c:pt idx="31229" formatCode="#,##0.0">
                  <c:v>9745.6811655788406</c:v>
                </c:pt>
                <c:pt idx="31230" formatCode="#,##0.0">
                  <c:v>13796.062097647</c:v>
                </c:pt>
                <c:pt idx="31231" formatCode="#,##0.0">
                  <c:v>11895.668838777099</c:v>
                </c:pt>
                <c:pt idx="31232" formatCode="#,##0.0">
                  <c:v>19854.860580897199</c:v>
                </c:pt>
                <c:pt idx="31233" formatCode="#,##0.0">
                  <c:v>9106.9559991345795</c:v>
                </c:pt>
                <c:pt idx="31234" formatCode="#,##0.0">
                  <c:v>10287.750440674999</c:v>
                </c:pt>
                <c:pt idx="31235" formatCode="#,##0.0">
                  <c:v>13186.0905905284</c:v>
                </c:pt>
                <c:pt idx="31236" formatCode="#,##0.0">
                  <c:v>14489.645047485899</c:v>
                </c:pt>
                <c:pt idx="31237" formatCode="#,##0.0">
                  <c:v>11058.2908984773</c:v>
                </c:pt>
                <c:pt idx="31238" formatCode="#,##0.0">
                  <c:v>11790.209216176299</c:v>
                </c:pt>
                <c:pt idx="31239" formatCode="#,##0.0">
                  <c:v>11803.0657806284</c:v>
                </c:pt>
                <c:pt idx="31240" formatCode="#,##0.0">
                  <c:v>14856.325656064</c:v>
                </c:pt>
                <c:pt idx="31241" formatCode="#,##0.0">
                  <c:v>10235.3810152775</c:v>
                </c:pt>
                <c:pt idx="31242" formatCode="#,##0.0">
                  <c:v>11657.9109700841</c:v>
                </c:pt>
                <c:pt idx="31243" formatCode="#,##0.0">
                  <c:v>11590.202771996601</c:v>
                </c:pt>
                <c:pt idx="31244" formatCode="#,##0.0">
                  <c:v>11310.1626777602</c:v>
                </c:pt>
                <c:pt idx="31245" formatCode="#,##0.0">
                  <c:v>11754.5768059117</c:v>
                </c:pt>
                <c:pt idx="31246" formatCode="#,##0.0">
                  <c:v>9987.3038269819808</c:v>
                </c:pt>
                <c:pt idx="31247" formatCode="#,##0.0">
                  <c:v>19343.001524197702</c:v>
                </c:pt>
                <c:pt idx="31248" formatCode="#,##0.0">
                  <c:v>11305.3588374095</c:v>
                </c:pt>
                <c:pt idx="31249" formatCode="#,##0.0">
                  <c:v>15101.483013503101</c:v>
                </c:pt>
                <c:pt idx="31250" formatCode="#,##0.0">
                  <c:v>9070.8170703219803</c:v>
                </c:pt>
                <c:pt idx="31251" formatCode="#,##0.0">
                  <c:v>11609.0479114796</c:v>
                </c:pt>
                <c:pt idx="31252" formatCode="#,##0.0">
                  <c:v>11363.358866377799</c:v>
                </c:pt>
                <c:pt idx="31253" formatCode="#,##0.0">
                  <c:v>10592.9307650747</c:v>
                </c:pt>
                <c:pt idx="31254" formatCode="#,##0.0">
                  <c:v>9798.4493610699701</c:v>
                </c:pt>
                <c:pt idx="31255" formatCode="#,##0.0">
                  <c:v>10740.73935568</c:v>
                </c:pt>
                <c:pt idx="31256" formatCode="#,##0.0">
                  <c:v>11011.3905585263</c:v>
                </c:pt>
                <c:pt idx="31257" formatCode="#,##0.0">
                  <c:v>9453.9191422203803</c:v>
                </c:pt>
                <c:pt idx="31258" formatCode="#,##0.0">
                  <c:v>9280.9397982713908</c:v>
                </c:pt>
                <c:pt idx="31259" formatCode="#,##0.0">
                  <c:v>12121.708841932899</c:v>
                </c:pt>
                <c:pt idx="31260" formatCode="#,##0.0">
                  <c:v>11473.6447494281</c:v>
                </c:pt>
                <c:pt idx="31261" formatCode="#,##0.0">
                  <c:v>11736.634902779901</c:v>
                </c:pt>
                <c:pt idx="31262" formatCode="#,##0.0">
                  <c:v>9251.1472641357504</c:v>
                </c:pt>
                <c:pt idx="31263" formatCode="#,##0.0">
                  <c:v>11766.9815219231</c:v>
                </c:pt>
                <c:pt idx="31264" formatCode="#,##0.0">
                  <c:v>12451.887500795499</c:v>
                </c:pt>
                <c:pt idx="31265" formatCode="#,##0.0">
                  <c:v>10906.396555683899</c:v>
                </c:pt>
                <c:pt idx="31266" formatCode="#,##0.0">
                  <c:v>11656.9145401883</c:v>
                </c:pt>
                <c:pt idx="31267" formatCode="#,##0.0">
                  <c:v>8853.5887559259299</c:v>
                </c:pt>
                <c:pt idx="31268" formatCode="#,##0.0">
                  <c:v>15114.3009973832</c:v>
                </c:pt>
                <c:pt idx="31269" formatCode="#,##0.0">
                  <c:v>15370.491957468699</c:v>
                </c:pt>
                <c:pt idx="31270" formatCode="#,##0.0">
                  <c:v>9547.0045732956805</c:v>
                </c:pt>
                <c:pt idx="31271" formatCode="#,##0.0">
                  <c:v>8979.0313291011498</c:v>
                </c:pt>
                <c:pt idx="31272" formatCode="#,##0.0">
                  <c:v>9637.8141394737195</c:v>
                </c:pt>
                <c:pt idx="31273" formatCode="#,##0.0">
                  <c:v>12342.2938247415</c:v>
                </c:pt>
                <c:pt idx="31274" formatCode="#,##0.0">
                  <c:v>10317.9923942522</c:v>
                </c:pt>
                <c:pt idx="31275" formatCode="#,##0.0">
                  <c:v>12210.5161272765</c:v>
                </c:pt>
                <c:pt idx="31276" formatCode="#,##0.0">
                  <c:v>11055.8874386107</c:v>
                </c:pt>
                <c:pt idx="31277" formatCode="#,##0.0">
                  <c:v>14785.418621746399</c:v>
                </c:pt>
                <c:pt idx="31278" formatCode="#,##0.0">
                  <c:v>19011.6302356058</c:v>
                </c:pt>
                <c:pt idx="31279" formatCode="#,##0.0">
                  <c:v>10111.0101169017</c:v>
                </c:pt>
                <c:pt idx="31280" formatCode="#,##0.0">
                  <c:v>10288.5233863621</c:v>
                </c:pt>
                <c:pt idx="31281" formatCode="#,##0.0">
                  <c:v>9679.7079266211003</c:v>
                </c:pt>
                <c:pt idx="31282" formatCode="#,##0.0">
                  <c:v>16998.287759010698</c:v>
                </c:pt>
                <c:pt idx="31283" formatCode="#,##0.0">
                  <c:v>11876.199238663899</c:v>
                </c:pt>
                <c:pt idx="31284" formatCode="#,##0.0">
                  <c:v>13656.122068661</c:v>
                </c:pt>
                <c:pt idx="31285" formatCode="#,##0.0">
                  <c:v>9659.5762704498993</c:v>
                </c:pt>
                <c:pt idx="31286" formatCode="#,##0.0">
                  <c:v>13089.927907658301</c:v>
                </c:pt>
                <c:pt idx="31287" formatCode="#,##0.0">
                  <c:v>9592.0258109352908</c:v>
                </c:pt>
                <c:pt idx="31288" formatCode="#,##0.0">
                  <c:v>11544.0424198941</c:v>
                </c:pt>
                <c:pt idx="31289" formatCode="#,##0.0">
                  <c:v>9907.9371442383508</c:v>
                </c:pt>
                <c:pt idx="31290" formatCode="#,##0.0">
                  <c:v>14957.4445338438</c:v>
                </c:pt>
                <c:pt idx="31291" formatCode="#,##0.0">
                  <c:v>11405.7649406003</c:v>
                </c:pt>
                <c:pt idx="31292" formatCode="#,##0.0">
                  <c:v>16212.7670232316</c:v>
                </c:pt>
                <c:pt idx="31293" formatCode="#,##0.0">
                  <c:v>12444.240860288701</c:v>
                </c:pt>
                <c:pt idx="31294" formatCode="#,##0.0">
                  <c:v>10976.777891039201</c:v>
                </c:pt>
                <c:pt idx="31295" formatCode="#,##0.0">
                  <c:v>13204.723442099201</c:v>
                </c:pt>
                <c:pt idx="31296" formatCode="#,##0.0">
                  <c:v>13713.9190881472</c:v>
                </c:pt>
                <c:pt idx="31297" formatCode="#,##0.0">
                  <c:v>9977.8101915897605</c:v>
                </c:pt>
                <c:pt idx="31298" formatCode="#,##0.0">
                  <c:v>20569.958472885701</c:v>
                </c:pt>
                <c:pt idx="31299" formatCode="#,##0.0">
                  <c:v>14127.9457675432</c:v>
                </c:pt>
                <c:pt idx="31300" formatCode="#,##0.0">
                  <c:v>11498.5694948157</c:v>
                </c:pt>
                <c:pt idx="31301" formatCode="#,##0.0">
                  <c:v>8903.9856822533802</c:v>
                </c:pt>
                <c:pt idx="31302" formatCode="#,##0.0">
                  <c:v>8962.3712135503793</c:v>
                </c:pt>
                <c:pt idx="31303" formatCode="#,##0.0">
                  <c:v>9072.2513757068391</c:v>
                </c:pt>
                <c:pt idx="31304" formatCode="#,##0.0">
                  <c:v>9312.0074532138206</c:v>
                </c:pt>
                <c:pt idx="31305" formatCode="#,##0.0">
                  <c:v>10201.542854211701</c:v>
                </c:pt>
                <c:pt idx="31306" formatCode="#,##0.0">
                  <c:v>11175.258453393601</c:v>
                </c:pt>
                <c:pt idx="31307" formatCode="#,##0.0">
                  <c:v>9369.0034395007096</c:v>
                </c:pt>
                <c:pt idx="31308" formatCode="#,##0.0">
                  <c:v>9359.9955515809106</c:v>
                </c:pt>
                <c:pt idx="31309" formatCode="#,##0.0">
                  <c:v>10893.610690047401</c:v>
                </c:pt>
                <c:pt idx="31310" formatCode="#,##0.0">
                  <c:v>9305.7737009800294</c:v>
                </c:pt>
                <c:pt idx="31311" formatCode="#,##0.0">
                  <c:v>8869.7927352998704</c:v>
                </c:pt>
                <c:pt idx="31312" formatCode="#,##0.0">
                  <c:v>11540.331215324301</c:v>
                </c:pt>
                <c:pt idx="31313" formatCode="#,##0.0">
                  <c:v>14617.776848220899</c:v>
                </c:pt>
                <c:pt idx="31314" formatCode="#,##0.0">
                  <c:v>13402.1493175214</c:v>
                </c:pt>
                <c:pt idx="31315" formatCode="#,##0.0">
                  <c:v>9187.6575616388709</c:v>
                </c:pt>
                <c:pt idx="31316" formatCode="#,##0.0">
                  <c:v>11150.638661109801</c:v>
                </c:pt>
                <c:pt idx="31317" formatCode="#,##0.0">
                  <c:v>12588.717194704601</c:v>
                </c:pt>
                <c:pt idx="31318" formatCode="#,##0.0">
                  <c:v>14117.3040650169</c:v>
                </c:pt>
                <c:pt idx="31319" formatCode="#,##0.0">
                  <c:v>9185.8192583001401</c:v>
                </c:pt>
                <c:pt idx="31320" formatCode="#,##0.0">
                  <c:v>14098.2589784298</c:v>
                </c:pt>
                <c:pt idx="31321" formatCode="#,##0.0">
                  <c:v>13457.7540057509</c:v>
                </c:pt>
                <c:pt idx="31322" formatCode="#,##0.0">
                  <c:v>9329.1277235623402</c:v>
                </c:pt>
                <c:pt idx="31323" formatCode="#,##0.0">
                  <c:v>11201.882076981599</c:v>
                </c:pt>
                <c:pt idx="31324" formatCode="#,##0.0">
                  <c:v>13837.437166166899</c:v>
                </c:pt>
                <c:pt idx="31325" formatCode="#,##0.0">
                  <c:v>9834.1651754077502</c:v>
                </c:pt>
                <c:pt idx="31326" formatCode="#,##0.0">
                  <c:v>9859.8815967647297</c:v>
                </c:pt>
                <c:pt idx="31327" formatCode="#,##0.0">
                  <c:v>13668.2666969894</c:v>
                </c:pt>
                <c:pt idx="31328" formatCode="#,##0.0">
                  <c:v>12533.763056374401</c:v>
                </c:pt>
                <c:pt idx="31329" formatCode="#,##0.0">
                  <c:v>14795.7095484131</c:v>
                </c:pt>
                <c:pt idx="31330" formatCode="#,##0.0">
                  <c:v>9449.7978318778296</c:v>
                </c:pt>
                <c:pt idx="31331" formatCode="#,##0.0">
                  <c:v>11550.0486033119</c:v>
                </c:pt>
                <c:pt idx="31332" formatCode="#,##0.0">
                  <c:v>12388.5259911351</c:v>
                </c:pt>
                <c:pt idx="31333" formatCode="#,##0.0">
                  <c:v>10490.721348284</c:v>
                </c:pt>
                <c:pt idx="31334" formatCode="#,##0.0">
                  <c:v>9043.3097079551208</c:v>
                </c:pt>
                <c:pt idx="31335" formatCode="#,##0.0">
                  <c:v>12795.6020994514</c:v>
                </c:pt>
                <c:pt idx="31336" formatCode="#,##0.0">
                  <c:v>9643.5344003472092</c:v>
                </c:pt>
                <c:pt idx="31337" formatCode="#,##0.0">
                  <c:v>13503.928084970699</c:v>
                </c:pt>
                <c:pt idx="31338" formatCode="#,##0.0">
                  <c:v>12642.253529085599</c:v>
                </c:pt>
                <c:pt idx="31339" formatCode="#,##0.0">
                  <c:v>9970.9797617189197</c:v>
                </c:pt>
                <c:pt idx="31340" formatCode="#,##0.0">
                  <c:v>10902.4390271787</c:v>
                </c:pt>
                <c:pt idx="31341" formatCode="#,##0.0">
                  <c:v>9134.9377154978392</c:v>
                </c:pt>
                <c:pt idx="31342" formatCode="#,##0.0">
                  <c:v>13654.6376997018</c:v>
                </c:pt>
                <c:pt idx="31343" formatCode="#,##0.0">
                  <c:v>14322.7651797772</c:v>
                </c:pt>
                <c:pt idx="31344" formatCode="#,##0.0">
                  <c:v>10707.242701916301</c:v>
                </c:pt>
                <c:pt idx="31345" formatCode="#,##0.0">
                  <c:v>10688.368431790999</c:v>
                </c:pt>
                <c:pt idx="31346" formatCode="#,##0.0">
                  <c:v>17456.768784657201</c:v>
                </c:pt>
                <c:pt idx="31347" formatCode="#,##0.0">
                  <c:v>12442.459873342899</c:v>
                </c:pt>
                <c:pt idx="31348" formatCode="#,##0.0">
                  <c:v>17305.380688268899</c:v>
                </c:pt>
                <c:pt idx="31349" formatCode="#,##0.0">
                  <c:v>17812.543936615501</c:v>
                </c:pt>
                <c:pt idx="31350" formatCode="#,##0.0">
                  <c:v>10805.857942389301</c:v>
                </c:pt>
                <c:pt idx="31351" formatCode="#,##0.0">
                  <c:v>10109.0719649494</c:v>
                </c:pt>
                <c:pt idx="31352" formatCode="#,##0.0">
                  <c:v>8991.7328878606604</c:v>
                </c:pt>
                <c:pt idx="31353" formatCode="#,##0.0">
                  <c:v>10229.973016199299</c:v>
                </c:pt>
                <c:pt idx="31354" formatCode="#,##0.0">
                  <c:v>9695.0415029850392</c:v>
                </c:pt>
                <c:pt idx="31355" formatCode="#,##0.0">
                  <c:v>10376.8963643651</c:v>
                </c:pt>
                <c:pt idx="31356" formatCode="#,##0.0">
                  <c:v>13389.8837723096</c:v>
                </c:pt>
                <c:pt idx="31357" formatCode="#,##0.0">
                  <c:v>12401.7116258353</c:v>
                </c:pt>
                <c:pt idx="31358" formatCode="#,##0.0">
                  <c:v>8800.7901504004094</c:v>
                </c:pt>
                <c:pt idx="31359" formatCode="#,##0.0">
                  <c:v>10004.798342723299</c:v>
                </c:pt>
                <c:pt idx="31360" formatCode="#,##0.0">
                  <c:v>11258.091710373001</c:v>
                </c:pt>
                <c:pt idx="31361" formatCode="#,##0.0">
                  <c:v>14074.0631683624</c:v>
                </c:pt>
                <c:pt idx="31362" formatCode="#,##0.0">
                  <c:v>10523.1498637861</c:v>
                </c:pt>
                <c:pt idx="31363" formatCode="#,##0.0">
                  <c:v>10956.556535100201</c:v>
                </c:pt>
                <c:pt idx="31364" formatCode="#,##0.0">
                  <c:v>13891.2423170194</c:v>
                </c:pt>
                <c:pt idx="31365" formatCode="#,##0.0">
                  <c:v>18654.849579480298</c:v>
                </c:pt>
                <c:pt idx="31366" formatCode="#,##0.0">
                  <c:v>11833.8497517907</c:v>
                </c:pt>
                <c:pt idx="31367" formatCode="#,##0.0">
                  <c:v>10799.816620817401</c:v>
                </c:pt>
                <c:pt idx="31368" formatCode="#,##0.0">
                  <c:v>13329.5287099627</c:v>
                </c:pt>
                <c:pt idx="31369" formatCode="#,##0.0">
                  <c:v>8866.0143449829993</c:v>
                </c:pt>
                <c:pt idx="31370" formatCode="#,##0.0">
                  <c:v>17537.510656030401</c:v>
                </c:pt>
                <c:pt idx="31371" formatCode="#,##0.0">
                  <c:v>13899.4178684697</c:v>
                </c:pt>
                <c:pt idx="31372" formatCode="#,##0.0">
                  <c:v>11468.0930304835</c:v>
                </c:pt>
                <c:pt idx="31373" formatCode="#,##0.0">
                  <c:v>10625.082370858199</c:v>
                </c:pt>
                <c:pt idx="31374" formatCode="#,##0.0">
                  <c:v>11329.363083391199</c:v>
                </c:pt>
                <c:pt idx="31375" formatCode="#,##0.0">
                  <c:v>9268.8833564107099</c:v>
                </c:pt>
                <c:pt idx="31376" formatCode="#,##0.0">
                  <c:v>9143.4102600496699</c:v>
                </c:pt>
                <c:pt idx="31377" formatCode="#,##0.0">
                  <c:v>17673.814425863999</c:v>
                </c:pt>
                <c:pt idx="31378" formatCode="#,##0.0">
                  <c:v>8976.1759914521499</c:v>
                </c:pt>
                <c:pt idx="31379" formatCode="#,##0.0">
                  <c:v>14343.1815867361</c:v>
                </c:pt>
                <c:pt idx="31380" formatCode="#,##0.0">
                  <c:v>13940.469785605899</c:v>
                </c:pt>
                <c:pt idx="31381" formatCode="#,##0.0">
                  <c:v>12256.4353815166</c:v>
                </c:pt>
                <c:pt idx="31382" formatCode="#,##0.0">
                  <c:v>8983.4258615257095</c:v>
                </c:pt>
                <c:pt idx="31383" formatCode="#,##0.0">
                  <c:v>11442.943012023001</c:v>
                </c:pt>
                <c:pt idx="31384" formatCode="#,##0.0">
                  <c:v>8991.6066575695004</c:v>
                </c:pt>
                <c:pt idx="31385" formatCode="#,##0.0">
                  <c:v>14722.619857022801</c:v>
                </c:pt>
                <c:pt idx="31386" formatCode="#,##0.0">
                  <c:v>11293.603231295199</c:v>
                </c:pt>
                <c:pt idx="31387" formatCode="#,##0.0">
                  <c:v>18159.465847577401</c:v>
                </c:pt>
                <c:pt idx="31388" formatCode="#,##0.0">
                  <c:v>10795.341118304799</c:v>
                </c:pt>
                <c:pt idx="31389" formatCode="#,##0.0">
                  <c:v>10074.1736721987</c:v>
                </c:pt>
                <c:pt idx="31390" formatCode="#,##0.0">
                  <c:v>8943.01216216797</c:v>
                </c:pt>
                <c:pt idx="31391" formatCode="#,##0.0">
                  <c:v>9769.03902089232</c:v>
                </c:pt>
                <c:pt idx="31392" formatCode="#,##0.0">
                  <c:v>13029.513953665</c:v>
                </c:pt>
                <c:pt idx="31393" formatCode="#,##0.0">
                  <c:v>10113.524056365</c:v>
                </c:pt>
                <c:pt idx="31394" formatCode="#,##0.0">
                  <c:v>13834.2819195051</c:v>
                </c:pt>
                <c:pt idx="31395" formatCode="#,##0.0">
                  <c:v>10441.049165815801</c:v>
                </c:pt>
                <c:pt idx="31396" formatCode="#,##0.0">
                  <c:v>11285.1802499488</c:v>
                </c:pt>
                <c:pt idx="31397" formatCode="#,##0.0">
                  <c:v>13329.8621817781</c:v>
                </c:pt>
                <c:pt idx="31398" formatCode="#,##0.0">
                  <c:v>9036.7973976394696</c:v>
                </c:pt>
                <c:pt idx="31399" formatCode="#,##0.0">
                  <c:v>13150.9863450228</c:v>
                </c:pt>
                <c:pt idx="31400" formatCode="#,##0.0">
                  <c:v>11426.298177254601</c:v>
                </c:pt>
                <c:pt idx="31401" formatCode="#,##0.0">
                  <c:v>9711.90584377501</c:v>
                </c:pt>
                <c:pt idx="31402" formatCode="#,##0.0">
                  <c:v>9578.9260794955298</c:v>
                </c:pt>
                <c:pt idx="31403" formatCode="#,##0.0">
                  <c:v>11977.3093411263</c:v>
                </c:pt>
                <c:pt idx="31404" formatCode="#,##0.0">
                  <c:v>12615.965104905301</c:v>
                </c:pt>
                <c:pt idx="31405" formatCode="#,##0.0">
                  <c:v>14234.1567691991</c:v>
                </c:pt>
                <c:pt idx="31406" formatCode="#,##0.0">
                  <c:v>8801.5245499153698</c:v>
                </c:pt>
                <c:pt idx="31407" formatCode="#,##0.0">
                  <c:v>14986.251647347901</c:v>
                </c:pt>
                <c:pt idx="31408" formatCode="#,##0.0">
                  <c:v>8856.5698835488092</c:v>
                </c:pt>
                <c:pt idx="31409" formatCode="#,##0.0">
                  <c:v>10289.1572256903</c:v>
                </c:pt>
                <c:pt idx="31410" formatCode="#,##0.0">
                  <c:v>12558.672314683799</c:v>
                </c:pt>
                <c:pt idx="31411" formatCode="#,##0.0">
                  <c:v>10206.3165106872</c:v>
                </c:pt>
                <c:pt idx="31412" formatCode="#,##0.0">
                  <c:v>9071.2732704293194</c:v>
                </c:pt>
                <c:pt idx="31413" formatCode="#,##0.0">
                  <c:v>11035.964196055</c:v>
                </c:pt>
                <c:pt idx="31414" formatCode="#,##0.0">
                  <c:v>18595.511806447099</c:v>
                </c:pt>
                <c:pt idx="31415" formatCode="#,##0.0">
                  <c:v>17724.768590363201</c:v>
                </c:pt>
                <c:pt idx="31416" formatCode="#,##0.0">
                  <c:v>14750.544208454299</c:v>
                </c:pt>
                <c:pt idx="31417" formatCode="#,##0.0">
                  <c:v>9507.9214904876499</c:v>
                </c:pt>
                <c:pt idx="31418" formatCode="#,##0.0">
                  <c:v>9516.5581185348201</c:v>
                </c:pt>
                <c:pt idx="31419" formatCode="#,##0.0">
                  <c:v>13697.7407415326</c:v>
                </c:pt>
                <c:pt idx="31420" formatCode="#,##0.0">
                  <c:v>16027.4877397624</c:v>
                </c:pt>
                <c:pt idx="31421" formatCode="#,##0.0">
                  <c:v>13730.050952232001</c:v>
                </c:pt>
                <c:pt idx="31422" formatCode="#,##0.0">
                  <c:v>9201.7789401191803</c:v>
                </c:pt>
                <c:pt idx="31423" formatCode="#,##0.0">
                  <c:v>12498.3852941694</c:v>
                </c:pt>
                <c:pt idx="31424" formatCode="#,##0.0">
                  <c:v>10204.142092792999</c:v>
                </c:pt>
                <c:pt idx="31425" formatCode="#,##0.0">
                  <c:v>14141.574303749299</c:v>
                </c:pt>
                <c:pt idx="31426" formatCode="#,##0.0">
                  <c:v>11063.6598667373</c:v>
                </c:pt>
                <c:pt idx="31427" formatCode="#,##0.0">
                  <c:v>12363.7351901653</c:v>
                </c:pt>
                <c:pt idx="31428" formatCode="#,##0.0">
                  <c:v>13773.1832879134</c:v>
                </c:pt>
                <c:pt idx="31429" formatCode="#,##0.0">
                  <c:v>11111.825009202101</c:v>
                </c:pt>
                <c:pt idx="31430" formatCode="#,##0.0">
                  <c:v>10642.8613854328</c:v>
                </c:pt>
                <c:pt idx="31431" formatCode="#,##0.0">
                  <c:v>11679.1669221271</c:v>
                </c:pt>
                <c:pt idx="31432" formatCode="#,##0.0">
                  <c:v>13189.0537212171</c:v>
                </c:pt>
                <c:pt idx="31433" formatCode="#,##0.0">
                  <c:v>8898.6650931167896</c:v>
                </c:pt>
                <c:pt idx="31434" formatCode="#,##0.0">
                  <c:v>12732.0937128282</c:v>
                </c:pt>
                <c:pt idx="31435" formatCode="#,##0.0">
                  <c:v>11889.921101891799</c:v>
                </c:pt>
                <c:pt idx="31436" formatCode="#,##0.0">
                  <c:v>11545.8061925161</c:v>
                </c:pt>
                <c:pt idx="31437" formatCode="#,##0.0">
                  <c:v>10471.507938471501</c:v>
                </c:pt>
                <c:pt idx="31438" formatCode="#,##0.0">
                  <c:v>14335.5234771749</c:v>
                </c:pt>
                <c:pt idx="31439" formatCode="#,##0.0">
                  <c:v>9915.89055256555</c:v>
                </c:pt>
                <c:pt idx="31440" formatCode="#,##0.0">
                  <c:v>10795.136288260201</c:v>
                </c:pt>
                <c:pt idx="31441" formatCode="#,##0.0">
                  <c:v>9582.7495887041496</c:v>
                </c:pt>
                <c:pt idx="31442" formatCode="#,##0.0">
                  <c:v>14573.395553873401</c:v>
                </c:pt>
                <c:pt idx="31443" formatCode="#,##0.0">
                  <c:v>9788.4895949911897</c:v>
                </c:pt>
                <c:pt idx="31444" formatCode="#,##0.0">
                  <c:v>14927.6721560272</c:v>
                </c:pt>
                <c:pt idx="31445" formatCode="#,##0.0">
                  <c:v>10768.2456553583</c:v>
                </c:pt>
                <c:pt idx="31446" formatCode="#,##0.0">
                  <c:v>10855.3773064588</c:v>
                </c:pt>
                <c:pt idx="31447" formatCode="#,##0.0">
                  <c:v>11930.7680831785</c:v>
                </c:pt>
                <c:pt idx="31448" formatCode="#,##0.0">
                  <c:v>13466.0851515047</c:v>
                </c:pt>
                <c:pt idx="31449" formatCode="#,##0.0">
                  <c:v>11228.311025843401</c:v>
                </c:pt>
                <c:pt idx="31450" formatCode="#,##0.0">
                  <c:v>11065.840568408101</c:v>
                </c:pt>
                <c:pt idx="31451" formatCode="#,##0.0">
                  <c:v>9664.2057407138709</c:v>
                </c:pt>
                <c:pt idx="31452" formatCode="#,##0.0">
                  <c:v>12811.204787918799</c:v>
                </c:pt>
                <c:pt idx="31453" formatCode="#,##0.0">
                  <c:v>18460.536943044401</c:v>
                </c:pt>
                <c:pt idx="31454" formatCode="#,##0.0">
                  <c:v>15064.8693534247</c:v>
                </c:pt>
                <c:pt idx="31455" formatCode="#,##0.0">
                  <c:v>8999.3631752315996</c:v>
                </c:pt>
                <c:pt idx="31456" formatCode="#,##0.0">
                  <c:v>12979.6458901266</c:v>
                </c:pt>
                <c:pt idx="31457" formatCode="#,##0.0">
                  <c:v>11424.3578265203</c:v>
                </c:pt>
                <c:pt idx="31458" formatCode="#,##0.0">
                  <c:v>8935.83624450559</c:v>
                </c:pt>
                <c:pt idx="31459" formatCode="#,##0.0">
                  <c:v>15294.8420549902</c:v>
                </c:pt>
                <c:pt idx="31460" formatCode="#,##0.0">
                  <c:v>8911.15723911229</c:v>
                </c:pt>
                <c:pt idx="31461" formatCode="#,##0.0">
                  <c:v>10827.4992909336</c:v>
                </c:pt>
                <c:pt idx="31462" formatCode="#,##0.0">
                  <c:v>8839.4052079467201</c:v>
                </c:pt>
                <c:pt idx="31463" formatCode="#,##0.0">
                  <c:v>9056.8689202534806</c:v>
                </c:pt>
                <c:pt idx="31464" formatCode="#,##0.0">
                  <c:v>12342.066288008</c:v>
                </c:pt>
                <c:pt idx="31465" formatCode="#,##0.0">
                  <c:v>10177.540303759601</c:v>
                </c:pt>
                <c:pt idx="31466" formatCode="#,##0.0">
                  <c:v>12717.8798474948</c:v>
                </c:pt>
                <c:pt idx="31467" formatCode="#,##0.0">
                  <c:v>9135.6282362802704</c:v>
                </c:pt>
                <c:pt idx="31468" formatCode="#,##0.0">
                  <c:v>19952.175801084501</c:v>
                </c:pt>
                <c:pt idx="31469" formatCode="#,##0.0">
                  <c:v>10549.9215711086</c:v>
                </c:pt>
                <c:pt idx="31470" formatCode="#,##0.0">
                  <c:v>17376.998230557499</c:v>
                </c:pt>
                <c:pt idx="31471" formatCode="#,##0.0">
                  <c:v>9566.9306313701709</c:v>
                </c:pt>
                <c:pt idx="31472" formatCode="#,##0.0">
                  <c:v>14611.439846110999</c:v>
                </c:pt>
                <c:pt idx="31473" formatCode="#,##0.0">
                  <c:v>9635.1817791444792</c:v>
                </c:pt>
                <c:pt idx="31474" formatCode="#,##0.0">
                  <c:v>16827.7316297283</c:v>
                </c:pt>
                <c:pt idx="31475" formatCode="#,##0.0">
                  <c:v>9624.6882485527094</c:v>
                </c:pt>
                <c:pt idx="31476" formatCode="#,##0.0">
                  <c:v>12474.241463616099</c:v>
                </c:pt>
                <c:pt idx="31477" formatCode="#,##0.0">
                  <c:v>12580.3143191082</c:v>
                </c:pt>
                <c:pt idx="31478" formatCode="#,##0.0">
                  <c:v>21544.1814978945</c:v>
                </c:pt>
                <c:pt idx="31479" formatCode="#,##0.0">
                  <c:v>19498.093799048402</c:v>
                </c:pt>
                <c:pt idx="31480" formatCode="#,##0.0">
                  <c:v>11816.3378453646</c:v>
                </c:pt>
                <c:pt idx="31481" formatCode="#,##0.0">
                  <c:v>9246.1211434218803</c:v>
                </c:pt>
                <c:pt idx="31482" formatCode="#,##0.0">
                  <c:v>10325.307214680201</c:v>
                </c:pt>
                <c:pt idx="31483" formatCode="#,##0.0">
                  <c:v>8940.0643963246494</c:v>
                </c:pt>
                <c:pt idx="31484" formatCode="#,##0.0">
                  <c:v>14271.0777040824</c:v>
                </c:pt>
                <c:pt idx="31485" formatCode="#,##0.0">
                  <c:v>11510.378537856999</c:v>
                </c:pt>
                <c:pt idx="31486" formatCode="#,##0.0">
                  <c:v>12471.074162921999</c:v>
                </c:pt>
                <c:pt idx="31487" formatCode="#,##0.0">
                  <c:v>16866.538018995801</c:v>
                </c:pt>
                <c:pt idx="31488" formatCode="#,##0.0">
                  <c:v>9719.9280960088308</c:v>
                </c:pt>
                <c:pt idx="31489" formatCode="#,##0.0">
                  <c:v>9234.8766041307899</c:v>
                </c:pt>
                <c:pt idx="31490" formatCode="#,##0.0">
                  <c:v>18488.961971017201</c:v>
                </c:pt>
                <c:pt idx="31491" formatCode="#,##0.0">
                  <c:v>11060.775676007401</c:v>
                </c:pt>
                <c:pt idx="31492" formatCode="#,##0.0">
                  <c:v>12513.018140299901</c:v>
                </c:pt>
                <c:pt idx="31493" formatCode="#,##0.0">
                  <c:v>13782.8191465578</c:v>
                </c:pt>
                <c:pt idx="31494" formatCode="#,##0.0">
                  <c:v>15485.685841114901</c:v>
                </c:pt>
                <c:pt idx="31495" formatCode="#,##0.0">
                  <c:v>12194.7790864171</c:v>
                </c:pt>
                <c:pt idx="31496" formatCode="#,##0.0">
                  <c:v>11006.8866557083</c:v>
                </c:pt>
                <c:pt idx="31497" formatCode="#,##0.0">
                  <c:v>9986.4500766496203</c:v>
                </c:pt>
                <c:pt idx="31498" formatCode="#,##0.0">
                  <c:v>11089.971172331099</c:v>
                </c:pt>
                <c:pt idx="31499" formatCode="#,##0.0">
                  <c:v>9405.7979272383891</c:v>
                </c:pt>
                <c:pt idx="31500" formatCode="#,##0.0">
                  <c:v>9039.7526476953408</c:v>
                </c:pt>
                <c:pt idx="31501" formatCode="#,##0.0">
                  <c:v>10122.093058283001</c:v>
                </c:pt>
                <c:pt idx="31502" formatCode="#,##0.0">
                  <c:v>9054.2906027707595</c:v>
                </c:pt>
                <c:pt idx="31503" formatCode="#,##0.0">
                  <c:v>12174.1995335961</c:v>
                </c:pt>
                <c:pt idx="31504" formatCode="#,##0.0">
                  <c:v>13533.001040988</c:v>
                </c:pt>
                <c:pt idx="31505" formatCode="#,##0.0">
                  <c:v>9389.3531404979003</c:v>
                </c:pt>
                <c:pt idx="31506" formatCode="#,##0.0">
                  <c:v>13569.636086638</c:v>
                </c:pt>
                <c:pt idx="31507" formatCode="#,##0.0">
                  <c:v>16439.516444614299</c:v>
                </c:pt>
                <c:pt idx="31508" formatCode="#,##0.0">
                  <c:v>10276.5502345074</c:v>
                </c:pt>
                <c:pt idx="31509" formatCode="#,##0.0">
                  <c:v>10534.6711098742</c:v>
                </c:pt>
                <c:pt idx="31510" formatCode="#,##0.0">
                  <c:v>11526.1128062718</c:v>
                </c:pt>
                <c:pt idx="31511" formatCode="#,##0.0">
                  <c:v>13463.4008154045</c:v>
                </c:pt>
                <c:pt idx="31512" formatCode="#,##0.0">
                  <c:v>10182.588069317901</c:v>
                </c:pt>
                <c:pt idx="31513" formatCode="#,##0.0">
                  <c:v>14977.564074690899</c:v>
                </c:pt>
                <c:pt idx="31514" formatCode="#,##0.0">
                  <c:v>23976.629991579699</c:v>
                </c:pt>
                <c:pt idx="31515" formatCode="#,##0.0">
                  <c:v>10162.866496451999</c:v>
                </c:pt>
                <c:pt idx="31516" formatCode="#,##0.0">
                  <c:v>10236.0450885549</c:v>
                </c:pt>
                <c:pt idx="31517" formatCode="#,##0.0">
                  <c:v>10901.816278972699</c:v>
                </c:pt>
                <c:pt idx="31518" formatCode="#,##0.0">
                  <c:v>9728.5617193604303</c:v>
                </c:pt>
                <c:pt idx="31519" formatCode="#,##0.0">
                  <c:v>18182.014881679101</c:v>
                </c:pt>
                <c:pt idx="31520" formatCode="#,##0.0">
                  <c:v>10802.4378837731</c:v>
                </c:pt>
                <c:pt idx="31521" formatCode="#,##0.0">
                  <c:v>10631.7608765361</c:v>
                </c:pt>
                <c:pt idx="31522" formatCode="#,##0.0">
                  <c:v>9892.1619621994305</c:v>
                </c:pt>
                <c:pt idx="31523" formatCode="#,##0.0">
                  <c:v>10879.2780719354</c:v>
                </c:pt>
                <c:pt idx="31524" formatCode="#,##0.0">
                  <c:v>10129.128086004501</c:v>
                </c:pt>
                <c:pt idx="31525" formatCode="#,##0.0">
                  <c:v>10776.3483441437</c:v>
                </c:pt>
                <c:pt idx="31526" formatCode="#,##0.0">
                  <c:v>9473.0708946326795</c:v>
                </c:pt>
                <c:pt idx="31527" formatCode="#,##0.0">
                  <c:v>12812.3674607835</c:v>
                </c:pt>
                <c:pt idx="31528" formatCode="#,##0.0">
                  <c:v>13374.1423615399</c:v>
                </c:pt>
                <c:pt idx="31529" formatCode="#,##0.0">
                  <c:v>11619.613921988701</c:v>
                </c:pt>
                <c:pt idx="31530" formatCode="#,##0.0">
                  <c:v>9746.9265661879599</c:v>
                </c:pt>
                <c:pt idx="31531" formatCode="#,##0.0">
                  <c:v>10078.2175945699</c:v>
                </c:pt>
                <c:pt idx="31532" formatCode="#,##0.0">
                  <c:v>12296.636442450101</c:v>
                </c:pt>
                <c:pt idx="31533" formatCode="#,##0.0">
                  <c:v>11106.366765151201</c:v>
                </c:pt>
                <c:pt idx="31534" formatCode="#,##0.0">
                  <c:v>12417.934666926099</c:v>
                </c:pt>
                <c:pt idx="31535" formatCode="#,##0.0">
                  <c:v>10022.615227465099</c:v>
                </c:pt>
                <c:pt idx="31536" formatCode="#,##0.0">
                  <c:v>9554.8997039870392</c:v>
                </c:pt>
                <c:pt idx="31537" formatCode="#,##0.0">
                  <c:v>8930.8779236617593</c:v>
                </c:pt>
                <c:pt idx="31538" formatCode="#,##0.0">
                  <c:v>15122.2152557757</c:v>
                </c:pt>
                <c:pt idx="31539" formatCode="#,##0.0">
                  <c:v>12782.8938818604</c:v>
                </c:pt>
                <c:pt idx="31540" formatCode="#,##0.0">
                  <c:v>16492.305488708698</c:v>
                </c:pt>
                <c:pt idx="31541" formatCode="#,##0.0">
                  <c:v>15948.8193085446</c:v>
                </c:pt>
                <c:pt idx="31542" formatCode="#,##0.0">
                  <c:v>11072.9058551785</c:v>
                </c:pt>
                <c:pt idx="31543" formatCode="#,##0.0">
                  <c:v>11411.7038798789</c:v>
                </c:pt>
                <c:pt idx="31544" formatCode="#,##0.0">
                  <c:v>19386.542008042099</c:v>
                </c:pt>
                <c:pt idx="31545" formatCode="#,##0.0">
                  <c:v>11025.962846067599</c:v>
                </c:pt>
                <c:pt idx="31546" formatCode="#,##0.0">
                  <c:v>13878.8182719504</c:v>
                </c:pt>
                <c:pt idx="31547" formatCode="#,##0.0">
                  <c:v>9999.6757339505093</c:v>
                </c:pt>
                <c:pt idx="31548" formatCode="#,##0.0">
                  <c:v>9253.7430190223095</c:v>
                </c:pt>
                <c:pt idx="31549" formatCode="#,##0.0">
                  <c:v>8980.4871566873298</c:v>
                </c:pt>
                <c:pt idx="31550" formatCode="#,##0.0">
                  <c:v>9739.3023844736199</c:v>
                </c:pt>
                <c:pt idx="31551" formatCode="#,##0.0">
                  <c:v>14073.6122976854</c:v>
                </c:pt>
                <c:pt idx="31552" formatCode="#,##0.0">
                  <c:v>13690.8467079495</c:v>
                </c:pt>
                <c:pt idx="31553" formatCode="#,##0.0">
                  <c:v>13446.883470529399</c:v>
                </c:pt>
                <c:pt idx="31554" formatCode="#,##0.0">
                  <c:v>10238.0222264805</c:v>
                </c:pt>
                <c:pt idx="31555" formatCode="#,##0.0">
                  <c:v>13375.373517104499</c:v>
                </c:pt>
                <c:pt idx="31556" formatCode="#,##0.0">
                  <c:v>9897.9838116380797</c:v>
                </c:pt>
                <c:pt idx="31557" formatCode="#,##0.0">
                  <c:v>19459.817308937701</c:v>
                </c:pt>
                <c:pt idx="31558" formatCode="#,##0.0">
                  <c:v>16015.5331933296</c:v>
                </c:pt>
                <c:pt idx="31559" formatCode="#,##0.0">
                  <c:v>12676.694208933601</c:v>
                </c:pt>
                <c:pt idx="31560" formatCode="#,##0.0">
                  <c:v>10485.0951028487</c:v>
                </c:pt>
                <c:pt idx="31561" formatCode="#,##0.0">
                  <c:v>10243.8559290707</c:v>
                </c:pt>
                <c:pt idx="31562" formatCode="#,##0.0">
                  <c:v>13455.8680594467</c:v>
                </c:pt>
                <c:pt idx="31563" formatCode="#,##0.0">
                  <c:v>15732.036151471901</c:v>
                </c:pt>
                <c:pt idx="31564" formatCode="#,##0.0">
                  <c:v>8904.0495500757406</c:v>
                </c:pt>
                <c:pt idx="31565" formatCode="#,##0.0">
                  <c:v>16500.053155085501</c:v>
                </c:pt>
                <c:pt idx="31566" formatCode="#,##0.0">
                  <c:v>11762.1504226867</c:v>
                </c:pt>
                <c:pt idx="31567" formatCode="#,##0.0">
                  <c:v>9494.0601698408209</c:v>
                </c:pt>
                <c:pt idx="31568" formatCode="#,##0.0">
                  <c:v>17040.679190004801</c:v>
                </c:pt>
                <c:pt idx="31569" formatCode="#,##0.0">
                  <c:v>11523.2697827269</c:v>
                </c:pt>
                <c:pt idx="31570" formatCode="#,##0.0">
                  <c:v>9096.5723532796401</c:v>
                </c:pt>
                <c:pt idx="31571" formatCode="#,##0.0">
                  <c:v>9285.1058628798</c:v>
                </c:pt>
                <c:pt idx="31572" formatCode="#,##0.0">
                  <c:v>17572.423479508499</c:v>
                </c:pt>
                <c:pt idx="31573" formatCode="#,##0.0">
                  <c:v>9138.7656655877199</c:v>
                </c:pt>
                <c:pt idx="31574" formatCode="#,##0.0">
                  <c:v>15372.738658898401</c:v>
                </c:pt>
                <c:pt idx="31575" formatCode="#,##0.0">
                  <c:v>11347.7175646544</c:v>
                </c:pt>
                <c:pt idx="31576" formatCode="#,##0.0">
                  <c:v>10840.7827651196</c:v>
                </c:pt>
                <c:pt idx="31577" formatCode="#,##0.0">
                  <c:v>11227.2972867922</c:v>
                </c:pt>
                <c:pt idx="31578" formatCode="#,##0.0">
                  <c:v>12406.3575618779</c:v>
                </c:pt>
                <c:pt idx="31579" formatCode="#,##0.0">
                  <c:v>16246.1443840016</c:v>
                </c:pt>
                <c:pt idx="31580" formatCode="#,##0.0">
                  <c:v>12795.753763193499</c:v>
                </c:pt>
                <c:pt idx="31581" formatCode="#,##0.0">
                  <c:v>11356.140903871999</c:v>
                </c:pt>
                <c:pt idx="31582" formatCode="#,##0.0">
                  <c:v>11227.4485402726</c:v>
                </c:pt>
                <c:pt idx="31583" formatCode="#,##0.0">
                  <c:v>10646.207789132101</c:v>
                </c:pt>
                <c:pt idx="31584" formatCode="#,##0.0">
                  <c:v>12704.813057387601</c:v>
                </c:pt>
                <c:pt idx="31585" formatCode="#,##0.0">
                  <c:v>19249.2364097358</c:v>
                </c:pt>
                <c:pt idx="31586" formatCode="#,##0.0">
                  <c:v>11103.9144868728</c:v>
                </c:pt>
                <c:pt idx="31587" formatCode="#,##0.0">
                  <c:v>12961.529202174201</c:v>
                </c:pt>
                <c:pt idx="31588" formatCode="#,##0.0">
                  <c:v>25059.937319050201</c:v>
                </c:pt>
                <c:pt idx="31589" formatCode="#,##0.0">
                  <c:v>9159.7318432892007</c:v>
                </c:pt>
                <c:pt idx="31590" formatCode="#,##0.0">
                  <c:v>13805.1685299164</c:v>
                </c:pt>
                <c:pt idx="31591" formatCode="#,##0.0">
                  <c:v>9303.2865358949894</c:v>
                </c:pt>
                <c:pt idx="31592" formatCode="#,##0.0">
                  <c:v>10031.185658558399</c:v>
                </c:pt>
                <c:pt idx="31593" formatCode="#,##0.0">
                  <c:v>12027.7078394741</c:v>
                </c:pt>
                <c:pt idx="31594" formatCode="#,##0.0">
                  <c:v>8923.5545388188293</c:v>
                </c:pt>
                <c:pt idx="31595" formatCode="#,##0.0">
                  <c:v>12550.7084117948</c:v>
                </c:pt>
                <c:pt idx="31596" formatCode="#,##0.0">
                  <c:v>8972.0713911358398</c:v>
                </c:pt>
                <c:pt idx="31597" formatCode="#,##0.0">
                  <c:v>9078.4138186229393</c:v>
                </c:pt>
                <c:pt idx="31598" formatCode="#,##0.0">
                  <c:v>12314.420834323</c:v>
                </c:pt>
                <c:pt idx="31599" formatCode="#,##0.0">
                  <c:v>14638.569997396</c:v>
                </c:pt>
                <c:pt idx="31600" formatCode="#,##0.0">
                  <c:v>10480.552121115201</c:v>
                </c:pt>
                <c:pt idx="31601" formatCode="#,##0.0">
                  <c:v>8949.6669635362796</c:v>
                </c:pt>
                <c:pt idx="31602" formatCode="#,##0.0">
                  <c:v>15737.7014226683</c:v>
                </c:pt>
                <c:pt idx="31603" formatCode="#,##0.0">
                  <c:v>9379.4015040341092</c:v>
                </c:pt>
                <c:pt idx="31604" formatCode="#,##0.0">
                  <c:v>16228.0730600322</c:v>
                </c:pt>
                <c:pt idx="31605" formatCode="#,##0.0">
                  <c:v>15990.0397318796</c:v>
                </c:pt>
                <c:pt idx="31606" formatCode="#,##0.0">
                  <c:v>23709.812874598701</c:v>
                </c:pt>
                <c:pt idx="31607" formatCode="#,##0.0">
                  <c:v>16674.383520723899</c:v>
                </c:pt>
                <c:pt idx="31608" formatCode="#,##0.0">
                  <c:v>11747.4596483431</c:v>
                </c:pt>
                <c:pt idx="31609" formatCode="#,##0.0">
                  <c:v>9686.59585189881</c:v>
                </c:pt>
                <c:pt idx="31610" formatCode="#,##0.0">
                  <c:v>12836.681186580599</c:v>
                </c:pt>
                <c:pt idx="31611" formatCode="#,##0.0">
                  <c:v>10523.3353255372</c:v>
                </c:pt>
                <c:pt idx="31612" formatCode="#,##0.0">
                  <c:v>9396.2526453532901</c:v>
                </c:pt>
                <c:pt idx="31613" formatCode="#,##0.0">
                  <c:v>11910.077368300001</c:v>
                </c:pt>
                <c:pt idx="31614" formatCode="#,##0.0">
                  <c:v>9324.2736797037996</c:v>
                </c:pt>
                <c:pt idx="31615" formatCode="#,##0.0">
                  <c:v>20979.327564831001</c:v>
                </c:pt>
                <c:pt idx="31616" formatCode="#,##0.0">
                  <c:v>9908.5559621336597</c:v>
                </c:pt>
                <c:pt idx="31617" formatCode="#,##0.0">
                  <c:v>10385.297356287099</c:v>
                </c:pt>
                <c:pt idx="31618" formatCode="#,##0.0">
                  <c:v>20188.533937305099</c:v>
                </c:pt>
                <c:pt idx="31619" formatCode="#,##0.0">
                  <c:v>9705.9174195692995</c:v>
                </c:pt>
                <c:pt idx="31620" formatCode="#,##0.0">
                  <c:v>10403.7581424564</c:v>
                </c:pt>
                <c:pt idx="31621" formatCode="#,##0.0">
                  <c:v>12936.5089331321</c:v>
                </c:pt>
                <c:pt idx="31622" formatCode="#,##0.0">
                  <c:v>25426.8990105796</c:v>
                </c:pt>
                <c:pt idx="31623" formatCode="#,##0.0">
                  <c:v>11430.6292451591</c:v>
                </c:pt>
                <c:pt idx="31624" formatCode="#,##0.0">
                  <c:v>9330.9922178073302</c:v>
                </c:pt>
                <c:pt idx="31625" formatCode="#,##0.0">
                  <c:v>16716.8847021726</c:v>
                </c:pt>
                <c:pt idx="31626" formatCode="#,##0.0">
                  <c:v>9456.8888434639593</c:v>
                </c:pt>
                <c:pt idx="31627" formatCode="#,##0.0">
                  <c:v>9909.6335507254807</c:v>
                </c:pt>
                <c:pt idx="31628" formatCode="#,##0.0">
                  <c:v>12485.658170967499</c:v>
                </c:pt>
                <c:pt idx="31629" formatCode="#,##0.0">
                  <c:v>13439.7652247922</c:v>
                </c:pt>
                <c:pt idx="31630" formatCode="#,##0.0">
                  <c:v>9468.4919914256407</c:v>
                </c:pt>
                <c:pt idx="31631" formatCode="#,##0.0">
                  <c:v>11709.955345046799</c:v>
                </c:pt>
                <c:pt idx="31632" formatCode="#,##0.0">
                  <c:v>9951.6344877568099</c:v>
                </c:pt>
                <c:pt idx="31633" formatCode="#,##0.0">
                  <c:v>8947.5988263700092</c:v>
                </c:pt>
                <c:pt idx="31634" formatCode="#,##0.0">
                  <c:v>13306.834046915101</c:v>
                </c:pt>
                <c:pt idx="31635" formatCode="#,##0.0">
                  <c:v>12678.745652676</c:v>
                </c:pt>
                <c:pt idx="31636" formatCode="#,##0.0">
                  <c:v>11615.679634898999</c:v>
                </c:pt>
                <c:pt idx="31637" formatCode="#,##0.0">
                  <c:v>12648.727178405699</c:v>
                </c:pt>
                <c:pt idx="31638" formatCode="#,##0.0">
                  <c:v>9333.2914027571205</c:v>
                </c:pt>
                <c:pt idx="31639" formatCode="#,##0.0">
                  <c:v>11970.889313526701</c:v>
                </c:pt>
                <c:pt idx="31640" formatCode="#,##0.0">
                  <c:v>13171.363314665899</c:v>
                </c:pt>
                <c:pt idx="31641" formatCode="#,##0.0">
                  <c:v>9492.2199279772794</c:v>
                </c:pt>
                <c:pt idx="31642" formatCode="#,##0.0">
                  <c:v>12657.803014234099</c:v>
                </c:pt>
                <c:pt idx="31643" formatCode="#,##0.0">
                  <c:v>9337.4946480376693</c:v>
                </c:pt>
                <c:pt idx="31644" formatCode="#,##0.0">
                  <c:v>12244.404292458999</c:v>
                </c:pt>
                <c:pt idx="31645" formatCode="#,##0.0">
                  <c:v>11125.917979884</c:v>
                </c:pt>
                <c:pt idx="31646" formatCode="#,##0.0">
                  <c:v>14091.9652663</c:v>
                </c:pt>
                <c:pt idx="31647" formatCode="#,##0.0">
                  <c:v>8897.2965316099398</c:v>
                </c:pt>
                <c:pt idx="31648" formatCode="#,##0.0">
                  <c:v>15270.4005395289</c:v>
                </c:pt>
                <c:pt idx="31649" formatCode="#,##0.0">
                  <c:v>18866.161638130201</c:v>
                </c:pt>
                <c:pt idx="31650" formatCode="#,##0.0">
                  <c:v>11962.007414629101</c:v>
                </c:pt>
                <c:pt idx="31651" formatCode="#,##0.0">
                  <c:v>11758.709309423401</c:v>
                </c:pt>
                <c:pt idx="31652" formatCode="#,##0.0">
                  <c:v>10771.2539055455</c:v>
                </c:pt>
                <c:pt idx="31653" formatCode="#,##0.0">
                  <c:v>10200.415024280101</c:v>
                </c:pt>
                <c:pt idx="31654" formatCode="#,##0.0">
                  <c:v>9008.58254113148</c:v>
                </c:pt>
                <c:pt idx="31655" formatCode="#,##0.0">
                  <c:v>9724.2344495017805</c:v>
                </c:pt>
                <c:pt idx="31656" formatCode="#,##0.0">
                  <c:v>13484.9308877637</c:v>
                </c:pt>
                <c:pt idx="31657" formatCode="#,##0.0">
                  <c:v>13658.455573222</c:v>
                </c:pt>
                <c:pt idx="31658" formatCode="#,##0.0">
                  <c:v>13598.6294123098</c:v>
                </c:pt>
                <c:pt idx="31659" formatCode="#,##0.0">
                  <c:v>10128.899549514301</c:v>
                </c:pt>
                <c:pt idx="31660" formatCode="#,##0.0">
                  <c:v>19067.158849162999</c:v>
                </c:pt>
                <c:pt idx="31661" formatCode="#,##0.0">
                  <c:v>12038.337838146699</c:v>
                </c:pt>
                <c:pt idx="31662" formatCode="#,##0.0">
                  <c:v>11029.845280255</c:v>
                </c:pt>
                <c:pt idx="31663" formatCode="#,##0.0">
                  <c:v>11328.407979125001</c:v>
                </c:pt>
                <c:pt idx="31664" formatCode="#,##0.0">
                  <c:v>13857.633801298</c:v>
                </c:pt>
                <c:pt idx="31665" formatCode="#,##0.0">
                  <c:v>12245.4268217882</c:v>
                </c:pt>
                <c:pt idx="31666" formatCode="#,##0.0">
                  <c:v>15452.013529439</c:v>
                </c:pt>
                <c:pt idx="31667" formatCode="#,##0.0">
                  <c:v>16850.8201684503</c:v>
                </c:pt>
                <c:pt idx="31668" formatCode="#,##0.0">
                  <c:v>9388.3544947687296</c:v>
                </c:pt>
                <c:pt idx="31669" formatCode="#,##0.0">
                  <c:v>11978.819814156201</c:v>
                </c:pt>
                <c:pt idx="31670" formatCode="#,##0.0">
                  <c:v>11193.805945902101</c:v>
                </c:pt>
                <c:pt idx="31671" formatCode="#,##0.0">
                  <c:v>9490.2626824429299</c:v>
                </c:pt>
                <c:pt idx="31672" formatCode="#,##0.0">
                  <c:v>10482.575047554001</c:v>
                </c:pt>
                <c:pt idx="31673" formatCode="#,##0.0">
                  <c:v>9143.0869845498692</c:v>
                </c:pt>
                <c:pt idx="31674" formatCode="#,##0.0">
                  <c:v>15070.590777761499</c:v>
                </c:pt>
                <c:pt idx="31675" formatCode="#,##0.0">
                  <c:v>11595.2438120476</c:v>
                </c:pt>
                <c:pt idx="31676" formatCode="#,##0.0">
                  <c:v>13774.411241829301</c:v>
                </c:pt>
                <c:pt idx="31677" formatCode="#,##0.0">
                  <c:v>11210.9730188379</c:v>
                </c:pt>
                <c:pt idx="31678" formatCode="#,##0.0">
                  <c:v>9523.6610481948701</c:v>
                </c:pt>
                <c:pt idx="31679" formatCode="#,##0.0">
                  <c:v>9345.8468817435005</c:v>
                </c:pt>
                <c:pt idx="31680" formatCode="#,##0.0">
                  <c:v>11355.8010452666</c:v>
                </c:pt>
                <c:pt idx="31681" formatCode="#,##0.0">
                  <c:v>11020.003585631401</c:v>
                </c:pt>
                <c:pt idx="31682" formatCode="#,##0.0">
                  <c:v>8805.3299406063998</c:v>
                </c:pt>
                <c:pt idx="31683" formatCode="#,##0.0">
                  <c:v>17301.106397722</c:v>
                </c:pt>
                <c:pt idx="31684" formatCode="#,##0.0">
                  <c:v>11796.182854525799</c:v>
                </c:pt>
                <c:pt idx="31685" formatCode="#,##0.0">
                  <c:v>9235.2772570431498</c:v>
                </c:pt>
                <c:pt idx="31686" formatCode="#,##0.0">
                  <c:v>12069.128773001101</c:v>
                </c:pt>
                <c:pt idx="31687" formatCode="#,##0.0">
                  <c:v>15021.092304912099</c:v>
                </c:pt>
                <c:pt idx="31688" formatCode="#,##0.0">
                  <c:v>15548.415380953</c:v>
                </c:pt>
                <c:pt idx="31689" formatCode="#,##0.0">
                  <c:v>10476.4021449908</c:v>
                </c:pt>
                <c:pt idx="31690" formatCode="#,##0.0">
                  <c:v>12350.4591771999</c:v>
                </c:pt>
                <c:pt idx="31691" formatCode="#,##0.0">
                  <c:v>9884.4564115496396</c:v>
                </c:pt>
                <c:pt idx="31692" formatCode="#,##0.0">
                  <c:v>9211.7405930854093</c:v>
                </c:pt>
                <c:pt idx="31693" formatCode="#,##0.0">
                  <c:v>9552.7432705382507</c:v>
                </c:pt>
                <c:pt idx="31694" formatCode="#,##0.0">
                  <c:v>9705.7474432212803</c:v>
                </c:pt>
                <c:pt idx="31695" formatCode="#,##0.0">
                  <c:v>12556.332515661101</c:v>
                </c:pt>
                <c:pt idx="31696" formatCode="#,##0.0">
                  <c:v>12397.772818490699</c:v>
                </c:pt>
                <c:pt idx="31697" formatCode="#,##0.0">
                  <c:v>11095.8351672917</c:v>
                </c:pt>
                <c:pt idx="31698" formatCode="#,##0.0">
                  <c:v>14005.5048424903</c:v>
                </c:pt>
                <c:pt idx="31699" formatCode="#,##0.0">
                  <c:v>10940.7150499289</c:v>
                </c:pt>
                <c:pt idx="31700" formatCode="#,##0.0">
                  <c:v>16679.966917152498</c:v>
                </c:pt>
                <c:pt idx="31701" formatCode="#,##0.0">
                  <c:v>9132.1947784973399</c:v>
                </c:pt>
                <c:pt idx="31702" formatCode="#,##0.0">
                  <c:v>9419.3627316321308</c:v>
                </c:pt>
                <c:pt idx="31703" formatCode="#,##0.0">
                  <c:v>13368.8632082891</c:v>
                </c:pt>
                <c:pt idx="31704" formatCode="#,##0.0">
                  <c:v>10908.718791216401</c:v>
                </c:pt>
                <c:pt idx="31705" formatCode="#,##0.0">
                  <c:v>13065.9484633876</c:v>
                </c:pt>
                <c:pt idx="31706" formatCode="#,##0.0">
                  <c:v>9099.0769329363793</c:v>
                </c:pt>
                <c:pt idx="31707" formatCode="#,##0.0">
                  <c:v>9382.7193618101792</c:v>
                </c:pt>
                <c:pt idx="31708" formatCode="#,##0.0">
                  <c:v>12304.402113967801</c:v>
                </c:pt>
                <c:pt idx="31709" formatCode="#,##0.0">
                  <c:v>10463.7251832272</c:v>
                </c:pt>
                <c:pt idx="31710" formatCode="#,##0.0">
                  <c:v>12229.7177743801</c:v>
                </c:pt>
                <c:pt idx="31711" formatCode="#,##0.0">
                  <c:v>14638.507378156901</c:v>
                </c:pt>
                <c:pt idx="31712" formatCode="#,##0.0">
                  <c:v>10644.501557694</c:v>
                </c:pt>
                <c:pt idx="31713" formatCode="#,##0.0">
                  <c:v>9216.3227601074395</c:v>
                </c:pt>
                <c:pt idx="31714" formatCode="#,##0.0">
                  <c:v>9124.8471027037704</c:v>
                </c:pt>
                <c:pt idx="31715" formatCode="#,##0.0">
                  <c:v>12926.763735636699</c:v>
                </c:pt>
                <c:pt idx="31716" formatCode="#,##0.0">
                  <c:v>12215.4098851117</c:v>
                </c:pt>
                <c:pt idx="31717" formatCode="#,##0.0">
                  <c:v>10375.9929742682</c:v>
                </c:pt>
                <c:pt idx="31718" formatCode="#,##0.0">
                  <c:v>11330.797900941099</c:v>
                </c:pt>
                <c:pt idx="31719" formatCode="#,##0.0">
                  <c:v>12915.3189377829</c:v>
                </c:pt>
                <c:pt idx="31720" formatCode="#,##0.0">
                  <c:v>9067.0001273974704</c:v>
                </c:pt>
                <c:pt idx="31721" formatCode="#,##0.0">
                  <c:v>9738.79838236254</c:v>
                </c:pt>
                <c:pt idx="31722" formatCode="#,##0.0">
                  <c:v>10918.9690838529</c:v>
                </c:pt>
                <c:pt idx="31723" formatCode="#,##0.0">
                  <c:v>11141.1599188199</c:v>
                </c:pt>
                <c:pt idx="31724" formatCode="#,##0.0">
                  <c:v>10211.3030975281</c:v>
                </c:pt>
                <c:pt idx="31725" formatCode="#,##0.0">
                  <c:v>18517.382002952301</c:v>
                </c:pt>
                <c:pt idx="31726" formatCode="#,##0.0">
                  <c:v>10911.067235785</c:v>
                </c:pt>
                <c:pt idx="31727" formatCode="#,##0.0">
                  <c:v>9487.5047202149308</c:v>
                </c:pt>
                <c:pt idx="31728" formatCode="#,##0.0">
                  <c:v>12019.831165523599</c:v>
                </c:pt>
                <c:pt idx="31729" formatCode="#,##0.0">
                  <c:v>13095.4173769515</c:v>
                </c:pt>
                <c:pt idx="31730" formatCode="#,##0.0">
                  <c:v>14815.1159973676</c:v>
                </c:pt>
                <c:pt idx="31731" formatCode="#,##0.0">
                  <c:v>12329.113712692901</c:v>
                </c:pt>
                <c:pt idx="31732" formatCode="#,##0.0">
                  <c:v>12602.813496848499</c:v>
                </c:pt>
                <c:pt idx="31733" formatCode="#,##0.0">
                  <c:v>13373.7846191258</c:v>
                </c:pt>
                <c:pt idx="31734" formatCode="#,##0.0">
                  <c:v>11168.514201853701</c:v>
                </c:pt>
                <c:pt idx="31735" formatCode="#,##0.0">
                  <c:v>14289.1242073782</c:v>
                </c:pt>
                <c:pt idx="31736" formatCode="#,##0.0">
                  <c:v>11158.3556598656</c:v>
                </c:pt>
                <c:pt idx="31737" formatCode="#,##0.0">
                  <c:v>9096.2394329297094</c:v>
                </c:pt>
                <c:pt idx="31738" formatCode="#,##0.0">
                  <c:v>14684.827479833401</c:v>
                </c:pt>
                <c:pt idx="31739" formatCode="#,##0.0">
                  <c:v>14919.3133527927</c:v>
                </c:pt>
                <c:pt idx="31740" formatCode="#,##0.0">
                  <c:v>9004.02849376421</c:v>
                </c:pt>
                <c:pt idx="31741" formatCode="#,##0.0">
                  <c:v>9589.2036689481392</c:v>
                </c:pt>
                <c:pt idx="31742" formatCode="#,##0.0">
                  <c:v>14470.1939548341</c:v>
                </c:pt>
                <c:pt idx="31743" formatCode="#,##0.0">
                  <c:v>16077.910026404799</c:v>
                </c:pt>
                <c:pt idx="31744" formatCode="#,##0.0">
                  <c:v>9469.0800318462807</c:v>
                </c:pt>
                <c:pt idx="31745" formatCode="#,##0.0">
                  <c:v>16301.974920148699</c:v>
                </c:pt>
                <c:pt idx="31746" formatCode="#,##0.0">
                  <c:v>9500.2283605335906</c:v>
                </c:pt>
                <c:pt idx="31747" formatCode="#,##0.0">
                  <c:v>9929.8115323842794</c:v>
                </c:pt>
                <c:pt idx="31748" formatCode="#,##0.0">
                  <c:v>9120.5849789551503</c:v>
                </c:pt>
                <c:pt idx="31749" formatCode="#,##0.0">
                  <c:v>8924.0933928965496</c:v>
                </c:pt>
                <c:pt idx="31750" formatCode="#,##0.0">
                  <c:v>14924.942543645901</c:v>
                </c:pt>
                <c:pt idx="31751" formatCode="#,##0.0">
                  <c:v>11658.5669927405</c:v>
                </c:pt>
                <c:pt idx="31752" formatCode="#,##0.0">
                  <c:v>9992.0258219481202</c:v>
                </c:pt>
                <c:pt idx="31753" formatCode="#,##0.0">
                  <c:v>9092.4059194948804</c:v>
                </c:pt>
                <c:pt idx="31754" formatCode="#,##0.0">
                  <c:v>10169.655366646301</c:v>
                </c:pt>
                <c:pt idx="31755" formatCode="#,##0.0">
                  <c:v>13005.3160536331</c:v>
                </c:pt>
                <c:pt idx="31756" formatCode="#,##0.0">
                  <c:v>11025.457234256701</c:v>
                </c:pt>
                <c:pt idx="31757" formatCode="#,##0.0">
                  <c:v>11155.2760341189</c:v>
                </c:pt>
                <c:pt idx="31758" formatCode="#,##0.0">
                  <c:v>11765.029837742901</c:v>
                </c:pt>
                <c:pt idx="31759" formatCode="#,##0.0">
                  <c:v>11089.099812360801</c:v>
                </c:pt>
                <c:pt idx="31760" formatCode="#,##0.0">
                  <c:v>13189.7039723241</c:v>
                </c:pt>
                <c:pt idx="31761" formatCode="#,##0.0">
                  <c:v>14126.056760392699</c:v>
                </c:pt>
                <c:pt idx="31762" formatCode="#,##0.0">
                  <c:v>14647.829501136101</c:v>
                </c:pt>
                <c:pt idx="31763" formatCode="#,##0.0">
                  <c:v>10705.306768524801</c:v>
                </c:pt>
                <c:pt idx="31764" formatCode="#,##0.0">
                  <c:v>12141.1644951157</c:v>
                </c:pt>
                <c:pt idx="31765" formatCode="#,##0.0">
                  <c:v>13314.103644189299</c:v>
                </c:pt>
                <c:pt idx="31766" formatCode="#,##0.0">
                  <c:v>10753.904534810999</c:v>
                </c:pt>
                <c:pt idx="31767" formatCode="#,##0.0">
                  <c:v>13412.772362604101</c:v>
                </c:pt>
                <c:pt idx="31768" formatCode="#,##0.0">
                  <c:v>12718.8281073745</c:v>
                </c:pt>
                <c:pt idx="31769" formatCode="#,##0.0">
                  <c:v>9023.3210666181603</c:v>
                </c:pt>
                <c:pt idx="31770" formatCode="#,##0.0">
                  <c:v>19011.176795875999</c:v>
                </c:pt>
                <c:pt idx="31771" formatCode="#,##0.0">
                  <c:v>8861.1171836866997</c:v>
                </c:pt>
                <c:pt idx="31772" formatCode="#,##0.0">
                  <c:v>9877.3097675820609</c:v>
                </c:pt>
                <c:pt idx="31773" formatCode="#,##0.0">
                  <c:v>12912.0641181758</c:v>
                </c:pt>
                <c:pt idx="31774" formatCode="#,##0.0">
                  <c:v>9561.1682326199607</c:v>
                </c:pt>
                <c:pt idx="31775" formatCode="#,##0.0">
                  <c:v>11425.396579628299</c:v>
                </c:pt>
                <c:pt idx="31776" formatCode="#,##0.0">
                  <c:v>10538.3326648438</c:v>
                </c:pt>
                <c:pt idx="31777" formatCode="#,##0.0">
                  <c:v>9963.9187230021598</c:v>
                </c:pt>
                <c:pt idx="31778" formatCode="#,##0.0">
                  <c:v>9232.3485816296798</c:v>
                </c:pt>
                <c:pt idx="31779" formatCode="#,##0.0">
                  <c:v>14654.815634458701</c:v>
                </c:pt>
                <c:pt idx="31780" formatCode="#,##0.0">
                  <c:v>14878.400790985501</c:v>
                </c:pt>
                <c:pt idx="31781" formatCode="#,##0.0">
                  <c:v>11353.788350106501</c:v>
                </c:pt>
                <c:pt idx="31782" formatCode="#,##0.0">
                  <c:v>16987.5443119355</c:v>
                </c:pt>
                <c:pt idx="31783" formatCode="#,##0.0">
                  <c:v>11051.1449667793</c:v>
                </c:pt>
                <c:pt idx="31784" formatCode="#,##0.0">
                  <c:v>11185.1884701902</c:v>
                </c:pt>
                <c:pt idx="31785" formatCode="#,##0.0">
                  <c:v>17542.322904910299</c:v>
                </c:pt>
                <c:pt idx="31786" formatCode="#,##0.0">
                  <c:v>9545.3818638313696</c:v>
                </c:pt>
                <c:pt idx="31787" formatCode="#,##0.0">
                  <c:v>14452.468514149299</c:v>
                </c:pt>
                <c:pt idx="31788" formatCode="#,##0.0">
                  <c:v>13244.685552242699</c:v>
                </c:pt>
                <c:pt idx="31789" formatCode="#,##0.0">
                  <c:v>9994.8398614455109</c:v>
                </c:pt>
                <c:pt idx="31790" formatCode="#,##0.0">
                  <c:v>12890.012995691701</c:v>
                </c:pt>
                <c:pt idx="31791" formatCode="#,##0.0">
                  <c:v>11780.8944713412</c:v>
                </c:pt>
                <c:pt idx="31792" formatCode="#,##0.0">
                  <c:v>15273.7735946261</c:v>
                </c:pt>
                <c:pt idx="31793" formatCode="#,##0.0">
                  <c:v>11441.056740718501</c:v>
                </c:pt>
                <c:pt idx="31794" formatCode="#,##0.0">
                  <c:v>9496.3110544217907</c:v>
                </c:pt>
                <c:pt idx="31795" formatCode="#,##0.0">
                  <c:v>9718.0566968105304</c:v>
                </c:pt>
                <c:pt idx="31796" formatCode="#,##0.0">
                  <c:v>16619.0237163821</c:v>
                </c:pt>
                <c:pt idx="31797" formatCode="#,##0.0">
                  <c:v>10323.430946402101</c:v>
                </c:pt>
                <c:pt idx="31798" formatCode="#,##0.0">
                  <c:v>9667.1470164060902</c:v>
                </c:pt>
                <c:pt idx="31799" formatCode="#,##0.0">
                  <c:v>12236.6043415451</c:v>
                </c:pt>
                <c:pt idx="31800" formatCode="#,##0.0">
                  <c:v>12896.0097954171</c:v>
                </c:pt>
                <c:pt idx="31801" formatCode="#,##0.0">
                  <c:v>9380.8883723376803</c:v>
                </c:pt>
                <c:pt idx="31802" formatCode="#,##0.0">
                  <c:v>15695.954775992501</c:v>
                </c:pt>
                <c:pt idx="31803" formatCode="#,##0.0">
                  <c:v>8818.0328782296801</c:v>
                </c:pt>
                <c:pt idx="31804" formatCode="#,##0.0">
                  <c:v>10869.803544943599</c:v>
                </c:pt>
                <c:pt idx="31805" formatCode="#,##0.0">
                  <c:v>10230.627661376</c:v>
                </c:pt>
                <c:pt idx="31806" formatCode="#,##0.0">
                  <c:v>9995.9089040775198</c:v>
                </c:pt>
                <c:pt idx="31807" formatCode="#,##0.0">
                  <c:v>17164.831938801999</c:v>
                </c:pt>
                <c:pt idx="31808" formatCode="#,##0.0">
                  <c:v>11023.5714943808</c:v>
                </c:pt>
                <c:pt idx="31809" formatCode="#,##0.0">
                  <c:v>10254.2190161001</c:v>
                </c:pt>
                <c:pt idx="31810" formatCode="#,##0.0">
                  <c:v>15404.303605863201</c:v>
                </c:pt>
                <c:pt idx="31811" formatCode="#,##0.0">
                  <c:v>11617.6981178769</c:v>
                </c:pt>
                <c:pt idx="31812" formatCode="#,##0.0">
                  <c:v>9681.61614243658</c:v>
                </c:pt>
                <c:pt idx="31813" formatCode="#,##0.0">
                  <c:v>16142.7225641519</c:v>
                </c:pt>
                <c:pt idx="31814" formatCode="#,##0.0">
                  <c:v>10712.900864298699</c:v>
                </c:pt>
                <c:pt idx="31815" formatCode="#,##0.0">
                  <c:v>19121.264845038499</c:v>
                </c:pt>
                <c:pt idx="31816" formatCode="#,##0.0">
                  <c:v>9840.6402026064297</c:v>
                </c:pt>
                <c:pt idx="31817" formatCode="#,##0.0">
                  <c:v>9595.0797659067503</c:v>
                </c:pt>
                <c:pt idx="31818" formatCode="#,##0.0">
                  <c:v>9877.1479354672792</c:v>
                </c:pt>
                <c:pt idx="31819" formatCode="#,##0.0">
                  <c:v>11343.4309055131</c:v>
                </c:pt>
                <c:pt idx="31820" formatCode="#,##0.0">
                  <c:v>9446.4992146853492</c:v>
                </c:pt>
                <c:pt idx="31821" formatCode="#,##0.0">
                  <c:v>10565.047111927701</c:v>
                </c:pt>
                <c:pt idx="31822" formatCode="#,##0.0">
                  <c:v>12544.423518437799</c:v>
                </c:pt>
                <c:pt idx="31823" formatCode="#,##0.0">
                  <c:v>9787.2885764954608</c:v>
                </c:pt>
                <c:pt idx="31824" formatCode="#,##0.0">
                  <c:v>12639.1899441079</c:v>
                </c:pt>
                <c:pt idx="31825" formatCode="#,##0.0">
                  <c:v>9992.6772172361907</c:v>
                </c:pt>
                <c:pt idx="31826" formatCode="#,##0.0">
                  <c:v>12502.9162675098</c:v>
                </c:pt>
                <c:pt idx="31827" formatCode="#,##0.0">
                  <c:v>12638.7824116919</c:v>
                </c:pt>
                <c:pt idx="31828" formatCode="#,##0.0">
                  <c:v>9422.4827626654205</c:v>
                </c:pt>
                <c:pt idx="31829" formatCode="#,##0.0">
                  <c:v>9510.8445087588498</c:v>
                </c:pt>
                <c:pt idx="31830" formatCode="#,##0.0">
                  <c:v>10122.322554117</c:v>
                </c:pt>
                <c:pt idx="31831" formatCode="#,##0.0">
                  <c:v>8802.4113480642809</c:v>
                </c:pt>
                <c:pt idx="31832" formatCode="#,##0.0">
                  <c:v>12535.12731057</c:v>
                </c:pt>
                <c:pt idx="31833" formatCode="#,##0.0">
                  <c:v>10524.2811763266</c:v>
                </c:pt>
                <c:pt idx="31834" formatCode="#,##0.0">
                  <c:v>9366.3753298660395</c:v>
                </c:pt>
                <c:pt idx="31835" formatCode="#,##0.0">
                  <c:v>10696.0090472054</c:v>
                </c:pt>
                <c:pt idx="31836" formatCode="#,##0.0">
                  <c:v>13160.221501239101</c:v>
                </c:pt>
                <c:pt idx="31837" formatCode="#,##0.0">
                  <c:v>10154.040976267999</c:v>
                </c:pt>
                <c:pt idx="31838" formatCode="#,##0.0">
                  <c:v>10930.470863315501</c:v>
                </c:pt>
                <c:pt idx="31839" formatCode="#,##0.0">
                  <c:v>11805.1878639681</c:v>
                </c:pt>
                <c:pt idx="31840" formatCode="#,##0.0">
                  <c:v>11689.0614204289</c:v>
                </c:pt>
                <c:pt idx="31841" formatCode="#,##0.0">
                  <c:v>9010.5605138506508</c:v>
                </c:pt>
                <c:pt idx="31842" formatCode="#,##0.0">
                  <c:v>9128.8742779873592</c:v>
                </c:pt>
                <c:pt idx="31843" formatCode="#,##0.0">
                  <c:v>8968.8778080774791</c:v>
                </c:pt>
                <c:pt idx="31844" formatCode="#,##0.0">
                  <c:v>11822.735658203301</c:v>
                </c:pt>
                <c:pt idx="31845" formatCode="#,##0.0">
                  <c:v>10172.4183669169</c:v>
                </c:pt>
                <c:pt idx="31846" formatCode="#,##0.0">
                  <c:v>9461.3947591568594</c:v>
                </c:pt>
                <c:pt idx="31847" formatCode="#,##0.0">
                  <c:v>10271.191746676701</c:v>
                </c:pt>
                <c:pt idx="31848" formatCode="#,##0.0">
                  <c:v>9158.6530153285294</c:v>
                </c:pt>
                <c:pt idx="31849" formatCode="#,##0.0">
                  <c:v>10152.694719987299</c:v>
                </c:pt>
                <c:pt idx="31850" formatCode="#,##0.0">
                  <c:v>9087.7003584149206</c:v>
                </c:pt>
                <c:pt idx="31851" formatCode="#,##0.0">
                  <c:v>15301.5855861481</c:v>
                </c:pt>
                <c:pt idx="31852" formatCode="#,##0.0">
                  <c:v>9593.6470349729407</c:v>
                </c:pt>
                <c:pt idx="31853" formatCode="#,##0.0">
                  <c:v>8842.0650663785309</c:v>
                </c:pt>
                <c:pt idx="31854" formatCode="#,##0.0">
                  <c:v>9178.3249239997604</c:v>
                </c:pt>
                <c:pt idx="31855" formatCode="#,##0.0">
                  <c:v>16177.840433424601</c:v>
                </c:pt>
                <c:pt idx="31856" formatCode="#,##0.0">
                  <c:v>11432.487092903801</c:v>
                </c:pt>
                <c:pt idx="31857" formatCode="#,##0.0">
                  <c:v>9000.4480398165197</c:v>
                </c:pt>
                <c:pt idx="31858" formatCode="#,##0.0">
                  <c:v>11912.6430930759</c:v>
                </c:pt>
                <c:pt idx="31859" formatCode="#,##0.0">
                  <c:v>9277.5584776369396</c:v>
                </c:pt>
                <c:pt idx="31860" formatCode="#,##0.0">
                  <c:v>10706.7676490544</c:v>
                </c:pt>
                <c:pt idx="31861" formatCode="#,##0.0">
                  <c:v>9106.8702057624996</c:v>
                </c:pt>
                <c:pt idx="31862" formatCode="#,##0.0">
                  <c:v>11258.1312467237</c:v>
                </c:pt>
                <c:pt idx="31863" formatCode="#,##0.0">
                  <c:v>10212.9481801118</c:v>
                </c:pt>
                <c:pt idx="31864" formatCode="#,##0.0">
                  <c:v>25693.9697502122</c:v>
                </c:pt>
                <c:pt idx="31865" formatCode="#,##0.0">
                  <c:v>13305.5995290471</c:v>
                </c:pt>
                <c:pt idx="31866" formatCode="#,##0.0">
                  <c:v>8838.3909232389306</c:v>
                </c:pt>
                <c:pt idx="31867" formatCode="#,##0.0">
                  <c:v>11934.404136409599</c:v>
                </c:pt>
                <c:pt idx="31868" formatCode="#,##0.0">
                  <c:v>13081.3867064687</c:v>
                </c:pt>
                <c:pt idx="31869" formatCode="#,##0.0">
                  <c:v>11648.447111847099</c:v>
                </c:pt>
                <c:pt idx="31870" formatCode="#,##0.0">
                  <c:v>12704.7957631667</c:v>
                </c:pt>
                <c:pt idx="31871" formatCode="#,##0.0">
                  <c:v>8920.4041721137091</c:v>
                </c:pt>
                <c:pt idx="31872" formatCode="#,##0.0">
                  <c:v>11982.2635777831</c:v>
                </c:pt>
                <c:pt idx="31873" formatCode="#,##0.0">
                  <c:v>10767.398155299399</c:v>
                </c:pt>
                <c:pt idx="31874" formatCode="#,##0.0">
                  <c:v>12614.2109704789</c:v>
                </c:pt>
                <c:pt idx="31875" formatCode="#,##0.0">
                  <c:v>11812.090524777001</c:v>
                </c:pt>
                <c:pt idx="31876" formatCode="#,##0.0">
                  <c:v>11260.9546548744</c:v>
                </c:pt>
                <c:pt idx="31877" formatCode="#,##0.0">
                  <c:v>11814.7519164144</c:v>
                </c:pt>
                <c:pt idx="31878" formatCode="#,##0.0">
                  <c:v>9860.8100960143202</c:v>
                </c:pt>
                <c:pt idx="31879" formatCode="#,##0.0">
                  <c:v>10242.9833636454</c:v>
                </c:pt>
                <c:pt idx="31880" formatCode="#,##0.0">
                  <c:v>27304.692449397298</c:v>
                </c:pt>
                <c:pt idx="31881" formatCode="#,##0.0">
                  <c:v>9516.7768671263693</c:v>
                </c:pt>
                <c:pt idx="31882" formatCode="#,##0.0">
                  <c:v>10203.0852210578</c:v>
                </c:pt>
                <c:pt idx="31883" formatCode="#,##0.0">
                  <c:v>12989.973780546599</c:v>
                </c:pt>
                <c:pt idx="31884" formatCode="#,##0.0">
                  <c:v>10436.542292623601</c:v>
                </c:pt>
                <c:pt idx="31885" formatCode="#,##0.0">
                  <c:v>16529.775120722101</c:v>
                </c:pt>
                <c:pt idx="31886" formatCode="#,##0.0">
                  <c:v>16056.284961877</c:v>
                </c:pt>
                <c:pt idx="31887" formatCode="#,##0.0">
                  <c:v>15434.0658110695</c:v>
                </c:pt>
                <c:pt idx="31888" formatCode="#,##0.0">
                  <c:v>10968.351643154499</c:v>
                </c:pt>
                <c:pt idx="31889" formatCode="#,##0.0">
                  <c:v>10174.216051109501</c:v>
                </c:pt>
                <c:pt idx="31890" formatCode="#,##0.0">
                  <c:v>12174.808465800599</c:v>
                </c:pt>
                <c:pt idx="31891" formatCode="#,##0.0">
                  <c:v>18940.4386660009</c:v>
                </c:pt>
                <c:pt idx="31892" formatCode="#,##0.0">
                  <c:v>14253.4659269044</c:v>
                </c:pt>
                <c:pt idx="31893" formatCode="#,##0.0">
                  <c:v>9932.1908643946299</c:v>
                </c:pt>
                <c:pt idx="31894" formatCode="#,##0.0">
                  <c:v>15047.2995439842</c:v>
                </c:pt>
                <c:pt idx="31895" formatCode="#,##0.0">
                  <c:v>12042.8745927774</c:v>
                </c:pt>
                <c:pt idx="31896" formatCode="#,##0.0">
                  <c:v>11308.950102008799</c:v>
                </c:pt>
                <c:pt idx="31897" formatCode="#,##0.0">
                  <c:v>9726.5709383495196</c:v>
                </c:pt>
                <c:pt idx="31898" formatCode="#,##0.0">
                  <c:v>13438.7474534171</c:v>
                </c:pt>
                <c:pt idx="31899" formatCode="#,##0.0">
                  <c:v>8811.45934079568</c:v>
                </c:pt>
                <c:pt idx="31900" formatCode="#,##0.0">
                  <c:v>9463.2055557289095</c:v>
                </c:pt>
                <c:pt idx="31901" formatCode="#,##0.0">
                  <c:v>9119.3614571490307</c:v>
                </c:pt>
                <c:pt idx="31902" formatCode="#,##0.0">
                  <c:v>9405.6006552818908</c:v>
                </c:pt>
                <c:pt idx="31903" formatCode="#,##0.0">
                  <c:v>9297.6331994203301</c:v>
                </c:pt>
                <c:pt idx="31904" formatCode="#,##0.0">
                  <c:v>9746.4592559023804</c:v>
                </c:pt>
                <c:pt idx="31905" formatCode="#,##0.0">
                  <c:v>14990.9759300163</c:v>
                </c:pt>
                <c:pt idx="31906" formatCode="#,##0.0">
                  <c:v>10602.0626847726</c:v>
                </c:pt>
                <c:pt idx="31907" formatCode="#,##0.0">
                  <c:v>13739.8726019488</c:v>
                </c:pt>
                <c:pt idx="31908" formatCode="#,##0.0">
                  <c:v>9253.8080846521498</c:v>
                </c:pt>
                <c:pt idx="31909" formatCode="#,##0.0">
                  <c:v>13982.0805102995</c:v>
                </c:pt>
                <c:pt idx="31910" formatCode="#,##0.0">
                  <c:v>9007.5931944413005</c:v>
                </c:pt>
                <c:pt idx="31911" formatCode="#,##0.0">
                  <c:v>11001.088411300199</c:v>
                </c:pt>
                <c:pt idx="31912" formatCode="#,##0.0">
                  <c:v>10562.635140709601</c:v>
                </c:pt>
                <c:pt idx="31913" formatCode="#,##0.0">
                  <c:v>10880.675193469</c:v>
                </c:pt>
                <c:pt idx="31914" formatCode="#,##0.0">
                  <c:v>9615.8116118252601</c:v>
                </c:pt>
                <c:pt idx="31915" formatCode="#,##0.0">
                  <c:v>9054.4378965906199</c:v>
                </c:pt>
                <c:pt idx="31916" formatCode="#,##0.0">
                  <c:v>9047.0229306171605</c:v>
                </c:pt>
                <c:pt idx="31917" formatCode="#,##0.0">
                  <c:v>14069.111666847701</c:v>
                </c:pt>
                <c:pt idx="31918" formatCode="#,##0.0">
                  <c:v>9933.6362531791601</c:v>
                </c:pt>
                <c:pt idx="31919" formatCode="#,##0.0">
                  <c:v>11083.382939445401</c:v>
                </c:pt>
                <c:pt idx="31920" formatCode="#,##0.0">
                  <c:v>14718.8989963532</c:v>
                </c:pt>
                <c:pt idx="31921" formatCode="#,##0.0">
                  <c:v>9286.4201947185702</c:v>
                </c:pt>
                <c:pt idx="31922" formatCode="#,##0.0">
                  <c:v>11178.3045626806</c:v>
                </c:pt>
                <c:pt idx="31923" formatCode="#,##0.0">
                  <c:v>11986.8322287684</c:v>
                </c:pt>
                <c:pt idx="31924" formatCode="#,##0.0">
                  <c:v>16311.0339261303</c:v>
                </c:pt>
                <c:pt idx="31925" formatCode="#,##0.0">
                  <c:v>14105.789865283399</c:v>
                </c:pt>
                <c:pt idx="31926" formatCode="#,##0.0">
                  <c:v>14528.0542262217</c:v>
                </c:pt>
                <c:pt idx="31927" formatCode="#,##0.0">
                  <c:v>13262.8146011191</c:v>
                </c:pt>
                <c:pt idx="31928" formatCode="#,##0.0">
                  <c:v>13712.6615296257</c:v>
                </c:pt>
                <c:pt idx="31929" formatCode="#,##0.0">
                  <c:v>11059.222999056399</c:v>
                </c:pt>
                <c:pt idx="31930" formatCode="#,##0.0">
                  <c:v>10501.0051990143</c:v>
                </c:pt>
                <c:pt idx="31931" formatCode="#,##0.0">
                  <c:v>10519.464897321899</c:v>
                </c:pt>
                <c:pt idx="31932" formatCode="#,##0.0">
                  <c:v>8968.3815177655906</c:v>
                </c:pt>
                <c:pt idx="31933" formatCode="#,##0.0">
                  <c:v>12295.965955768001</c:v>
                </c:pt>
                <c:pt idx="31934" formatCode="#,##0.0">
                  <c:v>9506.3616956432597</c:v>
                </c:pt>
                <c:pt idx="31935" formatCode="#,##0.0">
                  <c:v>10670.366107155</c:v>
                </c:pt>
                <c:pt idx="31936" formatCode="#,##0.0">
                  <c:v>9096.4522019853903</c:v>
                </c:pt>
                <c:pt idx="31937" formatCode="#,##0.0">
                  <c:v>9215.6538170714994</c:v>
                </c:pt>
                <c:pt idx="31938" formatCode="#,##0.0">
                  <c:v>10066.5925796723</c:v>
                </c:pt>
                <c:pt idx="31939" formatCode="#,##0.0">
                  <c:v>9412.4330615386607</c:v>
                </c:pt>
                <c:pt idx="31940" formatCode="#,##0.0">
                  <c:v>9406.7555819966001</c:v>
                </c:pt>
                <c:pt idx="31941" formatCode="#,##0.0">
                  <c:v>15816.726496913499</c:v>
                </c:pt>
                <c:pt idx="31942" formatCode="#,##0.0">
                  <c:v>10625.728169136</c:v>
                </c:pt>
                <c:pt idx="31943" formatCode="#,##0.0">
                  <c:v>12018.8638333655</c:v>
                </c:pt>
                <c:pt idx="31944" formatCode="#,##0.0">
                  <c:v>10152.5287874406</c:v>
                </c:pt>
                <c:pt idx="31945" formatCode="#,##0.0">
                  <c:v>13823.1289814915</c:v>
                </c:pt>
                <c:pt idx="31946" formatCode="#,##0.0">
                  <c:v>11235.836900566501</c:v>
                </c:pt>
                <c:pt idx="31947" formatCode="#,##0.0">
                  <c:v>10309.295627762</c:v>
                </c:pt>
                <c:pt idx="31948" formatCode="#,##0.0">
                  <c:v>9309.6246055450792</c:v>
                </c:pt>
                <c:pt idx="31949" formatCode="#,##0.0">
                  <c:v>14655.7364267885</c:v>
                </c:pt>
                <c:pt idx="31950" formatCode="#,##0.0">
                  <c:v>8961.4155149948601</c:v>
                </c:pt>
                <c:pt idx="31951" formatCode="#,##0.0">
                  <c:v>9587.6032494410902</c:v>
                </c:pt>
                <c:pt idx="31952" formatCode="#,##0.0">
                  <c:v>10327.562445179799</c:v>
                </c:pt>
                <c:pt idx="31953" formatCode="#,##0.0">
                  <c:v>16017.729850051401</c:v>
                </c:pt>
                <c:pt idx="31954" formatCode="#,##0.0">
                  <c:v>11739.314498161801</c:v>
                </c:pt>
                <c:pt idx="31955" formatCode="#,##0.0">
                  <c:v>8798.3136576964098</c:v>
                </c:pt>
                <c:pt idx="31956" formatCode="#,##0.0">
                  <c:v>10274.356442342199</c:v>
                </c:pt>
                <c:pt idx="31957" formatCode="#,##0.0">
                  <c:v>15576.039829008399</c:v>
                </c:pt>
                <c:pt idx="31958" formatCode="#,##0.0">
                  <c:v>13816.827249961299</c:v>
                </c:pt>
                <c:pt idx="31959" formatCode="#,##0.0">
                  <c:v>9234.6916742538506</c:v>
                </c:pt>
                <c:pt idx="31960" formatCode="#,##0.0">
                  <c:v>11248.3062505125</c:v>
                </c:pt>
                <c:pt idx="31961" formatCode="#,##0.0">
                  <c:v>16324.7278011199</c:v>
                </c:pt>
                <c:pt idx="31962" formatCode="#,##0.0">
                  <c:v>11360.662278732399</c:v>
                </c:pt>
                <c:pt idx="31963" formatCode="#,##0.0">
                  <c:v>9602.3289546284504</c:v>
                </c:pt>
                <c:pt idx="31964" formatCode="#,##0.0">
                  <c:v>9928.4266112805908</c:v>
                </c:pt>
                <c:pt idx="31965" formatCode="#,##0.0">
                  <c:v>9100.8017166127902</c:v>
                </c:pt>
                <c:pt idx="31966" formatCode="#,##0.0">
                  <c:v>14905.5070965627</c:v>
                </c:pt>
                <c:pt idx="31967" formatCode="#,##0.0">
                  <c:v>16666.670637268198</c:v>
                </c:pt>
                <c:pt idx="31968" formatCode="#,##0.0">
                  <c:v>14966.1886486249</c:v>
                </c:pt>
                <c:pt idx="31969" formatCode="#,##0.0">
                  <c:v>17925.2994958899</c:v>
                </c:pt>
                <c:pt idx="31970" formatCode="#,##0.0">
                  <c:v>8899.4018346246994</c:v>
                </c:pt>
                <c:pt idx="31971" formatCode="#,##0.0">
                  <c:v>10245.513802179499</c:v>
                </c:pt>
                <c:pt idx="31972" formatCode="#,##0.0">
                  <c:v>14135.6582312051</c:v>
                </c:pt>
                <c:pt idx="31973" formatCode="#,##0.0">
                  <c:v>10667.0944776708</c:v>
                </c:pt>
                <c:pt idx="31974" formatCode="#,##0.0">
                  <c:v>9971.9721786060309</c:v>
                </c:pt>
                <c:pt idx="31975" formatCode="#,##0.0">
                  <c:v>11191.3646048258</c:v>
                </c:pt>
                <c:pt idx="31976" formatCode="#,##0.0">
                  <c:v>11365.3268928952</c:v>
                </c:pt>
                <c:pt idx="31977" formatCode="#,##0.0">
                  <c:v>11857.0264053886</c:v>
                </c:pt>
                <c:pt idx="31978" formatCode="#,##0.0">
                  <c:v>8925.0246510115503</c:v>
                </c:pt>
                <c:pt idx="31979" formatCode="#,##0.0">
                  <c:v>11637.383605212601</c:v>
                </c:pt>
                <c:pt idx="31980" formatCode="#,##0.0">
                  <c:v>16443.3219524081</c:v>
                </c:pt>
                <c:pt idx="31981" formatCode="#,##0.0">
                  <c:v>24037.885072376801</c:v>
                </c:pt>
                <c:pt idx="31982" formatCode="#,##0.0">
                  <c:v>9506.04520438484</c:v>
                </c:pt>
                <c:pt idx="31983" formatCode="#,##0.0">
                  <c:v>9037.6893889655803</c:v>
                </c:pt>
                <c:pt idx="31984" formatCode="#,##0.0">
                  <c:v>9831.6642530722293</c:v>
                </c:pt>
                <c:pt idx="31985" formatCode="#,##0.0">
                  <c:v>11579.3695770008</c:v>
                </c:pt>
                <c:pt idx="31986" formatCode="#,##0.0">
                  <c:v>19656.759972514101</c:v>
                </c:pt>
                <c:pt idx="31987" formatCode="#,##0.0">
                  <c:v>13317.5853186038</c:v>
                </c:pt>
                <c:pt idx="31988" formatCode="#,##0.0">
                  <c:v>9998.7084592906904</c:v>
                </c:pt>
                <c:pt idx="31989" formatCode="#,##0.0">
                  <c:v>14879.924687148499</c:v>
                </c:pt>
                <c:pt idx="31990" formatCode="#,##0.0">
                  <c:v>13429.770118787301</c:v>
                </c:pt>
                <c:pt idx="31991" formatCode="#,##0.0">
                  <c:v>11998.0342648513</c:v>
                </c:pt>
                <c:pt idx="31992" formatCode="#,##0.0">
                  <c:v>15289.493987076699</c:v>
                </c:pt>
                <c:pt idx="31993" formatCode="#,##0.0">
                  <c:v>19395.704681863401</c:v>
                </c:pt>
                <c:pt idx="31994" formatCode="#,##0.0">
                  <c:v>8796.8720779519608</c:v>
                </c:pt>
                <c:pt idx="31995" formatCode="#,##0.0">
                  <c:v>9220.9615946583508</c:v>
                </c:pt>
                <c:pt idx="31996" formatCode="#,##0.0">
                  <c:v>9036.8535061809598</c:v>
                </c:pt>
                <c:pt idx="31997" formatCode="#,##0.0">
                  <c:v>9728.1407891399704</c:v>
                </c:pt>
                <c:pt idx="31998" formatCode="#,##0.0">
                  <c:v>15165.686859196099</c:v>
                </c:pt>
                <c:pt idx="31999" formatCode="#,##0.0">
                  <c:v>9484.6214295796908</c:v>
                </c:pt>
                <c:pt idx="32000" formatCode="#,##0.0">
                  <c:v>9991.5562941542103</c:v>
                </c:pt>
                <c:pt idx="32001" formatCode="#,##0.0">
                  <c:v>11855.216118972399</c:v>
                </c:pt>
                <c:pt idx="32002" formatCode="#,##0.0">
                  <c:v>10637.1832099575</c:v>
                </c:pt>
                <c:pt idx="32003" formatCode="#,##0.0">
                  <c:v>10072.9972540525</c:v>
                </c:pt>
                <c:pt idx="32004" formatCode="#,##0.0">
                  <c:v>15789.094196837201</c:v>
                </c:pt>
                <c:pt idx="32005" formatCode="#,##0.0">
                  <c:v>9418.4870121339009</c:v>
                </c:pt>
                <c:pt idx="32006" formatCode="#,##0.0">
                  <c:v>9851.8057990899597</c:v>
                </c:pt>
                <c:pt idx="32007" formatCode="#,##0.0">
                  <c:v>9613.5928546633804</c:v>
                </c:pt>
                <c:pt idx="32008" formatCode="#,##0.0">
                  <c:v>12411.133211119501</c:v>
                </c:pt>
                <c:pt idx="32009" formatCode="#,##0.0">
                  <c:v>9418.1375423940099</c:v>
                </c:pt>
                <c:pt idx="32010" formatCode="#,##0.0">
                  <c:v>14200.1203933452</c:v>
                </c:pt>
                <c:pt idx="32011" formatCode="#,##0.0">
                  <c:v>11116.3414451766</c:v>
                </c:pt>
                <c:pt idx="32012" formatCode="#,##0.0">
                  <c:v>10503.922848054101</c:v>
                </c:pt>
                <c:pt idx="32013" formatCode="#,##0.0">
                  <c:v>10443.8419600011</c:v>
                </c:pt>
                <c:pt idx="32014" formatCode="#,##0.0">
                  <c:v>9595.1117599711906</c:v>
                </c:pt>
                <c:pt idx="32015" formatCode="#,##0.0">
                  <c:v>10152.7637191789</c:v>
                </c:pt>
                <c:pt idx="32016" formatCode="#,##0.0">
                  <c:v>14822.584875610601</c:v>
                </c:pt>
                <c:pt idx="32017" formatCode="#,##0.0">
                  <c:v>8877.1804676546108</c:v>
                </c:pt>
                <c:pt idx="32018" formatCode="#,##0.0">
                  <c:v>22506.465034251902</c:v>
                </c:pt>
                <c:pt idx="32019" formatCode="#,##0.0">
                  <c:v>9876.6952318374406</c:v>
                </c:pt>
                <c:pt idx="32020" formatCode="#,##0.0">
                  <c:v>9021.2064826619498</c:v>
                </c:pt>
                <c:pt idx="32021" formatCode="#,##0.0">
                  <c:v>8913.6762866422196</c:v>
                </c:pt>
                <c:pt idx="32022" formatCode="#,##0.0">
                  <c:v>16647.989872431401</c:v>
                </c:pt>
                <c:pt idx="32023" formatCode="#,##0.0">
                  <c:v>9352.7674443675896</c:v>
                </c:pt>
                <c:pt idx="32024" formatCode="#,##0.0">
                  <c:v>17158.438782216901</c:v>
                </c:pt>
                <c:pt idx="32025" formatCode="#,##0.0">
                  <c:v>13889.9181479823</c:v>
                </c:pt>
                <c:pt idx="32026" formatCode="#,##0.0">
                  <c:v>20162.344158551201</c:v>
                </c:pt>
                <c:pt idx="32027" formatCode="#,##0.0">
                  <c:v>13061.3107666742</c:v>
                </c:pt>
                <c:pt idx="32028" formatCode="#,##0.0">
                  <c:v>11902.449959580301</c:v>
                </c:pt>
                <c:pt idx="32029" formatCode="#,##0.0">
                  <c:v>10264.689586217301</c:v>
                </c:pt>
                <c:pt idx="32030" formatCode="#,##0.0">
                  <c:v>15993.5848049093</c:v>
                </c:pt>
                <c:pt idx="32031" formatCode="#,##0.0">
                  <c:v>9139.8559960664297</c:v>
                </c:pt>
                <c:pt idx="32032" formatCode="#,##0.0">
                  <c:v>10262.2310998919</c:v>
                </c:pt>
                <c:pt idx="32033" formatCode="#,##0.0">
                  <c:v>10471.988424967099</c:v>
                </c:pt>
                <c:pt idx="32034" formatCode="#,##0.0">
                  <c:v>18502.748389478798</c:v>
                </c:pt>
                <c:pt idx="32035" formatCode="#,##0.0">
                  <c:v>11370.9491979542</c:v>
                </c:pt>
                <c:pt idx="32036" formatCode="#,##0.0">
                  <c:v>10710.5108946701</c:v>
                </c:pt>
                <c:pt idx="32037" formatCode="#,##0.0">
                  <c:v>11155.431738069599</c:v>
                </c:pt>
                <c:pt idx="32038" formatCode="#,##0.0">
                  <c:v>16575.992182510901</c:v>
                </c:pt>
                <c:pt idx="32039" formatCode="#,##0.0">
                  <c:v>17923.491332131998</c:v>
                </c:pt>
                <c:pt idx="32040" formatCode="#,##0.0">
                  <c:v>10456.427277671301</c:v>
                </c:pt>
                <c:pt idx="32041" formatCode="#,##0.0">
                  <c:v>9916.6708816128194</c:v>
                </c:pt>
                <c:pt idx="32042" formatCode="#,##0.0">
                  <c:v>10713.159393775401</c:v>
                </c:pt>
                <c:pt idx="32043" formatCode="#,##0.0">
                  <c:v>9813.4001375705902</c:v>
                </c:pt>
                <c:pt idx="32044" formatCode="#,##0.0">
                  <c:v>11353.4420317369</c:v>
                </c:pt>
                <c:pt idx="32045" formatCode="#,##0.0">
                  <c:v>10582.483845320199</c:v>
                </c:pt>
                <c:pt idx="32046" formatCode="#,##0.0">
                  <c:v>9216.2655404125198</c:v>
                </c:pt>
                <c:pt idx="32047" formatCode="#,##0.0">
                  <c:v>10108.4269040898</c:v>
                </c:pt>
                <c:pt idx="32048" formatCode="#,##0.0">
                  <c:v>9756.5197090816291</c:v>
                </c:pt>
                <c:pt idx="32049" formatCode="#,##0.0">
                  <c:v>9332.6070406691997</c:v>
                </c:pt>
                <c:pt idx="32050" formatCode="#,##0.0">
                  <c:v>10238.7622221806</c:v>
                </c:pt>
                <c:pt idx="32051" formatCode="#,##0.0">
                  <c:v>12079.143703335199</c:v>
                </c:pt>
                <c:pt idx="32052" formatCode="#,##0.0">
                  <c:v>9166.9662464619505</c:v>
                </c:pt>
                <c:pt idx="32053" formatCode="#,##0.0">
                  <c:v>12384.309744057</c:v>
                </c:pt>
                <c:pt idx="32054" formatCode="#,##0.0">
                  <c:v>10017.6555420314</c:v>
                </c:pt>
                <c:pt idx="32055" formatCode="#,##0.0">
                  <c:v>10142.2204238575</c:v>
                </c:pt>
                <c:pt idx="32056" formatCode="#,##0.0">
                  <c:v>10899.9309421825</c:v>
                </c:pt>
                <c:pt idx="32057" formatCode="#,##0.0">
                  <c:v>10798.733879436801</c:v>
                </c:pt>
                <c:pt idx="32058" formatCode="#,##0.0">
                  <c:v>9855.6032582181306</c:v>
                </c:pt>
                <c:pt idx="32059" formatCode="#,##0.0">
                  <c:v>10891.978387659999</c:v>
                </c:pt>
                <c:pt idx="32060" formatCode="#,##0.0">
                  <c:v>9120.8864819379196</c:v>
                </c:pt>
                <c:pt idx="32061" formatCode="#,##0.0">
                  <c:v>9066.4782559041705</c:v>
                </c:pt>
                <c:pt idx="32062" formatCode="#,##0.0">
                  <c:v>15101.7732644526</c:v>
                </c:pt>
                <c:pt idx="32063" formatCode="#,##0.0">
                  <c:v>9473.2397131018206</c:v>
                </c:pt>
                <c:pt idx="32064" formatCode="#,##0.0">
                  <c:v>9661.1385554102999</c:v>
                </c:pt>
                <c:pt idx="32065" formatCode="#,##0.0">
                  <c:v>11052.9995840963</c:v>
                </c:pt>
                <c:pt idx="32066" formatCode="#,##0.0">
                  <c:v>9588.0714313328899</c:v>
                </c:pt>
                <c:pt idx="32067" formatCode="#,##0.0">
                  <c:v>12824.003055958099</c:v>
                </c:pt>
                <c:pt idx="32068" formatCode="#,##0.0">
                  <c:v>9186.5454317559906</c:v>
                </c:pt>
                <c:pt idx="32069" formatCode="#,##0.0">
                  <c:v>9441.1516881532207</c:v>
                </c:pt>
                <c:pt idx="32070" formatCode="#,##0.0">
                  <c:v>11020.43134925</c:v>
                </c:pt>
                <c:pt idx="32071" formatCode="#,##0.0">
                  <c:v>8855.3424485112391</c:v>
                </c:pt>
                <c:pt idx="32072" formatCode="#,##0.0">
                  <c:v>12535.0114042238</c:v>
                </c:pt>
                <c:pt idx="32073" formatCode="#,##0.0">
                  <c:v>13061.9019827803</c:v>
                </c:pt>
                <c:pt idx="32074" formatCode="#,##0.0">
                  <c:v>12924.6761896028</c:v>
                </c:pt>
                <c:pt idx="32075" formatCode="#,##0.0">
                  <c:v>9382.21529071031</c:v>
                </c:pt>
                <c:pt idx="32076" formatCode="#,##0.0">
                  <c:v>11241.951340129999</c:v>
                </c:pt>
                <c:pt idx="32077" formatCode="#,##0.0">
                  <c:v>9546.1152009342004</c:v>
                </c:pt>
                <c:pt idx="32078" formatCode="#,##0.0">
                  <c:v>8954.3244943232694</c:v>
                </c:pt>
                <c:pt idx="32079" formatCode="#,##0.0">
                  <c:v>9494.9350884452306</c:v>
                </c:pt>
                <c:pt idx="32080" formatCode="#,##0.0">
                  <c:v>8966.9722443224491</c:v>
                </c:pt>
                <c:pt idx="32081" formatCode="#,##0.0">
                  <c:v>11361.0809660625</c:v>
                </c:pt>
                <c:pt idx="32082" formatCode="#,##0.0">
                  <c:v>13351.217072067</c:v>
                </c:pt>
                <c:pt idx="32083" formatCode="#,##0.0">
                  <c:v>14568.788674846999</c:v>
                </c:pt>
                <c:pt idx="32084" formatCode="#,##0.0">
                  <c:v>9579.9784812840298</c:v>
                </c:pt>
                <c:pt idx="32085" formatCode="#,##0.0">
                  <c:v>9975.4459344147999</c:v>
                </c:pt>
                <c:pt idx="32086" formatCode="#,##0.0">
                  <c:v>18092.234978807199</c:v>
                </c:pt>
                <c:pt idx="32087" formatCode="#,##0.0">
                  <c:v>11616.2731041478</c:v>
                </c:pt>
                <c:pt idx="32088" formatCode="#,##0.0">
                  <c:v>11752.163974614699</c:v>
                </c:pt>
                <c:pt idx="32089" formatCode="#,##0.0">
                  <c:v>9387.2953462440091</c:v>
                </c:pt>
                <c:pt idx="32090" formatCode="#,##0.0">
                  <c:v>9630.8786308922809</c:v>
                </c:pt>
                <c:pt idx="32091" formatCode="#,##0.0">
                  <c:v>12748.758923417499</c:v>
                </c:pt>
                <c:pt idx="32092" formatCode="#,##0.0">
                  <c:v>12572.201942338799</c:v>
                </c:pt>
                <c:pt idx="32093" formatCode="#,##0.0">
                  <c:v>15735.1499638594</c:v>
                </c:pt>
                <c:pt idx="32094" formatCode="#,##0.0">
                  <c:v>8981.21988264838</c:v>
                </c:pt>
                <c:pt idx="32095" formatCode="#,##0.0">
                  <c:v>8834.5188319964509</c:v>
                </c:pt>
                <c:pt idx="32096" formatCode="#,##0.0">
                  <c:v>12554.1495872663</c:v>
                </c:pt>
                <c:pt idx="32097" formatCode="#,##0.0">
                  <c:v>9550.2958383493205</c:v>
                </c:pt>
                <c:pt idx="32098" formatCode="#,##0.0">
                  <c:v>11080.250200262401</c:v>
                </c:pt>
                <c:pt idx="32099" formatCode="#,##0.0">
                  <c:v>8812.2674283689994</c:v>
                </c:pt>
                <c:pt idx="32100" formatCode="#,##0.0">
                  <c:v>10348.224847027701</c:v>
                </c:pt>
                <c:pt idx="32101" formatCode="#,##0.0">
                  <c:v>12865.4054640876</c:v>
                </c:pt>
                <c:pt idx="32102" formatCode="#,##0.0">
                  <c:v>9674.6168622686291</c:v>
                </c:pt>
                <c:pt idx="32103" formatCode="#,##0.0">
                  <c:v>11200.0418710291</c:v>
                </c:pt>
                <c:pt idx="32104" formatCode="#,##0.0">
                  <c:v>9214.74474606888</c:v>
                </c:pt>
                <c:pt idx="32105" formatCode="#,##0.0">
                  <c:v>13660.257619907599</c:v>
                </c:pt>
                <c:pt idx="32106" formatCode="#,##0.0">
                  <c:v>9158.1422201456608</c:v>
                </c:pt>
                <c:pt idx="32107" formatCode="#,##0.0">
                  <c:v>11493.1214167904</c:v>
                </c:pt>
                <c:pt idx="32108" formatCode="#,##0.0">
                  <c:v>9337.6437218605097</c:v>
                </c:pt>
                <c:pt idx="32109" formatCode="#,##0.0">
                  <c:v>12937.857765778999</c:v>
                </c:pt>
                <c:pt idx="32110" formatCode="#,##0.0">
                  <c:v>8854.1146104691197</c:v>
                </c:pt>
                <c:pt idx="32111" formatCode="#,##0.0">
                  <c:v>11547.6152842757</c:v>
                </c:pt>
                <c:pt idx="32112" formatCode="#,##0.0">
                  <c:v>9459.4666332746601</c:v>
                </c:pt>
                <c:pt idx="32113" formatCode="#,##0.0">
                  <c:v>10431.251860189999</c:v>
                </c:pt>
                <c:pt idx="32114" formatCode="#,##0.0">
                  <c:v>8868.8297180019799</c:v>
                </c:pt>
                <c:pt idx="32115" formatCode="#,##0.0">
                  <c:v>9052.5488987375102</c:v>
                </c:pt>
                <c:pt idx="32116" formatCode="#,##0.0">
                  <c:v>13604.052539460599</c:v>
                </c:pt>
                <c:pt idx="32117" formatCode="#,##0.0">
                  <c:v>13718.033018473099</c:v>
                </c:pt>
                <c:pt idx="32118" formatCode="#,##0.0">
                  <c:v>9580.2775492570909</c:v>
                </c:pt>
                <c:pt idx="32119" formatCode="#,##0.0">
                  <c:v>9403.8920559364706</c:v>
                </c:pt>
                <c:pt idx="32120" formatCode="#,##0.0">
                  <c:v>13913.626893423399</c:v>
                </c:pt>
                <c:pt idx="32121" formatCode="#,##0.0">
                  <c:v>8873.2828913454596</c:v>
                </c:pt>
                <c:pt idx="32122" formatCode="#,##0.0">
                  <c:v>9414.8542325675007</c:v>
                </c:pt>
                <c:pt idx="32123" formatCode="#,##0.0">
                  <c:v>9608.94894813469</c:v>
                </c:pt>
                <c:pt idx="32124" formatCode="#,##0.0">
                  <c:v>9103.3627738692994</c:v>
                </c:pt>
                <c:pt idx="32125" formatCode="#,##0.0">
                  <c:v>10006.1677307429</c:v>
                </c:pt>
                <c:pt idx="32126" formatCode="#,##0.0">
                  <c:v>9608.8543882651393</c:v>
                </c:pt>
                <c:pt idx="32127" formatCode="#,##0.0">
                  <c:v>19662.241189570301</c:v>
                </c:pt>
                <c:pt idx="32128" formatCode="#,##0.0">
                  <c:v>9519.0515589292299</c:v>
                </c:pt>
                <c:pt idx="32129" formatCode="#,##0.0">
                  <c:v>11061.779424902301</c:v>
                </c:pt>
                <c:pt idx="32130" formatCode="#,##0.0">
                  <c:v>9492.5613591780402</c:v>
                </c:pt>
                <c:pt idx="32131" formatCode="#,##0.0">
                  <c:v>9461.1548194439201</c:v>
                </c:pt>
                <c:pt idx="32132" formatCode="#,##0.0">
                  <c:v>10120.543215342301</c:v>
                </c:pt>
                <c:pt idx="32133" formatCode="#,##0.0">
                  <c:v>11048.190291593801</c:v>
                </c:pt>
                <c:pt idx="32134" formatCode="#,##0.0">
                  <c:v>11454.0908311892</c:v>
                </c:pt>
                <c:pt idx="32135" formatCode="#,##0.0">
                  <c:v>13002.3820395043</c:v>
                </c:pt>
                <c:pt idx="32136" formatCode="#,##0.0">
                  <c:v>11047.322544062499</c:v>
                </c:pt>
                <c:pt idx="32137" formatCode="#,##0.0">
                  <c:v>10002.450599448401</c:v>
                </c:pt>
                <c:pt idx="32138" formatCode="#,##0.0">
                  <c:v>13618.3583499538</c:v>
                </c:pt>
                <c:pt idx="32139" formatCode="#,##0.0">
                  <c:v>23942.343272496099</c:v>
                </c:pt>
                <c:pt idx="32140" formatCode="#,##0.0">
                  <c:v>11812.5458987947</c:v>
                </c:pt>
                <c:pt idx="32141" formatCode="#,##0.0">
                  <c:v>10385.778528836599</c:v>
                </c:pt>
                <c:pt idx="32142" formatCode="#,##0.0">
                  <c:v>11220.3656583024</c:v>
                </c:pt>
                <c:pt idx="32143" formatCode="#,##0.0">
                  <c:v>10534.3782479899</c:v>
                </c:pt>
                <c:pt idx="32144" formatCode="#,##0.0">
                  <c:v>10192.799013791</c:v>
                </c:pt>
                <c:pt idx="32145" formatCode="#,##0.0">
                  <c:v>9289.0855916365308</c:v>
                </c:pt>
                <c:pt idx="32146" formatCode="#,##0.0">
                  <c:v>9319.21280318153</c:v>
                </c:pt>
                <c:pt idx="32147" formatCode="#,##0.0">
                  <c:v>12319.755627840599</c:v>
                </c:pt>
                <c:pt idx="32148" formatCode="#,##0.0">
                  <c:v>9120.7651066168091</c:v>
                </c:pt>
                <c:pt idx="32149" formatCode="#,##0.0">
                  <c:v>10659.286307292799</c:v>
                </c:pt>
                <c:pt idx="32150" formatCode="#,##0.0">
                  <c:v>17601.432452011701</c:v>
                </c:pt>
                <c:pt idx="32151" formatCode="#,##0.0">
                  <c:v>12694.3495032139</c:v>
                </c:pt>
                <c:pt idx="32152" formatCode="#,##0.0">
                  <c:v>10246.218613683999</c:v>
                </c:pt>
                <c:pt idx="32153" formatCode="#,##0.0">
                  <c:v>8988.4282861669708</c:v>
                </c:pt>
                <c:pt idx="32154" formatCode="#,##0.0">
                  <c:v>16430.785221667302</c:v>
                </c:pt>
                <c:pt idx="32155" formatCode="#,##0.0">
                  <c:v>18335.651782207002</c:v>
                </c:pt>
                <c:pt idx="32156" formatCode="#,##0.0">
                  <c:v>13951.583390980501</c:v>
                </c:pt>
                <c:pt idx="32157" formatCode="#,##0.0">
                  <c:v>9059.7414386130204</c:v>
                </c:pt>
                <c:pt idx="32158" formatCode="#,##0.0">
                  <c:v>8971.0620322461</c:v>
                </c:pt>
                <c:pt idx="32159" formatCode="#,##0.0">
                  <c:v>9809.8354332720501</c:v>
                </c:pt>
                <c:pt idx="32160" formatCode="#,##0.0">
                  <c:v>13573.279225272199</c:v>
                </c:pt>
                <c:pt idx="32161" formatCode="#,##0.0">
                  <c:v>10783.294991229301</c:v>
                </c:pt>
                <c:pt idx="32162" formatCode="#,##0.0">
                  <c:v>21713.670276580899</c:v>
                </c:pt>
                <c:pt idx="32163" formatCode="#,##0.0">
                  <c:v>9914.0112020975303</c:v>
                </c:pt>
                <c:pt idx="32164" formatCode="#,##0.0">
                  <c:v>14346.4388439257</c:v>
                </c:pt>
                <c:pt idx="32165" formatCode="#,##0.0">
                  <c:v>12248.807953297201</c:v>
                </c:pt>
                <c:pt idx="32166" formatCode="#,##0.0">
                  <c:v>8888.7690921435697</c:v>
                </c:pt>
                <c:pt idx="32167" formatCode="#,##0.0">
                  <c:v>9456.2719159760309</c:v>
                </c:pt>
                <c:pt idx="32168" formatCode="#,##0.0">
                  <c:v>10911.632156362301</c:v>
                </c:pt>
                <c:pt idx="32169" formatCode="#,##0.0">
                  <c:v>16103.9797292283</c:v>
                </c:pt>
                <c:pt idx="32170" formatCode="#,##0.0">
                  <c:v>11232.9774215702</c:v>
                </c:pt>
                <c:pt idx="32171" formatCode="#,##0.0">
                  <c:v>11665.0999499306</c:v>
                </c:pt>
                <c:pt idx="32172" formatCode="#,##0.0">
                  <c:v>14031.4009834711</c:v>
                </c:pt>
                <c:pt idx="32173" formatCode="#,##0.0">
                  <c:v>9401.7193188519796</c:v>
                </c:pt>
                <c:pt idx="32174" formatCode="#,##0.0">
                  <c:v>13649.2739488469</c:v>
                </c:pt>
                <c:pt idx="32175" formatCode="#,##0.0">
                  <c:v>12210.3836925981</c:v>
                </c:pt>
                <c:pt idx="32176" formatCode="#,##0.0">
                  <c:v>14491.902447300699</c:v>
                </c:pt>
                <c:pt idx="32177" formatCode="#,##0.0">
                  <c:v>11499.9000862947</c:v>
                </c:pt>
                <c:pt idx="32178" formatCode="#,##0.0">
                  <c:v>9836.2036135008802</c:v>
                </c:pt>
                <c:pt idx="32179" formatCode="#,##0.0">
                  <c:v>12351.6460428914</c:v>
                </c:pt>
                <c:pt idx="32180" formatCode="#,##0.0">
                  <c:v>12569.9917249753</c:v>
                </c:pt>
                <c:pt idx="32181" formatCode="#,##0.0">
                  <c:v>8849.0113617709103</c:v>
                </c:pt>
                <c:pt idx="32182" formatCode="#,##0.0">
                  <c:v>10255.313492983099</c:v>
                </c:pt>
                <c:pt idx="32183" formatCode="#,##0.0">
                  <c:v>12391.051216244799</c:v>
                </c:pt>
                <c:pt idx="32184" formatCode="#,##0.0">
                  <c:v>12232.3762572422</c:v>
                </c:pt>
                <c:pt idx="32185" formatCode="#,##0.0">
                  <c:v>11573.0322179287</c:v>
                </c:pt>
                <c:pt idx="32186" formatCode="#,##0.0">
                  <c:v>15756.8587817754</c:v>
                </c:pt>
                <c:pt idx="32187" formatCode="#,##0.0">
                  <c:v>11576.0651814107</c:v>
                </c:pt>
                <c:pt idx="32188" formatCode="#,##0.0">
                  <c:v>16143.4314838054</c:v>
                </c:pt>
                <c:pt idx="32189" formatCode="#,##0.0">
                  <c:v>10783.623575683099</c:v>
                </c:pt>
                <c:pt idx="32190" formatCode="#,##0.0">
                  <c:v>9953.6354643035993</c:v>
                </c:pt>
                <c:pt idx="32191" formatCode="#,##0.0">
                  <c:v>11200.8547007826</c:v>
                </c:pt>
                <c:pt idx="32192" formatCode="#,##0.0">
                  <c:v>8872.3867364140897</c:v>
                </c:pt>
                <c:pt idx="32193" formatCode="#,##0.0">
                  <c:v>12382.573067261101</c:v>
                </c:pt>
                <c:pt idx="32194" formatCode="#,##0.0">
                  <c:v>10976.019515931101</c:v>
                </c:pt>
                <c:pt idx="32195" formatCode="#,##0.0">
                  <c:v>10685.4259081481</c:v>
                </c:pt>
                <c:pt idx="32196" formatCode="#,##0.0">
                  <c:v>13101.875249209899</c:v>
                </c:pt>
                <c:pt idx="32197" formatCode="#,##0.0">
                  <c:v>10908.649312126799</c:v>
                </c:pt>
                <c:pt idx="32198" formatCode="#,##0.0">
                  <c:v>9441.8249788885096</c:v>
                </c:pt>
                <c:pt idx="32199" formatCode="#,##0.0">
                  <c:v>12578.476441795699</c:v>
                </c:pt>
                <c:pt idx="32200" formatCode="#,##0.0">
                  <c:v>10726.9138966953</c:v>
                </c:pt>
                <c:pt idx="32201" formatCode="#,##0.0">
                  <c:v>11214.1161017418</c:v>
                </c:pt>
                <c:pt idx="32202" formatCode="#,##0.0">
                  <c:v>10257.304288945899</c:v>
                </c:pt>
                <c:pt idx="32203" formatCode="#,##0.0">
                  <c:v>10405.4660619764</c:v>
                </c:pt>
                <c:pt idx="32204" formatCode="#,##0.0">
                  <c:v>9692.6541122005601</c:v>
                </c:pt>
                <c:pt idx="32205" formatCode="#,##0.0">
                  <c:v>10178.111961837199</c:v>
                </c:pt>
                <c:pt idx="32206" formatCode="#,##0.0">
                  <c:v>10553.535615188999</c:v>
                </c:pt>
                <c:pt idx="32207" formatCode="#,##0.0">
                  <c:v>9535.4333957122308</c:v>
                </c:pt>
                <c:pt idx="32208" formatCode="#,##0.0">
                  <c:v>9135.6624231318092</c:v>
                </c:pt>
                <c:pt idx="32209" formatCode="#,##0.0">
                  <c:v>11334.6538988677</c:v>
                </c:pt>
                <c:pt idx="32210" formatCode="#,##0.0">
                  <c:v>9833.5607423597794</c:v>
                </c:pt>
                <c:pt idx="32211" formatCode="#,##0.0">
                  <c:v>11080.2939098223</c:v>
                </c:pt>
                <c:pt idx="32212" formatCode="#,##0.0">
                  <c:v>9518.0967210993003</c:v>
                </c:pt>
                <c:pt idx="32213" formatCode="#,##0.0">
                  <c:v>9427.6912096629494</c:v>
                </c:pt>
                <c:pt idx="32214" formatCode="#,##0.0">
                  <c:v>15277.278203432699</c:v>
                </c:pt>
                <c:pt idx="32215" formatCode="#,##0.0">
                  <c:v>14370.447877688899</c:v>
                </c:pt>
                <c:pt idx="32216" formatCode="#,##0.0">
                  <c:v>9521.0556451266202</c:v>
                </c:pt>
                <c:pt idx="32217" formatCode="#,##0.0">
                  <c:v>11354.809885938401</c:v>
                </c:pt>
                <c:pt idx="32218" formatCode="#,##0.0">
                  <c:v>9567.14473372883</c:v>
                </c:pt>
                <c:pt idx="32219" formatCode="#,##0.0">
                  <c:v>20794.0280051642</c:v>
                </c:pt>
                <c:pt idx="32220" formatCode="#,##0.0">
                  <c:v>8949.66736327123</c:v>
                </c:pt>
                <c:pt idx="32221" formatCode="#,##0.0">
                  <c:v>10206.2514988076</c:v>
                </c:pt>
                <c:pt idx="32222" formatCode="#,##0.0">
                  <c:v>15893.593284707</c:v>
                </c:pt>
                <c:pt idx="32223" formatCode="#,##0.0">
                  <c:v>15572.378182763199</c:v>
                </c:pt>
                <c:pt idx="32224" formatCode="#,##0.0">
                  <c:v>12542.5363667896</c:v>
                </c:pt>
                <c:pt idx="32225" formatCode="#,##0.0">
                  <c:v>16274.574532071099</c:v>
                </c:pt>
                <c:pt idx="32226" formatCode="#,##0.0">
                  <c:v>9008.7195340194994</c:v>
                </c:pt>
                <c:pt idx="32227" formatCode="#,##0.0">
                  <c:v>10719.410930189501</c:v>
                </c:pt>
                <c:pt idx="32228" formatCode="#,##0.0">
                  <c:v>11624.1834028786</c:v>
                </c:pt>
                <c:pt idx="32229" formatCode="#,##0.0">
                  <c:v>17589.504091519801</c:v>
                </c:pt>
                <c:pt idx="32230" formatCode="#,##0.0">
                  <c:v>10958.0727053926</c:v>
                </c:pt>
                <c:pt idx="32231" formatCode="#,##0.0">
                  <c:v>14529.6473449854</c:v>
                </c:pt>
                <c:pt idx="32232" formatCode="#,##0.0">
                  <c:v>18152.0315346323</c:v>
                </c:pt>
                <c:pt idx="32233" formatCode="#,##0.0">
                  <c:v>11370.935102248501</c:v>
                </c:pt>
                <c:pt idx="32234" formatCode="#,##0.0">
                  <c:v>12559.483556894</c:v>
                </c:pt>
                <c:pt idx="32235" formatCode="#,##0.0">
                  <c:v>9702.8919509333991</c:v>
                </c:pt>
                <c:pt idx="32236" formatCode="#,##0.0">
                  <c:v>8957.8406003991895</c:v>
                </c:pt>
                <c:pt idx="32237" formatCode="#,##0.0">
                  <c:v>11532.611718661199</c:v>
                </c:pt>
                <c:pt idx="32238" formatCode="#,##0.0">
                  <c:v>10317.299257951499</c:v>
                </c:pt>
                <c:pt idx="32239" formatCode="#,##0.0">
                  <c:v>19954.703577455501</c:v>
                </c:pt>
                <c:pt idx="32240" formatCode="#,##0.0">
                  <c:v>11474.618334856699</c:v>
                </c:pt>
                <c:pt idx="32241" formatCode="#,##0.0">
                  <c:v>10107.580561254499</c:v>
                </c:pt>
                <c:pt idx="32242" formatCode="#,##0.0">
                  <c:v>13071.326606451699</c:v>
                </c:pt>
                <c:pt idx="32243" formatCode="#,##0.0">
                  <c:v>12282.092335199801</c:v>
                </c:pt>
                <c:pt idx="32244" formatCode="#,##0.0">
                  <c:v>19628.720456462499</c:v>
                </c:pt>
                <c:pt idx="32245" formatCode="#,##0.0">
                  <c:v>10289.908282828401</c:v>
                </c:pt>
                <c:pt idx="32246" formatCode="#,##0.0">
                  <c:v>10377.0959132516</c:v>
                </c:pt>
                <c:pt idx="32247" formatCode="#,##0.0">
                  <c:v>15583.0031687543</c:v>
                </c:pt>
                <c:pt idx="32248" formatCode="#,##0.0">
                  <c:v>15490.7617553328</c:v>
                </c:pt>
                <c:pt idx="32249" formatCode="#,##0.0">
                  <c:v>9029.6260635771505</c:v>
                </c:pt>
                <c:pt idx="32250" formatCode="#,##0.0">
                  <c:v>12206.418416529301</c:v>
                </c:pt>
                <c:pt idx="32251" formatCode="#,##0.0">
                  <c:v>9168.7182469079708</c:v>
                </c:pt>
                <c:pt idx="32252" formatCode="#,##0.0">
                  <c:v>9285.1261493927395</c:v>
                </c:pt>
                <c:pt idx="32253" formatCode="#,##0.0">
                  <c:v>10118.330368495201</c:v>
                </c:pt>
                <c:pt idx="32254" formatCode="#,##0.0">
                  <c:v>13075.6708843087</c:v>
                </c:pt>
                <c:pt idx="32255" formatCode="#,##0.0">
                  <c:v>9474.2407686541192</c:v>
                </c:pt>
                <c:pt idx="32256" formatCode="#,##0.0">
                  <c:v>9453.4090975421605</c:v>
                </c:pt>
                <c:pt idx="32257" formatCode="#,##0.0">
                  <c:v>12737.1689824444</c:v>
                </c:pt>
                <c:pt idx="32258" formatCode="#,##0.0">
                  <c:v>17966.430900788298</c:v>
                </c:pt>
                <c:pt idx="32259" formatCode="#,##0.0">
                  <c:v>9126.3495620842004</c:v>
                </c:pt>
                <c:pt idx="32260" formatCode="#,##0.0">
                  <c:v>14098.9999047292</c:v>
                </c:pt>
                <c:pt idx="32261" formatCode="#,##0.0">
                  <c:v>8813.8017455686495</c:v>
                </c:pt>
                <c:pt idx="32262" formatCode="#,##0.0">
                  <c:v>12037.334733604899</c:v>
                </c:pt>
                <c:pt idx="32263" formatCode="#,##0.0">
                  <c:v>10533.864828576199</c:v>
                </c:pt>
                <c:pt idx="32264" formatCode="#,##0.0">
                  <c:v>9943.8874019355499</c:v>
                </c:pt>
                <c:pt idx="32265" formatCode="#,##0.0">
                  <c:v>9448.8028620631394</c:v>
                </c:pt>
                <c:pt idx="32266" formatCode="#,##0.0">
                  <c:v>19821.832196232201</c:v>
                </c:pt>
                <c:pt idx="32267" formatCode="#,##0.0">
                  <c:v>11168.0046638652</c:v>
                </c:pt>
                <c:pt idx="32268" formatCode="#,##0.0">
                  <c:v>8928.6701667000198</c:v>
                </c:pt>
                <c:pt idx="32269" formatCode="#,##0.0">
                  <c:v>11651.289216621901</c:v>
                </c:pt>
                <c:pt idx="32270" formatCode="#,##0.0">
                  <c:v>12270.5800585875</c:v>
                </c:pt>
                <c:pt idx="32271" formatCode="#,##0.0">
                  <c:v>12968.336879975301</c:v>
                </c:pt>
                <c:pt idx="32272" formatCode="#,##0.0">
                  <c:v>12874.739202675</c:v>
                </c:pt>
                <c:pt idx="32273" formatCode="#,##0.0">
                  <c:v>13817.864467044101</c:v>
                </c:pt>
                <c:pt idx="32274" formatCode="#,##0.0">
                  <c:v>9705.1800371050904</c:v>
                </c:pt>
                <c:pt idx="32275" formatCode="#,##0.0">
                  <c:v>10864.519825858601</c:v>
                </c:pt>
                <c:pt idx="32276" formatCode="#,##0.0">
                  <c:v>14597.0515214194</c:v>
                </c:pt>
                <c:pt idx="32277" formatCode="#,##0.0">
                  <c:v>9378.8523665639095</c:v>
                </c:pt>
                <c:pt idx="32278" formatCode="#,##0.0">
                  <c:v>8902.2424390149099</c:v>
                </c:pt>
                <c:pt idx="32279" formatCode="#,##0.0">
                  <c:v>11144.878000341199</c:v>
                </c:pt>
                <c:pt idx="32280" formatCode="#,##0.0">
                  <c:v>15284.341295559499</c:v>
                </c:pt>
                <c:pt idx="32281" formatCode="#,##0.0">
                  <c:v>9419.4893180872805</c:v>
                </c:pt>
                <c:pt idx="32282" formatCode="#,##0.0">
                  <c:v>14938.374872385701</c:v>
                </c:pt>
                <c:pt idx="32283" formatCode="#,##0.0">
                  <c:v>10105.1120470674</c:v>
                </c:pt>
                <c:pt idx="32284" formatCode="#,##0.0">
                  <c:v>12782.3423402484</c:v>
                </c:pt>
                <c:pt idx="32285" formatCode="#,##0.0">
                  <c:v>11249.986954209</c:v>
                </c:pt>
                <c:pt idx="32286" formatCode="#,##0.0">
                  <c:v>12602.219712276001</c:v>
                </c:pt>
                <c:pt idx="32287" formatCode="#,##0.0">
                  <c:v>13076.500176265899</c:v>
                </c:pt>
                <c:pt idx="32288" formatCode="#,##0.0">
                  <c:v>12076.302605036601</c:v>
                </c:pt>
                <c:pt idx="32289" formatCode="#,##0.0">
                  <c:v>9153.5475584112392</c:v>
                </c:pt>
                <c:pt idx="32290" formatCode="#,##0.0">
                  <c:v>11845.2654743891</c:v>
                </c:pt>
                <c:pt idx="32291" formatCode="#,##0.0">
                  <c:v>12530.978970243599</c:v>
                </c:pt>
                <c:pt idx="32292" formatCode="#,##0.0">
                  <c:v>10246.930180204899</c:v>
                </c:pt>
                <c:pt idx="32293" formatCode="#,##0.0">
                  <c:v>11425.9312723574</c:v>
                </c:pt>
                <c:pt idx="32294" formatCode="#,##0.0">
                  <c:v>10420.0112866734</c:v>
                </c:pt>
                <c:pt idx="32295" formatCode="#,##0.0">
                  <c:v>9953.9389768777892</c:v>
                </c:pt>
                <c:pt idx="32296" formatCode="#,##0.0">
                  <c:v>8921.0308541977101</c:v>
                </c:pt>
                <c:pt idx="32297" formatCode="#,##0.0">
                  <c:v>10561.5200044622</c:v>
                </c:pt>
                <c:pt idx="32298" formatCode="#,##0.0">
                  <c:v>11485.4219341023</c:v>
                </c:pt>
                <c:pt idx="32299" formatCode="#,##0.0">
                  <c:v>9929.3107375150303</c:v>
                </c:pt>
                <c:pt idx="32300" formatCode="#,##0.0">
                  <c:v>14469.377843427201</c:v>
                </c:pt>
                <c:pt idx="32301" formatCode="#,##0.0">
                  <c:v>10694.049496195001</c:v>
                </c:pt>
                <c:pt idx="32302" formatCode="#,##0.0">
                  <c:v>8908.4827059549498</c:v>
                </c:pt>
                <c:pt idx="32303" formatCode="#,##0.0">
                  <c:v>10461.876279985599</c:v>
                </c:pt>
                <c:pt idx="32304" formatCode="#,##0.0">
                  <c:v>8824.1539323415509</c:v>
                </c:pt>
                <c:pt idx="32305" formatCode="#,##0.0">
                  <c:v>16018.594549883201</c:v>
                </c:pt>
                <c:pt idx="32306" formatCode="#,##0.0">
                  <c:v>10708.3945126365</c:v>
                </c:pt>
                <c:pt idx="32307" formatCode="#,##0.0">
                  <c:v>15772.585361964901</c:v>
                </c:pt>
                <c:pt idx="32308" formatCode="#,##0.0">
                  <c:v>14308.696173099001</c:v>
                </c:pt>
                <c:pt idx="32309" formatCode="#,##0.0">
                  <c:v>9080.6388714188106</c:v>
                </c:pt>
                <c:pt idx="32310" formatCode="#,##0.0">
                  <c:v>9500.0197242178601</c:v>
                </c:pt>
                <c:pt idx="32311" formatCode="#,##0.0">
                  <c:v>9800.0587747028694</c:v>
                </c:pt>
                <c:pt idx="32312" formatCode="#,##0.0">
                  <c:v>9036.1279240485292</c:v>
                </c:pt>
                <c:pt idx="32313" formatCode="#,##0.0">
                  <c:v>11915.5460798969</c:v>
                </c:pt>
                <c:pt idx="32314" formatCode="#,##0.0">
                  <c:v>11004.8133635302</c:v>
                </c:pt>
                <c:pt idx="32315" formatCode="#,##0.0">
                  <c:v>13070.741203892199</c:v>
                </c:pt>
                <c:pt idx="32316" formatCode="#,##0.0">
                  <c:v>9655.7151628360898</c:v>
                </c:pt>
                <c:pt idx="32317" formatCode="#,##0.0">
                  <c:v>10347.774547131799</c:v>
                </c:pt>
                <c:pt idx="32318" formatCode="#,##0.0">
                  <c:v>8811.5577124122901</c:v>
                </c:pt>
                <c:pt idx="32319" formatCode="#,##0.0">
                  <c:v>11429.1171145259</c:v>
                </c:pt>
                <c:pt idx="32320" formatCode="#,##0.0">
                  <c:v>8831.3839359782996</c:v>
                </c:pt>
                <c:pt idx="32321" formatCode="#,##0.0">
                  <c:v>10663.7543760403</c:v>
                </c:pt>
                <c:pt idx="32322" formatCode="#,##0.0">
                  <c:v>10388.727446057501</c:v>
                </c:pt>
                <c:pt idx="32323" formatCode="#,##0.0">
                  <c:v>12040.8179295391</c:v>
                </c:pt>
                <c:pt idx="32324" formatCode="#,##0.0">
                  <c:v>9244.0001938902406</c:v>
                </c:pt>
                <c:pt idx="32325" formatCode="#,##0.0">
                  <c:v>10902.128105251</c:v>
                </c:pt>
                <c:pt idx="32326" formatCode="#,##0.0">
                  <c:v>12417.8579696457</c:v>
                </c:pt>
                <c:pt idx="32327" formatCode="#,##0.0">
                  <c:v>9794.3717154795195</c:v>
                </c:pt>
                <c:pt idx="32328" formatCode="#,##0.0">
                  <c:v>9235.5178684911007</c:v>
                </c:pt>
                <c:pt idx="32329" formatCode="#,##0.0">
                  <c:v>12369.2006474953</c:v>
                </c:pt>
                <c:pt idx="32330" formatCode="#,##0.0">
                  <c:v>14756.668418831399</c:v>
                </c:pt>
                <c:pt idx="32331" formatCode="#,##0.0">
                  <c:v>9984.9618511544904</c:v>
                </c:pt>
                <c:pt idx="32332" formatCode="#,##0.0">
                  <c:v>9073.6432748165607</c:v>
                </c:pt>
                <c:pt idx="32333" formatCode="#,##0.0">
                  <c:v>9348.1462521970807</c:v>
                </c:pt>
                <c:pt idx="32334" formatCode="#,##0.0">
                  <c:v>9811.5604903295007</c:v>
                </c:pt>
                <c:pt idx="32335" formatCode="#,##0.0">
                  <c:v>10333.9542390716</c:v>
                </c:pt>
                <c:pt idx="32336" formatCode="#,##0.0">
                  <c:v>10176.1899650339</c:v>
                </c:pt>
                <c:pt idx="32337" formatCode="#,##0.0">
                  <c:v>15182.4896157493</c:v>
                </c:pt>
                <c:pt idx="32338" formatCode="#,##0.0">
                  <c:v>11115.216201175799</c:v>
                </c:pt>
                <c:pt idx="32339" formatCode="#,##0.0">
                  <c:v>12865.8358898636</c:v>
                </c:pt>
                <c:pt idx="32340" formatCode="#,##0.0">
                  <c:v>16500.205830509301</c:v>
                </c:pt>
                <c:pt idx="32341" formatCode="#,##0.0">
                  <c:v>16272.119521180901</c:v>
                </c:pt>
                <c:pt idx="32342" formatCode="#,##0.0">
                  <c:v>9433.1128752324403</c:v>
                </c:pt>
                <c:pt idx="32343" formatCode="#,##0.0">
                  <c:v>9413.3872608950805</c:v>
                </c:pt>
                <c:pt idx="32344" formatCode="#,##0.0">
                  <c:v>13221.415541856701</c:v>
                </c:pt>
                <c:pt idx="32345" formatCode="#,##0.0">
                  <c:v>10348.614448006299</c:v>
                </c:pt>
                <c:pt idx="32346" formatCode="#,##0.0">
                  <c:v>13417.6278301077</c:v>
                </c:pt>
                <c:pt idx="32347" formatCode="#,##0.0">
                  <c:v>9188.3881117272704</c:v>
                </c:pt>
                <c:pt idx="32348" formatCode="#,##0.0">
                  <c:v>17315.591093045899</c:v>
                </c:pt>
                <c:pt idx="32349" formatCode="#,##0.0">
                  <c:v>12635.206333702199</c:v>
                </c:pt>
                <c:pt idx="32350" formatCode="#,##0.0">
                  <c:v>12282.1391392512</c:v>
                </c:pt>
                <c:pt idx="32351" formatCode="#,##0.0">
                  <c:v>11378.6657170034</c:v>
                </c:pt>
                <c:pt idx="32352" formatCode="#,##0.0">
                  <c:v>15349.897123631101</c:v>
                </c:pt>
                <c:pt idx="32353" formatCode="#,##0.0">
                  <c:v>9479.1247677684296</c:v>
                </c:pt>
                <c:pt idx="32354" formatCode="#,##0.0">
                  <c:v>9578.1832859797996</c:v>
                </c:pt>
                <c:pt idx="32355" formatCode="#,##0.0">
                  <c:v>13619.258185659701</c:v>
                </c:pt>
                <c:pt idx="32356" formatCode="#,##0.0">
                  <c:v>9827.8115683146698</c:v>
                </c:pt>
                <c:pt idx="32357" formatCode="#,##0.0">
                  <c:v>8999.9572495028897</c:v>
                </c:pt>
                <c:pt idx="32358" formatCode="#,##0.0">
                  <c:v>9859.6539880119908</c:v>
                </c:pt>
                <c:pt idx="32359" formatCode="#,##0.0">
                  <c:v>11375.565514833601</c:v>
                </c:pt>
                <c:pt idx="32360" formatCode="#,##0.0">
                  <c:v>13878.1224875921</c:v>
                </c:pt>
                <c:pt idx="32361" formatCode="#,##0.0">
                  <c:v>10183.1743390139</c:v>
                </c:pt>
                <c:pt idx="32362" formatCode="#,##0.0">
                  <c:v>13318.320635497599</c:v>
                </c:pt>
                <c:pt idx="32363" formatCode="#,##0.0">
                  <c:v>12331.5615352437</c:v>
                </c:pt>
                <c:pt idx="32364" formatCode="#,##0.0">
                  <c:v>8788.5969113188603</c:v>
                </c:pt>
                <c:pt idx="32365" formatCode="#,##0.0">
                  <c:v>13202.646690822899</c:v>
                </c:pt>
                <c:pt idx="32366" formatCode="#,##0.0">
                  <c:v>11098.087795277899</c:v>
                </c:pt>
                <c:pt idx="32367" formatCode="#,##0.0">
                  <c:v>12052.999267626299</c:v>
                </c:pt>
                <c:pt idx="32368" formatCode="#,##0.0">
                  <c:v>9488.6899670169296</c:v>
                </c:pt>
                <c:pt idx="32369" formatCode="#,##0.0">
                  <c:v>13420.8346997264</c:v>
                </c:pt>
                <c:pt idx="32370" formatCode="#,##0.0">
                  <c:v>9658.3870281713607</c:v>
                </c:pt>
                <c:pt idx="32371" formatCode="#,##0.0">
                  <c:v>8850.9598920128101</c:v>
                </c:pt>
                <c:pt idx="32372" formatCode="#,##0.0">
                  <c:v>8984.8513487554501</c:v>
                </c:pt>
                <c:pt idx="32373" formatCode="#,##0.0">
                  <c:v>9332.1603361861198</c:v>
                </c:pt>
                <c:pt idx="32374" formatCode="#,##0.0">
                  <c:v>14054.9990363702</c:v>
                </c:pt>
                <c:pt idx="32375" formatCode="#,##0.0">
                  <c:v>8956.7169336181596</c:v>
                </c:pt>
                <c:pt idx="32376" formatCode="#,##0.0">
                  <c:v>11023.8497600556</c:v>
                </c:pt>
                <c:pt idx="32377" formatCode="#,##0.0">
                  <c:v>9193.7752735645499</c:v>
                </c:pt>
                <c:pt idx="32378" formatCode="#,##0.0">
                  <c:v>13009.0970840833</c:v>
                </c:pt>
                <c:pt idx="32379" formatCode="#,##0.0">
                  <c:v>13108.387787969699</c:v>
                </c:pt>
                <c:pt idx="32380" formatCode="#,##0.0">
                  <c:v>10227.900619161799</c:v>
                </c:pt>
                <c:pt idx="32381" formatCode="#,##0.0">
                  <c:v>9214.0855698985797</c:v>
                </c:pt>
                <c:pt idx="32382" formatCode="#,##0.0">
                  <c:v>9274.0655399667194</c:v>
                </c:pt>
                <c:pt idx="32383" formatCode="#,##0.0">
                  <c:v>11820.710324617499</c:v>
                </c:pt>
                <c:pt idx="32384" formatCode="#,##0.0">
                  <c:v>13606.594313452901</c:v>
                </c:pt>
                <c:pt idx="32385" formatCode="#,##0.0">
                  <c:v>9108.5596382240492</c:v>
                </c:pt>
                <c:pt idx="32386" formatCode="#,##0.0">
                  <c:v>9483.6773668892492</c:v>
                </c:pt>
                <c:pt idx="32387" formatCode="#,##0.0">
                  <c:v>9892.4588297238006</c:v>
                </c:pt>
                <c:pt idx="32388" formatCode="#,##0.0">
                  <c:v>11628.019303793</c:v>
                </c:pt>
                <c:pt idx="32389" formatCode="#,##0.0">
                  <c:v>9330.3059807474492</c:v>
                </c:pt>
                <c:pt idx="32390" formatCode="#,##0.0">
                  <c:v>10549.344904656</c:v>
                </c:pt>
                <c:pt idx="32391" formatCode="#,##0.0">
                  <c:v>14094.999728454401</c:v>
                </c:pt>
                <c:pt idx="32392" formatCode="#,##0.0">
                  <c:v>15752.629172263099</c:v>
                </c:pt>
                <c:pt idx="32393" formatCode="#,##0.0">
                  <c:v>9987.4097650167405</c:v>
                </c:pt>
                <c:pt idx="32394" formatCode="#,##0.0">
                  <c:v>11559.076494700599</c:v>
                </c:pt>
                <c:pt idx="32395" formatCode="#,##0.0">
                  <c:v>9774.3566602907194</c:v>
                </c:pt>
                <c:pt idx="32396" formatCode="#,##0.0">
                  <c:v>11921.5301889321</c:v>
                </c:pt>
                <c:pt idx="32397" formatCode="#,##0.0">
                  <c:v>9187.8699498770402</c:v>
                </c:pt>
                <c:pt idx="32398" formatCode="#,##0.0">
                  <c:v>9063.1073948083394</c:v>
                </c:pt>
                <c:pt idx="32399" formatCode="#,##0.0">
                  <c:v>10073.8934804737</c:v>
                </c:pt>
                <c:pt idx="32400" formatCode="#,##0.0">
                  <c:v>11523.133263481701</c:v>
                </c:pt>
                <c:pt idx="32401" formatCode="#,##0.0">
                  <c:v>10078.3765319183</c:v>
                </c:pt>
                <c:pt idx="32402" formatCode="#,##0.0">
                  <c:v>11693.8769613605</c:v>
                </c:pt>
                <c:pt idx="32403" formatCode="#,##0.0">
                  <c:v>8952.9682878940093</c:v>
                </c:pt>
                <c:pt idx="32404" formatCode="#,##0.0">
                  <c:v>8964.1989352466007</c:v>
                </c:pt>
                <c:pt idx="32405" formatCode="#,##0.0">
                  <c:v>11145.444466557399</c:v>
                </c:pt>
                <c:pt idx="32406" formatCode="#,##0.0">
                  <c:v>11464.0725172151</c:v>
                </c:pt>
                <c:pt idx="32407" formatCode="#,##0.0">
                  <c:v>12277.5533503346</c:v>
                </c:pt>
                <c:pt idx="32408" formatCode="#,##0.0">
                  <c:v>11362.5862372745</c:v>
                </c:pt>
                <c:pt idx="32409" formatCode="#,##0.0">
                  <c:v>13908.428991389301</c:v>
                </c:pt>
                <c:pt idx="32410" formatCode="#,##0.0">
                  <c:v>18195.8677901593</c:v>
                </c:pt>
                <c:pt idx="32411" formatCode="#,##0.0">
                  <c:v>12871.5815745564</c:v>
                </c:pt>
                <c:pt idx="32412" formatCode="#,##0.0">
                  <c:v>14833.773732537</c:v>
                </c:pt>
                <c:pt idx="32413" formatCode="#,##0.0">
                  <c:v>13410.9159934657</c:v>
                </c:pt>
                <c:pt idx="32414" formatCode="#,##0.0">
                  <c:v>10591.823064755799</c:v>
                </c:pt>
                <c:pt idx="32415" formatCode="#,##0.0">
                  <c:v>12958.2003060649</c:v>
                </c:pt>
                <c:pt idx="32416" formatCode="#,##0.0">
                  <c:v>9221.0590455759302</c:v>
                </c:pt>
                <c:pt idx="32417" formatCode="#,##0.0">
                  <c:v>11587.988335005901</c:v>
                </c:pt>
                <c:pt idx="32418" formatCode="#,##0.0">
                  <c:v>10302.043534774501</c:v>
                </c:pt>
                <c:pt idx="32419" formatCode="#,##0.0">
                  <c:v>9081.7174729428298</c:v>
                </c:pt>
                <c:pt idx="32420" formatCode="#,##0.0">
                  <c:v>10674.456501173599</c:v>
                </c:pt>
                <c:pt idx="32421" formatCode="#,##0.0">
                  <c:v>9398.6456289349808</c:v>
                </c:pt>
                <c:pt idx="32422" formatCode="#,##0.0">
                  <c:v>10247.1320600828</c:v>
                </c:pt>
                <c:pt idx="32423" formatCode="#,##0.0">
                  <c:v>23088.0689996205</c:v>
                </c:pt>
                <c:pt idx="32424" formatCode="#,##0.0">
                  <c:v>9304.58122120794</c:v>
                </c:pt>
                <c:pt idx="32425" formatCode="#,##0.0">
                  <c:v>10586.7621987411</c:v>
                </c:pt>
                <c:pt idx="32426" formatCode="#,##0.0">
                  <c:v>15138.1711862266</c:v>
                </c:pt>
                <c:pt idx="32427" formatCode="#,##0.0">
                  <c:v>10536.265423905999</c:v>
                </c:pt>
                <c:pt idx="32428" formatCode="#,##0.0">
                  <c:v>11206.529780471001</c:v>
                </c:pt>
                <c:pt idx="32429" formatCode="#,##0.0">
                  <c:v>12673.8357702545</c:v>
                </c:pt>
                <c:pt idx="32430" formatCode="#,##0.0">
                  <c:v>13579.337526932501</c:v>
                </c:pt>
                <c:pt idx="32431" formatCode="#,##0.0">
                  <c:v>9732.4358754393506</c:v>
                </c:pt>
                <c:pt idx="32432" formatCode="#,##0.0">
                  <c:v>18027.451294353799</c:v>
                </c:pt>
                <c:pt idx="32433" formatCode="#,##0.0">
                  <c:v>9096.9291614810209</c:v>
                </c:pt>
                <c:pt idx="32434" formatCode="#,##0.0">
                  <c:v>19321.466656181001</c:v>
                </c:pt>
                <c:pt idx="32435" formatCode="#,##0.0">
                  <c:v>18126.556326163201</c:v>
                </c:pt>
                <c:pt idx="32436" formatCode="#,##0.0">
                  <c:v>9681.1424717126793</c:v>
                </c:pt>
                <c:pt idx="32437" formatCode="#,##0.0">
                  <c:v>8935.7399786469105</c:v>
                </c:pt>
                <c:pt idx="32438" formatCode="#,##0.0">
                  <c:v>16416.502781310701</c:v>
                </c:pt>
                <c:pt idx="32439" formatCode="#,##0.0">
                  <c:v>12284.2471263239</c:v>
                </c:pt>
                <c:pt idx="32440" formatCode="#,##0.0">
                  <c:v>10937.762635987399</c:v>
                </c:pt>
                <c:pt idx="32441" formatCode="#,##0.0">
                  <c:v>10656.9986045769</c:v>
                </c:pt>
                <c:pt idx="32442" formatCode="#,##0.0">
                  <c:v>12506.341269062799</c:v>
                </c:pt>
                <c:pt idx="32443" formatCode="#,##0.0">
                  <c:v>10282.5588732049</c:v>
                </c:pt>
                <c:pt idx="32444" formatCode="#,##0.0">
                  <c:v>15726.611657854701</c:v>
                </c:pt>
                <c:pt idx="32445" formatCode="#,##0.0">
                  <c:v>10700.1396113803</c:v>
                </c:pt>
                <c:pt idx="32446" formatCode="#,##0.0">
                  <c:v>8970.5378361616094</c:v>
                </c:pt>
                <c:pt idx="32447" formatCode="#,##0.0">
                  <c:v>11247.7073116837</c:v>
                </c:pt>
                <c:pt idx="32448" formatCode="#,##0.0">
                  <c:v>9168.5476443398893</c:v>
                </c:pt>
                <c:pt idx="32449" formatCode="#,##0.0">
                  <c:v>14546.8447347334</c:v>
                </c:pt>
                <c:pt idx="32450" formatCode="#,##0.0">
                  <c:v>8906.5546089683303</c:v>
                </c:pt>
                <c:pt idx="32451" formatCode="#,##0.0">
                  <c:v>15354.2763755329</c:v>
                </c:pt>
                <c:pt idx="32452" formatCode="#,##0.0">
                  <c:v>12962.970697336899</c:v>
                </c:pt>
                <c:pt idx="32453" formatCode="#,##0.0">
                  <c:v>10525.1202553561</c:v>
                </c:pt>
                <c:pt idx="32454" formatCode="#,##0.0">
                  <c:v>9664.2219674558801</c:v>
                </c:pt>
                <c:pt idx="32455" formatCode="#,##0.0">
                  <c:v>10044.258180111499</c:v>
                </c:pt>
                <c:pt idx="32456" formatCode="#,##0.0">
                  <c:v>13619.6257174365</c:v>
                </c:pt>
                <c:pt idx="32457" formatCode="#,##0.0">
                  <c:v>10745.6973702672</c:v>
                </c:pt>
                <c:pt idx="32458" formatCode="#,##0.0">
                  <c:v>10201.593376988299</c:v>
                </c:pt>
                <c:pt idx="32459" formatCode="#,##0.0">
                  <c:v>12854.3321993961</c:v>
                </c:pt>
                <c:pt idx="32460" formatCode="#,##0.0">
                  <c:v>9314.0866173901595</c:v>
                </c:pt>
                <c:pt idx="32461" formatCode="#,##0.0">
                  <c:v>8932.9050153498192</c:v>
                </c:pt>
                <c:pt idx="32462" formatCode="#,##0.0">
                  <c:v>9908.4398059000305</c:v>
                </c:pt>
                <c:pt idx="32463" formatCode="#,##0.0">
                  <c:v>9476.9999049425805</c:v>
                </c:pt>
                <c:pt idx="32464" formatCode="#,##0.0">
                  <c:v>17512.6706312264</c:v>
                </c:pt>
                <c:pt idx="32465" formatCode="#,##0.0">
                  <c:v>9888.4238299096305</c:v>
                </c:pt>
                <c:pt idx="32466" formatCode="#,##0.0">
                  <c:v>8819.8365609707398</c:v>
                </c:pt>
                <c:pt idx="32467" formatCode="#,##0.0">
                  <c:v>9246.2162617037193</c:v>
                </c:pt>
                <c:pt idx="32468" formatCode="#,##0.0">
                  <c:v>20513.7156623271</c:v>
                </c:pt>
                <c:pt idx="32469" formatCode="#,##0.0">
                  <c:v>12705.9157289499</c:v>
                </c:pt>
                <c:pt idx="32470" formatCode="#,##0.0">
                  <c:v>13842.7479357005</c:v>
                </c:pt>
                <c:pt idx="32471" formatCode="#,##0.0">
                  <c:v>9997.3866351916495</c:v>
                </c:pt>
                <c:pt idx="32472" formatCode="#,##0.0">
                  <c:v>11908.16608271</c:v>
                </c:pt>
                <c:pt idx="32473" formatCode="#,##0.0">
                  <c:v>11309.0581662434</c:v>
                </c:pt>
                <c:pt idx="32474" formatCode="#,##0.0">
                  <c:v>9788.2490036325507</c:v>
                </c:pt>
                <c:pt idx="32475" formatCode="#,##0.0">
                  <c:v>10101.246666334</c:v>
                </c:pt>
                <c:pt idx="32476" formatCode="#,##0.0">
                  <c:v>11731.9581541513</c:v>
                </c:pt>
                <c:pt idx="32477" formatCode="#,##0.0">
                  <c:v>11242.156045207599</c:v>
                </c:pt>
                <c:pt idx="32478" formatCode="#,##0.0">
                  <c:v>10471.2367628882</c:v>
                </c:pt>
                <c:pt idx="32479" formatCode="#,##0.0">
                  <c:v>9829.91999876722</c:v>
                </c:pt>
                <c:pt idx="32480" formatCode="#,##0.0">
                  <c:v>14510.671189831801</c:v>
                </c:pt>
                <c:pt idx="32481" formatCode="#,##0.0">
                  <c:v>9167.1832174730407</c:v>
                </c:pt>
                <c:pt idx="32482" formatCode="#,##0.0">
                  <c:v>8929.2231667779706</c:v>
                </c:pt>
                <c:pt idx="32483" formatCode="#,##0.0">
                  <c:v>9633.8542508269402</c:v>
                </c:pt>
                <c:pt idx="32484" formatCode="#,##0.0">
                  <c:v>10474.0955362983</c:v>
                </c:pt>
                <c:pt idx="32485" formatCode="#,##0.0">
                  <c:v>12999.135162271599</c:v>
                </c:pt>
                <c:pt idx="32486" formatCode="#,##0.0">
                  <c:v>11820.734943318101</c:v>
                </c:pt>
                <c:pt idx="32487" formatCode="#,##0.0">
                  <c:v>11667.442855539401</c:v>
                </c:pt>
                <c:pt idx="32488" formatCode="#,##0.0">
                  <c:v>13690.1573343827</c:v>
                </c:pt>
                <c:pt idx="32489" formatCode="#,##0.0">
                  <c:v>15653.985748949101</c:v>
                </c:pt>
                <c:pt idx="32490" formatCode="#,##0.0">
                  <c:v>10892.750665387801</c:v>
                </c:pt>
                <c:pt idx="32491" formatCode="#,##0.0">
                  <c:v>13004.015276931599</c:v>
                </c:pt>
                <c:pt idx="32492" formatCode="#,##0.0">
                  <c:v>10187.7793238338</c:v>
                </c:pt>
                <c:pt idx="32493" formatCode="#,##0.0">
                  <c:v>11126.0085690253</c:v>
                </c:pt>
                <c:pt idx="32494" formatCode="#,##0.0">
                  <c:v>13319.999487963199</c:v>
                </c:pt>
                <c:pt idx="32495" formatCode="#,##0.0">
                  <c:v>11647.3498766303</c:v>
                </c:pt>
                <c:pt idx="32496" formatCode="#,##0.0">
                  <c:v>9133.1126530450492</c:v>
                </c:pt>
                <c:pt idx="32497" formatCode="#,##0.0">
                  <c:v>11353.649694734</c:v>
                </c:pt>
                <c:pt idx="32498" formatCode="#,##0.0">
                  <c:v>17940.246538283998</c:v>
                </c:pt>
                <c:pt idx="32499" formatCode="#,##0.0">
                  <c:v>17603.3888211753</c:v>
                </c:pt>
                <c:pt idx="32500" formatCode="#,##0.0">
                  <c:v>9607.1149922263594</c:v>
                </c:pt>
                <c:pt idx="32501" formatCode="#,##0.0">
                  <c:v>16344.653172788099</c:v>
                </c:pt>
                <c:pt idx="32502" formatCode="#,##0.0">
                  <c:v>10756.149826667401</c:v>
                </c:pt>
                <c:pt idx="32503" formatCode="#,##0.0">
                  <c:v>11619.980570326299</c:v>
                </c:pt>
                <c:pt idx="32504" formatCode="#,##0.0">
                  <c:v>12896.1673148997</c:v>
                </c:pt>
                <c:pt idx="32505" formatCode="#,##0.0">
                  <c:v>16637.122991366901</c:v>
                </c:pt>
                <c:pt idx="32506" formatCode="#,##0.0">
                  <c:v>11910.984283506499</c:v>
                </c:pt>
                <c:pt idx="32507" formatCode="#,##0.0">
                  <c:v>11393.362436323499</c:v>
                </c:pt>
                <c:pt idx="32508" formatCode="#,##0.0">
                  <c:v>15503.583373384001</c:v>
                </c:pt>
                <c:pt idx="32509" formatCode="#,##0.0">
                  <c:v>12258.5208546252</c:v>
                </c:pt>
                <c:pt idx="32510" formatCode="#,##0.0">
                  <c:v>9496.9356280597203</c:v>
                </c:pt>
                <c:pt idx="32511" formatCode="#,##0.0">
                  <c:v>11439.822271024401</c:v>
                </c:pt>
                <c:pt idx="32512" formatCode="#,##0.0">
                  <c:v>10423.2305193786</c:v>
                </c:pt>
                <c:pt idx="32513" formatCode="#,##0.0">
                  <c:v>9774.1385446373606</c:v>
                </c:pt>
                <c:pt idx="32514" formatCode="#,##0.0">
                  <c:v>11094.707693280699</c:v>
                </c:pt>
                <c:pt idx="32515" formatCode="#,##0.0">
                  <c:v>18483.331332474201</c:v>
                </c:pt>
                <c:pt idx="32516" formatCode="#,##0.0">
                  <c:v>22884.318969338801</c:v>
                </c:pt>
                <c:pt idx="32517" formatCode="#,##0.0">
                  <c:v>9599.5609068890008</c:v>
                </c:pt>
                <c:pt idx="32518" formatCode="#,##0.0">
                  <c:v>19997.002859590699</c:v>
                </c:pt>
                <c:pt idx="32519" formatCode="#,##0.0">
                  <c:v>17166.523188851701</c:v>
                </c:pt>
                <c:pt idx="32520" formatCode="#,##0.0">
                  <c:v>12878.6076043309</c:v>
                </c:pt>
                <c:pt idx="32521" formatCode="#,##0.0">
                  <c:v>11029.9550391542</c:v>
                </c:pt>
                <c:pt idx="32522" formatCode="#,##0.0">
                  <c:v>10574.6441943596</c:v>
                </c:pt>
                <c:pt idx="32523" formatCode="#,##0.0">
                  <c:v>10035.8108799725</c:v>
                </c:pt>
                <c:pt idx="32524" formatCode="#,##0.0">
                  <c:v>8950.4057372783991</c:v>
                </c:pt>
                <c:pt idx="32525" formatCode="#,##0.0">
                  <c:v>12224.894962149199</c:v>
                </c:pt>
                <c:pt idx="32526" formatCode="#,##0.0">
                  <c:v>9776.4250941895698</c:v>
                </c:pt>
                <c:pt idx="32527" formatCode="#,##0.0">
                  <c:v>21366.69837844</c:v>
                </c:pt>
                <c:pt idx="32528" formatCode="#,##0.0">
                  <c:v>9262.6270558280703</c:v>
                </c:pt>
                <c:pt idx="32529" formatCode="#,##0.0">
                  <c:v>14256.3078743567</c:v>
                </c:pt>
                <c:pt idx="32530" formatCode="#,##0.0">
                  <c:v>8819.8787651066705</c:v>
                </c:pt>
                <c:pt idx="32531" formatCode="#,##0.0">
                  <c:v>10089.766494712099</c:v>
                </c:pt>
                <c:pt idx="32532" formatCode="#,##0.0">
                  <c:v>11169.743282818399</c:v>
                </c:pt>
                <c:pt idx="32533" formatCode="#,##0.0">
                  <c:v>12020.370126460401</c:v>
                </c:pt>
                <c:pt idx="32534" formatCode="#,##0.0">
                  <c:v>10143.543936551599</c:v>
                </c:pt>
                <c:pt idx="32535" formatCode="#,##0.0">
                  <c:v>9601.1943406310293</c:v>
                </c:pt>
                <c:pt idx="32536" formatCode="#,##0.0">
                  <c:v>11755.962189001801</c:v>
                </c:pt>
                <c:pt idx="32537" formatCode="#,##0.0">
                  <c:v>9818.7170726095992</c:v>
                </c:pt>
                <c:pt idx="32538" formatCode="#,##0.0">
                  <c:v>9969.7138989455198</c:v>
                </c:pt>
                <c:pt idx="32539" formatCode="#,##0.0">
                  <c:v>10434.8434005907</c:v>
                </c:pt>
                <c:pt idx="32540" formatCode="#,##0.0">
                  <c:v>13931.771368817301</c:v>
                </c:pt>
                <c:pt idx="32541" formatCode="#,##0.0">
                  <c:v>13448.4833715809</c:v>
                </c:pt>
                <c:pt idx="32542" formatCode="#,##0.0">
                  <c:v>16249.075193934799</c:v>
                </c:pt>
                <c:pt idx="32543" formatCode="#,##0.0">
                  <c:v>11689.376087961</c:v>
                </c:pt>
                <c:pt idx="32544" formatCode="#,##0.0">
                  <c:v>10177.1673045682</c:v>
                </c:pt>
                <c:pt idx="32545" formatCode="#,##0.0">
                  <c:v>9904.6727750270293</c:v>
                </c:pt>
                <c:pt idx="32546" formatCode="#,##0.0">
                  <c:v>13125.9414747623</c:v>
                </c:pt>
                <c:pt idx="32547" formatCode="#,##0.0">
                  <c:v>8948.51098743281</c:v>
                </c:pt>
                <c:pt idx="32548" formatCode="#,##0.0">
                  <c:v>10613.6275983511</c:v>
                </c:pt>
                <c:pt idx="32549" formatCode="#,##0.0">
                  <c:v>9393.2705523299792</c:v>
                </c:pt>
                <c:pt idx="32550" formatCode="#,##0.0">
                  <c:v>13658.953832626899</c:v>
                </c:pt>
                <c:pt idx="32551" formatCode="#,##0.0">
                  <c:v>21406.711665423401</c:v>
                </c:pt>
                <c:pt idx="32552" formatCode="#,##0.0">
                  <c:v>10774.2646335751</c:v>
                </c:pt>
                <c:pt idx="32553" formatCode="#,##0.0">
                  <c:v>9063.7848647069404</c:v>
                </c:pt>
                <c:pt idx="32554" formatCode="#,##0.0">
                  <c:v>10488.417444437</c:v>
                </c:pt>
                <c:pt idx="32555" formatCode="#,##0.0">
                  <c:v>12082.7078864742</c:v>
                </c:pt>
                <c:pt idx="32556" formatCode="#,##0.0">
                  <c:v>9272.0879692205308</c:v>
                </c:pt>
                <c:pt idx="32557" formatCode="#,##0.0">
                  <c:v>11375.6697690656</c:v>
                </c:pt>
                <c:pt idx="32558" formatCode="#,##0.0">
                  <c:v>9450.0503907191796</c:v>
                </c:pt>
                <c:pt idx="32559" formatCode="#,##0.0">
                  <c:v>13691.0141244031</c:v>
                </c:pt>
                <c:pt idx="32560" formatCode="#,##0.0">
                  <c:v>8915.1642558396197</c:v>
                </c:pt>
                <c:pt idx="32561" formatCode="#,##0.0">
                  <c:v>8853.3135320537694</c:v>
                </c:pt>
                <c:pt idx="32562" formatCode="#,##0.0">
                  <c:v>10694.7772929569</c:v>
                </c:pt>
                <c:pt idx="32563" formatCode="#,##0.0">
                  <c:v>8944.9883844259693</c:v>
                </c:pt>
                <c:pt idx="32564" formatCode="#,##0.0">
                  <c:v>9657.9280011021801</c:v>
                </c:pt>
                <c:pt idx="32565" formatCode="#,##0.0">
                  <c:v>12319.024056067799</c:v>
                </c:pt>
                <c:pt idx="32566" formatCode="#,##0.0">
                  <c:v>11843.953905423899</c:v>
                </c:pt>
                <c:pt idx="32567" formatCode="#,##0.0">
                  <c:v>9106.7266082252609</c:v>
                </c:pt>
                <c:pt idx="32568" formatCode="#,##0.0">
                  <c:v>9672.0511997074009</c:v>
                </c:pt>
                <c:pt idx="32569" formatCode="#,##0.0">
                  <c:v>10563.299310823601</c:v>
                </c:pt>
                <c:pt idx="32570" formatCode="#,##0.0">
                  <c:v>9923.0332825558708</c:v>
                </c:pt>
                <c:pt idx="32571" formatCode="#,##0.0">
                  <c:v>15696.555312644599</c:v>
                </c:pt>
                <c:pt idx="32572" formatCode="#,##0.0">
                  <c:v>9290.5308611456403</c:v>
                </c:pt>
                <c:pt idx="32573" formatCode="#,##0.0">
                  <c:v>9559.2073352870902</c:v>
                </c:pt>
                <c:pt idx="32574" formatCode="#,##0.0">
                  <c:v>9188.5400251319898</c:v>
                </c:pt>
                <c:pt idx="32575" formatCode="#,##0.0">
                  <c:v>20296.1515415754</c:v>
                </c:pt>
                <c:pt idx="32576" formatCode="#,##0.0">
                  <c:v>8996.5321667559292</c:v>
                </c:pt>
                <c:pt idx="32577" formatCode="#,##0.0">
                  <c:v>9584.5534365981202</c:v>
                </c:pt>
                <c:pt idx="32578" formatCode="#,##0.0">
                  <c:v>11122.436119263401</c:v>
                </c:pt>
                <c:pt idx="32579" formatCode="#,##0.0">
                  <c:v>8866.2427816411091</c:v>
                </c:pt>
                <c:pt idx="32580" formatCode="#,##0.0">
                  <c:v>17716.392021347201</c:v>
                </c:pt>
                <c:pt idx="32581" formatCode="#,##0.0">
                  <c:v>9542.2017888543996</c:v>
                </c:pt>
                <c:pt idx="32582" formatCode="#,##0.0">
                  <c:v>12674.185687503101</c:v>
                </c:pt>
                <c:pt idx="32583" formatCode="#,##0.0">
                  <c:v>8994.0176389755306</c:v>
                </c:pt>
                <c:pt idx="32584" formatCode="#,##0.0">
                  <c:v>8911.53551348373</c:v>
                </c:pt>
                <c:pt idx="32585" formatCode="#,##0.0">
                  <c:v>9459.9619629414392</c:v>
                </c:pt>
                <c:pt idx="32586" formatCode="#,##0.0">
                  <c:v>8854.7032317818393</c:v>
                </c:pt>
                <c:pt idx="32587" formatCode="#,##0.0">
                  <c:v>11457.853242179001</c:v>
                </c:pt>
                <c:pt idx="32588" formatCode="#,##0.0">
                  <c:v>12416.5015989148</c:v>
                </c:pt>
                <c:pt idx="32589" formatCode="#,##0.0">
                  <c:v>16375.5308750397</c:v>
                </c:pt>
                <c:pt idx="32590" formatCode="#,##0.0">
                  <c:v>9020.5232460460902</c:v>
                </c:pt>
                <c:pt idx="32591" formatCode="#,##0.0">
                  <c:v>9320.7439890175592</c:v>
                </c:pt>
                <c:pt idx="32592" formatCode="#,##0.0">
                  <c:v>10138.1994405108</c:v>
                </c:pt>
                <c:pt idx="32593" formatCode="#,##0.0">
                  <c:v>11647.1164379767</c:v>
                </c:pt>
                <c:pt idx="32594" formatCode="#,##0.0">
                  <c:v>9645.45009258963</c:v>
                </c:pt>
                <c:pt idx="32595" formatCode="#,##0.0">
                  <c:v>9055.0123184518106</c:v>
                </c:pt>
                <c:pt idx="32596" formatCode="#,##0.0">
                  <c:v>9529.7244553923701</c:v>
                </c:pt>
                <c:pt idx="32597" formatCode="#,##0.0">
                  <c:v>9135.9926068518398</c:v>
                </c:pt>
                <c:pt idx="32598" formatCode="#,##0.0">
                  <c:v>11975.7874361998</c:v>
                </c:pt>
                <c:pt idx="32599" formatCode="#,##0.0">
                  <c:v>8969.6253591867608</c:v>
                </c:pt>
                <c:pt idx="32600" formatCode="#,##0.0">
                  <c:v>9082.2507073770903</c:v>
                </c:pt>
                <c:pt idx="32601" formatCode="#,##0.0">
                  <c:v>11132.5591903448</c:v>
                </c:pt>
                <c:pt idx="32602" formatCode="#,##0.0">
                  <c:v>14238.736434525999</c:v>
                </c:pt>
                <c:pt idx="32603" formatCode="#,##0.0">
                  <c:v>10135.7847515701</c:v>
                </c:pt>
                <c:pt idx="32604" formatCode="#,##0.0">
                  <c:v>10409.2121134062</c:v>
                </c:pt>
                <c:pt idx="32605" formatCode="#,##0.0">
                  <c:v>9187.2244363766804</c:v>
                </c:pt>
                <c:pt idx="32606" formatCode="#,##0.0">
                  <c:v>9743.8096407202502</c:v>
                </c:pt>
                <c:pt idx="32607" formatCode="#,##0.0">
                  <c:v>10095.8465611991</c:v>
                </c:pt>
                <c:pt idx="32608" formatCode="#,##0.0">
                  <c:v>10601.8589671234</c:v>
                </c:pt>
                <c:pt idx="32609" formatCode="#,##0.0">
                  <c:v>9328.7898316346309</c:v>
                </c:pt>
                <c:pt idx="32610" formatCode="#,##0.0">
                  <c:v>9808.1120155469398</c:v>
                </c:pt>
                <c:pt idx="32611" formatCode="#,##0.0">
                  <c:v>9072.7020939856193</c:v>
                </c:pt>
                <c:pt idx="32612" formatCode="#,##0.0">
                  <c:v>10355.3850607564</c:v>
                </c:pt>
                <c:pt idx="32613" formatCode="#,##0.0">
                  <c:v>11223.8405627825</c:v>
                </c:pt>
                <c:pt idx="32614" formatCode="#,##0.0">
                  <c:v>10469.0898156034</c:v>
                </c:pt>
                <c:pt idx="32615" formatCode="#,##0.0">
                  <c:v>9507.7155402953395</c:v>
                </c:pt>
                <c:pt idx="32616" formatCode="#,##0.0">
                  <c:v>8808.5941649022498</c:v>
                </c:pt>
                <c:pt idx="32617" formatCode="#,##0.0">
                  <c:v>13728.6742084793</c:v>
                </c:pt>
                <c:pt idx="32618" formatCode="#,##0.0">
                  <c:v>17529.6830158831</c:v>
                </c:pt>
                <c:pt idx="32619" formatCode="#,##0.0">
                  <c:v>10748.040925855499</c:v>
                </c:pt>
                <c:pt idx="32620" formatCode="#,##0.0">
                  <c:v>9047.0511117731094</c:v>
                </c:pt>
                <c:pt idx="32621" formatCode="#,##0.0">
                  <c:v>14246.690923760199</c:v>
                </c:pt>
                <c:pt idx="32622" formatCode="#,##0.0">
                  <c:v>19972.667552045401</c:v>
                </c:pt>
                <c:pt idx="32623" formatCode="#,##0.0">
                  <c:v>13407.259069162699</c:v>
                </c:pt>
                <c:pt idx="32624" formatCode="#,##0.0">
                  <c:v>19066.9105152146</c:v>
                </c:pt>
                <c:pt idx="32625" formatCode="#,##0.0">
                  <c:v>8916.6204828547307</c:v>
                </c:pt>
                <c:pt idx="32626" formatCode="#,##0.0">
                  <c:v>11204.8799856409</c:v>
                </c:pt>
                <c:pt idx="32627" formatCode="#,##0.0">
                  <c:v>12011.101837562001</c:v>
                </c:pt>
                <c:pt idx="32628" formatCode="#,##0.0">
                  <c:v>11357.6253339008</c:v>
                </c:pt>
                <c:pt idx="32629" formatCode="#,##0.0">
                  <c:v>10946.215009662599</c:v>
                </c:pt>
                <c:pt idx="32630" formatCode="#,##0.0">
                  <c:v>15720.435276993499</c:v>
                </c:pt>
                <c:pt idx="32631" formatCode="#,##0.0">
                  <c:v>9764.9716204220895</c:v>
                </c:pt>
                <c:pt idx="32632" formatCode="#,##0.0">
                  <c:v>14147.6867531879</c:v>
                </c:pt>
                <c:pt idx="32633" formatCode="#,##0.0">
                  <c:v>9581.7727763471503</c:v>
                </c:pt>
                <c:pt idx="32634" formatCode="#,##0.0">
                  <c:v>13578.8897121272</c:v>
                </c:pt>
                <c:pt idx="32635" formatCode="#,##0.0">
                  <c:v>14118.778797028001</c:v>
                </c:pt>
                <c:pt idx="32636" formatCode="#,##0.0">
                  <c:v>12345.2835792159</c:v>
                </c:pt>
                <c:pt idx="32637" formatCode="#,##0.0">
                  <c:v>9609.7031993752407</c:v>
                </c:pt>
                <c:pt idx="32638" formatCode="#,##0.0">
                  <c:v>10499.1885206774</c:v>
                </c:pt>
                <c:pt idx="32639" formatCode="#,##0.0">
                  <c:v>9584.2775150277103</c:v>
                </c:pt>
                <c:pt idx="32640" formatCode="#,##0.0">
                  <c:v>13800.129043441601</c:v>
                </c:pt>
                <c:pt idx="32641" formatCode="#,##0.0">
                  <c:v>15504.9294114985</c:v>
                </c:pt>
                <c:pt idx="32642" formatCode="#,##0.0">
                  <c:v>13517.527567555</c:v>
                </c:pt>
                <c:pt idx="32643" formatCode="#,##0.0">
                  <c:v>10012.556493386301</c:v>
                </c:pt>
                <c:pt idx="32644" formatCode="#,##0.0">
                  <c:v>24773.1328938304</c:v>
                </c:pt>
                <c:pt idx="32645" formatCode="#,##0.0">
                  <c:v>10790.976130384301</c:v>
                </c:pt>
                <c:pt idx="32646" formatCode="#,##0.0">
                  <c:v>10329.6901017323</c:v>
                </c:pt>
                <c:pt idx="32647" formatCode="#,##0.0">
                  <c:v>11577.567007497801</c:v>
                </c:pt>
                <c:pt idx="32648" formatCode="#,##0.0">
                  <c:v>20617.519083056399</c:v>
                </c:pt>
                <c:pt idx="32649" formatCode="#,##0.0">
                  <c:v>17207.845747085601</c:v>
                </c:pt>
                <c:pt idx="32650" formatCode="#,##0.0">
                  <c:v>12941.0772113819</c:v>
                </c:pt>
                <c:pt idx="32651" formatCode="#,##0.0">
                  <c:v>9978.0107391065794</c:v>
                </c:pt>
                <c:pt idx="32652" formatCode="#,##0.0">
                  <c:v>10460.067055322899</c:v>
                </c:pt>
                <c:pt idx="32653" formatCode="#,##0.0">
                  <c:v>11423.367817444099</c:v>
                </c:pt>
                <c:pt idx="32654" formatCode="#,##0.0">
                  <c:v>13097.177474260799</c:v>
                </c:pt>
                <c:pt idx="32655" formatCode="#,##0.0">
                  <c:v>18607.0694135212</c:v>
                </c:pt>
                <c:pt idx="32656" formatCode="#,##0.0">
                  <c:v>8836.2197077900491</c:v>
                </c:pt>
                <c:pt idx="32657" formatCode="#,##0.0">
                  <c:v>9361.6448384481901</c:v>
                </c:pt>
                <c:pt idx="32658" formatCode="#,##0.0">
                  <c:v>11420.721837404901</c:v>
                </c:pt>
                <c:pt idx="32659" formatCode="#,##0.0">
                  <c:v>11793.137706076401</c:v>
                </c:pt>
                <c:pt idx="32660" formatCode="#,##0.0">
                  <c:v>11259.188845156899</c:v>
                </c:pt>
                <c:pt idx="32661" formatCode="#,##0.0">
                  <c:v>13524.517029193799</c:v>
                </c:pt>
                <c:pt idx="32662" formatCode="#,##0.0">
                  <c:v>10297.7275371142</c:v>
                </c:pt>
                <c:pt idx="32663" formatCode="#,##0.0">
                  <c:v>8851.9100521461296</c:v>
                </c:pt>
                <c:pt idx="32664" formatCode="#,##0.0">
                  <c:v>10634.4495934161</c:v>
                </c:pt>
                <c:pt idx="32665" formatCode="#,##0.0">
                  <c:v>13772.831467956699</c:v>
                </c:pt>
                <c:pt idx="32666" formatCode="#,##0.0">
                  <c:v>13595.4536547443</c:v>
                </c:pt>
                <c:pt idx="32667" formatCode="#,##0.0">
                  <c:v>12795.386766088001</c:v>
                </c:pt>
                <c:pt idx="32668" formatCode="#,##0.0">
                  <c:v>11094.6711801118</c:v>
                </c:pt>
                <c:pt idx="32669" formatCode="#,##0.0">
                  <c:v>9730.5149839977094</c:v>
                </c:pt>
                <c:pt idx="32670" formatCode="#,##0.0">
                  <c:v>10232.1276824056</c:v>
                </c:pt>
                <c:pt idx="32671" formatCode="#,##0.0">
                  <c:v>9035.3076394522504</c:v>
                </c:pt>
                <c:pt idx="32672" formatCode="#,##0.0">
                  <c:v>12182.9314686538</c:v>
                </c:pt>
                <c:pt idx="32673" formatCode="#,##0.0">
                  <c:v>13159.211423798601</c:v>
                </c:pt>
                <c:pt idx="32674" formatCode="#,##0.0">
                  <c:v>13402.9275075799</c:v>
                </c:pt>
                <c:pt idx="32675" formatCode="#,##0.0">
                  <c:v>10277.287359526599</c:v>
                </c:pt>
                <c:pt idx="32676" formatCode="#,##0.0">
                  <c:v>10985.678838469201</c:v>
                </c:pt>
                <c:pt idx="32677" formatCode="#,##0.0">
                  <c:v>12907.0090107015</c:v>
                </c:pt>
                <c:pt idx="32678" formatCode="#,##0.0">
                  <c:v>14101.732956871299</c:v>
                </c:pt>
                <c:pt idx="32679" formatCode="#,##0.0">
                  <c:v>9600.3404535337304</c:v>
                </c:pt>
                <c:pt idx="32680" formatCode="#,##0.0">
                  <c:v>11127.1374676665</c:v>
                </c:pt>
                <c:pt idx="32681" formatCode="#,##0.0">
                  <c:v>10598.641153644699</c:v>
                </c:pt>
                <c:pt idx="32682" formatCode="#,##0.0">
                  <c:v>9835.8951773341905</c:v>
                </c:pt>
                <c:pt idx="32683" formatCode="#,##0.0">
                  <c:v>23377.774095615499</c:v>
                </c:pt>
                <c:pt idx="32684" formatCode="#,##0.0">
                  <c:v>8873.1722884586397</c:v>
                </c:pt>
                <c:pt idx="32685" formatCode="#,##0.0">
                  <c:v>12537.521116968999</c:v>
                </c:pt>
                <c:pt idx="32686" formatCode="#,##0.0">
                  <c:v>11735.015640601199</c:v>
                </c:pt>
                <c:pt idx="32687" formatCode="#,##0.0">
                  <c:v>14701.4257316639</c:v>
                </c:pt>
                <c:pt idx="32688" formatCode="#,##0.0">
                  <c:v>9275.7389562055796</c:v>
                </c:pt>
                <c:pt idx="32689" formatCode="#,##0.0">
                  <c:v>15450.912534545299</c:v>
                </c:pt>
                <c:pt idx="32690" formatCode="#,##0.0">
                  <c:v>11916.867066328499</c:v>
                </c:pt>
                <c:pt idx="32691" formatCode="#,##0.0">
                  <c:v>11819.146691589</c:v>
                </c:pt>
                <c:pt idx="32692" formatCode="#,##0.0">
                  <c:v>9690.4047543314191</c:v>
                </c:pt>
                <c:pt idx="32693" formatCode="#,##0.0">
                  <c:v>9227.5326370409493</c:v>
                </c:pt>
                <c:pt idx="32694" formatCode="#,##0.0">
                  <c:v>10512.1475354995</c:v>
                </c:pt>
                <c:pt idx="32695" formatCode="#,##0.0">
                  <c:v>12023.4860759196</c:v>
                </c:pt>
                <c:pt idx="32696" formatCode="#,##0.0">
                  <c:v>14668.580660510799</c:v>
                </c:pt>
                <c:pt idx="32697" formatCode="#,##0.0">
                  <c:v>17779.052676079998</c:v>
                </c:pt>
                <c:pt idx="32698" formatCode="#,##0.0">
                  <c:v>9511.1529754398998</c:v>
                </c:pt>
                <c:pt idx="32699" formatCode="#,##0.0">
                  <c:v>11722.2355967942</c:v>
                </c:pt>
                <c:pt idx="32700" formatCode="#,##0.0">
                  <c:v>14504.9757169275</c:v>
                </c:pt>
                <c:pt idx="32701" formatCode="#,##0.0">
                  <c:v>9431.0876234748193</c:v>
                </c:pt>
                <c:pt idx="32702" formatCode="#,##0.0">
                  <c:v>11049.2368919362</c:v>
                </c:pt>
                <c:pt idx="32703" formatCode="#,##0.0">
                  <c:v>9126.5120689829491</c:v>
                </c:pt>
                <c:pt idx="32704" formatCode="#,##0.0">
                  <c:v>9841.7546450625905</c:v>
                </c:pt>
                <c:pt idx="32705" formatCode="#,##0.0">
                  <c:v>11040.7365553252</c:v>
                </c:pt>
                <c:pt idx="32706" formatCode="#,##0.0">
                  <c:v>11943.8688115316</c:v>
                </c:pt>
                <c:pt idx="32707" formatCode="#,##0.0">
                  <c:v>9627.6150322887806</c:v>
                </c:pt>
                <c:pt idx="32708" formatCode="#,##0.0">
                  <c:v>10063.9190968373</c:v>
                </c:pt>
                <c:pt idx="32709" formatCode="#,##0.0">
                  <c:v>12136.0978597998</c:v>
                </c:pt>
                <c:pt idx="32710" formatCode="#,##0.0">
                  <c:v>11164.320939674601</c:v>
                </c:pt>
                <c:pt idx="32711" formatCode="#,##0.0">
                  <c:v>12560.658703086199</c:v>
                </c:pt>
                <c:pt idx="32712" formatCode="#,##0.0">
                  <c:v>10229.615330369201</c:v>
                </c:pt>
                <c:pt idx="32713" formatCode="#,##0.0">
                  <c:v>14175.507407159201</c:v>
                </c:pt>
                <c:pt idx="32714" formatCode="#,##0.0">
                  <c:v>14230.9544030055</c:v>
                </c:pt>
                <c:pt idx="32715" formatCode="#,##0.0">
                  <c:v>11944.136078974299</c:v>
                </c:pt>
                <c:pt idx="32716" formatCode="#,##0.0">
                  <c:v>8818.4869682925091</c:v>
                </c:pt>
                <c:pt idx="32717" formatCode="#,##0.0">
                  <c:v>11551.0307013279</c:v>
                </c:pt>
                <c:pt idx="32718" formatCode="#,##0.0">
                  <c:v>9671.1694041061091</c:v>
                </c:pt>
                <c:pt idx="32719" formatCode="#,##0.0">
                  <c:v>9283.4340609772898</c:v>
                </c:pt>
                <c:pt idx="32720" formatCode="#,##0.0">
                  <c:v>8974.6945173245695</c:v>
                </c:pt>
                <c:pt idx="32721" formatCode="#,##0.0">
                  <c:v>9558.5886517114595</c:v>
                </c:pt>
                <c:pt idx="32722" formatCode="#,##0.0">
                  <c:v>12341.6725820191</c:v>
                </c:pt>
                <c:pt idx="32723" formatCode="#,##0.0">
                  <c:v>8908.9719022816607</c:v>
                </c:pt>
                <c:pt idx="32724" formatCode="#,##0.0">
                  <c:v>11358.744402427999</c:v>
                </c:pt>
                <c:pt idx="32725" formatCode="#,##0.0">
                  <c:v>8816.9054000044107</c:v>
                </c:pt>
                <c:pt idx="32726" formatCode="#,##0.0">
                  <c:v>12423.165387475199</c:v>
                </c:pt>
                <c:pt idx="32727" formatCode="#,##0.0">
                  <c:v>13844.0020937431</c:v>
                </c:pt>
                <c:pt idx="32728" formatCode="#,##0.0">
                  <c:v>9405.0268895190202</c:v>
                </c:pt>
                <c:pt idx="32729" formatCode="#,##0.0">
                  <c:v>10383.174195297401</c:v>
                </c:pt>
                <c:pt idx="32730" formatCode="#,##0.0">
                  <c:v>12083.664142953899</c:v>
                </c:pt>
                <c:pt idx="32731" formatCode="#,##0.0">
                  <c:v>16009.4155287474</c:v>
                </c:pt>
                <c:pt idx="32732" formatCode="#,##0.0">
                  <c:v>9776.0810595328294</c:v>
                </c:pt>
                <c:pt idx="32733" formatCode="#,##0.0">
                  <c:v>10585.0802883248</c:v>
                </c:pt>
                <c:pt idx="32734" formatCode="#,##0.0">
                  <c:v>9544.3860074855693</c:v>
                </c:pt>
                <c:pt idx="32735" formatCode="#,##0.0">
                  <c:v>11582.3449120979</c:v>
                </c:pt>
                <c:pt idx="32736" formatCode="#,##0.0">
                  <c:v>11682.833140566199</c:v>
                </c:pt>
                <c:pt idx="32737" formatCode="#,##0.0">
                  <c:v>11575.397382175999</c:v>
                </c:pt>
                <c:pt idx="32738" formatCode="#,##0.0">
                  <c:v>13787.6860653565</c:v>
                </c:pt>
                <c:pt idx="32739" formatCode="#,##0.0">
                  <c:v>10788.5286067836</c:v>
                </c:pt>
                <c:pt idx="32740" formatCode="#,##0.0">
                  <c:v>8966.8396875585204</c:v>
                </c:pt>
                <c:pt idx="32741" formatCode="#,##0.0">
                  <c:v>22995.968157380299</c:v>
                </c:pt>
                <c:pt idx="32742" formatCode="#,##0.0">
                  <c:v>10038.8498839568</c:v>
                </c:pt>
                <c:pt idx="32743" formatCode="#,##0.0">
                  <c:v>15567.515582198699</c:v>
                </c:pt>
                <c:pt idx="32744" formatCode="#,##0.0">
                  <c:v>15715.437922638401</c:v>
                </c:pt>
                <c:pt idx="32745" formatCode="#,##0.0">
                  <c:v>9013.5260611699705</c:v>
                </c:pt>
                <c:pt idx="32746" formatCode="#,##0.0">
                  <c:v>8930.9409028934897</c:v>
                </c:pt>
                <c:pt idx="32747" formatCode="#,##0.0">
                  <c:v>12660.445258117599</c:v>
                </c:pt>
                <c:pt idx="32748" formatCode="#,##0.0">
                  <c:v>17874.264821778401</c:v>
                </c:pt>
                <c:pt idx="32749" formatCode="#,##0.0">
                  <c:v>10763.4840507968</c:v>
                </c:pt>
                <c:pt idx="32750" formatCode="#,##0.0">
                  <c:v>11457.2973182642</c:v>
                </c:pt>
                <c:pt idx="32751" formatCode="#,##0.0">
                  <c:v>10228.225312427199</c:v>
                </c:pt>
                <c:pt idx="32752" formatCode="#,##0.0">
                  <c:v>10299.5740514062</c:v>
                </c:pt>
                <c:pt idx="32753" formatCode="#,##0.0">
                  <c:v>9295.4705187878808</c:v>
                </c:pt>
                <c:pt idx="32754" formatCode="#,##0.0">
                  <c:v>10930.639814349701</c:v>
                </c:pt>
                <c:pt idx="32755" formatCode="#,##0.0">
                  <c:v>9714.2502604373403</c:v>
                </c:pt>
                <c:pt idx="32756" formatCode="#,##0.0">
                  <c:v>9241.05263284785</c:v>
                </c:pt>
                <c:pt idx="32757" formatCode="#,##0.0">
                  <c:v>9306.4498833086509</c:v>
                </c:pt>
                <c:pt idx="32758" formatCode="#,##0.0">
                  <c:v>10467.276311244501</c:v>
                </c:pt>
                <c:pt idx="32759" formatCode="#,##0.0">
                  <c:v>9268.9323119177607</c:v>
                </c:pt>
                <c:pt idx="32760" formatCode="#,##0.0">
                  <c:v>9507.1659519670502</c:v>
                </c:pt>
                <c:pt idx="32761" formatCode="#,##0.0">
                  <c:v>11435.243346888999</c:v>
                </c:pt>
                <c:pt idx="32762" formatCode="#,##0.0">
                  <c:v>12941.177731330999</c:v>
                </c:pt>
                <c:pt idx="32763" formatCode="#,##0.0">
                  <c:v>8947.6896435767794</c:v>
                </c:pt>
                <c:pt idx="32764" formatCode="#,##0.0">
                  <c:v>9464.5371992304699</c:v>
                </c:pt>
                <c:pt idx="32765" formatCode="#,##0.0">
                  <c:v>11228.228764858201</c:v>
                </c:pt>
                <c:pt idx="32766" formatCode="#,##0.0">
                  <c:v>9533.5461994316101</c:v>
                </c:pt>
                <c:pt idx="32767" formatCode="#,##0.0">
                  <c:v>15400.671672550199</c:v>
                </c:pt>
                <c:pt idx="32768" formatCode="#,##0.0">
                  <c:v>13895.947729944601</c:v>
                </c:pt>
                <c:pt idx="32769" formatCode="#,##0.0">
                  <c:v>16834.6191806674</c:v>
                </c:pt>
                <c:pt idx="32770" formatCode="#,##0.0">
                  <c:v>10843.775087112201</c:v>
                </c:pt>
                <c:pt idx="32771" formatCode="#,##0.0">
                  <c:v>10919.529859799301</c:v>
                </c:pt>
                <c:pt idx="32772" formatCode="#,##0.0">
                  <c:v>11054.1511449392</c:v>
                </c:pt>
                <c:pt idx="32773" formatCode="#,##0.0">
                  <c:v>12894.8199865969</c:v>
                </c:pt>
                <c:pt idx="32774" formatCode="#,##0.0">
                  <c:v>13729.2967065668</c:v>
                </c:pt>
                <c:pt idx="32775" formatCode="#,##0.0">
                  <c:v>9888.5649075347701</c:v>
                </c:pt>
                <c:pt idx="32776" formatCode="#,##0.0">
                  <c:v>8820.8358866901799</c:v>
                </c:pt>
                <c:pt idx="32777" formatCode="#,##0.0">
                  <c:v>9322.5063712471892</c:v>
                </c:pt>
                <c:pt idx="32778" formatCode="#,##0.0">
                  <c:v>9730.7865181808702</c:v>
                </c:pt>
                <c:pt idx="32779" formatCode="#,##0.0">
                  <c:v>12938.899201316401</c:v>
                </c:pt>
                <c:pt idx="32780" formatCode="#,##0.0">
                  <c:v>13386.8042519543</c:v>
                </c:pt>
                <c:pt idx="32781" formatCode="#,##0.0">
                  <c:v>10869.895543885101</c:v>
                </c:pt>
                <c:pt idx="32782" formatCode="#,##0.0">
                  <c:v>9048.0614647049206</c:v>
                </c:pt>
                <c:pt idx="32783" formatCode="#,##0.0">
                  <c:v>12284.332579006301</c:v>
                </c:pt>
                <c:pt idx="32784" formatCode="#,##0.0">
                  <c:v>15610.9602585946</c:v>
                </c:pt>
                <c:pt idx="32785" formatCode="#,##0.0">
                  <c:v>8994.6390904070104</c:v>
                </c:pt>
                <c:pt idx="32786" formatCode="#,##0.0">
                  <c:v>12717.412726922001</c:v>
                </c:pt>
                <c:pt idx="32787" formatCode="#,##0.0">
                  <c:v>11485.3230859792</c:v>
                </c:pt>
                <c:pt idx="32788" formatCode="#,##0.0">
                  <c:v>8830.1713230402493</c:v>
                </c:pt>
                <c:pt idx="32789" formatCode="#,##0.0">
                  <c:v>8945.6668329744207</c:v>
                </c:pt>
                <c:pt idx="32790" formatCode="#,##0.0">
                  <c:v>11264.3160319162</c:v>
                </c:pt>
                <c:pt idx="32791" formatCode="#,##0.0">
                  <c:v>10648.1853682489</c:v>
                </c:pt>
                <c:pt idx="32792" formatCode="#,##0.0">
                  <c:v>12083.217545949799</c:v>
                </c:pt>
                <c:pt idx="32793" formatCode="#,##0.0">
                  <c:v>13622.275876464601</c:v>
                </c:pt>
                <c:pt idx="32794" formatCode="#,##0.0">
                  <c:v>9160.7143496501903</c:v>
                </c:pt>
                <c:pt idx="32795" formatCode="#,##0.0">
                  <c:v>8938.2896415370196</c:v>
                </c:pt>
                <c:pt idx="32796" formatCode="#,##0.0">
                  <c:v>12299.8778151031</c:v>
                </c:pt>
                <c:pt idx="32797" formatCode="#,##0.0">
                  <c:v>9256.4279576078898</c:v>
                </c:pt>
                <c:pt idx="32798" formatCode="#,##0.0">
                  <c:v>10300.449122206001</c:v>
                </c:pt>
                <c:pt idx="32799" formatCode="#,##0.0">
                  <c:v>12739.9381149537</c:v>
                </c:pt>
                <c:pt idx="32800" formatCode="#,##0.0">
                  <c:v>19285.356310334198</c:v>
                </c:pt>
                <c:pt idx="32801" formatCode="#,##0.0">
                  <c:v>10883.614860031899</c:v>
                </c:pt>
                <c:pt idx="32802" formatCode="#,##0.0">
                  <c:v>18283.542271634898</c:v>
                </c:pt>
                <c:pt idx="32803" formatCode="#,##0.0">
                  <c:v>16445.693028786602</c:v>
                </c:pt>
                <c:pt idx="32804" formatCode="#,##0.0">
                  <c:v>9020.0330486803996</c:v>
                </c:pt>
                <c:pt idx="32805" formatCode="#,##0.0">
                  <c:v>13992.274057078601</c:v>
                </c:pt>
                <c:pt idx="32806" formatCode="#,##0.0">
                  <c:v>9680.7336200334594</c:v>
                </c:pt>
                <c:pt idx="32807" formatCode="#,##0.0">
                  <c:v>8935.6095213938497</c:v>
                </c:pt>
                <c:pt idx="32808" formatCode="#,##0.0">
                  <c:v>11739.604554088301</c:v>
                </c:pt>
                <c:pt idx="32809" formatCode="#,##0.0">
                  <c:v>14963.971693851099</c:v>
                </c:pt>
                <c:pt idx="32810" formatCode="#,##0.0">
                  <c:v>12353.2433166545</c:v>
                </c:pt>
                <c:pt idx="32811" formatCode="#,##0.0">
                  <c:v>8894.6204607263298</c:v>
                </c:pt>
                <c:pt idx="32812" formatCode="#,##0.0">
                  <c:v>9102.8844852536804</c:v>
                </c:pt>
                <c:pt idx="32813" formatCode="#,##0.0">
                  <c:v>11486.944630221</c:v>
                </c:pt>
                <c:pt idx="32814" formatCode="#,##0.0">
                  <c:v>9068.2039845008894</c:v>
                </c:pt>
                <c:pt idx="32815" formatCode="#,##0.0">
                  <c:v>9218.5531860064002</c:v>
                </c:pt>
                <c:pt idx="32816" formatCode="#,##0.0">
                  <c:v>13507.185872509899</c:v>
                </c:pt>
                <c:pt idx="32817" formatCode="#,##0.0">
                  <c:v>9481.9228895097604</c:v>
                </c:pt>
                <c:pt idx="32818" formatCode="#,##0.0">
                  <c:v>12965.427110357399</c:v>
                </c:pt>
                <c:pt idx="32819" formatCode="#,##0.0">
                  <c:v>13014.6458307011</c:v>
                </c:pt>
                <c:pt idx="32820" formatCode="#,##0.0">
                  <c:v>18583.717734630602</c:v>
                </c:pt>
                <c:pt idx="32821" formatCode="#,##0.0">
                  <c:v>9838.9923086952695</c:v>
                </c:pt>
                <c:pt idx="32822" formatCode="#,##0.0">
                  <c:v>19075.214916995799</c:v>
                </c:pt>
                <c:pt idx="32823" formatCode="#,##0.0">
                  <c:v>9983.2552552237594</c:v>
                </c:pt>
                <c:pt idx="32824" formatCode="#,##0.0">
                  <c:v>10203.966098383</c:v>
                </c:pt>
                <c:pt idx="32825" formatCode="#,##0.0">
                  <c:v>10578.3878985681</c:v>
                </c:pt>
                <c:pt idx="32826" formatCode="#,##0.0">
                  <c:v>9007.0658952793801</c:v>
                </c:pt>
                <c:pt idx="32827" formatCode="#,##0.0">
                  <c:v>10341.136683582999</c:v>
                </c:pt>
                <c:pt idx="32828" formatCode="#,##0.0">
                  <c:v>9786.76655114196</c:v>
                </c:pt>
                <c:pt idx="32829" formatCode="#,##0.0">
                  <c:v>11375.8915998468</c:v>
                </c:pt>
                <c:pt idx="32830" formatCode="#,##0.0">
                  <c:v>11217.2935587175</c:v>
                </c:pt>
                <c:pt idx="32831" formatCode="#,##0.0">
                  <c:v>11858.8076234992</c:v>
                </c:pt>
                <c:pt idx="32832" formatCode="#,##0.0">
                  <c:v>13598.1283302623</c:v>
                </c:pt>
                <c:pt idx="32833" formatCode="#,##0.0">
                  <c:v>9298.9623947418695</c:v>
                </c:pt>
                <c:pt idx="32834" formatCode="#,##0.0">
                  <c:v>13081.1626758891</c:v>
                </c:pt>
                <c:pt idx="32835" formatCode="#,##0.0">
                  <c:v>9415.5401818444006</c:v>
                </c:pt>
                <c:pt idx="32836" formatCode="#,##0.0">
                  <c:v>13198.719038355401</c:v>
                </c:pt>
                <c:pt idx="32837" formatCode="#,##0.0">
                  <c:v>9177.5737399845093</c:v>
                </c:pt>
                <c:pt idx="32838" formatCode="#,##0.0">
                  <c:v>13358.326362324</c:v>
                </c:pt>
                <c:pt idx="32839" formatCode="#,##0.0">
                  <c:v>10349.538984758199</c:v>
                </c:pt>
                <c:pt idx="32840" formatCode="#,##0.0">
                  <c:v>9730.9982925962704</c:v>
                </c:pt>
                <c:pt idx="32841" formatCode="#,##0.0">
                  <c:v>8883.8135685834204</c:v>
                </c:pt>
                <c:pt idx="32842" formatCode="#,##0.0">
                  <c:v>11591.9623491887</c:v>
                </c:pt>
                <c:pt idx="32843" formatCode="#,##0.0">
                  <c:v>13604.594020439399</c:v>
                </c:pt>
                <c:pt idx="32844" formatCode="#,##0.0">
                  <c:v>9002.1137134898308</c:v>
                </c:pt>
                <c:pt idx="32845" formatCode="#,##0.0">
                  <c:v>11155.241403394401</c:v>
                </c:pt>
                <c:pt idx="32846" formatCode="#,##0.0">
                  <c:v>10932.6620069897</c:v>
                </c:pt>
                <c:pt idx="32847" formatCode="#,##0.0">
                  <c:v>10102.5592325199</c:v>
                </c:pt>
                <c:pt idx="32848" formatCode="#,##0.0">
                  <c:v>13286.373190750501</c:v>
                </c:pt>
                <c:pt idx="32849" formatCode="#,##0.0">
                  <c:v>10748.6032903463</c:v>
                </c:pt>
                <c:pt idx="32850" formatCode="#,##0.0">
                  <c:v>10796.2173663055</c:v>
                </c:pt>
                <c:pt idx="32851" formatCode="#,##0.0">
                  <c:v>16693.902680509698</c:v>
                </c:pt>
                <c:pt idx="32852" formatCode="#,##0.0">
                  <c:v>9806.8656414295292</c:v>
                </c:pt>
                <c:pt idx="32853" formatCode="#,##0.0">
                  <c:v>11898.2595250704</c:v>
                </c:pt>
                <c:pt idx="32854" formatCode="#,##0.0">
                  <c:v>10064.5616401484</c:v>
                </c:pt>
                <c:pt idx="32855" formatCode="#,##0.0">
                  <c:v>10509.367878098799</c:v>
                </c:pt>
                <c:pt idx="32856" formatCode="#,##0.0">
                  <c:v>18441.915821209401</c:v>
                </c:pt>
                <c:pt idx="32857" formatCode="#,##0.0">
                  <c:v>10447.9357727803</c:v>
                </c:pt>
                <c:pt idx="32858" formatCode="#,##0.0">
                  <c:v>10318.576041108399</c:v>
                </c:pt>
                <c:pt idx="32859" formatCode="#,##0.0">
                  <c:v>9735.0724295721593</c:v>
                </c:pt>
                <c:pt idx="32860" formatCode="#,##0.0">
                  <c:v>10764.1878444376</c:v>
                </c:pt>
                <c:pt idx="32861" formatCode="#,##0.0">
                  <c:v>10260.8854478263</c:v>
                </c:pt>
                <c:pt idx="32862" formatCode="#,##0.0">
                  <c:v>16646.842349349201</c:v>
                </c:pt>
                <c:pt idx="32863" formatCode="#,##0.0">
                  <c:v>12043.735804440799</c:v>
                </c:pt>
                <c:pt idx="32864" formatCode="#,##0.0">
                  <c:v>12074.7959923008</c:v>
                </c:pt>
                <c:pt idx="32865" formatCode="#,##0.0">
                  <c:v>10276.752071176001</c:v>
                </c:pt>
                <c:pt idx="32866" formatCode="#,##0.0">
                  <c:v>25625.950683646301</c:v>
                </c:pt>
                <c:pt idx="32867" formatCode="#,##0.0">
                  <c:v>11312.1815900376</c:v>
                </c:pt>
                <c:pt idx="32868" formatCode="#,##0.0">
                  <c:v>11366.4858417944</c:v>
                </c:pt>
                <c:pt idx="32869" formatCode="#,##0.0">
                  <c:v>11007.040476374001</c:v>
                </c:pt>
                <c:pt idx="32870" formatCode="#,##0.0">
                  <c:v>13228.5648418249</c:v>
                </c:pt>
                <c:pt idx="32871" formatCode="#,##0.0">
                  <c:v>20006.421184741801</c:v>
                </c:pt>
                <c:pt idx="32872" formatCode="#,##0.0">
                  <c:v>9182.8904986339894</c:v>
                </c:pt>
                <c:pt idx="32873" formatCode="#,##0.0">
                  <c:v>12492.322379330801</c:v>
                </c:pt>
                <c:pt idx="32874" formatCode="#,##0.0">
                  <c:v>9020.2771012593203</c:v>
                </c:pt>
                <c:pt idx="32875" formatCode="#,##0.0">
                  <c:v>9556.9211263553698</c:v>
                </c:pt>
                <c:pt idx="32876" formatCode="#,##0.0">
                  <c:v>11248.145992528</c:v>
                </c:pt>
                <c:pt idx="32877" formatCode="#,##0.0">
                  <c:v>9444.1099819894098</c:v>
                </c:pt>
                <c:pt idx="32878" formatCode="#,##0.0">
                  <c:v>18344.3398049969</c:v>
                </c:pt>
                <c:pt idx="32879" formatCode="#,##0.0">
                  <c:v>13161.774682642899</c:v>
                </c:pt>
                <c:pt idx="32880" formatCode="#,##0.0">
                  <c:v>11795.9229621707</c:v>
                </c:pt>
                <c:pt idx="32881" formatCode="#,##0.0">
                  <c:v>9150.9593158335501</c:v>
                </c:pt>
                <c:pt idx="32882" formatCode="#,##0.0">
                  <c:v>12189.5164846635</c:v>
                </c:pt>
                <c:pt idx="32883" formatCode="#,##0.0">
                  <c:v>9081.6518555656294</c:v>
                </c:pt>
                <c:pt idx="32884" formatCode="#,##0.0">
                  <c:v>11392.408309300299</c:v>
                </c:pt>
                <c:pt idx="32885" formatCode="#,##0.0">
                  <c:v>17770.821304019399</c:v>
                </c:pt>
                <c:pt idx="32886" formatCode="#,##0.0">
                  <c:v>10255.476364227001</c:v>
                </c:pt>
                <c:pt idx="32887" formatCode="#,##0.0">
                  <c:v>13816.020319917299</c:v>
                </c:pt>
                <c:pt idx="32888" formatCode="#,##0.0">
                  <c:v>11868.951112799499</c:v>
                </c:pt>
                <c:pt idx="32889" formatCode="#,##0.0">
                  <c:v>9769.4953016554791</c:v>
                </c:pt>
                <c:pt idx="32890" formatCode="#,##0.0">
                  <c:v>10010.4715905537</c:v>
                </c:pt>
                <c:pt idx="32891" formatCode="#,##0.0">
                  <c:v>15899.6535141433</c:v>
                </c:pt>
                <c:pt idx="32892" formatCode="#,##0.0">
                  <c:v>11103.56003794</c:v>
                </c:pt>
                <c:pt idx="32893" formatCode="#,##0.0">
                  <c:v>13216.308950238999</c:v>
                </c:pt>
                <c:pt idx="32894" formatCode="#,##0.0">
                  <c:v>16928.792640064799</c:v>
                </c:pt>
                <c:pt idx="32895" formatCode="#,##0.0">
                  <c:v>12400.0390652939</c:v>
                </c:pt>
                <c:pt idx="32896" formatCode="#,##0.0">
                  <c:v>9346.3326643855598</c:v>
                </c:pt>
                <c:pt idx="32897" formatCode="#,##0.0">
                  <c:v>10692.5319570793</c:v>
                </c:pt>
                <c:pt idx="32898" formatCode="#,##0.0">
                  <c:v>18581.036071028899</c:v>
                </c:pt>
                <c:pt idx="32899" formatCode="#,##0.0">
                  <c:v>10912.9696803472</c:v>
                </c:pt>
                <c:pt idx="32900" formatCode="#,##0.0">
                  <c:v>9208.8496502024991</c:v>
                </c:pt>
                <c:pt idx="32901" formatCode="#,##0.0">
                  <c:v>13620.9372604747</c:v>
                </c:pt>
                <c:pt idx="32902" formatCode="#,##0.0">
                  <c:v>9837.93098756373</c:v>
                </c:pt>
                <c:pt idx="32903" formatCode="#,##0.0">
                  <c:v>9599.1454015853706</c:v>
                </c:pt>
                <c:pt idx="32904" formatCode="#,##0.0">
                  <c:v>12781.6233808207</c:v>
                </c:pt>
                <c:pt idx="32905" formatCode="#,##0.0">
                  <c:v>10646.1729548002</c:v>
                </c:pt>
                <c:pt idx="32906" formatCode="#,##0.0">
                  <c:v>12107.2876852507</c:v>
                </c:pt>
                <c:pt idx="32907" formatCode="#,##0.0">
                  <c:v>10446.4983791904</c:v>
                </c:pt>
                <c:pt idx="32908" formatCode="#,##0.0">
                  <c:v>10958.431238732101</c:v>
                </c:pt>
                <c:pt idx="32909" formatCode="#,##0.0">
                  <c:v>9499.1074790119092</c:v>
                </c:pt>
                <c:pt idx="32910" formatCode="#,##0.0">
                  <c:v>11211.2853763194</c:v>
                </c:pt>
                <c:pt idx="32911" formatCode="#,##0.0">
                  <c:v>10060.856892084001</c:v>
                </c:pt>
                <c:pt idx="32912" formatCode="#,##0.0">
                  <c:v>9027.0497269863808</c:v>
                </c:pt>
                <c:pt idx="32913" formatCode="#,##0.0">
                  <c:v>9920.8504250354708</c:v>
                </c:pt>
                <c:pt idx="32914" formatCode="#,##0.0">
                  <c:v>10323.871872146299</c:v>
                </c:pt>
                <c:pt idx="32915" formatCode="#,##0.0">
                  <c:v>9349.9828513269003</c:v>
                </c:pt>
                <c:pt idx="32916" formatCode="#,##0.0">
                  <c:v>10248.492914225601</c:v>
                </c:pt>
                <c:pt idx="32917" formatCode="#,##0.0">
                  <c:v>10076.7139282559</c:v>
                </c:pt>
                <c:pt idx="32918" formatCode="#,##0.0">
                  <c:v>9047.0613322465997</c:v>
                </c:pt>
                <c:pt idx="32919" formatCode="#,##0.0">
                  <c:v>13203.864970137</c:v>
                </c:pt>
                <c:pt idx="32920" formatCode="#,##0.0">
                  <c:v>10126.3628185252</c:v>
                </c:pt>
                <c:pt idx="32921" formatCode="#,##0.0">
                  <c:v>11601.7880294279</c:v>
                </c:pt>
                <c:pt idx="32922" formatCode="#,##0.0">
                  <c:v>17975.759348755299</c:v>
                </c:pt>
                <c:pt idx="32923" formatCode="#,##0.0">
                  <c:v>11034.3741164154</c:v>
                </c:pt>
                <c:pt idx="32924" formatCode="#,##0.0">
                  <c:v>12711.383346488999</c:v>
                </c:pt>
                <c:pt idx="32925" formatCode="#,##0.0">
                  <c:v>13108.1240401181</c:v>
                </c:pt>
                <c:pt idx="32926" formatCode="#,##0.0">
                  <c:v>19083.984716772498</c:v>
                </c:pt>
                <c:pt idx="32927" formatCode="#,##0.0">
                  <c:v>9993.8550031846698</c:v>
                </c:pt>
                <c:pt idx="32928" formatCode="#,##0.0">
                  <c:v>9992.0577748365395</c:v>
                </c:pt>
                <c:pt idx="32929" formatCode="#,##0.0">
                  <c:v>11989.209269790599</c:v>
                </c:pt>
                <c:pt idx="32930" formatCode="#,##0.0">
                  <c:v>8857.2235342846907</c:v>
                </c:pt>
                <c:pt idx="32931" formatCode="#,##0.0">
                  <c:v>10343.323078324</c:v>
                </c:pt>
                <c:pt idx="32932" formatCode="#,##0.0">
                  <c:v>10469.7495404209</c:v>
                </c:pt>
                <c:pt idx="32933" formatCode="#,##0.0">
                  <c:v>13269.7339608656</c:v>
                </c:pt>
                <c:pt idx="32934" formatCode="#,##0.0">
                  <c:v>12374.084671550199</c:v>
                </c:pt>
                <c:pt idx="32935" formatCode="#,##0.0">
                  <c:v>14106.720893231901</c:v>
                </c:pt>
                <c:pt idx="32936" formatCode="#,##0.0">
                  <c:v>11487.6738498456</c:v>
                </c:pt>
                <c:pt idx="32937" formatCode="#,##0.0">
                  <c:v>10004.658852906099</c:v>
                </c:pt>
                <c:pt idx="32938" formatCode="#,##0.0">
                  <c:v>9248.7087935179497</c:v>
                </c:pt>
                <c:pt idx="32939" formatCode="#,##0.0">
                  <c:v>9907.4081528699808</c:v>
                </c:pt>
                <c:pt idx="32940" formatCode="#,##0.0">
                  <c:v>13297.135839913</c:v>
                </c:pt>
                <c:pt idx="32941" formatCode="#,##0.0">
                  <c:v>11684.094943128001</c:v>
                </c:pt>
                <c:pt idx="32942" formatCode="#,##0.0">
                  <c:v>11257.639798280299</c:v>
                </c:pt>
                <c:pt idx="32943" formatCode="#,##0.0">
                  <c:v>9577.8107102714494</c:v>
                </c:pt>
                <c:pt idx="32944" formatCode="#,##0.0">
                  <c:v>10568.711687122401</c:v>
                </c:pt>
                <c:pt idx="32945" formatCode="#,##0.0">
                  <c:v>10526.215021136</c:v>
                </c:pt>
                <c:pt idx="32946" formatCode="#,##0.0">
                  <c:v>9215.6984634446308</c:v>
                </c:pt>
                <c:pt idx="32947" formatCode="#,##0.0">
                  <c:v>13089.1829023355</c:v>
                </c:pt>
                <c:pt idx="32948" formatCode="#,##0.0">
                  <c:v>11757.3737271096</c:v>
                </c:pt>
                <c:pt idx="32949" formatCode="#,##0.0">
                  <c:v>9419.2544031635807</c:v>
                </c:pt>
                <c:pt idx="32950" formatCode="#,##0.0">
                  <c:v>12316.954704191299</c:v>
                </c:pt>
                <c:pt idx="32951" formatCode="#,##0.0">
                  <c:v>8942.2664942133597</c:v>
                </c:pt>
                <c:pt idx="32952" formatCode="#,##0.0">
                  <c:v>9393.7758509168907</c:v>
                </c:pt>
                <c:pt idx="32953" formatCode="#,##0.0">
                  <c:v>12991.467935266701</c:v>
                </c:pt>
                <c:pt idx="32954" formatCode="#,##0.0">
                  <c:v>13471.936066951999</c:v>
                </c:pt>
                <c:pt idx="32955" formatCode="#,##0.0">
                  <c:v>9036.4820147956307</c:v>
                </c:pt>
                <c:pt idx="32956" formatCode="#,##0.0">
                  <c:v>15416.8341202802</c:v>
                </c:pt>
                <c:pt idx="32957" formatCode="#,##0.0">
                  <c:v>14150.5593669343</c:v>
                </c:pt>
                <c:pt idx="32958" formatCode="#,##0.0">
                  <c:v>15022.901806051201</c:v>
                </c:pt>
                <c:pt idx="32959" formatCode="#,##0.0">
                  <c:v>8849.7023921986602</c:v>
                </c:pt>
                <c:pt idx="32960" formatCode="#,##0.0">
                  <c:v>12200.7538835056</c:v>
                </c:pt>
                <c:pt idx="32961" formatCode="#,##0.0">
                  <c:v>11769.431776526701</c:v>
                </c:pt>
                <c:pt idx="32962" formatCode="#,##0.0">
                  <c:v>11642.3575801849</c:v>
                </c:pt>
                <c:pt idx="32963" formatCode="#,##0.0">
                  <c:v>13531.988023791</c:v>
                </c:pt>
                <c:pt idx="32964" formatCode="#,##0.0">
                  <c:v>10062.2880415239</c:v>
                </c:pt>
                <c:pt idx="32965" formatCode="#,##0.0">
                  <c:v>12041.2653439264</c:v>
                </c:pt>
                <c:pt idx="32966" formatCode="#,##0.0">
                  <c:v>15502.567960370499</c:v>
                </c:pt>
                <c:pt idx="32967" formatCode="#,##0.0">
                  <c:v>9975.0564133670196</c:v>
                </c:pt>
                <c:pt idx="32968" formatCode="#,##0.0">
                  <c:v>8997.7326572090897</c:v>
                </c:pt>
                <c:pt idx="32969" formatCode="#,##0.0">
                  <c:v>10885.6890447469</c:v>
                </c:pt>
                <c:pt idx="32970" formatCode="#,##0.0">
                  <c:v>9696.0341438046598</c:v>
                </c:pt>
                <c:pt idx="32971" formatCode="#,##0.0">
                  <c:v>12018.164357297001</c:v>
                </c:pt>
                <c:pt idx="32972" formatCode="#,##0.0">
                  <c:v>17873.9348839247</c:v>
                </c:pt>
                <c:pt idx="32973" formatCode="#,##0.0">
                  <c:v>10507.441247111101</c:v>
                </c:pt>
                <c:pt idx="32974" formatCode="#,##0.0">
                  <c:v>11460.1583024596</c:v>
                </c:pt>
                <c:pt idx="32975" formatCode="#,##0.0">
                  <c:v>9029.2383974795994</c:v>
                </c:pt>
                <c:pt idx="32976" formatCode="#,##0.0">
                  <c:v>10627.6345204973</c:v>
                </c:pt>
                <c:pt idx="32977" formatCode="#,##0.0">
                  <c:v>11994.0366064914</c:v>
                </c:pt>
                <c:pt idx="32978" formatCode="#,##0.0">
                  <c:v>9967.7472819767299</c:v>
                </c:pt>
                <c:pt idx="32979" formatCode="#,##0.0">
                  <c:v>9248.1814118859693</c:v>
                </c:pt>
                <c:pt idx="32980" formatCode="#,##0.0">
                  <c:v>11042.6465050559</c:v>
                </c:pt>
                <c:pt idx="32981" formatCode="#,##0.0">
                  <c:v>16283.364901073899</c:v>
                </c:pt>
                <c:pt idx="32982" formatCode="#,##0.0">
                  <c:v>13818.203585125701</c:v>
                </c:pt>
                <c:pt idx="32983" formatCode="#,##0.0">
                  <c:v>9899.9314774227696</c:v>
                </c:pt>
                <c:pt idx="32984" formatCode="#,##0.0">
                  <c:v>11498.072753288699</c:v>
                </c:pt>
                <c:pt idx="32985" formatCode="#,##0.0">
                  <c:v>12215.6441593336</c:v>
                </c:pt>
                <c:pt idx="32986" formatCode="#,##0.0">
                  <c:v>12687.7684381007</c:v>
                </c:pt>
                <c:pt idx="32987" formatCode="#,##0.0">
                  <c:v>10045.7384644841</c:v>
                </c:pt>
                <c:pt idx="32988" formatCode="#,##0.0">
                  <c:v>10823.745210524899</c:v>
                </c:pt>
                <c:pt idx="32989" formatCode="#,##0.0">
                  <c:v>16703.496016477398</c:v>
                </c:pt>
                <c:pt idx="32990" formatCode="#,##0.0">
                  <c:v>9617.9160084110899</c:v>
                </c:pt>
                <c:pt idx="32991" formatCode="#,##0.0">
                  <c:v>9567.1965325122692</c:v>
                </c:pt>
                <c:pt idx="32992" formatCode="#,##0.0">
                  <c:v>9340.1485028939205</c:v>
                </c:pt>
                <c:pt idx="32993" formatCode="#,##0.0">
                  <c:v>12190.8302555065</c:v>
                </c:pt>
                <c:pt idx="32994" formatCode="#,##0.0">
                  <c:v>11361.764944033899</c:v>
                </c:pt>
                <c:pt idx="32995" formatCode="#,##0.0">
                  <c:v>13180.1244336894</c:v>
                </c:pt>
                <c:pt idx="32996" formatCode="#,##0.0">
                  <c:v>8988.2472140530808</c:v>
                </c:pt>
                <c:pt idx="32997" formatCode="#,##0.0">
                  <c:v>12205.9346613133</c:v>
                </c:pt>
                <c:pt idx="32998" formatCode="#,##0.0">
                  <c:v>10775.9648332987</c:v>
                </c:pt>
                <c:pt idx="32999" formatCode="#,##0.0">
                  <c:v>10941.2556765398</c:v>
                </c:pt>
                <c:pt idx="33000" formatCode="#,##0.0">
                  <c:v>10865.772846469399</c:v>
                </c:pt>
                <c:pt idx="33001" formatCode="#,##0.0">
                  <c:v>10470.6590056122</c:v>
                </c:pt>
                <c:pt idx="33002" formatCode="#,##0.0">
                  <c:v>19471.186330371602</c:v>
                </c:pt>
                <c:pt idx="33003" formatCode="#,##0.0">
                  <c:v>9127.0992698538594</c:v>
                </c:pt>
                <c:pt idx="33004" formatCode="#,##0.0">
                  <c:v>10417.0182570166</c:v>
                </c:pt>
                <c:pt idx="33005" formatCode="#,##0.0">
                  <c:v>9034.2990524301495</c:v>
                </c:pt>
                <c:pt idx="33006" formatCode="#,##0.0">
                  <c:v>9969.4750622113406</c:v>
                </c:pt>
                <c:pt idx="33007" formatCode="#,##0.0">
                  <c:v>11742.6224533884</c:v>
                </c:pt>
                <c:pt idx="33008" formatCode="#,##0.0">
                  <c:v>11622.263554356199</c:v>
                </c:pt>
                <c:pt idx="33009" formatCode="#,##0.0">
                  <c:v>10580.0233072681</c:v>
                </c:pt>
                <c:pt idx="33010" formatCode="#,##0.0">
                  <c:v>9723.2129936872298</c:v>
                </c:pt>
                <c:pt idx="33011" formatCode="#,##0.0">
                  <c:v>14614.871040988201</c:v>
                </c:pt>
                <c:pt idx="33012" formatCode="#,##0.0">
                  <c:v>8891.2544158119508</c:v>
                </c:pt>
                <c:pt idx="33013" formatCode="#,##0.0">
                  <c:v>11130.8125140172</c:v>
                </c:pt>
                <c:pt idx="33014" formatCode="#,##0.0">
                  <c:v>12615.3356528693</c:v>
                </c:pt>
                <c:pt idx="33015" formatCode="#,##0.0">
                  <c:v>13216.6088701961</c:v>
                </c:pt>
                <c:pt idx="33016" formatCode="#,##0.0">
                  <c:v>13594.9989817858</c:v>
                </c:pt>
                <c:pt idx="33017" formatCode="#,##0.0">
                  <c:v>13983.028493276401</c:v>
                </c:pt>
                <c:pt idx="33018" formatCode="#,##0.0">
                  <c:v>12442.9781663585</c:v>
                </c:pt>
                <c:pt idx="33019" formatCode="#,##0.0">
                  <c:v>9067.0146421053196</c:v>
                </c:pt>
                <c:pt idx="33020" formatCode="#,##0.0">
                  <c:v>12277.916884453</c:v>
                </c:pt>
                <c:pt idx="33021" formatCode="#,##0.0">
                  <c:v>9580.1280640354507</c:v>
                </c:pt>
                <c:pt idx="33022" formatCode="#,##0.0">
                  <c:v>12352.1839813814</c:v>
                </c:pt>
                <c:pt idx="33023" formatCode="#,##0.0">
                  <c:v>9662.1231895206693</c:v>
                </c:pt>
                <c:pt idx="33024" formatCode="#,##0.0">
                  <c:v>9545.5891253733407</c:v>
                </c:pt>
                <c:pt idx="33025" formatCode="#,##0.0">
                  <c:v>9405.7223235505098</c:v>
                </c:pt>
                <c:pt idx="33026" formatCode="#,##0.0">
                  <c:v>11318.2701019049</c:v>
                </c:pt>
                <c:pt idx="33027" formatCode="#,##0.0">
                  <c:v>17281.975567492998</c:v>
                </c:pt>
                <c:pt idx="33028" formatCode="#,##0.0">
                  <c:v>14375.9887088675</c:v>
                </c:pt>
                <c:pt idx="33029" formatCode="#,##0.0">
                  <c:v>11723.9643154146</c:v>
                </c:pt>
                <c:pt idx="33030" formatCode="#,##0.0">
                  <c:v>12709.032930532599</c:v>
                </c:pt>
                <c:pt idx="33031" formatCode="#,##0.0">
                  <c:v>13981.0362182235</c:v>
                </c:pt>
                <c:pt idx="33032" formatCode="#,##0.0">
                  <c:v>9993.0216494824908</c:v>
                </c:pt>
                <c:pt idx="33033" formatCode="#,##0.0">
                  <c:v>11716.583509030001</c:v>
                </c:pt>
                <c:pt idx="33034" formatCode="#,##0.0">
                  <c:v>16084.124065331</c:v>
                </c:pt>
                <c:pt idx="33035" formatCode="#,##0.0">
                  <c:v>8917.6601762233604</c:v>
                </c:pt>
                <c:pt idx="33036" formatCode="#,##0.0">
                  <c:v>11429.518274218401</c:v>
                </c:pt>
                <c:pt idx="33037" formatCode="#,##0.0">
                  <c:v>11500.505836645199</c:v>
                </c:pt>
                <c:pt idx="33038" formatCode="#,##0.0">
                  <c:v>11487.3292179899</c:v>
                </c:pt>
                <c:pt idx="33039" formatCode="#,##0.0">
                  <c:v>10968.4958225839</c:v>
                </c:pt>
                <c:pt idx="33040" formatCode="#,##0.0">
                  <c:v>9092.6079059366693</c:v>
                </c:pt>
                <c:pt idx="33041" formatCode="#,##0.0">
                  <c:v>10385.2601017664</c:v>
                </c:pt>
                <c:pt idx="33042" formatCode="#,##0.0">
                  <c:v>19958.214089909801</c:v>
                </c:pt>
                <c:pt idx="33043" formatCode="#,##0.0">
                  <c:v>12482.7738666808</c:v>
                </c:pt>
                <c:pt idx="33044" formatCode="#,##0.0">
                  <c:v>11459.4149663465</c:v>
                </c:pt>
                <c:pt idx="33045" formatCode="#,##0.0">
                  <c:v>21196.495167198202</c:v>
                </c:pt>
                <c:pt idx="33046" formatCode="#,##0.0">
                  <c:v>11013.061017354499</c:v>
                </c:pt>
                <c:pt idx="33047" formatCode="#,##0.0">
                  <c:v>13025.2890603907</c:v>
                </c:pt>
                <c:pt idx="33048" formatCode="#,##0.0">
                  <c:v>11494.5333212879</c:v>
                </c:pt>
                <c:pt idx="33049" formatCode="#,##0.0">
                  <c:v>12077.9425693587</c:v>
                </c:pt>
                <c:pt idx="33050" formatCode="#,##0.0">
                  <c:v>10372.4863568447</c:v>
                </c:pt>
                <c:pt idx="33051" formatCode="#,##0.0">
                  <c:v>13352.0978271287</c:v>
                </c:pt>
                <c:pt idx="33052" formatCode="#,##0.0">
                  <c:v>8913.0301299671301</c:v>
                </c:pt>
                <c:pt idx="33053" formatCode="#,##0.0">
                  <c:v>10865.5230431576</c:v>
                </c:pt>
                <c:pt idx="33054" formatCode="#,##0.0">
                  <c:v>17067.112024730599</c:v>
                </c:pt>
                <c:pt idx="33055" formatCode="#,##0.0">
                  <c:v>9320.4754082883501</c:v>
                </c:pt>
                <c:pt idx="33056" formatCode="#,##0.0">
                  <c:v>13621.445517390999</c:v>
                </c:pt>
                <c:pt idx="33057" formatCode="#,##0.0">
                  <c:v>10721.921624647501</c:v>
                </c:pt>
                <c:pt idx="33058" formatCode="#,##0.0">
                  <c:v>10373.290472676899</c:v>
                </c:pt>
                <c:pt idx="33059" formatCode="#,##0.0">
                  <c:v>11942.189159920699</c:v>
                </c:pt>
                <c:pt idx="33060" formatCode="#,##0.0">
                  <c:v>9179.5077072814893</c:v>
                </c:pt>
                <c:pt idx="33061" formatCode="#,##0.0">
                  <c:v>8826.4888665951803</c:v>
                </c:pt>
                <c:pt idx="33062" formatCode="#,##0.0">
                  <c:v>13346.6499191202</c:v>
                </c:pt>
                <c:pt idx="33063" formatCode="#,##0.0">
                  <c:v>16210.1258011722</c:v>
                </c:pt>
                <c:pt idx="33064" formatCode="#,##0.0">
                  <c:v>12847.0656125961</c:v>
                </c:pt>
                <c:pt idx="33065" formatCode="#,##0.0">
                  <c:v>11812.0909410943</c:v>
                </c:pt>
                <c:pt idx="33066" formatCode="#,##0.0">
                  <c:v>12209.3741969273</c:v>
                </c:pt>
                <c:pt idx="33067" formatCode="#,##0.0">
                  <c:v>9689.0614276729502</c:v>
                </c:pt>
                <c:pt idx="33068" formatCode="#,##0.0">
                  <c:v>13184.483038979701</c:v>
                </c:pt>
                <c:pt idx="33069" formatCode="#,##0.0">
                  <c:v>10528.160387165701</c:v>
                </c:pt>
                <c:pt idx="33070" formatCode="#,##0.0">
                  <c:v>12426.182172769</c:v>
                </c:pt>
                <c:pt idx="33071" formatCode="#,##0.0">
                  <c:v>13710.044543805499</c:v>
                </c:pt>
                <c:pt idx="33072" formatCode="#,##0.0">
                  <c:v>9732.8467426772204</c:v>
                </c:pt>
                <c:pt idx="33073" formatCode="#,##0.0">
                  <c:v>8845.5670888688292</c:v>
                </c:pt>
                <c:pt idx="33074" formatCode="#,##0.0">
                  <c:v>11109.2176037299</c:v>
                </c:pt>
                <c:pt idx="33075" formatCode="#,##0.0">
                  <c:v>23007.583261236501</c:v>
                </c:pt>
                <c:pt idx="33076" formatCode="#,##0.0">
                  <c:v>14025.343550567501</c:v>
                </c:pt>
                <c:pt idx="33077" formatCode="#,##0.0">
                  <c:v>15684.5985299781</c:v>
                </c:pt>
                <c:pt idx="33078" formatCode="#,##0.0">
                  <c:v>8816.8131186417104</c:v>
                </c:pt>
                <c:pt idx="33079" formatCode="#,##0.0">
                  <c:v>16185.3298731165</c:v>
                </c:pt>
                <c:pt idx="33080" formatCode="#,##0.0">
                  <c:v>10521.4644791312</c:v>
                </c:pt>
                <c:pt idx="33081" formatCode="#,##0.0">
                  <c:v>9942.9074233148203</c:v>
                </c:pt>
                <c:pt idx="33082" formatCode="#,##0.0">
                  <c:v>9644.8436142616101</c:v>
                </c:pt>
                <c:pt idx="33083" formatCode="#,##0.0">
                  <c:v>9461.5259005667704</c:v>
                </c:pt>
                <c:pt idx="33084" formatCode="#,##0.0">
                  <c:v>11940.4313395592</c:v>
                </c:pt>
                <c:pt idx="33085" formatCode="#,##0.0">
                  <c:v>10951.4682924551</c:v>
                </c:pt>
                <c:pt idx="33086" formatCode="#,##0.0">
                  <c:v>18788.123008115901</c:v>
                </c:pt>
                <c:pt idx="33087" formatCode="#,##0.0">
                  <c:v>12049.530819043601</c:v>
                </c:pt>
                <c:pt idx="33088" formatCode="#,##0.0">
                  <c:v>14777.18306741</c:v>
                </c:pt>
                <c:pt idx="33089" formatCode="#,##0.0">
                  <c:v>9189.7690833537599</c:v>
                </c:pt>
                <c:pt idx="33090" formatCode="#,##0.0">
                  <c:v>12200.9230773976</c:v>
                </c:pt>
                <c:pt idx="33091" formatCode="#,##0.0">
                  <c:v>10818.985806661</c:v>
                </c:pt>
                <c:pt idx="33092" formatCode="#,##0.0">
                  <c:v>9513.5869072902206</c:v>
                </c:pt>
                <c:pt idx="33093" formatCode="#,##0.0">
                  <c:v>8905.1613223161603</c:v>
                </c:pt>
                <c:pt idx="33094" formatCode="#,##0.0">
                  <c:v>9469.3168427542696</c:v>
                </c:pt>
                <c:pt idx="33095" formatCode="#,##0.0">
                  <c:v>8932.6088852422199</c:v>
                </c:pt>
                <c:pt idx="33096" formatCode="#,##0.0">
                  <c:v>9388.6157167262008</c:v>
                </c:pt>
                <c:pt idx="33097" formatCode="#,##0.0">
                  <c:v>10167.2285542515</c:v>
                </c:pt>
                <c:pt idx="33098" formatCode="#,##0.0">
                  <c:v>16337.8080445086</c:v>
                </c:pt>
                <c:pt idx="33099" formatCode="#,##0.0">
                  <c:v>9446.3872836300397</c:v>
                </c:pt>
                <c:pt idx="33100" formatCode="#,##0.0">
                  <c:v>10945.591732750499</c:v>
                </c:pt>
                <c:pt idx="33101" formatCode="#,##0.0">
                  <c:v>10181.1387572479</c:v>
                </c:pt>
                <c:pt idx="33102" formatCode="#,##0.0">
                  <c:v>12155.9864508633</c:v>
                </c:pt>
                <c:pt idx="33103" formatCode="#,##0.0">
                  <c:v>13422.369889080999</c:v>
                </c:pt>
                <c:pt idx="33104" formatCode="#,##0.0">
                  <c:v>10173.6564688956</c:v>
                </c:pt>
                <c:pt idx="33105" formatCode="#,##0.0">
                  <c:v>10447.3949039895</c:v>
                </c:pt>
                <c:pt idx="33106" formatCode="#,##0.0">
                  <c:v>10700.7383736519</c:v>
                </c:pt>
                <c:pt idx="33107" formatCode="#,##0.0">
                  <c:v>12312.922954695799</c:v>
                </c:pt>
                <c:pt idx="33108" formatCode="#,##0.0">
                  <c:v>14775.4761817943</c:v>
                </c:pt>
                <c:pt idx="33109" formatCode="#,##0.0">
                  <c:v>14149.594525599099</c:v>
                </c:pt>
                <c:pt idx="33110" formatCode="#,##0.0">
                  <c:v>11413.2806934661</c:v>
                </c:pt>
                <c:pt idx="33111" formatCode="#,##0.0">
                  <c:v>10527.9119392837</c:v>
                </c:pt>
                <c:pt idx="33112" formatCode="#,##0.0">
                  <c:v>9938.0792597109303</c:v>
                </c:pt>
                <c:pt idx="33113" formatCode="#,##0.0">
                  <c:v>13593.150394263601</c:v>
                </c:pt>
                <c:pt idx="33114" formatCode="#,##0.0">
                  <c:v>11034.045640709001</c:v>
                </c:pt>
                <c:pt idx="33115" formatCode="#,##0.0">
                  <c:v>11608.800341493101</c:v>
                </c:pt>
                <c:pt idx="33116" formatCode="#,##0.0">
                  <c:v>8911.7439430425493</c:v>
                </c:pt>
                <c:pt idx="33117" formatCode="#,##0.0">
                  <c:v>11241.326537516599</c:v>
                </c:pt>
                <c:pt idx="33118" formatCode="#,##0.0">
                  <c:v>13619.1452617657</c:v>
                </c:pt>
                <c:pt idx="33119" formatCode="#,##0.0">
                  <c:v>10215.800370888201</c:v>
                </c:pt>
                <c:pt idx="33120" formatCode="#,##0.0">
                  <c:v>13184.5837836665</c:v>
                </c:pt>
                <c:pt idx="33121" formatCode="#,##0.0">
                  <c:v>19513.8050154829</c:v>
                </c:pt>
                <c:pt idx="33122" formatCode="#,##0.0">
                  <c:v>9823.6830015340802</c:v>
                </c:pt>
                <c:pt idx="33123" formatCode="#,##0.0">
                  <c:v>12988.9753694919</c:v>
                </c:pt>
                <c:pt idx="33124" formatCode="#,##0.0">
                  <c:v>11380.995646903501</c:v>
                </c:pt>
                <c:pt idx="33125" formatCode="#,##0.0">
                  <c:v>9188.74999622836</c:v>
                </c:pt>
                <c:pt idx="33126" formatCode="#,##0.0">
                  <c:v>11548.6359593038</c:v>
                </c:pt>
                <c:pt idx="33127" formatCode="#,##0.0">
                  <c:v>9064.7535209248108</c:v>
                </c:pt>
                <c:pt idx="33128" formatCode="#,##0.0">
                  <c:v>13132.637824265301</c:v>
                </c:pt>
                <c:pt idx="33129" formatCode="#,##0.0">
                  <c:v>10759.637144911199</c:v>
                </c:pt>
                <c:pt idx="33130" formatCode="#,##0.0">
                  <c:v>18702.569692997</c:v>
                </c:pt>
                <c:pt idx="33131" formatCode="#,##0.0">
                  <c:v>11148.1495883771</c:v>
                </c:pt>
                <c:pt idx="33132" formatCode="#,##0.0">
                  <c:v>12969.390905381901</c:v>
                </c:pt>
                <c:pt idx="33133" formatCode="#,##0.0">
                  <c:v>12085.262456410999</c:v>
                </c:pt>
                <c:pt idx="33134" formatCode="#,##0.0">
                  <c:v>18538.8155171328</c:v>
                </c:pt>
                <c:pt idx="33135" formatCode="#,##0.0">
                  <c:v>10353.166734631801</c:v>
                </c:pt>
                <c:pt idx="33136" formatCode="#,##0.0">
                  <c:v>9972.7702577113196</c:v>
                </c:pt>
                <c:pt idx="33137" formatCode="#,##0.0">
                  <c:v>9833.1559657917296</c:v>
                </c:pt>
                <c:pt idx="33138" formatCode="#,##0.0">
                  <c:v>11727.6095426967</c:v>
                </c:pt>
                <c:pt idx="33139" formatCode="#,##0.0">
                  <c:v>13622.650667878301</c:v>
                </c:pt>
                <c:pt idx="33140" formatCode="#,##0.0">
                  <c:v>15720.0025609693</c:v>
                </c:pt>
                <c:pt idx="33141" formatCode="#,##0.0">
                  <c:v>13349.0818131016</c:v>
                </c:pt>
                <c:pt idx="33142" formatCode="#,##0.0">
                  <c:v>10128.127221967599</c:v>
                </c:pt>
                <c:pt idx="33143" formatCode="#,##0.0">
                  <c:v>15718.071969262701</c:v>
                </c:pt>
                <c:pt idx="33144" formatCode="#,##0.0">
                  <c:v>11876.860198782901</c:v>
                </c:pt>
                <c:pt idx="33145" formatCode="#,##0.0">
                  <c:v>17287.396153726801</c:v>
                </c:pt>
                <c:pt idx="33146" formatCode="#,##0.0">
                  <c:v>12348.678697347301</c:v>
                </c:pt>
                <c:pt idx="33147" formatCode="#,##0.0">
                  <c:v>10306.1823559726</c:v>
                </c:pt>
                <c:pt idx="33148" formatCode="#,##0.0">
                  <c:v>9884.9023140500394</c:v>
                </c:pt>
                <c:pt idx="33149" formatCode="#,##0.0">
                  <c:v>13486.9773882273</c:v>
                </c:pt>
                <c:pt idx="33150" formatCode="#,##0.0">
                  <c:v>10108.292582588199</c:v>
                </c:pt>
                <c:pt idx="33151" formatCode="#,##0.0">
                  <c:v>15813.423282849901</c:v>
                </c:pt>
                <c:pt idx="33152" formatCode="#,##0.0">
                  <c:v>11406.7159069681</c:v>
                </c:pt>
                <c:pt idx="33153" formatCode="#,##0.0">
                  <c:v>9152.2451314933405</c:v>
                </c:pt>
                <c:pt idx="33154" formatCode="#,##0.0">
                  <c:v>11188.3710306582</c:v>
                </c:pt>
                <c:pt idx="33155" formatCode="#,##0.0">
                  <c:v>9018.8280144641103</c:v>
                </c:pt>
                <c:pt idx="33156" formatCode="#,##0.0">
                  <c:v>9329.3984671850994</c:v>
                </c:pt>
                <c:pt idx="33157" formatCode="#,##0.0">
                  <c:v>13638.4422104277</c:v>
                </c:pt>
                <c:pt idx="33158" formatCode="#,##0.0">
                  <c:v>9004.8809916074097</c:v>
                </c:pt>
                <c:pt idx="33159" formatCode="#,##0.0">
                  <c:v>12811.052555075101</c:v>
                </c:pt>
                <c:pt idx="33160" formatCode="#,##0.0">
                  <c:v>9925.2500248337092</c:v>
                </c:pt>
                <c:pt idx="33161" formatCode="#,##0.0">
                  <c:v>12223.6298628934</c:v>
                </c:pt>
                <c:pt idx="33162" formatCode="#,##0.0">
                  <c:v>10930.334114502601</c:v>
                </c:pt>
                <c:pt idx="33163" formatCode="#,##0.0">
                  <c:v>8983.5732052475905</c:v>
                </c:pt>
                <c:pt idx="33164" formatCode="#,##0.0">
                  <c:v>10471.015955543</c:v>
                </c:pt>
                <c:pt idx="33165" formatCode="#,##0.0">
                  <c:v>9525.4371707205391</c:v>
                </c:pt>
                <c:pt idx="33166" formatCode="#,##0.0">
                  <c:v>17024.571538138502</c:v>
                </c:pt>
                <c:pt idx="33167" formatCode="#,##0.0">
                  <c:v>20722.1799408687</c:v>
                </c:pt>
                <c:pt idx="33168" formatCode="#,##0.0">
                  <c:v>12026.927612547801</c:v>
                </c:pt>
                <c:pt idx="33169" formatCode="#,##0.0">
                  <c:v>8815.1572027205802</c:v>
                </c:pt>
                <c:pt idx="33170" formatCode="#,##0.0">
                  <c:v>10733.8485518545</c:v>
                </c:pt>
                <c:pt idx="33171" formatCode="#,##0.0">
                  <c:v>9972.7220372332595</c:v>
                </c:pt>
                <c:pt idx="33172" formatCode="#,##0.0">
                  <c:v>11887.943044903801</c:v>
                </c:pt>
                <c:pt idx="33173" formatCode="#,##0.0">
                  <c:v>9323.4169444572999</c:v>
                </c:pt>
                <c:pt idx="33174" formatCode="#,##0.0">
                  <c:v>12242.2075845133</c:v>
                </c:pt>
                <c:pt idx="33175" formatCode="#,##0.0">
                  <c:v>12411.4942182</c:v>
                </c:pt>
                <c:pt idx="33176" formatCode="#,##0.0">
                  <c:v>9708.9672714732496</c:v>
                </c:pt>
                <c:pt idx="33177" formatCode="#,##0.0">
                  <c:v>12560.513855712699</c:v>
                </c:pt>
                <c:pt idx="33178" formatCode="#,##0.0">
                  <c:v>8954.5915374194792</c:v>
                </c:pt>
                <c:pt idx="33179" formatCode="#,##0.0">
                  <c:v>9816.7637782372603</c:v>
                </c:pt>
                <c:pt idx="33180" formatCode="#,##0.0">
                  <c:v>14459.7894375781</c:v>
                </c:pt>
                <c:pt idx="33181" formatCode="#,##0.0">
                  <c:v>9907.0008045699797</c:v>
                </c:pt>
                <c:pt idx="33182" formatCode="#,##0.0">
                  <c:v>14990.489406087199</c:v>
                </c:pt>
                <c:pt idx="33183" formatCode="#,##0.0">
                  <c:v>12827.4866120484</c:v>
                </c:pt>
                <c:pt idx="33184" formatCode="#,##0.0">
                  <c:v>11744.9483688256</c:v>
                </c:pt>
                <c:pt idx="33185" formatCode="#,##0.0">
                  <c:v>23323.5089660003</c:v>
                </c:pt>
                <c:pt idx="33186" formatCode="#,##0.0">
                  <c:v>16810.317071158399</c:v>
                </c:pt>
                <c:pt idx="33187" formatCode="#,##0.0">
                  <c:v>12011.9813815329</c:v>
                </c:pt>
                <c:pt idx="33188" formatCode="#,##0.0">
                  <c:v>9083.5491581920196</c:v>
                </c:pt>
                <c:pt idx="33189" formatCode="#,##0.0">
                  <c:v>8855.8618506369203</c:v>
                </c:pt>
                <c:pt idx="33190" formatCode="#,##0.0">
                  <c:v>9505.9554906510293</c:v>
                </c:pt>
                <c:pt idx="33191" formatCode="#,##0.0">
                  <c:v>12091.031156078299</c:v>
                </c:pt>
                <c:pt idx="33192" formatCode="#,##0.0">
                  <c:v>10324.380566849701</c:v>
                </c:pt>
                <c:pt idx="33193" formatCode="#,##0.0">
                  <c:v>9731.1638394054007</c:v>
                </c:pt>
                <c:pt idx="33194" formatCode="#,##0.0">
                  <c:v>9338.1066264968504</c:v>
                </c:pt>
                <c:pt idx="33195" formatCode="#,##0.0">
                  <c:v>8854.7709791039797</c:v>
                </c:pt>
                <c:pt idx="33196" formatCode="#,##0.0">
                  <c:v>12848.924257029101</c:v>
                </c:pt>
                <c:pt idx="33197" formatCode="#,##0.0">
                  <c:v>12201.585121039599</c:v>
                </c:pt>
                <c:pt idx="33198" formatCode="#,##0.0">
                  <c:v>12735.741263435801</c:v>
                </c:pt>
                <c:pt idx="33199" formatCode="#,##0.0">
                  <c:v>12246.4766320208</c:v>
                </c:pt>
                <c:pt idx="33200" formatCode="#,##0.0">
                  <c:v>9430.1226577968191</c:v>
                </c:pt>
                <c:pt idx="33201" formatCode="#,##0.0">
                  <c:v>9019.9869622911792</c:v>
                </c:pt>
                <c:pt idx="33202" formatCode="#,##0.0">
                  <c:v>14268.631907081701</c:v>
                </c:pt>
                <c:pt idx="33203" formatCode="#,##0.0">
                  <c:v>10478.109020813299</c:v>
                </c:pt>
                <c:pt idx="33204" formatCode="#,##0.0">
                  <c:v>10354.3602601128</c:v>
                </c:pt>
                <c:pt idx="33205" formatCode="#,##0.0">
                  <c:v>13541.524771386101</c:v>
                </c:pt>
                <c:pt idx="33206" formatCode="#,##0.0">
                  <c:v>15821.0702372004</c:v>
                </c:pt>
                <c:pt idx="33207" formatCode="#,##0.0">
                  <c:v>9319.5614115623102</c:v>
                </c:pt>
                <c:pt idx="33208" formatCode="#,##0.0">
                  <c:v>9694.3033726392405</c:v>
                </c:pt>
                <c:pt idx="33209" formatCode="#,##0.0">
                  <c:v>10096.8232009524</c:v>
                </c:pt>
                <c:pt idx="33210" formatCode="#,##0.0">
                  <c:v>10228.373069232401</c:v>
                </c:pt>
                <c:pt idx="33211" formatCode="#,##0.0">
                  <c:v>11512.084633725801</c:v>
                </c:pt>
                <c:pt idx="33212" formatCode="#,##0.0">
                  <c:v>13685.063270393401</c:v>
                </c:pt>
                <c:pt idx="33213" formatCode="#,##0.0">
                  <c:v>9697.6847083698794</c:v>
                </c:pt>
                <c:pt idx="33214" formatCode="#,##0.0">
                  <c:v>11988.051671307499</c:v>
                </c:pt>
                <c:pt idx="33215" formatCode="#,##0.0">
                  <c:v>10153.149677937899</c:v>
                </c:pt>
                <c:pt idx="33216" formatCode="#,##0.0">
                  <c:v>9460.0169655629197</c:v>
                </c:pt>
                <c:pt idx="33217" formatCode="#,##0.0">
                  <c:v>8909.0559552050199</c:v>
                </c:pt>
                <c:pt idx="33218" formatCode="#,##0.0">
                  <c:v>13042.523290794599</c:v>
                </c:pt>
                <c:pt idx="33219" formatCode="#,##0.0">
                  <c:v>11810.028025416201</c:v>
                </c:pt>
                <c:pt idx="33220" formatCode="#,##0.0">
                  <c:v>15528.9538299908</c:v>
                </c:pt>
                <c:pt idx="33221" formatCode="#,##0.0">
                  <c:v>12211.7393876284</c:v>
                </c:pt>
                <c:pt idx="33222" formatCode="#,##0.0">
                  <c:v>10395.442380361001</c:v>
                </c:pt>
                <c:pt idx="33223" formatCode="#,##0.0">
                  <c:v>8823.5820018003596</c:v>
                </c:pt>
                <c:pt idx="33224" formatCode="#,##0.0">
                  <c:v>8825.0006414974105</c:v>
                </c:pt>
                <c:pt idx="33225" formatCode="#,##0.0">
                  <c:v>10513.4984016915</c:v>
                </c:pt>
                <c:pt idx="33226" formatCode="#,##0.0">
                  <c:v>8878.8884969365499</c:v>
                </c:pt>
                <c:pt idx="33227" formatCode="#,##0.0">
                  <c:v>11004.854139389499</c:v>
                </c:pt>
                <c:pt idx="33228" formatCode="#,##0.0">
                  <c:v>14923.027348817301</c:v>
                </c:pt>
                <c:pt idx="33229" formatCode="#,##0.0">
                  <c:v>11162.6675694524</c:v>
                </c:pt>
                <c:pt idx="33230" formatCode="#,##0.0">
                  <c:v>12120.314002545099</c:v>
                </c:pt>
                <c:pt idx="33231" formatCode="#,##0.0">
                  <c:v>9706.41563590644</c:v>
                </c:pt>
                <c:pt idx="33232" formatCode="#,##0.0">
                  <c:v>17140.4348099448</c:v>
                </c:pt>
                <c:pt idx="33233" formatCode="#,##0.0">
                  <c:v>16916.360743867601</c:v>
                </c:pt>
                <c:pt idx="33234" formatCode="#,##0.0">
                  <c:v>13167.9623138274</c:v>
                </c:pt>
                <c:pt idx="33235" formatCode="#,##0.0">
                  <c:v>9983.4515727985599</c:v>
                </c:pt>
                <c:pt idx="33236" formatCode="#,##0.0">
                  <c:v>11485.7938976155</c:v>
                </c:pt>
                <c:pt idx="33237" formatCode="#,##0.0">
                  <c:v>9112.3922479471803</c:v>
                </c:pt>
                <c:pt idx="33238" formatCode="#,##0.0">
                  <c:v>8928.0550820885201</c:v>
                </c:pt>
                <c:pt idx="33239" formatCode="#,##0.0">
                  <c:v>13376.3955011936</c:v>
                </c:pt>
                <c:pt idx="33240" formatCode="#,##0.0">
                  <c:v>8997.7062126279507</c:v>
                </c:pt>
                <c:pt idx="33241" formatCode="#,##0.0">
                  <c:v>12614.6588635238</c:v>
                </c:pt>
                <c:pt idx="33242" formatCode="#,##0.0">
                  <c:v>15151.2286018017</c:v>
                </c:pt>
                <c:pt idx="33243" formatCode="#,##0.0">
                  <c:v>12393.7265354633</c:v>
                </c:pt>
                <c:pt idx="33244" formatCode="#,##0.0">
                  <c:v>11251.0319849551</c:v>
                </c:pt>
                <c:pt idx="33245" formatCode="#,##0.0">
                  <c:v>12422.6093753145</c:v>
                </c:pt>
                <c:pt idx="33246" formatCode="#,##0.0">
                  <c:v>8819.4000111149198</c:v>
                </c:pt>
                <c:pt idx="33247" formatCode="#,##0.0">
                  <c:v>11611.0211130933</c:v>
                </c:pt>
                <c:pt idx="33248" formatCode="#,##0.0">
                  <c:v>9840.7973376488408</c:v>
                </c:pt>
                <c:pt idx="33249" formatCode="#,##0.0">
                  <c:v>11898.030733146399</c:v>
                </c:pt>
                <c:pt idx="33250" formatCode="#,##0.0">
                  <c:v>9678.5425048371999</c:v>
                </c:pt>
                <c:pt idx="33251" formatCode="#,##0.0">
                  <c:v>10185.463581989899</c:v>
                </c:pt>
                <c:pt idx="33252" formatCode="#,##0.0">
                  <c:v>13361.021250551301</c:v>
                </c:pt>
                <c:pt idx="33253" formatCode="#,##0.0">
                  <c:v>11228.4615088263</c:v>
                </c:pt>
                <c:pt idx="33254" formatCode="#,##0.0">
                  <c:v>10466.5752787732</c:v>
                </c:pt>
                <c:pt idx="33255" formatCode="#,##0.0">
                  <c:v>9165.3219489697894</c:v>
                </c:pt>
                <c:pt idx="33256" formatCode="#,##0.0">
                  <c:v>15097.8792518918</c:v>
                </c:pt>
                <c:pt idx="33257" formatCode="#,##0.0">
                  <c:v>22551.1447614647</c:v>
                </c:pt>
                <c:pt idx="33258" formatCode="#,##0.0">
                  <c:v>10169.7485589486</c:v>
                </c:pt>
                <c:pt idx="33259" formatCode="#,##0.0">
                  <c:v>12864.8537259147</c:v>
                </c:pt>
                <c:pt idx="33260" formatCode="#,##0.0">
                  <c:v>10889.1345970778</c:v>
                </c:pt>
                <c:pt idx="33261" formatCode="#,##0.0">
                  <c:v>8914.6909510718906</c:v>
                </c:pt>
                <c:pt idx="33262" formatCode="#,##0.0">
                  <c:v>10610.861801917301</c:v>
                </c:pt>
                <c:pt idx="33263" formatCode="#,##0.0">
                  <c:v>9023.3986344844307</c:v>
                </c:pt>
                <c:pt idx="33264" formatCode="#,##0.0">
                  <c:v>13228.0979985881</c:v>
                </c:pt>
                <c:pt idx="33265" formatCode="#,##0.0">
                  <c:v>16375.0364411431</c:v>
                </c:pt>
                <c:pt idx="33266" formatCode="#,##0.0">
                  <c:v>9979.5336356920507</c:v>
                </c:pt>
                <c:pt idx="33267" formatCode="#,##0.0">
                  <c:v>13243.3000787935</c:v>
                </c:pt>
                <c:pt idx="33268" formatCode="#,##0.0">
                  <c:v>18959.829679703402</c:v>
                </c:pt>
                <c:pt idx="33269" formatCode="#,##0.0">
                  <c:v>9709.1578002361093</c:v>
                </c:pt>
                <c:pt idx="33270" formatCode="#,##0.0">
                  <c:v>11947.482872860401</c:v>
                </c:pt>
                <c:pt idx="33271" formatCode="#,##0.0">
                  <c:v>14488.1781496528</c:v>
                </c:pt>
                <c:pt idx="33272" formatCode="#,##0.0">
                  <c:v>10299.1007775531</c:v>
                </c:pt>
                <c:pt idx="33273" formatCode="#,##0.0">
                  <c:v>8981.9254105548898</c:v>
                </c:pt>
                <c:pt idx="33274" formatCode="#,##0.0">
                  <c:v>10077.695731448401</c:v>
                </c:pt>
                <c:pt idx="33275" formatCode="#,##0.0">
                  <c:v>11080.671034859401</c:v>
                </c:pt>
                <c:pt idx="33276" formatCode="#,##0.0">
                  <c:v>9604.3578082097192</c:v>
                </c:pt>
                <c:pt idx="33277" formatCode="#,##0.0">
                  <c:v>10289.2852673991</c:v>
                </c:pt>
                <c:pt idx="33278" formatCode="#,##0.0">
                  <c:v>11554.9393938256</c:v>
                </c:pt>
                <c:pt idx="33279" formatCode="#,##0.0">
                  <c:v>11320.378297528699</c:v>
                </c:pt>
                <c:pt idx="33280" formatCode="#,##0.0">
                  <c:v>12015.5800789759</c:v>
                </c:pt>
                <c:pt idx="33281" formatCode="#,##0.0">
                  <c:v>9260.2729395492006</c:v>
                </c:pt>
                <c:pt idx="33282" formatCode="#,##0.0">
                  <c:v>11073.084858178099</c:v>
                </c:pt>
                <c:pt idx="33283" formatCode="#,##0.0">
                  <c:v>12482.619257715</c:v>
                </c:pt>
                <c:pt idx="33284" formatCode="#,##0.0">
                  <c:v>16687.752428476699</c:v>
                </c:pt>
                <c:pt idx="33285" formatCode="#,##0.0">
                  <c:v>10674.448859899299</c:v>
                </c:pt>
                <c:pt idx="33286" formatCode="#,##0.0">
                  <c:v>8983.1289129551205</c:v>
                </c:pt>
                <c:pt idx="33287" formatCode="#,##0.0">
                  <c:v>10949.8455867799</c:v>
                </c:pt>
                <c:pt idx="33288" formatCode="#,##0.0">
                  <c:v>19700.9690923038</c:v>
                </c:pt>
                <c:pt idx="33289" formatCode="#,##0.0">
                  <c:v>9473.1906836303006</c:v>
                </c:pt>
                <c:pt idx="33290" formatCode="#,##0.0">
                  <c:v>9710.4140652860096</c:v>
                </c:pt>
                <c:pt idx="33291" formatCode="#,##0.0">
                  <c:v>11674.7889234143</c:v>
                </c:pt>
                <c:pt idx="33292" formatCode="#,##0.0">
                  <c:v>11126.072403496601</c:v>
                </c:pt>
                <c:pt idx="33293" formatCode="#,##0.0">
                  <c:v>15740.4549365577</c:v>
                </c:pt>
                <c:pt idx="33294" formatCode="#,##0.0">
                  <c:v>11283.647425883501</c:v>
                </c:pt>
                <c:pt idx="33295" formatCode="#,##0.0">
                  <c:v>8801.5107184852204</c:v>
                </c:pt>
                <c:pt idx="33296" formatCode="#,##0.0">
                  <c:v>15365.9593035826</c:v>
                </c:pt>
                <c:pt idx="33297" formatCode="#,##0.0">
                  <c:v>8897.0681069081893</c:v>
                </c:pt>
                <c:pt idx="33298" formatCode="#,##0.0">
                  <c:v>9695.2244965148802</c:v>
                </c:pt>
                <c:pt idx="33299" formatCode="#,##0.0">
                  <c:v>12081.998567946201</c:v>
                </c:pt>
                <c:pt idx="33300" formatCode="#,##0.0">
                  <c:v>14554.676892061099</c:v>
                </c:pt>
                <c:pt idx="33301" formatCode="#,##0.0">
                  <c:v>9479.9541615709295</c:v>
                </c:pt>
                <c:pt idx="33302" formatCode="#,##0.0">
                  <c:v>10692.2375427405</c:v>
                </c:pt>
                <c:pt idx="33303" formatCode="#,##0.0">
                  <c:v>12719.516439793601</c:v>
                </c:pt>
                <c:pt idx="33304" formatCode="#,##0.0">
                  <c:v>11648.961285008399</c:v>
                </c:pt>
                <c:pt idx="33305" formatCode="#,##0.0">
                  <c:v>11685.216926717099</c:v>
                </c:pt>
                <c:pt idx="33306" formatCode="#,##0.0">
                  <c:v>10665.454816621401</c:v>
                </c:pt>
                <c:pt idx="33307" formatCode="#,##0.0">
                  <c:v>9171.9839931343195</c:v>
                </c:pt>
                <c:pt idx="33308" formatCode="#,##0.0">
                  <c:v>11200.1425681657</c:v>
                </c:pt>
                <c:pt idx="33309" formatCode="#,##0.0">
                  <c:v>16136.1516870291</c:v>
                </c:pt>
                <c:pt idx="33310" formatCode="#,##0.0">
                  <c:v>9296.8862055384106</c:v>
                </c:pt>
                <c:pt idx="33311" formatCode="#,##0.0">
                  <c:v>14797.656963051901</c:v>
                </c:pt>
                <c:pt idx="33312" formatCode="#,##0.0">
                  <c:v>10670.8781066334</c:v>
                </c:pt>
                <c:pt idx="33313" formatCode="#,##0.0">
                  <c:v>10494.958782699599</c:v>
                </c:pt>
                <c:pt idx="33314" formatCode="#,##0.0">
                  <c:v>10075.7715187464</c:v>
                </c:pt>
                <c:pt idx="33315" formatCode="#,##0.0">
                  <c:v>9945.5920363739606</c:v>
                </c:pt>
                <c:pt idx="33316" formatCode="#,##0.0">
                  <c:v>10687.3741758662</c:v>
                </c:pt>
                <c:pt idx="33317" formatCode="#,##0.0">
                  <c:v>10366.121631530001</c:v>
                </c:pt>
                <c:pt idx="33318" formatCode="#,##0.0">
                  <c:v>10128.021125044401</c:v>
                </c:pt>
                <c:pt idx="33319" formatCode="#,##0.0">
                  <c:v>12844.252689491999</c:v>
                </c:pt>
                <c:pt idx="33320" formatCode="#,##0.0">
                  <c:v>11311.4008647106</c:v>
                </c:pt>
                <c:pt idx="33321" formatCode="#,##0.0">
                  <c:v>9218.2794832181207</c:v>
                </c:pt>
                <c:pt idx="33322" formatCode="#,##0.0">
                  <c:v>13628.688100818101</c:v>
                </c:pt>
                <c:pt idx="33323" formatCode="#,##0.0">
                  <c:v>10367.1552966668</c:v>
                </c:pt>
                <c:pt idx="33324" formatCode="#,##0.0">
                  <c:v>9242.6862436950196</c:v>
                </c:pt>
                <c:pt idx="33325" formatCode="#,##0.0">
                  <c:v>12364.2734493559</c:v>
                </c:pt>
                <c:pt idx="33326" formatCode="#,##0.0">
                  <c:v>9072.0066905714903</c:v>
                </c:pt>
                <c:pt idx="33327" formatCode="#,##0.0">
                  <c:v>12013.5701722842</c:v>
                </c:pt>
                <c:pt idx="33328" formatCode="#,##0.0">
                  <c:v>10317.444117097701</c:v>
                </c:pt>
                <c:pt idx="33329" formatCode="#,##0.0">
                  <c:v>10664.0839673153</c:v>
                </c:pt>
                <c:pt idx="33330" formatCode="#,##0.0">
                  <c:v>14952.7189887612</c:v>
                </c:pt>
                <c:pt idx="33331" formatCode="#,##0.0">
                  <c:v>8956.2103751978193</c:v>
                </c:pt>
                <c:pt idx="33332" formatCode="#,##0.0">
                  <c:v>9641.9637300672202</c:v>
                </c:pt>
                <c:pt idx="33333" formatCode="#,##0.0">
                  <c:v>9152.4762676468308</c:v>
                </c:pt>
                <c:pt idx="33334" formatCode="#,##0.0">
                  <c:v>10015.629016512499</c:v>
                </c:pt>
                <c:pt idx="33335" formatCode="#,##0.0">
                  <c:v>19169.086074388098</c:v>
                </c:pt>
                <c:pt idx="33336" formatCode="#,##0.0">
                  <c:v>13087.352965428499</c:v>
                </c:pt>
                <c:pt idx="33337" formatCode="#,##0.0">
                  <c:v>12228.3670662236</c:v>
                </c:pt>
                <c:pt idx="33338" formatCode="#,##0.0">
                  <c:v>12748.711696116001</c:v>
                </c:pt>
                <c:pt idx="33339" formatCode="#,##0.0">
                  <c:v>12204.487726978999</c:v>
                </c:pt>
                <c:pt idx="33340" formatCode="#,##0.0">
                  <c:v>11599.323132084</c:v>
                </c:pt>
                <c:pt idx="33341" formatCode="#,##0.0">
                  <c:v>10657.2092297461</c:v>
                </c:pt>
                <c:pt idx="33342" formatCode="#,##0.0">
                  <c:v>12878.247281906801</c:v>
                </c:pt>
                <c:pt idx="33343" formatCode="#,##0.0">
                  <c:v>8968.0365805239508</c:v>
                </c:pt>
                <c:pt idx="33344" formatCode="#,##0.0">
                  <c:v>15433.654362450699</c:v>
                </c:pt>
                <c:pt idx="33345" formatCode="#,##0.0">
                  <c:v>16849.0399768387</c:v>
                </c:pt>
                <c:pt idx="33346" formatCode="#,##0.0">
                  <c:v>12040.419746277799</c:v>
                </c:pt>
                <c:pt idx="33347" formatCode="#,##0.0">
                  <c:v>11962.5908973151</c:v>
                </c:pt>
                <c:pt idx="33348" formatCode="#,##0.0">
                  <c:v>16669.052011757802</c:v>
                </c:pt>
                <c:pt idx="33349" formatCode="#,##0.0">
                  <c:v>13039.218036204</c:v>
                </c:pt>
                <c:pt idx="33350" formatCode="#,##0.0">
                  <c:v>10250.6699331197</c:v>
                </c:pt>
                <c:pt idx="33351" formatCode="#,##0.0">
                  <c:v>9066.9325634786201</c:v>
                </c:pt>
                <c:pt idx="33352" formatCode="#,##0.0">
                  <c:v>9881.8345564390602</c:v>
                </c:pt>
                <c:pt idx="33353" formatCode="#,##0.0">
                  <c:v>13268.237941122899</c:v>
                </c:pt>
                <c:pt idx="33354" formatCode="#,##0.0">
                  <c:v>10860.252290112099</c:v>
                </c:pt>
                <c:pt idx="33355" formatCode="#,##0.0">
                  <c:v>9522.5372400788801</c:v>
                </c:pt>
                <c:pt idx="33356" formatCode="#,##0.0">
                  <c:v>11439.2106455988</c:v>
                </c:pt>
                <c:pt idx="33357" formatCode="#,##0.0">
                  <c:v>9028.8163380894694</c:v>
                </c:pt>
                <c:pt idx="33358" formatCode="#,##0.0">
                  <c:v>12964.822478051799</c:v>
                </c:pt>
                <c:pt idx="33359" formatCode="#,##0.0">
                  <c:v>9095.6027671962493</c:v>
                </c:pt>
                <c:pt idx="33360" formatCode="#,##0.0">
                  <c:v>9435.2390625120497</c:v>
                </c:pt>
                <c:pt idx="33361" formatCode="#,##0.0">
                  <c:v>11049.8447754075</c:v>
                </c:pt>
                <c:pt idx="33362" formatCode="#,##0.0">
                  <c:v>13066.071167185701</c:v>
                </c:pt>
                <c:pt idx="33363" formatCode="#,##0.0">
                  <c:v>12268.2301641579</c:v>
                </c:pt>
                <c:pt idx="33364" formatCode="#,##0.0">
                  <c:v>9584.7635645848695</c:v>
                </c:pt>
                <c:pt idx="33365" formatCode="#,##0.0">
                  <c:v>11858.0983340762</c:v>
                </c:pt>
                <c:pt idx="33366" formatCode="#,##0.0">
                  <c:v>10818.5511709045</c:v>
                </c:pt>
                <c:pt idx="33367" formatCode="#,##0.0">
                  <c:v>9037.9250996845694</c:v>
                </c:pt>
                <c:pt idx="33368" formatCode="#,##0.0">
                  <c:v>11330.7186401648</c:v>
                </c:pt>
                <c:pt idx="33369" formatCode="#,##0.0">
                  <c:v>9059.2017736013604</c:v>
                </c:pt>
                <c:pt idx="33370" formatCode="#,##0.0">
                  <c:v>16959.040305279501</c:v>
                </c:pt>
                <c:pt idx="33371" formatCode="#,##0.0">
                  <c:v>9493.0424227428502</c:v>
                </c:pt>
                <c:pt idx="33372" formatCode="#,##0.0">
                  <c:v>10891.0867124453</c:v>
                </c:pt>
                <c:pt idx="33373" formatCode="#,##0.0">
                  <c:v>9702.0520869735992</c:v>
                </c:pt>
                <c:pt idx="33374" formatCode="#,##0.0">
                  <c:v>14596.1564690826</c:v>
                </c:pt>
                <c:pt idx="33375" formatCode="#,##0.0">
                  <c:v>9058.6511722635405</c:v>
                </c:pt>
                <c:pt idx="33376" formatCode="#,##0.0">
                  <c:v>9212.8931723664191</c:v>
                </c:pt>
                <c:pt idx="33377" formatCode="#,##0.0">
                  <c:v>21276.016264629201</c:v>
                </c:pt>
                <c:pt idx="33378" formatCode="#,##0.0">
                  <c:v>13553.412115656</c:v>
                </c:pt>
                <c:pt idx="33379" formatCode="#,##0.0">
                  <c:v>13538.4164614658</c:v>
                </c:pt>
                <c:pt idx="33380" formatCode="#,##0.0">
                  <c:v>13405.4033208929</c:v>
                </c:pt>
                <c:pt idx="33381" formatCode="#,##0.0">
                  <c:v>10704.3319491368</c:v>
                </c:pt>
                <c:pt idx="33382" formatCode="#,##0.0">
                  <c:v>9514.8270878344192</c:v>
                </c:pt>
                <c:pt idx="33383" formatCode="#,##0.0">
                  <c:v>14991.8701614129</c:v>
                </c:pt>
                <c:pt idx="33384" formatCode="#,##0.0">
                  <c:v>10327.1564852476</c:v>
                </c:pt>
                <c:pt idx="33385" formatCode="#,##0.0">
                  <c:v>13099.041402258699</c:v>
                </c:pt>
                <c:pt idx="33386" formatCode="#,##0.0">
                  <c:v>10459.033231949001</c:v>
                </c:pt>
                <c:pt idx="33387" formatCode="#,##0.0">
                  <c:v>10365.623733730299</c:v>
                </c:pt>
                <c:pt idx="33388" formatCode="#,##0.0">
                  <c:v>9524.9047389635707</c:v>
                </c:pt>
                <c:pt idx="33389" formatCode="#,##0.0">
                  <c:v>13930.124544387199</c:v>
                </c:pt>
                <c:pt idx="33390" formatCode="#,##0.0">
                  <c:v>14166.456364203401</c:v>
                </c:pt>
                <c:pt idx="33391" formatCode="#,##0.0">
                  <c:v>14691.7384671413</c:v>
                </c:pt>
                <c:pt idx="33392" formatCode="#,##0.0">
                  <c:v>12351.1572121313</c:v>
                </c:pt>
                <c:pt idx="33393" formatCode="#,##0.0">
                  <c:v>12606.0450931947</c:v>
                </c:pt>
                <c:pt idx="33394" formatCode="#,##0.0">
                  <c:v>8805.8756827362504</c:v>
                </c:pt>
                <c:pt idx="33395" formatCode="#,##0.0">
                  <c:v>9548.8063701506708</c:v>
                </c:pt>
                <c:pt idx="33396" formatCode="#,##0.0">
                  <c:v>9555.9165483542401</c:v>
                </c:pt>
                <c:pt idx="33397" formatCode="#,##0.0">
                  <c:v>9064.3169768400603</c:v>
                </c:pt>
                <c:pt idx="33398" formatCode="#,##0.0">
                  <c:v>12955.462488999099</c:v>
                </c:pt>
                <c:pt idx="33399" formatCode="#,##0.0">
                  <c:v>13558.012780409999</c:v>
                </c:pt>
                <c:pt idx="33400" formatCode="#,##0.0">
                  <c:v>13978.030739341</c:v>
                </c:pt>
                <c:pt idx="33401" formatCode="#,##0.0">
                  <c:v>12284.2675609572</c:v>
                </c:pt>
                <c:pt idx="33402" formatCode="#,##0.0">
                  <c:v>14423.2813317377</c:v>
                </c:pt>
                <c:pt idx="33403" formatCode="#,##0.0">
                  <c:v>9769.2129385897497</c:v>
                </c:pt>
                <c:pt idx="33404" formatCode="#,##0.0">
                  <c:v>12013.560773097501</c:v>
                </c:pt>
                <c:pt idx="33405" formatCode="#,##0.0">
                  <c:v>13071.4361686828</c:v>
                </c:pt>
                <c:pt idx="33406" formatCode="#,##0.0">
                  <c:v>12094.100811505999</c:v>
                </c:pt>
                <c:pt idx="33407" formatCode="#,##0.0">
                  <c:v>12064.209116047199</c:v>
                </c:pt>
                <c:pt idx="33408" formatCode="#,##0.0">
                  <c:v>8956.84703885815</c:v>
                </c:pt>
                <c:pt idx="33409" formatCode="#,##0.0">
                  <c:v>9189.4544627010491</c:v>
                </c:pt>
                <c:pt idx="33410" formatCode="#,##0.0">
                  <c:v>12430.1611729386</c:v>
                </c:pt>
                <c:pt idx="33411" formatCode="#,##0.0">
                  <c:v>17947.861724376598</c:v>
                </c:pt>
                <c:pt idx="33412" formatCode="#,##0.0">
                  <c:v>13902.3629988592</c:v>
                </c:pt>
                <c:pt idx="33413" formatCode="#,##0.0">
                  <c:v>16045.886899131399</c:v>
                </c:pt>
                <c:pt idx="33414" formatCode="#,##0.0">
                  <c:v>15524.607798278999</c:v>
                </c:pt>
                <c:pt idx="33415" formatCode="#,##0.0">
                  <c:v>10165.1053163221</c:v>
                </c:pt>
                <c:pt idx="33416" formatCode="#,##0.0">
                  <c:v>17303.3199564481</c:v>
                </c:pt>
                <c:pt idx="33417" formatCode="#,##0.0">
                  <c:v>15192.299705945899</c:v>
                </c:pt>
                <c:pt idx="33418" formatCode="#,##0.0">
                  <c:v>13025.716735084799</c:v>
                </c:pt>
                <c:pt idx="33419" formatCode="#,##0.0">
                  <c:v>9063.07444643706</c:v>
                </c:pt>
                <c:pt idx="33420" formatCode="#,##0.0">
                  <c:v>11303.9125123514</c:v>
                </c:pt>
                <c:pt idx="33421" formatCode="#,##0.0">
                  <c:v>9083.9688900370093</c:v>
                </c:pt>
                <c:pt idx="33422" formatCode="#,##0.0">
                  <c:v>11818.311706387</c:v>
                </c:pt>
                <c:pt idx="33423" formatCode="#,##0.0">
                  <c:v>11421.18540796</c:v>
                </c:pt>
                <c:pt idx="33424" formatCode="#,##0.0">
                  <c:v>8821.2951560949405</c:v>
                </c:pt>
                <c:pt idx="33425" formatCode="#,##0.0">
                  <c:v>10770.0857592509</c:v>
                </c:pt>
                <c:pt idx="33426" formatCode="#,##0.0">
                  <c:v>12413.698073937599</c:v>
                </c:pt>
                <c:pt idx="33427" formatCode="#,##0.0">
                  <c:v>9009.0384249440194</c:v>
                </c:pt>
                <c:pt idx="33428" formatCode="#,##0.0">
                  <c:v>12223.143038201501</c:v>
                </c:pt>
                <c:pt idx="33429" formatCode="#,##0.0">
                  <c:v>12022.574256305699</c:v>
                </c:pt>
                <c:pt idx="33430" formatCode="#,##0.0">
                  <c:v>12901.832238606399</c:v>
                </c:pt>
                <c:pt idx="33431" formatCode="#,##0.0">
                  <c:v>11654.644344116699</c:v>
                </c:pt>
                <c:pt idx="33432" formatCode="#,##0.0">
                  <c:v>9978.9877291335397</c:v>
                </c:pt>
                <c:pt idx="33433" formatCode="#,##0.0">
                  <c:v>9528.3753662785603</c:v>
                </c:pt>
                <c:pt idx="33434" formatCode="#,##0.0">
                  <c:v>16727.665000654401</c:v>
                </c:pt>
                <c:pt idx="33435" formatCode="#,##0.0">
                  <c:v>14040.5273650457</c:v>
                </c:pt>
                <c:pt idx="33436" formatCode="#,##0.0">
                  <c:v>16343.3158556456</c:v>
                </c:pt>
                <c:pt idx="33437" formatCode="#,##0.0">
                  <c:v>11320.858186478999</c:v>
                </c:pt>
                <c:pt idx="33438" formatCode="#,##0.0">
                  <c:v>13847.5460411206</c:v>
                </c:pt>
                <c:pt idx="33439" formatCode="#,##0.0">
                  <c:v>11415.575014468001</c:v>
                </c:pt>
                <c:pt idx="33440" formatCode="#,##0.0">
                  <c:v>9494.2023176723796</c:v>
                </c:pt>
                <c:pt idx="33441" formatCode="#,##0.0">
                  <c:v>10156.4070707311</c:v>
                </c:pt>
                <c:pt idx="33442" formatCode="#,##0.0">
                  <c:v>20476.013268345901</c:v>
                </c:pt>
                <c:pt idx="33443" formatCode="#,##0.0">
                  <c:v>9768.8936449370394</c:v>
                </c:pt>
                <c:pt idx="33444" formatCode="#,##0.0">
                  <c:v>11341.682228901</c:v>
                </c:pt>
                <c:pt idx="33445" formatCode="#,##0.0">
                  <c:v>12033.683787283</c:v>
                </c:pt>
                <c:pt idx="33446" formatCode="#,##0.0">
                  <c:v>20891.1535823267</c:v>
                </c:pt>
                <c:pt idx="33447" formatCode="#,##0.0">
                  <c:v>10307.1228170376</c:v>
                </c:pt>
                <c:pt idx="33448" formatCode="#,##0.0">
                  <c:v>9580.7699990768906</c:v>
                </c:pt>
                <c:pt idx="33449" formatCode="#,##0.0">
                  <c:v>11512.2554874425</c:v>
                </c:pt>
                <c:pt idx="33450" formatCode="#,##0.0">
                  <c:v>16137.0123825875</c:v>
                </c:pt>
                <c:pt idx="33451" formatCode="#,##0.0">
                  <c:v>23614.883785506499</c:v>
                </c:pt>
                <c:pt idx="33452" formatCode="#,##0.0">
                  <c:v>9536.7038699624609</c:v>
                </c:pt>
                <c:pt idx="33453" formatCode="#,##0.0">
                  <c:v>14675.483772043201</c:v>
                </c:pt>
                <c:pt idx="33454" formatCode="#,##0.0">
                  <c:v>9247.3700980473695</c:v>
                </c:pt>
                <c:pt idx="33455" formatCode="#,##0.0">
                  <c:v>11242.418240208501</c:v>
                </c:pt>
                <c:pt idx="33456" formatCode="#,##0.0">
                  <c:v>10662.379597540301</c:v>
                </c:pt>
                <c:pt idx="33457" formatCode="#,##0.0">
                  <c:v>10068.2650297358</c:v>
                </c:pt>
                <c:pt idx="33458" formatCode="#,##0.0">
                  <c:v>9312.0958201278008</c:v>
                </c:pt>
                <c:pt idx="33459" formatCode="#,##0.0">
                  <c:v>11859.6091825563</c:v>
                </c:pt>
                <c:pt idx="33460" formatCode="#,##0.0">
                  <c:v>10211.300680112599</c:v>
                </c:pt>
                <c:pt idx="33461" formatCode="#,##0.0">
                  <c:v>9722.2152999433893</c:v>
                </c:pt>
                <c:pt idx="33462" formatCode="#,##0.0">
                  <c:v>13425.873330780099</c:v>
                </c:pt>
                <c:pt idx="33463" formatCode="#,##0.0">
                  <c:v>15861.9230812068</c:v>
                </c:pt>
                <c:pt idx="33464" formatCode="#,##0.0">
                  <c:v>9493.8346817470792</c:v>
                </c:pt>
                <c:pt idx="33465" formatCode="#,##0.0">
                  <c:v>12082.731808713401</c:v>
                </c:pt>
                <c:pt idx="33466" formatCode="#,##0.0">
                  <c:v>9578.5833675093709</c:v>
                </c:pt>
                <c:pt idx="33467" formatCode="#,##0.0">
                  <c:v>9338.50690812434</c:v>
                </c:pt>
                <c:pt idx="33468" formatCode="#,##0.0">
                  <c:v>13202.2771701526</c:v>
                </c:pt>
                <c:pt idx="33469" formatCode="#,##0.0">
                  <c:v>18881.436110544299</c:v>
                </c:pt>
                <c:pt idx="33470" formatCode="#,##0.0">
                  <c:v>14518.530069783401</c:v>
                </c:pt>
                <c:pt idx="33471" formatCode="#,##0.0">
                  <c:v>13782.025715552199</c:v>
                </c:pt>
                <c:pt idx="33472" formatCode="#,##0.0">
                  <c:v>10109.937316371201</c:v>
                </c:pt>
                <c:pt idx="33473" formatCode="#,##0.0">
                  <c:v>14206.2482169623</c:v>
                </c:pt>
                <c:pt idx="33474" formatCode="#,##0.0">
                  <c:v>11743.025184316301</c:v>
                </c:pt>
                <c:pt idx="33475" formatCode="#,##0.0">
                  <c:v>11190.8950534003</c:v>
                </c:pt>
                <c:pt idx="33476" formatCode="#,##0.0">
                  <c:v>11387.140499496199</c:v>
                </c:pt>
                <c:pt idx="33477" formatCode="#,##0.0">
                  <c:v>13752.018011259799</c:v>
                </c:pt>
                <c:pt idx="33478" formatCode="#,##0.0">
                  <c:v>14842.696466653801</c:v>
                </c:pt>
                <c:pt idx="33479" formatCode="#,##0.0">
                  <c:v>9242.2637496717307</c:v>
                </c:pt>
                <c:pt idx="33480" formatCode="#,##0.0">
                  <c:v>13125.325968924601</c:v>
                </c:pt>
                <c:pt idx="33481" formatCode="#,##0.0">
                  <c:v>8896.5974993220498</c:v>
                </c:pt>
                <c:pt idx="33482" formatCode="#,##0.0">
                  <c:v>8876.8486130646197</c:v>
                </c:pt>
                <c:pt idx="33483" formatCode="#,##0.0">
                  <c:v>9195.8598144624793</c:v>
                </c:pt>
                <c:pt idx="33484" formatCode="#,##0.0">
                  <c:v>10737.5862649301</c:v>
                </c:pt>
                <c:pt idx="33485" formatCode="#,##0.0">
                  <c:v>12347.772803362601</c:v>
                </c:pt>
                <c:pt idx="33486" formatCode="#,##0.0">
                  <c:v>12857.729000110699</c:v>
                </c:pt>
                <c:pt idx="33487" formatCode="#,##0.0">
                  <c:v>11041.1550169163</c:v>
                </c:pt>
                <c:pt idx="33488" formatCode="#,##0.0">
                  <c:v>14058.042474084599</c:v>
                </c:pt>
                <c:pt idx="33489" formatCode="#,##0.0">
                  <c:v>9030.6719400968195</c:v>
                </c:pt>
                <c:pt idx="33490" formatCode="#,##0.0">
                  <c:v>10143.163873275</c:v>
                </c:pt>
                <c:pt idx="33491" formatCode="#,##0.0">
                  <c:v>11224.7284876636</c:v>
                </c:pt>
                <c:pt idx="33492" formatCode="#,##0.0">
                  <c:v>8868.3630139234792</c:v>
                </c:pt>
                <c:pt idx="33493" formatCode="#,##0.0">
                  <c:v>8895.9859641954499</c:v>
                </c:pt>
                <c:pt idx="33494" formatCode="#,##0.0">
                  <c:v>9416.3418637375798</c:v>
                </c:pt>
                <c:pt idx="33495" formatCode="#,##0.0">
                  <c:v>9327.2864548909602</c:v>
                </c:pt>
                <c:pt idx="33496" formatCode="#,##0.0">
                  <c:v>11204.4342380449</c:v>
                </c:pt>
                <c:pt idx="33497" formatCode="#,##0.0">
                  <c:v>10908.301236343401</c:v>
                </c:pt>
                <c:pt idx="33498" formatCode="#,##0.0">
                  <c:v>13462.932168073599</c:v>
                </c:pt>
                <c:pt idx="33499" formatCode="#,##0.0">
                  <c:v>8976.3043339044507</c:v>
                </c:pt>
                <c:pt idx="33500" formatCode="#,##0.0">
                  <c:v>17620.0810464198</c:v>
                </c:pt>
                <c:pt idx="33501" formatCode="#,##0.0">
                  <c:v>11372.0395803265</c:v>
                </c:pt>
                <c:pt idx="33502" formatCode="#,##0.0">
                  <c:v>10413.0145719057</c:v>
                </c:pt>
                <c:pt idx="33503" formatCode="#,##0.0">
                  <c:v>12467.0246578554</c:v>
                </c:pt>
                <c:pt idx="33504" formatCode="#,##0.0">
                  <c:v>11484.499935079701</c:v>
                </c:pt>
                <c:pt idx="33505" formatCode="#,##0.0">
                  <c:v>15957.552944895</c:v>
                </c:pt>
                <c:pt idx="33506" formatCode="#,##0.0">
                  <c:v>9713.9292149616995</c:v>
                </c:pt>
                <c:pt idx="33507" formatCode="#,##0.0">
                  <c:v>9591.6879710291796</c:v>
                </c:pt>
                <c:pt idx="33508" formatCode="#,##0.0">
                  <c:v>11988.3363114404</c:v>
                </c:pt>
                <c:pt idx="33509" formatCode="#,##0.0">
                  <c:v>12940.8106954538</c:v>
                </c:pt>
                <c:pt idx="33510" formatCode="#,##0.0">
                  <c:v>8947.9507009339304</c:v>
                </c:pt>
                <c:pt idx="33511" formatCode="#,##0.0">
                  <c:v>9986.27931353038</c:v>
                </c:pt>
                <c:pt idx="33512" formatCode="#,##0.0">
                  <c:v>14510.7249786468</c:v>
                </c:pt>
                <c:pt idx="33513" formatCode="#,##0.0">
                  <c:v>9823.4147338651401</c:v>
                </c:pt>
                <c:pt idx="33514" formatCode="#,##0.0">
                  <c:v>10581.2525306922</c:v>
                </c:pt>
                <c:pt idx="33515" formatCode="#,##0.0">
                  <c:v>10701.305360750301</c:v>
                </c:pt>
                <c:pt idx="33516" formatCode="#,##0.0">
                  <c:v>9751.0378543439401</c:v>
                </c:pt>
                <c:pt idx="33517" formatCode="#,##0.0">
                  <c:v>11119.731293217001</c:v>
                </c:pt>
                <c:pt idx="33518" formatCode="#,##0.0">
                  <c:v>19254.205957811198</c:v>
                </c:pt>
                <c:pt idx="33519" formatCode="#,##0.0">
                  <c:v>13063.8257040359</c:v>
                </c:pt>
                <c:pt idx="33520" formatCode="#,##0.0">
                  <c:v>11318.1661192596</c:v>
                </c:pt>
                <c:pt idx="33521" formatCode="#,##0.0">
                  <c:v>12534.8029086385</c:v>
                </c:pt>
                <c:pt idx="33522" formatCode="#,##0.0">
                  <c:v>9082.8404690331699</c:v>
                </c:pt>
                <c:pt idx="33523" formatCode="#,##0.0">
                  <c:v>9976.9806851867197</c:v>
                </c:pt>
                <c:pt idx="33524" formatCode="#,##0.0">
                  <c:v>8906.7415089827391</c:v>
                </c:pt>
                <c:pt idx="33525" formatCode="#,##0.0">
                  <c:v>14121.623245345399</c:v>
                </c:pt>
                <c:pt idx="33526" formatCode="#,##0.0">
                  <c:v>11455.334592372101</c:v>
                </c:pt>
                <c:pt idx="33527" formatCode="#,##0.0">
                  <c:v>9445.4922358629192</c:v>
                </c:pt>
                <c:pt idx="33528" formatCode="#,##0.0">
                  <c:v>9355.1869915846091</c:v>
                </c:pt>
                <c:pt idx="33529" formatCode="#,##0.0">
                  <c:v>8916.6369953302801</c:v>
                </c:pt>
                <c:pt idx="33530" formatCode="#,##0.0">
                  <c:v>8791.9451096844296</c:v>
                </c:pt>
                <c:pt idx="33531" formatCode="#,##0.0">
                  <c:v>9692.3752588905209</c:v>
                </c:pt>
                <c:pt idx="33532" formatCode="#,##0.0">
                  <c:v>10351.457183651501</c:v>
                </c:pt>
                <c:pt idx="33533" formatCode="#,##0.0">
                  <c:v>10685.0700034988</c:v>
                </c:pt>
                <c:pt idx="33534" formatCode="#,##0.0">
                  <c:v>9154.6373489931502</c:v>
                </c:pt>
                <c:pt idx="33535" formatCode="#,##0.0">
                  <c:v>10771.754356842601</c:v>
                </c:pt>
                <c:pt idx="33536" formatCode="#,##0.0">
                  <c:v>13361.5603972771</c:v>
                </c:pt>
                <c:pt idx="33537" formatCode="#,##0.0">
                  <c:v>10573.821655784701</c:v>
                </c:pt>
                <c:pt idx="33538" formatCode="#,##0.0">
                  <c:v>9111.5433193887293</c:v>
                </c:pt>
                <c:pt idx="33539" formatCode="#,##0.0">
                  <c:v>9479.4310187856208</c:v>
                </c:pt>
                <c:pt idx="33540" formatCode="#,##0.0">
                  <c:v>10140.8593158648</c:v>
                </c:pt>
                <c:pt idx="33541" formatCode="#,##0.0">
                  <c:v>9941.3132280942991</c:v>
                </c:pt>
                <c:pt idx="33542" formatCode="#,##0.0">
                  <c:v>10120.872850654099</c:v>
                </c:pt>
                <c:pt idx="33543" formatCode="#,##0.0">
                  <c:v>13044.6601865105</c:v>
                </c:pt>
                <c:pt idx="33544" formatCode="#,##0.0">
                  <c:v>9928.2628384254494</c:v>
                </c:pt>
                <c:pt idx="33545" formatCode="#,##0.0">
                  <c:v>11430.326375570899</c:v>
                </c:pt>
                <c:pt idx="33546" formatCode="#,##0.0">
                  <c:v>16278.7894713603</c:v>
                </c:pt>
                <c:pt idx="33547" formatCode="#,##0.0">
                  <c:v>9894.9111011774494</c:v>
                </c:pt>
                <c:pt idx="33548" formatCode="#,##0.0">
                  <c:v>10993.5627096724</c:v>
                </c:pt>
                <c:pt idx="33549" formatCode="#,##0.0">
                  <c:v>9351.6773159454497</c:v>
                </c:pt>
                <c:pt idx="33550" formatCode="#,##0.0">
                  <c:v>16541.963110501401</c:v>
                </c:pt>
                <c:pt idx="33551" formatCode="#,##0.0">
                  <c:v>10067.2532132489</c:v>
                </c:pt>
                <c:pt idx="33552" formatCode="#,##0.0">
                  <c:v>11749.637829982399</c:v>
                </c:pt>
                <c:pt idx="33553" formatCode="#,##0.0">
                  <c:v>12847.2308518259</c:v>
                </c:pt>
                <c:pt idx="33554" formatCode="#,##0.0">
                  <c:v>9616.8106487151199</c:v>
                </c:pt>
                <c:pt idx="33555" formatCode="#,##0.0">
                  <c:v>9382.7949034605608</c:v>
                </c:pt>
                <c:pt idx="33556" formatCode="#,##0.0">
                  <c:v>9582.2945119953292</c:v>
                </c:pt>
                <c:pt idx="33557" formatCode="#,##0.0">
                  <c:v>11739.9087496867</c:v>
                </c:pt>
                <c:pt idx="33558" formatCode="#,##0.0">
                  <c:v>9581.0319454999899</c:v>
                </c:pt>
                <c:pt idx="33559" formatCode="#,##0.0">
                  <c:v>9225.0690391152693</c:v>
                </c:pt>
                <c:pt idx="33560" formatCode="#,##0.0">
                  <c:v>9521.3041162742593</c:v>
                </c:pt>
                <c:pt idx="33561" formatCode="#,##0.0">
                  <c:v>10747.3632458964</c:v>
                </c:pt>
                <c:pt idx="33562" formatCode="#,##0.0">
                  <c:v>14667.5303793597</c:v>
                </c:pt>
                <c:pt idx="33563" formatCode="#,##0.0">
                  <c:v>13132.8307888904</c:v>
                </c:pt>
                <c:pt idx="33564" formatCode="#,##0.0">
                  <c:v>18481.102447359899</c:v>
                </c:pt>
                <c:pt idx="33565" formatCode="#,##0.0">
                  <c:v>15507.7406916988</c:v>
                </c:pt>
                <c:pt idx="33566" formatCode="#,##0.0">
                  <c:v>8813.1570282346092</c:v>
                </c:pt>
                <c:pt idx="33567" formatCode="#,##0.0">
                  <c:v>10600.967388667499</c:v>
                </c:pt>
                <c:pt idx="33568" formatCode="#,##0.0">
                  <c:v>9462.8291331381697</c:v>
                </c:pt>
                <c:pt idx="33569" formatCode="#,##0.0">
                  <c:v>9555.2206925950395</c:v>
                </c:pt>
                <c:pt idx="33570" formatCode="#,##0.0">
                  <c:v>9311.7953222558608</c:v>
                </c:pt>
                <c:pt idx="33571" formatCode="#,##0.0">
                  <c:v>13262.5235913529</c:v>
                </c:pt>
                <c:pt idx="33572" formatCode="#,##0.0">
                  <c:v>12672.7100108551</c:v>
                </c:pt>
                <c:pt idx="33573" formatCode="#,##0.0">
                  <c:v>11086.915516860799</c:v>
                </c:pt>
                <c:pt idx="33574" formatCode="#,##0.0">
                  <c:v>9710.5462918733701</c:v>
                </c:pt>
                <c:pt idx="33575" formatCode="#,##0.0">
                  <c:v>8906.2891380397105</c:v>
                </c:pt>
                <c:pt idx="33576" formatCode="#,##0.0">
                  <c:v>8795.53492826613</c:v>
                </c:pt>
                <c:pt idx="33577" formatCode="#,##0.0">
                  <c:v>8964.4930989028107</c:v>
                </c:pt>
                <c:pt idx="33578" formatCode="#,##0.0">
                  <c:v>11322.007443087001</c:v>
                </c:pt>
                <c:pt idx="33579" formatCode="#,##0.0">
                  <c:v>15688.256588287701</c:v>
                </c:pt>
                <c:pt idx="33580" formatCode="#,##0.0">
                  <c:v>12129.659634891799</c:v>
                </c:pt>
                <c:pt idx="33581" formatCode="#,##0.0">
                  <c:v>9408.7091814693995</c:v>
                </c:pt>
                <c:pt idx="33582" formatCode="#,##0.0">
                  <c:v>8805.5312388592392</c:v>
                </c:pt>
                <c:pt idx="33583" formatCode="#,##0.0">
                  <c:v>21917.0269233244</c:v>
                </c:pt>
                <c:pt idx="33584" formatCode="#,##0.0">
                  <c:v>9073.3154886842403</c:v>
                </c:pt>
                <c:pt idx="33585" formatCode="#,##0.0">
                  <c:v>11125.4099578065</c:v>
                </c:pt>
                <c:pt idx="33586" formatCode="#,##0.0">
                  <c:v>18135.670219216801</c:v>
                </c:pt>
                <c:pt idx="33587" formatCode="#,##0.0">
                  <c:v>14022.6507379552</c:v>
                </c:pt>
                <c:pt idx="33588" formatCode="#,##0.0">
                  <c:v>10483.8580245678</c:v>
                </c:pt>
                <c:pt idx="33589" formatCode="#,##0.0">
                  <c:v>12628.741366242401</c:v>
                </c:pt>
                <c:pt idx="33590" formatCode="#,##0.0">
                  <c:v>11191.2646106953</c:v>
                </c:pt>
                <c:pt idx="33591" formatCode="#,##0.0">
                  <c:v>20932.873772839699</c:v>
                </c:pt>
                <c:pt idx="33592" formatCode="#,##0.0">
                  <c:v>11323.8180565741</c:v>
                </c:pt>
                <c:pt idx="33593" formatCode="#,##0.0">
                  <c:v>12173.0829084495</c:v>
                </c:pt>
                <c:pt idx="33594" formatCode="#,##0.0">
                  <c:v>11830.084155532901</c:v>
                </c:pt>
                <c:pt idx="33595" formatCode="#,##0.0">
                  <c:v>9652.6981065095606</c:v>
                </c:pt>
                <c:pt idx="33596" formatCode="#,##0.0">
                  <c:v>12037.572766532199</c:v>
                </c:pt>
                <c:pt idx="33597" formatCode="#,##0.0">
                  <c:v>15231.3365174706</c:v>
                </c:pt>
                <c:pt idx="33598" formatCode="#,##0.0">
                  <c:v>15703.182802646001</c:v>
                </c:pt>
                <c:pt idx="33599" formatCode="#,##0.0">
                  <c:v>9144.1793823766493</c:v>
                </c:pt>
                <c:pt idx="33600" formatCode="#,##0.0">
                  <c:v>12424.045009777999</c:v>
                </c:pt>
                <c:pt idx="33601" formatCode="#,##0.0">
                  <c:v>18746.687072770099</c:v>
                </c:pt>
                <c:pt idx="33602" formatCode="#,##0.0">
                  <c:v>10512.431356483599</c:v>
                </c:pt>
                <c:pt idx="33603" formatCode="#,##0.0">
                  <c:v>17325.706097465001</c:v>
                </c:pt>
                <c:pt idx="33604" formatCode="#,##0.0">
                  <c:v>14045.739953362699</c:v>
                </c:pt>
                <c:pt idx="33605" formatCode="#,##0.0">
                  <c:v>16839.7982350864</c:v>
                </c:pt>
                <c:pt idx="33606" formatCode="#,##0.0">
                  <c:v>10737.930210373401</c:v>
                </c:pt>
                <c:pt idx="33607" formatCode="#,##0.0">
                  <c:v>8939.1225199825094</c:v>
                </c:pt>
                <c:pt idx="33608" formatCode="#,##0.0">
                  <c:v>8820.1718908972707</c:v>
                </c:pt>
                <c:pt idx="33609" formatCode="#,##0.0">
                  <c:v>8820.54686701213</c:v>
                </c:pt>
                <c:pt idx="33610" formatCode="#,##0.0">
                  <c:v>10177.749817996801</c:v>
                </c:pt>
                <c:pt idx="33611" formatCode="#,##0.0">
                  <c:v>11546.165464334499</c:v>
                </c:pt>
                <c:pt idx="33612" formatCode="#,##0.0">
                  <c:v>10888.9067182988</c:v>
                </c:pt>
                <c:pt idx="33613" formatCode="#,##0.0">
                  <c:v>9039.2864663854798</c:v>
                </c:pt>
                <c:pt idx="33614" formatCode="#,##0.0">
                  <c:v>9176.0181053435208</c:v>
                </c:pt>
                <c:pt idx="33615" formatCode="#,##0.0">
                  <c:v>12754.352643271601</c:v>
                </c:pt>
                <c:pt idx="33616" formatCode="#,##0.0">
                  <c:v>16837.735056797399</c:v>
                </c:pt>
                <c:pt idx="33617" formatCode="#,##0.0">
                  <c:v>11143.2494691518</c:v>
                </c:pt>
                <c:pt idx="33618" formatCode="#,##0.0">
                  <c:v>11035.5835545677</c:v>
                </c:pt>
                <c:pt idx="33619" formatCode="#,##0.0">
                  <c:v>10989.8647792952</c:v>
                </c:pt>
                <c:pt idx="33620" formatCode="#,##0.0">
                  <c:v>10759.999040386499</c:v>
                </c:pt>
                <c:pt idx="33621" formatCode="#,##0.0">
                  <c:v>18735.626467282302</c:v>
                </c:pt>
                <c:pt idx="33622" formatCode="#,##0.0">
                  <c:v>9434.9408285968802</c:v>
                </c:pt>
                <c:pt idx="33623" formatCode="#,##0.0">
                  <c:v>10250.924974583</c:v>
                </c:pt>
                <c:pt idx="33624" formatCode="#,##0.0">
                  <c:v>8836.8151764534105</c:v>
                </c:pt>
                <c:pt idx="33625" formatCode="#,##0.0">
                  <c:v>9046.9468131527101</c:v>
                </c:pt>
                <c:pt idx="33626" formatCode="#,##0.0">
                  <c:v>10171.7771549643</c:v>
                </c:pt>
                <c:pt idx="33627" formatCode="#,##0.0">
                  <c:v>10738.0096445951</c:v>
                </c:pt>
                <c:pt idx="33628" formatCode="#,##0.0">
                  <c:v>9267.5170932486199</c:v>
                </c:pt>
                <c:pt idx="33629" formatCode="#,##0.0">
                  <c:v>16129.8294096544</c:v>
                </c:pt>
                <c:pt idx="33630" formatCode="#,##0.0">
                  <c:v>9401.3091257219403</c:v>
                </c:pt>
                <c:pt idx="33631" formatCode="#,##0.0">
                  <c:v>10642.9881980355</c:v>
                </c:pt>
                <c:pt idx="33632" formatCode="#,##0.0">
                  <c:v>12017.884169585701</c:v>
                </c:pt>
                <c:pt idx="33633" formatCode="#,##0.0">
                  <c:v>12467.981739667201</c:v>
                </c:pt>
                <c:pt idx="33634" formatCode="#,##0.0">
                  <c:v>15594.9130082429</c:v>
                </c:pt>
                <c:pt idx="33635" formatCode="#,##0.0">
                  <c:v>12872.1445029804</c:v>
                </c:pt>
                <c:pt idx="33636" formatCode="#,##0.0">
                  <c:v>10075.005887961899</c:v>
                </c:pt>
                <c:pt idx="33637" formatCode="#,##0.0">
                  <c:v>12971.125086105299</c:v>
                </c:pt>
                <c:pt idx="33638" formatCode="#,##0.0">
                  <c:v>13774.8553653539</c:v>
                </c:pt>
                <c:pt idx="33639" formatCode="#,##0.0">
                  <c:v>11679.1206907907</c:v>
                </c:pt>
                <c:pt idx="33640" formatCode="#,##0.0">
                  <c:v>9901.8314402972192</c:v>
                </c:pt>
                <c:pt idx="33641" formatCode="#,##0.0">
                  <c:v>10599.923359177899</c:v>
                </c:pt>
                <c:pt idx="33642" formatCode="#,##0.0">
                  <c:v>16862.796280263799</c:v>
                </c:pt>
                <c:pt idx="33643" formatCode="#,##0.0">
                  <c:v>9069.7952862367201</c:v>
                </c:pt>
                <c:pt idx="33644" formatCode="#,##0.0">
                  <c:v>11463.014579922899</c:v>
                </c:pt>
                <c:pt idx="33645" formatCode="#,##0.0">
                  <c:v>9412.5873482315001</c:v>
                </c:pt>
                <c:pt idx="33646" formatCode="#,##0.0">
                  <c:v>10640.823955846499</c:v>
                </c:pt>
                <c:pt idx="33647" formatCode="#,##0.0">
                  <c:v>11940.942132481399</c:v>
                </c:pt>
                <c:pt idx="33648" formatCode="#,##0.0">
                  <c:v>14984.699513391801</c:v>
                </c:pt>
                <c:pt idx="33649" formatCode="#,##0.0">
                  <c:v>13617.017406073101</c:v>
                </c:pt>
                <c:pt idx="33650" formatCode="#,##0.0">
                  <c:v>9222.9894194001099</c:v>
                </c:pt>
                <c:pt idx="33651" formatCode="#,##0.0">
                  <c:v>10176.616580354101</c:v>
                </c:pt>
                <c:pt idx="33652" formatCode="#,##0.0">
                  <c:v>9381.5377150465301</c:v>
                </c:pt>
                <c:pt idx="33653" formatCode="#,##0.0">
                  <c:v>9996.0417174856593</c:v>
                </c:pt>
                <c:pt idx="33654" formatCode="#,##0.0">
                  <c:v>8943.2610038202802</c:v>
                </c:pt>
                <c:pt idx="33655" formatCode="#,##0.0">
                  <c:v>12638.251062106399</c:v>
                </c:pt>
                <c:pt idx="33656" formatCode="#,##0.0">
                  <c:v>13882.17404557</c:v>
                </c:pt>
                <c:pt idx="33657" formatCode="#,##0.0">
                  <c:v>9611.8144902202894</c:v>
                </c:pt>
                <c:pt idx="33658" formatCode="#,##0.0">
                  <c:v>10637.551626492101</c:v>
                </c:pt>
                <c:pt idx="33659" formatCode="#,##0.0">
                  <c:v>14220.423096948</c:v>
                </c:pt>
                <c:pt idx="33660" formatCode="#,##0.0">
                  <c:v>9575.5819282393295</c:v>
                </c:pt>
                <c:pt idx="33661" formatCode="#,##0.0">
                  <c:v>15483.1036270192</c:v>
                </c:pt>
                <c:pt idx="33662" formatCode="#,##0.0">
                  <c:v>11427.4098188567</c:v>
                </c:pt>
                <c:pt idx="33663" formatCode="#,##0.0">
                  <c:v>9549.1822885715701</c:v>
                </c:pt>
                <c:pt idx="33664" formatCode="#,##0.0">
                  <c:v>11377.6800146592</c:v>
                </c:pt>
                <c:pt idx="33665" formatCode="#,##0.0">
                  <c:v>9715.55405240049</c:v>
                </c:pt>
                <c:pt idx="33666" formatCode="#,##0.0">
                  <c:v>9202.7017822524194</c:v>
                </c:pt>
                <c:pt idx="33667" formatCode="#,##0.0">
                  <c:v>11539.6861953072</c:v>
                </c:pt>
                <c:pt idx="33668" formatCode="#,##0.0">
                  <c:v>10799.2520072103</c:v>
                </c:pt>
                <c:pt idx="33669" formatCode="#,##0.0">
                  <c:v>10709.9865472973</c:v>
                </c:pt>
                <c:pt idx="33670" formatCode="#,##0.0">
                  <c:v>10062.357889491601</c:v>
                </c:pt>
                <c:pt idx="33671" formatCode="#,##0.0">
                  <c:v>17892.5540804632</c:v>
                </c:pt>
                <c:pt idx="33672" formatCode="#,##0.0">
                  <c:v>12666.049648029</c:v>
                </c:pt>
                <c:pt idx="33673" formatCode="#,##0.0">
                  <c:v>15801.138456155901</c:v>
                </c:pt>
                <c:pt idx="33674" formatCode="#,##0.0">
                  <c:v>9966.3960582875807</c:v>
                </c:pt>
                <c:pt idx="33675" formatCode="#,##0.0">
                  <c:v>9440.9262371540408</c:v>
                </c:pt>
                <c:pt idx="33676" formatCode="#,##0.0">
                  <c:v>12274.3470072361</c:v>
                </c:pt>
                <c:pt idx="33677" formatCode="#,##0.0">
                  <c:v>13076.584276400899</c:v>
                </c:pt>
                <c:pt idx="33678" formatCode="#,##0.0">
                  <c:v>9288.1342356009609</c:v>
                </c:pt>
                <c:pt idx="33679" formatCode="#,##0.0">
                  <c:v>9712.0851388128704</c:v>
                </c:pt>
                <c:pt idx="33680" formatCode="#,##0.0">
                  <c:v>12212.692478675601</c:v>
                </c:pt>
                <c:pt idx="33681" formatCode="#,##0.0">
                  <c:v>15928.128983504501</c:v>
                </c:pt>
                <c:pt idx="33682" formatCode="#,##0.0">
                  <c:v>9851.0674495842195</c:v>
                </c:pt>
                <c:pt idx="33683" formatCode="#,##0.0">
                  <c:v>8846.2884055376398</c:v>
                </c:pt>
                <c:pt idx="33684" formatCode="#,##0.0">
                  <c:v>10539.668777519801</c:v>
                </c:pt>
                <c:pt idx="33685" formatCode="#,##0.0">
                  <c:v>12091.1662598412</c:v>
                </c:pt>
                <c:pt idx="33686" formatCode="#,##0.0">
                  <c:v>10203.608481171799</c:v>
                </c:pt>
                <c:pt idx="33687" formatCode="#,##0.0">
                  <c:v>11097.100497053299</c:v>
                </c:pt>
                <c:pt idx="33688" formatCode="#,##0.0">
                  <c:v>19464.504799134898</c:v>
                </c:pt>
                <c:pt idx="33689" formatCode="#,##0.0">
                  <c:v>11168.5616048187</c:v>
                </c:pt>
                <c:pt idx="33690" formatCode="#,##0.0">
                  <c:v>9075.3149786568592</c:v>
                </c:pt>
                <c:pt idx="33691" formatCode="#,##0.0">
                  <c:v>8796.34138409552</c:v>
                </c:pt>
                <c:pt idx="33692" formatCode="#,##0.0">
                  <c:v>9697.4645284889393</c:v>
                </c:pt>
                <c:pt idx="33693" formatCode="#,##0.0">
                  <c:v>10665.2678374516</c:v>
                </c:pt>
                <c:pt idx="33694" formatCode="#,##0.0">
                  <c:v>13874.4942887083</c:v>
                </c:pt>
                <c:pt idx="33695" formatCode="#,##0.0">
                  <c:v>10481.2986877246</c:v>
                </c:pt>
                <c:pt idx="33696" formatCode="#,##0.0">
                  <c:v>13280.813164373199</c:v>
                </c:pt>
                <c:pt idx="33697" formatCode="#,##0.0">
                  <c:v>12109.5095020767</c:v>
                </c:pt>
                <c:pt idx="33698" formatCode="#,##0.0">
                  <c:v>8905.3999300270298</c:v>
                </c:pt>
                <c:pt idx="33699" formatCode="#,##0.0">
                  <c:v>9542.8221967399604</c:v>
                </c:pt>
                <c:pt idx="33700" formatCode="#,##0.0">
                  <c:v>11601.986305409901</c:v>
                </c:pt>
                <c:pt idx="33701" formatCode="#,##0.0">
                  <c:v>8810.4074335991099</c:v>
                </c:pt>
                <c:pt idx="33702" formatCode="#,##0.0">
                  <c:v>12592.851988898999</c:v>
                </c:pt>
                <c:pt idx="33703" formatCode="#,##0.0">
                  <c:v>11122.3569979035</c:v>
                </c:pt>
                <c:pt idx="33704" formatCode="#,##0.0">
                  <c:v>10511.2911977199</c:v>
                </c:pt>
                <c:pt idx="33705" formatCode="#,##0.0">
                  <c:v>13225.385889011801</c:v>
                </c:pt>
                <c:pt idx="33706" formatCode="#,##0.0">
                  <c:v>16541.810991655198</c:v>
                </c:pt>
                <c:pt idx="33707" formatCode="#,##0.0">
                  <c:v>8931.4967990197692</c:v>
                </c:pt>
                <c:pt idx="33708" formatCode="#,##0.0">
                  <c:v>19819.722255915101</c:v>
                </c:pt>
                <c:pt idx="33709" formatCode="#,##0.0">
                  <c:v>18468.5624598063</c:v>
                </c:pt>
                <c:pt idx="33710" formatCode="#,##0.0">
                  <c:v>18879.531067334701</c:v>
                </c:pt>
                <c:pt idx="33711" formatCode="#,##0.0">
                  <c:v>9759.8804887894894</c:v>
                </c:pt>
                <c:pt idx="33712" formatCode="#,##0.0">
                  <c:v>10133.818056874001</c:v>
                </c:pt>
                <c:pt idx="33713" formatCode="#,##0.0">
                  <c:v>9181.4204977514291</c:v>
                </c:pt>
                <c:pt idx="33714" formatCode="#,##0.0">
                  <c:v>10469.599811738</c:v>
                </c:pt>
                <c:pt idx="33715" formatCode="#,##0.0">
                  <c:v>10896.0715406853</c:v>
                </c:pt>
                <c:pt idx="33716" formatCode="#,##0.0">
                  <c:v>10571.4254529721</c:v>
                </c:pt>
                <c:pt idx="33717" formatCode="#,##0.0">
                  <c:v>9422.27854858707</c:v>
                </c:pt>
                <c:pt idx="33718" formatCode="#,##0.0">
                  <c:v>13221.3015066643</c:v>
                </c:pt>
                <c:pt idx="33719" formatCode="#,##0.0">
                  <c:v>9012.7896359418792</c:v>
                </c:pt>
                <c:pt idx="33720" formatCode="#,##0.0">
                  <c:v>10707.169407526801</c:v>
                </c:pt>
                <c:pt idx="33721" formatCode="#,##0.0">
                  <c:v>10427.486477776099</c:v>
                </c:pt>
                <c:pt idx="33722" formatCode="#,##0.0">
                  <c:v>10856.7332451767</c:v>
                </c:pt>
                <c:pt idx="33723" formatCode="#,##0.0">
                  <c:v>12089.730263424401</c:v>
                </c:pt>
                <c:pt idx="33724" formatCode="#,##0.0">
                  <c:v>11931.7637205921</c:v>
                </c:pt>
                <c:pt idx="33725" formatCode="#,##0.0">
                  <c:v>11089.1687282195</c:v>
                </c:pt>
                <c:pt idx="33726" formatCode="#,##0.0">
                  <c:v>20710.9634063429</c:v>
                </c:pt>
                <c:pt idx="33727" formatCode="#,##0.0">
                  <c:v>17018.696979108099</c:v>
                </c:pt>
                <c:pt idx="33728" formatCode="#,##0.0">
                  <c:v>11268.8692861501</c:v>
                </c:pt>
                <c:pt idx="33729" formatCode="#,##0.0">
                  <c:v>10144.272564037599</c:v>
                </c:pt>
                <c:pt idx="33730" formatCode="#,##0.0">
                  <c:v>15695.629015415499</c:v>
                </c:pt>
                <c:pt idx="33731" formatCode="#,##0.0">
                  <c:v>10605.9018444103</c:v>
                </c:pt>
                <c:pt idx="33732" formatCode="#,##0.0">
                  <c:v>9847.2431449924006</c:v>
                </c:pt>
                <c:pt idx="33733" formatCode="#,##0.0">
                  <c:v>11599.136749458499</c:v>
                </c:pt>
                <c:pt idx="33734" formatCode="#,##0.0">
                  <c:v>11706.207702817799</c:v>
                </c:pt>
                <c:pt idx="33735" formatCode="#,##0.0">
                  <c:v>13706.5477878404</c:v>
                </c:pt>
                <c:pt idx="33736" formatCode="#,##0.0">
                  <c:v>9762.7228432833599</c:v>
                </c:pt>
                <c:pt idx="33737" formatCode="#,##0.0">
                  <c:v>8934.2008909537599</c:v>
                </c:pt>
                <c:pt idx="33738" formatCode="#,##0.0">
                  <c:v>15058.6883262632</c:v>
                </c:pt>
                <c:pt idx="33739" formatCode="#,##0.0">
                  <c:v>14859.096581235601</c:v>
                </c:pt>
                <c:pt idx="33740" formatCode="#,##0.0">
                  <c:v>15985.4047859441</c:v>
                </c:pt>
                <c:pt idx="33741" formatCode="#,##0.0">
                  <c:v>9382.00775081346</c:v>
                </c:pt>
                <c:pt idx="33742" formatCode="#,##0.0">
                  <c:v>9353.189772103</c:v>
                </c:pt>
                <c:pt idx="33743" formatCode="#,##0.0">
                  <c:v>12375.436968386801</c:v>
                </c:pt>
                <c:pt idx="33744" formatCode="#,##0.0">
                  <c:v>15092.569592783801</c:v>
                </c:pt>
                <c:pt idx="33745" formatCode="#,##0.0">
                  <c:v>14679.2797389018</c:v>
                </c:pt>
                <c:pt idx="33746" formatCode="#,##0.0">
                  <c:v>11169.7992937325</c:v>
                </c:pt>
                <c:pt idx="33747" formatCode="#,##0.0">
                  <c:v>9174.1011006125409</c:v>
                </c:pt>
                <c:pt idx="33748" formatCode="#,##0.0">
                  <c:v>10352.814932617999</c:v>
                </c:pt>
                <c:pt idx="33749" formatCode="#,##0.0">
                  <c:v>12103.0755261718</c:v>
                </c:pt>
                <c:pt idx="33750" formatCode="#,##0.0">
                  <c:v>12107.338416094401</c:v>
                </c:pt>
                <c:pt idx="33751" formatCode="#,##0.0">
                  <c:v>12247.686652431999</c:v>
                </c:pt>
                <c:pt idx="33752" formatCode="#,##0.0">
                  <c:v>15410.5826416245</c:v>
                </c:pt>
                <c:pt idx="33753" formatCode="#,##0.0">
                  <c:v>16644.123714748199</c:v>
                </c:pt>
                <c:pt idx="33754" formatCode="#,##0.0">
                  <c:v>13986.515099071001</c:v>
                </c:pt>
                <c:pt idx="33755" formatCode="#,##0.0">
                  <c:v>14519.897261043299</c:v>
                </c:pt>
                <c:pt idx="33756" formatCode="#,##0.0">
                  <c:v>10818.016867467601</c:v>
                </c:pt>
                <c:pt idx="33757" formatCode="#,##0.0">
                  <c:v>8901.3626704573508</c:v>
                </c:pt>
                <c:pt idx="33758" formatCode="#,##0.0">
                  <c:v>13342.5164945421</c:v>
                </c:pt>
                <c:pt idx="33759" formatCode="#,##0.0">
                  <c:v>10987.817415904099</c:v>
                </c:pt>
                <c:pt idx="33760" formatCode="#,##0.0">
                  <c:v>14250.9605651318</c:v>
                </c:pt>
                <c:pt idx="33761" formatCode="#,##0.0">
                  <c:v>9402.0941345328702</c:v>
                </c:pt>
                <c:pt idx="33762" formatCode="#,##0.0">
                  <c:v>13881.519083204599</c:v>
                </c:pt>
                <c:pt idx="33763" formatCode="#,##0.0">
                  <c:v>11492.7699460309</c:v>
                </c:pt>
                <c:pt idx="33764" formatCode="#,##0.0">
                  <c:v>9902.3976645065904</c:v>
                </c:pt>
                <c:pt idx="33765" formatCode="#,##0.0">
                  <c:v>9295.7182482488697</c:v>
                </c:pt>
                <c:pt idx="33766" formatCode="#,##0.0">
                  <c:v>9049.0125154968391</c:v>
                </c:pt>
                <c:pt idx="33767" formatCode="#,##0.0">
                  <c:v>9577.0378095976903</c:v>
                </c:pt>
                <c:pt idx="33768" formatCode="#,##0.0">
                  <c:v>10256.213038895599</c:v>
                </c:pt>
                <c:pt idx="33769" formatCode="#,##0.0">
                  <c:v>25755.8534434422</c:v>
                </c:pt>
                <c:pt idx="33770" formatCode="#,##0.0">
                  <c:v>8946.1175450371593</c:v>
                </c:pt>
                <c:pt idx="33771" formatCode="#,##0.0">
                  <c:v>10265.520756432699</c:v>
                </c:pt>
                <c:pt idx="33772" formatCode="#,##0.0">
                  <c:v>10776.247852238201</c:v>
                </c:pt>
                <c:pt idx="33773" formatCode="#,##0.0">
                  <c:v>13030.962792399599</c:v>
                </c:pt>
                <c:pt idx="33774" formatCode="#,##0.0">
                  <c:v>14204.803328126</c:v>
                </c:pt>
                <c:pt idx="33775" formatCode="#,##0.0">
                  <c:v>11231.3312354646</c:v>
                </c:pt>
                <c:pt idx="33776" formatCode="#,##0.0">
                  <c:v>10966.862004024801</c:v>
                </c:pt>
                <c:pt idx="33777" formatCode="#,##0.0">
                  <c:v>9750.5220845644908</c:v>
                </c:pt>
                <c:pt idx="33778" formatCode="#,##0.0">
                  <c:v>13943.8921537229</c:v>
                </c:pt>
                <c:pt idx="33779" formatCode="#,##0.0">
                  <c:v>8910.0463348009307</c:v>
                </c:pt>
                <c:pt idx="33780" formatCode="#,##0.0">
                  <c:v>9930.7045934659509</c:v>
                </c:pt>
                <c:pt idx="33781" formatCode="#,##0.0">
                  <c:v>12619.1553060116</c:v>
                </c:pt>
                <c:pt idx="33782" formatCode="#,##0.0">
                  <c:v>9547.8671694062505</c:v>
                </c:pt>
                <c:pt idx="33783" formatCode="#,##0.0">
                  <c:v>12141.8965621029</c:v>
                </c:pt>
                <c:pt idx="33784" formatCode="#,##0.0">
                  <c:v>12715.105286418</c:v>
                </c:pt>
                <c:pt idx="33785" formatCode="#,##0.0">
                  <c:v>9292.9702808795992</c:v>
                </c:pt>
                <c:pt idx="33786" formatCode="#,##0.0">
                  <c:v>10254.4312796717</c:v>
                </c:pt>
                <c:pt idx="33787" formatCode="#,##0.0">
                  <c:v>9103.2385153184605</c:v>
                </c:pt>
                <c:pt idx="33788" formatCode="#,##0.0">
                  <c:v>11529.2222375812</c:v>
                </c:pt>
                <c:pt idx="33789" formatCode="#,##0.0">
                  <c:v>14206.2759383872</c:v>
                </c:pt>
                <c:pt idx="33790" formatCode="#,##0.0">
                  <c:v>10996.244952090099</c:v>
                </c:pt>
                <c:pt idx="33791" formatCode="#,##0.0">
                  <c:v>10209.3751465355</c:v>
                </c:pt>
                <c:pt idx="33792" formatCode="#,##0.0">
                  <c:v>13468.3652045903</c:v>
                </c:pt>
                <c:pt idx="33793" formatCode="#,##0.0">
                  <c:v>10893.090422822201</c:v>
                </c:pt>
                <c:pt idx="33794" formatCode="#,##0.0">
                  <c:v>9311.1491754075305</c:v>
                </c:pt>
                <c:pt idx="33795" formatCode="#,##0.0">
                  <c:v>10322.3318619329</c:v>
                </c:pt>
                <c:pt idx="33796" formatCode="#,##0.0">
                  <c:v>9375.2668571956601</c:v>
                </c:pt>
                <c:pt idx="33797" formatCode="#,##0.0">
                  <c:v>11160.1970697344</c:v>
                </c:pt>
                <c:pt idx="33798" formatCode="#,##0.0">
                  <c:v>10432.462079839201</c:v>
                </c:pt>
                <c:pt idx="33799" formatCode="#,##0.0">
                  <c:v>10392.713945171299</c:v>
                </c:pt>
                <c:pt idx="33800" formatCode="#,##0.0">
                  <c:v>10309.8879683824</c:v>
                </c:pt>
                <c:pt idx="33801" formatCode="#,##0.0">
                  <c:v>11084.617050628</c:v>
                </c:pt>
                <c:pt idx="33802" formatCode="#,##0.0">
                  <c:v>12162.1706419278</c:v>
                </c:pt>
                <c:pt idx="33803" formatCode="#,##0.0">
                  <c:v>9806.8802052021601</c:v>
                </c:pt>
                <c:pt idx="33804" formatCode="#,##0.0">
                  <c:v>10230.981583950501</c:v>
                </c:pt>
                <c:pt idx="33805" formatCode="#,##0.0">
                  <c:v>12031.154354046301</c:v>
                </c:pt>
                <c:pt idx="33806" formatCode="#,##0.0">
                  <c:v>10940.163937625301</c:v>
                </c:pt>
                <c:pt idx="33807" formatCode="#,##0.0">
                  <c:v>11558.7898639738</c:v>
                </c:pt>
                <c:pt idx="33808" formatCode="#,##0.0">
                  <c:v>12978.520346699301</c:v>
                </c:pt>
                <c:pt idx="33809" formatCode="#,##0.0">
                  <c:v>11013.9396971188</c:v>
                </c:pt>
                <c:pt idx="33810" formatCode="#,##0.0">
                  <c:v>10870.577036692801</c:v>
                </c:pt>
                <c:pt idx="33811" formatCode="#,##0.0">
                  <c:v>8800.9385403766792</c:v>
                </c:pt>
                <c:pt idx="33812" formatCode="#,##0.0">
                  <c:v>15113.034464751199</c:v>
                </c:pt>
                <c:pt idx="33813" formatCode="#,##0.0">
                  <c:v>12528.6163508842</c:v>
                </c:pt>
                <c:pt idx="33814" formatCode="#,##0.0">
                  <c:v>11287.9786403783</c:v>
                </c:pt>
                <c:pt idx="33815" formatCode="#,##0.0">
                  <c:v>14778.696919215399</c:v>
                </c:pt>
                <c:pt idx="33816" formatCode="#,##0.0">
                  <c:v>11846.1303037656</c:v>
                </c:pt>
                <c:pt idx="33817" formatCode="#,##0.0">
                  <c:v>10132.8055183919</c:v>
                </c:pt>
                <c:pt idx="33818" formatCode="#,##0.0">
                  <c:v>12443.0012916901</c:v>
                </c:pt>
                <c:pt idx="33819" formatCode="#,##0.0">
                  <c:v>14358.170678952099</c:v>
                </c:pt>
                <c:pt idx="33820" formatCode="#,##0.0">
                  <c:v>10926.478223750701</c:v>
                </c:pt>
                <c:pt idx="33821" formatCode="#,##0.0">
                  <c:v>10397.0082360831</c:v>
                </c:pt>
                <c:pt idx="33822" formatCode="#,##0.0">
                  <c:v>11713.345012657301</c:v>
                </c:pt>
                <c:pt idx="33823" formatCode="#,##0.0">
                  <c:v>9521.2010369894306</c:v>
                </c:pt>
                <c:pt idx="33824" formatCode="#,##0.0">
                  <c:v>8922.2962881883104</c:v>
                </c:pt>
                <c:pt idx="33825" formatCode="#,##0.0">
                  <c:v>9383.2045709939903</c:v>
                </c:pt>
                <c:pt idx="33826" formatCode="#,##0.0">
                  <c:v>8926.5650713466002</c:v>
                </c:pt>
                <c:pt idx="33827" formatCode="#,##0.0">
                  <c:v>10184.549537279099</c:v>
                </c:pt>
                <c:pt idx="33828" formatCode="#,##0.0">
                  <c:v>12420.5326612647</c:v>
                </c:pt>
                <c:pt idx="33829" formatCode="#,##0.0">
                  <c:v>9327.2279333923707</c:v>
                </c:pt>
                <c:pt idx="33830" formatCode="#,##0.0">
                  <c:v>10613.171938175699</c:v>
                </c:pt>
                <c:pt idx="33831" formatCode="#,##0.0">
                  <c:v>9810.4769646703808</c:v>
                </c:pt>
                <c:pt idx="33832" formatCode="#,##0.0">
                  <c:v>11046.1772781912</c:v>
                </c:pt>
                <c:pt idx="33833" formatCode="#,##0.0">
                  <c:v>15723.763328122601</c:v>
                </c:pt>
                <c:pt idx="33834" formatCode="#,##0.0">
                  <c:v>11909.9348704311</c:v>
                </c:pt>
                <c:pt idx="33835" formatCode="#,##0.0">
                  <c:v>9476.3502828546698</c:v>
                </c:pt>
                <c:pt idx="33836" formatCode="#,##0.0">
                  <c:v>10340.5010769282</c:v>
                </c:pt>
                <c:pt idx="33837" formatCode="#,##0.0">
                  <c:v>9187.6751103360293</c:v>
                </c:pt>
                <c:pt idx="33838" formatCode="#,##0.0">
                  <c:v>8875.9529476810494</c:v>
                </c:pt>
                <c:pt idx="33839" formatCode="#,##0.0">
                  <c:v>10941.720380193499</c:v>
                </c:pt>
                <c:pt idx="33840" formatCode="#,##0.0">
                  <c:v>12466.4507131095</c:v>
                </c:pt>
                <c:pt idx="33841" formatCode="#,##0.0">
                  <c:v>11019.721116656699</c:v>
                </c:pt>
                <c:pt idx="33842" formatCode="#,##0.0">
                  <c:v>11698.1190586168</c:v>
                </c:pt>
                <c:pt idx="33843" formatCode="#,##0.0">
                  <c:v>9248.0671257131198</c:v>
                </c:pt>
                <c:pt idx="33844" formatCode="#,##0.0">
                  <c:v>10242.8579569427</c:v>
                </c:pt>
                <c:pt idx="33845" formatCode="#,##0.0">
                  <c:v>9436.0224127584406</c:v>
                </c:pt>
                <c:pt idx="33846" formatCode="#,##0.0">
                  <c:v>10067.054875805001</c:v>
                </c:pt>
                <c:pt idx="33847" formatCode="#,##0.0">
                  <c:v>10114.4634872473</c:v>
                </c:pt>
                <c:pt idx="33848" formatCode="#,##0.0">
                  <c:v>11543.300076617301</c:v>
                </c:pt>
                <c:pt idx="33849" formatCode="#,##0.0">
                  <c:v>15187.206491278601</c:v>
                </c:pt>
                <c:pt idx="33850" formatCode="#,##0.0">
                  <c:v>12842.6680201947</c:v>
                </c:pt>
                <c:pt idx="33851" formatCode="#,##0.0">
                  <c:v>10052.221890550099</c:v>
                </c:pt>
                <c:pt idx="33852" formatCode="#,##0.0">
                  <c:v>9480.5792507083297</c:v>
                </c:pt>
                <c:pt idx="33853" formatCode="#,##0.0">
                  <c:v>9912.5493340135199</c:v>
                </c:pt>
                <c:pt idx="33854" formatCode="#,##0.0">
                  <c:v>11130.971895573701</c:v>
                </c:pt>
                <c:pt idx="33855" formatCode="#,##0.0">
                  <c:v>8794.2682763248304</c:v>
                </c:pt>
                <c:pt idx="33856" formatCode="#,##0.0">
                  <c:v>8899.1769624659701</c:v>
                </c:pt>
                <c:pt idx="33857" formatCode="#,##0.0">
                  <c:v>8798.0713014198791</c:v>
                </c:pt>
                <c:pt idx="33858" formatCode="#,##0.0">
                  <c:v>9214.1216444528</c:v>
                </c:pt>
                <c:pt idx="33859" formatCode="#,##0.0">
                  <c:v>17621.217713155602</c:v>
                </c:pt>
                <c:pt idx="33860" formatCode="#,##0.0">
                  <c:v>16424.877428444099</c:v>
                </c:pt>
                <c:pt idx="33861" formatCode="#,##0.0">
                  <c:v>16216.5555156673</c:v>
                </c:pt>
                <c:pt idx="33862" formatCode="#,##0.0">
                  <c:v>9560.4361015627892</c:v>
                </c:pt>
                <c:pt idx="33863" formatCode="#,##0.0">
                  <c:v>11533.746482258201</c:v>
                </c:pt>
                <c:pt idx="33864" formatCode="#,##0.0">
                  <c:v>9666.0011244442594</c:v>
                </c:pt>
                <c:pt idx="33865" formatCode="#,##0.0">
                  <c:v>11543.1884243285</c:v>
                </c:pt>
                <c:pt idx="33866" formatCode="#,##0.0">
                  <c:v>13562.356570559799</c:v>
                </c:pt>
                <c:pt idx="33867" formatCode="#,##0.0">
                  <c:v>15078.3116304142</c:v>
                </c:pt>
                <c:pt idx="33868" formatCode="#,##0.0">
                  <c:v>11849.5393742462</c:v>
                </c:pt>
                <c:pt idx="33869" formatCode="#,##0.0">
                  <c:v>11833.008264055699</c:v>
                </c:pt>
                <c:pt idx="33870" formatCode="#,##0.0">
                  <c:v>15472.4669328621</c:v>
                </c:pt>
                <c:pt idx="33871" formatCode="#,##0.0">
                  <c:v>14544.7523100747</c:v>
                </c:pt>
                <c:pt idx="33872" formatCode="#,##0.0">
                  <c:v>11063.949671848901</c:v>
                </c:pt>
                <c:pt idx="33873" formatCode="#,##0.0">
                  <c:v>11275.665484920601</c:v>
                </c:pt>
                <c:pt idx="33874" formatCode="#,##0.0">
                  <c:v>15941.188683006099</c:v>
                </c:pt>
                <c:pt idx="33875" formatCode="#,##0.0">
                  <c:v>9981.0629376675697</c:v>
                </c:pt>
                <c:pt idx="33876" formatCode="#,##0.0">
                  <c:v>12402.7477846111</c:v>
                </c:pt>
                <c:pt idx="33877" formatCode="#,##0.0">
                  <c:v>9270.1510023241208</c:v>
                </c:pt>
                <c:pt idx="33878" formatCode="#,##0.0">
                  <c:v>12372.943532089201</c:v>
                </c:pt>
                <c:pt idx="33879" formatCode="#,##0.0">
                  <c:v>11248.2502509796</c:v>
                </c:pt>
                <c:pt idx="33880" formatCode="#,##0.0">
                  <c:v>10547.034008742699</c:v>
                </c:pt>
                <c:pt idx="33881" formatCode="#,##0.0">
                  <c:v>12160.317814824401</c:v>
                </c:pt>
                <c:pt idx="33882" formatCode="#,##0.0">
                  <c:v>11371.7981212012</c:v>
                </c:pt>
                <c:pt idx="33883" formatCode="#,##0.0">
                  <c:v>14171.1713122868</c:v>
                </c:pt>
                <c:pt idx="33884" formatCode="#,##0.0">
                  <c:v>20571.383750386001</c:v>
                </c:pt>
                <c:pt idx="33885" formatCode="#,##0.0">
                  <c:v>13889.653046322301</c:v>
                </c:pt>
                <c:pt idx="33886" formatCode="#,##0.0">
                  <c:v>20425.237211911899</c:v>
                </c:pt>
                <c:pt idx="33887" formatCode="#,##0.0">
                  <c:v>8809.1499538096796</c:v>
                </c:pt>
                <c:pt idx="33888" formatCode="#,##0.0">
                  <c:v>10295.294021734</c:v>
                </c:pt>
                <c:pt idx="33889" formatCode="#,##0.0">
                  <c:v>8978.1057955662909</c:v>
                </c:pt>
                <c:pt idx="33890" formatCode="#,##0.0">
                  <c:v>10677.953950703901</c:v>
                </c:pt>
                <c:pt idx="33891" formatCode="#,##0.0">
                  <c:v>10570.126841589001</c:v>
                </c:pt>
                <c:pt idx="33892" formatCode="#,##0.0">
                  <c:v>11350.7011202305</c:v>
                </c:pt>
                <c:pt idx="33893" formatCode="#,##0.0">
                  <c:v>11845.878595153499</c:v>
                </c:pt>
                <c:pt idx="33894" formatCode="#,##0.0">
                  <c:v>8947.7708252301709</c:v>
                </c:pt>
                <c:pt idx="33895" formatCode="#,##0.0">
                  <c:v>12221.756129712399</c:v>
                </c:pt>
                <c:pt idx="33896" formatCode="#,##0.0">
                  <c:v>8890.2543781617205</c:v>
                </c:pt>
                <c:pt idx="33897" formatCode="#,##0.0">
                  <c:v>11929.722700370799</c:v>
                </c:pt>
                <c:pt idx="33898" formatCode="#,##0.0">
                  <c:v>12166.265682998101</c:v>
                </c:pt>
                <c:pt idx="33899" formatCode="#,##0.0">
                  <c:v>10151.0623501627</c:v>
                </c:pt>
                <c:pt idx="33900" formatCode="#,##0.0">
                  <c:v>14977.762870565701</c:v>
                </c:pt>
                <c:pt idx="33901" formatCode="#,##0.0">
                  <c:v>9282.5434152195394</c:v>
                </c:pt>
                <c:pt idx="33902" formatCode="#,##0.0">
                  <c:v>9258.4345798540398</c:v>
                </c:pt>
                <c:pt idx="33903" formatCode="#,##0.0">
                  <c:v>11962.078677981701</c:v>
                </c:pt>
                <c:pt idx="33904" formatCode="#,##0.0">
                  <c:v>9742.5290158989392</c:v>
                </c:pt>
                <c:pt idx="33905" formatCode="#,##0.0">
                  <c:v>18015.402044806</c:v>
                </c:pt>
                <c:pt idx="33906" formatCode="#,##0.0">
                  <c:v>18799.140100061999</c:v>
                </c:pt>
                <c:pt idx="33907" formatCode="#,##0.0">
                  <c:v>11317.921176902601</c:v>
                </c:pt>
                <c:pt idx="33908" formatCode="#,##0.0">
                  <c:v>11236.5494383565</c:v>
                </c:pt>
                <c:pt idx="33909" formatCode="#,##0.0">
                  <c:v>10942.4869262256</c:v>
                </c:pt>
                <c:pt idx="33910" formatCode="#,##0.0">
                  <c:v>15813.742053448501</c:v>
                </c:pt>
                <c:pt idx="33911" formatCode="#,##0.0">
                  <c:v>11515.3156079368</c:v>
                </c:pt>
                <c:pt idx="33912" formatCode="#,##0.0">
                  <c:v>12098.5535526762</c:v>
                </c:pt>
                <c:pt idx="33913" formatCode="#,##0.0">
                  <c:v>11685.151896187001</c:v>
                </c:pt>
                <c:pt idx="33914" formatCode="#,##0.0">
                  <c:v>9450.2878580760898</c:v>
                </c:pt>
                <c:pt idx="33915" formatCode="#,##0.0">
                  <c:v>9546.3762646548694</c:v>
                </c:pt>
                <c:pt idx="33916" formatCode="#,##0.0">
                  <c:v>13947.791702922999</c:v>
                </c:pt>
                <c:pt idx="33917" formatCode="#,##0.0">
                  <c:v>9013.4672641173402</c:v>
                </c:pt>
                <c:pt idx="33918" formatCode="#,##0.0">
                  <c:v>10194.0542856884</c:v>
                </c:pt>
                <c:pt idx="33919" formatCode="#,##0.0">
                  <c:v>10777.2811079323</c:v>
                </c:pt>
                <c:pt idx="33920" formatCode="#,##0.0">
                  <c:v>9305.68990968658</c:v>
                </c:pt>
                <c:pt idx="33921" formatCode="#,##0.0">
                  <c:v>11350.8009548469</c:v>
                </c:pt>
                <c:pt idx="33922" formatCode="#,##0.0">
                  <c:v>11313.201999489</c:v>
                </c:pt>
                <c:pt idx="33923" formatCode="#,##0.0">
                  <c:v>12664.121731598399</c:v>
                </c:pt>
                <c:pt idx="33924" formatCode="#,##0.0">
                  <c:v>8946.6047389367995</c:v>
                </c:pt>
                <c:pt idx="33925" formatCode="#,##0.0">
                  <c:v>9203.7494327821896</c:v>
                </c:pt>
                <c:pt idx="33926" formatCode="#,##0.0">
                  <c:v>15600.232048940199</c:v>
                </c:pt>
                <c:pt idx="33927" formatCode="#,##0.0">
                  <c:v>10618.027167061</c:v>
                </c:pt>
                <c:pt idx="33928" formatCode="#,##0.0">
                  <c:v>16332.396530833999</c:v>
                </c:pt>
                <c:pt idx="33929" formatCode="#,##0.0">
                  <c:v>10371.134102076199</c:v>
                </c:pt>
                <c:pt idx="33930" formatCode="#,##0.0">
                  <c:v>15826.3594367799</c:v>
                </c:pt>
                <c:pt idx="33931" formatCode="#,##0.0">
                  <c:v>8813.5355023582706</c:v>
                </c:pt>
                <c:pt idx="33932" formatCode="#,##0.0">
                  <c:v>9053.1415845410393</c:v>
                </c:pt>
                <c:pt idx="33933" formatCode="#,##0.0">
                  <c:v>14279.7309662925</c:v>
                </c:pt>
                <c:pt idx="33934" formatCode="#,##0.0">
                  <c:v>14618.3224898015</c:v>
                </c:pt>
                <c:pt idx="33935" formatCode="#,##0.0">
                  <c:v>21959.647709908098</c:v>
                </c:pt>
                <c:pt idx="33936" formatCode="#,##0.0">
                  <c:v>10678.291119483099</c:v>
                </c:pt>
                <c:pt idx="33937" formatCode="#,##0.0">
                  <c:v>11492.370965639901</c:v>
                </c:pt>
                <c:pt idx="33938" formatCode="#,##0.0">
                  <c:v>13382.6681913998</c:v>
                </c:pt>
                <c:pt idx="33939" formatCode="#,##0.0">
                  <c:v>13514.446951538899</c:v>
                </c:pt>
                <c:pt idx="33940" formatCode="#,##0.0">
                  <c:v>9869.6360011188808</c:v>
                </c:pt>
                <c:pt idx="33941" formatCode="#,##0.0">
                  <c:v>9865.9222827185204</c:v>
                </c:pt>
                <c:pt idx="33942" formatCode="#,##0.0">
                  <c:v>9693.2573186322097</c:v>
                </c:pt>
                <c:pt idx="33943" formatCode="#,##0.0">
                  <c:v>13604.880368050701</c:v>
                </c:pt>
                <c:pt idx="33944" formatCode="#,##0.0">
                  <c:v>10714.824008004</c:v>
                </c:pt>
                <c:pt idx="33945" formatCode="#,##0.0">
                  <c:v>10919.183750468001</c:v>
                </c:pt>
                <c:pt idx="33946" formatCode="#,##0.0">
                  <c:v>8834.99137931728</c:v>
                </c:pt>
                <c:pt idx="33947" formatCode="#,##0.0">
                  <c:v>13181.8095400152</c:v>
                </c:pt>
                <c:pt idx="33948" formatCode="#,##0.0">
                  <c:v>11060.6431109557</c:v>
                </c:pt>
                <c:pt idx="33949" formatCode="#,##0.0">
                  <c:v>11937.1554428577</c:v>
                </c:pt>
                <c:pt idx="33950" formatCode="#,##0.0">
                  <c:v>14799.977742958699</c:v>
                </c:pt>
                <c:pt idx="33951" formatCode="#,##0.0">
                  <c:v>11206.8996797197</c:v>
                </c:pt>
                <c:pt idx="33952" formatCode="#,##0.0">
                  <c:v>10384.3809237474</c:v>
                </c:pt>
                <c:pt idx="33953" formatCode="#,##0.0">
                  <c:v>12333.1543118721</c:v>
                </c:pt>
                <c:pt idx="33954" formatCode="#,##0.0">
                  <c:v>9564.3388837190596</c:v>
                </c:pt>
                <c:pt idx="33955" formatCode="#,##0.0">
                  <c:v>8973.3519254921594</c:v>
                </c:pt>
                <c:pt idx="33956" formatCode="#,##0.0">
                  <c:v>8941.2866603251696</c:v>
                </c:pt>
                <c:pt idx="33957" formatCode="#,##0.0">
                  <c:v>10987.630325698299</c:v>
                </c:pt>
                <c:pt idx="33958" formatCode="#,##0.0">
                  <c:v>11265.992108747099</c:v>
                </c:pt>
                <c:pt idx="33959" formatCode="#,##0.0">
                  <c:v>10718.323698148801</c:v>
                </c:pt>
                <c:pt idx="33960" formatCode="#,##0.0">
                  <c:v>10066.3126430795</c:v>
                </c:pt>
                <c:pt idx="33961" formatCode="#,##0.0">
                  <c:v>14778.439241926</c:v>
                </c:pt>
                <c:pt idx="33962" formatCode="#,##0.0">
                  <c:v>8987.7841006276303</c:v>
                </c:pt>
                <c:pt idx="33963" formatCode="#,##0.0">
                  <c:v>10671.783635981399</c:v>
                </c:pt>
                <c:pt idx="33964" formatCode="#,##0.0">
                  <c:v>11068.129463850601</c:v>
                </c:pt>
                <c:pt idx="33965" formatCode="#,##0.0">
                  <c:v>14020.2442181154</c:v>
                </c:pt>
                <c:pt idx="33966" formatCode="#,##0.0">
                  <c:v>9435.9925081582696</c:v>
                </c:pt>
                <c:pt idx="33967" formatCode="#,##0.0">
                  <c:v>14248.239901937501</c:v>
                </c:pt>
                <c:pt idx="33968" formatCode="#,##0.0">
                  <c:v>18423.680412195099</c:v>
                </c:pt>
                <c:pt idx="33969" formatCode="#,##0.0">
                  <c:v>12756.970603207301</c:v>
                </c:pt>
                <c:pt idx="33970" formatCode="#,##0.0">
                  <c:v>9164.4168031229401</c:v>
                </c:pt>
                <c:pt idx="33971" formatCode="#,##0.0">
                  <c:v>11279.522492330199</c:v>
                </c:pt>
                <c:pt idx="33972" formatCode="#,##0.0">
                  <c:v>9003.9194588150003</c:v>
                </c:pt>
                <c:pt idx="33973" formatCode="#,##0.0">
                  <c:v>11739.327986689999</c:v>
                </c:pt>
                <c:pt idx="33974" formatCode="#,##0.0">
                  <c:v>10462.060465484799</c:v>
                </c:pt>
                <c:pt idx="33975" formatCode="#,##0.0">
                  <c:v>17045.8438260355</c:v>
                </c:pt>
                <c:pt idx="33976" formatCode="#,##0.0">
                  <c:v>19170.468055465401</c:v>
                </c:pt>
                <c:pt idx="33977" formatCode="#,##0.0">
                  <c:v>10500.549414753101</c:v>
                </c:pt>
                <c:pt idx="33978" formatCode="#,##0.0">
                  <c:v>10865.611301575</c:v>
                </c:pt>
                <c:pt idx="33979" formatCode="#,##0.0">
                  <c:v>10034.6343878486</c:v>
                </c:pt>
                <c:pt idx="33980" formatCode="#,##0.0">
                  <c:v>17025.1506753715</c:v>
                </c:pt>
                <c:pt idx="33981" formatCode="#,##0.0">
                  <c:v>13579.864062918699</c:v>
                </c:pt>
                <c:pt idx="33982" formatCode="#,##0.0">
                  <c:v>14385.480327633501</c:v>
                </c:pt>
                <c:pt idx="33983" formatCode="#,##0.0">
                  <c:v>12653.5803654309</c:v>
                </c:pt>
                <c:pt idx="33984" formatCode="#,##0.0">
                  <c:v>14030.422558776099</c:v>
                </c:pt>
                <c:pt idx="33985" formatCode="#,##0.0">
                  <c:v>13169.927593812699</c:v>
                </c:pt>
                <c:pt idx="33986" formatCode="#,##0.0">
                  <c:v>16868.6556257622</c:v>
                </c:pt>
                <c:pt idx="33987" formatCode="#,##0.0">
                  <c:v>20068.7214534901</c:v>
                </c:pt>
                <c:pt idx="33988" formatCode="#,##0.0">
                  <c:v>12347.2236706493</c:v>
                </c:pt>
                <c:pt idx="33989" formatCode="#,##0.0">
                  <c:v>9990.2379424873707</c:v>
                </c:pt>
                <c:pt idx="33990" formatCode="#,##0.0">
                  <c:v>10518.467401977199</c:v>
                </c:pt>
                <c:pt idx="33991" formatCode="#,##0.0">
                  <c:v>11294.6754767736</c:v>
                </c:pt>
                <c:pt idx="33992" formatCode="#,##0.0">
                  <c:v>9472.4893733266399</c:v>
                </c:pt>
                <c:pt idx="33993" formatCode="#,##0.0">
                  <c:v>9137.3123830577606</c:v>
                </c:pt>
                <c:pt idx="33994" formatCode="#,##0.0">
                  <c:v>16321.8492194024</c:v>
                </c:pt>
                <c:pt idx="33995" formatCode="#,##0.0">
                  <c:v>13997.9773116901</c:v>
                </c:pt>
                <c:pt idx="33996" formatCode="#,##0.0">
                  <c:v>15204.007824788299</c:v>
                </c:pt>
                <c:pt idx="33997" formatCode="#,##0.0">
                  <c:v>9841.7339787985002</c:v>
                </c:pt>
                <c:pt idx="33998" formatCode="#,##0.0">
                  <c:v>11563.5871283387</c:v>
                </c:pt>
                <c:pt idx="33999" formatCode="#,##0.0">
                  <c:v>10123.128460060099</c:v>
                </c:pt>
                <c:pt idx="34000" formatCode="#,##0.0">
                  <c:v>13421.688991277601</c:v>
                </c:pt>
                <c:pt idx="34001" formatCode="#,##0.0">
                  <c:v>11868.953584917001</c:v>
                </c:pt>
                <c:pt idx="34002" formatCode="#,##0.0">
                  <c:v>9099.9527656370101</c:v>
                </c:pt>
                <c:pt idx="34003" formatCode="#,##0.0">
                  <c:v>9888.7810155221996</c:v>
                </c:pt>
                <c:pt idx="34004" formatCode="#,##0.0">
                  <c:v>14628.349593942699</c:v>
                </c:pt>
                <c:pt idx="34005" formatCode="#,##0.0">
                  <c:v>8860.6371717500806</c:v>
                </c:pt>
                <c:pt idx="34006" formatCode="#,##0.0">
                  <c:v>9833.5979024761891</c:v>
                </c:pt>
                <c:pt idx="34007" formatCode="#,##0.0">
                  <c:v>23067.590796873901</c:v>
                </c:pt>
                <c:pt idx="34008" formatCode="#,##0.0">
                  <c:v>13577.3673247933</c:v>
                </c:pt>
                <c:pt idx="34009" formatCode="#,##0.0">
                  <c:v>12749.572227906299</c:v>
                </c:pt>
                <c:pt idx="34010" formatCode="#,##0.0">
                  <c:v>13763.268934579901</c:v>
                </c:pt>
                <c:pt idx="34011" formatCode="#,##0.0">
                  <c:v>10068.732508528999</c:v>
                </c:pt>
                <c:pt idx="34012" formatCode="#,##0.0">
                  <c:v>12104.715308381499</c:v>
                </c:pt>
                <c:pt idx="34013" formatCode="#,##0.0">
                  <c:v>8963.9324592823305</c:v>
                </c:pt>
                <c:pt idx="34014" formatCode="#,##0.0">
                  <c:v>13789.928700316101</c:v>
                </c:pt>
                <c:pt idx="34015" formatCode="#,##0.0">
                  <c:v>14731.479375437</c:v>
                </c:pt>
                <c:pt idx="34016" formatCode="#,##0.0">
                  <c:v>12664.851717972801</c:v>
                </c:pt>
                <c:pt idx="34017" formatCode="#,##0.0">
                  <c:v>13219.396478418699</c:v>
                </c:pt>
                <c:pt idx="34018" formatCode="#,##0.0">
                  <c:v>13343.505115955601</c:v>
                </c:pt>
                <c:pt idx="34019" formatCode="#,##0.0">
                  <c:v>9951.9742854862106</c:v>
                </c:pt>
                <c:pt idx="34020" formatCode="#,##0.0">
                  <c:v>14983.032322286699</c:v>
                </c:pt>
                <c:pt idx="34021" formatCode="#,##0.0">
                  <c:v>11369.8102029406</c:v>
                </c:pt>
                <c:pt idx="34022" formatCode="#,##0.0">
                  <c:v>11682.680857071</c:v>
                </c:pt>
                <c:pt idx="34023" formatCode="#,##0.0">
                  <c:v>9660.2940544869998</c:v>
                </c:pt>
                <c:pt idx="34024" formatCode="#,##0.0">
                  <c:v>11393.568298599201</c:v>
                </c:pt>
                <c:pt idx="34025" formatCode="#,##0.0">
                  <c:v>16570.152950585201</c:v>
                </c:pt>
                <c:pt idx="34026" formatCode="#,##0.0">
                  <c:v>11196.7124704336</c:v>
                </c:pt>
                <c:pt idx="34027" formatCode="#,##0.0">
                  <c:v>9694.8048671929791</c:v>
                </c:pt>
                <c:pt idx="34028" formatCode="#,##0.0">
                  <c:v>15834.8795858455</c:v>
                </c:pt>
                <c:pt idx="34029" formatCode="#,##0.0">
                  <c:v>10194.9175835105</c:v>
                </c:pt>
                <c:pt idx="34030" formatCode="#,##0.0">
                  <c:v>9917.5807079128899</c:v>
                </c:pt>
                <c:pt idx="34031" formatCode="#,##0.0">
                  <c:v>11209.4179165204</c:v>
                </c:pt>
                <c:pt idx="34032" formatCode="#,##0.0">
                  <c:v>9421.5683380031205</c:v>
                </c:pt>
                <c:pt idx="34033" formatCode="#,##0.0">
                  <c:v>12291.651254091899</c:v>
                </c:pt>
                <c:pt idx="34034" formatCode="#,##0.0">
                  <c:v>9941.4293784956099</c:v>
                </c:pt>
                <c:pt idx="34035" formatCode="#,##0.0">
                  <c:v>10990.188865652401</c:v>
                </c:pt>
                <c:pt idx="34036" formatCode="#,##0.0">
                  <c:v>9269.5754998104094</c:v>
                </c:pt>
                <c:pt idx="34037" formatCode="#,##0.0">
                  <c:v>11302.8264348514</c:v>
                </c:pt>
                <c:pt idx="34038" formatCode="#,##0.0">
                  <c:v>14250.2795489481</c:v>
                </c:pt>
                <c:pt idx="34039" formatCode="#,##0.0">
                  <c:v>13526.9896345044</c:v>
                </c:pt>
                <c:pt idx="34040" formatCode="#,##0.0">
                  <c:v>13604.709463801501</c:v>
                </c:pt>
                <c:pt idx="34041" formatCode="#,##0.0">
                  <c:v>10905.5799690403</c:v>
                </c:pt>
                <c:pt idx="34042" formatCode="#,##0.0">
                  <c:v>12221.188696228</c:v>
                </c:pt>
                <c:pt idx="34043" formatCode="#,##0.0">
                  <c:v>14988.467539613501</c:v>
                </c:pt>
                <c:pt idx="34044" formatCode="#,##0.0">
                  <c:v>16595.732497232599</c:v>
                </c:pt>
                <c:pt idx="34045" formatCode="#,##0.0">
                  <c:v>15858.012489757701</c:v>
                </c:pt>
                <c:pt idx="34046" formatCode="#,##0.0">
                  <c:v>12866.248096048599</c:v>
                </c:pt>
                <c:pt idx="34047" formatCode="#,##0.0">
                  <c:v>13418.269978992499</c:v>
                </c:pt>
                <c:pt idx="34048" formatCode="#,##0.0">
                  <c:v>14607.759703359499</c:v>
                </c:pt>
                <c:pt idx="34049" formatCode="#,##0.0">
                  <c:v>12737.548252152699</c:v>
                </c:pt>
                <c:pt idx="34050" formatCode="#,##0.0">
                  <c:v>15573.8574077784</c:v>
                </c:pt>
                <c:pt idx="34051" formatCode="#,##0.0">
                  <c:v>10284.194767414599</c:v>
                </c:pt>
                <c:pt idx="34052" formatCode="#,##0.0">
                  <c:v>12243.707456710301</c:v>
                </c:pt>
                <c:pt idx="34053" formatCode="#,##0.0">
                  <c:v>18847.629311064298</c:v>
                </c:pt>
                <c:pt idx="34054" formatCode="#,##0.0">
                  <c:v>10067.4765472538</c:v>
                </c:pt>
                <c:pt idx="34055" formatCode="#,##0.0">
                  <c:v>10287.025042295299</c:v>
                </c:pt>
                <c:pt idx="34056" formatCode="#,##0.0">
                  <c:v>8867.8003416318206</c:v>
                </c:pt>
                <c:pt idx="34057" formatCode="#,##0.0">
                  <c:v>10560.5416447794</c:v>
                </c:pt>
                <c:pt idx="34058" formatCode="#,##0.0">
                  <c:v>14029.9551140945</c:v>
                </c:pt>
                <c:pt idx="34059" formatCode="#,##0.0">
                  <c:v>9617.9975652477606</c:v>
                </c:pt>
                <c:pt idx="34060" formatCode="#,##0.0">
                  <c:v>9368.6315918459204</c:v>
                </c:pt>
                <c:pt idx="34061" formatCode="#,##0.0">
                  <c:v>13874.023777685399</c:v>
                </c:pt>
                <c:pt idx="34062" formatCode="#,##0.0">
                  <c:v>9645.5409116088194</c:v>
                </c:pt>
                <c:pt idx="34063" formatCode="#,##0.0">
                  <c:v>12700.2454953003</c:v>
                </c:pt>
                <c:pt idx="34064" formatCode="#,##0.0">
                  <c:v>10344.0640420626</c:v>
                </c:pt>
                <c:pt idx="34065" formatCode="#,##0.0">
                  <c:v>9844.5519269838605</c:v>
                </c:pt>
                <c:pt idx="34066" formatCode="#,##0.0">
                  <c:v>10851.8671117207</c:v>
                </c:pt>
                <c:pt idx="34067" formatCode="#,##0.0">
                  <c:v>13611.4199629164</c:v>
                </c:pt>
                <c:pt idx="34068" formatCode="#,##0.0">
                  <c:v>10120.476870782501</c:v>
                </c:pt>
                <c:pt idx="34069" formatCode="#,##0.0">
                  <c:v>8926.6277655876802</c:v>
                </c:pt>
                <c:pt idx="34070" formatCode="#,##0.0">
                  <c:v>10149.7862212812</c:v>
                </c:pt>
                <c:pt idx="34071" formatCode="#,##0.0">
                  <c:v>8959.3582318075896</c:v>
                </c:pt>
                <c:pt idx="34072" formatCode="#,##0.0">
                  <c:v>10362.8278791128</c:v>
                </c:pt>
                <c:pt idx="34073" formatCode="#,##0.0">
                  <c:v>9690.3382150723501</c:v>
                </c:pt>
                <c:pt idx="34074" formatCode="#,##0.0">
                  <c:v>9525.1448502767598</c:v>
                </c:pt>
                <c:pt idx="34075" formatCode="#,##0.0">
                  <c:v>12449.639670038499</c:v>
                </c:pt>
                <c:pt idx="34076" formatCode="#,##0.0">
                  <c:v>10102.621151740101</c:v>
                </c:pt>
                <c:pt idx="34077" formatCode="#,##0.0">
                  <c:v>13820.4589884124</c:v>
                </c:pt>
                <c:pt idx="34078" formatCode="#,##0.0">
                  <c:v>19093.440264594599</c:v>
                </c:pt>
                <c:pt idx="34079" formatCode="#,##0.0">
                  <c:v>8794.2138790163208</c:v>
                </c:pt>
                <c:pt idx="34080" formatCode="#,##0.0">
                  <c:v>10767.2881634517</c:v>
                </c:pt>
                <c:pt idx="34081" formatCode="#,##0.0">
                  <c:v>12262.2811342204</c:v>
                </c:pt>
                <c:pt idx="34082" formatCode="#,##0.0">
                  <c:v>9284.6111019506898</c:v>
                </c:pt>
                <c:pt idx="34083" formatCode="#,##0.0">
                  <c:v>9551.56509692484</c:v>
                </c:pt>
                <c:pt idx="34084" formatCode="#,##0.0">
                  <c:v>9001.3951524942404</c:v>
                </c:pt>
                <c:pt idx="34085" formatCode="#,##0.0">
                  <c:v>10047.099123107</c:v>
                </c:pt>
                <c:pt idx="34086" formatCode="#,##0.0">
                  <c:v>12455.619705265301</c:v>
                </c:pt>
                <c:pt idx="34087" formatCode="#,##0.0">
                  <c:v>11524.040778287999</c:v>
                </c:pt>
                <c:pt idx="34088" formatCode="#,##0.0">
                  <c:v>9683.1392101441998</c:v>
                </c:pt>
                <c:pt idx="34089" formatCode="#,##0.0">
                  <c:v>12349.584908998901</c:v>
                </c:pt>
                <c:pt idx="34090" formatCode="#,##0.0">
                  <c:v>9592.1010057200601</c:v>
                </c:pt>
                <c:pt idx="34091" formatCode="#,##0.0">
                  <c:v>13911.425620194699</c:v>
                </c:pt>
                <c:pt idx="34092" formatCode="#,##0.0">
                  <c:v>9414.5535998858995</c:v>
                </c:pt>
                <c:pt idx="34093" formatCode="#,##0.0">
                  <c:v>8834.5016722776909</c:v>
                </c:pt>
                <c:pt idx="34094" formatCode="#,##0.0">
                  <c:v>15198.8290019628</c:v>
                </c:pt>
                <c:pt idx="34095" formatCode="#,##0.0">
                  <c:v>10923.9605817009</c:v>
                </c:pt>
                <c:pt idx="34096" formatCode="#,##0.0">
                  <c:v>15717.346701349799</c:v>
                </c:pt>
                <c:pt idx="34097" formatCode="#,##0.0">
                  <c:v>11391.835587795</c:v>
                </c:pt>
                <c:pt idx="34098" formatCode="#,##0.0">
                  <c:v>9512.9852585469907</c:v>
                </c:pt>
                <c:pt idx="34099" formatCode="#,##0.0">
                  <c:v>10385.950263951499</c:v>
                </c:pt>
                <c:pt idx="34100" formatCode="#,##0.0">
                  <c:v>14560.6212030758</c:v>
                </c:pt>
                <c:pt idx="34101" formatCode="#,##0.0">
                  <c:v>9325.6180173520606</c:v>
                </c:pt>
                <c:pt idx="34102" formatCode="#,##0.0">
                  <c:v>9962.6066891288992</c:v>
                </c:pt>
                <c:pt idx="34103" formatCode="#,##0.0">
                  <c:v>9036.9365893738195</c:v>
                </c:pt>
                <c:pt idx="34104" formatCode="#,##0.0">
                  <c:v>10298.769275733401</c:v>
                </c:pt>
                <c:pt idx="34105" formatCode="#,##0.0">
                  <c:v>12869.301913519001</c:v>
                </c:pt>
                <c:pt idx="34106" formatCode="#,##0.0">
                  <c:v>12871.1739881759</c:v>
                </c:pt>
                <c:pt idx="34107" formatCode="#,##0.0">
                  <c:v>10123.636586161199</c:v>
                </c:pt>
                <c:pt idx="34108" formatCode="#,##0.0">
                  <c:v>11662.7822278524</c:v>
                </c:pt>
                <c:pt idx="34109" formatCode="#,##0.0">
                  <c:v>11451.6680540133</c:v>
                </c:pt>
                <c:pt idx="34110" formatCode="#,##0.0">
                  <c:v>20056.838063681898</c:v>
                </c:pt>
                <c:pt idx="34111" formatCode="#,##0.0">
                  <c:v>10497.97156014</c:v>
                </c:pt>
                <c:pt idx="34112" formatCode="#,##0.0">
                  <c:v>13325.1822759527</c:v>
                </c:pt>
                <c:pt idx="34113" formatCode="#,##0.0">
                  <c:v>9342.6540710589907</c:v>
                </c:pt>
                <c:pt idx="34114" formatCode="#,##0.0">
                  <c:v>8931.4954940666394</c:v>
                </c:pt>
                <c:pt idx="34115" formatCode="#,##0.0">
                  <c:v>9945.8727086730905</c:v>
                </c:pt>
                <c:pt idx="34116" formatCode="#,##0.0">
                  <c:v>13285.6244284696</c:v>
                </c:pt>
                <c:pt idx="34117" formatCode="#,##0.0">
                  <c:v>10689.0138407022</c:v>
                </c:pt>
                <c:pt idx="34118" formatCode="#,##0.0">
                  <c:v>9580.6945306848102</c:v>
                </c:pt>
                <c:pt idx="34119" formatCode="#,##0.0">
                  <c:v>11453.672793668</c:v>
                </c:pt>
                <c:pt idx="34120" formatCode="#,##0.0">
                  <c:v>16594.414394671101</c:v>
                </c:pt>
                <c:pt idx="34121" formatCode="#,##0.0">
                  <c:v>12156.4549473442</c:v>
                </c:pt>
                <c:pt idx="34122" formatCode="#,##0.0">
                  <c:v>16654.287050516999</c:v>
                </c:pt>
                <c:pt idx="34123" formatCode="#,##0.0">
                  <c:v>10544.2709394547</c:v>
                </c:pt>
                <c:pt idx="34124" formatCode="#,##0.0">
                  <c:v>12449.0474760414</c:v>
                </c:pt>
                <c:pt idx="34125" formatCode="#,##0.0">
                  <c:v>10824.013069299999</c:v>
                </c:pt>
                <c:pt idx="34126" formatCode="#,##0.0">
                  <c:v>10406.4198734452</c:v>
                </c:pt>
                <c:pt idx="34127" formatCode="#,##0.0">
                  <c:v>18576.4761598025</c:v>
                </c:pt>
                <c:pt idx="34128" formatCode="#,##0.0">
                  <c:v>13176.734939981399</c:v>
                </c:pt>
                <c:pt idx="34129" formatCode="#,##0.0">
                  <c:v>12036.545578916701</c:v>
                </c:pt>
                <c:pt idx="34130" formatCode="#,##0.0">
                  <c:v>11672.719327151999</c:v>
                </c:pt>
                <c:pt idx="34131" formatCode="#,##0.0">
                  <c:v>20709.0922310891</c:v>
                </c:pt>
                <c:pt idx="34132" formatCode="#,##0.0">
                  <c:v>14811.9492373791</c:v>
                </c:pt>
                <c:pt idx="34133" formatCode="#,##0.0">
                  <c:v>11103.7176098991</c:v>
                </c:pt>
                <c:pt idx="34134" formatCode="#,##0.0">
                  <c:v>10930.768030102099</c:v>
                </c:pt>
                <c:pt idx="34135" formatCode="#,##0.0">
                  <c:v>9613.5148103323809</c:v>
                </c:pt>
                <c:pt idx="34136" formatCode="#,##0.0">
                  <c:v>10090.4360163857</c:v>
                </c:pt>
                <c:pt idx="34137" formatCode="#,##0.0">
                  <c:v>11761.029085082801</c:v>
                </c:pt>
                <c:pt idx="34138" formatCode="#,##0.0">
                  <c:v>10434.9181991731</c:v>
                </c:pt>
                <c:pt idx="34139" formatCode="#,##0.0">
                  <c:v>11508.661855594501</c:v>
                </c:pt>
                <c:pt idx="34140" formatCode="#,##0.0">
                  <c:v>10457.8182332386</c:v>
                </c:pt>
                <c:pt idx="34141" formatCode="#,##0.0">
                  <c:v>9181.5473968982096</c:v>
                </c:pt>
                <c:pt idx="34142" formatCode="#,##0.0">
                  <c:v>9152.1126589568394</c:v>
                </c:pt>
                <c:pt idx="34143" formatCode="#,##0.0">
                  <c:v>10574.8588049998</c:v>
                </c:pt>
                <c:pt idx="34144" formatCode="#,##0.0">
                  <c:v>12928.563355697201</c:v>
                </c:pt>
                <c:pt idx="34145" formatCode="#,##0.0">
                  <c:v>9063.9652354611499</c:v>
                </c:pt>
                <c:pt idx="34146" formatCode="#,##0.0">
                  <c:v>10576.830099052801</c:v>
                </c:pt>
                <c:pt idx="34147" formatCode="#,##0.0">
                  <c:v>19849.487774195899</c:v>
                </c:pt>
                <c:pt idx="34148" formatCode="#,##0.0">
                  <c:v>14416.255385582401</c:v>
                </c:pt>
                <c:pt idx="34149" formatCode="#,##0.0">
                  <c:v>10025.4607637877</c:v>
                </c:pt>
                <c:pt idx="34150" formatCode="#,##0.0">
                  <c:v>12574.510874202901</c:v>
                </c:pt>
                <c:pt idx="34151" formatCode="#,##0.0">
                  <c:v>9390.0292563187395</c:v>
                </c:pt>
                <c:pt idx="34152" formatCode="#,##0.0">
                  <c:v>14951.460850289301</c:v>
                </c:pt>
                <c:pt idx="34153" formatCode="#,##0.0">
                  <c:v>10821.5160213246</c:v>
                </c:pt>
                <c:pt idx="34154" formatCode="#,##0.0">
                  <c:v>11809.989521855499</c:v>
                </c:pt>
                <c:pt idx="34155" formatCode="#,##0.0">
                  <c:v>9543.5137101996206</c:v>
                </c:pt>
                <c:pt idx="34156" formatCode="#,##0.0">
                  <c:v>11384.8779122294</c:v>
                </c:pt>
                <c:pt idx="34157" formatCode="#,##0.0">
                  <c:v>15539.2977094046</c:v>
                </c:pt>
                <c:pt idx="34158" formatCode="#,##0.0">
                  <c:v>9057.5310079293795</c:v>
                </c:pt>
                <c:pt idx="34159" formatCode="#,##0.0">
                  <c:v>12919.1485698295</c:v>
                </c:pt>
                <c:pt idx="34160" formatCode="#,##0.0">
                  <c:v>13363.344648193301</c:v>
                </c:pt>
                <c:pt idx="34161" formatCode="#,##0.0">
                  <c:v>16760.6573249389</c:v>
                </c:pt>
                <c:pt idx="34162" formatCode="#,##0.0">
                  <c:v>19075.334195511499</c:v>
                </c:pt>
                <c:pt idx="34163" formatCode="#,##0.0">
                  <c:v>9728.6969562555696</c:v>
                </c:pt>
                <c:pt idx="34164" formatCode="#,##0.0">
                  <c:v>9419.8645416236905</c:v>
                </c:pt>
                <c:pt idx="34165" formatCode="#,##0.0">
                  <c:v>10721.731910894699</c:v>
                </c:pt>
                <c:pt idx="34166" formatCode="#,##0.0">
                  <c:v>9356.0046695150104</c:v>
                </c:pt>
                <c:pt idx="34167" formatCode="#,##0.0">
                  <c:v>12002.556584672</c:v>
                </c:pt>
                <c:pt idx="34168" formatCode="#,##0.0">
                  <c:v>10012.962648569801</c:v>
                </c:pt>
                <c:pt idx="34169" formatCode="#,##0.0">
                  <c:v>9408.3723622622001</c:v>
                </c:pt>
                <c:pt idx="34170" formatCode="#,##0.0">
                  <c:v>10065.6311935467</c:v>
                </c:pt>
                <c:pt idx="34171" formatCode="#,##0.0">
                  <c:v>9433.9531468545101</c:v>
                </c:pt>
                <c:pt idx="34172" formatCode="#,##0.0">
                  <c:v>9561.3951931300107</c:v>
                </c:pt>
                <c:pt idx="34173" formatCode="#,##0.0">
                  <c:v>10829.4428918061</c:v>
                </c:pt>
                <c:pt idx="34174" formatCode="#,##0.0">
                  <c:v>8979.9438559717692</c:v>
                </c:pt>
                <c:pt idx="34175" formatCode="#,##0.0">
                  <c:v>17946.7545612826</c:v>
                </c:pt>
                <c:pt idx="34176" formatCode="#,##0.0">
                  <c:v>15954.9639199293</c:v>
                </c:pt>
                <c:pt idx="34177" formatCode="#,##0.0">
                  <c:v>9342.3897169339398</c:v>
                </c:pt>
                <c:pt idx="34178" formatCode="#,##0.0">
                  <c:v>13607.7867687658</c:v>
                </c:pt>
                <c:pt idx="34179" formatCode="#,##0.0">
                  <c:v>11980.160924977499</c:v>
                </c:pt>
                <c:pt idx="34180" formatCode="#,##0.0">
                  <c:v>9073.3866550407201</c:v>
                </c:pt>
                <c:pt idx="34181" formatCode="#,##0.0">
                  <c:v>9626.4517869030406</c:v>
                </c:pt>
                <c:pt idx="34182" formatCode="#,##0.0">
                  <c:v>20150.8697862466</c:v>
                </c:pt>
                <c:pt idx="34183" formatCode="#,##0.0">
                  <c:v>11304.467244637401</c:v>
                </c:pt>
                <c:pt idx="34184" formatCode="#,##0.0">
                  <c:v>13588.789259491299</c:v>
                </c:pt>
                <c:pt idx="34185" formatCode="#,##0.0">
                  <c:v>9999.6959201993795</c:v>
                </c:pt>
                <c:pt idx="34186" formatCode="#,##0.0">
                  <c:v>11528.992908145199</c:v>
                </c:pt>
                <c:pt idx="34187" formatCode="#,##0.0">
                  <c:v>10676.430141340101</c:v>
                </c:pt>
                <c:pt idx="34188" formatCode="#,##0.0">
                  <c:v>10751.3928170369</c:v>
                </c:pt>
                <c:pt idx="34189" formatCode="#,##0.0">
                  <c:v>11107.6971067214</c:v>
                </c:pt>
                <c:pt idx="34190" formatCode="#,##0.0">
                  <c:v>9347.1009244037796</c:v>
                </c:pt>
                <c:pt idx="34191" formatCode="#,##0.0">
                  <c:v>12392.4819253854</c:v>
                </c:pt>
                <c:pt idx="34192" formatCode="#,##0.0">
                  <c:v>18391.053139502899</c:v>
                </c:pt>
                <c:pt idx="34193" formatCode="#,##0.0">
                  <c:v>9321.7352116853599</c:v>
                </c:pt>
                <c:pt idx="34194" formatCode="#,##0.0">
                  <c:v>10207.243283928599</c:v>
                </c:pt>
                <c:pt idx="34195" formatCode="#,##0.0">
                  <c:v>10165.082552121599</c:v>
                </c:pt>
                <c:pt idx="34196" formatCode="#,##0.0">
                  <c:v>9960.1658018324797</c:v>
                </c:pt>
                <c:pt idx="34197" formatCode="#,##0.0">
                  <c:v>9452.9703362760592</c:v>
                </c:pt>
                <c:pt idx="34198" formatCode="#,##0.0">
                  <c:v>12210.8352338565</c:v>
                </c:pt>
                <c:pt idx="34199" formatCode="#,##0.0">
                  <c:v>12672.2313768157</c:v>
                </c:pt>
                <c:pt idx="34200" formatCode="#,##0.0">
                  <c:v>15455.401632909099</c:v>
                </c:pt>
                <c:pt idx="34201" formatCode="#,##0.0">
                  <c:v>13361.3741608453</c:v>
                </c:pt>
                <c:pt idx="34202" formatCode="#,##0.0">
                  <c:v>9099.3720497839404</c:v>
                </c:pt>
                <c:pt idx="34203" formatCode="#,##0.0">
                  <c:v>16418.4044070276</c:v>
                </c:pt>
                <c:pt idx="34204" formatCode="#,##0.0">
                  <c:v>10488.8023093718</c:v>
                </c:pt>
                <c:pt idx="34205" formatCode="#,##0.0">
                  <c:v>12346.6849444319</c:v>
                </c:pt>
                <c:pt idx="34206" formatCode="#,##0.0">
                  <c:v>11125.4903206813</c:v>
                </c:pt>
                <c:pt idx="34207" formatCode="#,##0.0">
                  <c:v>9370.9357340607494</c:v>
                </c:pt>
                <c:pt idx="34208" formatCode="#,##0.0">
                  <c:v>9815.9238972767598</c:v>
                </c:pt>
                <c:pt idx="34209" formatCode="#,##0.0">
                  <c:v>10759.303864764401</c:v>
                </c:pt>
                <c:pt idx="34210" formatCode="#,##0.0">
                  <c:v>11172.1678589897</c:v>
                </c:pt>
                <c:pt idx="34211" formatCode="#,##0.0">
                  <c:v>9686.1208116982398</c:v>
                </c:pt>
                <c:pt idx="34212" formatCode="#,##0.0">
                  <c:v>11441.085480973699</c:v>
                </c:pt>
                <c:pt idx="34213" formatCode="#,##0.0">
                  <c:v>17518.562881658501</c:v>
                </c:pt>
                <c:pt idx="34214" formatCode="#,##0.0">
                  <c:v>8900.0273596212392</c:v>
                </c:pt>
                <c:pt idx="34215" formatCode="#,##0.0">
                  <c:v>10718.849866542099</c:v>
                </c:pt>
                <c:pt idx="34216" formatCode="#,##0.0">
                  <c:v>9523.3408613538795</c:v>
                </c:pt>
                <c:pt idx="34217" formatCode="#,##0.0">
                  <c:v>11482.4954763565</c:v>
                </c:pt>
                <c:pt idx="34218" formatCode="#,##0.0">
                  <c:v>19642.685464030601</c:v>
                </c:pt>
                <c:pt idx="34219" formatCode="#,##0.0">
                  <c:v>16798.055417589301</c:v>
                </c:pt>
                <c:pt idx="34220" formatCode="#,##0.0">
                  <c:v>9899.56819069618</c:v>
                </c:pt>
                <c:pt idx="34221" formatCode="#,##0.0">
                  <c:v>11816.711694625899</c:v>
                </c:pt>
                <c:pt idx="34222" formatCode="#,##0.0">
                  <c:v>10801.3083931783</c:v>
                </c:pt>
                <c:pt idx="34223" formatCode="#,##0.0">
                  <c:v>13244.755360716499</c:v>
                </c:pt>
                <c:pt idx="34224" formatCode="#,##0.0">
                  <c:v>12407.8529670404</c:v>
                </c:pt>
                <c:pt idx="34225" formatCode="#,##0.0">
                  <c:v>13077.2180884801</c:v>
                </c:pt>
                <c:pt idx="34226" formatCode="#,##0.0">
                  <c:v>10292.312783069699</c:v>
                </c:pt>
                <c:pt idx="34227" formatCode="#,##0.0">
                  <c:v>15459.1052561577</c:v>
                </c:pt>
                <c:pt idx="34228" formatCode="#,##0.0">
                  <c:v>11677.392697687401</c:v>
                </c:pt>
                <c:pt idx="34229" formatCode="#,##0.0">
                  <c:v>11331.731618002799</c:v>
                </c:pt>
                <c:pt idx="34230" formatCode="#,##0.0">
                  <c:v>10037.956028733201</c:v>
                </c:pt>
                <c:pt idx="34231" formatCode="#,##0.0">
                  <c:v>12662.413818292</c:v>
                </c:pt>
                <c:pt idx="34232" formatCode="#,##0.0">
                  <c:v>9613.7786062628002</c:v>
                </c:pt>
                <c:pt idx="34233" formatCode="#,##0.0">
                  <c:v>17504.2270324893</c:v>
                </c:pt>
                <c:pt idx="34234" formatCode="#,##0.0">
                  <c:v>15803.9536802495</c:v>
                </c:pt>
                <c:pt idx="34235" formatCode="#,##0.0">
                  <c:v>9357.76998579049</c:v>
                </c:pt>
                <c:pt idx="34236" formatCode="#,##0.0">
                  <c:v>9474.0664275250801</c:v>
                </c:pt>
                <c:pt idx="34237" formatCode="#,##0.0">
                  <c:v>9795.3736885012604</c:v>
                </c:pt>
                <c:pt idx="34238" formatCode="#,##0.0">
                  <c:v>19571.368537975599</c:v>
                </c:pt>
                <c:pt idx="34239" formatCode="#,##0.0">
                  <c:v>13227.324893889399</c:v>
                </c:pt>
                <c:pt idx="34240" formatCode="#,##0.0">
                  <c:v>11643.7325590325</c:v>
                </c:pt>
                <c:pt idx="34241" formatCode="#,##0.0">
                  <c:v>15110.639559388501</c:v>
                </c:pt>
                <c:pt idx="34242" formatCode="#,##0.0">
                  <c:v>12458.510578068101</c:v>
                </c:pt>
                <c:pt idx="34243" formatCode="#,##0.0">
                  <c:v>12193.408585860399</c:v>
                </c:pt>
                <c:pt idx="34244" formatCode="#,##0.0">
                  <c:v>9212.1601035348795</c:v>
                </c:pt>
                <c:pt idx="34245" formatCode="#,##0.0">
                  <c:v>13601.664274847501</c:v>
                </c:pt>
                <c:pt idx="34246" formatCode="#,##0.0">
                  <c:v>10109.7763130231</c:v>
                </c:pt>
                <c:pt idx="34247" formatCode="#,##0.0">
                  <c:v>9483.7228028701102</c:v>
                </c:pt>
                <c:pt idx="34248" formatCode="#,##0.0">
                  <c:v>9233.9028701047791</c:v>
                </c:pt>
                <c:pt idx="34249" formatCode="#,##0.0">
                  <c:v>9077.9460825218794</c:v>
                </c:pt>
                <c:pt idx="34250" formatCode="#,##0.0">
                  <c:v>9221.0379587551597</c:v>
                </c:pt>
                <c:pt idx="34251" formatCode="#,##0.0">
                  <c:v>8946.3875334715704</c:v>
                </c:pt>
                <c:pt idx="34252" formatCode="#,##0.0">
                  <c:v>15371.852369545601</c:v>
                </c:pt>
                <c:pt idx="34253" formatCode="#,##0.0">
                  <c:v>9366.2767447976003</c:v>
                </c:pt>
                <c:pt idx="34254" formatCode="#,##0.0">
                  <c:v>9020.1376316367296</c:v>
                </c:pt>
                <c:pt idx="34255" formatCode="#,##0.0">
                  <c:v>12032.1932669501</c:v>
                </c:pt>
                <c:pt idx="34256" formatCode="#,##0.0">
                  <c:v>9756.8878223980792</c:v>
                </c:pt>
                <c:pt idx="34257" formatCode="#,##0.0">
                  <c:v>11664.467202329801</c:v>
                </c:pt>
                <c:pt idx="34258" formatCode="#,##0.0">
                  <c:v>17689.1257564714</c:v>
                </c:pt>
                <c:pt idx="34259" formatCode="#,##0.0">
                  <c:v>10739.678787631199</c:v>
                </c:pt>
                <c:pt idx="34260" formatCode="#,##0.0">
                  <c:v>10561.352201036199</c:v>
                </c:pt>
                <c:pt idx="34261" formatCode="#,##0.0">
                  <c:v>9817.4885609648209</c:v>
                </c:pt>
                <c:pt idx="34262" formatCode="#,##0.0">
                  <c:v>9548.7757989627898</c:v>
                </c:pt>
                <c:pt idx="34263" formatCode="#,##0.0">
                  <c:v>13969.3888999969</c:v>
                </c:pt>
                <c:pt idx="34264" formatCode="#,##0.0">
                  <c:v>10729.6678120698</c:v>
                </c:pt>
                <c:pt idx="34265" formatCode="#,##0.0">
                  <c:v>15171.0790567187</c:v>
                </c:pt>
                <c:pt idx="34266" formatCode="#,##0.0">
                  <c:v>10765.6792549865</c:v>
                </c:pt>
                <c:pt idx="34267" formatCode="#,##0.0">
                  <c:v>17756.302161561602</c:v>
                </c:pt>
                <c:pt idx="34268" formatCode="#,##0.0">
                  <c:v>10301.061330148301</c:v>
                </c:pt>
                <c:pt idx="34269" formatCode="#,##0.0">
                  <c:v>13586.0469011597</c:v>
                </c:pt>
                <c:pt idx="34270" formatCode="#,##0.0">
                  <c:v>15742.129780274099</c:v>
                </c:pt>
                <c:pt idx="34271" formatCode="#,##0.0">
                  <c:v>9736.1127350135503</c:v>
                </c:pt>
                <c:pt idx="34272" formatCode="#,##0.0">
                  <c:v>9687.6503439477092</c:v>
                </c:pt>
                <c:pt idx="34273" formatCode="#,##0.0">
                  <c:v>15884.950145584</c:v>
                </c:pt>
                <c:pt idx="34274" formatCode="#,##0.0">
                  <c:v>10376.443696853999</c:v>
                </c:pt>
                <c:pt idx="34275" formatCode="#,##0.0">
                  <c:v>12939.7028852412</c:v>
                </c:pt>
                <c:pt idx="34276" formatCode="#,##0.0">
                  <c:v>8954.7124407628198</c:v>
                </c:pt>
                <c:pt idx="34277" formatCode="#,##0.0">
                  <c:v>11597.2561525154</c:v>
                </c:pt>
                <c:pt idx="34278" formatCode="#,##0.0">
                  <c:v>19612.582167431799</c:v>
                </c:pt>
                <c:pt idx="34279" formatCode="#,##0.0">
                  <c:v>10794.0301514399</c:v>
                </c:pt>
                <c:pt idx="34280" formatCode="#,##0.0">
                  <c:v>11201.5277025861</c:v>
                </c:pt>
                <c:pt idx="34281" formatCode="#,##0.0">
                  <c:v>9595.3726246616807</c:v>
                </c:pt>
                <c:pt idx="34282" formatCode="#,##0.0">
                  <c:v>11373.821698407901</c:v>
                </c:pt>
                <c:pt idx="34283" formatCode="#,##0.0">
                  <c:v>10232.579511597</c:v>
                </c:pt>
                <c:pt idx="34284" formatCode="#,##0.0">
                  <c:v>15495.2515169777</c:v>
                </c:pt>
                <c:pt idx="34285" formatCode="#,##0.0">
                  <c:v>11655.7088044009</c:v>
                </c:pt>
                <c:pt idx="34286" formatCode="#,##0.0">
                  <c:v>8891.7068914461997</c:v>
                </c:pt>
                <c:pt idx="34287" formatCode="#,##0.0">
                  <c:v>15879.8491120121</c:v>
                </c:pt>
                <c:pt idx="34288" formatCode="#,##0.0">
                  <c:v>16687.6128143102</c:v>
                </c:pt>
                <c:pt idx="34289" formatCode="#,##0.0">
                  <c:v>13976.548322480499</c:v>
                </c:pt>
                <c:pt idx="34290" formatCode="#,##0.0">
                  <c:v>9994.6874979715794</c:v>
                </c:pt>
                <c:pt idx="34291" formatCode="#,##0.0">
                  <c:v>9896.4112006244195</c:v>
                </c:pt>
                <c:pt idx="34292" formatCode="#,##0.0">
                  <c:v>9669.1465929408896</c:v>
                </c:pt>
                <c:pt idx="34293" formatCode="#,##0.0">
                  <c:v>9698.0984204202996</c:v>
                </c:pt>
                <c:pt idx="34294" formatCode="#,##0.0">
                  <c:v>13888.848439342801</c:v>
                </c:pt>
                <c:pt idx="34295" formatCode="#,##0.0">
                  <c:v>11278.0784409679</c:v>
                </c:pt>
                <c:pt idx="34296" formatCode="#,##0.0">
                  <c:v>10943.968251926901</c:v>
                </c:pt>
                <c:pt idx="34297" formatCode="#,##0.0">
                  <c:v>9902.2867943802103</c:v>
                </c:pt>
                <c:pt idx="34298" formatCode="#,##0.0">
                  <c:v>10987.099821845801</c:v>
                </c:pt>
                <c:pt idx="34299" formatCode="#,##0.0">
                  <c:v>14237.0866414355</c:v>
                </c:pt>
                <c:pt idx="34300" formatCode="#,##0.0">
                  <c:v>11088.5197126597</c:v>
                </c:pt>
                <c:pt idx="34301" formatCode="#,##0.0">
                  <c:v>11176.3538926704</c:v>
                </c:pt>
                <c:pt idx="34302" formatCode="#,##0.0">
                  <c:v>12877.708414917999</c:v>
                </c:pt>
                <c:pt idx="34303" formatCode="#,##0.0">
                  <c:v>14277.894446697999</c:v>
                </c:pt>
                <c:pt idx="34304" formatCode="#,##0.0">
                  <c:v>11137.2645281884</c:v>
                </c:pt>
                <c:pt idx="34305" formatCode="#,##0.0">
                  <c:v>11596.6010903567</c:v>
                </c:pt>
                <c:pt idx="34306" formatCode="#,##0.0">
                  <c:v>9274.7292259820806</c:v>
                </c:pt>
                <c:pt idx="34307" formatCode="#,##0.0">
                  <c:v>10223.666909925099</c:v>
                </c:pt>
                <c:pt idx="34308" formatCode="#,##0.0">
                  <c:v>14598.2573004881</c:v>
                </c:pt>
                <c:pt idx="34309" formatCode="#,##0.0">
                  <c:v>9173.5367694564502</c:v>
                </c:pt>
                <c:pt idx="34310" formatCode="#,##0.0">
                  <c:v>10002.514853640399</c:v>
                </c:pt>
                <c:pt idx="34311" formatCode="#,##0.0">
                  <c:v>12513.246390685699</c:v>
                </c:pt>
                <c:pt idx="34312" formatCode="#,##0.0">
                  <c:v>14280.672213887699</c:v>
                </c:pt>
                <c:pt idx="34313" formatCode="#,##0.0">
                  <c:v>11375.2794969881</c:v>
                </c:pt>
                <c:pt idx="34314" formatCode="#,##0.0">
                  <c:v>18718.5152679071</c:v>
                </c:pt>
                <c:pt idx="34315" formatCode="#,##0.0">
                  <c:v>15745.1198225234</c:v>
                </c:pt>
                <c:pt idx="34316" formatCode="#,##0.0">
                  <c:v>11793.305735960599</c:v>
                </c:pt>
                <c:pt idx="34317" formatCode="#,##0.0">
                  <c:v>9168.1352527105992</c:v>
                </c:pt>
                <c:pt idx="34318" formatCode="#,##0.0">
                  <c:v>9531.61770638491</c:v>
                </c:pt>
                <c:pt idx="34319" formatCode="#,##0.0">
                  <c:v>12670.1526564175</c:v>
                </c:pt>
                <c:pt idx="34320" formatCode="#,##0.0">
                  <c:v>10809.8814500602</c:v>
                </c:pt>
                <c:pt idx="34321" formatCode="#,##0.0">
                  <c:v>10358.5263385171</c:v>
                </c:pt>
                <c:pt idx="34322" formatCode="#,##0.0">
                  <c:v>10679.892394577901</c:v>
                </c:pt>
                <c:pt idx="34323" formatCode="#,##0.0">
                  <c:v>13803.3030948215</c:v>
                </c:pt>
                <c:pt idx="34324" formatCode="#,##0.0">
                  <c:v>15592.6808322987</c:v>
                </c:pt>
                <c:pt idx="34325" formatCode="#,##0.0">
                  <c:v>11268.5032796498</c:v>
                </c:pt>
                <c:pt idx="34326" formatCode="#,##0.0">
                  <c:v>16847.633329003598</c:v>
                </c:pt>
                <c:pt idx="34327" formatCode="#,##0.0">
                  <c:v>9833.1531978608109</c:v>
                </c:pt>
                <c:pt idx="34328" formatCode="#,##0.0">
                  <c:v>16323.9271205164</c:v>
                </c:pt>
                <c:pt idx="34329" formatCode="#,##0.0">
                  <c:v>11107.188214181901</c:v>
                </c:pt>
                <c:pt idx="34330" formatCode="#,##0.0">
                  <c:v>11654.702036421901</c:v>
                </c:pt>
                <c:pt idx="34331" formatCode="#,##0.0">
                  <c:v>10735.7904936702</c:v>
                </c:pt>
                <c:pt idx="34332" formatCode="#,##0.0">
                  <c:v>10454.8657041407</c:v>
                </c:pt>
                <c:pt idx="34333" formatCode="#,##0.0">
                  <c:v>13286.878021926401</c:v>
                </c:pt>
                <c:pt idx="34334" formatCode="#,##0.0">
                  <c:v>11100.767382596299</c:v>
                </c:pt>
                <c:pt idx="34335" formatCode="#,##0.0">
                  <c:v>11311.6489283181</c:v>
                </c:pt>
                <c:pt idx="34336" formatCode="#,##0.0">
                  <c:v>11065.161277413201</c:v>
                </c:pt>
                <c:pt idx="34337" formatCode="#,##0.0">
                  <c:v>11696.8941501555</c:v>
                </c:pt>
                <c:pt idx="34338" formatCode="#,##0.0">
                  <c:v>10261.3281008141</c:v>
                </c:pt>
                <c:pt idx="34339" formatCode="#,##0.0">
                  <c:v>12985.0401057038</c:v>
                </c:pt>
                <c:pt idx="34340" formatCode="#,##0.0">
                  <c:v>12136.3056741123</c:v>
                </c:pt>
                <c:pt idx="34341" formatCode="#,##0.0">
                  <c:v>9124.2870137700793</c:v>
                </c:pt>
                <c:pt idx="34342" formatCode="#,##0.0">
                  <c:v>9610.7678021432603</c:v>
                </c:pt>
                <c:pt idx="34343" formatCode="#,##0.0">
                  <c:v>9759.8835013365006</c:v>
                </c:pt>
                <c:pt idx="34344" formatCode="#,##0.0">
                  <c:v>8819.3315888739908</c:v>
                </c:pt>
                <c:pt idx="34345" formatCode="#,##0.0">
                  <c:v>14172.7114991569</c:v>
                </c:pt>
                <c:pt idx="34346" formatCode="#,##0.0">
                  <c:v>13752.786001066201</c:v>
                </c:pt>
                <c:pt idx="34347" formatCode="#,##0.0">
                  <c:v>8975.0046367241994</c:v>
                </c:pt>
                <c:pt idx="34348" formatCode="#,##0.0">
                  <c:v>10995.324924202299</c:v>
                </c:pt>
                <c:pt idx="34349" formatCode="#,##0.0">
                  <c:v>9662.5902887465709</c:v>
                </c:pt>
                <c:pt idx="34350" formatCode="#,##0.0">
                  <c:v>8896.2427075640699</c:v>
                </c:pt>
                <c:pt idx="34351" formatCode="#,##0.0">
                  <c:v>9391.2843678880199</c:v>
                </c:pt>
                <c:pt idx="34352" formatCode="#,##0.0">
                  <c:v>9293.02247682083</c:v>
                </c:pt>
                <c:pt idx="34353" formatCode="#,##0.0">
                  <c:v>9538.0341748752307</c:v>
                </c:pt>
                <c:pt idx="34354" formatCode="#,##0.0">
                  <c:v>15787.5348933979</c:v>
                </c:pt>
                <c:pt idx="34355" formatCode="#,##0.0">
                  <c:v>8934.9716457393297</c:v>
                </c:pt>
                <c:pt idx="34356" formatCode="#,##0.0">
                  <c:v>12690.2841832757</c:v>
                </c:pt>
                <c:pt idx="34357" formatCode="#,##0.0">
                  <c:v>9034.1464771578794</c:v>
                </c:pt>
                <c:pt idx="34358" formatCode="#,##0.0">
                  <c:v>8854.2089970889592</c:v>
                </c:pt>
                <c:pt idx="34359" formatCode="#,##0.0">
                  <c:v>15357.6560963761</c:v>
                </c:pt>
                <c:pt idx="34360" formatCode="#,##0.0">
                  <c:v>11948.8071574481</c:v>
                </c:pt>
                <c:pt idx="34361" formatCode="#,##0.0">
                  <c:v>15046.984406344</c:v>
                </c:pt>
                <c:pt idx="34362" formatCode="#,##0.0">
                  <c:v>12986.9652171446</c:v>
                </c:pt>
                <c:pt idx="34363" formatCode="#,##0.0">
                  <c:v>13875.7021130536</c:v>
                </c:pt>
                <c:pt idx="34364" formatCode="#,##0.0">
                  <c:v>22285.078694871499</c:v>
                </c:pt>
                <c:pt idx="34365" formatCode="#,##0.0">
                  <c:v>9809.4691234582806</c:v>
                </c:pt>
                <c:pt idx="34366" formatCode="#,##0.0">
                  <c:v>14706.328283380701</c:v>
                </c:pt>
                <c:pt idx="34367" formatCode="#,##0.0">
                  <c:v>9514.5420870618309</c:v>
                </c:pt>
                <c:pt idx="34368" formatCode="#,##0.0">
                  <c:v>13137.798028867999</c:v>
                </c:pt>
                <c:pt idx="34369" formatCode="#,##0.0">
                  <c:v>15174.271832103101</c:v>
                </c:pt>
                <c:pt idx="34370" formatCode="#,##0.0">
                  <c:v>9607.9855537832009</c:v>
                </c:pt>
                <c:pt idx="34371" formatCode="#,##0.0">
                  <c:v>10546.030250136</c:v>
                </c:pt>
                <c:pt idx="34372" formatCode="#,##0.0">
                  <c:v>12718.4486428525</c:v>
                </c:pt>
                <c:pt idx="34373" formatCode="#,##0.0">
                  <c:v>9713.1751428716507</c:v>
                </c:pt>
                <c:pt idx="34374" formatCode="#,##0.0">
                  <c:v>11598.557378789301</c:v>
                </c:pt>
                <c:pt idx="34375" formatCode="#,##0.0">
                  <c:v>15621.7522447877</c:v>
                </c:pt>
                <c:pt idx="34376" formatCode="#,##0.0">
                  <c:v>8806.8661360595597</c:v>
                </c:pt>
                <c:pt idx="34377" formatCode="#,##0.0">
                  <c:v>15136.9413566692</c:v>
                </c:pt>
                <c:pt idx="34378" formatCode="#,##0.0">
                  <c:v>10683.9938431297</c:v>
                </c:pt>
                <c:pt idx="34379" formatCode="#,##0.0">
                  <c:v>12529.8661238391</c:v>
                </c:pt>
                <c:pt idx="34380" formatCode="#,##0.0">
                  <c:v>11973.0487932175</c:v>
                </c:pt>
                <c:pt idx="34381" formatCode="#,##0.0">
                  <c:v>15823.496818407601</c:v>
                </c:pt>
                <c:pt idx="34382" formatCode="#,##0.0">
                  <c:v>10859.5866990123</c:v>
                </c:pt>
                <c:pt idx="34383" formatCode="#,##0.0">
                  <c:v>13316.8081847257</c:v>
                </c:pt>
                <c:pt idx="34384" formatCode="#,##0.0">
                  <c:v>18226.514242524201</c:v>
                </c:pt>
                <c:pt idx="34385" formatCode="#,##0.0">
                  <c:v>10300.7519452696</c:v>
                </c:pt>
                <c:pt idx="34386" formatCode="#,##0.0">
                  <c:v>12131.542226981799</c:v>
                </c:pt>
                <c:pt idx="34387" formatCode="#,##0.0">
                  <c:v>12090.7769988665</c:v>
                </c:pt>
                <c:pt idx="34388" formatCode="#,##0.0">
                  <c:v>13911.5941470465</c:v>
                </c:pt>
                <c:pt idx="34389" formatCode="#,##0.0">
                  <c:v>9796.1795450786303</c:v>
                </c:pt>
                <c:pt idx="34390" formatCode="#,##0.0">
                  <c:v>13063.821095327099</c:v>
                </c:pt>
                <c:pt idx="34391" formatCode="#,##0.0">
                  <c:v>10804.6561358491</c:v>
                </c:pt>
                <c:pt idx="34392" formatCode="#,##0.0">
                  <c:v>9555.8571954458403</c:v>
                </c:pt>
                <c:pt idx="34393" formatCode="#,##0.0">
                  <c:v>8818.3274895431096</c:v>
                </c:pt>
                <c:pt idx="34394" formatCode="#,##0.0">
                  <c:v>12675.2064029748</c:v>
                </c:pt>
                <c:pt idx="34395" formatCode="#,##0.0">
                  <c:v>9664.3338682121903</c:v>
                </c:pt>
                <c:pt idx="34396" formatCode="#,##0.0">
                  <c:v>10808.311799139499</c:v>
                </c:pt>
                <c:pt idx="34397" formatCode="#,##0.0">
                  <c:v>8831.0704790734508</c:v>
                </c:pt>
                <c:pt idx="34398" formatCode="#,##0.0">
                  <c:v>8989.9997042008308</c:v>
                </c:pt>
                <c:pt idx="34399" formatCode="#,##0.0">
                  <c:v>12452.542367986</c:v>
                </c:pt>
                <c:pt idx="34400" formatCode="#,##0.0">
                  <c:v>11008.377735459801</c:v>
                </c:pt>
                <c:pt idx="34401" formatCode="#,##0.0">
                  <c:v>10533.4185014164</c:v>
                </c:pt>
                <c:pt idx="34402" formatCode="#,##0.0">
                  <c:v>10352.0107813253</c:v>
                </c:pt>
                <c:pt idx="34403" formatCode="#,##0.0">
                  <c:v>11047.049862055401</c:v>
                </c:pt>
                <c:pt idx="34404" formatCode="#,##0.0">
                  <c:v>10877.7659579641</c:v>
                </c:pt>
                <c:pt idx="34405" formatCode="#,##0.0">
                  <c:v>15727.1760729291</c:v>
                </c:pt>
                <c:pt idx="34406" formatCode="#,##0.0">
                  <c:v>9612.1078984013293</c:v>
                </c:pt>
                <c:pt idx="34407" formatCode="#,##0.0">
                  <c:v>9446.4295698190508</c:v>
                </c:pt>
                <c:pt idx="34408" formatCode="#,##0.0">
                  <c:v>12639.9559335167</c:v>
                </c:pt>
                <c:pt idx="34409" formatCode="#,##0.0">
                  <c:v>14837.322100146899</c:v>
                </c:pt>
                <c:pt idx="34410" formatCode="#,##0.0">
                  <c:v>12566.831093671301</c:v>
                </c:pt>
                <c:pt idx="34411" formatCode="#,##0.0">
                  <c:v>9628.3086097199794</c:v>
                </c:pt>
                <c:pt idx="34412" formatCode="#,##0.0">
                  <c:v>10186.3901400431</c:v>
                </c:pt>
                <c:pt idx="34413" formatCode="#,##0.0">
                  <c:v>9584.0055074032407</c:v>
                </c:pt>
                <c:pt idx="34414" formatCode="#,##0.0">
                  <c:v>11239.5611833356</c:v>
                </c:pt>
                <c:pt idx="34415" formatCode="#,##0.0">
                  <c:v>9952.1542939911196</c:v>
                </c:pt>
                <c:pt idx="34416" formatCode="#,##0.0">
                  <c:v>13066.1583192423</c:v>
                </c:pt>
                <c:pt idx="34417" formatCode="#,##0.0">
                  <c:v>9446.1689983598608</c:v>
                </c:pt>
                <c:pt idx="34418" formatCode="#,##0.0">
                  <c:v>15743.8564753308</c:v>
                </c:pt>
                <c:pt idx="34419" formatCode="#,##0.0">
                  <c:v>11414.9010590661</c:v>
                </c:pt>
                <c:pt idx="34420" formatCode="#,##0.0">
                  <c:v>9484.3412575241491</c:v>
                </c:pt>
                <c:pt idx="34421" formatCode="#,##0.0">
                  <c:v>11495.5525887437</c:v>
                </c:pt>
                <c:pt idx="34422" formatCode="#,##0.0">
                  <c:v>11058.8634119913</c:v>
                </c:pt>
                <c:pt idx="34423" formatCode="#,##0.0">
                  <c:v>18549.3380484345</c:v>
                </c:pt>
                <c:pt idx="34424" formatCode="#,##0.0">
                  <c:v>9176.5366905679402</c:v>
                </c:pt>
                <c:pt idx="34425" formatCode="#,##0.0">
                  <c:v>9941.2894206542096</c:v>
                </c:pt>
                <c:pt idx="34426" formatCode="#,##0.0">
                  <c:v>9083.0990680422092</c:v>
                </c:pt>
                <c:pt idx="34427" formatCode="#,##0.0">
                  <c:v>12479.9265847397</c:v>
                </c:pt>
                <c:pt idx="34428" formatCode="#,##0.0">
                  <c:v>9918.5859226687098</c:v>
                </c:pt>
                <c:pt idx="34429" formatCode="#,##0.0">
                  <c:v>11001.627378081301</c:v>
                </c:pt>
                <c:pt idx="34430" formatCode="#,##0.0">
                  <c:v>9995.26255613182</c:v>
                </c:pt>
                <c:pt idx="34431" formatCode="#,##0.0">
                  <c:v>10634.5777528457</c:v>
                </c:pt>
                <c:pt idx="34432" formatCode="#,##0.0">
                  <c:v>8930.8123567793591</c:v>
                </c:pt>
                <c:pt idx="34433" formatCode="#,##0.0">
                  <c:v>9895.7879661596198</c:v>
                </c:pt>
                <c:pt idx="34434" formatCode="#,##0.0">
                  <c:v>9487.2177314128603</c:v>
                </c:pt>
                <c:pt idx="34435" formatCode="#,##0.0">
                  <c:v>15349.9240591244</c:v>
                </c:pt>
                <c:pt idx="34436" formatCode="#,##0.0">
                  <c:v>11110.0044990059</c:v>
                </c:pt>
                <c:pt idx="34437" formatCode="#,##0.0">
                  <c:v>10273.2205296882</c:v>
                </c:pt>
                <c:pt idx="34438" formatCode="#,##0.0">
                  <c:v>9409.5954573347299</c:v>
                </c:pt>
                <c:pt idx="34439" formatCode="#,##0.0">
                  <c:v>10889.321896707501</c:v>
                </c:pt>
                <c:pt idx="34440" formatCode="#,##0.0">
                  <c:v>23900.6850536733</c:v>
                </c:pt>
                <c:pt idx="34441" formatCode="#,##0.0">
                  <c:v>9187.8209673184792</c:v>
                </c:pt>
                <c:pt idx="34442" formatCode="#,##0.0">
                  <c:v>11238.9146396942</c:v>
                </c:pt>
                <c:pt idx="34443" formatCode="#,##0.0">
                  <c:v>8930.1490439181598</c:v>
                </c:pt>
                <c:pt idx="34444" formatCode="#,##0.0">
                  <c:v>11954.7108128031</c:v>
                </c:pt>
                <c:pt idx="34445" formatCode="#,##0.0">
                  <c:v>9497.8337398433996</c:v>
                </c:pt>
                <c:pt idx="34446" formatCode="#,##0.0">
                  <c:v>11505.5777012205</c:v>
                </c:pt>
                <c:pt idx="34447" formatCode="#,##0.0">
                  <c:v>9940.8471978756097</c:v>
                </c:pt>
                <c:pt idx="34448" formatCode="#,##0.0">
                  <c:v>16988.1022850351</c:v>
                </c:pt>
                <c:pt idx="34449" formatCode="#,##0.0">
                  <c:v>11427.390617228</c:v>
                </c:pt>
                <c:pt idx="34450" formatCode="#,##0.0">
                  <c:v>11711.792219265701</c:v>
                </c:pt>
                <c:pt idx="34451" formatCode="#,##0.0">
                  <c:v>9307.6419207954605</c:v>
                </c:pt>
                <c:pt idx="34452" formatCode="#,##0.0">
                  <c:v>15452.961660708699</c:v>
                </c:pt>
                <c:pt idx="34453" formatCode="#,##0.0">
                  <c:v>15614.1559264922</c:v>
                </c:pt>
                <c:pt idx="34454" formatCode="#,##0.0">
                  <c:v>12886.061665135299</c:v>
                </c:pt>
                <c:pt idx="34455" formatCode="#,##0.0">
                  <c:v>11773.877536763899</c:v>
                </c:pt>
                <c:pt idx="34456" formatCode="#,##0.0">
                  <c:v>9538.3696318699294</c:v>
                </c:pt>
                <c:pt idx="34457" formatCode="#,##0.0">
                  <c:v>10812.7062736849</c:v>
                </c:pt>
                <c:pt idx="34458" formatCode="#,##0.0">
                  <c:v>13007.717693507</c:v>
                </c:pt>
                <c:pt idx="34459" formatCode="#,##0.0">
                  <c:v>9817.3590969604993</c:v>
                </c:pt>
                <c:pt idx="34460" formatCode="#,##0.0">
                  <c:v>14412.485002588999</c:v>
                </c:pt>
                <c:pt idx="34461" formatCode="#,##0.0">
                  <c:v>17671.939134201501</c:v>
                </c:pt>
                <c:pt idx="34462" formatCode="#,##0.0">
                  <c:v>14718.1781443038</c:v>
                </c:pt>
                <c:pt idx="34463" formatCode="#,##0.0">
                  <c:v>10610.8044676057</c:v>
                </c:pt>
                <c:pt idx="34464" formatCode="#,##0.0">
                  <c:v>9398.6582974130906</c:v>
                </c:pt>
                <c:pt idx="34465" formatCode="#,##0.0">
                  <c:v>10886.939468377401</c:v>
                </c:pt>
                <c:pt idx="34466" formatCode="#,##0.0">
                  <c:v>11218.978836099101</c:v>
                </c:pt>
                <c:pt idx="34467" formatCode="#,##0.0">
                  <c:v>12330.597573225499</c:v>
                </c:pt>
                <c:pt idx="34468" formatCode="#,##0.0">
                  <c:v>9567.2506258346493</c:v>
                </c:pt>
                <c:pt idx="34469" formatCode="#,##0.0">
                  <c:v>12215.1488608417</c:v>
                </c:pt>
                <c:pt idx="34470" formatCode="#,##0.0">
                  <c:v>9121.3948003199403</c:v>
                </c:pt>
                <c:pt idx="34471" formatCode="#,##0.0">
                  <c:v>10027.771642659</c:v>
                </c:pt>
                <c:pt idx="34472" formatCode="#,##0.0">
                  <c:v>8888.2148738691103</c:v>
                </c:pt>
                <c:pt idx="34473" formatCode="#,##0.0">
                  <c:v>9708.9658637185294</c:v>
                </c:pt>
                <c:pt idx="34474" formatCode="#,##0.0">
                  <c:v>10139.730679333599</c:v>
                </c:pt>
                <c:pt idx="34475" formatCode="#,##0.0">
                  <c:v>11752.369071798999</c:v>
                </c:pt>
                <c:pt idx="34476" formatCode="#,##0.0">
                  <c:v>9234.8659224444109</c:v>
                </c:pt>
                <c:pt idx="34477" formatCode="#,##0.0">
                  <c:v>9023.14526564878</c:v>
                </c:pt>
                <c:pt idx="34478" formatCode="#,##0.0">
                  <c:v>8836.1560946877598</c:v>
                </c:pt>
                <c:pt idx="34479" formatCode="#,##0.0">
                  <c:v>9973.6251365486805</c:v>
                </c:pt>
                <c:pt idx="34480" formatCode="#,##0.0">
                  <c:v>9703.9882015958992</c:v>
                </c:pt>
                <c:pt idx="34481" formatCode="#,##0.0">
                  <c:v>8971.2694760632894</c:v>
                </c:pt>
                <c:pt idx="34482" formatCode="#,##0.0">
                  <c:v>9062.5164999273893</c:v>
                </c:pt>
                <c:pt idx="34483" formatCode="#,##0.0">
                  <c:v>10379.105955135499</c:v>
                </c:pt>
                <c:pt idx="34484" formatCode="#,##0.0">
                  <c:v>10661.202791919501</c:v>
                </c:pt>
                <c:pt idx="34485" formatCode="#,##0.0">
                  <c:v>9317.2177765112901</c:v>
                </c:pt>
                <c:pt idx="34486" formatCode="#,##0.0">
                  <c:v>13959.422131285201</c:v>
                </c:pt>
                <c:pt idx="34487" formatCode="#,##0.0">
                  <c:v>12277.797538328299</c:v>
                </c:pt>
                <c:pt idx="34488" formatCode="#,##0.0">
                  <c:v>10779.146973065601</c:v>
                </c:pt>
                <c:pt idx="34489" formatCode="#,##0.0">
                  <c:v>10628.1234211754</c:v>
                </c:pt>
                <c:pt idx="34490" formatCode="#,##0.0">
                  <c:v>11968.5920089089</c:v>
                </c:pt>
                <c:pt idx="34491" formatCode="#,##0.0">
                  <c:v>14259.668222201</c:v>
                </c:pt>
                <c:pt idx="34492" formatCode="#,##0.0">
                  <c:v>20742.255700930498</c:v>
                </c:pt>
                <c:pt idx="34493" formatCode="#,##0.0">
                  <c:v>9299.9159297651295</c:v>
                </c:pt>
                <c:pt idx="34494" formatCode="#,##0.0">
                  <c:v>8822.9012495880797</c:v>
                </c:pt>
                <c:pt idx="34495" formatCode="#,##0.0">
                  <c:v>13092.8011550956</c:v>
                </c:pt>
                <c:pt idx="34496" formatCode="#,##0.0">
                  <c:v>10800.2279559007</c:v>
                </c:pt>
                <c:pt idx="34497" formatCode="#,##0.0">
                  <c:v>9243.9115798674393</c:v>
                </c:pt>
                <c:pt idx="34498" formatCode="#,##0.0">
                  <c:v>11299.821914533901</c:v>
                </c:pt>
                <c:pt idx="34499" formatCode="#,##0.0">
                  <c:v>9982.9790773444092</c:v>
                </c:pt>
                <c:pt idx="34500" formatCode="#,##0.0">
                  <c:v>12337.1478368671</c:v>
                </c:pt>
                <c:pt idx="34501" formatCode="#,##0.0">
                  <c:v>8935.8093399022891</c:v>
                </c:pt>
                <c:pt idx="34502" formatCode="#,##0.0">
                  <c:v>9661.3355639739202</c:v>
                </c:pt>
                <c:pt idx="34503" formatCode="#,##0.0">
                  <c:v>13321.659115503</c:v>
                </c:pt>
                <c:pt idx="34504" formatCode="#,##0.0">
                  <c:v>14915.280002388001</c:v>
                </c:pt>
                <c:pt idx="34505" formatCode="#,##0.0">
                  <c:v>10051.1759709976</c:v>
                </c:pt>
                <c:pt idx="34506" formatCode="#,##0.0">
                  <c:v>12559.610037628399</c:v>
                </c:pt>
                <c:pt idx="34507" formatCode="#,##0.0">
                  <c:v>11088.9211450763</c:v>
                </c:pt>
                <c:pt idx="34508" formatCode="#,##0.0">
                  <c:v>12219.774235258399</c:v>
                </c:pt>
                <c:pt idx="34509" formatCode="#,##0.0">
                  <c:v>10674.947016530101</c:v>
                </c:pt>
                <c:pt idx="34510" formatCode="#,##0.0">
                  <c:v>13350.0669170282</c:v>
                </c:pt>
                <c:pt idx="34511" formatCode="#,##0.0">
                  <c:v>10078.4385759002</c:v>
                </c:pt>
                <c:pt idx="34512" formatCode="#,##0.0">
                  <c:v>14114.5991343118</c:v>
                </c:pt>
                <c:pt idx="34513" formatCode="#,##0.0">
                  <c:v>9383.1490101507607</c:v>
                </c:pt>
                <c:pt idx="34514" formatCode="#,##0.0">
                  <c:v>12548.1387425048</c:v>
                </c:pt>
                <c:pt idx="34515" formatCode="#,##0.0">
                  <c:v>12340.063240102199</c:v>
                </c:pt>
                <c:pt idx="34516" formatCode="#,##0.0">
                  <c:v>11150.665451357499</c:v>
                </c:pt>
                <c:pt idx="34517" formatCode="#,##0.0">
                  <c:v>11782.5683731236</c:v>
                </c:pt>
                <c:pt idx="34518" formatCode="#,##0.0">
                  <c:v>10816.701953751301</c:v>
                </c:pt>
                <c:pt idx="34519" formatCode="#,##0.0">
                  <c:v>11399.282105041801</c:v>
                </c:pt>
                <c:pt idx="34520" formatCode="#,##0.0">
                  <c:v>9305.0936489148098</c:v>
                </c:pt>
                <c:pt idx="34521" formatCode="#,##0.0">
                  <c:v>13324.2774373844</c:v>
                </c:pt>
                <c:pt idx="34522" formatCode="#,##0.0">
                  <c:v>13674.001791635201</c:v>
                </c:pt>
                <c:pt idx="34523" formatCode="#,##0.0">
                  <c:v>19909.596212635101</c:v>
                </c:pt>
                <c:pt idx="34524" formatCode="#,##0.0">
                  <c:v>10960.3869299751</c:v>
                </c:pt>
                <c:pt idx="34525" formatCode="#,##0.0">
                  <c:v>9888.8976785682698</c:v>
                </c:pt>
                <c:pt idx="34526" formatCode="#,##0.0">
                  <c:v>12222.718646581499</c:v>
                </c:pt>
                <c:pt idx="34527" formatCode="#,##0.0">
                  <c:v>9024.4455708590503</c:v>
                </c:pt>
                <c:pt idx="34528" formatCode="#,##0.0">
                  <c:v>16456.746113374698</c:v>
                </c:pt>
                <c:pt idx="34529" formatCode="#,##0.0">
                  <c:v>9176.8438467255601</c:v>
                </c:pt>
                <c:pt idx="34530" formatCode="#,##0.0">
                  <c:v>8815.5710478385408</c:v>
                </c:pt>
                <c:pt idx="34531" formatCode="#,##0.0">
                  <c:v>8870.4206444597603</c:v>
                </c:pt>
                <c:pt idx="34532" formatCode="#,##0.0">
                  <c:v>12116.449145480199</c:v>
                </c:pt>
                <c:pt idx="34533" formatCode="#,##0.0">
                  <c:v>10429.4082132985</c:v>
                </c:pt>
                <c:pt idx="34534" formatCode="#,##0.0">
                  <c:v>10420.0527697835</c:v>
                </c:pt>
                <c:pt idx="34535" formatCode="#,##0.0">
                  <c:v>13166.454170274201</c:v>
                </c:pt>
                <c:pt idx="34536" formatCode="#,##0.0">
                  <c:v>12679.6061662753</c:v>
                </c:pt>
                <c:pt idx="34537" formatCode="#,##0.0">
                  <c:v>15671.439172227099</c:v>
                </c:pt>
                <c:pt idx="34538" formatCode="#,##0.0">
                  <c:v>11152.9437478115</c:v>
                </c:pt>
                <c:pt idx="34539" formatCode="#,##0.0">
                  <c:v>8857.0108857791402</c:v>
                </c:pt>
                <c:pt idx="34540" formatCode="#,##0.0">
                  <c:v>10483.431612352</c:v>
                </c:pt>
                <c:pt idx="34541" formatCode="#,##0.0">
                  <c:v>14404.686001935101</c:v>
                </c:pt>
                <c:pt idx="34542" formatCode="#,##0.0">
                  <c:v>9301.2649970122202</c:v>
                </c:pt>
                <c:pt idx="34543" formatCode="#,##0.0">
                  <c:v>12749.577289839401</c:v>
                </c:pt>
                <c:pt idx="34544" formatCode="#,##0.0">
                  <c:v>15352.665374661001</c:v>
                </c:pt>
                <c:pt idx="34545" formatCode="#,##0.0">
                  <c:v>9449.8323676039599</c:v>
                </c:pt>
                <c:pt idx="34546" formatCode="#,##0.0">
                  <c:v>12144.8833185277</c:v>
                </c:pt>
                <c:pt idx="34547" formatCode="#,##0.0">
                  <c:v>13636.793607298499</c:v>
                </c:pt>
                <c:pt idx="34548" formatCode="#,##0.0">
                  <c:v>10534.7686659628</c:v>
                </c:pt>
                <c:pt idx="34549" formatCode="#,##0.0">
                  <c:v>9096.0972320910805</c:v>
                </c:pt>
                <c:pt idx="34550" formatCode="#,##0.0">
                  <c:v>14068.0644173193</c:v>
                </c:pt>
                <c:pt idx="34551" formatCode="#,##0.0">
                  <c:v>10800.7944165557</c:v>
                </c:pt>
                <c:pt idx="34552" formatCode="#,##0.0">
                  <c:v>9160.8580888566103</c:v>
                </c:pt>
                <c:pt idx="34553" formatCode="#,##0.0">
                  <c:v>10873.8510681102</c:v>
                </c:pt>
                <c:pt idx="34554" formatCode="#,##0.0">
                  <c:v>9266.0025825932207</c:v>
                </c:pt>
                <c:pt idx="34555" formatCode="#,##0.0">
                  <c:v>14048.4789286225</c:v>
                </c:pt>
                <c:pt idx="34556" formatCode="#,##0.0">
                  <c:v>9050.9094557773496</c:v>
                </c:pt>
                <c:pt idx="34557" formatCode="#,##0.0">
                  <c:v>9143.4624364989704</c:v>
                </c:pt>
                <c:pt idx="34558" formatCode="#,##0.0">
                  <c:v>10301.029324591</c:v>
                </c:pt>
                <c:pt idx="34559" formatCode="#,##0.0">
                  <c:v>9542.9504752458597</c:v>
                </c:pt>
                <c:pt idx="34560" formatCode="#,##0.0">
                  <c:v>9279.0369762137398</c:v>
                </c:pt>
                <c:pt idx="34561" formatCode="#,##0.0">
                  <c:v>11439.2040790666</c:v>
                </c:pt>
                <c:pt idx="34562" formatCode="#,##0.0">
                  <c:v>9667.7801977060608</c:v>
                </c:pt>
                <c:pt idx="34563" formatCode="#,##0.0">
                  <c:v>10290.217976370301</c:v>
                </c:pt>
                <c:pt idx="34564" formatCode="#,##0.0">
                  <c:v>10859.6806207966</c:v>
                </c:pt>
                <c:pt idx="34565" formatCode="#,##0.0">
                  <c:v>19247.1243389378</c:v>
                </c:pt>
                <c:pt idx="34566" formatCode="#,##0.0">
                  <c:v>10943.633868594399</c:v>
                </c:pt>
                <c:pt idx="34567" formatCode="#,##0.0">
                  <c:v>14492.8162638423</c:v>
                </c:pt>
                <c:pt idx="34568" formatCode="#,##0.0">
                  <c:v>16574.732130748798</c:v>
                </c:pt>
                <c:pt idx="34569" formatCode="#,##0.0">
                  <c:v>11724.9586546765</c:v>
                </c:pt>
                <c:pt idx="34570" formatCode="#,##0.0">
                  <c:v>12031.3514834869</c:v>
                </c:pt>
                <c:pt idx="34571" formatCode="#,##0.0">
                  <c:v>12435.5787095918</c:v>
                </c:pt>
                <c:pt idx="34572" formatCode="#,##0.0">
                  <c:v>11713.507196886399</c:v>
                </c:pt>
                <c:pt idx="34573" formatCode="#,##0.0">
                  <c:v>13513.4442217134</c:v>
                </c:pt>
                <c:pt idx="34574" formatCode="#,##0.0">
                  <c:v>10087.684718520301</c:v>
                </c:pt>
                <c:pt idx="34575" formatCode="#,##0.0">
                  <c:v>14680.037076844499</c:v>
                </c:pt>
                <c:pt idx="34576" formatCode="#,##0.0">
                  <c:v>12331.9171054324</c:v>
                </c:pt>
                <c:pt idx="34577" formatCode="#,##0.0">
                  <c:v>10589.6855621174</c:v>
                </c:pt>
                <c:pt idx="34578" formatCode="#,##0.0">
                  <c:v>10657.549065228101</c:v>
                </c:pt>
                <c:pt idx="34579" formatCode="#,##0.0">
                  <c:v>10457.6215774059</c:v>
                </c:pt>
                <c:pt idx="34580" formatCode="#,##0.0">
                  <c:v>11929.980953066</c:v>
                </c:pt>
                <c:pt idx="34581" formatCode="#,##0.0">
                  <c:v>13047.7766862722</c:v>
                </c:pt>
                <c:pt idx="34582" formatCode="#,##0.0">
                  <c:v>9035.4878457105406</c:v>
                </c:pt>
                <c:pt idx="34583" formatCode="#,##0.0">
                  <c:v>17140.2963297321</c:v>
                </c:pt>
                <c:pt idx="34584" formatCode="#,##0.0">
                  <c:v>10755.6060015486</c:v>
                </c:pt>
                <c:pt idx="34585" formatCode="#,##0.0">
                  <c:v>13989.7758308673</c:v>
                </c:pt>
                <c:pt idx="34586" formatCode="#,##0.0">
                  <c:v>12434.526835513099</c:v>
                </c:pt>
                <c:pt idx="34587" formatCode="#,##0.0">
                  <c:v>14630.6615215276</c:v>
                </c:pt>
                <c:pt idx="34588" formatCode="#,##0.0">
                  <c:v>8959.33191464427</c:v>
                </c:pt>
                <c:pt idx="34589" formatCode="#,##0.0">
                  <c:v>10752.7563416744</c:v>
                </c:pt>
                <c:pt idx="34590" formatCode="#,##0.0">
                  <c:v>15533.3112281985</c:v>
                </c:pt>
                <c:pt idx="34591" formatCode="#,##0.0">
                  <c:v>8921.0263564509205</c:v>
                </c:pt>
                <c:pt idx="34592" formatCode="#,##0.0">
                  <c:v>13203.988432766801</c:v>
                </c:pt>
                <c:pt idx="34593" formatCode="#,##0.0">
                  <c:v>10335.1158694153</c:v>
                </c:pt>
                <c:pt idx="34594" formatCode="#,##0.0">
                  <c:v>9266.2089029795497</c:v>
                </c:pt>
                <c:pt idx="34595" formatCode="#,##0.0">
                  <c:v>13128.617922666301</c:v>
                </c:pt>
                <c:pt idx="34596" formatCode="#,##0.0">
                  <c:v>12482.542283303001</c:v>
                </c:pt>
                <c:pt idx="34597" formatCode="#,##0.0">
                  <c:v>9828.38969729579</c:v>
                </c:pt>
                <c:pt idx="34598" formatCode="#,##0.0">
                  <c:v>11153.7458865802</c:v>
                </c:pt>
                <c:pt idx="34599" formatCode="#,##0.0">
                  <c:v>10287.167105218199</c:v>
                </c:pt>
                <c:pt idx="34600" formatCode="#,##0.0">
                  <c:v>16280.7512198115</c:v>
                </c:pt>
                <c:pt idx="34601" formatCode="#,##0.0">
                  <c:v>18653.604725564899</c:v>
                </c:pt>
                <c:pt idx="34602" formatCode="#,##0.0">
                  <c:v>14165.7969255219</c:v>
                </c:pt>
                <c:pt idx="34603" formatCode="#,##0.0">
                  <c:v>15162.738725938299</c:v>
                </c:pt>
                <c:pt idx="34604" formatCode="#,##0.0">
                  <c:v>10749.413492074</c:v>
                </c:pt>
                <c:pt idx="34605" formatCode="#,##0.0">
                  <c:v>11923.0171255391</c:v>
                </c:pt>
                <c:pt idx="34606" formatCode="#,##0.0">
                  <c:v>10019.5053170673</c:v>
                </c:pt>
                <c:pt idx="34607" formatCode="#,##0.0">
                  <c:v>10843.0586927967</c:v>
                </c:pt>
                <c:pt idx="34608" formatCode="#,##0.0">
                  <c:v>9241.9257386353602</c:v>
                </c:pt>
                <c:pt idx="34609" formatCode="#,##0.0">
                  <c:v>9850.1440897352895</c:v>
                </c:pt>
                <c:pt idx="34610" formatCode="#,##0.0">
                  <c:v>10806.863091015501</c:v>
                </c:pt>
                <c:pt idx="34611" formatCode="#,##0.0">
                  <c:v>12132.983331338901</c:v>
                </c:pt>
                <c:pt idx="34612" formatCode="#,##0.0">
                  <c:v>17605.080514061599</c:v>
                </c:pt>
                <c:pt idx="34613" formatCode="#,##0.0">
                  <c:v>10127.105423216401</c:v>
                </c:pt>
                <c:pt idx="34614" formatCode="#,##0.0">
                  <c:v>13098.090545957901</c:v>
                </c:pt>
                <c:pt idx="34615" formatCode="#,##0.0">
                  <c:v>11528.485030952001</c:v>
                </c:pt>
                <c:pt idx="34616" formatCode="#,##0.0">
                  <c:v>12176.3455991028</c:v>
                </c:pt>
                <c:pt idx="34617" formatCode="#,##0.0">
                  <c:v>9308.2997208986108</c:v>
                </c:pt>
                <c:pt idx="34618" formatCode="#,##0.0">
                  <c:v>11223.054869318599</c:v>
                </c:pt>
                <c:pt idx="34619" formatCode="#,##0.0">
                  <c:v>9752.3203070586296</c:v>
                </c:pt>
                <c:pt idx="34620" formatCode="#,##0.0">
                  <c:v>10671.059750041801</c:v>
                </c:pt>
                <c:pt idx="34621" formatCode="#,##0.0">
                  <c:v>9866.6053938130408</c:v>
                </c:pt>
                <c:pt idx="34622" formatCode="#,##0.0">
                  <c:v>14840.0526119805</c:v>
                </c:pt>
                <c:pt idx="34623" formatCode="#,##0.0">
                  <c:v>10066.2192978616</c:v>
                </c:pt>
                <c:pt idx="34624" formatCode="#,##0.0">
                  <c:v>11177.379581199901</c:v>
                </c:pt>
                <c:pt idx="34625" formatCode="#,##0.0">
                  <c:v>15563.5159967859</c:v>
                </c:pt>
                <c:pt idx="34626" formatCode="#,##0.0">
                  <c:v>13582.2327688717</c:v>
                </c:pt>
                <c:pt idx="34627" formatCode="#,##0.0">
                  <c:v>9098.3706262715805</c:v>
                </c:pt>
                <c:pt idx="34628" formatCode="#,##0.0">
                  <c:v>10981.461981439599</c:v>
                </c:pt>
                <c:pt idx="34629" formatCode="#,##0.0">
                  <c:v>9429.3206100443695</c:v>
                </c:pt>
                <c:pt idx="34630" formatCode="#,##0.0">
                  <c:v>12290.103466005299</c:v>
                </c:pt>
                <c:pt idx="34631" formatCode="#,##0.0">
                  <c:v>14556.7996672232</c:v>
                </c:pt>
                <c:pt idx="34632" formatCode="#,##0.0">
                  <c:v>9191.3707685640802</c:v>
                </c:pt>
                <c:pt idx="34633" formatCode="#,##0.0">
                  <c:v>12799.678582140001</c:v>
                </c:pt>
                <c:pt idx="34634" formatCode="#,##0.0">
                  <c:v>11602.5800617927</c:v>
                </c:pt>
                <c:pt idx="34635" formatCode="#,##0.0">
                  <c:v>9281.0824581736506</c:v>
                </c:pt>
                <c:pt idx="34636" formatCode="#,##0.0">
                  <c:v>9442.9737497870701</c:v>
                </c:pt>
                <c:pt idx="34637" formatCode="#,##0.0">
                  <c:v>9761.3638656075</c:v>
                </c:pt>
                <c:pt idx="34638" formatCode="#,##0.0">
                  <c:v>14074.916365442001</c:v>
                </c:pt>
                <c:pt idx="34639" formatCode="#,##0.0">
                  <c:v>11658.390786539299</c:v>
                </c:pt>
                <c:pt idx="34640" formatCode="#,##0.0">
                  <c:v>11478.015249489101</c:v>
                </c:pt>
                <c:pt idx="34641" formatCode="#,##0.0">
                  <c:v>11246.8658921685</c:v>
                </c:pt>
                <c:pt idx="34642" formatCode="#,##0.0">
                  <c:v>10551.431895026601</c:v>
                </c:pt>
                <c:pt idx="34643" formatCode="#,##0.0">
                  <c:v>11315.5092658459</c:v>
                </c:pt>
                <c:pt idx="34644" formatCode="#,##0.0">
                  <c:v>18478.0226048105</c:v>
                </c:pt>
                <c:pt idx="34645" formatCode="#,##0.0">
                  <c:v>13645.9218149636</c:v>
                </c:pt>
                <c:pt idx="34646" formatCode="#,##0.0">
                  <c:v>15478.2251559454</c:v>
                </c:pt>
                <c:pt idx="34647" formatCode="#,##0.0">
                  <c:v>16215.090632783</c:v>
                </c:pt>
                <c:pt idx="34648" formatCode="#,##0.0">
                  <c:v>10123.250716865899</c:v>
                </c:pt>
                <c:pt idx="34649" formatCode="#,##0.0">
                  <c:v>8908.1828151604295</c:v>
                </c:pt>
                <c:pt idx="34650" formatCode="#,##0.0">
                  <c:v>8811.0372486720898</c:v>
                </c:pt>
                <c:pt idx="34651" formatCode="#,##0.0">
                  <c:v>10827.9100809233</c:v>
                </c:pt>
                <c:pt idx="34652" formatCode="#,##0.0">
                  <c:v>12659.6883845177</c:v>
                </c:pt>
                <c:pt idx="34653" formatCode="#,##0.0">
                  <c:v>9396.0885872610306</c:v>
                </c:pt>
                <c:pt idx="34654" formatCode="#,##0.0">
                  <c:v>11803.338244439699</c:v>
                </c:pt>
                <c:pt idx="34655" formatCode="#,##0.0">
                  <c:v>17421.2311265971</c:v>
                </c:pt>
                <c:pt idx="34656" formatCode="#,##0.0">
                  <c:v>9781.9060683093594</c:v>
                </c:pt>
                <c:pt idx="34657" formatCode="#,##0.0">
                  <c:v>10138.846471590299</c:v>
                </c:pt>
                <c:pt idx="34658" formatCode="#,##0.0">
                  <c:v>11788.274971802401</c:v>
                </c:pt>
                <c:pt idx="34659" formatCode="#,##0.0">
                  <c:v>9655.1302248735992</c:v>
                </c:pt>
                <c:pt idx="34660" formatCode="#,##0.0">
                  <c:v>11956.486749231401</c:v>
                </c:pt>
                <c:pt idx="34661" formatCode="#,##0.0">
                  <c:v>14063.852612639301</c:v>
                </c:pt>
                <c:pt idx="34662" formatCode="#,##0.0">
                  <c:v>10750.3382092764</c:v>
                </c:pt>
                <c:pt idx="34663" formatCode="#,##0.0">
                  <c:v>14618.139638717599</c:v>
                </c:pt>
                <c:pt idx="34664" formatCode="#,##0.0">
                  <c:v>18663.0179710214</c:v>
                </c:pt>
                <c:pt idx="34665" formatCode="#,##0.0">
                  <c:v>13380.693591509</c:v>
                </c:pt>
                <c:pt idx="34666" formatCode="#,##0.0">
                  <c:v>12185.4548940656</c:v>
                </c:pt>
                <c:pt idx="34667" formatCode="#,##0.0">
                  <c:v>15202.6555083848</c:v>
                </c:pt>
                <c:pt idx="34668" formatCode="#,##0.0">
                  <c:v>10233.280948855299</c:v>
                </c:pt>
                <c:pt idx="34669" formatCode="#,##0.0">
                  <c:v>11729.611221179201</c:v>
                </c:pt>
                <c:pt idx="34670" formatCode="#,##0.0">
                  <c:v>16681.123213960502</c:v>
                </c:pt>
                <c:pt idx="34671" formatCode="#,##0.0">
                  <c:v>15318.3864329276</c:v>
                </c:pt>
                <c:pt idx="34672" formatCode="#,##0.0">
                  <c:v>14832.866845684601</c:v>
                </c:pt>
                <c:pt idx="34673" formatCode="#,##0.0">
                  <c:v>8852.0850518361203</c:v>
                </c:pt>
                <c:pt idx="34674" formatCode="#,##0.0">
                  <c:v>11545.032907794601</c:v>
                </c:pt>
                <c:pt idx="34675" formatCode="#,##0.0">
                  <c:v>10900.553923760501</c:v>
                </c:pt>
                <c:pt idx="34676" formatCode="#,##0.0">
                  <c:v>12219.9878205975</c:v>
                </c:pt>
                <c:pt idx="34677" formatCode="#,##0.0">
                  <c:v>11173.078946262</c:v>
                </c:pt>
                <c:pt idx="34678" formatCode="#,##0.0">
                  <c:v>11562.641093934</c:v>
                </c:pt>
                <c:pt idx="34679" formatCode="#,##0.0">
                  <c:v>9628.8250386967793</c:v>
                </c:pt>
                <c:pt idx="34680" formatCode="#,##0.0">
                  <c:v>10826.9884991654</c:v>
                </c:pt>
                <c:pt idx="34681" formatCode="#,##0.0">
                  <c:v>9507.3028174477204</c:v>
                </c:pt>
                <c:pt idx="34682" formatCode="#,##0.0">
                  <c:v>10169.5310172303</c:v>
                </c:pt>
                <c:pt idx="34683" formatCode="#,##0.0">
                  <c:v>11431.122454912</c:v>
                </c:pt>
                <c:pt idx="34684" formatCode="#,##0.0">
                  <c:v>23582.3957144253</c:v>
                </c:pt>
                <c:pt idx="34685" formatCode="#,##0.0">
                  <c:v>9230.8930009607993</c:v>
                </c:pt>
                <c:pt idx="34686" formatCode="#,##0.0">
                  <c:v>14798.978662097399</c:v>
                </c:pt>
                <c:pt idx="34687" formatCode="#,##0.0">
                  <c:v>10207.5465690498</c:v>
                </c:pt>
                <c:pt idx="34688" formatCode="#,##0.0">
                  <c:v>16102.6975036123</c:v>
                </c:pt>
                <c:pt idx="34689" formatCode="#,##0.0">
                  <c:v>12646.2819395513</c:v>
                </c:pt>
                <c:pt idx="34690" formatCode="#,##0.0">
                  <c:v>10086.711976763499</c:v>
                </c:pt>
                <c:pt idx="34691" formatCode="#,##0.0">
                  <c:v>9774.6665273061408</c:v>
                </c:pt>
                <c:pt idx="34692" formatCode="#,##0.0">
                  <c:v>9510.4502968216402</c:v>
                </c:pt>
                <c:pt idx="34693" formatCode="#,##0.0">
                  <c:v>9449.2170787203104</c:v>
                </c:pt>
                <c:pt idx="34694" formatCode="#,##0.0">
                  <c:v>14694.330846336299</c:v>
                </c:pt>
                <c:pt idx="34695" formatCode="#,##0.0">
                  <c:v>11990.726955477499</c:v>
                </c:pt>
                <c:pt idx="34696" formatCode="#,##0.0">
                  <c:v>11917.4103344778</c:v>
                </c:pt>
                <c:pt idx="34697" formatCode="#,##0.0">
                  <c:v>11024.682597785801</c:v>
                </c:pt>
                <c:pt idx="34698" formatCode="#,##0.0">
                  <c:v>8968.4298236885807</c:v>
                </c:pt>
                <c:pt idx="34699" formatCode="#,##0.0">
                  <c:v>10642.9497822908</c:v>
                </c:pt>
                <c:pt idx="34700" formatCode="#,##0.0">
                  <c:v>10574.098430845899</c:v>
                </c:pt>
                <c:pt idx="34701" formatCode="#,##0.0">
                  <c:v>9350.9143790531107</c:v>
                </c:pt>
                <c:pt idx="34702" formatCode="#,##0.0">
                  <c:v>9345.5763348844994</c:v>
                </c:pt>
                <c:pt idx="34703" formatCode="#,##0.0">
                  <c:v>17327.802189046299</c:v>
                </c:pt>
                <c:pt idx="34704" formatCode="#,##0.0">
                  <c:v>9107.3657513763901</c:v>
                </c:pt>
                <c:pt idx="34705" formatCode="#,##0.0">
                  <c:v>17276.404781311201</c:v>
                </c:pt>
                <c:pt idx="34706" formatCode="#,##0.0">
                  <c:v>12366.812961170001</c:v>
                </c:pt>
                <c:pt idx="34707" formatCode="#,##0.0">
                  <c:v>10465.852716322401</c:v>
                </c:pt>
                <c:pt idx="34708" formatCode="#,##0.0">
                  <c:v>11417.9601985503</c:v>
                </c:pt>
                <c:pt idx="34709" formatCode="#,##0.0">
                  <c:v>9429.6836972122801</c:v>
                </c:pt>
                <c:pt idx="34710" formatCode="#,##0.0">
                  <c:v>10806.183969801299</c:v>
                </c:pt>
                <c:pt idx="34711" formatCode="#,##0.0">
                  <c:v>13861.3205332913</c:v>
                </c:pt>
                <c:pt idx="34712" formatCode="#,##0.0">
                  <c:v>10092.469947866901</c:v>
                </c:pt>
                <c:pt idx="34713" formatCode="#,##0.0">
                  <c:v>10254.815866004899</c:v>
                </c:pt>
                <c:pt idx="34714" formatCode="#,##0.0">
                  <c:v>11886.908475078801</c:v>
                </c:pt>
                <c:pt idx="34715" formatCode="#,##0.0">
                  <c:v>11074.309742105601</c:v>
                </c:pt>
                <c:pt idx="34716" formatCode="#,##0.0">
                  <c:v>8985.6684408022502</c:v>
                </c:pt>
                <c:pt idx="34717" formatCode="#,##0.0">
                  <c:v>11937.438458929601</c:v>
                </c:pt>
                <c:pt idx="34718" formatCode="#,##0.0">
                  <c:v>13818.8481309013</c:v>
                </c:pt>
                <c:pt idx="34719" formatCode="#,##0.0">
                  <c:v>9603.1251638605809</c:v>
                </c:pt>
                <c:pt idx="34720" formatCode="#,##0.0">
                  <c:v>9510.9168865905303</c:v>
                </c:pt>
                <c:pt idx="34721" formatCode="#,##0.0">
                  <c:v>10600.237985305999</c:v>
                </c:pt>
                <c:pt idx="34722" formatCode="#,##0.0">
                  <c:v>14922.372999888799</c:v>
                </c:pt>
                <c:pt idx="34723" formatCode="#,##0.0">
                  <c:v>10915.348503552001</c:v>
                </c:pt>
                <c:pt idx="34724" formatCode="#,##0.0">
                  <c:v>9805.9206593475992</c:v>
                </c:pt>
                <c:pt idx="34725" formatCode="#,##0.0">
                  <c:v>9390.1681042211294</c:v>
                </c:pt>
                <c:pt idx="34726" formatCode="#,##0.0">
                  <c:v>9185.2770075922399</c:v>
                </c:pt>
                <c:pt idx="34727" formatCode="#,##0.0">
                  <c:v>9663.0257590335405</c:v>
                </c:pt>
                <c:pt idx="34728" formatCode="#,##0.0">
                  <c:v>12043.087969812301</c:v>
                </c:pt>
                <c:pt idx="34729" formatCode="#,##0.0">
                  <c:v>14970.239981835401</c:v>
                </c:pt>
                <c:pt idx="34730" formatCode="#,##0.0">
                  <c:v>9041.4216746604598</c:v>
                </c:pt>
                <c:pt idx="34731" formatCode="#,##0.0">
                  <c:v>12136.937739017299</c:v>
                </c:pt>
                <c:pt idx="34732" formatCode="#,##0.0">
                  <c:v>16938.727116808801</c:v>
                </c:pt>
                <c:pt idx="34733" formatCode="#,##0.0">
                  <c:v>9874.1688250555399</c:v>
                </c:pt>
                <c:pt idx="34734" formatCode="#,##0.0">
                  <c:v>15105.7562116682</c:v>
                </c:pt>
                <c:pt idx="34735" formatCode="#,##0.0">
                  <c:v>8820.3408824562903</c:v>
                </c:pt>
                <c:pt idx="34736" formatCode="#,##0.0">
                  <c:v>16376.488364445901</c:v>
                </c:pt>
                <c:pt idx="34737" formatCode="#,##0.0">
                  <c:v>17156.709996206599</c:v>
                </c:pt>
                <c:pt idx="34738" formatCode="#,##0.0">
                  <c:v>11697.947351226299</c:v>
                </c:pt>
                <c:pt idx="34739" formatCode="#,##0.0">
                  <c:v>9380.6337088224791</c:v>
                </c:pt>
                <c:pt idx="34740" formatCode="#,##0.0">
                  <c:v>11754.236369255899</c:v>
                </c:pt>
                <c:pt idx="34741" formatCode="#,##0.0">
                  <c:v>9372.7671012019091</c:v>
                </c:pt>
                <c:pt idx="34742" formatCode="#,##0.0">
                  <c:v>18560.385511895602</c:v>
                </c:pt>
                <c:pt idx="34743" formatCode="#,##0.0">
                  <c:v>8798.2719979543508</c:v>
                </c:pt>
                <c:pt idx="34744" formatCode="#,##0.0">
                  <c:v>10647.5340896377</c:v>
                </c:pt>
                <c:pt idx="34745" formatCode="#,##0.0">
                  <c:v>9717.2895695490206</c:v>
                </c:pt>
                <c:pt idx="34746" formatCode="#,##0.0">
                  <c:v>12697.222116326901</c:v>
                </c:pt>
                <c:pt idx="34747" formatCode="#,##0.0">
                  <c:v>11466.3433408614</c:v>
                </c:pt>
                <c:pt idx="34748" formatCode="#,##0.0">
                  <c:v>12201.0131495882</c:v>
                </c:pt>
                <c:pt idx="34749" formatCode="#,##0.0">
                  <c:v>9371.3660339079906</c:v>
                </c:pt>
                <c:pt idx="34750" formatCode="#,##0.0">
                  <c:v>10611.5888588502</c:v>
                </c:pt>
                <c:pt idx="34751" formatCode="#,##0.0">
                  <c:v>8878.2301193296898</c:v>
                </c:pt>
                <c:pt idx="34752" formatCode="#,##0.0">
                  <c:v>10526.1245344157</c:v>
                </c:pt>
                <c:pt idx="34753" formatCode="#,##0.0">
                  <c:v>19199.519385469201</c:v>
                </c:pt>
                <c:pt idx="34754" formatCode="#,##0.0">
                  <c:v>10154.1739018962</c:v>
                </c:pt>
                <c:pt idx="34755" formatCode="#,##0.0">
                  <c:v>9846.4812930699209</c:v>
                </c:pt>
                <c:pt idx="34756" formatCode="#,##0.0">
                  <c:v>10830.120440013499</c:v>
                </c:pt>
                <c:pt idx="34757" formatCode="#,##0.0">
                  <c:v>9408.1840763930104</c:v>
                </c:pt>
                <c:pt idx="34758" formatCode="#,##0.0">
                  <c:v>10608.5402492373</c:v>
                </c:pt>
                <c:pt idx="34759" formatCode="#,##0.0">
                  <c:v>13216.5769441796</c:v>
                </c:pt>
                <c:pt idx="34760" formatCode="#,##0.0">
                  <c:v>9533.1391590631501</c:v>
                </c:pt>
                <c:pt idx="34761" formatCode="#,##0.0">
                  <c:v>18770.416363329601</c:v>
                </c:pt>
                <c:pt idx="34762" formatCode="#,##0.0">
                  <c:v>18004.802394243001</c:v>
                </c:pt>
                <c:pt idx="34763" formatCode="#,##0.0">
                  <c:v>10355.0051334615</c:v>
                </c:pt>
                <c:pt idx="34764" formatCode="#,##0.0">
                  <c:v>9404.6928856582308</c:v>
                </c:pt>
                <c:pt idx="34765" formatCode="#,##0.0">
                  <c:v>12525.908499921001</c:v>
                </c:pt>
                <c:pt idx="34766" formatCode="#,##0.0">
                  <c:v>11333.7144409591</c:v>
                </c:pt>
                <c:pt idx="34767" formatCode="#,##0.0">
                  <c:v>13948.194217898001</c:v>
                </c:pt>
                <c:pt idx="34768" formatCode="#,##0.0">
                  <c:v>9378.8437376362199</c:v>
                </c:pt>
                <c:pt idx="34769" formatCode="#,##0.0">
                  <c:v>9210.9367804089798</c:v>
                </c:pt>
                <c:pt idx="34770" formatCode="#,##0.0">
                  <c:v>14319.138457680399</c:v>
                </c:pt>
                <c:pt idx="34771" formatCode="#,##0.0">
                  <c:v>8906.8386753679497</c:v>
                </c:pt>
                <c:pt idx="34772" formatCode="#,##0.0">
                  <c:v>14304.4994077518</c:v>
                </c:pt>
                <c:pt idx="34773" formatCode="#,##0.0">
                  <c:v>11227.5993019251</c:v>
                </c:pt>
                <c:pt idx="34774" formatCode="#,##0.0">
                  <c:v>9194.6591638121208</c:v>
                </c:pt>
                <c:pt idx="34775" formatCode="#,##0.0">
                  <c:v>9249.4933000456003</c:v>
                </c:pt>
                <c:pt idx="34776" formatCode="#,##0.0">
                  <c:v>9418.7294036790809</c:v>
                </c:pt>
                <c:pt idx="34777" formatCode="#,##0.0">
                  <c:v>9482.2952616175207</c:v>
                </c:pt>
                <c:pt idx="34778" formatCode="#,##0.0">
                  <c:v>9420.9524074635301</c:v>
                </c:pt>
                <c:pt idx="34779" formatCode="#,##0.0">
                  <c:v>13753.607008834901</c:v>
                </c:pt>
                <c:pt idx="34780" formatCode="#,##0.0">
                  <c:v>9968.55767115048</c:v>
                </c:pt>
                <c:pt idx="34781" formatCode="#,##0.0">
                  <c:v>9993.3838881687898</c:v>
                </c:pt>
                <c:pt idx="34782" formatCode="#,##0.0">
                  <c:v>9477.0026680971296</c:v>
                </c:pt>
                <c:pt idx="34783" formatCode="#,##0.0">
                  <c:v>9563.1557269468103</c:v>
                </c:pt>
                <c:pt idx="34784" formatCode="#,##0.0">
                  <c:v>11713.7466271621</c:v>
                </c:pt>
                <c:pt idx="34785" formatCode="#,##0.0">
                  <c:v>9827.4349544889192</c:v>
                </c:pt>
                <c:pt idx="34786" formatCode="#,##0.0">
                  <c:v>10480.7214204418</c:v>
                </c:pt>
                <c:pt idx="34787" formatCode="#,##0.0">
                  <c:v>9106.9424949500808</c:v>
                </c:pt>
                <c:pt idx="34788" formatCode="#,##0.0">
                  <c:v>10364.6870666373</c:v>
                </c:pt>
                <c:pt idx="34789" formatCode="#,##0.0">
                  <c:v>9880.4953826724995</c:v>
                </c:pt>
                <c:pt idx="34790" formatCode="#,##0.0">
                  <c:v>9441.9588724755195</c:v>
                </c:pt>
                <c:pt idx="34791" formatCode="#,##0.0">
                  <c:v>11151.259379700699</c:v>
                </c:pt>
                <c:pt idx="34792" formatCode="#,##0.0">
                  <c:v>10810.657132316301</c:v>
                </c:pt>
                <c:pt idx="34793" formatCode="#,##0.0">
                  <c:v>9830.0306317617797</c:v>
                </c:pt>
                <c:pt idx="34794" formatCode="#,##0.0">
                  <c:v>9546.8155070527591</c:v>
                </c:pt>
                <c:pt idx="34795" formatCode="#,##0.0">
                  <c:v>11490.110227568999</c:v>
                </c:pt>
                <c:pt idx="34796" formatCode="#,##0.0">
                  <c:v>10616.4357824445</c:v>
                </c:pt>
                <c:pt idx="34797" formatCode="#,##0.0">
                  <c:v>11678.4027400662</c:v>
                </c:pt>
                <c:pt idx="34798" formatCode="#,##0.0">
                  <c:v>12069.884844313199</c:v>
                </c:pt>
                <c:pt idx="34799" formatCode="#,##0.0">
                  <c:v>9410.2796605631902</c:v>
                </c:pt>
                <c:pt idx="34800" formatCode="#,##0.0">
                  <c:v>9866.5154552230597</c:v>
                </c:pt>
                <c:pt idx="34801" formatCode="#,##0.0">
                  <c:v>11669.3739349671</c:v>
                </c:pt>
                <c:pt idx="34802" formatCode="#,##0.0">
                  <c:v>8881.0138214158396</c:v>
                </c:pt>
                <c:pt idx="34803" formatCode="#,##0.0">
                  <c:v>10275.0808756689</c:v>
                </c:pt>
                <c:pt idx="34804" formatCode="#,##0.0">
                  <c:v>10969.731067394099</c:v>
                </c:pt>
                <c:pt idx="34805" formatCode="#,##0.0">
                  <c:v>16383.5363492916</c:v>
                </c:pt>
                <c:pt idx="34806" formatCode="#,##0.0">
                  <c:v>14459.372640864</c:v>
                </c:pt>
                <c:pt idx="34807" formatCode="#,##0.0">
                  <c:v>12819.1016525124</c:v>
                </c:pt>
                <c:pt idx="34808" formatCode="#,##0.0">
                  <c:v>8846.6608780914394</c:v>
                </c:pt>
                <c:pt idx="34809" formatCode="#,##0.0">
                  <c:v>11075.553655965599</c:v>
                </c:pt>
                <c:pt idx="34810" formatCode="#,##0.0">
                  <c:v>15740.127051711799</c:v>
                </c:pt>
                <c:pt idx="34811" formatCode="#,##0.0">
                  <c:v>8955.8575402620409</c:v>
                </c:pt>
                <c:pt idx="34812" formatCode="#,##0.0">
                  <c:v>10531.8912695786</c:v>
                </c:pt>
                <c:pt idx="34813" formatCode="#,##0.0">
                  <c:v>11431.740730428301</c:v>
                </c:pt>
                <c:pt idx="34814" formatCode="#,##0.0">
                  <c:v>10173.495520664799</c:v>
                </c:pt>
                <c:pt idx="34815" formatCode="#,##0.0">
                  <c:v>14058.668648413</c:v>
                </c:pt>
                <c:pt idx="34816" formatCode="#,##0.0">
                  <c:v>11418.438214977599</c:v>
                </c:pt>
                <c:pt idx="34817" formatCode="#,##0.0">
                  <c:v>10000.758479667</c:v>
                </c:pt>
                <c:pt idx="34818" formatCode="#,##0.0">
                  <c:v>10662.846818447901</c:v>
                </c:pt>
                <c:pt idx="34819" formatCode="#,##0.0">
                  <c:v>15075.9191684909</c:v>
                </c:pt>
                <c:pt idx="34820" formatCode="#,##0.0">
                  <c:v>9147.5946030880896</c:v>
                </c:pt>
                <c:pt idx="34821" formatCode="#,##0.0">
                  <c:v>9015.5601626375592</c:v>
                </c:pt>
                <c:pt idx="34822" formatCode="#,##0.0">
                  <c:v>13563.353168821301</c:v>
                </c:pt>
                <c:pt idx="34823" formatCode="#,##0.0">
                  <c:v>12110.156482870399</c:v>
                </c:pt>
                <c:pt idx="34824" formatCode="#,##0.0">
                  <c:v>10825.994458613901</c:v>
                </c:pt>
                <c:pt idx="34825" formatCode="#,##0.0">
                  <c:v>10037.918115087999</c:v>
                </c:pt>
                <c:pt idx="34826" formatCode="#,##0.0">
                  <c:v>11759.298983328699</c:v>
                </c:pt>
                <c:pt idx="34827" formatCode="#,##0.0">
                  <c:v>14017.727212362701</c:v>
                </c:pt>
                <c:pt idx="34828" formatCode="#,##0.0">
                  <c:v>10948.0104594286</c:v>
                </c:pt>
                <c:pt idx="34829" formatCode="#,##0.0">
                  <c:v>10034.824663461601</c:v>
                </c:pt>
                <c:pt idx="34830" formatCode="#,##0.0">
                  <c:v>8909.3170007752906</c:v>
                </c:pt>
                <c:pt idx="34831" formatCode="#,##0.0">
                  <c:v>14747.361315050201</c:v>
                </c:pt>
                <c:pt idx="34832" formatCode="#,##0.0">
                  <c:v>12897.3558903268</c:v>
                </c:pt>
                <c:pt idx="34833" formatCode="#,##0.0">
                  <c:v>9576.5082687981994</c:v>
                </c:pt>
                <c:pt idx="34834" formatCode="#,##0.0">
                  <c:v>8848.1035529365308</c:v>
                </c:pt>
                <c:pt idx="34835" formatCode="#,##0.0">
                  <c:v>9150.74627212628</c:v>
                </c:pt>
                <c:pt idx="34836" formatCode="#,##0.0">
                  <c:v>16932.367650500299</c:v>
                </c:pt>
                <c:pt idx="34837" formatCode="#,##0.0">
                  <c:v>10957.4140815262</c:v>
                </c:pt>
                <c:pt idx="34838" formatCode="#,##0.0">
                  <c:v>9410.5948400547204</c:v>
                </c:pt>
                <c:pt idx="34839" formatCode="#,##0.0">
                  <c:v>10938.632354589099</c:v>
                </c:pt>
                <c:pt idx="34840" formatCode="#,##0.0">
                  <c:v>11861.070819766899</c:v>
                </c:pt>
                <c:pt idx="34841" formatCode="#,##0.0">
                  <c:v>9178.2915904485508</c:v>
                </c:pt>
                <c:pt idx="34842" formatCode="#,##0.0">
                  <c:v>8873.7111189112802</c:v>
                </c:pt>
                <c:pt idx="34843" formatCode="#,##0.0">
                  <c:v>11094.2533754832</c:v>
                </c:pt>
                <c:pt idx="34844" formatCode="#,##0.0">
                  <c:v>9511.7627814590596</c:v>
                </c:pt>
                <c:pt idx="34845" formatCode="#,##0.0">
                  <c:v>11296.4222836893</c:v>
                </c:pt>
                <c:pt idx="34846" formatCode="#,##0.0">
                  <c:v>10374.118223036499</c:v>
                </c:pt>
                <c:pt idx="34847" formatCode="#,##0.0">
                  <c:v>10576.056615253699</c:v>
                </c:pt>
                <c:pt idx="34848" formatCode="#,##0.0">
                  <c:v>9924.5008241679297</c:v>
                </c:pt>
                <c:pt idx="34849" formatCode="#,##0.0">
                  <c:v>9079.1325828344397</c:v>
                </c:pt>
                <c:pt idx="34850" formatCode="#,##0.0">
                  <c:v>9965.5913868204298</c:v>
                </c:pt>
                <c:pt idx="34851" formatCode="#,##0.0">
                  <c:v>9280.5552948753502</c:v>
                </c:pt>
                <c:pt idx="34852" formatCode="#,##0.0">
                  <c:v>10334.5023945052</c:v>
                </c:pt>
                <c:pt idx="34853" formatCode="#,##0.0">
                  <c:v>12988.839038368</c:v>
                </c:pt>
                <c:pt idx="34854" formatCode="#,##0.0">
                  <c:v>10772.5674451293</c:v>
                </c:pt>
                <c:pt idx="34855" formatCode="#,##0.0">
                  <c:v>11855.061721235001</c:v>
                </c:pt>
                <c:pt idx="34856" formatCode="#,##0.0">
                  <c:v>10367.3175855176</c:v>
                </c:pt>
                <c:pt idx="34857" formatCode="#,##0.0">
                  <c:v>10872.9866046386</c:v>
                </c:pt>
                <c:pt idx="34858" formatCode="#,##0.0">
                  <c:v>10732.2213712023</c:v>
                </c:pt>
                <c:pt idx="34859" formatCode="#,##0.0">
                  <c:v>9604.6599584341893</c:v>
                </c:pt>
                <c:pt idx="34860" formatCode="#,##0.0">
                  <c:v>12707.797711809701</c:v>
                </c:pt>
                <c:pt idx="34861" formatCode="#,##0.0">
                  <c:v>8952.99688727787</c:v>
                </c:pt>
                <c:pt idx="34862" formatCode="#,##0.0">
                  <c:v>9133.0440539234605</c:v>
                </c:pt>
                <c:pt idx="34863" formatCode="#,##0.0">
                  <c:v>10525.036392370699</c:v>
                </c:pt>
                <c:pt idx="34864" formatCode="#,##0.0">
                  <c:v>12473.184301868199</c:v>
                </c:pt>
                <c:pt idx="34865" formatCode="#,##0.0">
                  <c:v>8791.2063352216392</c:v>
                </c:pt>
                <c:pt idx="34866" formatCode="#,##0.0">
                  <c:v>15275.7850911684</c:v>
                </c:pt>
                <c:pt idx="34867" formatCode="#,##0.0">
                  <c:v>18610.201615737398</c:v>
                </c:pt>
                <c:pt idx="34868" formatCode="#,##0.0">
                  <c:v>9199.5158012595093</c:v>
                </c:pt>
                <c:pt idx="34869" formatCode="#,##0.0">
                  <c:v>12211.743363822299</c:v>
                </c:pt>
                <c:pt idx="34870" formatCode="#,##0.0">
                  <c:v>15143.2552607376</c:v>
                </c:pt>
                <c:pt idx="34871" formatCode="#,##0.0">
                  <c:v>9985.9259192092104</c:v>
                </c:pt>
                <c:pt idx="34872" formatCode="#,##0.0">
                  <c:v>10770.6181671061</c:v>
                </c:pt>
                <c:pt idx="34873" formatCode="#,##0.0">
                  <c:v>20523.708472240101</c:v>
                </c:pt>
                <c:pt idx="34874" formatCode="#,##0.0">
                  <c:v>15091.6454571288</c:v>
                </c:pt>
                <c:pt idx="34875" formatCode="#,##0.0">
                  <c:v>8879.2114781041691</c:v>
                </c:pt>
                <c:pt idx="34876" formatCode="#,##0.0">
                  <c:v>12535.6543439498</c:v>
                </c:pt>
                <c:pt idx="34877" formatCode="#,##0.0">
                  <c:v>11950.0749421316</c:v>
                </c:pt>
                <c:pt idx="34878" formatCode="#,##0.0">
                  <c:v>13800.2292248549</c:v>
                </c:pt>
                <c:pt idx="34879" formatCode="#,##0.0">
                  <c:v>12582.175369349199</c:v>
                </c:pt>
                <c:pt idx="34880" formatCode="#,##0.0">
                  <c:v>13666.692281432801</c:v>
                </c:pt>
                <c:pt idx="34881" formatCode="#,##0.0">
                  <c:v>11491.377684405301</c:v>
                </c:pt>
                <c:pt idx="34882" formatCode="#,##0.0">
                  <c:v>10054.5840764532</c:v>
                </c:pt>
                <c:pt idx="34883" formatCode="#,##0.0">
                  <c:v>10332.5694377787</c:v>
                </c:pt>
                <c:pt idx="34884" formatCode="#,##0.0">
                  <c:v>13721.351881889899</c:v>
                </c:pt>
                <c:pt idx="34885" formatCode="#,##0.0">
                  <c:v>20350.207305729698</c:v>
                </c:pt>
                <c:pt idx="34886" formatCode="#,##0.0">
                  <c:v>9579.7904881513005</c:v>
                </c:pt>
                <c:pt idx="34887" formatCode="#,##0.0">
                  <c:v>9437.6669219304003</c:v>
                </c:pt>
                <c:pt idx="34888" formatCode="#,##0.0">
                  <c:v>9736.5424245137001</c:v>
                </c:pt>
                <c:pt idx="34889" formatCode="#,##0.0">
                  <c:v>11272.649271533999</c:v>
                </c:pt>
                <c:pt idx="34890" formatCode="#,##0.0">
                  <c:v>12894.959460129199</c:v>
                </c:pt>
                <c:pt idx="34891" formatCode="#,##0.0">
                  <c:v>9079.9327323211</c:v>
                </c:pt>
                <c:pt idx="34892" formatCode="#,##0.0">
                  <c:v>9278.0995737517496</c:v>
                </c:pt>
                <c:pt idx="34893" formatCode="#,##0.0">
                  <c:v>13436.351465294299</c:v>
                </c:pt>
                <c:pt idx="34894" formatCode="#,##0.0">
                  <c:v>9907.0452607024199</c:v>
                </c:pt>
                <c:pt idx="34895" formatCode="#,##0.0">
                  <c:v>10833.0817889017</c:v>
                </c:pt>
                <c:pt idx="34896" formatCode="#,##0.0">
                  <c:v>10529.502227647001</c:v>
                </c:pt>
                <c:pt idx="34897" formatCode="#,##0.0">
                  <c:v>8998.0986844842191</c:v>
                </c:pt>
                <c:pt idx="34898" formatCode="#,##0.0">
                  <c:v>12842.854204782199</c:v>
                </c:pt>
                <c:pt idx="34899" formatCode="#,##0.0">
                  <c:v>10217.620904613501</c:v>
                </c:pt>
                <c:pt idx="34900" formatCode="#,##0.0">
                  <c:v>9193.8948855425297</c:v>
                </c:pt>
                <c:pt idx="34901" formatCode="#,##0.0">
                  <c:v>11774.9635983878</c:v>
                </c:pt>
                <c:pt idx="34902" formatCode="#,##0.0">
                  <c:v>10575.902455503699</c:v>
                </c:pt>
                <c:pt idx="34903" formatCode="#,##0.0">
                  <c:v>10619.8455412696</c:v>
                </c:pt>
                <c:pt idx="34904" formatCode="#,##0.0">
                  <c:v>8964.3993057748394</c:v>
                </c:pt>
                <c:pt idx="34905" formatCode="#,##0.0">
                  <c:v>9962.7854086015905</c:v>
                </c:pt>
                <c:pt idx="34906" formatCode="#,##0.0">
                  <c:v>12633.632566099001</c:v>
                </c:pt>
                <c:pt idx="34907" formatCode="#,##0.0">
                  <c:v>14157.612787392</c:v>
                </c:pt>
                <c:pt idx="34908" formatCode="#,##0.0">
                  <c:v>9598.5318481971208</c:v>
                </c:pt>
                <c:pt idx="34909" formatCode="#,##0.0">
                  <c:v>12870.869419627201</c:v>
                </c:pt>
                <c:pt idx="34910" formatCode="#,##0.0">
                  <c:v>10155.079463112101</c:v>
                </c:pt>
                <c:pt idx="34911" formatCode="#,##0.0">
                  <c:v>12519.151554546101</c:v>
                </c:pt>
                <c:pt idx="34912" formatCode="#,##0.0">
                  <c:v>11630.820276606</c:v>
                </c:pt>
                <c:pt idx="34913" formatCode="#,##0.0">
                  <c:v>9666.0749542476406</c:v>
                </c:pt>
                <c:pt idx="34914" formatCode="#,##0.0">
                  <c:v>13462.0000654494</c:v>
                </c:pt>
                <c:pt idx="34915" formatCode="#,##0.0">
                  <c:v>9286.9639179325295</c:v>
                </c:pt>
                <c:pt idx="34916" formatCode="#,##0.0">
                  <c:v>8908.3735909014595</c:v>
                </c:pt>
                <c:pt idx="34917" formatCode="#,##0.0">
                  <c:v>14051.846660945501</c:v>
                </c:pt>
                <c:pt idx="34918" formatCode="#,##0.0">
                  <c:v>11233.179500915699</c:v>
                </c:pt>
                <c:pt idx="34919" formatCode="#,##0.0">
                  <c:v>10331.253029817901</c:v>
                </c:pt>
                <c:pt idx="34920" formatCode="#,##0.0">
                  <c:v>16908.378394921801</c:v>
                </c:pt>
                <c:pt idx="34921" formatCode="#,##0.0">
                  <c:v>11072.584141765999</c:v>
                </c:pt>
                <c:pt idx="34922" formatCode="#,##0.0">
                  <c:v>10948.792283820299</c:v>
                </c:pt>
                <c:pt idx="34923" formatCode="#,##0.0">
                  <c:v>9088.4281220145494</c:v>
                </c:pt>
                <c:pt idx="34924" formatCode="#,##0.0">
                  <c:v>9606.0609694074592</c:v>
                </c:pt>
                <c:pt idx="34925" formatCode="#,##0.0">
                  <c:v>14125.8223399732</c:v>
                </c:pt>
                <c:pt idx="34926" formatCode="#,##0.0">
                  <c:v>9840.2249028116294</c:v>
                </c:pt>
                <c:pt idx="34927" formatCode="#,##0.0">
                  <c:v>9660.9124221398997</c:v>
                </c:pt>
                <c:pt idx="34928" formatCode="#,##0.0">
                  <c:v>12681.320173562101</c:v>
                </c:pt>
                <c:pt idx="34929" formatCode="#,##0.0">
                  <c:v>15619.839581058401</c:v>
                </c:pt>
                <c:pt idx="34930" formatCode="#,##0.0">
                  <c:v>11235.8868380639</c:v>
                </c:pt>
                <c:pt idx="34931" formatCode="#,##0.0">
                  <c:v>9956.5764644072806</c:v>
                </c:pt>
                <c:pt idx="34932" formatCode="#,##0.0">
                  <c:v>12826.3092868761</c:v>
                </c:pt>
                <c:pt idx="34933" formatCode="#,##0.0">
                  <c:v>9113.2542617864201</c:v>
                </c:pt>
                <c:pt idx="34934" formatCode="#,##0.0">
                  <c:v>12147.0210897661</c:v>
                </c:pt>
                <c:pt idx="34935" formatCode="#,##0.0">
                  <c:v>15986.338871759601</c:v>
                </c:pt>
                <c:pt idx="34936" formatCode="#,##0.0">
                  <c:v>9506.39338114372</c:v>
                </c:pt>
                <c:pt idx="34937" formatCode="#,##0.0">
                  <c:v>12262.3563425835</c:v>
                </c:pt>
                <c:pt idx="34938" formatCode="#,##0.0">
                  <c:v>9188.5205280935697</c:v>
                </c:pt>
                <c:pt idx="34939" formatCode="#,##0.0">
                  <c:v>10678.708518231</c:v>
                </c:pt>
                <c:pt idx="34940" formatCode="#,##0.0">
                  <c:v>9974.7792786001191</c:v>
                </c:pt>
                <c:pt idx="34941" formatCode="#,##0.0">
                  <c:v>13584.787795014299</c:v>
                </c:pt>
                <c:pt idx="34942" formatCode="#,##0.0">
                  <c:v>19467.641696072398</c:v>
                </c:pt>
                <c:pt idx="34943" formatCode="#,##0.0">
                  <c:v>9898.4264839207299</c:v>
                </c:pt>
                <c:pt idx="34944" formatCode="#,##0.0">
                  <c:v>12900.2334884009</c:v>
                </c:pt>
                <c:pt idx="34945" formatCode="#,##0.0">
                  <c:v>9772.6550734708508</c:v>
                </c:pt>
                <c:pt idx="34946" formatCode="#,##0.0">
                  <c:v>10191.2702095678</c:v>
                </c:pt>
                <c:pt idx="34947" formatCode="#,##0.0">
                  <c:v>9894.8827795323105</c:v>
                </c:pt>
                <c:pt idx="34948" formatCode="#,##0.0">
                  <c:v>9686.6366790799693</c:v>
                </c:pt>
                <c:pt idx="34949" formatCode="#,##0.0">
                  <c:v>14332.576466381201</c:v>
                </c:pt>
                <c:pt idx="34950" formatCode="#,##0.0">
                  <c:v>15003.37915721</c:v>
                </c:pt>
                <c:pt idx="34951" formatCode="#,##0.0">
                  <c:v>10007.8569187385</c:v>
                </c:pt>
                <c:pt idx="34952" formatCode="#,##0.0">
                  <c:v>10421.264028293201</c:v>
                </c:pt>
                <c:pt idx="34953" formatCode="#,##0.0">
                  <c:v>9002.1164415185394</c:v>
                </c:pt>
                <c:pt idx="34954" formatCode="#,##0.0">
                  <c:v>10181.551240979999</c:v>
                </c:pt>
                <c:pt idx="34955" formatCode="#,##0.0">
                  <c:v>13368.998053961899</c:v>
                </c:pt>
                <c:pt idx="34956" formatCode="#,##0.0">
                  <c:v>9513.6175505294195</c:v>
                </c:pt>
                <c:pt idx="34957" formatCode="#,##0.0">
                  <c:v>9012.3968132672999</c:v>
                </c:pt>
                <c:pt idx="34958" formatCode="#,##0.0">
                  <c:v>9155.0268334889497</c:v>
                </c:pt>
                <c:pt idx="34959" formatCode="#,##0.0">
                  <c:v>9982.6717812290008</c:v>
                </c:pt>
                <c:pt idx="34960" formatCode="#,##0.0">
                  <c:v>15763.4445451267</c:v>
                </c:pt>
                <c:pt idx="34961" formatCode="#,##0.0">
                  <c:v>14165.386924487701</c:v>
                </c:pt>
                <c:pt idx="34962" formatCode="#,##0.0">
                  <c:v>12572.0230035267</c:v>
                </c:pt>
                <c:pt idx="34963" formatCode="#,##0.0">
                  <c:v>11249.294446624701</c:v>
                </c:pt>
                <c:pt idx="34964" formatCode="#,##0.0">
                  <c:v>10777.471125219799</c:v>
                </c:pt>
                <c:pt idx="34965" formatCode="#,##0.0">
                  <c:v>9983.5655757471704</c:v>
                </c:pt>
                <c:pt idx="34966" formatCode="#,##0.0">
                  <c:v>10566.7636278481</c:v>
                </c:pt>
                <c:pt idx="34967" formatCode="#,##0.0">
                  <c:v>14411.8421707446</c:v>
                </c:pt>
                <c:pt idx="34968" formatCode="#,##0.0">
                  <c:v>9687.1481045113196</c:v>
                </c:pt>
                <c:pt idx="34969" formatCode="#,##0.0">
                  <c:v>11135.9579437948</c:v>
                </c:pt>
                <c:pt idx="34970" formatCode="#,##0.0">
                  <c:v>10375.9514785764</c:v>
                </c:pt>
                <c:pt idx="34971" formatCode="#,##0.0">
                  <c:v>11891.1067566889</c:v>
                </c:pt>
                <c:pt idx="34972" formatCode="#,##0.0">
                  <c:v>16440.277338747201</c:v>
                </c:pt>
                <c:pt idx="34973" formatCode="#,##0.0">
                  <c:v>10340.0133153101</c:v>
                </c:pt>
                <c:pt idx="34974" formatCode="#,##0.0">
                  <c:v>10466.829543710401</c:v>
                </c:pt>
                <c:pt idx="34975" formatCode="#,##0.0">
                  <c:v>9705.5233862599707</c:v>
                </c:pt>
                <c:pt idx="34976" formatCode="#,##0.0">
                  <c:v>10134.147604858699</c:v>
                </c:pt>
                <c:pt idx="34977" formatCode="#,##0.0">
                  <c:v>9061.35183167998</c:v>
                </c:pt>
                <c:pt idx="34978" formatCode="#,##0.0">
                  <c:v>9466.0411121589004</c:v>
                </c:pt>
                <c:pt idx="34979" formatCode="#,##0.0">
                  <c:v>9096.9705949829204</c:v>
                </c:pt>
                <c:pt idx="34980" formatCode="#,##0.0">
                  <c:v>9033.1106092241407</c:v>
                </c:pt>
                <c:pt idx="34981" formatCode="#,##0.0">
                  <c:v>17318.351816447001</c:v>
                </c:pt>
                <c:pt idx="34982" formatCode="#,##0.0">
                  <c:v>10056.4864432166</c:v>
                </c:pt>
                <c:pt idx="34983" formatCode="#,##0.0">
                  <c:v>9367.1601990589097</c:v>
                </c:pt>
                <c:pt idx="34984" formatCode="#,##0.0">
                  <c:v>12826.605326926199</c:v>
                </c:pt>
                <c:pt idx="34985" formatCode="#,##0.0">
                  <c:v>9078.5759013255101</c:v>
                </c:pt>
                <c:pt idx="34986" formatCode="#,##0.0">
                  <c:v>12850.773262344999</c:v>
                </c:pt>
                <c:pt idx="34987" formatCode="#,##0.0">
                  <c:v>9582.6388985633093</c:v>
                </c:pt>
                <c:pt idx="34988" formatCode="#,##0.0">
                  <c:v>13824.6432710686</c:v>
                </c:pt>
                <c:pt idx="34989" formatCode="#,##0.0">
                  <c:v>10665.4782566878</c:v>
                </c:pt>
                <c:pt idx="34990" formatCode="#,##0.0">
                  <c:v>11455.1481542605</c:v>
                </c:pt>
                <c:pt idx="34991" formatCode="#,##0.0">
                  <c:v>10499.9858114455</c:v>
                </c:pt>
                <c:pt idx="34992" formatCode="#,##0.0">
                  <c:v>8824.2705895418603</c:v>
                </c:pt>
                <c:pt idx="34993" formatCode="#,##0.0">
                  <c:v>10945.9931907917</c:v>
                </c:pt>
                <c:pt idx="34994" formatCode="#,##0.0">
                  <c:v>9087.8700478902192</c:v>
                </c:pt>
                <c:pt idx="34995" formatCode="#,##0.0">
                  <c:v>10152.5841308782</c:v>
                </c:pt>
                <c:pt idx="34996" formatCode="#,##0.0">
                  <c:v>10130.3405033748</c:v>
                </c:pt>
                <c:pt idx="34997" formatCode="#,##0.0">
                  <c:v>9043.4259929254004</c:v>
                </c:pt>
                <c:pt idx="34998" formatCode="#,##0.0">
                  <c:v>11843.091032315901</c:v>
                </c:pt>
                <c:pt idx="34999" formatCode="#,##0.0">
                  <c:v>9997.9771089532005</c:v>
                </c:pt>
                <c:pt idx="35000" formatCode="#,##0.0">
                  <c:v>15375.1996382041</c:v>
                </c:pt>
                <c:pt idx="35001" formatCode="#,##0.0">
                  <c:v>9230.5361360752704</c:v>
                </c:pt>
                <c:pt idx="35002" formatCode="#,##0.0">
                  <c:v>18705.385342851401</c:v>
                </c:pt>
                <c:pt idx="35003" formatCode="#,##0.0">
                  <c:v>9244.35253207817</c:v>
                </c:pt>
                <c:pt idx="35004" formatCode="#,##0.0">
                  <c:v>11049.756051934901</c:v>
                </c:pt>
                <c:pt idx="35005" formatCode="#,##0.0">
                  <c:v>9620.9317126952301</c:v>
                </c:pt>
                <c:pt idx="35006" formatCode="#,##0.0">
                  <c:v>29007.2135329952</c:v>
                </c:pt>
                <c:pt idx="35007" formatCode="#,##0.0">
                  <c:v>10050.172058252199</c:v>
                </c:pt>
                <c:pt idx="35008" formatCode="#,##0.0">
                  <c:v>12361.440115740799</c:v>
                </c:pt>
                <c:pt idx="35009" formatCode="#,##0.0">
                  <c:v>11485.0585202532</c:v>
                </c:pt>
                <c:pt idx="35010" formatCode="#,##0.0">
                  <c:v>12443.91483263</c:v>
                </c:pt>
                <c:pt idx="35011" formatCode="#,##0.0">
                  <c:v>9836.1167105647801</c:v>
                </c:pt>
                <c:pt idx="35012" formatCode="#,##0.0">
                  <c:v>10362.659450214</c:v>
                </c:pt>
                <c:pt idx="35013" formatCode="#,##0.0">
                  <c:v>12255.9703944064</c:v>
                </c:pt>
                <c:pt idx="35014" formatCode="#,##0.0">
                  <c:v>12851.178043800999</c:v>
                </c:pt>
                <c:pt idx="35015" formatCode="#,##0.0">
                  <c:v>10466.278894278499</c:v>
                </c:pt>
                <c:pt idx="35016" formatCode="#,##0.0">
                  <c:v>20136.289881242101</c:v>
                </c:pt>
                <c:pt idx="35017" formatCode="#,##0.0">
                  <c:v>9028.8127938369598</c:v>
                </c:pt>
                <c:pt idx="35018" formatCode="#,##0.0">
                  <c:v>9946.2351894564199</c:v>
                </c:pt>
                <c:pt idx="35019" formatCode="#,##0.0">
                  <c:v>9526.8499739683903</c:v>
                </c:pt>
                <c:pt idx="35020" formatCode="#,##0.0">
                  <c:v>13899.284406110901</c:v>
                </c:pt>
                <c:pt idx="35021" formatCode="#,##0.0">
                  <c:v>12718.065499602701</c:v>
                </c:pt>
                <c:pt idx="35022" formatCode="#,##0.0">
                  <c:v>9149.6071547655392</c:v>
                </c:pt>
                <c:pt idx="35023" formatCode="#,##0.0">
                  <c:v>11937.064540311399</c:v>
                </c:pt>
                <c:pt idx="35024" formatCode="#,##0.0">
                  <c:v>12219.017798028999</c:v>
                </c:pt>
                <c:pt idx="35025" formatCode="#,##0.0">
                  <c:v>15767.8001304477</c:v>
                </c:pt>
                <c:pt idx="35026" formatCode="#,##0.0">
                  <c:v>15607.7566415443</c:v>
                </c:pt>
                <c:pt idx="35027" formatCode="#,##0.0">
                  <c:v>12312.8991508937</c:v>
                </c:pt>
                <c:pt idx="35028" formatCode="#,##0.0">
                  <c:v>10869.0739925293</c:v>
                </c:pt>
                <c:pt idx="35029" formatCode="#,##0.0">
                  <c:v>16380.6199318011</c:v>
                </c:pt>
                <c:pt idx="35030" formatCode="#,##0.0">
                  <c:v>22086.544727796601</c:v>
                </c:pt>
                <c:pt idx="35031" formatCode="#,##0.0">
                  <c:v>10150.0698354295</c:v>
                </c:pt>
                <c:pt idx="35032" formatCode="#,##0.0">
                  <c:v>15930.936103461199</c:v>
                </c:pt>
                <c:pt idx="35033" formatCode="#,##0.0">
                  <c:v>12475.4246585535</c:v>
                </c:pt>
                <c:pt idx="35034" formatCode="#,##0.0">
                  <c:v>9374.7539039810999</c:v>
                </c:pt>
                <c:pt idx="35035" formatCode="#,##0.0">
                  <c:v>9130.4794392015901</c:v>
                </c:pt>
                <c:pt idx="35036" formatCode="#,##0.0">
                  <c:v>15721.110779327901</c:v>
                </c:pt>
                <c:pt idx="35037" formatCode="#,##0.0">
                  <c:v>9619.8111294588907</c:v>
                </c:pt>
                <c:pt idx="35038" formatCode="#,##0.0">
                  <c:v>9740.3339522099595</c:v>
                </c:pt>
                <c:pt idx="35039" formatCode="#,##0.0">
                  <c:v>23708.4274682674</c:v>
                </c:pt>
                <c:pt idx="35040" formatCode="#,##0.0">
                  <c:v>24755.631638451599</c:v>
                </c:pt>
                <c:pt idx="35041" formatCode="#,##0.0">
                  <c:v>10716.606487745699</c:v>
                </c:pt>
                <c:pt idx="35042" formatCode="#,##0.0">
                  <c:v>9262.9351588463105</c:v>
                </c:pt>
                <c:pt idx="35043" formatCode="#,##0.0">
                  <c:v>18123.189375542901</c:v>
                </c:pt>
                <c:pt idx="35044" formatCode="#,##0.0">
                  <c:v>9430.6314442708208</c:v>
                </c:pt>
                <c:pt idx="35045" formatCode="#,##0.0">
                  <c:v>9990.4117662721601</c:v>
                </c:pt>
                <c:pt idx="35046" formatCode="#,##0.0">
                  <c:v>11779.0688203515</c:v>
                </c:pt>
                <c:pt idx="35047" formatCode="#,##0.0">
                  <c:v>10161.4211959566</c:v>
                </c:pt>
                <c:pt idx="35048" formatCode="#,##0.0">
                  <c:v>10090.4162756566</c:v>
                </c:pt>
                <c:pt idx="35049" formatCode="#,##0.0">
                  <c:v>11516.1990787304</c:v>
                </c:pt>
                <c:pt idx="35050" formatCode="#,##0.0">
                  <c:v>8986.3284897637495</c:v>
                </c:pt>
                <c:pt idx="35051" formatCode="#,##0.0">
                  <c:v>9170.8572870333192</c:v>
                </c:pt>
                <c:pt idx="35052" formatCode="#,##0.0">
                  <c:v>16697.9445061031</c:v>
                </c:pt>
                <c:pt idx="35053" formatCode="#,##0.0">
                  <c:v>14357.6762633283</c:v>
                </c:pt>
                <c:pt idx="35054" formatCode="#,##0.0">
                  <c:v>14880.8330251179</c:v>
                </c:pt>
                <c:pt idx="35055" formatCode="#,##0.0">
                  <c:v>10005.538213706401</c:v>
                </c:pt>
                <c:pt idx="35056" formatCode="#,##0.0">
                  <c:v>9435.8827898378095</c:v>
                </c:pt>
                <c:pt idx="35057" formatCode="#,##0.0">
                  <c:v>9267.9444431254105</c:v>
                </c:pt>
                <c:pt idx="35058" formatCode="#,##0.0">
                  <c:v>11759.6013420618</c:v>
                </c:pt>
                <c:pt idx="35059" formatCode="#,##0.0">
                  <c:v>11833.8915846336</c:v>
                </c:pt>
                <c:pt idx="35060" formatCode="#,##0.0">
                  <c:v>9358.3363015763498</c:v>
                </c:pt>
                <c:pt idx="35061" formatCode="#,##0.0">
                  <c:v>11206.762565892501</c:v>
                </c:pt>
                <c:pt idx="35062" formatCode="#,##0.0">
                  <c:v>22373.2747018675</c:v>
                </c:pt>
                <c:pt idx="35063" formatCode="#,##0.0">
                  <c:v>10774.8044112229</c:v>
                </c:pt>
                <c:pt idx="35064" formatCode="#,##0.0">
                  <c:v>13235.0628653395</c:v>
                </c:pt>
                <c:pt idx="35065" formatCode="#,##0.0">
                  <c:v>10456.578416681399</c:v>
                </c:pt>
                <c:pt idx="35066" formatCode="#,##0.0">
                  <c:v>10041.5545521602</c:v>
                </c:pt>
                <c:pt idx="35067" formatCode="#,##0.0">
                  <c:v>19973.879593522601</c:v>
                </c:pt>
                <c:pt idx="35068" formatCode="#,##0.0">
                  <c:v>8878.2097728385397</c:v>
                </c:pt>
                <c:pt idx="35069" formatCode="#,##0.0">
                  <c:v>10228.4440713656</c:v>
                </c:pt>
                <c:pt idx="35070" formatCode="#,##0.0">
                  <c:v>10676.4379041434</c:v>
                </c:pt>
                <c:pt idx="35071" formatCode="#,##0.0">
                  <c:v>9044.3743920243305</c:v>
                </c:pt>
                <c:pt idx="35072" formatCode="#,##0.0">
                  <c:v>12108.655027851401</c:v>
                </c:pt>
                <c:pt idx="35073" formatCode="#,##0.0">
                  <c:v>13600.074199487701</c:v>
                </c:pt>
                <c:pt idx="35074" formatCode="#,##0.0">
                  <c:v>9332.4863503461092</c:v>
                </c:pt>
                <c:pt idx="35075" formatCode="#,##0.0">
                  <c:v>11389.0568368575</c:v>
                </c:pt>
                <c:pt idx="35076" formatCode="#,##0.0">
                  <c:v>11723.073463278</c:v>
                </c:pt>
                <c:pt idx="35077" formatCode="#,##0.0">
                  <c:v>9294.22870340388</c:v>
                </c:pt>
                <c:pt idx="35078" formatCode="#,##0.0">
                  <c:v>10721.6977161877</c:v>
                </c:pt>
                <c:pt idx="35079" formatCode="#,##0.0">
                  <c:v>9777.3687708195102</c:v>
                </c:pt>
                <c:pt idx="35080" formatCode="#,##0.0">
                  <c:v>9655.8614338708103</c:v>
                </c:pt>
                <c:pt idx="35081" formatCode="#,##0.0">
                  <c:v>14288.4199678436</c:v>
                </c:pt>
                <c:pt idx="35082" formatCode="#,##0.0">
                  <c:v>13947.688504813699</c:v>
                </c:pt>
                <c:pt idx="35083" formatCode="#,##0.0">
                  <c:v>10198.802148835701</c:v>
                </c:pt>
                <c:pt idx="35084" formatCode="#,##0.0">
                  <c:v>11169.0352132142</c:v>
                </c:pt>
                <c:pt idx="35085" formatCode="#,##0.0">
                  <c:v>15150.8898446864</c:v>
                </c:pt>
                <c:pt idx="35086" formatCode="#,##0.0">
                  <c:v>9305.4473177703894</c:v>
                </c:pt>
                <c:pt idx="35087" formatCode="#,##0.0">
                  <c:v>9551.9454738393597</c:v>
                </c:pt>
                <c:pt idx="35088" formatCode="#,##0.0">
                  <c:v>10678.7724361903</c:v>
                </c:pt>
                <c:pt idx="35089" formatCode="#,##0.0">
                  <c:v>9369.3282501289796</c:v>
                </c:pt>
                <c:pt idx="35090" formatCode="#,##0.0">
                  <c:v>9914.4281577754991</c:v>
                </c:pt>
                <c:pt idx="35091" formatCode="#,##0.0">
                  <c:v>12437.035358106001</c:v>
                </c:pt>
                <c:pt idx="35092" formatCode="#,##0.0">
                  <c:v>12466.8200419725</c:v>
                </c:pt>
                <c:pt idx="35093" formatCode="#,##0.0">
                  <c:v>8885.2550413810404</c:v>
                </c:pt>
                <c:pt idx="35094" formatCode="#,##0.0">
                  <c:v>9820.6225395207493</c:v>
                </c:pt>
                <c:pt idx="35095" formatCode="#,##0.0">
                  <c:v>13678.4344087319</c:v>
                </c:pt>
                <c:pt idx="35096" formatCode="#,##0.0">
                  <c:v>8931.3753793508204</c:v>
                </c:pt>
                <c:pt idx="35097" formatCode="#,##0.0">
                  <c:v>12138.5664059174</c:v>
                </c:pt>
                <c:pt idx="35098" formatCode="#,##0.0">
                  <c:v>13661.022274523701</c:v>
                </c:pt>
                <c:pt idx="35099" formatCode="#,##0.0">
                  <c:v>13177.078919092201</c:v>
                </c:pt>
                <c:pt idx="35100" formatCode="#,##0.0">
                  <c:v>10525.3866751851</c:v>
                </c:pt>
                <c:pt idx="35101" formatCode="#,##0.0">
                  <c:v>10924.573343460301</c:v>
                </c:pt>
                <c:pt idx="35102" formatCode="#,##0.0">
                  <c:v>14786.0232628422</c:v>
                </c:pt>
                <c:pt idx="35103" formatCode="#,##0.0">
                  <c:v>11754.066692075499</c:v>
                </c:pt>
                <c:pt idx="35104" formatCode="#,##0.0">
                  <c:v>9710.2244744954205</c:v>
                </c:pt>
                <c:pt idx="35105" formatCode="#,##0.0">
                  <c:v>9362.5110413721995</c:v>
                </c:pt>
                <c:pt idx="35106" formatCode="#,##0.0">
                  <c:v>12028.5382921499</c:v>
                </c:pt>
                <c:pt idx="35107" formatCode="#,##0.0">
                  <c:v>12708.7132227406</c:v>
                </c:pt>
                <c:pt idx="35108" formatCode="#,##0.0">
                  <c:v>13259.5348680671</c:v>
                </c:pt>
                <c:pt idx="35109" formatCode="#,##0.0">
                  <c:v>9249.6956976366</c:v>
                </c:pt>
                <c:pt idx="35110" formatCode="#,##0.0">
                  <c:v>12616.8288191599</c:v>
                </c:pt>
                <c:pt idx="35111" formatCode="#,##0.0">
                  <c:v>9839.2703258916208</c:v>
                </c:pt>
                <c:pt idx="35112" formatCode="#,##0.0">
                  <c:v>9764.5646483424807</c:v>
                </c:pt>
                <c:pt idx="35113" formatCode="#,##0.0">
                  <c:v>10993.9978894468</c:v>
                </c:pt>
                <c:pt idx="35114" formatCode="#,##0.0">
                  <c:v>14702.3550003562</c:v>
                </c:pt>
                <c:pt idx="35115" formatCode="#,##0.0">
                  <c:v>13825.004172885299</c:v>
                </c:pt>
                <c:pt idx="35116" formatCode="#,##0.0">
                  <c:v>9080.7060704080504</c:v>
                </c:pt>
                <c:pt idx="35117" formatCode="#,##0.0">
                  <c:v>12115.962457752899</c:v>
                </c:pt>
                <c:pt idx="35118" formatCode="#,##0.0">
                  <c:v>19399.586403009002</c:v>
                </c:pt>
                <c:pt idx="35119" formatCode="#,##0.0">
                  <c:v>18006.060742425201</c:v>
                </c:pt>
                <c:pt idx="35120" formatCode="#,##0.0">
                  <c:v>16474.434343115699</c:v>
                </c:pt>
                <c:pt idx="35121" formatCode="#,##0.0">
                  <c:v>9650.7881042117897</c:v>
                </c:pt>
                <c:pt idx="35122" formatCode="#,##0.0">
                  <c:v>9813.15131363404</c:v>
                </c:pt>
                <c:pt idx="35123" formatCode="#,##0.0">
                  <c:v>11115.941816369001</c:v>
                </c:pt>
                <c:pt idx="35124" formatCode="#,##0.0">
                  <c:v>13577.548724640201</c:v>
                </c:pt>
                <c:pt idx="35125" formatCode="#,##0.0">
                  <c:v>9643.3163315536294</c:v>
                </c:pt>
                <c:pt idx="35126" formatCode="#,##0.0">
                  <c:v>8979.2204606982195</c:v>
                </c:pt>
                <c:pt idx="35127" formatCode="#,##0.0">
                  <c:v>8859.2581323229097</c:v>
                </c:pt>
                <c:pt idx="35128" formatCode="#,##0.0">
                  <c:v>11254.7184537916</c:v>
                </c:pt>
                <c:pt idx="35129" formatCode="#,##0.0">
                  <c:v>11744.4795946014</c:v>
                </c:pt>
                <c:pt idx="35130" formatCode="#,##0.0">
                  <c:v>10751.1714386817</c:v>
                </c:pt>
                <c:pt idx="35131" formatCode="#,##0.0">
                  <c:v>9250.82272415634</c:v>
                </c:pt>
                <c:pt idx="35132" formatCode="#,##0.0">
                  <c:v>11010.775916971301</c:v>
                </c:pt>
                <c:pt idx="35133" formatCode="#,##0.0">
                  <c:v>10042.422995423</c:v>
                </c:pt>
                <c:pt idx="35134" formatCode="#,##0.0">
                  <c:v>8975.0341518402092</c:v>
                </c:pt>
                <c:pt idx="35135" formatCode="#,##0.0">
                  <c:v>9836.4070118743803</c:v>
                </c:pt>
                <c:pt idx="35136" formatCode="#,##0.0">
                  <c:v>10379.463118195001</c:v>
                </c:pt>
                <c:pt idx="35137" formatCode="#,##0.0">
                  <c:v>11526.9901954291</c:v>
                </c:pt>
                <c:pt idx="35138" formatCode="#,##0.0">
                  <c:v>9377.0679781548497</c:v>
                </c:pt>
                <c:pt idx="35139" formatCode="#,##0.0">
                  <c:v>15036.8894582372</c:v>
                </c:pt>
                <c:pt idx="35140" formatCode="#,##0.0">
                  <c:v>14444.3847816261</c:v>
                </c:pt>
                <c:pt idx="35141" formatCode="#,##0.0">
                  <c:v>15283.637464470599</c:v>
                </c:pt>
                <c:pt idx="35142" formatCode="#,##0.0">
                  <c:v>9140.9254266425196</c:v>
                </c:pt>
                <c:pt idx="35143" formatCode="#,##0.0">
                  <c:v>10178.8381715049</c:v>
                </c:pt>
                <c:pt idx="35144" formatCode="#,##0.0">
                  <c:v>9397.6229407063402</c:v>
                </c:pt>
                <c:pt idx="35145" formatCode="#,##0.0">
                  <c:v>9614.7549430832296</c:v>
                </c:pt>
                <c:pt idx="35146" formatCode="#,##0.0">
                  <c:v>11004.6648737224</c:v>
                </c:pt>
                <c:pt idx="35147" formatCode="#,##0.0">
                  <c:v>10379.0921741005</c:v>
                </c:pt>
                <c:pt idx="35148" formatCode="#,##0.0">
                  <c:v>16554.451672665</c:v>
                </c:pt>
                <c:pt idx="35149" formatCode="#,##0.0">
                  <c:v>15170.0968902246</c:v>
                </c:pt>
                <c:pt idx="35150" formatCode="#,##0.0">
                  <c:v>10380.182534793999</c:v>
                </c:pt>
                <c:pt idx="35151" formatCode="#,##0.0">
                  <c:v>16404.314432375399</c:v>
                </c:pt>
                <c:pt idx="35152" formatCode="#,##0.0">
                  <c:v>9395.1021739701991</c:v>
                </c:pt>
                <c:pt idx="35153" formatCode="#,##0.0">
                  <c:v>9461.0128495253903</c:v>
                </c:pt>
                <c:pt idx="35154" formatCode="#,##0.0">
                  <c:v>9103.73826891299</c:v>
                </c:pt>
                <c:pt idx="35155" formatCode="#,##0.0">
                  <c:v>9220.2255863395403</c:v>
                </c:pt>
                <c:pt idx="35156" formatCode="#,##0.0">
                  <c:v>14008.7922597371</c:v>
                </c:pt>
                <c:pt idx="35157" formatCode="#,##0.0">
                  <c:v>13920.442749026301</c:v>
                </c:pt>
                <c:pt idx="35158" formatCode="#,##0.0">
                  <c:v>12156.270885895799</c:v>
                </c:pt>
                <c:pt idx="35159" formatCode="#,##0.0">
                  <c:v>12201.0659835889</c:v>
                </c:pt>
                <c:pt idx="35160" formatCode="#,##0.0">
                  <c:v>10815.3050671091</c:v>
                </c:pt>
                <c:pt idx="35161" formatCode="#,##0.0">
                  <c:v>11702.02023242</c:v>
                </c:pt>
                <c:pt idx="35162" formatCode="#,##0.0">
                  <c:v>17202.177590557701</c:v>
                </c:pt>
                <c:pt idx="35163" formatCode="#,##0.0">
                  <c:v>9695.8261685843099</c:v>
                </c:pt>
                <c:pt idx="35164" formatCode="#,##0.0">
                  <c:v>18893.737510870302</c:v>
                </c:pt>
                <c:pt idx="35165" formatCode="#,##0.0">
                  <c:v>11950.762267038601</c:v>
                </c:pt>
                <c:pt idx="35166" formatCode="#,##0.0">
                  <c:v>8806.8600494473594</c:v>
                </c:pt>
                <c:pt idx="35167" formatCode="#,##0.0">
                  <c:v>12988.7801169008</c:v>
                </c:pt>
                <c:pt idx="35168" formatCode="#,##0.0">
                  <c:v>17375.2687472834</c:v>
                </c:pt>
                <c:pt idx="35169" formatCode="#,##0.0">
                  <c:v>8971.28916978288</c:v>
                </c:pt>
                <c:pt idx="35170" formatCode="#,##0.0">
                  <c:v>12573.6975469469</c:v>
                </c:pt>
                <c:pt idx="35171" formatCode="#,##0.0">
                  <c:v>8924.4613493762208</c:v>
                </c:pt>
                <c:pt idx="35172" formatCode="#,##0.0">
                  <c:v>8843.5856015383397</c:v>
                </c:pt>
                <c:pt idx="35173" formatCode="#,##0.0">
                  <c:v>8839.3785483486899</c:v>
                </c:pt>
                <c:pt idx="35174" formatCode="#,##0.0">
                  <c:v>11162.9193008127</c:v>
                </c:pt>
                <c:pt idx="35175" formatCode="#,##0.0">
                  <c:v>10291.782668620001</c:v>
                </c:pt>
                <c:pt idx="35176" formatCode="#,##0.0">
                  <c:v>13141.9793366424</c:v>
                </c:pt>
                <c:pt idx="35177" formatCode="#,##0.0">
                  <c:v>12264.8929471096</c:v>
                </c:pt>
                <c:pt idx="35178" formatCode="#,##0.0">
                  <c:v>14460.292616447199</c:v>
                </c:pt>
                <c:pt idx="35179" formatCode="#,##0.0">
                  <c:v>10771.025981716301</c:v>
                </c:pt>
                <c:pt idx="35180" formatCode="#,##0.0">
                  <c:v>10552.5299229871</c:v>
                </c:pt>
                <c:pt idx="35181" formatCode="#,##0.0">
                  <c:v>10057.1822572204</c:v>
                </c:pt>
                <c:pt idx="35182" formatCode="#,##0.0">
                  <c:v>11112.8807970858</c:v>
                </c:pt>
                <c:pt idx="35183" formatCode="#,##0.0">
                  <c:v>8929.4549172290608</c:v>
                </c:pt>
                <c:pt idx="35184" formatCode="#,##0.0">
                  <c:v>14917.7595751523</c:v>
                </c:pt>
                <c:pt idx="35185" formatCode="#,##0.0">
                  <c:v>8951.9122704607107</c:v>
                </c:pt>
                <c:pt idx="35186" formatCode="#,##0.0">
                  <c:v>19157.312814147699</c:v>
                </c:pt>
                <c:pt idx="35187" formatCode="#,##0.0">
                  <c:v>11924.269457234201</c:v>
                </c:pt>
                <c:pt idx="35188" formatCode="#,##0.0">
                  <c:v>8943.4507648242306</c:v>
                </c:pt>
                <c:pt idx="35189" formatCode="#,##0.0">
                  <c:v>15248.242264500999</c:v>
                </c:pt>
                <c:pt idx="35190" formatCode="#,##0.0">
                  <c:v>11210.5912786596</c:v>
                </c:pt>
                <c:pt idx="35191" formatCode="#,##0.0">
                  <c:v>10953.7383460237</c:v>
                </c:pt>
                <c:pt idx="35192" formatCode="#,##0.0">
                  <c:v>9202.3149319683798</c:v>
                </c:pt>
                <c:pt idx="35193" formatCode="#,##0.0">
                  <c:v>13520.4795543563</c:v>
                </c:pt>
                <c:pt idx="35194" formatCode="#,##0.0">
                  <c:v>9838.0894131721598</c:v>
                </c:pt>
                <c:pt idx="35195" formatCode="#,##0.0">
                  <c:v>9640.1785312452703</c:v>
                </c:pt>
                <c:pt idx="35196" formatCode="#,##0.0">
                  <c:v>9131.6917801864092</c:v>
                </c:pt>
                <c:pt idx="35197" formatCode="#,##0.0">
                  <c:v>16182.914841424499</c:v>
                </c:pt>
                <c:pt idx="35198" formatCode="#,##0.0">
                  <c:v>14305.7760847235</c:v>
                </c:pt>
                <c:pt idx="35199" formatCode="#,##0.0">
                  <c:v>9013.6535760773204</c:v>
                </c:pt>
                <c:pt idx="35200" formatCode="#,##0.0">
                  <c:v>9218.7964530145</c:v>
                </c:pt>
                <c:pt idx="35201" formatCode="#,##0.0">
                  <c:v>14699.573942053001</c:v>
                </c:pt>
                <c:pt idx="35202" formatCode="#,##0.0">
                  <c:v>10680.837190296499</c:v>
                </c:pt>
                <c:pt idx="35203" formatCode="#,##0.0">
                  <c:v>9068.0830216807608</c:v>
                </c:pt>
                <c:pt idx="35204" formatCode="#,##0.0">
                  <c:v>21553.320896642301</c:v>
                </c:pt>
                <c:pt idx="35205" formatCode="#,##0.0">
                  <c:v>9268.6453518920007</c:v>
                </c:pt>
                <c:pt idx="35206" formatCode="#,##0.0">
                  <c:v>14759.554665861</c:v>
                </c:pt>
                <c:pt idx="35207" formatCode="#,##0.0">
                  <c:v>11276.7795243077</c:v>
                </c:pt>
                <c:pt idx="35208" formatCode="#,##0.0">
                  <c:v>9711.3088058537396</c:v>
                </c:pt>
                <c:pt idx="35209" formatCode="#,##0.0">
                  <c:v>14738.6648745967</c:v>
                </c:pt>
                <c:pt idx="35210" formatCode="#,##0.0">
                  <c:v>12078.2337304181</c:v>
                </c:pt>
                <c:pt idx="35211" formatCode="#,##0.0">
                  <c:v>13261.0672048658</c:v>
                </c:pt>
                <c:pt idx="35212" formatCode="#,##0.0">
                  <c:v>10871.020727261901</c:v>
                </c:pt>
                <c:pt idx="35213" formatCode="#,##0.0">
                  <c:v>17083.3552691187</c:v>
                </c:pt>
                <c:pt idx="35214" formatCode="#,##0.0">
                  <c:v>11088.280590824201</c:v>
                </c:pt>
                <c:pt idx="35215" formatCode="#,##0.0">
                  <c:v>16131.6823416078</c:v>
                </c:pt>
                <c:pt idx="35216" formatCode="#,##0.0">
                  <c:v>9826.3932958499099</c:v>
                </c:pt>
                <c:pt idx="35217" formatCode="#,##0.0">
                  <c:v>11248.0422112915</c:v>
                </c:pt>
                <c:pt idx="35218" formatCode="#,##0.0">
                  <c:v>12447.878657936701</c:v>
                </c:pt>
                <c:pt idx="35219" formatCode="#,##0.0">
                  <c:v>11247.0173806125</c:v>
                </c:pt>
                <c:pt idx="35220" formatCode="#,##0.0">
                  <c:v>13616.868023429501</c:v>
                </c:pt>
                <c:pt idx="35221" formatCode="#,##0.0">
                  <c:v>9362.8997585601992</c:v>
                </c:pt>
                <c:pt idx="35222" formatCode="#,##0.0">
                  <c:v>11938.3267507038</c:v>
                </c:pt>
                <c:pt idx="35223" formatCode="#,##0.0">
                  <c:v>15329.9708938042</c:v>
                </c:pt>
                <c:pt idx="35224" formatCode="#,##0.0">
                  <c:v>13966.2630406099</c:v>
                </c:pt>
                <c:pt idx="35225" formatCode="#,##0.0">
                  <c:v>9185.9620481087004</c:v>
                </c:pt>
                <c:pt idx="35226" formatCode="#,##0.0">
                  <c:v>9876.6684484187899</c:v>
                </c:pt>
                <c:pt idx="35227" formatCode="#,##0.0">
                  <c:v>9894.5354680976707</c:v>
                </c:pt>
                <c:pt idx="35228" formatCode="#,##0.0">
                  <c:v>8942.8395748140592</c:v>
                </c:pt>
                <c:pt idx="35229" formatCode="#,##0.0">
                  <c:v>10575.815269520701</c:v>
                </c:pt>
                <c:pt idx="35230" formatCode="#,##0.0">
                  <c:v>12260.2609131138</c:v>
                </c:pt>
                <c:pt idx="35231" formatCode="#,##0.0">
                  <c:v>13588.7891678335</c:v>
                </c:pt>
                <c:pt idx="35232" formatCode="#,##0.0">
                  <c:v>11745.220053872499</c:v>
                </c:pt>
                <c:pt idx="35233" formatCode="#,##0.0">
                  <c:v>8994.1772811485698</c:v>
                </c:pt>
                <c:pt idx="35234" formatCode="#,##0.0">
                  <c:v>10810.016400475401</c:v>
                </c:pt>
                <c:pt idx="35235" formatCode="#,##0.0">
                  <c:v>12072.704186876699</c:v>
                </c:pt>
                <c:pt idx="35236" formatCode="#,##0.0">
                  <c:v>9649.7353967471408</c:v>
                </c:pt>
                <c:pt idx="35237" formatCode="#,##0.0">
                  <c:v>10247.491592403099</c:v>
                </c:pt>
                <c:pt idx="35238" formatCode="#,##0.0">
                  <c:v>10973.497009492799</c:v>
                </c:pt>
                <c:pt idx="35239" formatCode="#,##0.0">
                  <c:v>14232.987287305201</c:v>
                </c:pt>
                <c:pt idx="35240" formatCode="#,##0.0">
                  <c:v>10118.071799110099</c:v>
                </c:pt>
                <c:pt idx="35241" formatCode="#,##0.0">
                  <c:v>12974.1953504463</c:v>
                </c:pt>
                <c:pt idx="35242" formatCode="#,##0.0">
                  <c:v>10334.2198590429</c:v>
                </c:pt>
                <c:pt idx="35243" formatCode="#,##0.0">
                  <c:v>9296.4320621245406</c:v>
                </c:pt>
                <c:pt idx="35244" formatCode="#,##0.0">
                  <c:v>9235.3733132292491</c:v>
                </c:pt>
                <c:pt idx="35245" formatCode="#,##0.0">
                  <c:v>10662.632288037999</c:v>
                </c:pt>
                <c:pt idx="35246" formatCode="#,##0.0">
                  <c:v>10951.401359649401</c:v>
                </c:pt>
                <c:pt idx="35247" formatCode="#,##0.0">
                  <c:v>10784.062413977301</c:v>
                </c:pt>
                <c:pt idx="35248" formatCode="#,##0.0">
                  <c:v>14738.720078345699</c:v>
                </c:pt>
                <c:pt idx="35249" formatCode="#,##0.0">
                  <c:v>10154.7780278231</c:v>
                </c:pt>
                <c:pt idx="35250" formatCode="#,##0.0">
                  <c:v>9970.8079779009695</c:v>
                </c:pt>
                <c:pt idx="35251" formatCode="#,##0.0">
                  <c:v>14244.263360650501</c:v>
                </c:pt>
                <c:pt idx="35252" formatCode="#,##0.0">
                  <c:v>9370.6103659861801</c:v>
                </c:pt>
                <c:pt idx="35253" formatCode="#,##0.0">
                  <c:v>8804.5838238040596</c:v>
                </c:pt>
                <c:pt idx="35254" formatCode="#,##0.0">
                  <c:v>13085.722022939201</c:v>
                </c:pt>
                <c:pt idx="35255" formatCode="#,##0.0">
                  <c:v>8981.4578156367497</c:v>
                </c:pt>
                <c:pt idx="35256" formatCode="#,##0.0">
                  <c:v>9059.8981013924895</c:v>
                </c:pt>
                <c:pt idx="35257" formatCode="#,##0.0">
                  <c:v>9992.3415617835708</c:v>
                </c:pt>
                <c:pt idx="35258" formatCode="#,##0.0">
                  <c:v>16592.5989335224</c:v>
                </c:pt>
                <c:pt idx="35259" formatCode="#,##0.0">
                  <c:v>12478.1692165083</c:v>
                </c:pt>
                <c:pt idx="35260" formatCode="#,##0.0">
                  <c:v>11666.594216388899</c:v>
                </c:pt>
                <c:pt idx="35261" formatCode="#,##0.0">
                  <c:v>12753.905594707499</c:v>
                </c:pt>
                <c:pt idx="35262" formatCode="#,##0.0">
                  <c:v>11164.2011582419</c:v>
                </c:pt>
                <c:pt idx="35263" formatCode="#,##0.0">
                  <c:v>9025.2136814896694</c:v>
                </c:pt>
                <c:pt idx="35264" formatCode="#,##0.0">
                  <c:v>9342.9610793407792</c:v>
                </c:pt>
                <c:pt idx="35265" formatCode="#,##0.0">
                  <c:v>16074.344138078</c:v>
                </c:pt>
                <c:pt idx="35266" formatCode="#,##0.0">
                  <c:v>9051.83165121813</c:v>
                </c:pt>
                <c:pt idx="35267" formatCode="#,##0.0">
                  <c:v>9226.5222305187508</c:v>
                </c:pt>
                <c:pt idx="35268" formatCode="#,##0.0">
                  <c:v>11848.458972157599</c:v>
                </c:pt>
                <c:pt idx="35269" formatCode="#,##0.0">
                  <c:v>10852.250650055001</c:v>
                </c:pt>
                <c:pt idx="35270" formatCode="#,##0.0">
                  <c:v>11136.795948167501</c:v>
                </c:pt>
                <c:pt idx="35271" formatCode="#,##0.0">
                  <c:v>12880.5043224989</c:v>
                </c:pt>
                <c:pt idx="35272" formatCode="#,##0.0">
                  <c:v>9320.0513741136692</c:v>
                </c:pt>
                <c:pt idx="35273" formatCode="#,##0.0">
                  <c:v>9575.0922569095201</c:v>
                </c:pt>
                <c:pt idx="35274" formatCode="#,##0.0">
                  <c:v>13870.606249157099</c:v>
                </c:pt>
                <c:pt idx="35275" formatCode="#,##0.0">
                  <c:v>17172.681857122199</c:v>
                </c:pt>
                <c:pt idx="35276" formatCode="#,##0.0">
                  <c:v>11042.442579284399</c:v>
                </c:pt>
                <c:pt idx="35277" formatCode="#,##0.0">
                  <c:v>17701.149047068298</c:v>
                </c:pt>
                <c:pt idx="35278" formatCode="#,##0.0">
                  <c:v>9711.6722709554197</c:v>
                </c:pt>
                <c:pt idx="35279" formatCode="#,##0.0">
                  <c:v>12038.010548648999</c:v>
                </c:pt>
                <c:pt idx="35280" formatCode="#,##0.0">
                  <c:v>11062.7280107525</c:v>
                </c:pt>
                <c:pt idx="35281" formatCode="#,##0.0">
                  <c:v>10021.6539997578</c:v>
                </c:pt>
                <c:pt idx="35282" formatCode="#,##0.0">
                  <c:v>9808.8732995490009</c:v>
                </c:pt>
                <c:pt idx="35283" formatCode="#,##0.0">
                  <c:v>9565.1279236631599</c:v>
                </c:pt>
                <c:pt idx="35284" formatCode="#,##0.0">
                  <c:v>10398.0662362189</c:v>
                </c:pt>
                <c:pt idx="35285" formatCode="#,##0.0">
                  <c:v>13931.226496360499</c:v>
                </c:pt>
                <c:pt idx="35286" formatCode="#,##0.0">
                  <c:v>9743.3967482042808</c:v>
                </c:pt>
                <c:pt idx="35287" formatCode="#,##0.0">
                  <c:v>11752.5216135746</c:v>
                </c:pt>
                <c:pt idx="35288" formatCode="#,##0.0">
                  <c:v>11752.7975096215</c:v>
                </c:pt>
                <c:pt idx="35289" formatCode="#,##0.0">
                  <c:v>14074.056457556</c:v>
                </c:pt>
                <c:pt idx="35290" formatCode="#,##0.0">
                  <c:v>10297.7508948426</c:v>
                </c:pt>
                <c:pt idx="35291" formatCode="#,##0.0">
                  <c:v>10125.775898289299</c:v>
                </c:pt>
                <c:pt idx="35292" formatCode="#,##0.0">
                  <c:v>9271.0778838640599</c:v>
                </c:pt>
                <c:pt idx="35293" formatCode="#,##0.0">
                  <c:v>13974.729619014301</c:v>
                </c:pt>
                <c:pt idx="35294" formatCode="#,##0.0">
                  <c:v>12258.377026967901</c:v>
                </c:pt>
                <c:pt idx="35295" formatCode="#,##0.0">
                  <c:v>10178.677623502999</c:v>
                </c:pt>
                <c:pt idx="35296" formatCode="#,##0.0">
                  <c:v>11622.1810497232</c:v>
                </c:pt>
                <c:pt idx="35297" formatCode="#,##0.0">
                  <c:v>10983.2998605956</c:v>
                </c:pt>
                <c:pt idx="35298" formatCode="#,##0.0">
                  <c:v>13174.8132718918</c:v>
                </c:pt>
                <c:pt idx="35299" formatCode="#,##0.0">
                  <c:v>13075.459650463299</c:v>
                </c:pt>
                <c:pt idx="35300" formatCode="#,##0.0">
                  <c:v>10244.504049200399</c:v>
                </c:pt>
                <c:pt idx="35301" formatCode="#,##0.0">
                  <c:v>9304.21669571456</c:v>
                </c:pt>
                <c:pt idx="35302" formatCode="#,##0.0">
                  <c:v>8845.4356840361597</c:v>
                </c:pt>
                <c:pt idx="35303" formatCode="#,##0.0">
                  <c:v>10109.6870397329</c:v>
                </c:pt>
                <c:pt idx="35304" formatCode="#,##0.0">
                  <c:v>10857.031733302199</c:v>
                </c:pt>
                <c:pt idx="35305" formatCode="#,##0.0">
                  <c:v>10202.112669230501</c:v>
                </c:pt>
                <c:pt idx="35306" formatCode="#,##0.0">
                  <c:v>11724.221159758999</c:v>
                </c:pt>
                <c:pt idx="35307" formatCode="#,##0.0">
                  <c:v>13238.2934325768</c:v>
                </c:pt>
                <c:pt idx="35308" formatCode="#,##0.0">
                  <c:v>11793.516792569801</c:v>
                </c:pt>
                <c:pt idx="35309" formatCode="#,##0.0">
                  <c:v>9285.1147618099203</c:v>
                </c:pt>
                <c:pt idx="35310" formatCode="#,##0.0">
                  <c:v>13785.738382220001</c:v>
                </c:pt>
                <c:pt idx="35311" formatCode="#,##0.0">
                  <c:v>17057.440185443898</c:v>
                </c:pt>
                <c:pt idx="35312" formatCode="#,##0.0">
                  <c:v>12061.320365161</c:v>
                </c:pt>
                <c:pt idx="35313" formatCode="#,##0.0">
                  <c:v>10594.1017649688</c:v>
                </c:pt>
                <c:pt idx="35314" formatCode="#,##0.0">
                  <c:v>10268.917004438699</c:v>
                </c:pt>
                <c:pt idx="35315" formatCode="#,##0.0">
                  <c:v>10249.6562548736</c:v>
                </c:pt>
                <c:pt idx="35316" formatCode="#,##0.0">
                  <c:v>13998.4790034572</c:v>
                </c:pt>
                <c:pt idx="35317" formatCode="#,##0.0">
                  <c:v>23755.121768125999</c:v>
                </c:pt>
                <c:pt idx="35318" formatCode="#,##0.0">
                  <c:v>17219.939769112101</c:v>
                </c:pt>
                <c:pt idx="35319" formatCode="#,##0.0">
                  <c:v>10526.1661215641</c:v>
                </c:pt>
                <c:pt idx="35320" formatCode="#,##0.0">
                  <c:v>14761.9282560425</c:v>
                </c:pt>
                <c:pt idx="35321" formatCode="#,##0.0">
                  <c:v>9253.1587887616406</c:v>
                </c:pt>
                <c:pt idx="35322" formatCode="#,##0.0">
                  <c:v>10067.676737477101</c:v>
                </c:pt>
                <c:pt idx="35323" formatCode="#,##0.0">
                  <c:v>9131.3292533680196</c:v>
                </c:pt>
                <c:pt idx="35324" formatCode="#,##0.0">
                  <c:v>17236.271336375699</c:v>
                </c:pt>
                <c:pt idx="35325" formatCode="#,##0.0">
                  <c:v>20989.425835351201</c:v>
                </c:pt>
                <c:pt idx="35326" formatCode="#,##0.0">
                  <c:v>14447.5794858833</c:v>
                </c:pt>
                <c:pt idx="35327" formatCode="#,##0.0">
                  <c:v>15672.696337534</c:v>
                </c:pt>
                <c:pt idx="35328" formatCode="#,##0.0">
                  <c:v>12398.238412885101</c:v>
                </c:pt>
                <c:pt idx="35329" formatCode="#,##0.0">
                  <c:v>9324.9762395333601</c:v>
                </c:pt>
                <c:pt idx="35330" formatCode="#,##0.0">
                  <c:v>10621.474600348</c:v>
                </c:pt>
                <c:pt idx="35331" formatCode="#,##0.0">
                  <c:v>14891.2437396241</c:v>
                </c:pt>
                <c:pt idx="35332" formatCode="#,##0.0">
                  <c:v>10204.841666173899</c:v>
                </c:pt>
                <c:pt idx="35333" formatCode="#,##0.0">
                  <c:v>12138.9851451333</c:v>
                </c:pt>
                <c:pt idx="35334" formatCode="#,##0.0">
                  <c:v>9039.6927511376598</c:v>
                </c:pt>
                <c:pt idx="35335" formatCode="#,##0.0">
                  <c:v>9154.9150091346892</c:v>
                </c:pt>
                <c:pt idx="35336" formatCode="#,##0.0">
                  <c:v>14128.5035239186</c:v>
                </c:pt>
                <c:pt idx="35337" formatCode="#,##0.0">
                  <c:v>12167.149164708</c:v>
                </c:pt>
                <c:pt idx="35338" formatCode="#,##0.0">
                  <c:v>8907.3425255994898</c:v>
                </c:pt>
                <c:pt idx="35339" formatCode="#,##0.0">
                  <c:v>8817.9115503770408</c:v>
                </c:pt>
                <c:pt idx="35340" formatCode="#,##0.0">
                  <c:v>9339.1651659981599</c:v>
                </c:pt>
                <c:pt idx="35341" formatCode="#,##0.0">
                  <c:v>11566.392019508099</c:v>
                </c:pt>
                <c:pt idx="35342" formatCode="#,##0.0">
                  <c:v>17672.322757968199</c:v>
                </c:pt>
                <c:pt idx="35343" formatCode="#,##0.0">
                  <c:v>10281.5764592582</c:v>
                </c:pt>
                <c:pt idx="35344" formatCode="#,##0.0">
                  <c:v>11557.8603672106</c:v>
                </c:pt>
                <c:pt idx="35345" formatCode="#,##0.0">
                  <c:v>9584.5680945370605</c:v>
                </c:pt>
                <c:pt idx="35346" formatCode="#,##0.0">
                  <c:v>9464.7366253192395</c:v>
                </c:pt>
                <c:pt idx="35347" formatCode="#,##0.0">
                  <c:v>13783.879982402799</c:v>
                </c:pt>
                <c:pt idx="35348" formatCode="#,##0.0">
                  <c:v>12212.7935105206</c:v>
                </c:pt>
                <c:pt idx="35349" formatCode="#,##0.0">
                  <c:v>11351.249188969699</c:v>
                </c:pt>
                <c:pt idx="35350" formatCode="#,##0.0">
                  <c:v>13655.1354148226</c:v>
                </c:pt>
                <c:pt idx="35351" formatCode="#,##0.0">
                  <c:v>9909.1545824343393</c:v>
                </c:pt>
                <c:pt idx="35352" formatCode="#,##0.0">
                  <c:v>16280.0957043734</c:v>
                </c:pt>
                <c:pt idx="35353" formatCode="#,##0.0">
                  <c:v>12902.1518716015</c:v>
                </c:pt>
                <c:pt idx="35354" formatCode="#,##0.0">
                  <c:v>9475.0751101691203</c:v>
                </c:pt>
                <c:pt idx="35355" formatCode="#,##0.0">
                  <c:v>11127.913860627499</c:v>
                </c:pt>
                <c:pt idx="35356" formatCode="#,##0.0">
                  <c:v>20238.3005085886</c:v>
                </c:pt>
                <c:pt idx="35357" formatCode="#,##0.0">
                  <c:v>13971.943541295501</c:v>
                </c:pt>
                <c:pt idx="35358" formatCode="#,##0.0">
                  <c:v>10190.990053150799</c:v>
                </c:pt>
                <c:pt idx="35359" formatCode="#,##0.0">
                  <c:v>13996.6953716669</c:v>
                </c:pt>
                <c:pt idx="35360" formatCode="#,##0.0">
                  <c:v>9844.1358549386096</c:v>
                </c:pt>
                <c:pt idx="35361" formatCode="#,##0.0">
                  <c:v>12831.0389676657</c:v>
                </c:pt>
                <c:pt idx="35362" formatCode="#,##0.0">
                  <c:v>14675.223118101199</c:v>
                </c:pt>
                <c:pt idx="35363" formatCode="#,##0.0">
                  <c:v>9717.47122203459</c:v>
                </c:pt>
                <c:pt idx="35364" formatCode="#,##0.0">
                  <c:v>17020.7488244712</c:v>
                </c:pt>
                <c:pt idx="35365" formatCode="#,##0.0">
                  <c:v>18898.372653389801</c:v>
                </c:pt>
                <c:pt idx="35366" formatCode="#,##0.0">
                  <c:v>12296.296896685901</c:v>
                </c:pt>
                <c:pt idx="35367" formatCode="#,##0.0">
                  <c:v>12141.6448698941</c:v>
                </c:pt>
                <c:pt idx="35368" formatCode="#,##0.0">
                  <c:v>11623.457071110801</c:v>
                </c:pt>
                <c:pt idx="35369" formatCode="#,##0.0">
                  <c:v>8930.7274228634797</c:v>
                </c:pt>
                <c:pt idx="35370" formatCode="#,##0.0">
                  <c:v>9259.2991107184898</c:v>
                </c:pt>
                <c:pt idx="35371" formatCode="#,##0.0">
                  <c:v>11137.5079723982</c:v>
                </c:pt>
                <c:pt idx="35372" formatCode="#,##0.0">
                  <c:v>10830.838937111101</c:v>
                </c:pt>
                <c:pt idx="35373" formatCode="#,##0.0">
                  <c:v>14406.100045000099</c:v>
                </c:pt>
                <c:pt idx="35374" formatCode="#,##0.0">
                  <c:v>17073.4940663653</c:v>
                </c:pt>
                <c:pt idx="35375" formatCode="#,##0.0">
                  <c:v>9239.9002895418107</c:v>
                </c:pt>
                <c:pt idx="35376" formatCode="#,##0.0">
                  <c:v>12767.9479224181</c:v>
                </c:pt>
                <c:pt idx="35377" formatCode="#,##0.0">
                  <c:v>15031.6479380243</c:v>
                </c:pt>
                <c:pt idx="35378" formatCode="#,##0.0">
                  <c:v>13675.009549681001</c:v>
                </c:pt>
                <c:pt idx="35379" formatCode="#,##0.0">
                  <c:v>10340.301017484901</c:v>
                </c:pt>
                <c:pt idx="35380" formatCode="#,##0.0">
                  <c:v>9388.8473591192105</c:v>
                </c:pt>
                <c:pt idx="35381" formatCode="#,##0.0">
                  <c:v>12348.315469897399</c:v>
                </c:pt>
                <c:pt idx="35382" formatCode="#,##0.0">
                  <c:v>15353.9717191256</c:v>
                </c:pt>
                <c:pt idx="35383" formatCode="#,##0.0">
                  <c:v>14400.124122520199</c:v>
                </c:pt>
                <c:pt idx="35384" formatCode="#,##0.0">
                  <c:v>16046.2776208546</c:v>
                </c:pt>
                <c:pt idx="35385" formatCode="#,##0.0">
                  <c:v>9531.5865474448692</c:v>
                </c:pt>
                <c:pt idx="35386" formatCode="#,##0.0">
                  <c:v>9978.9845480289005</c:v>
                </c:pt>
                <c:pt idx="35387" formatCode="#,##0.0">
                  <c:v>10017.9070950235</c:v>
                </c:pt>
                <c:pt idx="35388" formatCode="#,##0.0">
                  <c:v>9247.5372315546301</c:v>
                </c:pt>
                <c:pt idx="35389" formatCode="#,##0.0">
                  <c:v>8836.5998842446006</c:v>
                </c:pt>
                <c:pt idx="35390" formatCode="#,##0.0">
                  <c:v>9112.3503053598306</c:v>
                </c:pt>
                <c:pt idx="35391" formatCode="#,##0.0">
                  <c:v>9700.8175999036594</c:v>
                </c:pt>
                <c:pt idx="35392" formatCode="#,##0.0">
                  <c:v>9235.6177731258595</c:v>
                </c:pt>
                <c:pt idx="35393" formatCode="#,##0.0">
                  <c:v>10468.8643390712</c:v>
                </c:pt>
                <c:pt idx="35394" formatCode="#,##0.0">
                  <c:v>12379.2668507172</c:v>
                </c:pt>
                <c:pt idx="35395" formatCode="#,##0.0">
                  <c:v>12543.9835293821</c:v>
                </c:pt>
                <c:pt idx="35396" formatCode="#,##0.0">
                  <c:v>12302.992100593399</c:v>
                </c:pt>
                <c:pt idx="35397" formatCode="#,##0.0">
                  <c:v>10618.2020888676</c:v>
                </c:pt>
                <c:pt idx="35398" formatCode="#,##0.0">
                  <c:v>10267.1467351586</c:v>
                </c:pt>
                <c:pt idx="35399" formatCode="#,##0.0">
                  <c:v>13058.8559380477</c:v>
                </c:pt>
                <c:pt idx="35400" formatCode="#,##0.0">
                  <c:v>10602.009884040899</c:v>
                </c:pt>
                <c:pt idx="35401" formatCode="#,##0.0">
                  <c:v>11487.341495999101</c:v>
                </c:pt>
                <c:pt idx="35402" formatCode="#,##0.0">
                  <c:v>9138.6266111549594</c:v>
                </c:pt>
                <c:pt idx="35403" formatCode="#,##0.0">
                  <c:v>13057.601853525201</c:v>
                </c:pt>
                <c:pt idx="35404" formatCode="#,##0.0">
                  <c:v>12328.9519345965</c:v>
                </c:pt>
                <c:pt idx="35405" formatCode="#,##0.0">
                  <c:v>14713.839090809</c:v>
                </c:pt>
                <c:pt idx="35406" formatCode="#,##0.0">
                  <c:v>13267.979162867199</c:v>
                </c:pt>
                <c:pt idx="35407" formatCode="#,##0.0">
                  <c:v>13849.500033071899</c:v>
                </c:pt>
                <c:pt idx="35408" formatCode="#,##0.0">
                  <c:v>11369.8287983676</c:v>
                </c:pt>
                <c:pt idx="35409" formatCode="#,##0.0">
                  <c:v>9818.3340026444803</c:v>
                </c:pt>
                <c:pt idx="35410" formatCode="#,##0.0">
                  <c:v>18049.723524647601</c:v>
                </c:pt>
                <c:pt idx="35411" formatCode="#,##0.0">
                  <c:v>9082.9261276738507</c:v>
                </c:pt>
                <c:pt idx="35412" formatCode="#,##0.0">
                  <c:v>8792.8238275535205</c:v>
                </c:pt>
                <c:pt idx="35413" formatCode="#,##0.0">
                  <c:v>9179.8124978828091</c:v>
                </c:pt>
                <c:pt idx="35414" formatCode="#,##0.0">
                  <c:v>11879.546615916101</c:v>
                </c:pt>
                <c:pt idx="35415" formatCode="#,##0.0">
                  <c:v>10780.096730378</c:v>
                </c:pt>
                <c:pt idx="35416" formatCode="#,##0.0">
                  <c:v>9150.5138599204001</c:v>
                </c:pt>
                <c:pt idx="35417" formatCode="#,##0.0">
                  <c:v>10318.8914541742</c:v>
                </c:pt>
                <c:pt idx="35418" formatCode="#,##0.0">
                  <c:v>12435.6931630417</c:v>
                </c:pt>
                <c:pt idx="35419" formatCode="#,##0.0">
                  <c:v>11298.6189278571</c:v>
                </c:pt>
                <c:pt idx="35420" formatCode="#,##0.0">
                  <c:v>15155.620248249599</c:v>
                </c:pt>
                <c:pt idx="35421" formatCode="#,##0.0">
                  <c:v>9071.5031428334005</c:v>
                </c:pt>
                <c:pt idx="35422" formatCode="#,##0.0">
                  <c:v>9701.9923621296093</c:v>
                </c:pt>
                <c:pt idx="35423" formatCode="#,##0.0">
                  <c:v>9603.9598237364607</c:v>
                </c:pt>
                <c:pt idx="35424" formatCode="#,##0.0">
                  <c:v>9151.40085622267</c:v>
                </c:pt>
                <c:pt idx="35425" formatCode="#,##0.0">
                  <c:v>9785.6552347903198</c:v>
                </c:pt>
                <c:pt idx="35426" formatCode="#,##0.0">
                  <c:v>9287.5463220496295</c:v>
                </c:pt>
                <c:pt idx="35427" formatCode="#,##0.0">
                  <c:v>8991.5429347522695</c:v>
                </c:pt>
                <c:pt idx="35428" formatCode="#,##0.0">
                  <c:v>13633.303009077899</c:v>
                </c:pt>
                <c:pt idx="35429" formatCode="#,##0.0">
                  <c:v>9015.4512363665308</c:v>
                </c:pt>
                <c:pt idx="35430" formatCode="#,##0.0">
                  <c:v>9576.2565785157603</c:v>
                </c:pt>
                <c:pt idx="35431" formatCode="#,##0.0">
                  <c:v>12877.1570424</c:v>
                </c:pt>
                <c:pt idx="35432" formatCode="#,##0.0">
                  <c:v>9198.7124219458401</c:v>
                </c:pt>
                <c:pt idx="35433" formatCode="#,##0.0">
                  <c:v>11232.2657446386</c:v>
                </c:pt>
                <c:pt idx="35434" formatCode="#,##0.0">
                  <c:v>11486.486771717</c:v>
                </c:pt>
                <c:pt idx="35435" formatCode="#,##0.0">
                  <c:v>8818.0378740936303</c:v>
                </c:pt>
                <c:pt idx="35436" formatCode="#,##0.0">
                  <c:v>11077.9466063541</c:v>
                </c:pt>
                <c:pt idx="35437" formatCode="#,##0.0">
                  <c:v>11913.672194667501</c:v>
                </c:pt>
                <c:pt idx="35438" formatCode="#,##0.0">
                  <c:v>10217.040785441201</c:v>
                </c:pt>
                <c:pt idx="35439" formatCode="#,##0.0">
                  <c:v>9362.6749280041895</c:v>
                </c:pt>
                <c:pt idx="35440" formatCode="#,##0.0">
                  <c:v>13105.153053234801</c:v>
                </c:pt>
                <c:pt idx="35441" formatCode="#,##0.0">
                  <c:v>9209.8015797497392</c:v>
                </c:pt>
                <c:pt idx="35442" formatCode="#,##0.0">
                  <c:v>9779.8076132226106</c:v>
                </c:pt>
                <c:pt idx="35443" formatCode="#,##0.0">
                  <c:v>10507.498842115399</c:v>
                </c:pt>
                <c:pt idx="35444" formatCode="#,##0.0">
                  <c:v>12450.4845644904</c:v>
                </c:pt>
                <c:pt idx="35445" formatCode="#,##0.0">
                  <c:v>9414.4749804143103</c:v>
                </c:pt>
                <c:pt idx="35446" formatCode="#,##0.0">
                  <c:v>9204.2987636650196</c:v>
                </c:pt>
                <c:pt idx="35447" formatCode="#,##0.0">
                  <c:v>10467.128353797299</c:v>
                </c:pt>
                <c:pt idx="35448" formatCode="#,##0.0">
                  <c:v>11931.0458275029</c:v>
                </c:pt>
                <c:pt idx="35449" formatCode="#,##0.0">
                  <c:v>9784.4131524546992</c:v>
                </c:pt>
                <c:pt idx="35450" formatCode="#,##0.0">
                  <c:v>9602.2327680604503</c:v>
                </c:pt>
                <c:pt idx="35451" formatCode="#,##0.0">
                  <c:v>10140.679334165899</c:v>
                </c:pt>
                <c:pt idx="35452" formatCode="#,##0.0">
                  <c:v>9294.9992417656395</c:v>
                </c:pt>
                <c:pt idx="35453" formatCode="#,##0.0">
                  <c:v>10876.4704514348</c:v>
                </c:pt>
                <c:pt idx="35454" formatCode="#,##0.0">
                  <c:v>8899.5717732143694</c:v>
                </c:pt>
                <c:pt idx="35455" formatCode="#,##0.0">
                  <c:v>16484.180885364302</c:v>
                </c:pt>
                <c:pt idx="35456" formatCode="#,##0.0">
                  <c:v>13895.3086526388</c:v>
                </c:pt>
                <c:pt idx="35457" formatCode="#,##0.0">
                  <c:v>10278.512458064501</c:v>
                </c:pt>
                <c:pt idx="35458" formatCode="#,##0.0">
                  <c:v>14723.5088884541</c:v>
                </c:pt>
                <c:pt idx="35459" formatCode="#,##0.0">
                  <c:v>10793.8032479787</c:v>
                </c:pt>
                <c:pt idx="35460" formatCode="#,##0.0">
                  <c:v>10156.7178301121</c:v>
                </c:pt>
                <c:pt idx="35461" formatCode="#,##0.0">
                  <c:v>9497.9810197090101</c:v>
                </c:pt>
                <c:pt idx="35462" formatCode="#,##0.0">
                  <c:v>12132.979733776599</c:v>
                </c:pt>
                <c:pt idx="35463" formatCode="#,##0.0">
                  <c:v>12094.888254851199</c:v>
                </c:pt>
                <c:pt idx="35464" formatCode="#,##0.0">
                  <c:v>9408.1025244510693</c:v>
                </c:pt>
                <c:pt idx="35465" formatCode="#,##0.0">
                  <c:v>10272.9961158728</c:v>
                </c:pt>
                <c:pt idx="35466" formatCode="#,##0.0">
                  <c:v>10380.974027998</c:v>
                </c:pt>
                <c:pt idx="35467" formatCode="#,##0.0">
                  <c:v>12325.7597997213</c:v>
                </c:pt>
                <c:pt idx="35468" formatCode="#,##0.0">
                  <c:v>19210.6905090611</c:v>
                </c:pt>
                <c:pt idx="35469" formatCode="#,##0.0">
                  <c:v>18486.874732112799</c:v>
                </c:pt>
                <c:pt idx="35470" formatCode="#,##0.0">
                  <c:v>10492.810641431801</c:v>
                </c:pt>
                <c:pt idx="35471" formatCode="#,##0.0">
                  <c:v>17343.686758596101</c:v>
                </c:pt>
                <c:pt idx="35472" formatCode="#,##0.0">
                  <c:v>9755.6998384035705</c:v>
                </c:pt>
                <c:pt idx="35473" formatCode="#,##0.0">
                  <c:v>12623.2310257671</c:v>
                </c:pt>
                <c:pt idx="35474" formatCode="#,##0.0">
                  <c:v>21332.453394381901</c:v>
                </c:pt>
                <c:pt idx="35475" formatCode="#,##0.0">
                  <c:v>18526.453437994998</c:v>
                </c:pt>
                <c:pt idx="35476" formatCode="#,##0.0">
                  <c:v>9762.74673443346</c:v>
                </c:pt>
                <c:pt idx="35477" formatCode="#,##0.0">
                  <c:v>22897.127655931199</c:v>
                </c:pt>
                <c:pt idx="35478" formatCode="#,##0.0">
                  <c:v>16890.781030073998</c:v>
                </c:pt>
                <c:pt idx="35479" formatCode="#,##0.0">
                  <c:v>10422.808190965599</c:v>
                </c:pt>
                <c:pt idx="35480" formatCode="#,##0.0">
                  <c:v>12845.521765957799</c:v>
                </c:pt>
                <c:pt idx="35481" formatCode="#,##0.0">
                  <c:v>8843.3983850079694</c:v>
                </c:pt>
                <c:pt idx="35482" formatCode="#,##0.0">
                  <c:v>10526.2066096453</c:v>
                </c:pt>
                <c:pt idx="35483" formatCode="#,##0.0">
                  <c:v>10867.2181875315</c:v>
                </c:pt>
                <c:pt idx="35484" formatCode="#,##0.0">
                  <c:v>11978.491534635399</c:v>
                </c:pt>
                <c:pt idx="35485" formatCode="#,##0.0">
                  <c:v>15283.6807630981</c:v>
                </c:pt>
                <c:pt idx="35486" formatCode="#,##0.0">
                  <c:v>11737.213705972399</c:v>
                </c:pt>
                <c:pt idx="35487" formatCode="#,##0.0">
                  <c:v>10389.1587434467</c:v>
                </c:pt>
                <c:pt idx="35488" formatCode="#,##0.0">
                  <c:v>9637.8648682748899</c:v>
                </c:pt>
                <c:pt idx="35489" formatCode="#,##0.0">
                  <c:v>13677.729178746</c:v>
                </c:pt>
                <c:pt idx="35490" formatCode="#,##0.0">
                  <c:v>9292.2015505712498</c:v>
                </c:pt>
                <c:pt idx="35491" formatCode="#,##0.0">
                  <c:v>9509.2450764983696</c:v>
                </c:pt>
                <c:pt idx="35492" formatCode="#,##0.0">
                  <c:v>16008.7703154672</c:v>
                </c:pt>
                <c:pt idx="35493" formatCode="#,##0.0">
                  <c:v>9495.6684632152592</c:v>
                </c:pt>
                <c:pt idx="35494" formatCode="#,##0.0">
                  <c:v>10406.896735003</c:v>
                </c:pt>
                <c:pt idx="35495" formatCode="#,##0.0">
                  <c:v>9639.6365274890395</c:v>
                </c:pt>
                <c:pt idx="35496" formatCode="#,##0.0">
                  <c:v>9423.7931805712306</c:v>
                </c:pt>
                <c:pt idx="35497" formatCode="#,##0.0">
                  <c:v>15358.326329923801</c:v>
                </c:pt>
                <c:pt idx="35498" formatCode="#,##0.0">
                  <c:v>10092.3005641037</c:v>
                </c:pt>
                <c:pt idx="35499" formatCode="#,##0.0">
                  <c:v>12962.407777754701</c:v>
                </c:pt>
                <c:pt idx="35500" formatCode="#,##0.0">
                  <c:v>11501.6394337118</c:v>
                </c:pt>
                <c:pt idx="35501" formatCode="#,##0.0">
                  <c:v>10359.3015450572</c:v>
                </c:pt>
                <c:pt idx="35502" formatCode="#,##0.0">
                  <c:v>9250.6824463659395</c:v>
                </c:pt>
                <c:pt idx="35503" formatCode="#,##0.0">
                  <c:v>10216.7864057201</c:v>
                </c:pt>
                <c:pt idx="35504" formatCode="#,##0.0">
                  <c:v>10002.0210434975</c:v>
                </c:pt>
                <c:pt idx="35505" formatCode="#,##0.0">
                  <c:v>20154.914601781998</c:v>
                </c:pt>
                <c:pt idx="35506" formatCode="#,##0.0">
                  <c:v>9531.4077954929198</c:v>
                </c:pt>
                <c:pt idx="35507" formatCode="#,##0.0">
                  <c:v>8995.4553580934698</c:v>
                </c:pt>
                <c:pt idx="35508" formatCode="#,##0.0">
                  <c:v>9336.2882238870898</c:v>
                </c:pt>
                <c:pt idx="35509" formatCode="#,##0.0">
                  <c:v>10385.7370000556</c:v>
                </c:pt>
                <c:pt idx="35510" formatCode="#,##0.0">
                  <c:v>15601.430307332899</c:v>
                </c:pt>
                <c:pt idx="35511" formatCode="#,##0.0">
                  <c:v>13406.592330720399</c:v>
                </c:pt>
                <c:pt idx="35512" formatCode="#,##0.0">
                  <c:v>12173.224565722199</c:v>
                </c:pt>
                <c:pt idx="35513" formatCode="#,##0.0">
                  <c:v>19920.444221605299</c:v>
                </c:pt>
                <c:pt idx="35514" formatCode="#,##0.0">
                  <c:v>11345.084281244001</c:v>
                </c:pt>
                <c:pt idx="35515" formatCode="#,##0.0">
                  <c:v>14883.976681456599</c:v>
                </c:pt>
                <c:pt idx="35516" formatCode="#,##0.0">
                  <c:v>9716.2281699910509</c:v>
                </c:pt>
                <c:pt idx="35517" formatCode="#,##0.0">
                  <c:v>12086.635127482899</c:v>
                </c:pt>
                <c:pt idx="35518" formatCode="#,##0.0">
                  <c:v>11144.608198451</c:v>
                </c:pt>
                <c:pt idx="35519" formatCode="#,##0.0">
                  <c:v>10005.2398319323</c:v>
                </c:pt>
                <c:pt idx="35520" formatCode="#,##0.0">
                  <c:v>10894.497821564901</c:v>
                </c:pt>
                <c:pt idx="35521" formatCode="#,##0.0">
                  <c:v>8879.6251110999292</c:v>
                </c:pt>
                <c:pt idx="35522" formatCode="#,##0.0">
                  <c:v>11781.7754779187</c:v>
                </c:pt>
                <c:pt idx="35523" formatCode="#,##0.0">
                  <c:v>13918.393639260499</c:v>
                </c:pt>
                <c:pt idx="35524" formatCode="#,##0.0">
                  <c:v>9206.4237666116005</c:v>
                </c:pt>
                <c:pt idx="35525" formatCode="#,##0.0">
                  <c:v>9513.1765656519492</c:v>
                </c:pt>
                <c:pt idx="35526" formatCode="#,##0.0">
                  <c:v>9930.0725810952099</c:v>
                </c:pt>
                <c:pt idx="35527" formatCode="#,##0.0">
                  <c:v>13620.944905772099</c:v>
                </c:pt>
                <c:pt idx="35528" formatCode="#,##0.0">
                  <c:v>16096.227558373699</c:v>
                </c:pt>
                <c:pt idx="35529" formatCode="#,##0.0">
                  <c:v>13989.0667306699</c:v>
                </c:pt>
                <c:pt idx="35530" formatCode="#,##0.0">
                  <c:v>9307.7501283961301</c:v>
                </c:pt>
                <c:pt idx="35531" formatCode="#,##0.0">
                  <c:v>10419.295855152301</c:v>
                </c:pt>
                <c:pt idx="35532" formatCode="#,##0.0">
                  <c:v>11277.6193797779</c:v>
                </c:pt>
                <c:pt idx="35533" formatCode="#,##0.0">
                  <c:v>12445.201560645701</c:v>
                </c:pt>
                <c:pt idx="35534" formatCode="#,##0.0">
                  <c:v>9730.42025295229</c:v>
                </c:pt>
                <c:pt idx="35535" formatCode="#,##0.0">
                  <c:v>16556.145572592301</c:v>
                </c:pt>
                <c:pt idx="35536" formatCode="#,##0.0">
                  <c:v>9676.0504526231798</c:v>
                </c:pt>
                <c:pt idx="35537" formatCode="#,##0.0">
                  <c:v>9317.5330837904894</c:v>
                </c:pt>
                <c:pt idx="35538" formatCode="#,##0.0">
                  <c:v>12165.2641070886</c:v>
                </c:pt>
                <c:pt idx="35539" formatCode="#,##0.0">
                  <c:v>10807.896152965801</c:v>
                </c:pt>
                <c:pt idx="35540" formatCode="#,##0.0">
                  <c:v>8818.8109922720705</c:v>
                </c:pt>
                <c:pt idx="35541" formatCode="#,##0.0">
                  <c:v>11443.2330084388</c:v>
                </c:pt>
                <c:pt idx="35542" formatCode="#,##0.0">
                  <c:v>11677.1573048751</c:v>
                </c:pt>
                <c:pt idx="35543" formatCode="#,##0.0">
                  <c:v>10419.303099454301</c:v>
                </c:pt>
                <c:pt idx="35544" formatCode="#,##0.0">
                  <c:v>11652.406418540801</c:v>
                </c:pt>
                <c:pt idx="35545" formatCode="#,##0.0">
                  <c:v>8811.9990098021408</c:v>
                </c:pt>
                <c:pt idx="35546" formatCode="#,##0.0">
                  <c:v>16639.470662911801</c:v>
                </c:pt>
                <c:pt idx="35547" formatCode="#,##0.0">
                  <c:v>9930.9371237905198</c:v>
                </c:pt>
                <c:pt idx="35548" formatCode="#,##0.0">
                  <c:v>9641.82487130341</c:v>
                </c:pt>
                <c:pt idx="35549" formatCode="#,##0.0">
                  <c:v>12197.4304224151</c:v>
                </c:pt>
                <c:pt idx="35550" formatCode="#,##0.0">
                  <c:v>18642.734685582</c:v>
                </c:pt>
                <c:pt idx="35551" formatCode="#,##0.0">
                  <c:v>11291.4816413766</c:v>
                </c:pt>
                <c:pt idx="35552" formatCode="#,##0.0">
                  <c:v>12893.317407452199</c:v>
                </c:pt>
                <c:pt idx="35553" formatCode="#,##0.0">
                  <c:v>18170.464744482</c:v>
                </c:pt>
                <c:pt idx="35554" formatCode="#,##0.0">
                  <c:v>21605.551380957699</c:v>
                </c:pt>
                <c:pt idx="35555" formatCode="#,##0.0">
                  <c:v>19699.3486662047</c:v>
                </c:pt>
                <c:pt idx="35556" formatCode="#,##0.0">
                  <c:v>9732.7822164777408</c:v>
                </c:pt>
                <c:pt idx="35557" formatCode="#,##0.0">
                  <c:v>15833.3150509276</c:v>
                </c:pt>
                <c:pt idx="35558" formatCode="#,##0.0">
                  <c:v>9502.0256330366392</c:v>
                </c:pt>
                <c:pt idx="35559" formatCode="#,##0.0">
                  <c:v>9068.4067773085499</c:v>
                </c:pt>
                <c:pt idx="35560" formatCode="#,##0.0">
                  <c:v>16495.927418927298</c:v>
                </c:pt>
                <c:pt idx="35561" formatCode="#,##0.0">
                  <c:v>16932.067867765101</c:v>
                </c:pt>
                <c:pt idx="35562" formatCode="#,##0.0">
                  <c:v>15883.796051134001</c:v>
                </c:pt>
                <c:pt idx="35563" formatCode="#,##0.0">
                  <c:v>10646.7878087012</c:v>
                </c:pt>
                <c:pt idx="35564" formatCode="#,##0.0">
                  <c:v>12520.810115988599</c:v>
                </c:pt>
                <c:pt idx="35565" formatCode="#,##0.0">
                  <c:v>10911.7894434673</c:v>
                </c:pt>
                <c:pt idx="35566" formatCode="#,##0.0">
                  <c:v>9978.1219551916802</c:v>
                </c:pt>
                <c:pt idx="35567" formatCode="#,##0.0">
                  <c:v>9239.6598309087203</c:v>
                </c:pt>
                <c:pt idx="35568" formatCode="#,##0.0">
                  <c:v>14485.677101498401</c:v>
                </c:pt>
                <c:pt idx="35569" formatCode="#,##0.0">
                  <c:v>9186.28966727851</c:v>
                </c:pt>
                <c:pt idx="35570" formatCode="#,##0.0">
                  <c:v>12199.0748100444</c:v>
                </c:pt>
                <c:pt idx="35571" formatCode="#,##0.0">
                  <c:v>13195.515293296399</c:v>
                </c:pt>
                <c:pt idx="35572" formatCode="#,##0.0">
                  <c:v>9533.6694646115393</c:v>
                </c:pt>
                <c:pt idx="35573" formatCode="#,##0.0">
                  <c:v>9985.1187569409994</c:v>
                </c:pt>
                <c:pt idx="35574" formatCode="#,##0.0">
                  <c:v>10002.688257231801</c:v>
                </c:pt>
                <c:pt idx="35575" formatCode="#,##0.0">
                  <c:v>10575.9381943345</c:v>
                </c:pt>
                <c:pt idx="35576" formatCode="#,##0.0">
                  <c:v>10125.5050147695</c:v>
                </c:pt>
                <c:pt idx="35577" formatCode="#,##0.0">
                  <c:v>20160.997310323</c:v>
                </c:pt>
                <c:pt idx="35578" formatCode="#,##0.0">
                  <c:v>12234.832413373701</c:v>
                </c:pt>
                <c:pt idx="35579" formatCode="#,##0.0">
                  <c:v>10024.7446157984</c:v>
                </c:pt>
                <c:pt idx="35580" formatCode="#,##0.0">
                  <c:v>9944.4386848399408</c:v>
                </c:pt>
                <c:pt idx="35581" formatCode="#,##0.0">
                  <c:v>9813.0214275515991</c:v>
                </c:pt>
                <c:pt idx="35582" formatCode="#,##0.0">
                  <c:v>11595.3512588146</c:v>
                </c:pt>
                <c:pt idx="35583" formatCode="#,##0.0">
                  <c:v>9779.9272291534398</c:v>
                </c:pt>
                <c:pt idx="35584" formatCode="#,##0.0">
                  <c:v>10058.937728151301</c:v>
                </c:pt>
                <c:pt idx="35585" formatCode="#,##0.0">
                  <c:v>10503.273546292399</c:v>
                </c:pt>
                <c:pt idx="35586" formatCode="#,##0.0">
                  <c:v>14932.746876666601</c:v>
                </c:pt>
                <c:pt idx="35587" formatCode="#,##0.0">
                  <c:v>13199.213431251101</c:v>
                </c:pt>
                <c:pt idx="35588" formatCode="#,##0.0">
                  <c:v>14909.8755308526</c:v>
                </c:pt>
                <c:pt idx="35589" formatCode="#,##0.0">
                  <c:v>9049.1947890876399</c:v>
                </c:pt>
                <c:pt idx="35590" formatCode="#,##0.0">
                  <c:v>10310.288301208901</c:v>
                </c:pt>
                <c:pt idx="35591" formatCode="#,##0.0">
                  <c:v>17057.508932539102</c:v>
                </c:pt>
                <c:pt idx="35592" formatCode="#,##0.0">
                  <c:v>9219.9711918751309</c:v>
                </c:pt>
                <c:pt idx="35593" formatCode="#,##0.0">
                  <c:v>12955.8408212493</c:v>
                </c:pt>
                <c:pt idx="35594" formatCode="#,##0.0">
                  <c:v>9776.5475004048294</c:v>
                </c:pt>
                <c:pt idx="35595" formatCode="#,##0.0">
                  <c:v>9048.2954548785801</c:v>
                </c:pt>
                <c:pt idx="35596" formatCode="#,##0.0">
                  <c:v>9652.4371793624905</c:v>
                </c:pt>
                <c:pt idx="35597" formatCode="#,##0.0">
                  <c:v>21349.829861534901</c:v>
                </c:pt>
                <c:pt idx="35598" formatCode="#,##0.0">
                  <c:v>13048.295757567799</c:v>
                </c:pt>
                <c:pt idx="35599" formatCode="#,##0.0">
                  <c:v>11944.0622946726</c:v>
                </c:pt>
                <c:pt idx="35600" formatCode="#,##0.0">
                  <c:v>10111.577997713601</c:v>
                </c:pt>
                <c:pt idx="35601" formatCode="#,##0.0">
                  <c:v>11029.712213028401</c:v>
                </c:pt>
                <c:pt idx="35602" formatCode="#,##0.0">
                  <c:v>11243.147972914399</c:v>
                </c:pt>
                <c:pt idx="35603" formatCode="#,##0.0">
                  <c:v>10899.352993157099</c:v>
                </c:pt>
                <c:pt idx="35604" formatCode="#,##0.0">
                  <c:v>18251.963185503701</c:v>
                </c:pt>
                <c:pt idx="35605" formatCode="#,##0.0">
                  <c:v>10664.916916534599</c:v>
                </c:pt>
                <c:pt idx="35606" formatCode="#,##0.0">
                  <c:v>9477.2866181893896</c:v>
                </c:pt>
                <c:pt idx="35607" formatCode="#,##0.0">
                  <c:v>15556.5648147877</c:v>
                </c:pt>
                <c:pt idx="35608" formatCode="#,##0.0">
                  <c:v>11339.6077058722</c:v>
                </c:pt>
                <c:pt idx="35609" formatCode="#,##0.0">
                  <c:v>12151.5563233839</c:v>
                </c:pt>
                <c:pt idx="35610" formatCode="#,##0.0">
                  <c:v>9338.6153565372697</c:v>
                </c:pt>
                <c:pt idx="35611" formatCode="#,##0.0">
                  <c:v>10389.775640199699</c:v>
                </c:pt>
                <c:pt idx="35612" formatCode="#,##0.0">
                  <c:v>10713.489764877901</c:v>
                </c:pt>
                <c:pt idx="35613" formatCode="#,##0.0">
                  <c:v>10758.5241649282</c:v>
                </c:pt>
                <c:pt idx="35614" formatCode="#,##0.0">
                  <c:v>14236.242211815101</c:v>
                </c:pt>
                <c:pt idx="35615" formatCode="#,##0.0">
                  <c:v>12256.787052673701</c:v>
                </c:pt>
                <c:pt idx="35616" formatCode="#,##0.0">
                  <c:v>15603.821983428899</c:v>
                </c:pt>
                <c:pt idx="35617" formatCode="#,##0.0">
                  <c:v>9675.7817409846703</c:v>
                </c:pt>
                <c:pt idx="35618" formatCode="#,##0.0">
                  <c:v>9480.9893154682504</c:v>
                </c:pt>
                <c:pt idx="35619" formatCode="#,##0.0">
                  <c:v>9386.5976717433205</c:v>
                </c:pt>
                <c:pt idx="35620" formatCode="#,##0.0">
                  <c:v>12149.878560265401</c:v>
                </c:pt>
                <c:pt idx="35621" formatCode="#,##0.0">
                  <c:v>14569.4047652796</c:v>
                </c:pt>
                <c:pt idx="35622" formatCode="#,##0.0">
                  <c:v>11948.2760519156</c:v>
                </c:pt>
                <c:pt idx="35623" formatCode="#,##0.0">
                  <c:v>11393.8721885821</c:v>
                </c:pt>
                <c:pt idx="35624" formatCode="#,##0.0">
                  <c:v>9348.2987406578504</c:v>
                </c:pt>
                <c:pt idx="35625" formatCode="#,##0.0">
                  <c:v>14667.152721234999</c:v>
                </c:pt>
                <c:pt idx="35626" formatCode="#,##0.0">
                  <c:v>9395.9514095821905</c:v>
                </c:pt>
                <c:pt idx="35627" formatCode="#,##0.0">
                  <c:v>10856.984370595201</c:v>
                </c:pt>
                <c:pt idx="35628" formatCode="#,##0.0">
                  <c:v>9220.8609911124004</c:v>
                </c:pt>
                <c:pt idx="35629" formatCode="#,##0.0">
                  <c:v>10459.364389824401</c:v>
                </c:pt>
                <c:pt idx="35630" formatCode="#,##0.0">
                  <c:v>10017.9192463444</c:v>
                </c:pt>
                <c:pt idx="35631" formatCode="#,##0.0">
                  <c:v>13328.0103843823</c:v>
                </c:pt>
                <c:pt idx="35632" formatCode="#,##0.0">
                  <c:v>12173.7396084581</c:v>
                </c:pt>
                <c:pt idx="35633" formatCode="#,##0.0">
                  <c:v>11433.1429595219</c:v>
                </c:pt>
                <c:pt idx="35634" formatCode="#,##0.0">
                  <c:v>11145.2822736332</c:v>
                </c:pt>
                <c:pt idx="35635" formatCode="#,##0.0">
                  <c:v>13269.853989421799</c:v>
                </c:pt>
                <c:pt idx="35636" formatCode="#,##0.0">
                  <c:v>12619.5224684187</c:v>
                </c:pt>
                <c:pt idx="35637" formatCode="#,##0.0">
                  <c:v>9500.7360174078294</c:v>
                </c:pt>
                <c:pt idx="35638" formatCode="#,##0.0">
                  <c:v>9232.6099895009993</c:v>
                </c:pt>
                <c:pt idx="35639" formatCode="#,##0.0">
                  <c:v>9066.2621679720996</c:v>
                </c:pt>
                <c:pt idx="35640" formatCode="#,##0.0">
                  <c:v>20271.664675261702</c:v>
                </c:pt>
                <c:pt idx="35641" formatCode="#,##0.0">
                  <c:v>10402.679474610301</c:v>
                </c:pt>
                <c:pt idx="35642" formatCode="#,##0.0">
                  <c:v>13957.6828930336</c:v>
                </c:pt>
                <c:pt idx="35643" formatCode="#,##0.0">
                  <c:v>9448.8245273370903</c:v>
                </c:pt>
                <c:pt idx="35644" formatCode="#,##0.0">
                  <c:v>10596.9977822277</c:v>
                </c:pt>
                <c:pt idx="35645" formatCode="#,##0.0">
                  <c:v>12381.365590265899</c:v>
                </c:pt>
                <c:pt idx="35646" formatCode="#,##0.0">
                  <c:v>9803.6675812128397</c:v>
                </c:pt>
                <c:pt idx="35647" formatCode="#,##0.0">
                  <c:v>11156.785252203401</c:v>
                </c:pt>
                <c:pt idx="35648" formatCode="#,##0.0">
                  <c:v>9502.8159000435899</c:v>
                </c:pt>
                <c:pt idx="35649" formatCode="#,##0.0">
                  <c:v>8827.8123753911896</c:v>
                </c:pt>
                <c:pt idx="35650" formatCode="#,##0.0">
                  <c:v>9152.2490624544407</c:v>
                </c:pt>
                <c:pt idx="35651" formatCode="#,##0.0">
                  <c:v>12734.233247799701</c:v>
                </c:pt>
                <c:pt idx="35652" formatCode="#,##0.0">
                  <c:v>11041.760353494399</c:v>
                </c:pt>
                <c:pt idx="35653" formatCode="#,##0.0">
                  <c:v>10231.783628138501</c:v>
                </c:pt>
                <c:pt idx="35654" formatCode="#,##0.0">
                  <c:v>12869.8734900409</c:v>
                </c:pt>
                <c:pt idx="35655" formatCode="#,##0.0">
                  <c:v>9525.8062963048396</c:v>
                </c:pt>
                <c:pt idx="35656" formatCode="#,##0.0">
                  <c:v>10557.3984575985</c:v>
                </c:pt>
                <c:pt idx="35657" formatCode="#,##0.0">
                  <c:v>11991.2361355958</c:v>
                </c:pt>
                <c:pt idx="35658" formatCode="#,##0.0">
                  <c:v>9251.4603285776902</c:v>
                </c:pt>
                <c:pt idx="35659" formatCode="#,##0.0">
                  <c:v>10797.066380276099</c:v>
                </c:pt>
                <c:pt idx="35660" formatCode="#,##0.0">
                  <c:v>11880.781741524101</c:v>
                </c:pt>
                <c:pt idx="35661" formatCode="#,##0.0">
                  <c:v>9556.5486666797806</c:v>
                </c:pt>
                <c:pt idx="35662" formatCode="#,##0.0">
                  <c:v>8999.4358441208296</c:v>
                </c:pt>
                <c:pt idx="35663" formatCode="#,##0.0">
                  <c:v>9282.6649726630003</c:v>
                </c:pt>
                <c:pt idx="35664" formatCode="#,##0.0">
                  <c:v>11636.642703956601</c:v>
                </c:pt>
                <c:pt idx="35665" formatCode="#,##0.0">
                  <c:v>12432.554052052799</c:v>
                </c:pt>
                <c:pt idx="35666" formatCode="#,##0.0">
                  <c:v>9865.61469122776</c:v>
                </c:pt>
                <c:pt idx="35667" formatCode="#,##0.0">
                  <c:v>17719.870724791501</c:v>
                </c:pt>
                <c:pt idx="35668" formatCode="#,##0.0">
                  <c:v>18091.111266674099</c:v>
                </c:pt>
                <c:pt idx="35669" formatCode="#,##0.0">
                  <c:v>26971.994630424699</c:v>
                </c:pt>
                <c:pt idx="35670" formatCode="#,##0.0">
                  <c:v>15099.7314843611</c:v>
                </c:pt>
                <c:pt idx="35671" formatCode="#,##0.0">
                  <c:v>10995.172086185499</c:v>
                </c:pt>
                <c:pt idx="35672" formatCode="#,##0.0">
                  <c:v>9622.2540472373494</c:v>
                </c:pt>
                <c:pt idx="35673" formatCode="#,##0.0">
                  <c:v>11741.0210245383</c:v>
                </c:pt>
                <c:pt idx="35674" formatCode="#,##0.0">
                  <c:v>13377.2216579254</c:v>
                </c:pt>
                <c:pt idx="35675" formatCode="#,##0.0">
                  <c:v>11937.1529908095</c:v>
                </c:pt>
                <c:pt idx="35676" formatCode="#,##0.0">
                  <c:v>13441.5364158016</c:v>
                </c:pt>
                <c:pt idx="35677" formatCode="#,##0.0">
                  <c:v>9569.1381540420498</c:v>
                </c:pt>
                <c:pt idx="35678" formatCode="#,##0.0">
                  <c:v>10345.4048310497</c:v>
                </c:pt>
                <c:pt idx="35679" formatCode="#,##0.0">
                  <c:v>9425.3918228557595</c:v>
                </c:pt>
                <c:pt idx="35680" formatCode="#,##0.0">
                  <c:v>9991.4514515327992</c:v>
                </c:pt>
                <c:pt idx="35681" formatCode="#,##0.0">
                  <c:v>9555.2336137960701</c:v>
                </c:pt>
                <c:pt idx="35682" formatCode="#,##0.0">
                  <c:v>14097.846116335801</c:v>
                </c:pt>
                <c:pt idx="35683" formatCode="#,##0.0">
                  <c:v>9429.3857134167192</c:v>
                </c:pt>
                <c:pt idx="35684" formatCode="#,##0.0">
                  <c:v>8986.7629668386799</c:v>
                </c:pt>
                <c:pt idx="35685" formatCode="#,##0.0">
                  <c:v>9151.5451365967892</c:v>
                </c:pt>
                <c:pt idx="35686" formatCode="#,##0.0">
                  <c:v>9590.9029225718605</c:v>
                </c:pt>
                <c:pt idx="35687" formatCode="#,##0.0">
                  <c:v>9317.8795117912196</c:v>
                </c:pt>
                <c:pt idx="35688" formatCode="#,##0.0">
                  <c:v>15828.0817038691</c:v>
                </c:pt>
                <c:pt idx="35689" formatCode="#,##0.0">
                  <c:v>12514.602614175599</c:v>
                </c:pt>
                <c:pt idx="35690" formatCode="#,##0.0">
                  <c:v>9933.4411836617401</c:v>
                </c:pt>
                <c:pt idx="35691" formatCode="#,##0.0">
                  <c:v>16885.6506376652</c:v>
                </c:pt>
                <c:pt idx="35692" formatCode="#,##0.0">
                  <c:v>11569.4846133377</c:v>
                </c:pt>
                <c:pt idx="35693" formatCode="#,##0.0">
                  <c:v>10719.0984760766</c:v>
                </c:pt>
                <c:pt idx="35694" formatCode="#,##0.0">
                  <c:v>11004.477881766101</c:v>
                </c:pt>
                <c:pt idx="35695" formatCode="#,##0.0">
                  <c:v>9052.1704450596008</c:v>
                </c:pt>
                <c:pt idx="35696" formatCode="#,##0.0">
                  <c:v>11489.6425656424</c:v>
                </c:pt>
                <c:pt idx="35697" formatCode="#,##0.0">
                  <c:v>10957.846692949101</c:v>
                </c:pt>
                <c:pt idx="35698" formatCode="#,##0.0">
                  <c:v>11582.017673083101</c:v>
                </c:pt>
                <c:pt idx="35699" formatCode="#,##0.0">
                  <c:v>12553.3987102179</c:v>
                </c:pt>
                <c:pt idx="35700" formatCode="#,##0.0">
                  <c:v>11012.490678103501</c:v>
                </c:pt>
                <c:pt idx="35701" formatCode="#,##0.0">
                  <c:v>9581.9063029251301</c:v>
                </c:pt>
                <c:pt idx="35702" formatCode="#,##0.0">
                  <c:v>9259.6216224722593</c:v>
                </c:pt>
                <c:pt idx="35703" formatCode="#,##0.0">
                  <c:v>13788.197991233599</c:v>
                </c:pt>
                <c:pt idx="35704" formatCode="#,##0.0">
                  <c:v>12997.0911562286</c:v>
                </c:pt>
                <c:pt idx="35705" formatCode="#,##0.0">
                  <c:v>15464.1214229663</c:v>
                </c:pt>
                <c:pt idx="35706" formatCode="#,##0.0">
                  <c:v>10307.0550679596</c:v>
                </c:pt>
                <c:pt idx="35707" formatCode="#,##0.0">
                  <c:v>10388.5878378539</c:v>
                </c:pt>
                <c:pt idx="35708" formatCode="#,##0.0">
                  <c:v>9468.8105977151299</c:v>
                </c:pt>
                <c:pt idx="35709" formatCode="#,##0.0">
                  <c:v>11214.4050418318</c:v>
                </c:pt>
                <c:pt idx="35710" formatCode="#,##0.0">
                  <c:v>20931.9463627724</c:v>
                </c:pt>
                <c:pt idx="35711" formatCode="#,##0.0">
                  <c:v>11088.958725991901</c:v>
                </c:pt>
                <c:pt idx="35712" formatCode="#,##0.0">
                  <c:v>11129.500858265599</c:v>
                </c:pt>
                <c:pt idx="35713" formatCode="#,##0.0">
                  <c:v>10026.4933593352</c:v>
                </c:pt>
                <c:pt idx="35714" formatCode="#,##0.0">
                  <c:v>9241.0761907933902</c:v>
                </c:pt>
                <c:pt idx="35715" formatCode="#,##0.0">
                  <c:v>10092.547236349999</c:v>
                </c:pt>
                <c:pt idx="35716" formatCode="#,##0.0">
                  <c:v>11982.3261191646</c:v>
                </c:pt>
                <c:pt idx="35717" formatCode="#,##0.0">
                  <c:v>20959.7994688654</c:v>
                </c:pt>
                <c:pt idx="35718" formatCode="#,##0.0">
                  <c:v>9416.5161661655293</c:v>
                </c:pt>
                <c:pt idx="35719" formatCode="#,##0.0">
                  <c:v>18138.566568845399</c:v>
                </c:pt>
                <c:pt idx="35720" formatCode="#,##0.0">
                  <c:v>12818.3615455646</c:v>
                </c:pt>
                <c:pt idx="35721" formatCode="#,##0.0">
                  <c:v>18377.403007703098</c:v>
                </c:pt>
                <c:pt idx="35722" formatCode="#,##0.0">
                  <c:v>8868.5492645795694</c:v>
                </c:pt>
                <c:pt idx="35723" formatCode="#,##0.0">
                  <c:v>10728.4870539479</c:v>
                </c:pt>
                <c:pt idx="35724" formatCode="#,##0.0">
                  <c:v>10191.231254259699</c:v>
                </c:pt>
                <c:pt idx="35725" formatCode="#,##0.0">
                  <c:v>8883.2752500961105</c:v>
                </c:pt>
                <c:pt idx="35726" formatCode="#,##0.0">
                  <c:v>11217.236134275299</c:v>
                </c:pt>
                <c:pt idx="35727" formatCode="#,##0.0">
                  <c:v>9076.5557180953401</c:v>
                </c:pt>
                <c:pt idx="35728" formatCode="#,##0.0">
                  <c:v>12622.093953486599</c:v>
                </c:pt>
                <c:pt idx="35729" formatCode="#,##0.0">
                  <c:v>12601.9828346096</c:v>
                </c:pt>
                <c:pt idx="35730" formatCode="#,##0.0">
                  <c:v>13572.576640525</c:v>
                </c:pt>
                <c:pt idx="35731" formatCode="#,##0.0">
                  <c:v>9831.3958646902101</c:v>
                </c:pt>
                <c:pt idx="35732" formatCode="#,##0.0">
                  <c:v>12234.439021121099</c:v>
                </c:pt>
                <c:pt idx="35733" formatCode="#,##0.0">
                  <c:v>8792.35203434508</c:v>
                </c:pt>
                <c:pt idx="35734" formatCode="#,##0.0">
                  <c:v>10384.9016006455</c:v>
                </c:pt>
                <c:pt idx="35735" formatCode="#,##0.0">
                  <c:v>10231.7146027296</c:v>
                </c:pt>
                <c:pt idx="35736" formatCode="#,##0.0">
                  <c:v>11162.6569523212</c:v>
                </c:pt>
                <c:pt idx="35737" formatCode="#,##0.0">
                  <c:v>10343.8842367503</c:v>
                </c:pt>
                <c:pt idx="35738" formatCode="#,##0.0">
                  <c:v>10911.2526712581</c:v>
                </c:pt>
                <c:pt idx="35739" formatCode="#,##0.0">
                  <c:v>11556.0123852007</c:v>
                </c:pt>
                <c:pt idx="35740" formatCode="#,##0.0">
                  <c:v>10453.033155835899</c:v>
                </c:pt>
                <c:pt idx="35741" formatCode="#,##0.0">
                  <c:v>11048.924866601799</c:v>
                </c:pt>
                <c:pt idx="35742" formatCode="#,##0.0">
                  <c:v>9354.5892865928599</c:v>
                </c:pt>
                <c:pt idx="35743" formatCode="#,##0.0">
                  <c:v>14234.984594951</c:v>
                </c:pt>
                <c:pt idx="35744" formatCode="#,##0.0">
                  <c:v>16999.972236780799</c:v>
                </c:pt>
                <c:pt idx="35745" formatCode="#,##0.0">
                  <c:v>10228.4789260129</c:v>
                </c:pt>
                <c:pt idx="35746" formatCode="#,##0.0">
                  <c:v>10078.516767779</c:v>
                </c:pt>
                <c:pt idx="35747" formatCode="#,##0.0">
                  <c:v>8810.3381387588397</c:v>
                </c:pt>
                <c:pt idx="35748" formatCode="#,##0.0">
                  <c:v>9497.5602514962302</c:v>
                </c:pt>
                <c:pt idx="35749" formatCode="#,##0.0">
                  <c:v>9369.7335996456804</c:v>
                </c:pt>
                <c:pt idx="35750" formatCode="#,##0.0">
                  <c:v>9080.5910653688297</c:v>
                </c:pt>
                <c:pt idx="35751" formatCode="#,##0.0">
                  <c:v>10489.146494847701</c:v>
                </c:pt>
                <c:pt idx="35752" formatCode="#,##0.0">
                  <c:v>10987.486881569201</c:v>
                </c:pt>
                <c:pt idx="35753" formatCode="#,##0.0">
                  <c:v>8808.43026885369</c:v>
                </c:pt>
                <c:pt idx="35754" formatCode="#,##0.0">
                  <c:v>9827.3619621750295</c:v>
                </c:pt>
                <c:pt idx="35755" formatCode="#,##0.0">
                  <c:v>9210.3448849553097</c:v>
                </c:pt>
                <c:pt idx="35756" formatCode="#,##0.0">
                  <c:v>10956.156388614199</c:v>
                </c:pt>
                <c:pt idx="35757" formatCode="#,##0.0">
                  <c:v>20225.022260964899</c:v>
                </c:pt>
                <c:pt idx="35758" formatCode="#,##0.0">
                  <c:v>12793.165813613199</c:v>
                </c:pt>
                <c:pt idx="35759" formatCode="#,##0.0">
                  <c:v>13322.163008678501</c:v>
                </c:pt>
                <c:pt idx="35760" formatCode="#,##0.0">
                  <c:v>21470.861326881801</c:v>
                </c:pt>
                <c:pt idx="35761" formatCode="#,##0.0">
                  <c:v>16441.458095436799</c:v>
                </c:pt>
                <c:pt idx="35762" formatCode="#,##0.0">
                  <c:v>11116.7550783272</c:v>
                </c:pt>
                <c:pt idx="35763" formatCode="#,##0.0">
                  <c:v>13270.0163541404</c:v>
                </c:pt>
                <c:pt idx="35764" formatCode="#,##0.0">
                  <c:v>9562.9011487404805</c:v>
                </c:pt>
                <c:pt idx="35765" formatCode="#,##0.0">
                  <c:v>9133.5096082840191</c:v>
                </c:pt>
                <c:pt idx="35766" formatCode="#,##0.0">
                  <c:v>10103.635507363901</c:v>
                </c:pt>
                <c:pt idx="35767" formatCode="#,##0.0">
                  <c:v>10980.5255929756</c:v>
                </c:pt>
                <c:pt idx="35768" formatCode="#,##0.0">
                  <c:v>14472.057933501201</c:v>
                </c:pt>
                <c:pt idx="35769" formatCode="#,##0.0">
                  <c:v>10660.7494494161</c:v>
                </c:pt>
                <c:pt idx="35770" formatCode="#,##0.0">
                  <c:v>8892.9019327628594</c:v>
                </c:pt>
                <c:pt idx="35771" formatCode="#,##0.0">
                  <c:v>10306.5432186695</c:v>
                </c:pt>
                <c:pt idx="35772" formatCode="#,##0.0">
                  <c:v>8922.5477107549905</c:v>
                </c:pt>
                <c:pt idx="35773" formatCode="#,##0.0">
                  <c:v>14954.2822510059</c:v>
                </c:pt>
                <c:pt idx="35774" formatCode="#,##0.0">
                  <c:v>9762.8656859290895</c:v>
                </c:pt>
                <c:pt idx="35775" formatCode="#,##0.0">
                  <c:v>14158.6970225553</c:v>
                </c:pt>
                <c:pt idx="35776" formatCode="#,##0.0">
                  <c:v>16848.996502535501</c:v>
                </c:pt>
                <c:pt idx="35777" formatCode="#,##0.0">
                  <c:v>11108.174555219301</c:v>
                </c:pt>
                <c:pt idx="35778" formatCode="#,##0.0">
                  <c:v>11118.9672286514</c:v>
                </c:pt>
                <c:pt idx="35779" formatCode="#,##0.0">
                  <c:v>9052.2588443295808</c:v>
                </c:pt>
                <c:pt idx="35780" formatCode="#,##0.0">
                  <c:v>9996.2265084419996</c:v>
                </c:pt>
                <c:pt idx="35781" formatCode="#,##0.0">
                  <c:v>11304.846234472299</c:v>
                </c:pt>
                <c:pt idx="35782" formatCode="#,##0.0">
                  <c:v>9085.8997957760002</c:v>
                </c:pt>
                <c:pt idx="35783" formatCode="#,##0.0">
                  <c:v>10780.7089172011</c:v>
                </c:pt>
                <c:pt idx="35784" formatCode="#,##0.0">
                  <c:v>14852.4944331677</c:v>
                </c:pt>
                <c:pt idx="35785" formatCode="#,##0.0">
                  <c:v>10973.3036736957</c:v>
                </c:pt>
                <c:pt idx="35786" formatCode="#,##0.0">
                  <c:v>11300.698095489401</c:v>
                </c:pt>
                <c:pt idx="35787" formatCode="#,##0.0">
                  <c:v>11246.2170086243</c:v>
                </c:pt>
                <c:pt idx="35788" formatCode="#,##0.0">
                  <c:v>13018.9200465664</c:v>
                </c:pt>
                <c:pt idx="35789" formatCode="#,##0.0">
                  <c:v>10152.844214565899</c:v>
                </c:pt>
                <c:pt idx="35790" formatCode="#,##0.0">
                  <c:v>9662.6940250735606</c:v>
                </c:pt>
                <c:pt idx="35791" formatCode="#,##0.0">
                  <c:v>10443.155641134201</c:v>
                </c:pt>
                <c:pt idx="35792" formatCode="#,##0.0">
                  <c:v>13768.3774763827</c:v>
                </c:pt>
                <c:pt idx="35793" formatCode="#,##0.0">
                  <c:v>9612.7300429937404</c:v>
                </c:pt>
                <c:pt idx="35794" formatCode="#,##0.0">
                  <c:v>11017.132100407</c:v>
                </c:pt>
                <c:pt idx="35795" formatCode="#,##0.0">
                  <c:v>10591.7391065761</c:v>
                </c:pt>
                <c:pt idx="35796" formatCode="#,##0.0">
                  <c:v>11243.757447142299</c:v>
                </c:pt>
                <c:pt idx="35797" formatCode="#,##0.0">
                  <c:v>13757.6745545256</c:v>
                </c:pt>
                <c:pt idx="35798" formatCode="#,##0.0">
                  <c:v>16681.308776197999</c:v>
                </c:pt>
                <c:pt idx="35799" formatCode="#,##0.0">
                  <c:v>9427.4130859164998</c:v>
                </c:pt>
                <c:pt idx="35800" formatCode="#,##0.0">
                  <c:v>9583.2606771966202</c:v>
                </c:pt>
                <c:pt idx="35801" formatCode="#,##0.0">
                  <c:v>10512.1680479591</c:v>
                </c:pt>
                <c:pt idx="35802" formatCode="#,##0.0">
                  <c:v>9547.1975492705405</c:v>
                </c:pt>
                <c:pt idx="35803" formatCode="#,##0.0">
                  <c:v>10216.694858835301</c:v>
                </c:pt>
                <c:pt idx="35804" formatCode="#,##0.0">
                  <c:v>10324.778005632899</c:v>
                </c:pt>
                <c:pt idx="35805" formatCode="#,##0.0">
                  <c:v>11322.904282039901</c:v>
                </c:pt>
                <c:pt idx="35806" formatCode="#,##0.0">
                  <c:v>9658.3491086898193</c:v>
                </c:pt>
                <c:pt idx="35807" formatCode="#,##0.0">
                  <c:v>10340.2085359623</c:v>
                </c:pt>
                <c:pt idx="35808" formatCode="#,##0.0">
                  <c:v>10467.393962743199</c:v>
                </c:pt>
                <c:pt idx="35809" formatCode="#,##0.0">
                  <c:v>10013.872707781</c:v>
                </c:pt>
                <c:pt idx="35810" formatCode="#,##0.0">
                  <c:v>10200.4993046248</c:v>
                </c:pt>
                <c:pt idx="35811" formatCode="#,##0.0">
                  <c:v>10197.288471916399</c:v>
                </c:pt>
                <c:pt idx="35812" formatCode="#,##0.0">
                  <c:v>13642.5413153276</c:v>
                </c:pt>
                <c:pt idx="35813" formatCode="#,##0.0">
                  <c:v>11215.3752778075</c:v>
                </c:pt>
                <c:pt idx="35814" formatCode="#,##0.0">
                  <c:v>9692.2587314020602</c:v>
                </c:pt>
                <c:pt idx="35815" formatCode="#,##0.0">
                  <c:v>14180.603413524101</c:v>
                </c:pt>
                <c:pt idx="35816" formatCode="#,##0.0">
                  <c:v>9584.2901639224692</c:v>
                </c:pt>
                <c:pt idx="35817" formatCode="#,##0.0">
                  <c:v>10940.292594198199</c:v>
                </c:pt>
                <c:pt idx="35818" formatCode="#,##0.0">
                  <c:v>11371.167687111199</c:v>
                </c:pt>
                <c:pt idx="35819" formatCode="#,##0.0">
                  <c:v>9001.5066134846802</c:v>
                </c:pt>
                <c:pt idx="35820" formatCode="#,##0.0">
                  <c:v>10636.628422625199</c:v>
                </c:pt>
                <c:pt idx="35821" formatCode="#,##0.0">
                  <c:v>19473.002298391599</c:v>
                </c:pt>
                <c:pt idx="35822" formatCode="#,##0.0">
                  <c:v>8834.0211977773106</c:v>
                </c:pt>
                <c:pt idx="35823" formatCode="#,##0.0">
                  <c:v>20180.098622668698</c:v>
                </c:pt>
                <c:pt idx="35824" formatCode="#,##0.0">
                  <c:v>8909.6790074042292</c:v>
                </c:pt>
                <c:pt idx="35825" formatCode="#,##0.0">
                  <c:v>10828.442285420901</c:v>
                </c:pt>
                <c:pt idx="35826" formatCode="#,##0.0">
                  <c:v>11274.296714526799</c:v>
                </c:pt>
                <c:pt idx="35827" formatCode="#,##0.0">
                  <c:v>10025.217291631199</c:v>
                </c:pt>
                <c:pt idx="35828" formatCode="#,##0.0">
                  <c:v>8791.2340049914492</c:v>
                </c:pt>
                <c:pt idx="35829" formatCode="#,##0.0">
                  <c:v>12516.9770372527</c:v>
                </c:pt>
                <c:pt idx="35830" formatCode="#,##0.0">
                  <c:v>10833.0862977952</c:v>
                </c:pt>
                <c:pt idx="35831" formatCode="#,##0.0">
                  <c:v>13635.470027373</c:v>
                </c:pt>
                <c:pt idx="35832" formatCode="#,##0.0">
                  <c:v>13950.740177775</c:v>
                </c:pt>
                <c:pt idx="35833" formatCode="#,##0.0">
                  <c:v>10019.1166013688</c:v>
                </c:pt>
                <c:pt idx="35834" formatCode="#,##0.0">
                  <c:v>9040.0774250833292</c:v>
                </c:pt>
                <c:pt idx="35835" formatCode="#,##0.0">
                  <c:v>10706.625849334199</c:v>
                </c:pt>
                <c:pt idx="35836" formatCode="#,##0.0">
                  <c:v>11207.8196949376</c:v>
                </c:pt>
                <c:pt idx="35837" formatCode="#,##0.0">
                  <c:v>14225.962347178</c:v>
                </c:pt>
                <c:pt idx="35838" formatCode="#,##0.0">
                  <c:v>14496.9828562603</c:v>
                </c:pt>
                <c:pt idx="35839" formatCode="#,##0.0">
                  <c:v>15079.3955522124</c:v>
                </c:pt>
                <c:pt idx="35840" formatCode="#,##0.0">
                  <c:v>9915.8788510845807</c:v>
                </c:pt>
                <c:pt idx="35841" formatCode="#,##0.0">
                  <c:v>9248.9917207355502</c:v>
                </c:pt>
                <c:pt idx="35842" formatCode="#,##0.0">
                  <c:v>10390.3226444765</c:v>
                </c:pt>
                <c:pt idx="35843" formatCode="#,##0.0">
                  <c:v>17243.079160035999</c:v>
                </c:pt>
                <c:pt idx="35844" formatCode="#,##0.0">
                  <c:v>10213.0857878775</c:v>
                </c:pt>
                <c:pt idx="35845" formatCode="#,##0.0">
                  <c:v>11183.5759199412</c:v>
                </c:pt>
                <c:pt idx="35846" formatCode="#,##0.0">
                  <c:v>22020.592545630901</c:v>
                </c:pt>
                <c:pt idx="35847" formatCode="#,##0.0">
                  <c:v>11096.712598115</c:v>
                </c:pt>
                <c:pt idx="35848" formatCode="#,##0.0">
                  <c:v>18692.695868250401</c:v>
                </c:pt>
                <c:pt idx="35849" formatCode="#,##0.0">
                  <c:v>10798.2370216197</c:v>
                </c:pt>
                <c:pt idx="35850" formatCode="#,##0.0">
                  <c:v>14598.304527894399</c:v>
                </c:pt>
                <c:pt idx="35851" formatCode="#,##0.0">
                  <c:v>8829.8873425980601</c:v>
                </c:pt>
                <c:pt idx="35852" formatCode="#,##0.0">
                  <c:v>8860.0199748728392</c:v>
                </c:pt>
                <c:pt idx="35853" formatCode="#,##0.0">
                  <c:v>9265.6472172902995</c:v>
                </c:pt>
                <c:pt idx="35854" formatCode="#,##0.0">
                  <c:v>12635.080289900199</c:v>
                </c:pt>
                <c:pt idx="35855" formatCode="#,##0.0">
                  <c:v>16782.368394925299</c:v>
                </c:pt>
                <c:pt idx="35856" formatCode="#,##0.0">
                  <c:v>9629.5849531803196</c:v>
                </c:pt>
                <c:pt idx="35857" formatCode="#,##0.0">
                  <c:v>13586.9647554066</c:v>
                </c:pt>
                <c:pt idx="35858" formatCode="#,##0.0">
                  <c:v>10911.4167169919</c:v>
                </c:pt>
                <c:pt idx="35859" formatCode="#,##0.0">
                  <c:v>10445.455153544601</c:v>
                </c:pt>
                <c:pt idx="35860" formatCode="#,##0.0">
                  <c:v>13341.2166451621</c:v>
                </c:pt>
                <c:pt idx="35861" formatCode="#,##0.0">
                  <c:v>12922.4860263462</c:v>
                </c:pt>
                <c:pt idx="35862" formatCode="#,##0.0">
                  <c:v>8797.1259606642507</c:v>
                </c:pt>
                <c:pt idx="35863" formatCode="#,##0.0">
                  <c:v>9017.6578907471503</c:v>
                </c:pt>
                <c:pt idx="35864" formatCode="#,##0.0">
                  <c:v>11428.6778962384</c:v>
                </c:pt>
                <c:pt idx="35865" formatCode="#,##0.0">
                  <c:v>9027.3496174368902</c:v>
                </c:pt>
                <c:pt idx="35866" formatCode="#,##0.0">
                  <c:v>8998.0145047002297</c:v>
                </c:pt>
                <c:pt idx="35867" formatCode="#,##0.0">
                  <c:v>9170.0674082652004</c:v>
                </c:pt>
                <c:pt idx="35868" formatCode="#,##0.0">
                  <c:v>11318.3949473307</c:v>
                </c:pt>
                <c:pt idx="35869" formatCode="#,##0.0">
                  <c:v>11005.385151598701</c:v>
                </c:pt>
                <c:pt idx="35870" formatCode="#,##0.0">
                  <c:v>15227.229226188399</c:v>
                </c:pt>
                <c:pt idx="35871" formatCode="#,##0.0">
                  <c:v>11845.8993310736</c:v>
                </c:pt>
                <c:pt idx="35872" formatCode="#,##0.0">
                  <c:v>15124.125877611599</c:v>
                </c:pt>
                <c:pt idx="35873" formatCode="#,##0.0">
                  <c:v>11488.246899755401</c:v>
                </c:pt>
                <c:pt idx="35874" formatCode="#,##0.0">
                  <c:v>13123.842438899401</c:v>
                </c:pt>
                <c:pt idx="35875" formatCode="#,##0.0">
                  <c:v>21843.332768414799</c:v>
                </c:pt>
                <c:pt idx="35876" formatCode="#,##0.0">
                  <c:v>10116.449866663501</c:v>
                </c:pt>
                <c:pt idx="35877" formatCode="#,##0.0">
                  <c:v>10515.423342747999</c:v>
                </c:pt>
                <c:pt idx="35878" formatCode="#,##0.0">
                  <c:v>8829.8416154182796</c:v>
                </c:pt>
                <c:pt idx="35879" formatCode="#,##0.0">
                  <c:v>10511.790947493801</c:v>
                </c:pt>
                <c:pt idx="35880" formatCode="#,##0.0">
                  <c:v>12242.652743692701</c:v>
                </c:pt>
                <c:pt idx="35881" formatCode="#,##0.0">
                  <c:v>11871.805449401199</c:v>
                </c:pt>
                <c:pt idx="35882" formatCode="#,##0.0">
                  <c:v>15496.565610691399</c:v>
                </c:pt>
                <c:pt idx="35883" formatCode="#,##0.0">
                  <c:v>9380.3027984676592</c:v>
                </c:pt>
                <c:pt idx="35884" formatCode="#,##0.0">
                  <c:v>10297.704255523</c:v>
                </c:pt>
                <c:pt idx="35885" formatCode="#,##0.0">
                  <c:v>16687.850055730902</c:v>
                </c:pt>
                <c:pt idx="35886" formatCode="#,##0.0">
                  <c:v>8947.9548250915195</c:v>
                </c:pt>
                <c:pt idx="35887" formatCode="#,##0.0">
                  <c:v>9796.1382291485006</c:v>
                </c:pt>
                <c:pt idx="35888" formatCode="#,##0.0">
                  <c:v>10673.1175709496</c:v>
                </c:pt>
                <c:pt idx="35889" formatCode="#,##0.0">
                  <c:v>13808.5488156389</c:v>
                </c:pt>
                <c:pt idx="35890" formatCode="#,##0.0">
                  <c:v>12413.7052136039</c:v>
                </c:pt>
                <c:pt idx="35891" formatCode="#,##0.0">
                  <c:v>11021.9100000175</c:v>
                </c:pt>
                <c:pt idx="35892" formatCode="#,##0.0">
                  <c:v>10853.6754853399</c:v>
                </c:pt>
                <c:pt idx="35893" formatCode="#,##0.0">
                  <c:v>11069.0149093371</c:v>
                </c:pt>
                <c:pt idx="35894" formatCode="#,##0.0">
                  <c:v>12787.3370365091</c:v>
                </c:pt>
                <c:pt idx="35895" formatCode="#,##0.0">
                  <c:v>11820.0695504908</c:v>
                </c:pt>
                <c:pt idx="35896" formatCode="#,##0.0">
                  <c:v>9468.7209009656399</c:v>
                </c:pt>
                <c:pt idx="35897" formatCode="#,##0.0">
                  <c:v>13320.0889063305</c:v>
                </c:pt>
                <c:pt idx="35898" formatCode="#,##0.0">
                  <c:v>13661.193284651699</c:v>
                </c:pt>
                <c:pt idx="35899" formatCode="#,##0.0">
                  <c:v>11692.136951542499</c:v>
                </c:pt>
                <c:pt idx="35900" formatCode="#,##0.0">
                  <c:v>17822.8696428111</c:v>
                </c:pt>
                <c:pt idx="35901" formatCode="#,##0.0">
                  <c:v>9643.5746445104996</c:v>
                </c:pt>
                <c:pt idx="35902" formatCode="#,##0.0">
                  <c:v>15204.296444572999</c:v>
                </c:pt>
                <c:pt idx="35903" formatCode="#,##0.0">
                  <c:v>8886.1284439104602</c:v>
                </c:pt>
                <c:pt idx="35904" formatCode="#,##0.0">
                  <c:v>12120.5944929135</c:v>
                </c:pt>
                <c:pt idx="35905" formatCode="#,##0.0">
                  <c:v>9162.5789579856792</c:v>
                </c:pt>
                <c:pt idx="35906" formatCode="#,##0.0">
                  <c:v>11562.3298544315</c:v>
                </c:pt>
                <c:pt idx="35907" formatCode="#,##0.0">
                  <c:v>10909.5055368499</c:v>
                </c:pt>
                <c:pt idx="35908" formatCode="#,##0.0">
                  <c:v>10181.23739527</c:v>
                </c:pt>
                <c:pt idx="35909" formatCode="#,##0.0">
                  <c:v>10158.104788700601</c:v>
                </c:pt>
                <c:pt idx="35910" formatCode="#,##0.0">
                  <c:v>11149.248133601501</c:v>
                </c:pt>
                <c:pt idx="35911" formatCode="#,##0.0">
                  <c:v>9082.9890360362097</c:v>
                </c:pt>
                <c:pt idx="35912" formatCode="#,##0.0">
                  <c:v>9459.4207053427308</c:v>
                </c:pt>
                <c:pt idx="35913" formatCode="#,##0.0">
                  <c:v>10741.852649713899</c:v>
                </c:pt>
                <c:pt idx="35914" formatCode="#,##0.0">
                  <c:v>11348.0042189744</c:v>
                </c:pt>
                <c:pt idx="35915" formatCode="#,##0.0">
                  <c:v>11368.3541220718</c:v>
                </c:pt>
                <c:pt idx="35916" formatCode="#,##0.0">
                  <c:v>9607.9631316833402</c:v>
                </c:pt>
                <c:pt idx="35917" formatCode="#,##0.0">
                  <c:v>14740.134544124499</c:v>
                </c:pt>
                <c:pt idx="35918" formatCode="#,##0.0">
                  <c:v>9982.7709803526195</c:v>
                </c:pt>
                <c:pt idx="35919" formatCode="#,##0.0">
                  <c:v>12057.488166089999</c:v>
                </c:pt>
                <c:pt idx="35920" formatCode="#,##0.0">
                  <c:v>10289.324495418699</c:v>
                </c:pt>
                <c:pt idx="35921" formatCode="#,##0.0">
                  <c:v>17226.721987987399</c:v>
                </c:pt>
                <c:pt idx="35922" formatCode="#,##0.0">
                  <c:v>10888.952959145399</c:v>
                </c:pt>
                <c:pt idx="35923" formatCode="#,##0.0">
                  <c:v>10117.6623825887</c:v>
                </c:pt>
                <c:pt idx="35924" formatCode="#,##0.0">
                  <c:v>12589.4496026835</c:v>
                </c:pt>
                <c:pt idx="35925" formatCode="#,##0.0">
                  <c:v>8828.5184654345194</c:v>
                </c:pt>
                <c:pt idx="35926" formatCode="#,##0.0">
                  <c:v>8970.3107494712403</c:v>
                </c:pt>
                <c:pt idx="35927" formatCode="#,##0.0">
                  <c:v>12570.343076085899</c:v>
                </c:pt>
                <c:pt idx="35928" formatCode="#,##0.0">
                  <c:v>11459.303066321099</c:v>
                </c:pt>
                <c:pt idx="35929" formatCode="#,##0.0">
                  <c:v>12591.0218866957</c:v>
                </c:pt>
                <c:pt idx="35930" formatCode="#,##0.0">
                  <c:v>11117.6797604971</c:v>
                </c:pt>
                <c:pt idx="35931" formatCode="#,##0.0">
                  <c:v>10261.4777092645</c:v>
                </c:pt>
                <c:pt idx="35932" formatCode="#,##0.0">
                  <c:v>14163.964769066301</c:v>
                </c:pt>
                <c:pt idx="35933" formatCode="#,##0.0">
                  <c:v>9424.6310259724105</c:v>
                </c:pt>
                <c:pt idx="35934" formatCode="#,##0.0">
                  <c:v>9937.4618770475208</c:v>
                </c:pt>
                <c:pt idx="35935" formatCode="#,##0.0">
                  <c:v>17565.0946393427</c:v>
                </c:pt>
                <c:pt idx="35936" formatCode="#,##0.0">
                  <c:v>10566.8877128491</c:v>
                </c:pt>
                <c:pt idx="35937" formatCode="#,##0.0">
                  <c:v>10345.672304159199</c:v>
                </c:pt>
                <c:pt idx="35938" formatCode="#,##0.0">
                  <c:v>16643.619608015601</c:v>
                </c:pt>
                <c:pt idx="35939" formatCode="#,##0.0">
                  <c:v>11014.793786824301</c:v>
                </c:pt>
                <c:pt idx="35940" formatCode="#,##0.0">
                  <c:v>10840.900057819799</c:v>
                </c:pt>
                <c:pt idx="35941" formatCode="#,##0.0">
                  <c:v>12897.8399517053</c:v>
                </c:pt>
                <c:pt idx="35942" formatCode="#,##0.0">
                  <c:v>9573.4024767731407</c:v>
                </c:pt>
                <c:pt idx="35943" formatCode="#,##0.0">
                  <c:v>11254.245439964699</c:v>
                </c:pt>
                <c:pt idx="35944" formatCode="#,##0.0">
                  <c:v>10618.628273983501</c:v>
                </c:pt>
                <c:pt idx="35945" formatCode="#,##0.0">
                  <c:v>9068.2669943655492</c:v>
                </c:pt>
                <c:pt idx="35946" formatCode="#,##0.0">
                  <c:v>11162.098779524</c:v>
                </c:pt>
                <c:pt idx="35947" formatCode="#,##0.0">
                  <c:v>17079.590930954499</c:v>
                </c:pt>
                <c:pt idx="35948" formatCode="#,##0.0">
                  <c:v>14880.071718577499</c:v>
                </c:pt>
                <c:pt idx="35949" formatCode="#,##0.0">
                  <c:v>9374.7014710547392</c:v>
                </c:pt>
                <c:pt idx="35950" formatCode="#,##0.0">
                  <c:v>11776.2687588382</c:v>
                </c:pt>
                <c:pt idx="35951" formatCode="#,##0.0">
                  <c:v>9647.0430979220291</c:v>
                </c:pt>
                <c:pt idx="35952" formatCode="#,##0.0">
                  <c:v>10307.4725338383</c:v>
                </c:pt>
                <c:pt idx="35953" formatCode="#,##0.0">
                  <c:v>9279.8442668354</c:v>
                </c:pt>
                <c:pt idx="35954" formatCode="#,##0.0">
                  <c:v>9844.2411025598904</c:v>
                </c:pt>
                <c:pt idx="35955" formatCode="#,##0.0">
                  <c:v>9210.7302501161194</c:v>
                </c:pt>
                <c:pt idx="35956" formatCode="#,##0.0">
                  <c:v>9904.7848750723097</c:v>
                </c:pt>
                <c:pt idx="35957" formatCode="#,##0.0">
                  <c:v>13451.7029569761</c:v>
                </c:pt>
                <c:pt idx="35958" formatCode="#,##0.0">
                  <c:v>9391.2156765191103</c:v>
                </c:pt>
                <c:pt idx="35959" formatCode="#,##0.0">
                  <c:v>10153.582935758001</c:v>
                </c:pt>
                <c:pt idx="35960" formatCode="#,##0.0">
                  <c:v>15872.0613458515</c:v>
                </c:pt>
                <c:pt idx="35961" formatCode="#,##0.0">
                  <c:v>16143.387220725701</c:v>
                </c:pt>
                <c:pt idx="35962" formatCode="#,##0.0">
                  <c:v>11482.787557040099</c:v>
                </c:pt>
                <c:pt idx="35963" formatCode="#,##0.0">
                  <c:v>10594.9897059298</c:v>
                </c:pt>
                <c:pt idx="35964" formatCode="#,##0.0">
                  <c:v>12298.650304708401</c:v>
                </c:pt>
                <c:pt idx="35965" formatCode="#,##0.0">
                  <c:v>10129.8948628541</c:v>
                </c:pt>
                <c:pt idx="35966" formatCode="#,##0.0">
                  <c:v>11869.5858121492</c:v>
                </c:pt>
                <c:pt idx="35967" formatCode="#,##0.0">
                  <c:v>10900.2431276261</c:v>
                </c:pt>
                <c:pt idx="35968" formatCode="#,##0.0">
                  <c:v>10243.008351168401</c:v>
                </c:pt>
                <c:pt idx="35969" formatCode="#,##0.0">
                  <c:v>11018.5277530643</c:v>
                </c:pt>
                <c:pt idx="35970" formatCode="#,##0.0">
                  <c:v>15017.6063610975</c:v>
                </c:pt>
                <c:pt idx="35971" formatCode="#,##0.0">
                  <c:v>9670.8491589184796</c:v>
                </c:pt>
                <c:pt idx="35972" formatCode="#,##0.0">
                  <c:v>17326.300468660102</c:v>
                </c:pt>
                <c:pt idx="35973" formatCode="#,##0.0">
                  <c:v>10927.443674312501</c:v>
                </c:pt>
                <c:pt idx="35974" formatCode="#,##0.0">
                  <c:v>12898.575008281599</c:v>
                </c:pt>
                <c:pt idx="35975" formatCode="#,##0.0">
                  <c:v>14128.4455180067</c:v>
                </c:pt>
                <c:pt idx="35976" formatCode="#,##0.0">
                  <c:v>12255.6578048844</c:v>
                </c:pt>
                <c:pt idx="35977" formatCode="#,##0.0">
                  <c:v>11987.3857638055</c:v>
                </c:pt>
                <c:pt idx="35978" formatCode="#,##0.0">
                  <c:v>9167.4509999150996</c:v>
                </c:pt>
                <c:pt idx="35979" formatCode="#,##0.0">
                  <c:v>9205.3538034924804</c:v>
                </c:pt>
                <c:pt idx="35980" formatCode="#,##0.0">
                  <c:v>8842.4977404880701</c:v>
                </c:pt>
                <c:pt idx="35981" formatCode="#,##0.0">
                  <c:v>9922.0979039762296</c:v>
                </c:pt>
                <c:pt idx="35982" formatCode="#,##0.0">
                  <c:v>10409.9401545538</c:v>
                </c:pt>
                <c:pt idx="35983" formatCode="#,##0.0">
                  <c:v>10259.5713759764</c:v>
                </c:pt>
                <c:pt idx="35984" formatCode="#,##0.0">
                  <c:v>16411.865872132199</c:v>
                </c:pt>
                <c:pt idx="35985" formatCode="#,##0.0">
                  <c:v>16968.777952926601</c:v>
                </c:pt>
                <c:pt idx="35986" formatCode="#,##0.0">
                  <c:v>10194.1326252826</c:v>
                </c:pt>
                <c:pt idx="35987" formatCode="#,##0.0">
                  <c:v>12651.015621562599</c:v>
                </c:pt>
                <c:pt idx="35988" formatCode="#,##0.0">
                  <c:v>11668.854713676101</c:v>
                </c:pt>
                <c:pt idx="35989" formatCode="#,##0.0">
                  <c:v>12115.2856164819</c:v>
                </c:pt>
                <c:pt idx="35990" formatCode="#,##0.0">
                  <c:v>15971.440956152899</c:v>
                </c:pt>
                <c:pt idx="35991" formatCode="#,##0.0">
                  <c:v>9274.6465093288607</c:v>
                </c:pt>
                <c:pt idx="35992" formatCode="#,##0.0">
                  <c:v>9915.7738865319407</c:v>
                </c:pt>
                <c:pt idx="35993" formatCode="#,##0.0">
                  <c:v>10672.134951293499</c:v>
                </c:pt>
                <c:pt idx="35994" formatCode="#,##0.0">
                  <c:v>12129.242734859699</c:v>
                </c:pt>
                <c:pt idx="35995" formatCode="#,##0.0">
                  <c:v>9692.4888290113704</c:v>
                </c:pt>
                <c:pt idx="35996" formatCode="#,##0.0">
                  <c:v>12587.558024247701</c:v>
                </c:pt>
                <c:pt idx="35997" formatCode="#,##0.0">
                  <c:v>13533.616577266501</c:v>
                </c:pt>
                <c:pt idx="35998" formatCode="#,##0.0">
                  <c:v>10177.8058061996</c:v>
                </c:pt>
                <c:pt idx="35999" formatCode="#,##0.0">
                  <c:v>12358.753550671699</c:v>
                </c:pt>
                <c:pt idx="36000" formatCode="#,##0.0">
                  <c:v>10282.967022643999</c:v>
                </c:pt>
                <c:pt idx="36001" formatCode="#,##0.0">
                  <c:v>9217.6784009911007</c:v>
                </c:pt>
                <c:pt idx="36002" formatCode="#,##0.0">
                  <c:v>9809.6757012649596</c:v>
                </c:pt>
                <c:pt idx="36003" formatCode="#,##0.0">
                  <c:v>11525.3863961025</c:v>
                </c:pt>
                <c:pt idx="36004" formatCode="#,##0.0">
                  <c:v>8832.2272873584807</c:v>
                </c:pt>
                <c:pt idx="36005" formatCode="#,##0.0">
                  <c:v>9209.8352481163001</c:v>
                </c:pt>
                <c:pt idx="36006" formatCode="#,##0.0">
                  <c:v>13063.257007152</c:v>
                </c:pt>
                <c:pt idx="36007" formatCode="#,##0.0">
                  <c:v>13409.707458569999</c:v>
                </c:pt>
                <c:pt idx="36008" formatCode="#,##0.0">
                  <c:v>15570.7302188554</c:v>
                </c:pt>
                <c:pt idx="36009" formatCode="#,##0.0">
                  <c:v>8866.3431731740002</c:v>
                </c:pt>
                <c:pt idx="36010" formatCode="#,##0.0">
                  <c:v>13405.4485605643</c:v>
                </c:pt>
                <c:pt idx="36011" formatCode="#,##0.0">
                  <c:v>9081.1964331810996</c:v>
                </c:pt>
                <c:pt idx="36012" formatCode="#,##0.0">
                  <c:v>9272.8726367872805</c:v>
                </c:pt>
                <c:pt idx="36013" formatCode="#,##0.0">
                  <c:v>16200.3106937673</c:v>
                </c:pt>
                <c:pt idx="36014" formatCode="#,##0.0">
                  <c:v>13893.9179998747</c:v>
                </c:pt>
                <c:pt idx="36015" formatCode="#,##0.0">
                  <c:v>15989.8524945309</c:v>
                </c:pt>
                <c:pt idx="36016" formatCode="#,##0.0">
                  <c:v>14072.756442599901</c:v>
                </c:pt>
                <c:pt idx="36017" formatCode="#,##0.0">
                  <c:v>14745.3018260304</c:v>
                </c:pt>
                <c:pt idx="36018" formatCode="#,##0.0">
                  <c:v>9715.0103763870593</c:v>
                </c:pt>
                <c:pt idx="36019" formatCode="#,##0.0">
                  <c:v>14339.055787535701</c:v>
                </c:pt>
                <c:pt idx="36020" formatCode="#,##0.0">
                  <c:v>11416.555172599599</c:v>
                </c:pt>
                <c:pt idx="36021" formatCode="#,##0.0">
                  <c:v>9591.6298601964609</c:v>
                </c:pt>
                <c:pt idx="36022" formatCode="#,##0.0">
                  <c:v>9865.1961482242496</c:v>
                </c:pt>
                <c:pt idx="36023" formatCode="#,##0.0">
                  <c:v>9861.1010685789897</c:v>
                </c:pt>
                <c:pt idx="36024" formatCode="#,##0.0">
                  <c:v>9391.3813711883595</c:v>
                </c:pt>
                <c:pt idx="36025" formatCode="#,##0.0">
                  <c:v>9585.9171373596091</c:v>
                </c:pt>
                <c:pt idx="36026" formatCode="#,##0.0">
                  <c:v>9190.0628459159907</c:v>
                </c:pt>
                <c:pt idx="36027" formatCode="#,##0.0">
                  <c:v>9145.0494811627304</c:v>
                </c:pt>
                <c:pt idx="36028" formatCode="#,##0.0">
                  <c:v>8850.6914306237395</c:v>
                </c:pt>
                <c:pt idx="36029" formatCode="#,##0.0">
                  <c:v>15339.4701519561</c:v>
                </c:pt>
                <c:pt idx="36030" formatCode="#,##0.0">
                  <c:v>13895.1921127891</c:v>
                </c:pt>
                <c:pt idx="36031" formatCode="#,##0.0">
                  <c:v>9227.1199081746399</c:v>
                </c:pt>
                <c:pt idx="36032" formatCode="#,##0.0">
                  <c:v>14259.7725635611</c:v>
                </c:pt>
                <c:pt idx="36033" formatCode="#,##0.0">
                  <c:v>14656.55835727</c:v>
                </c:pt>
                <c:pt idx="36034" formatCode="#,##0.0">
                  <c:v>10673.8283672706</c:v>
                </c:pt>
                <c:pt idx="36035" formatCode="#,##0.0">
                  <c:v>10184.982232595001</c:v>
                </c:pt>
                <c:pt idx="36036" formatCode="#,##0.0">
                  <c:v>13592.7349906176</c:v>
                </c:pt>
                <c:pt idx="36037" formatCode="#,##0.0">
                  <c:v>10097.645697451901</c:v>
                </c:pt>
                <c:pt idx="36038" formatCode="#,##0.0">
                  <c:v>9574.9046085146601</c:v>
                </c:pt>
                <c:pt idx="36039" formatCode="#,##0.0">
                  <c:v>9348.8351286011803</c:v>
                </c:pt>
                <c:pt idx="36040" formatCode="#,##0.0">
                  <c:v>11832.334312310701</c:v>
                </c:pt>
                <c:pt idx="36041" formatCode="#,##0.0">
                  <c:v>10775.021993487801</c:v>
                </c:pt>
                <c:pt idx="36042" formatCode="#,##0.0">
                  <c:v>9741.4425158712693</c:v>
                </c:pt>
                <c:pt idx="36043" formatCode="#,##0.0">
                  <c:v>15128.0450958726</c:v>
                </c:pt>
                <c:pt idx="36044" formatCode="#,##0.0">
                  <c:v>14221.0833909056</c:v>
                </c:pt>
                <c:pt idx="36045" formatCode="#,##0.0">
                  <c:v>10699.8714694677</c:v>
                </c:pt>
                <c:pt idx="36046" formatCode="#,##0.0">
                  <c:v>10075.4973698378</c:v>
                </c:pt>
                <c:pt idx="36047" formatCode="#,##0.0">
                  <c:v>9020.1741859190697</c:v>
                </c:pt>
                <c:pt idx="36048" formatCode="#,##0.0">
                  <c:v>8988.6956671381104</c:v>
                </c:pt>
                <c:pt idx="36049" formatCode="#,##0.0">
                  <c:v>11746.0961340251</c:v>
                </c:pt>
                <c:pt idx="36050" formatCode="#,##0.0">
                  <c:v>10151.1501531828</c:v>
                </c:pt>
                <c:pt idx="36051" formatCode="#,##0.0">
                  <c:v>19618.316325262102</c:v>
                </c:pt>
                <c:pt idx="36052" formatCode="#,##0.0">
                  <c:v>12377.958688114401</c:v>
                </c:pt>
                <c:pt idx="36053" formatCode="#,##0.0">
                  <c:v>13080.748374783199</c:v>
                </c:pt>
                <c:pt idx="36054" formatCode="#,##0.0">
                  <c:v>10670.584520569901</c:v>
                </c:pt>
                <c:pt idx="36055" formatCode="#,##0.0">
                  <c:v>9962.1175833547404</c:v>
                </c:pt>
                <c:pt idx="36056" formatCode="#,##0.0">
                  <c:v>10714.0034497208</c:v>
                </c:pt>
                <c:pt idx="36057" formatCode="#,##0.0">
                  <c:v>11587.4682796702</c:v>
                </c:pt>
                <c:pt idx="36058" formatCode="#,##0.0">
                  <c:v>9897.7878009759497</c:v>
                </c:pt>
                <c:pt idx="36059" formatCode="#,##0.0">
                  <c:v>10193.205275758501</c:v>
                </c:pt>
                <c:pt idx="36060" formatCode="#,##0.0">
                  <c:v>12629.5635797632</c:v>
                </c:pt>
                <c:pt idx="36061" formatCode="#,##0.0">
                  <c:v>11685.4638670207</c:v>
                </c:pt>
                <c:pt idx="36062" formatCode="#,##0.0">
                  <c:v>11684.5558985032</c:v>
                </c:pt>
                <c:pt idx="36063" formatCode="#,##0.0">
                  <c:v>9851.4479032901199</c:v>
                </c:pt>
                <c:pt idx="36064" formatCode="#,##0.0">
                  <c:v>12227.8822474718</c:v>
                </c:pt>
                <c:pt idx="36065" formatCode="#,##0.0">
                  <c:v>9673.2750751330204</c:v>
                </c:pt>
                <c:pt idx="36066" formatCode="#,##0.0">
                  <c:v>15241.018965641</c:v>
                </c:pt>
                <c:pt idx="36067" formatCode="#,##0.0">
                  <c:v>9378.5358960459507</c:v>
                </c:pt>
                <c:pt idx="36068" formatCode="#,##0.0">
                  <c:v>14044.5531668001</c:v>
                </c:pt>
                <c:pt idx="36069" formatCode="#,##0.0">
                  <c:v>14485.677616342</c:v>
                </c:pt>
                <c:pt idx="36070" formatCode="#,##0.0">
                  <c:v>10512.2680078414</c:v>
                </c:pt>
                <c:pt idx="36071" formatCode="#,##0.0">
                  <c:v>14055.3969621285</c:v>
                </c:pt>
                <c:pt idx="36072" formatCode="#,##0.0">
                  <c:v>11773.732212421401</c:v>
                </c:pt>
                <c:pt idx="36073" formatCode="#,##0.0">
                  <c:v>11358.633978887099</c:v>
                </c:pt>
                <c:pt idx="36074" formatCode="#,##0.0">
                  <c:v>16328.1023997928</c:v>
                </c:pt>
                <c:pt idx="36075" formatCode="#,##0.0">
                  <c:v>11873.5749232089</c:v>
                </c:pt>
                <c:pt idx="36076" formatCode="#,##0.0">
                  <c:v>8934.0204310098197</c:v>
                </c:pt>
                <c:pt idx="36077" formatCode="#,##0.0">
                  <c:v>8890.2168215244292</c:v>
                </c:pt>
                <c:pt idx="36078" formatCode="#,##0.0">
                  <c:v>9495.0213492311395</c:v>
                </c:pt>
                <c:pt idx="36079" formatCode="#,##0.0">
                  <c:v>13465.281587978699</c:v>
                </c:pt>
                <c:pt idx="36080" formatCode="#,##0.0">
                  <c:v>11277.240552061299</c:v>
                </c:pt>
                <c:pt idx="36081" formatCode="#,##0.0">
                  <c:v>10613.2844715711</c:v>
                </c:pt>
                <c:pt idx="36082" formatCode="#,##0.0">
                  <c:v>10475.577043587</c:v>
                </c:pt>
                <c:pt idx="36083" formatCode="#,##0.0">
                  <c:v>12747.289369297299</c:v>
                </c:pt>
                <c:pt idx="36084" formatCode="#,##0.0">
                  <c:v>12323.4636107851</c:v>
                </c:pt>
                <c:pt idx="36085" formatCode="#,##0.0">
                  <c:v>9711.0715583720194</c:v>
                </c:pt>
                <c:pt idx="36086" formatCode="#,##0.0">
                  <c:v>9355.2409487099394</c:v>
                </c:pt>
                <c:pt idx="36087" formatCode="#,##0.0">
                  <c:v>12745.334919298401</c:v>
                </c:pt>
                <c:pt idx="36088" formatCode="#,##0.0">
                  <c:v>8954.6261384386908</c:v>
                </c:pt>
                <c:pt idx="36089" formatCode="#,##0.0">
                  <c:v>10511.5253414379</c:v>
                </c:pt>
                <c:pt idx="36090" formatCode="#,##0.0">
                  <c:v>9260.5395598227497</c:v>
                </c:pt>
                <c:pt idx="36091" formatCode="#,##0.0">
                  <c:v>14880.477848438501</c:v>
                </c:pt>
                <c:pt idx="36092" formatCode="#,##0.0">
                  <c:v>12898.355194615</c:v>
                </c:pt>
                <c:pt idx="36093" formatCode="#,##0.0">
                  <c:v>9089.2388734097494</c:v>
                </c:pt>
                <c:pt idx="36094" formatCode="#,##0.0">
                  <c:v>8840.3366611192596</c:v>
                </c:pt>
                <c:pt idx="36095" formatCode="#,##0.0">
                  <c:v>12460.7377900182</c:v>
                </c:pt>
                <c:pt idx="36096" formatCode="#,##0.0">
                  <c:v>13587.9392930425</c:v>
                </c:pt>
                <c:pt idx="36097" formatCode="#,##0.0">
                  <c:v>19851.733805350799</c:v>
                </c:pt>
                <c:pt idx="36098" formatCode="#,##0.0">
                  <c:v>17716.707328301301</c:v>
                </c:pt>
                <c:pt idx="36099" formatCode="#,##0.0">
                  <c:v>9364.2857477087491</c:v>
                </c:pt>
                <c:pt idx="36100" formatCode="#,##0.0">
                  <c:v>10530.960012302199</c:v>
                </c:pt>
                <c:pt idx="36101" formatCode="#,##0.0">
                  <c:v>18703.133224053599</c:v>
                </c:pt>
                <c:pt idx="36102" formatCode="#,##0.0">
                  <c:v>9213.3080720235703</c:v>
                </c:pt>
                <c:pt idx="36103" formatCode="#,##0.0">
                  <c:v>23767.999400485998</c:v>
                </c:pt>
                <c:pt idx="36104" formatCode="#,##0.0">
                  <c:v>18732.9564910423</c:v>
                </c:pt>
                <c:pt idx="36105" formatCode="#,##0.0">
                  <c:v>11317.889720252801</c:v>
                </c:pt>
                <c:pt idx="36106" formatCode="#,##0.0">
                  <c:v>20012.013871917999</c:v>
                </c:pt>
                <c:pt idx="36107" formatCode="#,##0.0">
                  <c:v>10709.091916539201</c:v>
                </c:pt>
                <c:pt idx="36108" formatCode="#,##0.0">
                  <c:v>11876.9175021383</c:v>
                </c:pt>
                <c:pt idx="36109" formatCode="#,##0.0">
                  <c:v>8957.7512935699597</c:v>
                </c:pt>
                <c:pt idx="36110" formatCode="#,##0.0">
                  <c:v>10635.157419659099</c:v>
                </c:pt>
                <c:pt idx="36111" formatCode="#,##0.0">
                  <c:v>9208.9802095555897</c:v>
                </c:pt>
                <c:pt idx="36112" formatCode="#,##0.0">
                  <c:v>10731.3127158516</c:v>
                </c:pt>
                <c:pt idx="36113" formatCode="#,##0.0">
                  <c:v>10230.086430678601</c:v>
                </c:pt>
                <c:pt idx="36114" formatCode="#,##0.0">
                  <c:v>9682.4546376800208</c:v>
                </c:pt>
                <c:pt idx="36115" formatCode="#,##0.0">
                  <c:v>20708.7310645283</c:v>
                </c:pt>
                <c:pt idx="36116" formatCode="#,##0.0">
                  <c:v>12325.6684599291</c:v>
                </c:pt>
                <c:pt idx="36117" formatCode="#,##0.0">
                  <c:v>13287.719400772099</c:v>
                </c:pt>
                <c:pt idx="36118" formatCode="#,##0.0">
                  <c:v>9765.8264202533701</c:v>
                </c:pt>
                <c:pt idx="36119" formatCode="#,##0.0">
                  <c:v>10203.8097515913</c:v>
                </c:pt>
                <c:pt idx="36120" formatCode="#,##0.0">
                  <c:v>8928.8440733136395</c:v>
                </c:pt>
                <c:pt idx="36121" formatCode="#,##0.0">
                  <c:v>10683.2323472026</c:v>
                </c:pt>
                <c:pt idx="36122" formatCode="#,##0.0">
                  <c:v>11526.404549671999</c:v>
                </c:pt>
                <c:pt idx="36123" formatCode="#,##0.0">
                  <c:v>9576.4423520210803</c:v>
                </c:pt>
                <c:pt idx="36124" formatCode="#,##0.0">
                  <c:v>11855.772011183901</c:v>
                </c:pt>
                <c:pt idx="36125" formatCode="#,##0.0">
                  <c:v>12043.814414066899</c:v>
                </c:pt>
                <c:pt idx="36126" formatCode="#,##0.0">
                  <c:v>9026.2496234641403</c:v>
                </c:pt>
                <c:pt idx="36127" formatCode="#,##0.0">
                  <c:v>9158.3300215795807</c:v>
                </c:pt>
                <c:pt idx="36128" formatCode="#,##0.0">
                  <c:v>17600.7237408683</c:v>
                </c:pt>
                <c:pt idx="36129" formatCode="#,##0.0">
                  <c:v>9248.8482232188999</c:v>
                </c:pt>
                <c:pt idx="36130" formatCode="#,##0.0">
                  <c:v>10450.017445055701</c:v>
                </c:pt>
                <c:pt idx="36131" formatCode="#,##0.0">
                  <c:v>8841.1251141062094</c:v>
                </c:pt>
                <c:pt idx="36132" formatCode="#,##0.0">
                  <c:v>10690.8032606833</c:v>
                </c:pt>
                <c:pt idx="36133" formatCode="#,##0.0">
                  <c:v>9688.4657436360994</c:v>
                </c:pt>
                <c:pt idx="36134" formatCode="#,##0.0">
                  <c:v>8862.3822693358106</c:v>
                </c:pt>
                <c:pt idx="36135" formatCode="#,##0.0">
                  <c:v>9347.5487845863008</c:v>
                </c:pt>
                <c:pt idx="36136" formatCode="#,##0.0">
                  <c:v>12874.436548124801</c:v>
                </c:pt>
                <c:pt idx="36137" formatCode="#,##0.0">
                  <c:v>10457.683792236099</c:v>
                </c:pt>
                <c:pt idx="36138" formatCode="#,##0.0">
                  <c:v>10958.9239520885</c:v>
                </c:pt>
                <c:pt idx="36139" formatCode="#,##0.0">
                  <c:v>14806.298011061101</c:v>
                </c:pt>
                <c:pt idx="36140" formatCode="#,##0.0">
                  <c:v>15948.0769434099</c:v>
                </c:pt>
                <c:pt idx="36141" formatCode="#,##0.0">
                  <c:v>10547.6507180523</c:v>
                </c:pt>
                <c:pt idx="36142" formatCode="#,##0.0">
                  <c:v>11088.704847897399</c:v>
                </c:pt>
                <c:pt idx="36143" formatCode="#,##0.0">
                  <c:v>10229.827093038901</c:v>
                </c:pt>
                <c:pt idx="36144" formatCode="#,##0.0">
                  <c:v>12134.631493184501</c:v>
                </c:pt>
                <c:pt idx="36145" formatCode="#,##0.0">
                  <c:v>8953.7687424940596</c:v>
                </c:pt>
                <c:pt idx="36146" formatCode="#,##0.0">
                  <c:v>15832.6896917822</c:v>
                </c:pt>
                <c:pt idx="36147" formatCode="#,##0.0">
                  <c:v>16108.5317524615</c:v>
                </c:pt>
                <c:pt idx="36148" formatCode="#,##0.0">
                  <c:v>8796.8756896623509</c:v>
                </c:pt>
                <c:pt idx="36149" formatCode="#,##0.0">
                  <c:v>14491.8410392407</c:v>
                </c:pt>
                <c:pt idx="36150" formatCode="#,##0.0">
                  <c:v>10438.564572600801</c:v>
                </c:pt>
                <c:pt idx="36151" formatCode="#,##0.0">
                  <c:v>16673.9092626036</c:v>
                </c:pt>
                <c:pt idx="36152" formatCode="#,##0.0">
                  <c:v>16582.851730255101</c:v>
                </c:pt>
                <c:pt idx="36153" formatCode="#,##0.0">
                  <c:v>9303.8866345608803</c:v>
                </c:pt>
                <c:pt idx="36154" formatCode="#,##0.0">
                  <c:v>9805.2680036270303</c:v>
                </c:pt>
                <c:pt idx="36155" formatCode="#,##0.0">
                  <c:v>8840.7894507188594</c:v>
                </c:pt>
                <c:pt idx="36156" formatCode="#,##0.0">
                  <c:v>17867.679792595802</c:v>
                </c:pt>
                <c:pt idx="36157" formatCode="#,##0.0">
                  <c:v>9252.3691384498798</c:v>
                </c:pt>
                <c:pt idx="36158" formatCode="#,##0.0">
                  <c:v>11510.3690440258</c:v>
                </c:pt>
                <c:pt idx="36159" formatCode="#,##0.0">
                  <c:v>10993.220567885801</c:v>
                </c:pt>
                <c:pt idx="36160" formatCode="#,##0.0">
                  <c:v>12658.2431685958</c:v>
                </c:pt>
                <c:pt idx="36161" formatCode="#,##0.0">
                  <c:v>13743.834856939</c:v>
                </c:pt>
                <c:pt idx="36162" formatCode="#,##0.0">
                  <c:v>8908.7488451530498</c:v>
                </c:pt>
                <c:pt idx="36163" formatCode="#,##0.0">
                  <c:v>10905.6899942374</c:v>
                </c:pt>
                <c:pt idx="36164" formatCode="#,##0.0">
                  <c:v>12061.5799106263</c:v>
                </c:pt>
                <c:pt idx="36165" formatCode="#,##0.0">
                  <c:v>11862.1601857275</c:v>
                </c:pt>
                <c:pt idx="36166" formatCode="#,##0.0">
                  <c:v>10140.499412573001</c:v>
                </c:pt>
                <c:pt idx="36167" formatCode="#,##0.0">
                  <c:v>12339.7043889919</c:v>
                </c:pt>
                <c:pt idx="36168" formatCode="#,##0.0">
                  <c:v>13713.2416399545</c:v>
                </c:pt>
                <c:pt idx="36169" formatCode="#,##0.0">
                  <c:v>9442.4695237598407</c:v>
                </c:pt>
                <c:pt idx="36170" formatCode="#,##0.0">
                  <c:v>13108.2079475916</c:v>
                </c:pt>
                <c:pt idx="36171" formatCode="#,##0.0">
                  <c:v>15289.9232742229</c:v>
                </c:pt>
                <c:pt idx="36172" formatCode="#,##0.0">
                  <c:v>9974.8848891432408</c:v>
                </c:pt>
                <c:pt idx="36173" formatCode="#,##0.0">
                  <c:v>9514.9425509920093</c:v>
                </c:pt>
                <c:pt idx="36174" formatCode="#,##0.0">
                  <c:v>11723.390448316801</c:v>
                </c:pt>
                <c:pt idx="36175" formatCode="#,##0.0">
                  <c:v>10158.4867976893</c:v>
                </c:pt>
                <c:pt idx="36176" formatCode="#,##0.0">
                  <c:v>16536.4924371583</c:v>
                </c:pt>
                <c:pt idx="36177" formatCode="#,##0.0">
                  <c:v>9159.2934417410306</c:v>
                </c:pt>
                <c:pt idx="36178" formatCode="#,##0.0">
                  <c:v>9942.0629199376508</c:v>
                </c:pt>
                <c:pt idx="36179" formatCode="#,##0.0">
                  <c:v>9092.8739887688298</c:v>
                </c:pt>
                <c:pt idx="36180" formatCode="#,##0.0">
                  <c:v>9210.9514731689706</c:v>
                </c:pt>
                <c:pt idx="36181" formatCode="#,##0.0">
                  <c:v>9306.4448900286607</c:v>
                </c:pt>
                <c:pt idx="36182" formatCode="#,##0.0">
                  <c:v>11568.6793353992</c:v>
                </c:pt>
                <c:pt idx="36183" formatCode="#,##0.0">
                  <c:v>9574.4658150474497</c:v>
                </c:pt>
                <c:pt idx="36184" formatCode="#,##0.0">
                  <c:v>10030.607435374401</c:v>
                </c:pt>
                <c:pt idx="36185" formatCode="#,##0.0">
                  <c:v>9149.2415843768904</c:v>
                </c:pt>
                <c:pt idx="36186" formatCode="#,##0.0">
                  <c:v>10505.6673645018</c:v>
                </c:pt>
                <c:pt idx="36187" formatCode="#,##0.0">
                  <c:v>13273.5222180809</c:v>
                </c:pt>
                <c:pt idx="36188" formatCode="#,##0.0">
                  <c:v>16706.752531422298</c:v>
                </c:pt>
                <c:pt idx="36189" formatCode="#,##0.0">
                  <c:v>9672.0451800974406</c:v>
                </c:pt>
                <c:pt idx="36190" formatCode="#,##0.0">
                  <c:v>10527.218955152901</c:v>
                </c:pt>
                <c:pt idx="36191" formatCode="#,##0.0">
                  <c:v>12994.572815069499</c:v>
                </c:pt>
                <c:pt idx="36192" formatCode="#,##0.0">
                  <c:v>9821.9566258315099</c:v>
                </c:pt>
                <c:pt idx="36193" formatCode="#,##0.0">
                  <c:v>9402.0933064941601</c:v>
                </c:pt>
                <c:pt idx="36194" formatCode="#,##0.0">
                  <c:v>11791.655437391901</c:v>
                </c:pt>
                <c:pt idx="36195" formatCode="#,##0.0">
                  <c:v>10884.0680976351</c:v>
                </c:pt>
                <c:pt idx="36196" formatCode="#,##0.0">
                  <c:v>10210.9800573225</c:v>
                </c:pt>
                <c:pt idx="36197" formatCode="#,##0.0">
                  <c:v>8963.9488598838907</c:v>
                </c:pt>
                <c:pt idx="36198" formatCode="#,##0.0">
                  <c:v>9193.8827042532102</c:v>
                </c:pt>
                <c:pt idx="36199" formatCode="#,##0.0">
                  <c:v>14080.7900002645</c:v>
                </c:pt>
                <c:pt idx="36200" formatCode="#,##0.0">
                  <c:v>17051.144916820798</c:v>
                </c:pt>
                <c:pt idx="36201" formatCode="#,##0.0">
                  <c:v>10445.0255261655</c:v>
                </c:pt>
                <c:pt idx="36202" formatCode="#,##0.0">
                  <c:v>11853.6667868036</c:v>
                </c:pt>
                <c:pt idx="36203" formatCode="#,##0.0">
                  <c:v>12671.3398923348</c:v>
                </c:pt>
                <c:pt idx="36204" formatCode="#,##0.0">
                  <c:v>9455.0117731236805</c:v>
                </c:pt>
                <c:pt idx="36205" formatCode="#,##0.0">
                  <c:v>11275.305237770201</c:v>
                </c:pt>
                <c:pt idx="36206" formatCode="#,##0.0">
                  <c:v>8981.6137437559901</c:v>
                </c:pt>
                <c:pt idx="36207" formatCode="#,##0.0">
                  <c:v>11111.261274807401</c:v>
                </c:pt>
                <c:pt idx="36208" formatCode="#,##0.0">
                  <c:v>9949.7201245060405</c:v>
                </c:pt>
                <c:pt idx="36209" formatCode="#,##0.0">
                  <c:v>10612.4378254359</c:v>
                </c:pt>
                <c:pt idx="36210" formatCode="#,##0.0">
                  <c:v>11722.743761981201</c:v>
                </c:pt>
                <c:pt idx="36211" formatCode="#,##0.0">
                  <c:v>9438.2670198940195</c:v>
                </c:pt>
                <c:pt idx="36212" formatCode="#,##0.0">
                  <c:v>15746.4946467748</c:v>
                </c:pt>
                <c:pt idx="36213" formatCode="#,##0.0">
                  <c:v>9790.5434816221095</c:v>
                </c:pt>
                <c:pt idx="36214" formatCode="#,##0.0">
                  <c:v>10534.5834670327</c:v>
                </c:pt>
                <c:pt idx="36215" formatCode="#,##0.0">
                  <c:v>13311.726011032501</c:v>
                </c:pt>
                <c:pt idx="36216" formatCode="#,##0.0">
                  <c:v>16643.003206798101</c:v>
                </c:pt>
                <c:pt idx="36217" formatCode="#,##0.0">
                  <c:v>12256.9921349746</c:v>
                </c:pt>
                <c:pt idx="36218" formatCode="#,##0.0">
                  <c:v>17008.436459654698</c:v>
                </c:pt>
                <c:pt idx="36219" formatCode="#,##0.0">
                  <c:v>10077.6775300545</c:v>
                </c:pt>
                <c:pt idx="36220" formatCode="#,##0.0">
                  <c:v>11451.503678036001</c:v>
                </c:pt>
                <c:pt idx="36221" formatCode="#,##0.0">
                  <c:v>9173.0493303099302</c:v>
                </c:pt>
                <c:pt idx="36222" formatCode="#,##0.0">
                  <c:v>10084.9675018012</c:v>
                </c:pt>
                <c:pt idx="36223" formatCode="#,##0.0">
                  <c:v>12210.6496056243</c:v>
                </c:pt>
                <c:pt idx="36224" formatCode="#,##0.0">
                  <c:v>9394.4512532259305</c:v>
                </c:pt>
                <c:pt idx="36225" formatCode="#,##0.0">
                  <c:v>13986.399820746499</c:v>
                </c:pt>
                <c:pt idx="36226" formatCode="#,##0.0">
                  <c:v>10006.982328160901</c:v>
                </c:pt>
                <c:pt idx="36227" formatCode="#,##0.0">
                  <c:v>15515.162836134299</c:v>
                </c:pt>
                <c:pt idx="36228" formatCode="#,##0.0">
                  <c:v>8923.2914747451505</c:v>
                </c:pt>
                <c:pt idx="36229" formatCode="#,##0.0">
                  <c:v>11279.1650734059</c:v>
                </c:pt>
                <c:pt idx="36230" formatCode="#,##0.0">
                  <c:v>9954.2582598045592</c:v>
                </c:pt>
                <c:pt idx="36231" formatCode="#,##0.0">
                  <c:v>13750.941278033601</c:v>
                </c:pt>
                <c:pt idx="36232" formatCode="#,##0.0">
                  <c:v>11324.0620455687</c:v>
                </c:pt>
                <c:pt idx="36233" formatCode="#,##0.0">
                  <c:v>14233.6262245423</c:v>
                </c:pt>
                <c:pt idx="36234" formatCode="#,##0.0">
                  <c:v>10173.735177074699</c:v>
                </c:pt>
                <c:pt idx="36235" formatCode="#,##0.0">
                  <c:v>13611.3359859057</c:v>
                </c:pt>
                <c:pt idx="36236" formatCode="#,##0.0">
                  <c:v>13890.026217319401</c:v>
                </c:pt>
                <c:pt idx="36237" formatCode="#,##0.0">
                  <c:v>12203.334225930599</c:v>
                </c:pt>
                <c:pt idx="36238" formatCode="#,##0.0">
                  <c:v>9816.6262734988795</c:v>
                </c:pt>
                <c:pt idx="36239" formatCode="#,##0.0">
                  <c:v>9944.9377879774202</c:v>
                </c:pt>
                <c:pt idx="36240" formatCode="#,##0.0">
                  <c:v>12659.6114623743</c:v>
                </c:pt>
                <c:pt idx="36241" formatCode="#,##0.0">
                  <c:v>15084.7527119395</c:v>
                </c:pt>
                <c:pt idx="36242" formatCode="#,##0.0">
                  <c:v>12260.523516695999</c:v>
                </c:pt>
                <c:pt idx="36243" formatCode="#,##0.0">
                  <c:v>8824.1565240794898</c:v>
                </c:pt>
                <c:pt idx="36244" formatCode="#,##0.0">
                  <c:v>11321.75450322</c:v>
                </c:pt>
                <c:pt idx="36245" formatCode="#,##0.0">
                  <c:v>11425.0218775134</c:v>
                </c:pt>
                <c:pt idx="36246" formatCode="#,##0.0">
                  <c:v>15352.1256398841</c:v>
                </c:pt>
                <c:pt idx="36247" formatCode="#,##0.0">
                  <c:v>18546.9827300611</c:v>
                </c:pt>
                <c:pt idx="36248" formatCode="#,##0.0">
                  <c:v>11294.6613990606</c:v>
                </c:pt>
                <c:pt idx="36249" formatCode="#,##0.0">
                  <c:v>15803.6841186195</c:v>
                </c:pt>
                <c:pt idx="36250" formatCode="#,##0.0">
                  <c:v>12341.1920350365</c:v>
                </c:pt>
                <c:pt idx="36251" formatCode="#,##0.0">
                  <c:v>9321.7343062132404</c:v>
                </c:pt>
                <c:pt idx="36252" formatCode="#,##0.0">
                  <c:v>9757.6621876925801</c:v>
                </c:pt>
                <c:pt idx="36253" formatCode="#,##0.0">
                  <c:v>15595.653581540701</c:v>
                </c:pt>
                <c:pt idx="36254" formatCode="#,##0.0">
                  <c:v>9811.5968902037293</c:v>
                </c:pt>
                <c:pt idx="36255" formatCode="#,##0.0">
                  <c:v>12773.2866173616</c:v>
                </c:pt>
                <c:pt idx="36256" formatCode="#,##0.0">
                  <c:v>8812.4250058775997</c:v>
                </c:pt>
                <c:pt idx="36257" formatCode="#,##0.0">
                  <c:v>10673.848847503001</c:v>
                </c:pt>
                <c:pt idx="36258" formatCode="#,##0.0">
                  <c:v>10496.296919521899</c:v>
                </c:pt>
                <c:pt idx="36259" formatCode="#,##0.0">
                  <c:v>9332.67523771177</c:v>
                </c:pt>
                <c:pt idx="36260" formatCode="#,##0.0">
                  <c:v>14262.072829565999</c:v>
                </c:pt>
                <c:pt idx="36261" formatCode="#,##0.0">
                  <c:v>9937.0897161079902</c:v>
                </c:pt>
                <c:pt idx="36262" formatCode="#,##0.0">
                  <c:v>15062.7631030707</c:v>
                </c:pt>
                <c:pt idx="36263" formatCode="#,##0.0">
                  <c:v>9042.8619792559002</c:v>
                </c:pt>
                <c:pt idx="36264" formatCode="#,##0.0">
                  <c:v>9859.7072498199996</c:v>
                </c:pt>
                <c:pt idx="36265" formatCode="#,##0.0">
                  <c:v>10796.613761754999</c:v>
                </c:pt>
                <c:pt idx="36266" formatCode="#,##0.0">
                  <c:v>12533.9809124161</c:v>
                </c:pt>
                <c:pt idx="36267" formatCode="#,##0.0">
                  <c:v>14818.400413151599</c:v>
                </c:pt>
                <c:pt idx="36268" formatCode="#,##0.0">
                  <c:v>12328.130752982201</c:v>
                </c:pt>
                <c:pt idx="36269" formatCode="#,##0.0">
                  <c:v>11217.634904221501</c:v>
                </c:pt>
                <c:pt idx="36270" formatCode="#,##0.0">
                  <c:v>8920.5070625614499</c:v>
                </c:pt>
                <c:pt idx="36271" formatCode="#,##0.0">
                  <c:v>11870.606534697499</c:v>
                </c:pt>
                <c:pt idx="36272" formatCode="#,##0.0">
                  <c:v>11296.3641531949</c:v>
                </c:pt>
                <c:pt idx="36273" formatCode="#,##0.0">
                  <c:v>12359.889194207301</c:v>
                </c:pt>
                <c:pt idx="36274" formatCode="#,##0.0">
                  <c:v>9514.89794550636</c:v>
                </c:pt>
                <c:pt idx="36275" formatCode="#,##0.0">
                  <c:v>13394.996399263</c:v>
                </c:pt>
                <c:pt idx="36276" formatCode="#,##0.0">
                  <c:v>8845.2922547805392</c:v>
                </c:pt>
                <c:pt idx="36277" formatCode="#,##0.0">
                  <c:v>9290.6786922412794</c:v>
                </c:pt>
                <c:pt idx="36278" formatCode="#,##0.0">
                  <c:v>16009.0986877301</c:v>
                </c:pt>
                <c:pt idx="36279" formatCode="#,##0.0">
                  <c:v>14074.4378431607</c:v>
                </c:pt>
                <c:pt idx="36280" formatCode="#,##0.0">
                  <c:v>16160.8271132706</c:v>
                </c:pt>
                <c:pt idx="36281" formatCode="#,##0.0">
                  <c:v>8845.5452672899301</c:v>
                </c:pt>
                <c:pt idx="36282" formatCode="#,##0.0">
                  <c:v>9357.5484177805793</c:v>
                </c:pt>
                <c:pt idx="36283" formatCode="#,##0.0">
                  <c:v>10296.522810787499</c:v>
                </c:pt>
                <c:pt idx="36284" formatCode="#,##0.0">
                  <c:v>12020.327622053201</c:v>
                </c:pt>
                <c:pt idx="36285" formatCode="#,##0.0">
                  <c:v>9431.2845688881898</c:v>
                </c:pt>
                <c:pt idx="36286" formatCode="#,##0.0">
                  <c:v>10302.1418053583</c:v>
                </c:pt>
                <c:pt idx="36287" formatCode="#,##0.0">
                  <c:v>9136.3919027559605</c:v>
                </c:pt>
                <c:pt idx="36288" formatCode="#,##0.0">
                  <c:v>9348.1515370140005</c:v>
                </c:pt>
                <c:pt idx="36289" formatCode="#,##0.0">
                  <c:v>17878.208460069302</c:v>
                </c:pt>
                <c:pt idx="36290" formatCode="#,##0.0">
                  <c:v>12949.9384379532</c:v>
                </c:pt>
                <c:pt idx="36291" formatCode="#,##0.0">
                  <c:v>21158.548348768101</c:v>
                </c:pt>
                <c:pt idx="36292" formatCode="#,##0.0">
                  <c:v>9368.4892260644192</c:v>
                </c:pt>
                <c:pt idx="36293" formatCode="#,##0.0">
                  <c:v>15577.5821242859</c:v>
                </c:pt>
                <c:pt idx="36294" formatCode="#,##0.0">
                  <c:v>12608.529905507599</c:v>
                </c:pt>
                <c:pt idx="36295" formatCode="#,##0.0">
                  <c:v>8918.8729549650907</c:v>
                </c:pt>
                <c:pt idx="36296" formatCode="#,##0.0">
                  <c:v>11649.2963659701</c:v>
                </c:pt>
                <c:pt idx="36297" formatCode="#,##0.0">
                  <c:v>13608.461356468</c:v>
                </c:pt>
                <c:pt idx="36298" formatCode="#,##0.0">
                  <c:v>11536.9144819678</c:v>
                </c:pt>
                <c:pt idx="36299" formatCode="#,##0.0">
                  <c:v>9268.3210268790408</c:v>
                </c:pt>
                <c:pt idx="36300" formatCode="#,##0.0">
                  <c:v>12647.148437379001</c:v>
                </c:pt>
                <c:pt idx="36301" formatCode="#,##0.0">
                  <c:v>13546.8012919064</c:v>
                </c:pt>
                <c:pt idx="36302" formatCode="#,##0.0">
                  <c:v>18475.2157888211</c:v>
                </c:pt>
                <c:pt idx="36303" formatCode="#,##0.0">
                  <c:v>10796.892589978401</c:v>
                </c:pt>
                <c:pt idx="36304" formatCode="#,##0.0">
                  <c:v>10002.7096537998</c:v>
                </c:pt>
                <c:pt idx="36305" formatCode="#,##0.0">
                  <c:v>12629.370733903001</c:v>
                </c:pt>
                <c:pt idx="36306" formatCode="#,##0.0">
                  <c:v>8869.4670186306994</c:v>
                </c:pt>
                <c:pt idx="36307" formatCode="#,##0.0">
                  <c:v>9745.8888778386809</c:v>
                </c:pt>
                <c:pt idx="36308" formatCode="#,##0.0">
                  <c:v>13385.120322237901</c:v>
                </c:pt>
                <c:pt idx="36309" formatCode="#,##0.0">
                  <c:v>18875.5621399673</c:v>
                </c:pt>
                <c:pt idx="36310" formatCode="#,##0.0">
                  <c:v>15004.2459235017</c:v>
                </c:pt>
                <c:pt idx="36311" formatCode="#,##0.0">
                  <c:v>11754.808647637499</c:v>
                </c:pt>
                <c:pt idx="36312" formatCode="#,##0.0">
                  <c:v>9982.00041231459</c:v>
                </c:pt>
                <c:pt idx="36313" formatCode="#,##0.0">
                  <c:v>14940.810225080801</c:v>
                </c:pt>
                <c:pt idx="36314" formatCode="#,##0.0">
                  <c:v>9330.0544333082398</c:v>
                </c:pt>
                <c:pt idx="36315" formatCode="#,##0.0">
                  <c:v>12232.6116323187</c:v>
                </c:pt>
                <c:pt idx="36316" formatCode="#,##0.0">
                  <c:v>9203.6494183963296</c:v>
                </c:pt>
                <c:pt idx="36317" formatCode="#,##0.0">
                  <c:v>10609.2568395864</c:v>
                </c:pt>
                <c:pt idx="36318" formatCode="#,##0.0">
                  <c:v>9967.3708946659699</c:v>
                </c:pt>
                <c:pt idx="36319" formatCode="#,##0.0">
                  <c:v>8810.0244309364698</c:v>
                </c:pt>
                <c:pt idx="36320" formatCode="#,##0.0">
                  <c:v>9191.4447346951092</c:v>
                </c:pt>
                <c:pt idx="36321" formatCode="#,##0.0">
                  <c:v>12280.822963999901</c:v>
                </c:pt>
                <c:pt idx="36322" formatCode="#,##0.0">
                  <c:v>12089.472906524201</c:v>
                </c:pt>
                <c:pt idx="36323" formatCode="#,##0.0">
                  <c:v>9237.6139110681906</c:v>
                </c:pt>
                <c:pt idx="36324" formatCode="#,##0.0">
                  <c:v>10346.968873420499</c:v>
                </c:pt>
                <c:pt idx="36325" formatCode="#,##0.0">
                  <c:v>11896.2754506407</c:v>
                </c:pt>
                <c:pt idx="36326" formatCode="#,##0.0">
                  <c:v>14847.8916938497</c:v>
                </c:pt>
                <c:pt idx="36327" formatCode="#,##0.0">
                  <c:v>17611.8695841685</c:v>
                </c:pt>
                <c:pt idx="36328" formatCode="#,##0.0">
                  <c:v>14852.039191486299</c:v>
                </c:pt>
                <c:pt idx="36329" formatCode="#,##0.0">
                  <c:v>10236.3191473272</c:v>
                </c:pt>
                <c:pt idx="36330" formatCode="#,##0.0">
                  <c:v>11044.6829499167</c:v>
                </c:pt>
                <c:pt idx="36331" formatCode="#,##0.0">
                  <c:v>9085.98415558126</c:v>
                </c:pt>
                <c:pt idx="36332" formatCode="#,##0.0">
                  <c:v>16231.0522437239</c:v>
                </c:pt>
                <c:pt idx="36333" formatCode="#,##0.0">
                  <c:v>10642.8081812978</c:v>
                </c:pt>
                <c:pt idx="36334" formatCode="#,##0.0">
                  <c:v>12513.2165618947</c:v>
                </c:pt>
                <c:pt idx="36335" formatCode="#,##0.0">
                  <c:v>9712.4500745482892</c:v>
                </c:pt>
                <c:pt idx="36336" formatCode="#,##0.0">
                  <c:v>17288.676753413401</c:v>
                </c:pt>
                <c:pt idx="36337" formatCode="#,##0.0">
                  <c:v>12538.3578212628</c:v>
                </c:pt>
                <c:pt idx="36338" formatCode="#,##0.0">
                  <c:v>9400.5732737692797</c:v>
                </c:pt>
                <c:pt idx="36339" formatCode="#,##0.0">
                  <c:v>9034.8636790963301</c:v>
                </c:pt>
                <c:pt idx="36340" formatCode="#,##0.0">
                  <c:v>10039.7570198089</c:v>
                </c:pt>
                <c:pt idx="36341" formatCode="#,##0.0">
                  <c:v>11939.366975225401</c:v>
                </c:pt>
                <c:pt idx="36342" formatCode="#,##0.0">
                  <c:v>10974.723170921299</c:v>
                </c:pt>
                <c:pt idx="36343" formatCode="#,##0.0">
                  <c:v>12438.531446794799</c:v>
                </c:pt>
                <c:pt idx="36344" formatCode="#,##0.0">
                  <c:v>14481.093985469701</c:v>
                </c:pt>
                <c:pt idx="36345" formatCode="#,##0.0">
                  <c:v>8811.3916199362593</c:v>
                </c:pt>
                <c:pt idx="36346" formatCode="#,##0.0">
                  <c:v>8999.6737302075599</c:v>
                </c:pt>
                <c:pt idx="36347" formatCode="#,##0.0">
                  <c:v>10852.2050529649</c:v>
                </c:pt>
                <c:pt idx="36348" formatCode="#,##0.0">
                  <c:v>12071.6475160189</c:v>
                </c:pt>
                <c:pt idx="36349" formatCode="#,##0.0">
                  <c:v>11485.597645489799</c:v>
                </c:pt>
                <c:pt idx="36350" formatCode="#,##0.0">
                  <c:v>10217.2158767929</c:v>
                </c:pt>
                <c:pt idx="36351" formatCode="#,##0.0">
                  <c:v>8896.0299770452693</c:v>
                </c:pt>
                <c:pt idx="36352" formatCode="#,##0.0">
                  <c:v>12468.8640309124</c:v>
                </c:pt>
                <c:pt idx="36353" formatCode="#,##0.0">
                  <c:v>12471.242857490801</c:v>
                </c:pt>
                <c:pt idx="36354" formatCode="#,##0.0">
                  <c:v>9711.6713483842195</c:v>
                </c:pt>
                <c:pt idx="36355" formatCode="#,##0.0">
                  <c:v>10913.5171421578</c:v>
                </c:pt>
                <c:pt idx="36356" formatCode="#,##0.0">
                  <c:v>10384.450737409499</c:v>
                </c:pt>
                <c:pt idx="36357" formatCode="#,##0.0">
                  <c:v>9709.3149756672992</c:v>
                </c:pt>
                <c:pt idx="36358" formatCode="#,##0.0">
                  <c:v>13072.1775335195</c:v>
                </c:pt>
                <c:pt idx="36359" formatCode="#,##0.0">
                  <c:v>10500.750476700599</c:v>
                </c:pt>
                <c:pt idx="36360" formatCode="#,##0.0">
                  <c:v>10803.8807298704</c:v>
                </c:pt>
                <c:pt idx="36361" formatCode="#,##0.0">
                  <c:v>9796.9981276113504</c:v>
                </c:pt>
                <c:pt idx="36362" formatCode="#,##0.0">
                  <c:v>11688.4447470419</c:v>
                </c:pt>
                <c:pt idx="36363" formatCode="#,##0.0">
                  <c:v>11032.5416825094</c:v>
                </c:pt>
                <c:pt idx="36364" formatCode="#,##0.0">
                  <c:v>10037.836156957799</c:v>
                </c:pt>
                <c:pt idx="36365" formatCode="#,##0.0">
                  <c:v>11456.6324031563</c:v>
                </c:pt>
                <c:pt idx="36366" formatCode="#,##0.0">
                  <c:v>11769.117953851301</c:v>
                </c:pt>
                <c:pt idx="36367" formatCode="#,##0.0">
                  <c:v>16035.6614747685</c:v>
                </c:pt>
                <c:pt idx="36368" formatCode="#,##0.0">
                  <c:v>10522.513536938101</c:v>
                </c:pt>
                <c:pt idx="36369" formatCode="#,##0.0">
                  <c:v>10966.459277665699</c:v>
                </c:pt>
                <c:pt idx="36370" formatCode="#,##0.0">
                  <c:v>11734.770238642001</c:v>
                </c:pt>
                <c:pt idx="36371" formatCode="#,##0.0">
                  <c:v>10341.387993481299</c:v>
                </c:pt>
                <c:pt idx="36372" formatCode="#,##0.0">
                  <c:v>9354.1395831308491</c:v>
                </c:pt>
                <c:pt idx="36373" formatCode="#,##0.0">
                  <c:v>10782.325847669799</c:v>
                </c:pt>
                <c:pt idx="36374" formatCode="#,##0.0">
                  <c:v>12926.877161894099</c:v>
                </c:pt>
                <c:pt idx="36375" formatCode="#,##0.0">
                  <c:v>13773.524804718199</c:v>
                </c:pt>
                <c:pt idx="36376" formatCode="#,##0.0">
                  <c:v>11139.5591420089</c:v>
                </c:pt>
                <c:pt idx="36377" formatCode="#,##0.0">
                  <c:v>14593.875096010701</c:v>
                </c:pt>
                <c:pt idx="36378" formatCode="#,##0.0">
                  <c:v>10859.4335894203</c:v>
                </c:pt>
                <c:pt idx="36379" formatCode="#,##0.0">
                  <c:v>8875.1087162493804</c:v>
                </c:pt>
                <c:pt idx="36380" formatCode="#,##0.0">
                  <c:v>13815.282405195099</c:v>
                </c:pt>
                <c:pt idx="36381" formatCode="#,##0.0">
                  <c:v>9855.8695937860102</c:v>
                </c:pt>
                <c:pt idx="36382" formatCode="#,##0.0">
                  <c:v>11161.5645323934</c:v>
                </c:pt>
                <c:pt idx="36383" formatCode="#,##0.0">
                  <c:v>9581.0233213799493</c:v>
                </c:pt>
                <c:pt idx="36384" formatCode="#,##0.0">
                  <c:v>12224.205568056401</c:v>
                </c:pt>
                <c:pt idx="36385" formatCode="#,##0.0">
                  <c:v>9550.7963025269892</c:v>
                </c:pt>
                <c:pt idx="36386" formatCode="#,##0.0">
                  <c:v>11426.874469364</c:v>
                </c:pt>
                <c:pt idx="36387" formatCode="#,##0.0">
                  <c:v>16631.228318756999</c:v>
                </c:pt>
                <c:pt idx="36388" formatCode="#,##0.0">
                  <c:v>16431.5199828802</c:v>
                </c:pt>
                <c:pt idx="36389" formatCode="#,##0.0">
                  <c:v>9426.6655860293395</c:v>
                </c:pt>
                <c:pt idx="36390" formatCode="#,##0.0">
                  <c:v>12444.4195938997</c:v>
                </c:pt>
                <c:pt idx="36391" formatCode="#,##0.0">
                  <c:v>9656.81148422978</c:v>
                </c:pt>
                <c:pt idx="36392" formatCode="#,##0.0">
                  <c:v>9296.9086897284506</c:v>
                </c:pt>
                <c:pt idx="36393" formatCode="#,##0.0">
                  <c:v>15346.672188296399</c:v>
                </c:pt>
                <c:pt idx="36394" formatCode="#,##0.0">
                  <c:v>9254.9067089998207</c:v>
                </c:pt>
                <c:pt idx="36395" formatCode="#,##0.0">
                  <c:v>13008.6732277226</c:v>
                </c:pt>
                <c:pt idx="36396" formatCode="#,##0.0">
                  <c:v>10092.5637203967</c:v>
                </c:pt>
                <c:pt idx="36397" formatCode="#,##0.0">
                  <c:v>10904.4413834479</c:v>
                </c:pt>
                <c:pt idx="36398" formatCode="#,##0.0">
                  <c:v>12601.3212582509</c:v>
                </c:pt>
                <c:pt idx="36399" formatCode="#,##0.0">
                  <c:v>10349.2212242646</c:v>
                </c:pt>
                <c:pt idx="36400" formatCode="#,##0.0">
                  <c:v>10572.297805804599</c:v>
                </c:pt>
                <c:pt idx="36401" formatCode="#,##0.0">
                  <c:v>10012.804706343801</c:v>
                </c:pt>
                <c:pt idx="36402" formatCode="#,##0.0">
                  <c:v>9915.5784134206606</c:v>
                </c:pt>
                <c:pt idx="36403" formatCode="#,##0.0">
                  <c:v>9087.0240321147394</c:v>
                </c:pt>
                <c:pt idx="36404" formatCode="#,##0.0">
                  <c:v>13026.8674101625</c:v>
                </c:pt>
                <c:pt idx="36405" formatCode="#,##0.0">
                  <c:v>8826.7506653247092</c:v>
                </c:pt>
                <c:pt idx="36406" formatCode="#,##0.0">
                  <c:v>14328.120998791101</c:v>
                </c:pt>
                <c:pt idx="36407" formatCode="#,##0.0">
                  <c:v>14601.881055317601</c:v>
                </c:pt>
                <c:pt idx="36408" formatCode="#,##0.0">
                  <c:v>18285.1789914035</c:v>
                </c:pt>
                <c:pt idx="36409" formatCode="#,##0.0">
                  <c:v>9732.0650602815604</c:v>
                </c:pt>
                <c:pt idx="36410" formatCode="#,##0.0">
                  <c:v>11706.856178975</c:v>
                </c:pt>
                <c:pt idx="36411" formatCode="#,##0.0">
                  <c:v>8809.3276206439405</c:v>
                </c:pt>
                <c:pt idx="36412" formatCode="#,##0.0">
                  <c:v>10377.157252016699</c:v>
                </c:pt>
                <c:pt idx="36413" formatCode="#,##0.0">
                  <c:v>10293.7243372106</c:v>
                </c:pt>
                <c:pt idx="36414" formatCode="#,##0.0">
                  <c:v>10024.147720769801</c:v>
                </c:pt>
                <c:pt idx="36415" formatCode="#,##0.0">
                  <c:v>13844.418093410601</c:v>
                </c:pt>
                <c:pt idx="36416" formatCode="#,##0.0">
                  <c:v>9439.7220973567401</c:v>
                </c:pt>
                <c:pt idx="36417" formatCode="#,##0.0">
                  <c:v>14649.086275005</c:v>
                </c:pt>
                <c:pt idx="36418" formatCode="#,##0.0">
                  <c:v>8901.2366496768409</c:v>
                </c:pt>
                <c:pt idx="36419" formatCode="#,##0.0">
                  <c:v>13028.742978534599</c:v>
                </c:pt>
                <c:pt idx="36420" formatCode="#,##0.0">
                  <c:v>11551.376389081899</c:v>
                </c:pt>
                <c:pt idx="36421" formatCode="#,##0.0">
                  <c:v>10018.120261214901</c:v>
                </c:pt>
                <c:pt idx="36422" formatCode="#,##0.0">
                  <c:v>11491.578841205501</c:v>
                </c:pt>
                <c:pt idx="36423" formatCode="#,##0.0">
                  <c:v>9387.3593016934592</c:v>
                </c:pt>
                <c:pt idx="36424" formatCode="#,##0.0">
                  <c:v>10645.7222199671</c:v>
                </c:pt>
                <c:pt idx="36425" formatCode="#,##0.0">
                  <c:v>9856.61770720594</c:v>
                </c:pt>
                <c:pt idx="36426" formatCode="#,##0.0">
                  <c:v>11116.369771095</c:v>
                </c:pt>
                <c:pt idx="36427" formatCode="#,##0.0">
                  <c:v>16366.012077904201</c:v>
                </c:pt>
                <c:pt idx="36428" formatCode="#,##0.0">
                  <c:v>21127.566401360498</c:v>
                </c:pt>
                <c:pt idx="36429" formatCode="#,##0.0">
                  <c:v>13927.4080292669</c:v>
                </c:pt>
                <c:pt idx="36430" formatCode="#,##0.0">
                  <c:v>10023.594844257101</c:v>
                </c:pt>
                <c:pt idx="36431" formatCode="#,##0.0">
                  <c:v>11702.4301833231</c:v>
                </c:pt>
                <c:pt idx="36432" formatCode="#,##0.0">
                  <c:v>9376.8483266981002</c:v>
                </c:pt>
                <c:pt idx="36433" formatCode="#,##0.0">
                  <c:v>9663.1931289055901</c:v>
                </c:pt>
                <c:pt idx="36434" formatCode="#,##0.0">
                  <c:v>12893.5414912739</c:v>
                </c:pt>
                <c:pt idx="36435" formatCode="#,##0.0">
                  <c:v>10516.076780036001</c:v>
                </c:pt>
                <c:pt idx="36436" formatCode="#,##0.0">
                  <c:v>10419.954974784099</c:v>
                </c:pt>
                <c:pt idx="36437" formatCode="#,##0.0">
                  <c:v>10021.1774916796</c:v>
                </c:pt>
                <c:pt idx="36438" formatCode="#,##0.0">
                  <c:v>11554.946994624701</c:v>
                </c:pt>
                <c:pt idx="36439" formatCode="#,##0.0">
                  <c:v>17421.8350159084</c:v>
                </c:pt>
                <c:pt idx="36440" formatCode="#,##0.0">
                  <c:v>11817.2911097341</c:v>
                </c:pt>
                <c:pt idx="36441" formatCode="#,##0.0">
                  <c:v>12172.243775717699</c:v>
                </c:pt>
                <c:pt idx="36442" formatCode="#,##0.0">
                  <c:v>11232.017780173101</c:v>
                </c:pt>
                <c:pt idx="36443" formatCode="#,##0.0">
                  <c:v>9209.6875817856107</c:v>
                </c:pt>
                <c:pt idx="36444" formatCode="#,##0.0">
                  <c:v>9122.2073054860302</c:v>
                </c:pt>
                <c:pt idx="36445" formatCode="#,##0.0">
                  <c:v>10241.7532263962</c:v>
                </c:pt>
                <c:pt idx="36446" formatCode="#,##0.0">
                  <c:v>9310.8177374361003</c:v>
                </c:pt>
                <c:pt idx="36447" formatCode="#,##0.0">
                  <c:v>11581.137522332599</c:v>
                </c:pt>
                <c:pt idx="36448" formatCode="#,##0.0">
                  <c:v>10608.085160741201</c:v>
                </c:pt>
                <c:pt idx="36449" formatCode="#,##0.0">
                  <c:v>11055.768822982</c:v>
                </c:pt>
                <c:pt idx="36450" formatCode="#,##0.0">
                  <c:v>9117.8295269158298</c:v>
                </c:pt>
                <c:pt idx="36451" formatCode="#,##0.0">
                  <c:v>12709.7025345032</c:v>
                </c:pt>
                <c:pt idx="36452" formatCode="#,##0.0">
                  <c:v>15579.9796160361</c:v>
                </c:pt>
                <c:pt idx="36453" formatCode="#,##0.0">
                  <c:v>12104.949421249201</c:v>
                </c:pt>
                <c:pt idx="36454" formatCode="#,##0.0">
                  <c:v>10196.096777655001</c:v>
                </c:pt>
                <c:pt idx="36455" formatCode="#,##0.0">
                  <c:v>10310.0079642074</c:v>
                </c:pt>
                <c:pt idx="36456" formatCode="#,##0.0">
                  <c:v>9320.2951736917603</c:v>
                </c:pt>
                <c:pt idx="36457" formatCode="#,##0.0">
                  <c:v>10339.958894780901</c:v>
                </c:pt>
                <c:pt idx="36458" formatCode="#,##0.0">
                  <c:v>14408.696035981</c:v>
                </c:pt>
                <c:pt idx="36459" formatCode="#,##0.0">
                  <c:v>10638.7799057498</c:v>
                </c:pt>
                <c:pt idx="36460" formatCode="#,##0.0">
                  <c:v>12120.2331967387</c:v>
                </c:pt>
                <c:pt idx="36461" formatCode="#,##0.0">
                  <c:v>10299.4047724635</c:v>
                </c:pt>
                <c:pt idx="36462" formatCode="#,##0.0">
                  <c:v>10882.471629858899</c:v>
                </c:pt>
                <c:pt idx="36463" formatCode="#,##0.0">
                  <c:v>8883.9079659850795</c:v>
                </c:pt>
                <c:pt idx="36464" formatCode="#,##0.0">
                  <c:v>11165.8468811291</c:v>
                </c:pt>
                <c:pt idx="36465" formatCode="#,##0.0">
                  <c:v>11402.407238755801</c:v>
                </c:pt>
                <c:pt idx="36466" formatCode="#,##0.0">
                  <c:v>11363.079270530399</c:v>
                </c:pt>
                <c:pt idx="36467" formatCode="#,##0.0">
                  <c:v>11088.5382943611</c:v>
                </c:pt>
                <c:pt idx="36468" formatCode="#,##0.0">
                  <c:v>9079.4984128412998</c:v>
                </c:pt>
                <c:pt idx="36469" formatCode="#,##0.0">
                  <c:v>11978.340264628499</c:v>
                </c:pt>
                <c:pt idx="36470" formatCode="#,##0.0">
                  <c:v>10455.1065609405</c:v>
                </c:pt>
                <c:pt idx="36471" formatCode="#,##0.0">
                  <c:v>12067.4836822917</c:v>
                </c:pt>
                <c:pt idx="36472" formatCode="#,##0.0">
                  <c:v>11350.014890431399</c:v>
                </c:pt>
                <c:pt idx="36473" formatCode="#,##0.0">
                  <c:v>10692.827913007901</c:v>
                </c:pt>
                <c:pt idx="36474" formatCode="#,##0.0">
                  <c:v>9555.5853662137106</c:v>
                </c:pt>
                <c:pt idx="36475" formatCode="#,##0.0">
                  <c:v>10928.917054031999</c:v>
                </c:pt>
                <c:pt idx="36476" formatCode="#,##0.0">
                  <c:v>10312.464793737499</c:v>
                </c:pt>
                <c:pt idx="36477" formatCode="#,##0.0">
                  <c:v>9156.8994597056608</c:v>
                </c:pt>
                <c:pt idx="36478" formatCode="#,##0.0">
                  <c:v>11899.6039785291</c:v>
                </c:pt>
                <c:pt idx="36479" formatCode="#,##0.0">
                  <c:v>21722.115922934499</c:v>
                </c:pt>
                <c:pt idx="36480" formatCode="#,##0.0">
                  <c:v>11060.051346579001</c:v>
                </c:pt>
                <c:pt idx="36481" formatCode="#,##0.0">
                  <c:v>8940.6615493760291</c:v>
                </c:pt>
                <c:pt idx="36482" formatCode="#,##0.0">
                  <c:v>11868.581515489001</c:v>
                </c:pt>
                <c:pt idx="36483" formatCode="#,##0.0">
                  <c:v>10330.2890131924</c:v>
                </c:pt>
                <c:pt idx="36484" formatCode="#,##0.0">
                  <c:v>9832.8972773039004</c:v>
                </c:pt>
                <c:pt idx="36485" formatCode="#,##0.0">
                  <c:v>11351.8355013407</c:v>
                </c:pt>
                <c:pt idx="36486" formatCode="#,##0.0">
                  <c:v>11675.70124144</c:v>
                </c:pt>
                <c:pt idx="36487" formatCode="#,##0.0">
                  <c:v>11573.3624029938</c:v>
                </c:pt>
                <c:pt idx="36488" formatCode="#,##0.0">
                  <c:v>10013.3971321525</c:v>
                </c:pt>
                <c:pt idx="36489" formatCode="#,##0.0">
                  <c:v>9797.5270419458302</c:v>
                </c:pt>
                <c:pt idx="36490" formatCode="#,##0.0">
                  <c:v>9296.6336586482194</c:v>
                </c:pt>
                <c:pt idx="36491" formatCode="#,##0.0">
                  <c:v>11442.110646279199</c:v>
                </c:pt>
                <c:pt idx="36492" formatCode="#,##0.0">
                  <c:v>9605.2729197065692</c:v>
                </c:pt>
                <c:pt idx="36493" formatCode="#,##0.0">
                  <c:v>15032.756661072</c:v>
                </c:pt>
                <c:pt idx="36494" formatCode="#,##0.0">
                  <c:v>9034.9909839006596</c:v>
                </c:pt>
                <c:pt idx="36495" formatCode="#,##0.0">
                  <c:v>12424.1434647802</c:v>
                </c:pt>
                <c:pt idx="36496" formatCode="#,##0.0">
                  <c:v>10687.786841855999</c:v>
                </c:pt>
                <c:pt idx="36497" formatCode="#,##0.0">
                  <c:v>10296.847794834201</c:v>
                </c:pt>
                <c:pt idx="36498" formatCode="#,##0.0">
                  <c:v>12373.248493781801</c:v>
                </c:pt>
                <c:pt idx="36499" formatCode="#,##0.0">
                  <c:v>10857.3743344473</c:v>
                </c:pt>
                <c:pt idx="36500" formatCode="#,##0.0">
                  <c:v>12555.2202252917</c:v>
                </c:pt>
                <c:pt idx="36501" formatCode="#,##0.0">
                  <c:v>9830.3084059780103</c:v>
                </c:pt>
                <c:pt idx="36502" formatCode="#,##0.0">
                  <c:v>16114.458534081899</c:v>
                </c:pt>
                <c:pt idx="36503" formatCode="#,##0.0">
                  <c:v>9152.6360365453002</c:v>
                </c:pt>
                <c:pt idx="36504" formatCode="#,##0.0">
                  <c:v>8920.7470241327501</c:v>
                </c:pt>
                <c:pt idx="36505" formatCode="#,##0.0">
                  <c:v>9350.3714493627904</c:v>
                </c:pt>
                <c:pt idx="36506" formatCode="#,##0.0">
                  <c:v>18533.370622635099</c:v>
                </c:pt>
                <c:pt idx="36507" formatCode="#,##0.0">
                  <c:v>10465.7599001627</c:v>
                </c:pt>
                <c:pt idx="36508" formatCode="#,##0.0">
                  <c:v>9363.1704756585095</c:v>
                </c:pt>
                <c:pt idx="36509" formatCode="#,##0.0">
                  <c:v>10934.121545193</c:v>
                </c:pt>
                <c:pt idx="36510" formatCode="#,##0.0">
                  <c:v>10079.509951607301</c:v>
                </c:pt>
                <c:pt idx="36511" formatCode="#,##0.0">
                  <c:v>15077.3864281059</c:v>
                </c:pt>
                <c:pt idx="36512" formatCode="#,##0.0">
                  <c:v>16582.6178062701</c:v>
                </c:pt>
                <c:pt idx="36513" formatCode="#,##0.0">
                  <c:v>14206.411247730901</c:v>
                </c:pt>
                <c:pt idx="36514" formatCode="#,##0.0">
                  <c:v>13328.126262305201</c:v>
                </c:pt>
                <c:pt idx="36515" formatCode="#,##0.0">
                  <c:v>22398.763278914699</c:v>
                </c:pt>
                <c:pt idx="36516" formatCode="#,##0.0">
                  <c:v>12642.5305520578</c:v>
                </c:pt>
                <c:pt idx="36517" formatCode="#,##0.0">
                  <c:v>11804.1810250497</c:v>
                </c:pt>
                <c:pt idx="36518" formatCode="#,##0.0">
                  <c:v>19353.325500220901</c:v>
                </c:pt>
                <c:pt idx="36519" formatCode="#,##0.0">
                  <c:v>9179.5537544585804</c:v>
                </c:pt>
                <c:pt idx="36520" formatCode="#,##0.0">
                  <c:v>11403.2528948614</c:v>
                </c:pt>
                <c:pt idx="36521" formatCode="#,##0.0">
                  <c:v>13137.014947924999</c:v>
                </c:pt>
                <c:pt idx="36522" formatCode="#,##0.0">
                  <c:v>9973.2819957478805</c:v>
                </c:pt>
                <c:pt idx="36523" formatCode="#,##0.0">
                  <c:v>9801.1806635820394</c:v>
                </c:pt>
                <c:pt idx="36524" formatCode="#,##0.0">
                  <c:v>9983.8825743018206</c:v>
                </c:pt>
                <c:pt idx="36525" formatCode="#,##0.0">
                  <c:v>10506.787702522101</c:v>
                </c:pt>
                <c:pt idx="36526" formatCode="#,##0.0">
                  <c:v>15521.240049928399</c:v>
                </c:pt>
                <c:pt idx="36527" formatCode="#,##0.0">
                  <c:v>19811.2151552572</c:v>
                </c:pt>
                <c:pt idx="36528" formatCode="#,##0.0">
                  <c:v>9528.2788987600507</c:v>
                </c:pt>
                <c:pt idx="36529" formatCode="#,##0.0">
                  <c:v>9217.5048030082307</c:v>
                </c:pt>
                <c:pt idx="36530" formatCode="#,##0.0">
                  <c:v>13579.5010185961</c:v>
                </c:pt>
                <c:pt idx="36531" formatCode="#,##0.0">
                  <c:v>13902.6835723901</c:v>
                </c:pt>
                <c:pt idx="36532" formatCode="#,##0.0">
                  <c:v>8846.2610848419299</c:v>
                </c:pt>
                <c:pt idx="36533" formatCode="#,##0.0">
                  <c:v>15822.695595278699</c:v>
                </c:pt>
                <c:pt idx="36534" formatCode="#,##0.0">
                  <c:v>13243.1273340919</c:v>
                </c:pt>
                <c:pt idx="36535" formatCode="#,##0.0">
                  <c:v>9082.5132510317108</c:v>
                </c:pt>
                <c:pt idx="36536" formatCode="#,##0.0">
                  <c:v>15001.4191442348</c:v>
                </c:pt>
                <c:pt idx="36537" formatCode="#,##0.0">
                  <c:v>14997.3985202436</c:v>
                </c:pt>
                <c:pt idx="36538" formatCode="#,##0.0">
                  <c:v>10917.988646703099</c:v>
                </c:pt>
                <c:pt idx="36539" formatCode="#,##0.0">
                  <c:v>13781.001347606099</c:v>
                </c:pt>
                <c:pt idx="36540" formatCode="#,##0.0">
                  <c:v>17485.181825542499</c:v>
                </c:pt>
                <c:pt idx="36541" formatCode="#,##0.0">
                  <c:v>9766.9168466154497</c:v>
                </c:pt>
                <c:pt idx="36542" formatCode="#,##0.0">
                  <c:v>10179.3265764878</c:v>
                </c:pt>
                <c:pt idx="36543" formatCode="#,##0.0">
                  <c:v>11340.622931075</c:v>
                </c:pt>
                <c:pt idx="36544" formatCode="#,##0.0">
                  <c:v>10232.549863840801</c:v>
                </c:pt>
                <c:pt idx="36545" formatCode="#,##0.0">
                  <c:v>9875.6095551665094</c:v>
                </c:pt>
                <c:pt idx="36546" formatCode="#,##0.0">
                  <c:v>9620.7105473303709</c:v>
                </c:pt>
                <c:pt idx="36547" formatCode="#,##0.0">
                  <c:v>10497.386047286</c:v>
                </c:pt>
                <c:pt idx="36548" formatCode="#,##0.0">
                  <c:v>9613.3365467473595</c:v>
                </c:pt>
                <c:pt idx="36549" formatCode="#,##0.0">
                  <c:v>12224.2382677104</c:v>
                </c:pt>
                <c:pt idx="36550" formatCode="#,##0.0">
                  <c:v>11649.8671818108</c:v>
                </c:pt>
                <c:pt idx="36551" formatCode="#,##0.0">
                  <c:v>13804.359089426</c:v>
                </c:pt>
                <c:pt idx="36552" formatCode="#,##0.0">
                  <c:v>11535.930791893799</c:v>
                </c:pt>
                <c:pt idx="36553" formatCode="#,##0.0">
                  <c:v>8905.5823106649004</c:v>
                </c:pt>
                <c:pt idx="36554" formatCode="#,##0.0">
                  <c:v>9068.5170862596096</c:v>
                </c:pt>
                <c:pt idx="36555" formatCode="#,##0.0">
                  <c:v>14058.094657683499</c:v>
                </c:pt>
                <c:pt idx="36556" formatCode="#,##0.0">
                  <c:v>14754.7294287431</c:v>
                </c:pt>
                <c:pt idx="36557" formatCode="#,##0.0">
                  <c:v>9533.71957915028</c:v>
                </c:pt>
                <c:pt idx="36558" formatCode="#,##0.0">
                  <c:v>11854.1126910373</c:v>
                </c:pt>
                <c:pt idx="36559" formatCode="#,##0.0">
                  <c:v>10107.6355943816</c:v>
                </c:pt>
                <c:pt idx="36560" formatCode="#,##0.0">
                  <c:v>9670.6201648759907</c:v>
                </c:pt>
                <c:pt idx="36561" formatCode="#,##0.0">
                  <c:v>13359.840032087701</c:v>
                </c:pt>
                <c:pt idx="36562" formatCode="#,##0.0">
                  <c:v>11042.3742484014</c:v>
                </c:pt>
                <c:pt idx="36563" formatCode="#,##0.0">
                  <c:v>10100.9300929724</c:v>
                </c:pt>
                <c:pt idx="36564" formatCode="#,##0.0">
                  <c:v>10437.3739222311</c:v>
                </c:pt>
                <c:pt idx="36565" formatCode="#,##0.0">
                  <c:v>11344.4386891907</c:v>
                </c:pt>
                <c:pt idx="36566" formatCode="#,##0.0">
                  <c:v>10694.106607089599</c:v>
                </c:pt>
                <c:pt idx="36567" formatCode="#,##0.0">
                  <c:v>17134.3979997522</c:v>
                </c:pt>
                <c:pt idx="36568" formatCode="#,##0.0">
                  <c:v>9404.4657489243891</c:v>
                </c:pt>
                <c:pt idx="36569" formatCode="#,##0.0">
                  <c:v>12164.050267147901</c:v>
                </c:pt>
                <c:pt idx="36570" formatCode="#,##0.0">
                  <c:v>9379.2088697000599</c:v>
                </c:pt>
                <c:pt idx="36571" formatCode="#,##0.0">
                  <c:v>16076.552539264199</c:v>
                </c:pt>
                <c:pt idx="36572" formatCode="#,##0.0">
                  <c:v>10489.105013384</c:v>
                </c:pt>
                <c:pt idx="36573" formatCode="#,##0.0">
                  <c:v>8870.2117923240003</c:v>
                </c:pt>
                <c:pt idx="36574" formatCode="#,##0.0">
                  <c:v>8944.2460624627292</c:v>
                </c:pt>
                <c:pt idx="36575" formatCode="#,##0.0">
                  <c:v>10639.9044392858</c:v>
                </c:pt>
                <c:pt idx="36576" formatCode="#,##0.0">
                  <c:v>8882.2999365530104</c:v>
                </c:pt>
                <c:pt idx="36577" formatCode="#,##0.0">
                  <c:v>10699.199808810299</c:v>
                </c:pt>
                <c:pt idx="36578" formatCode="#,##0.0">
                  <c:v>18134.966025566398</c:v>
                </c:pt>
                <c:pt idx="36579" formatCode="#,##0.0">
                  <c:v>13648.5483083782</c:v>
                </c:pt>
                <c:pt idx="36580" formatCode="#,##0.0">
                  <c:v>15250.8298133524</c:v>
                </c:pt>
                <c:pt idx="36581" formatCode="#,##0.0">
                  <c:v>9094.7167679629601</c:v>
                </c:pt>
                <c:pt idx="36582" formatCode="#,##0.0">
                  <c:v>15762.459857076299</c:v>
                </c:pt>
                <c:pt idx="36583" formatCode="#,##0.0">
                  <c:v>9729.9315470510501</c:v>
                </c:pt>
                <c:pt idx="36584" formatCode="#,##0.0">
                  <c:v>10429.5417239617</c:v>
                </c:pt>
                <c:pt idx="36585" formatCode="#,##0.0">
                  <c:v>17563.677809464702</c:v>
                </c:pt>
                <c:pt idx="36586" formatCode="#,##0.0">
                  <c:v>16851.703413593801</c:v>
                </c:pt>
                <c:pt idx="36587" formatCode="#,##0.0">
                  <c:v>9447.5293197541705</c:v>
                </c:pt>
                <c:pt idx="36588" formatCode="#,##0.0">
                  <c:v>9445.3198756852398</c:v>
                </c:pt>
                <c:pt idx="36589" formatCode="#,##0.0">
                  <c:v>9547.7432221654308</c:v>
                </c:pt>
                <c:pt idx="36590" formatCode="#,##0.0">
                  <c:v>18249.741155179701</c:v>
                </c:pt>
                <c:pt idx="36591" formatCode="#,##0.0">
                  <c:v>14594.7348590001</c:v>
                </c:pt>
                <c:pt idx="36592" formatCode="#,##0.0">
                  <c:v>10621.9199494245</c:v>
                </c:pt>
                <c:pt idx="36593" formatCode="#,##0.0">
                  <c:v>12385.818887896699</c:v>
                </c:pt>
                <c:pt idx="36594" formatCode="#,##0.0">
                  <c:v>11840.315350246599</c:v>
                </c:pt>
                <c:pt idx="36595" formatCode="#,##0.0">
                  <c:v>13837.9888064304</c:v>
                </c:pt>
                <c:pt idx="36596" formatCode="#,##0.0">
                  <c:v>9963.21655311422</c:v>
                </c:pt>
                <c:pt idx="36597" formatCode="#,##0.0">
                  <c:v>10749.657230551</c:v>
                </c:pt>
                <c:pt idx="36598" formatCode="#,##0.0">
                  <c:v>9672.1816056171301</c:v>
                </c:pt>
                <c:pt idx="36599" formatCode="#,##0.0">
                  <c:v>10654.6351220951</c:v>
                </c:pt>
                <c:pt idx="36600" formatCode="#,##0.0">
                  <c:v>9164.9886590921597</c:v>
                </c:pt>
                <c:pt idx="36601" formatCode="#,##0.0">
                  <c:v>12433.326489650901</c:v>
                </c:pt>
                <c:pt idx="36602" formatCode="#,##0.0">
                  <c:v>11620.377968876101</c:v>
                </c:pt>
                <c:pt idx="36603" formatCode="#,##0.0">
                  <c:v>11400.0044016297</c:v>
                </c:pt>
                <c:pt idx="36604" formatCode="#,##0.0">
                  <c:v>16764.592320736301</c:v>
                </c:pt>
                <c:pt idx="36605" formatCode="#,##0.0">
                  <c:v>15888.4035022066</c:v>
                </c:pt>
                <c:pt idx="36606" formatCode="#,##0.0">
                  <c:v>12237.5514787678</c:v>
                </c:pt>
                <c:pt idx="36607" formatCode="#,##0.0">
                  <c:v>10364.226284488401</c:v>
                </c:pt>
                <c:pt idx="36608" formatCode="#,##0.0">
                  <c:v>9724.1713132653695</c:v>
                </c:pt>
                <c:pt idx="36609" formatCode="#,##0.0">
                  <c:v>14685.5371419394</c:v>
                </c:pt>
                <c:pt idx="36610" formatCode="#,##0.0">
                  <c:v>9182.0827653246597</c:v>
                </c:pt>
                <c:pt idx="36611" formatCode="#,##0.0">
                  <c:v>9693.2405709678605</c:v>
                </c:pt>
                <c:pt idx="36612" formatCode="#,##0.0">
                  <c:v>12603.5191976071</c:v>
                </c:pt>
                <c:pt idx="36613" formatCode="#,##0.0">
                  <c:v>9154.1264269125404</c:v>
                </c:pt>
                <c:pt idx="36614" formatCode="#,##0.0">
                  <c:v>13225.833914414499</c:v>
                </c:pt>
                <c:pt idx="36615" formatCode="#,##0.0">
                  <c:v>13933.712770795801</c:v>
                </c:pt>
                <c:pt idx="36616" formatCode="#,##0.0">
                  <c:v>9203.3350998399201</c:v>
                </c:pt>
                <c:pt idx="36617" formatCode="#,##0.0">
                  <c:v>10814.905967643699</c:v>
                </c:pt>
                <c:pt idx="36618" formatCode="#,##0.0">
                  <c:v>9310.3791320359396</c:v>
                </c:pt>
                <c:pt idx="36619" formatCode="#,##0.0">
                  <c:v>11242.361541311</c:v>
                </c:pt>
                <c:pt idx="36620" formatCode="#,##0.0">
                  <c:v>11893.3628463278</c:v>
                </c:pt>
                <c:pt idx="36621" formatCode="#,##0.0">
                  <c:v>11199.841650546399</c:v>
                </c:pt>
                <c:pt idx="36622" formatCode="#,##0.0">
                  <c:v>14474.997522608401</c:v>
                </c:pt>
                <c:pt idx="36623" formatCode="#,##0.0">
                  <c:v>9060.5847837377696</c:v>
                </c:pt>
                <c:pt idx="36624" formatCode="#,##0.0">
                  <c:v>10423.2737988729</c:v>
                </c:pt>
                <c:pt idx="36625" formatCode="#,##0.0">
                  <c:v>10290.7436225655</c:v>
                </c:pt>
                <c:pt idx="36626" formatCode="#,##0.0">
                  <c:v>12069.3647847556</c:v>
                </c:pt>
                <c:pt idx="36627" formatCode="#,##0.0">
                  <c:v>9618.7237274153504</c:v>
                </c:pt>
                <c:pt idx="36628" formatCode="#,##0.0">
                  <c:v>12705.5143351347</c:v>
                </c:pt>
                <c:pt idx="36629" formatCode="#,##0.0">
                  <c:v>12416.9627743452</c:v>
                </c:pt>
                <c:pt idx="36630" formatCode="#,##0.0">
                  <c:v>9580.1089982391004</c:v>
                </c:pt>
                <c:pt idx="36631" formatCode="#,##0.0">
                  <c:v>14567.9752580964</c:v>
                </c:pt>
                <c:pt idx="36632" formatCode="#,##0.0">
                  <c:v>16439.751755345402</c:v>
                </c:pt>
                <c:pt idx="36633" formatCode="#,##0.0">
                  <c:v>10457.256017928999</c:v>
                </c:pt>
                <c:pt idx="36634" formatCode="#,##0.0">
                  <c:v>8989.5592378149304</c:v>
                </c:pt>
                <c:pt idx="36635" formatCode="#,##0.0">
                  <c:v>9424.3925702849701</c:v>
                </c:pt>
                <c:pt idx="36636" formatCode="#,##0.0">
                  <c:v>14165.7530256429</c:v>
                </c:pt>
                <c:pt idx="36637" formatCode="#,##0.0">
                  <c:v>15144.279597336799</c:v>
                </c:pt>
                <c:pt idx="36638" formatCode="#,##0.0">
                  <c:v>13415.6389746965</c:v>
                </c:pt>
                <c:pt idx="36639" formatCode="#,##0.0">
                  <c:v>12250.747347394199</c:v>
                </c:pt>
                <c:pt idx="36640" formatCode="#,##0.0">
                  <c:v>20691.202415809199</c:v>
                </c:pt>
                <c:pt idx="36641" formatCode="#,##0.0">
                  <c:v>9310.4350810487194</c:v>
                </c:pt>
                <c:pt idx="36642" formatCode="#,##0.0">
                  <c:v>10299.6617003463</c:v>
                </c:pt>
                <c:pt idx="36643" formatCode="#,##0.0">
                  <c:v>12639.7707194633</c:v>
                </c:pt>
                <c:pt idx="36644" formatCode="#,##0.0">
                  <c:v>8803.4127085937398</c:v>
                </c:pt>
                <c:pt idx="36645" formatCode="#,##0.0">
                  <c:v>11935.265571318199</c:v>
                </c:pt>
                <c:pt idx="36646" formatCode="#,##0.0">
                  <c:v>8821.5667460094792</c:v>
                </c:pt>
                <c:pt idx="36647" formatCode="#,##0.0">
                  <c:v>16680.999750155101</c:v>
                </c:pt>
                <c:pt idx="36648" formatCode="#,##0.0">
                  <c:v>14144.072190234199</c:v>
                </c:pt>
                <c:pt idx="36649" formatCode="#,##0.0">
                  <c:v>11715.409751707501</c:v>
                </c:pt>
                <c:pt idx="36650" formatCode="#,##0.0">
                  <c:v>9825.22842081415</c:v>
                </c:pt>
                <c:pt idx="36651" formatCode="#,##0.0">
                  <c:v>10494.4630392946</c:v>
                </c:pt>
                <c:pt idx="36652" formatCode="#,##0.0">
                  <c:v>10552.4775044953</c:v>
                </c:pt>
                <c:pt idx="36653" formatCode="#,##0.0">
                  <c:v>9657.5976429914499</c:v>
                </c:pt>
                <c:pt idx="36654" formatCode="#,##0.0">
                  <c:v>11167.320451117999</c:v>
                </c:pt>
                <c:pt idx="36655" formatCode="#,##0.0">
                  <c:v>15195.942645376401</c:v>
                </c:pt>
                <c:pt idx="36656" formatCode="#,##0.0">
                  <c:v>11429.4994806492</c:v>
                </c:pt>
                <c:pt idx="36657" formatCode="#,##0.0">
                  <c:v>10513.3084706272</c:v>
                </c:pt>
                <c:pt idx="36658" formatCode="#,##0.0">
                  <c:v>15939.2346496143</c:v>
                </c:pt>
                <c:pt idx="36659" formatCode="#,##0.0">
                  <c:v>9651.1951422836901</c:v>
                </c:pt>
                <c:pt idx="36660" formatCode="#,##0.0">
                  <c:v>13457.374279994599</c:v>
                </c:pt>
                <c:pt idx="36661" formatCode="#,##0.0">
                  <c:v>15621.5608407003</c:v>
                </c:pt>
                <c:pt idx="36662" formatCode="#,##0.0">
                  <c:v>9025.42741632652</c:v>
                </c:pt>
                <c:pt idx="36663" formatCode="#,##0.0">
                  <c:v>10843.8341691103</c:v>
                </c:pt>
                <c:pt idx="36664" formatCode="#,##0.0">
                  <c:v>12264.8318537224</c:v>
                </c:pt>
                <c:pt idx="36665" formatCode="#,##0.0">
                  <c:v>10476.6313465892</c:v>
                </c:pt>
                <c:pt idx="36666" formatCode="#,##0.0">
                  <c:v>8975.19251494532</c:v>
                </c:pt>
                <c:pt idx="36667" formatCode="#,##0.0">
                  <c:v>11052.3513519962</c:v>
                </c:pt>
                <c:pt idx="36668" formatCode="#,##0.0">
                  <c:v>9053.5384763246693</c:v>
                </c:pt>
                <c:pt idx="36669" formatCode="#,##0.0">
                  <c:v>9308.1794093832104</c:v>
                </c:pt>
                <c:pt idx="36670" formatCode="#,##0.0">
                  <c:v>13937.7863960013</c:v>
                </c:pt>
                <c:pt idx="36671" formatCode="#,##0.0">
                  <c:v>13368.4136054316</c:v>
                </c:pt>
                <c:pt idx="36672" formatCode="#,##0.0">
                  <c:v>11350.921840700399</c:v>
                </c:pt>
                <c:pt idx="36673" formatCode="#,##0.0">
                  <c:v>14842.8779723307</c:v>
                </c:pt>
                <c:pt idx="36674" formatCode="#,##0.0">
                  <c:v>9535.0383233086195</c:v>
                </c:pt>
                <c:pt idx="36675" formatCode="#,##0.0">
                  <c:v>9685.7171874843007</c:v>
                </c:pt>
                <c:pt idx="36676" formatCode="#,##0.0">
                  <c:v>9954.0775067009399</c:v>
                </c:pt>
                <c:pt idx="36677" formatCode="#,##0.0">
                  <c:v>14924.144710930999</c:v>
                </c:pt>
                <c:pt idx="36678" formatCode="#,##0.0">
                  <c:v>20319.075238299902</c:v>
                </c:pt>
                <c:pt idx="36679" formatCode="#,##0.0">
                  <c:v>9381.2801030034807</c:v>
                </c:pt>
                <c:pt idx="36680" formatCode="#,##0.0">
                  <c:v>9801.0116204791302</c:v>
                </c:pt>
                <c:pt idx="36681" formatCode="#,##0.0">
                  <c:v>11457.1039756265</c:v>
                </c:pt>
                <c:pt idx="36682" formatCode="#,##0.0">
                  <c:v>11194.0042566128</c:v>
                </c:pt>
                <c:pt idx="36683" formatCode="#,##0.0">
                  <c:v>10318.911817628799</c:v>
                </c:pt>
                <c:pt idx="36684" formatCode="#,##0.0">
                  <c:v>12880.6248361702</c:v>
                </c:pt>
                <c:pt idx="36685" formatCode="#,##0.0">
                  <c:v>11813.485034101301</c:v>
                </c:pt>
                <c:pt idx="36686" formatCode="#,##0.0">
                  <c:v>10851.3582719849</c:v>
                </c:pt>
                <c:pt idx="36687" formatCode="#,##0.0">
                  <c:v>10257.318316303899</c:v>
                </c:pt>
                <c:pt idx="36688" formatCode="#,##0.0">
                  <c:v>10989.6562921814</c:v>
                </c:pt>
                <c:pt idx="36689" formatCode="#,##0.0">
                  <c:v>11459.0651592099</c:v>
                </c:pt>
                <c:pt idx="36690" formatCode="#,##0.0">
                  <c:v>13180.742089911801</c:v>
                </c:pt>
                <c:pt idx="36691" formatCode="#,##0.0">
                  <c:v>12193.718965177301</c:v>
                </c:pt>
                <c:pt idx="36692" formatCode="#,##0.0">
                  <c:v>11993.0413489114</c:v>
                </c:pt>
                <c:pt idx="36693" formatCode="#,##0.0">
                  <c:v>9112.8699446639803</c:v>
                </c:pt>
                <c:pt idx="36694" formatCode="#,##0.0">
                  <c:v>10932.0165684608</c:v>
                </c:pt>
                <c:pt idx="36695" formatCode="#,##0.0">
                  <c:v>15558.832266552099</c:v>
                </c:pt>
                <c:pt idx="36696" formatCode="#,##0.0">
                  <c:v>13060.7642494348</c:v>
                </c:pt>
                <c:pt idx="36697" formatCode="#,##0.0">
                  <c:v>12000.865022096599</c:v>
                </c:pt>
                <c:pt idx="36698" formatCode="#,##0.0">
                  <c:v>16246.1950156606</c:v>
                </c:pt>
                <c:pt idx="36699" formatCode="#,##0.0">
                  <c:v>11372.6779192474</c:v>
                </c:pt>
                <c:pt idx="36700" formatCode="#,##0.0">
                  <c:v>10662.2805230585</c:v>
                </c:pt>
                <c:pt idx="36701" formatCode="#,##0.0">
                  <c:v>9346.0780716497902</c:v>
                </c:pt>
                <c:pt idx="36702" formatCode="#,##0.0">
                  <c:v>11720.3820720106</c:v>
                </c:pt>
                <c:pt idx="36703" formatCode="#,##0.0">
                  <c:v>9616.6510430624494</c:v>
                </c:pt>
                <c:pt idx="36704" formatCode="#,##0.0">
                  <c:v>10718.912897873401</c:v>
                </c:pt>
                <c:pt idx="36705" formatCode="#,##0.0">
                  <c:v>8860.7439829487994</c:v>
                </c:pt>
                <c:pt idx="36706" formatCode="#,##0.0">
                  <c:v>11174.9263537437</c:v>
                </c:pt>
                <c:pt idx="36707" formatCode="#,##0.0">
                  <c:v>8942.6347221199103</c:v>
                </c:pt>
                <c:pt idx="36708" formatCode="#,##0.0">
                  <c:v>10941.4910314236</c:v>
                </c:pt>
                <c:pt idx="36709" formatCode="#,##0.0">
                  <c:v>11872.7929286814</c:v>
                </c:pt>
                <c:pt idx="36710" formatCode="#,##0.0">
                  <c:v>8996.0832119509705</c:v>
                </c:pt>
                <c:pt idx="36711" formatCode="#,##0.0">
                  <c:v>15074.338681827299</c:v>
                </c:pt>
                <c:pt idx="36712" formatCode="#,##0.0">
                  <c:v>14432.8829662672</c:v>
                </c:pt>
                <c:pt idx="36713" formatCode="#,##0.0">
                  <c:v>10014.2634456826</c:v>
                </c:pt>
                <c:pt idx="36714" formatCode="#,##0.0">
                  <c:v>9000.9114177045503</c:v>
                </c:pt>
                <c:pt idx="36715" formatCode="#,##0.0">
                  <c:v>11972.0710999643</c:v>
                </c:pt>
                <c:pt idx="36716" formatCode="#,##0.0">
                  <c:v>10711.8538823857</c:v>
                </c:pt>
                <c:pt idx="36717" formatCode="#,##0.0">
                  <c:v>13726.4660536998</c:v>
                </c:pt>
                <c:pt idx="36718" formatCode="#,##0.0">
                  <c:v>8981.1920162858405</c:v>
                </c:pt>
                <c:pt idx="36719" formatCode="#,##0.0">
                  <c:v>11595.4611038682</c:v>
                </c:pt>
                <c:pt idx="36720" formatCode="#,##0.0">
                  <c:v>9922.6437289666701</c:v>
                </c:pt>
                <c:pt idx="36721" formatCode="#,##0.0">
                  <c:v>9013.9617479747303</c:v>
                </c:pt>
                <c:pt idx="36722" formatCode="#,##0.0">
                  <c:v>15757.9277634675</c:v>
                </c:pt>
                <c:pt idx="36723" formatCode="#,##0.0">
                  <c:v>9818.8691782598398</c:v>
                </c:pt>
                <c:pt idx="36724" formatCode="#,##0.0">
                  <c:v>12137.5044999127</c:v>
                </c:pt>
                <c:pt idx="36725" formatCode="#,##0.0">
                  <c:v>9260.6372564412504</c:v>
                </c:pt>
                <c:pt idx="36726" formatCode="#,##0.0">
                  <c:v>11600.600818324599</c:v>
                </c:pt>
                <c:pt idx="36727" formatCode="#,##0.0">
                  <c:v>13443.3888296433</c:v>
                </c:pt>
                <c:pt idx="36728" formatCode="#,##0.0">
                  <c:v>10325.2041505691</c:v>
                </c:pt>
                <c:pt idx="36729" formatCode="#,##0.0">
                  <c:v>10441.2388237839</c:v>
                </c:pt>
                <c:pt idx="36730" formatCode="#,##0.0">
                  <c:v>10136.667483064601</c:v>
                </c:pt>
                <c:pt idx="36731" formatCode="#,##0.0">
                  <c:v>13474.9766879742</c:v>
                </c:pt>
                <c:pt idx="36732" formatCode="#,##0.0">
                  <c:v>14509.660208756901</c:v>
                </c:pt>
                <c:pt idx="36733" formatCode="#,##0.0">
                  <c:v>9780.6718214652992</c:v>
                </c:pt>
                <c:pt idx="36734" formatCode="#,##0.0">
                  <c:v>19519.569706085302</c:v>
                </c:pt>
                <c:pt idx="36735" formatCode="#,##0.0">
                  <c:v>11528.2349370184</c:v>
                </c:pt>
                <c:pt idx="36736" formatCode="#,##0.0">
                  <c:v>9995.5938622492595</c:v>
                </c:pt>
                <c:pt idx="36737" formatCode="#,##0.0">
                  <c:v>9367.8815057595202</c:v>
                </c:pt>
                <c:pt idx="36738" formatCode="#,##0.0">
                  <c:v>10969.3390881822</c:v>
                </c:pt>
                <c:pt idx="36739" formatCode="#,##0.0">
                  <c:v>12003.3008764852</c:v>
                </c:pt>
                <c:pt idx="36740" formatCode="#,##0.0">
                  <c:v>10395.887233526701</c:v>
                </c:pt>
                <c:pt idx="36741" formatCode="#,##0.0">
                  <c:v>11864.916945836299</c:v>
                </c:pt>
                <c:pt idx="36742" formatCode="#,##0.0">
                  <c:v>12355.8212033195</c:v>
                </c:pt>
                <c:pt idx="36743" formatCode="#,##0.0">
                  <c:v>10159.5452544328</c:v>
                </c:pt>
                <c:pt idx="36744" formatCode="#,##0.0">
                  <c:v>10057.5583091969</c:v>
                </c:pt>
                <c:pt idx="36745" formatCode="#,##0.0">
                  <c:v>12315.142066595799</c:v>
                </c:pt>
                <c:pt idx="36746" formatCode="#,##0.0">
                  <c:v>13631.0767923443</c:v>
                </c:pt>
                <c:pt idx="36747" formatCode="#,##0.0">
                  <c:v>21833.648734862101</c:v>
                </c:pt>
                <c:pt idx="36748" formatCode="#,##0.0">
                  <c:v>9839.9305029165698</c:v>
                </c:pt>
                <c:pt idx="36749" formatCode="#,##0.0">
                  <c:v>16096.1042017524</c:v>
                </c:pt>
                <c:pt idx="36750" formatCode="#,##0.0">
                  <c:v>9488.7745380712004</c:v>
                </c:pt>
                <c:pt idx="36751" formatCode="#,##0.0">
                  <c:v>9756.7814605487401</c:v>
                </c:pt>
                <c:pt idx="36752" formatCode="#,##0.0">
                  <c:v>9405.7314384156107</c:v>
                </c:pt>
                <c:pt idx="36753" formatCode="#,##0.0">
                  <c:v>9815.8322035638903</c:v>
                </c:pt>
                <c:pt idx="36754" formatCode="#,##0.0">
                  <c:v>9459.9861517024601</c:v>
                </c:pt>
                <c:pt idx="36755" formatCode="#,##0.0">
                  <c:v>10791.1612425359</c:v>
                </c:pt>
                <c:pt idx="36756" formatCode="#,##0.0">
                  <c:v>8941.1240362645003</c:v>
                </c:pt>
                <c:pt idx="36757" formatCode="#,##0.0">
                  <c:v>10881.3778622925</c:v>
                </c:pt>
                <c:pt idx="36758" formatCode="#,##0.0">
                  <c:v>10140.061013844899</c:v>
                </c:pt>
                <c:pt idx="36759" formatCode="#,##0.0">
                  <c:v>11982.5150228948</c:v>
                </c:pt>
                <c:pt idx="36760" formatCode="#,##0.0">
                  <c:v>11150.029547767999</c:v>
                </c:pt>
                <c:pt idx="36761" formatCode="#,##0.0">
                  <c:v>10216.1611293512</c:v>
                </c:pt>
                <c:pt idx="36762" formatCode="#,##0.0">
                  <c:v>8798.3389533199806</c:v>
                </c:pt>
                <c:pt idx="36763" formatCode="#,##0.0">
                  <c:v>15183.8856463709</c:v>
                </c:pt>
                <c:pt idx="36764" formatCode="#,##0.0">
                  <c:v>13630.6872877323</c:v>
                </c:pt>
                <c:pt idx="36765" formatCode="#,##0.0">
                  <c:v>10611.305318045601</c:v>
                </c:pt>
                <c:pt idx="36766" formatCode="#,##0.0">
                  <c:v>10412.218333958501</c:v>
                </c:pt>
                <c:pt idx="36767" formatCode="#,##0.0">
                  <c:v>11683.338410390899</c:v>
                </c:pt>
                <c:pt idx="36768" formatCode="#,##0.0">
                  <c:v>9075.9761522947792</c:v>
                </c:pt>
                <c:pt idx="36769" formatCode="#,##0.0">
                  <c:v>12379.6447223054</c:v>
                </c:pt>
                <c:pt idx="36770" formatCode="#,##0.0">
                  <c:v>8984.5848590394307</c:v>
                </c:pt>
                <c:pt idx="36771" formatCode="#,##0.0">
                  <c:v>9182.9760792380002</c:v>
                </c:pt>
                <c:pt idx="36772" formatCode="#,##0.0">
                  <c:v>9300.9288972236409</c:v>
                </c:pt>
                <c:pt idx="36773" formatCode="#,##0.0">
                  <c:v>9172.4922131925996</c:v>
                </c:pt>
                <c:pt idx="36774" formatCode="#,##0.0">
                  <c:v>12042.808862153001</c:v>
                </c:pt>
                <c:pt idx="36775" formatCode="#,##0.0">
                  <c:v>15287.7468927551</c:v>
                </c:pt>
                <c:pt idx="36776" formatCode="#,##0.0">
                  <c:v>9377.1483879932093</c:v>
                </c:pt>
                <c:pt idx="36777" formatCode="#,##0.0">
                  <c:v>13812.5909001366</c:v>
                </c:pt>
                <c:pt idx="36778" formatCode="#,##0.0">
                  <c:v>10010.9250012306</c:v>
                </c:pt>
                <c:pt idx="36779" formatCode="#,##0.0">
                  <c:v>9871.1215674774703</c:v>
                </c:pt>
                <c:pt idx="36780" formatCode="#,##0.0">
                  <c:v>10889.062983637101</c:v>
                </c:pt>
                <c:pt idx="36781" formatCode="#,##0.0">
                  <c:v>23897.776956567999</c:v>
                </c:pt>
                <c:pt idx="36782" formatCode="#,##0.0">
                  <c:v>21616.1214338264</c:v>
                </c:pt>
                <c:pt idx="36783" formatCode="#,##0.0">
                  <c:v>8925.80607830603</c:v>
                </c:pt>
                <c:pt idx="36784" formatCode="#,##0.0">
                  <c:v>14968.699062649301</c:v>
                </c:pt>
                <c:pt idx="36785" formatCode="#,##0.0">
                  <c:v>11924.201659651</c:v>
                </c:pt>
                <c:pt idx="36786" formatCode="#,##0.0">
                  <c:v>10043.192467955299</c:v>
                </c:pt>
                <c:pt idx="36787" formatCode="#,##0.0">
                  <c:v>9405.9196354237793</c:v>
                </c:pt>
                <c:pt idx="36788" formatCode="#,##0.0">
                  <c:v>8916.9639101907505</c:v>
                </c:pt>
                <c:pt idx="36789" formatCode="#,##0.0">
                  <c:v>19115.3484845409</c:v>
                </c:pt>
                <c:pt idx="36790" formatCode="#,##0.0">
                  <c:v>9996.4790744427992</c:v>
                </c:pt>
                <c:pt idx="36791" formatCode="#,##0.0">
                  <c:v>14296.5864091886</c:v>
                </c:pt>
                <c:pt idx="36792" formatCode="#,##0.0">
                  <c:v>10900.340599069499</c:v>
                </c:pt>
                <c:pt idx="36793" formatCode="#,##0.0">
                  <c:v>9720.3830688727594</c:v>
                </c:pt>
                <c:pt idx="36794" formatCode="#,##0.0">
                  <c:v>19967.884312558799</c:v>
                </c:pt>
                <c:pt idx="36795" formatCode="#,##0.0">
                  <c:v>11024.1013784513</c:v>
                </c:pt>
                <c:pt idx="36796" formatCode="#,##0.0">
                  <c:v>11765.358656164601</c:v>
                </c:pt>
                <c:pt idx="36797" formatCode="#,##0.0">
                  <c:v>12723.201449097</c:v>
                </c:pt>
                <c:pt idx="36798" formatCode="#,##0.0">
                  <c:v>11349.2512070299</c:v>
                </c:pt>
                <c:pt idx="36799" formatCode="#,##0.0">
                  <c:v>9044.9513887252906</c:v>
                </c:pt>
                <c:pt idx="36800" formatCode="#,##0.0">
                  <c:v>15152.012712432699</c:v>
                </c:pt>
                <c:pt idx="36801" formatCode="#,##0.0">
                  <c:v>18376.5803584442</c:v>
                </c:pt>
                <c:pt idx="36802" formatCode="#,##0.0">
                  <c:v>13275.9424646074</c:v>
                </c:pt>
                <c:pt idx="36803" formatCode="#,##0.0">
                  <c:v>15649.2569809735</c:v>
                </c:pt>
                <c:pt idx="36804" formatCode="#,##0.0">
                  <c:v>11001.4470708684</c:v>
                </c:pt>
                <c:pt idx="36805" formatCode="#,##0.0">
                  <c:v>9771.6385753126997</c:v>
                </c:pt>
                <c:pt idx="36806" formatCode="#,##0.0">
                  <c:v>9598.3969710579495</c:v>
                </c:pt>
                <c:pt idx="36807" formatCode="#,##0.0">
                  <c:v>10752.2227147294</c:v>
                </c:pt>
                <c:pt idx="36808" formatCode="#,##0.0">
                  <c:v>10251.007761180401</c:v>
                </c:pt>
                <c:pt idx="36809" formatCode="#,##0.0">
                  <c:v>11539.027154601999</c:v>
                </c:pt>
                <c:pt idx="36810" formatCode="#,##0.0">
                  <c:v>12553.057704942399</c:v>
                </c:pt>
                <c:pt idx="36811" formatCode="#,##0.0">
                  <c:v>8986.0964478182395</c:v>
                </c:pt>
                <c:pt idx="36812" formatCode="#,##0.0">
                  <c:v>9581.1333612311391</c:v>
                </c:pt>
                <c:pt idx="36813" formatCode="#,##0.0">
                  <c:v>9816.3929274877792</c:v>
                </c:pt>
                <c:pt idx="36814" formatCode="#,##0.0">
                  <c:v>9363.6539712600006</c:v>
                </c:pt>
                <c:pt idx="36815" formatCode="#,##0.0">
                  <c:v>10041.2725884638</c:v>
                </c:pt>
                <c:pt idx="36816" formatCode="#,##0.0">
                  <c:v>10795.4521941532</c:v>
                </c:pt>
                <c:pt idx="36817" formatCode="#,##0.0">
                  <c:v>9515.8499079955891</c:v>
                </c:pt>
                <c:pt idx="36818" formatCode="#,##0.0">
                  <c:v>11999.468918898299</c:v>
                </c:pt>
                <c:pt idx="36819" formatCode="#,##0.0">
                  <c:v>15457.264963309701</c:v>
                </c:pt>
                <c:pt idx="36820" formatCode="#,##0.0">
                  <c:v>10977.0859885602</c:v>
                </c:pt>
                <c:pt idx="36821" formatCode="#,##0.0">
                  <c:v>9590.5272744300892</c:v>
                </c:pt>
                <c:pt idx="36822" formatCode="#,##0.0">
                  <c:v>9690.2627641846993</c:v>
                </c:pt>
                <c:pt idx="36823" formatCode="#,##0.0">
                  <c:v>12531.0763340294</c:v>
                </c:pt>
                <c:pt idx="36824" formatCode="#,##0.0">
                  <c:v>9003.6780289562394</c:v>
                </c:pt>
                <c:pt idx="36825" formatCode="#,##0.0">
                  <c:v>9542.3542816436602</c:v>
                </c:pt>
                <c:pt idx="36826" formatCode="#,##0.0">
                  <c:v>9364.7718643055705</c:v>
                </c:pt>
                <c:pt idx="36827" formatCode="#,##0.0">
                  <c:v>10869.4877765523</c:v>
                </c:pt>
                <c:pt idx="36828" formatCode="#,##0.0">
                  <c:v>16178.219668599</c:v>
                </c:pt>
                <c:pt idx="36829" formatCode="#,##0.0">
                  <c:v>17466.383022180002</c:v>
                </c:pt>
                <c:pt idx="36830" formatCode="#,##0.0">
                  <c:v>14676.4927320277</c:v>
                </c:pt>
                <c:pt idx="36831" formatCode="#,##0.0">
                  <c:v>11794.851560741399</c:v>
                </c:pt>
                <c:pt idx="36832" formatCode="#,##0.0">
                  <c:v>9502.3127843633301</c:v>
                </c:pt>
                <c:pt idx="36833" formatCode="#,##0.0">
                  <c:v>11095.750498839599</c:v>
                </c:pt>
                <c:pt idx="36834" formatCode="#,##0.0">
                  <c:v>15877.5958792413</c:v>
                </c:pt>
                <c:pt idx="36835" formatCode="#,##0.0">
                  <c:v>17755.244015698299</c:v>
                </c:pt>
                <c:pt idx="36836" formatCode="#,##0.0">
                  <c:v>8869.6793343401805</c:v>
                </c:pt>
                <c:pt idx="36837" formatCode="#,##0.0">
                  <c:v>15277.729658294</c:v>
                </c:pt>
                <c:pt idx="36838" formatCode="#,##0.0">
                  <c:v>10736.009376190999</c:v>
                </c:pt>
                <c:pt idx="36839" formatCode="#,##0.0">
                  <c:v>15467.366935305099</c:v>
                </c:pt>
                <c:pt idx="36840" formatCode="#,##0.0">
                  <c:v>10698.4997639955</c:v>
                </c:pt>
                <c:pt idx="36841" formatCode="#,##0.0">
                  <c:v>12256.5480961223</c:v>
                </c:pt>
                <c:pt idx="36842" formatCode="#,##0.0">
                  <c:v>9292.9912855816801</c:v>
                </c:pt>
                <c:pt idx="36843" formatCode="#,##0.0">
                  <c:v>9503.6659850619308</c:v>
                </c:pt>
                <c:pt idx="36844" formatCode="#,##0.0">
                  <c:v>9629.0331742378894</c:v>
                </c:pt>
                <c:pt idx="36845" formatCode="#,##0.0">
                  <c:v>9365.47797072906</c:v>
                </c:pt>
                <c:pt idx="36846" formatCode="#,##0.0">
                  <c:v>10644.013884051201</c:v>
                </c:pt>
                <c:pt idx="36847" formatCode="#,##0.0">
                  <c:v>9704.1182577649906</c:v>
                </c:pt>
                <c:pt idx="36848" formatCode="#,##0.0">
                  <c:v>13609.9563376645</c:v>
                </c:pt>
                <c:pt idx="36849" formatCode="#,##0.0">
                  <c:v>9391.0370520368397</c:v>
                </c:pt>
                <c:pt idx="36850" formatCode="#,##0.0">
                  <c:v>9119.2245142489592</c:v>
                </c:pt>
                <c:pt idx="36851" formatCode="#,##0.0">
                  <c:v>12173.7620172553</c:v>
                </c:pt>
                <c:pt idx="36852" formatCode="#,##0.0">
                  <c:v>9828.7970619427197</c:v>
                </c:pt>
                <c:pt idx="36853" formatCode="#,##0.0">
                  <c:v>9990.8525282179107</c:v>
                </c:pt>
                <c:pt idx="36854" formatCode="#,##0.0">
                  <c:v>9476.2387474008192</c:v>
                </c:pt>
                <c:pt idx="36855" formatCode="#,##0.0">
                  <c:v>14794.6604970967</c:v>
                </c:pt>
                <c:pt idx="36856" formatCode="#,##0.0">
                  <c:v>11798.511301447999</c:v>
                </c:pt>
                <c:pt idx="36857" formatCode="#,##0.0">
                  <c:v>11229.6999691768</c:v>
                </c:pt>
                <c:pt idx="36858" formatCode="#,##0.0">
                  <c:v>13118.250318533201</c:v>
                </c:pt>
                <c:pt idx="36859" formatCode="#,##0.0">
                  <c:v>9980.4377949271693</c:v>
                </c:pt>
                <c:pt idx="36860" formatCode="#,##0.0">
                  <c:v>8919.4318047303404</c:v>
                </c:pt>
                <c:pt idx="36861" formatCode="#,##0.0">
                  <c:v>11628.9144901484</c:v>
                </c:pt>
                <c:pt idx="36862" formatCode="#,##0.0">
                  <c:v>11146.015433665199</c:v>
                </c:pt>
                <c:pt idx="36863" formatCode="#,##0.0">
                  <c:v>13673.0638113198</c:v>
                </c:pt>
                <c:pt idx="36864" formatCode="#,##0.0">
                  <c:v>15721.784507295801</c:v>
                </c:pt>
                <c:pt idx="36865" formatCode="#,##0.0">
                  <c:v>8957.2077028616495</c:v>
                </c:pt>
                <c:pt idx="36866" formatCode="#,##0.0">
                  <c:v>9441.1549175236305</c:v>
                </c:pt>
                <c:pt idx="36867" formatCode="#,##0.0">
                  <c:v>11823.425432217</c:v>
                </c:pt>
                <c:pt idx="36868" formatCode="#,##0.0">
                  <c:v>8883.4937807174902</c:v>
                </c:pt>
                <c:pt idx="36869" formatCode="#,##0.0">
                  <c:v>11386.213007762301</c:v>
                </c:pt>
                <c:pt idx="36870" formatCode="#,##0.0">
                  <c:v>12892.8892836995</c:v>
                </c:pt>
                <c:pt idx="36871" formatCode="#,##0.0">
                  <c:v>13576.075232121801</c:v>
                </c:pt>
                <c:pt idx="36872" formatCode="#,##0.0">
                  <c:v>15719.024430448901</c:v>
                </c:pt>
                <c:pt idx="36873" formatCode="#,##0.0">
                  <c:v>12400.969403031</c:v>
                </c:pt>
                <c:pt idx="36874" formatCode="#,##0.0">
                  <c:v>9201.5980012488308</c:v>
                </c:pt>
                <c:pt idx="36875" formatCode="#,##0.0">
                  <c:v>11489.080056758399</c:v>
                </c:pt>
                <c:pt idx="36876" formatCode="#,##0.0">
                  <c:v>11667.698500926301</c:v>
                </c:pt>
                <c:pt idx="36877" formatCode="#,##0.0">
                  <c:v>12426.945404038899</c:v>
                </c:pt>
                <c:pt idx="36878" formatCode="#,##0.0">
                  <c:v>11818.755197859</c:v>
                </c:pt>
                <c:pt idx="36879" formatCode="#,##0.0">
                  <c:v>20167.378658706701</c:v>
                </c:pt>
                <c:pt idx="36880" formatCode="#,##0.0">
                  <c:v>8812.4509917372998</c:v>
                </c:pt>
                <c:pt idx="36881" formatCode="#,##0.0">
                  <c:v>9870.4669916479997</c:v>
                </c:pt>
                <c:pt idx="36882" formatCode="#,##0.0">
                  <c:v>12502.8747489049</c:v>
                </c:pt>
                <c:pt idx="36883" formatCode="#,##0.0">
                  <c:v>19254.618025121301</c:v>
                </c:pt>
                <c:pt idx="36884" formatCode="#,##0.0">
                  <c:v>8931.5305318824903</c:v>
                </c:pt>
                <c:pt idx="36885" formatCode="#,##0.0">
                  <c:v>12432.584186242</c:v>
                </c:pt>
                <c:pt idx="36886" formatCode="#,##0.0">
                  <c:v>11489.5006393764</c:v>
                </c:pt>
                <c:pt idx="36887" formatCode="#,##0.0">
                  <c:v>13792.5438736782</c:v>
                </c:pt>
                <c:pt idx="36888" formatCode="#,##0.0">
                  <c:v>12923.2818754948</c:v>
                </c:pt>
                <c:pt idx="36889" formatCode="#,##0.0">
                  <c:v>11492.3031603243</c:v>
                </c:pt>
                <c:pt idx="36890" formatCode="#,##0.0">
                  <c:v>16398.668317127798</c:v>
                </c:pt>
                <c:pt idx="36891" formatCode="#,##0.0">
                  <c:v>11257.5303042249</c:v>
                </c:pt>
                <c:pt idx="36892" formatCode="#,##0.0">
                  <c:v>8794.4281289624505</c:v>
                </c:pt>
                <c:pt idx="36893" formatCode="#,##0.0">
                  <c:v>13552.8340097575</c:v>
                </c:pt>
                <c:pt idx="36894" formatCode="#,##0.0">
                  <c:v>10133.7133113365</c:v>
                </c:pt>
                <c:pt idx="36895" formatCode="#,##0.0">
                  <c:v>10389.347922281</c:v>
                </c:pt>
                <c:pt idx="36896" formatCode="#,##0.0">
                  <c:v>12334.9232195816</c:v>
                </c:pt>
                <c:pt idx="36897" formatCode="#,##0.0">
                  <c:v>11253.510021574601</c:v>
                </c:pt>
                <c:pt idx="36898" formatCode="#,##0.0">
                  <c:v>10405.909579045599</c:v>
                </c:pt>
                <c:pt idx="36899" formatCode="#,##0.0">
                  <c:v>9852.6548574297994</c:v>
                </c:pt>
                <c:pt idx="36900" formatCode="#,##0.0">
                  <c:v>9566.9226275436304</c:v>
                </c:pt>
                <c:pt idx="36901" formatCode="#,##0.0">
                  <c:v>12687.676642189699</c:v>
                </c:pt>
                <c:pt idx="36902" formatCode="#,##0.0">
                  <c:v>18413.978240937198</c:v>
                </c:pt>
                <c:pt idx="36903" formatCode="#,##0.0">
                  <c:v>9747.5796674538906</c:v>
                </c:pt>
                <c:pt idx="36904" formatCode="#,##0.0">
                  <c:v>10575.049141265699</c:v>
                </c:pt>
                <c:pt idx="36905" formatCode="#,##0.0">
                  <c:v>12226.5987410528</c:v>
                </c:pt>
                <c:pt idx="36906" formatCode="#,##0.0">
                  <c:v>18183.372575443202</c:v>
                </c:pt>
                <c:pt idx="36907" formatCode="#,##0.0">
                  <c:v>17740.8257102793</c:v>
                </c:pt>
                <c:pt idx="36908" formatCode="#,##0.0">
                  <c:v>11499.7307039194</c:v>
                </c:pt>
                <c:pt idx="36909" formatCode="#,##0.0">
                  <c:v>12474.60887443</c:v>
                </c:pt>
                <c:pt idx="36910" formatCode="#,##0.0">
                  <c:v>15071.654671791601</c:v>
                </c:pt>
                <c:pt idx="36911" formatCode="#,##0.0">
                  <c:v>10456.970466967001</c:v>
                </c:pt>
                <c:pt idx="36912" formatCode="#,##0.0">
                  <c:v>9423.6990579721205</c:v>
                </c:pt>
                <c:pt idx="36913" formatCode="#,##0.0">
                  <c:v>13124.605951223801</c:v>
                </c:pt>
                <c:pt idx="36914" formatCode="#,##0.0">
                  <c:v>10329.7812230443</c:v>
                </c:pt>
                <c:pt idx="36915" formatCode="#,##0.0">
                  <c:v>11314.950696173901</c:v>
                </c:pt>
                <c:pt idx="36916" formatCode="#,##0.0">
                  <c:v>10439.132905061801</c:v>
                </c:pt>
                <c:pt idx="36917" formatCode="#,##0.0">
                  <c:v>10693.463387853</c:v>
                </c:pt>
                <c:pt idx="36918" formatCode="#,##0.0">
                  <c:v>9764.0118154740394</c:v>
                </c:pt>
                <c:pt idx="36919" formatCode="#,##0.0">
                  <c:v>10727.524367857999</c:v>
                </c:pt>
                <c:pt idx="36920" formatCode="#,##0.0">
                  <c:v>10657.142227553801</c:v>
                </c:pt>
                <c:pt idx="36921" formatCode="#,##0.0">
                  <c:v>11452.9604836047</c:v>
                </c:pt>
                <c:pt idx="36922" formatCode="#,##0.0">
                  <c:v>15872.080864146101</c:v>
                </c:pt>
                <c:pt idx="36923" formatCode="#,##0.0">
                  <c:v>12863.4668140795</c:v>
                </c:pt>
                <c:pt idx="36924" formatCode="#,##0.0">
                  <c:v>11825.316307905799</c:v>
                </c:pt>
                <c:pt idx="36925" formatCode="#,##0.0">
                  <c:v>9703.5815586597491</c:v>
                </c:pt>
                <c:pt idx="36926" formatCode="#,##0.0">
                  <c:v>9302.8341572159698</c:v>
                </c:pt>
                <c:pt idx="36927" formatCode="#,##0.0">
                  <c:v>10466.762701425099</c:v>
                </c:pt>
                <c:pt idx="36928" formatCode="#,##0.0">
                  <c:v>10211.165597261201</c:v>
                </c:pt>
                <c:pt idx="36929" formatCode="#,##0.0">
                  <c:v>14245.051755783499</c:v>
                </c:pt>
                <c:pt idx="36930" formatCode="#,##0.0">
                  <c:v>14746.279938768001</c:v>
                </c:pt>
                <c:pt idx="36931" formatCode="#,##0.0">
                  <c:v>15173.702031851701</c:v>
                </c:pt>
                <c:pt idx="36932" formatCode="#,##0.0">
                  <c:v>10533.2046975133</c:v>
                </c:pt>
                <c:pt idx="36933" formatCode="#,##0.0">
                  <c:v>8978.9165872327594</c:v>
                </c:pt>
                <c:pt idx="36934" formatCode="#,##0.0">
                  <c:v>9508.7542359233194</c:v>
                </c:pt>
                <c:pt idx="36935" formatCode="#,##0.0">
                  <c:v>9490.7866971692401</c:v>
                </c:pt>
                <c:pt idx="36936" formatCode="#,##0.0">
                  <c:v>9548.6471140760095</c:v>
                </c:pt>
                <c:pt idx="36937" formatCode="#,##0.0">
                  <c:v>9518.7829107068192</c:v>
                </c:pt>
                <c:pt idx="36938" formatCode="#,##0.0">
                  <c:v>11188.112436562</c:v>
                </c:pt>
                <c:pt idx="36939" formatCode="#,##0.0">
                  <c:v>9804.5402350034092</c:v>
                </c:pt>
                <c:pt idx="36940" formatCode="#,##0.0">
                  <c:v>13093.4287017608</c:v>
                </c:pt>
                <c:pt idx="36941" formatCode="#,##0.0">
                  <c:v>12409.9252743983</c:v>
                </c:pt>
                <c:pt idx="36942" formatCode="#,##0.0">
                  <c:v>10679.981346987801</c:v>
                </c:pt>
                <c:pt idx="36943" formatCode="#,##0.0">
                  <c:v>9448.7190507816904</c:v>
                </c:pt>
                <c:pt idx="36944" formatCode="#,##0.0">
                  <c:v>10350.652847969801</c:v>
                </c:pt>
                <c:pt idx="36945" formatCode="#,##0.0">
                  <c:v>9876.7782526657593</c:v>
                </c:pt>
                <c:pt idx="36946" formatCode="#,##0.0">
                  <c:v>9200.2212661405192</c:v>
                </c:pt>
                <c:pt idx="36947" formatCode="#,##0.0">
                  <c:v>9860.7168654320794</c:v>
                </c:pt>
                <c:pt idx="36948" formatCode="#,##0.0">
                  <c:v>12766.0674963891</c:v>
                </c:pt>
                <c:pt idx="36949" formatCode="#,##0.0">
                  <c:v>14741.764364840201</c:v>
                </c:pt>
                <c:pt idx="36950" formatCode="#,##0.0">
                  <c:v>16464.610340295101</c:v>
                </c:pt>
                <c:pt idx="36951" formatCode="#,##0.0">
                  <c:v>16222.5157563838</c:v>
                </c:pt>
                <c:pt idx="36952" formatCode="#,##0.0">
                  <c:v>9190.4056325685597</c:v>
                </c:pt>
                <c:pt idx="36953" formatCode="#,##0.0">
                  <c:v>11945.7942606003</c:v>
                </c:pt>
                <c:pt idx="36954" formatCode="#,##0.0">
                  <c:v>9789.7094146451709</c:v>
                </c:pt>
                <c:pt idx="36955" formatCode="#,##0.0">
                  <c:v>9990.2074744384099</c:v>
                </c:pt>
                <c:pt idx="36956" formatCode="#,##0.0">
                  <c:v>16726.394967163</c:v>
                </c:pt>
                <c:pt idx="36957" formatCode="#,##0.0">
                  <c:v>8805.4609860600594</c:v>
                </c:pt>
                <c:pt idx="36958" formatCode="#,##0.0">
                  <c:v>17431.537321829001</c:v>
                </c:pt>
                <c:pt idx="36959" formatCode="#,##0.0">
                  <c:v>13473.4391174255</c:v>
                </c:pt>
                <c:pt idx="36960" formatCode="#,##0.0">
                  <c:v>15277.5109051654</c:v>
                </c:pt>
                <c:pt idx="36961" formatCode="#,##0.0">
                  <c:v>9938.7344350440908</c:v>
                </c:pt>
                <c:pt idx="36962" formatCode="#,##0.0">
                  <c:v>9633.1291255640008</c:v>
                </c:pt>
                <c:pt idx="36963" formatCode="#,##0.0">
                  <c:v>14934.2151202884</c:v>
                </c:pt>
                <c:pt idx="36964" formatCode="#,##0.0">
                  <c:v>13338.108288064101</c:v>
                </c:pt>
                <c:pt idx="36965" formatCode="#,##0.0">
                  <c:v>11414.822649458099</c:v>
                </c:pt>
                <c:pt idx="36966" formatCode="#,##0.0">
                  <c:v>13294.820457954</c:v>
                </c:pt>
                <c:pt idx="36967" formatCode="#,##0.0">
                  <c:v>8849.0985244858493</c:v>
                </c:pt>
                <c:pt idx="36968" formatCode="#,##0.0">
                  <c:v>13563.970778946499</c:v>
                </c:pt>
                <c:pt idx="36969" formatCode="#,##0.0">
                  <c:v>9506.5727789468001</c:v>
                </c:pt>
                <c:pt idx="36970" formatCode="#,##0.0">
                  <c:v>11087.8473945844</c:v>
                </c:pt>
                <c:pt idx="36971" formatCode="#,##0.0">
                  <c:v>16451.447602903601</c:v>
                </c:pt>
                <c:pt idx="36972" formatCode="#,##0.0">
                  <c:v>9864.5554121331206</c:v>
                </c:pt>
                <c:pt idx="36973" formatCode="#,##0.0">
                  <c:v>13585.906975625399</c:v>
                </c:pt>
                <c:pt idx="36974" formatCode="#,##0.0">
                  <c:v>11554.0916998266</c:v>
                </c:pt>
                <c:pt idx="36975" formatCode="#,##0.0">
                  <c:v>11564.036517266801</c:v>
                </c:pt>
                <c:pt idx="36976" formatCode="#,##0.0">
                  <c:v>14183.5925356304</c:v>
                </c:pt>
                <c:pt idx="36977" formatCode="#,##0.0">
                  <c:v>10890.544579073599</c:v>
                </c:pt>
                <c:pt idx="36978" formatCode="#,##0.0">
                  <c:v>9468.0293066056493</c:v>
                </c:pt>
                <c:pt idx="36979" formatCode="#,##0.0">
                  <c:v>10033.414678225499</c:v>
                </c:pt>
                <c:pt idx="36980" formatCode="#,##0.0">
                  <c:v>15287.1460099745</c:v>
                </c:pt>
                <c:pt idx="36981" formatCode="#,##0.0">
                  <c:v>14573.563011272499</c:v>
                </c:pt>
                <c:pt idx="36982" formatCode="#,##0.0">
                  <c:v>10153.9192368487</c:v>
                </c:pt>
                <c:pt idx="36983" formatCode="#,##0.0">
                  <c:v>11904.084082203701</c:v>
                </c:pt>
                <c:pt idx="36984" formatCode="#,##0.0">
                  <c:v>11103.5224446598</c:v>
                </c:pt>
                <c:pt idx="36985" formatCode="#,##0.0">
                  <c:v>9698.1281532407902</c:v>
                </c:pt>
                <c:pt idx="36986" formatCode="#,##0.0">
                  <c:v>10887.8913095066</c:v>
                </c:pt>
                <c:pt idx="36987" formatCode="#,##0.0">
                  <c:v>11391.1828705232</c:v>
                </c:pt>
                <c:pt idx="36988" formatCode="#,##0.0">
                  <c:v>9221.8780929317109</c:v>
                </c:pt>
                <c:pt idx="36989" formatCode="#,##0.0">
                  <c:v>9110.1436950182597</c:v>
                </c:pt>
                <c:pt idx="36990" formatCode="#,##0.0">
                  <c:v>11579.822355005799</c:v>
                </c:pt>
                <c:pt idx="36991" formatCode="#,##0.0">
                  <c:v>12658.2248919092</c:v>
                </c:pt>
                <c:pt idx="36992" formatCode="#,##0.0">
                  <c:v>20424.8441888618</c:v>
                </c:pt>
                <c:pt idx="36993" formatCode="#,##0.0">
                  <c:v>10554.450783156901</c:v>
                </c:pt>
                <c:pt idx="36994" formatCode="#,##0.0">
                  <c:v>9445.6727328908291</c:v>
                </c:pt>
                <c:pt idx="36995" formatCode="#,##0.0">
                  <c:v>9949.7030024815394</c:v>
                </c:pt>
                <c:pt idx="36996" formatCode="#,##0.0">
                  <c:v>8788.1453236144298</c:v>
                </c:pt>
                <c:pt idx="36997" formatCode="#,##0.0">
                  <c:v>10196.1872476075</c:v>
                </c:pt>
                <c:pt idx="36998" formatCode="#,##0.0">
                  <c:v>12759.457026993699</c:v>
                </c:pt>
                <c:pt idx="36999" formatCode="#,##0.0">
                  <c:v>9228.7215684151597</c:v>
                </c:pt>
                <c:pt idx="37000" formatCode="#,##0.0">
                  <c:v>13362.4088873112</c:v>
                </c:pt>
                <c:pt idx="37001" formatCode="#,##0.0">
                  <c:v>10235.457477305699</c:v>
                </c:pt>
                <c:pt idx="37002" formatCode="#,##0.0">
                  <c:v>11215.8085947736</c:v>
                </c:pt>
                <c:pt idx="37003" formatCode="#,##0.0">
                  <c:v>10992.3937415813</c:v>
                </c:pt>
                <c:pt idx="37004" formatCode="#,##0.0">
                  <c:v>16396.576572128899</c:v>
                </c:pt>
                <c:pt idx="37005" formatCode="#,##0.0">
                  <c:v>9302.6349249986306</c:v>
                </c:pt>
                <c:pt idx="37006" formatCode="#,##0.0">
                  <c:v>16308.0426660669</c:v>
                </c:pt>
                <c:pt idx="37007" formatCode="#,##0.0">
                  <c:v>9637.6700357426307</c:v>
                </c:pt>
                <c:pt idx="37008" formatCode="#,##0.0">
                  <c:v>8931.6134330681907</c:v>
                </c:pt>
                <c:pt idx="37009" formatCode="#,##0.0">
                  <c:v>10075.817849151301</c:v>
                </c:pt>
                <c:pt idx="37010" formatCode="#,##0.0">
                  <c:v>9615.1213842917805</c:v>
                </c:pt>
                <c:pt idx="37011" formatCode="#,##0.0">
                  <c:v>14325.826148165999</c:v>
                </c:pt>
                <c:pt idx="37012" formatCode="#,##0.0">
                  <c:v>10400.623030414599</c:v>
                </c:pt>
                <c:pt idx="37013" formatCode="#,##0.0">
                  <c:v>9682.6246936163006</c:v>
                </c:pt>
                <c:pt idx="37014" formatCode="#,##0.0">
                  <c:v>9381.2021264884297</c:v>
                </c:pt>
                <c:pt idx="37015" formatCode="#,##0.0">
                  <c:v>11806.4312219163</c:v>
                </c:pt>
                <c:pt idx="37016" formatCode="#,##0.0">
                  <c:v>10809.595873074901</c:v>
                </c:pt>
                <c:pt idx="37017" formatCode="#,##0.0">
                  <c:v>16733.5811654135</c:v>
                </c:pt>
                <c:pt idx="37018" formatCode="#,##0.0">
                  <c:v>9047.5823411273395</c:v>
                </c:pt>
                <c:pt idx="37019" formatCode="#,##0.0">
                  <c:v>21143.270935091601</c:v>
                </c:pt>
                <c:pt idx="37020" formatCode="#,##0.0">
                  <c:v>17279.6847438115</c:v>
                </c:pt>
                <c:pt idx="37021" formatCode="#,##0.0">
                  <c:v>9009.1808939481198</c:v>
                </c:pt>
                <c:pt idx="37022" formatCode="#,##0.0">
                  <c:v>12935.484816387499</c:v>
                </c:pt>
                <c:pt idx="37023" formatCode="#,##0.0">
                  <c:v>15729.205281933</c:v>
                </c:pt>
                <c:pt idx="37024" formatCode="#,##0.0">
                  <c:v>13222.2346317063</c:v>
                </c:pt>
                <c:pt idx="37025" formatCode="#,##0.0">
                  <c:v>15355.726845633701</c:v>
                </c:pt>
                <c:pt idx="37026" formatCode="#,##0.0">
                  <c:v>13968.672864329999</c:v>
                </c:pt>
                <c:pt idx="37027" formatCode="#,##0.0">
                  <c:v>10776.105742034901</c:v>
                </c:pt>
                <c:pt idx="37028" formatCode="#,##0.0">
                  <c:v>11472.8033784164</c:v>
                </c:pt>
                <c:pt idx="37029" formatCode="#,##0.0">
                  <c:v>12412.226211233999</c:v>
                </c:pt>
                <c:pt idx="37030" formatCode="#,##0.0">
                  <c:v>12298.188489186799</c:v>
                </c:pt>
                <c:pt idx="37031" formatCode="#,##0.0">
                  <c:v>18259.668492109002</c:v>
                </c:pt>
                <c:pt idx="37032" formatCode="#,##0.0">
                  <c:v>8867.1935721190694</c:v>
                </c:pt>
                <c:pt idx="37033" formatCode="#,##0.0">
                  <c:v>13690.911484323</c:v>
                </c:pt>
                <c:pt idx="37034" formatCode="#,##0.0">
                  <c:v>13272.0862191426</c:v>
                </c:pt>
                <c:pt idx="37035" formatCode="#,##0.0">
                  <c:v>12375.5904875829</c:v>
                </c:pt>
                <c:pt idx="37036" formatCode="#,##0.0">
                  <c:v>11008.192485609799</c:v>
                </c:pt>
                <c:pt idx="37037" formatCode="#,##0.0">
                  <c:v>9614.5942363079394</c:v>
                </c:pt>
                <c:pt idx="37038" formatCode="#,##0.0">
                  <c:v>9508.0241592959992</c:v>
                </c:pt>
                <c:pt idx="37039" formatCode="#,##0.0">
                  <c:v>14206.867450281999</c:v>
                </c:pt>
                <c:pt idx="37040" formatCode="#,##0.0">
                  <c:v>10775.4916020904</c:v>
                </c:pt>
                <c:pt idx="37041" formatCode="#,##0.0">
                  <c:v>8845.3240040078599</c:v>
                </c:pt>
                <c:pt idx="37042" formatCode="#,##0.0">
                  <c:v>12663.6019070538</c:v>
                </c:pt>
                <c:pt idx="37043" formatCode="#,##0.0">
                  <c:v>9046.0949023446301</c:v>
                </c:pt>
                <c:pt idx="37044" formatCode="#,##0.0">
                  <c:v>10234.9021524093</c:v>
                </c:pt>
                <c:pt idx="37045" formatCode="#,##0.0">
                  <c:v>13028.098467096001</c:v>
                </c:pt>
                <c:pt idx="37046" formatCode="#,##0.0">
                  <c:v>15249.9411420669</c:v>
                </c:pt>
                <c:pt idx="37047" formatCode="#,##0.0">
                  <c:v>19121.503649155398</c:v>
                </c:pt>
                <c:pt idx="37048" formatCode="#,##0.0">
                  <c:v>13110.216105231901</c:v>
                </c:pt>
                <c:pt idx="37049" formatCode="#,##0.0">
                  <c:v>10427.939078802099</c:v>
                </c:pt>
                <c:pt idx="37050" formatCode="#,##0.0">
                  <c:v>10276.1136279034</c:v>
                </c:pt>
                <c:pt idx="37051" formatCode="#,##0.0">
                  <c:v>10633.4215194721</c:v>
                </c:pt>
                <c:pt idx="37052" formatCode="#,##0.0">
                  <c:v>9822.36361573049</c:v>
                </c:pt>
                <c:pt idx="37053" formatCode="#,##0.0">
                  <c:v>8999.6146438814503</c:v>
                </c:pt>
                <c:pt idx="37054" formatCode="#,##0.0">
                  <c:v>11002.857579498699</c:v>
                </c:pt>
                <c:pt idx="37055" formatCode="#,##0.0">
                  <c:v>9558.8903690784991</c:v>
                </c:pt>
                <c:pt idx="37056" formatCode="#,##0.0">
                  <c:v>20659.822982003501</c:v>
                </c:pt>
                <c:pt idx="37057" formatCode="#,##0.0">
                  <c:v>9341.63640206737</c:v>
                </c:pt>
                <c:pt idx="37058" formatCode="#,##0.0">
                  <c:v>9736.4181737738909</c:v>
                </c:pt>
                <c:pt idx="37059" formatCode="#,##0.0">
                  <c:v>10306.8270248177</c:v>
                </c:pt>
                <c:pt idx="37060" formatCode="#,##0.0">
                  <c:v>9307.0963389821009</c:v>
                </c:pt>
                <c:pt idx="37061" formatCode="#,##0.0">
                  <c:v>12928.674364947399</c:v>
                </c:pt>
                <c:pt idx="37062" formatCode="#,##0.0">
                  <c:v>9108.9391984567192</c:v>
                </c:pt>
                <c:pt idx="37063" formatCode="#,##0.0">
                  <c:v>9711.9776094482004</c:v>
                </c:pt>
                <c:pt idx="37064" formatCode="#,##0.0">
                  <c:v>10397.3680815805</c:v>
                </c:pt>
                <c:pt idx="37065" formatCode="#,##0.0">
                  <c:v>20665.8365103877</c:v>
                </c:pt>
                <c:pt idx="37066" formatCode="#,##0.0">
                  <c:v>13305.555605506301</c:v>
                </c:pt>
                <c:pt idx="37067" formatCode="#,##0.0">
                  <c:v>11214.3073414099</c:v>
                </c:pt>
                <c:pt idx="37068" formatCode="#,##0.0">
                  <c:v>11579.366210312401</c:v>
                </c:pt>
                <c:pt idx="37069" formatCode="#,##0.0">
                  <c:v>9652.3586740546998</c:v>
                </c:pt>
                <c:pt idx="37070" formatCode="#,##0.0">
                  <c:v>15349.2335718451</c:v>
                </c:pt>
                <c:pt idx="37071" formatCode="#,##0.0">
                  <c:v>9355.5169537074198</c:v>
                </c:pt>
                <c:pt idx="37072" formatCode="#,##0.0">
                  <c:v>10533.238791195599</c:v>
                </c:pt>
                <c:pt idx="37073" formatCode="#,##0.0">
                  <c:v>10879.572964331401</c:v>
                </c:pt>
                <c:pt idx="37074" formatCode="#,##0.0">
                  <c:v>11716.109080435601</c:v>
                </c:pt>
                <c:pt idx="37075" formatCode="#,##0.0">
                  <c:v>9612.1898597990803</c:v>
                </c:pt>
                <c:pt idx="37076" formatCode="#,##0.0">
                  <c:v>11830.9339787802</c:v>
                </c:pt>
                <c:pt idx="37077" formatCode="#,##0.0">
                  <c:v>9825.2761707968402</c:v>
                </c:pt>
                <c:pt idx="37078" formatCode="#,##0.0">
                  <c:v>10585.2573094666</c:v>
                </c:pt>
                <c:pt idx="37079" formatCode="#,##0.0">
                  <c:v>9572.9318720850297</c:v>
                </c:pt>
                <c:pt idx="37080" formatCode="#,##0.0">
                  <c:v>8871.6111736721705</c:v>
                </c:pt>
                <c:pt idx="37081" formatCode="#,##0.0">
                  <c:v>9209.7352140698495</c:v>
                </c:pt>
                <c:pt idx="37082" formatCode="#,##0.0">
                  <c:v>12821.9671257259</c:v>
                </c:pt>
                <c:pt idx="37083" formatCode="#,##0.0">
                  <c:v>9524.9975707598205</c:v>
                </c:pt>
                <c:pt idx="37084" formatCode="#,##0.0">
                  <c:v>12692.629180313301</c:v>
                </c:pt>
                <c:pt idx="37085" formatCode="#,##0.0">
                  <c:v>19450.728272983299</c:v>
                </c:pt>
                <c:pt idx="37086" formatCode="#,##0.0">
                  <c:v>9365.2443199396694</c:v>
                </c:pt>
                <c:pt idx="37087" formatCode="#,##0.0">
                  <c:v>9765.6094940103594</c:v>
                </c:pt>
                <c:pt idx="37088" formatCode="#,##0.0">
                  <c:v>13650.466051126499</c:v>
                </c:pt>
                <c:pt idx="37089" formatCode="#,##0.0">
                  <c:v>17604.979646628799</c:v>
                </c:pt>
                <c:pt idx="37090" formatCode="#,##0.0">
                  <c:v>10312.5071985227</c:v>
                </c:pt>
                <c:pt idx="37091" formatCode="#,##0.0">
                  <c:v>13276.8720107399</c:v>
                </c:pt>
                <c:pt idx="37092" formatCode="#,##0.0">
                  <c:v>8937.9743320924699</c:v>
                </c:pt>
                <c:pt idx="37093" formatCode="#,##0.0">
                  <c:v>10197.2028014687</c:v>
                </c:pt>
                <c:pt idx="37094" formatCode="#,##0.0">
                  <c:v>20224.8785714476</c:v>
                </c:pt>
                <c:pt idx="37095" formatCode="#,##0.0">
                  <c:v>10120.1731668061</c:v>
                </c:pt>
                <c:pt idx="37096" formatCode="#,##0.0">
                  <c:v>11862.451113372799</c:v>
                </c:pt>
                <c:pt idx="37097" formatCode="#,##0.0">
                  <c:v>9647.6558802049494</c:v>
                </c:pt>
                <c:pt idx="37098" formatCode="#,##0.0">
                  <c:v>10172.965752301399</c:v>
                </c:pt>
                <c:pt idx="37099" formatCode="#,##0.0">
                  <c:v>12129.668190697401</c:v>
                </c:pt>
                <c:pt idx="37100" formatCode="#,##0.0">
                  <c:v>10210.463231748001</c:v>
                </c:pt>
                <c:pt idx="37101" formatCode="#,##0.0">
                  <c:v>9414.7266319574792</c:v>
                </c:pt>
                <c:pt idx="37102" formatCode="#,##0.0">
                  <c:v>14386.440055606599</c:v>
                </c:pt>
                <c:pt idx="37103" formatCode="#,##0.0">
                  <c:v>13124.7778169598</c:v>
                </c:pt>
                <c:pt idx="37104" formatCode="#,##0.0">
                  <c:v>10462.6754179692</c:v>
                </c:pt>
                <c:pt idx="37105" formatCode="#,##0.0">
                  <c:v>16069.199044839501</c:v>
                </c:pt>
                <c:pt idx="37106" formatCode="#,##0.0">
                  <c:v>9360.8209817568895</c:v>
                </c:pt>
                <c:pt idx="37107" formatCode="#,##0.0">
                  <c:v>10220.550198879801</c:v>
                </c:pt>
                <c:pt idx="37108" formatCode="#,##0.0">
                  <c:v>10334.8010719583</c:v>
                </c:pt>
                <c:pt idx="37109" formatCode="#,##0.0">
                  <c:v>13137.068025263299</c:v>
                </c:pt>
                <c:pt idx="37110" formatCode="#,##0.0">
                  <c:v>10247.8496893095</c:v>
                </c:pt>
                <c:pt idx="37111" formatCode="#,##0.0">
                  <c:v>10017.4195563346</c:v>
                </c:pt>
                <c:pt idx="37112" formatCode="#,##0.0">
                  <c:v>10683.583488108099</c:v>
                </c:pt>
                <c:pt idx="37113" formatCode="#,##0.0">
                  <c:v>15574.767724302599</c:v>
                </c:pt>
                <c:pt idx="37114" formatCode="#,##0.0">
                  <c:v>20530.0068796415</c:v>
                </c:pt>
                <c:pt idx="37115" formatCode="#,##0.0">
                  <c:v>9393.4528713642303</c:v>
                </c:pt>
                <c:pt idx="37116" formatCode="#,##0.0">
                  <c:v>11560.34153863</c:v>
                </c:pt>
                <c:pt idx="37117" formatCode="#,##0.0">
                  <c:v>9004.62390283073</c:v>
                </c:pt>
                <c:pt idx="37118" formatCode="#,##0.0">
                  <c:v>9988.7993198053591</c:v>
                </c:pt>
                <c:pt idx="37119" formatCode="#,##0.0">
                  <c:v>11162.875776987599</c:v>
                </c:pt>
                <c:pt idx="37120" formatCode="#,##0.0">
                  <c:v>15324.6957335764</c:v>
                </c:pt>
                <c:pt idx="37121" formatCode="#,##0.0">
                  <c:v>11309.958984487101</c:v>
                </c:pt>
                <c:pt idx="37122" formatCode="#,##0.0">
                  <c:v>9241.6390976197108</c:v>
                </c:pt>
                <c:pt idx="37123" formatCode="#,##0.0">
                  <c:v>11604.487294307601</c:v>
                </c:pt>
                <c:pt idx="37124" formatCode="#,##0.0">
                  <c:v>12779.200592966299</c:v>
                </c:pt>
                <c:pt idx="37125" formatCode="#,##0.0">
                  <c:v>13955.826871838501</c:v>
                </c:pt>
                <c:pt idx="37126" formatCode="#,##0.0">
                  <c:v>8813.9458453664502</c:v>
                </c:pt>
                <c:pt idx="37127" formatCode="#,##0.0">
                  <c:v>11114.827256414899</c:v>
                </c:pt>
                <c:pt idx="37128" formatCode="#,##0.0">
                  <c:v>13362.9228567181</c:v>
                </c:pt>
                <c:pt idx="37129" formatCode="#,##0.0">
                  <c:v>9257.6225638802807</c:v>
                </c:pt>
                <c:pt idx="37130" formatCode="#,##0.0">
                  <c:v>19418.778610994399</c:v>
                </c:pt>
                <c:pt idx="37131" formatCode="#,##0.0">
                  <c:v>11516.300563434501</c:v>
                </c:pt>
                <c:pt idx="37132" formatCode="#,##0.0">
                  <c:v>16442.757984150499</c:v>
                </c:pt>
                <c:pt idx="37133" formatCode="#,##0.0">
                  <c:v>10163.939192018999</c:v>
                </c:pt>
                <c:pt idx="37134" formatCode="#,##0.0">
                  <c:v>13579.420742624599</c:v>
                </c:pt>
                <c:pt idx="37135" formatCode="#,##0.0">
                  <c:v>12062.994130483001</c:v>
                </c:pt>
                <c:pt idx="37136" formatCode="#,##0.0">
                  <c:v>10465.359648777299</c:v>
                </c:pt>
                <c:pt idx="37137" formatCode="#,##0.0">
                  <c:v>15495.6358455635</c:v>
                </c:pt>
                <c:pt idx="37138" formatCode="#,##0.0">
                  <c:v>10848.233767539101</c:v>
                </c:pt>
                <c:pt idx="37139" formatCode="#,##0.0">
                  <c:v>11699.1499232191</c:v>
                </c:pt>
                <c:pt idx="37140" formatCode="#,##0.0">
                  <c:v>11525.999142697299</c:v>
                </c:pt>
                <c:pt idx="37141" formatCode="#,##0.0">
                  <c:v>9007.4839320777592</c:v>
                </c:pt>
                <c:pt idx="37142" formatCode="#,##0.0">
                  <c:v>14218.0792898414</c:v>
                </c:pt>
                <c:pt idx="37143" formatCode="#,##0.0">
                  <c:v>13685.824622727199</c:v>
                </c:pt>
                <c:pt idx="37144" formatCode="#,##0.0">
                  <c:v>10789.4981715661</c:v>
                </c:pt>
                <c:pt idx="37145" formatCode="#,##0.0">
                  <c:v>10293.5021162188</c:v>
                </c:pt>
                <c:pt idx="37146" formatCode="#,##0.0">
                  <c:v>9367.8407302893302</c:v>
                </c:pt>
                <c:pt idx="37147" formatCode="#,##0.0">
                  <c:v>14851.200702873901</c:v>
                </c:pt>
                <c:pt idx="37148" formatCode="#,##0.0">
                  <c:v>9150.3253051028805</c:v>
                </c:pt>
                <c:pt idx="37149" formatCode="#,##0.0">
                  <c:v>13369.4120797625</c:v>
                </c:pt>
                <c:pt idx="37150" formatCode="#,##0.0">
                  <c:v>9994.9064765574603</c:v>
                </c:pt>
                <c:pt idx="37151" formatCode="#,##0.0">
                  <c:v>10304.160358762199</c:v>
                </c:pt>
                <c:pt idx="37152" formatCode="#,##0.0">
                  <c:v>13696.4354606795</c:v>
                </c:pt>
                <c:pt idx="37153" formatCode="#,##0.0">
                  <c:v>12049.3182084988</c:v>
                </c:pt>
                <c:pt idx="37154" formatCode="#,##0.0">
                  <c:v>9013.7674472087601</c:v>
                </c:pt>
                <c:pt idx="37155" formatCode="#,##0.0">
                  <c:v>14480.613359011701</c:v>
                </c:pt>
                <c:pt idx="37156" formatCode="#,##0.0">
                  <c:v>12589.8853046118</c:v>
                </c:pt>
                <c:pt idx="37157" formatCode="#,##0.0">
                  <c:v>18341.706176181</c:v>
                </c:pt>
                <c:pt idx="37158" formatCode="#,##0.0">
                  <c:v>13197.505781865701</c:v>
                </c:pt>
                <c:pt idx="37159" formatCode="#,##0.0">
                  <c:v>14427.037390186601</c:v>
                </c:pt>
                <c:pt idx="37160" formatCode="#,##0.0">
                  <c:v>10024.4818344089</c:v>
                </c:pt>
                <c:pt idx="37161" formatCode="#,##0.0">
                  <c:v>12661.559291011799</c:v>
                </c:pt>
                <c:pt idx="37162" formatCode="#,##0.0">
                  <c:v>11332.638441425201</c:v>
                </c:pt>
                <c:pt idx="37163" formatCode="#,##0.0">
                  <c:v>9387.0368549041395</c:v>
                </c:pt>
                <c:pt idx="37164" formatCode="#,##0.0">
                  <c:v>12650.4935221371</c:v>
                </c:pt>
                <c:pt idx="37165" formatCode="#,##0.0">
                  <c:v>14662.819614608499</c:v>
                </c:pt>
                <c:pt idx="37166" formatCode="#,##0.0">
                  <c:v>16086.791674249</c:v>
                </c:pt>
                <c:pt idx="37167" formatCode="#,##0.0">
                  <c:v>12297.431499353999</c:v>
                </c:pt>
                <c:pt idx="37168" formatCode="#,##0.0">
                  <c:v>9099.5634058935793</c:v>
                </c:pt>
                <c:pt idx="37169" formatCode="#,##0.0">
                  <c:v>9224.4420267325295</c:v>
                </c:pt>
                <c:pt idx="37170" formatCode="#,##0.0">
                  <c:v>13947.2783407958</c:v>
                </c:pt>
                <c:pt idx="37171" formatCode="#,##0.0">
                  <c:v>9345.7470850053105</c:v>
                </c:pt>
                <c:pt idx="37172" formatCode="#,##0.0">
                  <c:v>9192.5531615199907</c:v>
                </c:pt>
                <c:pt idx="37173" formatCode="#,##0.0">
                  <c:v>12775.589702462899</c:v>
                </c:pt>
                <c:pt idx="37174" formatCode="#,##0.0">
                  <c:v>18895.155397275401</c:v>
                </c:pt>
                <c:pt idx="37175" formatCode="#,##0.0">
                  <c:v>18484.238602632799</c:v>
                </c:pt>
                <c:pt idx="37176" formatCode="#,##0.0">
                  <c:v>12190.211855302899</c:v>
                </c:pt>
                <c:pt idx="37177" formatCode="#,##0.0">
                  <c:v>15613.490404910601</c:v>
                </c:pt>
                <c:pt idx="37178" formatCode="#,##0.0">
                  <c:v>12168.662950821001</c:v>
                </c:pt>
                <c:pt idx="37179" formatCode="#,##0.0">
                  <c:v>14504.424267369701</c:v>
                </c:pt>
                <c:pt idx="37180" formatCode="#,##0.0">
                  <c:v>10166.4240411379</c:v>
                </c:pt>
                <c:pt idx="37181" formatCode="#,##0.0">
                  <c:v>9824.1811138495996</c:v>
                </c:pt>
                <c:pt idx="37182" formatCode="#,##0.0">
                  <c:v>10439.2935011797</c:v>
                </c:pt>
                <c:pt idx="37183" formatCode="#,##0.0">
                  <c:v>13108.4722915725</c:v>
                </c:pt>
                <c:pt idx="37184" formatCode="#,##0.0">
                  <c:v>11271.864332961301</c:v>
                </c:pt>
                <c:pt idx="37185" formatCode="#,##0.0">
                  <c:v>13207.0773673286</c:v>
                </c:pt>
                <c:pt idx="37186" formatCode="#,##0.0">
                  <c:v>14250.444246409999</c:v>
                </c:pt>
                <c:pt idx="37187" formatCode="#,##0.0">
                  <c:v>9964.6359507095603</c:v>
                </c:pt>
                <c:pt idx="37188" formatCode="#,##0.0">
                  <c:v>9226.0929912707907</c:v>
                </c:pt>
                <c:pt idx="37189" formatCode="#,##0.0">
                  <c:v>11007.5876281811</c:v>
                </c:pt>
                <c:pt idx="37190" formatCode="#,##0.0">
                  <c:v>11775.668369626101</c:v>
                </c:pt>
                <c:pt idx="37191" formatCode="#,##0.0">
                  <c:v>9515.05398768753</c:v>
                </c:pt>
                <c:pt idx="37192" formatCode="#,##0.0">
                  <c:v>11021.518434959</c:v>
                </c:pt>
                <c:pt idx="37193" formatCode="#,##0.0">
                  <c:v>12487.699475883101</c:v>
                </c:pt>
                <c:pt idx="37194" formatCode="#,##0.0">
                  <c:v>12460.2725392382</c:v>
                </c:pt>
                <c:pt idx="37195" formatCode="#,##0.0">
                  <c:v>10414.6891317428</c:v>
                </c:pt>
                <c:pt idx="37196" formatCode="#,##0.0">
                  <c:v>10362.743124824799</c:v>
                </c:pt>
                <c:pt idx="37197" formatCode="#,##0.0">
                  <c:v>9837.9734890959498</c:v>
                </c:pt>
                <c:pt idx="37198" formatCode="#,##0.0">
                  <c:v>18348.901226339101</c:v>
                </c:pt>
                <c:pt idx="37199" formatCode="#,##0.0">
                  <c:v>10200.3602710339</c:v>
                </c:pt>
                <c:pt idx="37200" formatCode="#,##0.0">
                  <c:v>13166.0537903689</c:v>
                </c:pt>
                <c:pt idx="37201" formatCode="#,##0.0">
                  <c:v>10463.5444302251</c:v>
                </c:pt>
                <c:pt idx="37202" formatCode="#,##0.0">
                  <c:v>9596.1782376398696</c:v>
                </c:pt>
                <c:pt idx="37203" formatCode="#,##0.0">
                  <c:v>9353.3667162023303</c:v>
                </c:pt>
                <c:pt idx="37204" formatCode="#,##0.0">
                  <c:v>9034.6770791242707</c:v>
                </c:pt>
                <c:pt idx="37205" formatCode="#,##0.0">
                  <c:v>11042.1564915976</c:v>
                </c:pt>
                <c:pt idx="37206" formatCode="#,##0.0">
                  <c:v>10529.607947529999</c:v>
                </c:pt>
                <c:pt idx="37207" formatCode="#,##0.0">
                  <c:v>9504.6478060307199</c:v>
                </c:pt>
                <c:pt idx="37208" formatCode="#,##0.0">
                  <c:v>10514.5615285205</c:v>
                </c:pt>
                <c:pt idx="37209" formatCode="#,##0.0">
                  <c:v>9349.4232048729991</c:v>
                </c:pt>
                <c:pt idx="37210" formatCode="#,##0.0">
                  <c:v>10293.583349884801</c:v>
                </c:pt>
                <c:pt idx="37211" formatCode="#,##0.0">
                  <c:v>19685.368247387702</c:v>
                </c:pt>
                <c:pt idx="37212" formatCode="#,##0.0">
                  <c:v>10540.8965231114</c:v>
                </c:pt>
                <c:pt idx="37213" formatCode="#,##0.0">
                  <c:v>15682.9398176833</c:v>
                </c:pt>
                <c:pt idx="37214" formatCode="#,##0.0">
                  <c:v>15331.917011363899</c:v>
                </c:pt>
                <c:pt idx="37215" formatCode="#,##0.0">
                  <c:v>12962.822282154</c:v>
                </c:pt>
                <c:pt idx="37216" formatCode="#,##0.0">
                  <c:v>15859.2756835604</c:v>
                </c:pt>
                <c:pt idx="37217" formatCode="#,##0.0">
                  <c:v>8970.3087803175604</c:v>
                </c:pt>
                <c:pt idx="37218" formatCode="#,##0.0">
                  <c:v>10403.075826673999</c:v>
                </c:pt>
                <c:pt idx="37219" formatCode="#,##0.0">
                  <c:v>19031.5014244382</c:v>
                </c:pt>
                <c:pt idx="37220" formatCode="#,##0.0">
                  <c:v>9352.6406064599505</c:v>
                </c:pt>
                <c:pt idx="37221" formatCode="#,##0.0">
                  <c:v>10280.326953501701</c:v>
                </c:pt>
                <c:pt idx="37222" formatCode="#,##0.0">
                  <c:v>10203.1790532755</c:v>
                </c:pt>
                <c:pt idx="37223" formatCode="#,##0.0">
                  <c:v>9370.3643144574107</c:v>
                </c:pt>
                <c:pt idx="37224" formatCode="#,##0.0">
                  <c:v>12892.6778597135</c:v>
                </c:pt>
                <c:pt idx="37225" formatCode="#,##0.0">
                  <c:v>10380.1860955343</c:v>
                </c:pt>
                <c:pt idx="37226" formatCode="#,##0.0">
                  <c:v>9726.8111509272803</c:v>
                </c:pt>
                <c:pt idx="37227" formatCode="#,##0.0">
                  <c:v>11531.2516087977</c:v>
                </c:pt>
                <c:pt idx="37228" formatCode="#,##0.0">
                  <c:v>10602.4345127084</c:v>
                </c:pt>
                <c:pt idx="37229" formatCode="#,##0.0">
                  <c:v>16364.0856712488</c:v>
                </c:pt>
                <c:pt idx="37230" formatCode="#,##0.0">
                  <c:v>11070.8020194495</c:v>
                </c:pt>
                <c:pt idx="37231" formatCode="#,##0.0">
                  <c:v>10551.9537851271</c:v>
                </c:pt>
                <c:pt idx="37232" formatCode="#,##0.0">
                  <c:v>8963.5721597058291</c:v>
                </c:pt>
                <c:pt idx="37233" formatCode="#,##0.0">
                  <c:v>13994.511320510401</c:v>
                </c:pt>
                <c:pt idx="37234" formatCode="#,##0.0">
                  <c:v>11975.135095547599</c:v>
                </c:pt>
                <c:pt idx="37235" formatCode="#,##0.0">
                  <c:v>10943.819593992501</c:v>
                </c:pt>
                <c:pt idx="37236" formatCode="#,##0.0">
                  <c:v>17630.838578167899</c:v>
                </c:pt>
                <c:pt idx="37237" formatCode="#,##0.0">
                  <c:v>9024.5753819995407</c:v>
                </c:pt>
                <c:pt idx="37238" formatCode="#,##0.0">
                  <c:v>12523.3757094096</c:v>
                </c:pt>
                <c:pt idx="37239" formatCode="#,##0.0">
                  <c:v>13263.320494052001</c:v>
                </c:pt>
                <c:pt idx="37240" formatCode="#,##0.0">
                  <c:v>18080.0389859567</c:v>
                </c:pt>
                <c:pt idx="37241" formatCode="#,##0.0">
                  <c:v>9603.3026367576094</c:v>
                </c:pt>
                <c:pt idx="37242" formatCode="#,##0.0">
                  <c:v>12880.1646372741</c:v>
                </c:pt>
                <c:pt idx="37243" formatCode="#,##0.0">
                  <c:v>8901.7052453239303</c:v>
                </c:pt>
                <c:pt idx="37244" formatCode="#,##0.0">
                  <c:v>9398.4402936576698</c:v>
                </c:pt>
                <c:pt idx="37245" formatCode="#,##0.0">
                  <c:v>15945.1032125191</c:v>
                </c:pt>
                <c:pt idx="37246" formatCode="#,##0.0">
                  <c:v>11422.1465607235</c:v>
                </c:pt>
                <c:pt idx="37247" formatCode="#,##0.0">
                  <c:v>8870.6058132151702</c:v>
                </c:pt>
                <c:pt idx="37248" formatCode="#,##0.0">
                  <c:v>9150.5770472580498</c:v>
                </c:pt>
                <c:pt idx="37249" formatCode="#,##0.0">
                  <c:v>11869.921257043499</c:v>
                </c:pt>
                <c:pt idx="37250" formatCode="#,##0.0">
                  <c:v>11402.474942020501</c:v>
                </c:pt>
                <c:pt idx="37251" formatCode="#,##0.0">
                  <c:v>12144.3503068356</c:v>
                </c:pt>
                <c:pt idx="37252" formatCode="#,##0.0">
                  <c:v>11423.456716913101</c:v>
                </c:pt>
                <c:pt idx="37253" formatCode="#,##0.0">
                  <c:v>8921.70390188274</c:v>
                </c:pt>
                <c:pt idx="37254" formatCode="#,##0.0">
                  <c:v>9695.53358822466</c:v>
                </c:pt>
                <c:pt idx="37255" formatCode="#,##0.0">
                  <c:v>9478.6300671735498</c:v>
                </c:pt>
                <c:pt idx="37256" formatCode="#,##0.0">
                  <c:v>10636.6614800812</c:v>
                </c:pt>
                <c:pt idx="37257" formatCode="#,##0.0">
                  <c:v>10889.805061699701</c:v>
                </c:pt>
                <c:pt idx="37258" formatCode="#,##0.0">
                  <c:v>14647.736825100201</c:v>
                </c:pt>
                <c:pt idx="37259" formatCode="#,##0.0">
                  <c:v>9149.7966458586598</c:v>
                </c:pt>
                <c:pt idx="37260" formatCode="#,##0.0">
                  <c:v>13366.853118687201</c:v>
                </c:pt>
                <c:pt idx="37261" formatCode="#,##0.0">
                  <c:v>9922.8050142422799</c:v>
                </c:pt>
                <c:pt idx="37262" formatCode="#,##0.0">
                  <c:v>12815.625270943599</c:v>
                </c:pt>
                <c:pt idx="37263" formatCode="#,##0.0">
                  <c:v>13668.603522799</c:v>
                </c:pt>
                <c:pt idx="37264" formatCode="#,##0.0">
                  <c:v>14806.348120820699</c:v>
                </c:pt>
                <c:pt idx="37265" formatCode="#,##0.0">
                  <c:v>13697.409351238</c:v>
                </c:pt>
                <c:pt idx="37266" formatCode="#,##0.0">
                  <c:v>16104.822208124</c:v>
                </c:pt>
                <c:pt idx="37267" formatCode="#,##0.0">
                  <c:v>23815.085710114701</c:v>
                </c:pt>
                <c:pt idx="37268" formatCode="#,##0.0">
                  <c:v>17829.711796499301</c:v>
                </c:pt>
                <c:pt idx="37269" formatCode="#,##0.0">
                  <c:v>21358.268420664299</c:v>
                </c:pt>
                <c:pt idx="37270" formatCode="#,##0.0">
                  <c:v>16494.292149967801</c:v>
                </c:pt>
                <c:pt idx="37271" formatCode="#,##0.0">
                  <c:v>10771.546913986</c:v>
                </c:pt>
                <c:pt idx="37272" formatCode="#,##0.0">
                  <c:v>12584.1623841812</c:v>
                </c:pt>
                <c:pt idx="37273" formatCode="#,##0.0">
                  <c:v>9195.2028301200007</c:v>
                </c:pt>
                <c:pt idx="37274" formatCode="#,##0.0">
                  <c:v>13971.085374698099</c:v>
                </c:pt>
                <c:pt idx="37275" formatCode="#,##0.0">
                  <c:v>12207.825411502599</c:v>
                </c:pt>
                <c:pt idx="37276" formatCode="#,##0.0">
                  <c:v>9868.1739527957998</c:v>
                </c:pt>
                <c:pt idx="37277" formatCode="#,##0.0">
                  <c:v>10023.1516321289</c:v>
                </c:pt>
                <c:pt idx="37278" formatCode="#,##0.0">
                  <c:v>12586.387646491899</c:v>
                </c:pt>
                <c:pt idx="37279" formatCode="#,##0.0">
                  <c:v>12094.3994235305</c:v>
                </c:pt>
                <c:pt idx="37280" formatCode="#,##0.0">
                  <c:v>10403.317904241399</c:v>
                </c:pt>
                <c:pt idx="37281" formatCode="#,##0.0">
                  <c:v>11774.650305892501</c:v>
                </c:pt>
                <c:pt idx="37282" formatCode="#,##0.0">
                  <c:v>11258.004340405199</c:v>
                </c:pt>
                <c:pt idx="37283" formatCode="#,##0.0">
                  <c:v>20602.666989075002</c:v>
                </c:pt>
                <c:pt idx="37284" formatCode="#,##0.0">
                  <c:v>14034.825666434201</c:v>
                </c:pt>
                <c:pt idx="37285" formatCode="#,##0.0">
                  <c:v>9075.2360868882897</c:v>
                </c:pt>
                <c:pt idx="37286" formatCode="#,##0.0">
                  <c:v>9552.5192513158308</c:v>
                </c:pt>
                <c:pt idx="37287" formatCode="#,##0.0">
                  <c:v>11810.205900704899</c:v>
                </c:pt>
                <c:pt idx="37288" formatCode="#,##0.0">
                  <c:v>9544.9895188426708</c:v>
                </c:pt>
                <c:pt idx="37289" formatCode="#,##0.0">
                  <c:v>9369.0132118272304</c:v>
                </c:pt>
                <c:pt idx="37290" formatCode="#,##0.0">
                  <c:v>10604.8522864638</c:v>
                </c:pt>
                <c:pt idx="37291" formatCode="#,##0.0">
                  <c:v>9303.4710150603896</c:v>
                </c:pt>
                <c:pt idx="37292" formatCode="#,##0.0">
                  <c:v>9191.6300946289903</c:v>
                </c:pt>
                <c:pt idx="37293" formatCode="#,##0.0">
                  <c:v>10502.222808688901</c:v>
                </c:pt>
                <c:pt idx="37294" formatCode="#,##0.0">
                  <c:v>17118.496353771901</c:v>
                </c:pt>
                <c:pt idx="37295" formatCode="#,##0.0">
                  <c:v>16602.9289398287</c:v>
                </c:pt>
                <c:pt idx="37296" formatCode="#,##0.0">
                  <c:v>13357.128566204699</c:v>
                </c:pt>
                <c:pt idx="37297" formatCode="#,##0.0">
                  <c:v>11610.5965658613</c:v>
                </c:pt>
                <c:pt idx="37298" formatCode="#,##0.0">
                  <c:v>9587.5141634187203</c:v>
                </c:pt>
                <c:pt idx="37299" formatCode="#,##0.0">
                  <c:v>11760.6272407619</c:v>
                </c:pt>
                <c:pt idx="37300" formatCode="#,##0.0">
                  <c:v>9233.2785095010895</c:v>
                </c:pt>
                <c:pt idx="37301" formatCode="#,##0.0">
                  <c:v>12258.843540849201</c:v>
                </c:pt>
                <c:pt idx="37302" formatCode="#,##0.0">
                  <c:v>12216.972629955701</c:v>
                </c:pt>
                <c:pt idx="37303" formatCode="#,##0.0">
                  <c:v>13715.266333309801</c:v>
                </c:pt>
                <c:pt idx="37304" formatCode="#,##0.0">
                  <c:v>12037.0758262362</c:v>
                </c:pt>
                <c:pt idx="37305" formatCode="#,##0.0">
                  <c:v>12715.7259474396</c:v>
                </c:pt>
                <c:pt idx="37306" formatCode="#,##0.0">
                  <c:v>11866.042824669799</c:v>
                </c:pt>
                <c:pt idx="37307" formatCode="#,##0.0">
                  <c:v>10906.3029429202</c:v>
                </c:pt>
                <c:pt idx="37308" formatCode="#,##0.0">
                  <c:v>10839.1384454052</c:v>
                </c:pt>
                <c:pt idx="37309" formatCode="#,##0.0">
                  <c:v>8931.6474082061904</c:v>
                </c:pt>
                <c:pt idx="37310" formatCode="#,##0.0">
                  <c:v>12219.9617238636</c:v>
                </c:pt>
                <c:pt idx="37311" formatCode="#,##0.0">
                  <c:v>9902.13244631813</c:v>
                </c:pt>
                <c:pt idx="37312" formatCode="#,##0.0">
                  <c:v>9222.8402218874708</c:v>
                </c:pt>
                <c:pt idx="37313" formatCode="#,##0.0">
                  <c:v>13143.0271858366</c:v>
                </c:pt>
                <c:pt idx="37314" formatCode="#,##0.0">
                  <c:v>12283.245118181299</c:v>
                </c:pt>
                <c:pt idx="37315" formatCode="#,##0.0">
                  <c:v>9535.8693164289598</c:v>
                </c:pt>
                <c:pt idx="37316" formatCode="#,##0.0">
                  <c:v>12304.1880419728</c:v>
                </c:pt>
                <c:pt idx="37317" formatCode="#,##0.0">
                  <c:v>10069.602208505101</c:v>
                </c:pt>
                <c:pt idx="37318" formatCode="#,##0.0">
                  <c:v>10620.056891553901</c:v>
                </c:pt>
                <c:pt idx="37319" formatCode="#,##0.0">
                  <c:v>12534.9249304193</c:v>
                </c:pt>
                <c:pt idx="37320" formatCode="#,##0.0">
                  <c:v>9184.9226082941695</c:v>
                </c:pt>
                <c:pt idx="37321" formatCode="#,##0.0">
                  <c:v>10647.495638938401</c:v>
                </c:pt>
                <c:pt idx="37322" formatCode="#,##0.0">
                  <c:v>11182.361092892799</c:v>
                </c:pt>
                <c:pt idx="37323" formatCode="#,##0.0">
                  <c:v>10525.636476486001</c:v>
                </c:pt>
                <c:pt idx="37324" formatCode="#,##0.0">
                  <c:v>11074.696607894501</c:v>
                </c:pt>
                <c:pt idx="37325" formatCode="#,##0.0">
                  <c:v>12994.2712275126</c:v>
                </c:pt>
                <c:pt idx="37326" formatCode="#,##0.0">
                  <c:v>19166.758339308701</c:v>
                </c:pt>
                <c:pt idx="37327" formatCode="#,##0.0">
                  <c:v>9567.5757230782801</c:v>
                </c:pt>
                <c:pt idx="37328" formatCode="#,##0.0">
                  <c:v>10808.1434246996</c:v>
                </c:pt>
                <c:pt idx="37329" formatCode="#,##0.0">
                  <c:v>8851.5294011067199</c:v>
                </c:pt>
                <c:pt idx="37330" formatCode="#,##0.0">
                  <c:v>10032.6574253772</c:v>
                </c:pt>
                <c:pt idx="37331" formatCode="#,##0.0">
                  <c:v>12178.6945660131</c:v>
                </c:pt>
                <c:pt idx="37332" formatCode="#,##0.0">
                  <c:v>12282.9043316155</c:v>
                </c:pt>
                <c:pt idx="37333" formatCode="#,##0.0">
                  <c:v>17805.6932075117</c:v>
                </c:pt>
                <c:pt idx="37334" formatCode="#,##0.0">
                  <c:v>9327.7904966685692</c:v>
                </c:pt>
                <c:pt idx="37335" formatCode="#,##0.0">
                  <c:v>9289.0497009235096</c:v>
                </c:pt>
                <c:pt idx="37336" formatCode="#,##0.0">
                  <c:v>13172.180805264399</c:v>
                </c:pt>
                <c:pt idx="37337" formatCode="#,##0.0">
                  <c:v>9986.4736534430795</c:v>
                </c:pt>
                <c:pt idx="37338" formatCode="#,##0.0">
                  <c:v>15494.4332946999</c:v>
                </c:pt>
                <c:pt idx="37339" formatCode="#,##0.0">
                  <c:v>9267.9323599524705</c:v>
                </c:pt>
                <c:pt idx="37340" formatCode="#,##0.0">
                  <c:v>8790.7429253951304</c:v>
                </c:pt>
                <c:pt idx="37341" formatCode="#,##0.0">
                  <c:v>9076.8789995099305</c:v>
                </c:pt>
                <c:pt idx="37342" formatCode="#,##0.0">
                  <c:v>12398.5488531213</c:v>
                </c:pt>
                <c:pt idx="37343" formatCode="#,##0.0">
                  <c:v>10340.020982821199</c:v>
                </c:pt>
                <c:pt idx="37344" formatCode="#,##0.0">
                  <c:v>10685.198622658399</c:v>
                </c:pt>
                <c:pt idx="37345" formatCode="#,##0.0">
                  <c:v>13521.664214477099</c:v>
                </c:pt>
                <c:pt idx="37346" formatCode="#,##0.0">
                  <c:v>10108.6895985395</c:v>
                </c:pt>
                <c:pt idx="37347" formatCode="#,##0.0">
                  <c:v>14297.1190820804</c:v>
                </c:pt>
                <c:pt idx="37348" formatCode="#,##0.0">
                  <c:v>14833.398811896701</c:v>
                </c:pt>
                <c:pt idx="37349" formatCode="#,##0.0">
                  <c:v>9111.3509543030905</c:v>
                </c:pt>
                <c:pt idx="37350" formatCode="#,##0.0">
                  <c:v>10448.006172369</c:v>
                </c:pt>
                <c:pt idx="37351" formatCode="#,##0.0">
                  <c:v>9518.8980554637692</c:v>
                </c:pt>
                <c:pt idx="37352" formatCode="#,##0.0">
                  <c:v>12057.3741843561</c:v>
                </c:pt>
                <c:pt idx="37353" formatCode="#,##0.0">
                  <c:v>10118.547012463099</c:v>
                </c:pt>
                <c:pt idx="37354" formatCode="#,##0.0">
                  <c:v>10840.890139945701</c:v>
                </c:pt>
                <c:pt idx="37355" formatCode="#,##0.0">
                  <c:v>8931.8668632832505</c:v>
                </c:pt>
                <c:pt idx="37356" formatCode="#,##0.0">
                  <c:v>9370.5412656923509</c:v>
                </c:pt>
                <c:pt idx="37357" formatCode="#,##0.0">
                  <c:v>13608.429204411999</c:v>
                </c:pt>
                <c:pt idx="37358" formatCode="#,##0.0">
                  <c:v>10910.9620783184</c:v>
                </c:pt>
                <c:pt idx="37359" formatCode="#,##0.0">
                  <c:v>10237.1538397447</c:v>
                </c:pt>
                <c:pt idx="37360" formatCode="#,##0.0">
                  <c:v>9344.6083841527707</c:v>
                </c:pt>
                <c:pt idx="37361" formatCode="#,##0.0">
                  <c:v>16491.892011559299</c:v>
                </c:pt>
                <c:pt idx="37362" formatCode="#,##0.0">
                  <c:v>9584.1530521546501</c:v>
                </c:pt>
                <c:pt idx="37363" formatCode="#,##0.0">
                  <c:v>11619.8100121514</c:v>
                </c:pt>
                <c:pt idx="37364" formatCode="#,##0.0">
                  <c:v>11146.186577480799</c:v>
                </c:pt>
                <c:pt idx="37365" formatCode="#,##0.0">
                  <c:v>9661.0095340198895</c:v>
                </c:pt>
                <c:pt idx="37366" formatCode="#,##0.0">
                  <c:v>9218.2629829447196</c:v>
                </c:pt>
                <c:pt idx="37367" formatCode="#,##0.0">
                  <c:v>9472.4136851190106</c:v>
                </c:pt>
                <c:pt idx="37368" formatCode="#,##0.0">
                  <c:v>9872.1831548997907</c:v>
                </c:pt>
                <c:pt idx="37369" formatCode="#,##0.0">
                  <c:v>9892.8424763911898</c:v>
                </c:pt>
                <c:pt idx="37370" formatCode="#,##0.0">
                  <c:v>11378.698498399801</c:v>
                </c:pt>
                <c:pt idx="37371" formatCode="#,##0.0">
                  <c:v>12068.7927014123</c:v>
                </c:pt>
                <c:pt idx="37372" formatCode="#,##0.0">
                  <c:v>16449.319985281101</c:v>
                </c:pt>
                <c:pt idx="37373" formatCode="#,##0.0">
                  <c:v>11653.2459353501</c:v>
                </c:pt>
                <c:pt idx="37374" formatCode="#,##0.0">
                  <c:v>17594.6471150406</c:v>
                </c:pt>
                <c:pt idx="37375" formatCode="#,##0.0">
                  <c:v>13228.515249567999</c:v>
                </c:pt>
                <c:pt idx="37376" formatCode="#,##0.0">
                  <c:v>10325.907339879799</c:v>
                </c:pt>
                <c:pt idx="37377" formatCode="#,##0.0">
                  <c:v>12818.9280170321</c:v>
                </c:pt>
                <c:pt idx="37378" formatCode="#,##0.0">
                  <c:v>12048.138321401701</c:v>
                </c:pt>
                <c:pt idx="37379" formatCode="#,##0.0">
                  <c:v>10876.095650843599</c:v>
                </c:pt>
                <c:pt idx="37380" formatCode="#,##0.0">
                  <c:v>9671.0580584732797</c:v>
                </c:pt>
                <c:pt idx="37381" formatCode="#,##0.0">
                  <c:v>9839.1627011407309</c:v>
                </c:pt>
                <c:pt idx="37382" formatCode="#,##0.0">
                  <c:v>13264.2858412321</c:v>
                </c:pt>
                <c:pt idx="37383" formatCode="#,##0.0">
                  <c:v>16797.5451615616</c:v>
                </c:pt>
                <c:pt idx="37384" formatCode="#,##0.0">
                  <c:v>10335.6565793216</c:v>
                </c:pt>
                <c:pt idx="37385" formatCode="#,##0.0">
                  <c:v>10600.374203850901</c:v>
                </c:pt>
                <c:pt idx="37386" formatCode="#,##0.0">
                  <c:v>12535.4647490434</c:v>
                </c:pt>
                <c:pt idx="37387" formatCode="#,##0.0">
                  <c:v>11939.565865263199</c:v>
                </c:pt>
                <c:pt idx="37388" formatCode="#,##0.0">
                  <c:v>15885.8163160478</c:v>
                </c:pt>
                <c:pt idx="37389" formatCode="#,##0.0">
                  <c:v>9448.41907392947</c:v>
                </c:pt>
                <c:pt idx="37390" formatCode="#,##0.0">
                  <c:v>11799.591253741701</c:v>
                </c:pt>
                <c:pt idx="37391" formatCode="#,##0.0">
                  <c:v>9966.6153818064704</c:v>
                </c:pt>
                <c:pt idx="37392" formatCode="#,##0.0">
                  <c:v>15859.4152049984</c:v>
                </c:pt>
                <c:pt idx="37393" formatCode="#,##0.0">
                  <c:v>9808.07319223788</c:v>
                </c:pt>
                <c:pt idx="37394" formatCode="#,##0.0">
                  <c:v>15937.1863872758</c:v>
                </c:pt>
                <c:pt idx="37395" formatCode="#,##0.0">
                  <c:v>10631.5359498167</c:v>
                </c:pt>
                <c:pt idx="37396" formatCode="#,##0.0">
                  <c:v>10541.069308078801</c:v>
                </c:pt>
                <c:pt idx="37397" formatCode="#,##0.0">
                  <c:v>9796.9375314391109</c:v>
                </c:pt>
                <c:pt idx="37398" formatCode="#,##0.0">
                  <c:v>9556.08625992614</c:v>
                </c:pt>
                <c:pt idx="37399" formatCode="#,##0.0">
                  <c:v>10305.5869064611</c:v>
                </c:pt>
                <c:pt idx="37400" formatCode="#,##0.0">
                  <c:v>21569.135238789499</c:v>
                </c:pt>
                <c:pt idx="37401" formatCode="#,##0.0">
                  <c:v>13403.9500034623</c:v>
                </c:pt>
                <c:pt idx="37402" formatCode="#,##0.0">
                  <c:v>8893.7369713341595</c:v>
                </c:pt>
                <c:pt idx="37403" formatCode="#,##0.0">
                  <c:v>10753.204203614299</c:v>
                </c:pt>
                <c:pt idx="37404" formatCode="#,##0.0">
                  <c:v>9751.8374177081405</c:v>
                </c:pt>
                <c:pt idx="37405" formatCode="#,##0.0">
                  <c:v>10662.4103493724</c:v>
                </c:pt>
                <c:pt idx="37406" formatCode="#,##0.0">
                  <c:v>11347.8483579248</c:v>
                </c:pt>
                <c:pt idx="37407" formatCode="#,##0.0">
                  <c:v>13115.537612043199</c:v>
                </c:pt>
                <c:pt idx="37408" formatCode="#,##0.0">
                  <c:v>17300.038254623301</c:v>
                </c:pt>
                <c:pt idx="37409" formatCode="#,##0.0">
                  <c:v>10103.6083249478</c:v>
                </c:pt>
                <c:pt idx="37410" formatCode="#,##0.0">
                  <c:v>8909.8605659252607</c:v>
                </c:pt>
                <c:pt idx="37411" formatCode="#,##0.0">
                  <c:v>10119.5277256236</c:v>
                </c:pt>
                <c:pt idx="37412" formatCode="#,##0.0">
                  <c:v>9926.9635027981894</c:v>
                </c:pt>
                <c:pt idx="37413" formatCode="#,##0.0">
                  <c:v>18736.926749765498</c:v>
                </c:pt>
                <c:pt idx="37414" formatCode="#,##0.0">
                  <c:v>8798.9866793495494</c:v>
                </c:pt>
                <c:pt idx="37415" formatCode="#,##0.0">
                  <c:v>10323.031999783499</c:v>
                </c:pt>
                <c:pt idx="37416" formatCode="#,##0.0">
                  <c:v>9338.7331866494205</c:v>
                </c:pt>
                <c:pt idx="37417" formatCode="#,##0.0">
                  <c:v>9902.4016780578004</c:v>
                </c:pt>
                <c:pt idx="37418" formatCode="#,##0.0">
                  <c:v>16613.404933355199</c:v>
                </c:pt>
                <c:pt idx="37419" formatCode="#,##0.0">
                  <c:v>10697.1683467904</c:v>
                </c:pt>
                <c:pt idx="37420" formatCode="#,##0.0">
                  <c:v>10266.283381737299</c:v>
                </c:pt>
                <c:pt idx="37421" formatCode="#,##0.0">
                  <c:v>12901.4430921148</c:v>
                </c:pt>
                <c:pt idx="37422" formatCode="#,##0.0">
                  <c:v>9921.2959247075196</c:v>
                </c:pt>
                <c:pt idx="37423" formatCode="#,##0.0">
                  <c:v>12598.5881780737</c:v>
                </c:pt>
                <c:pt idx="37424" formatCode="#,##0.0">
                  <c:v>13811.880414575</c:v>
                </c:pt>
                <c:pt idx="37425" formatCode="#,##0.0">
                  <c:v>9026.3509818038892</c:v>
                </c:pt>
                <c:pt idx="37426" formatCode="#,##0.0">
                  <c:v>11365.433912001299</c:v>
                </c:pt>
                <c:pt idx="37427" formatCode="#,##0.0">
                  <c:v>9797.9433563041293</c:v>
                </c:pt>
                <c:pt idx="37428" formatCode="#,##0.0">
                  <c:v>9345.3368990211802</c:v>
                </c:pt>
                <c:pt idx="37429" formatCode="#,##0.0">
                  <c:v>9077.3504727589698</c:v>
                </c:pt>
                <c:pt idx="37430" formatCode="#,##0.0">
                  <c:v>11220.8561220387</c:v>
                </c:pt>
                <c:pt idx="37431" formatCode="#,##0.0">
                  <c:v>10490.2064599079</c:v>
                </c:pt>
                <c:pt idx="37432" formatCode="#,##0.0">
                  <c:v>13902.0664237003</c:v>
                </c:pt>
                <c:pt idx="37433" formatCode="#,##0.0">
                  <c:v>15120.377073347499</c:v>
                </c:pt>
                <c:pt idx="37434" formatCode="#,##0.0">
                  <c:v>10604.249678545501</c:v>
                </c:pt>
                <c:pt idx="37435" formatCode="#,##0.0">
                  <c:v>10996.500180086699</c:v>
                </c:pt>
                <c:pt idx="37436" formatCode="#,##0.0">
                  <c:v>12426.0591076689</c:v>
                </c:pt>
                <c:pt idx="37437" formatCode="#,##0.0">
                  <c:v>9956.0232694542992</c:v>
                </c:pt>
                <c:pt idx="37438" formatCode="#,##0.0">
                  <c:v>9732.9067631847392</c:v>
                </c:pt>
                <c:pt idx="37439" formatCode="#,##0.0">
                  <c:v>9473.5187515154794</c:v>
                </c:pt>
                <c:pt idx="37440" formatCode="#,##0.0">
                  <c:v>9193.4481612923501</c:v>
                </c:pt>
                <c:pt idx="37441" formatCode="#,##0.0">
                  <c:v>9312.9137933503498</c:v>
                </c:pt>
                <c:pt idx="37442" formatCode="#,##0.0">
                  <c:v>14302.796316648801</c:v>
                </c:pt>
                <c:pt idx="37443" formatCode="#,##0.0">
                  <c:v>10005.7603562973</c:v>
                </c:pt>
                <c:pt idx="37444" formatCode="#,##0.0">
                  <c:v>10459.3372908032</c:v>
                </c:pt>
                <c:pt idx="37445" formatCode="#,##0.0">
                  <c:v>9301.5872479451391</c:v>
                </c:pt>
                <c:pt idx="37446" formatCode="#,##0.0">
                  <c:v>11874.134275398999</c:v>
                </c:pt>
                <c:pt idx="37447" formatCode="#,##0.0">
                  <c:v>9986.9686154133306</c:v>
                </c:pt>
                <c:pt idx="37448" formatCode="#,##0.0">
                  <c:v>14758.1025530973</c:v>
                </c:pt>
                <c:pt idx="37449" formatCode="#,##0.0">
                  <c:v>11064.809429303201</c:v>
                </c:pt>
                <c:pt idx="37450" formatCode="#,##0.0">
                  <c:v>12190.9504810585</c:v>
                </c:pt>
                <c:pt idx="37451" formatCode="#,##0.0">
                  <c:v>10902.4556836231</c:v>
                </c:pt>
                <c:pt idx="37452" formatCode="#,##0.0">
                  <c:v>9966.5331578029909</c:v>
                </c:pt>
                <c:pt idx="37453" formatCode="#,##0.0">
                  <c:v>9396.2252995495201</c:v>
                </c:pt>
                <c:pt idx="37454" formatCode="#,##0.0">
                  <c:v>9053.6801418699797</c:v>
                </c:pt>
                <c:pt idx="37455" formatCode="#,##0.0">
                  <c:v>11661.844724614501</c:v>
                </c:pt>
                <c:pt idx="37456" formatCode="#,##0.0">
                  <c:v>11932.1822731962</c:v>
                </c:pt>
                <c:pt idx="37457" formatCode="#,##0.0">
                  <c:v>11466.1225327436</c:v>
                </c:pt>
                <c:pt idx="37458" formatCode="#,##0.0">
                  <c:v>10889.075735226699</c:v>
                </c:pt>
                <c:pt idx="37459" formatCode="#,##0.0">
                  <c:v>11403.9260874221</c:v>
                </c:pt>
                <c:pt idx="37460" formatCode="#,##0.0">
                  <c:v>14567.292390928</c:v>
                </c:pt>
                <c:pt idx="37461" formatCode="#,##0.0">
                  <c:v>9350.5913483118093</c:v>
                </c:pt>
                <c:pt idx="37462" formatCode="#,##0.0">
                  <c:v>19512.982307481601</c:v>
                </c:pt>
                <c:pt idx="37463" formatCode="#,##0.0">
                  <c:v>12472.013854015901</c:v>
                </c:pt>
                <c:pt idx="37464" formatCode="#,##0.0">
                  <c:v>10994.9156723128</c:v>
                </c:pt>
                <c:pt idx="37465" formatCode="#,##0.0">
                  <c:v>16960.998643703799</c:v>
                </c:pt>
                <c:pt idx="37466" formatCode="#,##0.0">
                  <c:v>9057.0233110120898</c:v>
                </c:pt>
                <c:pt idx="37467" formatCode="#,##0.0">
                  <c:v>9311.4864814018092</c:v>
                </c:pt>
                <c:pt idx="37468" formatCode="#,##0.0">
                  <c:v>11065.2713286614</c:v>
                </c:pt>
                <c:pt idx="37469" formatCode="#,##0.0">
                  <c:v>10853.868032332401</c:v>
                </c:pt>
                <c:pt idx="37470" formatCode="#,##0.0">
                  <c:v>9164.4426973568006</c:v>
                </c:pt>
                <c:pt idx="37471" formatCode="#,##0.0">
                  <c:v>16016.5418251174</c:v>
                </c:pt>
                <c:pt idx="37472" formatCode="#,##0.0">
                  <c:v>11778.657463183101</c:v>
                </c:pt>
                <c:pt idx="37473" formatCode="#,##0.0">
                  <c:v>12927.2784575026</c:v>
                </c:pt>
                <c:pt idx="37474" formatCode="#,##0.0">
                  <c:v>12524.352159754601</c:v>
                </c:pt>
                <c:pt idx="37475" formatCode="#,##0.0">
                  <c:v>11331.1314683576</c:v>
                </c:pt>
                <c:pt idx="37476" formatCode="#,##0.0">
                  <c:v>9648.0078953943594</c:v>
                </c:pt>
                <c:pt idx="37477" formatCode="#,##0.0">
                  <c:v>13660.129435451699</c:v>
                </c:pt>
                <c:pt idx="37478" formatCode="#,##0.0">
                  <c:v>10268.30946568</c:v>
                </c:pt>
                <c:pt idx="37479" formatCode="#,##0.0">
                  <c:v>10150.3960707436</c:v>
                </c:pt>
                <c:pt idx="37480" formatCode="#,##0.0">
                  <c:v>13925.7447080243</c:v>
                </c:pt>
                <c:pt idx="37481" formatCode="#,##0.0">
                  <c:v>9156.1543408076905</c:v>
                </c:pt>
                <c:pt idx="37482" formatCode="#,##0.0">
                  <c:v>9316.7316861058607</c:v>
                </c:pt>
                <c:pt idx="37483" formatCode="#,##0.0">
                  <c:v>13879.862743961599</c:v>
                </c:pt>
                <c:pt idx="37484" formatCode="#,##0.0">
                  <c:v>9801.2095800381503</c:v>
                </c:pt>
                <c:pt idx="37485" formatCode="#,##0.0">
                  <c:v>11426.614902167599</c:v>
                </c:pt>
                <c:pt idx="37486" formatCode="#,##0.0">
                  <c:v>18888.9770968468</c:v>
                </c:pt>
                <c:pt idx="37487" formatCode="#,##0.0">
                  <c:v>10389.947567039701</c:v>
                </c:pt>
                <c:pt idx="37488" formatCode="#,##0.0">
                  <c:v>9407.30372053875</c:v>
                </c:pt>
                <c:pt idx="37489" formatCode="#,##0.0">
                  <c:v>11944.293965574399</c:v>
                </c:pt>
                <c:pt idx="37490" formatCode="#,##0.0">
                  <c:v>12346.280792712399</c:v>
                </c:pt>
                <c:pt idx="37491" formatCode="#,##0.0">
                  <c:v>13142.787717011201</c:v>
                </c:pt>
                <c:pt idx="37492" formatCode="#,##0.0">
                  <c:v>12612.525676918</c:v>
                </c:pt>
                <c:pt idx="37493" formatCode="#,##0.0">
                  <c:v>9447.7724735364009</c:v>
                </c:pt>
                <c:pt idx="37494" formatCode="#,##0.0">
                  <c:v>13532.254736659001</c:v>
                </c:pt>
                <c:pt idx="37495" formatCode="#,##0.0">
                  <c:v>10655.4738735877</c:v>
                </c:pt>
                <c:pt idx="37496" formatCode="#,##0.0">
                  <c:v>10556.0957210093</c:v>
                </c:pt>
                <c:pt idx="37497" formatCode="#,##0.0">
                  <c:v>15398.487063045801</c:v>
                </c:pt>
                <c:pt idx="37498" formatCode="#,##0.0">
                  <c:v>11272.096447100899</c:v>
                </c:pt>
                <c:pt idx="37499" formatCode="#,##0.0">
                  <c:v>13769.3077703282</c:v>
                </c:pt>
                <c:pt idx="37500" formatCode="#,##0.0">
                  <c:v>11177.9720645341</c:v>
                </c:pt>
                <c:pt idx="37501" formatCode="#,##0.0">
                  <c:v>9239.3035988560005</c:v>
                </c:pt>
                <c:pt idx="37502" formatCode="#,##0.0">
                  <c:v>14879.064563044099</c:v>
                </c:pt>
                <c:pt idx="37503" formatCode="#,##0.0">
                  <c:v>10105.774354326</c:v>
                </c:pt>
                <c:pt idx="37504" formatCode="#,##0.0">
                  <c:v>8883.7250460636897</c:v>
                </c:pt>
                <c:pt idx="37505" formatCode="#,##0.0">
                  <c:v>11292.8966617735</c:v>
                </c:pt>
                <c:pt idx="37506" formatCode="#,##0.0">
                  <c:v>8816.5009182296399</c:v>
                </c:pt>
                <c:pt idx="37507" formatCode="#,##0.0">
                  <c:v>12733.2571210892</c:v>
                </c:pt>
                <c:pt idx="37508" formatCode="#,##0.0">
                  <c:v>12615.4766769662</c:v>
                </c:pt>
                <c:pt idx="37509" formatCode="#,##0.0">
                  <c:v>12204.105756361099</c:v>
                </c:pt>
                <c:pt idx="37510" formatCode="#,##0.0">
                  <c:v>17924.541671815601</c:v>
                </c:pt>
                <c:pt idx="37511" formatCode="#,##0.0">
                  <c:v>13185.6741209107</c:v>
                </c:pt>
                <c:pt idx="37512" formatCode="#,##0.0">
                  <c:v>8850.49818139321</c:v>
                </c:pt>
                <c:pt idx="37513" formatCode="#,##0.0">
                  <c:v>17462.359634283901</c:v>
                </c:pt>
                <c:pt idx="37514" formatCode="#,##0.0">
                  <c:v>9421.1760201107209</c:v>
                </c:pt>
                <c:pt idx="37515" formatCode="#,##0.0">
                  <c:v>8945.5314543398508</c:v>
                </c:pt>
                <c:pt idx="37516" formatCode="#,##0.0">
                  <c:v>10023.7612014059</c:v>
                </c:pt>
                <c:pt idx="37517" formatCode="#,##0.0">
                  <c:v>11642.201777153199</c:v>
                </c:pt>
                <c:pt idx="37518" formatCode="#,##0.0">
                  <c:v>10291.125217041101</c:v>
                </c:pt>
                <c:pt idx="37519" formatCode="#,##0.0">
                  <c:v>8931.8534107293508</c:v>
                </c:pt>
                <c:pt idx="37520" formatCode="#,##0.0">
                  <c:v>9357.1236974905805</c:v>
                </c:pt>
                <c:pt idx="37521" formatCode="#,##0.0">
                  <c:v>9075.1864895020008</c:v>
                </c:pt>
                <c:pt idx="37522" formatCode="#,##0.0">
                  <c:v>9617.4609271396603</c:v>
                </c:pt>
                <c:pt idx="37523" formatCode="#,##0.0">
                  <c:v>10248.6583988778</c:v>
                </c:pt>
                <c:pt idx="37524" formatCode="#,##0.0">
                  <c:v>12514.595386762699</c:v>
                </c:pt>
                <c:pt idx="37525" formatCode="#,##0.0">
                  <c:v>8963.5530328725999</c:v>
                </c:pt>
                <c:pt idx="37526" formatCode="#,##0.0">
                  <c:v>11507.567506457101</c:v>
                </c:pt>
                <c:pt idx="37527" formatCode="#,##0.0">
                  <c:v>12641.7702079501</c:v>
                </c:pt>
                <c:pt idx="37528" formatCode="#,##0.0">
                  <c:v>9866.2692629571502</c:v>
                </c:pt>
                <c:pt idx="37529" formatCode="#,##0.0">
                  <c:v>10571.2314039883</c:v>
                </c:pt>
                <c:pt idx="37530" formatCode="#,##0.0">
                  <c:v>14879.335378453599</c:v>
                </c:pt>
                <c:pt idx="37531" formatCode="#,##0.0">
                  <c:v>12199.438633609199</c:v>
                </c:pt>
                <c:pt idx="37532" formatCode="#,##0.0">
                  <c:v>10872.8621106028</c:v>
                </c:pt>
                <c:pt idx="37533" formatCode="#,##0.0">
                  <c:v>9614.6022547043904</c:v>
                </c:pt>
                <c:pt idx="37534" formatCode="#,##0.0">
                  <c:v>10462.3538492631</c:v>
                </c:pt>
                <c:pt idx="37535" formatCode="#,##0.0">
                  <c:v>8829.3642604227407</c:v>
                </c:pt>
                <c:pt idx="37536" formatCode="#,##0.0">
                  <c:v>9407.4164592705692</c:v>
                </c:pt>
                <c:pt idx="37537" formatCode="#,##0.0">
                  <c:v>9620.7593240430506</c:v>
                </c:pt>
                <c:pt idx="37538" formatCode="#,##0.0">
                  <c:v>11633.7924735213</c:v>
                </c:pt>
                <c:pt idx="37539" formatCode="#,##0.0">
                  <c:v>14917.924061983</c:v>
                </c:pt>
                <c:pt idx="37540" formatCode="#,##0.0">
                  <c:v>9060.5799840910204</c:v>
                </c:pt>
                <c:pt idx="37541" formatCode="#,##0.0">
                  <c:v>8913.0116347169405</c:v>
                </c:pt>
                <c:pt idx="37542" formatCode="#,##0.0">
                  <c:v>10183.1996915901</c:v>
                </c:pt>
                <c:pt idx="37543" formatCode="#,##0.0">
                  <c:v>12184.1947520551</c:v>
                </c:pt>
                <c:pt idx="37544" formatCode="#,##0.0">
                  <c:v>14435.363017726901</c:v>
                </c:pt>
                <c:pt idx="37545" formatCode="#,##0.0">
                  <c:v>10813.253080492201</c:v>
                </c:pt>
                <c:pt idx="37546" formatCode="#,##0.0">
                  <c:v>11726.505882424601</c:v>
                </c:pt>
                <c:pt idx="37547" formatCode="#,##0.0">
                  <c:v>19447.050489105099</c:v>
                </c:pt>
                <c:pt idx="37548" formatCode="#,##0.0">
                  <c:v>10453.268544086501</c:v>
                </c:pt>
                <c:pt idx="37549" formatCode="#,##0.0">
                  <c:v>10445.966353157201</c:v>
                </c:pt>
                <c:pt idx="37550" formatCode="#,##0.0">
                  <c:v>8978.5994967140396</c:v>
                </c:pt>
                <c:pt idx="37551" formatCode="#,##0.0">
                  <c:v>11266.485430086101</c:v>
                </c:pt>
                <c:pt idx="37552" formatCode="#,##0.0">
                  <c:v>13667.3971935303</c:v>
                </c:pt>
                <c:pt idx="37553" formatCode="#,##0.0">
                  <c:v>12182.272499958501</c:v>
                </c:pt>
                <c:pt idx="37554" formatCode="#,##0.0">
                  <c:v>9686.1867510229295</c:v>
                </c:pt>
                <c:pt idx="37555" formatCode="#,##0.0">
                  <c:v>12099.056868738</c:v>
                </c:pt>
                <c:pt idx="37556" formatCode="#,##0.0">
                  <c:v>9348.5293388386108</c:v>
                </c:pt>
                <c:pt idx="37557" formatCode="#,##0.0">
                  <c:v>9074.9860158494994</c:v>
                </c:pt>
                <c:pt idx="37558" formatCode="#,##0.0">
                  <c:v>10209.4421745173</c:v>
                </c:pt>
                <c:pt idx="37559" formatCode="#,##0.0">
                  <c:v>17357.733658678699</c:v>
                </c:pt>
                <c:pt idx="37560" formatCode="#,##0.0">
                  <c:v>10652.061958230801</c:v>
                </c:pt>
                <c:pt idx="37561" formatCode="#,##0.0">
                  <c:v>11646.721155024199</c:v>
                </c:pt>
                <c:pt idx="37562" formatCode="#,##0.0">
                  <c:v>12013.6691271563</c:v>
                </c:pt>
                <c:pt idx="37563" formatCode="#,##0.0">
                  <c:v>9393.0431925381199</c:v>
                </c:pt>
                <c:pt idx="37564" formatCode="#,##0.0">
                  <c:v>9630.1782124694</c:v>
                </c:pt>
                <c:pt idx="37565" formatCode="#,##0.0">
                  <c:v>11262.7129224694</c:v>
                </c:pt>
                <c:pt idx="37566" formatCode="#,##0.0">
                  <c:v>12312.266772499101</c:v>
                </c:pt>
                <c:pt idx="37567" formatCode="#,##0.0">
                  <c:v>8829.5326791335992</c:v>
                </c:pt>
                <c:pt idx="37568" formatCode="#,##0.0">
                  <c:v>11618.6603949855</c:v>
                </c:pt>
                <c:pt idx="37569" formatCode="#,##0.0">
                  <c:v>9137.5414193321794</c:v>
                </c:pt>
                <c:pt idx="37570" formatCode="#,##0.0">
                  <c:v>13883.580740428601</c:v>
                </c:pt>
                <c:pt idx="37571" formatCode="#,##0.0">
                  <c:v>15474.0916669334</c:v>
                </c:pt>
                <c:pt idx="37572" formatCode="#,##0.0">
                  <c:v>9811.8160226704404</c:v>
                </c:pt>
                <c:pt idx="37573" formatCode="#,##0.0">
                  <c:v>9449.2553938762194</c:v>
                </c:pt>
                <c:pt idx="37574" formatCode="#,##0.0">
                  <c:v>8926.1066576644498</c:v>
                </c:pt>
                <c:pt idx="37575" formatCode="#,##0.0">
                  <c:v>9292.7002311194192</c:v>
                </c:pt>
                <c:pt idx="37576" formatCode="#,##0.0">
                  <c:v>9181.5033751334995</c:v>
                </c:pt>
                <c:pt idx="37577" formatCode="#,##0.0">
                  <c:v>13450.007497593901</c:v>
                </c:pt>
                <c:pt idx="37578" formatCode="#,##0.0">
                  <c:v>14603.990530986899</c:v>
                </c:pt>
                <c:pt idx="37579" formatCode="#,##0.0">
                  <c:v>9189.9950752956593</c:v>
                </c:pt>
                <c:pt idx="37580" formatCode="#,##0.0">
                  <c:v>10332.2677430693</c:v>
                </c:pt>
                <c:pt idx="37581" formatCode="#,##0.0">
                  <c:v>10978.384962107601</c:v>
                </c:pt>
                <c:pt idx="37582" formatCode="#,##0.0">
                  <c:v>13979.893742295</c:v>
                </c:pt>
                <c:pt idx="37583" formatCode="#,##0.0">
                  <c:v>19698.663957102101</c:v>
                </c:pt>
                <c:pt idx="37584" formatCode="#,##0.0">
                  <c:v>10331.9488205335</c:v>
                </c:pt>
                <c:pt idx="37585" formatCode="#,##0.0">
                  <c:v>10358.4828052311</c:v>
                </c:pt>
                <c:pt idx="37586" formatCode="#,##0.0">
                  <c:v>9049.1857502215607</c:v>
                </c:pt>
                <c:pt idx="37587" formatCode="#,##0.0">
                  <c:v>9549.4784083003997</c:v>
                </c:pt>
                <c:pt idx="37588" formatCode="#,##0.0">
                  <c:v>14350.8603918803</c:v>
                </c:pt>
                <c:pt idx="37589" formatCode="#,##0.0">
                  <c:v>11755.457912407001</c:v>
                </c:pt>
                <c:pt idx="37590" formatCode="#,##0.0">
                  <c:v>9197.5436940464697</c:v>
                </c:pt>
                <c:pt idx="37591" formatCode="#,##0.0">
                  <c:v>10627.6205451772</c:v>
                </c:pt>
                <c:pt idx="37592" formatCode="#,##0.0">
                  <c:v>9131.9389711581807</c:v>
                </c:pt>
                <c:pt idx="37593" formatCode="#,##0.0">
                  <c:v>11083.743627461499</c:v>
                </c:pt>
                <c:pt idx="37594" formatCode="#,##0.0">
                  <c:v>10023.4056704503</c:v>
                </c:pt>
                <c:pt idx="37595" formatCode="#,##0.0">
                  <c:v>9559.5591455875892</c:v>
                </c:pt>
                <c:pt idx="37596" formatCode="#,##0.0">
                  <c:v>11380.08899074</c:v>
                </c:pt>
                <c:pt idx="37597" formatCode="#,##0.0">
                  <c:v>10868.237254674499</c:v>
                </c:pt>
                <c:pt idx="37598" formatCode="#,##0.0">
                  <c:v>9446.0390739704999</c:v>
                </c:pt>
                <c:pt idx="37599" formatCode="#,##0.0">
                  <c:v>14340.3049229726</c:v>
                </c:pt>
                <c:pt idx="37600" formatCode="#,##0.0">
                  <c:v>10703.928673660999</c:v>
                </c:pt>
                <c:pt idx="37601" formatCode="#,##0.0">
                  <c:v>11766.0178540282</c:v>
                </c:pt>
                <c:pt idx="37602" formatCode="#,##0.0">
                  <c:v>10077.600444412499</c:v>
                </c:pt>
                <c:pt idx="37603" formatCode="#,##0.0">
                  <c:v>16860.570332282601</c:v>
                </c:pt>
                <c:pt idx="37604" formatCode="#,##0.0">
                  <c:v>9213.4853081718102</c:v>
                </c:pt>
                <c:pt idx="37605" formatCode="#,##0.0">
                  <c:v>11767.839400082699</c:v>
                </c:pt>
                <c:pt idx="37606" formatCode="#,##0.0">
                  <c:v>12473.757020257401</c:v>
                </c:pt>
                <c:pt idx="37607" formatCode="#,##0.0">
                  <c:v>10997.1557848632</c:v>
                </c:pt>
                <c:pt idx="37608" formatCode="#,##0.0">
                  <c:v>9931.6279112568991</c:v>
                </c:pt>
                <c:pt idx="37609" formatCode="#,##0.0">
                  <c:v>9937.4473090526099</c:v>
                </c:pt>
                <c:pt idx="37610" formatCode="#,##0.0">
                  <c:v>8878.3251434523208</c:v>
                </c:pt>
                <c:pt idx="37611" formatCode="#,##0.0">
                  <c:v>9273.7593070149596</c:v>
                </c:pt>
                <c:pt idx="37612" formatCode="#,##0.0">
                  <c:v>9971.9078856332999</c:v>
                </c:pt>
                <c:pt idx="37613" formatCode="#,##0.0">
                  <c:v>11796.0686311392</c:v>
                </c:pt>
                <c:pt idx="37614" formatCode="#,##0.0">
                  <c:v>15337.8043943342</c:v>
                </c:pt>
                <c:pt idx="37615" formatCode="#,##0.0">
                  <c:v>10353.981779829301</c:v>
                </c:pt>
                <c:pt idx="37616" formatCode="#,##0.0">
                  <c:v>9620.5192811618799</c:v>
                </c:pt>
                <c:pt idx="37617" formatCode="#,##0.0">
                  <c:v>9784.8449222862891</c:v>
                </c:pt>
                <c:pt idx="37618" formatCode="#,##0.0">
                  <c:v>17837.558810846102</c:v>
                </c:pt>
                <c:pt idx="37619" formatCode="#,##0.0">
                  <c:v>16814.446617576199</c:v>
                </c:pt>
                <c:pt idx="37620" formatCode="#,##0.0">
                  <c:v>13468.0256245484</c:v>
                </c:pt>
                <c:pt idx="37621" formatCode="#,##0.0">
                  <c:v>9176.5357973197097</c:v>
                </c:pt>
                <c:pt idx="37622" formatCode="#,##0.0">
                  <c:v>9463.7904522609806</c:v>
                </c:pt>
                <c:pt idx="37623" formatCode="#,##0.0">
                  <c:v>10802.768619857299</c:v>
                </c:pt>
                <c:pt idx="37624" formatCode="#,##0.0">
                  <c:v>17399.469149058099</c:v>
                </c:pt>
                <c:pt idx="37625" formatCode="#,##0.0">
                  <c:v>9660.5082387119292</c:v>
                </c:pt>
                <c:pt idx="37626" formatCode="#,##0.0">
                  <c:v>9533.4689828955597</c:v>
                </c:pt>
                <c:pt idx="37627" formatCode="#,##0.0">
                  <c:v>10540.356523647701</c:v>
                </c:pt>
                <c:pt idx="37628" formatCode="#,##0.0">
                  <c:v>11626.8163991315</c:v>
                </c:pt>
                <c:pt idx="37629" formatCode="#,##0.0">
                  <c:v>11792.880544683499</c:v>
                </c:pt>
                <c:pt idx="37630" formatCode="#,##0.0">
                  <c:v>14078.153983448999</c:v>
                </c:pt>
                <c:pt idx="37631" formatCode="#,##0.0">
                  <c:v>14314.0910080546</c:v>
                </c:pt>
                <c:pt idx="37632" formatCode="#,##0.0">
                  <c:v>9076.6122623729407</c:v>
                </c:pt>
                <c:pt idx="37633" formatCode="#,##0.0">
                  <c:v>9900.9933031073797</c:v>
                </c:pt>
                <c:pt idx="37634" formatCode="#,##0.0">
                  <c:v>9426.8341303652505</c:v>
                </c:pt>
                <c:pt idx="37635" formatCode="#,##0.0">
                  <c:v>12183.042108374601</c:v>
                </c:pt>
                <c:pt idx="37636" formatCode="#,##0.0">
                  <c:v>8958.3066269063002</c:v>
                </c:pt>
                <c:pt idx="37637" formatCode="#,##0.0">
                  <c:v>13686.6636117493</c:v>
                </c:pt>
                <c:pt idx="37638" formatCode="#,##0.0">
                  <c:v>8944.4237966933506</c:v>
                </c:pt>
                <c:pt idx="37639" formatCode="#,##0.0">
                  <c:v>11770.3076579837</c:v>
                </c:pt>
                <c:pt idx="37640" formatCode="#,##0.0">
                  <c:v>12814.821803320499</c:v>
                </c:pt>
                <c:pt idx="37641" formatCode="#,##0.0">
                  <c:v>28129.2758522281</c:v>
                </c:pt>
                <c:pt idx="37642" formatCode="#,##0.0">
                  <c:v>16650.5290999264</c:v>
                </c:pt>
                <c:pt idx="37643" formatCode="#,##0.0">
                  <c:v>9446.8513225763509</c:v>
                </c:pt>
                <c:pt idx="37644" formatCode="#,##0.0">
                  <c:v>11102.765855916699</c:v>
                </c:pt>
                <c:pt idx="37645" formatCode="#,##0.0">
                  <c:v>15063.644503896099</c:v>
                </c:pt>
                <c:pt idx="37646" formatCode="#,##0.0">
                  <c:v>10720.4617247279</c:v>
                </c:pt>
                <c:pt idx="37647" formatCode="#,##0.0">
                  <c:v>14691.9801528762</c:v>
                </c:pt>
                <c:pt idx="37648" formatCode="#,##0.0">
                  <c:v>19971.459474684001</c:v>
                </c:pt>
                <c:pt idx="37649" formatCode="#,##0.0">
                  <c:v>9142.51089184185</c:v>
                </c:pt>
                <c:pt idx="37650" formatCode="#,##0.0">
                  <c:v>18813.3115563096</c:v>
                </c:pt>
                <c:pt idx="37651" formatCode="#,##0.0">
                  <c:v>8787.6505852599494</c:v>
                </c:pt>
                <c:pt idx="37652" formatCode="#,##0.0">
                  <c:v>8963.0593343533401</c:v>
                </c:pt>
                <c:pt idx="37653" formatCode="#,##0.0">
                  <c:v>8979.3392654830295</c:v>
                </c:pt>
                <c:pt idx="37654" formatCode="#,##0.0">
                  <c:v>8983.2479176592406</c:v>
                </c:pt>
                <c:pt idx="37655" formatCode="#,##0.0">
                  <c:v>10315.608991241599</c:v>
                </c:pt>
                <c:pt idx="37656" formatCode="#,##0.0">
                  <c:v>14362.805540654301</c:v>
                </c:pt>
                <c:pt idx="37657" formatCode="#,##0.0">
                  <c:v>9588.3291946578302</c:v>
                </c:pt>
                <c:pt idx="37658" formatCode="#,##0.0">
                  <c:v>15672.5540671</c:v>
                </c:pt>
                <c:pt idx="37659" formatCode="#,##0.0">
                  <c:v>9847.4350690684096</c:v>
                </c:pt>
                <c:pt idx="37660" formatCode="#,##0.0">
                  <c:v>11657.466709208</c:v>
                </c:pt>
                <c:pt idx="37661" formatCode="#,##0.0">
                  <c:v>18210.0490690269</c:v>
                </c:pt>
                <c:pt idx="37662" formatCode="#,##0.0">
                  <c:v>9491.7769643275096</c:v>
                </c:pt>
                <c:pt idx="37663" formatCode="#,##0.0">
                  <c:v>11647.557299246801</c:v>
                </c:pt>
                <c:pt idx="37664" formatCode="#,##0.0">
                  <c:v>13669.3795047524</c:v>
                </c:pt>
                <c:pt idx="37665" formatCode="#,##0.0">
                  <c:v>10444.077163759701</c:v>
                </c:pt>
                <c:pt idx="37666" formatCode="#,##0.0">
                  <c:v>10078.215006681099</c:v>
                </c:pt>
                <c:pt idx="37667" formatCode="#,##0.0">
                  <c:v>8812.0479395164493</c:v>
                </c:pt>
                <c:pt idx="37668" formatCode="#,##0.0">
                  <c:v>8850.5967126053292</c:v>
                </c:pt>
                <c:pt idx="37669" formatCode="#,##0.0">
                  <c:v>13913.3849755584</c:v>
                </c:pt>
                <c:pt idx="37670" formatCode="#,##0.0">
                  <c:v>10422.635377494</c:v>
                </c:pt>
                <c:pt idx="37671" formatCode="#,##0.0">
                  <c:v>14484.9154059104</c:v>
                </c:pt>
                <c:pt idx="37672" formatCode="#,##0.0">
                  <c:v>12712.9631956557</c:v>
                </c:pt>
                <c:pt idx="37673" formatCode="#,##0.0">
                  <c:v>9220.7436096216807</c:v>
                </c:pt>
                <c:pt idx="37674" formatCode="#,##0.0">
                  <c:v>10697.799615288301</c:v>
                </c:pt>
                <c:pt idx="37675" formatCode="#,##0.0">
                  <c:v>11754.962890213899</c:v>
                </c:pt>
                <c:pt idx="37676" formatCode="#,##0.0">
                  <c:v>10696.310305995001</c:v>
                </c:pt>
                <c:pt idx="37677" formatCode="#,##0.0">
                  <c:v>10287.290658748499</c:v>
                </c:pt>
                <c:pt idx="37678" formatCode="#,##0.0">
                  <c:v>13736.360745088599</c:v>
                </c:pt>
                <c:pt idx="37679" formatCode="#,##0.0">
                  <c:v>12197.062918514001</c:v>
                </c:pt>
                <c:pt idx="37680" formatCode="#,##0.0">
                  <c:v>15742.7913704081</c:v>
                </c:pt>
                <c:pt idx="37681" formatCode="#,##0.0">
                  <c:v>12782.4642773093</c:v>
                </c:pt>
                <c:pt idx="37682" formatCode="#,##0.0">
                  <c:v>9624.2484667772205</c:v>
                </c:pt>
                <c:pt idx="37683" formatCode="#,##0.0">
                  <c:v>12344.805955834299</c:v>
                </c:pt>
                <c:pt idx="37684" formatCode="#,##0.0">
                  <c:v>12474.105747138399</c:v>
                </c:pt>
                <c:pt idx="37685" formatCode="#,##0.0">
                  <c:v>10566.705694263201</c:v>
                </c:pt>
                <c:pt idx="37686" formatCode="#,##0.0">
                  <c:v>10148.7180800674</c:v>
                </c:pt>
                <c:pt idx="37687" formatCode="#,##0.0">
                  <c:v>9806.4884688525799</c:v>
                </c:pt>
                <c:pt idx="37688" formatCode="#,##0.0">
                  <c:v>14536.9108562736</c:v>
                </c:pt>
                <c:pt idx="37689" formatCode="#,##0.0">
                  <c:v>9675.5634993903604</c:v>
                </c:pt>
                <c:pt idx="37690" formatCode="#,##0.0">
                  <c:v>10405.6386235397</c:v>
                </c:pt>
                <c:pt idx="37691" formatCode="#,##0.0">
                  <c:v>11520.778776627099</c:v>
                </c:pt>
                <c:pt idx="37692" formatCode="#,##0.0">
                  <c:v>11669.01140804</c:v>
                </c:pt>
                <c:pt idx="37693" formatCode="#,##0.0">
                  <c:v>12037.7772685564</c:v>
                </c:pt>
                <c:pt idx="37694" formatCode="#,##0.0">
                  <c:v>14706.435900450801</c:v>
                </c:pt>
                <c:pt idx="37695" formatCode="#,##0.0">
                  <c:v>13979.856647701299</c:v>
                </c:pt>
                <c:pt idx="37696" formatCode="#,##0.0">
                  <c:v>9139.2911241595393</c:v>
                </c:pt>
                <c:pt idx="37697" formatCode="#,##0.0">
                  <c:v>9652.1827969198403</c:v>
                </c:pt>
                <c:pt idx="37698" formatCode="#,##0.0">
                  <c:v>12191.375389705099</c:v>
                </c:pt>
                <c:pt idx="37699" formatCode="#,##0.0">
                  <c:v>25089.4229825687</c:v>
                </c:pt>
                <c:pt idx="37700" formatCode="#,##0.0">
                  <c:v>12522.0086231558</c:v>
                </c:pt>
                <c:pt idx="37701" formatCode="#,##0.0">
                  <c:v>9463.3903323067898</c:v>
                </c:pt>
                <c:pt idx="37702" formatCode="#,##0.0">
                  <c:v>11816.1698215611</c:v>
                </c:pt>
                <c:pt idx="37703" formatCode="#,##0.0">
                  <c:v>8998.1809785335208</c:v>
                </c:pt>
                <c:pt idx="37704" formatCode="#,##0.0">
                  <c:v>9903.9314619584493</c:v>
                </c:pt>
                <c:pt idx="37705" formatCode="#,##0.0">
                  <c:v>11088.073078876299</c:v>
                </c:pt>
                <c:pt idx="37706" formatCode="#,##0.0">
                  <c:v>10995.0851665264</c:v>
                </c:pt>
                <c:pt idx="37707" formatCode="#,##0.0">
                  <c:v>10377.9362292389</c:v>
                </c:pt>
                <c:pt idx="37708" formatCode="#,##0.0">
                  <c:v>11952.5171637403</c:v>
                </c:pt>
                <c:pt idx="37709" formatCode="#,##0.0">
                  <c:v>11143.1206638978</c:v>
                </c:pt>
                <c:pt idx="37710" formatCode="#,##0.0">
                  <c:v>11338.7655204651</c:v>
                </c:pt>
                <c:pt idx="37711" formatCode="#,##0.0">
                  <c:v>13937.663300571399</c:v>
                </c:pt>
                <c:pt idx="37712" formatCode="#,##0.0">
                  <c:v>17575.606497640001</c:v>
                </c:pt>
                <c:pt idx="37713" formatCode="#,##0.0">
                  <c:v>16668.913663499599</c:v>
                </c:pt>
                <c:pt idx="37714" formatCode="#,##0.0">
                  <c:v>10818.404519875499</c:v>
                </c:pt>
                <c:pt idx="37715" formatCode="#,##0.0">
                  <c:v>12422.6664039386</c:v>
                </c:pt>
                <c:pt idx="37716" formatCode="#,##0.0">
                  <c:v>12042.0682344786</c:v>
                </c:pt>
                <c:pt idx="37717" formatCode="#,##0.0">
                  <c:v>10010.3191202464</c:v>
                </c:pt>
                <c:pt idx="37718" formatCode="#,##0.0">
                  <c:v>13291.013189831299</c:v>
                </c:pt>
                <c:pt idx="37719" formatCode="#,##0.0">
                  <c:v>14819.1625406448</c:v>
                </c:pt>
                <c:pt idx="37720" formatCode="#,##0.0">
                  <c:v>16653.6022875524</c:v>
                </c:pt>
                <c:pt idx="37721" formatCode="#,##0.0">
                  <c:v>14288.7755689802</c:v>
                </c:pt>
                <c:pt idx="37722" formatCode="#,##0.0">
                  <c:v>15398.259267420601</c:v>
                </c:pt>
                <c:pt idx="37723" formatCode="#,##0.0">
                  <c:v>24107.764309953302</c:v>
                </c:pt>
                <c:pt idx="37724" formatCode="#,##0.0">
                  <c:v>11579.460800892601</c:v>
                </c:pt>
                <c:pt idx="37725" formatCode="#,##0.0">
                  <c:v>8975.6699216012403</c:v>
                </c:pt>
                <c:pt idx="37726" formatCode="#,##0.0">
                  <c:v>9741.7717467274397</c:v>
                </c:pt>
                <c:pt idx="37727" formatCode="#,##0.0">
                  <c:v>12428.328790236699</c:v>
                </c:pt>
                <c:pt idx="37728" formatCode="#,##0.0">
                  <c:v>12568.832312020801</c:v>
                </c:pt>
                <c:pt idx="37729" formatCode="#,##0.0">
                  <c:v>10060.4900053689</c:v>
                </c:pt>
                <c:pt idx="37730" formatCode="#,##0.0">
                  <c:v>9424.9543021646004</c:v>
                </c:pt>
                <c:pt idx="37731" formatCode="#,##0.0">
                  <c:v>9243.2322485322602</c:v>
                </c:pt>
                <c:pt idx="37732" formatCode="#,##0.0">
                  <c:v>9219.2336593793898</c:v>
                </c:pt>
                <c:pt idx="37733" formatCode="#,##0.0">
                  <c:v>9163.2284320406998</c:v>
                </c:pt>
                <c:pt idx="37734" formatCode="#,##0.0">
                  <c:v>9153.5353411132492</c:v>
                </c:pt>
                <c:pt idx="37735" formatCode="#,##0.0">
                  <c:v>12559.655361905099</c:v>
                </c:pt>
                <c:pt idx="37736" formatCode="#,##0.0">
                  <c:v>14395.9084422787</c:v>
                </c:pt>
                <c:pt idx="37737" formatCode="#,##0.0">
                  <c:v>12412.7432225127</c:v>
                </c:pt>
                <c:pt idx="37738" formatCode="#,##0.0">
                  <c:v>26199.085508595799</c:v>
                </c:pt>
                <c:pt idx="37739" formatCode="#,##0.0">
                  <c:v>16850.486753863501</c:v>
                </c:pt>
                <c:pt idx="37740" formatCode="#,##0.0">
                  <c:v>8800.8419269338992</c:v>
                </c:pt>
                <c:pt idx="37741" formatCode="#,##0.0">
                  <c:v>10481.112524496901</c:v>
                </c:pt>
                <c:pt idx="37742" formatCode="#,##0.0">
                  <c:v>8807.8403236312297</c:v>
                </c:pt>
                <c:pt idx="37743" formatCode="#,##0.0">
                  <c:v>13479.875407408001</c:v>
                </c:pt>
                <c:pt idx="37744" formatCode="#,##0.0">
                  <c:v>12335.8675976874</c:v>
                </c:pt>
                <c:pt idx="37745" formatCode="#,##0.0">
                  <c:v>10039.2313287374</c:v>
                </c:pt>
                <c:pt idx="37746" formatCode="#,##0.0">
                  <c:v>17265.707076651201</c:v>
                </c:pt>
                <c:pt idx="37747" formatCode="#,##0.0">
                  <c:v>10747.9556423206</c:v>
                </c:pt>
                <c:pt idx="37748" formatCode="#,##0.0">
                  <c:v>9439.0256197095896</c:v>
                </c:pt>
                <c:pt idx="37749" formatCode="#,##0.0">
                  <c:v>10432.570543829101</c:v>
                </c:pt>
                <c:pt idx="37750" formatCode="#,##0.0">
                  <c:v>9357.0213109435099</c:v>
                </c:pt>
                <c:pt idx="37751" formatCode="#,##0.0">
                  <c:v>10660.245933914501</c:v>
                </c:pt>
                <c:pt idx="37752" formatCode="#,##0.0">
                  <c:v>9657.8515955649491</c:v>
                </c:pt>
                <c:pt idx="37753" formatCode="#,##0.0">
                  <c:v>11712.1526454418</c:v>
                </c:pt>
                <c:pt idx="37754" formatCode="#,##0.0">
                  <c:v>11255.7226992372</c:v>
                </c:pt>
                <c:pt idx="37755" formatCode="#,##0.0">
                  <c:v>8818.2958885752705</c:v>
                </c:pt>
                <c:pt idx="37756" formatCode="#,##0.0">
                  <c:v>10136.590569260899</c:v>
                </c:pt>
                <c:pt idx="37757" formatCode="#,##0.0">
                  <c:v>10203.0875759799</c:v>
                </c:pt>
                <c:pt idx="37758" formatCode="#,##0.0">
                  <c:v>13542.0325401437</c:v>
                </c:pt>
                <c:pt idx="37759" formatCode="#,##0.0">
                  <c:v>9412.4317385870909</c:v>
                </c:pt>
                <c:pt idx="37760" formatCode="#,##0.0">
                  <c:v>13188.362636489601</c:v>
                </c:pt>
                <c:pt idx="37761" formatCode="#,##0.0">
                  <c:v>8831.6647957023997</c:v>
                </c:pt>
                <c:pt idx="37762" formatCode="#,##0.0">
                  <c:v>17077.667435458301</c:v>
                </c:pt>
                <c:pt idx="37763" formatCode="#,##0.0">
                  <c:v>9465.6908032318297</c:v>
                </c:pt>
                <c:pt idx="37764" formatCode="#,##0.0">
                  <c:v>10368.7245177354</c:v>
                </c:pt>
                <c:pt idx="37765" formatCode="#,##0.0">
                  <c:v>8818.0605633964406</c:v>
                </c:pt>
                <c:pt idx="37766" formatCode="#,##0.0">
                  <c:v>21350.479635951498</c:v>
                </c:pt>
                <c:pt idx="37767" formatCode="#,##0.0">
                  <c:v>10057.901778588101</c:v>
                </c:pt>
                <c:pt idx="37768" formatCode="#,##0.0">
                  <c:v>13809.102317052</c:v>
                </c:pt>
                <c:pt idx="37769" formatCode="#,##0.0">
                  <c:v>9289.4169867319106</c:v>
                </c:pt>
                <c:pt idx="37770" formatCode="#,##0.0">
                  <c:v>16934.187820395899</c:v>
                </c:pt>
                <c:pt idx="37771" formatCode="#,##0.0">
                  <c:v>12752.566816074301</c:v>
                </c:pt>
                <c:pt idx="37772" formatCode="#,##0.0">
                  <c:v>13092.566527618401</c:v>
                </c:pt>
                <c:pt idx="37773" formatCode="#,##0.0">
                  <c:v>13473.7767870025</c:v>
                </c:pt>
                <c:pt idx="37774" formatCode="#,##0.0">
                  <c:v>9782.1136489829005</c:v>
                </c:pt>
                <c:pt idx="37775" formatCode="#,##0.0">
                  <c:v>9314.2077568251807</c:v>
                </c:pt>
                <c:pt idx="37776" formatCode="#,##0.0">
                  <c:v>8819.8693919100806</c:v>
                </c:pt>
                <c:pt idx="37777" formatCode="#,##0.0">
                  <c:v>8937.7805597844999</c:v>
                </c:pt>
                <c:pt idx="37778" formatCode="#,##0.0">
                  <c:v>11153.901479779999</c:v>
                </c:pt>
                <c:pt idx="37779" formatCode="#,##0.0">
                  <c:v>11372.452214291199</c:v>
                </c:pt>
                <c:pt idx="37780" formatCode="#,##0.0">
                  <c:v>10504.3784919833</c:v>
                </c:pt>
                <c:pt idx="37781" formatCode="#,##0.0">
                  <c:v>9663.5230221717502</c:v>
                </c:pt>
                <c:pt idx="37782" formatCode="#,##0.0">
                  <c:v>12322.8085462978</c:v>
                </c:pt>
                <c:pt idx="37783" formatCode="#,##0.0">
                  <c:v>10512.4083824316</c:v>
                </c:pt>
                <c:pt idx="37784" formatCode="#,##0.0">
                  <c:v>8818.1023949577502</c:v>
                </c:pt>
                <c:pt idx="37785" formatCode="#,##0.0">
                  <c:v>11448.5649448187</c:v>
                </c:pt>
                <c:pt idx="37786" formatCode="#,##0.0">
                  <c:v>10435.5839340824</c:v>
                </c:pt>
                <c:pt idx="37787" formatCode="#,##0.0">
                  <c:v>16545.951274894702</c:v>
                </c:pt>
                <c:pt idx="37788" formatCode="#,##0.0">
                  <c:v>14685.767045991401</c:v>
                </c:pt>
                <c:pt idx="37789" formatCode="#,##0.0">
                  <c:v>8936.0480833868205</c:v>
                </c:pt>
                <c:pt idx="37790" formatCode="#,##0.0">
                  <c:v>14583.8879161763</c:v>
                </c:pt>
                <c:pt idx="37791" formatCode="#,##0.0">
                  <c:v>13422.4125779772</c:v>
                </c:pt>
                <c:pt idx="37792" formatCode="#,##0.0">
                  <c:v>8991.9848399815801</c:v>
                </c:pt>
                <c:pt idx="37793" formatCode="#,##0.0">
                  <c:v>8816.7259727439596</c:v>
                </c:pt>
                <c:pt idx="37794" formatCode="#,##0.0">
                  <c:v>9087.0835121769906</c:v>
                </c:pt>
                <c:pt idx="37795" formatCode="#,##0.0">
                  <c:v>18612.255958833299</c:v>
                </c:pt>
                <c:pt idx="37796" formatCode="#,##0.0">
                  <c:v>10128.2070055207</c:v>
                </c:pt>
                <c:pt idx="37797" formatCode="#,##0.0">
                  <c:v>14589.823176592699</c:v>
                </c:pt>
                <c:pt idx="37798" formatCode="#,##0.0">
                  <c:v>9894.3016295658908</c:v>
                </c:pt>
                <c:pt idx="37799" formatCode="#,##0.0">
                  <c:v>14596.968436807199</c:v>
                </c:pt>
                <c:pt idx="37800" formatCode="#,##0.0">
                  <c:v>10323.234041154399</c:v>
                </c:pt>
                <c:pt idx="37801" formatCode="#,##0.0">
                  <c:v>15465.7610057243</c:v>
                </c:pt>
                <c:pt idx="37802" formatCode="#,##0.0">
                  <c:v>13219.257492631599</c:v>
                </c:pt>
                <c:pt idx="37803" formatCode="#,##0.0">
                  <c:v>9861.1644235439708</c:v>
                </c:pt>
                <c:pt idx="37804" formatCode="#,##0.0">
                  <c:v>17858.407060568301</c:v>
                </c:pt>
                <c:pt idx="37805" formatCode="#,##0.0">
                  <c:v>9430.3712972082303</c:v>
                </c:pt>
                <c:pt idx="37806" formatCode="#,##0.0">
                  <c:v>14201.9054124671</c:v>
                </c:pt>
                <c:pt idx="37807" formatCode="#,##0.0">
                  <c:v>11132.141914133301</c:v>
                </c:pt>
                <c:pt idx="37808" formatCode="#,##0.0">
                  <c:v>8836.3362644616209</c:v>
                </c:pt>
                <c:pt idx="37809" formatCode="#,##0.0">
                  <c:v>11446.347341197001</c:v>
                </c:pt>
                <c:pt idx="37810" formatCode="#,##0.0">
                  <c:v>10969.6082654744</c:v>
                </c:pt>
                <c:pt idx="37811" formatCode="#,##0.0">
                  <c:v>12231.897442224201</c:v>
                </c:pt>
                <c:pt idx="37812" formatCode="#,##0.0">
                  <c:v>9367.9673172318599</c:v>
                </c:pt>
                <c:pt idx="37813" formatCode="#,##0.0">
                  <c:v>11732.2799312732</c:v>
                </c:pt>
                <c:pt idx="37814" formatCode="#,##0.0">
                  <c:v>9986.0714652758797</c:v>
                </c:pt>
                <c:pt idx="37815" formatCode="#,##0.0">
                  <c:v>17845.685170761</c:v>
                </c:pt>
                <c:pt idx="37816" formatCode="#,##0.0">
                  <c:v>10072.96851597</c:v>
                </c:pt>
                <c:pt idx="37817" formatCode="#,##0.0">
                  <c:v>12378.919792283899</c:v>
                </c:pt>
                <c:pt idx="37818" formatCode="#,##0.0">
                  <c:v>21249.181591952802</c:v>
                </c:pt>
                <c:pt idx="37819" formatCode="#,##0.0">
                  <c:v>10283.9597096384</c:v>
                </c:pt>
                <c:pt idx="37820" formatCode="#,##0.0">
                  <c:v>10021.641793651799</c:v>
                </c:pt>
                <c:pt idx="37821" formatCode="#,##0.0">
                  <c:v>8941.3112589825596</c:v>
                </c:pt>
                <c:pt idx="37822" formatCode="#,##0.0">
                  <c:v>9126.8004585430608</c:v>
                </c:pt>
                <c:pt idx="37823" formatCode="#,##0.0">
                  <c:v>10157.4704554252</c:v>
                </c:pt>
                <c:pt idx="37824" formatCode="#,##0.0">
                  <c:v>12465.864929388001</c:v>
                </c:pt>
                <c:pt idx="37825" formatCode="#,##0.0">
                  <c:v>9526.7396813019495</c:v>
                </c:pt>
                <c:pt idx="37826" formatCode="#,##0.0">
                  <c:v>9367.9577464260401</c:v>
                </c:pt>
                <c:pt idx="37827" formatCode="#,##0.0">
                  <c:v>9524.9798538937193</c:v>
                </c:pt>
                <c:pt idx="37828" formatCode="#,##0.0">
                  <c:v>12947.21532829</c:v>
                </c:pt>
                <c:pt idx="37829" formatCode="#,##0.0">
                  <c:v>18457.667770738601</c:v>
                </c:pt>
                <c:pt idx="37830" formatCode="#,##0.0">
                  <c:v>10409.0158970007</c:v>
                </c:pt>
                <c:pt idx="37831" formatCode="#,##0.0">
                  <c:v>8921.1260747419492</c:v>
                </c:pt>
                <c:pt idx="37832" formatCode="#,##0.0">
                  <c:v>17158.908748147202</c:v>
                </c:pt>
                <c:pt idx="37833" formatCode="#,##0.0">
                  <c:v>9889.6882295256091</c:v>
                </c:pt>
                <c:pt idx="37834" formatCode="#,##0.0">
                  <c:v>10855.891156387701</c:v>
                </c:pt>
                <c:pt idx="37835" formatCode="#,##0.0">
                  <c:v>15477.159658484799</c:v>
                </c:pt>
                <c:pt idx="37836" formatCode="#,##0.0">
                  <c:v>14171.5672525228</c:v>
                </c:pt>
                <c:pt idx="37837" formatCode="#,##0.0">
                  <c:v>9976.6511527708899</c:v>
                </c:pt>
                <c:pt idx="37838" formatCode="#,##0.0">
                  <c:v>9717.5926554765501</c:v>
                </c:pt>
                <c:pt idx="37839" formatCode="#,##0.0">
                  <c:v>9310.4661634117092</c:v>
                </c:pt>
                <c:pt idx="37840" formatCode="#,##0.0">
                  <c:v>10704.126801488699</c:v>
                </c:pt>
                <c:pt idx="37841" formatCode="#,##0.0">
                  <c:v>8962.8887983455006</c:v>
                </c:pt>
                <c:pt idx="37842" formatCode="#,##0.0">
                  <c:v>19387.5127057022</c:v>
                </c:pt>
                <c:pt idx="37843" formatCode="#,##0.0">
                  <c:v>11446.837121214199</c:v>
                </c:pt>
                <c:pt idx="37844" formatCode="#,##0.0">
                  <c:v>14752.233713993</c:v>
                </c:pt>
                <c:pt idx="37845" formatCode="#,##0.0">
                  <c:v>9189.5493693772096</c:v>
                </c:pt>
                <c:pt idx="37846" formatCode="#,##0.0">
                  <c:v>10980.2436043753</c:v>
                </c:pt>
                <c:pt idx="37847" formatCode="#,##0.0">
                  <c:v>10136.8272682646</c:v>
                </c:pt>
                <c:pt idx="37848" formatCode="#,##0.0">
                  <c:v>9563.7333924193008</c:v>
                </c:pt>
                <c:pt idx="37849" formatCode="#,##0.0">
                  <c:v>9904.1564666652503</c:v>
                </c:pt>
                <c:pt idx="37850" formatCode="#,##0.0">
                  <c:v>14599.775710518399</c:v>
                </c:pt>
                <c:pt idx="37851" formatCode="#,##0.0">
                  <c:v>10881.5035237435</c:v>
                </c:pt>
                <c:pt idx="37852" formatCode="#,##0.0">
                  <c:v>10115.193205170301</c:v>
                </c:pt>
                <c:pt idx="37853" formatCode="#,##0.0">
                  <c:v>10733.8095355977</c:v>
                </c:pt>
                <c:pt idx="37854" formatCode="#,##0.0">
                  <c:v>9103.4368906678992</c:v>
                </c:pt>
                <c:pt idx="37855" formatCode="#,##0.0">
                  <c:v>12084.103166228</c:v>
                </c:pt>
                <c:pt idx="37856" formatCode="#,##0.0">
                  <c:v>9244.3290074409997</c:v>
                </c:pt>
                <c:pt idx="37857" formatCode="#,##0.0">
                  <c:v>10317.5373539057</c:v>
                </c:pt>
                <c:pt idx="37858" formatCode="#,##0.0">
                  <c:v>9265.7910990985602</c:v>
                </c:pt>
                <c:pt idx="37859" formatCode="#,##0.0">
                  <c:v>14714.4998516095</c:v>
                </c:pt>
                <c:pt idx="37860" formatCode="#,##0.0">
                  <c:v>10937.1939115939</c:v>
                </c:pt>
                <c:pt idx="37861" formatCode="#,##0.0">
                  <c:v>12685.1670586447</c:v>
                </c:pt>
                <c:pt idx="37862" formatCode="#,##0.0">
                  <c:v>19358.621854397101</c:v>
                </c:pt>
                <c:pt idx="37863" formatCode="#,##0.0">
                  <c:v>11299.047729100001</c:v>
                </c:pt>
                <c:pt idx="37864" formatCode="#,##0.0">
                  <c:v>12223.9897877884</c:v>
                </c:pt>
                <c:pt idx="37865" formatCode="#,##0.0">
                  <c:v>12203.8791944923</c:v>
                </c:pt>
                <c:pt idx="37866" formatCode="#,##0.0">
                  <c:v>10782.4864786285</c:v>
                </c:pt>
                <c:pt idx="37867" formatCode="#,##0.0">
                  <c:v>8887.4178401903591</c:v>
                </c:pt>
                <c:pt idx="37868" formatCode="#,##0.0">
                  <c:v>8856.5422331216305</c:v>
                </c:pt>
                <c:pt idx="37869" formatCode="#,##0.0">
                  <c:v>9459.6183078077593</c:v>
                </c:pt>
                <c:pt idx="37870" formatCode="#,##0.0">
                  <c:v>11877.483534671001</c:v>
                </c:pt>
                <c:pt idx="37871" formatCode="#,##0.0">
                  <c:v>12578.5637455992</c:v>
                </c:pt>
                <c:pt idx="37872" formatCode="#,##0.0">
                  <c:v>9721.9234823104598</c:v>
                </c:pt>
                <c:pt idx="37873" formatCode="#,##0.0">
                  <c:v>17369.307355793298</c:v>
                </c:pt>
                <c:pt idx="37874" formatCode="#,##0.0">
                  <c:v>14296.442019285199</c:v>
                </c:pt>
                <c:pt idx="37875" formatCode="#,##0.0">
                  <c:v>10808.5916016426</c:v>
                </c:pt>
                <c:pt idx="37876" formatCode="#,##0.0">
                  <c:v>9497.3166407506105</c:v>
                </c:pt>
                <c:pt idx="37877" formatCode="#,##0.0">
                  <c:v>9723.1022078960596</c:v>
                </c:pt>
                <c:pt idx="37878" formatCode="#,##0.0">
                  <c:v>9760.6875305097492</c:v>
                </c:pt>
                <c:pt idx="37879" formatCode="#,##0.0">
                  <c:v>9162.8614540263898</c:v>
                </c:pt>
                <c:pt idx="37880" formatCode="#,##0.0">
                  <c:v>14469.020917265099</c:v>
                </c:pt>
                <c:pt idx="37881" formatCode="#,##0.0">
                  <c:v>12437.8946976308</c:v>
                </c:pt>
                <c:pt idx="37882" formatCode="#,##0.0">
                  <c:v>10154.2292806227</c:v>
                </c:pt>
                <c:pt idx="37883" formatCode="#,##0.0">
                  <c:v>8841.6242662950408</c:v>
                </c:pt>
                <c:pt idx="37884" formatCode="#,##0.0">
                  <c:v>11242.6685537999</c:v>
                </c:pt>
                <c:pt idx="37885" formatCode="#,##0.0">
                  <c:v>9787.6713476023506</c:v>
                </c:pt>
                <c:pt idx="37886" formatCode="#,##0.0">
                  <c:v>10389.882153349799</c:v>
                </c:pt>
                <c:pt idx="37887" formatCode="#,##0.0">
                  <c:v>14126.977304706101</c:v>
                </c:pt>
                <c:pt idx="37888" formatCode="#,##0.0">
                  <c:v>10148.6081957926</c:v>
                </c:pt>
                <c:pt idx="37889" formatCode="#,##0.0">
                  <c:v>10682.947861045301</c:v>
                </c:pt>
                <c:pt idx="37890" formatCode="#,##0.0">
                  <c:v>9325.7766335996694</c:v>
                </c:pt>
                <c:pt idx="37891" formatCode="#,##0.0">
                  <c:v>9942.8309382299794</c:v>
                </c:pt>
                <c:pt idx="37892" formatCode="#,##0.0">
                  <c:v>10968.8837931978</c:v>
                </c:pt>
                <c:pt idx="37893" formatCode="#,##0.0">
                  <c:v>14214.7054269445</c:v>
                </c:pt>
                <c:pt idx="37894" formatCode="#,##0.0">
                  <c:v>11984.3967979711</c:v>
                </c:pt>
                <c:pt idx="37895" formatCode="#,##0.0">
                  <c:v>16172.248413514801</c:v>
                </c:pt>
                <c:pt idx="37896" formatCode="#,##0.0">
                  <c:v>11484.783323109301</c:v>
                </c:pt>
                <c:pt idx="37897" formatCode="#,##0.0">
                  <c:v>9063.0538593228594</c:v>
                </c:pt>
                <c:pt idx="37898" formatCode="#,##0.0">
                  <c:v>10104.0755223543</c:v>
                </c:pt>
                <c:pt idx="37899" formatCode="#,##0.0">
                  <c:v>9717.1413801045492</c:v>
                </c:pt>
                <c:pt idx="37900" formatCode="#,##0.0">
                  <c:v>10110.913053021701</c:v>
                </c:pt>
                <c:pt idx="37901" formatCode="#,##0.0">
                  <c:v>12325.8717868043</c:v>
                </c:pt>
                <c:pt idx="37902" formatCode="#,##0.0">
                  <c:v>10271.423680551599</c:v>
                </c:pt>
                <c:pt idx="37903" formatCode="#,##0.0">
                  <c:v>14488.997721912599</c:v>
                </c:pt>
                <c:pt idx="37904" formatCode="#,##0.0">
                  <c:v>8919.4977322239993</c:v>
                </c:pt>
                <c:pt idx="37905" formatCode="#,##0.0">
                  <c:v>17875.537229050198</c:v>
                </c:pt>
                <c:pt idx="37906" formatCode="#,##0.0">
                  <c:v>23384.583057146399</c:v>
                </c:pt>
                <c:pt idx="37907" formatCode="#,##0.0">
                  <c:v>10098.880362931101</c:v>
                </c:pt>
                <c:pt idx="37908" formatCode="#,##0.0">
                  <c:v>9148.1094575848692</c:v>
                </c:pt>
                <c:pt idx="37909" formatCode="#,##0.0">
                  <c:v>9274.9397161113302</c:v>
                </c:pt>
                <c:pt idx="37910" formatCode="#,##0.0">
                  <c:v>17429.327182920701</c:v>
                </c:pt>
                <c:pt idx="37911" formatCode="#,##0.0">
                  <c:v>9166.1187688178106</c:v>
                </c:pt>
                <c:pt idx="37912" formatCode="#,##0.0">
                  <c:v>13412.1374636403</c:v>
                </c:pt>
                <c:pt idx="37913" formatCode="#,##0.0">
                  <c:v>25398.0296114995</c:v>
                </c:pt>
                <c:pt idx="37914" formatCode="#,##0.0">
                  <c:v>9325.1712363208208</c:v>
                </c:pt>
                <c:pt idx="37915" formatCode="#,##0.0">
                  <c:v>9236.6776014945699</c:v>
                </c:pt>
                <c:pt idx="37916" formatCode="#,##0.0">
                  <c:v>9161.5153357454601</c:v>
                </c:pt>
                <c:pt idx="37917" formatCode="#,##0.0">
                  <c:v>11591.356984376</c:v>
                </c:pt>
                <c:pt idx="37918" formatCode="#,##0.0">
                  <c:v>10815.6583422606</c:v>
                </c:pt>
                <c:pt idx="37919" formatCode="#,##0.0">
                  <c:v>10772.524711415001</c:v>
                </c:pt>
                <c:pt idx="37920" formatCode="#,##0.0">
                  <c:v>15723.4814113415</c:v>
                </c:pt>
                <c:pt idx="37921" formatCode="#,##0.0">
                  <c:v>15594.297764127799</c:v>
                </c:pt>
                <c:pt idx="37922" formatCode="#,##0.0">
                  <c:v>12156.741503331299</c:v>
                </c:pt>
                <c:pt idx="37923" formatCode="#,##0.0">
                  <c:v>12855.037030494101</c:v>
                </c:pt>
                <c:pt idx="37924" formatCode="#,##0.0">
                  <c:v>9084.4351764269995</c:v>
                </c:pt>
                <c:pt idx="37925" formatCode="#,##0.0">
                  <c:v>9634.58986487933</c:v>
                </c:pt>
                <c:pt idx="37926" formatCode="#,##0.0">
                  <c:v>13986.6106599915</c:v>
                </c:pt>
                <c:pt idx="37927" formatCode="#,##0.0">
                  <c:v>10583.911369191401</c:v>
                </c:pt>
                <c:pt idx="37928" formatCode="#,##0.0">
                  <c:v>18853.8674740034</c:v>
                </c:pt>
                <c:pt idx="37929" formatCode="#,##0.0">
                  <c:v>8953.7910126868392</c:v>
                </c:pt>
                <c:pt idx="37930" formatCode="#,##0.0">
                  <c:v>13741.337537271</c:v>
                </c:pt>
                <c:pt idx="37931" formatCode="#,##0.0">
                  <c:v>13573.051938109</c:v>
                </c:pt>
                <c:pt idx="37932" formatCode="#,##0.0">
                  <c:v>13910.059297769199</c:v>
                </c:pt>
                <c:pt idx="37933" formatCode="#,##0.0">
                  <c:v>10951.2364108563</c:v>
                </c:pt>
                <c:pt idx="37934" formatCode="#,##0.0">
                  <c:v>10602.773008459601</c:v>
                </c:pt>
                <c:pt idx="37935" formatCode="#,##0.0">
                  <c:v>11081.6832680845</c:v>
                </c:pt>
                <c:pt idx="37936" formatCode="#,##0.0">
                  <c:v>11613.5406836724</c:v>
                </c:pt>
                <c:pt idx="37937" formatCode="#,##0.0">
                  <c:v>9542.0754772177097</c:v>
                </c:pt>
                <c:pt idx="37938" formatCode="#,##0.0">
                  <c:v>12839.2831763999</c:v>
                </c:pt>
                <c:pt idx="37939" formatCode="#,##0.0">
                  <c:v>9400.1342927371006</c:v>
                </c:pt>
                <c:pt idx="37940" formatCode="#,##0.0">
                  <c:v>11062.253774967199</c:v>
                </c:pt>
                <c:pt idx="37941" formatCode="#,##0.0">
                  <c:v>9600.0309883140708</c:v>
                </c:pt>
                <c:pt idx="37942" formatCode="#,##0.0">
                  <c:v>10514.1001947967</c:v>
                </c:pt>
                <c:pt idx="37943" formatCode="#,##0.0">
                  <c:v>10092.722317814099</c:v>
                </c:pt>
                <c:pt idx="37944" formatCode="#,##0.0">
                  <c:v>17301.023201928201</c:v>
                </c:pt>
                <c:pt idx="37945" formatCode="#,##0.0">
                  <c:v>9471.67228488611</c:v>
                </c:pt>
                <c:pt idx="37946" formatCode="#,##0.0">
                  <c:v>15922.9557908069</c:v>
                </c:pt>
                <c:pt idx="37947" formatCode="#,##0.0">
                  <c:v>20817.183920750998</c:v>
                </c:pt>
                <c:pt idx="37948" formatCode="#,##0.0">
                  <c:v>10134.293463914501</c:v>
                </c:pt>
                <c:pt idx="37949" formatCode="#,##0.0">
                  <c:v>12696.896910236699</c:v>
                </c:pt>
                <c:pt idx="37950" formatCode="#,##0.0">
                  <c:v>13812.073456399199</c:v>
                </c:pt>
                <c:pt idx="37951" formatCode="#,##0.0">
                  <c:v>18985.284192138901</c:v>
                </c:pt>
                <c:pt idx="37952" formatCode="#,##0.0">
                  <c:v>14217.409931431501</c:v>
                </c:pt>
                <c:pt idx="37953" formatCode="#,##0.0">
                  <c:v>14000.507729821</c:v>
                </c:pt>
                <c:pt idx="37954" formatCode="#,##0.0">
                  <c:v>10357.9607486395</c:v>
                </c:pt>
                <c:pt idx="37955" formatCode="#,##0.0">
                  <c:v>13933.1529586777</c:v>
                </c:pt>
                <c:pt idx="37956" formatCode="#,##0.0">
                  <c:v>17870.6547946543</c:v>
                </c:pt>
                <c:pt idx="37957" formatCode="#,##0.0">
                  <c:v>8825.3983340090599</c:v>
                </c:pt>
                <c:pt idx="37958" formatCode="#,##0.0">
                  <c:v>9365.8533255510392</c:v>
                </c:pt>
                <c:pt idx="37959" formatCode="#,##0.0">
                  <c:v>10950.688704369</c:v>
                </c:pt>
                <c:pt idx="37960" formatCode="#,##0.0">
                  <c:v>15842.3305498062</c:v>
                </c:pt>
                <c:pt idx="37961" formatCode="#,##0.0">
                  <c:v>13961.706473099301</c:v>
                </c:pt>
                <c:pt idx="37962" formatCode="#,##0.0">
                  <c:v>10763.2055876912</c:v>
                </c:pt>
                <c:pt idx="37963" formatCode="#,##0.0">
                  <c:v>9038.2883524503104</c:v>
                </c:pt>
                <c:pt idx="37964" formatCode="#,##0.0">
                  <c:v>9844.9651142256298</c:v>
                </c:pt>
                <c:pt idx="37965" formatCode="#,##0.0">
                  <c:v>13913.660522132501</c:v>
                </c:pt>
                <c:pt idx="37966" formatCode="#,##0.0">
                  <c:v>9079.1901795204394</c:v>
                </c:pt>
                <c:pt idx="37967" formatCode="#,##0.0">
                  <c:v>13189.065867715601</c:v>
                </c:pt>
                <c:pt idx="37968" formatCode="#,##0.0">
                  <c:v>13577.6565229222</c:v>
                </c:pt>
                <c:pt idx="37969" formatCode="#,##0.0">
                  <c:v>9852.7517875521207</c:v>
                </c:pt>
                <c:pt idx="37970" formatCode="#,##0.0">
                  <c:v>13560.935929097801</c:v>
                </c:pt>
                <c:pt idx="37971" formatCode="#,##0.0">
                  <c:v>9098.9454971654905</c:v>
                </c:pt>
                <c:pt idx="37972" formatCode="#,##0.0">
                  <c:v>11778.364665659899</c:v>
                </c:pt>
                <c:pt idx="37973" formatCode="#,##0.0">
                  <c:v>9366.0978121018998</c:v>
                </c:pt>
                <c:pt idx="37974" formatCode="#,##0.0">
                  <c:v>10429.799489180299</c:v>
                </c:pt>
                <c:pt idx="37975" formatCode="#,##0.0">
                  <c:v>14451.930555286001</c:v>
                </c:pt>
                <c:pt idx="37976" formatCode="#,##0.0">
                  <c:v>10432.500539917201</c:v>
                </c:pt>
                <c:pt idx="37977" formatCode="#,##0.0">
                  <c:v>9366.1608937195506</c:v>
                </c:pt>
                <c:pt idx="37978" formatCode="#,##0.0">
                  <c:v>9405.5768417360105</c:v>
                </c:pt>
                <c:pt idx="37979" formatCode="#,##0.0">
                  <c:v>10069.9808814719</c:v>
                </c:pt>
                <c:pt idx="37980" formatCode="#,##0.0">
                  <c:v>15532.3972664267</c:v>
                </c:pt>
                <c:pt idx="37981" formatCode="#,##0.0">
                  <c:v>15212.2139214321</c:v>
                </c:pt>
                <c:pt idx="37982" formatCode="#,##0.0">
                  <c:v>12278.2933258473</c:v>
                </c:pt>
                <c:pt idx="37983" formatCode="#,##0.0">
                  <c:v>8928.6618379950396</c:v>
                </c:pt>
                <c:pt idx="37984" formatCode="#,##0.0">
                  <c:v>10515.59171956</c:v>
                </c:pt>
                <c:pt idx="37985" formatCode="#,##0.0">
                  <c:v>11228.4460137324</c:v>
                </c:pt>
                <c:pt idx="37986" formatCode="#,##0.0">
                  <c:v>11724.227572800301</c:v>
                </c:pt>
                <c:pt idx="37987" formatCode="#,##0.0">
                  <c:v>10723.4734733032</c:v>
                </c:pt>
                <c:pt idx="37988" formatCode="#,##0.0">
                  <c:v>10852.587635321101</c:v>
                </c:pt>
                <c:pt idx="37989" formatCode="#,##0.0">
                  <c:v>9696.8227813342201</c:v>
                </c:pt>
                <c:pt idx="37990" formatCode="#,##0.0">
                  <c:v>8812.2111855786807</c:v>
                </c:pt>
                <c:pt idx="37991" formatCode="#,##0.0">
                  <c:v>10260.8061991385</c:v>
                </c:pt>
                <c:pt idx="37992" formatCode="#,##0.0">
                  <c:v>11529.4798028069</c:v>
                </c:pt>
                <c:pt idx="37993" formatCode="#,##0.0">
                  <c:v>10593.909532232699</c:v>
                </c:pt>
                <c:pt idx="37994" formatCode="#,##0.0">
                  <c:v>11035.6646161278</c:v>
                </c:pt>
                <c:pt idx="37995" formatCode="#,##0.0">
                  <c:v>16256.9043286004</c:v>
                </c:pt>
                <c:pt idx="37996" formatCode="#,##0.0">
                  <c:v>10490.372539165301</c:v>
                </c:pt>
                <c:pt idx="37997" formatCode="#,##0.0">
                  <c:v>9745.4565514323094</c:v>
                </c:pt>
                <c:pt idx="37998" formatCode="#,##0.0">
                  <c:v>10184.475207580899</c:v>
                </c:pt>
                <c:pt idx="37999" formatCode="#,##0.0">
                  <c:v>14095.021992456601</c:v>
                </c:pt>
                <c:pt idx="38000" formatCode="#,##0.0">
                  <c:v>9072.2155461080201</c:v>
                </c:pt>
                <c:pt idx="38001" formatCode="#,##0.0">
                  <c:v>13179.571095483499</c:v>
                </c:pt>
                <c:pt idx="38002" formatCode="#,##0.0">
                  <c:v>10993.3243515146</c:v>
                </c:pt>
                <c:pt idx="38003" formatCode="#,##0.0">
                  <c:v>8873.0713497767301</c:v>
                </c:pt>
                <c:pt idx="38004" formatCode="#,##0.0">
                  <c:v>11256.5430642377</c:v>
                </c:pt>
                <c:pt idx="38005" formatCode="#,##0.0">
                  <c:v>8995.4179634909306</c:v>
                </c:pt>
                <c:pt idx="38006" formatCode="#,##0.0">
                  <c:v>10137.6852945093</c:v>
                </c:pt>
                <c:pt idx="38007" formatCode="#,##0.0">
                  <c:v>9853.6414584229806</c:v>
                </c:pt>
                <c:pt idx="38008" formatCode="#,##0.0">
                  <c:v>10177.3183072475</c:v>
                </c:pt>
                <c:pt idx="38009" formatCode="#,##0.0">
                  <c:v>9449.8223035412193</c:v>
                </c:pt>
                <c:pt idx="38010" formatCode="#,##0.0">
                  <c:v>16205.844285688199</c:v>
                </c:pt>
                <c:pt idx="38011" formatCode="#,##0.0">
                  <c:v>11111.2414802447</c:v>
                </c:pt>
                <c:pt idx="38012" formatCode="#,##0.0">
                  <c:v>9242.9421975674504</c:v>
                </c:pt>
                <c:pt idx="38013" formatCode="#,##0.0">
                  <c:v>10890.744618498</c:v>
                </c:pt>
                <c:pt idx="38014" formatCode="#,##0.0">
                  <c:v>8918.3235874873099</c:v>
                </c:pt>
                <c:pt idx="38015" formatCode="#,##0.0">
                  <c:v>9510.8053418564705</c:v>
                </c:pt>
                <c:pt idx="38016" formatCode="#,##0.0">
                  <c:v>11132.2585311122</c:v>
                </c:pt>
                <c:pt idx="38017" formatCode="#,##0.0">
                  <c:v>8937.6052681928904</c:v>
                </c:pt>
                <c:pt idx="38018" formatCode="#,##0.0">
                  <c:v>9341.3266448385093</c:v>
                </c:pt>
                <c:pt idx="38019" formatCode="#,##0.0">
                  <c:v>10721.3666607875</c:v>
                </c:pt>
                <c:pt idx="38020" formatCode="#,##0.0">
                  <c:v>9655.0404630961602</c:v>
                </c:pt>
                <c:pt idx="38021" formatCode="#,##0.0">
                  <c:v>9510.4844854101193</c:v>
                </c:pt>
                <c:pt idx="38022" formatCode="#,##0.0">
                  <c:v>9766.5754226763402</c:v>
                </c:pt>
                <c:pt idx="38023" formatCode="#,##0.0">
                  <c:v>9155.4393937480709</c:v>
                </c:pt>
                <c:pt idx="38024" formatCode="#,##0.0">
                  <c:v>12405.403280675</c:v>
                </c:pt>
                <c:pt idx="38025" formatCode="#,##0.0">
                  <c:v>12205.789450230801</c:v>
                </c:pt>
                <c:pt idx="38026" formatCode="#,##0.0">
                  <c:v>18209.338949337001</c:v>
                </c:pt>
                <c:pt idx="38027" formatCode="#,##0.0">
                  <c:v>15143.0165365803</c:v>
                </c:pt>
                <c:pt idx="38028" formatCode="#,##0.0">
                  <c:v>9333.3097268561505</c:v>
                </c:pt>
                <c:pt idx="38029" formatCode="#,##0.0">
                  <c:v>16493.946491975799</c:v>
                </c:pt>
                <c:pt idx="38030" formatCode="#,##0.0">
                  <c:v>12449.8098771608</c:v>
                </c:pt>
                <c:pt idx="38031" formatCode="#,##0.0">
                  <c:v>11506.5831031656</c:v>
                </c:pt>
                <c:pt idx="38032" formatCode="#,##0.0">
                  <c:v>11794.512348722201</c:v>
                </c:pt>
                <c:pt idx="38033" formatCode="#,##0.0">
                  <c:v>11517.996568356801</c:v>
                </c:pt>
                <c:pt idx="38034" formatCode="#,##0.0">
                  <c:v>11644.6537150364</c:v>
                </c:pt>
                <c:pt idx="38035" formatCode="#,##0.0">
                  <c:v>10738.195192441101</c:v>
                </c:pt>
                <c:pt idx="38036" formatCode="#,##0.0">
                  <c:v>14162.437640336801</c:v>
                </c:pt>
                <c:pt idx="38037" formatCode="#,##0.0">
                  <c:v>9010.1368932876194</c:v>
                </c:pt>
                <c:pt idx="38038" formatCode="#,##0.0">
                  <c:v>8841.7780025565098</c:v>
                </c:pt>
                <c:pt idx="38039" formatCode="#,##0.0">
                  <c:v>12495.897759552299</c:v>
                </c:pt>
                <c:pt idx="38040" formatCode="#,##0.0">
                  <c:v>17513.3294007851</c:v>
                </c:pt>
                <c:pt idx="38041" formatCode="#,##0.0">
                  <c:v>9715.3771306695307</c:v>
                </c:pt>
                <c:pt idx="38042" formatCode="#,##0.0">
                  <c:v>10906.5548160494</c:v>
                </c:pt>
                <c:pt idx="38043" formatCode="#,##0.0">
                  <c:v>10147.077060339499</c:v>
                </c:pt>
                <c:pt idx="38044" formatCode="#,##0.0">
                  <c:v>9155.5238408753303</c:v>
                </c:pt>
                <c:pt idx="38045" formatCode="#,##0.0">
                  <c:v>11350.388796724201</c:v>
                </c:pt>
                <c:pt idx="38046" formatCode="#,##0.0">
                  <c:v>12150.252678631199</c:v>
                </c:pt>
                <c:pt idx="38047" formatCode="#,##0.0">
                  <c:v>9090.0106988022908</c:v>
                </c:pt>
                <c:pt idx="38048" formatCode="#,##0.0">
                  <c:v>15146.1587337409</c:v>
                </c:pt>
                <c:pt idx="38049" formatCode="#,##0.0">
                  <c:v>14289.460625928101</c:v>
                </c:pt>
                <c:pt idx="38050" formatCode="#,##0.0">
                  <c:v>11125.6131572292</c:v>
                </c:pt>
                <c:pt idx="38051" formatCode="#,##0.0">
                  <c:v>9867.45708404584</c:v>
                </c:pt>
                <c:pt idx="38052" formatCode="#,##0.0">
                  <c:v>9106.8009111999108</c:v>
                </c:pt>
                <c:pt idx="38053" formatCode="#,##0.0">
                  <c:v>8787.1748291141703</c:v>
                </c:pt>
                <c:pt idx="38054" formatCode="#,##0.0">
                  <c:v>12115.0243361459</c:v>
                </c:pt>
                <c:pt idx="38055" formatCode="#,##0.0">
                  <c:v>12604.573876337399</c:v>
                </c:pt>
                <c:pt idx="38056" formatCode="#,##0.0">
                  <c:v>10862.623403719401</c:v>
                </c:pt>
                <c:pt idx="38057" formatCode="#,##0.0">
                  <c:v>10894.7387793378</c:v>
                </c:pt>
                <c:pt idx="38058" formatCode="#,##0.0">
                  <c:v>10081.0523725163</c:v>
                </c:pt>
                <c:pt idx="38059" formatCode="#,##0.0">
                  <c:v>11499.869506680399</c:v>
                </c:pt>
                <c:pt idx="38060" formatCode="#,##0.0">
                  <c:v>13755.8269376887</c:v>
                </c:pt>
                <c:pt idx="38061" formatCode="#,##0.0">
                  <c:v>9427.08238867201</c:v>
                </c:pt>
                <c:pt idx="38062" formatCode="#,##0.0">
                  <c:v>9360.5531510023393</c:v>
                </c:pt>
                <c:pt idx="38063" formatCode="#,##0.0">
                  <c:v>10871.2472809666</c:v>
                </c:pt>
                <c:pt idx="38064" formatCode="#,##0.0">
                  <c:v>14731.9373495236</c:v>
                </c:pt>
                <c:pt idx="38065" formatCode="#,##0.0">
                  <c:v>16376.7084723062</c:v>
                </c:pt>
                <c:pt idx="38066" formatCode="#,##0.0">
                  <c:v>8856.0304081964896</c:v>
                </c:pt>
                <c:pt idx="38067" formatCode="#,##0.0">
                  <c:v>10544.467093977</c:v>
                </c:pt>
                <c:pt idx="38068" formatCode="#,##0.0">
                  <c:v>15594.408518426</c:v>
                </c:pt>
                <c:pt idx="38069" formatCode="#,##0.0">
                  <c:v>15633.66264871</c:v>
                </c:pt>
                <c:pt idx="38070" formatCode="#,##0.0">
                  <c:v>14450.8432857767</c:v>
                </c:pt>
                <c:pt idx="38071" formatCode="#,##0.0">
                  <c:v>13905.143681719701</c:v>
                </c:pt>
                <c:pt idx="38072" formatCode="#,##0.0">
                  <c:v>12365.680657283499</c:v>
                </c:pt>
                <c:pt idx="38073" formatCode="#,##0.0">
                  <c:v>12492.738142005101</c:v>
                </c:pt>
                <c:pt idx="38074" formatCode="#,##0.0">
                  <c:v>9244.8630994005998</c:v>
                </c:pt>
                <c:pt idx="38075" formatCode="#,##0.0">
                  <c:v>9194.1937464261191</c:v>
                </c:pt>
                <c:pt idx="38076" formatCode="#,##0.0">
                  <c:v>10332.907294517099</c:v>
                </c:pt>
                <c:pt idx="38077" formatCode="#,##0.0">
                  <c:v>15014.535544227099</c:v>
                </c:pt>
                <c:pt idx="38078" formatCode="#,##0.0">
                  <c:v>12940.5723958691</c:v>
                </c:pt>
                <c:pt idx="38079" formatCode="#,##0.0">
                  <c:v>10360.831328268499</c:v>
                </c:pt>
                <c:pt idx="38080" formatCode="#,##0.0">
                  <c:v>9221.2070972012607</c:v>
                </c:pt>
                <c:pt idx="38081" formatCode="#,##0.0">
                  <c:v>15834.7158619928</c:v>
                </c:pt>
                <c:pt idx="38082" formatCode="#,##0.0">
                  <c:v>18532.2782692123</c:v>
                </c:pt>
                <c:pt idx="38083" formatCode="#,##0.0">
                  <c:v>9428.28248884411</c:v>
                </c:pt>
                <c:pt idx="38084" formatCode="#,##0.0">
                  <c:v>19493.9145664321</c:v>
                </c:pt>
                <c:pt idx="38085" formatCode="#,##0.0">
                  <c:v>13660.6515544422</c:v>
                </c:pt>
                <c:pt idx="38086" formatCode="#,##0.0">
                  <c:v>10746.216025678499</c:v>
                </c:pt>
                <c:pt idx="38087" formatCode="#,##0.0">
                  <c:v>15507.6994693749</c:v>
                </c:pt>
                <c:pt idx="38088" formatCode="#,##0.0">
                  <c:v>17306.468697091001</c:v>
                </c:pt>
                <c:pt idx="38089" formatCode="#,##0.0">
                  <c:v>9490.45967120981</c:v>
                </c:pt>
                <c:pt idx="38090" formatCode="#,##0.0">
                  <c:v>15609.861112881699</c:v>
                </c:pt>
                <c:pt idx="38091" formatCode="#,##0.0">
                  <c:v>9319.7204960737799</c:v>
                </c:pt>
                <c:pt idx="38092" formatCode="#,##0.0">
                  <c:v>12088.5498685932</c:v>
                </c:pt>
                <c:pt idx="38093" formatCode="#,##0.0">
                  <c:v>10952.839624966</c:v>
                </c:pt>
                <c:pt idx="38094" formatCode="#,##0.0">
                  <c:v>10676.349403701601</c:v>
                </c:pt>
                <c:pt idx="38095" formatCode="#,##0.0">
                  <c:v>10794.198151300499</c:v>
                </c:pt>
                <c:pt idx="38096" formatCode="#,##0.0">
                  <c:v>9938.6020604671994</c:v>
                </c:pt>
                <c:pt idx="38097" formatCode="#,##0.0">
                  <c:v>9051.8521703141996</c:v>
                </c:pt>
                <c:pt idx="38098" formatCode="#,##0.0">
                  <c:v>9375.6063707198591</c:v>
                </c:pt>
                <c:pt idx="38099" formatCode="#,##0.0">
                  <c:v>19455.387659392502</c:v>
                </c:pt>
                <c:pt idx="38100" formatCode="#,##0.0">
                  <c:v>9774.0066190145699</c:v>
                </c:pt>
                <c:pt idx="38101" formatCode="#,##0.0">
                  <c:v>14910.4189611152</c:v>
                </c:pt>
                <c:pt idx="38102" formatCode="#,##0.0">
                  <c:v>10834.647271766</c:v>
                </c:pt>
                <c:pt idx="38103" formatCode="#,##0.0">
                  <c:v>11124.5573304553</c:v>
                </c:pt>
                <c:pt idx="38104" formatCode="#,##0.0">
                  <c:v>10612.8324335338</c:v>
                </c:pt>
                <c:pt idx="38105" formatCode="#,##0.0">
                  <c:v>11924.9757844584</c:v>
                </c:pt>
                <c:pt idx="38106" formatCode="#,##0.0">
                  <c:v>9517.9519839862005</c:v>
                </c:pt>
                <c:pt idx="38107" formatCode="#,##0.0">
                  <c:v>15686.9679421366</c:v>
                </c:pt>
                <c:pt idx="38108" formatCode="#,##0.0">
                  <c:v>10984.360781719801</c:v>
                </c:pt>
                <c:pt idx="38109" formatCode="#,##0.0">
                  <c:v>11462.413069809299</c:v>
                </c:pt>
                <c:pt idx="38110" formatCode="#,##0.0">
                  <c:v>14456.7248820187</c:v>
                </c:pt>
                <c:pt idx="38111" formatCode="#,##0.0">
                  <c:v>9382.6937073950794</c:v>
                </c:pt>
                <c:pt idx="38112" formatCode="#,##0.0">
                  <c:v>9720.3741233720502</c:v>
                </c:pt>
                <c:pt idx="38113" formatCode="#,##0.0">
                  <c:v>15526.1118625089</c:v>
                </c:pt>
                <c:pt idx="38114" formatCode="#,##0.0">
                  <c:v>9284.9874020508705</c:v>
                </c:pt>
                <c:pt idx="38115" formatCode="#,##0.0">
                  <c:v>10795.15288363</c:v>
                </c:pt>
                <c:pt idx="38116" formatCode="#,##0.0">
                  <c:v>12336.942494553899</c:v>
                </c:pt>
                <c:pt idx="38117" formatCode="#,##0.0">
                  <c:v>16081.0602452571</c:v>
                </c:pt>
                <c:pt idx="38118" formatCode="#,##0.0">
                  <c:v>10153.5924186005</c:v>
                </c:pt>
                <c:pt idx="38119" formatCode="#,##0.0">
                  <c:v>9339.5547957530707</c:v>
                </c:pt>
                <c:pt idx="38120" formatCode="#,##0.0">
                  <c:v>12599.517241343399</c:v>
                </c:pt>
                <c:pt idx="38121" formatCode="#,##0.0">
                  <c:v>12857.949823385399</c:v>
                </c:pt>
                <c:pt idx="38122" formatCode="#,##0.0">
                  <c:v>10770.0463355516</c:v>
                </c:pt>
                <c:pt idx="38123" formatCode="#,##0.0">
                  <c:v>9632.0833165267704</c:v>
                </c:pt>
                <c:pt idx="38124" formatCode="#,##0.0">
                  <c:v>9659.6987251843602</c:v>
                </c:pt>
                <c:pt idx="38125" formatCode="#,##0.0">
                  <c:v>13376.197782396301</c:v>
                </c:pt>
                <c:pt idx="38126" formatCode="#,##0.0">
                  <c:v>11357.403759524799</c:v>
                </c:pt>
                <c:pt idx="38127" formatCode="#,##0.0">
                  <c:v>23441.149326122399</c:v>
                </c:pt>
                <c:pt idx="38128" formatCode="#,##0.0">
                  <c:v>25354.831996737499</c:v>
                </c:pt>
                <c:pt idx="38129" formatCode="#,##0.0">
                  <c:v>26943.704367206701</c:v>
                </c:pt>
                <c:pt idx="38130" formatCode="#,##0.0">
                  <c:v>11385.579930300401</c:v>
                </c:pt>
                <c:pt idx="38131" formatCode="#,##0.0">
                  <c:v>9180.5081617585802</c:v>
                </c:pt>
                <c:pt idx="38132" formatCode="#,##0.0">
                  <c:v>9021.7237512982792</c:v>
                </c:pt>
                <c:pt idx="38133" formatCode="#,##0.0">
                  <c:v>9631.6390135800302</c:v>
                </c:pt>
                <c:pt idx="38134" formatCode="#,##0.0">
                  <c:v>10067.757305251</c:v>
                </c:pt>
                <c:pt idx="38135" formatCode="#,##0.0">
                  <c:v>9198.0976795856404</c:v>
                </c:pt>
                <c:pt idx="38136" formatCode="#,##0.0">
                  <c:v>9921.0717956358094</c:v>
                </c:pt>
                <c:pt idx="38137" formatCode="#,##0.0">
                  <c:v>9906.7165104194501</c:v>
                </c:pt>
                <c:pt idx="38138" formatCode="#,##0.0">
                  <c:v>15206.5781215435</c:v>
                </c:pt>
                <c:pt idx="38139" formatCode="#,##0.0">
                  <c:v>8885.5673461523202</c:v>
                </c:pt>
                <c:pt idx="38140" formatCode="#,##0.0">
                  <c:v>9119.0357810652295</c:v>
                </c:pt>
                <c:pt idx="38141" formatCode="#,##0.0">
                  <c:v>11213.0486412053</c:v>
                </c:pt>
                <c:pt idx="38142" formatCode="#,##0.0">
                  <c:v>11836.175444529799</c:v>
                </c:pt>
                <c:pt idx="38143" formatCode="#,##0.0">
                  <c:v>10364.375687686699</c:v>
                </c:pt>
                <c:pt idx="38144" formatCode="#,##0.0">
                  <c:v>20067.249104014201</c:v>
                </c:pt>
                <c:pt idx="38145" formatCode="#,##0.0">
                  <c:v>9136.79246822594</c:v>
                </c:pt>
                <c:pt idx="38146" formatCode="#,##0.0">
                  <c:v>17852.833815642</c:v>
                </c:pt>
                <c:pt idx="38147" formatCode="#,##0.0">
                  <c:v>9726.6297747523204</c:v>
                </c:pt>
                <c:pt idx="38148" formatCode="#,##0.0">
                  <c:v>9691.21934268324</c:v>
                </c:pt>
                <c:pt idx="38149" formatCode="#,##0.0">
                  <c:v>12720.2267228363</c:v>
                </c:pt>
                <c:pt idx="38150" formatCode="#,##0.0">
                  <c:v>9112.2616421288803</c:v>
                </c:pt>
                <c:pt idx="38151" formatCode="#,##0.0">
                  <c:v>12223.235588597199</c:v>
                </c:pt>
                <c:pt idx="38152" formatCode="#,##0.0">
                  <c:v>15802.036664732201</c:v>
                </c:pt>
                <c:pt idx="38153" formatCode="#,##0.0">
                  <c:v>11610.3163646147</c:v>
                </c:pt>
                <c:pt idx="38154" formatCode="#,##0.0">
                  <c:v>9669.0167945720605</c:v>
                </c:pt>
                <c:pt idx="38155" formatCode="#,##0.0">
                  <c:v>9761.2994407642891</c:v>
                </c:pt>
                <c:pt idx="38156" formatCode="#,##0.0">
                  <c:v>10728.6345986332</c:v>
                </c:pt>
                <c:pt idx="38157" formatCode="#,##0.0">
                  <c:v>11138.396699810401</c:v>
                </c:pt>
                <c:pt idx="38158" formatCode="#,##0.0">
                  <c:v>9104.9414838364592</c:v>
                </c:pt>
                <c:pt idx="38159" formatCode="#,##0.0">
                  <c:v>9960.3748647692701</c:v>
                </c:pt>
                <c:pt idx="38160" formatCode="#,##0.0">
                  <c:v>13216.850022284199</c:v>
                </c:pt>
                <c:pt idx="38161" formatCode="#,##0.0">
                  <c:v>9328.6610931240593</c:v>
                </c:pt>
                <c:pt idx="38162" formatCode="#,##0.0">
                  <c:v>10248.5541120083</c:v>
                </c:pt>
                <c:pt idx="38163" formatCode="#,##0.0">
                  <c:v>8872.2219481023894</c:v>
                </c:pt>
                <c:pt idx="38164" formatCode="#,##0.0">
                  <c:v>10128.5464728523</c:v>
                </c:pt>
                <c:pt idx="38165" formatCode="#,##0.0">
                  <c:v>9402.6838938412493</c:v>
                </c:pt>
                <c:pt idx="38166" formatCode="#,##0.0">
                  <c:v>12846.225208665999</c:v>
                </c:pt>
                <c:pt idx="38167" formatCode="#,##0.0">
                  <c:v>16940.753651311799</c:v>
                </c:pt>
                <c:pt idx="38168" formatCode="#,##0.0">
                  <c:v>12183.067229071999</c:v>
                </c:pt>
                <c:pt idx="38169" formatCode="#,##0.0">
                  <c:v>10927.385333971701</c:v>
                </c:pt>
                <c:pt idx="38170" formatCode="#,##0.0">
                  <c:v>9294.5686454470997</c:v>
                </c:pt>
                <c:pt idx="38171" formatCode="#,##0.0">
                  <c:v>10800.3034732258</c:v>
                </c:pt>
                <c:pt idx="38172" formatCode="#,##0.0">
                  <c:v>14217.9280394051</c:v>
                </c:pt>
                <c:pt idx="38173" formatCode="#,##0.0">
                  <c:v>9994.9270663137995</c:v>
                </c:pt>
                <c:pt idx="38174" formatCode="#,##0.0">
                  <c:v>9155.9172141086292</c:v>
                </c:pt>
                <c:pt idx="38175" formatCode="#,##0.0">
                  <c:v>11294.384416737401</c:v>
                </c:pt>
                <c:pt idx="38176" formatCode="#,##0.0">
                  <c:v>16597.056943104399</c:v>
                </c:pt>
                <c:pt idx="38177" formatCode="#,##0.0">
                  <c:v>9012.7420078219493</c:v>
                </c:pt>
                <c:pt idx="38178" formatCode="#,##0.0">
                  <c:v>13416.447139280401</c:v>
                </c:pt>
                <c:pt idx="38179" formatCode="#,##0.0">
                  <c:v>10780.6006307319</c:v>
                </c:pt>
                <c:pt idx="38180" formatCode="#,##0.0">
                  <c:v>15661.2174564293</c:v>
                </c:pt>
                <c:pt idx="38181" formatCode="#,##0.0">
                  <c:v>10831.4662734022</c:v>
                </c:pt>
                <c:pt idx="38182" formatCode="#,##0.0">
                  <c:v>10791.4928294937</c:v>
                </c:pt>
                <c:pt idx="38183" formatCode="#,##0.0">
                  <c:v>9174.5035124956903</c:v>
                </c:pt>
                <c:pt idx="38184" formatCode="#,##0.0">
                  <c:v>9610.4792135113294</c:v>
                </c:pt>
                <c:pt idx="38185" formatCode="#,##0.0">
                  <c:v>10883.6846927395</c:v>
                </c:pt>
                <c:pt idx="38186" formatCode="#,##0.0">
                  <c:v>14816.320022600999</c:v>
                </c:pt>
                <c:pt idx="38187" formatCode="#,##0.0">
                  <c:v>22714.5856995455</c:v>
                </c:pt>
                <c:pt idx="38188" formatCode="#,##0.0">
                  <c:v>12208.845969444101</c:v>
                </c:pt>
                <c:pt idx="38189" formatCode="#,##0.0">
                  <c:v>10743.8146211488</c:v>
                </c:pt>
                <c:pt idx="38190" formatCode="#,##0.0">
                  <c:v>9560.5308023361104</c:v>
                </c:pt>
                <c:pt idx="38191" formatCode="#,##0.0">
                  <c:v>10701.705220693701</c:v>
                </c:pt>
                <c:pt idx="38192" formatCode="#,##0.0">
                  <c:v>13176.5088452582</c:v>
                </c:pt>
                <c:pt idx="38193" formatCode="#,##0.0">
                  <c:v>14172.521917046701</c:v>
                </c:pt>
                <c:pt idx="38194" formatCode="#,##0.0">
                  <c:v>12007.653557062</c:v>
                </c:pt>
                <c:pt idx="38195" formatCode="#,##0.0">
                  <c:v>14251.5347843739</c:v>
                </c:pt>
                <c:pt idx="38196" formatCode="#,##0.0">
                  <c:v>20448.832317610199</c:v>
                </c:pt>
                <c:pt idx="38197" formatCode="#,##0.0">
                  <c:v>9030.89315396249</c:v>
                </c:pt>
                <c:pt idx="38198" formatCode="#,##0.0">
                  <c:v>10303.8107356316</c:v>
                </c:pt>
                <c:pt idx="38199" formatCode="#,##0.0">
                  <c:v>10625.611460865801</c:v>
                </c:pt>
                <c:pt idx="38200" formatCode="#,##0.0">
                  <c:v>11192.8217015301</c:v>
                </c:pt>
                <c:pt idx="38201" formatCode="#,##0.0">
                  <c:v>16927.7874806328</c:v>
                </c:pt>
                <c:pt idx="38202" formatCode="#,##0.0">
                  <c:v>10324.678856086501</c:v>
                </c:pt>
                <c:pt idx="38203" formatCode="#,##0.0">
                  <c:v>10036.8695910966</c:v>
                </c:pt>
                <c:pt idx="38204" formatCode="#,##0.0">
                  <c:v>10150.927227489999</c:v>
                </c:pt>
                <c:pt idx="38205" formatCode="#,##0.0">
                  <c:v>9639.9852663476704</c:v>
                </c:pt>
                <c:pt idx="38206" formatCode="#,##0.0">
                  <c:v>11545.305215968599</c:v>
                </c:pt>
                <c:pt idx="38207" formatCode="#,##0.0">
                  <c:v>11455.5189027979</c:v>
                </c:pt>
                <c:pt idx="38208" formatCode="#,##0.0">
                  <c:v>9221.8141016795998</c:v>
                </c:pt>
                <c:pt idx="38209" formatCode="#,##0.0">
                  <c:v>9868.7198349974005</c:v>
                </c:pt>
                <c:pt idx="38210" formatCode="#,##0.0">
                  <c:v>12504.889900165501</c:v>
                </c:pt>
                <c:pt idx="38211" formatCode="#,##0.0">
                  <c:v>12983.8881249762</c:v>
                </c:pt>
                <c:pt idx="38212" formatCode="#,##0.0">
                  <c:v>8825.4777516166396</c:v>
                </c:pt>
                <c:pt idx="38213" formatCode="#,##0.0">
                  <c:v>11037.361655275799</c:v>
                </c:pt>
                <c:pt idx="38214" formatCode="#,##0.0">
                  <c:v>11201.9649534489</c:v>
                </c:pt>
                <c:pt idx="38215" formatCode="#,##0.0">
                  <c:v>9083.0774646929895</c:v>
                </c:pt>
                <c:pt idx="38216" formatCode="#,##0.0">
                  <c:v>13853.6496586743</c:v>
                </c:pt>
                <c:pt idx="38217" formatCode="#,##0.0">
                  <c:v>10634.442215368499</c:v>
                </c:pt>
                <c:pt idx="38218" formatCode="#,##0.0">
                  <c:v>11016.342858899399</c:v>
                </c:pt>
                <c:pt idx="38219" formatCode="#,##0.0">
                  <c:v>9803.1396491196101</c:v>
                </c:pt>
                <c:pt idx="38220" formatCode="#,##0.0">
                  <c:v>9241.8344754924892</c:v>
                </c:pt>
                <c:pt idx="38221" formatCode="#,##0.0">
                  <c:v>10882.090500197501</c:v>
                </c:pt>
                <c:pt idx="38222" formatCode="#,##0.0">
                  <c:v>13492.4330838681</c:v>
                </c:pt>
                <c:pt idx="38223" formatCode="#,##0.0">
                  <c:v>9929.93134404796</c:v>
                </c:pt>
                <c:pt idx="38224" formatCode="#,##0.0">
                  <c:v>10315.317165537501</c:v>
                </c:pt>
                <c:pt idx="38225" formatCode="#,##0.0">
                  <c:v>8996.5317689682506</c:v>
                </c:pt>
                <c:pt idx="38226" formatCode="#,##0.0">
                  <c:v>9621.7409596370308</c:v>
                </c:pt>
                <c:pt idx="38227" formatCode="#,##0.0">
                  <c:v>9121.8311401506398</c:v>
                </c:pt>
                <c:pt idx="38228" formatCode="#,##0.0">
                  <c:v>10472.228511891801</c:v>
                </c:pt>
                <c:pt idx="38229" formatCode="#,##0.0">
                  <c:v>9727.0264523215701</c:v>
                </c:pt>
                <c:pt idx="38230" formatCode="#,##0.0">
                  <c:v>9033.6298001694795</c:v>
                </c:pt>
                <c:pt idx="38231" formatCode="#,##0.0">
                  <c:v>9749.6519167876904</c:v>
                </c:pt>
                <c:pt idx="38232" formatCode="#,##0.0">
                  <c:v>18843.395763004501</c:v>
                </c:pt>
                <c:pt idx="38233" formatCode="#,##0.0">
                  <c:v>9229.9603898390396</c:v>
                </c:pt>
                <c:pt idx="38234" formatCode="#,##0.0">
                  <c:v>13724.366074732299</c:v>
                </c:pt>
                <c:pt idx="38235" formatCode="#,##0.0">
                  <c:v>9733.4994035707205</c:v>
                </c:pt>
                <c:pt idx="38236" formatCode="#,##0.0">
                  <c:v>12457.9463057829</c:v>
                </c:pt>
                <c:pt idx="38237" formatCode="#,##0.0">
                  <c:v>11198.1711340817</c:v>
                </c:pt>
                <c:pt idx="38238" formatCode="#,##0.0">
                  <c:v>12619.3249476779</c:v>
                </c:pt>
                <c:pt idx="38239" formatCode="#,##0.0">
                  <c:v>11373.942586495001</c:v>
                </c:pt>
                <c:pt idx="38240" formatCode="#,##0.0">
                  <c:v>14105.347232670099</c:v>
                </c:pt>
                <c:pt idx="38241" formatCode="#,##0.0">
                  <c:v>12919.3325323601</c:v>
                </c:pt>
                <c:pt idx="38242" formatCode="#,##0.0">
                  <c:v>11900.1796574862</c:v>
                </c:pt>
                <c:pt idx="38243" formatCode="#,##0.0">
                  <c:v>9030.5269390952599</c:v>
                </c:pt>
                <c:pt idx="38244" formatCode="#,##0.0">
                  <c:v>9100.5444708473806</c:v>
                </c:pt>
                <c:pt idx="38245" formatCode="#,##0.0">
                  <c:v>10090.978154152899</c:v>
                </c:pt>
                <c:pt idx="38246" formatCode="#,##0.0">
                  <c:v>10874.181775995899</c:v>
                </c:pt>
                <c:pt idx="38247" formatCode="#,##0.0">
                  <c:v>11921.1236009028</c:v>
                </c:pt>
                <c:pt idx="38248" formatCode="#,##0.0">
                  <c:v>14502.813461753</c:v>
                </c:pt>
                <c:pt idx="38249" formatCode="#,##0.0">
                  <c:v>9534.1284218109195</c:v>
                </c:pt>
                <c:pt idx="38250" formatCode="#,##0.0">
                  <c:v>10876.158365336199</c:v>
                </c:pt>
                <c:pt idx="38251" formatCode="#,##0.0">
                  <c:v>11842.2445848591</c:v>
                </c:pt>
                <c:pt idx="38252" formatCode="#,##0.0">
                  <c:v>13557.8580340114</c:v>
                </c:pt>
                <c:pt idx="38253" formatCode="#,##0.0">
                  <c:v>11782.970215835499</c:v>
                </c:pt>
                <c:pt idx="38254" formatCode="#,##0.0">
                  <c:v>10149.1510855492</c:v>
                </c:pt>
                <c:pt idx="38255" formatCode="#,##0.0">
                  <c:v>10219.370622053</c:v>
                </c:pt>
                <c:pt idx="38256" formatCode="#,##0.0">
                  <c:v>13803.266044833699</c:v>
                </c:pt>
                <c:pt idx="38257" formatCode="#,##0.0">
                  <c:v>9051.7210431485892</c:v>
                </c:pt>
                <c:pt idx="38258" formatCode="#,##0.0">
                  <c:v>10230.635380190501</c:v>
                </c:pt>
                <c:pt idx="38259" formatCode="#,##0.0">
                  <c:v>10307.1474484507</c:v>
                </c:pt>
                <c:pt idx="38260" formatCode="#,##0.0">
                  <c:v>9927.7043200871503</c:v>
                </c:pt>
                <c:pt idx="38261" formatCode="#,##0.0">
                  <c:v>10183.576598080301</c:v>
                </c:pt>
                <c:pt idx="38262" formatCode="#,##0.0">
                  <c:v>9913.6443731463296</c:v>
                </c:pt>
                <c:pt idx="38263" formatCode="#,##0.0">
                  <c:v>12119.2230961982</c:v>
                </c:pt>
                <c:pt idx="38264" formatCode="#,##0.0">
                  <c:v>9358.5932221933308</c:v>
                </c:pt>
                <c:pt idx="38265" formatCode="#,##0.0">
                  <c:v>9022.4355302724307</c:v>
                </c:pt>
                <c:pt idx="38266" formatCode="#,##0.0">
                  <c:v>9374.1786255719398</c:v>
                </c:pt>
                <c:pt idx="38267" formatCode="#,##0.0">
                  <c:v>12178.2171016417</c:v>
                </c:pt>
                <c:pt idx="38268" formatCode="#,##0.0">
                  <c:v>13916.2279151393</c:v>
                </c:pt>
                <c:pt idx="38269" formatCode="#,##0.0">
                  <c:v>15501.3583959483</c:v>
                </c:pt>
                <c:pt idx="38270" formatCode="#,##0.0">
                  <c:v>10987.8426432541</c:v>
                </c:pt>
                <c:pt idx="38271" formatCode="#,##0.0">
                  <c:v>10850.213060342399</c:v>
                </c:pt>
                <c:pt idx="38272" formatCode="#,##0.0">
                  <c:v>8983.3818237563391</c:v>
                </c:pt>
                <c:pt idx="38273" formatCode="#,##0.0">
                  <c:v>11366.2555832813</c:v>
                </c:pt>
                <c:pt idx="38274" formatCode="#,##0.0">
                  <c:v>11343.5362957652</c:v>
                </c:pt>
                <c:pt idx="38275" formatCode="#,##0.0">
                  <c:v>11348.6590489558</c:v>
                </c:pt>
                <c:pt idx="38276" formatCode="#,##0.0">
                  <c:v>9972.3879594385508</c:v>
                </c:pt>
                <c:pt idx="38277" formatCode="#,##0.0">
                  <c:v>11742.467343742001</c:v>
                </c:pt>
                <c:pt idx="38278" formatCode="#,##0.0">
                  <c:v>10518.220587371399</c:v>
                </c:pt>
                <c:pt idx="38279" formatCode="#,##0.0">
                  <c:v>10990.3897771802</c:v>
                </c:pt>
                <c:pt idx="38280" formatCode="#,##0.0">
                  <c:v>16853.109029593899</c:v>
                </c:pt>
                <c:pt idx="38281" formatCode="#,##0.0">
                  <c:v>20052.017465182598</c:v>
                </c:pt>
                <c:pt idx="38282" formatCode="#,##0.0">
                  <c:v>9906.0106380939305</c:v>
                </c:pt>
                <c:pt idx="38283" formatCode="#,##0.0">
                  <c:v>10173.197078469801</c:v>
                </c:pt>
                <c:pt idx="38284" formatCode="#,##0.0">
                  <c:v>10889.6571485358</c:v>
                </c:pt>
                <c:pt idx="38285" formatCode="#,##0.0">
                  <c:v>10745.066819297601</c:v>
                </c:pt>
                <c:pt idx="38286" formatCode="#,##0.0">
                  <c:v>9781.27349988264</c:v>
                </c:pt>
                <c:pt idx="38287" formatCode="#,##0.0">
                  <c:v>15580.9717214178</c:v>
                </c:pt>
                <c:pt idx="38288" formatCode="#,##0.0">
                  <c:v>12448.453992651799</c:v>
                </c:pt>
                <c:pt idx="38289" formatCode="#,##0.0">
                  <c:v>10745.560174914501</c:v>
                </c:pt>
                <c:pt idx="38290" formatCode="#,##0.0">
                  <c:v>13305.392151895399</c:v>
                </c:pt>
                <c:pt idx="38291" formatCode="#,##0.0">
                  <c:v>11012.171490811499</c:v>
                </c:pt>
                <c:pt idx="38292" formatCode="#,##0.0">
                  <c:v>14484.042810149</c:v>
                </c:pt>
                <c:pt idx="38293" formatCode="#,##0.0">
                  <c:v>9680.5368852603497</c:v>
                </c:pt>
                <c:pt idx="38294" formatCode="#,##0.0">
                  <c:v>12135.5647193063</c:v>
                </c:pt>
                <c:pt idx="38295" formatCode="#,##0.0">
                  <c:v>18686.281757722001</c:v>
                </c:pt>
                <c:pt idx="38296" formatCode="#,##0.0">
                  <c:v>9758.7855567579409</c:v>
                </c:pt>
                <c:pt idx="38297" formatCode="#,##0.0">
                  <c:v>8936.92012143391</c:v>
                </c:pt>
                <c:pt idx="38298" formatCode="#,##0.0">
                  <c:v>15223.9640345181</c:v>
                </c:pt>
                <c:pt idx="38299" formatCode="#,##0.0">
                  <c:v>9819.8916235719098</c:v>
                </c:pt>
                <c:pt idx="38300" formatCode="#,##0.0">
                  <c:v>9388.8727194895891</c:v>
                </c:pt>
                <c:pt idx="38301" formatCode="#,##0.0">
                  <c:v>8898.3881438379194</c:v>
                </c:pt>
                <c:pt idx="38302" formatCode="#,##0.0">
                  <c:v>11118.3243289979</c:v>
                </c:pt>
                <c:pt idx="38303" formatCode="#,##0.0">
                  <c:v>11966.6096329957</c:v>
                </c:pt>
                <c:pt idx="38304" formatCode="#,##0.0">
                  <c:v>9390.2699884354297</c:v>
                </c:pt>
                <c:pt idx="38305" formatCode="#,##0.0">
                  <c:v>8877.5672957557908</c:v>
                </c:pt>
                <c:pt idx="38306" formatCode="#,##0.0">
                  <c:v>10806.0730594867</c:v>
                </c:pt>
                <c:pt idx="38307" formatCode="#,##0.0">
                  <c:v>12553.316476378701</c:v>
                </c:pt>
                <c:pt idx="38308" formatCode="#,##0.0">
                  <c:v>14602.495194515101</c:v>
                </c:pt>
                <c:pt idx="38309" formatCode="#,##0.0">
                  <c:v>9106.3446115076204</c:v>
                </c:pt>
                <c:pt idx="38310" formatCode="#,##0.0">
                  <c:v>11601.496062543099</c:v>
                </c:pt>
                <c:pt idx="38311" formatCode="#,##0.0">
                  <c:v>8816.0177811674694</c:v>
                </c:pt>
                <c:pt idx="38312" formatCode="#,##0.0">
                  <c:v>11646.3027210036</c:v>
                </c:pt>
                <c:pt idx="38313" formatCode="#,##0.0">
                  <c:v>12459.0672739363</c:v>
                </c:pt>
                <c:pt idx="38314" formatCode="#,##0.0">
                  <c:v>9101.66074956597</c:v>
                </c:pt>
                <c:pt idx="38315" formatCode="#,##0.0">
                  <c:v>8879.1511317942895</c:v>
                </c:pt>
                <c:pt idx="38316" formatCode="#,##0.0">
                  <c:v>10037.1134170035</c:v>
                </c:pt>
                <c:pt idx="38317" formatCode="#,##0.0">
                  <c:v>12860.9081512086</c:v>
                </c:pt>
                <c:pt idx="38318" formatCode="#,##0.0">
                  <c:v>13161.7485996572</c:v>
                </c:pt>
                <c:pt idx="38319" formatCode="#,##0.0">
                  <c:v>12272.260241485101</c:v>
                </c:pt>
                <c:pt idx="38320" formatCode="#,##0.0">
                  <c:v>17612.929063253199</c:v>
                </c:pt>
                <c:pt idx="38321" formatCode="#,##0.0">
                  <c:v>9300.6596342036792</c:v>
                </c:pt>
                <c:pt idx="38322" formatCode="#,##0.0">
                  <c:v>11638.8252885272</c:v>
                </c:pt>
                <c:pt idx="38323" formatCode="#,##0.0">
                  <c:v>12853.236126027499</c:v>
                </c:pt>
                <c:pt idx="38324" formatCode="#,##0.0">
                  <c:v>12907.438898572</c:v>
                </c:pt>
                <c:pt idx="38325" formatCode="#,##0.0">
                  <c:v>10347.801493294101</c:v>
                </c:pt>
                <c:pt idx="38326" formatCode="#,##0.0">
                  <c:v>9381.5085599972808</c:v>
                </c:pt>
                <c:pt idx="38327" formatCode="#,##0.0">
                  <c:v>21149.106824171598</c:v>
                </c:pt>
                <c:pt idx="38328" formatCode="#,##0.0">
                  <c:v>9632.8316092046898</c:v>
                </c:pt>
                <c:pt idx="38329" formatCode="#,##0.0">
                  <c:v>18195.5104715589</c:v>
                </c:pt>
                <c:pt idx="38330" formatCode="#,##0.0">
                  <c:v>13063.1328675389</c:v>
                </c:pt>
                <c:pt idx="38331" formatCode="#,##0.0">
                  <c:v>13703.395278891399</c:v>
                </c:pt>
                <c:pt idx="38332" formatCode="#,##0.0">
                  <c:v>15316.855187334801</c:v>
                </c:pt>
                <c:pt idx="38333" formatCode="#,##0.0">
                  <c:v>13653.3441317665</c:v>
                </c:pt>
                <c:pt idx="38334" formatCode="#,##0.0">
                  <c:v>11028.6652534236</c:v>
                </c:pt>
                <c:pt idx="38335" formatCode="#,##0.0">
                  <c:v>21917.984023729601</c:v>
                </c:pt>
                <c:pt idx="38336" formatCode="#,##0.0">
                  <c:v>12576.296088438099</c:v>
                </c:pt>
                <c:pt idx="38337" formatCode="#,##0.0">
                  <c:v>9993.1115681285901</c:v>
                </c:pt>
                <c:pt idx="38338" formatCode="#,##0.0">
                  <c:v>10374.5916351674</c:v>
                </c:pt>
                <c:pt idx="38339" formatCode="#,##0.0">
                  <c:v>10190.8229573955</c:v>
                </c:pt>
                <c:pt idx="38340" formatCode="#,##0.0">
                  <c:v>13615.129676655401</c:v>
                </c:pt>
                <c:pt idx="38341" formatCode="#,##0.0">
                  <c:v>22099.0488042381</c:v>
                </c:pt>
                <c:pt idx="38342" formatCode="#,##0.0">
                  <c:v>11674.4921395683</c:v>
                </c:pt>
                <c:pt idx="38343" formatCode="#,##0.0">
                  <c:v>9408.1018977678305</c:v>
                </c:pt>
                <c:pt idx="38344" formatCode="#,##0.0">
                  <c:v>10346.503582585199</c:v>
                </c:pt>
                <c:pt idx="38345" formatCode="#,##0.0">
                  <c:v>12331.250665949399</c:v>
                </c:pt>
                <c:pt idx="38346" formatCode="#,##0.0">
                  <c:v>11268.8127107529</c:v>
                </c:pt>
                <c:pt idx="38347" formatCode="#,##0.0">
                  <c:v>11207.520035293601</c:v>
                </c:pt>
                <c:pt idx="38348" formatCode="#,##0.0">
                  <c:v>13742.8033011486</c:v>
                </c:pt>
                <c:pt idx="38349" formatCode="#,##0.0">
                  <c:v>11307.4689012326</c:v>
                </c:pt>
                <c:pt idx="38350" formatCode="#,##0.0">
                  <c:v>9828.4480401589008</c:v>
                </c:pt>
                <c:pt idx="38351" formatCode="#,##0.0">
                  <c:v>13336.349556903901</c:v>
                </c:pt>
                <c:pt idx="38352" formatCode="#,##0.0">
                  <c:v>10980.9533625243</c:v>
                </c:pt>
                <c:pt idx="38353" formatCode="#,##0.0">
                  <c:v>17155.526726194701</c:v>
                </c:pt>
                <c:pt idx="38354" formatCode="#,##0.0">
                  <c:v>14856.9024642517</c:v>
                </c:pt>
                <c:pt idx="38355" formatCode="#,##0.0">
                  <c:v>12572.5368077688</c:v>
                </c:pt>
                <c:pt idx="38356" formatCode="#,##0.0">
                  <c:v>11788.024302547599</c:v>
                </c:pt>
                <c:pt idx="38357" formatCode="#,##0.0">
                  <c:v>10982.0609564399</c:v>
                </c:pt>
                <c:pt idx="38358" formatCode="#,##0.0">
                  <c:v>12704.1556414933</c:v>
                </c:pt>
                <c:pt idx="38359" formatCode="#,##0.0">
                  <c:v>16664.093057964601</c:v>
                </c:pt>
                <c:pt idx="38360" formatCode="#,##0.0">
                  <c:v>9115.7653610470006</c:v>
                </c:pt>
                <c:pt idx="38361" formatCode="#,##0.0">
                  <c:v>10202.3663072544</c:v>
                </c:pt>
                <c:pt idx="38362" formatCode="#,##0.0">
                  <c:v>11018.945073708701</c:v>
                </c:pt>
                <c:pt idx="38363" formatCode="#,##0.0">
                  <c:v>8995.3145023687302</c:v>
                </c:pt>
                <c:pt idx="38364" formatCode="#,##0.0">
                  <c:v>8806.4619316569806</c:v>
                </c:pt>
                <c:pt idx="38365" formatCode="#,##0.0">
                  <c:v>9923.61754840309</c:v>
                </c:pt>
                <c:pt idx="38366" formatCode="#,##0.0">
                  <c:v>11277.028286057401</c:v>
                </c:pt>
                <c:pt idx="38367" formatCode="#,##0.0">
                  <c:v>10584.7841214256</c:v>
                </c:pt>
                <c:pt idx="38368" formatCode="#,##0.0">
                  <c:v>8872.5022766178499</c:v>
                </c:pt>
                <c:pt idx="38369" formatCode="#,##0.0">
                  <c:v>10143.5728776584</c:v>
                </c:pt>
                <c:pt idx="38370" formatCode="#,##0.0">
                  <c:v>12480.4079318574</c:v>
                </c:pt>
                <c:pt idx="38371" formatCode="#,##0.0">
                  <c:v>13895.499527293599</c:v>
                </c:pt>
                <c:pt idx="38372" formatCode="#,##0.0">
                  <c:v>15703.4402396644</c:v>
                </c:pt>
                <c:pt idx="38373" formatCode="#,##0.0">
                  <c:v>11329.4249259516</c:v>
                </c:pt>
                <c:pt idx="38374" formatCode="#,##0.0">
                  <c:v>9113.8303426941893</c:v>
                </c:pt>
                <c:pt idx="38375" formatCode="#,##0.0">
                  <c:v>12188.7717802439</c:v>
                </c:pt>
                <c:pt idx="38376" formatCode="#,##0.0">
                  <c:v>9297.0487720942892</c:v>
                </c:pt>
                <c:pt idx="38377" formatCode="#,##0.0">
                  <c:v>9021.3476917363696</c:v>
                </c:pt>
                <c:pt idx="38378" formatCode="#,##0.0">
                  <c:v>12195.8674347944</c:v>
                </c:pt>
                <c:pt idx="38379" formatCode="#,##0.0">
                  <c:v>12577.0446568158</c:v>
                </c:pt>
                <c:pt idx="38380" formatCode="#,##0.0">
                  <c:v>9800.9048614786698</c:v>
                </c:pt>
                <c:pt idx="38381" formatCode="#,##0.0">
                  <c:v>11995.2668621839</c:v>
                </c:pt>
                <c:pt idx="38382" formatCode="#,##0.0">
                  <c:v>9817.7209191290804</c:v>
                </c:pt>
                <c:pt idx="38383" formatCode="#,##0.0">
                  <c:v>15016.805217261701</c:v>
                </c:pt>
                <c:pt idx="38384" formatCode="#,##0.0">
                  <c:v>13032.7652650452</c:v>
                </c:pt>
                <c:pt idx="38385" formatCode="#,##0.0">
                  <c:v>9563.3935759797205</c:v>
                </c:pt>
                <c:pt idx="38386" formatCode="#,##0.0">
                  <c:v>10346.5806312146</c:v>
                </c:pt>
                <c:pt idx="38387" formatCode="#,##0.0">
                  <c:v>10041.7938558978</c:v>
                </c:pt>
                <c:pt idx="38388" formatCode="#,##0.0">
                  <c:v>11330.4759892572</c:v>
                </c:pt>
                <c:pt idx="38389" formatCode="#,##0.0">
                  <c:v>9827.5120021073799</c:v>
                </c:pt>
                <c:pt idx="38390" formatCode="#,##0.0">
                  <c:v>13613.151487344299</c:v>
                </c:pt>
                <c:pt idx="38391" formatCode="#,##0.0">
                  <c:v>10419.230262074299</c:v>
                </c:pt>
                <c:pt idx="38392" formatCode="#,##0.0">
                  <c:v>9454.8773683070995</c:v>
                </c:pt>
                <c:pt idx="38393" formatCode="#,##0.0">
                  <c:v>12470.3066970254</c:v>
                </c:pt>
                <c:pt idx="38394" formatCode="#,##0.0">
                  <c:v>13629.590924443</c:v>
                </c:pt>
                <c:pt idx="38395" formatCode="#,##0.0">
                  <c:v>12906.2702231643</c:v>
                </c:pt>
                <c:pt idx="38396" formatCode="#,##0.0">
                  <c:v>12405.743512487599</c:v>
                </c:pt>
                <c:pt idx="38397" formatCode="#,##0.0">
                  <c:v>12018.1682393799</c:v>
                </c:pt>
                <c:pt idx="38398" formatCode="#,##0.0">
                  <c:v>16246.8731610017</c:v>
                </c:pt>
                <c:pt idx="38399" formatCode="#,##0.0">
                  <c:v>12830.826833470601</c:v>
                </c:pt>
                <c:pt idx="38400" formatCode="#,##0.0">
                  <c:v>9131.8748090017907</c:v>
                </c:pt>
                <c:pt idx="38401" formatCode="#,##0.0">
                  <c:v>18107.388763978201</c:v>
                </c:pt>
                <c:pt idx="38402" formatCode="#,##0.0">
                  <c:v>10726.905907553601</c:v>
                </c:pt>
                <c:pt idx="38403" formatCode="#,##0.0">
                  <c:v>10583.9223177126</c:v>
                </c:pt>
                <c:pt idx="38404" formatCode="#,##0.0">
                  <c:v>10573.5044778591</c:v>
                </c:pt>
                <c:pt idx="38405" formatCode="#,##0.0">
                  <c:v>9610.1914126444499</c:v>
                </c:pt>
                <c:pt idx="38406" formatCode="#,##0.0">
                  <c:v>12415.4713631085</c:v>
                </c:pt>
                <c:pt idx="38407" formatCode="#,##0.0">
                  <c:v>9737.8510788306303</c:v>
                </c:pt>
                <c:pt idx="38408" formatCode="#,##0.0">
                  <c:v>10727.0785183507</c:v>
                </c:pt>
                <c:pt idx="38409" formatCode="#,##0.0">
                  <c:v>9657.8558514843207</c:v>
                </c:pt>
                <c:pt idx="38410" formatCode="#,##0.0">
                  <c:v>15911.116787507901</c:v>
                </c:pt>
                <c:pt idx="38411" formatCode="#,##0.0">
                  <c:v>13848.581764857499</c:v>
                </c:pt>
                <c:pt idx="38412" formatCode="#,##0.0">
                  <c:v>10000.4258133738</c:v>
                </c:pt>
                <c:pt idx="38413" formatCode="#,##0.0">
                  <c:v>9402.2256704946303</c:v>
                </c:pt>
                <c:pt idx="38414" formatCode="#,##0.0">
                  <c:v>8931.2576850072001</c:v>
                </c:pt>
                <c:pt idx="38415" formatCode="#,##0.0">
                  <c:v>10146.55730181</c:v>
                </c:pt>
                <c:pt idx="38416" formatCode="#,##0.0">
                  <c:v>15180.1246118121</c:v>
                </c:pt>
                <c:pt idx="38417" formatCode="#,##0.0">
                  <c:v>11408.7683387711</c:v>
                </c:pt>
                <c:pt idx="38418" formatCode="#,##0.0">
                  <c:v>13788.9173922051</c:v>
                </c:pt>
                <c:pt idx="38419" formatCode="#,##0.0">
                  <c:v>19855.4118021336</c:v>
                </c:pt>
                <c:pt idx="38420" formatCode="#,##0.0">
                  <c:v>17692.265236956799</c:v>
                </c:pt>
                <c:pt idx="38421" formatCode="#,##0.0">
                  <c:v>9153.6378357221201</c:v>
                </c:pt>
                <c:pt idx="38422" formatCode="#,##0.0">
                  <c:v>8917.5532838298404</c:v>
                </c:pt>
                <c:pt idx="38423" formatCode="#,##0.0">
                  <c:v>11744.621221032899</c:v>
                </c:pt>
                <c:pt idx="38424" formatCode="#,##0.0">
                  <c:v>11685.267891675199</c:v>
                </c:pt>
                <c:pt idx="38425" formatCode="#,##0.0">
                  <c:v>17948.152893113998</c:v>
                </c:pt>
                <c:pt idx="38426" formatCode="#,##0.0">
                  <c:v>10251.970168918901</c:v>
                </c:pt>
                <c:pt idx="38427" formatCode="#,##0.0">
                  <c:v>13300.7552103816</c:v>
                </c:pt>
                <c:pt idx="38428" formatCode="#,##0.0">
                  <c:v>9419.9888554471108</c:v>
                </c:pt>
                <c:pt idx="38429" formatCode="#,##0.0">
                  <c:v>13183.8868349229</c:v>
                </c:pt>
                <c:pt idx="38430" formatCode="#,##0.0">
                  <c:v>11215.673255477401</c:v>
                </c:pt>
                <c:pt idx="38431" formatCode="#,##0.0">
                  <c:v>11221.719011835299</c:v>
                </c:pt>
                <c:pt idx="38432" formatCode="#,##0.0">
                  <c:v>10103.151396465901</c:v>
                </c:pt>
                <c:pt idx="38433" formatCode="#,##0.0">
                  <c:v>10822.6830395244</c:v>
                </c:pt>
                <c:pt idx="38434" formatCode="#,##0.0">
                  <c:v>9198.2605854178</c:v>
                </c:pt>
                <c:pt idx="38435" formatCode="#,##0.0">
                  <c:v>10211.971507750801</c:v>
                </c:pt>
                <c:pt idx="38436" formatCode="#,##0.0">
                  <c:v>12695.0359198509</c:v>
                </c:pt>
                <c:pt idx="38437" formatCode="#,##0.0">
                  <c:v>10569.25059955</c:v>
                </c:pt>
                <c:pt idx="38438" formatCode="#,##0.0">
                  <c:v>15992.657197242401</c:v>
                </c:pt>
                <c:pt idx="38439" formatCode="#,##0.0">
                  <c:v>10971.416492885601</c:v>
                </c:pt>
                <c:pt idx="38440" formatCode="#,##0.0">
                  <c:v>10853.088967564399</c:v>
                </c:pt>
                <c:pt idx="38441" formatCode="#,##0.0">
                  <c:v>15088.4905995028</c:v>
                </c:pt>
                <c:pt idx="38442" formatCode="#,##0.0">
                  <c:v>9837.6286382008402</c:v>
                </c:pt>
                <c:pt idx="38443" formatCode="#,##0.0">
                  <c:v>8947.1717664181197</c:v>
                </c:pt>
                <c:pt idx="38444" formatCode="#,##0.0">
                  <c:v>9768.4014382848</c:v>
                </c:pt>
                <c:pt idx="38445" formatCode="#,##0.0">
                  <c:v>10714.1747218197</c:v>
                </c:pt>
                <c:pt idx="38446" formatCode="#,##0.0">
                  <c:v>15031.818356146299</c:v>
                </c:pt>
                <c:pt idx="38447" formatCode="#,##0.0">
                  <c:v>10835.625229716101</c:v>
                </c:pt>
                <c:pt idx="38448" formatCode="#,##0.0">
                  <c:v>9175.6987397021494</c:v>
                </c:pt>
                <c:pt idx="38449" formatCode="#,##0.0">
                  <c:v>13056.9785030282</c:v>
                </c:pt>
                <c:pt idx="38450" formatCode="#,##0.0">
                  <c:v>11947.843946761701</c:v>
                </c:pt>
                <c:pt idx="38451" formatCode="#,##0.0">
                  <c:v>10815.496175287501</c:v>
                </c:pt>
                <c:pt idx="38452" formatCode="#,##0.0">
                  <c:v>11965.928764201801</c:v>
                </c:pt>
                <c:pt idx="38453" formatCode="#,##0.0">
                  <c:v>13733.2029378075</c:v>
                </c:pt>
                <c:pt idx="38454" formatCode="#,##0.0">
                  <c:v>11581.952833888001</c:v>
                </c:pt>
                <c:pt idx="38455" formatCode="#,##0.0">
                  <c:v>9298.8160638182198</c:v>
                </c:pt>
                <c:pt idx="38456" formatCode="#,##0.0">
                  <c:v>9177.1487390321399</c:v>
                </c:pt>
                <c:pt idx="38457" formatCode="#,##0.0">
                  <c:v>14975.101772199099</c:v>
                </c:pt>
                <c:pt idx="38458" formatCode="#,##0.0">
                  <c:v>13153.745302875201</c:v>
                </c:pt>
                <c:pt idx="38459" formatCode="#,##0.0">
                  <c:v>9406.7634154962707</c:v>
                </c:pt>
                <c:pt idx="38460" formatCode="#,##0.0">
                  <c:v>9311.7703740961406</c:v>
                </c:pt>
                <c:pt idx="38461" formatCode="#,##0.0">
                  <c:v>11651.6665463764</c:v>
                </c:pt>
                <c:pt idx="38462" formatCode="#,##0.0">
                  <c:v>12857.7236883517</c:v>
                </c:pt>
                <c:pt idx="38463" formatCode="#,##0.0">
                  <c:v>12498.748742056499</c:v>
                </c:pt>
                <c:pt idx="38464" formatCode="#,##0.0">
                  <c:v>8872.6979728510596</c:v>
                </c:pt>
                <c:pt idx="38465" formatCode="#,##0.0">
                  <c:v>8804.7114868785793</c:v>
                </c:pt>
                <c:pt idx="38466" formatCode="#,##0.0">
                  <c:v>11933.276736394901</c:v>
                </c:pt>
                <c:pt idx="38467" formatCode="#,##0.0">
                  <c:v>9684.3521070505394</c:v>
                </c:pt>
                <c:pt idx="38468" formatCode="#,##0.0">
                  <c:v>10844.1558931451</c:v>
                </c:pt>
                <c:pt idx="38469" formatCode="#,##0.0">
                  <c:v>12166.269971441599</c:v>
                </c:pt>
                <c:pt idx="38470" formatCode="#,##0.0">
                  <c:v>9549.9964184682194</c:v>
                </c:pt>
                <c:pt idx="38471" formatCode="#,##0.0">
                  <c:v>10505.3827976268</c:v>
                </c:pt>
                <c:pt idx="38472" formatCode="#,##0.0">
                  <c:v>9690.0941471478709</c:v>
                </c:pt>
                <c:pt idx="38473" formatCode="#,##0.0">
                  <c:v>9002.5937452393391</c:v>
                </c:pt>
                <c:pt idx="38474" formatCode="#,##0.0">
                  <c:v>14323.324396199399</c:v>
                </c:pt>
                <c:pt idx="38475" formatCode="#,##0.0">
                  <c:v>15502.295539660499</c:v>
                </c:pt>
                <c:pt idx="38476" formatCode="#,##0.0">
                  <c:v>15488.0945591897</c:v>
                </c:pt>
                <c:pt idx="38477" formatCode="#,##0.0">
                  <c:v>14045.3891716334</c:v>
                </c:pt>
                <c:pt idx="38478" formatCode="#,##0.0">
                  <c:v>14787.0621286185</c:v>
                </c:pt>
                <c:pt idx="38479" formatCode="#,##0.0">
                  <c:v>10146.7655235114</c:v>
                </c:pt>
                <c:pt idx="38480" formatCode="#,##0.0">
                  <c:v>12539.126246581</c:v>
                </c:pt>
                <c:pt idx="38481" formatCode="#,##0.0">
                  <c:v>10526.266510560499</c:v>
                </c:pt>
                <c:pt idx="38482" formatCode="#,##0.0">
                  <c:v>9297.4896251768205</c:v>
                </c:pt>
                <c:pt idx="38483" formatCode="#,##0.0">
                  <c:v>11793.8533349341</c:v>
                </c:pt>
                <c:pt idx="38484" formatCode="#,##0.0">
                  <c:v>15054.4134569617</c:v>
                </c:pt>
                <c:pt idx="38485" formatCode="#,##0.0">
                  <c:v>8819.0714831588703</c:v>
                </c:pt>
                <c:pt idx="38486" formatCode="#,##0.0">
                  <c:v>14780.7566000523</c:v>
                </c:pt>
                <c:pt idx="38487" formatCode="#,##0.0">
                  <c:v>22646.5558739728</c:v>
                </c:pt>
                <c:pt idx="38488" formatCode="#,##0.0">
                  <c:v>8926.0099531700507</c:v>
                </c:pt>
                <c:pt idx="38489" formatCode="#,##0.0">
                  <c:v>13782.750669519401</c:v>
                </c:pt>
                <c:pt idx="38490" formatCode="#,##0.0">
                  <c:v>11568.2365664179</c:v>
                </c:pt>
                <c:pt idx="38491" formatCode="#,##0.0">
                  <c:v>15044.0743159842</c:v>
                </c:pt>
                <c:pt idx="38492" formatCode="#,##0.0">
                  <c:v>16016.8079743492</c:v>
                </c:pt>
                <c:pt idx="38493" formatCode="#,##0.0">
                  <c:v>9917.0583648908996</c:v>
                </c:pt>
                <c:pt idx="38494" formatCode="#,##0.0">
                  <c:v>9175.4102149717892</c:v>
                </c:pt>
                <c:pt idx="38495" formatCode="#,##0.0">
                  <c:v>11204.014581416601</c:v>
                </c:pt>
                <c:pt idx="38496" formatCode="#,##0.0">
                  <c:v>10098.438867089701</c:v>
                </c:pt>
                <c:pt idx="38497" formatCode="#,##0.0">
                  <c:v>12726.889006560799</c:v>
                </c:pt>
                <c:pt idx="38498" formatCode="#,##0.0">
                  <c:v>9220.0210047724704</c:v>
                </c:pt>
                <c:pt idx="38499" formatCode="#,##0.0">
                  <c:v>8977.7442781019799</c:v>
                </c:pt>
                <c:pt idx="38500" formatCode="#,##0.0">
                  <c:v>11420.582638813399</c:v>
                </c:pt>
                <c:pt idx="38501" formatCode="#,##0.0">
                  <c:v>12897.108375113599</c:v>
                </c:pt>
                <c:pt idx="38502" formatCode="#,##0.0">
                  <c:v>10758.3599338817</c:v>
                </c:pt>
                <c:pt idx="38503" formatCode="#,##0.0">
                  <c:v>10177.459190940701</c:v>
                </c:pt>
                <c:pt idx="38504" formatCode="#,##0.0">
                  <c:v>9291.57174942032</c:v>
                </c:pt>
                <c:pt idx="38505" formatCode="#,##0.0">
                  <c:v>11055.5402205713</c:v>
                </c:pt>
                <c:pt idx="38506" formatCode="#,##0.0">
                  <c:v>9498.4327875931594</c:v>
                </c:pt>
                <c:pt idx="38507" formatCode="#,##0.0">
                  <c:v>10875.436882182899</c:v>
                </c:pt>
                <c:pt idx="38508" formatCode="#,##0.0">
                  <c:v>9300.0587158826293</c:v>
                </c:pt>
                <c:pt idx="38509" formatCode="#,##0.0">
                  <c:v>11831.8479396566</c:v>
                </c:pt>
                <c:pt idx="38510" formatCode="#,##0.0">
                  <c:v>21660.8923127327</c:v>
                </c:pt>
                <c:pt idx="38511" formatCode="#,##0.0">
                  <c:v>9196.6006512338208</c:v>
                </c:pt>
                <c:pt idx="38512" formatCode="#,##0.0">
                  <c:v>8877.53048546221</c:v>
                </c:pt>
                <c:pt idx="38513" formatCode="#,##0.0">
                  <c:v>11988.1488208629</c:v>
                </c:pt>
                <c:pt idx="38514" formatCode="#,##0.0">
                  <c:v>15414.375713375</c:v>
                </c:pt>
                <c:pt idx="38515" formatCode="#,##0.0">
                  <c:v>9256.3740583243798</c:v>
                </c:pt>
                <c:pt idx="38516" formatCode="#,##0.0">
                  <c:v>11797.560949204</c:v>
                </c:pt>
                <c:pt idx="38517" formatCode="#,##0.0">
                  <c:v>10007.952750977</c:v>
                </c:pt>
                <c:pt idx="38518" formatCode="#,##0.0">
                  <c:v>13119.678175680499</c:v>
                </c:pt>
                <c:pt idx="38519" formatCode="#,##0.0">
                  <c:v>9512.0191922499198</c:v>
                </c:pt>
                <c:pt idx="38520" formatCode="#,##0.0">
                  <c:v>10512.6789839413</c:v>
                </c:pt>
                <c:pt idx="38521" formatCode="#,##0.0">
                  <c:v>17091.689697498401</c:v>
                </c:pt>
                <c:pt idx="38522" formatCode="#,##0.0">
                  <c:v>15746.187502296099</c:v>
                </c:pt>
                <c:pt idx="38523" formatCode="#,##0.0">
                  <c:v>16769.575655020701</c:v>
                </c:pt>
                <c:pt idx="38524" formatCode="#,##0.0">
                  <c:v>12560.860845663699</c:v>
                </c:pt>
                <c:pt idx="38525" formatCode="#,##0.0">
                  <c:v>8807.9014581080301</c:v>
                </c:pt>
                <c:pt idx="38526" formatCode="#,##0.0">
                  <c:v>10028.994494834</c:v>
                </c:pt>
                <c:pt idx="38527" formatCode="#,##0.0">
                  <c:v>9196.8571163803299</c:v>
                </c:pt>
                <c:pt idx="38528" formatCode="#,##0.0">
                  <c:v>8967.3190457498004</c:v>
                </c:pt>
                <c:pt idx="38529" formatCode="#,##0.0">
                  <c:v>9907.6971816830101</c:v>
                </c:pt>
                <c:pt idx="38530" formatCode="#,##0.0">
                  <c:v>9455.0504637201793</c:v>
                </c:pt>
                <c:pt idx="38531" formatCode="#,##0.0">
                  <c:v>11239.099486757899</c:v>
                </c:pt>
                <c:pt idx="38532" formatCode="#,##0.0">
                  <c:v>9511.4876029098905</c:v>
                </c:pt>
                <c:pt idx="38533" formatCode="#,##0.0">
                  <c:v>16564.9833728431</c:v>
                </c:pt>
                <c:pt idx="38534" formatCode="#,##0.0">
                  <c:v>9413.4979871781306</c:v>
                </c:pt>
                <c:pt idx="38535" formatCode="#,##0.0">
                  <c:v>10800.1390600943</c:v>
                </c:pt>
                <c:pt idx="38536" formatCode="#,##0.0">
                  <c:v>12582.9760640474</c:v>
                </c:pt>
                <c:pt idx="38537" formatCode="#,##0.0">
                  <c:v>12162.474748254701</c:v>
                </c:pt>
                <c:pt idx="38538" formatCode="#,##0.0">
                  <c:v>9585.4954771996599</c:v>
                </c:pt>
                <c:pt idx="38539" formatCode="#,##0.0">
                  <c:v>13593.6200657264</c:v>
                </c:pt>
                <c:pt idx="38540" formatCode="#,##0.0">
                  <c:v>10680.6677365004</c:v>
                </c:pt>
                <c:pt idx="38541" formatCode="#,##0.0">
                  <c:v>11184.1331360002</c:v>
                </c:pt>
                <c:pt idx="38542" formatCode="#,##0.0">
                  <c:v>10831.885835639599</c:v>
                </c:pt>
                <c:pt idx="38543" formatCode="#,##0.0">
                  <c:v>9215.3890204985601</c:v>
                </c:pt>
                <c:pt idx="38544" formatCode="#,##0.0">
                  <c:v>8906.4628691678208</c:v>
                </c:pt>
                <c:pt idx="38545" formatCode="#,##0.0">
                  <c:v>9258.5400635156602</c:v>
                </c:pt>
                <c:pt idx="38546" formatCode="#,##0.0">
                  <c:v>9857.9983360972201</c:v>
                </c:pt>
                <c:pt idx="38547" formatCode="#,##0.0">
                  <c:v>10772.3485798905</c:v>
                </c:pt>
                <c:pt idx="38548" formatCode="#,##0.0">
                  <c:v>9797.4212338724901</c:v>
                </c:pt>
                <c:pt idx="38549" formatCode="#,##0.0">
                  <c:v>10024.7039711174</c:v>
                </c:pt>
                <c:pt idx="38550" formatCode="#,##0.0">
                  <c:v>9418.1251412781403</c:v>
                </c:pt>
                <c:pt idx="38551" formatCode="#,##0.0">
                  <c:v>9568.0166622477609</c:v>
                </c:pt>
                <c:pt idx="38552" formatCode="#,##0.0">
                  <c:v>16577.980107375799</c:v>
                </c:pt>
                <c:pt idx="38553" formatCode="#,##0.0">
                  <c:v>12945.2408235447</c:v>
                </c:pt>
                <c:pt idx="38554" formatCode="#,##0.0">
                  <c:v>13060.1215543977</c:v>
                </c:pt>
                <c:pt idx="38555" formatCode="#,##0.0">
                  <c:v>9724.5877186410798</c:v>
                </c:pt>
                <c:pt idx="38556" formatCode="#,##0.0">
                  <c:v>11176.6259124526</c:v>
                </c:pt>
                <c:pt idx="38557" formatCode="#,##0.0">
                  <c:v>10652.017954320499</c:v>
                </c:pt>
                <c:pt idx="38558" formatCode="#,##0.0">
                  <c:v>9617.2616352387904</c:v>
                </c:pt>
                <c:pt idx="38559" formatCode="#,##0.0">
                  <c:v>9840.12548935214</c:v>
                </c:pt>
                <c:pt idx="38560" formatCode="#,##0.0">
                  <c:v>11206.8031553705</c:v>
                </c:pt>
                <c:pt idx="38561" formatCode="#,##0.0">
                  <c:v>11710.3492751392</c:v>
                </c:pt>
                <c:pt idx="38562" formatCode="#,##0.0">
                  <c:v>9056.4730882874701</c:v>
                </c:pt>
                <c:pt idx="38563" formatCode="#,##0.0">
                  <c:v>12221.3851974802</c:v>
                </c:pt>
                <c:pt idx="38564" formatCode="#,##0.0">
                  <c:v>10441.775979718401</c:v>
                </c:pt>
                <c:pt idx="38565" formatCode="#,##0.0">
                  <c:v>16097.003561924001</c:v>
                </c:pt>
                <c:pt idx="38566" formatCode="#,##0.0">
                  <c:v>11867.3885384569</c:v>
                </c:pt>
                <c:pt idx="38567" formatCode="#,##0.0">
                  <c:v>10571.342502490799</c:v>
                </c:pt>
                <c:pt idx="38568" formatCode="#,##0.0">
                  <c:v>14003.015965004801</c:v>
                </c:pt>
                <c:pt idx="38569" formatCode="#,##0.0">
                  <c:v>8910.4563006326898</c:v>
                </c:pt>
                <c:pt idx="38570" formatCode="#,##0.0">
                  <c:v>9719.4271296105999</c:v>
                </c:pt>
                <c:pt idx="38571" formatCode="#,##0.0">
                  <c:v>14015.7660547417</c:v>
                </c:pt>
                <c:pt idx="38572" formatCode="#,##0.0">
                  <c:v>10812.973745192099</c:v>
                </c:pt>
                <c:pt idx="38573" formatCode="#,##0.0">
                  <c:v>10232.779850231</c:v>
                </c:pt>
                <c:pt idx="38574" formatCode="#,##0.0">
                  <c:v>12916.5015240919</c:v>
                </c:pt>
                <c:pt idx="38575" formatCode="#,##0.0">
                  <c:v>14967.745885333399</c:v>
                </c:pt>
                <c:pt idx="38576" formatCode="#,##0.0">
                  <c:v>9275.6693466617598</c:v>
                </c:pt>
                <c:pt idx="38577" formatCode="#,##0.0">
                  <c:v>9370.1454746756408</c:v>
                </c:pt>
                <c:pt idx="38578" formatCode="#,##0.0">
                  <c:v>10128.786739536799</c:v>
                </c:pt>
                <c:pt idx="38579" formatCode="#,##0.0">
                  <c:v>9702.4941236956402</c:v>
                </c:pt>
                <c:pt idx="38580" formatCode="#,##0.0">
                  <c:v>11740.297846964801</c:v>
                </c:pt>
                <c:pt idx="38581" formatCode="#,##0.0">
                  <c:v>10066.2952319857</c:v>
                </c:pt>
                <c:pt idx="38582" formatCode="#,##0.0">
                  <c:v>8924.9590609923507</c:v>
                </c:pt>
                <c:pt idx="38583" formatCode="#,##0.0">
                  <c:v>9423.8778309827594</c:v>
                </c:pt>
                <c:pt idx="38584" formatCode="#,##0.0">
                  <c:v>10319.994149222</c:v>
                </c:pt>
                <c:pt idx="38585" formatCode="#,##0.0">
                  <c:v>11469.468839802201</c:v>
                </c:pt>
                <c:pt idx="38586" formatCode="#,##0.0">
                  <c:v>10034.774939572701</c:v>
                </c:pt>
                <c:pt idx="38587" formatCode="#,##0.0">
                  <c:v>9149.0324578308991</c:v>
                </c:pt>
                <c:pt idx="38588" formatCode="#,##0.0">
                  <c:v>10528.623567612</c:v>
                </c:pt>
                <c:pt idx="38589" formatCode="#,##0.0">
                  <c:v>10996.906483615299</c:v>
                </c:pt>
                <c:pt idx="38590" formatCode="#,##0.0">
                  <c:v>11120.650063040001</c:v>
                </c:pt>
                <c:pt idx="38591" formatCode="#,##0.0">
                  <c:v>9509.4249953620492</c:v>
                </c:pt>
                <c:pt idx="38592" formatCode="#,##0.0">
                  <c:v>9441.8878260497895</c:v>
                </c:pt>
                <c:pt idx="38593" formatCode="#,##0.0">
                  <c:v>10044.4030048117</c:v>
                </c:pt>
                <c:pt idx="38594" formatCode="#,##0.0">
                  <c:v>9290.4567318745994</c:v>
                </c:pt>
                <c:pt idx="38595" formatCode="#,##0.0">
                  <c:v>9483.68280502175</c:v>
                </c:pt>
                <c:pt idx="38596" formatCode="#,##0.0">
                  <c:v>8941.6062280072401</c:v>
                </c:pt>
                <c:pt idx="38597" formatCode="#,##0.0">
                  <c:v>8938.1265196753702</c:v>
                </c:pt>
                <c:pt idx="38598" formatCode="#,##0.0">
                  <c:v>9159.7866447500201</c:v>
                </c:pt>
                <c:pt idx="38599" formatCode="#,##0.0">
                  <c:v>10017.2348155073</c:v>
                </c:pt>
                <c:pt idx="38600" formatCode="#,##0.0">
                  <c:v>12563.9618111487</c:v>
                </c:pt>
                <c:pt idx="38601" formatCode="#,##0.0">
                  <c:v>12041.1117594396</c:v>
                </c:pt>
                <c:pt idx="38602" formatCode="#,##0.0">
                  <c:v>10964.663313052301</c:v>
                </c:pt>
                <c:pt idx="38603" formatCode="#,##0.0">
                  <c:v>14250.8631393998</c:v>
                </c:pt>
                <c:pt idx="38604" formatCode="#,##0.0">
                  <c:v>10407.6989006323</c:v>
                </c:pt>
                <c:pt idx="38605" formatCode="#,##0.0">
                  <c:v>12339.982099888</c:v>
                </c:pt>
                <c:pt idx="38606" formatCode="#,##0.0">
                  <c:v>11062.414460915001</c:v>
                </c:pt>
                <c:pt idx="38607" formatCode="#,##0.0">
                  <c:v>9302.9432387372508</c:v>
                </c:pt>
                <c:pt idx="38608" formatCode="#,##0.0">
                  <c:v>8925.1328526637299</c:v>
                </c:pt>
                <c:pt idx="38609" formatCode="#,##0.0">
                  <c:v>10226.2682631446</c:v>
                </c:pt>
                <c:pt idx="38610" formatCode="#,##0.0">
                  <c:v>15355.7580865456</c:v>
                </c:pt>
                <c:pt idx="38611" formatCode="#,##0.0">
                  <c:v>16408.578354641599</c:v>
                </c:pt>
                <c:pt idx="38612" formatCode="#,##0.0">
                  <c:v>10856.377067764901</c:v>
                </c:pt>
                <c:pt idx="38613" formatCode="#,##0.0">
                  <c:v>8949.1368518389099</c:v>
                </c:pt>
                <c:pt idx="38614" formatCode="#,##0.0">
                  <c:v>16145.409207258301</c:v>
                </c:pt>
                <c:pt idx="38615" formatCode="#,##0.0">
                  <c:v>10731.953742866401</c:v>
                </c:pt>
                <c:pt idx="38616" formatCode="#,##0.0">
                  <c:v>8882.3329134630894</c:v>
                </c:pt>
                <c:pt idx="38617" formatCode="#,##0.0">
                  <c:v>8938.2107757857502</c:v>
                </c:pt>
                <c:pt idx="38618" formatCode="#,##0.0">
                  <c:v>13879.1714448604</c:v>
                </c:pt>
                <c:pt idx="38619" formatCode="#,##0.0">
                  <c:v>11152.667085688199</c:v>
                </c:pt>
                <c:pt idx="38620" formatCode="#,##0.0">
                  <c:v>9733.5730780676204</c:v>
                </c:pt>
                <c:pt idx="38621" formatCode="#,##0.0">
                  <c:v>11924.8829062601</c:v>
                </c:pt>
                <c:pt idx="38622" formatCode="#,##0.0">
                  <c:v>19067.506087936301</c:v>
                </c:pt>
                <c:pt idx="38623" formatCode="#,##0.0">
                  <c:v>11692.3382127026</c:v>
                </c:pt>
                <c:pt idx="38624" formatCode="#,##0.0">
                  <c:v>18700.7375632736</c:v>
                </c:pt>
                <c:pt idx="38625" formatCode="#,##0.0">
                  <c:v>10139.0148951315</c:v>
                </c:pt>
                <c:pt idx="38626" formatCode="#,##0.0">
                  <c:v>9611.0149680376599</c:v>
                </c:pt>
                <c:pt idx="38627" formatCode="#,##0.0">
                  <c:v>12429.7078364316</c:v>
                </c:pt>
                <c:pt idx="38628" formatCode="#,##0.0">
                  <c:v>11699.0303636996</c:v>
                </c:pt>
                <c:pt idx="38629" formatCode="#,##0.0">
                  <c:v>11667.0446642522</c:v>
                </c:pt>
                <c:pt idx="38630" formatCode="#,##0.0">
                  <c:v>10964.327070937399</c:v>
                </c:pt>
                <c:pt idx="38631" formatCode="#,##0.0">
                  <c:v>11432.708075934601</c:v>
                </c:pt>
                <c:pt idx="38632" formatCode="#,##0.0">
                  <c:v>23338.5026324221</c:v>
                </c:pt>
                <c:pt idx="38633" formatCode="#,##0.0">
                  <c:v>10027.374736100001</c:v>
                </c:pt>
                <c:pt idx="38634" formatCode="#,##0.0">
                  <c:v>12400.677747706301</c:v>
                </c:pt>
                <c:pt idx="38635" formatCode="#,##0.0">
                  <c:v>13868.1596833441</c:v>
                </c:pt>
                <c:pt idx="38636" formatCode="#,##0.0">
                  <c:v>9930.3897991864596</c:v>
                </c:pt>
                <c:pt idx="38637" formatCode="#,##0.0">
                  <c:v>17379.2809609121</c:v>
                </c:pt>
                <c:pt idx="38638" formatCode="#,##0.0">
                  <c:v>10050.7161820125</c:v>
                </c:pt>
                <c:pt idx="38639" formatCode="#,##0.0">
                  <c:v>9711.1154637551099</c:v>
                </c:pt>
                <c:pt idx="38640" formatCode="#,##0.0">
                  <c:v>9170.6911503109095</c:v>
                </c:pt>
                <c:pt idx="38641" formatCode="#,##0.0">
                  <c:v>9715.4301646599197</c:v>
                </c:pt>
                <c:pt idx="38642" formatCode="#,##0.0">
                  <c:v>10217.943889697501</c:v>
                </c:pt>
                <c:pt idx="38643" formatCode="#,##0.0">
                  <c:v>11376.242121443</c:v>
                </c:pt>
                <c:pt idx="38644" formatCode="#,##0.0">
                  <c:v>10293.8315909636</c:v>
                </c:pt>
                <c:pt idx="38645" formatCode="#,##0.0">
                  <c:v>13866.248684873</c:v>
                </c:pt>
                <c:pt idx="38646" formatCode="#,##0.0">
                  <c:v>16829.675337023498</c:v>
                </c:pt>
                <c:pt idx="38647" formatCode="#,##0.0">
                  <c:v>16195.8520676315</c:v>
                </c:pt>
                <c:pt idx="38648" formatCode="#,##0.0">
                  <c:v>22645.3600564304</c:v>
                </c:pt>
                <c:pt idx="38649" formatCode="#,##0.0">
                  <c:v>10669.086819362399</c:v>
                </c:pt>
                <c:pt idx="38650" formatCode="#,##0.0">
                  <c:v>8870.2969379996903</c:v>
                </c:pt>
                <c:pt idx="38651" formatCode="#,##0.0">
                  <c:v>12115.397353742699</c:v>
                </c:pt>
                <c:pt idx="38652" formatCode="#,##0.0">
                  <c:v>9880.2825805474004</c:v>
                </c:pt>
                <c:pt idx="38653" formatCode="#,##0.0">
                  <c:v>13853.1088874983</c:v>
                </c:pt>
                <c:pt idx="38654" formatCode="#,##0.0">
                  <c:v>11216.886246059201</c:v>
                </c:pt>
                <c:pt idx="38655" formatCode="#,##0.0">
                  <c:v>12393.322620340999</c:v>
                </c:pt>
                <c:pt idx="38656" formatCode="#,##0.0">
                  <c:v>12856.253135647599</c:v>
                </c:pt>
                <c:pt idx="38657" formatCode="#,##0.0">
                  <c:v>9230.4791787454396</c:v>
                </c:pt>
                <c:pt idx="38658" formatCode="#,##0.0">
                  <c:v>10854.5636924927</c:v>
                </c:pt>
                <c:pt idx="38659" formatCode="#,##0.0">
                  <c:v>11302.946043031199</c:v>
                </c:pt>
                <c:pt idx="38660" formatCode="#,##0.0">
                  <c:v>10639.621737404799</c:v>
                </c:pt>
                <c:pt idx="38661" formatCode="#,##0.0">
                  <c:v>8821.6458550501393</c:v>
                </c:pt>
                <c:pt idx="38662" formatCode="#,##0.0">
                  <c:v>10155.4770293643</c:v>
                </c:pt>
                <c:pt idx="38663" formatCode="#,##0.0">
                  <c:v>13403.772884661301</c:v>
                </c:pt>
                <c:pt idx="38664" formatCode="#,##0.0">
                  <c:v>9263.4204746955002</c:v>
                </c:pt>
                <c:pt idx="38665" formatCode="#,##0.0">
                  <c:v>15492.1584271749</c:v>
                </c:pt>
                <c:pt idx="38666" formatCode="#,##0.0">
                  <c:v>9927.6642405715502</c:v>
                </c:pt>
                <c:pt idx="38667" formatCode="#,##0.0">
                  <c:v>10092.2652067176</c:v>
                </c:pt>
                <c:pt idx="38668" formatCode="#,##0.0">
                  <c:v>11933.8090336816</c:v>
                </c:pt>
                <c:pt idx="38669" formatCode="#,##0.0">
                  <c:v>10048.478131145201</c:v>
                </c:pt>
                <c:pt idx="38670" formatCode="#,##0.0">
                  <c:v>10590.185018002499</c:v>
                </c:pt>
                <c:pt idx="38671" formatCode="#,##0.0">
                  <c:v>18313.558557884098</c:v>
                </c:pt>
                <c:pt idx="38672" formatCode="#,##0.0">
                  <c:v>9436.5477556719907</c:v>
                </c:pt>
                <c:pt idx="38673" formatCode="#,##0.0">
                  <c:v>9641.8384962120999</c:v>
                </c:pt>
                <c:pt idx="38674" formatCode="#,##0.0">
                  <c:v>8813.1732663399107</c:v>
                </c:pt>
                <c:pt idx="38675" formatCode="#,##0.0">
                  <c:v>9585.8882228373895</c:v>
                </c:pt>
                <c:pt idx="38676" formatCode="#,##0.0">
                  <c:v>9528.8114955455603</c:v>
                </c:pt>
                <c:pt idx="38677" formatCode="#,##0.0">
                  <c:v>15287.988638249701</c:v>
                </c:pt>
                <c:pt idx="38678" formatCode="#,##0.0">
                  <c:v>10116.109891337799</c:v>
                </c:pt>
                <c:pt idx="38679" formatCode="#,##0.0">
                  <c:v>16455.549976542501</c:v>
                </c:pt>
                <c:pt idx="38680" formatCode="#,##0.0">
                  <c:v>11531.012144032</c:v>
                </c:pt>
                <c:pt idx="38681" formatCode="#,##0.0">
                  <c:v>11626.8764481084</c:v>
                </c:pt>
                <c:pt idx="38682" formatCode="#,##0.0">
                  <c:v>14493.928499814499</c:v>
                </c:pt>
                <c:pt idx="38683" formatCode="#,##0.0">
                  <c:v>9833.7523758805601</c:v>
                </c:pt>
                <c:pt idx="38684" formatCode="#,##0.0">
                  <c:v>14947.1317116969</c:v>
                </c:pt>
                <c:pt idx="38685" formatCode="#,##0.0">
                  <c:v>11081.2078903439</c:v>
                </c:pt>
                <c:pt idx="38686" formatCode="#,##0.0">
                  <c:v>9094.2259933426794</c:v>
                </c:pt>
                <c:pt idx="38687" formatCode="#,##0.0">
                  <c:v>14081.3335680992</c:v>
                </c:pt>
                <c:pt idx="38688" formatCode="#,##0.0">
                  <c:v>13568.726200773301</c:v>
                </c:pt>
                <c:pt idx="38689" formatCode="#,##0.0">
                  <c:v>9402.1398286599906</c:v>
                </c:pt>
                <c:pt idx="38690" formatCode="#,##0.0">
                  <c:v>8870.8057748545907</c:v>
                </c:pt>
                <c:pt idx="38691" formatCode="#,##0.0">
                  <c:v>14564.341433522901</c:v>
                </c:pt>
                <c:pt idx="38692" formatCode="#,##0.0">
                  <c:v>13316.1661188814</c:v>
                </c:pt>
                <c:pt idx="38693" formatCode="#,##0.0">
                  <c:v>12473.874621364501</c:v>
                </c:pt>
                <c:pt idx="38694" formatCode="#,##0.0">
                  <c:v>12138.7001441951</c:v>
                </c:pt>
                <c:pt idx="38695" formatCode="#,##0.0">
                  <c:v>18816.370784801202</c:v>
                </c:pt>
                <c:pt idx="38696" formatCode="#,##0.0">
                  <c:v>8892.0753328282408</c:v>
                </c:pt>
                <c:pt idx="38697" formatCode="#,##0.0">
                  <c:v>17170.660489085902</c:v>
                </c:pt>
                <c:pt idx="38698" formatCode="#,##0.0">
                  <c:v>9337.0370263603509</c:v>
                </c:pt>
                <c:pt idx="38699" formatCode="#,##0.0">
                  <c:v>10001.5979896102</c:v>
                </c:pt>
                <c:pt idx="38700" formatCode="#,##0.0">
                  <c:v>10469.150032714</c:v>
                </c:pt>
                <c:pt idx="38701" formatCode="#,##0.0">
                  <c:v>8982.1264399178308</c:v>
                </c:pt>
                <c:pt idx="38702" formatCode="#,##0.0">
                  <c:v>9176.1756847121196</c:v>
                </c:pt>
                <c:pt idx="38703" formatCode="#,##0.0">
                  <c:v>11053.475699259199</c:v>
                </c:pt>
                <c:pt idx="38704" formatCode="#,##0.0">
                  <c:v>9452.8388220348406</c:v>
                </c:pt>
                <c:pt idx="38705" formatCode="#,##0.0">
                  <c:v>12322.769750937599</c:v>
                </c:pt>
                <c:pt idx="38706" formatCode="#,##0.0">
                  <c:v>18400.991814210702</c:v>
                </c:pt>
                <c:pt idx="38707" formatCode="#,##0.0">
                  <c:v>12608.6287590997</c:v>
                </c:pt>
                <c:pt idx="38708" formatCode="#,##0.0">
                  <c:v>8986.2333006437002</c:v>
                </c:pt>
                <c:pt idx="38709" formatCode="#,##0.0">
                  <c:v>9406.53095108249</c:v>
                </c:pt>
                <c:pt idx="38710" formatCode="#,##0.0">
                  <c:v>10636.125530789201</c:v>
                </c:pt>
                <c:pt idx="38711" formatCode="#,##0.0">
                  <c:v>13999.1798080962</c:v>
                </c:pt>
                <c:pt idx="38712" formatCode="#,##0.0">
                  <c:v>13036.4145703254</c:v>
                </c:pt>
                <c:pt idx="38713" formatCode="#,##0.0">
                  <c:v>9675.6174107009501</c:v>
                </c:pt>
                <c:pt idx="38714" formatCode="#,##0.0">
                  <c:v>9412.7316759639598</c:v>
                </c:pt>
                <c:pt idx="38715" formatCode="#,##0.0">
                  <c:v>13954.0162909518</c:v>
                </c:pt>
                <c:pt idx="38716" formatCode="#,##0.0">
                  <c:v>11042.1781287912</c:v>
                </c:pt>
                <c:pt idx="38717" formatCode="#,##0.0">
                  <c:v>14517.201836484101</c:v>
                </c:pt>
                <c:pt idx="38718" formatCode="#,##0.0">
                  <c:v>17220.606215386299</c:v>
                </c:pt>
                <c:pt idx="38719" formatCode="#,##0.0">
                  <c:v>12850.856416081901</c:v>
                </c:pt>
                <c:pt idx="38720" formatCode="#,##0.0">
                  <c:v>13148.7342777515</c:v>
                </c:pt>
                <c:pt idx="38721" formatCode="#,##0.0">
                  <c:v>9463.4852251451794</c:v>
                </c:pt>
                <c:pt idx="38722" formatCode="#,##0.0">
                  <c:v>10285.3270776953</c:v>
                </c:pt>
                <c:pt idx="38723" formatCode="#,##0.0">
                  <c:v>17510.137846934202</c:v>
                </c:pt>
                <c:pt idx="38724" formatCode="#,##0.0">
                  <c:v>11457.6317933479</c:v>
                </c:pt>
                <c:pt idx="38725" formatCode="#,##0.0">
                  <c:v>9545.5007833044092</c:v>
                </c:pt>
                <c:pt idx="38726" formatCode="#,##0.0">
                  <c:v>12358.5878625143</c:v>
                </c:pt>
                <c:pt idx="38727" formatCode="#,##0.0">
                  <c:v>10494.020505345101</c:v>
                </c:pt>
                <c:pt idx="38728" formatCode="#,##0.0">
                  <c:v>16493.623201062499</c:v>
                </c:pt>
                <c:pt idx="38729" formatCode="#,##0.0">
                  <c:v>9084.1727565897709</c:v>
                </c:pt>
                <c:pt idx="38730" formatCode="#,##0.0">
                  <c:v>10662.363464944599</c:v>
                </c:pt>
                <c:pt idx="38731" formatCode="#,##0.0">
                  <c:v>11551.773576440901</c:v>
                </c:pt>
                <c:pt idx="38732" formatCode="#,##0.0">
                  <c:v>16938.758972472398</c:v>
                </c:pt>
                <c:pt idx="38733" formatCode="#,##0.0">
                  <c:v>17028.645479601</c:v>
                </c:pt>
                <c:pt idx="38734" formatCode="#,##0.0">
                  <c:v>10825.0108204271</c:v>
                </c:pt>
                <c:pt idx="38735" formatCode="#,##0.0">
                  <c:v>13283.405479486801</c:v>
                </c:pt>
                <c:pt idx="38736" formatCode="#,##0.0">
                  <c:v>10219.227164763601</c:v>
                </c:pt>
                <c:pt idx="38737" formatCode="#,##0.0">
                  <c:v>11129.513618462801</c:v>
                </c:pt>
                <c:pt idx="38738" formatCode="#,##0.0">
                  <c:v>9430.3844195665897</c:v>
                </c:pt>
                <c:pt idx="38739" formatCode="#,##0.0">
                  <c:v>11717.812992181</c:v>
                </c:pt>
                <c:pt idx="38740" formatCode="#,##0.0">
                  <c:v>9914.5993639930093</c:v>
                </c:pt>
                <c:pt idx="38741" formatCode="#,##0.0">
                  <c:v>10795.1643384979</c:v>
                </c:pt>
                <c:pt idx="38742" formatCode="#,##0.0">
                  <c:v>12129.918875183401</c:v>
                </c:pt>
                <c:pt idx="38743" formatCode="#,##0.0">
                  <c:v>15160.192053177499</c:v>
                </c:pt>
                <c:pt idx="38744" formatCode="#,##0.0">
                  <c:v>13685.057582354701</c:v>
                </c:pt>
                <c:pt idx="38745" formatCode="#,##0.0">
                  <c:v>11144.612148980899</c:v>
                </c:pt>
                <c:pt idx="38746" formatCode="#,##0.0">
                  <c:v>11297.2334338007</c:v>
                </c:pt>
                <c:pt idx="38747" formatCode="#,##0.0">
                  <c:v>12850.477196874001</c:v>
                </c:pt>
                <c:pt idx="38748" formatCode="#,##0.0">
                  <c:v>9647.4428438053292</c:v>
                </c:pt>
                <c:pt idx="38749" formatCode="#,##0.0">
                  <c:v>8896.6034258134205</c:v>
                </c:pt>
                <c:pt idx="38750" formatCode="#,##0.0">
                  <c:v>14235.4378576858</c:v>
                </c:pt>
                <c:pt idx="38751" formatCode="#,##0.0">
                  <c:v>9680.3795277077606</c:v>
                </c:pt>
                <c:pt idx="38752" formatCode="#,##0.0">
                  <c:v>8791.2959325537904</c:v>
                </c:pt>
                <c:pt idx="38753" formatCode="#,##0.0">
                  <c:v>8883.8986510388404</c:v>
                </c:pt>
                <c:pt idx="38754" formatCode="#,##0.0">
                  <c:v>9984.8137068256492</c:v>
                </c:pt>
                <c:pt idx="38755" formatCode="#,##0.0">
                  <c:v>15630.0822291598</c:v>
                </c:pt>
                <c:pt idx="38756" formatCode="#,##0.0">
                  <c:v>10254.9631011724</c:v>
                </c:pt>
                <c:pt idx="38757" formatCode="#,##0.0">
                  <c:v>12790.2301031529</c:v>
                </c:pt>
                <c:pt idx="38758" formatCode="#,##0.0">
                  <c:v>24840.208026599801</c:v>
                </c:pt>
                <c:pt idx="38759" formatCode="#,##0.0">
                  <c:v>10287.6493282338</c:v>
                </c:pt>
                <c:pt idx="38760" formatCode="#,##0.0">
                  <c:v>8999.5057097717108</c:v>
                </c:pt>
                <c:pt idx="38761" formatCode="#,##0.0">
                  <c:v>11925.617772637501</c:v>
                </c:pt>
                <c:pt idx="38762" formatCode="#,##0.0">
                  <c:v>10332.234133349801</c:v>
                </c:pt>
                <c:pt idx="38763" formatCode="#,##0.0">
                  <c:v>12800.813847670801</c:v>
                </c:pt>
                <c:pt idx="38764" formatCode="#,##0.0">
                  <c:v>12223.3940330554</c:v>
                </c:pt>
                <c:pt idx="38765" formatCode="#,##0.0">
                  <c:v>10629.5928412704</c:v>
                </c:pt>
                <c:pt idx="38766" formatCode="#,##0.0">
                  <c:v>12624.724671600099</c:v>
                </c:pt>
                <c:pt idx="38767" formatCode="#,##0.0">
                  <c:v>12582.0447282514</c:v>
                </c:pt>
                <c:pt idx="38768" formatCode="#,##0.0">
                  <c:v>8900.5583953242094</c:v>
                </c:pt>
                <c:pt idx="38769" formatCode="#,##0.0">
                  <c:v>12930.018859722501</c:v>
                </c:pt>
                <c:pt idx="38770" formatCode="#,##0.0">
                  <c:v>11992.5832252908</c:v>
                </c:pt>
                <c:pt idx="38771" formatCode="#,##0.0">
                  <c:v>11197.402218007799</c:v>
                </c:pt>
                <c:pt idx="38772" formatCode="#,##0.0">
                  <c:v>11952.495880426901</c:v>
                </c:pt>
                <c:pt idx="38773" formatCode="#,##0.0">
                  <c:v>15271.133902691499</c:v>
                </c:pt>
                <c:pt idx="38774" formatCode="#,##0.0">
                  <c:v>12739.095534620599</c:v>
                </c:pt>
                <c:pt idx="38775" formatCode="#,##0.0">
                  <c:v>20664.299286112899</c:v>
                </c:pt>
                <c:pt idx="38776" formatCode="#,##0.0">
                  <c:v>12273.675885545401</c:v>
                </c:pt>
                <c:pt idx="38777" formatCode="#,##0.0">
                  <c:v>13830.6215603701</c:v>
                </c:pt>
                <c:pt idx="38778" formatCode="#,##0.0">
                  <c:v>10102.1656987842</c:v>
                </c:pt>
                <c:pt idx="38779" formatCode="#,##0.0">
                  <c:v>14308.7159077168</c:v>
                </c:pt>
                <c:pt idx="38780" formatCode="#,##0.0">
                  <c:v>10793.8957836509</c:v>
                </c:pt>
                <c:pt idx="38781" formatCode="#,##0.0">
                  <c:v>11367.8439449624</c:v>
                </c:pt>
                <c:pt idx="38782" formatCode="#,##0.0">
                  <c:v>15197.6888403544</c:v>
                </c:pt>
                <c:pt idx="38783" formatCode="#,##0.0">
                  <c:v>12624.592417776599</c:v>
                </c:pt>
                <c:pt idx="38784" formatCode="#,##0.0">
                  <c:v>9629.60528746616</c:v>
                </c:pt>
                <c:pt idx="38785" formatCode="#,##0.0">
                  <c:v>8862.5477907023997</c:v>
                </c:pt>
                <c:pt idx="38786" formatCode="#,##0.0">
                  <c:v>9439.6197557100204</c:v>
                </c:pt>
                <c:pt idx="38787" formatCode="#,##0.0">
                  <c:v>17026.983700677101</c:v>
                </c:pt>
                <c:pt idx="38788" formatCode="#,##0.0">
                  <c:v>16838.8209120559</c:v>
                </c:pt>
                <c:pt idx="38789" formatCode="#,##0.0">
                  <c:v>11279.9555141745</c:v>
                </c:pt>
                <c:pt idx="38790" formatCode="#,##0.0">
                  <c:v>9639.03573442386</c:v>
                </c:pt>
                <c:pt idx="38791" formatCode="#,##0.0">
                  <c:v>9520.3539582877802</c:v>
                </c:pt>
                <c:pt idx="38792" formatCode="#,##0.0">
                  <c:v>9946.8157479259098</c:v>
                </c:pt>
                <c:pt idx="38793" formatCode="#,##0.0">
                  <c:v>10498.878483576</c:v>
                </c:pt>
                <c:pt idx="38794" formatCode="#,##0.0">
                  <c:v>11023.8868871794</c:v>
                </c:pt>
                <c:pt idx="38795" formatCode="#,##0.0">
                  <c:v>14412.395244297801</c:v>
                </c:pt>
                <c:pt idx="38796" formatCode="#,##0.0">
                  <c:v>11233.9956574308</c:v>
                </c:pt>
                <c:pt idx="38797" formatCode="#,##0.0">
                  <c:v>10497.624363184101</c:v>
                </c:pt>
                <c:pt idx="38798" formatCode="#,##0.0">
                  <c:v>10677.7524754182</c:v>
                </c:pt>
                <c:pt idx="38799" formatCode="#,##0.0">
                  <c:v>10642.316649034499</c:v>
                </c:pt>
                <c:pt idx="38800" formatCode="#,##0.0">
                  <c:v>9222.8168831077292</c:v>
                </c:pt>
                <c:pt idx="38801" formatCode="#,##0.0">
                  <c:v>9251.5537560306293</c:v>
                </c:pt>
                <c:pt idx="38802" formatCode="#,##0.0">
                  <c:v>10288.131943496801</c:v>
                </c:pt>
                <c:pt idx="38803" formatCode="#,##0.0">
                  <c:v>10248.8153984</c:v>
                </c:pt>
                <c:pt idx="38804" formatCode="#,##0.0">
                  <c:v>9833.6891656079006</c:v>
                </c:pt>
                <c:pt idx="38805" formatCode="#,##0.0">
                  <c:v>8868.3793443795093</c:v>
                </c:pt>
                <c:pt idx="38806" formatCode="#,##0.0">
                  <c:v>9967.35812960769</c:v>
                </c:pt>
                <c:pt idx="38807" formatCode="#,##0.0">
                  <c:v>9658.3560805397701</c:v>
                </c:pt>
                <c:pt idx="38808" formatCode="#,##0.0">
                  <c:v>8813.7505453117501</c:v>
                </c:pt>
                <c:pt idx="38809" formatCode="#,##0.0">
                  <c:v>19983.180340838098</c:v>
                </c:pt>
                <c:pt idx="38810" formatCode="#,##0.0">
                  <c:v>9465.46687049715</c:v>
                </c:pt>
                <c:pt idx="38811" formatCode="#,##0.0">
                  <c:v>13543.9493575654</c:v>
                </c:pt>
                <c:pt idx="38812" formatCode="#,##0.0">
                  <c:v>11773.9970120041</c:v>
                </c:pt>
                <c:pt idx="38813" formatCode="#,##0.0">
                  <c:v>13827.6824881373</c:v>
                </c:pt>
                <c:pt idx="38814" formatCode="#,##0.0">
                  <c:v>14913.819866329801</c:v>
                </c:pt>
                <c:pt idx="38815" formatCode="#,##0.0">
                  <c:v>12113.137968513</c:v>
                </c:pt>
                <c:pt idx="38816" formatCode="#,##0.0">
                  <c:v>9646.3440683309</c:v>
                </c:pt>
                <c:pt idx="38817" formatCode="#,##0.0">
                  <c:v>9470.7474369210195</c:v>
                </c:pt>
                <c:pt idx="38818" formatCode="#,##0.0">
                  <c:v>18392.8430269112</c:v>
                </c:pt>
                <c:pt idx="38819" formatCode="#,##0.0">
                  <c:v>11916.966416924601</c:v>
                </c:pt>
                <c:pt idx="38820" formatCode="#,##0.0">
                  <c:v>9348.0392272491099</c:v>
                </c:pt>
                <c:pt idx="38821" formatCode="#,##0.0">
                  <c:v>11022.829789629501</c:v>
                </c:pt>
                <c:pt idx="38822" formatCode="#,##0.0">
                  <c:v>11852.436481889299</c:v>
                </c:pt>
                <c:pt idx="38823" formatCode="#,##0.0">
                  <c:v>12148.9611937851</c:v>
                </c:pt>
                <c:pt idx="38824" formatCode="#,##0.0">
                  <c:v>9522.9360930942294</c:v>
                </c:pt>
                <c:pt idx="38825" formatCode="#,##0.0">
                  <c:v>10094.6147869126</c:v>
                </c:pt>
                <c:pt idx="38826" formatCode="#,##0.0">
                  <c:v>10554.5728350396</c:v>
                </c:pt>
                <c:pt idx="38827" formatCode="#,##0.0">
                  <c:v>10528.610069316601</c:v>
                </c:pt>
                <c:pt idx="38828" formatCode="#,##0.0">
                  <c:v>11765.322528394599</c:v>
                </c:pt>
                <c:pt idx="38829" formatCode="#,##0.0">
                  <c:v>10121.5262102535</c:v>
                </c:pt>
                <c:pt idx="38830" formatCode="#,##0.0">
                  <c:v>10837.011325010801</c:v>
                </c:pt>
                <c:pt idx="38831" formatCode="#,##0.0">
                  <c:v>11479.4938747791</c:v>
                </c:pt>
                <c:pt idx="38832" formatCode="#,##0.0">
                  <c:v>17613.1484220405</c:v>
                </c:pt>
                <c:pt idx="38833" formatCode="#,##0.0">
                  <c:v>16062.1530663017</c:v>
                </c:pt>
                <c:pt idx="38834" formatCode="#,##0.0">
                  <c:v>15374.9735222293</c:v>
                </c:pt>
                <c:pt idx="38835" formatCode="#,##0.0">
                  <c:v>9184.3147599270997</c:v>
                </c:pt>
                <c:pt idx="38836" formatCode="#,##0.0">
                  <c:v>14081.267601302199</c:v>
                </c:pt>
                <c:pt idx="38837" formatCode="#,##0.0">
                  <c:v>14101.0234617724</c:v>
                </c:pt>
                <c:pt idx="38838" formatCode="#,##0.0">
                  <c:v>9412.8828770803993</c:v>
                </c:pt>
                <c:pt idx="38839" formatCode="#,##0.0">
                  <c:v>10174.597783229199</c:v>
                </c:pt>
                <c:pt idx="38840" formatCode="#,##0.0">
                  <c:v>10410.141945125501</c:v>
                </c:pt>
                <c:pt idx="38841" formatCode="#,##0.0">
                  <c:v>9505.9608076094901</c:v>
                </c:pt>
                <c:pt idx="38842" formatCode="#,##0.0">
                  <c:v>9335.0070884889192</c:v>
                </c:pt>
                <c:pt idx="38843" formatCode="#,##0.0">
                  <c:v>10552.4285595576</c:v>
                </c:pt>
                <c:pt idx="38844" formatCode="#,##0.0">
                  <c:v>12599.864772917501</c:v>
                </c:pt>
                <c:pt idx="38845" formatCode="#,##0.0">
                  <c:v>9664.3741039563502</c:v>
                </c:pt>
                <c:pt idx="38846" formatCode="#,##0.0">
                  <c:v>9902.7593904404202</c:v>
                </c:pt>
                <c:pt idx="38847" formatCode="#,##0.0">
                  <c:v>9012.4772368619106</c:v>
                </c:pt>
                <c:pt idx="38848" formatCode="#,##0.0">
                  <c:v>9954.4038217871894</c:v>
                </c:pt>
                <c:pt idx="38849" formatCode="#,##0.0">
                  <c:v>12079.212526621201</c:v>
                </c:pt>
                <c:pt idx="38850" formatCode="#,##0.0">
                  <c:v>13788.2325790905</c:v>
                </c:pt>
                <c:pt idx="38851" formatCode="#,##0.0">
                  <c:v>12702.9921695019</c:v>
                </c:pt>
                <c:pt idx="38852" formatCode="#,##0.0">
                  <c:v>13185.822632732399</c:v>
                </c:pt>
                <c:pt idx="38853" formatCode="#,##0.0">
                  <c:v>9935.3787161767596</c:v>
                </c:pt>
                <c:pt idx="38854" formatCode="#,##0.0">
                  <c:v>11849.0644319563</c:v>
                </c:pt>
                <c:pt idx="38855" formatCode="#,##0.0">
                  <c:v>9369.3120658468797</c:v>
                </c:pt>
                <c:pt idx="38856" formatCode="#,##0.0">
                  <c:v>15596.839120860201</c:v>
                </c:pt>
                <c:pt idx="38857" formatCode="#,##0.0">
                  <c:v>11230.276509707801</c:v>
                </c:pt>
                <c:pt idx="38858" formatCode="#,##0.0">
                  <c:v>10608.6315454992</c:v>
                </c:pt>
                <c:pt idx="38859" formatCode="#,##0.0">
                  <c:v>13731.9741285365</c:v>
                </c:pt>
                <c:pt idx="38860" formatCode="#,##0.0">
                  <c:v>15109.555010616699</c:v>
                </c:pt>
                <c:pt idx="38861" formatCode="#,##0.0">
                  <c:v>15300.997481447699</c:v>
                </c:pt>
                <c:pt idx="38862" formatCode="#,##0.0">
                  <c:v>13238.2609304121</c:v>
                </c:pt>
                <c:pt idx="38863" formatCode="#,##0.0">
                  <c:v>8860.5601986386191</c:v>
                </c:pt>
                <c:pt idx="38864" formatCode="#,##0.0">
                  <c:v>11672.6983590092</c:v>
                </c:pt>
                <c:pt idx="38865" formatCode="#,##0.0">
                  <c:v>10726.3440803956</c:v>
                </c:pt>
                <c:pt idx="38866" formatCode="#,##0.0">
                  <c:v>11833.7008750268</c:v>
                </c:pt>
                <c:pt idx="38867" formatCode="#,##0.0">
                  <c:v>13803.6650358198</c:v>
                </c:pt>
                <c:pt idx="38868" formatCode="#,##0.0">
                  <c:v>11083.511079718401</c:v>
                </c:pt>
                <c:pt idx="38869" formatCode="#,##0.0">
                  <c:v>10190.7402822405</c:v>
                </c:pt>
                <c:pt idx="38870" formatCode="#,##0.0">
                  <c:v>10829.8811334251</c:v>
                </c:pt>
                <c:pt idx="38871" formatCode="#,##0.0">
                  <c:v>13418.076823154701</c:v>
                </c:pt>
                <c:pt idx="38872" formatCode="#,##0.0">
                  <c:v>12895.0186732537</c:v>
                </c:pt>
                <c:pt idx="38873" formatCode="#,##0.0">
                  <c:v>9238.3907347577606</c:v>
                </c:pt>
                <c:pt idx="38874" formatCode="#,##0.0">
                  <c:v>10142.213635579999</c:v>
                </c:pt>
                <c:pt idx="38875" formatCode="#,##0.0">
                  <c:v>9009.8302529688408</c:v>
                </c:pt>
                <c:pt idx="38876" formatCode="#,##0.0">
                  <c:v>15697.3420389321</c:v>
                </c:pt>
                <c:pt idx="38877" formatCode="#,##0.0">
                  <c:v>11928.9335231317</c:v>
                </c:pt>
                <c:pt idx="38878" formatCode="#,##0.0">
                  <c:v>15503.4261194235</c:v>
                </c:pt>
                <c:pt idx="38879" formatCode="#,##0.0">
                  <c:v>17971.615623559301</c:v>
                </c:pt>
                <c:pt idx="38880" formatCode="#,##0.0">
                  <c:v>13303.265551136399</c:v>
                </c:pt>
                <c:pt idx="38881" formatCode="#,##0.0">
                  <c:v>13778.5134340395</c:v>
                </c:pt>
                <c:pt idx="38882" formatCode="#,##0.0">
                  <c:v>15979.1965840017</c:v>
                </c:pt>
                <c:pt idx="38883" formatCode="#,##0.0">
                  <c:v>14040.0992803924</c:v>
                </c:pt>
                <c:pt idx="38884" formatCode="#,##0.0">
                  <c:v>11471.7145581883</c:v>
                </c:pt>
                <c:pt idx="38885" formatCode="#,##0.0">
                  <c:v>12926.227040509501</c:v>
                </c:pt>
                <c:pt idx="38886" formatCode="#,##0.0">
                  <c:v>8971.0181748818595</c:v>
                </c:pt>
                <c:pt idx="38887" formatCode="#,##0.0">
                  <c:v>9714.28685436454</c:v>
                </c:pt>
                <c:pt idx="38888" formatCode="#,##0.0">
                  <c:v>10972.539022573799</c:v>
                </c:pt>
                <c:pt idx="38889" formatCode="#,##0.0">
                  <c:v>9664.6605039945807</c:v>
                </c:pt>
                <c:pt idx="38890" formatCode="#,##0.0">
                  <c:v>12310.505966905799</c:v>
                </c:pt>
                <c:pt idx="38891" formatCode="#,##0.0">
                  <c:v>9990.9597606328098</c:v>
                </c:pt>
                <c:pt idx="38892" formatCode="#,##0.0">
                  <c:v>10714.2987705348</c:v>
                </c:pt>
                <c:pt idx="38893" formatCode="#,##0.0">
                  <c:v>10226.464429310699</c:v>
                </c:pt>
                <c:pt idx="38894" formatCode="#,##0.0">
                  <c:v>8791.4368684860892</c:v>
                </c:pt>
                <c:pt idx="38895" formatCode="#,##0.0">
                  <c:v>11504.456903128401</c:v>
                </c:pt>
                <c:pt idx="38896" formatCode="#,##0.0">
                  <c:v>9162.7818328278099</c:v>
                </c:pt>
                <c:pt idx="38897" formatCode="#,##0.0">
                  <c:v>9990.6510797028895</c:v>
                </c:pt>
                <c:pt idx="38898" formatCode="#,##0.0">
                  <c:v>8969.0849963645705</c:v>
                </c:pt>
                <c:pt idx="38899" formatCode="#,##0.0">
                  <c:v>9637.5742133758195</c:v>
                </c:pt>
                <c:pt idx="38900" formatCode="#,##0.0">
                  <c:v>10592.4528908458</c:v>
                </c:pt>
                <c:pt idx="38901" formatCode="#,##0.0">
                  <c:v>9250.6249749021899</c:v>
                </c:pt>
                <c:pt idx="38902" formatCode="#,##0.0">
                  <c:v>8920.8905453754996</c:v>
                </c:pt>
                <c:pt idx="38903" formatCode="#,##0.0">
                  <c:v>10914.0732231579</c:v>
                </c:pt>
                <c:pt idx="38904" formatCode="#,##0.0">
                  <c:v>11767.2662560961</c:v>
                </c:pt>
                <c:pt idx="38905" formatCode="#,##0.0">
                  <c:v>9800.9064803719593</c:v>
                </c:pt>
                <c:pt idx="38906" formatCode="#,##0.0">
                  <c:v>11754.605694489501</c:v>
                </c:pt>
                <c:pt idx="38907" formatCode="#,##0.0">
                  <c:v>9464.0562886328607</c:v>
                </c:pt>
                <c:pt idx="38908" formatCode="#,##0.0">
                  <c:v>14336.0386043944</c:v>
                </c:pt>
                <c:pt idx="38909" formatCode="#,##0.0">
                  <c:v>10264.529386886799</c:v>
                </c:pt>
                <c:pt idx="38910" formatCode="#,##0.0">
                  <c:v>8965.9918974685606</c:v>
                </c:pt>
                <c:pt idx="38911" formatCode="#,##0.0">
                  <c:v>9593.6387359049495</c:v>
                </c:pt>
                <c:pt idx="38912" formatCode="#,##0.0">
                  <c:v>13196.6071662743</c:v>
                </c:pt>
                <c:pt idx="38913" formatCode="#,##0.0">
                  <c:v>12477.3829231369</c:v>
                </c:pt>
                <c:pt idx="38914" formatCode="#,##0.0">
                  <c:v>18343.639866996898</c:v>
                </c:pt>
                <c:pt idx="38915" formatCode="#,##0.0">
                  <c:v>11152.0707739749</c:v>
                </c:pt>
                <c:pt idx="38916" formatCode="#,##0.0">
                  <c:v>18686.647579058201</c:v>
                </c:pt>
                <c:pt idx="38917" formatCode="#,##0.0">
                  <c:v>12433.8254743412</c:v>
                </c:pt>
                <c:pt idx="38918" formatCode="#,##0.0">
                  <c:v>17345.041462741199</c:v>
                </c:pt>
                <c:pt idx="38919" formatCode="#,##0.0">
                  <c:v>13995.3139137532</c:v>
                </c:pt>
                <c:pt idx="38920" formatCode="#,##0.0">
                  <c:v>16724.2517925631</c:v>
                </c:pt>
                <c:pt idx="38921" formatCode="#,##0.0">
                  <c:v>9928.2306877583796</c:v>
                </c:pt>
                <c:pt idx="38922" formatCode="#,##0.0">
                  <c:v>10178.9404375166</c:v>
                </c:pt>
                <c:pt idx="38923" formatCode="#,##0.0">
                  <c:v>16284.4307571714</c:v>
                </c:pt>
                <c:pt idx="38924" formatCode="#,##0.0">
                  <c:v>11403.0643653098</c:v>
                </c:pt>
                <c:pt idx="38925" formatCode="#,##0.0">
                  <c:v>9806.1132136463602</c:v>
                </c:pt>
                <c:pt idx="38926" formatCode="#,##0.0">
                  <c:v>15234.7332112817</c:v>
                </c:pt>
                <c:pt idx="38927" formatCode="#,##0.0">
                  <c:v>16446.3956759783</c:v>
                </c:pt>
                <c:pt idx="38928" formatCode="#,##0.0">
                  <c:v>9249.92798926879</c:v>
                </c:pt>
                <c:pt idx="38929" formatCode="#,##0.0">
                  <c:v>10055.030168539301</c:v>
                </c:pt>
                <c:pt idx="38930" formatCode="#,##0.0">
                  <c:v>9246.5573783605705</c:v>
                </c:pt>
                <c:pt idx="38931" formatCode="#,##0.0">
                  <c:v>9031.8588337705005</c:v>
                </c:pt>
                <c:pt idx="38932" formatCode="#,##0.0">
                  <c:v>8978.1401279952206</c:v>
                </c:pt>
                <c:pt idx="38933" formatCode="#,##0.0">
                  <c:v>15800.2230473008</c:v>
                </c:pt>
                <c:pt idx="38934" formatCode="#,##0.0">
                  <c:v>10507.902365455901</c:v>
                </c:pt>
                <c:pt idx="38935" formatCode="#,##0.0">
                  <c:v>11254.894339459701</c:v>
                </c:pt>
                <c:pt idx="38936" formatCode="#,##0.0">
                  <c:v>8787.6850796715007</c:v>
                </c:pt>
                <c:pt idx="38937" formatCode="#,##0.0">
                  <c:v>9235.4690088044008</c:v>
                </c:pt>
                <c:pt idx="38938" formatCode="#,##0.0">
                  <c:v>9100.7533532349498</c:v>
                </c:pt>
                <c:pt idx="38939" formatCode="#,##0.0">
                  <c:v>10364.168803480599</c:v>
                </c:pt>
                <c:pt idx="38940" formatCode="#,##0.0">
                  <c:v>11500.4585737666</c:v>
                </c:pt>
                <c:pt idx="38941" formatCode="#,##0.0">
                  <c:v>9334.7990993808799</c:v>
                </c:pt>
                <c:pt idx="38942" formatCode="#,##0.0">
                  <c:v>20995.5322059881</c:v>
                </c:pt>
                <c:pt idx="38943" formatCode="#,##0.0">
                  <c:v>11208.4338386086</c:v>
                </c:pt>
                <c:pt idx="38944" formatCode="#,##0.0">
                  <c:v>9095.9529934065904</c:v>
                </c:pt>
                <c:pt idx="38945" formatCode="#,##0.0">
                  <c:v>14171.974900777101</c:v>
                </c:pt>
                <c:pt idx="38946" formatCode="#,##0.0">
                  <c:v>16331.3421009671</c:v>
                </c:pt>
                <c:pt idx="38947" formatCode="#,##0.0">
                  <c:v>13740.4916987947</c:v>
                </c:pt>
                <c:pt idx="38948" formatCode="#,##0.0">
                  <c:v>9213.7954332125191</c:v>
                </c:pt>
                <c:pt idx="38949" formatCode="#,##0.0">
                  <c:v>14968.294492986401</c:v>
                </c:pt>
                <c:pt idx="38950" formatCode="#,##0.0">
                  <c:v>9678.4881552020506</c:v>
                </c:pt>
                <c:pt idx="38951" formatCode="#,##0.0">
                  <c:v>9744.8662094914507</c:v>
                </c:pt>
                <c:pt idx="38952" formatCode="#,##0.0">
                  <c:v>10182.1798050911</c:v>
                </c:pt>
                <c:pt idx="38953" formatCode="#,##0.0">
                  <c:v>12188.4909006913</c:v>
                </c:pt>
                <c:pt idx="38954" formatCode="#,##0.0">
                  <c:v>10506.089882826</c:v>
                </c:pt>
                <c:pt idx="38955" formatCode="#,##0.0">
                  <c:v>10063.9668338765</c:v>
                </c:pt>
                <c:pt idx="38956" formatCode="#,##0.0">
                  <c:v>17989.8974206331</c:v>
                </c:pt>
                <c:pt idx="38957" formatCode="#,##0.0">
                  <c:v>13710.413705004899</c:v>
                </c:pt>
                <c:pt idx="38958" formatCode="#,##0.0">
                  <c:v>12325.421722539601</c:v>
                </c:pt>
                <c:pt idx="38959" formatCode="#,##0.0">
                  <c:v>12604.656698090699</c:v>
                </c:pt>
                <c:pt idx="38960" formatCode="#,##0.0">
                  <c:v>10667.516398221</c:v>
                </c:pt>
                <c:pt idx="38961" formatCode="#,##0.0">
                  <c:v>18621.414552448499</c:v>
                </c:pt>
                <c:pt idx="38962" formatCode="#,##0.0">
                  <c:v>13483.1401800277</c:v>
                </c:pt>
                <c:pt idx="38963" formatCode="#,##0.0">
                  <c:v>15082.5281832172</c:v>
                </c:pt>
                <c:pt idx="38964" formatCode="#,##0.0">
                  <c:v>11134.441944709801</c:v>
                </c:pt>
                <c:pt idx="38965" formatCode="#,##0.0">
                  <c:v>10754.889713286</c:v>
                </c:pt>
                <c:pt idx="38966" formatCode="#,##0.0">
                  <c:v>10016.0701746575</c:v>
                </c:pt>
                <c:pt idx="38967" formatCode="#,##0.0">
                  <c:v>10128.3196648097</c:v>
                </c:pt>
                <c:pt idx="38968" formatCode="#,##0.0">
                  <c:v>9784.6008303465005</c:v>
                </c:pt>
                <c:pt idx="38969" formatCode="#,##0.0">
                  <c:v>11505.761129340999</c:v>
                </c:pt>
                <c:pt idx="38970" formatCode="#,##0.0">
                  <c:v>11994.460700350301</c:v>
                </c:pt>
                <c:pt idx="38971" formatCode="#,##0.0">
                  <c:v>8839.7960949542394</c:v>
                </c:pt>
                <c:pt idx="38972" formatCode="#,##0.0">
                  <c:v>20180.166145371</c:v>
                </c:pt>
                <c:pt idx="38973" formatCode="#,##0.0">
                  <c:v>24637.975933109901</c:v>
                </c:pt>
                <c:pt idx="38974" formatCode="#,##0.0">
                  <c:v>9627.7237625070793</c:v>
                </c:pt>
                <c:pt idx="38975" formatCode="#,##0.0">
                  <c:v>10502.8290250972</c:v>
                </c:pt>
                <c:pt idx="38976" formatCode="#,##0.0">
                  <c:v>9684.21375081117</c:v>
                </c:pt>
                <c:pt idx="38977" formatCode="#,##0.0">
                  <c:v>11136.8456445716</c:v>
                </c:pt>
                <c:pt idx="38978" formatCode="#,##0.0">
                  <c:v>9319.85703596245</c:v>
                </c:pt>
                <c:pt idx="38979" formatCode="#,##0.0">
                  <c:v>8853.8709796500898</c:v>
                </c:pt>
                <c:pt idx="38980" formatCode="#,##0.0">
                  <c:v>13423.905247253801</c:v>
                </c:pt>
                <c:pt idx="38981" formatCode="#,##0.0">
                  <c:v>12026.678756655199</c:v>
                </c:pt>
                <c:pt idx="38982" formatCode="#,##0.0">
                  <c:v>10088.4113306215</c:v>
                </c:pt>
                <c:pt idx="38983" formatCode="#,##0.0">
                  <c:v>13702.9655461273</c:v>
                </c:pt>
                <c:pt idx="38984" formatCode="#,##0.0">
                  <c:v>11379.6888817689</c:v>
                </c:pt>
                <c:pt idx="38985" formatCode="#,##0.0">
                  <c:v>11292.498930031001</c:v>
                </c:pt>
                <c:pt idx="38986" formatCode="#,##0.0">
                  <c:v>15220.762255797301</c:v>
                </c:pt>
                <c:pt idx="38987" formatCode="#,##0.0">
                  <c:v>14394.7317255738</c:v>
                </c:pt>
                <c:pt idx="38988" formatCode="#,##0.0">
                  <c:v>12401.785599909201</c:v>
                </c:pt>
                <c:pt idx="38989" formatCode="#,##0.0">
                  <c:v>11540.3689456805</c:v>
                </c:pt>
                <c:pt idx="38990" formatCode="#,##0.0">
                  <c:v>10586.905452819999</c:v>
                </c:pt>
                <c:pt idx="38991" formatCode="#,##0.0">
                  <c:v>11091.6151815741</c:v>
                </c:pt>
                <c:pt idx="38992" formatCode="#,##0.0">
                  <c:v>16149.298839671501</c:v>
                </c:pt>
                <c:pt idx="38993" formatCode="#,##0.0">
                  <c:v>9153.3664107682107</c:v>
                </c:pt>
                <c:pt idx="38994" formatCode="#,##0.0">
                  <c:v>10995.5431530756</c:v>
                </c:pt>
                <c:pt idx="38995" formatCode="#,##0.0">
                  <c:v>8930.6253937636302</c:v>
                </c:pt>
                <c:pt idx="38996" formatCode="#,##0.0">
                  <c:v>9099.8849973097294</c:v>
                </c:pt>
                <c:pt idx="38997" formatCode="#,##0.0">
                  <c:v>8963.0070933995103</c:v>
                </c:pt>
                <c:pt idx="38998" formatCode="#,##0.0">
                  <c:v>11234.0752202482</c:v>
                </c:pt>
                <c:pt idx="38999" formatCode="#,##0.0">
                  <c:v>11645.0728109719</c:v>
                </c:pt>
                <c:pt idx="39000" formatCode="#,##0.0">
                  <c:v>10902.7168824126</c:v>
                </c:pt>
                <c:pt idx="39001" formatCode="#,##0.0">
                  <c:v>9697.92680445527</c:v>
                </c:pt>
                <c:pt idx="39002" formatCode="#,##0.0">
                  <c:v>13236.689479367</c:v>
                </c:pt>
                <c:pt idx="39003" formatCode="#,##0.0">
                  <c:v>10393.7072232752</c:v>
                </c:pt>
                <c:pt idx="39004" formatCode="#,##0.0">
                  <c:v>10214.3796762807</c:v>
                </c:pt>
                <c:pt idx="39005" formatCode="#,##0.0">
                  <c:v>10454.2379314914</c:v>
                </c:pt>
                <c:pt idx="39006" formatCode="#,##0.0">
                  <c:v>9184.5966578205498</c:v>
                </c:pt>
                <c:pt idx="39007" formatCode="#,##0.0">
                  <c:v>8937.52448938013</c:v>
                </c:pt>
                <c:pt idx="39008" formatCode="#,##0.0">
                  <c:v>13346.9774348548</c:v>
                </c:pt>
                <c:pt idx="39009" formatCode="#,##0.0">
                  <c:v>18081.8081036191</c:v>
                </c:pt>
                <c:pt idx="39010" formatCode="#,##0.0">
                  <c:v>9803.8845385334098</c:v>
                </c:pt>
                <c:pt idx="39011" formatCode="#,##0.0">
                  <c:v>10883.0352079943</c:v>
                </c:pt>
                <c:pt idx="39012" formatCode="#,##0.0">
                  <c:v>10933.5785060747</c:v>
                </c:pt>
                <c:pt idx="39013" formatCode="#,##0.0">
                  <c:v>9436.6107342721698</c:v>
                </c:pt>
                <c:pt idx="39014" formatCode="#,##0.0">
                  <c:v>9735.9832173204704</c:v>
                </c:pt>
                <c:pt idx="39015" formatCode="#,##0.0">
                  <c:v>13634.709472366299</c:v>
                </c:pt>
                <c:pt idx="39016" formatCode="#,##0.0">
                  <c:v>10079.20320892</c:v>
                </c:pt>
                <c:pt idx="39017" formatCode="#,##0.0">
                  <c:v>9871.9719036385595</c:v>
                </c:pt>
                <c:pt idx="39018" formatCode="#,##0.0">
                  <c:v>9156.4505461000499</c:v>
                </c:pt>
                <c:pt idx="39019" formatCode="#,##0.0">
                  <c:v>15567.950290573801</c:v>
                </c:pt>
                <c:pt idx="39020" formatCode="#,##0.0">
                  <c:v>10636.5483133741</c:v>
                </c:pt>
                <c:pt idx="39021" formatCode="#,##0.0">
                  <c:v>9164.5371222128797</c:v>
                </c:pt>
                <c:pt idx="39022" formatCode="#,##0.0">
                  <c:v>10239.6742552286</c:v>
                </c:pt>
                <c:pt idx="39023" formatCode="#,##0.0">
                  <c:v>10525.849359407201</c:v>
                </c:pt>
                <c:pt idx="39024" formatCode="#,##0.0">
                  <c:v>9472.4246167148704</c:v>
                </c:pt>
                <c:pt idx="39025" formatCode="#,##0.0">
                  <c:v>10324.866094904701</c:v>
                </c:pt>
                <c:pt idx="39026" formatCode="#,##0.0">
                  <c:v>10802.2044003143</c:v>
                </c:pt>
                <c:pt idx="39027" formatCode="#,##0.0">
                  <c:v>10866.326137878899</c:v>
                </c:pt>
                <c:pt idx="39028" formatCode="#,##0.0">
                  <c:v>8842.2348892795108</c:v>
                </c:pt>
                <c:pt idx="39029" formatCode="#,##0.0">
                  <c:v>14399.7119999362</c:v>
                </c:pt>
                <c:pt idx="39030" formatCode="#,##0.0">
                  <c:v>9429.0890498813897</c:v>
                </c:pt>
                <c:pt idx="39031" formatCode="#,##0.0">
                  <c:v>13653.3272912628</c:v>
                </c:pt>
                <c:pt idx="39032" formatCode="#,##0.0">
                  <c:v>13692.566593527899</c:v>
                </c:pt>
                <c:pt idx="39033" formatCode="#,##0.0">
                  <c:v>16000.779012290001</c:v>
                </c:pt>
                <c:pt idx="39034" formatCode="#,##0.0">
                  <c:v>14079.757059306599</c:v>
                </c:pt>
                <c:pt idx="39035" formatCode="#,##0.0">
                  <c:v>11933.5880282814</c:v>
                </c:pt>
                <c:pt idx="39036" formatCode="#,##0.0">
                  <c:v>9503.8525322662408</c:v>
                </c:pt>
                <c:pt idx="39037" formatCode="#,##0.0">
                  <c:v>10560.8668958782</c:v>
                </c:pt>
                <c:pt idx="39038" formatCode="#,##0.0">
                  <c:v>9159.2241980174804</c:v>
                </c:pt>
                <c:pt idx="39039" formatCode="#,##0.0">
                  <c:v>12926.426545086901</c:v>
                </c:pt>
                <c:pt idx="39040" formatCode="#,##0.0">
                  <c:v>10089.078428610899</c:v>
                </c:pt>
                <c:pt idx="39041" formatCode="#,##0.0">
                  <c:v>12021.2107425183</c:v>
                </c:pt>
                <c:pt idx="39042" formatCode="#,##0.0">
                  <c:v>12687.8728105969</c:v>
                </c:pt>
                <c:pt idx="39043" formatCode="#,##0.0">
                  <c:v>11881.3241128879</c:v>
                </c:pt>
                <c:pt idx="39044" formatCode="#,##0.0">
                  <c:v>11089.282248457799</c:v>
                </c:pt>
                <c:pt idx="39045" formatCode="#,##0.0">
                  <c:v>14235.3454401748</c:v>
                </c:pt>
                <c:pt idx="39046" formatCode="#,##0.0">
                  <c:v>12285.869836576099</c:v>
                </c:pt>
                <c:pt idx="39047" formatCode="#,##0.0">
                  <c:v>12082.5393526805</c:v>
                </c:pt>
                <c:pt idx="39048" formatCode="#,##0.0">
                  <c:v>11618.898576424899</c:v>
                </c:pt>
                <c:pt idx="39049" formatCode="#,##0.0">
                  <c:v>11866.381631885901</c:v>
                </c:pt>
                <c:pt idx="39050" formatCode="#,##0.0">
                  <c:v>10926.749758526899</c:v>
                </c:pt>
                <c:pt idx="39051" formatCode="#,##0.0">
                  <c:v>10337.3929804201</c:v>
                </c:pt>
                <c:pt idx="39052" formatCode="#,##0.0">
                  <c:v>8886.3952426443302</c:v>
                </c:pt>
                <c:pt idx="39053" formatCode="#,##0.0">
                  <c:v>9275.9178455776</c:v>
                </c:pt>
                <c:pt idx="39054" formatCode="#,##0.0">
                  <c:v>10192.9988439269</c:v>
                </c:pt>
                <c:pt idx="39055" formatCode="#,##0.0">
                  <c:v>9147.0495955834795</c:v>
                </c:pt>
                <c:pt idx="39056" formatCode="#,##0.0">
                  <c:v>10297.345835783</c:v>
                </c:pt>
                <c:pt idx="39057" formatCode="#,##0.0">
                  <c:v>11694.132312567601</c:v>
                </c:pt>
                <c:pt idx="39058" formatCode="#,##0.0">
                  <c:v>9969.4133422398008</c:v>
                </c:pt>
                <c:pt idx="39059" formatCode="#,##0.0">
                  <c:v>11078.1891470351</c:v>
                </c:pt>
                <c:pt idx="39060" formatCode="#,##0.0">
                  <c:v>12459.054493670799</c:v>
                </c:pt>
                <c:pt idx="39061" formatCode="#,##0.0">
                  <c:v>10817.972212717401</c:v>
                </c:pt>
                <c:pt idx="39062" formatCode="#,##0.0">
                  <c:v>16207.1636421476</c:v>
                </c:pt>
                <c:pt idx="39063" formatCode="#,##0.0">
                  <c:v>11772.719728227799</c:v>
                </c:pt>
                <c:pt idx="39064" formatCode="#,##0.0">
                  <c:v>10067.231705792799</c:v>
                </c:pt>
                <c:pt idx="39065" formatCode="#,##0.0">
                  <c:v>11301.2464463531</c:v>
                </c:pt>
                <c:pt idx="39066" formatCode="#,##0.0">
                  <c:v>11187.534890147999</c:v>
                </c:pt>
                <c:pt idx="39067" formatCode="#,##0.0">
                  <c:v>9935.52082226725</c:v>
                </c:pt>
                <c:pt idx="39068" formatCode="#,##0.0">
                  <c:v>9788.6957051052996</c:v>
                </c:pt>
                <c:pt idx="39069" formatCode="#,##0.0">
                  <c:v>10598.4106043339</c:v>
                </c:pt>
                <c:pt idx="39070" formatCode="#,##0.0">
                  <c:v>11282.3553719846</c:v>
                </c:pt>
                <c:pt idx="39071" formatCode="#,##0.0">
                  <c:v>10823.4969515171</c:v>
                </c:pt>
                <c:pt idx="39072" formatCode="#,##0.0">
                  <c:v>10361.925672131099</c:v>
                </c:pt>
                <c:pt idx="39073" formatCode="#,##0.0">
                  <c:v>9353.1223126737605</c:v>
                </c:pt>
                <c:pt idx="39074" formatCode="#,##0.0">
                  <c:v>12993.018299745399</c:v>
                </c:pt>
                <c:pt idx="39075" formatCode="#,##0.0">
                  <c:v>13286.234200758199</c:v>
                </c:pt>
                <c:pt idx="39076" formatCode="#,##0.0">
                  <c:v>14590.8680407107</c:v>
                </c:pt>
                <c:pt idx="39077" formatCode="#,##0.0">
                  <c:v>21477.373056385899</c:v>
                </c:pt>
                <c:pt idx="39078" formatCode="#,##0.0">
                  <c:v>19906.4851123728</c:v>
                </c:pt>
                <c:pt idx="39079" formatCode="#,##0.0">
                  <c:v>13023.335946884799</c:v>
                </c:pt>
                <c:pt idx="39080" formatCode="#,##0.0">
                  <c:v>11319.976551605399</c:v>
                </c:pt>
                <c:pt idx="39081" formatCode="#,##0.0">
                  <c:v>12083.4864177823</c:v>
                </c:pt>
                <c:pt idx="39082" formatCode="#,##0.0">
                  <c:v>14119.156747242499</c:v>
                </c:pt>
                <c:pt idx="39083" formatCode="#,##0.0">
                  <c:v>8934.8844345141697</c:v>
                </c:pt>
                <c:pt idx="39084" formatCode="#,##0.0">
                  <c:v>13743.8079618387</c:v>
                </c:pt>
                <c:pt idx="39085" formatCode="#,##0.0">
                  <c:v>10219.8267235484</c:v>
                </c:pt>
                <c:pt idx="39086" formatCode="#,##0.0">
                  <c:v>13106.2017651241</c:v>
                </c:pt>
                <c:pt idx="39087" formatCode="#,##0.0">
                  <c:v>11019.089641762501</c:v>
                </c:pt>
                <c:pt idx="39088" formatCode="#,##0.0">
                  <c:v>10028.557357231601</c:v>
                </c:pt>
                <c:pt idx="39089" formatCode="#,##0.0">
                  <c:v>9413.7690712268995</c:v>
                </c:pt>
                <c:pt idx="39090" formatCode="#,##0.0">
                  <c:v>10448.8257700864</c:v>
                </c:pt>
                <c:pt idx="39091" formatCode="#,##0.0">
                  <c:v>15461.915578432099</c:v>
                </c:pt>
                <c:pt idx="39092" formatCode="#,##0.0">
                  <c:v>8798.4257808342009</c:v>
                </c:pt>
                <c:pt idx="39093" formatCode="#,##0.0">
                  <c:v>14958.820746382</c:v>
                </c:pt>
                <c:pt idx="39094" formatCode="#,##0.0">
                  <c:v>21759.775635006299</c:v>
                </c:pt>
                <c:pt idx="39095" formatCode="#,##0.0">
                  <c:v>10129.4252971966</c:v>
                </c:pt>
                <c:pt idx="39096" formatCode="#,##0.0">
                  <c:v>9463.8261280047991</c:v>
                </c:pt>
                <c:pt idx="39097" formatCode="#,##0.0">
                  <c:v>10167.5827960427</c:v>
                </c:pt>
                <c:pt idx="39098" formatCode="#,##0.0">
                  <c:v>16035.243188009101</c:v>
                </c:pt>
                <c:pt idx="39099" formatCode="#,##0.0">
                  <c:v>8825.9155830332093</c:v>
                </c:pt>
                <c:pt idx="39100" formatCode="#,##0.0">
                  <c:v>10231.462293447499</c:v>
                </c:pt>
                <c:pt idx="39101" formatCode="#,##0.0">
                  <c:v>10458.719317639299</c:v>
                </c:pt>
                <c:pt idx="39102" formatCode="#,##0.0">
                  <c:v>9375.7982247764794</c:v>
                </c:pt>
                <c:pt idx="39103" formatCode="#,##0.0">
                  <c:v>9137.2282910812191</c:v>
                </c:pt>
                <c:pt idx="39104" formatCode="#,##0.0">
                  <c:v>10023.0841597976</c:v>
                </c:pt>
                <c:pt idx="39105" formatCode="#,##0.0">
                  <c:v>8903.1289485007092</c:v>
                </c:pt>
                <c:pt idx="39106" formatCode="#,##0.0">
                  <c:v>16910.338007406601</c:v>
                </c:pt>
                <c:pt idx="39107" formatCode="#,##0.0">
                  <c:v>11024.7587856058</c:v>
                </c:pt>
                <c:pt idx="39108" formatCode="#,##0.0">
                  <c:v>9420.2304349610204</c:v>
                </c:pt>
                <c:pt idx="39109" formatCode="#,##0.0">
                  <c:v>10748.649388301599</c:v>
                </c:pt>
                <c:pt idx="39110" formatCode="#,##0.0">
                  <c:v>16101.2758057992</c:v>
                </c:pt>
                <c:pt idx="39111" formatCode="#,##0.0">
                  <c:v>9255.0753171453198</c:v>
                </c:pt>
                <c:pt idx="39112" formatCode="#,##0.0">
                  <c:v>13573.8471349092</c:v>
                </c:pt>
                <c:pt idx="39113" formatCode="#,##0.0">
                  <c:v>12892.4169476432</c:v>
                </c:pt>
                <c:pt idx="39114" formatCode="#,##0.0">
                  <c:v>17478.352043088398</c:v>
                </c:pt>
                <c:pt idx="39115" formatCode="#,##0.0">
                  <c:v>11726.3760459775</c:v>
                </c:pt>
                <c:pt idx="39116" formatCode="#,##0.0">
                  <c:v>11710.444738845001</c:v>
                </c:pt>
                <c:pt idx="39117" formatCode="#,##0.0">
                  <c:v>11133.8144552004</c:v>
                </c:pt>
                <c:pt idx="39118" formatCode="#,##0.0">
                  <c:v>10440.222109173699</c:v>
                </c:pt>
                <c:pt idx="39119" formatCode="#,##0.0">
                  <c:v>11426.133552379601</c:v>
                </c:pt>
                <c:pt idx="39120" formatCode="#,##0.0">
                  <c:v>13454.2808141797</c:v>
                </c:pt>
                <c:pt idx="39121" formatCode="#,##0.0">
                  <c:v>8855.8316903986197</c:v>
                </c:pt>
                <c:pt idx="39122" formatCode="#,##0.0">
                  <c:v>9523.5375401826404</c:v>
                </c:pt>
                <c:pt idx="39123" formatCode="#,##0.0">
                  <c:v>9338.3800325685006</c:v>
                </c:pt>
                <c:pt idx="39124" formatCode="#,##0.0">
                  <c:v>12193.763493566799</c:v>
                </c:pt>
                <c:pt idx="39125" formatCode="#,##0.0">
                  <c:v>8893.7304688985405</c:v>
                </c:pt>
                <c:pt idx="39126" formatCode="#,##0.0">
                  <c:v>9254.2723092577708</c:v>
                </c:pt>
                <c:pt idx="39127" formatCode="#,##0.0">
                  <c:v>9614.8411227288507</c:v>
                </c:pt>
                <c:pt idx="39128" formatCode="#,##0.0">
                  <c:v>14713.956755441101</c:v>
                </c:pt>
                <c:pt idx="39129" formatCode="#,##0.0">
                  <c:v>8913.0562132717496</c:v>
                </c:pt>
                <c:pt idx="39130" formatCode="#,##0.0">
                  <c:v>9584.1412779401398</c:v>
                </c:pt>
                <c:pt idx="39131" formatCode="#,##0.0">
                  <c:v>10671.817093649701</c:v>
                </c:pt>
                <c:pt idx="39132" formatCode="#,##0.0">
                  <c:v>12769.1302832644</c:v>
                </c:pt>
                <c:pt idx="39133" formatCode="#,##0.0">
                  <c:v>19757.647402183899</c:v>
                </c:pt>
                <c:pt idx="39134" formatCode="#,##0.0">
                  <c:v>20372.7045751757</c:v>
                </c:pt>
                <c:pt idx="39135" formatCode="#,##0.0">
                  <c:v>9582.1691916470409</c:v>
                </c:pt>
                <c:pt idx="39136" formatCode="#,##0.0">
                  <c:v>11859.0883687183</c:v>
                </c:pt>
                <c:pt idx="39137" formatCode="#,##0.0">
                  <c:v>9142.6844966784392</c:v>
                </c:pt>
                <c:pt idx="39138" formatCode="#,##0.0">
                  <c:v>10254.7353843786</c:v>
                </c:pt>
                <c:pt idx="39139" formatCode="#,##0.0">
                  <c:v>13244.4838727808</c:v>
                </c:pt>
                <c:pt idx="39140" formatCode="#,##0.0">
                  <c:v>11614.808483704101</c:v>
                </c:pt>
                <c:pt idx="39141" formatCode="#,##0.0">
                  <c:v>9180.0878050049105</c:v>
                </c:pt>
                <c:pt idx="39142" formatCode="#,##0.0">
                  <c:v>8816.9992112409109</c:v>
                </c:pt>
                <c:pt idx="39143" formatCode="#,##0.0">
                  <c:v>11096.4574526468</c:v>
                </c:pt>
                <c:pt idx="39144" formatCode="#,##0.0">
                  <c:v>14845.514306606399</c:v>
                </c:pt>
                <c:pt idx="39145" formatCode="#,##0.0">
                  <c:v>9341.5037394503197</c:v>
                </c:pt>
                <c:pt idx="39146" formatCode="#,##0.0">
                  <c:v>10175.2047580709</c:v>
                </c:pt>
                <c:pt idx="39147" formatCode="#,##0.0">
                  <c:v>11251.865010981401</c:v>
                </c:pt>
                <c:pt idx="39148" formatCode="#,##0.0">
                  <c:v>13956.646618029599</c:v>
                </c:pt>
                <c:pt idx="39149" formatCode="#,##0.0">
                  <c:v>13094.4552159553</c:v>
                </c:pt>
                <c:pt idx="39150" formatCode="#,##0.0">
                  <c:v>10392.160536650101</c:v>
                </c:pt>
                <c:pt idx="39151" formatCode="#,##0.0">
                  <c:v>12446.583094296901</c:v>
                </c:pt>
                <c:pt idx="39152" formatCode="#,##0.0">
                  <c:v>9075.2820732186592</c:v>
                </c:pt>
                <c:pt idx="39153" formatCode="#,##0.0">
                  <c:v>9849.3397978968696</c:v>
                </c:pt>
                <c:pt idx="39154" formatCode="#,##0.0">
                  <c:v>9762.0940706983693</c:v>
                </c:pt>
                <c:pt idx="39155" formatCode="#,##0.0">
                  <c:v>10840.096003467899</c:v>
                </c:pt>
                <c:pt idx="39156" formatCode="#,##0.0">
                  <c:v>11370.524385524101</c:v>
                </c:pt>
                <c:pt idx="39157" formatCode="#,##0.0">
                  <c:v>9233.0026673210996</c:v>
                </c:pt>
                <c:pt idx="39158" formatCode="#,##0.0">
                  <c:v>10168.075850793601</c:v>
                </c:pt>
                <c:pt idx="39159" formatCode="#,##0.0">
                  <c:v>10929.189893113</c:v>
                </c:pt>
                <c:pt idx="39160" formatCode="#,##0.0">
                  <c:v>10677.2832906977</c:v>
                </c:pt>
                <c:pt idx="39161" formatCode="#,##0.0">
                  <c:v>9597.8401500808195</c:v>
                </c:pt>
                <c:pt idx="39162" formatCode="#,##0.0">
                  <c:v>10320.359819868199</c:v>
                </c:pt>
                <c:pt idx="39163" formatCode="#,##0.0">
                  <c:v>10236.650096961501</c:v>
                </c:pt>
                <c:pt idx="39164" formatCode="#,##0.0">
                  <c:v>10042.4093733556</c:v>
                </c:pt>
                <c:pt idx="39165" formatCode="#,##0.0">
                  <c:v>11307.4542688039</c:v>
                </c:pt>
                <c:pt idx="39166" formatCode="#,##0.0">
                  <c:v>11985.523612514</c:v>
                </c:pt>
                <c:pt idx="39167" formatCode="#,##0.0">
                  <c:v>11634.1998495567</c:v>
                </c:pt>
                <c:pt idx="39168" formatCode="#,##0.0">
                  <c:v>14128.321154359501</c:v>
                </c:pt>
                <c:pt idx="39169" formatCode="#,##0.0">
                  <c:v>9603.6234305193593</c:v>
                </c:pt>
                <c:pt idx="39170" formatCode="#,##0.0">
                  <c:v>9175.9673294734293</c:v>
                </c:pt>
                <c:pt idx="39171" formatCode="#,##0.0">
                  <c:v>9576.3731133727706</c:v>
                </c:pt>
                <c:pt idx="39172" formatCode="#,##0.0">
                  <c:v>10097.400149597899</c:v>
                </c:pt>
                <c:pt idx="39173" formatCode="#,##0.0">
                  <c:v>10538.805067445601</c:v>
                </c:pt>
                <c:pt idx="39174" formatCode="#,##0.0">
                  <c:v>12462.243024361</c:v>
                </c:pt>
                <c:pt idx="39175" formatCode="#,##0.0">
                  <c:v>14627.134648482301</c:v>
                </c:pt>
                <c:pt idx="39176" formatCode="#,##0.0">
                  <c:v>11353.603563295799</c:v>
                </c:pt>
                <c:pt idx="39177" formatCode="#,##0.0">
                  <c:v>10274.162635770899</c:v>
                </c:pt>
                <c:pt idx="39178" formatCode="#,##0.0">
                  <c:v>14322.486486883199</c:v>
                </c:pt>
                <c:pt idx="39179" formatCode="#,##0.0">
                  <c:v>12888.9207316229</c:v>
                </c:pt>
                <c:pt idx="39180" formatCode="#,##0.0">
                  <c:v>10121.119955906101</c:v>
                </c:pt>
                <c:pt idx="39181" formatCode="#,##0.0">
                  <c:v>10329.7254025776</c:v>
                </c:pt>
                <c:pt idx="39182" formatCode="#,##0.0">
                  <c:v>9329.5005829031707</c:v>
                </c:pt>
                <c:pt idx="39183" formatCode="#,##0.0">
                  <c:v>11950.4714034066</c:v>
                </c:pt>
                <c:pt idx="39184" formatCode="#,##0.0">
                  <c:v>9293.9501743301007</c:v>
                </c:pt>
                <c:pt idx="39185" formatCode="#,##0.0">
                  <c:v>18647.647339009902</c:v>
                </c:pt>
                <c:pt idx="39186" formatCode="#,##0.0">
                  <c:v>8800.4981096970605</c:v>
                </c:pt>
                <c:pt idx="39187" formatCode="#,##0.0">
                  <c:v>12119.9750461735</c:v>
                </c:pt>
                <c:pt idx="39188" formatCode="#,##0.0">
                  <c:v>13400.9707951125</c:v>
                </c:pt>
                <c:pt idx="39189" formatCode="#,##0.0">
                  <c:v>12912.0004080575</c:v>
                </c:pt>
                <c:pt idx="39190" formatCode="#,##0.0">
                  <c:v>11591.883999756101</c:v>
                </c:pt>
                <c:pt idx="39191" formatCode="#,##0.0">
                  <c:v>10832.6731999814</c:v>
                </c:pt>
                <c:pt idx="39192" formatCode="#,##0.0">
                  <c:v>9066.2381051013199</c:v>
                </c:pt>
                <c:pt idx="39193" formatCode="#,##0.0">
                  <c:v>18372.041069649302</c:v>
                </c:pt>
                <c:pt idx="39194" formatCode="#,##0.0">
                  <c:v>11622.971558123199</c:v>
                </c:pt>
                <c:pt idx="39195" formatCode="#,##0.0">
                  <c:v>9046.8903824606205</c:v>
                </c:pt>
                <c:pt idx="39196" formatCode="#,##0.0">
                  <c:v>10635.995454202701</c:v>
                </c:pt>
                <c:pt idx="39197" formatCode="#,##0.0">
                  <c:v>13420.378994557699</c:v>
                </c:pt>
                <c:pt idx="39198" formatCode="#,##0.0">
                  <c:v>8854.4112081816002</c:v>
                </c:pt>
                <c:pt idx="39199" formatCode="#,##0.0">
                  <c:v>9107.7409369899706</c:v>
                </c:pt>
                <c:pt idx="39200" formatCode="#,##0.0">
                  <c:v>11570.960417271899</c:v>
                </c:pt>
                <c:pt idx="39201" formatCode="#,##0.0">
                  <c:v>17123.4815165461</c:v>
                </c:pt>
                <c:pt idx="39202" formatCode="#,##0.0">
                  <c:v>22355.285136612601</c:v>
                </c:pt>
                <c:pt idx="39203" formatCode="#,##0.0">
                  <c:v>11205.148018146499</c:v>
                </c:pt>
                <c:pt idx="39204" formatCode="#,##0.0">
                  <c:v>21235.154240755499</c:v>
                </c:pt>
                <c:pt idx="39205" formatCode="#,##0.0">
                  <c:v>11445.1337027471</c:v>
                </c:pt>
                <c:pt idx="39206" formatCode="#,##0.0">
                  <c:v>11049.656753761399</c:v>
                </c:pt>
                <c:pt idx="39207" formatCode="#,##0.0">
                  <c:v>9433.4345450086003</c:v>
                </c:pt>
                <c:pt idx="39208" formatCode="#,##0.0">
                  <c:v>12918.8215805489</c:v>
                </c:pt>
                <c:pt idx="39209" formatCode="#,##0.0">
                  <c:v>9880.8460520173903</c:v>
                </c:pt>
                <c:pt idx="39210" formatCode="#,##0.0">
                  <c:v>9527.0134661953598</c:v>
                </c:pt>
                <c:pt idx="39211" formatCode="#,##0.0">
                  <c:v>13555.1114810857</c:v>
                </c:pt>
                <c:pt idx="39212" formatCode="#,##0.0">
                  <c:v>12750.8632919262</c:v>
                </c:pt>
                <c:pt idx="39213" formatCode="#,##0.0">
                  <c:v>10601.7110086266</c:v>
                </c:pt>
                <c:pt idx="39214" formatCode="#,##0.0">
                  <c:v>13259.4217659397</c:v>
                </c:pt>
                <c:pt idx="39215" formatCode="#,##0.0">
                  <c:v>9667.2128636081798</c:v>
                </c:pt>
                <c:pt idx="39216" formatCode="#,##0.0">
                  <c:v>18223.012721223</c:v>
                </c:pt>
                <c:pt idx="39217" formatCode="#,##0.0">
                  <c:v>16006.0198176458</c:v>
                </c:pt>
                <c:pt idx="39218" formatCode="#,##0.0">
                  <c:v>9664.9704693090807</c:v>
                </c:pt>
                <c:pt idx="39219" formatCode="#,##0.0">
                  <c:v>13213.8769080606</c:v>
                </c:pt>
                <c:pt idx="39220" formatCode="#,##0.0">
                  <c:v>9711.9159413504894</c:v>
                </c:pt>
                <c:pt idx="39221" formatCode="#,##0.0">
                  <c:v>12513.6581282405</c:v>
                </c:pt>
                <c:pt idx="39222" formatCode="#,##0.0">
                  <c:v>15025.2615966924</c:v>
                </c:pt>
                <c:pt idx="39223" formatCode="#,##0.0">
                  <c:v>16344.2704753872</c:v>
                </c:pt>
                <c:pt idx="39224" formatCode="#,##0.0">
                  <c:v>9297.8501842598798</c:v>
                </c:pt>
                <c:pt idx="39225" formatCode="#,##0.0">
                  <c:v>10318.124128916401</c:v>
                </c:pt>
                <c:pt idx="39226" formatCode="#,##0.0">
                  <c:v>9248.0999917115896</c:v>
                </c:pt>
                <c:pt idx="39227" formatCode="#,##0.0">
                  <c:v>12029.3594433751</c:v>
                </c:pt>
                <c:pt idx="39228" formatCode="#,##0.0">
                  <c:v>13995.5264057725</c:v>
                </c:pt>
                <c:pt idx="39229" formatCode="#,##0.0">
                  <c:v>11057.2698639828</c:v>
                </c:pt>
                <c:pt idx="39230" formatCode="#,##0.0">
                  <c:v>13985.0204975944</c:v>
                </c:pt>
                <c:pt idx="39231" formatCode="#,##0.0">
                  <c:v>10454.158717505599</c:v>
                </c:pt>
                <c:pt idx="39232" formatCode="#,##0.0">
                  <c:v>9701.2091783560008</c:v>
                </c:pt>
                <c:pt idx="39233" formatCode="#,##0.0">
                  <c:v>13118.6466339047</c:v>
                </c:pt>
                <c:pt idx="39234" formatCode="#,##0.0">
                  <c:v>9202.8014508556207</c:v>
                </c:pt>
                <c:pt idx="39235" formatCode="#,##0.0">
                  <c:v>12141.659304483401</c:v>
                </c:pt>
                <c:pt idx="39236" formatCode="#,##0.0">
                  <c:v>15575.6384084332</c:v>
                </c:pt>
                <c:pt idx="39237" formatCode="#,##0.0">
                  <c:v>10045.205573310101</c:v>
                </c:pt>
                <c:pt idx="39238" formatCode="#,##0.0">
                  <c:v>12793.582823014</c:v>
                </c:pt>
                <c:pt idx="39239" formatCode="#,##0.0">
                  <c:v>11784.4714058923</c:v>
                </c:pt>
                <c:pt idx="39240" formatCode="#,##0.0">
                  <c:v>10119.919540868001</c:v>
                </c:pt>
                <c:pt idx="39241" formatCode="#,##0.0">
                  <c:v>9349.1832419310394</c:v>
                </c:pt>
                <c:pt idx="39242" formatCode="#,##0.0">
                  <c:v>15108.6107693213</c:v>
                </c:pt>
                <c:pt idx="39243" formatCode="#,##0.0">
                  <c:v>15749.8343892307</c:v>
                </c:pt>
                <c:pt idx="39244" formatCode="#,##0.0">
                  <c:v>9390.4850011019407</c:v>
                </c:pt>
                <c:pt idx="39245" formatCode="#,##0.0">
                  <c:v>16811.483231727201</c:v>
                </c:pt>
                <c:pt idx="39246" formatCode="#,##0.0">
                  <c:v>10781.0905688149</c:v>
                </c:pt>
                <c:pt idx="39247" formatCode="#,##0.0">
                  <c:v>12298.990916336001</c:v>
                </c:pt>
                <c:pt idx="39248" formatCode="#,##0.0">
                  <c:v>9393.0863862905098</c:v>
                </c:pt>
                <c:pt idx="39249" formatCode="#,##0.0">
                  <c:v>14229.0291199576</c:v>
                </c:pt>
                <c:pt idx="39250" formatCode="#,##0.0">
                  <c:v>9209.6394303578309</c:v>
                </c:pt>
                <c:pt idx="39251" formatCode="#,##0.0">
                  <c:v>10168.453913465801</c:v>
                </c:pt>
                <c:pt idx="39252" formatCode="#,##0.0">
                  <c:v>17721.156150588999</c:v>
                </c:pt>
                <c:pt idx="39253" formatCode="#,##0.0">
                  <c:v>12064.6265140989</c:v>
                </c:pt>
                <c:pt idx="39254" formatCode="#,##0.0">
                  <c:v>9996.7705392369207</c:v>
                </c:pt>
                <c:pt idx="39255" formatCode="#,##0.0">
                  <c:v>11088.226169457101</c:v>
                </c:pt>
                <c:pt idx="39256" formatCode="#,##0.0">
                  <c:v>10723.740012814</c:v>
                </c:pt>
                <c:pt idx="39257" formatCode="#,##0.0">
                  <c:v>10957.6332823419</c:v>
                </c:pt>
                <c:pt idx="39258" formatCode="#,##0.0">
                  <c:v>10819.9325222146</c:v>
                </c:pt>
                <c:pt idx="39259" formatCode="#,##0.0">
                  <c:v>8989.49695545744</c:v>
                </c:pt>
                <c:pt idx="39260" formatCode="#,##0.0">
                  <c:v>9519.4033513976792</c:v>
                </c:pt>
                <c:pt idx="39261" formatCode="#,##0.0">
                  <c:v>10674.0569045128</c:v>
                </c:pt>
                <c:pt idx="39262" formatCode="#,##0.0">
                  <c:v>10552.8721679269</c:v>
                </c:pt>
                <c:pt idx="39263" formatCode="#,##0.0">
                  <c:v>11267.0491583358</c:v>
                </c:pt>
                <c:pt idx="39264" formatCode="#,##0.0">
                  <c:v>9160.5387086092196</c:v>
                </c:pt>
                <c:pt idx="39265" formatCode="#,##0.0">
                  <c:v>9629.3605474584492</c:v>
                </c:pt>
                <c:pt idx="39266" formatCode="#,##0.0">
                  <c:v>9678.7529219600092</c:v>
                </c:pt>
                <c:pt idx="39267" formatCode="#,##0.0">
                  <c:v>11322.7391707113</c:v>
                </c:pt>
                <c:pt idx="39268" formatCode="#,##0.0">
                  <c:v>12420.435687814501</c:v>
                </c:pt>
                <c:pt idx="39269" formatCode="#,##0.0">
                  <c:v>10585.710022970001</c:v>
                </c:pt>
                <c:pt idx="39270" formatCode="#,##0.0">
                  <c:v>9898.7498376559306</c:v>
                </c:pt>
                <c:pt idx="39271" formatCode="#,##0.0">
                  <c:v>8844.5574066912504</c:v>
                </c:pt>
                <c:pt idx="39272" formatCode="#,##0.0">
                  <c:v>8792.6596031681493</c:v>
                </c:pt>
                <c:pt idx="39273" formatCode="#,##0.0">
                  <c:v>15610.717195331799</c:v>
                </c:pt>
                <c:pt idx="39274" formatCode="#,##0.0">
                  <c:v>9692.0966233309391</c:v>
                </c:pt>
                <c:pt idx="39275" formatCode="#,##0.0">
                  <c:v>9857.2671690042807</c:v>
                </c:pt>
                <c:pt idx="39276" formatCode="#,##0.0">
                  <c:v>8992.9353770287707</c:v>
                </c:pt>
                <c:pt idx="39277" formatCode="#,##0.0">
                  <c:v>12762.6588942694</c:v>
                </c:pt>
                <c:pt idx="39278" formatCode="#,##0.0">
                  <c:v>9857.00502829377</c:v>
                </c:pt>
                <c:pt idx="39279" formatCode="#,##0.0">
                  <c:v>10066.5873712872</c:v>
                </c:pt>
                <c:pt idx="39280" formatCode="#,##0.0">
                  <c:v>10632.6455773955</c:v>
                </c:pt>
                <c:pt idx="39281" formatCode="#,##0.0">
                  <c:v>10519.506167621101</c:v>
                </c:pt>
                <c:pt idx="39282" formatCode="#,##0.0">
                  <c:v>15602.668721486099</c:v>
                </c:pt>
                <c:pt idx="39283" formatCode="#,##0.0">
                  <c:v>11091.5882253697</c:v>
                </c:pt>
                <c:pt idx="39284" formatCode="#,##0.0">
                  <c:v>12536.4789310953</c:v>
                </c:pt>
                <c:pt idx="39285" formatCode="#,##0.0">
                  <c:v>13274.1673128006</c:v>
                </c:pt>
                <c:pt idx="39286" formatCode="#,##0.0">
                  <c:v>15336.0618969646</c:v>
                </c:pt>
                <c:pt idx="39287" formatCode="#,##0.0">
                  <c:v>15990.9566498492</c:v>
                </c:pt>
                <c:pt idx="39288" formatCode="#,##0.0">
                  <c:v>9537.3116133521507</c:v>
                </c:pt>
                <c:pt idx="39289" formatCode="#,##0.0">
                  <c:v>9024.9058538946701</c:v>
                </c:pt>
                <c:pt idx="39290" formatCode="#,##0.0">
                  <c:v>12010.583114003701</c:v>
                </c:pt>
                <c:pt idx="39291" formatCode="#,##0.0">
                  <c:v>9030.5260394993402</c:v>
                </c:pt>
                <c:pt idx="39292" formatCode="#,##0.0">
                  <c:v>10583.1069308845</c:v>
                </c:pt>
                <c:pt idx="39293" formatCode="#,##0.0">
                  <c:v>11507.5067889821</c:v>
                </c:pt>
                <c:pt idx="39294" formatCode="#,##0.0">
                  <c:v>9573.8974779833297</c:v>
                </c:pt>
                <c:pt idx="39295" formatCode="#,##0.0">
                  <c:v>9728.8859609148603</c:v>
                </c:pt>
                <c:pt idx="39296" formatCode="#,##0.0">
                  <c:v>9813.6393529413799</c:v>
                </c:pt>
                <c:pt idx="39297" formatCode="#,##0.0">
                  <c:v>9653.7604621647297</c:v>
                </c:pt>
                <c:pt idx="39298" formatCode="#,##0.0">
                  <c:v>11288.854041345199</c:v>
                </c:pt>
                <c:pt idx="39299" formatCode="#,##0.0">
                  <c:v>12224.1001814831</c:v>
                </c:pt>
                <c:pt idx="39300" formatCode="#,##0.0">
                  <c:v>9823.6333645452396</c:v>
                </c:pt>
                <c:pt idx="39301" formatCode="#,##0.0">
                  <c:v>9243.5318300749605</c:v>
                </c:pt>
                <c:pt idx="39302" formatCode="#,##0.0">
                  <c:v>9949.1341338933908</c:v>
                </c:pt>
                <c:pt idx="39303" formatCode="#,##0.0">
                  <c:v>10193.2483229063</c:v>
                </c:pt>
                <c:pt idx="39304" formatCode="#,##0.0">
                  <c:v>9373.5441425884001</c:v>
                </c:pt>
                <c:pt idx="39305" formatCode="#,##0.0">
                  <c:v>9930.7968948559192</c:v>
                </c:pt>
                <c:pt idx="39306" formatCode="#,##0.0">
                  <c:v>14062.6841915568</c:v>
                </c:pt>
                <c:pt idx="39307" formatCode="#,##0.0">
                  <c:v>10574.9682005904</c:v>
                </c:pt>
                <c:pt idx="39308" formatCode="#,##0.0">
                  <c:v>12148.078086011599</c:v>
                </c:pt>
                <c:pt idx="39309" formatCode="#,##0.0">
                  <c:v>9449.0412205398607</c:v>
                </c:pt>
                <c:pt idx="39310" formatCode="#,##0.0">
                  <c:v>12738.121431633899</c:v>
                </c:pt>
                <c:pt idx="39311" formatCode="#,##0.0">
                  <c:v>8859.3279932083005</c:v>
                </c:pt>
                <c:pt idx="39312" formatCode="#,##0.0">
                  <c:v>13596.863634984</c:v>
                </c:pt>
                <c:pt idx="39313" formatCode="#,##0.0">
                  <c:v>9311.2328071878892</c:v>
                </c:pt>
                <c:pt idx="39314" formatCode="#,##0.0">
                  <c:v>10291.309692475699</c:v>
                </c:pt>
                <c:pt idx="39315" formatCode="#,##0.0">
                  <c:v>11441.961083518099</c:v>
                </c:pt>
                <c:pt idx="39316" formatCode="#,##0.0">
                  <c:v>14815.971962216699</c:v>
                </c:pt>
                <c:pt idx="39317" formatCode="#,##0.0">
                  <c:v>9953.9924856954694</c:v>
                </c:pt>
                <c:pt idx="39318" formatCode="#,##0.0">
                  <c:v>19476.8500185462</c:v>
                </c:pt>
                <c:pt idx="39319" formatCode="#,##0.0">
                  <c:v>9612.6309174180205</c:v>
                </c:pt>
                <c:pt idx="39320" formatCode="#,##0.0">
                  <c:v>11641.6403980958</c:v>
                </c:pt>
                <c:pt idx="39321" formatCode="#,##0.0">
                  <c:v>10444.0807171324</c:v>
                </c:pt>
                <c:pt idx="39322" formatCode="#,##0.0">
                  <c:v>12728.005938181301</c:v>
                </c:pt>
                <c:pt idx="39323" formatCode="#,##0.0">
                  <c:v>11100.9020298209</c:v>
                </c:pt>
                <c:pt idx="39324" formatCode="#,##0.0">
                  <c:v>9607.8732745199904</c:v>
                </c:pt>
                <c:pt idx="39325" formatCode="#,##0.0">
                  <c:v>9051.5794504647292</c:v>
                </c:pt>
                <c:pt idx="39326" formatCode="#,##0.0">
                  <c:v>10319.309979723799</c:v>
                </c:pt>
                <c:pt idx="39327" formatCode="#,##0.0">
                  <c:v>11430.830134555599</c:v>
                </c:pt>
                <c:pt idx="39328" formatCode="#,##0.0">
                  <c:v>10012.1373070462</c:v>
                </c:pt>
                <c:pt idx="39329" formatCode="#,##0.0">
                  <c:v>9346.2626650520797</c:v>
                </c:pt>
                <c:pt idx="39330" formatCode="#,##0.0">
                  <c:v>10906.247157265399</c:v>
                </c:pt>
                <c:pt idx="39331" formatCode="#,##0.0">
                  <c:v>13572.0544917274</c:v>
                </c:pt>
                <c:pt idx="39332" formatCode="#,##0.0">
                  <c:v>10969.6713132854</c:v>
                </c:pt>
                <c:pt idx="39333" formatCode="#,##0.0">
                  <c:v>10312.563604503601</c:v>
                </c:pt>
                <c:pt idx="39334" formatCode="#,##0.0">
                  <c:v>11825.769769141099</c:v>
                </c:pt>
                <c:pt idx="39335" formatCode="#,##0.0">
                  <c:v>10112.101587332299</c:v>
                </c:pt>
                <c:pt idx="39336" formatCode="#,##0.0">
                  <c:v>9944.53967844209</c:v>
                </c:pt>
                <c:pt idx="39337" formatCode="#,##0.0">
                  <c:v>11659.5363529691</c:v>
                </c:pt>
                <c:pt idx="39338" formatCode="#,##0.0">
                  <c:v>14599.3650288236</c:v>
                </c:pt>
                <c:pt idx="39339" formatCode="#,##0.0">
                  <c:v>17301.404204168</c:v>
                </c:pt>
                <c:pt idx="39340" formatCode="#,##0.0">
                  <c:v>10934.6876212591</c:v>
                </c:pt>
                <c:pt idx="39341" formatCode="#,##0.0">
                  <c:v>14082.765223017501</c:v>
                </c:pt>
                <c:pt idx="39342" formatCode="#,##0.0">
                  <c:v>10943.9625619915</c:v>
                </c:pt>
                <c:pt idx="39343" formatCode="#,##0.0">
                  <c:v>10031.045620414499</c:v>
                </c:pt>
                <c:pt idx="39344" formatCode="#,##0.0">
                  <c:v>9302.8414437320607</c:v>
                </c:pt>
                <c:pt idx="39345" formatCode="#,##0.0">
                  <c:v>10438.6657627042</c:v>
                </c:pt>
                <c:pt idx="39346" formatCode="#,##0.0">
                  <c:v>9474.4331555098906</c:v>
                </c:pt>
                <c:pt idx="39347" formatCode="#,##0.0">
                  <c:v>10828.801354679201</c:v>
                </c:pt>
                <c:pt idx="39348" formatCode="#,##0.0">
                  <c:v>8790.9076177605893</c:v>
                </c:pt>
                <c:pt idx="39349" formatCode="#,##0.0">
                  <c:v>9012.4190081360994</c:v>
                </c:pt>
                <c:pt idx="39350" formatCode="#,##0.0">
                  <c:v>11642.8404296268</c:v>
                </c:pt>
                <c:pt idx="39351" formatCode="#,##0.0">
                  <c:v>9668.4054984965896</c:v>
                </c:pt>
                <c:pt idx="39352" formatCode="#,##0.0">
                  <c:v>10913.770046350601</c:v>
                </c:pt>
                <c:pt idx="39353" formatCode="#,##0.0">
                  <c:v>10388.399944503401</c:v>
                </c:pt>
                <c:pt idx="39354" formatCode="#,##0.0">
                  <c:v>9080.0771452091394</c:v>
                </c:pt>
                <c:pt idx="39355" formatCode="#,##0.0">
                  <c:v>11603.1090559765</c:v>
                </c:pt>
                <c:pt idx="39356" formatCode="#,##0.0">
                  <c:v>9615.7219089281098</c:v>
                </c:pt>
                <c:pt idx="39357" formatCode="#,##0.0">
                  <c:v>8943.9151681740605</c:v>
                </c:pt>
                <c:pt idx="39358" formatCode="#,##0.0">
                  <c:v>9757.0672897142995</c:v>
                </c:pt>
                <c:pt idx="39359" formatCode="#,##0.0">
                  <c:v>10997.525994539699</c:v>
                </c:pt>
                <c:pt idx="39360" formatCode="#,##0.0">
                  <c:v>10451.7298961291</c:v>
                </c:pt>
                <c:pt idx="39361" formatCode="#,##0.0">
                  <c:v>10509.983228024101</c:v>
                </c:pt>
                <c:pt idx="39362" formatCode="#,##0.0">
                  <c:v>9562.8759867111694</c:v>
                </c:pt>
                <c:pt idx="39363" formatCode="#,##0.0">
                  <c:v>8801.1179685104398</c:v>
                </c:pt>
                <c:pt idx="39364" formatCode="#,##0.0">
                  <c:v>14227.6503448159</c:v>
                </c:pt>
                <c:pt idx="39365" formatCode="#,##0.0">
                  <c:v>11186.3832390482</c:v>
                </c:pt>
                <c:pt idx="39366" formatCode="#,##0.0">
                  <c:v>10612.804888078101</c:v>
                </c:pt>
                <c:pt idx="39367" formatCode="#,##0.0">
                  <c:v>11330.400400312599</c:v>
                </c:pt>
                <c:pt idx="39368" formatCode="#,##0.0">
                  <c:v>9217.6054045451001</c:v>
                </c:pt>
                <c:pt idx="39369" formatCode="#,##0.0">
                  <c:v>9117.8029578782607</c:v>
                </c:pt>
                <c:pt idx="39370" formatCode="#,##0.0">
                  <c:v>9679.5179522498402</c:v>
                </c:pt>
                <c:pt idx="39371" formatCode="#,##0.0">
                  <c:v>8849.1440264796493</c:v>
                </c:pt>
                <c:pt idx="39372" formatCode="#,##0.0">
                  <c:v>12602.5040802235</c:v>
                </c:pt>
                <c:pt idx="39373" formatCode="#,##0.0">
                  <c:v>13327.8161601062</c:v>
                </c:pt>
                <c:pt idx="39374" formatCode="#,##0.0">
                  <c:v>9032.8823464834095</c:v>
                </c:pt>
                <c:pt idx="39375" formatCode="#,##0.0">
                  <c:v>11039.5186473332</c:v>
                </c:pt>
                <c:pt idx="39376" formatCode="#,##0.0">
                  <c:v>14023.386869730801</c:v>
                </c:pt>
                <c:pt idx="39377" formatCode="#,##0.0">
                  <c:v>9438.9658852555494</c:v>
                </c:pt>
                <c:pt idx="39378" formatCode="#,##0.0">
                  <c:v>17489.214524151001</c:v>
                </c:pt>
                <c:pt idx="39379" formatCode="#,##0.0">
                  <c:v>13320.081550037599</c:v>
                </c:pt>
                <c:pt idx="39380" formatCode="#,##0.0">
                  <c:v>9808.27332212072</c:v>
                </c:pt>
                <c:pt idx="39381" formatCode="#,##0.0">
                  <c:v>9108.2504319250893</c:v>
                </c:pt>
                <c:pt idx="39382" formatCode="#,##0.0">
                  <c:v>13615.3429499096</c:v>
                </c:pt>
                <c:pt idx="39383" formatCode="#,##0.0">
                  <c:v>9917.6116783317793</c:v>
                </c:pt>
                <c:pt idx="39384" formatCode="#,##0.0">
                  <c:v>10512.4549476295</c:v>
                </c:pt>
                <c:pt idx="39385" formatCode="#,##0.0">
                  <c:v>8815.8843594131704</c:v>
                </c:pt>
                <c:pt idx="39386" formatCode="#,##0.0">
                  <c:v>12256.486002548399</c:v>
                </c:pt>
                <c:pt idx="39387" formatCode="#,##0.0">
                  <c:v>9117.4618190710698</c:v>
                </c:pt>
                <c:pt idx="39388" formatCode="#,##0.0">
                  <c:v>16009.484057932001</c:v>
                </c:pt>
                <c:pt idx="39389" formatCode="#,##0.0">
                  <c:v>10860.4672406022</c:v>
                </c:pt>
                <c:pt idx="39390" formatCode="#,##0.0">
                  <c:v>18064.047207403699</c:v>
                </c:pt>
                <c:pt idx="39391" formatCode="#,##0.0">
                  <c:v>13065.685849728799</c:v>
                </c:pt>
                <c:pt idx="39392" formatCode="#,##0.0">
                  <c:v>9910.8020457426592</c:v>
                </c:pt>
                <c:pt idx="39393" formatCode="#,##0.0">
                  <c:v>11379.935089401401</c:v>
                </c:pt>
                <c:pt idx="39394" formatCode="#,##0.0">
                  <c:v>10139.7464039921</c:v>
                </c:pt>
                <c:pt idx="39395" formatCode="#,##0.0">
                  <c:v>10481.4634023703</c:v>
                </c:pt>
                <c:pt idx="39396" formatCode="#,##0.0">
                  <c:v>10164.768034590499</c:v>
                </c:pt>
                <c:pt idx="39397" formatCode="#,##0.0">
                  <c:v>9009.0968164148599</c:v>
                </c:pt>
                <c:pt idx="39398" formatCode="#,##0.0">
                  <c:v>10571.488538993801</c:v>
                </c:pt>
                <c:pt idx="39399" formatCode="#,##0.0">
                  <c:v>11044.331656048</c:v>
                </c:pt>
                <c:pt idx="39400" formatCode="#,##0.0">
                  <c:v>11535.928038296101</c:v>
                </c:pt>
                <c:pt idx="39401" formatCode="#,##0.0">
                  <c:v>8944.1009377018509</c:v>
                </c:pt>
                <c:pt idx="39402" formatCode="#,##0.0">
                  <c:v>15370.461362079899</c:v>
                </c:pt>
                <c:pt idx="39403" formatCode="#,##0.0">
                  <c:v>9423.9425834783106</c:v>
                </c:pt>
                <c:pt idx="39404" formatCode="#,##0.0">
                  <c:v>12017.712545103701</c:v>
                </c:pt>
                <c:pt idx="39405" formatCode="#,##0.0">
                  <c:v>13393.771091541899</c:v>
                </c:pt>
                <c:pt idx="39406" formatCode="#,##0.0">
                  <c:v>13291.724416244</c:v>
                </c:pt>
                <c:pt idx="39407" formatCode="#,##0.0">
                  <c:v>9238.9516381683297</c:v>
                </c:pt>
                <c:pt idx="39408" formatCode="#,##0.0">
                  <c:v>9801.5228667765095</c:v>
                </c:pt>
                <c:pt idx="39409" formatCode="#,##0.0">
                  <c:v>12484.059302224199</c:v>
                </c:pt>
                <c:pt idx="39410" formatCode="#,##0.0">
                  <c:v>11098.0962415596</c:v>
                </c:pt>
                <c:pt idx="39411" formatCode="#,##0.0">
                  <c:v>11920.732671342001</c:v>
                </c:pt>
                <c:pt idx="39412" formatCode="#,##0.0">
                  <c:v>9776.2644959335394</c:v>
                </c:pt>
                <c:pt idx="39413" formatCode="#,##0.0">
                  <c:v>14675.395467132001</c:v>
                </c:pt>
                <c:pt idx="39414" formatCode="#,##0.0">
                  <c:v>8799.3738054157093</c:v>
                </c:pt>
                <c:pt idx="39415" formatCode="#,##0.0">
                  <c:v>12019.1729387286</c:v>
                </c:pt>
                <c:pt idx="39416" formatCode="#,##0.0">
                  <c:v>9119.9032111955003</c:v>
                </c:pt>
                <c:pt idx="39417" formatCode="#,##0.0">
                  <c:v>14519.8093622294</c:v>
                </c:pt>
                <c:pt idx="39418" formatCode="#,##0.0">
                  <c:v>14823.5505967728</c:v>
                </c:pt>
                <c:pt idx="39419" formatCode="#,##0.0">
                  <c:v>8971.0497646844196</c:v>
                </c:pt>
                <c:pt idx="39420" formatCode="#,##0.0">
                  <c:v>10042.8201164406</c:v>
                </c:pt>
                <c:pt idx="39421" formatCode="#,##0.0">
                  <c:v>13127.531927768099</c:v>
                </c:pt>
                <c:pt idx="39422" formatCode="#,##0.0">
                  <c:v>9742.2824419699009</c:v>
                </c:pt>
                <c:pt idx="39423" formatCode="#,##0.0">
                  <c:v>9041.04553101087</c:v>
                </c:pt>
                <c:pt idx="39424" formatCode="#,##0.0">
                  <c:v>9189.3160288273502</c:v>
                </c:pt>
                <c:pt idx="39425" formatCode="#,##0.0">
                  <c:v>12254.112551651</c:v>
                </c:pt>
                <c:pt idx="39426" formatCode="#,##0.0">
                  <c:v>10320.7511803084</c:v>
                </c:pt>
                <c:pt idx="39427" formatCode="#,##0.0">
                  <c:v>9459.3585417324193</c:v>
                </c:pt>
                <c:pt idx="39428" formatCode="#,##0.0">
                  <c:v>11759.7595067453</c:v>
                </c:pt>
                <c:pt idx="39429" formatCode="#,##0.0">
                  <c:v>13412.964312772699</c:v>
                </c:pt>
                <c:pt idx="39430" formatCode="#,##0.0">
                  <c:v>11710.725370775001</c:v>
                </c:pt>
                <c:pt idx="39431" formatCode="#,##0.0">
                  <c:v>11022.009714964101</c:v>
                </c:pt>
                <c:pt idx="39432" formatCode="#,##0.0">
                  <c:v>13452.425698183401</c:v>
                </c:pt>
                <c:pt idx="39433" formatCode="#,##0.0">
                  <c:v>13944.879022118699</c:v>
                </c:pt>
                <c:pt idx="39434" formatCode="#,##0.0">
                  <c:v>9036.5811918527797</c:v>
                </c:pt>
                <c:pt idx="39435" formatCode="#,##0.0">
                  <c:v>11782.8783287679</c:v>
                </c:pt>
                <c:pt idx="39436" formatCode="#,##0.0">
                  <c:v>8832.4206064898699</c:v>
                </c:pt>
                <c:pt idx="39437" formatCode="#,##0.0">
                  <c:v>13245.5509142786</c:v>
                </c:pt>
                <c:pt idx="39438" formatCode="#,##0.0">
                  <c:v>10585.8671900888</c:v>
                </c:pt>
                <c:pt idx="39439" formatCode="#,##0.0">
                  <c:v>11088.598979742999</c:v>
                </c:pt>
                <c:pt idx="39440" formatCode="#,##0.0">
                  <c:v>13819.549950049301</c:v>
                </c:pt>
                <c:pt idx="39441" formatCode="#,##0.0">
                  <c:v>14441.8469413525</c:v>
                </c:pt>
                <c:pt idx="39442" formatCode="#,##0.0">
                  <c:v>9298.6284240540208</c:v>
                </c:pt>
                <c:pt idx="39443" formatCode="#,##0.0">
                  <c:v>10175.9309794982</c:v>
                </c:pt>
                <c:pt idx="39444" formatCode="#,##0.0">
                  <c:v>9913.1087344645293</c:v>
                </c:pt>
                <c:pt idx="39445" formatCode="#,##0.0">
                  <c:v>11790.4573997551</c:v>
                </c:pt>
                <c:pt idx="39446" formatCode="#,##0.0">
                  <c:v>18009.263600206301</c:v>
                </c:pt>
                <c:pt idx="39447" formatCode="#,##0.0">
                  <c:v>10867.0097632582</c:v>
                </c:pt>
                <c:pt idx="39448" formatCode="#,##0.0">
                  <c:v>14695.257564956901</c:v>
                </c:pt>
                <c:pt idx="39449" formatCode="#,##0.0">
                  <c:v>9459.2057578969798</c:v>
                </c:pt>
                <c:pt idx="39450" formatCode="#,##0.0">
                  <c:v>11483.1634435018</c:v>
                </c:pt>
                <c:pt idx="39451" formatCode="#,##0.0">
                  <c:v>14730.0360788134</c:v>
                </c:pt>
                <c:pt idx="39452" formatCode="#,##0.0">
                  <c:v>9124.4010165934105</c:v>
                </c:pt>
                <c:pt idx="39453" formatCode="#,##0.0">
                  <c:v>8887.5007192181602</c:v>
                </c:pt>
                <c:pt idx="39454" formatCode="#,##0.0">
                  <c:v>12224.1636364395</c:v>
                </c:pt>
                <c:pt idx="39455" formatCode="#,##0.0">
                  <c:v>11082.0648646971</c:v>
                </c:pt>
                <c:pt idx="39456" formatCode="#,##0.0">
                  <c:v>14430.865211303801</c:v>
                </c:pt>
                <c:pt idx="39457" formatCode="#,##0.0">
                  <c:v>9063.3819341554608</c:v>
                </c:pt>
                <c:pt idx="39458" formatCode="#,##0.0">
                  <c:v>13612.991217078001</c:v>
                </c:pt>
                <c:pt idx="39459" formatCode="#,##0.0">
                  <c:v>9244.9059261530001</c:v>
                </c:pt>
                <c:pt idx="39460" formatCode="#,##0.0">
                  <c:v>11306.660539729601</c:v>
                </c:pt>
                <c:pt idx="39461" formatCode="#,##0.0">
                  <c:v>8848.0723118128808</c:v>
                </c:pt>
                <c:pt idx="39462" formatCode="#,##0.0">
                  <c:v>10394.8451311426</c:v>
                </c:pt>
                <c:pt idx="39463" formatCode="#,##0.0">
                  <c:v>11025.5400405809</c:v>
                </c:pt>
                <c:pt idx="39464" formatCode="#,##0.0">
                  <c:v>16534.4022348041</c:v>
                </c:pt>
                <c:pt idx="39465" formatCode="#,##0.0">
                  <c:v>9607.3046105242593</c:v>
                </c:pt>
                <c:pt idx="39466" formatCode="#,##0.0">
                  <c:v>11178.2938255054</c:v>
                </c:pt>
                <c:pt idx="39467" formatCode="#,##0.0">
                  <c:v>10740.9473586107</c:v>
                </c:pt>
                <c:pt idx="39468" formatCode="#,##0.0">
                  <c:v>9876.3907780189602</c:v>
                </c:pt>
                <c:pt idx="39469" formatCode="#,##0.0">
                  <c:v>9577.7509118033304</c:v>
                </c:pt>
                <c:pt idx="39470" formatCode="#,##0.0">
                  <c:v>9014.5176804904695</c:v>
                </c:pt>
                <c:pt idx="39471" formatCode="#,##0.0">
                  <c:v>10946.0407827326</c:v>
                </c:pt>
                <c:pt idx="39472" formatCode="#,##0.0">
                  <c:v>9777.7068327125107</c:v>
                </c:pt>
                <c:pt idx="39473" formatCode="#,##0.0">
                  <c:v>13458.8736259052</c:v>
                </c:pt>
                <c:pt idx="39474" formatCode="#,##0.0">
                  <c:v>11378.8220554577</c:v>
                </c:pt>
                <c:pt idx="39475" formatCode="#,##0.0">
                  <c:v>11699.351832217601</c:v>
                </c:pt>
                <c:pt idx="39476" formatCode="#,##0.0">
                  <c:v>20280.419148751502</c:v>
                </c:pt>
                <c:pt idx="39477" formatCode="#,##0.0">
                  <c:v>10768.475842100401</c:v>
                </c:pt>
                <c:pt idx="39478" formatCode="#,##0.0">
                  <c:v>13633.275767364299</c:v>
                </c:pt>
                <c:pt idx="39479" formatCode="#,##0.0">
                  <c:v>10860.9311343644</c:v>
                </c:pt>
                <c:pt idx="39480" formatCode="#,##0.0">
                  <c:v>8834.5301288818901</c:v>
                </c:pt>
                <c:pt idx="39481" formatCode="#,##0.0">
                  <c:v>12008.370427141001</c:v>
                </c:pt>
                <c:pt idx="39482" formatCode="#,##0.0">
                  <c:v>9794.4175123220903</c:v>
                </c:pt>
                <c:pt idx="39483" formatCode="#,##0.0">
                  <c:v>8986.9739037510299</c:v>
                </c:pt>
                <c:pt idx="39484" formatCode="#,##0.0">
                  <c:v>11791.383486245801</c:v>
                </c:pt>
                <c:pt idx="39485" formatCode="#,##0.0">
                  <c:v>11609.339593537199</c:v>
                </c:pt>
                <c:pt idx="39486" formatCode="#,##0.0">
                  <c:v>11556.764440922499</c:v>
                </c:pt>
                <c:pt idx="39487" formatCode="#,##0.0">
                  <c:v>12515.403972554001</c:v>
                </c:pt>
                <c:pt idx="39488" formatCode="#,##0.0">
                  <c:v>11546.8873542946</c:v>
                </c:pt>
                <c:pt idx="39489" formatCode="#,##0.0">
                  <c:v>9441.8746708772105</c:v>
                </c:pt>
                <c:pt idx="39490" formatCode="#,##0.0">
                  <c:v>10705.6852482616</c:v>
                </c:pt>
                <c:pt idx="39491" formatCode="#,##0.0">
                  <c:v>11129.656662563701</c:v>
                </c:pt>
                <c:pt idx="39492" formatCode="#,##0.0">
                  <c:v>14749.008150764999</c:v>
                </c:pt>
                <c:pt idx="39493" formatCode="#,##0.0">
                  <c:v>10165.571473948699</c:v>
                </c:pt>
                <c:pt idx="39494" formatCode="#,##0.0">
                  <c:v>8958.7476135361994</c:v>
                </c:pt>
                <c:pt idx="39495" formatCode="#,##0.0">
                  <c:v>25288.126571025899</c:v>
                </c:pt>
                <c:pt idx="39496" formatCode="#,##0.0">
                  <c:v>15731.6905321781</c:v>
                </c:pt>
                <c:pt idx="39497" formatCode="#,##0.0">
                  <c:v>10945.238401938301</c:v>
                </c:pt>
                <c:pt idx="39498" formatCode="#,##0.0">
                  <c:v>8859.5838994345995</c:v>
                </c:pt>
                <c:pt idx="39499" formatCode="#,##0.0">
                  <c:v>9719.0859553551309</c:v>
                </c:pt>
                <c:pt idx="39500" formatCode="#,##0.0">
                  <c:v>8812.4952703854105</c:v>
                </c:pt>
                <c:pt idx="39501" formatCode="#,##0.0">
                  <c:v>9971.6333832381897</c:v>
                </c:pt>
                <c:pt idx="39502" formatCode="#,##0.0">
                  <c:v>11871.2233864924</c:v>
                </c:pt>
                <c:pt idx="39503" formatCode="#,##0.0">
                  <c:v>8830.5746145632693</c:v>
                </c:pt>
                <c:pt idx="39504" formatCode="#,##0.0">
                  <c:v>16072.7182062665</c:v>
                </c:pt>
                <c:pt idx="39505" formatCode="#,##0.0">
                  <c:v>13384.958262353</c:v>
                </c:pt>
                <c:pt idx="39506" formatCode="#,##0.0">
                  <c:v>21271.962275270998</c:v>
                </c:pt>
                <c:pt idx="39507" formatCode="#,##0.0">
                  <c:v>9619.5100565890098</c:v>
                </c:pt>
                <c:pt idx="39508" formatCode="#,##0.0">
                  <c:v>16932.840492522198</c:v>
                </c:pt>
                <c:pt idx="39509" formatCode="#,##0.0">
                  <c:v>12188.6053598901</c:v>
                </c:pt>
                <c:pt idx="39510" formatCode="#,##0.0">
                  <c:v>9691.6366175548701</c:v>
                </c:pt>
                <c:pt idx="39511" formatCode="#,##0.0">
                  <c:v>9553.7848139686703</c:v>
                </c:pt>
                <c:pt idx="39512" formatCode="#,##0.0">
                  <c:v>18222.3255239727</c:v>
                </c:pt>
                <c:pt idx="39513" formatCode="#,##0.0">
                  <c:v>29952.158010449501</c:v>
                </c:pt>
                <c:pt idx="39514" formatCode="#,##0.0">
                  <c:v>11733.133233762699</c:v>
                </c:pt>
                <c:pt idx="39515" formatCode="#,##0.0">
                  <c:v>13898.7023618323</c:v>
                </c:pt>
                <c:pt idx="39516" formatCode="#,##0.0">
                  <c:v>16188.797353836801</c:v>
                </c:pt>
                <c:pt idx="39517" formatCode="#,##0.0">
                  <c:v>10346.124708380101</c:v>
                </c:pt>
                <c:pt idx="39518" formatCode="#,##0.0">
                  <c:v>13749.6930010507</c:v>
                </c:pt>
                <c:pt idx="39519" formatCode="#,##0.0">
                  <c:v>8972.9338500784197</c:v>
                </c:pt>
                <c:pt idx="39520" formatCode="#,##0.0">
                  <c:v>10213.2891734226</c:v>
                </c:pt>
                <c:pt idx="39521" formatCode="#,##0.0">
                  <c:v>16139.3903897087</c:v>
                </c:pt>
                <c:pt idx="39522" formatCode="#,##0.0">
                  <c:v>13289.483737103399</c:v>
                </c:pt>
                <c:pt idx="39523" formatCode="#,##0.0">
                  <c:v>9497.6116122813892</c:v>
                </c:pt>
                <c:pt idx="39524" formatCode="#,##0.0">
                  <c:v>12010.2622468107</c:v>
                </c:pt>
                <c:pt idx="39525" formatCode="#,##0.0">
                  <c:v>17323.6385802515</c:v>
                </c:pt>
                <c:pt idx="39526" formatCode="#,##0.0">
                  <c:v>9004.50682809307</c:v>
                </c:pt>
                <c:pt idx="39527" formatCode="#,##0.0">
                  <c:v>9186.7630598851792</c:v>
                </c:pt>
                <c:pt idx="39528" formatCode="#,##0.0">
                  <c:v>9212.0232071134105</c:v>
                </c:pt>
                <c:pt idx="39529" formatCode="#,##0.0">
                  <c:v>8978.2363271065005</c:v>
                </c:pt>
                <c:pt idx="39530" formatCode="#,##0.0">
                  <c:v>10951.920219545</c:v>
                </c:pt>
                <c:pt idx="39531" formatCode="#,##0.0">
                  <c:v>13751.0648142384</c:v>
                </c:pt>
                <c:pt idx="39532" formatCode="#,##0.0">
                  <c:v>13144.038237621</c:v>
                </c:pt>
                <c:pt idx="39533" formatCode="#,##0.0">
                  <c:v>11766.5448553569</c:v>
                </c:pt>
                <c:pt idx="39534" formatCode="#,##0.0">
                  <c:v>9929.7372069898101</c:v>
                </c:pt>
                <c:pt idx="39535" formatCode="#,##0.0">
                  <c:v>10616.9756187495</c:v>
                </c:pt>
                <c:pt idx="39536" formatCode="#,##0.0">
                  <c:v>18225.715518200399</c:v>
                </c:pt>
                <c:pt idx="39537" formatCode="#,##0.0">
                  <c:v>9128.8636513433303</c:v>
                </c:pt>
                <c:pt idx="39538" formatCode="#,##0.0">
                  <c:v>10101.947968259399</c:v>
                </c:pt>
                <c:pt idx="39539" formatCode="#,##0.0">
                  <c:v>23712.750143781199</c:v>
                </c:pt>
                <c:pt idx="39540" formatCode="#,##0.0">
                  <c:v>8795.3567753229308</c:v>
                </c:pt>
                <c:pt idx="39541" formatCode="#,##0.0">
                  <c:v>13077.0239147182</c:v>
                </c:pt>
                <c:pt idx="39542" formatCode="#,##0.0">
                  <c:v>15610.091668098499</c:v>
                </c:pt>
                <c:pt idx="39543" formatCode="#,##0.0">
                  <c:v>11063.3155285994</c:v>
                </c:pt>
                <c:pt idx="39544" formatCode="#,##0.0">
                  <c:v>9118.2513676725903</c:v>
                </c:pt>
                <c:pt idx="39545" formatCode="#,##0.0">
                  <c:v>14155.780351393199</c:v>
                </c:pt>
                <c:pt idx="39546" formatCode="#,##0.0">
                  <c:v>15295.942876220601</c:v>
                </c:pt>
                <c:pt idx="39547" formatCode="#,##0.0">
                  <c:v>13534.860954714301</c:v>
                </c:pt>
                <c:pt idx="39548" formatCode="#,##0.0">
                  <c:v>20853.871705211499</c:v>
                </c:pt>
                <c:pt idx="39549" formatCode="#,##0.0">
                  <c:v>9850.9778686033296</c:v>
                </c:pt>
                <c:pt idx="39550" formatCode="#,##0.0">
                  <c:v>9741.2509828326092</c:v>
                </c:pt>
                <c:pt idx="39551" formatCode="#,##0.0">
                  <c:v>11237.4361060511</c:v>
                </c:pt>
                <c:pt idx="39552" formatCode="#,##0.0">
                  <c:v>13378.6876953748</c:v>
                </c:pt>
                <c:pt idx="39553" formatCode="#,##0.0">
                  <c:v>9298.2659529128796</c:v>
                </c:pt>
                <c:pt idx="39554" formatCode="#,##0.0">
                  <c:v>9357.8682116908203</c:v>
                </c:pt>
                <c:pt idx="39555" formatCode="#,##0.0">
                  <c:v>10005.5166302574</c:v>
                </c:pt>
                <c:pt idx="39556" formatCode="#,##0.0">
                  <c:v>8962.8309481938704</c:v>
                </c:pt>
                <c:pt idx="39557" formatCode="#,##0.0">
                  <c:v>13878.4922923825</c:v>
                </c:pt>
                <c:pt idx="39558" formatCode="#,##0.0">
                  <c:v>11172.036179323501</c:v>
                </c:pt>
                <c:pt idx="39559" formatCode="#,##0.0">
                  <c:v>9153.5693967805691</c:v>
                </c:pt>
                <c:pt idx="39560" formatCode="#,##0.0">
                  <c:v>10066.0986497664</c:v>
                </c:pt>
                <c:pt idx="39561" formatCode="#,##0.0">
                  <c:v>9634.5187830781197</c:v>
                </c:pt>
                <c:pt idx="39562" formatCode="#,##0.0">
                  <c:v>11209.8752092658</c:v>
                </c:pt>
                <c:pt idx="39563" formatCode="#,##0.0">
                  <c:v>9661.9293857064295</c:v>
                </c:pt>
                <c:pt idx="39564" formatCode="#,##0.0">
                  <c:v>11303.5331236108</c:v>
                </c:pt>
                <c:pt idx="39565" formatCode="#,##0.0">
                  <c:v>15180.2970456284</c:v>
                </c:pt>
                <c:pt idx="39566" formatCode="#,##0.0">
                  <c:v>9151.4025513816305</c:v>
                </c:pt>
                <c:pt idx="39567" formatCode="#,##0.0">
                  <c:v>9996.12569869648</c:v>
                </c:pt>
                <c:pt idx="39568" formatCode="#,##0.0">
                  <c:v>16693.722786149301</c:v>
                </c:pt>
                <c:pt idx="39569" formatCode="#,##0.0">
                  <c:v>16782.234447653602</c:v>
                </c:pt>
                <c:pt idx="39570" formatCode="#,##0.0">
                  <c:v>11321.7240638812</c:v>
                </c:pt>
                <c:pt idx="39571" formatCode="#,##0.0">
                  <c:v>20296.466075759101</c:v>
                </c:pt>
                <c:pt idx="39572" formatCode="#,##0.0">
                  <c:v>11523.606895410299</c:v>
                </c:pt>
                <c:pt idx="39573" formatCode="#,##0.0">
                  <c:v>13520.8679851624</c:v>
                </c:pt>
                <c:pt idx="39574" formatCode="#,##0.0">
                  <c:v>9924.5348704372209</c:v>
                </c:pt>
                <c:pt idx="39575" formatCode="#,##0.0">
                  <c:v>12154.9138148783</c:v>
                </c:pt>
                <c:pt idx="39576" formatCode="#,##0.0">
                  <c:v>9279.85635565548</c:v>
                </c:pt>
                <c:pt idx="39577" formatCode="#,##0.0">
                  <c:v>9302.6422230225908</c:v>
                </c:pt>
                <c:pt idx="39578" formatCode="#,##0.0">
                  <c:v>9586.8289717044008</c:v>
                </c:pt>
                <c:pt idx="39579" formatCode="#,##0.0">
                  <c:v>9411.2541604634498</c:v>
                </c:pt>
                <c:pt idx="39580" formatCode="#,##0.0">
                  <c:v>15120.4410674269</c:v>
                </c:pt>
                <c:pt idx="39581" formatCode="#,##0.0">
                  <c:v>13336.0218783077</c:v>
                </c:pt>
                <c:pt idx="39582" formatCode="#,##0.0">
                  <c:v>14502.5652138319</c:v>
                </c:pt>
                <c:pt idx="39583" formatCode="#,##0.0">
                  <c:v>15168.917834014699</c:v>
                </c:pt>
                <c:pt idx="39584" formatCode="#,##0.0">
                  <c:v>12251.752837951801</c:v>
                </c:pt>
                <c:pt idx="39585" formatCode="#,##0.0">
                  <c:v>9802.0110105059703</c:v>
                </c:pt>
                <c:pt idx="39586" formatCode="#,##0.0">
                  <c:v>9288.8882615743605</c:v>
                </c:pt>
                <c:pt idx="39587" formatCode="#,##0.0">
                  <c:v>9340.4632101683692</c:v>
                </c:pt>
                <c:pt idx="39588" formatCode="#,##0.0">
                  <c:v>12339.3627135026</c:v>
                </c:pt>
                <c:pt idx="39589" formatCode="#,##0.0">
                  <c:v>10368.3369610543</c:v>
                </c:pt>
                <c:pt idx="39590" formatCode="#,##0.0">
                  <c:v>9692.0892179655002</c:v>
                </c:pt>
                <c:pt idx="39591" formatCode="#,##0.0">
                  <c:v>14347.6131159821</c:v>
                </c:pt>
                <c:pt idx="39592" formatCode="#,##0.0">
                  <c:v>11966.127069084499</c:v>
                </c:pt>
                <c:pt idx="39593" formatCode="#,##0.0">
                  <c:v>9893.4374044665692</c:v>
                </c:pt>
                <c:pt idx="39594" formatCode="#,##0.0">
                  <c:v>9614.9859174711091</c:v>
                </c:pt>
                <c:pt idx="39595" formatCode="#,##0.0">
                  <c:v>10060.959678483599</c:v>
                </c:pt>
                <c:pt idx="39596" formatCode="#,##0.0">
                  <c:v>16265.552994654399</c:v>
                </c:pt>
                <c:pt idx="39597" formatCode="#,##0.0">
                  <c:v>9177.7958628315591</c:v>
                </c:pt>
                <c:pt idx="39598" formatCode="#,##0.0">
                  <c:v>10101.551502701001</c:v>
                </c:pt>
                <c:pt idx="39599" formatCode="#,##0.0">
                  <c:v>10455.3339553318</c:v>
                </c:pt>
                <c:pt idx="39600" formatCode="#,##0.0">
                  <c:v>21671.6474983027</c:v>
                </c:pt>
                <c:pt idx="39601" formatCode="#,##0.0">
                  <c:v>9329.9035652560106</c:v>
                </c:pt>
                <c:pt idx="39602" formatCode="#,##0.0">
                  <c:v>11171.523820250201</c:v>
                </c:pt>
                <c:pt idx="39603" formatCode="#,##0.0">
                  <c:v>10439.172533901599</c:v>
                </c:pt>
                <c:pt idx="39604" formatCode="#,##0.0">
                  <c:v>16967.240413442199</c:v>
                </c:pt>
                <c:pt idx="39605" formatCode="#,##0.0">
                  <c:v>9541.6896319439002</c:v>
                </c:pt>
                <c:pt idx="39606" formatCode="#,##0.0">
                  <c:v>11656.8516647303</c:v>
                </c:pt>
                <c:pt idx="39607" formatCode="#,##0.0">
                  <c:v>20969.2675619861</c:v>
                </c:pt>
                <c:pt idx="39608" formatCode="#,##0.0">
                  <c:v>23407.757914821999</c:v>
                </c:pt>
                <c:pt idx="39609" formatCode="#,##0.0">
                  <c:v>10778.8002308254</c:v>
                </c:pt>
                <c:pt idx="39610" formatCode="#,##0.0">
                  <c:v>10272.123212053901</c:v>
                </c:pt>
                <c:pt idx="39611" formatCode="#,##0.0">
                  <c:v>10901.381432321101</c:v>
                </c:pt>
                <c:pt idx="39612" formatCode="#,##0.0">
                  <c:v>12093.951628369399</c:v>
                </c:pt>
                <c:pt idx="39613" formatCode="#,##0.0">
                  <c:v>12791.189622595601</c:v>
                </c:pt>
                <c:pt idx="39614" formatCode="#,##0.0">
                  <c:v>10081.188700679801</c:v>
                </c:pt>
                <c:pt idx="39615" formatCode="#,##0.0">
                  <c:v>20107.950309023799</c:v>
                </c:pt>
                <c:pt idx="39616" formatCode="#,##0.0">
                  <c:v>17332.364481570599</c:v>
                </c:pt>
                <c:pt idx="39617" formatCode="#,##0.0">
                  <c:v>10291.0528342988</c:v>
                </c:pt>
                <c:pt idx="39618" formatCode="#,##0.0">
                  <c:v>14885.1006532423</c:v>
                </c:pt>
                <c:pt idx="39619" formatCode="#,##0.0">
                  <c:v>14731.2799677404</c:v>
                </c:pt>
                <c:pt idx="39620" formatCode="#,##0.0">
                  <c:v>18642.916968064099</c:v>
                </c:pt>
                <c:pt idx="39621" formatCode="#,##0.0">
                  <c:v>18616.6336643705</c:v>
                </c:pt>
                <c:pt idx="39622" formatCode="#,##0.0">
                  <c:v>10914.6451552464</c:v>
                </c:pt>
                <c:pt idx="39623" formatCode="#,##0.0">
                  <c:v>9792.0086483833802</c:v>
                </c:pt>
                <c:pt idx="39624" formatCode="#,##0.0">
                  <c:v>8925.8288534858893</c:v>
                </c:pt>
                <c:pt idx="39625" formatCode="#,##0.0">
                  <c:v>9075.4037308816096</c:v>
                </c:pt>
                <c:pt idx="39626" formatCode="#,##0.0">
                  <c:v>12004.217662929899</c:v>
                </c:pt>
                <c:pt idx="39627" formatCode="#,##0.0">
                  <c:v>11453.137123058599</c:v>
                </c:pt>
                <c:pt idx="39628" formatCode="#,##0.0">
                  <c:v>14016.172779043</c:v>
                </c:pt>
                <c:pt idx="39629" formatCode="#,##0.0">
                  <c:v>9793.7592446956205</c:v>
                </c:pt>
                <c:pt idx="39630" formatCode="#,##0.0">
                  <c:v>17174.424916479598</c:v>
                </c:pt>
                <c:pt idx="39631" formatCode="#,##0.0">
                  <c:v>8843.8888740548991</c:v>
                </c:pt>
                <c:pt idx="39632" formatCode="#,##0.0">
                  <c:v>9653.7585166317895</c:v>
                </c:pt>
                <c:pt idx="39633" formatCode="#,##0.0">
                  <c:v>12053.9088346925</c:v>
                </c:pt>
                <c:pt idx="39634" formatCode="#,##0.0">
                  <c:v>9669.98521850014</c:v>
                </c:pt>
                <c:pt idx="39635" formatCode="#,##0.0">
                  <c:v>9585.3529663851405</c:v>
                </c:pt>
                <c:pt idx="39636" formatCode="#,##0.0">
                  <c:v>10275.7644377947</c:v>
                </c:pt>
                <c:pt idx="39637" formatCode="#,##0.0">
                  <c:v>10253.480286833999</c:v>
                </c:pt>
                <c:pt idx="39638" formatCode="#,##0.0">
                  <c:v>8854.8984934397704</c:v>
                </c:pt>
                <c:pt idx="39639" formatCode="#,##0.0">
                  <c:v>9465.1683531856797</c:v>
                </c:pt>
                <c:pt idx="39640" formatCode="#,##0.0">
                  <c:v>12844.1087526675</c:v>
                </c:pt>
                <c:pt idx="39641" formatCode="#,##0.0">
                  <c:v>12492.162030908599</c:v>
                </c:pt>
                <c:pt idx="39642" formatCode="#,##0.0">
                  <c:v>9412.45241737996</c:v>
                </c:pt>
                <c:pt idx="39643" formatCode="#,##0.0">
                  <c:v>11442.838712729101</c:v>
                </c:pt>
                <c:pt idx="39644" formatCode="#,##0.0">
                  <c:v>8975.1384871454993</c:v>
                </c:pt>
                <c:pt idx="39645" formatCode="#,##0.0">
                  <c:v>9616.0290478422994</c:v>
                </c:pt>
                <c:pt idx="39646" formatCode="#,##0.0">
                  <c:v>15893.8488138908</c:v>
                </c:pt>
                <c:pt idx="39647" formatCode="#,##0.0">
                  <c:v>9698.4566457075998</c:v>
                </c:pt>
                <c:pt idx="39648" formatCode="#,##0.0">
                  <c:v>11318.0164052984</c:v>
                </c:pt>
                <c:pt idx="39649" formatCode="#,##0.0">
                  <c:v>10351.9724231078</c:v>
                </c:pt>
                <c:pt idx="39650" formatCode="#,##0.0">
                  <c:v>9470.8991437097502</c:v>
                </c:pt>
                <c:pt idx="39651" formatCode="#,##0.0">
                  <c:v>9553.4425032872605</c:v>
                </c:pt>
                <c:pt idx="39652" formatCode="#,##0.0">
                  <c:v>9084.4699050365507</c:v>
                </c:pt>
                <c:pt idx="39653" formatCode="#,##0.0">
                  <c:v>11545.965259852001</c:v>
                </c:pt>
                <c:pt idx="39654" formatCode="#,##0.0">
                  <c:v>9897.1863183594905</c:v>
                </c:pt>
                <c:pt idx="39655" formatCode="#,##0.0">
                  <c:v>10076.6653832065</c:v>
                </c:pt>
                <c:pt idx="39656" formatCode="#,##0.0">
                  <c:v>15366.575704963599</c:v>
                </c:pt>
                <c:pt idx="39657" formatCode="#,##0.0">
                  <c:v>12836.041995085699</c:v>
                </c:pt>
                <c:pt idx="39658" formatCode="#,##0.0">
                  <c:v>9026.4025980556598</c:v>
                </c:pt>
                <c:pt idx="39659" formatCode="#,##0.0">
                  <c:v>9214.34220793042</c:v>
                </c:pt>
                <c:pt idx="39660" formatCode="#,##0.0">
                  <c:v>12084.495384662499</c:v>
                </c:pt>
                <c:pt idx="39661" formatCode="#,##0.0">
                  <c:v>9135.9299187210399</c:v>
                </c:pt>
                <c:pt idx="39662" formatCode="#,##0.0">
                  <c:v>9698.8173370009208</c:v>
                </c:pt>
                <c:pt idx="39663" formatCode="#,##0.0">
                  <c:v>10274.959947985701</c:v>
                </c:pt>
                <c:pt idx="39664" formatCode="#,##0.0">
                  <c:v>9316.9547637047399</c:v>
                </c:pt>
                <c:pt idx="39665" formatCode="#,##0.0">
                  <c:v>10090.5962959961</c:v>
                </c:pt>
                <c:pt idx="39666" formatCode="#,##0.0">
                  <c:v>9547.11996653594</c:v>
                </c:pt>
                <c:pt idx="39667" formatCode="#,##0.0">
                  <c:v>13173.221873833299</c:v>
                </c:pt>
                <c:pt idx="39668" formatCode="#,##0.0">
                  <c:v>11338.7533439582</c:v>
                </c:pt>
                <c:pt idx="39669" formatCode="#,##0.0">
                  <c:v>9801.3517405944494</c:v>
                </c:pt>
                <c:pt idx="39670" formatCode="#,##0.0">
                  <c:v>15256.602174284901</c:v>
                </c:pt>
                <c:pt idx="39671" formatCode="#,##0.0">
                  <c:v>11206.287069563001</c:v>
                </c:pt>
                <c:pt idx="39672" formatCode="#,##0.0">
                  <c:v>12589.737850867101</c:v>
                </c:pt>
                <c:pt idx="39673" formatCode="#,##0.0">
                  <c:v>9259.9247102757199</c:v>
                </c:pt>
                <c:pt idx="39674" formatCode="#,##0.0">
                  <c:v>8808.8306724781196</c:v>
                </c:pt>
                <c:pt idx="39675" formatCode="#,##0.0">
                  <c:v>9344.2422321144804</c:v>
                </c:pt>
                <c:pt idx="39676" formatCode="#,##0.0">
                  <c:v>9594.4923799620992</c:v>
                </c:pt>
                <c:pt idx="39677" formatCode="#,##0.0">
                  <c:v>10627.303005522301</c:v>
                </c:pt>
                <c:pt idx="39678" formatCode="#,##0.0">
                  <c:v>13565.3230577454</c:v>
                </c:pt>
                <c:pt idx="39679" formatCode="#,##0.0">
                  <c:v>11808.791433472399</c:v>
                </c:pt>
                <c:pt idx="39680" formatCode="#,##0.0">
                  <c:v>10407.061938864999</c:v>
                </c:pt>
                <c:pt idx="39681" formatCode="#,##0.0">
                  <c:v>8823.4032977467596</c:v>
                </c:pt>
                <c:pt idx="39682" formatCode="#,##0.0">
                  <c:v>12027.416649315501</c:v>
                </c:pt>
                <c:pt idx="39683" formatCode="#,##0.0">
                  <c:v>8830.8720527506703</c:v>
                </c:pt>
                <c:pt idx="39684" formatCode="#,##0.0">
                  <c:v>8992.9490614306196</c:v>
                </c:pt>
                <c:pt idx="39685" formatCode="#,##0.0">
                  <c:v>9623.99566536778</c:v>
                </c:pt>
                <c:pt idx="39686" formatCode="#,##0.0">
                  <c:v>9611.4489366149191</c:v>
                </c:pt>
                <c:pt idx="39687" formatCode="#,##0.0">
                  <c:v>10253.2947290419</c:v>
                </c:pt>
                <c:pt idx="39688" formatCode="#,##0.0">
                  <c:v>13651.891087886999</c:v>
                </c:pt>
                <c:pt idx="39689" formatCode="#,##0.0">
                  <c:v>8983.3153147789108</c:v>
                </c:pt>
                <c:pt idx="39690" formatCode="#,##0.0">
                  <c:v>9372.7136518475199</c:v>
                </c:pt>
                <c:pt idx="39691" formatCode="#,##0.0">
                  <c:v>8992.3220603370701</c:v>
                </c:pt>
                <c:pt idx="39692" formatCode="#,##0.0">
                  <c:v>9752.0283918739206</c:v>
                </c:pt>
                <c:pt idx="39693" formatCode="#,##0.0">
                  <c:v>9252.1169505606595</c:v>
                </c:pt>
                <c:pt idx="39694" formatCode="#,##0.0">
                  <c:v>10962.663780718</c:v>
                </c:pt>
                <c:pt idx="39695" formatCode="#,##0.0">
                  <c:v>9503.6825582841302</c:v>
                </c:pt>
                <c:pt idx="39696" formatCode="#,##0.0">
                  <c:v>10307.8878151481</c:v>
                </c:pt>
                <c:pt idx="39697" formatCode="#,##0.0">
                  <c:v>9200.9735122167294</c:v>
                </c:pt>
                <c:pt idx="39698" formatCode="#,##0.0">
                  <c:v>9985.0127455541096</c:v>
                </c:pt>
                <c:pt idx="39699" formatCode="#,##0.0">
                  <c:v>11613.8981816059</c:v>
                </c:pt>
                <c:pt idx="39700" formatCode="#,##0.0">
                  <c:v>12748.9472825462</c:v>
                </c:pt>
                <c:pt idx="39701" formatCode="#,##0.0">
                  <c:v>17063.555483030799</c:v>
                </c:pt>
                <c:pt idx="39702" formatCode="#,##0.0">
                  <c:v>15749.226498616999</c:v>
                </c:pt>
                <c:pt idx="39703" formatCode="#,##0.0">
                  <c:v>9234.8268284668393</c:v>
                </c:pt>
                <c:pt idx="39704" formatCode="#,##0.0">
                  <c:v>9758.8406899446309</c:v>
                </c:pt>
                <c:pt idx="39705" formatCode="#,##0.0">
                  <c:v>17389.842373527201</c:v>
                </c:pt>
                <c:pt idx="39706" formatCode="#,##0.0">
                  <c:v>11764.7214261012</c:v>
                </c:pt>
                <c:pt idx="39707" formatCode="#,##0.0">
                  <c:v>11260.609044975001</c:v>
                </c:pt>
                <c:pt idx="39708" formatCode="#,##0.0">
                  <c:v>10123.440583764501</c:v>
                </c:pt>
                <c:pt idx="39709" formatCode="#,##0.0">
                  <c:v>9692.1301799393805</c:v>
                </c:pt>
                <c:pt idx="39710" formatCode="#,##0.0">
                  <c:v>13298.6400546722</c:v>
                </c:pt>
                <c:pt idx="39711" formatCode="#,##0.0">
                  <c:v>9795.0597823171993</c:v>
                </c:pt>
                <c:pt idx="39712" formatCode="#,##0.0">
                  <c:v>9980.85993844533</c:v>
                </c:pt>
                <c:pt idx="39713" formatCode="#,##0.0">
                  <c:v>15514.0458457613</c:v>
                </c:pt>
                <c:pt idx="39714" formatCode="#,##0.0">
                  <c:v>10997.2695181784</c:v>
                </c:pt>
                <c:pt idx="39715" formatCode="#,##0.0">
                  <c:v>11651.722179312001</c:v>
                </c:pt>
                <c:pt idx="39716" formatCode="#,##0.0">
                  <c:v>9466.7755630073207</c:v>
                </c:pt>
                <c:pt idx="39717" formatCode="#,##0.0">
                  <c:v>10597.928093812699</c:v>
                </c:pt>
                <c:pt idx="39718" formatCode="#,##0.0">
                  <c:v>11610.259300149701</c:v>
                </c:pt>
                <c:pt idx="39719" formatCode="#,##0.0">
                  <c:v>12530.024411844701</c:v>
                </c:pt>
                <c:pt idx="39720" formatCode="#,##0.0">
                  <c:v>11907.729054555601</c:v>
                </c:pt>
                <c:pt idx="39721" formatCode="#,##0.0">
                  <c:v>9289.7852583756594</c:v>
                </c:pt>
                <c:pt idx="39722" formatCode="#,##0.0">
                  <c:v>8809.5837633556093</c:v>
                </c:pt>
                <c:pt idx="39723" formatCode="#,##0.0">
                  <c:v>9461.9675628023397</c:v>
                </c:pt>
                <c:pt idx="39724" formatCode="#,##0.0">
                  <c:v>9618.2045237187795</c:v>
                </c:pt>
                <c:pt idx="39725" formatCode="#,##0.0">
                  <c:v>11457.8701124242</c:v>
                </c:pt>
                <c:pt idx="39726" formatCode="#,##0.0">
                  <c:v>13095.963362639201</c:v>
                </c:pt>
                <c:pt idx="39727" formatCode="#,##0.0">
                  <c:v>14162.4912158765</c:v>
                </c:pt>
                <c:pt idx="39728" formatCode="#,##0.0">
                  <c:v>12472.672564024</c:v>
                </c:pt>
                <c:pt idx="39729" formatCode="#,##0.0">
                  <c:v>10321.132662578</c:v>
                </c:pt>
                <c:pt idx="39730" formatCode="#,##0.0">
                  <c:v>10351.8972958908</c:v>
                </c:pt>
                <c:pt idx="39731" formatCode="#,##0.0">
                  <c:v>12294.9497800681</c:v>
                </c:pt>
                <c:pt idx="39732" formatCode="#,##0.0">
                  <c:v>9744.4295876039196</c:v>
                </c:pt>
                <c:pt idx="39733" formatCode="#,##0.0">
                  <c:v>12201.077180952399</c:v>
                </c:pt>
                <c:pt idx="39734" formatCode="#,##0.0">
                  <c:v>10103.1781969196</c:v>
                </c:pt>
                <c:pt idx="39735" formatCode="#,##0.0">
                  <c:v>9789.7705544322907</c:v>
                </c:pt>
                <c:pt idx="39736" formatCode="#,##0.0">
                  <c:v>10617.8750123028</c:v>
                </c:pt>
                <c:pt idx="39737" formatCode="#,##0.0">
                  <c:v>9291.0787982401307</c:v>
                </c:pt>
                <c:pt idx="39738" formatCode="#,##0.0">
                  <c:v>8796.6986898711893</c:v>
                </c:pt>
                <c:pt idx="39739" formatCode="#,##0.0">
                  <c:v>10371.7530932106</c:v>
                </c:pt>
                <c:pt idx="39740" formatCode="#,##0.0">
                  <c:v>11390.8258912821</c:v>
                </c:pt>
                <c:pt idx="39741" formatCode="#,##0.0">
                  <c:v>9017.7773442950092</c:v>
                </c:pt>
                <c:pt idx="39742" formatCode="#,##0.0">
                  <c:v>8790.2685300969606</c:v>
                </c:pt>
                <c:pt idx="39743" formatCode="#,##0.0">
                  <c:v>9791.9645607635102</c:v>
                </c:pt>
                <c:pt idx="39744" formatCode="#,##0.0">
                  <c:v>11560.3209554188</c:v>
                </c:pt>
                <c:pt idx="39745" formatCode="#,##0.0">
                  <c:v>10784.0090883551</c:v>
                </c:pt>
                <c:pt idx="39746" formatCode="#,##0.0">
                  <c:v>9729.0841109209996</c:v>
                </c:pt>
                <c:pt idx="39747" formatCode="#,##0.0">
                  <c:v>10426.200172483101</c:v>
                </c:pt>
                <c:pt idx="39748" formatCode="#,##0.0">
                  <c:v>9298.5548238724095</c:v>
                </c:pt>
                <c:pt idx="39749" formatCode="#,##0.0">
                  <c:v>11415.956414734599</c:v>
                </c:pt>
                <c:pt idx="39750" formatCode="#,##0.0">
                  <c:v>9518.4044293934494</c:v>
                </c:pt>
                <c:pt idx="39751" formatCode="#,##0.0">
                  <c:v>11344.3568948462</c:v>
                </c:pt>
                <c:pt idx="39752" formatCode="#,##0.0">
                  <c:v>10323.9016325957</c:v>
                </c:pt>
                <c:pt idx="39753" formatCode="#,##0.0">
                  <c:v>9371.3109256295902</c:v>
                </c:pt>
                <c:pt idx="39754" formatCode="#,##0.0">
                  <c:v>9847.1483434822803</c:v>
                </c:pt>
                <c:pt idx="39755" formatCode="#,##0.0">
                  <c:v>9996.3125201905495</c:v>
                </c:pt>
                <c:pt idx="39756" formatCode="#,##0.0">
                  <c:v>9269.6511578283807</c:v>
                </c:pt>
                <c:pt idx="39757" formatCode="#,##0.0">
                  <c:v>9641.2667071883607</c:v>
                </c:pt>
                <c:pt idx="39758" formatCode="#,##0.0">
                  <c:v>11885.626502924901</c:v>
                </c:pt>
                <c:pt idx="39759" formatCode="#,##0.0">
                  <c:v>13150.4178527362</c:v>
                </c:pt>
                <c:pt idx="39760" formatCode="#,##0.0">
                  <c:v>10407.6000820304</c:v>
                </c:pt>
                <c:pt idx="39761" formatCode="#,##0.0">
                  <c:v>12448.885251489301</c:v>
                </c:pt>
                <c:pt idx="39762" formatCode="#,##0.0">
                  <c:v>9688.4454688101505</c:v>
                </c:pt>
                <c:pt idx="39763" formatCode="#,##0.0">
                  <c:v>9323.8406398835104</c:v>
                </c:pt>
                <c:pt idx="39764" formatCode="#,##0.0">
                  <c:v>12185.367335656099</c:v>
                </c:pt>
                <c:pt idx="39765" formatCode="#,##0.0">
                  <c:v>9086.1596841461997</c:v>
                </c:pt>
                <c:pt idx="39766" formatCode="#,##0.0">
                  <c:v>17968.971625143899</c:v>
                </c:pt>
                <c:pt idx="39767" formatCode="#,##0.0">
                  <c:v>16224.086209503699</c:v>
                </c:pt>
                <c:pt idx="39768" formatCode="#,##0.0">
                  <c:v>9831.1532774523494</c:v>
                </c:pt>
                <c:pt idx="39769" formatCode="#,##0.0">
                  <c:v>12236.6217967925</c:v>
                </c:pt>
                <c:pt idx="39770" formatCode="#,##0.0">
                  <c:v>14785.980696860801</c:v>
                </c:pt>
                <c:pt idx="39771" formatCode="#,##0.0">
                  <c:v>13465.271130699801</c:v>
                </c:pt>
                <c:pt idx="39772" formatCode="#,##0.0">
                  <c:v>16593.7725832014</c:v>
                </c:pt>
                <c:pt idx="39773" formatCode="#,##0.0">
                  <c:v>9968.14865544639</c:v>
                </c:pt>
                <c:pt idx="39774" formatCode="#,##0.0">
                  <c:v>14037.5288926832</c:v>
                </c:pt>
                <c:pt idx="39775" formatCode="#,##0.0">
                  <c:v>10312.994468248</c:v>
                </c:pt>
                <c:pt idx="39776" formatCode="#,##0.0">
                  <c:v>14562.885260491399</c:v>
                </c:pt>
                <c:pt idx="39777" formatCode="#,##0.0">
                  <c:v>18326.9447277488</c:v>
                </c:pt>
                <c:pt idx="39778" formatCode="#,##0.0">
                  <c:v>10477.830111539801</c:v>
                </c:pt>
                <c:pt idx="39779" formatCode="#,##0.0">
                  <c:v>9876.6439212860896</c:v>
                </c:pt>
                <c:pt idx="39780" formatCode="#,##0.0">
                  <c:v>21464.815256580801</c:v>
                </c:pt>
                <c:pt idx="39781" formatCode="#,##0.0">
                  <c:v>9316.0154583561307</c:v>
                </c:pt>
                <c:pt idx="39782" formatCode="#,##0.0">
                  <c:v>15963.645252218899</c:v>
                </c:pt>
                <c:pt idx="39783" formatCode="#,##0.0">
                  <c:v>9004.1989720685197</c:v>
                </c:pt>
                <c:pt idx="39784" formatCode="#,##0.0">
                  <c:v>9690.3406557813705</c:v>
                </c:pt>
                <c:pt idx="39785" formatCode="#,##0.0">
                  <c:v>9938.6555658932702</c:v>
                </c:pt>
                <c:pt idx="39786" formatCode="#,##0.0">
                  <c:v>11597.428502263199</c:v>
                </c:pt>
                <c:pt idx="39787" formatCode="#,##0.0">
                  <c:v>17221.1225925119</c:v>
                </c:pt>
                <c:pt idx="39788" formatCode="#,##0.0">
                  <c:v>30257.280350129899</c:v>
                </c:pt>
                <c:pt idx="39789" formatCode="#,##0.0">
                  <c:v>10966.8415129149</c:v>
                </c:pt>
                <c:pt idx="39790" formatCode="#,##0.0">
                  <c:v>11006.476848368</c:v>
                </c:pt>
                <c:pt idx="39791" formatCode="#,##0.0">
                  <c:v>9360.5598895237599</c:v>
                </c:pt>
                <c:pt idx="39792" formatCode="#,##0.0">
                  <c:v>9279.2819682477602</c:v>
                </c:pt>
                <c:pt idx="39793" formatCode="#,##0.0">
                  <c:v>9504.8453597241896</c:v>
                </c:pt>
                <c:pt idx="39794" formatCode="#,##0.0">
                  <c:v>18455.915800536299</c:v>
                </c:pt>
                <c:pt idx="39795" formatCode="#,##0.0">
                  <c:v>9694.6707196396201</c:v>
                </c:pt>
                <c:pt idx="39796" formatCode="#,##0.0">
                  <c:v>11912.4390569186</c:v>
                </c:pt>
                <c:pt idx="39797" formatCode="#,##0.0">
                  <c:v>8802.5758418830901</c:v>
                </c:pt>
                <c:pt idx="39798" formatCode="#,##0.0">
                  <c:v>9381.6090980870704</c:v>
                </c:pt>
                <c:pt idx="39799" formatCode="#,##0.0">
                  <c:v>9031.6130480071297</c:v>
                </c:pt>
                <c:pt idx="39800" formatCode="#,##0.0">
                  <c:v>9376.5652005753709</c:v>
                </c:pt>
                <c:pt idx="39801" formatCode="#,##0.0">
                  <c:v>10125.783503102601</c:v>
                </c:pt>
                <c:pt idx="39802" formatCode="#,##0.0">
                  <c:v>9875.6476024031399</c:v>
                </c:pt>
                <c:pt idx="39803" formatCode="#,##0.0">
                  <c:v>10765.6464338963</c:v>
                </c:pt>
                <c:pt idx="39804" formatCode="#,##0.0">
                  <c:v>9016.0856591135398</c:v>
                </c:pt>
                <c:pt idx="39805" formatCode="#,##0.0">
                  <c:v>8823.4031746567398</c:v>
                </c:pt>
                <c:pt idx="39806" formatCode="#,##0.0">
                  <c:v>14320.7695790658</c:v>
                </c:pt>
                <c:pt idx="39807" formatCode="#,##0.0">
                  <c:v>10524.8003510938</c:v>
                </c:pt>
                <c:pt idx="39808" formatCode="#,##0.0">
                  <c:v>10129.893754798301</c:v>
                </c:pt>
                <c:pt idx="39809" formatCode="#,##0.0">
                  <c:v>14664.253084547499</c:v>
                </c:pt>
                <c:pt idx="39810" formatCode="#,##0.0">
                  <c:v>14569.1499486217</c:v>
                </c:pt>
                <c:pt idx="39811" formatCode="#,##0.0">
                  <c:v>10755.749801894401</c:v>
                </c:pt>
                <c:pt idx="39812" formatCode="#,##0.0">
                  <c:v>9208.4456202880301</c:v>
                </c:pt>
                <c:pt idx="39813" formatCode="#,##0.0">
                  <c:v>11645.0086085439</c:v>
                </c:pt>
                <c:pt idx="39814" formatCode="#,##0.0">
                  <c:v>9044.4292100573002</c:v>
                </c:pt>
                <c:pt idx="39815" formatCode="#,##0.0">
                  <c:v>10581.6097835119</c:v>
                </c:pt>
                <c:pt idx="39816" formatCode="#,##0.0">
                  <c:v>9386.6474998288104</c:v>
                </c:pt>
                <c:pt idx="39817" formatCode="#,##0.0">
                  <c:v>13084.4155656722</c:v>
                </c:pt>
                <c:pt idx="39818" formatCode="#,##0.0">
                  <c:v>9345.1672201514903</c:v>
                </c:pt>
                <c:pt idx="39819" formatCode="#,##0.0">
                  <c:v>9619.8415658651793</c:v>
                </c:pt>
                <c:pt idx="39820" formatCode="#,##0.0">
                  <c:v>12118.852149222599</c:v>
                </c:pt>
                <c:pt idx="39821" formatCode="#,##0.0">
                  <c:v>9535.0193514794591</c:v>
                </c:pt>
                <c:pt idx="39822" formatCode="#,##0.0">
                  <c:v>9714.5457706998004</c:v>
                </c:pt>
                <c:pt idx="39823" formatCode="#,##0.0">
                  <c:v>10734.831983529901</c:v>
                </c:pt>
                <c:pt idx="39824" formatCode="#,##0.0">
                  <c:v>8793.8339515657899</c:v>
                </c:pt>
                <c:pt idx="39825" formatCode="#,##0.0">
                  <c:v>12928.500729408801</c:v>
                </c:pt>
                <c:pt idx="39826" formatCode="#,##0.0">
                  <c:v>13759.3066018357</c:v>
                </c:pt>
                <c:pt idx="39827" formatCode="#,##0.0">
                  <c:v>9566.50738196354</c:v>
                </c:pt>
                <c:pt idx="39828" formatCode="#,##0.0">
                  <c:v>10260.147491931701</c:v>
                </c:pt>
                <c:pt idx="39829" formatCode="#,##0.0">
                  <c:v>9622.4904960794993</c:v>
                </c:pt>
                <c:pt idx="39830" formatCode="#,##0.0">
                  <c:v>16408.0612686897</c:v>
                </c:pt>
                <c:pt idx="39831" formatCode="#,##0.0">
                  <c:v>9954.5715125718598</c:v>
                </c:pt>
                <c:pt idx="39832" formatCode="#,##0.0">
                  <c:v>10403.830582955001</c:v>
                </c:pt>
                <c:pt idx="39833" formatCode="#,##0.0">
                  <c:v>12723.6285837948</c:v>
                </c:pt>
                <c:pt idx="39834" formatCode="#,##0.0">
                  <c:v>10319.0605209146</c:v>
                </c:pt>
                <c:pt idx="39835" formatCode="#,##0.0">
                  <c:v>12893.5734502495</c:v>
                </c:pt>
                <c:pt idx="39836" formatCode="#,##0.0">
                  <c:v>9300.6694851502598</c:v>
                </c:pt>
                <c:pt idx="39837" formatCode="#,##0.0">
                  <c:v>10291.8167934048</c:v>
                </c:pt>
                <c:pt idx="39838" formatCode="#,##0.0">
                  <c:v>10427.654161018399</c:v>
                </c:pt>
                <c:pt idx="39839" formatCode="#,##0.0">
                  <c:v>10681.646657508199</c:v>
                </c:pt>
                <c:pt idx="39840" formatCode="#,##0.0">
                  <c:v>9352.5843305746093</c:v>
                </c:pt>
                <c:pt idx="39841" formatCode="#,##0.0">
                  <c:v>9214.4472222478507</c:v>
                </c:pt>
                <c:pt idx="39842" formatCode="#,##0.0">
                  <c:v>10905.9291808051</c:v>
                </c:pt>
                <c:pt idx="39843" formatCode="#,##0.0">
                  <c:v>11763.976621940699</c:v>
                </c:pt>
                <c:pt idx="39844" formatCode="#,##0.0">
                  <c:v>13241.0248622611</c:v>
                </c:pt>
                <c:pt idx="39845" formatCode="#,##0.0">
                  <c:v>8857.7443595908699</c:v>
                </c:pt>
                <c:pt idx="39846" formatCode="#,##0.0">
                  <c:v>8983.6649498121296</c:v>
                </c:pt>
                <c:pt idx="39847" formatCode="#,##0.0">
                  <c:v>10495.2779687858</c:v>
                </c:pt>
                <c:pt idx="39848" formatCode="#,##0.0">
                  <c:v>10732.398633107399</c:v>
                </c:pt>
                <c:pt idx="39849" formatCode="#,##0.0">
                  <c:v>20738.679415619499</c:v>
                </c:pt>
                <c:pt idx="39850" formatCode="#,##0.0">
                  <c:v>12231.5429258733</c:v>
                </c:pt>
                <c:pt idx="39851" formatCode="#,##0.0">
                  <c:v>9163.1963947414097</c:v>
                </c:pt>
                <c:pt idx="39852" formatCode="#,##0.0">
                  <c:v>9293.0913181798296</c:v>
                </c:pt>
                <c:pt idx="39853" formatCode="#,##0.0">
                  <c:v>9730.7015717976392</c:v>
                </c:pt>
                <c:pt idx="39854" formatCode="#,##0.0">
                  <c:v>20337.583839308601</c:v>
                </c:pt>
                <c:pt idx="39855" formatCode="#,##0.0">
                  <c:v>11737.034290407501</c:v>
                </c:pt>
                <c:pt idx="39856" formatCode="#,##0.0">
                  <c:v>8882.4306453838599</c:v>
                </c:pt>
                <c:pt idx="39857" formatCode="#,##0.0">
                  <c:v>15017.637364350399</c:v>
                </c:pt>
                <c:pt idx="39858" formatCode="#,##0.0">
                  <c:v>8999.5427854078698</c:v>
                </c:pt>
                <c:pt idx="39859" formatCode="#,##0.0">
                  <c:v>9846.3310887094904</c:v>
                </c:pt>
                <c:pt idx="39860" formatCode="#,##0.0">
                  <c:v>8966.6724978647308</c:v>
                </c:pt>
                <c:pt idx="39861" formatCode="#,##0.0">
                  <c:v>12495.2371717938</c:v>
                </c:pt>
                <c:pt idx="39862" formatCode="#,##0.0">
                  <c:v>10819.4273074956</c:v>
                </c:pt>
                <c:pt idx="39863" formatCode="#,##0.0">
                  <c:v>10335.3393825619</c:v>
                </c:pt>
                <c:pt idx="39864" formatCode="#,##0.0">
                  <c:v>14900.0465625783</c:v>
                </c:pt>
                <c:pt idx="39865" formatCode="#,##0.0">
                  <c:v>8811.1177556967596</c:v>
                </c:pt>
                <c:pt idx="39866" formatCode="#,##0.0">
                  <c:v>10210.495569893301</c:v>
                </c:pt>
                <c:pt idx="39867" formatCode="#,##0.0">
                  <c:v>9206.2579581008504</c:v>
                </c:pt>
                <c:pt idx="39868" formatCode="#,##0.0">
                  <c:v>10262.305098323601</c:v>
                </c:pt>
                <c:pt idx="39869" formatCode="#,##0.0">
                  <c:v>8903.3898804574492</c:v>
                </c:pt>
                <c:pt idx="39870" formatCode="#,##0.0">
                  <c:v>10562.8897421561</c:v>
                </c:pt>
                <c:pt idx="39871" formatCode="#,##0.0">
                  <c:v>9718.9208860125509</c:v>
                </c:pt>
                <c:pt idx="39872" formatCode="#,##0.0">
                  <c:v>12140.392172620301</c:v>
                </c:pt>
                <c:pt idx="39873" formatCode="#,##0.0">
                  <c:v>9044.7062342414392</c:v>
                </c:pt>
                <c:pt idx="39874" formatCode="#,##0.0">
                  <c:v>10113.210055056499</c:v>
                </c:pt>
                <c:pt idx="39875" formatCode="#,##0.0">
                  <c:v>9609.2607206831399</c:v>
                </c:pt>
                <c:pt idx="39876" formatCode="#,##0.0">
                  <c:v>14728.043824491</c:v>
                </c:pt>
                <c:pt idx="39877" formatCode="#,##0.0">
                  <c:v>8799.1740141221799</c:v>
                </c:pt>
                <c:pt idx="39878" formatCode="#,##0.0">
                  <c:v>15463.8036168614</c:v>
                </c:pt>
                <c:pt idx="39879" formatCode="#,##0.0">
                  <c:v>9086.3000809549903</c:v>
                </c:pt>
                <c:pt idx="39880" formatCode="#,##0.0">
                  <c:v>10617.873531150401</c:v>
                </c:pt>
                <c:pt idx="39881" formatCode="#,##0.0">
                  <c:v>9058.9639833965302</c:v>
                </c:pt>
                <c:pt idx="39882" formatCode="#,##0.0">
                  <c:v>19811.627709245</c:v>
                </c:pt>
                <c:pt idx="39883" formatCode="#,##0.0">
                  <c:v>23009.9454693154</c:v>
                </c:pt>
                <c:pt idx="39884" formatCode="#,##0.0">
                  <c:v>8804.2782834778009</c:v>
                </c:pt>
                <c:pt idx="39885" formatCode="#,##0.0">
                  <c:v>9249.3197797409302</c:v>
                </c:pt>
                <c:pt idx="39886" formatCode="#,##0.0">
                  <c:v>16841.173366891901</c:v>
                </c:pt>
                <c:pt idx="39887" formatCode="#,##0.0">
                  <c:v>20534.8078636762</c:v>
                </c:pt>
                <c:pt idx="39888" formatCode="#,##0.0">
                  <c:v>9016.0819359788693</c:v>
                </c:pt>
                <c:pt idx="39889" formatCode="#,##0.0">
                  <c:v>15189.652223732801</c:v>
                </c:pt>
                <c:pt idx="39890" formatCode="#,##0.0">
                  <c:v>9860.4669085418609</c:v>
                </c:pt>
                <c:pt idx="39891" formatCode="#,##0.0">
                  <c:v>9653.7988157795098</c:v>
                </c:pt>
                <c:pt idx="39892" formatCode="#,##0.0">
                  <c:v>13673.6224069772</c:v>
                </c:pt>
                <c:pt idx="39893" formatCode="#,##0.0">
                  <c:v>9913.9833820235599</c:v>
                </c:pt>
                <c:pt idx="39894" formatCode="#,##0.0">
                  <c:v>10221.6566489916</c:v>
                </c:pt>
                <c:pt idx="39895" formatCode="#,##0.0">
                  <c:v>16236.6471066254</c:v>
                </c:pt>
                <c:pt idx="39896" formatCode="#,##0.0">
                  <c:v>11223.7556514683</c:v>
                </c:pt>
                <c:pt idx="39897" formatCode="#,##0.0">
                  <c:v>9274.0850609723402</c:v>
                </c:pt>
                <c:pt idx="39898" formatCode="#,##0.0">
                  <c:v>8966.3451524559605</c:v>
                </c:pt>
                <c:pt idx="39899" formatCode="#,##0.0">
                  <c:v>9846.36658859831</c:v>
                </c:pt>
                <c:pt idx="39900" formatCode="#,##0.0">
                  <c:v>12300.181887021499</c:v>
                </c:pt>
                <c:pt idx="39901" formatCode="#,##0.0">
                  <c:v>10432.8411000494</c:v>
                </c:pt>
                <c:pt idx="39902" formatCode="#,##0.0">
                  <c:v>8949.8769382369592</c:v>
                </c:pt>
                <c:pt idx="39903" formatCode="#,##0.0">
                  <c:v>10196.0255144491</c:v>
                </c:pt>
                <c:pt idx="39904" formatCode="#,##0.0">
                  <c:v>13206.5781748759</c:v>
                </c:pt>
                <c:pt idx="39905" formatCode="#,##0.0">
                  <c:v>9491.2845193237808</c:v>
                </c:pt>
                <c:pt idx="39906" formatCode="#,##0.0">
                  <c:v>12392.2619640509</c:v>
                </c:pt>
                <c:pt idx="39907" formatCode="#,##0.0">
                  <c:v>9116.0718579662407</c:v>
                </c:pt>
                <c:pt idx="39908" formatCode="#,##0.0">
                  <c:v>9714.8194096487005</c:v>
                </c:pt>
                <c:pt idx="39909" formatCode="#,##0.0">
                  <c:v>12932.0620146042</c:v>
                </c:pt>
                <c:pt idx="39910" formatCode="#,##0.0">
                  <c:v>10211.1154305817</c:v>
                </c:pt>
                <c:pt idx="39911" formatCode="#,##0.0">
                  <c:v>13062.638168396301</c:v>
                </c:pt>
                <c:pt idx="39912" formatCode="#,##0.0">
                  <c:v>11101.024605111401</c:v>
                </c:pt>
                <c:pt idx="39913" formatCode="#,##0.0">
                  <c:v>15964.1095119906</c:v>
                </c:pt>
                <c:pt idx="39914" formatCode="#,##0.0">
                  <c:v>15404.9193966659</c:v>
                </c:pt>
                <c:pt idx="39915" formatCode="#,##0.0">
                  <c:v>10830.370971873301</c:v>
                </c:pt>
                <c:pt idx="39916" formatCode="#,##0.0">
                  <c:v>9654.6355040246708</c:v>
                </c:pt>
                <c:pt idx="39917" formatCode="#,##0.0">
                  <c:v>9347.7085498791894</c:v>
                </c:pt>
                <c:pt idx="39918" formatCode="#,##0.0">
                  <c:v>12461.672990786201</c:v>
                </c:pt>
                <c:pt idx="39919" formatCode="#,##0.0">
                  <c:v>9130.8923373594607</c:v>
                </c:pt>
                <c:pt idx="39920" formatCode="#,##0.0">
                  <c:v>17914.624451726799</c:v>
                </c:pt>
                <c:pt idx="39921" formatCode="#,##0.0">
                  <c:v>13085.1746737264</c:v>
                </c:pt>
                <c:pt idx="39922" formatCode="#,##0.0">
                  <c:v>11334.5179356145</c:v>
                </c:pt>
                <c:pt idx="39923" formatCode="#,##0.0">
                  <c:v>9870.3505401495695</c:v>
                </c:pt>
                <c:pt idx="39924" formatCode="#,##0.0">
                  <c:v>9878.1369027677993</c:v>
                </c:pt>
                <c:pt idx="39925" formatCode="#,##0.0">
                  <c:v>8864.2058287317504</c:v>
                </c:pt>
                <c:pt idx="39926" formatCode="#,##0.0">
                  <c:v>12895.3784359118</c:v>
                </c:pt>
                <c:pt idx="39927" formatCode="#,##0.0">
                  <c:v>12465.0892703481</c:v>
                </c:pt>
                <c:pt idx="39928" formatCode="#,##0.0">
                  <c:v>10376.202821306701</c:v>
                </c:pt>
                <c:pt idx="39929" formatCode="#,##0.0">
                  <c:v>16465.617926725699</c:v>
                </c:pt>
                <c:pt idx="39930" formatCode="#,##0.0">
                  <c:v>9633.7301414054891</c:v>
                </c:pt>
                <c:pt idx="39931" formatCode="#,##0.0">
                  <c:v>9328.3574504160006</c:v>
                </c:pt>
                <c:pt idx="39932" formatCode="#,##0.0">
                  <c:v>14496.314399242699</c:v>
                </c:pt>
                <c:pt idx="39933" formatCode="#,##0.0">
                  <c:v>18568.789662480202</c:v>
                </c:pt>
                <c:pt idx="39934" formatCode="#,##0.0">
                  <c:v>9815.8018564933209</c:v>
                </c:pt>
                <c:pt idx="39935" formatCode="#,##0.0">
                  <c:v>8889.9173903299907</c:v>
                </c:pt>
                <c:pt idx="39936" formatCode="#,##0.0">
                  <c:v>12133.810261682</c:v>
                </c:pt>
                <c:pt idx="39937" formatCode="#,##0.0">
                  <c:v>11221.758699173401</c:v>
                </c:pt>
                <c:pt idx="39938" formatCode="#,##0.0">
                  <c:v>8873.4518361549708</c:v>
                </c:pt>
                <c:pt idx="39939" formatCode="#,##0.0">
                  <c:v>10551.214115095099</c:v>
                </c:pt>
                <c:pt idx="39940" formatCode="#,##0.0">
                  <c:v>12631.0949626821</c:v>
                </c:pt>
                <c:pt idx="39941" formatCode="#,##0.0">
                  <c:v>9401.4473814758603</c:v>
                </c:pt>
                <c:pt idx="39942" formatCode="#,##0.0">
                  <c:v>16063.740393427301</c:v>
                </c:pt>
                <c:pt idx="39943" formatCode="#,##0.0">
                  <c:v>10333.284583770699</c:v>
                </c:pt>
                <c:pt idx="39944" formatCode="#,##0.0">
                  <c:v>12958.8867326702</c:v>
                </c:pt>
                <c:pt idx="39945" formatCode="#,##0.0">
                  <c:v>12692.922928955801</c:v>
                </c:pt>
                <c:pt idx="39946" formatCode="#,##0.0">
                  <c:v>10344.9815364775</c:v>
                </c:pt>
                <c:pt idx="39947" formatCode="#,##0.0">
                  <c:v>8797.0680047077203</c:v>
                </c:pt>
                <c:pt idx="39948" formatCode="#,##0.0">
                  <c:v>9364.1421891978007</c:v>
                </c:pt>
                <c:pt idx="39949" formatCode="#,##0.0">
                  <c:v>9331.4336937056196</c:v>
                </c:pt>
                <c:pt idx="39950" formatCode="#,##0.0">
                  <c:v>11032.793435212399</c:v>
                </c:pt>
                <c:pt idx="39951" formatCode="#,##0.0">
                  <c:v>16355.509691777301</c:v>
                </c:pt>
                <c:pt idx="39952" formatCode="#,##0.0">
                  <c:v>10003.902218044999</c:v>
                </c:pt>
                <c:pt idx="39953" formatCode="#,##0.0">
                  <c:v>11348.5192764724</c:v>
                </c:pt>
                <c:pt idx="39954" formatCode="#,##0.0">
                  <c:v>9739.9664814588596</c:v>
                </c:pt>
                <c:pt idx="39955" formatCode="#,##0.0">
                  <c:v>9051.2780046882708</c:v>
                </c:pt>
                <c:pt idx="39956" formatCode="#,##0.0">
                  <c:v>16144.3144225382</c:v>
                </c:pt>
                <c:pt idx="39957" formatCode="#,##0.0">
                  <c:v>14237.3522574382</c:v>
                </c:pt>
                <c:pt idx="39958" formatCode="#,##0.0">
                  <c:v>10822.114757437201</c:v>
                </c:pt>
                <c:pt idx="39959" formatCode="#,##0.0">
                  <c:v>15646.0501940624</c:v>
                </c:pt>
                <c:pt idx="39960" formatCode="#,##0.0">
                  <c:v>17172.272863374001</c:v>
                </c:pt>
                <c:pt idx="39961" formatCode="#,##0.0">
                  <c:v>9455.1099106599304</c:v>
                </c:pt>
                <c:pt idx="39962" formatCode="#,##0.0">
                  <c:v>11658.4048391303</c:v>
                </c:pt>
                <c:pt idx="39963" formatCode="#,##0.0">
                  <c:v>12316.6514323999</c:v>
                </c:pt>
                <c:pt idx="39964" formatCode="#,##0.0">
                  <c:v>13158.3565717045</c:v>
                </c:pt>
                <c:pt idx="39965" formatCode="#,##0.0">
                  <c:v>9042.2950952964002</c:v>
                </c:pt>
                <c:pt idx="39966" formatCode="#,##0.0">
                  <c:v>11879.177103428099</c:v>
                </c:pt>
                <c:pt idx="39967" formatCode="#,##0.0">
                  <c:v>9320.2009171971404</c:v>
                </c:pt>
                <c:pt idx="39968" formatCode="#,##0.0">
                  <c:v>12041.090865832701</c:v>
                </c:pt>
                <c:pt idx="39969" formatCode="#,##0.0">
                  <c:v>11211.3106619433</c:v>
                </c:pt>
                <c:pt idx="39970" formatCode="#,##0.0">
                  <c:v>9411.4716290474298</c:v>
                </c:pt>
                <c:pt idx="39971" formatCode="#,##0.0">
                  <c:v>12387.5175206658</c:v>
                </c:pt>
                <c:pt idx="39972" formatCode="#,##0.0">
                  <c:v>11324.6667883143</c:v>
                </c:pt>
                <c:pt idx="39973" formatCode="#,##0.0">
                  <c:v>10367.695888451</c:v>
                </c:pt>
                <c:pt idx="39974" formatCode="#,##0.0">
                  <c:v>13701.808689924899</c:v>
                </c:pt>
                <c:pt idx="39975" formatCode="#,##0.0">
                  <c:v>12073.595280904599</c:v>
                </c:pt>
                <c:pt idx="39976" formatCode="#,##0.0">
                  <c:v>12018.9846899233</c:v>
                </c:pt>
                <c:pt idx="39977" formatCode="#,##0.0">
                  <c:v>13236.8421196947</c:v>
                </c:pt>
                <c:pt idx="39978" formatCode="#,##0.0">
                  <c:v>9879.5519744792291</c:v>
                </c:pt>
                <c:pt idx="39979" formatCode="#,##0.0">
                  <c:v>9331.6796817432605</c:v>
                </c:pt>
                <c:pt idx="39980" formatCode="#,##0.0">
                  <c:v>14104.452480292101</c:v>
                </c:pt>
                <c:pt idx="39981" formatCode="#,##0.0">
                  <c:v>13002.788602466</c:v>
                </c:pt>
                <c:pt idx="39982" formatCode="#,##0.0">
                  <c:v>11267.619656122</c:v>
                </c:pt>
                <c:pt idx="39983" formatCode="#,##0.0">
                  <c:v>9165.7608207844696</c:v>
                </c:pt>
                <c:pt idx="39984" formatCode="#,##0.0">
                  <c:v>9375.2771602134599</c:v>
                </c:pt>
                <c:pt idx="39985" formatCode="#,##0.0">
                  <c:v>12533.9308781729</c:v>
                </c:pt>
                <c:pt idx="39986" formatCode="#,##0.0">
                  <c:v>8896.0140815153209</c:v>
                </c:pt>
                <c:pt idx="39987" formatCode="#,##0.0">
                  <c:v>9743.1945519553901</c:v>
                </c:pt>
                <c:pt idx="39988" formatCode="#,##0.0">
                  <c:v>11035.1996528159</c:v>
                </c:pt>
                <c:pt idx="39989" formatCode="#,##0.0">
                  <c:v>13148.8711330803</c:v>
                </c:pt>
                <c:pt idx="39990" formatCode="#,##0.0">
                  <c:v>13139.6529364044</c:v>
                </c:pt>
                <c:pt idx="39991" formatCode="#,##0.0">
                  <c:v>11888.8315197787</c:v>
                </c:pt>
                <c:pt idx="39992" formatCode="#,##0.0">
                  <c:v>12404.1656397315</c:v>
                </c:pt>
                <c:pt idx="39993" formatCode="#,##0.0">
                  <c:v>10411.443545804799</c:v>
                </c:pt>
                <c:pt idx="39994" formatCode="#,##0.0">
                  <c:v>9750.3169365831709</c:v>
                </c:pt>
                <c:pt idx="39995" formatCode="#,##0.0">
                  <c:v>14753.568771390501</c:v>
                </c:pt>
                <c:pt idx="39996" formatCode="#,##0.0">
                  <c:v>13011.008016518999</c:v>
                </c:pt>
                <c:pt idx="39997" formatCode="#,##0.0">
                  <c:v>8999.5810708422905</c:v>
                </c:pt>
                <c:pt idx="39998" formatCode="#,##0.0">
                  <c:v>12903.600373330701</c:v>
                </c:pt>
                <c:pt idx="39999" formatCode="#,##0.0">
                  <c:v>11575.805249995101</c:v>
                </c:pt>
                <c:pt idx="40000" formatCode="#,##0.0">
                  <c:v>11810.8333364349</c:v>
                </c:pt>
                <c:pt idx="40001" formatCode="#,##0.0">
                  <c:v>11073.8254166156</c:v>
                </c:pt>
                <c:pt idx="40002" formatCode="#,##0.0">
                  <c:v>9521.8751832703092</c:v>
                </c:pt>
                <c:pt idx="40003" formatCode="#,##0.0">
                  <c:v>13162.183194858801</c:v>
                </c:pt>
                <c:pt idx="40004" formatCode="#,##0.0">
                  <c:v>8850.7608083066698</c:v>
                </c:pt>
                <c:pt idx="40005" formatCode="#,##0.0">
                  <c:v>9209.0787237251006</c:v>
                </c:pt>
                <c:pt idx="40006" formatCode="#,##0.0">
                  <c:v>11503.595208402299</c:v>
                </c:pt>
                <c:pt idx="40007" formatCode="#,##0.0">
                  <c:v>11076.7640845489</c:v>
                </c:pt>
                <c:pt idx="40008" formatCode="#,##0.0">
                  <c:v>8877.9074236771994</c:v>
                </c:pt>
                <c:pt idx="40009" formatCode="#,##0.0">
                  <c:v>9576.9455193996801</c:v>
                </c:pt>
                <c:pt idx="40010" formatCode="#,##0.0">
                  <c:v>25440.2727520806</c:v>
                </c:pt>
                <c:pt idx="40011" formatCode="#,##0.0">
                  <c:v>9309.6695046729401</c:v>
                </c:pt>
                <c:pt idx="40012" formatCode="#,##0.0">
                  <c:v>14383.6599098556</c:v>
                </c:pt>
                <c:pt idx="40013" formatCode="#,##0.0">
                  <c:v>11706.952077067101</c:v>
                </c:pt>
                <c:pt idx="40014" formatCode="#,##0.0">
                  <c:v>9278.0219379613609</c:v>
                </c:pt>
                <c:pt idx="40015" formatCode="#,##0.0">
                  <c:v>9603.5767067980196</c:v>
                </c:pt>
                <c:pt idx="40016" formatCode="#,##0.0">
                  <c:v>12542.757556127201</c:v>
                </c:pt>
                <c:pt idx="40017" formatCode="#,##0.0">
                  <c:v>9400.2782432581698</c:v>
                </c:pt>
                <c:pt idx="40018" formatCode="#,##0.0">
                  <c:v>11423.078139498801</c:v>
                </c:pt>
                <c:pt idx="40019" formatCode="#,##0.0">
                  <c:v>10244.6899420716</c:v>
                </c:pt>
                <c:pt idx="40020" formatCode="#,##0.0">
                  <c:v>11019.6977998523</c:v>
                </c:pt>
                <c:pt idx="40021" formatCode="#,##0.0">
                  <c:v>11446.5543877912</c:v>
                </c:pt>
                <c:pt idx="40022" formatCode="#,##0.0">
                  <c:v>14605.554538201201</c:v>
                </c:pt>
                <c:pt idx="40023" formatCode="#,##0.0">
                  <c:v>10595.8842913932</c:v>
                </c:pt>
                <c:pt idx="40024" formatCode="#,##0.0">
                  <c:v>10006.999140641299</c:v>
                </c:pt>
                <c:pt idx="40025" formatCode="#,##0.0">
                  <c:v>9479.2354411943998</c:v>
                </c:pt>
                <c:pt idx="40026" formatCode="#,##0.0">
                  <c:v>16647.9115083578</c:v>
                </c:pt>
                <c:pt idx="40027" formatCode="#,##0.0">
                  <c:v>10779.7664593749</c:v>
                </c:pt>
                <c:pt idx="40028" formatCode="#,##0.0">
                  <c:v>10637.813976556899</c:v>
                </c:pt>
                <c:pt idx="40029" formatCode="#,##0.0">
                  <c:v>9708.1251234433403</c:v>
                </c:pt>
                <c:pt idx="40030" formatCode="#,##0.0">
                  <c:v>9653.8336783706709</c:v>
                </c:pt>
                <c:pt idx="40031" formatCode="#,##0.0">
                  <c:v>9193.6863007014308</c:v>
                </c:pt>
                <c:pt idx="40032" formatCode="#,##0.0">
                  <c:v>11807.8910136101</c:v>
                </c:pt>
                <c:pt idx="40033" formatCode="#,##0.0">
                  <c:v>15522.5418586012</c:v>
                </c:pt>
                <c:pt idx="40034" formatCode="#,##0.0">
                  <c:v>13766.030187156101</c:v>
                </c:pt>
                <c:pt idx="40035" formatCode="#,##0.0">
                  <c:v>15346.573145366599</c:v>
                </c:pt>
                <c:pt idx="40036" formatCode="#,##0.0">
                  <c:v>10539.894473972699</c:v>
                </c:pt>
                <c:pt idx="40037" formatCode="#,##0.0">
                  <c:v>9691.3560768944008</c:v>
                </c:pt>
                <c:pt idx="40038" formatCode="#,##0.0">
                  <c:v>11322.2048188016</c:v>
                </c:pt>
                <c:pt idx="40039" formatCode="#,##0.0">
                  <c:v>8823.1578624100894</c:v>
                </c:pt>
                <c:pt idx="40040" formatCode="#,##0.0">
                  <c:v>12326.517956875099</c:v>
                </c:pt>
                <c:pt idx="40041" formatCode="#,##0.0">
                  <c:v>13568.9746498768</c:v>
                </c:pt>
                <c:pt idx="40042" formatCode="#,##0.0">
                  <c:v>9809.5964983498598</c:v>
                </c:pt>
                <c:pt idx="40043" formatCode="#,##0.0">
                  <c:v>9638.9832912693892</c:v>
                </c:pt>
                <c:pt idx="40044" formatCode="#,##0.0">
                  <c:v>9108.7180986732801</c:v>
                </c:pt>
                <c:pt idx="40045" formatCode="#,##0.0">
                  <c:v>10897.405276719701</c:v>
                </c:pt>
                <c:pt idx="40046" formatCode="#,##0.0">
                  <c:v>11236.1987713989</c:v>
                </c:pt>
                <c:pt idx="40047" formatCode="#,##0.0">
                  <c:v>10140.8505284073</c:v>
                </c:pt>
                <c:pt idx="40048" formatCode="#,##0.0">
                  <c:v>14160.7035416579</c:v>
                </c:pt>
                <c:pt idx="40049" formatCode="#,##0.0">
                  <c:v>12724.272570090799</c:v>
                </c:pt>
                <c:pt idx="40050" formatCode="#,##0.0">
                  <c:v>12190.552571031099</c:v>
                </c:pt>
                <c:pt idx="40051" formatCode="#,##0.0">
                  <c:v>11008.9929407125</c:v>
                </c:pt>
                <c:pt idx="40052" formatCode="#,##0.0">
                  <c:v>12001.3237959244</c:v>
                </c:pt>
                <c:pt idx="40053" formatCode="#,##0.0">
                  <c:v>14113.835966889401</c:v>
                </c:pt>
                <c:pt idx="40054" formatCode="#,##0.0">
                  <c:v>19937.047689368999</c:v>
                </c:pt>
                <c:pt idx="40055" formatCode="#,##0.0">
                  <c:v>12629.453815343601</c:v>
                </c:pt>
                <c:pt idx="40056" formatCode="#,##0.0">
                  <c:v>9687.97963792671</c:v>
                </c:pt>
                <c:pt idx="40057" formatCode="#,##0.0">
                  <c:v>10716.076268671901</c:v>
                </c:pt>
                <c:pt idx="40058" formatCode="#,##0.0">
                  <c:v>17902.629050186501</c:v>
                </c:pt>
                <c:pt idx="40059" formatCode="#,##0.0">
                  <c:v>9417.55368171792</c:v>
                </c:pt>
                <c:pt idx="40060" formatCode="#,##0.0">
                  <c:v>13375.9111383693</c:v>
                </c:pt>
                <c:pt idx="40061" formatCode="#,##0.0">
                  <c:v>9050.2915055033009</c:v>
                </c:pt>
                <c:pt idx="40062" formatCode="#,##0.0">
                  <c:v>11263.7328419937</c:v>
                </c:pt>
                <c:pt idx="40063" formatCode="#,##0.0">
                  <c:v>9628.2426865163798</c:v>
                </c:pt>
                <c:pt idx="40064" formatCode="#,##0.0">
                  <c:v>14507.2049719222</c:v>
                </c:pt>
                <c:pt idx="40065" formatCode="#,##0.0">
                  <c:v>15211.188430329001</c:v>
                </c:pt>
                <c:pt idx="40066" formatCode="#,##0.0">
                  <c:v>17819.877152234902</c:v>
                </c:pt>
                <c:pt idx="40067" formatCode="#,##0.0">
                  <c:v>18298.790055664402</c:v>
                </c:pt>
                <c:pt idx="40068" formatCode="#,##0.0">
                  <c:v>9546.3720829035901</c:v>
                </c:pt>
                <c:pt idx="40069" formatCode="#,##0.0">
                  <c:v>13824.8867577888</c:v>
                </c:pt>
                <c:pt idx="40070" formatCode="#,##0.0">
                  <c:v>11896.381660589001</c:v>
                </c:pt>
                <c:pt idx="40071" formatCode="#,##0.0">
                  <c:v>10352.4982404986</c:v>
                </c:pt>
                <c:pt idx="40072" formatCode="#,##0.0">
                  <c:v>12196.978960554199</c:v>
                </c:pt>
                <c:pt idx="40073" formatCode="#,##0.0">
                  <c:v>11054.639495360299</c:v>
                </c:pt>
                <c:pt idx="40074" formatCode="#,##0.0">
                  <c:v>19231.640758428701</c:v>
                </c:pt>
                <c:pt idx="40075" formatCode="#,##0.0">
                  <c:v>22750.477359736102</c:v>
                </c:pt>
                <c:pt idx="40076" formatCode="#,##0.0">
                  <c:v>10249.1088376015</c:v>
                </c:pt>
                <c:pt idx="40077" formatCode="#,##0.0">
                  <c:v>10744.860880993499</c:v>
                </c:pt>
                <c:pt idx="40078" formatCode="#,##0.0">
                  <c:v>12749.9134131027</c:v>
                </c:pt>
                <c:pt idx="40079" formatCode="#,##0.0">
                  <c:v>9282.8132333672602</c:v>
                </c:pt>
                <c:pt idx="40080" formatCode="#,##0.0">
                  <c:v>8907.3067873275995</c:v>
                </c:pt>
                <c:pt idx="40081" formatCode="#,##0.0">
                  <c:v>12310.852116267401</c:v>
                </c:pt>
                <c:pt idx="40082" formatCode="#,##0.0">
                  <c:v>13979.112048228</c:v>
                </c:pt>
                <c:pt idx="40083" formatCode="#,##0.0">
                  <c:v>11948.483369461601</c:v>
                </c:pt>
                <c:pt idx="40084" formatCode="#,##0.0">
                  <c:v>14631.0256888683</c:v>
                </c:pt>
                <c:pt idx="40085" formatCode="#,##0.0">
                  <c:v>10203.2285464201</c:v>
                </c:pt>
                <c:pt idx="40086" formatCode="#,##0.0">
                  <c:v>9254.3559344940404</c:v>
                </c:pt>
                <c:pt idx="40087" formatCode="#,##0.0">
                  <c:v>10374.1588895929</c:v>
                </c:pt>
                <c:pt idx="40088" formatCode="#,##0.0">
                  <c:v>8992.0707390706702</c:v>
                </c:pt>
                <c:pt idx="40089" formatCode="#,##0.0">
                  <c:v>9928.7640206226697</c:v>
                </c:pt>
                <c:pt idx="40090" formatCode="#,##0.0">
                  <c:v>9896.3520871887195</c:v>
                </c:pt>
                <c:pt idx="40091" formatCode="#,##0.0">
                  <c:v>12268.000396865</c:v>
                </c:pt>
                <c:pt idx="40092" formatCode="#,##0.0">
                  <c:v>10381.713430041</c:v>
                </c:pt>
                <c:pt idx="40093" formatCode="#,##0.0">
                  <c:v>10975.987837084</c:v>
                </c:pt>
                <c:pt idx="40094" formatCode="#,##0.0">
                  <c:v>10079.5215137218</c:v>
                </c:pt>
                <c:pt idx="40095" formatCode="#,##0.0">
                  <c:v>8920.7591254838699</c:v>
                </c:pt>
                <c:pt idx="40096" formatCode="#,##0.0">
                  <c:v>8893.2372926171902</c:v>
                </c:pt>
                <c:pt idx="40097" formatCode="#,##0.0">
                  <c:v>11294.3929420313</c:v>
                </c:pt>
                <c:pt idx="40098" formatCode="#,##0.0">
                  <c:v>13465.336743399101</c:v>
                </c:pt>
                <c:pt idx="40099" formatCode="#,##0.0">
                  <c:v>11149.8215117525</c:v>
                </c:pt>
                <c:pt idx="40100" formatCode="#,##0.0">
                  <c:v>13401.1343317348</c:v>
                </c:pt>
                <c:pt idx="40101" formatCode="#,##0.0">
                  <c:v>17642.7739380522</c:v>
                </c:pt>
                <c:pt idx="40102" formatCode="#,##0.0">
                  <c:v>15437.7491806422</c:v>
                </c:pt>
                <c:pt idx="40103" formatCode="#,##0.0">
                  <c:v>11512.9008956209</c:v>
                </c:pt>
                <c:pt idx="40104" formatCode="#,##0.0">
                  <c:v>13989.2369884902</c:v>
                </c:pt>
                <c:pt idx="40105" formatCode="#,##0.0">
                  <c:v>17677.460173704301</c:v>
                </c:pt>
                <c:pt idx="40106" formatCode="#,##0.0">
                  <c:v>18211.8748136096</c:v>
                </c:pt>
                <c:pt idx="40107" formatCode="#,##0.0">
                  <c:v>9736.24816575982</c:v>
                </c:pt>
                <c:pt idx="40108" formatCode="#,##0.0">
                  <c:v>14715.7155516415</c:v>
                </c:pt>
                <c:pt idx="40109" formatCode="#,##0.0">
                  <c:v>8941.4237264965504</c:v>
                </c:pt>
                <c:pt idx="40110" formatCode="#,##0.0">
                  <c:v>14356.8005678224</c:v>
                </c:pt>
                <c:pt idx="40111" formatCode="#,##0.0">
                  <c:v>13017.240265943799</c:v>
                </c:pt>
                <c:pt idx="40112" formatCode="#,##0.0">
                  <c:v>10898.644307099101</c:v>
                </c:pt>
                <c:pt idx="40113" formatCode="#,##0.0">
                  <c:v>12915.492068280901</c:v>
                </c:pt>
                <c:pt idx="40114" formatCode="#,##0.0">
                  <c:v>9331.7104707048893</c:v>
                </c:pt>
                <c:pt idx="40115" formatCode="#,##0.0">
                  <c:v>9380.7106710221797</c:v>
                </c:pt>
                <c:pt idx="40116" formatCode="#,##0.0">
                  <c:v>14319.4687382131</c:v>
                </c:pt>
                <c:pt idx="40117" formatCode="#,##0.0">
                  <c:v>19747.062468566099</c:v>
                </c:pt>
                <c:pt idx="40118" formatCode="#,##0.0">
                  <c:v>11160.8605349015</c:v>
                </c:pt>
                <c:pt idx="40119" formatCode="#,##0.0">
                  <c:v>9172.0598939124393</c:v>
                </c:pt>
                <c:pt idx="40120" formatCode="#,##0.0">
                  <c:v>9494.2341617365691</c:v>
                </c:pt>
                <c:pt idx="40121" formatCode="#,##0.0">
                  <c:v>12235.830715059299</c:v>
                </c:pt>
                <c:pt idx="40122" formatCode="#,##0.0">
                  <c:v>8950.6432618774197</c:v>
                </c:pt>
                <c:pt idx="40123" formatCode="#,##0.0">
                  <c:v>10397.1251546599</c:v>
                </c:pt>
                <c:pt idx="40124" formatCode="#,##0.0">
                  <c:v>14188.013725122401</c:v>
                </c:pt>
                <c:pt idx="40125" formatCode="#,##0.0">
                  <c:v>10273.085705477</c:v>
                </c:pt>
                <c:pt idx="40126" formatCode="#,##0.0">
                  <c:v>14264.5011371691</c:v>
                </c:pt>
                <c:pt idx="40127" formatCode="#,##0.0">
                  <c:v>12815.901331687999</c:v>
                </c:pt>
                <c:pt idx="40128" formatCode="#,##0.0">
                  <c:v>11346.831501907</c:v>
                </c:pt>
                <c:pt idx="40129" formatCode="#,##0.0">
                  <c:v>10626.478113712101</c:v>
                </c:pt>
                <c:pt idx="40130" formatCode="#,##0.0">
                  <c:v>12742.7183079691</c:v>
                </c:pt>
                <c:pt idx="40131" formatCode="#,##0.0">
                  <c:v>17961.9212738856</c:v>
                </c:pt>
                <c:pt idx="40132" formatCode="#,##0.0">
                  <c:v>13565.593646260901</c:v>
                </c:pt>
                <c:pt idx="40133" formatCode="#,##0.0">
                  <c:v>11223.204839567799</c:v>
                </c:pt>
                <c:pt idx="40134" formatCode="#,##0.0">
                  <c:v>9581.0177295964495</c:v>
                </c:pt>
                <c:pt idx="40135" formatCode="#,##0.0">
                  <c:v>15967.9676648775</c:v>
                </c:pt>
                <c:pt idx="40136" formatCode="#,##0.0">
                  <c:v>10012.996624744201</c:v>
                </c:pt>
                <c:pt idx="40137" formatCode="#,##0.0">
                  <c:v>9598.8305885589998</c:v>
                </c:pt>
                <c:pt idx="40138" formatCode="#,##0.0">
                  <c:v>11499.497168214</c:v>
                </c:pt>
                <c:pt idx="40139" formatCode="#,##0.0">
                  <c:v>9499.8662832721493</c:v>
                </c:pt>
                <c:pt idx="40140" formatCode="#,##0.0">
                  <c:v>13701.688895953101</c:v>
                </c:pt>
                <c:pt idx="40141" formatCode="#,##0.0">
                  <c:v>9565.4295997094196</c:v>
                </c:pt>
                <c:pt idx="40142" formatCode="#,##0.0">
                  <c:v>9604.6335759871909</c:v>
                </c:pt>
                <c:pt idx="40143" formatCode="#,##0.0">
                  <c:v>14228.2027946333</c:v>
                </c:pt>
                <c:pt idx="40144" formatCode="#,##0.0">
                  <c:v>13394.7635611365</c:v>
                </c:pt>
                <c:pt idx="40145" formatCode="#,##0.0">
                  <c:v>9788.3856396702795</c:v>
                </c:pt>
                <c:pt idx="40146" formatCode="#,##0.0">
                  <c:v>20709.770998962798</c:v>
                </c:pt>
                <c:pt idx="40147" formatCode="#,##0.0">
                  <c:v>11500.232346635699</c:v>
                </c:pt>
                <c:pt idx="40148" formatCode="#,##0.0">
                  <c:v>10684.2057518775</c:v>
                </c:pt>
                <c:pt idx="40149" formatCode="#,##0.0">
                  <c:v>13518.088735740799</c:v>
                </c:pt>
                <c:pt idx="40150" formatCode="#,##0.0">
                  <c:v>11839.7158576701</c:v>
                </c:pt>
                <c:pt idx="40151" formatCode="#,##0.0">
                  <c:v>9238.4719081829608</c:v>
                </c:pt>
                <c:pt idx="40152" formatCode="#,##0.0">
                  <c:v>9405.4738466824401</c:v>
                </c:pt>
                <c:pt idx="40153" formatCode="#,##0.0">
                  <c:v>16063.3895416837</c:v>
                </c:pt>
                <c:pt idx="40154" formatCode="#,##0.0">
                  <c:v>13573.465053435</c:v>
                </c:pt>
                <c:pt idx="40155" formatCode="#,##0.0">
                  <c:v>13388.017238156101</c:v>
                </c:pt>
                <c:pt idx="40156" formatCode="#,##0.0">
                  <c:v>14551.298072731201</c:v>
                </c:pt>
                <c:pt idx="40157" formatCode="#,##0.0">
                  <c:v>9297.2385371072396</c:v>
                </c:pt>
                <c:pt idx="40158" formatCode="#,##0.0">
                  <c:v>10564.557570847001</c:v>
                </c:pt>
                <c:pt idx="40159" formatCode="#,##0.0">
                  <c:v>12736.908537478401</c:v>
                </c:pt>
                <c:pt idx="40160" formatCode="#,##0.0">
                  <c:v>12159.331980082799</c:v>
                </c:pt>
                <c:pt idx="40161" formatCode="#,##0.0">
                  <c:v>9496.6931258503992</c:v>
                </c:pt>
                <c:pt idx="40162" formatCode="#,##0.0">
                  <c:v>9959.4051634656498</c:v>
                </c:pt>
                <c:pt idx="40163" formatCode="#,##0.0">
                  <c:v>11792.138526160899</c:v>
                </c:pt>
                <c:pt idx="40164" formatCode="#,##0.0">
                  <c:v>11878.5346331359</c:v>
                </c:pt>
                <c:pt idx="40165" formatCode="#,##0.0">
                  <c:v>11469.129345482799</c:v>
                </c:pt>
                <c:pt idx="40166" formatCode="#,##0.0">
                  <c:v>10055.438587627399</c:v>
                </c:pt>
                <c:pt idx="40167" formatCode="#,##0.0">
                  <c:v>9828.9099440387799</c:v>
                </c:pt>
                <c:pt idx="40168" formatCode="#,##0.0">
                  <c:v>12823.6205915029</c:v>
                </c:pt>
                <c:pt idx="40169" formatCode="#,##0.0">
                  <c:v>9395.3052336054898</c:v>
                </c:pt>
                <c:pt idx="40170" formatCode="#,##0.0">
                  <c:v>12888.0004912276</c:v>
                </c:pt>
                <c:pt idx="40171" formatCode="#,##0.0">
                  <c:v>9365.1038421850408</c:v>
                </c:pt>
                <c:pt idx="40172" formatCode="#,##0.0">
                  <c:v>11377.0856184125</c:v>
                </c:pt>
                <c:pt idx="40173" formatCode="#,##0.0">
                  <c:v>17473.391308382699</c:v>
                </c:pt>
                <c:pt idx="40174" formatCode="#,##0.0">
                  <c:v>10049.382722783401</c:v>
                </c:pt>
                <c:pt idx="40175" formatCode="#,##0.0">
                  <c:v>11183.619446921</c:v>
                </c:pt>
                <c:pt idx="40176" formatCode="#,##0.0">
                  <c:v>8848.5685672378095</c:v>
                </c:pt>
                <c:pt idx="40177" formatCode="#,##0.0">
                  <c:v>10925.3448881898</c:v>
                </c:pt>
                <c:pt idx="40178" formatCode="#,##0.0">
                  <c:v>15536.0771880844</c:v>
                </c:pt>
                <c:pt idx="40179" formatCode="#,##0.0">
                  <c:v>8947.9813358153406</c:v>
                </c:pt>
                <c:pt idx="40180" formatCode="#,##0.0">
                  <c:v>9912.4705194263097</c:v>
                </c:pt>
                <c:pt idx="40181" formatCode="#,##0.0">
                  <c:v>14220.7846105882</c:v>
                </c:pt>
                <c:pt idx="40182" formatCode="#,##0.0">
                  <c:v>10455.3492299956</c:v>
                </c:pt>
                <c:pt idx="40183" formatCode="#,##0.0">
                  <c:v>14098.508926120299</c:v>
                </c:pt>
                <c:pt idx="40184" formatCode="#,##0.0">
                  <c:v>9145.62263883589</c:v>
                </c:pt>
                <c:pt idx="40185" formatCode="#,##0.0">
                  <c:v>9279.54278366789</c:v>
                </c:pt>
                <c:pt idx="40186" formatCode="#,##0.0">
                  <c:v>9877.8389912031798</c:v>
                </c:pt>
                <c:pt idx="40187" formatCode="#,##0.0">
                  <c:v>13733.0489812207</c:v>
                </c:pt>
                <c:pt idx="40188" formatCode="#,##0.0">
                  <c:v>25048.380599808999</c:v>
                </c:pt>
                <c:pt idx="40189" formatCode="#,##0.0">
                  <c:v>11558.7634492175</c:v>
                </c:pt>
                <c:pt idx="40190" formatCode="#,##0.0">
                  <c:v>12974.6964088145</c:v>
                </c:pt>
                <c:pt idx="40191" formatCode="#,##0.0">
                  <c:v>9797.1745959179498</c:v>
                </c:pt>
                <c:pt idx="40192" formatCode="#,##0.0">
                  <c:v>9591.5327496986993</c:v>
                </c:pt>
                <c:pt idx="40193" formatCode="#,##0.0">
                  <c:v>8896.8591345211607</c:v>
                </c:pt>
                <c:pt idx="40194" formatCode="#,##0.0">
                  <c:v>11393.9183729666</c:v>
                </c:pt>
                <c:pt idx="40195" formatCode="#,##0.0">
                  <c:v>9715.1503077671405</c:v>
                </c:pt>
                <c:pt idx="40196" formatCode="#,##0.0">
                  <c:v>14168.177048824</c:v>
                </c:pt>
                <c:pt idx="40197" formatCode="#,##0.0">
                  <c:v>9976.6180357367193</c:v>
                </c:pt>
                <c:pt idx="40198" formatCode="#,##0.0">
                  <c:v>9932.2339515784406</c:v>
                </c:pt>
                <c:pt idx="40199" formatCode="#,##0.0">
                  <c:v>11169.23934699</c:v>
                </c:pt>
                <c:pt idx="40200" formatCode="#,##0.0">
                  <c:v>18784.0334286545</c:v>
                </c:pt>
                <c:pt idx="40201" formatCode="#,##0.0">
                  <c:v>10475.026347331501</c:v>
                </c:pt>
                <c:pt idx="40202" formatCode="#,##0.0">
                  <c:v>13918.4679020435</c:v>
                </c:pt>
                <c:pt idx="40203" formatCode="#,##0.0">
                  <c:v>9688.7509773577403</c:v>
                </c:pt>
                <c:pt idx="40204" formatCode="#,##0.0">
                  <c:v>16027.692886139899</c:v>
                </c:pt>
                <c:pt idx="40205" formatCode="#,##0.0">
                  <c:v>11594.273106587199</c:v>
                </c:pt>
                <c:pt idx="40206" formatCode="#,##0.0">
                  <c:v>8815.7451930283696</c:v>
                </c:pt>
                <c:pt idx="40207" formatCode="#,##0.0">
                  <c:v>10086.442542354</c:v>
                </c:pt>
                <c:pt idx="40208" formatCode="#,##0.0">
                  <c:v>9231.9786563081707</c:v>
                </c:pt>
                <c:pt idx="40209" formatCode="#,##0.0">
                  <c:v>14647.7788898418</c:v>
                </c:pt>
                <c:pt idx="40210" formatCode="#,##0.0">
                  <c:v>14411.0725762167</c:v>
                </c:pt>
                <c:pt idx="40211" formatCode="#,##0.0">
                  <c:v>16100.5514734512</c:v>
                </c:pt>
                <c:pt idx="40212" formatCode="#,##0.0">
                  <c:v>9780.0982843345591</c:v>
                </c:pt>
                <c:pt idx="40213" formatCode="#,##0.0">
                  <c:v>11248.134430006099</c:v>
                </c:pt>
                <c:pt idx="40214" formatCode="#,##0.0">
                  <c:v>14288.5467418357</c:v>
                </c:pt>
                <c:pt idx="40215" formatCode="#,##0.0">
                  <c:v>11079.5612600842</c:v>
                </c:pt>
                <c:pt idx="40216" formatCode="#,##0.0">
                  <c:v>12520.571491246699</c:v>
                </c:pt>
                <c:pt idx="40217" formatCode="#,##0.0">
                  <c:v>9714.7984657239595</c:v>
                </c:pt>
                <c:pt idx="40218" formatCode="#,##0.0">
                  <c:v>13902.554365595</c:v>
                </c:pt>
                <c:pt idx="40219" formatCode="#,##0.0">
                  <c:v>10435.421126114201</c:v>
                </c:pt>
                <c:pt idx="40220" formatCode="#,##0.0">
                  <c:v>10065.0815192062</c:v>
                </c:pt>
                <c:pt idx="40221" formatCode="#,##0.0">
                  <c:v>9007.1926342467195</c:v>
                </c:pt>
                <c:pt idx="40222" formatCode="#,##0.0">
                  <c:v>10292.071445691799</c:v>
                </c:pt>
                <c:pt idx="40223" formatCode="#,##0.0">
                  <c:v>12235.4280648002</c:v>
                </c:pt>
                <c:pt idx="40224" formatCode="#,##0.0">
                  <c:v>14370.1713001391</c:v>
                </c:pt>
                <c:pt idx="40225" formatCode="#,##0.0">
                  <c:v>10366.1847311686</c:v>
                </c:pt>
                <c:pt idx="40226" formatCode="#,##0.0">
                  <c:v>11486.7656935541</c:v>
                </c:pt>
                <c:pt idx="40227" formatCode="#,##0.0">
                  <c:v>10747.9398006995</c:v>
                </c:pt>
                <c:pt idx="40228" formatCode="#,##0.0">
                  <c:v>9251.5469296697502</c:v>
                </c:pt>
                <c:pt idx="40229" formatCode="#,##0.0">
                  <c:v>10306.789983217701</c:v>
                </c:pt>
                <c:pt idx="40230" formatCode="#,##0.0">
                  <c:v>10960.907234046999</c:v>
                </c:pt>
                <c:pt idx="40231" formatCode="#,##0.0">
                  <c:v>9252.0543913066504</c:v>
                </c:pt>
                <c:pt idx="40232" formatCode="#,##0.0">
                  <c:v>14157.2804406224</c:v>
                </c:pt>
                <c:pt idx="40233" formatCode="#,##0.0">
                  <c:v>11569.928219666999</c:v>
                </c:pt>
                <c:pt idx="40234" formatCode="#,##0.0">
                  <c:v>9729.2400841613307</c:v>
                </c:pt>
                <c:pt idx="40235" formatCode="#,##0.0">
                  <c:v>9133.6735423311093</c:v>
                </c:pt>
                <c:pt idx="40236" formatCode="#,##0.0">
                  <c:v>14840.277292395</c:v>
                </c:pt>
                <c:pt idx="40237" formatCode="#,##0.0">
                  <c:v>9672.7193464813699</c:v>
                </c:pt>
                <c:pt idx="40238" formatCode="#,##0.0">
                  <c:v>13664.511543079199</c:v>
                </c:pt>
                <c:pt idx="40239" formatCode="#,##0.0">
                  <c:v>13941.633080343299</c:v>
                </c:pt>
                <c:pt idx="40240" formatCode="#,##0.0">
                  <c:v>8954.4139409623895</c:v>
                </c:pt>
                <c:pt idx="40241" formatCode="#,##0.0">
                  <c:v>13671.767638458799</c:v>
                </c:pt>
                <c:pt idx="40242" formatCode="#,##0.0">
                  <c:v>11394.1523977989</c:v>
                </c:pt>
                <c:pt idx="40243" formatCode="#,##0.0">
                  <c:v>10522.061571665399</c:v>
                </c:pt>
                <c:pt idx="40244" formatCode="#,##0.0">
                  <c:v>16969.8532149448</c:v>
                </c:pt>
                <c:pt idx="40245" formatCode="#,##0.0">
                  <c:v>9061.1244329405999</c:v>
                </c:pt>
                <c:pt idx="40246" formatCode="#,##0.0">
                  <c:v>17116.630119013698</c:v>
                </c:pt>
                <c:pt idx="40247" formatCode="#,##0.0">
                  <c:v>13619.846301716299</c:v>
                </c:pt>
                <c:pt idx="40248" formatCode="#,##0.0">
                  <c:v>9083.4950188418097</c:v>
                </c:pt>
                <c:pt idx="40249" formatCode="#,##0.0">
                  <c:v>9998.6363800392191</c:v>
                </c:pt>
                <c:pt idx="40250" formatCode="#,##0.0">
                  <c:v>8912.05867930762</c:v>
                </c:pt>
                <c:pt idx="40251" formatCode="#,##0.0">
                  <c:v>9534.3967702612899</c:v>
                </c:pt>
                <c:pt idx="40252" formatCode="#,##0.0">
                  <c:v>9660.6091974208393</c:v>
                </c:pt>
                <c:pt idx="40253" formatCode="#,##0.0">
                  <c:v>12318.726794534499</c:v>
                </c:pt>
                <c:pt idx="40254" formatCode="#,##0.0">
                  <c:v>8838.1518828475491</c:v>
                </c:pt>
                <c:pt idx="40255" formatCode="#,##0.0">
                  <c:v>9180.6280102245601</c:v>
                </c:pt>
                <c:pt idx="40256" formatCode="#,##0.0">
                  <c:v>9528.5208132039606</c:v>
                </c:pt>
                <c:pt idx="40257" formatCode="#,##0.0">
                  <c:v>13497.658611101901</c:v>
                </c:pt>
                <c:pt idx="40258" formatCode="#,##0.0">
                  <c:v>14808.701018936899</c:v>
                </c:pt>
                <c:pt idx="40259" formatCode="#,##0.0">
                  <c:v>9105.38374754701</c:v>
                </c:pt>
                <c:pt idx="40260" formatCode="#,##0.0">
                  <c:v>11845.1783738867</c:v>
                </c:pt>
                <c:pt idx="40261" formatCode="#,##0.0">
                  <c:v>11752.7559624077</c:v>
                </c:pt>
                <c:pt idx="40262" formatCode="#,##0.0">
                  <c:v>10545.639949292499</c:v>
                </c:pt>
                <c:pt idx="40263" formatCode="#,##0.0">
                  <c:v>9291.2178177094502</c:v>
                </c:pt>
                <c:pt idx="40264" formatCode="#,##0.0">
                  <c:v>10603.8561709818</c:v>
                </c:pt>
                <c:pt idx="40265" formatCode="#,##0.0">
                  <c:v>20802.0119941966</c:v>
                </c:pt>
                <c:pt idx="40266" formatCode="#,##0.0">
                  <c:v>12045.973141144301</c:v>
                </c:pt>
                <c:pt idx="40267" formatCode="#,##0.0">
                  <c:v>9464.9546868064699</c:v>
                </c:pt>
                <c:pt idx="40268" formatCode="#,##0.0">
                  <c:v>11247.343437146499</c:v>
                </c:pt>
                <c:pt idx="40269" formatCode="#,##0.0">
                  <c:v>24298.7741747244</c:v>
                </c:pt>
                <c:pt idx="40270" formatCode="#,##0.0">
                  <c:v>9004.2919774046095</c:v>
                </c:pt>
                <c:pt idx="40271" formatCode="#,##0.0">
                  <c:v>13032.406549236501</c:v>
                </c:pt>
                <c:pt idx="40272" formatCode="#,##0.0">
                  <c:v>9152.4223619602199</c:v>
                </c:pt>
                <c:pt idx="40273" formatCode="#,##0.0">
                  <c:v>10532.3082588697</c:v>
                </c:pt>
                <c:pt idx="40274" formatCode="#,##0.0">
                  <c:v>8914.6680064431202</c:v>
                </c:pt>
                <c:pt idx="40275" formatCode="#,##0.0">
                  <c:v>16782.242156037399</c:v>
                </c:pt>
                <c:pt idx="40276" formatCode="#,##0.0">
                  <c:v>9390.6447037298003</c:v>
                </c:pt>
                <c:pt idx="40277" formatCode="#,##0.0">
                  <c:v>14258.8396670825</c:v>
                </c:pt>
                <c:pt idx="40278" formatCode="#,##0.0">
                  <c:v>20533.319913413401</c:v>
                </c:pt>
                <c:pt idx="40279" formatCode="#,##0.0">
                  <c:v>13936.4595212268</c:v>
                </c:pt>
                <c:pt idx="40280" formatCode="#,##0.0">
                  <c:v>9368.3936367527895</c:v>
                </c:pt>
                <c:pt idx="40281" formatCode="#,##0.0">
                  <c:v>9280.9925713095108</c:v>
                </c:pt>
                <c:pt idx="40282" formatCode="#,##0.0">
                  <c:v>9926.0832859244001</c:v>
                </c:pt>
                <c:pt idx="40283" formatCode="#,##0.0">
                  <c:v>10232.4021545944</c:v>
                </c:pt>
                <c:pt idx="40284" formatCode="#,##0.0">
                  <c:v>16696.062680281098</c:v>
                </c:pt>
                <c:pt idx="40285" formatCode="#,##0.0">
                  <c:v>11328.7036945855</c:v>
                </c:pt>
                <c:pt idx="40286" formatCode="#,##0.0">
                  <c:v>17066.493600506099</c:v>
                </c:pt>
                <c:pt idx="40287" formatCode="#,##0.0">
                  <c:v>12621.321578296</c:v>
                </c:pt>
                <c:pt idx="40288" formatCode="#,##0.0">
                  <c:v>16149.1837042196</c:v>
                </c:pt>
                <c:pt idx="40289" formatCode="#,##0.0">
                  <c:v>10456.4625632146</c:v>
                </c:pt>
                <c:pt idx="40290" formatCode="#,##0.0">
                  <c:v>19554.5917025581</c:v>
                </c:pt>
                <c:pt idx="40291" formatCode="#,##0.0">
                  <c:v>12111.256169279601</c:v>
                </c:pt>
                <c:pt idx="40292" formatCode="#,##0.0">
                  <c:v>9315.4779507688199</c:v>
                </c:pt>
                <c:pt idx="40293" formatCode="#,##0.0">
                  <c:v>13266.9532542084</c:v>
                </c:pt>
                <c:pt idx="40294" formatCode="#,##0.0">
                  <c:v>12900.5389681992</c:v>
                </c:pt>
                <c:pt idx="40295" formatCode="#,##0.0">
                  <c:v>10767.8856682558</c:v>
                </c:pt>
                <c:pt idx="40296" formatCode="#,##0.0">
                  <c:v>8867.1100774056795</c:v>
                </c:pt>
                <c:pt idx="40297" formatCode="#,##0.0">
                  <c:v>8855.5346427664099</c:v>
                </c:pt>
                <c:pt idx="40298" formatCode="#,##0.0">
                  <c:v>12810.8296507369</c:v>
                </c:pt>
                <c:pt idx="40299" formatCode="#,##0.0">
                  <c:v>11986.796208228399</c:v>
                </c:pt>
                <c:pt idx="40300" formatCode="#,##0.0">
                  <c:v>8995.5298650613895</c:v>
                </c:pt>
                <c:pt idx="40301" formatCode="#,##0.0">
                  <c:v>9818.2476576725494</c:v>
                </c:pt>
                <c:pt idx="40302" formatCode="#,##0.0">
                  <c:v>11255.4880066278</c:v>
                </c:pt>
                <c:pt idx="40303" formatCode="#,##0.0">
                  <c:v>9088.5084170510108</c:v>
                </c:pt>
                <c:pt idx="40304" formatCode="#,##0.0">
                  <c:v>10808.496642747201</c:v>
                </c:pt>
                <c:pt idx="40305" formatCode="#,##0.0">
                  <c:v>12163.5766605996</c:v>
                </c:pt>
                <c:pt idx="40306" formatCode="#,##0.0">
                  <c:v>11615.3715619512</c:v>
                </c:pt>
                <c:pt idx="40307" formatCode="#,##0.0">
                  <c:v>13651.160061909801</c:v>
                </c:pt>
                <c:pt idx="40308" formatCode="#,##0.0">
                  <c:v>11538.0850255687</c:v>
                </c:pt>
                <c:pt idx="40309" formatCode="#,##0.0">
                  <c:v>16795.7267693922</c:v>
                </c:pt>
                <c:pt idx="40310" formatCode="#,##0.0">
                  <c:v>9030.1130379084498</c:v>
                </c:pt>
                <c:pt idx="40311" formatCode="#,##0.0">
                  <c:v>13491.126077377399</c:v>
                </c:pt>
                <c:pt idx="40312" formatCode="#,##0.0">
                  <c:v>9807.9001707895604</c:v>
                </c:pt>
                <c:pt idx="40313" formatCode="#,##0.0">
                  <c:v>9701.9785969143104</c:v>
                </c:pt>
                <c:pt idx="40314" formatCode="#,##0.0">
                  <c:v>12289.754956132199</c:v>
                </c:pt>
                <c:pt idx="40315" formatCode="#,##0.0">
                  <c:v>9739.8774864680508</c:v>
                </c:pt>
                <c:pt idx="40316" formatCode="#,##0.0">
                  <c:v>16768.208349388002</c:v>
                </c:pt>
                <c:pt idx="40317" formatCode="#,##0.0">
                  <c:v>15169.921369497601</c:v>
                </c:pt>
                <c:pt idx="40318" formatCode="#,##0.0">
                  <c:v>13832.896585083899</c:v>
                </c:pt>
                <c:pt idx="40319" formatCode="#,##0.0">
                  <c:v>9057.0352869505896</c:v>
                </c:pt>
                <c:pt idx="40320" formatCode="#,##0.0">
                  <c:v>11150.220315459201</c:v>
                </c:pt>
                <c:pt idx="40321" formatCode="#,##0.0">
                  <c:v>11204.1037877694</c:v>
                </c:pt>
                <c:pt idx="40322" formatCode="#,##0.0">
                  <c:v>13950.3875707765</c:v>
                </c:pt>
                <c:pt idx="40323" formatCode="#,##0.0">
                  <c:v>10123.7967666242</c:v>
                </c:pt>
                <c:pt idx="40324" formatCode="#,##0.0">
                  <c:v>9807.9215395202391</c:v>
                </c:pt>
                <c:pt idx="40325" formatCode="#,##0.0">
                  <c:v>13347.248772598199</c:v>
                </c:pt>
                <c:pt idx="40326" formatCode="#,##0.0">
                  <c:v>17381.477006743298</c:v>
                </c:pt>
                <c:pt idx="40327" formatCode="#,##0.0">
                  <c:v>10419.684987381501</c:v>
                </c:pt>
                <c:pt idx="40328" formatCode="#,##0.0">
                  <c:v>11945.226511891</c:v>
                </c:pt>
                <c:pt idx="40329" formatCode="#,##0.0">
                  <c:v>13386.599881309199</c:v>
                </c:pt>
                <c:pt idx="40330" formatCode="#,##0.0">
                  <c:v>12828.939375407301</c:v>
                </c:pt>
                <c:pt idx="40331" formatCode="#,##0.0">
                  <c:v>10557.9096760348</c:v>
                </c:pt>
                <c:pt idx="40332" formatCode="#,##0.0">
                  <c:v>12100.5607204814</c:v>
                </c:pt>
                <c:pt idx="40333" formatCode="#,##0.0">
                  <c:v>23594.651565363802</c:v>
                </c:pt>
                <c:pt idx="40334" formatCode="#,##0.0">
                  <c:v>13567.5565226739</c:v>
                </c:pt>
                <c:pt idx="40335" formatCode="#,##0.0">
                  <c:v>8938.4916038604806</c:v>
                </c:pt>
                <c:pt idx="40336" formatCode="#,##0.0">
                  <c:v>9435.8515496814398</c:v>
                </c:pt>
                <c:pt idx="40337" formatCode="#,##0.0">
                  <c:v>9236.7209190899903</c:v>
                </c:pt>
                <c:pt idx="40338" formatCode="#,##0.0">
                  <c:v>14540.449129692401</c:v>
                </c:pt>
                <c:pt idx="40339" formatCode="#,##0.0">
                  <c:v>11533.7070762608</c:v>
                </c:pt>
                <c:pt idx="40340" formatCode="#,##0.0">
                  <c:v>20696.983009691801</c:v>
                </c:pt>
                <c:pt idx="40341" formatCode="#,##0.0">
                  <c:v>9245.9432336338105</c:v>
                </c:pt>
                <c:pt idx="40342" formatCode="#,##0.0">
                  <c:v>10029.5244958358</c:v>
                </c:pt>
                <c:pt idx="40343" formatCode="#,##0.0">
                  <c:v>9098.2474527165705</c:v>
                </c:pt>
                <c:pt idx="40344" formatCode="#,##0.0">
                  <c:v>14473.9010751935</c:v>
                </c:pt>
                <c:pt idx="40345" formatCode="#,##0.0">
                  <c:v>8820.04278469376</c:v>
                </c:pt>
                <c:pt idx="40346" formatCode="#,##0.0">
                  <c:v>14725.0611969209</c:v>
                </c:pt>
                <c:pt idx="40347" formatCode="#,##0.0">
                  <c:v>9951.9966353749005</c:v>
                </c:pt>
                <c:pt idx="40348" formatCode="#,##0.0">
                  <c:v>21831.280558979299</c:v>
                </c:pt>
                <c:pt idx="40349" formatCode="#,##0.0">
                  <c:v>11488.3492385466</c:v>
                </c:pt>
                <c:pt idx="40350" formatCode="#,##0.0">
                  <c:v>11883.102556624901</c:v>
                </c:pt>
                <c:pt idx="40351" formatCode="#,##0.0">
                  <c:v>10981.3778887764</c:v>
                </c:pt>
                <c:pt idx="40352" formatCode="#,##0.0">
                  <c:v>10626.817790182</c:v>
                </c:pt>
                <c:pt idx="40353" formatCode="#,##0.0">
                  <c:v>10207.9976656493</c:v>
                </c:pt>
                <c:pt idx="40354" formatCode="#,##0.0">
                  <c:v>13086.337929404101</c:v>
                </c:pt>
                <c:pt idx="40355" formatCode="#,##0.0">
                  <c:v>13543.7322263763</c:v>
                </c:pt>
                <c:pt idx="40356" formatCode="#,##0.0">
                  <c:v>16885.970856722699</c:v>
                </c:pt>
                <c:pt idx="40357" formatCode="#,##0.0">
                  <c:v>10830.552914562801</c:v>
                </c:pt>
                <c:pt idx="40358" formatCode="#,##0.0">
                  <c:v>14606.0468119818</c:v>
                </c:pt>
                <c:pt idx="40359" formatCode="#,##0.0">
                  <c:v>18030.258392559801</c:v>
                </c:pt>
                <c:pt idx="40360" formatCode="#,##0.0">
                  <c:v>12667.222555882099</c:v>
                </c:pt>
                <c:pt idx="40361" formatCode="#,##0.0">
                  <c:v>11569.578392797001</c:v>
                </c:pt>
                <c:pt idx="40362" formatCode="#,##0.0">
                  <c:v>11240.093983081</c:v>
                </c:pt>
                <c:pt idx="40363" formatCode="#,##0.0">
                  <c:v>11192.8357117736</c:v>
                </c:pt>
                <c:pt idx="40364" formatCode="#,##0.0">
                  <c:v>11839.1589126816</c:v>
                </c:pt>
                <c:pt idx="40365" formatCode="#,##0.0">
                  <c:v>18140.939411633299</c:v>
                </c:pt>
                <c:pt idx="40366" formatCode="#,##0.0">
                  <c:v>9706.7834414762601</c:v>
                </c:pt>
                <c:pt idx="40367" formatCode="#,##0.0">
                  <c:v>9305.7008044355207</c:v>
                </c:pt>
                <c:pt idx="40368" formatCode="#,##0.0">
                  <c:v>12984.252761985001</c:v>
                </c:pt>
                <c:pt idx="40369" formatCode="#,##0.0">
                  <c:v>8887.9312660841297</c:v>
                </c:pt>
                <c:pt idx="40370" formatCode="#,##0.0">
                  <c:v>10532.101613094301</c:v>
                </c:pt>
                <c:pt idx="40371" formatCode="#,##0.0">
                  <c:v>10657.597633302899</c:v>
                </c:pt>
                <c:pt idx="40372" formatCode="#,##0.0">
                  <c:v>8847.9819826988005</c:v>
                </c:pt>
                <c:pt idx="40373" formatCode="#,##0.0">
                  <c:v>14041.361310484999</c:v>
                </c:pt>
                <c:pt idx="40374" formatCode="#,##0.0">
                  <c:v>17716.0530621502</c:v>
                </c:pt>
                <c:pt idx="40375" formatCode="#,##0.0">
                  <c:v>11929.805301964499</c:v>
                </c:pt>
                <c:pt idx="40376" formatCode="#,##0.0">
                  <c:v>18027.575506738602</c:v>
                </c:pt>
                <c:pt idx="40377" formatCode="#,##0.0">
                  <c:v>17926.208228154301</c:v>
                </c:pt>
                <c:pt idx="40378" formatCode="#,##0.0">
                  <c:v>14269.609268308401</c:v>
                </c:pt>
                <c:pt idx="40379" formatCode="#,##0.0">
                  <c:v>22034.5562822217</c:v>
                </c:pt>
                <c:pt idx="40380" formatCode="#,##0.0">
                  <c:v>13654.690535383899</c:v>
                </c:pt>
                <c:pt idx="40381" formatCode="#,##0.0">
                  <c:v>18635.510311195299</c:v>
                </c:pt>
                <c:pt idx="40382" formatCode="#,##0.0">
                  <c:v>11387.702068860101</c:v>
                </c:pt>
                <c:pt idx="40383" formatCode="#,##0.0">
                  <c:v>9097.6675110439191</c:v>
                </c:pt>
                <c:pt idx="40384" formatCode="#,##0.0">
                  <c:v>13423.478690051799</c:v>
                </c:pt>
                <c:pt idx="40385" formatCode="#,##0.0">
                  <c:v>8985.5966230490903</c:v>
                </c:pt>
                <c:pt idx="40386" formatCode="#,##0.0">
                  <c:v>9205.4663970748406</c:v>
                </c:pt>
                <c:pt idx="40387" formatCode="#,##0.0">
                  <c:v>9862.5328352871802</c:v>
                </c:pt>
                <c:pt idx="40388" formatCode="#,##0.0">
                  <c:v>9065.5927425414502</c:v>
                </c:pt>
                <c:pt idx="40389" formatCode="#,##0.0">
                  <c:v>11969.4006498821</c:v>
                </c:pt>
                <c:pt idx="40390" formatCode="#,##0.0">
                  <c:v>17628.8177805136</c:v>
                </c:pt>
                <c:pt idx="40391" formatCode="#,##0.0">
                  <c:v>17680.6967171488</c:v>
                </c:pt>
                <c:pt idx="40392" formatCode="#,##0.0">
                  <c:v>12246.0399260595</c:v>
                </c:pt>
                <c:pt idx="40393" formatCode="#,##0.0">
                  <c:v>18474.766936681099</c:v>
                </c:pt>
                <c:pt idx="40394" formatCode="#,##0.0">
                  <c:v>9602.2943885397308</c:v>
                </c:pt>
                <c:pt idx="40395" formatCode="#,##0.0">
                  <c:v>9190.3729702471592</c:v>
                </c:pt>
                <c:pt idx="40396" formatCode="#,##0.0">
                  <c:v>9613.7622130989603</c:v>
                </c:pt>
                <c:pt idx="40397" formatCode="#,##0.0">
                  <c:v>10286.7391577256</c:v>
                </c:pt>
                <c:pt idx="40398" formatCode="#,##0.0">
                  <c:v>9070.2147191894892</c:v>
                </c:pt>
                <c:pt idx="40399" formatCode="#,##0.0">
                  <c:v>11675.2156256163</c:v>
                </c:pt>
                <c:pt idx="40400" formatCode="#,##0.0">
                  <c:v>9872.0091835709409</c:v>
                </c:pt>
                <c:pt idx="40401" formatCode="#,##0.0">
                  <c:v>14004.233906064999</c:v>
                </c:pt>
                <c:pt idx="40402" formatCode="#,##0.0">
                  <c:v>10131.410953856101</c:v>
                </c:pt>
                <c:pt idx="40403" formatCode="#,##0.0">
                  <c:v>14917.095724609801</c:v>
                </c:pt>
                <c:pt idx="40404" formatCode="#,##0.0">
                  <c:v>10261.8238277172</c:v>
                </c:pt>
                <c:pt idx="40405" formatCode="#,##0.0">
                  <c:v>10018.783757696599</c:v>
                </c:pt>
                <c:pt idx="40406" formatCode="#,##0.0">
                  <c:v>15364.7927916879</c:v>
                </c:pt>
                <c:pt idx="40407" formatCode="#,##0.0">
                  <c:v>21355.0084253559</c:v>
                </c:pt>
                <c:pt idx="40408" formatCode="#,##0.0">
                  <c:v>9007.0113367412796</c:v>
                </c:pt>
                <c:pt idx="40409" formatCode="#,##0.0">
                  <c:v>10478.4527476727</c:v>
                </c:pt>
                <c:pt idx="40410" formatCode="#,##0.0">
                  <c:v>8797.2324593719004</c:v>
                </c:pt>
                <c:pt idx="40411" formatCode="#,##0.0">
                  <c:v>13968.1333559287</c:v>
                </c:pt>
                <c:pt idx="40412" formatCode="#,##0.0">
                  <c:v>12866.2558499978</c:v>
                </c:pt>
                <c:pt idx="40413" formatCode="#,##0.0">
                  <c:v>8981.1883395074492</c:v>
                </c:pt>
                <c:pt idx="40414" formatCode="#,##0.0">
                  <c:v>9308.5274836627395</c:v>
                </c:pt>
                <c:pt idx="40415" formatCode="#,##0.0">
                  <c:v>11906.1233140205</c:v>
                </c:pt>
                <c:pt idx="40416" formatCode="#,##0.0">
                  <c:v>14702.322238926699</c:v>
                </c:pt>
                <c:pt idx="40417" formatCode="#,##0.0">
                  <c:v>9139.4505161718607</c:v>
                </c:pt>
                <c:pt idx="40418" formatCode="#,##0.0">
                  <c:v>8968.8127422130401</c:v>
                </c:pt>
                <c:pt idx="40419" formatCode="#,##0.0">
                  <c:v>9691.7235666202596</c:v>
                </c:pt>
                <c:pt idx="40420" formatCode="#,##0.0">
                  <c:v>13105.824529703699</c:v>
                </c:pt>
                <c:pt idx="40421" formatCode="#,##0.0">
                  <c:v>9500.9173784858194</c:v>
                </c:pt>
                <c:pt idx="40422" formatCode="#,##0.0">
                  <c:v>9367.9756029918208</c:v>
                </c:pt>
                <c:pt idx="40423" formatCode="#,##0.0">
                  <c:v>11817.7940177009</c:v>
                </c:pt>
                <c:pt idx="40424" formatCode="#,##0.0">
                  <c:v>8881.3373892599502</c:v>
                </c:pt>
                <c:pt idx="40425" formatCode="#,##0.0">
                  <c:v>12664.9192022391</c:v>
                </c:pt>
                <c:pt idx="40426" formatCode="#,##0.0">
                  <c:v>11019.6226507417</c:v>
                </c:pt>
                <c:pt idx="40427" formatCode="#,##0.0">
                  <c:v>9808.1306206576592</c:v>
                </c:pt>
                <c:pt idx="40428" formatCode="#,##0.0">
                  <c:v>8803.2081613331193</c:v>
                </c:pt>
                <c:pt idx="40429" formatCode="#,##0.0">
                  <c:v>9232.5743562159496</c:v>
                </c:pt>
                <c:pt idx="40430" formatCode="#,##0.0">
                  <c:v>9477.6025890710898</c:v>
                </c:pt>
                <c:pt idx="40431" formatCode="#,##0.0">
                  <c:v>9472.6704756506006</c:v>
                </c:pt>
                <c:pt idx="40432" formatCode="#,##0.0">
                  <c:v>19156.1401825877</c:v>
                </c:pt>
                <c:pt idx="40433" formatCode="#,##0.0">
                  <c:v>11708.832186781499</c:v>
                </c:pt>
                <c:pt idx="40434" formatCode="#,##0.0">
                  <c:v>9794.9149417271692</c:v>
                </c:pt>
                <c:pt idx="40435" formatCode="#,##0.0">
                  <c:v>11120.567235312599</c:v>
                </c:pt>
                <c:pt idx="40436" formatCode="#,##0.0">
                  <c:v>9752.1098827791593</c:v>
                </c:pt>
                <c:pt idx="40437" formatCode="#,##0.0">
                  <c:v>11387.7047120141</c:v>
                </c:pt>
                <c:pt idx="40438" formatCode="#,##0.0">
                  <c:v>11851.086977754399</c:v>
                </c:pt>
                <c:pt idx="40439" formatCode="#,##0.0">
                  <c:v>10102.9382370981</c:v>
                </c:pt>
                <c:pt idx="40440" formatCode="#,##0.0">
                  <c:v>18267.174852194199</c:v>
                </c:pt>
                <c:pt idx="40441" formatCode="#,##0.0">
                  <c:v>10063.8488379227</c:v>
                </c:pt>
                <c:pt idx="40442" formatCode="#,##0.0">
                  <c:v>16413.220319483102</c:v>
                </c:pt>
                <c:pt idx="40443" formatCode="#,##0.0">
                  <c:v>9068.2459922271701</c:v>
                </c:pt>
                <c:pt idx="40444" formatCode="#,##0.0">
                  <c:v>9381.4373605985202</c:v>
                </c:pt>
                <c:pt idx="40445" formatCode="#,##0.0">
                  <c:v>8940.6097325398405</c:v>
                </c:pt>
                <c:pt idx="40446" formatCode="#,##0.0">
                  <c:v>13827.9983280589</c:v>
                </c:pt>
                <c:pt idx="40447" formatCode="#,##0.0">
                  <c:v>15898.4584766138</c:v>
                </c:pt>
                <c:pt idx="40448" formatCode="#,##0.0">
                  <c:v>10195.9414162662</c:v>
                </c:pt>
                <c:pt idx="40449" formatCode="#,##0.0">
                  <c:v>10074.4306726877</c:v>
                </c:pt>
                <c:pt idx="40450" formatCode="#,##0.0">
                  <c:v>9166.9146868789503</c:v>
                </c:pt>
                <c:pt idx="40451" formatCode="#,##0.0">
                  <c:v>8880.603523107</c:v>
                </c:pt>
                <c:pt idx="40452" formatCode="#,##0.0">
                  <c:v>9500.1610763927292</c:v>
                </c:pt>
                <c:pt idx="40453" formatCode="#,##0.0">
                  <c:v>12058.3686458969</c:v>
                </c:pt>
                <c:pt idx="40454" formatCode="#,##0.0">
                  <c:v>10889.782646707299</c:v>
                </c:pt>
                <c:pt idx="40455" formatCode="#,##0.0">
                  <c:v>11398.644205008</c:v>
                </c:pt>
                <c:pt idx="40456" formatCode="#,##0.0">
                  <c:v>10392.0035187869</c:v>
                </c:pt>
                <c:pt idx="40457" formatCode="#,##0.0">
                  <c:v>10418.2628848448</c:v>
                </c:pt>
                <c:pt idx="40458" formatCode="#,##0.0">
                  <c:v>14601.5941865233</c:v>
                </c:pt>
                <c:pt idx="40459" formatCode="#,##0.0">
                  <c:v>13681.4648569732</c:v>
                </c:pt>
                <c:pt idx="40460" formatCode="#,##0.0">
                  <c:v>9955.1764978854007</c:v>
                </c:pt>
                <c:pt idx="40461" formatCode="#,##0.0">
                  <c:v>10437.2492590083</c:v>
                </c:pt>
                <c:pt idx="40462" formatCode="#,##0.0">
                  <c:v>11715.2995866087</c:v>
                </c:pt>
                <c:pt idx="40463" formatCode="#,##0.0">
                  <c:v>10598.7433090633</c:v>
                </c:pt>
                <c:pt idx="40464" formatCode="#,##0.0">
                  <c:v>18245.828356314902</c:v>
                </c:pt>
                <c:pt idx="40465" formatCode="#,##0.0">
                  <c:v>11925.158421682499</c:v>
                </c:pt>
                <c:pt idx="40466" formatCode="#,##0.0">
                  <c:v>10393.2822547337</c:v>
                </c:pt>
                <c:pt idx="40467" formatCode="#,##0.0">
                  <c:v>16228.0797516779</c:v>
                </c:pt>
                <c:pt idx="40468" formatCode="#,##0.0">
                  <c:v>11725.6418302784</c:v>
                </c:pt>
                <c:pt idx="40469" formatCode="#,##0.0">
                  <c:v>12176.945478068399</c:v>
                </c:pt>
                <c:pt idx="40470" formatCode="#,##0.0">
                  <c:v>10567.2405533043</c:v>
                </c:pt>
                <c:pt idx="40471" formatCode="#,##0.0">
                  <c:v>16843.993414496199</c:v>
                </c:pt>
                <c:pt idx="40472" formatCode="#,##0.0">
                  <c:v>12600.0812215062</c:v>
                </c:pt>
                <c:pt idx="40473" formatCode="#,##0.0">
                  <c:v>11298.898621951899</c:v>
                </c:pt>
                <c:pt idx="40474" formatCode="#,##0.0">
                  <c:v>10130.6577785836</c:v>
                </c:pt>
                <c:pt idx="40475" formatCode="#,##0.0">
                  <c:v>10585.6476134482</c:v>
                </c:pt>
                <c:pt idx="40476" formatCode="#,##0.0">
                  <c:v>21349.8919043694</c:v>
                </c:pt>
                <c:pt idx="40477" formatCode="#,##0.0">
                  <c:v>13890.309001457899</c:v>
                </c:pt>
                <c:pt idx="40478" formatCode="#,##0.0">
                  <c:v>10728.146930454801</c:v>
                </c:pt>
                <c:pt idx="40479" formatCode="#,##0.0">
                  <c:v>15251.762144185899</c:v>
                </c:pt>
                <c:pt idx="40480" formatCode="#,##0.0">
                  <c:v>16709.067096144299</c:v>
                </c:pt>
                <c:pt idx="40481" formatCode="#,##0.0">
                  <c:v>13786.4989746061</c:v>
                </c:pt>
                <c:pt idx="40482" formatCode="#,##0.0">
                  <c:v>14991.4772498527</c:v>
                </c:pt>
                <c:pt idx="40483" formatCode="#,##0.0">
                  <c:v>10262.3562167487</c:v>
                </c:pt>
                <c:pt idx="40484" formatCode="#,##0.0">
                  <c:v>12999.0275397351</c:v>
                </c:pt>
                <c:pt idx="40485" formatCode="#,##0.0">
                  <c:v>14317.7749481597</c:v>
                </c:pt>
                <c:pt idx="40486" formatCode="#,##0.0">
                  <c:v>10240.467743473901</c:v>
                </c:pt>
                <c:pt idx="40487" formatCode="#,##0.0">
                  <c:v>10940.2701471033</c:v>
                </c:pt>
                <c:pt idx="40488" formatCode="#,##0.0">
                  <c:v>12055.455575012</c:v>
                </c:pt>
                <c:pt idx="40489" formatCode="#,##0.0">
                  <c:v>8856.2836029943592</c:v>
                </c:pt>
                <c:pt idx="40490" formatCode="#,##0.0">
                  <c:v>8890.3149147735694</c:v>
                </c:pt>
                <c:pt idx="40491" formatCode="#,##0.0">
                  <c:v>9475.9004843463808</c:v>
                </c:pt>
                <c:pt idx="40492" formatCode="#,##0.0">
                  <c:v>16266.952886305</c:v>
                </c:pt>
                <c:pt idx="40493" formatCode="#,##0.0">
                  <c:v>16926.075444622398</c:v>
                </c:pt>
                <c:pt idx="40494" formatCode="#,##0.0">
                  <c:v>15830.629353653299</c:v>
                </c:pt>
                <c:pt idx="40495" formatCode="#,##0.0">
                  <c:v>15103.6705940918</c:v>
                </c:pt>
                <c:pt idx="40496" formatCode="#,##0.0">
                  <c:v>9308.1868875382606</c:v>
                </c:pt>
                <c:pt idx="40497" formatCode="#,##0.0">
                  <c:v>8795.1434219248204</c:v>
                </c:pt>
                <c:pt idx="40498" formatCode="#,##0.0">
                  <c:v>9584.2095656718593</c:v>
                </c:pt>
                <c:pt idx="40499" formatCode="#,##0.0">
                  <c:v>10428.158423241501</c:v>
                </c:pt>
                <c:pt idx="40500" formatCode="#,##0.0">
                  <c:v>10067.1089151659</c:v>
                </c:pt>
                <c:pt idx="40501" formatCode="#,##0.0">
                  <c:v>9205.5009664450899</c:v>
                </c:pt>
                <c:pt idx="40502" formatCode="#,##0.0">
                  <c:v>14195.2199909805</c:v>
                </c:pt>
                <c:pt idx="40503" formatCode="#,##0.0">
                  <c:v>9230.4635206254407</c:v>
                </c:pt>
                <c:pt idx="40504" formatCode="#,##0.0">
                  <c:v>12682.8569154982</c:v>
                </c:pt>
                <c:pt idx="40505" formatCode="#,##0.0">
                  <c:v>22767.1980831744</c:v>
                </c:pt>
                <c:pt idx="40506" formatCode="#,##0.0">
                  <c:v>10839.4696504984</c:v>
                </c:pt>
                <c:pt idx="40507" formatCode="#,##0.0">
                  <c:v>12601.6541335158</c:v>
                </c:pt>
                <c:pt idx="40508" formatCode="#,##0.0">
                  <c:v>18948.113193834</c:v>
                </c:pt>
                <c:pt idx="40509" formatCode="#,##0.0">
                  <c:v>10113.5470916794</c:v>
                </c:pt>
                <c:pt idx="40510" formatCode="#,##0.0">
                  <c:v>9384.9230664147108</c:v>
                </c:pt>
                <c:pt idx="40511" formatCode="#,##0.0">
                  <c:v>18774.590605135101</c:v>
                </c:pt>
                <c:pt idx="40512" formatCode="#,##0.0">
                  <c:v>13130.2629715481</c:v>
                </c:pt>
                <c:pt idx="40513" formatCode="#,##0.0">
                  <c:v>12847.0176921035</c:v>
                </c:pt>
                <c:pt idx="40514" formatCode="#,##0.0">
                  <c:v>10446.063510211499</c:v>
                </c:pt>
                <c:pt idx="40515" formatCode="#,##0.0">
                  <c:v>9886.8977845886293</c:v>
                </c:pt>
                <c:pt idx="40516" formatCode="#,##0.0">
                  <c:v>14023.066240460999</c:v>
                </c:pt>
                <c:pt idx="40517" formatCode="#,##0.0">
                  <c:v>19291.872722419801</c:v>
                </c:pt>
                <c:pt idx="40518" formatCode="#,##0.0">
                  <c:v>10240.7223212835</c:v>
                </c:pt>
                <c:pt idx="40519" formatCode="#,##0.0">
                  <c:v>15778.2993391779</c:v>
                </c:pt>
                <c:pt idx="40520" formatCode="#,##0.0">
                  <c:v>17700.9264039718</c:v>
                </c:pt>
                <c:pt idx="40521" formatCode="#,##0.0">
                  <c:v>15335.415043352699</c:v>
                </c:pt>
                <c:pt idx="40522" formatCode="#,##0.0">
                  <c:v>13292.047950248299</c:v>
                </c:pt>
                <c:pt idx="40523" formatCode="#,##0.0">
                  <c:v>10737.121398826201</c:v>
                </c:pt>
                <c:pt idx="40524" formatCode="#,##0.0">
                  <c:v>9878.7097553211097</c:v>
                </c:pt>
                <c:pt idx="40525" formatCode="#,##0.0">
                  <c:v>9051.6600204382103</c:v>
                </c:pt>
                <c:pt idx="40526" formatCode="#,##0.0">
                  <c:v>10859.953708928</c:v>
                </c:pt>
                <c:pt idx="40527" formatCode="#,##0.0">
                  <c:v>13239.6276413413</c:v>
                </c:pt>
                <c:pt idx="40528" formatCode="#,##0.0">
                  <c:v>9491.3057369656508</c:v>
                </c:pt>
                <c:pt idx="40529" formatCode="#,##0.0">
                  <c:v>8865.8983713226498</c:v>
                </c:pt>
                <c:pt idx="40530" formatCode="#,##0.0">
                  <c:v>11346.9005688902</c:v>
                </c:pt>
                <c:pt idx="40531" formatCode="#,##0.0">
                  <c:v>10711.632610672799</c:v>
                </c:pt>
                <c:pt idx="40532" formatCode="#,##0.0">
                  <c:v>11990.1467079838</c:v>
                </c:pt>
                <c:pt idx="40533" formatCode="#,##0.0">
                  <c:v>9097.1544340809505</c:v>
                </c:pt>
                <c:pt idx="40534" formatCode="#,##0.0">
                  <c:v>10006.4371285413</c:v>
                </c:pt>
                <c:pt idx="40535" formatCode="#,##0.0">
                  <c:v>11519.318887043901</c:v>
                </c:pt>
                <c:pt idx="40536" formatCode="#,##0.0">
                  <c:v>13121.9508888613</c:v>
                </c:pt>
                <c:pt idx="40537" formatCode="#,##0.0">
                  <c:v>10547.2329216248</c:v>
                </c:pt>
                <c:pt idx="40538" formatCode="#,##0.0">
                  <c:v>11075.6157494294</c:v>
                </c:pt>
                <c:pt idx="40539" formatCode="#,##0.0">
                  <c:v>10804.955934108801</c:v>
                </c:pt>
                <c:pt idx="40540" formatCode="#,##0.0">
                  <c:v>8935.0160456824797</c:v>
                </c:pt>
                <c:pt idx="40541" formatCode="#,##0.0">
                  <c:v>14275.5849899073</c:v>
                </c:pt>
                <c:pt idx="40542" formatCode="#,##0.0">
                  <c:v>11347.1079608071</c:v>
                </c:pt>
                <c:pt idx="40543" formatCode="#,##0.0">
                  <c:v>10448.2986767533</c:v>
                </c:pt>
                <c:pt idx="40544" formatCode="#,##0.0">
                  <c:v>12263.315805635</c:v>
                </c:pt>
                <c:pt idx="40545" formatCode="#,##0.0">
                  <c:v>9842.1772592479301</c:v>
                </c:pt>
                <c:pt idx="40546" formatCode="#,##0.0">
                  <c:v>12589.879464625799</c:v>
                </c:pt>
                <c:pt idx="40547" formatCode="#,##0.0">
                  <c:v>10732.7098141775</c:v>
                </c:pt>
                <c:pt idx="40548" formatCode="#,##0.0">
                  <c:v>14023.7454241634</c:v>
                </c:pt>
                <c:pt idx="40549" formatCode="#,##0.0">
                  <c:v>12702.3985574751</c:v>
                </c:pt>
                <c:pt idx="40550" formatCode="#,##0.0">
                  <c:v>9312.4416018064403</c:v>
                </c:pt>
                <c:pt idx="40551" formatCode="#,##0.0">
                  <c:v>21372.911022321001</c:v>
                </c:pt>
                <c:pt idx="40552" formatCode="#,##0.0">
                  <c:v>9594.0106135067108</c:v>
                </c:pt>
                <c:pt idx="40553" formatCode="#,##0.0">
                  <c:v>11298.408613752799</c:v>
                </c:pt>
                <c:pt idx="40554" formatCode="#,##0.0">
                  <c:v>13909.9675404519</c:v>
                </c:pt>
                <c:pt idx="40555" formatCode="#,##0.0">
                  <c:v>13092.0890414819</c:v>
                </c:pt>
                <c:pt idx="40556" formatCode="#,##0.0">
                  <c:v>11075.511841752599</c:v>
                </c:pt>
                <c:pt idx="40557" formatCode="#,##0.0">
                  <c:v>15931.954549190001</c:v>
                </c:pt>
                <c:pt idx="40558" formatCode="#,##0.0">
                  <c:v>22398.359049086299</c:v>
                </c:pt>
                <c:pt idx="40559" formatCode="#,##0.0">
                  <c:v>13027.834402685299</c:v>
                </c:pt>
                <c:pt idx="40560" formatCode="#,##0.0">
                  <c:v>18732.686895033501</c:v>
                </c:pt>
                <c:pt idx="40561" formatCode="#,##0.0">
                  <c:v>12485.874825844499</c:v>
                </c:pt>
                <c:pt idx="40562" formatCode="#,##0.0">
                  <c:v>20704.148266695</c:v>
                </c:pt>
                <c:pt idx="40563" formatCode="#,##0.0">
                  <c:v>8869.9953658181294</c:v>
                </c:pt>
                <c:pt idx="40564" formatCode="#,##0.0">
                  <c:v>8915.9507255521294</c:v>
                </c:pt>
                <c:pt idx="40565" formatCode="#,##0.0">
                  <c:v>14851.848469673199</c:v>
                </c:pt>
                <c:pt idx="40566" formatCode="#,##0.0">
                  <c:v>10943.1311353582</c:v>
                </c:pt>
                <c:pt idx="40567" formatCode="#,##0.0">
                  <c:v>14379.000614946101</c:v>
                </c:pt>
                <c:pt idx="40568" formatCode="#,##0.0">
                  <c:v>11825.880679809199</c:v>
                </c:pt>
                <c:pt idx="40569" formatCode="#,##0.0">
                  <c:v>17018.724353695299</c:v>
                </c:pt>
                <c:pt idx="40570" formatCode="#,##0.0">
                  <c:v>11637.106425453199</c:v>
                </c:pt>
                <c:pt idx="40571" formatCode="#,##0.0">
                  <c:v>9906.1902985730594</c:v>
                </c:pt>
                <c:pt idx="40572" formatCode="#,##0.0">
                  <c:v>9117.9187277345009</c:v>
                </c:pt>
                <c:pt idx="40573" formatCode="#,##0.0">
                  <c:v>9795.7050913500207</c:v>
                </c:pt>
                <c:pt idx="40574" formatCode="#,##0.0">
                  <c:v>9446.61477330663</c:v>
                </c:pt>
                <c:pt idx="40575" formatCode="#,##0.0">
                  <c:v>12272.6111331428</c:v>
                </c:pt>
                <c:pt idx="40576" formatCode="#,##0.0">
                  <c:v>9011.0642271945708</c:v>
                </c:pt>
                <c:pt idx="40577" formatCode="#,##0.0">
                  <c:v>10230.447169253999</c:v>
                </c:pt>
                <c:pt idx="40578" formatCode="#,##0.0">
                  <c:v>9107.4079600737095</c:v>
                </c:pt>
                <c:pt idx="40579" formatCode="#,##0.0">
                  <c:v>17411.020053945598</c:v>
                </c:pt>
                <c:pt idx="40580" formatCode="#,##0.0">
                  <c:v>16197.792594196901</c:v>
                </c:pt>
                <c:pt idx="40581" formatCode="#,##0.0">
                  <c:v>14375.228859668499</c:v>
                </c:pt>
                <c:pt idx="40582" formatCode="#,##0.0">
                  <c:v>8905.9015425416001</c:v>
                </c:pt>
                <c:pt idx="40583" formatCode="#,##0.0">
                  <c:v>10657.5455553633</c:v>
                </c:pt>
                <c:pt idx="40584" formatCode="#,##0.0">
                  <c:v>9020.0249751196898</c:v>
                </c:pt>
                <c:pt idx="40585" formatCode="#,##0.0">
                  <c:v>10284.023449388</c:v>
                </c:pt>
                <c:pt idx="40586" formatCode="#,##0.0">
                  <c:v>19737.043482716999</c:v>
                </c:pt>
                <c:pt idx="40587" formatCode="#,##0.0">
                  <c:v>9213.4105159339706</c:v>
                </c:pt>
                <c:pt idx="40588" formatCode="#,##0.0">
                  <c:v>10584.2509821081</c:v>
                </c:pt>
                <c:pt idx="40589" formatCode="#,##0.0">
                  <c:v>8872.0621537581192</c:v>
                </c:pt>
                <c:pt idx="40590" formatCode="#,##0.0">
                  <c:v>9764.6460215474708</c:v>
                </c:pt>
                <c:pt idx="40591" formatCode="#,##0.0">
                  <c:v>14699.657875061401</c:v>
                </c:pt>
                <c:pt idx="40592" formatCode="#,##0.0">
                  <c:v>11740.3173960567</c:v>
                </c:pt>
                <c:pt idx="40593" formatCode="#,##0.0">
                  <c:v>9426.1740387055397</c:v>
                </c:pt>
                <c:pt idx="40594" formatCode="#,##0.0">
                  <c:v>9909.9266866203998</c:v>
                </c:pt>
                <c:pt idx="40595" formatCode="#,##0.0">
                  <c:v>14456.285453852301</c:v>
                </c:pt>
                <c:pt idx="40596" formatCode="#,##0.0">
                  <c:v>12713.1554097436</c:v>
                </c:pt>
                <c:pt idx="40597" formatCode="#,##0.0">
                  <c:v>18114.1016402983</c:v>
                </c:pt>
                <c:pt idx="40598" formatCode="#,##0.0">
                  <c:v>12284.886938756201</c:v>
                </c:pt>
                <c:pt idx="40599" formatCode="#,##0.0">
                  <c:v>12758.515879574201</c:v>
                </c:pt>
                <c:pt idx="40600" formatCode="#,##0.0">
                  <c:v>12184.0624638603</c:v>
                </c:pt>
                <c:pt idx="40601" formatCode="#,##0.0">
                  <c:v>10849.1662395767</c:v>
                </c:pt>
                <c:pt idx="40602" formatCode="#,##0.0">
                  <c:v>11281.622749616399</c:v>
                </c:pt>
                <c:pt idx="40603" formatCode="#,##0.0">
                  <c:v>10107.846780759</c:v>
                </c:pt>
                <c:pt idx="40604" formatCode="#,##0.0">
                  <c:v>12090.5042263699</c:v>
                </c:pt>
                <c:pt idx="40605" formatCode="#,##0.0">
                  <c:v>10988.4551503768</c:v>
                </c:pt>
                <c:pt idx="40606" formatCode="#,##0.0">
                  <c:v>10529.7014648111</c:v>
                </c:pt>
                <c:pt idx="40607" formatCode="#,##0.0">
                  <c:v>11425.317421223999</c:v>
                </c:pt>
                <c:pt idx="40608" formatCode="#,##0.0">
                  <c:v>9434.1555673500097</c:v>
                </c:pt>
                <c:pt idx="40609" formatCode="#,##0.0">
                  <c:v>11470.1874283784</c:v>
                </c:pt>
                <c:pt idx="40610" formatCode="#,##0.0">
                  <c:v>10598.652187207001</c:v>
                </c:pt>
                <c:pt idx="40611" formatCode="#,##0.0">
                  <c:v>10591.186257675299</c:v>
                </c:pt>
                <c:pt idx="40612" formatCode="#,##0.0">
                  <c:v>9856.8196345221495</c:v>
                </c:pt>
                <c:pt idx="40613" formatCode="#,##0.0">
                  <c:v>11106.792076375599</c:v>
                </c:pt>
                <c:pt idx="40614" formatCode="#,##0.0">
                  <c:v>9936.7341199388793</c:v>
                </c:pt>
                <c:pt idx="40615" formatCode="#,##0.0">
                  <c:v>10191.175984339199</c:v>
                </c:pt>
                <c:pt idx="40616" formatCode="#,##0.0">
                  <c:v>9503.3807013534297</c:v>
                </c:pt>
                <c:pt idx="40617" formatCode="#,##0.0">
                  <c:v>10747.8615343777</c:v>
                </c:pt>
                <c:pt idx="40618" formatCode="#,##0.0">
                  <c:v>11284.577538129201</c:v>
                </c:pt>
                <c:pt idx="40619" formatCode="#,##0.0">
                  <c:v>11852.1840978122</c:v>
                </c:pt>
                <c:pt idx="40620" formatCode="#,##0.0">
                  <c:v>10586.514026824299</c:v>
                </c:pt>
                <c:pt idx="40621" formatCode="#,##0.0">
                  <c:v>16105.4135772396</c:v>
                </c:pt>
                <c:pt idx="40622" formatCode="#,##0.0">
                  <c:v>10116.1031068621</c:v>
                </c:pt>
                <c:pt idx="40623" formatCode="#,##0.0">
                  <c:v>10499.3287540702</c:v>
                </c:pt>
                <c:pt idx="40624" formatCode="#,##0.0">
                  <c:v>9351.1914861191999</c:v>
                </c:pt>
                <c:pt idx="40625" formatCode="#,##0.0">
                  <c:v>12750.741628318499</c:v>
                </c:pt>
                <c:pt idx="40626" formatCode="#,##0.0">
                  <c:v>20383.4226486894</c:v>
                </c:pt>
                <c:pt idx="40627" formatCode="#,##0.0">
                  <c:v>18045.033950710698</c:v>
                </c:pt>
                <c:pt idx="40628" formatCode="#,##0.0">
                  <c:v>10188.741280382201</c:v>
                </c:pt>
                <c:pt idx="40629" formatCode="#,##0.0">
                  <c:v>10188.930798493</c:v>
                </c:pt>
                <c:pt idx="40630" formatCode="#,##0.0">
                  <c:v>12028.1890533276</c:v>
                </c:pt>
                <c:pt idx="40631" formatCode="#,##0.0">
                  <c:v>9360.6829593841594</c:v>
                </c:pt>
                <c:pt idx="40632" formatCode="#,##0.0">
                  <c:v>10661.9427430576</c:v>
                </c:pt>
                <c:pt idx="40633" formatCode="#,##0.0">
                  <c:v>10723.1423875865</c:v>
                </c:pt>
                <c:pt idx="40634" formatCode="#,##0.0">
                  <c:v>12106.526853610299</c:v>
                </c:pt>
                <c:pt idx="40635" formatCode="#,##0.0">
                  <c:v>10470.058091193599</c:v>
                </c:pt>
                <c:pt idx="40636" formatCode="#,##0.0">
                  <c:v>9369.3664803976299</c:v>
                </c:pt>
                <c:pt idx="40637" formatCode="#,##0.0">
                  <c:v>13660.3566324238</c:v>
                </c:pt>
                <c:pt idx="40638" formatCode="#,##0.0">
                  <c:v>9333.3395698263303</c:v>
                </c:pt>
                <c:pt idx="40639" formatCode="#,##0.0">
                  <c:v>11632.388360490801</c:v>
                </c:pt>
                <c:pt idx="40640" formatCode="#,##0.0">
                  <c:v>9147.1496574476496</c:v>
                </c:pt>
                <c:pt idx="40641" formatCode="#,##0.0">
                  <c:v>9043.7186419906393</c:v>
                </c:pt>
                <c:pt idx="40642" formatCode="#,##0.0">
                  <c:v>9744.5285993667694</c:v>
                </c:pt>
                <c:pt idx="40643" formatCode="#,##0.0">
                  <c:v>12541.938909483</c:v>
                </c:pt>
                <c:pt idx="40644" formatCode="#,##0.0">
                  <c:v>8855.9525916598504</c:v>
                </c:pt>
                <c:pt idx="40645" formatCode="#,##0.0">
                  <c:v>10410.307070495999</c:v>
                </c:pt>
                <c:pt idx="40646" formatCode="#,##0.0">
                  <c:v>9271.1186668614791</c:v>
                </c:pt>
                <c:pt idx="40647" formatCode="#,##0.0">
                  <c:v>16307.5334689184</c:v>
                </c:pt>
                <c:pt idx="40648" formatCode="#,##0.0">
                  <c:v>11090.7572687623</c:v>
                </c:pt>
                <c:pt idx="40649" formatCode="#,##0.0">
                  <c:v>11718.7168973772</c:v>
                </c:pt>
                <c:pt idx="40650" formatCode="#,##0.0">
                  <c:v>12562.5615674527</c:v>
                </c:pt>
                <c:pt idx="40651" formatCode="#,##0.0">
                  <c:v>12941.0516068207</c:v>
                </c:pt>
                <c:pt idx="40652" formatCode="#,##0.0">
                  <c:v>8840.3279232633195</c:v>
                </c:pt>
                <c:pt idx="40653" formatCode="#,##0.0">
                  <c:v>9425.1981831377998</c:v>
                </c:pt>
                <c:pt idx="40654" formatCode="#,##0.0">
                  <c:v>9069.4856426549195</c:v>
                </c:pt>
                <c:pt idx="40655" formatCode="#,##0.0">
                  <c:v>13526.658510049199</c:v>
                </c:pt>
                <c:pt idx="40656" formatCode="#,##0.0">
                  <c:v>10709.026059366901</c:v>
                </c:pt>
                <c:pt idx="40657" formatCode="#,##0.0">
                  <c:v>9017.7002643969008</c:v>
                </c:pt>
                <c:pt idx="40658" formatCode="#,##0.0">
                  <c:v>9444.9988354771504</c:v>
                </c:pt>
                <c:pt idx="40659" formatCode="#,##0.0">
                  <c:v>13308.325808945699</c:v>
                </c:pt>
                <c:pt idx="40660" formatCode="#,##0.0">
                  <c:v>14679.8672280787</c:v>
                </c:pt>
                <c:pt idx="40661" formatCode="#,##0.0">
                  <c:v>11571.8677074807</c:v>
                </c:pt>
                <c:pt idx="40662" formatCode="#,##0.0">
                  <c:v>12199.253400503199</c:v>
                </c:pt>
                <c:pt idx="40663" formatCode="#,##0.0">
                  <c:v>20413.3462180149</c:v>
                </c:pt>
                <c:pt idx="40664" formatCode="#,##0.0">
                  <c:v>13523.645086856301</c:v>
                </c:pt>
                <c:pt idx="40665" formatCode="#,##0.0">
                  <c:v>12240.1797183942</c:v>
                </c:pt>
                <c:pt idx="40666" formatCode="#,##0.0">
                  <c:v>9343.3680953479106</c:v>
                </c:pt>
                <c:pt idx="40667" formatCode="#,##0.0">
                  <c:v>10477.896865741601</c:v>
                </c:pt>
                <c:pt idx="40668" formatCode="#,##0.0">
                  <c:v>15814.333494386199</c:v>
                </c:pt>
                <c:pt idx="40669" formatCode="#,##0.0">
                  <c:v>10845.8124481986</c:v>
                </c:pt>
                <c:pt idx="40670" formatCode="#,##0.0">
                  <c:v>11168.645806230699</c:v>
                </c:pt>
                <c:pt idx="40671" formatCode="#,##0.0">
                  <c:v>10181.2917449997</c:v>
                </c:pt>
                <c:pt idx="40672" formatCode="#,##0.0">
                  <c:v>9337.5549163038595</c:v>
                </c:pt>
                <c:pt idx="40673" formatCode="#,##0.0">
                  <c:v>8961.00352120961</c:v>
                </c:pt>
                <c:pt idx="40674" formatCode="#,##0.0">
                  <c:v>9529.5722729746703</c:v>
                </c:pt>
                <c:pt idx="40675" formatCode="#,##0.0">
                  <c:v>11330.7554558299</c:v>
                </c:pt>
                <c:pt idx="40676" formatCode="#,##0.0">
                  <c:v>8832.8579615729705</c:v>
                </c:pt>
                <c:pt idx="40677" formatCode="#,##0.0">
                  <c:v>10435.437524561699</c:v>
                </c:pt>
                <c:pt idx="40678" formatCode="#,##0.0">
                  <c:v>10421.127918877801</c:v>
                </c:pt>
                <c:pt idx="40679" formatCode="#,##0.0">
                  <c:v>14320.174586707501</c:v>
                </c:pt>
                <c:pt idx="40680" formatCode="#,##0.0">
                  <c:v>10200.005875118501</c:v>
                </c:pt>
                <c:pt idx="40681" formatCode="#,##0.0">
                  <c:v>13884.0925875427</c:v>
                </c:pt>
                <c:pt idx="40682" formatCode="#,##0.0">
                  <c:v>13686.2113942135</c:v>
                </c:pt>
                <c:pt idx="40683" formatCode="#,##0.0">
                  <c:v>11979.648020287201</c:v>
                </c:pt>
                <c:pt idx="40684" formatCode="#,##0.0">
                  <c:v>13000.694274888299</c:v>
                </c:pt>
                <c:pt idx="40685" formatCode="#,##0.0">
                  <c:v>8968.4806862636397</c:v>
                </c:pt>
                <c:pt idx="40686" formatCode="#,##0.0">
                  <c:v>14507.0919121399</c:v>
                </c:pt>
                <c:pt idx="40687" formatCode="#,##0.0">
                  <c:v>10931.5731689077</c:v>
                </c:pt>
                <c:pt idx="40688" formatCode="#,##0.0">
                  <c:v>12159.763291193</c:v>
                </c:pt>
                <c:pt idx="40689" formatCode="#,##0.0">
                  <c:v>11083.4927935455</c:v>
                </c:pt>
                <c:pt idx="40690" formatCode="#,##0.0">
                  <c:v>9358.9712832976093</c:v>
                </c:pt>
                <c:pt idx="40691" formatCode="#,##0.0">
                  <c:v>14270.7861504178</c:v>
                </c:pt>
                <c:pt idx="40692" formatCode="#,##0.0">
                  <c:v>9791.6045108465805</c:v>
                </c:pt>
                <c:pt idx="40693" formatCode="#,##0.0">
                  <c:v>13591.5116163609</c:v>
                </c:pt>
                <c:pt idx="40694" formatCode="#,##0.0">
                  <c:v>9358.2313377918508</c:v>
                </c:pt>
                <c:pt idx="40695" formatCode="#,##0.0">
                  <c:v>11387.2764098474</c:v>
                </c:pt>
                <c:pt idx="40696" formatCode="#,##0.0">
                  <c:v>9382.1467245475596</c:v>
                </c:pt>
                <c:pt idx="40697" formatCode="#,##0.0">
                  <c:v>9482.0962184344207</c:v>
                </c:pt>
                <c:pt idx="40698" formatCode="#,##0.0">
                  <c:v>17057.430139979399</c:v>
                </c:pt>
                <c:pt idx="40699" formatCode="#,##0.0">
                  <c:v>11747.701930900599</c:v>
                </c:pt>
                <c:pt idx="40700" formatCode="#,##0.0">
                  <c:v>10967.96083021</c:v>
                </c:pt>
                <c:pt idx="40701" formatCode="#,##0.0">
                  <c:v>9545.8959176694098</c:v>
                </c:pt>
                <c:pt idx="40702" formatCode="#,##0.0">
                  <c:v>12289.9692673886</c:v>
                </c:pt>
                <c:pt idx="40703" formatCode="#,##0.0">
                  <c:v>8814.07026012594</c:v>
                </c:pt>
                <c:pt idx="40704" formatCode="#,##0.0">
                  <c:v>8929.3465885538808</c:v>
                </c:pt>
                <c:pt idx="40705" formatCode="#,##0.0">
                  <c:v>11529.620376442301</c:v>
                </c:pt>
                <c:pt idx="40706" formatCode="#,##0.0">
                  <c:v>11261.744965944699</c:v>
                </c:pt>
                <c:pt idx="40707" formatCode="#,##0.0">
                  <c:v>18585.284239382701</c:v>
                </c:pt>
                <c:pt idx="40708" formatCode="#,##0.0">
                  <c:v>13837.798373880099</c:v>
                </c:pt>
                <c:pt idx="40709" formatCode="#,##0.0">
                  <c:v>11736.373475550699</c:v>
                </c:pt>
                <c:pt idx="40710" formatCode="#,##0.0">
                  <c:v>9221.1762920769197</c:v>
                </c:pt>
                <c:pt idx="40711" formatCode="#,##0.0">
                  <c:v>11270.979272791201</c:v>
                </c:pt>
                <c:pt idx="40712" formatCode="#,##0.0">
                  <c:v>10257.035486423099</c:v>
                </c:pt>
                <c:pt idx="40713" formatCode="#,##0.0">
                  <c:v>8812.7048620277292</c:v>
                </c:pt>
                <c:pt idx="40714" formatCode="#,##0.0">
                  <c:v>11539.565306586601</c:v>
                </c:pt>
                <c:pt idx="40715" formatCode="#,##0.0">
                  <c:v>12836.1221631672</c:v>
                </c:pt>
                <c:pt idx="40716" formatCode="#,##0.0">
                  <c:v>9057.1167268449008</c:v>
                </c:pt>
                <c:pt idx="40717" formatCode="#,##0.0">
                  <c:v>11337.9960998549</c:v>
                </c:pt>
                <c:pt idx="40718" formatCode="#,##0.0">
                  <c:v>9511.8524159345397</c:v>
                </c:pt>
                <c:pt idx="40719" formatCode="#,##0.0">
                  <c:v>11998.498189084999</c:v>
                </c:pt>
                <c:pt idx="40720" formatCode="#,##0.0">
                  <c:v>8998.8536922129297</c:v>
                </c:pt>
                <c:pt idx="40721" formatCode="#,##0.0">
                  <c:v>10699.924301945201</c:v>
                </c:pt>
                <c:pt idx="40722" formatCode="#,##0.0">
                  <c:v>8909.6428972728299</c:v>
                </c:pt>
                <c:pt idx="40723" formatCode="#,##0.0">
                  <c:v>10295.2256017819</c:v>
                </c:pt>
                <c:pt idx="40724" formatCode="#,##0.0">
                  <c:v>12668.260021067599</c:v>
                </c:pt>
                <c:pt idx="40725" formatCode="#,##0.0">
                  <c:v>14826.3966667521</c:v>
                </c:pt>
                <c:pt idx="40726" formatCode="#,##0.0">
                  <c:v>13442.687028374799</c:v>
                </c:pt>
                <c:pt idx="40727" formatCode="#,##0.0">
                  <c:v>9039.4937214238198</c:v>
                </c:pt>
                <c:pt idx="40728" formatCode="#,##0.0">
                  <c:v>10425.8714238222</c:v>
                </c:pt>
                <c:pt idx="40729" formatCode="#,##0.0">
                  <c:v>15965.417210678001</c:v>
                </c:pt>
                <c:pt idx="40730" formatCode="#,##0.0">
                  <c:v>10384.543692233899</c:v>
                </c:pt>
                <c:pt idx="40731" formatCode="#,##0.0">
                  <c:v>9385.1342059020008</c:v>
                </c:pt>
                <c:pt idx="40732" formatCode="#,##0.0">
                  <c:v>22731.6036313027</c:v>
                </c:pt>
                <c:pt idx="40733" formatCode="#,##0.0">
                  <c:v>9291.3585008307891</c:v>
                </c:pt>
                <c:pt idx="40734" formatCode="#,##0.0">
                  <c:v>12792.664087831001</c:v>
                </c:pt>
                <c:pt idx="40735" formatCode="#,##0.0">
                  <c:v>9666.2040878661992</c:v>
                </c:pt>
                <c:pt idx="40736" formatCode="#,##0.0">
                  <c:v>9857.6172337532298</c:v>
                </c:pt>
                <c:pt idx="40737" formatCode="#,##0.0">
                  <c:v>9664.2532118823401</c:v>
                </c:pt>
                <c:pt idx="40738" formatCode="#,##0.0">
                  <c:v>13802.6564097317</c:v>
                </c:pt>
                <c:pt idx="40739" formatCode="#,##0.0">
                  <c:v>14101.660200619999</c:v>
                </c:pt>
                <c:pt idx="40740" formatCode="#,##0.0">
                  <c:v>11507.940258352401</c:v>
                </c:pt>
                <c:pt idx="40741" formatCode="#,##0.0">
                  <c:v>13162.762570196301</c:v>
                </c:pt>
                <c:pt idx="40742" formatCode="#,##0.0">
                  <c:v>10334.584247426499</c:v>
                </c:pt>
                <c:pt idx="40743" formatCode="#,##0.0">
                  <c:v>10644.463345358099</c:v>
                </c:pt>
                <c:pt idx="40744" formatCode="#,##0.0">
                  <c:v>9011.5745658969299</c:v>
                </c:pt>
                <c:pt idx="40745" formatCode="#,##0.0">
                  <c:v>9229.4765303343502</c:v>
                </c:pt>
                <c:pt idx="40746" formatCode="#,##0.0">
                  <c:v>15262.3324270053</c:v>
                </c:pt>
                <c:pt idx="40747" formatCode="#,##0.0">
                  <c:v>12798.8165536046</c:v>
                </c:pt>
                <c:pt idx="40748" formatCode="#,##0.0">
                  <c:v>18769.960696789902</c:v>
                </c:pt>
                <c:pt idx="40749" formatCode="#,##0.0">
                  <c:v>15284.1592823505</c:v>
                </c:pt>
                <c:pt idx="40750" formatCode="#,##0.0">
                  <c:v>14203.1880007501</c:v>
                </c:pt>
                <c:pt idx="40751" formatCode="#,##0.0">
                  <c:v>9629.3384165365896</c:v>
                </c:pt>
                <c:pt idx="40752" formatCode="#,##0.0">
                  <c:v>10222.773874820399</c:v>
                </c:pt>
                <c:pt idx="40753" formatCode="#,##0.0">
                  <c:v>10720.8670370327</c:v>
                </c:pt>
                <c:pt idx="40754" formatCode="#,##0.0">
                  <c:v>9606.4723527205497</c:v>
                </c:pt>
                <c:pt idx="40755" formatCode="#,##0.0">
                  <c:v>9408.4138055536096</c:v>
                </c:pt>
                <c:pt idx="40756" formatCode="#,##0.0">
                  <c:v>11520.0456092401</c:v>
                </c:pt>
                <c:pt idx="40757" formatCode="#,##0.0">
                  <c:v>12890.243107808399</c:v>
                </c:pt>
                <c:pt idx="40758" formatCode="#,##0.0">
                  <c:v>15186.0599428195</c:v>
                </c:pt>
                <c:pt idx="40759" formatCode="#,##0.0">
                  <c:v>10341.4923433983</c:v>
                </c:pt>
                <c:pt idx="40760" formatCode="#,##0.0">
                  <c:v>10420.534322265499</c:v>
                </c:pt>
                <c:pt idx="40761" formatCode="#,##0.0">
                  <c:v>9362.6364412165804</c:v>
                </c:pt>
                <c:pt idx="40762" formatCode="#,##0.0">
                  <c:v>8825.4708582474905</c:v>
                </c:pt>
                <c:pt idx="40763" formatCode="#,##0.0">
                  <c:v>14198.4381719954</c:v>
                </c:pt>
                <c:pt idx="40764" formatCode="#,##0.0">
                  <c:v>10834.237052955001</c:v>
                </c:pt>
                <c:pt idx="40765" formatCode="#,##0.0">
                  <c:v>11102.535904591999</c:v>
                </c:pt>
                <c:pt idx="40766" formatCode="#,##0.0">
                  <c:v>9456.0027442575702</c:v>
                </c:pt>
                <c:pt idx="40767" formatCode="#,##0.0">
                  <c:v>13417.0352020965</c:v>
                </c:pt>
                <c:pt idx="40768" formatCode="#,##0.0">
                  <c:v>11554.1827215182</c:v>
                </c:pt>
                <c:pt idx="40769" formatCode="#,##0.0">
                  <c:v>9800.1913846014304</c:v>
                </c:pt>
                <c:pt idx="40770" formatCode="#,##0.0">
                  <c:v>14113.962724419</c:v>
                </c:pt>
                <c:pt idx="40771" formatCode="#,##0.0">
                  <c:v>10312.8238425539</c:v>
                </c:pt>
                <c:pt idx="40772" formatCode="#,##0.0">
                  <c:v>10697.313050473</c:v>
                </c:pt>
                <c:pt idx="40773" formatCode="#,##0.0">
                  <c:v>9305.4679787816895</c:v>
                </c:pt>
                <c:pt idx="40774" formatCode="#,##0.0">
                  <c:v>9086.3777555643501</c:v>
                </c:pt>
                <c:pt idx="40775" formatCode="#,##0.0">
                  <c:v>10034.6685951898</c:v>
                </c:pt>
                <c:pt idx="40776" formatCode="#,##0.0">
                  <c:v>9410.2601179290705</c:v>
                </c:pt>
                <c:pt idx="40777" formatCode="#,##0.0">
                  <c:v>9557.2638568417897</c:v>
                </c:pt>
                <c:pt idx="40778" formatCode="#,##0.0">
                  <c:v>10715.283331423199</c:v>
                </c:pt>
                <c:pt idx="40779" formatCode="#,##0.0">
                  <c:v>8949.6628933143493</c:v>
                </c:pt>
                <c:pt idx="40780" formatCode="#,##0.0">
                  <c:v>10274.3519922654</c:v>
                </c:pt>
                <c:pt idx="40781" formatCode="#,##0.0">
                  <c:v>8818.6920107200403</c:v>
                </c:pt>
                <c:pt idx="40782" formatCode="#,##0.0">
                  <c:v>10446.872720138501</c:v>
                </c:pt>
                <c:pt idx="40783" formatCode="#,##0.0">
                  <c:v>11691.983392788699</c:v>
                </c:pt>
                <c:pt idx="40784" formatCode="#,##0.0">
                  <c:v>12735.765885294601</c:v>
                </c:pt>
                <c:pt idx="40785" formatCode="#,##0.0">
                  <c:v>15020.436483580001</c:v>
                </c:pt>
                <c:pt idx="40786" formatCode="#,##0.0">
                  <c:v>10370.618219940299</c:v>
                </c:pt>
                <c:pt idx="40787" formatCode="#,##0.0">
                  <c:v>11977.2323799034</c:v>
                </c:pt>
                <c:pt idx="40788" formatCode="#,##0.0">
                  <c:v>13693.5937303026</c:v>
                </c:pt>
                <c:pt idx="40789" formatCode="#,##0.0">
                  <c:v>12438.7607749199</c:v>
                </c:pt>
                <c:pt idx="40790" formatCode="#,##0.0">
                  <c:v>10732.1812051868</c:v>
                </c:pt>
                <c:pt idx="40791" formatCode="#,##0.0">
                  <c:v>14962.4360300955</c:v>
                </c:pt>
                <c:pt idx="40792" formatCode="#,##0.0">
                  <c:v>8952.5537443229805</c:v>
                </c:pt>
                <c:pt idx="40793" formatCode="#,##0.0">
                  <c:v>9835.6555975665997</c:v>
                </c:pt>
                <c:pt idx="40794" formatCode="#,##0.0">
                  <c:v>8875.2256344834295</c:v>
                </c:pt>
                <c:pt idx="40795" formatCode="#,##0.0">
                  <c:v>12761.255961627199</c:v>
                </c:pt>
                <c:pt idx="40796" formatCode="#,##0.0">
                  <c:v>8903.5697759798095</c:v>
                </c:pt>
                <c:pt idx="40797" formatCode="#,##0.0">
                  <c:v>15679.000370834599</c:v>
                </c:pt>
                <c:pt idx="40798" formatCode="#,##0.0">
                  <c:v>17771.632930022501</c:v>
                </c:pt>
                <c:pt idx="40799" formatCode="#,##0.0">
                  <c:v>10724.672412891799</c:v>
                </c:pt>
                <c:pt idx="40800" formatCode="#,##0.0">
                  <c:v>10964.130956667201</c:v>
                </c:pt>
                <c:pt idx="40801" formatCode="#,##0.0">
                  <c:v>11759.9742405713</c:v>
                </c:pt>
                <c:pt idx="40802" formatCode="#,##0.0">
                  <c:v>10668.509381478199</c:v>
                </c:pt>
                <c:pt idx="40803" formatCode="#,##0.0">
                  <c:v>10368.697381125399</c:v>
                </c:pt>
                <c:pt idx="40804" formatCode="#,##0.0">
                  <c:v>8994.7115177614905</c:v>
                </c:pt>
                <c:pt idx="40805" formatCode="#,##0.0">
                  <c:v>12189.3129400166</c:v>
                </c:pt>
                <c:pt idx="40806" formatCode="#,##0.0">
                  <c:v>8801.6128515852397</c:v>
                </c:pt>
                <c:pt idx="40807" formatCode="#,##0.0">
                  <c:v>11179.575282632301</c:v>
                </c:pt>
                <c:pt idx="40808" formatCode="#,##0.0">
                  <c:v>13401.199037881801</c:v>
                </c:pt>
                <c:pt idx="40809" formatCode="#,##0.0">
                  <c:v>9891.1104917430293</c:v>
                </c:pt>
                <c:pt idx="40810" formatCode="#,##0.0">
                  <c:v>9863.9987595256207</c:v>
                </c:pt>
                <c:pt idx="40811" formatCode="#,##0.0">
                  <c:v>9428.0953036255396</c:v>
                </c:pt>
                <c:pt idx="40812" formatCode="#,##0.0">
                  <c:v>10602.606604799599</c:v>
                </c:pt>
                <c:pt idx="40813" formatCode="#,##0.0">
                  <c:v>9965.9567397459596</c:v>
                </c:pt>
                <c:pt idx="40814" formatCode="#,##0.0">
                  <c:v>10388.4192765427</c:v>
                </c:pt>
                <c:pt idx="40815" formatCode="#,##0.0">
                  <c:v>10009.921263714699</c:v>
                </c:pt>
                <c:pt idx="40816" formatCode="#,##0.0">
                  <c:v>9039.8618563186101</c:v>
                </c:pt>
                <c:pt idx="40817" formatCode="#,##0.0">
                  <c:v>9456.8253544467698</c:v>
                </c:pt>
                <c:pt idx="40818" formatCode="#,##0.0">
                  <c:v>10025.6300803374</c:v>
                </c:pt>
                <c:pt idx="40819" formatCode="#,##0.0">
                  <c:v>11058.6795460292</c:v>
                </c:pt>
                <c:pt idx="40820" formatCode="#,##0.0">
                  <c:v>11049.295157841199</c:v>
                </c:pt>
                <c:pt idx="40821" formatCode="#,##0.0">
                  <c:v>18022.499723047102</c:v>
                </c:pt>
                <c:pt idx="40822" formatCode="#,##0.0">
                  <c:v>16560.563923354501</c:v>
                </c:pt>
                <c:pt idx="40823" formatCode="#,##0.0">
                  <c:v>9210.5326042340403</c:v>
                </c:pt>
                <c:pt idx="40824" formatCode="#,##0.0">
                  <c:v>14727.4455081414</c:v>
                </c:pt>
                <c:pt idx="40825" formatCode="#,##0.0">
                  <c:v>10046.532952838699</c:v>
                </c:pt>
                <c:pt idx="40826" formatCode="#,##0.0">
                  <c:v>11499.5378889359</c:v>
                </c:pt>
                <c:pt idx="40827" formatCode="#,##0.0">
                  <c:v>8968.4770178476501</c:v>
                </c:pt>
                <c:pt idx="40828" formatCode="#,##0.0">
                  <c:v>12572.145218130199</c:v>
                </c:pt>
                <c:pt idx="40829" formatCode="#,##0.0">
                  <c:v>10830.2391441199</c:v>
                </c:pt>
                <c:pt idx="40830" formatCode="#,##0.0">
                  <c:v>9566.1250363573999</c:v>
                </c:pt>
                <c:pt idx="40831" formatCode="#,##0.0">
                  <c:v>11261.7030782847</c:v>
                </c:pt>
                <c:pt idx="40832" formatCode="#,##0.0">
                  <c:v>11172.9272865024</c:v>
                </c:pt>
                <c:pt idx="40833" formatCode="#,##0.0">
                  <c:v>8822.4184097943998</c:v>
                </c:pt>
                <c:pt idx="40834" formatCode="#,##0.0">
                  <c:v>9266.0622440163006</c:v>
                </c:pt>
                <c:pt idx="40835" formatCode="#,##0.0">
                  <c:v>11725.4532062378</c:v>
                </c:pt>
                <c:pt idx="40836" formatCode="#,##0.0">
                  <c:v>9994.4875557734904</c:v>
                </c:pt>
                <c:pt idx="40837" formatCode="#,##0.0">
                  <c:v>12595.814258950601</c:v>
                </c:pt>
                <c:pt idx="40838" formatCode="#,##0.0">
                  <c:v>20785.069185135198</c:v>
                </c:pt>
                <c:pt idx="40839" formatCode="#,##0.0">
                  <c:v>12978.8044029745</c:v>
                </c:pt>
                <c:pt idx="40840" formatCode="#,##0.0">
                  <c:v>10247.018971207701</c:v>
                </c:pt>
                <c:pt idx="40841" formatCode="#,##0.0">
                  <c:v>9361.5536241925092</c:v>
                </c:pt>
                <c:pt idx="40842" formatCode="#,##0.0">
                  <c:v>10596.082557158299</c:v>
                </c:pt>
                <c:pt idx="40843" formatCode="#,##0.0">
                  <c:v>11456.4341805065</c:v>
                </c:pt>
                <c:pt idx="40844" formatCode="#,##0.0">
                  <c:v>14951.3742652198</c:v>
                </c:pt>
                <c:pt idx="40845" formatCode="#,##0.0">
                  <c:v>9446.6843862294409</c:v>
                </c:pt>
                <c:pt idx="40846" formatCode="#,##0.0">
                  <c:v>18942.688105195</c:v>
                </c:pt>
                <c:pt idx="40847" formatCode="#,##0.0">
                  <c:v>10861.730579352699</c:v>
                </c:pt>
                <c:pt idx="40848" formatCode="#,##0.0">
                  <c:v>10319.9679887289</c:v>
                </c:pt>
                <c:pt idx="40849" formatCode="#,##0.0">
                  <c:v>16261.592052125699</c:v>
                </c:pt>
                <c:pt idx="40850" formatCode="#,##0.0">
                  <c:v>19794.475769470198</c:v>
                </c:pt>
                <c:pt idx="40851" formatCode="#,##0.0">
                  <c:v>21786.184683178701</c:v>
                </c:pt>
                <c:pt idx="40852" formatCode="#,##0.0">
                  <c:v>10139.3452889373</c:v>
                </c:pt>
                <c:pt idx="40853" formatCode="#,##0.0">
                  <c:v>14436.343301597701</c:v>
                </c:pt>
                <c:pt idx="40854" formatCode="#,##0.0">
                  <c:v>13011.1479630946</c:v>
                </c:pt>
                <c:pt idx="40855" formatCode="#,##0.0">
                  <c:v>9889.5638993202592</c:v>
                </c:pt>
                <c:pt idx="40856" formatCode="#,##0.0">
                  <c:v>10411.2850728912</c:v>
                </c:pt>
                <c:pt idx="40857" formatCode="#,##0.0">
                  <c:v>8990.6222785330901</c:v>
                </c:pt>
                <c:pt idx="40858" formatCode="#,##0.0">
                  <c:v>9900.6546297088607</c:v>
                </c:pt>
                <c:pt idx="40859" formatCode="#,##0.0">
                  <c:v>9750.3371334455696</c:v>
                </c:pt>
                <c:pt idx="40860" formatCode="#,##0.0">
                  <c:v>10979.2686214776</c:v>
                </c:pt>
                <c:pt idx="40861" formatCode="#,##0.0">
                  <c:v>17452.662542790698</c:v>
                </c:pt>
                <c:pt idx="40862" formatCode="#,##0.0">
                  <c:v>9658.4053196853893</c:v>
                </c:pt>
                <c:pt idx="40863" formatCode="#,##0.0">
                  <c:v>10520.541178773199</c:v>
                </c:pt>
                <c:pt idx="40864" formatCode="#,##0.0">
                  <c:v>9013.5665202132404</c:v>
                </c:pt>
                <c:pt idx="40865" formatCode="#,##0.0">
                  <c:v>9246.4357069052803</c:v>
                </c:pt>
                <c:pt idx="40866" formatCode="#,##0.0">
                  <c:v>11141.1450414877</c:v>
                </c:pt>
                <c:pt idx="40867" formatCode="#,##0.0">
                  <c:v>9306.8592556045296</c:v>
                </c:pt>
                <c:pt idx="40868" formatCode="#,##0.0">
                  <c:v>12660.888852832</c:v>
                </c:pt>
                <c:pt idx="40869" formatCode="#,##0.0">
                  <c:v>17059.3839036723</c:v>
                </c:pt>
                <c:pt idx="40870" formatCode="#,##0.0">
                  <c:v>20716.8315567389</c:v>
                </c:pt>
                <c:pt idx="40871" formatCode="#,##0.0">
                  <c:v>9917.8485358959206</c:v>
                </c:pt>
                <c:pt idx="40872" formatCode="#,##0.0">
                  <c:v>9451.2436201565997</c:v>
                </c:pt>
                <c:pt idx="40873" formatCode="#,##0.0">
                  <c:v>12181.960021561001</c:v>
                </c:pt>
                <c:pt idx="40874" formatCode="#,##0.0">
                  <c:v>9342.5634174715306</c:v>
                </c:pt>
                <c:pt idx="40875" formatCode="#,##0.0">
                  <c:v>13829.7669904223</c:v>
                </c:pt>
                <c:pt idx="40876" formatCode="#,##0.0">
                  <c:v>10069.134700054999</c:v>
                </c:pt>
                <c:pt idx="40877" formatCode="#,##0.0">
                  <c:v>12134.190109184001</c:v>
                </c:pt>
                <c:pt idx="40878" formatCode="#,##0.0">
                  <c:v>16483.122270987002</c:v>
                </c:pt>
                <c:pt idx="40879" formatCode="#,##0.0">
                  <c:v>8918.7711044689295</c:v>
                </c:pt>
                <c:pt idx="40880" formatCode="#,##0.0">
                  <c:v>9344.8456182325699</c:v>
                </c:pt>
                <c:pt idx="40881" formatCode="#,##0.0">
                  <c:v>10636.1844043695</c:v>
                </c:pt>
                <c:pt idx="40882" formatCode="#,##0.0">
                  <c:v>17821.0961852699</c:v>
                </c:pt>
                <c:pt idx="40883" formatCode="#,##0.0">
                  <c:v>11652.5491608019</c:v>
                </c:pt>
                <c:pt idx="40884" formatCode="#,##0.0">
                  <c:v>18074.3266720842</c:v>
                </c:pt>
                <c:pt idx="40885" formatCode="#,##0.0">
                  <c:v>11390.787285607301</c:v>
                </c:pt>
                <c:pt idx="40886" formatCode="#,##0.0">
                  <c:v>8863.9115190716093</c:v>
                </c:pt>
                <c:pt idx="40887" formatCode="#,##0.0">
                  <c:v>11963.562261229201</c:v>
                </c:pt>
                <c:pt idx="40888" formatCode="#,##0.0">
                  <c:v>11555.325081381199</c:v>
                </c:pt>
                <c:pt idx="40889" formatCode="#,##0.0">
                  <c:v>9233.0941769588007</c:v>
                </c:pt>
                <c:pt idx="40890" formatCode="#,##0.0">
                  <c:v>11640.637288604999</c:v>
                </c:pt>
                <c:pt idx="40891" formatCode="#,##0.0">
                  <c:v>9398.1845201564593</c:v>
                </c:pt>
                <c:pt idx="40892" formatCode="#,##0.0">
                  <c:v>9270.1118498219093</c:v>
                </c:pt>
                <c:pt idx="40893" formatCode="#,##0.0">
                  <c:v>11348.015728094801</c:v>
                </c:pt>
                <c:pt idx="40894" formatCode="#,##0.0">
                  <c:v>11539.7022183931</c:v>
                </c:pt>
                <c:pt idx="40895" formatCode="#,##0.0">
                  <c:v>15383.3838552045</c:v>
                </c:pt>
                <c:pt idx="40896" formatCode="#,##0.0">
                  <c:v>9139.7088871607302</c:v>
                </c:pt>
                <c:pt idx="40897" formatCode="#,##0.0">
                  <c:v>9738.1121206466905</c:v>
                </c:pt>
                <c:pt idx="40898" formatCode="#,##0.0">
                  <c:v>10789.153899553001</c:v>
                </c:pt>
                <c:pt idx="40899" formatCode="#,##0.0">
                  <c:v>11507.7401150723</c:v>
                </c:pt>
                <c:pt idx="40900" formatCode="#,##0.0">
                  <c:v>9290.3304913500397</c:v>
                </c:pt>
                <c:pt idx="40901" formatCode="#,##0.0">
                  <c:v>9450.5331220635398</c:v>
                </c:pt>
                <c:pt idx="40902" formatCode="#,##0.0">
                  <c:v>10294.823800726001</c:v>
                </c:pt>
                <c:pt idx="40903" formatCode="#,##0.0">
                  <c:v>9871.1274750644807</c:v>
                </c:pt>
                <c:pt idx="40904" formatCode="#,##0.0">
                  <c:v>11222.9851055532</c:v>
                </c:pt>
                <c:pt idx="40905" formatCode="#,##0.0">
                  <c:v>9976.0346340989599</c:v>
                </c:pt>
                <c:pt idx="40906" formatCode="#,##0.0">
                  <c:v>11475.704815849</c:v>
                </c:pt>
                <c:pt idx="40907" formatCode="#,##0.0">
                  <c:v>11396.632620407299</c:v>
                </c:pt>
                <c:pt idx="40908" formatCode="#,##0.0">
                  <c:v>10361.2023917314</c:v>
                </c:pt>
                <c:pt idx="40909" formatCode="#,##0.0">
                  <c:v>12749.1498271237</c:v>
                </c:pt>
                <c:pt idx="40910" formatCode="#,##0.0">
                  <c:v>8889.7501690741901</c:v>
                </c:pt>
                <c:pt idx="40911" formatCode="#,##0.0">
                  <c:v>10052.9557856916</c:v>
                </c:pt>
                <c:pt idx="40912" formatCode="#,##0.0">
                  <c:v>9730.0830627306696</c:v>
                </c:pt>
                <c:pt idx="40913" formatCode="#,##0.0">
                  <c:v>16179.2924150124</c:v>
                </c:pt>
                <c:pt idx="40914" formatCode="#,##0.0">
                  <c:v>13365.1476067815</c:v>
                </c:pt>
                <c:pt idx="40915" formatCode="#,##0.0">
                  <c:v>10756.6634549639</c:v>
                </c:pt>
                <c:pt idx="40916" formatCode="#,##0.0">
                  <c:v>11161.1475781146</c:v>
                </c:pt>
                <c:pt idx="40917" formatCode="#,##0.0">
                  <c:v>8977.2194175329805</c:v>
                </c:pt>
                <c:pt idx="40918" formatCode="#,##0.0">
                  <c:v>16290.712424290599</c:v>
                </c:pt>
                <c:pt idx="40919" formatCode="#,##0.0">
                  <c:v>10641.9513467413</c:v>
                </c:pt>
                <c:pt idx="40920" formatCode="#,##0.0">
                  <c:v>8958.2901394693799</c:v>
                </c:pt>
                <c:pt idx="40921" formatCode="#,##0.0">
                  <c:v>10101.621135548699</c:v>
                </c:pt>
                <c:pt idx="40922" formatCode="#,##0.0">
                  <c:v>9841.4607697740194</c:v>
                </c:pt>
                <c:pt idx="40923" formatCode="#,##0.0">
                  <c:v>13199.862494999999</c:v>
                </c:pt>
                <c:pt idx="40924" formatCode="#,##0.0">
                  <c:v>9602.9670668176605</c:v>
                </c:pt>
                <c:pt idx="40925" formatCode="#,##0.0">
                  <c:v>18394.490823143999</c:v>
                </c:pt>
                <c:pt idx="40926" formatCode="#,##0.0">
                  <c:v>21003.377680561502</c:v>
                </c:pt>
                <c:pt idx="40927" formatCode="#,##0.0">
                  <c:v>11629.697353474799</c:v>
                </c:pt>
                <c:pt idx="40928" formatCode="#,##0.0">
                  <c:v>9299.6741256039004</c:v>
                </c:pt>
                <c:pt idx="40929" formatCode="#,##0.0">
                  <c:v>19944.094879509401</c:v>
                </c:pt>
                <c:pt idx="40930" formatCode="#,##0.0">
                  <c:v>12003.932498226701</c:v>
                </c:pt>
                <c:pt idx="40931" formatCode="#,##0.0">
                  <c:v>13918.124998887501</c:v>
                </c:pt>
                <c:pt idx="40932" formatCode="#,##0.0">
                  <c:v>9465.0253497788108</c:v>
                </c:pt>
                <c:pt idx="40933" formatCode="#,##0.0">
                  <c:v>15004.7823377898</c:v>
                </c:pt>
                <c:pt idx="40934" formatCode="#,##0.0">
                  <c:v>9310.7429713695401</c:v>
                </c:pt>
                <c:pt idx="40935" formatCode="#,##0.0">
                  <c:v>12015.4896017224</c:v>
                </c:pt>
                <c:pt idx="40936" formatCode="#,##0.0">
                  <c:v>11741.2165696552</c:v>
                </c:pt>
                <c:pt idx="40937" formatCode="#,##0.0">
                  <c:v>9340.36428277708</c:v>
                </c:pt>
                <c:pt idx="40938" formatCode="#,##0.0">
                  <c:v>9409.7171241713804</c:v>
                </c:pt>
                <c:pt idx="40939" formatCode="#,##0.0">
                  <c:v>11659.4863933627</c:v>
                </c:pt>
                <c:pt idx="40940" formatCode="#,##0.0">
                  <c:v>9140.2806499333692</c:v>
                </c:pt>
                <c:pt idx="40941" formatCode="#,##0.0">
                  <c:v>9707.3110968845594</c:v>
                </c:pt>
                <c:pt idx="40942" formatCode="#,##0.0">
                  <c:v>9353.5223416381905</c:v>
                </c:pt>
                <c:pt idx="40943" formatCode="#,##0.0">
                  <c:v>12390.460051406801</c:v>
                </c:pt>
                <c:pt idx="40944" formatCode="#,##0.0">
                  <c:v>9748.7727406814593</c:v>
                </c:pt>
                <c:pt idx="40945" formatCode="#,##0.0">
                  <c:v>10365.7398130735</c:v>
                </c:pt>
                <c:pt idx="40946" formatCode="#,##0.0">
                  <c:v>11070.379028990999</c:v>
                </c:pt>
                <c:pt idx="40947" formatCode="#,##0.0">
                  <c:v>15773.087777798901</c:v>
                </c:pt>
                <c:pt idx="40948" formatCode="#,##0.0">
                  <c:v>9891.4577529125909</c:v>
                </c:pt>
                <c:pt idx="40949" formatCode="#,##0.0">
                  <c:v>9918.4787273682196</c:v>
                </c:pt>
                <c:pt idx="40950" formatCode="#,##0.0">
                  <c:v>10651.121142145499</c:v>
                </c:pt>
                <c:pt idx="40951" formatCode="#,##0.0">
                  <c:v>10995.865830335601</c:v>
                </c:pt>
                <c:pt idx="40952" formatCode="#,##0.0">
                  <c:v>9445.5167339231302</c:v>
                </c:pt>
                <c:pt idx="40953" formatCode="#,##0.0">
                  <c:v>15494.0792105113</c:v>
                </c:pt>
                <c:pt idx="40954" formatCode="#,##0.0">
                  <c:v>10548.203512059699</c:v>
                </c:pt>
                <c:pt idx="40955" formatCode="#,##0.0">
                  <c:v>8959.0127658860401</c:v>
                </c:pt>
                <c:pt idx="40956" formatCode="#,##0.0">
                  <c:v>15012.484467939799</c:v>
                </c:pt>
                <c:pt idx="40957" formatCode="#,##0.0">
                  <c:v>10066.9944813036</c:v>
                </c:pt>
                <c:pt idx="40958" formatCode="#,##0.0">
                  <c:v>9365.0542693784591</c:v>
                </c:pt>
                <c:pt idx="40959" formatCode="#,##0.0">
                  <c:v>12646.6125983889</c:v>
                </c:pt>
                <c:pt idx="40960" formatCode="#,##0.0">
                  <c:v>12075.809327950999</c:v>
                </c:pt>
                <c:pt idx="40961" formatCode="#,##0.0">
                  <c:v>10005.597572629</c:v>
                </c:pt>
                <c:pt idx="40962" formatCode="#,##0.0">
                  <c:v>9825.8110677454606</c:v>
                </c:pt>
                <c:pt idx="40963" formatCode="#,##0.0">
                  <c:v>13933.457956263701</c:v>
                </c:pt>
                <c:pt idx="40964" formatCode="#,##0.0">
                  <c:v>8841.1546984654506</c:v>
                </c:pt>
                <c:pt idx="40965" formatCode="#,##0.0">
                  <c:v>13523.224119803101</c:v>
                </c:pt>
                <c:pt idx="40966" formatCode="#,##0.0">
                  <c:v>15186.9299861331</c:v>
                </c:pt>
                <c:pt idx="40967" formatCode="#,##0.0">
                  <c:v>12157.1796668895</c:v>
                </c:pt>
                <c:pt idx="40968" formatCode="#,##0.0">
                  <c:v>11124.9956000779</c:v>
                </c:pt>
                <c:pt idx="40969" formatCode="#,##0.0">
                  <c:v>9622.5310701950893</c:v>
                </c:pt>
                <c:pt idx="40970" formatCode="#,##0.0">
                  <c:v>21445.691968786901</c:v>
                </c:pt>
                <c:pt idx="40971" formatCode="#,##0.0">
                  <c:v>9887.5376487872909</c:v>
                </c:pt>
                <c:pt idx="40972" formatCode="#,##0.0">
                  <c:v>10290.621456183</c:v>
                </c:pt>
                <c:pt idx="40973" formatCode="#,##0.0">
                  <c:v>9822.5875105997202</c:v>
                </c:pt>
                <c:pt idx="40974" formatCode="#,##0.0">
                  <c:v>12549.9928810043</c:v>
                </c:pt>
                <c:pt idx="40975" formatCode="#,##0.0">
                  <c:v>12107.831081861201</c:v>
                </c:pt>
                <c:pt idx="40976" formatCode="#,##0.0">
                  <c:v>9754.9401251317704</c:v>
                </c:pt>
                <c:pt idx="40977" formatCode="#,##0.0">
                  <c:v>9621.5447814405507</c:v>
                </c:pt>
                <c:pt idx="40978" formatCode="#,##0.0">
                  <c:v>17572.7093981334</c:v>
                </c:pt>
                <c:pt idx="40979" formatCode="#,##0.0">
                  <c:v>9112.2184233397293</c:v>
                </c:pt>
                <c:pt idx="40980" formatCode="#,##0.0">
                  <c:v>11894.8198745678</c:v>
                </c:pt>
                <c:pt idx="40981" formatCode="#,##0.0">
                  <c:v>11069.5931893415</c:v>
                </c:pt>
                <c:pt idx="40982" formatCode="#,##0.0">
                  <c:v>11824.3799440696</c:v>
                </c:pt>
                <c:pt idx="40983" formatCode="#,##0.0">
                  <c:v>13293.158333768301</c:v>
                </c:pt>
                <c:pt idx="40984" formatCode="#,##0.0">
                  <c:v>12773.440434234501</c:v>
                </c:pt>
                <c:pt idx="40985" formatCode="#,##0.0">
                  <c:v>8790.3070710216198</c:v>
                </c:pt>
                <c:pt idx="40986" formatCode="#,##0.0">
                  <c:v>13185.326235761901</c:v>
                </c:pt>
                <c:pt idx="40987" formatCode="#,##0.0">
                  <c:v>9684.3613141276892</c:v>
                </c:pt>
                <c:pt idx="40988" formatCode="#,##0.0">
                  <c:v>9263.6492751302594</c:v>
                </c:pt>
                <c:pt idx="40989" formatCode="#,##0.0">
                  <c:v>11012.899677097501</c:v>
                </c:pt>
                <c:pt idx="40990" formatCode="#,##0.0">
                  <c:v>9036.2337521479203</c:v>
                </c:pt>
                <c:pt idx="40991" formatCode="#,##0.0">
                  <c:v>8857.6576484312209</c:v>
                </c:pt>
                <c:pt idx="40992" formatCode="#,##0.0">
                  <c:v>8810.7343429091798</c:v>
                </c:pt>
                <c:pt idx="40993" formatCode="#,##0.0">
                  <c:v>12350.8505501852</c:v>
                </c:pt>
                <c:pt idx="40994" formatCode="#,##0.0">
                  <c:v>18955.7601903289</c:v>
                </c:pt>
                <c:pt idx="40995" formatCode="#,##0.0">
                  <c:v>11707.284053662001</c:v>
                </c:pt>
                <c:pt idx="40996" formatCode="#,##0.0">
                  <c:v>10258.201153915301</c:v>
                </c:pt>
                <c:pt idx="40997" formatCode="#,##0.0">
                  <c:v>10675.4664728437</c:v>
                </c:pt>
                <c:pt idx="40998" formatCode="#,##0.0">
                  <c:v>8810.6322225290205</c:v>
                </c:pt>
                <c:pt idx="40999" formatCode="#,##0.0">
                  <c:v>9647.1049851330299</c:v>
                </c:pt>
                <c:pt idx="41000" formatCode="#,##0.0">
                  <c:v>9834.6891734540204</c:v>
                </c:pt>
                <c:pt idx="41001" formatCode="#,##0.0">
                  <c:v>10813.162682141199</c:v>
                </c:pt>
                <c:pt idx="41002" formatCode="#,##0.0">
                  <c:v>15276.5478795237</c:v>
                </c:pt>
                <c:pt idx="41003" formatCode="#,##0.0">
                  <c:v>10334.9361821528</c:v>
                </c:pt>
                <c:pt idx="41004" formatCode="#,##0.0">
                  <c:v>10539.293386437401</c:v>
                </c:pt>
                <c:pt idx="41005" formatCode="#,##0.0">
                  <c:v>15573.7811296442</c:v>
                </c:pt>
                <c:pt idx="41006" formatCode="#,##0.0">
                  <c:v>10366.567909986799</c:v>
                </c:pt>
                <c:pt idx="41007" formatCode="#,##0.0">
                  <c:v>9749.0761930944409</c:v>
                </c:pt>
                <c:pt idx="41008" formatCode="#,##0.0">
                  <c:v>11564.110573084299</c:v>
                </c:pt>
                <c:pt idx="41009" formatCode="#,##0.0">
                  <c:v>12389.2157082879</c:v>
                </c:pt>
                <c:pt idx="41010" formatCode="#,##0.0">
                  <c:v>11359.4653556134</c:v>
                </c:pt>
                <c:pt idx="41011" formatCode="#,##0.0">
                  <c:v>9826.4091965797907</c:v>
                </c:pt>
                <c:pt idx="41012" formatCode="#,##0.0">
                  <c:v>11886.496830661201</c:v>
                </c:pt>
                <c:pt idx="41013" formatCode="#,##0.0">
                  <c:v>9981.6081065514609</c:v>
                </c:pt>
                <c:pt idx="41014" formatCode="#,##0.0">
                  <c:v>10928.340616943</c:v>
                </c:pt>
                <c:pt idx="41015" formatCode="#,##0.0">
                  <c:v>12053.446152101</c:v>
                </c:pt>
                <c:pt idx="41016" formatCode="#,##0.0">
                  <c:v>10187.952880207</c:v>
                </c:pt>
                <c:pt idx="41017" formatCode="#,##0.0">
                  <c:v>12516.458949423701</c:v>
                </c:pt>
                <c:pt idx="41018" formatCode="#,##0.0">
                  <c:v>9956.0604919473299</c:v>
                </c:pt>
                <c:pt idx="41019" formatCode="#,##0.0">
                  <c:v>12854.8941116158</c:v>
                </c:pt>
                <c:pt idx="41020" formatCode="#,##0.0">
                  <c:v>8899.2814965349899</c:v>
                </c:pt>
                <c:pt idx="41021" formatCode="#,##0.0">
                  <c:v>10069.1334454605</c:v>
                </c:pt>
                <c:pt idx="41022" formatCode="#,##0.0">
                  <c:v>9420.0601190064608</c:v>
                </c:pt>
                <c:pt idx="41023" formatCode="#,##0.0">
                  <c:v>12233.1289627559</c:v>
                </c:pt>
                <c:pt idx="41024" formatCode="#,##0.0">
                  <c:v>9922.1957133523701</c:v>
                </c:pt>
                <c:pt idx="41025" formatCode="#,##0.0">
                  <c:v>12857.75971312</c:v>
                </c:pt>
                <c:pt idx="41026" formatCode="#,##0.0">
                  <c:v>9941.1499029866409</c:v>
                </c:pt>
                <c:pt idx="41027" formatCode="#,##0.0">
                  <c:v>9282.5860114409006</c:v>
                </c:pt>
                <c:pt idx="41028" formatCode="#,##0.0">
                  <c:v>13223.552943516999</c:v>
                </c:pt>
                <c:pt idx="41029" formatCode="#,##0.0">
                  <c:v>9669.4355055377091</c:v>
                </c:pt>
                <c:pt idx="41030" formatCode="#,##0.0">
                  <c:v>15613.863119251801</c:v>
                </c:pt>
                <c:pt idx="41031" formatCode="#,##0.0">
                  <c:v>16611.532592378499</c:v>
                </c:pt>
                <c:pt idx="41032" formatCode="#,##0.0">
                  <c:v>8865.9586566069502</c:v>
                </c:pt>
                <c:pt idx="41033" formatCode="#,##0.0">
                  <c:v>10537.3023285121</c:v>
                </c:pt>
                <c:pt idx="41034" formatCode="#,##0.0">
                  <c:v>10656.9961990924</c:v>
                </c:pt>
                <c:pt idx="41035" formatCode="#,##0.0">
                  <c:v>11297.187477139099</c:v>
                </c:pt>
                <c:pt idx="41036" formatCode="#,##0.0">
                  <c:v>8876.4739006623004</c:v>
                </c:pt>
                <c:pt idx="41037" formatCode="#,##0.0">
                  <c:v>13065.309337241901</c:v>
                </c:pt>
                <c:pt idx="41038" formatCode="#,##0.0">
                  <c:v>11514.6856888482</c:v>
                </c:pt>
                <c:pt idx="41039" formatCode="#,##0.0">
                  <c:v>9347.8030157722806</c:v>
                </c:pt>
                <c:pt idx="41040" formatCode="#,##0.0">
                  <c:v>9045.5106221288897</c:v>
                </c:pt>
                <c:pt idx="41041" formatCode="#,##0.0">
                  <c:v>11050.279889010601</c:v>
                </c:pt>
                <c:pt idx="41042" formatCode="#,##0.0">
                  <c:v>9452.4761449235993</c:v>
                </c:pt>
                <c:pt idx="41043" formatCode="#,##0.0">
                  <c:v>10420.969947301701</c:v>
                </c:pt>
                <c:pt idx="41044" formatCode="#,##0.0">
                  <c:v>10567.5684672975</c:v>
                </c:pt>
                <c:pt idx="41045" formatCode="#,##0.0">
                  <c:v>12629.5469375309</c:v>
                </c:pt>
                <c:pt idx="41046" formatCode="#,##0.0">
                  <c:v>11361.909194041</c:v>
                </c:pt>
                <c:pt idx="41047" formatCode="#,##0.0">
                  <c:v>9717.6037245907992</c:v>
                </c:pt>
                <c:pt idx="41048" formatCode="#,##0.0">
                  <c:v>14283.389994769799</c:v>
                </c:pt>
                <c:pt idx="41049" formatCode="#,##0.0">
                  <c:v>14992.302946354999</c:v>
                </c:pt>
                <c:pt idx="41050" formatCode="#,##0.0">
                  <c:v>9266.8704981364208</c:v>
                </c:pt>
                <c:pt idx="41051" formatCode="#,##0.0">
                  <c:v>9091.7791951091203</c:v>
                </c:pt>
                <c:pt idx="41052" formatCode="#,##0.0">
                  <c:v>9425.5587056390104</c:v>
                </c:pt>
                <c:pt idx="41053" formatCode="#,##0.0">
                  <c:v>10481.8467766637</c:v>
                </c:pt>
                <c:pt idx="41054" formatCode="#,##0.0">
                  <c:v>9588.5368162407995</c:v>
                </c:pt>
                <c:pt idx="41055" formatCode="#,##0.0">
                  <c:v>10001.741809321</c:v>
                </c:pt>
                <c:pt idx="41056" formatCode="#,##0.0">
                  <c:v>10095.129417186101</c:v>
                </c:pt>
                <c:pt idx="41057" formatCode="#,##0.0">
                  <c:v>14996.218108310601</c:v>
                </c:pt>
                <c:pt idx="41058" formatCode="#,##0.0">
                  <c:v>9601.0138395808008</c:v>
                </c:pt>
                <c:pt idx="41059" formatCode="#,##0.0">
                  <c:v>8855.9294414931701</c:v>
                </c:pt>
                <c:pt idx="41060" formatCode="#,##0.0">
                  <c:v>18861.131555000698</c:v>
                </c:pt>
                <c:pt idx="41061" formatCode="#,##0.0">
                  <c:v>14507.591057911701</c:v>
                </c:pt>
                <c:pt idx="41062" formatCode="#,##0.0">
                  <c:v>10634.2876856168</c:v>
                </c:pt>
                <c:pt idx="41063" formatCode="#,##0.0">
                  <c:v>11583.6202647255</c:v>
                </c:pt>
                <c:pt idx="41064" formatCode="#,##0.0">
                  <c:v>8815.0853989254301</c:v>
                </c:pt>
                <c:pt idx="41065" formatCode="#,##0.0">
                  <c:v>9072.8700451828008</c:v>
                </c:pt>
                <c:pt idx="41066" formatCode="#,##0.0">
                  <c:v>11424.439247235099</c:v>
                </c:pt>
                <c:pt idx="41067" formatCode="#,##0.0">
                  <c:v>14349.056057810199</c:v>
                </c:pt>
                <c:pt idx="41068" formatCode="#,##0.0">
                  <c:v>10965.250901286199</c:v>
                </c:pt>
                <c:pt idx="41069" formatCode="#,##0.0">
                  <c:v>9745.9439063321206</c:v>
                </c:pt>
                <c:pt idx="41070" formatCode="#,##0.0">
                  <c:v>10176.8930763996</c:v>
                </c:pt>
                <c:pt idx="41071" formatCode="#,##0.0">
                  <c:v>9185.3914513106101</c:v>
                </c:pt>
                <c:pt idx="41072" formatCode="#,##0.0">
                  <c:v>9361.5036538978293</c:v>
                </c:pt>
                <c:pt idx="41073" formatCode="#,##0.0">
                  <c:v>9240.4469709673394</c:v>
                </c:pt>
                <c:pt idx="41074" formatCode="#,##0.0">
                  <c:v>12126.804339259201</c:v>
                </c:pt>
                <c:pt idx="41075" formatCode="#,##0.0">
                  <c:v>9841.5549890640305</c:v>
                </c:pt>
                <c:pt idx="41076" formatCode="#,##0.0">
                  <c:v>11780.988392689</c:v>
                </c:pt>
                <c:pt idx="41077" formatCode="#,##0.0">
                  <c:v>9114.7048021495702</c:v>
                </c:pt>
                <c:pt idx="41078" formatCode="#,##0.0">
                  <c:v>13400.7160118722</c:v>
                </c:pt>
                <c:pt idx="41079" formatCode="#,##0.0">
                  <c:v>15557.11327849</c:v>
                </c:pt>
                <c:pt idx="41080" formatCode="#,##0.0">
                  <c:v>9129.5369524000798</c:v>
                </c:pt>
                <c:pt idx="41081" formatCode="#,##0.0">
                  <c:v>10345.6484013423</c:v>
                </c:pt>
                <c:pt idx="41082" formatCode="#,##0.0">
                  <c:v>11788.1508471815</c:v>
                </c:pt>
                <c:pt idx="41083" formatCode="#,##0.0">
                  <c:v>10583.8472916802</c:v>
                </c:pt>
                <c:pt idx="41084" formatCode="#,##0.0">
                  <c:v>11108.240313284299</c:v>
                </c:pt>
                <c:pt idx="41085" formatCode="#,##0.0">
                  <c:v>9047.9429234657691</c:v>
                </c:pt>
                <c:pt idx="41086" formatCode="#,##0.0">
                  <c:v>14252.7809796198</c:v>
                </c:pt>
                <c:pt idx="41087" formatCode="#,##0.0">
                  <c:v>14774.94016622</c:v>
                </c:pt>
                <c:pt idx="41088" formatCode="#,##0.0">
                  <c:v>17445.6461600781</c:v>
                </c:pt>
                <c:pt idx="41089" formatCode="#,##0.0">
                  <c:v>9212.723526619</c:v>
                </c:pt>
                <c:pt idx="41090" formatCode="#,##0.0">
                  <c:v>11072.502202288901</c:v>
                </c:pt>
                <c:pt idx="41091" formatCode="#,##0.0">
                  <c:v>9601.8695356179596</c:v>
                </c:pt>
                <c:pt idx="41092" formatCode="#,##0.0">
                  <c:v>10482.021565581699</c:v>
                </c:pt>
                <c:pt idx="41093" formatCode="#,##0.0">
                  <c:v>10012.091666156601</c:v>
                </c:pt>
                <c:pt idx="41094" formatCode="#,##0.0">
                  <c:v>8899.8369479982503</c:v>
                </c:pt>
                <c:pt idx="41095" formatCode="#,##0.0">
                  <c:v>14221.067468581999</c:v>
                </c:pt>
                <c:pt idx="41096" formatCode="#,##0.0">
                  <c:v>9771.6280323645806</c:v>
                </c:pt>
                <c:pt idx="41097" formatCode="#,##0.0">
                  <c:v>15525.4632739648</c:v>
                </c:pt>
                <c:pt idx="41098" formatCode="#,##0.0">
                  <c:v>14298.2680302479</c:v>
                </c:pt>
                <c:pt idx="41099" formatCode="#,##0.0">
                  <c:v>12063.7338048896</c:v>
                </c:pt>
                <c:pt idx="41100" formatCode="#,##0.0">
                  <c:v>8963.2050611691302</c:v>
                </c:pt>
                <c:pt idx="41101" formatCode="#,##0.0">
                  <c:v>12284.4784764908</c:v>
                </c:pt>
                <c:pt idx="41102" formatCode="#,##0.0">
                  <c:v>17383.6679865636</c:v>
                </c:pt>
                <c:pt idx="41103" formatCode="#,##0.0">
                  <c:v>12383.5802179084</c:v>
                </c:pt>
                <c:pt idx="41104" formatCode="#,##0.0">
                  <c:v>9557.2407275135502</c:v>
                </c:pt>
                <c:pt idx="41105" formatCode="#,##0.0">
                  <c:v>8993.7838855126993</c:v>
                </c:pt>
                <c:pt idx="41106" formatCode="#,##0.0">
                  <c:v>9764.4941697429404</c:v>
                </c:pt>
                <c:pt idx="41107" formatCode="#,##0.0">
                  <c:v>10607.0029078648</c:v>
                </c:pt>
                <c:pt idx="41108" formatCode="#,##0.0">
                  <c:v>12079.079074527501</c:v>
                </c:pt>
                <c:pt idx="41109" formatCode="#,##0.0">
                  <c:v>13164.317072174301</c:v>
                </c:pt>
                <c:pt idx="41110" formatCode="#,##0.0">
                  <c:v>10371.0147553809</c:v>
                </c:pt>
                <c:pt idx="41111" formatCode="#,##0.0">
                  <c:v>10891.816027970701</c:v>
                </c:pt>
                <c:pt idx="41112" formatCode="#,##0.0">
                  <c:v>15079.520413086701</c:v>
                </c:pt>
                <c:pt idx="41113" formatCode="#,##0.0">
                  <c:v>9327.1782236186391</c:v>
                </c:pt>
                <c:pt idx="41114" formatCode="#,##0.0">
                  <c:v>11750.114094300399</c:v>
                </c:pt>
                <c:pt idx="41115" formatCode="#,##0.0">
                  <c:v>12728.291661338701</c:v>
                </c:pt>
                <c:pt idx="41116" formatCode="#,##0.0">
                  <c:v>10873.240439206</c:v>
                </c:pt>
                <c:pt idx="41117" formatCode="#,##0.0">
                  <c:v>13619.179135189899</c:v>
                </c:pt>
                <c:pt idx="41118" formatCode="#,##0.0">
                  <c:v>13869.9505326453</c:v>
                </c:pt>
                <c:pt idx="41119" formatCode="#,##0.0">
                  <c:v>9640.6839068136396</c:v>
                </c:pt>
                <c:pt idx="41120" formatCode="#,##0.0">
                  <c:v>9361.7483054609202</c:v>
                </c:pt>
                <c:pt idx="41121" formatCode="#,##0.0">
                  <c:v>18579.577216730198</c:v>
                </c:pt>
                <c:pt idx="41122" formatCode="#,##0.0">
                  <c:v>10266.039457020601</c:v>
                </c:pt>
                <c:pt idx="41123" formatCode="#,##0.0">
                  <c:v>12527.4933471117</c:v>
                </c:pt>
                <c:pt idx="41124" formatCode="#,##0.0">
                  <c:v>8972.9266533787195</c:v>
                </c:pt>
                <c:pt idx="41125" formatCode="#,##0.0">
                  <c:v>17468.8812242854</c:v>
                </c:pt>
                <c:pt idx="41126" formatCode="#,##0.0">
                  <c:v>16043.112612697299</c:v>
                </c:pt>
                <c:pt idx="41127" formatCode="#,##0.0">
                  <c:v>20634.3161314928</c:v>
                </c:pt>
                <c:pt idx="41128" formatCode="#,##0.0">
                  <c:v>10809.6138527232</c:v>
                </c:pt>
                <c:pt idx="41129" formatCode="#,##0.0">
                  <c:v>20327.505916747501</c:v>
                </c:pt>
                <c:pt idx="41130" formatCode="#,##0.0">
                  <c:v>11608.327563348301</c:v>
                </c:pt>
                <c:pt idx="41131" formatCode="#,##0.0">
                  <c:v>9074.9006954876095</c:v>
                </c:pt>
                <c:pt idx="41132" formatCode="#,##0.0">
                  <c:v>11540.914512012499</c:v>
                </c:pt>
                <c:pt idx="41133" formatCode="#,##0.0">
                  <c:v>13454.1978013349</c:v>
                </c:pt>
                <c:pt idx="41134" formatCode="#,##0.0">
                  <c:v>14182.9399241348</c:v>
                </c:pt>
                <c:pt idx="41135" formatCode="#,##0.0">
                  <c:v>10577.972603104599</c:v>
                </c:pt>
                <c:pt idx="41136" formatCode="#,##0.0">
                  <c:v>9628.3288550166508</c:v>
                </c:pt>
                <c:pt idx="41137" formatCode="#,##0.0">
                  <c:v>11107.1711933807</c:v>
                </c:pt>
                <c:pt idx="41138" formatCode="#,##0.0">
                  <c:v>16746.566073188998</c:v>
                </c:pt>
                <c:pt idx="41139" formatCode="#,##0.0">
                  <c:v>11900.8475295762</c:v>
                </c:pt>
                <c:pt idx="41140" formatCode="#,##0.0">
                  <c:v>9006.0177642940198</c:v>
                </c:pt>
                <c:pt idx="41141" formatCode="#,##0.0">
                  <c:v>9126.6308388750604</c:v>
                </c:pt>
                <c:pt idx="41142" formatCode="#,##0.0">
                  <c:v>9865.0578846062908</c:v>
                </c:pt>
                <c:pt idx="41143" formatCode="#,##0.0">
                  <c:v>12017.3769490866</c:v>
                </c:pt>
                <c:pt idx="41144" formatCode="#,##0.0">
                  <c:v>8961.0370022012994</c:v>
                </c:pt>
                <c:pt idx="41145" formatCode="#,##0.0">
                  <c:v>12188.6057824115</c:v>
                </c:pt>
                <c:pt idx="41146" formatCode="#,##0.0">
                  <c:v>11297.3455669658</c:v>
                </c:pt>
                <c:pt idx="41147" formatCode="#,##0.0">
                  <c:v>8941.1828641156699</c:v>
                </c:pt>
                <c:pt idx="41148" formatCode="#,##0.0">
                  <c:v>10066.525629334399</c:v>
                </c:pt>
                <c:pt idx="41149" formatCode="#,##0.0">
                  <c:v>10482.205582929701</c:v>
                </c:pt>
                <c:pt idx="41150" formatCode="#,##0.0">
                  <c:v>9304.2823229689693</c:v>
                </c:pt>
                <c:pt idx="41151" formatCode="#,##0.0">
                  <c:v>12768.8595929694</c:v>
                </c:pt>
                <c:pt idx="41152" formatCode="#,##0.0">
                  <c:v>9496.63639963268</c:v>
                </c:pt>
                <c:pt idx="41153" formatCode="#,##0.0">
                  <c:v>9995.1664392961593</c:v>
                </c:pt>
                <c:pt idx="41154" formatCode="#,##0.0">
                  <c:v>11327.7770501869</c:v>
                </c:pt>
                <c:pt idx="41155" formatCode="#,##0.0">
                  <c:v>9744.9131185203096</c:v>
                </c:pt>
                <c:pt idx="41156" formatCode="#,##0.0">
                  <c:v>10377.702440688299</c:v>
                </c:pt>
                <c:pt idx="41157" formatCode="#,##0.0">
                  <c:v>10829.847185486</c:v>
                </c:pt>
                <c:pt idx="41158" formatCode="#,##0.0">
                  <c:v>13440.120074764</c:v>
                </c:pt>
                <c:pt idx="41159" formatCode="#,##0.0">
                  <c:v>9264.7010320859899</c:v>
                </c:pt>
                <c:pt idx="41160" formatCode="#,##0.0">
                  <c:v>10539.878390002999</c:v>
                </c:pt>
                <c:pt idx="41161" formatCode="#,##0.0">
                  <c:v>20771.270180399599</c:v>
                </c:pt>
                <c:pt idx="41162" formatCode="#,##0.0">
                  <c:v>11729.424162961899</c:v>
                </c:pt>
                <c:pt idx="41163" formatCode="#,##0.0">
                  <c:v>11468.702658308899</c:v>
                </c:pt>
                <c:pt idx="41164" formatCode="#,##0.0">
                  <c:v>10704.6769079115</c:v>
                </c:pt>
                <c:pt idx="41165" formatCode="#,##0.0">
                  <c:v>10428.025907753799</c:v>
                </c:pt>
                <c:pt idx="41166" formatCode="#,##0.0">
                  <c:v>12471.1046397229</c:v>
                </c:pt>
                <c:pt idx="41167" formatCode="#,##0.0">
                  <c:v>9141.1498997285307</c:v>
                </c:pt>
                <c:pt idx="41168" formatCode="#,##0.0">
                  <c:v>9911.7662995940409</c:v>
                </c:pt>
                <c:pt idx="41169" formatCode="#,##0.0">
                  <c:v>11865.8026949307</c:v>
                </c:pt>
                <c:pt idx="41170" formatCode="#,##0.0">
                  <c:v>15378.0348363017</c:v>
                </c:pt>
                <c:pt idx="41171" formatCode="#,##0.0">
                  <c:v>10404.2839758878</c:v>
                </c:pt>
                <c:pt idx="41172" formatCode="#,##0.0">
                  <c:v>10592.123555624599</c:v>
                </c:pt>
                <c:pt idx="41173" formatCode="#,##0.0">
                  <c:v>11004.335176406699</c:v>
                </c:pt>
                <c:pt idx="41174" formatCode="#,##0.0">
                  <c:v>12173.119693503701</c:v>
                </c:pt>
                <c:pt idx="41175" formatCode="#,##0.0">
                  <c:v>9502.2087799363198</c:v>
                </c:pt>
                <c:pt idx="41176" formatCode="#,##0.0">
                  <c:v>10199.0749232128</c:v>
                </c:pt>
                <c:pt idx="41177" formatCode="#,##0.0">
                  <c:v>9739.5717881403707</c:v>
                </c:pt>
                <c:pt idx="41178" formatCode="#,##0.0">
                  <c:v>10002.983042567001</c:v>
                </c:pt>
                <c:pt idx="41179" formatCode="#,##0.0">
                  <c:v>12445.3375757171</c:v>
                </c:pt>
                <c:pt idx="41180" formatCode="#,##0.0">
                  <c:v>11293.4742184607</c:v>
                </c:pt>
                <c:pt idx="41181" formatCode="#,##0.0">
                  <c:v>9777.7925988612296</c:v>
                </c:pt>
                <c:pt idx="41182" formatCode="#,##0.0">
                  <c:v>9553.3380196305407</c:v>
                </c:pt>
                <c:pt idx="41183" formatCode="#,##0.0">
                  <c:v>13934.8972195734</c:v>
                </c:pt>
                <c:pt idx="41184" formatCode="#,##0.0">
                  <c:v>15773.511023594599</c:v>
                </c:pt>
                <c:pt idx="41185" formatCode="#,##0.0">
                  <c:v>9269.3868280227398</c:v>
                </c:pt>
                <c:pt idx="41186" formatCode="#,##0.0">
                  <c:v>12069.9270297068</c:v>
                </c:pt>
                <c:pt idx="41187" formatCode="#,##0.0">
                  <c:v>11494.1398942298</c:v>
                </c:pt>
                <c:pt idx="41188" formatCode="#,##0.0">
                  <c:v>10184.6913754006</c:v>
                </c:pt>
                <c:pt idx="41189" formatCode="#,##0.0">
                  <c:v>9520.5338624996293</c:v>
                </c:pt>
                <c:pt idx="41190" formatCode="#,##0.0">
                  <c:v>13473.419417340399</c:v>
                </c:pt>
                <c:pt idx="41191" formatCode="#,##0.0">
                  <c:v>11169.6537413722</c:v>
                </c:pt>
                <c:pt idx="41192" formatCode="#,##0.0">
                  <c:v>12892.333819145901</c:v>
                </c:pt>
                <c:pt idx="41193" formatCode="#,##0.0">
                  <c:v>9379.0764392276706</c:v>
                </c:pt>
                <c:pt idx="41194" formatCode="#,##0.0">
                  <c:v>10310.3217296354</c:v>
                </c:pt>
                <c:pt idx="41195" formatCode="#,##0.0">
                  <c:v>9820.7112474653404</c:v>
                </c:pt>
                <c:pt idx="41196" formatCode="#,##0.0">
                  <c:v>8945.5895349836392</c:v>
                </c:pt>
                <c:pt idx="41197" formatCode="#,##0.0">
                  <c:v>10035.5931512961</c:v>
                </c:pt>
                <c:pt idx="41198" formatCode="#,##0.0">
                  <c:v>9304.9917870695408</c:v>
                </c:pt>
                <c:pt idx="41199" formatCode="#,##0.0">
                  <c:v>10905.5749986829</c:v>
                </c:pt>
                <c:pt idx="41200" formatCode="#,##0.0">
                  <c:v>11200.3425435345</c:v>
                </c:pt>
                <c:pt idx="41201" formatCode="#,##0.0">
                  <c:v>10607.425282353701</c:v>
                </c:pt>
                <c:pt idx="41202" formatCode="#,##0.0">
                  <c:v>11461.294298175</c:v>
                </c:pt>
                <c:pt idx="41203" formatCode="#,##0.0">
                  <c:v>10740.954749226999</c:v>
                </c:pt>
                <c:pt idx="41204" formatCode="#,##0.0">
                  <c:v>10649.720806560101</c:v>
                </c:pt>
                <c:pt idx="41205" formatCode="#,##0.0">
                  <c:v>9991.8331729754209</c:v>
                </c:pt>
                <c:pt idx="41206" formatCode="#,##0.0">
                  <c:v>12684.026354260601</c:v>
                </c:pt>
                <c:pt idx="41207" formatCode="#,##0.0">
                  <c:v>11293.5814413977</c:v>
                </c:pt>
                <c:pt idx="41208" formatCode="#,##0.0">
                  <c:v>9574.22852119038</c:v>
                </c:pt>
                <c:pt idx="41209" formatCode="#,##0.0">
                  <c:v>11291.2699522032</c:v>
                </c:pt>
                <c:pt idx="41210" formatCode="#,##0.0">
                  <c:v>10048.403627248401</c:v>
                </c:pt>
                <c:pt idx="41211" formatCode="#,##0.0">
                  <c:v>9576.4917732957801</c:v>
                </c:pt>
                <c:pt idx="41212" formatCode="#,##0.0">
                  <c:v>9277.7853481919992</c:v>
                </c:pt>
                <c:pt idx="41213" formatCode="#,##0.0">
                  <c:v>8807.2206920524604</c:v>
                </c:pt>
                <c:pt idx="41214" formatCode="#,##0.0">
                  <c:v>15846.773329477301</c:v>
                </c:pt>
                <c:pt idx="41215" formatCode="#,##0.0">
                  <c:v>12337.070120029</c:v>
                </c:pt>
                <c:pt idx="41216" formatCode="#,##0.0">
                  <c:v>17280.7052574265</c:v>
                </c:pt>
                <c:pt idx="41217" formatCode="#,##0.0">
                  <c:v>10182.082745630199</c:v>
                </c:pt>
                <c:pt idx="41218" formatCode="#,##0.0">
                  <c:v>11239.9759153341</c:v>
                </c:pt>
                <c:pt idx="41219" formatCode="#,##0.0">
                  <c:v>8931.5786450651995</c:v>
                </c:pt>
                <c:pt idx="41220" formatCode="#,##0.0">
                  <c:v>11505.876690507401</c:v>
                </c:pt>
                <c:pt idx="41221" formatCode="#,##0.0">
                  <c:v>10133.360367884299</c:v>
                </c:pt>
                <c:pt idx="41222" formatCode="#,##0.0">
                  <c:v>10930.772987471</c:v>
                </c:pt>
                <c:pt idx="41223" formatCode="#,##0.0">
                  <c:v>9688.7793652236196</c:v>
                </c:pt>
                <c:pt idx="41224" formatCode="#,##0.0">
                  <c:v>10050.8310479057</c:v>
                </c:pt>
                <c:pt idx="41225" formatCode="#,##0.0">
                  <c:v>12282.601018323699</c:v>
                </c:pt>
                <c:pt idx="41226" formatCode="#,##0.0">
                  <c:v>10575.994940703</c:v>
                </c:pt>
                <c:pt idx="41227" formatCode="#,##0.0">
                  <c:v>17907.436927266299</c:v>
                </c:pt>
                <c:pt idx="41228" formatCode="#,##0.0">
                  <c:v>10199.9917729972</c:v>
                </c:pt>
                <c:pt idx="41229" formatCode="#,##0.0">
                  <c:v>14028.736254257699</c:v>
                </c:pt>
                <c:pt idx="41230" formatCode="#,##0.0">
                  <c:v>10766.8722975002</c:v>
                </c:pt>
                <c:pt idx="41231" formatCode="#,##0.0">
                  <c:v>10487.919366567599</c:v>
                </c:pt>
                <c:pt idx="41232" formatCode="#,##0.0">
                  <c:v>12753.245894746</c:v>
                </c:pt>
                <c:pt idx="41233" formatCode="#,##0.0">
                  <c:v>9008.9094636098798</c:v>
                </c:pt>
                <c:pt idx="41234" formatCode="#,##0.0">
                  <c:v>12331.1310272915</c:v>
                </c:pt>
                <c:pt idx="41235" formatCode="#,##0.0">
                  <c:v>11483.9043955507</c:v>
                </c:pt>
                <c:pt idx="41236" formatCode="#,##0.0">
                  <c:v>9761.6946098363205</c:v>
                </c:pt>
                <c:pt idx="41237" formatCode="#,##0.0">
                  <c:v>8866.3516450948991</c:v>
                </c:pt>
                <c:pt idx="41238" formatCode="#,##0.0">
                  <c:v>12389.924956316499</c:v>
                </c:pt>
                <c:pt idx="41239" formatCode="#,##0.0">
                  <c:v>9491.8908678626794</c:v>
                </c:pt>
                <c:pt idx="41240" formatCode="#,##0.0">
                  <c:v>9135.7446674808307</c:v>
                </c:pt>
                <c:pt idx="41241" formatCode="#,##0.0">
                  <c:v>8993.5501283067697</c:v>
                </c:pt>
                <c:pt idx="41242" formatCode="#,##0.0">
                  <c:v>13537.6857817535</c:v>
                </c:pt>
                <c:pt idx="41243" formatCode="#,##0.0">
                  <c:v>9964.46384311576</c:v>
                </c:pt>
                <c:pt idx="41244" formatCode="#,##0.0">
                  <c:v>9050.3895895853493</c:v>
                </c:pt>
                <c:pt idx="41245" formatCode="#,##0.0">
                  <c:v>12047.670902166001</c:v>
                </c:pt>
                <c:pt idx="41246" formatCode="#,##0.0">
                  <c:v>11673.0857698484</c:v>
                </c:pt>
                <c:pt idx="41247" formatCode="#,##0.0">
                  <c:v>9189.3426573035395</c:v>
                </c:pt>
                <c:pt idx="41248" formatCode="#,##0.0">
                  <c:v>12556.2722770288</c:v>
                </c:pt>
                <c:pt idx="41249" formatCode="#,##0.0">
                  <c:v>12037.5869408829</c:v>
                </c:pt>
                <c:pt idx="41250" formatCode="#,##0.0">
                  <c:v>10328.702078271201</c:v>
                </c:pt>
                <c:pt idx="41251" formatCode="#,##0.0">
                  <c:v>14027.234272817001</c:v>
                </c:pt>
                <c:pt idx="41252" formatCode="#,##0.0">
                  <c:v>14379.325673839099</c:v>
                </c:pt>
                <c:pt idx="41253" formatCode="#,##0.0">
                  <c:v>8878.45150623671</c:v>
                </c:pt>
                <c:pt idx="41254" formatCode="#,##0.0">
                  <c:v>9398.2148208622293</c:v>
                </c:pt>
                <c:pt idx="41255" formatCode="#,##0.0">
                  <c:v>10856.2159028075</c:v>
                </c:pt>
                <c:pt idx="41256" formatCode="#,##0.0">
                  <c:v>9207.3712514882991</c:v>
                </c:pt>
                <c:pt idx="41257" formatCode="#,##0.0">
                  <c:v>8839.9593906427999</c:v>
                </c:pt>
                <c:pt idx="41258" formatCode="#,##0.0">
                  <c:v>12535.3385029787</c:v>
                </c:pt>
                <c:pt idx="41259" formatCode="#,##0.0">
                  <c:v>11338.959384767601</c:v>
                </c:pt>
                <c:pt idx="41260" formatCode="#,##0.0">
                  <c:v>10626.634819265801</c:v>
                </c:pt>
                <c:pt idx="41261" formatCode="#,##0.0">
                  <c:v>16291.8593591634</c:v>
                </c:pt>
                <c:pt idx="41262" formatCode="#,##0.0">
                  <c:v>8980.7973602501406</c:v>
                </c:pt>
                <c:pt idx="41263" formatCode="#,##0.0">
                  <c:v>9784.3812100863997</c:v>
                </c:pt>
                <c:pt idx="41264" formatCode="#,##0.0">
                  <c:v>9612.8948823818901</c:v>
                </c:pt>
                <c:pt idx="41265" formatCode="#,##0.0">
                  <c:v>16769.305422385802</c:v>
                </c:pt>
                <c:pt idx="41266" formatCode="#,##0.0">
                  <c:v>14336.1896445366</c:v>
                </c:pt>
                <c:pt idx="41267" formatCode="#,##0.0">
                  <c:v>14058.9651469371</c:v>
                </c:pt>
                <c:pt idx="41268" formatCode="#,##0.0">
                  <c:v>8795.36508778813</c:v>
                </c:pt>
                <c:pt idx="41269" formatCode="#,##0.0">
                  <c:v>10926.4244323005</c:v>
                </c:pt>
                <c:pt idx="41270" formatCode="#,##0.0">
                  <c:v>17193.284764186501</c:v>
                </c:pt>
                <c:pt idx="41271" formatCode="#,##0.0">
                  <c:v>9054.3404728575406</c:v>
                </c:pt>
                <c:pt idx="41272" formatCode="#,##0.0">
                  <c:v>10615.155636392001</c:v>
                </c:pt>
                <c:pt idx="41273" formatCode="#,##0.0">
                  <c:v>11039.0877642251</c:v>
                </c:pt>
                <c:pt idx="41274" formatCode="#,##0.0">
                  <c:v>10312.076620588199</c:v>
                </c:pt>
                <c:pt idx="41275" formatCode="#,##0.0">
                  <c:v>11865.382363848001</c:v>
                </c:pt>
                <c:pt idx="41276" formatCode="#,##0.0">
                  <c:v>9306.3072694476705</c:v>
                </c:pt>
                <c:pt idx="41277" formatCode="#,##0.0">
                  <c:v>10772.620345973501</c:v>
                </c:pt>
                <c:pt idx="41278" formatCode="#,##0.0">
                  <c:v>9171.4482407149899</c:v>
                </c:pt>
                <c:pt idx="41279" formatCode="#,##0.0">
                  <c:v>12580.3372625184</c:v>
                </c:pt>
                <c:pt idx="41280" formatCode="#,##0.0">
                  <c:v>11490.992950457699</c:v>
                </c:pt>
                <c:pt idx="41281" formatCode="#,##0.0">
                  <c:v>11971.463713667301</c:v>
                </c:pt>
                <c:pt idx="41282" formatCode="#,##0.0">
                  <c:v>9525.5687118077803</c:v>
                </c:pt>
                <c:pt idx="41283" formatCode="#,##0.0">
                  <c:v>8920.5746271260505</c:v>
                </c:pt>
                <c:pt idx="41284" formatCode="#,##0.0">
                  <c:v>12526.0720647708</c:v>
                </c:pt>
                <c:pt idx="41285" formatCode="#,##0.0">
                  <c:v>9355.9405749243397</c:v>
                </c:pt>
                <c:pt idx="41286" formatCode="#,##0.0">
                  <c:v>8941.7790494381006</c:v>
                </c:pt>
                <c:pt idx="41287" formatCode="#,##0.0">
                  <c:v>9112.2826223178799</c:v>
                </c:pt>
                <c:pt idx="41288" formatCode="#,##0.0">
                  <c:v>12370.6371794395</c:v>
                </c:pt>
                <c:pt idx="41289" formatCode="#,##0.0">
                  <c:v>11671.744657584701</c:v>
                </c:pt>
                <c:pt idx="41290" formatCode="#,##0.0">
                  <c:v>15278.0294562403</c:v>
                </c:pt>
                <c:pt idx="41291" formatCode="#,##0.0">
                  <c:v>9350.0728940460103</c:v>
                </c:pt>
                <c:pt idx="41292" formatCode="#,##0.0">
                  <c:v>9695.3420488207503</c:v>
                </c:pt>
                <c:pt idx="41293" formatCode="#,##0.0">
                  <c:v>10696.601393863401</c:v>
                </c:pt>
                <c:pt idx="41294" formatCode="#,##0.0">
                  <c:v>10711.5921976762</c:v>
                </c:pt>
                <c:pt idx="41295" formatCode="#,##0.0">
                  <c:v>12457.843374440799</c:v>
                </c:pt>
                <c:pt idx="41296" formatCode="#,##0.0">
                  <c:v>9241.7518172483797</c:v>
                </c:pt>
                <c:pt idx="41297" formatCode="#,##0.0">
                  <c:v>13169.873387567</c:v>
                </c:pt>
                <c:pt idx="41298" formatCode="#,##0.0">
                  <c:v>13520.6918139191</c:v>
                </c:pt>
                <c:pt idx="41299" formatCode="#,##0.0">
                  <c:v>10058.0973411502</c:v>
                </c:pt>
                <c:pt idx="41300" formatCode="#,##0.0">
                  <c:v>10615.798767824301</c:v>
                </c:pt>
                <c:pt idx="41301" formatCode="#,##0.0">
                  <c:v>9591.9581902778391</c:v>
                </c:pt>
                <c:pt idx="41302" formatCode="#,##0.0">
                  <c:v>11285.7336931911</c:v>
                </c:pt>
                <c:pt idx="41303" formatCode="#,##0.0">
                  <c:v>26043.9269058922</c:v>
                </c:pt>
                <c:pt idx="41304" formatCode="#,##0.0">
                  <c:v>11911.147889338799</c:v>
                </c:pt>
                <c:pt idx="41305" formatCode="#,##0.0">
                  <c:v>10049.8947458783</c:v>
                </c:pt>
                <c:pt idx="41306" formatCode="#,##0.0">
                  <c:v>9652.2180747941693</c:v>
                </c:pt>
                <c:pt idx="41307" formatCode="#,##0.0">
                  <c:v>13053.4636292778</c:v>
                </c:pt>
                <c:pt idx="41308" formatCode="#,##0.0">
                  <c:v>8933.2232088029104</c:v>
                </c:pt>
                <c:pt idx="41309" formatCode="#,##0.0">
                  <c:v>15865.336924954399</c:v>
                </c:pt>
                <c:pt idx="41310" formatCode="#,##0.0">
                  <c:v>9333.1330438845107</c:v>
                </c:pt>
                <c:pt idx="41311" formatCode="#,##0.0">
                  <c:v>13027.167648204701</c:v>
                </c:pt>
                <c:pt idx="41312" formatCode="#,##0.0">
                  <c:v>11748.2736188045</c:v>
                </c:pt>
                <c:pt idx="41313" formatCode="#,##0.0">
                  <c:v>13503.5334084565</c:v>
                </c:pt>
                <c:pt idx="41314" formatCode="#,##0.0">
                  <c:v>10250.9101297911</c:v>
                </c:pt>
                <c:pt idx="41315" formatCode="#,##0.0">
                  <c:v>9332.2790989563091</c:v>
                </c:pt>
                <c:pt idx="41316" formatCode="#,##0.0">
                  <c:v>10412.8493159884</c:v>
                </c:pt>
                <c:pt idx="41317" formatCode="#,##0.0">
                  <c:v>14212.3292573707</c:v>
                </c:pt>
                <c:pt idx="41318" formatCode="#,##0.0">
                  <c:v>19389.552347137</c:v>
                </c:pt>
                <c:pt idx="41319" formatCode="#,##0.0">
                  <c:v>8919.3727184557902</c:v>
                </c:pt>
                <c:pt idx="41320" formatCode="#,##0.0">
                  <c:v>12528.9054271976</c:v>
                </c:pt>
                <c:pt idx="41321" formatCode="#,##0.0">
                  <c:v>8795.3905420059291</c:v>
                </c:pt>
                <c:pt idx="41322" formatCode="#,##0.0">
                  <c:v>13450.7989316803</c:v>
                </c:pt>
                <c:pt idx="41323" formatCode="#,##0.0">
                  <c:v>11839.9349805866</c:v>
                </c:pt>
                <c:pt idx="41324" formatCode="#,##0.0">
                  <c:v>11724.489529112499</c:v>
                </c:pt>
                <c:pt idx="41325" formatCode="#,##0.0">
                  <c:v>9916.9138790718607</c:v>
                </c:pt>
                <c:pt idx="41326" formatCode="#,##0.0">
                  <c:v>14598.440045011799</c:v>
                </c:pt>
                <c:pt idx="41327" formatCode="#,##0.0">
                  <c:v>14334.670734172099</c:v>
                </c:pt>
                <c:pt idx="41328" formatCode="#,##0.0">
                  <c:v>25184.712488389101</c:v>
                </c:pt>
                <c:pt idx="41329" formatCode="#,##0.0">
                  <c:v>9023.8847741504997</c:v>
                </c:pt>
                <c:pt idx="41330" formatCode="#,##0.0">
                  <c:v>12353.894540441401</c:v>
                </c:pt>
                <c:pt idx="41331" formatCode="#,##0.0">
                  <c:v>15040.7100059284</c:v>
                </c:pt>
                <c:pt idx="41332" formatCode="#,##0.0">
                  <c:v>10233.429319441801</c:v>
                </c:pt>
                <c:pt idx="41333" formatCode="#,##0.0">
                  <c:v>10174.7347098956</c:v>
                </c:pt>
                <c:pt idx="41334" formatCode="#,##0.0">
                  <c:v>10476.494801428</c:v>
                </c:pt>
                <c:pt idx="41335" formatCode="#,##0.0">
                  <c:v>12479.7797008574</c:v>
                </c:pt>
                <c:pt idx="41336" formatCode="#,##0.0">
                  <c:v>10083.409641406801</c:v>
                </c:pt>
                <c:pt idx="41337" formatCode="#,##0.0">
                  <c:v>10304.7549055735</c:v>
                </c:pt>
                <c:pt idx="41338" formatCode="#,##0.0">
                  <c:v>9572.6274907409206</c:v>
                </c:pt>
                <c:pt idx="41339" formatCode="#,##0.0">
                  <c:v>10520.370313445599</c:v>
                </c:pt>
                <c:pt idx="41340" formatCode="#,##0.0">
                  <c:v>14506.9624226419</c:v>
                </c:pt>
                <c:pt idx="41341" formatCode="#,##0.0">
                  <c:v>11109.8388488489</c:v>
                </c:pt>
                <c:pt idx="41342" formatCode="#,##0.0">
                  <c:v>13782.228622754399</c:v>
                </c:pt>
                <c:pt idx="41343" formatCode="#,##0.0">
                  <c:v>9193.7770722495497</c:v>
                </c:pt>
                <c:pt idx="41344" formatCode="#,##0.0">
                  <c:v>10177.238213578899</c:v>
                </c:pt>
                <c:pt idx="41345" formatCode="#,##0.0">
                  <c:v>10429.4652351267</c:v>
                </c:pt>
                <c:pt idx="41346" formatCode="#,##0.0">
                  <c:v>10018.9233741607</c:v>
                </c:pt>
                <c:pt idx="41347" formatCode="#,##0.0">
                  <c:v>15882.9232163162</c:v>
                </c:pt>
                <c:pt idx="41348" formatCode="#,##0.0">
                  <c:v>12561.127423502099</c:v>
                </c:pt>
                <c:pt idx="41349" formatCode="#,##0.0">
                  <c:v>9185.5347601944995</c:v>
                </c:pt>
                <c:pt idx="41350" formatCode="#,##0.0">
                  <c:v>9462.78084953695</c:v>
                </c:pt>
                <c:pt idx="41351" formatCode="#,##0.0">
                  <c:v>12220.089669230099</c:v>
                </c:pt>
                <c:pt idx="41352" formatCode="#,##0.0">
                  <c:v>10635.8186132111</c:v>
                </c:pt>
                <c:pt idx="41353" formatCode="#,##0.0">
                  <c:v>13203.704446890501</c:v>
                </c:pt>
                <c:pt idx="41354" formatCode="#,##0.0">
                  <c:v>11496.240340525899</c:v>
                </c:pt>
                <c:pt idx="41355" formatCode="#,##0.0">
                  <c:v>12871.283724254599</c:v>
                </c:pt>
                <c:pt idx="41356" formatCode="#,##0.0">
                  <c:v>14141.842515341201</c:v>
                </c:pt>
                <c:pt idx="41357" formatCode="#,##0.0">
                  <c:v>12766.528673467001</c:v>
                </c:pt>
                <c:pt idx="41358" formatCode="#,##0.0">
                  <c:v>11276.6886610806</c:v>
                </c:pt>
                <c:pt idx="41359" formatCode="#,##0.0">
                  <c:v>10224.066488606401</c:v>
                </c:pt>
                <c:pt idx="41360" formatCode="#,##0.0">
                  <c:v>11796.439573211201</c:v>
                </c:pt>
                <c:pt idx="41361" formatCode="#,##0.0">
                  <c:v>9523.5858917404403</c:v>
                </c:pt>
                <c:pt idx="41362" formatCode="#,##0.0">
                  <c:v>10215.303227369201</c:v>
                </c:pt>
                <c:pt idx="41363" formatCode="#,##0.0">
                  <c:v>14102.3278575277</c:v>
                </c:pt>
                <c:pt idx="41364" formatCode="#,##0.0">
                  <c:v>9638.1643125829905</c:v>
                </c:pt>
                <c:pt idx="41365" formatCode="#,##0.0">
                  <c:v>11950.869459919501</c:v>
                </c:pt>
                <c:pt idx="41366" formatCode="#,##0.0">
                  <c:v>10084.9999178445</c:v>
                </c:pt>
                <c:pt idx="41367" formatCode="#,##0.0">
                  <c:v>9289.2132122877192</c:v>
                </c:pt>
                <c:pt idx="41368" formatCode="#,##0.0">
                  <c:v>10283.894342793001</c:v>
                </c:pt>
                <c:pt idx="41369" formatCode="#,##0.0">
                  <c:v>17045.488151278099</c:v>
                </c:pt>
                <c:pt idx="41370" formatCode="#,##0.0">
                  <c:v>10484.388961720701</c:v>
                </c:pt>
                <c:pt idx="41371" formatCode="#,##0.0">
                  <c:v>9260.2242089429892</c:v>
                </c:pt>
                <c:pt idx="41372" formatCode="#,##0.0">
                  <c:v>9923.4444980334792</c:v>
                </c:pt>
                <c:pt idx="41373" formatCode="#,##0.0">
                  <c:v>9879.5850667783798</c:v>
                </c:pt>
                <c:pt idx="41374" formatCode="#,##0.0">
                  <c:v>9020.5494979634605</c:v>
                </c:pt>
                <c:pt idx="41375" formatCode="#,##0.0">
                  <c:v>9185.4238966466692</c:v>
                </c:pt>
                <c:pt idx="41376" formatCode="#,##0.0">
                  <c:v>9555.8537994324506</c:v>
                </c:pt>
                <c:pt idx="41377" formatCode="#,##0.0">
                  <c:v>10518.897335334799</c:v>
                </c:pt>
                <c:pt idx="41378" formatCode="#,##0.0">
                  <c:v>18757.099505887199</c:v>
                </c:pt>
                <c:pt idx="41379" formatCode="#,##0.0">
                  <c:v>9838.9258262721596</c:v>
                </c:pt>
                <c:pt idx="41380" formatCode="#,##0.0">
                  <c:v>9342.5138790461806</c:v>
                </c:pt>
                <c:pt idx="41381" formatCode="#,##0.0">
                  <c:v>14067.795636384701</c:v>
                </c:pt>
                <c:pt idx="41382" formatCode="#,##0.0">
                  <c:v>10907.006462494401</c:v>
                </c:pt>
                <c:pt idx="41383" formatCode="#,##0.0">
                  <c:v>9225.3851098011601</c:v>
                </c:pt>
                <c:pt idx="41384" formatCode="#,##0.0">
                  <c:v>8975.0907176006494</c:v>
                </c:pt>
                <c:pt idx="41385" formatCode="#,##0.0">
                  <c:v>14686.148831418501</c:v>
                </c:pt>
                <c:pt idx="41386" formatCode="#,##0.0">
                  <c:v>12843.289394731401</c:v>
                </c:pt>
                <c:pt idx="41387" formatCode="#,##0.0">
                  <c:v>12856.726658187101</c:v>
                </c:pt>
                <c:pt idx="41388" formatCode="#,##0.0">
                  <c:v>16049.2060721772</c:v>
                </c:pt>
                <c:pt idx="41389" formatCode="#,##0.0">
                  <c:v>15438.501173816399</c:v>
                </c:pt>
                <c:pt idx="41390" formatCode="#,##0.0">
                  <c:v>12488.728493816299</c:v>
                </c:pt>
                <c:pt idx="41391" formatCode="#,##0.0">
                  <c:v>17647.669719767</c:v>
                </c:pt>
                <c:pt idx="41392" formatCode="#,##0.0">
                  <c:v>8967.8916906904906</c:v>
                </c:pt>
                <c:pt idx="41393" formatCode="#,##0.0">
                  <c:v>9383.6993963006407</c:v>
                </c:pt>
                <c:pt idx="41394" formatCode="#,##0.0">
                  <c:v>14353.0818782853</c:v>
                </c:pt>
                <c:pt idx="41395" formatCode="#,##0.0">
                  <c:v>11123.025076244599</c:v>
                </c:pt>
                <c:pt idx="41396" formatCode="#,##0.0">
                  <c:v>11276.303486942899</c:v>
                </c:pt>
                <c:pt idx="41397" formatCode="#,##0.0">
                  <c:v>13724.8482541538</c:v>
                </c:pt>
                <c:pt idx="41398" formatCode="#,##0.0">
                  <c:v>14747.441079685201</c:v>
                </c:pt>
                <c:pt idx="41399" formatCode="#,##0.0">
                  <c:v>11554.0585163874</c:v>
                </c:pt>
                <c:pt idx="41400" formatCode="#,##0.0">
                  <c:v>8909.9675720055493</c:v>
                </c:pt>
                <c:pt idx="41401" formatCode="#,##0.0">
                  <c:v>11092.730399934801</c:v>
                </c:pt>
                <c:pt idx="41402" formatCode="#,##0.0">
                  <c:v>18553.438777536001</c:v>
                </c:pt>
                <c:pt idx="41403" formatCode="#,##0.0">
                  <c:v>14395.764117230099</c:v>
                </c:pt>
                <c:pt idx="41404" formatCode="#,##0.0">
                  <c:v>23834.6851678405</c:v>
                </c:pt>
                <c:pt idx="41405" formatCode="#,##0.0">
                  <c:v>17024.343647072401</c:v>
                </c:pt>
                <c:pt idx="41406" formatCode="#,##0.0">
                  <c:v>13410.601647069399</c:v>
                </c:pt>
                <c:pt idx="41407" formatCode="#,##0.0">
                  <c:v>8914.0962703353707</c:v>
                </c:pt>
                <c:pt idx="41408" formatCode="#,##0.0">
                  <c:v>13685.5025778937</c:v>
                </c:pt>
                <c:pt idx="41409" formatCode="#,##0.0">
                  <c:v>8824.6216247527409</c:v>
                </c:pt>
                <c:pt idx="41410" formatCode="#,##0.0">
                  <c:v>10008.183485695599</c:v>
                </c:pt>
                <c:pt idx="41411" formatCode="#,##0.0">
                  <c:v>9890.7197206246092</c:v>
                </c:pt>
                <c:pt idx="41412" formatCode="#,##0.0">
                  <c:v>8964.2307530665694</c:v>
                </c:pt>
                <c:pt idx="41413" formatCode="#,##0.0">
                  <c:v>10290.5611311864</c:v>
                </c:pt>
                <c:pt idx="41414" formatCode="#,##0.0">
                  <c:v>10947.596788765301</c:v>
                </c:pt>
                <c:pt idx="41415" formatCode="#,##0.0">
                  <c:v>9004.0462911518207</c:v>
                </c:pt>
                <c:pt idx="41416" formatCode="#,##0.0">
                  <c:v>12507.872721355199</c:v>
                </c:pt>
                <c:pt idx="41417" formatCode="#,##0.0">
                  <c:v>10259.0281622977</c:v>
                </c:pt>
                <c:pt idx="41418" formatCode="#,##0.0">
                  <c:v>9598.1945789623005</c:v>
                </c:pt>
                <c:pt idx="41419" formatCode="#,##0.0">
                  <c:v>10147.013024866201</c:v>
                </c:pt>
                <c:pt idx="41420" formatCode="#,##0.0">
                  <c:v>12286.820798743</c:v>
                </c:pt>
                <c:pt idx="41421" formatCode="#,##0.0">
                  <c:v>10046.4054735917</c:v>
                </c:pt>
                <c:pt idx="41422" formatCode="#,##0.0">
                  <c:v>10633.497991776399</c:v>
                </c:pt>
                <c:pt idx="41423" formatCode="#,##0.0">
                  <c:v>12268.472471938499</c:v>
                </c:pt>
                <c:pt idx="41424" formatCode="#,##0.0">
                  <c:v>9598.6377830130004</c:v>
                </c:pt>
                <c:pt idx="41425" formatCode="#,##0.0">
                  <c:v>9446.0995659496093</c:v>
                </c:pt>
                <c:pt idx="41426" formatCode="#,##0.0">
                  <c:v>14496.747895897401</c:v>
                </c:pt>
                <c:pt idx="41427" formatCode="#,##0.0">
                  <c:v>12047.2348070183</c:v>
                </c:pt>
                <c:pt idx="41428" formatCode="#,##0.0">
                  <c:v>9362.2166981120699</c:v>
                </c:pt>
                <c:pt idx="41429" formatCode="#,##0.0">
                  <c:v>10305.0504669039</c:v>
                </c:pt>
                <c:pt idx="41430" formatCode="#,##0.0">
                  <c:v>11123.737616095001</c:v>
                </c:pt>
                <c:pt idx="41431" formatCode="#,##0.0">
                  <c:v>8947.1039885652808</c:v>
                </c:pt>
                <c:pt idx="41432" formatCode="#,##0.0">
                  <c:v>9379.9463756340992</c:v>
                </c:pt>
                <c:pt idx="41433" formatCode="#,##0.0">
                  <c:v>9038.0217573824193</c:v>
                </c:pt>
                <c:pt idx="41434" formatCode="#,##0.0">
                  <c:v>9997.1557279783992</c:v>
                </c:pt>
                <c:pt idx="41435" formatCode="#,##0.0">
                  <c:v>15473.4068049044</c:v>
                </c:pt>
                <c:pt idx="41436" formatCode="#,##0.0">
                  <c:v>11475.199275856099</c:v>
                </c:pt>
                <c:pt idx="41437" formatCode="#,##0.0">
                  <c:v>10671.153190512299</c:v>
                </c:pt>
                <c:pt idx="41438" formatCode="#,##0.0">
                  <c:v>9208.9959133953798</c:v>
                </c:pt>
                <c:pt idx="41439" formatCode="#,##0.0">
                  <c:v>9617.4391260951907</c:v>
                </c:pt>
                <c:pt idx="41440" formatCode="#,##0.0">
                  <c:v>14110.2979817102</c:v>
                </c:pt>
                <c:pt idx="41441" formatCode="#,##0.0">
                  <c:v>13830.615253251301</c:v>
                </c:pt>
                <c:pt idx="41442" formatCode="#,##0.0">
                  <c:v>11036.172946300499</c:v>
                </c:pt>
                <c:pt idx="41443" formatCode="#,##0.0">
                  <c:v>8959.1315972911507</c:v>
                </c:pt>
                <c:pt idx="41444" formatCode="#,##0.0">
                  <c:v>12203.853175242701</c:v>
                </c:pt>
                <c:pt idx="41445" formatCode="#,##0.0">
                  <c:v>14109.092849526</c:v>
                </c:pt>
                <c:pt idx="41446" formatCode="#,##0.0">
                  <c:v>12372.072474684401</c:v>
                </c:pt>
                <c:pt idx="41447" formatCode="#,##0.0">
                  <c:v>9388.6211126405196</c:v>
                </c:pt>
                <c:pt idx="41448" formatCode="#,##0.0">
                  <c:v>9837.0114622530109</c:v>
                </c:pt>
                <c:pt idx="41449" formatCode="#,##0.0">
                  <c:v>9581.1728000967505</c:v>
                </c:pt>
                <c:pt idx="41450" formatCode="#,##0.0">
                  <c:v>12156.953180427699</c:v>
                </c:pt>
                <c:pt idx="41451" formatCode="#,##0.0">
                  <c:v>9100.5860478173799</c:v>
                </c:pt>
                <c:pt idx="41452" formatCode="#,##0.0">
                  <c:v>9391.8810261403196</c:v>
                </c:pt>
                <c:pt idx="41453" formatCode="#,##0.0">
                  <c:v>9486.5416387647401</c:v>
                </c:pt>
                <c:pt idx="41454" formatCode="#,##0.0">
                  <c:v>9796.7819925799104</c:v>
                </c:pt>
                <c:pt idx="41455" formatCode="#,##0.0">
                  <c:v>11002.4090460075</c:v>
                </c:pt>
                <c:pt idx="41456" formatCode="#,##0.0">
                  <c:v>8808.8565104645404</c:v>
                </c:pt>
                <c:pt idx="41457" formatCode="#,##0.0">
                  <c:v>9974.3166754022895</c:v>
                </c:pt>
                <c:pt idx="41458" formatCode="#,##0.0">
                  <c:v>14218.8586299405</c:v>
                </c:pt>
                <c:pt idx="41459" formatCode="#,##0.0">
                  <c:v>14403.614669737701</c:v>
                </c:pt>
                <c:pt idx="41460" formatCode="#,##0.0">
                  <c:v>10459.807565199901</c:v>
                </c:pt>
                <c:pt idx="41461" formatCode="#,##0.0">
                  <c:v>9280.73333844642</c:v>
                </c:pt>
                <c:pt idx="41462" formatCode="#,##0.0">
                  <c:v>14630.4752172997</c:v>
                </c:pt>
                <c:pt idx="41463" formatCode="#,##0.0">
                  <c:v>13815.9794375044</c:v>
                </c:pt>
                <c:pt idx="41464" formatCode="#,##0.0">
                  <c:v>12999.3251688813</c:v>
                </c:pt>
                <c:pt idx="41465" formatCode="#,##0.0">
                  <c:v>18340.6755998261</c:v>
                </c:pt>
                <c:pt idx="41466" formatCode="#,##0.0">
                  <c:v>9172.1617479635006</c:v>
                </c:pt>
                <c:pt idx="41467" formatCode="#,##0.0">
                  <c:v>11262.994618495801</c:v>
                </c:pt>
                <c:pt idx="41468" formatCode="#,##0.0">
                  <c:v>9481.1624850796707</c:v>
                </c:pt>
                <c:pt idx="41469" formatCode="#,##0.0">
                  <c:v>15494.742250658001</c:v>
                </c:pt>
                <c:pt idx="41470" formatCode="#,##0.0">
                  <c:v>10648.359993910901</c:v>
                </c:pt>
                <c:pt idx="41471" formatCode="#,##0.0">
                  <c:v>11586.397430323699</c:v>
                </c:pt>
                <c:pt idx="41472" formatCode="#,##0.0">
                  <c:v>10048.550237269001</c:v>
                </c:pt>
                <c:pt idx="41473" formatCode="#,##0.0">
                  <c:v>10903.1880491097</c:v>
                </c:pt>
                <c:pt idx="41474" formatCode="#,##0.0">
                  <c:v>9825.2983301074801</c:v>
                </c:pt>
                <c:pt idx="41475" formatCode="#,##0.0">
                  <c:v>9203.2549181822797</c:v>
                </c:pt>
                <c:pt idx="41476" formatCode="#,##0.0">
                  <c:v>11718.4751044566</c:v>
                </c:pt>
                <c:pt idx="41477" formatCode="#,##0.0">
                  <c:v>11970.472189865601</c:v>
                </c:pt>
                <c:pt idx="41478" formatCode="#,##0.0">
                  <c:v>12398.0838474916</c:v>
                </c:pt>
                <c:pt idx="41479" formatCode="#,##0.0">
                  <c:v>10806.3118590303</c:v>
                </c:pt>
                <c:pt idx="41480" formatCode="#,##0.0">
                  <c:v>11517.6216841776</c:v>
                </c:pt>
                <c:pt idx="41481" formatCode="#,##0.0">
                  <c:v>10044.1544787076</c:v>
                </c:pt>
                <c:pt idx="41482" formatCode="#,##0.0">
                  <c:v>9958.4246002657292</c:v>
                </c:pt>
                <c:pt idx="41483" formatCode="#,##0.0">
                  <c:v>17883.9625641003</c:v>
                </c:pt>
                <c:pt idx="41484" formatCode="#,##0.0">
                  <c:v>13528.5280267338</c:v>
                </c:pt>
                <c:pt idx="41485" formatCode="#,##0.0">
                  <c:v>13350.063286761901</c:v>
                </c:pt>
                <c:pt idx="41486" formatCode="#,##0.0">
                  <c:v>15109.854512620799</c:v>
                </c:pt>
                <c:pt idx="41487" formatCode="#,##0.0">
                  <c:v>10511.0438924192</c:v>
                </c:pt>
                <c:pt idx="41488" formatCode="#,##0.0">
                  <c:v>15370.8490830517</c:v>
                </c:pt>
                <c:pt idx="41489" formatCode="#,##0.0">
                  <c:v>10282.9334096933</c:v>
                </c:pt>
                <c:pt idx="41490" formatCode="#,##0.0">
                  <c:v>12253.7948133762</c:v>
                </c:pt>
                <c:pt idx="41491" formatCode="#,##0.0">
                  <c:v>14853.228186733</c:v>
                </c:pt>
                <c:pt idx="41492" formatCode="#,##0.0">
                  <c:v>9733.6662122978505</c:v>
                </c:pt>
                <c:pt idx="41493" formatCode="#,##0.0">
                  <c:v>10705.4959025844</c:v>
                </c:pt>
                <c:pt idx="41494" formatCode="#,##0.0">
                  <c:v>9624.6053008119106</c:v>
                </c:pt>
                <c:pt idx="41495" formatCode="#,##0.0">
                  <c:v>11496.6922198628</c:v>
                </c:pt>
                <c:pt idx="41496" formatCode="#,##0.0">
                  <c:v>9693.7608881622291</c:v>
                </c:pt>
                <c:pt idx="41497" formatCode="#,##0.0">
                  <c:v>9401.9468368426496</c:v>
                </c:pt>
                <c:pt idx="41498" formatCode="#,##0.0">
                  <c:v>10086.449522470501</c:v>
                </c:pt>
                <c:pt idx="41499" formatCode="#,##0.0">
                  <c:v>9701.3504030137592</c:v>
                </c:pt>
                <c:pt idx="41500" formatCode="#,##0.0">
                  <c:v>13115.191058960199</c:v>
                </c:pt>
                <c:pt idx="41501" formatCode="#,##0.0">
                  <c:v>9489.9051907611502</c:v>
                </c:pt>
                <c:pt idx="41502" formatCode="#,##0.0">
                  <c:v>16988.155384883299</c:v>
                </c:pt>
                <c:pt idx="41503" formatCode="#,##0.0">
                  <c:v>11716.6296154956</c:v>
                </c:pt>
                <c:pt idx="41504" formatCode="#,##0.0">
                  <c:v>9665.8373459891209</c:v>
                </c:pt>
                <c:pt idx="41505" formatCode="#,##0.0">
                  <c:v>8853.6117112224601</c:v>
                </c:pt>
                <c:pt idx="41506" formatCode="#,##0.0">
                  <c:v>9502.6012038035697</c:v>
                </c:pt>
                <c:pt idx="41507" formatCode="#,##0.0">
                  <c:v>12882.347220447</c:v>
                </c:pt>
                <c:pt idx="41508" formatCode="#,##0.0">
                  <c:v>10941.285331433201</c:v>
                </c:pt>
                <c:pt idx="41509" formatCode="#,##0.0">
                  <c:v>10326.9487153189</c:v>
                </c:pt>
                <c:pt idx="41510" formatCode="#,##0.0">
                  <c:v>12709.161651386201</c:v>
                </c:pt>
                <c:pt idx="41511" formatCode="#,##0.0">
                  <c:v>9785.3669707170593</c:v>
                </c:pt>
                <c:pt idx="41512" formatCode="#,##0.0">
                  <c:v>10112.3445211203</c:v>
                </c:pt>
                <c:pt idx="41513" formatCode="#,##0.0">
                  <c:v>9119.8950029278803</c:v>
                </c:pt>
                <c:pt idx="41514" formatCode="#,##0.0">
                  <c:v>9330.6352711200598</c:v>
                </c:pt>
                <c:pt idx="41515" formatCode="#,##0.0">
                  <c:v>9000.0705640777396</c:v>
                </c:pt>
                <c:pt idx="41516" formatCode="#,##0.0">
                  <c:v>12416.7636085801</c:v>
                </c:pt>
                <c:pt idx="41517" formatCode="#,##0.0">
                  <c:v>11498.0400344721</c:v>
                </c:pt>
                <c:pt idx="41518" formatCode="#,##0.0">
                  <c:v>9276.6415720774894</c:v>
                </c:pt>
                <c:pt idx="41519" formatCode="#,##0.0">
                  <c:v>8892.1730344403895</c:v>
                </c:pt>
                <c:pt idx="41520" formatCode="#,##0.0">
                  <c:v>9415.6042466659492</c:v>
                </c:pt>
                <c:pt idx="41521" formatCode="#,##0.0">
                  <c:v>13397.098687919201</c:v>
                </c:pt>
                <c:pt idx="41522" formatCode="#,##0.0">
                  <c:v>15452.2185532478</c:v>
                </c:pt>
                <c:pt idx="41523" formatCode="#,##0.0">
                  <c:v>8833.5571922199906</c:v>
                </c:pt>
                <c:pt idx="41524" formatCode="#,##0.0">
                  <c:v>11706.0398581891</c:v>
                </c:pt>
                <c:pt idx="41525" formatCode="#,##0.0">
                  <c:v>14095.7009752698</c:v>
                </c:pt>
                <c:pt idx="41526" formatCode="#,##0.0">
                  <c:v>11617.9744526416</c:v>
                </c:pt>
                <c:pt idx="41527" formatCode="#,##0.0">
                  <c:v>18306.257470730001</c:v>
                </c:pt>
                <c:pt idx="41528" formatCode="#,##0.0">
                  <c:v>18019.749292104902</c:v>
                </c:pt>
                <c:pt idx="41529" formatCode="#,##0.0">
                  <c:v>18595.697896028101</c:v>
                </c:pt>
                <c:pt idx="41530" formatCode="#,##0.0">
                  <c:v>8982.6463452205007</c:v>
                </c:pt>
                <c:pt idx="41531" formatCode="#,##0.0">
                  <c:v>17938.9768181533</c:v>
                </c:pt>
                <c:pt idx="41532" formatCode="#,##0.0">
                  <c:v>9211.7278970383595</c:v>
                </c:pt>
                <c:pt idx="41533" formatCode="#,##0.0">
                  <c:v>10551.1386470909</c:v>
                </c:pt>
                <c:pt idx="41534" formatCode="#,##0.0">
                  <c:v>8864.3241418497691</c:v>
                </c:pt>
                <c:pt idx="41535" formatCode="#,##0.0">
                  <c:v>10285.013205261501</c:v>
                </c:pt>
                <c:pt idx="41536" formatCode="#,##0.0">
                  <c:v>9687.2425767313107</c:v>
                </c:pt>
                <c:pt idx="41537" formatCode="#,##0.0">
                  <c:v>9354.1621957831794</c:v>
                </c:pt>
                <c:pt idx="41538" formatCode="#,##0.0">
                  <c:v>12060.913062105201</c:v>
                </c:pt>
                <c:pt idx="41539" formatCode="#,##0.0">
                  <c:v>10072.6489080968</c:v>
                </c:pt>
                <c:pt idx="41540" formatCode="#,##0.0">
                  <c:v>8952.3581346630799</c:v>
                </c:pt>
                <c:pt idx="41541" formatCode="#,##0.0">
                  <c:v>13015.946065960101</c:v>
                </c:pt>
                <c:pt idx="41542" formatCode="#,##0.0">
                  <c:v>9901.6678881340104</c:v>
                </c:pt>
                <c:pt idx="41543" formatCode="#,##0.0">
                  <c:v>14299.6134866956</c:v>
                </c:pt>
                <c:pt idx="41544" formatCode="#,##0.0">
                  <c:v>10899.5009525066</c:v>
                </c:pt>
                <c:pt idx="41545" formatCode="#,##0.0">
                  <c:v>11745.9371068323</c:v>
                </c:pt>
                <c:pt idx="41546" formatCode="#,##0.0">
                  <c:v>9374.9973881512105</c:v>
                </c:pt>
                <c:pt idx="41547" formatCode="#,##0.0">
                  <c:v>11480.4725737387</c:v>
                </c:pt>
                <c:pt idx="41548" formatCode="#,##0.0">
                  <c:v>9135.2146042209606</c:v>
                </c:pt>
                <c:pt idx="41549" formatCode="#,##0.0">
                  <c:v>9854.4072981732697</c:v>
                </c:pt>
                <c:pt idx="41550" formatCode="#,##0.0">
                  <c:v>8853.6585396287592</c:v>
                </c:pt>
                <c:pt idx="41551" formatCode="#,##0.0">
                  <c:v>9306.6321707077896</c:v>
                </c:pt>
                <c:pt idx="41552" formatCode="#,##0.0">
                  <c:v>11836.327174858299</c:v>
                </c:pt>
                <c:pt idx="41553" formatCode="#,##0.0">
                  <c:v>10225.146962299599</c:v>
                </c:pt>
                <c:pt idx="41554" formatCode="#,##0.0">
                  <c:v>11605.686947832701</c:v>
                </c:pt>
                <c:pt idx="41555" formatCode="#,##0.0">
                  <c:v>9467.1594821223407</c:v>
                </c:pt>
                <c:pt idx="41556" formatCode="#,##0.0">
                  <c:v>11966.3998460076</c:v>
                </c:pt>
                <c:pt idx="41557" formatCode="#,##0.0">
                  <c:v>9170.1715008303599</c:v>
                </c:pt>
                <c:pt idx="41558" formatCode="#,##0.0">
                  <c:v>17757.027273461801</c:v>
                </c:pt>
                <c:pt idx="41559" formatCode="#,##0.0">
                  <c:v>9732.3720904088805</c:v>
                </c:pt>
                <c:pt idx="41560" formatCode="#,##0.0">
                  <c:v>9628.7775748457607</c:v>
                </c:pt>
                <c:pt idx="41561" formatCode="#,##0.0">
                  <c:v>10014.3893073573</c:v>
                </c:pt>
                <c:pt idx="41562" formatCode="#,##0.0">
                  <c:v>10397.116932982601</c:v>
                </c:pt>
                <c:pt idx="41563" formatCode="#,##0.0">
                  <c:v>8952.2402094826302</c:v>
                </c:pt>
                <c:pt idx="41564" formatCode="#,##0.0">
                  <c:v>11350.788941930399</c:v>
                </c:pt>
                <c:pt idx="41565" formatCode="#,##0.0">
                  <c:v>9573.1483901108895</c:v>
                </c:pt>
                <c:pt idx="41566" formatCode="#,##0.0">
                  <c:v>16490.011514370599</c:v>
                </c:pt>
                <c:pt idx="41567" formatCode="#,##0.0">
                  <c:v>10835.4294776477</c:v>
                </c:pt>
                <c:pt idx="41568" formatCode="#,##0.0">
                  <c:v>8921.9479002332791</c:v>
                </c:pt>
                <c:pt idx="41569" formatCode="#,##0.0">
                  <c:v>13336.6971835599</c:v>
                </c:pt>
                <c:pt idx="41570" formatCode="#,##0.0">
                  <c:v>13137.8460294613</c:v>
                </c:pt>
                <c:pt idx="41571" formatCode="#,##0.0">
                  <c:v>9498.6099836427493</c:v>
                </c:pt>
                <c:pt idx="41572" formatCode="#,##0.0">
                  <c:v>10600.2966513017</c:v>
                </c:pt>
                <c:pt idx="41573" formatCode="#,##0.0">
                  <c:v>8932.2385671265401</c:v>
                </c:pt>
                <c:pt idx="41574" formatCode="#,##0.0">
                  <c:v>23010.556563742099</c:v>
                </c:pt>
                <c:pt idx="41575" formatCode="#,##0.0">
                  <c:v>13868.953033915301</c:v>
                </c:pt>
                <c:pt idx="41576" formatCode="#,##0.0">
                  <c:v>8880.5857812492595</c:v>
                </c:pt>
                <c:pt idx="41577" formatCode="#,##0.0">
                  <c:v>10988.089099726099</c:v>
                </c:pt>
                <c:pt idx="41578" formatCode="#,##0.0">
                  <c:v>8926.5946880994798</c:v>
                </c:pt>
                <c:pt idx="41579" formatCode="#,##0.0">
                  <c:v>12904.838036986301</c:v>
                </c:pt>
                <c:pt idx="41580" formatCode="#,##0.0">
                  <c:v>11797.055086840401</c:v>
                </c:pt>
                <c:pt idx="41581" formatCode="#,##0.0">
                  <c:v>13098.409522084699</c:v>
                </c:pt>
                <c:pt idx="41582" formatCode="#,##0.0">
                  <c:v>11669.436448971501</c:v>
                </c:pt>
                <c:pt idx="41583" formatCode="#,##0.0">
                  <c:v>9137.7440595657408</c:v>
                </c:pt>
                <c:pt idx="41584" formatCode="#,##0.0">
                  <c:v>9683.3796894132192</c:v>
                </c:pt>
                <c:pt idx="41585" formatCode="#,##0.0">
                  <c:v>9893.1201474155896</c:v>
                </c:pt>
                <c:pt idx="41586" formatCode="#,##0.0">
                  <c:v>10882.198555692001</c:v>
                </c:pt>
                <c:pt idx="41587" formatCode="#,##0.0">
                  <c:v>8897.2814618671291</c:v>
                </c:pt>
                <c:pt idx="41588" formatCode="#,##0.0">
                  <c:v>14755.014017166999</c:v>
                </c:pt>
                <c:pt idx="41589" formatCode="#,##0.0">
                  <c:v>8964.8106610566792</c:v>
                </c:pt>
                <c:pt idx="41590" formatCode="#,##0.0">
                  <c:v>9976.2767815257503</c:v>
                </c:pt>
                <c:pt idx="41591" formatCode="#,##0.0">
                  <c:v>11493.942211132</c:v>
                </c:pt>
                <c:pt idx="41592" formatCode="#,##0.0">
                  <c:v>9722.6739342962901</c:v>
                </c:pt>
                <c:pt idx="41593" formatCode="#,##0.0">
                  <c:v>9175.1111359082406</c:v>
                </c:pt>
                <c:pt idx="41594" formatCode="#,##0.0">
                  <c:v>19874.922610209102</c:v>
                </c:pt>
                <c:pt idx="41595" formatCode="#,##0.0">
                  <c:v>9580.7845814239608</c:v>
                </c:pt>
                <c:pt idx="41596" formatCode="#,##0.0">
                  <c:v>12531.435907950699</c:v>
                </c:pt>
                <c:pt idx="41597" formatCode="#,##0.0">
                  <c:v>15915.922355648499</c:v>
                </c:pt>
                <c:pt idx="41598" formatCode="#,##0.0">
                  <c:v>13205.763050343099</c:v>
                </c:pt>
                <c:pt idx="41599" formatCode="#,##0.0">
                  <c:v>15482.256096707701</c:v>
                </c:pt>
                <c:pt idx="41600" formatCode="#,##0.0">
                  <c:v>11027.5273424918</c:v>
                </c:pt>
                <c:pt idx="41601" formatCode="#,##0.0">
                  <c:v>9217.4479211084308</c:v>
                </c:pt>
                <c:pt idx="41602" formatCode="#,##0.0">
                  <c:v>11248.0216364069</c:v>
                </c:pt>
                <c:pt idx="41603" formatCode="#,##0.0">
                  <c:v>9276.4674466542092</c:v>
                </c:pt>
                <c:pt idx="41604" formatCode="#,##0.0">
                  <c:v>11814.092933438</c:v>
                </c:pt>
                <c:pt idx="41605" formatCode="#,##0.0">
                  <c:v>10869.252359236099</c:v>
                </c:pt>
                <c:pt idx="41606" formatCode="#,##0.0">
                  <c:v>10171.4977328476</c:v>
                </c:pt>
                <c:pt idx="41607" formatCode="#,##0.0">
                  <c:v>10058.461423885599</c:v>
                </c:pt>
                <c:pt idx="41608" formatCode="#,##0.0">
                  <c:v>10309.1641981705</c:v>
                </c:pt>
                <c:pt idx="41609" formatCode="#,##0.0">
                  <c:v>11617.604984142499</c:v>
                </c:pt>
                <c:pt idx="41610" formatCode="#,##0.0">
                  <c:v>13579.7595167529</c:v>
                </c:pt>
                <c:pt idx="41611" formatCode="#,##0.0">
                  <c:v>13189.770533034</c:v>
                </c:pt>
                <c:pt idx="41612" formatCode="#,##0.0">
                  <c:v>21051.714569063901</c:v>
                </c:pt>
                <c:pt idx="41613" formatCode="#,##0.0">
                  <c:v>16139.3372120759</c:v>
                </c:pt>
                <c:pt idx="41614" formatCode="#,##0.0">
                  <c:v>19415.704586841199</c:v>
                </c:pt>
                <c:pt idx="41615" formatCode="#,##0.0">
                  <c:v>10688.7337768501</c:v>
                </c:pt>
                <c:pt idx="41616" formatCode="#,##0.0">
                  <c:v>10155.790916084699</c:v>
                </c:pt>
                <c:pt idx="41617" formatCode="#,##0.0">
                  <c:v>18634.072296005499</c:v>
                </c:pt>
                <c:pt idx="41618" formatCode="#,##0.0">
                  <c:v>17910.945366491</c:v>
                </c:pt>
                <c:pt idx="41619" formatCode="#,##0.0">
                  <c:v>12347.925635149901</c:v>
                </c:pt>
                <c:pt idx="41620" formatCode="#,##0.0">
                  <c:v>16432.136052009198</c:v>
                </c:pt>
                <c:pt idx="41621" formatCode="#,##0.0">
                  <c:v>19964.128018879001</c:v>
                </c:pt>
                <c:pt idx="41622" formatCode="#,##0.0">
                  <c:v>9431.8465150169595</c:v>
                </c:pt>
                <c:pt idx="41623" formatCode="#,##0.0">
                  <c:v>10651.275779437199</c:v>
                </c:pt>
                <c:pt idx="41624" formatCode="#,##0.0">
                  <c:v>14040.9269210287</c:v>
                </c:pt>
                <c:pt idx="41625" formatCode="#,##0.0">
                  <c:v>11565.104897458001</c:v>
                </c:pt>
                <c:pt idx="41626" formatCode="#,##0.0">
                  <c:v>10872.378328536</c:v>
                </c:pt>
                <c:pt idx="41627" formatCode="#,##0.0">
                  <c:v>11671.876700414199</c:v>
                </c:pt>
                <c:pt idx="41628" formatCode="#,##0.0">
                  <c:v>15469.319095863801</c:v>
                </c:pt>
                <c:pt idx="41629" formatCode="#,##0.0">
                  <c:v>17300.8069580763</c:v>
                </c:pt>
                <c:pt idx="41630" formatCode="#,##0.0">
                  <c:v>9564.4330735351105</c:v>
                </c:pt>
                <c:pt idx="41631" formatCode="#,##0.0">
                  <c:v>9117.3867409135892</c:v>
                </c:pt>
                <c:pt idx="41632" formatCode="#,##0.0">
                  <c:v>10539.766400873899</c:v>
                </c:pt>
                <c:pt idx="41633" formatCode="#,##0.0">
                  <c:v>9850.5778826250898</c:v>
                </c:pt>
                <c:pt idx="41634" formatCode="#,##0.0">
                  <c:v>10024.717322401601</c:v>
                </c:pt>
                <c:pt idx="41635" formatCode="#,##0.0">
                  <c:v>14777.3082265912</c:v>
                </c:pt>
                <c:pt idx="41636" formatCode="#,##0.0">
                  <c:v>15150.4809485405</c:v>
                </c:pt>
                <c:pt idx="41637" formatCode="#,##0.0">
                  <c:v>12039.2805036032</c:v>
                </c:pt>
                <c:pt idx="41638" formatCode="#,##0.0">
                  <c:v>11694.925420248899</c:v>
                </c:pt>
                <c:pt idx="41639" formatCode="#,##0.0">
                  <c:v>9073.7371618393699</c:v>
                </c:pt>
                <c:pt idx="41640" formatCode="#,##0.0">
                  <c:v>10850.451415724199</c:v>
                </c:pt>
                <c:pt idx="41641" formatCode="#,##0.0">
                  <c:v>10010.230182867999</c:v>
                </c:pt>
                <c:pt idx="41642" formatCode="#,##0.0">
                  <c:v>10773.6243308913</c:v>
                </c:pt>
                <c:pt idx="41643" formatCode="#,##0.0">
                  <c:v>8989.5296873434399</c:v>
                </c:pt>
                <c:pt idx="41644" formatCode="#,##0.0">
                  <c:v>9869.8937333792092</c:v>
                </c:pt>
                <c:pt idx="41645" formatCode="#,##0.0">
                  <c:v>9052.2810532263502</c:v>
                </c:pt>
                <c:pt idx="41646" formatCode="#,##0.0">
                  <c:v>9697.6993491063604</c:v>
                </c:pt>
                <c:pt idx="41647" formatCode="#,##0.0">
                  <c:v>9176.3279560834508</c:v>
                </c:pt>
                <c:pt idx="41648" formatCode="#,##0.0">
                  <c:v>15315.9020825515</c:v>
                </c:pt>
                <c:pt idx="41649" formatCode="#,##0.0">
                  <c:v>11458.556347325501</c:v>
                </c:pt>
                <c:pt idx="41650" formatCode="#,##0.0">
                  <c:v>14990.995167855999</c:v>
                </c:pt>
                <c:pt idx="41651" formatCode="#,##0.0">
                  <c:v>9409.9923421150597</c:v>
                </c:pt>
                <c:pt idx="41652" formatCode="#,##0.0">
                  <c:v>11996.532752801601</c:v>
                </c:pt>
                <c:pt idx="41653" formatCode="#,##0.0">
                  <c:v>13346.804826506201</c:v>
                </c:pt>
                <c:pt idx="41654" formatCode="#,##0.0">
                  <c:v>18307.140996957001</c:v>
                </c:pt>
                <c:pt idx="41655" formatCode="#,##0.0">
                  <c:v>9072.4119283505406</c:v>
                </c:pt>
                <c:pt idx="41656" formatCode="#,##0.0">
                  <c:v>19946.585079077999</c:v>
                </c:pt>
                <c:pt idx="41657" formatCode="#,##0.0">
                  <c:v>9376.8896848910608</c:v>
                </c:pt>
                <c:pt idx="41658" formatCode="#,##0.0">
                  <c:v>12298.358711537299</c:v>
                </c:pt>
                <c:pt idx="41659" formatCode="#,##0.0">
                  <c:v>10897.881706722699</c:v>
                </c:pt>
                <c:pt idx="41660" formatCode="#,##0.0">
                  <c:v>9231.0826200217998</c:v>
                </c:pt>
                <c:pt idx="41661" formatCode="#,##0.0">
                  <c:v>9040.2039739038992</c:v>
                </c:pt>
                <c:pt idx="41662" formatCode="#,##0.0">
                  <c:v>13168.771608618699</c:v>
                </c:pt>
                <c:pt idx="41663" formatCode="#,##0.0">
                  <c:v>8809.30939964764</c:v>
                </c:pt>
                <c:pt idx="41664" formatCode="#,##0.0">
                  <c:v>9991.5097347287901</c:v>
                </c:pt>
                <c:pt idx="41665" formatCode="#,##0.0">
                  <c:v>12633.381588197401</c:v>
                </c:pt>
                <c:pt idx="41666" formatCode="#,##0.0">
                  <c:v>13158.055869334999</c:v>
                </c:pt>
                <c:pt idx="41667" formatCode="#,##0.0">
                  <c:v>15379.767571193401</c:v>
                </c:pt>
                <c:pt idx="41668" formatCode="#,##0.0">
                  <c:v>10538.8834356446</c:v>
                </c:pt>
                <c:pt idx="41669" formatCode="#,##0.0">
                  <c:v>15299.1571623778</c:v>
                </c:pt>
                <c:pt idx="41670" formatCode="#,##0.0">
                  <c:v>9294.7367367631396</c:v>
                </c:pt>
                <c:pt idx="41671" formatCode="#,##0.0">
                  <c:v>10173.115983481899</c:v>
                </c:pt>
                <c:pt idx="41672" formatCode="#,##0.0">
                  <c:v>9256.16117469647</c:v>
                </c:pt>
                <c:pt idx="41673" formatCode="#,##0.0">
                  <c:v>8922.9159225911408</c:v>
                </c:pt>
                <c:pt idx="41674" formatCode="#,##0.0">
                  <c:v>11919.869811672899</c:v>
                </c:pt>
                <c:pt idx="41675" formatCode="#,##0.0">
                  <c:v>13273.960505737599</c:v>
                </c:pt>
                <c:pt idx="41676" formatCode="#,##0.0">
                  <c:v>8936.5053611008007</c:v>
                </c:pt>
                <c:pt idx="41677" formatCode="#,##0.0">
                  <c:v>17214.209420803702</c:v>
                </c:pt>
                <c:pt idx="41678" formatCode="#,##0.0">
                  <c:v>12101.810125403799</c:v>
                </c:pt>
                <c:pt idx="41679" formatCode="#,##0.0">
                  <c:v>17229.776251309198</c:v>
                </c:pt>
                <c:pt idx="41680" formatCode="#,##0.0">
                  <c:v>13691.9579061729</c:v>
                </c:pt>
                <c:pt idx="41681" formatCode="#,##0.0">
                  <c:v>10626.9041448804</c:v>
                </c:pt>
                <c:pt idx="41682" formatCode="#,##0.0">
                  <c:v>10153.0991510392</c:v>
                </c:pt>
                <c:pt idx="41683" formatCode="#,##0.0">
                  <c:v>10809.4752949251</c:v>
                </c:pt>
                <c:pt idx="41684" formatCode="#,##0.0">
                  <c:v>9230.5815931604193</c:v>
                </c:pt>
                <c:pt idx="41685" formatCode="#,##0.0">
                  <c:v>13092.0203012356</c:v>
                </c:pt>
                <c:pt idx="41686" formatCode="#,##0.0">
                  <c:v>9326.8224276008204</c:v>
                </c:pt>
                <c:pt idx="41687" formatCode="#,##0.0">
                  <c:v>13773.526297148701</c:v>
                </c:pt>
                <c:pt idx="41688" formatCode="#,##0.0">
                  <c:v>10999.4922925626</c:v>
                </c:pt>
                <c:pt idx="41689" formatCode="#,##0.0">
                  <c:v>8807.5752888349107</c:v>
                </c:pt>
                <c:pt idx="41690" formatCode="#,##0.0">
                  <c:v>9480.2468482108197</c:v>
                </c:pt>
                <c:pt idx="41691" formatCode="#,##0.0">
                  <c:v>11076.89874972</c:v>
                </c:pt>
                <c:pt idx="41692" formatCode="#,##0.0">
                  <c:v>13887.7261441344</c:v>
                </c:pt>
                <c:pt idx="41693" formatCode="#,##0.0">
                  <c:v>10114.242853824</c:v>
                </c:pt>
                <c:pt idx="41694" formatCode="#,##0.0">
                  <c:v>18022.91191531</c:v>
                </c:pt>
                <c:pt idx="41695" formatCode="#,##0.0">
                  <c:v>24493.7938274226</c:v>
                </c:pt>
                <c:pt idx="41696" formatCode="#,##0.0">
                  <c:v>11147.130278397601</c:v>
                </c:pt>
                <c:pt idx="41697" formatCode="#,##0.0">
                  <c:v>13151.7345892177</c:v>
                </c:pt>
                <c:pt idx="41698" formatCode="#,##0.0">
                  <c:v>19024.4691952258</c:v>
                </c:pt>
                <c:pt idx="41699" formatCode="#,##0.0">
                  <c:v>15066.833287592801</c:v>
                </c:pt>
                <c:pt idx="41700" formatCode="#,##0.0">
                  <c:v>13798.0907928452</c:v>
                </c:pt>
                <c:pt idx="41701" formatCode="#,##0.0">
                  <c:v>11150.3752691926</c:v>
                </c:pt>
                <c:pt idx="41702" formatCode="#,##0.0">
                  <c:v>10405.779256268999</c:v>
                </c:pt>
                <c:pt idx="41703" formatCode="#,##0.0">
                  <c:v>13219.520134570501</c:v>
                </c:pt>
                <c:pt idx="41704" formatCode="#,##0.0">
                  <c:v>10312.8573689307</c:v>
                </c:pt>
                <c:pt idx="41705" formatCode="#,##0.0">
                  <c:v>14753.604413663101</c:v>
                </c:pt>
                <c:pt idx="41706" formatCode="#,##0.0">
                  <c:v>9837.5202690357291</c:v>
                </c:pt>
                <c:pt idx="41707" formatCode="#,##0.0">
                  <c:v>9678.7951256302695</c:v>
                </c:pt>
                <c:pt idx="41708" formatCode="#,##0.0">
                  <c:v>10390.0499523659</c:v>
                </c:pt>
                <c:pt idx="41709" formatCode="#,##0.0">
                  <c:v>12057.254907348901</c:v>
                </c:pt>
                <c:pt idx="41710" formatCode="#,##0.0">
                  <c:v>8888.3908897144192</c:v>
                </c:pt>
                <c:pt idx="41711" formatCode="#,##0.0">
                  <c:v>10939.111307495001</c:v>
                </c:pt>
                <c:pt idx="41712" formatCode="#,##0.0">
                  <c:v>26195.628569500001</c:v>
                </c:pt>
                <c:pt idx="41713" formatCode="#,##0.0">
                  <c:v>8829.13574054727</c:v>
                </c:pt>
                <c:pt idx="41714" formatCode="#,##0.0">
                  <c:v>8977.6535751689098</c:v>
                </c:pt>
                <c:pt idx="41715" formatCode="#,##0.0">
                  <c:v>11388.2257919116</c:v>
                </c:pt>
                <c:pt idx="41716" formatCode="#,##0.0">
                  <c:v>9688.4238836638997</c:v>
                </c:pt>
                <c:pt idx="41717" formatCode="#,##0.0">
                  <c:v>12029.333349197899</c:v>
                </c:pt>
                <c:pt idx="41718" formatCode="#,##0.0">
                  <c:v>18346.163705761301</c:v>
                </c:pt>
                <c:pt idx="41719" formatCode="#,##0.0">
                  <c:v>9403.5776580904803</c:v>
                </c:pt>
                <c:pt idx="41720" formatCode="#,##0.0">
                  <c:v>8829.7088961363406</c:v>
                </c:pt>
                <c:pt idx="41721" formatCode="#,##0.0">
                  <c:v>13142.560456847699</c:v>
                </c:pt>
                <c:pt idx="41722" formatCode="#,##0.0">
                  <c:v>9582.0133777480605</c:v>
                </c:pt>
                <c:pt idx="41723" formatCode="#,##0.0">
                  <c:v>9553.1092639116996</c:v>
                </c:pt>
                <c:pt idx="41724" formatCode="#,##0.0">
                  <c:v>9189.1249285872109</c:v>
                </c:pt>
                <c:pt idx="41725" formatCode="#,##0.0">
                  <c:v>9495.0621048318408</c:v>
                </c:pt>
                <c:pt idx="41726" formatCode="#,##0.0">
                  <c:v>11605.2271803721</c:v>
                </c:pt>
                <c:pt idx="41727" formatCode="#,##0.0">
                  <c:v>10801.7370557347</c:v>
                </c:pt>
                <c:pt idx="41728" formatCode="#,##0.0">
                  <c:v>10650.570405699</c:v>
                </c:pt>
                <c:pt idx="41729" formatCode="#,##0.0">
                  <c:v>9982.4495248725107</c:v>
                </c:pt>
                <c:pt idx="41730" formatCode="#,##0.0">
                  <c:v>9451.7562830551797</c:v>
                </c:pt>
                <c:pt idx="41731" formatCode="#,##0.0">
                  <c:v>13473.9615469894</c:v>
                </c:pt>
                <c:pt idx="41732" formatCode="#,##0.0">
                  <c:v>15565.3428197962</c:v>
                </c:pt>
                <c:pt idx="41733" formatCode="#,##0.0">
                  <c:v>9084.7708024850999</c:v>
                </c:pt>
                <c:pt idx="41734" formatCode="#,##0.0">
                  <c:v>15397.9313137926</c:v>
                </c:pt>
                <c:pt idx="41735" formatCode="#,##0.0">
                  <c:v>8839.1235118676195</c:v>
                </c:pt>
                <c:pt idx="41736" formatCode="#,##0.0">
                  <c:v>10448.571615905799</c:v>
                </c:pt>
                <c:pt idx="41737" formatCode="#,##0.0">
                  <c:v>16610.095389170299</c:v>
                </c:pt>
                <c:pt idx="41738" formatCode="#,##0.0">
                  <c:v>10150.427152464101</c:v>
                </c:pt>
                <c:pt idx="41739" formatCode="#,##0.0">
                  <c:v>9489.8406880083694</c:v>
                </c:pt>
                <c:pt idx="41740" formatCode="#,##0.0">
                  <c:v>9385.2781464702093</c:v>
                </c:pt>
                <c:pt idx="41741" formatCode="#,##0.0">
                  <c:v>9599.4273677880701</c:v>
                </c:pt>
                <c:pt idx="41742" formatCode="#,##0.0">
                  <c:v>9672.8120665731803</c:v>
                </c:pt>
                <c:pt idx="41743" formatCode="#,##0.0">
                  <c:v>9155.4492919120294</c:v>
                </c:pt>
                <c:pt idx="41744" formatCode="#,##0.0">
                  <c:v>11532.175061796899</c:v>
                </c:pt>
                <c:pt idx="41745" formatCode="#,##0.0">
                  <c:v>11271.2641954347</c:v>
                </c:pt>
                <c:pt idx="41746" formatCode="#,##0.0">
                  <c:v>13701.234737213301</c:v>
                </c:pt>
                <c:pt idx="41747" formatCode="#,##0.0">
                  <c:v>14319.436666682001</c:v>
                </c:pt>
                <c:pt idx="41748" formatCode="#,##0.0">
                  <c:v>12309.710641243801</c:v>
                </c:pt>
                <c:pt idx="41749" formatCode="#,##0.0">
                  <c:v>8914.4620838607207</c:v>
                </c:pt>
                <c:pt idx="41750" formatCode="#,##0.0">
                  <c:v>11826.2262507469</c:v>
                </c:pt>
                <c:pt idx="41751" formatCode="#,##0.0">
                  <c:v>11947.821763449399</c:v>
                </c:pt>
                <c:pt idx="41752" formatCode="#,##0.0">
                  <c:v>10262.6253776668</c:v>
                </c:pt>
                <c:pt idx="41753" formatCode="#,##0.0">
                  <c:v>13307.113861919101</c:v>
                </c:pt>
                <c:pt idx="41754" formatCode="#,##0.0">
                  <c:v>11961.845417180601</c:v>
                </c:pt>
                <c:pt idx="41755" formatCode="#,##0.0">
                  <c:v>13180.500473853899</c:v>
                </c:pt>
                <c:pt idx="41756" formatCode="#,##0.0">
                  <c:v>15763.4409770272</c:v>
                </c:pt>
                <c:pt idx="41757" formatCode="#,##0.0">
                  <c:v>14481.540070753799</c:v>
                </c:pt>
                <c:pt idx="41758" formatCode="#,##0.0">
                  <c:v>9146.8058845798005</c:v>
                </c:pt>
                <c:pt idx="41759" formatCode="#,##0.0">
                  <c:v>9558.3202935696409</c:v>
                </c:pt>
                <c:pt idx="41760" formatCode="#,##0.0">
                  <c:v>13785.241730247501</c:v>
                </c:pt>
                <c:pt idx="41761" formatCode="#,##0.0">
                  <c:v>9578.5102736000408</c:v>
                </c:pt>
                <c:pt idx="41762" formatCode="#,##0.0">
                  <c:v>9733.3287611660799</c:v>
                </c:pt>
                <c:pt idx="41763" formatCode="#,##0.0">
                  <c:v>9661.9540426616204</c:v>
                </c:pt>
                <c:pt idx="41764" formatCode="#,##0.0">
                  <c:v>10589.6074988242</c:v>
                </c:pt>
                <c:pt idx="41765" formatCode="#,##0.0">
                  <c:v>13373.333000890399</c:v>
                </c:pt>
                <c:pt idx="41766" formatCode="#,##0.0">
                  <c:v>16956.153775368701</c:v>
                </c:pt>
                <c:pt idx="41767" formatCode="#,##0.0">
                  <c:v>9014.9137741244904</c:v>
                </c:pt>
                <c:pt idx="41768" formatCode="#,##0.0">
                  <c:v>8857.2040410442896</c:v>
                </c:pt>
                <c:pt idx="41769" formatCode="#,##0.0">
                  <c:v>9217.9752086566496</c:v>
                </c:pt>
                <c:pt idx="41770" formatCode="#,##0.0">
                  <c:v>12437.849624270901</c:v>
                </c:pt>
                <c:pt idx="41771" formatCode="#,##0.0">
                  <c:v>13521.244642219501</c:v>
                </c:pt>
                <c:pt idx="41772" formatCode="#,##0.0">
                  <c:v>13888.262173700101</c:v>
                </c:pt>
                <c:pt idx="41773" formatCode="#,##0.0">
                  <c:v>15131.6723562063</c:v>
                </c:pt>
                <c:pt idx="41774" formatCode="#,##0.0">
                  <c:v>9456.4239341094908</c:v>
                </c:pt>
                <c:pt idx="41775" formatCode="#,##0.0">
                  <c:v>14084.130567211399</c:v>
                </c:pt>
                <c:pt idx="41776" formatCode="#,##0.0">
                  <c:v>9371.6592125795196</c:v>
                </c:pt>
                <c:pt idx="41777" formatCode="#,##0.0">
                  <c:v>12918.3231711221</c:v>
                </c:pt>
                <c:pt idx="41778" formatCode="#,##0.0">
                  <c:v>13760.028533323501</c:v>
                </c:pt>
                <c:pt idx="41779" formatCode="#,##0.0">
                  <c:v>8916.8136530807205</c:v>
                </c:pt>
                <c:pt idx="41780" formatCode="#,##0.0">
                  <c:v>16425.956218826101</c:v>
                </c:pt>
                <c:pt idx="41781" formatCode="#,##0.0">
                  <c:v>10523.8854931158</c:v>
                </c:pt>
                <c:pt idx="41782" formatCode="#,##0.0">
                  <c:v>8983.6588339979498</c:v>
                </c:pt>
                <c:pt idx="41783" formatCode="#,##0.0">
                  <c:v>17717.2312703184</c:v>
                </c:pt>
                <c:pt idx="41784" formatCode="#,##0.0">
                  <c:v>9528.9629244139705</c:v>
                </c:pt>
                <c:pt idx="41785" formatCode="#,##0.0">
                  <c:v>8789.9380525447104</c:v>
                </c:pt>
                <c:pt idx="41786" formatCode="#,##0.0">
                  <c:v>10743.4454684999</c:v>
                </c:pt>
                <c:pt idx="41787" formatCode="#,##0.0">
                  <c:v>8944.6832183198803</c:v>
                </c:pt>
                <c:pt idx="41788" formatCode="#,##0.0">
                  <c:v>13917.5551712494</c:v>
                </c:pt>
                <c:pt idx="41789" formatCode="#,##0.0">
                  <c:v>12333.694879619001</c:v>
                </c:pt>
                <c:pt idx="41790" formatCode="#,##0.0">
                  <c:v>11374.3114313266</c:v>
                </c:pt>
                <c:pt idx="41791" formatCode="#,##0.0">
                  <c:v>16879.440365031402</c:v>
                </c:pt>
                <c:pt idx="41792" formatCode="#,##0.0">
                  <c:v>11219.0299341523</c:v>
                </c:pt>
                <c:pt idx="41793" formatCode="#,##0.0">
                  <c:v>13302.770578417299</c:v>
                </c:pt>
                <c:pt idx="41794" formatCode="#,##0.0">
                  <c:v>16336.637940680899</c:v>
                </c:pt>
                <c:pt idx="41795" formatCode="#,##0.0">
                  <c:v>9800.7826304914597</c:v>
                </c:pt>
                <c:pt idx="41796" formatCode="#,##0.0">
                  <c:v>10813.6777662072</c:v>
                </c:pt>
                <c:pt idx="41797" formatCode="#,##0.0">
                  <c:v>9806.4009685732799</c:v>
                </c:pt>
                <c:pt idx="41798" formatCode="#,##0.0">
                  <c:v>9207.7806437720501</c:v>
                </c:pt>
                <c:pt idx="41799" formatCode="#,##0.0">
                  <c:v>13696.9346992228</c:v>
                </c:pt>
                <c:pt idx="41800" formatCode="#,##0.0">
                  <c:v>13059.996692967799</c:v>
                </c:pt>
                <c:pt idx="41801" formatCode="#,##0.0">
                  <c:v>9337.6853829096799</c:v>
                </c:pt>
                <c:pt idx="41802" formatCode="#,##0.0">
                  <c:v>22303.697995437498</c:v>
                </c:pt>
                <c:pt idx="41803" formatCode="#,##0.0">
                  <c:v>11008.9670545562</c:v>
                </c:pt>
                <c:pt idx="41804" formatCode="#,##0.0">
                  <c:v>9575.9927894007997</c:v>
                </c:pt>
                <c:pt idx="41805" formatCode="#,##0.0">
                  <c:v>8823.3598437860001</c:v>
                </c:pt>
                <c:pt idx="41806" formatCode="#,##0.0">
                  <c:v>9594.2238521737909</c:v>
                </c:pt>
                <c:pt idx="41807" formatCode="#,##0.0">
                  <c:v>10305.095217137299</c:v>
                </c:pt>
                <c:pt idx="41808" formatCode="#,##0.0">
                  <c:v>14629.389491575999</c:v>
                </c:pt>
                <c:pt idx="41809" formatCode="#,##0.0">
                  <c:v>11349.4997354105</c:v>
                </c:pt>
                <c:pt idx="41810" formatCode="#,##0.0">
                  <c:v>11290.8443023986</c:v>
                </c:pt>
                <c:pt idx="41811" formatCode="#,##0.0">
                  <c:v>10048.4935705835</c:v>
                </c:pt>
                <c:pt idx="41812" formatCode="#,##0.0">
                  <c:v>10018.751865915499</c:v>
                </c:pt>
                <c:pt idx="41813" formatCode="#,##0.0">
                  <c:v>10570.8285111309</c:v>
                </c:pt>
                <c:pt idx="41814" formatCode="#,##0.0">
                  <c:v>13279.314837082</c:v>
                </c:pt>
                <c:pt idx="41815" formatCode="#,##0.0">
                  <c:v>11243.6088036896</c:v>
                </c:pt>
                <c:pt idx="41816" formatCode="#,##0.0">
                  <c:v>13957.731360710701</c:v>
                </c:pt>
                <c:pt idx="41817" formatCode="#,##0.0">
                  <c:v>12276.3385661996</c:v>
                </c:pt>
                <c:pt idx="41818" formatCode="#,##0.0">
                  <c:v>13529.337556906599</c:v>
                </c:pt>
                <c:pt idx="41819" formatCode="#,##0.0">
                  <c:v>11188.8558977087</c:v>
                </c:pt>
                <c:pt idx="41820" formatCode="#,##0.0">
                  <c:v>9195.0906458248792</c:v>
                </c:pt>
                <c:pt idx="41821" formatCode="#,##0.0">
                  <c:v>9317.4372621738894</c:v>
                </c:pt>
                <c:pt idx="41822" formatCode="#,##0.0">
                  <c:v>9273.7838930591097</c:v>
                </c:pt>
                <c:pt idx="41823" formatCode="#,##0.0">
                  <c:v>11291.5605811895</c:v>
                </c:pt>
                <c:pt idx="41824" formatCode="#,##0.0">
                  <c:v>10994.3580845548</c:v>
                </c:pt>
                <c:pt idx="41825" formatCode="#,##0.0">
                  <c:v>11660.413806943599</c:v>
                </c:pt>
                <c:pt idx="41826" formatCode="#,##0.0">
                  <c:v>9827.4752852202491</c:v>
                </c:pt>
                <c:pt idx="41827" formatCode="#,##0.0">
                  <c:v>19540.165694158801</c:v>
                </c:pt>
                <c:pt idx="41828" formatCode="#,##0.0">
                  <c:v>9391.6335505852294</c:v>
                </c:pt>
                <c:pt idx="41829" formatCode="#,##0.0">
                  <c:v>10682.2993820172</c:v>
                </c:pt>
                <c:pt idx="41830" formatCode="#,##0.0">
                  <c:v>12200.885188082701</c:v>
                </c:pt>
                <c:pt idx="41831" formatCode="#,##0.0">
                  <c:v>11336.1411020918</c:v>
                </c:pt>
                <c:pt idx="41832" formatCode="#,##0.0">
                  <c:v>15013.6758765296</c:v>
                </c:pt>
                <c:pt idx="41833" formatCode="#,##0.0">
                  <c:v>10170.8052440228</c:v>
                </c:pt>
                <c:pt idx="41834" formatCode="#,##0.0">
                  <c:v>10929.018346597701</c:v>
                </c:pt>
                <c:pt idx="41835" formatCode="#,##0.0">
                  <c:v>10323.836276497799</c:v>
                </c:pt>
                <c:pt idx="41836" formatCode="#,##0.0">
                  <c:v>13507.720335698001</c:v>
                </c:pt>
                <c:pt idx="41837" formatCode="#,##0.0">
                  <c:v>11757.005350109799</c:v>
                </c:pt>
                <c:pt idx="41838" formatCode="#,##0.0">
                  <c:v>9623.8825625586196</c:v>
                </c:pt>
                <c:pt idx="41839" formatCode="#,##0.0">
                  <c:v>10500.8248092951</c:v>
                </c:pt>
                <c:pt idx="41840" formatCode="#,##0.0">
                  <c:v>13741.071658061001</c:v>
                </c:pt>
                <c:pt idx="41841" formatCode="#,##0.0">
                  <c:v>9657.8425315536006</c:v>
                </c:pt>
                <c:pt idx="41842" formatCode="#,##0.0">
                  <c:v>15117.938472618</c:v>
                </c:pt>
                <c:pt idx="41843" formatCode="#,##0.0">
                  <c:v>14779.519154248201</c:v>
                </c:pt>
                <c:pt idx="41844" formatCode="#,##0.0">
                  <c:v>9160.5972633133406</c:v>
                </c:pt>
                <c:pt idx="41845" formatCode="#,##0.0">
                  <c:v>10253.251345331</c:v>
                </c:pt>
                <c:pt idx="41846" formatCode="#,##0.0">
                  <c:v>13084.889800073899</c:v>
                </c:pt>
                <c:pt idx="41847" formatCode="#,##0.0">
                  <c:v>9099.55291684248</c:v>
                </c:pt>
                <c:pt idx="41848" formatCode="#,##0.0">
                  <c:v>10698.186681928701</c:v>
                </c:pt>
                <c:pt idx="41849" formatCode="#,##0.0">
                  <c:v>10041.3975001503</c:v>
                </c:pt>
                <c:pt idx="41850" formatCode="#,##0.0">
                  <c:v>13252.78913044</c:v>
                </c:pt>
                <c:pt idx="41851" formatCode="#,##0.0">
                  <c:v>10568.0869024001</c:v>
                </c:pt>
                <c:pt idx="41852" formatCode="#,##0.0">
                  <c:v>10254.0681313593</c:v>
                </c:pt>
                <c:pt idx="41853" formatCode="#,##0.0">
                  <c:v>8997.7032810868895</c:v>
                </c:pt>
                <c:pt idx="41854" formatCode="#,##0.0">
                  <c:v>12183.8851282048</c:v>
                </c:pt>
                <c:pt idx="41855" formatCode="#,##0.0">
                  <c:v>9872.5407730504794</c:v>
                </c:pt>
                <c:pt idx="41856" formatCode="#,##0.0">
                  <c:v>9029.9371013397595</c:v>
                </c:pt>
                <c:pt idx="41857" formatCode="#,##0.0">
                  <c:v>9316.2705605362498</c:v>
                </c:pt>
                <c:pt idx="41858" formatCode="#,##0.0">
                  <c:v>8849.4406964438203</c:v>
                </c:pt>
                <c:pt idx="41859" formatCode="#,##0.0">
                  <c:v>11262.963418745199</c:v>
                </c:pt>
                <c:pt idx="41860" formatCode="#,##0.0">
                  <c:v>11173.6495496887</c:v>
                </c:pt>
                <c:pt idx="41861" formatCode="#,##0.0">
                  <c:v>11229.323706180599</c:v>
                </c:pt>
                <c:pt idx="41862" formatCode="#,##0.0">
                  <c:v>10017.9981950696</c:v>
                </c:pt>
                <c:pt idx="41863" formatCode="#,##0.0">
                  <c:v>11924.6466133459</c:v>
                </c:pt>
                <c:pt idx="41864" formatCode="#,##0.0">
                  <c:v>9143.2347104150995</c:v>
                </c:pt>
                <c:pt idx="41865" formatCode="#,##0.0">
                  <c:v>13596.619374419501</c:v>
                </c:pt>
                <c:pt idx="41866" formatCode="#,##0.0">
                  <c:v>14435.525082686099</c:v>
                </c:pt>
                <c:pt idx="41867" formatCode="#,##0.0">
                  <c:v>8861.7424514966806</c:v>
                </c:pt>
                <c:pt idx="41868" formatCode="#,##0.0">
                  <c:v>10572.651061361001</c:v>
                </c:pt>
                <c:pt idx="41869" formatCode="#,##0.0">
                  <c:v>9540.8635889274501</c:v>
                </c:pt>
                <c:pt idx="41870" formatCode="#,##0.0">
                  <c:v>9427.2800831841596</c:v>
                </c:pt>
                <c:pt idx="41871" formatCode="#,##0.0">
                  <c:v>8802.3992040195899</c:v>
                </c:pt>
                <c:pt idx="41872" formatCode="#,##0.0">
                  <c:v>14011.2384456905</c:v>
                </c:pt>
                <c:pt idx="41873" formatCode="#,##0.0">
                  <c:v>12913.016736486499</c:v>
                </c:pt>
                <c:pt idx="41874" formatCode="#,##0.0">
                  <c:v>14702.719262852799</c:v>
                </c:pt>
                <c:pt idx="41875" formatCode="#,##0.0">
                  <c:v>12981.9671066092</c:v>
                </c:pt>
                <c:pt idx="41876" formatCode="#,##0.0">
                  <c:v>9619.6473122645293</c:v>
                </c:pt>
                <c:pt idx="41877" formatCode="#,##0.0">
                  <c:v>15611.272739874899</c:v>
                </c:pt>
                <c:pt idx="41878" formatCode="#,##0.0">
                  <c:v>9543.2803847246505</c:v>
                </c:pt>
                <c:pt idx="41879" formatCode="#,##0.0">
                  <c:v>9676.3534519461591</c:v>
                </c:pt>
                <c:pt idx="41880" formatCode="#,##0.0">
                  <c:v>14189.2084668075</c:v>
                </c:pt>
                <c:pt idx="41881" formatCode="#,##0.0">
                  <c:v>15753.2295520223</c:v>
                </c:pt>
                <c:pt idx="41882" formatCode="#,##0.0">
                  <c:v>9070.8425801311496</c:v>
                </c:pt>
                <c:pt idx="41883" formatCode="#,##0.0">
                  <c:v>15640.211308669601</c:v>
                </c:pt>
                <c:pt idx="41884" formatCode="#,##0.0">
                  <c:v>10196.9881473983</c:v>
                </c:pt>
                <c:pt idx="41885" formatCode="#,##0.0">
                  <c:v>11097.4731244905</c:v>
                </c:pt>
                <c:pt idx="41886" formatCode="#,##0.0">
                  <c:v>9413.1538783698197</c:v>
                </c:pt>
                <c:pt idx="41887" formatCode="#,##0.0">
                  <c:v>14545.378513908599</c:v>
                </c:pt>
                <c:pt idx="41888" formatCode="#,##0.0">
                  <c:v>15609.711612320199</c:v>
                </c:pt>
                <c:pt idx="41889" formatCode="#,##0.0">
                  <c:v>10612.4746024628</c:v>
                </c:pt>
                <c:pt idx="41890" formatCode="#,##0.0">
                  <c:v>11548.679322010699</c:v>
                </c:pt>
                <c:pt idx="41891" formatCode="#,##0.0">
                  <c:v>12168.3691934163</c:v>
                </c:pt>
                <c:pt idx="41892" formatCode="#,##0.0">
                  <c:v>11728.8720658647</c:v>
                </c:pt>
                <c:pt idx="41893" formatCode="#,##0.0">
                  <c:v>11266.2915332375</c:v>
                </c:pt>
                <c:pt idx="41894" formatCode="#,##0.0">
                  <c:v>10164.797839228</c:v>
                </c:pt>
                <c:pt idx="41895" formatCode="#,##0.0">
                  <c:v>11669.3325455058</c:v>
                </c:pt>
                <c:pt idx="41896" formatCode="#,##0.0">
                  <c:v>9324.0418498166491</c:v>
                </c:pt>
                <c:pt idx="41897" formatCode="#,##0.0">
                  <c:v>11024.254708390899</c:v>
                </c:pt>
                <c:pt idx="41898" formatCode="#,##0.0">
                  <c:v>11459.8968679256</c:v>
                </c:pt>
                <c:pt idx="41899" formatCode="#,##0.0">
                  <c:v>9685.6043653147408</c:v>
                </c:pt>
                <c:pt idx="41900" formatCode="#,##0.0">
                  <c:v>9488.6802024230201</c:v>
                </c:pt>
                <c:pt idx="41901" formatCode="#,##0.0">
                  <c:v>10658.15870684</c:v>
                </c:pt>
                <c:pt idx="41902" formatCode="#,##0.0">
                  <c:v>9912.7519581494507</c:v>
                </c:pt>
                <c:pt idx="41903" formatCode="#,##0.0">
                  <c:v>9857.9602237473591</c:v>
                </c:pt>
                <c:pt idx="41904" formatCode="#,##0.0">
                  <c:v>12676.801424953101</c:v>
                </c:pt>
                <c:pt idx="41905" formatCode="#,##0.0">
                  <c:v>9630.6881899239197</c:v>
                </c:pt>
                <c:pt idx="41906" formatCode="#,##0.0">
                  <c:v>10573.981666681701</c:v>
                </c:pt>
                <c:pt idx="41907" formatCode="#,##0.0">
                  <c:v>11554.292870589299</c:v>
                </c:pt>
                <c:pt idx="41908" formatCode="#,##0.0">
                  <c:v>12801.2246183304</c:v>
                </c:pt>
                <c:pt idx="41909" formatCode="#,##0.0">
                  <c:v>10784.3339462066</c:v>
                </c:pt>
                <c:pt idx="41910" formatCode="#,##0.0">
                  <c:v>12417.8302010885</c:v>
                </c:pt>
                <c:pt idx="41911" formatCode="#,##0.0">
                  <c:v>10461.123233989099</c:v>
                </c:pt>
                <c:pt idx="41912" formatCode="#,##0.0">
                  <c:v>14408.1815941364</c:v>
                </c:pt>
                <c:pt idx="41913" formatCode="#,##0.0">
                  <c:v>12471.812562897099</c:v>
                </c:pt>
                <c:pt idx="41914" formatCode="#,##0.0">
                  <c:v>10250.8183922889</c:v>
                </c:pt>
                <c:pt idx="41915" formatCode="#,##0.0">
                  <c:v>9737.1778673677109</c:v>
                </c:pt>
                <c:pt idx="41916" formatCode="#,##0.0">
                  <c:v>9005.9167123443294</c:v>
                </c:pt>
                <c:pt idx="41917" formatCode="#,##0.0">
                  <c:v>9215.1726216296993</c:v>
                </c:pt>
                <c:pt idx="41918" formatCode="#,##0.0">
                  <c:v>9903.8891543913396</c:v>
                </c:pt>
                <c:pt idx="41919" formatCode="#,##0.0">
                  <c:v>15103.1664674728</c:v>
                </c:pt>
                <c:pt idx="41920" formatCode="#,##0.0">
                  <c:v>10878.9089756835</c:v>
                </c:pt>
                <c:pt idx="41921" formatCode="#,##0.0">
                  <c:v>13508.173833787099</c:v>
                </c:pt>
                <c:pt idx="41922" formatCode="#,##0.0">
                  <c:v>13057.338991701699</c:v>
                </c:pt>
                <c:pt idx="41923" formatCode="#,##0.0">
                  <c:v>27396.1315834487</c:v>
                </c:pt>
                <c:pt idx="41924" formatCode="#,##0.0">
                  <c:v>17737.011565321201</c:v>
                </c:pt>
                <c:pt idx="41925" formatCode="#,##0.0">
                  <c:v>10780.677963546799</c:v>
                </c:pt>
                <c:pt idx="41926" formatCode="#,##0.0">
                  <c:v>11090.490726145301</c:v>
                </c:pt>
                <c:pt idx="41927" formatCode="#,##0.0">
                  <c:v>10585.9741160311</c:v>
                </c:pt>
                <c:pt idx="41928" formatCode="#,##0.0">
                  <c:v>14410.2501493319</c:v>
                </c:pt>
                <c:pt idx="41929" formatCode="#,##0.0">
                  <c:v>15644.6032465147</c:v>
                </c:pt>
                <c:pt idx="41930" formatCode="#,##0.0">
                  <c:v>8875.1073086280794</c:v>
                </c:pt>
                <c:pt idx="41931" formatCode="#,##0.0">
                  <c:v>10445.652582111599</c:v>
                </c:pt>
                <c:pt idx="41932" formatCode="#,##0.0">
                  <c:v>10519.663243114301</c:v>
                </c:pt>
                <c:pt idx="41933" formatCode="#,##0.0">
                  <c:v>10593.0749858812</c:v>
                </c:pt>
                <c:pt idx="41934" formatCode="#,##0.0">
                  <c:v>12294.529288094</c:v>
                </c:pt>
                <c:pt idx="41935" formatCode="#,##0.0">
                  <c:v>10957.0063580648</c:v>
                </c:pt>
                <c:pt idx="41936" formatCode="#,##0.0">
                  <c:v>11797.539016861499</c:v>
                </c:pt>
                <c:pt idx="41937" formatCode="#,##0.0">
                  <c:v>11656.979488131199</c:v>
                </c:pt>
                <c:pt idx="41938" formatCode="#,##0.0">
                  <c:v>13582.419316108701</c:v>
                </c:pt>
                <c:pt idx="41939" formatCode="#,##0.0">
                  <c:v>12276.353082735</c:v>
                </c:pt>
                <c:pt idx="41940" formatCode="#,##0.0">
                  <c:v>9721.6727815110808</c:v>
                </c:pt>
                <c:pt idx="41941" formatCode="#,##0.0">
                  <c:v>9600.2269714661907</c:v>
                </c:pt>
                <c:pt idx="41942" formatCode="#,##0.0">
                  <c:v>13466.3698951934</c:v>
                </c:pt>
                <c:pt idx="41943" formatCode="#,##0.0">
                  <c:v>11789.8944682732</c:v>
                </c:pt>
                <c:pt idx="41944" formatCode="#,##0.0">
                  <c:v>17736.1538136216</c:v>
                </c:pt>
                <c:pt idx="41945" formatCode="#,##0.0">
                  <c:v>12664.023525861199</c:v>
                </c:pt>
                <c:pt idx="41946" formatCode="#,##0.0">
                  <c:v>10464.978033187799</c:v>
                </c:pt>
                <c:pt idx="41947" formatCode="#,##0.0">
                  <c:v>16006.923168269899</c:v>
                </c:pt>
                <c:pt idx="41948" formatCode="#,##0.0">
                  <c:v>12880.2392033549</c:v>
                </c:pt>
                <c:pt idx="41949" formatCode="#,##0.0">
                  <c:v>9143.1798746271197</c:v>
                </c:pt>
                <c:pt idx="41950" formatCode="#,##0.0">
                  <c:v>12534.5184533879</c:v>
                </c:pt>
                <c:pt idx="41951" formatCode="#,##0.0">
                  <c:v>18844.816316923901</c:v>
                </c:pt>
                <c:pt idx="41952" formatCode="#,##0.0">
                  <c:v>9923.5084520969594</c:v>
                </c:pt>
                <c:pt idx="41953" formatCode="#,##0.0">
                  <c:v>9201.9407262204495</c:v>
                </c:pt>
                <c:pt idx="41954" formatCode="#,##0.0">
                  <c:v>14286.693150011801</c:v>
                </c:pt>
                <c:pt idx="41955" formatCode="#,##0.0">
                  <c:v>15266.721496124301</c:v>
                </c:pt>
                <c:pt idx="41956" formatCode="#,##0.0">
                  <c:v>8797.8144032475793</c:v>
                </c:pt>
                <c:pt idx="41957" formatCode="#,##0.0">
                  <c:v>21258.498036573099</c:v>
                </c:pt>
                <c:pt idx="41958" formatCode="#,##0.0">
                  <c:v>15475.588036433501</c:v>
                </c:pt>
                <c:pt idx="41959" formatCode="#,##0.0">
                  <c:v>18889.1414553508</c:v>
                </c:pt>
                <c:pt idx="41960" formatCode="#,##0.0">
                  <c:v>10397.526137642</c:v>
                </c:pt>
                <c:pt idx="41961" formatCode="#,##0.0">
                  <c:v>14874.9431001596</c:v>
                </c:pt>
                <c:pt idx="41962" formatCode="#,##0.0">
                  <c:v>15126.9359388265</c:v>
                </c:pt>
                <c:pt idx="41963" formatCode="#,##0.0">
                  <c:v>15227.868572842601</c:v>
                </c:pt>
                <c:pt idx="41964" formatCode="#,##0.0">
                  <c:v>10610.543745065001</c:v>
                </c:pt>
                <c:pt idx="41965" formatCode="#,##0.0">
                  <c:v>13449.6961450616</c:v>
                </c:pt>
                <c:pt idx="41966" formatCode="#,##0.0">
                  <c:v>10125.342179401199</c:v>
                </c:pt>
                <c:pt idx="41967" formatCode="#,##0.0">
                  <c:v>8861.8987826205903</c:v>
                </c:pt>
                <c:pt idx="41968" formatCode="#,##0.0">
                  <c:v>14962.7496421509</c:v>
                </c:pt>
                <c:pt idx="41969" formatCode="#,##0.0">
                  <c:v>25188.371387280298</c:v>
                </c:pt>
                <c:pt idx="41970" formatCode="#,##0.0">
                  <c:v>10148.448756841201</c:v>
                </c:pt>
                <c:pt idx="41971" formatCode="#,##0.0">
                  <c:v>9537.1149573120401</c:v>
                </c:pt>
                <c:pt idx="41972" formatCode="#,##0.0">
                  <c:v>12899.1013572765</c:v>
                </c:pt>
                <c:pt idx="41973" formatCode="#,##0.0">
                  <c:v>9688.5542228658705</c:v>
                </c:pt>
                <c:pt idx="41974" formatCode="#,##0.0">
                  <c:v>10575.431125847301</c:v>
                </c:pt>
                <c:pt idx="41975" formatCode="#,##0.0">
                  <c:v>11929.962368136101</c:v>
                </c:pt>
                <c:pt idx="41976" formatCode="#,##0.0">
                  <c:v>20481.640531568501</c:v>
                </c:pt>
                <c:pt idx="41977" formatCode="#,##0.0">
                  <c:v>9051.6085172689</c:v>
                </c:pt>
                <c:pt idx="41978" formatCode="#,##0.0">
                  <c:v>14461.416984539601</c:v>
                </c:pt>
                <c:pt idx="41979" formatCode="#,##0.0">
                  <c:v>13479.852227774199</c:v>
                </c:pt>
                <c:pt idx="41980" formatCode="#,##0.0">
                  <c:v>13775.419804711701</c:v>
                </c:pt>
                <c:pt idx="41981" formatCode="#,##0.0">
                  <c:v>14466.581753922001</c:v>
                </c:pt>
                <c:pt idx="41982" formatCode="#,##0.0">
                  <c:v>10185.332991900599</c:v>
                </c:pt>
                <c:pt idx="41983" formatCode="#,##0.0">
                  <c:v>9564.3399579638808</c:v>
                </c:pt>
                <c:pt idx="41984" formatCode="#,##0.0">
                  <c:v>14392.4160753876</c:v>
                </c:pt>
                <c:pt idx="41985" formatCode="#,##0.0">
                  <c:v>12281.389139836499</c:v>
                </c:pt>
                <c:pt idx="41986" formatCode="#,##0.0">
                  <c:v>12571.4736749403</c:v>
                </c:pt>
                <c:pt idx="41987" formatCode="#,##0.0">
                  <c:v>11320.995788267701</c:v>
                </c:pt>
                <c:pt idx="41988" formatCode="#,##0.0">
                  <c:v>11252.5861499986</c:v>
                </c:pt>
                <c:pt idx="41989" formatCode="#,##0.0">
                  <c:v>13823.342826701301</c:v>
                </c:pt>
                <c:pt idx="41990" formatCode="#,##0.0">
                  <c:v>9428.3999747378493</c:v>
                </c:pt>
                <c:pt idx="41991" formatCode="#,##0.0">
                  <c:v>10386.694352892</c:v>
                </c:pt>
                <c:pt idx="41992" formatCode="#,##0.0">
                  <c:v>9111.4103409837699</c:v>
                </c:pt>
                <c:pt idx="41993" formatCode="#,##0.0">
                  <c:v>9151.5303831806104</c:v>
                </c:pt>
                <c:pt idx="41994" formatCode="#,##0.0">
                  <c:v>11427.5342006722</c:v>
                </c:pt>
                <c:pt idx="41995" formatCode="#,##0.0">
                  <c:v>9697.1514399892894</c:v>
                </c:pt>
                <c:pt idx="41996" formatCode="#,##0.0">
                  <c:v>12797.9957907237</c:v>
                </c:pt>
                <c:pt idx="41997" formatCode="#,##0.0">
                  <c:v>19783.260438592701</c:v>
                </c:pt>
                <c:pt idx="41998" formatCode="#,##0.0">
                  <c:v>10702.719218249</c:v>
                </c:pt>
                <c:pt idx="41999" formatCode="#,##0.0">
                  <c:v>9020.0376922786108</c:v>
                </c:pt>
                <c:pt idx="42000" formatCode="#,##0.0">
                  <c:v>14063.9919037404</c:v>
                </c:pt>
                <c:pt idx="42001" formatCode="#,##0.0">
                  <c:v>16850.720953058299</c:v>
                </c:pt>
                <c:pt idx="42002" formatCode="#,##0.0">
                  <c:v>10139.1192881682</c:v>
                </c:pt>
                <c:pt idx="42003" formatCode="#,##0.0">
                  <c:v>15892.4640749875</c:v>
                </c:pt>
                <c:pt idx="42004" formatCode="#,##0.0">
                  <c:v>9805.8904387853509</c:v>
                </c:pt>
                <c:pt idx="42005" formatCode="#,##0.0">
                  <c:v>10062.549633356901</c:v>
                </c:pt>
                <c:pt idx="42006" formatCode="#,##0.0">
                  <c:v>9253.1712666516105</c:v>
                </c:pt>
                <c:pt idx="42007" formatCode="#,##0.0">
                  <c:v>11106.748231417399</c:v>
                </c:pt>
                <c:pt idx="42008" formatCode="#,##0.0">
                  <c:v>9656.0038048917395</c:v>
                </c:pt>
                <c:pt idx="42009" formatCode="#,##0.0">
                  <c:v>12983.808575118899</c:v>
                </c:pt>
                <c:pt idx="42010" formatCode="#,##0.0">
                  <c:v>14794.733983112301</c:v>
                </c:pt>
                <c:pt idx="42011" formatCode="#,##0.0">
                  <c:v>10272.3855807121</c:v>
                </c:pt>
                <c:pt idx="42012" formatCode="#,##0.0">
                  <c:v>16980.664996408501</c:v>
                </c:pt>
                <c:pt idx="42013" formatCode="#,##0.0">
                  <c:v>13439.099412285101</c:v>
                </c:pt>
                <c:pt idx="42014" formatCode="#,##0.0">
                  <c:v>13641.4115802914</c:v>
                </c:pt>
                <c:pt idx="42015" formatCode="#,##0.0">
                  <c:v>9713.9871431555093</c:v>
                </c:pt>
                <c:pt idx="42016" formatCode="#,##0.0">
                  <c:v>11329.9590127993</c:v>
                </c:pt>
                <c:pt idx="42017" formatCode="#,##0.0">
                  <c:v>12623.333768427899</c:v>
                </c:pt>
                <c:pt idx="42018" formatCode="#,##0.0">
                  <c:v>12337.259065599401</c:v>
                </c:pt>
                <c:pt idx="42019" formatCode="#,##0.0">
                  <c:v>8930.3594397843299</c:v>
                </c:pt>
                <c:pt idx="42020" formatCode="#,##0.0">
                  <c:v>10331.6574986385</c:v>
                </c:pt>
                <c:pt idx="42021" formatCode="#,##0.0">
                  <c:v>9921.2459787779608</c:v>
                </c:pt>
                <c:pt idx="42022" formatCode="#,##0.0">
                  <c:v>10388.9728911369</c:v>
                </c:pt>
                <c:pt idx="42023" formatCode="#,##0.0">
                  <c:v>11327.7291588231</c:v>
                </c:pt>
                <c:pt idx="42024" formatCode="#,##0.0">
                  <c:v>14838.818347278901</c:v>
                </c:pt>
                <c:pt idx="42025" formatCode="#,##0.0">
                  <c:v>8965.7779555356592</c:v>
                </c:pt>
                <c:pt idx="42026" formatCode="#,##0.0">
                  <c:v>12076.3327127264</c:v>
                </c:pt>
                <c:pt idx="42027" formatCode="#,##0.0">
                  <c:v>13815.6788413342</c:v>
                </c:pt>
                <c:pt idx="42028" formatCode="#,##0.0">
                  <c:v>10568.5740974489</c:v>
                </c:pt>
                <c:pt idx="42029" formatCode="#,##0.0">
                  <c:v>13796.579543575201</c:v>
                </c:pt>
                <c:pt idx="42030" formatCode="#,##0.0">
                  <c:v>20173.5447342359</c:v>
                </c:pt>
                <c:pt idx="42031" formatCode="#,##0.0">
                  <c:v>8817.8119681456992</c:v>
                </c:pt>
                <c:pt idx="42032" formatCode="#,##0.0">
                  <c:v>10762.111356792801</c:v>
                </c:pt>
                <c:pt idx="42033" formatCode="#,##0.0">
                  <c:v>9215.5443879793092</c:v>
                </c:pt>
                <c:pt idx="42034" formatCode="#,##0.0">
                  <c:v>10582.550843663799</c:v>
                </c:pt>
                <c:pt idx="42035" formatCode="#,##0.0">
                  <c:v>10828.344629498501</c:v>
                </c:pt>
                <c:pt idx="42036" formatCode="#,##0.0">
                  <c:v>10971.229315275899</c:v>
                </c:pt>
                <c:pt idx="42037" formatCode="#,##0.0">
                  <c:v>9897.0112835835898</c:v>
                </c:pt>
                <c:pt idx="42038" formatCode="#,##0.0">
                  <c:v>9904.3653002104293</c:v>
                </c:pt>
                <c:pt idx="42039" formatCode="#,##0.0">
                  <c:v>10921.5881571849</c:v>
                </c:pt>
                <c:pt idx="42040" formatCode="#,##0.0">
                  <c:v>12921.3738162389</c:v>
                </c:pt>
                <c:pt idx="42041" formatCode="#,##0.0">
                  <c:v>9862.9974957877093</c:v>
                </c:pt>
                <c:pt idx="42042" formatCode="#,##0.0">
                  <c:v>10306.718478561201</c:v>
                </c:pt>
                <c:pt idx="42043" formatCode="#,##0.0">
                  <c:v>12982.180187514299</c:v>
                </c:pt>
                <c:pt idx="42044" formatCode="#,##0.0">
                  <c:v>12059.8136682852</c:v>
                </c:pt>
                <c:pt idx="42045" formatCode="#,##0.0">
                  <c:v>11916.668867636499</c:v>
                </c:pt>
                <c:pt idx="42046" formatCode="#,##0.0">
                  <c:v>9088.9624906648496</c:v>
                </c:pt>
                <c:pt idx="42047" formatCode="#,##0.0">
                  <c:v>15888.770575737401</c:v>
                </c:pt>
                <c:pt idx="42048" formatCode="#,##0.0">
                  <c:v>11792.9234263915</c:v>
                </c:pt>
                <c:pt idx="42049" formatCode="#,##0.0">
                  <c:v>10546.4844923618</c:v>
                </c:pt>
                <c:pt idx="42050" formatCode="#,##0.0">
                  <c:v>9015.0847495693506</c:v>
                </c:pt>
                <c:pt idx="42051" formatCode="#,##0.0">
                  <c:v>9964.1282147070797</c:v>
                </c:pt>
                <c:pt idx="42052" formatCode="#,##0.0">
                  <c:v>10473.2313313457</c:v>
                </c:pt>
                <c:pt idx="42053" formatCode="#,##0.0">
                  <c:v>12130.6214169166</c:v>
                </c:pt>
                <c:pt idx="42054" formatCode="#,##0.0">
                  <c:v>9939.9193329815498</c:v>
                </c:pt>
                <c:pt idx="42055" formatCode="#,##0.0">
                  <c:v>9695.4465172447199</c:v>
                </c:pt>
                <c:pt idx="42056" formatCode="#,##0.0">
                  <c:v>9041.5924523003905</c:v>
                </c:pt>
                <c:pt idx="42057" formatCode="#,##0.0">
                  <c:v>9350.1285400493107</c:v>
                </c:pt>
                <c:pt idx="42058" formatCode="#,##0.0">
                  <c:v>9280.3279558811391</c:v>
                </c:pt>
                <c:pt idx="42059" formatCode="#,##0.0">
                  <c:v>8956.6296857463094</c:v>
                </c:pt>
                <c:pt idx="42060" formatCode="#,##0.0">
                  <c:v>13536.7740152263</c:v>
                </c:pt>
                <c:pt idx="42061" formatCode="#,##0.0">
                  <c:v>12875.705410719</c:v>
                </c:pt>
                <c:pt idx="42062" formatCode="#,##0.0">
                  <c:v>11494.6177943722</c:v>
                </c:pt>
                <c:pt idx="42063" formatCode="#,##0.0">
                  <c:v>10922.896754786099</c:v>
                </c:pt>
                <c:pt idx="42064" formatCode="#,##0.0">
                  <c:v>11096.968143792201</c:v>
                </c:pt>
                <c:pt idx="42065" formatCode="#,##0.0">
                  <c:v>11775.3800917317</c:v>
                </c:pt>
                <c:pt idx="42066" formatCode="#,##0.0">
                  <c:v>9584.6014990510193</c:v>
                </c:pt>
                <c:pt idx="42067" formatCode="#,##0.0">
                  <c:v>12079.989785584599</c:v>
                </c:pt>
                <c:pt idx="42068" formatCode="#,##0.0">
                  <c:v>11448.299162471199</c:v>
                </c:pt>
                <c:pt idx="42069" formatCode="#,##0.0">
                  <c:v>8817.2606893812699</c:v>
                </c:pt>
                <c:pt idx="42070" formatCode="#,##0.0">
                  <c:v>9105.8485660581191</c:v>
                </c:pt>
                <c:pt idx="42071" formatCode="#,##0.0">
                  <c:v>13395.3881965153</c:v>
                </c:pt>
                <c:pt idx="42072" formatCode="#,##0.0">
                  <c:v>10684.772539956501</c:v>
                </c:pt>
                <c:pt idx="42073" formatCode="#,##0.0">
                  <c:v>10992.837696381999</c:v>
                </c:pt>
                <c:pt idx="42074" formatCode="#,##0.0">
                  <c:v>10964.1225358459</c:v>
                </c:pt>
                <c:pt idx="42075" formatCode="#,##0.0">
                  <c:v>12110.1519253401</c:v>
                </c:pt>
                <c:pt idx="42076" formatCode="#,##0.0">
                  <c:v>9324.9625417075094</c:v>
                </c:pt>
                <c:pt idx="42077" formatCode="#,##0.0">
                  <c:v>8922.1063890014302</c:v>
                </c:pt>
                <c:pt idx="42078" formatCode="#,##0.0">
                  <c:v>9821.4453844059808</c:v>
                </c:pt>
                <c:pt idx="42079" formatCode="#,##0.0">
                  <c:v>9966.4325918970499</c:v>
                </c:pt>
                <c:pt idx="42080" formatCode="#,##0.0">
                  <c:v>14855.4776533146</c:v>
                </c:pt>
                <c:pt idx="42081" formatCode="#,##0.0">
                  <c:v>10301.511833365401</c:v>
                </c:pt>
                <c:pt idx="42082" formatCode="#,##0.0">
                  <c:v>9220.9391105701507</c:v>
                </c:pt>
                <c:pt idx="42083" formatCode="#,##0.0">
                  <c:v>10334.4061935674</c:v>
                </c:pt>
                <c:pt idx="42084" formatCode="#,##0.0">
                  <c:v>11687.981214746</c:v>
                </c:pt>
                <c:pt idx="42085" formatCode="#,##0.0">
                  <c:v>10661.683768720201</c:v>
                </c:pt>
                <c:pt idx="42086" formatCode="#,##0.0">
                  <c:v>9434.7469690065009</c:v>
                </c:pt>
                <c:pt idx="42087" formatCode="#,##0.0">
                  <c:v>13215.725675576999</c:v>
                </c:pt>
                <c:pt idx="42088" formatCode="#,##0.0">
                  <c:v>11498.144159019401</c:v>
                </c:pt>
                <c:pt idx="42089" formatCode="#,##0.0">
                  <c:v>10586.522394957001</c:v>
                </c:pt>
                <c:pt idx="42090" formatCode="#,##0.0">
                  <c:v>20685.410970305398</c:v>
                </c:pt>
                <c:pt idx="42091" formatCode="#,##0.0">
                  <c:v>10060.8860028565</c:v>
                </c:pt>
                <c:pt idx="42092" formatCode="#,##0.0">
                  <c:v>11993.914123696601</c:v>
                </c:pt>
                <c:pt idx="42093" formatCode="#,##0.0">
                  <c:v>9590.6336788365497</c:v>
                </c:pt>
                <c:pt idx="42094" formatCode="#,##0.0">
                  <c:v>9006.5520188621595</c:v>
                </c:pt>
                <c:pt idx="42095" formatCode="#,##0.0">
                  <c:v>11615.7786443231</c:v>
                </c:pt>
                <c:pt idx="42096" formatCode="#,##0.0">
                  <c:v>11149.155325977101</c:v>
                </c:pt>
                <c:pt idx="42097" formatCode="#,##0.0">
                  <c:v>8821.5860027031395</c:v>
                </c:pt>
                <c:pt idx="42098" formatCode="#,##0.0">
                  <c:v>12825.712735888699</c:v>
                </c:pt>
                <c:pt idx="42099" formatCode="#,##0.0">
                  <c:v>10755.114866161601</c:v>
                </c:pt>
                <c:pt idx="42100" formatCode="#,##0.0">
                  <c:v>9424.8690658574797</c:v>
                </c:pt>
                <c:pt idx="42101" formatCode="#,##0.0">
                  <c:v>12810.3160458368</c:v>
                </c:pt>
                <c:pt idx="42102" formatCode="#,##0.0">
                  <c:v>11531.585805017001</c:v>
                </c:pt>
                <c:pt idx="42103" formatCode="#,##0.0">
                  <c:v>8809.7456397195292</c:v>
                </c:pt>
                <c:pt idx="42104" formatCode="#,##0.0">
                  <c:v>9324.5769014862599</c:v>
                </c:pt>
                <c:pt idx="42105" formatCode="#,##0.0">
                  <c:v>9503.5893222794894</c:v>
                </c:pt>
                <c:pt idx="42106" formatCode="#,##0.0">
                  <c:v>10523.002110929199</c:v>
                </c:pt>
                <c:pt idx="42107" formatCode="#,##0.0">
                  <c:v>10194.0248343045</c:v>
                </c:pt>
                <c:pt idx="42108" formatCode="#,##0.0">
                  <c:v>14774.423731724801</c:v>
                </c:pt>
                <c:pt idx="42109" formatCode="#,##0.0">
                  <c:v>16962.146560480101</c:v>
                </c:pt>
                <c:pt idx="42110" formatCode="#,##0.0">
                  <c:v>26872.872042416398</c:v>
                </c:pt>
                <c:pt idx="42111" formatCode="#,##0.0">
                  <c:v>19891.8714369257</c:v>
                </c:pt>
                <c:pt idx="42112" formatCode="#,##0.0">
                  <c:v>9862.4548915158593</c:v>
                </c:pt>
                <c:pt idx="42113" formatCode="#,##0.0">
                  <c:v>14217.176741429301</c:v>
                </c:pt>
                <c:pt idx="42114" formatCode="#,##0.0">
                  <c:v>21307.7783593807</c:v>
                </c:pt>
                <c:pt idx="42115" formatCode="#,##0.0">
                  <c:v>10949.0200422617</c:v>
                </c:pt>
                <c:pt idx="42116" formatCode="#,##0.0">
                  <c:v>12584.631534755699</c:v>
                </c:pt>
                <c:pt idx="42117" formatCode="#,##0.0">
                  <c:v>16088.434226478799</c:v>
                </c:pt>
                <c:pt idx="42118" formatCode="#,##0.0">
                  <c:v>9172.4878847665095</c:v>
                </c:pt>
                <c:pt idx="42119" formatCode="#,##0.0">
                  <c:v>14072.4650626369</c:v>
                </c:pt>
                <c:pt idx="42120" formatCode="#,##0.0">
                  <c:v>9691.2988299664594</c:v>
                </c:pt>
                <c:pt idx="42121" formatCode="#,##0.0">
                  <c:v>13379.714167288699</c:v>
                </c:pt>
                <c:pt idx="42122" formatCode="#,##0.0">
                  <c:v>18286.863345947098</c:v>
                </c:pt>
                <c:pt idx="42123" formatCode="#,##0.0">
                  <c:v>12076.123722336901</c:v>
                </c:pt>
                <c:pt idx="42124" formatCode="#,##0.0">
                  <c:v>8939.2857888355393</c:v>
                </c:pt>
                <c:pt idx="42125" formatCode="#,##0.0">
                  <c:v>10924.0436790764</c:v>
                </c:pt>
                <c:pt idx="42126" formatCode="#,##0.0">
                  <c:v>12400.327497698099</c:v>
                </c:pt>
                <c:pt idx="42127" formatCode="#,##0.0">
                  <c:v>9478.2389996293696</c:v>
                </c:pt>
                <c:pt idx="42128" formatCode="#,##0.0">
                  <c:v>11720.964681442299</c:v>
                </c:pt>
                <c:pt idx="42129" formatCode="#,##0.0">
                  <c:v>13759.206357651699</c:v>
                </c:pt>
                <c:pt idx="42130" formatCode="#,##0.0">
                  <c:v>11302.7615417835</c:v>
                </c:pt>
                <c:pt idx="42131" formatCode="#,##0.0">
                  <c:v>16561.716239102199</c:v>
                </c:pt>
                <c:pt idx="42132" formatCode="#,##0.0">
                  <c:v>12415.595218468199</c:v>
                </c:pt>
                <c:pt idx="42133" formatCode="#,##0.0">
                  <c:v>9479.1469085821009</c:v>
                </c:pt>
                <c:pt idx="42134" formatCode="#,##0.0">
                  <c:v>11942.447629639</c:v>
                </c:pt>
                <c:pt idx="42135" formatCode="#,##0.0">
                  <c:v>10850.0645082676</c:v>
                </c:pt>
                <c:pt idx="42136" formatCode="#,##0.0">
                  <c:v>9384.0010575680499</c:v>
                </c:pt>
                <c:pt idx="42137" formatCode="#,##0.0">
                  <c:v>9319.4081168527991</c:v>
                </c:pt>
                <c:pt idx="42138" formatCode="#,##0.0">
                  <c:v>10798.773386565001</c:v>
                </c:pt>
                <c:pt idx="42139" formatCode="#,##0.0">
                  <c:v>19846.7781520879</c:v>
                </c:pt>
                <c:pt idx="42140" formatCode="#,##0.0">
                  <c:v>9218.7390497594606</c:v>
                </c:pt>
                <c:pt idx="42141" formatCode="#,##0.0">
                  <c:v>17324.534749440802</c:v>
                </c:pt>
                <c:pt idx="42142" formatCode="#,##0.0">
                  <c:v>12616.6831515374</c:v>
                </c:pt>
                <c:pt idx="42143" formatCode="#,##0.0">
                  <c:v>9883.5786666707609</c:v>
                </c:pt>
                <c:pt idx="42144" formatCode="#,##0.0">
                  <c:v>9429.5367619571498</c:v>
                </c:pt>
                <c:pt idx="42145" formatCode="#,##0.0">
                  <c:v>14416.571531399901</c:v>
                </c:pt>
                <c:pt idx="42146" formatCode="#,##0.0">
                  <c:v>9496.8295972159995</c:v>
                </c:pt>
                <c:pt idx="42147" formatCode="#,##0.0">
                  <c:v>9044.2521003129696</c:v>
                </c:pt>
                <c:pt idx="42148" formatCode="#,##0.0">
                  <c:v>11345.0461782026</c:v>
                </c:pt>
                <c:pt idx="42149" formatCode="#,##0.0">
                  <c:v>11095.6431746751</c:v>
                </c:pt>
                <c:pt idx="42150" formatCode="#,##0.0">
                  <c:v>9279.9027985629491</c:v>
                </c:pt>
                <c:pt idx="42151" formatCode="#,##0.0">
                  <c:v>11408.6499503098</c:v>
                </c:pt>
                <c:pt idx="42152" formatCode="#,##0.0">
                  <c:v>9383.0092328579995</c:v>
                </c:pt>
                <c:pt idx="42153" formatCode="#,##0.0">
                  <c:v>17484.046254370802</c:v>
                </c:pt>
                <c:pt idx="42154" formatCode="#,##0.0">
                  <c:v>9626.3465876407899</c:v>
                </c:pt>
                <c:pt idx="42155" formatCode="#,##0.0">
                  <c:v>13212.1595117244</c:v>
                </c:pt>
                <c:pt idx="42156" formatCode="#,##0.0">
                  <c:v>11177.354611070899</c:v>
                </c:pt>
                <c:pt idx="42157" formatCode="#,##0.0">
                  <c:v>15484.8173932679</c:v>
                </c:pt>
                <c:pt idx="42158" formatCode="#,##0.0">
                  <c:v>12530.6537425236</c:v>
                </c:pt>
                <c:pt idx="42159" formatCode="#,##0.0">
                  <c:v>10980.992063223401</c:v>
                </c:pt>
                <c:pt idx="42160" formatCode="#,##0.0">
                  <c:v>8813.3168552594107</c:v>
                </c:pt>
                <c:pt idx="42161" formatCode="#,##0.0">
                  <c:v>9144.9946877266193</c:v>
                </c:pt>
                <c:pt idx="42162" formatCode="#,##0.0">
                  <c:v>11318.9620234711</c:v>
                </c:pt>
                <c:pt idx="42163" formatCode="#,##0.0">
                  <c:v>9935.6217698383298</c:v>
                </c:pt>
                <c:pt idx="42164" formatCode="#,##0.0">
                  <c:v>9513.7908003531993</c:v>
                </c:pt>
                <c:pt idx="42165" formatCode="#,##0.0">
                  <c:v>10823.4426650734</c:v>
                </c:pt>
                <c:pt idx="42166" formatCode="#,##0.0">
                  <c:v>12437.8673232983</c:v>
                </c:pt>
                <c:pt idx="42167" formatCode="#,##0.0">
                  <c:v>9808.4564432830502</c:v>
                </c:pt>
                <c:pt idx="42168" formatCode="#,##0.0">
                  <c:v>10310.591119823301</c:v>
                </c:pt>
                <c:pt idx="42169" formatCode="#,##0.0">
                  <c:v>9350.2469251845305</c:v>
                </c:pt>
                <c:pt idx="42170" formatCode="#,##0.0">
                  <c:v>10180.3586354545</c:v>
                </c:pt>
                <c:pt idx="42171" formatCode="#,##0.0">
                  <c:v>8811.1896151886904</c:v>
                </c:pt>
                <c:pt idx="42172" formatCode="#,##0.0">
                  <c:v>13282.5817477331</c:v>
                </c:pt>
                <c:pt idx="42173" formatCode="#,##0.0">
                  <c:v>11804.1530340921</c:v>
                </c:pt>
                <c:pt idx="42174" formatCode="#,##0.0">
                  <c:v>11351.3383916329</c:v>
                </c:pt>
                <c:pt idx="42175" formatCode="#,##0.0">
                  <c:v>10625.579801531199</c:v>
                </c:pt>
                <c:pt idx="42176" formatCode="#,##0.0">
                  <c:v>9750.4099293160507</c:v>
                </c:pt>
                <c:pt idx="42177" formatCode="#,##0.0">
                  <c:v>14036.367317774901</c:v>
                </c:pt>
                <c:pt idx="42178" formatCode="#,##0.0">
                  <c:v>13262.6697849465</c:v>
                </c:pt>
                <c:pt idx="42179" formatCode="#,##0.0">
                  <c:v>10421.645465085199</c:v>
                </c:pt>
                <c:pt idx="42180" formatCode="#,##0.0">
                  <c:v>8894.5082528441399</c:v>
                </c:pt>
                <c:pt idx="42181" formatCode="#,##0.0">
                  <c:v>12479.746051817399</c:v>
                </c:pt>
                <c:pt idx="42182" formatCode="#,##0.0">
                  <c:v>12236.351331162299</c:v>
                </c:pt>
                <c:pt idx="42183" formatCode="#,##0.0">
                  <c:v>11956.504660516801</c:v>
                </c:pt>
                <c:pt idx="42184" formatCode="#,##0.0">
                  <c:v>11066.3558650183</c:v>
                </c:pt>
                <c:pt idx="42185" formatCode="#,##0.0">
                  <c:v>10024.0589143373</c:v>
                </c:pt>
                <c:pt idx="42186" formatCode="#,##0.0">
                  <c:v>10698.321310115</c:v>
                </c:pt>
                <c:pt idx="42187" formatCode="#,##0.0">
                  <c:v>12340.772222081499</c:v>
                </c:pt>
                <c:pt idx="42188" formatCode="#,##0.0">
                  <c:v>10383.918186220601</c:v>
                </c:pt>
                <c:pt idx="42189" formatCode="#,##0.0">
                  <c:v>14532.950601507</c:v>
                </c:pt>
                <c:pt idx="42190" formatCode="#,##0.0">
                  <c:v>9242.2789682821294</c:v>
                </c:pt>
                <c:pt idx="42191" formatCode="#,##0.0">
                  <c:v>15798.020327840701</c:v>
                </c:pt>
                <c:pt idx="42192" formatCode="#,##0.0">
                  <c:v>10536.401639436899</c:v>
                </c:pt>
                <c:pt idx="42193" formatCode="#,##0.0">
                  <c:v>11357.758878299201</c:v>
                </c:pt>
                <c:pt idx="42194" formatCode="#,##0.0">
                  <c:v>14031.2456245621</c:v>
                </c:pt>
                <c:pt idx="42195" formatCode="#,##0.0">
                  <c:v>11907.752376063199</c:v>
                </c:pt>
                <c:pt idx="42196" formatCode="#,##0.0">
                  <c:v>9304.4606329847793</c:v>
                </c:pt>
                <c:pt idx="42197" formatCode="#,##0.0">
                  <c:v>9711.7489514855097</c:v>
                </c:pt>
                <c:pt idx="42198" formatCode="#,##0.0">
                  <c:v>12785.1061112795</c:v>
                </c:pt>
                <c:pt idx="42199" formatCode="#,##0.0">
                  <c:v>8926.2205156220298</c:v>
                </c:pt>
                <c:pt idx="42200" formatCode="#,##0.0">
                  <c:v>10334.237992640799</c:v>
                </c:pt>
                <c:pt idx="42201" formatCode="#,##0.0">
                  <c:v>12545.624117339101</c:v>
                </c:pt>
                <c:pt idx="42202" formatCode="#,##0.0">
                  <c:v>13188.443658439999</c:v>
                </c:pt>
                <c:pt idx="42203" formatCode="#,##0.0">
                  <c:v>15316.0426206011</c:v>
                </c:pt>
                <c:pt idx="42204" formatCode="#,##0.0">
                  <c:v>10799.206440301999</c:v>
                </c:pt>
                <c:pt idx="42205" formatCode="#,##0.0">
                  <c:v>17076.9773705064</c:v>
                </c:pt>
                <c:pt idx="42206" formatCode="#,##0.0">
                  <c:v>13416.014753121301</c:v>
                </c:pt>
                <c:pt idx="42207" formatCode="#,##0.0">
                  <c:v>12231.3270781299</c:v>
                </c:pt>
                <c:pt idx="42208" formatCode="#,##0.0">
                  <c:v>10941.7366990387</c:v>
                </c:pt>
                <c:pt idx="42209" formatCode="#,##0.0">
                  <c:v>10707.7896560559</c:v>
                </c:pt>
                <c:pt idx="42210" formatCode="#,##0.0">
                  <c:v>12865.7216210977</c:v>
                </c:pt>
                <c:pt idx="42211" formatCode="#,##0.0">
                  <c:v>17817.757853882202</c:v>
                </c:pt>
                <c:pt idx="42212" formatCode="#,##0.0">
                  <c:v>10349.8331723745</c:v>
                </c:pt>
                <c:pt idx="42213" formatCode="#,##0.0">
                  <c:v>9207.0541361582891</c:v>
                </c:pt>
                <c:pt idx="42214" formatCode="#,##0.0">
                  <c:v>9874.7479213292499</c:v>
                </c:pt>
                <c:pt idx="42215" formatCode="#,##0.0">
                  <c:v>12563.084277763801</c:v>
                </c:pt>
                <c:pt idx="42216" formatCode="#,##0.0">
                  <c:v>12796.867778793099</c:v>
                </c:pt>
                <c:pt idx="42217" formatCode="#,##0.0">
                  <c:v>9116.3381928967792</c:v>
                </c:pt>
                <c:pt idx="42218" formatCode="#,##0.0">
                  <c:v>12665.0794194053</c:v>
                </c:pt>
                <c:pt idx="42219" formatCode="#,##0.0">
                  <c:v>9977.2903460375892</c:v>
                </c:pt>
                <c:pt idx="42220" formatCode="#,##0.0">
                  <c:v>10895.2991312554</c:v>
                </c:pt>
                <c:pt idx="42221" formatCode="#,##0.0">
                  <c:v>18513.769687408399</c:v>
                </c:pt>
                <c:pt idx="42222" formatCode="#,##0.0">
                  <c:v>9634.4081926833296</c:v>
                </c:pt>
                <c:pt idx="42223" formatCode="#,##0.0">
                  <c:v>12073.7425368319</c:v>
                </c:pt>
                <c:pt idx="42224" formatCode="#,##0.0">
                  <c:v>10063.9007268065</c:v>
                </c:pt>
                <c:pt idx="42225" formatCode="#,##0.0">
                  <c:v>20469.8534966404</c:v>
                </c:pt>
                <c:pt idx="42226" formatCode="#,##0.0">
                  <c:v>10074.9154195297</c:v>
                </c:pt>
                <c:pt idx="42227" formatCode="#,##0.0">
                  <c:v>10796.4375286222</c:v>
                </c:pt>
                <c:pt idx="42228" formatCode="#,##0.0">
                  <c:v>9653.5505172014291</c:v>
                </c:pt>
                <c:pt idx="42229" formatCode="#,##0.0">
                  <c:v>11449.891479563499</c:v>
                </c:pt>
                <c:pt idx="42230" formatCode="#,##0.0">
                  <c:v>16936.4937822785</c:v>
                </c:pt>
                <c:pt idx="42231" formatCode="#,##0.0">
                  <c:v>17662.891419061201</c:v>
                </c:pt>
                <c:pt idx="42232" formatCode="#,##0.0">
                  <c:v>9137.6587840615903</c:v>
                </c:pt>
                <c:pt idx="42233" formatCode="#,##0.0">
                  <c:v>11542.8299573267</c:v>
                </c:pt>
                <c:pt idx="42234" formatCode="#,##0.0">
                  <c:v>10859.437404729801</c:v>
                </c:pt>
                <c:pt idx="42235" formatCode="#,##0.0">
                  <c:v>14005.3151981149</c:v>
                </c:pt>
                <c:pt idx="42236" formatCode="#,##0.0">
                  <c:v>9239.8620912781098</c:v>
                </c:pt>
                <c:pt idx="42237" formatCode="#,##0.0">
                  <c:v>10756.921902464601</c:v>
                </c:pt>
                <c:pt idx="42238" formatCode="#,##0.0">
                  <c:v>16239.052738753</c:v>
                </c:pt>
                <c:pt idx="42239" formatCode="#,##0.0">
                  <c:v>9156.2535718117306</c:v>
                </c:pt>
                <c:pt idx="42240" formatCode="#,##0.0">
                  <c:v>11527.3385708161</c:v>
                </c:pt>
                <c:pt idx="42241" formatCode="#,##0.0">
                  <c:v>10083.1984314521</c:v>
                </c:pt>
                <c:pt idx="42242" formatCode="#,##0.0">
                  <c:v>11881.7709686624</c:v>
                </c:pt>
                <c:pt idx="42243" formatCode="#,##0.0">
                  <c:v>9198.8781439041504</c:v>
                </c:pt>
                <c:pt idx="42244" formatCode="#,##0.0">
                  <c:v>9260.3209764313597</c:v>
                </c:pt>
                <c:pt idx="42245" formatCode="#,##0.0">
                  <c:v>10729.248047027901</c:v>
                </c:pt>
                <c:pt idx="42246" formatCode="#,##0.0">
                  <c:v>9278.0151396364909</c:v>
                </c:pt>
                <c:pt idx="42247" formatCode="#,##0.0">
                  <c:v>9518.1282005522207</c:v>
                </c:pt>
                <c:pt idx="42248" formatCode="#,##0.0">
                  <c:v>9619.0543665913792</c:v>
                </c:pt>
                <c:pt idx="42249" formatCode="#,##0.0">
                  <c:v>9258.4686084141395</c:v>
                </c:pt>
                <c:pt idx="42250" formatCode="#,##0.0">
                  <c:v>9115.2642846698891</c:v>
                </c:pt>
                <c:pt idx="42251" formatCode="#,##0.0">
                  <c:v>13147.996292699199</c:v>
                </c:pt>
                <c:pt idx="42252" formatCode="#,##0.0">
                  <c:v>12951.2926801712</c:v>
                </c:pt>
                <c:pt idx="42253" formatCode="#,##0.0">
                  <c:v>9370.3034322082494</c:v>
                </c:pt>
                <c:pt idx="42254" formatCode="#,##0.0">
                  <c:v>9026.6576834308307</c:v>
                </c:pt>
                <c:pt idx="42255" formatCode="#,##0.0">
                  <c:v>10245.1785245636</c:v>
                </c:pt>
                <c:pt idx="42256" formatCode="#,##0.0">
                  <c:v>8950.9925370195197</c:v>
                </c:pt>
                <c:pt idx="42257" formatCode="#,##0.0">
                  <c:v>9071.7087235469899</c:v>
                </c:pt>
                <c:pt idx="42258" formatCode="#,##0.0">
                  <c:v>20519.159787090299</c:v>
                </c:pt>
                <c:pt idx="42259" formatCode="#,##0.0">
                  <c:v>12532.569365159899</c:v>
                </c:pt>
                <c:pt idx="42260" formatCode="#,##0.0">
                  <c:v>8868.0612074149194</c:v>
                </c:pt>
                <c:pt idx="42261" formatCode="#,##0.0">
                  <c:v>11749.791754170599</c:v>
                </c:pt>
                <c:pt idx="42262" formatCode="#,##0.0">
                  <c:v>9676.6788056892292</c:v>
                </c:pt>
                <c:pt idx="42263" formatCode="#,##0.0">
                  <c:v>12417.7716857873</c:v>
                </c:pt>
                <c:pt idx="42264" formatCode="#,##0.0">
                  <c:v>9823.6630615874401</c:v>
                </c:pt>
                <c:pt idx="42265" formatCode="#,##0.0">
                  <c:v>12158.1284116312</c:v>
                </c:pt>
                <c:pt idx="42266" formatCode="#,##0.0">
                  <c:v>14826.8300876904</c:v>
                </c:pt>
                <c:pt idx="42267" formatCode="#,##0.0">
                  <c:v>15005.405839552001</c:v>
                </c:pt>
                <c:pt idx="42268" formatCode="#,##0.0">
                  <c:v>13369.1796526791</c:v>
                </c:pt>
                <c:pt idx="42269" formatCode="#,##0.0">
                  <c:v>11246.1145536442</c:v>
                </c:pt>
                <c:pt idx="42270" formatCode="#,##0.0">
                  <c:v>9375.0022587500407</c:v>
                </c:pt>
                <c:pt idx="42271" formatCode="#,##0.0">
                  <c:v>8912.3691413778306</c:v>
                </c:pt>
                <c:pt idx="42272" formatCode="#,##0.0">
                  <c:v>13028.833401902601</c:v>
                </c:pt>
                <c:pt idx="42273" formatCode="#,##0.0">
                  <c:v>10615.786094437401</c:v>
                </c:pt>
                <c:pt idx="42274" formatCode="#,##0.0">
                  <c:v>12590.0247261147</c:v>
                </c:pt>
                <c:pt idx="42275" formatCode="#,##0.0">
                  <c:v>11831.7666712958</c:v>
                </c:pt>
                <c:pt idx="42276" formatCode="#,##0.0">
                  <c:v>8806.0657252544697</c:v>
                </c:pt>
                <c:pt idx="42277" formatCode="#,##0.0">
                  <c:v>10969.9013793257</c:v>
                </c:pt>
                <c:pt idx="42278" formatCode="#,##0.0">
                  <c:v>11536.4556930323</c:v>
                </c:pt>
                <c:pt idx="42279" formatCode="#,##0.0">
                  <c:v>9449.6197969507193</c:v>
                </c:pt>
                <c:pt idx="42280" formatCode="#,##0.0">
                  <c:v>9546.8196528662902</c:v>
                </c:pt>
                <c:pt idx="42281" formatCode="#,##0.0">
                  <c:v>10486.167099985199</c:v>
                </c:pt>
                <c:pt idx="42282" formatCode="#,##0.0">
                  <c:v>10307.5854189443</c:v>
                </c:pt>
                <c:pt idx="42283" formatCode="#,##0.0">
                  <c:v>9826.3536725232298</c:v>
                </c:pt>
                <c:pt idx="42284" formatCode="#,##0.0">
                  <c:v>9399.2347556571203</c:v>
                </c:pt>
                <c:pt idx="42285" formatCode="#,##0.0">
                  <c:v>9482.7290944919405</c:v>
                </c:pt>
                <c:pt idx="42286" formatCode="#,##0.0">
                  <c:v>9022.8644818659595</c:v>
                </c:pt>
                <c:pt idx="42287" formatCode="#,##0.0">
                  <c:v>14546.509238365799</c:v>
                </c:pt>
                <c:pt idx="42288" formatCode="#,##0.0">
                  <c:v>10515.7407861437</c:v>
                </c:pt>
                <c:pt idx="42289" formatCode="#,##0.0">
                  <c:v>11972.0413385149</c:v>
                </c:pt>
                <c:pt idx="42290" formatCode="#,##0.0">
                  <c:v>10644.5954067651</c:v>
                </c:pt>
                <c:pt idx="42291" formatCode="#,##0.0">
                  <c:v>10545.4993303548</c:v>
                </c:pt>
                <c:pt idx="42292" formatCode="#,##0.0">
                  <c:v>9549.9558384215798</c:v>
                </c:pt>
                <c:pt idx="42293" formatCode="#,##0.0">
                  <c:v>11317.5353808786</c:v>
                </c:pt>
                <c:pt idx="42294" formatCode="#,##0.0">
                  <c:v>13502.4216137937</c:v>
                </c:pt>
                <c:pt idx="42295" formatCode="#,##0.0">
                  <c:v>9827.6315914849001</c:v>
                </c:pt>
                <c:pt idx="42296" formatCode="#,##0.0">
                  <c:v>14808.237191511</c:v>
                </c:pt>
                <c:pt idx="42297" formatCode="#,##0.0">
                  <c:v>16032.0484913859</c:v>
                </c:pt>
                <c:pt idx="42298" formatCode="#,##0.0">
                  <c:v>11716.421816809599</c:v>
                </c:pt>
                <c:pt idx="42299" formatCode="#,##0.0">
                  <c:v>15060.377459729099</c:v>
                </c:pt>
                <c:pt idx="42300" formatCode="#,##0.0">
                  <c:v>9197.3917614493694</c:v>
                </c:pt>
                <c:pt idx="42301" formatCode="#,##0.0">
                  <c:v>8846.0737676206209</c:v>
                </c:pt>
                <c:pt idx="42302" formatCode="#,##0.0">
                  <c:v>14348.2454064421</c:v>
                </c:pt>
                <c:pt idx="42303" formatCode="#,##0.0">
                  <c:v>9769.3246678445303</c:v>
                </c:pt>
                <c:pt idx="42304" formatCode="#,##0.0">
                  <c:v>13212.1336738763</c:v>
                </c:pt>
                <c:pt idx="42305" formatCode="#,##0.0">
                  <c:v>10445.4247132335</c:v>
                </c:pt>
                <c:pt idx="42306" formatCode="#,##0.0">
                  <c:v>10144.0909046336</c:v>
                </c:pt>
                <c:pt idx="42307" formatCode="#,##0.0">
                  <c:v>17857.6852966636</c:v>
                </c:pt>
                <c:pt idx="42308" formatCode="#,##0.0">
                  <c:v>16489.785132757501</c:v>
                </c:pt>
                <c:pt idx="42309" formatCode="#,##0.0">
                  <c:v>9676.0387073380698</c:v>
                </c:pt>
                <c:pt idx="42310" formatCode="#,##0.0">
                  <c:v>9952.5732005371901</c:v>
                </c:pt>
                <c:pt idx="42311" formatCode="#,##0.0">
                  <c:v>14227.9539705509</c:v>
                </c:pt>
                <c:pt idx="42312" formatCode="#,##0.0">
                  <c:v>14104.752085046001</c:v>
                </c:pt>
                <c:pt idx="42313" formatCode="#,##0.0">
                  <c:v>9393.4337978594103</c:v>
                </c:pt>
                <c:pt idx="42314" formatCode="#,##0.0">
                  <c:v>12975.041762382099</c:v>
                </c:pt>
                <c:pt idx="42315" formatCode="#,##0.0">
                  <c:v>10008.401578884999</c:v>
                </c:pt>
                <c:pt idx="42316" formatCode="#,##0.0">
                  <c:v>10315.3396241478</c:v>
                </c:pt>
                <c:pt idx="42317" formatCode="#,##0.0">
                  <c:v>22292.411484059299</c:v>
                </c:pt>
                <c:pt idx="42318" formatCode="#,##0.0">
                  <c:v>9125.9236240690097</c:v>
                </c:pt>
                <c:pt idx="42319" formatCode="#,##0.0">
                  <c:v>9452.6493251148295</c:v>
                </c:pt>
                <c:pt idx="42320" formatCode="#,##0.0">
                  <c:v>14732.5569114216</c:v>
                </c:pt>
                <c:pt idx="42321" formatCode="#,##0.0">
                  <c:v>10065.018650120301</c:v>
                </c:pt>
                <c:pt idx="42322" formatCode="#,##0.0">
                  <c:v>9864.2183034366299</c:v>
                </c:pt>
                <c:pt idx="42323" formatCode="#,##0.0">
                  <c:v>10666.6770748117</c:v>
                </c:pt>
                <c:pt idx="42324" formatCode="#,##0.0">
                  <c:v>13230.835874881101</c:v>
                </c:pt>
                <c:pt idx="42325" formatCode="#,##0.0">
                  <c:v>9540.4812799723695</c:v>
                </c:pt>
                <c:pt idx="42326" formatCode="#,##0.0">
                  <c:v>11545.8826890278</c:v>
                </c:pt>
                <c:pt idx="42327" formatCode="#,##0.0">
                  <c:v>20614.192284860801</c:v>
                </c:pt>
                <c:pt idx="42328" formatCode="#,##0.0">
                  <c:v>20992.044770821001</c:v>
                </c:pt>
                <c:pt idx="42329" formatCode="#,##0.0">
                  <c:v>12542.330675682901</c:v>
                </c:pt>
                <c:pt idx="42330" formatCode="#,##0.0">
                  <c:v>8849.9791773042198</c:v>
                </c:pt>
                <c:pt idx="42331" formatCode="#,##0.0">
                  <c:v>11841.0243746183</c:v>
                </c:pt>
                <c:pt idx="42332" formatCode="#,##0.0">
                  <c:v>11503.6574613842</c:v>
                </c:pt>
                <c:pt idx="42333" formatCode="#,##0.0">
                  <c:v>12337.2338260939</c:v>
                </c:pt>
                <c:pt idx="42334" formatCode="#,##0.0">
                  <c:v>11277.2684353324</c:v>
                </c:pt>
                <c:pt idx="42335" formatCode="#,##0.0">
                  <c:v>18555.594834732401</c:v>
                </c:pt>
                <c:pt idx="42336" formatCode="#,##0.0">
                  <c:v>13331.8784327826</c:v>
                </c:pt>
                <c:pt idx="42337" formatCode="#,##0.0">
                  <c:v>12933.697115267099</c:v>
                </c:pt>
                <c:pt idx="42338" formatCode="#,##0.0">
                  <c:v>9408.2663765061898</c:v>
                </c:pt>
                <c:pt idx="42339" formatCode="#,##0.0">
                  <c:v>15019.7225283241</c:v>
                </c:pt>
                <c:pt idx="42340" formatCode="#,##0.0">
                  <c:v>11728.2773081493</c:v>
                </c:pt>
                <c:pt idx="42341" formatCode="#,##0.0">
                  <c:v>9834.6234552124006</c:v>
                </c:pt>
                <c:pt idx="42342" formatCode="#,##0.0">
                  <c:v>16273.858344172801</c:v>
                </c:pt>
                <c:pt idx="42343" formatCode="#,##0.0">
                  <c:v>13056.9121676664</c:v>
                </c:pt>
                <c:pt idx="42344" formatCode="#,##0.0">
                  <c:v>12087.821345821099</c:v>
                </c:pt>
                <c:pt idx="42345" formatCode="#,##0.0">
                  <c:v>10480.06951007</c:v>
                </c:pt>
                <c:pt idx="42346" formatCode="#,##0.0">
                  <c:v>13868.319997729899</c:v>
                </c:pt>
                <c:pt idx="42347" formatCode="#,##0.0">
                  <c:v>9266.4673715846293</c:v>
                </c:pt>
                <c:pt idx="42348" formatCode="#,##0.0">
                  <c:v>9390.9430581229699</c:v>
                </c:pt>
                <c:pt idx="42349" formatCode="#,##0.0">
                  <c:v>9014.9739421341092</c:v>
                </c:pt>
                <c:pt idx="42350" formatCode="#,##0.0">
                  <c:v>10180.459762549001</c:v>
                </c:pt>
                <c:pt idx="42351" formatCode="#,##0.0">
                  <c:v>9560.7614442388294</c:v>
                </c:pt>
                <c:pt idx="42352" formatCode="#,##0.0">
                  <c:v>9930.0955241406791</c:v>
                </c:pt>
                <c:pt idx="42353" formatCode="#,##0.0">
                  <c:v>11093.625473289299</c:v>
                </c:pt>
                <c:pt idx="42354" formatCode="#,##0.0">
                  <c:v>10518.6183052505</c:v>
                </c:pt>
                <c:pt idx="42355" formatCode="#,##0.0">
                  <c:v>12917.6369280198</c:v>
                </c:pt>
                <c:pt idx="42356" formatCode="#,##0.0">
                  <c:v>14438.377944006999</c:v>
                </c:pt>
                <c:pt idx="42357" formatCode="#,##0.0">
                  <c:v>14879.2006885511</c:v>
                </c:pt>
                <c:pt idx="42358" formatCode="#,##0.0">
                  <c:v>9943.9528878720394</c:v>
                </c:pt>
                <c:pt idx="42359" formatCode="#,##0.0">
                  <c:v>19056.880538430301</c:v>
                </c:pt>
                <c:pt idx="42360" formatCode="#,##0.0">
                  <c:v>16869.1237815235</c:v>
                </c:pt>
                <c:pt idx="42361" formatCode="#,##0.0">
                  <c:v>11611.681650247099</c:v>
                </c:pt>
                <c:pt idx="42362" formatCode="#,##0.0">
                  <c:v>11195.9891426179</c:v>
                </c:pt>
                <c:pt idx="42363" formatCode="#,##0.0">
                  <c:v>10614.019604085999</c:v>
                </c:pt>
                <c:pt idx="42364" formatCode="#,##0.0">
                  <c:v>16181.155232830501</c:v>
                </c:pt>
                <c:pt idx="42365" formatCode="#,##0.0">
                  <c:v>11985.571271442701</c:v>
                </c:pt>
                <c:pt idx="42366" formatCode="#,##0.0">
                  <c:v>8791.2856211683302</c:v>
                </c:pt>
                <c:pt idx="42367" formatCode="#,##0.0">
                  <c:v>8891.4332225058297</c:v>
                </c:pt>
                <c:pt idx="42368" formatCode="#,##0.0">
                  <c:v>14349.997323731701</c:v>
                </c:pt>
                <c:pt idx="42369" formatCode="#,##0.0">
                  <c:v>9038.1261049870409</c:v>
                </c:pt>
                <c:pt idx="42370" formatCode="#,##0.0">
                  <c:v>8894.4190050220495</c:v>
                </c:pt>
                <c:pt idx="42371" formatCode="#,##0.0">
                  <c:v>8840.5714141661101</c:v>
                </c:pt>
                <c:pt idx="42372" formatCode="#,##0.0">
                  <c:v>14475.8785367904</c:v>
                </c:pt>
                <c:pt idx="42373" formatCode="#,##0.0">
                  <c:v>13450.7096049056</c:v>
                </c:pt>
                <c:pt idx="42374" formatCode="#,##0.0">
                  <c:v>10263.836145563901</c:v>
                </c:pt>
                <c:pt idx="42375" formatCode="#,##0.0">
                  <c:v>13578.3367175413</c:v>
                </c:pt>
                <c:pt idx="42376" formatCode="#,##0.0">
                  <c:v>10776.691926138799</c:v>
                </c:pt>
                <c:pt idx="42377" formatCode="#,##0.0">
                  <c:v>14933.344370500699</c:v>
                </c:pt>
                <c:pt idx="42378" formatCode="#,##0.0">
                  <c:v>9471.3965631711799</c:v>
                </c:pt>
                <c:pt idx="42379" formatCode="#,##0.0">
                  <c:v>9263.0655880208396</c:v>
                </c:pt>
                <c:pt idx="42380" formatCode="#,##0.0">
                  <c:v>18341.0472698989</c:v>
                </c:pt>
                <c:pt idx="42381" formatCode="#,##0.0">
                  <c:v>8803.2956707776102</c:v>
                </c:pt>
                <c:pt idx="42382" formatCode="#,##0.0">
                  <c:v>10863.815701147299</c:v>
                </c:pt>
                <c:pt idx="42383" formatCode="#,##0.0">
                  <c:v>11709.408872850499</c:v>
                </c:pt>
                <c:pt idx="42384" formatCode="#,##0.0">
                  <c:v>9155.2547697820301</c:v>
                </c:pt>
                <c:pt idx="42385" formatCode="#,##0.0">
                  <c:v>10319.865523357899</c:v>
                </c:pt>
                <c:pt idx="42386" formatCode="#,##0.0">
                  <c:v>10341.283793246501</c:v>
                </c:pt>
                <c:pt idx="42387" formatCode="#,##0.0">
                  <c:v>12433.1537838438</c:v>
                </c:pt>
                <c:pt idx="42388" formatCode="#,##0.0">
                  <c:v>9188.1567511724606</c:v>
                </c:pt>
                <c:pt idx="42389" formatCode="#,##0.0">
                  <c:v>9147.8466363268999</c:v>
                </c:pt>
                <c:pt idx="42390" formatCode="#,##0.0">
                  <c:v>9020.6458713930806</c:v>
                </c:pt>
                <c:pt idx="42391" formatCode="#,##0.0">
                  <c:v>16234.4622299353</c:v>
                </c:pt>
                <c:pt idx="42392" formatCode="#,##0.0">
                  <c:v>9062.6452819659498</c:v>
                </c:pt>
                <c:pt idx="42393" formatCode="#,##0.0">
                  <c:v>9877.3636780933793</c:v>
                </c:pt>
                <c:pt idx="42394" formatCode="#,##0.0">
                  <c:v>13591.237185920199</c:v>
                </c:pt>
                <c:pt idx="42395" formatCode="#,##0.0">
                  <c:v>22038.762367450301</c:v>
                </c:pt>
                <c:pt idx="42396" formatCode="#,##0.0">
                  <c:v>14232.4756267826</c:v>
                </c:pt>
                <c:pt idx="42397" formatCode="#,##0.0">
                  <c:v>8793.48912188949</c:v>
                </c:pt>
                <c:pt idx="42398" formatCode="#,##0.0">
                  <c:v>10374.5460477099</c:v>
                </c:pt>
                <c:pt idx="42399" formatCode="#,##0.0">
                  <c:v>10087.207192182699</c:v>
                </c:pt>
                <c:pt idx="42400" formatCode="#,##0.0">
                  <c:v>18204.690559854898</c:v>
                </c:pt>
                <c:pt idx="42401" formatCode="#,##0.0">
                  <c:v>9734.3733732748406</c:v>
                </c:pt>
                <c:pt idx="42402" formatCode="#,##0.0">
                  <c:v>10652.680351422399</c:v>
                </c:pt>
                <c:pt idx="42403" formatCode="#,##0.0">
                  <c:v>12615.038316932099</c:v>
                </c:pt>
                <c:pt idx="42404" formatCode="#,##0.0">
                  <c:v>9287.9161012036602</c:v>
                </c:pt>
                <c:pt idx="42405" formatCode="#,##0.0">
                  <c:v>12899.460136956601</c:v>
                </c:pt>
                <c:pt idx="42406" formatCode="#,##0.0">
                  <c:v>12314.2400012198</c:v>
                </c:pt>
                <c:pt idx="42407" formatCode="#,##0.0">
                  <c:v>10186.315655911299</c:v>
                </c:pt>
                <c:pt idx="42408" formatCode="#,##0.0">
                  <c:v>9004.6656449344991</c:v>
                </c:pt>
                <c:pt idx="42409" formatCode="#,##0.0">
                  <c:v>10851.843308807</c:v>
                </c:pt>
                <c:pt idx="42410" formatCode="#,##0.0">
                  <c:v>12388.1548781571</c:v>
                </c:pt>
                <c:pt idx="42411" formatCode="#,##0.0">
                  <c:v>10270.5128944599</c:v>
                </c:pt>
                <c:pt idx="42412" formatCode="#,##0.0">
                  <c:v>18329.7655507243</c:v>
                </c:pt>
                <c:pt idx="42413" formatCode="#,##0.0">
                  <c:v>10382.3282312795</c:v>
                </c:pt>
                <c:pt idx="42414" formatCode="#,##0.0">
                  <c:v>10630.033213725799</c:v>
                </c:pt>
                <c:pt idx="42415" formatCode="#,##0.0">
                  <c:v>10256.7100860468</c:v>
                </c:pt>
                <c:pt idx="42416" formatCode="#,##0.0">
                  <c:v>9626.1684533108091</c:v>
                </c:pt>
                <c:pt idx="42417" formatCode="#,##0.0">
                  <c:v>9422.0364440980502</c:v>
                </c:pt>
                <c:pt idx="42418" formatCode="#,##0.0">
                  <c:v>15295.104339355301</c:v>
                </c:pt>
                <c:pt idx="42419" formatCode="#,##0.0">
                  <c:v>13644.5828180605</c:v>
                </c:pt>
                <c:pt idx="42420" formatCode="#,##0.0">
                  <c:v>11863.7750136059</c:v>
                </c:pt>
                <c:pt idx="42421" formatCode="#,##0.0">
                  <c:v>10895.746582813599</c:v>
                </c:pt>
                <c:pt idx="42422" formatCode="#,##0.0">
                  <c:v>9981.6277089634805</c:v>
                </c:pt>
                <c:pt idx="42423" formatCode="#,##0.0">
                  <c:v>9546.5725119457293</c:v>
                </c:pt>
                <c:pt idx="42424" formatCode="#,##0.0">
                  <c:v>13267.357759340301</c:v>
                </c:pt>
                <c:pt idx="42425" formatCode="#,##0.0">
                  <c:v>11345.519168635499</c:v>
                </c:pt>
                <c:pt idx="42426" formatCode="#,##0.0">
                  <c:v>8856.4823296955601</c:v>
                </c:pt>
                <c:pt idx="42427" formatCode="#,##0.0">
                  <c:v>8891.7765936308606</c:v>
                </c:pt>
                <c:pt idx="42428" formatCode="#,##0.0">
                  <c:v>13600.036175773999</c:v>
                </c:pt>
                <c:pt idx="42429" formatCode="#,##0.0">
                  <c:v>11964.0552780219</c:v>
                </c:pt>
                <c:pt idx="42430" formatCode="#,##0.0">
                  <c:v>10805.442300492099</c:v>
                </c:pt>
                <c:pt idx="42431" formatCode="#,##0.0">
                  <c:v>12568.9819363727</c:v>
                </c:pt>
                <c:pt idx="42432" formatCode="#,##0.0">
                  <c:v>12540.972326266899</c:v>
                </c:pt>
                <c:pt idx="42433" formatCode="#,##0.0">
                  <c:v>9536.0408633106508</c:v>
                </c:pt>
                <c:pt idx="42434" formatCode="#,##0.0">
                  <c:v>14507.4855481587</c:v>
                </c:pt>
                <c:pt idx="42435" formatCode="#,##0.0">
                  <c:v>15231.423853152</c:v>
                </c:pt>
                <c:pt idx="42436" formatCode="#,##0.0">
                  <c:v>9550.8047538560295</c:v>
                </c:pt>
                <c:pt idx="42437" formatCode="#,##0.0">
                  <c:v>13374.396279734199</c:v>
                </c:pt>
                <c:pt idx="42438" formatCode="#,##0.0">
                  <c:v>10791.3480100547</c:v>
                </c:pt>
                <c:pt idx="42439" formatCode="#,##0.0">
                  <c:v>10718.932050278199</c:v>
                </c:pt>
                <c:pt idx="42440" formatCode="#,##0.0">
                  <c:v>15502.655188094601</c:v>
                </c:pt>
                <c:pt idx="42441" formatCode="#,##0.0">
                  <c:v>10790.8200337908</c:v>
                </c:pt>
                <c:pt idx="42442" formatCode="#,##0.0">
                  <c:v>9308.9093287838296</c:v>
                </c:pt>
                <c:pt idx="42443" formatCode="#,##0.0">
                  <c:v>12609.4755874607</c:v>
                </c:pt>
                <c:pt idx="42444" formatCode="#,##0.0">
                  <c:v>15573.5950901418</c:v>
                </c:pt>
                <c:pt idx="42445" formatCode="#,##0.0">
                  <c:v>13341.965366853599</c:v>
                </c:pt>
                <c:pt idx="42446" formatCode="#,##0.0">
                  <c:v>9835.4887050005891</c:v>
                </c:pt>
                <c:pt idx="42447" formatCode="#,##0.0">
                  <c:v>9520.4482794073301</c:v>
                </c:pt>
                <c:pt idx="42448" formatCode="#,##0.0">
                  <c:v>9845.8689649503995</c:v>
                </c:pt>
                <c:pt idx="42449" formatCode="#,##0.0">
                  <c:v>12388.739697073201</c:v>
                </c:pt>
                <c:pt idx="42450" formatCode="#,##0.0">
                  <c:v>8787.8766360977497</c:v>
                </c:pt>
                <c:pt idx="42451" formatCode="#,##0.0">
                  <c:v>12811.8840624232</c:v>
                </c:pt>
                <c:pt idx="42452" formatCode="#,##0.0">
                  <c:v>15145.6556028124</c:v>
                </c:pt>
                <c:pt idx="42453" formatCode="#,##0.0">
                  <c:v>12536.599680412201</c:v>
                </c:pt>
                <c:pt idx="42454" formatCode="#,##0.0">
                  <c:v>9508.7895435363607</c:v>
                </c:pt>
                <c:pt idx="42455" formatCode="#,##0.0">
                  <c:v>9110.2893498675894</c:v>
                </c:pt>
                <c:pt idx="42456" formatCode="#,##0.0">
                  <c:v>11149.880380263399</c:v>
                </c:pt>
                <c:pt idx="42457" formatCode="#,##0.0">
                  <c:v>12075.6515412263</c:v>
                </c:pt>
                <c:pt idx="42458" formatCode="#,##0.0">
                  <c:v>11132.340693644899</c:v>
                </c:pt>
                <c:pt idx="42459" formatCode="#,##0.0">
                  <c:v>11649.219496146001</c:v>
                </c:pt>
                <c:pt idx="42460" formatCode="#,##0.0">
                  <c:v>9718.2525066086891</c:v>
                </c:pt>
                <c:pt idx="42461" formatCode="#,##0.0">
                  <c:v>11640.554699296999</c:v>
                </c:pt>
                <c:pt idx="42462" formatCode="#,##0.0">
                  <c:v>13994.9180600296</c:v>
                </c:pt>
                <c:pt idx="42463" formatCode="#,##0.0">
                  <c:v>13942.8217298075</c:v>
                </c:pt>
                <c:pt idx="42464" formatCode="#,##0.0">
                  <c:v>10418.399949771199</c:v>
                </c:pt>
                <c:pt idx="42465" formatCode="#,##0.0">
                  <c:v>9360.8199970253499</c:v>
                </c:pt>
                <c:pt idx="42466" formatCode="#,##0.0">
                  <c:v>10497.8444852463</c:v>
                </c:pt>
                <c:pt idx="42467" formatCode="#,##0.0">
                  <c:v>8799.2668957861006</c:v>
                </c:pt>
                <c:pt idx="42468" formatCode="#,##0.0">
                  <c:v>9541.0998756176796</c:v>
                </c:pt>
                <c:pt idx="42469" formatCode="#,##0.0">
                  <c:v>12462.916709196699</c:v>
                </c:pt>
                <c:pt idx="42470" formatCode="#,##0.0">
                  <c:v>10527.521575900601</c:v>
                </c:pt>
                <c:pt idx="42471" formatCode="#,##0.0">
                  <c:v>11111.595216374</c:v>
                </c:pt>
                <c:pt idx="42472" formatCode="#,##0.0">
                  <c:v>10881.970949422001</c:v>
                </c:pt>
                <c:pt idx="42473" formatCode="#,##0.0">
                  <c:v>11087.35229364</c:v>
                </c:pt>
                <c:pt idx="42474" formatCode="#,##0.0">
                  <c:v>9325.7956513719491</c:v>
                </c:pt>
                <c:pt idx="42475" formatCode="#,##0.0">
                  <c:v>9722.3953742438407</c:v>
                </c:pt>
                <c:pt idx="42476" formatCode="#,##0.0">
                  <c:v>15241.239069551901</c:v>
                </c:pt>
                <c:pt idx="42477" formatCode="#,##0.0">
                  <c:v>14553.482590364099</c:v>
                </c:pt>
                <c:pt idx="42478" formatCode="#,##0.0">
                  <c:v>9219.3852886953791</c:v>
                </c:pt>
                <c:pt idx="42479" formatCode="#,##0.0">
                  <c:v>19092.928781665301</c:v>
                </c:pt>
                <c:pt idx="42480" formatCode="#,##0.0">
                  <c:v>10884.4971816951</c:v>
                </c:pt>
                <c:pt idx="42481" formatCode="#,##0.0">
                  <c:v>10244.476868113399</c:v>
                </c:pt>
                <c:pt idx="42482" formatCode="#,##0.0">
                  <c:v>15418.0881428924</c:v>
                </c:pt>
                <c:pt idx="42483" formatCode="#,##0.0">
                  <c:v>16300.4140465325</c:v>
                </c:pt>
                <c:pt idx="42484" formatCode="#,##0.0">
                  <c:v>22275.381733663198</c:v>
                </c:pt>
                <c:pt idx="42485" formatCode="#,##0.0">
                  <c:v>10378.952604481699</c:v>
                </c:pt>
                <c:pt idx="42486" formatCode="#,##0.0">
                  <c:v>11934.3828519832</c:v>
                </c:pt>
                <c:pt idx="42487" formatCode="#,##0.0">
                  <c:v>14481.7626834767</c:v>
                </c:pt>
                <c:pt idx="42488" formatCode="#,##0.0">
                  <c:v>9631.4278083242407</c:v>
                </c:pt>
                <c:pt idx="42489" formatCode="#,##0.0">
                  <c:v>10857.6898550315</c:v>
                </c:pt>
                <c:pt idx="42490" formatCode="#,##0.0">
                  <c:v>11846.010183747399</c:v>
                </c:pt>
                <c:pt idx="42491" formatCode="#,##0.0">
                  <c:v>8822.7920699812694</c:v>
                </c:pt>
                <c:pt idx="42492" formatCode="#,##0.0">
                  <c:v>11440.947091894101</c:v>
                </c:pt>
                <c:pt idx="42493" formatCode="#,##0.0">
                  <c:v>13422.670861483701</c:v>
                </c:pt>
                <c:pt idx="42494" formatCode="#,##0.0">
                  <c:v>8959.3427568084007</c:v>
                </c:pt>
                <c:pt idx="42495" formatCode="#,##0.0">
                  <c:v>13788.672536874599</c:v>
                </c:pt>
                <c:pt idx="42496" formatCode="#,##0.0">
                  <c:v>12178.824591558699</c:v>
                </c:pt>
                <c:pt idx="42497" formatCode="#,##0.0">
                  <c:v>10027.6681393827</c:v>
                </c:pt>
                <c:pt idx="42498" formatCode="#,##0.0">
                  <c:v>13719.5209412206</c:v>
                </c:pt>
                <c:pt idx="42499" formatCode="#,##0.0">
                  <c:v>9678.3439844249006</c:v>
                </c:pt>
                <c:pt idx="42500" formatCode="#,##0.0">
                  <c:v>15164.682632903199</c:v>
                </c:pt>
                <c:pt idx="42501" formatCode="#,##0.0">
                  <c:v>12363.445943509299</c:v>
                </c:pt>
                <c:pt idx="42502" formatCode="#,##0.0">
                  <c:v>9119.4833607837609</c:v>
                </c:pt>
                <c:pt idx="42503" formatCode="#,##0.0">
                  <c:v>9611.4753787283298</c:v>
                </c:pt>
                <c:pt idx="42504" formatCode="#,##0.0">
                  <c:v>11185.502146295499</c:v>
                </c:pt>
                <c:pt idx="42505" formatCode="#,##0.0">
                  <c:v>12751.4410803642</c:v>
                </c:pt>
                <c:pt idx="42506" formatCode="#,##0.0">
                  <c:v>15891.2115167394</c:v>
                </c:pt>
                <c:pt idx="42507" formatCode="#,##0.0">
                  <c:v>11482.571527591101</c:v>
                </c:pt>
                <c:pt idx="42508" formatCode="#,##0.0">
                  <c:v>9000.8352740030405</c:v>
                </c:pt>
                <c:pt idx="42509" formatCode="#,##0.0">
                  <c:v>14584.9908367469</c:v>
                </c:pt>
                <c:pt idx="42510" formatCode="#,##0.0">
                  <c:v>11452.461316185399</c:v>
                </c:pt>
                <c:pt idx="42511" formatCode="#,##0.0">
                  <c:v>13769.0899448908</c:v>
                </c:pt>
                <c:pt idx="42512" formatCode="#,##0.0">
                  <c:v>9477.3464632723608</c:v>
                </c:pt>
                <c:pt idx="42513" formatCode="#,##0.0">
                  <c:v>9199.93734425822</c:v>
                </c:pt>
                <c:pt idx="42514" formatCode="#,##0.0">
                  <c:v>13307.9751449546</c:v>
                </c:pt>
                <c:pt idx="42515" formatCode="#,##0.0">
                  <c:v>14463.249228036901</c:v>
                </c:pt>
                <c:pt idx="42516" formatCode="#,##0.0">
                  <c:v>11632.3899306558</c:v>
                </c:pt>
                <c:pt idx="42517" formatCode="#,##0.0">
                  <c:v>19152.398472488501</c:v>
                </c:pt>
                <c:pt idx="42518" formatCode="#,##0.0">
                  <c:v>9055.9112994936695</c:v>
                </c:pt>
                <c:pt idx="42519" formatCode="#,##0.0">
                  <c:v>11948.7249254484</c:v>
                </c:pt>
                <c:pt idx="42520" formatCode="#,##0.0">
                  <c:v>11800.163628522499</c:v>
                </c:pt>
                <c:pt idx="42521" formatCode="#,##0.0">
                  <c:v>9458.2309530574694</c:v>
                </c:pt>
                <c:pt idx="42522" formatCode="#,##0.0">
                  <c:v>9444.5533813687798</c:v>
                </c:pt>
                <c:pt idx="42523" formatCode="#,##0.0">
                  <c:v>13170.0365282642</c:v>
                </c:pt>
                <c:pt idx="42524" formatCode="#,##0.0">
                  <c:v>9713.4327420458794</c:v>
                </c:pt>
                <c:pt idx="42525" formatCode="#,##0.0">
                  <c:v>11582.0164191405</c:v>
                </c:pt>
                <c:pt idx="42526" formatCode="#,##0.0">
                  <c:v>10396.6962754131</c:v>
                </c:pt>
                <c:pt idx="42527" formatCode="#,##0.0">
                  <c:v>12463.9659789001</c:v>
                </c:pt>
                <c:pt idx="42528" formatCode="#,##0.0">
                  <c:v>13177.561253338799</c:v>
                </c:pt>
                <c:pt idx="42529" formatCode="#,##0.0">
                  <c:v>11256.708660230101</c:v>
                </c:pt>
                <c:pt idx="42530" formatCode="#,##0.0">
                  <c:v>11308.7361119872</c:v>
                </c:pt>
                <c:pt idx="42531" formatCode="#,##0.0">
                  <c:v>12479.1627241523</c:v>
                </c:pt>
                <c:pt idx="42532" formatCode="#,##0.0">
                  <c:v>17945.040578644901</c:v>
                </c:pt>
                <c:pt idx="42533" formatCode="#,##0.0">
                  <c:v>12957.061088865799</c:v>
                </c:pt>
                <c:pt idx="42534" formatCode="#,##0.0">
                  <c:v>11412.2663708541</c:v>
                </c:pt>
                <c:pt idx="42535" formatCode="#,##0.0">
                  <c:v>10120.544809717199</c:v>
                </c:pt>
                <c:pt idx="42536" formatCode="#,##0.0">
                  <c:v>12900.6625560231</c:v>
                </c:pt>
                <c:pt idx="42537" formatCode="#,##0.0">
                  <c:v>10342.6304602624</c:v>
                </c:pt>
                <c:pt idx="42538" formatCode="#,##0.0">
                  <c:v>12920.2593130815</c:v>
                </c:pt>
                <c:pt idx="42539" formatCode="#,##0.0">
                  <c:v>9291.9532780679492</c:v>
                </c:pt>
                <c:pt idx="42540" formatCode="#,##0.0">
                  <c:v>9422.3312370414005</c:v>
                </c:pt>
                <c:pt idx="42541" formatCode="#,##0.0">
                  <c:v>11253.8560808113</c:v>
                </c:pt>
                <c:pt idx="42542" formatCode="#,##0.0">
                  <c:v>8953.5038436922096</c:v>
                </c:pt>
                <c:pt idx="42543" formatCode="#,##0.0">
                  <c:v>16899.490503691399</c:v>
                </c:pt>
                <c:pt idx="42544" formatCode="#,##0.0">
                  <c:v>14520.758655256701</c:v>
                </c:pt>
                <c:pt idx="42545" formatCode="#,##0.0">
                  <c:v>17946.078328818199</c:v>
                </c:pt>
                <c:pt idx="42546" formatCode="#,##0.0">
                  <c:v>10632.9141291791</c:v>
                </c:pt>
                <c:pt idx="42547" formatCode="#,##0.0">
                  <c:v>11512.292484568399</c:v>
                </c:pt>
                <c:pt idx="42548" formatCode="#,##0.0">
                  <c:v>13059.455717612</c:v>
                </c:pt>
                <c:pt idx="42549" formatCode="#,##0.0">
                  <c:v>8980.7151329818607</c:v>
                </c:pt>
                <c:pt idx="42550" formatCode="#,##0.0">
                  <c:v>17184.900335397801</c:v>
                </c:pt>
                <c:pt idx="42551" formatCode="#,##0.0">
                  <c:v>22257.327160156699</c:v>
                </c:pt>
                <c:pt idx="42552" formatCode="#,##0.0">
                  <c:v>10210.0300644092</c:v>
                </c:pt>
                <c:pt idx="42553" formatCode="#,##0.0">
                  <c:v>13405.184908614199</c:v>
                </c:pt>
                <c:pt idx="42554" formatCode="#,##0.0">
                  <c:v>17004.763528588101</c:v>
                </c:pt>
                <c:pt idx="42555" formatCode="#,##0.0">
                  <c:v>10580.186103550899</c:v>
                </c:pt>
                <c:pt idx="42556" formatCode="#,##0.0">
                  <c:v>10542.5687948345</c:v>
                </c:pt>
                <c:pt idx="42557" formatCode="#,##0.0">
                  <c:v>9312.6338497865709</c:v>
                </c:pt>
                <c:pt idx="42558" formatCode="#,##0.0">
                  <c:v>12947.333931699</c:v>
                </c:pt>
                <c:pt idx="42559" formatCode="#,##0.0">
                  <c:v>11807.1817534162</c:v>
                </c:pt>
                <c:pt idx="42560" formatCode="#,##0.0">
                  <c:v>13051.1960808966</c:v>
                </c:pt>
                <c:pt idx="42561" formatCode="#,##0.0">
                  <c:v>22664.095921318902</c:v>
                </c:pt>
                <c:pt idx="42562" formatCode="#,##0.0">
                  <c:v>13828.3999935187</c:v>
                </c:pt>
                <c:pt idx="42563" formatCode="#,##0.0">
                  <c:v>12364.1603943214</c:v>
                </c:pt>
                <c:pt idx="42564" formatCode="#,##0.0">
                  <c:v>9675.7996647898199</c:v>
                </c:pt>
                <c:pt idx="42565" formatCode="#,##0.0">
                  <c:v>9120.5173683110806</c:v>
                </c:pt>
                <c:pt idx="42566" formatCode="#,##0.0">
                  <c:v>9217.1081646279308</c:v>
                </c:pt>
                <c:pt idx="42567" formatCode="#,##0.0">
                  <c:v>12357.8722987446</c:v>
                </c:pt>
                <c:pt idx="42568" formatCode="#,##0.0">
                  <c:v>11541.2545947952</c:v>
                </c:pt>
                <c:pt idx="42569" formatCode="#,##0.0">
                  <c:v>9450.8823820079597</c:v>
                </c:pt>
                <c:pt idx="42570" formatCode="#,##0.0">
                  <c:v>14112.9043694755</c:v>
                </c:pt>
                <c:pt idx="42571" formatCode="#,##0.0">
                  <c:v>10551.7105621545</c:v>
                </c:pt>
                <c:pt idx="42572" formatCode="#,##0.0">
                  <c:v>14106.358466969799</c:v>
                </c:pt>
                <c:pt idx="42573" formatCode="#,##0.0">
                  <c:v>13113.365631032801</c:v>
                </c:pt>
                <c:pt idx="42574" formatCode="#,##0.0">
                  <c:v>10559.4273945517</c:v>
                </c:pt>
                <c:pt idx="42575" formatCode="#,##0.0">
                  <c:v>13543.842693955299</c:v>
                </c:pt>
                <c:pt idx="42576" formatCode="#,##0.0">
                  <c:v>12338.0206697062</c:v>
                </c:pt>
                <c:pt idx="42577" formatCode="#,##0.0">
                  <c:v>9381.7419503027995</c:v>
                </c:pt>
                <c:pt idx="42578" formatCode="#,##0.0">
                  <c:v>12142.6683273786</c:v>
                </c:pt>
                <c:pt idx="42579" formatCode="#,##0.0">
                  <c:v>11055.514456950101</c:v>
                </c:pt>
                <c:pt idx="42580" formatCode="#,##0.0">
                  <c:v>16845.408785311902</c:v>
                </c:pt>
                <c:pt idx="42581" formatCode="#,##0.0">
                  <c:v>10413.3179142143</c:v>
                </c:pt>
                <c:pt idx="42582" formatCode="#,##0.0">
                  <c:v>9368.0618757900502</c:v>
                </c:pt>
                <c:pt idx="42583" formatCode="#,##0.0">
                  <c:v>9352.4804365376094</c:v>
                </c:pt>
                <c:pt idx="42584" formatCode="#,##0.0">
                  <c:v>10319.133215797399</c:v>
                </c:pt>
                <c:pt idx="42585" formatCode="#,##0.0">
                  <c:v>14303.981960843301</c:v>
                </c:pt>
                <c:pt idx="42586" formatCode="#,##0.0">
                  <c:v>9459.0857145541795</c:v>
                </c:pt>
                <c:pt idx="42587" formatCode="#,##0.0">
                  <c:v>8941.0162854202808</c:v>
                </c:pt>
                <c:pt idx="42588" formatCode="#,##0.0">
                  <c:v>8909.5948801449795</c:v>
                </c:pt>
                <c:pt idx="42589" formatCode="#,##0.0">
                  <c:v>9945.5151895249692</c:v>
                </c:pt>
                <c:pt idx="42590" formatCode="#,##0.0">
                  <c:v>11580.238858137</c:v>
                </c:pt>
                <c:pt idx="42591" formatCode="#,##0.0">
                  <c:v>11546.203056136001</c:v>
                </c:pt>
                <c:pt idx="42592" formatCode="#,##0.0">
                  <c:v>11364.6218075611</c:v>
                </c:pt>
                <c:pt idx="42593" formatCode="#,##0.0">
                  <c:v>10720.070717667701</c:v>
                </c:pt>
                <c:pt idx="42594" formatCode="#,##0.0">
                  <c:v>12835.2774996147</c:v>
                </c:pt>
                <c:pt idx="42595" formatCode="#,##0.0">
                  <c:v>15382.423828261</c:v>
                </c:pt>
                <c:pt idx="42596" formatCode="#,##0.0">
                  <c:v>9871.42159270909</c:v>
                </c:pt>
                <c:pt idx="42597" formatCode="#,##0.0">
                  <c:v>12099.807707850699</c:v>
                </c:pt>
                <c:pt idx="42598" formatCode="#,##0.0">
                  <c:v>19939.2518526614</c:v>
                </c:pt>
                <c:pt idx="42599" formatCode="#,##0.0">
                  <c:v>18759.56865333</c:v>
                </c:pt>
                <c:pt idx="42600" formatCode="#,##0.0">
                  <c:v>10398.5913348415</c:v>
                </c:pt>
                <c:pt idx="42601" formatCode="#,##0.0">
                  <c:v>8940.8403184079107</c:v>
                </c:pt>
                <c:pt idx="42602" formatCode="#,##0.0">
                  <c:v>13819.476490557399</c:v>
                </c:pt>
                <c:pt idx="42603" formatCode="#,##0.0">
                  <c:v>8927.9966403489798</c:v>
                </c:pt>
                <c:pt idx="42604" formatCode="#,##0.0">
                  <c:v>9743.9043183498907</c:v>
                </c:pt>
                <c:pt idx="42605" formatCode="#,##0.0">
                  <c:v>14038.4395037209</c:v>
                </c:pt>
                <c:pt idx="42606" formatCode="#,##0.0">
                  <c:v>18562.442309084101</c:v>
                </c:pt>
                <c:pt idx="42607" formatCode="#,##0.0">
                  <c:v>12591.5956467873</c:v>
                </c:pt>
                <c:pt idx="42608" formatCode="#,##0.0">
                  <c:v>10165.7714340085</c:v>
                </c:pt>
                <c:pt idx="42609" formatCode="#,##0.0">
                  <c:v>15416.306510038899</c:v>
                </c:pt>
                <c:pt idx="42610" formatCode="#,##0.0">
                  <c:v>10240.5025214586</c:v>
                </c:pt>
                <c:pt idx="42611" formatCode="#,##0.0">
                  <c:v>10020.3583127863</c:v>
                </c:pt>
                <c:pt idx="42612" formatCode="#,##0.0">
                  <c:v>12056.717729403699</c:v>
                </c:pt>
                <c:pt idx="42613" formatCode="#,##0.0">
                  <c:v>11393.573479872901</c:v>
                </c:pt>
                <c:pt idx="42614" formatCode="#,##0.0">
                  <c:v>15555.4321951811</c:v>
                </c:pt>
                <c:pt idx="42615" formatCode="#,##0.0">
                  <c:v>13035.572826293001</c:v>
                </c:pt>
                <c:pt idx="42616" formatCode="#,##0.0">
                  <c:v>11239.4152631588</c:v>
                </c:pt>
                <c:pt idx="42617" formatCode="#,##0.0">
                  <c:v>10162.879015767099</c:v>
                </c:pt>
                <c:pt idx="42618" formatCode="#,##0.0">
                  <c:v>12097.492195307699</c:v>
                </c:pt>
                <c:pt idx="42619" formatCode="#,##0.0">
                  <c:v>14149.2563231362</c:v>
                </c:pt>
                <c:pt idx="42620" formatCode="#,##0.0">
                  <c:v>10654.6708563701</c:v>
                </c:pt>
                <c:pt idx="42621" formatCode="#,##0.0">
                  <c:v>14818.7366298937</c:v>
                </c:pt>
                <c:pt idx="42622" formatCode="#,##0.0">
                  <c:v>13166.6310079246</c:v>
                </c:pt>
                <c:pt idx="42623" formatCode="#,##0.0">
                  <c:v>10801.925223898499</c:v>
                </c:pt>
                <c:pt idx="42624" formatCode="#,##0.0">
                  <c:v>12403.032047483501</c:v>
                </c:pt>
                <c:pt idx="42625" formatCode="#,##0.0">
                  <c:v>13135.9630332754</c:v>
                </c:pt>
                <c:pt idx="42626" formatCode="#,##0.0">
                  <c:v>9412.7820135257807</c:v>
                </c:pt>
                <c:pt idx="42627" formatCode="#,##0.0">
                  <c:v>9373.3437293072693</c:v>
                </c:pt>
                <c:pt idx="42628" formatCode="#,##0.0">
                  <c:v>9330.76518072404</c:v>
                </c:pt>
                <c:pt idx="42629" formatCode="#,##0.0">
                  <c:v>10632.6124463581</c:v>
                </c:pt>
                <c:pt idx="42630" formatCode="#,##0.0">
                  <c:v>9201.9568938135708</c:v>
                </c:pt>
                <c:pt idx="42631" formatCode="#,##0.0">
                  <c:v>10976.068220618399</c:v>
                </c:pt>
                <c:pt idx="42632" formatCode="#,##0.0">
                  <c:v>9678.0343353468907</c:v>
                </c:pt>
                <c:pt idx="42633" formatCode="#,##0.0">
                  <c:v>19117.874039416201</c:v>
                </c:pt>
                <c:pt idx="42634" formatCode="#,##0.0">
                  <c:v>9715.3339128590596</c:v>
                </c:pt>
                <c:pt idx="42635" formatCode="#,##0.0">
                  <c:v>11175.6482570444</c:v>
                </c:pt>
                <c:pt idx="42636" formatCode="#,##0.0">
                  <c:v>23832.549730925999</c:v>
                </c:pt>
                <c:pt idx="42637" formatCode="#,##0.0">
                  <c:v>9652.9738268265592</c:v>
                </c:pt>
                <c:pt idx="42638" formatCode="#,##0.0">
                  <c:v>9434.5489251266899</c:v>
                </c:pt>
                <c:pt idx="42639" formatCode="#,##0.0">
                  <c:v>10486.582466138099</c:v>
                </c:pt>
                <c:pt idx="42640" formatCode="#,##0.0">
                  <c:v>18159.595922360098</c:v>
                </c:pt>
                <c:pt idx="42641" formatCode="#,##0.0">
                  <c:v>19519.3226399634</c:v>
                </c:pt>
                <c:pt idx="42642" formatCode="#,##0.0">
                  <c:v>11196.651641468799</c:v>
                </c:pt>
                <c:pt idx="42643" formatCode="#,##0.0">
                  <c:v>11805.7471691227</c:v>
                </c:pt>
                <c:pt idx="42644" formatCode="#,##0.0">
                  <c:v>11222.1612576713</c:v>
                </c:pt>
                <c:pt idx="42645" formatCode="#,##0.0">
                  <c:v>10270.2922233012</c:v>
                </c:pt>
                <c:pt idx="42646" formatCode="#,##0.0">
                  <c:v>9932.3309803745506</c:v>
                </c:pt>
                <c:pt idx="42647" formatCode="#,##0.0">
                  <c:v>9286.9438229305397</c:v>
                </c:pt>
                <c:pt idx="42648" formatCode="#,##0.0">
                  <c:v>13532.349659941399</c:v>
                </c:pt>
                <c:pt idx="42649" formatCode="#,##0.0">
                  <c:v>11539.0344888566</c:v>
                </c:pt>
                <c:pt idx="42650" formatCode="#,##0.0">
                  <c:v>10562.414454366301</c:v>
                </c:pt>
                <c:pt idx="42651" formatCode="#,##0.0">
                  <c:v>10115.274134622199</c:v>
                </c:pt>
                <c:pt idx="42652" formatCode="#,##0.0">
                  <c:v>10037.0507667034</c:v>
                </c:pt>
                <c:pt idx="42653" formatCode="#,##0.0">
                  <c:v>10528.5839121635</c:v>
                </c:pt>
                <c:pt idx="42654" formatCode="#,##0.0">
                  <c:v>9282.9709259822102</c:v>
                </c:pt>
                <c:pt idx="42655" formatCode="#,##0.0">
                  <c:v>14955.477280065599</c:v>
                </c:pt>
                <c:pt idx="42656" formatCode="#,##0.0">
                  <c:v>9812.1726909675708</c:v>
                </c:pt>
                <c:pt idx="42657" formatCode="#,##0.0">
                  <c:v>13150.5429828297</c:v>
                </c:pt>
                <c:pt idx="42658" formatCode="#,##0.0">
                  <c:v>9378.3852213928803</c:v>
                </c:pt>
                <c:pt idx="42659" formatCode="#,##0.0">
                  <c:v>9492.0682998680604</c:v>
                </c:pt>
                <c:pt idx="42660" formatCode="#,##0.0">
                  <c:v>12950.101223825801</c:v>
                </c:pt>
                <c:pt idx="42661" formatCode="#,##0.0">
                  <c:v>12033.346139241399</c:v>
                </c:pt>
                <c:pt idx="42662" formatCode="#,##0.0">
                  <c:v>22590.065778318</c:v>
                </c:pt>
                <c:pt idx="42663" formatCode="#,##0.0">
                  <c:v>9143.0579359188705</c:v>
                </c:pt>
                <c:pt idx="42664" formatCode="#,##0.0">
                  <c:v>14413.701230405701</c:v>
                </c:pt>
                <c:pt idx="42665" formatCode="#,##0.0">
                  <c:v>9525.4572849713295</c:v>
                </c:pt>
                <c:pt idx="42666" formatCode="#,##0.0">
                  <c:v>15046.4813347779</c:v>
                </c:pt>
                <c:pt idx="42667" formatCode="#,##0.0">
                  <c:v>17991.625368097899</c:v>
                </c:pt>
                <c:pt idx="42668" formatCode="#,##0.0">
                  <c:v>9981.7713740271101</c:v>
                </c:pt>
                <c:pt idx="42669" formatCode="#,##0.0">
                  <c:v>14785.7463956273</c:v>
                </c:pt>
                <c:pt idx="42670" formatCode="#,##0.0">
                  <c:v>18633.884776049399</c:v>
                </c:pt>
                <c:pt idx="42671" formatCode="#,##0.0">
                  <c:v>10067.086146879299</c:v>
                </c:pt>
                <c:pt idx="42672" formatCode="#,##0.0">
                  <c:v>10558.8401602472</c:v>
                </c:pt>
                <c:pt idx="42673" formatCode="#,##0.0">
                  <c:v>9107.8050701055799</c:v>
                </c:pt>
                <c:pt idx="42674" formatCode="#,##0.0">
                  <c:v>13304.313414086801</c:v>
                </c:pt>
                <c:pt idx="42675" formatCode="#,##0.0">
                  <c:v>11038.486871561199</c:v>
                </c:pt>
                <c:pt idx="42676" formatCode="#,##0.0">
                  <c:v>10650.5577052302</c:v>
                </c:pt>
                <c:pt idx="42677" formatCode="#,##0.0">
                  <c:v>22794.090349195802</c:v>
                </c:pt>
                <c:pt idx="42678" formatCode="#,##0.0">
                  <c:v>12694.0373180608</c:v>
                </c:pt>
                <c:pt idx="42679" formatCode="#,##0.0">
                  <c:v>10015.674376361399</c:v>
                </c:pt>
                <c:pt idx="42680" formatCode="#,##0.0">
                  <c:v>14457.3748109517</c:v>
                </c:pt>
                <c:pt idx="42681" formatCode="#,##0.0">
                  <c:v>11764.6225360727</c:v>
                </c:pt>
                <c:pt idx="42682" formatCode="#,##0.0">
                  <c:v>15148.438380948401</c:v>
                </c:pt>
                <c:pt idx="42683" formatCode="#,##0.0">
                  <c:v>11935.9304662823</c:v>
                </c:pt>
                <c:pt idx="42684" formatCode="#,##0.0">
                  <c:v>9270.0343716335992</c:v>
                </c:pt>
                <c:pt idx="42685" formatCode="#,##0.0">
                  <c:v>11419.9051613828</c:v>
                </c:pt>
                <c:pt idx="42686" formatCode="#,##0.0">
                  <c:v>9890.7429053001597</c:v>
                </c:pt>
                <c:pt idx="42687" formatCode="#,##0.0">
                  <c:v>9340.9300998074395</c:v>
                </c:pt>
                <c:pt idx="42688" formatCode="#,##0.0">
                  <c:v>11611.509390814301</c:v>
                </c:pt>
                <c:pt idx="42689" formatCode="#,##0.0">
                  <c:v>8942.7015221197798</c:v>
                </c:pt>
                <c:pt idx="42690" formatCode="#,##0.0">
                  <c:v>9627.4563052934009</c:v>
                </c:pt>
                <c:pt idx="42691" formatCode="#,##0.0">
                  <c:v>11087.574698648599</c:v>
                </c:pt>
                <c:pt idx="42692" formatCode="#,##0.0">
                  <c:v>19731.802080410002</c:v>
                </c:pt>
                <c:pt idx="42693" formatCode="#,##0.0">
                  <c:v>8879.4840372450199</c:v>
                </c:pt>
                <c:pt idx="42694" formatCode="#,##0.0">
                  <c:v>14606.789511897199</c:v>
                </c:pt>
                <c:pt idx="42695" formatCode="#,##0.0">
                  <c:v>8876.6749288437604</c:v>
                </c:pt>
                <c:pt idx="42696" formatCode="#,##0.0">
                  <c:v>9424.2417393260203</c:v>
                </c:pt>
                <c:pt idx="42697" formatCode="#,##0.0">
                  <c:v>10896.141752203999</c:v>
                </c:pt>
                <c:pt idx="42698" formatCode="#,##0.0">
                  <c:v>11461.302090540999</c:v>
                </c:pt>
                <c:pt idx="42699" formatCode="#,##0.0">
                  <c:v>20240.716490660699</c:v>
                </c:pt>
                <c:pt idx="42700" formatCode="#,##0.0">
                  <c:v>9435.1019644566495</c:v>
                </c:pt>
                <c:pt idx="42701" formatCode="#,##0.0">
                  <c:v>8889.2724355337104</c:v>
                </c:pt>
                <c:pt idx="42702" formatCode="#,##0.0">
                  <c:v>10013.4754999093</c:v>
                </c:pt>
                <c:pt idx="42703" formatCode="#,##0.0">
                  <c:v>8956.8678069009093</c:v>
                </c:pt>
                <c:pt idx="42704" formatCode="#,##0.0">
                  <c:v>12643.7403701406</c:v>
                </c:pt>
                <c:pt idx="42705" formatCode="#,##0.0">
                  <c:v>11788.5701233044</c:v>
                </c:pt>
                <c:pt idx="42706" formatCode="#,##0.0">
                  <c:v>12233.385441587399</c:v>
                </c:pt>
                <c:pt idx="42707" formatCode="#,##0.0">
                  <c:v>12239.171752443601</c:v>
                </c:pt>
                <c:pt idx="42708" formatCode="#,##0.0">
                  <c:v>12919.422208615701</c:v>
                </c:pt>
                <c:pt idx="42709" formatCode="#,##0.0">
                  <c:v>12212.0104469824</c:v>
                </c:pt>
                <c:pt idx="42710" formatCode="#,##0.0">
                  <c:v>10758.1582623593</c:v>
                </c:pt>
                <c:pt idx="42711" formatCode="#,##0.0">
                  <c:v>16347.048380713501</c:v>
                </c:pt>
                <c:pt idx="42712" formatCode="#,##0.0">
                  <c:v>10063.6994483499</c:v>
                </c:pt>
                <c:pt idx="42713" formatCode="#,##0.0">
                  <c:v>10367.0133710014</c:v>
                </c:pt>
                <c:pt idx="42714" formatCode="#,##0.0">
                  <c:v>11056.391325651301</c:v>
                </c:pt>
                <c:pt idx="42715" formatCode="#,##0.0">
                  <c:v>8800.1049534886806</c:v>
                </c:pt>
                <c:pt idx="42716" formatCode="#,##0.0">
                  <c:v>10690.2838111132</c:v>
                </c:pt>
                <c:pt idx="42717" formatCode="#,##0.0">
                  <c:v>11397.8978589895</c:v>
                </c:pt>
                <c:pt idx="42718" formatCode="#,##0.0">
                  <c:v>9792.6008582183495</c:v>
                </c:pt>
                <c:pt idx="42719" formatCode="#,##0.0">
                  <c:v>11739.634089736401</c:v>
                </c:pt>
                <c:pt idx="42720" formatCode="#,##0.0">
                  <c:v>18097.232954431202</c:v>
                </c:pt>
                <c:pt idx="42721" formatCode="#,##0.0">
                  <c:v>9604.0897759774907</c:v>
                </c:pt>
                <c:pt idx="42722" formatCode="#,##0.0">
                  <c:v>13077.1633496577</c:v>
                </c:pt>
                <c:pt idx="42723" formatCode="#,##0.0">
                  <c:v>12810.7767842619</c:v>
                </c:pt>
                <c:pt idx="42724" formatCode="#,##0.0">
                  <c:v>9810.3207170472197</c:v>
                </c:pt>
                <c:pt idx="42725" formatCode="#,##0.0">
                  <c:v>12525.174259625201</c:v>
                </c:pt>
                <c:pt idx="42726" formatCode="#,##0.0">
                  <c:v>11710.7456608463</c:v>
                </c:pt>
                <c:pt idx="42727" formatCode="#,##0.0">
                  <c:v>8798.5717170507505</c:v>
                </c:pt>
                <c:pt idx="42728" formatCode="#,##0.0">
                  <c:v>12539.577033273299</c:v>
                </c:pt>
                <c:pt idx="42729" formatCode="#,##0.0">
                  <c:v>9941.2339918318703</c:v>
                </c:pt>
                <c:pt idx="42730" formatCode="#,##0.0">
                  <c:v>12350.706140664601</c:v>
                </c:pt>
                <c:pt idx="42731" formatCode="#,##0.0">
                  <c:v>9525.1981461739106</c:v>
                </c:pt>
                <c:pt idx="42732" formatCode="#,##0.0">
                  <c:v>10047.0817853194</c:v>
                </c:pt>
                <c:pt idx="42733" formatCode="#,##0.0">
                  <c:v>15726.512835699999</c:v>
                </c:pt>
                <c:pt idx="42734" formatCode="#,##0.0">
                  <c:v>14741.069431407999</c:v>
                </c:pt>
                <c:pt idx="42735" formatCode="#,##0.0">
                  <c:v>11264.4465768798</c:v>
                </c:pt>
                <c:pt idx="42736" formatCode="#,##0.0">
                  <c:v>9426.6200249787798</c:v>
                </c:pt>
                <c:pt idx="42737" formatCode="#,##0.0">
                  <c:v>12636.146735021401</c:v>
                </c:pt>
                <c:pt idx="42738" formatCode="#,##0.0">
                  <c:v>10126.6264888692</c:v>
                </c:pt>
                <c:pt idx="42739" formatCode="#,##0.0">
                  <c:v>9149.4739578314802</c:v>
                </c:pt>
                <c:pt idx="42740" formatCode="#,##0.0">
                  <c:v>10824.483965715101</c:v>
                </c:pt>
                <c:pt idx="42741" formatCode="#,##0.0">
                  <c:v>9564.2224588406807</c:v>
                </c:pt>
                <c:pt idx="42742" formatCode="#,##0.0">
                  <c:v>10187.991847105601</c:v>
                </c:pt>
                <c:pt idx="42743" formatCode="#,##0.0">
                  <c:v>12955.3201180285</c:v>
                </c:pt>
                <c:pt idx="42744" formatCode="#,##0.0">
                  <c:v>10069.7415952313</c:v>
                </c:pt>
                <c:pt idx="42745" formatCode="#,##0.0">
                  <c:v>12585.7436259571</c:v>
                </c:pt>
                <c:pt idx="42746" formatCode="#,##0.0">
                  <c:v>9621.7915172202502</c:v>
                </c:pt>
                <c:pt idx="42747" formatCode="#,##0.0">
                  <c:v>16928.974753923801</c:v>
                </c:pt>
                <c:pt idx="42748" formatCode="#,##0.0">
                  <c:v>11478.0041872402</c:v>
                </c:pt>
                <c:pt idx="42749" formatCode="#,##0.0">
                  <c:v>9766.0536737067396</c:v>
                </c:pt>
                <c:pt idx="42750" formatCode="#,##0.0">
                  <c:v>10944.2909834889</c:v>
                </c:pt>
                <c:pt idx="42751" formatCode="#,##0.0">
                  <c:v>11954.7570191428</c:v>
                </c:pt>
                <c:pt idx="42752" formatCode="#,##0.0">
                  <c:v>11719.7415619028</c:v>
                </c:pt>
                <c:pt idx="42753" formatCode="#,##0.0">
                  <c:v>12120.5029972629</c:v>
                </c:pt>
                <c:pt idx="42754" formatCode="#,##0.0">
                  <c:v>10545.6833827927</c:v>
                </c:pt>
                <c:pt idx="42755" formatCode="#,##0.0">
                  <c:v>14162.898231507599</c:v>
                </c:pt>
                <c:pt idx="42756" formatCode="#,##0.0">
                  <c:v>10536.7196031776</c:v>
                </c:pt>
                <c:pt idx="42757" formatCode="#,##0.0">
                  <c:v>9359.6130858693396</c:v>
                </c:pt>
                <c:pt idx="42758" formatCode="#,##0.0">
                  <c:v>13733.6135147519</c:v>
                </c:pt>
                <c:pt idx="42759" formatCode="#,##0.0">
                  <c:v>11840.802637070599</c:v>
                </c:pt>
                <c:pt idx="42760" formatCode="#,##0.0">
                  <c:v>10032.7702146311</c:v>
                </c:pt>
                <c:pt idx="42761" formatCode="#,##0.0">
                  <c:v>21534.375800576399</c:v>
                </c:pt>
                <c:pt idx="42762" formatCode="#,##0.0">
                  <c:v>11670.327032507899</c:v>
                </c:pt>
                <c:pt idx="42763" formatCode="#,##0.0">
                  <c:v>12004.616461101299</c:v>
                </c:pt>
                <c:pt idx="42764" formatCode="#,##0.0">
                  <c:v>10183.7718524759</c:v>
                </c:pt>
                <c:pt idx="42765" formatCode="#,##0.0">
                  <c:v>9677.5849762669804</c:v>
                </c:pt>
                <c:pt idx="42766" formatCode="#,##0.0">
                  <c:v>9898.2634352731602</c:v>
                </c:pt>
                <c:pt idx="42767" formatCode="#,##0.0">
                  <c:v>10688.640309389</c:v>
                </c:pt>
                <c:pt idx="42768" formatCode="#,##0.0">
                  <c:v>12543.180421446999</c:v>
                </c:pt>
                <c:pt idx="42769" formatCode="#,##0.0">
                  <c:v>10372.0072030463</c:v>
                </c:pt>
                <c:pt idx="42770" formatCode="#,##0.0">
                  <c:v>10652.407587506499</c:v>
                </c:pt>
                <c:pt idx="42771" formatCode="#,##0.0">
                  <c:v>9115.7511380484393</c:v>
                </c:pt>
                <c:pt idx="42772" formatCode="#,##0.0">
                  <c:v>14019.6779453952</c:v>
                </c:pt>
                <c:pt idx="42773" formatCode="#,##0.0">
                  <c:v>10885.849206819301</c:v>
                </c:pt>
                <c:pt idx="42774" formatCode="#,##0.0">
                  <c:v>10640.5228405422</c:v>
                </c:pt>
                <c:pt idx="42775" formatCode="#,##0.0">
                  <c:v>8822.7405355886203</c:v>
                </c:pt>
                <c:pt idx="42776" formatCode="#,##0.0">
                  <c:v>9437.5102841873704</c:v>
                </c:pt>
                <c:pt idx="42777" formatCode="#,##0.0">
                  <c:v>9325.9649428233406</c:v>
                </c:pt>
                <c:pt idx="42778" formatCode="#,##0.0">
                  <c:v>11258.004209132599</c:v>
                </c:pt>
                <c:pt idx="42779" formatCode="#,##0.0">
                  <c:v>11090.3662428766</c:v>
                </c:pt>
                <c:pt idx="42780" formatCode="#,##0.0">
                  <c:v>17344.662068179601</c:v>
                </c:pt>
                <c:pt idx="42781" formatCode="#,##0.0">
                  <c:v>17559.337341956201</c:v>
                </c:pt>
                <c:pt idx="42782" formatCode="#,##0.0">
                  <c:v>15996.094426019499</c:v>
                </c:pt>
                <c:pt idx="42783" formatCode="#,##0.0">
                  <c:v>17052.726858842201</c:v>
                </c:pt>
                <c:pt idx="42784" formatCode="#,##0.0">
                  <c:v>10352.712379729899</c:v>
                </c:pt>
                <c:pt idx="42785" formatCode="#,##0.0">
                  <c:v>9160.0173906897198</c:v>
                </c:pt>
                <c:pt idx="42786" formatCode="#,##0.0">
                  <c:v>10434.9751507699</c:v>
                </c:pt>
                <c:pt idx="42787" formatCode="#,##0.0">
                  <c:v>10404.311020646501</c:v>
                </c:pt>
                <c:pt idx="42788" formatCode="#,##0.0">
                  <c:v>16753.699440190401</c:v>
                </c:pt>
                <c:pt idx="42789" formatCode="#,##0.0">
                  <c:v>13569.691956726299</c:v>
                </c:pt>
                <c:pt idx="42790" formatCode="#,##0.0">
                  <c:v>11132.925074634501</c:v>
                </c:pt>
                <c:pt idx="42791" formatCode="#,##0.0">
                  <c:v>12030.1498228246</c:v>
                </c:pt>
                <c:pt idx="42792" formatCode="#,##0.0">
                  <c:v>12321.267967764699</c:v>
                </c:pt>
                <c:pt idx="42793" formatCode="#,##0.0">
                  <c:v>9587.1611954523796</c:v>
                </c:pt>
                <c:pt idx="42794" formatCode="#,##0.0">
                  <c:v>9654.0839703895399</c:v>
                </c:pt>
                <c:pt idx="42795" formatCode="#,##0.0">
                  <c:v>11188.443461274001</c:v>
                </c:pt>
                <c:pt idx="42796" formatCode="#,##0.0">
                  <c:v>10413.5643566374</c:v>
                </c:pt>
                <c:pt idx="42797" formatCode="#,##0.0">
                  <c:v>12474.3058447927</c:v>
                </c:pt>
                <c:pt idx="42798" formatCode="#,##0.0">
                  <c:v>9497.6549191847498</c:v>
                </c:pt>
                <c:pt idx="42799" formatCode="#,##0.0">
                  <c:v>9749.1761943054807</c:v>
                </c:pt>
                <c:pt idx="42800" formatCode="#,##0.0">
                  <c:v>11389.266574756801</c:v>
                </c:pt>
                <c:pt idx="42801" formatCode="#,##0.0">
                  <c:v>13789.1228738544</c:v>
                </c:pt>
                <c:pt idx="42802" formatCode="#,##0.0">
                  <c:v>16981.5798672778</c:v>
                </c:pt>
                <c:pt idx="42803" formatCode="#,##0.0">
                  <c:v>10727.8878180394</c:v>
                </c:pt>
                <c:pt idx="42804" formatCode="#,##0.0">
                  <c:v>13988.225723669701</c:v>
                </c:pt>
                <c:pt idx="42805" formatCode="#,##0.0">
                  <c:v>14416.547184769701</c:v>
                </c:pt>
                <c:pt idx="42806" formatCode="#,##0.0">
                  <c:v>9448.6406870263909</c:v>
                </c:pt>
                <c:pt idx="42807" formatCode="#,##0.0">
                  <c:v>11561.2373325955</c:v>
                </c:pt>
                <c:pt idx="42808" formatCode="#,##0.0">
                  <c:v>11521.8040770837</c:v>
                </c:pt>
                <c:pt idx="42809" formatCode="#,##0.0">
                  <c:v>12916.0496319463</c:v>
                </c:pt>
                <c:pt idx="42810" formatCode="#,##0.0">
                  <c:v>19302.440635308001</c:v>
                </c:pt>
                <c:pt idx="42811" formatCode="#,##0.0">
                  <c:v>8887.9347133178198</c:v>
                </c:pt>
                <c:pt idx="42812" formatCode="#,##0.0">
                  <c:v>11144.6208326782</c:v>
                </c:pt>
                <c:pt idx="42813" formatCode="#,##0.0">
                  <c:v>11613.3559477247</c:v>
                </c:pt>
                <c:pt idx="42814" formatCode="#,##0.0">
                  <c:v>11456.2789262558</c:v>
                </c:pt>
                <c:pt idx="42815" formatCode="#,##0.0">
                  <c:v>10489.963735101601</c:v>
                </c:pt>
                <c:pt idx="42816" formatCode="#,##0.0">
                  <c:v>9525.7935435289091</c:v>
                </c:pt>
                <c:pt idx="42817" formatCode="#,##0.0">
                  <c:v>10003.721533997201</c:v>
                </c:pt>
                <c:pt idx="42818" formatCode="#,##0.0">
                  <c:v>9873.5590579105192</c:v>
                </c:pt>
                <c:pt idx="42819" formatCode="#,##0.0">
                  <c:v>9572.0306580443103</c:v>
                </c:pt>
                <c:pt idx="42820" formatCode="#,##0.0">
                  <c:v>13156.955643524399</c:v>
                </c:pt>
                <c:pt idx="42821" formatCode="#,##0.0">
                  <c:v>11624.323193390301</c:v>
                </c:pt>
                <c:pt idx="42822" formatCode="#,##0.0">
                  <c:v>8796.2639702523502</c:v>
                </c:pt>
                <c:pt idx="42823" formatCode="#,##0.0">
                  <c:v>13635.8025766463</c:v>
                </c:pt>
                <c:pt idx="42824" formatCode="#,##0.0">
                  <c:v>10939.482749356401</c:v>
                </c:pt>
                <c:pt idx="42825" formatCode="#,##0.0">
                  <c:v>9238.1315595744109</c:v>
                </c:pt>
                <c:pt idx="42826" formatCode="#,##0.0">
                  <c:v>12047.227409520399</c:v>
                </c:pt>
                <c:pt idx="42827" formatCode="#,##0.0">
                  <c:v>20874.214798499801</c:v>
                </c:pt>
                <c:pt idx="42828" formatCode="#,##0.0">
                  <c:v>11766.4885230406</c:v>
                </c:pt>
                <c:pt idx="42829" formatCode="#,##0.0">
                  <c:v>10401.8628643798</c:v>
                </c:pt>
                <c:pt idx="42830" formatCode="#,##0.0">
                  <c:v>14443.1949675164</c:v>
                </c:pt>
                <c:pt idx="42831" formatCode="#,##0.0">
                  <c:v>9177.4005493841905</c:v>
                </c:pt>
                <c:pt idx="42832" formatCode="#,##0.0">
                  <c:v>9322.1018434526795</c:v>
                </c:pt>
                <c:pt idx="42833" formatCode="#,##0.0">
                  <c:v>10413.8199097098</c:v>
                </c:pt>
                <c:pt idx="42834" formatCode="#,##0.0">
                  <c:v>11680.124226411999</c:v>
                </c:pt>
                <c:pt idx="42835" formatCode="#,##0.0">
                  <c:v>11810.7891383032</c:v>
                </c:pt>
                <c:pt idx="42836" formatCode="#,##0.0">
                  <c:v>13869.8769915635</c:v>
                </c:pt>
                <c:pt idx="42837" formatCode="#,##0.0">
                  <c:v>13334.284866214701</c:v>
                </c:pt>
                <c:pt idx="42838" formatCode="#,##0.0">
                  <c:v>9520.8344467954503</c:v>
                </c:pt>
                <c:pt idx="42839" formatCode="#,##0.0">
                  <c:v>10199.1941390622</c:v>
                </c:pt>
                <c:pt idx="42840" formatCode="#,##0.0">
                  <c:v>10452.7326236016</c:v>
                </c:pt>
                <c:pt idx="42841" formatCode="#,##0.0">
                  <c:v>14188.935298509899</c:v>
                </c:pt>
                <c:pt idx="42842" formatCode="#,##0.0">
                  <c:v>16218.7772711995</c:v>
                </c:pt>
                <c:pt idx="42843" formatCode="#,##0.0">
                  <c:v>15772.107404407599</c:v>
                </c:pt>
                <c:pt idx="42844" formatCode="#,##0.0">
                  <c:v>10811.350731737701</c:v>
                </c:pt>
                <c:pt idx="42845" formatCode="#,##0.0">
                  <c:v>10111.406133190299</c:v>
                </c:pt>
                <c:pt idx="42846" formatCode="#,##0.0">
                  <c:v>14543.4336635614</c:v>
                </c:pt>
                <c:pt idx="42847" formatCode="#,##0.0">
                  <c:v>11992.1725736196</c:v>
                </c:pt>
                <c:pt idx="42848" formatCode="#,##0.0">
                  <c:v>9113.5554503362291</c:v>
                </c:pt>
                <c:pt idx="42849" formatCode="#,##0.0">
                  <c:v>10153.2484633726</c:v>
                </c:pt>
                <c:pt idx="42850" formatCode="#,##0.0">
                  <c:v>9484.3144235935397</c:v>
                </c:pt>
                <c:pt idx="42851" formatCode="#,##0.0">
                  <c:v>9564.13255702485</c:v>
                </c:pt>
                <c:pt idx="42852" formatCode="#,##0.0">
                  <c:v>9166.1491451705497</c:v>
                </c:pt>
                <c:pt idx="42853" formatCode="#,##0.0">
                  <c:v>9322.2103647104195</c:v>
                </c:pt>
                <c:pt idx="42854" formatCode="#,##0.0">
                  <c:v>13442.0549062809</c:v>
                </c:pt>
                <c:pt idx="42855" formatCode="#,##0.0">
                  <c:v>10184.379312089301</c:v>
                </c:pt>
                <c:pt idx="42856" formatCode="#,##0.0">
                  <c:v>11712.2878911311</c:v>
                </c:pt>
                <c:pt idx="42857" formatCode="#,##0.0">
                  <c:v>9947.2963131313809</c:v>
                </c:pt>
                <c:pt idx="42858" formatCode="#,##0.0">
                  <c:v>10932.256580421999</c:v>
                </c:pt>
                <c:pt idx="42859" formatCode="#,##0.0">
                  <c:v>10868.107372808699</c:v>
                </c:pt>
                <c:pt idx="42860" formatCode="#,##0.0">
                  <c:v>16300.4321863981</c:v>
                </c:pt>
                <c:pt idx="42861" formatCode="#,##0.0">
                  <c:v>9806.58298579246</c:v>
                </c:pt>
                <c:pt idx="42862" formatCode="#,##0.0">
                  <c:v>14322.0404459207</c:v>
                </c:pt>
                <c:pt idx="42863" formatCode="#,##0.0">
                  <c:v>9418.7606564052003</c:v>
                </c:pt>
                <c:pt idx="42864" formatCode="#,##0.0">
                  <c:v>14384.9218531891</c:v>
                </c:pt>
                <c:pt idx="42865" formatCode="#,##0.0">
                  <c:v>8940.5467361590599</c:v>
                </c:pt>
                <c:pt idx="42866" formatCode="#,##0.0">
                  <c:v>9032.3687822329393</c:v>
                </c:pt>
                <c:pt idx="42867" formatCode="#,##0.0">
                  <c:v>9982.9800909957194</c:v>
                </c:pt>
                <c:pt idx="42868" formatCode="#,##0.0">
                  <c:v>17037.209052050301</c:v>
                </c:pt>
                <c:pt idx="42869" formatCode="#,##0.0">
                  <c:v>9714.2858906168804</c:v>
                </c:pt>
                <c:pt idx="42870" formatCode="#,##0.0">
                  <c:v>9951.4952997781802</c:v>
                </c:pt>
                <c:pt idx="42871" formatCode="#,##0.0">
                  <c:v>12052.229622078699</c:v>
                </c:pt>
                <c:pt idx="42872" formatCode="#,##0.0">
                  <c:v>18565.7015179419</c:v>
                </c:pt>
                <c:pt idx="42873" formatCode="#,##0.0">
                  <c:v>12060.3677525819</c:v>
                </c:pt>
                <c:pt idx="42874" formatCode="#,##0.0">
                  <c:v>9135.2587077328008</c:v>
                </c:pt>
                <c:pt idx="42875" formatCode="#,##0.0">
                  <c:v>8938.5368687456103</c:v>
                </c:pt>
                <c:pt idx="42876" formatCode="#,##0.0">
                  <c:v>9100.4259070194203</c:v>
                </c:pt>
                <c:pt idx="42877" formatCode="#,##0.0">
                  <c:v>8902.6376570206103</c:v>
                </c:pt>
                <c:pt idx="42878" formatCode="#,##0.0">
                  <c:v>9365.6096624429101</c:v>
                </c:pt>
                <c:pt idx="42879" formatCode="#,##0.0">
                  <c:v>9276.7252475519999</c:v>
                </c:pt>
                <c:pt idx="42880" formatCode="#,##0.0">
                  <c:v>10537.6099348026</c:v>
                </c:pt>
                <c:pt idx="42881" formatCode="#,##0.0">
                  <c:v>9356.5114499947904</c:v>
                </c:pt>
                <c:pt idx="42882" formatCode="#,##0.0">
                  <c:v>10251.2276262336</c:v>
                </c:pt>
                <c:pt idx="42883" formatCode="#,##0.0">
                  <c:v>10652.176486844101</c:v>
                </c:pt>
                <c:pt idx="42884" formatCode="#,##0.0">
                  <c:v>12584.992022284099</c:v>
                </c:pt>
                <c:pt idx="42885" formatCode="#,##0.0">
                  <c:v>10762.4675170705</c:v>
                </c:pt>
                <c:pt idx="42886" formatCode="#,##0.0">
                  <c:v>8964.3559828374091</c:v>
                </c:pt>
                <c:pt idx="42887" formatCode="#,##0.0">
                  <c:v>8909.9804794763804</c:v>
                </c:pt>
                <c:pt idx="42888" formatCode="#,##0.0">
                  <c:v>12035.8753483378</c:v>
                </c:pt>
                <c:pt idx="42889" formatCode="#,##0.0">
                  <c:v>14101.5573160974</c:v>
                </c:pt>
                <c:pt idx="42890" formatCode="#,##0.0">
                  <c:v>9326.2632931457701</c:v>
                </c:pt>
                <c:pt idx="42891" formatCode="#,##0.0">
                  <c:v>11106.6710215523</c:v>
                </c:pt>
                <c:pt idx="42892" formatCode="#,##0.0">
                  <c:v>12807.134001019</c:v>
                </c:pt>
                <c:pt idx="42893" formatCode="#,##0.0">
                  <c:v>8989.8283297724502</c:v>
                </c:pt>
                <c:pt idx="42894" formatCode="#,##0.0">
                  <c:v>10464.530471239699</c:v>
                </c:pt>
                <c:pt idx="42895" formatCode="#,##0.0">
                  <c:v>18256.3294345617</c:v>
                </c:pt>
                <c:pt idx="42896" formatCode="#,##0.0">
                  <c:v>10643.218903852199</c:v>
                </c:pt>
                <c:pt idx="42897" formatCode="#,##0.0">
                  <c:v>12474.6859000684</c:v>
                </c:pt>
                <c:pt idx="42898" formatCode="#,##0.0">
                  <c:v>11082.650103452799</c:v>
                </c:pt>
                <c:pt idx="42899" formatCode="#,##0.0">
                  <c:v>9848.7726013515494</c:v>
                </c:pt>
                <c:pt idx="42900" formatCode="#,##0.0">
                  <c:v>13413.1272321659</c:v>
                </c:pt>
                <c:pt idx="42901" formatCode="#,##0.0">
                  <c:v>11703.8429479512</c:v>
                </c:pt>
                <c:pt idx="42902" formatCode="#,##0.0">
                  <c:v>12315.0320927333</c:v>
                </c:pt>
                <c:pt idx="42903" formatCode="#,##0.0">
                  <c:v>15773.4329484559</c:v>
                </c:pt>
                <c:pt idx="42904" formatCode="#,##0.0">
                  <c:v>9945.7483672731596</c:v>
                </c:pt>
                <c:pt idx="42905" formatCode="#,##0.0">
                  <c:v>10294.2279808517</c:v>
                </c:pt>
                <c:pt idx="42906" formatCode="#,##0.0">
                  <c:v>10610.086537126001</c:v>
                </c:pt>
                <c:pt idx="42907" formatCode="#,##0.0">
                  <c:v>15786.921347253699</c:v>
                </c:pt>
                <c:pt idx="42908" formatCode="#,##0.0">
                  <c:v>9252.0552209248308</c:v>
                </c:pt>
                <c:pt idx="42909" formatCode="#,##0.0">
                  <c:v>12509.1059113555</c:v>
                </c:pt>
                <c:pt idx="42910" formatCode="#,##0.0">
                  <c:v>14075.5563663705</c:v>
                </c:pt>
                <c:pt idx="42911" formatCode="#,##0.0">
                  <c:v>12076.567289058799</c:v>
                </c:pt>
                <c:pt idx="42912" formatCode="#,##0.0">
                  <c:v>9922.1810807633792</c:v>
                </c:pt>
                <c:pt idx="42913" formatCode="#,##0.0">
                  <c:v>9094.8442165644392</c:v>
                </c:pt>
                <c:pt idx="42914" formatCode="#,##0.0">
                  <c:v>10049.2116669028</c:v>
                </c:pt>
                <c:pt idx="42915" formatCode="#,##0.0">
                  <c:v>10447.8415349305</c:v>
                </c:pt>
                <c:pt idx="42916" formatCode="#,##0.0">
                  <c:v>9442.0575940716008</c:v>
                </c:pt>
                <c:pt idx="42917" formatCode="#,##0.0">
                  <c:v>9822.0937887288892</c:v>
                </c:pt>
                <c:pt idx="42918" formatCode="#,##0.0">
                  <c:v>11859.713450396899</c:v>
                </c:pt>
                <c:pt idx="42919" formatCode="#,##0.0">
                  <c:v>10089.401859171199</c:v>
                </c:pt>
                <c:pt idx="42920" formatCode="#,##0.0">
                  <c:v>8967.7688551302799</c:v>
                </c:pt>
                <c:pt idx="42921" formatCode="#,##0.0">
                  <c:v>9705.1552258485608</c:v>
                </c:pt>
                <c:pt idx="42922" formatCode="#,##0.0">
                  <c:v>12095.1843283332</c:v>
                </c:pt>
                <c:pt idx="42923" formatCode="#,##0.0">
                  <c:v>9525.2991942850495</c:v>
                </c:pt>
                <c:pt idx="42924" formatCode="#,##0.0">
                  <c:v>8905.6038564962601</c:v>
                </c:pt>
                <c:pt idx="42925" formatCode="#,##0.0">
                  <c:v>19359.270230947801</c:v>
                </c:pt>
                <c:pt idx="42926" formatCode="#,##0.0">
                  <c:v>9376.2056491134499</c:v>
                </c:pt>
                <c:pt idx="42927" formatCode="#,##0.0">
                  <c:v>11633.319308317499</c:v>
                </c:pt>
                <c:pt idx="42928" formatCode="#,##0.0">
                  <c:v>9252.5889531745506</c:v>
                </c:pt>
                <c:pt idx="42929" formatCode="#,##0.0">
                  <c:v>13342.441266542201</c:v>
                </c:pt>
                <c:pt idx="42930" formatCode="#,##0.0">
                  <c:v>9173.8881510857991</c:v>
                </c:pt>
                <c:pt idx="42931" formatCode="#,##0.0">
                  <c:v>8842.1498506408698</c:v>
                </c:pt>
                <c:pt idx="42932" formatCode="#,##0.0">
                  <c:v>10221.5110662072</c:v>
                </c:pt>
                <c:pt idx="42933" formatCode="#,##0.0">
                  <c:v>11512.638852038401</c:v>
                </c:pt>
                <c:pt idx="42934" formatCode="#,##0.0">
                  <c:v>10337.331771462799</c:v>
                </c:pt>
                <c:pt idx="42935" formatCode="#,##0.0">
                  <c:v>9727.5933198044804</c:v>
                </c:pt>
                <c:pt idx="42936" formatCode="#,##0.0">
                  <c:v>16086.657647760499</c:v>
                </c:pt>
                <c:pt idx="42937" formatCode="#,##0.0">
                  <c:v>11347.5040649026</c:v>
                </c:pt>
                <c:pt idx="42938" formatCode="#,##0.0">
                  <c:v>12188.619073289399</c:v>
                </c:pt>
                <c:pt idx="42939" formatCode="#,##0.0">
                  <c:v>13436.0196522886</c:v>
                </c:pt>
                <c:pt idx="42940" formatCode="#,##0.0">
                  <c:v>10692.330586722101</c:v>
                </c:pt>
                <c:pt idx="42941" formatCode="#,##0.0">
                  <c:v>12097.0712097095</c:v>
                </c:pt>
                <c:pt idx="42942" formatCode="#,##0.0">
                  <c:v>10502.8109590567</c:v>
                </c:pt>
                <c:pt idx="42943" formatCode="#,##0.0">
                  <c:v>9552.8116738778408</c:v>
                </c:pt>
                <c:pt idx="42944" formatCode="#,##0.0">
                  <c:v>8837.8874097756798</c:v>
                </c:pt>
                <c:pt idx="42945" formatCode="#,##0.0">
                  <c:v>10395.6456909156</c:v>
                </c:pt>
                <c:pt idx="42946" formatCode="#,##0.0">
                  <c:v>9009.9251295253598</c:v>
                </c:pt>
                <c:pt idx="42947" formatCode="#,##0.0">
                  <c:v>11153.6643698072</c:v>
                </c:pt>
                <c:pt idx="42948" formatCode="#,##0.0">
                  <c:v>10237.510067266199</c:v>
                </c:pt>
                <c:pt idx="42949" formatCode="#,##0.0">
                  <c:v>14984.477307764901</c:v>
                </c:pt>
                <c:pt idx="42950" formatCode="#,##0.0">
                  <c:v>10353.236447609401</c:v>
                </c:pt>
                <c:pt idx="42951" formatCode="#,##0.0">
                  <c:v>12403.211979969499</c:v>
                </c:pt>
                <c:pt idx="42952" formatCode="#,##0.0">
                  <c:v>14131.986387474901</c:v>
                </c:pt>
                <c:pt idx="42953" formatCode="#,##0.0">
                  <c:v>11152.218677906199</c:v>
                </c:pt>
                <c:pt idx="42954" formatCode="#,##0.0">
                  <c:v>13534.1910815107</c:v>
                </c:pt>
                <c:pt idx="42955" formatCode="#,##0.0">
                  <c:v>10157.2322717314</c:v>
                </c:pt>
                <c:pt idx="42956" formatCode="#,##0.0">
                  <c:v>9714.0122077883207</c:v>
                </c:pt>
                <c:pt idx="42957" formatCode="#,##0.0">
                  <c:v>10055.011496716201</c:v>
                </c:pt>
                <c:pt idx="42958" formatCode="#,##0.0">
                  <c:v>14820.119261722401</c:v>
                </c:pt>
                <c:pt idx="42959" formatCode="#,##0.0">
                  <c:v>11057.8035432336</c:v>
                </c:pt>
                <c:pt idx="42960" formatCode="#,##0.0">
                  <c:v>10817.6765987382</c:v>
                </c:pt>
                <c:pt idx="42961" formatCode="#,##0.0">
                  <c:v>11592.029666656401</c:v>
                </c:pt>
                <c:pt idx="42962" formatCode="#,##0.0">
                  <c:v>8800.4602300790302</c:v>
                </c:pt>
                <c:pt idx="42963" formatCode="#,##0.0">
                  <c:v>11301.005639225201</c:v>
                </c:pt>
                <c:pt idx="42964" formatCode="#,##0.0">
                  <c:v>18307.642029759601</c:v>
                </c:pt>
                <c:pt idx="42965" formatCode="#,##0.0">
                  <c:v>10332.9840861475</c:v>
                </c:pt>
                <c:pt idx="42966" formatCode="#,##0.0">
                  <c:v>12195.4811043227</c:v>
                </c:pt>
                <c:pt idx="42967" formatCode="#,##0.0">
                  <c:v>12489.6609919125</c:v>
                </c:pt>
                <c:pt idx="42968" formatCode="#,##0.0">
                  <c:v>13243.487985542</c:v>
                </c:pt>
                <c:pt idx="42969" formatCode="#,##0.0">
                  <c:v>9769.9935200617692</c:v>
                </c:pt>
                <c:pt idx="42970" formatCode="#,##0.0">
                  <c:v>9025.2190883918192</c:v>
                </c:pt>
                <c:pt idx="42971" formatCode="#,##0.0">
                  <c:v>9888.2430431695993</c:v>
                </c:pt>
                <c:pt idx="42972" formatCode="#,##0.0">
                  <c:v>13347.5074879938</c:v>
                </c:pt>
                <c:pt idx="42973" formatCode="#,##0.0">
                  <c:v>9078.7833344881092</c:v>
                </c:pt>
                <c:pt idx="42974" formatCode="#,##0.0">
                  <c:v>8828.9512276009591</c:v>
                </c:pt>
                <c:pt idx="42975" formatCode="#,##0.0">
                  <c:v>9507.2369710752591</c:v>
                </c:pt>
                <c:pt idx="42976" formatCode="#,##0.0">
                  <c:v>10991.0353537111</c:v>
                </c:pt>
                <c:pt idx="42977" formatCode="#,##0.0">
                  <c:v>12618.541593883399</c:v>
                </c:pt>
                <c:pt idx="42978" formatCode="#,##0.0">
                  <c:v>15067.440113643201</c:v>
                </c:pt>
                <c:pt idx="42979" formatCode="#,##0.0">
                  <c:v>9697.1526345960301</c:v>
                </c:pt>
                <c:pt idx="42980" formatCode="#,##0.0">
                  <c:v>11049.467088277301</c:v>
                </c:pt>
                <c:pt idx="42981" formatCode="#,##0.0">
                  <c:v>8790.2917086957805</c:v>
                </c:pt>
                <c:pt idx="42982" formatCode="#,##0.0">
                  <c:v>10054.7402901683</c:v>
                </c:pt>
                <c:pt idx="42983" formatCode="#,##0.0">
                  <c:v>9557.3808105664102</c:v>
                </c:pt>
                <c:pt idx="42984" formatCode="#,##0.0">
                  <c:v>9362.6209308143498</c:v>
                </c:pt>
                <c:pt idx="42985" formatCode="#,##0.0">
                  <c:v>8998.8223491484696</c:v>
                </c:pt>
                <c:pt idx="42986" formatCode="#,##0.0">
                  <c:v>8856.1640265213791</c:v>
                </c:pt>
                <c:pt idx="42987" formatCode="#,##0.0">
                  <c:v>9805.31887873702</c:v>
                </c:pt>
                <c:pt idx="42988" formatCode="#,##0.0">
                  <c:v>9587.8279150749604</c:v>
                </c:pt>
                <c:pt idx="42989" formatCode="#,##0.0">
                  <c:v>9702.6398182538796</c:v>
                </c:pt>
                <c:pt idx="42990" formatCode="#,##0.0">
                  <c:v>17404.4910432539</c:v>
                </c:pt>
                <c:pt idx="42991" formatCode="#,##0.0">
                  <c:v>14239.254973904201</c:v>
                </c:pt>
                <c:pt idx="42992" formatCode="#,##0.0">
                  <c:v>9025.1318878749098</c:v>
                </c:pt>
                <c:pt idx="42993" formatCode="#,##0.0">
                  <c:v>9002.0381392647196</c:v>
                </c:pt>
                <c:pt idx="42994" formatCode="#,##0.0">
                  <c:v>12311.1808750733</c:v>
                </c:pt>
                <c:pt idx="42995" formatCode="#,##0.0">
                  <c:v>10994.036986833</c:v>
                </c:pt>
                <c:pt idx="42996" formatCode="#,##0.0">
                  <c:v>13739.807515045701</c:v>
                </c:pt>
                <c:pt idx="42997" formatCode="#,##0.0">
                  <c:v>10325.9221187857</c:v>
                </c:pt>
                <c:pt idx="42998" formatCode="#,##0.0">
                  <c:v>8975.9216968242399</c:v>
                </c:pt>
                <c:pt idx="42999" formatCode="#,##0.0">
                  <c:v>9100.0488241847797</c:v>
                </c:pt>
                <c:pt idx="43000" formatCode="#,##0.0">
                  <c:v>12673.2942079484</c:v>
                </c:pt>
                <c:pt idx="43001" formatCode="#,##0.0">
                  <c:v>15354.8346419924</c:v>
                </c:pt>
                <c:pt idx="43002" formatCode="#,##0.0">
                  <c:v>14554.48177425</c:v>
                </c:pt>
                <c:pt idx="43003" formatCode="#,##0.0">
                  <c:v>11730.6647056243</c:v>
                </c:pt>
                <c:pt idx="43004" formatCode="#,##0.0">
                  <c:v>13795.1920102271</c:v>
                </c:pt>
                <c:pt idx="43005" formatCode="#,##0.0">
                  <c:v>11117.3953469104</c:v>
                </c:pt>
                <c:pt idx="43006" formatCode="#,##0.0">
                  <c:v>11251.4067657133</c:v>
                </c:pt>
                <c:pt idx="43007" formatCode="#,##0.0">
                  <c:v>10288.726955817399</c:v>
                </c:pt>
                <c:pt idx="43008" formatCode="#,##0.0">
                  <c:v>13279.5238530566</c:v>
                </c:pt>
                <c:pt idx="43009" formatCode="#,##0.0">
                  <c:v>10299.820697651099</c:v>
                </c:pt>
                <c:pt idx="43010" formatCode="#,##0.0">
                  <c:v>8814.5629191702701</c:v>
                </c:pt>
                <c:pt idx="43011" formatCode="#,##0.0">
                  <c:v>12431.0700101415</c:v>
                </c:pt>
                <c:pt idx="43012" formatCode="#,##0.0">
                  <c:v>9850.2526296416509</c:v>
                </c:pt>
                <c:pt idx="43013" formatCode="#,##0.0">
                  <c:v>9526.9097870292899</c:v>
                </c:pt>
                <c:pt idx="43014" formatCode="#,##0.0">
                  <c:v>12375.900447735299</c:v>
                </c:pt>
                <c:pt idx="43015" formatCode="#,##0.0">
                  <c:v>10962.175426399799</c:v>
                </c:pt>
                <c:pt idx="43016" formatCode="#,##0.0">
                  <c:v>9476.6286022554596</c:v>
                </c:pt>
                <c:pt idx="43017" formatCode="#,##0.0">
                  <c:v>9007.3855375651001</c:v>
                </c:pt>
                <c:pt idx="43018" formatCode="#,##0.0">
                  <c:v>8812.2946847353505</c:v>
                </c:pt>
                <c:pt idx="43019" formatCode="#,##0.0">
                  <c:v>10494.2880558083</c:v>
                </c:pt>
                <c:pt idx="43020" formatCode="#,##0.0">
                  <c:v>10687.032709364899</c:v>
                </c:pt>
                <c:pt idx="43021" formatCode="#,##0.0">
                  <c:v>11356.3747652007</c:v>
                </c:pt>
                <c:pt idx="43022" formatCode="#,##0.0">
                  <c:v>15623.069736801899</c:v>
                </c:pt>
                <c:pt idx="43023" formatCode="#,##0.0">
                  <c:v>11390.852289902599</c:v>
                </c:pt>
                <c:pt idx="43024" formatCode="#,##0.0">
                  <c:v>10118.5518864224</c:v>
                </c:pt>
                <c:pt idx="43025" formatCode="#,##0.0">
                  <c:v>12305.938326015899</c:v>
                </c:pt>
                <c:pt idx="43026" formatCode="#,##0.0">
                  <c:v>12596.8172422518</c:v>
                </c:pt>
                <c:pt idx="43027" formatCode="#,##0.0">
                  <c:v>9319.8332774923892</c:v>
                </c:pt>
                <c:pt idx="43028" formatCode="#,##0.0">
                  <c:v>10090.603792280501</c:v>
                </c:pt>
                <c:pt idx="43029" formatCode="#,##0.0">
                  <c:v>8950.8790702544593</c:v>
                </c:pt>
                <c:pt idx="43030" formatCode="#,##0.0">
                  <c:v>12592.914106554799</c:v>
                </c:pt>
                <c:pt idx="43031" formatCode="#,##0.0">
                  <c:v>9753.5989146930096</c:v>
                </c:pt>
                <c:pt idx="43032" formatCode="#,##0.0">
                  <c:v>10683.7224831075</c:v>
                </c:pt>
                <c:pt idx="43033" formatCode="#,##0.0">
                  <c:v>15088.397611369701</c:v>
                </c:pt>
                <c:pt idx="43034" formatCode="#,##0.0">
                  <c:v>12349.336551108699</c:v>
                </c:pt>
                <c:pt idx="43035" formatCode="#,##0.0">
                  <c:v>11274.7170245205</c:v>
                </c:pt>
                <c:pt idx="43036" formatCode="#,##0.0">
                  <c:v>16872.8869591906</c:v>
                </c:pt>
                <c:pt idx="43037" formatCode="#,##0.0">
                  <c:v>14023.8184904266</c:v>
                </c:pt>
                <c:pt idx="43038" formatCode="#,##0.0">
                  <c:v>15504.4976287473</c:v>
                </c:pt>
                <c:pt idx="43039" formatCode="#,##0.0">
                  <c:v>10855.717191808501</c:v>
                </c:pt>
                <c:pt idx="43040" formatCode="#,##0.0">
                  <c:v>12168.797305812101</c:v>
                </c:pt>
                <c:pt idx="43041" formatCode="#,##0.0">
                  <c:v>31033.7932325521</c:v>
                </c:pt>
                <c:pt idx="43042" formatCode="#,##0.0">
                  <c:v>9234.9896161112192</c:v>
                </c:pt>
                <c:pt idx="43043" formatCode="#,##0.0">
                  <c:v>13537.520199033601</c:v>
                </c:pt>
                <c:pt idx="43044" formatCode="#,##0.0">
                  <c:v>9416.3517020661693</c:v>
                </c:pt>
                <c:pt idx="43045" formatCode="#,##0.0">
                  <c:v>9787.9847964358505</c:v>
                </c:pt>
                <c:pt idx="43046" formatCode="#,##0.0">
                  <c:v>15831.072434788501</c:v>
                </c:pt>
                <c:pt idx="43047" formatCode="#,##0.0">
                  <c:v>12419.4836101196</c:v>
                </c:pt>
                <c:pt idx="43048" formatCode="#,##0.0">
                  <c:v>12028.905439276001</c:v>
                </c:pt>
                <c:pt idx="43049" formatCode="#,##0.0">
                  <c:v>10421.3126902646</c:v>
                </c:pt>
                <c:pt idx="43050" formatCode="#,##0.0">
                  <c:v>13613.084818908501</c:v>
                </c:pt>
                <c:pt idx="43051" formatCode="#,##0.0">
                  <c:v>24439.592368169298</c:v>
                </c:pt>
                <c:pt idx="43052" formatCode="#,##0.0">
                  <c:v>17674.7667909517</c:v>
                </c:pt>
                <c:pt idx="43053" formatCode="#,##0.0">
                  <c:v>11413.6427912986</c:v>
                </c:pt>
                <c:pt idx="43054" formatCode="#,##0.0">
                  <c:v>9998.3783255245598</c:v>
                </c:pt>
                <c:pt idx="43055" formatCode="#,##0.0">
                  <c:v>9696.7290782491891</c:v>
                </c:pt>
                <c:pt idx="43056" formatCode="#,##0.0">
                  <c:v>8884.0466202788903</c:v>
                </c:pt>
                <c:pt idx="43057" formatCode="#,##0.0">
                  <c:v>20207.636117085702</c:v>
                </c:pt>
                <c:pt idx="43058" formatCode="#,##0.0">
                  <c:v>13337.452800779</c:v>
                </c:pt>
                <c:pt idx="43059" formatCode="#,##0.0">
                  <c:v>9301.8001796805493</c:v>
                </c:pt>
                <c:pt idx="43060" formatCode="#,##0.0">
                  <c:v>12060.827566182001</c:v>
                </c:pt>
                <c:pt idx="43061" formatCode="#,##0.0">
                  <c:v>12168.143274455701</c:v>
                </c:pt>
                <c:pt idx="43062" formatCode="#,##0.0">
                  <c:v>10522.9363296886</c:v>
                </c:pt>
                <c:pt idx="43063" formatCode="#,##0.0">
                  <c:v>14103.218571920699</c:v>
                </c:pt>
                <c:pt idx="43064" formatCode="#,##0.0">
                  <c:v>9762.6021921200299</c:v>
                </c:pt>
                <c:pt idx="43065" formatCode="#,##0.0">
                  <c:v>14277.5610527062</c:v>
                </c:pt>
                <c:pt idx="43066" formatCode="#,##0.0">
                  <c:v>8942.7586231286405</c:v>
                </c:pt>
                <c:pt idx="43067" formatCode="#,##0.0">
                  <c:v>9550.1716714161194</c:v>
                </c:pt>
                <c:pt idx="43068" formatCode="#,##0.0">
                  <c:v>11561.2945544265</c:v>
                </c:pt>
                <c:pt idx="43069" formatCode="#,##0.0">
                  <c:v>8929.7067469381</c:v>
                </c:pt>
                <c:pt idx="43070" formatCode="#,##0.0">
                  <c:v>16258.231641169899</c:v>
                </c:pt>
                <c:pt idx="43071" formatCode="#,##0.0">
                  <c:v>15986.426169170099</c:v>
                </c:pt>
                <c:pt idx="43072" formatCode="#,##0.0">
                  <c:v>12895.465244037699</c:v>
                </c:pt>
                <c:pt idx="43073" formatCode="#,##0.0">
                  <c:v>11853.153025760101</c:v>
                </c:pt>
                <c:pt idx="43074" formatCode="#,##0.0">
                  <c:v>11669.559454931399</c:v>
                </c:pt>
                <c:pt idx="43075" formatCode="#,##0.0">
                  <c:v>11874.248874127299</c:v>
                </c:pt>
                <c:pt idx="43076" formatCode="#,##0.0">
                  <c:v>15995.798538463099</c:v>
                </c:pt>
                <c:pt idx="43077" formatCode="#,##0.0">
                  <c:v>12285.749653230099</c:v>
                </c:pt>
                <c:pt idx="43078" formatCode="#,##0.0">
                  <c:v>21078.229263151901</c:v>
                </c:pt>
                <c:pt idx="43079" formatCode="#,##0.0">
                  <c:v>9736.2006053266796</c:v>
                </c:pt>
                <c:pt idx="43080" formatCode="#,##0.0">
                  <c:v>10152.983344365201</c:v>
                </c:pt>
                <c:pt idx="43081" formatCode="#,##0.0">
                  <c:v>19038.648268934801</c:v>
                </c:pt>
                <c:pt idx="43082" formatCode="#,##0.0">
                  <c:v>11205.926623068999</c:v>
                </c:pt>
                <c:pt idx="43083" formatCode="#,##0.0">
                  <c:v>11839.8954501526</c:v>
                </c:pt>
                <c:pt idx="43084" formatCode="#,##0.0">
                  <c:v>24316.4644049788</c:v>
                </c:pt>
                <c:pt idx="43085" formatCode="#,##0.0">
                  <c:v>9733.5617675977901</c:v>
                </c:pt>
                <c:pt idx="43086" formatCode="#,##0.0">
                  <c:v>8837.8454864652795</c:v>
                </c:pt>
                <c:pt idx="43087" formatCode="#,##0.0">
                  <c:v>9566.4653475534997</c:v>
                </c:pt>
                <c:pt idx="43088" formatCode="#,##0.0">
                  <c:v>15141.507385286301</c:v>
                </c:pt>
                <c:pt idx="43089" formatCode="#,##0.0">
                  <c:v>11669.5088443653</c:v>
                </c:pt>
                <c:pt idx="43090" formatCode="#,##0.0">
                  <c:v>19439.212007784601</c:v>
                </c:pt>
                <c:pt idx="43091" formatCode="#,##0.0">
                  <c:v>10361.0859906809</c:v>
                </c:pt>
                <c:pt idx="43092" formatCode="#,##0.0">
                  <c:v>12372.7254624098</c:v>
                </c:pt>
                <c:pt idx="43093" formatCode="#,##0.0">
                  <c:v>9661.7524472700497</c:v>
                </c:pt>
                <c:pt idx="43094" formatCode="#,##0.0">
                  <c:v>9715.8505861111207</c:v>
                </c:pt>
                <c:pt idx="43095" formatCode="#,##0.0">
                  <c:v>9271.2533017949299</c:v>
                </c:pt>
                <c:pt idx="43096" formatCode="#,##0.0">
                  <c:v>12448.694768178701</c:v>
                </c:pt>
                <c:pt idx="43097" formatCode="#,##0.0">
                  <c:v>18056.533542066401</c:v>
                </c:pt>
                <c:pt idx="43098" formatCode="#,##0.0">
                  <c:v>12500.9361682075</c:v>
                </c:pt>
                <c:pt idx="43099" formatCode="#,##0.0">
                  <c:v>17919.693495124098</c:v>
                </c:pt>
                <c:pt idx="43100" formatCode="#,##0.0">
                  <c:v>9420.5431877134597</c:v>
                </c:pt>
                <c:pt idx="43101" formatCode="#,##0.0">
                  <c:v>12102.2942514565</c:v>
                </c:pt>
                <c:pt idx="43102" formatCode="#,##0.0">
                  <c:v>13524.295033086</c:v>
                </c:pt>
                <c:pt idx="43103" formatCode="#,##0.0">
                  <c:v>10458.4318996441</c:v>
                </c:pt>
                <c:pt idx="43104" formatCode="#,##0.0">
                  <c:v>9877.8166230298393</c:v>
                </c:pt>
                <c:pt idx="43105" formatCode="#,##0.0">
                  <c:v>11370.559488761999</c:v>
                </c:pt>
                <c:pt idx="43106" formatCode="#,##0.0">
                  <c:v>9188.4625645698106</c:v>
                </c:pt>
                <c:pt idx="43107" formatCode="#,##0.0">
                  <c:v>14120.2860405634</c:v>
                </c:pt>
                <c:pt idx="43108" formatCode="#,##0.0">
                  <c:v>13718.4610838399</c:v>
                </c:pt>
                <c:pt idx="43109" formatCode="#,##0.0">
                  <c:v>10399.758298047</c:v>
                </c:pt>
                <c:pt idx="43110" formatCode="#,##0.0">
                  <c:v>11032.695672677801</c:v>
                </c:pt>
                <c:pt idx="43111" formatCode="#,##0.0">
                  <c:v>12194.989916123101</c:v>
                </c:pt>
                <c:pt idx="43112" formatCode="#,##0.0">
                  <c:v>8940.4179758680093</c:v>
                </c:pt>
                <c:pt idx="43113" formatCode="#,##0.0">
                  <c:v>11785.230660225199</c:v>
                </c:pt>
                <c:pt idx="43114" formatCode="#,##0.0">
                  <c:v>9736.0761846669302</c:v>
                </c:pt>
                <c:pt idx="43115" formatCode="#,##0.0">
                  <c:v>20567.506762390301</c:v>
                </c:pt>
                <c:pt idx="43116" formatCode="#,##0.0">
                  <c:v>10168.474625056901</c:v>
                </c:pt>
                <c:pt idx="43117" formatCode="#,##0.0">
                  <c:v>8787.1965539038702</c:v>
                </c:pt>
                <c:pt idx="43118" formatCode="#,##0.0">
                  <c:v>12489.1507407725</c:v>
                </c:pt>
                <c:pt idx="43119" formatCode="#,##0.0">
                  <c:v>10581.5210882996</c:v>
                </c:pt>
                <c:pt idx="43120" formatCode="#,##0.0">
                  <c:v>13596.747953899199</c:v>
                </c:pt>
                <c:pt idx="43121" formatCode="#,##0.0">
                  <c:v>9962.6750679076595</c:v>
                </c:pt>
                <c:pt idx="43122" formatCode="#,##0.0">
                  <c:v>10411.500218097501</c:v>
                </c:pt>
                <c:pt idx="43123" formatCode="#,##0.0">
                  <c:v>8906.3840681783495</c:v>
                </c:pt>
                <c:pt idx="43124" formatCode="#,##0.0">
                  <c:v>10409.6691308176</c:v>
                </c:pt>
                <c:pt idx="43125" formatCode="#,##0.0">
                  <c:v>13127.268146825199</c:v>
                </c:pt>
                <c:pt idx="43126" formatCode="#,##0.0">
                  <c:v>9036.3402781787008</c:v>
                </c:pt>
                <c:pt idx="43127" formatCode="#,##0.0">
                  <c:v>9291.8821942585691</c:v>
                </c:pt>
                <c:pt idx="43128" formatCode="#,##0.0">
                  <c:v>8817.8287487662601</c:v>
                </c:pt>
                <c:pt idx="43129" formatCode="#,##0.0">
                  <c:v>17597.170498359301</c:v>
                </c:pt>
                <c:pt idx="43130" formatCode="#,##0.0">
                  <c:v>12198.6525069045</c:v>
                </c:pt>
                <c:pt idx="43131" formatCode="#,##0.0">
                  <c:v>9470.7909677434109</c:v>
                </c:pt>
                <c:pt idx="43132" formatCode="#,##0.0">
                  <c:v>16858.0061086282</c:v>
                </c:pt>
                <c:pt idx="43133" formatCode="#,##0.0">
                  <c:v>8953.3935994418898</c:v>
                </c:pt>
                <c:pt idx="43134" formatCode="#,##0.0">
                  <c:v>9040.6426525961597</c:v>
                </c:pt>
                <c:pt idx="43135" formatCode="#,##0.0">
                  <c:v>8979.0837396554398</c:v>
                </c:pt>
                <c:pt idx="43136" formatCode="#,##0.0">
                  <c:v>11975.8432318738</c:v>
                </c:pt>
                <c:pt idx="43137" formatCode="#,##0.0">
                  <c:v>9551.5380635340698</c:v>
                </c:pt>
                <c:pt idx="43138" formatCode="#,##0.0">
                  <c:v>12930.462969623401</c:v>
                </c:pt>
                <c:pt idx="43139" formatCode="#,##0.0">
                  <c:v>12328.3046057099</c:v>
                </c:pt>
                <c:pt idx="43140" formatCode="#,##0.0">
                  <c:v>9784.0810003426395</c:v>
                </c:pt>
                <c:pt idx="43141" formatCode="#,##0.0">
                  <c:v>12410.5987049865</c:v>
                </c:pt>
                <c:pt idx="43142" formatCode="#,##0.0">
                  <c:v>9869.6938716799195</c:v>
                </c:pt>
                <c:pt idx="43143" formatCode="#,##0.0">
                  <c:v>9407.0266873598393</c:v>
                </c:pt>
                <c:pt idx="43144" formatCode="#,##0.0">
                  <c:v>11431.9748703817</c:v>
                </c:pt>
                <c:pt idx="43145" formatCode="#,##0.0">
                  <c:v>11842.8190433978</c:v>
                </c:pt>
                <c:pt idx="43146" formatCode="#,##0.0">
                  <c:v>11471.986719054201</c:v>
                </c:pt>
                <c:pt idx="43147" formatCode="#,##0.0">
                  <c:v>14785.234288249299</c:v>
                </c:pt>
                <c:pt idx="43148" formatCode="#,##0.0">
                  <c:v>16308.8372183923</c:v>
                </c:pt>
                <c:pt idx="43149" formatCode="#,##0.0">
                  <c:v>11528.816204611099</c:v>
                </c:pt>
                <c:pt idx="43150" formatCode="#,##0.0">
                  <c:v>21145.272094064901</c:v>
                </c:pt>
                <c:pt idx="43151" formatCode="#,##0.0">
                  <c:v>11987.473667821399</c:v>
                </c:pt>
                <c:pt idx="43152" formatCode="#,##0.0">
                  <c:v>12323.780306073901</c:v>
                </c:pt>
                <c:pt idx="43153" formatCode="#,##0.0">
                  <c:v>13734.730855356</c:v>
                </c:pt>
                <c:pt idx="43154" formatCode="#,##0.0">
                  <c:v>10160.0026654997</c:v>
                </c:pt>
                <c:pt idx="43155" formatCode="#,##0.0">
                  <c:v>16866.435479174899</c:v>
                </c:pt>
                <c:pt idx="43156" formatCode="#,##0.0">
                  <c:v>16671.8873600841</c:v>
                </c:pt>
                <c:pt idx="43157" formatCode="#,##0.0">
                  <c:v>9614.3718063306405</c:v>
                </c:pt>
                <c:pt idx="43158" formatCode="#,##0.0">
                  <c:v>9013.4737107152505</c:v>
                </c:pt>
                <c:pt idx="43159" formatCode="#,##0.0">
                  <c:v>12897.016559465599</c:v>
                </c:pt>
                <c:pt idx="43160" formatCode="#,##0.0">
                  <c:v>9337.5876939872105</c:v>
                </c:pt>
                <c:pt idx="43161" formatCode="#,##0.0">
                  <c:v>8988.4143504062704</c:v>
                </c:pt>
                <c:pt idx="43162" formatCode="#,##0.0">
                  <c:v>10022.5864325286</c:v>
                </c:pt>
                <c:pt idx="43163" formatCode="#,##0.0">
                  <c:v>9052.0734810702597</c:v>
                </c:pt>
                <c:pt idx="43164" formatCode="#,##0.0">
                  <c:v>13151.4838975396</c:v>
                </c:pt>
                <c:pt idx="43165" formatCode="#,##0.0">
                  <c:v>8927.5182192504908</c:v>
                </c:pt>
                <c:pt idx="43166" formatCode="#,##0.0">
                  <c:v>13370.673961586601</c:v>
                </c:pt>
                <c:pt idx="43167" formatCode="#,##0.0">
                  <c:v>9496.5134797444807</c:v>
                </c:pt>
                <c:pt idx="43168" formatCode="#,##0.0">
                  <c:v>11066.010751217</c:v>
                </c:pt>
                <c:pt idx="43169" formatCode="#,##0.0">
                  <c:v>11979.809780095</c:v>
                </c:pt>
                <c:pt idx="43170" formatCode="#,##0.0">
                  <c:v>12279.9663300232</c:v>
                </c:pt>
                <c:pt idx="43171" formatCode="#,##0.0">
                  <c:v>9304.6409380832192</c:v>
                </c:pt>
                <c:pt idx="43172" formatCode="#,##0.0">
                  <c:v>12547.7080594851</c:v>
                </c:pt>
                <c:pt idx="43173" formatCode="#,##0.0">
                  <c:v>9343.3812152676892</c:v>
                </c:pt>
                <c:pt idx="43174" formatCode="#,##0.0">
                  <c:v>9144.27459829689</c:v>
                </c:pt>
                <c:pt idx="43175" formatCode="#,##0.0">
                  <c:v>10526.9683779474</c:v>
                </c:pt>
                <c:pt idx="43176" formatCode="#,##0.0">
                  <c:v>16262.651459657</c:v>
                </c:pt>
                <c:pt idx="43177" formatCode="#,##0.0">
                  <c:v>15156.3770560422</c:v>
                </c:pt>
                <c:pt idx="43178" formatCode="#,##0.0">
                  <c:v>17392.1236243602</c:v>
                </c:pt>
                <c:pt idx="43179" formatCode="#,##0.0">
                  <c:v>12696.808333151999</c:v>
                </c:pt>
                <c:pt idx="43180" formatCode="#,##0.0">
                  <c:v>10048.644497785999</c:v>
                </c:pt>
                <c:pt idx="43181" formatCode="#,##0.0">
                  <c:v>9930.3324432700101</c:v>
                </c:pt>
                <c:pt idx="43182" formatCode="#,##0.0">
                  <c:v>9831.7841804790696</c:v>
                </c:pt>
                <c:pt idx="43183" formatCode="#,##0.0">
                  <c:v>9792.2065813262998</c:v>
                </c:pt>
                <c:pt idx="43184" formatCode="#,##0.0">
                  <c:v>9354.6864053800491</c:v>
                </c:pt>
                <c:pt idx="43185" formatCode="#,##0.0">
                  <c:v>9584.8568706441492</c:v>
                </c:pt>
                <c:pt idx="43186" formatCode="#,##0.0">
                  <c:v>14448.1645360808</c:v>
                </c:pt>
                <c:pt idx="43187" formatCode="#,##0.0">
                  <c:v>12039.286047642499</c:v>
                </c:pt>
                <c:pt idx="43188" formatCode="#,##0.0">
                  <c:v>9619.5138134190802</c:v>
                </c:pt>
                <c:pt idx="43189" formatCode="#,##0.0">
                  <c:v>10078.333549270201</c:v>
                </c:pt>
                <c:pt idx="43190" formatCode="#,##0.0">
                  <c:v>10569.7199651145</c:v>
                </c:pt>
                <c:pt idx="43191" formatCode="#,##0.0">
                  <c:v>12389.996497017601</c:v>
                </c:pt>
                <c:pt idx="43192" formatCode="#,##0.0">
                  <c:v>13913.9133512845</c:v>
                </c:pt>
                <c:pt idx="43193" formatCode="#,##0.0">
                  <c:v>14816.3671969182</c:v>
                </c:pt>
                <c:pt idx="43194" formatCode="#,##0.0">
                  <c:v>9322.3881958292295</c:v>
                </c:pt>
                <c:pt idx="43195" formatCode="#,##0.0">
                  <c:v>8806.3152716366603</c:v>
                </c:pt>
                <c:pt idx="43196" formatCode="#,##0.0">
                  <c:v>10488.4059694842</c:v>
                </c:pt>
                <c:pt idx="43197" formatCode="#,##0.0">
                  <c:v>10167.689865952299</c:v>
                </c:pt>
                <c:pt idx="43198" formatCode="#,##0.0">
                  <c:v>12418.396340855301</c:v>
                </c:pt>
                <c:pt idx="43199" formatCode="#,##0.0">
                  <c:v>10730.5920590064</c:v>
                </c:pt>
                <c:pt idx="43200" formatCode="#,##0.0">
                  <c:v>10549.4107173995</c:v>
                </c:pt>
                <c:pt idx="43201" formatCode="#,##0.0">
                  <c:v>13011.631200215401</c:v>
                </c:pt>
                <c:pt idx="43202" formatCode="#,##0.0">
                  <c:v>10764.9740056019</c:v>
                </c:pt>
                <c:pt idx="43203" formatCode="#,##0.0">
                  <c:v>9494.87181716544</c:v>
                </c:pt>
                <c:pt idx="43204" formatCode="#,##0.0">
                  <c:v>22154.617912729202</c:v>
                </c:pt>
                <c:pt idx="43205" formatCode="#,##0.0">
                  <c:v>11128.0138034429</c:v>
                </c:pt>
                <c:pt idx="43206" formatCode="#,##0.0">
                  <c:v>10910.923321279</c:v>
                </c:pt>
                <c:pt idx="43207" formatCode="#,##0.0">
                  <c:v>10634.6355319836</c:v>
                </c:pt>
                <c:pt idx="43208" formatCode="#,##0.0">
                  <c:v>10927.6104927837</c:v>
                </c:pt>
                <c:pt idx="43209" formatCode="#,##0.0">
                  <c:v>9917.4226449265898</c:v>
                </c:pt>
                <c:pt idx="43210" formatCode="#,##0.0">
                  <c:v>10103.7943875645</c:v>
                </c:pt>
                <c:pt idx="43211" formatCode="#,##0.0">
                  <c:v>10085.0770355854</c:v>
                </c:pt>
                <c:pt idx="43212" formatCode="#,##0.0">
                  <c:v>10159.1596392022</c:v>
                </c:pt>
                <c:pt idx="43213" formatCode="#,##0.0">
                  <c:v>9967.3611729043696</c:v>
                </c:pt>
                <c:pt idx="43214" formatCode="#,##0.0">
                  <c:v>9030.2592607267907</c:v>
                </c:pt>
                <c:pt idx="43215" formatCode="#,##0.0">
                  <c:v>9612.3860941966395</c:v>
                </c:pt>
                <c:pt idx="43216" formatCode="#,##0.0">
                  <c:v>16178.442595001799</c:v>
                </c:pt>
                <c:pt idx="43217" formatCode="#,##0.0">
                  <c:v>14410.868849790801</c:v>
                </c:pt>
                <c:pt idx="43218" formatCode="#,##0.0">
                  <c:v>9178.4211943509399</c:v>
                </c:pt>
                <c:pt idx="43219" formatCode="#,##0.0">
                  <c:v>14691.666248261999</c:v>
                </c:pt>
                <c:pt idx="43220" formatCode="#,##0.0">
                  <c:v>13859.2361893206</c:v>
                </c:pt>
                <c:pt idx="43221" formatCode="#,##0.0">
                  <c:v>14501.4742613377</c:v>
                </c:pt>
                <c:pt idx="43222" formatCode="#,##0.0">
                  <c:v>22853.336896433</c:v>
                </c:pt>
                <c:pt idx="43223" formatCode="#,##0.0">
                  <c:v>16404.546704543802</c:v>
                </c:pt>
                <c:pt idx="43224" formatCode="#,##0.0">
                  <c:v>12193.2568197238</c:v>
                </c:pt>
                <c:pt idx="43225" formatCode="#,##0.0">
                  <c:v>11598.6446884286</c:v>
                </c:pt>
                <c:pt idx="43226" formatCode="#,##0.0">
                  <c:v>11271.4905479257</c:v>
                </c:pt>
                <c:pt idx="43227" formatCode="#,##0.0">
                  <c:v>15175.880239674199</c:v>
                </c:pt>
                <c:pt idx="43228" formatCode="#,##0.0">
                  <c:v>9228.22232429012</c:v>
                </c:pt>
                <c:pt idx="43229" formatCode="#,##0.0">
                  <c:v>12504.634160248899</c:v>
                </c:pt>
                <c:pt idx="43230" formatCode="#,##0.0">
                  <c:v>11307.7293224735</c:v>
                </c:pt>
                <c:pt idx="43231" formatCode="#,##0.0">
                  <c:v>11194.730001714001</c:v>
                </c:pt>
                <c:pt idx="43232" formatCode="#,##0.0">
                  <c:v>10243.2314164744</c:v>
                </c:pt>
                <c:pt idx="43233" formatCode="#,##0.0">
                  <c:v>9139.7049499776404</c:v>
                </c:pt>
                <c:pt idx="43234" formatCode="#,##0.0">
                  <c:v>15436.5651778233</c:v>
                </c:pt>
                <c:pt idx="43235" formatCode="#,##0.0">
                  <c:v>11071.9795777774</c:v>
                </c:pt>
                <c:pt idx="43236" formatCode="#,##0.0">
                  <c:v>9843.4673740441795</c:v>
                </c:pt>
                <c:pt idx="43237" formatCode="#,##0.0">
                  <c:v>10286.1763620253</c:v>
                </c:pt>
                <c:pt idx="43238" formatCode="#,##0.0">
                  <c:v>10156.237295683801</c:v>
                </c:pt>
                <c:pt idx="43239" formatCode="#,##0.0">
                  <c:v>9722.2851150472598</c:v>
                </c:pt>
                <c:pt idx="43240" formatCode="#,##0.0">
                  <c:v>9668.4648437025808</c:v>
                </c:pt>
                <c:pt idx="43241" formatCode="#,##0.0">
                  <c:v>9258.9973332703794</c:v>
                </c:pt>
                <c:pt idx="43242" formatCode="#,##0.0">
                  <c:v>10100.4382021191</c:v>
                </c:pt>
                <c:pt idx="43243" formatCode="#,##0.0">
                  <c:v>9637.5366492611502</c:v>
                </c:pt>
                <c:pt idx="43244" formatCode="#,##0.0">
                  <c:v>11845.598290039499</c:v>
                </c:pt>
                <c:pt idx="43245" formatCode="#,##0.0">
                  <c:v>10855.1176303585</c:v>
                </c:pt>
                <c:pt idx="43246" formatCode="#,##0.0">
                  <c:v>19815.792799503299</c:v>
                </c:pt>
                <c:pt idx="43247" formatCode="#,##0.0">
                  <c:v>9347.0417478006402</c:v>
                </c:pt>
                <c:pt idx="43248" formatCode="#,##0.0">
                  <c:v>11183.4716487972</c:v>
                </c:pt>
                <c:pt idx="43249" formatCode="#,##0.0">
                  <c:v>9462.1252576743609</c:v>
                </c:pt>
                <c:pt idx="43250" formatCode="#,##0.0">
                  <c:v>10423.184634093701</c:v>
                </c:pt>
                <c:pt idx="43251" formatCode="#,##0.0">
                  <c:v>9069.7256310620996</c:v>
                </c:pt>
                <c:pt idx="43252" formatCode="#,##0.0">
                  <c:v>11643.5451291149</c:v>
                </c:pt>
                <c:pt idx="43253" formatCode="#,##0.0">
                  <c:v>10994.291658509999</c:v>
                </c:pt>
                <c:pt idx="43254" formatCode="#,##0.0">
                  <c:v>16114.240040896</c:v>
                </c:pt>
                <c:pt idx="43255" formatCode="#,##0.0">
                  <c:v>11446.0871719962</c:v>
                </c:pt>
                <c:pt idx="43256" formatCode="#,##0.0">
                  <c:v>9127.0807852248599</c:v>
                </c:pt>
                <c:pt idx="43257" formatCode="#,##0.0">
                  <c:v>10153.5023585336</c:v>
                </c:pt>
                <c:pt idx="43258" formatCode="#,##0.0">
                  <c:v>10221.1997708856</c:v>
                </c:pt>
                <c:pt idx="43259" formatCode="#,##0.0">
                  <c:v>11108.235355320599</c:v>
                </c:pt>
                <c:pt idx="43260" formatCode="#,##0.0">
                  <c:v>10046.392083991301</c:v>
                </c:pt>
                <c:pt idx="43261" formatCode="#,##0.0">
                  <c:v>9036.5541651195399</c:v>
                </c:pt>
                <c:pt idx="43262" formatCode="#,##0.0">
                  <c:v>11899.4686913719</c:v>
                </c:pt>
                <c:pt idx="43263" formatCode="#,##0.0">
                  <c:v>10586.689011349399</c:v>
                </c:pt>
                <c:pt idx="43264" formatCode="#,##0.0">
                  <c:v>10542.5787181009</c:v>
                </c:pt>
                <c:pt idx="43265" formatCode="#,##0.0">
                  <c:v>11259.375993010501</c:v>
                </c:pt>
                <c:pt idx="43266" formatCode="#,##0.0">
                  <c:v>14170.024987336201</c:v>
                </c:pt>
                <c:pt idx="43267" formatCode="#,##0.0">
                  <c:v>9981.2484667506305</c:v>
                </c:pt>
                <c:pt idx="43268" formatCode="#,##0.0">
                  <c:v>10057.3344283894</c:v>
                </c:pt>
                <c:pt idx="43269" formatCode="#,##0.0">
                  <c:v>11120.247870241299</c:v>
                </c:pt>
                <c:pt idx="43270" formatCode="#,##0.0">
                  <c:v>9139.0301862483793</c:v>
                </c:pt>
                <c:pt idx="43271" formatCode="#,##0.0">
                  <c:v>9736.7410191100207</c:v>
                </c:pt>
                <c:pt idx="43272" formatCode="#,##0.0">
                  <c:v>17317.338989956101</c:v>
                </c:pt>
                <c:pt idx="43273" formatCode="#,##0.0">
                  <c:v>13748.802327717</c:v>
                </c:pt>
                <c:pt idx="43274" formatCode="#,##0.0">
                  <c:v>9327.6758889803095</c:v>
                </c:pt>
                <c:pt idx="43275" formatCode="#,##0.0">
                  <c:v>10897.8222396581</c:v>
                </c:pt>
                <c:pt idx="43276" formatCode="#,##0.0">
                  <c:v>9963.05760015341</c:v>
                </c:pt>
                <c:pt idx="43277" formatCode="#,##0.0">
                  <c:v>11219.878349656799</c:v>
                </c:pt>
                <c:pt idx="43278" formatCode="#,##0.0">
                  <c:v>14225.6647983199</c:v>
                </c:pt>
                <c:pt idx="43279" formatCode="#,##0.0">
                  <c:v>11818.294811019699</c:v>
                </c:pt>
                <c:pt idx="43280" formatCode="#,##0.0">
                  <c:v>15108.6528040704</c:v>
                </c:pt>
                <c:pt idx="43281" formatCode="#,##0.0">
                  <c:v>16747.572170874701</c:v>
                </c:pt>
                <c:pt idx="43282" formatCode="#,##0.0">
                  <c:v>10709.5823235928</c:v>
                </c:pt>
                <c:pt idx="43283" formatCode="#,##0.0">
                  <c:v>10931.3565214387</c:v>
                </c:pt>
                <c:pt idx="43284" formatCode="#,##0.0">
                  <c:v>11658.0217209074</c:v>
                </c:pt>
                <c:pt idx="43285" formatCode="#,##0.0">
                  <c:v>10979.033832081101</c:v>
                </c:pt>
                <c:pt idx="43286" formatCode="#,##0.0">
                  <c:v>10592.0743142868</c:v>
                </c:pt>
                <c:pt idx="43287" formatCode="#,##0.0">
                  <c:v>8797.57670714712</c:v>
                </c:pt>
                <c:pt idx="43288" formatCode="#,##0.0">
                  <c:v>14278.893834913901</c:v>
                </c:pt>
                <c:pt idx="43289" formatCode="#,##0.0">
                  <c:v>10460.6951928782</c:v>
                </c:pt>
                <c:pt idx="43290" formatCode="#,##0.0">
                  <c:v>10939.359240838499</c:v>
                </c:pt>
                <c:pt idx="43291" formatCode="#,##0.0">
                  <c:v>15484.2207725963</c:v>
                </c:pt>
                <c:pt idx="43292" formatCode="#,##0.0">
                  <c:v>10500.868092196501</c:v>
                </c:pt>
                <c:pt idx="43293" formatCode="#,##0.0">
                  <c:v>15260.5510532435</c:v>
                </c:pt>
                <c:pt idx="43294" formatCode="#,##0.0">
                  <c:v>14244.5097404928</c:v>
                </c:pt>
                <c:pt idx="43295" formatCode="#,##0.0">
                  <c:v>11907.6658154534</c:v>
                </c:pt>
                <c:pt idx="43296" formatCode="#,##0.0">
                  <c:v>12017.3058975861</c:v>
                </c:pt>
                <c:pt idx="43297" formatCode="#,##0.0">
                  <c:v>8895.2415864409595</c:v>
                </c:pt>
                <c:pt idx="43298" formatCode="#,##0.0">
                  <c:v>9034.7747836244198</c:v>
                </c:pt>
                <c:pt idx="43299" formatCode="#,##0.0">
                  <c:v>9583.7726812258697</c:v>
                </c:pt>
                <c:pt idx="43300" formatCode="#,##0.0">
                  <c:v>11219.742535735701</c:v>
                </c:pt>
                <c:pt idx="43301" formatCode="#,##0.0">
                  <c:v>8959.4727074484199</c:v>
                </c:pt>
                <c:pt idx="43302" formatCode="#,##0.0">
                  <c:v>13075.598926001599</c:v>
                </c:pt>
                <c:pt idx="43303" formatCode="#,##0.0">
                  <c:v>13349.109410385599</c:v>
                </c:pt>
                <c:pt idx="43304" formatCode="#,##0.0">
                  <c:v>13668.071513943099</c:v>
                </c:pt>
                <c:pt idx="43305" formatCode="#,##0.0">
                  <c:v>10440.1022386595</c:v>
                </c:pt>
                <c:pt idx="43306" formatCode="#,##0.0">
                  <c:v>11051.249823169799</c:v>
                </c:pt>
                <c:pt idx="43307" formatCode="#,##0.0">
                  <c:v>12143.1999628169</c:v>
                </c:pt>
                <c:pt idx="43308" formatCode="#,##0.0">
                  <c:v>9848.8827255546803</c:v>
                </c:pt>
                <c:pt idx="43309" formatCode="#,##0.0">
                  <c:v>19572.756579847101</c:v>
                </c:pt>
                <c:pt idx="43310" formatCode="#,##0.0">
                  <c:v>9367.4062655451908</c:v>
                </c:pt>
                <c:pt idx="43311" formatCode="#,##0.0">
                  <c:v>21454.655970879001</c:v>
                </c:pt>
                <c:pt idx="43312" formatCode="#,##0.0">
                  <c:v>10571.206094667799</c:v>
                </c:pt>
                <c:pt idx="43313" formatCode="#,##0.0">
                  <c:v>9250.9488853167804</c:v>
                </c:pt>
                <c:pt idx="43314" formatCode="#,##0.0">
                  <c:v>9801.8875658595498</c:v>
                </c:pt>
                <c:pt idx="43315" formatCode="#,##0.0">
                  <c:v>10453.347482335799</c:v>
                </c:pt>
                <c:pt idx="43316" formatCode="#,##0.0">
                  <c:v>8899.0061105834102</c:v>
                </c:pt>
                <c:pt idx="43317" formatCode="#,##0.0">
                  <c:v>12823.119479049299</c:v>
                </c:pt>
                <c:pt idx="43318" formatCode="#,##0.0">
                  <c:v>9424.0796685252499</c:v>
                </c:pt>
                <c:pt idx="43319" formatCode="#,##0.0">
                  <c:v>12397.1675429713</c:v>
                </c:pt>
                <c:pt idx="43320" formatCode="#,##0.0">
                  <c:v>16692.0384756153</c:v>
                </c:pt>
                <c:pt idx="43321" formatCode="#,##0.0">
                  <c:v>15071.843052181999</c:v>
                </c:pt>
                <c:pt idx="43322" formatCode="#,##0.0">
                  <c:v>11692.1825555089</c:v>
                </c:pt>
                <c:pt idx="43323" formatCode="#,##0.0">
                  <c:v>9193.4753004123195</c:v>
                </c:pt>
                <c:pt idx="43324" formatCode="#,##0.0">
                  <c:v>9852.0346455244198</c:v>
                </c:pt>
                <c:pt idx="43325" formatCode="#,##0.0">
                  <c:v>14088.970616529799</c:v>
                </c:pt>
                <c:pt idx="43326" formatCode="#,##0.0">
                  <c:v>12362.661719128</c:v>
                </c:pt>
                <c:pt idx="43327" formatCode="#,##0.0">
                  <c:v>8992.9634950790896</c:v>
                </c:pt>
                <c:pt idx="43328" formatCode="#,##0.0">
                  <c:v>10123.0495400405</c:v>
                </c:pt>
                <c:pt idx="43329" formatCode="#,##0.0">
                  <c:v>10581.014701004</c:v>
                </c:pt>
                <c:pt idx="43330" formatCode="#,##0.0">
                  <c:v>10172.314423563101</c:v>
                </c:pt>
                <c:pt idx="43331" formatCode="#,##0.0">
                  <c:v>10443.755833950599</c:v>
                </c:pt>
                <c:pt idx="43332" formatCode="#,##0.0">
                  <c:v>14458.284952099</c:v>
                </c:pt>
                <c:pt idx="43333" formatCode="#,##0.0">
                  <c:v>13051.520930545599</c:v>
                </c:pt>
                <c:pt idx="43334" formatCode="#,##0.0">
                  <c:v>10517.986254478899</c:v>
                </c:pt>
                <c:pt idx="43335" formatCode="#,##0.0">
                  <c:v>8918.1710001845895</c:v>
                </c:pt>
                <c:pt idx="43336" formatCode="#,##0.0">
                  <c:v>10488.214877065901</c:v>
                </c:pt>
                <c:pt idx="43337" formatCode="#,##0.0">
                  <c:v>11454.7725478227</c:v>
                </c:pt>
                <c:pt idx="43338" formatCode="#,##0.0">
                  <c:v>9583.4017475944001</c:v>
                </c:pt>
                <c:pt idx="43339" formatCode="#,##0.0">
                  <c:v>14475.759172214101</c:v>
                </c:pt>
                <c:pt idx="43340" formatCode="#,##0.0">
                  <c:v>8983.0537765927893</c:v>
                </c:pt>
                <c:pt idx="43341" formatCode="#,##0.0">
                  <c:v>13234.198883978401</c:v>
                </c:pt>
                <c:pt idx="43342" formatCode="#,##0.0">
                  <c:v>9062.8010671756092</c:v>
                </c:pt>
                <c:pt idx="43343" formatCode="#,##0.0">
                  <c:v>16629.604893501899</c:v>
                </c:pt>
                <c:pt idx="43344" formatCode="#,##0.0">
                  <c:v>14076.5225097568</c:v>
                </c:pt>
                <c:pt idx="43345" formatCode="#,##0.0">
                  <c:v>13045.559294143501</c:v>
                </c:pt>
                <c:pt idx="43346" formatCode="#,##0.0">
                  <c:v>14543.482178210001</c:v>
                </c:pt>
                <c:pt idx="43347" formatCode="#,##0.0">
                  <c:v>9125.3365907031293</c:v>
                </c:pt>
                <c:pt idx="43348" formatCode="#,##0.0">
                  <c:v>15977.080322486299</c:v>
                </c:pt>
                <c:pt idx="43349" formatCode="#,##0.0">
                  <c:v>28294.229541295699</c:v>
                </c:pt>
                <c:pt idx="43350" formatCode="#,##0.0">
                  <c:v>11111.022952212499</c:v>
                </c:pt>
                <c:pt idx="43351" formatCode="#,##0.0">
                  <c:v>16783.828319683202</c:v>
                </c:pt>
                <c:pt idx="43352" formatCode="#,##0.0">
                  <c:v>10246.2817289457</c:v>
                </c:pt>
                <c:pt idx="43353" formatCode="#,##0.0">
                  <c:v>20106.688406164401</c:v>
                </c:pt>
                <c:pt idx="43354" formatCode="#,##0.0">
                  <c:v>12587.8973596617</c:v>
                </c:pt>
                <c:pt idx="43355" formatCode="#,##0.0">
                  <c:v>10668.8005790896</c:v>
                </c:pt>
                <c:pt idx="43356" formatCode="#,##0.0">
                  <c:v>9375.6307612642395</c:v>
                </c:pt>
                <c:pt idx="43357" formatCode="#,##0.0">
                  <c:v>10930.120624851401</c:v>
                </c:pt>
                <c:pt idx="43358" formatCode="#,##0.0">
                  <c:v>10342.6868306297</c:v>
                </c:pt>
                <c:pt idx="43359" formatCode="#,##0.0">
                  <c:v>10672.1356423506</c:v>
                </c:pt>
                <c:pt idx="43360" formatCode="#,##0.0">
                  <c:v>10634.593568939201</c:v>
                </c:pt>
                <c:pt idx="43361" formatCode="#,##0.0">
                  <c:v>12706.908840283701</c:v>
                </c:pt>
                <c:pt idx="43362" formatCode="#,##0.0">
                  <c:v>14213.081444984</c:v>
                </c:pt>
                <c:pt idx="43363" formatCode="#,##0.0">
                  <c:v>16975.668755307899</c:v>
                </c:pt>
                <c:pt idx="43364" formatCode="#,##0.0">
                  <c:v>11188.067082695499</c:v>
                </c:pt>
                <c:pt idx="43365" formatCode="#,##0.0">
                  <c:v>8967.1114129709695</c:v>
                </c:pt>
                <c:pt idx="43366" formatCode="#,##0.0">
                  <c:v>12053.7373285669</c:v>
                </c:pt>
                <c:pt idx="43367" formatCode="#,##0.0">
                  <c:v>9110.4521868168194</c:v>
                </c:pt>
                <c:pt idx="43368" formatCode="#,##0.0">
                  <c:v>9828.3680604086894</c:v>
                </c:pt>
                <c:pt idx="43369" formatCode="#,##0.0">
                  <c:v>15397.616164314601</c:v>
                </c:pt>
                <c:pt idx="43370" formatCode="#,##0.0">
                  <c:v>9774.7916577370397</c:v>
                </c:pt>
                <c:pt idx="43371" formatCode="#,##0.0">
                  <c:v>9407.4543477586394</c:v>
                </c:pt>
                <c:pt idx="43372" formatCode="#,##0.0">
                  <c:v>11311.768274075501</c:v>
                </c:pt>
                <c:pt idx="43373" formatCode="#,##0.0">
                  <c:v>14820.7600753765</c:v>
                </c:pt>
                <c:pt idx="43374" formatCode="#,##0.0">
                  <c:v>16126.213006185701</c:v>
                </c:pt>
                <c:pt idx="43375" formatCode="#,##0.0">
                  <c:v>10383.357159200399</c:v>
                </c:pt>
                <c:pt idx="43376" formatCode="#,##0.0">
                  <c:v>10422.6870230475</c:v>
                </c:pt>
                <c:pt idx="43377" formatCode="#,##0.0">
                  <c:v>10257.174149506</c:v>
                </c:pt>
                <c:pt idx="43378" formatCode="#,##0.0">
                  <c:v>10504.1200714357</c:v>
                </c:pt>
                <c:pt idx="43379" formatCode="#,##0.0">
                  <c:v>10395.7117307632</c:v>
                </c:pt>
                <c:pt idx="43380" formatCode="#,##0.0">
                  <c:v>11430.372339703101</c:v>
                </c:pt>
                <c:pt idx="43381" formatCode="#,##0.0">
                  <c:v>8918.23703266136</c:v>
                </c:pt>
                <c:pt idx="43382" formatCode="#,##0.0">
                  <c:v>10611.017380322501</c:v>
                </c:pt>
                <c:pt idx="43383" formatCode="#,##0.0">
                  <c:v>12503.7054912823</c:v>
                </c:pt>
                <c:pt idx="43384" formatCode="#,##0.0">
                  <c:v>14466.9115939519</c:v>
                </c:pt>
                <c:pt idx="43385" formatCode="#,##0.0">
                  <c:v>10897.0959922823</c:v>
                </c:pt>
                <c:pt idx="43386" formatCode="#,##0.0">
                  <c:v>9826.6481738431903</c:v>
                </c:pt>
                <c:pt idx="43387" formatCode="#,##0.0">
                  <c:v>9497.9832303408602</c:v>
                </c:pt>
                <c:pt idx="43388" formatCode="#,##0.0">
                  <c:v>9074.4343681774299</c:v>
                </c:pt>
                <c:pt idx="43389" formatCode="#,##0.0">
                  <c:v>10410.457142897199</c:v>
                </c:pt>
                <c:pt idx="43390" formatCode="#,##0.0">
                  <c:v>12509.6786653573</c:v>
                </c:pt>
                <c:pt idx="43391" formatCode="#,##0.0">
                  <c:v>11259.728658566501</c:v>
                </c:pt>
                <c:pt idx="43392" formatCode="#,##0.0">
                  <c:v>14434.7405705288</c:v>
                </c:pt>
                <c:pt idx="43393" formatCode="#,##0.0">
                  <c:v>9883.5379668771493</c:v>
                </c:pt>
                <c:pt idx="43394" formatCode="#,##0.0">
                  <c:v>8845.8139984439003</c:v>
                </c:pt>
                <c:pt idx="43395" formatCode="#,##0.0">
                  <c:v>12082.953947640601</c:v>
                </c:pt>
                <c:pt idx="43396" formatCode="#,##0.0">
                  <c:v>8942.8059614885897</c:v>
                </c:pt>
                <c:pt idx="43397" formatCode="#,##0.0">
                  <c:v>19962.342494826498</c:v>
                </c:pt>
                <c:pt idx="43398" formatCode="#,##0.0">
                  <c:v>10192.9817470323</c:v>
                </c:pt>
                <c:pt idx="43399" formatCode="#,##0.0">
                  <c:v>17410.2300870328</c:v>
                </c:pt>
                <c:pt idx="43400" formatCode="#,##0.0">
                  <c:v>8987.8942192745708</c:v>
                </c:pt>
                <c:pt idx="43401" formatCode="#,##0.0">
                  <c:v>11212.3500660319</c:v>
                </c:pt>
                <c:pt idx="43402" formatCode="#,##0.0">
                  <c:v>10826.476966960799</c:v>
                </c:pt>
                <c:pt idx="43403" formatCode="#,##0.0">
                  <c:v>10713.2495788945</c:v>
                </c:pt>
                <c:pt idx="43404" formatCode="#,##0.0">
                  <c:v>8926.5853857124093</c:v>
                </c:pt>
                <c:pt idx="43405" formatCode="#,##0.0">
                  <c:v>10268.3222633685</c:v>
                </c:pt>
                <c:pt idx="43406" formatCode="#,##0.0">
                  <c:v>8986.8243371220997</c:v>
                </c:pt>
                <c:pt idx="43407" formatCode="#,##0.0">
                  <c:v>9523.0974119307593</c:v>
                </c:pt>
                <c:pt idx="43408" formatCode="#,##0.0">
                  <c:v>10085.3082883345</c:v>
                </c:pt>
                <c:pt idx="43409" formatCode="#,##0.0">
                  <c:v>11609.9636039</c:v>
                </c:pt>
                <c:pt idx="43410" formatCode="#,##0.0">
                  <c:v>8828.5175418499803</c:v>
                </c:pt>
                <c:pt idx="43411" formatCode="#,##0.0">
                  <c:v>10421.972396467399</c:v>
                </c:pt>
                <c:pt idx="43412" formatCode="#,##0.0">
                  <c:v>20936.488377093399</c:v>
                </c:pt>
                <c:pt idx="43413" formatCode="#,##0.0">
                  <c:v>9672.6452465289494</c:v>
                </c:pt>
                <c:pt idx="43414" formatCode="#,##0.0">
                  <c:v>13149.1442815309</c:v>
                </c:pt>
                <c:pt idx="43415" formatCode="#,##0.0">
                  <c:v>11012.6214387493</c:v>
                </c:pt>
                <c:pt idx="43416" formatCode="#,##0.0">
                  <c:v>18116.344958028702</c:v>
                </c:pt>
                <c:pt idx="43417" formatCode="#,##0.0">
                  <c:v>15832.534603500801</c:v>
                </c:pt>
                <c:pt idx="43418" formatCode="#,##0.0">
                  <c:v>9306.2028207715703</c:v>
                </c:pt>
                <c:pt idx="43419" formatCode="#,##0.0">
                  <c:v>13262.1187020125</c:v>
                </c:pt>
                <c:pt idx="43420" formatCode="#,##0.0">
                  <c:v>10769.9322399705</c:v>
                </c:pt>
                <c:pt idx="43421" formatCode="#,##0.0">
                  <c:v>11029.936943778501</c:v>
                </c:pt>
                <c:pt idx="43422" formatCode="#,##0.0">
                  <c:v>11525.946293236801</c:v>
                </c:pt>
                <c:pt idx="43423" formatCode="#,##0.0">
                  <c:v>9617.2003401564398</c:v>
                </c:pt>
                <c:pt idx="43424" formatCode="#,##0.0">
                  <c:v>9048.2028491093097</c:v>
                </c:pt>
                <c:pt idx="43425" formatCode="#,##0.0">
                  <c:v>10023.9921082889</c:v>
                </c:pt>
                <c:pt idx="43426" formatCode="#,##0.0">
                  <c:v>14126.7574236419</c:v>
                </c:pt>
                <c:pt idx="43427" formatCode="#,##0.0">
                  <c:v>8801.7136457336492</c:v>
                </c:pt>
                <c:pt idx="43428" formatCode="#,##0.0">
                  <c:v>9638.7284432846409</c:v>
                </c:pt>
                <c:pt idx="43429" formatCode="#,##0.0">
                  <c:v>8849.86474081907</c:v>
                </c:pt>
                <c:pt idx="43430" formatCode="#,##0.0">
                  <c:v>13017.419990475601</c:v>
                </c:pt>
                <c:pt idx="43431" formatCode="#,##0.0">
                  <c:v>13029.332628538001</c:v>
                </c:pt>
                <c:pt idx="43432" formatCode="#,##0.0">
                  <c:v>10314.5942499547</c:v>
                </c:pt>
                <c:pt idx="43433" formatCode="#,##0.0">
                  <c:v>14060.271462026099</c:v>
                </c:pt>
                <c:pt idx="43434" formatCode="#,##0.0">
                  <c:v>12885.4396715354</c:v>
                </c:pt>
                <c:pt idx="43435" formatCode="#,##0.0">
                  <c:v>10502.158936341</c:v>
                </c:pt>
                <c:pt idx="43436" formatCode="#,##0.0">
                  <c:v>10186.402153430699</c:v>
                </c:pt>
                <c:pt idx="43437" formatCode="#,##0.0">
                  <c:v>17610.559404381602</c:v>
                </c:pt>
                <c:pt idx="43438" formatCode="#,##0.0">
                  <c:v>12794.692500810501</c:v>
                </c:pt>
                <c:pt idx="43439" formatCode="#,##0.0">
                  <c:v>10624.9272257425</c:v>
                </c:pt>
                <c:pt idx="43440" formatCode="#,##0.0">
                  <c:v>14145.9230659638</c:v>
                </c:pt>
                <c:pt idx="43441" formatCode="#,##0.0">
                  <c:v>16395.388740086401</c:v>
                </c:pt>
                <c:pt idx="43442" formatCode="#,##0.0">
                  <c:v>9174.4034778117093</c:v>
                </c:pt>
                <c:pt idx="43443" formatCode="#,##0.0">
                  <c:v>8880.5594596599494</c:v>
                </c:pt>
                <c:pt idx="43444" formatCode="#,##0.0">
                  <c:v>14526.65966381</c:v>
                </c:pt>
                <c:pt idx="43445" formatCode="#,##0.0">
                  <c:v>10423.5639212469</c:v>
                </c:pt>
                <c:pt idx="43446" formatCode="#,##0.0">
                  <c:v>11083.655964617101</c:v>
                </c:pt>
                <c:pt idx="43447" formatCode="#,##0.0">
                  <c:v>11329.3244597064</c:v>
                </c:pt>
                <c:pt idx="43448" formatCode="#,##0.0">
                  <c:v>9077.7748586351099</c:v>
                </c:pt>
                <c:pt idx="43449" formatCode="#,##0.0">
                  <c:v>11111.6247665053</c:v>
                </c:pt>
                <c:pt idx="43450" formatCode="#,##0.0">
                  <c:v>10796.392908158599</c:v>
                </c:pt>
                <c:pt idx="43451" formatCode="#,##0.0">
                  <c:v>16923.9611715217</c:v>
                </c:pt>
                <c:pt idx="43452" formatCode="#,##0.0">
                  <c:v>9033.1794613489492</c:v>
                </c:pt>
                <c:pt idx="43453" formatCode="#,##0.0">
                  <c:v>10636.315638923799</c:v>
                </c:pt>
                <c:pt idx="43454" formatCode="#,##0.0">
                  <c:v>11219.035295988901</c:v>
                </c:pt>
                <c:pt idx="43455" formatCode="#,##0.0">
                  <c:v>11438.1065361213</c:v>
                </c:pt>
                <c:pt idx="43456" formatCode="#,##0.0">
                  <c:v>8927.7911451338296</c:v>
                </c:pt>
                <c:pt idx="43457" formatCode="#,##0.0">
                  <c:v>8859.0156398051604</c:v>
                </c:pt>
                <c:pt idx="43458" formatCode="#,##0.0">
                  <c:v>11024.572064627801</c:v>
                </c:pt>
                <c:pt idx="43459" formatCode="#,##0.0">
                  <c:v>12297.7965672594</c:v>
                </c:pt>
                <c:pt idx="43460" formatCode="#,##0.0">
                  <c:v>10567.301061345501</c:v>
                </c:pt>
                <c:pt idx="43461" formatCode="#,##0.0">
                  <c:v>9170.4143955209292</c:v>
                </c:pt>
                <c:pt idx="43462" formatCode="#,##0.0">
                  <c:v>13447.6187490141</c:v>
                </c:pt>
                <c:pt idx="43463" formatCode="#,##0.0">
                  <c:v>8854.7476178969591</c:v>
                </c:pt>
                <c:pt idx="43464" formatCode="#,##0.0">
                  <c:v>10212.750126967499</c:v>
                </c:pt>
                <c:pt idx="43465" formatCode="#,##0.0">
                  <c:v>13544.2673432106</c:v>
                </c:pt>
                <c:pt idx="43466" formatCode="#,##0.0">
                  <c:v>9996.1900179099393</c:v>
                </c:pt>
                <c:pt idx="43467" formatCode="#,##0.0">
                  <c:v>8868.9327766075403</c:v>
                </c:pt>
                <c:pt idx="43468" formatCode="#,##0.0">
                  <c:v>9389.9914753596695</c:v>
                </c:pt>
                <c:pt idx="43469" formatCode="#,##0.0">
                  <c:v>12210.7247489859</c:v>
                </c:pt>
                <c:pt idx="43470" formatCode="#,##0.0">
                  <c:v>10940.0001444268</c:v>
                </c:pt>
                <c:pt idx="43471" formatCode="#,##0.0">
                  <c:v>9054.5365523751207</c:v>
                </c:pt>
                <c:pt idx="43472" formatCode="#,##0.0">
                  <c:v>11522.488415043499</c:v>
                </c:pt>
                <c:pt idx="43473" formatCode="#,##0.0">
                  <c:v>9245.4729113229496</c:v>
                </c:pt>
                <c:pt idx="43474" formatCode="#,##0.0">
                  <c:v>10356.774863308199</c:v>
                </c:pt>
                <c:pt idx="43475" formatCode="#,##0.0">
                  <c:v>11483.855669562099</c:v>
                </c:pt>
                <c:pt idx="43476" formatCode="#,##0.0">
                  <c:v>12530.348354822399</c:v>
                </c:pt>
                <c:pt idx="43477" formatCode="#,##0.0">
                  <c:v>9693.2862782295506</c:v>
                </c:pt>
                <c:pt idx="43478" formatCode="#,##0.0">
                  <c:v>8994.4418961903302</c:v>
                </c:pt>
                <c:pt idx="43479" formatCode="#,##0.0">
                  <c:v>11340.308181324801</c:v>
                </c:pt>
                <c:pt idx="43480" formatCode="#,##0.0">
                  <c:v>9202.3910749136903</c:v>
                </c:pt>
                <c:pt idx="43481" formatCode="#,##0.0">
                  <c:v>9430.1716883436602</c:v>
                </c:pt>
                <c:pt idx="43482" formatCode="#,##0.0">
                  <c:v>11769.4689218372</c:v>
                </c:pt>
                <c:pt idx="43483" formatCode="#,##0.0">
                  <c:v>10157.285612952999</c:v>
                </c:pt>
                <c:pt idx="43484" formatCode="#,##0.0">
                  <c:v>10593.334361401699</c:v>
                </c:pt>
                <c:pt idx="43485" formatCode="#,##0.0">
                  <c:v>9110.1053689583496</c:v>
                </c:pt>
                <c:pt idx="43486" formatCode="#,##0.0">
                  <c:v>12774.593094141999</c:v>
                </c:pt>
                <c:pt idx="43487" formatCode="#,##0.0">
                  <c:v>9987.5738928601404</c:v>
                </c:pt>
                <c:pt idx="43488" formatCode="#,##0.0">
                  <c:v>11681.668571316201</c:v>
                </c:pt>
                <c:pt idx="43489" formatCode="#,##0.0">
                  <c:v>11273.3684361736</c:v>
                </c:pt>
                <c:pt idx="43490" formatCode="#,##0.0">
                  <c:v>9508.0493887897992</c:v>
                </c:pt>
                <c:pt idx="43491" formatCode="#,##0.0">
                  <c:v>8812.7302607851107</c:v>
                </c:pt>
                <c:pt idx="43492" formatCode="#,##0.0">
                  <c:v>12302.645627206401</c:v>
                </c:pt>
                <c:pt idx="43493" formatCode="#,##0.0">
                  <c:v>10445.7414290581</c:v>
                </c:pt>
                <c:pt idx="43494" formatCode="#,##0.0">
                  <c:v>11997.6066935087</c:v>
                </c:pt>
                <c:pt idx="43495" formatCode="#,##0.0">
                  <c:v>12509.151197209299</c:v>
                </c:pt>
                <c:pt idx="43496" formatCode="#,##0.0">
                  <c:v>11551.3680074197</c:v>
                </c:pt>
                <c:pt idx="43497" formatCode="#,##0.0">
                  <c:v>11327.3521582172</c:v>
                </c:pt>
                <c:pt idx="43498" formatCode="#,##0.0">
                  <c:v>11848.9751268039</c:v>
                </c:pt>
                <c:pt idx="43499" formatCode="#,##0.0">
                  <c:v>17525.7760029444</c:v>
                </c:pt>
                <c:pt idx="43500" formatCode="#,##0.0">
                  <c:v>12247.891977639099</c:v>
                </c:pt>
                <c:pt idx="43501" formatCode="#,##0.0">
                  <c:v>11832.617024454201</c:v>
                </c:pt>
                <c:pt idx="43502" formatCode="#,##0.0">
                  <c:v>10584.4901414369</c:v>
                </c:pt>
                <c:pt idx="43503" formatCode="#,##0.0">
                  <c:v>9926.6904783474602</c:v>
                </c:pt>
                <c:pt idx="43504" formatCode="#,##0.0">
                  <c:v>16537.968001920301</c:v>
                </c:pt>
                <c:pt idx="43505" formatCode="#,##0.0">
                  <c:v>9592.9699853073798</c:v>
                </c:pt>
                <c:pt idx="43506" formatCode="#,##0.0">
                  <c:v>11174.5157747307</c:v>
                </c:pt>
                <c:pt idx="43507" formatCode="#,##0.0">
                  <c:v>10244.6513045134</c:v>
                </c:pt>
                <c:pt idx="43508" formatCode="#,##0.0">
                  <c:v>9212.3407222071692</c:v>
                </c:pt>
                <c:pt idx="43509" formatCode="#,##0.0">
                  <c:v>9185.2261455936605</c:v>
                </c:pt>
                <c:pt idx="43510" formatCode="#,##0.0">
                  <c:v>8928.6770428078707</c:v>
                </c:pt>
                <c:pt idx="43511" formatCode="#,##0.0">
                  <c:v>12657.7493534883</c:v>
                </c:pt>
                <c:pt idx="43512" formatCode="#,##0.0">
                  <c:v>16399.6286463326</c:v>
                </c:pt>
                <c:pt idx="43513" formatCode="#,##0.0">
                  <c:v>11325.6893235279</c:v>
                </c:pt>
                <c:pt idx="43514" formatCode="#,##0.0">
                  <c:v>9429.1247232562291</c:v>
                </c:pt>
                <c:pt idx="43515" formatCode="#,##0.0">
                  <c:v>9856.9468940892293</c:v>
                </c:pt>
                <c:pt idx="43516" formatCode="#,##0.0">
                  <c:v>18292.019568881398</c:v>
                </c:pt>
                <c:pt idx="43517" formatCode="#,##0.0">
                  <c:v>9102.1157967314903</c:v>
                </c:pt>
                <c:pt idx="43518" formatCode="#,##0.0">
                  <c:v>10514.6134957791</c:v>
                </c:pt>
                <c:pt idx="43519" formatCode="#,##0.0">
                  <c:v>9074.6162250705293</c:v>
                </c:pt>
                <c:pt idx="43520" formatCode="#,##0.0">
                  <c:v>11496.7785289451</c:v>
                </c:pt>
                <c:pt idx="43521" formatCode="#,##0.0">
                  <c:v>10622.0866632251</c:v>
                </c:pt>
                <c:pt idx="43522" formatCode="#,##0.0">
                  <c:v>10289.2271777563</c:v>
                </c:pt>
                <c:pt idx="43523" formatCode="#,##0.0">
                  <c:v>9180.8096227095302</c:v>
                </c:pt>
                <c:pt idx="43524" formatCode="#,##0.0">
                  <c:v>15504.5724871004</c:v>
                </c:pt>
                <c:pt idx="43525" formatCode="#,##0.0">
                  <c:v>9116.1003890674092</c:v>
                </c:pt>
                <c:pt idx="43526" formatCode="#,##0.0">
                  <c:v>9063.4518051434898</c:v>
                </c:pt>
                <c:pt idx="43527" formatCode="#,##0.0">
                  <c:v>10810.944669538099</c:v>
                </c:pt>
                <c:pt idx="43528" formatCode="#,##0.0">
                  <c:v>12826.033683826799</c:v>
                </c:pt>
                <c:pt idx="43529" formatCode="#,##0.0">
                  <c:v>10526.15681027</c:v>
                </c:pt>
                <c:pt idx="43530" formatCode="#,##0.0">
                  <c:v>14642.338599225501</c:v>
                </c:pt>
                <c:pt idx="43531" formatCode="#,##0.0">
                  <c:v>8932.1327948441194</c:v>
                </c:pt>
                <c:pt idx="43532" formatCode="#,##0.0">
                  <c:v>9648.7036809648198</c:v>
                </c:pt>
                <c:pt idx="43533" formatCode="#,##0.0">
                  <c:v>10159.2035305097</c:v>
                </c:pt>
                <c:pt idx="43534" formatCode="#,##0.0">
                  <c:v>9459.7482639202208</c:v>
                </c:pt>
                <c:pt idx="43535" formatCode="#,##0.0">
                  <c:v>12239.337511374601</c:v>
                </c:pt>
                <c:pt idx="43536" formatCode="#,##0.0">
                  <c:v>10057.8517667428</c:v>
                </c:pt>
                <c:pt idx="43537" formatCode="#,##0.0">
                  <c:v>9817.0699622268494</c:v>
                </c:pt>
                <c:pt idx="43538" formatCode="#,##0.0">
                  <c:v>9714.1137483626608</c:v>
                </c:pt>
                <c:pt idx="43539" formatCode="#,##0.0">
                  <c:v>15424.824774275099</c:v>
                </c:pt>
                <c:pt idx="43540" formatCode="#,##0.0">
                  <c:v>14359.7331987703</c:v>
                </c:pt>
                <c:pt idx="43541" formatCode="#,##0.0">
                  <c:v>11217.3114613416</c:v>
                </c:pt>
                <c:pt idx="43542" formatCode="#,##0.0">
                  <c:v>12850.9312559626</c:v>
                </c:pt>
                <c:pt idx="43543" formatCode="#,##0.0">
                  <c:v>12153.8115411655</c:v>
                </c:pt>
                <c:pt idx="43544" formatCode="#,##0.0">
                  <c:v>9916.6772823835599</c:v>
                </c:pt>
                <c:pt idx="43545" formatCode="#,##0.0">
                  <c:v>20053.738096944198</c:v>
                </c:pt>
                <c:pt idx="43546" formatCode="#,##0.0">
                  <c:v>11358.3332550703</c:v>
                </c:pt>
                <c:pt idx="43547" formatCode="#,##0.0">
                  <c:v>16291.656063340501</c:v>
                </c:pt>
                <c:pt idx="43548" formatCode="#,##0.0">
                  <c:v>16453.021756266</c:v>
                </c:pt>
                <c:pt idx="43549" formatCode="#,##0.0">
                  <c:v>9891.3788819118799</c:v>
                </c:pt>
                <c:pt idx="43550" formatCode="#,##0.0">
                  <c:v>9189.9962723615208</c:v>
                </c:pt>
                <c:pt idx="43551" formatCode="#,##0.0">
                  <c:v>12031.941273271599</c:v>
                </c:pt>
                <c:pt idx="43552" formatCode="#,##0.0">
                  <c:v>13561.7344190933</c:v>
                </c:pt>
                <c:pt idx="43553" formatCode="#,##0.0">
                  <c:v>11771.946144116901</c:v>
                </c:pt>
                <c:pt idx="43554" formatCode="#,##0.0">
                  <c:v>13841.136703550501</c:v>
                </c:pt>
                <c:pt idx="43555" formatCode="#,##0.0">
                  <c:v>10437.672947987499</c:v>
                </c:pt>
                <c:pt idx="43556" formatCode="#,##0.0">
                  <c:v>9124.4410326570396</c:v>
                </c:pt>
                <c:pt idx="43557" formatCode="#,##0.0">
                  <c:v>10143.309767573701</c:v>
                </c:pt>
                <c:pt idx="43558" formatCode="#,##0.0">
                  <c:v>13393.436671363501</c:v>
                </c:pt>
                <c:pt idx="43559" formatCode="#,##0.0">
                  <c:v>12863.3190429519</c:v>
                </c:pt>
                <c:pt idx="43560" formatCode="#,##0.0">
                  <c:v>9057.5359635901004</c:v>
                </c:pt>
                <c:pt idx="43561" formatCode="#,##0.0">
                  <c:v>11031.8992307429</c:v>
                </c:pt>
                <c:pt idx="43562" formatCode="#,##0.0">
                  <c:v>9555.0733001362805</c:v>
                </c:pt>
                <c:pt idx="43563" formatCode="#,##0.0">
                  <c:v>11105.739647824599</c:v>
                </c:pt>
                <c:pt idx="43564" formatCode="#,##0.0">
                  <c:v>13267.5403175478</c:v>
                </c:pt>
                <c:pt idx="43565" formatCode="#,##0.0">
                  <c:v>9901.7278761378602</c:v>
                </c:pt>
                <c:pt idx="43566" formatCode="#,##0.0">
                  <c:v>9282.5666752319594</c:v>
                </c:pt>
                <c:pt idx="43567" formatCode="#,##0.0">
                  <c:v>10820.615069825</c:v>
                </c:pt>
                <c:pt idx="43568" formatCode="#,##0.0">
                  <c:v>12298.894296041501</c:v>
                </c:pt>
                <c:pt idx="43569" formatCode="#,##0.0">
                  <c:v>13541.3851207187</c:v>
                </c:pt>
                <c:pt idx="43570" formatCode="#,##0.0">
                  <c:v>9534.6907687581897</c:v>
                </c:pt>
                <c:pt idx="43571" formatCode="#,##0.0">
                  <c:v>11979.5787897956</c:v>
                </c:pt>
                <c:pt idx="43572" formatCode="#,##0.0">
                  <c:v>12567.8628313758</c:v>
                </c:pt>
                <c:pt idx="43573" formatCode="#,##0.0">
                  <c:v>13923.6760211611</c:v>
                </c:pt>
                <c:pt idx="43574" formatCode="#,##0.0">
                  <c:v>8954.7110121436999</c:v>
                </c:pt>
                <c:pt idx="43575" formatCode="#,##0.0">
                  <c:v>8866.5392362239108</c:v>
                </c:pt>
                <c:pt idx="43576" formatCode="#,##0.0">
                  <c:v>8919.3958570556897</c:v>
                </c:pt>
                <c:pt idx="43577" formatCode="#,##0.0">
                  <c:v>9147.7680187823607</c:v>
                </c:pt>
                <c:pt idx="43578" formatCode="#,##0.0">
                  <c:v>10555.5087725228</c:v>
                </c:pt>
                <c:pt idx="43579" formatCode="#,##0.0">
                  <c:v>12895.9753062493</c:v>
                </c:pt>
                <c:pt idx="43580" formatCode="#,##0.0">
                  <c:v>11159.179122073199</c:v>
                </c:pt>
                <c:pt idx="43581" formatCode="#,##0.0">
                  <c:v>9164.7811629538901</c:v>
                </c:pt>
                <c:pt idx="43582" formatCode="#,##0.0">
                  <c:v>9019.4878043757399</c:v>
                </c:pt>
                <c:pt idx="43583" formatCode="#,##0.0">
                  <c:v>8890.42491031391</c:v>
                </c:pt>
                <c:pt idx="43584" formatCode="#,##0.0">
                  <c:v>14520.023616184801</c:v>
                </c:pt>
                <c:pt idx="43585" formatCode="#,##0.0">
                  <c:v>17970.428083646399</c:v>
                </c:pt>
                <c:pt idx="43586" formatCode="#,##0.0">
                  <c:v>10693.9730218123</c:v>
                </c:pt>
                <c:pt idx="43587" formatCode="#,##0.0">
                  <c:v>9021.62738369418</c:v>
                </c:pt>
                <c:pt idx="43588" formatCode="#,##0.0">
                  <c:v>18109.1743674963</c:v>
                </c:pt>
                <c:pt idx="43589" formatCode="#,##0.0">
                  <c:v>10405.9586555811</c:v>
                </c:pt>
                <c:pt idx="43590" formatCode="#,##0.0">
                  <c:v>15790.3930041434</c:v>
                </c:pt>
                <c:pt idx="43591" formatCode="#,##0.0">
                  <c:v>9853.6210790994501</c:v>
                </c:pt>
                <c:pt idx="43592" formatCode="#,##0.0">
                  <c:v>9203.7686485056201</c:v>
                </c:pt>
                <c:pt idx="43593" formatCode="#,##0.0">
                  <c:v>10331.0108524512</c:v>
                </c:pt>
                <c:pt idx="43594" formatCode="#,##0.0">
                  <c:v>18652.2091055743</c:v>
                </c:pt>
                <c:pt idx="43595" formatCode="#,##0.0">
                  <c:v>10186.200010999401</c:v>
                </c:pt>
                <c:pt idx="43596" formatCode="#,##0.0">
                  <c:v>11524.125422474999</c:v>
                </c:pt>
                <c:pt idx="43597" formatCode="#,##0.0">
                  <c:v>10561.1898013309</c:v>
                </c:pt>
                <c:pt idx="43598" formatCode="#,##0.0">
                  <c:v>10540.5072082201</c:v>
                </c:pt>
                <c:pt idx="43599" formatCode="#,##0.0">
                  <c:v>9057.6574778650102</c:v>
                </c:pt>
                <c:pt idx="43600" formatCode="#,##0.0">
                  <c:v>9547.0496566385409</c:v>
                </c:pt>
                <c:pt idx="43601" formatCode="#,##0.0">
                  <c:v>13621.5625000767</c:v>
                </c:pt>
                <c:pt idx="43602" formatCode="#,##0.0">
                  <c:v>9575.1901520624906</c:v>
                </c:pt>
                <c:pt idx="43603" formatCode="#,##0.0">
                  <c:v>8890.5722308051209</c:v>
                </c:pt>
                <c:pt idx="43604" formatCode="#,##0.0">
                  <c:v>11202.3496761363</c:v>
                </c:pt>
                <c:pt idx="43605" formatCode="#,##0.0">
                  <c:v>16863.9512296832</c:v>
                </c:pt>
                <c:pt idx="43606" formatCode="#,##0.0">
                  <c:v>9809.0408198370897</c:v>
                </c:pt>
                <c:pt idx="43607" formatCode="#,##0.0">
                  <c:v>13359.217649828001</c:v>
                </c:pt>
                <c:pt idx="43608" formatCode="#,##0.0">
                  <c:v>12715.940788489301</c:v>
                </c:pt>
                <c:pt idx="43609" formatCode="#,##0.0">
                  <c:v>8983.9087919942594</c:v>
                </c:pt>
                <c:pt idx="43610" formatCode="#,##0.0">
                  <c:v>11469.033944553799</c:v>
                </c:pt>
                <c:pt idx="43611" formatCode="#,##0.0">
                  <c:v>9111.0142823803708</c:v>
                </c:pt>
                <c:pt idx="43612" formatCode="#,##0.0">
                  <c:v>18233.406838527699</c:v>
                </c:pt>
                <c:pt idx="43613" formatCode="#,##0.0">
                  <c:v>8859.0903454489508</c:v>
                </c:pt>
                <c:pt idx="43614" formatCode="#,##0.0">
                  <c:v>16113.131893382801</c:v>
                </c:pt>
                <c:pt idx="43615" formatCode="#,##0.0">
                  <c:v>10379.783246041099</c:v>
                </c:pt>
                <c:pt idx="43616" formatCode="#,##0.0">
                  <c:v>23479.059504376699</c:v>
                </c:pt>
                <c:pt idx="43617" formatCode="#,##0.0">
                  <c:v>13647.885495148001</c:v>
                </c:pt>
                <c:pt idx="43618" formatCode="#,##0.0">
                  <c:v>12997.3470999617</c:v>
                </c:pt>
                <c:pt idx="43619" formatCode="#,##0.0">
                  <c:v>11266.743764029099</c:v>
                </c:pt>
                <c:pt idx="43620" formatCode="#,##0.0">
                  <c:v>9955.6048479173805</c:v>
                </c:pt>
                <c:pt idx="43621" formatCode="#,##0.0">
                  <c:v>8858.7982945744006</c:v>
                </c:pt>
                <c:pt idx="43622" formatCode="#,##0.0">
                  <c:v>15967.2469340635</c:v>
                </c:pt>
                <c:pt idx="43623" formatCode="#,##0.0">
                  <c:v>13004.6803377205</c:v>
                </c:pt>
                <c:pt idx="43624" formatCode="#,##0.0">
                  <c:v>9103.2471146169992</c:v>
                </c:pt>
                <c:pt idx="43625" formatCode="#,##0.0">
                  <c:v>11462.0575762712</c:v>
                </c:pt>
                <c:pt idx="43626" formatCode="#,##0.0">
                  <c:v>12015.7460826154</c:v>
                </c:pt>
                <c:pt idx="43627" formatCode="#,##0.0">
                  <c:v>9411.1267181724997</c:v>
                </c:pt>
                <c:pt idx="43628" formatCode="#,##0.0">
                  <c:v>8973.6589461887397</c:v>
                </c:pt>
                <c:pt idx="43629" formatCode="#,##0.0">
                  <c:v>9612.0317967075298</c:v>
                </c:pt>
                <c:pt idx="43630" formatCode="#,##0.0">
                  <c:v>12800.052295182</c:v>
                </c:pt>
                <c:pt idx="43631" formatCode="#,##0.0">
                  <c:v>16018.932616694199</c:v>
                </c:pt>
                <c:pt idx="43632" formatCode="#,##0.0">
                  <c:v>9845.0464312904696</c:v>
                </c:pt>
                <c:pt idx="43633" formatCode="#,##0.0">
                  <c:v>11081.062912655299</c:v>
                </c:pt>
                <c:pt idx="43634" formatCode="#,##0.0">
                  <c:v>17524.2174872904</c:v>
                </c:pt>
                <c:pt idx="43635" formatCode="#,##0.0">
                  <c:v>23921.9797218555</c:v>
                </c:pt>
                <c:pt idx="43636" formatCode="#,##0.0">
                  <c:v>10385.463255725001</c:v>
                </c:pt>
                <c:pt idx="43637" formatCode="#,##0.0">
                  <c:v>10790.245095500801</c:v>
                </c:pt>
                <c:pt idx="43638" formatCode="#,##0.0">
                  <c:v>15121.281338045201</c:v>
                </c:pt>
                <c:pt idx="43639" formatCode="#,##0.0">
                  <c:v>9747.2654527268405</c:v>
                </c:pt>
                <c:pt idx="43640" formatCode="#,##0.0">
                  <c:v>11710.8030135188</c:v>
                </c:pt>
                <c:pt idx="43641" formatCode="#,##0.0">
                  <c:v>15480.6968028662</c:v>
                </c:pt>
                <c:pt idx="43642" formatCode="#,##0.0">
                  <c:v>16311.904789644601</c:v>
                </c:pt>
                <c:pt idx="43643" formatCode="#,##0.0">
                  <c:v>9067.6735185325797</c:v>
                </c:pt>
                <c:pt idx="43644" formatCode="#,##0.0">
                  <c:v>10673.8562983269</c:v>
                </c:pt>
                <c:pt idx="43645" formatCode="#,##0.0">
                  <c:v>9131.7932888250598</c:v>
                </c:pt>
                <c:pt idx="43646" formatCode="#,##0.0">
                  <c:v>17224.082383508801</c:v>
                </c:pt>
                <c:pt idx="43647" formatCode="#,##0.0">
                  <c:v>11411.213599496899</c:v>
                </c:pt>
                <c:pt idx="43648" formatCode="#,##0.0">
                  <c:v>9932.5941044027695</c:v>
                </c:pt>
                <c:pt idx="43649" formatCode="#,##0.0">
                  <c:v>11971.5271185847</c:v>
                </c:pt>
                <c:pt idx="43650" formatCode="#,##0.0">
                  <c:v>12953.805826260799</c:v>
                </c:pt>
                <c:pt idx="43651" formatCode="#,##0.0">
                  <c:v>10513.865193920101</c:v>
                </c:pt>
                <c:pt idx="43652" formatCode="#,##0.0">
                  <c:v>9059.7321114528204</c:v>
                </c:pt>
                <c:pt idx="43653" formatCode="#,##0.0">
                  <c:v>9450.5448734914407</c:v>
                </c:pt>
                <c:pt idx="43654" formatCode="#,##0.0">
                  <c:v>21480.117046086401</c:v>
                </c:pt>
                <c:pt idx="43655" formatCode="#,##0.0">
                  <c:v>21006.1594298624</c:v>
                </c:pt>
                <c:pt idx="43656" formatCode="#,##0.0">
                  <c:v>10692.474027652001</c:v>
                </c:pt>
                <c:pt idx="43657" formatCode="#,##0.0">
                  <c:v>11420.814702830199</c:v>
                </c:pt>
                <c:pt idx="43658" formatCode="#,##0.0">
                  <c:v>11777.0275174363</c:v>
                </c:pt>
                <c:pt idx="43659" formatCode="#,##0.0">
                  <c:v>11341.268423268701</c:v>
                </c:pt>
                <c:pt idx="43660" formatCode="#,##0.0">
                  <c:v>14221.0248596295</c:v>
                </c:pt>
                <c:pt idx="43661" formatCode="#,##0.0">
                  <c:v>9645.5253889238593</c:v>
                </c:pt>
                <c:pt idx="43662" formatCode="#,##0.0">
                  <c:v>10155.0628697757</c:v>
                </c:pt>
                <c:pt idx="43663" formatCode="#,##0.0">
                  <c:v>9754.8438616409603</c:v>
                </c:pt>
                <c:pt idx="43664" formatCode="#,##0.0">
                  <c:v>9363.3011728076708</c:v>
                </c:pt>
                <c:pt idx="43665" formatCode="#,##0.0">
                  <c:v>16694.235491818199</c:v>
                </c:pt>
                <c:pt idx="43666" formatCode="#,##0.0">
                  <c:v>9614.3932440729495</c:v>
                </c:pt>
                <c:pt idx="43667" formatCode="#,##0.0">
                  <c:v>9913.6105667480097</c:v>
                </c:pt>
                <c:pt idx="43668" formatCode="#,##0.0">
                  <c:v>10022.536888770601</c:v>
                </c:pt>
                <c:pt idx="43669" formatCode="#,##0.0">
                  <c:v>19866.312185980401</c:v>
                </c:pt>
                <c:pt idx="43670" formatCode="#,##0.0">
                  <c:v>9900.8785722084904</c:v>
                </c:pt>
                <c:pt idx="43671" formatCode="#,##0.0">
                  <c:v>9475.0411921258292</c:v>
                </c:pt>
                <c:pt idx="43672" formatCode="#,##0.0">
                  <c:v>12450.498053068</c:v>
                </c:pt>
                <c:pt idx="43673" formatCode="#,##0.0">
                  <c:v>9620.3653203323192</c:v>
                </c:pt>
                <c:pt idx="43674" formatCode="#,##0.0">
                  <c:v>9627.4296460529895</c:v>
                </c:pt>
                <c:pt idx="43675" formatCode="#,##0.0">
                  <c:v>9242.3977039740003</c:v>
                </c:pt>
                <c:pt idx="43676" formatCode="#,##0.0">
                  <c:v>8973.6484872036708</c:v>
                </c:pt>
                <c:pt idx="43677" formatCode="#,##0.0">
                  <c:v>13586.580998428701</c:v>
                </c:pt>
                <c:pt idx="43678" formatCode="#,##0.0">
                  <c:v>14266.483098827801</c:v>
                </c:pt>
                <c:pt idx="43679" formatCode="#,##0.0">
                  <c:v>9679.5218795868695</c:v>
                </c:pt>
                <c:pt idx="43680" formatCode="#,##0.0">
                  <c:v>10065.289959715599</c:v>
                </c:pt>
                <c:pt idx="43681" formatCode="#,##0.0">
                  <c:v>15231.633301012</c:v>
                </c:pt>
                <c:pt idx="43682" formatCode="#,##0.0">
                  <c:v>13391.333833122</c:v>
                </c:pt>
                <c:pt idx="43683" formatCode="#,##0.0">
                  <c:v>11687.117491896201</c:v>
                </c:pt>
                <c:pt idx="43684" formatCode="#,##0.0">
                  <c:v>12314.872066563599</c:v>
                </c:pt>
                <c:pt idx="43685" formatCode="#,##0.0">
                  <c:v>9109.5735002234596</c:v>
                </c:pt>
                <c:pt idx="43686" formatCode="#,##0.0">
                  <c:v>9254.7844959003596</c:v>
                </c:pt>
                <c:pt idx="43687" formatCode="#,##0.0">
                  <c:v>17338.511700219398</c:v>
                </c:pt>
                <c:pt idx="43688" formatCode="#,##0.0">
                  <c:v>10501.696389634</c:v>
                </c:pt>
                <c:pt idx="43689" formatCode="#,##0.0">
                  <c:v>14969.820785193</c:v>
                </c:pt>
                <c:pt idx="43690" formatCode="#,##0.0">
                  <c:v>13283.7696516259</c:v>
                </c:pt>
                <c:pt idx="43691" formatCode="#,##0.0">
                  <c:v>8859.2562070929598</c:v>
                </c:pt>
                <c:pt idx="43692" formatCode="#,##0.0">
                  <c:v>15514.885357207801</c:v>
                </c:pt>
                <c:pt idx="43693" formatCode="#,##0.0">
                  <c:v>10954.286359215101</c:v>
                </c:pt>
                <c:pt idx="43694" formatCode="#,##0.0">
                  <c:v>14667.254929660299</c:v>
                </c:pt>
                <c:pt idx="43695" formatCode="#,##0.0">
                  <c:v>8940.5669395812092</c:v>
                </c:pt>
                <c:pt idx="43696" formatCode="#,##0.0">
                  <c:v>12024.986451881599</c:v>
                </c:pt>
                <c:pt idx="43697" formatCode="#,##0.0">
                  <c:v>8931.9228720377996</c:v>
                </c:pt>
                <c:pt idx="43698" formatCode="#,##0.0">
                  <c:v>14248.0664799567</c:v>
                </c:pt>
                <c:pt idx="43699" formatCode="#,##0.0">
                  <c:v>12034.825332051099</c:v>
                </c:pt>
                <c:pt idx="43700" formatCode="#,##0.0">
                  <c:v>11357.8886322167</c:v>
                </c:pt>
                <c:pt idx="43701" formatCode="#,##0.0">
                  <c:v>10991.7977348149</c:v>
                </c:pt>
                <c:pt idx="43702" formatCode="#,##0.0">
                  <c:v>8988.9300230487406</c:v>
                </c:pt>
                <c:pt idx="43703" formatCode="#,##0.0">
                  <c:v>15647.224033275899</c:v>
                </c:pt>
                <c:pt idx="43704" formatCode="#,##0.0">
                  <c:v>15367.094245221</c:v>
                </c:pt>
                <c:pt idx="43705" formatCode="#,##0.0">
                  <c:v>14708.2655516632</c:v>
                </c:pt>
                <c:pt idx="43706" formatCode="#,##0.0">
                  <c:v>9976.2003898928706</c:v>
                </c:pt>
                <c:pt idx="43707" formatCode="#,##0.0">
                  <c:v>12779.2559274298</c:v>
                </c:pt>
                <c:pt idx="43708" formatCode="#,##0.0">
                  <c:v>14060.6288715723</c:v>
                </c:pt>
                <c:pt idx="43709" formatCode="#,##0.0">
                  <c:v>9149.5903639245898</c:v>
                </c:pt>
                <c:pt idx="43710" formatCode="#,##0.0">
                  <c:v>12863.0786854159</c:v>
                </c:pt>
                <c:pt idx="43711" formatCode="#,##0.0">
                  <c:v>9513.7376373192801</c:v>
                </c:pt>
                <c:pt idx="43712" formatCode="#,##0.0">
                  <c:v>21363.706094924</c:v>
                </c:pt>
                <c:pt idx="43713" formatCode="#,##0.0">
                  <c:v>20447.7158555971</c:v>
                </c:pt>
                <c:pt idx="43714" formatCode="#,##0.0">
                  <c:v>9700.90588538882</c:v>
                </c:pt>
                <c:pt idx="43715" formatCode="#,##0.0">
                  <c:v>11507.2728508114</c:v>
                </c:pt>
                <c:pt idx="43716" formatCode="#,##0.0">
                  <c:v>15078.0869946324</c:v>
                </c:pt>
                <c:pt idx="43717" formatCode="#,##0.0">
                  <c:v>16711.207811348198</c:v>
                </c:pt>
                <c:pt idx="43718" formatCode="#,##0.0">
                  <c:v>9076.6394700152105</c:v>
                </c:pt>
                <c:pt idx="43719" formatCode="#,##0.0">
                  <c:v>12052.4409353348</c:v>
                </c:pt>
                <c:pt idx="43720" formatCode="#,##0.0">
                  <c:v>14903.131630972901</c:v>
                </c:pt>
                <c:pt idx="43721" formatCode="#,##0.0">
                  <c:v>9882.5938137518406</c:v>
                </c:pt>
                <c:pt idx="43722" formatCode="#,##0.0">
                  <c:v>12507.2775521764</c:v>
                </c:pt>
                <c:pt idx="43723" formatCode="#,##0.0">
                  <c:v>8858.7016958178592</c:v>
                </c:pt>
                <c:pt idx="43724" formatCode="#,##0.0">
                  <c:v>9315.5899678742699</c:v>
                </c:pt>
                <c:pt idx="43725" formatCode="#,##0.0">
                  <c:v>9731.73185535218</c:v>
                </c:pt>
                <c:pt idx="43726" formatCode="#,##0.0">
                  <c:v>11298.400161914</c:v>
                </c:pt>
                <c:pt idx="43727" formatCode="#,##0.0">
                  <c:v>11412.031841944899</c:v>
                </c:pt>
                <c:pt idx="43728" formatCode="#,##0.0">
                  <c:v>10482.355835907099</c:v>
                </c:pt>
                <c:pt idx="43729" formatCode="#,##0.0">
                  <c:v>14777.0067514808</c:v>
                </c:pt>
                <c:pt idx="43730" formatCode="#,##0.0">
                  <c:v>11745.5107102283</c:v>
                </c:pt>
                <c:pt idx="43731" formatCode="#,##0.0">
                  <c:v>14750.723667387399</c:v>
                </c:pt>
                <c:pt idx="43732" formatCode="#,##0.0">
                  <c:v>11670.8019996078</c:v>
                </c:pt>
                <c:pt idx="43733" formatCode="#,##0.0">
                  <c:v>9381.2091651940991</c:v>
                </c:pt>
                <c:pt idx="43734" formatCode="#,##0.0">
                  <c:v>10239.0182415622</c:v>
                </c:pt>
                <c:pt idx="43735" formatCode="#,##0.0">
                  <c:v>20766.420213384499</c:v>
                </c:pt>
                <c:pt idx="43736" formatCode="#,##0.0">
                  <c:v>13663.8350028228</c:v>
                </c:pt>
                <c:pt idx="43737" formatCode="#,##0.0">
                  <c:v>9957.7063252378593</c:v>
                </c:pt>
                <c:pt idx="43738" formatCode="#,##0.0">
                  <c:v>10734.971775694499</c:v>
                </c:pt>
                <c:pt idx="43739" formatCode="#,##0.0">
                  <c:v>10730.769380961799</c:v>
                </c:pt>
                <c:pt idx="43740" formatCode="#,##0.0">
                  <c:v>11096.071008684001</c:v>
                </c:pt>
                <c:pt idx="43741" formatCode="#,##0.0">
                  <c:v>15666.4897924581</c:v>
                </c:pt>
                <c:pt idx="43742" formatCode="#,##0.0">
                  <c:v>10365.156729795701</c:v>
                </c:pt>
                <c:pt idx="43743" formatCode="#,##0.0">
                  <c:v>9031.1470734288596</c:v>
                </c:pt>
                <c:pt idx="43744" formatCode="#,##0.0">
                  <c:v>13213.8845044346</c:v>
                </c:pt>
                <c:pt idx="43745" formatCode="#,##0.0">
                  <c:v>11181.1195103221</c:v>
                </c:pt>
                <c:pt idx="43746" formatCode="#,##0.0">
                  <c:v>13374.078577882899</c:v>
                </c:pt>
                <c:pt idx="43747" formatCode="#,##0.0">
                  <c:v>13237.6220962917</c:v>
                </c:pt>
                <c:pt idx="43748" formatCode="#,##0.0">
                  <c:v>9929.0160724863199</c:v>
                </c:pt>
                <c:pt idx="43749" formatCode="#,##0.0">
                  <c:v>12118.4482873181</c:v>
                </c:pt>
                <c:pt idx="43750" formatCode="#,##0.0">
                  <c:v>9171.8628554524803</c:v>
                </c:pt>
                <c:pt idx="43751" formatCode="#,##0.0">
                  <c:v>16083.695802763599</c:v>
                </c:pt>
                <c:pt idx="43752" formatCode="#,##0.0">
                  <c:v>21789.387252916102</c:v>
                </c:pt>
                <c:pt idx="43753" formatCode="#,##0.0">
                  <c:v>11861.982602186499</c:v>
                </c:pt>
                <c:pt idx="43754" formatCode="#,##0.0">
                  <c:v>11564.618686248599</c:v>
                </c:pt>
                <c:pt idx="43755" formatCode="#,##0.0">
                  <c:v>9237.3084182934708</c:v>
                </c:pt>
                <c:pt idx="43756" formatCode="#,##0.0">
                  <c:v>9565.59377974987</c:v>
                </c:pt>
                <c:pt idx="43757" formatCode="#,##0.0">
                  <c:v>11726.325558422899</c:v>
                </c:pt>
                <c:pt idx="43758" formatCode="#,##0.0">
                  <c:v>10309.5740736193</c:v>
                </c:pt>
                <c:pt idx="43759" formatCode="#,##0.0">
                  <c:v>9071.4805082220191</c:v>
                </c:pt>
                <c:pt idx="43760" formatCode="#,##0.0">
                  <c:v>8961.7578931526805</c:v>
                </c:pt>
                <c:pt idx="43761" formatCode="#,##0.0">
                  <c:v>11948.905660341101</c:v>
                </c:pt>
                <c:pt idx="43762" formatCode="#,##0.0">
                  <c:v>9703.8798566352198</c:v>
                </c:pt>
                <c:pt idx="43763" formatCode="#,##0.0">
                  <c:v>10302.5831640825</c:v>
                </c:pt>
                <c:pt idx="43764" formatCode="#,##0.0">
                  <c:v>19394.5626627612</c:v>
                </c:pt>
                <c:pt idx="43765" formatCode="#,##0.0">
                  <c:v>11171.530070930999</c:v>
                </c:pt>
                <c:pt idx="43766" formatCode="#,##0.0">
                  <c:v>21028.4758301355</c:v>
                </c:pt>
                <c:pt idx="43767" formatCode="#,##0.0">
                  <c:v>9953.2933793272205</c:v>
                </c:pt>
                <c:pt idx="43768" formatCode="#,##0.0">
                  <c:v>10914.5670876286</c:v>
                </c:pt>
                <c:pt idx="43769" formatCode="#,##0.0">
                  <c:v>10642.4316734026</c:v>
                </c:pt>
                <c:pt idx="43770" formatCode="#,##0.0">
                  <c:v>9382.5004729202392</c:v>
                </c:pt>
                <c:pt idx="43771" formatCode="#,##0.0">
                  <c:v>11086.117930562001</c:v>
                </c:pt>
                <c:pt idx="43772" formatCode="#,##0.0">
                  <c:v>10351.406419159401</c:v>
                </c:pt>
                <c:pt idx="43773" formatCode="#,##0.0">
                  <c:v>11834.7006151273</c:v>
                </c:pt>
                <c:pt idx="43774" formatCode="#,##0.0">
                  <c:v>17208.812355620699</c:v>
                </c:pt>
                <c:pt idx="43775" formatCode="#,##0.0">
                  <c:v>12760.2282534528</c:v>
                </c:pt>
                <c:pt idx="43776" formatCode="#,##0.0">
                  <c:v>14001.230030274</c:v>
                </c:pt>
                <c:pt idx="43777" formatCode="#,##0.0">
                  <c:v>9063.7355654034509</c:v>
                </c:pt>
                <c:pt idx="43778" formatCode="#,##0.0">
                  <c:v>11912.6172469877</c:v>
                </c:pt>
                <c:pt idx="43779" formatCode="#,##0.0">
                  <c:v>9910.9038375850505</c:v>
                </c:pt>
                <c:pt idx="43780" formatCode="#,##0.0">
                  <c:v>9756.4706628925396</c:v>
                </c:pt>
                <c:pt idx="43781" formatCode="#,##0.0">
                  <c:v>10225.001418899799</c:v>
                </c:pt>
                <c:pt idx="43782" formatCode="#,##0.0">
                  <c:v>10928.157797158899</c:v>
                </c:pt>
                <c:pt idx="43783" formatCode="#,##0.0">
                  <c:v>10853.114591780601</c:v>
                </c:pt>
                <c:pt idx="43784" formatCode="#,##0.0">
                  <c:v>11389.366588049401</c:v>
                </c:pt>
                <c:pt idx="43785" formatCode="#,##0.0">
                  <c:v>12467.752920483499</c:v>
                </c:pt>
                <c:pt idx="43786" formatCode="#,##0.0">
                  <c:v>11248.9581448186</c:v>
                </c:pt>
                <c:pt idx="43787" formatCode="#,##0.0">
                  <c:v>9219.2399285449901</c:v>
                </c:pt>
                <c:pt idx="43788" formatCode="#,##0.0">
                  <c:v>8940.6326866617292</c:v>
                </c:pt>
                <c:pt idx="43789" formatCode="#,##0.0">
                  <c:v>13153.1412668636</c:v>
                </c:pt>
                <c:pt idx="43790" formatCode="#,##0.0">
                  <c:v>10804.144501689199</c:v>
                </c:pt>
                <c:pt idx="43791" formatCode="#,##0.0">
                  <c:v>8912.2162698266202</c:v>
                </c:pt>
                <c:pt idx="43792" formatCode="#,##0.0">
                  <c:v>9785.1150825558907</c:v>
                </c:pt>
                <c:pt idx="43793" formatCode="#,##0.0">
                  <c:v>9730.3466444423993</c:v>
                </c:pt>
                <c:pt idx="43794" formatCode="#,##0.0">
                  <c:v>9172.4428168003597</c:v>
                </c:pt>
                <c:pt idx="43795" formatCode="#,##0.0">
                  <c:v>13185.695514683501</c:v>
                </c:pt>
                <c:pt idx="43796" formatCode="#,##0.0">
                  <c:v>8882.8534745971301</c:v>
                </c:pt>
                <c:pt idx="43797" formatCode="#,##0.0">
                  <c:v>10469.8898369297</c:v>
                </c:pt>
                <c:pt idx="43798" formatCode="#,##0.0">
                  <c:v>12347.634223298001</c:v>
                </c:pt>
                <c:pt idx="43799" formatCode="#,##0.0">
                  <c:v>19702.5277513726</c:v>
                </c:pt>
                <c:pt idx="43800" formatCode="#,##0.0">
                  <c:v>13194.673759629501</c:v>
                </c:pt>
                <c:pt idx="43801" formatCode="#,##0.0">
                  <c:v>9488.3951901891196</c:v>
                </c:pt>
                <c:pt idx="43802" formatCode="#,##0.0">
                  <c:v>11460.585811585201</c:v>
                </c:pt>
                <c:pt idx="43803" formatCode="#,##0.0">
                  <c:v>11011.3397309293</c:v>
                </c:pt>
                <c:pt idx="43804" formatCode="#,##0.0">
                  <c:v>10385.0717164709</c:v>
                </c:pt>
                <c:pt idx="43805" formatCode="#,##0.0">
                  <c:v>9196.0090815472395</c:v>
                </c:pt>
                <c:pt idx="43806" formatCode="#,##0.0">
                  <c:v>8961.6811971890002</c:v>
                </c:pt>
                <c:pt idx="43807" formatCode="#,##0.0">
                  <c:v>9617.4683625996095</c:v>
                </c:pt>
                <c:pt idx="43808" formatCode="#,##0.0">
                  <c:v>9366.1974016103395</c:v>
                </c:pt>
                <c:pt idx="43809" formatCode="#,##0.0">
                  <c:v>9501.2095555875403</c:v>
                </c:pt>
                <c:pt idx="43810" formatCode="#,##0.0">
                  <c:v>9925.7364725054395</c:v>
                </c:pt>
                <c:pt idx="43811" formatCode="#,##0.0">
                  <c:v>19893.884193486199</c:v>
                </c:pt>
                <c:pt idx="43812" formatCode="#,##0.0">
                  <c:v>11047.506755886499</c:v>
                </c:pt>
                <c:pt idx="43813" formatCode="#,##0.0">
                  <c:v>10954.354255652501</c:v>
                </c:pt>
                <c:pt idx="43814" formatCode="#,##0.0">
                  <c:v>11919.254495834</c:v>
                </c:pt>
                <c:pt idx="43815" formatCode="#,##0.0">
                  <c:v>12908.6232542206</c:v>
                </c:pt>
                <c:pt idx="43816" formatCode="#,##0.0">
                  <c:v>8824.8980685816005</c:v>
                </c:pt>
                <c:pt idx="43817" formatCode="#,##0.0">
                  <c:v>9198.9103715965302</c:v>
                </c:pt>
                <c:pt idx="43818" formatCode="#,##0.0">
                  <c:v>8831.7402099360206</c:v>
                </c:pt>
                <c:pt idx="43819" formatCode="#,##0.0">
                  <c:v>10238.569770771801</c:v>
                </c:pt>
                <c:pt idx="43820" formatCode="#,##0.0">
                  <c:v>10116.3593382938</c:v>
                </c:pt>
                <c:pt idx="43821" formatCode="#,##0.0">
                  <c:v>9481.6476158060104</c:v>
                </c:pt>
                <c:pt idx="43822" formatCode="#,##0.0">
                  <c:v>17317.687288220099</c:v>
                </c:pt>
                <c:pt idx="43823" formatCode="#,##0.0">
                  <c:v>13447.400728733301</c:v>
                </c:pt>
                <c:pt idx="43824" formatCode="#,##0.0">
                  <c:v>14198.6949039799</c:v>
                </c:pt>
                <c:pt idx="43825" formatCode="#,##0.0">
                  <c:v>17081.6500200353</c:v>
                </c:pt>
                <c:pt idx="43826" formatCode="#,##0.0">
                  <c:v>13611.4413142665</c:v>
                </c:pt>
                <c:pt idx="43827" formatCode="#,##0.0">
                  <c:v>12898.987818871499</c:v>
                </c:pt>
                <c:pt idx="43828" formatCode="#,##0.0">
                  <c:v>11149.7687789171</c:v>
                </c:pt>
                <c:pt idx="43829" formatCode="#,##0.0">
                  <c:v>11550.956700095599</c:v>
                </c:pt>
                <c:pt idx="43830" formatCode="#,##0.0">
                  <c:v>10682.3843240353</c:v>
                </c:pt>
                <c:pt idx="43831" formatCode="#,##0.0">
                  <c:v>19800.5498008371</c:v>
                </c:pt>
                <c:pt idx="43832" formatCode="#,##0.0">
                  <c:v>10885.868797195601</c:v>
                </c:pt>
                <c:pt idx="43833" formatCode="#,##0.0">
                  <c:v>15040.533205587901</c:v>
                </c:pt>
                <c:pt idx="43834" formatCode="#,##0.0">
                  <c:v>15059.214948045101</c:v>
                </c:pt>
                <c:pt idx="43835" formatCode="#,##0.0">
                  <c:v>9540.4939932845591</c:v>
                </c:pt>
                <c:pt idx="43836" formatCode="#,##0.0">
                  <c:v>9440.6892815846695</c:v>
                </c:pt>
                <c:pt idx="43837" formatCode="#,##0.0">
                  <c:v>9804.0475389226795</c:v>
                </c:pt>
                <c:pt idx="43838" formatCode="#,##0.0">
                  <c:v>17595.2451057703</c:v>
                </c:pt>
                <c:pt idx="43839" formatCode="#,##0.0">
                  <c:v>10548.8648041134</c:v>
                </c:pt>
                <c:pt idx="43840" formatCode="#,##0.0">
                  <c:v>8949.2930877308409</c:v>
                </c:pt>
                <c:pt idx="43841" formatCode="#,##0.0">
                  <c:v>11618.8860456234</c:v>
                </c:pt>
                <c:pt idx="43842" formatCode="#,##0.0">
                  <c:v>10428.019786835601</c:v>
                </c:pt>
                <c:pt idx="43843" formatCode="#,##0.0">
                  <c:v>12874.1123016662</c:v>
                </c:pt>
                <c:pt idx="43844" formatCode="#,##0.0">
                  <c:v>8810.2186868442695</c:v>
                </c:pt>
                <c:pt idx="43845" formatCode="#,##0.0">
                  <c:v>9339.5714685201892</c:v>
                </c:pt>
                <c:pt idx="43846" formatCode="#,##0.0">
                  <c:v>9107.5878227642006</c:v>
                </c:pt>
                <c:pt idx="43847" formatCode="#,##0.0">
                  <c:v>10742.9593206503</c:v>
                </c:pt>
                <c:pt idx="43848" formatCode="#,##0.0">
                  <c:v>9014.4676647047509</c:v>
                </c:pt>
                <c:pt idx="43849" formatCode="#,##0.0">
                  <c:v>10027.454512144401</c:v>
                </c:pt>
                <c:pt idx="43850" formatCode="#,##0.0">
                  <c:v>9880.9819590507595</c:v>
                </c:pt>
                <c:pt idx="43851" formatCode="#,##0.0">
                  <c:v>10639.608513601999</c:v>
                </c:pt>
                <c:pt idx="43852" formatCode="#,##0.0">
                  <c:v>9036.7097856379805</c:v>
                </c:pt>
                <c:pt idx="43853" formatCode="#,##0.0">
                  <c:v>9385.1935747864409</c:v>
                </c:pt>
                <c:pt idx="43854" formatCode="#,##0.0">
                  <c:v>13763.1661212702</c:v>
                </c:pt>
                <c:pt idx="43855" formatCode="#,##0.0">
                  <c:v>11812.5251135569</c:v>
                </c:pt>
                <c:pt idx="43856" formatCode="#,##0.0">
                  <c:v>18170.033212041599</c:v>
                </c:pt>
                <c:pt idx="43857" formatCode="#,##0.0">
                  <c:v>12542.4728837931</c:v>
                </c:pt>
                <c:pt idx="43858" formatCode="#,##0.0">
                  <c:v>8837.4523193541609</c:v>
                </c:pt>
                <c:pt idx="43859" formatCode="#,##0.0">
                  <c:v>10503.2683165709</c:v>
                </c:pt>
                <c:pt idx="43860" formatCode="#,##0.0">
                  <c:v>9829.0093318152594</c:v>
                </c:pt>
                <c:pt idx="43861" formatCode="#,##0.0">
                  <c:v>12600.8536524928</c:v>
                </c:pt>
                <c:pt idx="43862" formatCode="#,##0.0">
                  <c:v>8998.3244293761909</c:v>
                </c:pt>
                <c:pt idx="43863" formatCode="#,##0.0">
                  <c:v>14182.4106997073</c:v>
                </c:pt>
                <c:pt idx="43864" formatCode="#,##0.0">
                  <c:v>9864.1785524195693</c:v>
                </c:pt>
                <c:pt idx="43865" formatCode="#,##0.0">
                  <c:v>11522.333882267299</c:v>
                </c:pt>
                <c:pt idx="43866" formatCode="#,##0.0">
                  <c:v>8787.95022708123</c:v>
                </c:pt>
                <c:pt idx="43867" formatCode="#,##0.0">
                  <c:v>10179.309828749299</c:v>
                </c:pt>
                <c:pt idx="43868" formatCode="#,##0.0">
                  <c:v>15481.176922017799</c:v>
                </c:pt>
                <c:pt idx="43869" formatCode="#,##0.0">
                  <c:v>12599.189640476599</c:v>
                </c:pt>
                <c:pt idx="43870" formatCode="#,##0.0">
                  <c:v>13287.102084787801</c:v>
                </c:pt>
                <c:pt idx="43871" formatCode="#,##0.0">
                  <c:v>11692.7225976549</c:v>
                </c:pt>
                <c:pt idx="43872" formatCode="#,##0.0">
                  <c:v>9895.3319030126695</c:v>
                </c:pt>
                <c:pt idx="43873" formatCode="#,##0.0">
                  <c:v>8823.8318160485305</c:v>
                </c:pt>
                <c:pt idx="43874" formatCode="#,##0.0">
                  <c:v>16076.415102916601</c:v>
                </c:pt>
                <c:pt idx="43875" formatCode="#,##0.0">
                  <c:v>21894.171268265502</c:v>
                </c:pt>
                <c:pt idx="43876" formatCode="#,##0.0">
                  <c:v>10040.699322840001</c:v>
                </c:pt>
                <c:pt idx="43877" formatCode="#,##0.0">
                  <c:v>10205.8607596576</c:v>
                </c:pt>
                <c:pt idx="43878" formatCode="#,##0.0">
                  <c:v>10071.212800687499</c:v>
                </c:pt>
                <c:pt idx="43879" formatCode="#,##0.0">
                  <c:v>9402.9065170464801</c:v>
                </c:pt>
                <c:pt idx="43880" formatCode="#,##0.0">
                  <c:v>10499.655445599799</c:v>
                </c:pt>
                <c:pt idx="43881" formatCode="#,##0.0">
                  <c:v>10677.9865330417</c:v>
                </c:pt>
                <c:pt idx="43882" formatCode="#,##0.0">
                  <c:v>9110.4885285293294</c:v>
                </c:pt>
                <c:pt idx="43883" formatCode="#,##0.0">
                  <c:v>10140.055700320199</c:v>
                </c:pt>
                <c:pt idx="43884" formatCode="#,##0.0">
                  <c:v>9315.9722840590803</c:v>
                </c:pt>
                <c:pt idx="43885" formatCode="#,##0.0">
                  <c:v>11783.2768585664</c:v>
                </c:pt>
                <c:pt idx="43886" formatCode="#,##0.0">
                  <c:v>11240.70200433</c:v>
                </c:pt>
                <c:pt idx="43887" formatCode="#,##0.0">
                  <c:v>9314.4666081422802</c:v>
                </c:pt>
                <c:pt idx="43888" formatCode="#,##0.0">
                  <c:v>11559.4054813983</c:v>
                </c:pt>
                <c:pt idx="43889" formatCode="#,##0.0">
                  <c:v>12684.225675715799</c:v>
                </c:pt>
                <c:pt idx="43890" formatCode="#,##0.0">
                  <c:v>9904.41052806072</c:v>
                </c:pt>
                <c:pt idx="43891" formatCode="#,##0.0">
                  <c:v>9613.5291800489504</c:v>
                </c:pt>
                <c:pt idx="43892" formatCode="#,##0.0">
                  <c:v>13048.415121341</c:v>
                </c:pt>
                <c:pt idx="43893" formatCode="#,##0.0">
                  <c:v>8861.5082778375599</c:v>
                </c:pt>
                <c:pt idx="43894" formatCode="#,##0.0">
                  <c:v>9050.6784433548</c:v>
                </c:pt>
                <c:pt idx="43895" formatCode="#,##0.0">
                  <c:v>15024.5610705528</c:v>
                </c:pt>
                <c:pt idx="43896" formatCode="#,##0.0">
                  <c:v>14450.7748143689</c:v>
                </c:pt>
                <c:pt idx="43897" formatCode="#,##0.0">
                  <c:v>10131.2442398723</c:v>
                </c:pt>
                <c:pt idx="43898" formatCode="#,##0.0">
                  <c:v>12230.660299917199</c:v>
                </c:pt>
                <c:pt idx="43899" formatCode="#,##0.0">
                  <c:v>14302.472614230701</c:v>
                </c:pt>
                <c:pt idx="43900" formatCode="#,##0.0">
                  <c:v>20524.518003146801</c:v>
                </c:pt>
                <c:pt idx="43901" formatCode="#,##0.0">
                  <c:v>13325.0271565069</c:v>
                </c:pt>
                <c:pt idx="43902" formatCode="#,##0.0">
                  <c:v>12861.253117469099</c:v>
                </c:pt>
                <c:pt idx="43903" formatCode="#,##0.0">
                  <c:v>9561.8203958695303</c:v>
                </c:pt>
                <c:pt idx="43904" formatCode="#,##0.0">
                  <c:v>10639.0354345659</c:v>
                </c:pt>
                <c:pt idx="43905" formatCode="#,##0.0">
                  <c:v>11517.034864028599</c:v>
                </c:pt>
                <c:pt idx="43906" formatCode="#,##0.0">
                  <c:v>9350.9954138750709</c:v>
                </c:pt>
                <c:pt idx="43907" formatCode="#,##0.0">
                  <c:v>14014.7109522558</c:v>
                </c:pt>
                <c:pt idx="43908" formatCode="#,##0.0">
                  <c:v>12655.836410993799</c:v>
                </c:pt>
                <c:pt idx="43909" formatCode="#,##0.0">
                  <c:v>9474.0542995422293</c:v>
                </c:pt>
                <c:pt idx="43910" formatCode="#,##0.0">
                  <c:v>8834.5429983236809</c:v>
                </c:pt>
                <c:pt idx="43911" formatCode="#,##0.0">
                  <c:v>9512.1590555303301</c:v>
                </c:pt>
                <c:pt idx="43912" formatCode="#,##0.0">
                  <c:v>17821.283797083499</c:v>
                </c:pt>
                <c:pt idx="43913" formatCode="#,##0.0">
                  <c:v>8821.8539657741694</c:v>
                </c:pt>
                <c:pt idx="43914" formatCode="#,##0.0">
                  <c:v>12601.2746206008</c:v>
                </c:pt>
                <c:pt idx="43915" formatCode="#,##0.0">
                  <c:v>10756.793419469799</c:v>
                </c:pt>
                <c:pt idx="43916" formatCode="#,##0.0">
                  <c:v>9247.2155765304306</c:v>
                </c:pt>
                <c:pt idx="43917" formatCode="#,##0.0">
                  <c:v>20135.789473746099</c:v>
                </c:pt>
                <c:pt idx="43918" formatCode="#,##0.0">
                  <c:v>11872.657468974399</c:v>
                </c:pt>
                <c:pt idx="43919" formatCode="#,##0.0">
                  <c:v>10459.187029847</c:v>
                </c:pt>
                <c:pt idx="43920" formatCode="#,##0.0">
                  <c:v>14235.321579801001</c:v>
                </c:pt>
                <c:pt idx="43921" formatCode="#,##0.0">
                  <c:v>11346.6096797846</c:v>
                </c:pt>
                <c:pt idx="43922" formatCode="#,##0.0">
                  <c:v>11393.9781644739</c:v>
                </c:pt>
                <c:pt idx="43923" formatCode="#,##0.0">
                  <c:v>9946.5368238046703</c:v>
                </c:pt>
                <c:pt idx="43924" formatCode="#,##0.0">
                  <c:v>11513.1168578453</c:v>
                </c:pt>
                <c:pt idx="43925" formatCode="#,##0.0">
                  <c:v>9257.7643757450205</c:v>
                </c:pt>
                <c:pt idx="43926" formatCode="#,##0.0">
                  <c:v>10317.0268254804</c:v>
                </c:pt>
                <c:pt idx="43927" formatCode="#,##0.0">
                  <c:v>14395.7434100351</c:v>
                </c:pt>
                <c:pt idx="43928" formatCode="#,##0.0">
                  <c:v>12691.2559009447</c:v>
                </c:pt>
                <c:pt idx="43929" formatCode="#,##0.0">
                  <c:v>22511.507080124298</c:v>
                </c:pt>
                <c:pt idx="43930" formatCode="#,##0.0">
                  <c:v>10192.113025246699</c:v>
                </c:pt>
                <c:pt idx="43931" formatCode="#,##0.0">
                  <c:v>13348.395066057899</c:v>
                </c:pt>
                <c:pt idx="43932" formatCode="#,##0.0">
                  <c:v>10059.7283414453</c:v>
                </c:pt>
                <c:pt idx="43933" formatCode="#,##0.0">
                  <c:v>10966.7473083245</c:v>
                </c:pt>
                <c:pt idx="43934" formatCode="#,##0.0">
                  <c:v>9156.4492216695999</c:v>
                </c:pt>
                <c:pt idx="43935" formatCode="#,##0.0">
                  <c:v>13869.8995135033</c:v>
                </c:pt>
                <c:pt idx="43936" formatCode="#,##0.0">
                  <c:v>9968.9175751050298</c:v>
                </c:pt>
                <c:pt idx="43937" formatCode="#,##0.0">
                  <c:v>9638.1596046979193</c:v>
                </c:pt>
                <c:pt idx="43938" formatCode="#,##0.0">
                  <c:v>14032.331044018099</c:v>
                </c:pt>
                <c:pt idx="43939" formatCode="#,##0.0">
                  <c:v>12273.4370640203</c:v>
                </c:pt>
                <c:pt idx="43940" formatCode="#,##0.0">
                  <c:v>12386.790774437801</c:v>
                </c:pt>
                <c:pt idx="43941" formatCode="#,##0.0">
                  <c:v>11037.821694669799</c:v>
                </c:pt>
                <c:pt idx="43942" formatCode="#,##0.0">
                  <c:v>10085.3358100857</c:v>
                </c:pt>
                <c:pt idx="43943" formatCode="#,##0.0">
                  <c:v>10018.3200926954</c:v>
                </c:pt>
                <c:pt idx="43944" formatCode="#,##0.0">
                  <c:v>10708.8928028637</c:v>
                </c:pt>
                <c:pt idx="43945" formatCode="#,##0.0">
                  <c:v>14328.612862988201</c:v>
                </c:pt>
                <c:pt idx="43946" formatCode="#,##0.0">
                  <c:v>11435.028193980599</c:v>
                </c:pt>
                <c:pt idx="43947" formatCode="#,##0.0">
                  <c:v>22296.728569679799</c:v>
                </c:pt>
                <c:pt idx="43948" formatCode="#,##0.0">
                  <c:v>10306.4135065923</c:v>
                </c:pt>
                <c:pt idx="43949" formatCode="#,##0.0">
                  <c:v>11124.758141934701</c:v>
                </c:pt>
                <c:pt idx="43950" formatCode="#,##0.0">
                  <c:v>15642.6012469528</c:v>
                </c:pt>
                <c:pt idx="43951" formatCode="#,##0.0">
                  <c:v>10551.369907439701</c:v>
                </c:pt>
                <c:pt idx="43952" formatCode="#,##0.0">
                  <c:v>12490.0933116468</c:v>
                </c:pt>
                <c:pt idx="43953" formatCode="#,##0.0">
                  <c:v>11792.2679378628</c:v>
                </c:pt>
                <c:pt idx="43954" formatCode="#,##0.0">
                  <c:v>12131.389305119999</c:v>
                </c:pt>
                <c:pt idx="43955" formatCode="#,##0.0">
                  <c:v>9104.8700750210392</c:v>
                </c:pt>
                <c:pt idx="43956" formatCode="#,##0.0">
                  <c:v>9651.7378290046709</c:v>
                </c:pt>
                <c:pt idx="43957" formatCode="#,##0.0">
                  <c:v>9581.0322284413796</c:v>
                </c:pt>
                <c:pt idx="43958" formatCode="#,##0.0">
                  <c:v>15337.0294379077</c:v>
                </c:pt>
                <c:pt idx="43959" formatCode="#,##0.0">
                  <c:v>12578.601341699299</c:v>
                </c:pt>
                <c:pt idx="43960" formatCode="#,##0.0">
                  <c:v>9608.2268249491499</c:v>
                </c:pt>
                <c:pt idx="43961" formatCode="#,##0.0">
                  <c:v>8791.4806133665697</c:v>
                </c:pt>
                <c:pt idx="43962" formatCode="#,##0.0">
                  <c:v>9525.0406596417997</c:v>
                </c:pt>
                <c:pt idx="43963" formatCode="#,##0.0">
                  <c:v>10516.840042594</c:v>
                </c:pt>
                <c:pt idx="43964" formatCode="#,##0.0">
                  <c:v>10548.068083034699</c:v>
                </c:pt>
                <c:pt idx="43965" formatCode="#,##0.0">
                  <c:v>10359.9912577057</c:v>
                </c:pt>
                <c:pt idx="43966" formatCode="#,##0.0">
                  <c:v>14816.4385388562</c:v>
                </c:pt>
                <c:pt idx="43967" formatCode="#,##0.0">
                  <c:v>10866.589194209801</c:v>
                </c:pt>
                <c:pt idx="43968" formatCode="#,##0.0">
                  <c:v>10096.4744525807</c:v>
                </c:pt>
                <c:pt idx="43969" formatCode="#,##0.0">
                  <c:v>9303.3404079386</c:v>
                </c:pt>
                <c:pt idx="43970" formatCode="#,##0.0">
                  <c:v>11082.1135859634</c:v>
                </c:pt>
                <c:pt idx="43971" formatCode="#,##0.0">
                  <c:v>9735.3804772768399</c:v>
                </c:pt>
                <c:pt idx="43972" formatCode="#,##0.0">
                  <c:v>11050.270595959601</c:v>
                </c:pt>
                <c:pt idx="43973" formatCode="#,##0.0">
                  <c:v>9159.6282784893592</c:v>
                </c:pt>
                <c:pt idx="43974" formatCode="#,##0.0">
                  <c:v>13480.0160674785</c:v>
                </c:pt>
                <c:pt idx="43975" formatCode="#,##0.0">
                  <c:v>8824.2085759413803</c:v>
                </c:pt>
                <c:pt idx="43976" formatCode="#,##0.0">
                  <c:v>15480.6597555875</c:v>
                </c:pt>
                <c:pt idx="43977" formatCode="#,##0.0">
                  <c:v>13137.602056796801</c:v>
                </c:pt>
                <c:pt idx="43978" formatCode="#,##0.0">
                  <c:v>14678.548145274999</c:v>
                </c:pt>
                <c:pt idx="43979" formatCode="#,##0.0">
                  <c:v>11327.197083626201</c:v>
                </c:pt>
                <c:pt idx="43980" formatCode="#,##0.0">
                  <c:v>9880.3266257077303</c:v>
                </c:pt>
                <c:pt idx="43981" formatCode="#,##0.0">
                  <c:v>13059.8561715223</c:v>
                </c:pt>
                <c:pt idx="43982" formatCode="#,##0.0">
                  <c:v>9764.06978169998</c:v>
                </c:pt>
                <c:pt idx="43983" formatCode="#,##0.0">
                  <c:v>9476.9098033880891</c:v>
                </c:pt>
                <c:pt idx="43984" formatCode="#,##0.0">
                  <c:v>14156.3640755777</c:v>
                </c:pt>
                <c:pt idx="43985" formatCode="#,##0.0">
                  <c:v>12413.879385428299</c:v>
                </c:pt>
                <c:pt idx="43986" formatCode="#,##0.0">
                  <c:v>11474.439314495499</c:v>
                </c:pt>
                <c:pt idx="43987" formatCode="#,##0.0">
                  <c:v>9910.9231650858892</c:v>
                </c:pt>
                <c:pt idx="43988" formatCode="#,##0.0">
                  <c:v>9921.1105969957898</c:v>
                </c:pt>
                <c:pt idx="43989" formatCode="#,##0.0">
                  <c:v>18337.726448763598</c:v>
                </c:pt>
                <c:pt idx="43990" formatCode="#,##0.0">
                  <c:v>10901.7183699868</c:v>
                </c:pt>
                <c:pt idx="43991" formatCode="#,##0.0">
                  <c:v>11490.684093747101</c:v>
                </c:pt>
                <c:pt idx="43992" formatCode="#,##0.0">
                  <c:v>9231.2882699081292</c:v>
                </c:pt>
                <c:pt idx="43993" formatCode="#,##0.0">
                  <c:v>9921.2206363000405</c:v>
                </c:pt>
                <c:pt idx="43994" formatCode="#,##0.0">
                  <c:v>15697.7110764063</c:v>
                </c:pt>
                <c:pt idx="43995" formatCode="#,##0.0">
                  <c:v>15888.0034888028</c:v>
                </c:pt>
                <c:pt idx="43996" formatCode="#,##0.0">
                  <c:v>12028.715888655201</c:v>
                </c:pt>
                <c:pt idx="43997" formatCode="#,##0.0">
                  <c:v>9591.3891371624504</c:v>
                </c:pt>
                <c:pt idx="43998" formatCode="#,##0.0">
                  <c:v>12484.349934985599</c:v>
                </c:pt>
                <c:pt idx="43999" formatCode="#,##0.0">
                  <c:v>10239.706459727</c:v>
                </c:pt>
                <c:pt idx="44000" formatCode="#,##0.0">
                  <c:v>9068.5146947754001</c:v>
                </c:pt>
                <c:pt idx="44001" formatCode="#,##0.0">
                  <c:v>10035.6249349381</c:v>
                </c:pt>
                <c:pt idx="44002" formatCode="#,##0.0">
                  <c:v>9996.8331631628407</c:v>
                </c:pt>
                <c:pt idx="44003" formatCode="#,##0.0">
                  <c:v>12190.520269303999</c:v>
                </c:pt>
                <c:pt idx="44004" formatCode="#,##0.0">
                  <c:v>10293.129325218901</c:v>
                </c:pt>
                <c:pt idx="44005" formatCode="#,##0.0">
                  <c:v>12180.5544585883</c:v>
                </c:pt>
                <c:pt idx="44006" formatCode="#,##0.0">
                  <c:v>13623.4396461293</c:v>
                </c:pt>
                <c:pt idx="44007" formatCode="#,##0.0">
                  <c:v>8954.0784376994798</c:v>
                </c:pt>
                <c:pt idx="44008" formatCode="#,##0.0">
                  <c:v>12597.9718908</c:v>
                </c:pt>
                <c:pt idx="44009" formatCode="#,##0.0">
                  <c:v>9884.3938710505408</c:v>
                </c:pt>
                <c:pt idx="44010" formatCode="#,##0.0">
                  <c:v>10327.6464242357</c:v>
                </c:pt>
                <c:pt idx="44011" formatCode="#,##0.0">
                  <c:v>9762.8344427829197</c:v>
                </c:pt>
                <c:pt idx="44012" formatCode="#,##0.0">
                  <c:v>10383.7602063299</c:v>
                </c:pt>
                <c:pt idx="44013" formatCode="#,##0.0">
                  <c:v>10122.988346530199</c:v>
                </c:pt>
                <c:pt idx="44014" formatCode="#,##0.0">
                  <c:v>20652.844734780301</c:v>
                </c:pt>
                <c:pt idx="44015" formatCode="#,##0.0">
                  <c:v>15961.4817541468</c:v>
                </c:pt>
                <c:pt idx="44016" formatCode="#,##0.0">
                  <c:v>9614.8642138043106</c:v>
                </c:pt>
                <c:pt idx="44017" formatCode="#,##0.0">
                  <c:v>9393.0558900118103</c:v>
                </c:pt>
                <c:pt idx="44018" formatCode="#,##0.0">
                  <c:v>9400.73662350624</c:v>
                </c:pt>
                <c:pt idx="44019" formatCode="#,##0.0">
                  <c:v>10205.856228103699</c:v>
                </c:pt>
                <c:pt idx="44020" formatCode="#,##0.0">
                  <c:v>9680.5325960090595</c:v>
                </c:pt>
                <c:pt idx="44021" formatCode="#,##0.0">
                  <c:v>10491.717427682799</c:v>
                </c:pt>
                <c:pt idx="44022" formatCode="#,##0.0">
                  <c:v>16442.718283076199</c:v>
                </c:pt>
                <c:pt idx="44023" formatCode="#,##0.0">
                  <c:v>10525.751589031001</c:v>
                </c:pt>
                <c:pt idx="44024" formatCode="#,##0.0">
                  <c:v>12182.6522772511</c:v>
                </c:pt>
                <c:pt idx="44025" formatCode="#,##0.0">
                  <c:v>9682.3746611728493</c:v>
                </c:pt>
                <c:pt idx="44026" formatCode="#,##0.0">
                  <c:v>9714.5240386260193</c:v>
                </c:pt>
                <c:pt idx="44027" formatCode="#,##0.0">
                  <c:v>9211.3546253857494</c:v>
                </c:pt>
                <c:pt idx="44028" formatCode="#,##0.0">
                  <c:v>12244.921079366601</c:v>
                </c:pt>
                <c:pt idx="44029" formatCode="#,##0.0">
                  <c:v>11609.5392117225</c:v>
                </c:pt>
                <c:pt idx="44030" formatCode="#,##0.0">
                  <c:v>9205.2737555724507</c:v>
                </c:pt>
                <c:pt idx="44031" formatCode="#,##0.0">
                  <c:v>9800.8820814603296</c:v>
                </c:pt>
                <c:pt idx="44032" formatCode="#,##0.0">
                  <c:v>9958.6995441515101</c:v>
                </c:pt>
                <c:pt idx="44033" formatCode="#,##0.0">
                  <c:v>9730.3061427880693</c:v>
                </c:pt>
                <c:pt idx="44034" formatCode="#,##0.0">
                  <c:v>14314.342458229699</c:v>
                </c:pt>
                <c:pt idx="44035" formatCode="#,##0.0">
                  <c:v>8930.4213695718699</c:v>
                </c:pt>
                <c:pt idx="44036" formatCode="#,##0.0">
                  <c:v>9042.3606746089608</c:v>
                </c:pt>
                <c:pt idx="44037" formatCode="#,##0.0">
                  <c:v>16141.614234880601</c:v>
                </c:pt>
                <c:pt idx="44038" formatCode="#,##0.0">
                  <c:v>8903.3227125658195</c:v>
                </c:pt>
                <c:pt idx="44039" formatCode="#,##0.0">
                  <c:v>9136.4993511718803</c:v>
                </c:pt>
                <c:pt idx="44040" formatCode="#,##0.0">
                  <c:v>12287.6512867865</c:v>
                </c:pt>
                <c:pt idx="44041" formatCode="#,##0.0">
                  <c:v>12054.332384122699</c:v>
                </c:pt>
                <c:pt idx="44042" formatCode="#,##0.0">
                  <c:v>8854.9314061543591</c:v>
                </c:pt>
                <c:pt idx="44043" formatCode="#,##0.0">
                  <c:v>11946.141625722201</c:v>
                </c:pt>
                <c:pt idx="44044" formatCode="#,##0.0">
                  <c:v>9218.2639909337395</c:v>
                </c:pt>
                <c:pt idx="44045" formatCode="#,##0.0">
                  <c:v>17218.529070135599</c:v>
                </c:pt>
                <c:pt idx="44046" formatCode="#,##0.0">
                  <c:v>10263.7320867789</c:v>
                </c:pt>
                <c:pt idx="44047" formatCode="#,##0.0">
                  <c:v>13548.610996992</c:v>
                </c:pt>
                <c:pt idx="44048" formatCode="#,##0.0">
                  <c:v>12700.1578476627</c:v>
                </c:pt>
                <c:pt idx="44049" formatCode="#,##0.0">
                  <c:v>9480.8375475303001</c:v>
                </c:pt>
                <c:pt idx="44050" formatCode="#,##0.0">
                  <c:v>8797.6167024209208</c:v>
                </c:pt>
                <c:pt idx="44051" formatCode="#,##0.0">
                  <c:v>11410.8861335209</c:v>
                </c:pt>
                <c:pt idx="44052" formatCode="#,##0.0">
                  <c:v>11075.0429113629</c:v>
                </c:pt>
                <c:pt idx="44053" formatCode="#,##0.0">
                  <c:v>14321.444738791401</c:v>
                </c:pt>
                <c:pt idx="44054" formatCode="#,##0.0">
                  <c:v>16851.341774395201</c:v>
                </c:pt>
                <c:pt idx="44055" formatCode="#,##0.0">
                  <c:v>12439.3630982056</c:v>
                </c:pt>
                <c:pt idx="44056" formatCode="#,##0.0">
                  <c:v>17079.951608927098</c:v>
                </c:pt>
                <c:pt idx="44057" formatCode="#,##0.0">
                  <c:v>11888.6715692588</c:v>
                </c:pt>
                <c:pt idx="44058" formatCode="#,##0.0">
                  <c:v>11380.349092063299</c:v>
                </c:pt>
                <c:pt idx="44059" formatCode="#,##0.0">
                  <c:v>9804.1844826172201</c:v>
                </c:pt>
                <c:pt idx="44060" formatCode="#,##0.0">
                  <c:v>9138.2190218714895</c:v>
                </c:pt>
                <c:pt idx="44061" formatCode="#,##0.0">
                  <c:v>9461.4241774840502</c:v>
                </c:pt>
                <c:pt idx="44062" formatCode="#,##0.0">
                  <c:v>11051.555931774799</c:v>
                </c:pt>
                <c:pt idx="44063" formatCode="#,##0.0">
                  <c:v>12966.779979704999</c:v>
                </c:pt>
                <c:pt idx="44064" formatCode="#,##0.0">
                  <c:v>13784.0658091082</c:v>
                </c:pt>
                <c:pt idx="44065" formatCode="#,##0.0">
                  <c:v>10712.544430819</c:v>
                </c:pt>
                <c:pt idx="44066" formatCode="#,##0.0">
                  <c:v>9070.3781780276804</c:v>
                </c:pt>
                <c:pt idx="44067" formatCode="#,##0.0">
                  <c:v>12615.1286731775</c:v>
                </c:pt>
                <c:pt idx="44068" formatCode="#,##0.0">
                  <c:v>10903.539951634</c:v>
                </c:pt>
                <c:pt idx="44069" formatCode="#,##0.0">
                  <c:v>10033.2050716827</c:v>
                </c:pt>
                <c:pt idx="44070" formatCode="#,##0.0">
                  <c:v>10388.717003026801</c:v>
                </c:pt>
                <c:pt idx="44071" formatCode="#,##0.0">
                  <c:v>15970.4215702603</c:v>
                </c:pt>
                <c:pt idx="44072" formatCode="#,##0.0">
                  <c:v>15405.070247317501</c:v>
                </c:pt>
                <c:pt idx="44073" formatCode="#,##0.0">
                  <c:v>11877.5056411229</c:v>
                </c:pt>
                <c:pt idx="44074" formatCode="#,##0.0">
                  <c:v>9797.9025984400196</c:v>
                </c:pt>
                <c:pt idx="44075" formatCode="#,##0.0">
                  <c:v>9950.8167528624708</c:v>
                </c:pt>
                <c:pt idx="44076" formatCode="#,##0.0">
                  <c:v>17687.1498843851</c:v>
                </c:pt>
                <c:pt idx="44077" formatCode="#,##0.0">
                  <c:v>11200.4068656282</c:v>
                </c:pt>
                <c:pt idx="44078" formatCode="#,##0.0">
                  <c:v>10490.430832828701</c:v>
                </c:pt>
                <c:pt idx="44079" formatCode="#,##0.0">
                  <c:v>20848.156434054501</c:v>
                </c:pt>
                <c:pt idx="44080" formatCode="#,##0.0">
                  <c:v>22255.680652900599</c:v>
                </c:pt>
                <c:pt idx="44081" formatCode="#,##0.0">
                  <c:v>13567.489799164099</c:v>
                </c:pt>
                <c:pt idx="44082" formatCode="#,##0.0">
                  <c:v>15136.730004541099</c:v>
                </c:pt>
                <c:pt idx="44083" formatCode="#,##0.0">
                  <c:v>17592.820979096799</c:v>
                </c:pt>
                <c:pt idx="44084" formatCode="#,##0.0">
                  <c:v>16102.184561233</c:v>
                </c:pt>
                <c:pt idx="44085" formatCode="#,##0.0">
                  <c:v>9998.7858138455103</c:v>
                </c:pt>
                <c:pt idx="44086" formatCode="#,##0.0">
                  <c:v>14831.9066567924</c:v>
                </c:pt>
                <c:pt idx="44087" formatCode="#,##0.0">
                  <c:v>12181.6917017826</c:v>
                </c:pt>
                <c:pt idx="44088" formatCode="#,##0.0">
                  <c:v>10165.8911414125</c:v>
                </c:pt>
                <c:pt idx="44089" formatCode="#,##0.0">
                  <c:v>15301.4317152199</c:v>
                </c:pt>
                <c:pt idx="44090" formatCode="#,##0.0">
                  <c:v>10381.8815240933</c:v>
                </c:pt>
                <c:pt idx="44091" formatCode="#,##0.0">
                  <c:v>15943.4100969111</c:v>
                </c:pt>
                <c:pt idx="44092" formatCode="#,##0.0">
                  <c:v>16180.5391597979</c:v>
                </c:pt>
                <c:pt idx="44093" formatCode="#,##0.0">
                  <c:v>8838.27253382854</c:v>
                </c:pt>
                <c:pt idx="44094" formatCode="#,##0.0">
                  <c:v>9365.6539752267308</c:v>
                </c:pt>
                <c:pt idx="44095" formatCode="#,##0.0">
                  <c:v>12528.9685944796</c:v>
                </c:pt>
                <c:pt idx="44096" formatCode="#,##0.0">
                  <c:v>9036.9544406859095</c:v>
                </c:pt>
                <c:pt idx="44097" formatCode="#,##0.0">
                  <c:v>13323.4024567246</c:v>
                </c:pt>
                <c:pt idx="44098" formatCode="#,##0.0">
                  <c:v>9488.6140946322303</c:v>
                </c:pt>
                <c:pt idx="44099" formatCode="#,##0.0">
                  <c:v>10032.7787928578</c:v>
                </c:pt>
                <c:pt idx="44100" formatCode="#,##0.0">
                  <c:v>10001.582914583299</c:v>
                </c:pt>
                <c:pt idx="44101" formatCode="#,##0.0">
                  <c:v>8920.4759075033107</c:v>
                </c:pt>
                <c:pt idx="44102" formatCode="#,##0.0">
                  <c:v>12745.6317046041</c:v>
                </c:pt>
                <c:pt idx="44103" formatCode="#,##0.0">
                  <c:v>9612.7878646025492</c:v>
                </c:pt>
                <c:pt idx="44104" formatCode="#,##0.0">
                  <c:v>10742.03312461</c:v>
                </c:pt>
                <c:pt idx="44105" formatCode="#,##0.0">
                  <c:v>9761.8214641397299</c:v>
                </c:pt>
                <c:pt idx="44106" formatCode="#,##0.0">
                  <c:v>10109.431529597499</c:v>
                </c:pt>
                <c:pt idx="44107" formatCode="#,##0.0">
                  <c:v>14811.300663211199</c:v>
                </c:pt>
                <c:pt idx="44108" formatCode="#,##0.0">
                  <c:v>10881.218236328599</c:v>
                </c:pt>
                <c:pt idx="44109" formatCode="#,##0.0">
                  <c:v>11756.8906597228</c:v>
                </c:pt>
                <c:pt idx="44110" formatCode="#,##0.0">
                  <c:v>13735.0824150608</c:v>
                </c:pt>
                <c:pt idx="44111" formatCode="#,##0.0">
                  <c:v>9301.1736676402506</c:v>
                </c:pt>
                <c:pt idx="44112" formatCode="#,##0.0">
                  <c:v>13125.015242809401</c:v>
                </c:pt>
                <c:pt idx="44113" formatCode="#,##0.0">
                  <c:v>12457.975158000099</c:v>
                </c:pt>
                <c:pt idx="44114" formatCode="#,##0.0">
                  <c:v>11224.906249523699</c:v>
                </c:pt>
                <c:pt idx="44115" formatCode="#,##0.0">
                  <c:v>11650.2175512755</c:v>
                </c:pt>
                <c:pt idx="44116" formatCode="#,##0.0">
                  <c:v>10985.573428248799</c:v>
                </c:pt>
                <c:pt idx="44117" formatCode="#,##0.0">
                  <c:v>8930.6867695638703</c:v>
                </c:pt>
                <c:pt idx="44118" formatCode="#,##0.0">
                  <c:v>15401.162459233199</c:v>
                </c:pt>
                <c:pt idx="44119" formatCode="#,##0.0">
                  <c:v>12615.348649269001</c:v>
                </c:pt>
                <c:pt idx="44120" formatCode="#,##0.0">
                  <c:v>10309.4123596749</c:v>
                </c:pt>
                <c:pt idx="44121" formatCode="#,##0.0">
                  <c:v>12591.1379454208</c:v>
                </c:pt>
                <c:pt idx="44122" formatCode="#,##0.0">
                  <c:v>10869.5037424537</c:v>
                </c:pt>
                <c:pt idx="44123" formatCode="#,##0.0">
                  <c:v>10867.0958654352</c:v>
                </c:pt>
                <c:pt idx="44124" formatCode="#,##0.0">
                  <c:v>13919.978219722299</c:v>
                </c:pt>
                <c:pt idx="44125" formatCode="#,##0.0">
                  <c:v>9270.0219616741906</c:v>
                </c:pt>
                <c:pt idx="44126" formatCode="#,##0.0">
                  <c:v>11676.2769151172</c:v>
                </c:pt>
                <c:pt idx="44127" formatCode="#,##0.0">
                  <c:v>14306.233944441599</c:v>
                </c:pt>
                <c:pt idx="44128" formatCode="#,##0.0">
                  <c:v>22493.838877542901</c:v>
                </c:pt>
                <c:pt idx="44129" formatCode="#,##0.0">
                  <c:v>9923.5650301754395</c:v>
                </c:pt>
                <c:pt idx="44130" formatCode="#,##0.0">
                  <c:v>15047.8282701969</c:v>
                </c:pt>
                <c:pt idx="44131" formatCode="#,##0.0">
                  <c:v>14909.408534563099</c:v>
                </c:pt>
                <c:pt idx="44132" formatCode="#,##0.0">
                  <c:v>11724.287684602999</c:v>
                </c:pt>
                <c:pt idx="44133" formatCode="#,##0.0">
                  <c:v>11873.515978249699</c:v>
                </c:pt>
                <c:pt idx="44134" formatCode="#,##0.0">
                  <c:v>8979.6109510505794</c:v>
                </c:pt>
                <c:pt idx="44135" formatCode="#,##0.0">
                  <c:v>15170.492527094801</c:v>
                </c:pt>
                <c:pt idx="44136" formatCode="#,##0.0">
                  <c:v>9314.0894524337691</c:v>
                </c:pt>
                <c:pt idx="44137" formatCode="#,##0.0">
                  <c:v>10756.5737757921</c:v>
                </c:pt>
                <c:pt idx="44138" formatCode="#,##0.0">
                  <c:v>9965.0352308939491</c:v>
                </c:pt>
                <c:pt idx="44139" formatCode="#,##0.0">
                  <c:v>10474.906609638099</c:v>
                </c:pt>
                <c:pt idx="44140" formatCode="#,##0.0">
                  <c:v>11743.9179555229</c:v>
                </c:pt>
                <c:pt idx="44141" formatCode="#,##0.0">
                  <c:v>30243.914558967801</c:v>
                </c:pt>
                <c:pt idx="44142" formatCode="#,##0.0">
                  <c:v>10019.797205987101</c:v>
                </c:pt>
                <c:pt idx="44143" formatCode="#,##0.0">
                  <c:v>14703.5914367482</c:v>
                </c:pt>
                <c:pt idx="44144" formatCode="#,##0.0">
                  <c:v>14715.2431536206</c:v>
                </c:pt>
                <c:pt idx="44145" formatCode="#,##0.0">
                  <c:v>9757.70277815181</c:v>
                </c:pt>
                <c:pt idx="44146" formatCode="#,##0.0">
                  <c:v>9019.4529031900602</c:v>
                </c:pt>
                <c:pt idx="44147" formatCode="#,##0.0">
                  <c:v>9412.3565829144009</c:v>
                </c:pt>
                <c:pt idx="44148" formatCode="#,##0.0">
                  <c:v>8810.2150928293504</c:v>
                </c:pt>
                <c:pt idx="44149" formatCode="#,##0.0">
                  <c:v>13326.4509679528</c:v>
                </c:pt>
                <c:pt idx="44150" formatCode="#,##0.0">
                  <c:v>12367.534878893999</c:v>
                </c:pt>
                <c:pt idx="44151" formatCode="#,##0.0">
                  <c:v>11715.5005909427</c:v>
                </c:pt>
                <c:pt idx="44152" formatCode="#,##0.0">
                  <c:v>13687.5130234635</c:v>
                </c:pt>
                <c:pt idx="44153" formatCode="#,##0.0">
                  <c:v>17851.9256927397</c:v>
                </c:pt>
                <c:pt idx="44154" formatCode="#,##0.0">
                  <c:v>10154.4816177624</c:v>
                </c:pt>
                <c:pt idx="44155" formatCode="#,##0.0">
                  <c:v>9382.5661336921603</c:v>
                </c:pt>
                <c:pt idx="44156" formatCode="#,##0.0">
                  <c:v>10124.8893993155</c:v>
                </c:pt>
                <c:pt idx="44157" formatCode="#,##0.0">
                  <c:v>15651.247131391099</c:v>
                </c:pt>
                <c:pt idx="44158" formatCode="#,##0.0">
                  <c:v>10817.794234863801</c:v>
                </c:pt>
                <c:pt idx="44159" formatCode="#,##0.0">
                  <c:v>10745.0131734266</c:v>
                </c:pt>
                <c:pt idx="44160" formatCode="#,##0.0">
                  <c:v>16748.929193436801</c:v>
                </c:pt>
                <c:pt idx="44161" formatCode="#,##0.0">
                  <c:v>15550.0520734703</c:v>
                </c:pt>
                <c:pt idx="44162" formatCode="#,##0.0">
                  <c:v>17839.4530110257</c:v>
                </c:pt>
                <c:pt idx="44163" formatCode="#,##0.0">
                  <c:v>9042.5702390204497</c:v>
                </c:pt>
                <c:pt idx="44164" formatCode="#,##0.0">
                  <c:v>12032.4869245135</c:v>
                </c:pt>
                <c:pt idx="44165" formatCode="#,##0.0">
                  <c:v>11955.437671191699</c:v>
                </c:pt>
                <c:pt idx="44166" formatCode="#,##0.0">
                  <c:v>12508.0925283735</c:v>
                </c:pt>
                <c:pt idx="44167" formatCode="#,##0.0">
                  <c:v>10815.510186526601</c:v>
                </c:pt>
                <c:pt idx="44168" formatCode="#,##0.0">
                  <c:v>9225.9667375659392</c:v>
                </c:pt>
                <c:pt idx="44169" formatCode="#,##0.0">
                  <c:v>13328.000786570299</c:v>
                </c:pt>
                <c:pt idx="44170" formatCode="#,##0.0">
                  <c:v>9179.9196245106796</c:v>
                </c:pt>
                <c:pt idx="44171" formatCode="#,##0.0">
                  <c:v>9119.9588634381598</c:v>
                </c:pt>
                <c:pt idx="44172" formatCode="#,##0.0">
                  <c:v>12839.561876805699</c:v>
                </c:pt>
                <c:pt idx="44173" formatCode="#,##0.0">
                  <c:v>9489.1866546167894</c:v>
                </c:pt>
                <c:pt idx="44174" formatCode="#,##0.0">
                  <c:v>16412.537073388601</c:v>
                </c:pt>
                <c:pt idx="44175" formatCode="#,##0.0">
                  <c:v>9476.7250063169595</c:v>
                </c:pt>
                <c:pt idx="44176" formatCode="#,##0.0">
                  <c:v>11723.5674095255</c:v>
                </c:pt>
                <c:pt idx="44177" formatCode="#,##0.0">
                  <c:v>9804.8118215466602</c:v>
                </c:pt>
                <c:pt idx="44178" formatCode="#,##0.0">
                  <c:v>9675.4649921573691</c:v>
                </c:pt>
                <c:pt idx="44179" formatCode="#,##0.0">
                  <c:v>11256.2581157199</c:v>
                </c:pt>
                <c:pt idx="44180" formatCode="#,##0.0">
                  <c:v>14294.1733609978</c:v>
                </c:pt>
                <c:pt idx="44181" formatCode="#,##0.0">
                  <c:v>10621.215135782501</c:v>
                </c:pt>
                <c:pt idx="44182" formatCode="#,##0.0">
                  <c:v>10452.653026345601</c:v>
                </c:pt>
                <c:pt idx="44183" formatCode="#,##0.0">
                  <c:v>12159.0099082862</c:v>
                </c:pt>
                <c:pt idx="44184" formatCode="#,##0.0">
                  <c:v>8903.9088570270596</c:v>
                </c:pt>
                <c:pt idx="44185" formatCode="#,##0.0">
                  <c:v>11484.8512594929</c:v>
                </c:pt>
                <c:pt idx="44186" formatCode="#,##0.0">
                  <c:v>11630.6903642735</c:v>
                </c:pt>
                <c:pt idx="44187" formatCode="#,##0.0">
                  <c:v>24963.817491860002</c:v>
                </c:pt>
                <c:pt idx="44188" formatCode="#,##0.0">
                  <c:v>13431.8750240713</c:v>
                </c:pt>
                <c:pt idx="44189" formatCode="#,##0.0">
                  <c:v>9128.8336266681799</c:v>
                </c:pt>
                <c:pt idx="44190" formatCode="#,##0.0">
                  <c:v>11935.7402334244</c:v>
                </c:pt>
                <c:pt idx="44191" formatCode="#,##0.0">
                  <c:v>12110.6046966789</c:v>
                </c:pt>
                <c:pt idx="44192" formatCode="#,##0.0">
                  <c:v>13018.783237159299</c:v>
                </c:pt>
                <c:pt idx="44193" formatCode="#,##0.0">
                  <c:v>10264.204856689399</c:v>
                </c:pt>
                <c:pt idx="44194" formatCode="#,##0.0">
                  <c:v>8946.8891264057402</c:v>
                </c:pt>
                <c:pt idx="44195" formatCode="#,##0.0">
                  <c:v>10083.3977718768</c:v>
                </c:pt>
                <c:pt idx="44196" formatCode="#,##0.0">
                  <c:v>12445.860313031901</c:v>
                </c:pt>
                <c:pt idx="44197" formatCode="#,##0.0">
                  <c:v>9612.6407920854199</c:v>
                </c:pt>
                <c:pt idx="44198" formatCode="#,##0.0">
                  <c:v>12068.510691433299</c:v>
                </c:pt>
                <c:pt idx="44199" formatCode="#,##0.0">
                  <c:v>11938.5623744245</c:v>
                </c:pt>
                <c:pt idx="44200" formatCode="#,##0.0">
                  <c:v>15694.8996452224</c:v>
                </c:pt>
                <c:pt idx="44201" formatCode="#,##0.0">
                  <c:v>14783.2292001935</c:v>
                </c:pt>
                <c:pt idx="44202" formatCode="#,##0.0">
                  <c:v>11094.0394757387</c:v>
                </c:pt>
                <c:pt idx="44203" formatCode="#,##0.0">
                  <c:v>9268.3490688051006</c:v>
                </c:pt>
                <c:pt idx="44204" formatCode="#,##0.0">
                  <c:v>9317.8248424077501</c:v>
                </c:pt>
                <c:pt idx="44205" formatCode="#,##0.0">
                  <c:v>11113.1109876394</c:v>
                </c:pt>
                <c:pt idx="44206" formatCode="#,##0.0">
                  <c:v>9709.1530749699996</c:v>
                </c:pt>
                <c:pt idx="44207" formatCode="#,##0.0">
                  <c:v>14021.214777385099</c:v>
                </c:pt>
                <c:pt idx="44208" formatCode="#,##0.0">
                  <c:v>19417.843699988502</c:v>
                </c:pt>
                <c:pt idx="44209" formatCode="#,##0.0">
                  <c:v>10131.4756703561</c:v>
                </c:pt>
                <c:pt idx="44210" formatCode="#,##0.0">
                  <c:v>12109.618904608</c:v>
                </c:pt>
                <c:pt idx="44211" formatCode="#,##0.0">
                  <c:v>13839.249389659801</c:v>
                </c:pt>
                <c:pt idx="44212" formatCode="#,##0.0">
                  <c:v>10042.5289004978</c:v>
                </c:pt>
                <c:pt idx="44213" formatCode="#,##0.0">
                  <c:v>15216.595546135701</c:v>
                </c:pt>
                <c:pt idx="44214" formatCode="#,##0.0">
                  <c:v>14232.8058836277</c:v>
                </c:pt>
                <c:pt idx="44215" formatCode="#,##0.0">
                  <c:v>13752.9337197569</c:v>
                </c:pt>
                <c:pt idx="44216" formatCode="#,##0.0">
                  <c:v>19026.8249477719</c:v>
                </c:pt>
                <c:pt idx="44217" formatCode="#,##0.0">
                  <c:v>9925.1992893109691</c:v>
                </c:pt>
                <c:pt idx="44218" formatCode="#,##0.0">
                  <c:v>14123.610592658601</c:v>
                </c:pt>
                <c:pt idx="44219" formatCode="#,##0.0">
                  <c:v>12180.8561462051</c:v>
                </c:pt>
                <c:pt idx="44220" formatCode="#,##0.0">
                  <c:v>10892.972461981501</c:v>
                </c:pt>
                <c:pt idx="44221" formatCode="#,##0.0">
                  <c:v>11124.657432212</c:v>
                </c:pt>
                <c:pt idx="44222" formatCode="#,##0.0">
                  <c:v>8900.9759085043206</c:v>
                </c:pt>
                <c:pt idx="44223" formatCode="#,##0.0">
                  <c:v>14926.2736482735</c:v>
                </c:pt>
                <c:pt idx="44224" formatCode="#,##0.0">
                  <c:v>9893.3920086349808</c:v>
                </c:pt>
                <c:pt idx="44225" formatCode="#,##0.0">
                  <c:v>11352.1356019633</c:v>
                </c:pt>
                <c:pt idx="44226" formatCode="#,##0.0">
                  <c:v>9141.9308534586198</c:v>
                </c:pt>
                <c:pt idx="44227" formatCode="#,##0.0">
                  <c:v>10041.6381100462</c:v>
                </c:pt>
                <c:pt idx="44228" formatCode="#,##0.0">
                  <c:v>12694.4980350935</c:v>
                </c:pt>
                <c:pt idx="44229" formatCode="#,##0.0">
                  <c:v>15421.394031075801</c:v>
                </c:pt>
                <c:pt idx="44230" formatCode="#,##0.0">
                  <c:v>11358.2336850594</c:v>
                </c:pt>
                <c:pt idx="44231" formatCode="#,##0.0">
                  <c:v>17575.834190928901</c:v>
                </c:pt>
                <c:pt idx="44232" formatCode="#,##0.0">
                  <c:v>9036.3658677241692</c:v>
                </c:pt>
                <c:pt idx="44233" formatCode="#,##0.0">
                  <c:v>15042.0690525888</c:v>
                </c:pt>
                <c:pt idx="44234" formatCode="#,##0.0">
                  <c:v>13703.4763896801</c:v>
                </c:pt>
                <c:pt idx="44235" formatCode="#,##0.0">
                  <c:v>13179.554206622601</c:v>
                </c:pt>
                <c:pt idx="44236" formatCode="#,##0.0">
                  <c:v>9631.8425282518401</c:v>
                </c:pt>
                <c:pt idx="44237" formatCode="#,##0.0">
                  <c:v>9266.95242459363</c:v>
                </c:pt>
                <c:pt idx="44238" formatCode="#,##0.0">
                  <c:v>12687.783909056099</c:v>
                </c:pt>
                <c:pt idx="44239" formatCode="#,##0.0">
                  <c:v>9166.3600160863498</c:v>
                </c:pt>
                <c:pt idx="44240" formatCode="#,##0.0">
                  <c:v>12855.018314028501</c:v>
                </c:pt>
                <c:pt idx="44241" formatCode="#,##0.0">
                  <c:v>9155.3609614276902</c:v>
                </c:pt>
                <c:pt idx="44242" formatCode="#,##0.0">
                  <c:v>9366.7853974621903</c:v>
                </c:pt>
                <c:pt idx="44243" formatCode="#,##0.0">
                  <c:v>12128.465772454299</c:v>
                </c:pt>
                <c:pt idx="44244" formatCode="#,##0.0">
                  <c:v>9248.6331163443592</c:v>
                </c:pt>
                <c:pt idx="44245" formatCode="#,##0.0">
                  <c:v>11583.127085166099</c:v>
                </c:pt>
                <c:pt idx="44246" formatCode="#,##0.0">
                  <c:v>14382.0808075772</c:v>
                </c:pt>
                <c:pt idx="44247" formatCode="#,##0.0">
                  <c:v>14871.2460045058</c:v>
                </c:pt>
                <c:pt idx="44248" formatCode="#,##0.0">
                  <c:v>9545.1995536816103</c:v>
                </c:pt>
                <c:pt idx="44249" formatCode="#,##0.0">
                  <c:v>16297.669953083499</c:v>
                </c:pt>
                <c:pt idx="44250" formatCode="#,##0.0">
                  <c:v>14708.705803265801</c:v>
                </c:pt>
                <c:pt idx="44251" formatCode="#,##0.0">
                  <c:v>12868.511497146699</c:v>
                </c:pt>
                <c:pt idx="44252" formatCode="#,##0.0">
                  <c:v>9383.0969150567707</c:v>
                </c:pt>
                <c:pt idx="44253" formatCode="#,##0.0">
                  <c:v>8962.83150119116</c:v>
                </c:pt>
                <c:pt idx="44254" formatCode="#,##0.0">
                  <c:v>10635.2051972627</c:v>
                </c:pt>
                <c:pt idx="44255" formatCode="#,##0.0">
                  <c:v>12146.6977417137</c:v>
                </c:pt>
                <c:pt idx="44256" formatCode="#,##0.0">
                  <c:v>11505.5895949892</c:v>
                </c:pt>
                <c:pt idx="44257" formatCode="#,##0.0">
                  <c:v>16535.935661904201</c:v>
                </c:pt>
                <c:pt idx="44258" formatCode="#,##0.0">
                  <c:v>10635.104379935699</c:v>
                </c:pt>
                <c:pt idx="44259" formatCode="#,##0.0">
                  <c:v>10937.911552048599</c:v>
                </c:pt>
                <c:pt idx="44260" formatCode="#,##0.0">
                  <c:v>11407.809808423301</c:v>
                </c:pt>
                <c:pt idx="44261" formatCode="#,##0.0">
                  <c:v>11088.505768642999</c:v>
                </c:pt>
                <c:pt idx="44262" formatCode="#,##0.0">
                  <c:v>15520.7429245028</c:v>
                </c:pt>
                <c:pt idx="44263" formatCode="#,##0.0">
                  <c:v>12122.3650813804</c:v>
                </c:pt>
                <c:pt idx="44264" formatCode="#,##0.0">
                  <c:v>10742.531551358299</c:v>
                </c:pt>
                <c:pt idx="44265" formatCode="#,##0.0">
                  <c:v>13461.990749987401</c:v>
                </c:pt>
                <c:pt idx="44266" formatCode="#,##0.0">
                  <c:v>10958.364527141001</c:v>
                </c:pt>
                <c:pt idx="44267" formatCode="#,##0.0">
                  <c:v>11958.488523031399</c:v>
                </c:pt>
                <c:pt idx="44268" formatCode="#,##0.0">
                  <c:v>11861.027595360099</c:v>
                </c:pt>
                <c:pt idx="44269" formatCode="#,##0.0">
                  <c:v>9318.2399194953396</c:v>
                </c:pt>
                <c:pt idx="44270" formatCode="#,##0.0">
                  <c:v>12674.180462079299</c:v>
                </c:pt>
                <c:pt idx="44271" formatCode="#,##0.0">
                  <c:v>13864.7687472364</c:v>
                </c:pt>
                <c:pt idx="44272" formatCode="#,##0.0">
                  <c:v>11319.341508559901</c:v>
                </c:pt>
                <c:pt idx="44273" formatCode="#,##0.0">
                  <c:v>20305.7617807733</c:v>
                </c:pt>
                <c:pt idx="44274" formatCode="#,##0.0">
                  <c:v>14073.6323553164</c:v>
                </c:pt>
                <c:pt idx="44275" formatCode="#,##0.0">
                  <c:v>12317.5392001947</c:v>
                </c:pt>
                <c:pt idx="44276" formatCode="#,##0.0">
                  <c:v>18515.453594136201</c:v>
                </c:pt>
                <c:pt idx="44277" formatCode="#,##0.0">
                  <c:v>12907.3148958453</c:v>
                </c:pt>
                <c:pt idx="44278" formatCode="#,##0.0">
                  <c:v>13285.9270362521</c:v>
                </c:pt>
                <c:pt idx="44279" formatCode="#,##0.0">
                  <c:v>11492.284335882199</c:v>
                </c:pt>
                <c:pt idx="44280" formatCode="#,##0.0">
                  <c:v>10698.3860391953</c:v>
                </c:pt>
                <c:pt idx="44281" formatCode="#,##0.0">
                  <c:v>8995.4754057403807</c:v>
                </c:pt>
                <c:pt idx="44282" formatCode="#,##0.0">
                  <c:v>9547.6368062374695</c:v>
                </c:pt>
                <c:pt idx="44283" formatCode="#,##0.0">
                  <c:v>11218.9043767316</c:v>
                </c:pt>
                <c:pt idx="44284" formatCode="#,##0.0">
                  <c:v>9583.3736449518692</c:v>
                </c:pt>
                <c:pt idx="44285" formatCode="#,##0.0">
                  <c:v>13737.5741871186</c:v>
                </c:pt>
                <c:pt idx="44286" formatCode="#,##0.0">
                  <c:v>8942.2151241162301</c:v>
                </c:pt>
                <c:pt idx="44287" formatCode="#,##0.0">
                  <c:v>12791.300780482101</c:v>
                </c:pt>
                <c:pt idx="44288" formatCode="#,##0.0">
                  <c:v>11587.9056436671</c:v>
                </c:pt>
                <c:pt idx="44289" formatCode="#,##0.0">
                  <c:v>9962.9958858433693</c:v>
                </c:pt>
                <c:pt idx="44290" formatCode="#,##0.0">
                  <c:v>9678.4546023185503</c:v>
                </c:pt>
                <c:pt idx="44291" formatCode="#,##0.0">
                  <c:v>8845.9922071221499</c:v>
                </c:pt>
                <c:pt idx="44292" formatCode="#,##0.0">
                  <c:v>9461.8652614086095</c:v>
                </c:pt>
                <c:pt idx="44293" formatCode="#,##0.0">
                  <c:v>9020.9164181740998</c:v>
                </c:pt>
                <c:pt idx="44294" formatCode="#,##0.0">
                  <c:v>15088.094979945299</c:v>
                </c:pt>
                <c:pt idx="44295" formatCode="#,##0.0">
                  <c:v>17249.9182231878</c:v>
                </c:pt>
                <c:pt idx="44296" formatCode="#,##0.0">
                  <c:v>10508.3123217141</c:v>
                </c:pt>
                <c:pt idx="44297" formatCode="#,##0.0">
                  <c:v>11167.0093757141</c:v>
                </c:pt>
                <c:pt idx="44298" formatCode="#,##0.0">
                  <c:v>11043.7531225036</c:v>
                </c:pt>
                <c:pt idx="44299" formatCode="#,##0.0">
                  <c:v>10560.1660931924</c:v>
                </c:pt>
                <c:pt idx="44300" formatCode="#,##0.0">
                  <c:v>14927.2103035201</c:v>
                </c:pt>
                <c:pt idx="44301" formatCode="#,##0.0">
                  <c:v>10263.4675907246</c:v>
                </c:pt>
                <c:pt idx="44302" formatCode="#,##0.0">
                  <c:v>11905.617244810401</c:v>
                </c:pt>
                <c:pt idx="44303" formatCode="#,##0.0">
                  <c:v>10121.9995861056</c:v>
                </c:pt>
                <c:pt idx="44304" formatCode="#,##0.0">
                  <c:v>11928.7975742647</c:v>
                </c:pt>
                <c:pt idx="44305" formatCode="#,##0.0">
                  <c:v>13299.480943487801</c:v>
                </c:pt>
                <c:pt idx="44306" formatCode="#,##0.0">
                  <c:v>12681.1807570199</c:v>
                </c:pt>
                <c:pt idx="44307" formatCode="#,##0.0">
                  <c:v>15155.132070957799</c:v>
                </c:pt>
                <c:pt idx="44308" formatCode="#,##0.0">
                  <c:v>12772.7293915634</c:v>
                </c:pt>
                <c:pt idx="44309" formatCode="#,##0.0">
                  <c:v>12738.359427932601</c:v>
                </c:pt>
                <c:pt idx="44310" formatCode="#,##0.0">
                  <c:v>9737.2664483640692</c:v>
                </c:pt>
                <c:pt idx="44311" formatCode="#,##0.0">
                  <c:v>9289.5738803669792</c:v>
                </c:pt>
                <c:pt idx="44312" formatCode="#,##0.0">
                  <c:v>10657.202915277299</c:v>
                </c:pt>
                <c:pt idx="44313" formatCode="#,##0.0">
                  <c:v>13318.3408658889</c:v>
                </c:pt>
                <c:pt idx="44314" formatCode="#,##0.0">
                  <c:v>11129.921381038001</c:v>
                </c:pt>
                <c:pt idx="44315" formatCode="#,##0.0">
                  <c:v>10478.0163982716</c:v>
                </c:pt>
                <c:pt idx="44316" formatCode="#,##0.0">
                  <c:v>16445.663926536799</c:v>
                </c:pt>
                <c:pt idx="44317" formatCode="#,##0.0">
                  <c:v>10065.231073282101</c:v>
                </c:pt>
                <c:pt idx="44318" formatCode="#,##0.0">
                  <c:v>11783.0916491997</c:v>
                </c:pt>
                <c:pt idx="44319" formatCode="#,##0.0">
                  <c:v>10337.4369242792</c:v>
                </c:pt>
                <c:pt idx="44320" formatCode="#,##0.0">
                  <c:v>9850.8591813542407</c:v>
                </c:pt>
                <c:pt idx="44321" formatCode="#,##0.0">
                  <c:v>11961.7008252783</c:v>
                </c:pt>
                <c:pt idx="44322" formatCode="#,##0.0">
                  <c:v>12023.2142283589</c:v>
                </c:pt>
                <c:pt idx="44323" formatCode="#,##0.0">
                  <c:v>9694.2842863399092</c:v>
                </c:pt>
                <c:pt idx="44324" formatCode="#,##0.0">
                  <c:v>10228.054374744701</c:v>
                </c:pt>
                <c:pt idx="44325" formatCode="#,##0.0">
                  <c:v>9179.2624068590503</c:v>
                </c:pt>
                <c:pt idx="44326" formatCode="#,##0.0">
                  <c:v>13223.183225483201</c:v>
                </c:pt>
                <c:pt idx="44327" formatCode="#,##0.0">
                  <c:v>15006.5212184715</c:v>
                </c:pt>
                <c:pt idx="44328" formatCode="#,##0.0">
                  <c:v>12268.243715496399</c:v>
                </c:pt>
                <c:pt idx="44329" formatCode="#,##0.0">
                  <c:v>13729.498094701999</c:v>
                </c:pt>
                <c:pt idx="44330" formatCode="#,##0.0">
                  <c:v>9800.1876147899693</c:v>
                </c:pt>
                <c:pt idx="44331" formatCode="#,##0.0">
                  <c:v>10209.233981986599</c:v>
                </c:pt>
                <c:pt idx="44332" formatCode="#,##0.0">
                  <c:v>13748.906654054699</c:v>
                </c:pt>
                <c:pt idx="44333" formatCode="#,##0.0">
                  <c:v>13509.751728086199</c:v>
                </c:pt>
                <c:pt idx="44334" formatCode="#,##0.0">
                  <c:v>9009.8609516453307</c:v>
                </c:pt>
                <c:pt idx="44335" formatCode="#,##0.0">
                  <c:v>12576.8931802438</c:v>
                </c:pt>
                <c:pt idx="44336" formatCode="#,##0.0">
                  <c:v>8836.9623752446805</c:v>
                </c:pt>
                <c:pt idx="44337" formatCode="#,##0.0">
                  <c:v>11221.689744650001</c:v>
                </c:pt>
                <c:pt idx="44338" formatCode="#,##0.0">
                  <c:v>17214.3098133161</c:v>
                </c:pt>
                <c:pt idx="44339" formatCode="#,##0.0">
                  <c:v>9250.8752518622205</c:v>
                </c:pt>
                <c:pt idx="44340" formatCode="#,##0.0">
                  <c:v>11099.2627028151</c:v>
                </c:pt>
                <c:pt idx="44341" formatCode="#,##0.0">
                  <c:v>13232.744919873499</c:v>
                </c:pt>
                <c:pt idx="44342" formatCode="#,##0.0">
                  <c:v>15442.1370617661</c:v>
                </c:pt>
                <c:pt idx="44343" formatCode="#,##0.0">
                  <c:v>11120.477250534799</c:v>
                </c:pt>
                <c:pt idx="44344" formatCode="#,##0.0">
                  <c:v>9213.3942056612195</c:v>
                </c:pt>
                <c:pt idx="44345" formatCode="#,##0.0">
                  <c:v>9929.6278720254595</c:v>
                </c:pt>
                <c:pt idx="44346" formatCode="#,##0.0">
                  <c:v>9623.15243077368</c:v>
                </c:pt>
                <c:pt idx="44347" formatCode="#,##0.0">
                  <c:v>9018.1067157095094</c:v>
                </c:pt>
                <c:pt idx="44348" formatCode="#,##0.0">
                  <c:v>9154.8577558347097</c:v>
                </c:pt>
                <c:pt idx="44349" formatCode="#,##0.0">
                  <c:v>14124.681593790199</c:v>
                </c:pt>
                <c:pt idx="44350" formatCode="#,##0.0">
                  <c:v>11471.4276736389</c:v>
                </c:pt>
                <c:pt idx="44351" formatCode="#,##0.0">
                  <c:v>15872.6145673995</c:v>
                </c:pt>
                <c:pt idx="44352" formatCode="#,##0.0">
                  <c:v>12378.1827019474</c:v>
                </c:pt>
                <c:pt idx="44353" formatCode="#,##0.0">
                  <c:v>12923.2806369672</c:v>
                </c:pt>
                <c:pt idx="44354" formatCode="#,##0.0">
                  <c:v>14024.104694813601</c:v>
                </c:pt>
                <c:pt idx="44355" formatCode="#,##0.0">
                  <c:v>12001.8372335774</c:v>
                </c:pt>
                <c:pt idx="44356" formatCode="#,##0.0">
                  <c:v>10827.111787723499</c:v>
                </c:pt>
                <c:pt idx="44357" formatCode="#,##0.0">
                  <c:v>9214.4051371392598</c:v>
                </c:pt>
                <c:pt idx="44358" formatCode="#,##0.0">
                  <c:v>11514.514892036301</c:v>
                </c:pt>
                <c:pt idx="44359" formatCode="#,##0.0">
                  <c:v>9784.4949552020298</c:v>
                </c:pt>
                <c:pt idx="44360" formatCode="#,##0.0">
                  <c:v>13736.365444696199</c:v>
                </c:pt>
                <c:pt idx="44361" formatCode="#,##0.0">
                  <c:v>11407.1903582085</c:v>
                </c:pt>
                <c:pt idx="44362" formatCode="#,##0.0">
                  <c:v>11038.156444521501</c:v>
                </c:pt>
                <c:pt idx="44363" formatCode="#,##0.0">
                  <c:v>12338.000435468601</c:v>
                </c:pt>
                <c:pt idx="44364" formatCode="#,##0.0">
                  <c:v>14523.35957126</c:v>
                </c:pt>
                <c:pt idx="44365" formatCode="#,##0.0">
                  <c:v>13029.628396390301</c:v>
                </c:pt>
                <c:pt idx="44366" formatCode="#,##0.0">
                  <c:v>10807.600019936201</c:v>
                </c:pt>
                <c:pt idx="44367" formatCode="#,##0.0">
                  <c:v>9755.6214884118799</c:v>
                </c:pt>
                <c:pt idx="44368" formatCode="#,##0.0">
                  <c:v>10731.4799862458</c:v>
                </c:pt>
                <c:pt idx="44369" formatCode="#,##0.0">
                  <c:v>12920.174273308399</c:v>
                </c:pt>
                <c:pt idx="44370" formatCode="#,##0.0">
                  <c:v>9992.5595386207297</c:v>
                </c:pt>
                <c:pt idx="44371" formatCode="#,##0.0">
                  <c:v>15206.062998248901</c:v>
                </c:pt>
                <c:pt idx="44372" formatCode="#,##0.0">
                  <c:v>13278.5608034161</c:v>
                </c:pt>
                <c:pt idx="44373" formatCode="#,##0.0">
                  <c:v>9425.6673305440509</c:v>
                </c:pt>
                <c:pt idx="44374" formatCode="#,##0.0">
                  <c:v>12082.063405400901</c:v>
                </c:pt>
                <c:pt idx="44375" formatCode="#,##0.0">
                  <c:v>9470.5005716662599</c:v>
                </c:pt>
                <c:pt idx="44376" formatCode="#,##0.0">
                  <c:v>10009.6184074718</c:v>
                </c:pt>
                <c:pt idx="44377" formatCode="#,##0.0">
                  <c:v>9419.7480297587608</c:v>
                </c:pt>
                <c:pt idx="44378" formatCode="#,##0.0">
                  <c:v>9322.9340485167595</c:v>
                </c:pt>
                <c:pt idx="44379" formatCode="#,##0.0">
                  <c:v>9002.8505424987306</c:v>
                </c:pt>
                <c:pt idx="44380" formatCode="#,##0.0">
                  <c:v>13444.5010340187</c:v>
                </c:pt>
                <c:pt idx="44381" formatCode="#,##0.0">
                  <c:v>9550.5795886128399</c:v>
                </c:pt>
                <c:pt idx="44382" formatCode="#,##0.0">
                  <c:v>12062.9410725086</c:v>
                </c:pt>
                <c:pt idx="44383" formatCode="#,##0.0">
                  <c:v>8858.4633254799301</c:v>
                </c:pt>
                <c:pt idx="44384" formatCode="#,##0.0">
                  <c:v>8862.0842721878907</c:v>
                </c:pt>
                <c:pt idx="44385" formatCode="#,##0.0">
                  <c:v>14930.9571663323</c:v>
                </c:pt>
                <c:pt idx="44386" formatCode="#,##0.0">
                  <c:v>13942.1227220778</c:v>
                </c:pt>
                <c:pt idx="44387" formatCode="#,##0.0">
                  <c:v>9312.0237244621894</c:v>
                </c:pt>
                <c:pt idx="44388" formatCode="#,##0.0">
                  <c:v>9081.5934192268396</c:v>
                </c:pt>
                <c:pt idx="44389" formatCode="#,##0.0">
                  <c:v>10427.4680641138</c:v>
                </c:pt>
                <c:pt idx="44390" formatCode="#,##0.0">
                  <c:v>9722.1724420366099</c:v>
                </c:pt>
                <c:pt idx="44391" formatCode="#,##0.0">
                  <c:v>15956.282947555301</c:v>
                </c:pt>
                <c:pt idx="44392" formatCode="#,##0.0">
                  <c:v>10447.371336424399</c:v>
                </c:pt>
                <c:pt idx="44393" formatCode="#,##0.0">
                  <c:v>9382.2935302777805</c:v>
                </c:pt>
                <c:pt idx="44394" formatCode="#,##0.0">
                  <c:v>12561.336611443599</c:v>
                </c:pt>
                <c:pt idx="44395" formatCode="#,##0.0">
                  <c:v>13450.410837044299</c:v>
                </c:pt>
                <c:pt idx="44396" formatCode="#,##0.0">
                  <c:v>10456.039483833199</c:v>
                </c:pt>
                <c:pt idx="44397" formatCode="#,##0.0">
                  <c:v>12424.502099829901</c:v>
                </c:pt>
                <c:pt idx="44398" formatCode="#,##0.0">
                  <c:v>9125.5631045545197</c:v>
                </c:pt>
                <c:pt idx="44399" formatCode="#,##0.0">
                  <c:v>9403.7094403860792</c:v>
                </c:pt>
                <c:pt idx="44400" formatCode="#,##0.0">
                  <c:v>9848.5906847099504</c:v>
                </c:pt>
                <c:pt idx="44401" formatCode="#,##0.0">
                  <c:v>9082.3093153271402</c:v>
                </c:pt>
                <c:pt idx="44402" formatCode="#,##0.0">
                  <c:v>9777.9749175010402</c:v>
                </c:pt>
                <c:pt idx="44403" formatCode="#,##0.0">
                  <c:v>8956.7464455579902</c:v>
                </c:pt>
                <c:pt idx="44404" formatCode="#,##0.0">
                  <c:v>10631.127144751699</c:v>
                </c:pt>
                <c:pt idx="44405" formatCode="#,##0.0">
                  <c:v>10806.3548054455</c:v>
                </c:pt>
                <c:pt idx="44406" formatCode="#,##0.0">
                  <c:v>9459.6462855361606</c:v>
                </c:pt>
                <c:pt idx="44407" formatCode="#,##0.0">
                  <c:v>15711.1325567521</c:v>
                </c:pt>
                <c:pt idx="44408" formatCode="#,##0.0">
                  <c:v>10821.8494107151</c:v>
                </c:pt>
                <c:pt idx="44409" formatCode="#,##0.0">
                  <c:v>9130.3594270023295</c:v>
                </c:pt>
                <c:pt idx="44410" formatCode="#,##0.0">
                  <c:v>9282.8104598515602</c:v>
                </c:pt>
                <c:pt idx="44411" formatCode="#,##0.0">
                  <c:v>10429.1282228363</c:v>
                </c:pt>
                <c:pt idx="44412" formatCode="#,##0.0">
                  <c:v>9310.6938401941206</c:v>
                </c:pt>
                <c:pt idx="44413" formatCode="#,##0.0">
                  <c:v>8908.8454483188707</c:v>
                </c:pt>
                <c:pt idx="44414" formatCode="#,##0.0">
                  <c:v>14114.3432285741</c:v>
                </c:pt>
                <c:pt idx="44415" formatCode="#,##0.0">
                  <c:v>16840.122965553699</c:v>
                </c:pt>
                <c:pt idx="44416" formatCode="#,##0.0">
                  <c:v>11074.2198422859</c:v>
                </c:pt>
                <c:pt idx="44417" formatCode="#,##0.0">
                  <c:v>12539.840099679701</c:v>
                </c:pt>
                <c:pt idx="44418" formatCode="#,##0.0">
                  <c:v>9300.0725670701904</c:v>
                </c:pt>
                <c:pt idx="44419" formatCode="#,##0.0">
                  <c:v>9791.6821178568698</c:v>
                </c:pt>
                <c:pt idx="44420" formatCode="#,##0.0">
                  <c:v>12056.841125041599</c:v>
                </c:pt>
                <c:pt idx="44421" formatCode="#,##0.0">
                  <c:v>10995.6428226363</c:v>
                </c:pt>
                <c:pt idx="44422" formatCode="#,##0.0">
                  <c:v>11335.9780075033</c:v>
                </c:pt>
                <c:pt idx="44423" formatCode="#,##0.0">
                  <c:v>8852.8742096777805</c:v>
                </c:pt>
                <c:pt idx="44424" formatCode="#,##0.0">
                  <c:v>10458.4064834192</c:v>
                </c:pt>
                <c:pt idx="44425" formatCode="#,##0.0">
                  <c:v>9703.0880445172697</c:v>
                </c:pt>
                <c:pt idx="44426" formatCode="#,##0.0">
                  <c:v>9147.8512494835995</c:v>
                </c:pt>
                <c:pt idx="44427" formatCode="#,##0.0">
                  <c:v>10001.884084515699</c:v>
                </c:pt>
                <c:pt idx="44428" formatCode="#,##0.0">
                  <c:v>10872.8592137209</c:v>
                </c:pt>
                <c:pt idx="44429" formatCode="#,##0.0">
                  <c:v>8932.8111178773397</c:v>
                </c:pt>
                <c:pt idx="44430" formatCode="#,##0.0">
                  <c:v>9759.4959147671507</c:v>
                </c:pt>
                <c:pt idx="44431" formatCode="#,##0.0">
                  <c:v>10524.323061098399</c:v>
                </c:pt>
                <c:pt idx="44432" formatCode="#,##0.0">
                  <c:v>11026.4132489286</c:v>
                </c:pt>
                <c:pt idx="44433" formatCode="#,##0.0">
                  <c:v>15143.8904462091</c:v>
                </c:pt>
                <c:pt idx="44434" formatCode="#,##0.0">
                  <c:v>9001.4643050728992</c:v>
                </c:pt>
                <c:pt idx="44435" formatCode="#,##0.0">
                  <c:v>11158.909287784099</c:v>
                </c:pt>
                <c:pt idx="44436" formatCode="#,##0.0">
                  <c:v>12152.732411573899</c:v>
                </c:pt>
                <c:pt idx="44437" formatCode="#,##0.0">
                  <c:v>8997.2370913886898</c:v>
                </c:pt>
                <c:pt idx="44438" formatCode="#,##0.0">
                  <c:v>11111.986005270201</c:v>
                </c:pt>
                <c:pt idx="44439" formatCode="#,##0.0">
                  <c:v>9479.12537557008</c:v>
                </c:pt>
                <c:pt idx="44440" formatCode="#,##0.0">
                  <c:v>10578.7189035835</c:v>
                </c:pt>
                <c:pt idx="44441" formatCode="#,##0.0">
                  <c:v>9264.6201632866596</c:v>
                </c:pt>
                <c:pt idx="44442" formatCode="#,##0.0">
                  <c:v>12298.6481797132</c:v>
                </c:pt>
                <c:pt idx="44443" formatCode="#,##0.0">
                  <c:v>12749.3937559967</c:v>
                </c:pt>
                <c:pt idx="44444" formatCode="#,##0.0">
                  <c:v>13159.114226068299</c:v>
                </c:pt>
                <c:pt idx="44445" formatCode="#,##0.0">
                  <c:v>10008.553527235599</c:v>
                </c:pt>
                <c:pt idx="44446" formatCode="#,##0.0">
                  <c:v>9303.2196343622109</c:v>
                </c:pt>
                <c:pt idx="44447" formatCode="#,##0.0">
                  <c:v>14273.9104015225</c:v>
                </c:pt>
                <c:pt idx="44448" formatCode="#,##0.0">
                  <c:v>9482.8081411228995</c:v>
                </c:pt>
                <c:pt idx="44449" formatCode="#,##0.0">
                  <c:v>11706.997068635599</c:v>
                </c:pt>
                <c:pt idx="44450" formatCode="#,##0.0">
                  <c:v>11576.7908958437</c:v>
                </c:pt>
                <c:pt idx="44451" formatCode="#,##0.0">
                  <c:v>19938.6169176064</c:v>
                </c:pt>
                <c:pt idx="44452" formatCode="#,##0.0">
                  <c:v>9277.8047329869205</c:v>
                </c:pt>
                <c:pt idx="44453" formatCode="#,##0.0">
                  <c:v>10356.7824210742</c:v>
                </c:pt>
                <c:pt idx="44454" formatCode="#,##0.0">
                  <c:v>10897.4740456667</c:v>
                </c:pt>
                <c:pt idx="44455" formatCode="#,##0.0">
                  <c:v>10164.624802481399</c:v>
                </c:pt>
                <c:pt idx="44456" formatCode="#,##0.0">
                  <c:v>9638.5424279826202</c:v>
                </c:pt>
                <c:pt idx="44457" formatCode="#,##0.0">
                  <c:v>13214.218895775401</c:v>
                </c:pt>
                <c:pt idx="44458" formatCode="#,##0.0">
                  <c:v>9109.6050233308597</c:v>
                </c:pt>
                <c:pt idx="44459" formatCode="#,##0.0">
                  <c:v>9155.5226253521996</c:v>
                </c:pt>
                <c:pt idx="44460" formatCode="#,##0.0">
                  <c:v>9523.4828428214205</c:v>
                </c:pt>
                <c:pt idx="44461" formatCode="#,##0.0">
                  <c:v>10092.8241878955</c:v>
                </c:pt>
                <c:pt idx="44462" formatCode="#,##0.0">
                  <c:v>11266.5249426801</c:v>
                </c:pt>
                <c:pt idx="44463" formatCode="#,##0.0">
                  <c:v>8823.6495468613193</c:v>
                </c:pt>
                <c:pt idx="44464" formatCode="#,##0.0">
                  <c:v>9197.6931812403</c:v>
                </c:pt>
                <c:pt idx="44465" formatCode="#,##0.0">
                  <c:v>9425.4637830086704</c:v>
                </c:pt>
                <c:pt idx="44466" formatCode="#,##0.0">
                  <c:v>16236.498544080299</c:v>
                </c:pt>
                <c:pt idx="44467" formatCode="#,##0.0">
                  <c:v>20248.6935799364</c:v>
                </c:pt>
                <c:pt idx="44468" formatCode="#,##0.0">
                  <c:v>14529.223159528399</c:v>
                </c:pt>
                <c:pt idx="44469" formatCode="#,##0.0">
                  <c:v>11695.1865566175</c:v>
                </c:pt>
                <c:pt idx="44470" formatCode="#,##0.0">
                  <c:v>11692.779879137401</c:v>
                </c:pt>
                <c:pt idx="44471" formatCode="#,##0.0">
                  <c:v>13499.2589345824</c:v>
                </c:pt>
                <c:pt idx="44472" formatCode="#,##0.0">
                  <c:v>13726.996077846001</c:v>
                </c:pt>
                <c:pt idx="44473" formatCode="#,##0.0">
                  <c:v>18041.175105818002</c:v>
                </c:pt>
                <c:pt idx="44474" formatCode="#,##0.0">
                  <c:v>8985.4160307770399</c:v>
                </c:pt>
                <c:pt idx="44475" formatCode="#,##0.0">
                  <c:v>19368.673502487702</c:v>
                </c:pt>
                <c:pt idx="44476" formatCode="#,##0.0">
                  <c:v>10762.3881457482</c:v>
                </c:pt>
                <c:pt idx="44477" formatCode="#,##0.0">
                  <c:v>15177.846894764099</c:v>
                </c:pt>
                <c:pt idx="44478" formatCode="#,##0.0">
                  <c:v>10541.7200995283</c:v>
                </c:pt>
                <c:pt idx="44479" formatCode="#,##0.0">
                  <c:v>9914.9635379572192</c:v>
                </c:pt>
                <c:pt idx="44480" formatCode="#,##0.0">
                  <c:v>11403.115633604701</c:v>
                </c:pt>
                <c:pt idx="44481" formatCode="#,##0.0">
                  <c:v>13097.516559051999</c:v>
                </c:pt>
                <c:pt idx="44482" formatCode="#,##0.0">
                  <c:v>10078.9923476897</c:v>
                </c:pt>
                <c:pt idx="44483" formatCode="#,##0.0">
                  <c:v>13115.8681812573</c:v>
                </c:pt>
                <c:pt idx="44484" formatCode="#,##0.0">
                  <c:v>10409.5375956881</c:v>
                </c:pt>
                <c:pt idx="44485" formatCode="#,##0.0">
                  <c:v>10553.5509690081</c:v>
                </c:pt>
                <c:pt idx="44486" formatCode="#,##0.0">
                  <c:v>9293.7129936880992</c:v>
                </c:pt>
                <c:pt idx="44487" formatCode="#,##0.0">
                  <c:v>9255.1063749811692</c:v>
                </c:pt>
                <c:pt idx="44488" formatCode="#,##0.0">
                  <c:v>9320.7903878963098</c:v>
                </c:pt>
                <c:pt idx="44489" formatCode="#,##0.0">
                  <c:v>9913.4283295165496</c:v>
                </c:pt>
                <c:pt idx="44490" formatCode="#,##0.0">
                  <c:v>14995.387995041499</c:v>
                </c:pt>
                <c:pt idx="44491" formatCode="#,##0.0">
                  <c:v>10046.1598240449</c:v>
                </c:pt>
                <c:pt idx="44492" formatCode="#,##0.0">
                  <c:v>10015.7003311475</c:v>
                </c:pt>
                <c:pt idx="44493" formatCode="#,##0.0">
                  <c:v>10019.6273712274</c:v>
                </c:pt>
                <c:pt idx="44494" formatCode="#,##0.0">
                  <c:v>16111.928735174</c:v>
                </c:pt>
                <c:pt idx="44495" formatCode="#,##0.0">
                  <c:v>12832.4229737717</c:v>
                </c:pt>
                <c:pt idx="44496" formatCode="#,##0.0">
                  <c:v>15373.1334436663</c:v>
                </c:pt>
                <c:pt idx="44497" formatCode="#,##0.0">
                  <c:v>9349.1947771738596</c:v>
                </c:pt>
                <c:pt idx="44498" formatCode="#,##0.0">
                  <c:v>11911.945239967201</c:v>
                </c:pt>
                <c:pt idx="44499" formatCode="#,##0.0">
                  <c:v>9067.7725979186907</c:v>
                </c:pt>
                <c:pt idx="44500" formatCode="#,##0.0">
                  <c:v>9571.7712251756093</c:v>
                </c:pt>
                <c:pt idx="44501" formatCode="#,##0.0">
                  <c:v>10405.115411790999</c:v>
                </c:pt>
                <c:pt idx="44502" formatCode="#,##0.0">
                  <c:v>11151.3431398134</c:v>
                </c:pt>
                <c:pt idx="44503" formatCode="#,##0.0">
                  <c:v>12059.430562654001</c:v>
                </c:pt>
                <c:pt idx="44504" formatCode="#,##0.0">
                  <c:v>14178.8405684236</c:v>
                </c:pt>
                <c:pt idx="44505" formatCode="#,##0.0">
                  <c:v>9678.2143324623103</c:v>
                </c:pt>
                <c:pt idx="44506" formatCode="#,##0.0">
                  <c:v>11161.556854594801</c:v>
                </c:pt>
                <c:pt idx="44507" formatCode="#,##0.0">
                  <c:v>13371.6071472857</c:v>
                </c:pt>
                <c:pt idx="44508" formatCode="#,##0.0">
                  <c:v>13675.5703555942</c:v>
                </c:pt>
                <c:pt idx="44509" formatCode="#,##0.0">
                  <c:v>9340.4323629332193</c:v>
                </c:pt>
                <c:pt idx="44510" formatCode="#,##0.0">
                  <c:v>11289.068980132</c:v>
                </c:pt>
                <c:pt idx="44511" formatCode="#,##0.0">
                  <c:v>22615.286823148799</c:v>
                </c:pt>
                <c:pt idx="44512" formatCode="#,##0.0">
                  <c:v>12133.312782101</c:v>
                </c:pt>
                <c:pt idx="44513" formatCode="#,##0.0">
                  <c:v>13372.055402389</c:v>
                </c:pt>
                <c:pt idx="44514" formatCode="#,##0.0">
                  <c:v>11471.6691116191</c:v>
                </c:pt>
                <c:pt idx="44515" formatCode="#,##0.0">
                  <c:v>14270.1018961474</c:v>
                </c:pt>
                <c:pt idx="44516" formatCode="#,##0.0">
                  <c:v>11733.1282782948</c:v>
                </c:pt>
                <c:pt idx="44517" formatCode="#,##0.0">
                  <c:v>9373.0576369773607</c:v>
                </c:pt>
                <c:pt idx="44518" formatCode="#,##0.0">
                  <c:v>9045.3878014956208</c:v>
                </c:pt>
                <c:pt idx="44519" formatCode="#,##0.0">
                  <c:v>9049.23937014281</c:v>
                </c:pt>
                <c:pt idx="44520" formatCode="#,##0.0">
                  <c:v>10217.739427320599</c:v>
                </c:pt>
                <c:pt idx="44521" formatCode="#,##0.0">
                  <c:v>10029.6450597928</c:v>
                </c:pt>
                <c:pt idx="44522" formatCode="#,##0.0">
                  <c:v>10537.8689039807</c:v>
                </c:pt>
                <c:pt idx="44523" formatCode="#,##0.0">
                  <c:v>10497.2344777256</c:v>
                </c:pt>
                <c:pt idx="44524" formatCode="#,##0.0">
                  <c:v>9095.1294346243794</c:v>
                </c:pt>
                <c:pt idx="44525" formatCode="#,##0.0">
                  <c:v>11161.0843668009</c:v>
                </c:pt>
                <c:pt idx="44526" formatCode="#,##0.0">
                  <c:v>8957.3808291006007</c:v>
                </c:pt>
                <c:pt idx="44527" formatCode="#,##0.0">
                  <c:v>21169.9791720666</c:v>
                </c:pt>
                <c:pt idx="44528" formatCode="#,##0.0">
                  <c:v>12081.916179837701</c:v>
                </c:pt>
                <c:pt idx="44529" formatCode="#,##0.0">
                  <c:v>10112.5377405538</c:v>
                </c:pt>
                <c:pt idx="44530" formatCode="#,##0.0">
                  <c:v>14331.7164071028</c:v>
                </c:pt>
                <c:pt idx="44531" formatCode="#,##0.0">
                  <c:v>10514.3846665444</c:v>
                </c:pt>
                <c:pt idx="44532" formatCode="#,##0.0">
                  <c:v>9334.0919686277593</c:v>
                </c:pt>
                <c:pt idx="44533" formatCode="#,##0.0">
                  <c:v>14166.817718239499</c:v>
                </c:pt>
                <c:pt idx="44534" formatCode="#,##0.0">
                  <c:v>10835.324071675601</c:v>
                </c:pt>
                <c:pt idx="44535" formatCode="#,##0.0">
                  <c:v>13531.8143654994</c:v>
                </c:pt>
                <c:pt idx="44536" formatCode="#,##0.0">
                  <c:v>9834.4336155195797</c:v>
                </c:pt>
                <c:pt idx="44537" formatCode="#,##0.0">
                  <c:v>10130.574899786699</c:v>
                </c:pt>
                <c:pt idx="44538" formatCode="#,##0.0">
                  <c:v>18247.228962288798</c:v>
                </c:pt>
                <c:pt idx="44539" formatCode="#,##0.0">
                  <c:v>10343.934040754</c:v>
                </c:pt>
                <c:pt idx="44540" formatCode="#,##0.0">
                  <c:v>14589.1966695874</c:v>
                </c:pt>
                <c:pt idx="44541" formatCode="#,##0.0">
                  <c:v>11910.9735347593</c:v>
                </c:pt>
                <c:pt idx="44542" formatCode="#,##0.0">
                  <c:v>10703.6500569858</c:v>
                </c:pt>
                <c:pt idx="44543" formatCode="#,##0.0">
                  <c:v>11975.9609582757</c:v>
                </c:pt>
                <c:pt idx="44544" formatCode="#,##0.0">
                  <c:v>15528.429601023799</c:v>
                </c:pt>
                <c:pt idx="44545" formatCode="#,##0.0">
                  <c:v>12402.3870531634</c:v>
                </c:pt>
                <c:pt idx="44546" formatCode="#,##0.0">
                  <c:v>16042.473280238801</c:v>
                </c:pt>
                <c:pt idx="44547" formatCode="#,##0.0">
                  <c:v>11115.1961555904</c:v>
                </c:pt>
                <c:pt idx="44548" formatCode="#,##0.0">
                  <c:v>9608.0688426573197</c:v>
                </c:pt>
                <c:pt idx="44549" formatCode="#,##0.0">
                  <c:v>9605.5803160280793</c:v>
                </c:pt>
                <c:pt idx="44550" formatCode="#,##0.0">
                  <c:v>9237.2797425255103</c:v>
                </c:pt>
                <c:pt idx="44551" formatCode="#,##0.0">
                  <c:v>10175.4058665987</c:v>
                </c:pt>
                <c:pt idx="44552" formatCode="#,##0.0">
                  <c:v>9804.9456063820999</c:v>
                </c:pt>
                <c:pt idx="44553" formatCode="#,##0.0">
                  <c:v>11149.1213598415</c:v>
                </c:pt>
                <c:pt idx="44554" formatCode="#,##0.0">
                  <c:v>18176.067367937801</c:v>
                </c:pt>
                <c:pt idx="44555" formatCode="#,##0.0">
                  <c:v>9160.6267114325892</c:v>
                </c:pt>
                <c:pt idx="44556" formatCode="#,##0.0">
                  <c:v>15387.0674228558</c:v>
                </c:pt>
                <c:pt idx="44557" formatCode="#,##0.0">
                  <c:v>8878.9826793145494</c:v>
                </c:pt>
                <c:pt idx="44558" formatCode="#,##0.0">
                  <c:v>11171.377742566099</c:v>
                </c:pt>
                <c:pt idx="44559" formatCode="#,##0.0">
                  <c:v>13022.9554257694</c:v>
                </c:pt>
                <c:pt idx="44560" formatCode="#,##0.0">
                  <c:v>18971.315323353301</c:v>
                </c:pt>
                <c:pt idx="44561" formatCode="#,##0.0">
                  <c:v>17461.4757862974</c:v>
                </c:pt>
                <c:pt idx="44562" formatCode="#,##0.0">
                  <c:v>14219.975408534499</c:v>
                </c:pt>
                <c:pt idx="44563" formatCode="#,##0.0">
                  <c:v>20259.604492419399</c:v>
                </c:pt>
                <c:pt idx="44564" formatCode="#,##0.0">
                  <c:v>8827.7756739152192</c:v>
                </c:pt>
                <c:pt idx="44565" formatCode="#,##0.0">
                  <c:v>8888.5505202332606</c:v>
                </c:pt>
                <c:pt idx="44566" formatCode="#,##0.0">
                  <c:v>10572.7023856169</c:v>
                </c:pt>
                <c:pt idx="44567" formatCode="#,##0.0">
                  <c:v>11072.289191458</c:v>
                </c:pt>
                <c:pt idx="44568" formatCode="#,##0.0">
                  <c:v>10675.7402558595</c:v>
                </c:pt>
                <c:pt idx="44569" formatCode="#,##0.0">
                  <c:v>15545.2164812506</c:v>
                </c:pt>
                <c:pt idx="44570" formatCode="#,##0.0">
                  <c:v>11468.6105600996</c:v>
                </c:pt>
                <c:pt idx="44571" formatCode="#,##0.0">
                  <c:v>8932.5945281942604</c:v>
                </c:pt>
                <c:pt idx="44572" formatCode="#,##0.0">
                  <c:v>13766.8625269329</c:v>
                </c:pt>
                <c:pt idx="44573" formatCode="#,##0.0">
                  <c:v>8989.9553877383096</c:v>
                </c:pt>
                <c:pt idx="44574" formatCode="#,##0.0">
                  <c:v>14157.657249797199</c:v>
                </c:pt>
                <c:pt idx="44575" formatCode="#,##0.0">
                  <c:v>10019.6190757197</c:v>
                </c:pt>
                <c:pt idx="44576" formatCode="#,##0.0">
                  <c:v>10023.103920593599</c:v>
                </c:pt>
                <c:pt idx="44577" formatCode="#,##0.0">
                  <c:v>12366.866611978299</c:v>
                </c:pt>
                <c:pt idx="44578" formatCode="#,##0.0">
                  <c:v>11982.4285273593</c:v>
                </c:pt>
                <c:pt idx="44579" formatCode="#,##0.0">
                  <c:v>9359.8334514567396</c:v>
                </c:pt>
                <c:pt idx="44580" formatCode="#,##0.0">
                  <c:v>10985.5654702393</c:v>
                </c:pt>
                <c:pt idx="44581" formatCode="#,##0.0">
                  <c:v>21625.669886464399</c:v>
                </c:pt>
                <c:pt idx="44582" formatCode="#,##0.0">
                  <c:v>8976.9348698396207</c:v>
                </c:pt>
                <c:pt idx="44583" formatCode="#,##0.0">
                  <c:v>12586.9419535251</c:v>
                </c:pt>
                <c:pt idx="44584" formatCode="#,##0.0">
                  <c:v>10609.941447335101</c:v>
                </c:pt>
                <c:pt idx="44585" formatCode="#,##0.0">
                  <c:v>10337.202109286</c:v>
                </c:pt>
                <c:pt idx="44586" formatCode="#,##0.0">
                  <c:v>9421.5196076567099</c:v>
                </c:pt>
                <c:pt idx="44587" formatCode="#,##0.0">
                  <c:v>13857.6871658858</c:v>
                </c:pt>
                <c:pt idx="44588" formatCode="#,##0.0">
                  <c:v>10360.4036850226</c:v>
                </c:pt>
                <c:pt idx="44589" formatCode="#,##0.0">
                  <c:v>11748.6452744173</c:v>
                </c:pt>
                <c:pt idx="44590" formatCode="#,##0.0">
                  <c:v>8887.9275436384105</c:v>
                </c:pt>
                <c:pt idx="44591" formatCode="#,##0.0">
                  <c:v>9647.7555360300794</c:v>
                </c:pt>
                <c:pt idx="44592" formatCode="#,##0.0">
                  <c:v>11678.3693030904</c:v>
                </c:pt>
                <c:pt idx="44593" formatCode="#,##0.0">
                  <c:v>9835.5880066931495</c:v>
                </c:pt>
                <c:pt idx="44594" formatCode="#,##0.0">
                  <c:v>10825.571653692199</c:v>
                </c:pt>
                <c:pt idx="44595" formatCode="#,##0.0">
                  <c:v>9185.9042917745592</c:v>
                </c:pt>
                <c:pt idx="44596" formatCode="#,##0.0">
                  <c:v>15773.4239927704</c:v>
                </c:pt>
                <c:pt idx="44597" formatCode="#,##0.0">
                  <c:v>13022.477309235201</c:v>
                </c:pt>
                <c:pt idx="44598" formatCode="#,##0.0">
                  <c:v>20533.651496046401</c:v>
                </c:pt>
                <c:pt idx="44599" formatCode="#,##0.0">
                  <c:v>10825.0148500819</c:v>
                </c:pt>
                <c:pt idx="44600" formatCode="#,##0.0">
                  <c:v>13030.578488647199</c:v>
                </c:pt>
                <c:pt idx="44601" formatCode="#,##0.0">
                  <c:v>10454.664201101799</c:v>
                </c:pt>
                <c:pt idx="44602" formatCode="#,##0.0">
                  <c:v>8940.8349584205898</c:v>
                </c:pt>
                <c:pt idx="44603" formatCode="#,##0.0">
                  <c:v>11203.5213106966</c:v>
                </c:pt>
                <c:pt idx="44604" formatCode="#,##0.0">
                  <c:v>9407.0229495358799</c:v>
                </c:pt>
                <c:pt idx="44605" formatCode="#,##0.0">
                  <c:v>9459.2244448739602</c:v>
                </c:pt>
                <c:pt idx="44606" formatCode="#,##0.0">
                  <c:v>10276.209877675001</c:v>
                </c:pt>
                <c:pt idx="44607" formatCode="#,##0.0">
                  <c:v>10643.5818982825</c:v>
                </c:pt>
                <c:pt idx="44608" formatCode="#,##0.0">
                  <c:v>9651.2552984124795</c:v>
                </c:pt>
                <c:pt idx="44609" formatCode="#,##0.0">
                  <c:v>22267.992845982899</c:v>
                </c:pt>
                <c:pt idx="44610" formatCode="#,##0.0">
                  <c:v>12738.0986037804</c:v>
                </c:pt>
                <c:pt idx="44611" formatCode="#,##0.0">
                  <c:v>10966.774230520899</c:v>
                </c:pt>
                <c:pt idx="44612" formatCode="#,##0.0">
                  <c:v>9807.4335840284402</c:v>
                </c:pt>
                <c:pt idx="44613" formatCode="#,##0.0">
                  <c:v>9391.0794187624597</c:v>
                </c:pt>
                <c:pt idx="44614" formatCode="#,##0.0">
                  <c:v>11840.9516593198</c:v>
                </c:pt>
                <c:pt idx="44615" formatCode="#,##0.0">
                  <c:v>15714.391517377901</c:v>
                </c:pt>
                <c:pt idx="44616" formatCode="#,##0.0">
                  <c:v>13047.0174134506</c:v>
                </c:pt>
                <c:pt idx="44617" formatCode="#,##0.0">
                  <c:v>9804.2093687308407</c:v>
                </c:pt>
                <c:pt idx="44618" formatCode="#,##0.0">
                  <c:v>9308.8105409199197</c:v>
                </c:pt>
                <c:pt idx="44619" formatCode="#,##0.0">
                  <c:v>9679.9282988224804</c:v>
                </c:pt>
                <c:pt idx="44620" formatCode="#,##0.0">
                  <c:v>16192.881871707101</c:v>
                </c:pt>
                <c:pt idx="44621" formatCode="#,##0.0">
                  <c:v>14427.032029831</c:v>
                </c:pt>
                <c:pt idx="44622" formatCode="#,##0.0">
                  <c:v>13444.6342416688</c:v>
                </c:pt>
                <c:pt idx="44623" formatCode="#,##0.0">
                  <c:v>10664.115889758101</c:v>
                </c:pt>
                <c:pt idx="44624" formatCode="#,##0.0">
                  <c:v>15193.0769940064</c:v>
                </c:pt>
                <c:pt idx="44625" formatCode="#,##0.0">
                  <c:v>9931.0383911147292</c:v>
                </c:pt>
                <c:pt idx="44626" formatCode="#,##0.0">
                  <c:v>9361.9843235099397</c:v>
                </c:pt>
                <c:pt idx="44627" formatCode="#,##0.0">
                  <c:v>9194.3404246018508</c:v>
                </c:pt>
                <c:pt idx="44628" formatCode="#,##0.0">
                  <c:v>10236.582559833299</c:v>
                </c:pt>
                <c:pt idx="44629" formatCode="#,##0.0">
                  <c:v>10331.0067491463</c:v>
                </c:pt>
                <c:pt idx="44630" formatCode="#,##0.0">
                  <c:v>10772.4504802666</c:v>
                </c:pt>
                <c:pt idx="44631" formatCode="#,##0.0">
                  <c:v>14234.4422578144</c:v>
                </c:pt>
                <c:pt idx="44632" formatCode="#,##0.0">
                  <c:v>10813.8329957067</c:v>
                </c:pt>
                <c:pt idx="44633" formatCode="#,##0.0">
                  <c:v>9037.3535291767002</c:v>
                </c:pt>
                <c:pt idx="44634" formatCode="#,##0.0">
                  <c:v>12299.0443722569</c:v>
                </c:pt>
                <c:pt idx="44635" formatCode="#,##0.0">
                  <c:v>9248.2952839836198</c:v>
                </c:pt>
                <c:pt idx="44636" formatCode="#,##0.0">
                  <c:v>12028.255701131</c:v>
                </c:pt>
                <c:pt idx="44637" formatCode="#,##0.0">
                  <c:v>11470.6565209492</c:v>
                </c:pt>
                <c:pt idx="44638" formatCode="#,##0.0">
                  <c:v>9299.2428993545891</c:v>
                </c:pt>
                <c:pt idx="44639" formatCode="#,##0.0">
                  <c:v>9599.2009222318393</c:v>
                </c:pt>
                <c:pt idx="44640" formatCode="#,##0.0">
                  <c:v>10308.2682373063</c:v>
                </c:pt>
                <c:pt idx="44641" formatCode="#,##0.0">
                  <c:v>13539.770928169</c:v>
                </c:pt>
                <c:pt idx="44642" formatCode="#,##0.0">
                  <c:v>9266.2955644520207</c:v>
                </c:pt>
                <c:pt idx="44643" formatCode="#,##0.0">
                  <c:v>11002.130489012001</c:v>
                </c:pt>
                <c:pt idx="44644" formatCode="#,##0.0">
                  <c:v>11132.034782081701</c:v>
                </c:pt>
                <c:pt idx="44645" formatCode="#,##0.0">
                  <c:v>13837.121470365</c:v>
                </c:pt>
                <c:pt idx="44646" formatCode="#,##0.0">
                  <c:v>9101.5234686247695</c:v>
                </c:pt>
                <c:pt idx="44647" formatCode="#,##0.0">
                  <c:v>9999.0910838402506</c:v>
                </c:pt>
                <c:pt idx="44648" formatCode="#,##0.0">
                  <c:v>11099.980286362001</c:v>
                </c:pt>
                <c:pt idx="44649" formatCode="#,##0.0">
                  <c:v>10959.7881735378</c:v>
                </c:pt>
                <c:pt idx="44650" formatCode="#,##0.0">
                  <c:v>12375.407910493001</c:v>
                </c:pt>
                <c:pt idx="44651" formatCode="#,##0.0">
                  <c:v>16624.680205062599</c:v>
                </c:pt>
                <c:pt idx="44652" formatCode="#,##0.0">
                  <c:v>13267.339037089099</c:v>
                </c:pt>
                <c:pt idx="44653" formatCode="#,##0.0">
                  <c:v>11509.3528115274</c:v>
                </c:pt>
                <c:pt idx="44654" formatCode="#,##0.0">
                  <c:v>9113.6133730321999</c:v>
                </c:pt>
                <c:pt idx="44655" formatCode="#,##0.0">
                  <c:v>10121.1932360056</c:v>
                </c:pt>
                <c:pt idx="44656" formatCode="#,##0.0">
                  <c:v>9799.9767207466903</c:v>
                </c:pt>
                <c:pt idx="44657" formatCode="#,##0.0">
                  <c:v>11177.0400738595</c:v>
                </c:pt>
                <c:pt idx="44658" formatCode="#,##0.0">
                  <c:v>9194.1021130874105</c:v>
                </c:pt>
                <c:pt idx="44659" formatCode="#,##0.0">
                  <c:v>8885.9445951382495</c:v>
                </c:pt>
                <c:pt idx="44660" formatCode="#,##0.0">
                  <c:v>12523.9454520331</c:v>
                </c:pt>
                <c:pt idx="44661" formatCode="#,##0.0">
                  <c:v>10975.3543123289</c:v>
                </c:pt>
                <c:pt idx="44662" formatCode="#,##0.0">
                  <c:v>10662.558963391</c:v>
                </c:pt>
                <c:pt idx="44663" formatCode="#,##0.0">
                  <c:v>9806.5273162649792</c:v>
                </c:pt>
                <c:pt idx="44664" formatCode="#,##0.0">
                  <c:v>10967.0077913653</c:v>
                </c:pt>
                <c:pt idx="44665" formatCode="#,##0.0">
                  <c:v>9732.4668053653495</c:v>
                </c:pt>
                <c:pt idx="44666" formatCode="#,##0.0">
                  <c:v>9286.2537796926899</c:v>
                </c:pt>
                <c:pt idx="44667" formatCode="#,##0.0">
                  <c:v>12780.1866077711</c:v>
                </c:pt>
                <c:pt idx="44668" formatCode="#,##0.0">
                  <c:v>12694.6270432277</c:v>
                </c:pt>
                <c:pt idx="44669" formatCode="#,##0.0">
                  <c:v>26693.814670051001</c:v>
                </c:pt>
                <c:pt idx="44670" formatCode="#,##0.0">
                  <c:v>10293.9752515768</c:v>
                </c:pt>
                <c:pt idx="44671" formatCode="#,##0.0">
                  <c:v>9376.3968047849303</c:v>
                </c:pt>
                <c:pt idx="44672" formatCode="#,##0.0">
                  <c:v>10124.1016582007</c:v>
                </c:pt>
                <c:pt idx="44673" formatCode="#,##0.0">
                  <c:v>10987.2208954906</c:v>
                </c:pt>
                <c:pt idx="44674" formatCode="#,##0.0">
                  <c:v>10008.399385671601</c:v>
                </c:pt>
                <c:pt idx="44675" formatCode="#,##0.0">
                  <c:v>9949.9980231997397</c:v>
                </c:pt>
                <c:pt idx="44676" formatCode="#,##0.0">
                  <c:v>10942.008469845199</c:v>
                </c:pt>
                <c:pt idx="44677" formatCode="#,##0.0">
                  <c:v>11710.9174503308</c:v>
                </c:pt>
                <c:pt idx="44678" formatCode="#,##0.0">
                  <c:v>9900.6895220676106</c:v>
                </c:pt>
                <c:pt idx="44679" formatCode="#,##0.0">
                  <c:v>14629.6841225301</c:v>
                </c:pt>
                <c:pt idx="44680" formatCode="#,##0.0">
                  <c:v>9012.0444997085397</c:v>
                </c:pt>
                <c:pt idx="44681" formatCode="#,##0.0">
                  <c:v>10698.308835014101</c:v>
                </c:pt>
                <c:pt idx="44682" formatCode="#,##0.0">
                  <c:v>28054.177597858899</c:v>
                </c:pt>
                <c:pt idx="44683" formatCode="#,##0.0">
                  <c:v>10382.056604579901</c:v>
                </c:pt>
                <c:pt idx="44684" formatCode="#,##0.0">
                  <c:v>10067.0777171357</c:v>
                </c:pt>
                <c:pt idx="44685" formatCode="#,##0.0">
                  <c:v>9202.9587154241708</c:v>
                </c:pt>
                <c:pt idx="44686" formatCode="#,##0.0">
                  <c:v>9323.1119507950698</c:v>
                </c:pt>
                <c:pt idx="44687" formatCode="#,##0.0">
                  <c:v>14218.301339789999</c:v>
                </c:pt>
                <c:pt idx="44688" formatCode="#,##0.0">
                  <c:v>9784.1253736058607</c:v>
                </c:pt>
                <c:pt idx="44689" formatCode="#,##0.0">
                  <c:v>8859.7521321170698</c:v>
                </c:pt>
                <c:pt idx="44690" formatCode="#,##0.0">
                  <c:v>9158.8160974520706</c:v>
                </c:pt>
                <c:pt idx="44691" formatCode="#,##0.0">
                  <c:v>9363.0272577948999</c:v>
                </c:pt>
                <c:pt idx="44692" formatCode="#,##0.0">
                  <c:v>8876.0376671320591</c:v>
                </c:pt>
                <c:pt idx="44693" formatCode="#,##0.0">
                  <c:v>9178.0979379456803</c:v>
                </c:pt>
                <c:pt idx="44694" formatCode="#,##0.0">
                  <c:v>9295.0654399967407</c:v>
                </c:pt>
                <c:pt idx="44695" formatCode="#,##0.0">
                  <c:v>9267.0623852991594</c:v>
                </c:pt>
                <c:pt idx="44696" formatCode="#,##0.0">
                  <c:v>9975.1394381324699</c:v>
                </c:pt>
                <c:pt idx="44697" formatCode="#,##0.0">
                  <c:v>14779.6167674526</c:v>
                </c:pt>
                <c:pt idx="44698" formatCode="#,##0.0">
                  <c:v>9342.0053481783907</c:v>
                </c:pt>
                <c:pt idx="44699" formatCode="#,##0.0">
                  <c:v>9085.9599251365107</c:v>
                </c:pt>
                <c:pt idx="44700" formatCode="#,##0.0">
                  <c:v>9152.7624738020895</c:v>
                </c:pt>
                <c:pt idx="44701" formatCode="#,##0.0">
                  <c:v>11036.5233576923</c:v>
                </c:pt>
                <c:pt idx="44702" formatCode="#,##0.0">
                  <c:v>14299.7427894377</c:v>
                </c:pt>
                <c:pt idx="44703" formatCode="#,##0.0">
                  <c:v>13760.734134993299</c:v>
                </c:pt>
                <c:pt idx="44704" formatCode="#,##0.0">
                  <c:v>12535.8786120411</c:v>
                </c:pt>
                <c:pt idx="44705" formatCode="#,##0.0">
                  <c:v>10005.3967262889</c:v>
                </c:pt>
                <c:pt idx="44706" formatCode="#,##0.0">
                  <c:v>8950.7662670026493</c:v>
                </c:pt>
                <c:pt idx="44707" formatCode="#,##0.0">
                  <c:v>12941.0424784274</c:v>
                </c:pt>
                <c:pt idx="44708" formatCode="#,##0.0">
                  <c:v>10419.1905327313</c:v>
                </c:pt>
                <c:pt idx="44709" formatCode="#,##0.0">
                  <c:v>9717.3030361971996</c:v>
                </c:pt>
                <c:pt idx="44710" formatCode="#,##0.0">
                  <c:v>14410.616168980299</c:v>
                </c:pt>
                <c:pt idx="44711" formatCode="#,##0.0">
                  <c:v>16241.4905294861</c:v>
                </c:pt>
                <c:pt idx="44712" formatCode="#,##0.0">
                  <c:v>14681.617234830999</c:v>
                </c:pt>
                <c:pt idx="44713" formatCode="#,##0.0">
                  <c:v>12348.9063662352</c:v>
                </c:pt>
                <c:pt idx="44714" formatCode="#,##0.0">
                  <c:v>12117.2632695748</c:v>
                </c:pt>
                <c:pt idx="44715" formatCode="#,##0.0">
                  <c:v>9647.7438759135603</c:v>
                </c:pt>
                <c:pt idx="44716" formatCode="#,##0.0">
                  <c:v>10916.092924582001</c:v>
                </c:pt>
                <c:pt idx="44717" formatCode="#,##0.0">
                  <c:v>12409.065152596801</c:v>
                </c:pt>
                <c:pt idx="44718" formatCode="#,##0.0">
                  <c:v>9688.7320334305496</c:v>
                </c:pt>
                <c:pt idx="44719" formatCode="#,##0.0">
                  <c:v>13545.086659835701</c:v>
                </c:pt>
                <c:pt idx="44720" formatCode="#,##0.0">
                  <c:v>10447.063883278801</c:v>
                </c:pt>
                <c:pt idx="44721" formatCode="#,##0.0">
                  <c:v>10934.7153480945</c:v>
                </c:pt>
                <c:pt idx="44722" formatCode="#,##0.0">
                  <c:v>19150.942714893899</c:v>
                </c:pt>
                <c:pt idx="44723" formatCode="#,##0.0">
                  <c:v>9655.62370581699</c:v>
                </c:pt>
                <c:pt idx="44724" formatCode="#,##0.0">
                  <c:v>11664.760571950001</c:v>
                </c:pt>
                <c:pt idx="44725" formatCode="#,##0.0">
                  <c:v>9207.7949770622909</c:v>
                </c:pt>
                <c:pt idx="44726" formatCode="#,##0.0">
                  <c:v>9441.5964647741803</c:v>
                </c:pt>
                <c:pt idx="44727" formatCode="#,##0.0">
                  <c:v>10255.388258035</c:v>
                </c:pt>
                <c:pt idx="44728" formatCode="#,##0.0">
                  <c:v>17845.044855071799</c:v>
                </c:pt>
                <c:pt idx="44729" formatCode="#,##0.0">
                  <c:v>8868.94800135886</c:v>
                </c:pt>
                <c:pt idx="44730" formatCode="#,##0.0">
                  <c:v>10314.362084190099</c:v>
                </c:pt>
                <c:pt idx="44731" formatCode="#,##0.0">
                  <c:v>12958.8880224965</c:v>
                </c:pt>
                <c:pt idx="44732" formatCode="#,##0.0">
                  <c:v>9387.58671712455</c:v>
                </c:pt>
                <c:pt idx="44733" formatCode="#,##0.0">
                  <c:v>10065.590922495199</c:v>
                </c:pt>
                <c:pt idx="44734" formatCode="#,##0.0">
                  <c:v>8996.4752606006496</c:v>
                </c:pt>
                <c:pt idx="44735" formatCode="#,##0.0">
                  <c:v>9288.2065905587206</c:v>
                </c:pt>
                <c:pt idx="44736" formatCode="#,##0.0">
                  <c:v>9525.2155915994208</c:v>
                </c:pt>
                <c:pt idx="44737" formatCode="#,##0.0">
                  <c:v>8843.8755960953295</c:v>
                </c:pt>
                <c:pt idx="44738" formatCode="#,##0.0">
                  <c:v>12432.401560422701</c:v>
                </c:pt>
                <c:pt idx="44739" formatCode="#,##0.0">
                  <c:v>9079.2795619725894</c:v>
                </c:pt>
                <c:pt idx="44740" formatCode="#,##0.0">
                  <c:v>11163.251131489</c:v>
                </c:pt>
                <c:pt idx="44741" formatCode="#,##0.0">
                  <c:v>9506.6613937893999</c:v>
                </c:pt>
                <c:pt idx="44742" formatCode="#,##0.0">
                  <c:v>9516.6380832183295</c:v>
                </c:pt>
                <c:pt idx="44743" formatCode="#,##0.0">
                  <c:v>16083.042020676399</c:v>
                </c:pt>
                <c:pt idx="44744" formatCode="#,##0.0">
                  <c:v>9407.4557447119896</c:v>
                </c:pt>
                <c:pt idx="44745" formatCode="#,##0.0">
                  <c:v>9421.76310638422</c:v>
                </c:pt>
                <c:pt idx="44746" formatCode="#,##0.0">
                  <c:v>13748.8993063994</c:v>
                </c:pt>
                <c:pt idx="44747" formatCode="#,##0.0">
                  <c:v>8981.0519674083698</c:v>
                </c:pt>
                <c:pt idx="44748" formatCode="#,##0.0">
                  <c:v>19688.5749714005</c:v>
                </c:pt>
                <c:pt idx="44749" formatCode="#,##0.0">
                  <c:v>12337.399894139</c:v>
                </c:pt>
                <c:pt idx="44750" formatCode="#,##0.0">
                  <c:v>9078.3122467715802</c:v>
                </c:pt>
                <c:pt idx="44751" formatCode="#,##0.0">
                  <c:v>9321.0835609849601</c:v>
                </c:pt>
                <c:pt idx="44752" formatCode="#,##0.0">
                  <c:v>9405.7553500413997</c:v>
                </c:pt>
                <c:pt idx="44753" formatCode="#,##0.0">
                  <c:v>15207.487160716</c:v>
                </c:pt>
                <c:pt idx="44754" formatCode="#,##0.0">
                  <c:v>8926.8842997761494</c:v>
                </c:pt>
                <c:pt idx="44755" formatCode="#,##0.0">
                  <c:v>12030.2601371644</c:v>
                </c:pt>
                <c:pt idx="44756" formatCode="#,##0.0">
                  <c:v>9675.30073569458</c:v>
                </c:pt>
                <c:pt idx="44757" formatCode="#,##0.0">
                  <c:v>11035.1429823833</c:v>
                </c:pt>
                <c:pt idx="44758" formatCode="#,##0.0">
                  <c:v>15772.516760259899</c:v>
                </c:pt>
                <c:pt idx="44759" formatCode="#,##0.0">
                  <c:v>8849.8426996743001</c:v>
                </c:pt>
                <c:pt idx="44760" formatCode="#,##0.0">
                  <c:v>11541.722078840799</c:v>
                </c:pt>
                <c:pt idx="44761" formatCode="#,##0.0">
                  <c:v>10300.1264233038</c:v>
                </c:pt>
                <c:pt idx="44762" formatCode="#,##0.0">
                  <c:v>11391.098485992101</c:v>
                </c:pt>
                <c:pt idx="44763" formatCode="#,##0.0">
                  <c:v>10432.629487321699</c:v>
                </c:pt>
                <c:pt idx="44764" formatCode="#,##0.0">
                  <c:v>12854.354969726701</c:v>
                </c:pt>
                <c:pt idx="44765" formatCode="#,##0.0">
                  <c:v>15921.3470884659</c:v>
                </c:pt>
                <c:pt idx="44766" formatCode="#,##0.0">
                  <c:v>10470.885412155199</c:v>
                </c:pt>
                <c:pt idx="44767" formatCode="#,##0.0">
                  <c:v>11002.421015915501</c:v>
                </c:pt>
                <c:pt idx="44768" formatCode="#,##0.0">
                  <c:v>12945.981095974699</c:v>
                </c:pt>
                <c:pt idx="44769" formatCode="#,##0.0">
                  <c:v>13346.211743456999</c:v>
                </c:pt>
                <c:pt idx="44770" formatCode="#,##0.0">
                  <c:v>9011.6860743034395</c:v>
                </c:pt>
                <c:pt idx="44771" formatCode="#,##0.0">
                  <c:v>11777.340061328699</c:v>
                </c:pt>
                <c:pt idx="44772" formatCode="#,##0.0">
                  <c:v>13940.8672287104</c:v>
                </c:pt>
                <c:pt idx="44773" formatCode="#,##0.0">
                  <c:v>9484.9778655067694</c:v>
                </c:pt>
                <c:pt idx="44774" formatCode="#,##0.0">
                  <c:v>10338.4841674946</c:v>
                </c:pt>
                <c:pt idx="44775" formatCode="#,##0.0">
                  <c:v>10027.9100457901</c:v>
                </c:pt>
                <c:pt idx="44776" formatCode="#,##0.0">
                  <c:v>9937.1668777059203</c:v>
                </c:pt>
                <c:pt idx="44777" formatCode="#,##0.0">
                  <c:v>14406.0202373094</c:v>
                </c:pt>
                <c:pt idx="44778" formatCode="#,##0.0">
                  <c:v>12038.3238417548</c:v>
                </c:pt>
                <c:pt idx="44779" formatCode="#,##0.0">
                  <c:v>9196.6694406496608</c:v>
                </c:pt>
                <c:pt idx="44780" formatCode="#,##0.0">
                  <c:v>9825.1230970130291</c:v>
                </c:pt>
                <c:pt idx="44781" formatCode="#,##0.0">
                  <c:v>12833.6403736672</c:v>
                </c:pt>
                <c:pt idx="44782" formatCode="#,##0.0">
                  <c:v>9402.3319815769901</c:v>
                </c:pt>
                <c:pt idx="44783" formatCode="#,##0.0">
                  <c:v>11198.1599283879</c:v>
                </c:pt>
                <c:pt idx="44784" formatCode="#,##0.0">
                  <c:v>9951.9682001027595</c:v>
                </c:pt>
                <c:pt idx="44785" formatCode="#,##0.0">
                  <c:v>9522.3591675684402</c:v>
                </c:pt>
                <c:pt idx="44786" formatCode="#,##0.0">
                  <c:v>8881.0796948260395</c:v>
                </c:pt>
                <c:pt idx="44787" formatCode="#,##0.0">
                  <c:v>10884.770806921</c:v>
                </c:pt>
                <c:pt idx="44788" formatCode="#,##0.0">
                  <c:v>10047.433587964</c:v>
                </c:pt>
                <c:pt idx="44789" formatCode="#,##0.0">
                  <c:v>9451.8368544958303</c:v>
                </c:pt>
                <c:pt idx="44790" formatCode="#,##0.0">
                  <c:v>9927.9671435282507</c:v>
                </c:pt>
                <c:pt idx="44791" formatCode="#,##0.0">
                  <c:v>9169.9192267582894</c:v>
                </c:pt>
                <c:pt idx="44792" formatCode="#,##0.0">
                  <c:v>10098.428977608301</c:v>
                </c:pt>
                <c:pt idx="44793" formatCode="#,##0.0">
                  <c:v>11070.844278194199</c:v>
                </c:pt>
                <c:pt idx="44794" formatCode="#,##0.0">
                  <c:v>15070.9101096102</c:v>
                </c:pt>
                <c:pt idx="44795" formatCode="#,##0.0">
                  <c:v>9243.6512868369591</c:v>
                </c:pt>
                <c:pt idx="44796" formatCode="#,##0.0">
                  <c:v>11068.168394045901</c:v>
                </c:pt>
                <c:pt idx="44797" formatCode="#,##0.0">
                  <c:v>10935.9874633417</c:v>
                </c:pt>
                <c:pt idx="44798" formatCode="#,##0.0">
                  <c:v>11942.6373209349</c:v>
                </c:pt>
                <c:pt idx="44799" formatCode="#,##0.0">
                  <c:v>9712.7546451157395</c:v>
                </c:pt>
                <c:pt idx="44800" formatCode="#,##0.0">
                  <c:v>13248.491566933901</c:v>
                </c:pt>
                <c:pt idx="44801" formatCode="#,##0.0">
                  <c:v>13491.6019870939</c:v>
                </c:pt>
                <c:pt idx="44802" formatCode="#,##0.0">
                  <c:v>10697.4335646906</c:v>
                </c:pt>
                <c:pt idx="44803" formatCode="#,##0.0">
                  <c:v>11583.749425980999</c:v>
                </c:pt>
                <c:pt idx="44804" formatCode="#,##0.0">
                  <c:v>8814.1761964831603</c:v>
                </c:pt>
                <c:pt idx="44805" formatCode="#,##0.0">
                  <c:v>9222.7405337111504</c:v>
                </c:pt>
                <c:pt idx="44806" formatCode="#,##0.0">
                  <c:v>18270.6173971727</c:v>
                </c:pt>
                <c:pt idx="44807" formatCode="#,##0.0">
                  <c:v>9824.4780472358998</c:v>
                </c:pt>
                <c:pt idx="44808" formatCode="#,##0.0">
                  <c:v>14826.806033065801</c:v>
                </c:pt>
                <c:pt idx="44809" formatCode="#,##0.0">
                  <c:v>9713.6453985355802</c:v>
                </c:pt>
                <c:pt idx="44810" formatCode="#,##0.0">
                  <c:v>12955.7959794414</c:v>
                </c:pt>
                <c:pt idx="44811" formatCode="#,##0.0">
                  <c:v>9571.7420559224793</c:v>
                </c:pt>
                <c:pt idx="44812" formatCode="#,##0.0">
                  <c:v>12506.946731873801</c:v>
                </c:pt>
                <c:pt idx="44813" formatCode="#,##0.0">
                  <c:v>15331.0926922663</c:v>
                </c:pt>
                <c:pt idx="44814" formatCode="#,##0.0">
                  <c:v>10800.3423493094</c:v>
                </c:pt>
                <c:pt idx="44815" formatCode="#,##0.0">
                  <c:v>10372.958843915299</c:v>
                </c:pt>
                <c:pt idx="44816" formatCode="#,##0.0">
                  <c:v>16276.181049816099</c:v>
                </c:pt>
                <c:pt idx="44817" formatCode="#,##0.0">
                  <c:v>12478.193348492599</c:v>
                </c:pt>
                <c:pt idx="44818" formatCode="#,##0.0">
                  <c:v>13582.758668558001</c:v>
                </c:pt>
                <c:pt idx="44819" formatCode="#,##0.0">
                  <c:v>10372.6300648748</c:v>
                </c:pt>
                <c:pt idx="44820" formatCode="#,##0.0">
                  <c:v>10281.494169376499</c:v>
                </c:pt>
                <c:pt idx="44821" formatCode="#,##0.0">
                  <c:v>12752.1658398366</c:v>
                </c:pt>
                <c:pt idx="44822" formatCode="#,##0.0">
                  <c:v>11489.350391874301</c:v>
                </c:pt>
                <c:pt idx="44823" formatCode="#,##0.0">
                  <c:v>11584.680302409801</c:v>
                </c:pt>
                <c:pt idx="44824" formatCode="#,##0.0">
                  <c:v>8859.0366409811504</c:v>
                </c:pt>
                <c:pt idx="44825" formatCode="#,##0.0">
                  <c:v>11303.8115513268</c:v>
                </c:pt>
                <c:pt idx="44826" formatCode="#,##0.0">
                  <c:v>13552.9605419462</c:v>
                </c:pt>
                <c:pt idx="44827" formatCode="#,##0.0">
                  <c:v>11072.332096304501</c:v>
                </c:pt>
                <c:pt idx="44828" formatCode="#,##0.0">
                  <c:v>14437.4852886563</c:v>
                </c:pt>
                <c:pt idx="44829" formatCode="#,##0.0">
                  <c:v>12289.83592338</c:v>
                </c:pt>
                <c:pt idx="44830" formatCode="#,##0.0">
                  <c:v>28968.9966338993</c:v>
                </c:pt>
                <c:pt idx="44831" formatCode="#,##0.0">
                  <c:v>13929.716431914099</c:v>
                </c:pt>
                <c:pt idx="44832" formatCode="#,##0.0">
                  <c:v>11343.0835399399</c:v>
                </c:pt>
                <c:pt idx="44833" formatCode="#,##0.0">
                  <c:v>10317.4424681616</c:v>
                </c:pt>
                <c:pt idx="44834" formatCode="#,##0.0">
                  <c:v>13873.521141958699</c:v>
                </c:pt>
                <c:pt idx="44835" formatCode="#,##0.0">
                  <c:v>9704.4670128181097</c:v>
                </c:pt>
                <c:pt idx="44836" formatCode="#,##0.0">
                  <c:v>17886.940650816501</c:v>
                </c:pt>
                <c:pt idx="44837" formatCode="#,##0.0">
                  <c:v>8825.7352267354399</c:v>
                </c:pt>
                <c:pt idx="44838" formatCode="#,##0.0">
                  <c:v>9162.6460191543301</c:v>
                </c:pt>
                <c:pt idx="44839" formatCode="#,##0.0">
                  <c:v>12660.739360912799</c:v>
                </c:pt>
                <c:pt idx="44840" formatCode="#,##0.0">
                  <c:v>9682.5344967485507</c:v>
                </c:pt>
                <c:pt idx="44841" formatCode="#,##0.0">
                  <c:v>9085.4050209405304</c:v>
                </c:pt>
                <c:pt idx="44842" formatCode="#,##0.0">
                  <c:v>13943.2041569953</c:v>
                </c:pt>
                <c:pt idx="44843" formatCode="#,##0.0">
                  <c:v>11038.144054394599</c:v>
                </c:pt>
                <c:pt idx="44844" formatCode="#,##0.0">
                  <c:v>12546.8803673702</c:v>
                </c:pt>
                <c:pt idx="44845" formatCode="#,##0.0">
                  <c:v>10532.5362373303</c:v>
                </c:pt>
                <c:pt idx="44846" formatCode="#,##0.0">
                  <c:v>9251.8908578023093</c:v>
                </c:pt>
                <c:pt idx="44847" formatCode="#,##0.0">
                  <c:v>9688.4576108167003</c:v>
                </c:pt>
                <c:pt idx="44848" formatCode="#,##0.0">
                  <c:v>10099.5022843508</c:v>
                </c:pt>
                <c:pt idx="44849" formatCode="#,##0.0">
                  <c:v>8871.5585002129101</c:v>
                </c:pt>
                <c:pt idx="44850" formatCode="#,##0.0">
                  <c:v>14714.7796530244</c:v>
                </c:pt>
                <c:pt idx="44851" formatCode="#,##0.0">
                  <c:v>11599.192650064801</c:v>
                </c:pt>
                <c:pt idx="44852" formatCode="#,##0.0">
                  <c:v>10240.452476010199</c:v>
                </c:pt>
                <c:pt idx="44853" formatCode="#,##0.0">
                  <c:v>22436.532033089101</c:v>
                </c:pt>
                <c:pt idx="44854" formatCode="#,##0.0">
                  <c:v>27412.4883657178</c:v>
                </c:pt>
                <c:pt idx="44855" formatCode="#,##0.0">
                  <c:v>10436.367234056101</c:v>
                </c:pt>
                <c:pt idx="44856" formatCode="#,##0.0">
                  <c:v>9240.8041221113308</c:v>
                </c:pt>
                <c:pt idx="44857" formatCode="#,##0.0">
                  <c:v>10091.63652894</c:v>
                </c:pt>
                <c:pt idx="44858" formatCode="#,##0.0">
                  <c:v>10135.521095358499</c:v>
                </c:pt>
                <c:pt idx="44859" formatCode="#,##0.0">
                  <c:v>10692.0404488161</c:v>
                </c:pt>
                <c:pt idx="44860" formatCode="#,##0.0">
                  <c:v>10841.771034384201</c:v>
                </c:pt>
                <c:pt idx="44861" formatCode="#,##0.0">
                  <c:v>12840.123278520399</c:v>
                </c:pt>
                <c:pt idx="44862" formatCode="#,##0.0">
                  <c:v>9437.5510789107393</c:v>
                </c:pt>
                <c:pt idx="44863" formatCode="#,##0.0">
                  <c:v>13712.570128925099</c:v>
                </c:pt>
                <c:pt idx="44864" formatCode="#,##0.0">
                  <c:v>20951.9197325065</c:v>
                </c:pt>
                <c:pt idx="44865" formatCode="#,##0.0">
                  <c:v>10140.629764780901</c:v>
                </c:pt>
                <c:pt idx="44866" formatCode="#,##0.0">
                  <c:v>11712.337718982701</c:v>
                </c:pt>
                <c:pt idx="44867" formatCode="#,##0.0">
                  <c:v>9501.3032839607895</c:v>
                </c:pt>
                <c:pt idx="44868" formatCode="#,##0.0">
                  <c:v>12583.389223858099</c:v>
                </c:pt>
                <c:pt idx="44869" formatCode="#,##0.0">
                  <c:v>18628.871962816502</c:v>
                </c:pt>
                <c:pt idx="44870" formatCode="#,##0.0">
                  <c:v>8870.17944781816</c:v>
                </c:pt>
                <c:pt idx="44871" formatCode="#,##0.0">
                  <c:v>9136.01587868762</c:v>
                </c:pt>
                <c:pt idx="44872" formatCode="#,##0.0">
                  <c:v>9258.5200727314696</c:v>
                </c:pt>
                <c:pt idx="44873" formatCode="#,##0.0">
                  <c:v>13067.356083533199</c:v>
                </c:pt>
                <c:pt idx="44874" formatCode="#,##0.0">
                  <c:v>8802.2201899199699</c:v>
                </c:pt>
                <c:pt idx="44875" formatCode="#,##0.0">
                  <c:v>10845.023441363301</c:v>
                </c:pt>
                <c:pt idx="44876" formatCode="#,##0.0">
                  <c:v>11993.0333910261</c:v>
                </c:pt>
                <c:pt idx="44877" formatCode="#,##0.0">
                  <c:v>10174.6761383475</c:v>
                </c:pt>
                <c:pt idx="44878" formatCode="#,##0.0">
                  <c:v>10073.25706743</c:v>
                </c:pt>
                <c:pt idx="44879" formatCode="#,##0.0">
                  <c:v>17569.221547120102</c:v>
                </c:pt>
                <c:pt idx="44880" formatCode="#,##0.0">
                  <c:v>9656.1922690611209</c:v>
                </c:pt>
                <c:pt idx="44881" formatCode="#,##0.0">
                  <c:v>17974.904577999201</c:v>
                </c:pt>
                <c:pt idx="44882" formatCode="#,##0.0">
                  <c:v>19305.388575601901</c:v>
                </c:pt>
                <c:pt idx="44883" formatCode="#,##0.0">
                  <c:v>14009.635209551499</c:v>
                </c:pt>
                <c:pt idx="44884" formatCode="#,##0.0">
                  <c:v>9224.9524318407002</c:v>
                </c:pt>
                <c:pt idx="44885" formatCode="#,##0.0">
                  <c:v>9800.2724873102907</c:v>
                </c:pt>
                <c:pt idx="44886" formatCode="#,##0.0">
                  <c:v>10042.4144358785</c:v>
                </c:pt>
                <c:pt idx="44887" formatCode="#,##0.0">
                  <c:v>10034.471974412199</c:v>
                </c:pt>
                <c:pt idx="44888" formatCode="#,##0.0">
                  <c:v>10588.3528748056</c:v>
                </c:pt>
                <c:pt idx="44889" formatCode="#,##0.0">
                  <c:v>11059.435190194899</c:v>
                </c:pt>
                <c:pt idx="44890" formatCode="#,##0.0">
                  <c:v>18286.438304985499</c:v>
                </c:pt>
                <c:pt idx="44891" formatCode="#,##0.0">
                  <c:v>12134.3480214436</c:v>
                </c:pt>
                <c:pt idx="44892" formatCode="#,##0.0">
                  <c:v>10063.5365397841</c:v>
                </c:pt>
                <c:pt idx="44893" formatCode="#,##0.0">
                  <c:v>10923.0269622462</c:v>
                </c:pt>
                <c:pt idx="44894" formatCode="#,##0.0">
                  <c:v>10828.166392036899</c:v>
                </c:pt>
                <c:pt idx="44895" formatCode="#,##0.0">
                  <c:v>12589.304480065601</c:v>
                </c:pt>
                <c:pt idx="44896" formatCode="#,##0.0">
                  <c:v>9864.6795745747404</c:v>
                </c:pt>
                <c:pt idx="44897" formatCode="#,##0.0">
                  <c:v>11521.3105154153</c:v>
                </c:pt>
                <c:pt idx="44898" formatCode="#,##0.0">
                  <c:v>9398.1585785691495</c:v>
                </c:pt>
                <c:pt idx="44899" formatCode="#,##0.0">
                  <c:v>10640.3757180951</c:v>
                </c:pt>
                <c:pt idx="44900" formatCode="#,##0.0">
                  <c:v>9678.0740943998408</c:v>
                </c:pt>
                <c:pt idx="44901" formatCode="#,##0.0">
                  <c:v>11416.014985314499</c:v>
                </c:pt>
                <c:pt idx="44902" formatCode="#,##0.0">
                  <c:v>10478.7783247934</c:v>
                </c:pt>
                <c:pt idx="44903" formatCode="#,##0.0">
                  <c:v>9362.1337082867394</c:v>
                </c:pt>
                <c:pt idx="44904" formatCode="#,##0.0">
                  <c:v>13139.8052137419</c:v>
                </c:pt>
                <c:pt idx="44905" formatCode="#,##0.0">
                  <c:v>9491.0575081512507</c:v>
                </c:pt>
                <c:pt idx="44906" formatCode="#,##0.0">
                  <c:v>12157.5872032265</c:v>
                </c:pt>
                <c:pt idx="44907" formatCode="#,##0.0">
                  <c:v>10516.237666949</c:v>
                </c:pt>
                <c:pt idx="44908" formatCode="#,##0.0">
                  <c:v>9259.1173466509299</c:v>
                </c:pt>
                <c:pt idx="44909" formatCode="#,##0.0">
                  <c:v>9385.3692270732699</c:v>
                </c:pt>
                <c:pt idx="44910" formatCode="#,##0.0">
                  <c:v>9900.2105873419296</c:v>
                </c:pt>
                <c:pt idx="44911" formatCode="#,##0.0">
                  <c:v>8973.2801139530202</c:v>
                </c:pt>
                <c:pt idx="44912" formatCode="#,##0.0">
                  <c:v>12504.525271647501</c:v>
                </c:pt>
                <c:pt idx="44913" formatCode="#,##0.0">
                  <c:v>9376.5151114060809</c:v>
                </c:pt>
                <c:pt idx="44914" formatCode="#,##0.0">
                  <c:v>10039.1099786388</c:v>
                </c:pt>
                <c:pt idx="44915" formatCode="#,##0.0">
                  <c:v>9540.3724727784593</c:v>
                </c:pt>
                <c:pt idx="44916" formatCode="#,##0.0">
                  <c:v>12938.288539602299</c:v>
                </c:pt>
                <c:pt idx="44917" formatCode="#,##0.0">
                  <c:v>12568.561306638199</c:v>
                </c:pt>
                <c:pt idx="44918" formatCode="#,##0.0">
                  <c:v>13529.002669948601</c:v>
                </c:pt>
                <c:pt idx="44919" formatCode="#,##0.0">
                  <c:v>14230.8623425357</c:v>
                </c:pt>
                <c:pt idx="44920" formatCode="#,##0.0">
                  <c:v>11794.897121948699</c:v>
                </c:pt>
                <c:pt idx="44921" formatCode="#,##0.0">
                  <c:v>15630.342138833101</c:v>
                </c:pt>
                <c:pt idx="44922" formatCode="#,##0.0">
                  <c:v>22241.591449436899</c:v>
                </c:pt>
                <c:pt idx="44923" formatCode="#,##0.0">
                  <c:v>10938.1296032722</c:v>
                </c:pt>
                <c:pt idx="44924" formatCode="#,##0.0">
                  <c:v>11881.521543917501</c:v>
                </c:pt>
                <c:pt idx="44925" formatCode="#,##0.0">
                  <c:v>13813.871915944899</c:v>
                </c:pt>
                <c:pt idx="44926" formatCode="#,##0.0">
                  <c:v>10001.3673054625</c:v>
                </c:pt>
                <c:pt idx="44927" formatCode="#,##0.0">
                  <c:v>13681.4615015195</c:v>
                </c:pt>
                <c:pt idx="44928" formatCode="#,##0.0">
                  <c:v>11233.0364201214</c:v>
                </c:pt>
                <c:pt idx="44929" formatCode="#,##0.0">
                  <c:v>9260.6358100812104</c:v>
                </c:pt>
                <c:pt idx="44930" formatCode="#,##0.0">
                  <c:v>10497.068868045701</c:v>
                </c:pt>
                <c:pt idx="44931" formatCode="#,##0.0">
                  <c:v>8825.4115299635905</c:v>
                </c:pt>
                <c:pt idx="44932" formatCode="#,##0.0">
                  <c:v>13338.5879614188</c:v>
                </c:pt>
                <c:pt idx="44933" formatCode="#,##0.0">
                  <c:v>10824.0226305451</c:v>
                </c:pt>
                <c:pt idx="44934" formatCode="#,##0.0">
                  <c:v>12665.881783577899</c:v>
                </c:pt>
                <c:pt idx="44935" formatCode="#,##0.0">
                  <c:v>9593.1174152590902</c:v>
                </c:pt>
                <c:pt idx="44936" formatCode="#,##0.0">
                  <c:v>12786.247358907</c:v>
                </c:pt>
                <c:pt idx="44937" formatCode="#,##0.0">
                  <c:v>9707.0044501624106</c:v>
                </c:pt>
                <c:pt idx="44938" formatCode="#,##0.0">
                  <c:v>10640.550873243399</c:v>
                </c:pt>
                <c:pt idx="44939" formatCode="#,##0.0">
                  <c:v>9159.7041643866105</c:v>
                </c:pt>
                <c:pt idx="44940" formatCode="#,##0.0">
                  <c:v>8882.6159295986399</c:v>
                </c:pt>
                <c:pt idx="44941" formatCode="#,##0.0">
                  <c:v>9650.7074856282507</c:v>
                </c:pt>
                <c:pt idx="44942" formatCode="#,##0.0">
                  <c:v>9549.4744187047309</c:v>
                </c:pt>
                <c:pt idx="44943" formatCode="#,##0.0">
                  <c:v>9885.4353279573206</c:v>
                </c:pt>
                <c:pt idx="44944" formatCode="#,##0.0">
                  <c:v>13453.6145453519</c:v>
                </c:pt>
                <c:pt idx="44945" formatCode="#,##0.0">
                  <c:v>13036.0457821128</c:v>
                </c:pt>
                <c:pt idx="44946" formatCode="#,##0.0">
                  <c:v>20082.807035089299</c:v>
                </c:pt>
                <c:pt idx="44947" formatCode="#,##0.0">
                  <c:v>26286.236893166199</c:v>
                </c:pt>
                <c:pt idx="44948" formatCode="#,##0.0">
                  <c:v>11164.6317227616</c:v>
                </c:pt>
                <c:pt idx="44949" formatCode="#,##0.0">
                  <c:v>9240.0756471343793</c:v>
                </c:pt>
                <c:pt idx="44950" formatCode="#,##0.0">
                  <c:v>17472.209871066199</c:v>
                </c:pt>
                <c:pt idx="44951" formatCode="#,##0.0">
                  <c:v>9891.7849364405192</c:v>
                </c:pt>
                <c:pt idx="44952" formatCode="#,##0.0">
                  <c:v>14572.1016013523</c:v>
                </c:pt>
                <c:pt idx="44953" formatCode="#,##0.0">
                  <c:v>11337.6627492071</c:v>
                </c:pt>
                <c:pt idx="44954" formatCode="#,##0.0">
                  <c:v>14335.8223412608</c:v>
                </c:pt>
                <c:pt idx="44955" formatCode="#,##0.0">
                  <c:v>11965.831398928</c:v>
                </c:pt>
                <c:pt idx="44956" formatCode="#,##0.0">
                  <c:v>10481.2673341839</c:v>
                </c:pt>
                <c:pt idx="44957" formatCode="#,##0.0">
                  <c:v>14423.555991477901</c:v>
                </c:pt>
                <c:pt idx="44958" formatCode="#,##0.0">
                  <c:v>12339.1235925617</c:v>
                </c:pt>
                <c:pt idx="44959" formatCode="#,##0.0">
                  <c:v>10703.1627961329</c:v>
                </c:pt>
                <c:pt idx="44960" formatCode="#,##0.0">
                  <c:v>12645.986462795199</c:v>
                </c:pt>
                <c:pt idx="44961" formatCode="#,##0.0">
                  <c:v>12606.558807489</c:v>
                </c:pt>
                <c:pt idx="44962" formatCode="#,##0.0">
                  <c:v>9581.8584269276307</c:v>
                </c:pt>
                <c:pt idx="44963" formatCode="#,##0.0">
                  <c:v>10271.4171811823</c:v>
                </c:pt>
                <c:pt idx="44964" formatCode="#,##0.0">
                  <c:v>11960.021840769001</c:v>
                </c:pt>
                <c:pt idx="44965" formatCode="#,##0.0">
                  <c:v>8983.9819745927307</c:v>
                </c:pt>
                <c:pt idx="44966" formatCode="#,##0.0">
                  <c:v>10795.7525334252</c:v>
                </c:pt>
                <c:pt idx="44967" formatCode="#,##0.0">
                  <c:v>9450.0578003246592</c:v>
                </c:pt>
                <c:pt idx="44968" formatCode="#,##0.0">
                  <c:v>11303.4002348183</c:v>
                </c:pt>
                <c:pt idx="44969" formatCode="#,##0.0">
                  <c:v>9456.8144584906095</c:v>
                </c:pt>
                <c:pt idx="44970" formatCode="#,##0.0">
                  <c:v>9305.4877910020004</c:v>
                </c:pt>
                <c:pt idx="44971" formatCode="#,##0.0">
                  <c:v>9120.8432628735009</c:v>
                </c:pt>
                <c:pt idx="44972" formatCode="#,##0.0">
                  <c:v>11085.923731081401</c:v>
                </c:pt>
                <c:pt idx="44973" formatCode="#,##0.0">
                  <c:v>14817.8657138162</c:v>
                </c:pt>
                <c:pt idx="44974" formatCode="#,##0.0">
                  <c:v>8962.6008634049304</c:v>
                </c:pt>
                <c:pt idx="44975" formatCode="#,##0.0">
                  <c:v>10334.1885834445</c:v>
                </c:pt>
                <c:pt idx="44976" formatCode="#,##0.0">
                  <c:v>12198.708570274701</c:v>
                </c:pt>
                <c:pt idx="44977" formatCode="#,##0.0">
                  <c:v>11447.3973672791</c:v>
                </c:pt>
                <c:pt idx="44978" formatCode="#,##0.0">
                  <c:v>10373.862300716401</c:v>
                </c:pt>
                <c:pt idx="44979" formatCode="#,##0.0">
                  <c:v>10122.1123558329</c:v>
                </c:pt>
                <c:pt idx="44980" formatCode="#,##0.0">
                  <c:v>9436.9139817065206</c:v>
                </c:pt>
                <c:pt idx="44981" formatCode="#,##0.0">
                  <c:v>11882.6378498904</c:v>
                </c:pt>
                <c:pt idx="44982" formatCode="#,##0.0">
                  <c:v>9525.0859084500698</c:v>
                </c:pt>
                <c:pt idx="44983" formatCode="#,##0.0">
                  <c:v>9540.9501303848392</c:v>
                </c:pt>
                <c:pt idx="44984" formatCode="#,##0.0">
                  <c:v>14197.6059476513</c:v>
                </c:pt>
                <c:pt idx="44985" formatCode="#,##0.0">
                  <c:v>12965.9889172328</c:v>
                </c:pt>
                <c:pt idx="44986" formatCode="#,##0.0">
                  <c:v>10372.0085051226</c:v>
                </c:pt>
                <c:pt idx="44987" formatCode="#,##0.0">
                  <c:v>9451.9687800853408</c:v>
                </c:pt>
                <c:pt idx="44988" formatCode="#,##0.0">
                  <c:v>10018.7361654376</c:v>
                </c:pt>
                <c:pt idx="44989" formatCode="#,##0.0">
                  <c:v>19177.2843917916</c:v>
                </c:pt>
                <c:pt idx="44990" formatCode="#,##0.0">
                  <c:v>11166.859280332499</c:v>
                </c:pt>
                <c:pt idx="44991" formatCode="#,##0.0">
                  <c:v>10475.2275356179</c:v>
                </c:pt>
                <c:pt idx="44992" formatCode="#,##0.0">
                  <c:v>10223.458988509399</c:v>
                </c:pt>
                <c:pt idx="44993" formatCode="#,##0.0">
                  <c:v>10743.380841266</c:v>
                </c:pt>
                <c:pt idx="44994" formatCode="#,##0.0">
                  <c:v>11166.362785745599</c:v>
                </c:pt>
                <c:pt idx="44995" formatCode="#,##0.0">
                  <c:v>10319.6990506942</c:v>
                </c:pt>
                <c:pt idx="44996" formatCode="#,##0.0">
                  <c:v>14538.221376764201</c:v>
                </c:pt>
                <c:pt idx="44997" formatCode="#,##0.0">
                  <c:v>17377.088532452999</c:v>
                </c:pt>
                <c:pt idx="44998" formatCode="#,##0.0">
                  <c:v>11887.822067069401</c:v>
                </c:pt>
                <c:pt idx="44999" formatCode="#,##0.0">
                  <c:v>12243.868962246301</c:v>
                </c:pt>
                <c:pt idx="45000" formatCode="#,##0.0">
                  <c:v>12070.186723699</c:v>
                </c:pt>
                <c:pt idx="45001" formatCode="#,##0.0">
                  <c:v>10679.9202175476</c:v>
                </c:pt>
                <c:pt idx="45002" formatCode="#,##0.0">
                  <c:v>16885.924683245801</c:v>
                </c:pt>
                <c:pt idx="45003" formatCode="#,##0.0">
                  <c:v>12381.7109869984</c:v>
                </c:pt>
                <c:pt idx="45004" formatCode="#,##0.0">
                  <c:v>10628.589463681399</c:v>
                </c:pt>
                <c:pt idx="45005" formatCode="#,##0.0">
                  <c:v>10033.1520700991</c:v>
                </c:pt>
                <c:pt idx="45006" formatCode="#,##0.0">
                  <c:v>12395.012766153201</c:v>
                </c:pt>
                <c:pt idx="45007" formatCode="#,##0.0">
                  <c:v>11509.948086357201</c:v>
                </c:pt>
                <c:pt idx="45008" formatCode="#,##0.0">
                  <c:v>14446.835754772301</c:v>
                </c:pt>
                <c:pt idx="45009" formatCode="#,##0.0">
                  <c:v>15635.758636225501</c:v>
                </c:pt>
                <c:pt idx="45010" formatCode="#,##0.0">
                  <c:v>15552.713539590701</c:v>
                </c:pt>
                <c:pt idx="45011" formatCode="#,##0.0">
                  <c:v>10056.7630420838</c:v>
                </c:pt>
                <c:pt idx="45012" formatCode="#,##0.0">
                  <c:v>9795.6756418001696</c:v>
                </c:pt>
                <c:pt idx="45013" formatCode="#,##0.0">
                  <c:v>14922.633546716699</c:v>
                </c:pt>
                <c:pt idx="45014" formatCode="#,##0.0">
                  <c:v>10560.5730560173</c:v>
                </c:pt>
                <c:pt idx="45015" formatCode="#,##0.0">
                  <c:v>10308.745391999801</c:v>
                </c:pt>
                <c:pt idx="45016" formatCode="#,##0.0">
                  <c:v>9188.73930848083</c:v>
                </c:pt>
                <c:pt idx="45017" formatCode="#,##0.0">
                  <c:v>9548.7328000372709</c:v>
                </c:pt>
                <c:pt idx="45018" formatCode="#,##0.0">
                  <c:v>14146.895374298099</c:v>
                </c:pt>
                <c:pt idx="45019" formatCode="#,##0.0">
                  <c:v>10633.676450630501</c:v>
                </c:pt>
                <c:pt idx="45020" formatCode="#,##0.0">
                  <c:v>8827.55975872813</c:v>
                </c:pt>
                <c:pt idx="45021" formatCode="#,##0.0">
                  <c:v>15831.972366489899</c:v>
                </c:pt>
                <c:pt idx="45022" formatCode="#,##0.0">
                  <c:v>11368.9233382356</c:v>
                </c:pt>
                <c:pt idx="45023" formatCode="#,##0.0">
                  <c:v>12947.282015279299</c:v>
                </c:pt>
                <c:pt idx="45024" formatCode="#,##0.0">
                  <c:v>11246.413324319199</c:v>
                </c:pt>
                <c:pt idx="45025" formatCode="#,##0.0">
                  <c:v>9900.1342945143006</c:v>
                </c:pt>
                <c:pt idx="45026" formatCode="#,##0.0">
                  <c:v>11487.427998356799</c:v>
                </c:pt>
                <c:pt idx="45027" formatCode="#,##0.0">
                  <c:v>9962.7076302062997</c:v>
                </c:pt>
                <c:pt idx="45028" formatCode="#,##0.0">
                  <c:v>10132.2438789057</c:v>
                </c:pt>
                <c:pt idx="45029" formatCode="#,##0.0">
                  <c:v>9812.5820737635604</c:v>
                </c:pt>
                <c:pt idx="45030" formatCode="#,##0.0">
                  <c:v>12398.2377775123</c:v>
                </c:pt>
                <c:pt idx="45031" formatCode="#,##0.0">
                  <c:v>9147.94876986091</c:v>
                </c:pt>
                <c:pt idx="45032" formatCode="#,##0.0">
                  <c:v>8851.3837538728694</c:v>
                </c:pt>
                <c:pt idx="45033" formatCode="#,##0.0">
                  <c:v>14362.6711962709</c:v>
                </c:pt>
                <c:pt idx="45034" formatCode="#,##0.0">
                  <c:v>9014.3930574168007</c:v>
                </c:pt>
                <c:pt idx="45035" formatCode="#,##0.0">
                  <c:v>8954.6589602317708</c:v>
                </c:pt>
                <c:pt idx="45036" formatCode="#,##0.0">
                  <c:v>12088.310901283499</c:v>
                </c:pt>
                <c:pt idx="45037" formatCode="#,##0.0">
                  <c:v>11319.8424282551</c:v>
                </c:pt>
                <c:pt idx="45038" formatCode="#,##0.0">
                  <c:v>11377.778922558</c:v>
                </c:pt>
                <c:pt idx="45039" formatCode="#,##0.0">
                  <c:v>9963.0366842341791</c:v>
                </c:pt>
                <c:pt idx="45040" formatCode="#,##0.0">
                  <c:v>10472.609396186401</c:v>
                </c:pt>
                <c:pt idx="45041" formatCode="#,##0.0">
                  <c:v>12258.6211654423</c:v>
                </c:pt>
                <c:pt idx="45042" formatCode="#,##0.0">
                  <c:v>10203.653748169099</c:v>
                </c:pt>
                <c:pt idx="45043" formatCode="#,##0.0">
                  <c:v>8982.5353993142398</c:v>
                </c:pt>
                <c:pt idx="45044" formatCode="#,##0.0">
                  <c:v>9100.6878569917499</c:v>
                </c:pt>
                <c:pt idx="45045" formatCode="#,##0.0">
                  <c:v>11715.0900884612</c:v>
                </c:pt>
                <c:pt idx="45046" formatCode="#,##0.0">
                  <c:v>11294.763207321999</c:v>
                </c:pt>
                <c:pt idx="45047" formatCode="#,##0.0">
                  <c:v>8942.6694306178597</c:v>
                </c:pt>
                <c:pt idx="45048" formatCode="#,##0.0">
                  <c:v>10406.5988924213</c:v>
                </c:pt>
                <c:pt idx="45049" formatCode="#,##0.0">
                  <c:v>10102.1336948671</c:v>
                </c:pt>
                <c:pt idx="45050" formatCode="#,##0.0">
                  <c:v>10068.577242822401</c:v>
                </c:pt>
                <c:pt idx="45051" formatCode="#,##0.0">
                  <c:v>8947.9348621068893</c:v>
                </c:pt>
                <c:pt idx="45052" formatCode="#,##0.0">
                  <c:v>10753.5390566767</c:v>
                </c:pt>
                <c:pt idx="45053" formatCode="#,##0.0">
                  <c:v>11545.7694971401</c:v>
                </c:pt>
                <c:pt idx="45054" formatCode="#,##0.0">
                  <c:v>15700.4263311867</c:v>
                </c:pt>
                <c:pt idx="45055" formatCode="#,##0.0">
                  <c:v>9375.2862954831708</c:v>
                </c:pt>
                <c:pt idx="45056" formatCode="#,##0.0">
                  <c:v>9104.4493893314393</c:v>
                </c:pt>
                <c:pt idx="45057" formatCode="#,##0.0">
                  <c:v>9405.8011487227195</c:v>
                </c:pt>
                <c:pt idx="45058" formatCode="#,##0.0">
                  <c:v>9126.9932729512202</c:v>
                </c:pt>
                <c:pt idx="45059" formatCode="#,##0.0">
                  <c:v>11340.6858786992</c:v>
                </c:pt>
                <c:pt idx="45060" formatCode="#,##0.0">
                  <c:v>9504.2279083545</c:v>
                </c:pt>
                <c:pt idx="45061" formatCode="#,##0.0">
                  <c:v>11607.1788486475</c:v>
                </c:pt>
                <c:pt idx="45062" formatCode="#,##0.0">
                  <c:v>9397.4712151235308</c:v>
                </c:pt>
                <c:pt idx="45063" formatCode="#,##0.0">
                  <c:v>10012.7690488602</c:v>
                </c:pt>
                <c:pt idx="45064" formatCode="#,##0.0">
                  <c:v>9993.9037577914805</c:v>
                </c:pt>
                <c:pt idx="45065" formatCode="#,##0.0">
                  <c:v>10962.1065226137</c:v>
                </c:pt>
                <c:pt idx="45066" formatCode="#,##0.0">
                  <c:v>10235.965787207801</c:v>
                </c:pt>
                <c:pt idx="45067" formatCode="#,##0.0">
                  <c:v>10933.2980332725</c:v>
                </c:pt>
                <c:pt idx="45068" formatCode="#,##0.0">
                  <c:v>10425.8299062801</c:v>
                </c:pt>
                <c:pt idx="45069" formatCode="#,##0.0">
                  <c:v>11858.1379616658</c:v>
                </c:pt>
                <c:pt idx="45070" formatCode="#,##0.0">
                  <c:v>11202.049704172099</c:v>
                </c:pt>
                <c:pt idx="45071" formatCode="#,##0.0">
                  <c:v>9552.0062292130606</c:v>
                </c:pt>
                <c:pt idx="45072" formatCode="#,##0.0">
                  <c:v>9014.0544284838597</c:v>
                </c:pt>
                <c:pt idx="45073" formatCode="#,##0.0">
                  <c:v>12451.0008278813</c:v>
                </c:pt>
                <c:pt idx="45074" formatCode="#,##0.0">
                  <c:v>9700.0216396654596</c:v>
                </c:pt>
                <c:pt idx="45075" formatCode="#,##0.0">
                  <c:v>18120.7755789039</c:v>
                </c:pt>
                <c:pt idx="45076" formatCode="#,##0.0">
                  <c:v>12047.9808925</c:v>
                </c:pt>
                <c:pt idx="45077" formatCode="#,##0.0">
                  <c:v>9146.7549856586193</c:v>
                </c:pt>
                <c:pt idx="45078" formatCode="#,##0.0">
                  <c:v>19184.314679919898</c:v>
                </c:pt>
                <c:pt idx="45079" formatCode="#,##0.0">
                  <c:v>10148.174552410301</c:v>
                </c:pt>
                <c:pt idx="45080" formatCode="#,##0.0">
                  <c:v>11423.294843792701</c:v>
                </c:pt>
                <c:pt idx="45081" formatCode="#,##0.0">
                  <c:v>9141.2602306348799</c:v>
                </c:pt>
                <c:pt idx="45082" formatCode="#,##0.0">
                  <c:v>10920.545408022999</c:v>
                </c:pt>
                <c:pt idx="45083" formatCode="#,##0.0">
                  <c:v>9899.6168655295805</c:v>
                </c:pt>
                <c:pt idx="45084" formatCode="#,##0.0">
                  <c:v>9406.3765219535508</c:v>
                </c:pt>
                <c:pt idx="45085" formatCode="#,##0.0">
                  <c:v>10149.829420943701</c:v>
                </c:pt>
                <c:pt idx="45086" formatCode="#,##0.0">
                  <c:v>10734.946669601301</c:v>
                </c:pt>
                <c:pt idx="45087" formatCode="#,##0.0">
                  <c:v>9160.8252091470804</c:v>
                </c:pt>
                <c:pt idx="45088" formatCode="#,##0.0">
                  <c:v>8976.5518572746296</c:v>
                </c:pt>
                <c:pt idx="45089" formatCode="#,##0.0">
                  <c:v>10292.1965546874</c:v>
                </c:pt>
                <c:pt idx="45090" formatCode="#,##0.0">
                  <c:v>12957.1622096057</c:v>
                </c:pt>
                <c:pt idx="45091" formatCode="#,##0.0">
                  <c:v>9309.0433176728002</c:v>
                </c:pt>
                <c:pt idx="45092" formatCode="#,##0.0">
                  <c:v>15833.5342357521</c:v>
                </c:pt>
                <c:pt idx="45093" formatCode="#,##0.0">
                  <c:v>10792.2606330621</c:v>
                </c:pt>
                <c:pt idx="45094" formatCode="#,##0.0">
                  <c:v>9541.2843305466395</c:v>
                </c:pt>
                <c:pt idx="45095" formatCode="#,##0.0">
                  <c:v>11622.9045258024</c:v>
                </c:pt>
                <c:pt idx="45096" formatCode="#,##0.0">
                  <c:v>10574.8954577359</c:v>
                </c:pt>
                <c:pt idx="45097" formatCode="#,##0.0">
                  <c:v>10945.8438704658</c:v>
                </c:pt>
                <c:pt idx="45098" formatCode="#,##0.0">
                  <c:v>13704.7776109348</c:v>
                </c:pt>
                <c:pt idx="45099" formatCode="#,##0.0">
                  <c:v>12514.6715286371</c:v>
                </c:pt>
                <c:pt idx="45100" formatCode="#,##0.0">
                  <c:v>12629.657976206499</c:v>
                </c:pt>
                <c:pt idx="45101" formatCode="#,##0.0">
                  <c:v>9914.4714720627999</c:v>
                </c:pt>
                <c:pt idx="45102" formatCode="#,##0.0">
                  <c:v>8806.8330130694703</c:v>
                </c:pt>
                <c:pt idx="45103" formatCode="#,##0.0">
                  <c:v>10415.652910167701</c:v>
                </c:pt>
                <c:pt idx="45104" formatCode="#,##0.0">
                  <c:v>9002.2888570363793</c:v>
                </c:pt>
                <c:pt idx="45105" formatCode="#,##0.0">
                  <c:v>14144.075542702099</c:v>
                </c:pt>
                <c:pt idx="45106" formatCode="#,##0.0">
                  <c:v>16202.544249815899</c:v>
                </c:pt>
                <c:pt idx="45107" formatCode="#,##0.0">
                  <c:v>15873.377825293201</c:v>
                </c:pt>
                <c:pt idx="45108" formatCode="#,##0.0">
                  <c:v>11357.3034766982</c:v>
                </c:pt>
                <c:pt idx="45109" formatCode="#,##0.0">
                  <c:v>10325.814460104901</c:v>
                </c:pt>
                <c:pt idx="45110" formatCode="#,##0.0">
                  <c:v>9229.7087545388804</c:v>
                </c:pt>
                <c:pt idx="45111" formatCode="#,##0.0">
                  <c:v>16694.786374229101</c:v>
                </c:pt>
                <c:pt idx="45112" formatCode="#,##0.0">
                  <c:v>20289.476630663699</c:v>
                </c:pt>
                <c:pt idx="45113" formatCode="#,##0.0">
                  <c:v>9065.0611251603896</c:v>
                </c:pt>
                <c:pt idx="45114" formatCode="#,##0.0">
                  <c:v>11401.5118183263</c:v>
                </c:pt>
                <c:pt idx="45115" formatCode="#,##0.0">
                  <c:v>9810.5949481136195</c:v>
                </c:pt>
                <c:pt idx="45116" formatCode="#,##0.0">
                  <c:v>10213.529221458301</c:v>
                </c:pt>
                <c:pt idx="45117" formatCode="#,##0.0">
                  <c:v>14347.719326882399</c:v>
                </c:pt>
                <c:pt idx="45118" formatCode="#,##0.0">
                  <c:v>13302.017782015701</c:v>
                </c:pt>
                <c:pt idx="45119" formatCode="#,##0.0">
                  <c:v>8950.9364147642791</c:v>
                </c:pt>
                <c:pt idx="45120" formatCode="#,##0.0">
                  <c:v>10200.5504869573</c:v>
                </c:pt>
                <c:pt idx="45121" formatCode="#,##0.0">
                  <c:v>9318.1728091281202</c:v>
                </c:pt>
                <c:pt idx="45122" formatCode="#,##0.0">
                  <c:v>11189.1382882258</c:v>
                </c:pt>
                <c:pt idx="45123" formatCode="#,##0.0">
                  <c:v>14303.9706351848</c:v>
                </c:pt>
                <c:pt idx="45124" formatCode="#,##0.0">
                  <c:v>9249.7920166537006</c:v>
                </c:pt>
                <c:pt idx="45125" formatCode="#,##0.0">
                  <c:v>10230.072340517399</c:v>
                </c:pt>
                <c:pt idx="45126" formatCode="#,##0.0">
                  <c:v>10221.5667474232</c:v>
                </c:pt>
                <c:pt idx="45127" formatCode="#,##0.0">
                  <c:v>9001.0921180778296</c:v>
                </c:pt>
                <c:pt idx="45128" formatCode="#,##0.0">
                  <c:v>9220.3340386093005</c:v>
                </c:pt>
                <c:pt idx="45129" formatCode="#,##0.0">
                  <c:v>16927.826724719202</c:v>
                </c:pt>
                <c:pt idx="45130" formatCode="#,##0.0">
                  <c:v>11192.177184743599</c:v>
                </c:pt>
                <c:pt idx="45131" formatCode="#,##0.0">
                  <c:v>10610.4935232629</c:v>
                </c:pt>
                <c:pt idx="45132" formatCode="#,##0.0">
                  <c:v>12303.781851656</c:v>
                </c:pt>
                <c:pt idx="45133" formatCode="#,##0.0">
                  <c:v>12782.148914778099</c:v>
                </c:pt>
                <c:pt idx="45134" formatCode="#,##0.0">
                  <c:v>11025.2176003286</c:v>
                </c:pt>
                <c:pt idx="45135" formatCode="#,##0.0">
                  <c:v>11799.9973335672</c:v>
                </c:pt>
                <c:pt idx="45136" formatCode="#,##0.0">
                  <c:v>11041.7851383046</c:v>
                </c:pt>
                <c:pt idx="45137" formatCode="#,##0.0">
                  <c:v>9254.5094213018292</c:v>
                </c:pt>
                <c:pt idx="45138" formatCode="#,##0.0">
                  <c:v>11558.2915059599</c:v>
                </c:pt>
                <c:pt idx="45139" formatCode="#,##0.0">
                  <c:v>10942.140727918</c:v>
                </c:pt>
                <c:pt idx="45140" formatCode="#,##0.0">
                  <c:v>10388.6579148865</c:v>
                </c:pt>
                <c:pt idx="45141" formatCode="#,##0.0">
                  <c:v>11934.9471620395</c:v>
                </c:pt>
                <c:pt idx="45142" formatCode="#,##0.0">
                  <c:v>9532.2976330337697</c:v>
                </c:pt>
                <c:pt idx="45143" formatCode="#,##0.0">
                  <c:v>11095.687939974099</c:v>
                </c:pt>
                <c:pt idx="45144" formatCode="#,##0.0">
                  <c:v>10303.7428529176</c:v>
                </c:pt>
                <c:pt idx="45145" formatCode="#,##0.0">
                  <c:v>9410.9602263754805</c:v>
                </c:pt>
                <c:pt idx="45146" formatCode="#,##0.0">
                  <c:v>16820.592303847399</c:v>
                </c:pt>
                <c:pt idx="45147" formatCode="#,##0.0">
                  <c:v>12788.555896968201</c:v>
                </c:pt>
                <c:pt idx="45148" formatCode="#,##0.0">
                  <c:v>12181.985022696501</c:v>
                </c:pt>
                <c:pt idx="45149" formatCode="#,##0.0">
                  <c:v>10536.194659839901</c:v>
                </c:pt>
                <c:pt idx="45150" formatCode="#,##0.0">
                  <c:v>9354.6541573062805</c:v>
                </c:pt>
                <c:pt idx="45151" formatCode="#,##0.0">
                  <c:v>13347.566782530699</c:v>
                </c:pt>
                <c:pt idx="45152" formatCode="#,##0.0">
                  <c:v>9752.6338510117293</c:v>
                </c:pt>
                <c:pt idx="45153" formatCode="#,##0.0">
                  <c:v>9903.0405467839901</c:v>
                </c:pt>
                <c:pt idx="45154" formatCode="#,##0.0">
                  <c:v>10707.834925553099</c:v>
                </c:pt>
                <c:pt idx="45155" formatCode="#,##0.0">
                  <c:v>20810.500427583502</c:v>
                </c:pt>
                <c:pt idx="45156" formatCode="#,##0.0">
                  <c:v>9011.2465095905009</c:v>
                </c:pt>
                <c:pt idx="45157" formatCode="#,##0.0">
                  <c:v>12964.8176405292</c:v>
                </c:pt>
                <c:pt idx="45158" formatCode="#,##0.0">
                  <c:v>10526.308137517601</c:v>
                </c:pt>
                <c:pt idx="45159" formatCode="#,##0.0">
                  <c:v>11181.382966823399</c:v>
                </c:pt>
                <c:pt idx="45160" formatCode="#,##0.0">
                  <c:v>14384.4724893193</c:v>
                </c:pt>
                <c:pt idx="45161" formatCode="#,##0.0">
                  <c:v>8962.0218619922198</c:v>
                </c:pt>
                <c:pt idx="45162" formatCode="#,##0.0">
                  <c:v>11375.5959943988</c:v>
                </c:pt>
                <c:pt idx="45163" formatCode="#,##0.0">
                  <c:v>9824.1326848523295</c:v>
                </c:pt>
                <c:pt idx="45164" formatCode="#,##0.0">
                  <c:v>10060.4265982581</c:v>
                </c:pt>
                <c:pt idx="45165" formatCode="#,##0.0">
                  <c:v>20198.496442990101</c:v>
                </c:pt>
                <c:pt idx="45166" formatCode="#,##0.0">
                  <c:v>15945.7793322527</c:v>
                </c:pt>
                <c:pt idx="45167" formatCode="#,##0.0">
                  <c:v>10248.6802981252</c:v>
                </c:pt>
                <c:pt idx="45168" formatCode="#,##0.0">
                  <c:v>10965.919152344401</c:v>
                </c:pt>
                <c:pt idx="45169" formatCode="#,##0.0">
                  <c:v>16849.2034532668</c:v>
                </c:pt>
                <c:pt idx="45170" formatCode="#,##0.0">
                  <c:v>10939.111732887201</c:v>
                </c:pt>
                <c:pt idx="45171" formatCode="#,##0.0">
                  <c:v>12629.415653057</c:v>
                </c:pt>
                <c:pt idx="45172" formatCode="#,##0.0">
                  <c:v>10596.1590409894</c:v>
                </c:pt>
                <c:pt idx="45173" formatCode="#,##0.0">
                  <c:v>12104.161176813001</c:v>
                </c:pt>
                <c:pt idx="45174" formatCode="#,##0.0">
                  <c:v>11254.60626368</c:v>
                </c:pt>
                <c:pt idx="45175" formatCode="#,##0.0">
                  <c:v>11839.1829710072</c:v>
                </c:pt>
                <c:pt idx="45176" formatCode="#,##0.0">
                  <c:v>14365.4388107091</c:v>
                </c:pt>
                <c:pt idx="45177" formatCode="#,##0.0">
                  <c:v>17987.5983175484</c:v>
                </c:pt>
                <c:pt idx="45178" formatCode="#,##0.0">
                  <c:v>11431.595217439501</c:v>
                </c:pt>
                <c:pt idx="45179" formatCode="#,##0.0">
                  <c:v>9552.6984071660609</c:v>
                </c:pt>
                <c:pt idx="45180" formatCode="#,##0.0">
                  <c:v>13272.128751637199</c:v>
                </c:pt>
                <c:pt idx="45181" formatCode="#,##0.0">
                  <c:v>12168.4648021267</c:v>
                </c:pt>
                <c:pt idx="45182" formatCode="#,##0.0">
                  <c:v>10468.9785500498</c:v>
                </c:pt>
                <c:pt idx="45183" formatCode="#,##0.0">
                  <c:v>10061.1850761197</c:v>
                </c:pt>
                <c:pt idx="45184" formatCode="#,##0.0">
                  <c:v>11002.270676223299</c:v>
                </c:pt>
                <c:pt idx="45185" formatCode="#,##0.0">
                  <c:v>8842.3907608727604</c:v>
                </c:pt>
                <c:pt idx="45186" formatCode="#,##0.0">
                  <c:v>12324.4020721333</c:v>
                </c:pt>
                <c:pt idx="45187" formatCode="#,##0.0">
                  <c:v>9082.0888389531392</c:v>
                </c:pt>
                <c:pt idx="45188" formatCode="#,##0.0">
                  <c:v>9261.3383734361305</c:v>
                </c:pt>
                <c:pt idx="45189" formatCode="#,##0.0">
                  <c:v>12781.415226090299</c:v>
                </c:pt>
                <c:pt idx="45190" formatCode="#,##0.0">
                  <c:v>11142.148591462001</c:v>
                </c:pt>
                <c:pt idx="45191" formatCode="#,##0.0">
                  <c:v>9392.7894841000198</c:v>
                </c:pt>
                <c:pt idx="45192" formatCode="#,##0.0">
                  <c:v>11044.8237847206</c:v>
                </c:pt>
                <c:pt idx="45193" formatCode="#,##0.0">
                  <c:v>10576.2930505799</c:v>
                </c:pt>
                <c:pt idx="45194" formatCode="#,##0.0">
                  <c:v>9631.0068460506609</c:v>
                </c:pt>
                <c:pt idx="45195" formatCode="#,##0.0">
                  <c:v>8797.6382395952496</c:v>
                </c:pt>
                <c:pt idx="45196" formatCode="#,##0.0">
                  <c:v>10241.1005145116</c:v>
                </c:pt>
                <c:pt idx="45197" formatCode="#,##0.0">
                  <c:v>14926.0607484376</c:v>
                </c:pt>
                <c:pt idx="45198" formatCode="#,##0.0">
                  <c:v>12691.6912107014</c:v>
                </c:pt>
                <c:pt idx="45199" formatCode="#,##0.0">
                  <c:v>9165.1554720537697</c:v>
                </c:pt>
                <c:pt idx="45200" formatCode="#,##0.0">
                  <c:v>12377.8832873137</c:v>
                </c:pt>
                <c:pt idx="45201" formatCode="#,##0.0">
                  <c:v>12651.5672031948</c:v>
                </c:pt>
                <c:pt idx="45202" formatCode="#,##0.0">
                  <c:v>11225.7674759852</c:v>
                </c:pt>
                <c:pt idx="45203" formatCode="#,##0.0">
                  <c:v>9852.4666064746907</c:v>
                </c:pt>
                <c:pt idx="45204" formatCode="#,##0.0">
                  <c:v>9950.9364327467592</c:v>
                </c:pt>
                <c:pt idx="45205" formatCode="#,##0.0">
                  <c:v>11013.843839371501</c:v>
                </c:pt>
                <c:pt idx="45206" formatCode="#,##0.0">
                  <c:v>10588.139331365701</c:v>
                </c:pt>
                <c:pt idx="45207" formatCode="#,##0.0">
                  <c:v>11358.9453659584</c:v>
                </c:pt>
                <c:pt idx="45208" formatCode="#,##0.0">
                  <c:v>11668.1402748251</c:v>
                </c:pt>
                <c:pt idx="45209" formatCode="#,##0.0">
                  <c:v>9295.8941707601298</c:v>
                </c:pt>
                <c:pt idx="45210" formatCode="#,##0.0">
                  <c:v>14475.4241482663</c:v>
                </c:pt>
                <c:pt idx="45211" formatCode="#,##0.0">
                  <c:v>18815.468341382399</c:v>
                </c:pt>
                <c:pt idx="45212" formatCode="#,##0.0">
                  <c:v>9875.7553491805702</c:v>
                </c:pt>
                <c:pt idx="45213" formatCode="#,##0.0">
                  <c:v>11827.931010565901</c:v>
                </c:pt>
                <c:pt idx="45214" formatCode="#,##0.0">
                  <c:v>10765.388875635699</c:v>
                </c:pt>
                <c:pt idx="45215" formatCode="#,##0.0">
                  <c:v>10295.811511378601</c:v>
                </c:pt>
                <c:pt idx="45216" formatCode="#,##0.0">
                  <c:v>9103.5220150884306</c:v>
                </c:pt>
                <c:pt idx="45217" formatCode="#,##0.0">
                  <c:v>12021.3523366473</c:v>
                </c:pt>
                <c:pt idx="45218" formatCode="#,##0.0">
                  <c:v>10026.6751071034</c:v>
                </c:pt>
                <c:pt idx="45219" formatCode="#,##0.0">
                  <c:v>10146.9332312444</c:v>
                </c:pt>
                <c:pt idx="45220" formatCode="#,##0.0">
                  <c:v>10543.751225104001</c:v>
                </c:pt>
                <c:pt idx="45221" formatCode="#,##0.0">
                  <c:v>13832.491340241801</c:v>
                </c:pt>
                <c:pt idx="45222" formatCode="#,##0.0">
                  <c:v>9094.6836813673508</c:v>
                </c:pt>
                <c:pt idx="45223" formatCode="#,##0.0">
                  <c:v>15486.135233744901</c:v>
                </c:pt>
                <c:pt idx="45224" formatCode="#,##0.0">
                  <c:v>14417.0409936914</c:v>
                </c:pt>
                <c:pt idx="45225" formatCode="#,##0.0">
                  <c:v>13090.3747540689</c:v>
                </c:pt>
                <c:pt idx="45226" formatCode="#,##0.0">
                  <c:v>10530.6105054132</c:v>
                </c:pt>
                <c:pt idx="45227" formatCode="#,##0.0">
                  <c:v>10679.8032078631</c:v>
                </c:pt>
                <c:pt idx="45228" formatCode="#,##0.0">
                  <c:v>9271.4107594085599</c:v>
                </c:pt>
                <c:pt idx="45229" formatCode="#,##0.0">
                  <c:v>8913.7264569577201</c:v>
                </c:pt>
                <c:pt idx="45230" formatCode="#,##0.0">
                  <c:v>21810.9937183234</c:v>
                </c:pt>
                <c:pt idx="45231" formatCode="#,##0.0">
                  <c:v>8892.9439984729706</c:v>
                </c:pt>
                <c:pt idx="45232" formatCode="#,##0.0">
                  <c:v>11105.0180005043</c:v>
                </c:pt>
                <c:pt idx="45233" formatCode="#,##0.0">
                  <c:v>8848.3849560590606</c:v>
                </c:pt>
                <c:pt idx="45234" formatCode="#,##0.0">
                  <c:v>12097.040814706899</c:v>
                </c:pt>
                <c:pt idx="45235" formatCode="#,##0.0">
                  <c:v>9150.1721746086896</c:v>
                </c:pt>
                <c:pt idx="45236" formatCode="#,##0.0">
                  <c:v>9396.1547313962092</c:v>
                </c:pt>
                <c:pt idx="45237" formatCode="#,##0.0">
                  <c:v>9293.9449829293408</c:v>
                </c:pt>
                <c:pt idx="45238" formatCode="#,##0.0">
                  <c:v>10659.464464103399</c:v>
                </c:pt>
                <c:pt idx="45239" formatCode="#,##0.0">
                  <c:v>15028.988004332699</c:v>
                </c:pt>
                <c:pt idx="45240" formatCode="#,##0.0">
                  <c:v>8994.8453704974199</c:v>
                </c:pt>
                <c:pt idx="45241" formatCode="#,##0.0">
                  <c:v>12256.3518722851</c:v>
                </c:pt>
                <c:pt idx="45242" formatCode="#,##0.0">
                  <c:v>12480.5606600258</c:v>
                </c:pt>
                <c:pt idx="45243" formatCode="#,##0.0">
                  <c:v>13709.021869730899</c:v>
                </c:pt>
                <c:pt idx="45244" formatCode="#,##0.0">
                  <c:v>9767.0636547687809</c:v>
                </c:pt>
                <c:pt idx="45245" formatCode="#,##0.0">
                  <c:v>12923.9455737139</c:v>
                </c:pt>
                <c:pt idx="45246" formatCode="#,##0.0">
                  <c:v>9202.7050396783798</c:v>
                </c:pt>
                <c:pt idx="45247" formatCode="#,##0.0">
                  <c:v>10568.597326057999</c:v>
                </c:pt>
                <c:pt idx="45248" formatCode="#,##0.0">
                  <c:v>9753.5997989594998</c:v>
                </c:pt>
                <c:pt idx="45249" formatCode="#,##0.0">
                  <c:v>16986.599729861598</c:v>
                </c:pt>
                <c:pt idx="45250" formatCode="#,##0.0">
                  <c:v>11817.3010043349</c:v>
                </c:pt>
                <c:pt idx="45251" formatCode="#,##0.0">
                  <c:v>9108.1918502908393</c:v>
                </c:pt>
                <c:pt idx="45252" formatCode="#,##0.0">
                  <c:v>10318.3889768801</c:v>
                </c:pt>
                <c:pt idx="45253" formatCode="#,##0.0">
                  <c:v>12481.799880022099</c:v>
                </c:pt>
                <c:pt idx="45254" formatCode="#,##0.0">
                  <c:v>11757.3083179514</c:v>
                </c:pt>
                <c:pt idx="45255" formatCode="#,##0.0">
                  <c:v>10795.7433896564</c:v>
                </c:pt>
                <c:pt idx="45256" formatCode="#,##0.0">
                  <c:v>10851.2021106967</c:v>
                </c:pt>
                <c:pt idx="45257" formatCode="#,##0.0">
                  <c:v>10202.1926967537</c:v>
                </c:pt>
                <c:pt idx="45258" formatCode="#,##0.0">
                  <c:v>16296.000736260399</c:v>
                </c:pt>
                <c:pt idx="45259" formatCode="#,##0.0">
                  <c:v>25082.186880217701</c:v>
                </c:pt>
                <c:pt idx="45260" formatCode="#,##0.0">
                  <c:v>18544.384211843899</c:v>
                </c:pt>
                <c:pt idx="45261" formatCode="#,##0.0">
                  <c:v>12660.238252049699</c:v>
                </c:pt>
                <c:pt idx="45262" formatCode="#,##0.0">
                  <c:v>10391.3733304489</c:v>
                </c:pt>
                <c:pt idx="45263" formatCode="#,##0.0">
                  <c:v>11410.4604135389</c:v>
                </c:pt>
                <c:pt idx="45264" formatCode="#,##0.0">
                  <c:v>13132.690692960899</c:v>
                </c:pt>
                <c:pt idx="45265" formatCode="#,##0.0">
                  <c:v>15147.670052039401</c:v>
                </c:pt>
                <c:pt idx="45266" formatCode="#,##0.0">
                  <c:v>9710.96384668676</c:v>
                </c:pt>
                <c:pt idx="45267" formatCode="#,##0.0">
                  <c:v>24239.029807335399</c:v>
                </c:pt>
                <c:pt idx="45268" formatCode="#,##0.0">
                  <c:v>15029.022352742601</c:v>
                </c:pt>
                <c:pt idx="45269" formatCode="#,##0.0">
                  <c:v>10784.4650481564</c:v>
                </c:pt>
                <c:pt idx="45270" formatCode="#,##0.0">
                  <c:v>10186.2647666301</c:v>
                </c:pt>
                <c:pt idx="45271" formatCode="#,##0.0">
                  <c:v>9967.1180829546392</c:v>
                </c:pt>
                <c:pt idx="45272" formatCode="#,##0.0">
                  <c:v>17361.744000471699</c:v>
                </c:pt>
                <c:pt idx="45273" formatCode="#,##0.0">
                  <c:v>8798.0881552996198</c:v>
                </c:pt>
                <c:pt idx="45274" formatCode="#,##0.0">
                  <c:v>9564.7865482652196</c:v>
                </c:pt>
                <c:pt idx="45275" formatCode="#,##0.0">
                  <c:v>11594.6585192528</c:v>
                </c:pt>
                <c:pt idx="45276" formatCode="#,##0.0">
                  <c:v>9720.6244174481199</c:v>
                </c:pt>
                <c:pt idx="45277" formatCode="#,##0.0">
                  <c:v>11998.092136507799</c:v>
                </c:pt>
                <c:pt idx="45278" formatCode="#,##0.0">
                  <c:v>14259.194024038499</c:v>
                </c:pt>
                <c:pt idx="45279" formatCode="#,##0.0">
                  <c:v>11029.8520709206</c:v>
                </c:pt>
                <c:pt idx="45280" formatCode="#,##0.0">
                  <c:v>12530.217921900099</c:v>
                </c:pt>
                <c:pt idx="45281" formatCode="#,##0.0">
                  <c:v>14743.010254570299</c:v>
                </c:pt>
                <c:pt idx="45282" formatCode="#,##0.0">
                  <c:v>14497.019915244</c:v>
                </c:pt>
                <c:pt idx="45283" formatCode="#,##0.0">
                  <c:v>11943.1136412122</c:v>
                </c:pt>
                <c:pt idx="45284" formatCode="#,##0.0">
                  <c:v>10271.853918504599</c:v>
                </c:pt>
                <c:pt idx="45285" formatCode="#,##0.0">
                  <c:v>13836.515989391701</c:v>
                </c:pt>
                <c:pt idx="45286" formatCode="#,##0.0">
                  <c:v>10224.5617700844</c:v>
                </c:pt>
                <c:pt idx="45287" formatCode="#,##0.0">
                  <c:v>13436.5255042112</c:v>
                </c:pt>
                <c:pt idx="45288" formatCode="#,##0.0">
                  <c:v>11556.768626463299</c:v>
                </c:pt>
                <c:pt idx="45289" formatCode="#,##0.0">
                  <c:v>10928.724811087701</c:v>
                </c:pt>
                <c:pt idx="45290" formatCode="#,##0.0">
                  <c:v>11134.9368721465</c:v>
                </c:pt>
                <c:pt idx="45291" formatCode="#,##0.0">
                  <c:v>9641.0852923610801</c:v>
                </c:pt>
                <c:pt idx="45292" formatCode="#,##0.0">
                  <c:v>11504.9912396822</c:v>
                </c:pt>
                <c:pt idx="45293" formatCode="#,##0.0">
                  <c:v>10580.4243574497</c:v>
                </c:pt>
                <c:pt idx="45294" formatCode="#,##0.0">
                  <c:v>10242.737697140399</c:v>
                </c:pt>
                <c:pt idx="45295" formatCode="#,##0.0">
                  <c:v>14397.638172437</c:v>
                </c:pt>
                <c:pt idx="45296" formatCode="#,##0.0">
                  <c:v>10064.040211851499</c:v>
                </c:pt>
                <c:pt idx="45297" formatCode="#,##0.0">
                  <c:v>9084.3024962956206</c:v>
                </c:pt>
                <c:pt idx="45298" formatCode="#,##0.0">
                  <c:v>11941.959768668599</c:v>
                </c:pt>
                <c:pt idx="45299" formatCode="#,##0.0">
                  <c:v>17314.106073377399</c:v>
                </c:pt>
                <c:pt idx="45300" formatCode="#,##0.0">
                  <c:v>9026.16149581225</c:v>
                </c:pt>
                <c:pt idx="45301" formatCode="#,##0.0">
                  <c:v>8869.0160778722802</c:v>
                </c:pt>
                <c:pt idx="45302" formatCode="#,##0.0">
                  <c:v>24035.586020193801</c:v>
                </c:pt>
                <c:pt idx="45303" formatCode="#,##0.0">
                  <c:v>10331.371596642601</c:v>
                </c:pt>
                <c:pt idx="45304" formatCode="#,##0.0">
                  <c:v>13135.654724649399</c:v>
                </c:pt>
                <c:pt idx="45305" formatCode="#,##0.0">
                  <c:v>16194.7770990183</c:v>
                </c:pt>
                <c:pt idx="45306" formatCode="#,##0.0">
                  <c:v>13907.644418575201</c:v>
                </c:pt>
                <c:pt idx="45307" formatCode="#,##0.0">
                  <c:v>10084.3273400492</c:v>
                </c:pt>
                <c:pt idx="45308" formatCode="#,##0.0">
                  <c:v>9226.1141256191095</c:v>
                </c:pt>
                <c:pt idx="45309" formatCode="#,##0.0">
                  <c:v>12813.217492964501</c:v>
                </c:pt>
                <c:pt idx="45310" formatCode="#,##0.0">
                  <c:v>10730.8422787249</c:v>
                </c:pt>
                <c:pt idx="45311" formatCode="#,##0.0">
                  <c:v>8788.8263803584196</c:v>
                </c:pt>
                <c:pt idx="45312" formatCode="#,##0.0">
                  <c:v>10914.656134410599</c:v>
                </c:pt>
                <c:pt idx="45313" formatCode="#,##0.0">
                  <c:v>12930.3084593328</c:v>
                </c:pt>
                <c:pt idx="45314" formatCode="#,##0.0">
                  <c:v>9499.5401191875007</c:v>
                </c:pt>
                <c:pt idx="45315" formatCode="#,##0.0">
                  <c:v>18377.850042287999</c:v>
                </c:pt>
                <c:pt idx="45316" formatCode="#,##0.0">
                  <c:v>8934.0184476170398</c:v>
                </c:pt>
                <c:pt idx="45317" formatCode="#,##0.0">
                  <c:v>12033.076173690801</c:v>
                </c:pt>
                <c:pt idx="45318" formatCode="#,##0.0">
                  <c:v>13182.650836868401</c:v>
                </c:pt>
                <c:pt idx="45319" formatCode="#,##0.0">
                  <c:v>9516.8010048847791</c:v>
                </c:pt>
                <c:pt idx="45320" formatCode="#,##0.0">
                  <c:v>9311.5579208693598</c:v>
                </c:pt>
                <c:pt idx="45321" formatCode="#,##0.0">
                  <c:v>9898.9171234192308</c:v>
                </c:pt>
                <c:pt idx="45322" formatCode="#,##0.0">
                  <c:v>11108.214508592</c:v>
                </c:pt>
                <c:pt idx="45323" formatCode="#,##0.0">
                  <c:v>12693.763632844</c:v>
                </c:pt>
                <c:pt idx="45324" formatCode="#,##0.0">
                  <c:v>9936.2586578853607</c:v>
                </c:pt>
                <c:pt idx="45325" formatCode="#,##0.0">
                  <c:v>11985.711344166701</c:v>
                </c:pt>
                <c:pt idx="45326" formatCode="#,##0.0">
                  <c:v>10180.1494884605</c:v>
                </c:pt>
                <c:pt idx="45327" formatCode="#,##0.0">
                  <c:v>12210.322640565701</c:v>
                </c:pt>
                <c:pt idx="45328" formatCode="#,##0.0">
                  <c:v>8933.2960085911891</c:v>
                </c:pt>
                <c:pt idx="45329" formatCode="#,##0.0">
                  <c:v>13256.1369334021</c:v>
                </c:pt>
                <c:pt idx="45330" formatCode="#,##0.0">
                  <c:v>9011.2541807669404</c:v>
                </c:pt>
                <c:pt idx="45331" formatCode="#,##0.0">
                  <c:v>15107.1294060828</c:v>
                </c:pt>
                <c:pt idx="45332" formatCode="#,##0.0">
                  <c:v>9221.5566635582709</c:v>
                </c:pt>
                <c:pt idx="45333" formatCode="#,##0.0">
                  <c:v>11862.643839800599</c:v>
                </c:pt>
                <c:pt idx="45334" formatCode="#,##0.0">
                  <c:v>10722.1874803884</c:v>
                </c:pt>
                <c:pt idx="45335" formatCode="#,##0.0">
                  <c:v>9606.6469829643593</c:v>
                </c:pt>
                <c:pt idx="45336" formatCode="#,##0.0">
                  <c:v>9663.2336208464203</c:v>
                </c:pt>
                <c:pt idx="45337" formatCode="#,##0.0">
                  <c:v>13033.834101873401</c:v>
                </c:pt>
                <c:pt idx="45338" formatCode="#,##0.0">
                  <c:v>15672.8130313533</c:v>
                </c:pt>
                <c:pt idx="45339" formatCode="#,##0.0">
                  <c:v>10930.629699352899</c:v>
                </c:pt>
                <c:pt idx="45340" formatCode="#,##0.0">
                  <c:v>10795.230473621001</c:v>
                </c:pt>
                <c:pt idx="45341" formatCode="#,##0.0">
                  <c:v>9897.2522867951193</c:v>
                </c:pt>
                <c:pt idx="45342" formatCode="#,##0.0">
                  <c:v>12677.895555908</c:v>
                </c:pt>
                <c:pt idx="45343" formatCode="#,##0.0">
                  <c:v>14478.4899024231</c:v>
                </c:pt>
                <c:pt idx="45344" formatCode="#,##0.0">
                  <c:v>9183.5339894892204</c:v>
                </c:pt>
                <c:pt idx="45345" formatCode="#,##0.0">
                  <c:v>12305.671252289099</c:v>
                </c:pt>
                <c:pt idx="45346" formatCode="#,##0.0">
                  <c:v>11387.5554119275</c:v>
                </c:pt>
                <c:pt idx="45347" formatCode="#,##0.0">
                  <c:v>10379.030498746</c:v>
                </c:pt>
                <c:pt idx="45348" formatCode="#,##0.0">
                  <c:v>9298.5722845825294</c:v>
                </c:pt>
                <c:pt idx="45349" formatCode="#,##0.0">
                  <c:v>12249.492699398001</c:v>
                </c:pt>
                <c:pt idx="45350" formatCode="#,##0.0">
                  <c:v>8951.3390248100604</c:v>
                </c:pt>
                <c:pt idx="45351" formatCode="#,##0.0">
                  <c:v>10670.335504508501</c:v>
                </c:pt>
                <c:pt idx="45352" formatCode="#,##0.0">
                  <c:v>16237.8394526223</c:v>
                </c:pt>
                <c:pt idx="45353" formatCode="#,##0.0">
                  <c:v>8955.6415249871297</c:v>
                </c:pt>
                <c:pt idx="45354" formatCode="#,##0.0">
                  <c:v>9029.9442554219095</c:v>
                </c:pt>
                <c:pt idx="45355" formatCode="#,##0.0">
                  <c:v>9031.5252700487199</c:v>
                </c:pt>
                <c:pt idx="45356" formatCode="#,##0.0">
                  <c:v>10981.072065635501</c:v>
                </c:pt>
                <c:pt idx="45357" formatCode="#,##0.0">
                  <c:v>16188.209604703599</c:v>
                </c:pt>
                <c:pt idx="45358" formatCode="#,##0.0">
                  <c:v>11062.906662978499</c:v>
                </c:pt>
                <c:pt idx="45359" formatCode="#,##0.0">
                  <c:v>15361.565815457299</c:v>
                </c:pt>
                <c:pt idx="45360" formatCode="#,##0.0">
                  <c:v>15311.0737741265</c:v>
                </c:pt>
                <c:pt idx="45361" formatCode="#,##0.0">
                  <c:v>10763.8312955444</c:v>
                </c:pt>
                <c:pt idx="45362" formatCode="#,##0.0">
                  <c:v>13000.9880541082</c:v>
                </c:pt>
                <c:pt idx="45363" formatCode="#,##0.0">
                  <c:v>9281.7209457337394</c:v>
                </c:pt>
                <c:pt idx="45364" formatCode="#,##0.0">
                  <c:v>17655.122130366599</c:v>
                </c:pt>
                <c:pt idx="45365" formatCode="#,##0.0">
                  <c:v>16260.1113267244</c:v>
                </c:pt>
                <c:pt idx="45366" formatCode="#,##0.0">
                  <c:v>9069.8206399382598</c:v>
                </c:pt>
                <c:pt idx="45367" formatCode="#,##0.0">
                  <c:v>13770.7435187754</c:v>
                </c:pt>
                <c:pt idx="45368" formatCode="#,##0.0">
                  <c:v>10108.014124511899</c:v>
                </c:pt>
                <c:pt idx="45369" formatCode="#,##0.0">
                  <c:v>12139.047708145599</c:v>
                </c:pt>
                <c:pt idx="45370" formatCode="#,##0.0">
                  <c:v>13784.030482738801</c:v>
                </c:pt>
                <c:pt idx="45371" formatCode="#,##0.0">
                  <c:v>11887.006347430901</c:v>
                </c:pt>
                <c:pt idx="45372" formatCode="#,##0.0">
                  <c:v>10592.6965597163</c:v>
                </c:pt>
                <c:pt idx="45373" formatCode="#,##0.0">
                  <c:v>13513.0753907052</c:v>
                </c:pt>
                <c:pt idx="45374" formatCode="#,##0.0">
                  <c:v>10417.9419431434</c:v>
                </c:pt>
                <c:pt idx="45375" formatCode="#,##0.0">
                  <c:v>13350.528353707599</c:v>
                </c:pt>
                <c:pt idx="45376" formatCode="#,##0.0">
                  <c:v>8917.0810061685606</c:v>
                </c:pt>
                <c:pt idx="45377" formatCode="#,##0.0">
                  <c:v>10016.008486426401</c:v>
                </c:pt>
                <c:pt idx="45378" formatCode="#,##0.0">
                  <c:v>9312.4478841712498</c:v>
                </c:pt>
                <c:pt idx="45379" formatCode="#,##0.0">
                  <c:v>19066.417875654901</c:v>
                </c:pt>
                <c:pt idx="45380" formatCode="#,##0.0">
                  <c:v>10843.38901381</c:v>
                </c:pt>
                <c:pt idx="45381" formatCode="#,##0.0">
                  <c:v>10424.462164074799</c:v>
                </c:pt>
                <c:pt idx="45382" formatCode="#,##0.0">
                  <c:v>13743.063029917201</c:v>
                </c:pt>
                <c:pt idx="45383" formatCode="#,##0.0">
                  <c:v>9515.98844785041</c:v>
                </c:pt>
                <c:pt idx="45384" formatCode="#,##0.0">
                  <c:v>10042.356056549799</c:v>
                </c:pt>
                <c:pt idx="45385" formatCode="#,##0.0">
                  <c:v>10591.381462093999</c:v>
                </c:pt>
                <c:pt idx="45386" formatCode="#,##0.0">
                  <c:v>8825.9384133109907</c:v>
                </c:pt>
                <c:pt idx="45387" formatCode="#,##0.0">
                  <c:v>9475.4417937520793</c:v>
                </c:pt>
                <c:pt idx="45388" formatCode="#,##0.0">
                  <c:v>12662.109883699</c:v>
                </c:pt>
                <c:pt idx="45389" formatCode="#,##0.0">
                  <c:v>11556.2104647787</c:v>
                </c:pt>
                <c:pt idx="45390" formatCode="#,##0.0">
                  <c:v>9556.5673555664398</c:v>
                </c:pt>
                <c:pt idx="45391" formatCode="#,##0.0">
                  <c:v>8902.9860855106999</c:v>
                </c:pt>
                <c:pt idx="45392" formatCode="#,##0.0">
                  <c:v>13472.203675713499</c:v>
                </c:pt>
                <c:pt idx="45393" formatCode="#,##0.0">
                  <c:v>11633.181738146701</c:v>
                </c:pt>
                <c:pt idx="45394" formatCode="#,##0.0">
                  <c:v>8927.9492601285401</c:v>
                </c:pt>
                <c:pt idx="45395" formatCode="#,##0.0">
                  <c:v>14161.7975129315</c:v>
                </c:pt>
                <c:pt idx="45396" formatCode="#,##0.0">
                  <c:v>9427.8599870089001</c:v>
                </c:pt>
                <c:pt idx="45397" formatCode="#,##0.0">
                  <c:v>11737.1190190995</c:v>
                </c:pt>
                <c:pt idx="45398" formatCode="#,##0.0">
                  <c:v>9844.1267671761398</c:v>
                </c:pt>
                <c:pt idx="45399" formatCode="#,##0.0">
                  <c:v>16367.055880632801</c:v>
                </c:pt>
                <c:pt idx="45400" formatCode="#,##0.0">
                  <c:v>10179.540918647001</c:v>
                </c:pt>
                <c:pt idx="45401" formatCode="#,##0.0">
                  <c:v>12049.0072727731</c:v>
                </c:pt>
                <c:pt idx="45402" formatCode="#,##0.0">
                  <c:v>9868.9800587159007</c:v>
                </c:pt>
                <c:pt idx="45403" formatCode="#,##0.0">
                  <c:v>9525.0356345564796</c:v>
                </c:pt>
                <c:pt idx="45404" formatCode="#,##0.0">
                  <c:v>11708.904077221199</c:v>
                </c:pt>
                <c:pt idx="45405" formatCode="#,##0.0">
                  <c:v>12547.0583653797</c:v>
                </c:pt>
                <c:pt idx="45406" formatCode="#,##0.0">
                  <c:v>10813.452868325799</c:v>
                </c:pt>
                <c:pt idx="45407" formatCode="#,##0.0">
                  <c:v>9506.9748969799202</c:v>
                </c:pt>
                <c:pt idx="45408" formatCode="#,##0.0">
                  <c:v>10588.912869011599</c:v>
                </c:pt>
                <c:pt idx="45409" formatCode="#,##0.0">
                  <c:v>19854.495244247501</c:v>
                </c:pt>
                <c:pt idx="45410" formatCode="#,##0.0">
                  <c:v>9026.3218379661703</c:v>
                </c:pt>
                <c:pt idx="45411" formatCode="#,##0.0">
                  <c:v>12497.1961469588</c:v>
                </c:pt>
                <c:pt idx="45412" formatCode="#,##0.0">
                  <c:v>11100.9759504252</c:v>
                </c:pt>
                <c:pt idx="45413" formatCode="#,##0.0">
                  <c:v>14480.9976920683</c:v>
                </c:pt>
                <c:pt idx="45414" formatCode="#,##0.0">
                  <c:v>17471.156582832798</c:v>
                </c:pt>
                <c:pt idx="45415" formatCode="#,##0.0">
                  <c:v>10901.8349502523</c:v>
                </c:pt>
                <c:pt idx="45416" formatCode="#,##0.0">
                  <c:v>9773.4439065780007</c:v>
                </c:pt>
                <c:pt idx="45417" formatCode="#,##0.0">
                  <c:v>9087.9045343492398</c:v>
                </c:pt>
                <c:pt idx="45418" formatCode="#,##0.0">
                  <c:v>17171.338096310901</c:v>
                </c:pt>
                <c:pt idx="45419" formatCode="#,##0.0">
                  <c:v>12168.123376223301</c:v>
                </c:pt>
                <c:pt idx="45420" formatCode="#,##0.0">
                  <c:v>16661.6878133233</c:v>
                </c:pt>
                <c:pt idx="45421" formatCode="#,##0.0">
                  <c:v>15419.6601290612</c:v>
                </c:pt>
                <c:pt idx="45422" formatCode="#,##0.0">
                  <c:v>9019.0906581085401</c:v>
                </c:pt>
                <c:pt idx="45423" formatCode="#,##0.0">
                  <c:v>8884.16056786636</c:v>
                </c:pt>
                <c:pt idx="45424" formatCode="#,##0.0">
                  <c:v>10536.824978549799</c:v>
                </c:pt>
                <c:pt idx="45425" formatCode="#,##0.0">
                  <c:v>9429.1146368315804</c:v>
                </c:pt>
                <c:pt idx="45426" formatCode="#,##0.0">
                  <c:v>14299.008670077599</c:v>
                </c:pt>
                <c:pt idx="45427" formatCode="#,##0.0">
                  <c:v>10398.0296839983</c:v>
                </c:pt>
                <c:pt idx="45428" formatCode="#,##0.0">
                  <c:v>8917.0256827439607</c:v>
                </c:pt>
                <c:pt idx="45429" formatCode="#,##0.0">
                  <c:v>17355.137107892901</c:v>
                </c:pt>
                <c:pt idx="45430" formatCode="#,##0.0">
                  <c:v>11610.2978752407</c:v>
                </c:pt>
                <c:pt idx="45431" formatCode="#,##0.0">
                  <c:v>9146.7064800909793</c:v>
                </c:pt>
                <c:pt idx="45432" formatCode="#,##0.0">
                  <c:v>11388.617903500801</c:v>
                </c:pt>
                <c:pt idx="45433" formatCode="#,##0.0">
                  <c:v>12650.342583699299</c:v>
                </c:pt>
                <c:pt idx="45434" formatCode="#,##0.0">
                  <c:v>10567.7102529726</c:v>
                </c:pt>
                <c:pt idx="45435" formatCode="#,##0.0">
                  <c:v>10122.077265886301</c:v>
                </c:pt>
                <c:pt idx="45436" formatCode="#,##0.0">
                  <c:v>9670.8744623326093</c:v>
                </c:pt>
                <c:pt idx="45437" formatCode="#,##0.0">
                  <c:v>10494.1351771096</c:v>
                </c:pt>
                <c:pt idx="45438" formatCode="#,##0.0">
                  <c:v>14414.593492939201</c:v>
                </c:pt>
                <c:pt idx="45439" formatCode="#,##0.0">
                  <c:v>14806.855796974</c:v>
                </c:pt>
                <c:pt idx="45440" formatCode="#,##0.0">
                  <c:v>13003.630566322799</c:v>
                </c:pt>
                <c:pt idx="45441" formatCode="#,##0.0">
                  <c:v>11181.607318950901</c:v>
                </c:pt>
                <c:pt idx="45442" formatCode="#,##0.0">
                  <c:v>9433.5840142655707</c:v>
                </c:pt>
                <c:pt idx="45443" formatCode="#,##0.0">
                  <c:v>10284.7412344269</c:v>
                </c:pt>
                <c:pt idx="45444" formatCode="#,##0.0">
                  <c:v>18290.834883297699</c:v>
                </c:pt>
                <c:pt idx="45445" formatCode="#,##0.0">
                  <c:v>11438.2048819678</c:v>
                </c:pt>
                <c:pt idx="45446" formatCode="#,##0.0">
                  <c:v>13138.994054680999</c:v>
                </c:pt>
                <c:pt idx="45447" formatCode="#,##0.0">
                  <c:v>9892.5925753580996</c:v>
                </c:pt>
                <c:pt idx="45448" formatCode="#,##0.0">
                  <c:v>12846.887296216901</c:v>
                </c:pt>
                <c:pt idx="45449" formatCode="#,##0.0">
                  <c:v>8873.7041304211598</c:v>
                </c:pt>
                <c:pt idx="45450" formatCode="#,##0.0">
                  <c:v>9968.1652540506602</c:v>
                </c:pt>
                <c:pt idx="45451" formatCode="#,##0.0">
                  <c:v>11115.8171919001</c:v>
                </c:pt>
                <c:pt idx="45452" formatCode="#,##0.0">
                  <c:v>9863.1564947626994</c:v>
                </c:pt>
                <c:pt idx="45453" formatCode="#,##0.0">
                  <c:v>10804.9517346063</c:v>
                </c:pt>
                <c:pt idx="45454" formatCode="#,##0.0">
                  <c:v>11350.1977207623</c:v>
                </c:pt>
                <c:pt idx="45455" formatCode="#,##0.0">
                  <c:v>8834.6580149639794</c:v>
                </c:pt>
                <c:pt idx="45456" formatCode="#,##0.0">
                  <c:v>10188.4464012023</c:v>
                </c:pt>
                <c:pt idx="45457" formatCode="#,##0.0">
                  <c:v>14042.7515430562</c:v>
                </c:pt>
                <c:pt idx="45458" formatCode="#,##0.0">
                  <c:v>9101.0088508347508</c:v>
                </c:pt>
                <c:pt idx="45459" formatCode="#,##0.0">
                  <c:v>11403.3634280856</c:v>
                </c:pt>
                <c:pt idx="45460" formatCode="#,##0.0">
                  <c:v>9558.5153341981204</c:v>
                </c:pt>
                <c:pt idx="45461" formatCode="#,##0.0">
                  <c:v>11049.307736930999</c:v>
                </c:pt>
                <c:pt idx="45462" formatCode="#,##0.0">
                  <c:v>18406.804337669699</c:v>
                </c:pt>
                <c:pt idx="45463" formatCode="#,##0.0">
                  <c:v>8857.8482522691702</c:v>
                </c:pt>
                <c:pt idx="45464" formatCode="#,##0.0">
                  <c:v>15053.8569197908</c:v>
                </c:pt>
                <c:pt idx="45465" formatCode="#,##0.0">
                  <c:v>8955.9714129233507</c:v>
                </c:pt>
                <c:pt idx="45466" formatCode="#,##0.0">
                  <c:v>15320.0270945556</c:v>
                </c:pt>
                <c:pt idx="45467" formatCode="#,##0.0">
                  <c:v>9385.9163253436709</c:v>
                </c:pt>
                <c:pt idx="45468" formatCode="#,##0.0">
                  <c:v>9912.1751242204009</c:v>
                </c:pt>
                <c:pt idx="45469" formatCode="#,##0.0">
                  <c:v>10310.3581577522</c:v>
                </c:pt>
                <c:pt idx="45470" formatCode="#,##0.0">
                  <c:v>8924.4504398589106</c:v>
                </c:pt>
                <c:pt idx="45471" formatCode="#,##0.0">
                  <c:v>11628.5382245036</c:v>
                </c:pt>
                <c:pt idx="45472" formatCode="#,##0.0">
                  <c:v>10626.818953731499</c:v>
                </c:pt>
                <c:pt idx="45473" formatCode="#,##0.0">
                  <c:v>8967.3611159314696</c:v>
                </c:pt>
                <c:pt idx="45474" formatCode="#,##0.0">
                  <c:v>16512.18858342</c:v>
                </c:pt>
                <c:pt idx="45475" formatCode="#,##0.0">
                  <c:v>13529.929782027601</c:v>
                </c:pt>
                <c:pt idx="45476" formatCode="#,##0.0">
                  <c:v>13112.7302657935</c:v>
                </c:pt>
                <c:pt idx="45477" formatCode="#,##0.0">
                  <c:v>14445.131683699699</c:v>
                </c:pt>
                <c:pt idx="45478" formatCode="#,##0.0">
                  <c:v>9537.2007204103393</c:v>
                </c:pt>
                <c:pt idx="45479" formatCode="#,##0.0">
                  <c:v>9700.6622818014202</c:v>
                </c:pt>
                <c:pt idx="45480" formatCode="#,##0.0">
                  <c:v>8820.6779815928003</c:v>
                </c:pt>
                <c:pt idx="45481" formatCode="#,##0.0">
                  <c:v>19880.492275769499</c:v>
                </c:pt>
                <c:pt idx="45482" formatCode="#,##0.0">
                  <c:v>12153.4653274469</c:v>
                </c:pt>
                <c:pt idx="45483" formatCode="#,##0.0">
                  <c:v>12834.5258460448</c:v>
                </c:pt>
                <c:pt idx="45484" formatCode="#,##0.0">
                  <c:v>9011.3781658482603</c:v>
                </c:pt>
                <c:pt idx="45485" formatCode="#,##0.0">
                  <c:v>9607.9307618778894</c:v>
                </c:pt>
                <c:pt idx="45486" formatCode="#,##0.0">
                  <c:v>10895.0037347619</c:v>
                </c:pt>
                <c:pt idx="45487" formatCode="#,##0.0">
                  <c:v>12116.5169570977</c:v>
                </c:pt>
                <c:pt idx="45488" formatCode="#,##0.0">
                  <c:v>11460.144931135401</c:v>
                </c:pt>
                <c:pt idx="45489" formatCode="#,##0.0">
                  <c:v>9092.4465272849593</c:v>
                </c:pt>
                <c:pt idx="45490" formatCode="#,##0.0">
                  <c:v>9768.4759768386994</c:v>
                </c:pt>
                <c:pt idx="45491" formatCode="#,##0.0">
                  <c:v>11368.2550369813</c:v>
                </c:pt>
                <c:pt idx="45492" formatCode="#,##0.0">
                  <c:v>11727.2706829082</c:v>
                </c:pt>
                <c:pt idx="45493" formatCode="#,##0.0">
                  <c:v>11390.439565713301</c:v>
                </c:pt>
                <c:pt idx="45494" formatCode="#,##0.0">
                  <c:v>10320.779704144499</c:v>
                </c:pt>
                <c:pt idx="45495" formatCode="#,##0.0">
                  <c:v>10809.844056521801</c:v>
                </c:pt>
                <c:pt idx="45496" formatCode="#,##0.0">
                  <c:v>12477.6451159179</c:v>
                </c:pt>
                <c:pt idx="45497" formatCode="#,##0.0">
                  <c:v>14436.715841863999</c:v>
                </c:pt>
                <c:pt idx="45498" formatCode="#,##0.0">
                  <c:v>15289.0791678806</c:v>
                </c:pt>
                <c:pt idx="45499" formatCode="#,##0.0">
                  <c:v>9921.8038414162293</c:v>
                </c:pt>
                <c:pt idx="45500" formatCode="#,##0.0">
                  <c:v>11522.249342371701</c:v>
                </c:pt>
                <c:pt idx="45501" formatCode="#,##0.0">
                  <c:v>9174.3858065838904</c:v>
                </c:pt>
                <c:pt idx="45502" formatCode="#,##0.0">
                  <c:v>8934.4262265504494</c:v>
                </c:pt>
                <c:pt idx="45503" formatCode="#,##0.0">
                  <c:v>12472.751181862899</c:v>
                </c:pt>
                <c:pt idx="45504" formatCode="#,##0.0">
                  <c:v>11002.9595716411</c:v>
                </c:pt>
                <c:pt idx="45505" formatCode="#,##0.0">
                  <c:v>10105.5694913811</c:v>
                </c:pt>
                <c:pt idx="45506" formatCode="#,##0.0">
                  <c:v>15261.545919018399</c:v>
                </c:pt>
                <c:pt idx="45507" formatCode="#,##0.0">
                  <c:v>8994.21601084344</c:v>
                </c:pt>
                <c:pt idx="45508" formatCode="#,##0.0">
                  <c:v>14706.3668313296</c:v>
                </c:pt>
                <c:pt idx="45509" formatCode="#,##0.0">
                  <c:v>9397.4543404186807</c:v>
                </c:pt>
                <c:pt idx="45510" formatCode="#,##0.0">
                  <c:v>11078.442393397299</c:v>
                </c:pt>
                <c:pt idx="45511" formatCode="#,##0.0">
                  <c:v>11482.2379076615</c:v>
                </c:pt>
                <c:pt idx="45512" formatCode="#,##0.0">
                  <c:v>8813.3778941933797</c:v>
                </c:pt>
                <c:pt idx="45513" formatCode="#,##0.0">
                  <c:v>8878.2061004657007</c:v>
                </c:pt>
                <c:pt idx="45514" formatCode="#,##0.0">
                  <c:v>12700.8106611078</c:v>
                </c:pt>
                <c:pt idx="45515" formatCode="#,##0.0">
                  <c:v>10561.3282072077</c:v>
                </c:pt>
                <c:pt idx="45516" formatCode="#,##0.0">
                  <c:v>9164.4300026028504</c:v>
                </c:pt>
                <c:pt idx="45517" formatCode="#,##0.0">
                  <c:v>10006.9628082499</c:v>
                </c:pt>
                <c:pt idx="45518" formatCode="#,##0.0">
                  <c:v>10397.6535144729</c:v>
                </c:pt>
                <c:pt idx="45519" formatCode="#,##0.0">
                  <c:v>11880.7110004143</c:v>
                </c:pt>
                <c:pt idx="45520" formatCode="#,##0.0">
                  <c:v>10429.558644749601</c:v>
                </c:pt>
                <c:pt idx="45521" formatCode="#,##0.0">
                  <c:v>11132.6372211654</c:v>
                </c:pt>
                <c:pt idx="45522" formatCode="#,##0.0">
                  <c:v>11739.698311948099</c:v>
                </c:pt>
                <c:pt idx="45523" formatCode="#,##0.0">
                  <c:v>12858.788842599701</c:v>
                </c:pt>
                <c:pt idx="45524" formatCode="#,##0.0">
                  <c:v>10786.5424055158</c:v>
                </c:pt>
                <c:pt idx="45525" formatCode="#,##0.0">
                  <c:v>12736.0991253802</c:v>
                </c:pt>
                <c:pt idx="45526" formatCode="#,##0.0">
                  <c:v>8987.6482279646498</c:v>
                </c:pt>
                <c:pt idx="45527" formatCode="#,##0.0">
                  <c:v>9214.5395993542606</c:v>
                </c:pt>
                <c:pt idx="45528" formatCode="#,##0.0">
                  <c:v>13584.7653840654</c:v>
                </c:pt>
                <c:pt idx="45529" formatCode="#,##0.0">
                  <c:v>9631.3747769937108</c:v>
                </c:pt>
                <c:pt idx="45530" formatCode="#,##0.0">
                  <c:v>13078.9397807071</c:v>
                </c:pt>
                <c:pt idx="45531" formatCode="#,##0.0">
                  <c:v>9973.7658174892604</c:v>
                </c:pt>
                <c:pt idx="45532" formatCode="#,##0.0">
                  <c:v>14102.248794982799</c:v>
                </c:pt>
                <c:pt idx="45533" formatCode="#,##0.0">
                  <c:v>9279.2663227595403</c:v>
                </c:pt>
                <c:pt idx="45534" formatCode="#,##0.0">
                  <c:v>13962.429944011699</c:v>
                </c:pt>
                <c:pt idx="45535" formatCode="#,##0.0">
                  <c:v>12673.3315112939</c:v>
                </c:pt>
                <c:pt idx="45536" formatCode="#,##0.0">
                  <c:v>9376.0343996344509</c:v>
                </c:pt>
                <c:pt idx="45537" formatCode="#,##0.0">
                  <c:v>10089.5518993817</c:v>
                </c:pt>
                <c:pt idx="45538" formatCode="#,##0.0">
                  <c:v>11994.7561558426</c:v>
                </c:pt>
                <c:pt idx="45539" formatCode="#,##0.0">
                  <c:v>13251.444444729999</c:v>
                </c:pt>
                <c:pt idx="45540" formatCode="#,##0.0">
                  <c:v>9443.0788773071308</c:v>
                </c:pt>
                <c:pt idx="45541" formatCode="#,##0.0">
                  <c:v>8912.1111515360899</c:v>
                </c:pt>
                <c:pt idx="45542" formatCode="#,##0.0">
                  <c:v>12027.2956176434</c:v>
                </c:pt>
                <c:pt idx="45543" formatCode="#,##0.0">
                  <c:v>14807.4571103659</c:v>
                </c:pt>
                <c:pt idx="45544" formatCode="#,##0.0">
                  <c:v>20972.281660918801</c:v>
                </c:pt>
                <c:pt idx="45545" formatCode="#,##0.0">
                  <c:v>18307.784507843699</c:v>
                </c:pt>
                <c:pt idx="45546" formatCode="#,##0.0">
                  <c:v>9400.0937166356998</c:v>
                </c:pt>
                <c:pt idx="45547" formatCode="#,##0.0">
                  <c:v>8827.7246116607002</c:v>
                </c:pt>
                <c:pt idx="45548" formatCode="#,##0.0">
                  <c:v>9010.9072362506504</c:v>
                </c:pt>
                <c:pt idx="45549" formatCode="#,##0.0">
                  <c:v>14473.6712340099</c:v>
                </c:pt>
                <c:pt idx="45550" formatCode="#,##0.0">
                  <c:v>17198.228220525802</c:v>
                </c:pt>
                <c:pt idx="45551" formatCode="#,##0.0">
                  <c:v>9598.9888417635902</c:v>
                </c:pt>
                <c:pt idx="45552" formatCode="#,##0.0">
                  <c:v>13430.5101580266</c:v>
                </c:pt>
                <c:pt idx="45553" formatCode="#,##0.0">
                  <c:v>14405.992264209701</c:v>
                </c:pt>
                <c:pt idx="45554" formatCode="#,##0.0">
                  <c:v>17471.871380198099</c:v>
                </c:pt>
                <c:pt idx="45555" formatCode="#,##0.0">
                  <c:v>12922.925113827099</c:v>
                </c:pt>
                <c:pt idx="45556" formatCode="#,##0.0">
                  <c:v>9168.6536148638406</c:v>
                </c:pt>
                <c:pt idx="45557" formatCode="#,##0.0">
                  <c:v>12750.025583009499</c:v>
                </c:pt>
                <c:pt idx="45558" formatCode="#,##0.0">
                  <c:v>10764.261361642</c:v>
                </c:pt>
                <c:pt idx="45559" formatCode="#,##0.0">
                  <c:v>9734.5941556868602</c:v>
                </c:pt>
                <c:pt idx="45560" formatCode="#,##0.0">
                  <c:v>9051.6218076297391</c:v>
                </c:pt>
                <c:pt idx="45561" formatCode="#,##0.0">
                  <c:v>10343.571623477599</c:v>
                </c:pt>
                <c:pt idx="45562" formatCode="#,##0.0">
                  <c:v>10061.6526502004</c:v>
                </c:pt>
                <c:pt idx="45563" formatCode="#,##0.0">
                  <c:v>10233.424831779201</c:v>
                </c:pt>
                <c:pt idx="45564" formatCode="#,##0.0">
                  <c:v>10021.927363983899</c:v>
                </c:pt>
                <c:pt idx="45565" formatCode="#,##0.0">
                  <c:v>14032.2109306941</c:v>
                </c:pt>
                <c:pt idx="45566" formatCode="#,##0.0">
                  <c:v>11603.7680147103</c:v>
                </c:pt>
                <c:pt idx="45567" formatCode="#,##0.0">
                  <c:v>15166.656388518</c:v>
                </c:pt>
                <c:pt idx="45568" formatCode="#,##0.0">
                  <c:v>9669.9029988281109</c:v>
                </c:pt>
                <c:pt idx="45569" formatCode="#,##0.0">
                  <c:v>9311.6295147393903</c:v>
                </c:pt>
                <c:pt idx="45570" formatCode="#,##0.0">
                  <c:v>11982.907270391899</c:v>
                </c:pt>
                <c:pt idx="45571" formatCode="#,##0.0">
                  <c:v>9790.9900418860707</c:v>
                </c:pt>
                <c:pt idx="45572" formatCode="#,##0.0">
                  <c:v>17151.576997564</c:v>
                </c:pt>
                <c:pt idx="45573" formatCode="#,##0.0">
                  <c:v>10142.2004762368</c:v>
                </c:pt>
                <c:pt idx="45574" formatCode="#,##0.0">
                  <c:v>10351.3033990028</c:v>
                </c:pt>
                <c:pt idx="45575" formatCode="#,##0.0">
                  <c:v>11752.381845767401</c:v>
                </c:pt>
                <c:pt idx="45576" formatCode="#,##0.0">
                  <c:v>11646.861204355901</c:v>
                </c:pt>
                <c:pt idx="45577" formatCode="#,##0.0">
                  <c:v>10109.2635748256</c:v>
                </c:pt>
                <c:pt idx="45578" formatCode="#,##0.0">
                  <c:v>11112.022542067099</c:v>
                </c:pt>
                <c:pt idx="45579" formatCode="#,##0.0">
                  <c:v>10101.6903812704</c:v>
                </c:pt>
                <c:pt idx="45580" formatCode="#,##0.0">
                  <c:v>10259.4949262517</c:v>
                </c:pt>
                <c:pt idx="45581" formatCode="#,##0.0">
                  <c:v>9757.4917060977696</c:v>
                </c:pt>
                <c:pt idx="45582" formatCode="#,##0.0">
                  <c:v>9161.7224369770793</c:v>
                </c:pt>
                <c:pt idx="45583" formatCode="#,##0.0">
                  <c:v>10385.375368773301</c:v>
                </c:pt>
                <c:pt idx="45584" formatCode="#,##0.0">
                  <c:v>16071.663136883801</c:v>
                </c:pt>
                <c:pt idx="45585" formatCode="#,##0.0">
                  <c:v>10733.842667594299</c:v>
                </c:pt>
                <c:pt idx="45586" formatCode="#,##0.0">
                  <c:v>11512.645616121399</c:v>
                </c:pt>
                <c:pt idx="45587" formatCode="#,##0.0">
                  <c:v>12187.1180922166</c:v>
                </c:pt>
                <c:pt idx="45588" formatCode="#,##0.0">
                  <c:v>14271.170575358799</c:v>
                </c:pt>
                <c:pt idx="45589" formatCode="#,##0.0">
                  <c:v>9634.8103694890906</c:v>
                </c:pt>
                <c:pt idx="45590" formatCode="#,##0.0">
                  <c:v>10207.0305776265</c:v>
                </c:pt>
                <c:pt idx="45591" formatCode="#,##0.0">
                  <c:v>13459.1599937591</c:v>
                </c:pt>
                <c:pt idx="45592" formatCode="#,##0.0">
                  <c:v>9633.6461826082104</c:v>
                </c:pt>
                <c:pt idx="45593" formatCode="#,##0.0">
                  <c:v>12633.733678000101</c:v>
                </c:pt>
                <c:pt idx="45594" formatCode="#,##0.0">
                  <c:v>13573.492685510901</c:v>
                </c:pt>
                <c:pt idx="45595" formatCode="#,##0.0">
                  <c:v>8965.5756760909098</c:v>
                </c:pt>
                <c:pt idx="45596" formatCode="#,##0.0">
                  <c:v>9513.8144697800108</c:v>
                </c:pt>
                <c:pt idx="45597" formatCode="#,##0.0">
                  <c:v>8868.4538526662</c:v>
                </c:pt>
                <c:pt idx="45598" formatCode="#,##0.0">
                  <c:v>10086.5074201351</c:v>
                </c:pt>
                <c:pt idx="45599" formatCode="#,##0.0">
                  <c:v>9456.7114861312893</c:v>
                </c:pt>
                <c:pt idx="45600" formatCode="#,##0.0">
                  <c:v>9057.4618105189493</c:v>
                </c:pt>
                <c:pt idx="45601" formatCode="#,##0.0">
                  <c:v>14166.919528787799</c:v>
                </c:pt>
                <c:pt idx="45602" formatCode="#,##0.0">
                  <c:v>10048.3084134817</c:v>
                </c:pt>
                <c:pt idx="45603" formatCode="#,##0.0">
                  <c:v>10332.8987557407</c:v>
                </c:pt>
                <c:pt idx="45604" formatCode="#,##0.0">
                  <c:v>11704.277577367</c:v>
                </c:pt>
                <c:pt idx="45605" formatCode="#,##0.0">
                  <c:v>9516.6881917928804</c:v>
                </c:pt>
                <c:pt idx="45606" formatCode="#,##0.0">
                  <c:v>9140.7384967847102</c:v>
                </c:pt>
                <c:pt idx="45607" formatCode="#,##0.0">
                  <c:v>15927.094967830901</c:v>
                </c:pt>
                <c:pt idx="45608" formatCode="#,##0.0">
                  <c:v>11766.699799335</c:v>
                </c:pt>
                <c:pt idx="45609" formatCode="#,##0.0">
                  <c:v>19999.548407112699</c:v>
                </c:pt>
                <c:pt idx="45610" formatCode="#,##0.0">
                  <c:v>16124.5943504116</c:v>
                </c:pt>
                <c:pt idx="45611" formatCode="#,##0.0">
                  <c:v>11319.3383864633</c:v>
                </c:pt>
                <c:pt idx="45612" formatCode="#,##0.0">
                  <c:v>10164.965356991999</c:v>
                </c:pt>
                <c:pt idx="45613" formatCode="#,##0.0">
                  <c:v>11474.886141496399</c:v>
                </c:pt>
                <c:pt idx="45614" formatCode="#,##0.0">
                  <c:v>20588.057981036702</c:v>
                </c:pt>
                <c:pt idx="45615" formatCode="#,##0.0">
                  <c:v>9363.6608556005194</c:v>
                </c:pt>
                <c:pt idx="45616" formatCode="#,##0.0">
                  <c:v>10290.010435653499</c:v>
                </c:pt>
                <c:pt idx="45617" formatCode="#,##0.0">
                  <c:v>10543.535787966501</c:v>
                </c:pt>
                <c:pt idx="45618" formatCode="#,##0.0">
                  <c:v>12965.414922841501</c:v>
                </c:pt>
                <c:pt idx="45619" formatCode="#,##0.0">
                  <c:v>10686.6788707055</c:v>
                </c:pt>
                <c:pt idx="45620" formatCode="#,##0.0">
                  <c:v>8943.5615983522894</c:v>
                </c:pt>
                <c:pt idx="45621" formatCode="#,##0.0">
                  <c:v>10842.281532184899</c:v>
                </c:pt>
                <c:pt idx="45622" formatCode="#,##0.0">
                  <c:v>11764.873442422</c:v>
                </c:pt>
                <c:pt idx="45623" formatCode="#,##0.0">
                  <c:v>12315.7334265917</c:v>
                </c:pt>
                <c:pt idx="45624" formatCode="#,##0.0">
                  <c:v>9052.1307321449804</c:v>
                </c:pt>
                <c:pt idx="45625" formatCode="#,##0.0">
                  <c:v>13412.821718134899</c:v>
                </c:pt>
                <c:pt idx="45626" formatCode="#,##0.0">
                  <c:v>14369.0235855428</c:v>
                </c:pt>
                <c:pt idx="45627" formatCode="#,##0.0">
                  <c:v>11038.655218121001</c:v>
                </c:pt>
                <c:pt idx="45628" formatCode="#,##0.0">
                  <c:v>9464.5642865212794</c:v>
                </c:pt>
                <c:pt idx="45629" formatCode="#,##0.0">
                  <c:v>12013.270984281</c:v>
                </c:pt>
                <c:pt idx="45630" formatCode="#,##0.0">
                  <c:v>11957.7320974178</c:v>
                </c:pt>
                <c:pt idx="45631" formatCode="#,##0.0">
                  <c:v>9579.6369931510799</c:v>
                </c:pt>
                <c:pt idx="45632" formatCode="#,##0.0">
                  <c:v>9700.4774408544308</c:v>
                </c:pt>
                <c:pt idx="45633" formatCode="#,##0.0">
                  <c:v>10784.9961928967</c:v>
                </c:pt>
                <c:pt idx="45634" formatCode="#,##0.0">
                  <c:v>10321.247167068401</c:v>
                </c:pt>
                <c:pt idx="45635" formatCode="#,##0.0">
                  <c:v>14431.7648670622</c:v>
                </c:pt>
                <c:pt idx="45636" formatCode="#,##0.0">
                  <c:v>12541.253069848401</c:v>
                </c:pt>
                <c:pt idx="45637" formatCode="#,##0.0">
                  <c:v>9046.3069995783608</c:v>
                </c:pt>
                <c:pt idx="45638" formatCode="#,##0.0">
                  <c:v>15909.1694112533</c:v>
                </c:pt>
                <c:pt idx="45639" formatCode="#,##0.0">
                  <c:v>23286.5436257336</c:v>
                </c:pt>
                <c:pt idx="45640" formatCode="#,##0.0">
                  <c:v>10223.791503520701</c:v>
                </c:pt>
                <c:pt idx="45641" formatCode="#,##0.0">
                  <c:v>15133.4794215364</c:v>
                </c:pt>
                <c:pt idx="45642" formatCode="#,##0.0">
                  <c:v>12030.4114968223</c:v>
                </c:pt>
                <c:pt idx="45643" formatCode="#,##0.0">
                  <c:v>10593.7500915615</c:v>
                </c:pt>
                <c:pt idx="45644" formatCode="#,##0.0">
                  <c:v>14504.820710279801</c:v>
                </c:pt>
                <c:pt idx="45645" formatCode="#,##0.0">
                  <c:v>10968.559551181001</c:v>
                </c:pt>
                <c:pt idx="45646" formatCode="#,##0.0">
                  <c:v>10252.665763933999</c:v>
                </c:pt>
                <c:pt idx="45647" formatCode="#,##0.0">
                  <c:v>10292.712488700399</c:v>
                </c:pt>
                <c:pt idx="45648" formatCode="#,##0.0">
                  <c:v>17461.715424329901</c:v>
                </c:pt>
                <c:pt idx="45649" formatCode="#,##0.0">
                  <c:v>9292.5863944110806</c:v>
                </c:pt>
                <c:pt idx="45650" formatCode="#,##0.0">
                  <c:v>11546.3435439274</c:v>
                </c:pt>
                <c:pt idx="45651" formatCode="#,##0.0">
                  <c:v>11104.463870121401</c:v>
                </c:pt>
                <c:pt idx="45652" formatCode="#,##0.0">
                  <c:v>10304.310559452701</c:v>
                </c:pt>
                <c:pt idx="45653" formatCode="#,##0.0">
                  <c:v>10352.6673858021</c:v>
                </c:pt>
                <c:pt idx="45654" formatCode="#,##0.0">
                  <c:v>19616.9336544004</c:v>
                </c:pt>
                <c:pt idx="45655" formatCode="#,##0.0">
                  <c:v>11148.7941061294</c:v>
                </c:pt>
                <c:pt idx="45656" formatCode="#,##0.0">
                  <c:v>8790.2237506135098</c:v>
                </c:pt>
                <c:pt idx="45657" formatCode="#,##0.0">
                  <c:v>11258.7132766293</c:v>
                </c:pt>
                <c:pt idx="45658" formatCode="#,##0.0">
                  <c:v>10780.6767360749</c:v>
                </c:pt>
                <c:pt idx="45659" formatCode="#,##0.0">
                  <c:v>10654.881412906099</c:v>
                </c:pt>
                <c:pt idx="45660" formatCode="#,##0.0">
                  <c:v>12755.3284981015</c:v>
                </c:pt>
                <c:pt idx="45661" formatCode="#,##0.0">
                  <c:v>9482.2879354791003</c:v>
                </c:pt>
                <c:pt idx="45662" formatCode="#,##0.0">
                  <c:v>9277.6239869133897</c:v>
                </c:pt>
                <c:pt idx="45663" formatCode="#,##0.0">
                  <c:v>9783.6416018641503</c:v>
                </c:pt>
                <c:pt idx="45664" formatCode="#,##0.0">
                  <c:v>9852.9950354175198</c:v>
                </c:pt>
                <c:pt idx="45665" formatCode="#,##0.0">
                  <c:v>13159.2865596231</c:v>
                </c:pt>
                <c:pt idx="45666" formatCode="#,##0.0">
                  <c:v>16206.1288089063</c:v>
                </c:pt>
                <c:pt idx="45667" formatCode="#,##0.0">
                  <c:v>13034.6192954128</c:v>
                </c:pt>
                <c:pt idx="45668" formatCode="#,##0.0">
                  <c:v>11671.842695397399</c:v>
                </c:pt>
                <c:pt idx="45669" formatCode="#,##0.0">
                  <c:v>11225.306921491199</c:v>
                </c:pt>
                <c:pt idx="45670" formatCode="#,##0.0">
                  <c:v>13597.324552775501</c:v>
                </c:pt>
                <c:pt idx="45671" formatCode="#,##0.0">
                  <c:v>12458.536868589599</c:v>
                </c:pt>
                <c:pt idx="45672" formatCode="#,##0.0">
                  <c:v>9641.33871492041</c:v>
                </c:pt>
                <c:pt idx="45673" formatCode="#,##0.0">
                  <c:v>10881.2807277148</c:v>
                </c:pt>
                <c:pt idx="45674" formatCode="#,##0.0">
                  <c:v>12547.478827724201</c:v>
                </c:pt>
                <c:pt idx="45675" formatCode="#,##0.0">
                  <c:v>12521.7365588064</c:v>
                </c:pt>
                <c:pt idx="45676" formatCode="#,##0.0">
                  <c:v>10571.338347160499</c:v>
                </c:pt>
                <c:pt idx="45677" formatCode="#,##0.0">
                  <c:v>10967.047103008201</c:v>
                </c:pt>
                <c:pt idx="45678" formatCode="#,##0.0">
                  <c:v>15281.3756592972</c:v>
                </c:pt>
                <c:pt idx="45679" formatCode="#,##0.0">
                  <c:v>10785.462642078401</c:v>
                </c:pt>
                <c:pt idx="45680" formatCode="#,##0.0">
                  <c:v>12237.2784870593</c:v>
                </c:pt>
                <c:pt idx="45681" formatCode="#,##0.0">
                  <c:v>11838.764185911299</c:v>
                </c:pt>
                <c:pt idx="45682" formatCode="#,##0.0">
                  <c:v>16809.316499530301</c:v>
                </c:pt>
                <c:pt idx="45683" formatCode="#,##0.0">
                  <c:v>10009.968604506699</c:v>
                </c:pt>
                <c:pt idx="45684" formatCode="#,##0.0">
                  <c:v>8904.4455462434507</c:v>
                </c:pt>
                <c:pt idx="45685" formatCode="#,##0.0">
                  <c:v>10508.0292352506</c:v>
                </c:pt>
                <c:pt idx="45686" formatCode="#,##0.0">
                  <c:v>11536.9207741338</c:v>
                </c:pt>
                <c:pt idx="45687" formatCode="#,##0.0">
                  <c:v>9488.4639060354602</c:v>
                </c:pt>
                <c:pt idx="45688" formatCode="#,##0.0">
                  <c:v>12713.553040892801</c:v>
                </c:pt>
                <c:pt idx="45689" formatCode="#,##0.0">
                  <c:v>12826.968404274399</c:v>
                </c:pt>
                <c:pt idx="45690" formatCode="#,##0.0">
                  <c:v>12255.801396392801</c:v>
                </c:pt>
                <c:pt idx="45691" formatCode="#,##0.0">
                  <c:v>18363.7151279139</c:v>
                </c:pt>
                <c:pt idx="45692" formatCode="#,##0.0">
                  <c:v>18222.1391599124</c:v>
                </c:pt>
                <c:pt idx="45693" formatCode="#,##0.0">
                  <c:v>9105.7687632635207</c:v>
                </c:pt>
                <c:pt idx="45694" formatCode="#,##0.0">
                  <c:v>9899.4352519463391</c:v>
                </c:pt>
                <c:pt idx="45695" formatCode="#,##0.0">
                  <c:v>9725.4386527637107</c:v>
                </c:pt>
                <c:pt idx="45696" formatCode="#,##0.0">
                  <c:v>11360.410808041401</c:v>
                </c:pt>
                <c:pt idx="45697" formatCode="#,##0.0">
                  <c:v>9077.9494922106296</c:v>
                </c:pt>
                <c:pt idx="45698" formatCode="#,##0.0">
                  <c:v>10918.750821674001</c:v>
                </c:pt>
                <c:pt idx="45699" formatCode="#,##0.0">
                  <c:v>12257.3124524996</c:v>
                </c:pt>
                <c:pt idx="45700" formatCode="#,##0.0">
                  <c:v>8996.2030941217399</c:v>
                </c:pt>
                <c:pt idx="45701" formatCode="#,##0.0">
                  <c:v>9092.5751466559304</c:v>
                </c:pt>
                <c:pt idx="45702" formatCode="#,##0.0">
                  <c:v>9296.1578520427593</c:v>
                </c:pt>
                <c:pt idx="45703" formatCode="#,##0.0">
                  <c:v>20033.372789659901</c:v>
                </c:pt>
                <c:pt idx="45704" formatCode="#,##0.0">
                  <c:v>10091.8092332163</c:v>
                </c:pt>
                <c:pt idx="45705" formatCode="#,##0.0">
                  <c:v>10187.330123636801</c:v>
                </c:pt>
                <c:pt idx="45706" formatCode="#,##0.0">
                  <c:v>15905.7869981288</c:v>
                </c:pt>
                <c:pt idx="45707" formatCode="#,##0.0">
                  <c:v>10781.883161911001</c:v>
                </c:pt>
                <c:pt idx="45708" formatCode="#,##0.0">
                  <c:v>13443.427242211899</c:v>
                </c:pt>
                <c:pt idx="45709" formatCode="#,##0.0">
                  <c:v>8868.8240189790304</c:v>
                </c:pt>
                <c:pt idx="45710" formatCode="#,##0.0">
                  <c:v>11951.162305183199</c:v>
                </c:pt>
                <c:pt idx="45711" formatCode="#,##0.0">
                  <c:v>12776.786365022401</c:v>
                </c:pt>
                <c:pt idx="45712" formatCode="#,##0.0">
                  <c:v>12517.6658589243</c:v>
                </c:pt>
                <c:pt idx="45713" formatCode="#,##0.0">
                  <c:v>17322.8560618101</c:v>
                </c:pt>
                <c:pt idx="45714" formatCode="#,##0.0">
                  <c:v>10103.3817503384</c:v>
                </c:pt>
                <c:pt idx="45715" formatCode="#,##0.0">
                  <c:v>16674.496044156698</c:v>
                </c:pt>
                <c:pt idx="45716" formatCode="#,##0.0">
                  <c:v>16361.235436135999</c:v>
                </c:pt>
                <c:pt idx="45717" formatCode="#,##0.0">
                  <c:v>10664.4135166336</c:v>
                </c:pt>
                <c:pt idx="45718" formatCode="#,##0.0">
                  <c:v>10583.746080721499</c:v>
                </c:pt>
                <c:pt idx="45719" formatCode="#,##0.0">
                  <c:v>13734.7487288624</c:v>
                </c:pt>
                <c:pt idx="45720" formatCode="#,##0.0">
                  <c:v>26274.838176114201</c:v>
                </c:pt>
                <c:pt idx="45721" formatCode="#,##0.0">
                  <c:v>9061.8924526709507</c:v>
                </c:pt>
                <c:pt idx="45722" formatCode="#,##0.0">
                  <c:v>18494.7190139833</c:v>
                </c:pt>
                <c:pt idx="45723" formatCode="#,##0.0">
                  <c:v>9104.2379209833398</c:v>
                </c:pt>
                <c:pt idx="45724" formatCode="#,##0.0">
                  <c:v>9364.6808271315604</c:v>
                </c:pt>
                <c:pt idx="45725" formatCode="#,##0.0">
                  <c:v>15010.246645781601</c:v>
                </c:pt>
                <c:pt idx="45726" formatCode="#,##0.0">
                  <c:v>10605.477857632901</c:v>
                </c:pt>
                <c:pt idx="45727" formatCode="#,##0.0">
                  <c:v>11926.4281753869</c:v>
                </c:pt>
                <c:pt idx="45728" formatCode="#,##0.0">
                  <c:v>10302.890353799199</c:v>
                </c:pt>
                <c:pt idx="45729" formatCode="#,##0.0">
                  <c:v>9048.1190227303796</c:v>
                </c:pt>
                <c:pt idx="45730" formatCode="#,##0.0">
                  <c:v>10255.3236525251</c:v>
                </c:pt>
                <c:pt idx="45731" formatCode="#,##0.0">
                  <c:v>11039.544452357301</c:v>
                </c:pt>
                <c:pt idx="45732" formatCode="#,##0.0">
                  <c:v>11845.220474124601</c:v>
                </c:pt>
                <c:pt idx="45733" formatCode="#,##0.0">
                  <c:v>11263.2031528274</c:v>
                </c:pt>
                <c:pt idx="45734" formatCode="#,##0.0">
                  <c:v>9443.7346496154296</c:v>
                </c:pt>
                <c:pt idx="45735" formatCode="#,##0.0">
                  <c:v>14477.191098863401</c:v>
                </c:pt>
                <c:pt idx="45736" formatCode="#,##0.0">
                  <c:v>9990.8028608246605</c:v>
                </c:pt>
                <c:pt idx="45737" formatCode="#,##0.0">
                  <c:v>9566.8741931630393</c:v>
                </c:pt>
                <c:pt idx="45738" formatCode="#,##0.0">
                  <c:v>9028.3315678639992</c:v>
                </c:pt>
                <c:pt idx="45739" formatCode="#,##0.0">
                  <c:v>9978.36785169205</c:v>
                </c:pt>
                <c:pt idx="45740" formatCode="#,##0.0">
                  <c:v>10611.132786657799</c:v>
                </c:pt>
                <c:pt idx="45741" formatCode="#,##0.0">
                  <c:v>12247.3488356246</c:v>
                </c:pt>
                <c:pt idx="45742" formatCode="#,##0.0">
                  <c:v>9852.22135555766</c:v>
                </c:pt>
                <c:pt idx="45743" formatCode="#,##0.0">
                  <c:v>12935.609089699299</c:v>
                </c:pt>
                <c:pt idx="45744" formatCode="#,##0.0">
                  <c:v>9352.0874070434293</c:v>
                </c:pt>
                <c:pt idx="45745" formatCode="#,##0.0">
                  <c:v>10365.1551118357</c:v>
                </c:pt>
                <c:pt idx="45746" formatCode="#,##0.0">
                  <c:v>10040.0300500799</c:v>
                </c:pt>
                <c:pt idx="45747" formatCode="#,##0.0">
                  <c:v>9982.7809326392107</c:v>
                </c:pt>
                <c:pt idx="45748" formatCode="#,##0.0">
                  <c:v>12044.300143255799</c:v>
                </c:pt>
                <c:pt idx="45749" formatCode="#,##0.0">
                  <c:v>10345.292199863699</c:v>
                </c:pt>
                <c:pt idx="45750" formatCode="#,##0.0">
                  <c:v>18033.768843655998</c:v>
                </c:pt>
                <c:pt idx="45751" formatCode="#,##0.0">
                  <c:v>9768.3071270258697</c:v>
                </c:pt>
                <c:pt idx="45752" formatCode="#,##0.0">
                  <c:v>11117.5365826993</c:v>
                </c:pt>
                <c:pt idx="45753" formatCode="#,##0.0">
                  <c:v>11259.512430272</c:v>
                </c:pt>
                <c:pt idx="45754" formatCode="#,##0.0">
                  <c:v>10317.1491280918</c:v>
                </c:pt>
                <c:pt idx="45755" formatCode="#,##0.0">
                  <c:v>9943.9802172321797</c:v>
                </c:pt>
                <c:pt idx="45756" formatCode="#,##0.0">
                  <c:v>14924.855802114</c:v>
                </c:pt>
                <c:pt idx="45757" formatCode="#,##0.0">
                  <c:v>8966.4718291524296</c:v>
                </c:pt>
                <c:pt idx="45758" formatCode="#,##0.0">
                  <c:v>18279.814152289098</c:v>
                </c:pt>
                <c:pt idx="45759" formatCode="#,##0.0">
                  <c:v>18333.802900009901</c:v>
                </c:pt>
                <c:pt idx="45760" formatCode="#,##0.0">
                  <c:v>10601.0709286947</c:v>
                </c:pt>
                <c:pt idx="45761" formatCode="#,##0.0">
                  <c:v>8831.1258368190793</c:v>
                </c:pt>
                <c:pt idx="45762" formatCode="#,##0.0">
                  <c:v>9083.4152977729991</c:v>
                </c:pt>
                <c:pt idx="45763" formatCode="#,##0.0">
                  <c:v>18096.026471367</c:v>
                </c:pt>
                <c:pt idx="45764" formatCode="#,##0.0">
                  <c:v>13553.7166729766</c:v>
                </c:pt>
                <c:pt idx="45765" formatCode="#,##0.0">
                  <c:v>9052.9534801079408</c:v>
                </c:pt>
                <c:pt idx="45766" formatCode="#,##0.0">
                  <c:v>16201.3668289368</c:v>
                </c:pt>
                <c:pt idx="45767" formatCode="#,##0.0">
                  <c:v>9476.7572658536792</c:v>
                </c:pt>
                <c:pt idx="45768" formatCode="#,##0.0">
                  <c:v>12598.5667905184</c:v>
                </c:pt>
                <c:pt idx="45769" formatCode="#,##0.0">
                  <c:v>10595.389945839001</c:v>
                </c:pt>
                <c:pt idx="45770" formatCode="#,##0.0">
                  <c:v>11139.186159593</c:v>
                </c:pt>
                <c:pt idx="45771" formatCode="#,##0.0">
                  <c:v>9230.59689166096</c:v>
                </c:pt>
                <c:pt idx="45772" formatCode="#,##0.0">
                  <c:v>9640.8577804563192</c:v>
                </c:pt>
                <c:pt idx="45773" formatCode="#,##0.0">
                  <c:v>10002.648311893199</c:v>
                </c:pt>
                <c:pt idx="45774" formatCode="#,##0.0">
                  <c:v>9051.1452629105606</c:v>
                </c:pt>
                <c:pt idx="45775" formatCode="#,##0.0">
                  <c:v>10447.6555139795</c:v>
                </c:pt>
                <c:pt idx="45776" formatCode="#,##0.0">
                  <c:v>9277.3036838198695</c:v>
                </c:pt>
                <c:pt idx="45777" formatCode="#,##0.0">
                  <c:v>15245.797943703399</c:v>
                </c:pt>
                <c:pt idx="45778" formatCode="#,##0.0">
                  <c:v>9569.8573848108208</c:v>
                </c:pt>
                <c:pt idx="45779" formatCode="#,##0.0">
                  <c:v>10415.973012598601</c:v>
                </c:pt>
                <c:pt idx="45780" formatCode="#,##0.0">
                  <c:v>11370.456037449499</c:v>
                </c:pt>
                <c:pt idx="45781" formatCode="#,##0.0">
                  <c:v>9744.8323354055701</c:v>
                </c:pt>
                <c:pt idx="45782" formatCode="#,##0.0">
                  <c:v>13399.4363007138</c:v>
                </c:pt>
                <c:pt idx="45783" formatCode="#,##0.0">
                  <c:v>11977.9749283414</c:v>
                </c:pt>
                <c:pt idx="45784" formatCode="#,##0.0">
                  <c:v>8944.4873710751508</c:v>
                </c:pt>
                <c:pt idx="45785" formatCode="#,##0.0">
                  <c:v>8902.5490331542806</c:v>
                </c:pt>
                <c:pt idx="45786" formatCode="#,##0.0">
                  <c:v>14983.091760053399</c:v>
                </c:pt>
                <c:pt idx="45787" formatCode="#,##0.0">
                  <c:v>12002.126587595099</c:v>
                </c:pt>
                <c:pt idx="45788" formatCode="#,##0.0">
                  <c:v>10094.071003703701</c:v>
                </c:pt>
                <c:pt idx="45789" formatCode="#,##0.0">
                  <c:v>10225.639450357299</c:v>
                </c:pt>
                <c:pt idx="45790" formatCode="#,##0.0">
                  <c:v>14389.0232445128</c:v>
                </c:pt>
                <c:pt idx="45791" formatCode="#,##0.0">
                  <c:v>17034.281563818</c:v>
                </c:pt>
                <c:pt idx="45792" formatCode="#,##0.0">
                  <c:v>11261.5748419353</c:v>
                </c:pt>
                <c:pt idx="45793" formatCode="#,##0.0">
                  <c:v>15927.1717380351</c:v>
                </c:pt>
                <c:pt idx="45794" formatCode="#,##0.0">
                  <c:v>12957.9705102346</c:v>
                </c:pt>
                <c:pt idx="45795" formatCode="#,##0.0">
                  <c:v>11822.7387405176</c:v>
                </c:pt>
                <c:pt idx="45796" formatCode="#,##0.0">
                  <c:v>11455.621163108</c:v>
                </c:pt>
                <c:pt idx="45797" formatCode="#,##0.0">
                  <c:v>17437.320484216201</c:v>
                </c:pt>
                <c:pt idx="45798" formatCode="#,##0.0">
                  <c:v>9532.0136287442892</c:v>
                </c:pt>
                <c:pt idx="45799" formatCode="#,##0.0">
                  <c:v>9307.7935288491608</c:v>
                </c:pt>
                <c:pt idx="45800" formatCode="#,##0.0">
                  <c:v>12807.788316912</c:v>
                </c:pt>
                <c:pt idx="45801" formatCode="#,##0.0">
                  <c:v>11265.4218378163</c:v>
                </c:pt>
                <c:pt idx="45802" formatCode="#,##0.0">
                  <c:v>19257.422518070602</c:v>
                </c:pt>
                <c:pt idx="45803" formatCode="#,##0.0">
                  <c:v>14760.5103689753</c:v>
                </c:pt>
                <c:pt idx="45804" formatCode="#,##0.0">
                  <c:v>10686.4252486147</c:v>
                </c:pt>
                <c:pt idx="45805" formatCode="#,##0.0">
                  <c:v>14695.167079401999</c:v>
                </c:pt>
                <c:pt idx="45806" formatCode="#,##0.0">
                  <c:v>9479.15646707632</c:v>
                </c:pt>
                <c:pt idx="45807" formatCode="#,##0.0">
                  <c:v>8818.9807139539298</c:v>
                </c:pt>
                <c:pt idx="45808" formatCode="#,##0.0">
                  <c:v>10152.6408167189</c:v>
                </c:pt>
                <c:pt idx="45809" formatCode="#,##0.0">
                  <c:v>20596.068307930898</c:v>
                </c:pt>
                <c:pt idx="45810" formatCode="#,##0.0">
                  <c:v>12403.772929134801</c:v>
                </c:pt>
                <c:pt idx="45811" formatCode="#,##0.0">
                  <c:v>10406.019384925001</c:v>
                </c:pt>
                <c:pt idx="45812" formatCode="#,##0.0">
                  <c:v>10852.385932777799</c:v>
                </c:pt>
                <c:pt idx="45813" formatCode="#,##0.0">
                  <c:v>11512.887806147801</c:v>
                </c:pt>
                <c:pt idx="45814" formatCode="#,##0.0">
                  <c:v>10937.712284307099</c:v>
                </c:pt>
                <c:pt idx="45815" formatCode="#,##0.0">
                  <c:v>11192.467654447501</c:v>
                </c:pt>
                <c:pt idx="45816" formatCode="#,##0.0">
                  <c:v>11538.451400088499</c:v>
                </c:pt>
                <c:pt idx="45817" formatCode="#,##0.0">
                  <c:v>10245.1929682378</c:v>
                </c:pt>
                <c:pt idx="45818" formatCode="#,##0.0">
                  <c:v>9307.5300269083</c:v>
                </c:pt>
                <c:pt idx="45819" formatCode="#,##0.0">
                  <c:v>11214.577844085899</c:v>
                </c:pt>
                <c:pt idx="45820" formatCode="#,##0.0">
                  <c:v>12831.9993920247</c:v>
                </c:pt>
                <c:pt idx="45821" formatCode="#,##0.0">
                  <c:v>11822.2123156413</c:v>
                </c:pt>
                <c:pt idx="45822" formatCode="#,##0.0">
                  <c:v>16857.0158380465</c:v>
                </c:pt>
                <c:pt idx="45823" formatCode="#,##0.0">
                  <c:v>9971.4322628968293</c:v>
                </c:pt>
                <c:pt idx="45824" formatCode="#,##0.0">
                  <c:v>9145.01739017406</c:v>
                </c:pt>
                <c:pt idx="45825" formatCode="#,##0.0">
                  <c:v>8891.3966755754609</c:v>
                </c:pt>
                <c:pt idx="45826" formatCode="#,##0.0">
                  <c:v>9810.6684900989294</c:v>
                </c:pt>
                <c:pt idx="45827" formatCode="#,##0.0">
                  <c:v>9857.4474462551498</c:v>
                </c:pt>
                <c:pt idx="45828" formatCode="#,##0.0">
                  <c:v>10377.9223449773</c:v>
                </c:pt>
                <c:pt idx="45829" formatCode="#,##0.0">
                  <c:v>9291.7269022440105</c:v>
                </c:pt>
                <c:pt idx="45830" formatCode="#,##0.0">
                  <c:v>10418.6624587919</c:v>
                </c:pt>
                <c:pt idx="45831" formatCode="#,##0.0">
                  <c:v>10944.297091193601</c:v>
                </c:pt>
                <c:pt idx="45832" formatCode="#,##0.0">
                  <c:v>11449.852793214801</c:v>
                </c:pt>
                <c:pt idx="45833" formatCode="#,##0.0">
                  <c:v>15802.696117731701</c:v>
                </c:pt>
                <c:pt idx="45834" formatCode="#,##0.0">
                  <c:v>9438.9577354073208</c:v>
                </c:pt>
                <c:pt idx="45835" formatCode="#,##0.0">
                  <c:v>9301.0613896446703</c:v>
                </c:pt>
                <c:pt idx="45836" formatCode="#,##0.0">
                  <c:v>18687.664858382799</c:v>
                </c:pt>
                <c:pt idx="45837" formatCode="#,##0.0">
                  <c:v>10196.4718944701</c:v>
                </c:pt>
                <c:pt idx="45838" formatCode="#,##0.0">
                  <c:v>12642.7675535245</c:v>
                </c:pt>
                <c:pt idx="45839" formatCode="#,##0.0">
                  <c:v>12538.532995252101</c:v>
                </c:pt>
                <c:pt idx="45840" formatCode="#,##0.0">
                  <c:v>18169.365765758001</c:v>
                </c:pt>
                <c:pt idx="45841" formatCode="#,##0.0">
                  <c:v>9995.7445316551893</c:v>
                </c:pt>
                <c:pt idx="45842" formatCode="#,##0.0">
                  <c:v>22003.402156120599</c:v>
                </c:pt>
                <c:pt idx="45843" formatCode="#,##0.0">
                  <c:v>19615.626135363102</c:v>
                </c:pt>
                <c:pt idx="45844" formatCode="#,##0.0">
                  <c:v>13719.3676036942</c:v>
                </c:pt>
                <c:pt idx="45845" formatCode="#,##0.0">
                  <c:v>9809.6847796283892</c:v>
                </c:pt>
                <c:pt idx="45846" formatCode="#,##0.0">
                  <c:v>10490.122516175499</c:v>
                </c:pt>
                <c:pt idx="45847" formatCode="#,##0.0">
                  <c:v>9434.0397296872798</c:v>
                </c:pt>
                <c:pt idx="45848" formatCode="#,##0.0">
                  <c:v>9717.22549014992</c:v>
                </c:pt>
                <c:pt idx="45849" formatCode="#,##0.0">
                  <c:v>9383.8982481057192</c:v>
                </c:pt>
                <c:pt idx="45850" formatCode="#,##0.0">
                  <c:v>9107.7251224141201</c:v>
                </c:pt>
                <c:pt idx="45851" formatCode="#,##0.0">
                  <c:v>9292.4676918900605</c:v>
                </c:pt>
                <c:pt idx="45852" formatCode="#,##0.0">
                  <c:v>11878.926756643101</c:v>
                </c:pt>
                <c:pt idx="45853" formatCode="#,##0.0">
                  <c:v>9528.5101449184895</c:v>
                </c:pt>
                <c:pt idx="45854" formatCode="#,##0.0">
                  <c:v>9588.0191807215506</c:v>
                </c:pt>
                <c:pt idx="45855" formatCode="#,##0.0">
                  <c:v>11039.8520911061</c:v>
                </c:pt>
                <c:pt idx="45856" formatCode="#,##0.0">
                  <c:v>12463.693286841901</c:v>
                </c:pt>
                <c:pt idx="45857" formatCode="#,##0.0">
                  <c:v>19054.256716699299</c:v>
                </c:pt>
                <c:pt idx="45858" formatCode="#,##0.0">
                  <c:v>14915.0690056642</c:v>
                </c:pt>
                <c:pt idx="45859" formatCode="#,##0.0">
                  <c:v>11114.739425822399</c:v>
                </c:pt>
                <c:pt idx="45860" formatCode="#,##0.0">
                  <c:v>16731.442013451899</c:v>
                </c:pt>
                <c:pt idx="45861" formatCode="#,##0.0">
                  <c:v>10392.6666658415</c:v>
                </c:pt>
                <c:pt idx="45862" formatCode="#,##0.0">
                  <c:v>8874.23962945124</c:v>
                </c:pt>
                <c:pt idx="45863" formatCode="#,##0.0">
                  <c:v>11078.8540754611</c:v>
                </c:pt>
                <c:pt idx="45864" formatCode="#,##0.0">
                  <c:v>14105.6825468316</c:v>
                </c:pt>
                <c:pt idx="45865" formatCode="#,##0.0">
                  <c:v>14586.1494162784</c:v>
                </c:pt>
                <c:pt idx="45866" formatCode="#,##0.0">
                  <c:v>11652.154766501901</c:v>
                </c:pt>
                <c:pt idx="45867" formatCode="#,##0.0">
                  <c:v>20025.2662468628</c:v>
                </c:pt>
                <c:pt idx="45868" formatCode="#,##0.0">
                  <c:v>10354.5880599267</c:v>
                </c:pt>
                <c:pt idx="45869" formatCode="#,##0.0">
                  <c:v>8845.2148487741597</c:v>
                </c:pt>
                <c:pt idx="45870" formatCode="#,##0.0">
                  <c:v>13613.352473466901</c:v>
                </c:pt>
                <c:pt idx="45871" formatCode="#,##0.0">
                  <c:v>9854.0505420669106</c:v>
                </c:pt>
                <c:pt idx="45872" formatCode="#,##0.0">
                  <c:v>9444.9063503795605</c:v>
                </c:pt>
                <c:pt idx="45873" formatCode="#,##0.0">
                  <c:v>11680.922433366</c:v>
                </c:pt>
                <c:pt idx="45874" formatCode="#,##0.0">
                  <c:v>9041.5218319235792</c:v>
                </c:pt>
                <c:pt idx="45875" formatCode="#,##0.0">
                  <c:v>10389.651019475201</c:v>
                </c:pt>
                <c:pt idx="45876" formatCode="#,##0.0">
                  <c:v>12300.588763464501</c:v>
                </c:pt>
                <c:pt idx="45877" formatCode="#,##0.0">
                  <c:v>18393.2764804465</c:v>
                </c:pt>
                <c:pt idx="45878" formatCode="#,##0.0">
                  <c:v>11370.213423974301</c:v>
                </c:pt>
                <c:pt idx="45879" formatCode="#,##0.0">
                  <c:v>10450.206749230099</c:v>
                </c:pt>
                <c:pt idx="45880" formatCode="#,##0.0">
                  <c:v>11386.036951283901</c:v>
                </c:pt>
                <c:pt idx="45881" formatCode="#,##0.0">
                  <c:v>18837.235938596699</c:v>
                </c:pt>
                <c:pt idx="45882" formatCode="#,##0.0">
                  <c:v>14179.2180254206</c:v>
                </c:pt>
                <c:pt idx="45883" formatCode="#,##0.0">
                  <c:v>14996.7435768623</c:v>
                </c:pt>
                <c:pt idx="45884" formatCode="#,##0.0">
                  <c:v>9377.1989136626999</c:v>
                </c:pt>
                <c:pt idx="45885" formatCode="#,##0.0">
                  <c:v>10481.7813579877</c:v>
                </c:pt>
                <c:pt idx="45886" formatCode="#,##0.0">
                  <c:v>10139.620723731299</c:v>
                </c:pt>
                <c:pt idx="45887" formatCode="#,##0.0">
                  <c:v>11991.6208510832</c:v>
                </c:pt>
                <c:pt idx="45888" formatCode="#,##0.0">
                  <c:v>12100.506621889701</c:v>
                </c:pt>
                <c:pt idx="45889" formatCode="#,##0.0">
                  <c:v>14096.037814793001</c:v>
                </c:pt>
                <c:pt idx="45890" formatCode="#,##0.0">
                  <c:v>9248.0936604731796</c:v>
                </c:pt>
                <c:pt idx="45891" formatCode="#,##0.0">
                  <c:v>9085.1000651757695</c:v>
                </c:pt>
                <c:pt idx="45892" formatCode="#,##0.0">
                  <c:v>9183.1826987633704</c:v>
                </c:pt>
                <c:pt idx="45893" formatCode="#,##0.0">
                  <c:v>10176.4846236145</c:v>
                </c:pt>
                <c:pt idx="45894" formatCode="#,##0.0">
                  <c:v>13067.530873153</c:v>
                </c:pt>
                <c:pt idx="45895" formatCode="#,##0.0">
                  <c:v>13322.7699218384</c:v>
                </c:pt>
                <c:pt idx="45896" formatCode="#,##0.0">
                  <c:v>10551.215544090801</c:v>
                </c:pt>
                <c:pt idx="45897" formatCode="#,##0.0">
                  <c:v>9277.9089378613207</c:v>
                </c:pt>
                <c:pt idx="45898" formatCode="#,##0.0">
                  <c:v>11459.766945642399</c:v>
                </c:pt>
                <c:pt idx="45899" formatCode="#,##0.0">
                  <c:v>9183.5475234638398</c:v>
                </c:pt>
                <c:pt idx="45900" formatCode="#,##0.0">
                  <c:v>12862.2188837921</c:v>
                </c:pt>
                <c:pt idx="45901" formatCode="#,##0.0">
                  <c:v>11773.827857029401</c:v>
                </c:pt>
                <c:pt idx="45902" formatCode="#,##0.0">
                  <c:v>8868.5690426585406</c:v>
                </c:pt>
                <c:pt idx="45903" formatCode="#,##0.0">
                  <c:v>9453.2790354315093</c:v>
                </c:pt>
                <c:pt idx="45904" formatCode="#,##0.0">
                  <c:v>9298.3709029703605</c:v>
                </c:pt>
                <c:pt idx="45905" formatCode="#,##0.0">
                  <c:v>10519.6900615267</c:v>
                </c:pt>
                <c:pt idx="45906" formatCode="#,##0.0">
                  <c:v>8925.3779353282098</c:v>
                </c:pt>
                <c:pt idx="45907" formatCode="#,##0.0">
                  <c:v>12878.5963050724</c:v>
                </c:pt>
                <c:pt idx="45908" formatCode="#,##0.0">
                  <c:v>11911.5523002768</c:v>
                </c:pt>
                <c:pt idx="45909" formatCode="#,##0.0">
                  <c:v>13285.157517789899</c:v>
                </c:pt>
                <c:pt idx="45910" formatCode="#,##0.0">
                  <c:v>13657.760720173501</c:v>
                </c:pt>
                <c:pt idx="45911" formatCode="#,##0.0">
                  <c:v>10086.741781598599</c:v>
                </c:pt>
                <c:pt idx="45912" formatCode="#,##0.0">
                  <c:v>9981.4837299846495</c:v>
                </c:pt>
                <c:pt idx="45913" formatCode="#,##0.0">
                  <c:v>12487.1611204655</c:v>
                </c:pt>
                <c:pt idx="45914" formatCode="#,##0.0">
                  <c:v>13381.0621047902</c:v>
                </c:pt>
                <c:pt idx="45915" formatCode="#,##0.0">
                  <c:v>10888.20075632</c:v>
                </c:pt>
                <c:pt idx="45916" formatCode="#,##0.0">
                  <c:v>11730.616094274999</c:v>
                </c:pt>
                <c:pt idx="45917" formatCode="#,##0.0">
                  <c:v>10907.640272357299</c:v>
                </c:pt>
                <c:pt idx="45918" formatCode="#,##0.0">
                  <c:v>9900.3007408745307</c:v>
                </c:pt>
                <c:pt idx="45919" formatCode="#,##0.0">
                  <c:v>10385.517897715201</c:v>
                </c:pt>
                <c:pt idx="45920" formatCode="#,##0.0">
                  <c:v>14106.7595281222</c:v>
                </c:pt>
                <c:pt idx="45921" formatCode="#,##0.0">
                  <c:v>9083.7983707239691</c:v>
                </c:pt>
                <c:pt idx="45922" formatCode="#,##0.0">
                  <c:v>9032.5384156650707</c:v>
                </c:pt>
                <c:pt idx="45923" formatCode="#,##0.0">
                  <c:v>9965.2125742507196</c:v>
                </c:pt>
                <c:pt idx="45924" formatCode="#,##0.0">
                  <c:v>9196.2693220579094</c:v>
                </c:pt>
                <c:pt idx="45925" formatCode="#,##0.0">
                  <c:v>10065.631361248699</c:v>
                </c:pt>
                <c:pt idx="45926" formatCode="#,##0.0">
                  <c:v>9116.1030685730802</c:v>
                </c:pt>
                <c:pt idx="45927" formatCode="#,##0.0">
                  <c:v>9996.6923387507704</c:v>
                </c:pt>
                <c:pt idx="45928" formatCode="#,##0.0">
                  <c:v>10842.6834870197</c:v>
                </c:pt>
                <c:pt idx="45929" formatCode="#,##0.0">
                  <c:v>10883.9041061526</c:v>
                </c:pt>
                <c:pt idx="45930" formatCode="#,##0.0">
                  <c:v>19635.756579990499</c:v>
                </c:pt>
                <c:pt idx="45931" formatCode="#,##0.0">
                  <c:v>15229.140933118901</c:v>
                </c:pt>
                <c:pt idx="45932" formatCode="#,##0.0">
                  <c:v>10554.7124695941</c:v>
                </c:pt>
                <c:pt idx="45933" formatCode="#,##0.0">
                  <c:v>17678.737413993</c:v>
                </c:pt>
                <c:pt idx="45934" formatCode="#,##0.0">
                  <c:v>10489.5721383612</c:v>
                </c:pt>
                <c:pt idx="45935" formatCode="#,##0.0">
                  <c:v>18374.473896037402</c:v>
                </c:pt>
                <c:pt idx="45936" formatCode="#,##0.0">
                  <c:v>9844.1895332018703</c:v>
                </c:pt>
                <c:pt idx="45937" formatCode="#,##0.0">
                  <c:v>10942.967047136601</c:v>
                </c:pt>
                <c:pt idx="45938" formatCode="#,##0.0">
                  <c:v>10257.563533995301</c:v>
                </c:pt>
                <c:pt idx="45939" formatCode="#,##0.0">
                  <c:v>11060.485204707</c:v>
                </c:pt>
                <c:pt idx="45940" formatCode="#,##0.0">
                  <c:v>11101.214480343901</c:v>
                </c:pt>
                <c:pt idx="45941" formatCode="#,##0.0">
                  <c:v>10492.310432427499</c:v>
                </c:pt>
                <c:pt idx="45942" formatCode="#,##0.0">
                  <c:v>9629.7311432600109</c:v>
                </c:pt>
                <c:pt idx="45943" formatCode="#,##0.0">
                  <c:v>14528.7324478341</c:v>
                </c:pt>
                <c:pt idx="45944" formatCode="#,##0.0">
                  <c:v>11005.093005950899</c:v>
                </c:pt>
                <c:pt idx="45945" formatCode="#,##0.0">
                  <c:v>11532.1318901002</c:v>
                </c:pt>
                <c:pt idx="45946" formatCode="#,##0.0">
                  <c:v>10748.707607791501</c:v>
                </c:pt>
                <c:pt idx="45947" formatCode="#,##0.0">
                  <c:v>11338.1504639423</c:v>
                </c:pt>
                <c:pt idx="45948" formatCode="#,##0.0">
                  <c:v>13196.3001301476</c:v>
                </c:pt>
                <c:pt idx="45949" formatCode="#,##0.0">
                  <c:v>9435.8664047267393</c:v>
                </c:pt>
                <c:pt idx="45950" formatCode="#,##0.0">
                  <c:v>15156.7031649529</c:v>
                </c:pt>
                <c:pt idx="45951" formatCode="#,##0.0">
                  <c:v>15468.954708907901</c:v>
                </c:pt>
                <c:pt idx="45952" formatCode="#,##0.0">
                  <c:v>13834.2362080272</c:v>
                </c:pt>
                <c:pt idx="45953" formatCode="#,##0.0">
                  <c:v>11900.8665391745</c:v>
                </c:pt>
                <c:pt idx="45954" formatCode="#,##0.0">
                  <c:v>11968.1400423632</c:v>
                </c:pt>
                <c:pt idx="45955" formatCode="#,##0.0">
                  <c:v>14355.515618764401</c:v>
                </c:pt>
                <c:pt idx="45956" formatCode="#,##0.0">
                  <c:v>9631.0972376707705</c:v>
                </c:pt>
                <c:pt idx="45957" formatCode="#,##0.0">
                  <c:v>10383.276998104</c:v>
                </c:pt>
                <c:pt idx="45958" formatCode="#,##0.0">
                  <c:v>11111.299568430701</c:v>
                </c:pt>
                <c:pt idx="45959" formatCode="#,##0.0">
                  <c:v>17237.783840945998</c:v>
                </c:pt>
                <c:pt idx="45960" formatCode="#,##0.0">
                  <c:v>10228.2210677401</c:v>
                </c:pt>
                <c:pt idx="45961" formatCode="#,##0.0">
                  <c:v>10352.2878238182</c:v>
                </c:pt>
                <c:pt idx="45962" formatCode="#,##0.0">
                  <c:v>13725.2954740187</c:v>
                </c:pt>
                <c:pt idx="45963" formatCode="#,##0.0">
                  <c:v>15568.9621408659</c:v>
                </c:pt>
                <c:pt idx="45964" formatCode="#,##0.0">
                  <c:v>9347.5031862925607</c:v>
                </c:pt>
                <c:pt idx="45965" formatCode="#,##0.0">
                  <c:v>12879.7960078707</c:v>
                </c:pt>
                <c:pt idx="45966" formatCode="#,##0.0">
                  <c:v>12026.800560535101</c:v>
                </c:pt>
                <c:pt idx="45967" formatCode="#,##0.0">
                  <c:v>14122.5999961937</c:v>
                </c:pt>
                <c:pt idx="45968" formatCode="#,##0.0">
                  <c:v>9136.3924652711303</c:v>
                </c:pt>
                <c:pt idx="45969" formatCode="#,##0.0">
                  <c:v>11580.7189571855</c:v>
                </c:pt>
                <c:pt idx="45970" formatCode="#,##0.0">
                  <c:v>11118.999825003801</c:v>
                </c:pt>
                <c:pt idx="45971" formatCode="#,##0.0">
                  <c:v>10841.174340079901</c:v>
                </c:pt>
                <c:pt idx="45972" formatCode="#,##0.0">
                  <c:v>9708.6822059468304</c:v>
                </c:pt>
                <c:pt idx="45973" formatCode="#,##0.0">
                  <c:v>10982.3622608346</c:v>
                </c:pt>
                <c:pt idx="45974" formatCode="#,##0.0">
                  <c:v>15045.6406618247</c:v>
                </c:pt>
                <c:pt idx="45975" formatCode="#,##0.0">
                  <c:v>9396.1032971025797</c:v>
                </c:pt>
                <c:pt idx="45976" formatCode="#,##0.0">
                  <c:v>12235.309291810599</c:v>
                </c:pt>
                <c:pt idx="45977" formatCode="#,##0.0">
                  <c:v>9814.1442318732497</c:v>
                </c:pt>
                <c:pt idx="45978" formatCode="#,##0.0">
                  <c:v>9349.8935134593394</c:v>
                </c:pt>
                <c:pt idx="45979" formatCode="#,##0.0">
                  <c:v>12896.8753301003</c:v>
                </c:pt>
                <c:pt idx="45980" formatCode="#,##0.0">
                  <c:v>9195.3734030814794</c:v>
                </c:pt>
                <c:pt idx="45981" formatCode="#,##0.0">
                  <c:v>12844.8634293791</c:v>
                </c:pt>
                <c:pt idx="45982" formatCode="#,##0.0">
                  <c:v>19521.877487954502</c:v>
                </c:pt>
                <c:pt idx="45983" formatCode="#,##0.0">
                  <c:v>12257.589138748601</c:v>
                </c:pt>
                <c:pt idx="45984" formatCode="#,##0.0">
                  <c:v>9428.3401446345797</c:v>
                </c:pt>
                <c:pt idx="45985" formatCode="#,##0.0">
                  <c:v>8870.7542996264492</c:v>
                </c:pt>
                <c:pt idx="45986" formatCode="#,##0.0">
                  <c:v>9025.26286112249</c:v>
                </c:pt>
                <c:pt idx="45987" formatCode="#,##0.0">
                  <c:v>11516.119066146701</c:v>
                </c:pt>
                <c:pt idx="45988" formatCode="#,##0.0">
                  <c:v>13545.0109530842</c:v>
                </c:pt>
                <c:pt idx="45989" formatCode="#,##0.0">
                  <c:v>11002.2638180374</c:v>
                </c:pt>
                <c:pt idx="45990" formatCode="#,##0.0">
                  <c:v>9933.7663372483603</c:v>
                </c:pt>
                <c:pt idx="45991" formatCode="#,##0.0">
                  <c:v>12561.7573442876</c:v>
                </c:pt>
                <c:pt idx="45992" formatCode="#,##0.0">
                  <c:v>9371.2830126563604</c:v>
                </c:pt>
                <c:pt idx="45993" formatCode="#,##0.0">
                  <c:v>9953.5273858651708</c:v>
                </c:pt>
                <c:pt idx="45994" formatCode="#,##0.0">
                  <c:v>8819.1138064418792</c:v>
                </c:pt>
                <c:pt idx="45995" formatCode="#,##0.0">
                  <c:v>9176.8357572515197</c:v>
                </c:pt>
                <c:pt idx="45996" formatCode="#,##0.0">
                  <c:v>9324.5297473708306</c:v>
                </c:pt>
                <c:pt idx="45997" formatCode="#,##0.0">
                  <c:v>9247.3272237350993</c:v>
                </c:pt>
                <c:pt idx="45998" formatCode="#,##0.0">
                  <c:v>12647.4626616481</c:v>
                </c:pt>
                <c:pt idx="45999" formatCode="#,##0.0">
                  <c:v>9351.9308228869704</c:v>
                </c:pt>
                <c:pt idx="46000" formatCode="#,##0.0">
                  <c:v>9450.21189556016</c:v>
                </c:pt>
                <c:pt idx="46001" formatCode="#,##0.0">
                  <c:v>11146.816090697601</c:v>
                </c:pt>
                <c:pt idx="46002" formatCode="#,##0.0">
                  <c:v>11330.5235932583</c:v>
                </c:pt>
                <c:pt idx="46003" formatCode="#,##0.0">
                  <c:v>8965.2289537174001</c:v>
                </c:pt>
                <c:pt idx="46004" formatCode="#,##0.0">
                  <c:v>9561.3626068028007</c:v>
                </c:pt>
                <c:pt idx="46005" formatCode="#,##0.0">
                  <c:v>9604.6118239978496</c:v>
                </c:pt>
                <c:pt idx="46006" formatCode="#,##0.0">
                  <c:v>12481.2322704165</c:v>
                </c:pt>
                <c:pt idx="46007" formatCode="#,##0.0">
                  <c:v>11239.912492351399</c:v>
                </c:pt>
                <c:pt idx="46008" formatCode="#,##0.0">
                  <c:v>11005.793152891099</c:v>
                </c:pt>
                <c:pt idx="46009" formatCode="#,##0.0">
                  <c:v>8931.2208777325504</c:v>
                </c:pt>
                <c:pt idx="46010" formatCode="#,##0.0">
                  <c:v>11203.687096957199</c:v>
                </c:pt>
                <c:pt idx="46011" formatCode="#,##0.0">
                  <c:v>8840.9960973446505</c:v>
                </c:pt>
                <c:pt idx="46012" formatCode="#,##0.0">
                  <c:v>13503.5576173462</c:v>
                </c:pt>
                <c:pt idx="46013" formatCode="#,##0.0">
                  <c:v>11331.192368606</c:v>
                </c:pt>
                <c:pt idx="46014" formatCode="#,##0.0">
                  <c:v>13155.4826552473</c:v>
                </c:pt>
                <c:pt idx="46015" formatCode="#,##0.0">
                  <c:v>17774.707157865199</c:v>
                </c:pt>
                <c:pt idx="46016" formatCode="#,##0.0">
                  <c:v>12585.9178889329</c:v>
                </c:pt>
                <c:pt idx="46017" formatCode="#,##0.0">
                  <c:v>14041.2618229245</c:v>
                </c:pt>
                <c:pt idx="46018" formatCode="#,##0.0">
                  <c:v>8911.3184800471099</c:v>
                </c:pt>
                <c:pt idx="46019" formatCode="#,##0.0">
                  <c:v>8812.3533118330306</c:v>
                </c:pt>
                <c:pt idx="46020" formatCode="#,##0.0">
                  <c:v>9143.4367681334897</c:v>
                </c:pt>
                <c:pt idx="46021" formatCode="#,##0.0">
                  <c:v>9105.3067762133796</c:v>
                </c:pt>
                <c:pt idx="46022" formatCode="#,##0.0">
                  <c:v>13310.763667962001</c:v>
                </c:pt>
                <c:pt idx="46023" formatCode="#,##0.0">
                  <c:v>19594.3300091046</c:v>
                </c:pt>
                <c:pt idx="46024" formatCode="#,##0.0">
                  <c:v>10322.287358703799</c:v>
                </c:pt>
                <c:pt idx="46025" formatCode="#,##0.0">
                  <c:v>9298.0387640789395</c:v>
                </c:pt>
                <c:pt idx="46026" formatCode="#,##0.0">
                  <c:v>11812.1790760195</c:v>
                </c:pt>
                <c:pt idx="46027" formatCode="#,##0.0">
                  <c:v>9850.9275320120505</c:v>
                </c:pt>
                <c:pt idx="46028" formatCode="#,##0.0">
                  <c:v>10022.2859182169</c:v>
                </c:pt>
                <c:pt idx="46029" formatCode="#,##0.0">
                  <c:v>10432.153544131999</c:v>
                </c:pt>
                <c:pt idx="46030" formatCode="#,##0.0">
                  <c:v>12411.188476585699</c:v>
                </c:pt>
                <c:pt idx="46031" formatCode="#,##0.0">
                  <c:v>9617.0770826808002</c:v>
                </c:pt>
                <c:pt idx="46032" formatCode="#,##0.0">
                  <c:v>10774.9215950535</c:v>
                </c:pt>
                <c:pt idx="46033" formatCode="#,##0.0">
                  <c:v>9090.6106681451402</c:v>
                </c:pt>
                <c:pt idx="46034" formatCode="#,##0.0">
                  <c:v>9925.3047461560509</c:v>
                </c:pt>
                <c:pt idx="46035" formatCode="#,##0.0">
                  <c:v>9317.2498067766992</c:v>
                </c:pt>
                <c:pt idx="46036" formatCode="#,##0.0">
                  <c:v>9506.6267381408397</c:v>
                </c:pt>
                <c:pt idx="46037" formatCode="#,##0.0">
                  <c:v>11693.3825253948</c:v>
                </c:pt>
                <c:pt idx="46038" formatCode="#,##0.0">
                  <c:v>9670.7938200563494</c:v>
                </c:pt>
                <c:pt idx="46039" formatCode="#,##0.0">
                  <c:v>10841.4937392825</c:v>
                </c:pt>
                <c:pt idx="46040" formatCode="#,##0.0">
                  <c:v>14817.412948999699</c:v>
                </c:pt>
                <c:pt idx="46041" formatCode="#,##0.0">
                  <c:v>12423.241941639501</c:v>
                </c:pt>
                <c:pt idx="46042" formatCode="#,##0.0">
                  <c:v>13679.5734528838</c:v>
                </c:pt>
                <c:pt idx="46043" formatCode="#,##0.0">
                  <c:v>17731.177852577199</c:v>
                </c:pt>
                <c:pt idx="46044" formatCode="#,##0.0">
                  <c:v>10052.6780782186</c:v>
                </c:pt>
                <c:pt idx="46045" formatCode="#,##0.0">
                  <c:v>13445.6423910882</c:v>
                </c:pt>
                <c:pt idx="46046" formatCode="#,##0.0">
                  <c:v>14861.470349024499</c:v>
                </c:pt>
                <c:pt idx="46047" formatCode="#,##0.0">
                  <c:v>12564.647457376201</c:v>
                </c:pt>
                <c:pt idx="46048" formatCode="#,##0.0">
                  <c:v>9404.8659724050103</c:v>
                </c:pt>
                <c:pt idx="46049" formatCode="#,##0.0">
                  <c:v>10831.3183271301</c:v>
                </c:pt>
                <c:pt idx="46050" formatCode="#,##0.0">
                  <c:v>15299.511569378399</c:v>
                </c:pt>
                <c:pt idx="46051" formatCode="#,##0.0">
                  <c:v>11403.0872302511</c:v>
                </c:pt>
                <c:pt idx="46052" formatCode="#,##0.0">
                  <c:v>12089.3309753188</c:v>
                </c:pt>
                <c:pt idx="46053" formatCode="#,##0.0">
                  <c:v>10115.8203588823</c:v>
                </c:pt>
                <c:pt idx="46054" formatCode="#,##0.0">
                  <c:v>14307.0841535052</c:v>
                </c:pt>
                <c:pt idx="46055" formatCode="#,##0.0">
                  <c:v>13968.6384047464</c:v>
                </c:pt>
                <c:pt idx="46056" formatCode="#,##0.0">
                  <c:v>9061.0533437642607</c:v>
                </c:pt>
                <c:pt idx="46057" formatCode="#,##0.0">
                  <c:v>16150.5524083453</c:v>
                </c:pt>
                <c:pt idx="46058" formatCode="#,##0.0">
                  <c:v>9894.2853615640997</c:v>
                </c:pt>
                <c:pt idx="46059" formatCode="#,##0.0">
                  <c:v>10469.281924524301</c:v>
                </c:pt>
                <c:pt idx="46060" formatCode="#,##0.0">
                  <c:v>12936.8124106304</c:v>
                </c:pt>
                <c:pt idx="46061" formatCode="#,##0.0">
                  <c:v>10269.9148381062</c:v>
                </c:pt>
                <c:pt idx="46062" formatCode="#,##0.0">
                  <c:v>13850.011340851601</c:v>
                </c:pt>
                <c:pt idx="46063" formatCode="#,##0.0">
                  <c:v>11166.5494801803</c:v>
                </c:pt>
                <c:pt idx="46064" formatCode="#,##0.0">
                  <c:v>8973.4373315210596</c:v>
                </c:pt>
                <c:pt idx="46065" formatCode="#,##0.0">
                  <c:v>9240.3333050681704</c:v>
                </c:pt>
                <c:pt idx="46066" formatCode="#,##0.0">
                  <c:v>9616.9202699756606</c:v>
                </c:pt>
                <c:pt idx="46067" formatCode="#,##0.0">
                  <c:v>11334.299001310799</c:v>
                </c:pt>
                <c:pt idx="46068" formatCode="#,##0.0">
                  <c:v>8824.3117568373691</c:v>
                </c:pt>
                <c:pt idx="46069" formatCode="#,##0.0">
                  <c:v>10993.802404147</c:v>
                </c:pt>
                <c:pt idx="46070" formatCode="#,##0.0">
                  <c:v>9809.4758215483707</c:v>
                </c:pt>
                <c:pt idx="46071" formatCode="#,##0.0">
                  <c:v>9454.7757090922805</c:v>
                </c:pt>
                <c:pt idx="46072" formatCode="#,##0.0">
                  <c:v>11497.5102887744</c:v>
                </c:pt>
                <c:pt idx="46073" formatCode="#,##0.0">
                  <c:v>12509.8138473163</c:v>
                </c:pt>
                <c:pt idx="46074" formatCode="#,##0.0">
                  <c:v>14649.5995419316</c:v>
                </c:pt>
                <c:pt idx="46075" formatCode="#,##0.0">
                  <c:v>9582.1817645762494</c:v>
                </c:pt>
                <c:pt idx="46076" formatCode="#,##0.0">
                  <c:v>13576.614978199899</c:v>
                </c:pt>
                <c:pt idx="46077" formatCode="#,##0.0">
                  <c:v>10530.057460395999</c:v>
                </c:pt>
                <c:pt idx="46078" formatCode="#,##0.0">
                  <c:v>11720.5885554249</c:v>
                </c:pt>
                <c:pt idx="46079" formatCode="#,##0.0">
                  <c:v>13103.287940677699</c:v>
                </c:pt>
                <c:pt idx="46080" formatCode="#,##0.0">
                  <c:v>12213.0100492499</c:v>
                </c:pt>
                <c:pt idx="46081" formatCode="#,##0.0">
                  <c:v>13831.7449803339</c:v>
                </c:pt>
                <c:pt idx="46082" formatCode="#,##0.0">
                  <c:v>9049.23495752694</c:v>
                </c:pt>
                <c:pt idx="46083" formatCode="#,##0.0">
                  <c:v>14281.539381876401</c:v>
                </c:pt>
                <c:pt idx="46084" formatCode="#,##0.0">
                  <c:v>13043.337006858699</c:v>
                </c:pt>
                <c:pt idx="46085" formatCode="#,##0.0">
                  <c:v>8987.4875519486795</c:v>
                </c:pt>
                <c:pt idx="46086" formatCode="#,##0.0">
                  <c:v>13552.616888725501</c:v>
                </c:pt>
                <c:pt idx="46087" formatCode="#,##0.0">
                  <c:v>11892.177590931</c:v>
                </c:pt>
                <c:pt idx="46088" formatCode="#,##0.0">
                  <c:v>9748.3869709885003</c:v>
                </c:pt>
                <c:pt idx="46089" formatCode="#,##0.0">
                  <c:v>8989.1638038827496</c:v>
                </c:pt>
                <c:pt idx="46090" formatCode="#,##0.0">
                  <c:v>14092.7360132952</c:v>
                </c:pt>
                <c:pt idx="46091" formatCode="#,##0.0">
                  <c:v>16837.9556688251</c:v>
                </c:pt>
                <c:pt idx="46092" formatCode="#,##0.0">
                  <c:v>12389.268657926999</c:v>
                </c:pt>
                <c:pt idx="46093" formatCode="#,##0.0">
                  <c:v>17107.0452755437</c:v>
                </c:pt>
                <c:pt idx="46094" formatCode="#,##0.0">
                  <c:v>10979.0426466483</c:v>
                </c:pt>
                <c:pt idx="46095" formatCode="#,##0.0">
                  <c:v>8930.2221686957291</c:v>
                </c:pt>
                <c:pt idx="46096" formatCode="#,##0.0">
                  <c:v>9094.7291982616207</c:v>
                </c:pt>
                <c:pt idx="46097" formatCode="#,##0.0">
                  <c:v>13179.2366442532</c:v>
                </c:pt>
                <c:pt idx="46098" formatCode="#,##0.0">
                  <c:v>11913.4642383259</c:v>
                </c:pt>
                <c:pt idx="46099" formatCode="#,##0.0">
                  <c:v>10379.1293691582</c:v>
                </c:pt>
                <c:pt idx="46100" formatCode="#,##0.0">
                  <c:v>9647.1154392704593</c:v>
                </c:pt>
                <c:pt idx="46101" formatCode="#,##0.0">
                  <c:v>12093.5176465268</c:v>
                </c:pt>
                <c:pt idx="46102" formatCode="#,##0.0">
                  <c:v>15177.1355752299</c:v>
                </c:pt>
                <c:pt idx="46103" formatCode="#,##0.0">
                  <c:v>9199.0648731894507</c:v>
                </c:pt>
                <c:pt idx="46104" formatCode="#,##0.0">
                  <c:v>11246.4432520302</c:v>
                </c:pt>
                <c:pt idx="46105" formatCode="#,##0.0">
                  <c:v>11740.789637415601</c:v>
                </c:pt>
                <c:pt idx="46106" formatCode="#,##0.0">
                  <c:v>14425.369253479599</c:v>
                </c:pt>
                <c:pt idx="46107" formatCode="#,##0.0">
                  <c:v>10328.910683734801</c:v>
                </c:pt>
                <c:pt idx="46108" formatCode="#,##0.0">
                  <c:v>10290.587156081499</c:v>
                </c:pt>
                <c:pt idx="46109" formatCode="#,##0.0">
                  <c:v>9610.1744005816108</c:v>
                </c:pt>
                <c:pt idx="46110" formatCode="#,##0.0">
                  <c:v>12838.2588167743</c:v>
                </c:pt>
                <c:pt idx="46111" formatCode="#,##0.0">
                  <c:v>9277.2297268549901</c:v>
                </c:pt>
                <c:pt idx="46112" formatCode="#,##0.0">
                  <c:v>10896.545023361199</c:v>
                </c:pt>
                <c:pt idx="46113" formatCode="#,##0.0">
                  <c:v>17183.300752216001</c:v>
                </c:pt>
                <c:pt idx="46114" formatCode="#,##0.0">
                  <c:v>14135.0898953618</c:v>
                </c:pt>
                <c:pt idx="46115" formatCode="#,##0.0">
                  <c:v>10545.332078515999</c:v>
                </c:pt>
                <c:pt idx="46116" formatCode="#,##0.0">
                  <c:v>9953.3456979816692</c:v>
                </c:pt>
                <c:pt idx="46117" formatCode="#,##0.0">
                  <c:v>9092.2256290984405</c:v>
                </c:pt>
                <c:pt idx="46118" formatCode="#,##0.0">
                  <c:v>12970.325794133299</c:v>
                </c:pt>
                <c:pt idx="46119" formatCode="#,##0.0">
                  <c:v>10095.9105920737</c:v>
                </c:pt>
                <c:pt idx="46120" formatCode="#,##0.0">
                  <c:v>9311.6743044947107</c:v>
                </c:pt>
                <c:pt idx="46121" formatCode="#,##0.0">
                  <c:v>11622.354008232</c:v>
                </c:pt>
                <c:pt idx="46122" formatCode="#,##0.0">
                  <c:v>10453.598622842001</c:v>
                </c:pt>
                <c:pt idx="46123" formatCode="#,##0.0">
                  <c:v>12603.4259294817</c:v>
                </c:pt>
                <c:pt idx="46124" formatCode="#,##0.0">
                  <c:v>13713.4388465422</c:v>
                </c:pt>
                <c:pt idx="46125" formatCode="#,##0.0">
                  <c:v>9436.4791275454809</c:v>
                </c:pt>
                <c:pt idx="46126" formatCode="#,##0.0">
                  <c:v>9240.9596945459107</c:v>
                </c:pt>
                <c:pt idx="46127" formatCode="#,##0.0">
                  <c:v>16718.363716296601</c:v>
                </c:pt>
                <c:pt idx="46128" formatCode="#,##0.0">
                  <c:v>10792.359225693999</c:v>
                </c:pt>
                <c:pt idx="46129" formatCode="#,##0.0">
                  <c:v>9390.9552782471801</c:v>
                </c:pt>
                <c:pt idx="46130" formatCode="#,##0.0">
                  <c:v>11187.980497483601</c:v>
                </c:pt>
                <c:pt idx="46131" formatCode="#,##0.0">
                  <c:v>9142.8896489559502</c:v>
                </c:pt>
                <c:pt idx="46132" formatCode="#,##0.0">
                  <c:v>9922.9854497897795</c:v>
                </c:pt>
                <c:pt idx="46133" formatCode="#,##0.0">
                  <c:v>9118.1341106834898</c:v>
                </c:pt>
                <c:pt idx="46134" formatCode="#,##0.0">
                  <c:v>11702.6726126705</c:v>
                </c:pt>
                <c:pt idx="46135" formatCode="#,##0.0">
                  <c:v>12123.688300257099</c:v>
                </c:pt>
                <c:pt idx="46136" formatCode="#,##0.0">
                  <c:v>11477.420620945701</c:v>
                </c:pt>
                <c:pt idx="46137" formatCode="#,##0.0">
                  <c:v>10262.542828055201</c:v>
                </c:pt>
                <c:pt idx="46138" formatCode="#,##0.0">
                  <c:v>15734.3617301308</c:v>
                </c:pt>
                <c:pt idx="46139" formatCode="#,##0.0">
                  <c:v>10660.464931306</c:v>
                </c:pt>
                <c:pt idx="46140" formatCode="#,##0.0">
                  <c:v>9636.6311923843805</c:v>
                </c:pt>
                <c:pt idx="46141" formatCode="#,##0.0">
                  <c:v>10895.649998782401</c:v>
                </c:pt>
                <c:pt idx="46142" formatCode="#,##0.0">
                  <c:v>13632.353711469499</c:v>
                </c:pt>
                <c:pt idx="46143" formatCode="#,##0.0">
                  <c:v>12886.842672905501</c:v>
                </c:pt>
                <c:pt idx="46144" formatCode="#,##0.0">
                  <c:v>12199.1065717113</c:v>
                </c:pt>
                <c:pt idx="46145" formatCode="#,##0.0">
                  <c:v>10697.741205473299</c:v>
                </c:pt>
                <c:pt idx="46146" formatCode="#,##0.0">
                  <c:v>10582.0634211741</c:v>
                </c:pt>
                <c:pt idx="46147" formatCode="#,##0.0">
                  <c:v>9587.0570941188107</c:v>
                </c:pt>
                <c:pt idx="46148" formatCode="#,##0.0">
                  <c:v>9093.0984576090996</c:v>
                </c:pt>
                <c:pt idx="46149" formatCode="#,##0.0">
                  <c:v>11032.400291459</c:v>
                </c:pt>
                <c:pt idx="46150" formatCode="#,##0.0">
                  <c:v>9955.6281217537198</c:v>
                </c:pt>
                <c:pt idx="46151" formatCode="#,##0.0">
                  <c:v>10595.969726803</c:v>
                </c:pt>
                <c:pt idx="46152" formatCode="#,##0.0">
                  <c:v>21819.8657970983</c:v>
                </c:pt>
                <c:pt idx="46153" formatCode="#,##0.0">
                  <c:v>19359.932116900702</c:v>
                </c:pt>
                <c:pt idx="46154" formatCode="#,##0.0">
                  <c:v>9292.3834788026707</c:v>
                </c:pt>
                <c:pt idx="46155" formatCode="#,##0.0">
                  <c:v>13001.766945490501</c:v>
                </c:pt>
                <c:pt idx="46156" formatCode="#,##0.0">
                  <c:v>9675.9633838400205</c:v>
                </c:pt>
                <c:pt idx="46157" formatCode="#,##0.0">
                  <c:v>8863.7469071162395</c:v>
                </c:pt>
                <c:pt idx="46158" formatCode="#,##0.0">
                  <c:v>14568.7831092119</c:v>
                </c:pt>
                <c:pt idx="46159" formatCode="#,##0.0">
                  <c:v>8997.1774183109592</c:v>
                </c:pt>
                <c:pt idx="46160" formatCode="#,##0.0">
                  <c:v>9084.85464259318</c:v>
                </c:pt>
                <c:pt idx="46161" formatCode="#,##0.0">
                  <c:v>21532.695777306901</c:v>
                </c:pt>
                <c:pt idx="46162" formatCode="#,##0.0">
                  <c:v>9986.8624669647106</c:v>
                </c:pt>
                <c:pt idx="46163" formatCode="#,##0.0">
                  <c:v>10388.081377736</c:v>
                </c:pt>
                <c:pt idx="46164" formatCode="#,##0.0">
                  <c:v>9658.2791423299004</c:v>
                </c:pt>
                <c:pt idx="46165" formatCode="#,##0.0">
                  <c:v>10844.1388226293</c:v>
                </c:pt>
                <c:pt idx="46166" formatCode="#,##0.0">
                  <c:v>9053.1946952867202</c:v>
                </c:pt>
                <c:pt idx="46167" formatCode="#,##0.0">
                  <c:v>9540.0886273495307</c:v>
                </c:pt>
                <c:pt idx="46168" formatCode="#,##0.0">
                  <c:v>9847.5169006125907</c:v>
                </c:pt>
                <c:pt idx="46169" formatCode="#,##0.0">
                  <c:v>12732.5275263486</c:v>
                </c:pt>
                <c:pt idx="46170" formatCode="#,##0.0">
                  <c:v>9127.3899063470999</c:v>
                </c:pt>
                <c:pt idx="46171" formatCode="#,##0.0">
                  <c:v>18012.6316994113</c:v>
                </c:pt>
                <c:pt idx="46172" formatCode="#,##0.0">
                  <c:v>20410.925768705099</c:v>
                </c:pt>
                <c:pt idx="46173" formatCode="#,##0.0">
                  <c:v>11424.8886941122</c:v>
                </c:pt>
                <c:pt idx="46174" formatCode="#,##0.0">
                  <c:v>14312.262373767</c:v>
                </c:pt>
                <c:pt idx="46175" formatCode="#,##0.0">
                  <c:v>13436.109178389899</c:v>
                </c:pt>
                <c:pt idx="46176" formatCode="#,##0.0">
                  <c:v>9610.1895159667292</c:v>
                </c:pt>
                <c:pt idx="46177" formatCode="#,##0.0">
                  <c:v>10481.9123948752</c:v>
                </c:pt>
                <c:pt idx="46178" formatCode="#,##0.0">
                  <c:v>12771.7604949096</c:v>
                </c:pt>
                <c:pt idx="46179" formatCode="#,##0.0">
                  <c:v>8844.5077506796297</c:v>
                </c:pt>
                <c:pt idx="46180" formatCode="#,##0.0">
                  <c:v>8982.3475917617907</c:v>
                </c:pt>
                <c:pt idx="46181" formatCode="#,##0.0">
                  <c:v>9421.0777265755005</c:v>
                </c:pt>
                <c:pt idx="46182" formatCode="#,##0.0">
                  <c:v>12949.5607202845</c:v>
                </c:pt>
                <c:pt idx="46183" formatCode="#,##0.0">
                  <c:v>9381.9918977916095</c:v>
                </c:pt>
                <c:pt idx="46184" formatCode="#,##0.0">
                  <c:v>17259.775201397901</c:v>
                </c:pt>
                <c:pt idx="46185" formatCode="#,##0.0">
                  <c:v>9379.5150968035996</c:v>
                </c:pt>
                <c:pt idx="46186" formatCode="#,##0.0">
                  <c:v>11522.623301372299</c:v>
                </c:pt>
                <c:pt idx="46187" formatCode="#,##0.0">
                  <c:v>10708.509652672699</c:v>
                </c:pt>
                <c:pt idx="46188" formatCode="#,##0.0">
                  <c:v>9090.6949787423891</c:v>
                </c:pt>
                <c:pt idx="46189" formatCode="#,##0.0">
                  <c:v>9020.6633811784795</c:v>
                </c:pt>
                <c:pt idx="46190" formatCode="#,##0.0">
                  <c:v>12334.195268662699</c:v>
                </c:pt>
                <c:pt idx="46191" formatCode="#,##0.0">
                  <c:v>15152.1977826854</c:v>
                </c:pt>
                <c:pt idx="46192" formatCode="#,##0.0">
                  <c:v>9527.0201384127795</c:v>
                </c:pt>
                <c:pt idx="46193" formatCode="#,##0.0">
                  <c:v>12304.396128476101</c:v>
                </c:pt>
                <c:pt idx="46194" formatCode="#,##0.0">
                  <c:v>10040.1627467454</c:v>
                </c:pt>
                <c:pt idx="46195" formatCode="#,##0.0">
                  <c:v>10542.2295499499</c:v>
                </c:pt>
                <c:pt idx="46196" formatCode="#,##0.0">
                  <c:v>9385.2318932493199</c:v>
                </c:pt>
                <c:pt idx="46197" formatCode="#,##0.0">
                  <c:v>14651.269113744</c:v>
                </c:pt>
                <c:pt idx="46198" formatCode="#,##0.0">
                  <c:v>9962.8525334012102</c:v>
                </c:pt>
                <c:pt idx="46199" formatCode="#,##0.0">
                  <c:v>8808.6062816513404</c:v>
                </c:pt>
                <c:pt idx="46200" formatCode="#,##0.0">
                  <c:v>12370.6289692067</c:v>
                </c:pt>
                <c:pt idx="46201" formatCode="#,##0.0">
                  <c:v>9054.7922895648098</c:v>
                </c:pt>
                <c:pt idx="46202" formatCode="#,##0.0">
                  <c:v>11616.3819322245</c:v>
                </c:pt>
                <c:pt idx="46203" formatCode="#,##0.0">
                  <c:v>10111.2146397211</c:v>
                </c:pt>
                <c:pt idx="46204" formatCode="#,##0.0">
                  <c:v>10365.911689384</c:v>
                </c:pt>
                <c:pt idx="46205" formatCode="#,##0.0">
                  <c:v>8902.3518910326293</c:v>
                </c:pt>
                <c:pt idx="46206" formatCode="#,##0.0">
                  <c:v>18403.8837866418</c:v>
                </c:pt>
                <c:pt idx="46207" formatCode="#,##0.0">
                  <c:v>10033.278389139799</c:v>
                </c:pt>
                <c:pt idx="46208" formatCode="#,##0.0">
                  <c:v>13303.889168709</c:v>
                </c:pt>
                <c:pt idx="46209" formatCode="#,##0.0">
                  <c:v>12863.256690582501</c:v>
                </c:pt>
                <c:pt idx="46210" formatCode="#,##0.0">
                  <c:v>9916.1719150007502</c:v>
                </c:pt>
                <c:pt idx="46211" formatCode="#,##0.0">
                  <c:v>10362.0593434816</c:v>
                </c:pt>
                <c:pt idx="46212" formatCode="#,##0.0">
                  <c:v>16589.582494368999</c:v>
                </c:pt>
                <c:pt idx="46213" formatCode="#,##0.0">
                  <c:v>9455.5707795977305</c:v>
                </c:pt>
                <c:pt idx="46214" formatCode="#,##0.0">
                  <c:v>11002.529128849699</c:v>
                </c:pt>
                <c:pt idx="46215" formatCode="#,##0.0">
                  <c:v>18900.1357587825</c:v>
                </c:pt>
                <c:pt idx="46216" formatCode="#,##0.0">
                  <c:v>10312.995209098</c:v>
                </c:pt>
                <c:pt idx="46217" formatCode="#,##0.0">
                  <c:v>10507.501280235099</c:v>
                </c:pt>
                <c:pt idx="46218" formatCode="#,##0.0">
                  <c:v>10489.382836775299</c:v>
                </c:pt>
                <c:pt idx="46219" formatCode="#,##0.0">
                  <c:v>11921.618965890901</c:v>
                </c:pt>
                <c:pt idx="46220" formatCode="#,##0.0">
                  <c:v>16191.5897692178</c:v>
                </c:pt>
                <c:pt idx="46221" formatCode="#,##0.0">
                  <c:v>12206.5704161299</c:v>
                </c:pt>
                <c:pt idx="46222" formatCode="#,##0.0">
                  <c:v>12315.464192095</c:v>
                </c:pt>
                <c:pt idx="46223" formatCode="#,##0.0">
                  <c:v>10306.2268368483</c:v>
                </c:pt>
                <c:pt idx="46224" formatCode="#,##0.0">
                  <c:v>9357.73571254942</c:v>
                </c:pt>
                <c:pt idx="46225" formatCode="#,##0.0">
                  <c:v>13399.0926871917</c:v>
                </c:pt>
                <c:pt idx="46226" formatCode="#,##0.0">
                  <c:v>10919.824404999301</c:v>
                </c:pt>
                <c:pt idx="46227" formatCode="#,##0.0">
                  <c:v>16141.6310347167</c:v>
                </c:pt>
                <c:pt idx="46228" formatCode="#,##0.0">
                  <c:v>10369.074988926401</c:v>
                </c:pt>
                <c:pt idx="46229" formatCode="#,##0.0">
                  <c:v>9433.7341873652094</c:v>
                </c:pt>
                <c:pt idx="46230" formatCode="#,##0.0">
                  <c:v>9836.77687467346</c:v>
                </c:pt>
                <c:pt idx="46231" formatCode="#,##0.0">
                  <c:v>9238.3219069141105</c:v>
                </c:pt>
                <c:pt idx="46232" formatCode="#,##0.0">
                  <c:v>9992.7822468239392</c:v>
                </c:pt>
                <c:pt idx="46233" formatCode="#,##0.0">
                  <c:v>9009.8958928752509</c:v>
                </c:pt>
                <c:pt idx="46234" formatCode="#,##0.0">
                  <c:v>12849.689913202799</c:v>
                </c:pt>
                <c:pt idx="46235" formatCode="#,##0.0">
                  <c:v>9368.1705224244997</c:v>
                </c:pt>
                <c:pt idx="46236" formatCode="#,##0.0">
                  <c:v>9149.5320240978708</c:v>
                </c:pt>
                <c:pt idx="46237" formatCode="#,##0.0">
                  <c:v>10209.0463191693</c:v>
                </c:pt>
                <c:pt idx="46238" formatCode="#,##0.0">
                  <c:v>11020.5500860092</c:v>
                </c:pt>
                <c:pt idx="46239" formatCode="#,##0.0">
                  <c:v>16706.753277330201</c:v>
                </c:pt>
                <c:pt idx="46240" formatCode="#,##0.0">
                  <c:v>11051.451176017699</c:v>
                </c:pt>
                <c:pt idx="46241" formatCode="#,##0.0">
                  <c:v>10501.5619345543</c:v>
                </c:pt>
                <c:pt idx="46242" formatCode="#,##0.0">
                  <c:v>8788.2323086819706</c:v>
                </c:pt>
                <c:pt idx="46243" formatCode="#,##0.0">
                  <c:v>10149.3978454023</c:v>
                </c:pt>
                <c:pt idx="46244" formatCode="#,##0.0">
                  <c:v>9157.8368913221293</c:v>
                </c:pt>
                <c:pt idx="46245" formatCode="#,##0.0">
                  <c:v>15339.925532163699</c:v>
                </c:pt>
                <c:pt idx="46246" formatCode="#,##0.0">
                  <c:v>13437.6236985042</c:v>
                </c:pt>
                <c:pt idx="46247" formatCode="#,##0.0">
                  <c:v>14223.443563356201</c:v>
                </c:pt>
                <c:pt idx="46248" formatCode="#,##0.0">
                  <c:v>15841.559110996601</c:v>
                </c:pt>
                <c:pt idx="46249" formatCode="#,##0.0">
                  <c:v>19493.612065209702</c:v>
                </c:pt>
                <c:pt idx="46250" formatCode="#,##0.0">
                  <c:v>9146.3779890498099</c:v>
                </c:pt>
                <c:pt idx="46251" formatCode="#,##0.0">
                  <c:v>11658.121977299101</c:v>
                </c:pt>
                <c:pt idx="46252" formatCode="#,##0.0">
                  <c:v>10337.343347608999</c:v>
                </c:pt>
                <c:pt idx="46253" formatCode="#,##0.0">
                  <c:v>16933.050882442702</c:v>
                </c:pt>
                <c:pt idx="46254" formatCode="#,##0.0">
                  <c:v>9731.4862101475392</c:v>
                </c:pt>
                <c:pt idx="46255" formatCode="#,##0.0">
                  <c:v>10446.8467318046</c:v>
                </c:pt>
                <c:pt idx="46256" formatCode="#,##0.0">
                  <c:v>13249.0019768233</c:v>
                </c:pt>
                <c:pt idx="46257" formatCode="#,##0.0">
                  <c:v>9077.1726157602097</c:v>
                </c:pt>
                <c:pt idx="46258" formatCode="#,##0.0">
                  <c:v>10136.995227297501</c:v>
                </c:pt>
                <c:pt idx="46259" formatCode="#,##0.0">
                  <c:v>9341.1806378113506</c:v>
                </c:pt>
                <c:pt idx="46260" formatCode="#,##0.0">
                  <c:v>9253.7078337001094</c:v>
                </c:pt>
                <c:pt idx="46261" formatCode="#,##0.0">
                  <c:v>9213.7300954364491</c:v>
                </c:pt>
                <c:pt idx="46262" formatCode="#,##0.0">
                  <c:v>9215.0903282510499</c:v>
                </c:pt>
                <c:pt idx="46263" formatCode="#,##0.0">
                  <c:v>12448.7297300232</c:v>
                </c:pt>
                <c:pt idx="46264" formatCode="#,##0.0">
                  <c:v>11031.124561546099</c:v>
                </c:pt>
                <c:pt idx="46265" formatCode="#,##0.0">
                  <c:v>9941.6712866949892</c:v>
                </c:pt>
                <c:pt idx="46266" formatCode="#,##0.0">
                  <c:v>9065.2093070548108</c:v>
                </c:pt>
                <c:pt idx="46267" formatCode="#,##0.0">
                  <c:v>11832.7335239855</c:v>
                </c:pt>
                <c:pt idx="46268" formatCode="#,##0.0">
                  <c:v>12449.3443913059</c:v>
                </c:pt>
                <c:pt idx="46269" formatCode="#,##0.0">
                  <c:v>9074.3481468891896</c:v>
                </c:pt>
                <c:pt idx="46270" formatCode="#,##0.0">
                  <c:v>11987.667324776499</c:v>
                </c:pt>
                <c:pt idx="46271" formatCode="#,##0.0">
                  <c:v>12079.3508609664</c:v>
                </c:pt>
                <c:pt idx="46272" formatCode="#,##0.0">
                  <c:v>12728.2525137666</c:v>
                </c:pt>
                <c:pt idx="46273" formatCode="#,##0.0">
                  <c:v>11677.109757063001</c:v>
                </c:pt>
                <c:pt idx="46274" formatCode="#,##0.0">
                  <c:v>13194.6832298552</c:v>
                </c:pt>
                <c:pt idx="46275" formatCode="#,##0.0">
                  <c:v>8794.3014971520606</c:v>
                </c:pt>
                <c:pt idx="46276" formatCode="#,##0.0">
                  <c:v>9778.7315741609109</c:v>
                </c:pt>
                <c:pt idx="46277" formatCode="#,##0.0">
                  <c:v>10064.8429667812</c:v>
                </c:pt>
                <c:pt idx="46278" formatCode="#,##0.0">
                  <c:v>9029.3476888493205</c:v>
                </c:pt>
                <c:pt idx="46279" formatCode="#,##0.0">
                  <c:v>9796.1320108370692</c:v>
                </c:pt>
                <c:pt idx="46280" formatCode="#,##0.0">
                  <c:v>9037.0252010296099</c:v>
                </c:pt>
                <c:pt idx="46281" formatCode="#,##0.0">
                  <c:v>8819.1378975669504</c:v>
                </c:pt>
                <c:pt idx="46282" formatCode="#,##0.0">
                  <c:v>10754.4317296916</c:v>
                </c:pt>
                <c:pt idx="46283" formatCode="#,##0.0">
                  <c:v>13295.301511671199</c:v>
                </c:pt>
                <c:pt idx="46284" formatCode="#,##0.0">
                  <c:v>14455.5138410447</c:v>
                </c:pt>
                <c:pt idx="46285" formatCode="#,##0.0">
                  <c:v>8921.2264893380197</c:v>
                </c:pt>
                <c:pt idx="46286" formatCode="#,##0.0">
                  <c:v>9757.0655268375303</c:v>
                </c:pt>
                <c:pt idx="46287" formatCode="#,##0.0">
                  <c:v>10935.0816191258</c:v>
                </c:pt>
                <c:pt idx="46288" formatCode="#,##0.0">
                  <c:v>20424.527268903399</c:v>
                </c:pt>
                <c:pt idx="46289" formatCode="#,##0.0">
                  <c:v>8839.3598048752392</c:v>
                </c:pt>
                <c:pt idx="46290" formatCode="#,##0.0">
                  <c:v>9498.23779053822</c:v>
                </c:pt>
                <c:pt idx="46291" formatCode="#,##0.0">
                  <c:v>10992.7407258692</c:v>
                </c:pt>
                <c:pt idx="46292" formatCode="#,##0.0">
                  <c:v>12877.204845948499</c:v>
                </c:pt>
                <c:pt idx="46293" formatCode="#,##0.0">
                  <c:v>11759.798647571801</c:v>
                </c:pt>
                <c:pt idx="46294" formatCode="#,##0.0">
                  <c:v>11599.8008172511</c:v>
                </c:pt>
                <c:pt idx="46295" formatCode="#,##0.0">
                  <c:v>9767.1934380310595</c:v>
                </c:pt>
                <c:pt idx="46296" formatCode="#,##0.0">
                  <c:v>9037.2370283576001</c:v>
                </c:pt>
                <c:pt idx="46297" formatCode="#,##0.0">
                  <c:v>11220.198413345201</c:v>
                </c:pt>
                <c:pt idx="46298" formatCode="#,##0.0">
                  <c:v>13085.5157937563</c:v>
                </c:pt>
                <c:pt idx="46299" formatCode="#,##0.0">
                  <c:v>10099.783979542601</c:v>
                </c:pt>
                <c:pt idx="46300" formatCode="#,##0.0">
                  <c:v>10921.215188914101</c:v>
                </c:pt>
                <c:pt idx="46301" formatCode="#,##0.0">
                  <c:v>11476.3826808748</c:v>
                </c:pt>
                <c:pt idx="46302" formatCode="#,##0.0">
                  <c:v>10336.3326808084</c:v>
                </c:pt>
                <c:pt idx="46303" formatCode="#,##0.0">
                  <c:v>10012.0121252019</c:v>
                </c:pt>
                <c:pt idx="46304" formatCode="#,##0.0">
                  <c:v>12942.271275957501</c:v>
                </c:pt>
                <c:pt idx="46305" formatCode="#,##0.0">
                  <c:v>9776.85817942012</c:v>
                </c:pt>
                <c:pt idx="46306" formatCode="#,##0.0">
                  <c:v>14070.9884541219</c:v>
                </c:pt>
                <c:pt idx="46307" formatCode="#,##0.0">
                  <c:v>10956.351430594599</c:v>
                </c:pt>
                <c:pt idx="46308" formatCode="#,##0.0">
                  <c:v>9616.5270744640202</c:v>
                </c:pt>
                <c:pt idx="46309" formatCode="#,##0.0">
                  <c:v>8868.0200703205792</c:v>
                </c:pt>
                <c:pt idx="46310" formatCode="#,##0.0">
                  <c:v>10816.720797063101</c:v>
                </c:pt>
                <c:pt idx="46311" formatCode="#,##0.0">
                  <c:v>9051.7428498614008</c:v>
                </c:pt>
                <c:pt idx="46312" formatCode="#,##0.0">
                  <c:v>13713.1911440361</c:v>
                </c:pt>
                <c:pt idx="46313" formatCode="#,##0.0">
                  <c:v>9158.9536446458096</c:v>
                </c:pt>
                <c:pt idx="46314" formatCode="#,##0.0">
                  <c:v>15483.2150087029</c:v>
                </c:pt>
                <c:pt idx="46315" formatCode="#,##0.0">
                  <c:v>9068.3157060424801</c:v>
                </c:pt>
                <c:pt idx="46316" formatCode="#,##0.0">
                  <c:v>13789.906935118801</c:v>
                </c:pt>
                <c:pt idx="46317" formatCode="#,##0.0">
                  <c:v>9719.8399835815708</c:v>
                </c:pt>
                <c:pt idx="46318" formatCode="#,##0.0">
                  <c:v>9306.1133530840907</c:v>
                </c:pt>
                <c:pt idx="46319" formatCode="#,##0.0">
                  <c:v>9023.8555351499999</c:v>
                </c:pt>
                <c:pt idx="46320" formatCode="#,##0.0">
                  <c:v>10217.2546305421</c:v>
                </c:pt>
                <c:pt idx="46321" formatCode="#,##0.0">
                  <c:v>11854.7697864169</c:v>
                </c:pt>
                <c:pt idx="46322" formatCode="#,##0.0">
                  <c:v>12761.494515807201</c:v>
                </c:pt>
                <c:pt idx="46323" formatCode="#,##0.0">
                  <c:v>10822.542484076501</c:v>
                </c:pt>
                <c:pt idx="46324" formatCode="#,##0.0">
                  <c:v>12262.4975463395</c:v>
                </c:pt>
                <c:pt idx="46325" formatCode="#,##0.0">
                  <c:v>12935.6446882706</c:v>
                </c:pt>
                <c:pt idx="46326" formatCode="#,##0.0">
                  <c:v>27355.714919087499</c:v>
                </c:pt>
                <c:pt idx="46327" formatCode="#,##0.0">
                  <c:v>11539.185533097399</c:v>
                </c:pt>
                <c:pt idx="46328" formatCode="#,##0.0">
                  <c:v>11025.5555719104</c:v>
                </c:pt>
                <c:pt idx="46329" formatCode="#,##0.0">
                  <c:v>13056.5709414418</c:v>
                </c:pt>
                <c:pt idx="46330" formatCode="#,##0.0">
                  <c:v>11112.259402437099</c:v>
                </c:pt>
                <c:pt idx="46331" formatCode="#,##0.0">
                  <c:v>9555.6179085911899</c:v>
                </c:pt>
                <c:pt idx="46332" formatCode="#,##0.0">
                  <c:v>9359.4002391374706</c:v>
                </c:pt>
                <c:pt idx="46333" formatCode="#,##0.0">
                  <c:v>12555.0699601337</c:v>
                </c:pt>
                <c:pt idx="46334" formatCode="#,##0.0">
                  <c:v>11557.3650915372</c:v>
                </c:pt>
                <c:pt idx="46335" formatCode="#,##0.0">
                  <c:v>21499.598700054699</c:v>
                </c:pt>
                <c:pt idx="46336" formatCode="#,##0.0">
                  <c:v>10567.1394514695</c:v>
                </c:pt>
                <c:pt idx="46337" formatCode="#,##0.0">
                  <c:v>9781.8702418477606</c:v>
                </c:pt>
                <c:pt idx="46338" formatCode="#,##0.0">
                  <c:v>10487.445860690599</c:v>
                </c:pt>
                <c:pt idx="46339" formatCode="#,##0.0">
                  <c:v>9349.4059922639699</c:v>
                </c:pt>
                <c:pt idx="46340" formatCode="#,##0.0">
                  <c:v>12508.427632270699</c:v>
                </c:pt>
                <c:pt idx="46341" formatCode="#,##0.0">
                  <c:v>17729.891011293301</c:v>
                </c:pt>
                <c:pt idx="46342" formatCode="#,##0.0">
                  <c:v>12333.1795600565</c:v>
                </c:pt>
                <c:pt idx="46343" formatCode="#,##0.0">
                  <c:v>9665.5696581429002</c:v>
                </c:pt>
                <c:pt idx="46344" formatCode="#,##0.0">
                  <c:v>13126.5437503992</c:v>
                </c:pt>
                <c:pt idx="46345" formatCode="#,##0.0">
                  <c:v>8991.8409845235092</c:v>
                </c:pt>
                <c:pt idx="46346" formatCode="#,##0.0">
                  <c:v>13533.344112577301</c:v>
                </c:pt>
                <c:pt idx="46347" formatCode="#,##0.0">
                  <c:v>18935.532030326602</c:v>
                </c:pt>
                <c:pt idx="46348" formatCode="#,##0.0">
                  <c:v>14001.332664093199</c:v>
                </c:pt>
                <c:pt idx="46349" formatCode="#,##0.0">
                  <c:v>18353.3387715217</c:v>
                </c:pt>
                <c:pt idx="46350" formatCode="#,##0.0">
                  <c:v>9665.0250131792109</c:v>
                </c:pt>
                <c:pt idx="46351" formatCode="#,##0.0">
                  <c:v>13821.1475252523</c:v>
                </c:pt>
                <c:pt idx="46352" formatCode="#,##0.0">
                  <c:v>14938.010886346399</c:v>
                </c:pt>
                <c:pt idx="46353" formatCode="#,##0.0">
                  <c:v>10690.183638931599</c:v>
                </c:pt>
                <c:pt idx="46354" formatCode="#,##0.0">
                  <c:v>10837.161800895799</c:v>
                </c:pt>
                <c:pt idx="46355" formatCode="#,##0.0">
                  <c:v>10893.338469587499</c:v>
                </c:pt>
                <c:pt idx="46356" formatCode="#,##0.0">
                  <c:v>16871.417072109401</c:v>
                </c:pt>
                <c:pt idx="46357" formatCode="#,##0.0">
                  <c:v>9832.8183650294595</c:v>
                </c:pt>
                <c:pt idx="46358" formatCode="#,##0.0">
                  <c:v>15468.6370673938</c:v>
                </c:pt>
                <c:pt idx="46359" formatCode="#,##0.0">
                  <c:v>12447.9589452451</c:v>
                </c:pt>
                <c:pt idx="46360" formatCode="#,##0.0">
                  <c:v>9432.3925039940004</c:v>
                </c:pt>
                <c:pt idx="46361" formatCode="#,##0.0">
                  <c:v>9842.7186017860404</c:v>
                </c:pt>
                <c:pt idx="46362" formatCode="#,##0.0">
                  <c:v>14397.523879417</c:v>
                </c:pt>
                <c:pt idx="46363" formatCode="#,##0.0">
                  <c:v>11213.6923410651</c:v>
                </c:pt>
                <c:pt idx="46364" formatCode="#,##0.0">
                  <c:v>10999.5885521899</c:v>
                </c:pt>
                <c:pt idx="46365" formatCode="#,##0.0">
                  <c:v>12487.841931274201</c:v>
                </c:pt>
                <c:pt idx="46366" formatCode="#,##0.0">
                  <c:v>16738.333208171101</c:v>
                </c:pt>
                <c:pt idx="46367" formatCode="#,##0.0">
                  <c:v>8885.3386634376493</c:v>
                </c:pt>
                <c:pt idx="46368" formatCode="#,##0.0">
                  <c:v>10744.4628346312</c:v>
                </c:pt>
                <c:pt idx="46369" formatCode="#,##0.0">
                  <c:v>13816.5360537865</c:v>
                </c:pt>
                <c:pt idx="46370" formatCode="#,##0.0">
                  <c:v>11042.622490994399</c:v>
                </c:pt>
                <c:pt idx="46371" formatCode="#,##0.0">
                  <c:v>11582.385973697399</c:v>
                </c:pt>
                <c:pt idx="46372" formatCode="#,##0.0">
                  <c:v>11300.3928851035</c:v>
                </c:pt>
                <c:pt idx="46373" formatCode="#,##0.0">
                  <c:v>10870.2285162594</c:v>
                </c:pt>
                <c:pt idx="46374" formatCode="#,##0.0">
                  <c:v>9742.4111958776393</c:v>
                </c:pt>
                <c:pt idx="46375" formatCode="#,##0.0">
                  <c:v>15313.754255828</c:v>
                </c:pt>
                <c:pt idx="46376" formatCode="#,##0.0">
                  <c:v>10407.380595393501</c:v>
                </c:pt>
                <c:pt idx="46377" formatCode="#,##0.0">
                  <c:v>11431.5427435071</c:v>
                </c:pt>
                <c:pt idx="46378" formatCode="#,##0.0">
                  <c:v>12362.58579426</c:v>
                </c:pt>
                <c:pt idx="46379" formatCode="#,##0.0">
                  <c:v>13167.676726969599</c:v>
                </c:pt>
                <c:pt idx="46380" formatCode="#,##0.0">
                  <c:v>15841.9754465196</c:v>
                </c:pt>
                <c:pt idx="46381" formatCode="#,##0.0">
                  <c:v>11167.164981629399</c:v>
                </c:pt>
                <c:pt idx="46382" formatCode="#,##0.0">
                  <c:v>9628.8963754548495</c:v>
                </c:pt>
                <c:pt idx="46383" formatCode="#,##0.0">
                  <c:v>12682.655374706699</c:v>
                </c:pt>
                <c:pt idx="46384" formatCode="#,##0.0">
                  <c:v>16827.741610926099</c:v>
                </c:pt>
                <c:pt idx="46385" formatCode="#,##0.0">
                  <c:v>13034.7472415997</c:v>
                </c:pt>
                <c:pt idx="46386" formatCode="#,##0.0">
                  <c:v>9377.0462180965096</c:v>
                </c:pt>
                <c:pt idx="46387" formatCode="#,##0.0">
                  <c:v>15523.883072332001</c:v>
                </c:pt>
                <c:pt idx="46388" formatCode="#,##0.0">
                  <c:v>14216.7341560721</c:v>
                </c:pt>
                <c:pt idx="46389" formatCode="#,##0.0">
                  <c:v>9038.0751617702208</c:v>
                </c:pt>
                <c:pt idx="46390" formatCode="#,##0.0">
                  <c:v>9624.8416407591994</c:v>
                </c:pt>
                <c:pt idx="46391" formatCode="#,##0.0">
                  <c:v>9166.83901048195</c:v>
                </c:pt>
                <c:pt idx="46392" formatCode="#,##0.0">
                  <c:v>16075.1008512553</c:v>
                </c:pt>
                <c:pt idx="46393" formatCode="#,##0.0">
                  <c:v>16553.709301712399</c:v>
                </c:pt>
                <c:pt idx="46394" formatCode="#,##0.0">
                  <c:v>8989.8840690516499</c:v>
                </c:pt>
                <c:pt idx="46395" formatCode="#,##0.0">
                  <c:v>11716.9166660835</c:v>
                </c:pt>
                <c:pt idx="46396" formatCode="#,##0.0">
                  <c:v>10874.410410893701</c:v>
                </c:pt>
                <c:pt idx="46397" formatCode="#,##0.0">
                  <c:v>13931.108550949</c:v>
                </c:pt>
                <c:pt idx="46398" formatCode="#,##0.0">
                  <c:v>9908.5593871921701</c:v>
                </c:pt>
                <c:pt idx="46399" formatCode="#,##0.0">
                  <c:v>16709.381408601101</c:v>
                </c:pt>
                <c:pt idx="46400" formatCode="#,##0.0">
                  <c:v>11000.4498761548</c:v>
                </c:pt>
                <c:pt idx="46401" formatCode="#,##0.0">
                  <c:v>9332.0932773284694</c:v>
                </c:pt>
                <c:pt idx="46402" formatCode="#,##0.0">
                  <c:v>12005.2036377043</c:v>
                </c:pt>
                <c:pt idx="46403" formatCode="#,##0.0">
                  <c:v>17047.158977932198</c:v>
                </c:pt>
                <c:pt idx="46404" formatCode="#,##0.0">
                  <c:v>9110.6948860297107</c:v>
                </c:pt>
                <c:pt idx="46405" formatCode="#,##0.0">
                  <c:v>10404.287365390799</c:v>
                </c:pt>
                <c:pt idx="46406" formatCode="#,##0.0">
                  <c:v>11382.530731438799</c:v>
                </c:pt>
                <c:pt idx="46407" formatCode="#,##0.0">
                  <c:v>15714.0591907666</c:v>
                </c:pt>
                <c:pt idx="46408" formatCode="#,##0.0">
                  <c:v>24672.672522319099</c:v>
                </c:pt>
                <c:pt idx="46409" formatCode="#,##0.0">
                  <c:v>19449.3269184891</c:v>
                </c:pt>
                <c:pt idx="46410" formatCode="#,##0.0">
                  <c:v>10413.2016905331</c:v>
                </c:pt>
                <c:pt idx="46411" formatCode="#,##0.0">
                  <c:v>15131.8544353937</c:v>
                </c:pt>
                <c:pt idx="46412" formatCode="#,##0.0">
                  <c:v>14428.478267026199</c:v>
                </c:pt>
                <c:pt idx="46413" formatCode="#,##0.0">
                  <c:v>15322.138404130499</c:v>
                </c:pt>
                <c:pt idx="46414" formatCode="#,##0.0">
                  <c:v>16252.1228330387</c:v>
                </c:pt>
                <c:pt idx="46415" formatCode="#,##0.0">
                  <c:v>13643.3335477453</c:v>
                </c:pt>
                <c:pt idx="46416" formatCode="#,##0.0">
                  <c:v>8794.9943347263306</c:v>
                </c:pt>
                <c:pt idx="46417" formatCode="#,##0.0">
                  <c:v>10505.582682665499</c:v>
                </c:pt>
                <c:pt idx="46418" formatCode="#,##0.0">
                  <c:v>15563.302704134299</c:v>
                </c:pt>
                <c:pt idx="46419" formatCode="#,##0.0">
                  <c:v>9565.9691396035996</c:v>
                </c:pt>
                <c:pt idx="46420" formatCode="#,##0.0">
                  <c:v>9552.2615644035795</c:v>
                </c:pt>
                <c:pt idx="46421" formatCode="#,##0.0">
                  <c:v>13720.842364349701</c:v>
                </c:pt>
                <c:pt idx="46422" formatCode="#,##0.0">
                  <c:v>10693.3034055098</c:v>
                </c:pt>
                <c:pt idx="46423" formatCode="#,##0.0">
                  <c:v>8988.6006812236392</c:v>
                </c:pt>
                <c:pt idx="46424" formatCode="#,##0.0">
                  <c:v>13464.1024961074</c:v>
                </c:pt>
                <c:pt idx="46425" formatCode="#,##0.0">
                  <c:v>11346.065194087299</c:v>
                </c:pt>
                <c:pt idx="46426" formatCode="#,##0.0">
                  <c:v>12708.2780539668</c:v>
                </c:pt>
                <c:pt idx="46427" formatCode="#,##0.0">
                  <c:v>9233.7165508303806</c:v>
                </c:pt>
                <c:pt idx="46428" formatCode="#,##0.0">
                  <c:v>12169.1541525588</c:v>
                </c:pt>
                <c:pt idx="46429" formatCode="#,##0.0">
                  <c:v>9554.7162312682594</c:v>
                </c:pt>
                <c:pt idx="46430" formatCode="#,##0.0">
                  <c:v>9042.5294681379492</c:v>
                </c:pt>
                <c:pt idx="46431" formatCode="#,##0.0">
                  <c:v>12505.5129353253</c:v>
                </c:pt>
                <c:pt idx="46432" formatCode="#,##0.0">
                  <c:v>11607.034795949199</c:v>
                </c:pt>
                <c:pt idx="46433" formatCode="#,##0.0">
                  <c:v>9600.8208729394391</c:v>
                </c:pt>
                <c:pt idx="46434" formatCode="#,##0.0">
                  <c:v>9923.1275867076092</c:v>
                </c:pt>
                <c:pt idx="46435" formatCode="#,##0.0">
                  <c:v>11508.744013338999</c:v>
                </c:pt>
                <c:pt idx="46436" formatCode="#,##0.0">
                  <c:v>10399.9991805879</c:v>
                </c:pt>
                <c:pt idx="46437" formatCode="#,##0.0">
                  <c:v>10062.036200441</c:v>
                </c:pt>
                <c:pt idx="46438" formatCode="#,##0.0">
                  <c:v>9256.4612427182492</c:v>
                </c:pt>
                <c:pt idx="46439" formatCode="#,##0.0">
                  <c:v>9387.4400447206899</c:v>
                </c:pt>
                <c:pt idx="46440" formatCode="#,##0.0">
                  <c:v>9454.0986563675797</c:v>
                </c:pt>
                <c:pt idx="46441" formatCode="#,##0.0">
                  <c:v>12221.594403183801</c:v>
                </c:pt>
                <c:pt idx="46442" formatCode="#,##0.0">
                  <c:v>9806.2062317876207</c:v>
                </c:pt>
                <c:pt idx="46443" formatCode="#,##0.0">
                  <c:v>10576.3675036449</c:v>
                </c:pt>
                <c:pt idx="46444" formatCode="#,##0.0">
                  <c:v>12181.032820190299</c:v>
                </c:pt>
                <c:pt idx="46445" formatCode="#,##0.0">
                  <c:v>10369.658092890701</c:v>
                </c:pt>
                <c:pt idx="46446" formatCode="#,##0.0">
                  <c:v>14163.709594591301</c:v>
                </c:pt>
                <c:pt idx="46447" formatCode="#,##0.0">
                  <c:v>10642.893480271199</c:v>
                </c:pt>
                <c:pt idx="46448" formatCode="#,##0.0">
                  <c:v>9839.3961918826899</c:v>
                </c:pt>
                <c:pt idx="46449" formatCode="#,##0.0">
                  <c:v>8791.7047429828108</c:v>
                </c:pt>
                <c:pt idx="46450" formatCode="#,##0.0">
                  <c:v>13046.9125363723</c:v>
                </c:pt>
                <c:pt idx="46451" formatCode="#,##0.0">
                  <c:v>11138.3718488341</c:v>
                </c:pt>
                <c:pt idx="46452" formatCode="#,##0.0">
                  <c:v>9729.7546792335197</c:v>
                </c:pt>
                <c:pt idx="46453" formatCode="#,##0.0">
                  <c:v>12612.122627601701</c:v>
                </c:pt>
                <c:pt idx="46454" formatCode="#,##0.0">
                  <c:v>13587.9804461477</c:v>
                </c:pt>
                <c:pt idx="46455" formatCode="#,##0.0">
                  <c:v>9770.9903273530199</c:v>
                </c:pt>
                <c:pt idx="46456" formatCode="#,##0.0">
                  <c:v>11393.8684351764</c:v>
                </c:pt>
                <c:pt idx="46457" formatCode="#,##0.0">
                  <c:v>16598.852522412599</c:v>
                </c:pt>
                <c:pt idx="46458" formatCode="#,##0.0">
                  <c:v>9647.8124227184599</c:v>
                </c:pt>
                <c:pt idx="46459" formatCode="#,##0.0">
                  <c:v>9816.7044583579009</c:v>
                </c:pt>
                <c:pt idx="46460" formatCode="#,##0.0">
                  <c:v>13095.644535200699</c:v>
                </c:pt>
                <c:pt idx="46461" formatCode="#,##0.0">
                  <c:v>10075.283697050099</c:v>
                </c:pt>
                <c:pt idx="46462" formatCode="#,##0.0">
                  <c:v>11815.1167914752</c:v>
                </c:pt>
                <c:pt idx="46463" formatCode="#,##0.0">
                  <c:v>11864.927471909299</c:v>
                </c:pt>
                <c:pt idx="46464" formatCode="#,##0.0">
                  <c:v>14685.515176487599</c:v>
                </c:pt>
                <c:pt idx="46465" formatCode="#,##0.0">
                  <c:v>15621.184210879001</c:v>
                </c:pt>
                <c:pt idx="46466" formatCode="#,##0.0">
                  <c:v>11004.0653814041</c:v>
                </c:pt>
                <c:pt idx="46467" formatCode="#,##0.0">
                  <c:v>9508.0106147718307</c:v>
                </c:pt>
                <c:pt idx="46468" formatCode="#,##0.0">
                  <c:v>9476.9059612538094</c:v>
                </c:pt>
                <c:pt idx="46469" formatCode="#,##0.0">
                  <c:v>10300.390440442399</c:v>
                </c:pt>
                <c:pt idx="46470" formatCode="#,##0.0">
                  <c:v>11372.2623077811</c:v>
                </c:pt>
                <c:pt idx="46471" formatCode="#,##0.0">
                  <c:v>12227.285262114599</c:v>
                </c:pt>
                <c:pt idx="46472" formatCode="#,##0.0">
                  <c:v>8998.2820786541506</c:v>
                </c:pt>
                <c:pt idx="46473" formatCode="#,##0.0">
                  <c:v>13315.8160982476</c:v>
                </c:pt>
                <c:pt idx="46474" formatCode="#,##0.0">
                  <c:v>13430.722763628</c:v>
                </c:pt>
                <c:pt idx="46475" formatCode="#,##0.0">
                  <c:v>9923.3986944570806</c:v>
                </c:pt>
                <c:pt idx="46476" formatCode="#,##0.0">
                  <c:v>15648.8568650547</c:v>
                </c:pt>
                <c:pt idx="46477" formatCode="#,##0.0">
                  <c:v>9146.5560836951299</c:v>
                </c:pt>
                <c:pt idx="46478" formatCode="#,##0.0">
                  <c:v>10947.387838906299</c:v>
                </c:pt>
                <c:pt idx="46479" formatCode="#,##0.0">
                  <c:v>11050.352910443</c:v>
                </c:pt>
                <c:pt idx="46480" formatCode="#,##0.0">
                  <c:v>10039.1839955985</c:v>
                </c:pt>
                <c:pt idx="46481" formatCode="#,##0.0">
                  <c:v>14369.9084938296</c:v>
                </c:pt>
                <c:pt idx="46482" formatCode="#,##0.0">
                  <c:v>10462.028705794901</c:v>
                </c:pt>
                <c:pt idx="46483" formatCode="#,##0.0">
                  <c:v>10451.8821973345</c:v>
                </c:pt>
                <c:pt idx="46484" formatCode="#,##0.0">
                  <c:v>15362.745206096301</c:v>
                </c:pt>
                <c:pt idx="46485" formatCode="#,##0.0">
                  <c:v>9128.6713986982395</c:v>
                </c:pt>
                <c:pt idx="46486" formatCode="#,##0.0">
                  <c:v>9494.1180260594792</c:v>
                </c:pt>
                <c:pt idx="46487" formatCode="#,##0.0">
                  <c:v>14197.1108668991</c:v>
                </c:pt>
                <c:pt idx="46488" formatCode="#,##0.0">
                  <c:v>10940.318248339599</c:v>
                </c:pt>
                <c:pt idx="46489" formatCode="#,##0.0">
                  <c:v>9506.9205780430893</c:v>
                </c:pt>
                <c:pt idx="46490" formatCode="#,##0.0">
                  <c:v>9803.4081621517107</c:v>
                </c:pt>
                <c:pt idx="46491" formatCode="#,##0.0">
                  <c:v>11852.2052295252</c:v>
                </c:pt>
                <c:pt idx="46492" formatCode="#,##0.0">
                  <c:v>9852.8327659916595</c:v>
                </c:pt>
                <c:pt idx="46493" formatCode="#,##0.0">
                  <c:v>11234.6341742039</c:v>
                </c:pt>
                <c:pt idx="46494" formatCode="#,##0.0">
                  <c:v>14957.4868788063</c:v>
                </c:pt>
                <c:pt idx="46495" formatCode="#,##0.0">
                  <c:v>8831.2829610553399</c:v>
                </c:pt>
                <c:pt idx="46496" formatCode="#,##0.0">
                  <c:v>10474.7610922112</c:v>
                </c:pt>
                <c:pt idx="46497" formatCode="#,##0.0">
                  <c:v>9716.6291608218507</c:v>
                </c:pt>
                <c:pt idx="46498" formatCode="#,##0.0">
                  <c:v>9796.2041241132993</c:v>
                </c:pt>
                <c:pt idx="46499" formatCode="#,##0.0">
                  <c:v>9234.0295916394407</c:v>
                </c:pt>
                <c:pt idx="46500" formatCode="#,##0.0">
                  <c:v>9455.8540978721103</c:v>
                </c:pt>
                <c:pt idx="46501" formatCode="#,##0.0">
                  <c:v>11851.868868748899</c:v>
                </c:pt>
                <c:pt idx="46502" formatCode="#,##0.0">
                  <c:v>11539.5865390457</c:v>
                </c:pt>
                <c:pt idx="46503" formatCode="#,##0.0">
                  <c:v>9452.2947224806703</c:v>
                </c:pt>
                <c:pt idx="46504" formatCode="#,##0.0">
                  <c:v>17094.465623763201</c:v>
                </c:pt>
                <c:pt idx="46505" formatCode="#,##0.0">
                  <c:v>10046.2096904506</c:v>
                </c:pt>
                <c:pt idx="46506" formatCode="#,##0.0">
                  <c:v>9108.11405540128</c:v>
                </c:pt>
                <c:pt idx="46507" formatCode="#,##0.0">
                  <c:v>8831.7542335449198</c:v>
                </c:pt>
                <c:pt idx="46508" formatCode="#,##0.0">
                  <c:v>12415.68292535</c:v>
                </c:pt>
                <c:pt idx="46509" formatCode="#,##0.0">
                  <c:v>9863.6353349577494</c:v>
                </c:pt>
                <c:pt idx="46510" formatCode="#,##0.0">
                  <c:v>8966.7955643679397</c:v>
                </c:pt>
                <c:pt idx="46511" formatCode="#,##0.0">
                  <c:v>9643.0170401623109</c:v>
                </c:pt>
                <c:pt idx="46512" formatCode="#,##0.0">
                  <c:v>11470.021415929999</c:v>
                </c:pt>
                <c:pt idx="46513" formatCode="#,##0.0">
                  <c:v>10942.469428750799</c:v>
                </c:pt>
                <c:pt idx="46514" formatCode="#,##0.0">
                  <c:v>11753.315894261699</c:v>
                </c:pt>
                <c:pt idx="46515" formatCode="#,##0.0">
                  <c:v>17453.640122249901</c:v>
                </c:pt>
                <c:pt idx="46516" formatCode="#,##0.0">
                  <c:v>10211.1051693931</c:v>
                </c:pt>
                <c:pt idx="46517" formatCode="#,##0.0">
                  <c:v>13806.757340940299</c:v>
                </c:pt>
                <c:pt idx="46518" formatCode="#,##0.0">
                  <c:v>13584.6498547724</c:v>
                </c:pt>
                <c:pt idx="46519" formatCode="#,##0.0">
                  <c:v>16943.183244189499</c:v>
                </c:pt>
                <c:pt idx="46520" formatCode="#,##0.0">
                  <c:v>15219.319159311501</c:v>
                </c:pt>
                <c:pt idx="46521" formatCode="#,##0.0">
                  <c:v>9295.4423654306393</c:v>
                </c:pt>
                <c:pt idx="46522" formatCode="#,##0.0">
                  <c:v>11460.387909479499</c:v>
                </c:pt>
                <c:pt idx="46523" formatCode="#,##0.0">
                  <c:v>9732.6135309125493</c:v>
                </c:pt>
                <c:pt idx="46524" formatCode="#,##0.0">
                  <c:v>10355.7606174624</c:v>
                </c:pt>
                <c:pt idx="46525" formatCode="#,##0.0">
                  <c:v>9146.2207628609794</c:v>
                </c:pt>
                <c:pt idx="46526" formatCode="#,##0.0">
                  <c:v>16587.791849781199</c:v>
                </c:pt>
                <c:pt idx="46527" formatCode="#,##0.0">
                  <c:v>9831.9089677886805</c:v>
                </c:pt>
                <c:pt idx="46528" formatCode="#,##0.0">
                  <c:v>13712.9363125746</c:v>
                </c:pt>
                <c:pt idx="46529" formatCode="#,##0.0">
                  <c:v>15889.644791262701</c:v>
                </c:pt>
                <c:pt idx="46530" formatCode="#,##0.0">
                  <c:v>10870.360196056599</c:v>
                </c:pt>
                <c:pt idx="46531" formatCode="#,##0.0">
                  <c:v>11499.7356885922</c:v>
                </c:pt>
                <c:pt idx="46532" formatCode="#,##0.0">
                  <c:v>13617.1540883911</c:v>
                </c:pt>
                <c:pt idx="46533" formatCode="#,##0.0">
                  <c:v>10102.332533671601</c:v>
                </c:pt>
                <c:pt idx="46534" formatCode="#,##0.0">
                  <c:v>11830.004917303</c:v>
                </c:pt>
                <c:pt idx="46535" formatCode="#,##0.0">
                  <c:v>10263.5393664356</c:v>
                </c:pt>
                <c:pt idx="46536" formatCode="#,##0.0">
                  <c:v>10145.5387779476</c:v>
                </c:pt>
                <c:pt idx="46537" formatCode="#,##0.0">
                  <c:v>9648.7778141702493</c:v>
                </c:pt>
                <c:pt idx="46538" formatCode="#,##0.0">
                  <c:v>9978.3220667440801</c:v>
                </c:pt>
                <c:pt idx="46539" formatCode="#,##0.0">
                  <c:v>11609.962293921</c:v>
                </c:pt>
                <c:pt idx="46540" formatCode="#,##0.0">
                  <c:v>16592.684162328998</c:v>
                </c:pt>
                <c:pt idx="46541" formatCode="#,##0.0">
                  <c:v>11141.501009010501</c:v>
                </c:pt>
                <c:pt idx="46542" formatCode="#,##0.0">
                  <c:v>11762.373911942601</c:v>
                </c:pt>
                <c:pt idx="46543" formatCode="#,##0.0">
                  <c:v>9159.5076384122003</c:v>
                </c:pt>
                <c:pt idx="46544" formatCode="#,##0.0">
                  <c:v>9207.5659333696294</c:v>
                </c:pt>
                <c:pt idx="46545" formatCode="#,##0.0">
                  <c:v>10796.4654414875</c:v>
                </c:pt>
                <c:pt idx="46546" formatCode="#,##0.0">
                  <c:v>9475.4793196784303</c:v>
                </c:pt>
                <c:pt idx="46547" formatCode="#,##0.0">
                  <c:v>12951.915790639099</c:v>
                </c:pt>
                <c:pt idx="46548" formatCode="#,##0.0">
                  <c:v>10694.6873432586</c:v>
                </c:pt>
                <c:pt idx="46549" formatCode="#,##0.0">
                  <c:v>14140.2650981017</c:v>
                </c:pt>
                <c:pt idx="46550" formatCode="#,##0.0">
                  <c:v>13623.8204276911</c:v>
                </c:pt>
                <c:pt idx="46551" formatCode="#,##0.0">
                  <c:v>9170.0040251137507</c:v>
                </c:pt>
                <c:pt idx="46552" formatCode="#,##0.0">
                  <c:v>8931.6899701145994</c:v>
                </c:pt>
                <c:pt idx="46553" formatCode="#,##0.0">
                  <c:v>10292.6620685211</c:v>
                </c:pt>
                <c:pt idx="46554" formatCode="#,##0.0">
                  <c:v>9864.9382435579591</c:v>
                </c:pt>
                <c:pt idx="46555" formatCode="#,##0.0">
                  <c:v>10042.5472874356</c:v>
                </c:pt>
                <c:pt idx="46556" formatCode="#,##0.0">
                  <c:v>9619.2187648881209</c:v>
                </c:pt>
                <c:pt idx="46557" formatCode="#,##0.0">
                  <c:v>9656.6848280630093</c:v>
                </c:pt>
                <c:pt idx="46558" formatCode="#,##0.0">
                  <c:v>12861.4198129369</c:v>
                </c:pt>
                <c:pt idx="46559" formatCode="#,##0.0">
                  <c:v>9222.8807508530608</c:v>
                </c:pt>
                <c:pt idx="46560" formatCode="#,##0.0">
                  <c:v>10299.630544873</c:v>
                </c:pt>
                <c:pt idx="46561" formatCode="#,##0.0">
                  <c:v>11537.561379647599</c:v>
                </c:pt>
                <c:pt idx="46562" formatCode="#,##0.0">
                  <c:v>15500.6068364479</c:v>
                </c:pt>
                <c:pt idx="46563" formatCode="#,##0.0">
                  <c:v>8917.1688638395808</c:v>
                </c:pt>
                <c:pt idx="46564" formatCode="#,##0.0">
                  <c:v>11872.115710852</c:v>
                </c:pt>
                <c:pt idx="46565" formatCode="#,##0.0">
                  <c:v>8942.5416763713001</c:v>
                </c:pt>
                <c:pt idx="46566" formatCode="#,##0.0">
                  <c:v>10687.6378398221</c:v>
                </c:pt>
                <c:pt idx="46567" formatCode="#,##0.0">
                  <c:v>10208.8944805464</c:v>
                </c:pt>
                <c:pt idx="46568" formatCode="#,##0.0">
                  <c:v>12219.225944828901</c:v>
                </c:pt>
                <c:pt idx="46569" formatCode="#,##0.0">
                  <c:v>10531.75544945</c:v>
                </c:pt>
                <c:pt idx="46570" formatCode="#,##0.0">
                  <c:v>9633.8429382760896</c:v>
                </c:pt>
                <c:pt idx="46571" formatCode="#,##0.0">
                  <c:v>12161.4542968638</c:v>
                </c:pt>
                <c:pt idx="46572" formatCode="#,##0.0">
                  <c:v>12397.1133554513</c:v>
                </c:pt>
                <c:pt idx="46573" formatCode="#,##0.0">
                  <c:v>9105.5177981679408</c:v>
                </c:pt>
                <c:pt idx="46574" formatCode="#,##0.0">
                  <c:v>12481.7403669002</c:v>
                </c:pt>
                <c:pt idx="46575" formatCode="#,##0.0">
                  <c:v>10018.7056462034</c:v>
                </c:pt>
                <c:pt idx="46576" formatCode="#,##0.0">
                  <c:v>9634.0350970798208</c:v>
                </c:pt>
                <c:pt idx="46577" formatCode="#,##0.0">
                  <c:v>10352.1761857987</c:v>
                </c:pt>
                <c:pt idx="46578" formatCode="#,##0.0">
                  <c:v>9226.7036041765696</c:v>
                </c:pt>
                <c:pt idx="46579" formatCode="#,##0.0">
                  <c:v>12640.3299813494</c:v>
                </c:pt>
                <c:pt idx="46580" formatCode="#,##0.0">
                  <c:v>13797.675763801801</c:v>
                </c:pt>
                <c:pt idx="46581" formatCode="#,##0.0">
                  <c:v>9350.3977046958098</c:v>
                </c:pt>
                <c:pt idx="46582" formatCode="#,##0.0">
                  <c:v>9672.4298948237101</c:v>
                </c:pt>
                <c:pt idx="46583" formatCode="#,##0.0">
                  <c:v>9449.7067443215892</c:v>
                </c:pt>
                <c:pt idx="46584" formatCode="#,##0.0">
                  <c:v>10936.5585067301</c:v>
                </c:pt>
                <c:pt idx="46585" formatCode="#,##0.0">
                  <c:v>12624.023099112999</c:v>
                </c:pt>
                <c:pt idx="46586" formatCode="#,##0.0">
                  <c:v>10807.518662373701</c:v>
                </c:pt>
                <c:pt idx="46587" formatCode="#,##0.0">
                  <c:v>12257.0731835486</c:v>
                </c:pt>
                <c:pt idx="46588" formatCode="#,##0.0">
                  <c:v>9648.0424575984598</c:v>
                </c:pt>
                <c:pt idx="46589" formatCode="#,##0.0">
                  <c:v>16779.057940484501</c:v>
                </c:pt>
                <c:pt idx="46590" formatCode="#,##0.0">
                  <c:v>8926.3257636264607</c:v>
                </c:pt>
                <c:pt idx="46591" formatCode="#,##0.0">
                  <c:v>9872.9996555040998</c:v>
                </c:pt>
                <c:pt idx="46592" formatCode="#,##0.0">
                  <c:v>12565.2410567771</c:v>
                </c:pt>
                <c:pt idx="46593" formatCode="#,##0.0">
                  <c:v>13434.8140708714</c:v>
                </c:pt>
                <c:pt idx="46594" formatCode="#,##0.0">
                  <c:v>9936.6690653541391</c:v>
                </c:pt>
                <c:pt idx="46595" formatCode="#,##0.0">
                  <c:v>19403.0451734905</c:v>
                </c:pt>
                <c:pt idx="46596" formatCode="#,##0.0">
                  <c:v>9729.8835994679102</c:v>
                </c:pt>
                <c:pt idx="46597" formatCode="#,##0.0">
                  <c:v>8888.30837158951</c:v>
                </c:pt>
                <c:pt idx="46598" formatCode="#,##0.0">
                  <c:v>13525.5447943734</c:v>
                </c:pt>
                <c:pt idx="46599" formatCode="#,##0.0">
                  <c:v>11383.6601955231</c:v>
                </c:pt>
                <c:pt idx="46600" formatCode="#,##0.0">
                  <c:v>9265.4662717239808</c:v>
                </c:pt>
                <c:pt idx="46601" formatCode="#,##0.0">
                  <c:v>13245.3660835095</c:v>
                </c:pt>
                <c:pt idx="46602" formatCode="#,##0.0">
                  <c:v>10345.0116014755</c:v>
                </c:pt>
                <c:pt idx="46603" formatCode="#,##0.0">
                  <c:v>11104.516972034</c:v>
                </c:pt>
                <c:pt idx="46604" formatCode="#,##0.0">
                  <c:v>11368.6174615857</c:v>
                </c:pt>
                <c:pt idx="46605" formatCode="#,##0.0">
                  <c:v>12215.654858780999</c:v>
                </c:pt>
                <c:pt idx="46606" formatCode="#,##0.0">
                  <c:v>11889.9806591286</c:v>
                </c:pt>
                <c:pt idx="46607" formatCode="#,##0.0">
                  <c:v>13678.087633921101</c:v>
                </c:pt>
                <c:pt idx="46608" formatCode="#,##0.0">
                  <c:v>11967.152897399001</c:v>
                </c:pt>
                <c:pt idx="46609" formatCode="#,##0.0">
                  <c:v>10218.537774676101</c:v>
                </c:pt>
                <c:pt idx="46610" formatCode="#,##0.0">
                  <c:v>10906.942774687601</c:v>
                </c:pt>
                <c:pt idx="46611" formatCode="#,##0.0">
                  <c:v>9659.0556248734392</c:v>
                </c:pt>
                <c:pt idx="46612" formatCode="#,##0.0">
                  <c:v>10251.5552995323</c:v>
                </c:pt>
                <c:pt idx="46613" formatCode="#,##0.0">
                  <c:v>12828.1282573274</c:v>
                </c:pt>
                <c:pt idx="46614" formatCode="#,##0.0">
                  <c:v>18433.5926744955</c:v>
                </c:pt>
                <c:pt idx="46615" formatCode="#,##0.0">
                  <c:v>11134.4407039736</c:v>
                </c:pt>
                <c:pt idx="46616" formatCode="#,##0.0">
                  <c:v>16948.504687987701</c:v>
                </c:pt>
                <c:pt idx="46617" formatCode="#,##0.0">
                  <c:v>9816.1586966085106</c:v>
                </c:pt>
                <c:pt idx="46618" formatCode="#,##0.0">
                  <c:v>10146.3224884255</c:v>
                </c:pt>
                <c:pt idx="46619" formatCode="#,##0.0">
                  <c:v>8921.5627511537095</c:v>
                </c:pt>
                <c:pt idx="46620" formatCode="#,##0.0">
                  <c:v>10834.5186946087</c:v>
                </c:pt>
                <c:pt idx="46621" formatCode="#,##0.0">
                  <c:v>10040.7253385446</c:v>
                </c:pt>
                <c:pt idx="46622" formatCode="#,##0.0">
                  <c:v>11685.1922984263</c:v>
                </c:pt>
                <c:pt idx="46623" formatCode="#,##0.0">
                  <c:v>8823.0326832998708</c:v>
                </c:pt>
                <c:pt idx="46624" formatCode="#,##0.0">
                  <c:v>9833.4385979850904</c:v>
                </c:pt>
                <c:pt idx="46625" formatCode="#,##0.0">
                  <c:v>12022.8142706286</c:v>
                </c:pt>
                <c:pt idx="46626" formatCode="#,##0.0">
                  <c:v>11105.580291534699</c:v>
                </c:pt>
                <c:pt idx="46627" formatCode="#,##0.0">
                  <c:v>9493.7490475332306</c:v>
                </c:pt>
                <c:pt idx="46628" formatCode="#,##0.0">
                  <c:v>10456.613217092699</c:v>
                </c:pt>
                <c:pt idx="46629" formatCode="#,##0.0">
                  <c:v>15704.0815799437</c:v>
                </c:pt>
                <c:pt idx="46630" formatCode="#,##0.0">
                  <c:v>11456.0030841466</c:v>
                </c:pt>
                <c:pt idx="46631" formatCode="#,##0.0">
                  <c:v>10217.8063531642</c:v>
                </c:pt>
                <c:pt idx="46632" formatCode="#,##0.0">
                  <c:v>18141.711665324601</c:v>
                </c:pt>
                <c:pt idx="46633" formatCode="#,##0.0">
                  <c:v>10507.2425217935</c:v>
                </c:pt>
                <c:pt idx="46634" formatCode="#,##0.0">
                  <c:v>12676.149395206199</c:v>
                </c:pt>
                <c:pt idx="46635" formatCode="#,##0.0">
                  <c:v>10037.5269768941</c:v>
                </c:pt>
                <c:pt idx="46636" formatCode="#,##0.0">
                  <c:v>16223.490467437899</c:v>
                </c:pt>
                <c:pt idx="46637" formatCode="#,##0.0">
                  <c:v>16791.783606504199</c:v>
                </c:pt>
                <c:pt idx="46638" formatCode="#,##0.0">
                  <c:v>11270.162873765301</c:v>
                </c:pt>
                <c:pt idx="46639" formatCode="#,##0.0">
                  <c:v>18178.287366177901</c:v>
                </c:pt>
                <c:pt idx="46640" formatCode="#,##0.0">
                  <c:v>10435.343618115599</c:v>
                </c:pt>
                <c:pt idx="46641" formatCode="#,##0.0">
                  <c:v>10392.338293892901</c:v>
                </c:pt>
                <c:pt idx="46642" formatCode="#,##0.0">
                  <c:v>10925.9201816158</c:v>
                </c:pt>
                <c:pt idx="46643" formatCode="#,##0.0">
                  <c:v>10739.022297092</c:v>
                </c:pt>
                <c:pt idx="46644" formatCode="#,##0.0">
                  <c:v>16398.947504869899</c:v>
                </c:pt>
                <c:pt idx="46645" formatCode="#,##0.0">
                  <c:v>14413.902095970599</c:v>
                </c:pt>
                <c:pt idx="46646" formatCode="#,##0.0">
                  <c:v>14879.0856645249</c:v>
                </c:pt>
                <c:pt idx="46647" formatCode="#,##0.0">
                  <c:v>11015.074490442799</c:v>
                </c:pt>
                <c:pt idx="46648" formatCode="#,##0.0">
                  <c:v>11662.6877494582</c:v>
                </c:pt>
                <c:pt idx="46649" formatCode="#,##0.0">
                  <c:v>14253.3015515305</c:v>
                </c:pt>
                <c:pt idx="46650" formatCode="#,##0.0">
                  <c:v>10570.4626081972</c:v>
                </c:pt>
                <c:pt idx="46651" formatCode="#,##0.0">
                  <c:v>9365.7797943445494</c:v>
                </c:pt>
                <c:pt idx="46652" formatCode="#,##0.0">
                  <c:v>11569.3152844376</c:v>
                </c:pt>
                <c:pt idx="46653" formatCode="#,##0.0">
                  <c:v>12674.7145939805</c:v>
                </c:pt>
                <c:pt idx="46654" formatCode="#,##0.0">
                  <c:v>20512.312056361701</c:v>
                </c:pt>
                <c:pt idx="46655" formatCode="#,##0.0">
                  <c:v>11477.4896200322</c:v>
                </c:pt>
                <c:pt idx="46656" formatCode="#,##0.0">
                  <c:v>11189.2939541534</c:v>
                </c:pt>
                <c:pt idx="46657" formatCode="#,##0.0">
                  <c:v>9641.2212851837394</c:v>
                </c:pt>
                <c:pt idx="46658" formatCode="#,##0.0">
                  <c:v>10201.2939023084</c:v>
                </c:pt>
                <c:pt idx="46659" formatCode="#,##0.0">
                  <c:v>11959.866105630799</c:v>
                </c:pt>
                <c:pt idx="46660" formatCode="#,##0.0">
                  <c:v>9536.4765323374195</c:v>
                </c:pt>
                <c:pt idx="46661" formatCode="#,##0.0">
                  <c:v>9289.8446065437693</c:v>
                </c:pt>
                <c:pt idx="46662" formatCode="#,##0.0">
                  <c:v>9673.2111960202401</c:v>
                </c:pt>
                <c:pt idx="46663" formatCode="#,##0.0">
                  <c:v>9483.8059730624609</c:v>
                </c:pt>
                <c:pt idx="46664" formatCode="#,##0.0">
                  <c:v>11744.0761572068</c:v>
                </c:pt>
                <c:pt idx="46665" formatCode="#,##0.0">
                  <c:v>9426.3128292378406</c:v>
                </c:pt>
                <c:pt idx="46666" formatCode="#,##0.0">
                  <c:v>10111.541787284001</c:v>
                </c:pt>
                <c:pt idx="46667" formatCode="#,##0.0">
                  <c:v>9687.4698387929002</c:v>
                </c:pt>
                <c:pt idx="46668" formatCode="#,##0.0">
                  <c:v>10720.9928950515</c:v>
                </c:pt>
                <c:pt idx="46669" formatCode="#,##0.0">
                  <c:v>9725.0057394602009</c:v>
                </c:pt>
                <c:pt idx="46670" formatCode="#,##0.0">
                  <c:v>9359.8789668207392</c:v>
                </c:pt>
                <c:pt idx="46671" formatCode="#,##0.0">
                  <c:v>10516.3003689945</c:v>
                </c:pt>
                <c:pt idx="46672" formatCode="#,##0.0">
                  <c:v>8835.6082542630393</c:v>
                </c:pt>
                <c:pt idx="46673" formatCode="#,##0.0">
                  <c:v>13064.923070775299</c:v>
                </c:pt>
                <c:pt idx="46674" formatCode="#,##0.0">
                  <c:v>13661.1833316419</c:v>
                </c:pt>
                <c:pt idx="46675" formatCode="#,##0.0">
                  <c:v>16395.205976142799</c:v>
                </c:pt>
                <c:pt idx="46676" formatCode="#,##0.0">
                  <c:v>13466.845968285401</c:v>
                </c:pt>
                <c:pt idx="46677" formatCode="#,##0.0">
                  <c:v>18695.4773173188</c:v>
                </c:pt>
                <c:pt idx="46678" formatCode="#,##0.0">
                  <c:v>8831.8961589793598</c:v>
                </c:pt>
                <c:pt idx="46679" formatCode="#,##0.0">
                  <c:v>18310.811030541601</c:v>
                </c:pt>
                <c:pt idx="46680" formatCode="#,##0.0">
                  <c:v>9975.7943213099607</c:v>
                </c:pt>
                <c:pt idx="46681" formatCode="#,##0.0">
                  <c:v>13687.1061867894</c:v>
                </c:pt>
                <c:pt idx="46682" formatCode="#,##0.0">
                  <c:v>15364.5311336705</c:v>
                </c:pt>
                <c:pt idx="46683" formatCode="#,##0.0">
                  <c:v>14895.4960785436</c:v>
                </c:pt>
                <c:pt idx="46684" formatCode="#,##0.0">
                  <c:v>17069.2841040436</c:v>
                </c:pt>
                <c:pt idx="46685" formatCode="#,##0.0">
                  <c:v>15359.064556036999</c:v>
                </c:pt>
                <c:pt idx="46686" formatCode="#,##0.0">
                  <c:v>10493.249006550301</c:v>
                </c:pt>
                <c:pt idx="46687" formatCode="#,##0.0">
                  <c:v>9924.6505179327596</c:v>
                </c:pt>
                <c:pt idx="46688" formatCode="#,##0.0">
                  <c:v>12189.398953321799</c:v>
                </c:pt>
                <c:pt idx="46689" formatCode="#,##0.0">
                  <c:v>10667.3318464854</c:v>
                </c:pt>
                <c:pt idx="46690" formatCode="#,##0.0">
                  <c:v>15911.4934310808</c:v>
                </c:pt>
                <c:pt idx="46691" formatCode="#,##0.0">
                  <c:v>10803.014634408401</c:v>
                </c:pt>
                <c:pt idx="46692" formatCode="#,##0.0">
                  <c:v>12136.1763138678</c:v>
                </c:pt>
                <c:pt idx="46693" formatCode="#,##0.0">
                  <c:v>8970.1178078901503</c:v>
                </c:pt>
                <c:pt idx="46694" formatCode="#,##0.0">
                  <c:v>11569.8025811758</c:v>
                </c:pt>
                <c:pt idx="46695" formatCode="#,##0.0">
                  <c:v>8958.7115720866805</c:v>
                </c:pt>
                <c:pt idx="46696" formatCode="#,##0.0">
                  <c:v>11772.1374485837</c:v>
                </c:pt>
                <c:pt idx="46697" formatCode="#,##0.0">
                  <c:v>10139.6190538548</c:v>
                </c:pt>
                <c:pt idx="46698" formatCode="#,##0.0">
                  <c:v>12194.8240355086</c:v>
                </c:pt>
                <c:pt idx="46699" formatCode="#,##0.0">
                  <c:v>10281.112972147201</c:v>
                </c:pt>
                <c:pt idx="46700" formatCode="#,##0.0">
                  <c:v>9513.69055890044</c:v>
                </c:pt>
                <c:pt idx="46701" formatCode="#,##0.0">
                  <c:v>15987.8519670229</c:v>
                </c:pt>
                <c:pt idx="46702" formatCode="#,##0.0">
                  <c:v>9807.4341454506102</c:v>
                </c:pt>
                <c:pt idx="46703" formatCode="#,##0.0">
                  <c:v>10303.5782596606</c:v>
                </c:pt>
                <c:pt idx="46704" formatCode="#,##0.0">
                  <c:v>14277.881687761201</c:v>
                </c:pt>
                <c:pt idx="46705" formatCode="#,##0.0">
                  <c:v>11021.0757120053</c:v>
                </c:pt>
                <c:pt idx="46706" formatCode="#,##0.0">
                  <c:v>10744.703945719701</c:v>
                </c:pt>
                <c:pt idx="46707" formatCode="#,##0.0">
                  <c:v>12133.1304557192</c:v>
                </c:pt>
                <c:pt idx="46708" formatCode="#,##0.0">
                  <c:v>8908.7693127380098</c:v>
                </c:pt>
                <c:pt idx="46709" formatCode="#,##0.0">
                  <c:v>12512.7279136658</c:v>
                </c:pt>
                <c:pt idx="46710" formatCode="#,##0.0">
                  <c:v>10755.4640251983</c:v>
                </c:pt>
                <c:pt idx="46711" formatCode="#,##0.0">
                  <c:v>9250.5430262090194</c:v>
                </c:pt>
                <c:pt idx="46712" formatCode="#,##0.0">
                  <c:v>9574.1646987357308</c:v>
                </c:pt>
                <c:pt idx="46713" formatCode="#,##0.0">
                  <c:v>10131.988864490701</c:v>
                </c:pt>
                <c:pt idx="46714" formatCode="#,##0.0">
                  <c:v>10300.9661101457</c:v>
                </c:pt>
                <c:pt idx="46715" formatCode="#,##0.0">
                  <c:v>12037.974215309399</c:v>
                </c:pt>
                <c:pt idx="46716" formatCode="#,##0.0">
                  <c:v>15546.511626760701</c:v>
                </c:pt>
                <c:pt idx="46717" formatCode="#,##0.0">
                  <c:v>9823.5321329364306</c:v>
                </c:pt>
                <c:pt idx="46718" formatCode="#,##0.0">
                  <c:v>17060.371512592999</c:v>
                </c:pt>
                <c:pt idx="46719" formatCode="#,##0.0">
                  <c:v>12700.2214247803</c:v>
                </c:pt>
                <c:pt idx="46720" formatCode="#,##0.0">
                  <c:v>10467.8855769808</c:v>
                </c:pt>
                <c:pt idx="46721" formatCode="#,##0.0">
                  <c:v>10219.0088086287</c:v>
                </c:pt>
                <c:pt idx="46722" formatCode="#,##0.0">
                  <c:v>9148.7691783650698</c:v>
                </c:pt>
                <c:pt idx="46723" formatCode="#,##0.0">
                  <c:v>14350.8850713059</c:v>
                </c:pt>
                <c:pt idx="46724" formatCode="#,##0.0">
                  <c:v>10235.5539593137</c:v>
                </c:pt>
                <c:pt idx="46725" formatCode="#,##0.0">
                  <c:v>14477.8685483669</c:v>
                </c:pt>
                <c:pt idx="46726" formatCode="#,##0.0">
                  <c:v>8885.3136047948592</c:v>
                </c:pt>
                <c:pt idx="46727" formatCode="#,##0.0">
                  <c:v>9609.9826238382702</c:v>
                </c:pt>
                <c:pt idx="46728" formatCode="#,##0.0">
                  <c:v>9791.6717041124502</c:v>
                </c:pt>
                <c:pt idx="46729" formatCode="#,##0.0">
                  <c:v>10268.8770892509</c:v>
                </c:pt>
                <c:pt idx="46730" formatCode="#,##0.0">
                  <c:v>10175.5174743319</c:v>
                </c:pt>
                <c:pt idx="46731" formatCode="#,##0.0">
                  <c:v>11277.1771501571</c:v>
                </c:pt>
                <c:pt idx="46732" formatCode="#,##0.0">
                  <c:v>9480.18899448292</c:v>
                </c:pt>
                <c:pt idx="46733" formatCode="#,##0.0">
                  <c:v>12787.726423006499</c:v>
                </c:pt>
                <c:pt idx="46734" formatCode="#,##0.0">
                  <c:v>15981.159716042301</c:v>
                </c:pt>
                <c:pt idx="46735" formatCode="#,##0.0">
                  <c:v>9635.7778139668098</c:v>
                </c:pt>
                <c:pt idx="46736" formatCode="#,##0.0">
                  <c:v>10525.301137009001</c:v>
                </c:pt>
                <c:pt idx="46737" formatCode="#,##0.0">
                  <c:v>14598.9871542289</c:v>
                </c:pt>
                <c:pt idx="46738" formatCode="#,##0.0">
                  <c:v>11925.714920262701</c:v>
                </c:pt>
                <c:pt idx="46739" formatCode="#,##0.0">
                  <c:v>13868.4200576612</c:v>
                </c:pt>
                <c:pt idx="46740" formatCode="#,##0.0">
                  <c:v>9037.34602086614</c:v>
                </c:pt>
                <c:pt idx="46741" formatCode="#,##0.0">
                  <c:v>10745.0157876871</c:v>
                </c:pt>
                <c:pt idx="46742" formatCode="#,##0.0">
                  <c:v>10241.9143077835</c:v>
                </c:pt>
                <c:pt idx="46743" formatCode="#,##0.0">
                  <c:v>10224.7227291486</c:v>
                </c:pt>
                <c:pt idx="46744" formatCode="#,##0.0">
                  <c:v>9072.7016237601092</c:v>
                </c:pt>
                <c:pt idx="46745" formatCode="#,##0.0">
                  <c:v>12734.4383874787</c:v>
                </c:pt>
                <c:pt idx="46746" formatCode="#,##0.0">
                  <c:v>11443.1416244844</c:v>
                </c:pt>
                <c:pt idx="46747" formatCode="#,##0.0">
                  <c:v>12891.970749410801</c:v>
                </c:pt>
                <c:pt idx="46748" formatCode="#,##0.0">
                  <c:v>8946.1519729191004</c:v>
                </c:pt>
                <c:pt idx="46749" formatCode="#,##0.0">
                  <c:v>9534.4755578842396</c:v>
                </c:pt>
                <c:pt idx="46750" formatCode="#,##0.0">
                  <c:v>9928.0009566354001</c:v>
                </c:pt>
                <c:pt idx="46751" formatCode="#,##0.0">
                  <c:v>9404.0537584974008</c:v>
                </c:pt>
                <c:pt idx="46752" formatCode="#,##0.0">
                  <c:v>11638.867737512501</c:v>
                </c:pt>
                <c:pt idx="46753" formatCode="#,##0.0">
                  <c:v>9011.5698695644205</c:v>
                </c:pt>
                <c:pt idx="46754" formatCode="#,##0.0">
                  <c:v>8961.9655777705702</c:v>
                </c:pt>
                <c:pt idx="46755" formatCode="#,##0.0">
                  <c:v>11295.2654546415</c:v>
                </c:pt>
                <c:pt idx="46756" formatCode="#,##0.0">
                  <c:v>10209.4451196274</c:v>
                </c:pt>
                <c:pt idx="46757" formatCode="#,##0.0">
                  <c:v>12699.068010171401</c:v>
                </c:pt>
                <c:pt idx="46758" formatCode="#,##0.0">
                  <c:v>13246.665829510999</c:v>
                </c:pt>
                <c:pt idx="46759" formatCode="#,##0.0">
                  <c:v>9505.6729012650303</c:v>
                </c:pt>
                <c:pt idx="46760" formatCode="#,##0.0">
                  <c:v>10538.880476722999</c:v>
                </c:pt>
                <c:pt idx="46761" formatCode="#,##0.0">
                  <c:v>18629.4244553479</c:v>
                </c:pt>
                <c:pt idx="46762" formatCode="#,##0.0">
                  <c:v>14705.886299534101</c:v>
                </c:pt>
                <c:pt idx="46763" formatCode="#,##0.0">
                  <c:v>24383.153541657499</c:v>
                </c:pt>
                <c:pt idx="46764" formatCode="#,##0.0">
                  <c:v>14272.6862108185</c:v>
                </c:pt>
                <c:pt idx="46765" formatCode="#,##0.0">
                  <c:v>13832.7744925067</c:v>
                </c:pt>
                <c:pt idx="46766" formatCode="#,##0.0">
                  <c:v>9026.1290441852307</c:v>
                </c:pt>
                <c:pt idx="46767" formatCode="#,##0.0">
                  <c:v>9022.8494744513791</c:v>
                </c:pt>
                <c:pt idx="46768" formatCode="#,##0.0">
                  <c:v>10335.861842468599</c:v>
                </c:pt>
                <c:pt idx="46769" formatCode="#,##0.0">
                  <c:v>15994.449707157601</c:v>
                </c:pt>
                <c:pt idx="46770" formatCode="#,##0.0">
                  <c:v>9415.7924960047094</c:v>
                </c:pt>
                <c:pt idx="46771" formatCode="#,##0.0">
                  <c:v>11432.1163734156</c:v>
                </c:pt>
                <c:pt idx="46772" formatCode="#,##0.0">
                  <c:v>10602.183699819499</c:v>
                </c:pt>
                <c:pt idx="46773" formatCode="#,##0.0">
                  <c:v>15037.380030755399</c:v>
                </c:pt>
                <c:pt idx="46774" formatCode="#,##0.0">
                  <c:v>10615.7892454381</c:v>
                </c:pt>
                <c:pt idx="46775" formatCode="#,##0.0">
                  <c:v>10022.3189430157</c:v>
                </c:pt>
                <c:pt idx="46776" formatCode="#,##0.0">
                  <c:v>12904.6042971734</c:v>
                </c:pt>
                <c:pt idx="46777" formatCode="#,##0.0">
                  <c:v>9341.7721883583908</c:v>
                </c:pt>
                <c:pt idx="46778" formatCode="#,##0.0">
                  <c:v>12961.1775053321</c:v>
                </c:pt>
                <c:pt idx="46779" formatCode="#,##0.0">
                  <c:v>10203.262523191701</c:v>
                </c:pt>
                <c:pt idx="46780" formatCode="#,##0.0">
                  <c:v>8916.5034406339091</c:v>
                </c:pt>
                <c:pt idx="46781" formatCode="#,##0.0">
                  <c:v>16834.760118631199</c:v>
                </c:pt>
                <c:pt idx="46782" formatCode="#,##0.0">
                  <c:v>11212.138539834201</c:v>
                </c:pt>
                <c:pt idx="46783" formatCode="#,##0.0">
                  <c:v>11478.1103976782</c:v>
                </c:pt>
                <c:pt idx="46784" formatCode="#,##0.0">
                  <c:v>16449.3946108907</c:v>
                </c:pt>
                <c:pt idx="46785" formatCode="#,##0.0">
                  <c:v>8993.3894064112992</c:v>
                </c:pt>
                <c:pt idx="46786" formatCode="#,##0.0">
                  <c:v>11080.5248238162</c:v>
                </c:pt>
                <c:pt idx="46787" formatCode="#,##0.0">
                  <c:v>8847.5227180050897</c:v>
                </c:pt>
                <c:pt idx="46788" formatCode="#,##0.0">
                  <c:v>9310.8381841527807</c:v>
                </c:pt>
                <c:pt idx="46789" formatCode="#,##0.0">
                  <c:v>10689.293992742099</c:v>
                </c:pt>
                <c:pt idx="46790" formatCode="#,##0.0">
                  <c:v>15638.2280045104</c:v>
                </c:pt>
                <c:pt idx="46791" formatCode="#,##0.0">
                  <c:v>11688.630633742099</c:v>
                </c:pt>
                <c:pt idx="46792" formatCode="#,##0.0">
                  <c:v>10304.337902855201</c:v>
                </c:pt>
                <c:pt idx="46793" formatCode="#,##0.0">
                  <c:v>10866.595946371501</c:v>
                </c:pt>
                <c:pt idx="46794" formatCode="#,##0.0">
                  <c:v>13963.801620079101</c:v>
                </c:pt>
                <c:pt idx="46795" formatCode="#,##0.0">
                  <c:v>11450.891574240901</c:v>
                </c:pt>
                <c:pt idx="46796" formatCode="#,##0.0">
                  <c:v>14368.3071479467</c:v>
                </c:pt>
                <c:pt idx="46797" formatCode="#,##0.0">
                  <c:v>17597.6346814805</c:v>
                </c:pt>
                <c:pt idx="46798" formatCode="#,##0.0">
                  <c:v>16200.415067579699</c:v>
                </c:pt>
                <c:pt idx="46799" formatCode="#,##0.0">
                  <c:v>9717.1095703635801</c:v>
                </c:pt>
                <c:pt idx="46800" formatCode="#,##0.0">
                  <c:v>8851.2584014075692</c:v>
                </c:pt>
                <c:pt idx="46801" formatCode="#,##0.0">
                  <c:v>9879.1670103404194</c:v>
                </c:pt>
                <c:pt idx="46802" formatCode="#,##0.0">
                  <c:v>8965.3901204230606</c:v>
                </c:pt>
                <c:pt idx="46803" formatCode="#,##0.0">
                  <c:v>9324.4006334239893</c:v>
                </c:pt>
                <c:pt idx="46804" formatCode="#,##0.0">
                  <c:v>10602.394668843601</c:v>
                </c:pt>
                <c:pt idx="46805" formatCode="#,##0.0">
                  <c:v>11050.5026622929</c:v>
                </c:pt>
                <c:pt idx="46806" formatCode="#,##0.0">
                  <c:v>13925.0620360752</c:v>
                </c:pt>
                <c:pt idx="46807" formatCode="#,##0.0">
                  <c:v>18601.410471376501</c:v>
                </c:pt>
                <c:pt idx="46808" formatCode="#,##0.0">
                  <c:v>11820.3999537125</c:v>
                </c:pt>
                <c:pt idx="46809" formatCode="#,##0.0">
                  <c:v>9133.2207431054903</c:v>
                </c:pt>
                <c:pt idx="46810" formatCode="#,##0.0">
                  <c:v>12005.829494355101</c:v>
                </c:pt>
                <c:pt idx="46811" formatCode="#,##0.0">
                  <c:v>15925.0392323996</c:v>
                </c:pt>
                <c:pt idx="46812" formatCode="#,##0.0">
                  <c:v>14464.430011029601</c:v>
                </c:pt>
                <c:pt idx="46813" formatCode="#,##0.0">
                  <c:v>10202.321332535301</c:v>
                </c:pt>
                <c:pt idx="46814" formatCode="#,##0.0">
                  <c:v>10168.7756411727</c:v>
                </c:pt>
                <c:pt idx="46815" formatCode="#,##0.0">
                  <c:v>10087.1260675088</c:v>
                </c:pt>
                <c:pt idx="46816" formatCode="#,##0.0">
                  <c:v>8915.2303960275894</c:v>
                </c:pt>
                <c:pt idx="46817" formatCode="#,##0.0">
                  <c:v>9137.1044557462592</c:v>
                </c:pt>
                <c:pt idx="46818" formatCode="#,##0.0">
                  <c:v>8883.6603714871708</c:v>
                </c:pt>
                <c:pt idx="46819" formatCode="#,##0.0">
                  <c:v>13897.869882675701</c:v>
                </c:pt>
                <c:pt idx="46820" formatCode="#,##0.0">
                  <c:v>10173.2558727245</c:v>
                </c:pt>
                <c:pt idx="46821" formatCode="#,##0.0">
                  <c:v>10813.8049153677</c:v>
                </c:pt>
                <c:pt idx="46822" formatCode="#,##0.0">
                  <c:v>9451.2387093424404</c:v>
                </c:pt>
                <c:pt idx="46823" formatCode="#,##0.0">
                  <c:v>9882.40402078226</c:v>
                </c:pt>
                <c:pt idx="46824" formatCode="#,##0.0">
                  <c:v>9070.2769832517406</c:v>
                </c:pt>
                <c:pt idx="46825" formatCode="#,##0.0">
                  <c:v>10202.0169733537</c:v>
                </c:pt>
                <c:pt idx="46826" formatCode="#,##0.0">
                  <c:v>11758.897166610201</c:v>
                </c:pt>
                <c:pt idx="46827" formatCode="#,##0.0">
                  <c:v>13069.9905756935</c:v>
                </c:pt>
                <c:pt idx="46828" formatCode="#,##0.0">
                  <c:v>13153.5448934715</c:v>
                </c:pt>
                <c:pt idx="46829" formatCode="#,##0.0">
                  <c:v>11325.773878325799</c:v>
                </c:pt>
                <c:pt idx="46830" formatCode="#,##0.0">
                  <c:v>14285.551149151999</c:v>
                </c:pt>
                <c:pt idx="46831" formatCode="#,##0.0">
                  <c:v>12454.818416688</c:v>
                </c:pt>
                <c:pt idx="46832" formatCode="#,##0.0">
                  <c:v>9765.5409117772906</c:v>
                </c:pt>
                <c:pt idx="46833" formatCode="#,##0.0">
                  <c:v>9174.0729342442992</c:v>
                </c:pt>
                <c:pt idx="46834" formatCode="#,##0.0">
                  <c:v>10891.546718330101</c:v>
                </c:pt>
                <c:pt idx="46835" formatCode="#,##0.0">
                  <c:v>9484.9243726411696</c:v>
                </c:pt>
                <c:pt idx="46836" formatCode="#,##0.0">
                  <c:v>14340.1348315902</c:v>
                </c:pt>
                <c:pt idx="46837" formatCode="#,##0.0">
                  <c:v>9556.6319195839005</c:v>
                </c:pt>
                <c:pt idx="46838" formatCode="#,##0.0">
                  <c:v>10524.0040772624</c:v>
                </c:pt>
                <c:pt idx="46839" formatCode="#,##0.0">
                  <c:v>9180.1930473015891</c:v>
                </c:pt>
                <c:pt idx="46840" formatCode="#,##0.0">
                  <c:v>21190.476893223102</c:v>
                </c:pt>
                <c:pt idx="46841" formatCode="#,##0.0">
                  <c:v>9557.7443259729007</c:v>
                </c:pt>
                <c:pt idx="46842" formatCode="#,##0.0">
                  <c:v>16502.553636424102</c:v>
                </c:pt>
                <c:pt idx="46843" formatCode="#,##0.0">
                  <c:v>9691.46535187667</c:v>
                </c:pt>
                <c:pt idx="46844" formatCode="#,##0.0">
                  <c:v>10479.040089071201</c:v>
                </c:pt>
                <c:pt idx="46845" formatCode="#,##0.0">
                  <c:v>14404.1658495664</c:v>
                </c:pt>
                <c:pt idx="46846" formatCode="#,##0.0">
                  <c:v>15003.659153926101</c:v>
                </c:pt>
                <c:pt idx="46847" formatCode="#,##0.0">
                  <c:v>10802.964481672299</c:v>
                </c:pt>
                <c:pt idx="46848" formatCode="#,##0.0">
                  <c:v>8860.34149761974</c:v>
                </c:pt>
                <c:pt idx="46849" formatCode="#,##0.0">
                  <c:v>11263.9758502521</c:v>
                </c:pt>
                <c:pt idx="46850" formatCode="#,##0.0">
                  <c:v>13029.710405980401</c:v>
                </c:pt>
                <c:pt idx="46851" formatCode="#,##0.0">
                  <c:v>12490.453727783701</c:v>
                </c:pt>
                <c:pt idx="46852" formatCode="#,##0.0">
                  <c:v>10453.013232642499</c:v>
                </c:pt>
                <c:pt idx="46853" formatCode="#,##0.0">
                  <c:v>12210.250825803299</c:v>
                </c:pt>
                <c:pt idx="46854" formatCode="#,##0.0">
                  <c:v>9119.2136285219603</c:v>
                </c:pt>
                <c:pt idx="46855" formatCode="#,##0.0">
                  <c:v>13951.2444780978</c:v>
                </c:pt>
                <c:pt idx="46856" formatCode="#,##0.0">
                  <c:v>10666.455748898599</c:v>
                </c:pt>
                <c:pt idx="46857" formatCode="#,##0.0">
                  <c:v>10521.9543894004</c:v>
                </c:pt>
                <c:pt idx="46858" formatCode="#,##0.0">
                  <c:v>8858.3068663057802</c:v>
                </c:pt>
                <c:pt idx="46859" formatCode="#,##0.0">
                  <c:v>9661.8169379524406</c:v>
                </c:pt>
                <c:pt idx="46860" formatCode="#,##0.0">
                  <c:v>11037.655291998401</c:v>
                </c:pt>
                <c:pt idx="46861" formatCode="#,##0.0">
                  <c:v>8899.0888587162099</c:v>
                </c:pt>
                <c:pt idx="46862" formatCode="#,##0.0">
                  <c:v>9353.9744445583092</c:v>
                </c:pt>
                <c:pt idx="46863" formatCode="#,##0.0">
                  <c:v>9094.5343196888698</c:v>
                </c:pt>
                <c:pt idx="46864" formatCode="#,##0.0">
                  <c:v>13377.7131768827</c:v>
                </c:pt>
                <c:pt idx="46865" formatCode="#,##0.0">
                  <c:v>9157.6301290342708</c:v>
                </c:pt>
                <c:pt idx="46866" formatCode="#,##0.0">
                  <c:v>10770.737937047499</c:v>
                </c:pt>
                <c:pt idx="46867" formatCode="#,##0.0">
                  <c:v>13461.5645230887</c:v>
                </c:pt>
                <c:pt idx="46868" formatCode="#,##0.0">
                  <c:v>14554.270682848301</c:v>
                </c:pt>
                <c:pt idx="46869" formatCode="#,##0.0">
                  <c:v>11010.342781994201</c:v>
                </c:pt>
                <c:pt idx="46870" formatCode="#,##0.0">
                  <c:v>9410.9910957534903</c:v>
                </c:pt>
                <c:pt idx="46871" formatCode="#,##0.0">
                  <c:v>11358.686977110799</c:v>
                </c:pt>
                <c:pt idx="46872" formatCode="#,##0.0">
                  <c:v>11084.298865667901</c:v>
                </c:pt>
                <c:pt idx="46873" formatCode="#,##0.0">
                  <c:v>8963.8765838604304</c:v>
                </c:pt>
                <c:pt idx="46874" formatCode="#,##0.0">
                  <c:v>13524.390817821501</c:v>
                </c:pt>
                <c:pt idx="46875" formatCode="#,##0.0">
                  <c:v>21275.432621543001</c:v>
                </c:pt>
                <c:pt idx="46876" formatCode="#,##0.0">
                  <c:v>9866.3261345401697</c:v>
                </c:pt>
                <c:pt idx="46877" formatCode="#,##0.0">
                  <c:v>9636.9941625424399</c:v>
                </c:pt>
                <c:pt idx="46878" formatCode="#,##0.0">
                  <c:v>9028.2619499387492</c:v>
                </c:pt>
                <c:pt idx="46879" formatCode="#,##0.0">
                  <c:v>12641.112193697199</c:v>
                </c:pt>
                <c:pt idx="46880" formatCode="#,##0.0">
                  <c:v>13260.637031250601</c:v>
                </c:pt>
                <c:pt idx="46881" formatCode="#,##0.0">
                  <c:v>9139.4911598955696</c:v>
                </c:pt>
                <c:pt idx="46882" formatCode="#,##0.0">
                  <c:v>10002.683937640701</c:v>
                </c:pt>
                <c:pt idx="46883" formatCode="#,##0.0">
                  <c:v>9201.2657659944598</c:v>
                </c:pt>
                <c:pt idx="46884" formatCode="#,##0.0">
                  <c:v>9978.2675029924194</c:v>
                </c:pt>
                <c:pt idx="46885" formatCode="#,##0.0">
                  <c:v>9717.3097597718806</c:v>
                </c:pt>
                <c:pt idx="46886" formatCode="#,##0.0">
                  <c:v>9217.2767343861797</c:v>
                </c:pt>
                <c:pt idx="46887" formatCode="#,##0.0">
                  <c:v>11370.1162909999</c:v>
                </c:pt>
                <c:pt idx="46888" formatCode="#,##0.0">
                  <c:v>9698.8086452591597</c:v>
                </c:pt>
                <c:pt idx="46889" formatCode="#,##0.0">
                  <c:v>9454.3684381675102</c:v>
                </c:pt>
                <c:pt idx="46890" formatCode="#,##0.0">
                  <c:v>10585.7296617426</c:v>
                </c:pt>
                <c:pt idx="46891" formatCode="#,##0.0">
                  <c:v>12709.139277279701</c:v>
                </c:pt>
                <c:pt idx="46892" formatCode="#,##0.0">
                  <c:v>14890.010319246499</c:v>
                </c:pt>
                <c:pt idx="46893" formatCode="#,##0.0">
                  <c:v>14560.7623277116</c:v>
                </c:pt>
                <c:pt idx="46894" formatCode="#,##0.0">
                  <c:v>10614.1262740621</c:v>
                </c:pt>
                <c:pt idx="46895" formatCode="#,##0.0">
                  <c:v>12123.4524974012</c:v>
                </c:pt>
                <c:pt idx="46896" formatCode="#,##0.0">
                  <c:v>11560.627446467501</c:v>
                </c:pt>
                <c:pt idx="46897" formatCode="#,##0.0">
                  <c:v>14497.729559995099</c:v>
                </c:pt>
                <c:pt idx="46898" formatCode="#,##0.0">
                  <c:v>14916.300502594901</c:v>
                </c:pt>
                <c:pt idx="46899" formatCode="#,##0.0">
                  <c:v>13103.1412582262</c:v>
                </c:pt>
                <c:pt idx="46900" formatCode="#,##0.0">
                  <c:v>11043.255834437499</c:v>
                </c:pt>
                <c:pt idx="46901" formatCode="#,##0.0">
                  <c:v>10466.643293737699</c:v>
                </c:pt>
                <c:pt idx="46902" formatCode="#,##0.0">
                  <c:v>11974.5314834169</c:v>
                </c:pt>
                <c:pt idx="46903" formatCode="#,##0.0">
                  <c:v>13418.196522718299</c:v>
                </c:pt>
                <c:pt idx="46904" formatCode="#,##0.0">
                  <c:v>12498.325863207299</c:v>
                </c:pt>
                <c:pt idx="46905" formatCode="#,##0.0">
                  <c:v>9671.6487393001698</c:v>
                </c:pt>
                <c:pt idx="46906" formatCode="#,##0.0">
                  <c:v>8944.5321938152301</c:v>
                </c:pt>
                <c:pt idx="46907" formatCode="#,##0.0">
                  <c:v>10697.770212887101</c:v>
                </c:pt>
                <c:pt idx="46908" formatCode="#,##0.0">
                  <c:v>9350.7799704611207</c:v>
                </c:pt>
                <c:pt idx="46909" formatCode="#,##0.0">
                  <c:v>13867.2180291804</c:v>
                </c:pt>
                <c:pt idx="46910" formatCode="#,##0.0">
                  <c:v>9853.4094262724193</c:v>
                </c:pt>
                <c:pt idx="46911" formatCode="#,##0.0">
                  <c:v>14669.7810905597</c:v>
                </c:pt>
                <c:pt idx="46912" formatCode="#,##0.0">
                  <c:v>11231.412150804999</c:v>
                </c:pt>
                <c:pt idx="46913" formatCode="#,##0.0">
                  <c:v>9995.4505664258504</c:v>
                </c:pt>
                <c:pt idx="46914" formatCode="#,##0.0">
                  <c:v>10853.497502357201</c:v>
                </c:pt>
                <c:pt idx="46915" formatCode="#,##0.0">
                  <c:v>11078.7988655998</c:v>
                </c:pt>
                <c:pt idx="46916" formatCode="#,##0.0">
                  <c:v>12548.4328963523</c:v>
                </c:pt>
                <c:pt idx="46917" formatCode="#,##0.0">
                  <c:v>11092.9068156332</c:v>
                </c:pt>
                <c:pt idx="46918" formatCode="#,##0.0">
                  <c:v>9989.0328252181607</c:v>
                </c:pt>
                <c:pt idx="46919" formatCode="#,##0.0">
                  <c:v>11961.8829296359</c:v>
                </c:pt>
                <c:pt idx="46920" formatCode="#,##0.0">
                  <c:v>10736.4609391143</c:v>
                </c:pt>
                <c:pt idx="46921" formatCode="#,##0.0">
                  <c:v>9132.5189109393796</c:v>
                </c:pt>
                <c:pt idx="46922" formatCode="#,##0.0">
                  <c:v>13339.481747190601</c:v>
                </c:pt>
                <c:pt idx="46923" formatCode="#,##0.0">
                  <c:v>12648.9687619657</c:v>
                </c:pt>
                <c:pt idx="46924" formatCode="#,##0.0">
                  <c:v>9304.3719665601802</c:v>
                </c:pt>
                <c:pt idx="46925" formatCode="#,##0.0">
                  <c:v>15546.5089753053</c:v>
                </c:pt>
                <c:pt idx="46926" formatCode="#,##0.0">
                  <c:v>9930.2506330216092</c:v>
                </c:pt>
                <c:pt idx="46927" formatCode="#,##0.0">
                  <c:v>11514.219044807</c:v>
                </c:pt>
                <c:pt idx="46928" formatCode="#,##0.0">
                  <c:v>9630.3631136954591</c:v>
                </c:pt>
                <c:pt idx="46929" formatCode="#,##0.0">
                  <c:v>9404.1888241098895</c:v>
                </c:pt>
                <c:pt idx="46930" formatCode="#,##0.0">
                  <c:v>10786.233797043</c:v>
                </c:pt>
                <c:pt idx="46931" formatCode="#,##0.0">
                  <c:v>9283.1473490663793</c:v>
                </c:pt>
                <c:pt idx="46932" formatCode="#,##0.0">
                  <c:v>8910.4255718875393</c:v>
                </c:pt>
                <c:pt idx="46933" formatCode="#,##0.0">
                  <c:v>10747.2432153031</c:v>
                </c:pt>
                <c:pt idx="46934" formatCode="#,##0.0">
                  <c:v>10091.2359553273</c:v>
                </c:pt>
                <c:pt idx="46935" formatCode="#,##0.0">
                  <c:v>15246.165448662299</c:v>
                </c:pt>
                <c:pt idx="46936" formatCode="#,##0.0">
                  <c:v>9360.7533361331098</c:v>
                </c:pt>
                <c:pt idx="46937" formatCode="#,##0.0">
                  <c:v>11987.088221141001</c:v>
                </c:pt>
                <c:pt idx="46938" formatCode="#,##0.0">
                  <c:v>17568.852878889</c:v>
                </c:pt>
                <c:pt idx="46939" formatCode="#,##0.0">
                  <c:v>9279.3425617963203</c:v>
                </c:pt>
                <c:pt idx="46940" formatCode="#,##0.0">
                  <c:v>12918.199194700799</c:v>
                </c:pt>
                <c:pt idx="46941" formatCode="#,##0.0">
                  <c:v>9150.0551901537692</c:v>
                </c:pt>
                <c:pt idx="46942" formatCode="#,##0.0">
                  <c:v>9801.1294352680106</c:v>
                </c:pt>
                <c:pt idx="46943" formatCode="#,##0.0">
                  <c:v>9982.2131108527392</c:v>
                </c:pt>
                <c:pt idx="46944" formatCode="#,##0.0">
                  <c:v>11814.707167636399</c:v>
                </c:pt>
                <c:pt idx="46945" formatCode="#,##0.0">
                  <c:v>9898.3211031100309</c:v>
                </c:pt>
                <c:pt idx="46946" formatCode="#,##0.0">
                  <c:v>14330.793048720299</c:v>
                </c:pt>
                <c:pt idx="46947" formatCode="#,##0.0">
                  <c:v>14821.368610203701</c:v>
                </c:pt>
                <c:pt idx="46948" formatCode="#,##0.0">
                  <c:v>10187.5816170327</c:v>
                </c:pt>
                <c:pt idx="46949" formatCode="#,##0.0">
                  <c:v>9987.6725102890996</c:v>
                </c:pt>
                <c:pt idx="46950" formatCode="#,##0.0">
                  <c:v>9523.5966200958592</c:v>
                </c:pt>
                <c:pt idx="46951" formatCode="#,##0.0">
                  <c:v>8876.09908650125</c:v>
                </c:pt>
                <c:pt idx="46952" formatCode="#,##0.0">
                  <c:v>12984.838739082301</c:v>
                </c:pt>
                <c:pt idx="46953" formatCode="#,##0.0">
                  <c:v>21313.845410285601</c:v>
                </c:pt>
                <c:pt idx="46954" formatCode="#,##0.0">
                  <c:v>14920.614909117599</c:v>
                </c:pt>
                <c:pt idx="46955" formatCode="#,##0.0">
                  <c:v>11692.110043282701</c:v>
                </c:pt>
                <c:pt idx="46956" formatCode="#,##0.0">
                  <c:v>12217.710211317501</c:v>
                </c:pt>
                <c:pt idx="46957" formatCode="#,##0.0">
                  <c:v>9847.8130698048808</c:v>
                </c:pt>
                <c:pt idx="46958" formatCode="#,##0.0">
                  <c:v>15810.6263110945</c:v>
                </c:pt>
                <c:pt idx="46959" formatCode="#,##0.0">
                  <c:v>12091.8280448971</c:v>
                </c:pt>
                <c:pt idx="46960" formatCode="#,##0.0">
                  <c:v>9787.2999632882802</c:v>
                </c:pt>
                <c:pt idx="46961" formatCode="#,##0.0">
                  <c:v>9221.6315202695805</c:v>
                </c:pt>
                <c:pt idx="46962" formatCode="#,##0.0">
                  <c:v>13176.028712248601</c:v>
                </c:pt>
                <c:pt idx="46963" formatCode="#,##0.0">
                  <c:v>16799.258473537699</c:v>
                </c:pt>
                <c:pt idx="46964" formatCode="#,##0.0">
                  <c:v>13548.2735330822</c:v>
                </c:pt>
                <c:pt idx="46965" formatCode="#,##0.0">
                  <c:v>17490.813939434898</c:v>
                </c:pt>
                <c:pt idx="46966" formatCode="#,##0.0">
                  <c:v>10320.2213750309</c:v>
                </c:pt>
                <c:pt idx="46967" formatCode="#,##0.0">
                  <c:v>9727.0899808164995</c:v>
                </c:pt>
                <c:pt idx="46968" formatCode="#,##0.0">
                  <c:v>12507.506540033901</c:v>
                </c:pt>
                <c:pt idx="46969" formatCode="#,##0.0">
                  <c:v>12433.690324745599</c:v>
                </c:pt>
                <c:pt idx="46970" formatCode="#,##0.0">
                  <c:v>10226.4968455812</c:v>
                </c:pt>
                <c:pt idx="46971" formatCode="#,##0.0">
                  <c:v>10689.0900678383</c:v>
                </c:pt>
                <c:pt idx="46972" formatCode="#,##0.0">
                  <c:v>12332.3573565771</c:v>
                </c:pt>
                <c:pt idx="46973" formatCode="#,##0.0">
                  <c:v>9981.1562682952608</c:v>
                </c:pt>
                <c:pt idx="46974" formatCode="#,##0.0">
                  <c:v>14138.9625703776</c:v>
                </c:pt>
                <c:pt idx="46975" formatCode="#,##0.0">
                  <c:v>15056.362930306999</c:v>
                </c:pt>
                <c:pt idx="46976" formatCode="#,##0.0">
                  <c:v>10077.911182022001</c:v>
                </c:pt>
                <c:pt idx="46977" formatCode="#,##0.0">
                  <c:v>16253.6425108679</c:v>
                </c:pt>
                <c:pt idx="46978" formatCode="#,##0.0">
                  <c:v>10733.2050520468</c:v>
                </c:pt>
                <c:pt idx="46979" formatCode="#,##0.0">
                  <c:v>9419.8595906753708</c:v>
                </c:pt>
                <c:pt idx="46980" formatCode="#,##0.0">
                  <c:v>9039.0988387300004</c:v>
                </c:pt>
                <c:pt idx="46981" formatCode="#,##0.0">
                  <c:v>10398.564851261601</c:v>
                </c:pt>
                <c:pt idx="46982" formatCode="#,##0.0">
                  <c:v>10817.365737435701</c:v>
                </c:pt>
                <c:pt idx="46983" formatCode="#,##0.0">
                  <c:v>10573.5734966689</c:v>
                </c:pt>
                <c:pt idx="46984" formatCode="#,##0.0">
                  <c:v>13360.3222900664</c:v>
                </c:pt>
                <c:pt idx="46985" formatCode="#,##0.0">
                  <c:v>17091.617336199201</c:v>
                </c:pt>
                <c:pt idx="46986" formatCode="#,##0.0">
                  <c:v>9015.4462966923693</c:v>
                </c:pt>
                <c:pt idx="46987" formatCode="#,##0.0">
                  <c:v>9476.9535054152093</c:v>
                </c:pt>
                <c:pt idx="46988" formatCode="#,##0.0">
                  <c:v>9259.6348994146792</c:v>
                </c:pt>
                <c:pt idx="46989" formatCode="#,##0.0">
                  <c:v>13157.0208744271</c:v>
                </c:pt>
                <c:pt idx="46990" formatCode="#,##0.0">
                  <c:v>8792.0794945442194</c:v>
                </c:pt>
                <c:pt idx="46991" formatCode="#,##0.0">
                  <c:v>9236.8844216727703</c:v>
                </c:pt>
                <c:pt idx="46992" formatCode="#,##0.0">
                  <c:v>9056.9372624098105</c:v>
                </c:pt>
                <c:pt idx="46993" formatCode="#,##0.0">
                  <c:v>9022.7845727937001</c:v>
                </c:pt>
                <c:pt idx="46994" formatCode="#,##0.0">
                  <c:v>18396.761226709001</c:v>
                </c:pt>
                <c:pt idx="46995" formatCode="#,##0.0">
                  <c:v>9967.5878950149709</c:v>
                </c:pt>
                <c:pt idx="46996" formatCode="#,##0.0">
                  <c:v>9945.1945934979904</c:v>
                </c:pt>
                <c:pt idx="46997" formatCode="#,##0.0">
                  <c:v>10325.3212501941</c:v>
                </c:pt>
                <c:pt idx="46998" formatCode="#,##0.0">
                  <c:v>10551.7064182582</c:v>
                </c:pt>
                <c:pt idx="46999" formatCode="#,##0.0">
                  <c:v>8830.1225118984803</c:v>
                </c:pt>
                <c:pt idx="47000" formatCode="#,##0.0">
                  <c:v>10416.0213399192</c:v>
                </c:pt>
                <c:pt idx="47001" formatCode="#,##0.0">
                  <c:v>8836.8931699775694</c:v>
                </c:pt>
                <c:pt idx="47002" formatCode="#,##0.0">
                  <c:v>14415.515678375001</c:v>
                </c:pt>
                <c:pt idx="47003" formatCode="#,##0.0">
                  <c:v>13224.6342291439</c:v>
                </c:pt>
                <c:pt idx="47004" formatCode="#,##0.0">
                  <c:v>9008.8448717052997</c:v>
                </c:pt>
                <c:pt idx="47005" formatCode="#,##0.0">
                  <c:v>9842.1247847303002</c:v>
                </c:pt>
                <c:pt idx="47006" formatCode="#,##0.0">
                  <c:v>9762.1000501034596</c:v>
                </c:pt>
                <c:pt idx="47007" formatCode="#,##0.0">
                  <c:v>12003.9805074182</c:v>
                </c:pt>
                <c:pt idx="47008" formatCode="#,##0.0">
                  <c:v>12614.664440284399</c:v>
                </c:pt>
                <c:pt idx="47009" formatCode="#,##0.0">
                  <c:v>11747.0912458492</c:v>
                </c:pt>
                <c:pt idx="47010" formatCode="#,##0.0">
                  <c:v>10377.429907731101</c:v>
                </c:pt>
                <c:pt idx="47011" formatCode="#,##0.0">
                  <c:v>10261.905856380599</c:v>
                </c:pt>
                <c:pt idx="47012" formatCode="#,##0.0">
                  <c:v>16672.339161530301</c:v>
                </c:pt>
                <c:pt idx="47013" formatCode="#,##0.0">
                  <c:v>10608.458163986001</c:v>
                </c:pt>
                <c:pt idx="47014" formatCode="#,##0.0">
                  <c:v>12265.9644124313</c:v>
                </c:pt>
                <c:pt idx="47015" formatCode="#,##0.0">
                  <c:v>10179.508304351701</c:v>
                </c:pt>
                <c:pt idx="47016" formatCode="#,##0.0">
                  <c:v>11842.166996600399</c:v>
                </c:pt>
                <c:pt idx="47017" formatCode="#,##0.0">
                  <c:v>12469.904306489199</c:v>
                </c:pt>
                <c:pt idx="47018" formatCode="#,##0.0">
                  <c:v>11198.894372741601</c:v>
                </c:pt>
                <c:pt idx="47019" formatCode="#,##0.0">
                  <c:v>9480.1547240267901</c:v>
                </c:pt>
                <c:pt idx="47020" formatCode="#,##0.0">
                  <c:v>10592.4097809045</c:v>
                </c:pt>
                <c:pt idx="47021" formatCode="#,##0.0">
                  <c:v>16363.6730955082</c:v>
                </c:pt>
                <c:pt idx="47022" formatCode="#,##0.0">
                  <c:v>12297.4517963255</c:v>
                </c:pt>
                <c:pt idx="47023" formatCode="#,##0.0">
                  <c:v>8943.1852012815598</c:v>
                </c:pt>
                <c:pt idx="47024" formatCode="#,##0.0">
                  <c:v>9723.5151415029595</c:v>
                </c:pt>
                <c:pt idx="47025" formatCode="#,##0.0">
                  <c:v>11897.369531818</c:v>
                </c:pt>
                <c:pt idx="47026" formatCode="#,##0.0">
                  <c:v>15082.753542128101</c:v>
                </c:pt>
                <c:pt idx="47027" formatCode="#,##0.0">
                  <c:v>16026.009668967399</c:v>
                </c:pt>
                <c:pt idx="47028" formatCode="#,##0.0">
                  <c:v>9745.0874123245703</c:v>
                </c:pt>
                <c:pt idx="47029" formatCode="#,##0.0">
                  <c:v>8884.1405093939502</c:v>
                </c:pt>
                <c:pt idx="47030" formatCode="#,##0.0">
                  <c:v>10576.346838141</c:v>
                </c:pt>
                <c:pt idx="47031" formatCode="#,##0.0">
                  <c:v>11645.6994695456</c:v>
                </c:pt>
                <c:pt idx="47032" formatCode="#,##0.0">
                  <c:v>12793.961151137501</c:v>
                </c:pt>
                <c:pt idx="47033" formatCode="#,##0.0">
                  <c:v>14053.2874171612</c:v>
                </c:pt>
                <c:pt idx="47034" formatCode="#,##0.0">
                  <c:v>10153.6986614789</c:v>
                </c:pt>
                <c:pt idx="47035" formatCode="#,##0.0">
                  <c:v>10070.6018881541</c:v>
                </c:pt>
                <c:pt idx="47036" formatCode="#,##0.0">
                  <c:v>12186.4751381268</c:v>
                </c:pt>
                <c:pt idx="47037" formatCode="#,##0.0">
                  <c:v>9938.77442486982</c:v>
                </c:pt>
                <c:pt idx="47038" formatCode="#,##0.0">
                  <c:v>9447.9700035576298</c:v>
                </c:pt>
                <c:pt idx="47039" formatCode="#,##0.0">
                  <c:v>8819.6365500393495</c:v>
                </c:pt>
                <c:pt idx="47040" formatCode="#,##0.0">
                  <c:v>10408.0082491183</c:v>
                </c:pt>
                <c:pt idx="47041" formatCode="#,##0.0">
                  <c:v>12922.741505161001</c:v>
                </c:pt>
                <c:pt idx="47042" formatCode="#,##0.0">
                  <c:v>9705.6609202270702</c:v>
                </c:pt>
                <c:pt idx="47043" formatCode="#,##0.0">
                  <c:v>8836.6905225499195</c:v>
                </c:pt>
                <c:pt idx="47044" formatCode="#,##0.0">
                  <c:v>12010.101350484299</c:v>
                </c:pt>
                <c:pt idx="47045" formatCode="#,##0.0">
                  <c:v>10415.802639404001</c:v>
                </c:pt>
                <c:pt idx="47046" formatCode="#,##0.0">
                  <c:v>15051.6480097003</c:v>
                </c:pt>
                <c:pt idx="47047" formatCode="#,##0.0">
                  <c:v>11534.490845800199</c:v>
                </c:pt>
                <c:pt idx="47048" formatCode="#,##0.0">
                  <c:v>11263.137555691899</c:v>
                </c:pt>
                <c:pt idx="47049" formatCode="#,##0.0">
                  <c:v>9927.8789827094406</c:v>
                </c:pt>
                <c:pt idx="47050" formatCode="#,##0.0">
                  <c:v>10260.4842195167</c:v>
                </c:pt>
                <c:pt idx="47051" formatCode="#,##0.0">
                  <c:v>11138.0801434655</c:v>
                </c:pt>
                <c:pt idx="47052" formatCode="#,##0.0">
                  <c:v>11320.5515992522</c:v>
                </c:pt>
                <c:pt idx="47053" formatCode="#,##0.0">
                  <c:v>11860.254637874699</c:v>
                </c:pt>
                <c:pt idx="47054" formatCode="#,##0.0">
                  <c:v>11683.149124863299</c:v>
                </c:pt>
                <c:pt idx="47055" formatCode="#,##0.0">
                  <c:v>10914.1449649565</c:v>
                </c:pt>
                <c:pt idx="47056" formatCode="#,##0.0">
                  <c:v>8903.2628681811293</c:v>
                </c:pt>
                <c:pt idx="47057" formatCode="#,##0.0">
                  <c:v>13246.0720702382</c:v>
                </c:pt>
                <c:pt idx="47058" formatCode="#,##0.0">
                  <c:v>9832.3308182763794</c:v>
                </c:pt>
                <c:pt idx="47059" formatCode="#,##0.0">
                  <c:v>10726.012206032199</c:v>
                </c:pt>
                <c:pt idx="47060" formatCode="#,##0.0">
                  <c:v>10029.4457066222</c:v>
                </c:pt>
                <c:pt idx="47061" formatCode="#,##0.0">
                  <c:v>10640.6269543661</c:v>
                </c:pt>
                <c:pt idx="47062" formatCode="#,##0.0">
                  <c:v>13684.4879259922</c:v>
                </c:pt>
                <c:pt idx="47063" formatCode="#,##0.0">
                  <c:v>9789.0134462137503</c:v>
                </c:pt>
                <c:pt idx="47064" formatCode="#,##0.0">
                  <c:v>8957.8670718844205</c:v>
                </c:pt>
                <c:pt idx="47065" formatCode="#,##0.0">
                  <c:v>11695.113138828799</c:v>
                </c:pt>
                <c:pt idx="47066" formatCode="#,##0.0">
                  <c:v>9679.7526833613992</c:v>
                </c:pt>
                <c:pt idx="47067" formatCode="#,##0.0">
                  <c:v>10311.628308896399</c:v>
                </c:pt>
                <c:pt idx="47068" formatCode="#,##0.0">
                  <c:v>11934.852393400201</c:v>
                </c:pt>
                <c:pt idx="47069" formatCode="#,##0.0">
                  <c:v>16260.447239212701</c:v>
                </c:pt>
                <c:pt idx="47070" formatCode="#,##0.0">
                  <c:v>12381.2987717128</c:v>
                </c:pt>
                <c:pt idx="47071" formatCode="#,##0.0">
                  <c:v>8923.0087663936993</c:v>
                </c:pt>
                <c:pt idx="47072" formatCode="#,##0.0">
                  <c:v>8990.0022495310204</c:v>
                </c:pt>
                <c:pt idx="47073" formatCode="#,##0.0">
                  <c:v>11772.5622239803</c:v>
                </c:pt>
                <c:pt idx="47074" formatCode="#,##0.0">
                  <c:v>9617.0915865076095</c:v>
                </c:pt>
                <c:pt idx="47075" formatCode="#,##0.0">
                  <c:v>14008.18534991</c:v>
                </c:pt>
                <c:pt idx="47076" formatCode="#,##0.0">
                  <c:v>14772.864347185699</c:v>
                </c:pt>
                <c:pt idx="47077" formatCode="#,##0.0">
                  <c:v>9586.4470214647099</c:v>
                </c:pt>
                <c:pt idx="47078" formatCode="#,##0.0">
                  <c:v>10384.9024677077</c:v>
                </c:pt>
                <c:pt idx="47079" formatCode="#,##0.0">
                  <c:v>13595.488826053401</c:v>
                </c:pt>
                <c:pt idx="47080" formatCode="#,##0.0">
                  <c:v>11439.4612595287</c:v>
                </c:pt>
                <c:pt idx="47081" formatCode="#,##0.0">
                  <c:v>10264.7192857342</c:v>
                </c:pt>
                <c:pt idx="47082" formatCode="#,##0.0">
                  <c:v>10966.788305312801</c:v>
                </c:pt>
                <c:pt idx="47083" formatCode="#,##0.0">
                  <c:v>9331.3745007760699</c:v>
                </c:pt>
                <c:pt idx="47084" formatCode="#,##0.0">
                  <c:v>9116.6454296576303</c:v>
                </c:pt>
                <c:pt idx="47085" formatCode="#,##0.0">
                  <c:v>14441.650780787</c:v>
                </c:pt>
                <c:pt idx="47086" formatCode="#,##0.0">
                  <c:v>14736.843240833699</c:v>
                </c:pt>
                <c:pt idx="47087" formatCode="#,##0.0">
                  <c:v>10735.155677908</c:v>
                </c:pt>
                <c:pt idx="47088" formatCode="#,##0.0">
                  <c:v>12850.3256756232</c:v>
                </c:pt>
                <c:pt idx="47089" formatCode="#,##0.0">
                  <c:v>11288.5184239872</c:v>
                </c:pt>
                <c:pt idx="47090" formatCode="#,##0.0">
                  <c:v>8938.3478570526695</c:v>
                </c:pt>
                <c:pt idx="47091" formatCode="#,##0.0">
                  <c:v>10094.2736774078</c:v>
                </c:pt>
                <c:pt idx="47092" formatCode="#,##0.0">
                  <c:v>8845.8089093584404</c:v>
                </c:pt>
                <c:pt idx="47093" formatCode="#,##0.0">
                  <c:v>12378.492009830999</c:v>
                </c:pt>
                <c:pt idx="47094" formatCode="#,##0.0">
                  <c:v>11672.378146728801</c:v>
                </c:pt>
                <c:pt idx="47095" formatCode="#,##0.0">
                  <c:v>14241.363026638601</c:v>
                </c:pt>
                <c:pt idx="47096" formatCode="#,##0.0">
                  <c:v>9725.9092371870793</c:v>
                </c:pt>
                <c:pt idx="47097" formatCode="#,##0.0">
                  <c:v>9599.8483882761193</c:v>
                </c:pt>
                <c:pt idx="47098" formatCode="#,##0.0">
                  <c:v>12194.1003483896</c:v>
                </c:pt>
                <c:pt idx="47099" formatCode="#,##0.0">
                  <c:v>9359.1855973269794</c:v>
                </c:pt>
                <c:pt idx="47100" formatCode="#,##0.0">
                  <c:v>12965.202791051801</c:v>
                </c:pt>
                <c:pt idx="47101" formatCode="#,##0.0">
                  <c:v>13988.9761027238</c:v>
                </c:pt>
                <c:pt idx="47102" formatCode="#,##0.0">
                  <c:v>11930.607019614699</c:v>
                </c:pt>
                <c:pt idx="47103" formatCode="#,##0.0">
                  <c:v>10411.5440396259</c:v>
                </c:pt>
                <c:pt idx="47104" formatCode="#,##0.0">
                  <c:v>10323.468069194099</c:v>
                </c:pt>
                <c:pt idx="47105" formatCode="#,##0.0">
                  <c:v>11112.837733594</c:v>
                </c:pt>
                <c:pt idx="47106" formatCode="#,##0.0">
                  <c:v>8956.9016829744905</c:v>
                </c:pt>
                <c:pt idx="47107" formatCode="#,##0.0">
                  <c:v>13360.9031003904</c:v>
                </c:pt>
                <c:pt idx="47108" formatCode="#,##0.0">
                  <c:v>14119.0654800461</c:v>
                </c:pt>
                <c:pt idx="47109" formatCode="#,##0.0">
                  <c:v>9618.1698618153496</c:v>
                </c:pt>
                <c:pt idx="47110" formatCode="#,##0.0">
                  <c:v>11978.984051756601</c:v>
                </c:pt>
                <c:pt idx="47111" formatCode="#,##0.0">
                  <c:v>16010.994590112899</c:v>
                </c:pt>
                <c:pt idx="47112" formatCode="#,##0.0">
                  <c:v>9560.87794906198</c:v>
                </c:pt>
                <c:pt idx="47113" formatCode="#,##0.0">
                  <c:v>10009.564304937099</c:v>
                </c:pt>
                <c:pt idx="47114" formatCode="#,##0.0">
                  <c:v>10314.402980438999</c:v>
                </c:pt>
                <c:pt idx="47115" formatCode="#,##0.0">
                  <c:v>11190.354591641</c:v>
                </c:pt>
                <c:pt idx="47116" formatCode="#,##0.0">
                  <c:v>17119.9254506289</c:v>
                </c:pt>
                <c:pt idx="47117" formatCode="#,##0.0">
                  <c:v>14189.3531468491</c:v>
                </c:pt>
                <c:pt idx="47118" formatCode="#,##0.0">
                  <c:v>9169.6730417366598</c:v>
                </c:pt>
                <c:pt idx="47119" formatCode="#,##0.0">
                  <c:v>16833.886289677601</c:v>
                </c:pt>
                <c:pt idx="47120" formatCode="#,##0.0">
                  <c:v>9565.4935044424892</c:v>
                </c:pt>
                <c:pt idx="47121" formatCode="#,##0.0">
                  <c:v>9235.1917655342004</c:v>
                </c:pt>
                <c:pt idx="47122" formatCode="#,##0.0">
                  <c:v>9538.0869748679597</c:v>
                </c:pt>
                <c:pt idx="47123" formatCode="#,##0.0">
                  <c:v>11425.752796852599</c:v>
                </c:pt>
                <c:pt idx="47124" formatCode="#,##0.0">
                  <c:v>9315.8940752977796</c:v>
                </c:pt>
                <c:pt idx="47125" formatCode="#,##0.0">
                  <c:v>9141.4979898805304</c:v>
                </c:pt>
                <c:pt idx="47126" formatCode="#,##0.0">
                  <c:v>10034.201008968999</c:v>
                </c:pt>
                <c:pt idx="47127" formatCode="#,##0.0">
                  <c:v>10030.787926347501</c:v>
                </c:pt>
                <c:pt idx="47128" formatCode="#,##0.0">
                  <c:v>8998.3238204078298</c:v>
                </c:pt>
                <c:pt idx="47129" formatCode="#,##0.0">
                  <c:v>13832.2446008269</c:v>
                </c:pt>
                <c:pt idx="47130" formatCode="#,##0.0">
                  <c:v>13702.3914937513</c:v>
                </c:pt>
                <c:pt idx="47131" formatCode="#,##0.0">
                  <c:v>11224.6750828166</c:v>
                </c:pt>
                <c:pt idx="47132" formatCode="#,##0.0">
                  <c:v>10380.185912172399</c:v>
                </c:pt>
                <c:pt idx="47133" formatCode="#,##0.0">
                  <c:v>13426.934523787701</c:v>
                </c:pt>
                <c:pt idx="47134" formatCode="#,##0.0">
                  <c:v>11221.7608617186</c:v>
                </c:pt>
                <c:pt idx="47135" formatCode="#,##0.0">
                  <c:v>15863.026086915799</c:v>
                </c:pt>
                <c:pt idx="47136" formatCode="#,##0.0">
                  <c:v>9105.7476982929602</c:v>
                </c:pt>
                <c:pt idx="47137" formatCode="#,##0.0">
                  <c:v>11941.6448150089</c:v>
                </c:pt>
                <c:pt idx="47138" formatCode="#,##0.0">
                  <c:v>11454.379150204901</c:v>
                </c:pt>
                <c:pt idx="47139" formatCode="#,##0.0">
                  <c:v>18829.514994069199</c:v>
                </c:pt>
                <c:pt idx="47140" formatCode="#,##0.0">
                  <c:v>9421.2254434805109</c:v>
                </c:pt>
                <c:pt idx="47141" formatCode="#,##0.0">
                  <c:v>9519.4786543646806</c:v>
                </c:pt>
                <c:pt idx="47142" formatCode="#,##0.0">
                  <c:v>10734.0078891548</c:v>
                </c:pt>
                <c:pt idx="47143" formatCode="#,##0.0">
                  <c:v>9372.1025949632603</c:v>
                </c:pt>
                <c:pt idx="47144" formatCode="#,##0.0">
                  <c:v>10312.7744484099</c:v>
                </c:pt>
                <c:pt idx="47145" formatCode="#,##0.0">
                  <c:v>10129.926596880499</c:v>
                </c:pt>
                <c:pt idx="47146" formatCode="#,##0.0">
                  <c:v>11657.7740410241</c:v>
                </c:pt>
                <c:pt idx="47147" formatCode="#,##0.0">
                  <c:v>18156.833542793702</c:v>
                </c:pt>
                <c:pt idx="47148" formatCode="#,##0.0">
                  <c:v>8896.5061061010692</c:v>
                </c:pt>
                <c:pt idx="47149" formatCode="#,##0.0">
                  <c:v>11062.5603426498</c:v>
                </c:pt>
                <c:pt idx="47150" formatCode="#,##0.0">
                  <c:v>9059.94134946126</c:v>
                </c:pt>
                <c:pt idx="47151" formatCode="#,##0.0">
                  <c:v>11620.909681916601</c:v>
                </c:pt>
                <c:pt idx="47152" formatCode="#,##0.0">
                  <c:v>18430.399270135</c:v>
                </c:pt>
                <c:pt idx="47153" formatCode="#,##0.0">
                  <c:v>12576.746222400099</c:v>
                </c:pt>
                <c:pt idx="47154" formatCode="#,##0.0">
                  <c:v>11066.949731287399</c:v>
                </c:pt>
                <c:pt idx="47155" formatCode="#,##0.0">
                  <c:v>12128.769823238201</c:v>
                </c:pt>
                <c:pt idx="47156" formatCode="#,##0.0">
                  <c:v>14765.282133736</c:v>
                </c:pt>
                <c:pt idx="47157" formatCode="#,##0.0">
                  <c:v>11032.067429218499</c:v>
                </c:pt>
                <c:pt idx="47158" formatCode="#,##0.0">
                  <c:v>9284.6900245086708</c:v>
                </c:pt>
                <c:pt idx="47159" formatCode="#,##0.0">
                  <c:v>13980.906079775899</c:v>
                </c:pt>
                <c:pt idx="47160" formatCode="#,##0.0">
                  <c:v>10428.9947457909</c:v>
                </c:pt>
                <c:pt idx="47161" formatCode="#,##0.0">
                  <c:v>9756.2208125798606</c:v>
                </c:pt>
                <c:pt idx="47162" formatCode="#,##0.0">
                  <c:v>11472.264914774099</c:v>
                </c:pt>
                <c:pt idx="47163" formatCode="#,##0.0">
                  <c:v>9871.9944214953193</c:v>
                </c:pt>
                <c:pt idx="47164" formatCode="#,##0.0">
                  <c:v>10282.971843215701</c:v>
                </c:pt>
                <c:pt idx="47165" formatCode="#,##0.0">
                  <c:v>8975.1465498754606</c:v>
                </c:pt>
                <c:pt idx="47166" formatCode="#,##0.0">
                  <c:v>9837.7374350705795</c:v>
                </c:pt>
                <c:pt idx="47167" formatCode="#,##0.0">
                  <c:v>12089.150062143501</c:v>
                </c:pt>
                <c:pt idx="47168" formatCode="#,##0.0">
                  <c:v>12267.1752025526</c:v>
                </c:pt>
                <c:pt idx="47169" formatCode="#,##0.0">
                  <c:v>9735.6052116576502</c:v>
                </c:pt>
                <c:pt idx="47170" formatCode="#,##0.0">
                  <c:v>13853.6809831584</c:v>
                </c:pt>
                <c:pt idx="47171" formatCode="#,##0.0">
                  <c:v>9157.7306911398591</c:v>
                </c:pt>
                <c:pt idx="47172" formatCode="#,##0.0">
                  <c:v>13990.146166366299</c:v>
                </c:pt>
                <c:pt idx="47173" formatCode="#,##0.0">
                  <c:v>9440.0461788320499</c:v>
                </c:pt>
                <c:pt idx="47174" formatCode="#,##0.0">
                  <c:v>8896.1547496853509</c:v>
                </c:pt>
                <c:pt idx="47175" formatCode="#,##0.0">
                  <c:v>8875.6414681709593</c:v>
                </c:pt>
                <c:pt idx="47176" formatCode="#,##0.0">
                  <c:v>12673.0505483982</c:v>
                </c:pt>
                <c:pt idx="47177" formatCode="#,##0.0">
                  <c:v>13196.0712074779</c:v>
                </c:pt>
                <c:pt idx="47178" formatCode="#,##0.0">
                  <c:v>10043.3755259524</c:v>
                </c:pt>
                <c:pt idx="47179" formatCode="#,##0.0">
                  <c:v>13445.5273010524</c:v>
                </c:pt>
                <c:pt idx="47180" formatCode="#,##0.0">
                  <c:v>9484.10469496925</c:v>
                </c:pt>
                <c:pt idx="47181" formatCode="#,##0.0">
                  <c:v>12318.949203497999</c:v>
                </c:pt>
                <c:pt idx="47182" formatCode="#,##0.0">
                  <c:v>8888.2594091299597</c:v>
                </c:pt>
                <c:pt idx="47183" formatCode="#,##0.0">
                  <c:v>11104.138230336001</c:v>
                </c:pt>
                <c:pt idx="47184" formatCode="#,##0.0">
                  <c:v>10386.5653801513</c:v>
                </c:pt>
                <c:pt idx="47185" formatCode="#,##0.0">
                  <c:v>10019.6731612241</c:v>
                </c:pt>
                <c:pt idx="47186" formatCode="#,##0.0">
                  <c:v>21018.547265631601</c:v>
                </c:pt>
                <c:pt idx="47187" formatCode="#,##0.0">
                  <c:v>11983.3088224608</c:v>
                </c:pt>
                <c:pt idx="47188" formatCode="#,##0.0">
                  <c:v>17122.1586364832</c:v>
                </c:pt>
                <c:pt idx="47189" formatCode="#,##0.0">
                  <c:v>9448.2906527212599</c:v>
                </c:pt>
                <c:pt idx="47190" formatCode="#,##0.0">
                  <c:v>11869.581923260401</c:v>
                </c:pt>
                <c:pt idx="47191" formatCode="#,##0.0">
                  <c:v>9895.4378256394193</c:v>
                </c:pt>
                <c:pt idx="47192" formatCode="#,##0.0">
                  <c:v>10172.2936703493</c:v>
                </c:pt>
                <c:pt idx="47193" formatCode="#,##0.0">
                  <c:v>19201.395814604199</c:v>
                </c:pt>
                <c:pt idx="47194" formatCode="#,##0.0">
                  <c:v>13064.6017377601</c:v>
                </c:pt>
                <c:pt idx="47195" formatCode="#,##0.0">
                  <c:v>9111.4412512977706</c:v>
                </c:pt>
                <c:pt idx="47196" formatCode="#,##0.0">
                  <c:v>10305.679969323901</c:v>
                </c:pt>
                <c:pt idx="47197" formatCode="#,##0.0">
                  <c:v>11552.678861234201</c:v>
                </c:pt>
                <c:pt idx="47198" formatCode="#,##0.0">
                  <c:v>11013.733811063101</c:v>
                </c:pt>
                <c:pt idx="47199" formatCode="#,##0.0">
                  <c:v>10277.175587575501</c:v>
                </c:pt>
                <c:pt idx="47200" formatCode="#,##0.0">
                  <c:v>12945.749952956699</c:v>
                </c:pt>
                <c:pt idx="47201" formatCode="#,##0.0">
                  <c:v>10108.268953746699</c:v>
                </c:pt>
                <c:pt idx="47202" formatCode="#,##0.0">
                  <c:v>10291.9147653131</c:v>
                </c:pt>
                <c:pt idx="47203" formatCode="#,##0.0">
                  <c:v>13118.575907496701</c:v>
                </c:pt>
                <c:pt idx="47204" formatCode="#,##0.0">
                  <c:v>9297.2086991857595</c:v>
                </c:pt>
                <c:pt idx="47205" formatCode="#,##0.0">
                  <c:v>10643.419411053599</c:v>
                </c:pt>
                <c:pt idx="47206" formatCode="#,##0.0">
                  <c:v>12745.868195504599</c:v>
                </c:pt>
                <c:pt idx="47207" formatCode="#,##0.0">
                  <c:v>12004.6341296379</c:v>
                </c:pt>
                <c:pt idx="47208" formatCode="#,##0.0">
                  <c:v>9033.7944465396304</c:v>
                </c:pt>
                <c:pt idx="47209" formatCode="#,##0.0">
                  <c:v>8974.8418175226998</c:v>
                </c:pt>
                <c:pt idx="47210" formatCode="#,##0.0">
                  <c:v>8886.0528948487008</c:v>
                </c:pt>
                <c:pt idx="47211" formatCode="#,##0.0">
                  <c:v>10522.508485497399</c:v>
                </c:pt>
                <c:pt idx="47212" formatCode="#,##0.0">
                  <c:v>8830.4859464429101</c:v>
                </c:pt>
                <c:pt idx="47213" formatCode="#,##0.0">
                  <c:v>9032.6386457037297</c:v>
                </c:pt>
                <c:pt idx="47214" formatCode="#,##0.0">
                  <c:v>9679.7571312471591</c:v>
                </c:pt>
                <c:pt idx="47215" formatCode="#,##0.0">
                  <c:v>9490.5490909672499</c:v>
                </c:pt>
                <c:pt idx="47216" formatCode="#,##0.0">
                  <c:v>16152.548270819299</c:v>
                </c:pt>
                <c:pt idx="47217" formatCode="#,##0.0">
                  <c:v>8896.0465188436992</c:v>
                </c:pt>
                <c:pt idx="47218" formatCode="#,##0.0">
                  <c:v>9797.4692403123208</c:v>
                </c:pt>
                <c:pt idx="47219" formatCode="#,##0.0">
                  <c:v>9080.3501643142208</c:v>
                </c:pt>
                <c:pt idx="47220" formatCode="#,##0.0">
                  <c:v>11171.7535421703</c:v>
                </c:pt>
                <c:pt idx="47221" formatCode="#,##0.0">
                  <c:v>14072.4693069891</c:v>
                </c:pt>
                <c:pt idx="47222" formatCode="#,##0.0">
                  <c:v>19277.506723606701</c:v>
                </c:pt>
                <c:pt idx="47223" formatCode="#,##0.0">
                  <c:v>13894.087934842401</c:v>
                </c:pt>
                <c:pt idx="47224" formatCode="#,##0.0">
                  <c:v>9281.8296031156606</c:v>
                </c:pt>
                <c:pt idx="47225" formatCode="#,##0.0">
                  <c:v>12708.663595436199</c:v>
                </c:pt>
                <c:pt idx="47226" formatCode="#,##0.0">
                  <c:v>14598.723264758701</c:v>
                </c:pt>
                <c:pt idx="47227" formatCode="#,##0.0">
                  <c:v>10402.598446464899</c:v>
                </c:pt>
                <c:pt idx="47228" formatCode="#,##0.0">
                  <c:v>8823.5616083156892</c:v>
                </c:pt>
                <c:pt idx="47229" formatCode="#,##0.0">
                  <c:v>16757.331913095</c:v>
                </c:pt>
                <c:pt idx="47230" formatCode="#,##0.0">
                  <c:v>9897.6674450051905</c:v>
                </c:pt>
                <c:pt idx="47231" formatCode="#,##0.0">
                  <c:v>16924.949754638601</c:v>
                </c:pt>
                <c:pt idx="47232" formatCode="#,##0.0">
                  <c:v>10545.091429091101</c:v>
                </c:pt>
                <c:pt idx="47233" formatCode="#,##0.0">
                  <c:v>12071.2194909469</c:v>
                </c:pt>
                <c:pt idx="47234" formatCode="#,##0.0">
                  <c:v>11281.264149492399</c:v>
                </c:pt>
                <c:pt idx="47235" formatCode="#,##0.0">
                  <c:v>10172.0366144536</c:v>
                </c:pt>
                <c:pt idx="47236" formatCode="#,##0.0">
                  <c:v>13105.8673491359</c:v>
                </c:pt>
                <c:pt idx="47237" formatCode="#,##0.0">
                  <c:v>10248.1526781187</c:v>
                </c:pt>
                <c:pt idx="47238" formatCode="#,##0.0">
                  <c:v>15746.4092721627</c:v>
                </c:pt>
                <c:pt idx="47239" formatCode="#,##0.0">
                  <c:v>14630.2844376884</c:v>
                </c:pt>
                <c:pt idx="47240" formatCode="#,##0.0">
                  <c:v>13123.044913710301</c:v>
                </c:pt>
                <c:pt idx="47241" formatCode="#,##0.0">
                  <c:v>10310.9745260492</c:v>
                </c:pt>
                <c:pt idx="47242" formatCode="#,##0.0">
                  <c:v>13162.2989095292</c:v>
                </c:pt>
                <c:pt idx="47243" formatCode="#,##0.0">
                  <c:v>13327.322544938799</c:v>
                </c:pt>
                <c:pt idx="47244" formatCode="#,##0.0">
                  <c:v>14118.3707364482</c:v>
                </c:pt>
                <c:pt idx="47245" formatCode="#,##0.0">
                  <c:v>14385.629136129801</c:v>
                </c:pt>
                <c:pt idx="47246" formatCode="#,##0.0">
                  <c:v>21064.0785711026</c:v>
                </c:pt>
                <c:pt idx="47247" formatCode="#,##0.0">
                  <c:v>9428.6845544542302</c:v>
                </c:pt>
                <c:pt idx="47248" formatCode="#,##0.0">
                  <c:v>11543.618018115299</c:v>
                </c:pt>
                <c:pt idx="47249" formatCode="#,##0.0">
                  <c:v>9153.26176870573</c:v>
                </c:pt>
                <c:pt idx="47250" formatCode="#,##0.0">
                  <c:v>13488.823344717201</c:v>
                </c:pt>
                <c:pt idx="47251" formatCode="#,##0.0">
                  <c:v>9410.8973280528298</c:v>
                </c:pt>
                <c:pt idx="47252" formatCode="#,##0.0">
                  <c:v>10920.5207863328</c:v>
                </c:pt>
                <c:pt idx="47253" formatCode="#,##0.0">
                  <c:v>12692.695052665</c:v>
                </c:pt>
                <c:pt idx="47254" formatCode="#,##0.0">
                  <c:v>12106.630586396701</c:v>
                </c:pt>
                <c:pt idx="47255" formatCode="#,##0.0">
                  <c:v>12501.2074160787</c:v>
                </c:pt>
                <c:pt idx="47256" formatCode="#,##0.0">
                  <c:v>9800.4368718023306</c:v>
                </c:pt>
                <c:pt idx="47257" formatCode="#,##0.0">
                  <c:v>10357.660203605999</c:v>
                </c:pt>
                <c:pt idx="47258" formatCode="#,##0.0">
                  <c:v>9664.3497594663204</c:v>
                </c:pt>
                <c:pt idx="47259" formatCode="#,##0.0">
                  <c:v>13774.1202925077</c:v>
                </c:pt>
                <c:pt idx="47260" formatCode="#,##0.0">
                  <c:v>16060.915932887599</c:v>
                </c:pt>
                <c:pt idx="47261" formatCode="#,##0.0">
                  <c:v>11795.9143398832</c:v>
                </c:pt>
                <c:pt idx="47262" formatCode="#,##0.0">
                  <c:v>27662.813417937799</c:v>
                </c:pt>
                <c:pt idx="47263" formatCode="#,##0.0">
                  <c:v>9467.0903928900698</c:v>
                </c:pt>
                <c:pt idx="47264" formatCode="#,##0.0">
                  <c:v>8940.9599624268594</c:v>
                </c:pt>
                <c:pt idx="47265" formatCode="#,##0.0">
                  <c:v>10338.5702607515</c:v>
                </c:pt>
                <c:pt idx="47266" formatCode="#,##0.0">
                  <c:v>10608.583035318399</c:v>
                </c:pt>
                <c:pt idx="47267" formatCode="#,##0.0">
                  <c:v>10026.633139694501</c:v>
                </c:pt>
                <c:pt idx="47268" formatCode="#,##0.0">
                  <c:v>12697.2674898695</c:v>
                </c:pt>
                <c:pt idx="47269" formatCode="#,##0.0">
                  <c:v>10532.304364592999</c:v>
                </c:pt>
                <c:pt idx="47270" formatCode="#,##0.0">
                  <c:v>15217.507600155501</c:v>
                </c:pt>
                <c:pt idx="47271" formatCode="#,##0.0">
                  <c:v>10140.1792342312</c:v>
                </c:pt>
                <c:pt idx="47272" formatCode="#,##0.0">
                  <c:v>10907.3442282011</c:v>
                </c:pt>
                <c:pt idx="47273" formatCode="#,##0.0">
                  <c:v>9219.1640640278292</c:v>
                </c:pt>
                <c:pt idx="47274" formatCode="#,##0.0">
                  <c:v>10175.5865279467</c:v>
                </c:pt>
                <c:pt idx="47275" formatCode="#,##0.0">
                  <c:v>10870.4805542785</c:v>
                </c:pt>
                <c:pt idx="47276" formatCode="#,##0.0">
                  <c:v>9637.4346090233594</c:v>
                </c:pt>
                <c:pt idx="47277" formatCode="#,##0.0">
                  <c:v>12186.221600135001</c:v>
                </c:pt>
                <c:pt idx="47278" formatCode="#,##0.0">
                  <c:v>10014.638094314299</c:v>
                </c:pt>
                <c:pt idx="47279" formatCode="#,##0.0">
                  <c:v>9475.1746158470196</c:v>
                </c:pt>
                <c:pt idx="47280" formatCode="#,##0.0">
                  <c:v>9546.6195507071607</c:v>
                </c:pt>
                <c:pt idx="47281" formatCode="#,##0.0">
                  <c:v>18280.814378087201</c:v>
                </c:pt>
                <c:pt idx="47282" formatCode="#,##0.0">
                  <c:v>8956.2688780069293</c:v>
                </c:pt>
                <c:pt idx="47283" formatCode="#,##0.0">
                  <c:v>9855.6584184544809</c:v>
                </c:pt>
                <c:pt idx="47284" formatCode="#,##0.0">
                  <c:v>12255.235927343099</c:v>
                </c:pt>
                <c:pt idx="47285" formatCode="#,##0.0">
                  <c:v>9065.3993245830407</c:v>
                </c:pt>
                <c:pt idx="47286" formatCode="#,##0.0">
                  <c:v>8819.5853027532903</c:v>
                </c:pt>
                <c:pt idx="47287" formatCode="#,##0.0">
                  <c:v>14634.945547359501</c:v>
                </c:pt>
                <c:pt idx="47288" formatCode="#,##0.0">
                  <c:v>9286.9156662629903</c:v>
                </c:pt>
                <c:pt idx="47289" formatCode="#,##0.0">
                  <c:v>11076.9600679999</c:v>
                </c:pt>
                <c:pt idx="47290" formatCode="#,##0.0">
                  <c:v>9204.5419836494202</c:v>
                </c:pt>
                <c:pt idx="47291" formatCode="#,##0.0">
                  <c:v>10770.496498865299</c:v>
                </c:pt>
                <c:pt idx="47292" formatCode="#,##0.0">
                  <c:v>15611.6244661209</c:v>
                </c:pt>
                <c:pt idx="47293" formatCode="#,##0.0">
                  <c:v>16018.388664377</c:v>
                </c:pt>
                <c:pt idx="47294" formatCode="#,##0.0">
                  <c:v>13525.543527580199</c:v>
                </c:pt>
                <c:pt idx="47295" formatCode="#,##0.0">
                  <c:v>15589.4819131112</c:v>
                </c:pt>
                <c:pt idx="47296" formatCode="#,##0.0">
                  <c:v>10215.630056538501</c:v>
                </c:pt>
                <c:pt idx="47297" formatCode="#,##0.0">
                  <c:v>11207.806677017499</c:v>
                </c:pt>
                <c:pt idx="47298" formatCode="#,##0.0">
                  <c:v>15642.5178715202</c:v>
                </c:pt>
                <c:pt idx="47299" formatCode="#,##0.0">
                  <c:v>14025.4694281096</c:v>
                </c:pt>
                <c:pt idx="47300" formatCode="#,##0.0">
                  <c:v>10155.8413738952</c:v>
                </c:pt>
                <c:pt idx="47301" formatCode="#,##0.0">
                  <c:v>10580.5102976504</c:v>
                </c:pt>
                <c:pt idx="47302" formatCode="#,##0.0">
                  <c:v>12183.5600725643</c:v>
                </c:pt>
                <c:pt idx="47303" formatCode="#,##0.0">
                  <c:v>10562.4012768256</c:v>
                </c:pt>
                <c:pt idx="47304" formatCode="#,##0.0">
                  <c:v>15481.960908115399</c:v>
                </c:pt>
                <c:pt idx="47305" formatCode="#,##0.0">
                  <c:v>11955.038797883501</c:v>
                </c:pt>
                <c:pt idx="47306" formatCode="#,##0.0">
                  <c:v>13583.6725195485</c:v>
                </c:pt>
                <c:pt idx="47307" formatCode="#,##0.0">
                  <c:v>9488.6157178528792</c:v>
                </c:pt>
                <c:pt idx="47308" formatCode="#,##0.0">
                  <c:v>9745.1611860131907</c:v>
                </c:pt>
                <c:pt idx="47309" formatCode="#,##0.0">
                  <c:v>9632.7014215525596</c:v>
                </c:pt>
                <c:pt idx="47310" formatCode="#,##0.0">
                  <c:v>9252.4191580506504</c:v>
                </c:pt>
                <c:pt idx="47311" formatCode="#,##0.0">
                  <c:v>9751.0800611001996</c:v>
                </c:pt>
                <c:pt idx="47312" formatCode="#,##0.0">
                  <c:v>10760.414594850799</c:v>
                </c:pt>
                <c:pt idx="47313" formatCode="#,##0.0">
                  <c:v>12819.7981909639</c:v>
                </c:pt>
                <c:pt idx="47314" formatCode="#,##0.0">
                  <c:v>11018.590913608599</c:v>
                </c:pt>
                <c:pt idx="47315" formatCode="#,##0.0">
                  <c:v>13855.750007204701</c:v>
                </c:pt>
                <c:pt idx="47316" formatCode="#,##0.0">
                  <c:v>10726.2880473122</c:v>
                </c:pt>
                <c:pt idx="47317" formatCode="#,##0.0">
                  <c:v>14415.856050623999</c:v>
                </c:pt>
                <c:pt idx="47318" formatCode="#,##0.0">
                  <c:v>12568.094338631599</c:v>
                </c:pt>
                <c:pt idx="47319" formatCode="#,##0.0">
                  <c:v>9315.78357633222</c:v>
                </c:pt>
                <c:pt idx="47320" formatCode="#,##0.0">
                  <c:v>9005.5349722359606</c:v>
                </c:pt>
                <c:pt idx="47321" formatCode="#,##0.0">
                  <c:v>9076.8147834180108</c:v>
                </c:pt>
                <c:pt idx="47322" formatCode="#,##0.0">
                  <c:v>16800.061485175502</c:v>
                </c:pt>
                <c:pt idx="47323" formatCode="#,##0.0">
                  <c:v>20397.285980560599</c:v>
                </c:pt>
                <c:pt idx="47324" formatCode="#,##0.0">
                  <c:v>10510.0368961974</c:v>
                </c:pt>
                <c:pt idx="47325" formatCode="#,##0.0">
                  <c:v>9403.5520823516799</c:v>
                </c:pt>
                <c:pt idx="47326" formatCode="#,##0.0">
                  <c:v>11215.467331315</c:v>
                </c:pt>
                <c:pt idx="47327" formatCode="#,##0.0">
                  <c:v>12295.3192028545</c:v>
                </c:pt>
                <c:pt idx="47328" formatCode="#,##0.0">
                  <c:v>8813.5731813272705</c:v>
                </c:pt>
                <c:pt idx="47329" formatCode="#,##0.0">
                  <c:v>8838.4701373675998</c:v>
                </c:pt>
                <c:pt idx="47330" formatCode="#,##0.0">
                  <c:v>9375.3150602997302</c:v>
                </c:pt>
                <c:pt idx="47331" formatCode="#,##0.0">
                  <c:v>17502.8386286608</c:v>
                </c:pt>
                <c:pt idx="47332" formatCode="#,##0.0">
                  <c:v>10685.191297023201</c:v>
                </c:pt>
                <c:pt idx="47333" formatCode="#,##0.0">
                  <c:v>9177.4469754682905</c:v>
                </c:pt>
                <c:pt idx="47334" formatCode="#,##0.0">
                  <c:v>8799.8277855428696</c:v>
                </c:pt>
                <c:pt idx="47335" formatCode="#,##0.0">
                  <c:v>11146.951820835</c:v>
                </c:pt>
                <c:pt idx="47336" formatCode="#,##0.0">
                  <c:v>12727.320027977299</c:v>
                </c:pt>
                <c:pt idx="47337" formatCode="#,##0.0">
                  <c:v>11676.990184297099</c:v>
                </c:pt>
                <c:pt idx="47338" formatCode="#,##0.0">
                  <c:v>11959.1200449465</c:v>
                </c:pt>
                <c:pt idx="47339" formatCode="#,##0.0">
                  <c:v>11489.2971866551</c:v>
                </c:pt>
                <c:pt idx="47340" formatCode="#,##0.0">
                  <c:v>9089.7318014313405</c:v>
                </c:pt>
                <c:pt idx="47341" formatCode="#,##0.0">
                  <c:v>11212.6080034809</c:v>
                </c:pt>
                <c:pt idx="47342" formatCode="#,##0.0">
                  <c:v>11841.9627727277</c:v>
                </c:pt>
                <c:pt idx="47343" formatCode="#,##0.0">
                  <c:v>18291.454341930399</c:v>
                </c:pt>
                <c:pt idx="47344" formatCode="#,##0.0">
                  <c:v>17725.3129069774</c:v>
                </c:pt>
                <c:pt idx="47345" formatCode="#,##0.0">
                  <c:v>14312.755926771601</c:v>
                </c:pt>
                <c:pt idx="47346" formatCode="#,##0.0">
                  <c:v>10511.589163343901</c:v>
                </c:pt>
                <c:pt idx="47347" formatCode="#,##0.0">
                  <c:v>8968.0877771322193</c:v>
                </c:pt>
                <c:pt idx="47348" formatCode="#,##0.0">
                  <c:v>12291.3714154298</c:v>
                </c:pt>
                <c:pt idx="47349" formatCode="#,##0.0">
                  <c:v>10541.386189475599</c:v>
                </c:pt>
                <c:pt idx="47350" formatCode="#,##0.0">
                  <c:v>12576.674258965901</c:v>
                </c:pt>
                <c:pt idx="47351" formatCode="#,##0.0">
                  <c:v>9473.9512807412102</c:v>
                </c:pt>
                <c:pt idx="47352" formatCode="#,##0.0">
                  <c:v>12546.203404027199</c:v>
                </c:pt>
                <c:pt idx="47353" formatCode="#,##0.0">
                  <c:v>10119.747024172</c:v>
                </c:pt>
                <c:pt idx="47354" formatCode="#,##0.0">
                  <c:v>10676.888007453001</c:v>
                </c:pt>
                <c:pt idx="47355" formatCode="#,##0.0">
                  <c:v>11113.3562911146</c:v>
                </c:pt>
                <c:pt idx="47356" formatCode="#,##0.0">
                  <c:v>11010.584916236599</c:v>
                </c:pt>
                <c:pt idx="47357" formatCode="#,##0.0">
                  <c:v>11634.3051216409</c:v>
                </c:pt>
                <c:pt idx="47358" formatCode="#,##0.0">
                  <c:v>9180.4252488873608</c:v>
                </c:pt>
                <c:pt idx="47359" formatCode="#,##0.0">
                  <c:v>10681.7990060827</c:v>
                </c:pt>
                <c:pt idx="47360" formatCode="#,##0.0">
                  <c:v>10556.648872899201</c:v>
                </c:pt>
                <c:pt idx="47361" formatCode="#,##0.0">
                  <c:v>10002.137480878901</c:v>
                </c:pt>
                <c:pt idx="47362" formatCode="#,##0.0">
                  <c:v>9408.63043554656</c:v>
                </c:pt>
                <c:pt idx="47363" formatCode="#,##0.0">
                  <c:v>13174.755026311401</c:v>
                </c:pt>
                <c:pt idx="47364" formatCode="#,##0.0">
                  <c:v>11742.982636807599</c:v>
                </c:pt>
                <c:pt idx="47365" formatCode="#,##0.0">
                  <c:v>9703.8977223038</c:v>
                </c:pt>
                <c:pt idx="47366" formatCode="#,##0.0">
                  <c:v>12642.9882314198</c:v>
                </c:pt>
                <c:pt idx="47367" formatCode="#,##0.0">
                  <c:v>13231.890410992301</c:v>
                </c:pt>
                <c:pt idx="47368" formatCode="#,##0.0">
                  <c:v>12460.970081200299</c:v>
                </c:pt>
                <c:pt idx="47369" formatCode="#,##0.0">
                  <c:v>15966.0764449816</c:v>
                </c:pt>
                <c:pt idx="47370" formatCode="#,##0.0">
                  <c:v>10629.3601025137</c:v>
                </c:pt>
                <c:pt idx="47371" formatCode="#,##0.0">
                  <c:v>14506.6612578969</c:v>
                </c:pt>
                <c:pt idx="47372" formatCode="#,##0.0">
                  <c:v>12658.0081841096</c:v>
                </c:pt>
                <c:pt idx="47373" formatCode="#,##0.0">
                  <c:v>10605.6784528478</c:v>
                </c:pt>
                <c:pt idx="47374" formatCode="#,##0.0">
                  <c:v>11539.581794510001</c:v>
                </c:pt>
                <c:pt idx="47375" formatCode="#,##0.0">
                  <c:v>14154.623884204801</c:v>
                </c:pt>
                <c:pt idx="47376" formatCode="#,##0.0">
                  <c:v>9532.1188922208894</c:v>
                </c:pt>
                <c:pt idx="47377" formatCode="#,##0.0">
                  <c:v>12145.0779318368</c:v>
                </c:pt>
                <c:pt idx="47378" formatCode="#,##0.0">
                  <c:v>10204.450706989601</c:v>
                </c:pt>
                <c:pt idx="47379" formatCode="#,##0.0">
                  <c:v>14326.679923297699</c:v>
                </c:pt>
                <c:pt idx="47380" formatCode="#,##0.0">
                  <c:v>9686.4806854075196</c:v>
                </c:pt>
                <c:pt idx="47381" formatCode="#,##0.0">
                  <c:v>8859.0926812805392</c:v>
                </c:pt>
                <c:pt idx="47382" formatCode="#,##0.0">
                  <c:v>14489.535642733301</c:v>
                </c:pt>
                <c:pt idx="47383" formatCode="#,##0.0">
                  <c:v>15557.2842903286</c:v>
                </c:pt>
                <c:pt idx="47384" formatCode="#,##0.0">
                  <c:v>9276.7982487466397</c:v>
                </c:pt>
                <c:pt idx="47385" formatCode="#,##0.0">
                  <c:v>9721.9574758922499</c:v>
                </c:pt>
                <c:pt idx="47386" formatCode="#,##0.0">
                  <c:v>9261.7072809751407</c:v>
                </c:pt>
                <c:pt idx="47387" formatCode="#,##0.0">
                  <c:v>9229.0325293268997</c:v>
                </c:pt>
                <c:pt idx="47388" formatCode="#,##0.0">
                  <c:v>16942.4562975894</c:v>
                </c:pt>
                <c:pt idx="47389" formatCode="#,##0.0">
                  <c:v>9604.9896960130009</c:v>
                </c:pt>
                <c:pt idx="47390" formatCode="#,##0.0">
                  <c:v>17801.7316681954</c:v>
                </c:pt>
                <c:pt idx="47391" formatCode="#,##0.0">
                  <c:v>9073.2449036430007</c:v>
                </c:pt>
                <c:pt idx="47392" formatCode="#,##0.0">
                  <c:v>9063.2169613846709</c:v>
                </c:pt>
                <c:pt idx="47393" formatCode="#,##0.0">
                  <c:v>10635.6008306452</c:v>
                </c:pt>
                <c:pt idx="47394" formatCode="#,##0.0">
                  <c:v>10933.041831246799</c:v>
                </c:pt>
                <c:pt idx="47395" formatCode="#,##0.0">
                  <c:v>9229.2254072593496</c:v>
                </c:pt>
                <c:pt idx="47396" formatCode="#,##0.0">
                  <c:v>11592.122608753099</c:v>
                </c:pt>
                <c:pt idx="47397" formatCode="#,##0.0">
                  <c:v>8998.2727883073094</c:v>
                </c:pt>
                <c:pt idx="47398" formatCode="#,##0.0">
                  <c:v>11445.3205114261</c:v>
                </c:pt>
                <c:pt idx="47399" formatCode="#,##0.0">
                  <c:v>9641.0904849579601</c:v>
                </c:pt>
                <c:pt idx="47400" formatCode="#,##0.0">
                  <c:v>8803.9531752808198</c:v>
                </c:pt>
                <c:pt idx="47401" formatCode="#,##0.0">
                  <c:v>9726.0118664540005</c:v>
                </c:pt>
                <c:pt idx="47402" formatCode="#,##0.0">
                  <c:v>11223.927014402299</c:v>
                </c:pt>
                <c:pt idx="47403" formatCode="#,##0.0">
                  <c:v>10114.928600569099</c:v>
                </c:pt>
                <c:pt idx="47404" formatCode="#,##0.0">
                  <c:v>9255.3137734783504</c:v>
                </c:pt>
                <c:pt idx="47405" formatCode="#,##0.0">
                  <c:v>11993.9525541597</c:v>
                </c:pt>
                <c:pt idx="47406" formatCode="#,##0.0">
                  <c:v>11370.555505681201</c:v>
                </c:pt>
                <c:pt idx="47407" formatCode="#,##0.0">
                  <c:v>9144.4114650685406</c:v>
                </c:pt>
                <c:pt idx="47408" formatCode="#,##0.0">
                  <c:v>13418.5163359789</c:v>
                </c:pt>
                <c:pt idx="47409" formatCode="#,##0.0">
                  <c:v>9178.7554069213293</c:v>
                </c:pt>
                <c:pt idx="47410" formatCode="#,##0.0">
                  <c:v>12025.0783169183</c:v>
                </c:pt>
                <c:pt idx="47411" formatCode="#,##0.0">
                  <c:v>11317.230208925601</c:v>
                </c:pt>
                <c:pt idx="47412" formatCode="#,##0.0">
                  <c:v>8928.3571063274594</c:v>
                </c:pt>
                <c:pt idx="47413" formatCode="#,##0.0">
                  <c:v>10847.763140323799</c:v>
                </c:pt>
                <c:pt idx="47414" formatCode="#,##0.0">
                  <c:v>14349.698983258801</c:v>
                </c:pt>
                <c:pt idx="47415" formatCode="#,##0.0">
                  <c:v>9004.4613862829992</c:v>
                </c:pt>
                <c:pt idx="47416" formatCode="#,##0.0">
                  <c:v>10737.2188153308</c:v>
                </c:pt>
                <c:pt idx="47417" formatCode="#,##0.0">
                  <c:v>10276.149103126099</c:v>
                </c:pt>
                <c:pt idx="47418" formatCode="#,##0.0">
                  <c:v>14939.3599707303</c:v>
                </c:pt>
                <c:pt idx="47419" formatCode="#,##0.0">
                  <c:v>12294.500523893301</c:v>
                </c:pt>
                <c:pt idx="47420" formatCode="#,##0.0">
                  <c:v>9294.5598311021695</c:v>
                </c:pt>
                <c:pt idx="47421" formatCode="#,##0.0">
                  <c:v>12600.1192887749</c:v>
                </c:pt>
                <c:pt idx="47422" formatCode="#,##0.0">
                  <c:v>10000.437037919701</c:v>
                </c:pt>
                <c:pt idx="47423" formatCode="#,##0.0">
                  <c:v>11403.7077457695</c:v>
                </c:pt>
                <c:pt idx="47424" formatCode="#,##0.0">
                  <c:v>14858.5273041851</c:v>
                </c:pt>
                <c:pt idx="47425" formatCode="#,##0.0">
                  <c:v>9398.7274719819598</c:v>
                </c:pt>
                <c:pt idx="47426" formatCode="#,##0.0">
                  <c:v>8903.3257368499508</c:v>
                </c:pt>
                <c:pt idx="47427" formatCode="#,##0.0">
                  <c:v>11976.5495624988</c:v>
                </c:pt>
                <c:pt idx="47428" formatCode="#,##0.0">
                  <c:v>19588.182033094701</c:v>
                </c:pt>
                <c:pt idx="47429" formatCode="#,##0.0">
                  <c:v>20029.973787220999</c:v>
                </c:pt>
                <c:pt idx="47430" formatCode="#,##0.0">
                  <c:v>12532.5297646975</c:v>
                </c:pt>
                <c:pt idx="47431" formatCode="#,##0.0">
                  <c:v>12403.4396809834</c:v>
                </c:pt>
                <c:pt idx="47432" formatCode="#,##0.0">
                  <c:v>8865.6143807822591</c:v>
                </c:pt>
                <c:pt idx="47433" formatCode="#,##0.0">
                  <c:v>10645.2881407083</c:v>
                </c:pt>
                <c:pt idx="47434" formatCode="#,##0.0">
                  <c:v>13288.8389930883</c:v>
                </c:pt>
                <c:pt idx="47435" formatCode="#,##0.0">
                  <c:v>11657.9026032007</c:v>
                </c:pt>
                <c:pt idx="47436" formatCode="#,##0.0">
                  <c:v>12076.8116081055</c:v>
                </c:pt>
                <c:pt idx="47437" formatCode="#,##0.0">
                  <c:v>12417.0127024921</c:v>
                </c:pt>
                <c:pt idx="47438" formatCode="#,##0.0">
                  <c:v>15842.037700821</c:v>
                </c:pt>
                <c:pt idx="47439" formatCode="#,##0.0">
                  <c:v>9905.7939261193605</c:v>
                </c:pt>
                <c:pt idx="47440" formatCode="#,##0.0">
                  <c:v>9446.3108682886304</c:v>
                </c:pt>
                <c:pt idx="47441" formatCode="#,##0.0">
                  <c:v>15436.147590975001</c:v>
                </c:pt>
                <c:pt idx="47442" formatCode="#,##0.0">
                  <c:v>12411.0368936862</c:v>
                </c:pt>
                <c:pt idx="47443" formatCode="#,##0.0">
                  <c:v>10055.8455726011</c:v>
                </c:pt>
                <c:pt idx="47444" formatCode="#,##0.0">
                  <c:v>9986.4363622840301</c:v>
                </c:pt>
                <c:pt idx="47445" formatCode="#,##0.0">
                  <c:v>8886.6509554739896</c:v>
                </c:pt>
                <c:pt idx="47446" formatCode="#,##0.0">
                  <c:v>9499.6549393044297</c:v>
                </c:pt>
                <c:pt idx="47447" formatCode="#,##0.0">
                  <c:v>12030.6742912474</c:v>
                </c:pt>
                <c:pt idx="47448" formatCode="#,##0.0">
                  <c:v>11123.7395854031</c:v>
                </c:pt>
                <c:pt idx="47449" formatCode="#,##0.0">
                  <c:v>8986.3570097319898</c:v>
                </c:pt>
                <c:pt idx="47450" formatCode="#,##0.0">
                  <c:v>10221.659010609699</c:v>
                </c:pt>
                <c:pt idx="47451" formatCode="#,##0.0">
                  <c:v>8806.99792088719</c:v>
                </c:pt>
                <c:pt idx="47452" formatCode="#,##0.0">
                  <c:v>9354.4587619912199</c:v>
                </c:pt>
                <c:pt idx="47453" formatCode="#,##0.0">
                  <c:v>14045.014464403101</c:v>
                </c:pt>
                <c:pt idx="47454" formatCode="#,##0.0">
                  <c:v>9524.2002310177704</c:v>
                </c:pt>
                <c:pt idx="47455" formatCode="#,##0.0">
                  <c:v>9827.4752240141897</c:v>
                </c:pt>
                <c:pt idx="47456" formatCode="#,##0.0">
                  <c:v>11322.22756539</c:v>
                </c:pt>
                <c:pt idx="47457" formatCode="#,##0.0">
                  <c:v>9757.7499463522909</c:v>
                </c:pt>
                <c:pt idx="47458" formatCode="#,##0.0">
                  <c:v>11406.266993933699</c:v>
                </c:pt>
                <c:pt idx="47459" formatCode="#,##0.0">
                  <c:v>9075.4526370203894</c:v>
                </c:pt>
                <c:pt idx="47460" formatCode="#,##0.0">
                  <c:v>11133.245715262399</c:v>
                </c:pt>
                <c:pt idx="47461" formatCode="#,##0.0">
                  <c:v>20087.864985620399</c:v>
                </c:pt>
                <c:pt idx="47462" formatCode="#,##0.0">
                  <c:v>14768.6273182523</c:v>
                </c:pt>
                <c:pt idx="47463" formatCode="#,##0.0">
                  <c:v>9116.3036749162693</c:v>
                </c:pt>
                <c:pt idx="47464" formatCode="#,##0.0">
                  <c:v>9400.7464555492297</c:v>
                </c:pt>
                <c:pt idx="47465" formatCode="#,##0.0">
                  <c:v>11720.9918857916</c:v>
                </c:pt>
                <c:pt idx="47466" formatCode="#,##0.0">
                  <c:v>10389.9560623999</c:v>
                </c:pt>
                <c:pt idx="47467" formatCode="#,##0.0">
                  <c:v>8954.1789403286602</c:v>
                </c:pt>
                <c:pt idx="47468" formatCode="#,##0.0">
                  <c:v>10353.510245187899</c:v>
                </c:pt>
                <c:pt idx="47469" formatCode="#,##0.0">
                  <c:v>11117.364163358799</c:v>
                </c:pt>
                <c:pt idx="47470" formatCode="#,##0.0">
                  <c:v>10023.6998862411</c:v>
                </c:pt>
                <c:pt idx="47471" formatCode="#,##0.0">
                  <c:v>9705.4523628055304</c:v>
                </c:pt>
                <c:pt idx="47472" formatCode="#,##0.0">
                  <c:v>9746.0906922184404</c:v>
                </c:pt>
                <c:pt idx="47473" formatCode="#,##0.0">
                  <c:v>10985.197312915199</c:v>
                </c:pt>
                <c:pt idx="47474" formatCode="#,##0.0">
                  <c:v>9007.3173933670805</c:v>
                </c:pt>
                <c:pt idx="47475" formatCode="#,##0.0">
                  <c:v>13351.352588451</c:v>
                </c:pt>
                <c:pt idx="47476" formatCode="#,##0.0">
                  <c:v>15515.045489857701</c:v>
                </c:pt>
                <c:pt idx="47477" formatCode="#,##0.0">
                  <c:v>9755.7395296789891</c:v>
                </c:pt>
                <c:pt idx="47478" formatCode="#,##0.0">
                  <c:v>12086.2449945111</c:v>
                </c:pt>
                <c:pt idx="47479" formatCode="#,##0.0">
                  <c:v>12436.1023904467</c:v>
                </c:pt>
                <c:pt idx="47480" formatCode="#,##0.0">
                  <c:v>9193.7175794866907</c:v>
                </c:pt>
                <c:pt idx="47481" formatCode="#,##0.0">
                  <c:v>8903.5576413304807</c:v>
                </c:pt>
                <c:pt idx="47482" formatCode="#,##0.0">
                  <c:v>11226.282231515799</c:v>
                </c:pt>
                <c:pt idx="47483" formatCode="#,##0.0">
                  <c:v>12165.652611457301</c:v>
                </c:pt>
                <c:pt idx="47484" formatCode="#,##0.0">
                  <c:v>9026.2817192143993</c:v>
                </c:pt>
                <c:pt idx="47485" formatCode="#,##0.0">
                  <c:v>9560.3236073962307</c:v>
                </c:pt>
                <c:pt idx="47486" formatCode="#,##0.0">
                  <c:v>9367.0946261836507</c:v>
                </c:pt>
                <c:pt idx="47487" formatCode="#,##0.0">
                  <c:v>12094.429991774699</c:v>
                </c:pt>
                <c:pt idx="47488" formatCode="#,##0.0">
                  <c:v>10812.891720334201</c:v>
                </c:pt>
                <c:pt idx="47489" formatCode="#,##0.0">
                  <c:v>11717.2714853261</c:v>
                </c:pt>
                <c:pt idx="47490" formatCode="#,##0.0">
                  <c:v>9351.6236176503298</c:v>
                </c:pt>
                <c:pt idx="47491" formatCode="#,##0.0">
                  <c:v>9139.4338318572009</c:v>
                </c:pt>
                <c:pt idx="47492" formatCode="#,##0.0">
                  <c:v>12370.468894507299</c:v>
                </c:pt>
                <c:pt idx="47493" formatCode="#,##0.0">
                  <c:v>10377.776617060499</c:v>
                </c:pt>
                <c:pt idx="47494" formatCode="#,##0.0">
                  <c:v>13831.050853582399</c:v>
                </c:pt>
                <c:pt idx="47495" formatCode="#,##0.0">
                  <c:v>9034.6308121122693</c:v>
                </c:pt>
                <c:pt idx="47496" formatCode="#,##0.0">
                  <c:v>10886.0038803026</c:v>
                </c:pt>
                <c:pt idx="47497" formatCode="#,##0.0">
                  <c:v>19508.544679505001</c:v>
                </c:pt>
                <c:pt idx="47498" formatCode="#,##0.0">
                  <c:v>11630.833874271601</c:v>
                </c:pt>
                <c:pt idx="47499" formatCode="#,##0.0">
                  <c:v>12468.073554333499</c:v>
                </c:pt>
                <c:pt idx="47500" formatCode="#,##0.0">
                  <c:v>11954.3414901052</c:v>
                </c:pt>
                <c:pt idx="47501" formatCode="#,##0.0">
                  <c:v>21763.951950217801</c:v>
                </c:pt>
                <c:pt idx="47502" formatCode="#,##0.0">
                  <c:v>16367.6494551739</c:v>
                </c:pt>
                <c:pt idx="47503" formatCode="#,##0.0">
                  <c:v>15715.9018226066</c:v>
                </c:pt>
                <c:pt idx="47504" formatCode="#,##0.0">
                  <c:v>13087.0494397977</c:v>
                </c:pt>
                <c:pt idx="47505" formatCode="#,##0.0">
                  <c:v>11516.611375230599</c:v>
                </c:pt>
                <c:pt idx="47506" formatCode="#,##0.0">
                  <c:v>9018.1449567772797</c:v>
                </c:pt>
                <c:pt idx="47507" formatCode="#,##0.0">
                  <c:v>9672.3718576707906</c:v>
                </c:pt>
                <c:pt idx="47508" formatCode="#,##0.0">
                  <c:v>14633.842618225401</c:v>
                </c:pt>
                <c:pt idx="47509" formatCode="#,##0.0">
                  <c:v>11156.709900031799</c:v>
                </c:pt>
                <c:pt idx="47510" formatCode="#,##0.0">
                  <c:v>9297.2066122695396</c:v>
                </c:pt>
                <c:pt idx="47511" formatCode="#,##0.0">
                  <c:v>14926.612956242499</c:v>
                </c:pt>
                <c:pt idx="47512" formatCode="#,##0.0">
                  <c:v>9699.1425316798995</c:v>
                </c:pt>
                <c:pt idx="47513" formatCode="#,##0.0">
                  <c:v>10417.2107500319</c:v>
                </c:pt>
                <c:pt idx="47514" formatCode="#,##0.0">
                  <c:v>13179.356058781699</c:v>
                </c:pt>
                <c:pt idx="47515" formatCode="#,##0.0">
                  <c:v>10622.3429928683</c:v>
                </c:pt>
                <c:pt idx="47516" formatCode="#,##0.0">
                  <c:v>17323.054817967</c:v>
                </c:pt>
                <c:pt idx="47517" formatCode="#,##0.0">
                  <c:v>9448.5324848099699</c:v>
                </c:pt>
                <c:pt idx="47518" formatCode="#,##0.0">
                  <c:v>14138.436236376199</c:v>
                </c:pt>
                <c:pt idx="47519" formatCode="#,##0.0">
                  <c:v>10448.726030981101</c:v>
                </c:pt>
                <c:pt idx="47520" formatCode="#,##0.0">
                  <c:v>9514.2204653168792</c:v>
                </c:pt>
                <c:pt idx="47521" formatCode="#,##0.0">
                  <c:v>12807.7815345173</c:v>
                </c:pt>
                <c:pt idx="47522" formatCode="#,##0.0">
                  <c:v>10444.018787802401</c:v>
                </c:pt>
                <c:pt idx="47523" formatCode="#,##0.0">
                  <c:v>10849.685678854101</c:v>
                </c:pt>
                <c:pt idx="47524" formatCode="#,##0.0">
                  <c:v>10542.2930517694</c:v>
                </c:pt>
                <c:pt idx="47525" formatCode="#,##0.0">
                  <c:v>10460.1364116111</c:v>
                </c:pt>
                <c:pt idx="47526" formatCode="#,##0.0">
                  <c:v>17096.2721199921</c:v>
                </c:pt>
                <c:pt idx="47527" formatCode="#,##0.0">
                  <c:v>13060.7270095852</c:v>
                </c:pt>
                <c:pt idx="47528" formatCode="#,##0.0">
                  <c:v>12757.2098297824</c:v>
                </c:pt>
                <c:pt idx="47529" formatCode="#,##0.0">
                  <c:v>16230.4777395158</c:v>
                </c:pt>
                <c:pt idx="47530" formatCode="#,##0.0">
                  <c:v>11502.0316981871</c:v>
                </c:pt>
                <c:pt idx="47531" formatCode="#,##0.0">
                  <c:v>11491.3815530968</c:v>
                </c:pt>
                <c:pt idx="47532" formatCode="#,##0.0">
                  <c:v>11959.403781377299</c:v>
                </c:pt>
                <c:pt idx="47533" formatCode="#,##0.0">
                  <c:v>10742.4113415136</c:v>
                </c:pt>
                <c:pt idx="47534" formatCode="#,##0.0">
                  <c:v>11471.944329046401</c:v>
                </c:pt>
                <c:pt idx="47535" formatCode="#,##0.0">
                  <c:v>9058.0740738250097</c:v>
                </c:pt>
                <c:pt idx="47536" formatCode="#,##0.0">
                  <c:v>15395.903799755701</c:v>
                </c:pt>
                <c:pt idx="47537" formatCode="#,##0.0">
                  <c:v>11762.634580256101</c:v>
                </c:pt>
                <c:pt idx="47538" formatCode="#,##0.0">
                  <c:v>13203.639578915599</c:v>
                </c:pt>
                <c:pt idx="47539" formatCode="#,##0.0">
                  <c:v>9777.5758333413305</c:v>
                </c:pt>
                <c:pt idx="47540" formatCode="#,##0.0">
                  <c:v>10296.5760636657</c:v>
                </c:pt>
                <c:pt idx="47541" formatCode="#,##0.0">
                  <c:v>12552.436721208</c:v>
                </c:pt>
                <c:pt idx="47542" formatCode="#,##0.0">
                  <c:v>15702.133685597701</c:v>
                </c:pt>
                <c:pt idx="47543" formatCode="#,##0.0">
                  <c:v>12628.880817863799</c:v>
                </c:pt>
                <c:pt idx="47544" formatCode="#,##0.0">
                  <c:v>9330.9979886692599</c:v>
                </c:pt>
                <c:pt idx="47545" formatCode="#,##0.0">
                  <c:v>13976.0558438728</c:v>
                </c:pt>
                <c:pt idx="47546" formatCode="#,##0.0">
                  <c:v>10288.4749786298</c:v>
                </c:pt>
                <c:pt idx="47547" formatCode="#,##0.0">
                  <c:v>8890.7404602575807</c:v>
                </c:pt>
                <c:pt idx="47548" formatCode="#,##0.0">
                  <c:v>9138.5122247531599</c:v>
                </c:pt>
                <c:pt idx="47549" formatCode="#,##0.0">
                  <c:v>9911.2659430052609</c:v>
                </c:pt>
                <c:pt idx="47550" formatCode="#,##0.0">
                  <c:v>9284.4074437615309</c:v>
                </c:pt>
                <c:pt idx="47551" formatCode="#,##0.0">
                  <c:v>18247.939988382801</c:v>
                </c:pt>
                <c:pt idx="47552" formatCode="#,##0.0">
                  <c:v>11428.3108130992</c:v>
                </c:pt>
                <c:pt idx="47553" formatCode="#,##0.0">
                  <c:v>9216.9486440932997</c:v>
                </c:pt>
                <c:pt idx="47554" formatCode="#,##0.0">
                  <c:v>8860.2854877334394</c:v>
                </c:pt>
                <c:pt idx="47555" formatCode="#,##0.0">
                  <c:v>16400.579345203601</c:v>
                </c:pt>
                <c:pt idx="47556" formatCode="#,##0.0">
                  <c:v>13720.3726045689</c:v>
                </c:pt>
                <c:pt idx="47557" formatCode="#,##0.0">
                  <c:v>9801.9418365267193</c:v>
                </c:pt>
                <c:pt idx="47558" formatCode="#,##0.0">
                  <c:v>12803.0253662294</c:v>
                </c:pt>
                <c:pt idx="47559" formatCode="#,##0.0">
                  <c:v>9328.9735988492794</c:v>
                </c:pt>
                <c:pt idx="47560" formatCode="#,##0.0">
                  <c:v>13630.449702300501</c:v>
                </c:pt>
                <c:pt idx="47561" formatCode="#,##0.0">
                  <c:v>12491.7666007965</c:v>
                </c:pt>
                <c:pt idx="47562" formatCode="#,##0.0">
                  <c:v>10083.8407997042</c:v>
                </c:pt>
                <c:pt idx="47563" formatCode="#,##0.0">
                  <c:v>11592.408647648101</c:v>
                </c:pt>
                <c:pt idx="47564" formatCode="#,##0.0">
                  <c:v>15637.8266795012</c:v>
                </c:pt>
                <c:pt idx="47565" formatCode="#,##0.0">
                  <c:v>9064.2000014730493</c:v>
                </c:pt>
                <c:pt idx="47566" formatCode="#,##0.0">
                  <c:v>11487.493164015499</c:v>
                </c:pt>
                <c:pt idx="47567" formatCode="#,##0.0">
                  <c:v>9481.3794989118796</c:v>
                </c:pt>
                <c:pt idx="47568" formatCode="#,##0.0">
                  <c:v>10703.049422759999</c:v>
                </c:pt>
                <c:pt idx="47569" formatCode="#,##0.0">
                  <c:v>9649.8647370262097</c:v>
                </c:pt>
                <c:pt idx="47570" formatCode="#,##0.0">
                  <c:v>21174.264554735899</c:v>
                </c:pt>
                <c:pt idx="47571" formatCode="#,##0.0">
                  <c:v>12149.135014924401</c:v>
                </c:pt>
                <c:pt idx="47572" formatCode="#,##0.0">
                  <c:v>10257.655596450501</c:v>
                </c:pt>
                <c:pt idx="47573" formatCode="#,##0.0">
                  <c:v>11840.9247448936</c:v>
                </c:pt>
                <c:pt idx="47574" formatCode="#,##0.0">
                  <c:v>9321.6672632914997</c:v>
                </c:pt>
                <c:pt idx="47575" formatCode="#,##0.0">
                  <c:v>9435.3499471606592</c:v>
                </c:pt>
                <c:pt idx="47576" formatCode="#,##0.0">
                  <c:v>8923.3345250392103</c:v>
                </c:pt>
                <c:pt idx="47577" formatCode="#,##0.0">
                  <c:v>10237.7385247607</c:v>
                </c:pt>
                <c:pt idx="47578" formatCode="#,##0.0">
                  <c:v>9835.3568015516103</c:v>
                </c:pt>
                <c:pt idx="47579" formatCode="#,##0.0">
                  <c:v>10291.075988533201</c:v>
                </c:pt>
                <c:pt idx="47580" formatCode="#,##0.0">
                  <c:v>11577.096816494201</c:v>
                </c:pt>
                <c:pt idx="47581" formatCode="#,##0.0">
                  <c:v>12867.1132760533</c:v>
                </c:pt>
                <c:pt idx="47582" formatCode="#,##0.0">
                  <c:v>9367.2069463885</c:v>
                </c:pt>
                <c:pt idx="47583" formatCode="#,##0.0">
                  <c:v>9723.0338692643709</c:v>
                </c:pt>
                <c:pt idx="47584" formatCode="#,##0.0">
                  <c:v>9681.4761332446506</c:v>
                </c:pt>
                <c:pt idx="47585" formatCode="#,##0.0">
                  <c:v>8935.2838647685694</c:v>
                </c:pt>
                <c:pt idx="47586" formatCode="#,##0.0">
                  <c:v>11479.0117599278</c:v>
                </c:pt>
                <c:pt idx="47587" formatCode="#,##0.0">
                  <c:v>12444.0073809199</c:v>
                </c:pt>
                <c:pt idx="47588" formatCode="#,##0.0">
                  <c:v>10323.5107633806</c:v>
                </c:pt>
                <c:pt idx="47589" formatCode="#,##0.0">
                  <c:v>12547.057247725699</c:v>
                </c:pt>
                <c:pt idx="47590" formatCode="#,##0.0">
                  <c:v>10439.499614217901</c:v>
                </c:pt>
                <c:pt idx="47591" formatCode="#,##0.0">
                  <c:v>11391.231921197001</c:v>
                </c:pt>
                <c:pt idx="47592" formatCode="#,##0.0">
                  <c:v>11023.8942079797</c:v>
                </c:pt>
                <c:pt idx="47593" formatCode="#,##0.0">
                  <c:v>9266.9932818834804</c:v>
                </c:pt>
                <c:pt idx="47594" formatCode="#,##0.0">
                  <c:v>11125.6512388719</c:v>
                </c:pt>
                <c:pt idx="47595" formatCode="#,##0.0">
                  <c:v>11476.6707099178</c:v>
                </c:pt>
                <c:pt idx="47596" formatCode="#,##0.0">
                  <c:v>9658.9069239634391</c:v>
                </c:pt>
                <c:pt idx="47597" formatCode="#,##0.0">
                  <c:v>10145.7059920375</c:v>
                </c:pt>
                <c:pt idx="47598" formatCode="#,##0.0">
                  <c:v>15399.4775722538</c:v>
                </c:pt>
                <c:pt idx="47599" formatCode="#,##0.0">
                  <c:v>18985.5655932388</c:v>
                </c:pt>
                <c:pt idx="47600" formatCode="#,##0.0">
                  <c:v>9773.9372080593494</c:v>
                </c:pt>
                <c:pt idx="47601" formatCode="#,##0.0">
                  <c:v>12335.9444925999</c:v>
                </c:pt>
                <c:pt idx="47602" formatCode="#,##0.0">
                  <c:v>10987.9082627439</c:v>
                </c:pt>
                <c:pt idx="47603" formatCode="#,##0.0">
                  <c:v>14873.364376887001</c:v>
                </c:pt>
                <c:pt idx="47604" formatCode="#,##0.0">
                  <c:v>9633.0693883814693</c:v>
                </c:pt>
                <c:pt idx="47605" formatCode="#,##0.0">
                  <c:v>11292.025493547801</c:v>
                </c:pt>
                <c:pt idx="47606" formatCode="#,##0.0">
                  <c:v>9287.0017558401305</c:v>
                </c:pt>
                <c:pt idx="47607" formatCode="#,##0.0">
                  <c:v>10750.0546798224</c:v>
                </c:pt>
                <c:pt idx="47608" formatCode="#,##0.0">
                  <c:v>9271.4427546120696</c:v>
                </c:pt>
                <c:pt idx="47609" formatCode="#,##0.0">
                  <c:v>9453.5539925345493</c:v>
                </c:pt>
                <c:pt idx="47610" formatCode="#,##0.0">
                  <c:v>12945.4766342111</c:v>
                </c:pt>
                <c:pt idx="47611" formatCode="#,##0.0">
                  <c:v>13341.813854764299</c:v>
                </c:pt>
                <c:pt idx="47612" formatCode="#,##0.0">
                  <c:v>10312.484471711001</c:v>
                </c:pt>
                <c:pt idx="47613" formatCode="#,##0.0">
                  <c:v>18073.801404804901</c:v>
                </c:pt>
                <c:pt idx="47614" formatCode="#,##0.0">
                  <c:v>8959.7021331784599</c:v>
                </c:pt>
                <c:pt idx="47615" formatCode="#,##0.0">
                  <c:v>12308.4234143913</c:v>
                </c:pt>
                <c:pt idx="47616" formatCode="#,##0.0">
                  <c:v>11632.4264955296</c:v>
                </c:pt>
                <c:pt idx="47617" formatCode="#,##0.0">
                  <c:v>12591.4488603137</c:v>
                </c:pt>
                <c:pt idx="47618" formatCode="#,##0.0">
                  <c:v>14190.5009460567</c:v>
                </c:pt>
                <c:pt idx="47619" formatCode="#,##0.0">
                  <c:v>11898.750767452801</c:v>
                </c:pt>
                <c:pt idx="47620" formatCode="#,##0.0">
                  <c:v>15154.534958214101</c:v>
                </c:pt>
                <c:pt idx="47621" formatCode="#,##0.0">
                  <c:v>10665.4121120078</c:v>
                </c:pt>
                <c:pt idx="47622" formatCode="#,##0.0">
                  <c:v>19680.827455885101</c:v>
                </c:pt>
                <c:pt idx="47623" formatCode="#,##0.0">
                  <c:v>9093.2567466562905</c:v>
                </c:pt>
                <c:pt idx="47624" formatCode="#,##0.0">
                  <c:v>16033.910454986</c:v>
                </c:pt>
                <c:pt idx="47625" formatCode="#,##0.0">
                  <c:v>9037.2021863367609</c:v>
                </c:pt>
                <c:pt idx="47626" formatCode="#,##0.0">
                  <c:v>11358.3937914253</c:v>
                </c:pt>
                <c:pt idx="47627" formatCode="#,##0.0">
                  <c:v>9462.9228480379807</c:v>
                </c:pt>
                <c:pt idx="47628" formatCode="#,##0.0">
                  <c:v>14733.0018231965</c:v>
                </c:pt>
                <c:pt idx="47629" formatCode="#,##0.0">
                  <c:v>11269.7989612288</c:v>
                </c:pt>
                <c:pt idx="47630" formatCode="#,##0.0">
                  <c:v>9418.2323466743292</c:v>
                </c:pt>
                <c:pt idx="47631" formatCode="#,##0.0">
                  <c:v>9254.8897408942794</c:v>
                </c:pt>
                <c:pt idx="47632" formatCode="#,##0.0">
                  <c:v>13897.3293096818</c:v>
                </c:pt>
                <c:pt idx="47633" formatCode="#,##0.0">
                  <c:v>10753.697567016399</c:v>
                </c:pt>
                <c:pt idx="47634" formatCode="#,##0.0">
                  <c:v>9722.08090923497</c:v>
                </c:pt>
                <c:pt idx="47635" formatCode="#,##0.0">
                  <c:v>10031.4990357236</c:v>
                </c:pt>
                <c:pt idx="47636" formatCode="#,##0.0">
                  <c:v>12670.715746292801</c:v>
                </c:pt>
                <c:pt idx="47637" formatCode="#,##0.0">
                  <c:v>9160.5060776055307</c:v>
                </c:pt>
                <c:pt idx="47638" formatCode="#,##0.0">
                  <c:v>10932.8722373035</c:v>
                </c:pt>
                <c:pt idx="47639" formatCode="#,##0.0">
                  <c:v>11842.5006603253</c:v>
                </c:pt>
                <c:pt idx="47640" formatCode="#,##0.0">
                  <c:v>14055.920666747899</c:v>
                </c:pt>
                <c:pt idx="47641" formatCode="#,##0.0">
                  <c:v>9557.1552632119292</c:v>
                </c:pt>
                <c:pt idx="47642" formatCode="#,##0.0">
                  <c:v>11059.5812173668</c:v>
                </c:pt>
                <c:pt idx="47643" formatCode="#,##0.0">
                  <c:v>9329.8118616837</c:v>
                </c:pt>
                <c:pt idx="47644" formatCode="#,##0.0">
                  <c:v>14522.666720855101</c:v>
                </c:pt>
                <c:pt idx="47645" formatCode="#,##0.0">
                  <c:v>11533.2104991083</c:v>
                </c:pt>
                <c:pt idx="47646" formatCode="#,##0.0">
                  <c:v>10355.742618972001</c:v>
                </c:pt>
                <c:pt idx="47647" formatCode="#,##0.0">
                  <c:v>11784.751358962099</c:v>
                </c:pt>
                <c:pt idx="47648" formatCode="#,##0.0">
                  <c:v>9205.9789066500798</c:v>
                </c:pt>
                <c:pt idx="47649" formatCode="#,##0.0">
                  <c:v>8807.2394592154997</c:v>
                </c:pt>
                <c:pt idx="47650" formatCode="#,##0.0">
                  <c:v>9223.2236834216001</c:v>
                </c:pt>
                <c:pt idx="47651" formatCode="#,##0.0">
                  <c:v>13334.2476847013</c:v>
                </c:pt>
                <c:pt idx="47652" formatCode="#,##0.0">
                  <c:v>9055.4475899643003</c:v>
                </c:pt>
                <c:pt idx="47653" formatCode="#,##0.0">
                  <c:v>9097.3279965516394</c:v>
                </c:pt>
                <c:pt idx="47654" formatCode="#,##0.0">
                  <c:v>17124.342040558298</c:v>
                </c:pt>
                <c:pt idx="47655" formatCode="#,##0.0">
                  <c:v>10937.239433429901</c:v>
                </c:pt>
                <c:pt idx="47656" formatCode="#,##0.0">
                  <c:v>10538.8493833464</c:v>
                </c:pt>
                <c:pt idx="47657" formatCode="#,##0.0">
                  <c:v>8956.6110962676394</c:v>
                </c:pt>
                <c:pt idx="47658" formatCode="#,##0.0">
                  <c:v>10408.8760066088</c:v>
                </c:pt>
                <c:pt idx="47659" formatCode="#,##0.0">
                  <c:v>9877.4454259346003</c:v>
                </c:pt>
                <c:pt idx="47660" formatCode="#,##0.0">
                  <c:v>11442.040041099501</c:v>
                </c:pt>
                <c:pt idx="47661" formatCode="#,##0.0">
                  <c:v>11732.072612136701</c:v>
                </c:pt>
                <c:pt idx="47662" formatCode="#,##0.0">
                  <c:v>12239.4443068533</c:v>
                </c:pt>
                <c:pt idx="47663" formatCode="#,##0.0">
                  <c:v>15058.9872438604</c:v>
                </c:pt>
                <c:pt idx="47664" formatCode="#,##0.0">
                  <c:v>9847.5327445374296</c:v>
                </c:pt>
                <c:pt idx="47665" formatCode="#,##0.0">
                  <c:v>13072.6000774888</c:v>
                </c:pt>
                <c:pt idx="47666" formatCode="#,##0.0">
                  <c:v>10052.898536794701</c:v>
                </c:pt>
                <c:pt idx="47667" formatCode="#,##0.0">
                  <c:v>12170.015346383199</c:v>
                </c:pt>
                <c:pt idx="47668" formatCode="#,##0.0">
                  <c:v>10386.4340698667</c:v>
                </c:pt>
                <c:pt idx="47669" formatCode="#,##0.0">
                  <c:v>9260.1381789162006</c:v>
                </c:pt>
                <c:pt idx="47670" formatCode="#,##0.0">
                  <c:v>8934.7491623639198</c:v>
                </c:pt>
                <c:pt idx="47671" formatCode="#,##0.0">
                  <c:v>15145.7782445661</c:v>
                </c:pt>
                <c:pt idx="47672" formatCode="#,##0.0">
                  <c:v>10384.587325538499</c:v>
                </c:pt>
                <c:pt idx="47673" formatCode="#,##0.0">
                  <c:v>11789.192348643001</c:v>
                </c:pt>
                <c:pt idx="47674" formatCode="#,##0.0">
                  <c:v>10021.953223639999</c:v>
                </c:pt>
                <c:pt idx="47675" formatCode="#,##0.0">
                  <c:v>9651.0131205584203</c:v>
                </c:pt>
                <c:pt idx="47676" formatCode="#,##0.0">
                  <c:v>9166.3102123761491</c:v>
                </c:pt>
                <c:pt idx="47677" formatCode="#,##0.0">
                  <c:v>9519.2214396928302</c:v>
                </c:pt>
                <c:pt idx="47678" formatCode="#,##0.0">
                  <c:v>10360.370365401999</c:v>
                </c:pt>
                <c:pt idx="47679" formatCode="#,##0.0">
                  <c:v>9807.2683759396605</c:v>
                </c:pt>
                <c:pt idx="47680" formatCode="#,##0.0">
                  <c:v>9003.5697501409104</c:v>
                </c:pt>
                <c:pt idx="47681" formatCode="#,##0.0">
                  <c:v>9611.5488644041197</c:v>
                </c:pt>
                <c:pt idx="47682" formatCode="#,##0.0">
                  <c:v>9941.4409164537792</c:v>
                </c:pt>
                <c:pt idx="47683" formatCode="#,##0.0">
                  <c:v>15061.689512614999</c:v>
                </c:pt>
                <c:pt idx="47684" formatCode="#,##0.0">
                  <c:v>10827.306047382601</c:v>
                </c:pt>
                <c:pt idx="47685" formatCode="#,##0.0">
                  <c:v>12371.0715476879</c:v>
                </c:pt>
                <c:pt idx="47686" formatCode="#,##0.0">
                  <c:v>12674.517466261001</c:v>
                </c:pt>
                <c:pt idx="47687" formatCode="#,##0.0">
                  <c:v>9410.4782995712794</c:v>
                </c:pt>
                <c:pt idx="47688" formatCode="#,##0.0">
                  <c:v>12003.4230011493</c:v>
                </c:pt>
                <c:pt idx="47689" formatCode="#,##0.0">
                  <c:v>14183.428585351299</c:v>
                </c:pt>
                <c:pt idx="47690" formatCode="#,##0.0">
                  <c:v>13959.720547744901</c:v>
                </c:pt>
                <c:pt idx="47691" formatCode="#,##0.0">
                  <c:v>8988.8159831625107</c:v>
                </c:pt>
                <c:pt idx="47692" formatCode="#,##0.0">
                  <c:v>10512.7842829774</c:v>
                </c:pt>
                <c:pt idx="47693" formatCode="#,##0.0">
                  <c:v>9218.9168512575507</c:v>
                </c:pt>
                <c:pt idx="47694" formatCode="#,##0.0">
                  <c:v>9831.8631118069097</c:v>
                </c:pt>
                <c:pt idx="47695" formatCode="#,##0.0">
                  <c:v>11254.030178483499</c:v>
                </c:pt>
                <c:pt idx="47696" formatCode="#,##0.0">
                  <c:v>10053.2840274471</c:v>
                </c:pt>
                <c:pt idx="47697" formatCode="#,##0.0">
                  <c:v>9542.5373348383091</c:v>
                </c:pt>
                <c:pt idx="47698" formatCode="#,##0.0">
                  <c:v>11606.577608826099</c:v>
                </c:pt>
                <c:pt idx="47699" formatCode="#,##0.0">
                  <c:v>12161.943892733099</c:v>
                </c:pt>
                <c:pt idx="47700" formatCode="#,##0.0">
                  <c:v>8867.2912263083108</c:v>
                </c:pt>
                <c:pt idx="47701" formatCode="#,##0.0">
                  <c:v>10784.800839581199</c:v>
                </c:pt>
                <c:pt idx="47702" formatCode="#,##0.0">
                  <c:v>12302.942805336599</c:v>
                </c:pt>
                <c:pt idx="47703" formatCode="#,##0.0">
                  <c:v>12905.343838241201</c:v>
                </c:pt>
                <c:pt idx="47704" formatCode="#,##0.0">
                  <c:v>9858.0378465530302</c:v>
                </c:pt>
                <c:pt idx="47705" formatCode="#,##0.0">
                  <c:v>11303.0088543086</c:v>
                </c:pt>
                <c:pt idx="47706" formatCode="#,##0.0">
                  <c:v>12173.0284747684</c:v>
                </c:pt>
                <c:pt idx="47707" formatCode="#,##0.0">
                  <c:v>8837.5454746638698</c:v>
                </c:pt>
                <c:pt idx="47708" formatCode="#,##0.0">
                  <c:v>11744.4234222958</c:v>
                </c:pt>
                <c:pt idx="47709" formatCode="#,##0.0">
                  <c:v>10563.706859779701</c:v>
                </c:pt>
                <c:pt idx="47710" formatCode="#,##0.0">
                  <c:v>11119.692501298699</c:v>
                </c:pt>
                <c:pt idx="47711" formatCode="#,##0.0">
                  <c:v>8902.3301269269305</c:v>
                </c:pt>
                <c:pt idx="47712" formatCode="#,##0.0">
                  <c:v>12902.9819699338</c:v>
                </c:pt>
                <c:pt idx="47713" formatCode="#,##0.0">
                  <c:v>10013.670363842301</c:v>
                </c:pt>
                <c:pt idx="47714" formatCode="#,##0.0">
                  <c:v>12813.368054070899</c:v>
                </c:pt>
                <c:pt idx="47715" formatCode="#,##0.0">
                  <c:v>10591.748250308099</c:v>
                </c:pt>
                <c:pt idx="47716" formatCode="#,##0.0">
                  <c:v>15864.161914467601</c:v>
                </c:pt>
                <c:pt idx="47717" formatCode="#,##0.0">
                  <c:v>10436.4744404012</c:v>
                </c:pt>
                <c:pt idx="47718" formatCode="#,##0.0">
                  <c:v>9310.7678392152593</c:v>
                </c:pt>
                <c:pt idx="47719" formatCode="#,##0.0">
                  <c:v>8960.8306432886293</c:v>
                </c:pt>
                <c:pt idx="47720" formatCode="#,##0.0">
                  <c:v>13339.5223467982</c:v>
                </c:pt>
                <c:pt idx="47721" formatCode="#,##0.0">
                  <c:v>12868.787269693599</c:v>
                </c:pt>
                <c:pt idx="47722" formatCode="#,##0.0">
                  <c:v>10241.7589777129</c:v>
                </c:pt>
                <c:pt idx="47723" formatCode="#,##0.0">
                  <c:v>18428.4032104588</c:v>
                </c:pt>
                <c:pt idx="47724" formatCode="#,##0.0">
                  <c:v>20011.604603731201</c:v>
                </c:pt>
                <c:pt idx="47725" formatCode="#,##0.0">
                  <c:v>11599.0798543528</c:v>
                </c:pt>
                <c:pt idx="47726" formatCode="#,##0.0">
                  <c:v>11323.7576096587</c:v>
                </c:pt>
                <c:pt idx="47727" formatCode="#,##0.0">
                  <c:v>10470.5023105332</c:v>
                </c:pt>
                <c:pt idx="47728" formatCode="#,##0.0">
                  <c:v>13329.647752868501</c:v>
                </c:pt>
                <c:pt idx="47729" formatCode="#,##0.0">
                  <c:v>15830.9202015434</c:v>
                </c:pt>
                <c:pt idx="47730" formatCode="#,##0.0">
                  <c:v>10935.6903091084</c:v>
                </c:pt>
                <c:pt idx="47731" formatCode="#,##0.0">
                  <c:v>10889.754263093</c:v>
                </c:pt>
                <c:pt idx="47732" formatCode="#,##0.0">
                  <c:v>25458.370884802898</c:v>
                </c:pt>
                <c:pt idx="47733" formatCode="#,##0.0">
                  <c:v>12984.815240297199</c:v>
                </c:pt>
                <c:pt idx="47734" formatCode="#,##0.0">
                  <c:v>11430.0704005232</c:v>
                </c:pt>
                <c:pt idx="47735" formatCode="#,##0.0">
                  <c:v>9848.7739115582899</c:v>
                </c:pt>
                <c:pt idx="47736" formatCode="#,##0.0">
                  <c:v>10743.073719633499</c:v>
                </c:pt>
                <c:pt idx="47737" formatCode="#,##0.0">
                  <c:v>9041.1240801493404</c:v>
                </c:pt>
                <c:pt idx="47738" formatCode="#,##0.0">
                  <c:v>8947.55049431509</c:v>
                </c:pt>
                <c:pt idx="47739" formatCode="#,##0.0">
                  <c:v>8888.4138394264301</c:v>
                </c:pt>
                <c:pt idx="47740" formatCode="#,##0.0">
                  <c:v>10570.763400387699</c:v>
                </c:pt>
                <c:pt idx="47741" formatCode="#,##0.0">
                  <c:v>11556.654990762599</c:v>
                </c:pt>
                <c:pt idx="47742" formatCode="#,##0.0">
                  <c:v>12386.522799881701</c:v>
                </c:pt>
                <c:pt idx="47743" formatCode="#,##0.0">
                  <c:v>10600.5637085913</c:v>
                </c:pt>
                <c:pt idx="47744" formatCode="#,##0.0">
                  <c:v>9301.6038184274294</c:v>
                </c:pt>
                <c:pt idx="47745" formatCode="#,##0.0">
                  <c:v>11407.618363199201</c:v>
                </c:pt>
                <c:pt idx="47746" formatCode="#,##0.0">
                  <c:v>10917.754195866401</c:v>
                </c:pt>
                <c:pt idx="47747" formatCode="#,##0.0">
                  <c:v>15759.9908000918</c:v>
                </c:pt>
                <c:pt idx="47748" formatCode="#,##0.0">
                  <c:v>9000.0770060615705</c:v>
                </c:pt>
                <c:pt idx="47749" formatCode="#,##0.0">
                  <c:v>11598.290702346399</c:v>
                </c:pt>
                <c:pt idx="47750" formatCode="#,##0.0">
                  <c:v>10141.36299195</c:v>
                </c:pt>
                <c:pt idx="47751" formatCode="#,##0.0">
                  <c:v>9140.5437304714396</c:v>
                </c:pt>
                <c:pt idx="47752" formatCode="#,##0.0">
                  <c:v>10961.5272748962</c:v>
                </c:pt>
                <c:pt idx="47753" formatCode="#,##0.0">
                  <c:v>11117.0449925332</c:v>
                </c:pt>
                <c:pt idx="47754" formatCode="#,##0.0">
                  <c:v>11049.307976402901</c:v>
                </c:pt>
                <c:pt idx="47755" formatCode="#,##0.0">
                  <c:v>13249.450928222999</c:v>
                </c:pt>
                <c:pt idx="47756" formatCode="#,##0.0">
                  <c:v>17279.615756679199</c:v>
                </c:pt>
                <c:pt idx="47757" formatCode="#,##0.0">
                  <c:v>8800.7996616576092</c:v>
                </c:pt>
                <c:pt idx="47758" formatCode="#,##0.0">
                  <c:v>13931.9142514181</c:v>
                </c:pt>
                <c:pt idx="47759" formatCode="#,##0.0">
                  <c:v>9595.1596959729395</c:v>
                </c:pt>
                <c:pt idx="47760" formatCode="#,##0.0">
                  <c:v>14689.4419366532</c:v>
                </c:pt>
                <c:pt idx="47761" formatCode="#,##0.0">
                  <c:v>17114.030299487302</c:v>
                </c:pt>
                <c:pt idx="47762" formatCode="#,##0.0">
                  <c:v>11389.291921125799</c:v>
                </c:pt>
                <c:pt idx="47763" formatCode="#,##0.0">
                  <c:v>8942.4377899874598</c:v>
                </c:pt>
                <c:pt idx="47764" formatCode="#,##0.0">
                  <c:v>10598.4383158908</c:v>
                </c:pt>
                <c:pt idx="47765" formatCode="#,##0.0">
                  <c:v>11238.8145785506</c:v>
                </c:pt>
                <c:pt idx="47766" formatCode="#,##0.0">
                  <c:v>9000.4436812021795</c:v>
                </c:pt>
                <c:pt idx="47767" formatCode="#,##0.0">
                  <c:v>9900.7216768761009</c:v>
                </c:pt>
                <c:pt idx="47768" formatCode="#,##0.0">
                  <c:v>11897.9035022312</c:v>
                </c:pt>
                <c:pt idx="47769" formatCode="#,##0.0">
                  <c:v>12693.914182668201</c:v>
                </c:pt>
                <c:pt idx="47770" formatCode="#,##0.0">
                  <c:v>9522.6920352849793</c:v>
                </c:pt>
                <c:pt idx="47771" formatCode="#,##0.0">
                  <c:v>9617.0436926055299</c:v>
                </c:pt>
                <c:pt idx="47772" formatCode="#,##0.0">
                  <c:v>10439.496146007599</c:v>
                </c:pt>
                <c:pt idx="47773" formatCode="#,##0.0">
                  <c:v>11666.1555151253</c:v>
                </c:pt>
                <c:pt idx="47774" formatCode="#,##0.0">
                  <c:v>10200.0868134348</c:v>
                </c:pt>
                <c:pt idx="47775" formatCode="#,##0.0">
                  <c:v>10403.4016609716</c:v>
                </c:pt>
                <c:pt idx="47776" formatCode="#,##0.0">
                  <c:v>17538.186635291</c:v>
                </c:pt>
                <c:pt idx="47777" formatCode="#,##0.0">
                  <c:v>10175.792208455399</c:v>
                </c:pt>
                <c:pt idx="47778" formatCode="#,##0.0">
                  <c:v>10104.806791274401</c:v>
                </c:pt>
                <c:pt idx="47779" formatCode="#,##0.0">
                  <c:v>8920.8675418425391</c:v>
                </c:pt>
                <c:pt idx="47780" formatCode="#,##0.0">
                  <c:v>10887.264759317201</c:v>
                </c:pt>
                <c:pt idx="47781" formatCode="#,##0.0">
                  <c:v>9046.4865162375409</c:v>
                </c:pt>
                <c:pt idx="47782" formatCode="#,##0.0">
                  <c:v>9429.1401968047903</c:v>
                </c:pt>
                <c:pt idx="47783" formatCode="#,##0.0">
                  <c:v>8834.5522054840203</c:v>
                </c:pt>
                <c:pt idx="47784" formatCode="#,##0.0">
                  <c:v>10394.0040865632</c:v>
                </c:pt>
                <c:pt idx="47785" formatCode="#,##0.0">
                  <c:v>10586.518552166899</c:v>
                </c:pt>
                <c:pt idx="47786" formatCode="#,##0.0">
                  <c:v>24781.191361361001</c:v>
                </c:pt>
                <c:pt idx="47787" formatCode="#,##0.0">
                  <c:v>15238.276834579799</c:v>
                </c:pt>
                <c:pt idx="47788" formatCode="#,##0.0">
                  <c:v>12119.803284815</c:v>
                </c:pt>
                <c:pt idx="47789" formatCode="#,##0.0">
                  <c:v>11994.3343110924</c:v>
                </c:pt>
                <c:pt idx="47790" formatCode="#,##0.0">
                  <c:v>9995.7825351418196</c:v>
                </c:pt>
                <c:pt idx="47791" formatCode="#,##0.0">
                  <c:v>9464.9697180051808</c:v>
                </c:pt>
                <c:pt idx="47792" formatCode="#,##0.0">
                  <c:v>22321.731373480201</c:v>
                </c:pt>
                <c:pt idx="47793" formatCode="#,##0.0">
                  <c:v>11518.919503315499</c:v>
                </c:pt>
                <c:pt idx="47794" formatCode="#,##0.0">
                  <c:v>10931.1395418869</c:v>
                </c:pt>
                <c:pt idx="47795" formatCode="#,##0.0">
                  <c:v>9752.6361436372899</c:v>
                </c:pt>
                <c:pt idx="47796" formatCode="#,##0.0">
                  <c:v>15554.914921936201</c:v>
                </c:pt>
                <c:pt idx="47797" formatCode="#,##0.0">
                  <c:v>8852.55580672838</c:v>
                </c:pt>
                <c:pt idx="47798" formatCode="#,##0.0">
                  <c:v>11566.812560190099</c:v>
                </c:pt>
                <c:pt idx="47799" formatCode="#,##0.0">
                  <c:v>11074.6302626334</c:v>
                </c:pt>
                <c:pt idx="47800" formatCode="#,##0.0">
                  <c:v>9588.6921588970108</c:v>
                </c:pt>
                <c:pt idx="47801" formatCode="#,##0.0">
                  <c:v>9605.9312411769497</c:v>
                </c:pt>
                <c:pt idx="47802" formatCode="#,##0.0">
                  <c:v>13451.0614453588</c:v>
                </c:pt>
                <c:pt idx="47803" formatCode="#,##0.0">
                  <c:v>13097.4755419951</c:v>
                </c:pt>
                <c:pt idx="47804" formatCode="#,##0.0">
                  <c:v>11107.164140115499</c:v>
                </c:pt>
                <c:pt idx="47805" formatCode="#,##0.0">
                  <c:v>11200.2509879565</c:v>
                </c:pt>
                <c:pt idx="47806" formatCode="#,##0.0">
                  <c:v>13714.3337622365</c:v>
                </c:pt>
                <c:pt idx="47807" formatCode="#,##0.0">
                  <c:v>11364.9797320706</c:v>
                </c:pt>
                <c:pt idx="47808" formatCode="#,##0.0">
                  <c:v>18399.4788080949</c:v>
                </c:pt>
                <c:pt idx="47809" formatCode="#,##0.0">
                  <c:v>9247.4625139627497</c:v>
                </c:pt>
                <c:pt idx="47810" formatCode="#,##0.0">
                  <c:v>17837.489615464801</c:v>
                </c:pt>
                <c:pt idx="47811" formatCode="#,##0.0">
                  <c:v>9438.4945059605798</c:v>
                </c:pt>
                <c:pt idx="47812" formatCode="#,##0.0">
                  <c:v>9769.3795561348306</c:v>
                </c:pt>
                <c:pt idx="47813" formatCode="#,##0.0">
                  <c:v>15339.478106255199</c:v>
                </c:pt>
                <c:pt idx="47814" formatCode="#,##0.0">
                  <c:v>11628.827092174401</c:v>
                </c:pt>
                <c:pt idx="47815" formatCode="#,##0.0">
                  <c:v>10960.297515116599</c:v>
                </c:pt>
                <c:pt idx="47816" formatCode="#,##0.0">
                  <c:v>10106.2707031719</c:v>
                </c:pt>
                <c:pt idx="47817" formatCode="#,##0.0">
                  <c:v>12574.5776749657</c:v>
                </c:pt>
                <c:pt idx="47818" formatCode="#,##0.0">
                  <c:v>9446.7071079225298</c:v>
                </c:pt>
                <c:pt idx="47819" formatCode="#,##0.0">
                  <c:v>9032.9935450909707</c:v>
                </c:pt>
                <c:pt idx="47820" formatCode="#,##0.0">
                  <c:v>15231.150314917901</c:v>
                </c:pt>
                <c:pt idx="47821" formatCode="#,##0.0">
                  <c:v>13997.892479542201</c:v>
                </c:pt>
                <c:pt idx="47822" formatCode="#,##0.0">
                  <c:v>17648.5943268273</c:v>
                </c:pt>
                <c:pt idx="47823" formatCode="#,##0.0">
                  <c:v>9967.7213681441608</c:v>
                </c:pt>
                <c:pt idx="47824" formatCode="#,##0.0">
                  <c:v>17056.3660878517</c:v>
                </c:pt>
                <c:pt idx="47825" formatCode="#,##0.0">
                  <c:v>9601.2239864063595</c:v>
                </c:pt>
                <c:pt idx="47826" formatCode="#,##0.0">
                  <c:v>17698.124842613401</c:v>
                </c:pt>
                <c:pt idx="47827" formatCode="#,##0.0">
                  <c:v>14366.499551402199</c:v>
                </c:pt>
                <c:pt idx="47828" formatCode="#,##0.0">
                  <c:v>9408.4891215330499</c:v>
                </c:pt>
                <c:pt idx="47829" formatCode="#,##0.0">
                  <c:v>20209.751495779899</c:v>
                </c:pt>
                <c:pt idx="47830" formatCode="#,##0.0">
                  <c:v>13041.806471567499</c:v>
                </c:pt>
                <c:pt idx="47831" formatCode="#,##0.0">
                  <c:v>10990.0274115707</c:v>
                </c:pt>
                <c:pt idx="47832" formatCode="#,##0.0">
                  <c:v>10633.1118181125</c:v>
                </c:pt>
                <c:pt idx="47833" formatCode="#,##0.0">
                  <c:v>10256.641035758599</c:v>
                </c:pt>
                <c:pt idx="47834" formatCode="#,##0.0">
                  <c:v>16210.177124534201</c:v>
                </c:pt>
                <c:pt idx="47835" formatCode="#,##0.0">
                  <c:v>9685.3566032026902</c:v>
                </c:pt>
                <c:pt idx="47836" formatCode="#,##0.0">
                  <c:v>11845.566197304701</c:v>
                </c:pt>
                <c:pt idx="47837" formatCode="#,##0.0">
                  <c:v>9698.8659004143101</c:v>
                </c:pt>
                <c:pt idx="47838" formatCode="#,##0.0">
                  <c:v>13062.8822193423</c:v>
                </c:pt>
                <c:pt idx="47839" formatCode="#,##0.0">
                  <c:v>16232.1088034985</c:v>
                </c:pt>
                <c:pt idx="47840" formatCode="#,##0.0">
                  <c:v>10983.976752365401</c:v>
                </c:pt>
                <c:pt idx="47841" formatCode="#,##0.0">
                  <c:v>12394.256540041901</c:v>
                </c:pt>
                <c:pt idx="47842" formatCode="#,##0.0">
                  <c:v>11298.8892415836</c:v>
                </c:pt>
                <c:pt idx="47843" formatCode="#,##0.0">
                  <c:v>10632.877705545299</c:v>
                </c:pt>
                <c:pt idx="47844" formatCode="#,##0.0">
                  <c:v>17183.3783495139</c:v>
                </c:pt>
                <c:pt idx="47845" formatCode="#,##0.0">
                  <c:v>13368.9648137481</c:v>
                </c:pt>
                <c:pt idx="47846" formatCode="#,##0.0">
                  <c:v>10920.982519108</c:v>
                </c:pt>
                <c:pt idx="47847" formatCode="#,##0.0">
                  <c:v>21193.079572006802</c:v>
                </c:pt>
                <c:pt idx="47848" formatCode="#,##0.0">
                  <c:v>11315.3530962758</c:v>
                </c:pt>
                <c:pt idx="47849" formatCode="#,##0.0">
                  <c:v>9923.6268839532604</c:v>
                </c:pt>
                <c:pt idx="47850" formatCode="#,##0.0">
                  <c:v>9498.5044987309793</c:v>
                </c:pt>
                <c:pt idx="47851" formatCode="#,##0.0">
                  <c:v>9473.6325500826406</c:v>
                </c:pt>
                <c:pt idx="47852" formatCode="#,##0.0">
                  <c:v>10763.916987188801</c:v>
                </c:pt>
                <c:pt idx="47853" formatCode="#,##0.0">
                  <c:v>11324.0461323661</c:v>
                </c:pt>
                <c:pt idx="47854" formatCode="#,##0.0">
                  <c:v>8899.5923374244103</c:v>
                </c:pt>
                <c:pt idx="47855" formatCode="#,##0.0">
                  <c:v>12998.0376908667</c:v>
                </c:pt>
                <c:pt idx="47856" formatCode="#,##0.0">
                  <c:v>13948.570441705901</c:v>
                </c:pt>
                <c:pt idx="47857" formatCode="#,##0.0">
                  <c:v>11026.330486311699</c:v>
                </c:pt>
                <c:pt idx="47858" formatCode="#,##0.0">
                  <c:v>11211.267848535301</c:v>
                </c:pt>
                <c:pt idx="47859" formatCode="#,##0.0">
                  <c:v>9184.6257528760798</c:v>
                </c:pt>
                <c:pt idx="47860" formatCode="#,##0.0">
                  <c:v>11631.459276154001</c:v>
                </c:pt>
                <c:pt idx="47861" formatCode="#,##0.0">
                  <c:v>14315.089655309899</c:v>
                </c:pt>
                <c:pt idx="47862" formatCode="#,##0.0">
                  <c:v>8895.9457910704496</c:v>
                </c:pt>
                <c:pt idx="47863" formatCode="#,##0.0">
                  <c:v>11720.708618008701</c:v>
                </c:pt>
                <c:pt idx="47864" formatCode="#,##0.0">
                  <c:v>8991.7312151638307</c:v>
                </c:pt>
                <c:pt idx="47865" formatCode="#,##0.0">
                  <c:v>12510.221404260899</c:v>
                </c:pt>
                <c:pt idx="47866" formatCode="#,##0.0">
                  <c:v>10090.408909068199</c:v>
                </c:pt>
                <c:pt idx="47867" formatCode="#,##0.0">
                  <c:v>11019.6463586764</c:v>
                </c:pt>
                <c:pt idx="47868" formatCode="#,##0.0">
                  <c:v>21646.0748648601</c:v>
                </c:pt>
                <c:pt idx="47869" formatCode="#,##0.0">
                  <c:v>9368.2647200910105</c:v>
                </c:pt>
                <c:pt idx="47870" formatCode="#,##0.0">
                  <c:v>9543.3533630414804</c:v>
                </c:pt>
                <c:pt idx="47871" formatCode="#,##0.0">
                  <c:v>14931.500481504199</c:v>
                </c:pt>
                <c:pt idx="47872" formatCode="#,##0.0">
                  <c:v>12234.9184044269</c:v>
                </c:pt>
                <c:pt idx="47873" formatCode="#,##0.0">
                  <c:v>11129.712905573801</c:v>
                </c:pt>
                <c:pt idx="47874" formatCode="#,##0.0">
                  <c:v>9202.2934307520409</c:v>
                </c:pt>
                <c:pt idx="47875" formatCode="#,##0.0">
                  <c:v>9193.9297076790699</c:v>
                </c:pt>
                <c:pt idx="47876" formatCode="#,##0.0">
                  <c:v>12182.6589417135</c:v>
                </c:pt>
                <c:pt idx="47877" formatCode="#,##0.0">
                  <c:v>10928.619325940601</c:v>
                </c:pt>
                <c:pt idx="47878" formatCode="#,##0.0">
                  <c:v>10029.782198897899</c:v>
                </c:pt>
                <c:pt idx="47879" formatCode="#,##0.0">
                  <c:v>10398.2633662178</c:v>
                </c:pt>
                <c:pt idx="47880" formatCode="#,##0.0">
                  <c:v>10490.6621887974</c:v>
                </c:pt>
                <c:pt idx="47881" formatCode="#,##0.0">
                  <c:v>14363.7211268967</c:v>
                </c:pt>
                <c:pt idx="47882" formatCode="#,##0.0">
                  <c:v>9524.9298391230295</c:v>
                </c:pt>
                <c:pt idx="47883" formatCode="#,##0.0">
                  <c:v>9005.7945330039001</c:v>
                </c:pt>
                <c:pt idx="47884" formatCode="#,##0.0">
                  <c:v>11514.1248826349</c:v>
                </c:pt>
                <c:pt idx="47885" formatCode="#,##0.0">
                  <c:v>14719.157520566599</c:v>
                </c:pt>
                <c:pt idx="47886" formatCode="#,##0.0">
                  <c:v>10229.7902091467</c:v>
                </c:pt>
                <c:pt idx="47887" formatCode="#,##0.0">
                  <c:v>8876.3542140068894</c:v>
                </c:pt>
                <c:pt idx="47888" formatCode="#,##0.0">
                  <c:v>11108.704393918601</c:v>
                </c:pt>
                <c:pt idx="47889" formatCode="#,##0.0">
                  <c:v>8938.8102152154206</c:v>
                </c:pt>
                <c:pt idx="47890" formatCode="#,##0.0">
                  <c:v>9383.4022147933792</c:v>
                </c:pt>
                <c:pt idx="47891" formatCode="#,##0.0">
                  <c:v>10878.9515672167</c:v>
                </c:pt>
                <c:pt idx="47892" formatCode="#,##0.0">
                  <c:v>11033.692380148501</c:v>
                </c:pt>
                <c:pt idx="47893" formatCode="#,##0.0">
                  <c:v>12394.285758853301</c:v>
                </c:pt>
                <c:pt idx="47894" formatCode="#,##0.0">
                  <c:v>9107.0854543160294</c:v>
                </c:pt>
                <c:pt idx="47895" formatCode="#,##0.0">
                  <c:v>9170.8489502366192</c:v>
                </c:pt>
                <c:pt idx="47896" formatCode="#,##0.0">
                  <c:v>9108.7888454173699</c:v>
                </c:pt>
                <c:pt idx="47897" formatCode="#,##0.0">
                  <c:v>13748.345193044401</c:v>
                </c:pt>
                <c:pt idx="47898" formatCode="#,##0.0">
                  <c:v>9839.1284430261403</c:v>
                </c:pt>
                <c:pt idx="47899" formatCode="#,##0.0">
                  <c:v>12621.0013392523</c:v>
                </c:pt>
                <c:pt idx="47900" formatCode="#,##0.0">
                  <c:v>10223.6131123178</c:v>
                </c:pt>
                <c:pt idx="47901" formatCode="#,##0.0">
                  <c:v>8919.2985946302506</c:v>
                </c:pt>
                <c:pt idx="47902" formatCode="#,##0.0">
                  <c:v>9106.2736869082</c:v>
                </c:pt>
                <c:pt idx="47903" formatCode="#,##0.0">
                  <c:v>10508.8002292852</c:v>
                </c:pt>
                <c:pt idx="47904" formatCode="#,##0.0">
                  <c:v>9532.2808138043802</c:v>
                </c:pt>
                <c:pt idx="47905" formatCode="#,##0.0">
                  <c:v>11990.723225563799</c:v>
                </c:pt>
                <c:pt idx="47906" formatCode="#,##0.0">
                  <c:v>10188.8881171475</c:v>
                </c:pt>
                <c:pt idx="47907" formatCode="#,##0.0">
                  <c:v>11139.9877211771</c:v>
                </c:pt>
                <c:pt idx="47908" formatCode="#,##0.0">
                  <c:v>11084.6079291694</c:v>
                </c:pt>
                <c:pt idx="47909" formatCode="#,##0.0">
                  <c:v>9097.5465101309092</c:v>
                </c:pt>
                <c:pt idx="47910" formatCode="#,##0.0">
                  <c:v>13345.6802880825</c:v>
                </c:pt>
                <c:pt idx="47911" formatCode="#,##0.0">
                  <c:v>11135.531477165099</c:v>
                </c:pt>
                <c:pt idx="47912" formatCode="#,##0.0">
                  <c:v>9691.3101565422694</c:v>
                </c:pt>
                <c:pt idx="47913" formatCode="#,##0.0">
                  <c:v>9405.1756466448496</c:v>
                </c:pt>
                <c:pt idx="47914" formatCode="#,##0.0">
                  <c:v>11327.7103832873</c:v>
                </c:pt>
                <c:pt idx="47915" formatCode="#,##0.0">
                  <c:v>9623.2205620492005</c:v>
                </c:pt>
                <c:pt idx="47916" formatCode="#,##0.0">
                  <c:v>12071.6688350197</c:v>
                </c:pt>
                <c:pt idx="47917" formatCode="#,##0.0">
                  <c:v>12376.3553730945</c:v>
                </c:pt>
                <c:pt idx="47918" formatCode="#,##0.0">
                  <c:v>12475.3657954679</c:v>
                </c:pt>
                <c:pt idx="47919" formatCode="#,##0.0">
                  <c:v>10822.9995835181</c:v>
                </c:pt>
                <c:pt idx="47920" formatCode="#,##0.0">
                  <c:v>9352.6113160716304</c:v>
                </c:pt>
                <c:pt idx="47921" formatCode="#,##0.0">
                  <c:v>14359.946640316301</c:v>
                </c:pt>
                <c:pt idx="47922" formatCode="#,##0.0">
                  <c:v>12838.8152341314</c:v>
                </c:pt>
                <c:pt idx="47923" formatCode="#,##0.0">
                  <c:v>8851.80880742724</c:v>
                </c:pt>
                <c:pt idx="47924" formatCode="#,##0.0">
                  <c:v>8910.6105381725192</c:v>
                </c:pt>
                <c:pt idx="47925" formatCode="#,##0.0">
                  <c:v>11218.4269441823</c:v>
                </c:pt>
                <c:pt idx="47926" formatCode="#,##0.0">
                  <c:v>8870.4668311217101</c:v>
                </c:pt>
                <c:pt idx="47927" formatCode="#,##0.0">
                  <c:v>8813.0050894364995</c:v>
                </c:pt>
                <c:pt idx="47928" formatCode="#,##0.0">
                  <c:v>9535.8321294720408</c:v>
                </c:pt>
                <c:pt idx="47929" formatCode="#,##0.0">
                  <c:v>10415.0652216053</c:v>
                </c:pt>
                <c:pt idx="47930" formatCode="#,##0.0">
                  <c:v>9607.0749395398998</c:v>
                </c:pt>
                <c:pt idx="47931" formatCode="#,##0.0">
                  <c:v>12841.0245207732</c:v>
                </c:pt>
                <c:pt idx="47932" formatCode="#,##0.0">
                  <c:v>8889.2618686150709</c:v>
                </c:pt>
                <c:pt idx="47933" formatCode="#,##0.0">
                  <c:v>12323.8620648877</c:v>
                </c:pt>
                <c:pt idx="47934" formatCode="#,##0.0">
                  <c:v>11235.378546498299</c:v>
                </c:pt>
                <c:pt idx="47935" formatCode="#,##0.0">
                  <c:v>9906.37363031514</c:v>
                </c:pt>
                <c:pt idx="47936" formatCode="#,##0.0">
                  <c:v>9854.9656254024103</c:v>
                </c:pt>
                <c:pt idx="47937" formatCode="#,##0.0">
                  <c:v>12446.7890987626</c:v>
                </c:pt>
                <c:pt idx="47938" formatCode="#,##0.0">
                  <c:v>9589.8825739640706</c:v>
                </c:pt>
                <c:pt idx="47939" formatCode="#,##0.0">
                  <c:v>20414.957775348099</c:v>
                </c:pt>
                <c:pt idx="47940" formatCode="#,##0.0">
                  <c:v>11944.3798858644</c:v>
                </c:pt>
                <c:pt idx="47941" formatCode="#,##0.0">
                  <c:v>11258.068993040401</c:v>
                </c:pt>
                <c:pt idx="47942" formatCode="#,##0.0">
                  <c:v>12383.6933744942</c:v>
                </c:pt>
                <c:pt idx="47943" formatCode="#,##0.0">
                  <c:v>9118.5323030400195</c:v>
                </c:pt>
                <c:pt idx="47944" formatCode="#,##0.0">
                  <c:v>22979.588000937099</c:v>
                </c:pt>
                <c:pt idx="47945" formatCode="#,##0.0">
                  <c:v>11444.7408020164</c:v>
                </c:pt>
                <c:pt idx="47946" formatCode="#,##0.0">
                  <c:v>13303.782568836699</c:v>
                </c:pt>
                <c:pt idx="47947" formatCode="#,##0.0">
                  <c:v>9408.3732054111697</c:v>
                </c:pt>
                <c:pt idx="47948" formatCode="#,##0.0">
                  <c:v>9452.9976440287192</c:v>
                </c:pt>
                <c:pt idx="47949" formatCode="#,##0.0">
                  <c:v>9220.1343672605708</c:v>
                </c:pt>
                <c:pt idx="47950" formatCode="#,##0.0">
                  <c:v>10545.036574216099</c:v>
                </c:pt>
                <c:pt idx="47951" formatCode="#,##0.0">
                  <c:v>8857.0885679932708</c:v>
                </c:pt>
                <c:pt idx="47952" formatCode="#,##0.0">
                  <c:v>14536.168486298</c:v>
                </c:pt>
                <c:pt idx="47953" formatCode="#,##0.0">
                  <c:v>10258.241196897299</c:v>
                </c:pt>
                <c:pt idx="47954" formatCode="#,##0.0">
                  <c:v>9972.7297313043</c:v>
                </c:pt>
                <c:pt idx="47955" formatCode="#,##0.0">
                  <c:v>10269.3538932756</c:v>
                </c:pt>
                <c:pt idx="47956" formatCode="#,##0.0">
                  <c:v>10759.009280354499</c:v>
                </c:pt>
                <c:pt idx="47957" formatCode="#,##0.0">
                  <c:v>10067.006553992</c:v>
                </c:pt>
                <c:pt idx="47958" formatCode="#,##0.0">
                  <c:v>9138.7035482050596</c:v>
                </c:pt>
                <c:pt idx="47959" formatCode="#,##0.0">
                  <c:v>19910.982338650501</c:v>
                </c:pt>
                <c:pt idx="47960" formatCode="#,##0.0">
                  <c:v>10983.7580630909</c:v>
                </c:pt>
                <c:pt idx="47961" formatCode="#,##0.0">
                  <c:v>9037.8194563013203</c:v>
                </c:pt>
                <c:pt idx="47962" formatCode="#,##0.0">
                  <c:v>9017.0501211078608</c:v>
                </c:pt>
                <c:pt idx="47963" formatCode="#,##0.0">
                  <c:v>11996.1918444044</c:v>
                </c:pt>
                <c:pt idx="47964" formatCode="#,##0.0">
                  <c:v>9104.5141322600794</c:v>
                </c:pt>
                <c:pt idx="47965" formatCode="#,##0.0">
                  <c:v>19424.656993963599</c:v>
                </c:pt>
                <c:pt idx="47966" formatCode="#,##0.0">
                  <c:v>11133.8680888696</c:v>
                </c:pt>
                <c:pt idx="47967" formatCode="#,##0.0">
                  <c:v>9194.1788487324902</c:v>
                </c:pt>
                <c:pt idx="47968" formatCode="#,##0.0">
                  <c:v>9294.2705307578599</c:v>
                </c:pt>
                <c:pt idx="47969" formatCode="#,##0.0">
                  <c:v>11671.8351401769</c:v>
                </c:pt>
                <c:pt idx="47970" formatCode="#,##0.0">
                  <c:v>9076.7989649383508</c:v>
                </c:pt>
                <c:pt idx="47971" formatCode="#,##0.0">
                  <c:v>8817.9437511582892</c:v>
                </c:pt>
                <c:pt idx="47972" formatCode="#,##0.0">
                  <c:v>9065.8684131177106</c:v>
                </c:pt>
                <c:pt idx="47973" formatCode="#,##0.0">
                  <c:v>9058.0040908990195</c:v>
                </c:pt>
                <c:pt idx="47974" formatCode="#,##0.0">
                  <c:v>8792.2367796857197</c:v>
                </c:pt>
                <c:pt idx="47975" formatCode="#,##0.0">
                  <c:v>11389.7722348597</c:v>
                </c:pt>
                <c:pt idx="47976" formatCode="#,##0.0">
                  <c:v>16882.396979240599</c:v>
                </c:pt>
                <c:pt idx="47977" formatCode="#,##0.0">
                  <c:v>11951.6742566958</c:v>
                </c:pt>
                <c:pt idx="47978" formatCode="#,##0.0">
                  <c:v>9581.3733246078009</c:v>
                </c:pt>
                <c:pt idx="47979" formatCode="#,##0.0">
                  <c:v>15460.4096730563</c:v>
                </c:pt>
                <c:pt idx="47980" formatCode="#,##0.0">
                  <c:v>13371.8669000625</c:v>
                </c:pt>
                <c:pt idx="47981" formatCode="#,##0.0">
                  <c:v>20080.2842373649</c:v>
                </c:pt>
                <c:pt idx="47982" formatCode="#,##0.0">
                  <c:v>8996.6765504094092</c:v>
                </c:pt>
                <c:pt idx="47983" formatCode="#,##0.0">
                  <c:v>11872.648705641201</c:v>
                </c:pt>
                <c:pt idx="47984" formatCode="#,##0.0">
                  <c:v>9001.9796924961101</c:v>
                </c:pt>
                <c:pt idx="47985" formatCode="#,##0.0">
                  <c:v>8944.5552269932996</c:v>
                </c:pt>
                <c:pt idx="47986" formatCode="#,##0.0">
                  <c:v>9551.8340670698599</c:v>
                </c:pt>
                <c:pt idx="47987" formatCode="#,##0.0">
                  <c:v>8935.3468877086507</c:v>
                </c:pt>
                <c:pt idx="47988" formatCode="#,##0.0">
                  <c:v>9119.8345342967496</c:v>
                </c:pt>
                <c:pt idx="47989" formatCode="#,##0.0">
                  <c:v>9413.1728809733504</c:v>
                </c:pt>
                <c:pt idx="47990" formatCode="#,##0.0">
                  <c:v>12817.7387139312</c:v>
                </c:pt>
                <c:pt idx="47991" formatCode="#,##0.0">
                  <c:v>13510.5824393128</c:v>
                </c:pt>
                <c:pt idx="47992" formatCode="#,##0.0">
                  <c:v>20352.317227089501</c:v>
                </c:pt>
                <c:pt idx="47993" formatCode="#,##0.0">
                  <c:v>15841.9956616045</c:v>
                </c:pt>
                <c:pt idx="47994" formatCode="#,##0.0">
                  <c:v>15850.8775014405</c:v>
                </c:pt>
                <c:pt idx="47995" formatCode="#,##0.0">
                  <c:v>12346.5243682621</c:v>
                </c:pt>
                <c:pt idx="47996" formatCode="#,##0.0">
                  <c:v>9198.0358669486104</c:v>
                </c:pt>
                <c:pt idx="47997" formatCode="#,##0.0">
                  <c:v>10405.298474929201</c:v>
                </c:pt>
                <c:pt idx="47998" formatCode="#,##0.0">
                  <c:v>13585.459256956499</c:v>
                </c:pt>
                <c:pt idx="47999" formatCode="#,##0.0">
                  <c:v>13043.9120215489</c:v>
                </c:pt>
                <c:pt idx="48000" formatCode="#,##0.0">
                  <c:v>9772.3780498074793</c:v>
                </c:pt>
                <c:pt idx="48001" formatCode="#,##0.0">
                  <c:v>9594.2918350392501</c:v>
                </c:pt>
                <c:pt idx="48002" formatCode="#,##0.0">
                  <c:v>10435.024439438999</c:v>
                </c:pt>
                <c:pt idx="48003" formatCode="#,##0.0">
                  <c:v>19621.347801490901</c:v>
                </c:pt>
                <c:pt idx="48004" formatCode="#,##0.0">
                  <c:v>9042.5591965794592</c:v>
                </c:pt>
                <c:pt idx="48005" formatCode="#,##0.0">
                  <c:v>12246.610499500999</c:v>
                </c:pt>
                <c:pt idx="48006" formatCode="#,##0.0">
                  <c:v>14179.6811824545</c:v>
                </c:pt>
                <c:pt idx="48007" formatCode="#,##0.0">
                  <c:v>13236.812098926701</c:v>
                </c:pt>
                <c:pt idx="48008" formatCode="#,##0.0">
                  <c:v>8851.2608250788599</c:v>
                </c:pt>
                <c:pt idx="48009" formatCode="#,##0.0">
                  <c:v>9092.4415974949898</c:v>
                </c:pt>
                <c:pt idx="48010" formatCode="#,##0.0">
                  <c:v>10389.3908441573</c:v>
                </c:pt>
                <c:pt idx="48011" formatCode="#,##0.0">
                  <c:v>9451.6707008800095</c:v>
                </c:pt>
                <c:pt idx="48012" formatCode="#,##0.0">
                  <c:v>12628.864731642199</c:v>
                </c:pt>
                <c:pt idx="48013" formatCode="#,##0.0">
                  <c:v>9022.4549211982903</c:v>
                </c:pt>
                <c:pt idx="48014" formatCode="#,##0.0">
                  <c:v>12786.3713165725</c:v>
                </c:pt>
                <c:pt idx="48015" formatCode="#,##0.0">
                  <c:v>11227.5941002461</c:v>
                </c:pt>
                <c:pt idx="48016" formatCode="#,##0.0">
                  <c:v>8842.7984647297108</c:v>
                </c:pt>
                <c:pt idx="48017" formatCode="#,##0.0">
                  <c:v>14868.530269889199</c:v>
                </c:pt>
                <c:pt idx="48018" formatCode="#,##0.0">
                  <c:v>12102.8950529291</c:v>
                </c:pt>
                <c:pt idx="48019" formatCode="#,##0.0">
                  <c:v>11004.2088832144</c:v>
                </c:pt>
                <c:pt idx="48020" formatCode="#,##0.0">
                  <c:v>13112.5869814736</c:v>
                </c:pt>
                <c:pt idx="48021" formatCode="#,##0.0">
                  <c:v>8863.2738510145991</c:v>
                </c:pt>
                <c:pt idx="48022" formatCode="#,##0.0">
                  <c:v>12132.9224014642</c:v>
                </c:pt>
                <c:pt idx="48023" formatCode="#,##0.0">
                  <c:v>10187.855188498301</c:v>
                </c:pt>
                <c:pt idx="48024" formatCode="#,##0.0">
                  <c:v>11677.3714012773</c:v>
                </c:pt>
                <c:pt idx="48025" formatCode="#,##0.0">
                  <c:v>8907.7431343216194</c:v>
                </c:pt>
                <c:pt idx="48026" formatCode="#,##0.0">
                  <c:v>11658.9575837343</c:v>
                </c:pt>
                <c:pt idx="48027" formatCode="#,##0.0">
                  <c:v>10003.2144667313</c:v>
                </c:pt>
                <c:pt idx="48028" formatCode="#,##0.0">
                  <c:v>11139.019403316401</c:v>
                </c:pt>
                <c:pt idx="48029" formatCode="#,##0.0">
                  <c:v>23355.5684532376</c:v>
                </c:pt>
                <c:pt idx="48030" formatCode="#,##0.0">
                  <c:v>12607.582865435799</c:v>
                </c:pt>
                <c:pt idx="48031" formatCode="#,##0.0">
                  <c:v>15925.5617484141</c:v>
                </c:pt>
                <c:pt idx="48032" formatCode="#,##0.0">
                  <c:v>9307.2880762577606</c:v>
                </c:pt>
                <c:pt idx="48033" formatCode="#,##0.0">
                  <c:v>9057.5457746574903</c:v>
                </c:pt>
                <c:pt idx="48034" formatCode="#,##0.0">
                  <c:v>14186.220184825699</c:v>
                </c:pt>
                <c:pt idx="48035" formatCode="#,##0.0">
                  <c:v>10855.6352634339</c:v>
                </c:pt>
                <c:pt idx="48036" formatCode="#,##0.0">
                  <c:v>10906.6435043357</c:v>
                </c:pt>
                <c:pt idx="48037" formatCode="#,##0.0">
                  <c:v>9104.7194702135093</c:v>
                </c:pt>
                <c:pt idx="48038" formatCode="#,##0.0">
                  <c:v>10911.986449545901</c:v>
                </c:pt>
                <c:pt idx="48039" formatCode="#,##0.0">
                  <c:v>8966.4877765954898</c:v>
                </c:pt>
                <c:pt idx="48040" formatCode="#,##0.0">
                  <c:v>10269.2254838605</c:v>
                </c:pt>
                <c:pt idx="48041" formatCode="#,##0.0">
                  <c:v>8810.1799618330406</c:v>
                </c:pt>
                <c:pt idx="48042" formatCode="#,##0.0">
                  <c:v>10699.531644610801</c:v>
                </c:pt>
                <c:pt idx="48043" formatCode="#,##0.0">
                  <c:v>11463.7085741886</c:v>
                </c:pt>
                <c:pt idx="48044" formatCode="#,##0.0">
                  <c:v>13881.8185801125</c:v>
                </c:pt>
                <c:pt idx="48045" formatCode="#,##0.0">
                  <c:v>9924.9584594967691</c:v>
                </c:pt>
                <c:pt idx="48046" formatCode="#,##0.0">
                  <c:v>8840.2984003267793</c:v>
                </c:pt>
                <c:pt idx="48047" formatCode="#,##0.0">
                  <c:v>10123.754337898499</c:v>
                </c:pt>
                <c:pt idx="48048" formatCode="#,##0.0">
                  <c:v>9363.6625571666209</c:v>
                </c:pt>
                <c:pt idx="48049" formatCode="#,##0.0">
                  <c:v>9186.4524617819407</c:v>
                </c:pt>
                <c:pt idx="48050" formatCode="#,##0.0">
                  <c:v>8888.0359232503397</c:v>
                </c:pt>
                <c:pt idx="48051" formatCode="#,##0.0">
                  <c:v>10045.775578086101</c:v>
                </c:pt>
                <c:pt idx="48052" formatCode="#,##0.0">
                  <c:v>9803.4238869143901</c:v>
                </c:pt>
                <c:pt idx="48053" formatCode="#,##0.0">
                  <c:v>12229.193253270199</c:v>
                </c:pt>
                <c:pt idx="48054" formatCode="#,##0.0">
                  <c:v>9860.3644069995607</c:v>
                </c:pt>
                <c:pt idx="48055" formatCode="#,##0.0">
                  <c:v>9949.1941195055006</c:v>
                </c:pt>
                <c:pt idx="48056" formatCode="#,##0.0">
                  <c:v>12615.8937092986</c:v>
                </c:pt>
                <c:pt idx="48057" formatCode="#,##0.0">
                  <c:v>12973.552575178801</c:v>
                </c:pt>
                <c:pt idx="48058" formatCode="#,##0.0">
                  <c:v>14947.2113337627</c:v>
                </c:pt>
                <c:pt idx="48059" formatCode="#,##0.0">
                  <c:v>13392.3348254559</c:v>
                </c:pt>
                <c:pt idx="48060" formatCode="#,##0.0">
                  <c:v>10704.972681625701</c:v>
                </c:pt>
                <c:pt idx="48061" formatCode="#,##0.0">
                  <c:v>9362.8272939669005</c:v>
                </c:pt>
                <c:pt idx="48062" formatCode="#,##0.0">
                  <c:v>10938.1752128753</c:v>
                </c:pt>
                <c:pt idx="48063" formatCode="#,##0.0">
                  <c:v>20382.984505967801</c:v>
                </c:pt>
                <c:pt idx="48064" formatCode="#,##0.0">
                  <c:v>9328.1014425284593</c:v>
                </c:pt>
                <c:pt idx="48065" formatCode="#,##0.0">
                  <c:v>8911.6513811563509</c:v>
                </c:pt>
                <c:pt idx="48066" formatCode="#,##0.0">
                  <c:v>13998.0410864474</c:v>
                </c:pt>
                <c:pt idx="48067" formatCode="#,##0.0">
                  <c:v>10837.6449753876</c:v>
                </c:pt>
                <c:pt idx="48068" formatCode="#,##0.0">
                  <c:v>10585.219849757499</c:v>
                </c:pt>
                <c:pt idx="48069" formatCode="#,##0.0">
                  <c:v>8797.1931159682899</c:v>
                </c:pt>
                <c:pt idx="48070" formatCode="#,##0.0">
                  <c:v>8971.9596077157294</c:v>
                </c:pt>
                <c:pt idx="48071" formatCode="#,##0.0">
                  <c:v>12734.964184681399</c:v>
                </c:pt>
                <c:pt idx="48072" formatCode="#,##0.0">
                  <c:v>9715.8467385317708</c:v>
                </c:pt>
                <c:pt idx="48073" formatCode="#,##0.0">
                  <c:v>9264.2839761019695</c:v>
                </c:pt>
                <c:pt idx="48074" formatCode="#,##0.0">
                  <c:v>9084.0109192822893</c:v>
                </c:pt>
                <c:pt idx="48075" formatCode="#,##0.0">
                  <c:v>9047.2569804244304</c:v>
                </c:pt>
                <c:pt idx="48076" formatCode="#,##0.0">
                  <c:v>13780.2502667605</c:v>
                </c:pt>
                <c:pt idx="48077" formatCode="#,##0.0">
                  <c:v>9306.9462633573603</c:v>
                </c:pt>
                <c:pt idx="48078" formatCode="#,##0.0">
                  <c:v>11387.705722152299</c:v>
                </c:pt>
                <c:pt idx="48079" formatCode="#,##0.0">
                  <c:v>9187.6020508070305</c:v>
                </c:pt>
                <c:pt idx="48080" formatCode="#,##0.0">
                  <c:v>9870.4378145345199</c:v>
                </c:pt>
                <c:pt idx="48081" formatCode="#,##0.0">
                  <c:v>14606.8545621209</c:v>
                </c:pt>
                <c:pt idx="48082" formatCode="#,##0.0">
                  <c:v>10167.524414322699</c:v>
                </c:pt>
                <c:pt idx="48083" formatCode="#,##0.0">
                  <c:v>9462.4303736206493</c:v>
                </c:pt>
                <c:pt idx="48084" formatCode="#,##0.0">
                  <c:v>15431.978137252399</c:v>
                </c:pt>
                <c:pt idx="48085" formatCode="#,##0.0">
                  <c:v>8912.1353919193498</c:v>
                </c:pt>
                <c:pt idx="48086" formatCode="#,##0.0">
                  <c:v>9017.4738186036593</c:v>
                </c:pt>
                <c:pt idx="48087" formatCode="#,##0.0">
                  <c:v>8925.70542915037</c:v>
                </c:pt>
                <c:pt idx="48088" formatCode="#,##0.0">
                  <c:v>11860.4728854447</c:v>
                </c:pt>
                <c:pt idx="48089" formatCode="#,##0.0">
                  <c:v>12586.034850931899</c:v>
                </c:pt>
                <c:pt idx="48090" formatCode="#,##0.0">
                  <c:v>15912.4377805643</c:v>
                </c:pt>
                <c:pt idx="48091" formatCode="#,##0.0">
                  <c:v>9296.1808272042799</c:v>
                </c:pt>
                <c:pt idx="48092" formatCode="#,##0.0">
                  <c:v>10203.8642545687</c:v>
                </c:pt>
                <c:pt idx="48093" formatCode="#,##0.0">
                  <c:v>16028.938059641299</c:v>
                </c:pt>
                <c:pt idx="48094" formatCode="#,##0.0">
                  <c:v>9005.7204721731596</c:v>
                </c:pt>
                <c:pt idx="48095" formatCode="#,##0.0">
                  <c:v>10991.821769042101</c:v>
                </c:pt>
                <c:pt idx="48096" formatCode="#,##0.0">
                  <c:v>11685.009483235001</c:v>
                </c:pt>
                <c:pt idx="48097" formatCode="#,##0.0">
                  <c:v>8815.86391699245</c:v>
                </c:pt>
                <c:pt idx="48098" formatCode="#,##0.0">
                  <c:v>22191.762866326699</c:v>
                </c:pt>
                <c:pt idx="48099" formatCode="#,##0.0">
                  <c:v>8864.8943393545997</c:v>
                </c:pt>
                <c:pt idx="48100" formatCode="#,##0.0">
                  <c:v>9002.8886286757297</c:v>
                </c:pt>
                <c:pt idx="48101" formatCode="#,##0.0">
                  <c:v>11586.705575772099</c:v>
                </c:pt>
                <c:pt idx="48102" formatCode="#,##0.0">
                  <c:v>13082.905768253</c:v>
                </c:pt>
                <c:pt idx="48103" formatCode="#,##0.0">
                  <c:v>12520.5036677403</c:v>
                </c:pt>
                <c:pt idx="48104" formatCode="#,##0.0">
                  <c:v>16412.6989262358</c:v>
                </c:pt>
                <c:pt idx="48105" formatCode="#,##0.0">
                  <c:v>8995.7570391719091</c:v>
                </c:pt>
                <c:pt idx="48106" formatCode="#,##0.0">
                  <c:v>17604.4973242989</c:v>
                </c:pt>
                <c:pt idx="48107" formatCode="#,##0.0">
                  <c:v>10735.2549059135</c:v>
                </c:pt>
                <c:pt idx="48108" formatCode="#,##0.0">
                  <c:v>13955.4838975359</c:v>
                </c:pt>
                <c:pt idx="48109" formatCode="#,##0.0">
                  <c:v>11639.0948674663</c:v>
                </c:pt>
                <c:pt idx="48110" formatCode="#,##0.0">
                  <c:v>10078.4444694631</c:v>
                </c:pt>
                <c:pt idx="48111" formatCode="#,##0.0">
                  <c:v>8921.6241378693594</c:v>
                </c:pt>
                <c:pt idx="48112" formatCode="#,##0.0">
                  <c:v>9361.0055168709805</c:v>
                </c:pt>
                <c:pt idx="48113" formatCode="#,##0.0">
                  <c:v>12098.8860146507</c:v>
                </c:pt>
                <c:pt idx="48114" formatCode="#,##0.0">
                  <c:v>14152.6568228667</c:v>
                </c:pt>
                <c:pt idx="48115" formatCode="#,##0.0">
                  <c:v>14181.6134350746</c:v>
                </c:pt>
                <c:pt idx="48116" formatCode="#,##0.0">
                  <c:v>9107.5415746619801</c:v>
                </c:pt>
                <c:pt idx="48117" formatCode="#,##0.0">
                  <c:v>12815.568219414399</c:v>
                </c:pt>
                <c:pt idx="48118" formatCode="#,##0.0">
                  <c:v>10571.453209409399</c:v>
                </c:pt>
                <c:pt idx="48119" formatCode="#,##0.0">
                  <c:v>10999.656006732201</c:v>
                </c:pt>
                <c:pt idx="48120" formatCode="#,##0.0">
                  <c:v>14801.139437228099</c:v>
                </c:pt>
                <c:pt idx="48121" formatCode="#,##0.0">
                  <c:v>9148.9089309856208</c:v>
                </c:pt>
                <c:pt idx="48122" formatCode="#,##0.0">
                  <c:v>9671.6850409642702</c:v>
                </c:pt>
                <c:pt idx="48123" formatCode="#,##0.0">
                  <c:v>10163.7076776547</c:v>
                </c:pt>
                <c:pt idx="48124" formatCode="#,##0.0">
                  <c:v>12538.77567501</c:v>
                </c:pt>
                <c:pt idx="48125" formatCode="#,##0.0">
                  <c:v>12738.0777715152</c:v>
                </c:pt>
                <c:pt idx="48126" formatCode="#,##0.0">
                  <c:v>12363.993253262501</c:v>
                </c:pt>
                <c:pt idx="48127" formatCode="#,##0.0">
                  <c:v>10460.343501167399</c:v>
                </c:pt>
                <c:pt idx="48128" formatCode="#,##0.0">
                  <c:v>11676.661979472599</c:v>
                </c:pt>
                <c:pt idx="48129" formatCode="#,##0.0">
                  <c:v>14687.918552756601</c:v>
                </c:pt>
                <c:pt idx="48130" formatCode="#,##0.0">
                  <c:v>10094.201831316001</c:v>
                </c:pt>
                <c:pt idx="48131" formatCode="#,##0.0">
                  <c:v>9323.3134506148999</c:v>
                </c:pt>
                <c:pt idx="48132" formatCode="#,##0.0">
                  <c:v>12187.934523202401</c:v>
                </c:pt>
                <c:pt idx="48133" formatCode="#,##0.0">
                  <c:v>10678.3819880675</c:v>
                </c:pt>
                <c:pt idx="48134" formatCode="#,##0.0">
                  <c:v>9417.5073477298902</c:v>
                </c:pt>
                <c:pt idx="48135" formatCode="#,##0.0">
                  <c:v>15834.662545293901</c:v>
                </c:pt>
                <c:pt idx="48136" formatCode="#,##0.0">
                  <c:v>9508.9769153147699</c:v>
                </c:pt>
                <c:pt idx="48137" formatCode="#,##0.0">
                  <c:v>10961.004536353999</c:v>
                </c:pt>
                <c:pt idx="48138" formatCode="#,##0.0">
                  <c:v>10116.310475652601</c:v>
                </c:pt>
                <c:pt idx="48139" formatCode="#,##0.0">
                  <c:v>9276.7840061888492</c:v>
                </c:pt>
                <c:pt idx="48140" formatCode="#,##0.0">
                  <c:v>19175.010394736699</c:v>
                </c:pt>
                <c:pt idx="48141" formatCode="#,##0.0">
                  <c:v>10790.3856084899</c:v>
                </c:pt>
                <c:pt idx="48142" formatCode="#,##0.0">
                  <c:v>11455.2307643923</c:v>
                </c:pt>
                <c:pt idx="48143" formatCode="#,##0.0">
                  <c:v>9433.30546014223</c:v>
                </c:pt>
                <c:pt idx="48144" formatCode="#,##0.0">
                  <c:v>9910.3700475288606</c:v>
                </c:pt>
                <c:pt idx="48145" formatCode="#,##0.0">
                  <c:v>10063.2988955211</c:v>
                </c:pt>
                <c:pt idx="48146" formatCode="#,##0.0">
                  <c:v>10807.700353889401</c:v>
                </c:pt>
                <c:pt idx="48147" formatCode="#,##0.0">
                  <c:v>9601.0905911042992</c:v>
                </c:pt>
                <c:pt idx="48148" formatCode="#,##0.0">
                  <c:v>9733.8164170425098</c:v>
                </c:pt>
                <c:pt idx="48149" formatCode="#,##0.0">
                  <c:v>9540.1673591858998</c:v>
                </c:pt>
                <c:pt idx="48150" formatCode="#,##0.0">
                  <c:v>11534.8442415717</c:v>
                </c:pt>
                <c:pt idx="48151" formatCode="#,##0.0">
                  <c:v>9316.4726265049194</c:v>
                </c:pt>
                <c:pt idx="48152" formatCode="#,##0.0">
                  <c:v>9995.5734812648207</c:v>
                </c:pt>
                <c:pt idx="48153" formatCode="#,##0.0">
                  <c:v>13497.816425012201</c:v>
                </c:pt>
                <c:pt idx="48154" formatCode="#,##0.0">
                  <c:v>9058.5227927573105</c:v>
                </c:pt>
                <c:pt idx="48155" formatCode="#,##0.0">
                  <c:v>10696.980084311001</c:v>
                </c:pt>
                <c:pt idx="48156" formatCode="#,##0.0">
                  <c:v>10599.5457365734</c:v>
                </c:pt>
                <c:pt idx="48157" formatCode="#,##0.0">
                  <c:v>10297.857441681401</c:v>
                </c:pt>
                <c:pt idx="48158" formatCode="#,##0.0">
                  <c:v>17004.862890783599</c:v>
                </c:pt>
                <c:pt idx="48159" formatCode="#,##0.0">
                  <c:v>11594.685066731299</c:v>
                </c:pt>
                <c:pt idx="48160" formatCode="#,##0.0">
                  <c:v>9803.1178868724492</c:v>
                </c:pt>
                <c:pt idx="48161" formatCode="#,##0.0">
                  <c:v>14522.518777568401</c:v>
                </c:pt>
                <c:pt idx="48162" formatCode="#,##0.0">
                  <c:v>10050.1150269748</c:v>
                </c:pt>
                <c:pt idx="48163" formatCode="#,##0.0">
                  <c:v>10327.0488759401</c:v>
                </c:pt>
                <c:pt idx="48164" formatCode="#,##0.0">
                  <c:v>10474.15233157</c:v>
                </c:pt>
                <c:pt idx="48165" formatCode="#,##0.0">
                  <c:v>12948.702167592101</c:v>
                </c:pt>
                <c:pt idx="48166" formatCode="#,##0.0">
                  <c:v>8983.8035716183804</c:v>
                </c:pt>
                <c:pt idx="48167" formatCode="#,##0.0">
                  <c:v>9618.2727506625597</c:v>
                </c:pt>
                <c:pt idx="48168" formatCode="#,##0.0">
                  <c:v>9555.1130715826093</c:v>
                </c:pt>
                <c:pt idx="48169" formatCode="#,##0.0">
                  <c:v>11697.1264734256</c:v>
                </c:pt>
                <c:pt idx="48170" formatCode="#,##0.0">
                  <c:v>13589.780611357901</c:v>
                </c:pt>
                <c:pt idx="48171" formatCode="#,##0.0">
                  <c:v>14592.809097183301</c:v>
                </c:pt>
                <c:pt idx="48172" formatCode="#,##0.0">
                  <c:v>12397.849839148501</c:v>
                </c:pt>
                <c:pt idx="48173" formatCode="#,##0.0">
                  <c:v>10758.7103764525</c:v>
                </c:pt>
                <c:pt idx="48174" formatCode="#,##0.0">
                  <c:v>8787.3057014223505</c:v>
                </c:pt>
                <c:pt idx="48175" formatCode="#,##0.0">
                  <c:v>9579.01673503247</c:v>
                </c:pt>
                <c:pt idx="48176" formatCode="#,##0.0">
                  <c:v>12951.582181379999</c:v>
                </c:pt>
                <c:pt idx="48177" formatCode="#,##0.0">
                  <c:v>12735.476693954401</c:v>
                </c:pt>
                <c:pt idx="48178" formatCode="#,##0.0">
                  <c:v>13032.3696957753</c:v>
                </c:pt>
                <c:pt idx="48179" formatCode="#,##0.0">
                  <c:v>12951.092779599599</c:v>
                </c:pt>
                <c:pt idx="48180" formatCode="#,##0.0">
                  <c:v>11085.8616155946</c:v>
                </c:pt>
                <c:pt idx="48181" formatCode="#,##0.0">
                  <c:v>9413.2448337104306</c:v>
                </c:pt>
                <c:pt idx="48182" formatCode="#,##0.0">
                  <c:v>9338.4424747538596</c:v>
                </c:pt>
                <c:pt idx="48183" formatCode="#,##0.0">
                  <c:v>11962.4849632807</c:v>
                </c:pt>
                <c:pt idx="48184" formatCode="#,##0.0">
                  <c:v>12917.8431352811</c:v>
                </c:pt>
                <c:pt idx="48185" formatCode="#,##0.0">
                  <c:v>13618.889760874299</c:v>
                </c:pt>
                <c:pt idx="48186" formatCode="#,##0.0">
                  <c:v>10957.7902316897</c:v>
                </c:pt>
                <c:pt idx="48187" formatCode="#,##0.0">
                  <c:v>9966.4787774774595</c:v>
                </c:pt>
                <c:pt idx="48188" formatCode="#,##0.0">
                  <c:v>14415.507552516199</c:v>
                </c:pt>
                <c:pt idx="48189" formatCode="#,##0.0">
                  <c:v>8890.0846305600899</c:v>
                </c:pt>
                <c:pt idx="48190" formatCode="#,##0.0">
                  <c:v>10584.9266804036</c:v>
                </c:pt>
                <c:pt idx="48191" formatCode="#,##0.0">
                  <c:v>12803.790674862999</c:v>
                </c:pt>
                <c:pt idx="48192" formatCode="#,##0.0">
                  <c:v>11993.298378572201</c:v>
                </c:pt>
                <c:pt idx="48193" formatCode="#,##0.0">
                  <c:v>9069.7602051817794</c:v>
                </c:pt>
                <c:pt idx="48194" formatCode="#,##0.0">
                  <c:v>9473.9042093912303</c:v>
                </c:pt>
                <c:pt idx="48195" formatCode="#,##0.0">
                  <c:v>11048.526712192601</c:v>
                </c:pt>
                <c:pt idx="48196" formatCode="#,##0.0">
                  <c:v>10367.211119141901</c:v>
                </c:pt>
                <c:pt idx="48197" formatCode="#,##0.0">
                  <c:v>12644.4701840654</c:v>
                </c:pt>
                <c:pt idx="48198" formatCode="#,##0.0">
                  <c:v>14282.329128972</c:v>
                </c:pt>
                <c:pt idx="48199" formatCode="#,##0.0">
                  <c:v>10147.7729408492</c:v>
                </c:pt>
                <c:pt idx="48200" formatCode="#,##0.0">
                  <c:v>10860.0178572433</c:v>
                </c:pt>
                <c:pt idx="48201" formatCode="#,##0.0">
                  <c:v>9542.0316702877008</c:v>
                </c:pt>
                <c:pt idx="48202" formatCode="#,##0.0">
                  <c:v>9346.2896588222302</c:v>
                </c:pt>
                <c:pt idx="48203" formatCode="#,##0.0">
                  <c:v>9535.3741697631704</c:v>
                </c:pt>
                <c:pt idx="48204" formatCode="#,##0.0">
                  <c:v>13711.604357373901</c:v>
                </c:pt>
                <c:pt idx="48205" formatCode="#,##0.0">
                  <c:v>14485.157390857799</c:v>
                </c:pt>
                <c:pt idx="48206" formatCode="#,##0.0">
                  <c:v>9165.4761131467403</c:v>
                </c:pt>
                <c:pt idx="48207" formatCode="#,##0.0">
                  <c:v>11829.820308124299</c:v>
                </c:pt>
                <c:pt idx="48208" formatCode="#,##0.0">
                  <c:v>12471.4025819327</c:v>
                </c:pt>
                <c:pt idx="48209" formatCode="#,##0.0">
                  <c:v>20344.4012164294</c:v>
                </c:pt>
                <c:pt idx="48210" formatCode="#,##0.0">
                  <c:v>16421.2636056513</c:v>
                </c:pt>
                <c:pt idx="48211" formatCode="#,##0.0">
                  <c:v>13516.7753074831</c:v>
                </c:pt>
                <c:pt idx="48212" formatCode="#,##0.0">
                  <c:v>9013.2217034403002</c:v>
                </c:pt>
                <c:pt idx="48213" formatCode="#,##0.0">
                  <c:v>12326.255497238901</c:v>
                </c:pt>
                <c:pt idx="48214" formatCode="#,##0.0">
                  <c:v>9319.5789995219893</c:v>
                </c:pt>
                <c:pt idx="48215" formatCode="#,##0.0">
                  <c:v>10849.7462761729</c:v>
                </c:pt>
                <c:pt idx="48216" formatCode="#,##0.0">
                  <c:v>13233.502513777999</c:v>
                </c:pt>
                <c:pt idx="48217" formatCode="#,##0.0">
                  <c:v>10073.0539166749</c:v>
                </c:pt>
                <c:pt idx="48218" formatCode="#,##0.0">
                  <c:v>8761.3226614769792</c:v>
                </c:pt>
                <c:pt idx="48219" formatCode="#,##0.0">
                  <c:v>15231.5798763354</c:v>
                </c:pt>
                <c:pt idx="48220" formatCode="#,##0.0">
                  <c:v>13316.745757999301</c:v>
                </c:pt>
                <c:pt idx="48221" formatCode="#,##0.0">
                  <c:v>10070.21176418</c:v>
                </c:pt>
                <c:pt idx="48222" formatCode="#,##0.0">
                  <c:v>9288.1708445224594</c:v>
                </c:pt>
                <c:pt idx="48223" formatCode="#,##0.0">
                  <c:v>9436.0785254482998</c:v>
                </c:pt>
                <c:pt idx="48224" formatCode="#,##0.0">
                  <c:v>13808.670409992799</c:v>
                </c:pt>
                <c:pt idx="48225" formatCode="#,##0.0">
                  <c:v>8979.9728302488202</c:v>
                </c:pt>
                <c:pt idx="48226" formatCode="#,##0.0">
                  <c:v>13435.1325043244</c:v>
                </c:pt>
                <c:pt idx="48227" formatCode="#,##0.0">
                  <c:v>15969.523972738099</c:v>
                </c:pt>
                <c:pt idx="48228" formatCode="#,##0.0">
                  <c:v>11254.2245175262</c:v>
                </c:pt>
                <c:pt idx="48229" formatCode="#,##0.0">
                  <c:v>10100.666024214601</c:v>
                </c:pt>
                <c:pt idx="48230" formatCode="#,##0.0">
                  <c:v>18056.557017109</c:v>
                </c:pt>
                <c:pt idx="48231" formatCode="#,##0.0">
                  <c:v>12213.274233637399</c:v>
                </c:pt>
                <c:pt idx="48232" formatCode="#,##0.0">
                  <c:v>12375.6446595137</c:v>
                </c:pt>
                <c:pt idx="48233" formatCode="#,##0.0">
                  <c:v>13032.7010843713</c:v>
                </c:pt>
                <c:pt idx="48234" formatCode="#,##0.0">
                  <c:v>11767.221107122599</c:v>
                </c:pt>
                <c:pt idx="48235" formatCode="#,##0.0">
                  <c:v>9316.6807188158691</c:v>
                </c:pt>
                <c:pt idx="48236" formatCode="#,##0.0">
                  <c:v>9569.9480247926294</c:v>
                </c:pt>
                <c:pt idx="48237" formatCode="#,##0.0">
                  <c:v>11788.5171954629</c:v>
                </c:pt>
                <c:pt idx="48238" formatCode="#,##0.0">
                  <c:v>10658.841276184399</c:v>
                </c:pt>
                <c:pt idx="48239" formatCode="#,##0.0">
                  <c:v>10730.0067706877</c:v>
                </c:pt>
                <c:pt idx="48240" formatCode="#,##0.0">
                  <c:v>16342.5257752584</c:v>
                </c:pt>
                <c:pt idx="48241" formatCode="#,##0.0">
                  <c:v>13726.1118760638</c:v>
                </c:pt>
                <c:pt idx="48242" formatCode="#,##0.0">
                  <c:v>12757.0952087273</c:v>
                </c:pt>
                <c:pt idx="48243" formatCode="#,##0.0">
                  <c:v>15653.976674559301</c:v>
                </c:pt>
                <c:pt idx="48244" formatCode="#,##0.0">
                  <c:v>11872.527623759899</c:v>
                </c:pt>
                <c:pt idx="48245" formatCode="#,##0.0">
                  <c:v>15697.414762788199</c:v>
                </c:pt>
                <c:pt idx="48246" formatCode="#,##0.0">
                  <c:v>8829.06668200065</c:v>
                </c:pt>
                <c:pt idx="48247" formatCode="#,##0.0">
                  <c:v>12205.8027188671</c:v>
                </c:pt>
                <c:pt idx="48248" formatCode="#,##0.0">
                  <c:v>12947.833769786301</c:v>
                </c:pt>
                <c:pt idx="48249" formatCode="#,##0.0">
                  <c:v>9052.9027014805706</c:v>
                </c:pt>
                <c:pt idx="48250" formatCode="#,##0.0">
                  <c:v>10574.0617048493</c:v>
                </c:pt>
                <c:pt idx="48251" formatCode="#,##0.0">
                  <c:v>8776.1760864055905</c:v>
                </c:pt>
                <c:pt idx="48252" formatCode="#,##0.0">
                  <c:v>17676.9947770785</c:v>
                </c:pt>
                <c:pt idx="48253" formatCode="#,##0.0">
                  <c:v>10520.1929023622</c:v>
                </c:pt>
                <c:pt idx="48254" formatCode="#,##0.0">
                  <c:v>11003.3722797796</c:v>
                </c:pt>
                <c:pt idx="48255" formatCode="#,##0.0">
                  <c:v>10832.0178338803</c:v>
                </c:pt>
                <c:pt idx="48256" formatCode="#,##0.0">
                  <c:v>11357.5215681543</c:v>
                </c:pt>
                <c:pt idx="48257" formatCode="#,##0.0">
                  <c:v>10557.2847735632</c:v>
                </c:pt>
                <c:pt idx="48258" formatCode="#,##0.0">
                  <c:v>10870.808464821899</c:v>
                </c:pt>
                <c:pt idx="48259" formatCode="#,##0.0">
                  <c:v>10283.833411191299</c:v>
                </c:pt>
                <c:pt idx="48260" formatCode="#,##0.0">
                  <c:v>9158.4403325421408</c:v>
                </c:pt>
                <c:pt idx="48261" formatCode="#,##0.0">
                  <c:v>11641.2190030733</c:v>
                </c:pt>
                <c:pt idx="48262" formatCode="#,##0.0">
                  <c:v>11712.2463675606</c:v>
                </c:pt>
                <c:pt idx="48263" formatCode="#,##0.0">
                  <c:v>9657.18276951396</c:v>
                </c:pt>
                <c:pt idx="48264" formatCode="#,##0.0">
                  <c:v>9266.1436498564708</c:v>
                </c:pt>
                <c:pt idx="48265" formatCode="#,##0.0">
                  <c:v>15681.2780800419</c:v>
                </c:pt>
                <c:pt idx="48266" formatCode="#,##0.0">
                  <c:v>11407.083449575401</c:v>
                </c:pt>
                <c:pt idx="48267" formatCode="#,##0.0">
                  <c:v>14671.066787062</c:v>
                </c:pt>
                <c:pt idx="48268" formatCode="#,##0.0">
                  <c:v>13634.124576428399</c:v>
                </c:pt>
                <c:pt idx="48269" formatCode="#,##0.0">
                  <c:v>10041.418362541801</c:v>
                </c:pt>
                <c:pt idx="48270" formatCode="#,##0.0">
                  <c:v>10811.954542488</c:v>
                </c:pt>
                <c:pt idx="48271" formatCode="#,##0.0">
                  <c:v>19645.0053450575</c:v>
                </c:pt>
                <c:pt idx="48272" formatCode="#,##0.0">
                  <c:v>9795.0745172629195</c:v>
                </c:pt>
                <c:pt idx="48273" formatCode="#,##0.0">
                  <c:v>11432.5046069776</c:v>
                </c:pt>
                <c:pt idx="48274" formatCode="#,##0.0">
                  <c:v>11180.7872804663</c:v>
                </c:pt>
                <c:pt idx="48275" formatCode="#,##0.0">
                  <c:v>9716.7467312633707</c:v>
                </c:pt>
                <c:pt idx="48276" formatCode="#,##0.0">
                  <c:v>11999.1936202782</c:v>
                </c:pt>
                <c:pt idx="48277" formatCode="#,##0.0">
                  <c:v>9933.7745303808606</c:v>
                </c:pt>
                <c:pt idx="48278" formatCode="#,##0.0">
                  <c:v>11809.6535225105</c:v>
                </c:pt>
                <c:pt idx="48279" formatCode="#,##0.0">
                  <c:v>10763.827159205901</c:v>
                </c:pt>
                <c:pt idx="48280" formatCode="#,##0.0">
                  <c:v>12025.808178262199</c:v>
                </c:pt>
                <c:pt idx="48281" formatCode="#,##0.0">
                  <c:v>8950.4927907903402</c:v>
                </c:pt>
                <c:pt idx="48282" formatCode="#,##0.0">
                  <c:v>10657.600564759499</c:v>
                </c:pt>
                <c:pt idx="48283" formatCode="#,##0.0">
                  <c:v>13601.7299477495</c:v>
                </c:pt>
                <c:pt idx="48284" formatCode="#,##0.0">
                  <c:v>9639.1083422865195</c:v>
                </c:pt>
                <c:pt idx="48285" formatCode="#,##0.0">
                  <c:v>8824.4891421667999</c:v>
                </c:pt>
                <c:pt idx="48286" formatCode="#,##0.0">
                  <c:v>9226.6840133076403</c:v>
                </c:pt>
                <c:pt idx="48287" formatCode="#,##0.0">
                  <c:v>9818.1801104220103</c:v>
                </c:pt>
                <c:pt idx="48288" formatCode="#,##0.0">
                  <c:v>17817.818184842301</c:v>
                </c:pt>
                <c:pt idx="48289" formatCode="#,##0.0">
                  <c:v>10703.679254821</c:v>
                </c:pt>
                <c:pt idx="48290" formatCode="#,##0.0">
                  <c:v>9247.1635688369806</c:v>
                </c:pt>
                <c:pt idx="48291" formatCode="#,##0.0">
                  <c:v>15101.4523382688</c:v>
                </c:pt>
                <c:pt idx="48292" formatCode="#,##0.0">
                  <c:v>13625.8442892649</c:v>
                </c:pt>
                <c:pt idx="48293" formatCode="#,##0.0">
                  <c:v>10205.139787955301</c:v>
                </c:pt>
                <c:pt idx="48294" formatCode="#,##0.0">
                  <c:v>15951.7297589056</c:v>
                </c:pt>
                <c:pt idx="48295" formatCode="#,##0.0">
                  <c:v>12121.2693385737</c:v>
                </c:pt>
                <c:pt idx="48296" formatCode="#,##0.0">
                  <c:v>15114.8414333818</c:v>
                </c:pt>
                <c:pt idx="48297" formatCode="#,##0.0">
                  <c:v>11376.8245993566</c:v>
                </c:pt>
                <c:pt idx="48298" formatCode="#,##0.0">
                  <c:v>11543.728025148999</c:v>
                </c:pt>
                <c:pt idx="48299" formatCode="#,##0.0">
                  <c:v>9854.1727799782293</c:v>
                </c:pt>
                <c:pt idx="48300" formatCode="#,##0.0">
                  <c:v>9073.0432542793405</c:v>
                </c:pt>
                <c:pt idx="48301" formatCode="#,##0.0">
                  <c:v>9233.4162397758992</c:v>
                </c:pt>
                <c:pt idx="48302" formatCode="#,##0.0">
                  <c:v>16061.444417897799</c:v>
                </c:pt>
                <c:pt idx="48303" formatCode="#,##0.0">
                  <c:v>9712.0355904011903</c:v>
                </c:pt>
                <c:pt idx="48304" formatCode="#,##0.0">
                  <c:v>14504.082299146199</c:v>
                </c:pt>
                <c:pt idx="48305" formatCode="#,##0.0">
                  <c:v>16136.0460088817</c:v>
                </c:pt>
                <c:pt idx="48306" formatCode="#,##0.0">
                  <c:v>10418.961324845501</c:v>
                </c:pt>
                <c:pt idx="48307" formatCode="#,##0.0">
                  <c:v>18022.472583663599</c:v>
                </c:pt>
                <c:pt idx="48308" formatCode="#,##0.0">
                  <c:v>20169.7878472058</c:v>
                </c:pt>
                <c:pt idx="48309" formatCode="#,##0.0">
                  <c:v>11369.324276808</c:v>
                </c:pt>
                <c:pt idx="48310" formatCode="#,##0.0">
                  <c:v>11521.240753951</c:v>
                </c:pt>
                <c:pt idx="48311" formatCode="#,##0.0">
                  <c:v>9714.8195853961806</c:v>
                </c:pt>
                <c:pt idx="48312" formatCode="#,##0.0">
                  <c:v>16156.3072931235</c:v>
                </c:pt>
                <c:pt idx="48313" formatCode="#,##0.0">
                  <c:v>9367.0796207941403</c:v>
                </c:pt>
                <c:pt idx="48314" formatCode="#,##0.0">
                  <c:v>10717.7576206387</c:v>
                </c:pt>
                <c:pt idx="48315" formatCode="#,##0.0">
                  <c:v>12847.6253494709</c:v>
                </c:pt>
                <c:pt idx="48316" formatCode="#,##0.0">
                  <c:v>9358.0200755948408</c:v>
                </c:pt>
                <c:pt idx="48317" formatCode="#,##0.0">
                  <c:v>16192.390564306899</c:v>
                </c:pt>
                <c:pt idx="48318" formatCode="#,##0.0">
                  <c:v>9356.3571600206797</c:v>
                </c:pt>
                <c:pt idx="48319" formatCode="#,##0.0">
                  <c:v>10310.1628933055</c:v>
                </c:pt>
                <c:pt idx="48320" formatCode="#,##0.0">
                  <c:v>8821.5377181051208</c:v>
                </c:pt>
                <c:pt idx="48321" formatCode="#,##0.0">
                  <c:v>11393.850305017801</c:v>
                </c:pt>
                <c:pt idx="48322" formatCode="#,##0.0">
                  <c:v>15847.1514511935</c:v>
                </c:pt>
                <c:pt idx="48323" formatCode="#,##0.0">
                  <c:v>10671.4861288429</c:v>
                </c:pt>
                <c:pt idx="48324" formatCode="#,##0.0">
                  <c:v>12456.9749544038</c:v>
                </c:pt>
                <c:pt idx="48325" formatCode="#,##0.0">
                  <c:v>12155.3633947075</c:v>
                </c:pt>
                <c:pt idx="48326" formatCode="#,##0.0">
                  <c:v>9631.7095813012493</c:v>
                </c:pt>
                <c:pt idx="48327" formatCode="#,##0.0">
                  <c:v>11621.117011915499</c:v>
                </c:pt>
                <c:pt idx="48328" formatCode="#,##0.0">
                  <c:v>13268.107578171701</c:v>
                </c:pt>
                <c:pt idx="48329" formatCode="#,##0.0">
                  <c:v>16719.112466790499</c:v>
                </c:pt>
                <c:pt idx="48330" formatCode="#,##0.0">
                  <c:v>13627.761822594101</c:v>
                </c:pt>
                <c:pt idx="48331" formatCode="#,##0.0">
                  <c:v>9484.7142405673603</c:v>
                </c:pt>
                <c:pt idx="48332" formatCode="#,##0.0">
                  <c:v>10234.4920265647</c:v>
                </c:pt>
                <c:pt idx="48333" formatCode="#,##0.0">
                  <c:v>10253.698135538099</c:v>
                </c:pt>
                <c:pt idx="48334" formatCode="#,##0.0">
                  <c:v>8776.1246145559198</c:v>
                </c:pt>
                <c:pt idx="48335" formatCode="#,##0.0">
                  <c:v>10865.662242578301</c:v>
                </c:pt>
                <c:pt idx="48336" formatCode="#,##0.0">
                  <c:v>9948.8355300172498</c:v>
                </c:pt>
                <c:pt idx="48337" formatCode="#,##0.0">
                  <c:v>11421.1354560579</c:v>
                </c:pt>
                <c:pt idx="48338" formatCode="#,##0.0">
                  <c:v>9037.8565826450904</c:v>
                </c:pt>
                <c:pt idx="48339" formatCode="#,##0.0">
                  <c:v>12758.1352553378</c:v>
                </c:pt>
                <c:pt idx="48340" formatCode="#,##0.0">
                  <c:v>10960.7103633305</c:v>
                </c:pt>
                <c:pt idx="48341" formatCode="#,##0.0">
                  <c:v>11294.018342887101</c:v>
                </c:pt>
                <c:pt idx="48342" formatCode="#,##0.0">
                  <c:v>10641.1489801269</c:v>
                </c:pt>
                <c:pt idx="48343" formatCode="#,##0.0">
                  <c:v>9961.8704982932995</c:v>
                </c:pt>
                <c:pt idx="48344" formatCode="#,##0.0">
                  <c:v>12930.922701539999</c:v>
                </c:pt>
                <c:pt idx="48345" formatCode="#,##0.0">
                  <c:v>9536.6300174163698</c:v>
                </c:pt>
                <c:pt idx="48346" formatCode="#,##0.0">
                  <c:v>15146.833350000799</c:v>
                </c:pt>
                <c:pt idx="48347" formatCode="#,##0.0">
                  <c:v>15551.6548583614</c:v>
                </c:pt>
                <c:pt idx="48348" formatCode="#,##0.0">
                  <c:v>13700.2306584936</c:v>
                </c:pt>
                <c:pt idx="48349" formatCode="#,##0.0">
                  <c:v>9929.1826886509407</c:v>
                </c:pt>
                <c:pt idx="48350" formatCode="#,##0.0">
                  <c:v>18916.473676433099</c:v>
                </c:pt>
                <c:pt idx="48351" formatCode="#,##0.0">
                  <c:v>10742.407888619</c:v>
                </c:pt>
                <c:pt idx="48352" formatCode="#,##0.0">
                  <c:v>11468.8729875554</c:v>
                </c:pt>
                <c:pt idx="48353" formatCode="#,##0.0">
                  <c:v>9601.7969454501399</c:v>
                </c:pt>
                <c:pt idx="48354" formatCode="#,##0.0">
                  <c:v>13295.225614978301</c:v>
                </c:pt>
                <c:pt idx="48355" formatCode="#,##0.0">
                  <c:v>10300.519675629699</c:v>
                </c:pt>
                <c:pt idx="48356" formatCode="#,##0.0">
                  <c:v>11545.5351387026</c:v>
                </c:pt>
                <c:pt idx="48357" formatCode="#,##0.0">
                  <c:v>11970.161681514501</c:v>
                </c:pt>
                <c:pt idx="48358" formatCode="#,##0.0">
                  <c:v>10612.793937198499</c:v>
                </c:pt>
                <c:pt idx="48359" formatCode="#,##0.0">
                  <c:v>19664.888460462898</c:v>
                </c:pt>
                <c:pt idx="48360" formatCode="#,##0.0">
                  <c:v>10851.863198680299</c:v>
                </c:pt>
                <c:pt idx="48361" formatCode="#,##0.0">
                  <c:v>10358.5055736881</c:v>
                </c:pt>
                <c:pt idx="48362" formatCode="#,##0.0">
                  <c:v>11084.1995530818</c:v>
                </c:pt>
                <c:pt idx="48363" formatCode="#,##0.0">
                  <c:v>10665.7337421948</c:v>
                </c:pt>
                <c:pt idx="48364" formatCode="#,##0.0">
                  <c:v>11950.45438286</c:v>
                </c:pt>
                <c:pt idx="48365" formatCode="#,##0.0">
                  <c:v>12768.1968489425</c:v>
                </c:pt>
                <c:pt idx="48366" formatCode="#,##0.0">
                  <c:v>14734.395157504299</c:v>
                </c:pt>
                <c:pt idx="48367" formatCode="#,##0.0">
                  <c:v>11839.889094841001</c:v>
                </c:pt>
                <c:pt idx="48368" formatCode="#,##0.0">
                  <c:v>10896.538905077899</c:v>
                </c:pt>
                <c:pt idx="48369" formatCode="#,##0.0">
                  <c:v>11811.4038543762</c:v>
                </c:pt>
                <c:pt idx="48370" formatCode="#,##0.0">
                  <c:v>10941.940781154201</c:v>
                </c:pt>
                <c:pt idx="48371" formatCode="#,##0.0">
                  <c:v>15252.485919987301</c:v>
                </c:pt>
                <c:pt idx="48372" formatCode="#,##0.0">
                  <c:v>12004.345556373701</c:v>
                </c:pt>
                <c:pt idx="48373" formatCode="#,##0.0">
                  <c:v>9997.2142971045196</c:v>
                </c:pt>
                <c:pt idx="48374" formatCode="#,##0.0">
                  <c:v>8786.1742548165403</c:v>
                </c:pt>
                <c:pt idx="48375" formatCode="#,##0.0">
                  <c:v>9988.86276502494</c:v>
                </c:pt>
                <c:pt idx="48376" formatCode="#,##0.0">
                  <c:v>9348.6082020700705</c:v>
                </c:pt>
                <c:pt idx="48377" formatCode="#,##0.0">
                  <c:v>9891.2342352754895</c:v>
                </c:pt>
                <c:pt idx="48378" formatCode="#,##0.0">
                  <c:v>13758.5350057991</c:v>
                </c:pt>
                <c:pt idx="48379" formatCode="#,##0.0">
                  <c:v>12771.3901638099</c:v>
                </c:pt>
                <c:pt idx="48380" formatCode="#,##0.0">
                  <c:v>9125.9446472343698</c:v>
                </c:pt>
                <c:pt idx="48381" formatCode="#,##0.0">
                  <c:v>10189.2433893251</c:v>
                </c:pt>
                <c:pt idx="48382" formatCode="#,##0.0">
                  <c:v>13525.420805220199</c:v>
                </c:pt>
                <c:pt idx="48383" formatCode="#,##0.0">
                  <c:v>13620.999861672</c:v>
                </c:pt>
                <c:pt idx="48384" formatCode="#,##0.0">
                  <c:v>10536.3866374466</c:v>
                </c:pt>
                <c:pt idx="48385" formatCode="#,##0.0">
                  <c:v>9773.6371747507092</c:v>
                </c:pt>
                <c:pt idx="48386" formatCode="#,##0.0">
                  <c:v>9667.8963140117794</c:v>
                </c:pt>
                <c:pt idx="48387" formatCode="#,##0.0">
                  <c:v>12236.4658034525</c:v>
                </c:pt>
                <c:pt idx="48388" formatCode="#,##0.0">
                  <c:v>9434.2235691505502</c:v>
                </c:pt>
                <c:pt idx="48389" formatCode="#,##0.0">
                  <c:v>13047.283434224801</c:v>
                </c:pt>
                <c:pt idx="48390" formatCode="#,##0.0">
                  <c:v>10299.2992516862</c:v>
                </c:pt>
                <c:pt idx="48391" formatCode="#,##0.0">
                  <c:v>11350.1895964467</c:v>
                </c:pt>
                <c:pt idx="48392" formatCode="#,##0.0">
                  <c:v>11350.102651507201</c:v>
                </c:pt>
                <c:pt idx="48393" formatCode="#,##0.0">
                  <c:v>15647.4681338752</c:v>
                </c:pt>
                <c:pt idx="48394" formatCode="#,##0.0">
                  <c:v>10212.012331981299</c:v>
                </c:pt>
                <c:pt idx="48395" formatCode="#,##0.0">
                  <c:v>10534.6340597661</c:v>
                </c:pt>
                <c:pt idx="48396" formatCode="#,##0.0">
                  <c:v>11560.0685107278</c:v>
                </c:pt>
                <c:pt idx="48397" formatCode="#,##0.0">
                  <c:v>9639.8573918046895</c:v>
                </c:pt>
                <c:pt idx="48398" formatCode="#,##0.0">
                  <c:v>9264.0070604907105</c:v>
                </c:pt>
                <c:pt idx="48399" formatCode="#,##0.0">
                  <c:v>10286.6284027282</c:v>
                </c:pt>
                <c:pt idx="48400" formatCode="#,##0.0">
                  <c:v>14527.8036744152</c:v>
                </c:pt>
                <c:pt idx="48401" formatCode="#,##0.0">
                  <c:v>8783.5329328387998</c:v>
                </c:pt>
                <c:pt idx="48402" formatCode="#,##0.0">
                  <c:v>10138.9207099163</c:v>
                </c:pt>
                <c:pt idx="48403" formatCode="#,##0.0">
                  <c:v>12876.670121127399</c:v>
                </c:pt>
                <c:pt idx="48404" formatCode="#,##0.0">
                  <c:v>9138.2368386026701</c:v>
                </c:pt>
                <c:pt idx="48405" formatCode="#,##0.0">
                  <c:v>10453.6377159616</c:v>
                </c:pt>
                <c:pt idx="48406" formatCode="#,##0.0">
                  <c:v>19006.202632503599</c:v>
                </c:pt>
                <c:pt idx="48407" formatCode="#,##0.0">
                  <c:v>10385.5503544117</c:v>
                </c:pt>
                <c:pt idx="48408" formatCode="#,##0.0">
                  <c:v>9448.5406273929293</c:v>
                </c:pt>
                <c:pt idx="48409" formatCode="#,##0.0">
                  <c:v>9099.5747110686207</c:v>
                </c:pt>
                <c:pt idx="48410" formatCode="#,##0.0">
                  <c:v>9713.1044560790997</c:v>
                </c:pt>
                <c:pt idx="48411" formatCode="#,##0.0">
                  <c:v>9995.0179988599994</c:v>
                </c:pt>
                <c:pt idx="48412" formatCode="#,##0.0">
                  <c:v>18494.790631759101</c:v>
                </c:pt>
                <c:pt idx="48413" formatCode="#,##0.0">
                  <c:v>16820.2422697414</c:v>
                </c:pt>
                <c:pt idx="48414" formatCode="#,##0.0">
                  <c:v>13142.266844039799</c:v>
                </c:pt>
                <c:pt idx="48415" formatCode="#,##0.0">
                  <c:v>9530.4498852816796</c:v>
                </c:pt>
                <c:pt idx="48416" formatCode="#,##0.0">
                  <c:v>10971.3951612072</c:v>
                </c:pt>
                <c:pt idx="48417" formatCode="#,##0.0">
                  <c:v>9876.5893763266795</c:v>
                </c:pt>
                <c:pt idx="48418" formatCode="#,##0.0">
                  <c:v>9196.1254508405491</c:v>
                </c:pt>
                <c:pt idx="48419" formatCode="#,##0.0">
                  <c:v>11014.4341144299</c:v>
                </c:pt>
                <c:pt idx="48420" formatCode="#,##0.0">
                  <c:v>10073.4869245678</c:v>
                </c:pt>
                <c:pt idx="48421" formatCode="#,##0.0">
                  <c:v>8745.98888332551</c:v>
                </c:pt>
                <c:pt idx="48422" formatCode="#,##0.0">
                  <c:v>9653.4810542068899</c:v>
                </c:pt>
                <c:pt idx="48423" formatCode="#,##0.0">
                  <c:v>8951.2567111140997</c:v>
                </c:pt>
                <c:pt idx="48424" formatCode="#,##0.0">
                  <c:v>9767.0772596593397</c:v>
                </c:pt>
                <c:pt idx="48425" formatCode="#,##0.0">
                  <c:v>10970.469359569701</c:v>
                </c:pt>
                <c:pt idx="48426" formatCode="#,##0.0">
                  <c:v>11530.9806157848</c:v>
                </c:pt>
                <c:pt idx="48427" formatCode="#,##0.0">
                  <c:v>9999.1773383556392</c:v>
                </c:pt>
                <c:pt idx="48428" formatCode="#,##0.0">
                  <c:v>9025.2126270695608</c:v>
                </c:pt>
                <c:pt idx="48429" formatCode="#,##0.0">
                  <c:v>9313.0830825197008</c:v>
                </c:pt>
                <c:pt idx="48430" formatCode="#,##0.0">
                  <c:v>12054.8473984177</c:v>
                </c:pt>
                <c:pt idx="48431" formatCode="#,##0.0">
                  <c:v>9657.98485552077</c:v>
                </c:pt>
                <c:pt idx="48432" formatCode="#,##0.0">
                  <c:v>16646.7561432601</c:v>
                </c:pt>
                <c:pt idx="48433" formatCode="#,##0.0">
                  <c:v>8755.5664033340199</c:v>
                </c:pt>
                <c:pt idx="48434" formatCode="#,##0.0">
                  <c:v>11382.8015212106</c:v>
                </c:pt>
                <c:pt idx="48435" formatCode="#,##0.0">
                  <c:v>14899.727869411399</c:v>
                </c:pt>
                <c:pt idx="48436" formatCode="#,##0.0">
                  <c:v>19555.900453191702</c:v>
                </c:pt>
                <c:pt idx="48437" formatCode="#,##0.0">
                  <c:v>13118.7522638923</c:v>
                </c:pt>
                <c:pt idx="48438" formatCode="#,##0.0">
                  <c:v>13349.598459131699</c:v>
                </c:pt>
                <c:pt idx="48439" formatCode="#,##0.0">
                  <c:v>10904.6031331414</c:v>
                </c:pt>
                <c:pt idx="48440" formatCode="#,##0.0">
                  <c:v>10756.291023687199</c:v>
                </c:pt>
                <c:pt idx="48441" formatCode="#,##0.0">
                  <c:v>12211.378799423201</c:v>
                </c:pt>
                <c:pt idx="48442" formatCode="#,##0.0">
                  <c:v>9620.5306965888594</c:v>
                </c:pt>
                <c:pt idx="48443" formatCode="#,##0.0">
                  <c:v>21263.712109528999</c:v>
                </c:pt>
                <c:pt idx="48444" formatCode="#,##0.0">
                  <c:v>20052.520616844999</c:v>
                </c:pt>
                <c:pt idx="48445" formatCode="#,##0.0">
                  <c:v>8849.0831490803994</c:v>
                </c:pt>
                <c:pt idx="48446" formatCode="#,##0.0">
                  <c:v>13843.1456014011</c:v>
                </c:pt>
                <c:pt idx="48447" formatCode="#,##0.0">
                  <c:v>14446.6425808437</c:v>
                </c:pt>
                <c:pt idx="48448" formatCode="#,##0.0">
                  <c:v>8923.1218555389296</c:v>
                </c:pt>
                <c:pt idx="48449" formatCode="#,##0.0">
                  <c:v>9434.6728370678393</c:v>
                </c:pt>
                <c:pt idx="48450" formatCode="#,##0.0">
                  <c:v>12992.2287228937</c:v>
                </c:pt>
                <c:pt idx="48451" formatCode="#,##0.0">
                  <c:v>16259.334239408199</c:v>
                </c:pt>
                <c:pt idx="48452" formatCode="#,##0.0">
                  <c:v>11053.678282991899</c:v>
                </c:pt>
                <c:pt idx="48453" formatCode="#,##0.0">
                  <c:v>14687.245272329301</c:v>
                </c:pt>
                <c:pt idx="48454" formatCode="#,##0.0">
                  <c:v>9689.7172138762908</c:v>
                </c:pt>
                <c:pt idx="48455" formatCode="#,##0.0">
                  <c:v>8797.3557071429004</c:v>
                </c:pt>
                <c:pt idx="48456" formatCode="#,##0.0">
                  <c:v>11569.3966857903</c:v>
                </c:pt>
                <c:pt idx="48457" formatCode="#,##0.0">
                  <c:v>10261.831174184999</c:v>
                </c:pt>
                <c:pt idx="48458" formatCode="#,##0.0">
                  <c:v>9165.6298399344905</c:v>
                </c:pt>
                <c:pt idx="48459" formatCode="#,##0.0">
                  <c:v>12410.3545684582</c:v>
                </c:pt>
                <c:pt idx="48460" formatCode="#,##0.0">
                  <c:v>8974.3131596148305</c:v>
                </c:pt>
                <c:pt idx="48461" formatCode="#,##0.0">
                  <c:v>15815.010974131001</c:v>
                </c:pt>
                <c:pt idx="48462" formatCode="#,##0.0">
                  <c:v>17375.9164042759</c:v>
                </c:pt>
                <c:pt idx="48463" formatCode="#,##0.0">
                  <c:v>11611.905961918599</c:v>
                </c:pt>
                <c:pt idx="48464" formatCode="#,##0.0">
                  <c:v>10217.5872969463</c:v>
                </c:pt>
                <c:pt idx="48465" formatCode="#,##0.0">
                  <c:v>13982.2699270632</c:v>
                </c:pt>
                <c:pt idx="48466" formatCode="#,##0.0">
                  <c:v>10325.114380323599</c:v>
                </c:pt>
                <c:pt idx="48467" formatCode="#,##0.0">
                  <c:v>9196.8809438640401</c:v>
                </c:pt>
                <c:pt idx="48468" formatCode="#,##0.0">
                  <c:v>11519.793263198801</c:v>
                </c:pt>
                <c:pt idx="48469" formatCode="#,##0.0">
                  <c:v>9149.9572973761497</c:v>
                </c:pt>
                <c:pt idx="48470" formatCode="#,##0.0">
                  <c:v>11343.3986459278</c:v>
                </c:pt>
                <c:pt idx="48471" formatCode="#,##0.0">
                  <c:v>16383.4948860931</c:v>
                </c:pt>
                <c:pt idx="48472" formatCode="#,##0.0">
                  <c:v>13587.5034433744</c:v>
                </c:pt>
                <c:pt idx="48473" formatCode="#,##0.0">
                  <c:v>11753.716593680199</c:v>
                </c:pt>
                <c:pt idx="48474" formatCode="#,##0.0">
                  <c:v>11096.1245982119</c:v>
                </c:pt>
                <c:pt idx="48475" formatCode="#,##0.0">
                  <c:v>15120.51770246</c:v>
                </c:pt>
                <c:pt idx="48476" formatCode="#,##0.0">
                  <c:v>11088.7227435637</c:v>
                </c:pt>
                <c:pt idx="48477" formatCode="#,##0.0">
                  <c:v>11383.2236599029</c:v>
                </c:pt>
                <c:pt idx="48478" formatCode="#,##0.0">
                  <c:v>9396.2130844938201</c:v>
                </c:pt>
                <c:pt idx="48479" formatCode="#,##0.0">
                  <c:v>12593.3341191983</c:v>
                </c:pt>
                <c:pt idx="48480" formatCode="#,##0.0">
                  <c:v>9760.1650843137195</c:v>
                </c:pt>
                <c:pt idx="48481" formatCode="#,##0.0">
                  <c:v>14434.2614737448</c:v>
                </c:pt>
                <c:pt idx="48482" formatCode="#,##0.0">
                  <c:v>12053.7208235978</c:v>
                </c:pt>
                <c:pt idx="48483" formatCode="#,##0.0">
                  <c:v>12470.5275896891</c:v>
                </c:pt>
                <c:pt idx="48484" formatCode="#,##0.0">
                  <c:v>10236.633062053201</c:v>
                </c:pt>
                <c:pt idx="48485" formatCode="#,##0.0">
                  <c:v>12783.7082628521</c:v>
                </c:pt>
                <c:pt idx="48486" formatCode="#,##0.0">
                  <c:v>12740.613806900899</c:v>
                </c:pt>
                <c:pt idx="48487" formatCode="#,##0.0">
                  <c:v>9674.6248322087904</c:v>
                </c:pt>
                <c:pt idx="48488" formatCode="#,##0.0">
                  <c:v>9448.9209672638208</c:v>
                </c:pt>
                <c:pt idx="48489" formatCode="#,##0.0">
                  <c:v>8936.8367657517392</c:v>
                </c:pt>
                <c:pt idx="48490" formatCode="#,##0.0">
                  <c:v>10185.440077101501</c:v>
                </c:pt>
                <c:pt idx="48491" formatCode="#,##0.0">
                  <c:v>9984.6537241991991</c:v>
                </c:pt>
                <c:pt idx="48492" formatCode="#,##0.0">
                  <c:v>13574.928712228</c:v>
                </c:pt>
                <c:pt idx="48493" formatCode="#,##0.0">
                  <c:v>9801.3085093735008</c:v>
                </c:pt>
                <c:pt idx="48494" formatCode="#,##0.0">
                  <c:v>10272.376902018301</c:v>
                </c:pt>
                <c:pt idx="48495" formatCode="#,##0.0">
                  <c:v>9263.9954592899394</c:v>
                </c:pt>
                <c:pt idx="48496" formatCode="#,##0.0">
                  <c:v>12705.2759820262</c:v>
                </c:pt>
                <c:pt idx="48497" formatCode="#,##0.0">
                  <c:v>10373.4874408339</c:v>
                </c:pt>
                <c:pt idx="48498" formatCode="#,##0.0">
                  <c:v>9038.7798301144103</c:v>
                </c:pt>
                <c:pt idx="48499" formatCode="#,##0.0">
                  <c:v>17037.659061431299</c:v>
                </c:pt>
                <c:pt idx="48500" formatCode="#,##0.0">
                  <c:v>16354.2276757296</c:v>
                </c:pt>
                <c:pt idx="48501" formatCode="#,##0.0">
                  <c:v>16937.3499613821</c:v>
                </c:pt>
                <c:pt idx="48502" formatCode="#,##0.0">
                  <c:v>11076.458810727399</c:v>
                </c:pt>
                <c:pt idx="48503" formatCode="#,##0.0">
                  <c:v>9841.5112142538892</c:v>
                </c:pt>
                <c:pt idx="48504" formatCode="#,##0.0">
                  <c:v>10960.9921358376</c:v>
                </c:pt>
                <c:pt idx="48505" formatCode="#,##0.0">
                  <c:v>9696.7962579714003</c:v>
                </c:pt>
                <c:pt idx="48506" formatCode="#,##0.0">
                  <c:v>17286.285625436001</c:v>
                </c:pt>
                <c:pt idx="48507" formatCode="#,##0.0">
                  <c:v>13707.7809123918</c:v>
                </c:pt>
                <c:pt idx="48508" formatCode="#,##0.0">
                  <c:v>11391.649397179501</c:v>
                </c:pt>
                <c:pt idx="48509" formatCode="#,##0.0">
                  <c:v>9740.0939565488006</c:v>
                </c:pt>
                <c:pt idx="48510" formatCode="#,##0.0">
                  <c:v>8840.0410511846203</c:v>
                </c:pt>
                <c:pt idx="48511" formatCode="#,##0.0">
                  <c:v>15401.114751942499</c:v>
                </c:pt>
                <c:pt idx="48512" formatCode="#,##0.0">
                  <c:v>11675.5743618777</c:v>
                </c:pt>
                <c:pt idx="48513" formatCode="#,##0.0">
                  <c:v>10209.456609692999</c:v>
                </c:pt>
                <c:pt idx="48514" formatCode="#,##0.0">
                  <c:v>8962.5947168144303</c:v>
                </c:pt>
                <c:pt idx="48515" formatCode="#,##0.0">
                  <c:v>8792.4977164253196</c:v>
                </c:pt>
                <c:pt idx="48516" formatCode="#,##0.0">
                  <c:v>11589.918744438301</c:v>
                </c:pt>
                <c:pt idx="48517" formatCode="#,##0.0">
                  <c:v>11892.9673587209</c:v>
                </c:pt>
                <c:pt idx="48518" formatCode="#,##0.0">
                  <c:v>13913.1533139322</c:v>
                </c:pt>
                <c:pt idx="48519" formatCode="#,##0.0">
                  <c:v>10086.752656675801</c:v>
                </c:pt>
                <c:pt idx="48520" formatCode="#,##0.0">
                  <c:v>11301.1841348045</c:v>
                </c:pt>
                <c:pt idx="48521" formatCode="#,##0.0">
                  <c:v>10841.207354198999</c:v>
                </c:pt>
                <c:pt idx="48522" formatCode="#,##0.0">
                  <c:v>10621.335758732601</c:v>
                </c:pt>
                <c:pt idx="48523" formatCode="#,##0.0">
                  <c:v>8988.4897783525503</c:v>
                </c:pt>
                <c:pt idx="48524" formatCode="#,##0.0">
                  <c:v>11221.7335615952</c:v>
                </c:pt>
                <c:pt idx="48525" formatCode="#,##0.0">
                  <c:v>12618.0539825792</c:v>
                </c:pt>
                <c:pt idx="48526" formatCode="#,##0.0">
                  <c:v>9335.1732097120403</c:v>
                </c:pt>
                <c:pt idx="48527" formatCode="#,##0.0">
                  <c:v>21430.109539781701</c:v>
                </c:pt>
                <c:pt idx="48528" formatCode="#,##0.0">
                  <c:v>15090.644224461999</c:v>
                </c:pt>
                <c:pt idx="48529" formatCode="#,##0.0">
                  <c:v>14698.579219943</c:v>
                </c:pt>
                <c:pt idx="48530" formatCode="#,##0.0">
                  <c:v>10347.2212523791</c:v>
                </c:pt>
                <c:pt idx="48531" formatCode="#,##0.0">
                  <c:v>9482.2594965589196</c:v>
                </c:pt>
                <c:pt idx="48532" formatCode="#,##0.0">
                  <c:v>12979.9154100947</c:v>
                </c:pt>
                <c:pt idx="48533" formatCode="#,##0.0">
                  <c:v>9500.3159839920099</c:v>
                </c:pt>
                <c:pt idx="48534" formatCode="#,##0.0">
                  <c:v>15581.3849839546</c:v>
                </c:pt>
                <c:pt idx="48535" formatCode="#,##0.0">
                  <c:v>8847.8993091788598</c:v>
                </c:pt>
                <c:pt idx="48536" formatCode="#,##0.0">
                  <c:v>9001.2679442822391</c:v>
                </c:pt>
                <c:pt idx="48537" formatCode="#,##0.0">
                  <c:v>11716.188645070601</c:v>
                </c:pt>
                <c:pt idx="48538" formatCode="#,##0.0">
                  <c:v>12079.4401698274</c:v>
                </c:pt>
                <c:pt idx="48539" formatCode="#,##0.0">
                  <c:v>9533.7198916987309</c:v>
                </c:pt>
                <c:pt idx="48540" formatCode="#,##0.0">
                  <c:v>11249.229806378</c:v>
                </c:pt>
                <c:pt idx="48541" formatCode="#,##0.0">
                  <c:v>14204.0641467677</c:v>
                </c:pt>
                <c:pt idx="48542" formatCode="#,##0.0">
                  <c:v>8813.0392557313498</c:v>
                </c:pt>
                <c:pt idx="48543" formatCode="#,##0.0">
                  <c:v>9909.7785729660609</c:v>
                </c:pt>
                <c:pt idx="48544" formatCode="#,##0.0">
                  <c:v>10369.782555383799</c:v>
                </c:pt>
                <c:pt idx="48545" formatCode="#,##0.0">
                  <c:v>11542.4117196927</c:v>
                </c:pt>
                <c:pt idx="48546" formatCode="#,##0.0">
                  <c:v>10759.8400467468</c:v>
                </c:pt>
                <c:pt idx="48547" formatCode="#,##0.0">
                  <c:v>9693.8490206034294</c:v>
                </c:pt>
                <c:pt idx="48548" formatCode="#,##0.0">
                  <c:v>16971.695831811299</c:v>
                </c:pt>
                <c:pt idx="48549" formatCode="#,##0.0">
                  <c:v>9392.0606935109008</c:v>
                </c:pt>
                <c:pt idx="48550" formatCode="#,##0.0">
                  <c:v>8774.1251401458394</c:v>
                </c:pt>
                <c:pt idx="48551" formatCode="#,##0.0">
                  <c:v>9794.00352910941</c:v>
                </c:pt>
                <c:pt idx="48552" formatCode="#,##0.0">
                  <c:v>9042.2472287236196</c:v>
                </c:pt>
                <c:pt idx="48553" formatCode="#,##0.0">
                  <c:v>10612.230174906799</c:v>
                </c:pt>
                <c:pt idx="48554" formatCode="#,##0.0">
                  <c:v>12241.2524656074</c:v>
                </c:pt>
                <c:pt idx="48555" formatCode="#,##0.0">
                  <c:v>16147.2370946516</c:v>
                </c:pt>
                <c:pt idx="48556" formatCode="#,##0.0">
                  <c:v>10141.3152628268</c:v>
                </c:pt>
                <c:pt idx="48557" formatCode="#,##0.0">
                  <c:v>11453.541517924599</c:v>
                </c:pt>
                <c:pt idx="48558" formatCode="#,##0.0">
                  <c:v>9900.0218600646494</c:v>
                </c:pt>
                <c:pt idx="48559" formatCode="#,##0.0">
                  <c:v>14425.9238520211</c:v>
                </c:pt>
                <c:pt idx="48560" formatCode="#,##0.0">
                  <c:v>13118.4698959039</c:v>
                </c:pt>
                <c:pt idx="48561" formatCode="#,##0.0">
                  <c:v>9126.9946812991493</c:v>
                </c:pt>
                <c:pt idx="48562" formatCode="#,##0.0">
                  <c:v>10810.744724780399</c:v>
                </c:pt>
                <c:pt idx="48563" formatCode="#,##0.0">
                  <c:v>12108.3913566141</c:v>
                </c:pt>
                <c:pt idx="48564" formatCode="#,##0.0">
                  <c:v>9721.2063159734007</c:v>
                </c:pt>
                <c:pt idx="48565" formatCode="#,##0.0">
                  <c:v>10291.363247712099</c:v>
                </c:pt>
                <c:pt idx="48566" formatCode="#,##0.0">
                  <c:v>13795.0058089913</c:v>
                </c:pt>
                <c:pt idx="48567" formatCode="#,##0.0">
                  <c:v>10163.9343307462</c:v>
                </c:pt>
                <c:pt idx="48568" formatCode="#,##0.0">
                  <c:v>10454.380588555199</c:v>
                </c:pt>
                <c:pt idx="48569" formatCode="#,##0.0">
                  <c:v>9041.9119859681105</c:v>
                </c:pt>
                <c:pt idx="48570" formatCode="#,##0.0">
                  <c:v>11803.202224405</c:v>
                </c:pt>
                <c:pt idx="48571" formatCode="#,##0.0">
                  <c:v>11240.1159928572</c:v>
                </c:pt>
                <c:pt idx="48572" formatCode="#,##0.0">
                  <c:v>13242.4074139122</c:v>
                </c:pt>
                <c:pt idx="48573" formatCode="#,##0.0">
                  <c:v>11336.7267507332</c:v>
                </c:pt>
                <c:pt idx="48574" formatCode="#,##0.0">
                  <c:v>9942.1678211558901</c:v>
                </c:pt>
                <c:pt idx="48575" formatCode="#,##0.0">
                  <c:v>13935.6972588157</c:v>
                </c:pt>
                <c:pt idx="48576" formatCode="#,##0.0">
                  <c:v>13387.681539552599</c:v>
                </c:pt>
                <c:pt idx="48577" formatCode="#,##0.0">
                  <c:v>10431.212351178099</c:v>
                </c:pt>
                <c:pt idx="48578" formatCode="#,##0.0">
                  <c:v>11696.324550850801</c:v>
                </c:pt>
                <c:pt idx="48579" formatCode="#,##0.0">
                  <c:v>17955.553973740902</c:v>
                </c:pt>
                <c:pt idx="48580" formatCode="#,##0.0">
                  <c:v>16502.5908347646</c:v>
                </c:pt>
                <c:pt idx="48581" formatCode="#,##0.0">
                  <c:v>13538.024487382299</c:v>
                </c:pt>
                <c:pt idx="48582" formatCode="#,##0.0">
                  <c:v>12551.7918713577</c:v>
                </c:pt>
                <c:pt idx="48583" formatCode="#,##0.0">
                  <c:v>17919.3977246102</c:v>
                </c:pt>
                <c:pt idx="48584" formatCode="#,##0.0">
                  <c:v>14549.505520164401</c:v>
                </c:pt>
                <c:pt idx="48585" formatCode="#,##0.0">
                  <c:v>13299.257673931201</c:v>
                </c:pt>
                <c:pt idx="48586" formatCode="#,##0.0">
                  <c:v>10622.321489534799</c:v>
                </c:pt>
                <c:pt idx="48587" formatCode="#,##0.0">
                  <c:v>9606.0330039937107</c:v>
                </c:pt>
                <c:pt idx="48588" formatCode="#,##0.0">
                  <c:v>11381.3063606045</c:v>
                </c:pt>
                <c:pt idx="48589" formatCode="#,##0.0">
                  <c:v>10873.989383321499</c:v>
                </c:pt>
                <c:pt idx="48590" formatCode="#,##0.0">
                  <c:v>12430.034936206501</c:v>
                </c:pt>
                <c:pt idx="48591" formatCode="#,##0.0">
                  <c:v>9189.9231440711101</c:v>
                </c:pt>
                <c:pt idx="48592" formatCode="#,##0.0">
                  <c:v>10507.685464485499</c:v>
                </c:pt>
                <c:pt idx="48593" formatCode="#,##0.0">
                  <c:v>11164.9786571201</c:v>
                </c:pt>
                <c:pt idx="48594" formatCode="#,##0.0">
                  <c:v>10007.1238250714</c:v>
                </c:pt>
                <c:pt idx="48595" formatCode="#,##0.0">
                  <c:v>12405.038399229101</c:v>
                </c:pt>
                <c:pt idx="48596" formatCode="#,##0.0">
                  <c:v>9275.6119156451896</c:v>
                </c:pt>
                <c:pt idx="48597" formatCode="#,##0.0">
                  <c:v>10933.510878834501</c:v>
                </c:pt>
                <c:pt idx="48598" formatCode="#,##0.0">
                  <c:v>13172.3104007989</c:v>
                </c:pt>
                <c:pt idx="48599" formatCode="#,##0.0">
                  <c:v>15118.9975277505</c:v>
                </c:pt>
                <c:pt idx="48600" formatCode="#,##0.0">
                  <c:v>9711.7864588298798</c:v>
                </c:pt>
                <c:pt idx="48601" formatCode="#,##0.0">
                  <c:v>9048.3507304301602</c:v>
                </c:pt>
                <c:pt idx="48602" formatCode="#,##0.0">
                  <c:v>11860.6658555332</c:v>
                </c:pt>
                <c:pt idx="48603" formatCode="#,##0.0">
                  <c:v>10197.5869270168</c:v>
                </c:pt>
                <c:pt idx="48604" formatCode="#,##0.0">
                  <c:v>9274.4431593322006</c:v>
                </c:pt>
                <c:pt idx="48605" formatCode="#,##0.0">
                  <c:v>9409.4010579216501</c:v>
                </c:pt>
                <c:pt idx="48606" formatCode="#,##0.0">
                  <c:v>15571.0258934014</c:v>
                </c:pt>
                <c:pt idx="48607" formatCode="#,##0.0">
                  <c:v>10633.389928429</c:v>
                </c:pt>
                <c:pt idx="48608" formatCode="#,##0.0">
                  <c:v>16870.766205177599</c:v>
                </c:pt>
                <c:pt idx="48609" formatCode="#,##0.0">
                  <c:v>9252.5881434144194</c:v>
                </c:pt>
                <c:pt idx="48610" formatCode="#,##0.0">
                  <c:v>8891.4296264134591</c:v>
                </c:pt>
                <c:pt idx="48611" formatCode="#,##0.0">
                  <c:v>13068.761524687199</c:v>
                </c:pt>
                <c:pt idx="48612" formatCode="#,##0.0">
                  <c:v>10614.0576434097</c:v>
                </c:pt>
                <c:pt idx="48613" formatCode="#,##0.0">
                  <c:v>12075.4844307442</c:v>
                </c:pt>
                <c:pt idx="48614" formatCode="#,##0.0">
                  <c:v>11023.762906989299</c:v>
                </c:pt>
                <c:pt idx="48615" formatCode="#,##0.0">
                  <c:v>9247.5259910474506</c:v>
                </c:pt>
                <c:pt idx="48616" formatCode="#,##0.0">
                  <c:v>10231.414868296701</c:v>
                </c:pt>
                <c:pt idx="48617" formatCode="#,##0.0">
                  <c:v>11863.898848941601</c:v>
                </c:pt>
                <c:pt idx="48618" formatCode="#,##0.0">
                  <c:v>15242.1713231554</c:v>
                </c:pt>
                <c:pt idx="48619" formatCode="#,##0.0">
                  <c:v>8982.3540881497593</c:v>
                </c:pt>
                <c:pt idx="48620" formatCode="#,##0.0">
                  <c:v>15390.887792637701</c:v>
                </c:pt>
                <c:pt idx="48621" formatCode="#,##0.0">
                  <c:v>10245.6585407114</c:v>
                </c:pt>
                <c:pt idx="48622" formatCode="#,##0.0">
                  <c:v>9881.7116570096205</c:v>
                </c:pt>
                <c:pt idx="48623" formatCode="#,##0.0">
                  <c:v>16120.3994380491</c:v>
                </c:pt>
                <c:pt idx="48624" formatCode="#,##0.0">
                  <c:v>14534.2580586818</c:v>
                </c:pt>
                <c:pt idx="48625" formatCode="#,##0.0">
                  <c:v>9465.3550602282194</c:v>
                </c:pt>
                <c:pt idx="48626" formatCode="#,##0.0">
                  <c:v>9409.7617625630191</c:v>
                </c:pt>
                <c:pt idx="48627" formatCode="#,##0.0">
                  <c:v>14161.052411765901</c:v>
                </c:pt>
                <c:pt idx="48628" formatCode="#,##0.0">
                  <c:v>12242.263415384499</c:v>
                </c:pt>
                <c:pt idx="48629" formatCode="#,##0.0">
                  <c:v>8783.1073582769404</c:v>
                </c:pt>
                <c:pt idx="48630" formatCode="#,##0.0">
                  <c:v>10981.417673517</c:v>
                </c:pt>
                <c:pt idx="48631" formatCode="#,##0.0">
                  <c:v>9909.9673765268708</c:v>
                </c:pt>
                <c:pt idx="48632" formatCode="#,##0.0">
                  <c:v>10403.933841546601</c:v>
                </c:pt>
                <c:pt idx="48633" formatCode="#,##0.0">
                  <c:v>9993.9561111492403</c:v>
                </c:pt>
                <c:pt idx="48634" formatCode="#,##0.0">
                  <c:v>12102.1421506638</c:v>
                </c:pt>
                <c:pt idx="48635" formatCode="#,##0.0">
                  <c:v>13565.7204293624</c:v>
                </c:pt>
                <c:pt idx="48636" formatCode="#,##0.0">
                  <c:v>24044.615428143999</c:v>
                </c:pt>
                <c:pt idx="48637" formatCode="#,##0.0">
                  <c:v>13995.2152146976</c:v>
                </c:pt>
                <c:pt idx="48638" formatCode="#,##0.0">
                  <c:v>13771.8780444565</c:v>
                </c:pt>
                <c:pt idx="48639" formatCode="#,##0.0">
                  <c:v>14630.2783458873</c:v>
                </c:pt>
                <c:pt idx="48640" formatCode="#,##0.0">
                  <c:v>16814.898380935902</c:v>
                </c:pt>
                <c:pt idx="48641" formatCode="#,##0.0">
                  <c:v>9935.4056157464602</c:v>
                </c:pt>
                <c:pt idx="48642" formatCode="#,##0.0">
                  <c:v>9019.0291017585205</c:v>
                </c:pt>
                <c:pt idx="48643" formatCode="#,##0.0">
                  <c:v>10335.1231693185</c:v>
                </c:pt>
                <c:pt idx="48644" formatCode="#,##0.0">
                  <c:v>11230.007923102899</c:v>
                </c:pt>
                <c:pt idx="48645" formatCode="#,##0.0">
                  <c:v>9256.4030750584498</c:v>
                </c:pt>
                <c:pt idx="48646" formatCode="#,##0.0">
                  <c:v>9272.1826252589908</c:v>
                </c:pt>
                <c:pt idx="48647" formatCode="#,##0.0">
                  <c:v>9058.7856268302694</c:v>
                </c:pt>
                <c:pt idx="48648" formatCode="#,##0.0">
                  <c:v>22340.096251078401</c:v>
                </c:pt>
                <c:pt idx="48649" formatCode="#,##0.0">
                  <c:v>12813.3900773857</c:v>
                </c:pt>
                <c:pt idx="48650" formatCode="#,##0.0">
                  <c:v>19921.888054568401</c:v>
                </c:pt>
                <c:pt idx="48651" formatCode="#,##0.0">
                  <c:v>12479.4200490972</c:v>
                </c:pt>
                <c:pt idx="48652" formatCode="#,##0.0">
                  <c:v>14793.044365673501</c:v>
                </c:pt>
                <c:pt idx="48653" formatCode="#,##0.0">
                  <c:v>11980.9971965442</c:v>
                </c:pt>
                <c:pt idx="48654" formatCode="#,##0.0">
                  <c:v>9892.6159980883003</c:v>
                </c:pt>
                <c:pt idx="48655" formatCode="#,##0.0">
                  <c:v>9535.8118314859003</c:v>
                </c:pt>
                <c:pt idx="48656" formatCode="#,##0.0">
                  <c:v>11689.986728682899</c:v>
                </c:pt>
                <c:pt idx="48657" formatCode="#,##0.0">
                  <c:v>9994.9326181681008</c:v>
                </c:pt>
                <c:pt idx="48658" formatCode="#,##0.0">
                  <c:v>14026.6806004522</c:v>
                </c:pt>
                <c:pt idx="48659" formatCode="#,##0.0">
                  <c:v>17905.693466605699</c:v>
                </c:pt>
                <c:pt idx="48660" formatCode="#,##0.0">
                  <c:v>15690.5465799664</c:v>
                </c:pt>
                <c:pt idx="48661" formatCode="#,##0.0">
                  <c:v>11171.7967830451</c:v>
                </c:pt>
                <c:pt idx="48662" formatCode="#,##0.0">
                  <c:v>9736.8854269207204</c:v>
                </c:pt>
                <c:pt idx="48663" formatCode="#,##0.0">
                  <c:v>10681.609315916799</c:v>
                </c:pt>
                <c:pt idx="48664" formatCode="#,##0.0">
                  <c:v>10455.140626602901</c:v>
                </c:pt>
                <c:pt idx="48665" formatCode="#,##0.0">
                  <c:v>10417.8833160138</c:v>
                </c:pt>
                <c:pt idx="48666" formatCode="#,##0.0">
                  <c:v>10381.9286715214</c:v>
                </c:pt>
                <c:pt idx="48667" formatCode="#,##0.0">
                  <c:v>9000.5905728528905</c:v>
                </c:pt>
                <c:pt idx="48668" formatCode="#,##0.0">
                  <c:v>10412.444464250801</c:v>
                </c:pt>
                <c:pt idx="48669" formatCode="#,##0.0">
                  <c:v>13612.5511299155</c:v>
                </c:pt>
                <c:pt idx="48670" formatCode="#,##0.0">
                  <c:v>10072.8272414207</c:v>
                </c:pt>
                <c:pt idx="48671" formatCode="#,##0.0">
                  <c:v>12443.8261568327</c:v>
                </c:pt>
                <c:pt idx="48672" formatCode="#,##0.0">
                  <c:v>11811.1567816759</c:v>
                </c:pt>
                <c:pt idx="48673" formatCode="#,##0.0">
                  <c:v>12154.142862057501</c:v>
                </c:pt>
                <c:pt idx="48674" formatCode="#,##0.0">
                  <c:v>9954.5147267997309</c:v>
                </c:pt>
                <c:pt idx="48675" formatCode="#,##0.0">
                  <c:v>12529.7564828793</c:v>
                </c:pt>
                <c:pt idx="48676" formatCode="#,##0.0">
                  <c:v>11621.5839944735</c:v>
                </c:pt>
                <c:pt idx="48677" formatCode="#,##0.0">
                  <c:v>13409.835346653001</c:v>
                </c:pt>
                <c:pt idx="48678" formatCode="#,##0.0">
                  <c:v>8969.8066460145201</c:v>
                </c:pt>
                <c:pt idx="48679" formatCode="#,##0.0">
                  <c:v>9966.6219275484891</c:v>
                </c:pt>
                <c:pt idx="48680" formatCode="#,##0.0">
                  <c:v>8904.8416232268792</c:v>
                </c:pt>
                <c:pt idx="48681" formatCode="#,##0.0">
                  <c:v>9828.3185081807496</c:v>
                </c:pt>
                <c:pt idx="48682" formatCode="#,##0.0">
                  <c:v>11473.5227431683</c:v>
                </c:pt>
                <c:pt idx="48683" formatCode="#,##0.0">
                  <c:v>11121.0433071355</c:v>
                </c:pt>
                <c:pt idx="48684" formatCode="#,##0.0">
                  <c:v>11274.4025425729</c:v>
                </c:pt>
                <c:pt idx="48685" formatCode="#,##0.0">
                  <c:v>8815.1018945572596</c:v>
                </c:pt>
                <c:pt idx="48686" formatCode="#,##0.0">
                  <c:v>10106.291151163001</c:v>
                </c:pt>
                <c:pt idx="48687" formatCode="#,##0.0">
                  <c:v>13796.198168885599</c:v>
                </c:pt>
                <c:pt idx="48688" formatCode="#,##0.0">
                  <c:v>9500.3204480387194</c:v>
                </c:pt>
                <c:pt idx="48689" formatCode="#,##0.0">
                  <c:v>11078.382817359099</c:v>
                </c:pt>
                <c:pt idx="48690" formatCode="#,##0.0">
                  <c:v>12424.0361754614</c:v>
                </c:pt>
                <c:pt idx="48691" formatCode="#,##0.0">
                  <c:v>20529.0080303988</c:v>
                </c:pt>
                <c:pt idx="48692" formatCode="#,##0.0">
                  <c:v>8781.6760120496492</c:v>
                </c:pt>
                <c:pt idx="48693" formatCode="#,##0.0">
                  <c:v>13120.8925049847</c:v>
                </c:pt>
                <c:pt idx="48694" formatCode="#,##0.0">
                  <c:v>13693.1569643326</c:v>
                </c:pt>
                <c:pt idx="48695" formatCode="#,##0.0">
                  <c:v>12640.1513898099</c:v>
                </c:pt>
                <c:pt idx="48696" formatCode="#,##0.0">
                  <c:v>9097.7720707801109</c:v>
                </c:pt>
                <c:pt idx="48697" formatCode="#,##0.0">
                  <c:v>9431.2243824974994</c:v>
                </c:pt>
                <c:pt idx="48698" formatCode="#,##0.0">
                  <c:v>9801.2696180998901</c:v>
                </c:pt>
                <c:pt idx="48699" formatCode="#,##0.0">
                  <c:v>9249.9036292313103</c:v>
                </c:pt>
                <c:pt idx="48700" formatCode="#,##0.0">
                  <c:v>10472.779043193301</c:v>
                </c:pt>
                <c:pt idx="48701" formatCode="#,##0.0">
                  <c:v>19082.071829564</c:v>
                </c:pt>
                <c:pt idx="48702" formatCode="#,##0.0">
                  <c:v>12954.1268377045</c:v>
                </c:pt>
                <c:pt idx="48703" formatCode="#,##0.0">
                  <c:v>11291.2142953411</c:v>
                </c:pt>
                <c:pt idx="48704" formatCode="#,##0.0">
                  <c:v>13920.6198442759</c:v>
                </c:pt>
                <c:pt idx="48705" formatCode="#,##0.0">
                  <c:v>22380.874171175601</c:v>
                </c:pt>
                <c:pt idx="48706" formatCode="#,##0.0">
                  <c:v>18002.591383463401</c:v>
                </c:pt>
                <c:pt idx="48707" formatCode="#,##0.0">
                  <c:v>13930.3860935843</c:v>
                </c:pt>
                <c:pt idx="48708" formatCode="#,##0.0">
                  <c:v>24423.513428108399</c:v>
                </c:pt>
                <c:pt idx="48709" formatCode="#,##0.0">
                  <c:v>9439.5699212038107</c:v>
                </c:pt>
                <c:pt idx="48710" formatCode="#,##0.0">
                  <c:v>11836.231947935999</c:v>
                </c:pt>
                <c:pt idx="48711" formatCode="#,##0.0">
                  <c:v>10659.153117183499</c:v>
                </c:pt>
                <c:pt idx="48712" formatCode="#,##0.0">
                  <c:v>9175.1765447462894</c:v>
                </c:pt>
                <c:pt idx="48713" formatCode="#,##0.0">
                  <c:v>9500.4102849587998</c:v>
                </c:pt>
                <c:pt idx="48714" formatCode="#,##0.0">
                  <c:v>9504.1750875661</c:v>
                </c:pt>
                <c:pt idx="48715" formatCode="#,##0.0">
                  <c:v>12322.516693531599</c:v>
                </c:pt>
                <c:pt idx="48716" formatCode="#,##0.0">
                  <c:v>13186.669533308101</c:v>
                </c:pt>
                <c:pt idx="48717" formatCode="#,##0.0">
                  <c:v>9408.6149256591798</c:v>
                </c:pt>
                <c:pt idx="48718" formatCode="#,##0.0">
                  <c:v>11153.496293365801</c:v>
                </c:pt>
                <c:pt idx="48719" formatCode="#,##0.0">
                  <c:v>9699.17341513879</c:v>
                </c:pt>
                <c:pt idx="48720" formatCode="#,##0.0">
                  <c:v>9462.0820441912001</c:v>
                </c:pt>
                <c:pt idx="48721" formatCode="#,##0.0">
                  <c:v>9411.6688313606392</c:v>
                </c:pt>
                <c:pt idx="48722" formatCode="#,##0.0">
                  <c:v>13175.867832972401</c:v>
                </c:pt>
                <c:pt idx="48723" formatCode="#,##0.0">
                  <c:v>9367.5012723213695</c:v>
                </c:pt>
                <c:pt idx="48724" formatCode="#,##0.0">
                  <c:v>11217.105693765099</c:v>
                </c:pt>
                <c:pt idx="48725" formatCode="#,##0.0">
                  <c:v>18327.758211521701</c:v>
                </c:pt>
                <c:pt idx="48726" formatCode="#,##0.0">
                  <c:v>9494.6739136214601</c:v>
                </c:pt>
                <c:pt idx="48727" formatCode="#,##0.0">
                  <c:v>19141.777286705099</c:v>
                </c:pt>
                <c:pt idx="48728" formatCode="#,##0.0">
                  <c:v>8983.9991170929297</c:v>
                </c:pt>
                <c:pt idx="48729" formatCode="#,##0.0">
                  <c:v>9044.1549654424707</c:v>
                </c:pt>
                <c:pt idx="48730" formatCode="#,##0.0">
                  <c:v>10907.336726613699</c:v>
                </c:pt>
                <c:pt idx="48731" formatCode="#,##0.0">
                  <c:v>9615.4049627770491</c:v>
                </c:pt>
                <c:pt idx="48732" formatCode="#,##0.0">
                  <c:v>10028.1633220895</c:v>
                </c:pt>
                <c:pt idx="48733" formatCode="#,##0.0">
                  <c:v>9030.2460868354792</c:v>
                </c:pt>
                <c:pt idx="48734" formatCode="#,##0.0">
                  <c:v>13420.144114995899</c:v>
                </c:pt>
                <c:pt idx="48735" formatCode="#,##0.0">
                  <c:v>9470.1047439856393</c:v>
                </c:pt>
                <c:pt idx="48736" formatCode="#,##0.0">
                  <c:v>8894.6243913674407</c:v>
                </c:pt>
                <c:pt idx="48737" formatCode="#,##0.0">
                  <c:v>15655.0620363124</c:v>
                </c:pt>
                <c:pt idx="48738" formatCode="#,##0.0">
                  <c:v>11080.8625657909</c:v>
                </c:pt>
                <c:pt idx="48739" formatCode="#,##0.0">
                  <c:v>9187.3601531032691</c:v>
                </c:pt>
                <c:pt idx="48740" formatCode="#,##0.0">
                  <c:v>10059.0541243481</c:v>
                </c:pt>
                <c:pt idx="48741" formatCode="#,##0.0">
                  <c:v>9286.0987866192008</c:v>
                </c:pt>
                <c:pt idx="48742" formatCode="#,##0.0">
                  <c:v>10774.089844243999</c:v>
                </c:pt>
                <c:pt idx="48743" formatCode="#,##0.0">
                  <c:v>12167.5035148717</c:v>
                </c:pt>
                <c:pt idx="48744" formatCode="#,##0.0">
                  <c:v>11039.699243634899</c:v>
                </c:pt>
                <c:pt idx="48745" formatCode="#,##0.0">
                  <c:v>9640.6365619518001</c:v>
                </c:pt>
                <c:pt idx="48746" formatCode="#,##0.0">
                  <c:v>11031.3460457866</c:v>
                </c:pt>
                <c:pt idx="48747" formatCode="#,##0.0">
                  <c:v>12600.8373051831</c:v>
                </c:pt>
                <c:pt idx="48748" formatCode="#,##0.0">
                  <c:v>12114.8742772036</c:v>
                </c:pt>
                <c:pt idx="48749" formatCode="#,##0.0">
                  <c:v>14220.6578407824</c:v>
                </c:pt>
                <c:pt idx="48750" formatCode="#,##0.0">
                  <c:v>13039.919950867599</c:v>
                </c:pt>
                <c:pt idx="48751" formatCode="#,##0.0">
                  <c:v>9935.5429676675703</c:v>
                </c:pt>
                <c:pt idx="48752" formatCode="#,##0.0">
                  <c:v>11993.9848006666</c:v>
                </c:pt>
                <c:pt idx="48753" formatCode="#,##0.0">
                  <c:v>10775.3565045788</c:v>
                </c:pt>
                <c:pt idx="48754" formatCode="#,##0.0">
                  <c:v>8922.1238920632695</c:v>
                </c:pt>
                <c:pt idx="48755" formatCode="#,##0.0">
                  <c:v>20951.5041676894</c:v>
                </c:pt>
                <c:pt idx="48756" formatCode="#,##0.0">
                  <c:v>9263.2573003335401</c:v>
                </c:pt>
                <c:pt idx="48757" formatCode="#,##0.0">
                  <c:v>9932.2592094234406</c:v>
                </c:pt>
                <c:pt idx="48758" formatCode="#,##0.0">
                  <c:v>9244.3703260802995</c:v>
                </c:pt>
                <c:pt idx="48759" formatCode="#,##0.0">
                  <c:v>11235.517408802199</c:v>
                </c:pt>
                <c:pt idx="48760" formatCode="#,##0.0">
                  <c:v>16716.7416691334</c:v>
                </c:pt>
                <c:pt idx="48761" formatCode="#,##0.0">
                  <c:v>10976.509249767099</c:v>
                </c:pt>
                <c:pt idx="48762" formatCode="#,##0.0">
                  <c:v>11699.828651563999</c:v>
                </c:pt>
                <c:pt idx="48763" formatCode="#,##0.0">
                  <c:v>12005.658979408299</c:v>
                </c:pt>
                <c:pt idx="48764" formatCode="#,##0.0">
                  <c:v>12926.7021598802</c:v>
                </c:pt>
                <c:pt idx="48765" formatCode="#,##0.0">
                  <c:v>11888.621245902499</c:v>
                </c:pt>
                <c:pt idx="48766" formatCode="#,##0.0">
                  <c:v>11384.973627604501</c:v>
                </c:pt>
                <c:pt idx="48767" formatCode="#,##0.0">
                  <c:v>9005.2605817273106</c:v>
                </c:pt>
                <c:pt idx="48768" formatCode="#,##0.0">
                  <c:v>16663.177999264299</c:v>
                </c:pt>
                <c:pt idx="48769" formatCode="#,##0.0">
                  <c:v>15021.0053807355</c:v>
                </c:pt>
                <c:pt idx="48770" formatCode="#,##0.0">
                  <c:v>9905.4004323806894</c:v>
                </c:pt>
                <c:pt idx="48771" formatCode="#,##0.0">
                  <c:v>12077.627616154399</c:v>
                </c:pt>
                <c:pt idx="48772" formatCode="#,##0.0">
                  <c:v>15711.0113261881</c:v>
                </c:pt>
                <c:pt idx="48773" formatCode="#,##0.0">
                  <c:v>11009.145577183701</c:v>
                </c:pt>
                <c:pt idx="48774" formatCode="#,##0.0">
                  <c:v>16159.383234798301</c:v>
                </c:pt>
                <c:pt idx="48775" formatCode="#,##0.0">
                  <c:v>11168.469343810601</c:v>
                </c:pt>
                <c:pt idx="48776" formatCode="#,##0.0">
                  <c:v>9069.3553885644505</c:v>
                </c:pt>
                <c:pt idx="48777" formatCode="#,##0.0">
                  <c:v>9130.6342229263792</c:v>
                </c:pt>
                <c:pt idx="48778" formatCode="#,##0.0">
                  <c:v>18864.207412635398</c:v>
                </c:pt>
                <c:pt idx="48779" formatCode="#,##0.0">
                  <c:v>13718.100685347699</c:v>
                </c:pt>
                <c:pt idx="48780" formatCode="#,##0.0">
                  <c:v>10776.2177715415</c:v>
                </c:pt>
                <c:pt idx="48781" formatCode="#,##0.0">
                  <c:v>27423.383199066298</c:v>
                </c:pt>
                <c:pt idx="48782" formatCode="#,##0.0">
                  <c:v>17199.067881301398</c:v>
                </c:pt>
                <c:pt idx="48783" formatCode="#,##0.0">
                  <c:v>13213.067100354599</c:v>
                </c:pt>
                <c:pt idx="48784" formatCode="#,##0.0">
                  <c:v>9739.5941101794397</c:v>
                </c:pt>
                <c:pt idx="48785" formatCode="#,##0.0">
                  <c:v>9546.6699162754794</c:v>
                </c:pt>
                <c:pt idx="48786" formatCode="#,##0.0">
                  <c:v>11872.6840767128</c:v>
                </c:pt>
                <c:pt idx="48787" formatCode="#,##0.0">
                  <c:v>10686.9979132442</c:v>
                </c:pt>
                <c:pt idx="48788" formatCode="#,##0.0">
                  <c:v>8921.5203272279596</c:v>
                </c:pt>
                <c:pt idx="48789" formatCode="#,##0.0">
                  <c:v>9784.8020669978505</c:v>
                </c:pt>
                <c:pt idx="48790" formatCode="#,##0.0">
                  <c:v>9632.7844032084304</c:v>
                </c:pt>
                <c:pt idx="48791" formatCode="#,##0.0">
                  <c:v>10503.486035804701</c:v>
                </c:pt>
                <c:pt idx="48792" formatCode="#,##0.0">
                  <c:v>10392.5380963197</c:v>
                </c:pt>
                <c:pt idx="48793" formatCode="#,##0.0">
                  <c:v>13103.437486822901</c:v>
                </c:pt>
                <c:pt idx="48794" formatCode="#,##0.0">
                  <c:v>10383.2523605101</c:v>
                </c:pt>
                <c:pt idx="48795" formatCode="#,##0.0">
                  <c:v>10326.9885841387</c:v>
                </c:pt>
                <c:pt idx="48796" formatCode="#,##0.0">
                  <c:v>14959.990497151601</c:v>
                </c:pt>
                <c:pt idx="48797" formatCode="#,##0.0">
                  <c:v>11289.7399498179</c:v>
                </c:pt>
                <c:pt idx="48798" formatCode="#,##0.0">
                  <c:v>20299.526798094401</c:v>
                </c:pt>
                <c:pt idx="48799" formatCode="#,##0.0">
                  <c:v>9062.4270661188002</c:v>
                </c:pt>
                <c:pt idx="48800" formatCode="#,##0.0">
                  <c:v>10221.099318708801</c:v>
                </c:pt>
                <c:pt idx="48801" formatCode="#,##0.0">
                  <c:v>11179.659866325501</c:v>
                </c:pt>
                <c:pt idx="48802" formatCode="#,##0.0">
                  <c:v>10388.8891395808</c:v>
                </c:pt>
                <c:pt idx="48803" formatCode="#,##0.0">
                  <c:v>14393.9753675136</c:v>
                </c:pt>
                <c:pt idx="48804" formatCode="#,##0.0">
                  <c:v>11850.611737298599</c:v>
                </c:pt>
                <c:pt idx="48805" formatCode="#,##0.0">
                  <c:v>16311.811519745899</c:v>
                </c:pt>
                <c:pt idx="48806" formatCode="#,##0.0">
                  <c:v>11289.9126067461</c:v>
                </c:pt>
                <c:pt idx="48807" formatCode="#,##0.0">
                  <c:v>11469.905442515101</c:v>
                </c:pt>
                <c:pt idx="48808" formatCode="#,##0.0">
                  <c:v>9578.3852974995007</c:v>
                </c:pt>
                <c:pt idx="48809" formatCode="#,##0.0">
                  <c:v>12012.003843399099</c:v>
                </c:pt>
                <c:pt idx="48810" formatCode="#,##0.0">
                  <c:v>12377.1223041141</c:v>
                </c:pt>
                <c:pt idx="48811" formatCode="#,##0.0">
                  <c:v>10325.8366315861</c:v>
                </c:pt>
                <c:pt idx="48812" formatCode="#,##0.0">
                  <c:v>11309.2194245555</c:v>
                </c:pt>
                <c:pt idx="48813" formatCode="#,##0.0">
                  <c:v>16384.2901420489</c:v>
                </c:pt>
                <c:pt idx="48814" formatCode="#,##0.0">
                  <c:v>9117.0158514263694</c:v>
                </c:pt>
                <c:pt idx="48815" formatCode="#,##0.0">
                  <c:v>9670.8016400165507</c:v>
                </c:pt>
                <c:pt idx="48816" formatCode="#,##0.0">
                  <c:v>15022.009005989999</c:v>
                </c:pt>
                <c:pt idx="48817" formatCode="#,##0.0">
                  <c:v>8884.6643133263206</c:v>
                </c:pt>
                <c:pt idx="48818" formatCode="#,##0.0">
                  <c:v>9857.2586552823195</c:v>
                </c:pt>
                <c:pt idx="48819" formatCode="#,##0.0">
                  <c:v>12090.8145365854</c:v>
                </c:pt>
                <c:pt idx="48820" formatCode="#,##0.0">
                  <c:v>10324.7085680951</c:v>
                </c:pt>
                <c:pt idx="48821" formatCode="#,##0.0">
                  <c:v>15285.4802620959</c:v>
                </c:pt>
                <c:pt idx="48822" formatCode="#,##0.0">
                  <c:v>10713.2473384143</c:v>
                </c:pt>
                <c:pt idx="48823" formatCode="#,##0.0">
                  <c:v>11442.1517515346</c:v>
                </c:pt>
                <c:pt idx="48824" formatCode="#,##0.0">
                  <c:v>8909.3360950604492</c:v>
                </c:pt>
                <c:pt idx="48825" formatCode="#,##0.0">
                  <c:v>12224.188997223</c:v>
                </c:pt>
                <c:pt idx="48826" formatCode="#,##0.0">
                  <c:v>9718.5002194908193</c:v>
                </c:pt>
                <c:pt idx="48827" formatCode="#,##0.0">
                  <c:v>8898.5443393672394</c:v>
                </c:pt>
                <c:pt idx="48828" formatCode="#,##0.0">
                  <c:v>12686.422142711799</c:v>
                </c:pt>
                <c:pt idx="48829" formatCode="#,##0.0">
                  <c:v>9195.7164746860199</c:v>
                </c:pt>
                <c:pt idx="48830" formatCode="#,##0.0">
                  <c:v>17003.673787145301</c:v>
                </c:pt>
                <c:pt idx="48831" formatCode="#,##0.0">
                  <c:v>21743.1473374571</c:v>
                </c:pt>
                <c:pt idx="48832" formatCode="#,##0.0">
                  <c:v>8921.7930323842593</c:v>
                </c:pt>
                <c:pt idx="48833" formatCode="#,##0.0">
                  <c:v>11334.034017894701</c:v>
                </c:pt>
                <c:pt idx="48834" formatCode="#,##0.0">
                  <c:v>9398.4803635018507</c:v>
                </c:pt>
                <c:pt idx="48835" formatCode="#,##0.0">
                  <c:v>9948.3852363154201</c:v>
                </c:pt>
                <c:pt idx="48836" formatCode="#,##0.0">
                  <c:v>12048.090934190101</c:v>
                </c:pt>
                <c:pt idx="48837" formatCode="#,##0.0">
                  <c:v>9541.6281123191802</c:v>
                </c:pt>
                <c:pt idx="48838" formatCode="#,##0.0">
                  <c:v>11916.7556230071</c:v>
                </c:pt>
                <c:pt idx="48839" formatCode="#,##0.0">
                  <c:v>12741.1122224589</c:v>
                </c:pt>
                <c:pt idx="48840" formatCode="#,##0.0">
                  <c:v>11706.6264926975</c:v>
                </c:pt>
                <c:pt idx="48841" formatCode="#,##0.0">
                  <c:v>11531.891084811599</c:v>
                </c:pt>
                <c:pt idx="48842" formatCode="#,##0.0">
                  <c:v>10240.6433670569</c:v>
                </c:pt>
                <c:pt idx="48843" formatCode="#,##0.0">
                  <c:v>8775.8489598007709</c:v>
                </c:pt>
                <c:pt idx="48844" formatCode="#,##0.0">
                  <c:v>12714.863614557</c:v>
                </c:pt>
                <c:pt idx="48845" formatCode="#,##0.0">
                  <c:v>11221.804638650399</c:v>
                </c:pt>
                <c:pt idx="48846" formatCode="#,##0.0">
                  <c:v>8892.4742603982195</c:v>
                </c:pt>
                <c:pt idx="48847" formatCode="#,##0.0">
                  <c:v>13226.901128650799</c:v>
                </c:pt>
                <c:pt idx="48848" formatCode="#,##0.0">
                  <c:v>12562.2067694245</c:v>
                </c:pt>
                <c:pt idx="48849" formatCode="#,##0.0">
                  <c:v>9902.1284480015802</c:v>
                </c:pt>
                <c:pt idx="48850" formatCode="#,##0.0">
                  <c:v>9041.1590640819104</c:v>
                </c:pt>
                <c:pt idx="48851" formatCode="#,##0.0">
                  <c:v>12252.904290779001</c:v>
                </c:pt>
                <c:pt idx="48852" formatCode="#,##0.0">
                  <c:v>12187.3508951318</c:v>
                </c:pt>
                <c:pt idx="48853" formatCode="#,##0.0">
                  <c:v>12889.6287800021</c:v>
                </c:pt>
                <c:pt idx="48854" formatCode="#,##0.0">
                  <c:v>12919.122659917201</c:v>
                </c:pt>
                <c:pt idx="48855" formatCode="#,##0.0">
                  <c:v>11414.158704841</c:v>
                </c:pt>
                <c:pt idx="48856" formatCode="#,##0.0">
                  <c:v>9022.1799298520691</c:v>
                </c:pt>
                <c:pt idx="48857" formatCode="#,##0.0">
                  <c:v>12161.1207972103</c:v>
                </c:pt>
                <c:pt idx="48858" formatCode="#,##0.0">
                  <c:v>8884.9380037708706</c:v>
                </c:pt>
                <c:pt idx="48859" formatCode="#,##0.0">
                  <c:v>15434.2886834451</c:v>
                </c:pt>
                <c:pt idx="48860" formatCode="#,##0.0">
                  <c:v>12493.3196073734</c:v>
                </c:pt>
                <c:pt idx="48861" formatCode="#,##0.0">
                  <c:v>11165.0186268162</c:v>
                </c:pt>
                <c:pt idx="48862" formatCode="#,##0.0">
                  <c:v>13296.8953786731</c:v>
                </c:pt>
                <c:pt idx="48863" formatCode="#,##0.0">
                  <c:v>9544.7441029684996</c:v>
                </c:pt>
                <c:pt idx="48864" formatCode="#,##0.0">
                  <c:v>12260.5956507353</c:v>
                </c:pt>
                <c:pt idx="48865" formatCode="#,##0.0">
                  <c:v>8819.8006536747198</c:v>
                </c:pt>
                <c:pt idx="48866" formatCode="#,##0.0">
                  <c:v>10180.865682572199</c:v>
                </c:pt>
                <c:pt idx="48867" formatCode="#,##0.0">
                  <c:v>9780.11702984363</c:v>
                </c:pt>
                <c:pt idx="48868" formatCode="#,##0.0">
                  <c:v>9161.6843343079909</c:v>
                </c:pt>
                <c:pt idx="48869" formatCode="#,##0.0">
                  <c:v>12722.0864966187</c:v>
                </c:pt>
                <c:pt idx="48870" formatCode="#,##0.0">
                  <c:v>10936.308137992301</c:v>
                </c:pt>
                <c:pt idx="48871" formatCode="#,##0.0">
                  <c:v>8857.1603522312598</c:v>
                </c:pt>
                <c:pt idx="48872" formatCode="#,##0.0">
                  <c:v>11761.4060313092</c:v>
                </c:pt>
                <c:pt idx="48873" formatCode="#,##0.0">
                  <c:v>11816.098985881001</c:v>
                </c:pt>
                <c:pt idx="48874" formatCode="#,##0.0">
                  <c:v>13774.623413343001</c:v>
                </c:pt>
                <c:pt idx="48875" formatCode="#,##0.0">
                  <c:v>19019.9505299948</c:v>
                </c:pt>
                <c:pt idx="48876" formatCode="#,##0.0">
                  <c:v>8802.6687457936496</c:v>
                </c:pt>
                <c:pt idx="48877" formatCode="#,##0.0">
                  <c:v>8878.9557631132702</c:v>
                </c:pt>
                <c:pt idx="48878" formatCode="#,##0.0">
                  <c:v>10262.844876466201</c:v>
                </c:pt>
                <c:pt idx="48879" formatCode="#,##0.0">
                  <c:v>10369.7074892032</c:v>
                </c:pt>
                <c:pt idx="48880" formatCode="#,##0.0">
                  <c:v>10852.6440619842</c:v>
                </c:pt>
                <c:pt idx="48881" formatCode="#,##0.0">
                  <c:v>11558.5108785462</c:v>
                </c:pt>
                <c:pt idx="48882" formatCode="#,##0.0">
                  <c:v>19722.549659779001</c:v>
                </c:pt>
                <c:pt idx="48883" formatCode="#,##0.0">
                  <c:v>11423.005221182901</c:v>
                </c:pt>
                <c:pt idx="48884" formatCode="#,##0.0">
                  <c:v>11131.183446602899</c:v>
                </c:pt>
                <c:pt idx="48885" formatCode="#,##0.0">
                  <c:v>15248.200377332299</c:v>
                </c:pt>
                <c:pt idx="48886" formatCode="#,##0.0">
                  <c:v>10070.946264896</c:v>
                </c:pt>
                <c:pt idx="48887" formatCode="#,##0.0">
                  <c:v>11186.6145507732</c:v>
                </c:pt>
                <c:pt idx="48888" formatCode="#,##0.0">
                  <c:v>15889.1529278703</c:v>
                </c:pt>
                <c:pt idx="48889" formatCode="#,##0.0">
                  <c:v>11011.558559012699</c:v>
                </c:pt>
                <c:pt idx="48890" formatCode="#,##0.0">
                  <c:v>15208.4256727465</c:v>
                </c:pt>
                <c:pt idx="48891" formatCode="#,##0.0">
                  <c:v>12185.2465374029</c:v>
                </c:pt>
                <c:pt idx="48892" formatCode="#,##0.0">
                  <c:v>8765.8346484860795</c:v>
                </c:pt>
                <c:pt idx="48893" formatCode="#,##0.0">
                  <c:v>11965.4773127197</c:v>
                </c:pt>
                <c:pt idx="48894" formatCode="#,##0.0">
                  <c:v>19637.499422560701</c:v>
                </c:pt>
                <c:pt idx="48895" formatCode="#,##0.0">
                  <c:v>10423.424007399401</c:v>
                </c:pt>
                <c:pt idx="48896" formatCode="#,##0.0">
                  <c:v>10583.7165628895</c:v>
                </c:pt>
                <c:pt idx="48897" formatCode="#,##0.0">
                  <c:v>13070.6530486177</c:v>
                </c:pt>
                <c:pt idx="48898" formatCode="#,##0.0">
                  <c:v>8769.6290841298996</c:v>
                </c:pt>
                <c:pt idx="48899" formatCode="#,##0.0">
                  <c:v>9578.7793699919093</c:v>
                </c:pt>
                <c:pt idx="48900" formatCode="#,##0.0">
                  <c:v>10147.308183638301</c:v>
                </c:pt>
                <c:pt idx="48901" formatCode="#,##0.0">
                  <c:v>8910.2311153714709</c:v>
                </c:pt>
                <c:pt idx="48902" formatCode="#,##0.0">
                  <c:v>10298.992032623701</c:v>
                </c:pt>
                <c:pt idx="48903" formatCode="#,##0.0">
                  <c:v>14719.1845999335</c:v>
                </c:pt>
                <c:pt idx="48904" formatCode="#,##0.0">
                  <c:v>19818.228167320201</c:v>
                </c:pt>
                <c:pt idx="48905" formatCode="#,##0.0">
                  <c:v>11175.0888601077</c:v>
                </c:pt>
                <c:pt idx="48906" formatCode="#,##0.0">
                  <c:v>9324.6821207111898</c:v>
                </c:pt>
                <c:pt idx="48907" formatCode="#,##0.0">
                  <c:v>9266.1933302294692</c:v>
                </c:pt>
                <c:pt idx="48908" formatCode="#,##0.0">
                  <c:v>12228.7520457954</c:v>
                </c:pt>
                <c:pt idx="48909" formatCode="#,##0.0">
                  <c:v>9766.0669066148694</c:v>
                </c:pt>
                <c:pt idx="48910" formatCode="#,##0.0">
                  <c:v>11787.619705418199</c:v>
                </c:pt>
                <c:pt idx="48911" formatCode="#,##0.0">
                  <c:v>9121.1226490198205</c:v>
                </c:pt>
                <c:pt idx="48912" formatCode="#,##0.0">
                  <c:v>9163.8094443073605</c:v>
                </c:pt>
                <c:pt idx="48913" formatCode="#,##0.0">
                  <c:v>11760.532361780401</c:v>
                </c:pt>
                <c:pt idx="48914" formatCode="#,##0.0">
                  <c:v>11029.566126534201</c:v>
                </c:pt>
                <c:pt idx="48915" formatCode="#,##0.0">
                  <c:v>12987.1690240842</c:v>
                </c:pt>
                <c:pt idx="48916" formatCode="#,##0.0">
                  <c:v>15768.492527519</c:v>
                </c:pt>
                <c:pt idx="48917" formatCode="#,##0.0">
                  <c:v>11480.958805324901</c:v>
                </c:pt>
                <c:pt idx="48918" formatCode="#,##0.0">
                  <c:v>12555.539455304999</c:v>
                </c:pt>
                <c:pt idx="48919" formatCode="#,##0.0">
                  <c:v>14854.8962650595</c:v>
                </c:pt>
                <c:pt idx="48920" formatCode="#,##0.0">
                  <c:v>11804.3881744258</c:v>
                </c:pt>
                <c:pt idx="48921" formatCode="#,##0.0">
                  <c:v>9443.9198813132607</c:v>
                </c:pt>
                <c:pt idx="48922" formatCode="#,##0.0">
                  <c:v>9952.1676731551306</c:v>
                </c:pt>
                <c:pt idx="48923" formatCode="#,##0.0">
                  <c:v>10236.336717644699</c:v>
                </c:pt>
                <c:pt idx="48924" formatCode="#,##0.0">
                  <c:v>9282.3699782969306</c:v>
                </c:pt>
                <c:pt idx="48925" formatCode="#,##0.0">
                  <c:v>11798.427875196199</c:v>
                </c:pt>
                <c:pt idx="48926" formatCode="#,##0.0">
                  <c:v>10297.7702969641</c:v>
                </c:pt>
                <c:pt idx="48927" formatCode="#,##0.0">
                  <c:v>12978.277304479399</c:v>
                </c:pt>
                <c:pt idx="48928" formatCode="#,##0.0">
                  <c:v>10922.4722475005</c:v>
                </c:pt>
                <c:pt idx="48929" formatCode="#,##0.0">
                  <c:v>12759.838821064601</c:v>
                </c:pt>
                <c:pt idx="48930" formatCode="#,##0.0">
                  <c:v>19397.985831948899</c:v>
                </c:pt>
                <c:pt idx="48931" formatCode="#,##0.0">
                  <c:v>11812.698354825299</c:v>
                </c:pt>
                <c:pt idx="48932" formatCode="#,##0.0">
                  <c:v>13058.4132263299</c:v>
                </c:pt>
                <c:pt idx="48933" formatCode="#,##0.0">
                  <c:v>9877.03341073312</c:v>
                </c:pt>
                <c:pt idx="48934" formatCode="#,##0.0">
                  <c:v>12885.7482040491</c:v>
                </c:pt>
                <c:pt idx="48935" formatCode="#,##0.0">
                  <c:v>13090.1464200923</c:v>
                </c:pt>
                <c:pt idx="48936" formatCode="#,##0.0">
                  <c:v>17157.683131862799</c:v>
                </c:pt>
                <c:pt idx="48937" formatCode="#,##0.0">
                  <c:v>15468.3256267873</c:v>
                </c:pt>
                <c:pt idx="48938" formatCode="#,##0.0">
                  <c:v>13373.4115694048</c:v>
                </c:pt>
                <c:pt idx="48939" formatCode="#,##0.0">
                  <c:v>9540.3600102700093</c:v>
                </c:pt>
                <c:pt idx="48940" formatCode="#,##0.0">
                  <c:v>11453.123162449399</c:v>
                </c:pt>
                <c:pt idx="48941" formatCode="#,##0.0">
                  <c:v>9576.5451896920804</c:v>
                </c:pt>
                <c:pt idx="48942" formatCode="#,##0.0">
                  <c:v>10029.237793873301</c:v>
                </c:pt>
                <c:pt idx="48943" formatCode="#,##0.0">
                  <c:v>12112.298590590301</c:v>
                </c:pt>
                <c:pt idx="48944" formatCode="#,##0.0">
                  <c:v>10408.0203079201</c:v>
                </c:pt>
                <c:pt idx="48945" formatCode="#,##0.0">
                  <c:v>14192.837126193799</c:v>
                </c:pt>
                <c:pt idx="48946" formatCode="#,##0.0">
                  <c:v>10300.3656834133</c:v>
                </c:pt>
                <c:pt idx="48947" formatCode="#,##0.0">
                  <c:v>9462.6898248999896</c:v>
                </c:pt>
                <c:pt idx="48948" formatCode="#,##0.0">
                  <c:v>9877.87458270967</c:v>
                </c:pt>
                <c:pt idx="48949" formatCode="#,##0.0">
                  <c:v>10314.796148950099</c:v>
                </c:pt>
                <c:pt idx="48950" formatCode="#,##0.0">
                  <c:v>9050.1519877951996</c:v>
                </c:pt>
                <c:pt idx="48951" formatCode="#,##0.0">
                  <c:v>12150.6664196933</c:v>
                </c:pt>
                <c:pt idx="48952" formatCode="#,##0.0">
                  <c:v>10969.394547165501</c:v>
                </c:pt>
                <c:pt idx="48953" formatCode="#,##0.0">
                  <c:v>10614.169666729</c:v>
                </c:pt>
                <c:pt idx="48954" formatCode="#,##0.0">
                  <c:v>12879.112117455101</c:v>
                </c:pt>
                <c:pt idx="48955" formatCode="#,##0.0">
                  <c:v>12441.1283968055</c:v>
                </c:pt>
                <c:pt idx="48956" formatCode="#,##0.0">
                  <c:v>9786.3419598614691</c:v>
                </c:pt>
                <c:pt idx="48957" formatCode="#,##0.0">
                  <c:v>11206.0985189939</c:v>
                </c:pt>
                <c:pt idx="48958" formatCode="#,##0.0">
                  <c:v>9575.47615806461</c:v>
                </c:pt>
                <c:pt idx="48959" formatCode="#,##0.0">
                  <c:v>11911.909458513401</c:v>
                </c:pt>
                <c:pt idx="48960" formatCode="#,##0.0">
                  <c:v>10964.2249159695</c:v>
                </c:pt>
                <c:pt idx="48961" formatCode="#,##0.0">
                  <c:v>11468.958112599301</c:v>
                </c:pt>
                <c:pt idx="48962" formatCode="#,##0.0">
                  <c:v>14436.3032529882</c:v>
                </c:pt>
                <c:pt idx="48963" formatCode="#,##0.0">
                  <c:v>17901.166367598598</c:v>
                </c:pt>
                <c:pt idx="48964" formatCode="#,##0.0">
                  <c:v>10370.8542579113</c:v>
                </c:pt>
                <c:pt idx="48965" formatCode="#,##0.0">
                  <c:v>11289.399854659699</c:v>
                </c:pt>
                <c:pt idx="48966" formatCode="#,##0.0">
                  <c:v>8887.9271850039604</c:v>
                </c:pt>
                <c:pt idx="48967" formatCode="#,##0.0">
                  <c:v>10683.468836771701</c:v>
                </c:pt>
                <c:pt idx="48968" formatCode="#,##0.0">
                  <c:v>13397.3468586075</c:v>
                </c:pt>
                <c:pt idx="48969" formatCode="#,##0.0">
                  <c:v>19029.430552526301</c:v>
                </c:pt>
                <c:pt idx="48970" formatCode="#,##0.0">
                  <c:v>12611.152737880901</c:v>
                </c:pt>
                <c:pt idx="48971" formatCode="#,##0.0">
                  <c:v>12990.4079839716</c:v>
                </c:pt>
                <c:pt idx="48972" formatCode="#,##0.0">
                  <c:v>11652.273527454299</c:v>
                </c:pt>
                <c:pt idx="48973" formatCode="#,##0.0">
                  <c:v>10774.8660434876</c:v>
                </c:pt>
                <c:pt idx="48974" formatCode="#,##0.0">
                  <c:v>16312.6763557953</c:v>
                </c:pt>
                <c:pt idx="48975" formatCode="#,##0.0">
                  <c:v>13061.6047085355</c:v>
                </c:pt>
                <c:pt idx="48976" formatCode="#,##0.0">
                  <c:v>13691.572417207</c:v>
                </c:pt>
                <c:pt idx="48977" formatCode="#,##0.0">
                  <c:v>11098.3198161902</c:v>
                </c:pt>
                <c:pt idx="48978" formatCode="#,##0.0">
                  <c:v>10088.5143697151</c:v>
                </c:pt>
                <c:pt idx="48979" formatCode="#,##0.0">
                  <c:v>14064.4337459404</c:v>
                </c:pt>
                <c:pt idx="48980" formatCode="#,##0.0">
                  <c:v>9668.55537193901</c:v>
                </c:pt>
                <c:pt idx="48981" formatCode="#,##0.0">
                  <c:v>12928.961141604699</c:v>
                </c:pt>
                <c:pt idx="48982" formatCode="#,##0.0">
                  <c:v>11868.701291257001</c:v>
                </c:pt>
                <c:pt idx="48983" formatCode="#,##0.0">
                  <c:v>10664.8865614801</c:v>
                </c:pt>
                <c:pt idx="48984" formatCode="#,##0.0">
                  <c:v>8768.3527986682093</c:v>
                </c:pt>
                <c:pt idx="48985" formatCode="#,##0.0">
                  <c:v>9806.8312573213207</c:v>
                </c:pt>
                <c:pt idx="48986" formatCode="#,##0.0">
                  <c:v>8882.5487536582405</c:v>
                </c:pt>
                <c:pt idx="48987" formatCode="#,##0.0">
                  <c:v>13413.7404761541</c:v>
                </c:pt>
                <c:pt idx="48988" formatCode="#,##0.0">
                  <c:v>11507.487171307699</c:v>
                </c:pt>
                <c:pt idx="48989" formatCode="#,##0.0">
                  <c:v>12674.938476058</c:v>
                </c:pt>
                <c:pt idx="48990" formatCode="#,##0.0">
                  <c:v>15883.898099605</c:v>
                </c:pt>
                <c:pt idx="48991" formatCode="#,##0.0">
                  <c:v>12224.980294065001</c:v>
                </c:pt>
                <c:pt idx="48992" formatCode="#,##0.0">
                  <c:v>14828.3775541263</c:v>
                </c:pt>
                <c:pt idx="48993" formatCode="#,##0.0">
                  <c:v>14677.059925456901</c:v>
                </c:pt>
                <c:pt idx="48994" formatCode="#,##0.0">
                  <c:v>9269.2996976525101</c:v>
                </c:pt>
                <c:pt idx="48995" formatCode="#,##0.0">
                  <c:v>9916.0701866890304</c:v>
                </c:pt>
                <c:pt idx="48996" formatCode="#,##0.0">
                  <c:v>10150.2305754424</c:v>
                </c:pt>
                <c:pt idx="48997" formatCode="#,##0.0">
                  <c:v>9677.1064892727209</c:v>
                </c:pt>
                <c:pt idx="48998" formatCode="#,##0.0">
                  <c:v>8769.6568275478294</c:v>
                </c:pt>
                <c:pt idx="48999" formatCode="#,##0.0">
                  <c:v>13510.5846216259</c:v>
                </c:pt>
                <c:pt idx="49000" formatCode="#,##0.0">
                  <c:v>11759.353815091499</c:v>
                </c:pt>
                <c:pt idx="49001" formatCode="#,##0.0">
                  <c:v>9651.6470628082898</c:v>
                </c:pt>
                <c:pt idx="49002" formatCode="#,##0.0">
                  <c:v>9405.0997442740299</c:v>
                </c:pt>
                <c:pt idx="49003" formatCode="#,##0.0">
                  <c:v>13934.047548295999</c:v>
                </c:pt>
                <c:pt idx="49004" formatCode="#,##0.0">
                  <c:v>15018.6391096636</c:v>
                </c:pt>
                <c:pt idx="49005" formatCode="#,##0.0">
                  <c:v>9067.1222371424701</c:v>
                </c:pt>
                <c:pt idx="49006" formatCode="#,##0.0">
                  <c:v>9812.4741036585601</c:v>
                </c:pt>
                <c:pt idx="49007" formatCode="#,##0.0">
                  <c:v>9404.3194643155093</c:v>
                </c:pt>
                <c:pt idx="49008" formatCode="#,##0.0">
                  <c:v>12041.5269258969</c:v>
                </c:pt>
                <c:pt idx="49009" formatCode="#,##0.0">
                  <c:v>9830.2560236723693</c:v>
                </c:pt>
                <c:pt idx="49010" formatCode="#,##0.0">
                  <c:v>10013.541232724499</c:v>
                </c:pt>
                <c:pt idx="49011" formatCode="#,##0.0">
                  <c:v>9629.0981819174904</c:v>
                </c:pt>
                <c:pt idx="49012" formatCode="#,##0.0">
                  <c:v>13940.6155113603</c:v>
                </c:pt>
                <c:pt idx="49013" formatCode="#,##0.0">
                  <c:v>9265.6937780397602</c:v>
                </c:pt>
                <c:pt idx="49014" formatCode="#,##0.0">
                  <c:v>10073.9327525642</c:v>
                </c:pt>
                <c:pt idx="49015" formatCode="#,##0.0">
                  <c:v>10800.7903363244</c:v>
                </c:pt>
                <c:pt idx="49016" formatCode="#,##0.0">
                  <c:v>14494.4668361846</c:v>
                </c:pt>
                <c:pt idx="49017" formatCode="#,##0.0">
                  <c:v>10843.623149597701</c:v>
                </c:pt>
                <c:pt idx="49018" formatCode="#,##0.0">
                  <c:v>10781.365461752601</c:v>
                </c:pt>
                <c:pt idx="49019" formatCode="#,##0.0">
                  <c:v>9035.5101507384497</c:v>
                </c:pt>
                <c:pt idx="49020" formatCode="#,##0.0">
                  <c:v>13445.364649286699</c:v>
                </c:pt>
                <c:pt idx="49021" formatCode="#,##0.0">
                  <c:v>10086.434315964099</c:v>
                </c:pt>
                <c:pt idx="49022" formatCode="#,##0.0">
                  <c:v>16201.480081101199</c:v>
                </c:pt>
                <c:pt idx="49023" formatCode="#,##0.0">
                  <c:v>16269.971177668</c:v>
                </c:pt>
                <c:pt idx="49024" formatCode="#,##0.0">
                  <c:v>11322.202237417599</c:v>
                </c:pt>
                <c:pt idx="49025" formatCode="#,##0.0">
                  <c:v>9120.8823509533504</c:v>
                </c:pt>
                <c:pt idx="49026" formatCode="#,##0.0">
                  <c:v>10516.7361177775</c:v>
                </c:pt>
                <c:pt idx="49027" formatCode="#,##0.0">
                  <c:v>10465.689431754899</c:v>
                </c:pt>
                <c:pt idx="49028" formatCode="#,##0.0">
                  <c:v>8990.0112398221809</c:v>
                </c:pt>
                <c:pt idx="49029" formatCode="#,##0.0">
                  <c:v>9274.48603241604</c:v>
                </c:pt>
                <c:pt idx="49030" formatCode="#,##0.0">
                  <c:v>11925.9592549017</c:v>
                </c:pt>
                <c:pt idx="49031" formatCode="#,##0.0">
                  <c:v>9967.5258736597807</c:v>
                </c:pt>
                <c:pt idx="49032" formatCode="#,##0.0">
                  <c:v>11859.973752300701</c:v>
                </c:pt>
                <c:pt idx="49033" formatCode="#,##0.0">
                  <c:v>9847.2042127777404</c:v>
                </c:pt>
                <c:pt idx="49034" formatCode="#,##0.0">
                  <c:v>9982.8276423403495</c:v>
                </c:pt>
                <c:pt idx="49035" formatCode="#,##0.0">
                  <c:v>17213.502941596402</c:v>
                </c:pt>
                <c:pt idx="49036" formatCode="#,##0.0">
                  <c:v>9339.2635478651791</c:v>
                </c:pt>
                <c:pt idx="49037" formatCode="#,##0.0">
                  <c:v>9664.7966692542395</c:v>
                </c:pt>
                <c:pt idx="49038" formatCode="#,##0.0">
                  <c:v>9972.9297107315906</c:v>
                </c:pt>
                <c:pt idx="49039" formatCode="#,##0.0">
                  <c:v>8906.3076427113992</c:v>
                </c:pt>
                <c:pt idx="49040" formatCode="#,##0.0">
                  <c:v>9335.5085663365808</c:v>
                </c:pt>
                <c:pt idx="49041" formatCode="#,##0.0">
                  <c:v>11502.461156920999</c:v>
                </c:pt>
                <c:pt idx="49042" formatCode="#,##0.0">
                  <c:v>10793.862844359501</c:v>
                </c:pt>
                <c:pt idx="49043" formatCode="#,##0.0">
                  <c:v>14432.319942181901</c:v>
                </c:pt>
                <c:pt idx="49044" formatCode="#,##0.0">
                  <c:v>14075.901732141599</c:v>
                </c:pt>
                <c:pt idx="49045" formatCode="#,##0.0">
                  <c:v>10295.5881084459</c:v>
                </c:pt>
                <c:pt idx="49046" formatCode="#,##0.0">
                  <c:v>13218.2130334338</c:v>
                </c:pt>
                <c:pt idx="49047" formatCode="#,##0.0">
                  <c:v>9883.8229491116308</c:v>
                </c:pt>
                <c:pt idx="49048" formatCode="#,##0.0">
                  <c:v>9055.4223084626301</c:v>
                </c:pt>
                <c:pt idx="49049" formatCode="#,##0.0">
                  <c:v>9056.9412699929399</c:v>
                </c:pt>
                <c:pt idx="49050" formatCode="#,##0.0">
                  <c:v>9515.8824468808598</c:v>
                </c:pt>
                <c:pt idx="49051" formatCode="#,##0.0">
                  <c:v>9020.0730392271598</c:v>
                </c:pt>
                <c:pt idx="49052" formatCode="#,##0.0">
                  <c:v>10473.744005623999</c:v>
                </c:pt>
                <c:pt idx="49053" formatCode="#,##0.0">
                  <c:v>9219.2081620100307</c:v>
                </c:pt>
                <c:pt idx="49054" formatCode="#,##0.0">
                  <c:v>11674.395816763001</c:v>
                </c:pt>
                <c:pt idx="49055" formatCode="#,##0.0">
                  <c:v>13371.763781001</c:v>
                </c:pt>
                <c:pt idx="49056" formatCode="#,##0.0">
                  <c:v>10374.880772435001</c:v>
                </c:pt>
                <c:pt idx="49057" formatCode="#,##0.0">
                  <c:v>11948.916593914901</c:v>
                </c:pt>
                <c:pt idx="49058" formatCode="#,##0.0">
                  <c:v>13346.2711278395</c:v>
                </c:pt>
                <c:pt idx="49059" formatCode="#,##0.0">
                  <c:v>9972.9925854868998</c:v>
                </c:pt>
                <c:pt idx="49060" formatCode="#,##0.0">
                  <c:v>15235.658807087801</c:v>
                </c:pt>
                <c:pt idx="49061" formatCode="#,##0.0">
                  <c:v>14825.401647353099</c:v>
                </c:pt>
                <c:pt idx="49062" formatCode="#,##0.0">
                  <c:v>18131.563303867799</c:v>
                </c:pt>
                <c:pt idx="49063" formatCode="#,##0.0">
                  <c:v>10815.4482221579</c:v>
                </c:pt>
                <c:pt idx="49064" formatCode="#,##0.0">
                  <c:v>19024.710731858901</c:v>
                </c:pt>
                <c:pt idx="49065" formatCode="#,##0.0">
                  <c:v>13225.1143931444</c:v>
                </c:pt>
                <c:pt idx="49066" formatCode="#,##0.0">
                  <c:v>9336.3740532402207</c:v>
                </c:pt>
                <c:pt idx="49067" formatCode="#,##0.0">
                  <c:v>10448.8517555525</c:v>
                </c:pt>
                <c:pt idx="49068" formatCode="#,##0.0">
                  <c:v>11013.097132372801</c:v>
                </c:pt>
                <c:pt idx="49069" formatCode="#,##0.0">
                  <c:v>15853.0909839172</c:v>
                </c:pt>
                <c:pt idx="49070" formatCode="#,##0.0">
                  <c:v>9466.1754847737502</c:v>
                </c:pt>
                <c:pt idx="49071" formatCode="#,##0.0">
                  <c:v>12918.1735637986</c:v>
                </c:pt>
                <c:pt idx="49072" formatCode="#,##0.0">
                  <c:v>8861.5002490772404</c:v>
                </c:pt>
                <c:pt idx="49073" formatCode="#,##0.0">
                  <c:v>10934.410503761699</c:v>
                </c:pt>
                <c:pt idx="49074" formatCode="#,##0.0">
                  <c:v>9948.9233445246191</c:v>
                </c:pt>
                <c:pt idx="49075" formatCode="#,##0.0">
                  <c:v>9205.3579949118594</c:v>
                </c:pt>
                <c:pt idx="49076" formatCode="#,##0.0">
                  <c:v>13699.005518123</c:v>
                </c:pt>
                <c:pt idx="49077" formatCode="#,##0.0">
                  <c:v>9322.7154135968794</c:v>
                </c:pt>
                <c:pt idx="49078" formatCode="#,##0.0">
                  <c:v>11491.975098478601</c:v>
                </c:pt>
                <c:pt idx="49079" formatCode="#,##0.0">
                  <c:v>9176.8629062861601</c:v>
                </c:pt>
                <c:pt idx="49080" formatCode="#,##0.0">
                  <c:v>11984.401245581799</c:v>
                </c:pt>
                <c:pt idx="49081" formatCode="#,##0.0">
                  <c:v>9987.3210932411002</c:v>
                </c:pt>
                <c:pt idx="49082" formatCode="#,##0.0">
                  <c:v>11597.4395524436</c:v>
                </c:pt>
                <c:pt idx="49083" formatCode="#,##0.0">
                  <c:v>11311.2644613415</c:v>
                </c:pt>
                <c:pt idx="49084" formatCode="#,##0.0">
                  <c:v>9128.1264948584903</c:v>
                </c:pt>
                <c:pt idx="49085" formatCode="#,##0.0">
                  <c:v>13078.386658973899</c:v>
                </c:pt>
                <c:pt idx="49086" formatCode="#,##0.0">
                  <c:v>20545.204132185299</c:v>
                </c:pt>
                <c:pt idx="49087" formatCode="#,##0.0">
                  <c:v>12641.887067215899</c:v>
                </c:pt>
                <c:pt idx="49088" formatCode="#,##0.0">
                  <c:v>11561.593086880999</c:v>
                </c:pt>
                <c:pt idx="49089" formatCode="#,##0.0">
                  <c:v>11172.182648431</c:v>
                </c:pt>
                <c:pt idx="49090" formatCode="#,##0.0">
                  <c:v>9197.5037938325895</c:v>
                </c:pt>
                <c:pt idx="49091" formatCode="#,##0.0">
                  <c:v>9305.5500269264903</c:v>
                </c:pt>
                <c:pt idx="49092" formatCode="#,##0.0">
                  <c:v>10131.3248619605</c:v>
                </c:pt>
                <c:pt idx="49093" formatCode="#,##0.0">
                  <c:v>15984.649513378101</c:v>
                </c:pt>
                <c:pt idx="49094" formatCode="#,##0.0">
                  <c:v>10225.109595480701</c:v>
                </c:pt>
                <c:pt idx="49095" formatCode="#,##0.0">
                  <c:v>10772.173804099601</c:v>
                </c:pt>
                <c:pt idx="49096" formatCode="#,##0.0">
                  <c:v>10089.0429495302</c:v>
                </c:pt>
                <c:pt idx="49097" formatCode="#,##0.0">
                  <c:v>10561.5056328029</c:v>
                </c:pt>
                <c:pt idx="49098" formatCode="#,##0.0">
                  <c:v>13890.7896582783</c:v>
                </c:pt>
                <c:pt idx="49099" formatCode="#,##0.0">
                  <c:v>11603.0153803469</c:v>
                </c:pt>
                <c:pt idx="49100" formatCode="#,##0.0">
                  <c:v>8899.9312201763096</c:v>
                </c:pt>
                <c:pt idx="49101" formatCode="#,##0.0">
                  <c:v>8884.6370364543</c:v>
                </c:pt>
                <c:pt idx="49102" formatCode="#,##0.0">
                  <c:v>12950.0397946926</c:v>
                </c:pt>
                <c:pt idx="49103" formatCode="#,##0.0">
                  <c:v>10815.419312157201</c:v>
                </c:pt>
                <c:pt idx="49104" formatCode="#,##0.0">
                  <c:v>9035.2533601251998</c:v>
                </c:pt>
                <c:pt idx="49105" formatCode="#,##0.0">
                  <c:v>11963.8362605</c:v>
                </c:pt>
                <c:pt idx="49106" formatCode="#,##0.0">
                  <c:v>16372.904039070099</c:v>
                </c:pt>
                <c:pt idx="49107" formatCode="#,##0.0">
                  <c:v>9280.7498083052596</c:v>
                </c:pt>
                <c:pt idx="49108" formatCode="#,##0.0">
                  <c:v>9342.7106802829694</c:v>
                </c:pt>
                <c:pt idx="49109" formatCode="#,##0.0">
                  <c:v>13209.013076229299</c:v>
                </c:pt>
                <c:pt idx="49110" formatCode="#,##0.0">
                  <c:v>9424.4961642871094</c:v>
                </c:pt>
                <c:pt idx="49111" formatCode="#,##0.0">
                  <c:v>8851.0565526808896</c:v>
                </c:pt>
                <c:pt idx="49112" formatCode="#,##0.0">
                  <c:v>11151.061596065399</c:v>
                </c:pt>
                <c:pt idx="49113" formatCode="#,##0.0">
                  <c:v>9694.4160803131908</c:v>
                </c:pt>
                <c:pt idx="49114" formatCode="#,##0.0">
                  <c:v>8980.3535682791808</c:v>
                </c:pt>
                <c:pt idx="49115" formatCode="#,##0.0">
                  <c:v>12905.1227239912</c:v>
                </c:pt>
                <c:pt idx="49116" formatCode="#,##0.0">
                  <c:v>9191.5122623864008</c:v>
                </c:pt>
                <c:pt idx="49117" formatCode="#,##0.0">
                  <c:v>10474.8066670064</c:v>
                </c:pt>
                <c:pt idx="49118" formatCode="#,##0.0">
                  <c:v>11420.0957058555</c:v>
                </c:pt>
                <c:pt idx="49119" formatCode="#,##0.0">
                  <c:v>14022.3871491747</c:v>
                </c:pt>
                <c:pt idx="49120" formatCode="#,##0.0">
                  <c:v>9960.9527469690893</c:v>
                </c:pt>
                <c:pt idx="49121" formatCode="#,##0.0">
                  <c:v>9695.5321856670307</c:v>
                </c:pt>
                <c:pt idx="49122" formatCode="#,##0.0">
                  <c:v>11793.2430256312</c:v>
                </c:pt>
                <c:pt idx="49123" formatCode="#,##0.0">
                  <c:v>10768.4042460361</c:v>
                </c:pt>
                <c:pt idx="49124" formatCode="#,##0.0">
                  <c:v>9143.51360384496</c:v>
                </c:pt>
                <c:pt idx="49125" formatCode="#,##0.0">
                  <c:v>14607.266941027499</c:v>
                </c:pt>
                <c:pt idx="49126" formatCode="#,##0.0">
                  <c:v>10915.375797171801</c:v>
                </c:pt>
                <c:pt idx="49127" formatCode="#,##0.0">
                  <c:v>11989.1871610948</c:v>
                </c:pt>
                <c:pt idx="49128" formatCode="#,##0.0">
                  <c:v>13561.2732755734</c:v>
                </c:pt>
                <c:pt idx="49129" formatCode="#,##0.0">
                  <c:v>9980.5371882496293</c:v>
                </c:pt>
                <c:pt idx="49130" formatCode="#,##0.0">
                  <c:v>11675.9637367044</c:v>
                </c:pt>
                <c:pt idx="49131" formatCode="#,##0.0">
                  <c:v>8927.6246385639406</c:v>
                </c:pt>
                <c:pt idx="49132" formatCode="#,##0.0">
                  <c:v>16917.1270315004</c:v>
                </c:pt>
                <c:pt idx="49133" formatCode="#,##0.0">
                  <c:v>9874.8840413399994</c:v>
                </c:pt>
                <c:pt idx="49134" formatCode="#,##0.0">
                  <c:v>9931.2607099369507</c:v>
                </c:pt>
                <c:pt idx="49135" formatCode="#,##0.0">
                  <c:v>8955.3657819827695</c:v>
                </c:pt>
                <c:pt idx="49136" formatCode="#,##0.0">
                  <c:v>14948.7698465377</c:v>
                </c:pt>
                <c:pt idx="49137" formatCode="#,##0.0">
                  <c:v>8799.2926690526892</c:v>
                </c:pt>
                <c:pt idx="49138" formatCode="#,##0.0">
                  <c:v>10388.9148984273</c:v>
                </c:pt>
                <c:pt idx="49139" formatCode="#,##0.0">
                  <c:v>9294.1612928630893</c:v>
                </c:pt>
                <c:pt idx="49140" formatCode="#,##0.0">
                  <c:v>9771.80804802489</c:v>
                </c:pt>
                <c:pt idx="49141" formatCode="#,##0.0">
                  <c:v>11098.9062582509</c:v>
                </c:pt>
                <c:pt idx="49142" formatCode="#,##0.0">
                  <c:v>21902.754722705598</c:v>
                </c:pt>
                <c:pt idx="49143" formatCode="#,##0.0">
                  <c:v>12035.133032141899</c:v>
                </c:pt>
                <c:pt idx="49144" formatCode="#,##0.0">
                  <c:v>9142.1962102624493</c:v>
                </c:pt>
                <c:pt idx="49145" formatCode="#,##0.0">
                  <c:v>10331.8389295139</c:v>
                </c:pt>
                <c:pt idx="49146" formatCode="#,##0.0">
                  <c:v>13791.2419058253</c:v>
                </c:pt>
                <c:pt idx="49147" formatCode="#,##0.0">
                  <c:v>13636.4609889684</c:v>
                </c:pt>
                <c:pt idx="49148" formatCode="#,##0.0">
                  <c:v>9626.2739505697791</c:v>
                </c:pt>
                <c:pt idx="49149" formatCode="#,##0.0">
                  <c:v>11754.681646687701</c:v>
                </c:pt>
                <c:pt idx="49150" formatCode="#,##0.0">
                  <c:v>9773.4686723817795</c:v>
                </c:pt>
                <c:pt idx="49151" formatCode="#,##0.0">
                  <c:v>9096.3402210979802</c:v>
                </c:pt>
                <c:pt idx="49152" formatCode="#,##0.0">
                  <c:v>11646.899521576001</c:v>
                </c:pt>
                <c:pt idx="49153" formatCode="#,##0.0">
                  <c:v>13157.8096473433</c:v>
                </c:pt>
                <c:pt idx="49154" formatCode="#,##0.0">
                  <c:v>11378.4406061435</c:v>
                </c:pt>
                <c:pt idx="49155" formatCode="#,##0.0">
                  <c:v>11754.732720428001</c:v>
                </c:pt>
                <c:pt idx="49156" formatCode="#,##0.0">
                  <c:v>9251.2129506786696</c:v>
                </c:pt>
                <c:pt idx="49157" formatCode="#,##0.0">
                  <c:v>13419.0643825193</c:v>
                </c:pt>
                <c:pt idx="49158" formatCode="#,##0.0">
                  <c:v>9023.6157026669607</c:v>
                </c:pt>
                <c:pt idx="49159" formatCode="#,##0.0">
                  <c:v>12628.772383207001</c:v>
                </c:pt>
                <c:pt idx="49160" formatCode="#,##0.0">
                  <c:v>8900.6138461101891</c:v>
                </c:pt>
                <c:pt idx="49161" formatCode="#,##0.0">
                  <c:v>17444.907255935101</c:v>
                </c:pt>
                <c:pt idx="49162" formatCode="#,##0.0">
                  <c:v>13660.115724066</c:v>
                </c:pt>
                <c:pt idx="49163" formatCode="#,##0.0">
                  <c:v>10475.007532215301</c:v>
                </c:pt>
                <c:pt idx="49164" formatCode="#,##0.0">
                  <c:v>15201.9969249122</c:v>
                </c:pt>
                <c:pt idx="49165" formatCode="#,##0.0">
                  <c:v>16868.517783914998</c:v>
                </c:pt>
                <c:pt idx="49166" formatCode="#,##0.0">
                  <c:v>9395.63134964255</c:v>
                </c:pt>
                <c:pt idx="49167" formatCode="#,##0.0">
                  <c:v>14304.0095295916</c:v>
                </c:pt>
                <c:pt idx="49168" formatCode="#,##0.0">
                  <c:v>9412.8689878697896</c:v>
                </c:pt>
                <c:pt idx="49169" formatCode="#,##0.0">
                  <c:v>9702.4051768193094</c:v>
                </c:pt>
                <c:pt idx="49170" formatCode="#,##0.0">
                  <c:v>9090.4915042717803</c:v>
                </c:pt>
                <c:pt idx="49171" formatCode="#,##0.0">
                  <c:v>17533.230179585898</c:v>
                </c:pt>
                <c:pt idx="49172" formatCode="#,##0.0">
                  <c:v>11081.789931990599</c:v>
                </c:pt>
                <c:pt idx="49173" formatCode="#,##0.0">
                  <c:v>11811.223395756801</c:v>
                </c:pt>
                <c:pt idx="49174" formatCode="#,##0.0">
                  <c:v>12254.7666332024</c:v>
                </c:pt>
                <c:pt idx="49175" formatCode="#,##0.0">
                  <c:v>12875.4990981751</c:v>
                </c:pt>
                <c:pt idx="49176" formatCode="#,##0.0">
                  <c:v>9095.2825861438396</c:v>
                </c:pt>
                <c:pt idx="49177" formatCode="#,##0.0">
                  <c:v>9611.7587090075394</c:v>
                </c:pt>
                <c:pt idx="49178" formatCode="#,##0.0">
                  <c:v>16159.097149908201</c:v>
                </c:pt>
                <c:pt idx="49179" formatCode="#,##0.0">
                  <c:v>9995.7080178141405</c:v>
                </c:pt>
                <c:pt idx="49180" formatCode="#,##0.0">
                  <c:v>9235.4378184014495</c:v>
                </c:pt>
                <c:pt idx="49181" formatCode="#,##0.0">
                  <c:v>12359.363688036699</c:v>
                </c:pt>
                <c:pt idx="49182" formatCode="#,##0.0">
                  <c:v>8862.6601748948997</c:v>
                </c:pt>
                <c:pt idx="49183" formatCode="#,##0.0">
                  <c:v>9520.9253151439007</c:v>
                </c:pt>
                <c:pt idx="49184" formatCode="#,##0.0">
                  <c:v>10018.3990770255</c:v>
                </c:pt>
                <c:pt idx="49185" formatCode="#,##0.0">
                  <c:v>10392.0445025678</c:v>
                </c:pt>
                <c:pt idx="49186" formatCode="#,##0.0">
                  <c:v>9448.76585077866</c:v>
                </c:pt>
                <c:pt idx="49187" formatCode="#,##0.0">
                  <c:v>11502.250001660301</c:v>
                </c:pt>
                <c:pt idx="49188" formatCode="#,##0.0">
                  <c:v>11422.153807688301</c:v>
                </c:pt>
                <c:pt idx="49189" formatCode="#,##0.0">
                  <c:v>13079.828337311799</c:v>
                </c:pt>
                <c:pt idx="49190" formatCode="#,##0.0">
                  <c:v>9682.6042804656208</c:v>
                </c:pt>
                <c:pt idx="49191" formatCode="#,##0.0">
                  <c:v>9434.9995993108605</c:v>
                </c:pt>
                <c:pt idx="49192" formatCode="#,##0.0">
                  <c:v>10522.712569102599</c:v>
                </c:pt>
                <c:pt idx="49193" formatCode="#,##0.0">
                  <c:v>9331.7287221807801</c:v>
                </c:pt>
                <c:pt idx="49194" formatCode="#,##0.0">
                  <c:v>10302.720114568399</c:v>
                </c:pt>
                <c:pt idx="49195" formatCode="#,##0.0">
                  <c:v>9688.8180607976501</c:v>
                </c:pt>
                <c:pt idx="49196" formatCode="#,##0.0">
                  <c:v>9147.5458883096799</c:v>
                </c:pt>
                <c:pt idx="49197" formatCode="#,##0.0">
                  <c:v>12615.2898130715</c:v>
                </c:pt>
                <c:pt idx="49198" formatCode="#,##0.0">
                  <c:v>10657.4247252896</c:v>
                </c:pt>
                <c:pt idx="49199" formatCode="#,##0.0">
                  <c:v>9729.6725233404595</c:v>
                </c:pt>
                <c:pt idx="49200" formatCode="#,##0.0">
                  <c:v>9037.2743988465299</c:v>
                </c:pt>
                <c:pt idx="49201" formatCode="#,##0.0">
                  <c:v>11532.4672569719</c:v>
                </c:pt>
                <c:pt idx="49202" formatCode="#,##0.0">
                  <c:v>16815.057873392001</c:v>
                </c:pt>
                <c:pt idx="49203" formatCode="#,##0.0">
                  <c:v>12144.707841380699</c:v>
                </c:pt>
                <c:pt idx="49204" formatCode="#,##0.0">
                  <c:v>11867.5911396751</c:v>
                </c:pt>
                <c:pt idx="49205" formatCode="#,##0.0">
                  <c:v>9133.8424467585101</c:v>
                </c:pt>
                <c:pt idx="49206" formatCode="#,##0.0">
                  <c:v>9521.1483722546891</c:v>
                </c:pt>
                <c:pt idx="49207" formatCode="#,##0.0">
                  <c:v>10588.1858897661</c:v>
                </c:pt>
                <c:pt idx="49208" formatCode="#,##0.0">
                  <c:v>8777.2494457259108</c:v>
                </c:pt>
                <c:pt idx="49209" formatCode="#,##0.0">
                  <c:v>10156.353787764499</c:v>
                </c:pt>
                <c:pt idx="49210" formatCode="#,##0.0">
                  <c:v>13028.6436040598</c:v>
                </c:pt>
                <c:pt idx="49211" formatCode="#,##0.0">
                  <c:v>9543.1884213110006</c:v>
                </c:pt>
                <c:pt idx="49212" formatCode="#,##0.0">
                  <c:v>9655.4019102931397</c:v>
                </c:pt>
                <c:pt idx="49213" formatCode="#,##0.0">
                  <c:v>11734.2995155922</c:v>
                </c:pt>
                <c:pt idx="49214" formatCode="#,##0.0">
                  <c:v>8766.5924242424007</c:v>
                </c:pt>
                <c:pt idx="49215" formatCode="#,##0.0">
                  <c:v>11707.906297059901</c:v>
                </c:pt>
                <c:pt idx="49216" formatCode="#,##0.0">
                  <c:v>9474.6705143826093</c:v>
                </c:pt>
                <c:pt idx="49217" formatCode="#,##0.0">
                  <c:v>11151.2297188956</c:v>
                </c:pt>
                <c:pt idx="49218" formatCode="#,##0.0">
                  <c:v>9131.0348278225902</c:v>
                </c:pt>
                <c:pt idx="49219" formatCode="#,##0.0">
                  <c:v>12609.9344738729</c:v>
                </c:pt>
                <c:pt idx="49220" formatCode="#,##0.0">
                  <c:v>16366.0730601752</c:v>
                </c:pt>
                <c:pt idx="49221" formatCode="#,##0.0">
                  <c:v>11505.2124615918</c:v>
                </c:pt>
                <c:pt idx="49222" formatCode="#,##0.0">
                  <c:v>10794.1491212192</c:v>
                </c:pt>
                <c:pt idx="49223" formatCode="#,##0.0">
                  <c:v>20033.6561343516</c:v>
                </c:pt>
                <c:pt idx="49224" formatCode="#,##0.0">
                  <c:v>10243.698772302099</c:v>
                </c:pt>
                <c:pt idx="49225" formatCode="#,##0.0">
                  <c:v>15753.621047852699</c:v>
                </c:pt>
                <c:pt idx="49226" formatCode="#,##0.0">
                  <c:v>9262.4009221555098</c:v>
                </c:pt>
                <c:pt idx="49227" formatCode="#,##0.0">
                  <c:v>13373.4153286538</c:v>
                </c:pt>
                <c:pt idx="49228" formatCode="#,##0.0">
                  <c:v>11609.778785484399</c:v>
                </c:pt>
                <c:pt idx="49229" formatCode="#,##0.0">
                  <c:v>9105.9898172093399</c:v>
                </c:pt>
                <c:pt idx="49230" formatCode="#,##0.0">
                  <c:v>14129.3911015371</c:v>
                </c:pt>
                <c:pt idx="49231" formatCode="#,##0.0">
                  <c:v>18567.836410599899</c:v>
                </c:pt>
                <c:pt idx="49232" formatCode="#,##0.0">
                  <c:v>9274.1908796114694</c:v>
                </c:pt>
                <c:pt idx="49233" formatCode="#,##0.0">
                  <c:v>9070.6570832126599</c:v>
                </c:pt>
                <c:pt idx="49234" formatCode="#,##0.0">
                  <c:v>15178.2032391051</c:v>
                </c:pt>
                <c:pt idx="49235" formatCode="#,##0.0">
                  <c:v>10163.456101648901</c:v>
                </c:pt>
                <c:pt idx="49236" formatCode="#,##0.0">
                  <c:v>10346.560853560801</c:v>
                </c:pt>
                <c:pt idx="49237" formatCode="#,##0.0">
                  <c:v>9382.6983352655407</c:v>
                </c:pt>
                <c:pt idx="49238" formatCode="#,##0.0">
                  <c:v>10442.4581302806</c:v>
                </c:pt>
                <c:pt idx="49239" formatCode="#,##0.0">
                  <c:v>14891.976477472899</c:v>
                </c:pt>
                <c:pt idx="49240" formatCode="#,##0.0">
                  <c:v>17683.6647144376</c:v>
                </c:pt>
                <c:pt idx="49241" formatCode="#,##0.0">
                  <c:v>11157.4104624293</c:v>
                </c:pt>
                <c:pt idx="49242" formatCode="#,##0.0">
                  <c:v>12060.372364880301</c:v>
                </c:pt>
                <c:pt idx="49243" formatCode="#,##0.0">
                  <c:v>9519.10974009452</c:v>
                </c:pt>
                <c:pt idx="49244" formatCode="#,##0.0">
                  <c:v>9472.3227430194693</c:v>
                </c:pt>
                <c:pt idx="49245" formatCode="#,##0.0">
                  <c:v>10764.4355932321</c:v>
                </c:pt>
                <c:pt idx="49246" formatCode="#,##0.0">
                  <c:v>9254.1456732749502</c:v>
                </c:pt>
                <c:pt idx="49247" formatCode="#,##0.0">
                  <c:v>12714.6641734186</c:v>
                </c:pt>
                <c:pt idx="49248" formatCode="#,##0.0">
                  <c:v>14627.8664113781</c:v>
                </c:pt>
                <c:pt idx="49249" formatCode="#,##0.0">
                  <c:v>12107.1677797344</c:v>
                </c:pt>
                <c:pt idx="49250" formatCode="#,##0.0">
                  <c:v>13215.281562119901</c:v>
                </c:pt>
                <c:pt idx="49251" formatCode="#,##0.0">
                  <c:v>10151.8717378778</c:v>
                </c:pt>
                <c:pt idx="49252" formatCode="#,##0.0">
                  <c:v>12722.953083631901</c:v>
                </c:pt>
                <c:pt idx="49253" formatCode="#,##0.0">
                  <c:v>11587.641226260899</c:v>
                </c:pt>
                <c:pt idx="49254" formatCode="#,##0.0">
                  <c:v>13009.7311508188</c:v>
                </c:pt>
                <c:pt idx="49255" formatCode="#,##0.0">
                  <c:v>9690.7903990936302</c:v>
                </c:pt>
                <c:pt idx="49256" formatCode="#,##0.0">
                  <c:v>9634.9686998796296</c:v>
                </c:pt>
                <c:pt idx="49257" formatCode="#,##0.0">
                  <c:v>9607.5168853594096</c:v>
                </c:pt>
                <c:pt idx="49258" formatCode="#,##0.0">
                  <c:v>9539.7833813643992</c:v>
                </c:pt>
                <c:pt idx="49259" formatCode="#,##0.0">
                  <c:v>11174.6281000043</c:v>
                </c:pt>
                <c:pt idx="49260" formatCode="#,##0.0">
                  <c:v>9262.4798968486793</c:v>
                </c:pt>
                <c:pt idx="49261" formatCode="#,##0.0">
                  <c:v>11744.479528813201</c:v>
                </c:pt>
                <c:pt idx="49262" formatCode="#,##0.0">
                  <c:v>11005.219678256301</c:v>
                </c:pt>
                <c:pt idx="49263" formatCode="#,##0.0">
                  <c:v>10381.030654939501</c:v>
                </c:pt>
                <c:pt idx="49264" formatCode="#,##0.0">
                  <c:v>10641.1311979001</c:v>
                </c:pt>
                <c:pt idx="49265" formatCode="#,##0.0">
                  <c:v>9011.0270703060596</c:v>
                </c:pt>
                <c:pt idx="49266" formatCode="#,##0.0">
                  <c:v>9970.9554203002008</c:v>
                </c:pt>
                <c:pt idx="49267" formatCode="#,##0.0">
                  <c:v>12725.581209628201</c:v>
                </c:pt>
                <c:pt idx="49268" formatCode="#,##0.0">
                  <c:v>14616.456681280601</c:v>
                </c:pt>
                <c:pt idx="49269" formatCode="#,##0.0">
                  <c:v>10761.0953348324</c:v>
                </c:pt>
                <c:pt idx="49270" formatCode="#,##0.0">
                  <c:v>10748.0303411979</c:v>
                </c:pt>
                <c:pt idx="49271" formatCode="#,##0.0">
                  <c:v>10886.7342086631</c:v>
                </c:pt>
                <c:pt idx="49272" formatCode="#,##0.0">
                  <c:v>11868.6291914707</c:v>
                </c:pt>
                <c:pt idx="49273" formatCode="#,##0.0">
                  <c:v>15432.001910872001</c:v>
                </c:pt>
                <c:pt idx="49274" formatCode="#,##0.0">
                  <c:v>10718.2215677883</c:v>
                </c:pt>
                <c:pt idx="49275" formatCode="#,##0.0">
                  <c:v>8898.3246882952899</c:v>
                </c:pt>
                <c:pt idx="49276" formatCode="#,##0.0">
                  <c:v>9238.4793729661997</c:v>
                </c:pt>
                <c:pt idx="49277" formatCode="#,##0.0">
                  <c:v>13052.1501022989</c:v>
                </c:pt>
                <c:pt idx="49278" formatCode="#,##0.0">
                  <c:v>24198.170564192402</c:v>
                </c:pt>
                <c:pt idx="49279" formatCode="#,##0.0">
                  <c:v>9342.4218648783608</c:v>
                </c:pt>
                <c:pt idx="49280" formatCode="#,##0.0">
                  <c:v>11148.3473813242</c:v>
                </c:pt>
                <c:pt idx="49281" formatCode="#,##0.0">
                  <c:v>8964.9654754778094</c:v>
                </c:pt>
                <c:pt idx="49282" formatCode="#,##0.0">
                  <c:v>10199.3601890358</c:v>
                </c:pt>
                <c:pt idx="49283" formatCode="#,##0.0">
                  <c:v>11742.0702638</c:v>
                </c:pt>
                <c:pt idx="49284" formatCode="#,##0.0">
                  <c:v>10316.741658188599</c:v>
                </c:pt>
                <c:pt idx="49285" formatCode="#,##0.0">
                  <c:v>9680.1985557440203</c:v>
                </c:pt>
                <c:pt idx="49286" formatCode="#,##0.0">
                  <c:v>9299.1891594884801</c:v>
                </c:pt>
                <c:pt idx="49287" formatCode="#,##0.0">
                  <c:v>10369.980089909401</c:v>
                </c:pt>
                <c:pt idx="49288" formatCode="#,##0.0">
                  <c:v>13593.8345466679</c:v>
                </c:pt>
                <c:pt idx="49289" formatCode="#,##0.0">
                  <c:v>8812.8137090034597</c:v>
                </c:pt>
                <c:pt idx="49290" formatCode="#,##0.0">
                  <c:v>10529.4197711782</c:v>
                </c:pt>
                <c:pt idx="49291" formatCode="#,##0.0">
                  <c:v>8918.9148118379908</c:v>
                </c:pt>
                <c:pt idx="49292" formatCode="#,##0.0">
                  <c:v>12496.478392059</c:v>
                </c:pt>
                <c:pt idx="49293" formatCode="#,##0.0">
                  <c:v>13285.4861515128</c:v>
                </c:pt>
                <c:pt idx="49294" formatCode="#,##0.0">
                  <c:v>12510.775284977301</c:v>
                </c:pt>
                <c:pt idx="49295" formatCode="#,##0.0">
                  <c:v>10121.489270644999</c:v>
                </c:pt>
                <c:pt idx="49296" formatCode="#,##0.0">
                  <c:v>10507.0771088778</c:v>
                </c:pt>
                <c:pt idx="49297" formatCode="#,##0.0">
                  <c:v>8837.6660451595199</c:v>
                </c:pt>
                <c:pt idx="49298" formatCode="#,##0.0">
                  <c:v>11223.428316003001</c:v>
                </c:pt>
                <c:pt idx="49299" formatCode="#,##0.0">
                  <c:v>11450.060675196701</c:v>
                </c:pt>
                <c:pt idx="49300" formatCode="#,##0.0">
                  <c:v>8864.6159449418192</c:v>
                </c:pt>
                <c:pt idx="49301" formatCode="#,##0.0">
                  <c:v>12701.3953620669</c:v>
                </c:pt>
                <c:pt idx="49302" formatCode="#,##0.0">
                  <c:v>11661.979494791</c:v>
                </c:pt>
                <c:pt idx="49303" formatCode="#,##0.0">
                  <c:v>13167.683082433799</c:v>
                </c:pt>
                <c:pt idx="49304" formatCode="#,##0.0">
                  <c:v>10476.449415071</c:v>
                </c:pt>
                <c:pt idx="49305" formatCode="#,##0.0">
                  <c:v>11328.391003154</c:v>
                </c:pt>
                <c:pt idx="49306" formatCode="#,##0.0">
                  <c:v>9140.1895666882392</c:v>
                </c:pt>
                <c:pt idx="49307" formatCode="#,##0.0">
                  <c:v>12478.9673034238</c:v>
                </c:pt>
                <c:pt idx="49308" formatCode="#,##0.0">
                  <c:v>9762.0270897617502</c:v>
                </c:pt>
                <c:pt idx="49309" formatCode="#,##0.0">
                  <c:v>10353.0948394839</c:v>
                </c:pt>
                <c:pt idx="49310" formatCode="#,##0.0">
                  <c:v>9529.3429675335501</c:v>
                </c:pt>
                <c:pt idx="49311" formatCode="#,##0.0">
                  <c:v>9659.53767948309</c:v>
                </c:pt>
                <c:pt idx="49312" formatCode="#,##0.0">
                  <c:v>8760.7158273165896</c:v>
                </c:pt>
                <c:pt idx="49313" formatCode="#,##0.0">
                  <c:v>11693.5201103699</c:v>
                </c:pt>
                <c:pt idx="49314" formatCode="#,##0.0">
                  <c:v>8937.1426059020105</c:v>
                </c:pt>
                <c:pt idx="49315" formatCode="#,##0.0">
                  <c:v>14889.0837413341</c:v>
                </c:pt>
                <c:pt idx="49316" formatCode="#,##0.0">
                  <c:v>9129.9115379789291</c:v>
                </c:pt>
                <c:pt idx="49317" formatCode="#,##0.0">
                  <c:v>8846.3514204017592</c:v>
                </c:pt>
                <c:pt idx="49318" formatCode="#,##0.0">
                  <c:v>10018.942236221101</c:v>
                </c:pt>
                <c:pt idx="49319" formatCode="#,##0.0">
                  <c:v>8803.3453984819298</c:v>
                </c:pt>
                <c:pt idx="49320" formatCode="#,##0.0">
                  <c:v>9077.0435090204792</c:v>
                </c:pt>
                <c:pt idx="49321" formatCode="#,##0.0">
                  <c:v>8836.6635795761104</c:v>
                </c:pt>
                <c:pt idx="49322" formatCode="#,##0.0">
                  <c:v>15123.347203720001</c:v>
                </c:pt>
                <c:pt idx="49323" formatCode="#,##0.0">
                  <c:v>16026.9539284777</c:v>
                </c:pt>
                <c:pt idx="49324" formatCode="#,##0.0">
                  <c:v>29416.9986952582</c:v>
                </c:pt>
                <c:pt idx="49325" formatCode="#,##0.0">
                  <c:v>11236.8414477609</c:v>
                </c:pt>
                <c:pt idx="49326" formatCode="#,##0.0">
                  <c:v>10878.3444961407</c:v>
                </c:pt>
                <c:pt idx="49327" formatCode="#,##0.0">
                  <c:v>8972.8758452287202</c:v>
                </c:pt>
                <c:pt idx="49328" formatCode="#,##0.0">
                  <c:v>13058.6492348542</c:v>
                </c:pt>
                <c:pt idx="49329" formatCode="#,##0.0">
                  <c:v>9824.7238793916295</c:v>
                </c:pt>
                <c:pt idx="49330" formatCode="#,##0.0">
                  <c:v>10019.226549028899</c:v>
                </c:pt>
                <c:pt idx="49331" formatCode="#,##0.0">
                  <c:v>11948.3486966119</c:v>
                </c:pt>
                <c:pt idx="49332" formatCode="#,##0.0">
                  <c:v>14002.7399572999</c:v>
                </c:pt>
                <c:pt idx="49333" formatCode="#,##0.0">
                  <c:v>9169.9684584452607</c:v>
                </c:pt>
                <c:pt idx="49334" formatCode="#,##0.0">
                  <c:v>23202.341632440101</c:v>
                </c:pt>
                <c:pt idx="49335" formatCode="#,##0.0">
                  <c:v>11870.935027588899</c:v>
                </c:pt>
                <c:pt idx="49336" formatCode="#,##0.0">
                  <c:v>11162.1810960972</c:v>
                </c:pt>
                <c:pt idx="49337" formatCode="#,##0.0">
                  <c:v>13231.879729296999</c:v>
                </c:pt>
                <c:pt idx="49338" formatCode="#,##0.0">
                  <c:v>10580.277588008201</c:v>
                </c:pt>
                <c:pt idx="49339" formatCode="#,##0.0">
                  <c:v>8971.5912318504998</c:v>
                </c:pt>
                <c:pt idx="49340" formatCode="#,##0.0">
                  <c:v>9834.4399815737506</c:v>
                </c:pt>
                <c:pt idx="49341" formatCode="#,##0.0">
                  <c:v>8806.4678605598092</c:v>
                </c:pt>
                <c:pt idx="49342" formatCode="#,##0.0">
                  <c:v>14174.080419452799</c:v>
                </c:pt>
                <c:pt idx="49343" formatCode="#,##0.0">
                  <c:v>9326.0609793598705</c:v>
                </c:pt>
                <c:pt idx="49344" formatCode="#,##0.0">
                  <c:v>9375.3118092734203</c:v>
                </c:pt>
                <c:pt idx="49345" formatCode="#,##0.0">
                  <c:v>17688.419404751701</c:v>
                </c:pt>
                <c:pt idx="49346" formatCode="#,##0.0">
                  <c:v>8967.7052692724901</c:v>
                </c:pt>
                <c:pt idx="49347" formatCode="#,##0.0">
                  <c:v>13443.9705548114</c:v>
                </c:pt>
                <c:pt idx="49348" formatCode="#,##0.0">
                  <c:v>15937.942143294</c:v>
                </c:pt>
                <c:pt idx="49349" formatCode="#,##0.0">
                  <c:v>11258.7591007458</c:v>
                </c:pt>
                <c:pt idx="49350" formatCode="#,##0.0">
                  <c:v>18873.832881002301</c:v>
                </c:pt>
                <c:pt idx="49351" formatCode="#,##0.0">
                  <c:v>9318.4170198084703</c:v>
                </c:pt>
                <c:pt idx="49352" formatCode="#,##0.0">
                  <c:v>12519.716920623199</c:v>
                </c:pt>
                <c:pt idx="49353" formatCode="#,##0.0">
                  <c:v>9555.3422331240308</c:v>
                </c:pt>
                <c:pt idx="49354" formatCode="#,##0.0">
                  <c:v>9036.0848799813393</c:v>
                </c:pt>
                <c:pt idx="49355" formatCode="#,##0.0">
                  <c:v>11515.4340185742</c:v>
                </c:pt>
                <c:pt idx="49356" formatCode="#,##0.0">
                  <c:v>19054.964166005</c:v>
                </c:pt>
                <c:pt idx="49357" formatCode="#,##0.0">
                  <c:v>16328.1085595885</c:v>
                </c:pt>
                <c:pt idx="49358" formatCode="#,##0.0">
                  <c:v>17386.808806729099</c:v>
                </c:pt>
                <c:pt idx="49359" formatCode="#,##0.0">
                  <c:v>12873.5192852032</c:v>
                </c:pt>
                <c:pt idx="49360" formatCode="#,##0.0">
                  <c:v>9607.5012284697405</c:v>
                </c:pt>
                <c:pt idx="49361" formatCode="#,##0.0">
                  <c:v>8771.2363343961606</c:v>
                </c:pt>
                <c:pt idx="49362" formatCode="#,##0.0">
                  <c:v>10121.283717918001</c:v>
                </c:pt>
                <c:pt idx="49363" formatCode="#,##0.0">
                  <c:v>19453.7316789537</c:v>
                </c:pt>
                <c:pt idx="49364" formatCode="#,##0.0">
                  <c:v>11063.263001789899</c:v>
                </c:pt>
                <c:pt idx="49365" formatCode="#,##0.0">
                  <c:v>9432.8796851933494</c:v>
                </c:pt>
                <c:pt idx="49366" formatCode="#,##0.0">
                  <c:v>12440.1739863321</c:v>
                </c:pt>
                <c:pt idx="49367" formatCode="#,##0.0">
                  <c:v>13398.070281349599</c:v>
                </c:pt>
                <c:pt idx="49368" formatCode="#,##0.0">
                  <c:v>11247.770761321301</c:v>
                </c:pt>
                <c:pt idx="49369" formatCode="#,##0.0">
                  <c:v>9556.7110509690992</c:v>
                </c:pt>
                <c:pt idx="49370" formatCode="#,##0.0">
                  <c:v>10598.2236096834</c:v>
                </c:pt>
                <c:pt idx="49371" formatCode="#,##0.0">
                  <c:v>11215.901377815801</c:v>
                </c:pt>
                <c:pt idx="49372" formatCode="#,##0.0">
                  <c:v>9915.3721190802607</c:v>
                </c:pt>
                <c:pt idx="49373" formatCode="#,##0.0">
                  <c:v>9834.9897751988101</c:v>
                </c:pt>
                <c:pt idx="49374" formatCode="#,##0.0">
                  <c:v>8776.3577318574607</c:v>
                </c:pt>
                <c:pt idx="49375" formatCode="#,##0.0">
                  <c:v>14525.364303161101</c:v>
                </c:pt>
                <c:pt idx="49376" formatCode="#,##0.0">
                  <c:v>8960.1218942585401</c:v>
                </c:pt>
                <c:pt idx="49377" formatCode="#,##0.0">
                  <c:v>10260.322338127</c:v>
                </c:pt>
                <c:pt idx="49378" formatCode="#,##0.0">
                  <c:v>8848.0618832378495</c:v>
                </c:pt>
                <c:pt idx="49379" formatCode="#,##0.0">
                  <c:v>10750.4563590914</c:v>
                </c:pt>
                <c:pt idx="49380" formatCode="#,##0.0">
                  <c:v>9113.6577619879808</c:v>
                </c:pt>
                <c:pt idx="49381" formatCode="#,##0.0">
                  <c:v>10263.808463097401</c:v>
                </c:pt>
                <c:pt idx="49382" formatCode="#,##0.0">
                  <c:v>13470.9223803152</c:v>
                </c:pt>
                <c:pt idx="49383" formatCode="#,##0.0">
                  <c:v>9955.6200247350607</c:v>
                </c:pt>
                <c:pt idx="49384" formatCode="#,##0.0">
                  <c:v>12118.639078566601</c:v>
                </c:pt>
                <c:pt idx="49385" formatCode="#,##0.0">
                  <c:v>15615.675803542699</c:v>
                </c:pt>
                <c:pt idx="49386" formatCode="#,##0.0">
                  <c:v>20216.752101462898</c:v>
                </c:pt>
                <c:pt idx="49387" formatCode="#,##0.0">
                  <c:v>16302.2734100413</c:v>
                </c:pt>
                <c:pt idx="49388" formatCode="#,##0.0">
                  <c:v>9525.3998481618291</c:v>
                </c:pt>
                <c:pt idx="49389" formatCode="#,##0.0">
                  <c:v>17960.3679386644</c:v>
                </c:pt>
                <c:pt idx="49390" formatCode="#,##0.0">
                  <c:v>14094.1326959777</c:v>
                </c:pt>
                <c:pt idx="49391" formatCode="#,##0.0">
                  <c:v>13769.495623675701</c:v>
                </c:pt>
                <c:pt idx="49392" formatCode="#,##0.0">
                  <c:v>12293.4467117353</c:v>
                </c:pt>
                <c:pt idx="49393" formatCode="#,##0.0">
                  <c:v>10439.8896431499</c:v>
                </c:pt>
                <c:pt idx="49394" formatCode="#,##0.0">
                  <c:v>17452.4545998912</c:v>
                </c:pt>
                <c:pt idx="49395" formatCode="#,##0.0">
                  <c:v>10432.6573722054</c:v>
                </c:pt>
                <c:pt idx="49396" formatCode="#,##0.0">
                  <c:v>10599.979848884799</c:v>
                </c:pt>
                <c:pt idx="49397" formatCode="#,##0.0">
                  <c:v>14080.2717595206</c:v>
                </c:pt>
                <c:pt idx="49398" formatCode="#,##0.0">
                  <c:v>10747.4862021224</c:v>
                </c:pt>
                <c:pt idx="49399" formatCode="#,##0.0">
                  <c:v>16566.584059293498</c:v>
                </c:pt>
                <c:pt idx="49400" formatCode="#,##0.0">
                  <c:v>14882.6849775675</c:v>
                </c:pt>
                <c:pt idx="49401" formatCode="#,##0.0">
                  <c:v>12197.882791435301</c:v>
                </c:pt>
                <c:pt idx="49402" formatCode="#,##0.0">
                  <c:v>14358.988702716901</c:v>
                </c:pt>
                <c:pt idx="49403" formatCode="#,##0.0">
                  <c:v>13722.651292731</c:v>
                </c:pt>
                <c:pt idx="49404" formatCode="#,##0.0">
                  <c:v>12221.8018493812</c:v>
                </c:pt>
                <c:pt idx="49405" formatCode="#,##0.0">
                  <c:v>16357.0294184877</c:v>
                </c:pt>
                <c:pt idx="49406" formatCode="#,##0.0">
                  <c:v>22492.246304003402</c:v>
                </c:pt>
                <c:pt idx="49407" formatCode="#,##0.0">
                  <c:v>9700.7131973186606</c:v>
                </c:pt>
                <c:pt idx="49408" formatCode="#,##0.0">
                  <c:v>17776.700452673598</c:v>
                </c:pt>
                <c:pt idx="49409" formatCode="#,##0.0">
                  <c:v>9597.5976252662804</c:v>
                </c:pt>
                <c:pt idx="49410" formatCode="#,##0.0">
                  <c:v>8928.1022066594596</c:v>
                </c:pt>
                <c:pt idx="49411" formatCode="#,##0.0">
                  <c:v>11989.665908912801</c:v>
                </c:pt>
                <c:pt idx="49412" formatCode="#,##0.0">
                  <c:v>9932.2843408260396</c:v>
                </c:pt>
                <c:pt idx="49413" formatCode="#,##0.0">
                  <c:v>9045.3822261254209</c:v>
                </c:pt>
                <c:pt idx="49414" formatCode="#,##0.0">
                  <c:v>15728.655951282701</c:v>
                </c:pt>
                <c:pt idx="49415" formatCode="#,##0.0">
                  <c:v>17621.8250122313</c:v>
                </c:pt>
                <c:pt idx="49416" formatCode="#,##0.0">
                  <c:v>14211.3863710731</c:v>
                </c:pt>
                <c:pt idx="49417" formatCode="#,##0.0">
                  <c:v>11485.5242377627</c:v>
                </c:pt>
                <c:pt idx="49418" formatCode="#,##0.0">
                  <c:v>17237.799445807799</c:v>
                </c:pt>
                <c:pt idx="49419" formatCode="#,##0.0">
                  <c:v>15368.8531007073</c:v>
                </c:pt>
                <c:pt idx="49420" formatCode="#,##0.0">
                  <c:v>9545.3556275506307</c:v>
                </c:pt>
                <c:pt idx="49421" formatCode="#,##0.0">
                  <c:v>11268.4704573361</c:v>
                </c:pt>
                <c:pt idx="49422" formatCode="#,##0.0">
                  <c:v>10863.820914996801</c:v>
                </c:pt>
                <c:pt idx="49423" formatCode="#,##0.0">
                  <c:v>8815.0673045815292</c:v>
                </c:pt>
                <c:pt idx="49424" formatCode="#,##0.0">
                  <c:v>9334.9412125770905</c:v>
                </c:pt>
                <c:pt idx="49425" formatCode="#,##0.0">
                  <c:v>9775.2847633186993</c:v>
                </c:pt>
                <c:pt idx="49426" formatCode="#,##0.0">
                  <c:v>10248.806442036101</c:v>
                </c:pt>
                <c:pt idx="49427" formatCode="#,##0.0">
                  <c:v>11214.5572569013</c:v>
                </c:pt>
                <c:pt idx="49428" formatCode="#,##0.0">
                  <c:v>10402.4790576707</c:v>
                </c:pt>
                <c:pt idx="49429" formatCode="#,##0.0">
                  <c:v>12103.8445954654</c:v>
                </c:pt>
                <c:pt idx="49430" formatCode="#,##0.0">
                  <c:v>9065.5561264696607</c:v>
                </c:pt>
                <c:pt idx="49431" formatCode="#,##0.0">
                  <c:v>9047.6348812887209</c:v>
                </c:pt>
                <c:pt idx="49432" formatCode="#,##0.0">
                  <c:v>9480.7375917183599</c:v>
                </c:pt>
                <c:pt idx="49433" formatCode="#,##0.0">
                  <c:v>14584.855106958699</c:v>
                </c:pt>
                <c:pt idx="49434" formatCode="#,##0.0">
                  <c:v>12673.2147273548</c:v>
                </c:pt>
                <c:pt idx="49435" formatCode="#,##0.0">
                  <c:v>9387.1688306953292</c:v>
                </c:pt>
                <c:pt idx="49436" formatCode="#,##0.0">
                  <c:v>9619.5583845928195</c:v>
                </c:pt>
                <c:pt idx="49437" formatCode="#,##0.0">
                  <c:v>10434.240501689699</c:v>
                </c:pt>
                <c:pt idx="49438" formatCode="#,##0.0">
                  <c:v>9245.0613432722093</c:v>
                </c:pt>
                <c:pt idx="49439" formatCode="#,##0.0">
                  <c:v>10145.9314783389</c:v>
                </c:pt>
                <c:pt idx="49440" formatCode="#,##0.0">
                  <c:v>11822.784195206001</c:v>
                </c:pt>
                <c:pt idx="49441" formatCode="#,##0.0">
                  <c:v>11213.8823613352</c:v>
                </c:pt>
                <c:pt idx="49442" formatCode="#,##0.0">
                  <c:v>10267.9866060279</c:v>
                </c:pt>
                <c:pt idx="49443" formatCode="#,##0.0">
                  <c:v>9464.0982103391307</c:v>
                </c:pt>
                <c:pt idx="49444" formatCode="#,##0.0">
                  <c:v>9272.6340652384206</c:v>
                </c:pt>
                <c:pt idx="49445" formatCode="#,##0.0">
                  <c:v>13494.2288739588</c:v>
                </c:pt>
                <c:pt idx="49446" formatCode="#,##0.0">
                  <c:v>9533.0198313353503</c:v>
                </c:pt>
                <c:pt idx="49447" formatCode="#,##0.0">
                  <c:v>10823.152038193</c:v>
                </c:pt>
                <c:pt idx="49448" formatCode="#,##0.0">
                  <c:v>9629.7013441682902</c:v>
                </c:pt>
                <c:pt idx="49449" formatCode="#,##0.0">
                  <c:v>12309.637780642501</c:v>
                </c:pt>
                <c:pt idx="49450" formatCode="#,##0.0">
                  <c:v>14514.4046327831</c:v>
                </c:pt>
                <c:pt idx="49451" formatCode="#,##0.0">
                  <c:v>9604.0286101240508</c:v>
                </c:pt>
                <c:pt idx="49452" formatCode="#,##0.0">
                  <c:v>10374.427320589501</c:v>
                </c:pt>
                <c:pt idx="49453" formatCode="#,##0.0">
                  <c:v>9299.9079202517896</c:v>
                </c:pt>
                <c:pt idx="49454" formatCode="#,##0.0">
                  <c:v>14052.941336744499</c:v>
                </c:pt>
                <c:pt idx="49455" formatCode="#,##0.0">
                  <c:v>10139.8640669291</c:v>
                </c:pt>
                <c:pt idx="49456" formatCode="#,##0.0">
                  <c:v>9962.3339990566201</c:v>
                </c:pt>
                <c:pt idx="49457" formatCode="#,##0.0">
                  <c:v>15707.8606741037</c:v>
                </c:pt>
                <c:pt idx="49458" formatCode="#,##0.0">
                  <c:v>16854.639461930401</c:v>
                </c:pt>
                <c:pt idx="49459" formatCode="#,##0.0">
                  <c:v>10635.2885648845</c:v>
                </c:pt>
                <c:pt idx="49460" formatCode="#,##0.0">
                  <c:v>10191.0700205759</c:v>
                </c:pt>
                <c:pt idx="49461" formatCode="#,##0.0">
                  <c:v>15501.0813143818</c:v>
                </c:pt>
                <c:pt idx="49462" formatCode="#,##0.0">
                  <c:v>10643.627322929</c:v>
                </c:pt>
                <c:pt idx="49463" formatCode="#,##0.0">
                  <c:v>11551.379259311299</c:v>
                </c:pt>
                <c:pt idx="49464" formatCode="#,##0.0">
                  <c:v>9019.3362493305704</c:v>
                </c:pt>
                <c:pt idx="49465" formatCode="#,##0.0">
                  <c:v>9512.6764848822604</c:v>
                </c:pt>
                <c:pt idx="49466" formatCode="#,##0.0">
                  <c:v>10909.683606926101</c:v>
                </c:pt>
                <c:pt idx="49467" formatCode="#,##0.0">
                  <c:v>10893.425774452</c:v>
                </c:pt>
                <c:pt idx="49468" formatCode="#,##0.0">
                  <c:v>8888.8854620215607</c:v>
                </c:pt>
                <c:pt idx="49469" formatCode="#,##0.0">
                  <c:v>10931.0272912808</c:v>
                </c:pt>
                <c:pt idx="49470" formatCode="#,##0.0">
                  <c:v>10278.7830259985</c:v>
                </c:pt>
                <c:pt idx="49471" formatCode="#,##0.0">
                  <c:v>17478.914436246901</c:v>
                </c:pt>
                <c:pt idx="49472" formatCode="#,##0.0">
                  <c:v>10263.4211056444</c:v>
                </c:pt>
                <c:pt idx="49473" formatCode="#,##0.0">
                  <c:v>11220.116325872899</c:v>
                </c:pt>
                <c:pt idx="49474" formatCode="#,##0.0">
                  <c:v>11583.447448094401</c:v>
                </c:pt>
                <c:pt idx="49475" formatCode="#,##0.0">
                  <c:v>10234.154863149901</c:v>
                </c:pt>
                <c:pt idx="49476" formatCode="#,##0.0">
                  <c:v>9353.86446875607</c:v>
                </c:pt>
                <c:pt idx="49477" formatCode="#,##0.0">
                  <c:v>9693.4160183060594</c:v>
                </c:pt>
                <c:pt idx="49478" formatCode="#,##0.0">
                  <c:v>11711.077538509</c:v>
                </c:pt>
                <c:pt idx="49479" formatCode="#,##0.0">
                  <c:v>12472.2500933384</c:v>
                </c:pt>
                <c:pt idx="49480" formatCode="#,##0.0">
                  <c:v>12599.0844540939</c:v>
                </c:pt>
                <c:pt idx="49481" formatCode="#,##0.0">
                  <c:v>9274.2265058896301</c:v>
                </c:pt>
                <c:pt idx="49482" formatCode="#,##0.0">
                  <c:v>12965.449952521099</c:v>
                </c:pt>
                <c:pt idx="49483" formatCode="#,##0.0">
                  <c:v>9283.7365106452798</c:v>
                </c:pt>
                <c:pt idx="49484" formatCode="#,##0.0">
                  <c:v>11201.4696845904</c:v>
                </c:pt>
                <c:pt idx="49485" formatCode="#,##0.0">
                  <c:v>9691.1644506216307</c:v>
                </c:pt>
                <c:pt idx="49486" formatCode="#,##0.0">
                  <c:v>10002.4661361949</c:v>
                </c:pt>
                <c:pt idx="49487" formatCode="#,##0.0">
                  <c:v>12606.531160177399</c:v>
                </c:pt>
                <c:pt idx="49488" formatCode="#,##0.0">
                  <c:v>12540.551436378801</c:v>
                </c:pt>
                <c:pt idx="49489" formatCode="#,##0.0">
                  <c:v>10263.4099613732</c:v>
                </c:pt>
                <c:pt idx="49490" formatCode="#,##0.0">
                  <c:v>9092.5835957232393</c:v>
                </c:pt>
                <c:pt idx="49491" formatCode="#,##0.0">
                  <c:v>9419.6161130933706</c:v>
                </c:pt>
                <c:pt idx="49492" formatCode="#,##0.0">
                  <c:v>14117.6738024644</c:v>
                </c:pt>
                <c:pt idx="49493" formatCode="#,##0.0">
                  <c:v>8970.9227258948195</c:v>
                </c:pt>
                <c:pt idx="49494" formatCode="#,##0.0">
                  <c:v>9801.5846004953091</c:v>
                </c:pt>
                <c:pt idx="49495" formatCode="#,##0.0">
                  <c:v>12089.523284687</c:v>
                </c:pt>
                <c:pt idx="49496" formatCode="#,##0.0">
                  <c:v>9546.4238128264496</c:v>
                </c:pt>
                <c:pt idx="49497" formatCode="#,##0.0">
                  <c:v>14417.426529681499</c:v>
                </c:pt>
                <c:pt idx="49498" formatCode="#,##0.0">
                  <c:v>10410.576057357899</c:v>
                </c:pt>
                <c:pt idx="49499" formatCode="#,##0.0">
                  <c:v>11295.847396757001</c:v>
                </c:pt>
                <c:pt idx="49500" formatCode="#,##0.0">
                  <c:v>12599.279817005599</c:v>
                </c:pt>
                <c:pt idx="49501" formatCode="#,##0.0">
                  <c:v>12580.807097360799</c:v>
                </c:pt>
                <c:pt idx="49502" formatCode="#,##0.0">
                  <c:v>13297.0293650731</c:v>
                </c:pt>
                <c:pt idx="49503" formatCode="#,##0.0">
                  <c:v>9228.0215825535397</c:v>
                </c:pt>
                <c:pt idx="49504" formatCode="#,##0.0">
                  <c:v>14173.862937461199</c:v>
                </c:pt>
                <c:pt idx="49505" formatCode="#,##0.0">
                  <c:v>12321.689276856199</c:v>
                </c:pt>
                <c:pt idx="49506" formatCode="#,##0.0">
                  <c:v>12740.421884203601</c:v>
                </c:pt>
                <c:pt idx="49507" formatCode="#,##0.0">
                  <c:v>18695.445566498802</c:v>
                </c:pt>
                <c:pt idx="49508" formatCode="#,##0.0">
                  <c:v>10735.5852191658</c:v>
                </c:pt>
                <c:pt idx="49509" formatCode="#,##0.0">
                  <c:v>17497.852599809201</c:v>
                </c:pt>
                <c:pt idx="49510" formatCode="#,##0.0">
                  <c:v>11118.5753925227</c:v>
                </c:pt>
                <c:pt idx="49511" formatCode="#,##0.0">
                  <c:v>11281.554129185601</c:v>
                </c:pt>
                <c:pt idx="49512" formatCode="#,##0.0">
                  <c:v>10369.302028730501</c:v>
                </c:pt>
                <c:pt idx="49513" formatCode="#,##0.0">
                  <c:v>12434.3434401083</c:v>
                </c:pt>
                <c:pt idx="49514" formatCode="#,##0.0">
                  <c:v>9617.1126676568001</c:v>
                </c:pt>
                <c:pt idx="49515" formatCode="#,##0.0">
                  <c:v>11558.3950448576</c:v>
                </c:pt>
                <c:pt idx="49516" formatCode="#,##0.0">
                  <c:v>13946.1645448705</c:v>
                </c:pt>
                <c:pt idx="49517" formatCode="#,##0.0">
                  <c:v>21183.762751693801</c:v>
                </c:pt>
                <c:pt idx="49518" formatCode="#,##0.0">
                  <c:v>9773.19669449291</c:v>
                </c:pt>
                <c:pt idx="49519" formatCode="#,##0.0">
                  <c:v>10169.0467656242</c:v>
                </c:pt>
                <c:pt idx="49520" formatCode="#,##0.0">
                  <c:v>8967.93842843936</c:v>
                </c:pt>
                <c:pt idx="49521" formatCode="#,##0.0">
                  <c:v>9617.35781569551</c:v>
                </c:pt>
                <c:pt idx="49522" formatCode="#,##0.0">
                  <c:v>10713.120146023201</c:v>
                </c:pt>
                <c:pt idx="49523" formatCode="#,##0.0">
                  <c:v>14776.0984313795</c:v>
                </c:pt>
                <c:pt idx="49524" formatCode="#,##0.0">
                  <c:v>8861.5597698000001</c:v>
                </c:pt>
                <c:pt idx="49525" formatCode="#,##0.0">
                  <c:v>13525.292801907999</c:v>
                </c:pt>
                <c:pt idx="49526" formatCode="#,##0.0">
                  <c:v>11055.566986034401</c:v>
                </c:pt>
                <c:pt idx="49527" formatCode="#,##0.0">
                  <c:v>10149.6573424004</c:v>
                </c:pt>
                <c:pt idx="49528" formatCode="#,##0.0">
                  <c:v>11986.566492632301</c:v>
                </c:pt>
                <c:pt idx="49529" formatCode="#,##0.0">
                  <c:v>11243.843893629301</c:v>
                </c:pt>
                <c:pt idx="49530" formatCode="#,##0.0">
                  <c:v>13402.474743694</c:v>
                </c:pt>
                <c:pt idx="49531" formatCode="#,##0.0">
                  <c:v>10986.3725548394</c:v>
                </c:pt>
                <c:pt idx="49532" formatCode="#,##0.0">
                  <c:v>15690.6463066735</c:v>
                </c:pt>
                <c:pt idx="49533" formatCode="#,##0.0">
                  <c:v>10560.4668588925</c:v>
                </c:pt>
                <c:pt idx="49534" formatCode="#,##0.0">
                  <c:v>9024.4613734446393</c:v>
                </c:pt>
                <c:pt idx="49535" formatCode="#,##0.0">
                  <c:v>11632.4525173767</c:v>
                </c:pt>
                <c:pt idx="49536" formatCode="#,##0.0">
                  <c:v>8956.4382167636995</c:v>
                </c:pt>
                <c:pt idx="49537" formatCode="#,##0.0">
                  <c:v>13489.759110232</c:v>
                </c:pt>
                <c:pt idx="49538" formatCode="#,##0.0">
                  <c:v>12669.325406468601</c:v>
                </c:pt>
                <c:pt idx="49539" formatCode="#,##0.0">
                  <c:v>14276.313234933399</c:v>
                </c:pt>
                <c:pt idx="49540" formatCode="#,##0.0">
                  <c:v>11010.534035614501</c:v>
                </c:pt>
                <c:pt idx="49541" formatCode="#,##0.0">
                  <c:v>11382.640887880199</c:v>
                </c:pt>
                <c:pt idx="49542" formatCode="#,##0.0">
                  <c:v>12766.0347900697</c:v>
                </c:pt>
                <c:pt idx="49543" formatCode="#,##0.0">
                  <c:v>9097.5791397981593</c:v>
                </c:pt>
                <c:pt idx="49544" formatCode="#,##0.0">
                  <c:v>10590.950128788099</c:v>
                </c:pt>
                <c:pt idx="49545" formatCode="#,##0.0">
                  <c:v>11123.363018547199</c:v>
                </c:pt>
                <c:pt idx="49546" formatCode="#,##0.0">
                  <c:v>15003.297998374899</c:v>
                </c:pt>
                <c:pt idx="49547" formatCode="#,##0.0">
                  <c:v>9104.6753917471506</c:v>
                </c:pt>
                <c:pt idx="49548" formatCode="#,##0.0">
                  <c:v>22836.496697896899</c:v>
                </c:pt>
                <c:pt idx="49549" formatCode="#,##0.0">
                  <c:v>11366.4964149879</c:v>
                </c:pt>
                <c:pt idx="49550" formatCode="#,##0.0">
                  <c:v>13697.698317259899</c:v>
                </c:pt>
                <c:pt idx="49551" formatCode="#,##0.0">
                  <c:v>15467.9422020321</c:v>
                </c:pt>
                <c:pt idx="49552" formatCode="#,##0.0">
                  <c:v>11913.9219356382</c:v>
                </c:pt>
                <c:pt idx="49553" formatCode="#,##0.0">
                  <c:v>9013.8769108646302</c:v>
                </c:pt>
                <c:pt idx="49554" formatCode="#,##0.0">
                  <c:v>14285.6042088697</c:v>
                </c:pt>
                <c:pt idx="49555" formatCode="#,##0.0">
                  <c:v>11503.116391022801</c:v>
                </c:pt>
                <c:pt idx="49556" formatCode="#,##0.0">
                  <c:v>17679.4761931348</c:v>
                </c:pt>
                <c:pt idx="49557" formatCode="#,##0.0">
                  <c:v>10168.575300365999</c:v>
                </c:pt>
                <c:pt idx="49558" formatCode="#,##0.0">
                  <c:v>10395.069548704299</c:v>
                </c:pt>
                <c:pt idx="49559" formatCode="#,##0.0">
                  <c:v>9182.4264734327098</c:v>
                </c:pt>
                <c:pt idx="49560" formatCode="#,##0.0">
                  <c:v>11329.239007357201</c:v>
                </c:pt>
                <c:pt idx="49561" formatCode="#,##0.0">
                  <c:v>9124.2332536227896</c:v>
                </c:pt>
                <c:pt idx="49562" formatCode="#,##0.0">
                  <c:v>9255.2815577095407</c:v>
                </c:pt>
                <c:pt idx="49563" formatCode="#,##0.0">
                  <c:v>9633.2219564681509</c:v>
                </c:pt>
                <c:pt idx="49564" formatCode="#,##0.0">
                  <c:v>11975.0090078825</c:v>
                </c:pt>
                <c:pt idx="49565" formatCode="#,##0.0">
                  <c:v>8810.6010545156805</c:v>
                </c:pt>
                <c:pt idx="49566" formatCode="#,##0.0">
                  <c:v>11948.0546756925</c:v>
                </c:pt>
                <c:pt idx="49567" formatCode="#,##0.0">
                  <c:v>9206.0287409618104</c:v>
                </c:pt>
                <c:pt idx="49568" formatCode="#,##0.0">
                  <c:v>10005.717246071101</c:v>
                </c:pt>
                <c:pt idx="49569" formatCode="#,##0.0">
                  <c:v>10590.0152909071</c:v>
                </c:pt>
                <c:pt idx="49570" formatCode="#,##0.0">
                  <c:v>9053.6953676938592</c:v>
                </c:pt>
                <c:pt idx="49571" formatCode="#,##0.0">
                  <c:v>16927.832697648999</c:v>
                </c:pt>
                <c:pt idx="49572" formatCode="#,##0.0">
                  <c:v>14734.6495984429</c:v>
                </c:pt>
                <c:pt idx="49573" formatCode="#,##0.0">
                  <c:v>9884.0102367433301</c:v>
                </c:pt>
                <c:pt idx="49574" formatCode="#,##0.0">
                  <c:v>16544.462420945802</c:v>
                </c:pt>
                <c:pt idx="49575" formatCode="#,##0.0">
                  <c:v>9889.8510274964792</c:v>
                </c:pt>
                <c:pt idx="49576" formatCode="#,##0.0">
                  <c:v>9314.2844355097095</c:v>
                </c:pt>
                <c:pt idx="49577" formatCode="#,##0.0">
                  <c:v>12179.837601540399</c:v>
                </c:pt>
                <c:pt idx="49578" formatCode="#,##0.0">
                  <c:v>11470.7143015846</c:v>
                </c:pt>
                <c:pt idx="49579" formatCode="#,##0.0">
                  <c:v>12745.1450888543</c:v>
                </c:pt>
                <c:pt idx="49580" formatCode="#,##0.0">
                  <c:v>11294.106411213999</c:v>
                </c:pt>
                <c:pt idx="49581" formatCode="#,##0.0">
                  <c:v>13849.869905744599</c:v>
                </c:pt>
                <c:pt idx="49582" formatCode="#,##0.0">
                  <c:v>9053.7848221732293</c:v>
                </c:pt>
                <c:pt idx="49583" formatCode="#,##0.0">
                  <c:v>10919.0377143798</c:v>
                </c:pt>
                <c:pt idx="49584" formatCode="#,##0.0">
                  <c:v>9011.6529732034505</c:v>
                </c:pt>
                <c:pt idx="49585" formatCode="#,##0.0">
                  <c:v>15592.7688598777</c:v>
                </c:pt>
                <c:pt idx="49586" formatCode="#,##0.0">
                  <c:v>9627.7552267773299</c:v>
                </c:pt>
                <c:pt idx="49587" formatCode="#,##0.0">
                  <c:v>9455.2750576034596</c:v>
                </c:pt>
                <c:pt idx="49588" formatCode="#,##0.0">
                  <c:v>10190.2539622324</c:v>
                </c:pt>
                <c:pt idx="49589" formatCode="#,##0.0">
                  <c:v>10936.837511485201</c:v>
                </c:pt>
                <c:pt idx="49590" formatCode="#,##0.0">
                  <c:v>15510.9434502985</c:v>
                </c:pt>
                <c:pt idx="49591" formatCode="#,##0.0">
                  <c:v>13943.7287745458</c:v>
                </c:pt>
                <c:pt idx="49592" formatCode="#,##0.0">
                  <c:v>14939.991595851199</c:v>
                </c:pt>
                <c:pt idx="49593" formatCode="#,##0.0">
                  <c:v>20056.452202950299</c:v>
                </c:pt>
                <c:pt idx="49594" formatCode="#,##0.0">
                  <c:v>12606.871878096301</c:v>
                </c:pt>
                <c:pt idx="49595" formatCode="#,##0.0">
                  <c:v>17784.147795261499</c:v>
                </c:pt>
                <c:pt idx="49596" formatCode="#,##0.0">
                  <c:v>11709.284777503</c:v>
                </c:pt>
                <c:pt idx="49597" formatCode="#,##0.0">
                  <c:v>10225.820749508801</c:v>
                </c:pt>
                <c:pt idx="49598" formatCode="#,##0.0">
                  <c:v>8945.6957977824204</c:v>
                </c:pt>
                <c:pt idx="49599" formatCode="#,##0.0">
                  <c:v>19708.563763173501</c:v>
                </c:pt>
                <c:pt idx="49600" formatCode="#,##0.0">
                  <c:v>21217.637739329599</c:v>
                </c:pt>
                <c:pt idx="49601" formatCode="#,##0.0">
                  <c:v>10393.230925096001</c:v>
                </c:pt>
                <c:pt idx="49602" formatCode="#,##0.0">
                  <c:v>9165.9526034276096</c:v>
                </c:pt>
                <c:pt idx="49603" formatCode="#,##0.0">
                  <c:v>11423.5102949588</c:v>
                </c:pt>
                <c:pt idx="49604" formatCode="#,##0.0">
                  <c:v>11876.657151396499</c:v>
                </c:pt>
                <c:pt idx="49605" formatCode="#,##0.0">
                  <c:v>19099.949630576</c:v>
                </c:pt>
                <c:pt idx="49606" formatCode="#,##0.0">
                  <c:v>13241.3600680501</c:v>
                </c:pt>
                <c:pt idx="49607" formatCode="#,##0.0">
                  <c:v>10810.3484274071</c:v>
                </c:pt>
                <c:pt idx="49608" formatCode="#,##0.0">
                  <c:v>12493.194598218101</c:v>
                </c:pt>
                <c:pt idx="49609" formatCode="#,##0.0">
                  <c:v>14027.4585576106</c:v>
                </c:pt>
                <c:pt idx="49610" formatCode="#,##0.0">
                  <c:v>9952.7751117666794</c:v>
                </c:pt>
                <c:pt idx="49611" formatCode="#,##0.0">
                  <c:v>9608.0428703026391</c:v>
                </c:pt>
                <c:pt idx="49612" formatCode="#,##0.0">
                  <c:v>19682.132773309801</c:v>
                </c:pt>
                <c:pt idx="49613" formatCode="#,##0.0">
                  <c:v>14086.150863290601</c:v>
                </c:pt>
                <c:pt idx="49614" formatCode="#,##0.0">
                  <c:v>9607.1910583669305</c:v>
                </c:pt>
                <c:pt idx="49615" formatCode="#,##0.0">
                  <c:v>15383.501953704799</c:v>
                </c:pt>
                <c:pt idx="49616" formatCode="#,##0.0">
                  <c:v>9128.4785930841208</c:v>
                </c:pt>
                <c:pt idx="49617" formatCode="#,##0.0">
                  <c:v>9417.8331932460205</c:v>
                </c:pt>
                <c:pt idx="49618" formatCode="#,##0.0">
                  <c:v>10982.616135046501</c:v>
                </c:pt>
                <c:pt idx="49619" formatCode="#,##0.0">
                  <c:v>9331.8896580046094</c:v>
                </c:pt>
                <c:pt idx="49620" formatCode="#,##0.0">
                  <c:v>9039.4509512285003</c:v>
                </c:pt>
                <c:pt idx="49621" formatCode="#,##0.0">
                  <c:v>10326.7359361984</c:v>
                </c:pt>
                <c:pt idx="49622" formatCode="#,##0.0">
                  <c:v>10483.2567120199</c:v>
                </c:pt>
                <c:pt idx="49623" formatCode="#,##0.0">
                  <c:v>12529.118328106701</c:v>
                </c:pt>
                <c:pt idx="49624" formatCode="#,##0.0">
                  <c:v>14467.2846466191</c:v>
                </c:pt>
                <c:pt idx="49625" formatCode="#,##0.0">
                  <c:v>10519.315115224499</c:v>
                </c:pt>
                <c:pt idx="49626" formatCode="#,##0.0">
                  <c:v>10355.7293318959</c:v>
                </c:pt>
                <c:pt idx="49627" formatCode="#,##0.0">
                  <c:v>12775.0617701184</c:v>
                </c:pt>
                <c:pt idx="49628" formatCode="#,##0.0">
                  <c:v>13411.237641100901</c:v>
                </c:pt>
                <c:pt idx="49629" formatCode="#,##0.0">
                  <c:v>8930.4619565519806</c:v>
                </c:pt>
                <c:pt idx="49630" formatCode="#,##0.0">
                  <c:v>17948.402109620201</c:v>
                </c:pt>
                <c:pt idx="49631" formatCode="#,##0.0">
                  <c:v>12462.846479239701</c:v>
                </c:pt>
                <c:pt idx="49632" formatCode="#,##0.0">
                  <c:v>9206.8359228289391</c:v>
                </c:pt>
                <c:pt idx="49633" formatCode="#,##0.0">
                  <c:v>9408.8421150918293</c:v>
                </c:pt>
                <c:pt idx="49634" formatCode="#,##0.0">
                  <c:v>16357.5806551326</c:v>
                </c:pt>
                <c:pt idx="49635" formatCode="#,##0.0">
                  <c:v>9091.6155832595396</c:v>
                </c:pt>
                <c:pt idx="49636" formatCode="#,##0.0">
                  <c:v>10521.237867436301</c:v>
                </c:pt>
                <c:pt idx="49637" formatCode="#,##0.0">
                  <c:v>12429.2104391255</c:v>
                </c:pt>
                <c:pt idx="49638" formatCode="#,##0.0">
                  <c:v>10734.9617755812</c:v>
                </c:pt>
                <c:pt idx="49639" formatCode="#,##0.0">
                  <c:v>10261.2904402778</c:v>
                </c:pt>
                <c:pt idx="49640" formatCode="#,##0.0">
                  <c:v>9127.3744269666095</c:v>
                </c:pt>
                <c:pt idx="49641" formatCode="#,##0.0">
                  <c:v>9515.6194604766206</c:v>
                </c:pt>
                <c:pt idx="49642" formatCode="#,##0.0">
                  <c:v>9376.64193019095</c:v>
                </c:pt>
                <c:pt idx="49643" formatCode="#,##0.0">
                  <c:v>14270.120503002499</c:v>
                </c:pt>
                <c:pt idx="49644" formatCode="#,##0.0">
                  <c:v>9319.47823835704</c:v>
                </c:pt>
                <c:pt idx="49645" formatCode="#,##0.0">
                  <c:v>9040.3851765752897</c:v>
                </c:pt>
                <c:pt idx="49646" formatCode="#,##0.0">
                  <c:v>18030.566075676401</c:v>
                </c:pt>
                <c:pt idx="49647" formatCode="#,##0.0">
                  <c:v>13035.158276177001</c:v>
                </c:pt>
                <c:pt idx="49648" formatCode="#,##0.0">
                  <c:v>11021.3077800014</c:v>
                </c:pt>
                <c:pt idx="49649" formatCode="#,##0.0">
                  <c:v>9289.4006317905896</c:v>
                </c:pt>
                <c:pt idx="49650" formatCode="#,##0.0">
                  <c:v>8841.7229435661593</c:v>
                </c:pt>
                <c:pt idx="49651" formatCode="#,##0.0">
                  <c:v>15377.8989623488</c:v>
                </c:pt>
                <c:pt idx="49652" formatCode="#,##0.0">
                  <c:v>9884.2884069775992</c:v>
                </c:pt>
                <c:pt idx="49653" formatCode="#,##0.0">
                  <c:v>10030.396789153099</c:v>
                </c:pt>
                <c:pt idx="49654" formatCode="#,##0.0">
                  <c:v>9461.6761266408103</c:v>
                </c:pt>
                <c:pt idx="49655" formatCode="#,##0.0">
                  <c:v>8742.52188056052</c:v>
                </c:pt>
                <c:pt idx="49656" formatCode="#,##0.0">
                  <c:v>13461.7021378717</c:v>
                </c:pt>
                <c:pt idx="49657" formatCode="#,##0.0">
                  <c:v>9873.2079498350195</c:v>
                </c:pt>
                <c:pt idx="49658" formatCode="#,##0.0">
                  <c:v>13061.7501426132</c:v>
                </c:pt>
                <c:pt idx="49659" formatCode="#,##0.0">
                  <c:v>12231.2194903284</c:v>
                </c:pt>
                <c:pt idx="49660" formatCode="#,##0.0">
                  <c:v>9818.5244263041495</c:v>
                </c:pt>
                <c:pt idx="49661" formatCode="#,##0.0">
                  <c:v>13428.5413234814</c:v>
                </c:pt>
                <c:pt idx="49662" formatCode="#,##0.0">
                  <c:v>9258.3147628969691</c:v>
                </c:pt>
                <c:pt idx="49663" formatCode="#,##0.0">
                  <c:v>11574.0519382353</c:v>
                </c:pt>
                <c:pt idx="49664" formatCode="#,##0.0">
                  <c:v>9703.27128434923</c:v>
                </c:pt>
                <c:pt idx="49665" formatCode="#,##0.0">
                  <c:v>12180.993211753301</c:v>
                </c:pt>
                <c:pt idx="49666" formatCode="#,##0.0">
                  <c:v>11570.1195742358</c:v>
                </c:pt>
                <c:pt idx="49667" formatCode="#,##0.0">
                  <c:v>16969.941546884798</c:v>
                </c:pt>
                <c:pt idx="49668" formatCode="#,##0.0">
                  <c:v>10251.2920184664</c:v>
                </c:pt>
                <c:pt idx="49669" formatCode="#,##0.0">
                  <c:v>10678.9478576809</c:v>
                </c:pt>
                <c:pt idx="49670" formatCode="#,##0.0">
                  <c:v>11579.401824050599</c:v>
                </c:pt>
                <c:pt idx="49671" formatCode="#,##0.0">
                  <c:v>10170.7182040808</c:v>
                </c:pt>
                <c:pt idx="49672" formatCode="#,##0.0">
                  <c:v>9418.4328028631098</c:v>
                </c:pt>
                <c:pt idx="49673" formatCode="#,##0.0">
                  <c:v>10094.676784580701</c:v>
                </c:pt>
                <c:pt idx="49674" formatCode="#,##0.0">
                  <c:v>11504.078192148199</c:v>
                </c:pt>
                <c:pt idx="49675" formatCode="#,##0.0">
                  <c:v>9927.7180599540097</c:v>
                </c:pt>
                <c:pt idx="49676" formatCode="#,##0.0">
                  <c:v>9843.2350814214496</c:v>
                </c:pt>
                <c:pt idx="49677" formatCode="#,##0.0">
                  <c:v>10778.4826071975</c:v>
                </c:pt>
                <c:pt idx="49678" formatCode="#,##0.0">
                  <c:v>10625.107753922</c:v>
                </c:pt>
                <c:pt idx="49679" formatCode="#,##0.0">
                  <c:v>11852.243567162899</c:v>
                </c:pt>
                <c:pt idx="49680" formatCode="#,##0.0">
                  <c:v>9971.5744698741291</c:v>
                </c:pt>
                <c:pt idx="49681" formatCode="#,##0.0">
                  <c:v>8860.6182631492102</c:v>
                </c:pt>
                <c:pt idx="49682" formatCode="#,##0.0">
                  <c:v>9945.3123360955506</c:v>
                </c:pt>
                <c:pt idx="49683" formatCode="#,##0.0">
                  <c:v>9424.1857147175797</c:v>
                </c:pt>
                <c:pt idx="49684" formatCode="#,##0.0">
                  <c:v>9981.1804744040801</c:v>
                </c:pt>
                <c:pt idx="49685" formatCode="#,##0.0">
                  <c:v>10252.5790758038</c:v>
                </c:pt>
                <c:pt idx="49686" formatCode="#,##0.0">
                  <c:v>9960.8986125207193</c:v>
                </c:pt>
                <c:pt idx="49687" formatCode="#,##0.0">
                  <c:v>9990.9353385754403</c:v>
                </c:pt>
                <c:pt idx="49688" formatCode="#,##0.0">
                  <c:v>14338.111787359599</c:v>
                </c:pt>
                <c:pt idx="49689" formatCode="#,##0.0">
                  <c:v>10565.1639025977</c:v>
                </c:pt>
                <c:pt idx="49690" formatCode="#,##0.0">
                  <c:v>10864.164329769599</c:v>
                </c:pt>
                <c:pt idx="49691" formatCode="#,##0.0">
                  <c:v>12361.9538271785</c:v>
                </c:pt>
                <c:pt idx="49692" formatCode="#,##0.0">
                  <c:v>15961.543905561201</c:v>
                </c:pt>
                <c:pt idx="49693" formatCode="#,##0.0">
                  <c:v>11445.5762909759</c:v>
                </c:pt>
                <c:pt idx="49694" formatCode="#,##0.0">
                  <c:v>11805.9459382308</c:v>
                </c:pt>
                <c:pt idx="49695" formatCode="#,##0.0">
                  <c:v>10589.994798620801</c:v>
                </c:pt>
                <c:pt idx="49696" formatCode="#,##0.0">
                  <c:v>9674.9502546051899</c:v>
                </c:pt>
                <c:pt idx="49697" formatCode="#,##0.0">
                  <c:v>11046.236878977499</c:v>
                </c:pt>
                <c:pt idx="49698" formatCode="#,##0.0">
                  <c:v>11071.795228758199</c:v>
                </c:pt>
                <c:pt idx="49699" formatCode="#,##0.0">
                  <c:v>8999.2440081148707</c:v>
                </c:pt>
                <c:pt idx="49700" formatCode="#,##0.0">
                  <c:v>8847.1848062051395</c:v>
                </c:pt>
                <c:pt idx="49701" formatCode="#,##0.0">
                  <c:v>12071.4308592498</c:v>
                </c:pt>
                <c:pt idx="49702" formatCode="#,##0.0">
                  <c:v>9339.3291581080593</c:v>
                </c:pt>
                <c:pt idx="49703" formatCode="#,##0.0">
                  <c:v>11586.515138801</c:v>
                </c:pt>
                <c:pt idx="49704" formatCode="#,##0.0">
                  <c:v>13649.588123203201</c:v>
                </c:pt>
                <c:pt idx="49705" formatCode="#,##0.0">
                  <c:v>8799.9106938135992</c:v>
                </c:pt>
                <c:pt idx="49706" formatCode="#,##0.0">
                  <c:v>11674.5675968751</c:v>
                </c:pt>
                <c:pt idx="49707" formatCode="#,##0.0">
                  <c:v>9429.5738099284699</c:v>
                </c:pt>
                <c:pt idx="49708" formatCode="#,##0.0">
                  <c:v>9024.3379174821603</c:v>
                </c:pt>
                <c:pt idx="49709" formatCode="#,##0.0">
                  <c:v>10353.6399475736</c:v>
                </c:pt>
                <c:pt idx="49710" formatCode="#,##0.0">
                  <c:v>11016.0759152064</c:v>
                </c:pt>
                <c:pt idx="49711" formatCode="#,##0.0">
                  <c:v>8827.1405033196806</c:v>
                </c:pt>
                <c:pt idx="49712" formatCode="#,##0.0">
                  <c:v>10088.4649325234</c:v>
                </c:pt>
                <c:pt idx="49713" formatCode="#,##0.0">
                  <c:v>11163.526725310699</c:v>
                </c:pt>
                <c:pt idx="49714" formatCode="#,##0.0">
                  <c:v>14123.818172069099</c:v>
                </c:pt>
                <c:pt idx="49715" formatCode="#,##0.0">
                  <c:v>11654.9312312726</c:v>
                </c:pt>
                <c:pt idx="49716" formatCode="#,##0.0">
                  <c:v>8968.0270911171992</c:v>
                </c:pt>
                <c:pt idx="49717" formatCode="#,##0.0">
                  <c:v>10690.4018566422</c:v>
                </c:pt>
                <c:pt idx="49718" formatCode="#,##0.0">
                  <c:v>11655.308019092899</c:v>
                </c:pt>
                <c:pt idx="49719" formatCode="#,##0.0">
                  <c:v>10332.718247520401</c:v>
                </c:pt>
                <c:pt idx="49720" formatCode="#,##0.0">
                  <c:v>11833.283745798901</c:v>
                </c:pt>
                <c:pt idx="49721" formatCode="#,##0.0">
                  <c:v>9409.2505593910591</c:v>
                </c:pt>
                <c:pt idx="49722" formatCode="#,##0.0">
                  <c:v>9465.3722166101907</c:v>
                </c:pt>
                <c:pt idx="49723" formatCode="#,##0.0">
                  <c:v>10023.0230143195</c:v>
                </c:pt>
                <c:pt idx="49724" formatCode="#,##0.0">
                  <c:v>14727.388878097599</c:v>
                </c:pt>
                <c:pt idx="49725" formatCode="#,##0.0">
                  <c:v>9753.6049693982604</c:v>
                </c:pt>
                <c:pt idx="49726" formatCode="#,##0.0">
                  <c:v>14689.2545839093</c:v>
                </c:pt>
                <c:pt idx="49727" formatCode="#,##0.0">
                  <c:v>12845.0250455937</c:v>
                </c:pt>
                <c:pt idx="49728" formatCode="#,##0.0">
                  <c:v>9186.0529276670204</c:v>
                </c:pt>
                <c:pt idx="49729" formatCode="#,##0.0">
                  <c:v>11146.7815147373</c:v>
                </c:pt>
                <c:pt idx="49730" formatCode="#,##0.0">
                  <c:v>10707.328453816701</c:v>
                </c:pt>
                <c:pt idx="49731" formatCode="#,##0.0">
                  <c:v>10505.4292653678</c:v>
                </c:pt>
                <c:pt idx="49732" formatCode="#,##0.0">
                  <c:v>11882.411603463101</c:v>
                </c:pt>
                <c:pt idx="49733" formatCode="#,##0.0">
                  <c:v>11185.978637243999</c:v>
                </c:pt>
                <c:pt idx="49734" formatCode="#,##0.0">
                  <c:v>14465.2659774198</c:v>
                </c:pt>
                <c:pt idx="49735" formatCode="#,##0.0">
                  <c:v>11442.853900636601</c:v>
                </c:pt>
                <c:pt idx="49736" formatCode="#,##0.0">
                  <c:v>9413.0263039291203</c:v>
                </c:pt>
                <c:pt idx="49737" formatCode="#,##0.0">
                  <c:v>9115.9043121867999</c:v>
                </c:pt>
                <c:pt idx="49738" formatCode="#,##0.0">
                  <c:v>14357.6124253979</c:v>
                </c:pt>
                <c:pt idx="49739" formatCode="#,##0.0">
                  <c:v>9262.2335256756996</c:v>
                </c:pt>
                <c:pt idx="49740" formatCode="#,##0.0">
                  <c:v>14319.586260676801</c:v>
                </c:pt>
                <c:pt idx="49741" formatCode="#,##0.0">
                  <c:v>10443.1934817655</c:v>
                </c:pt>
                <c:pt idx="49742" formatCode="#,##0.0">
                  <c:v>10950.0337105405</c:v>
                </c:pt>
                <c:pt idx="49743" formatCode="#,##0.0">
                  <c:v>9074.5879213340595</c:v>
                </c:pt>
                <c:pt idx="49744" formatCode="#,##0.0">
                  <c:v>10301.848399332401</c:v>
                </c:pt>
                <c:pt idx="49745" formatCode="#,##0.0">
                  <c:v>9815.9935964563902</c:v>
                </c:pt>
                <c:pt idx="49746" formatCode="#,##0.0">
                  <c:v>12938.101059430101</c:v>
                </c:pt>
                <c:pt idx="49747" formatCode="#,##0.0">
                  <c:v>9754.96441060693</c:v>
                </c:pt>
                <c:pt idx="49748" formatCode="#,##0.0">
                  <c:v>9965.7289956622008</c:v>
                </c:pt>
                <c:pt idx="49749" formatCode="#,##0.0">
                  <c:v>12339.305944492</c:v>
                </c:pt>
                <c:pt idx="49750" formatCode="#,##0.0">
                  <c:v>12190.1805537085</c:v>
                </c:pt>
                <c:pt idx="49751" formatCode="#,##0.0">
                  <c:v>13160.685932452499</c:v>
                </c:pt>
                <c:pt idx="49752" formatCode="#,##0.0">
                  <c:v>10220.107105241699</c:v>
                </c:pt>
                <c:pt idx="49753" formatCode="#,##0.0">
                  <c:v>10426.8714511703</c:v>
                </c:pt>
                <c:pt idx="49754" formatCode="#,##0.0">
                  <c:v>13596.010940861301</c:v>
                </c:pt>
                <c:pt idx="49755" formatCode="#,##0.0">
                  <c:v>9180.8410321583997</c:v>
                </c:pt>
                <c:pt idx="49756" formatCode="#,##0.0">
                  <c:v>16228.426324902201</c:v>
                </c:pt>
                <c:pt idx="49757" formatCode="#,##0.0">
                  <c:v>12436.1902582456</c:v>
                </c:pt>
                <c:pt idx="49758" formatCode="#,##0.0">
                  <c:v>10504.952755803701</c:v>
                </c:pt>
                <c:pt idx="49759" formatCode="#,##0.0">
                  <c:v>9888.8710625168096</c:v>
                </c:pt>
                <c:pt idx="49760" formatCode="#,##0.0">
                  <c:v>9429.2586142722903</c:v>
                </c:pt>
                <c:pt idx="49761" formatCode="#,##0.0">
                  <c:v>16136.9426327241</c:v>
                </c:pt>
                <c:pt idx="49762" formatCode="#,##0.0">
                  <c:v>12727.9971664035</c:v>
                </c:pt>
                <c:pt idx="49763" formatCode="#,##0.0">
                  <c:v>10882.390500588899</c:v>
                </c:pt>
                <c:pt idx="49764" formatCode="#,##0.0">
                  <c:v>9116.6069351580809</c:v>
                </c:pt>
                <c:pt idx="49765" formatCode="#,##0.0">
                  <c:v>10728.643223270599</c:v>
                </c:pt>
                <c:pt idx="49766" formatCode="#,##0.0">
                  <c:v>9855.0642009814692</c:v>
                </c:pt>
                <c:pt idx="49767" formatCode="#,##0.0">
                  <c:v>11628.338089180999</c:v>
                </c:pt>
                <c:pt idx="49768" formatCode="#,##0.0">
                  <c:v>11447.840149012</c:v>
                </c:pt>
                <c:pt idx="49769" formatCode="#,##0.0">
                  <c:v>11991.198672374099</c:v>
                </c:pt>
                <c:pt idx="49770" formatCode="#,##0.0">
                  <c:v>12053.4103569173</c:v>
                </c:pt>
                <c:pt idx="49771" formatCode="#,##0.0">
                  <c:v>9623.8793758354695</c:v>
                </c:pt>
                <c:pt idx="49772" formatCode="#,##0.0">
                  <c:v>15694.914338308099</c:v>
                </c:pt>
                <c:pt idx="49773" formatCode="#,##0.0">
                  <c:v>10532.7921321389</c:v>
                </c:pt>
                <c:pt idx="49774" formatCode="#,##0.0">
                  <c:v>11339.8347589763</c:v>
                </c:pt>
                <c:pt idx="49775" formatCode="#,##0.0">
                  <c:v>13942.533411246201</c:v>
                </c:pt>
                <c:pt idx="49776" formatCode="#,##0.0">
                  <c:v>9561.5308576223997</c:v>
                </c:pt>
                <c:pt idx="49777" formatCode="#,##0.0">
                  <c:v>11348.0882933633</c:v>
                </c:pt>
                <c:pt idx="49778" formatCode="#,##0.0">
                  <c:v>14250.559157584201</c:v>
                </c:pt>
                <c:pt idx="49779" formatCode="#,##0.0">
                  <c:v>9928.1310012844606</c:v>
                </c:pt>
                <c:pt idx="49780" formatCode="#,##0.0">
                  <c:v>12280.431514804901</c:v>
                </c:pt>
                <c:pt idx="49781" formatCode="#,##0.0">
                  <c:v>10379.5260949232</c:v>
                </c:pt>
                <c:pt idx="49782" formatCode="#,##0.0">
                  <c:v>10979.2477622264</c:v>
                </c:pt>
                <c:pt idx="49783" formatCode="#,##0.0">
                  <c:v>12676.4923869422</c:v>
                </c:pt>
                <c:pt idx="49784" formatCode="#,##0.0">
                  <c:v>9624.2643089851808</c:v>
                </c:pt>
                <c:pt idx="49785" formatCode="#,##0.0">
                  <c:v>11399.663493162599</c:v>
                </c:pt>
                <c:pt idx="49786" formatCode="#,##0.0">
                  <c:v>12460.8746454559</c:v>
                </c:pt>
                <c:pt idx="49787" formatCode="#,##0.0">
                  <c:v>12531.102721305801</c:v>
                </c:pt>
                <c:pt idx="49788" formatCode="#,##0.0">
                  <c:v>8966.7981833658596</c:v>
                </c:pt>
                <c:pt idx="49789" formatCode="#,##0.0">
                  <c:v>11571.0996982493</c:v>
                </c:pt>
                <c:pt idx="49790" formatCode="#,##0.0">
                  <c:v>10813.8395967591</c:v>
                </c:pt>
                <c:pt idx="49791" formatCode="#,##0.0">
                  <c:v>10562.228802625001</c:v>
                </c:pt>
                <c:pt idx="49792" formatCode="#,##0.0">
                  <c:v>19527.7735061844</c:v>
                </c:pt>
                <c:pt idx="49793" formatCode="#,##0.0">
                  <c:v>11266.862435327101</c:v>
                </c:pt>
                <c:pt idx="49794" formatCode="#,##0.0">
                  <c:v>13283.165221415</c:v>
                </c:pt>
                <c:pt idx="49795" formatCode="#,##0.0">
                  <c:v>10745.6330684851</c:v>
                </c:pt>
                <c:pt idx="49796" formatCode="#,##0.0">
                  <c:v>10937.9973741791</c:v>
                </c:pt>
                <c:pt idx="49797" formatCode="#,##0.0">
                  <c:v>9455.0221218090501</c:v>
                </c:pt>
                <c:pt idx="49798" formatCode="#,##0.0">
                  <c:v>13665.5210125217</c:v>
                </c:pt>
                <c:pt idx="49799" formatCode="#,##0.0">
                  <c:v>13409.1889326691</c:v>
                </c:pt>
                <c:pt idx="49800" formatCode="#,##0.0">
                  <c:v>18188.126461807999</c:v>
                </c:pt>
                <c:pt idx="49801" formatCode="#,##0.0">
                  <c:v>8939.3645507218207</c:v>
                </c:pt>
                <c:pt idx="49802" formatCode="#,##0.0">
                  <c:v>13362.193022396899</c:v>
                </c:pt>
                <c:pt idx="49803" formatCode="#,##0.0">
                  <c:v>16511.1294167745</c:v>
                </c:pt>
                <c:pt idx="49804" formatCode="#,##0.0">
                  <c:v>9738.2499415845596</c:v>
                </c:pt>
                <c:pt idx="49805" formatCode="#,##0.0">
                  <c:v>11974.0567132664</c:v>
                </c:pt>
                <c:pt idx="49806" formatCode="#,##0.0">
                  <c:v>9230.85129817286</c:v>
                </c:pt>
                <c:pt idx="49807" formatCode="#,##0.0">
                  <c:v>8918.1171627701406</c:v>
                </c:pt>
                <c:pt idx="49808" formatCode="#,##0.0">
                  <c:v>11580.2636171946</c:v>
                </c:pt>
                <c:pt idx="49809" formatCode="#,##0.0">
                  <c:v>13038.6153232253</c:v>
                </c:pt>
                <c:pt idx="49810" formatCode="#,##0.0">
                  <c:v>14221.0913341018</c:v>
                </c:pt>
                <c:pt idx="49811" formatCode="#,##0.0">
                  <c:v>9079.3735956376804</c:v>
                </c:pt>
                <c:pt idx="49812" formatCode="#,##0.0">
                  <c:v>14897.109787404799</c:v>
                </c:pt>
                <c:pt idx="49813" formatCode="#,##0.0">
                  <c:v>10078.6921756825</c:v>
                </c:pt>
                <c:pt idx="49814" formatCode="#,##0.0">
                  <c:v>11209.947078545199</c:v>
                </c:pt>
                <c:pt idx="49815" formatCode="#,##0.0">
                  <c:v>9678.6112355654495</c:v>
                </c:pt>
                <c:pt idx="49816" formatCode="#,##0.0">
                  <c:v>9554.8930593045807</c:v>
                </c:pt>
                <c:pt idx="49817" formatCode="#,##0.0">
                  <c:v>11688.4180686497</c:v>
                </c:pt>
                <c:pt idx="49818" formatCode="#,##0.0">
                  <c:v>10576.843939017201</c:v>
                </c:pt>
                <c:pt idx="49819" formatCode="#,##0.0">
                  <c:v>10130.811619836801</c:v>
                </c:pt>
                <c:pt idx="49820" formatCode="#,##0.0">
                  <c:v>9079.6326928933395</c:v>
                </c:pt>
                <c:pt idx="49821" formatCode="#,##0.0">
                  <c:v>11431.6398756944</c:v>
                </c:pt>
                <c:pt idx="49822" formatCode="#,##0.0">
                  <c:v>15962.028290423799</c:v>
                </c:pt>
                <c:pt idx="49823" formatCode="#,##0.0">
                  <c:v>15864.606989994099</c:v>
                </c:pt>
                <c:pt idx="49824" formatCode="#,##0.0">
                  <c:v>11769.857056761701</c:v>
                </c:pt>
                <c:pt idx="49825" formatCode="#,##0.0">
                  <c:v>13668.065018728499</c:v>
                </c:pt>
                <c:pt idx="49826" formatCode="#,##0.0">
                  <c:v>8893.2537427652405</c:v>
                </c:pt>
                <c:pt idx="49827" formatCode="#,##0.0">
                  <c:v>14744.039485135299</c:v>
                </c:pt>
                <c:pt idx="49828" formatCode="#,##0.0">
                  <c:v>10858.963996910101</c:v>
                </c:pt>
                <c:pt idx="49829" formatCode="#,##0.0">
                  <c:v>9930.8373676800293</c:v>
                </c:pt>
                <c:pt idx="49830" formatCode="#,##0.0">
                  <c:v>16210.627539961601</c:v>
                </c:pt>
                <c:pt idx="49831" formatCode="#,##0.0">
                  <c:v>9614.6324743233799</c:v>
                </c:pt>
                <c:pt idx="49832" formatCode="#,##0.0">
                  <c:v>12308.8329089095</c:v>
                </c:pt>
                <c:pt idx="49833" formatCode="#,##0.0">
                  <c:v>13541.092002880099</c:v>
                </c:pt>
                <c:pt idx="49834" formatCode="#,##0.0">
                  <c:v>10043.2728806905</c:v>
                </c:pt>
                <c:pt idx="49835" formatCode="#,##0.0">
                  <c:v>9441.1576845707095</c:v>
                </c:pt>
                <c:pt idx="49836" formatCode="#,##0.0">
                  <c:v>14865.5409460547</c:v>
                </c:pt>
                <c:pt idx="49837" formatCode="#,##0.0">
                  <c:v>11717.267387362101</c:v>
                </c:pt>
                <c:pt idx="49838" formatCode="#,##0.0">
                  <c:v>16302.9936303261</c:v>
                </c:pt>
                <c:pt idx="49839" formatCode="#,##0.0">
                  <c:v>18542.875539441899</c:v>
                </c:pt>
                <c:pt idx="49840" formatCode="#,##0.0">
                  <c:v>16155.7288391653</c:v>
                </c:pt>
                <c:pt idx="49841" formatCode="#,##0.0">
                  <c:v>10429.681217228699</c:v>
                </c:pt>
                <c:pt idx="49842" formatCode="#,##0.0">
                  <c:v>11978.065428259501</c:v>
                </c:pt>
                <c:pt idx="49843" formatCode="#,##0.0">
                  <c:v>14131.863547159501</c:v>
                </c:pt>
                <c:pt idx="49844" formatCode="#,##0.0">
                  <c:v>13142.5140298971</c:v>
                </c:pt>
                <c:pt idx="49845" formatCode="#,##0.0">
                  <c:v>12523.179860091601</c:v>
                </c:pt>
                <c:pt idx="49846" formatCode="#,##0.0">
                  <c:v>11231.9091690069</c:v>
                </c:pt>
                <c:pt idx="49847" formatCode="#,##0.0">
                  <c:v>10469.2725728405</c:v>
                </c:pt>
                <c:pt idx="49848" formatCode="#,##0.0">
                  <c:v>9384.0155738914491</c:v>
                </c:pt>
                <c:pt idx="49849" formatCode="#,##0.0">
                  <c:v>12293.5945301387</c:v>
                </c:pt>
                <c:pt idx="49850" formatCode="#,##0.0">
                  <c:v>9912.6425457467394</c:v>
                </c:pt>
                <c:pt idx="49851" formatCode="#,##0.0">
                  <c:v>9782.3926954348408</c:v>
                </c:pt>
                <c:pt idx="49852" formatCode="#,##0.0">
                  <c:v>12601.8042830015</c:v>
                </c:pt>
                <c:pt idx="49853" formatCode="#,##0.0">
                  <c:v>8798.4456051516499</c:v>
                </c:pt>
                <c:pt idx="49854" formatCode="#,##0.0">
                  <c:v>14163.5552433019</c:v>
                </c:pt>
                <c:pt idx="49855" formatCode="#,##0.0">
                  <c:v>9247.3920555096902</c:v>
                </c:pt>
                <c:pt idx="49856" formatCode="#,##0.0">
                  <c:v>9469.3267662199905</c:v>
                </c:pt>
                <c:pt idx="49857" formatCode="#,##0.0">
                  <c:v>10968.076899929199</c:v>
                </c:pt>
                <c:pt idx="49858" formatCode="#,##0.0">
                  <c:v>10069.6686397909</c:v>
                </c:pt>
                <c:pt idx="49859" formatCode="#,##0.0">
                  <c:v>12413.941986006699</c:v>
                </c:pt>
                <c:pt idx="49860" formatCode="#,##0.0">
                  <c:v>14044.6927581413</c:v>
                </c:pt>
                <c:pt idx="49861" formatCode="#,##0.0">
                  <c:v>9751.1423088487099</c:v>
                </c:pt>
                <c:pt idx="49862" formatCode="#,##0.0">
                  <c:v>10623.204199854001</c:v>
                </c:pt>
                <c:pt idx="49863" formatCode="#,##0.0">
                  <c:v>9045.6242357315004</c:v>
                </c:pt>
                <c:pt idx="49864" formatCode="#,##0.0">
                  <c:v>11213.0531017883</c:v>
                </c:pt>
                <c:pt idx="49865" formatCode="#,##0.0">
                  <c:v>11520.441600480101</c:v>
                </c:pt>
                <c:pt idx="49866" formatCode="#,##0.0">
                  <c:v>10188.6969516588</c:v>
                </c:pt>
                <c:pt idx="49867" formatCode="#,##0.0">
                  <c:v>10546.224664043901</c:v>
                </c:pt>
                <c:pt idx="49868" formatCode="#,##0.0">
                  <c:v>12062.073797209599</c:v>
                </c:pt>
                <c:pt idx="49869" formatCode="#,##0.0">
                  <c:v>9426.7500527767206</c:v>
                </c:pt>
                <c:pt idx="49870" formatCode="#,##0.0">
                  <c:v>8917.9422973311703</c:v>
                </c:pt>
                <c:pt idx="49871" formatCode="#,##0.0">
                  <c:v>10718.719015094</c:v>
                </c:pt>
                <c:pt idx="49872" formatCode="#,##0.0">
                  <c:v>8798.5068478921094</c:v>
                </c:pt>
                <c:pt idx="49873" formatCode="#,##0.0">
                  <c:v>10666.622813292801</c:v>
                </c:pt>
                <c:pt idx="49874" formatCode="#,##0.0">
                  <c:v>12259.2756868406</c:v>
                </c:pt>
                <c:pt idx="49875" formatCode="#,##0.0">
                  <c:v>12235.028054811901</c:v>
                </c:pt>
                <c:pt idx="49876" formatCode="#,##0.0">
                  <c:v>10166.319181074099</c:v>
                </c:pt>
                <c:pt idx="49877" formatCode="#,##0.0">
                  <c:v>18665.6177207984</c:v>
                </c:pt>
                <c:pt idx="49878" formatCode="#,##0.0">
                  <c:v>14801.259073245201</c:v>
                </c:pt>
                <c:pt idx="49879" formatCode="#,##0.0">
                  <c:v>11698.320529316899</c:v>
                </c:pt>
                <c:pt idx="49880" formatCode="#,##0.0">
                  <c:v>14667.0956605585</c:v>
                </c:pt>
                <c:pt idx="49881" formatCode="#,##0.0">
                  <c:v>9806.8567481269602</c:v>
                </c:pt>
                <c:pt idx="49882" formatCode="#,##0.0">
                  <c:v>9523.7702358273891</c:v>
                </c:pt>
                <c:pt idx="49883" formatCode="#,##0.0">
                  <c:v>9994.0678362149702</c:v>
                </c:pt>
                <c:pt idx="49884" formatCode="#,##0.0">
                  <c:v>14128.371386631299</c:v>
                </c:pt>
                <c:pt idx="49885" formatCode="#,##0.0">
                  <c:v>24656.713190229799</c:v>
                </c:pt>
                <c:pt idx="49886" formatCode="#,##0.0">
                  <c:v>11007.3084139241</c:v>
                </c:pt>
                <c:pt idx="49887" formatCode="#,##0.0">
                  <c:v>10393.8222420156</c:v>
                </c:pt>
                <c:pt idx="49888" formatCode="#,##0.0">
                  <c:v>13161.008602007199</c:v>
                </c:pt>
                <c:pt idx="49889" formatCode="#,##0.0">
                  <c:v>12943.372639557299</c:v>
                </c:pt>
                <c:pt idx="49890" formatCode="#,##0.0">
                  <c:v>11560.812933900999</c:v>
                </c:pt>
                <c:pt idx="49891" formatCode="#,##0.0">
                  <c:v>11377.402474333599</c:v>
                </c:pt>
                <c:pt idx="49892" formatCode="#,##0.0">
                  <c:v>17162.416070652402</c:v>
                </c:pt>
                <c:pt idx="49893" formatCode="#,##0.0">
                  <c:v>10711.478298653001</c:v>
                </c:pt>
                <c:pt idx="49894" formatCode="#,##0.0">
                  <c:v>13893.982658918199</c:v>
                </c:pt>
                <c:pt idx="49895" formatCode="#,##0.0">
                  <c:v>13635.838558871699</c:v>
                </c:pt>
                <c:pt idx="49896" formatCode="#,##0.0">
                  <c:v>8964.0274794147208</c:v>
                </c:pt>
                <c:pt idx="49897" formatCode="#,##0.0">
                  <c:v>15635.104980519</c:v>
                </c:pt>
                <c:pt idx="49898" formatCode="#,##0.0">
                  <c:v>11063.995082367201</c:v>
                </c:pt>
                <c:pt idx="49899" formatCode="#,##0.0">
                  <c:v>10050.4519070489</c:v>
                </c:pt>
                <c:pt idx="49900" formatCode="#,##0.0">
                  <c:v>9618.0874278908395</c:v>
                </c:pt>
                <c:pt idx="49901" formatCode="#,##0.0">
                  <c:v>10418.9746937001</c:v>
                </c:pt>
                <c:pt idx="49902" formatCode="#,##0.0">
                  <c:v>13018.265899419001</c:v>
                </c:pt>
                <c:pt idx="49903" formatCode="#,##0.0">
                  <c:v>8758.4270757865306</c:v>
                </c:pt>
                <c:pt idx="49904" formatCode="#,##0.0">
                  <c:v>9272.6571259403499</c:v>
                </c:pt>
                <c:pt idx="49905" formatCode="#,##0.0">
                  <c:v>10671.7179850948</c:v>
                </c:pt>
                <c:pt idx="49906" formatCode="#,##0.0">
                  <c:v>9680.5197267809799</c:v>
                </c:pt>
                <c:pt idx="49907" formatCode="#,##0.0">
                  <c:v>11317.249775104699</c:v>
                </c:pt>
                <c:pt idx="49908" formatCode="#,##0.0">
                  <c:v>13453.836786706601</c:v>
                </c:pt>
                <c:pt idx="49909" formatCode="#,##0.0">
                  <c:v>9665.9312355398197</c:v>
                </c:pt>
                <c:pt idx="49910" formatCode="#,##0.0">
                  <c:v>10722.2248237281</c:v>
                </c:pt>
                <c:pt idx="49911" formatCode="#,##0.0">
                  <c:v>11421.517009928701</c:v>
                </c:pt>
                <c:pt idx="49912" formatCode="#,##0.0">
                  <c:v>15489.288966611</c:v>
                </c:pt>
                <c:pt idx="49913" formatCode="#,##0.0">
                  <c:v>9613.3531584329794</c:v>
                </c:pt>
                <c:pt idx="49914" formatCode="#,##0.0">
                  <c:v>11122.2967893642</c:v>
                </c:pt>
                <c:pt idx="49915" formatCode="#,##0.0">
                  <c:v>11624.4275962463</c:v>
                </c:pt>
                <c:pt idx="49916" formatCode="#,##0.0">
                  <c:v>17393.939763964001</c:v>
                </c:pt>
                <c:pt idx="49917" formatCode="#,##0.0">
                  <c:v>14976.5901580146</c:v>
                </c:pt>
                <c:pt idx="49918" formatCode="#,##0.0">
                  <c:v>10852.182562109399</c:v>
                </c:pt>
                <c:pt idx="49919" formatCode="#,##0.0">
                  <c:v>9692.4425159633101</c:v>
                </c:pt>
                <c:pt idx="49920" formatCode="#,##0.0">
                  <c:v>9529.2682781378899</c:v>
                </c:pt>
                <c:pt idx="49921" formatCode="#,##0.0">
                  <c:v>9990.5133190479592</c:v>
                </c:pt>
                <c:pt idx="49922" formatCode="#,##0.0">
                  <c:v>9368.9822216019093</c:v>
                </c:pt>
                <c:pt idx="49923" formatCode="#,##0.0">
                  <c:v>10837.507165327401</c:v>
                </c:pt>
                <c:pt idx="49924" formatCode="#,##0.0">
                  <c:v>9534.8164649706396</c:v>
                </c:pt>
                <c:pt idx="49925" formatCode="#,##0.0">
                  <c:v>9566.5047557595608</c:v>
                </c:pt>
                <c:pt idx="49926" formatCode="#,##0.0">
                  <c:v>8895.4142729318301</c:v>
                </c:pt>
                <c:pt idx="49927" formatCode="#,##0.0">
                  <c:v>15246.896414004899</c:v>
                </c:pt>
                <c:pt idx="49928" formatCode="#,##0.0">
                  <c:v>16303.324433419401</c:v>
                </c:pt>
                <c:pt idx="49929" formatCode="#,##0.0">
                  <c:v>12897.9686732546</c:v>
                </c:pt>
                <c:pt idx="49930" formatCode="#,##0.0">
                  <c:v>9912.3894360097693</c:v>
                </c:pt>
                <c:pt idx="49931" formatCode="#,##0.0">
                  <c:v>10428.795398419799</c:v>
                </c:pt>
                <c:pt idx="49932" formatCode="#,##0.0">
                  <c:v>9962.4167024496492</c:v>
                </c:pt>
                <c:pt idx="49933" formatCode="#,##0.0">
                  <c:v>8795.0660985495997</c:v>
                </c:pt>
                <c:pt idx="49934" formatCode="#,##0.0">
                  <c:v>11302.372554363799</c:v>
                </c:pt>
                <c:pt idx="49935" formatCode="#,##0.0">
                  <c:v>8883.7955845998804</c:v>
                </c:pt>
                <c:pt idx="49936" formatCode="#,##0.0">
                  <c:v>9489.3669042147394</c:v>
                </c:pt>
                <c:pt idx="49937" formatCode="#,##0.0">
                  <c:v>17099.733524180399</c:v>
                </c:pt>
                <c:pt idx="49938" formatCode="#,##0.0">
                  <c:v>12336.0629388329</c:v>
                </c:pt>
                <c:pt idx="49939" formatCode="#,##0.0">
                  <c:v>10618.391983072701</c:v>
                </c:pt>
                <c:pt idx="49940" formatCode="#,##0.0">
                  <c:v>9225.1598562332201</c:v>
                </c:pt>
                <c:pt idx="49941" formatCode="#,##0.0">
                  <c:v>9253.89000868332</c:v>
                </c:pt>
                <c:pt idx="49942" formatCode="#,##0.0">
                  <c:v>12491.925437112301</c:v>
                </c:pt>
                <c:pt idx="49943" formatCode="#,##0.0">
                  <c:v>10036.062373217301</c:v>
                </c:pt>
                <c:pt idx="49944" formatCode="#,##0.0">
                  <c:v>12422.523059909499</c:v>
                </c:pt>
                <c:pt idx="49945" formatCode="#,##0.0">
                  <c:v>10663.495311705001</c:v>
                </c:pt>
                <c:pt idx="49946" formatCode="#,##0.0">
                  <c:v>8876.5367631746503</c:v>
                </c:pt>
                <c:pt idx="49947" formatCode="#,##0.0">
                  <c:v>11814.524760402201</c:v>
                </c:pt>
                <c:pt idx="49948" formatCode="#,##0.0">
                  <c:v>12543.9513221365</c:v>
                </c:pt>
                <c:pt idx="49949" formatCode="#,##0.0">
                  <c:v>10935.5121358046</c:v>
                </c:pt>
                <c:pt idx="49950" formatCode="#,##0.0">
                  <c:v>11403.795411520599</c:v>
                </c:pt>
                <c:pt idx="49951" formatCode="#,##0.0">
                  <c:v>16567.933359279799</c:v>
                </c:pt>
                <c:pt idx="49952" formatCode="#,##0.0">
                  <c:v>14086.526275370399</c:v>
                </c:pt>
                <c:pt idx="49953" formatCode="#,##0.0">
                  <c:v>9544.5760884316896</c:v>
                </c:pt>
                <c:pt idx="49954" formatCode="#,##0.0">
                  <c:v>9019.4219144419494</c:v>
                </c:pt>
                <c:pt idx="49955" formatCode="#,##0.0">
                  <c:v>10799.872977991199</c:v>
                </c:pt>
                <c:pt idx="49956" formatCode="#,##0.0">
                  <c:v>12317.886876438</c:v>
                </c:pt>
                <c:pt idx="49957" formatCode="#,##0.0">
                  <c:v>11005.363364746399</c:v>
                </c:pt>
                <c:pt idx="49958" formatCode="#,##0.0">
                  <c:v>16211.0437379712</c:v>
                </c:pt>
                <c:pt idx="49959" formatCode="#,##0.0">
                  <c:v>9490.8523853646893</c:v>
                </c:pt>
                <c:pt idx="49960" formatCode="#,##0.0">
                  <c:v>12068.1787136899</c:v>
                </c:pt>
                <c:pt idx="49961" formatCode="#,##0.0">
                  <c:v>9203.8577366359805</c:v>
                </c:pt>
                <c:pt idx="49962" formatCode="#,##0.0">
                  <c:v>11008.020199546099</c:v>
                </c:pt>
                <c:pt idx="49963" formatCode="#,##0.0">
                  <c:v>10261.2572161445</c:v>
                </c:pt>
                <c:pt idx="49964" formatCode="#,##0.0">
                  <c:v>14238.903346716201</c:v>
                </c:pt>
                <c:pt idx="49965" formatCode="#,##0.0">
                  <c:v>9074.8155233171692</c:v>
                </c:pt>
                <c:pt idx="49966" formatCode="#,##0.0">
                  <c:v>20811.9564444301</c:v>
                </c:pt>
                <c:pt idx="49967" formatCode="#,##0.0">
                  <c:v>11127.640292497101</c:v>
                </c:pt>
                <c:pt idx="49968" formatCode="#,##0.0">
                  <c:v>13761.3117399567</c:v>
                </c:pt>
                <c:pt idx="49969" formatCode="#,##0.0">
                  <c:v>8742.5329443604605</c:v>
                </c:pt>
                <c:pt idx="49970" formatCode="#,##0.0">
                  <c:v>11920.345906181399</c:v>
                </c:pt>
                <c:pt idx="49971" formatCode="#,##0.0">
                  <c:v>9985.6187067138908</c:v>
                </c:pt>
                <c:pt idx="49972" formatCode="#,##0.0">
                  <c:v>14052.671270352999</c:v>
                </c:pt>
                <c:pt idx="49973" formatCode="#,##0.0">
                  <c:v>18708.905928641801</c:v>
                </c:pt>
                <c:pt idx="49974" formatCode="#,##0.0">
                  <c:v>9672.3081204850005</c:v>
                </c:pt>
                <c:pt idx="49975" formatCode="#,##0.0">
                  <c:v>9286.6799119862499</c:v>
                </c:pt>
                <c:pt idx="49976" formatCode="#,##0.0">
                  <c:v>8998.6416475295591</c:v>
                </c:pt>
                <c:pt idx="49977" formatCode="#,##0.0">
                  <c:v>12116.566118571</c:v>
                </c:pt>
                <c:pt idx="49978" formatCode="#,##0.0">
                  <c:v>11040.340863150799</c:v>
                </c:pt>
                <c:pt idx="49979" formatCode="#,##0.0">
                  <c:v>11452.121516711401</c:v>
                </c:pt>
                <c:pt idx="49980" formatCode="#,##0.0">
                  <c:v>9854.5489657480903</c:v>
                </c:pt>
                <c:pt idx="49981" formatCode="#,##0.0">
                  <c:v>18319.800398821601</c:v>
                </c:pt>
                <c:pt idx="49982" formatCode="#,##0.0">
                  <c:v>11784.038887426999</c:v>
                </c:pt>
                <c:pt idx="49983" formatCode="#,##0.0">
                  <c:v>11369.7286299519</c:v>
                </c:pt>
                <c:pt idx="49984" formatCode="#,##0.0">
                  <c:v>9343.9580898848508</c:v>
                </c:pt>
                <c:pt idx="49985" formatCode="#,##0.0">
                  <c:v>9228.9529396589205</c:v>
                </c:pt>
                <c:pt idx="49986" formatCode="#,##0.0">
                  <c:v>10199.1248510359</c:v>
                </c:pt>
                <c:pt idx="49987" formatCode="#,##0.0">
                  <c:v>10209.4362403622</c:v>
                </c:pt>
                <c:pt idx="49988" formatCode="#,##0.0">
                  <c:v>9172.4070513861006</c:v>
                </c:pt>
                <c:pt idx="49989" formatCode="#,##0.0">
                  <c:v>15383.5532578371</c:v>
                </c:pt>
                <c:pt idx="49990" formatCode="#,##0.0">
                  <c:v>10464.0857987697</c:v>
                </c:pt>
                <c:pt idx="49991" formatCode="#,##0.0">
                  <c:v>12861.710039257699</c:v>
                </c:pt>
                <c:pt idx="49992" formatCode="#,##0.0">
                  <c:v>10082.0387317969</c:v>
                </c:pt>
                <c:pt idx="49993" formatCode="#,##0.0">
                  <c:v>9866.9017862085493</c:v>
                </c:pt>
                <c:pt idx="49994" formatCode="#,##0.0">
                  <c:v>13609.3566347331</c:v>
                </c:pt>
                <c:pt idx="49995" formatCode="#,##0.0">
                  <c:v>9213.6988546816301</c:v>
                </c:pt>
                <c:pt idx="49996" formatCode="#,##0.0">
                  <c:v>9598.7678267418705</c:v>
                </c:pt>
                <c:pt idx="49997" formatCode="#,##0.0">
                  <c:v>12722.3186826041</c:v>
                </c:pt>
                <c:pt idx="49998" formatCode="#,##0.0">
                  <c:v>10362.4460382952</c:v>
                </c:pt>
                <c:pt idx="49999" formatCode="#,##0.0">
                  <c:v>8854.1733737796094</c:v>
                </c:pt>
                <c:pt idx="50000" formatCode="#,##0.0">
                  <c:v>8975.5230069841109</c:v>
                </c:pt>
                <c:pt idx="50001" formatCode="#,##0.0">
                  <c:v>9238.5895355742596</c:v>
                </c:pt>
                <c:pt idx="50002" formatCode="#,##0.0">
                  <c:v>10495.959356834001</c:v>
                </c:pt>
                <c:pt idx="50003" formatCode="#,##0.0">
                  <c:v>10755.381876404999</c:v>
                </c:pt>
                <c:pt idx="50004" formatCode="#,##0.0">
                  <c:v>8925.2881557416604</c:v>
                </c:pt>
                <c:pt idx="50005" formatCode="#,##0.0">
                  <c:v>10925.139494573599</c:v>
                </c:pt>
                <c:pt idx="50006" formatCode="#,##0.0">
                  <c:v>9362.2797019837599</c:v>
                </c:pt>
                <c:pt idx="50007" formatCode="#,##0.0">
                  <c:v>19446.056190511099</c:v>
                </c:pt>
                <c:pt idx="50008" formatCode="#,##0.0">
                  <c:v>14911.4988160222</c:v>
                </c:pt>
                <c:pt idx="50009" formatCode="#,##0.0">
                  <c:v>8797.9918956226302</c:v>
                </c:pt>
                <c:pt idx="50010" formatCode="#,##0.0">
                  <c:v>10609.4194993936</c:v>
                </c:pt>
                <c:pt idx="50011" formatCode="#,##0.0">
                  <c:v>9300.9417759470798</c:v>
                </c:pt>
                <c:pt idx="50012" formatCode="#,##0.0">
                  <c:v>10772.9737041812</c:v>
                </c:pt>
                <c:pt idx="50013" formatCode="#,##0.0">
                  <c:v>9594.3038790577702</c:v>
                </c:pt>
                <c:pt idx="50014" formatCode="#,##0.0">
                  <c:v>9937.4065816954808</c:v>
                </c:pt>
                <c:pt idx="50015" formatCode="#,##0.0">
                  <c:v>18431.088512593898</c:v>
                </c:pt>
                <c:pt idx="50016" formatCode="#,##0.0">
                  <c:v>13770.938589478899</c:v>
                </c:pt>
                <c:pt idx="50017" formatCode="#,##0.0">
                  <c:v>10532.690611622</c:v>
                </c:pt>
                <c:pt idx="50018" formatCode="#,##0.0">
                  <c:v>10624.766750966801</c:v>
                </c:pt>
                <c:pt idx="50019" formatCode="#,##0.0">
                  <c:v>12749.4690973862</c:v>
                </c:pt>
                <c:pt idx="50020" formatCode="#,##0.0">
                  <c:v>12794.1144941741</c:v>
                </c:pt>
                <c:pt idx="50021" formatCode="#,##0.0">
                  <c:v>15918.5759129094</c:v>
                </c:pt>
                <c:pt idx="50022" formatCode="#,##0.0">
                  <c:v>13362.9829746987</c:v>
                </c:pt>
                <c:pt idx="50023" formatCode="#,##0.0">
                  <c:v>10037.834828258399</c:v>
                </c:pt>
                <c:pt idx="50024" formatCode="#,##0.0">
                  <c:v>9460.0255063180302</c:v>
                </c:pt>
                <c:pt idx="50025" formatCode="#,##0.0">
                  <c:v>12346.3280740915</c:v>
                </c:pt>
                <c:pt idx="50026" formatCode="#,##0.0">
                  <c:v>15096.0569408846</c:v>
                </c:pt>
                <c:pt idx="50027" formatCode="#,##0.0">
                  <c:v>17991.126338113299</c:v>
                </c:pt>
                <c:pt idx="50028" formatCode="#,##0.0">
                  <c:v>9977.6962485060103</c:v>
                </c:pt>
                <c:pt idx="50029" formatCode="#,##0.0">
                  <c:v>8969.6950485058896</c:v>
                </c:pt>
                <c:pt idx="50030" formatCode="#,##0.0">
                  <c:v>11022.6567143382</c:v>
                </c:pt>
                <c:pt idx="50031" formatCode="#,##0.0">
                  <c:v>9252.6902102467502</c:v>
                </c:pt>
                <c:pt idx="50032" formatCode="#,##0.0">
                  <c:v>10710.6880903029</c:v>
                </c:pt>
                <c:pt idx="50033" formatCode="#,##0.0">
                  <c:v>9488.4357365398591</c:v>
                </c:pt>
                <c:pt idx="50034" formatCode="#,##0.0">
                  <c:v>11685.842681832701</c:v>
                </c:pt>
                <c:pt idx="50035" formatCode="#,##0.0">
                  <c:v>9464.3748047865192</c:v>
                </c:pt>
                <c:pt idx="50036" formatCode="#,##0.0">
                  <c:v>13390.5434069449</c:v>
                </c:pt>
                <c:pt idx="50037" formatCode="#,##0.0">
                  <c:v>8748.2557414994008</c:v>
                </c:pt>
                <c:pt idx="50038" formatCode="#,##0.0">
                  <c:v>11636.4398015509</c:v>
                </c:pt>
                <c:pt idx="50039" formatCode="#,##0.0">
                  <c:v>11723.950422629399</c:v>
                </c:pt>
                <c:pt idx="50040" formatCode="#,##0.0">
                  <c:v>9614.7538917080001</c:v>
                </c:pt>
                <c:pt idx="50041" formatCode="#,##0.0">
                  <c:v>10439.885781089</c:v>
                </c:pt>
                <c:pt idx="50042" formatCode="#,##0.0">
                  <c:v>9685.1730535389306</c:v>
                </c:pt>
                <c:pt idx="50043" formatCode="#,##0.0">
                  <c:v>9190.2936669175597</c:v>
                </c:pt>
                <c:pt idx="50044" formatCode="#,##0.0">
                  <c:v>9296.5817204036794</c:v>
                </c:pt>
                <c:pt idx="50045" formatCode="#,##0.0">
                  <c:v>9422.9300443026605</c:v>
                </c:pt>
                <c:pt idx="50046" formatCode="#,##0.0">
                  <c:v>11941.0574151814</c:v>
                </c:pt>
                <c:pt idx="50047" formatCode="#,##0.0">
                  <c:v>13507.5032682125</c:v>
                </c:pt>
                <c:pt idx="50048" formatCode="#,##0.0">
                  <c:v>10860.500648281</c:v>
                </c:pt>
                <c:pt idx="50049" formatCode="#,##0.0">
                  <c:v>11629.848050250001</c:v>
                </c:pt>
                <c:pt idx="50050" formatCode="#,##0.0">
                  <c:v>10648.0810330432</c:v>
                </c:pt>
                <c:pt idx="50051" formatCode="#,##0.0">
                  <c:v>9884.3300217535707</c:v>
                </c:pt>
                <c:pt idx="50052" formatCode="#,##0.0">
                  <c:v>9276.3240599438705</c:v>
                </c:pt>
                <c:pt idx="50053" formatCode="#,##0.0">
                  <c:v>8969.6482758952006</c:v>
                </c:pt>
                <c:pt idx="50054" formatCode="#,##0.0">
                  <c:v>12513.8813654278</c:v>
                </c:pt>
                <c:pt idx="50055" formatCode="#,##0.0">
                  <c:v>12174.487969805001</c:v>
                </c:pt>
                <c:pt idx="50056" formatCode="#,##0.0">
                  <c:v>11400.7089830843</c:v>
                </c:pt>
                <c:pt idx="50057" formatCode="#,##0.0">
                  <c:v>8857.7876450551994</c:v>
                </c:pt>
                <c:pt idx="50058" formatCode="#,##0.0">
                  <c:v>10450.659207070301</c:v>
                </c:pt>
                <c:pt idx="50059" formatCode="#,##0.0">
                  <c:v>9155.9613323814192</c:v>
                </c:pt>
                <c:pt idx="50060" formatCode="#,##0.0">
                  <c:v>13692.521008809799</c:v>
                </c:pt>
                <c:pt idx="50061" formatCode="#,##0.0">
                  <c:v>16193.1168766916</c:v>
                </c:pt>
                <c:pt idx="50062" formatCode="#,##0.0">
                  <c:v>9763.9820998968207</c:v>
                </c:pt>
                <c:pt idx="50063" formatCode="#,##0.0">
                  <c:v>9196.8580323701299</c:v>
                </c:pt>
                <c:pt idx="50064" formatCode="#,##0.0">
                  <c:v>8895.4475139981805</c:v>
                </c:pt>
                <c:pt idx="50065" formatCode="#,##0.0">
                  <c:v>8782.5145944608303</c:v>
                </c:pt>
                <c:pt idx="50066" formatCode="#,##0.0">
                  <c:v>12840.941577949499</c:v>
                </c:pt>
                <c:pt idx="50067" formatCode="#,##0.0">
                  <c:v>8859.2585527860101</c:v>
                </c:pt>
                <c:pt idx="50068" formatCode="#,##0.0">
                  <c:v>10429.09199603</c:v>
                </c:pt>
                <c:pt idx="50069" formatCode="#,##0.0">
                  <c:v>9058.0053253628193</c:v>
                </c:pt>
                <c:pt idx="50070" formatCode="#,##0.0">
                  <c:v>11934.990827609799</c:v>
                </c:pt>
                <c:pt idx="50071" formatCode="#,##0.0">
                  <c:v>9350.2084750635204</c:v>
                </c:pt>
                <c:pt idx="50072" formatCode="#,##0.0">
                  <c:v>13365.708958374</c:v>
                </c:pt>
                <c:pt idx="50073" formatCode="#,##0.0">
                  <c:v>9618.2992069346201</c:v>
                </c:pt>
                <c:pt idx="50074" formatCode="#,##0.0">
                  <c:v>12588.9014168502</c:v>
                </c:pt>
                <c:pt idx="50075" formatCode="#,##0.0">
                  <c:v>9616.1103249137595</c:v>
                </c:pt>
                <c:pt idx="50076" formatCode="#,##0.0">
                  <c:v>9795.2105511858899</c:v>
                </c:pt>
                <c:pt idx="50077" formatCode="#,##0.0">
                  <c:v>12130.1607538843</c:v>
                </c:pt>
                <c:pt idx="50078" formatCode="#,##0.0">
                  <c:v>15585.9726736257</c:v>
                </c:pt>
                <c:pt idx="50079" formatCode="#,##0.0">
                  <c:v>13426.1836598148</c:v>
                </c:pt>
                <c:pt idx="50080" formatCode="#,##0.0">
                  <c:v>11492.0034106943</c:v>
                </c:pt>
                <c:pt idx="50081" formatCode="#,##0.0">
                  <c:v>13067.775258874501</c:v>
                </c:pt>
                <c:pt idx="50082" formatCode="#,##0.0">
                  <c:v>12418.308563001299</c:v>
                </c:pt>
                <c:pt idx="50083" formatCode="#,##0.0">
                  <c:v>10645.146244003499</c:v>
                </c:pt>
                <c:pt idx="50084" formatCode="#,##0.0">
                  <c:v>15759.0613536329</c:v>
                </c:pt>
                <c:pt idx="50085" formatCode="#,##0.0">
                  <c:v>14964.886341723201</c:v>
                </c:pt>
                <c:pt idx="50086" formatCode="#,##0.0">
                  <c:v>9748.3658191140203</c:v>
                </c:pt>
                <c:pt idx="50087" formatCode="#,##0.0">
                  <c:v>9946.8450306005798</c:v>
                </c:pt>
                <c:pt idx="50088" formatCode="#,##0.0">
                  <c:v>9072.10274483578</c:v>
                </c:pt>
                <c:pt idx="50089" formatCode="#,##0.0">
                  <c:v>10139.3615685736</c:v>
                </c:pt>
                <c:pt idx="50090" formatCode="#,##0.0">
                  <c:v>10263.939128829699</c:v>
                </c:pt>
                <c:pt idx="50091" formatCode="#,##0.0">
                  <c:v>8955.6423112629709</c:v>
                </c:pt>
                <c:pt idx="50092" formatCode="#,##0.0">
                  <c:v>10195.2398993846</c:v>
                </c:pt>
                <c:pt idx="50093" formatCode="#,##0.0">
                  <c:v>10743.974869772401</c:v>
                </c:pt>
                <c:pt idx="50094" formatCode="#,##0.0">
                  <c:v>9890.2207094824898</c:v>
                </c:pt>
                <c:pt idx="50095" formatCode="#,##0.0">
                  <c:v>11025.606327161</c:v>
                </c:pt>
                <c:pt idx="50096" formatCode="#,##0.0">
                  <c:v>11009.374733851901</c:v>
                </c:pt>
                <c:pt idx="50097" formatCode="#,##0.0">
                  <c:v>8836.4039414189592</c:v>
                </c:pt>
                <c:pt idx="50098" formatCode="#,##0.0">
                  <c:v>14826.091095420999</c:v>
                </c:pt>
                <c:pt idx="50099" formatCode="#,##0.0">
                  <c:v>10541.0659196659</c:v>
                </c:pt>
                <c:pt idx="50100" formatCode="#,##0.0">
                  <c:v>9303.8299755632997</c:v>
                </c:pt>
                <c:pt idx="50101" formatCode="#,##0.0">
                  <c:v>12124.2269163008</c:v>
                </c:pt>
                <c:pt idx="50102" formatCode="#,##0.0">
                  <c:v>14495.258293344699</c:v>
                </c:pt>
                <c:pt idx="50103" formatCode="#,##0.0">
                  <c:v>12044.172824420401</c:v>
                </c:pt>
                <c:pt idx="50104" formatCode="#,##0.0">
                  <c:v>10642.7291069891</c:v>
                </c:pt>
                <c:pt idx="50105" formatCode="#,##0.0">
                  <c:v>9991.3435461240697</c:v>
                </c:pt>
                <c:pt idx="50106" formatCode="#,##0.0">
                  <c:v>9996.9365690962495</c:v>
                </c:pt>
                <c:pt idx="50107" formatCode="#,##0.0">
                  <c:v>10416.9808716651</c:v>
                </c:pt>
                <c:pt idx="50108" formatCode="#,##0.0">
                  <c:v>13532.7145719816</c:v>
                </c:pt>
                <c:pt idx="50109" formatCode="#,##0.0">
                  <c:v>9931.9145244790998</c:v>
                </c:pt>
                <c:pt idx="50110" formatCode="#,##0.0">
                  <c:v>9844.6866598458691</c:v>
                </c:pt>
                <c:pt idx="50111" formatCode="#,##0.0">
                  <c:v>11894.1303704169</c:v>
                </c:pt>
                <c:pt idx="50112" formatCode="#,##0.0">
                  <c:v>9445.7219215111509</c:v>
                </c:pt>
                <c:pt idx="50113" formatCode="#,##0.0">
                  <c:v>11474.050225135899</c:v>
                </c:pt>
                <c:pt idx="50114" formatCode="#,##0.0">
                  <c:v>11670.7055056668</c:v>
                </c:pt>
                <c:pt idx="50115" formatCode="#,##0.0">
                  <c:v>10554.6981523469</c:v>
                </c:pt>
                <c:pt idx="50116" formatCode="#,##0.0">
                  <c:v>10282.0494805951</c:v>
                </c:pt>
                <c:pt idx="50117" formatCode="#,##0.0">
                  <c:v>9020.22090629177</c:v>
                </c:pt>
                <c:pt idx="50118" formatCode="#,##0.0">
                  <c:v>12067.9660281784</c:v>
                </c:pt>
                <c:pt idx="50119" formatCode="#,##0.0">
                  <c:v>9623.7544247816204</c:v>
                </c:pt>
                <c:pt idx="50120" formatCode="#,##0.0">
                  <c:v>17234.112073829099</c:v>
                </c:pt>
                <c:pt idx="50121" formatCode="#,##0.0">
                  <c:v>10772.8511789738</c:v>
                </c:pt>
                <c:pt idx="50122" formatCode="#,##0.0">
                  <c:v>10785.341466940001</c:v>
                </c:pt>
                <c:pt idx="50123" formatCode="#,##0.0">
                  <c:v>8959.4787034969504</c:v>
                </c:pt>
                <c:pt idx="50124" formatCode="#,##0.0">
                  <c:v>9955.6028379503095</c:v>
                </c:pt>
                <c:pt idx="50125" formatCode="#,##0.0">
                  <c:v>10571.474386437099</c:v>
                </c:pt>
                <c:pt idx="50126" formatCode="#,##0.0">
                  <c:v>19213.767345808399</c:v>
                </c:pt>
                <c:pt idx="50127" formatCode="#,##0.0">
                  <c:v>9515.9274809443505</c:v>
                </c:pt>
                <c:pt idx="50128" formatCode="#,##0.0">
                  <c:v>10581.5909145433</c:v>
                </c:pt>
                <c:pt idx="50129" formatCode="#,##0.0">
                  <c:v>9021.1223986301193</c:v>
                </c:pt>
                <c:pt idx="50130" formatCode="#,##0.0">
                  <c:v>16460.106622416399</c:v>
                </c:pt>
                <c:pt idx="50131" formatCode="#,##0.0">
                  <c:v>10536.846884291999</c:v>
                </c:pt>
                <c:pt idx="50132" formatCode="#,##0.0">
                  <c:v>14936.233041682301</c:v>
                </c:pt>
                <c:pt idx="50133" formatCode="#,##0.0">
                  <c:v>10362.059421581</c:v>
                </c:pt>
                <c:pt idx="50134" formatCode="#,##0.0">
                  <c:v>9543.9798362132206</c:v>
                </c:pt>
                <c:pt idx="50135" formatCode="#,##0.0">
                  <c:v>9993.4783132256198</c:v>
                </c:pt>
                <c:pt idx="50136" formatCode="#,##0.0">
                  <c:v>9664.9583133739907</c:v>
                </c:pt>
                <c:pt idx="50137" formatCode="#,##0.0">
                  <c:v>9207.4529760600399</c:v>
                </c:pt>
                <c:pt idx="50138" formatCode="#,##0.0">
                  <c:v>9141.0742693588509</c:v>
                </c:pt>
                <c:pt idx="50139" formatCode="#,##0.0">
                  <c:v>10335.227208141199</c:v>
                </c:pt>
                <c:pt idx="50140" formatCode="#,##0.0">
                  <c:v>12299.5390682774</c:v>
                </c:pt>
                <c:pt idx="50141" formatCode="#,##0.0">
                  <c:v>10562.1640626227</c:v>
                </c:pt>
                <c:pt idx="50142" formatCode="#,##0.0">
                  <c:v>8928.2131452632202</c:v>
                </c:pt>
                <c:pt idx="50143" formatCode="#,##0.0">
                  <c:v>15066.2289169453</c:v>
                </c:pt>
                <c:pt idx="50144" formatCode="#,##0.0">
                  <c:v>11529.0548531324</c:v>
                </c:pt>
                <c:pt idx="50145" formatCode="#,##0.0">
                  <c:v>14306.6177485153</c:v>
                </c:pt>
                <c:pt idx="50146" formatCode="#,##0.0">
                  <c:v>8963.7299043175499</c:v>
                </c:pt>
                <c:pt idx="50147" formatCode="#,##0.0">
                  <c:v>11994.552249953</c:v>
                </c:pt>
                <c:pt idx="50148" formatCode="#,##0.0">
                  <c:v>10425.9549487862</c:v>
                </c:pt>
                <c:pt idx="50149" formatCode="#,##0.0">
                  <c:v>10979.736336723299</c:v>
                </c:pt>
                <c:pt idx="50150" formatCode="#,##0.0">
                  <c:v>10321.9897543196</c:v>
                </c:pt>
                <c:pt idx="50151" formatCode="#,##0.0">
                  <c:v>10680.517014983299</c:v>
                </c:pt>
                <c:pt idx="50152" formatCode="#,##0.0">
                  <c:v>10741.7047088708</c:v>
                </c:pt>
                <c:pt idx="50153" formatCode="#,##0.0">
                  <c:v>20576.119923679798</c:v>
                </c:pt>
                <c:pt idx="50154" formatCode="#,##0.0">
                  <c:v>11685.858890784501</c:v>
                </c:pt>
                <c:pt idx="50155" formatCode="#,##0.0">
                  <c:v>9972.8061604330305</c:v>
                </c:pt>
                <c:pt idx="50156" formatCode="#,##0.0">
                  <c:v>10752.8294260153</c:v>
                </c:pt>
                <c:pt idx="50157" formatCode="#,##0.0">
                  <c:v>9137.0755504161407</c:v>
                </c:pt>
                <c:pt idx="50158" formatCode="#,##0.0">
                  <c:v>12209.5223883247</c:v>
                </c:pt>
                <c:pt idx="50159" formatCode="#,##0.0">
                  <c:v>11350.1591864987</c:v>
                </c:pt>
                <c:pt idx="50160" formatCode="#,##0.0">
                  <c:v>11226.6770538455</c:v>
                </c:pt>
                <c:pt idx="50161" formatCode="#,##0.0">
                  <c:v>17688.8462289567</c:v>
                </c:pt>
                <c:pt idx="50162" formatCode="#,##0.0">
                  <c:v>11493.649426697801</c:v>
                </c:pt>
                <c:pt idx="50163" formatCode="#,##0.0">
                  <c:v>9830.3402361748995</c:v>
                </c:pt>
                <c:pt idx="50164" formatCode="#,##0.0">
                  <c:v>9808.7678831848898</c:v>
                </c:pt>
                <c:pt idx="50165" formatCode="#,##0.0">
                  <c:v>10271.450922588199</c:v>
                </c:pt>
                <c:pt idx="50166" formatCode="#,##0.0">
                  <c:v>15416.8462003969</c:v>
                </c:pt>
                <c:pt idx="50167" formatCode="#,##0.0">
                  <c:v>9041.3918155577594</c:v>
                </c:pt>
                <c:pt idx="50168" formatCode="#,##0.0">
                  <c:v>9713.0572643209907</c:v>
                </c:pt>
                <c:pt idx="50169" formatCode="#,##0.0">
                  <c:v>12232.5810420052</c:v>
                </c:pt>
                <c:pt idx="50170" formatCode="#,##0.0">
                  <c:v>10808.910881280601</c:v>
                </c:pt>
                <c:pt idx="50171" formatCode="#,##0.0">
                  <c:v>8870.2988502222997</c:v>
                </c:pt>
                <c:pt idx="50172" formatCode="#,##0.0">
                  <c:v>11536.839739487301</c:v>
                </c:pt>
                <c:pt idx="50173" formatCode="#,##0.0">
                  <c:v>9949.9022951884599</c:v>
                </c:pt>
                <c:pt idx="50174" formatCode="#,##0.0">
                  <c:v>13672.971156170701</c:v>
                </c:pt>
                <c:pt idx="50175" formatCode="#,##0.0">
                  <c:v>8830.7813354800492</c:v>
                </c:pt>
                <c:pt idx="50176" formatCode="#,##0.0">
                  <c:v>15232.2148327493</c:v>
                </c:pt>
                <c:pt idx="50177" formatCode="#,##0.0">
                  <c:v>13058.611016426399</c:v>
                </c:pt>
                <c:pt idx="50178" formatCode="#,##0.0">
                  <c:v>9884.8588140363408</c:v>
                </c:pt>
                <c:pt idx="50179" formatCode="#,##0.0">
                  <c:v>12625.644870169001</c:v>
                </c:pt>
                <c:pt idx="50180" formatCode="#,##0.0">
                  <c:v>12110.5268393801</c:v>
                </c:pt>
                <c:pt idx="50181" formatCode="#,##0.0">
                  <c:v>11691.127781302501</c:v>
                </c:pt>
                <c:pt idx="50182" formatCode="#,##0.0">
                  <c:v>13409.439684703601</c:v>
                </c:pt>
                <c:pt idx="50183" formatCode="#,##0.0">
                  <c:v>14348.844990498799</c:v>
                </c:pt>
                <c:pt idx="50184" formatCode="#,##0.0">
                  <c:v>11650.8843742276</c:v>
                </c:pt>
                <c:pt idx="50185" formatCode="#,##0.0">
                  <c:v>9787.9303873594599</c:v>
                </c:pt>
                <c:pt idx="50186" formatCode="#,##0.0">
                  <c:v>10061.4330513555</c:v>
                </c:pt>
                <c:pt idx="50187" formatCode="#,##0.0">
                  <c:v>9460.3527626324794</c:v>
                </c:pt>
                <c:pt idx="50188" formatCode="#,##0.0">
                  <c:v>9520.8164457926196</c:v>
                </c:pt>
                <c:pt idx="50189" formatCode="#,##0.0">
                  <c:v>10117.837459414101</c:v>
                </c:pt>
                <c:pt idx="50190" formatCode="#,##0.0">
                  <c:v>14755.046799146699</c:v>
                </c:pt>
                <c:pt idx="50191" formatCode="#,##0.0">
                  <c:v>8899.7889491275091</c:v>
                </c:pt>
                <c:pt idx="50192" formatCode="#,##0.0">
                  <c:v>10980.4267560603</c:v>
                </c:pt>
                <c:pt idx="50193" formatCode="#,##0.0">
                  <c:v>9987.7080926248891</c:v>
                </c:pt>
                <c:pt idx="50194" formatCode="#,##0.0">
                  <c:v>10942.8840268638</c:v>
                </c:pt>
                <c:pt idx="50195" formatCode="#,##0.0">
                  <c:v>21515.264334578998</c:v>
                </c:pt>
                <c:pt idx="50196" formatCode="#,##0.0">
                  <c:v>11546.604910481399</c:v>
                </c:pt>
                <c:pt idx="50197" formatCode="#,##0.0">
                  <c:v>16395.950686129301</c:v>
                </c:pt>
                <c:pt idx="50198" formatCode="#,##0.0">
                  <c:v>10444.5685815425</c:v>
                </c:pt>
                <c:pt idx="50199" formatCode="#,##0.0">
                  <c:v>10299.277689230899</c:v>
                </c:pt>
                <c:pt idx="50200" formatCode="#,##0.0">
                  <c:v>11649.084787896099</c:v>
                </c:pt>
                <c:pt idx="50201" formatCode="#,##0.0">
                  <c:v>10307.8523715395</c:v>
                </c:pt>
                <c:pt idx="50202" formatCode="#,##0.0">
                  <c:v>10575.7609342995</c:v>
                </c:pt>
                <c:pt idx="50203" formatCode="#,##0.0">
                  <c:v>13348.449920298201</c:v>
                </c:pt>
                <c:pt idx="50204" formatCode="#,##0.0">
                  <c:v>9080.4097507505194</c:v>
                </c:pt>
                <c:pt idx="50205" formatCode="#,##0.0">
                  <c:v>9149.9475135957691</c:v>
                </c:pt>
                <c:pt idx="50206" formatCode="#,##0.0">
                  <c:v>13703.868677800399</c:v>
                </c:pt>
                <c:pt idx="50207" formatCode="#,##0.0">
                  <c:v>9637.4998182026302</c:v>
                </c:pt>
                <c:pt idx="50208" formatCode="#,##0.0">
                  <c:v>10552.1143013704</c:v>
                </c:pt>
                <c:pt idx="50209" formatCode="#,##0.0">
                  <c:v>13755.3575348744</c:v>
                </c:pt>
                <c:pt idx="50210" formatCode="#,##0.0">
                  <c:v>10239.071928175301</c:v>
                </c:pt>
                <c:pt idx="50211" formatCode="#,##0.0">
                  <c:v>9746.0304885833502</c:v>
                </c:pt>
                <c:pt idx="50212" formatCode="#,##0.0">
                  <c:v>11483.841190577499</c:v>
                </c:pt>
                <c:pt idx="50213" formatCode="#,##0.0">
                  <c:v>13110.534789065599</c:v>
                </c:pt>
                <c:pt idx="50214" formatCode="#,##0.0">
                  <c:v>12148.8419421656</c:v>
                </c:pt>
                <c:pt idx="50215" formatCode="#,##0.0">
                  <c:v>13106.021427800801</c:v>
                </c:pt>
                <c:pt idx="50216" formatCode="#,##0.0">
                  <c:v>9076.3289116002798</c:v>
                </c:pt>
                <c:pt idx="50217" formatCode="#,##0.0">
                  <c:v>10433.974612215399</c:v>
                </c:pt>
                <c:pt idx="50218" formatCode="#,##0.0">
                  <c:v>22341.789388720201</c:v>
                </c:pt>
                <c:pt idx="50219" formatCode="#,##0.0">
                  <c:v>9419.3608371789796</c:v>
                </c:pt>
                <c:pt idx="50220" formatCode="#,##0.0">
                  <c:v>14170.084042980599</c:v>
                </c:pt>
                <c:pt idx="50221" formatCode="#,##0.0">
                  <c:v>10176.526967651</c:v>
                </c:pt>
                <c:pt idx="50222" formatCode="#,##0.0">
                  <c:v>9680.3742778569595</c:v>
                </c:pt>
                <c:pt idx="50223" formatCode="#,##0.0">
                  <c:v>10214.9954148204</c:v>
                </c:pt>
                <c:pt idx="50224" formatCode="#,##0.0">
                  <c:v>9574.8275596491894</c:v>
                </c:pt>
                <c:pt idx="50225" formatCode="#,##0.0">
                  <c:v>10469.549731155201</c:v>
                </c:pt>
                <c:pt idx="50226" formatCode="#,##0.0">
                  <c:v>13381.314712396201</c:v>
                </c:pt>
                <c:pt idx="50227" formatCode="#,##0.0">
                  <c:v>11020.3306088925</c:v>
                </c:pt>
                <c:pt idx="50228" formatCode="#,##0.0">
                  <c:v>8859.3726640247605</c:v>
                </c:pt>
                <c:pt idx="50229" formatCode="#,##0.0">
                  <c:v>9704.4706883030794</c:v>
                </c:pt>
                <c:pt idx="50230" formatCode="#,##0.0">
                  <c:v>11560.3484953692</c:v>
                </c:pt>
                <c:pt idx="50231" formatCode="#,##0.0">
                  <c:v>11575.101491812</c:v>
                </c:pt>
                <c:pt idx="50232" formatCode="#,##0.0">
                  <c:v>11015.0448947242</c:v>
                </c:pt>
                <c:pt idx="50233" formatCode="#,##0.0">
                  <c:v>10689.873728587299</c:v>
                </c:pt>
                <c:pt idx="50234" formatCode="#,##0.0">
                  <c:v>9244.5752449680094</c:v>
                </c:pt>
                <c:pt idx="50235" formatCode="#,##0.0">
                  <c:v>10051.0587197033</c:v>
                </c:pt>
                <c:pt idx="50236" formatCode="#,##0.0">
                  <c:v>9256.2224676888709</c:v>
                </c:pt>
                <c:pt idx="50237" formatCode="#,##0.0">
                  <c:v>13843.7862913388</c:v>
                </c:pt>
                <c:pt idx="50238" formatCode="#,##0.0">
                  <c:v>14842.641512436499</c:v>
                </c:pt>
                <c:pt idx="50239" formatCode="#,##0.0">
                  <c:v>11775.1008395924</c:v>
                </c:pt>
                <c:pt idx="50240" formatCode="#,##0.0">
                  <c:v>11286.049201129599</c:v>
                </c:pt>
                <c:pt idx="50241" formatCode="#,##0.0">
                  <c:v>12393.040389435</c:v>
                </c:pt>
                <c:pt idx="50242" formatCode="#,##0.0">
                  <c:v>9137.5779532721208</c:v>
                </c:pt>
                <c:pt idx="50243" formatCode="#,##0.0">
                  <c:v>8908.4858755496498</c:v>
                </c:pt>
                <c:pt idx="50244" formatCode="#,##0.0">
                  <c:v>11304.3392895405</c:v>
                </c:pt>
                <c:pt idx="50245" formatCode="#,##0.0">
                  <c:v>9883.2897220896302</c:v>
                </c:pt>
                <c:pt idx="50246" formatCode="#,##0.0">
                  <c:v>9817.6729804520091</c:v>
                </c:pt>
                <c:pt idx="50247" formatCode="#,##0.0">
                  <c:v>10703.936626204901</c:v>
                </c:pt>
                <c:pt idx="50248" formatCode="#,##0.0">
                  <c:v>9158.2695696577903</c:v>
                </c:pt>
                <c:pt idx="50249" formatCode="#,##0.0">
                  <c:v>12757.6969866441</c:v>
                </c:pt>
                <c:pt idx="50250" formatCode="#,##0.0">
                  <c:v>9077.2415968403693</c:v>
                </c:pt>
                <c:pt idx="50251" formatCode="#,##0.0">
                  <c:v>10136.8217024116</c:v>
                </c:pt>
                <c:pt idx="50252" formatCode="#,##0.0">
                  <c:v>11141.078503684899</c:v>
                </c:pt>
                <c:pt idx="50253" formatCode="#,##0.0">
                  <c:v>11799.930128661799</c:v>
                </c:pt>
                <c:pt idx="50254" formatCode="#,##0.0">
                  <c:v>8758.5711633543797</c:v>
                </c:pt>
                <c:pt idx="50255" formatCode="#,##0.0">
                  <c:v>8844.2452953940501</c:v>
                </c:pt>
                <c:pt idx="50256" formatCode="#,##0.0">
                  <c:v>11997.8721362406</c:v>
                </c:pt>
                <c:pt idx="50257" formatCode="#,##0.0">
                  <c:v>11045.745893098499</c:v>
                </c:pt>
                <c:pt idx="50258" formatCode="#,##0.0">
                  <c:v>10002.020280206099</c:v>
                </c:pt>
                <c:pt idx="50259" formatCode="#,##0.0">
                  <c:v>10683.293185458801</c:v>
                </c:pt>
                <c:pt idx="50260" formatCode="#,##0.0">
                  <c:v>9652.5340737069691</c:v>
                </c:pt>
                <c:pt idx="50261" formatCode="#,##0.0">
                  <c:v>9976.0042049030599</c:v>
                </c:pt>
                <c:pt idx="50262" formatCode="#,##0.0">
                  <c:v>10788.492471720199</c:v>
                </c:pt>
                <c:pt idx="50263" formatCode="#,##0.0">
                  <c:v>15658.850745891799</c:v>
                </c:pt>
                <c:pt idx="50264" formatCode="#,##0.0">
                  <c:v>11163.454255860999</c:v>
                </c:pt>
                <c:pt idx="50265" formatCode="#,##0.0">
                  <c:v>9050.9950571409208</c:v>
                </c:pt>
                <c:pt idx="50266" formatCode="#,##0.0">
                  <c:v>10881.6149236659</c:v>
                </c:pt>
                <c:pt idx="50267" formatCode="#,##0.0">
                  <c:v>10108.388739922901</c:v>
                </c:pt>
                <c:pt idx="50268" formatCode="#,##0.0">
                  <c:v>16214.088328056399</c:v>
                </c:pt>
                <c:pt idx="50269" formatCode="#,##0.0">
                  <c:v>9887.7309348201507</c:v>
                </c:pt>
                <c:pt idx="50270" formatCode="#,##0.0">
                  <c:v>11372.844640614299</c:v>
                </c:pt>
                <c:pt idx="50271" formatCode="#,##0.0">
                  <c:v>10774.269796173699</c:v>
                </c:pt>
                <c:pt idx="50272" formatCode="#,##0.0">
                  <c:v>10820.0804088643</c:v>
                </c:pt>
                <c:pt idx="50273" formatCode="#,##0.0">
                  <c:v>13225.745589013601</c:v>
                </c:pt>
                <c:pt idx="50274" formatCode="#,##0.0">
                  <c:v>8869.20995133006</c:v>
                </c:pt>
                <c:pt idx="50275" formatCode="#,##0.0">
                  <c:v>8807.7169918374893</c:v>
                </c:pt>
                <c:pt idx="50276" formatCode="#,##0.0">
                  <c:v>11600.4874656432</c:v>
                </c:pt>
                <c:pt idx="50277" formatCode="#,##0.0">
                  <c:v>10213.3582562463</c:v>
                </c:pt>
                <c:pt idx="50278" formatCode="#,##0.0">
                  <c:v>8939.0576140630401</c:v>
                </c:pt>
                <c:pt idx="50279" formatCode="#,##0.0">
                  <c:v>9628.2449287815707</c:v>
                </c:pt>
                <c:pt idx="50280" formatCode="#,##0.0">
                  <c:v>10102.7325347762</c:v>
                </c:pt>
                <c:pt idx="50281" formatCode="#,##0.0">
                  <c:v>9427.1036267479594</c:v>
                </c:pt>
                <c:pt idx="50282" formatCode="#,##0.0">
                  <c:v>13100.439503985301</c:v>
                </c:pt>
                <c:pt idx="50283" formatCode="#,##0.0">
                  <c:v>10095.711407667401</c:v>
                </c:pt>
                <c:pt idx="50284" formatCode="#,##0.0">
                  <c:v>14737.0190457431</c:v>
                </c:pt>
                <c:pt idx="50285" formatCode="#,##0.0">
                  <c:v>9351.3764638271405</c:v>
                </c:pt>
                <c:pt idx="50286" formatCode="#,##0.0">
                  <c:v>13675.3181746275</c:v>
                </c:pt>
                <c:pt idx="50287" formatCode="#,##0.0">
                  <c:v>11653.102580252</c:v>
                </c:pt>
                <c:pt idx="50288" formatCode="#,##0.0">
                  <c:v>9575.3958933751292</c:v>
                </c:pt>
                <c:pt idx="50289" formatCode="#,##0.0">
                  <c:v>9204.4935062104996</c:v>
                </c:pt>
                <c:pt idx="50290" formatCode="#,##0.0">
                  <c:v>15447.6638223423</c:v>
                </c:pt>
                <c:pt idx="50291" formatCode="#,##0.0">
                  <c:v>11556.1249385909</c:v>
                </c:pt>
                <c:pt idx="50292" formatCode="#,##0.0">
                  <c:v>11966.7000705665</c:v>
                </c:pt>
                <c:pt idx="50293" formatCode="#,##0.0">
                  <c:v>8866.2059475159203</c:v>
                </c:pt>
                <c:pt idx="50294" formatCode="#,##0.0">
                  <c:v>10772.8457489067</c:v>
                </c:pt>
                <c:pt idx="50295" formatCode="#,##0.0">
                  <c:v>9572.9025314045703</c:v>
                </c:pt>
                <c:pt idx="50296" formatCode="#,##0.0">
                  <c:v>10418.163548438501</c:v>
                </c:pt>
                <c:pt idx="50297" formatCode="#,##0.0">
                  <c:v>11850.4256230229</c:v>
                </c:pt>
                <c:pt idx="50298" formatCode="#,##0.0">
                  <c:v>9325.7132423967796</c:v>
                </c:pt>
                <c:pt idx="50299" formatCode="#,##0.0">
                  <c:v>14379.121340505601</c:v>
                </c:pt>
                <c:pt idx="50300" formatCode="#,##0.0">
                  <c:v>9265.5376738315099</c:v>
                </c:pt>
                <c:pt idx="50301" formatCode="#,##0.0">
                  <c:v>9032.0060434268908</c:v>
                </c:pt>
                <c:pt idx="50302" formatCode="#,##0.0">
                  <c:v>9854.5912041003194</c:v>
                </c:pt>
                <c:pt idx="50303" formatCode="#,##0.0">
                  <c:v>9808.4345352871096</c:v>
                </c:pt>
                <c:pt idx="50304" formatCode="#,##0.0">
                  <c:v>10868.4768119129</c:v>
                </c:pt>
                <c:pt idx="50305" formatCode="#,##0.0">
                  <c:v>10294.1358340303</c:v>
                </c:pt>
                <c:pt idx="50306" formatCode="#,##0.0">
                  <c:v>16684.739149699199</c:v>
                </c:pt>
                <c:pt idx="50307" formatCode="#,##0.0">
                  <c:v>10577.183133696</c:v>
                </c:pt>
                <c:pt idx="50308" formatCode="#,##0.0">
                  <c:v>11037.506430675299</c:v>
                </c:pt>
                <c:pt idx="50309" formatCode="#,##0.0">
                  <c:v>9726.6721504778707</c:v>
                </c:pt>
                <c:pt idx="50310" formatCode="#,##0.0">
                  <c:v>10245.145381821299</c:v>
                </c:pt>
                <c:pt idx="50311" formatCode="#,##0.0">
                  <c:v>11403.4623497345</c:v>
                </c:pt>
                <c:pt idx="50312" formatCode="#,##0.0">
                  <c:v>9102.1982665175492</c:v>
                </c:pt>
                <c:pt idx="50313" formatCode="#,##0.0">
                  <c:v>10189.9929248689</c:v>
                </c:pt>
                <c:pt idx="50314" formatCode="#,##0.0">
                  <c:v>11885.5801033427</c:v>
                </c:pt>
                <c:pt idx="50315" formatCode="#,##0.0">
                  <c:v>13492.3500739667</c:v>
                </c:pt>
                <c:pt idx="50316" formatCode="#,##0.0">
                  <c:v>12649.8822400098</c:v>
                </c:pt>
                <c:pt idx="50317" formatCode="#,##0.0">
                  <c:v>10470.033194728299</c:v>
                </c:pt>
                <c:pt idx="50318" formatCode="#,##0.0">
                  <c:v>13118.0141425083</c:v>
                </c:pt>
                <c:pt idx="50319" formatCode="#,##0.0">
                  <c:v>10422.638393502701</c:v>
                </c:pt>
                <c:pt idx="50320" formatCode="#,##0.0">
                  <c:v>13655.6219131424</c:v>
                </c:pt>
                <c:pt idx="50321" formatCode="#,##0.0">
                  <c:v>16958.536058380301</c:v>
                </c:pt>
                <c:pt idx="50322" formatCode="#,##0.0">
                  <c:v>9466.9534057905203</c:v>
                </c:pt>
                <c:pt idx="50323" formatCode="#,##0.0">
                  <c:v>9020.9422682090299</c:v>
                </c:pt>
                <c:pt idx="50324" formatCode="#,##0.0">
                  <c:v>12603.087773265201</c:v>
                </c:pt>
                <c:pt idx="50325" formatCode="#,##0.0">
                  <c:v>9186.72688071634</c:v>
                </c:pt>
                <c:pt idx="50326" formatCode="#,##0.0">
                  <c:v>15119.463537691399</c:v>
                </c:pt>
                <c:pt idx="50327" formatCode="#,##0.0">
                  <c:v>10157.056769287399</c:v>
                </c:pt>
                <c:pt idx="50328" formatCode="#,##0.0">
                  <c:v>12981.776195348401</c:v>
                </c:pt>
                <c:pt idx="50329" formatCode="#,##0.0">
                  <c:v>21447.291454389899</c:v>
                </c:pt>
                <c:pt idx="50330" formatCode="#,##0.0">
                  <c:v>9622.1829542263604</c:v>
                </c:pt>
                <c:pt idx="50331" formatCode="#,##0.0">
                  <c:v>11348.594365292</c:v>
                </c:pt>
                <c:pt idx="50332" formatCode="#,##0.0">
                  <c:v>11472.302490975</c:v>
                </c:pt>
                <c:pt idx="50333" formatCode="#,##0.0">
                  <c:v>11690.459298907501</c:v>
                </c:pt>
                <c:pt idx="50334" formatCode="#,##0.0">
                  <c:v>12567.028112603901</c:v>
                </c:pt>
                <c:pt idx="50335" formatCode="#,##0.0">
                  <c:v>10357.246479232401</c:v>
                </c:pt>
                <c:pt idx="50336" formatCode="#,##0.0">
                  <c:v>12454.017560324701</c:v>
                </c:pt>
                <c:pt idx="50337" formatCode="#,##0.0">
                  <c:v>10664.279611137699</c:v>
                </c:pt>
                <c:pt idx="50338" formatCode="#,##0.0">
                  <c:v>10244.325182343</c:v>
                </c:pt>
                <c:pt idx="50339" formatCode="#,##0.0">
                  <c:v>10044.690359000801</c:v>
                </c:pt>
                <c:pt idx="50340" formatCode="#,##0.0">
                  <c:v>9620.3417542467505</c:v>
                </c:pt>
                <c:pt idx="50341" formatCode="#,##0.0">
                  <c:v>13900.079509816</c:v>
                </c:pt>
                <c:pt idx="50342" formatCode="#,##0.0">
                  <c:v>13670.993980139699</c:v>
                </c:pt>
                <c:pt idx="50343" formatCode="#,##0.0">
                  <c:v>22287.128810462</c:v>
                </c:pt>
                <c:pt idx="50344" formatCode="#,##0.0">
                  <c:v>12307.312201739</c:v>
                </c:pt>
                <c:pt idx="50345" formatCode="#,##0.0">
                  <c:v>11255.1742147566</c:v>
                </c:pt>
                <c:pt idx="50346" formatCode="#,##0.0">
                  <c:v>11292.506567778601</c:v>
                </c:pt>
                <c:pt idx="50347" formatCode="#,##0.0">
                  <c:v>13096.0205361111</c:v>
                </c:pt>
                <c:pt idx="50348" formatCode="#,##0.0">
                  <c:v>9836.4449636754398</c:v>
                </c:pt>
                <c:pt idx="50349" formatCode="#,##0.0">
                  <c:v>10009.427105640299</c:v>
                </c:pt>
                <c:pt idx="50350" formatCode="#,##0.0">
                  <c:v>11459.419265429</c:v>
                </c:pt>
                <c:pt idx="50351" formatCode="#,##0.0">
                  <c:v>15608.206798282201</c:v>
                </c:pt>
                <c:pt idx="50352" formatCode="#,##0.0">
                  <c:v>10120.419945818499</c:v>
                </c:pt>
                <c:pt idx="50353" formatCode="#,##0.0">
                  <c:v>8821.6540731015502</c:v>
                </c:pt>
                <c:pt idx="50354" formatCode="#,##0.0">
                  <c:v>8827.7894504470205</c:v>
                </c:pt>
                <c:pt idx="50355" formatCode="#,##0.0">
                  <c:v>9278.80958134916</c:v>
                </c:pt>
                <c:pt idx="50356" formatCode="#,##0.0">
                  <c:v>15886.6147962591</c:v>
                </c:pt>
                <c:pt idx="50357" formatCode="#,##0.0">
                  <c:v>9210.80186341636</c:v>
                </c:pt>
                <c:pt idx="50358" formatCode="#,##0.0">
                  <c:v>13736.8344878855</c:v>
                </c:pt>
                <c:pt idx="50359" formatCode="#,##0.0">
                  <c:v>11155.021236008501</c:v>
                </c:pt>
                <c:pt idx="50360" formatCode="#,##0.0">
                  <c:v>13766.825833421701</c:v>
                </c:pt>
                <c:pt idx="50361" formatCode="#,##0.0">
                  <c:v>11344.203314529501</c:v>
                </c:pt>
                <c:pt idx="50362" formatCode="#,##0.0">
                  <c:v>11760.0502791663</c:v>
                </c:pt>
                <c:pt idx="50363" formatCode="#,##0.0">
                  <c:v>8993.3814748809691</c:v>
                </c:pt>
                <c:pt idx="50364" formatCode="#,##0.0">
                  <c:v>9868.9142272896606</c:v>
                </c:pt>
                <c:pt idx="50365" formatCode="#,##0.0">
                  <c:v>8853.9507527017195</c:v>
                </c:pt>
                <c:pt idx="50366" formatCode="#,##0.0">
                  <c:v>9012.7179087557397</c:v>
                </c:pt>
                <c:pt idx="50367" formatCode="#,##0.0">
                  <c:v>12482.235684703701</c:v>
                </c:pt>
                <c:pt idx="50368" formatCode="#,##0.0">
                  <c:v>14984.1535036325</c:v>
                </c:pt>
                <c:pt idx="50369" formatCode="#,##0.0">
                  <c:v>9151.4498805503208</c:v>
                </c:pt>
                <c:pt idx="50370" formatCode="#,##0.0">
                  <c:v>12006.094800123001</c:v>
                </c:pt>
                <c:pt idx="50371" formatCode="#,##0.0">
                  <c:v>10233.633575592199</c:v>
                </c:pt>
                <c:pt idx="50372" formatCode="#,##0.0">
                  <c:v>20156.683621441302</c:v>
                </c:pt>
                <c:pt idx="50373" formatCode="#,##0.0">
                  <c:v>9586.6265570934102</c:v>
                </c:pt>
                <c:pt idx="50374" formatCode="#,##0.0">
                  <c:v>13247.8026734536</c:v>
                </c:pt>
                <c:pt idx="50375" formatCode="#,##0.0">
                  <c:v>14197.7792671642</c:v>
                </c:pt>
                <c:pt idx="50376" formatCode="#,##0.0">
                  <c:v>11621.268930243101</c:v>
                </c:pt>
                <c:pt idx="50377" formatCode="#,##0.0">
                  <c:v>15058.839670521</c:v>
                </c:pt>
                <c:pt idx="50378" formatCode="#,##0.0">
                  <c:v>9774.9493892739792</c:v>
                </c:pt>
                <c:pt idx="50379" formatCode="#,##0.0">
                  <c:v>9571.7353371164209</c:v>
                </c:pt>
                <c:pt idx="50380" formatCode="#,##0.0">
                  <c:v>10370.0783267845</c:v>
                </c:pt>
                <c:pt idx="50381" formatCode="#,##0.0">
                  <c:v>9814.1340154336194</c:v>
                </c:pt>
                <c:pt idx="50382" formatCode="#,##0.0">
                  <c:v>19786.992174627299</c:v>
                </c:pt>
                <c:pt idx="50383" formatCode="#,##0.0">
                  <c:v>9343.92269077944</c:v>
                </c:pt>
                <c:pt idx="50384" formatCode="#,##0.0">
                  <c:v>13822.8969800292</c:v>
                </c:pt>
                <c:pt idx="50385" formatCode="#,##0.0">
                  <c:v>15964.878359716</c:v>
                </c:pt>
                <c:pt idx="50386" formatCode="#,##0.0">
                  <c:v>9496.6018939880796</c:v>
                </c:pt>
                <c:pt idx="50387" formatCode="#,##0.0">
                  <c:v>9104.5497096692598</c:v>
                </c:pt>
                <c:pt idx="50388" formatCode="#,##0.0">
                  <c:v>12207.5508246971</c:v>
                </c:pt>
                <c:pt idx="50389" formatCode="#,##0.0">
                  <c:v>11826.674049603</c:v>
                </c:pt>
                <c:pt idx="50390" formatCode="#,##0.0">
                  <c:v>12223.135480244</c:v>
                </c:pt>
                <c:pt idx="50391" formatCode="#,##0.0">
                  <c:v>11702.551217675</c:v>
                </c:pt>
                <c:pt idx="50392" formatCode="#,##0.0">
                  <c:v>10361.491369818699</c:v>
                </c:pt>
                <c:pt idx="50393" formatCode="#,##0.0">
                  <c:v>9335.9571115646395</c:v>
                </c:pt>
                <c:pt idx="50394" formatCode="#,##0.0">
                  <c:v>13492.5477193898</c:v>
                </c:pt>
                <c:pt idx="50395" formatCode="#,##0.0">
                  <c:v>12428.670040216</c:v>
                </c:pt>
                <c:pt idx="50396" formatCode="#,##0.0">
                  <c:v>15628.948585836801</c:v>
                </c:pt>
                <c:pt idx="50397" formatCode="#,##0.0">
                  <c:v>11488.950801613801</c:v>
                </c:pt>
                <c:pt idx="50398" formatCode="#,##0.0">
                  <c:v>9543.8771995763</c:v>
                </c:pt>
                <c:pt idx="50399" formatCode="#,##0.0">
                  <c:v>14162.826051882899</c:v>
                </c:pt>
                <c:pt idx="50400" formatCode="#,##0.0">
                  <c:v>10783.0908405383</c:v>
                </c:pt>
                <c:pt idx="50401" formatCode="#,##0.0">
                  <c:v>10702.476966058201</c:v>
                </c:pt>
                <c:pt idx="50402" formatCode="#,##0.0">
                  <c:v>9662.22594315278</c:v>
                </c:pt>
                <c:pt idx="50403" formatCode="#,##0.0">
                  <c:v>11250.438205173399</c:v>
                </c:pt>
                <c:pt idx="50404" formatCode="#,##0.0">
                  <c:v>13292.8736780134</c:v>
                </c:pt>
                <c:pt idx="50405" formatCode="#,##0.0">
                  <c:v>10792.5704138485</c:v>
                </c:pt>
                <c:pt idx="50406" formatCode="#,##0.0">
                  <c:v>16339.0503632114</c:v>
                </c:pt>
                <c:pt idx="50407" formatCode="#,##0.0">
                  <c:v>9403.8109635950495</c:v>
                </c:pt>
                <c:pt idx="50408" formatCode="#,##0.0">
                  <c:v>10612.0314890834</c:v>
                </c:pt>
                <c:pt idx="50409" formatCode="#,##0.0">
                  <c:v>11369.0478837541</c:v>
                </c:pt>
                <c:pt idx="50410" formatCode="#,##0.0">
                  <c:v>14886.6143830739</c:v>
                </c:pt>
                <c:pt idx="50411" formatCode="#,##0.0">
                  <c:v>9808.1538367895701</c:v>
                </c:pt>
                <c:pt idx="50412" formatCode="#,##0.0">
                  <c:v>12455.244834764801</c:v>
                </c:pt>
                <c:pt idx="50413" formatCode="#,##0.0">
                  <c:v>12060.8934547277</c:v>
                </c:pt>
                <c:pt idx="50414" formatCode="#,##0.0">
                  <c:v>23278.843697488399</c:v>
                </c:pt>
                <c:pt idx="50415" formatCode="#,##0.0">
                  <c:v>11692.8043161111</c:v>
                </c:pt>
                <c:pt idx="50416" formatCode="#,##0.0">
                  <c:v>12581.056626609099</c:v>
                </c:pt>
                <c:pt idx="50417" formatCode="#,##0.0">
                  <c:v>8774.2875570946908</c:v>
                </c:pt>
                <c:pt idx="50418" formatCode="#,##0.0">
                  <c:v>10566.8465025117</c:v>
                </c:pt>
                <c:pt idx="50419" formatCode="#,##0.0">
                  <c:v>11416.5208919668</c:v>
                </c:pt>
                <c:pt idx="50420" formatCode="#,##0.0">
                  <c:v>10434.8762366868</c:v>
                </c:pt>
                <c:pt idx="50421" formatCode="#,##0.0">
                  <c:v>14254.083174564599</c:v>
                </c:pt>
                <c:pt idx="50422" formatCode="#,##0.0">
                  <c:v>11697.598611118799</c:v>
                </c:pt>
                <c:pt idx="50423" formatCode="#,##0.0">
                  <c:v>15157.0229759186</c:v>
                </c:pt>
                <c:pt idx="50424" formatCode="#,##0.0">
                  <c:v>10580.028797180499</c:v>
                </c:pt>
                <c:pt idx="50425" formatCode="#,##0.0">
                  <c:v>12302.950416314001</c:v>
                </c:pt>
                <c:pt idx="50426" formatCode="#,##0.0">
                  <c:v>9665.5686810694297</c:v>
                </c:pt>
                <c:pt idx="50427" formatCode="#,##0.0">
                  <c:v>15968.391754873001</c:v>
                </c:pt>
                <c:pt idx="50428" formatCode="#,##0.0">
                  <c:v>18769.655021967701</c:v>
                </c:pt>
                <c:pt idx="50429" formatCode="#,##0.0">
                  <c:v>12753.3610279106</c:v>
                </c:pt>
                <c:pt idx="50430" formatCode="#,##0.0">
                  <c:v>11412.2605723385</c:v>
                </c:pt>
                <c:pt idx="50431" formatCode="#,##0.0">
                  <c:v>12796.837109674399</c:v>
                </c:pt>
                <c:pt idx="50432" formatCode="#,##0.0">
                  <c:v>11153.5892440301</c:v>
                </c:pt>
                <c:pt idx="50433" formatCode="#,##0.0">
                  <c:v>12961.8347688622</c:v>
                </c:pt>
                <c:pt idx="50434" formatCode="#,##0.0">
                  <c:v>12689.1273957512</c:v>
                </c:pt>
                <c:pt idx="50435" formatCode="#,##0.0">
                  <c:v>17132.772617119201</c:v>
                </c:pt>
                <c:pt idx="50436" formatCode="#,##0.0">
                  <c:v>8838.7244346715106</c:v>
                </c:pt>
                <c:pt idx="50437" formatCode="#,##0.0">
                  <c:v>10272.7360677697</c:v>
                </c:pt>
                <c:pt idx="50438" formatCode="#,##0.0">
                  <c:v>13882.6345779086</c:v>
                </c:pt>
                <c:pt idx="50439" formatCode="#,##0.0">
                  <c:v>9944.2609183303302</c:v>
                </c:pt>
                <c:pt idx="50440" formatCode="#,##0.0">
                  <c:v>9813.4532250462507</c:v>
                </c:pt>
                <c:pt idx="50441" formatCode="#,##0.0">
                  <c:v>8975.3865416201097</c:v>
                </c:pt>
                <c:pt idx="50442" formatCode="#,##0.0">
                  <c:v>9680.3856570672597</c:v>
                </c:pt>
                <c:pt idx="50443" formatCode="#,##0.0">
                  <c:v>9353.1981094749899</c:v>
                </c:pt>
                <c:pt idx="50444" formatCode="#,##0.0">
                  <c:v>18806.7147750236</c:v>
                </c:pt>
                <c:pt idx="50445" formatCode="#,##0.0">
                  <c:v>13843.938464824399</c:v>
                </c:pt>
                <c:pt idx="50446" formatCode="#,##0.0">
                  <c:v>10336.6549329109</c:v>
                </c:pt>
                <c:pt idx="50447" formatCode="#,##0.0">
                  <c:v>9200.9118857281992</c:v>
                </c:pt>
                <c:pt idx="50448" formatCode="#,##0.0">
                  <c:v>8979.9641154994097</c:v>
                </c:pt>
                <c:pt idx="50449" formatCode="#,##0.0">
                  <c:v>13556.038502962199</c:v>
                </c:pt>
                <c:pt idx="50450" formatCode="#,##0.0">
                  <c:v>14883.609914324999</c:v>
                </c:pt>
                <c:pt idx="50451" formatCode="#,##0.0">
                  <c:v>18054.581387407099</c:v>
                </c:pt>
                <c:pt idx="50452" formatCode="#,##0.0">
                  <c:v>10457.178847884899</c:v>
                </c:pt>
                <c:pt idx="50453" formatCode="#,##0.0">
                  <c:v>11953.0036508335</c:v>
                </c:pt>
                <c:pt idx="50454" formatCode="#,##0.0">
                  <c:v>8798.2434581011403</c:v>
                </c:pt>
                <c:pt idx="50455" formatCode="#,##0.0">
                  <c:v>12534.6371327618</c:v>
                </c:pt>
                <c:pt idx="50456" formatCode="#,##0.0">
                  <c:v>11785.2245596826</c:v>
                </c:pt>
                <c:pt idx="50457" formatCode="#,##0.0">
                  <c:v>9007.4599994046002</c:v>
                </c:pt>
                <c:pt idx="50458" formatCode="#,##0.0">
                  <c:v>9129.92060693434</c:v>
                </c:pt>
                <c:pt idx="50459" formatCode="#,##0.0">
                  <c:v>9445.8420708984504</c:v>
                </c:pt>
                <c:pt idx="50460" formatCode="#,##0.0">
                  <c:v>13498.204775723299</c:v>
                </c:pt>
                <c:pt idx="50461" formatCode="#,##0.0">
                  <c:v>9107.0887870637707</c:v>
                </c:pt>
                <c:pt idx="50462" formatCode="#,##0.0">
                  <c:v>9270.1290767648206</c:v>
                </c:pt>
                <c:pt idx="50463" formatCode="#,##0.0">
                  <c:v>13300.965362687</c:v>
                </c:pt>
                <c:pt idx="50464" formatCode="#,##0.0">
                  <c:v>9444.9143120920398</c:v>
                </c:pt>
                <c:pt idx="50465" formatCode="#,##0.0">
                  <c:v>12685.5400493506</c:v>
                </c:pt>
                <c:pt idx="50466" formatCode="#,##0.0">
                  <c:v>15214.056672144699</c:v>
                </c:pt>
                <c:pt idx="50467" formatCode="#,##0.0">
                  <c:v>12130.072505127901</c:v>
                </c:pt>
                <c:pt idx="50468" formatCode="#,##0.0">
                  <c:v>13937.874968543099</c:v>
                </c:pt>
                <c:pt idx="50469" formatCode="#,##0.0">
                  <c:v>11019.8786854137</c:v>
                </c:pt>
                <c:pt idx="50470" formatCode="#,##0.0">
                  <c:v>10475.806342293299</c:v>
                </c:pt>
                <c:pt idx="50471" formatCode="#,##0.0">
                  <c:v>14991.8903729881</c:v>
                </c:pt>
                <c:pt idx="50472" formatCode="#,##0.0">
                  <c:v>9828.4392081598398</c:v>
                </c:pt>
                <c:pt idx="50473" formatCode="#,##0.0">
                  <c:v>12861.0386188908</c:v>
                </c:pt>
                <c:pt idx="50474" formatCode="#,##0.0">
                  <c:v>10750.4631369205</c:v>
                </c:pt>
                <c:pt idx="50475" formatCode="#,##0.0">
                  <c:v>8803.4921605587897</c:v>
                </c:pt>
                <c:pt idx="50476" formatCode="#,##0.0">
                  <c:v>12652.1298504323</c:v>
                </c:pt>
                <c:pt idx="50477" formatCode="#,##0.0">
                  <c:v>11039.753950373501</c:v>
                </c:pt>
                <c:pt idx="50478" formatCode="#,##0.0">
                  <c:v>14776.413615118399</c:v>
                </c:pt>
                <c:pt idx="50479" formatCode="#,##0.0">
                  <c:v>9163.4633365514492</c:v>
                </c:pt>
                <c:pt idx="50480" formatCode="#,##0.0">
                  <c:v>9757.2978957138494</c:v>
                </c:pt>
                <c:pt idx="50481" formatCode="#,##0.0">
                  <c:v>9018.4922397624996</c:v>
                </c:pt>
                <c:pt idx="50482" formatCode="#,##0.0">
                  <c:v>10748.166938280399</c:v>
                </c:pt>
                <c:pt idx="50483" formatCode="#,##0.0">
                  <c:v>15576.955304987399</c:v>
                </c:pt>
                <c:pt idx="50484" formatCode="#,##0.0">
                  <c:v>13578.415908102599</c:v>
                </c:pt>
                <c:pt idx="50485" formatCode="#,##0.0">
                  <c:v>9298.5986221677795</c:v>
                </c:pt>
                <c:pt idx="50486" formatCode="#,##0.0">
                  <c:v>9701.7149533476804</c:v>
                </c:pt>
                <c:pt idx="50487" formatCode="#,##0.0">
                  <c:v>11162.1152814538</c:v>
                </c:pt>
                <c:pt idx="50488" formatCode="#,##0.0">
                  <c:v>11248.104467481</c:v>
                </c:pt>
                <c:pt idx="50489" formatCode="#,##0.0">
                  <c:v>10089.907746622001</c:v>
                </c:pt>
                <c:pt idx="50490" formatCode="#,##0.0">
                  <c:v>9822.2295586374094</c:v>
                </c:pt>
                <c:pt idx="50491" formatCode="#,##0.0">
                  <c:v>11721.2382300631</c:v>
                </c:pt>
                <c:pt idx="50492" formatCode="#,##0.0">
                  <c:v>9026.6564974766097</c:v>
                </c:pt>
                <c:pt idx="50493" formatCode="#,##0.0">
                  <c:v>17373.405957675499</c:v>
                </c:pt>
                <c:pt idx="50494" formatCode="#,##0.0">
                  <c:v>8857.5474822077904</c:v>
                </c:pt>
                <c:pt idx="50495" formatCode="#,##0.0">
                  <c:v>14178.6766230909</c:v>
                </c:pt>
                <c:pt idx="50496" formatCode="#,##0.0">
                  <c:v>15389.0658049829</c:v>
                </c:pt>
                <c:pt idx="50497" formatCode="#,##0.0">
                  <c:v>10894.0825346199</c:v>
                </c:pt>
                <c:pt idx="50498" formatCode="#,##0.0">
                  <c:v>12446.7792599042</c:v>
                </c:pt>
                <c:pt idx="50499" formatCode="#,##0.0">
                  <c:v>12339.481069420801</c:v>
                </c:pt>
                <c:pt idx="50500" formatCode="#,##0.0">
                  <c:v>11717.006549046901</c:v>
                </c:pt>
                <c:pt idx="50501" formatCode="#,##0.0">
                  <c:v>10387.2335688413</c:v>
                </c:pt>
                <c:pt idx="50502" formatCode="#,##0.0">
                  <c:v>8943.5042646349502</c:v>
                </c:pt>
                <c:pt idx="50503" formatCode="#,##0.0">
                  <c:v>12959.019741705</c:v>
                </c:pt>
                <c:pt idx="50504" formatCode="#,##0.0">
                  <c:v>19007.072468293802</c:v>
                </c:pt>
                <c:pt idx="50505" formatCode="#,##0.0">
                  <c:v>12945.5844321281</c:v>
                </c:pt>
                <c:pt idx="50506" formatCode="#,##0.0">
                  <c:v>10146.9494465028</c:v>
                </c:pt>
                <c:pt idx="50507" formatCode="#,##0.0">
                  <c:v>11916.767540512699</c:v>
                </c:pt>
                <c:pt idx="50508" formatCode="#,##0.0">
                  <c:v>10069.468495475399</c:v>
                </c:pt>
                <c:pt idx="50509" formatCode="#,##0.0">
                  <c:v>8970.3822832732603</c:v>
                </c:pt>
                <c:pt idx="50510" formatCode="#,##0.0">
                  <c:v>10789.120050612501</c:v>
                </c:pt>
                <c:pt idx="50511" formatCode="#,##0.0">
                  <c:v>9298.3553771632105</c:v>
                </c:pt>
                <c:pt idx="50512" formatCode="#,##0.0">
                  <c:v>11953.4063817323</c:v>
                </c:pt>
                <c:pt idx="50513" formatCode="#,##0.0">
                  <c:v>11646.9566357679</c:v>
                </c:pt>
                <c:pt idx="50514" formatCode="#,##0.0">
                  <c:v>8760.4290280034002</c:v>
                </c:pt>
                <c:pt idx="50515" formatCode="#,##0.0">
                  <c:v>10719.828609956599</c:v>
                </c:pt>
                <c:pt idx="50516" formatCode="#,##0.0">
                  <c:v>19883.055281938101</c:v>
                </c:pt>
                <c:pt idx="50517" formatCode="#,##0.0">
                  <c:v>10366.0175581808</c:v>
                </c:pt>
                <c:pt idx="50518" formatCode="#,##0.0">
                  <c:v>9563.9721386028596</c:v>
                </c:pt>
                <c:pt idx="50519" formatCode="#,##0.0">
                  <c:v>9333.2892159479197</c:v>
                </c:pt>
                <c:pt idx="50520" formatCode="#,##0.0">
                  <c:v>12100.144433478499</c:v>
                </c:pt>
                <c:pt idx="50521" formatCode="#,##0.0">
                  <c:v>9733.4433079410701</c:v>
                </c:pt>
                <c:pt idx="50522" formatCode="#,##0.0">
                  <c:v>11649.752029982999</c:v>
                </c:pt>
                <c:pt idx="50523" formatCode="#,##0.0">
                  <c:v>9005.2856671570898</c:v>
                </c:pt>
                <c:pt idx="50524" formatCode="#,##0.0">
                  <c:v>11659.719313415</c:v>
                </c:pt>
                <c:pt idx="50525" formatCode="#,##0.0">
                  <c:v>9473.01878841287</c:v>
                </c:pt>
                <c:pt idx="50526" formatCode="#,##0.0">
                  <c:v>9279.5461895911703</c:v>
                </c:pt>
                <c:pt idx="50527" formatCode="#,##0.0">
                  <c:v>10706.140712082501</c:v>
                </c:pt>
                <c:pt idx="50528" formatCode="#,##0.0">
                  <c:v>13715.5277035696</c:v>
                </c:pt>
                <c:pt idx="50529" formatCode="#,##0.0">
                  <c:v>10187.7157065674</c:v>
                </c:pt>
                <c:pt idx="50530" formatCode="#,##0.0">
                  <c:v>9095.8804874406196</c:v>
                </c:pt>
                <c:pt idx="50531" formatCode="#,##0.0">
                  <c:v>8914.8561710895301</c:v>
                </c:pt>
                <c:pt idx="50532" formatCode="#,##0.0">
                  <c:v>15005.125052623</c:v>
                </c:pt>
                <c:pt idx="50533" formatCode="#,##0.0">
                  <c:v>12630.517622629701</c:v>
                </c:pt>
                <c:pt idx="50534" formatCode="#,##0.0">
                  <c:v>18884.067387005001</c:v>
                </c:pt>
                <c:pt idx="50535" formatCode="#,##0.0">
                  <c:v>8817.1528912490394</c:v>
                </c:pt>
                <c:pt idx="50536" formatCode="#,##0.0">
                  <c:v>11148.1599597327</c:v>
                </c:pt>
                <c:pt idx="50537" formatCode="#,##0.0">
                  <c:v>11563.680828779899</c:v>
                </c:pt>
                <c:pt idx="50538" formatCode="#,##0.0">
                  <c:v>14604.182906022101</c:v>
                </c:pt>
                <c:pt idx="50539" formatCode="#,##0.0">
                  <c:v>15677.264321750599</c:v>
                </c:pt>
                <c:pt idx="50540" formatCode="#,##0.0">
                  <c:v>14302.5748620374</c:v>
                </c:pt>
                <c:pt idx="50541" formatCode="#,##0.0">
                  <c:v>9390.8798674073496</c:v>
                </c:pt>
                <c:pt idx="50542" formatCode="#,##0.0">
                  <c:v>9464.4162719415199</c:v>
                </c:pt>
                <c:pt idx="50543" formatCode="#,##0.0">
                  <c:v>16243.488854745599</c:v>
                </c:pt>
                <c:pt idx="50544" formatCode="#,##0.0">
                  <c:v>10799.034158190399</c:v>
                </c:pt>
                <c:pt idx="50545" formatCode="#,##0.0">
                  <c:v>15887.271904356699</c:v>
                </c:pt>
                <c:pt idx="50546" formatCode="#,##0.0">
                  <c:v>10178.2939558733</c:v>
                </c:pt>
                <c:pt idx="50547" formatCode="#,##0.0">
                  <c:v>12765.4880061446</c:v>
                </c:pt>
                <c:pt idx="50548" formatCode="#,##0.0">
                  <c:v>9687.3609087987406</c:v>
                </c:pt>
                <c:pt idx="50549" formatCode="#,##0.0">
                  <c:v>11890.4224351186</c:v>
                </c:pt>
                <c:pt idx="50550" formatCode="#,##0.0">
                  <c:v>11590.6172442387</c:v>
                </c:pt>
                <c:pt idx="50551" formatCode="#,##0.0">
                  <c:v>13088.705526445299</c:v>
                </c:pt>
                <c:pt idx="50552" formatCode="#,##0.0">
                  <c:v>9061.8742976934791</c:v>
                </c:pt>
                <c:pt idx="50553" formatCode="#,##0.0">
                  <c:v>9092.5501516949807</c:v>
                </c:pt>
                <c:pt idx="50554" formatCode="#,##0.0">
                  <c:v>10311.352806934799</c:v>
                </c:pt>
                <c:pt idx="50555" formatCode="#,##0.0">
                  <c:v>12655.5981586541</c:v>
                </c:pt>
                <c:pt idx="50556" formatCode="#,##0.0">
                  <c:v>9762.5005873792798</c:v>
                </c:pt>
                <c:pt idx="50557" formatCode="#,##0.0">
                  <c:v>9904.1718114319192</c:v>
                </c:pt>
                <c:pt idx="50558" formatCode="#,##0.0">
                  <c:v>11488.805146205699</c:v>
                </c:pt>
                <c:pt idx="50559" formatCode="#,##0.0">
                  <c:v>9674.4320168955492</c:v>
                </c:pt>
                <c:pt idx="50560" formatCode="#,##0.0">
                  <c:v>9303.4845036796305</c:v>
                </c:pt>
                <c:pt idx="50561" formatCode="#,##0.0">
                  <c:v>9871.5011253410103</c:v>
                </c:pt>
                <c:pt idx="50562" formatCode="#,##0.0">
                  <c:v>9270.9138793780294</c:v>
                </c:pt>
                <c:pt idx="50563" formatCode="#,##0.0">
                  <c:v>10700.232398956799</c:v>
                </c:pt>
                <c:pt idx="50564" formatCode="#,##0.0">
                  <c:v>10499.4091386122</c:v>
                </c:pt>
                <c:pt idx="50565" formatCode="#,##0.0">
                  <c:v>10088.8552453293</c:v>
                </c:pt>
                <c:pt idx="50566" formatCode="#,##0.0">
                  <c:v>11209.973519290999</c:v>
                </c:pt>
                <c:pt idx="50567" formatCode="#,##0.0">
                  <c:v>14136.1983966793</c:v>
                </c:pt>
                <c:pt idx="50568" formatCode="#,##0.0">
                  <c:v>10360.2337513974</c:v>
                </c:pt>
                <c:pt idx="50569" formatCode="#,##0.0">
                  <c:v>15182.4845775306</c:v>
                </c:pt>
                <c:pt idx="50570" formatCode="#,##0.0">
                  <c:v>16776.398254821401</c:v>
                </c:pt>
                <c:pt idx="50571" formatCode="#,##0.0">
                  <c:v>9225.6442495907304</c:v>
                </c:pt>
                <c:pt idx="50572" formatCode="#,##0.0">
                  <c:v>14010.6831600572</c:v>
                </c:pt>
                <c:pt idx="50573" formatCode="#,##0.0">
                  <c:v>12396.8120750902</c:v>
                </c:pt>
                <c:pt idx="50574" formatCode="#,##0.0">
                  <c:v>11486.989048781201</c:v>
                </c:pt>
                <c:pt idx="50575" formatCode="#,##0.0">
                  <c:v>8822.0183988392891</c:v>
                </c:pt>
                <c:pt idx="50576" formatCode="#,##0.0">
                  <c:v>10660.880961316199</c:v>
                </c:pt>
                <c:pt idx="50577" formatCode="#,##0.0">
                  <c:v>10387.4496529717</c:v>
                </c:pt>
                <c:pt idx="50578" formatCode="#,##0.0">
                  <c:v>10452.2784048514</c:v>
                </c:pt>
                <c:pt idx="50579" formatCode="#,##0.0">
                  <c:v>9557.4586045057804</c:v>
                </c:pt>
                <c:pt idx="50580" formatCode="#,##0.0">
                  <c:v>13369.6304669534</c:v>
                </c:pt>
                <c:pt idx="50581" formatCode="#,##0.0">
                  <c:v>9700.3986525926994</c:v>
                </c:pt>
                <c:pt idx="50582" formatCode="#,##0.0">
                  <c:v>12109.1197064678</c:v>
                </c:pt>
                <c:pt idx="50583" formatCode="#,##0.0">
                  <c:v>12200.188493228099</c:v>
                </c:pt>
                <c:pt idx="50584" formatCode="#,##0.0">
                  <c:v>11947.864463853</c:v>
                </c:pt>
                <c:pt idx="50585" formatCode="#,##0.0">
                  <c:v>15311.3468509826</c:v>
                </c:pt>
                <c:pt idx="50586" formatCode="#,##0.0">
                  <c:v>15269.4294603337</c:v>
                </c:pt>
                <c:pt idx="50587" formatCode="#,##0.0">
                  <c:v>13424.3808868781</c:v>
                </c:pt>
                <c:pt idx="50588" formatCode="#,##0.0">
                  <c:v>11734.9639254757</c:v>
                </c:pt>
                <c:pt idx="50589" formatCode="#,##0.0">
                  <c:v>13573.3558350944</c:v>
                </c:pt>
                <c:pt idx="50590" formatCode="#,##0.0">
                  <c:v>18057.8524081102</c:v>
                </c:pt>
                <c:pt idx="50591" formatCode="#,##0.0">
                  <c:v>8900.7869842309501</c:v>
                </c:pt>
                <c:pt idx="50592" formatCode="#,##0.0">
                  <c:v>11779.6771814597</c:v>
                </c:pt>
                <c:pt idx="50593" formatCode="#,##0.0">
                  <c:v>10325.983995692601</c:v>
                </c:pt>
                <c:pt idx="50594" formatCode="#,##0.0">
                  <c:v>12105.062924874001</c:v>
                </c:pt>
                <c:pt idx="50595" formatCode="#,##0.0">
                  <c:v>11595.040294132599</c:v>
                </c:pt>
                <c:pt idx="50596" formatCode="#,##0.0">
                  <c:v>9681.5015365469699</c:v>
                </c:pt>
                <c:pt idx="50597" formatCode="#,##0.0">
                  <c:v>8839.24554554922</c:v>
                </c:pt>
                <c:pt idx="50598" formatCode="#,##0.0">
                  <c:v>11148.530667421999</c:v>
                </c:pt>
                <c:pt idx="50599" formatCode="#,##0.0">
                  <c:v>11094.547553242501</c:v>
                </c:pt>
                <c:pt idx="50600" formatCode="#,##0.0">
                  <c:v>13351.0951610842</c:v>
                </c:pt>
                <c:pt idx="50601" formatCode="#,##0.0">
                  <c:v>9562.3353208269891</c:v>
                </c:pt>
                <c:pt idx="50602" formatCode="#,##0.0">
                  <c:v>11732.361972606899</c:v>
                </c:pt>
                <c:pt idx="50603" formatCode="#,##0.0">
                  <c:v>13230.7159188839</c:v>
                </c:pt>
                <c:pt idx="50604" formatCode="#,##0.0">
                  <c:v>8759.2702100915503</c:v>
                </c:pt>
                <c:pt idx="50605" formatCode="#,##0.0">
                  <c:v>10217.986016015901</c:v>
                </c:pt>
                <c:pt idx="50606" formatCode="#,##0.0">
                  <c:v>12063.8600151018</c:v>
                </c:pt>
                <c:pt idx="50607" formatCode="#,##0.0">
                  <c:v>8751.5526227507507</c:v>
                </c:pt>
                <c:pt idx="50608" formatCode="#,##0.0">
                  <c:v>13782.0069280153</c:v>
                </c:pt>
                <c:pt idx="50609" formatCode="#,##0.0">
                  <c:v>9016.1052176776102</c:v>
                </c:pt>
                <c:pt idx="50610" formatCode="#,##0.0">
                  <c:v>10419.4191164037</c:v>
                </c:pt>
                <c:pt idx="50611" formatCode="#,##0.0">
                  <c:v>11389.58121869</c:v>
                </c:pt>
                <c:pt idx="50612" formatCode="#,##0.0">
                  <c:v>9677.1855797666703</c:v>
                </c:pt>
                <c:pt idx="50613" formatCode="#,##0.0">
                  <c:v>11791.315569509399</c:v>
                </c:pt>
                <c:pt idx="50614" formatCode="#,##0.0">
                  <c:v>8839.2117838748109</c:v>
                </c:pt>
                <c:pt idx="50615" formatCode="#,##0.0">
                  <c:v>10911.9497774008</c:v>
                </c:pt>
                <c:pt idx="50616" formatCode="#,##0.0">
                  <c:v>9909.7076861208898</c:v>
                </c:pt>
                <c:pt idx="50617" formatCode="#,##0.0">
                  <c:v>11093.2892694233</c:v>
                </c:pt>
                <c:pt idx="50618" formatCode="#,##0.0">
                  <c:v>9004.6000285236005</c:v>
                </c:pt>
                <c:pt idx="50619" formatCode="#,##0.0">
                  <c:v>9122.3816332166607</c:v>
                </c:pt>
                <c:pt idx="50620" formatCode="#,##0.0">
                  <c:v>9489.0548370466495</c:v>
                </c:pt>
                <c:pt idx="50621" formatCode="#,##0.0">
                  <c:v>11484.621635871599</c:v>
                </c:pt>
                <c:pt idx="50622" formatCode="#,##0.0">
                  <c:v>10477.828999017</c:v>
                </c:pt>
                <c:pt idx="50623" formatCode="#,##0.0">
                  <c:v>14961.589710365301</c:v>
                </c:pt>
                <c:pt idx="50624" formatCode="#,##0.0">
                  <c:v>9512.1207128775604</c:v>
                </c:pt>
                <c:pt idx="50625" formatCode="#,##0.0">
                  <c:v>8867.5620668772408</c:v>
                </c:pt>
                <c:pt idx="50626" formatCode="#,##0.0">
                  <c:v>9282.7856513127899</c:v>
                </c:pt>
                <c:pt idx="50627" formatCode="#,##0.0">
                  <c:v>9169.2654507470597</c:v>
                </c:pt>
                <c:pt idx="50628" formatCode="#,##0.0">
                  <c:v>12745.888181423101</c:v>
                </c:pt>
                <c:pt idx="50629" formatCode="#,##0.0">
                  <c:v>8924.7019823411702</c:v>
                </c:pt>
                <c:pt idx="50630" formatCode="#,##0.0">
                  <c:v>10001.719357780799</c:v>
                </c:pt>
                <c:pt idx="50631" formatCode="#,##0.0">
                  <c:v>9324.8312530083604</c:v>
                </c:pt>
                <c:pt idx="50632" formatCode="#,##0.0">
                  <c:v>9487.7256201636392</c:v>
                </c:pt>
                <c:pt idx="50633" formatCode="#,##0.0">
                  <c:v>11786.8455313169</c:v>
                </c:pt>
                <c:pt idx="50634" formatCode="#,##0.0">
                  <c:v>9196.5530427855592</c:v>
                </c:pt>
                <c:pt idx="50635" formatCode="#,##0.0">
                  <c:v>13744.7883350172</c:v>
                </c:pt>
                <c:pt idx="50636" formatCode="#,##0.0">
                  <c:v>11114.0962869633</c:v>
                </c:pt>
                <c:pt idx="50637" formatCode="#,##0.0">
                  <c:v>9362.5264692163091</c:v>
                </c:pt>
                <c:pt idx="50638" formatCode="#,##0.0">
                  <c:v>13396.248922069</c:v>
                </c:pt>
                <c:pt idx="50639" formatCode="#,##0.0">
                  <c:v>10449.2725215549</c:v>
                </c:pt>
                <c:pt idx="50640" formatCode="#,##0.0">
                  <c:v>12806.938174937901</c:v>
                </c:pt>
                <c:pt idx="50641" formatCode="#,##0.0">
                  <c:v>13877.0043673983</c:v>
                </c:pt>
                <c:pt idx="50642" formatCode="#,##0.0">
                  <c:v>12853.634550094301</c:v>
                </c:pt>
                <c:pt idx="50643" formatCode="#,##0.0">
                  <c:v>10512.0809800976</c:v>
                </c:pt>
                <c:pt idx="50644" formatCode="#,##0.0">
                  <c:v>13944.382223918399</c:v>
                </c:pt>
                <c:pt idx="50645" formatCode="#,##0.0">
                  <c:v>10317.479496034601</c:v>
                </c:pt>
                <c:pt idx="50646" formatCode="#,##0.0">
                  <c:v>12017.325228113699</c:v>
                </c:pt>
                <c:pt idx="50647" formatCode="#,##0.0">
                  <c:v>11102.127828013799</c:v>
                </c:pt>
                <c:pt idx="50648" formatCode="#,##0.0">
                  <c:v>10221.6904490137</c:v>
                </c:pt>
                <c:pt idx="50649" formatCode="#,##0.0">
                  <c:v>12785.8278711067</c:v>
                </c:pt>
                <c:pt idx="50650" formatCode="#,##0.0">
                  <c:v>12246.6065395064</c:v>
                </c:pt>
                <c:pt idx="50651" formatCode="#,##0.0">
                  <c:v>16371.9383253501</c:v>
                </c:pt>
                <c:pt idx="50652" formatCode="#,##0.0">
                  <c:v>9158.3379540300193</c:v>
                </c:pt>
                <c:pt idx="50653" formatCode="#,##0.0">
                  <c:v>9936.1020692838501</c:v>
                </c:pt>
                <c:pt idx="50654" formatCode="#,##0.0">
                  <c:v>9289.0286012976594</c:v>
                </c:pt>
                <c:pt idx="50655" formatCode="#,##0.0">
                  <c:v>10543.2160229253</c:v>
                </c:pt>
                <c:pt idx="50656" formatCode="#,##0.0">
                  <c:v>12313.451222444901</c:v>
                </c:pt>
                <c:pt idx="50657" formatCode="#,##0.0">
                  <c:v>11294.322560024</c:v>
                </c:pt>
                <c:pt idx="50658" formatCode="#,##0.0">
                  <c:v>14903.5217926164</c:v>
                </c:pt>
                <c:pt idx="50659" formatCode="#,##0.0">
                  <c:v>10410.8923096218</c:v>
                </c:pt>
                <c:pt idx="50660" formatCode="#,##0.0">
                  <c:v>9097.2757962943197</c:v>
                </c:pt>
                <c:pt idx="50661" formatCode="#,##0.0">
                  <c:v>10908.6746135306</c:v>
                </c:pt>
                <c:pt idx="50662" formatCode="#,##0.0">
                  <c:v>14541.0458728619</c:v>
                </c:pt>
                <c:pt idx="50663" formatCode="#,##0.0">
                  <c:v>11222.445785783701</c:v>
                </c:pt>
                <c:pt idx="50664" formatCode="#,##0.0">
                  <c:v>9923.4615233376007</c:v>
                </c:pt>
                <c:pt idx="50665" formatCode="#,##0.0">
                  <c:v>9257.4427114428108</c:v>
                </c:pt>
                <c:pt idx="50666" formatCode="#,##0.0">
                  <c:v>10005.8854822783</c:v>
                </c:pt>
                <c:pt idx="50667" formatCode="#,##0.0">
                  <c:v>14279.503669076301</c:v>
                </c:pt>
                <c:pt idx="50668" formatCode="#,##0.0">
                  <c:v>11158.462897265001</c:v>
                </c:pt>
                <c:pt idx="50669" formatCode="#,##0.0">
                  <c:v>12012.1182697</c:v>
                </c:pt>
                <c:pt idx="50670" formatCode="#,##0.0">
                  <c:v>9835.9300019131897</c:v>
                </c:pt>
                <c:pt idx="50671" formatCode="#,##0.0">
                  <c:v>11154.622975468101</c:v>
                </c:pt>
                <c:pt idx="50672" formatCode="#,##0.0">
                  <c:v>10639.375692223501</c:v>
                </c:pt>
                <c:pt idx="50673" formatCode="#,##0.0">
                  <c:v>11275.080177182001</c:v>
                </c:pt>
                <c:pt idx="50674" formatCode="#,##0.0">
                  <c:v>17484.879569848901</c:v>
                </c:pt>
                <c:pt idx="50675" formatCode="#,##0.0">
                  <c:v>9615.6000686519401</c:v>
                </c:pt>
                <c:pt idx="50676" formatCode="#,##0.0">
                  <c:v>15333.2054944104</c:v>
                </c:pt>
                <c:pt idx="50677" formatCode="#,##0.0">
                  <c:v>10131.2981294606</c:v>
                </c:pt>
                <c:pt idx="50678" formatCode="#,##0.0">
                  <c:v>9550.7515984371203</c:v>
                </c:pt>
                <c:pt idx="50679" formatCode="#,##0.0">
                  <c:v>9407.9437676452308</c:v>
                </c:pt>
                <c:pt idx="50680" formatCode="#,##0.0">
                  <c:v>9971.9496098682303</c:v>
                </c:pt>
                <c:pt idx="50681" formatCode="#,##0.0">
                  <c:v>9731.6939648606894</c:v>
                </c:pt>
                <c:pt idx="50682" formatCode="#,##0.0">
                  <c:v>10272.5717594751</c:v>
                </c:pt>
                <c:pt idx="50683" formatCode="#,##0.0">
                  <c:v>12935.3728011198</c:v>
                </c:pt>
                <c:pt idx="50684" formatCode="#,##0.0">
                  <c:v>14560.9256052491</c:v>
                </c:pt>
                <c:pt idx="50685" formatCode="#,##0.0">
                  <c:v>9595.9140263974696</c:v>
                </c:pt>
                <c:pt idx="50686" formatCode="#,##0.0">
                  <c:v>12149.788130970899</c:v>
                </c:pt>
                <c:pt idx="50687" formatCode="#,##0.0">
                  <c:v>11626.335472500999</c:v>
                </c:pt>
                <c:pt idx="50688" formatCode="#,##0.0">
                  <c:v>9467.0194422710392</c:v>
                </c:pt>
                <c:pt idx="50689" formatCode="#,##0.0">
                  <c:v>10855.016619878301</c:v>
                </c:pt>
                <c:pt idx="50690" formatCode="#,##0.0">
                  <c:v>13106.454971987499</c:v>
                </c:pt>
                <c:pt idx="50691" formatCode="#,##0.0">
                  <c:v>10288.8648703867</c:v>
                </c:pt>
                <c:pt idx="50692" formatCode="#,##0.0">
                  <c:v>12215.571138650899</c:v>
                </c:pt>
                <c:pt idx="50693" formatCode="#,##0.0">
                  <c:v>10739.932326246801</c:v>
                </c:pt>
                <c:pt idx="50694" formatCode="#,##0.0">
                  <c:v>9125.6626951955095</c:v>
                </c:pt>
                <c:pt idx="50695" formatCode="#,##0.0">
                  <c:v>9993.7787491845193</c:v>
                </c:pt>
                <c:pt idx="50696" formatCode="#,##0.0">
                  <c:v>10129.2363085487</c:v>
                </c:pt>
                <c:pt idx="50697" formatCode="#,##0.0">
                  <c:v>10606.9736789004</c:v>
                </c:pt>
                <c:pt idx="50698" formatCode="#,##0.0">
                  <c:v>9352.7713842708508</c:v>
                </c:pt>
                <c:pt idx="50699" formatCode="#,##0.0">
                  <c:v>14280.803043529801</c:v>
                </c:pt>
                <c:pt idx="50700" formatCode="#,##0.0">
                  <c:v>10063.280310140801</c:v>
                </c:pt>
                <c:pt idx="50701" formatCode="#,##0.0">
                  <c:v>9506.2870687904597</c:v>
                </c:pt>
                <c:pt idx="50702" formatCode="#,##0.0">
                  <c:v>10185.000988288401</c:v>
                </c:pt>
                <c:pt idx="50703" formatCode="#,##0.0">
                  <c:v>11744.9516835469</c:v>
                </c:pt>
                <c:pt idx="50704" formatCode="#,##0.0">
                  <c:v>9888.8891690746204</c:v>
                </c:pt>
                <c:pt idx="50705" formatCode="#,##0.0">
                  <c:v>12352.8153650037</c:v>
                </c:pt>
                <c:pt idx="50706" formatCode="#,##0.0">
                  <c:v>15009.343040260301</c:v>
                </c:pt>
                <c:pt idx="50707" formatCode="#,##0.0">
                  <c:v>9999.8909678013406</c:v>
                </c:pt>
                <c:pt idx="50708" formatCode="#,##0.0">
                  <c:v>9549.8615162357291</c:v>
                </c:pt>
                <c:pt idx="50709" formatCode="#,##0.0">
                  <c:v>11636.625296956599</c:v>
                </c:pt>
                <c:pt idx="50710" formatCode="#,##0.0">
                  <c:v>12652.760920294801</c:v>
                </c:pt>
                <c:pt idx="50711" formatCode="#,##0.0">
                  <c:v>10108.113179628401</c:v>
                </c:pt>
                <c:pt idx="50712" formatCode="#,##0.0">
                  <c:v>11349.8882486358</c:v>
                </c:pt>
                <c:pt idx="50713" formatCode="#,##0.0">
                  <c:v>12248.273699258199</c:v>
                </c:pt>
                <c:pt idx="50714" formatCode="#,##0.0">
                  <c:v>9293.8301643761897</c:v>
                </c:pt>
                <c:pt idx="50715" formatCode="#,##0.0">
                  <c:v>20276.513283231401</c:v>
                </c:pt>
                <c:pt idx="50716" formatCode="#,##0.0">
                  <c:v>11707.481806001701</c:v>
                </c:pt>
                <c:pt idx="50717" formatCode="#,##0.0">
                  <c:v>9384.7295470921708</c:v>
                </c:pt>
                <c:pt idx="50718" formatCode="#,##0.0">
                  <c:v>15896.4797035505</c:v>
                </c:pt>
                <c:pt idx="50719" formatCode="#,##0.0">
                  <c:v>18508.260440715501</c:v>
                </c:pt>
                <c:pt idx="50720" formatCode="#,##0.0">
                  <c:v>10673.9930278918</c:v>
                </c:pt>
                <c:pt idx="50721" formatCode="#,##0.0">
                  <c:v>9969.4558992011898</c:v>
                </c:pt>
                <c:pt idx="50722" formatCode="#,##0.0">
                  <c:v>17485.745440249</c:v>
                </c:pt>
                <c:pt idx="50723" formatCode="#,##0.0">
                  <c:v>10846.3590951225</c:v>
                </c:pt>
                <c:pt idx="50724" formatCode="#,##0.0">
                  <c:v>8757.4015502099301</c:v>
                </c:pt>
                <c:pt idx="50725" formatCode="#,##0.0">
                  <c:v>12100.817341292701</c:v>
                </c:pt>
                <c:pt idx="50726" formatCode="#,##0.0">
                  <c:v>10076.2950772681</c:v>
                </c:pt>
                <c:pt idx="50727" formatCode="#,##0.0">
                  <c:v>9189.0437153814491</c:v>
                </c:pt>
                <c:pt idx="50728" formatCode="#,##0.0">
                  <c:v>10181.472868230599</c:v>
                </c:pt>
                <c:pt idx="50729" formatCode="#,##0.0">
                  <c:v>10730.4720852423</c:v>
                </c:pt>
                <c:pt idx="50730" formatCode="#,##0.0">
                  <c:v>9748.5594984787604</c:v>
                </c:pt>
                <c:pt idx="50731" formatCode="#,##0.0">
                  <c:v>14899.578060255501</c:v>
                </c:pt>
                <c:pt idx="50732" formatCode="#,##0.0">
                  <c:v>10954.250261200699</c:v>
                </c:pt>
                <c:pt idx="50733" formatCode="#,##0.0">
                  <c:v>8940.3952978285797</c:v>
                </c:pt>
                <c:pt idx="50734" formatCode="#,##0.0">
                  <c:v>9597.3887672566598</c:v>
                </c:pt>
                <c:pt idx="50735" formatCode="#,##0.0">
                  <c:v>9023.1814621416397</c:v>
                </c:pt>
                <c:pt idx="50736" formatCode="#,##0.0">
                  <c:v>11972.696235818699</c:v>
                </c:pt>
                <c:pt idx="50737" formatCode="#,##0.0">
                  <c:v>9102.3037314099493</c:v>
                </c:pt>
                <c:pt idx="50738" formatCode="#,##0.0">
                  <c:v>16548.0309407938</c:v>
                </c:pt>
                <c:pt idx="50739" formatCode="#,##0.0">
                  <c:v>11677.162682115801</c:v>
                </c:pt>
                <c:pt idx="50740" formatCode="#,##0.0">
                  <c:v>17122.675964225102</c:v>
                </c:pt>
                <c:pt idx="50741" formatCode="#,##0.0">
                  <c:v>10264.932887753899</c:v>
                </c:pt>
                <c:pt idx="50742" formatCode="#,##0.0">
                  <c:v>13161.9678637341</c:v>
                </c:pt>
                <c:pt idx="50743" formatCode="#,##0.0">
                  <c:v>11755.6983555566</c:v>
                </c:pt>
                <c:pt idx="50744" formatCode="#,##0.0">
                  <c:v>14638.365266630401</c:v>
                </c:pt>
                <c:pt idx="50745" formatCode="#,##0.0">
                  <c:v>10928.065962536301</c:v>
                </c:pt>
                <c:pt idx="50746" formatCode="#,##0.0">
                  <c:v>9237.41597276838</c:v>
                </c:pt>
                <c:pt idx="50747" formatCode="#,##0.0">
                  <c:v>19966.4928017856</c:v>
                </c:pt>
                <c:pt idx="50748" formatCode="#,##0.0">
                  <c:v>11485.7595921663</c:v>
                </c:pt>
                <c:pt idx="50749" formatCode="#,##0.0">
                  <c:v>11481.025197475699</c:v>
                </c:pt>
                <c:pt idx="50750" formatCode="#,##0.0">
                  <c:v>15294.0435450927</c:v>
                </c:pt>
                <c:pt idx="50751" formatCode="#,##0.0">
                  <c:v>16091.0231759574</c:v>
                </c:pt>
                <c:pt idx="50752" formatCode="#,##0.0">
                  <c:v>10978.588340034999</c:v>
                </c:pt>
                <c:pt idx="50753" formatCode="#,##0.0">
                  <c:v>9867.2484592348701</c:v>
                </c:pt>
                <c:pt idx="50754" formatCode="#,##0.0">
                  <c:v>11637.9192845424</c:v>
                </c:pt>
                <c:pt idx="50755" formatCode="#,##0.0">
                  <c:v>8964.0855424823603</c:v>
                </c:pt>
                <c:pt idx="50756" formatCode="#,##0.0">
                  <c:v>9319.6035195098393</c:v>
                </c:pt>
                <c:pt idx="50757" formatCode="#,##0.0">
                  <c:v>10080.086757139799</c:v>
                </c:pt>
                <c:pt idx="50758" formatCode="#,##0.0">
                  <c:v>12470.7956117921</c:v>
                </c:pt>
                <c:pt idx="50759" formatCode="#,##0.0">
                  <c:v>9146.4384716731201</c:v>
                </c:pt>
                <c:pt idx="50760" formatCode="#,##0.0">
                  <c:v>10505.9748523206</c:v>
                </c:pt>
                <c:pt idx="50761" formatCode="#,##0.0">
                  <c:v>9633.9338923650394</c:v>
                </c:pt>
                <c:pt idx="50762" formatCode="#,##0.0">
                  <c:v>8804.6329868421199</c:v>
                </c:pt>
                <c:pt idx="50763" formatCode="#,##0.0">
                  <c:v>8882.1053814348397</c:v>
                </c:pt>
                <c:pt idx="50764" formatCode="#,##0.0">
                  <c:v>9227.0693372481001</c:v>
                </c:pt>
                <c:pt idx="50765" formatCode="#,##0.0">
                  <c:v>11652.399651303</c:v>
                </c:pt>
                <c:pt idx="50766" formatCode="#,##0.0">
                  <c:v>10140.1130940371</c:v>
                </c:pt>
                <c:pt idx="50767" formatCode="#,##0.0">
                  <c:v>10538.5980151767</c:v>
                </c:pt>
                <c:pt idx="50768" formatCode="#,##0.0">
                  <c:v>11210.9120355588</c:v>
                </c:pt>
                <c:pt idx="50769" formatCode="#,##0.0">
                  <c:v>8868.0720431955106</c:v>
                </c:pt>
                <c:pt idx="50770" formatCode="#,##0.0">
                  <c:v>10438.178703789299</c:v>
                </c:pt>
                <c:pt idx="50771" formatCode="#,##0.0">
                  <c:v>12186.291108608501</c:v>
                </c:pt>
                <c:pt idx="50772" formatCode="#,##0.0">
                  <c:v>8829.27851206179</c:v>
                </c:pt>
                <c:pt idx="50773" formatCode="#,##0.0">
                  <c:v>9095.9165808807193</c:v>
                </c:pt>
                <c:pt idx="50774" formatCode="#,##0.0">
                  <c:v>14896.829706348901</c:v>
                </c:pt>
                <c:pt idx="50775" formatCode="#,##0.0">
                  <c:v>10754.930213387801</c:v>
                </c:pt>
                <c:pt idx="50776" formatCode="#,##0.0">
                  <c:v>12982.5797759093</c:v>
                </c:pt>
                <c:pt idx="50777" formatCode="#,##0.0">
                  <c:v>9224.7769105501393</c:v>
                </c:pt>
                <c:pt idx="50778" formatCode="#,##0.0">
                  <c:v>11613.893616496</c:v>
                </c:pt>
                <c:pt idx="50779" formatCode="#,##0.0">
                  <c:v>8822.9521447790794</c:v>
                </c:pt>
                <c:pt idx="50780" formatCode="#,##0.0">
                  <c:v>10397.885178921901</c:v>
                </c:pt>
                <c:pt idx="50781" formatCode="#,##0.0">
                  <c:v>9030.4955036492793</c:v>
                </c:pt>
                <c:pt idx="50782" formatCode="#,##0.0">
                  <c:v>12156.9577396894</c:v>
                </c:pt>
                <c:pt idx="50783" formatCode="#,##0.0">
                  <c:v>9670.4687587692497</c:v>
                </c:pt>
                <c:pt idx="50784" formatCode="#,##0.0">
                  <c:v>9642.0319399309792</c:v>
                </c:pt>
                <c:pt idx="50785" formatCode="#,##0.0">
                  <c:v>11375.8115946494</c:v>
                </c:pt>
                <c:pt idx="50786" formatCode="#,##0.0">
                  <c:v>9279.64339478902</c:v>
                </c:pt>
                <c:pt idx="50787" formatCode="#,##0.0">
                  <c:v>11925.9773140161</c:v>
                </c:pt>
                <c:pt idx="50788" formatCode="#,##0.0">
                  <c:v>9151.4468914060908</c:v>
                </c:pt>
                <c:pt idx="50789" formatCode="#,##0.0">
                  <c:v>9422.0454588606299</c:v>
                </c:pt>
                <c:pt idx="50790" formatCode="#,##0.0">
                  <c:v>13013.570082247699</c:v>
                </c:pt>
                <c:pt idx="50791" formatCode="#,##0.0">
                  <c:v>17710.811024557799</c:v>
                </c:pt>
                <c:pt idx="50792" formatCode="#,##0.0">
                  <c:v>13321.0075709341</c:v>
                </c:pt>
                <c:pt idx="50793" formatCode="#,##0.0">
                  <c:v>9501.0134668849605</c:v>
                </c:pt>
                <c:pt idx="50794" formatCode="#,##0.0">
                  <c:v>10521.5907687574</c:v>
                </c:pt>
                <c:pt idx="50795" formatCode="#,##0.0">
                  <c:v>13110.6759240919</c:v>
                </c:pt>
                <c:pt idx="50796" formatCode="#,##0.0">
                  <c:v>9283.2885326032192</c:v>
                </c:pt>
                <c:pt idx="50797" formatCode="#,##0.0">
                  <c:v>9745.9734701821799</c:v>
                </c:pt>
                <c:pt idx="50798" formatCode="#,##0.0">
                  <c:v>9252.4833881654595</c:v>
                </c:pt>
                <c:pt idx="50799" formatCode="#,##0.0">
                  <c:v>11309.181142223901</c:v>
                </c:pt>
                <c:pt idx="50800" formatCode="#,##0.0">
                  <c:v>15328.8370051355</c:v>
                </c:pt>
                <c:pt idx="50801" formatCode="#,##0.0">
                  <c:v>13049.8994638166</c:v>
                </c:pt>
                <c:pt idx="50802" formatCode="#,##0.0">
                  <c:v>9580.3064584025597</c:v>
                </c:pt>
                <c:pt idx="50803" formatCode="#,##0.0">
                  <c:v>9248.9715790427508</c:v>
                </c:pt>
                <c:pt idx="50804" formatCode="#,##0.0">
                  <c:v>23528.2448831375</c:v>
                </c:pt>
                <c:pt idx="50805" formatCode="#,##0.0">
                  <c:v>8940.7456430020593</c:v>
                </c:pt>
                <c:pt idx="50806" formatCode="#,##0.0">
                  <c:v>9362.4216483705295</c:v>
                </c:pt>
                <c:pt idx="50807" formatCode="#,##0.0">
                  <c:v>9887.1609626572499</c:v>
                </c:pt>
                <c:pt idx="50808" formatCode="#,##0.0">
                  <c:v>13260.228909564599</c:v>
                </c:pt>
                <c:pt idx="50809" formatCode="#,##0.0">
                  <c:v>11804.1940071071</c:v>
                </c:pt>
                <c:pt idx="50810" formatCode="#,##0.0">
                  <c:v>10291.436979207199</c:v>
                </c:pt>
                <c:pt idx="50811" formatCode="#,##0.0">
                  <c:v>11246.6187807527</c:v>
                </c:pt>
                <c:pt idx="50812" formatCode="#,##0.0">
                  <c:v>10409.253542471801</c:v>
                </c:pt>
                <c:pt idx="50813" formatCode="#,##0.0">
                  <c:v>11665.023098528</c:v>
                </c:pt>
                <c:pt idx="50814" formatCode="#,##0.0">
                  <c:v>9017.4171217133298</c:v>
                </c:pt>
                <c:pt idx="50815" formatCode="#,##0.0">
                  <c:v>10306.1851740287</c:v>
                </c:pt>
                <c:pt idx="50816" formatCode="#,##0.0">
                  <c:v>13867.0210406692</c:v>
                </c:pt>
                <c:pt idx="50817" formatCode="#,##0.0">
                  <c:v>19638.483963613598</c:v>
                </c:pt>
                <c:pt idx="50818" formatCode="#,##0.0">
                  <c:v>12898.622259797799</c:v>
                </c:pt>
                <c:pt idx="50819" formatCode="#,##0.0">
                  <c:v>9438.7954416022603</c:v>
                </c:pt>
                <c:pt idx="50820" formatCode="#,##0.0">
                  <c:v>13035.5939466735</c:v>
                </c:pt>
                <c:pt idx="50821" formatCode="#,##0.0">
                  <c:v>10148.6878637759</c:v>
                </c:pt>
                <c:pt idx="50822" formatCode="#,##0.0">
                  <c:v>11133.649264656</c:v>
                </c:pt>
                <c:pt idx="50823" formatCode="#,##0.0">
                  <c:v>10581.0079940207</c:v>
                </c:pt>
                <c:pt idx="50824" formatCode="#,##0.0">
                  <c:v>11176.8612533866</c:v>
                </c:pt>
                <c:pt idx="50825" formatCode="#,##0.0">
                  <c:v>11067.261432916101</c:v>
                </c:pt>
                <c:pt idx="50826" formatCode="#,##0.0">
                  <c:v>14303.1466587138</c:v>
                </c:pt>
                <c:pt idx="50827" formatCode="#,##0.0">
                  <c:v>10290.099026149201</c:v>
                </c:pt>
                <c:pt idx="50828" formatCode="#,##0.0">
                  <c:v>9668.8004541742903</c:v>
                </c:pt>
                <c:pt idx="50829" formatCode="#,##0.0">
                  <c:v>9639.9476567845504</c:v>
                </c:pt>
                <c:pt idx="50830" formatCode="#,##0.0">
                  <c:v>20986.419648530598</c:v>
                </c:pt>
                <c:pt idx="50831" formatCode="#,##0.0">
                  <c:v>9399.48173066044</c:v>
                </c:pt>
                <c:pt idx="50832" formatCode="#,##0.0">
                  <c:v>10645.883013041001</c:v>
                </c:pt>
                <c:pt idx="50833" formatCode="#,##0.0">
                  <c:v>9034.2937749370903</c:v>
                </c:pt>
                <c:pt idx="50834" formatCode="#,##0.0">
                  <c:v>9465.9020987355707</c:v>
                </c:pt>
                <c:pt idx="50835" formatCode="#,##0.0">
                  <c:v>9691.5184069714196</c:v>
                </c:pt>
                <c:pt idx="50836" formatCode="#,##0.0">
                  <c:v>8962.3566938822005</c:v>
                </c:pt>
                <c:pt idx="50837" formatCode="#,##0.0">
                  <c:v>11297.554617023599</c:v>
                </c:pt>
                <c:pt idx="50838" formatCode="#,##0.0">
                  <c:v>10053.246109592799</c:v>
                </c:pt>
                <c:pt idx="50839" formatCode="#,##0.0">
                  <c:v>17556.353589590599</c:v>
                </c:pt>
                <c:pt idx="50840" formatCode="#,##0.0">
                  <c:v>14710.267145412699</c:v>
                </c:pt>
                <c:pt idx="50841" formatCode="#,##0.0">
                  <c:v>8855.0394289837495</c:v>
                </c:pt>
                <c:pt idx="50842" formatCode="#,##0.0">
                  <c:v>10646.8935257391</c:v>
                </c:pt>
                <c:pt idx="50843" formatCode="#,##0.0">
                  <c:v>12981.438469467799</c:v>
                </c:pt>
                <c:pt idx="50844" formatCode="#,##0.0">
                  <c:v>12095.4155058335</c:v>
                </c:pt>
                <c:pt idx="50845" formatCode="#,##0.0">
                  <c:v>12780.973245986601</c:v>
                </c:pt>
                <c:pt idx="50846" formatCode="#,##0.0">
                  <c:v>9350.17063651018</c:v>
                </c:pt>
                <c:pt idx="50847" formatCode="#,##0.0">
                  <c:v>10924.781264068301</c:v>
                </c:pt>
                <c:pt idx="50848" formatCode="#,##0.0">
                  <c:v>12924.314975413999</c:v>
                </c:pt>
                <c:pt idx="50849" formatCode="#,##0.0">
                  <c:v>10763.523969075501</c:v>
                </c:pt>
                <c:pt idx="50850" formatCode="#,##0.0">
                  <c:v>9502.5062573463401</c:v>
                </c:pt>
                <c:pt idx="50851" formatCode="#,##0.0">
                  <c:v>12733.603480641699</c:v>
                </c:pt>
                <c:pt idx="50852" formatCode="#,##0.0">
                  <c:v>12616.631443709701</c:v>
                </c:pt>
                <c:pt idx="50853" formatCode="#,##0.0">
                  <c:v>9270.4044685263907</c:v>
                </c:pt>
                <c:pt idx="50854" formatCode="#,##0.0">
                  <c:v>10009.4068435833</c:v>
                </c:pt>
                <c:pt idx="50855" formatCode="#,##0.0">
                  <c:v>9334.6304310231499</c:v>
                </c:pt>
                <c:pt idx="50856" formatCode="#,##0.0">
                  <c:v>8835.6917183858895</c:v>
                </c:pt>
                <c:pt idx="50857" formatCode="#,##0.0">
                  <c:v>14428.368232684399</c:v>
                </c:pt>
                <c:pt idx="50858" formatCode="#,##0.0">
                  <c:v>10032.373523172</c:v>
                </c:pt>
                <c:pt idx="50859" formatCode="#,##0.0">
                  <c:v>11627.989975525599</c:v>
                </c:pt>
                <c:pt idx="50860" formatCode="#,##0.0">
                  <c:v>22589.293859617901</c:v>
                </c:pt>
                <c:pt idx="50861" formatCode="#,##0.0">
                  <c:v>9832.0898050688993</c:v>
                </c:pt>
                <c:pt idx="50862" formatCode="#,##0.0">
                  <c:v>12222.3063805046</c:v>
                </c:pt>
                <c:pt idx="50863" formatCode="#,##0.0">
                  <c:v>11538.901675753399</c:v>
                </c:pt>
                <c:pt idx="50864" formatCode="#,##0.0">
                  <c:v>11541.0464629383</c:v>
                </c:pt>
                <c:pt idx="50865" formatCode="#,##0.0">
                  <c:v>10164.399766529799</c:v>
                </c:pt>
                <c:pt idx="50866" formatCode="#,##0.0">
                  <c:v>9181.75438762669</c:v>
                </c:pt>
                <c:pt idx="50867" formatCode="#,##0.0">
                  <c:v>14498.0137867264</c:v>
                </c:pt>
                <c:pt idx="50868" formatCode="#,##0.0">
                  <c:v>8921.2188257267499</c:v>
                </c:pt>
                <c:pt idx="50869" formatCode="#,##0.0">
                  <c:v>11681.021888024299</c:v>
                </c:pt>
                <c:pt idx="50870" formatCode="#,##0.0">
                  <c:v>10698.5298404038</c:v>
                </c:pt>
                <c:pt idx="50871" formatCode="#,##0.0">
                  <c:v>14995.334103613201</c:v>
                </c:pt>
                <c:pt idx="50872" formatCode="#,##0.0">
                  <c:v>9825.0350966112601</c:v>
                </c:pt>
                <c:pt idx="50873" formatCode="#,##0.0">
                  <c:v>9745.9534084334009</c:v>
                </c:pt>
                <c:pt idx="50874" formatCode="#,##0.0">
                  <c:v>10302.283874818</c:v>
                </c:pt>
                <c:pt idx="50875" formatCode="#,##0.0">
                  <c:v>9175.0924110317792</c:v>
                </c:pt>
                <c:pt idx="50876" formatCode="#,##0.0">
                  <c:v>8901.7568309584294</c:v>
                </c:pt>
                <c:pt idx="50877" formatCode="#,##0.0">
                  <c:v>8939.4170605161798</c:v>
                </c:pt>
                <c:pt idx="50878" formatCode="#,##0.0">
                  <c:v>9603.6755583860504</c:v>
                </c:pt>
                <c:pt idx="50879" formatCode="#,##0.0">
                  <c:v>10574.055201956</c:v>
                </c:pt>
                <c:pt idx="50880" formatCode="#,##0.0">
                  <c:v>10910.431979880401</c:v>
                </c:pt>
                <c:pt idx="50881" formatCode="#,##0.0">
                  <c:v>10586.619149631801</c:v>
                </c:pt>
                <c:pt idx="50882" formatCode="#,##0.0">
                  <c:v>10242.320991914499</c:v>
                </c:pt>
                <c:pt idx="50883" formatCode="#,##0.0">
                  <c:v>16416.3501229801</c:v>
                </c:pt>
                <c:pt idx="50884" formatCode="#,##0.0">
                  <c:v>8875.0314321653696</c:v>
                </c:pt>
                <c:pt idx="50885" formatCode="#,##0.0">
                  <c:v>11234.7634561738</c:v>
                </c:pt>
                <c:pt idx="50886" formatCode="#,##0.0">
                  <c:v>9569.5442807919808</c:v>
                </c:pt>
                <c:pt idx="50887" formatCode="#,##0.0">
                  <c:v>17165.650917003499</c:v>
                </c:pt>
                <c:pt idx="50888" formatCode="#,##0.0">
                  <c:v>15186.2201062729</c:v>
                </c:pt>
                <c:pt idx="50889" formatCode="#,##0.0">
                  <c:v>9287.4654822470893</c:v>
                </c:pt>
                <c:pt idx="50890" formatCode="#,##0.0">
                  <c:v>11722.513696156901</c:v>
                </c:pt>
                <c:pt idx="50891" formatCode="#,##0.0">
                  <c:v>11043.6031742253</c:v>
                </c:pt>
                <c:pt idx="50892" formatCode="#,##0.0">
                  <c:v>19081.042029696699</c:v>
                </c:pt>
                <c:pt idx="50893" formatCode="#,##0.0">
                  <c:v>9369.0644962408205</c:v>
                </c:pt>
                <c:pt idx="50894" formatCode="#,##0.0">
                  <c:v>11614.787168394299</c:v>
                </c:pt>
                <c:pt idx="50895" formatCode="#,##0.0">
                  <c:v>13792.3517603564</c:v>
                </c:pt>
                <c:pt idx="50896" formatCode="#,##0.0">
                  <c:v>15148.1316443653</c:v>
                </c:pt>
                <c:pt idx="50897" formatCode="#,##0.0">
                  <c:v>10333.1453159717</c:v>
                </c:pt>
                <c:pt idx="50898" formatCode="#,##0.0">
                  <c:v>13040.3009633405</c:v>
                </c:pt>
                <c:pt idx="50899" formatCode="#,##0.0">
                  <c:v>11535.1484147955</c:v>
                </c:pt>
                <c:pt idx="50900" formatCode="#,##0.0">
                  <c:v>12508.3756638379</c:v>
                </c:pt>
                <c:pt idx="50901" formatCode="#,##0.0">
                  <c:v>10048.4209210482</c:v>
                </c:pt>
                <c:pt idx="50902" formatCode="#,##0.0">
                  <c:v>11100.556841351899</c:v>
                </c:pt>
                <c:pt idx="50903" formatCode="#,##0.0">
                  <c:v>9058.1412905434609</c:v>
                </c:pt>
                <c:pt idx="50904" formatCode="#,##0.0">
                  <c:v>10375.885086619901</c:v>
                </c:pt>
                <c:pt idx="50905" formatCode="#,##0.0">
                  <c:v>11120.344578665099</c:v>
                </c:pt>
                <c:pt idx="50906" formatCode="#,##0.0">
                  <c:v>13267.6438916932</c:v>
                </c:pt>
                <c:pt idx="50907" formatCode="#,##0.0">
                  <c:v>9225.8730361461694</c:v>
                </c:pt>
                <c:pt idx="50908" formatCode="#,##0.0">
                  <c:v>12320.2131284114</c:v>
                </c:pt>
                <c:pt idx="50909" formatCode="#,##0.0">
                  <c:v>14818.934305369399</c:v>
                </c:pt>
                <c:pt idx="50910" formatCode="#,##0.0">
                  <c:v>11051.857396953999</c:v>
                </c:pt>
                <c:pt idx="50911" formatCode="#,##0.0">
                  <c:v>9258.1783046251003</c:v>
                </c:pt>
                <c:pt idx="50912" formatCode="#,##0.0">
                  <c:v>11238.3598333098</c:v>
                </c:pt>
                <c:pt idx="50913" formatCode="#,##0.0">
                  <c:v>9914.8200982689996</c:v>
                </c:pt>
                <c:pt idx="50914" formatCode="#,##0.0">
                  <c:v>11073.5370561812</c:v>
                </c:pt>
                <c:pt idx="50915" formatCode="#,##0.0">
                  <c:v>10654.9994423678</c:v>
                </c:pt>
                <c:pt idx="50916" formatCode="#,##0.0">
                  <c:v>13104.282805970401</c:v>
                </c:pt>
                <c:pt idx="50917" formatCode="#,##0.0">
                  <c:v>13211.379895050701</c:v>
                </c:pt>
                <c:pt idx="50918" formatCode="#,##0.0">
                  <c:v>12315.077964481099</c:v>
                </c:pt>
                <c:pt idx="50919" formatCode="#,##0.0">
                  <c:v>9526.60031077643</c:v>
                </c:pt>
                <c:pt idx="50920" formatCode="#,##0.0">
                  <c:v>15455.042701038699</c:v>
                </c:pt>
                <c:pt idx="50921" formatCode="#,##0.0">
                  <c:v>11688.4684983057</c:v>
                </c:pt>
                <c:pt idx="50922" formatCode="#,##0.0">
                  <c:v>10676.5909746912</c:v>
                </c:pt>
                <c:pt idx="50923" formatCode="#,##0.0">
                  <c:v>9968.44053406491</c:v>
                </c:pt>
                <c:pt idx="50924" formatCode="#,##0.0">
                  <c:v>10082.097285158599</c:v>
                </c:pt>
                <c:pt idx="50925" formatCode="#,##0.0">
                  <c:v>10936.9737520739</c:v>
                </c:pt>
                <c:pt idx="50926" formatCode="#,##0.0">
                  <c:v>10079.249739258101</c:v>
                </c:pt>
                <c:pt idx="50927" formatCode="#,##0.0">
                  <c:v>9189.6534110810007</c:v>
                </c:pt>
                <c:pt idx="50928" formatCode="#,##0.0">
                  <c:v>8762.9932787512698</c:v>
                </c:pt>
                <c:pt idx="50929" formatCode="#,##0.0">
                  <c:v>9986.7007153514405</c:v>
                </c:pt>
                <c:pt idx="50930" formatCode="#,##0.0">
                  <c:v>19560.324394949799</c:v>
                </c:pt>
                <c:pt idx="50931" formatCode="#,##0.0">
                  <c:v>12577.209478915</c:v>
                </c:pt>
                <c:pt idx="50932" formatCode="#,##0.0">
                  <c:v>11621.5546590412</c:v>
                </c:pt>
                <c:pt idx="50933" formatCode="#,##0.0">
                  <c:v>10961.784244849199</c:v>
                </c:pt>
                <c:pt idx="50934" formatCode="#,##0.0">
                  <c:v>10295.3551004162</c:v>
                </c:pt>
                <c:pt idx="50935" formatCode="#,##0.0">
                  <c:v>11082.7881179387</c:v>
                </c:pt>
                <c:pt idx="50936" formatCode="#,##0.0">
                  <c:v>9247.7985621781299</c:v>
                </c:pt>
                <c:pt idx="50937" formatCode="#,##0.0">
                  <c:v>10757.7990934136</c:v>
                </c:pt>
                <c:pt idx="50938" formatCode="#,##0.0">
                  <c:v>9430.2684657766895</c:v>
                </c:pt>
                <c:pt idx="50939" formatCode="#,##0.0">
                  <c:v>10602.2052949721</c:v>
                </c:pt>
                <c:pt idx="50940" formatCode="#,##0.0">
                  <c:v>25931.957234784699</c:v>
                </c:pt>
                <c:pt idx="50941" formatCode="#,##0.0">
                  <c:v>13896.927414833501</c:v>
                </c:pt>
                <c:pt idx="50942" formatCode="#,##0.0">
                  <c:v>13391.839245175899</c:v>
                </c:pt>
                <c:pt idx="50943" formatCode="#,##0.0">
                  <c:v>11293.6344990711</c:v>
                </c:pt>
                <c:pt idx="50944" formatCode="#,##0.0">
                  <c:v>8943.8458530589396</c:v>
                </c:pt>
                <c:pt idx="50945" formatCode="#,##0.0">
                  <c:v>11495.310057463999</c:v>
                </c:pt>
                <c:pt idx="50946" formatCode="#,##0.0">
                  <c:v>10118.4397484782</c:v>
                </c:pt>
                <c:pt idx="50947" formatCode="#,##0.0">
                  <c:v>12178.9100303876</c:v>
                </c:pt>
                <c:pt idx="50948" formatCode="#,##0.0">
                  <c:v>8938.1871580093903</c:v>
                </c:pt>
                <c:pt idx="50949" formatCode="#,##0.0">
                  <c:v>14883.400653660199</c:v>
                </c:pt>
                <c:pt idx="50950" formatCode="#,##0.0">
                  <c:v>10566.368749204499</c:v>
                </c:pt>
                <c:pt idx="50951" formatCode="#,##0.0">
                  <c:v>9091.4354117304592</c:v>
                </c:pt>
                <c:pt idx="50952" formatCode="#,##0.0">
                  <c:v>9570.4236487585404</c:v>
                </c:pt>
                <c:pt idx="50953" formatCode="#,##0.0">
                  <c:v>14027.2805681111</c:v>
                </c:pt>
                <c:pt idx="50954" formatCode="#,##0.0">
                  <c:v>8918.6049439320795</c:v>
                </c:pt>
                <c:pt idx="50955" formatCode="#,##0.0">
                  <c:v>12274.904306905801</c:v>
                </c:pt>
                <c:pt idx="50956" formatCode="#,##0.0">
                  <c:v>9420.1327066829508</c:v>
                </c:pt>
                <c:pt idx="50957" formatCode="#,##0.0">
                  <c:v>9301.88704194413</c:v>
                </c:pt>
                <c:pt idx="50958" formatCode="#,##0.0">
                  <c:v>11915.4390779164</c:v>
                </c:pt>
                <c:pt idx="50959" formatCode="#,##0.0">
                  <c:v>14316.561629243501</c:v>
                </c:pt>
                <c:pt idx="50960" formatCode="#,##0.0">
                  <c:v>13880.064283541</c:v>
                </c:pt>
                <c:pt idx="50961" formatCode="#,##0.0">
                  <c:v>9251.8657617813205</c:v>
                </c:pt>
                <c:pt idx="50962" formatCode="#,##0.0">
                  <c:v>16702.795638297899</c:v>
                </c:pt>
                <c:pt idx="50963" formatCode="#,##0.0">
                  <c:v>12500.1401600926</c:v>
                </c:pt>
                <c:pt idx="50964" formatCode="#,##0.0">
                  <c:v>8830.0563612251899</c:v>
                </c:pt>
                <c:pt idx="50965" formatCode="#,##0.0">
                  <c:v>12076.7679635639</c:v>
                </c:pt>
                <c:pt idx="50966" formatCode="#,##0.0">
                  <c:v>10794.8818021062</c:v>
                </c:pt>
                <c:pt idx="50967" formatCode="#,##0.0">
                  <c:v>9452.8501955879001</c:v>
                </c:pt>
                <c:pt idx="50968" formatCode="#,##0.0">
                  <c:v>9833.1010401026197</c:v>
                </c:pt>
                <c:pt idx="50969" formatCode="#,##0.0">
                  <c:v>9400.2097014863393</c:v>
                </c:pt>
                <c:pt idx="50970" formatCode="#,##0.0">
                  <c:v>16145.181916689</c:v>
                </c:pt>
                <c:pt idx="50971" formatCode="#,##0.0">
                  <c:v>9560.3010137567908</c:v>
                </c:pt>
                <c:pt idx="50972" formatCode="#,##0.0">
                  <c:v>10950.7397970453</c:v>
                </c:pt>
                <c:pt idx="50973" formatCode="#,##0.0">
                  <c:v>16242.708822635101</c:v>
                </c:pt>
                <c:pt idx="50974" formatCode="#,##0.0">
                  <c:v>22700.790451187699</c:v>
                </c:pt>
                <c:pt idx="50975" formatCode="#,##0.0">
                  <c:v>14440.995828162</c:v>
                </c:pt>
                <c:pt idx="50976" formatCode="#,##0.0">
                  <c:v>11219.036212011701</c:v>
                </c:pt>
                <c:pt idx="50977" formatCode="#,##0.0">
                  <c:v>12565.194229144099</c:v>
                </c:pt>
                <c:pt idx="50978" formatCode="#,##0.0">
                  <c:v>13322.8940798524</c:v>
                </c:pt>
                <c:pt idx="50979" formatCode="#,##0.0">
                  <c:v>10219.480848114699</c:v>
                </c:pt>
                <c:pt idx="50980" formatCode="#,##0.0">
                  <c:v>15571.965384242099</c:v>
                </c:pt>
                <c:pt idx="50981" formatCode="#,##0.0">
                  <c:v>17856.926287788301</c:v>
                </c:pt>
                <c:pt idx="50982" formatCode="#,##0.0">
                  <c:v>15696.659226849</c:v>
                </c:pt>
                <c:pt idx="50983" formatCode="#,##0.0">
                  <c:v>15202.731952104101</c:v>
                </c:pt>
                <c:pt idx="50984" formatCode="#,##0.0">
                  <c:v>9208.3569577197904</c:v>
                </c:pt>
                <c:pt idx="50985" formatCode="#,##0.0">
                  <c:v>17047.4871743693</c:v>
                </c:pt>
                <c:pt idx="50986" formatCode="#,##0.0">
                  <c:v>12635.156747904801</c:v>
                </c:pt>
                <c:pt idx="50987" formatCode="#,##0.0">
                  <c:v>10795.9578694049</c:v>
                </c:pt>
                <c:pt idx="50988" formatCode="#,##0.0">
                  <c:v>10866.202213102601</c:v>
                </c:pt>
                <c:pt idx="50989" formatCode="#,##0.0">
                  <c:v>9874.4555399961591</c:v>
                </c:pt>
                <c:pt idx="50990" formatCode="#,##0.0">
                  <c:v>18479.947955337098</c:v>
                </c:pt>
                <c:pt idx="50991" formatCode="#,##0.0">
                  <c:v>12742.561383599301</c:v>
                </c:pt>
                <c:pt idx="50992" formatCode="#,##0.0">
                  <c:v>10544.0023904063</c:v>
                </c:pt>
                <c:pt idx="50993" formatCode="#,##0.0">
                  <c:v>9756.1661281711495</c:v>
                </c:pt>
                <c:pt idx="50994" formatCode="#,##0.0">
                  <c:v>11401.9819976401</c:v>
                </c:pt>
                <c:pt idx="50995" formatCode="#,##0.0">
                  <c:v>10453.195369073201</c:v>
                </c:pt>
                <c:pt idx="50996" formatCode="#,##0.0">
                  <c:v>11920.4199047776</c:v>
                </c:pt>
                <c:pt idx="50997" formatCode="#,##0.0">
                  <c:v>9408.9772903963203</c:v>
                </c:pt>
                <c:pt idx="50998" formatCode="#,##0.0">
                  <c:v>9222.4448929177597</c:v>
                </c:pt>
                <c:pt idx="50999" formatCode="#,##0.0">
                  <c:v>11398.538783108699</c:v>
                </c:pt>
                <c:pt idx="51000" formatCode="#,##0.0">
                  <c:v>9489.5200427025302</c:v>
                </c:pt>
                <c:pt idx="51001" formatCode="#,##0.0">
                  <c:v>11279.139070957999</c:v>
                </c:pt>
                <c:pt idx="51002" formatCode="#,##0.0">
                  <c:v>10333.900805473701</c:v>
                </c:pt>
                <c:pt idx="51003" formatCode="#,##0.0">
                  <c:v>10631.5520419192</c:v>
                </c:pt>
                <c:pt idx="51004" formatCode="#,##0.0">
                  <c:v>12569.989659946799</c:v>
                </c:pt>
                <c:pt idx="51005" formatCode="#,##0.0">
                  <c:v>12610.0530374914</c:v>
                </c:pt>
                <c:pt idx="51006" formatCode="#,##0.0">
                  <c:v>9194.8228334903197</c:v>
                </c:pt>
                <c:pt idx="51007" formatCode="#,##0.0">
                  <c:v>22594.259259420702</c:v>
                </c:pt>
                <c:pt idx="51008" formatCode="#,##0.0">
                  <c:v>9360.3213678591492</c:v>
                </c:pt>
                <c:pt idx="51009" formatCode="#,##0.0">
                  <c:v>24246.749298588998</c:v>
                </c:pt>
                <c:pt idx="51010" formatCode="#,##0.0">
                  <c:v>8809.7774218350896</c:v>
                </c:pt>
                <c:pt idx="51011" formatCode="#,##0.0">
                  <c:v>13756.1448477959</c:v>
                </c:pt>
                <c:pt idx="51012" formatCode="#,##0.0">
                  <c:v>20175.8311439604</c:v>
                </c:pt>
                <c:pt idx="51013" formatCode="#,##0.0">
                  <c:v>18968.431123123199</c:v>
                </c:pt>
                <c:pt idx="51014" formatCode="#,##0.0">
                  <c:v>17767.3535619305</c:v>
                </c:pt>
                <c:pt idx="51015" formatCode="#,##0.0">
                  <c:v>15455.309512096799</c:v>
                </c:pt>
                <c:pt idx="51016" formatCode="#,##0.0">
                  <c:v>8964.3147279184705</c:v>
                </c:pt>
                <c:pt idx="51017" formatCode="#,##0.0">
                  <c:v>9365.6728271250104</c:v>
                </c:pt>
                <c:pt idx="51018" formatCode="#,##0.0">
                  <c:v>9283.0980706325608</c:v>
                </c:pt>
                <c:pt idx="51019" formatCode="#,##0.0">
                  <c:v>8890.6446370487793</c:v>
                </c:pt>
                <c:pt idx="51020" formatCode="#,##0.0">
                  <c:v>14657.6476575654</c:v>
                </c:pt>
                <c:pt idx="51021" formatCode="#,##0.0">
                  <c:v>10942.8399692933</c:v>
                </c:pt>
                <c:pt idx="51022" formatCode="#,##0.0">
                  <c:v>9810.9774807906906</c:v>
                </c:pt>
                <c:pt idx="51023" formatCode="#,##0.0">
                  <c:v>9044.9592178873809</c:v>
                </c:pt>
                <c:pt idx="51024" formatCode="#,##0.0">
                  <c:v>15234.940537860701</c:v>
                </c:pt>
                <c:pt idx="51025" formatCode="#,##0.0">
                  <c:v>11415.3445571061</c:v>
                </c:pt>
                <c:pt idx="51026" formatCode="#,##0.0">
                  <c:v>11362.9050469872</c:v>
                </c:pt>
                <c:pt idx="51027" formatCode="#,##0.0">
                  <c:v>10912.964802733901</c:v>
                </c:pt>
                <c:pt idx="51028" formatCode="#,##0.0">
                  <c:v>9410.4367087916999</c:v>
                </c:pt>
                <c:pt idx="51029" formatCode="#,##0.0">
                  <c:v>10146.139626132601</c:v>
                </c:pt>
                <c:pt idx="51030" formatCode="#,##0.0">
                  <c:v>10614.1158016237</c:v>
                </c:pt>
                <c:pt idx="51031" formatCode="#,##0.0">
                  <c:v>9748.2796283724492</c:v>
                </c:pt>
                <c:pt idx="51032" formatCode="#,##0.0">
                  <c:v>12419.332285856</c:v>
                </c:pt>
                <c:pt idx="51033" formatCode="#,##0.0">
                  <c:v>10909.758339550899</c:v>
                </c:pt>
                <c:pt idx="51034" formatCode="#,##0.0">
                  <c:v>8990.4933156591505</c:v>
                </c:pt>
                <c:pt idx="51035" formatCode="#,##0.0">
                  <c:v>9063.0819494058996</c:v>
                </c:pt>
                <c:pt idx="51036" formatCode="#,##0.0">
                  <c:v>9634.7139824518199</c:v>
                </c:pt>
                <c:pt idx="51037" formatCode="#,##0.0">
                  <c:v>18995.591968523298</c:v>
                </c:pt>
                <c:pt idx="51038" formatCode="#,##0.0">
                  <c:v>8788.5708405277001</c:v>
                </c:pt>
                <c:pt idx="51039" formatCode="#,##0.0">
                  <c:v>10460.6761927753</c:v>
                </c:pt>
                <c:pt idx="51040" formatCode="#,##0.0">
                  <c:v>9813.8826865823703</c:v>
                </c:pt>
                <c:pt idx="51041" formatCode="#,##0.0">
                  <c:v>18233.890211264999</c:v>
                </c:pt>
                <c:pt idx="51042" formatCode="#,##0.0">
                  <c:v>9698.1345176324303</c:v>
                </c:pt>
                <c:pt idx="51043" formatCode="#,##0.0">
                  <c:v>8776.6454590288595</c:v>
                </c:pt>
                <c:pt idx="51044" formatCode="#,##0.0">
                  <c:v>13862.8759351147</c:v>
                </c:pt>
                <c:pt idx="51045" formatCode="#,##0.0">
                  <c:v>9456.1269164501009</c:v>
                </c:pt>
                <c:pt idx="51046" formatCode="#,##0.0">
                  <c:v>13109.060114452899</c:v>
                </c:pt>
                <c:pt idx="51047" formatCode="#,##0.0">
                  <c:v>13007.204913826101</c:v>
                </c:pt>
                <c:pt idx="51048" formatCode="#,##0.0">
                  <c:v>12922.3486147112</c:v>
                </c:pt>
                <c:pt idx="51049" formatCode="#,##0.0">
                  <c:v>8742.9021565694093</c:v>
                </c:pt>
                <c:pt idx="51050" formatCode="#,##0.0">
                  <c:v>13487.619281057699</c:v>
                </c:pt>
                <c:pt idx="51051" formatCode="#,##0.0">
                  <c:v>8934.33528677084</c:v>
                </c:pt>
                <c:pt idx="51052" formatCode="#,##0.0">
                  <c:v>12029.579590552899</c:v>
                </c:pt>
                <c:pt idx="51053" formatCode="#,##0.0">
                  <c:v>12637.627423793299</c:v>
                </c:pt>
                <c:pt idx="51054" formatCode="#,##0.0">
                  <c:v>11403.3279462312</c:v>
                </c:pt>
                <c:pt idx="51055" formatCode="#,##0.0">
                  <c:v>8904.2399079729694</c:v>
                </c:pt>
                <c:pt idx="51056" formatCode="#,##0.0">
                  <c:v>9551.3872539271197</c:v>
                </c:pt>
                <c:pt idx="51057" formatCode="#,##0.0">
                  <c:v>9634.1877351756902</c:v>
                </c:pt>
                <c:pt idx="51058" formatCode="#,##0.0">
                  <c:v>12862.524674975301</c:v>
                </c:pt>
                <c:pt idx="51059" formatCode="#,##0.0">
                  <c:v>8934.4777640474294</c:v>
                </c:pt>
                <c:pt idx="51060" formatCode="#,##0.0">
                  <c:v>10104.5537976369</c:v>
                </c:pt>
                <c:pt idx="51061" formatCode="#,##0.0">
                  <c:v>12373.8323668103</c:v>
                </c:pt>
                <c:pt idx="51062" formatCode="#,##0.0">
                  <c:v>12957.696117723</c:v>
                </c:pt>
                <c:pt idx="51063" formatCode="#,##0.0">
                  <c:v>8779.1565848145401</c:v>
                </c:pt>
                <c:pt idx="51064" formatCode="#,##0.0">
                  <c:v>10409.8318876457</c:v>
                </c:pt>
                <c:pt idx="51065" formatCode="#,##0.0">
                  <c:v>11742.4948703505</c:v>
                </c:pt>
                <c:pt idx="51066" formatCode="#,##0.0">
                  <c:v>19514.6406545069</c:v>
                </c:pt>
                <c:pt idx="51067" formatCode="#,##0.0">
                  <c:v>9382.8965673226394</c:v>
                </c:pt>
                <c:pt idx="51068" formatCode="#,##0.0">
                  <c:v>9723.8736810090904</c:v>
                </c:pt>
                <c:pt idx="51069" formatCode="#,##0.0">
                  <c:v>13448.571039893401</c:v>
                </c:pt>
                <c:pt idx="51070" formatCode="#,##0.0">
                  <c:v>10374.448577425699</c:v>
                </c:pt>
                <c:pt idx="51071" formatCode="#,##0.0">
                  <c:v>11595.191748121601</c:v>
                </c:pt>
                <c:pt idx="51072" formatCode="#,##0.0">
                  <c:v>8808.0460774046696</c:v>
                </c:pt>
                <c:pt idx="51073" formatCode="#,##0.0">
                  <c:v>9109.3305278923799</c:v>
                </c:pt>
                <c:pt idx="51074" formatCode="#,##0.0">
                  <c:v>12556.671332894401</c:v>
                </c:pt>
                <c:pt idx="51075" formatCode="#,##0.0">
                  <c:v>10875.259055431499</c:v>
                </c:pt>
                <c:pt idx="51076" formatCode="#,##0.0">
                  <c:v>10237.2541294767</c:v>
                </c:pt>
                <c:pt idx="51077" formatCode="#,##0.0">
                  <c:v>12879.782615951401</c:v>
                </c:pt>
                <c:pt idx="51078" formatCode="#,##0.0">
                  <c:v>10303.8850072193</c:v>
                </c:pt>
                <c:pt idx="51079" formatCode="#,##0.0">
                  <c:v>11087.0165805548</c:v>
                </c:pt>
                <c:pt idx="51080" formatCode="#,##0.0">
                  <c:v>12481.740756774399</c:v>
                </c:pt>
                <c:pt idx="51081" formatCode="#,##0.0">
                  <c:v>13732.7362895934</c:v>
                </c:pt>
                <c:pt idx="51082" formatCode="#,##0.0">
                  <c:v>12396.347497725999</c:v>
                </c:pt>
                <c:pt idx="51083" formatCode="#,##0.0">
                  <c:v>10526.4911212399</c:v>
                </c:pt>
                <c:pt idx="51084" formatCode="#,##0.0">
                  <c:v>11063.4137849045</c:v>
                </c:pt>
                <c:pt idx="51085" formatCode="#,##0.0">
                  <c:v>12927.087482478701</c:v>
                </c:pt>
                <c:pt idx="51086" formatCode="#,##0.0">
                  <c:v>11304.389874431499</c:v>
                </c:pt>
                <c:pt idx="51087" formatCode="#,##0.0">
                  <c:v>10941.2795437809</c:v>
                </c:pt>
                <c:pt idx="51088" formatCode="#,##0.0">
                  <c:v>12331.309245189001</c:v>
                </c:pt>
                <c:pt idx="51089" formatCode="#,##0.0">
                  <c:v>9584.5156708470895</c:v>
                </c:pt>
                <c:pt idx="51090" formatCode="#,##0.0">
                  <c:v>10271.5393173025</c:v>
                </c:pt>
                <c:pt idx="51091" formatCode="#,##0.0">
                  <c:v>10792.6453199565</c:v>
                </c:pt>
                <c:pt idx="51092" formatCode="#,##0.0">
                  <c:v>9925.9764860219493</c:v>
                </c:pt>
                <c:pt idx="51093" formatCode="#,##0.0">
                  <c:v>12002.170523405701</c:v>
                </c:pt>
                <c:pt idx="51094" formatCode="#,##0.0">
                  <c:v>10888.750479460199</c:v>
                </c:pt>
                <c:pt idx="51095" formatCode="#,##0.0">
                  <c:v>10443.3499530315</c:v>
                </c:pt>
                <c:pt idx="51096" formatCode="#,##0.0">
                  <c:v>9791.0602390689091</c:v>
                </c:pt>
                <c:pt idx="51097" formatCode="#,##0.0">
                  <c:v>8821.5483400814701</c:v>
                </c:pt>
                <c:pt idx="51098" formatCode="#,##0.0">
                  <c:v>16404.468209614399</c:v>
                </c:pt>
                <c:pt idx="51099" formatCode="#,##0.0">
                  <c:v>9036.9093900238095</c:v>
                </c:pt>
                <c:pt idx="51100" formatCode="#,##0.0">
                  <c:v>16235.002145365699</c:v>
                </c:pt>
                <c:pt idx="51101" formatCode="#,##0.0">
                  <c:v>9007.3294358994299</c:v>
                </c:pt>
                <c:pt idx="51102" formatCode="#,##0.0">
                  <c:v>10671.983559915499</c:v>
                </c:pt>
                <c:pt idx="51103" formatCode="#,##0.0">
                  <c:v>9687.7617062612499</c:v>
                </c:pt>
                <c:pt idx="51104" formatCode="#,##0.0">
                  <c:v>10541.939184191</c:v>
                </c:pt>
                <c:pt idx="51105" formatCode="#,##0.0">
                  <c:v>9680.5503764358691</c:v>
                </c:pt>
                <c:pt idx="51106" formatCode="#,##0.0">
                  <c:v>10656.489087935999</c:v>
                </c:pt>
                <c:pt idx="51107" formatCode="#,##0.0">
                  <c:v>16104.6479238597</c:v>
                </c:pt>
                <c:pt idx="51108" formatCode="#,##0.0">
                  <c:v>8833.2078762118908</c:v>
                </c:pt>
                <c:pt idx="51109" formatCode="#,##0.0">
                  <c:v>11214.637196800501</c:v>
                </c:pt>
                <c:pt idx="51110" formatCode="#,##0.0">
                  <c:v>12529.5693608653</c:v>
                </c:pt>
                <c:pt idx="51111" formatCode="#,##0.0">
                  <c:v>18110.296948019899</c:v>
                </c:pt>
                <c:pt idx="51112" formatCode="#,##0.0">
                  <c:v>17021.770643821499</c:v>
                </c:pt>
                <c:pt idx="51113" formatCode="#,##0.0">
                  <c:v>9144.2973275043496</c:v>
                </c:pt>
                <c:pt idx="51114" formatCode="#,##0.0">
                  <c:v>13819.476789153399</c:v>
                </c:pt>
                <c:pt idx="51115" formatCode="#,##0.0">
                  <c:v>8793.9094036841798</c:v>
                </c:pt>
                <c:pt idx="51116" formatCode="#,##0.0">
                  <c:v>8796.7315793343405</c:v>
                </c:pt>
                <c:pt idx="51117" formatCode="#,##0.0">
                  <c:v>12504.699968860499</c:v>
                </c:pt>
                <c:pt idx="51118" formatCode="#,##0.0">
                  <c:v>9790.2582111659794</c:v>
                </c:pt>
                <c:pt idx="51119" formatCode="#,##0.0">
                  <c:v>10790.9150364573</c:v>
                </c:pt>
                <c:pt idx="51120" formatCode="#,##0.0">
                  <c:v>19055.9357091323</c:v>
                </c:pt>
                <c:pt idx="51121" formatCode="#,##0.0">
                  <c:v>8885.0186534866498</c:v>
                </c:pt>
                <c:pt idx="51122" formatCode="#,##0.0">
                  <c:v>10866.2845592991</c:v>
                </c:pt>
                <c:pt idx="51123" formatCode="#,##0.0">
                  <c:v>9610.43202816331</c:v>
                </c:pt>
                <c:pt idx="51124" formatCode="#,##0.0">
                  <c:v>12137.590529490501</c:v>
                </c:pt>
                <c:pt idx="51125" formatCode="#,##0.0">
                  <c:v>15382.282453580599</c:v>
                </c:pt>
                <c:pt idx="51126" formatCode="#,##0.0">
                  <c:v>16733.495668182499</c:v>
                </c:pt>
                <c:pt idx="51127" formatCode="#,##0.0">
                  <c:v>13977.894322058801</c:v>
                </c:pt>
                <c:pt idx="51128" formatCode="#,##0.0">
                  <c:v>16457.5026024658</c:v>
                </c:pt>
                <c:pt idx="51129" formatCode="#,##0.0">
                  <c:v>9238.0300353184393</c:v>
                </c:pt>
                <c:pt idx="51130" formatCode="#,##0.0">
                  <c:v>10917.494929664501</c:v>
                </c:pt>
                <c:pt idx="51131" formatCode="#,##0.0">
                  <c:v>12202.295332219401</c:v>
                </c:pt>
                <c:pt idx="51132" formatCode="#,##0.0">
                  <c:v>10632.8245891071</c:v>
                </c:pt>
                <c:pt idx="51133" formatCode="#,##0.0">
                  <c:v>10842.828120919499</c:v>
                </c:pt>
                <c:pt idx="51134" formatCode="#,##0.0">
                  <c:v>16942.885352818201</c:v>
                </c:pt>
                <c:pt idx="51135" formatCode="#,##0.0">
                  <c:v>14155.3486771874</c:v>
                </c:pt>
                <c:pt idx="51136" formatCode="#,##0.0">
                  <c:v>10360.6007022904</c:v>
                </c:pt>
                <c:pt idx="51137" formatCode="#,##0.0">
                  <c:v>9528.0852341307</c:v>
                </c:pt>
                <c:pt idx="51138" formatCode="#,##0.0">
                  <c:v>10815.1826769693</c:v>
                </c:pt>
                <c:pt idx="51139" formatCode="#,##0.0">
                  <c:v>9883.1332164125597</c:v>
                </c:pt>
                <c:pt idx="51140" formatCode="#,##0.0">
                  <c:v>12194.942126922801</c:v>
                </c:pt>
                <c:pt idx="51141" formatCode="#,##0.0">
                  <c:v>10507.0461363257</c:v>
                </c:pt>
                <c:pt idx="51142" formatCode="#,##0.0">
                  <c:v>11011.633914285199</c:v>
                </c:pt>
                <c:pt idx="51143" formatCode="#,##0.0">
                  <c:v>10978.379754608501</c:v>
                </c:pt>
                <c:pt idx="51144" formatCode="#,##0.0">
                  <c:v>11043.568889911799</c:v>
                </c:pt>
                <c:pt idx="51145" formatCode="#,##0.0">
                  <c:v>10396.1574264915</c:v>
                </c:pt>
                <c:pt idx="51146" formatCode="#,##0.0">
                  <c:v>13396.4529788157</c:v>
                </c:pt>
                <c:pt idx="51147" formatCode="#,##0.0">
                  <c:v>9211.8830225275506</c:v>
                </c:pt>
                <c:pt idx="51148" formatCode="#,##0.0">
                  <c:v>9552.2200540004997</c:v>
                </c:pt>
                <c:pt idx="51149" formatCode="#,##0.0">
                  <c:v>13121.459614535999</c:v>
                </c:pt>
                <c:pt idx="51150" formatCode="#,##0.0">
                  <c:v>10159.0541650081</c:v>
                </c:pt>
                <c:pt idx="51151" formatCode="#,##0.0">
                  <c:v>11104.6637164696</c:v>
                </c:pt>
                <c:pt idx="51152" formatCode="#,##0.0">
                  <c:v>11219.8587297664</c:v>
                </c:pt>
                <c:pt idx="51153" formatCode="#,##0.0">
                  <c:v>10163.752815006401</c:v>
                </c:pt>
                <c:pt idx="51154" formatCode="#,##0.0">
                  <c:v>14496.525042699999</c:v>
                </c:pt>
                <c:pt idx="51155" formatCode="#,##0.0">
                  <c:v>8796.7108414100894</c:v>
                </c:pt>
                <c:pt idx="51156" formatCode="#,##0.0">
                  <c:v>9048.6761778934797</c:v>
                </c:pt>
                <c:pt idx="51157" formatCode="#,##0.0">
                  <c:v>17633.140618535301</c:v>
                </c:pt>
                <c:pt idx="51158" formatCode="#,##0.0">
                  <c:v>16402.053832595899</c:v>
                </c:pt>
                <c:pt idx="51159" formatCode="#,##0.0">
                  <c:v>10067.900030099599</c:v>
                </c:pt>
                <c:pt idx="51160" formatCode="#,##0.0">
                  <c:v>10526.684313722901</c:v>
                </c:pt>
                <c:pt idx="51161" formatCode="#,##0.0">
                  <c:v>12119.1772287606</c:v>
                </c:pt>
                <c:pt idx="51162" formatCode="#,##0.0">
                  <c:v>9296.3388006833993</c:v>
                </c:pt>
                <c:pt idx="51163" formatCode="#,##0.0">
                  <c:v>8906.6924965942508</c:v>
                </c:pt>
                <c:pt idx="51164" formatCode="#,##0.0">
                  <c:v>8793.7485298470001</c:v>
                </c:pt>
                <c:pt idx="51165" formatCode="#,##0.0">
                  <c:v>12532.9100255085</c:v>
                </c:pt>
                <c:pt idx="51166" formatCode="#,##0.0">
                  <c:v>14735.258663537899</c:v>
                </c:pt>
                <c:pt idx="51167" formatCode="#,##0.0">
                  <c:v>9441.2691705177494</c:v>
                </c:pt>
                <c:pt idx="51168" formatCode="#,##0.0">
                  <c:v>9287.5088503274892</c:v>
                </c:pt>
                <c:pt idx="51169" formatCode="#,##0.0">
                  <c:v>11139.306445223199</c:v>
                </c:pt>
                <c:pt idx="51170" formatCode="#,##0.0">
                  <c:v>14009.245724788399</c:v>
                </c:pt>
                <c:pt idx="51171" formatCode="#,##0.0">
                  <c:v>10866.9119727991</c:v>
                </c:pt>
                <c:pt idx="51172" formatCode="#,##0.0">
                  <c:v>13173.528050724301</c:v>
                </c:pt>
                <c:pt idx="51173" formatCode="#,##0.0">
                  <c:v>10839.8939206259</c:v>
                </c:pt>
                <c:pt idx="51174" formatCode="#,##0.0">
                  <c:v>13035.884248238801</c:v>
                </c:pt>
                <c:pt idx="51175" formatCode="#,##0.0">
                  <c:v>11575.9219431197</c:v>
                </c:pt>
                <c:pt idx="51176" formatCode="#,##0.0">
                  <c:v>9626.5104736745398</c:v>
                </c:pt>
                <c:pt idx="51177" formatCode="#,##0.0">
                  <c:v>9016.6268333001208</c:v>
                </c:pt>
                <c:pt idx="51178" formatCode="#,##0.0">
                  <c:v>9951.7010867085701</c:v>
                </c:pt>
                <c:pt idx="51179" formatCode="#,##0.0">
                  <c:v>8854.7340631265106</c:v>
                </c:pt>
                <c:pt idx="51180" formatCode="#,##0.0">
                  <c:v>10285.7860500965</c:v>
                </c:pt>
                <c:pt idx="51181" formatCode="#,##0.0">
                  <c:v>15093.047151273</c:v>
                </c:pt>
                <c:pt idx="51182" formatCode="#,##0.0">
                  <c:v>10714.342505623201</c:v>
                </c:pt>
                <c:pt idx="51183" formatCode="#,##0.0">
                  <c:v>9310.7135544967896</c:v>
                </c:pt>
                <c:pt idx="51184" formatCode="#,##0.0">
                  <c:v>13499.101221622799</c:v>
                </c:pt>
                <c:pt idx="51185" formatCode="#,##0.0">
                  <c:v>9996.2162294854406</c:v>
                </c:pt>
                <c:pt idx="51186" formatCode="#,##0.0">
                  <c:v>10902.6357755801</c:v>
                </c:pt>
                <c:pt idx="51187" formatCode="#,##0.0">
                  <c:v>11042.1776709812</c:v>
                </c:pt>
                <c:pt idx="51188" formatCode="#,##0.0">
                  <c:v>18386.786314143199</c:v>
                </c:pt>
                <c:pt idx="51189" formatCode="#,##0.0">
                  <c:v>13606.8123014342</c:v>
                </c:pt>
                <c:pt idx="51190" formatCode="#,##0.0">
                  <c:v>10023.779673553199</c:v>
                </c:pt>
                <c:pt idx="51191" formatCode="#,##0.0">
                  <c:v>16875.391326875699</c:v>
                </c:pt>
                <c:pt idx="51192" formatCode="#,##0.0">
                  <c:v>9507.1489286827491</c:v>
                </c:pt>
                <c:pt idx="51193" formatCode="#,##0.0">
                  <c:v>9587.59119643552</c:v>
                </c:pt>
                <c:pt idx="51194" formatCode="#,##0.0">
                  <c:v>9504.6841235782904</c:v>
                </c:pt>
                <c:pt idx="51195" formatCode="#,##0.0">
                  <c:v>8985.1536795227294</c:v>
                </c:pt>
                <c:pt idx="51196" formatCode="#,##0.0">
                  <c:v>9280.3449080002301</c:v>
                </c:pt>
                <c:pt idx="51197" formatCode="#,##0.0">
                  <c:v>9165.3944152551303</c:v>
                </c:pt>
                <c:pt idx="51198" formatCode="#,##0.0">
                  <c:v>10675.680291438</c:v>
                </c:pt>
                <c:pt idx="51199" formatCode="#,##0.0">
                  <c:v>11478.498366830299</c:v>
                </c:pt>
                <c:pt idx="51200" formatCode="#,##0.0">
                  <c:v>10104.243178380801</c:v>
                </c:pt>
                <c:pt idx="51201" formatCode="#,##0.0">
                  <c:v>15642.835888638599</c:v>
                </c:pt>
                <c:pt idx="51202" formatCode="#,##0.0">
                  <c:v>10196.4682842365</c:v>
                </c:pt>
                <c:pt idx="51203" formatCode="#,##0.0">
                  <c:v>14265.659680275699</c:v>
                </c:pt>
                <c:pt idx="51204" formatCode="#,##0.0">
                  <c:v>9974.2093909967298</c:v>
                </c:pt>
                <c:pt idx="51205" formatCode="#,##0.0">
                  <c:v>9816.4360428243308</c:v>
                </c:pt>
                <c:pt idx="51206" formatCode="#,##0.0">
                  <c:v>10044.9770018495</c:v>
                </c:pt>
                <c:pt idx="51207" formatCode="#,##0.0">
                  <c:v>12837.4422040522</c:v>
                </c:pt>
                <c:pt idx="51208" formatCode="#,##0.0">
                  <c:v>11661.468648132301</c:v>
                </c:pt>
                <c:pt idx="51209" formatCode="#,##0.0">
                  <c:v>9571.3905024065607</c:v>
                </c:pt>
                <c:pt idx="51210" formatCode="#,##0.0">
                  <c:v>9826.7597347160408</c:v>
                </c:pt>
                <c:pt idx="51211" formatCode="#,##0.0">
                  <c:v>13294.4103565559</c:v>
                </c:pt>
                <c:pt idx="51212" formatCode="#,##0.0">
                  <c:v>12511.700557497599</c:v>
                </c:pt>
                <c:pt idx="51213" formatCode="#,##0.0">
                  <c:v>16914.038850258301</c:v>
                </c:pt>
                <c:pt idx="51214" formatCode="#,##0.0">
                  <c:v>11620.319713021199</c:v>
                </c:pt>
                <c:pt idx="51215" formatCode="#,##0.0">
                  <c:v>10320.3970033683</c:v>
                </c:pt>
                <c:pt idx="51216" formatCode="#,##0.0">
                  <c:v>12974.253676107901</c:v>
                </c:pt>
                <c:pt idx="51217" formatCode="#,##0.0">
                  <c:v>12113.1200696212</c:v>
                </c:pt>
                <c:pt idx="51218" formatCode="#,##0.0">
                  <c:v>13320.777521122</c:v>
                </c:pt>
                <c:pt idx="51219" formatCode="#,##0.0">
                  <c:v>14681.2736589457</c:v>
                </c:pt>
                <c:pt idx="51220" formatCode="#,##0.0">
                  <c:v>15836.9451847275</c:v>
                </c:pt>
                <c:pt idx="51221" formatCode="#,##0.0">
                  <c:v>12972.488969395699</c:v>
                </c:pt>
                <c:pt idx="51222" formatCode="#,##0.0">
                  <c:v>12019.2016840795</c:v>
                </c:pt>
                <c:pt idx="51223" formatCode="#,##0.0">
                  <c:v>9889.2780322795206</c:v>
                </c:pt>
                <c:pt idx="51224" formatCode="#,##0.0">
                  <c:v>11070.415662977501</c:v>
                </c:pt>
                <c:pt idx="51225" formatCode="#,##0.0">
                  <c:v>9506.1539475584505</c:v>
                </c:pt>
                <c:pt idx="51226" formatCode="#,##0.0">
                  <c:v>13196.590666346099</c:v>
                </c:pt>
                <c:pt idx="51227" formatCode="#,##0.0">
                  <c:v>11055.0522843857</c:v>
                </c:pt>
                <c:pt idx="51228" formatCode="#,##0.0">
                  <c:v>12272.996448091701</c:v>
                </c:pt>
                <c:pt idx="51229" formatCode="#,##0.0">
                  <c:v>15837.9260502652</c:v>
                </c:pt>
                <c:pt idx="51230" formatCode="#,##0.0">
                  <c:v>8968.3276745363801</c:v>
                </c:pt>
                <c:pt idx="51231" formatCode="#,##0.0">
                  <c:v>9993.47908400095</c:v>
                </c:pt>
                <c:pt idx="51232" formatCode="#,##0.0">
                  <c:v>11763.6416570645</c:v>
                </c:pt>
                <c:pt idx="51233" formatCode="#,##0.0">
                  <c:v>16754.841190561601</c:v>
                </c:pt>
                <c:pt idx="51234" formatCode="#,##0.0">
                  <c:v>9011.7030890728493</c:v>
                </c:pt>
                <c:pt idx="51235" formatCode="#,##0.0">
                  <c:v>13241.1870461052</c:v>
                </c:pt>
                <c:pt idx="51236" formatCode="#,##0.0">
                  <c:v>8849.3644824308594</c:v>
                </c:pt>
                <c:pt idx="51237" formatCode="#,##0.0">
                  <c:v>15838.3669748584</c:v>
                </c:pt>
                <c:pt idx="51238" formatCode="#,##0.0">
                  <c:v>12949.092826952599</c:v>
                </c:pt>
                <c:pt idx="51239" formatCode="#,##0.0">
                  <c:v>14623.0703773349</c:v>
                </c:pt>
                <c:pt idx="51240" formatCode="#,##0.0">
                  <c:v>11478.3408757455</c:v>
                </c:pt>
                <c:pt idx="51241" formatCode="#,##0.0">
                  <c:v>10822.48389041</c:v>
                </c:pt>
                <c:pt idx="51242" formatCode="#,##0.0">
                  <c:v>12394.5526913095</c:v>
                </c:pt>
                <c:pt idx="51243" formatCode="#,##0.0">
                  <c:v>9639.4529240599604</c:v>
                </c:pt>
                <c:pt idx="51244" formatCode="#,##0.0">
                  <c:v>12605.4461962037</c:v>
                </c:pt>
                <c:pt idx="51245" formatCode="#,##0.0">
                  <c:v>9526.3441626198291</c:v>
                </c:pt>
                <c:pt idx="51246" formatCode="#,##0.0">
                  <c:v>9595.0123725109406</c:v>
                </c:pt>
                <c:pt idx="51247" formatCode="#,##0.0">
                  <c:v>9939.8179017627499</c:v>
                </c:pt>
                <c:pt idx="51248" formatCode="#,##0.0">
                  <c:v>14935.544431860801</c:v>
                </c:pt>
                <c:pt idx="51249" formatCode="#,##0.0">
                  <c:v>10653.0072645483</c:v>
                </c:pt>
                <c:pt idx="51250" formatCode="#,##0.0">
                  <c:v>9716.4185860526504</c:v>
                </c:pt>
                <c:pt idx="51251" formatCode="#,##0.0">
                  <c:v>10333.766569872199</c:v>
                </c:pt>
                <c:pt idx="51252" formatCode="#,##0.0">
                  <c:v>8941.0382588122702</c:v>
                </c:pt>
                <c:pt idx="51253" formatCode="#,##0.0">
                  <c:v>14765.1809942</c:v>
                </c:pt>
                <c:pt idx="51254" formatCode="#,##0.0">
                  <c:v>9050.9936671505202</c:v>
                </c:pt>
                <c:pt idx="51255" formatCode="#,##0.0">
                  <c:v>14554.9320308485</c:v>
                </c:pt>
                <c:pt idx="51256" formatCode="#,##0.0">
                  <c:v>12472.943329080201</c:v>
                </c:pt>
                <c:pt idx="51257" formatCode="#,##0.0">
                  <c:v>9652.1787256712705</c:v>
                </c:pt>
                <c:pt idx="51258" formatCode="#,##0.0">
                  <c:v>12159.1271753277</c:v>
                </c:pt>
                <c:pt idx="51259" formatCode="#,##0.0">
                  <c:v>9151.6553807468699</c:v>
                </c:pt>
                <c:pt idx="51260" formatCode="#,##0.0">
                  <c:v>11262.041335890999</c:v>
                </c:pt>
                <c:pt idx="51261" formatCode="#,##0.0">
                  <c:v>18488.972943976201</c:v>
                </c:pt>
                <c:pt idx="51262" formatCode="#,##0.0">
                  <c:v>9028.7411847691892</c:v>
                </c:pt>
                <c:pt idx="51263" formatCode="#,##0.0">
                  <c:v>12652.347944826901</c:v>
                </c:pt>
                <c:pt idx="51264" formatCode="#,##0.0">
                  <c:v>13270.1474446958</c:v>
                </c:pt>
                <c:pt idx="51265" formatCode="#,##0.0">
                  <c:v>10280.015136489001</c:v>
                </c:pt>
                <c:pt idx="51266" formatCode="#,##0.0">
                  <c:v>13233.064345791799</c:v>
                </c:pt>
                <c:pt idx="51267" formatCode="#,##0.0">
                  <c:v>9531.9386357244894</c:v>
                </c:pt>
                <c:pt idx="51268" formatCode="#,##0.0">
                  <c:v>8913.4007024695602</c:v>
                </c:pt>
                <c:pt idx="51269" formatCode="#,##0.0">
                  <c:v>14549.1139844839</c:v>
                </c:pt>
                <c:pt idx="51270" formatCode="#,##0.0">
                  <c:v>9187.1378777608006</c:v>
                </c:pt>
                <c:pt idx="51271" formatCode="#,##0.0">
                  <c:v>15328.8121491725</c:v>
                </c:pt>
                <c:pt idx="51272" formatCode="#,##0.0">
                  <c:v>12082.135268866299</c:v>
                </c:pt>
                <c:pt idx="51273" formatCode="#,##0.0">
                  <c:v>8928.7409877303908</c:v>
                </c:pt>
                <c:pt idx="51274" formatCode="#,##0.0">
                  <c:v>8804.12150359931</c:v>
                </c:pt>
                <c:pt idx="51275" formatCode="#,##0.0">
                  <c:v>10823.275664184401</c:v>
                </c:pt>
                <c:pt idx="51276" formatCode="#,##0.0">
                  <c:v>8828.6023113013507</c:v>
                </c:pt>
                <c:pt idx="51277" formatCode="#,##0.0">
                  <c:v>11593.1761250899</c:v>
                </c:pt>
                <c:pt idx="51278" formatCode="#,##0.0">
                  <c:v>10994.692434349199</c:v>
                </c:pt>
                <c:pt idx="51279" formatCode="#,##0.0">
                  <c:v>8888.1527313515107</c:v>
                </c:pt>
                <c:pt idx="51280" formatCode="#,##0.0">
                  <c:v>12567.653342739901</c:v>
                </c:pt>
                <c:pt idx="51281" formatCode="#,##0.0">
                  <c:v>9759.0445403627491</c:v>
                </c:pt>
                <c:pt idx="51282" formatCode="#,##0.0">
                  <c:v>8812.3991477005202</c:v>
                </c:pt>
                <c:pt idx="51283" formatCode="#,##0.0">
                  <c:v>8878.8369655059305</c:v>
                </c:pt>
                <c:pt idx="51284" formatCode="#,##0.0">
                  <c:v>8853.1285711568398</c:v>
                </c:pt>
                <c:pt idx="51285" formatCode="#,##0.0">
                  <c:v>9826.2147261952796</c:v>
                </c:pt>
                <c:pt idx="51286" formatCode="#,##0.0">
                  <c:v>13477.650201006099</c:v>
                </c:pt>
                <c:pt idx="51287" formatCode="#,##0.0">
                  <c:v>17641.107091910701</c:v>
                </c:pt>
                <c:pt idx="51288" formatCode="#,##0.0">
                  <c:v>8982.4961994451496</c:v>
                </c:pt>
                <c:pt idx="51289" formatCode="#,##0.0">
                  <c:v>15308.6981688817</c:v>
                </c:pt>
                <c:pt idx="51290" formatCode="#,##0.0">
                  <c:v>9251.3607443679593</c:v>
                </c:pt>
                <c:pt idx="51291" formatCode="#,##0.0">
                  <c:v>11987.7801427087</c:v>
                </c:pt>
                <c:pt idx="51292" formatCode="#,##0.0">
                  <c:v>13361.451488924</c:v>
                </c:pt>
                <c:pt idx="51293" formatCode="#,##0.0">
                  <c:v>9499.1117605456893</c:v>
                </c:pt>
                <c:pt idx="51294" formatCode="#,##0.0">
                  <c:v>8921.4708989403898</c:v>
                </c:pt>
                <c:pt idx="51295" formatCode="#,##0.0">
                  <c:v>10589.260260642901</c:v>
                </c:pt>
                <c:pt idx="51296" formatCode="#,##0.0">
                  <c:v>8777.09734933863</c:v>
                </c:pt>
                <c:pt idx="51297" formatCode="#,##0.0">
                  <c:v>11917.3000241151</c:v>
                </c:pt>
                <c:pt idx="51298" formatCode="#,##0.0">
                  <c:v>13317.9730133512</c:v>
                </c:pt>
                <c:pt idx="51299" formatCode="#,##0.0">
                  <c:v>16359.7763739618</c:v>
                </c:pt>
                <c:pt idx="51300" formatCode="#,##0.0">
                  <c:v>9169.4930389831698</c:v>
                </c:pt>
                <c:pt idx="51301" formatCode="#,##0.0">
                  <c:v>8744.8081130819191</c:v>
                </c:pt>
                <c:pt idx="51302" formatCode="#,##0.0">
                  <c:v>9480.0185440245805</c:v>
                </c:pt>
                <c:pt idx="51303" formatCode="#,##0.0">
                  <c:v>16995.968827227101</c:v>
                </c:pt>
                <c:pt idx="51304" formatCode="#,##0.0">
                  <c:v>10836.7430946852</c:v>
                </c:pt>
                <c:pt idx="51305" formatCode="#,##0.0">
                  <c:v>8906.8000526182896</c:v>
                </c:pt>
                <c:pt idx="51306" formatCode="#,##0.0">
                  <c:v>9115.0472452002796</c:v>
                </c:pt>
                <c:pt idx="51307" formatCode="#,##0.0">
                  <c:v>10405.5622325323</c:v>
                </c:pt>
                <c:pt idx="51308" formatCode="#,##0.0">
                  <c:v>12095.0006939631</c:v>
                </c:pt>
                <c:pt idx="51309" formatCode="#,##0.0">
                  <c:v>9408.4622342633193</c:v>
                </c:pt>
                <c:pt idx="51310" formatCode="#,##0.0">
                  <c:v>13074.6525585168</c:v>
                </c:pt>
                <c:pt idx="51311" formatCode="#,##0.0">
                  <c:v>9875.9393372495106</c:v>
                </c:pt>
                <c:pt idx="51312" formatCode="#,##0.0">
                  <c:v>9051.2469735730301</c:v>
                </c:pt>
                <c:pt idx="51313" formatCode="#,##0.0">
                  <c:v>9391.1458692329506</c:v>
                </c:pt>
                <c:pt idx="51314" formatCode="#,##0.0">
                  <c:v>13649.665670807301</c:v>
                </c:pt>
                <c:pt idx="51315" formatCode="#,##0.0">
                  <c:v>9450.3588731216096</c:v>
                </c:pt>
                <c:pt idx="51316" formatCode="#,##0.0">
                  <c:v>9484.3871617851291</c:v>
                </c:pt>
                <c:pt idx="51317" formatCode="#,##0.0">
                  <c:v>10866.8556511222</c:v>
                </c:pt>
                <c:pt idx="51318" formatCode="#,##0.0">
                  <c:v>9825.6947074623404</c:v>
                </c:pt>
                <c:pt idx="51319" formatCode="#,##0.0">
                  <c:v>8763.7468050317093</c:v>
                </c:pt>
                <c:pt idx="51320" formatCode="#,##0.0">
                  <c:v>10607.098189516901</c:v>
                </c:pt>
                <c:pt idx="51321" formatCode="#,##0.0">
                  <c:v>10199.8087042691</c:v>
                </c:pt>
                <c:pt idx="51322" formatCode="#,##0.0">
                  <c:v>9208.1088100851703</c:v>
                </c:pt>
                <c:pt idx="51323" formatCode="#,##0.0">
                  <c:v>9832.5489550246002</c:v>
                </c:pt>
                <c:pt idx="51324" formatCode="#,##0.0">
                  <c:v>11730.929992887301</c:v>
                </c:pt>
                <c:pt idx="51325" formatCode="#,##0.0">
                  <c:v>11398.5241254228</c:v>
                </c:pt>
                <c:pt idx="51326" formatCode="#,##0.0">
                  <c:v>10340.842681930801</c:v>
                </c:pt>
                <c:pt idx="51327" formatCode="#,##0.0">
                  <c:v>21562.744359636799</c:v>
                </c:pt>
                <c:pt idx="51328" formatCode="#,##0.0">
                  <c:v>13770.019497380699</c:v>
                </c:pt>
                <c:pt idx="51329" formatCode="#,##0.0">
                  <c:v>9314.6639855912508</c:v>
                </c:pt>
                <c:pt idx="51330" formatCode="#,##0.0">
                  <c:v>14287.6097522953</c:v>
                </c:pt>
                <c:pt idx="51331" formatCode="#,##0.0">
                  <c:v>9501.0939966046208</c:v>
                </c:pt>
                <c:pt idx="51332" formatCode="#,##0.0">
                  <c:v>12733.1730173202</c:v>
                </c:pt>
                <c:pt idx="51333" formatCode="#,##0.0">
                  <c:v>9593.2853993867502</c:v>
                </c:pt>
                <c:pt idx="51334" formatCode="#,##0.0">
                  <c:v>8797.8594508608894</c:v>
                </c:pt>
                <c:pt idx="51335" formatCode="#,##0.0">
                  <c:v>12999.219762745701</c:v>
                </c:pt>
                <c:pt idx="51336" formatCode="#,##0.0">
                  <c:v>9701.6660394205792</c:v>
                </c:pt>
                <c:pt idx="51337" formatCode="#,##0.0">
                  <c:v>11648.238787997399</c:v>
                </c:pt>
                <c:pt idx="51338" formatCode="#,##0.0">
                  <c:v>9032.20597958697</c:v>
                </c:pt>
                <c:pt idx="51339" formatCode="#,##0.0">
                  <c:v>9743.0584716480698</c:v>
                </c:pt>
                <c:pt idx="51340" formatCode="#,##0.0">
                  <c:v>10346.133354477501</c:v>
                </c:pt>
                <c:pt idx="51341" formatCode="#,##0.0">
                  <c:v>12106.298604363899</c:v>
                </c:pt>
                <c:pt idx="51342" formatCode="#,##0.0">
                  <c:v>10386.744841281599</c:v>
                </c:pt>
                <c:pt idx="51343" formatCode="#,##0.0">
                  <c:v>9591.9809556331293</c:v>
                </c:pt>
                <c:pt idx="51344" formatCode="#,##0.0">
                  <c:v>8906.9043372182805</c:v>
                </c:pt>
                <c:pt idx="51345" formatCode="#,##0.0">
                  <c:v>9279.5307465334499</c:v>
                </c:pt>
                <c:pt idx="51346" formatCode="#,##0.0">
                  <c:v>12078.063036731201</c:v>
                </c:pt>
                <c:pt idx="51347" formatCode="#,##0.0">
                  <c:v>8938.8584931596906</c:v>
                </c:pt>
                <c:pt idx="51348" formatCode="#,##0.0">
                  <c:v>15102.536014670401</c:v>
                </c:pt>
                <c:pt idx="51349" formatCode="#,##0.0">
                  <c:v>14283.508918704199</c:v>
                </c:pt>
                <c:pt idx="51350" formatCode="#,##0.0">
                  <c:v>10400.3024001713</c:v>
                </c:pt>
                <c:pt idx="51351" formatCode="#,##0.0">
                  <c:v>15127.329080811</c:v>
                </c:pt>
                <c:pt idx="51352" formatCode="#,##0.0">
                  <c:v>9569.7487411699294</c:v>
                </c:pt>
                <c:pt idx="51353" formatCode="#,##0.0">
                  <c:v>10506.9236447452</c:v>
                </c:pt>
                <c:pt idx="51354" formatCode="#,##0.0">
                  <c:v>9833.9491606551692</c:v>
                </c:pt>
                <c:pt idx="51355" formatCode="#,##0.0">
                  <c:v>12152.250754992099</c:v>
                </c:pt>
                <c:pt idx="51356" formatCode="#,##0.0">
                  <c:v>9236.7517776786299</c:v>
                </c:pt>
                <c:pt idx="51357" formatCode="#,##0.0">
                  <c:v>13152.416945252</c:v>
                </c:pt>
                <c:pt idx="51358" formatCode="#,##0.0">
                  <c:v>10091.5730324782</c:v>
                </c:pt>
                <c:pt idx="51359" formatCode="#,##0.0">
                  <c:v>16706.136688267899</c:v>
                </c:pt>
                <c:pt idx="51360" formatCode="#,##0.0">
                  <c:v>13011.6382864722</c:v>
                </c:pt>
                <c:pt idx="51361" formatCode="#,##0.0">
                  <c:v>10076.213914921</c:v>
                </c:pt>
                <c:pt idx="51362" formatCode="#,##0.0">
                  <c:v>9291.8504775816691</c:v>
                </c:pt>
                <c:pt idx="51363" formatCode="#,##0.0">
                  <c:v>14674.017149536199</c:v>
                </c:pt>
                <c:pt idx="51364" formatCode="#,##0.0">
                  <c:v>10336.3241972818</c:v>
                </c:pt>
                <c:pt idx="51365" formatCode="#,##0.0">
                  <c:v>8778.5689414448098</c:v>
                </c:pt>
                <c:pt idx="51366" formatCode="#,##0.0">
                  <c:v>10149.596132574199</c:v>
                </c:pt>
                <c:pt idx="51367" formatCode="#,##0.0">
                  <c:v>16899.574292703699</c:v>
                </c:pt>
                <c:pt idx="51368" formatCode="#,##0.0">
                  <c:v>15641.506139056601</c:v>
                </c:pt>
                <c:pt idx="51369" formatCode="#,##0.0">
                  <c:v>10336.373191406699</c:v>
                </c:pt>
                <c:pt idx="51370" formatCode="#,##0.0">
                  <c:v>13878.188909009299</c:v>
                </c:pt>
                <c:pt idx="51371" formatCode="#,##0.0">
                  <c:v>11594.776416123201</c:v>
                </c:pt>
                <c:pt idx="51372" formatCode="#,##0.0">
                  <c:v>13572.2878253541</c:v>
                </c:pt>
                <c:pt idx="51373" formatCode="#,##0.0">
                  <c:v>8953.6744010301809</c:v>
                </c:pt>
                <c:pt idx="51374" formatCode="#,##0.0">
                  <c:v>16879.9118308119</c:v>
                </c:pt>
                <c:pt idx="51375" formatCode="#,##0.0">
                  <c:v>10644.9115193864</c:v>
                </c:pt>
                <c:pt idx="51376" formatCode="#,##0.0">
                  <c:v>8972.9172572707503</c:v>
                </c:pt>
                <c:pt idx="51377" formatCode="#,##0.0">
                  <c:v>9088.8134181147907</c:v>
                </c:pt>
                <c:pt idx="51378" formatCode="#,##0.0">
                  <c:v>12518.4039808621</c:v>
                </c:pt>
                <c:pt idx="51379" formatCode="#,##0.0">
                  <c:v>10845.4374579259</c:v>
                </c:pt>
                <c:pt idx="51380" formatCode="#,##0.0">
                  <c:v>13139.217360914599</c:v>
                </c:pt>
                <c:pt idx="51381" formatCode="#,##0.0">
                  <c:v>16070.1338326487</c:v>
                </c:pt>
                <c:pt idx="51382" formatCode="#,##0.0">
                  <c:v>12051.193257827101</c:v>
                </c:pt>
                <c:pt idx="51383" formatCode="#,##0.0">
                  <c:v>13898.196064436301</c:v>
                </c:pt>
                <c:pt idx="51384" formatCode="#,##0.0">
                  <c:v>9198.8275718317691</c:v>
                </c:pt>
                <c:pt idx="51385" formatCode="#,##0.0">
                  <c:v>11387.4368827648</c:v>
                </c:pt>
                <c:pt idx="51386" formatCode="#,##0.0">
                  <c:v>18987.664323011501</c:v>
                </c:pt>
                <c:pt idx="51387" formatCode="#,##0.0">
                  <c:v>23951.242434143202</c:v>
                </c:pt>
                <c:pt idx="51388" formatCode="#,##0.0">
                  <c:v>13357.783285048399</c:v>
                </c:pt>
                <c:pt idx="51389" formatCode="#,##0.0">
                  <c:v>9291.53071948045</c:v>
                </c:pt>
                <c:pt idx="51390" formatCode="#,##0.0">
                  <c:v>12739.833661160699</c:v>
                </c:pt>
                <c:pt idx="51391" formatCode="#,##0.0">
                  <c:v>8756.8002420203993</c:v>
                </c:pt>
                <c:pt idx="51392" formatCode="#,##0.0">
                  <c:v>12117.472009364201</c:v>
                </c:pt>
                <c:pt idx="51393" formatCode="#,##0.0">
                  <c:v>19569.807312630899</c:v>
                </c:pt>
                <c:pt idx="51394" formatCode="#,##0.0">
                  <c:v>10676.5293118709</c:v>
                </c:pt>
                <c:pt idx="51395" formatCode="#,##0.0">
                  <c:v>8877.4986705505798</c:v>
                </c:pt>
                <c:pt idx="51396" formatCode="#,##0.0">
                  <c:v>9407.9969866077008</c:v>
                </c:pt>
                <c:pt idx="51397" formatCode="#,##0.0">
                  <c:v>17428.097195341601</c:v>
                </c:pt>
                <c:pt idx="51398" formatCode="#,##0.0">
                  <c:v>12007.265198523501</c:v>
                </c:pt>
                <c:pt idx="51399" formatCode="#,##0.0">
                  <c:v>10227.2250018494</c:v>
                </c:pt>
                <c:pt idx="51400" formatCode="#,##0.0">
                  <c:v>9111.8083525197799</c:v>
                </c:pt>
                <c:pt idx="51401" formatCode="#,##0.0">
                  <c:v>11748.328223299601</c:v>
                </c:pt>
                <c:pt idx="51402" formatCode="#,##0.0">
                  <c:v>9139.7276552633793</c:v>
                </c:pt>
                <c:pt idx="51403" formatCode="#,##0.0">
                  <c:v>11344.663903282501</c:v>
                </c:pt>
                <c:pt idx="51404" formatCode="#,##0.0">
                  <c:v>17475.2882473639</c:v>
                </c:pt>
                <c:pt idx="51405" formatCode="#,##0.0">
                  <c:v>11935.010948003899</c:v>
                </c:pt>
                <c:pt idx="51406" formatCode="#,##0.0">
                  <c:v>15446.238583055499</c:v>
                </c:pt>
                <c:pt idx="51407" formatCode="#,##0.0">
                  <c:v>16162.882585249101</c:v>
                </c:pt>
                <c:pt idx="51408" formatCode="#,##0.0">
                  <c:v>11156.6100524391</c:v>
                </c:pt>
                <c:pt idx="51409" formatCode="#,##0.0">
                  <c:v>9295.4759507329109</c:v>
                </c:pt>
                <c:pt idx="51410" formatCode="#,##0.0">
                  <c:v>12481.0533807627</c:v>
                </c:pt>
                <c:pt idx="51411" formatCode="#,##0.0">
                  <c:v>14351.794388533201</c:v>
                </c:pt>
                <c:pt idx="51412" formatCode="#,##0.0">
                  <c:v>15679.210330296501</c:v>
                </c:pt>
                <c:pt idx="51413" formatCode="#,##0.0">
                  <c:v>9458.8709741862494</c:v>
                </c:pt>
                <c:pt idx="51414" formatCode="#,##0.0">
                  <c:v>11518.1935625407</c:v>
                </c:pt>
                <c:pt idx="51415" formatCode="#,##0.0">
                  <c:v>8758.5776475667408</c:v>
                </c:pt>
                <c:pt idx="51416" formatCode="#,##0.0">
                  <c:v>9628.9514677451498</c:v>
                </c:pt>
                <c:pt idx="51417" formatCode="#,##0.0">
                  <c:v>10408.2891768673</c:v>
                </c:pt>
                <c:pt idx="51418" formatCode="#,##0.0">
                  <c:v>13936.113620235499</c:v>
                </c:pt>
                <c:pt idx="51419" formatCode="#,##0.0">
                  <c:v>19608.5359684902</c:v>
                </c:pt>
                <c:pt idx="51420" formatCode="#,##0.0">
                  <c:v>9874.28154452528</c:v>
                </c:pt>
                <c:pt idx="51421" formatCode="#,##0.0">
                  <c:v>8784.0147721735393</c:v>
                </c:pt>
                <c:pt idx="51422" formatCode="#,##0.0">
                  <c:v>9530.1118043253591</c:v>
                </c:pt>
                <c:pt idx="51423" formatCode="#,##0.0">
                  <c:v>10018.082010579699</c:v>
                </c:pt>
                <c:pt idx="51424" formatCode="#,##0.0">
                  <c:v>10320.399616422899</c:v>
                </c:pt>
                <c:pt idx="51425" formatCode="#,##0.0">
                  <c:v>16920.449337560502</c:v>
                </c:pt>
                <c:pt idx="51426" formatCode="#,##0.0">
                  <c:v>11261.865707836199</c:v>
                </c:pt>
                <c:pt idx="51427" formatCode="#,##0.0">
                  <c:v>11855.438341708001</c:v>
                </c:pt>
                <c:pt idx="51428" formatCode="#,##0.0">
                  <c:v>11387.740367721301</c:v>
                </c:pt>
                <c:pt idx="51429" formatCode="#,##0.0">
                  <c:v>10672.2625000031</c:v>
                </c:pt>
                <c:pt idx="51430" formatCode="#,##0.0">
                  <c:v>9165.1432112409002</c:v>
                </c:pt>
                <c:pt idx="51431" formatCode="#,##0.0">
                  <c:v>11042.744634275399</c:v>
                </c:pt>
                <c:pt idx="51432" formatCode="#,##0.0">
                  <c:v>11225.679628416399</c:v>
                </c:pt>
                <c:pt idx="51433" formatCode="#,##0.0">
                  <c:v>13473.255796102199</c:v>
                </c:pt>
                <c:pt idx="51434" formatCode="#,##0.0">
                  <c:v>21888.853752513998</c:v>
                </c:pt>
                <c:pt idx="51435" formatCode="#,##0.0">
                  <c:v>12833.5847755342</c:v>
                </c:pt>
                <c:pt idx="51436" formatCode="#,##0.0">
                  <c:v>16428.959171982398</c:v>
                </c:pt>
                <c:pt idx="51437" formatCode="#,##0.0">
                  <c:v>11054.466079612799</c:v>
                </c:pt>
                <c:pt idx="51438" formatCode="#,##0.0">
                  <c:v>14561.3828227592</c:v>
                </c:pt>
                <c:pt idx="51439" formatCode="#,##0.0">
                  <c:v>11469.756194387101</c:v>
                </c:pt>
                <c:pt idx="51440" formatCode="#,##0.0">
                  <c:v>9314.26013572189</c:v>
                </c:pt>
                <c:pt idx="51441" formatCode="#,##0.0">
                  <c:v>9867.3170163559498</c:v>
                </c:pt>
                <c:pt idx="51442" formatCode="#,##0.0">
                  <c:v>10671.918887984801</c:v>
                </c:pt>
                <c:pt idx="51443" formatCode="#,##0.0">
                  <c:v>12625.8370429884</c:v>
                </c:pt>
                <c:pt idx="51444" formatCode="#,##0.0">
                  <c:v>12387.6848502467</c:v>
                </c:pt>
                <c:pt idx="51445" formatCode="#,##0.0">
                  <c:v>10838.5865368461</c:v>
                </c:pt>
                <c:pt idx="51446" formatCode="#,##0.0">
                  <c:v>12651.5036397065</c:v>
                </c:pt>
                <c:pt idx="51447" formatCode="#,##0.0">
                  <c:v>12066.6803115154</c:v>
                </c:pt>
                <c:pt idx="51448" formatCode="#,##0.0">
                  <c:v>9801.6283072905608</c:v>
                </c:pt>
                <c:pt idx="51449" formatCode="#,##0.0">
                  <c:v>13445.183375979601</c:v>
                </c:pt>
                <c:pt idx="51450" formatCode="#,##0.0">
                  <c:v>13810.8494149506</c:v>
                </c:pt>
                <c:pt idx="51451" formatCode="#,##0.0">
                  <c:v>10830.4696655387</c:v>
                </c:pt>
                <c:pt idx="51452" formatCode="#,##0.0">
                  <c:v>12363.414539203701</c:v>
                </c:pt>
                <c:pt idx="51453" formatCode="#,##0.0">
                  <c:v>9706.6778682308195</c:v>
                </c:pt>
                <c:pt idx="51454" formatCode="#,##0.0">
                  <c:v>8758.1827509748691</c:v>
                </c:pt>
                <c:pt idx="51455" formatCode="#,##0.0">
                  <c:v>8749.7587907725701</c:v>
                </c:pt>
                <c:pt idx="51456" formatCode="#,##0.0">
                  <c:v>9464.8526700713101</c:v>
                </c:pt>
                <c:pt idx="51457" formatCode="#,##0.0">
                  <c:v>13462.7724714793</c:v>
                </c:pt>
                <c:pt idx="51458" formatCode="#,##0.0">
                  <c:v>11499.081676673501</c:v>
                </c:pt>
                <c:pt idx="51459" formatCode="#,##0.0">
                  <c:v>12852.0200907655</c:v>
                </c:pt>
                <c:pt idx="51460" formatCode="#,##0.0">
                  <c:v>9268.4328784983209</c:v>
                </c:pt>
                <c:pt idx="51461" formatCode="#,##0.0">
                  <c:v>11859.778535682</c:v>
                </c:pt>
                <c:pt idx="51462" formatCode="#,##0.0">
                  <c:v>11267.0381868799</c:v>
                </c:pt>
                <c:pt idx="51463" formatCode="#,##0.0">
                  <c:v>9960.4007610894005</c:v>
                </c:pt>
                <c:pt idx="51464" formatCode="#,##0.0">
                  <c:v>10638.893589106399</c:v>
                </c:pt>
                <c:pt idx="51465" formatCode="#,##0.0">
                  <c:v>11363.9882172958</c:v>
                </c:pt>
                <c:pt idx="51466" formatCode="#,##0.0">
                  <c:v>18644.930270307101</c:v>
                </c:pt>
                <c:pt idx="51467" formatCode="#,##0.0">
                  <c:v>10710.832834962101</c:v>
                </c:pt>
                <c:pt idx="51468" formatCode="#,##0.0">
                  <c:v>9123.6726131353098</c:v>
                </c:pt>
                <c:pt idx="51469" formatCode="#,##0.0">
                  <c:v>18712.533436330101</c:v>
                </c:pt>
                <c:pt idx="51470" formatCode="#,##0.0">
                  <c:v>9036.2372292377604</c:v>
                </c:pt>
                <c:pt idx="51471" formatCode="#,##0.0">
                  <c:v>10648.765124305501</c:v>
                </c:pt>
                <c:pt idx="51472" formatCode="#,##0.0">
                  <c:v>12602.8106296934</c:v>
                </c:pt>
                <c:pt idx="51473" formatCode="#,##0.0">
                  <c:v>11536.7241181257</c:v>
                </c:pt>
                <c:pt idx="51474" formatCode="#,##0.0">
                  <c:v>9110.5468277313594</c:v>
                </c:pt>
                <c:pt idx="51475" formatCode="#,##0.0">
                  <c:v>9385.4339573619709</c:v>
                </c:pt>
                <c:pt idx="51476" formatCode="#,##0.0">
                  <c:v>9772.4563007797606</c:v>
                </c:pt>
                <c:pt idx="51477" formatCode="#,##0.0">
                  <c:v>8935.8919928226096</c:v>
                </c:pt>
                <c:pt idx="51478" formatCode="#,##0.0">
                  <c:v>10278.7269625054</c:v>
                </c:pt>
                <c:pt idx="51479" formatCode="#,##0.0">
                  <c:v>13790.6577354786</c:v>
                </c:pt>
                <c:pt idx="51480" formatCode="#,##0.0">
                  <c:v>14060.5285318601</c:v>
                </c:pt>
                <c:pt idx="51481" formatCode="#,##0.0">
                  <c:v>10715.566323878</c:v>
                </c:pt>
                <c:pt idx="51482" formatCode="#,##0.0">
                  <c:v>8902.6839067248293</c:v>
                </c:pt>
                <c:pt idx="51483" formatCode="#,##0.0">
                  <c:v>12167.3739514395</c:v>
                </c:pt>
                <c:pt idx="51484" formatCode="#,##0.0">
                  <c:v>10733.3677873047</c:v>
                </c:pt>
                <c:pt idx="51485" formatCode="#,##0.0">
                  <c:v>16162.0396160294</c:v>
                </c:pt>
                <c:pt idx="51486" formatCode="#,##0.0">
                  <c:v>9430.7010769972694</c:v>
                </c:pt>
                <c:pt idx="51487" formatCode="#,##0.0">
                  <c:v>9571.2810546391502</c:v>
                </c:pt>
                <c:pt idx="51488" formatCode="#,##0.0">
                  <c:v>18265.1518736744</c:v>
                </c:pt>
                <c:pt idx="51489" formatCode="#,##0.0">
                  <c:v>15039.404724386701</c:v>
                </c:pt>
                <c:pt idx="51490" formatCode="#,##0.0">
                  <c:v>10136.092226713699</c:v>
                </c:pt>
                <c:pt idx="51491" formatCode="#,##0.0">
                  <c:v>9996.2080704644504</c:v>
                </c:pt>
                <c:pt idx="51492" formatCode="#,##0.0">
                  <c:v>9651.9478354379899</c:v>
                </c:pt>
                <c:pt idx="51493" formatCode="#,##0.0">
                  <c:v>11123.148997897901</c:v>
                </c:pt>
                <c:pt idx="51494" formatCode="#,##0.0">
                  <c:v>9657.4272862017606</c:v>
                </c:pt>
                <c:pt idx="51495" formatCode="#,##0.0">
                  <c:v>9585.2436630208595</c:v>
                </c:pt>
                <c:pt idx="51496" formatCode="#,##0.0">
                  <c:v>11171.1582473742</c:v>
                </c:pt>
                <c:pt idx="51497" formatCode="#,##0.0">
                  <c:v>9430.37372014631</c:v>
                </c:pt>
                <c:pt idx="51498" formatCode="#,##0.0">
                  <c:v>11073.595820202199</c:v>
                </c:pt>
                <c:pt idx="51499" formatCode="#,##0.0">
                  <c:v>14369.7682718128</c:v>
                </c:pt>
                <c:pt idx="51500" formatCode="#,##0.0">
                  <c:v>9337.0772922839005</c:v>
                </c:pt>
                <c:pt idx="51501" formatCode="#,##0.0">
                  <c:v>12626.4421158481</c:v>
                </c:pt>
                <c:pt idx="51502" formatCode="#,##0.0">
                  <c:v>9415.1644336322697</c:v>
                </c:pt>
                <c:pt idx="51503" formatCode="#,##0.0">
                  <c:v>10125.943442092201</c:v>
                </c:pt>
                <c:pt idx="51504" formatCode="#,##0.0">
                  <c:v>10419.9210929201</c:v>
                </c:pt>
                <c:pt idx="51505" formatCode="#,##0.0">
                  <c:v>8921.4728205829506</c:v>
                </c:pt>
                <c:pt idx="51506" formatCode="#,##0.0">
                  <c:v>10203.586006068201</c:v>
                </c:pt>
                <c:pt idx="51507" formatCode="#,##0.0">
                  <c:v>9473.4370417423306</c:v>
                </c:pt>
                <c:pt idx="51508" formatCode="#,##0.0">
                  <c:v>9148.8350469651596</c:v>
                </c:pt>
                <c:pt idx="51509" formatCode="#,##0.0">
                  <c:v>10467.8153827069</c:v>
                </c:pt>
                <c:pt idx="51510" formatCode="#,##0.0">
                  <c:v>8996.5491713285501</c:v>
                </c:pt>
                <c:pt idx="51511" formatCode="#,##0.0">
                  <c:v>9267.0168702907595</c:v>
                </c:pt>
                <c:pt idx="51512" formatCode="#,##0.0">
                  <c:v>13442.6729523258</c:v>
                </c:pt>
                <c:pt idx="51513" formatCode="#,##0.0">
                  <c:v>10976.087167305999</c:v>
                </c:pt>
                <c:pt idx="51514" formatCode="#,##0.0">
                  <c:v>8805.5598716942095</c:v>
                </c:pt>
                <c:pt idx="51515" formatCode="#,##0.0">
                  <c:v>14734.3004674195</c:v>
                </c:pt>
                <c:pt idx="51516" formatCode="#,##0.0">
                  <c:v>12027.667113526701</c:v>
                </c:pt>
                <c:pt idx="51517" formatCode="#,##0.0">
                  <c:v>22623.567251644999</c:v>
                </c:pt>
                <c:pt idx="51518" formatCode="#,##0.0">
                  <c:v>9975.6287482130192</c:v>
                </c:pt>
                <c:pt idx="51519" formatCode="#,##0.0">
                  <c:v>12683.464701659101</c:v>
                </c:pt>
                <c:pt idx="51520" formatCode="#,##0.0">
                  <c:v>19954.7642854398</c:v>
                </c:pt>
                <c:pt idx="51521" formatCode="#,##0.0">
                  <c:v>9246.6702917419698</c:v>
                </c:pt>
                <c:pt idx="51522" formatCode="#,##0.0">
                  <c:v>9024.0628626888993</c:v>
                </c:pt>
                <c:pt idx="51523" formatCode="#,##0.0">
                  <c:v>10085.330974507</c:v>
                </c:pt>
                <c:pt idx="51524" formatCode="#,##0.0">
                  <c:v>8985.6527386408598</c:v>
                </c:pt>
                <c:pt idx="51525" formatCode="#,##0.0">
                  <c:v>10266.9731203015</c:v>
                </c:pt>
                <c:pt idx="51526" formatCode="#,##0.0">
                  <c:v>15513.0692754583</c:v>
                </c:pt>
                <c:pt idx="51527" formatCode="#,##0.0">
                  <c:v>10825.3790134676</c:v>
                </c:pt>
                <c:pt idx="51528" formatCode="#,##0.0">
                  <c:v>14481.4120472796</c:v>
                </c:pt>
                <c:pt idx="51529" formatCode="#,##0.0">
                  <c:v>13954.409409239701</c:v>
                </c:pt>
                <c:pt idx="51530" formatCode="#,##0.0">
                  <c:v>11409.0864835665</c:v>
                </c:pt>
                <c:pt idx="51531" formatCode="#,##0.0">
                  <c:v>11911.5760877721</c:v>
                </c:pt>
                <c:pt idx="51532" formatCode="#,##0.0">
                  <c:v>10141.9388902548</c:v>
                </c:pt>
                <c:pt idx="51533" formatCode="#,##0.0">
                  <c:v>10209.0199542592</c:v>
                </c:pt>
                <c:pt idx="51534" formatCode="#,##0.0">
                  <c:v>12992.953788073501</c:v>
                </c:pt>
                <c:pt idx="51535" formatCode="#,##0.0">
                  <c:v>9179.0316205417203</c:v>
                </c:pt>
                <c:pt idx="51536" formatCode="#,##0.0">
                  <c:v>13137.4272463744</c:v>
                </c:pt>
                <c:pt idx="51537" formatCode="#,##0.0">
                  <c:v>10789.7135297246</c:v>
                </c:pt>
                <c:pt idx="51538" formatCode="#,##0.0">
                  <c:v>11106.9305774773</c:v>
                </c:pt>
                <c:pt idx="51539" formatCode="#,##0.0">
                  <c:v>14389.542575338901</c:v>
                </c:pt>
                <c:pt idx="51540" formatCode="#,##0.0">
                  <c:v>11375.2480297004</c:v>
                </c:pt>
                <c:pt idx="51541" formatCode="#,##0.0">
                  <c:v>9045.5144296009494</c:v>
                </c:pt>
                <c:pt idx="51542" formatCode="#,##0.0">
                  <c:v>10579.8698034468</c:v>
                </c:pt>
                <c:pt idx="51543" formatCode="#,##0.0">
                  <c:v>9088.5584902620594</c:v>
                </c:pt>
                <c:pt idx="51544" formatCode="#,##0.0">
                  <c:v>8912.7209000449093</c:v>
                </c:pt>
                <c:pt idx="51545" formatCode="#,##0.0">
                  <c:v>10938.2937682681</c:v>
                </c:pt>
                <c:pt idx="51546" formatCode="#,##0.0">
                  <c:v>16309.683451488099</c:v>
                </c:pt>
                <c:pt idx="51547" formatCode="#,##0.0">
                  <c:v>13864.132736764501</c:v>
                </c:pt>
                <c:pt idx="51548" formatCode="#,##0.0">
                  <c:v>9364.7419080270392</c:v>
                </c:pt>
                <c:pt idx="51549" formatCode="#,##0.0">
                  <c:v>16034.942736244901</c:v>
                </c:pt>
                <c:pt idx="51550" formatCode="#,##0.0">
                  <c:v>10414.2070749455</c:v>
                </c:pt>
                <c:pt idx="51551" formatCode="#,##0.0">
                  <c:v>8977.5507343108293</c:v>
                </c:pt>
                <c:pt idx="51552" formatCode="#,##0.0">
                  <c:v>9997.6390310940606</c:v>
                </c:pt>
                <c:pt idx="51553" formatCode="#,##0.0">
                  <c:v>12549.826676917901</c:v>
                </c:pt>
                <c:pt idx="51554" formatCode="#,##0.0">
                  <c:v>13539.982401865</c:v>
                </c:pt>
                <c:pt idx="51555" formatCode="#,##0.0">
                  <c:v>10734.7504720578</c:v>
                </c:pt>
                <c:pt idx="51556" formatCode="#,##0.0">
                  <c:v>10402.608282146801</c:v>
                </c:pt>
                <c:pt idx="51557" formatCode="#,##0.0">
                  <c:v>17586.513960763899</c:v>
                </c:pt>
                <c:pt idx="51558" formatCode="#,##0.0">
                  <c:v>10225.8034839477</c:v>
                </c:pt>
                <c:pt idx="51559" formatCode="#,##0.0">
                  <c:v>9415.7794533139204</c:v>
                </c:pt>
                <c:pt idx="51560" formatCode="#,##0.0">
                  <c:v>14166.5820385713</c:v>
                </c:pt>
                <c:pt idx="51561" formatCode="#,##0.0">
                  <c:v>12459.4877246259</c:v>
                </c:pt>
                <c:pt idx="51562" formatCode="#,##0.0">
                  <c:v>11022.5951339975</c:v>
                </c:pt>
                <c:pt idx="51563" formatCode="#,##0.0">
                  <c:v>12182.957734330001</c:v>
                </c:pt>
                <c:pt idx="51564" formatCode="#,##0.0">
                  <c:v>12930.762258438401</c:v>
                </c:pt>
                <c:pt idx="51565" formatCode="#,##0.0">
                  <c:v>9863.1983043315795</c:v>
                </c:pt>
                <c:pt idx="51566" formatCode="#,##0.0">
                  <c:v>10190.136339647101</c:v>
                </c:pt>
                <c:pt idx="51567" formatCode="#,##0.0">
                  <c:v>9714.5508647471197</c:v>
                </c:pt>
                <c:pt idx="51568" formatCode="#,##0.0">
                  <c:v>9610.9045080234191</c:v>
                </c:pt>
                <c:pt idx="51569" formatCode="#,##0.0">
                  <c:v>10486.0155770973</c:v>
                </c:pt>
                <c:pt idx="51570" formatCode="#,##0.0">
                  <c:v>9277.68969862626</c:v>
                </c:pt>
                <c:pt idx="51571" formatCode="#,##0.0">
                  <c:v>10827.129889104899</c:v>
                </c:pt>
                <c:pt idx="51572" formatCode="#,##0.0">
                  <c:v>14491.520374210701</c:v>
                </c:pt>
                <c:pt idx="51573" formatCode="#,##0.0">
                  <c:v>9320.9962966499006</c:v>
                </c:pt>
                <c:pt idx="51574" formatCode="#,##0.0">
                  <c:v>14632.3704454991</c:v>
                </c:pt>
                <c:pt idx="51575" formatCode="#,##0.0">
                  <c:v>10244.3548856506</c:v>
                </c:pt>
                <c:pt idx="51576" formatCode="#,##0.0">
                  <c:v>8933.7231691982797</c:v>
                </c:pt>
                <c:pt idx="51577" formatCode="#,##0.0">
                  <c:v>9427.1560968050599</c:v>
                </c:pt>
                <c:pt idx="51578" formatCode="#,##0.0">
                  <c:v>13224.0278445444</c:v>
                </c:pt>
                <c:pt idx="51579" formatCode="#,##0.0">
                  <c:v>10005.383430325501</c:v>
                </c:pt>
                <c:pt idx="51580" formatCode="#,##0.0">
                  <c:v>14958.956953515401</c:v>
                </c:pt>
                <c:pt idx="51581" formatCode="#,##0.0">
                  <c:v>14674.9620796243</c:v>
                </c:pt>
                <c:pt idx="51582" formatCode="#,##0.0">
                  <c:v>10212.070577705401</c:v>
                </c:pt>
                <c:pt idx="51583" formatCode="#,##0.0">
                  <c:v>11131.6810986563</c:v>
                </c:pt>
                <c:pt idx="51584" formatCode="#,##0.0">
                  <c:v>12731.7347549477</c:v>
                </c:pt>
                <c:pt idx="51585" formatCode="#,##0.0">
                  <c:v>10251.890052319601</c:v>
                </c:pt>
                <c:pt idx="51586" formatCode="#,##0.0">
                  <c:v>9898.0278867896504</c:v>
                </c:pt>
                <c:pt idx="51587" formatCode="#,##0.0">
                  <c:v>9759.8026885143208</c:v>
                </c:pt>
                <c:pt idx="51588" formatCode="#,##0.0">
                  <c:v>9517.6863555514901</c:v>
                </c:pt>
                <c:pt idx="51589" formatCode="#,##0.0">
                  <c:v>8943.7948282751895</c:v>
                </c:pt>
                <c:pt idx="51590" formatCode="#,##0.0">
                  <c:v>10624.847958856801</c:v>
                </c:pt>
                <c:pt idx="51591" formatCode="#,##0.0">
                  <c:v>13241.6197708708</c:v>
                </c:pt>
                <c:pt idx="51592" formatCode="#,##0.0">
                  <c:v>17379.160428805299</c:v>
                </c:pt>
                <c:pt idx="51593" formatCode="#,##0.0">
                  <c:v>12265.255414892799</c:v>
                </c:pt>
                <c:pt idx="51594" formatCode="#,##0.0">
                  <c:v>23095.281689736901</c:v>
                </c:pt>
                <c:pt idx="51595" formatCode="#,##0.0">
                  <c:v>17347.661141061199</c:v>
                </c:pt>
                <c:pt idx="51596" formatCode="#,##0.0">
                  <c:v>11878.9890066589</c:v>
                </c:pt>
                <c:pt idx="51597" formatCode="#,##0.0">
                  <c:v>9606.1494371999797</c:v>
                </c:pt>
                <c:pt idx="51598" formatCode="#,##0.0">
                  <c:v>12614.7088499291</c:v>
                </c:pt>
                <c:pt idx="51599" formatCode="#,##0.0">
                  <c:v>9043.6884345265407</c:v>
                </c:pt>
                <c:pt idx="51600" formatCode="#,##0.0">
                  <c:v>8776.3245254642898</c:v>
                </c:pt>
                <c:pt idx="51601" formatCode="#,##0.0">
                  <c:v>9750.8519541363403</c:v>
                </c:pt>
                <c:pt idx="51602" formatCode="#,##0.0">
                  <c:v>10693.2832706518</c:v>
                </c:pt>
                <c:pt idx="51603" formatCode="#,##0.0">
                  <c:v>11308.8455423056</c:v>
                </c:pt>
                <c:pt idx="51604" formatCode="#,##0.0">
                  <c:v>8834.6181043261695</c:v>
                </c:pt>
                <c:pt idx="51605" formatCode="#,##0.0">
                  <c:v>9052.4745165515797</c:v>
                </c:pt>
                <c:pt idx="51606" formatCode="#,##0.0">
                  <c:v>12631.474334972099</c:v>
                </c:pt>
                <c:pt idx="51607" formatCode="#,##0.0">
                  <c:v>11891.023498724</c:v>
                </c:pt>
                <c:pt idx="51608" formatCode="#,##0.0">
                  <c:v>9592.8957407935195</c:v>
                </c:pt>
                <c:pt idx="51609" formatCode="#,##0.0">
                  <c:v>9975.7533394805105</c:v>
                </c:pt>
                <c:pt idx="51610" formatCode="#,##0.0">
                  <c:v>9710.5564361582601</c:v>
                </c:pt>
                <c:pt idx="51611" formatCode="#,##0.0">
                  <c:v>10093.812997975399</c:v>
                </c:pt>
                <c:pt idx="51612" formatCode="#,##0.0">
                  <c:v>11432.319692909499</c:v>
                </c:pt>
                <c:pt idx="51613" formatCode="#,##0.0">
                  <c:v>10647.8502871449</c:v>
                </c:pt>
                <c:pt idx="51614" formatCode="#,##0.0">
                  <c:v>9883.9546307380606</c:v>
                </c:pt>
                <c:pt idx="51615" formatCode="#,##0.0">
                  <c:v>10072.953936317899</c:v>
                </c:pt>
                <c:pt idx="51616" formatCode="#,##0.0">
                  <c:v>13872.7890098108</c:v>
                </c:pt>
                <c:pt idx="51617" formatCode="#,##0.0">
                  <c:v>10758.3817630874</c:v>
                </c:pt>
                <c:pt idx="51618" formatCode="#,##0.0">
                  <c:v>20598.243817750899</c:v>
                </c:pt>
                <c:pt idx="51619" formatCode="#,##0.0">
                  <c:v>9045.6638313972308</c:v>
                </c:pt>
                <c:pt idx="51620" formatCode="#,##0.0">
                  <c:v>11778.8558472646</c:v>
                </c:pt>
                <c:pt idx="51621" formatCode="#,##0.0">
                  <c:v>11633.6684832394</c:v>
                </c:pt>
                <c:pt idx="51622" formatCode="#,##0.0">
                  <c:v>10402.337455617</c:v>
                </c:pt>
                <c:pt idx="51623" formatCode="#,##0.0">
                  <c:v>14501.224157569</c:v>
                </c:pt>
                <c:pt idx="51624" formatCode="#,##0.0">
                  <c:v>11596.9161748775</c:v>
                </c:pt>
                <c:pt idx="51625" formatCode="#,##0.0">
                  <c:v>9472.5330190081804</c:v>
                </c:pt>
                <c:pt idx="51626" formatCode="#,##0.0">
                  <c:v>20177.501112780501</c:v>
                </c:pt>
                <c:pt idx="51627" formatCode="#,##0.0">
                  <c:v>9265.4098024088798</c:v>
                </c:pt>
                <c:pt idx="51628" formatCode="#,##0.0">
                  <c:v>11869.1045459263</c:v>
                </c:pt>
                <c:pt idx="51629" formatCode="#,##0.0">
                  <c:v>11687.3919761542</c:v>
                </c:pt>
                <c:pt idx="51630" formatCode="#,##0.0">
                  <c:v>10466.534464124699</c:v>
                </c:pt>
                <c:pt idx="51631" formatCode="#,##0.0">
                  <c:v>10428.882132663</c:v>
                </c:pt>
                <c:pt idx="51632" formatCode="#,##0.0">
                  <c:v>10591.046932075</c:v>
                </c:pt>
                <c:pt idx="51633" formatCode="#,##0.0">
                  <c:v>11157.095737047999</c:v>
                </c:pt>
                <c:pt idx="51634" formatCode="#,##0.0">
                  <c:v>12229.7269381797</c:v>
                </c:pt>
                <c:pt idx="51635" formatCode="#,##0.0">
                  <c:v>9182.1102417073398</c:v>
                </c:pt>
                <c:pt idx="51636" formatCode="#,##0.0">
                  <c:v>10661.518842797999</c:v>
                </c:pt>
                <c:pt idx="51637" formatCode="#,##0.0">
                  <c:v>14608.793795207301</c:v>
                </c:pt>
                <c:pt idx="51638" formatCode="#,##0.0">
                  <c:v>19580.906860800002</c:v>
                </c:pt>
                <c:pt idx="51639" formatCode="#,##0.0">
                  <c:v>10017.1001317147</c:v>
                </c:pt>
                <c:pt idx="51640" formatCode="#,##0.0">
                  <c:v>11206.701732199601</c:v>
                </c:pt>
                <c:pt idx="51641" formatCode="#,##0.0">
                  <c:v>14772.0001206452</c:v>
                </c:pt>
                <c:pt idx="51642" formatCode="#,##0.0">
                  <c:v>9928.8862382789703</c:v>
                </c:pt>
                <c:pt idx="51643" formatCode="#,##0.0">
                  <c:v>19323.709305195</c:v>
                </c:pt>
                <c:pt idx="51644" formatCode="#,##0.0">
                  <c:v>11988.0478034835</c:v>
                </c:pt>
                <c:pt idx="51645" formatCode="#,##0.0">
                  <c:v>15107.4468456957</c:v>
                </c:pt>
                <c:pt idx="51646" formatCode="#,##0.0">
                  <c:v>13566.074229264101</c:v>
                </c:pt>
                <c:pt idx="51647" formatCode="#,##0.0">
                  <c:v>12776.7178957817</c:v>
                </c:pt>
                <c:pt idx="51648" formatCode="#,##0.0">
                  <c:v>18135.1142911303</c:v>
                </c:pt>
                <c:pt idx="51649" formatCode="#,##0.0">
                  <c:v>16467.7396901266</c:v>
                </c:pt>
                <c:pt idx="51650" formatCode="#,##0.0">
                  <c:v>9606.7371613191699</c:v>
                </c:pt>
                <c:pt idx="51651" formatCode="#,##0.0">
                  <c:v>11471.958148956201</c:v>
                </c:pt>
                <c:pt idx="51652" formatCode="#,##0.0">
                  <c:v>9830.2995618155201</c:v>
                </c:pt>
                <c:pt idx="51653" formatCode="#,##0.0">
                  <c:v>10982.019919800499</c:v>
                </c:pt>
                <c:pt idx="51654" formatCode="#,##0.0">
                  <c:v>10140.7901647003</c:v>
                </c:pt>
                <c:pt idx="51655" formatCode="#,##0.0">
                  <c:v>9772.7787765206995</c:v>
                </c:pt>
                <c:pt idx="51656" formatCode="#,##0.0">
                  <c:v>8790.6871298764709</c:v>
                </c:pt>
                <c:pt idx="51657" formatCode="#,##0.0">
                  <c:v>9457.5538310815391</c:v>
                </c:pt>
                <c:pt idx="51658" formatCode="#,##0.0">
                  <c:v>12858.957266697</c:v>
                </c:pt>
                <c:pt idx="51659" formatCode="#,##0.0">
                  <c:v>10851.6727257568</c:v>
                </c:pt>
                <c:pt idx="51660" formatCode="#,##0.0">
                  <c:v>17467.796928645599</c:v>
                </c:pt>
                <c:pt idx="51661" formatCode="#,##0.0">
                  <c:v>10405.3234322033</c:v>
                </c:pt>
                <c:pt idx="51662" formatCode="#,##0.0">
                  <c:v>9126.2219780693995</c:v>
                </c:pt>
                <c:pt idx="51663" formatCode="#,##0.0">
                  <c:v>13645.330391875799</c:v>
                </c:pt>
                <c:pt idx="51664" formatCode="#,##0.0">
                  <c:v>8958.3134793177705</c:v>
                </c:pt>
                <c:pt idx="51665" formatCode="#,##0.0">
                  <c:v>11482.055064398201</c:v>
                </c:pt>
                <c:pt idx="51666" formatCode="#,##0.0">
                  <c:v>13183.6313431077</c:v>
                </c:pt>
                <c:pt idx="51667" formatCode="#,##0.0">
                  <c:v>11919.4395828419</c:v>
                </c:pt>
                <c:pt idx="51668" formatCode="#,##0.0">
                  <c:v>10795.8530762102</c:v>
                </c:pt>
                <c:pt idx="51669" formatCode="#,##0.0">
                  <c:v>9104.9941621486196</c:v>
                </c:pt>
                <c:pt idx="51670" formatCode="#,##0.0">
                  <c:v>10554.532561669999</c:v>
                </c:pt>
                <c:pt idx="51671" formatCode="#,##0.0">
                  <c:v>16103.0937265429</c:v>
                </c:pt>
                <c:pt idx="51672" formatCode="#,##0.0">
                  <c:v>21267.4230334934</c:v>
                </c:pt>
                <c:pt idx="51673" formatCode="#,##0.0">
                  <c:v>8828.0731835611696</c:v>
                </c:pt>
                <c:pt idx="51674" formatCode="#,##0.0">
                  <c:v>13710.366293392201</c:v>
                </c:pt>
                <c:pt idx="51675" formatCode="#,##0.0">
                  <c:v>8751.1394940775899</c:v>
                </c:pt>
                <c:pt idx="51676" formatCode="#,##0.0">
                  <c:v>18666.9645707585</c:v>
                </c:pt>
                <c:pt idx="51677" formatCode="#,##0.0">
                  <c:v>9606.7740330103807</c:v>
                </c:pt>
                <c:pt idx="51678" formatCode="#,##0.0">
                  <c:v>11383.732486405001</c:v>
                </c:pt>
                <c:pt idx="51679" formatCode="#,##0.0">
                  <c:v>14366.157757474301</c:v>
                </c:pt>
                <c:pt idx="51680" formatCode="#,##0.0">
                  <c:v>12155.955587557601</c:v>
                </c:pt>
                <c:pt idx="51681" formatCode="#,##0.0">
                  <c:v>13079.584956671801</c:v>
                </c:pt>
                <c:pt idx="51682" formatCode="#,##0.0">
                  <c:v>9250.8472670332794</c:v>
                </c:pt>
                <c:pt idx="51683" formatCode="#,##0.0">
                  <c:v>9303.5336711390391</c:v>
                </c:pt>
                <c:pt idx="51684" formatCode="#,##0.0">
                  <c:v>14308.2564248534</c:v>
                </c:pt>
                <c:pt idx="51685" formatCode="#,##0.0">
                  <c:v>12335.311230384499</c:v>
                </c:pt>
                <c:pt idx="51686" formatCode="#,##0.0">
                  <c:v>12092.297217646499</c:v>
                </c:pt>
                <c:pt idx="51687" formatCode="#,##0.0">
                  <c:v>9223.26848902044</c:v>
                </c:pt>
                <c:pt idx="51688" formatCode="#,##0.0">
                  <c:v>8811.4290623573506</c:v>
                </c:pt>
                <c:pt idx="51689" formatCode="#,##0.0">
                  <c:v>14667.3060465094</c:v>
                </c:pt>
                <c:pt idx="51690" formatCode="#,##0.0">
                  <c:v>8962.4650526579208</c:v>
                </c:pt>
                <c:pt idx="51691" formatCode="#,##0.0">
                  <c:v>12622.195775730101</c:v>
                </c:pt>
                <c:pt idx="51692" formatCode="#,##0.0">
                  <c:v>14501.477424548801</c:v>
                </c:pt>
                <c:pt idx="51693" formatCode="#,##0.0">
                  <c:v>11976.2517324935</c:v>
                </c:pt>
                <c:pt idx="51694" formatCode="#,##0.0">
                  <c:v>10405.5020297222</c:v>
                </c:pt>
                <c:pt idx="51695" formatCode="#,##0.0">
                  <c:v>11355.0795432586</c:v>
                </c:pt>
                <c:pt idx="51696" formatCode="#,##0.0">
                  <c:v>17719.898068005899</c:v>
                </c:pt>
                <c:pt idx="51697" formatCode="#,##0.0">
                  <c:v>12006.6389013848</c:v>
                </c:pt>
                <c:pt idx="51698" formatCode="#,##0.0">
                  <c:v>13579.0409831535</c:v>
                </c:pt>
                <c:pt idx="51699" formatCode="#,##0.0">
                  <c:v>12857.336944864701</c:v>
                </c:pt>
                <c:pt idx="51700" formatCode="#,##0.0">
                  <c:v>8974.3163265383791</c:v>
                </c:pt>
                <c:pt idx="51701" formatCode="#,##0.0">
                  <c:v>9878.2057597009498</c:v>
                </c:pt>
                <c:pt idx="51702" formatCode="#,##0.0">
                  <c:v>15681.561991926599</c:v>
                </c:pt>
                <c:pt idx="51703" formatCode="#,##0.0">
                  <c:v>10026.223643486401</c:v>
                </c:pt>
                <c:pt idx="51704" formatCode="#,##0.0">
                  <c:v>9878.4129749512704</c:v>
                </c:pt>
                <c:pt idx="51705" formatCode="#,##0.0">
                  <c:v>11101.376625639299</c:v>
                </c:pt>
                <c:pt idx="51706" formatCode="#,##0.0">
                  <c:v>12972.6043400406</c:v>
                </c:pt>
                <c:pt idx="51707" formatCode="#,##0.0">
                  <c:v>12409.841286864799</c:v>
                </c:pt>
                <c:pt idx="51708" formatCode="#,##0.0">
                  <c:v>9093.2044586943393</c:v>
                </c:pt>
                <c:pt idx="51709" formatCode="#,##0.0">
                  <c:v>10998.0109921028</c:v>
                </c:pt>
                <c:pt idx="51710" formatCode="#,##0.0">
                  <c:v>14102.103234506299</c:v>
                </c:pt>
                <c:pt idx="51711" formatCode="#,##0.0">
                  <c:v>8778.4797127798993</c:v>
                </c:pt>
                <c:pt idx="51712" formatCode="#,##0.0">
                  <c:v>12984.6051791509</c:v>
                </c:pt>
                <c:pt idx="51713" formatCode="#,##0.0">
                  <c:v>9469.56108098394</c:v>
                </c:pt>
                <c:pt idx="51714" formatCode="#,##0.0">
                  <c:v>11867.670778072001</c:v>
                </c:pt>
                <c:pt idx="51715" formatCode="#,##0.0">
                  <c:v>12020.9708434902</c:v>
                </c:pt>
                <c:pt idx="51716" formatCode="#,##0.0">
                  <c:v>9301.3617279908394</c:v>
                </c:pt>
                <c:pt idx="51717" formatCode="#,##0.0">
                  <c:v>11706.687212449</c:v>
                </c:pt>
                <c:pt idx="51718" formatCode="#,##0.0">
                  <c:v>13000.557870458901</c:v>
                </c:pt>
                <c:pt idx="51719" formatCode="#,##0.0">
                  <c:v>11022.5952127404</c:v>
                </c:pt>
                <c:pt idx="51720" formatCode="#,##0.0">
                  <c:v>9332.0529478645894</c:v>
                </c:pt>
                <c:pt idx="51721" formatCode="#,##0.0">
                  <c:v>14873.514524848601</c:v>
                </c:pt>
                <c:pt idx="51722" formatCode="#,##0.0">
                  <c:v>9723.7382277261204</c:v>
                </c:pt>
                <c:pt idx="51723" formatCode="#,##0.0">
                  <c:v>9548.1182521462706</c:v>
                </c:pt>
                <c:pt idx="51724" formatCode="#,##0.0">
                  <c:v>9643.7638185195392</c:v>
                </c:pt>
                <c:pt idx="51725" formatCode="#,##0.0">
                  <c:v>12386.4016787743</c:v>
                </c:pt>
                <c:pt idx="51726" formatCode="#,##0.0">
                  <c:v>9994.8153473269394</c:v>
                </c:pt>
                <c:pt idx="51727" formatCode="#,##0.0">
                  <c:v>11051.828593333999</c:v>
                </c:pt>
                <c:pt idx="51728" formatCode="#,##0.0">
                  <c:v>13612.5426140202</c:v>
                </c:pt>
                <c:pt idx="51729" formatCode="#,##0.0">
                  <c:v>9857.5516485767494</c:v>
                </c:pt>
                <c:pt idx="51730" formatCode="#,##0.0">
                  <c:v>10210.967199107199</c:v>
                </c:pt>
                <c:pt idx="51731" formatCode="#,##0.0">
                  <c:v>11816.4973491575</c:v>
                </c:pt>
                <c:pt idx="51732" formatCode="#,##0.0">
                  <c:v>9151.5247244095899</c:v>
                </c:pt>
                <c:pt idx="51733" formatCode="#,##0.0">
                  <c:v>9332.9364608795095</c:v>
                </c:pt>
                <c:pt idx="51734" formatCode="#,##0.0">
                  <c:v>14602.6239793521</c:v>
                </c:pt>
                <c:pt idx="51735" formatCode="#,##0.0">
                  <c:v>11094.118159334101</c:v>
                </c:pt>
                <c:pt idx="51736" formatCode="#,##0.0">
                  <c:v>12367.115834558101</c:v>
                </c:pt>
                <c:pt idx="51737" formatCode="#,##0.0">
                  <c:v>10916.5253145305</c:v>
                </c:pt>
                <c:pt idx="51738" formatCode="#,##0.0">
                  <c:v>9137.3608352187493</c:v>
                </c:pt>
                <c:pt idx="51739" formatCode="#,##0.0">
                  <c:v>9740.0262897045704</c:v>
                </c:pt>
                <c:pt idx="51740" formatCode="#,##0.0">
                  <c:v>11076.694243914701</c:v>
                </c:pt>
                <c:pt idx="51741" formatCode="#,##0.0">
                  <c:v>17042.336663955899</c:v>
                </c:pt>
                <c:pt idx="51742" formatCode="#,##0.0">
                  <c:v>14762.6221111389</c:v>
                </c:pt>
                <c:pt idx="51743" formatCode="#,##0.0">
                  <c:v>8918.4608943243002</c:v>
                </c:pt>
                <c:pt idx="51744" formatCode="#,##0.0">
                  <c:v>11528.857511292201</c:v>
                </c:pt>
                <c:pt idx="51745" formatCode="#,##0.0">
                  <c:v>11695.903969767</c:v>
                </c:pt>
                <c:pt idx="51746" formatCode="#,##0.0">
                  <c:v>10381.9370143382</c:v>
                </c:pt>
                <c:pt idx="51747" formatCode="#,##0.0">
                  <c:v>13019.2971772694</c:v>
                </c:pt>
                <c:pt idx="51748" formatCode="#,##0.0">
                  <c:v>9035.8141124718695</c:v>
                </c:pt>
                <c:pt idx="51749" formatCode="#,##0.0">
                  <c:v>11829.5318103273</c:v>
                </c:pt>
                <c:pt idx="51750" formatCode="#,##0.0">
                  <c:v>9073.5939290221904</c:v>
                </c:pt>
                <c:pt idx="51751" formatCode="#,##0.0">
                  <c:v>9493.9629034342597</c:v>
                </c:pt>
                <c:pt idx="51752" formatCode="#,##0.0">
                  <c:v>9887.5833971109696</c:v>
                </c:pt>
                <c:pt idx="51753" formatCode="#,##0.0">
                  <c:v>10598.726311824699</c:v>
                </c:pt>
                <c:pt idx="51754" formatCode="#,##0.0">
                  <c:v>9247.0347990583396</c:v>
                </c:pt>
                <c:pt idx="51755" formatCode="#,##0.0">
                  <c:v>10088.514675291</c:v>
                </c:pt>
                <c:pt idx="51756" formatCode="#,##0.0">
                  <c:v>11294.485666405501</c:v>
                </c:pt>
                <c:pt idx="51757" formatCode="#,##0.0">
                  <c:v>11442.3870865142</c:v>
                </c:pt>
                <c:pt idx="51758" formatCode="#,##0.0">
                  <c:v>9218.11844871631</c:v>
                </c:pt>
                <c:pt idx="51759" formatCode="#,##0.0">
                  <c:v>14460.7459704592</c:v>
                </c:pt>
                <c:pt idx="51760" formatCode="#,##0.0">
                  <c:v>13520.991573895501</c:v>
                </c:pt>
                <c:pt idx="51761" formatCode="#,##0.0">
                  <c:v>9477.1160083232207</c:v>
                </c:pt>
                <c:pt idx="51762" formatCode="#,##0.0">
                  <c:v>13506.5395444398</c:v>
                </c:pt>
                <c:pt idx="51763" formatCode="#,##0.0">
                  <c:v>12516.057298555799</c:v>
                </c:pt>
                <c:pt idx="51764" formatCode="#,##0.0">
                  <c:v>9885.3279128877602</c:v>
                </c:pt>
                <c:pt idx="51765" formatCode="#,##0.0">
                  <c:v>12633.2474566412</c:v>
                </c:pt>
                <c:pt idx="51766" formatCode="#,##0.0">
                  <c:v>12566.824261849401</c:v>
                </c:pt>
                <c:pt idx="51767" formatCode="#,##0.0">
                  <c:v>8929.4185679452494</c:v>
                </c:pt>
                <c:pt idx="51768" formatCode="#,##0.0">
                  <c:v>12001.5871946523</c:v>
                </c:pt>
                <c:pt idx="51769" formatCode="#,##0.0">
                  <c:v>11587.9085274236</c:v>
                </c:pt>
                <c:pt idx="51770" formatCode="#,##0.0">
                  <c:v>10370.805121646399</c:v>
                </c:pt>
                <c:pt idx="51771" formatCode="#,##0.0">
                  <c:v>9610.6928170112606</c:v>
                </c:pt>
                <c:pt idx="51772" formatCode="#,##0.0">
                  <c:v>9339.6141878446506</c:v>
                </c:pt>
                <c:pt idx="51773" formatCode="#,##0.0">
                  <c:v>13588.9039775039</c:v>
                </c:pt>
                <c:pt idx="51774" formatCode="#,##0.0">
                  <c:v>12732.0180429475</c:v>
                </c:pt>
                <c:pt idx="51775" formatCode="#,##0.0">
                  <c:v>13479.557171422101</c:v>
                </c:pt>
                <c:pt idx="51776" formatCode="#,##0.0">
                  <c:v>11011.7146946784</c:v>
                </c:pt>
                <c:pt idx="51777" formatCode="#,##0.0">
                  <c:v>11635.5222392796</c:v>
                </c:pt>
                <c:pt idx="51778" formatCode="#,##0.0">
                  <c:v>9327.2844579673201</c:v>
                </c:pt>
                <c:pt idx="51779" formatCode="#,##0.0">
                  <c:v>11789.980032616601</c:v>
                </c:pt>
                <c:pt idx="51780" formatCode="#,##0.0">
                  <c:v>8797.7710774115603</c:v>
                </c:pt>
                <c:pt idx="51781" formatCode="#,##0.0">
                  <c:v>16410.714331493102</c:v>
                </c:pt>
                <c:pt idx="51782" formatCode="#,##0.0">
                  <c:v>11025.451783840699</c:v>
                </c:pt>
                <c:pt idx="51783" formatCode="#,##0.0">
                  <c:v>10489.499154597201</c:v>
                </c:pt>
                <c:pt idx="51784" formatCode="#,##0.0">
                  <c:v>10594.220053401499</c:v>
                </c:pt>
                <c:pt idx="51785" formatCode="#,##0.0">
                  <c:v>9467.1186090729298</c:v>
                </c:pt>
                <c:pt idx="51786" formatCode="#,##0.0">
                  <c:v>14011.4875103637</c:v>
                </c:pt>
                <c:pt idx="51787" formatCode="#,##0.0">
                  <c:v>11246.7940945746</c:v>
                </c:pt>
                <c:pt idx="51788" formatCode="#,##0.0">
                  <c:v>10292.6347847957</c:v>
                </c:pt>
                <c:pt idx="51789" formatCode="#,##0.0">
                  <c:v>9344.1590480129507</c:v>
                </c:pt>
                <c:pt idx="51790" formatCode="#,##0.0">
                  <c:v>11280.9259858723</c:v>
                </c:pt>
                <c:pt idx="51791" formatCode="#,##0.0">
                  <c:v>9844.9603422293003</c:v>
                </c:pt>
                <c:pt idx="51792" formatCode="#,##0.0">
                  <c:v>13827.647410224299</c:v>
                </c:pt>
                <c:pt idx="51793" formatCode="#,##0.0">
                  <c:v>8846.52708227726</c:v>
                </c:pt>
                <c:pt idx="51794" formatCode="#,##0.0">
                  <c:v>8900.2591954658001</c:v>
                </c:pt>
                <c:pt idx="51795" formatCode="#,##0.0">
                  <c:v>8774.6074224369804</c:v>
                </c:pt>
                <c:pt idx="51796" formatCode="#,##0.0">
                  <c:v>10901.4354515784</c:v>
                </c:pt>
                <c:pt idx="51797" formatCode="#,##0.0">
                  <c:v>9443.4533582854201</c:v>
                </c:pt>
                <c:pt idx="51798" formatCode="#,##0.0">
                  <c:v>12329.9751264674</c:v>
                </c:pt>
                <c:pt idx="51799" formatCode="#,##0.0">
                  <c:v>12246.762104908301</c:v>
                </c:pt>
                <c:pt idx="51800" formatCode="#,##0.0">
                  <c:v>11026.3337654723</c:v>
                </c:pt>
                <c:pt idx="51801" formatCode="#,##0.0">
                  <c:v>9387.1880690099206</c:v>
                </c:pt>
                <c:pt idx="51802" formatCode="#,##0.0">
                  <c:v>13475.459826164801</c:v>
                </c:pt>
                <c:pt idx="51803" formatCode="#,##0.0">
                  <c:v>13391.783559400499</c:v>
                </c:pt>
                <c:pt idx="51804" formatCode="#,##0.0">
                  <c:v>11657.295832559001</c:v>
                </c:pt>
                <c:pt idx="51805" formatCode="#,##0.0">
                  <c:v>10472.751423417099</c:v>
                </c:pt>
                <c:pt idx="51806" formatCode="#,##0.0">
                  <c:v>11734.7871598081</c:v>
                </c:pt>
                <c:pt idx="51807" formatCode="#,##0.0">
                  <c:v>17159.359977309399</c:v>
                </c:pt>
                <c:pt idx="51808" formatCode="#,##0.0">
                  <c:v>9825.1795181978596</c:v>
                </c:pt>
                <c:pt idx="51809" formatCode="#,##0.0">
                  <c:v>9453.9875301355405</c:v>
                </c:pt>
                <c:pt idx="51810" formatCode="#,##0.0">
                  <c:v>11863.7149537486</c:v>
                </c:pt>
                <c:pt idx="51811" formatCode="#,##0.0">
                  <c:v>17020.117489314602</c:v>
                </c:pt>
                <c:pt idx="51812" formatCode="#,##0.0">
                  <c:v>8760.1587062191502</c:v>
                </c:pt>
                <c:pt idx="51813" formatCode="#,##0.0">
                  <c:v>12349.749187778199</c:v>
                </c:pt>
                <c:pt idx="51814" formatCode="#,##0.0">
                  <c:v>8869.4798622170492</c:v>
                </c:pt>
                <c:pt idx="51815" formatCode="#,##0.0">
                  <c:v>9093.3266411550103</c:v>
                </c:pt>
                <c:pt idx="51816" formatCode="#,##0.0">
                  <c:v>10648.743836392299</c:v>
                </c:pt>
                <c:pt idx="51817" formatCode="#,##0.0">
                  <c:v>10559.8759694815</c:v>
                </c:pt>
                <c:pt idx="51818" formatCode="#,##0.0">
                  <c:v>14011.3670111351</c:v>
                </c:pt>
                <c:pt idx="51819" formatCode="#,##0.0">
                  <c:v>9388.1616378402505</c:v>
                </c:pt>
                <c:pt idx="51820" formatCode="#,##0.0">
                  <c:v>9652.7616343691807</c:v>
                </c:pt>
                <c:pt idx="51821" formatCode="#,##0.0">
                  <c:v>11876.2590454243</c:v>
                </c:pt>
                <c:pt idx="51822" formatCode="#,##0.0">
                  <c:v>9979.6546810388609</c:v>
                </c:pt>
                <c:pt idx="51823" formatCode="#,##0.0">
                  <c:v>9706.9884841341609</c:v>
                </c:pt>
                <c:pt idx="51824" formatCode="#,##0.0">
                  <c:v>11834.4889497694</c:v>
                </c:pt>
                <c:pt idx="51825" formatCode="#,##0.0">
                  <c:v>11468.7847570138</c:v>
                </c:pt>
                <c:pt idx="51826" formatCode="#,##0.0">
                  <c:v>13715.4243605103</c:v>
                </c:pt>
                <c:pt idx="51827" formatCode="#,##0.0">
                  <c:v>13390.108382140699</c:v>
                </c:pt>
                <c:pt idx="51828" formatCode="#,##0.0">
                  <c:v>9291.1086841919296</c:v>
                </c:pt>
                <c:pt idx="51829" formatCode="#,##0.0">
                  <c:v>10822.8124252258</c:v>
                </c:pt>
                <c:pt idx="51830" formatCode="#,##0.0">
                  <c:v>9616.7993541953092</c:v>
                </c:pt>
                <c:pt idx="51831" formatCode="#,##0.0">
                  <c:v>11618.6512370694</c:v>
                </c:pt>
                <c:pt idx="51832" formatCode="#,##0.0">
                  <c:v>9473.4648692398696</c:v>
                </c:pt>
                <c:pt idx="51833" formatCode="#,##0.0">
                  <c:v>11163.6627124728</c:v>
                </c:pt>
                <c:pt idx="51834" formatCode="#,##0.0">
                  <c:v>12149.129906578401</c:v>
                </c:pt>
                <c:pt idx="51835" formatCode="#,##0.0">
                  <c:v>9175.18558509588</c:v>
                </c:pt>
                <c:pt idx="51836" formatCode="#,##0.0">
                  <c:v>12392.561335710099</c:v>
                </c:pt>
                <c:pt idx="51837" formatCode="#,##0.0">
                  <c:v>12157.3134690835</c:v>
                </c:pt>
                <c:pt idx="51838" formatCode="#,##0.0">
                  <c:v>9393.4556594979404</c:v>
                </c:pt>
                <c:pt idx="51839" formatCode="#,##0.0">
                  <c:v>10035.318659406301</c:v>
                </c:pt>
                <c:pt idx="51840" formatCode="#,##0.0">
                  <c:v>12955.9500303</c:v>
                </c:pt>
                <c:pt idx="51841" formatCode="#,##0.0">
                  <c:v>12116.082673815899</c:v>
                </c:pt>
                <c:pt idx="51842" formatCode="#,##0.0">
                  <c:v>9334.6368072261594</c:v>
                </c:pt>
                <c:pt idx="51843" formatCode="#,##0.0">
                  <c:v>9502.9985970381495</c:v>
                </c:pt>
                <c:pt idx="51844" formatCode="#,##0.0">
                  <c:v>12045.4435347286</c:v>
                </c:pt>
                <c:pt idx="51845" formatCode="#,##0.0">
                  <c:v>10757.996120104001</c:v>
                </c:pt>
                <c:pt idx="51846" formatCode="#,##0.0">
                  <c:v>17750.021230374801</c:v>
                </c:pt>
                <c:pt idx="51847" formatCode="#,##0.0">
                  <c:v>9633.53023446304</c:v>
                </c:pt>
                <c:pt idx="51848" formatCode="#,##0.0">
                  <c:v>8866.55231098283</c:v>
                </c:pt>
                <c:pt idx="51849" formatCode="#,##0.0">
                  <c:v>17214.269118365501</c:v>
                </c:pt>
                <c:pt idx="51850" formatCode="#,##0.0">
                  <c:v>22611.700077061399</c:v>
                </c:pt>
                <c:pt idx="51851" formatCode="#,##0.0">
                  <c:v>11456.8843899776</c:v>
                </c:pt>
                <c:pt idx="51852" formatCode="#,##0.0">
                  <c:v>10566.3150586252</c:v>
                </c:pt>
                <c:pt idx="51853" formatCode="#,##0.0">
                  <c:v>9436.3525048766296</c:v>
                </c:pt>
                <c:pt idx="51854" formatCode="#,##0.0">
                  <c:v>10701.137512233599</c:v>
                </c:pt>
                <c:pt idx="51855" formatCode="#,##0.0">
                  <c:v>9994.0680709891803</c:v>
                </c:pt>
                <c:pt idx="51856" formatCode="#,##0.0">
                  <c:v>10792.8978514727</c:v>
                </c:pt>
                <c:pt idx="51857" formatCode="#,##0.0">
                  <c:v>12391.590504734701</c:v>
                </c:pt>
                <c:pt idx="51858" formatCode="#,##0.0">
                  <c:v>11414.333433043499</c:v>
                </c:pt>
                <c:pt idx="51859" formatCode="#,##0.0">
                  <c:v>9145.4781389595391</c:v>
                </c:pt>
                <c:pt idx="51860" formatCode="#,##0.0">
                  <c:v>9971.1533673814301</c:v>
                </c:pt>
                <c:pt idx="51861" formatCode="#,##0.0">
                  <c:v>11873.0505285542</c:v>
                </c:pt>
                <c:pt idx="51862" formatCode="#,##0.0">
                  <c:v>9541.9042242219002</c:v>
                </c:pt>
                <c:pt idx="51863" formatCode="#,##0.0">
                  <c:v>10862.1056459176</c:v>
                </c:pt>
                <c:pt idx="51864" formatCode="#,##0.0">
                  <c:v>12546.398867960999</c:v>
                </c:pt>
                <c:pt idx="51865" formatCode="#,##0.0">
                  <c:v>16443.937469296499</c:v>
                </c:pt>
                <c:pt idx="51866" formatCode="#,##0.0">
                  <c:v>14014.707370133699</c:v>
                </c:pt>
                <c:pt idx="51867" formatCode="#,##0.0">
                  <c:v>10214.257565669301</c:v>
                </c:pt>
                <c:pt idx="51868" formatCode="#,##0.0">
                  <c:v>10033.8873247709</c:v>
                </c:pt>
                <c:pt idx="51869" formatCode="#,##0.0">
                  <c:v>11726.0529643586</c:v>
                </c:pt>
                <c:pt idx="51870" formatCode="#,##0.0">
                  <c:v>14936.9994892712</c:v>
                </c:pt>
                <c:pt idx="51871" formatCode="#,##0.0">
                  <c:v>20315.860009993801</c:v>
                </c:pt>
                <c:pt idx="51872" formatCode="#,##0.0">
                  <c:v>13393.082196719201</c:v>
                </c:pt>
                <c:pt idx="51873" formatCode="#,##0.0">
                  <c:v>8850.8231280082691</c:v>
                </c:pt>
                <c:pt idx="51874" formatCode="#,##0.0">
                  <c:v>10651.6266848715</c:v>
                </c:pt>
                <c:pt idx="51875" formatCode="#,##0.0">
                  <c:v>9809.2416980287908</c:v>
                </c:pt>
                <c:pt idx="51876" formatCode="#,##0.0">
                  <c:v>9335.3352647526408</c:v>
                </c:pt>
                <c:pt idx="51877" formatCode="#,##0.0">
                  <c:v>10609.6000286894</c:v>
                </c:pt>
                <c:pt idx="51878" formatCode="#,##0.0">
                  <c:v>12545.0147110745</c:v>
                </c:pt>
                <c:pt idx="51879" formatCode="#,##0.0">
                  <c:v>9634.8270785801105</c:v>
                </c:pt>
                <c:pt idx="51880" formatCode="#,##0.0">
                  <c:v>16032.3790821614</c:v>
                </c:pt>
                <c:pt idx="51881" formatCode="#,##0.0">
                  <c:v>13975.5174539328</c:v>
                </c:pt>
                <c:pt idx="51882" formatCode="#,##0.0">
                  <c:v>11768.6891056698</c:v>
                </c:pt>
                <c:pt idx="51883" formatCode="#,##0.0">
                  <c:v>12133.1566144069</c:v>
                </c:pt>
                <c:pt idx="51884" formatCode="#,##0.0">
                  <c:v>12095.511606739199</c:v>
                </c:pt>
                <c:pt idx="51885" formatCode="#,##0.0">
                  <c:v>9443.5566558933897</c:v>
                </c:pt>
                <c:pt idx="51886" formatCode="#,##0.0">
                  <c:v>16909.221901257799</c:v>
                </c:pt>
                <c:pt idx="51887" formatCode="#,##0.0">
                  <c:v>10660.950211892599</c:v>
                </c:pt>
                <c:pt idx="51888" formatCode="#,##0.0">
                  <c:v>10095.7533909869</c:v>
                </c:pt>
                <c:pt idx="51889" formatCode="#,##0.0">
                  <c:v>10824.6510323783</c:v>
                </c:pt>
                <c:pt idx="51890" formatCode="#,##0.0">
                  <c:v>10313.7525648213</c:v>
                </c:pt>
                <c:pt idx="51891" formatCode="#,##0.0">
                  <c:v>15128.095989010901</c:v>
                </c:pt>
                <c:pt idx="51892" formatCode="#,##0.0">
                  <c:v>12360.507659806801</c:v>
                </c:pt>
                <c:pt idx="51893" formatCode="#,##0.0">
                  <c:v>9047.61340093947</c:v>
                </c:pt>
                <c:pt idx="51894" formatCode="#,##0.0">
                  <c:v>9542.5211216444004</c:v>
                </c:pt>
                <c:pt idx="51895" formatCode="#,##0.0">
                  <c:v>10758.870391680301</c:v>
                </c:pt>
                <c:pt idx="51896" formatCode="#,##0.0">
                  <c:v>10908.310155893299</c:v>
                </c:pt>
                <c:pt idx="51897" formatCode="#,##0.0">
                  <c:v>8964.3792789145391</c:v>
                </c:pt>
                <c:pt idx="51898" formatCode="#,##0.0">
                  <c:v>10642.079606794099</c:v>
                </c:pt>
                <c:pt idx="51899" formatCode="#,##0.0">
                  <c:v>11699.780639508301</c:v>
                </c:pt>
                <c:pt idx="51900" formatCode="#,##0.0">
                  <c:v>10648.247970979101</c:v>
                </c:pt>
                <c:pt idx="51901" formatCode="#,##0.0">
                  <c:v>10516.460659893301</c:v>
                </c:pt>
                <c:pt idx="51902" formatCode="#,##0.0">
                  <c:v>10585.5585081881</c:v>
                </c:pt>
                <c:pt idx="51903" formatCode="#,##0.0">
                  <c:v>9852.0654347632208</c:v>
                </c:pt>
                <c:pt idx="51904" formatCode="#,##0.0">
                  <c:v>9685.7067558633007</c:v>
                </c:pt>
                <c:pt idx="51905" formatCode="#,##0.0">
                  <c:v>9183.3443565173602</c:v>
                </c:pt>
                <c:pt idx="51906" formatCode="#,##0.0">
                  <c:v>10802.592348087999</c:v>
                </c:pt>
                <c:pt idx="51907" formatCode="#,##0.0">
                  <c:v>11742.0538962953</c:v>
                </c:pt>
                <c:pt idx="51908" formatCode="#,##0.0">
                  <c:v>11666.6522211913</c:v>
                </c:pt>
                <c:pt idx="51909" formatCode="#,##0.0">
                  <c:v>9357.3476383738907</c:v>
                </c:pt>
                <c:pt idx="51910" formatCode="#,##0.0">
                  <c:v>9828.9990600110996</c:v>
                </c:pt>
                <c:pt idx="51911" formatCode="#,##0.0">
                  <c:v>10249.4489376006</c:v>
                </c:pt>
                <c:pt idx="51912" formatCode="#,##0.0">
                  <c:v>8944.1809994864398</c:v>
                </c:pt>
                <c:pt idx="51913" formatCode="#,##0.0">
                  <c:v>10743.117693026201</c:v>
                </c:pt>
                <c:pt idx="51914" formatCode="#,##0.0">
                  <c:v>13617.1168320585</c:v>
                </c:pt>
                <c:pt idx="51915" formatCode="#,##0.0">
                  <c:v>11938.430393942501</c:v>
                </c:pt>
                <c:pt idx="51916" formatCode="#,##0.0">
                  <c:v>14363.9828931751</c:v>
                </c:pt>
                <c:pt idx="51917" formatCode="#,##0.0">
                  <c:v>16989.8156213248</c:v>
                </c:pt>
                <c:pt idx="51918" formatCode="#,##0.0">
                  <c:v>11248.613578258801</c:v>
                </c:pt>
                <c:pt idx="51919" formatCode="#,##0.0">
                  <c:v>10012.608793398</c:v>
                </c:pt>
                <c:pt idx="51920" formatCode="#,##0.0">
                  <c:v>9884.8681364307595</c:v>
                </c:pt>
                <c:pt idx="51921" formatCode="#,##0.0">
                  <c:v>12171.2112334022</c:v>
                </c:pt>
                <c:pt idx="51922" formatCode="#,##0.0">
                  <c:v>12059.154009398</c:v>
                </c:pt>
                <c:pt idx="51923" formatCode="#,##0.0">
                  <c:v>13273.2261936303</c:v>
                </c:pt>
                <c:pt idx="51924" formatCode="#,##0.0">
                  <c:v>8911.1239003610099</c:v>
                </c:pt>
                <c:pt idx="51925" formatCode="#,##0.0">
                  <c:v>9541.5324463906909</c:v>
                </c:pt>
                <c:pt idx="51926" formatCode="#,##0.0">
                  <c:v>8765.4915304062706</c:v>
                </c:pt>
                <c:pt idx="51927" formatCode="#,##0.0">
                  <c:v>11191.3916254303</c:v>
                </c:pt>
                <c:pt idx="51928" formatCode="#,##0.0">
                  <c:v>9930.6181175913607</c:v>
                </c:pt>
                <c:pt idx="51929" formatCode="#,##0.0">
                  <c:v>13686.6727329922</c:v>
                </c:pt>
                <c:pt idx="51930" formatCode="#,##0.0">
                  <c:v>14732.837854396699</c:v>
                </c:pt>
                <c:pt idx="51931" formatCode="#,##0.0">
                  <c:v>13479.971649601501</c:v>
                </c:pt>
                <c:pt idx="51932" formatCode="#,##0.0">
                  <c:v>10869.2633809118</c:v>
                </c:pt>
                <c:pt idx="51933" formatCode="#,##0.0">
                  <c:v>14437.9193247448</c:v>
                </c:pt>
                <c:pt idx="51934" formatCode="#,##0.0">
                  <c:v>10895.765761410399</c:v>
                </c:pt>
                <c:pt idx="51935" formatCode="#,##0.0">
                  <c:v>9194.4267006897408</c:v>
                </c:pt>
                <c:pt idx="51936" formatCode="#,##0.0">
                  <c:v>15221.267068638899</c:v>
                </c:pt>
                <c:pt idx="51937" formatCode="#,##0.0">
                  <c:v>14523.7213136848</c:v>
                </c:pt>
                <c:pt idx="51938" formatCode="#,##0.0">
                  <c:v>10498.463240552899</c:v>
                </c:pt>
                <c:pt idx="51939" formatCode="#,##0.0">
                  <c:v>18148.4553916144</c:v>
                </c:pt>
                <c:pt idx="51940" formatCode="#,##0.0">
                  <c:v>9097.1125840228397</c:v>
                </c:pt>
                <c:pt idx="51941" formatCode="#,##0.0">
                  <c:v>14084.2495854758</c:v>
                </c:pt>
                <c:pt idx="51942" formatCode="#,##0.0">
                  <c:v>12290.710975366601</c:v>
                </c:pt>
                <c:pt idx="51943" formatCode="#,##0.0">
                  <c:v>13696.081498961499</c:v>
                </c:pt>
                <c:pt idx="51944" formatCode="#,##0.0">
                  <c:v>10629.763591548</c:v>
                </c:pt>
                <c:pt idx="51945" formatCode="#,##0.0">
                  <c:v>11186.689949404001</c:v>
                </c:pt>
                <c:pt idx="51946" formatCode="#,##0.0">
                  <c:v>14530.7838000512</c:v>
                </c:pt>
                <c:pt idx="51947" formatCode="#,##0.0">
                  <c:v>9576.7667626216898</c:v>
                </c:pt>
                <c:pt idx="51948" formatCode="#,##0.0">
                  <c:v>10928.4303887264</c:v>
                </c:pt>
                <c:pt idx="51949" formatCode="#,##0.0">
                  <c:v>9707.1930461228603</c:v>
                </c:pt>
                <c:pt idx="51950" formatCode="#,##0.0">
                  <c:v>11464.7434045953</c:v>
                </c:pt>
                <c:pt idx="51951" formatCode="#,##0.0">
                  <c:v>10772.500262944999</c:v>
                </c:pt>
                <c:pt idx="51952" formatCode="#,##0.0">
                  <c:v>10051.2953992447</c:v>
                </c:pt>
                <c:pt idx="51953" formatCode="#,##0.0">
                  <c:v>9871.6427527494398</c:v>
                </c:pt>
                <c:pt idx="51954" formatCode="#,##0.0">
                  <c:v>13023.0870827987</c:v>
                </c:pt>
                <c:pt idx="51955" formatCode="#,##0.0">
                  <c:v>12106.139676721399</c:v>
                </c:pt>
                <c:pt idx="51956" formatCode="#,##0.0">
                  <c:v>10179.2357984424</c:v>
                </c:pt>
                <c:pt idx="51957" formatCode="#,##0.0">
                  <c:v>17974.1743246679</c:v>
                </c:pt>
                <c:pt idx="51958" formatCode="#,##0.0">
                  <c:v>13263.8544280565</c:v>
                </c:pt>
                <c:pt idx="51959" formatCode="#,##0.0">
                  <c:v>8816.6575565621606</c:v>
                </c:pt>
                <c:pt idx="51960" formatCode="#,##0.0">
                  <c:v>12629.872788685299</c:v>
                </c:pt>
                <c:pt idx="51961" formatCode="#,##0.0">
                  <c:v>10871.4652594501</c:v>
                </c:pt>
                <c:pt idx="51962" formatCode="#,##0.0">
                  <c:v>8844.2325497644597</c:v>
                </c:pt>
                <c:pt idx="51963" formatCode="#,##0.0">
                  <c:v>12631.650502946301</c:v>
                </c:pt>
                <c:pt idx="51964" formatCode="#,##0.0">
                  <c:v>10374.9424911183</c:v>
                </c:pt>
                <c:pt idx="51965" formatCode="#,##0.0">
                  <c:v>15368.851367601501</c:v>
                </c:pt>
                <c:pt idx="51966" formatCode="#,##0.0">
                  <c:v>9687.0184474250509</c:v>
                </c:pt>
                <c:pt idx="51967" formatCode="#,##0.0">
                  <c:v>10550.3631272435</c:v>
                </c:pt>
                <c:pt idx="51968" formatCode="#,##0.0">
                  <c:v>11438.6216262612</c:v>
                </c:pt>
                <c:pt idx="51969" formatCode="#,##0.0">
                  <c:v>11002.045264103501</c:v>
                </c:pt>
                <c:pt idx="51970" formatCode="#,##0.0">
                  <c:v>9873.0991498944695</c:v>
                </c:pt>
                <c:pt idx="51971" formatCode="#,##0.0">
                  <c:v>13358.2424641864</c:v>
                </c:pt>
                <c:pt idx="51972" formatCode="#,##0.0">
                  <c:v>14479.6772434466</c:v>
                </c:pt>
                <c:pt idx="51973" formatCode="#,##0.0">
                  <c:v>13383.828201493099</c:v>
                </c:pt>
                <c:pt idx="51974" formatCode="#,##0.0">
                  <c:v>9215.5432347850601</c:v>
                </c:pt>
                <c:pt idx="51975" formatCode="#,##0.0">
                  <c:v>10987.300823048399</c:v>
                </c:pt>
                <c:pt idx="51976" formatCode="#,##0.0">
                  <c:v>12191.984482075901</c:v>
                </c:pt>
                <c:pt idx="51977" formatCode="#,##0.0">
                  <c:v>12908.6594539825</c:v>
                </c:pt>
                <c:pt idx="51978" formatCode="#,##0.0">
                  <c:v>9524.9989689942795</c:v>
                </c:pt>
                <c:pt idx="51979" formatCode="#,##0.0">
                  <c:v>10973.047443863101</c:v>
                </c:pt>
                <c:pt idx="51980" formatCode="#,##0.0">
                  <c:v>8783.2722733016999</c:v>
                </c:pt>
                <c:pt idx="51981" formatCode="#,##0.0">
                  <c:v>8815.9492192467696</c:v>
                </c:pt>
                <c:pt idx="51982" formatCode="#,##0.0">
                  <c:v>12493.375768665001</c:v>
                </c:pt>
                <c:pt idx="51983" formatCode="#,##0.0">
                  <c:v>9771.8723906220403</c:v>
                </c:pt>
                <c:pt idx="51984" formatCode="#,##0.0">
                  <c:v>14204.864303956499</c:v>
                </c:pt>
                <c:pt idx="51985" formatCode="#,##0.0">
                  <c:v>10681.842699143899</c:v>
                </c:pt>
                <c:pt idx="51986" formatCode="#,##0.0">
                  <c:v>20723.8226422716</c:v>
                </c:pt>
                <c:pt idx="51987" formatCode="#,##0.0">
                  <c:v>11146.5931928917</c:v>
                </c:pt>
                <c:pt idx="51988" formatCode="#,##0.0">
                  <c:v>10768.439385686799</c:v>
                </c:pt>
                <c:pt idx="51989" formatCode="#,##0.0">
                  <c:v>9176.1312131173909</c:v>
                </c:pt>
                <c:pt idx="51990" formatCode="#,##0.0">
                  <c:v>10545.557909872199</c:v>
                </c:pt>
                <c:pt idx="51991" formatCode="#,##0.0">
                  <c:v>9099.1066824681693</c:v>
                </c:pt>
                <c:pt idx="51992" formatCode="#,##0.0">
                  <c:v>9660.6931461397398</c:v>
                </c:pt>
                <c:pt idx="51993" formatCode="#,##0.0">
                  <c:v>9492.8697704166207</c:v>
                </c:pt>
                <c:pt idx="51994" formatCode="#,##0.0">
                  <c:v>9169.6829427537705</c:v>
                </c:pt>
                <c:pt idx="51995" formatCode="#,##0.0">
                  <c:v>9785.8841447945797</c:v>
                </c:pt>
                <c:pt idx="51996" formatCode="#,##0.0">
                  <c:v>13894.618488431701</c:v>
                </c:pt>
                <c:pt idx="51997" formatCode="#,##0.0">
                  <c:v>17361.8505682166</c:v>
                </c:pt>
                <c:pt idx="51998" formatCode="#,##0.0">
                  <c:v>16668.512651491001</c:v>
                </c:pt>
                <c:pt idx="51999" formatCode="#,##0.0">
                  <c:v>17424.7506352079</c:v>
                </c:pt>
                <c:pt idx="52000" formatCode="#,##0.0">
                  <c:v>10922.8088732775</c:v>
                </c:pt>
                <c:pt idx="52001" formatCode="#,##0.0">
                  <c:v>11467.8922864703</c:v>
                </c:pt>
                <c:pt idx="52002" formatCode="#,##0.0">
                  <c:v>9532.9230411563294</c:v>
                </c:pt>
                <c:pt idx="52003" formatCode="#,##0.0">
                  <c:v>10995.7678304991</c:v>
                </c:pt>
                <c:pt idx="52004" formatCode="#,##0.0">
                  <c:v>9493.1244492584592</c:v>
                </c:pt>
                <c:pt idx="52005" formatCode="#,##0.0">
                  <c:v>10277.9589689932</c:v>
                </c:pt>
                <c:pt idx="52006" formatCode="#,##0.0">
                  <c:v>12804.5097218021</c:v>
                </c:pt>
                <c:pt idx="52007" formatCode="#,##0.0">
                  <c:v>10018.347240827001</c:v>
                </c:pt>
                <c:pt idx="52008" formatCode="#,##0.0">
                  <c:v>9975.4807075231292</c:v>
                </c:pt>
                <c:pt idx="52009" formatCode="#,##0.0">
                  <c:v>8914.6285259816395</c:v>
                </c:pt>
                <c:pt idx="52010" formatCode="#,##0.0">
                  <c:v>9449.62577862537</c:v>
                </c:pt>
                <c:pt idx="52011" formatCode="#,##0.0">
                  <c:v>9377.1789785785895</c:v>
                </c:pt>
                <c:pt idx="52012" formatCode="#,##0.0">
                  <c:v>9356.1336141873198</c:v>
                </c:pt>
                <c:pt idx="52013" formatCode="#,##0.0">
                  <c:v>11300.810190918801</c:v>
                </c:pt>
                <c:pt idx="52014" formatCode="#,##0.0">
                  <c:v>10241.917666881</c:v>
                </c:pt>
                <c:pt idx="52015" formatCode="#,##0.0">
                  <c:v>11498.2179508927</c:v>
                </c:pt>
                <c:pt idx="52016" formatCode="#,##0.0">
                  <c:v>11443.902562779</c:v>
                </c:pt>
                <c:pt idx="52017" formatCode="#,##0.0">
                  <c:v>9359.5309761111694</c:v>
                </c:pt>
                <c:pt idx="52018" formatCode="#,##0.0">
                  <c:v>10866.4352247922</c:v>
                </c:pt>
                <c:pt idx="52019" formatCode="#,##0.0">
                  <c:v>16908.524233977001</c:v>
                </c:pt>
                <c:pt idx="52020" formatCode="#,##0.0">
                  <c:v>9406.0683589741802</c:v>
                </c:pt>
                <c:pt idx="52021" formatCode="#,##0.0">
                  <c:v>10797.135198989101</c:v>
                </c:pt>
                <c:pt idx="52022" formatCode="#,##0.0">
                  <c:v>14712.720296756899</c:v>
                </c:pt>
                <c:pt idx="52023" formatCode="#,##0.0">
                  <c:v>12160.033250627101</c:v>
                </c:pt>
                <c:pt idx="52024" formatCode="#,##0.0">
                  <c:v>13943.824720413901</c:v>
                </c:pt>
                <c:pt idx="52025" formatCode="#,##0.0">
                  <c:v>11501.7001224872</c:v>
                </c:pt>
                <c:pt idx="52026" formatCode="#,##0.0">
                  <c:v>9087.4402470175301</c:v>
                </c:pt>
                <c:pt idx="52027" formatCode="#,##0.0">
                  <c:v>8868.1385252360305</c:v>
                </c:pt>
                <c:pt idx="52028" formatCode="#,##0.0">
                  <c:v>9085.5179576903502</c:v>
                </c:pt>
                <c:pt idx="52029" formatCode="#,##0.0">
                  <c:v>16440.686340474302</c:v>
                </c:pt>
                <c:pt idx="52030" formatCode="#,##0.0">
                  <c:v>11182.231818538001</c:v>
                </c:pt>
                <c:pt idx="52031" formatCode="#,##0.0">
                  <c:v>18167.915301004901</c:v>
                </c:pt>
                <c:pt idx="52032" formatCode="#,##0.0">
                  <c:v>9647.2736908227507</c:v>
                </c:pt>
                <c:pt idx="52033" formatCode="#,##0.0">
                  <c:v>19814.527268002399</c:v>
                </c:pt>
                <c:pt idx="52034" formatCode="#,##0.0">
                  <c:v>11301.3419228148</c:v>
                </c:pt>
                <c:pt idx="52035" formatCode="#,##0.0">
                  <c:v>9952.0491127583791</c:v>
                </c:pt>
                <c:pt idx="52036" formatCode="#,##0.0">
                  <c:v>9776.8811562981591</c:v>
                </c:pt>
                <c:pt idx="52037" formatCode="#,##0.0">
                  <c:v>17426.026610575798</c:v>
                </c:pt>
                <c:pt idx="52038" formatCode="#,##0.0">
                  <c:v>8849.6677715211608</c:v>
                </c:pt>
                <c:pt idx="52039" formatCode="#,##0.0">
                  <c:v>9631.3222384709297</c:v>
                </c:pt>
                <c:pt idx="52040" formatCode="#,##0.0">
                  <c:v>9677.9853277699294</c:v>
                </c:pt>
                <c:pt idx="52041" formatCode="#,##0.0">
                  <c:v>10572.3990666094</c:v>
                </c:pt>
                <c:pt idx="52042" formatCode="#,##0.0">
                  <c:v>11398.954328592201</c:v>
                </c:pt>
                <c:pt idx="52043" formatCode="#,##0.0">
                  <c:v>12806.9959747435</c:v>
                </c:pt>
                <c:pt idx="52044" formatCode="#,##0.0">
                  <c:v>10218.4746234498</c:v>
                </c:pt>
                <c:pt idx="52045" formatCode="#,##0.0">
                  <c:v>11320.087596003599</c:v>
                </c:pt>
                <c:pt idx="52046" formatCode="#,##0.0">
                  <c:v>14616.2877426166</c:v>
                </c:pt>
                <c:pt idx="52047" formatCode="#,##0.0">
                  <c:v>10179.399720732201</c:v>
                </c:pt>
                <c:pt idx="52048" formatCode="#,##0.0">
                  <c:v>16465.782704704601</c:v>
                </c:pt>
                <c:pt idx="52049" formatCode="#,##0.0">
                  <c:v>10371.8280845152</c:v>
                </c:pt>
                <c:pt idx="52050" formatCode="#,##0.0">
                  <c:v>11086.977478999899</c:v>
                </c:pt>
                <c:pt idx="52051" formatCode="#,##0.0">
                  <c:v>9116.5406711182004</c:v>
                </c:pt>
                <c:pt idx="52052" formatCode="#,##0.0">
                  <c:v>9755.9782171857605</c:v>
                </c:pt>
                <c:pt idx="52053" formatCode="#,##0.0">
                  <c:v>9869.0788590645298</c:v>
                </c:pt>
                <c:pt idx="52054" formatCode="#,##0.0">
                  <c:v>12661.512039155299</c:v>
                </c:pt>
                <c:pt idx="52055" formatCode="#,##0.0">
                  <c:v>8823.7839468848797</c:v>
                </c:pt>
                <c:pt idx="52056" formatCode="#,##0.0">
                  <c:v>9007.3025623336507</c:v>
                </c:pt>
                <c:pt idx="52057" formatCode="#,##0.0">
                  <c:v>14249.2839438623</c:v>
                </c:pt>
                <c:pt idx="52058" formatCode="#,##0.0">
                  <c:v>10884.1841442762</c:v>
                </c:pt>
                <c:pt idx="52059" formatCode="#,##0.0">
                  <c:v>10509.5293747982</c:v>
                </c:pt>
                <c:pt idx="52060" formatCode="#,##0.0">
                  <c:v>9998.4157447836806</c:v>
                </c:pt>
                <c:pt idx="52061" formatCode="#,##0.0">
                  <c:v>8880.6495339787107</c:v>
                </c:pt>
                <c:pt idx="52062" formatCode="#,##0.0">
                  <c:v>11083.587238018499</c:v>
                </c:pt>
                <c:pt idx="52063" formatCode="#,##0.0">
                  <c:v>8820.1596820448303</c:v>
                </c:pt>
                <c:pt idx="52064" formatCode="#,##0.0">
                  <c:v>15150.652014006801</c:v>
                </c:pt>
                <c:pt idx="52065" formatCode="#,##0.0">
                  <c:v>8965.5396413972594</c:v>
                </c:pt>
                <c:pt idx="52066" formatCode="#,##0.0">
                  <c:v>10692.7157525497</c:v>
                </c:pt>
                <c:pt idx="52067" formatCode="#,##0.0">
                  <c:v>11237.3286199055</c:v>
                </c:pt>
                <c:pt idx="52068" formatCode="#,##0.0">
                  <c:v>9288.8879056434398</c:v>
                </c:pt>
                <c:pt idx="52069" formatCode="#,##0.0">
                  <c:v>9669.52906646466</c:v>
                </c:pt>
                <c:pt idx="52070" formatCode="#,##0.0">
                  <c:v>13740.4656953706</c:v>
                </c:pt>
                <c:pt idx="52071" formatCode="#,##0.0">
                  <c:v>10685.2985129391</c:v>
                </c:pt>
                <c:pt idx="52072" formatCode="#,##0.0">
                  <c:v>9307.6504106791399</c:v>
                </c:pt>
                <c:pt idx="52073" formatCode="#,##0.0">
                  <c:v>9210.0997340887006</c:v>
                </c:pt>
                <c:pt idx="52074" formatCode="#,##0.0">
                  <c:v>9027.5950545659707</c:v>
                </c:pt>
                <c:pt idx="52075" formatCode="#,##0.0">
                  <c:v>12917.341674834601</c:v>
                </c:pt>
                <c:pt idx="52076" formatCode="#,##0.0">
                  <c:v>13203.2859367945</c:v>
                </c:pt>
                <c:pt idx="52077" formatCode="#,##0.0">
                  <c:v>8863.0561969235096</c:v>
                </c:pt>
                <c:pt idx="52078" formatCode="#,##0.0">
                  <c:v>15112.7927264751</c:v>
                </c:pt>
                <c:pt idx="52079" formatCode="#,##0.0">
                  <c:v>12244.078738083599</c:v>
                </c:pt>
                <c:pt idx="52080" formatCode="#,##0.0">
                  <c:v>12724.1289308015</c:v>
                </c:pt>
                <c:pt idx="52081" formatCode="#,##0.0">
                  <c:v>9448.4305061166106</c:v>
                </c:pt>
                <c:pt idx="52082" formatCode="#,##0.0">
                  <c:v>9605.9240820444993</c:v>
                </c:pt>
                <c:pt idx="52083" formatCode="#,##0.0">
                  <c:v>13173.8538981203</c:v>
                </c:pt>
                <c:pt idx="52084" formatCode="#,##0.0">
                  <c:v>10009.8873234571</c:v>
                </c:pt>
                <c:pt idx="52085" formatCode="#,##0.0">
                  <c:v>9210.8272431154601</c:v>
                </c:pt>
                <c:pt idx="52086" formatCode="#,##0.0">
                  <c:v>12576.4607980736</c:v>
                </c:pt>
                <c:pt idx="52087" formatCode="#,##0.0">
                  <c:v>10555.2075821894</c:v>
                </c:pt>
                <c:pt idx="52088" formatCode="#,##0.0">
                  <c:v>10870.927574576501</c:v>
                </c:pt>
                <c:pt idx="52089" formatCode="#,##0.0">
                  <c:v>10332.778920356201</c:v>
                </c:pt>
                <c:pt idx="52090" formatCode="#,##0.0">
                  <c:v>11512.690582032899</c:v>
                </c:pt>
                <c:pt idx="52091" formatCode="#,##0.0">
                  <c:v>9355.2018272779605</c:v>
                </c:pt>
                <c:pt idx="52092" formatCode="#,##0.0">
                  <c:v>13532.9612377963</c:v>
                </c:pt>
                <c:pt idx="52093" formatCode="#,##0.0">
                  <c:v>9345.3427953315095</c:v>
                </c:pt>
                <c:pt idx="52094" formatCode="#,##0.0">
                  <c:v>10524.7197170454</c:v>
                </c:pt>
                <c:pt idx="52095" formatCode="#,##0.0">
                  <c:v>9662.2394958056993</c:v>
                </c:pt>
                <c:pt idx="52096" formatCode="#,##0.0">
                  <c:v>10824.133494183599</c:v>
                </c:pt>
                <c:pt idx="52097" formatCode="#,##0.0">
                  <c:v>10124.023451583</c:v>
                </c:pt>
                <c:pt idx="52098" formatCode="#,##0.0">
                  <c:v>13793.903047891699</c:v>
                </c:pt>
                <c:pt idx="52099" formatCode="#,##0.0">
                  <c:v>12564.466529747</c:v>
                </c:pt>
                <c:pt idx="52100" formatCode="#,##0.0">
                  <c:v>13098.702615349899</c:v>
                </c:pt>
                <c:pt idx="52101" formatCode="#,##0.0">
                  <c:v>14355.2578091169</c:v>
                </c:pt>
                <c:pt idx="52102" formatCode="#,##0.0">
                  <c:v>11618.7559678653</c:v>
                </c:pt>
                <c:pt idx="52103" formatCode="#,##0.0">
                  <c:v>14252.2676169102</c:v>
                </c:pt>
                <c:pt idx="52104" formatCode="#,##0.0">
                  <c:v>10704.480074470601</c:v>
                </c:pt>
                <c:pt idx="52105" formatCode="#,##0.0">
                  <c:v>10711.8456009126</c:v>
                </c:pt>
                <c:pt idx="52106" formatCode="#,##0.0">
                  <c:v>9625.8918582652095</c:v>
                </c:pt>
                <c:pt idx="52107" formatCode="#,##0.0">
                  <c:v>9776.9010724281998</c:v>
                </c:pt>
                <c:pt idx="52108" formatCode="#,##0.0">
                  <c:v>10058.096242134299</c:v>
                </c:pt>
                <c:pt idx="52109" formatCode="#,##0.0">
                  <c:v>14206.643136098</c:v>
                </c:pt>
                <c:pt idx="52110" formatCode="#,##0.0">
                  <c:v>11210.730337736601</c:v>
                </c:pt>
                <c:pt idx="52111" formatCode="#,##0.0">
                  <c:v>11248.9319670355</c:v>
                </c:pt>
                <c:pt idx="52112" formatCode="#,##0.0">
                  <c:v>9308.3536261736608</c:v>
                </c:pt>
                <c:pt idx="52113" formatCode="#,##0.0">
                  <c:v>13183.1475257765</c:v>
                </c:pt>
                <c:pt idx="52114" formatCode="#,##0.0">
                  <c:v>16369.5106290729</c:v>
                </c:pt>
                <c:pt idx="52115" formatCode="#,##0.0">
                  <c:v>8791.6881952682797</c:v>
                </c:pt>
                <c:pt idx="52116" formatCode="#,##0.0">
                  <c:v>9463.6916206816695</c:v>
                </c:pt>
                <c:pt idx="52117" formatCode="#,##0.0">
                  <c:v>9364.2679970342906</c:v>
                </c:pt>
                <c:pt idx="52118" formatCode="#,##0.0">
                  <c:v>10286.780028572501</c:v>
                </c:pt>
                <c:pt idx="52119" formatCode="#,##0.0">
                  <c:v>9192.2766547812207</c:v>
                </c:pt>
                <c:pt idx="52120" formatCode="#,##0.0">
                  <c:v>13031.9672407215</c:v>
                </c:pt>
                <c:pt idx="52121" formatCode="#,##0.0">
                  <c:v>11984.5430521076</c:v>
                </c:pt>
                <c:pt idx="52122" formatCode="#,##0.0">
                  <c:v>8923.3560476911807</c:v>
                </c:pt>
                <c:pt idx="52123" formatCode="#,##0.0">
                  <c:v>19762.947068115202</c:v>
                </c:pt>
                <c:pt idx="52124" formatCode="#,##0.0">
                  <c:v>11055.432713244199</c:v>
                </c:pt>
                <c:pt idx="52125" formatCode="#,##0.0">
                  <c:v>8835.4520725145703</c:v>
                </c:pt>
                <c:pt idx="52126" formatCode="#,##0.0">
                  <c:v>9385.7959241361805</c:v>
                </c:pt>
                <c:pt idx="52127" formatCode="#,##0.0">
                  <c:v>12875.561131910599</c:v>
                </c:pt>
                <c:pt idx="52128" formatCode="#,##0.0">
                  <c:v>13239.305197661601</c:v>
                </c:pt>
                <c:pt idx="52129" formatCode="#,##0.0">
                  <c:v>12818.764327175</c:v>
                </c:pt>
                <c:pt idx="52130" formatCode="#,##0.0">
                  <c:v>9863.2391775614597</c:v>
                </c:pt>
                <c:pt idx="52131" formatCode="#,##0.0">
                  <c:v>9264.8369113260997</c:v>
                </c:pt>
                <c:pt idx="52132" formatCode="#,##0.0">
                  <c:v>15629.442066637999</c:v>
                </c:pt>
                <c:pt idx="52133" formatCode="#,##0.0">
                  <c:v>13148.4743721656</c:v>
                </c:pt>
                <c:pt idx="52134" formatCode="#,##0.0">
                  <c:v>9010.4876754983397</c:v>
                </c:pt>
                <c:pt idx="52135" formatCode="#,##0.0">
                  <c:v>9652.0861611500204</c:v>
                </c:pt>
                <c:pt idx="52136" formatCode="#,##0.0">
                  <c:v>14036.8106742133</c:v>
                </c:pt>
                <c:pt idx="52137" formatCode="#,##0.0">
                  <c:v>9226.9035268307307</c:v>
                </c:pt>
                <c:pt idx="52138" formatCode="#,##0.0">
                  <c:v>9152.6650745470906</c:v>
                </c:pt>
                <c:pt idx="52139" formatCode="#,##0.0">
                  <c:v>10147.104320737501</c:v>
                </c:pt>
                <c:pt idx="52140" formatCode="#,##0.0">
                  <c:v>9943.8394996210009</c:v>
                </c:pt>
                <c:pt idx="52141" formatCode="#,##0.0">
                  <c:v>9394.7518101367805</c:v>
                </c:pt>
                <c:pt idx="52142" formatCode="#,##0.0">
                  <c:v>9462.5479343901407</c:v>
                </c:pt>
                <c:pt idx="52143" formatCode="#,##0.0">
                  <c:v>11053.1609746126</c:v>
                </c:pt>
                <c:pt idx="52144" formatCode="#,##0.0">
                  <c:v>9792.4946606050398</c:v>
                </c:pt>
                <c:pt idx="52145" formatCode="#,##0.0">
                  <c:v>11896.751514052699</c:v>
                </c:pt>
                <c:pt idx="52146" formatCode="#,##0.0">
                  <c:v>9326.5941389742802</c:v>
                </c:pt>
                <c:pt idx="52147" formatCode="#,##0.0">
                  <c:v>16001.039800893701</c:v>
                </c:pt>
                <c:pt idx="52148" formatCode="#,##0.0">
                  <c:v>11705.503885657499</c:v>
                </c:pt>
                <c:pt idx="52149" formatCode="#,##0.0">
                  <c:v>10650.6572945588</c:v>
                </c:pt>
                <c:pt idx="52150" formatCode="#,##0.0">
                  <c:v>11840.8117951811</c:v>
                </c:pt>
                <c:pt idx="52151" formatCode="#,##0.0">
                  <c:v>9364.6032160996892</c:v>
                </c:pt>
                <c:pt idx="52152" formatCode="#,##0.0">
                  <c:v>12759.8003990904</c:v>
                </c:pt>
                <c:pt idx="52153" formatCode="#,##0.0">
                  <c:v>9511.8615241690895</c:v>
                </c:pt>
                <c:pt idx="52154" formatCode="#,##0.0">
                  <c:v>9118.1769805310596</c:v>
                </c:pt>
                <c:pt idx="52155" formatCode="#,##0.0">
                  <c:v>8993.1530357337506</c:v>
                </c:pt>
                <c:pt idx="52156" formatCode="#,##0.0">
                  <c:v>9276.5048550993106</c:v>
                </c:pt>
                <c:pt idx="52157" formatCode="#,##0.0">
                  <c:v>10244.34647955</c:v>
                </c:pt>
                <c:pt idx="52158" formatCode="#,##0.0">
                  <c:v>9870.5258470742701</c:v>
                </c:pt>
                <c:pt idx="52159" formatCode="#,##0.0">
                  <c:v>14086.019239475099</c:v>
                </c:pt>
                <c:pt idx="52160" formatCode="#,##0.0">
                  <c:v>13062.9941858566</c:v>
                </c:pt>
                <c:pt idx="52161" formatCode="#,##0.0">
                  <c:v>9507.5925601689505</c:v>
                </c:pt>
                <c:pt idx="52162" formatCode="#,##0.0">
                  <c:v>10076.5026591314</c:v>
                </c:pt>
                <c:pt idx="52163" formatCode="#,##0.0">
                  <c:v>8954.9506281309095</c:v>
                </c:pt>
                <c:pt idx="52164" formatCode="#,##0.0">
                  <c:v>9539.8159618298105</c:v>
                </c:pt>
                <c:pt idx="52165" formatCode="#,##0.0">
                  <c:v>9677.8097996918004</c:v>
                </c:pt>
                <c:pt idx="52166" formatCode="#,##0.0">
                  <c:v>11071.7449441594</c:v>
                </c:pt>
                <c:pt idx="52167" formatCode="#,##0.0">
                  <c:v>10754.607803565401</c:v>
                </c:pt>
                <c:pt idx="52168" formatCode="#,##0.0">
                  <c:v>13946.3884784375</c:v>
                </c:pt>
                <c:pt idx="52169" formatCode="#,##0.0">
                  <c:v>12175.9651747771</c:v>
                </c:pt>
                <c:pt idx="52170" formatCode="#,##0.0">
                  <c:v>15800.432920451</c:v>
                </c:pt>
                <c:pt idx="52171" formatCode="#,##0.0">
                  <c:v>12105.077277910001</c:v>
                </c:pt>
                <c:pt idx="52172" formatCode="#,##0.0">
                  <c:v>9396.4182642725009</c:v>
                </c:pt>
                <c:pt idx="52173" formatCode="#,##0.0">
                  <c:v>9661.6786597759001</c:v>
                </c:pt>
                <c:pt idx="52174" formatCode="#,##0.0">
                  <c:v>10279.9879337123</c:v>
                </c:pt>
                <c:pt idx="52175" formatCode="#,##0.0">
                  <c:v>18015.3523493004</c:v>
                </c:pt>
                <c:pt idx="52176" formatCode="#,##0.0">
                  <c:v>9099.7320569721596</c:v>
                </c:pt>
                <c:pt idx="52177" formatCode="#,##0.0">
                  <c:v>8851.3330214248399</c:v>
                </c:pt>
                <c:pt idx="52178" formatCode="#,##0.0">
                  <c:v>9629.1293002406292</c:v>
                </c:pt>
                <c:pt idx="52179" formatCode="#,##0.0">
                  <c:v>11160.8027281538</c:v>
                </c:pt>
                <c:pt idx="52180" formatCode="#,##0.0">
                  <c:v>9968.6722832382402</c:v>
                </c:pt>
                <c:pt idx="52181" formatCode="#,##0.0">
                  <c:v>9368.8273750266399</c:v>
                </c:pt>
                <c:pt idx="52182" formatCode="#,##0.0">
                  <c:v>19871.144180779502</c:v>
                </c:pt>
                <c:pt idx="52183" formatCode="#,##0.0">
                  <c:v>9561.2915416421802</c:v>
                </c:pt>
                <c:pt idx="52184" formatCode="#,##0.0">
                  <c:v>8773.2396291132809</c:v>
                </c:pt>
                <c:pt idx="52185" formatCode="#,##0.0">
                  <c:v>12578.2516601018</c:v>
                </c:pt>
                <c:pt idx="52186" formatCode="#,##0.0">
                  <c:v>13368.839787197099</c:v>
                </c:pt>
                <c:pt idx="52187" formatCode="#,##0.0">
                  <c:v>10351.2537577983</c:v>
                </c:pt>
                <c:pt idx="52188" formatCode="#,##0.0">
                  <c:v>9786.1151752358001</c:v>
                </c:pt>
                <c:pt idx="52189" formatCode="#,##0.0">
                  <c:v>17758.098315062802</c:v>
                </c:pt>
                <c:pt idx="52190" formatCode="#,##0.0">
                  <c:v>15645.4422586357</c:v>
                </c:pt>
                <c:pt idx="52191" formatCode="#,##0.0">
                  <c:v>13550.7295082991</c:v>
                </c:pt>
                <c:pt idx="52192" formatCode="#,##0.0">
                  <c:v>16726.067201129099</c:v>
                </c:pt>
                <c:pt idx="52193" formatCode="#,##0.0">
                  <c:v>13023.885191052201</c:v>
                </c:pt>
                <c:pt idx="52194" formatCode="#,##0.0">
                  <c:v>12509.0433043785</c:v>
                </c:pt>
                <c:pt idx="52195" formatCode="#,##0.0">
                  <c:v>17293.579821904899</c:v>
                </c:pt>
                <c:pt idx="52196" formatCode="#,##0.0">
                  <c:v>9342.9060380250194</c:v>
                </c:pt>
                <c:pt idx="52197" formatCode="#,##0.0">
                  <c:v>9318.6093953158597</c:v>
                </c:pt>
                <c:pt idx="52198" formatCode="#,##0.0">
                  <c:v>9332.9884747039396</c:v>
                </c:pt>
                <c:pt idx="52199" formatCode="#,##0.0">
                  <c:v>10094.487243808</c:v>
                </c:pt>
                <c:pt idx="52200" formatCode="#,##0.0">
                  <c:v>14356.965563289201</c:v>
                </c:pt>
                <c:pt idx="52201" formatCode="#,##0.0">
                  <c:v>9146.3968212414802</c:v>
                </c:pt>
                <c:pt idx="52202" formatCode="#,##0.0">
                  <c:v>10395.871771041</c:v>
                </c:pt>
                <c:pt idx="52203" formatCode="#,##0.0">
                  <c:v>9362.9390132978006</c:v>
                </c:pt>
                <c:pt idx="52204" formatCode="#,##0.0">
                  <c:v>16299.062019066299</c:v>
                </c:pt>
                <c:pt idx="52205" formatCode="#,##0.0">
                  <c:v>16864.557652946201</c:v>
                </c:pt>
                <c:pt idx="52206" formatCode="#,##0.0">
                  <c:v>12960.072349387399</c:v>
                </c:pt>
                <c:pt idx="52207" formatCode="#,##0.0">
                  <c:v>10090.664620949599</c:v>
                </c:pt>
                <c:pt idx="52208" formatCode="#,##0.0">
                  <c:v>10528.345205682501</c:v>
                </c:pt>
                <c:pt idx="52209" formatCode="#,##0.0">
                  <c:v>12214.075242315899</c:v>
                </c:pt>
                <c:pt idx="52210" formatCode="#,##0.0">
                  <c:v>9710.7090485511999</c:v>
                </c:pt>
                <c:pt idx="52211" formatCode="#,##0.0">
                  <c:v>8923.7792312299698</c:v>
                </c:pt>
                <c:pt idx="52212" formatCode="#,##0.0">
                  <c:v>12051.852833126</c:v>
                </c:pt>
                <c:pt idx="52213" formatCode="#,##0.0">
                  <c:v>17628.851674601599</c:v>
                </c:pt>
                <c:pt idx="52214" formatCode="#,##0.0">
                  <c:v>9227.9715739193907</c:v>
                </c:pt>
                <c:pt idx="52215" formatCode="#,##0.0">
                  <c:v>17030.052178397498</c:v>
                </c:pt>
                <c:pt idx="52216" formatCode="#,##0.0">
                  <c:v>11400.9012573407</c:v>
                </c:pt>
                <c:pt idx="52217" formatCode="#,##0.0">
                  <c:v>13038.8985491618</c:v>
                </c:pt>
                <c:pt idx="52218" formatCode="#,##0.0">
                  <c:v>10827.978277473499</c:v>
                </c:pt>
                <c:pt idx="52219" formatCode="#,##0.0">
                  <c:v>11842.5456468638</c:v>
                </c:pt>
                <c:pt idx="52220" formatCode="#,##0.0">
                  <c:v>9509.5327003456605</c:v>
                </c:pt>
                <c:pt idx="52221" formatCode="#,##0.0">
                  <c:v>10760.317587518701</c:v>
                </c:pt>
                <c:pt idx="52222" formatCode="#,##0.0">
                  <c:v>11498.536778531599</c:v>
                </c:pt>
                <c:pt idx="52223" formatCode="#,##0.0">
                  <c:v>12014.976853435701</c:v>
                </c:pt>
                <c:pt idx="52224" formatCode="#,##0.0">
                  <c:v>8877.0480935195501</c:v>
                </c:pt>
                <c:pt idx="52225" formatCode="#,##0.0">
                  <c:v>11088.487131763901</c:v>
                </c:pt>
                <c:pt idx="52226" formatCode="#,##0.0">
                  <c:v>9729.18075954911</c:v>
                </c:pt>
                <c:pt idx="52227" formatCode="#,##0.0">
                  <c:v>11044.6699153955</c:v>
                </c:pt>
                <c:pt idx="52228" formatCode="#,##0.0">
                  <c:v>10083.5724573893</c:v>
                </c:pt>
                <c:pt idx="52229" formatCode="#,##0.0">
                  <c:v>10998.043817879799</c:v>
                </c:pt>
                <c:pt idx="52230" formatCode="#,##0.0">
                  <c:v>17548.691281150499</c:v>
                </c:pt>
                <c:pt idx="52231" formatCode="#,##0.0">
                  <c:v>9783.7601529347794</c:v>
                </c:pt>
                <c:pt idx="52232" formatCode="#,##0.0">
                  <c:v>10372.469494409401</c:v>
                </c:pt>
                <c:pt idx="52233" formatCode="#,##0.0">
                  <c:v>14243.771870198299</c:v>
                </c:pt>
                <c:pt idx="52234" formatCode="#,##0.0">
                  <c:v>9670.4145928493399</c:v>
                </c:pt>
                <c:pt idx="52235" formatCode="#,##0.0">
                  <c:v>11494.4367179286</c:v>
                </c:pt>
                <c:pt idx="52236" formatCode="#,##0.0">
                  <c:v>16181.102199458601</c:v>
                </c:pt>
                <c:pt idx="52237" formatCode="#,##0.0">
                  <c:v>13406.440816890799</c:v>
                </c:pt>
                <c:pt idx="52238" formatCode="#,##0.0">
                  <c:v>9754.9702182034507</c:v>
                </c:pt>
                <c:pt idx="52239" formatCode="#,##0.0">
                  <c:v>17426.1642762765</c:v>
                </c:pt>
                <c:pt idx="52240" formatCode="#,##0.0">
                  <c:v>9285.1269951614704</c:v>
                </c:pt>
                <c:pt idx="52241" formatCode="#,##0.0">
                  <c:v>21100.8072376665</c:v>
                </c:pt>
                <c:pt idx="52242" formatCode="#,##0.0">
                  <c:v>9324.6737520619299</c:v>
                </c:pt>
                <c:pt idx="52243" formatCode="#,##0.0">
                  <c:v>10111.214549063699</c:v>
                </c:pt>
                <c:pt idx="52244" formatCode="#,##0.0">
                  <c:v>9041.4167144103994</c:v>
                </c:pt>
                <c:pt idx="52245" formatCode="#,##0.0">
                  <c:v>17619.347502246699</c:v>
                </c:pt>
                <c:pt idx="52246" formatCode="#,##0.0">
                  <c:v>9854.2883538648694</c:v>
                </c:pt>
                <c:pt idx="52247" formatCode="#,##0.0">
                  <c:v>9836.7445998282092</c:v>
                </c:pt>
                <c:pt idx="52248" formatCode="#,##0.0">
                  <c:v>9762.84456789654</c:v>
                </c:pt>
                <c:pt idx="52249" formatCode="#,##0.0">
                  <c:v>8829.1889215910596</c:v>
                </c:pt>
                <c:pt idx="52250" formatCode="#,##0.0">
                  <c:v>15444.545932785901</c:v>
                </c:pt>
                <c:pt idx="52251" formatCode="#,##0.0">
                  <c:v>13083.6659609782</c:v>
                </c:pt>
                <c:pt idx="52252" formatCode="#,##0.0">
                  <c:v>10620.310678350599</c:v>
                </c:pt>
                <c:pt idx="52253" formatCode="#,##0.0">
                  <c:v>9864.0201169729207</c:v>
                </c:pt>
                <c:pt idx="52254" formatCode="#,##0.0">
                  <c:v>14985.045080792799</c:v>
                </c:pt>
                <c:pt idx="52255" formatCode="#,##0.0">
                  <c:v>10920.397880402999</c:v>
                </c:pt>
                <c:pt idx="52256" formatCode="#,##0.0">
                  <c:v>14236.0912290793</c:v>
                </c:pt>
                <c:pt idx="52257" formatCode="#,##0.0">
                  <c:v>12336.3536346284</c:v>
                </c:pt>
                <c:pt idx="52258" formatCode="#,##0.0">
                  <c:v>12119.697368290799</c:v>
                </c:pt>
                <c:pt idx="52259" formatCode="#,##0.0">
                  <c:v>11009.5271207933</c:v>
                </c:pt>
                <c:pt idx="52260" formatCode="#,##0.0">
                  <c:v>8748.9892130446497</c:v>
                </c:pt>
                <c:pt idx="52261" formatCode="#,##0.0">
                  <c:v>11016.1611117271</c:v>
                </c:pt>
                <c:pt idx="52262" formatCode="#,##0.0">
                  <c:v>9195.2691053114795</c:v>
                </c:pt>
                <c:pt idx="52263" formatCode="#,##0.0">
                  <c:v>9537.4186535087301</c:v>
                </c:pt>
                <c:pt idx="52264" formatCode="#,##0.0">
                  <c:v>11984.375201033199</c:v>
                </c:pt>
                <c:pt idx="52265" formatCode="#,##0.0">
                  <c:v>13566.119570042099</c:v>
                </c:pt>
                <c:pt idx="52266" formatCode="#,##0.0">
                  <c:v>8838.7879743980593</c:v>
                </c:pt>
                <c:pt idx="52267" formatCode="#,##0.0">
                  <c:v>13167.0933107069</c:v>
                </c:pt>
                <c:pt idx="52268" formatCode="#,##0.0">
                  <c:v>12636.017320246299</c:v>
                </c:pt>
                <c:pt idx="52269" formatCode="#,##0.0">
                  <c:v>9212.6881457396394</c:v>
                </c:pt>
                <c:pt idx="52270" formatCode="#,##0.0">
                  <c:v>16136.9928148046</c:v>
                </c:pt>
                <c:pt idx="52271" formatCode="#,##0.0">
                  <c:v>15334.4389350277</c:v>
                </c:pt>
                <c:pt idx="52272" formatCode="#,##0.0">
                  <c:v>12342.9188569136</c:v>
                </c:pt>
                <c:pt idx="52273" formatCode="#,##0.0">
                  <c:v>11622.0154681617</c:v>
                </c:pt>
                <c:pt idx="52274" formatCode="#,##0.0">
                  <c:v>13592.166934429801</c:v>
                </c:pt>
                <c:pt idx="52275" formatCode="#,##0.0">
                  <c:v>8800.8279672882909</c:v>
                </c:pt>
                <c:pt idx="52276" formatCode="#,##0.0">
                  <c:v>10626.668391147299</c:v>
                </c:pt>
                <c:pt idx="52277" formatCode="#,##0.0">
                  <c:v>15862.9302007079</c:v>
                </c:pt>
                <c:pt idx="52278" formatCode="#,##0.0">
                  <c:v>16033.5249831527</c:v>
                </c:pt>
                <c:pt idx="52279" formatCode="#,##0.0">
                  <c:v>9735.3062541112104</c:v>
                </c:pt>
                <c:pt idx="52280" formatCode="#,##0.0">
                  <c:v>13941.827149062299</c:v>
                </c:pt>
                <c:pt idx="52281" formatCode="#,##0.0">
                  <c:v>10119.6864438551</c:v>
                </c:pt>
                <c:pt idx="52282" formatCode="#,##0.0">
                  <c:v>11481.8306629376</c:v>
                </c:pt>
                <c:pt idx="52283" formatCode="#,##0.0">
                  <c:v>10296.0803476278</c:v>
                </c:pt>
                <c:pt idx="52284" formatCode="#,##0.0">
                  <c:v>9101.17885273711</c:v>
                </c:pt>
                <c:pt idx="52285" formatCode="#,##0.0">
                  <c:v>8768.3219972814895</c:v>
                </c:pt>
                <c:pt idx="52286" formatCode="#,##0.0">
                  <c:v>10298.940582687101</c:v>
                </c:pt>
                <c:pt idx="52287" formatCode="#,##0.0">
                  <c:v>9392.3960114430192</c:v>
                </c:pt>
                <c:pt idx="52288" formatCode="#,##0.0">
                  <c:v>9322.0815205766794</c:v>
                </c:pt>
                <c:pt idx="52289" formatCode="#,##0.0">
                  <c:v>9380.4994610903395</c:v>
                </c:pt>
                <c:pt idx="52290" formatCode="#,##0.0">
                  <c:v>17125.9245748457</c:v>
                </c:pt>
                <c:pt idx="52291" formatCode="#,##0.0">
                  <c:v>17419.410327002301</c:v>
                </c:pt>
                <c:pt idx="52292" formatCode="#,##0.0">
                  <c:v>9561.7924178414396</c:v>
                </c:pt>
                <c:pt idx="52293" formatCode="#,##0.0">
                  <c:v>10778.0169564852</c:v>
                </c:pt>
                <c:pt idx="52294" formatCode="#,##0.0">
                  <c:v>9533.3113496551705</c:v>
                </c:pt>
                <c:pt idx="52295" formatCode="#,##0.0">
                  <c:v>11083.694661691999</c:v>
                </c:pt>
                <c:pt idx="52296" formatCode="#,##0.0">
                  <c:v>15814.076145643599</c:v>
                </c:pt>
                <c:pt idx="52297" formatCode="#,##0.0">
                  <c:v>11067.082037984501</c:v>
                </c:pt>
                <c:pt idx="52298" formatCode="#,##0.0">
                  <c:v>10444.822330245201</c:v>
                </c:pt>
                <c:pt idx="52299" formatCode="#,##0.0">
                  <c:v>16730.202950087201</c:v>
                </c:pt>
                <c:pt idx="52300" formatCode="#,##0.0">
                  <c:v>12525.018581399599</c:v>
                </c:pt>
                <c:pt idx="52301" formatCode="#,##0.0">
                  <c:v>9180.0324609119198</c:v>
                </c:pt>
                <c:pt idx="52302" formatCode="#,##0.0">
                  <c:v>9882.4610160545999</c:v>
                </c:pt>
                <c:pt idx="52303" formatCode="#,##0.0">
                  <c:v>11321.5470873575</c:v>
                </c:pt>
                <c:pt idx="52304" formatCode="#,##0.0">
                  <c:v>16119.3394768076</c:v>
                </c:pt>
                <c:pt idx="52305" formatCode="#,##0.0">
                  <c:v>10031.072853535499</c:v>
                </c:pt>
                <c:pt idx="52306" formatCode="#,##0.0">
                  <c:v>9742.5555366892604</c:v>
                </c:pt>
                <c:pt idx="52307" formatCode="#,##0.0">
                  <c:v>8775.2389778873494</c:v>
                </c:pt>
                <c:pt idx="52308" formatCode="#,##0.0">
                  <c:v>9316.43856750751</c:v>
                </c:pt>
                <c:pt idx="52309" formatCode="#,##0.0">
                  <c:v>10637.042412638601</c:v>
                </c:pt>
                <c:pt idx="52310" formatCode="#,##0.0">
                  <c:v>12672.004467471201</c:v>
                </c:pt>
                <c:pt idx="52311" formatCode="#,##0.0">
                  <c:v>12886.8784498449</c:v>
                </c:pt>
                <c:pt idx="52312" formatCode="#,##0.0">
                  <c:v>19570.107504242402</c:v>
                </c:pt>
                <c:pt idx="52313" formatCode="#,##0.0">
                  <c:v>9838.0687400168208</c:v>
                </c:pt>
                <c:pt idx="52314" formatCode="#,##0.0">
                  <c:v>12330.6171259724</c:v>
                </c:pt>
                <c:pt idx="52315" formatCode="#,##0.0">
                  <c:v>11714.552630022599</c:v>
                </c:pt>
                <c:pt idx="52316" formatCode="#,##0.0">
                  <c:v>12445.840374752601</c:v>
                </c:pt>
                <c:pt idx="52317" formatCode="#,##0.0">
                  <c:v>11619.956442708701</c:v>
                </c:pt>
                <c:pt idx="52318" formatCode="#,##0.0">
                  <c:v>9729.4328754452399</c:v>
                </c:pt>
                <c:pt idx="52319" formatCode="#,##0.0">
                  <c:v>14431.914350982801</c:v>
                </c:pt>
                <c:pt idx="52320" formatCode="#,##0.0">
                  <c:v>13256.645478844201</c:v>
                </c:pt>
                <c:pt idx="52321" formatCode="#,##0.0">
                  <c:v>9173.1385230498508</c:v>
                </c:pt>
                <c:pt idx="52322" formatCode="#,##0.0">
                  <c:v>12733.0475574635</c:v>
                </c:pt>
                <c:pt idx="52323" formatCode="#,##0.0">
                  <c:v>8822.0368164759802</c:v>
                </c:pt>
                <c:pt idx="52324" formatCode="#,##0.0">
                  <c:v>9973.2660379708796</c:v>
                </c:pt>
                <c:pt idx="52325" formatCode="#,##0.0">
                  <c:v>21364.8853940646</c:v>
                </c:pt>
                <c:pt idx="52326" formatCode="#,##0.0">
                  <c:v>12928.372622806301</c:v>
                </c:pt>
                <c:pt idx="52327" formatCode="#,##0.0">
                  <c:v>8836.1067458873495</c:v>
                </c:pt>
                <c:pt idx="52328" formatCode="#,##0.0">
                  <c:v>13008.909516108601</c:v>
                </c:pt>
                <c:pt idx="52329" formatCode="#,##0.0">
                  <c:v>10574.566021119101</c:v>
                </c:pt>
                <c:pt idx="52330" formatCode="#,##0.0">
                  <c:v>15380.8673100657</c:v>
                </c:pt>
                <c:pt idx="52331" formatCode="#,##0.0">
                  <c:v>9536.6691853873999</c:v>
                </c:pt>
                <c:pt idx="52332" formatCode="#,##0.0">
                  <c:v>10120.869824383601</c:v>
                </c:pt>
                <c:pt idx="52333" formatCode="#,##0.0">
                  <c:v>9189.6805868087795</c:v>
                </c:pt>
                <c:pt idx="52334" formatCode="#,##0.0">
                  <c:v>11388.417172792701</c:v>
                </c:pt>
                <c:pt idx="52335" formatCode="#,##0.0">
                  <c:v>8984.0830460703</c:v>
                </c:pt>
                <c:pt idx="52336" formatCode="#,##0.0">
                  <c:v>10664.1163012411</c:v>
                </c:pt>
                <c:pt idx="52337" formatCode="#,##0.0">
                  <c:v>11719.8128925075</c:v>
                </c:pt>
                <c:pt idx="52338" formatCode="#,##0.0">
                  <c:v>10846.371279447299</c:v>
                </c:pt>
                <c:pt idx="52339" formatCode="#,##0.0">
                  <c:v>13028.4472741595</c:v>
                </c:pt>
                <c:pt idx="52340" formatCode="#,##0.0">
                  <c:v>11684.764924769799</c:v>
                </c:pt>
                <c:pt idx="52341" formatCode="#,##0.0">
                  <c:v>9016.2104122404398</c:v>
                </c:pt>
                <c:pt idx="52342" formatCode="#,##0.0">
                  <c:v>10699.0149303126</c:v>
                </c:pt>
                <c:pt idx="52343" formatCode="#,##0.0">
                  <c:v>13516.2289410345</c:v>
                </c:pt>
                <c:pt idx="52344" formatCode="#,##0.0">
                  <c:v>10565.0620370952</c:v>
                </c:pt>
                <c:pt idx="52345" formatCode="#,##0.0">
                  <c:v>13119.1412106895</c:v>
                </c:pt>
                <c:pt idx="52346" formatCode="#,##0.0">
                  <c:v>12297.139924553499</c:v>
                </c:pt>
                <c:pt idx="52347" formatCode="#,##0.0">
                  <c:v>11272.0519629387</c:v>
                </c:pt>
                <c:pt idx="52348" formatCode="#,##0.0">
                  <c:v>12070.7642908215</c:v>
                </c:pt>
                <c:pt idx="52349" formatCode="#,##0.0">
                  <c:v>11362.7004760812</c:v>
                </c:pt>
                <c:pt idx="52350" formatCode="#,##0.0">
                  <c:v>9711.0328783646801</c:v>
                </c:pt>
                <c:pt idx="52351" formatCode="#,##0.0">
                  <c:v>11463.914279697499</c:v>
                </c:pt>
                <c:pt idx="52352" formatCode="#,##0.0">
                  <c:v>10205.321194028</c:v>
                </c:pt>
                <c:pt idx="52353" formatCode="#,##0.0">
                  <c:v>12089.399885381899</c:v>
                </c:pt>
                <c:pt idx="52354" formatCode="#,##0.0">
                  <c:v>18515.590343314299</c:v>
                </c:pt>
                <c:pt idx="52355" formatCode="#,##0.0">
                  <c:v>9011.1989688106605</c:v>
                </c:pt>
                <c:pt idx="52356" formatCode="#,##0.0">
                  <c:v>11102.859556932301</c:v>
                </c:pt>
                <c:pt idx="52357" formatCode="#,##0.0">
                  <c:v>11830.7531291301</c:v>
                </c:pt>
                <c:pt idx="52358" formatCode="#,##0.0">
                  <c:v>11381.834352092101</c:v>
                </c:pt>
                <c:pt idx="52359" formatCode="#,##0.0">
                  <c:v>13096.6838621527</c:v>
                </c:pt>
                <c:pt idx="52360" formatCode="#,##0.0">
                  <c:v>9125.0251972479091</c:v>
                </c:pt>
                <c:pt idx="52361" formatCode="#,##0.0">
                  <c:v>12399.178797459899</c:v>
                </c:pt>
                <c:pt idx="52362" formatCode="#,##0.0">
                  <c:v>9057.4418273060801</c:v>
                </c:pt>
                <c:pt idx="52363" formatCode="#,##0.0">
                  <c:v>15109.2923993562</c:v>
                </c:pt>
                <c:pt idx="52364" formatCode="#,##0.0">
                  <c:v>11800.998503221599</c:v>
                </c:pt>
                <c:pt idx="52365" formatCode="#,##0.0">
                  <c:v>14668.335888576799</c:v>
                </c:pt>
                <c:pt idx="52366" formatCode="#,##0.0">
                  <c:v>18190.9635462152</c:v>
                </c:pt>
                <c:pt idx="52367" formatCode="#,##0.0">
                  <c:v>17036.049452531501</c:v>
                </c:pt>
                <c:pt idx="52368" formatCode="#,##0.0">
                  <c:v>12826.8092311532</c:v>
                </c:pt>
                <c:pt idx="52369" formatCode="#,##0.0">
                  <c:v>13673.622034448799</c:v>
                </c:pt>
                <c:pt idx="52370" formatCode="#,##0.0">
                  <c:v>10629.1371388725</c:v>
                </c:pt>
                <c:pt idx="52371" formatCode="#,##0.0">
                  <c:v>9277.3895096226406</c:v>
                </c:pt>
                <c:pt idx="52372" formatCode="#,##0.0">
                  <c:v>9492.6314391030101</c:v>
                </c:pt>
                <c:pt idx="52373" formatCode="#,##0.0">
                  <c:v>11664.444788496399</c:v>
                </c:pt>
                <c:pt idx="52374" formatCode="#,##0.0">
                  <c:v>13838.6009037733</c:v>
                </c:pt>
                <c:pt idx="52375" formatCode="#,##0.0">
                  <c:v>8914.05704129888</c:v>
                </c:pt>
                <c:pt idx="52376" formatCode="#,##0.0">
                  <c:v>9857.02004600691</c:v>
                </c:pt>
                <c:pt idx="52377" formatCode="#,##0.0">
                  <c:v>9622.4166025259401</c:v>
                </c:pt>
                <c:pt idx="52378" formatCode="#,##0.0">
                  <c:v>10377.933055571801</c:v>
                </c:pt>
                <c:pt idx="52379" formatCode="#,##0.0">
                  <c:v>9081.7421258410195</c:v>
                </c:pt>
                <c:pt idx="52380" formatCode="#,##0.0">
                  <c:v>13687.462487238899</c:v>
                </c:pt>
                <c:pt idx="52381" formatCode="#,##0.0">
                  <c:v>15050.1863394392</c:v>
                </c:pt>
                <c:pt idx="52382" formatCode="#,##0.0">
                  <c:v>9624.0573128641008</c:v>
                </c:pt>
                <c:pt idx="52383" formatCode="#,##0.0">
                  <c:v>8781.0543841625495</c:v>
                </c:pt>
                <c:pt idx="52384" formatCode="#,##0.0">
                  <c:v>14196.3087695545</c:v>
                </c:pt>
                <c:pt idx="52385" formatCode="#,##0.0">
                  <c:v>9788.9448541658003</c:v>
                </c:pt>
                <c:pt idx="52386" formatCode="#,##0.0">
                  <c:v>10637.252793187899</c:v>
                </c:pt>
                <c:pt idx="52387" formatCode="#,##0.0">
                  <c:v>9707.1228284414701</c:v>
                </c:pt>
                <c:pt idx="52388" formatCode="#,##0.0">
                  <c:v>11088.477414560801</c:v>
                </c:pt>
                <c:pt idx="52389" formatCode="#,##0.0">
                  <c:v>11838.3106285087</c:v>
                </c:pt>
                <c:pt idx="52390" formatCode="#,##0.0">
                  <c:v>11529.109360612299</c:v>
                </c:pt>
                <c:pt idx="52391" formatCode="#,##0.0">
                  <c:v>13068.4207491581</c:v>
                </c:pt>
                <c:pt idx="52392" formatCode="#,##0.0">
                  <c:v>8802.3777549074694</c:v>
                </c:pt>
                <c:pt idx="52393" formatCode="#,##0.0">
                  <c:v>11421.0535322986</c:v>
                </c:pt>
                <c:pt idx="52394" formatCode="#,##0.0">
                  <c:v>9350.2767392453297</c:v>
                </c:pt>
                <c:pt idx="52395" formatCode="#,##0.0">
                  <c:v>11584.9222042975</c:v>
                </c:pt>
                <c:pt idx="52396" formatCode="#,##0.0">
                  <c:v>10475.0316564314</c:v>
                </c:pt>
                <c:pt idx="52397" formatCode="#,##0.0">
                  <c:v>12047.1583676215</c:v>
                </c:pt>
                <c:pt idx="52398" formatCode="#,##0.0">
                  <c:v>11691.847485472799</c:v>
                </c:pt>
                <c:pt idx="52399" formatCode="#,##0.0">
                  <c:v>9692.1071261142097</c:v>
                </c:pt>
                <c:pt idx="52400" formatCode="#,##0.0">
                  <c:v>9394.8254465985101</c:v>
                </c:pt>
                <c:pt idx="52401" formatCode="#,##0.0">
                  <c:v>15175.2647948513</c:v>
                </c:pt>
                <c:pt idx="52402" formatCode="#,##0.0">
                  <c:v>10825.633098472499</c:v>
                </c:pt>
                <c:pt idx="52403" formatCode="#,##0.0">
                  <c:v>12886.075850749699</c:v>
                </c:pt>
                <c:pt idx="52404" formatCode="#,##0.0">
                  <c:v>9936.9510988615402</c:v>
                </c:pt>
                <c:pt idx="52405" formatCode="#,##0.0">
                  <c:v>10211.7053918867</c:v>
                </c:pt>
                <c:pt idx="52406" formatCode="#,##0.0">
                  <c:v>13875.9548377379</c:v>
                </c:pt>
                <c:pt idx="52407" formatCode="#,##0.0">
                  <c:v>9500.3896140231409</c:v>
                </c:pt>
                <c:pt idx="52408" formatCode="#,##0.0">
                  <c:v>13822.660798049201</c:v>
                </c:pt>
                <c:pt idx="52409" formatCode="#,##0.0">
                  <c:v>20484.2661303801</c:v>
                </c:pt>
                <c:pt idx="52410" formatCode="#,##0.0">
                  <c:v>11167.711763260801</c:v>
                </c:pt>
                <c:pt idx="52411" formatCode="#,##0.0">
                  <c:v>10141.9936299974</c:v>
                </c:pt>
                <c:pt idx="52412" formatCode="#,##0.0">
                  <c:v>11633.702588120501</c:v>
                </c:pt>
                <c:pt idx="52413" formatCode="#,##0.0">
                  <c:v>11097.6711609135</c:v>
                </c:pt>
                <c:pt idx="52414" formatCode="#,##0.0">
                  <c:v>10113.9343678022</c:v>
                </c:pt>
                <c:pt idx="52415" formatCode="#,##0.0">
                  <c:v>8844.9842884684003</c:v>
                </c:pt>
                <c:pt idx="52416" formatCode="#,##0.0">
                  <c:v>9727.2333228785992</c:v>
                </c:pt>
                <c:pt idx="52417" formatCode="#,##0.0">
                  <c:v>11507.924409473</c:v>
                </c:pt>
                <c:pt idx="52418" formatCode="#,##0.0">
                  <c:v>12588.135674106999</c:v>
                </c:pt>
                <c:pt idx="52419" formatCode="#,##0.0">
                  <c:v>8996.9474150064198</c:v>
                </c:pt>
                <c:pt idx="52420" formatCode="#,##0.0">
                  <c:v>11696.3456587809</c:v>
                </c:pt>
                <c:pt idx="52421" formatCode="#,##0.0">
                  <c:v>12441.408769240599</c:v>
                </c:pt>
                <c:pt idx="52422" formatCode="#,##0.0">
                  <c:v>9456.4256391462804</c:v>
                </c:pt>
                <c:pt idx="52423" formatCode="#,##0.0">
                  <c:v>11253.7631630821</c:v>
                </c:pt>
                <c:pt idx="52424" formatCode="#,##0.0">
                  <c:v>18398.0925782048</c:v>
                </c:pt>
                <c:pt idx="52425" formatCode="#,##0.0">
                  <c:v>10830.9442653645</c:v>
                </c:pt>
                <c:pt idx="52426" formatCode="#,##0.0">
                  <c:v>16169.215422739901</c:v>
                </c:pt>
                <c:pt idx="52427" formatCode="#,##0.0">
                  <c:v>17143.489287791799</c:v>
                </c:pt>
                <c:pt idx="52428" formatCode="#,##0.0">
                  <c:v>19392.2225121884</c:v>
                </c:pt>
                <c:pt idx="52429" formatCode="#,##0.0">
                  <c:v>19522.007006391199</c:v>
                </c:pt>
                <c:pt idx="52430" formatCode="#,##0.0">
                  <c:v>18184.7776603038</c:v>
                </c:pt>
                <c:pt idx="52431" formatCode="#,##0.0">
                  <c:v>10527.589513450301</c:v>
                </c:pt>
                <c:pt idx="52432" formatCode="#,##0.0">
                  <c:v>8765.6591231681305</c:v>
                </c:pt>
                <c:pt idx="52433" formatCode="#,##0.0">
                  <c:v>9661.5188555311906</c:v>
                </c:pt>
                <c:pt idx="52434" formatCode="#,##0.0">
                  <c:v>9477.6430144659298</c:v>
                </c:pt>
                <c:pt idx="52435" formatCode="#,##0.0">
                  <c:v>9012.2940270562194</c:v>
                </c:pt>
                <c:pt idx="52436" formatCode="#,##0.0">
                  <c:v>12993.015502316801</c:v>
                </c:pt>
                <c:pt idx="52437" formatCode="#,##0.0">
                  <c:v>10064.5360501943</c:v>
                </c:pt>
                <c:pt idx="52438" formatCode="#,##0.0">
                  <c:v>10276.139188647599</c:v>
                </c:pt>
                <c:pt idx="52439" formatCode="#,##0.0">
                  <c:v>13375.519713695699</c:v>
                </c:pt>
                <c:pt idx="52440" formatCode="#,##0.0">
                  <c:v>9416.8383613357692</c:v>
                </c:pt>
                <c:pt idx="52441" formatCode="#,##0.0">
                  <c:v>11028.318319267601</c:v>
                </c:pt>
                <c:pt idx="52442" formatCode="#,##0.0">
                  <c:v>13482.9984076698</c:v>
                </c:pt>
                <c:pt idx="52443" formatCode="#,##0.0">
                  <c:v>13406.448515894799</c:v>
                </c:pt>
                <c:pt idx="52444" formatCode="#,##0.0">
                  <c:v>8841.4738439570901</c:v>
                </c:pt>
                <c:pt idx="52445" formatCode="#,##0.0">
                  <c:v>10703.4789367222</c:v>
                </c:pt>
                <c:pt idx="52446" formatCode="#,##0.0">
                  <c:v>10958.9588483917</c:v>
                </c:pt>
                <c:pt idx="52447" formatCode="#,##0.0">
                  <c:v>9027.6863399931008</c:v>
                </c:pt>
                <c:pt idx="52448" formatCode="#,##0.0">
                  <c:v>10270.393548849999</c:v>
                </c:pt>
                <c:pt idx="52449" formatCode="#,##0.0">
                  <c:v>12220.7832493448</c:v>
                </c:pt>
                <c:pt idx="52450" formatCode="#,##0.0">
                  <c:v>10018.5284846506</c:v>
                </c:pt>
                <c:pt idx="52451" formatCode="#,##0.0">
                  <c:v>12214.953156980901</c:v>
                </c:pt>
                <c:pt idx="52452" formatCode="#,##0.0">
                  <c:v>11206.435670340799</c:v>
                </c:pt>
                <c:pt idx="52453" formatCode="#,##0.0">
                  <c:v>8864.8242678965307</c:v>
                </c:pt>
                <c:pt idx="52454" formatCode="#,##0.0">
                  <c:v>9063.5711776848893</c:v>
                </c:pt>
                <c:pt idx="52455" formatCode="#,##0.0">
                  <c:v>10966.745541226401</c:v>
                </c:pt>
                <c:pt idx="52456" formatCode="#,##0.0">
                  <c:v>8834.1142875161804</c:v>
                </c:pt>
                <c:pt idx="52457" formatCode="#,##0.0">
                  <c:v>11078.3802134752</c:v>
                </c:pt>
                <c:pt idx="52458" formatCode="#,##0.0">
                  <c:v>9416.6772661554605</c:v>
                </c:pt>
                <c:pt idx="52459" formatCode="#,##0.0">
                  <c:v>10637.486354640399</c:v>
                </c:pt>
                <c:pt idx="52460" formatCode="#,##0.0">
                  <c:v>11545.5953295857</c:v>
                </c:pt>
                <c:pt idx="52461" formatCode="#,##0.0">
                  <c:v>11680.1092991886</c:v>
                </c:pt>
                <c:pt idx="52462" formatCode="#,##0.0">
                  <c:v>9481.1419627554606</c:v>
                </c:pt>
                <c:pt idx="52463" formatCode="#,##0.0">
                  <c:v>11666.6265750686</c:v>
                </c:pt>
                <c:pt idx="52464" formatCode="#,##0.0">
                  <c:v>13793.751521639801</c:v>
                </c:pt>
                <c:pt idx="52465" formatCode="#,##0.0">
                  <c:v>11383.1623151352</c:v>
                </c:pt>
                <c:pt idx="52466" formatCode="#,##0.0">
                  <c:v>13225.083884894801</c:v>
                </c:pt>
                <c:pt idx="52467" formatCode="#,##0.0">
                  <c:v>9929.5744764452593</c:v>
                </c:pt>
                <c:pt idx="52468" formatCode="#,##0.0">
                  <c:v>10828.2658529452</c:v>
                </c:pt>
                <c:pt idx="52469" formatCode="#,##0.0">
                  <c:v>9034.1695672319493</c:v>
                </c:pt>
                <c:pt idx="52470" formatCode="#,##0.0">
                  <c:v>10961.6620638896</c:v>
                </c:pt>
                <c:pt idx="52471" formatCode="#,##0.0">
                  <c:v>12327.929549557501</c:v>
                </c:pt>
                <c:pt idx="52472" formatCode="#,##0.0">
                  <c:v>9627.8589124353803</c:v>
                </c:pt>
                <c:pt idx="52473" formatCode="#,##0.0">
                  <c:v>11020.829263077399</c:v>
                </c:pt>
                <c:pt idx="52474" formatCode="#,##0.0">
                  <c:v>11846.397687852501</c:v>
                </c:pt>
                <c:pt idx="52475" formatCode="#,##0.0">
                  <c:v>9464.0982574018199</c:v>
                </c:pt>
                <c:pt idx="52476" formatCode="#,##0.0">
                  <c:v>9394.1230294410998</c:v>
                </c:pt>
                <c:pt idx="52477" formatCode="#,##0.0">
                  <c:v>15653.7358282654</c:v>
                </c:pt>
                <c:pt idx="52478" formatCode="#,##0.0">
                  <c:v>14549.459752168899</c:v>
                </c:pt>
                <c:pt idx="52479" formatCode="#,##0.0">
                  <c:v>17982.084080104501</c:v>
                </c:pt>
                <c:pt idx="52480" formatCode="#,##0.0">
                  <c:v>17747.2137263726</c:v>
                </c:pt>
                <c:pt idx="52481" formatCode="#,##0.0">
                  <c:v>14682.1353831575</c:v>
                </c:pt>
                <c:pt idx="52482" formatCode="#,##0.0">
                  <c:v>9449.0293882913993</c:v>
                </c:pt>
                <c:pt idx="52483" formatCode="#,##0.0">
                  <c:v>9440.1424891264905</c:v>
                </c:pt>
                <c:pt idx="52484" formatCode="#,##0.0">
                  <c:v>17542.575738994299</c:v>
                </c:pt>
                <c:pt idx="52485" formatCode="#,##0.0">
                  <c:v>9625.0018239823203</c:v>
                </c:pt>
                <c:pt idx="52486" formatCode="#,##0.0">
                  <c:v>21774.865105643101</c:v>
                </c:pt>
                <c:pt idx="52487" formatCode="#,##0.0">
                  <c:v>8830.7752487613106</c:v>
                </c:pt>
                <c:pt idx="52488" formatCode="#,##0.0">
                  <c:v>10046.4752808265</c:v>
                </c:pt>
                <c:pt idx="52489" formatCode="#,##0.0">
                  <c:v>9505.2355811711805</c:v>
                </c:pt>
                <c:pt idx="52490" formatCode="#,##0.0">
                  <c:v>8998.5773328115192</c:v>
                </c:pt>
                <c:pt idx="52491" formatCode="#,##0.0">
                  <c:v>9227.9614097854992</c:v>
                </c:pt>
                <c:pt idx="52492" formatCode="#,##0.0">
                  <c:v>10890.581845118901</c:v>
                </c:pt>
                <c:pt idx="52493" formatCode="#,##0.0">
                  <c:v>9424.3238750144101</c:v>
                </c:pt>
                <c:pt idx="52494" formatCode="#,##0.0">
                  <c:v>9585.6094010796805</c:v>
                </c:pt>
                <c:pt idx="52495" formatCode="#,##0.0">
                  <c:v>9596.9849681395699</c:v>
                </c:pt>
                <c:pt idx="52496" formatCode="#,##0.0">
                  <c:v>10930.029315893</c:v>
                </c:pt>
                <c:pt idx="52497" formatCode="#,##0.0">
                  <c:v>10809.8554476682</c:v>
                </c:pt>
                <c:pt idx="52498" formatCode="#,##0.0">
                  <c:v>9136.2982630268398</c:v>
                </c:pt>
                <c:pt idx="52499" formatCode="#,##0.0">
                  <c:v>10790.137062473301</c:v>
                </c:pt>
                <c:pt idx="52500" formatCode="#,##0.0">
                  <c:v>14834.442867203799</c:v>
                </c:pt>
                <c:pt idx="52501" formatCode="#,##0.0">
                  <c:v>8764.28136926771</c:v>
                </c:pt>
                <c:pt idx="52502" formatCode="#,##0.0">
                  <c:v>9537.3819847145005</c:v>
                </c:pt>
                <c:pt idx="52503" formatCode="#,##0.0">
                  <c:v>11108.363388510201</c:v>
                </c:pt>
                <c:pt idx="52504" formatCode="#,##0.0">
                  <c:v>11036.0938631972</c:v>
                </c:pt>
                <c:pt idx="52505" formatCode="#,##0.0">
                  <c:v>13556.928955958399</c:v>
                </c:pt>
                <c:pt idx="52506" formatCode="#,##0.0">
                  <c:v>9555.3344995474999</c:v>
                </c:pt>
                <c:pt idx="52507" formatCode="#,##0.0">
                  <c:v>9716.0403400187206</c:v>
                </c:pt>
                <c:pt idx="52508" formatCode="#,##0.0">
                  <c:v>8780.7711700662203</c:v>
                </c:pt>
                <c:pt idx="52509" formatCode="#,##0.0">
                  <c:v>9533.8855570697706</c:v>
                </c:pt>
                <c:pt idx="52510" formatCode="#,##0.0">
                  <c:v>12014.7776970094</c:v>
                </c:pt>
                <c:pt idx="52511" formatCode="#,##0.0">
                  <c:v>9321.99809392725</c:v>
                </c:pt>
                <c:pt idx="52512" formatCode="#,##0.0">
                  <c:v>10716.7858293667</c:v>
                </c:pt>
                <c:pt idx="52513" formatCode="#,##0.0">
                  <c:v>9900.4720974012198</c:v>
                </c:pt>
                <c:pt idx="52514" formatCode="#,##0.0">
                  <c:v>9748.2374467405007</c:v>
                </c:pt>
                <c:pt idx="52515" formatCode="#,##0.0">
                  <c:v>16098.7695248994</c:v>
                </c:pt>
                <c:pt idx="52516" formatCode="#,##0.0">
                  <c:v>9889.0159864016096</c:v>
                </c:pt>
                <c:pt idx="52517" formatCode="#,##0.0">
                  <c:v>16013.512873395101</c:v>
                </c:pt>
                <c:pt idx="52518" formatCode="#,##0.0">
                  <c:v>9440.0645912925593</c:v>
                </c:pt>
                <c:pt idx="52519" formatCode="#,##0.0">
                  <c:v>9846.8683786645506</c:v>
                </c:pt>
                <c:pt idx="52520" formatCode="#,##0.0">
                  <c:v>11501.7135219702</c:v>
                </c:pt>
                <c:pt idx="52521" formatCode="#,##0.0">
                  <c:v>12225.3563806445</c:v>
                </c:pt>
                <c:pt idx="52522" formatCode="#,##0.0">
                  <c:v>8777.7210341015198</c:v>
                </c:pt>
                <c:pt idx="52523" formatCode="#,##0.0">
                  <c:v>9873.6367315151492</c:v>
                </c:pt>
                <c:pt idx="52524" formatCode="#,##0.0">
                  <c:v>9709.5482921041603</c:v>
                </c:pt>
                <c:pt idx="52525" formatCode="#,##0.0">
                  <c:v>9448.4500445368994</c:v>
                </c:pt>
                <c:pt idx="52526" formatCode="#,##0.0">
                  <c:v>9347.8520630624007</c:v>
                </c:pt>
                <c:pt idx="52527" formatCode="#,##0.0">
                  <c:v>12486.000011147</c:v>
                </c:pt>
                <c:pt idx="52528" formatCode="#,##0.0">
                  <c:v>17620.1017755881</c:v>
                </c:pt>
                <c:pt idx="52529" formatCode="#,##0.0">
                  <c:v>12273.607251505</c:v>
                </c:pt>
                <c:pt idx="52530" formatCode="#,##0.0">
                  <c:v>14087.5774144233</c:v>
                </c:pt>
                <c:pt idx="52531" formatCode="#,##0.0">
                  <c:v>13992.6598036048</c:v>
                </c:pt>
                <c:pt idx="52532" formatCode="#,##0.0">
                  <c:v>10052.755393273599</c:v>
                </c:pt>
                <c:pt idx="52533" formatCode="#,##0.0">
                  <c:v>10315.2148123601</c:v>
                </c:pt>
                <c:pt idx="52534" formatCode="#,##0.0">
                  <c:v>10769.240635714699</c:v>
                </c:pt>
                <c:pt idx="52535" formatCode="#,##0.0">
                  <c:v>15831.4516322663</c:v>
                </c:pt>
                <c:pt idx="52536" formatCode="#,##0.0">
                  <c:v>17564.6511815222</c:v>
                </c:pt>
                <c:pt idx="52537" formatCode="#,##0.0">
                  <c:v>10157.3986262169</c:v>
                </c:pt>
                <c:pt idx="52538" formatCode="#,##0.0">
                  <c:v>16466.950163964098</c:v>
                </c:pt>
                <c:pt idx="52539" formatCode="#,##0.0">
                  <c:v>9658.7238485578891</c:v>
                </c:pt>
                <c:pt idx="52540" formatCode="#,##0.0">
                  <c:v>14768.3477083084</c:v>
                </c:pt>
                <c:pt idx="52541" formatCode="#,##0.0">
                  <c:v>9034.2925135279002</c:v>
                </c:pt>
                <c:pt idx="52542" formatCode="#,##0.0">
                  <c:v>9325.6184295882795</c:v>
                </c:pt>
                <c:pt idx="52543" formatCode="#,##0.0">
                  <c:v>13961.0847571988</c:v>
                </c:pt>
                <c:pt idx="52544" formatCode="#,##0.0">
                  <c:v>11487.913303928101</c:v>
                </c:pt>
                <c:pt idx="52545" formatCode="#,##0.0">
                  <c:v>9862.5277597906606</c:v>
                </c:pt>
                <c:pt idx="52546" formatCode="#,##0.0">
                  <c:v>15859.9334050743</c:v>
                </c:pt>
                <c:pt idx="52547" formatCode="#,##0.0">
                  <c:v>8820.5196804108891</c:v>
                </c:pt>
                <c:pt idx="52548" formatCode="#,##0.0">
                  <c:v>15440.227136629201</c:v>
                </c:pt>
                <c:pt idx="52549" formatCode="#,##0.0">
                  <c:v>11622.4847531008</c:v>
                </c:pt>
                <c:pt idx="52550" formatCode="#,##0.0">
                  <c:v>9750.1581684977791</c:v>
                </c:pt>
                <c:pt idx="52551" formatCode="#,##0.0">
                  <c:v>14550.2741887169</c:v>
                </c:pt>
                <c:pt idx="52552" formatCode="#,##0.0">
                  <c:v>16505.816940077799</c:v>
                </c:pt>
                <c:pt idx="52553" formatCode="#,##0.0">
                  <c:v>10765.90784923</c:v>
                </c:pt>
                <c:pt idx="52554" formatCode="#,##0.0">
                  <c:v>14969.943419585599</c:v>
                </c:pt>
                <c:pt idx="52555" formatCode="#,##0.0">
                  <c:v>9533.6810956885893</c:v>
                </c:pt>
                <c:pt idx="52556" formatCode="#,##0.0">
                  <c:v>10605.1673587598</c:v>
                </c:pt>
                <c:pt idx="52557" formatCode="#,##0.0">
                  <c:v>8839.0182101384999</c:v>
                </c:pt>
                <c:pt idx="52558" formatCode="#,##0.0">
                  <c:v>10709.014029395201</c:v>
                </c:pt>
                <c:pt idx="52559" formatCode="#,##0.0">
                  <c:v>15596.5588433539</c:v>
                </c:pt>
                <c:pt idx="52560" formatCode="#,##0.0">
                  <c:v>9036.2072252296002</c:v>
                </c:pt>
                <c:pt idx="52561" formatCode="#,##0.0">
                  <c:v>11296.001152155801</c:v>
                </c:pt>
                <c:pt idx="52562" formatCode="#,##0.0">
                  <c:v>9290.3474886128206</c:v>
                </c:pt>
                <c:pt idx="52563" formatCode="#,##0.0">
                  <c:v>10013.0796407791</c:v>
                </c:pt>
                <c:pt idx="52564" formatCode="#,##0.0">
                  <c:v>12046.324825588599</c:v>
                </c:pt>
                <c:pt idx="52565" formatCode="#,##0.0">
                  <c:v>17322.516765312899</c:v>
                </c:pt>
                <c:pt idx="52566" formatCode="#,##0.0">
                  <c:v>11706.139767717799</c:v>
                </c:pt>
                <c:pt idx="52567" formatCode="#,##0.0">
                  <c:v>11626.696741862899</c:v>
                </c:pt>
                <c:pt idx="52568" formatCode="#,##0.0">
                  <c:v>12826.187606133</c:v>
                </c:pt>
                <c:pt idx="52569" formatCode="#,##0.0">
                  <c:v>9325.8696328486803</c:v>
                </c:pt>
                <c:pt idx="52570" formatCode="#,##0.0">
                  <c:v>8974.5260227939798</c:v>
                </c:pt>
                <c:pt idx="52571" formatCode="#,##0.0">
                  <c:v>8941.2058088291997</c:v>
                </c:pt>
                <c:pt idx="52572" formatCode="#,##0.0">
                  <c:v>10936.6958923763</c:v>
                </c:pt>
                <c:pt idx="52573" formatCode="#,##0.0">
                  <c:v>9644.9609993322101</c:v>
                </c:pt>
                <c:pt idx="52574" formatCode="#,##0.0">
                  <c:v>11509.778165773199</c:v>
                </c:pt>
                <c:pt idx="52575" formatCode="#,##0.0">
                  <c:v>9848.0729065971791</c:v>
                </c:pt>
                <c:pt idx="52576" formatCode="#,##0.0">
                  <c:v>9702.6636470352605</c:v>
                </c:pt>
                <c:pt idx="52577" formatCode="#,##0.0">
                  <c:v>9055.3292560838709</c:v>
                </c:pt>
                <c:pt idx="52578" formatCode="#,##0.0">
                  <c:v>13990.1627658037</c:v>
                </c:pt>
                <c:pt idx="52579" formatCode="#,##0.0">
                  <c:v>9494.7428981940593</c:v>
                </c:pt>
                <c:pt idx="52580" formatCode="#,##0.0">
                  <c:v>17195.6971259934</c:v>
                </c:pt>
                <c:pt idx="52581" formatCode="#,##0.0">
                  <c:v>9466.8047801278408</c:v>
                </c:pt>
                <c:pt idx="52582" formatCode="#,##0.0">
                  <c:v>9343.5155284150496</c:v>
                </c:pt>
                <c:pt idx="52583" formatCode="#,##0.0">
                  <c:v>12920.280049382</c:v>
                </c:pt>
                <c:pt idx="52584" formatCode="#,##0.0">
                  <c:v>13719.1085556856</c:v>
                </c:pt>
                <c:pt idx="52585" formatCode="#,##0.0">
                  <c:v>12569.975963524499</c:v>
                </c:pt>
                <c:pt idx="52586" formatCode="#,##0.0">
                  <c:v>15728.238543744799</c:v>
                </c:pt>
                <c:pt idx="52587" formatCode="#,##0.0">
                  <c:v>9368.6268714627295</c:v>
                </c:pt>
                <c:pt idx="52588" formatCode="#,##0.0">
                  <c:v>12529.9871608949</c:v>
                </c:pt>
                <c:pt idx="52589" formatCode="#,##0.0">
                  <c:v>10811.8054355366</c:v>
                </c:pt>
                <c:pt idx="52590" formatCode="#,##0.0">
                  <c:v>11914.7540455214</c:v>
                </c:pt>
                <c:pt idx="52591" formatCode="#,##0.0">
                  <c:v>10594.5589738361</c:v>
                </c:pt>
                <c:pt idx="52592" formatCode="#,##0.0">
                  <c:v>10831.4924953012</c:v>
                </c:pt>
                <c:pt idx="52593" formatCode="#,##0.0">
                  <c:v>14175.019524072601</c:v>
                </c:pt>
                <c:pt idx="52594" formatCode="#,##0.0">
                  <c:v>10715.1877426555</c:v>
                </c:pt>
                <c:pt idx="52595" formatCode="#,##0.0">
                  <c:v>11638.7581706328</c:v>
                </c:pt>
                <c:pt idx="52596" formatCode="#,##0.0">
                  <c:v>22712.694444660599</c:v>
                </c:pt>
                <c:pt idx="52597" formatCode="#,##0.0">
                  <c:v>14064.346876858999</c:v>
                </c:pt>
                <c:pt idx="52598" formatCode="#,##0.0">
                  <c:v>9212.1067427772705</c:v>
                </c:pt>
                <c:pt idx="52599" formatCode="#,##0.0">
                  <c:v>8959.7716405356095</c:v>
                </c:pt>
                <c:pt idx="52600" formatCode="#,##0.0">
                  <c:v>12661.662324893299</c:v>
                </c:pt>
                <c:pt idx="52601" formatCode="#,##0.0">
                  <c:v>9933.5889508204891</c:v>
                </c:pt>
                <c:pt idx="52602" formatCode="#,##0.0">
                  <c:v>9311.7144810830796</c:v>
                </c:pt>
                <c:pt idx="52603" formatCode="#,##0.0">
                  <c:v>9963.4581645989692</c:v>
                </c:pt>
                <c:pt idx="52604" formatCode="#,##0.0">
                  <c:v>16289.345132390499</c:v>
                </c:pt>
                <c:pt idx="52605" formatCode="#,##0.0">
                  <c:v>12304.0723525382</c:v>
                </c:pt>
                <c:pt idx="52606" formatCode="#,##0.0">
                  <c:v>10221.3612361208</c:v>
                </c:pt>
                <c:pt idx="52607" formatCode="#,##0.0">
                  <c:v>10630.081742463301</c:v>
                </c:pt>
                <c:pt idx="52608" formatCode="#,##0.0">
                  <c:v>10667.427469849001</c:v>
                </c:pt>
                <c:pt idx="52609" formatCode="#,##0.0">
                  <c:v>12640.247744292999</c:v>
                </c:pt>
                <c:pt idx="52610" formatCode="#,##0.0">
                  <c:v>13368.475830678601</c:v>
                </c:pt>
                <c:pt idx="52611" formatCode="#,##0.0">
                  <c:v>9875.6293622525609</c:v>
                </c:pt>
                <c:pt idx="52612" formatCode="#,##0.0">
                  <c:v>10868.0558892389</c:v>
                </c:pt>
                <c:pt idx="52613" formatCode="#,##0.0">
                  <c:v>11513.1569527923</c:v>
                </c:pt>
                <c:pt idx="52614" formatCode="#,##0.0">
                  <c:v>10637.2827145232</c:v>
                </c:pt>
                <c:pt idx="52615" formatCode="#,##0.0">
                  <c:v>11448.8899002978</c:v>
                </c:pt>
                <c:pt idx="52616" formatCode="#,##0.0">
                  <c:v>11227.737833175799</c:v>
                </c:pt>
                <c:pt idx="52617" formatCode="#,##0.0">
                  <c:v>9866.37587391134</c:v>
                </c:pt>
                <c:pt idx="52618" formatCode="#,##0.0">
                  <c:v>8952.63682566643</c:v>
                </c:pt>
                <c:pt idx="52619" formatCode="#,##0.0">
                  <c:v>12701.637669264301</c:v>
                </c:pt>
                <c:pt idx="52620" formatCode="#,##0.0">
                  <c:v>12315.3272060415</c:v>
                </c:pt>
                <c:pt idx="52621" formatCode="#,##0.0">
                  <c:v>10426.5860573062</c:v>
                </c:pt>
                <c:pt idx="52622" formatCode="#,##0.0">
                  <c:v>10141.0723505182</c:v>
                </c:pt>
                <c:pt idx="52623" formatCode="#,##0.0">
                  <c:v>21677.862070493102</c:v>
                </c:pt>
                <c:pt idx="52624" formatCode="#,##0.0">
                  <c:v>8745.4950063281995</c:v>
                </c:pt>
                <c:pt idx="52625" formatCode="#,##0.0">
                  <c:v>15749.638437743801</c:v>
                </c:pt>
                <c:pt idx="52626" formatCode="#,##0.0">
                  <c:v>8766.40853465488</c:v>
                </c:pt>
                <c:pt idx="52627" formatCode="#,##0.0">
                  <c:v>11888.039888618599</c:v>
                </c:pt>
                <c:pt idx="52628" formatCode="#,##0.0">
                  <c:v>13993.8158147383</c:v>
                </c:pt>
                <c:pt idx="52629" formatCode="#,##0.0">
                  <c:v>11665.9105100874</c:v>
                </c:pt>
                <c:pt idx="52630" formatCode="#,##0.0">
                  <c:v>9303.4105597461403</c:v>
                </c:pt>
                <c:pt idx="52631" formatCode="#,##0.0">
                  <c:v>9741.6774130582307</c:v>
                </c:pt>
                <c:pt idx="52632" formatCode="#,##0.0">
                  <c:v>9560.3771493157092</c:v>
                </c:pt>
                <c:pt idx="52633" formatCode="#,##0.0">
                  <c:v>13210.0309221274</c:v>
                </c:pt>
                <c:pt idx="52634" formatCode="#,##0.0">
                  <c:v>9255.9128936456491</c:v>
                </c:pt>
                <c:pt idx="52635" formatCode="#,##0.0">
                  <c:v>11799.931176136701</c:v>
                </c:pt>
                <c:pt idx="52636" formatCode="#,##0.0">
                  <c:v>10256.3641513894</c:v>
                </c:pt>
                <c:pt idx="52637" formatCode="#,##0.0">
                  <c:v>12003.810929138999</c:v>
                </c:pt>
                <c:pt idx="52638" formatCode="#,##0.0">
                  <c:v>10210.2455600179</c:v>
                </c:pt>
                <c:pt idx="52639" formatCode="#,##0.0">
                  <c:v>16923.860373961401</c:v>
                </c:pt>
                <c:pt idx="52640" formatCode="#,##0.0">
                  <c:v>10936.175602072601</c:v>
                </c:pt>
                <c:pt idx="52641" formatCode="#,##0.0">
                  <c:v>13374.6739085645</c:v>
                </c:pt>
                <c:pt idx="52642" formatCode="#,##0.0">
                  <c:v>8855.2424277424398</c:v>
                </c:pt>
                <c:pt idx="52643" formatCode="#,##0.0">
                  <c:v>9556.3255275732208</c:v>
                </c:pt>
                <c:pt idx="52644" formatCode="#,##0.0">
                  <c:v>9175.2170527209601</c:v>
                </c:pt>
                <c:pt idx="52645" formatCode="#,##0.0">
                  <c:v>9159.9726260542902</c:v>
                </c:pt>
                <c:pt idx="52646" formatCode="#,##0.0">
                  <c:v>17627.336002605301</c:v>
                </c:pt>
                <c:pt idx="52647" formatCode="#,##0.0">
                  <c:v>11310.045872979499</c:v>
                </c:pt>
                <c:pt idx="52648" formatCode="#,##0.0">
                  <c:v>9886.1215514736396</c:v>
                </c:pt>
                <c:pt idx="52649" formatCode="#,##0.0">
                  <c:v>16376.9296309444</c:v>
                </c:pt>
                <c:pt idx="52650" formatCode="#,##0.0">
                  <c:v>11738.8719109992</c:v>
                </c:pt>
                <c:pt idx="52651" formatCode="#,##0.0">
                  <c:v>16624.901791460401</c:v>
                </c:pt>
                <c:pt idx="52652" formatCode="#,##0.0">
                  <c:v>9039.34553482513</c:v>
                </c:pt>
                <c:pt idx="52653" formatCode="#,##0.0">
                  <c:v>9123.7901891872698</c:v>
                </c:pt>
                <c:pt idx="52654" formatCode="#,##0.0">
                  <c:v>8822.23054590221</c:v>
                </c:pt>
                <c:pt idx="52655" formatCode="#,##0.0">
                  <c:v>8992.7615508766394</c:v>
                </c:pt>
                <c:pt idx="52656" formatCode="#,##0.0">
                  <c:v>9007.9444526010793</c:v>
                </c:pt>
                <c:pt idx="52657" formatCode="#,##0.0">
                  <c:v>9547.7395526810797</c:v>
                </c:pt>
                <c:pt idx="52658" formatCode="#,##0.0">
                  <c:v>11868.7121948479</c:v>
                </c:pt>
                <c:pt idx="52659" formatCode="#,##0.0">
                  <c:v>13915.4664049413</c:v>
                </c:pt>
                <c:pt idx="52660" formatCode="#,##0.0">
                  <c:v>13728.938552613799</c:v>
                </c:pt>
                <c:pt idx="52661" formatCode="#,##0.0">
                  <c:v>9799.7964858877494</c:v>
                </c:pt>
                <c:pt idx="52662" formatCode="#,##0.0">
                  <c:v>14716.4178908415</c:v>
                </c:pt>
                <c:pt idx="52663" formatCode="#,##0.0">
                  <c:v>11504.1373302008</c:v>
                </c:pt>
                <c:pt idx="52664" formatCode="#,##0.0">
                  <c:v>16250.272286227701</c:v>
                </c:pt>
                <c:pt idx="52665" formatCode="#,##0.0">
                  <c:v>8850.7141274456699</c:v>
                </c:pt>
                <c:pt idx="52666" formatCode="#,##0.0">
                  <c:v>17425.538389761201</c:v>
                </c:pt>
                <c:pt idx="52667" formatCode="#,##0.0">
                  <c:v>18411.510239313498</c:v>
                </c:pt>
                <c:pt idx="52668" formatCode="#,##0.0">
                  <c:v>10556.352116902</c:v>
                </c:pt>
                <c:pt idx="52669" formatCode="#,##0.0">
                  <c:v>10508.259995589</c:v>
                </c:pt>
                <c:pt idx="52670" formatCode="#,##0.0">
                  <c:v>9311.2227015591998</c:v>
                </c:pt>
                <c:pt idx="52671" formatCode="#,##0.0">
                  <c:v>10078.9951635422</c:v>
                </c:pt>
                <c:pt idx="52672" formatCode="#,##0.0">
                  <c:v>17906.1611786295</c:v>
                </c:pt>
                <c:pt idx="52673" formatCode="#,##0.0">
                  <c:v>18369.955407189998</c:v>
                </c:pt>
                <c:pt idx="52674" formatCode="#,##0.0">
                  <c:v>18144.6620119291</c:v>
                </c:pt>
                <c:pt idx="52675" formatCode="#,##0.0">
                  <c:v>10184.515324114</c:v>
                </c:pt>
                <c:pt idx="52676" formatCode="#,##0.0">
                  <c:v>9814.3835988951796</c:v>
                </c:pt>
                <c:pt idx="52677" formatCode="#,##0.0">
                  <c:v>17962.668321381399</c:v>
                </c:pt>
                <c:pt idx="52678" formatCode="#,##0.0">
                  <c:v>11955.8344481613</c:v>
                </c:pt>
                <c:pt idx="52679" formatCode="#,##0.0">
                  <c:v>11890.138335604201</c:v>
                </c:pt>
                <c:pt idx="52680" formatCode="#,##0.0">
                  <c:v>8970.1066226564908</c:v>
                </c:pt>
                <c:pt idx="52681" formatCode="#,##0.0">
                  <c:v>11476.2348270322</c:v>
                </c:pt>
                <c:pt idx="52682" formatCode="#,##0.0">
                  <c:v>10460.2478996421</c:v>
                </c:pt>
                <c:pt idx="52683" formatCode="#,##0.0">
                  <c:v>10212.661901093899</c:v>
                </c:pt>
                <c:pt idx="52684" formatCode="#,##0.0">
                  <c:v>11756.9821577977</c:v>
                </c:pt>
                <c:pt idx="52685" formatCode="#,##0.0">
                  <c:v>11165.7543485755</c:v>
                </c:pt>
                <c:pt idx="52686" formatCode="#,##0.0">
                  <c:v>11802.9597086832</c:v>
                </c:pt>
                <c:pt idx="52687" formatCode="#,##0.0">
                  <c:v>11790.430051229199</c:v>
                </c:pt>
                <c:pt idx="52688" formatCode="#,##0.0">
                  <c:v>9039.1235314807</c:v>
                </c:pt>
                <c:pt idx="52689" formatCode="#,##0.0">
                  <c:v>10307.5296695466</c:v>
                </c:pt>
                <c:pt idx="52690" formatCode="#,##0.0">
                  <c:v>9803.9025611208708</c:v>
                </c:pt>
                <c:pt idx="52691" formatCode="#,##0.0">
                  <c:v>9614.7373272931309</c:v>
                </c:pt>
                <c:pt idx="52692" formatCode="#,##0.0">
                  <c:v>14606.9801679881</c:v>
                </c:pt>
                <c:pt idx="52693" formatCode="#,##0.0">
                  <c:v>12660.5141421762</c:v>
                </c:pt>
                <c:pt idx="52694" formatCode="#,##0.0">
                  <c:v>24250.3422169722</c:v>
                </c:pt>
                <c:pt idx="52695" formatCode="#,##0.0">
                  <c:v>9765.9476107744304</c:v>
                </c:pt>
                <c:pt idx="52696" formatCode="#,##0.0">
                  <c:v>10527.9679880725</c:v>
                </c:pt>
                <c:pt idx="52697" formatCode="#,##0.0">
                  <c:v>14246.254936413299</c:v>
                </c:pt>
                <c:pt idx="52698" formatCode="#,##0.0">
                  <c:v>11403.557292302101</c:v>
                </c:pt>
                <c:pt idx="52699" formatCode="#,##0.0">
                  <c:v>13141.3287326806</c:v>
                </c:pt>
                <c:pt idx="52700" formatCode="#,##0.0">
                  <c:v>12768.100681544</c:v>
                </c:pt>
                <c:pt idx="52701" formatCode="#,##0.0">
                  <c:v>10707.261407661999</c:v>
                </c:pt>
                <c:pt idx="52702" formatCode="#,##0.0">
                  <c:v>12542.7836884185</c:v>
                </c:pt>
                <c:pt idx="52703" formatCode="#,##0.0">
                  <c:v>14583.336732305799</c:v>
                </c:pt>
                <c:pt idx="52704" formatCode="#,##0.0">
                  <c:v>10027.770300481599</c:v>
                </c:pt>
                <c:pt idx="52705" formatCode="#,##0.0">
                  <c:v>14171.7368659159</c:v>
                </c:pt>
                <c:pt idx="52706" formatCode="#,##0.0">
                  <c:v>9036.8563050229805</c:v>
                </c:pt>
                <c:pt idx="52707" formatCode="#,##0.0">
                  <c:v>10701.675629391801</c:v>
                </c:pt>
                <c:pt idx="52708" formatCode="#,##0.0">
                  <c:v>10725.386622366001</c:v>
                </c:pt>
                <c:pt idx="52709" formatCode="#,##0.0">
                  <c:v>10293.6985393178</c:v>
                </c:pt>
                <c:pt idx="52710" formatCode="#,##0.0">
                  <c:v>10205.969958231301</c:v>
                </c:pt>
                <c:pt idx="52711" formatCode="#,##0.0">
                  <c:v>14343.3436238331</c:v>
                </c:pt>
                <c:pt idx="52712" formatCode="#,##0.0">
                  <c:v>12682.124026163599</c:v>
                </c:pt>
                <c:pt idx="52713" formatCode="#,##0.0">
                  <c:v>12498.632882914</c:v>
                </c:pt>
                <c:pt idx="52714" formatCode="#,##0.0">
                  <c:v>8866.0296017950204</c:v>
                </c:pt>
                <c:pt idx="52715" formatCode="#,##0.0">
                  <c:v>10422.424447281999</c:v>
                </c:pt>
                <c:pt idx="52716" formatCode="#,##0.0">
                  <c:v>14309.9445338676</c:v>
                </c:pt>
                <c:pt idx="52717" formatCode="#,##0.0">
                  <c:v>12763.9516197913</c:v>
                </c:pt>
                <c:pt idx="52718" formatCode="#,##0.0">
                  <c:v>12473.5652565891</c:v>
                </c:pt>
                <c:pt idx="52719" formatCode="#,##0.0">
                  <c:v>9050.3804116679494</c:v>
                </c:pt>
                <c:pt idx="52720" formatCode="#,##0.0">
                  <c:v>8923.2329335947506</c:v>
                </c:pt>
                <c:pt idx="52721" formatCode="#,##0.0">
                  <c:v>12401.1242045617</c:v>
                </c:pt>
                <c:pt idx="52722" formatCode="#,##0.0">
                  <c:v>10124.4089113642</c:v>
                </c:pt>
                <c:pt idx="52723" formatCode="#,##0.0">
                  <c:v>22121.620602195901</c:v>
                </c:pt>
                <c:pt idx="52724" formatCode="#,##0.0">
                  <c:v>12146.0538073805</c:v>
                </c:pt>
                <c:pt idx="52725" formatCode="#,##0.0">
                  <c:v>8765.5178110672896</c:v>
                </c:pt>
                <c:pt idx="52726" formatCode="#,##0.0">
                  <c:v>12472.461789473</c:v>
                </c:pt>
                <c:pt idx="52727" formatCode="#,##0.0">
                  <c:v>17158.748143498</c:v>
                </c:pt>
                <c:pt idx="52728" formatCode="#,##0.0">
                  <c:v>10965.1181863156</c:v>
                </c:pt>
                <c:pt idx="52729" formatCode="#,##0.0">
                  <c:v>12949.062449646101</c:v>
                </c:pt>
                <c:pt idx="52730" formatCode="#,##0.0">
                  <c:v>14087.0229427173</c:v>
                </c:pt>
                <c:pt idx="52731" formatCode="#,##0.0">
                  <c:v>9765.3078938528197</c:v>
                </c:pt>
                <c:pt idx="52732" formatCode="#,##0.0">
                  <c:v>9302.0490340052093</c:v>
                </c:pt>
                <c:pt idx="52733" formatCode="#,##0.0">
                  <c:v>10088.446160911401</c:v>
                </c:pt>
                <c:pt idx="52734" formatCode="#,##0.0">
                  <c:v>16811.913381029201</c:v>
                </c:pt>
                <c:pt idx="52735" formatCode="#,##0.0">
                  <c:v>9943.8694350504702</c:v>
                </c:pt>
                <c:pt idx="52736" formatCode="#,##0.0">
                  <c:v>9038.9363246212706</c:v>
                </c:pt>
                <c:pt idx="52737" formatCode="#,##0.0">
                  <c:v>17107.036438570201</c:v>
                </c:pt>
                <c:pt idx="52738" formatCode="#,##0.0">
                  <c:v>19938.863243854801</c:v>
                </c:pt>
                <c:pt idx="52739" formatCode="#,##0.0">
                  <c:v>10947.032122522</c:v>
                </c:pt>
                <c:pt idx="52740" formatCode="#,##0.0">
                  <c:v>18869.8189691019</c:v>
                </c:pt>
                <c:pt idx="52741" formatCode="#,##0.0">
                  <c:v>12258.190886312201</c:v>
                </c:pt>
                <c:pt idx="52742" formatCode="#,##0.0">
                  <c:v>10707.0911742813</c:v>
                </c:pt>
                <c:pt idx="52743" formatCode="#,##0.0">
                  <c:v>11619.1817870424</c:v>
                </c:pt>
                <c:pt idx="52744" formatCode="#,##0.0">
                  <c:v>10757.9486971402</c:v>
                </c:pt>
                <c:pt idx="52745" formatCode="#,##0.0">
                  <c:v>9566.3713746599606</c:v>
                </c:pt>
                <c:pt idx="52746" formatCode="#,##0.0">
                  <c:v>9614.8711728295002</c:v>
                </c:pt>
                <c:pt idx="52747" formatCode="#,##0.0">
                  <c:v>18943.276340488999</c:v>
                </c:pt>
                <c:pt idx="52748" formatCode="#,##0.0">
                  <c:v>11323.205393705501</c:v>
                </c:pt>
                <c:pt idx="52749" formatCode="#,##0.0">
                  <c:v>9712.2557615378901</c:v>
                </c:pt>
                <c:pt idx="52750" formatCode="#,##0.0">
                  <c:v>12449.278428363299</c:v>
                </c:pt>
                <c:pt idx="52751" formatCode="#,##0.0">
                  <c:v>14735.181768652999</c:v>
                </c:pt>
                <c:pt idx="52752" formatCode="#,##0.0">
                  <c:v>9256.4106055105094</c:v>
                </c:pt>
                <c:pt idx="52753" formatCode="#,##0.0">
                  <c:v>11772.6258064832</c:v>
                </c:pt>
                <c:pt idx="52754" formatCode="#,##0.0">
                  <c:v>11745.5353125944</c:v>
                </c:pt>
                <c:pt idx="52755" formatCode="#,##0.0">
                  <c:v>10917.704416521199</c:v>
                </c:pt>
                <c:pt idx="52756" formatCode="#,##0.0">
                  <c:v>15011.0198922319</c:v>
                </c:pt>
                <c:pt idx="52757" formatCode="#,##0.0">
                  <c:v>18426.264593042801</c:v>
                </c:pt>
                <c:pt idx="52758" formatCode="#,##0.0">
                  <c:v>8857.0794291072198</c:v>
                </c:pt>
                <c:pt idx="52759" formatCode="#,##0.0">
                  <c:v>11834.927346851</c:v>
                </c:pt>
                <c:pt idx="52760" formatCode="#,##0.0">
                  <c:v>13784.162906023501</c:v>
                </c:pt>
                <c:pt idx="52761" formatCode="#,##0.0">
                  <c:v>10446.3384165182</c:v>
                </c:pt>
                <c:pt idx="52762" formatCode="#,##0.0">
                  <c:v>12769.386538771099</c:v>
                </c:pt>
                <c:pt idx="52763" formatCode="#,##0.0">
                  <c:v>10477.5584660893</c:v>
                </c:pt>
                <c:pt idx="52764" formatCode="#,##0.0">
                  <c:v>8897.46977712646</c:v>
                </c:pt>
                <c:pt idx="52765" formatCode="#,##0.0">
                  <c:v>12022.7122506944</c:v>
                </c:pt>
                <c:pt idx="52766" formatCode="#,##0.0">
                  <c:v>9285.45548264631</c:v>
                </c:pt>
                <c:pt idx="52767" formatCode="#,##0.0">
                  <c:v>12286.2500584675</c:v>
                </c:pt>
                <c:pt idx="52768" formatCode="#,##0.0">
                  <c:v>10480.5978705504</c:v>
                </c:pt>
                <c:pt idx="52769" formatCode="#,##0.0">
                  <c:v>9610.4660011691503</c:v>
                </c:pt>
                <c:pt idx="52770" formatCode="#,##0.0">
                  <c:v>10374.470135490599</c:v>
                </c:pt>
                <c:pt idx="52771" formatCode="#,##0.0">
                  <c:v>8768.1468973168994</c:v>
                </c:pt>
                <c:pt idx="52772" formatCode="#,##0.0">
                  <c:v>9893.6331711786897</c:v>
                </c:pt>
                <c:pt idx="52773" formatCode="#,##0.0">
                  <c:v>10154.600967853199</c:v>
                </c:pt>
                <c:pt idx="52774" formatCode="#,##0.0">
                  <c:v>13236.059865257899</c:v>
                </c:pt>
                <c:pt idx="52775" formatCode="#,##0.0">
                  <c:v>10440.2669358116</c:v>
                </c:pt>
                <c:pt idx="52776" formatCode="#,##0.0">
                  <c:v>15737.038871900901</c:v>
                </c:pt>
                <c:pt idx="52777" formatCode="#,##0.0">
                  <c:v>11592.9584456825</c:v>
                </c:pt>
                <c:pt idx="52778" formatCode="#,##0.0">
                  <c:v>9603.6264142565306</c:v>
                </c:pt>
                <c:pt idx="52779" formatCode="#,##0.0">
                  <c:v>11601.0150917356</c:v>
                </c:pt>
                <c:pt idx="52780" formatCode="#,##0.0">
                  <c:v>9323.3232145787206</c:v>
                </c:pt>
                <c:pt idx="52781" formatCode="#,##0.0">
                  <c:v>8949.8336456417201</c:v>
                </c:pt>
                <c:pt idx="52782" formatCode="#,##0.0">
                  <c:v>9670.9237146511696</c:v>
                </c:pt>
                <c:pt idx="52783" formatCode="#,##0.0">
                  <c:v>8780.4990836213092</c:v>
                </c:pt>
                <c:pt idx="52784" formatCode="#,##0.0">
                  <c:v>9056.9931166645292</c:v>
                </c:pt>
                <c:pt idx="52785" formatCode="#,##0.0">
                  <c:v>9334.8742272746204</c:v>
                </c:pt>
                <c:pt idx="52786" formatCode="#,##0.0">
                  <c:v>15639.6476246525</c:v>
                </c:pt>
                <c:pt idx="52787" formatCode="#,##0.0">
                  <c:v>10426.809713907</c:v>
                </c:pt>
                <c:pt idx="52788" formatCode="#,##0.0">
                  <c:v>14777.880463892399</c:v>
                </c:pt>
                <c:pt idx="52789" formatCode="#,##0.0">
                  <c:v>10456.4040977594</c:v>
                </c:pt>
                <c:pt idx="52790" formatCode="#,##0.0">
                  <c:v>10006.9305456285</c:v>
                </c:pt>
                <c:pt idx="52791" formatCode="#,##0.0">
                  <c:v>10281.3741795234</c:v>
                </c:pt>
                <c:pt idx="52792" formatCode="#,##0.0">
                  <c:v>18407.4177782597</c:v>
                </c:pt>
                <c:pt idx="52793" formatCode="#,##0.0">
                  <c:v>13544.2634882374</c:v>
                </c:pt>
                <c:pt idx="52794" formatCode="#,##0.0">
                  <c:v>25444.098913879701</c:v>
                </c:pt>
                <c:pt idx="52795" formatCode="#,##0.0">
                  <c:v>11861.1288213101</c:v>
                </c:pt>
                <c:pt idx="52796" formatCode="#,##0.0">
                  <c:v>9091.2566861262894</c:v>
                </c:pt>
                <c:pt idx="52797" formatCode="#,##0.0">
                  <c:v>10085.878077305901</c:v>
                </c:pt>
                <c:pt idx="52798" formatCode="#,##0.0">
                  <c:v>14454.2139086068</c:v>
                </c:pt>
                <c:pt idx="52799" formatCode="#,##0.0">
                  <c:v>8945.4557092144096</c:v>
                </c:pt>
                <c:pt idx="52800" formatCode="#,##0.0">
                  <c:v>10117.070498380799</c:v>
                </c:pt>
                <c:pt idx="52801" formatCode="#,##0.0">
                  <c:v>13349.873421100399</c:v>
                </c:pt>
                <c:pt idx="52802" formatCode="#,##0.0">
                  <c:v>9689.3531377733198</c:v>
                </c:pt>
                <c:pt idx="52803" formatCode="#,##0.0">
                  <c:v>12631.7548162653</c:v>
                </c:pt>
                <c:pt idx="52804" formatCode="#,##0.0">
                  <c:v>9395.1968611440498</c:v>
                </c:pt>
                <c:pt idx="52805" formatCode="#,##0.0">
                  <c:v>11145.3307379542</c:v>
                </c:pt>
                <c:pt idx="52806" formatCode="#,##0.0">
                  <c:v>9153.4042682951695</c:v>
                </c:pt>
                <c:pt idx="52807" formatCode="#,##0.0">
                  <c:v>10049.7457103959</c:v>
                </c:pt>
                <c:pt idx="52808" formatCode="#,##0.0">
                  <c:v>13598.790192086</c:v>
                </c:pt>
                <c:pt idx="52809" formatCode="#,##0.0">
                  <c:v>11497.3732155827</c:v>
                </c:pt>
                <c:pt idx="52810" formatCode="#,##0.0">
                  <c:v>10144.805896436599</c:v>
                </c:pt>
                <c:pt idx="52811" formatCode="#,##0.0">
                  <c:v>9135.9367186444997</c:v>
                </c:pt>
                <c:pt idx="52812" formatCode="#,##0.0">
                  <c:v>8790.2571620077706</c:v>
                </c:pt>
                <c:pt idx="52813" formatCode="#,##0.0">
                  <c:v>10713.393198601099</c:v>
                </c:pt>
                <c:pt idx="52814" formatCode="#,##0.0">
                  <c:v>11491.6921232842</c:v>
                </c:pt>
                <c:pt idx="52815" formatCode="#,##0.0">
                  <c:v>9521.6859743891091</c:v>
                </c:pt>
                <c:pt idx="52816" formatCode="#,##0.0">
                  <c:v>9298.7583312383995</c:v>
                </c:pt>
                <c:pt idx="52817" formatCode="#,##0.0">
                  <c:v>18619.307879402098</c:v>
                </c:pt>
                <c:pt idx="52818" formatCode="#,##0.0">
                  <c:v>11106.803089217199</c:v>
                </c:pt>
                <c:pt idx="52819" formatCode="#,##0.0">
                  <c:v>9805.9755312307898</c:v>
                </c:pt>
                <c:pt idx="52820" formatCode="#,##0.0">
                  <c:v>9743.1155381483004</c:v>
                </c:pt>
                <c:pt idx="52821" formatCode="#,##0.0">
                  <c:v>11054.849872642701</c:v>
                </c:pt>
                <c:pt idx="52822" formatCode="#,##0.0">
                  <c:v>9545.1081486254698</c:v>
                </c:pt>
                <c:pt idx="52823" formatCode="#,##0.0">
                  <c:v>19909.724287694698</c:v>
                </c:pt>
                <c:pt idx="52824" formatCode="#,##0.0">
                  <c:v>11601.280329511999</c:v>
                </c:pt>
                <c:pt idx="52825" formatCode="#,##0.0">
                  <c:v>12898.4589143543</c:v>
                </c:pt>
                <c:pt idx="52826" formatCode="#,##0.0">
                  <c:v>12067.621281300901</c:v>
                </c:pt>
                <c:pt idx="52827" formatCode="#,##0.0">
                  <c:v>12812.767880420701</c:v>
                </c:pt>
                <c:pt idx="52828" formatCode="#,##0.0">
                  <c:v>9919.7184796092806</c:v>
                </c:pt>
                <c:pt idx="52829" formatCode="#,##0.0">
                  <c:v>14869.9177601191</c:v>
                </c:pt>
                <c:pt idx="52830" formatCode="#,##0.0">
                  <c:v>10580.3605433925</c:v>
                </c:pt>
                <c:pt idx="52831" formatCode="#,##0.0">
                  <c:v>12039.6721193912</c:v>
                </c:pt>
                <c:pt idx="52832" formatCode="#,##0.0">
                  <c:v>11024.2121018382</c:v>
                </c:pt>
                <c:pt idx="52833" formatCode="#,##0.0">
                  <c:v>9827.8173623225593</c:v>
                </c:pt>
                <c:pt idx="52834" formatCode="#,##0.0">
                  <c:v>11445.7458863474</c:v>
                </c:pt>
                <c:pt idx="52835" formatCode="#,##0.0">
                  <c:v>9958.6596193985606</c:v>
                </c:pt>
                <c:pt idx="52836" formatCode="#,##0.0">
                  <c:v>9174.8208100431493</c:v>
                </c:pt>
                <c:pt idx="52837" formatCode="#,##0.0">
                  <c:v>9618.7420663686898</c:v>
                </c:pt>
                <c:pt idx="52838" formatCode="#,##0.0">
                  <c:v>9730.0039202418393</c:v>
                </c:pt>
                <c:pt idx="52839" formatCode="#,##0.0">
                  <c:v>9856.7575881706598</c:v>
                </c:pt>
                <c:pt idx="52840" formatCode="#,##0.0">
                  <c:v>16184.071635104199</c:v>
                </c:pt>
                <c:pt idx="52841" formatCode="#,##0.0">
                  <c:v>8847.9426942672908</c:v>
                </c:pt>
                <c:pt idx="52842" formatCode="#,##0.0">
                  <c:v>14651.025476197899</c:v>
                </c:pt>
                <c:pt idx="52843" formatCode="#,##0.0">
                  <c:v>13066.724568848</c:v>
                </c:pt>
                <c:pt idx="52844" formatCode="#,##0.0">
                  <c:v>10727.3590751051</c:v>
                </c:pt>
                <c:pt idx="52845" formatCode="#,##0.0">
                  <c:v>10487.5478856436</c:v>
                </c:pt>
                <c:pt idx="52846" formatCode="#,##0.0">
                  <c:v>15482.731202101601</c:v>
                </c:pt>
                <c:pt idx="52847" formatCode="#,##0.0">
                  <c:v>11159.1017151252</c:v>
                </c:pt>
                <c:pt idx="52848" formatCode="#,##0.0">
                  <c:v>9208.4351526482897</c:v>
                </c:pt>
                <c:pt idx="52849" formatCode="#,##0.0">
                  <c:v>13175.052563900001</c:v>
                </c:pt>
                <c:pt idx="52850" formatCode="#,##0.0">
                  <c:v>10578.9385629394</c:v>
                </c:pt>
                <c:pt idx="52851" formatCode="#,##0.0">
                  <c:v>9432.7438687796694</c:v>
                </c:pt>
                <c:pt idx="52852" formatCode="#,##0.0">
                  <c:v>10169.8886025478</c:v>
                </c:pt>
                <c:pt idx="52853" formatCode="#,##0.0">
                  <c:v>10208.1661490716</c:v>
                </c:pt>
                <c:pt idx="52854" formatCode="#,##0.0">
                  <c:v>13199.863212135</c:v>
                </c:pt>
                <c:pt idx="52855" formatCode="#,##0.0">
                  <c:v>12484.984269962601</c:v>
                </c:pt>
                <c:pt idx="52856" formatCode="#,##0.0">
                  <c:v>17693.889537611001</c:v>
                </c:pt>
                <c:pt idx="52857" formatCode="#,##0.0">
                  <c:v>12846.6342581267</c:v>
                </c:pt>
                <c:pt idx="52858" formatCode="#,##0.0">
                  <c:v>14078.8220813481</c:v>
                </c:pt>
                <c:pt idx="52859" formatCode="#,##0.0">
                  <c:v>13112.321598647801</c:v>
                </c:pt>
                <c:pt idx="52860" formatCode="#,##0.0">
                  <c:v>8901.2610146473107</c:v>
                </c:pt>
                <c:pt idx="52861" formatCode="#,##0.0">
                  <c:v>10996.1640185795</c:v>
                </c:pt>
                <c:pt idx="52862" formatCode="#,##0.0">
                  <c:v>8760.87215687147</c:v>
                </c:pt>
                <c:pt idx="52863" formatCode="#,##0.0">
                  <c:v>9155.9846386498393</c:v>
                </c:pt>
                <c:pt idx="52864" formatCode="#,##0.0">
                  <c:v>9960.9200102761097</c:v>
                </c:pt>
                <c:pt idx="52865" formatCode="#,##0.0">
                  <c:v>10618.627334700601</c:v>
                </c:pt>
                <c:pt idx="52866" formatCode="#,##0.0">
                  <c:v>12673.7770067072</c:v>
                </c:pt>
                <c:pt idx="52867" formatCode="#,##0.0">
                  <c:v>8995.3850892218998</c:v>
                </c:pt>
                <c:pt idx="52868" formatCode="#,##0.0">
                  <c:v>11713.1504654405</c:v>
                </c:pt>
                <c:pt idx="52869" formatCode="#,##0.0">
                  <c:v>10538.5617200295</c:v>
                </c:pt>
                <c:pt idx="52870" formatCode="#,##0.0">
                  <c:v>11283.980854887001</c:v>
                </c:pt>
                <c:pt idx="52871" formatCode="#,##0.0">
                  <c:v>8917.3310004912892</c:v>
                </c:pt>
                <c:pt idx="52872" formatCode="#,##0.0">
                  <c:v>8936.6844849406607</c:v>
                </c:pt>
                <c:pt idx="52873" formatCode="#,##0.0">
                  <c:v>10145.538007605601</c:v>
                </c:pt>
                <c:pt idx="52874" formatCode="#,##0.0">
                  <c:v>9085.96282835903</c:v>
                </c:pt>
                <c:pt idx="52875" formatCode="#,##0.0">
                  <c:v>9098.1654864335305</c:v>
                </c:pt>
                <c:pt idx="52876" formatCode="#,##0.0">
                  <c:v>10194.0436021067</c:v>
                </c:pt>
                <c:pt idx="52877" formatCode="#,##0.0">
                  <c:v>8794.3598563454998</c:v>
                </c:pt>
                <c:pt idx="52878" formatCode="#,##0.0">
                  <c:v>12397.5423787334</c:v>
                </c:pt>
                <c:pt idx="52879" formatCode="#,##0.0">
                  <c:v>10689.075551141001</c:v>
                </c:pt>
                <c:pt idx="52880" formatCode="#,##0.0">
                  <c:v>10453.029959994399</c:v>
                </c:pt>
                <c:pt idx="52881" formatCode="#,##0.0">
                  <c:v>8904.7583848957602</c:v>
                </c:pt>
                <c:pt idx="52882" formatCode="#,##0.0">
                  <c:v>10570.5323845278</c:v>
                </c:pt>
                <c:pt idx="52883" formatCode="#,##0.0">
                  <c:v>10587.9644680396</c:v>
                </c:pt>
                <c:pt idx="52884" formatCode="#,##0.0">
                  <c:v>9711.6334073486196</c:v>
                </c:pt>
                <c:pt idx="52885" formatCode="#,##0.0">
                  <c:v>14368.160974544</c:v>
                </c:pt>
                <c:pt idx="52886" formatCode="#,##0.0">
                  <c:v>10588.194417603299</c:v>
                </c:pt>
                <c:pt idx="52887" formatCode="#,##0.0">
                  <c:v>9434.6430997998305</c:v>
                </c:pt>
                <c:pt idx="52888" formatCode="#,##0.0">
                  <c:v>12177.6944173297</c:v>
                </c:pt>
                <c:pt idx="52889" formatCode="#,##0.0">
                  <c:v>9858.7525893992297</c:v>
                </c:pt>
                <c:pt idx="52890" formatCode="#,##0.0">
                  <c:v>9818.0256705778793</c:v>
                </c:pt>
                <c:pt idx="52891" formatCode="#,##0.0">
                  <c:v>9125.0830985595203</c:v>
                </c:pt>
                <c:pt idx="52892" formatCode="#,##0.0">
                  <c:v>9077.4061736589101</c:v>
                </c:pt>
                <c:pt idx="52893" formatCode="#,##0.0">
                  <c:v>13833.03588386</c:v>
                </c:pt>
                <c:pt idx="52894" formatCode="#,##0.0">
                  <c:v>9163.8697132645502</c:v>
                </c:pt>
                <c:pt idx="52895" formatCode="#,##0.0">
                  <c:v>10980.186372492</c:v>
                </c:pt>
                <c:pt idx="52896" formatCode="#,##0.0">
                  <c:v>11439.6437771891</c:v>
                </c:pt>
                <c:pt idx="52897" formatCode="#,##0.0">
                  <c:v>11730.483248607399</c:v>
                </c:pt>
                <c:pt idx="52898" formatCode="#,##0.0">
                  <c:v>9738.8927708819301</c:v>
                </c:pt>
                <c:pt idx="52899" formatCode="#,##0.0">
                  <c:v>11230.523775886601</c:v>
                </c:pt>
                <c:pt idx="52900" formatCode="#,##0.0">
                  <c:v>10501.8374632823</c:v>
                </c:pt>
                <c:pt idx="52901" formatCode="#,##0.0">
                  <c:v>9367.1233837883792</c:v>
                </c:pt>
                <c:pt idx="52902" formatCode="#,##0.0">
                  <c:v>10005.668341029699</c:v>
                </c:pt>
                <c:pt idx="52903" formatCode="#,##0.0">
                  <c:v>14423.824475088601</c:v>
                </c:pt>
                <c:pt idx="52904" formatCode="#,##0.0">
                  <c:v>11863.1420773682</c:v>
                </c:pt>
                <c:pt idx="52905" formatCode="#,##0.0">
                  <c:v>14046.864603648901</c:v>
                </c:pt>
                <c:pt idx="52906" formatCode="#,##0.0">
                  <c:v>10448.537737963999</c:v>
                </c:pt>
                <c:pt idx="52907" formatCode="#,##0.0">
                  <c:v>10136.5466789814</c:v>
                </c:pt>
                <c:pt idx="52908" formatCode="#,##0.0">
                  <c:v>17047.676498402601</c:v>
                </c:pt>
                <c:pt idx="52909" formatCode="#,##0.0">
                  <c:v>11983.630643415399</c:v>
                </c:pt>
                <c:pt idx="52910" formatCode="#,##0.0">
                  <c:v>12324.800965627701</c:v>
                </c:pt>
                <c:pt idx="52911" formatCode="#,##0.0">
                  <c:v>15432.0570875296</c:v>
                </c:pt>
                <c:pt idx="52912" formatCode="#,##0.0">
                  <c:v>8776.6328640150496</c:v>
                </c:pt>
                <c:pt idx="52913" formatCode="#,##0.0">
                  <c:v>12277.643667676401</c:v>
                </c:pt>
                <c:pt idx="52914" formatCode="#,##0.0">
                  <c:v>9954.4362706566499</c:v>
                </c:pt>
                <c:pt idx="52915" formatCode="#,##0.0">
                  <c:v>12658.138604158399</c:v>
                </c:pt>
                <c:pt idx="52916" formatCode="#,##0.0">
                  <c:v>9028.5352041993501</c:v>
                </c:pt>
                <c:pt idx="52917" formatCode="#,##0.0">
                  <c:v>8814.8438124381992</c:v>
                </c:pt>
                <c:pt idx="52918" formatCode="#,##0.0">
                  <c:v>10726.742825679699</c:v>
                </c:pt>
                <c:pt idx="52919" formatCode="#,##0.0">
                  <c:v>12439.284457801199</c:v>
                </c:pt>
                <c:pt idx="52920" formatCode="#,##0.0">
                  <c:v>11349.829367386201</c:v>
                </c:pt>
                <c:pt idx="52921" formatCode="#,##0.0">
                  <c:v>12157.543983155099</c:v>
                </c:pt>
                <c:pt idx="52922" formatCode="#,##0.0">
                  <c:v>10687.8768079487</c:v>
                </c:pt>
                <c:pt idx="52923" formatCode="#,##0.0">
                  <c:v>13660.112139102799</c:v>
                </c:pt>
                <c:pt idx="52924" formatCode="#,##0.0">
                  <c:v>9049.30493862398</c:v>
                </c:pt>
                <c:pt idx="52925" formatCode="#,##0.0">
                  <c:v>14487.2990778967</c:v>
                </c:pt>
                <c:pt idx="52926" formatCode="#,##0.0">
                  <c:v>11858.0159103635</c:v>
                </c:pt>
                <c:pt idx="52927" formatCode="#,##0.0">
                  <c:v>9414.7793311046698</c:v>
                </c:pt>
                <c:pt idx="52928" formatCode="#,##0.0">
                  <c:v>9838.7922757885699</c:v>
                </c:pt>
                <c:pt idx="52929" formatCode="#,##0.0">
                  <c:v>8869.9178158804498</c:v>
                </c:pt>
                <c:pt idx="52930" formatCode="#,##0.0">
                  <c:v>10175.999511955701</c:v>
                </c:pt>
                <c:pt idx="52931" formatCode="#,##0.0">
                  <c:v>8950.0495823257497</c:v>
                </c:pt>
                <c:pt idx="52932" formatCode="#,##0.0">
                  <c:v>9446.2351703347904</c:v>
                </c:pt>
                <c:pt idx="52933" formatCode="#,##0.0">
                  <c:v>13099.419703416301</c:v>
                </c:pt>
                <c:pt idx="52934" formatCode="#,##0.0">
                  <c:v>19278.203961717201</c:v>
                </c:pt>
                <c:pt idx="52935" formatCode="#,##0.0">
                  <c:v>10680.2061743426</c:v>
                </c:pt>
                <c:pt idx="52936" formatCode="#,##0.0">
                  <c:v>9469.4575057886395</c:v>
                </c:pt>
                <c:pt idx="52937" formatCode="#,##0.0">
                  <c:v>13556.2065339168</c:v>
                </c:pt>
                <c:pt idx="52938" formatCode="#,##0.0">
                  <c:v>9580.4979648894605</c:v>
                </c:pt>
                <c:pt idx="52939" formatCode="#,##0.0">
                  <c:v>9342.10806390572</c:v>
                </c:pt>
                <c:pt idx="52940" formatCode="#,##0.0">
                  <c:v>10673.807225062599</c:v>
                </c:pt>
                <c:pt idx="52941" formatCode="#,##0.0">
                  <c:v>10652.1590935363</c:v>
                </c:pt>
                <c:pt idx="52942" formatCode="#,##0.0">
                  <c:v>11576.4856768585</c:v>
                </c:pt>
                <c:pt idx="52943" formatCode="#,##0.0">
                  <c:v>9561.3123070617803</c:v>
                </c:pt>
                <c:pt idx="52944" formatCode="#,##0.0">
                  <c:v>8929.6174619733101</c:v>
                </c:pt>
                <c:pt idx="52945" formatCode="#,##0.0">
                  <c:v>9042.1706138643094</c:v>
                </c:pt>
                <c:pt idx="52946" formatCode="#,##0.0">
                  <c:v>11494.570113682999</c:v>
                </c:pt>
                <c:pt idx="52947" formatCode="#,##0.0">
                  <c:v>8916.0595854324492</c:v>
                </c:pt>
                <c:pt idx="52948" formatCode="#,##0.0">
                  <c:v>12622.3203511515</c:v>
                </c:pt>
                <c:pt idx="52949" formatCode="#,##0.0">
                  <c:v>14419.5494334879</c:v>
                </c:pt>
                <c:pt idx="52950" formatCode="#,##0.0">
                  <c:v>13411.7991327773</c:v>
                </c:pt>
                <c:pt idx="52951" formatCode="#,##0.0">
                  <c:v>9455.4095813657204</c:v>
                </c:pt>
                <c:pt idx="52952" formatCode="#,##0.0">
                  <c:v>11849.134771016499</c:v>
                </c:pt>
                <c:pt idx="52953" formatCode="#,##0.0">
                  <c:v>12128.575862269799</c:v>
                </c:pt>
                <c:pt idx="52954" formatCode="#,##0.0">
                  <c:v>10553.540090909601</c:v>
                </c:pt>
                <c:pt idx="52955" formatCode="#,##0.0">
                  <c:v>10087.637765051501</c:v>
                </c:pt>
                <c:pt idx="52956" formatCode="#,##0.0">
                  <c:v>14373.024288688801</c:v>
                </c:pt>
                <c:pt idx="52957" formatCode="#,##0.0">
                  <c:v>13367.636111839</c:v>
                </c:pt>
                <c:pt idx="52958" formatCode="#,##0.0">
                  <c:v>10410.7513887763</c:v>
                </c:pt>
                <c:pt idx="52959" formatCode="#,##0.0">
                  <c:v>12904.542911095899</c:v>
                </c:pt>
                <c:pt idx="52960" formatCode="#,##0.0">
                  <c:v>9229.9354112386409</c:v>
                </c:pt>
                <c:pt idx="52961" formatCode="#,##0.0">
                  <c:v>8989.3095559774592</c:v>
                </c:pt>
                <c:pt idx="52962" formatCode="#,##0.0">
                  <c:v>13369.048972782401</c:v>
                </c:pt>
                <c:pt idx="52963" formatCode="#,##0.0">
                  <c:v>8760.2914016589402</c:v>
                </c:pt>
                <c:pt idx="52964" formatCode="#,##0.0">
                  <c:v>9303.6779516431707</c:v>
                </c:pt>
                <c:pt idx="52965" formatCode="#,##0.0">
                  <c:v>11896.2824522022</c:v>
                </c:pt>
                <c:pt idx="52966" formatCode="#,##0.0">
                  <c:v>9156.4205328101598</c:v>
                </c:pt>
                <c:pt idx="52967" formatCode="#,##0.0">
                  <c:v>12828.856671732299</c:v>
                </c:pt>
                <c:pt idx="52968" formatCode="#,##0.0">
                  <c:v>12647.642481388701</c:v>
                </c:pt>
                <c:pt idx="52969" formatCode="#,##0.0">
                  <c:v>9092.12019376231</c:v>
                </c:pt>
                <c:pt idx="52970" formatCode="#,##0.0">
                  <c:v>12853.053205259899</c:v>
                </c:pt>
                <c:pt idx="52971" formatCode="#,##0.0">
                  <c:v>11460.1315266579</c:v>
                </c:pt>
                <c:pt idx="52972" formatCode="#,##0.0">
                  <c:v>15935.127510661699</c:v>
                </c:pt>
                <c:pt idx="52973" formatCode="#,##0.0">
                  <c:v>21191.599693788099</c:v>
                </c:pt>
                <c:pt idx="52974" formatCode="#,##0.0">
                  <c:v>10015.3446332557</c:v>
                </c:pt>
                <c:pt idx="52975" formatCode="#,##0.0">
                  <c:v>11044.492402547199</c:v>
                </c:pt>
                <c:pt idx="52976" formatCode="#,##0.0">
                  <c:v>13063.2881744884</c:v>
                </c:pt>
                <c:pt idx="52977" formatCode="#,##0.0">
                  <c:v>11908.460787735599</c:v>
                </c:pt>
                <c:pt idx="52978" formatCode="#,##0.0">
                  <c:v>12869.839095069799</c:v>
                </c:pt>
                <c:pt idx="52979" formatCode="#,##0.0">
                  <c:v>10351.778407629001</c:v>
                </c:pt>
                <c:pt idx="52980" formatCode="#,##0.0">
                  <c:v>12211.820478789899</c:v>
                </c:pt>
                <c:pt idx="52981" formatCode="#,##0.0">
                  <c:v>9558.1052228694698</c:v>
                </c:pt>
                <c:pt idx="52982" formatCode="#,##0.0">
                  <c:v>12139.255985737</c:v>
                </c:pt>
                <c:pt idx="52983" formatCode="#,##0.0">
                  <c:v>10387.1781630105</c:v>
                </c:pt>
                <c:pt idx="52984" formatCode="#,##0.0">
                  <c:v>14973.164294041901</c:v>
                </c:pt>
                <c:pt idx="52985" formatCode="#,##0.0">
                  <c:v>9273.5132216593502</c:v>
                </c:pt>
                <c:pt idx="52986" formatCode="#,##0.0">
                  <c:v>14508.9736367921</c:v>
                </c:pt>
                <c:pt idx="52987" formatCode="#,##0.0">
                  <c:v>8838.9472971633604</c:v>
                </c:pt>
                <c:pt idx="52988" formatCode="#,##0.0">
                  <c:v>11274.8527565124</c:v>
                </c:pt>
                <c:pt idx="52989" formatCode="#,##0.0">
                  <c:v>10454.3446184936</c:v>
                </c:pt>
                <c:pt idx="52990" formatCode="#,##0.0">
                  <c:v>12779.158479597299</c:v>
                </c:pt>
                <c:pt idx="52991" formatCode="#,##0.0">
                  <c:v>14153.4498535969</c:v>
                </c:pt>
                <c:pt idx="52992" formatCode="#,##0.0">
                  <c:v>9468.3326177704894</c:v>
                </c:pt>
                <c:pt idx="52993" formatCode="#,##0.0">
                  <c:v>10856.454393223101</c:v>
                </c:pt>
                <c:pt idx="52994" formatCode="#,##0.0">
                  <c:v>16020.4227548546</c:v>
                </c:pt>
                <c:pt idx="52995" formatCode="#,##0.0">
                  <c:v>9579.5238783218592</c:v>
                </c:pt>
                <c:pt idx="52996" formatCode="#,##0.0">
                  <c:v>8976.2988164835497</c:v>
                </c:pt>
                <c:pt idx="52997" formatCode="#,##0.0">
                  <c:v>9827.3672876552191</c:v>
                </c:pt>
                <c:pt idx="52998" formatCode="#,##0.0">
                  <c:v>12232.6868154145</c:v>
                </c:pt>
                <c:pt idx="52999" formatCode="#,##0.0">
                  <c:v>11431.460221024199</c:v>
                </c:pt>
                <c:pt idx="53000" formatCode="#,##0.0">
                  <c:v>11525.903956329499</c:v>
                </c:pt>
                <c:pt idx="53001" formatCode="#,##0.0">
                  <c:v>9828.7848303296105</c:v>
                </c:pt>
                <c:pt idx="53002" formatCode="#,##0.0">
                  <c:v>8868.6078529188708</c:v>
                </c:pt>
                <c:pt idx="53003" formatCode="#,##0.0">
                  <c:v>11270.051399448699</c:v>
                </c:pt>
                <c:pt idx="53004" formatCode="#,##0.0">
                  <c:v>10578.8116205557</c:v>
                </c:pt>
                <c:pt idx="53005" formatCode="#,##0.0">
                  <c:v>10527.8039619465</c:v>
                </c:pt>
                <c:pt idx="53006" formatCode="#,##0.0">
                  <c:v>10123.7895237344</c:v>
                </c:pt>
                <c:pt idx="53007" formatCode="#,##0.0">
                  <c:v>13540.9764796532</c:v>
                </c:pt>
                <c:pt idx="53008" formatCode="#,##0.0">
                  <c:v>9167.8529205965096</c:v>
                </c:pt>
                <c:pt idx="53009" formatCode="#,##0.0">
                  <c:v>10624.80346856</c:v>
                </c:pt>
                <c:pt idx="53010" formatCode="#,##0.0">
                  <c:v>11010.2475775325</c:v>
                </c:pt>
                <c:pt idx="53011" formatCode="#,##0.0">
                  <c:v>9251.8098285278102</c:v>
                </c:pt>
                <c:pt idx="53012" formatCode="#,##0.0">
                  <c:v>11054.6776451564</c:v>
                </c:pt>
                <c:pt idx="53013" formatCode="#,##0.0">
                  <c:v>10969.075672160099</c:v>
                </c:pt>
                <c:pt idx="53014" formatCode="#,##0.0">
                  <c:v>12116.511612332401</c:v>
                </c:pt>
                <c:pt idx="53015" formatCode="#,##0.0">
                  <c:v>10772.0057465544</c:v>
                </c:pt>
                <c:pt idx="53016" formatCode="#,##0.0">
                  <c:v>15075.857011391699</c:v>
                </c:pt>
                <c:pt idx="53017" formatCode="#,##0.0">
                  <c:v>9240.8728467452693</c:v>
                </c:pt>
                <c:pt idx="53018" formatCode="#,##0.0">
                  <c:v>9166.4716173425895</c:v>
                </c:pt>
                <c:pt idx="53019" formatCode="#,##0.0">
                  <c:v>9784.6752054488206</c:v>
                </c:pt>
                <c:pt idx="53020" formatCode="#,##0.0">
                  <c:v>10614.4619176001</c:v>
                </c:pt>
                <c:pt idx="53021" formatCode="#,##0.0">
                  <c:v>12851.8349185445</c:v>
                </c:pt>
                <c:pt idx="53022" formatCode="#,##0.0">
                  <c:v>11410.472819083499</c:v>
                </c:pt>
                <c:pt idx="53023" formatCode="#,##0.0">
                  <c:v>11699.9915616541</c:v>
                </c:pt>
                <c:pt idx="53024" formatCode="#,##0.0">
                  <c:v>10408.299210246199</c:v>
                </c:pt>
                <c:pt idx="53025" formatCode="#,##0.0">
                  <c:v>9720.1466610839907</c:v>
                </c:pt>
                <c:pt idx="53026" formatCode="#,##0.0">
                  <c:v>8969.2182806936908</c:v>
                </c:pt>
                <c:pt idx="53027" formatCode="#,##0.0">
                  <c:v>12230.7685816427</c:v>
                </c:pt>
                <c:pt idx="53028" formatCode="#,##0.0">
                  <c:v>11285.1430262882</c:v>
                </c:pt>
                <c:pt idx="53029" formatCode="#,##0.0">
                  <c:v>11413.034332532199</c:v>
                </c:pt>
                <c:pt idx="53030" formatCode="#,##0.0">
                  <c:v>10620.607316310499</c:v>
                </c:pt>
                <c:pt idx="53031" formatCode="#,##0.0">
                  <c:v>9374.9697978232507</c:v>
                </c:pt>
                <c:pt idx="53032" formatCode="#,##0.0">
                  <c:v>10407.610639223099</c:v>
                </c:pt>
                <c:pt idx="53033" formatCode="#,##0.0">
                  <c:v>10838.9609430653</c:v>
                </c:pt>
                <c:pt idx="53034" formatCode="#,##0.0">
                  <c:v>11109.4249138387</c:v>
                </c:pt>
                <c:pt idx="53035" formatCode="#,##0.0">
                  <c:v>10233.2379298996</c:v>
                </c:pt>
                <c:pt idx="53036" formatCode="#,##0.0">
                  <c:v>8983.2279279170998</c:v>
                </c:pt>
                <c:pt idx="53037" formatCode="#,##0.0">
                  <c:v>9133.2465133666192</c:v>
                </c:pt>
                <c:pt idx="53038" formatCode="#,##0.0">
                  <c:v>10816.042821364799</c:v>
                </c:pt>
                <c:pt idx="53039" formatCode="#,##0.0">
                  <c:v>20083.978925429499</c:v>
                </c:pt>
                <c:pt idx="53040" formatCode="#,##0.0">
                  <c:v>9436.8346002152393</c:v>
                </c:pt>
                <c:pt idx="53041" formatCode="#,##0.0">
                  <c:v>11130.1857069464</c:v>
                </c:pt>
                <c:pt idx="53042" formatCode="#,##0.0">
                  <c:v>9378.2318230628898</c:v>
                </c:pt>
                <c:pt idx="53043" formatCode="#,##0.0">
                  <c:v>11140.474513204699</c:v>
                </c:pt>
                <c:pt idx="53044" formatCode="#,##0.0">
                  <c:v>11753.075376917701</c:v>
                </c:pt>
                <c:pt idx="53045" formatCode="#,##0.0">
                  <c:v>14803.9430472273</c:v>
                </c:pt>
                <c:pt idx="53046" formatCode="#,##0.0">
                  <c:v>10272.761470240899</c:v>
                </c:pt>
                <c:pt idx="53047" formatCode="#,##0.0">
                  <c:v>10317.2878100162</c:v>
                </c:pt>
                <c:pt idx="53048" formatCode="#,##0.0">
                  <c:v>9604.1040500876607</c:v>
                </c:pt>
                <c:pt idx="53049" formatCode="#,##0.0">
                  <c:v>9294.6056702068909</c:v>
                </c:pt>
                <c:pt idx="53050" formatCode="#,##0.0">
                  <c:v>9949.9060375164408</c:v>
                </c:pt>
                <c:pt idx="53051" formatCode="#,##0.0">
                  <c:v>13443.8649257285</c:v>
                </c:pt>
                <c:pt idx="53052" formatCode="#,##0.0">
                  <c:v>10506.749309889399</c:v>
                </c:pt>
                <c:pt idx="53053" formatCode="#,##0.0">
                  <c:v>10794.3975837415</c:v>
                </c:pt>
                <c:pt idx="53054" formatCode="#,##0.0">
                  <c:v>11417.899196697599</c:v>
                </c:pt>
                <c:pt idx="53055" formatCode="#,##0.0">
                  <c:v>16926.2898042743</c:v>
                </c:pt>
                <c:pt idx="53056" formatCode="#,##0.0">
                  <c:v>12438.1871254158</c:v>
                </c:pt>
                <c:pt idx="53057" formatCode="#,##0.0">
                  <c:v>14034.642717574299</c:v>
                </c:pt>
                <c:pt idx="53058" formatCode="#,##0.0">
                  <c:v>9600.6779525819002</c:v>
                </c:pt>
                <c:pt idx="53059" formatCode="#,##0.0">
                  <c:v>14729.291891876401</c:v>
                </c:pt>
                <c:pt idx="53060" formatCode="#,##0.0">
                  <c:v>15493.691344531901</c:v>
                </c:pt>
                <c:pt idx="53061" formatCode="#,##0.0">
                  <c:v>10161.8250973542</c:v>
                </c:pt>
                <c:pt idx="53062" formatCode="#,##0.0">
                  <c:v>11290.910365163099</c:v>
                </c:pt>
                <c:pt idx="53063" formatCode="#,##0.0">
                  <c:v>11921.1848897486</c:v>
                </c:pt>
                <c:pt idx="53064" formatCode="#,##0.0">
                  <c:v>10685.3620806943</c:v>
                </c:pt>
                <c:pt idx="53065" formatCode="#,##0.0">
                  <c:v>9548.6936482309993</c:v>
                </c:pt>
                <c:pt idx="53066" formatCode="#,##0.0">
                  <c:v>10657.752943875499</c:v>
                </c:pt>
                <c:pt idx="53067" formatCode="#,##0.0">
                  <c:v>15889.312131328101</c:v>
                </c:pt>
                <c:pt idx="53068" formatCode="#,##0.0">
                  <c:v>10338.1039874613</c:v>
                </c:pt>
                <c:pt idx="53069" formatCode="#,##0.0">
                  <c:v>15580.719744746701</c:v>
                </c:pt>
                <c:pt idx="53070" formatCode="#,##0.0">
                  <c:v>10295.6627120229</c:v>
                </c:pt>
                <c:pt idx="53071" formatCode="#,##0.0">
                  <c:v>15931.7461902616</c:v>
                </c:pt>
                <c:pt idx="53072" formatCode="#,##0.0">
                  <c:v>18996.1403503847</c:v>
                </c:pt>
                <c:pt idx="53073" formatCode="#,##0.0">
                  <c:v>11284.8200069954</c:v>
                </c:pt>
                <c:pt idx="53074" formatCode="#,##0.0">
                  <c:v>10564.8991617846</c:v>
                </c:pt>
                <c:pt idx="53075" formatCode="#,##0.0">
                  <c:v>9532.2388895053791</c:v>
                </c:pt>
                <c:pt idx="53076" formatCode="#,##0.0">
                  <c:v>12646.0562812723</c:v>
                </c:pt>
                <c:pt idx="53077" formatCode="#,##0.0">
                  <c:v>13411.588700767201</c:v>
                </c:pt>
                <c:pt idx="53078" formatCode="#,##0.0">
                  <c:v>9938.6861160662193</c:v>
                </c:pt>
                <c:pt idx="53079" formatCode="#,##0.0">
                  <c:v>8784.3105462570093</c:v>
                </c:pt>
                <c:pt idx="53080" formatCode="#,##0.0">
                  <c:v>10308.3325801178</c:v>
                </c:pt>
                <c:pt idx="53081" formatCode="#,##0.0">
                  <c:v>26229.8672870029</c:v>
                </c:pt>
                <c:pt idx="53082" formatCode="#,##0.0">
                  <c:v>10578.595241548101</c:v>
                </c:pt>
                <c:pt idx="53083" formatCode="#,##0.0">
                  <c:v>12049.787637794399</c:v>
                </c:pt>
                <c:pt idx="53084" formatCode="#,##0.0">
                  <c:v>8846.9027903341594</c:v>
                </c:pt>
                <c:pt idx="53085" formatCode="#,##0.0">
                  <c:v>14169.9330969234</c:v>
                </c:pt>
                <c:pt idx="53086" formatCode="#,##0.0">
                  <c:v>14784.0949151157</c:v>
                </c:pt>
                <c:pt idx="53087" formatCode="#,##0.0">
                  <c:v>8878.6069867875503</c:v>
                </c:pt>
                <c:pt idx="53088" formatCode="#,##0.0">
                  <c:v>9949.8079560936094</c:v>
                </c:pt>
                <c:pt idx="53089" formatCode="#,##0.0">
                  <c:v>14889.1870318866</c:v>
                </c:pt>
                <c:pt idx="53090" formatCode="#,##0.0">
                  <c:v>10172.8372987727</c:v>
                </c:pt>
                <c:pt idx="53091" formatCode="#,##0.0">
                  <c:v>13971.48010712</c:v>
                </c:pt>
                <c:pt idx="53092" formatCode="#,##0.0">
                  <c:v>14542.7883662653</c:v>
                </c:pt>
                <c:pt idx="53093" formatCode="#,##0.0">
                  <c:v>15829.623787770501</c:v>
                </c:pt>
                <c:pt idx="53094" formatCode="#,##0.0">
                  <c:v>14303.949072831199</c:v>
                </c:pt>
                <c:pt idx="53095" formatCode="#,##0.0">
                  <c:v>8903.7434371784093</c:v>
                </c:pt>
                <c:pt idx="53096" formatCode="#,##0.0">
                  <c:v>9311.12824530547</c:v>
                </c:pt>
                <c:pt idx="53097" formatCode="#,##0.0">
                  <c:v>13448.941809252799</c:v>
                </c:pt>
                <c:pt idx="53098" formatCode="#,##0.0">
                  <c:v>10536.207178434601</c:v>
                </c:pt>
                <c:pt idx="53099" formatCode="#,##0.0">
                  <c:v>13029.9243174476</c:v>
                </c:pt>
                <c:pt idx="53100" formatCode="#,##0.0">
                  <c:v>9253.4157068613604</c:v>
                </c:pt>
                <c:pt idx="53101" formatCode="#,##0.0">
                  <c:v>8949.5545634752598</c:v>
                </c:pt>
                <c:pt idx="53102" formatCode="#,##0.0">
                  <c:v>9709.5980424264599</c:v>
                </c:pt>
                <c:pt idx="53103" formatCode="#,##0.0">
                  <c:v>11445.4454035074</c:v>
                </c:pt>
                <c:pt idx="53104" formatCode="#,##0.0">
                  <c:v>20541.560467809999</c:v>
                </c:pt>
                <c:pt idx="53105" formatCode="#,##0.0">
                  <c:v>15711.411903702099</c:v>
                </c:pt>
                <c:pt idx="53106" formatCode="#,##0.0">
                  <c:v>9409.6935431106795</c:v>
                </c:pt>
                <c:pt idx="53107" formatCode="#,##0.0">
                  <c:v>14028.3104350352</c:v>
                </c:pt>
                <c:pt idx="53108" formatCode="#,##0.0">
                  <c:v>11791.069748587801</c:v>
                </c:pt>
                <c:pt idx="53109" formatCode="#,##0.0">
                  <c:v>11339.2673584123</c:v>
                </c:pt>
                <c:pt idx="53110" formatCode="#,##0.0">
                  <c:v>10084.895948285201</c:v>
                </c:pt>
                <c:pt idx="53111" formatCode="#,##0.0">
                  <c:v>18806.352673226698</c:v>
                </c:pt>
                <c:pt idx="53112" formatCode="#,##0.0">
                  <c:v>15258.736276326001</c:v>
                </c:pt>
                <c:pt idx="53113" formatCode="#,##0.0">
                  <c:v>15896.5343674346</c:v>
                </c:pt>
                <c:pt idx="53114" formatCode="#,##0.0">
                  <c:v>9300.3945826426607</c:v>
                </c:pt>
                <c:pt idx="53115" formatCode="#,##0.0">
                  <c:v>14222.195065219201</c:v>
                </c:pt>
                <c:pt idx="53116" formatCode="#,##0.0">
                  <c:v>10201.8313128067</c:v>
                </c:pt>
                <c:pt idx="53117" formatCode="#,##0.0">
                  <c:v>9990.9036133369791</c:v>
                </c:pt>
                <c:pt idx="53118" formatCode="#,##0.0">
                  <c:v>13041.619441184101</c:v>
                </c:pt>
                <c:pt idx="53119" formatCode="#,##0.0">
                  <c:v>12906.987904813999</c:v>
                </c:pt>
                <c:pt idx="53120" formatCode="#,##0.0">
                  <c:v>11831.308747777501</c:v>
                </c:pt>
                <c:pt idx="53121" formatCode="#,##0.0">
                  <c:v>20327.3359612165</c:v>
                </c:pt>
                <c:pt idx="53122" formatCode="#,##0.0">
                  <c:v>11298.5845602831</c:v>
                </c:pt>
                <c:pt idx="53123" formatCode="#,##0.0">
                  <c:v>11743.1866729504</c:v>
                </c:pt>
                <c:pt idx="53124" formatCode="#,##0.0">
                  <c:v>17916.3701899798</c:v>
                </c:pt>
                <c:pt idx="53125" formatCode="#,##0.0">
                  <c:v>12811.6093036365</c:v>
                </c:pt>
                <c:pt idx="53126" formatCode="#,##0.0">
                  <c:v>9135.7669587147993</c:v>
                </c:pt>
                <c:pt idx="53127" formatCode="#,##0.0">
                  <c:v>10619.6581127838</c:v>
                </c:pt>
                <c:pt idx="53128" formatCode="#,##0.0">
                  <c:v>9491.5858240943508</c:v>
                </c:pt>
                <c:pt idx="53129" formatCode="#,##0.0">
                  <c:v>8815.96970159169</c:v>
                </c:pt>
                <c:pt idx="53130" formatCode="#,##0.0">
                  <c:v>12029.5411651124</c:v>
                </c:pt>
                <c:pt idx="53131" formatCode="#,##0.0">
                  <c:v>12341.7811791965</c:v>
                </c:pt>
                <c:pt idx="53132" formatCode="#,##0.0">
                  <c:v>9604.0848901177396</c:v>
                </c:pt>
                <c:pt idx="53133" formatCode="#,##0.0">
                  <c:v>9651.5913238719095</c:v>
                </c:pt>
                <c:pt idx="53134" formatCode="#,##0.0">
                  <c:v>9695.6379859035405</c:v>
                </c:pt>
                <c:pt idx="53135" formatCode="#,##0.0">
                  <c:v>11714.412754736801</c:v>
                </c:pt>
                <c:pt idx="53136" formatCode="#,##0.0">
                  <c:v>13588.700415409799</c:v>
                </c:pt>
                <c:pt idx="53137" formatCode="#,##0.0">
                  <c:v>8861.8039455557191</c:v>
                </c:pt>
                <c:pt idx="53138" formatCode="#,##0.0">
                  <c:v>13628.3729589061</c:v>
                </c:pt>
                <c:pt idx="53139" formatCode="#,##0.0">
                  <c:v>10145.1988776214</c:v>
                </c:pt>
                <c:pt idx="53140" formatCode="#,##0.0">
                  <c:v>13626.5657725992</c:v>
                </c:pt>
                <c:pt idx="53141" formatCode="#,##0.0">
                  <c:v>9372.7224439427991</c:v>
                </c:pt>
                <c:pt idx="53142" formatCode="#,##0.0">
                  <c:v>10798.598907735301</c:v>
                </c:pt>
                <c:pt idx="53143" formatCode="#,##0.0">
                  <c:v>12704.3032470116</c:v>
                </c:pt>
                <c:pt idx="53144" formatCode="#,##0.0">
                  <c:v>8823.7833128744405</c:v>
                </c:pt>
                <c:pt idx="53145" formatCode="#,##0.0">
                  <c:v>9074.6923931414203</c:v>
                </c:pt>
                <c:pt idx="53146" formatCode="#,##0.0">
                  <c:v>9446.8181124773091</c:v>
                </c:pt>
                <c:pt idx="53147" formatCode="#,##0.0">
                  <c:v>10901.316141982101</c:v>
                </c:pt>
                <c:pt idx="53148" formatCode="#,##0.0">
                  <c:v>10577.7250922158</c:v>
                </c:pt>
                <c:pt idx="53149" formatCode="#,##0.0">
                  <c:v>9285.6708381747794</c:v>
                </c:pt>
                <c:pt idx="53150" formatCode="#,##0.0">
                  <c:v>9432.6557041697597</c:v>
                </c:pt>
                <c:pt idx="53151" formatCode="#,##0.0">
                  <c:v>9168.0375866735994</c:v>
                </c:pt>
                <c:pt idx="53152" formatCode="#,##0.0">
                  <c:v>14601.9190272464</c:v>
                </c:pt>
                <c:pt idx="53153" formatCode="#,##0.0">
                  <c:v>10585.7747898013</c:v>
                </c:pt>
                <c:pt idx="53154" formatCode="#,##0.0">
                  <c:v>19139.313986694498</c:v>
                </c:pt>
                <c:pt idx="53155" formatCode="#,##0.0">
                  <c:v>11196.0273968249</c:v>
                </c:pt>
                <c:pt idx="53156" formatCode="#,##0.0">
                  <c:v>11399.701543622001</c:v>
                </c:pt>
                <c:pt idx="53157" formatCode="#,##0.0">
                  <c:v>12581.3687877225</c:v>
                </c:pt>
                <c:pt idx="53158" formatCode="#,##0.0">
                  <c:v>9665.7222213619807</c:v>
                </c:pt>
                <c:pt idx="53159" formatCode="#,##0.0">
                  <c:v>9559.0853508570708</c:v>
                </c:pt>
                <c:pt idx="53160" formatCode="#,##0.0">
                  <c:v>11222.897541632199</c:v>
                </c:pt>
                <c:pt idx="53161" formatCode="#,##0.0">
                  <c:v>12979.403755904599</c:v>
                </c:pt>
                <c:pt idx="53162" formatCode="#,##0.0">
                  <c:v>11657.9159531243</c:v>
                </c:pt>
                <c:pt idx="53163" formatCode="#,##0.0">
                  <c:v>10405.0260382371</c:v>
                </c:pt>
                <c:pt idx="53164" formatCode="#,##0.0">
                  <c:v>11788.5944156073</c:v>
                </c:pt>
                <c:pt idx="53165" formatCode="#,##0.0">
                  <c:v>12988.392563527201</c:v>
                </c:pt>
                <c:pt idx="53166" formatCode="#,##0.0">
                  <c:v>11630.617819999499</c:v>
                </c:pt>
                <c:pt idx="53167" formatCode="#,##0.0">
                  <c:v>10488.243754249301</c:v>
                </c:pt>
                <c:pt idx="53168" formatCode="#,##0.0">
                  <c:v>16804.937073404701</c:v>
                </c:pt>
                <c:pt idx="53169" formatCode="#,##0.0">
                  <c:v>11644.9902097592</c:v>
                </c:pt>
                <c:pt idx="53170" formatCode="#,##0.0">
                  <c:v>13664.142965156199</c:v>
                </c:pt>
                <c:pt idx="53171" formatCode="#,##0.0">
                  <c:v>9602.7713892940392</c:v>
                </c:pt>
                <c:pt idx="53172" formatCode="#,##0.0">
                  <c:v>10820.084913823899</c:v>
                </c:pt>
                <c:pt idx="53173" formatCode="#,##0.0">
                  <c:v>9343.9072546775296</c:v>
                </c:pt>
                <c:pt idx="53174" formatCode="#,##0.0">
                  <c:v>13539.876243516799</c:v>
                </c:pt>
                <c:pt idx="53175" formatCode="#,##0.0">
                  <c:v>10173.513620881</c:v>
                </c:pt>
                <c:pt idx="53176" formatCode="#,##0.0">
                  <c:v>9138.2033769396094</c:v>
                </c:pt>
                <c:pt idx="53177" formatCode="#,##0.0">
                  <c:v>11149.3127940255</c:v>
                </c:pt>
                <c:pt idx="53178" formatCode="#,##0.0">
                  <c:v>10052.1218931231</c:v>
                </c:pt>
                <c:pt idx="53179" formatCode="#,##0.0">
                  <c:v>10401.3644532092</c:v>
                </c:pt>
                <c:pt idx="53180" formatCode="#,##0.0">
                  <c:v>8896.0849243466491</c:v>
                </c:pt>
                <c:pt idx="53181" formatCode="#,##0.0">
                  <c:v>9097.6426916390301</c:v>
                </c:pt>
                <c:pt idx="53182" formatCode="#,##0.0">
                  <c:v>9087.1362919738003</c:v>
                </c:pt>
                <c:pt idx="53183" formatCode="#,##0.0">
                  <c:v>12603.8713914871</c:v>
                </c:pt>
                <c:pt idx="53184" formatCode="#,##0.0">
                  <c:v>9416.8632806308797</c:v>
                </c:pt>
                <c:pt idx="53185" formatCode="#,##0.0">
                  <c:v>8978.7467507689598</c:v>
                </c:pt>
                <c:pt idx="53186" formatCode="#,##0.0">
                  <c:v>12890.9307542189</c:v>
                </c:pt>
                <c:pt idx="53187" formatCode="#,##0.0">
                  <c:v>9476.0694063713108</c:v>
                </c:pt>
                <c:pt idx="53188" formatCode="#,##0.0">
                  <c:v>9829.8081098794992</c:v>
                </c:pt>
                <c:pt idx="53189" formatCode="#,##0.0">
                  <c:v>12579.447026686899</c:v>
                </c:pt>
                <c:pt idx="53190" formatCode="#,##0.0">
                  <c:v>10139.160026183399</c:v>
                </c:pt>
                <c:pt idx="53191" formatCode="#,##0.0">
                  <c:v>9590.6679181683994</c:v>
                </c:pt>
                <c:pt idx="53192" formatCode="#,##0.0">
                  <c:v>9040.4253002249898</c:v>
                </c:pt>
                <c:pt idx="53193" formatCode="#,##0.0">
                  <c:v>10209.621903573299</c:v>
                </c:pt>
                <c:pt idx="53194" formatCode="#,##0.0">
                  <c:v>10102.131735374</c:v>
                </c:pt>
                <c:pt idx="53195" formatCode="#,##0.0">
                  <c:v>11005.038755056101</c:v>
                </c:pt>
                <c:pt idx="53196" formatCode="#,##0.0">
                  <c:v>11260.579187385099</c:v>
                </c:pt>
                <c:pt idx="53197" formatCode="#,##0.0">
                  <c:v>12700.876531385</c:v>
                </c:pt>
                <c:pt idx="53198" formatCode="#,##0.0">
                  <c:v>11355.591686379599</c:v>
                </c:pt>
                <c:pt idx="53199" formatCode="#,##0.0">
                  <c:v>9489.4911348346104</c:v>
                </c:pt>
                <c:pt idx="53200" formatCode="#,##0.0">
                  <c:v>10231.209262197301</c:v>
                </c:pt>
                <c:pt idx="53201" formatCode="#,##0.0">
                  <c:v>11668.4528818693</c:v>
                </c:pt>
                <c:pt idx="53202" formatCode="#,##0.0">
                  <c:v>9338.38875017604</c:v>
                </c:pt>
                <c:pt idx="53203" formatCode="#,##0.0">
                  <c:v>10153.495209795299</c:v>
                </c:pt>
                <c:pt idx="53204" formatCode="#,##0.0">
                  <c:v>18165.478462290401</c:v>
                </c:pt>
                <c:pt idx="53205" formatCode="#,##0.0">
                  <c:v>12665.660612613399</c:v>
                </c:pt>
                <c:pt idx="53206" formatCode="#,##0.0">
                  <c:v>8815.0374200418391</c:v>
                </c:pt>
                <c:pt idx="53207" formatCode="#,##0.0">
                  <c:v>12743.348633154899</c:v>
                </c:pt>
                <c:pt idx="53208" formatCode="#,##0.0">
                  <c:v>10060.6549807011</c:v>
                </c:pt>
                <c:pt idx="53209" formatCode="#,##0.0">
                  <c:v>12304.022516492299</c:v>
                </c:pt>
                <c:pt idx="53210" formatCode="#,##0.0">
                  <c:v>10555.1918858194</c:v>
                </c:pt>
                <c:pt idx="53211" formatCode="#,##0.0">
                  <c:v>12373.9614762331</c:v>
                </c:pt>
                <c:pt idx="53212" formatCode="#,##0.0">
                  <c:v>17368.279391084299</c:v>
                </c:pt>
                <c:pt idx="53213" formatCode="#,##0.0">
                  <c:v>8774.71020705507</c:v>
                </c:pt>
                <c:pt idx="53214" formatCode="#,##0.0">
                  <c:v>12952.7014018805</c:v>
                </c:pt>
                <c:pt idx="53215" formatCode="#,##0.0">
                  <c:v>10503.3388403628</c:v>
                </c:pt>
                <c:pt idx="53216" formatCode="#,##0.0">
                  <c:v>10464.9194079441</c:v>
                </c:pt>
                <c:pt idx="53217" formatCode="#,##0.0">
                  <c:v>11172.3410989738</c:v>
                </c:pt>
                <c:pt idx="53218" formatCode="#,##0.0">
                  <c:v>10791.863512550401</c:v>
                </c:pt>
                <c:pt idx="53219" formatCode="#,##0.0">
                  <c:v>15050.002278618</c:v>
                </c:pt>
                <c:pt idx="53220" formatCode="#,##0.0">
                  <c:v>14854.1404511327</c:v>
                </c:pt>
                <c:pt idx="53221" formatCode="#,##0.0">
                  <c:v>9920.4566475827596</c:v>
                </c:pt>
                <c:pt idx="53222" formatCode="#,##0.0">
                  <c:v>14378.9556280672</c:v>
                </c:pt>
                <c:pt idx="53223" formatCode="#,##0.0">
                  <c:v>9710.0582737370896</c:v>
                </c:pt>
                <c:pt idx="53224" formatCode="#,##0.0">
                  <c:v>12542.3060734265</c:v>
                </c:pt>
                <c:pt idx="53225" formatCode="#,##0.0">
                  <c:v>10988.3721943326</c:v>
                </c:pt>
                <c:pt idx="53226" formatCode="#,##0.0">
                  <c:v>11531.6747886221</c:v>
                </c:pt>
                <c:pt idx="53227" formatCode="#,##0.0">
                  <c:v>10394.522805778201</c:v>
                </c:pt>
                <c:pt idx="53228" formatCode="#,##0.0">
                  <c:v>11070.968122976799</c:v>
                </c:pt>
                <c:pt idx="53229" formatCode="#,##0.0">
                  <c:v>15855.5135867031</c:v>
                </c:pt>
                <c:pt idx="53230" formatCode="#,##0.0">
                  <c:v>15597.2868275733</c:v>
                </c:pt>
                <c:pt idx="53231" formatCode="#,##0.0">
                  <c:v>8839.8954480526809</c:v>
                </c:pt>
                <c:pt idx="53232" formatCode="#,##0.0">
                  <c:v>8872.1418869659701</c:v>
                </c:pt>
                <c:pt idx="53233" formatCode="#,##0.0">
                  <c:v>8949.3526529827905</c:v>
                </c:pt>
                <c:pt idx="53234" formatCode="#,##0.0">
                  <c:v>16761.9857175502</c:v>
                </c:pt>
                <c:pt idx="53235" formatCode="#,##0.0">
                  <c:v>15453.0549892613</c:v>
                </c:pt>
                <c:pt idx="53236" formatCode="#,##0.0">
                  <c:v>9527.8416115116597</c:v>
                </c:pt>
                <c:pt idx="53237" formatCode="#,##0.0">
                  <c:v>9019.7999380378697</c:v>
                </c:pt>
                <c:pt idx="53238" formatCode="#,##0.0">
                  <c:v>9124.3635487048396</c:v>
                </c:pt>
                <c:pt idx="53239" formatCode="#,##0.0">
                  <c:v>19033.495143377801</c:v>
                </c:pt>
                <c:pt idx="53240" formatCode="#,##0.0">
                  <c:v>11979.465226140999</c:v>
                </c:pt>
                <c:pt idx="53241" formatCode="#,##0.0">
                  <c:v>12130.7243246985</c:v>
                </c:pt>
                <c:pt idx="53242" formatCode="#,##0.0">
                  <c:v>21178.0035367128</c:v>
                </c:pt>
                <c:pt idx="53243" formatCode="#,##0.0">
                  <c:v>8993.0839182514501</c:v>
                </c:pt>
                <c:pt idx="53244" formatCode="#,##0.0">
                  <c:v>8881.2548177090903</c:v>
                </c:pt>
                <c:pt idx="53245" formatCode="#,##0.0">
                  <c:v>11854.6002299458</c:v>
                </c:pt>
                <c:pt idx="53246" formatCode="#,##0.0">
                  <c:v>17514.082460006801</c:v>
                </c:pt>
                <c:pt idx="53247" formatCode="#,##0.0">
                  <c:v>19991.300158480801</c:v>
                </c:pt>
                <c:pt idx="53248" formatCode="#,##0.0">
                  <c:v>11001.1737537969</c:v>
                </c:pt>
                <c:pt idx="53249" formatCode="#,##0.0">
                  <c:v>10188.6851273468</c:v>
                </c:pt>
                <c:pt idx="53250" formatCode="#,##0.0">
                  <c:v>8847.0855477435398</c:v>
                </c:pt>
                <c:pt idx="53251" formatCode="#,##0.0">
                  <c:v>12035.7507022911</c:v>
                </c:pt>
                <c:pt idx="53252" formatCode="#,##0.0">
                  <c:v>9298.5431663137806</c:v>
                </c:pt>
                <c:pt idx="53253" formatCode="#,##0.0">
                  <c:v>9126.5450340515599</c:v>
                </c:pt>
                <c:pt idx="53254" formatCode="#,##0.0">
                  <c:v>9096.7063289023499</c:v>
                </c:pt>
                <c:pt idx="53255" formatCode="#,##0.0">
                  <c:v>20400.098634207901</c:v>
                </c:pt>
                <c:pt idx="53256" formatCode="#,##0.0">
                  <c:v>9820.5835961310404</c:v>
                </c:pt>
                <c:pt idx="53257" formatCode="#,##0.0">
                  <c:v>10272.8872451771</c:v>
                </c:pt>
                <c:pt idx="53258" formatCode="#,##0.0">
                  <c:v>10777.391030467999</c:v>
                </c:pt>
                <c:pt idx="53259" formatCode="#,##0.0">
                  <c:v>9485.2762139158003</c:v>
                </c:pt>
                <c:pt idx="53260" formatCode="#,##0.0">
                  <c:v>12936.888906583101</c:v>
                </c:pt>
                <c:pt idx="53261" formatCode="#,##0.0">
                  <c:v>11239.8144710615</c:v>
                </c:pt>
                <c:pt idx="53262" formatCode="#,##0.0">
                  <c:v>9682.4728706169608</c:v>
                </c:pt>
                <c:pt idx="53263" formatCode="#,##0.0">
                  <c:v>12605.1516005304</c:v>
                </c:pt>
                <c:pt idx="53264" formatCode="#,##0.0">
                  <c:v>9276.5065471207508</c:v>
                </c:pt>
                <c:pt idx="53265" formatCode="#,##0.0">
                  <c:v>9259.5232324721092</c:v>
                </c:pt>
                <c:pt idx="53266" formatCode="#,##0.0">
                  <c:v>9049.8185397526504</c:v>
                </c:pt>
                <c:pt idx="53267" formatCode="#,##0.0">
                  <c:v>10890.083639053</c:v>
                </c:pt>
                <c:pt idx="53268" formatCode="#,##0.0">
                  <c:v>10189.277362688401</c:v>
                </c:pt>
                <c:pt idx="53269" formatCode="#,##0.0">
                  <c:v>10119.7035896903</c:v>
                </c:pt>
                <c:pt idx="53270" formatCode="#,##0.0">
                  <c:v>14682.5571796395</c:v>
                </c:pt>
                <c:pt idx="53271" formatCode="#,##0.0">
                  <c:v>8763.7530589926992</c:v>
                </c:pt>
                <c:pt idx="53272" formatCode="#,##0.0">
                  <c:v>8798.8158077221196</c:v>
                </c:pt>
                <c:pt idx="53273" formatCode="#,##0.0">
                  <c:v>11546.0206751695</c:v>
                </c:pt>
                <c:pt idx="53274" formatCode="#,##0.0">
                  <c:v>12790.762133026101</c:v>
                </c:pt>
                <c:pt idx="53275" formatCode="#,##0.0">
                  <c:v>11076.8913713367</c:v>
                </c:pt>
                <c:pt idx="53276" formatCode="#,##0.0">
                  <c:v>13411.8768404441</c:v>
                </c:pt>
                <c:pt idx="53277" formatCode="#,##0.0">
                  <c:v>10359.4595512367</c:v>
                </c:pt>
                <c:pt idx="53278" formatCode="#,##0.0">
                  <c:v>9587.3532067008</c:v>
                </c:pt>
                <c:pt idx="53279" formatCode="#,##0.0">
                  <c:v>12498.609343886599</c:v>
                </c:pt>
                <c:pt idx="53280" formatCode="#,##0.0">
                  <c:v>10374.1222276797</c:v>
                </c:pt>
                <c:pt idx="53281" formatCode="#,##0.0">
                  <c:v>11953.7977533869</c:v>
                </c:pt>
                <c:pt idx="53282" formatCode="#,##0.0">
                  <c:v>9735.2084497060005</c:v>
                </c:pt>
                <c:pt idx="53283" formatCode="#,##0.0">
                  <c:v>10778.562683759699</c:v>
                </c:pt>
                <c:pt idx="53284" formatCode="#,##0.0">
                  <c:v>12534.639911689401</c:v>
                </c:pt>
                <c:pt idx="53285" formatCode="#,##0.0">
                  <c:v>11147.131416063199</c:v>
                </c:pt>
                <c:pt idx="53286" formatCode="#,##0.0">
                  <c:v>14216.955027813399</c:v>
                </c:pt>
                <c:pt idx="53287" formatCode="#,##0.0">
                  <c:v>12490.286695267399</c:v>
                </c:pt>
                <c:pt idx="53288" formatCode="#,##0.0">
                  <c:v>16059.4300588393</c:v>
                </c:pt>
                <c:pt idx="53289" formatCode="#,##0.0">
                  <c:v>10850.6863231548</c:v>
                </c:pt>
                <c:pt idx="53290" formatCode="#,##0.0">
                  <c:v>9750.5713562102901</c:v>
                </c:pt>
                <c:pt idx="53291" formatCode="#,##0.0">
                  <c:v>14148.393000626</c:v>
                </c:pt>
                <c:pt idx="53292" formatCode="#,##0.0">
                  <c:v>19035.078981056398</c:v>
                </c:pt>
                <c:pt idx="53293" formatCode="#,##0.0">
                  <c:v>9790.3625626040994</c:v>
                </c:pt>
                <c:pt idx="53294" formatCode="#,##0.0">
                  <c:v>12195.927882404199</c:v>
                </c:pt>
                <c:pt idx="53295" formatCode="#,##0.0">
                  <c:v>13325.3486544774</c:v>
                </c:pt>
                <c:pt idx="53296" formatCode="#,##0.0">
                  <c:v>13646.351118430501</c:v>
                </c:pt>
                <c:pt idx="53297" formatCode="#,##0.0">
                  <c:v>11565.798329593599</c:v>
                </c:pt>
                <c:pt idx="53298" formatCode="#,##0.0">
                  <c:v>8777.5002150862492</c:v>
                </c:pt>
                <c:pt idx="53299" formatCode="#,##0.0">
                  <c:v>9020.09920723291</c:v>
                </c:pt>
                <c:pt idx="53300" formatCode="#,##0.0">
                  <c:v>16401.894155013801</c:v>
                </c:pt>
                <c:pt idx="53301" formatCode="#,##0.0">
                  <c:v>9464.7434019717693</c:v>
                </c:pt>
                <c:pt idx="53302" formatCode="#,##0.0">
                  <c:v>10720.403457656201</c:v>
                </c:pt>
                <c:pt idx="53303" formatCode="#,##0.0">
                  <c:v>14666.079448861599</c:v>
                </c:pt>
                <c:pt idx="53304" formatCode="#,##0.0">
                  <c:v>11399.175963463</c:v>
                </c:pt>
                <c:pt idx="53305" formatCode="#,##0.0">
                  <c:v>13468.483651832399</c:v>
                </c:pt>
                <c:pt idx="53306" formatCode="#,##0.0">
                  <c:v>10321.2314902411</c:v>
                </c:pt>
                <c:pt idx="53307" formatCode="#,##0.0">
                  <c:v>10862.1913095174</c:v>
                </c:pt>
                <c:pt idx="53308" formatCode="#,##0.0">
                  <c:v>13267.6603736954</c:v>
                </c:pt>
                <c:pt idx="53309" formatCode="#,##0.0">
                  <c:v>9775.6145972197501</c:v>
                </c:pt>
                <c:pt idx="53310" formatCode="#,##0.0">
                  <c:v>10356.720252974599</c:v>
                </c:pt>
                <c:pt idx="53311" formatCode="#,##0.0">
                  <c:v>8973.9848156580501</c:v>
                </c:pt>
                <c:pt idx="53312" formatCode="#,##0.0">
                  <c:v>10023.6601723779</c:v>
                </c:pt>
                <c:pt idx="53313" formatCode="#,##0.0">
                  <c:v>13706.548670350299</c:v>
                </c:pt>
                <c:pt idx="53314" formatCode="#,##0.0">
                  <c:v>10905.389781117099</c:v>
                </c:pt>
                <c:pt idx="53315" formatCode="#,##0.0">
                  <c:v>13041.873092289799</c:v>
                </c:pt>
                <c:pt idx="53316" formatCode="#,##0.0">
                  <c:v>13377.185443342099</c:v>
                </c:pt>
                <c:pt idx="53317" formatCode="#,##0.0">
                  <c:v>13581.2932901124</c:v>
                </c:pt>
                <c:pt idx="53318" formatCode="#,##0.0">
                  <c:v>12053.7376663716</c:v>
                </c:pt>
                <c:pt idx="53319" formatCode="#,##0.0">
                  <c:v>9980.6594859251709</c:v>
                </c:pt>
                <c:pt idx="53320" formatCode="#,##0.0">
                  <c:v>10810.8322393493</c:v>
                </c:pt>
                <c:pt idx="53321" formatCode="#,##0.0">
                  <c:v>12867.823641286701</c:v>
                </c:pt>
                <c:pt idx="53322" formatCode="#,##0.0">
                  <c:v>10943.375627704499</c:v>
                </c:pt>
                <c:pt idx="53323" formatCode="#,##0.0">
                  <c:v>10413.5248176144</c:v>
                </c:pt>
                <c:pt idx="53324" formatCode="#,##0.0">
                  <c:v>11195.1546329958</c:v>
                </c:pt>
                <c:pt idx="53325" formatCode="#,##0.0">
                  <c:v>12249.4762782783</c:v>
                </c:pt>
                <c:pt idx="53326" formatCode="#,##0.0">
                  <c:v>13705.532487509499</c:v>
                </c:pt>
                <c:pt idx="53327" formatCode="#,##0.0">
                  <c:v>13354.390379169001</c:v>
                </c:pt>
                <c:pt idx="53328" formatCode="#,##0.0">
                  <c:v>13453.2556981899</c:v>
                </c:pt>
                <c:pt idx="53329" formatCode="#,##0.0">
                  <c:v>10160.161731312201</c:v>
                </c:pt>
                <c:pt idx="53330" formatCode="#,##0.0">
                  <c:v>9188.1142429165593</c:v>
                </c:pt>
                <c:pt idx="53331" formatCode="#,##0.0">
                  <c:v>11503.863641424299</c:v>
                </c:pt>
                <c:pt idx="53332" formatCode="#,##0.0">
                  <c:v>11047.387535494499</c:v>
                </c:pt>
                <c:pt idx="53333" formatCode="#,##0.0">
                  <c:v>9676.5329295738793</c:v>
                </c:pt>
                <c:pt idx="53334" formatCode="#,##0.0">
                  <c:v>10228.2522713159</c:v>
                </c:pt>
                <c:pt idx="53335" formatCode="#,##0.0">
                  <c:v>13658.325859353599</c:v>
                </c:pt>
                <c:pt idx="53336" formatCode="#,##0.0">
                  <c:v>9532.8092047269402</c:v>
                </c:pt>
                <c:pt idx="53337" formatCode="#,##0.0">
                  <c:v>8767.4185192632103</c:v>
                </c:pt>
                <c:pt idx="53338" formatCode="#,##0.0">
                  <c:v>10272.725574571001</c:v>
                </c:pt>
                <c:pt idx="53339" formatCode="#,##0.0">
                  <c:v>10582.5902245549</c:v>
                </c:pt>
                <c:pt idx="53340" formatCode="#,##0.0">
                  <c:v>9074.2072002716795</c:v>
                </c:pt>
                <c:pt idx="53341" formatCode="#,##0.0">
                  <c:v>8931.7369094981295</c:v>
                </c:pt>
                <c:pt idx="53342" formatCode="#,##0.0">
                  <c:v>8988.0249672363298</c:v>
                </c:pt>
                <c:pt idx="53343" formatCode="#,##0.0">
                  <c:v>10028.479936551101</c:v>
                </c:pt>
                <c:pt idx="53344" formatCode="#,##0.0">
                  <c:v>12519.523433426901</c:v>
                </c:pt>
                <c:pt idx="53345" formatCode="#,##0.0">
                  <c:v>13451.4635957021</c:v>
                </c:pt>
                <c:pt idx="53346" formatCode="#,##0.0">
                  <c:v>10812.3833856447</c:v>
                </c:pt>
                <c:pt idx="53347" formatCode="#,##0.0">
                  <c:v>13636.5211345353</c:v>
                </c:pt>
                <c:pt idx="53348" formatCode="#,##0.0">
                  <c:v>16275.000281676301</c:v>
                </c:pt>
                <c:pt idx="53349" formatCode="#,##0.0">
                  <c:v>16491.572685585699</c:v>
                </c:pt>
                <c:pt idx="53350" formatCode="#,##0.0">
                  <c:v>11809.3972333232</c:v>
                </c:pt>
                <c:pt idx="53351" formatCode="#,##0.0">
                  <c:v>12607.529104089699</c:v>
                </c:pt>
                <c:pt idx="53352" formatCode="#,##0.0">
                  <c:v>11230.027657222599</c:v>
                </c:pt>
                <c:pt idx="53353" formatCode="#,##0.0">
                  <c:v>9023.1757427631601</c:v>
                </c:pt>
                <c:pt idx="53354" formatCode="#,##0.0">
                  <c:v>9636.0801906698598</c:v>
                </c:pt>
                <c:pt idx="53355" formatCode="#,##0.0">
                  <c:v>15066.415933493199</c:v>
                </c:pt>
                <c:pt idx="53356" formatCode="#,##0.0">
                  <c:v>9243.9273787009497</c:v>
                </c:pt>
                <c:pt idx="53357" formatCode="#,##0.0">
                  <c:v>8936.5959263740097</c:v>
                </c:pt>
                <c:pt idx="53358" formatCode="#,##0.0">
                  <c:v>11280.668449246299</c:v>
                </c:pt>
                <c:pt idx="53359" formatCode="#,##0.0">
                  <c:v>9253.4378073511107</c:v>
                </c:pt>
                <c:pt idx="53360" formatCode="#,##0.0">
                  <c:v>12673.961354766499</c:v>
                </c:pt>
                <c:pt idx="53361" formatCode="#,##0.0">
                  <c:v>9551.9629140083107</c:v>
                </c:pt>
                <c:pt idx="53362" formatCode="#,##0.0">
                  <c:v>12104.9809132298</c:v>
                </c:pt>
                <c:pt idx="53363" formatCode="#,##0.0">
                  <c:v>18774.400582400998</c:v>
                </c:pt>
                <c:pt idx="53364" formatCode="#,##0.0">
                  <c:v>13027.950596151501</c:v>
                </c:pt>
                <c:pt idx="53365" formatCode="#,##0.0">
                  <c:v>10809.0623465029</c:v>
                </c:pt>
                <c:pt idx="53366" formatCode="#,##0.0">
                  <c:v>12211.4855480473</c:v>
                </c:pt>
                <c:pt idx="53367" formatCode="#,##0.0">
                  <c:v>10190.415207829001</c:v>
                </c:pt>
                <c:pt idx="53368" formatCode="#,##0.0">
                  <c:v>13622.276641443101</c:v>
                </c:pt>
                <c:pt idx="53369" formatCode="#,##0.0">
                  <c:v>9838.9093606400602</c:v>
                </c:pt>
                <c:pt idx="53370" formatCode="#,##0.0">
                  <c:v>12820.202818613699</c:v>
                </c:pt>
                <c:pt idx="53371" formatCode="#,##0.0">
                  <c:v>14290.9836563305</c:v>
                </c:pt>
                <c:pt idx="53372" formatCode="#,##0.0">
                  <c:v>18875.0719893817</c:v>
                </c:pt>
                <c:pt idx="53373" formatCode="#,##0.0">
                  <c:v>14702.380195969499</c:v>
                </c:pt>
                <c:pt idx="53374" formatCode="#,##0.0">
                  <c:v>14085.2418193547</c:v>
                </c:pt>
                <c:pt idx="53375" formatCode="#,##0.0">
                  <c:v>16016.7354676062</c:v>
                </c:pt>
                <c:pt idx="53376" formatCode="#,##0.0">
                  <c:v>9527.6041748084208</c:v>
                </c:pt>
                <c:pt idx="53377" formatCode="#,##0.0">
                  <c:v>12437.689102406401</c:v>
                </c:pt>
                <c:pt idx="53378" formatCode="#,##0.0">
                  <c:v>14815.4211397977</c:v>
                </c:pt>
                <c:pt idx="53379" formatCode="#,##0.0">
                  <c:v>10844.6680086381</c:v>
                </c:pt>
                <c:pt idx="53380" formatCode="#,##0.0">
                  <c:v>11249.424732478299</c:v>
                </c:pt>
                <c:pt idx="53381" formatCode="#,##0.0">
                  <c:v>11590.7680047045</c:v>
                </c:pt>
                <c:pt idx="53382" formatCode="#,##0.0">
                  <c:v>13906.7335784194</c:v>
                </c:pt>
                <c:pt idx="53383" formatCode="#,##0.0">
                  <c:v>8880.2850904976895</c:v>
                </c:pt>
                <c:pt idx="53384" formatCode="#,##0.0">
                  <c:v>14174.473265934201</c:v>
                </c:pt>
                <c:pt idx="53385" formatCode="#,##0.0">
                  <c:v>11886.3190713978</c:v>
                </c:pt>
                <c:pt idx="53386" formatCode="#,##0.0">
                  <c:v>14579.875807515</c:v>
                </c:pt>
                <c:pt idx="53387" formatCode="#,##0.0">
                  <c:v>11058.7259382679</c:v>
                </c:pt>
                <c:pt idx="53388" formatCode="#,##0.0">
                  <c:v>13059.9766131452</c:v>
                </c:pt>
                <c:pt idx="53389" formatCode="#,##0.0">
                  <c:v>8912.8474450161902</c:v>
                </c:pt>
                <c:pt idx="53390" formatCode="#,##0.0">
                  <c:v>17202.0409655363</c:v>
                </c:pt>
                <c:pt idx="53391" formatCode="#,##0.0">
                  <c:v>14765.560659003</c:v>
                </c:pt>
                <c:pt idx="53392" formatCode="#,##0.0">
                  <c:v>8785.3900814245098</c:v>
                </c:pt>
                <c:pt idx="53393" formatCode="#,##0.0">
                  <c:v>9717.0731978218901</c:v>
                </c:pt>
                <c:pt idx="53394" formatCode="#,##0.0">
                  <c:v>10373.391821909299</c:v>
                </c:pt>
                <c:pt idx="53395" formatCode="#,##0.0">
                  <c:v>11934.460663653799</c:v>
                </c:pt>
                <c:pt idx="53396" formatCode="#,##0.0">
                  <c:v>11456.7996638763</c:v>
                </c:pt>
                <c:pt idx="53397" formatCode="#,##0.0">
                  <c:v>10413.917988782699</c:v>
                </c:pt>
                <c:pt idx="53398" formatCode="#,##0.0">
                  <c:v>8988.3549748666101</c:v>
                </c:pt>
                <c:pt idx="53399" formatCode="#,##0.0">
                  <c:v>11937.474469167501</c:v>
                </c:pt>
                <c:pt idx="53400" formatCode="#,##0.0">
                  <c:v>11595.545421401799</c:v>
                </c:pt>
                <c:pt idx="53401" formatCode="#,##0.0">
                  <c:v>11290.8307860888</c:v>
                </c:pt>
                <c:pt idx="53402" formatCode="#,##0.0">
                  <c:v>20534.0825935426</c:v>
                </c:pt>
                <c:pt idx="53403" formatCode="#,##0.0">
                  <c:v>9650.2522499721108</c:v>
                </c:pt>
                <c:pt idx="53404" formatCode="#,##0.0">
                  <c:v>9495.7278365143593</c:v>
                </c:pt>
                <c:pt idx="53405" formatCode="#,##0.0">
                  <c:v>18116.458383221801</c:v>
                </c:pt>
                <c:pt idx="53406" formatCode="#,##0.0">
                  <c:v>11852.8343285027</c:v>
                </c:pt>
                <c:pt idx="53407" formatCode="#,##0.0">
                  <c:v>11396.0743857954</c:v>
                </c:pt>
                <c:pt idx="53408" formatCode="#,##0.0">
                  <c:v>10444.670664933999</c:v>
                </c:pt>
                <c:pt idx="53409" formatCode="#,##0.0">
                  <c:v>10415.6371403552</c:v>
                </c:pt>
                <c:pt idx="53410" formatCode="#,##0.0">
                  <c:v>13987.0319178723</c:v>
                </c:pt>
                <c:pt idx="53411" formatCode="#,##0.0">
                  <c:v>9430.1355116789291</c:v>
                </c:pt>
                <c:pt idx="53412" formatCode="#,##0.0">
                  <c:v>10172.5766244756</c:v>
                </c:pt>
                <c:pt idx="53413" formatCode="#,##0.0">
                  <c:v>10367.606642704501</c:v>
                </c:pt>
                <c:pt idx="53414" formatCode="#,##0.0">
                  <c:v>12591.130208451599</c:v>
                </c:pt>
                <c:pt idx="53415" formatCode="#,##0.0">
                  <c:v>12185.74916917</c:v>
                </c:pt>
                <c:pt idx="53416" formatCode="#,##0.0">
                  <c:v>8764.2435091428597</c:v>
                </c:pt>
                <c:pt idx="53417" formatCode="#,##0.0">
                  <c:v>9185.8334761711794</c:v>
                </c:pt>
                <c:pt idx="53418" formatCode="#,##0.0">
                  <c:v>10611.3449743089</c:v>
                </c:pt>
                <c:pt idx="53419" formatCode="#,##0.0">
                  <c:v>17015.9833478326</c:v>
                </c:pt>
                <c:pt idx="53420" formatCode="#,##0.0">
                  <c:v>8801.2084839556101</c:v>
                </c:pt>
                <c:pt idx="53421" formatCode="#,##0.0">
                  <c:v>12465.037497773401</c:v>
                </c:pt>
                <c:pt idx="53422" formatCode="#,##0.0">
                  <c:v>10675.2220110871</c:v>
                </c:pt>
                <c:pt idx="53423" formatCode="#,##0.0">
                  <c:v>10033.1851002119</c:v>
                </c:pt>
                <c:pt idx="53424" formatCode="#,##0.0">
                  <c:v>9653.1543069644395</c:v>
                </c:pt>
                <c:pt idx="53425" formatCode="#,##0.0">
                  <c:v>22740.554116543299</c:v>
                </c:pt>
                <c:pt idx="53426" formatCode="#,##0.0">
                  <c:v>9063.0019659075806</c:v>
                </c:pt>
                <c:pt idx="53427" formatCode="#,##0.0">
                  <c:v>10347.624219166</c:v>
                </c:pt>
                <c:pt idx="53428" formatCode="#,##0.0">
                  <c:v>12124.0954846145</c:v>
                </c:pt>
                <c:pt idx="53429" formatCode="#,##0.0">
                  <c:v>12011.8995820988</c:v>
                </c:pt>
                <c:pt idx="53430" formatCode="#,##0.0">
                  <c:v>10451.0219178599</c:v>
                </c:pt>
                <c:pt idx="53431" formatCode="#,##0.0">
                  <c:v>9975.1294639866592</c:v>
                </c:pt>
                <c:pt idx="53432" formatCode="#,##0.0">
                  <c:v>8983.6757601813006</c:v>
                </c:pt>
                <c:pt idx="53433" formatCode="#,##0.0">
                  <c:v>10811.3555604378</c:v>
                </c:pt>
                <c:pt idx="53434" formatCode="#,##0.0">
                  <c:v>10946.3461055187</c:v>
                </c:pt>
                <c:pt idx="53435" formatCode="#,##0.0">
                  <c:v>12136.2312339616</c:v>
                </c:pt>
                <c:pt idx="53436" formatCode="#,##0.0">
                  <c:v>9023.7483633193006</c:v>
                </c:pt>
                <c:pt idx="53437" formatCode="#,##0.0">
                  <c:v>11405.963230040001</c:v>
                </c:pt>
                <c:pt idx="53438" formatCode="#,##0.0">
                  <c:v>9252.8453475515598</c:v>
                </c:pt>
                <c:pt idx="53439" formatCode="#,##0.0">
                  <c:v>10752.9434322126</c:v>
                </c:pt>
                <c:pt idx="53440" formatCode="#,##0.0">
                  <c:v>10242.1998627515</c:v>
                </c:pt>
                <c:pt idx="53441" formatCode="#,##0.0">
                  <c:v>9166.35215166116</c:v>
                </c:pt>
                <c:pt idx="53442" formatCode="#,##0.0">
                  <c:v>8866.7779943580899</c:v>
                </c:pt>
                <c:pt idx="53443" formatCode="#,##0.0">
                  <c:v>9680.2295594217394</c:v>
                </c:pt>
                <c:pt idx="53444" formatCode="#,##0.0">
                  <c:v>11212.239508853199</c:v>
                </c:pt>
                <c:pt idx="53445" formatCode="#,##0.0">
                  <c:v>16061.573490237301</c:v>
                </c:pt>
                <c:pt idx="53446" formatCode="#,##0.0">
                  <c:v>12762.722025675601</c:v>
                </c:pt>
                <c:pt idx="53447" formatCode="#,##0.0">
                  <c:v>9360.7644570371795</c:v>
                </c:pt>
                <c:pt idx="53448" formatCode="#,##0.0">
                  <c:v>11385.7982700547</c:v>
                </c:pt>
                <c:pt idx="53449" formatCode="#,##0.0">
                  <c:v>9806.1855083652208</c:v>
                </c:pt>
                <c:pt idx="53450" formatCode="#,##0.0">
                  <c:v>9319.7032151903895</c:v>
                </c:pt>
                <c:pt idx="53451" formatCode="#,##0.0">
                  <c:v>9593.5939118433107</c:v>
                </c:pt>
                <c:pt idx="53452" formatCode="#,##0.0">
                  <c:v>12287.176391323001</c:v>
                </c:pt>
                <c:pt idx="53453" formatCode="#,##0.0">
                  <c:v>10061.058369116399</c:v>
                </c:pt>
                <c:pt idx="53454" formatCode="#,##0.0">
                  <c:v>9034.0523726759293</c:v>
                </c:pt>
                <c:pt idx="53455" formatCode="#,##0.0">
                  <c:v>9793.5309711853006</c:v>
                </c:pt>
                <c:pt idx="53456" formatCode="#,##0.0">
                  <c:v>18072.2770192649</c:v>
                </c:pt>
                <c:pt idx="53457" formatCode="#,##0.0">
                  <c:v>9324.0104935059699</c:v>
                </c:pt>
                <c:pt idx="53458" formatCode="#,##0.0">
                  <c:v>8912.6189109625393</c:v>
                </c:pt>
                <c:pt idx="53459" formatCode="#,##0.0">
                  <c:v>10436.8769871728</c:v>
                </c:pt>
                <c:pt idx="53460" formatCode="#,##0.0">
                  <c:v>11010.6415439051</c:v>
                </c:pt>
                <c:pt idx="53461" formatCode="#,##0.0">
                  <c:v>9152.1136466758198</c:v>
                </c:pt>
                <c:pt idx="53462" formatCode="#,##0.0">
                  <c:v>11558.006661712099</c:v>
                </c:pt>
                <c:pt idx="53463" formatCode="#,##0.0">
                  <c:v>9899.28701489173</c:v>
                </c:pt>
                <c:pt idx="53464" formatCode="#,##0.0">
                  <c:v>10367.2824818874</c:v>
                </c:pt>
                <c:pt idx="53465" formatCode="#,##0.0">
                  <c:v>10680.0103815615</c:v>
                </c:pt>
                <c:pt idx="53466" formatCode="#,##0.0">
                  <c:v>11404.0922932268</c:v>
                </c:pt>
                <c:pt idx="53467" formatCode="#,##0.0">
                  <c:v>12194.702481902301</c:v>
                </c:pt>
                <c:pt idx="53468" formatCode="#,##0.0">
                  <c:v>10945.135590176</c:v>
                </c:pt>
                <c:pt idx="53469" formatCode="#,##0.0">
                  <c:v>9469.5194237095893</c:v>
                </c:pt>
                <c:pt idx="53470" formatCode="#,##0.0">
                  <c:v>11825.677621802901</c:v>
                </c:pt>
                <c:pt idx="53471" formatCode="#,##0.0">
                  <c:v>10210.9013247889</c:v>
                </c:pt>
                <c:pt idx="53472" formatCode="#,##0.0">
                  <c:v>8972.6582651477293</c:v>
                </c:pt>
                <c:pt idx="53473" formatCode="#,##0.0">
                  <c:v>12287.8884882939</c:v>
                </c:pt>
                <c:pt idx="53474" formatCode="#,##0.0">
                  <c:v>9992.4902038291493</c:v>
                </c:pt>
                <c:pt idx="53475" formatCode="#,##0.0">
                  <c:v>8842.6033631730206</c:v>
                </c:pt>
                <c:pt idx="53476" formatCode="#,##0.0">
                  <c:v>12194.6864948238</c:v>
                </c:pt>
                <c:pt idx="53477" formatCode="#,##0.0">
                  <c:v>9756.8079473073794</c:v>
                </c:pt>
                <c:pt idx="53478" formatCode="#,##0.0">
                  <c:v>10126.731762477801</c:v>
                </c:pt>
                <c:pt idx="53479" formatCode="#,##0.0">
                  <c:v>9261.6316693215504</c:v>
                </c:pt>
                <c:pt idx="53480" formatCode="#,##0.0">
                  <c:v>9194.8170198829794</c:v>
                </c:pt>
                <c:pt idx="53481" formatCode="#,##0.0">
                  <c:v>9974.1845838204408</c:v>
                </c:pt>
                <c:pt idx="53482" formatCode="#,##0.0">
                  <c:v>12721.087633179101</c:v>
                </c:pt>
                <c:pt idx="53483" formatCode="#,##0.0">
                  <c:v>10112.621455430701</c:v>
                </c:pt>
                <c:pt idx="53484" formatCode="#,##0.0">
                  <c:v>8888.3879417854205</c:v>
                </c:pt>
                <c:pt idx="53485" formatCode="#,##0.0">
                  <c:v>12254.6020615455</c:v>
                </c:pt>
                <c:pt idx="53486" formatCode="#,##0.0">
                  <c:v>11313.457706565499</c:v>
                </c:pt>
                <c:pt idx="53487" formatCode="#,##0.0">
                  <c:v>10429.9850975975</c:v>
                </c:pt>
                <c:pt idx="53488" formatCode="#,##0.0">
                  <c:v>15423.359310166599</c:v>
                </c:pt>
                <c:pt idx="53489" formatCode="#,##0.0">
                  <c:v>11845.253876279299</c:v>
                </c:pt>
                <c:pt idx="53490" formatCode="#,##0.0">
                  <c:v>10954.152630156599</c:v>
                </c:pt>
                <c:pt idx="53491" formatCode="#,##0.0">
                  <c:v>10909.8444916063</c:v>
                </c:pt>
                <c:pt idx="53492" formatCode="#,##0.0">
                  <c:v>11728.364130445099</c:v>
                </c:pt>
                <c:pt idx="53493" formatCode="#,##0.0">
                  <c:v>11895.9067591844</c:v>
                </c:pt>
                <c:pt idx="53494" formatCode="#,##0.0">
                  <c:v>8862.6874327114892</c:v>
                </c:pt>
                <c:pt idx="53495" formatCode="#,##0.0">
                  <c:v>10346.1575720499</c:v>
                </c:pt>
                <c:pt idx="53496" formatCode="#,##0.0">
                  <c:v>15337.0489721498</c:v>
                </c:pt>
                <c:pt idx="53497" formatCode="#,##0.0">
                  <c:v>9764.1576183065099</c:v>
                </c:pt>
                <c:pt idx="53498" formatCode="#,##0.0">
                  <c:v>9460.2727041779999</c:v>
                </c:pt>
                <c:pt idx="53499" formatCode="#,##0.0">
                  <c:v>19207.175708332401</c:v>
                </c:pt>
                <c:pt idx="53500" formatCode="#,##0.0">
                  <c:v>9793.0825300595498</c:v>
                </c:pt>
                <c:pt idx="53501" formatCode="#,##0.0">
                  <c:v>12386.5886917726</c:v>
                </c:pt>
                <c:pt idx="53502" formatCode="#,##0.0">
                  <c:v>9579.0086642576207</c:v>
                </c:pt>
                <c:pt idx="53503" formatCode="#,##0.0">
                  <c:v>8807.4773470708205</c:v>
                </c:pt>
                <c:pt idx="53504" formatCode="#,##0.0">
                  <c:v>12026.817450661099</c:v>
                </c:pt>
                <c:pt idx="53505" formatCode="#,##0.0">
                  <c:v>14226.6213133562</c:v>
                </c:pt>
                <c:pt idx="53506" formatCode="#,##0.0">
                  <c:v>9297.4106082304497</c:v>
                </c:pt>
                <c:pt idx="53507" formatCode="#,##0.0">
                  <c:v>8768.9483798777201</c:v>
                </c:pt>
                <c:pt idx="53508" formatCode="#,##0.0">
                  <c:v>11488.943651448701</c:v>
                </c:pt>
                <c:pt idx="53509" formatCode="#,##0.0">
                  <c:v>11656.1811387545</c:v>
                </c:pt>
                <c:pt idx="53510" formatCode="#,##0.0">
                  <c:v>13199.9359512968</c:v>
                </c:pt>
                <c:pt idx="53511" formatCode="#,##0.0">
                  <c:v>9669.2751546260697</c:v>
                </c:pt>
                <c:pt idx="53512" formatCode="#,##0.0">
                  <c:v>9974.2547345502899</c:v>
                </c:pt>
                <c:pt idx="53513" formatCode="#,##0.0">
                  <c:v>9868.3335452698102</c:v>
                </c:pt>
                <c:pt idx="53514" formatCode="#,##0.0">
                  <c:v>11709.904343014499</c:v>
                </c:pt>
                <c:pt idx="53515" formatCode="#,##0.0">
                  <c:v>10036.5337886829</c:v>
                </c:pt>
                <c:pt idx="53516" formatCode="#,##0.0">
                  <c:v>13871.2299150166</c:v>
                </c:pt>
                <c:pt idx="53517" formatCode="#,##0.0">
                  <c:v>11322.7247508041</c:v>
                </c:pt>
                <c:pt idx="53518" formatCode="#,##0.0">
                  <c:v>9207.3208124848006</c:v>
                </c:pt>
                <c:pt idx="53519" formatCode="#,##0.0">
                  <c:v>9096.5813119615996</c:v>
                </c:pt>
                <c:pt idx="53520" formatCode="#,##0.0">
                  <c:v>10200.028045875601</c:v>
                </c:pt>
                <c:pt idx="53521" formatCode="#,##0.0">
                  <c:v>15811.535935428101</c:v>
                </c:pt>
                <c:pt idx="53522" formatCode="#,##0.0">
                  <c:v>14722.9888862752</c:v>
                </c:pt>
                <c:pt idx="53523" formatCode="#,##0.0">
                  <c:v>17441.563386017999</c:v>
                </c:pt>
                <c:pt idx="53524" formatCode="#,##0.0">
                  <c:v>18943.9220619595</c:v>
                </c:pt>
                <c:pt idx="53525" formatCode="#,##0.0">
                  <c:v>12497.605948369701</c:v>
                </c:pt>
                <c:pt idx="53526" formatCode="#,##0.0">
                  <c:v>10791.7006172611</c:v>
                </c:pt>
                <c:pt idx="53527" formatCode="#,##0.0">
                  <c:v>13617.949377098401</c:v>
                </c:pt>
                <c:pt idx="53528" formatCode="#,##0.0">
                  <c:v>14218.475132047801</c:v>
                </c:pt>
                <c:pt idx="53529" formatCode="#,##0.0">
                  <c:v>13927.4055034011</c:v>
                </c:pt>
                <c:pt idx="53530" formatCode="#,##0.0">
                  <c:v>13711.070762204599</c:v>
                </c:pt>
                <c:pt idx="53531" formatCode="#,##0.0">
                  <c:v>9507.5598418944901</c:v>
                </c:pt>
                <c:pt idx="53532" formatCode="#,##0.0">
                  <c:v>9190.4984214538999</c:v>
                </c:pt>
                <c:pt idx="53533" formatCode="#,##0.0">
                  <c:v>11699.743137077199</c:v>
                </c:pt>
                <c:pt idx="53534" formatCode="#,##0.0">
                  <c:v>10424.461951794599</c:v>
                </c:pt>
                <c:pt idx="53535" formatCode="#,##0.0">
                  <c:v>8962.8047157332603</c:v>
                </c:pt>
                <c:pt idx="53536" formatCode="#,##0.0">
                  <c:v>10839.542985796301</c:v>
                </c:pt>
                <c:pt idx="53537" formatCode="#,##0.0">
                  <c:v>14527.366441071899</c:v>
                </c:pt>
                <c:pt idx="53538" formatCode="#,##0.0">
                  <c:v>12197.5599537978</c:v>
                </c:pt>
                <c:pt idx="53539" formatCode="#,##0.0">
                  <c:v>8822.5018275433504</c:v>
                </c:pt>
                <c:pt idx="53540" formatCode="#,##0.0">
                  <c:v>9985.1531096415601</c:v>
                </c:pt>
                <c:pt idx="53541" formatCode="#,##0.0">
                  <c:v>11653.007141440001</c:v>
                </c:pt>
                <c:pt idx="53542" formatCode="#,##0.0">
                  <c:v>9494.9998605713208</c:v>
                </c:pt>
                <c:pt idx="53543" formatCode="#,##0.0">
                  <c:v>8819.0694410608394</c:v>
                </c:pt>
                <c:pt idx="53544" formatCode="#,##0.0">
                  <c:v>9146.4987175831193</c:v>
                </c:pt>
                <c:pt idx="53545" formatCode="#,##0.0">
                  <c:v>8832.4627629226306</c:v>
                </c:pt>
                <c:pt idx="53546" formatCode="#,##0.0">
                  <c:v>8843.0175197399494</c:v>
                </c:pt>
                <c:pt idx="53547" formatCode="#,##0.0">
                  <c:v>13483.232177068499</c:v>
                </c:pt>
                <c:pt idx="53548" formatCode="#,##0.0">
                  <c:v>8964.3206235260495</c:v>
                </c:pt>
                <c:pt idx="53549" formatCode="#,##0.0">
                  <c:v>9916.9583411324002</c:v>
                </c:pt>
                <c:pt idx="53550" formatCode="#,##0.0">
                  <c:v>12317.3096069928</c:v>
                </c:pt>
                <c:pt idx="53551" formatCode="#,##0.0">
                  <c:v>13916.8680003472</c:v>
                </c:pt>
                <c:pt idx="53552" formatCode="#,##0.0">
                  <c:v>12771.1358293583</c:v>
                </c:pt>
                <c:pt idx="53553" formatCode="#,##0.0">
                  <c:v>8992.3350600257709</c:v>
                </c:pt>
                <c:pt idx="53554" formatCode="#,##0.0">
                  <c:v>9378.4734923347296</c:v>
                </c:pt>
                <c:pt idx="53555" formatCode="#,##0.0">
                  <c:v>14079.483198957299</c:v>
                </c:pt>
                <c:pt idx="53556" formatCode="#,##0.0">
                  <c:v>12316.653169629401</c:v>
                </c:pt>
                <c:pt idx="53557" formatCode="#,##0.0">
                  <c:v>11391.536379401001</c:v>
                </c:pt>
                <c:pt idx="53558" formatCode="#,##0.0">
                  <c:v>15071.224661084399</c:v>
                </c:pt>
                <c:pt idx="53559" formatCode="#,##0.0">
                  <c:v>10587.7999685656</c:v>
                </c:pt>
                <c:pt idx="53560" formatCode="#,##0.0">
                  <c:v>8992.0466408462798</c:v>
                </c:pt>
                <c:pt idx="53561" formatCode="#,##0.0">
                  <c:v>9817.4721938372404</c:v>
                </c:pt>
                <c:pt idx="53562" formatCode="#,##0.0">
                  <c:v>12460.614262597601</c:v>
                </c:pt>
                <c:pt idx="53563" formatCode="#,##0.0">
                  <c:v>15345.4741645182</c:v>
                </c:pt>
                <c:pt idx="53564" formatCode="#,##0.0">
                  <c:v>10433.954365538901</c:v>
                </c:pt>
                <c:pt idx="53565" formatCode="#,##0.0">
                  <c:v>10603.8667383049</c:v>
                </c:pt>
                <c:pt idx="53566" formatCode="#,##0.0">
                  <c:v>14830.292549288701</c:v>
                </c:pt>
                <c:pt idx="53567" formatCode="#,##0.0">
                  <c:v>10102.174358391199</c:v>
                </c:pt>
                <c:pt idx="53568" formatCode="#,##0.0">
                  <c:v>16193.8662690938</c:v>
                </c:pt>
                <c:pt idx="53569" formatCode="#,##0.0">
                  <c:v>9088.1559567314307</c:v>
                </c:pt>
                <c:pt idx="53570" formatCode="#,##0.0">
                  <c:v>8770.6833795879502</c:v>
                </c:pt>
                <c:pt idx="53571" formatCode="#,##0.0">
                  <c:v>8997.4196035301793</c:v>
                </c:pt>
                <c:pt idx="53572" formatCode="#,##0.0">
                  <c:v>12869.293267941101</c:v>
                </c:pt>
                <c:pt idx="53573" formatCode="#,##0.0">
                  <c:v>9138.0385037963097</c:v>
                </c:pt>
                <c:pt idx="53574" formatCode="#,##0.0">
                  <c:v>10158.195091588101</c:v>
                </c:pt>
                <c:pt idx="53575" formatCode="#,##0.0">
                  <c:v>11283.700484757301</c:v>
                </c:pt>
                <c:pt idx="53576" formatCode="#,##0.0">
                  <c:v>9117.6266531327492</c:v>
                </c:pt>
                <c:pt idx="53577" formatCode="#,##0.0">
                  <c:v>8810.4226838185295</c:v>
                </c:pt>
                <c:pt idx="53578" formatCode="#,##0.0">
                  <c:v>9898.0192656188792</c:v>
                </c:pt>
                <c:pt idx="53579" formatCode="#,##0.0">
                  <c:v>11032.7898979652</c:v>
                </c:pt>
                <c:pt idx="53580" formatCode="#,##0.0">
                  <c:v>14770.8416934216</c:v>
                </c:pt>
                <c:pt idx="53581" formatCode="#,##0.0">
                  <c:v>13456.422537291401</c:v>
                </c:pt>
                <c:pt idx="53582" formatCode="#,##0.0">
                  <c:v>10269.2514510661</c:v>
                </c:pt>
                <c:pt idx="53583" formatCode="#,##0.0">
                  <c:v>11914.440200455399</c:v>
                </c:pt>
                <c:pt idx="53584" formatCode="#,##0.0">
                  <c:v>12968.3508914423</c:v>
                </c:pt>
                <c:pt idx="53585" formatCode="#,##0.0">
                  <c:v>11176.2638342685</c:v>
                </c:pt>
                <c:pt idx="53586" formatCode="#,##0.0">
                  <c:v>8968.4071920571605</c:v>
                </c:pt>
                <c:pt idx="53587" formatCode="#,##0.0">
                  <c:v>11130.3506132643</c:v>
                </c:pt>
                <c:pt idx="53588" formatCode="#,##0.0">
                  <c:v>9108.8431787701593</c:v>
                </c:pt>
                <c:pt idx="53589" formatCode="#,##0.0">
                  <c:v>14013.1177448985</c:v>
                </c:pt>
                <c:pt idx="53590" formatCode="#,##0.0">
                  <c:v>12031.732595567901</c:v>
                </c:pt>
                <c:pt idx="53591" formatCode="#,##0.0">
                  <c:v>8979.99464509073</c:v>
                </c:pt>
                <c:pt idx="53592" formatCode="#,##0.0">
                  <c:v>12197.592429198799</c:v>
                </c:pt>
                <c:pt idx="53593" formatCode="#,##0.0">
                  <c:v>9777.9383796608599</c:v>
                </c:pt>
                <c:pt idx="53594" formatCode="#,##0.0">
                  <c:v>8997.1868938757907</c:v>
                </c:pt>
                <c:pt idx="53595" formatCode="#,##0.0">
                  <c:v>14550.633150200099</c:v>
                </c:pt>
                <c:pt idx="53596" formatCode="#,##0.0">
                  <c:v>9907.0182833478102</c:v>
                </c:pt>
                <c:pt idx="53597" formatCode="#,##0.0">
                  <c:v>16213.6777896897</c:v>
                </c:pt>
                <c:pt idx="53598" formatCode="#,##0.0">
                  <c:v>10275.585614638399</c:v>
                </c:pt>
                <c:pt idx="53599" formatCode="#,##0.0">
                  <c:v>12383.666643892</c:v>
                </c:pt>
                <c:pt idx="53600" formatCode="#,##0.0">
                  <c:v>16301.883736240499</c:v>
                </c:pt>
                <c:pt idx="53601" formatCode="#,##0.0">
                  <c:v>15107.2227472998</c:v>
                </c:pt>
                <c:pt idx="53602" formatCode="#,##0.0">
                  <c:v>14562.425382513</c:v>
                </c:pt>
                <c:pt idx="53603" formatCode="#,##0.0">
                  <c:v>16668.3678387121</c:v>
                </c:pt>
                <c:pt idx="53604" formatCode="#,##0.0">
                  <c:v>12598.1488855152</c:v>
                </c:pt>
                <c:pt idx="53605" formatCode="#,##0.0">
                  <c:v>10259.8344248579</c:v>
                </c:pt>
                <c:pt idx="53606" formatCode="#,##0.0">
                  <c:v>10239.2819864461</c:v>
                </c:pt>
                <c:pt idx="53607" formatCode="#,##0.0">
                  <c:v>9032.5292419774905</c:v>
                </c:pt>
                <c:pt idx="53608" formatCode="#,##0.0">
                  <c:v>22154.7176048316</c:v>
                </c:pt>
                <c:pt idx="53609" formatCode="#,##0.0">
                  <c:v>9369.3045591747905</c:v>
                </c:pt>
                <c:pt idx="53610" formatCode="#,##0.0">
                  <c:v>11098.405434755199</c:v>
                </c:pt>
                <c:pt idx="53611" formatCode="#,##0.0">
                  <c:v>9169.53286736468</c:v>
                </c:pt>
                <c:pt idx="53612" formatCode="#,##0.0">
                  <c:v>12787.116602604299</c:v>
                </c:pt>
                <c:pt idx="53613" formatCode="#,##0.0">
                  <c:v>10676.466005189501</c:v>
                </c:pt>
                <c:pt idx="53614" formatCode="#,##0.0">
                  <c:v>11315.7575643358</c:v>
                </c:pt>
                <c:pt idx="53615" formatCode="#,##0.0">
                  <c:v>9103.5721438103701</c:v>
                </c:pt>
                <c:pt idx="53616" formatCode="#,##0.0">
                  <c:v>9384.1801188981099</c:v>
                </c:pt>
                <c:pt idx="53617" formatCode="#,##0.0">
                  <c:v>11158.1184450031</c:v>
                </c:pt>
                <c:pt idx="53618" formatCode="#,##0.0">
                  <c:v>10517.584434996499</c:v>
                </c:pt>
                <c:pt idx="53619" formatCode="#,##0.0">
                  <c:v>13151.3707149564</c:v>
                </c:pt>
                <c:pt idx="53620" formatCode="#,##0.0">
                  <c:v>19900.155788788201</c:v>
                </c:pt>
                <c:pt idx="53621" formatCode="#,##0.0">
                  <c:v>12577.369750304</c:v>
                </c:pt>
                <c:pt idx="53622" formatCode="#,##0.0">
                  <c:v>10794.3680147547</c:v>
                </c:pt>
                <c:pt idx="53623" formatCode="#,##0.0">
                  <c:v>11422.9031828346</c:v>
                </c:pt>
                <c:pt idx="53624" formatCode="#,##0.0">
                  <c:v>12341.327362488</c:v>
                </c:pt>
                <c:pt idx="53625" formatCode="#,##0.0">
                  <c:v>13693.698871521899</c:v>
                </c:pt>
                <c:pt idx="53626" formatCode="#,##0.0">
                  <c:v>9646.9978527388594</c:v>
                </c:pt>
                <c:pt idx="53627" formatCode="#,##0.0">
                  <c:v>9300.4723356309896</c:v>
                </c:pt>
                <c:pt idx="53628" formatCode="#,##0.0">
                  <c:v>13859.684951274099</c:v>
                </c:pt>
                <c:pt idx="53629" formatCode="#,##0.0">
                  <c:v>9447.0333759514306</c:v>
                </c:pt>
                <c:pt idx="53630" formatCode="#,##0.0">
                  <c:v>15283.4220501994</c:v>
                </c:pt>
                <c:pt idx="53631" formatCode="#,##0.0">
                  <c:v>18640.1203206426</c:v>
                </c:pt>
                <c:pt idx="53632" formatCode="#,##0.0">
                  <c:v>17041.617397257</c:v>
                </c:pt>
                <c:pt idx="53633" formatCode="#,##0.0">
                  <c:v>9499.7553704216498</c:v>
                </c:pt>
                <c:pt idx="53634" formatCode="#,##0.0">
                  <c:v>9774.0403674480403</c:v>
                </c:pt>
                <c:pt idx="53635" formatCode="#,##0.0">
                  <c:v>11426.786209939601</c:v>
                </c:pt>
                <c:pt idx="53636" formatCode="#,##0.0">
                  <c:v>17481.956426592798</c:v>
                </c:pt>
                <c:pt idx="53637" formatCode="#,##0.0">
                  <c:v>13703.6221981366</c:v>
                </c:pt>
                <c:pt idx="53638" formatCode="#,##0.0">
                  <c:v>14156.906878957099</c:v>
                </c:pt>
                <c:pt idx="53639" formatCode="#,##0.0">
                  <c:v>11283.0821574644</c:v>
                </c:pt>
                <c:pt idx="53640" formatCode="#,##0.0">
                  <c:v>12589.0638599145</c:v>
                </c:pt>
                <c:pt idx="53641" formatCode="#,##0.0">
                  <c:v>12560.4984876497</c:v>
                </c:pt>
                <c:pt idx="53642" formatCode="#,##0.0">
                  <c:v>10598.391061378599</c:v>
                </c:pt>
                <c:pt idx="53643" formatCode="#,##0.0">
                  <c:v>15162.2651200786</c:v>
                </c:pt>
                <c:pt idx="53644" formatCode="#,##0.0">
                  <c:v>9123.6280516990792</c:v>
                </c:pt>
                <c:pt idx="53645" formatCode="#,##0.0">
                  <c:v>14154.8671191458</c:v>
                </c:pt>
                <c:pt idx="53646" formatCode="#,##0.0">
                  <c:v>9572.5265144274108</c:v>
                </c:pt>
                <c:pt idx="53647" formatCode="#,##0.0">
                  <c:v>10319.8585493345</c:v>
                </c:pt>
                <c:pt idx="53648" formatCode="#,##0.0">
                  <c:v>11669.8847806759</c:v>
                </c:pt>
                <c:pt idx="53649" formatCode="#,##0.0">
                  <c:v>10722.045652741401</c:v>
                </c:pt>
                <c:pt idx="53650" formatCode="#,##0.0">
                  <c:v>10421.9170168254</c:v>
                </c:pt>
                <c:pt idx="53651" formatCode="#,##0.0">
                  <c:v>9893.6022583953909</c:v>
                </c:pt>
                <c:pt idx="53652" formatCode="#,##0.0">
                  <c:v>13537.584060336199</c:v>
                </c:pt>
                <c:pt idx="53653" formatCode="#,##0.0">
                  <c:v>10830.1288577835</c:v>
                </c:pt>
                <c:pt idx="53654" formatCode="#,##0.0">
                  <c:v>14417.6401138289</c:v>
                </c:pt>
                <c:pt idx="53655" formatCode="#,##0.0">
                  <c:v>9482.8184576773492</c:v>
                </c:pt>
                <c:pt idx="53656" formatCode="#,##0.0">
                  <c:v>10962.2891434926</c:v>
                </c:pt>
                <c:pt idx="53657" formatCode="#,##0.0">
                  <c:v>20552.144203678399</c:v>
                </c:pt>
                <c:pt idx="53658" formatCode="#,##0.0">
                  <c:v>11546.988330042401</c:v>
                </c:pt>
                <c:pt idx="53659" formatCode="#,##0.0">
                  <c:v>12229.4711288995</c:v>
                </c:pt>
                <c:pt idx="53660" formatCode="#,##0.0">
                  <c:v>11546.5777951931</c:v>
                </c:pt>
                <c:pt idx="53661" formatCode="#,##0.0">
                  <c:v>11510.0015870649</c:v>
                </c:pt>
                <c:pt idx="53662" formatCode="#,##0.0">
                  <c:v>9836.2639451845898</c:v>
                </c:pt>
                <c:pt idx="53663" formatCode="#,##0.0">
                  <c:v>9023.2077357624403</c:v>
                </c:pt>
                <c:pt idx="53664" formatCode="#,##0.0">
                  <c:v>9811.0938496937106</c:v>
                </c:pt>
                <c:pt idx="53665" formatCode="#,##0.0">
                  <c:v>12458.727392214299</c:v>
                </c:pt>
                <c:pt idx="53666" formatCode="#,##0.0">
                  <c:v>10445.2363594625</c:v>
                </c:pt>
                <c:pt idx="53667" formatCode="#,##0.0">
                  <c:v>9999.0935902005804</c:v>
                </c:pt>
                <c:pt idx="53668" formatCode="#,##0.0">
                  <c:v>10835.233004863599</c:v>
                </c:pt>
                <c:pt idx="53669" formatCode="#,##0.0">
                  <c:v>9229.6746098772801</c:v>
                </c:pt>
                <c:pt idx="53670" formatCode="#,##0.0">
                  <c:v>14899.888164988</c:v>
                </c:pt>
                <c:pt idx="53671" formatCode="#,##0.0">
                  <c:v>10438.5937812149</c:v>
                </c:pt>
                <c:pt idx="53672" formatCode="#,##0.0">
                  <c:v>11273.979252364599</c:v>
                </c:pt>
                <c:pt idx="53673" formatCode="#,##0.0">
                  <c:v>12856.286712929999</c:v>
                </c:pt>
                <c:pt idx="53674" formatCode="#,##0.0">
                  <c:v>11015.867653843399</c:v>
                </c:pt>
                <c:pt idx="53675" formatCode="#,##0.0">
                  <c:v>14674.646938146099</c:v>
                </c:pt>
                <c:pt idx="53676" formatCode="#,##0.0">
                  <c:v>11275.3865803959</c:v>
                </c:pt>
                <c:pt idx="53677" formatCode="#,##0.0">
                  <c:v>9813.3928382564009</c:v>
                </c:pt>
                <c:pt idx="53678" formatCode="#,##0.0">
                  <c:v>11820.377452344699</c:v>
                </c:pt>
                <c:pt idx="53679" formatCode="#,##0.0">
                  <c:v>10395.891256700101</c:v>
                </c:pt>
                <c:pt idx="53680" formatCode="#,##0.0">
                  <c:v>13192.094006871401</c:v>
                </c:pt>
                <c:pt idx="53681" formatCode="#,##0.0">
                  <c:v>9743.0272323173795</c:v>
                </c:pt>
                <c:pt idx="53682" formatCode="#,##0.0">
                  <c:v>10714.050426386701</c:v>
                </c:pt>
                <c:pt idx="53683" formatCode="#,##0.0">
                  <c:v>9171.22414560978</c:v>
                </c:pt>
                <c:pt idx="53684" formatCode="#,##0.0">
                  <c:v>9409.9351951327099</c:v>
                </c:pt>
                <c:pt idx="53685" formatCode="#,##0.0">
                  <c:v>9826.0625645905693</c:v>
                </c:pt>
                <c:pt idx="53686" formatCode="#,##0.0">
                  <c:v>9100.3673719887993</c:v>
                </c:pt>
                <c:pt idx="53687" formatCode="#,##0.0">
                  <c:v>17810.799523618101</c:v>
                </c:pt>
                <c:pt idx="53688" formatCode="#,##0.0">
                  <c:v>14488.0340606843</c:v>
                </c:pt>
                <c:pt idx="53689" formatCode="#,##0.0">
                  <c:v>11509.7974623884</c:v>
                </c:pt>
                <c:pt idx="53690" formatCode="#,##0.0">
                  <c:v>10268.923382699601</c:v>
                </c:pt>
                <c:pt idx="53691" formatCode="#,##0.0">
                  <c:v>11735.884997682801</c:v>
                </c:pt>
                <c:pt idx="53692" formatCode="#,##0.0">
                  <c:v>8848.50782464437</c:v>
                </c:pt>
                <c:pt idx="53693" formatCode="#,##0.0">
                  <c:v>11630.823466223301</c:v>
                </c:pt>
                <c:pt idx="53694" formatCode="#,##0.0">
                  <c:v>8807.0145714784794</c:v>
                </c:pt>
                <c:pt idx="53695" formatCode="#,##0.0">
                  <c:v>12020.2658982955</c:v>
                </c:pt>
                <c:pt idx="53696" formatCode="#,##0.0">
                  <c:v>17860.708193419599</c:v>
                </c:pt>
                <c:pt idx="53697" formatCode="#,##0.0">
                  <c:v>9788.0531434069708</c:v>
                </c:pt>
                <c:pt idx="53698" formatCode="#,##0.0">
                  <c:v>11950.629604097399</c:v>
                </c:pt>
                <c:pt idx="53699" formatCode="#,##0.0">
                  <c:v>10423.287339680999</c:v>
                </c:pt>
                <c:pt idx="53700" formatCode="#,##0.0">
                  <c:v>10842.676547819499</c:v>
                </c:pt>
                <c:pt idx="53701" formatCode="#,##0.0">
                  <c:v>15163.1026231464</c:v>
                </c:pt>
                <c:pt idx="53702" formatCode="#,##0.0">
                  <c:v>9576.65414861307</c:v>
                </c:pt>
                <c:pt idx="53703" formatCode="#,##0.0">
                  <c:v>10134.123004580901</c:v>
                </c:pt>
                <c:pt idx="53704" formatCode="#,##0.0">
                  <c:v>9014.9577549331898</c:v>
                </c:pt>
                <c:pt idx="53705" formatCode="#,##0.0">
                  <c:v>10050.156887986799</c:v>
                </c:pt>
                <c:pt idx="53706" formatCode="#,##0.0">
                  <c:v>10637.598686876299</c:v>
                </c:pt>
                <c:pt idx="53707" formatCode="#,##0.0">
                  <c:v>19366.500962774899</c:v>
                </c:pt>
                <c:pt idx="53708" formatCode="#,##0.0">
                  <c:v>11779.6521418721</c:v>
                </c:pt>
                <c:pt idx="53709" formatCode="#,##0.0">
                  <c:v>12340.250649973101</c:v>
                </c:pt>
                <c:pt idx="53710" formatCode="#,##0.0">
                  <c:v>16792.1392213869</c:v>
                </c:pt>
                <c:pt idx="53711" formatCode="#,##0.0">
                  <c:v>9490.4229567686707</c:v>
                </c:pt>
                <c:pt idx="53712" formatCode="#,##0.0">
                  <c:v>16178.944170836599</c:v>
                </c:pt>
                <c:pt idx="53713" formatCode="#,##0.0">
                  <c:v>10171.4026337176</c:v>
                </c:pt>
                <c:pt idx="53714" formatCode="#,##0.0">
                  <c:v>14470.4259712436</c:v>
                </c:pt>
                <c:pt idx="53715" formatCode="#,##0.0">
                  <c:v>11656.883825069899</c:v>
                </c:pt>
                <c:pt idx="53716" formatCode="#,##0.0">
                  <c:v>12671.3988301763</c:v>
                </c:pt>
                <c:pt idx="53717" formatCode="#,##0.0">
                  <c:v>10589.6144806257</c:v>
                </c:pt>
                <c:pt idx="53718" formatCode="#,##0.0">
                  <c:v>9666.0582264720506</c:v>
                </c:pt>
                <c:pt idx="53719" formatCode="#,##0.0">
                  <c:v>10855.229212967401</c:v>
                </c:pt>
                <c:pt idx="53720" formatCode="#,##0.0">
                  <c:v>10676.302446637899</c:v>
                </c:pt>
                <c:pt idx="53721" formatCode="#,##0.0">
                  <c:v>19698.5014473421</c:v>
                </c:pt>
                <c:pt idx="53722" formatCode="#,##0.0">
                  <c:v>12612.2238885938</c:v>
                </c:pt>
                <c:pt idx="53723" formatCode="#,##0.0">
                  <c:v>12085.3925879731</c:v>
                </c:pt>
                <c:pt idx="53724" formatCode="#,##0.0">
                  <c:v>10424.965422916001</c:v>
                </c:pt>
                <c:pt idx="53725" formatCode="#,##0.0">
                  <c:v>10209.9852313953</c:v>
                </c:pt>
                <c:pt idx="53726" formatCode="#,##0.0">
                  <c:v>15086.884596137799</c:v>
                </c:pt>
                <c:pt idx="53727" formatCode="#,##0.0">
                  <c:v>9766.9754232603209</c:v>
                </c:pt>
                <c:pt idx="53728" formatCode="#,##0.0">
                  <c:v>12417.337926939401</c:v>
                </c:pt>
                <c:pt idx="53729" formatCode="#,##0.0">
                  <c:v>11683.978331755899</c:v>
                </c:pt>
                <c:pt idx="53730" formatCode="#,##0.0">
                  <c:v>8747.9379462130291</c:v>
                </c:pt>
                <c:pt idx="53731" formatCode="#,##0.0">
                  <c:v>10154.034022138199</c:v>
                </c:pt>
                <c:pt idx="53732" formatCode="#,##0.0">
                  <c:v>11041.656155721501</c:v>
                </c:pt>
                <c:pt idx="53733" formatCode="#,##0.0">
                  <c:v>12283.7783678301</c:v>
                </c:pt>
                <c:pt idx="53734" formatCode="#,##0.0">
                  <c:v>11926.8791292315</c:v>
                </c:pt>
                <c:pt idx="53735" formatCode="#,##0.0">
                  <c:v>10361.609296905601</c:v>
                </c:pt>
                <c:pt idx="53736" formatCode="#,##0.0">
                  <c:v>13066.649606106401</c:v>
                </c:pt>
                <c:pt idx="53737" formatCode="#,##0.0">
                  <c:v>22442.049236415802</c:v>
                </c:pt>
                <c:pt idx="53738" formatCode="#,##0.0">
                  <c:v>16751.743572421801</c:v>
                </c:pt>
                <c:pt idx="53739" formatCode="#,##0.0">
                  <c:v>10544.286591096399</c:v>
                </c:pt>
                <c:pt idx="53740" formatCode="#,##0.0">
                  <c:v>13476.835494163301</c:v>
                </c:pt>
                <c:pt idx="53741" formatCode="#,##0.0">
                  <c:v>14176.799129303099</c:v>
                </c:pt>
                <c:pt idx="53742" formatCode="#,##0.0">
                  <c:v>13924.8912402679</c:v>
                </c:pt>
                <c:pt idx="53743" formatCode="#,##0.0">
                  <c:v>11040.4315100164</c:v>
                </c:pt>
                <c:pt idx="53744" formatCode="#,##0.0">
                  <c:v>10258.8973069974</c:v>
                </c:pt>
                <c:pt idx="53745" formatCode="#,##0.0">
                  <c:v>17110.327605206599</c:v>
                </c:pt>
                <c:pt idx="53746" formatCode="#,##0.0">
                  <c:v>15299.3139399189</c:v>
                </c:pt>
                <c:pt idx="53747" formatCode="#,##0.0">
                  <c:v>18676.558348917399</c:v>
                </c:pt>
                <c:pt idx="53748" formatCode="#,##0.0">
                  <c:v>9509.9500346126006</c:v>
                </c:pt>
                <c:pt idx="53749" formatCode="#,##0.0">
                  <c:v>9626.3876165783804</c:v>
                </c:pt>
                <c:pt idx="53750" formatCode="#,##0.0">
                  <c:v>12637.3766590409</c:v>
                </c:pt>
                <c:pt idx="53751" formatCode="#,##0.0">
                  <c:v>13520.609050405799</c:v>
                </c:pt>
                <c:pt idx="53752" formatCode="#,##0.0">
                  <c:v>10236.7492226264</c:v>
                </c:pt>
                <c:pt idx="53753" formatCode="#,##0.0">
                  <c:v>11227.5430654675</c:v>
                </c:pt>
                <c:pt idx="53754" formatCode="#,##0.0">
                  <c:v>10652.877795468499</c:v>
                </c:pt>
                <c:pt idx="53755" formatCode="#,##0.0">
                  <c:v>10343.643886828901</c:v>
                </c:pt>
                <c:pt idx="53756" formatCode="#,##0.0">
                  <c:v>8974.0567397408595</c:v>
                </c:pt>
                <c:pt idx="53757" formatCode="#,##0.0">
                  <c:v>9225.60489410222</c:v>
                </c:pt>
                <c:pt idx="53758" formatCode="#,##0.0">
                  <c:v>10691.4182441295</c:v>
                </c:pt>
                <c:pt idx="53759" formatCode="#,##0.0">
                  <c:v>13621.6160480176</c:v>
                </c:pt>
                <c:pt idx="53760" formatCode="#,##0.0">
                  <c:v>8773.6395951743998</c:v>
                </c:pt>
                <c:pt idx="53761" formatCode="#,##0.0">
                  <c:v>19718.012361650101</c:v>
                </c:pt>
                <c:pt idx="53762" formatCode="#,##0.0">
                  <c:v>11050.2586296551</c:v>
                </c:pt>
                <c:pt idx="53763" formatCode="#,##0.0">
                  <c:v>10365.424845321801</c:v>
                </c:pt>
                <c:pt idx="53764" formatCode="#,##0.0">
                  <c:v>9932.7126886096594</c:v>
                </c:pt>
                <c:pt idx="53765" formatCode="#,##0.0">
                  <c:v>9073.6857386004503</c:v>
                </c:pt>
                <c:pt idx="53766" formatCode="#,##0.0">
                  <c:v>10741.719153701901</c:v>
                </c:pt>
                <c:pt idx="53767" formatCode="#,##0.0">
                  <c:v>8944.9338392952195</c:v>
                </c:pt>
                <c:pt idx="53768" formatCode="#,##0.0">
                  <c:v>10490.3945623613</c:v>
                </c:pt>
                <c:pt idx="53769" formatCode="#,##0.0">
                  <c:v>10450.532185951601</c:v>
                </c:pt>
                <c:pt idx="53770" formatCode="#,##0.0">
                  <c:v>12635.797136180699</c:v>
                </c:pt>
                <c:pt idx="53771" formatCode="#,##0.0">
                  <c:v>9932.46460755314</c:v>
                </c:pt>
                <c:pt idx="53772" formatCode="#,##0.0">
                  <c:v>10259.102928913901</c:v>
                </c:pt>
                <c:pt idx="53773" formatCode="#,##0.0">
                  <c:v>12222.721629593199</c:v>
                </c:pt>
                <c:pt idx="53774" formatCode="#,##0.0">
                  <c:v>11595.247449570499</c:v>
                </c:pt>
                <c:pt idx="53775" formatCode="#,##0.0">
                  <c:v>8793.4456935107901</c:v>
                </c:pt>
                <c:pt idx="53776" formatCode="#,##0.0">
                  <c:v>11119.0708208704</c:v>
                </c:pt>
                <c:pt idx="53777" formatCode="#,##0.0">
                  <c:v>10548.4097193176</c:v>
                </c:pt>
                <c:pt idx="53778" formatCode="#,##0.0">
                  <c:v>9551.2627968849501</c:v>
                </c:pt>
                <c:pt idx="53779" formatCode="#,##0.0">
                  <c:v>8908.43909100782</c:v>
                </c:pt>
                <c:pt idx="53780" formatCode="#,##0.0">
                  <c:v>9807.4635633723301</c:v>
                </c:pt>
                <c:pt idx="53781" formatCode="#,##0.0">
                  <c:v>9346.7357472389303</c:v>
                </c:pt>
                <c:pt idx="53782" formatCode="#,##0.0">
                  <c:v>10650.6856643472</c:v>
                </c:pt>
                <c:pt idx="53783" formatCode="#,##0.0">
                  <c:v>10945.618102762</c:v>
                </c:pt>
                <c:pt idx="53784" formatCode="#,##0.0">
                  <c:v>9118.2287111748101</c:v>
                </c:pt>
                <c:pt idx="53785" formatCode="#,##0.0">
                  <c:v>8925.8508160512301</c:v>
                </c:pt>
                <c:pt idx="53786" formatCode="#,##0.0">
                  <c:v>13975.2934464068</c:v>
                </c:pt>
                <c:pt idx="53787" formatCode="#,##0.0">
                  <c:v>14374.768486131699</c:v>
                </c:pt>
                <c:pt idx="53788" formatCode="#,##0.0">
                  <c:v>12032.184250522099</c:v>
                </c:pt>
                <c:pt idx="53789" formatCode="#,##0.0">
                  <c:v>9785.9250496253808</c:v>
                </c:pt>
                <c:pt idx="53790" formatCode="#,##0.0">
                  <c:v>11069.9983292911</c:v>
                </c:pt>
                <c:pt idx="53791" formatCode="#,##0.0">
                  <c:v>9625.9859023363806</c:v>
                </c:pt>
                <c:pt idx="53792" formatCode="#,##0.0">
                  <c:v>11444.8806232806</c:v>
                </c:pt>
                <c:pt idx="53793" formatCode="#,##0.0">
                  <c:v>22357.1781297661</c:v>
                </c:pt>
                <c:pt idx="53794" formatCode="#,##0.0">
                  <c:v>10853.725268553801</c:v>
                </c:pt>
                <c:pt idx="53795" formatCode="#,##0.0">
                  <c:v>11199.8598398909</c:v>
                </c:pt>
                <c:pt idx="53796" formatCode="#,##0.0">
                  <c:v>10491.820125836</c:v>
                </c:pt>
                <c:pt idx="53797" formatCode="#,##0.0">
                  <c:v>12866.631408695701</c:v>
                </c:pt>
                <c:pt idx="53798" formatCode="#,##0.0">
                  <c:v>18719.0361831749</c:v>
                </c:pt>
                <c:pt idx="53799" formatCode="#,##0.0">
                  <c:v>10603.0625918528</c:v>
                </c:pt>
                <c:pt idx="53800" formatCode="#,##0.0">
                  <c:v>12340.066490875601</c:v>
                </c:pt>
                <c:pt idx="53801" formatCode="#,##0.0">
                  <c:v>17297.965133641799</c:v>
                </c:pt>
                <c:pt idx="53802" formatCode="#,##0.0">
                  <c:v>10677.248022284701</c:v>
                </c:pt>
                <c:pt idx="53803" formatCode="#,##0.0">
                  <c:v>12944.1005407169</c:v>
                </c:pt>
                <c:pt idx="53804" formatCode="#,##0.0">
                  <c:v>14953.7971010368</c:v>
                </c:pt>
                <c:pt idx="53805" formatCode="#,##0.0">
                  <c:v>9920.9201675346503</c:v>
                </c:pt>
                <c:pt idx="53806" formatCode="#,##0.0">
                  <c:v>9378.6186498584593</c:v>
                </c:pt>
                <c:pt idx="53807" formatCode="#,##0.0">
                  <c:v>10304.713088197899</c:v>
                </c:pt>
                <c:pt idx="53808" formatCode="#,##0.0">
                  <c:v>9776.7605622575702</c:v>
                </c:pt>
                <c:pt idx="53809" formatCode="#,##0.0">
                  <c:v>18108.6788701265</c:v>
                </c:pt>
                <c:pt idx="53810" formatCode="#,##0.0">
                  <c:v>17773.532309250098</c:v>
                </c:pt>
                <c:pt idx="53811" formatCode="#,##0.0">
                  <c:v>9205.2798269771192</c:v>
                </c:pt>
                <c:pt idx="53812" formatCode="#,##0.0">
                  <c:v>10770.964698780501</c:v>
                </c:pt>
                <c:pt idx="53813" formatCode="#,##0.0">
                  <c:v>10592.187678329899</c:v>
                </c:pt>
                <c:pt idx="53814" formatCode="#,##0.0">
                  <c:v>10073.2216900936</c:v>
                </c:pt>
                <c:pt idx="53815" formatCode="#,##0.0">
                  <c:v>10279.327010233999</c:v>
                </c:pt>
                <c:pt idx="53816" formatCode="#,##0.0">
                  <c:v>16335.1889085849</c:v>
                </c:pt>
                <c:pt idx="53817" formatCode="#,##0.0">
                  <c:v>17811.7158828664</c:v>
                </c:pt>
                <c:pt idx="53818" formatCode="#,##0.0">
                  <c:v>8744.4153795594702</c:v>
                </c:pt>
                <c:pt idx="53819" formatCode="#,##0.0">
                  <c:v>10467.072417822799</c:v>
                </c:pt>
                <c:pt idx="53820" formatCode="#,##0.0">
                  <c:v>15273.573344979701</c:v>
                </c:pt>
                <c:pt idx="53821" formatCode="#,##0.0">
                  <c:v>10136.953296833601</c:v>
                </c:pt>
                <c:pt idx="53822" formatCode="#,##0.0">
                  <c:v>17042.946746339199</c:v>
                </c:pt>
                <c:pt idx="53823" formatCode="#,##0.0">
                  <c:v>14688.1771599891</c:v>
                </c:pt>
                <c:pt idx="53824" formatCode="#,##0.0">
                  <c:v>15825.050961061601</c:v>
                </c:pt>
                <c:pt idx="53825" formatCode="#,##0.0">
                  <c:v>10360.115881985401</c:v>
                </c:pt>
                <c:pt idx="53826" formatCode="#,##0.0">
                  <c:v>32051.387249457199</c:v>
                </c:pt>
                <c:pt idx="53827" formatCode="#,##0.0">
                  <c:v>11010.3511896399</c:v>
                </c:pt>
                <c:pt idx="53828" formatCode="#,##0.0">
                  <c:v>11331.7254010906</c:v>
                </c:pt>
                <c:pt idx="53829" formatCode="#,##0.0">
                  <c:v>8809.9790638320392</c:v>
                </c:pt>
                <c:pt idx="53830" formatCode="#,##0.0">
                  <c:v>13955.539411772301</c:v>
                </c:pt>
                <c:pt idx="53831" formatCode="#,##0.0">
                  <c:v>13481.0338442144</c:v>
                </c:pt>
                <c:pt idx="53832" formatCode="#,##0.0">
                  <c:v>10129.2632142823</c:v>
                </c:pt>
                <c:pt idx="53833" formatCode="#,##0.0">
                  <c:v>14395.533205780601</c:v>
                </c:pt>
                <c:pt idx="53834" formatCode="#,##0.0">
                  <c:v>8774.1047749625905</c:v>
                </c:pt>
                <c:pt idx="53835" formatCode="#,##0.0">
                  <c:v>9096.4476039167093</c:v>
                </c:pt>
                <c:pt idx="53836" formatCode="#,##0.0">
                  <c:v>10669.6725104058</c:v>
                </c:pt>
                <c:pt idx="53837" formatCode="#,##0.0">
                  <c:v>10137.6728164142</c:v>
                </c:pt>
                <c:pt idx="53838" formatCode="#,##0.0">
                  <c:v>12113.817967991001</c:v>
                </c:pt>
                <c:pt idx="53839" formatCode="#,##0.0">
                  <c:v>9432.9240171012607</c:v>
                </c:pt>
                <c:pt idx="53840" formatCode="#,##0.0">
                  <c:v>9356.3049950958703</c:v>
                </c:pt>
                <c:pt idx="53841" formatCode="#,##0.0">
                  <c:v>9761.6415597044506</c:v>
                </c:pt>
                <c:pt idx="53842" formatCode="#,##0.0">
                  <c:v>8781.9940501768306</c:v>
                </c:pt>
                <c:pt idx="53843" formatCode="#,##0.0">
                  <c:v>9102.8590149002393</c:v>
                </c:pt>
                <c:pt idx="53844" formatCode="#,##0.0">
                  <c:v>11512.995217816</c:v>
                </c:pt>
                <c:pt idx="53845" formatCode="#,##0.0">
                  <c:v>18296.699146225499</c:v>
                </c:pt>
                <c:pt idx="53846" formatCode="#,##0.0">
                  <c:v>9809.1332730495196</c:v>
                </c:pt>
                <c:pt idx="53847" formatCode="#,##0.0">
                  <c:v>18308.248440995802</c:v>
                </c:pt>
                <c:pt idx="53848" formatCode="#,##0.0">
                  <c:v>9402.4851952210502</c:v>
                </c:pt>
                <c:pt idx="53849" formatCode="#,##0.0">
                  <c:v>13498.3895100843</c:v>
                </c:pt>
                <c:pt idx="53850" formatCode="#,##0.0">
                  <c:v>10059.9699341222</c:v>
                </c:pt>
                <c:pt idx="53851" formatCode="#,##0.0">
                  <c:v>14699.426190947301</c:v>
                </c:pt>
                <c:pt idx="53852" formatCode="#,##0.0">
                  <c:v>11431.018131306</c:v>
                </c:pt>
                <c:pt idx="53853" formatCode="#,##0.0">
                  <c:v>8886.6747050193298</c:v>
                </c:pt>
                <c:pt idx="53854" formatCode="#,##0.0">
                  <c:v>8831.5684818999198</c:v>
                </c:pt>
                <c:pt idx="53855" formatCode="#,##0.0">
                  <c:v>15630.827587374501</c:v>
                </c:pt>
                <c:pt idx="53856" formatCode="#,##0.0">
                  <c:v>11831.0034176962</c:v>
                </c:pt>
                <c:pt idx="53857" formatCode="#,##0.0">
                  <c:v>9961.5274889143893</c:v>
                </c:pt>
                <c:pt idx="53858" formatCode="#,##0.0">
                  <c:v>9226.2043809127408</c:v>
                </c:pt>
                <c:pt idx="53859" formatCode="#,##0.0">
                  <c:v>13064.432574549901</c:v>
                </c:pt>
                <c:pt idx="53860" formatCode="#,##0.0">
                  <c:v>9064.1845276979693</c:v>
                </c:pt>
                <c:pt idx="53861" formatCode="#,##0.0">
                  <c:v>15227.4819734476</c:v>
                </c:pt>
                <c:pt idx="53862" formatCode="#,##0.0">
                  <c:v>10082.859271769599</c:v>
                </c:pt>
                <c:pt idx="53863" formatCode="#,##0.0">
                  <c:v>10279.498919977101</c:v>
                </c:pt>
                <c:pt idx="53864" formatCode="#,##0.0">
                  <c:v>10847.0635236663</c:v>
                </c:pt>
                <c:pt idx="53865" formatCode="#,##0.0">
                  <c:v>11845.5987877761</c:v>
                </c:pt>
                <c:pt idx="53866" formatCode="#,##0.0">
                  <c:v>12252.7366607569</c:v>
                </c:pt>
                <c:pt idx="53867" formatCode="#,##0.0">
                  <c:v>11115.3056021169</c:v>
                </c:pt>
                <c:pt idx="53868" formatCode="#,##0.0">
                  <c:v>9363.0491801970802</c:v>
                </c:pt>
                <c:pt idx="53869" formatCode="#,##0.0">
                  <c:v>9193.6179916349502</c:v>
                </c:pt>
                <c:pt idx="53870" formatCode="#,##0.0">
                  <c:v>14624.312067720901</c:v>
                </c:pt>
                <c:pt idx="53871" formatCode="#,##0.0">
                  <c:v>9148.70058912682</c:v>
                </c:pt>
                <c:pt idx="53872" formatCode="#,##0.0">
                  <c:v>9615.6377895294609</c:v>
                </c:pt>
                <c:pt idx="53873" formatCode="#,##0.0">
                  <c:v>11476.2060759746</c:v>
                </c:pt>
                <c:pt idx="53874" formatCode="#,##0.0">
                  <c:v>10473.924515495801</c:v>
                </c:pt>
                <c:pt idx="53875" formatCode="#,##0.0">
                  <c:v>9070.3991035806703</c:v>
                </c:pt>
                <c:pt idx="53876" formatCode="#,##0.0">
                  <c:v>12570.0157288396</c:v>
                </c:pt>
                <c:pt idx="53877" formatCode="#,##0.0">
                  <c:v>11646.328006859299</c:v>
                </c:pt>
                <c:pt idx="53878" formatCode="#,##0.0">
                  <c:v>10005.602744483</c:v>
                </c:pt>
                <c:pt idx="53879" formatCode="#,##0.0">
                  <c:v>9126.4505997309006</c:v>
                </c:pt>
                <c:pt idx="53880" formatCode="#,##0.0">
                  <c:v>10360.2324395778</c:v>
                </c:pt>
                <c:pt idx="53881" formatCode="#,##0.0">
                  <c:v>10432.348790489001</c:v>
                </c:pt>
                <c:pt idx="53882" formatCode="#,##0.0">
                  <c:v>11171.369826388</c:v>
                </c:pt>
                <c:pt idx="53883" formatCode="#,##0.0">
                  <c:v>17600.1713871012</c:v>
                </c:pt>
                <c:pt idx="53884" formatCode="#,##0.0">
                  <c:v>8779.0176048761004</c:v>
                </c:pt>
                <c:pt idx="53885" formatCode="#,##0.0">
                  <c:v>10618.154123264299</c:v>
                </c:pt>
                <c:pt idx="53886" formatCode="#,##0.0">
                  <c:v>10756.7745961688</c:v>
                </c:pt>
                <c:pt idx="53887" formatCode="#,##0.0">
                  <c:v>12152.6000286457</c:v>
                </c:pt>
                <c:pt idx="53888" formatCode="#,##0.0">
                  <c:v>10913.6689980188</c:v>
                </c:pt>
                <c:pt idx="53889" formatCode="#,##0.0">
                  <c:v>11655.3757920271</c:v>
                </c:pt>
                <c:pt idx="53890" formatCode="#,##0.0">
                  <c:v>14242.811162780999</c:v>
                </c:pt>
                <c:pt idx="53891" formatCode="#,##0.0">
                  <c:v>12560.2402479104</c:v>
                </c:pt>
                <c:pt idx="53892" formatCode="#,##0.0">
                  <c:v>10693.497493282101</c:v>
                </c:pt>
                <c:pt idx="53893" formatCode="#,##0.0">
                  <c:v>9091.8692799689197</c:v>
                </c:pt>
                <c:pt idx="53894" formatCode="#,##0.0">
                  <c:v>11170.5039013735</c:v>
                </c:pt>
                <c:pt idx="53895" formatCode="#,##0.0">
                  <c:v>10352.2755701676</c:v>
                </c:pt>
                <c:pt idx="53896" formatCode="#,##0.0">
                  <c:v>10484.568339298599</c:v>
                </c:pt>
                <c:pt idx="53897" formatCode="#,##0.0">
                  <c:v>9285.2355127149604</c:v>
                </c:pt>
                <c:pt idx="53898" formatCode="#,##0.0">
                  <c:v>13452.544461580301</c:v>
                </c:pt>
                <c:pt idx="53899" formatCode="#,##0.0">
                  <c:v>10145.6843645933</c:v>
                </c:pt>
                <c:pt idx="53900" formatCode="#,##0.0">
                  <c:v>9902.3797875568398</c:v>
                </c:pt>
                <c:pt idx="53901" formatCode="#,##0.0">
                  <c:v>10841.6547644539</c:v>
                </c:pt>
                <c:pt idx="53902" formatCode="#,##0.0">
                  <c:v>9454.6357821040292</c:v>
                </c:pt>
                <c:pt idx="53903" formatCode="#,##0.0">
                  <c:v>12717.7070909866</c:v>
                </c:pt>
                <c:pt idx="53904" formatCode="#,##0.0">
                  <c:v>11894.8728927846</c:v>
                </c:pt>
                <c:pt idx="53905" formatCode="#,##0.0">
                  <c:v>10167.866471073199</c:v>
                </c:pt>
                <c:pt idx="53906" formatCode="#,##0.0">
                  <c:v>10497.583098299099</c:v>
                </c:pt>
                <c:pt idx="53907" formatCode="#,##0.0">
                  <c:v>9240.7876810758498</c:v>
                </c:pt>
                <c:pt idx="53908" formatCode="#,##0.0">
                  <c:v>12489.185830876801</c:v>
                </c:pt>
                <c:pt idx="53909" formatCode="#,##0.0">
                  <c:v>17104.490950392901</c:v>
                </c:pt>
                <c:pt idx="53910" formatCode="#,##0.0">
                  <c:v>9881.47419169981</c:v>
                </c:pt>
                <c:pt idx="53911" formatCode="#,##0.0">
                  <c:v>10210.673914925401</c:v>
                </c:pt>
                <c:pt idx="53912" formatCode="#,##0.0">
                  <c:v>9070.2260767205298</c:v>
                </c:pt>
                <c:pt idx="53913" formatCode="#,##0.0">
                  <c:v>11467.9947900555</c:v>
                </c:pt>
                <c:pt idx="53914" formatCode="#,##0.0">
                  <c:v>9350.3496756067307</c:v>
                </c:pt>
                <c:pt idx="53915" formatCode="#,##0.0">
                  <c:v>8865.5157665712395</c:v>
                </c:pt>
                <c:pt idx="53916" formatCode="#,##0.0">
                  <c:v>15146.225364960699</c:v>
                </c:pt>
                <c:pt idx="53917" formatCode="#,##0.0">
                  <c:v>9592.5156468096793</c:v>
                </c:pt>
                <c:pt idx="53918" formatCode="#,##0.0">
                  <c:v>11720.0898972744</c:v>
                </c:pt>
                <c:pt idx="53919" formatCode="#,##0.0">
                  <c:v>14231.929432945</c:v>
                </c:pt>
                <c:pt idx="53920" formatCode="#,##0.0">
                  <c:v>10029.066227986799</c:v>
                </c:pt>
                <c:pt idx="53921" formatCode="#,##0.0">
                  <c:v>9988.9187443100309</c:v>
                </c:pt>
                <c:pt idx="53922" formatCode="#,##0.0">
                  <c:v>17132.9974209475</c:v>
                </c:pt>
                <c:pt idx="53923" formatCode="#,##0.0">
                  <c:v>10259.124306604501</c:v>
                </c:pt>
                <c:pt idx="53924" formatCode="#,##0.0">
                  <c:v>8769.6472070167601</c:v>
                </c:pt>
                <c:pt idx="53925" formatCode="#,##0.0">
                  <c:v>11008.0304858087</c:v>
                </c:pt>
                <c:pt idx="53926" formatCode="#,##0.0">
                  <c:v>8785.8071134809397</c:v>
                </c:pt>
                <c:pt idx="53927" formatCode="#,##0.0">
                  <c:v>9924.0237899006606</c:v>
                </c:pt>
                <c:pt idx="53928" formatCode="#,##0.0">
                  <c:v>17237.793140317299</c:v>
                </c:pt>
                <c:pt idx="53929" formatCode="#,##0.0">
                  <c:v>13676.454277467101</c:v>
                </c:pt>
                <c:pt idx="53930" formatCode="#,##0.0">
                  <c:v>9430.9439279634207</c:v>
                </c:pt>
                <c:pt idx="53931" formatCode="#,##0.0">
                  <c:v>8804.6781705143494</c:v>
                </c:pt>
                <c:pt idx="53932" formatCode="#,##0.0">
                  <c:v>9026.4551799057699</c:v>
                </c:pt>
                <c:pt idx="53933" formatCode="#,##0.0">
                  <c:v>9497.7375019087995</c:v>
                </c:pt>
                <c:pt idx="53934" formatCode="#,##0.0">
                  <c:v>10328.833777825401</c:v>
                </c:pt>
                <c:pt idx="53935" formatCode="#,##0.0">
                  <c:v>12106.917015986701</c:v>
                </c:pt>
                <c:pt idx="53936" formatCode="#,##0.0">
                  <c:v>11693.1105348046</c:v>
                </c:pt>
                <c:pt idx="53937" formatCode="#,##0.0">
                  <c:v>9250.4592697386397</c:v>
                </c:pt>
                <c:pt idx="53938" formatCode="#,##0.0">
                  <c:v>9519.9748843583202</c:v>
                </c:pt>
                <c:pt idx="53939" formatCode="#,##0.0">
                  <c:v>10391.6621099317</c:v>
                </c:pt>
                <c:pt idx="53940" formatCode="#,##0.0">
                  <c:v>9176.1353058651403</c:v>
                </c:pt>
                <c:pt idx="53941" formatCode="#,##0.0">
                  <c:v>9283.1991062002398</c:v>
                </c:pt>
                <c:pt idx="53942" formatCode="#,##0.0">
                  <c:v>14149.255379849799</c:v>
                </c:pt>
                <c:pt idx="53943" formatCode="#,##0.0">
                  <c:v>10447.868342501601</c:v>
                </c:pt>
                <c:pt idx="53944" formatCode="#,##0.0">
                  <c:v>10606.7716442044</c:v>
                </c:pt>
                <c:pt idx="53945" formatCode="#,##0.0">
                  <c:v>10546.724222871801</c:v>
                </c:pt>
                <c:pt idx="53946" formatCode="#,##0.0">
                  <c:v>9612.0766498091907</c:v>
                </c:pt>
                <c:pt idx="53947" formatCode="#,##0.0">
                  <c:v>12425.827726732699</c:v>
                </c:pt>
                <c:pt idx="53948" formatCode="#,##0.0">
                  <c:v>13488.3424205344</c:v>
                </c:pt>
                <c:pt idx="53949" formatCode="#,##0.0">
                  <c:v>13491.6024163974</c:v>
                </c:pt>
                <c:pt idx="53950" formatCode="#,##0.0">
                  <c:v>22419.3657105288</c:v>
                </c:pt>
                <c:pt idx="53951" formatCode="#,##0.0">
                  <c:v>9048.0301620295395</c:v>
                </c:pt>
                <c:pt idx="53952" formatCode="#,##0.0">
                  <c:v>12944.376240309301</c:v>
                </c:pt>
                <c:pt idx="53953" formatCode="#,##0.0">
                  <c:v>11897.2999505444</c:v>
                </c:pt>
                <c:pt idx="53954" formatCode="#,##0.0">
                  <c:v>12632.808166512301</c:v>
                </c:pt>
                <c:pt idx="53955" formatCode="#,##0.0">
                  <c:v>15978.7533625045</c:v>
                </c:pt>
                <c:pt idx="53956" formatCode="#,##0.0">
                  <c:v>12677.636843062</c:v>
                </c:pt>
                <c:pt idx="53957" formatCode="#,##0.0">
                  <c:v>12966.1314779288</c:v>
                </c:pt>
                <c:pt idx="53958" formatCode="#,##0.0">
                  <c:v>10338.1141416874</c:v>
                </c:pt>
                <c:pt idx="53959" formatCode="#,##0.0">
                  <c:v>8965.3754637823095</c:v>
                </c:pt>
                <c:pt idx="53960" formatCode="#,##0.0">
                  <c:v>8873.4867376662896</c:v>
                </c:pt>
                <c:pt idx="53961" formatCode="#,##0.0">
                  <c:v>8929.0260925812108</c:v>
                </c:pt>
                <c:pt idx="53962" formatCode="#,##0.0">
                  <c:v>9772.1500819669</c:v>
                </c:pt>
                <c:pt idx="53963" formatCode="#,##0.0">
                  <c:v>9191.2754799218001</c:v>
                </c:pt>
                <c:pt idx="53964" formatCode="#,##0.0">
                  <c:v>10943.665913578499</c:v>
                </c:pt>
                <c:pt idx="53965" formatCode="#,##0.0">
                  <c:v>15264.680998882501</c:v>
                </c:pt>
                <c:pt idx="53966" formatCode="#,##0.0">
                  <c:v>9103.1298284704299</c:v>
                </c:pt>
                <c:pt idx="53967" formatCode="#,##0.0">
                  <c:v>9227.6661820220106</c:v>
                </c:pt>
                <c:pt idx="53968" formatCode="#,##0.0">
                  <c:v>13684.6812357423</c:v>
                </c:pt>
                <c:pt idx="53969" formatCode="#,##0.0">
                  <c:v>12420.629198544</c:v>
                </c:pt>
                <c:pt idx="53970" formatCode="#,##0.0">
                  <c:v>12041.909085091</c:v>
                </c:pt>
                <c:pt idx="53971" formatCode="#,##0.0">
                  <c:v>10633.5521545383</c:v>
                </c:pt>
                <c:pt idx="53972" formatCode="#,##0.0">
                  <c:v>9123.8453041819503</c:v>
                </c:pt>
                <c:pt idx="53973" formatCode="#,##0.0">
                  <c:v>12029.7410921513</c:v>
                </c:pt>
                <c:pt idx="53974" formatCode="#,##0.0">
                  <c:v>10484.1761896144</c:v>
                </c:pt>
                <c:pt idx="53975" formatCode="#,##0.0">
                  <c:v>12226.8024854131</c:v>
                </c:pt>
                <c:pt idx="53976" formatCode="#,##0.0">
                  <c:v>10740.2671783519</c:v>
                </c:pt>
                <c:pt idx="53977" formatCode="#,##0.0">
                  <c:v>12654.621920911401</c:v>
                </c:pt>
                <c:pt idx="53978" formatCode="#,##0.0">
                  <c:v>10212.7643145282</c:v>
                </c:pt>
                <c:pt idx="53979" formatCode="#,##0.0">
                  <c:v>8768.9555998966498</c:v>
                </c:pt>
                <c:pt idx="53980" formatCode="#,##0.0">
                  <c:v>11234.783763903701</c:v>
                </c:pt>
                <c:pt idx="53981" formatCode="#,##0.0">
                  <c:v>10300.231343125</c:v>
                </c:pt>
                <c:pt idx="53982" formatCode="#,##0.0">
                  <c:v>9711.51893323679</c:v>
                </c:pt>
                <c:pt idx="53983" formatCode="#,##0.0">
                  <c:v>10095.179008782001</c:v>
                </c:pt>
                <c:pt idx="53984" formatCode="#,##0.0">
                  <c:v>9120.7614260930095</c:v>
                </c:pt>
                <c:pt idx="53985" formatCode="#,##0.0">
                  <c:v>9709.7989439174307</c:v>
                </c:pt>
                <c:pt idx="53986" formatCode="#,##0.0">
                  <c:v>15316.1885214265</c:v>
                </c:pt>
                <c:pt idx="53987" formatCode="#,##0.0">
                  <c:v>15819.114617466999</c:v>
                </c:pt>
                <c:pt idx="53988" formatCode="#,##0.0">
                  <c:v>12659.733760098799</c:v>
                </c:pt>
                <c:pt idx="53989" formatCode="#,##0.0">
                  <c:v>10959.3878484536</c:v>
                </c:pt>
                <c:pt idx="53990" formatCode="#,##0.0">
                  <c:v>14873.359903897601</c:v>
                </c:pt>
                <c:pt idx="53991" formatCode="#,##0.0">
                  <c:v>12931.112615013501</c:v>
                </c:pt>
                <c:pt idx="53992" formatCode="#,##0.0">
                  <c:v>9613.6775535428806</c:v>
                </c:pt>
                <c:pt idx="53993" formatCode="#,##0.0">
                  <c:v>10209.067657825201</c:v>
                </c:pt>
                <c:pt idx="53994" formatCode="#,##0.0">
                  <c:v>11885.7896670832</c:v>
                </c:pt>
                <c:pt idx="53995" formatCode="#,##0.0">
                  <c:v>14543.032490550901</c:v>
                </c:pt>
                <c:pt idx="53996" formatCode="#,##0.0">
                  <c:v>10965.586835886001</c:v>
                </c:pt>
                <c:pt idx="53997" formatCode="#,##0.0">
                  <c:v>10145.299161741001</c:v>
                </c:pt>
                <c:pt idx="53998" formatCode="#,##0.0">
                  <c:v>14776.6377772175</c:v>
                </c:pt>
                <c:pt idx="53999" formatCode="#,##0.0">
                  <c:v>11135.246723091501</c:v>
                </c:pt>
                <c:pt idx="54000" formatCode="#,##0.0">
                  <c:v>9782.9094903260793</c:v>
                </c:pt>
                <c:pt idx="54001" formatCode="#,##0.0">
                  <c:v>10277.9420632122</c:v>
                </c:pt>
                <c:pt idx="54002" formatCode="#,##0.0">
                  <c:v>10841.475887516001</c:v>
                </c:pt>
                <c:pt idx="54003" formatCode="#,##0.0">
                  <c:v>9577.7925486969907</c:v>
                </c:pt>
                <c:pt idx="54004" formatCode="#,##0.0">
                  <c:v>8915.4497508970799</c:v>
                </c:pt>
                <c:pt idx="54005" formatCode="#,##0.0">
                  <c:v>9530.8212648765602</c:v>
                </c:pt>
                <c:pt idx="54006" formatCode="#,##0.0">
                  <c:v>12195.8914423552</c:v>
                </c:pt>
                <c:pt idx="54007" formatCode="#,##0.0">
                  <c:v>10686.9816599639</c:v>
                </c:pt>
                <c:pt idx="54008" formatCode="#,##0.0">
                  <c:v>10182.1931254337</c:v>
                </c:pt>
                <c:pt idx="54009" formatCode="#,##0.0">
                  <c:v>10038.5255899479</c:v>
                </c:pt>
                <c:pt idx="54010" formatCode="#,##0.0">
                  <c:v>15494.576620010001</c:v>
                </c:pt>
                <c:pt idx="54011" formatCode="#,##0.0">
                  <c:v>9724.4341716844701</c:v>
                </c:pt>
                <c:pt idx="54012" formatCode="#,##0.0">
                  <c:v>11885.1076779621</c:v>
                </c:pt>
                <c:pt idx="54013" formatCode="#,##0.0">
                  <c:v>12065.4565894468</c:v>
                </c:pt>
                <c:pt idx="54014" formatCode="#,##0.0">
                  <c:v>9239.0319118030493</c:v>
                </c:pt>
                <c:pt idx="54015" formatCode="#,##0.0">
                  <c:v>10094.509111179001</c:v>
                </c:pt>
                <c:pt idx="54016" formatCode="#,##0.0">
                  <c:v>14314.299738751301</c:v>
                </c:pt>
                <c:pt idx="54017" formatCode="#,##0.0">
                  <c:v>10857.9257706143</c:v>
                </c:pt>
                <c:pt idx="54018" formatCode="#,##0.0">
                  <c:v>15895.173100719399</c:v>
                </c:pt>
                <c:pt idx="54019" formatCode="#,##0.0">
                  <c:v>14379.893443962401</c:v>
                </c:pt>
                <c:pt idx="54020" formatCode="#,##0.0">
                  <c:v>15900.4374873496</c:v>
                </c:pt>
                <c:pt idx="54021" formatCode="#,##0.0">
                  <c:v>23599.6794258437</c:v>
                </c:pt>
                <c:pt idx="54022" formatCode="#,##0.0">
                  <c:v>9603.8916752393106</c:v>
                </c:pt>
                <c:pt idx="54023" formatCode="#,##0.0">
                  <c:v>8762.2697203350508</c:v>
                </c:pt>
                <c:pt idx="54024" formatCode="#,##0.0">
                  <c:v>8927.2630869179702</c:v>
                </c:pt>
                <c:pt idx="54025" formatCode="#,##0.0">
                  <c:v>13552.688129586501</c:v>
                </c:pt>
                <c:pt idx="54026" formatCode="#,##0.0">
                  <c:v>13901.702461192899</c:v>
                </c:pt>
                <c:pt idx="54027" formatCode="#,##0.0">
                  <c:v>9233.5123124919501</c:v>
                </c:pt>
                <c:pt idx="54028" formatCode="#,##0.0">
                  <c:v>8916.4932861079305</c:v>
                </c:pt>
                <c:pt idx="54029" formatCode="#,##0.0">
                  <c:v>10256.411756364399</c:v>
                </c:pt>
                <c:pt idx="54030" formatCode="#,##0.0">
                  <c:v>9845.7121383406702</c:v>
                </c:pt>
                <c:pt idx="54031" formatCode="#,##0.0">
                  <c:v>11699.031694450299</c:v>
                </c:pt>
                <c:pt idx="54032" formatCode="#,##0.0">
                  <c:v>10820.027975254399</c:v>
                </c:pt>
                <c:pt idx="54033" formatCode="#,##0.0">
                  <c:v>10206.1512475613</c:v>
                </c:pt>
                <c:pt idx="54034" formatCode="#,##0.0">
                  <c:v>10678.744598123199</c:v>
                </c:pt>
                <c:pt idx="54035" formatCode="#,##0.0">
                  <c:v>13375.1675859839</c:v>
                </c:pt>
                <c:pt idx="54036" formatCode="#,##0.0">
                  <c:v>10259.5872810456</c:v>
                </c:pt>
                <c:pt idx="54037" formatCode="#,##0.0">
                  <c:v>13223.1366510146</c:v>
                </c:pt>
                <c:pt idx="54038" formatCode="#,##0.0">
                  <c:v>13410.823177881301</c:v>
                </c:pt>
                <c:pt idx="54039" formatCode="#,##0.0">
                  <c:v>10825.5949836953</c:v>
                </c:pt>
                <c:pt idx="54040" formatCode="#,##0.0">
                  <c:v>9435.7478822165995</c:v>
                </c:pt>
                <c:pt idx="54041" formatCode="#,##0.0">
                  <c:v>9860.1765272510893</c:v>
                </c:pt>
                <c:pt idx="54042" formatCode="#,##0.0">
                  <c:v>12766.169029155501</c:v>
                </c:pt>
                <c:pt idx="54043" formatCode="#,##0.0">
                  <c:v>10838.155216397599</c:v>
                </c:pt>
                <c:pt idx="54044" formatCode="#,##0.0">
                  <c:v>10597.1806015772</c:v>
                </c:pt>
                <c:pt idx="54045" formatCode="#,##0.0">
                  <c:v>8932.9300634874598</c:v>
                </c:pt>
                <c:pt idx="54046" formatCode="#,##0.0">
                  <c:v>12382.5088329584</c:v>
                </c:pt>
                <c:pt idx="54047" formatCode="#,##0.0">
                  <c:v>18357.814959621501</c:v>
                </c:pt>
                <c:pt idx="54048" formatCode="#,##0.0">
                  <c:v>11042.071604889899</c:v>
                </c:pt>
                <c:pt idx="54049" formatCode="#,##0.0">
                  <c:v>9591.5647317534604</c:v>
                </c:pt>
                <c:pt idx="54050" formatCode="#,##0.0">
                  <c:v>12979.7041507269</c:v>
                </c:pt>
                <c:pt idx="54051" formatCode="#,##0.0">
                  <c:v>17999.742738033099</c:v>
                </c:pt>
                <c:pt idx="54052" formatCode="#,##0.0">
                  <c:v>13662.354133433701</c:v>
                </c:pt>
                <c:pt idx="54053" formatCode="#,##0.0">
                  <c:v>8860.6919200272096</c:v>
                </c:pt>
                <c:pt idx="54054" formatCode="#,##0.0">
                  <c:v>13823.170994150199</c:v>
                </c:pt>
                <c:pt idx="54055" formatCode="#,##0.0">
                  <c:v>15387.620518379401</c:v>
                </c:pt>
                <c:pt idx="54056" formatCode="#,##0.0">
                  <c:v>13119.007641656201</c:v>
                </c:pt>
                <c:pt idx="54057" formatCode="#,##0.0">
                  <c:v>12047.977087048401</c:v>
                </c:pt>
                <c:pt idx="54058" formatCode="#,##0.0">
                  <c:v>9178.5308853322604</c:v>
                </c:pt>
                <c:pt idx="54059" formatCode="#,##0.0">
                  <c:v>9221.7904851570092</c:v>
                </c:pt>
                <c:pt idx="54060" formatCode="#,##0.0">
                  <c:v>16603.612476817802</c:v>
                </c:pt>
                <c:pt idx="54061" formatCode="#,##0.0">
                  <c:v>10045.5824777905</c:v>
                </c:pt>
                <c:pt idx="54062" formatCode="#,##0.0">
                  <c:v>16411.137928195301</c:v>
                </c:pt>
                <c:pt idx="54063" formatCode="#,##0.0">
                  <c:v>11077.805457647</c:v>
                </c:pt>
                <c:pt idx="54064" formatCode="#,##0.0">
                  <c:v>13291.2830692559</c:v>
                </c:pt>
                <c:pt idx="54065" formatCode="#,##0.0">
                  <c:v>16262.1271444391</c:v>
                </c:pt>
                <c:pt idx="54066" formatCode="#,##0.0">
                  <c:v>13043.680601443801</c:v>
                </c:pt>
                <c:pt idx="54067" formatCode="#,##0.0">
                  <c:v>10272.478733620999</c:v>
                </c:pt>
                <c:pt idx="54068" formatCode="#,##0.0">
                  <c:v>11024.877875538299</c:v>
                </c:pt>
                <c:pt idx="54069" formatCode="#,##0.0">
                  <c:v>10553.877745526999</c:v>
                </c:pt>
                <c:pt idx="54070" formatCode="#,##0.0">
                  <c:v>11392.894815194901</c:v>
                </c:pt>
                <c:pt idx="54071" formatCode="#,##0.0">
                  <c:v>9107.29719514301</c:v>
                </c:pt>
                <c:pt idx="54072" formatCode="#,##0.0">
                  <c:v>9009.2274777597304</c:v>
                </c:pt>
                <c:pt idx="54073" formatCode="#,##0.0">
                  <c:v>10741.251868212999</c:v>
                </c:pt>
                <c:pt idx="54074" formatCode="#,##0.0">
                  <c:v>14668.639071313501</c:v>
                </c:pt>
                <c:pt idx="54075" formatCode="#,##0.0">
                  <c:v>11852.3701866188</c:v>
                </c:pt>
                <c:pt idx="54076" formatCode="#,##0.0">
                  <c:v>11094.979644393599</c:v>
                </c:pt>
                <c:pt idx="54077" formatCode="#,##0.0">
                  <c:v>10648.7449437784</c:v>
                </c:pt>
                <c:pt idx="54078" formatCode="#,##0.0">
                  <c:v>8773.4810905515205</c:v>
                </c:pt>
                <c:pt idx="54079" formatCode="#,##0.0">
                  <c:v>13514.418658021599</c:v>
                </c:pt>
                <c:pt idx="54080" formatCode="#,##0.0">
                  <c:v>9973.1488495952599</c:v>
                </c:pt>
                <c:pt idx="54081" formatCode="#,##0.0">
                  <c:v>10110.1934829616</c:v>
                </c:pt>
                <c:pt idx="54082" formatCode="#,##0.0">
                  <c:v>13090.3962438942</c:v>
                </c:pt>
                <c:pt idx="54083" formatCode="#,##0.0">
                  <c:v>9637.6464428052896</c:v>
                </c:pt>
                <c:pt idx="54084" formatCode="#,##0.0">
                  <c:v>10252.282573648799</c:v>
                </c:pt>
                <c:pt idx="54085" formatCode="#,##0.0">
                  <c:v>14886.717358264999</c:v>
                </c:pt>
                <c:pt idx="54086" formatCode="#,##0.0">
                  <c:v>15107.3570334575</c:v>
                </c:pt>
                <c:pt idx="54087" formatCode="#,##0.0">
                  <c:v>10659.684567173501</c:v>
                </c:pt>
                <c:pt idx="54088" formatCode="#,##0.0">
                  <c:v>11711.354550687</c:v>
                </c:pt>
                <c:pt idx="54089" formatCode="#,##0.0">
                  <c:v>9665.3253440339104</c:v>
                </c:pt>
                <c:pt idx="54090" formatCode="#,##0.0">
                  <c:v>9732.6301699100695</c:v>
                </c:pt>
                <c:pt idx="54091" formatCode="#,##0.0">
                  <c:v>12644.324372939</c:v>
                </c:pt>
                <c:pt idx="54092" formatCode="#,##0.0">
                  <c:v>9270.0236640520307</c:v>
                </c:pt>
                <c:pt idx="54093" formatCode="#,##0.0">
                  <c:v>12100.320275795901</c:v>
                </c:pt>
                <c:pt idx="54094" formatCode="#,##0.0">
                  <c:v>9641.0680784939304</c:v>
                </c:pt>
                <c:pt idx="54095" formatCode="#,##0.0">
                  <c:v>13963.571067945401</c:v>
                </c:pt>
                <c:pt idx="54096" formatCode="#,##0.0">
                  <c:v>10891.632434814001</c:v>
                </c:pt>
                <c:pt idx="54097" formatCode="#,##0.0">
                  <c:v>9300.0358108743894</c:v>
                </c:pt>
                <c:pt idx="54098" formatCode="#,##0.0">
                  <c:v>9202.9864181289904</c:v>
                </c:pt>
                <c:pt idx="54099" formatCode="#,##0.0">
                  <c:v>18502.0352299281</c:v>
                </c:pt>
                <c:pt idx="54100" formatCode="#,##0.0">
                  <c:v>9539.3065448900597</c:v>
                </c:pt>
                <c:pt idx="54101" formatCode="#,##0.0">
                  <c:v>12870.436219012099</c:v>
                </c:pt>
                <c:pt idx="54102" formatCode="#,##0.0">
                  <c:v>9839.4473879105299</c:v>
                </c:pt>
                <c:pt idx="54103" formatCode="#,##0.0">
                  <c:v>9919.3638608639194</c:v>
                </c:pt>
                <c:pt idx="54104" formatCode="#,##0.0">
                  <c:v>8891.3477853946406</c:v>
                </c:pt>
                <c:pt idx="54105" formatCode="#,##0.0">
                  <c:v>9431.2891005405199</c:v>
                </c:pt>
                <c:pt idx="54106" formatCode="#,##0.0">
                  <c:v>9591.3610816377495</c:v>
                </c:pt>
                <c:pt idx="54107" formatCode="#,##0.0">
                  <c:v>11899.9725848012</c:v>
                </c:pt>
                <c:pt idx="54108" formatCode="#,##0.0">
                  <c:v>10751.6767120231</c:v>
                </c:pt>
                <c:pt idx="54109" formatCode="#,##0.0">
                  <c:v>13191.1921716133</c:v>
                </c:pt>
                <c:pt idx="54110" formatCode="#,##0.0">
                  <c:v>9184.2302230450296</c:v>
                </c:pt>
                <c:pt idx="54111" formatCode="#,##0.0">
                  <c:v>9402.7658270890806</c:v>
                </c:pt>
                <c:pt idx="54112" formatCode="#,##0.0">
                  <c:v>15795.724849910501</c:v>
                </c:pt>
                <c:pt idx="54113" formatCode="#,##0.0">
                  <c:v>9925.3484526285993</c:v>
                </c:pt>
                <c:pt idx="54114" formatCode="#,##0.0">
                  <c:v>13174.480683957499</c:v>
                </c:pt>
                <c:pt idx="54115" formatCode="#,##0.0">
                  <c:v>22455.575257084001</c:v>
                </c:pt>
                <c:pt idx="54116" formatCode="#,##0.0">
                  <c:v>9993.8858774030105</c:v>
                </c:pt>
                <c:pt idx="54117" formatCode="#,##0.0">
                  <c:v>14094.6857127527</c:v>
                </c:pt>
                <c:pt idx="54118" formatCode="#,##0.0">
                  <c:v>10426.777891564599</c:v>
                </c:pt>
                <c:pt idx="54119" formatCode="#,##0.0">
                  <c:v>16142.881502054501</c:v>
                </c:pt>
                <c:pt idx="54120" formatCode="#,##0.0">
                  <c:v>11993.484307873799</c:v>
                </c:pt>
                <c:pt idx="54121" formatCode="#,##0.0">
                  <c:v>9367.8750190212795</c:v>
                </c:pt>
                <c:pt idx="54122" formatCode="#,##0.0">
                  <c:v>10030.519640242501</c:v>
                </c:pt>
                <c:pt idx="54123" formatCode="#,##0.0">
                  <c:v>9318.6854996927996</c:v>
                </c:pt>
                <c:pt idx="54124" formatCode="#,##0.0">
                  <c:v>11332.385594354901</c:v>
                </c:pt>
                <c:pt idx="54125" formatCode="#,##0.0">
                  <c:v>8769.9127028900803</c:v>
                </c:pt>
                <c:pt idx="54126" formatCode="#,##0.0">
                  <c:v>11759.697771781801</c:v>
                </c:pt>
                <c:pt idx="54127" formatCode="#,##0.0">
                  <c:v>11600.764262769901</c:v>
                </c:pt>
                <c:pt idx="54128" formatCode="#,##0.0">
                  <c:v>10639.284413326201</c:v>
                </c:pt>
                <c:pt idx="54129" formatCode="#,##0.0">
                  <c:v>9314.8313733773502</c:v>
                </c:pt>
                <c:pt idx="54130" formatCode="#,##0.0">
                  <c:v>11372.831159171699</c:v>
                </c:pt>
                <c:pt idx="54131" formatCode="#,##0.0">
                  <c:v>18827.183386523899</c:v>
                </c:pt>
                <c:pt idx="54132" formatCode="#,##0.0">
                  <c:v>9781.4564785439798</c:v>
                </c:pt>
                <c:pt idx="54133" formatCode="#,##0.0">
                  <c:v>17450.759167755899</c:v>
                </c:pt>
                <c:pt idx="54134" formatCode="#,##0.0">
                  <c:v>20383.909209062</c:v>
                </c:pt>
                <c:pt idx="54135" formatCode="#,##0.0">
                  <c:v>10829.7603468817</c:v>
                </c:pt>
                <c:pt idx="54136" formatCode="#,##0.0">
                  <c:v>10597.931018384301</c:v>
                </c:pt>
                <c:pt idx="54137" formatCode="#,##0.0">
                  <c:v>11168.2670615313</c:v>
                </c:pt>
                <c:pt idx="54138" formatCode="#,##0.0">
                  <c:v>8849.7452543550098</c:v>
                </c:pt>
                <c:pt idx="54139" formatCode="#,##0.0">
                  <c:v>11093.8252006115</c:v>
                </c:pt>
                <c:pt idx="54140" formatCode="#,##0.0">
                  <c:v>9336.1297163062209</c:v>
                </c:pt>
                <c:pt idx="54141" formatCode="#,##0.0">
                  <c:v>12648.498251353099</c:v>
                </c:pt>
                <c:pt idx="54142" formatCode="#,##0.0">
                  <c:v>13043.163305603</c:v>
                </c:pt>
                <c:pt idx="54143" formatCode="#,##0.0">
                  <c:v>11625.9090563016</c:v>
                </c:pt>
                <c:pt idx="54144" formatCode="#,##0.0">
                  <c:v>14921.246923209501</c:v>
                </c:pt>
                <c:pt idx="54145" formatCode="#,##0.0">
                  <c:v>10598.466751576099</c:v>
                </c:pt>
                <c:pt idx="54146" formatCode="#,##0.0">
                  <c:v>11301.848365023199</c:v>
                </c:pt>
                <c:pt idx="54147" formatCode="#,##0.0">
                  <c:v>16024.356748623801</c:v>
                </c:pt>
                <c:pt idx="54148" formatCode="#,##0.0">
                  <c:v>11103.7752190749</c:v>
                </c:pt>
                <c:pt idx="54149" formatCode="#,##0.0">
                  <c:v>9384.8801675897103</c:v>
                </c:pt>
                <c:pt idx="54150" formatCode="#,##0.0">
                  <c:v>9640.0555538418503</c:v>
                </c:pt>
                <c:pt idx="54151" formatCode="#,##0.0">
                  <c:v>10851.246660115299</c:v>
                </c:pt>
                <c:pt idx="54152" formatCode="#,##0.0">
                  <c:v>8934.6715417488304</c:v>
                </c:pt>
                <c:pt idx="54153" formatCode="#,##0.0">
                  <c:v>14099.5110278539</c:v>
                </c:pt>
                <c:pt idx="54154" formatCode="#,##0.0">
                  <c:v>9164.8638794110193</c:v>
                </c:pt>
                <c:pt idx="54155" formatCode="#,##0.0">
                  <c:v>11441.0151500142</c:v>
                </c:pt>
                <c:pt idx="54156" formatCode="#,##0.0">
                  <c:v>13149.923254867899</c:v>
                </c:pt>
                <c:pt idx="54157" formatCode="#,##0.0">
                  <c:v>9930.4044710062808</c:v>
                </c:pt>
                <c:pt idx="54158" formatCode="#,##0.0">
                  <c:v>10925.757549033</c:v>
                </c:pt>
                <c:pt idx="54159" formatCode="#,##0.0">
                  <c:v>14721.663409557001</c:v>
                </c:pt>
                <c:pt idx="54160" formatCode="#,##0.0">
                  <c:v>8940.1551052396899</c:v>
                </c:pt>
                <c:pt idx="54161" formatCode="#,##0.0">
                  <c:v>13490.697309609101</c:v>
                </c:pt>
                <c:pt idx="54162" formatCode="#,##0.0">
                  <c:v>14526.942196325501</c:v>
                </c:pt>
                <c:pt idx="54163" formatCode="#,##0.0">
                  <c:v>10045.3689893828</c:v>
                </c:pt>
                <c:pt idx="54164" formatCode="#,##0.0">
                  <c:v>9112.0004319708096</c:v>
                </c:pt>
                <c:pt idx="54165" formatCode="#,##0.0">
                  <c:v>10308.6810559565</c:v>
                </c:pt>
                <c:pt idx="54166" formatCode="#,##0.0">
                  <c:v>14594.197052260701</c:v>
                </c:pt>
                <c:pt idx="54167" formatCode="#,##0.0">
                  <c:v>10460.5301809418</c:v>
                </c:pt>
                <c:pt idx="54168" formatCode="#,##0.0">
                  <c:v>15979.460145098201</c:v>
                </c:pt>
                <c:pt idx="54169" formatCode="#,##0.0">
                  <c:v>11611.7983169006</c:v>
                </c:pt>
                <c:pt idx="54170" formatCode="#,##0.0">
                  <c:v>12674.873314221701</c:v>
                </c:pt>
                <c:pt idx="54171" formatCode="#,##0.0">
                  <c:v>8925.5085950610901</c:v>
                </c:pt>
                <c:pt idx="54172" formatCode="#,##0.0">
                  <c:v>12344.232325729699</c:v>
                </c:pt>
                <c:pt idx="54173" formatCode="#,##0.0">
                  <c:v>11536.211703197199</c:v>
                </c:pt>
                <c:pt idx="54174" formatCode="#,##0.0">
                  <c:v>13515.210108764501</c:v>
                </c:pt>
                <c:pt idx="54175" formatCode="#,##0.0">
                  <c:v>9247.8555417466105</c:v>
                </c:pt>
                <c:pt idx="54176" formatCode="#,##0.0">
                  <c:v>9817.6440936219205</c:v>
                </c:pt>
                <c:pt idx="54177" formatCode="#,##0.0">
                  <c:v>10670.966062960901</c:v>
                </c:pt>
                <c:pt idx="54178" formatCode="#,##0.0">
                  <c:v>12146.9159437005</c:v>
                </c:pt>
                <c:pt idx="54179" formatCode="#,##0.0">
                  <c:v>10705.0180296447</c:v>
                </c:pt>
                <c:pt idx="54180" formatCode="#,##0.0">
                  <c:v>10064.707747737701</c:v>
                </c:pt>
                <c:pt idx="54181" formatCode="#,##0.0">
                  <c:v>15452.143199534699</c:v>
                </c:pt>
                <c:pt idx="54182" formatCode="#,##0.0">
                  <c:v>9131.4670719554597</c:v>
                </c:pt>
                <c:pt idx="54183" formatCode="#,##0.0">
                  <c:v>13880.4368117182</c:v>
                </c:pt>
                <c:pt idx="54184" formatCode="#,##0.0">
                  <c:v>15055.2257381166</c:v>
                </c:pt>
                <c:pt idx="54185" formatCode="#,##0.0">
                  <c:v>9852.7463886642508</c:v>
                </c:pt>
                <c:pt idx="54186" formatCode="#,##0.0">
                  <c:v>18619.088376941501</c:v>
                </c:pt>
                <c:pt idx="54187" formatCode="#,##0.0">
                  <c:v>13416.1813875103</c:v>
                </c:pt>
                <c:pt idx="54188" formatCode="#,##0.0">
                  <c:v>10168.100358027399</c:v>
                </c:pt>
                <c:pt idx="54189" formatCode="#,##0.0">
                  <c:v>15312.665067376</c:v>
                </c:pt>
                <c:pt idx="54190" formatCode="#,##0.0">
                  <c:v>10534.580611781401</c:v>
                </c:pt>
                <c:pt idx="54191" formatCode="#,##0.0">
                  <c:v>9087.1067633167495</c:v>
                </c:pt>
                <c:pt idx="54192" formatCode="#,##0.0">
                  <c:v>13522.361431834301</c:v>
                </c:pt>
                <c:pt idx="54193" formatCode="#,##0.0">
                  <c:v>15748.5866305279</c:v>
                </c:pt>
                <c:pt idx="54194" formatCode="#,##0.0">
                  <c:v>15600.460680795501</c:v>
                </c:pt>
                <c:pt idx="54195" formatCode="#,##0.0">
                  <c:v>9174.0665812646694</c:v>
                </c:pt>
                <c:pt idx="54196" formatCode="#,##0.0">
                  <c:v>12924.2488143213</c:v>
                </c:pt>
                <c:pt idx="54197" formatCode="#,##0.0">
                  <c:v>12348.750019777101</c:v>
                </c:pt>
                <c:pt idx="54198" formatCode="#,##0.0">
                  <c:v>8820.3408179697508</c:v>
                </c:pt>
                <c:pt idx="54199" formatCode="#,##0.0">
                  <c:v>10102.040516318</c:v>
                </c:pt>
                <c:pt idx="54200" formatCode="#,##0.0">
                  <c:v>10154.611267353799</c:v>
                </c:pt>
                <c:pt idx="54201" formatCode="#,##0.0">
                  <c:v>13946.066774672599</c:v>
                </c:pt>
                <c:pt idx="54202" formatCode="#,##0.0">
                  <c:v>9157.7065981290507</c:v>
                </c:pt>
                <c:pt idx="54203" formatCode="#,##0.0">
                  <c:v>13763.289250161601</c:v>
                </c:pt>
                <c:pt idx="54204" formatCode="#,##0.0">
                  <c:v>11610.7543511637</c:v>
                </c:pt>
                <c:pt idx="54205" formatCode="#,##0.0">
                  <c:v>18611.764776382999</c:v>
                </c:pt>
                <c:pt idx="54206" formatCode="#,##0.0">
                  <c:v>8912.7337267030998</c:v>
                </c:pt>
                <c:pt idx="54207" formatCode="#,##0.0">
                  <c:v>10862.184907310701</c:v>
                </c:pt>
                <c:pt idx="54208" formatCode="#,##0.0">
                  <c:v>9542.4598910289405</c:v>
                </c:pt>
                <c:pt idx="54209" formatCode="#,##0.0">
                  <c:v>9123.7122672547703</c:v>
                </c:pt>
                <c:pt idx="54210" formatCode="#,##0.0">
                  <c:v>9904.0612325292004</c:v>
                </c:pt>
                <c:pt idx="54211" formatCode="#,##0.0">
                  <c:v>9336.8617392533797</c:v>
                </c:pt>
                <c:pt idx="54212" formatCode="#,##0.0">
                  <c:v>9073.3556074270491</c:v>
                </c:pt>
                <c:pt idx="54213" formatCode="#,##0.0">
                  <c:v>11012.7927543397</c:v>
                </c:pt>
                <c:pt idx="54214" formatCode="#,##0.0">
                  <c:v>17396.035096645501</c:v>
                </c:pt>
                <c:pt idx="54215" formatCode="#,##0.0">
                  <c:v>12962.990337041299</c:v>
                </c:pt>
                <c:pt idx="54216" formatCode="#,##0.0">
                  <c:v>17773.8621996853</c:v>
                </c:pt>
                <c:pt idx="54217" formatCode="#,##0.0">
                  <c:v>12113.945939282001</c:v>
                </c:pt>
                <c:pt idx="54218" formatCode="#,##0.0">
                  <c:v>12676.267552088901</c:v>
                </c:pt>
                <c:pt idx="54219" formatCode="#,##0.0">
                  <c:v>18743.7675514849</c:v>
                </c:pt>
                <c:pt idx="54220" formatCode="#,##0.0">
                  <c:v>11234.9528099831</c:v>
                </c:pt>
                <c:pt idx="54221" formatCode="#,##0.0">
                  <c:v>10787.456882078801</c:v>
                </c:pt>
                <c:pt idx="54222" formatCode="#,##0.0">
                  <c:v>9205.5194170775794</c:v>
                </c:pt>
                <c:pt idx="54223" formatCode="#,##0.0">
                  <c:v>12280.2477856726</c:v>
                </c:pt>
                <c:pt idx="54224" formatCode="#,##0.0">
                  <c:v>11940.838254870499</c:v>
                </c:pt>
                <c:pt idx="54225" formatCode="#,##0.0">
                  <c:v>12235.0791955761</c:v>
                </c:pt>
                <c:pt idx="54226" formatCode="#,##0.0">
                  <c:v>11545.9018847551</c:v>
                </c:pt>
                <c:pt idx="54227" formatCode="#,##0.0">
                  <c:v>10613.491140235999</c:v>
                </c:pt>
                <c:pt idx="54228" formatCode="#,##0.0">
                  <c:v>17751.047209074099</c:v>
                </c:pt>
                <c:pt idx="54229" formatCode="#,##0.0">
                  <c:v>13623.288282248801</c:v>
                </c:pt>
                <c:pt idx="54230" formatCode="#,##0.0">
                  <c:v>10930.3909184289</c:v>
                </c:pt>
                <c:pt idx="54231" formatCode="#,##0.0">
                  <c:v>11092.685442705901</c:v>
                </c:pt>
                <c:pt idx="54232" formatCode="#,##0.0">
                  <c:v>11741.8764893928</c:v>
                </c:pt>
                <c:pt idx="54233" formatCode="#,##0.0">
                  <c:v>11237.0649663233</c:v>
                </c:pt>
                <c:pt idx="54234" formatCode="#,##0.0">
                  <c:v>12929.5713310635</c:v>
                </c:pt>
                <c:pt idx="54235" formatCode="#,##0.0">
                  <c:v>17912.117565941</c:v>
                </c:pt>
                <c:pt idx="54236" formatCode="#,##0.0">
                  <c:v>13274.6773720567</c:v>
                </c:pt>
                <c:pt idx="54237" formatCode="#,##0.0">
                  <c:v>9102.8391603595701</c:v>
                </c:pt>
                <c:pt idx="54238" formatCode="#,##0.0">
                  <c:v>14294.5248515003</c:v>
                </c:pt>
                <c:pt idx="54239" formatCode="#,##0.0">
                  <c:v>13784.204364342901</c:v>
                </c:pt>
                <c:pt idx="54240" formatCode="#,##0.0">
                  <c:v>12422.703448948099</c:v>
                </c:pt>
                <c:pt idx="54241" formatCode="#,##0.0">
                  <c:v>18576.135560278301</c:v>
                </c:pt>
                <c:pt idx="54242" formatCode="#,##0.0">
                  <c:v>12365.6044757036</c:v>
                </c:pt>
                <c:pt idx="54243" formatCode="#,##0.0">
                  <c:v>19168.5097801548</c:v>
                </c:pt>
                <c:pt idx="54244" formatCode="#,##0.0">
                  <c:v>9313.5273242689</c:v>
                </c:pt>
                <c:pt idx="54245" formatCode="#,##0.0">
                  <c:v>8743.3616272203508</c:v>
                </c:pt>
                <c:pt idx="54246" formatCode="#,##0.0">
                  <c:v>14794.6655633394</c:v>
                </c:pt>
                <c:pt idx="54247" formatCode="#,##0.0">
                  <c:v>9849.1985367690504</c:v>
                </c:pt>
                <c:pt idx="54248" formatCode="#,##0.0">
                  <c:v>9528.6969479749805</c:v>
                </c:pt>
                <c:pt idx="54249" formatCode="#,##0.0">
                  <c:v>8764.8055034175395</c:v>
                </c:pt>
                <c:pt idx="54250" formatCode="#,##0.0">
                  <c:v>11918.6959897048</c:v>
                </c:pt>
                <c:pt idx="54251" formatCode="#,##0.0">
                  <c:v>8756.2668198837491</c:v>
                </c:pt>
                <c:pt idx="54252" formatCode="#,##0.0">
                  <c:v>11381.0132574217</c:v>
                </c:pt>
                <c:pt idx="54253" formatCode="#,##0.0">
                  <c:v>9351.5001705232698</c:v>
                </c:pt>
                <c:pt idx="54254" formatCode="#,##0.0">
                  <c:v>9970.6459567788606</c:v>
                </c:pt>
                <c:pt idx="54255" formatCode="#,##0.0">
                  <c:v>15407.1241274152</c:v>
                </c:pt>
                <c:pt idx="54256" formatCode="#,##0.0">
                  <c:v>10734.862169124101</c:v>
                </c:pt>
                <c:pt idx="54257" formatCode="#,##0.0">
                  <c:v>20875.331135265202</c:v>
                </c:pt>
                <c:pt idx="54258" formatCode="#,##0.0">
                  <c:v>10578.556649092399</c:v>
                </c:pt>
                <c:pt idx="54259" formatCode="#,##0.0">
                  <c:v>9856.0604458975504</c:v>
                </c:pt>
                <c:pt idx="54260" formatCode="#,##0.0">
                  <c:v>9798.3393500351795</c:v>
                </c:pt>
                <c:pt idx="54261" formatCode="#,##0.0">
                  <c:v>15659.0130205023</c:v>
                </c:pt>
                <c:pt idx="54262" formatCode="#,##0.0">
                  <c:v>13976.648610677001</c:v>
                </c:pt>
                <c:pt idx="54263" formatCode="#,##0.0">
                  <c:v>17624.440881973202</c:v>
                </c:pt>
                <c:pt idx="54264" formatCode="#,##0.0">
                  <c:v>9680.3519938812096</c:v>
                </c:pt>
                <c:pt idx="54265" formatCode="#,##0.0">
                  <c:v>10075.398030872901</c:v>
                </c:pt>
                <c:pt idx="54266" formatCode="#,##0.0">
                  <c:v>12428.280274397501</c:v>
                </c:pt>
                <c:pt idx="54267" formatCode="#,##0.0">
                  <c:v>8958.0021514535092</c:v>
                </c:pt>
                <c:pt idx="54268" formatCode="#,##0.0">
                  <c:v>11231.0981744538</c:v>
                </c:pt>
                <c:pt idx="54269" formatCode="#,##0.0">
                  <c:v>10126.3360589804</c:v>
                </c:pt>
                <c:pt idx="54270" formatCode="#,##0.0">
                  <c:v>12063.938522033801</c:v>
                </c:pt>
                <c:pt idx="54271" formatCode="#,##0.0">
                  <c:v>12281.779439243899</c:v>
                </c:pt>
                <c:pt idx="54272" formatCode="#,##0.0">
                  <c:v>12464.740711463501</c:v>
                </c:pt>
                <c:pt idx="54273" formatCode="#,##0.0">
                  <c:v>12106.882122713199</c:v>
                </c:pt>
                <c:pt idx="54274" formatCode="#,##0.0">
                  <c:v>10083.9905920279</c:v>
                </c:pt>
                <c:pt idx="54275" formatCode="#,##0.0">
                  <c:v>9083.28290301589</c:v>
                </c:pt>
                <c:pt idx="54276" formatCode="#,##0.0">
                  <c:v>16483.486621509099</c:v>
                </c:pt>
                <c:pt idx="54277" formatCode="#,##0.0">
                  <c:v>10650.368901489001</c:v>
                </c:pt>
                <c:pt idx="54278" formatCode="#,##0.0">
                  <c:v>8777.7494425055793</c:v>
                </c:pt>
                <c:pt idx="54279" formatCode="#,##0.0">
                  <c:v>11621.023299468799</c:v>
                </c:pt>
                <c:pt idx="54280" formatCode="#,##0.0">
                  <c:v>9619.9028596422704</c:v>
                </c:pt>
                <c:pt idx="54281" formatCode="#,##0.0">
                  <c:v>10028.393097960499</c:v>
                </c:pt>
                <c:pt idx="54282" formatCode="#,##0.0">
                  <c:v>9638.1558950405706</c:v>
                </c:pt>
                <c:pt idx="54283" formatCode="#,##0.0">
                  <c:v>9126.6730801652993</c:v>
                </c:pt>
                <c:pt idx="54284" formatCode="#,##0.0">
                  <c:v>9243.5099313573191</c:v>
                </c:pt>
                <c:pt idx="54285" formatCode="#,##0.0">
                  <c:v>9487.2116418354799</c:v>
                </c:pt>
                <c:pt idx="54286" formatCode="#,##0.0">
                  <c:v>11656.610770191701</c:v>
                </c:pt>
                <c:pt idx="54287" formatCode="#,##0.0">
                  <c:v>14379.1370251605</c:v>
                </c:pt>
                <c:pt idx="54288" formatCode="#,##0.0">
                  <c:v>13242.5047582109</c:v>
                </c:pt>
                <c:pt idx="54289" formatCode="#,##0.0">
                  <c:v>9914.4062705811302</c:v>
                </c:pt>
                <c:pt idx="54290" formatCode="#,##0.0">
                  <c:v>12776.3708791398</c:v>
                </c:pt>
                <c:pt idx="54291" formatCode="#,##0.0">
                  <c:v>11860.8876934335</c:v>
                </c:pt>
                <c:pt idx="54292" formatCode="#,##0.0">
                  <c:v>11703.2654632839</c:v>
                </c:pt>
                <c:pt idx="54293" formatCode="#,##0.0">
                  <c:v>11236.1824046743</c:v>
                </c:pt>
                <c:pt idx="54294" formatCode="#,##0.0">
                  <c:v>11336.370771186101</c:v>
                </c:pt>
                <c:pt idx="54295" formatCode="#,##0.0">
                  <c:v>12462.663367474001</c:v>
                </c:pt>
                <c:pt idx="54296" formatCode="#,##0.0">
                  <c:v>9030.6975655955302</c:v>
                </c:pt>
                <c:pt idx="54297" formatCode="#,##0.0">
                  <c:v>11066.353254109201</c:v>
                </c:pt>
                <c:pt idx="54298" formatCode="#,##0.0">
                  <c:v>12430.702182429201</c:v>
                </c:pt>
                <c:pt idx="54299" formatCode="#,##0.0">
                  <c:v>17791.4173241305</c:v>
                </c:pt>
                <c:pt idx="54300" formatCode="#,##0.0">
                  <c:v>8813.1400624145808</c:v>
                </c:pt>
                <c:pt idx="54301" formatCode="#,##0.0">
                  <c:v>10754.4816751214</c:v>
                </c:pt>
                <c:pt idx="54302" formatCode="#,##0.0">
                  <c:v>28822.135250768901</c:v>
                </c:pt>
                <c:pt idx="54303" formatCode="#,##0.0">
                  <c:v>12230.1739179299</c:v>
                </c:pt>
                <c:pt idx="54304" formatCode="#,##0.0">
                  <c:v>10437.546317816499</c:v>
                </c:pt>
                <c:pt idx="54305" formatCode="#,##0.0">
                  <c:v>13838.694695120301</c:v>
                </c:pt>
                <c:pt idx="54306" formatCode="#,##0.0">
                  <c:v>9640.5826396554894</c:v>
                </c:pt>
                <c:pt idx="54307" formatCode="#,##0.0">
                  <c:v>10003.5589010453</c:v>
                </c:pt>
                <c:pt idx="54308" formatCode="#,##0.0">
                  <c:v>13653.1485815122</c:v>
                </c:pt>
                <c:pt idx="54309" formatCode="#,##0.0">
                  <c:v>10555.2874805602</c:v>
                </c:pt>
                <c:pt idx="54310" formatCode="#,##0.0">
                  <c:v>8804.2454695924207</c:v>
                </c:pt>
                <c:pt idx="54311" formatCode="#,##0.0">
                  <c:v>10209.1853708729</c:v>
                </c:pt>
                <c:pt idx="54312" formatCode="#,##0.0">
                  <c:v>15996.5513089664</c:v>
                </c:pt>
                <c:pt idx="54313" formatCode="#,##0.0">
                  <c:v>11527.583623472299</c:v>
                </c:pt>
                <c:pt idx="54314" formatCode="#,##0.0">
                  <c:v>21657.960519027401</c:v>
                </c:pt>
                <c:pt idx="54315" formatCode="#,##0.0">
                  <c:v>13293.376391763601</c:v>
                </c:pt>
                <c:pt idx="54316" formatCode="#,##0.0">
                  <c:v>8977.8319072937193</c:v>
                </c:pt>
                <c:pt idx="54317" formatCode="#,##0.0">
                  <c:v>9744.8433912566506</c:v>
                </c:pt>
                <c:pt idx="54318" formatCode="#,##0.0">
                  <c:v>10320.685284228801</c:v>
                </c:pt>
                <c:pt idx="54319" formatCode="#,##0.0">
                  <c:v>9059.8291991155093</c:v>
                </c:pt>
                <c:pt idx="54320" formatCode="#,##0.0">
                  <c:v>12082.0486068297</c:v>
                </c:pt>
                <c:pt idx="54321" formatCode="#,##0.0">
                  <c:v>10881.4149205707</c:v>
                </c:pt>
                <c:pt idx="54322" formatCode="#,##0.0">
                  <c:v>12585.7895161386</c:v>
                </c:pt>
                <c:pt idx="54323" formatCode="#,##0.0">
                  <c:v>10534.477235680401</c:v>
                </c:pt>
                <c:pt idx="54324" formatCode="#,##0.0">
                  <c:v>11665.412615756501</c:v>
                </c:pt>
                <c:pt idx="54325" formatCode="#,##0.0">
                  <c:v>9750.2659302414795</c:v>
                </c:pt>
                <c:pt idx="54326" formatCode="#,##0.0">
                  <c:v>10180.142471826</c:v>
                </c:pt>
                <c:pt idx="54327" formatCode="#,##0.0">
                  <c:v>11263.352043070799</c:v>
                </c:pt>
                <c:pt idx="54328" formatCode="#,##0.0">
                  <c:v>9749.3849183111306</c:v>
                </c:pt>
                <c:pt idx="54329" formatCode="#,##0.0">
                  <c:v>11064.923590116399</c:v>
                </c:pt>
                <c:pt idx="54330" formatCode="#,##0.0">
                  <c:v>8899.0898502867294</c:v>
                </c:pt>
                <c:pt idx="54331" formatCode="#,##0.0">
                  <c:v>10191.579296837101</c:v>
                </c:pt>
                <c:pt idx="54332" formatCode="#,##0.0">
                  <c:v>11120.336711285099</c:v>
                </c:pt>
                <c:pt idx="54333" formatCode="#,##0.0">
                  <c:v>19348.662898630198</c:v>
                </c:pt>
                <c:pt idx="54334" formatCode="#,##0.0">
                  <c:v>10101.1943053713</c:v>
                </c:pt>
                <c:pt idx="54335" formatCode="#,##0.0">
                  <c:v>10942.884446718699</c:v>
                </c:pt>
                <c:pt idx="54336" formatCode="#,##0.0">
                  <c:v>9144.1450778754897</c:v>
                </c:pt>
                <c:pt idx="54337" formatCode="#,##0.0">
                  <c:v>9516.0780716496392</c:v>
                </c:pt>
                <c:pt idx="54338" formatCode="#,##0.0">
                  <c:v>19437.276294108098</c:v>
                </c:pt>
                <c:pt idx="54339" formatCode="#,##0.0">
                  <c:v>9315.1715256076404</c:v>
                </c:pt>
                <c:pt idx="54340" formatCode="#,##0.0">
                  <c:v>10659.548374559599</c:v>
                </c:pt>
                <c:pt idx="54341" formatCode="#,##0.0">
                  <c:v>10351.066068645499</c:v>
                </c:pt>
                <c:pt idx="54342" formatCode="#,##0.0">
                  <c:v>19321.602703111599</c:v>
                </c:pt>
                <c:pt idx="54343" formatCode="#,##0.0">
                  <c:v>9176.91843033636</c:v>
                </c:pt>
                <c:pt idx="54344" formatCode="#,##0.0">
                  <c:v>9431.0650719303503</c:v>
                </c:pt>
                <c:pt idx="54345" formatCode="#,##0.0">
                  <c:v>12243.434659602</c:v>
                </c:pt>
                <c:pt idx="54346" formatCode="#,##0.0">
                  <c:v>11226.2005433792</c:v>
                </c:pt>
                <c:pt idx="54347" formatCode="#,##0.0">
                  <c:v>9524.7820486073106</c:v>
                </c:pt>
                <c:pt idx="54348" formatCode="#,##0.0">
                  <c:v>9433.6714027638409</c:v>
                </c:pt>
                <c:pt idx="54349" formatCode="#,##0.0">
                  <c:v>13247.729024169499</c:v>
                </c:pt>
                <c:pt idx="54350" formatCode="#,##0.0">
                  <c:v>9222.4705224866702</c:v>
                </c:pt>
                <c:pt idx="54351" formatCode="#,##0.0">
                  <c:v>8874.2341815782602</c:v>
                </c:pt>
                <c:pt idx="54352" formatCode="#,##0.0">
                  <c:v>10030.8887454455</c:v>
                </c:pt>
                <c:pt idx="54353" formatCode="#,##0.0">
                  <c:v>11357.6016033179</c:v>
                </c:pt>
                <c:pt idx="54354" formatCode="#,##0.0">
                  <c:v>9125.7486072942102</c:v>
                </c:pt>
                <c:pt idx="54355" formatCode="#,##0.0">
                  <c:v>8934.7191814221806</c:v>
                </c:pt>
                <c:pt idx="54356" formatCode="#,##0.0">
                  <c:v>14908.597169501199</c:v>
                </c:pt>
                <c:pt idx="54357" formatCode="#,##0.0">
                  <c:v>8923.7469597036197</c:v>
                </c:pt>
                <c:pt idx="54358" formatCode="#,##0.0">
                  <c:v>9902.1828305991294</c:v>
                </c:pt>
                <c:pt idx="54359" formatCode="#,##0.0">
                  <c:v>10415.414384559001</c:v>
                </c:pt>
                <c:pt idx="54360" formatCode="#,##0.0">
                  <c:v>10966.372380918099</c:v>
                </c:pt>
                <c:pt idx="54361" formatCode="#,##0.0">
                  <c:v>12053.171832731399</c:v>
                </c:pt>
                <c:pt idx="54362" formatCode="#,##0.0">
                  <c:v>20736.8009952664</c:v>
                </c:pt>
                <c:pt idx="54363" formatCode="#,##0.0">
                  <c:v>9320.0384244017096</c:v>
                </c:pt>
                <c:pt idx="54364" formatCode="#,##0.0">
                  <c:v>13342.618907091701</c:v>
                </c:pt>
                <c:pt idx="54365" formatCode="#,##0.0">
                  <c:v>13877.6048592313</c:v>
                </c:pt>
                <c:pt idx="54366" formatCode="#,##0.0">
                  <c:v>8834.9399376825495</c:v>
                </c:pt>
                <c:pt idx="54367" formatCode="#,##0.0">
                  <c:v>13327.206632158999</c:v>
                </c:pt>
                <c:pt idx="54368" formatCode="#,##0.0">
                  <c:v>11385.6711507379</c:v>
                </c:pt>
                <c:pt idx="54369" formatCode="#,##0.0">
                  <c:v>10912.2039584555</c:v>
                </c:pt>
                <c:pt idx="54370" formatCode="#,##0.0">
                  <c:v>10822.422136331101</c:v>
                </c:pt>
                <c:pt idx="54371" formatCode="#,##0.0">
                  <c:v>10125.181432718</c:v>
                </c:pt>
                <c:pt idx="54372" formatCode="#,##0.0">
                  <c:v>9773.1660886113805</c:v>
                </c:pt>
                <c:pt idx="54373" formatCode="#,##0.0">
                  <c:v>10451.069540971401</c:v>
                </c:pt>
                <c:pt idx="54374" formatCode="#,##0.0">
                  <c:v>13207.428824910399</c:v>
                </c:pt>
                <c:pt idx="54375" formatCode="#,##0.0">
                  <c:v>9450.6231548593605</c:v>
                </c:pt>
                <c:pt idx="54376" formatCode="#,##0.0">
                  <c:v>9905.9808672508407</c:v>
                </c:pt>
                <c:pt idx="54377" formatCode="#,##0.0">
                  <c:v>14671.675765497799</c:v>
                </c:pt>
                <c:pt idx="54378" formatCode="#,##0.0">
                  <c:v>13310.1784069563</c:v>
                </c:pt>
                <c:pt idx="54379" formatCode="#,##0.0">
                  <c:v>10797.381609943401</c:v>
                </c:pt>
                <c:pt idx="54380" formatCode="#,##0.0">
                  <c:v>15938.420108377501</c:v>
                </c:pt>
                <c:pt idx="54381" formatCode="#,##0.0">
                  <c:v>20670.8171476102</c:v>
                </c:pt>
                <c:pt idx="54382" formatCode="#,##0.0">
                  <c:v>16187.9060880528</c:v>
                </c:pt>
                <c:pt idx="54383" formatCode="#,##0.0">
                  <c:v>12242.825715602999</c:v>
                </c:pt>
                <c:pt idx="54384" formatCode="#,##0.0">
                  <c:v>9541.9021468276096</c:v>
                </c:pt>
                <c:pt idx="54385" formatCode="#,##0.0">
                  <c:v>11576.1491084724</c:v>
                </c:pt>
                <c:pt idx="54386" formatCode="#,##0.0">
                  <c:v>11184.448707886</c:v>
                </c:pt>
                <c:pt idx="54387" formatCode="#,##0.0">
                  <c:v>11808.1736947931</c:v>
                </c:pt>
                <c:pt idx="54388" formatCode="#,##0.0">
                  <c:v>15234.7271131409</c:v>
                </c:pt>
                <c:pt idx="54389" formatCode="#,##0.0">
                  <c:v>9179.2461198471701</c:v>
                </c:pt>
                <c:pt idx="54390" formatCode="#,##0.0">
                  <c:v>14712.833249756401</c:v>
                </c:pt>
                <c:pt idx="54391" formatCode="#,##0.0">
                  <c:v>9307.3367718675199</c:v>
                </c:pt>
                <c:pt idx="54392" formatCode="#,##0.0">
                  <c:v>13162.937626084</c:v>
                </c:pt>
                <c:pt idx="54393" formatCode="#,##0.0">
                  <c:v>14329.5882274706</c:v>
                </c:pt>
                <c:pt idx="54394" formatCode="#,##0.0">
                  <c:v>9837.9323630674808</c:v>
                </c:pt>
                <c:pt idx="54395" formatCode="#,##0.0">
                  <c:v>10487.695345998</c:v>
                </c:pt>
                <c:pt idx="54396" formatCode="#,##0.0">
                  <c:v>9713.7604659327608</c:v>
                </c:pt>
                <c:pt idx="54397" formatCode="#,##0.0">
                  <c:v>9953.2913280257708</c:v>
                </c:pt>
                <c:pt idx="54398" formatCode="#,##0.0">
                  <c:v>9503.3526238157501</c:v>
                </c:pt>
                <c:pt idx="54399" formatCode="#,##0.0">
                  <c:v>11819.549258965</c:v>
                </c:pt>
                <c:pt idx="54400" formatCode="#,##0.0">
                  <c:v>15005.5143238009</c:v>
                </c:pt>
                <c:pt idx="54401" formatCode="#,##0.0">
                  <c:v>8758.8492008359608</c:v>
                </c:pt>
                <c:pt idx="54402" formatCode="#,##0.0">
                  <c:v>9668.1145068565693</c:v>
                </c:pt>
                <c:pt idx="54403" formatCode="#,##0.0">
                  <c:v>11018.993441836899</c:v>
                </c:pt>
                <c:pt idx="54404" formatCode="#,##0.0">
                  <c:v>12381.559749350999</c:v>
                </c:pt>
                <c:pt idx="54405" formatCode="#,##0.0">
                  <c:v>12205.715603545899</c:v>
                </c:pt>
                <c:pt idx="54406" formatCode="#,##0.0">
                  <c:v>12557.9583326251</c:v>
                </c:pt>
                <c:pt idx="54407" formatCode="#,##0.0">
                  <c:v>11160.9996945886</c:v>
                </c:pt>
                <c:pt idx="54408" formatCode="#,##0.0">
                  <c:v>9972.9518342311603</c:v>
                </c:pt>
                <c:pt idx="54409" formatCode="#,##0.0">
                  <c:v>11818.6600887805</c:v>
                </c:pt>
                <c:pt idx="54410" formatCode="#,##0.0">
                  <c:v>9324.1552659083409</c:v>
                </c:pt>
                <c:pt idx="54411" formatCode="#,##0.0">
                  <c:v>10748.4124360403</c:v>
                </c:pt>
                <c:pt idx="54412" formatCode="#,##0.0">
                  <c:v>9783.1166437775501</c:v>
                </c:pt>
                <c:pt idx="54413" formatCode="#,##0.0">
                  <c:v>10505.429831506701</c:v>
                </c:pt>
                <c:pt idx="54414" formatCode="#,##0.0">
                  <c:v>12222.8874915325</c:v>
                </c:pt>
                <c:pt idx="54415" formatCode="#,##0.0">
                  <c:v>8791.3680598896408</c:v>
                </c:pt>
                <c:pt idx="54416" formatCode="#,##0.0">
                  <c:v>12377.373017481599</c:v>
                </c:pt>
                <c:pt idx="54417" formatCode="#,##0.0">
                  <c:v>10119.946076353101</c:v>
                </c:pt>
                <c:pt idx="54418" formatCode="#,##0.0">
                  <c:v>9065.0893814310402</c:v>
                </c:pt>
                <c:pt idx="54419" formatCode="#,##0.0">
                  <c:v>13566.4448674302</c:v>
                </c:pt>
                <c:pt idx="54420" formatCode="#,##0.0">
                  <c:v>10958.671618435699</c:v>
                </c:pt>
                <c:pt idx="54421" formatCode="#,##0.0">
                  <c:v>15984.579500183099</c:v>
                </c:pt>
                <c:pt idx="54422" formatCode="#,##0.0">
                  <c:v>10264.376924164801</c:v>
                </c:pt>
                <c:pt idx="54423" formatCode="#,##0.0">
                  <c:v>13525.340564903499</c:v>
                </c:pt>
                <c:pt idx="54424" formatCode="#,##0.0">
                  <c:v>14013.646047157399</c:v>
                </c:pt>
                <c:pt idx="54425" formatCode="#,##0.0">
                  <c:v>10910.2894520627</c:v>
                </c:pt>
                <c:pt idx="54426" formatCode="#,##0.0">
                  <c:v>13622.407034521701</c:v>
                </c:pt>
                <c:pt idx="54427" formatCode="#,##0.0">
                  <c:v>10280.8434473053</c:v>
                </c:pt>
                <c:pt idx="54428" formatCode="#,##0.0">
                  <c:v>9891.4066927129606</c:v>
                </c:pt>
                <c:pt idx="54429" formatCode="#,##0.0">
                  <c:v>9629.0629921688505</c:v>
                </c:pt>
                <c:pt idx="54430" formatCode="#,##0.0">
                  <c:v>12044.598635398501</c:v>
                </c:pt>
                <c:pt idx="54431" formatCode="#,##0.0">
                  <c:v>8832.9862593918406</c:v>
                </c:pt>
                <c:pt idx="54432" formatCode="#,##0.0">
                  <c:v>16719.549196713298</c:v>
                </c:pt>
                <c:pt idx="54433" formatCode="#,##0.0">
                  <c:v>8847.8036007490009</c:v>
                </c:pt>
                <c:pt idx="54434" formatCode="#,##0.0">
                  <c:v>9210.5805533692092</c:v>
                </c:pt>
                <c:pt idx="54435" formatCode="#,##0.0">
                  <c:v>11479.3125741603</c:v>
                </c:pt>
                <c:pt idx="54436" formatCode="#,##0.0">
                  <c:v>12322.9904162573</c:v>
                </c:pt>
                <c:pt idx="54437" formatCode="#,##0.0">
                  <c:v>9593.9300221147405</c:v>
                </c:pt>
                <c:pt idx="54438" formatCode="#,##0.0">
                  <c:v>11546.9368280038</c:v>
                </c:pt>
                <c:pt idx="54439" formatCode="#,##0.0">
                  <c:v>10862.5368816396</c:v>
                </c:pt>
                <c:pt idx="54440" formatCode="#,##0.0">
                  <c:v>11220.534684701201</c:v>
                </c:pt>
                <c:pt idx="54441" formatCode="#,##0.0">
                  <c:v>12889.738373452499</c:v>
                </c:pt>
                <c:pt idx="54442" formatCode="#,##0.0">
                  <c:v>12391.3475954186</c:v>
                </c:pt>
                <c:pt idx="54443" formatCode="#,##0.0">
                  <c:v>9959.1991512884506</c:v>
                </c:pt>
                <c:pt idx="54444" formatCode="#,##0.0">
                  <c:v>8833.1971591597903</c:v>
                </c:pt>
                <c:pt idx="54445" formatCode="#,##0.0">
                  <c:v>16454.165325927101</c:v>
                </c:pt>
                <c:pt idx="54446" formatCode="#,##0.0">
                  <c:v>11179.140922680999</c:v>
                </c:pt>
                <c:pt idx="54447" formatCode="#,##0.0">
                  <c:v>12246.795819794101</c:v>
                </c:pt>
                <c:pt idx="54448" formatCode="#,##0.0">
                  <c:v>8948.1104612255895</c:v>
                </c:pt>
                <c:pt idx="54449" formatCode="#,##0.0">
                  <c:v>11662.618981108601</c:v>
                </c:pt>
                <c:pt idx="54450" formatCode="#,##0.0">
                  <c:v>9085.1538230525603</c:v>
                </c:pt>
                <c:pt idx="54451" formatCode="#,##0.0">
                  <c:v>14177.506824100299</c:v>
                </c:pt>
                <c:pt idx="54452" formatCode="#,##0.0">
                  <c:v>9910.7727928551994</c:v>
                </c:pt>
                <c:pt idx="54453" formatCode="#,##0.0">
                  <c:v>8894.9970648502294</c:v>
                </c:pt>
                <c:pt idx="54454" formatCode="#,##0.0">
                  <c:v>9541.3466483828306</c:v>
                </c:pt>
                <c:pt idx="54455" formatCode="#,##0.0">
                  <c:v>9436.6799383688394</c:v>
                </c:pt>
                <c:pt idx="54456" formatCode="#,##0.0">
                  <c:v>10289.215842137601</c:v>
                </c:pt>
                <c:pt idx="54457" formatCode="#,##0.0">
                  <c:v>10999.3934212313</c:v>
                </c:pt>
                <c:pt idx="54458" formatCode="#,##0.0">
                  <c:v>8903.3355545163795</c:v>
                </c:pt>
                <c:pt idx="54459" formatCode="#,##0.0">
                  <c:v>10107.9020045692</c:v>
                </c:pt>
                <c:pt idx="54460" formatCode="#,##0.0">
                  <c:v>12696.0305754167</c:v>
                </c:pt>
                <c:pt idx="54461" formatCode="#,##0.0">
                  <c:v>12140.413644550599</c:v>
                </c:pt>
                <c:pt idx="54462" formatCode="#,##0.0">
                  <c:v>11934.2191665748</c:v>
                </c:pt>
                <c:pt idx="54463" formatCode="#,##0.0">
                  <c:v>12675.6089643463</c:v>
                </c:pt>
                <c:pt idx="54464" formatCode="#,##0.0">
                  <c:v>9366.3757023923299</c:v>
                </c:pt>
                <c:pt idx="54465" formatCode="#,##0.0">
                  <c:v>12215.247364462701</c:v>
                </c:pt>
                <c:pt idx="54466" formatCode="#,##0.0">
                  <c:v>14651.088363007901</c:v>
                </c:pt>
                <c:pt idx="54467" formatCode="#,##0.0">
                  <c:v>10393.248920037</c:v>
                </c:pt>
                <c:pt idx="54468" formatCode="#,##0.0">
                  <c:v>15056.0774008519</c:v>
                </c:pt>
                <c:pt idx="54469" formatCode="#,##0.0">
                  <c:v>10109.6577775857</c:v>
                </c:pt>
                <c:pt idx="54470" formatCode="#,##0.0">
                  <c:v>13251.183436217099</c:v>
                </c:pt>
                <c:pt idx="54471" formatCode="#,##0.0">
                  <c:v>9513.2905577477104</c:v>
                </c:pt>
                <c:pt idx="54472" formatCode="#,##0.0">
                  <c:v>10052.1507199519</c:v>
                </c:pt>
                <c:pt idx="54473" formatCode="#,##0.0">
                  <c:v>10694.470179244199</c:v>
                </c:pt>
                <c:pt idx="54474" formatCode="#,##0.0">
                  <c:v>11208.837160462401</c:v>
                </c:pt>
                <c:pt idx="54475" formatCode="#,##0.0">
                  <c:v>8788.1644078557892</c:v>
                </c:pt>
                <c:pt idx="54476" formatCode="#,##0.0">
                  <c:v>12193.154391910901</c:v>
                </c:pt>
                <c:pt idx="54477" formatCode="#,##0.0">
                  <c:v>25844.7269135446</c:v>
                </c:pt>
                <c:pt idx="54478" formatCode="#,##0.0">
                  <c:v>13185.054617599601</c:v>
                </c:pt>
                <c:pt idx="54479" formatCode="#,##0.0">
                  <c:v>9910.4690549050902</c:v>
                </c:pt>
                <c:pt idx="54480" formatCode="#,##0.0">
                  <c:v>15032.6587306769</c:v>
                </c:pt>
                <c:pt idx="54481" formatCode="#,##0.0">
                  <c:v>12076.7678696776</c:v>
                </c:pt>
                <c:pt idx="54482" formatCode="#,##0.0">
                  <c:v>10917.0605264519</c:v>
                </c:pt>
                <c:pt idx="54483" formatCode="#,##0.0">
                  <c:v>10701.6344932055</c:v>
                </c:pt>
                <c:pt idx="54484" formatCode="#,##0.0">
                  <c:v>14045.084837419699</c:v>
                </c:pt>
                <c:pt idx="54485" formatCode="#,##0.0">
                  <c:v>11637.344790080901</c:v>
                </c:pt>
                <c:pt idx="54486" formatCode="#,##0.0">
                  <c:v>8965.3008676371701</c:v>
                </c:pt>
                <c:pt idx="54487" formatCode="#,##0.0">
                  <c:v>13490.1560571584</c:v>
                </c:pt>
                <c:pt idx="54488" formatCode="#,##0.0">
                  <c:v>12301.6972112395</c:v>
                </c:pt>
                <c:pt idx="54489" formatCode="#,##0.0">
                  <c:v>13674.121872317301</c:v>
                </c:pt>
                <c:pt idx="54490" formatCode="#,##0.0">
                  <c:v>11059.971420411801</c:v>
                </c:pt>
                <c:pt idx="54491" formatCode="#,##0.0">
                  <c:v>16763.3306820377</c:v>
                </c:pt>
                <c:pt idx="54492" formatCode="#,##0.0">
                  <c:v>9008.1392909358001</c:v>
                </c:pt>
                <c:pt idx="54493" formatCode="#,##0.0">
                  <c:v>8883.8922033593899</c:v>
                </c:pt>
                <c:pt idx="54494" formatCode="#,##0.0">
                  <c:v>9854.5681605995997</c:v>
                </c:pt>
                <c:pt idx="54495" formatCode="#,##0.0">
                  <c:v>9547.6401519829305</c:v>
                </c:pt>
                <c:pt idx="54496" formatCode="#,##0.0">
                  <c:v>10469.8106478052</c:v>
                </c:pt>
                <c:pt idx="54497" formatCode="#,##0.0">
                  <c:v>13529.863365774399</c:v>
                </c:pt>
                <c:pt idx="54498" formatCode="#,##0.0">
                  <c:v>9298.4637518373002</c:v>
                </c:pt>
                <c:pt idx="54499" formatCode="#,##0.0">
                  <c:v>9723.8685302832491</c:v>
                </c:pt>
                <c:pt idx="54500" formatCode="#,##0.0">
                  <c:v>9145.6499751624706</c:v>
                </c:pt>
                <c:pt idx="54501" formatCode="#,##0.0">
                  <c:v>15576.346637328899</c:v>
                </c:pt>
                <c:pt idx="54502" formatCode="#,##0.0">
                  <c:v>11189.1510471049</c:v>
                </c:pt>
                <c:pt idx="54503" formatCode="#,##0.0">
                  <c:v>9054.1292237759008</c:v>
                </c:pt>
                <c:pt idx="54504" formatCode="#,##0.0">
                  <c:v>8979.1194123984696</c:v>
                </c:pt>
                <c:pt idx="54505" formatCode="#,##0.0">
                  <c:v>11282.2827492754</c:v>
                </c:pt>
                <c:pt idx="54506" formatCode="#,##0.0">
                  <c:v>16047.729641166199</c:v>
                </c:pt>
                <c:pt idx="54507" formatCode="#,##0.0">
                  <c:v>9508.6088672604001</c:v>
                </c:pt>
                <c:pt idx="54508" formatCode="#,##0.0">
                  <c:v>11974.6249804044</c:v>
                </c:pt>
                <c:pt idx="54509" formatCode="#,##0.0">
                  <c:v>12182.0027884187</c:v>
                </c:pt>
                <c:pt idx="54510" formatCode="#,##0.0">
                  <c:v>18586.1531014178</c:v>
                </c:pt>
                <c:pt idx="54511" formatCode="#,##0.0">
                  <c:v>14571.295103250401</c:v>
                </c:pt>
                <c:pt idx="54512" formatCode="#,##0.0">
                  <c:v>14736.0959907985</c:v>
                </c:pt>
                <c:pt idx="54513" formatCode="#,##0.0">
                  <c:v>10780.296016476101</c:v>
                </c:pt>
                <c:pt idx="54514" formatCode="#,##0.0">
                  <c:v>11046.7796766542</c:v>
                </c:pt>
                <c:pt idx="54515" formatCode="#,##0.0">
                  <c:v>14327.915525865201</c:v>
                </c:pt>
                <c:pt idx="54516" formatCode="#,##0.0">
                  <c:v>12692.0789170757</c:v>
                </c:pt>
                <c:pt idx="54517" formatCode="#,##0.0">
                  <c:v>10678.151652914999</c:v>
                </c:pt>
                <c:pt idx="54518" formatCode="#,##0.0">
                  <c:v>13029.981798807299</c:v>
                </c:pt>
                <c:pt idx="54519" formatCode="#,##0.0">
                  <c:v>10199.943390561</c:v>
                </c:pt>
                <c:pt idx="54520" formatCode="#,##0.0">
                  <c:v>11828.0514201285</c:v>
                </c:pt>
                <c:pt idx="54521" formatCode="#,##0.0">
                  <c:v>15211.2698701798</c:v>
                </c:pt>
                <c:pt idx="54522" formatCode="#,##0.0">
                  <c:v>13454.6590559857</c:v>
                </c:pt>
                <c:pt idx="54523" formatCode="#,##0.0">
                  <c:v>12634.3860596863</c:v>
                </c:pt>
                <c:pt idx="54524" formatCode="#,##0.0">
                  <c:v>9708.9338152497003</c:v>
                </c:pt>
                <c:pt idx="54525" formatCode="#,##0.0">
                  <c:v>12803.0690660542</c:v>
                </c:pt>
                <c:pt idx="54526" formatCode="#,##0.0">
                  <c:v>10074.248703233199</c:v>
                </c:pt>
                <c:pt idx="54527" formatCode="#,##0.0">
                  <c:v>10152.9749293926</c:v>
                </c:pt>
                <c:pt idx="54528" formatCode="#,##0.0">
                  <c:v>8902.8734904338507</c:v>
                </c:pt>
                <c:pt idx="54529" formatCode="#,##0.0">
                  <c:v>8825.4552536659103</c:v>
                </c:pt>
                <c:pt idx="54530" formatCode="#,##0.0">
                  <c:v>11429.383429579</c:v>
                </c:pt>
                <c:pt idx="54531" formatCode="#,##0.0">
                  <c:v>14156.8762548263</c:v>
                </c:pt>
                <c:pt idx="54532" formatCode="#,##0.0">
                  <c:v>8870.1145260954509</c:v>
                </c:pt>
                <c:pt idx="54533" formatCode="#,##0.0">
                  <c:v>12488.366562986699</c:v>
                </c:pt>
                <c:pt idx="54534" formatCode="#,##0.0">
                  <c:v>9057.9236139077293</c:v>
                </c:pt>
                <c:pt idx="54535" formatCode="#,##0.0">
                  <c:v>14380.4202369166</c:v>
                </c:pt>
                <c:pt idx="54536" formatCode="#,##0.0">
                  <c:v>9112.6822177478207</c:v>
                </c:pt>
                <c:pt idx="54537" formatCode="#,##0.0">
                  <c:v>11487.066038548401</c:v>
                </c:pt>
                <c:pt idx="54538" formatCode="#,##0.0">
                  <c:v>17453.219275478499</c:v>
                </c:pt>
                <c:pt idx="54539" formatCode="#,##0.0">
                  <c:v>14207.7924649047</c:v>
                </c:pt>
                <c:pt idx="54540" formatCode="#,##0.0">
                  <c:v>11095.360446758899</c:v>
                </c:pt>
                <c:pt idx="54541" formatCode="#,##0.0">
                  <c:v>10202.396119495899</c:v>
                </c:pt>
                <c:pt idx="54542" formatCode="#,##0.0">
                  <c:v>14097.5003917216</c:v>
                </c:pt>
                <c:pt idx="54543" formatCode="#,##0.0">
                  <c:v>10043.6511440471</c:v>
                </c:pt>
                <c:pt idx="54544" formatCode="#,##0.0">
                  <c:v>10300.0071087016</c:v>
                </c:pt>
                <c:pt idx="54545" formatCode="#,##0.0">
                  <c:v>15523.7858456923</c:v>
                </c:pt>
                <c:pt idx="54546" formatCode="#,##0.0">
                  <c:v>12820.008112048199</c:v>
                </c:pt>
                <c:pt idx="54547" formatCode="#,##0.0">
                  <c:v>11896.3360044735</c:v>
                </c:pt>
                <c:pt idx="54548" formatCode="#,##0.0">
                  <c:v>11348.058060731601</c:v>
                </c:pt>
                <c:pt idx="54549" formatCode="#,##0.0">
                  <c:v>9285.5299972372395</c:v>
                </c:pt>
                <c:pt idx="54550" formatCode="#,##0.0">
                  <c:v>11198.9384885042</c:v>
                </c:pt>
                <c:pt idx="54551" formatCode="#,##0.0">
                  <c:v>9488.1063421711297</c:v>
                </c:pt>
                <c:pt idx="54552" formatCode="#,##0.0">
                  <c:v>10888.3995529392</c:v>
                </c:pt>
                <c:pt idx="54553" formatCode="#,##0.0">
                  <c:v>9945.1206623482394</c:v>
                </c:pt>
                <c:pt idx="54554" formatCode="#,##0.0">
                  <c:v>10697.273119986599</c:v>
                </c:pt>
                <c:pt idx="54555" formatCode="#,##0.0">
                  <c:v>12296.8878212123</c:v>
                </c:pt>
                <c:pt idx="54556" formatCode="#,##0.0">
                  <c:v>10264.7052875181</c:v>
                </c:pt>
                <c:pt idx="54557" formatCode="#,##0.0">
                  <c:v>8891.9513858746504</c:v>
                </c:pt>
                <c:pt idx="54558" formatCode="#,##0.0">
                  <c:v>9651.9513335860102</c:v>
                </c:pt>
                <c:pt idx="54559" formatCode="#,##0.0">
                  <c:v>9612.2720787236904</c:v>
                </c:pt>
                <c:pt idx="54560" formatCode="#,##0.0">
                  <c:v>9857.4099790659202</c:v>
                </c:pt>
                <c:pt idx="54561" formatCode="#,##0.0">
                  <c:v>25433.551176034001</c:v>
                </c:pt>
                <c:pt idx="54562" formatCode="#,##0.0">
                  <c:v>8887.9345571822505</c:v>
                </c:pt>
                <c:pt idx="54563" formatCode="#,##0.0">
                  <c:v>9782.9549000456991</c:v>
                </c:pt>
                <c:pt idx="54564" formatCode="#,##0.0">
                  <c:v>19512.507552005602</c:v>
                </c:pt>
                <c:pt idx="54565" formatCode="#,##0.0">
                  <c:v>10026.365070449499</c:v>
                </c:pt>
                <c:pt idx="54566" formatCode="#,##0.0">
                  <c:v>10228.5175539026</c:v>
                </c:pt>
                <c:pt idx="54567" formatCode="#,##0.0">
                  <c:v>10027.6977037793</c:v>
                </c:pt>
                <c:pt idx="54568" formatCode="#,##0.0">
                  <c:v>14355.5056219708</c:v>
                </c:pt>
                <c:pt idx="54569" formatCode="#,##0.0">
                  <c:v>9549.9358575204897</c:v>
                </c:pt>
                <c:pt idx="54570" formatCode="#,##0.0">
                  <c:v>11561.835054953201</c:v>
                </c:pt>
                <c:pt idx="54571" formatCode="#,##0.0">
                  <c:v>10917.301935399701</c:v>
                </c:pt>
                <c:pt idx="54572" formatCode="#,##0.0">
                  <c:v>9841.7294137065401</c:v>
                </c:pt>
                <c:pt idx="54573" formatCode="#,##0.0">
                  <c:v>11687.219960217801</c:v>
                </c:pt>
                <c:pt idx="54574" formatCode="#,##0.0">
                  <c:v>9654.05939220236</c:v>
                </c:pt>
                <c:pt idx="54575" formatCode="#,##0.0">
                  <c:v>9407.4187285035405</c:v>
                </c:pt>
                <c:pt idx="54576" formatCode="#,##0.0">
                  <c:v>11752.483616470099</c:v>
                </c:pt>
                <c:pt idx="54577" formatCode="#,##0.0">
                  <c:v>16505.973077004099</c:v>
                </c:pt>
                <c:pt idx="54578" formatCode="#,##0.0">
                  <c:v>11867.2718677719</c:v>
                </c:pt>
                <c:pt idx="54579" formatCode="#,##0.0">
                  <c:v>13202.244143124801</c:v>
                </c:pt>
                <c:pt idx="54580" formatCode="#,##0.0">
                  <c:v>8813.6522751687407</c:v>
                </c:pt>
                <c:pt idx="54581" formatCode="#,##0.0">
                  <c:v>11079.7400540826</c:v>
                </c:pt>
                <c:pt idx="54582" formatCode="#,##0.0">
                  <c:v>15694.2168471037</c:v>
                </c:pt>
                <c:pt idx="54583" formatCode="#,##0.0">
                  <c:v>15686.759988866001</c:v>
                </c:pt>
                <c:pt idx="54584" formatCode="#,##0.0">
                  <c:v>9578.4177066467801</c:v>
                </c:pt>
                <c:pt idx="54585" formatCode="#,##0.0">
                  <c:v>8751.3355555815997</c:v>
                </c:pt>
                <c:pt idx="54586" formatCode="#,##0.0">
                  <c:v>10144.249321731701</c:v>
                </c:pt>
                <c:pt idx="54587" formatCode="#,##0.0">
                  <c:v>13072.7460551241</c:v>
                </c:pt>
                <c:pt idx="54588" formatCode="#,##0.0">
                  <c:v>9493.2438136669098</c:v>
                </c:pt>
                <c:pt idx="54589" formatCode="#,##0.0">
                  <c:v>13076.7690135866</c:v>
                </c:pt>
                <c:pt idx="54590" formatCode="#,##0.0">
                  <c:v>13149.496701215699</c:v>
                </c:pt>
                <c:pt idx="54591" formatCode="#,##0.0">
                  <c:v>16378.2006152174</c:v>
                </c:pt>
                <c:pt idx="54592" formatCode="#,##0.0">
                  <c:v>10266.6673464123</c:v>
                </c:pt>
                <c:pt idx="54593" formatCode="#,##0.0">
                  <c:v>9022.0302533963404</c:v>
                </c:pt>
                <c:pt idx="54594" formatCode="#,##0.0">
                  <c:v>13584.5021609954</c:v>
                </c:pt>
                <c:pt idx="54595" formatCode="#,##0.0">
                  <c:v>17682.8432858735</c:v>
                </c:pt>
                <c:pt idx="54596" formatCode="#,##0.0">
                  <c:v>11557.907208618901</c:v>
                </c:pt>
                <c:pt idx="54597" formatCode="#,##0.0">
                  <c:v>12176.612098715599</c:v>
                </c:pt>
                <c:pt idx="54598" formatCode="#,##0.0">
                  <c:v>11738.686093652301</c:v>
                </c:pt>
                <c:pt idx="54599" formatCode="#,##0.0">
                  <c:v>9717.0076034676895</c:v>
                </c:pt>
                <c:pt idx="54600" formatCode="#,##0.0">
                  <c:v>10502.3622174231</c:v>
                </c:pt>
                <c:pt idx="54601" formatCode="#,##0.0">
                  <c:v>16700.244508682001</c:v>
                </c:pt>
                <c:pt idx="54602" formatCode="#,##0.0">
                  <c:v>12995.014649344699</c:v>
                </c:pt>
                <c:pt idx="54603" formatCode="#,##0.0">
                  <c:v>11917.891568902</c:v>
                </c:pt>
                <c:pt idx="54604" formatCode="#,##0.0">
                  <c:v>18909.784994763799</c:v>
                </c:pt>
                <c:pt idx="54605" formatCode="#,##0.0">
                  <c:v>9642.3435974394197</c:v>
                </c:pt>
                <c:pt idx="54606" formatCode="#,##0.0">
                  <c:v>18884.1914256497</c:v>
                </c:pt>
                <c:pt idx="54607" formatCode="#,##0.0">
                  <c:v>8797.6330303901595</c:v>
                </c:pt>
                <c:pt idx="54608" formatCode="#,##0.0">
                  <c:v>11026.619780491899</c:v>
                </c:pt>
                <c:pt idx="54609" formatCode="#,##0.0">
                  <c:v>10094.688165322301</c:v>
                </c:pt>
                <c:pt idx="54610" formatCode="#,##0.0">
                  <c:v>9806.0879167135208</c:v>
                </c:pt>
                <c:pt idx="54611" formatCode="#,##0.0">
                  <c:v>13020.6710111052</c:v>
                </c:pt>
                <c:pt idx="54612" formatCode="#,##0.0">
                  <c:v>8770.9332564926299</c:v>
                </c:pt>
                <c:pt idx="54613" formatCode="#,##0.0">
                  <c:v>12660.635761549</c:v>
                </c:pt>
                <c:pt idx="54614" formatCode="#,##0.0">
                  <c:v>9525.7670532448901</c:v>
                </c:pt>
                <c:pt idx="54615" formatCode="#,##0.0">
                  <c:v>11486.0706638763</c:v>
                </c:pt>
                <c:pt idx="54616" formatCode="#,##0.0">
                  <c:v>11510.7960788238</c:v>
                </c:pt>
                <c:pt idx="54617" formatCode="#,##0.0">
                  <c:v>19573.744901536498</c:v>
                </c:pt>
                <c:pt idx="54618" formatCode="#,##0.0">
                  <c:v>10602.6218935994</c:v>
                </c:pt>
                <c:pt idx="54619" formatCode="#,##0.0">
                  <c:v>9947.7428199681799</c:v>
                </c:pt>
                <c:pt idx="54620" formatCode="#,##0.0">
                  <c:v>8945.2524388041402</c:v>
                </c:pt>
                <c:pt idx="54621" formatCode="#,##0.0">
                  <c:v>10027.1205193234</c:v>
                </c:pt>
                <c:pt idx="54622" formatCode="#,##0.0">
                  <c:v>9401.8934771349795</c:v>
                </c:pt>
                <c:pt idx="54623" formatCode="#,##0.0">
                  <c:v>13885.5827254739</c:v>
                </c:pt>
                <c:pt idx="54624" formatCode="#,##0.0">
                  <c:v>14394.688112404299</c:v>
                </c:pt>
                <c:pt idx="54625" formatCode="#,##0.0">
                  <c:v>8756.9919839692393</c:v>
                </c:pt>
                <c:pt idx="54626" formatCode="#,##0.0">
                  <c:v>12526.264689047201</c:v>
                </c:pt>
                <c:pt idx="54627" formatCode="#,##0.0">
                  <c:v>11912.375425513201</c:v>
                </c:pt>
                <c:pt idx="54628" formatCode="#,##0.0">
                  <c:v>13262.2089303584</c:v>
                </c:pt>
                <c:pt idx="54629" formatCode="#,##0.0">
                  <c:v>9678.9236892717199</c:v>
                </c:pt>
                <c:pt idx="54630" formatCode="#,##0.0">
                  <c:v>11349.540547425901</c:v>
                </c:pt>
                <c:pt idx="54631" formatCode="#,##0.0">
                  <c:v>9442.1670449316698</c:v>
                </c:pt>
                <c:pt idx="54632" formatCode="#,##0.0">
                  <c:v>10777.596685874099</c:v>
                </c:pt>
                <c:pt idx="54633" formatCode="#,##0.0">
                  <c:v>9505.3603452892803</c:v>
                </c:pt>
                <c:pt idx="54634" formatCode="#,##0.0">
                  <c:v>10181.629711186401</c:v>
                </c:pt>
                <c:pt idx="54635" formatCode="#,##0.0">
                  <c:v>14581.753579062901</c:v>
                </c:pt>
                <c:pt idx="54636" formatCode="#,##0.0">
                  <c:v>16843.9654406646</c:v>
                </c:pt>
                <c:pt idx="54637" formatCode="#,##0.0">
                  <c:v>11273.807540729</c:v>
                </c:pt>
                <c:pt idx="54638" formatCode="#,##0.0">
                  <c:v>9097.8263773941999</c:v>
                </c:pt>
                <c:pt idx="54639" formatCode="#,##0.0">
                  <c:v>10464.896484647499</c:v>
                </c:pt>
                <c:pt idx="54640" formatCode="#,##0.0">
                  <c:v>10242.951523592301</c:v>
                </c:pt>
                <c:pt idx="54641" formatCode="#,##0.0">
                  <c:v>10425.9414656465</c:v>
                </c:pt>
                <c:pt idx="54642" formatCode="#,##0.0">
                  <c:v>8876.8387218315893</c:v>
                </c:pt>
                <c:pt idx="54643" formatCode="#,##0.0">
                  <c:v>10139.5930150736</c:v>
                </c:pt>
                <c:pt idx="54644" formatCode="#,##0.0">
                  <c:v>9146.7541154514292</c:v>
                </c:pt>
                <c:pt idx="54645" formatCode="#,##0.0">
                  <c:v>10102.5325948808</c:v>
                </c:pt>
                <c:pt idx="54646" formatCode="#,##0.0">
                  <c:v>12734.4230688474</c:v>
                </c:pt>
                <c:pt idx="54647" formatCode="#,##0.0">
                  <c:v>8970.8274037478404</c:v>
                </c:pt>
                <c:pt idx="54648" formatCode="#,##0.0">
                  <c:v>8855.3426502199</c:v>
                </c:pt>
                <c:pt idx="54649" formatCode="#,##0.0">
                  <c:v>10316.145182126</c:v>
                </c:pt>
                <c:pt idx="54650" formatCode="#,##0.0">
                  <c:v>10676.1153325745</c:v>
                </c:pt>
                <c:pt idx="54651" formatCode="#,##0.0">
                  <c:v>9140.0828021824</c:v>
                </c:pt>
                <c:pt idx="54652" formatCode="#,##0.0">
                  <c:v>9310.8396182726592</c:v>
                </c:pt>
                <c:pt idx="54653" formatCode="#,##0.0">
                  <c:v>11773.986639430899</c:v>
                </c:pt>
                <c:pt idx="54654" formatCode="#,##0.0">
                  <c:v>14571.7818846187</c:v>
                </c:pt>
                <c:pt idx="54655" formatCode="#,##0.0">
                  <c:v>10872.054411773401</c:v>
                </c:pt>
                <c:pt idx="54656" formatCode="#,##0.0">
                  <c:v>9709.1990052224901</c:v>
                </c:pt>
                <c:pt idx="54657" formatCode="#,##0.0">
                  <c:v>11529.007898452801</c:v>
                </c:pt>
                <c:pt idx="54658" formatCode="#,##0.0">
                  <c:v>12011.669346107299</c:v>
                </c:pt>
                <c:pt idx="54659" formatCode="#,##0.0">
                  <c:v>11346.8555038217</c:v>
                </c:pt>
                <c:pt idx="54660" formatCode="#,##0.0">
                  <c:v>11922.817580110799</c:v>
                </c:pt>
                <c:pt idx="54661" formatCode="#,##0.0">
                  <c:v>9798.0108417031806</c:v>
                </c:pt>
                <c:pt idx="54662" formatCode="#,##0.0">
                  <c:v>8988.7599057822499</c:v>
                </c:pt>
                <c:pt idx="54663" formatCode="#,##0.0">
                  <c:v>10600.9711342481</c:v>
                </c:pt>
                <c:pt idx="54664" formatCode="#,##0.0">
                  <c:v>9996.6828474993799</c:v>
                </c:pt>
                <c:pt idx="54665" formatCode="#,##0.0">
                  <c:v>10233.1764643266</c:v>
                </c:pt>
                <c:pt idx="54666" formatCode="#,##0.0">
                  <c:v>11306.2794797437</c:v>
                </c:pt>
                <c:pt idx="54667" formatCode="#,##0.0">
                  <c:v>12301.9249770355</c:v>
                </c:pt>
                <c:pt idx="54668" formatCode="#,##0.0">
                  <c:v>10695.3705737828</c:v>
                </c:pt>
                <c:pt idx="54669" formatCode="#,##0.0">
                  <c:v>10498.8027026254</c:v>
                </c:pt>
                <c:pt idx="54670" formatCode="#,##0.0">
                  <c:v>9240.4241105053297</c:v>
                </c:pt>
                <c:pt idx="54671" formatCode="#,##0.0">
                  <c:v>12489.782320423799</c:v>
                </c:pt>
                <c:pt idx="54672" formatCode="#,##0.0">
                  <c:v>8834.2326084342803</c:v>
                </c:pt>
                <c:pt idx="54673" formatCode="#,##0.0">
                  <c:v>11945.7852031902</c:v>
                </c:pt>
                <c:pt idx="54674" formatCode="#,##0.0">
                  <c:v>13032.833756186001</c:v>
                </c:pt>
                <c:pt idx="54675" formatCode="#,##0.0">
                  <c:v>10684.048029473401</c:v>
                </c:pt>
                <c:pt idx="54676" formatCode="#,##0.0">
                  <c:v>11524.9549709573</c:v>
                </c:pt>
                <c:pt idx="54677" formatCode="#,##0.0">
                  <c:v>14769.1959325757</c:v>
                </c:pt>
                <c:pt idx="54678" formatCode="#,##0.0">
                  <c:v>12601.658885700201</c:v>
                </c:pt>
                <c:pt idx="54679" formatCode="#,##0.0">
                  <c:v>8806.2348542126292</c:v>
                </c:pt>
                <c:pt idx="54680" formatCode="#,##0.0">
                  <c:v>11178.065078530901</c:v>
                </c:pt>
                <c:pt idx="54681" formatCode="#,##0.0">
                  <c:v>20224.1186253253</c:v>
                </c:pt>
                <c:pt idx="54682" formatCode="#,##0.0">
                  <c:v>11988.262286614899</c:v>
                </c:pt>
                <c:pt idx="54683" formatCode="#,##0.0">
                  <c:v>16221.083198230401</c:v>
                </c:pt>
                <c:pt idx="54684" formatCode="#,##0.0">
                  <c:v>8923.5010090884498</c:v>
                </c:pt>
                <c:pt idx="54685" formatCode="#,##0.0">
                  <c:v>15118.3643008946</c:v>
                </c:pt>
                <c:pt idx="54686" formatCode="#,##0.0">
                  <c:v>14293.1422666417</c:v>
                </c:pt>
                <c:pt idx="54687" formatCode="#,##0.0">
                  <c:v>9641.3535997243198</c:v>
                </c:pt>
                <c:pt idx="54688" formatCode="#,##0.0">
                  <c:v>8823.8679132679699</c:v>
                </c:pt>
                <c:pt idx="54689" formatCode="#,##0.0">
                  <c:v>16807.058230061299</c:v>
                </c:pt>
                <c:pt idx="54690" formatCode="#,##0.0">
                  <c:v>11364.843475585099</c:v>
                </c:pt>
                <c:pt idx="54691" formatCode="#,##0.0">
                  <c:v>16402.3067387177</c:v>
                </c:pt>
                <c:pt idx="54692" formatCode="#,##0.0">
                  <c:v>9267.1102069141998</c:v>
                </c:pt>
                <c:pt idx="54693" formatCode="#,##0.0">
                  <c:v>13775.4155817225</c:v>
                </c:pt>
                <c:pt idx="54694" formatCode="#,##0.0">
                  <c:v>11117.4243258732</c:v>
                </c:pt>
                <c:pt idx="54695" formatCode="#,##0.0">
                  <c:v>9358.8307286564796</c:v>
                </c:pt>
                <c:pt idx="54696" formatCode="#,##0.0">
                  <c:v>8972.5054175749392</c:v>
                </c:pt>
                <c:pt idx="54697" formatCode="#,##0.0">
                  <c:v>9055.0168211916498</c:v>
                </c:pt>
                <c:pt idx="54698" formatCode="#,##0.0">
                  <c:v>14871.8776599878</c:v>
                </c:pt>
                <c:pt idx="54699" formatCode="#,##0.0">
                  <c:v>9339.2239608329401</c:v>
                </c:pt>
                <c:pt idx="54700" formatCode="#,##0.0">
                  <c:v>17046.751027738599</c:v>
                </c:pt>
                <c:pt idx="54701" formatCode="#,##0.0">
                  <c:v>10999.7012046209</c:v>
                </c:pt>
                <c:pt idx="54702" formatCode="#,##0.0">
                  <c:v>13577.982101044599</c:v>
                </c:pt>
                <c:pt idx="54703" formatCode="#,##0.0">
                  <c:v>8842.4782158690396</c:v>
                </c:pt>
                <c:pt idx="54704" formatCode="#,##0.0">
                  <c:v>9655.0724926618404</c:v>
                </c:pt>
                <c:pt idx="54705" formatCode="#,##0.0">
                  <c:v>12624.160333576299</c:v>
                </c:pt>
                <c:pt idx="54706" formatCode="#,##0.0">
                  <c:v>10982.3847570704</c:v>
                </c:pt>
                <c:pt idx="54707" formatCode="#,##0.0">
                  <c:v>9529.76839166215</c:v>
                </c:pt>
                <c:pt idx="54708" formatCode="#,##0.0">
                  <c:v>9797.6358507083205</c:v>
                </c:pt>
                <c:pt idx="54709" formatCode="#,##0.0">
                  <c:v>8921.0410429185795</c:v>
                </c:pt>
                <c:pt idx="54710" formatCode="#,##0.0">
                  <c:v>9744.2694595858193</c:v>
                </c:pt>
                <c:pt idx="54711" formatCode="#,##0.0">
                  <c:v>11991.4528920842</c:v>
                </c:pt>
                <c:pt idx="54712" formatCode="#,##0.0">
                  <c:v>9075.6846042611596</c:v>
                </c:pt>
                <c:pt idx="54713" formatCode="#,##0.0">
                  <c:v>9498.8103832738998</c:v>
                </c:pt>
                <c:pt idx="54714" formatCode="#,##0.0">
                  <c:v>9324.5445520916401</c:v>
                </c:pt>
                <c:pt idx="54715" formatCode="#,##0.0">
                  <c:v>20802.9677547914</c:v>
                </c:pt>
                <c:pt idx="54716" formatCode="#,##0.0">
                  <c:v>9531.3479175301509</c:v>
                </c:pt>
                <c:pt idx="54717" formatCode="#,##0.0">
                  <c:v>10225.817665839</c:v>
                </c:pt>
                <c:pt idx="54718" formatCode="#,##0.0">
                  <c:v>9221.4095996658907</c:v>
                </c:pt>
                <c:pt idx="54719" formatCode="#,##0.0">
                  <c:v>8962.0212922349001</c:v>
                </c:pt>
                <c:pt idx="54720" formatCode="#,##0.0">
                  <c:v>10084.9583382694</c:v>
                </c:pt>
                <c:pt idx="54721" formatCode="#,##0.0">
                  <c:v>18258.195122993198</c:v>
                </c:pt>
                <c:pt idx="54722" formatCode="#,##0.0">
                  <c:v>11339.008980471601</c:v>
                </c:pt>
                <c:pt idx="54723" formatCode="#,##0.0">
                  <c:v>16470.022024414899</c:v>
                </c:pt>
                <c:pt idx="54724" formatCode="#,##0.0">
                  <c:v>8859.5452280504796</c:v>
                </c:pt>
                <c:pt idx="54725" formatCode="#,##0.0">
                  <c:v>11401.7749475623</c:v>
                </c:pt>
                <c:pt idx="54726" formatCode="#,##0.0">
                  <c:v>10007.3750172125</c:v>
                </c:pt>
                <c:pt idx="54727" formatCode="#,##0.0">
                  <c:v>10757.459222654799</c:v>
                </c:pt>
                <c:pt idx="54728" formatCode="#,##0.0">
                  <c:v>9141.7831246958904</c:v>
                </c:pt>
                <c:pt idx="54729" formatCode="#,##0.0">
                  <c:v>14156.7999871067</c:v>
                </c:pt>
                <c:pt idx="54730" formatCode="#,##0.0">
                  <c:v>10969.452224221201</c:v>
                </c:pt>
                <c:pt idx="54731" formatCode="#,##0.0">
                  <c:v>8982.2217941704403</c:v>
                </c:pt>
                <c:pt idx="54732" formatCode="#,##0.0">
                  <c:v>11448.4091497313</c:v>
                </c:pt>
                <c:pt idx="54733" formatCode="#,##0.0">
                  <c:v>11949.455983736199</c:v>
                </c:pt>
                <c:pt idx="54734" formatCode="#,##0.0">
                  <c:v>11709.923080626901</c:v>
                </c:pt>
                <c:pt idx="54735" formatCode="#,##0.0">
                  <c:v>8904.4800056245203</c:v>
                </c:pt>
                <c:pt idx="54736" formatCode="#,##0.0">
                  <c:v>8861.8487992892897</c:v>
                </c:pt>
                <c:pt idx="54737" formatCode="#,##0.0">
                  <c:v>9467.2322819645196</c:v>
                </c:pt>
                <c:pt idx="54738" formatCode="#,##0.0">
                  <c:v>9406.9086588971495</c:v>
                </c:pt>
                <c:pt idx="54739" formatCode="#,##0.0">
                  <c:v>12425.850526550201</c:v>
                </c:pt>
                <c:pt idx="54740" formatCode="#,##0.0">
                  <c:v>16152.5312222142</c:v>
                </c:pt>
                <c:pt idx="54741" formatCode="#,##0.0">
                  <c:v>9396.9323454314999</c:v>
                </c:pt>
                <c:pt idx="54742" formatCode="#,##0.0">
                  <c:v>10772.5654155673</c:v>
                </c:pt>
                <c:pt idx="54743" formatCode="#,##0.0">
                  <c:v>9342.3974178021199</c:v>
                </c:pt>
                <c:pt idx="54744" formatCode="#,##0.0">
                  <c:v>12770.2574608757</c:v>
                </c:pt>
                <c:pt idx="54745" formatCode="#,##0.0">
                  <c:v>12075.121696857001</c:v>
                </c:pt>
                <c:pt idx="54746" formatCode="#,##0.0">
                  <c:v>14830.4013346348</c:v>
                </c:pt>
                <c:pt idx="54747" formatCode="#,##0.0">
                  <c:v>14191.244334770299</c:v>
                </c:pt>
                <c:pt idx="54748" formatCode="#,##0.0">
                  <c:v>10872.976614333</c:v>
                </c:pt>
                <c:pt idx="54749" formatCode="#,##0.0">
                  <c:v>11831.173044785</c:v>
                </c:pt>
                <c:pt idx="54750" formatCode="#,##0.0">
                  <c:v>14902.9801720987</c:v>
                </c:pt>
                <c:pt idx="54751" formatCode="#,##0.0">
                  <c:v>9101.1543882267797</c:v>
                </c:pt>
                <c:pt idx="54752" formatCode="#,##0.0">
                  <c:v>9965.6079926270104</c:v>
                </c:pt>
                <c:pt idx="54753" formatCode="#,##0.0">
                  <c:v>14939.935235884101</c:v>
                </c:pt>
                <c:pt idx="54754" formatCode="#,##0.0">
                  <c:v>9103.5331067245606</c:v>
                </c:pt>
                <c:pt idx="54755" formatCode="#,##0.0">
                  <c:v>18187.4098160024</c:v>
                </c:pt>
                <c:pt idx="54756" formatCode="#,##0.0">
                  <c:v>11470.1743775905</c:v>
                </c:pt>
                <c:pt idx="54757" formatCode="#,##0.0">
                  <c:v>9605.2161785955996</c:v>
                </c:pt>
                <c:pt idx="54758" formatCode="#,##0.0">
                  <c:v>9361.4708560955805</c:v>
                </c:pt>
                <c:pt idx="54759" formatCode="#,##0.0">
                  <c:v>15576.160405164899</c:v>
                </c:pt>
                <c:pt idx="54760" formatCode="#,##0.0">
                  <c:v>14004.730007227299</c:v>
                </c:pt>
                <c:pt idx="54761" formatCode="#,##0.0">
                  <c:v>16437.277193145099</c:v>
                </c:pt>
                <c:pt idx="54762" formatCode="#,##0.0">
                  <c:v>14229.512717915501</c:v>
                </c:pt>
                <c:pt idx="54763" formatCode="#,##0.0">
                  <c:v>9346.9500565438902</c:v>
                </c:pt>
                <c:pt idx="54764" formatCode="#,##0.0">
                  <c:v>13756.5463448433</c:v>
                </c:pt>
                <c:pt idx="54765" formatCode="#,##0.0">
                  <c:v>11267.7068590177</c:v>
                </c:pt>
                <c:pt idx="54766" formatCode="#,##0.0">
                  <c:v>13329.3310208326</c:v>
                </c:pt>
                <c:pt idx="54767" formatCode="#,##0.0">
                  <c:v>9281.7271042606699</c:v>
                </c:pt>
                <c:pt idx="54768" formatCode="#,##0.0">
                  <c:v>11838.8477331591</c:v>
                </c:pt>
                <c:pt idx="54769" formatCode="#,##0.0">
                  <c:v>9479.3065392376393</c:v>
                </c:pt>
                <c:pt idx="54770" formatCode="#,##0.0">
                  <c:v>9329.5517587194809</c:v>
                </c:pt>
                <c:pt idx="54771" formatCode="#,##0.0">
                  <c:v>9761.99479033834</c:v>
                </c:pt>
                <c:pt idx="54772" formatCode="#,##0.0">
                  <c:v>15289.635400245899</c:v>
                </c:pt>
                <c:pt idx="54773" formatCode="#,##0.0">
                  <c:v>8787.2892905027693</c:v>
                </c:pt>
                <c:pt idx="54774" formatCode="#,##0.0">
                  <c:v>11288.037837084001</c:v>
                </c:pt>
                <c:pt idx="54775" formatCode="#,##0.0">
                  <c:v>13516.143850336601</c:v>
                </c:pt>
                <c:pt idx="54776" formatCode="#,##0.0">
                  <c:v>11982.055758480799</c:v>
                </c:pt>
                <c:pt idx="54777" formatCode="#,##0.0">
                  <c:v>12552.712680001399</c:v>
                </c:pt>
                <c:pt idx="54778" formatCode="#,##0.0">
                  <c:v>9927.6505136061205</c:v>
                </c:pt>
                <c:pt idx="54779" formatCode="#,##0.0">
                  <c:v>10912.778737824099</c:v>
                </c:pt>
                <c:pt idx="54780" formatCode="#,##0.0">
                  <c:v>9319.0050963012309</c:v>
                </c:pt>
                <c:pt idx="54781" formatCode="#,##0.0">
                  <c:v>10999.9226182129</c:v>
                </c:pt>
                <c:pt idx="54782" formatCode="#,##0.0">
                  <c:v>9743.3946865239996</c:v>
                </c:pt>
                <c:pt idx="54783" formatCode="#,##0.0">
                  <c:v>15415.7548532771</c:v>
                </c:pt>
                <c:pt idx="54784" formatCode="#,##0.0">
                  <c:v>10583.861304321301</c:v>
                </c:pt>
                <c:pt idx="54785" formatCode="#,##0.0">
                  <c:v>9882.5015450759693</c:v>
                </c:pt>
                <c:pt idx="54786" formatCode="#,##0.0">
                  <c:v>17319.184470500801</c:v>
                </c:pt>
                <c:pt idx="54787" formatCode="#,##0.0">
                  <c:v>9484.6763414173092</c:v>
                </c:pt>
                <c:pt idx="54788" formatCode="#,##0.0">
                  <c:v>10363.4625124628</c:v>
                </c:pt>
                <c:pt idx="54789" formatCode="#,##0.0">
                  <c:v>9877.7389939818095</c:v>
                </c:pt>
                <c:pt idx="54790" formatCode="#,##0.0">
                  <c:v>15912.7791235767</c:v>
                </c:pt>
                <c:pt idx="54791" formatCode="#,##0.0">
                  <c:v>22708.791567885401</c:v>
                </c:pt>
                <c:pt idx="54792" formatCode="#,##0.0">
                  <c:v>8993.2420026459495</c:v>
                </c:pt>
                <c:pt idx="54793" formatCode="#,##0.0">
                  <c:v>11004.691992722101</c:v>
                </c:pt>
                <c:pt idx="54794" formatCode="#,##0.0">
                  <c:v>13600.0959180999</c:v>
                </c:pt>
                <c:pt idx="54795" formatCode="#,##0.0">
                  <c:v>9006.4546133074891</c:v>
                </c:pt>
                <c:pt idx="54796" formatCode="#,##0.0">
                  <c:v>9210.27574805941</c:v>
                </c:pt>
                <c:pt idx="54797" formatCode="#,##0.0">
                  <c:v>10933.391774175499</c:v>
                </c:pt>
                <c:pt idx="54798" formatCode="#,##0.0">
                  <c:v>11484.171888451199</c:v>
                </c:pt>
                <c:pt idx="54799" formatCode="#,##0.0">
                  <c:v>12132.1227726053</c:v>
                </c:pt>
                <c:pt idx="54800" formatCode="#,##0.0">
                  <c:v>11749.9271832005</c:v>
                </c:pt>
                <c:pt idx="54801" formatCode="#,##0.0">
                  <c:v>9878.2385111595104</c:v>
                </c:pt>
                <c:pt idx="54802" formatCode="#,##0.0">
                  <c:v>9862.8895005308095</c:v>
                </c:pt>
                <c:pt idx="54803" formatCode="#,##0.0">
                  <c:v>8984.6757005694708</c:v>
                </c:pt>
                <c:pt idx="54804" formatCode="#,##0.0">
                  <c:v>9028.8199678848396</c:v>
                </c:pt>
                <c:pt idx="54805" formatCode="#,##0.0">
                  <c:v>15545.4027071112</c:v>
                </c:pt>
                <c:pt idx="54806" formatCode="#,##0.0">
                  <c:v>11224.151684603499</c:v>
                </c:pt>
                <c:pt idx="54807" formatCode="#,##0.0">
                  <c:v>12125.437861660501</c:v>
                </c:pt>
                <c:pt idx="54808" formatCode="#,##0.0">
                  <c:v>9829.8361678028105</c:v>
                </c:pt>
                <c:pt idx="54809" formatCode="#,##0.0">
                  <c:v>10526.673177275399</c:v>
                </c:pt>
                <c:pt idx="54810" formatCode="#,##0.0">
                  <c:v>10951.857847633</c:v>
                </c:pt>
                <c:pt idx="54811" formatCode="#,##0.0">
                  <c:v>11415.454170687201</c:v>
                </c:pt>
                <c:pt idx="54812" formatCode="#,##0.0">
                  <c:v>9659.5378418037708</c:v>
                </c:pt>
                <c:pt idx="54813" formatCode="#,##0.0">
                  <c:v>8810.0059908300609</c:v>
                </c:pt>
                <c:pt idx="54814" formatCode="#,##0.0">
                  <c:v>12919.9216386233</c:v>
                </c:pt>
                <c:pt idx="54815" formatCode="#,##0.0">
                  <c:v>15968.170102808501</c:v>
                </c:pt>
                <c:pt idx="54816" formatCode="#,##0.0">
                  <c:v>9033.2294971128304</c:v>
                </c:pt>
                <c:pt idx="54817" formatCode="#,##0.0">
                  <c:v>15071.0528304116</c:v>
                </c:pt>
                <c:pt idx="54818" formatCode="#,##0.0">
                  <c:v>9059.9854263699199</c:v>
                </c:pt>
                <c:pt idx="54819" formatCode="#,##0.0">
                  <c:v>8777.3367281206993</c:v>
                </c:pt>
                <c:pt idx="54820" formatCode="#,##0.0">
                  <c:v>9796.8668132472103</c:v>
                </c:pt>
                <c:pt idx="54821" formatCode="#,##0.0">
                  <c:v>10817.664582862901</c:v>
                </c:pt>
                <c:pt idx="54822" formatCode="#,##0.0">
                  <c:v>10097.2373171237</c:v>
                </c:pt>
                <c:pt idx="54823" formatCode="#,##0.0">
                  <c:v>15399.784705006001</c:v>
                </c:pt>
                <c:pt idx="54824" formatCode="#,##0.0">
                  <c:v>10687.1234600473</c:v>
                </c:pt>
                <c:pt idx="54825" formatCode="#,##0.0">
                  <c:v>19948.964588154198</c:v>
                </c:pt>
                <c:pt idx="54826" formatCode="#,##0.0">
                  <c:v>13965.5151215025</c:v>
                </c:pt>
                <c:pt idx="54827" formatCode="#,##0.0">
                  <c:v>12428.8398824665</c:v>
                </c:pt>
                <c:pt idx="54828" formatCode="#,##0.0">
                  <c:v>9610.7163221298106</c:v>
                </c:pt>
                <c:pt idx="54829" formatCode="#,##0.0">
                  <c:v>9553.82823071657</c:v>
                </c:pt>
                <c:pt idx="54830" formatCode="#,##0.0">
                  <c:v>11469.851214795201</c:v>
                </c:pt>
                <c:pt idx="54831" formatCode="#,##0.0">
                  <c:v>9951.4422540108499</c:v>
                </c:pt>
                <c:pt idx="54832" formatCode="#,##0.0">
                  <c:v>12837.213793827999</c:v>
                </c:pt>
                <c:pt idx="54833" formatCode="#,##0.0">
                  <c:v>9559.6280665717204</c:v>
                </c:pt>
                <c:pt idx="54834" formatCode="#,##0.0">
                  <c:v>9622.3328138949691</c:v>
                </c:pt>
                <c:pt idx="54835" formatCode="#,##0.0">
                  <c:v>10060.4378831956</c:v>
                </c:pt>
                <c:pt idx="54836" formatCode="#,##0.0">
                  <c:v>10467.910127964</c:v>
                </c:pt>
                <c:pt idx="54837" formatCode="#,##0.0">
                  <c:v>8899.7880246329805</c:v>
                </c:pt>
                <c:pt idx="54838" formatCode="#,##0.0">
                  <c:v>14745.4644072593</c:v>
                </c:pt>
                <c:pt idx="54839" formatCode="#,##0.0">
                  <c:v>10319.0548703147</c:v>
                </c:pt>
                <c:pt idx="54840" formatCode="#,##0.0">
                  <c:v>9153.1991993158208</c:v>
                </c:pt>
                <c:pt idx="54841" formatCode="#,##0.0">
                  <c:v>10838.3759866044</c:v>
                </c:pt>
                <c:pt idx="54842" formatCode="#,##0.0">
                  <c:v>9443.8885425855406</c:v>
                </c:pt>
                <c:pt idx="54843" formatCode="#,##0.0">
                  <c:v>12155.466075939999</c:v>
                </c:pt>
                <c:pt idx="54844" formatCode="#,##0.0">
                  <c:v>10707.761222872799</c:v>
                </c:pt>
                <c:pt idx="54845" formatCode="#,##0.0">
                  <c:v>9014.5186327402898</c:v>
                </c:pt>
                <c:pt idx="54846" formatCode="#,##0.0">
                  <c:v>12573.973649129601</c:v>
                </c:pt>
                <c:pt idx="54847" formatCode="#,##0.0">
                  <c:v>10071.7581690443</c:v>
                </c:pt>
                <c:pt idx="54848" formatCode="#,##0.0">
                  <c:v>10766.832713185901</c:v>
                </c:pt>
                <c:pt idx="54849" formatCode="#,##0.0">
                  <c:v>15473.402285841101</c:v>
                </c:pt>
                <c:pt idx="54850" formatCode="#,##0.0">
                  <c:v>11019.088720912199</c:v>
                </c:pt>
                <c:pt idx="54851" formatCode="#,##0.0">
                  <c:v>9003.6224729368696</c:v>
                </c:pt>
                <c:pt idx="54852" formatCode="#,##0.0">
                  <c:v>14648.7086941662</c:v>
                </c:pt>
                <c:pt idx="54853" formatCode="#,##0.0">
                  <c:v>8870.3973592744696</c:v>
                </c:pt>
                <c:pt idx="54854" formatCode="#,##0.0">
                  <c:v>18096.656841620701</c:v>
                </c:pt>
                <c:pt idx="54855" formatCode="#,##0.0">
                  <c:v>14875.0848198892</c:v>
                </c:pt>
                <c:pt idx="54856" formatCode="#,##0.0">
                  <c:v>11173.884031092</c:v>
                </c:pt>
                <c:pt idx="54857" formatCode="#,##0.0">
                  <c:v>9279.3746882809792</c:v>
                </c:pt>
                <c:pt idx="54858" formatCode="#,##0.0">
                  <c:v>16314.5317442003</c:v>
                </c:pt>
                <c:pt idx="54859" formatCode="#,##0.0">
                  <c:v>19903.545245286699</c:v>
                </c:pt>
                <c:pt idx="54860" formatCode="#,##0.0">
                  <c:v>11116.974793338401</c:v>
                </c:pt>
                <c:pt idx="54861" formatCode="#,##0.0">
                  <c:v>10592.3324137991</c:v>
                </c:pt>
                <c:pt idx="54862" formatCode="#,##0.0">
                  <c:v>17718.268198613099</c:v>
                </c:pt>
                <c:pt idx="54863" formatCode="#,##0.0">
                  <c:v>8968.8449317784707</c:v>
                </c:pt>
                <c:pt idx="54864" formatCode="#,##0.0">
                  <c:v>10377.865655302199</c:v>
                </c:pt>
                <c:pt idx="54865" formatCode="#,##0.0">
                  <c:v>8875.4664398403202</c:v>
                </c:pt>
                <c:pt idx="54866" formatCode="#,##0.0">
                  <c:v>10223.553293106799</c:v>
                </c:pt>
                <c:pt idx="54867" formatCode="#,##0.0">
                  <c:v>11415.5980314976</c:v>
                </c:pt>
                <c:pt idx="54868" formatCode="#,##0.0">
                  <c:v>9993.1135743425893</c:v>
                </c:pt>
                <c:pt idx="54869" formatCode="#,##0.0">
                  <c:v>11764.333036522699</c:v>
                </c:pt>
                <c:pt idx="54870" formatCode="#,##0.0">
                  <c:v>8958.5237315700397</c:v>
                </c:pt>
                <c:pt idx="54871" formatCode="#,##0.0">
                  <c:v>11807.2920168083</c:v>
                </c:pt>
                <c:pt idx="54872" formatCode="#,##0.0">
                  <c:v>9270.5623103657599</c:v>
                </c:pt>
                <c:pt idx="54873" formatCode="#,##0.0">
                  <c:v>9904.8600008841204</c:v>
                </c:pt>
                <c:pt idx="54874" formatCode="#,##0.0">
                  <c:v>10698.945464771699</c:v>
                </c:pt>
                <c:pt idx="54875" formatCode="#,##0.0">
                  <c:v>11532.6750613642</c:v>
                </c:pt>
                <c:pt idx="54876" formatCode="#,##0.0">
                  <c:v>10508.132681717299</c:v>
                </c:pt>
                <c:pt idx="54877" formatCode="#,##0.0">
                  <c:v>9508.2384110150506</c:v>
                </c:pt>
                <c:pt idx="54878" formatCode="#,##0.0">
                  <c:v>9079.5992733293206</c:v>
                </c:pt>
                <c:pt idx="54879" formatCode="#,##0.0">
                  <c:v>9988.6009589874393</c:v>
                </c:pt>
                <c:pt idx="54880" formatCode="#,##0.0">
                  <c:v>19054.448186084301</c:v>
                </c:pt>
                <c:pt idx="54881" formatCode="#,##0.0">
                  <c:v>11730.3159339903</c:v>
                </c:pt>
                <c:pt idx="54882" formatCode="#,##0.0">
                  <c:v>10982.4050682415</c:v>
                </c:pt>
                <c:pt idx="54883" formatCode="#,##0.0">
                  <c:v>11260.769835929001</c:v>
                </c:pt>
                <c:pt idx="54884" formatCode="#,##0.0">
                  <c:v>9179.9915784049099</c:v>
                </c:pt>
                <c:pt idx="54885" formatCode="#,##0.0">
                  <c:v>14252.0034002009</c:v>
                </c:pt>
                <c:pt idx="54886" formatCode="#,##0.0">
                  <c:v>12816.0154250865</c:v>
                </c:pt>
                <c:pt idx="54887" formatCode="#,##0.0">
                  <c:v>10587.375640677101</c:v>
                </c:pt>
                <c:pt idx="54888" formatCode="#,##0.0">
                  <c:v>14303.663681497401</c:v>
                </c:pt>
                <c:pt idx="54889" formatCode="#,##0.0">
                  <c:v>8886.6298462854102</c:v>
                </c:pt>
                <c:pt idx="54890" formatCode="#,##0.0">
                  <c:v>9178.6938610577999</c:v>
                </c:pt>
                <c:pt idx="54891" formatCode="#,##0.0">
                  <c:v>9474.0550208746608</c:v>
                </c:pt>
                <c:pt idx="54892" formatCode="#,##0.0">
                  <c:v>8932.3038126655301</c:v>
                </c:pt>
                <c:pt idx="54893" formatCode="#,##0.0">
                  <c:v>12755.482916977</c:v>
                </c:pt>
                <c:pt idx="54894" formatCode="#,##0.0">
                  <c:v>11078.000898288599</c:v>
                </c:pt>
                <c:pt idx="54895" formatCode="#,##0.0">
                  <c:v>12361.0267220853</c:v>
                </c:pt>
                <c:pt idx="54896" formatCode="#,##0.0">
                  <c:v>12053.905158588401</c:v>
                </c:pt>
                <c:pt idx="54897" formatCode="#,##0.0">
                  <c:v>11027.7218924546</c:v>
                </c:pt>
                <c:pt idx="54898" formatCode="#,##0.0">
                  <c:v>10829.817962163999</c:v>
                </c:pt>
                <c:pt idx="54899" formatCode="#,##0.0">
                  <c:v>16704.757562262501</c:v>
                </c:pt>
                <c:pt idx="54900" formatCode="#,##0.0">
                  <c:v>16207.420184263299</c:v>
                </c:pt>
                <c:pt idx="54901" formatCode="#,##0.0">
                  <c:v>10271.4561095599</c:v>
                </c:pt>
                <c:pt idx="54902" formatCode="#,##0.0">
                  <c:v>8834.5843064141209</c:v>
                </c:pt>
                <c:pt idx="54903" formatCode="#,##0.0">
                  <c:v>10121.991315557199</c:v>
                </c:pt>
                <c:pt idx="54904" formatCode="#,##0.0">
                  <c:v>9613.5140828725998</c:v>
                </c:pt>
                <c:pt idx="54905" formatCode="#,##0.0">
                  <c:v>11334.8888326529</c:v>
                </c:pt>
                <c:pt idx="54906" formatCode="#,##0.0">
                  <c:v>12671.7592517795</c:v>
                </c:pt>
                <c:pt idx="54907" formatCode="#,##0.0">
                  <c:v>15749.308393007101</c:v>
                </c:pt>
                <c:pt idx="54908" formatCode="#,##0.0">
                  <c:v>9374.9737465324306</c:v>
                </c:pt>
                <c:pt idx="54909" formatCode="#,##0.0">
                  <c:v>13372.051379120399</c:v>
                </c:pt>
                <c:pt idx="54910" formatCode="#,##0.0">
                  <c:v>14877.9864081387</c:v>
                </c:pt>
                <c:pt idx="54911" formatCode="#,##0.0">
                  <c:v>14055.7782955107</c:v>
                </c:pt>
                <c:pt idx="54912" formatCode="#,##0.0">
                  <c:v>13169.578124896199</c:v>
                </c:pt>
                <c:pt idx="54913" formatCode="#,##0.0">
                  <c:v>8772.6065009241302</c:v>
                </c:pt>
                <c:pt idx="54914" formatCode="#,##0.0">
                  <c:v>19890.664804898599</c:v>
                </c:pt>
                <c:pt idx="54915" formatCode="#,##0.0">
                  <c:v>12877.1393484074</c:v>
                </c:pt>
                <c:pt idx="54916" formatCode="#,##0.0">
                  <c:v>10003.535833240499</c:v>
                </c:pt>
                <c:pt idx="54917" formatCode="#,##0.0">
                  <c:v>9187.4007189727708</c:v>
                </c:pt>
                <c:pt idx="54918" formatCode="#,##0.0">
                  <c:v>10854.484578526901</c:v>
                </c:pt>
                <c:pt idx="54919" formatCode="#,##0.0">
                  <c:v>9935.0070254826896</c:v>
                </c:pt>
                <c:pt idx="54920" formatCode="#,##0.0">
                  <c:v>18317.192879615799</c:v>
                </c:pt>
                <c:pt idx="54921" formatCode="#,##0.0">
                  <c:v>14737.7343560844</c:v>
                </c:pt>
                <c:pt idx="54922" formatCode="#,##0.0">
                  <c:v>12054.022755002699</c:v>
                </c:pt>
                <c:pt idx="54923" formatCode="#,##0.0">
                  <c:v>12819.968505929101</c:v>
                </c:pt>
                <c:pt idx="54924" formatCode="#,##0.0">
                  <c:v>13708.0255695456</c:v>
                </c:pt>
                <c:pt idx="54925" formatCode="#,##0.0">
                  <c:v>9416.4504825948006</c:v>
                </c:pt>
                <c:pt idx="54926" formatCode="#,##0.0">
                  <c:v>12057.150739397401</c:v>
                </c:pt>
                <c:pt idx="54927" formatCode="#,##0.0">
                  <c:v>20483.7854169526</c:v>
                </c:pt>
                <c:pt idx="54928" formatCode="#,##0.0">
                  <c:v>10550.6393422856</c:v>
                </c:pt>
                <c:pt idx="54929" formatCode="#,##0.0">
                  <c:v>10644.4102652046</c:v>
                </c:pt>
                <c:pt idx="54930" formatCode="#,##0.0">
                  <c:v>9874.2827806140795</c:v>
                </c:pt>
                <c:pt idx="54931" formatCode="#,##0.0">
                  <c:v>11638.8712214964</c:v>
                </c:pt>
                <c:pt idx="54932" formatCode="#,##0.0">
                  <c:v>9330.5091698194101</c:v>
                </c:pt>
                <c:pt idx="54933" formatCode="#,##0.0">
                  <c:v>9204.3414854127805</c:v>
                </c:pt>
                <c:pt idx="54934" formatCode="#,##0.0">
                  <c:v>9338.1524229488095</c:v>
                </c:pt>
                <c:pt idx="54935" formatCode="#,##0.0">
                  <c:v>10525.7507525658</c:v>
                </c:pt>
                <c:pt idx="54936" formatCode="#,##0.0">
                  <c:v>8886.4708146083703</c:v>
                </c:pt>
                <c:pt idx="54937" formatCode="#,##0.0">
                  <c:v>17986.842013302099</c:v>
                </c:pt>
                <c:pt idx="54938" formatCode="#,##0.0">
                  <c:v>11127.5086148926</c:v>
                </c:pt>
                <c:pt idx="54939" formatCode="#,##0.0">
                  <c:v>9232.2533503992508</c:v>
                </c:pt>
                <c:pt idx="54940" formatCode="#,##0.0">
                  <c:v>10459.3275296377</c:v>
                </c:pt>
                <c:pt idx="54941" formatCode="#,##0.0">
                  <c:v>17625.061361536998</c:v>
                </c:pt>
                <c:pt idx="54942" formatCode="#,##0.0">
                  <c:v>11891.5839928925</c:v>
                </c:pt>
                <c:pt idx="54943" formatCode="#,##0.0">
                  <c:v>12732.748355326101</c:v>
                </c:pt>
                <c:pt idx="54944" formatCode="#,##0.0">
                  <c:v>14682.1147847716</c:v>
                </c:pt>
                <c:pt idx="54945" formatCode="#,##0.0">
                  <c:v>8921.2162644046493</c:v>
                </c:pt>
                <c:pt idx="54946" formatCode="#,##0.0">
                  <c:v>9283.9470511149993</c:v>
                </c:pt>
                <c:pt idx="54947" formatCode="#,##0.0">
                  <c:v>9951.1285813136001</c:v>
                </c:pt>
                <c:pt idx="54948" formatCode="#,##0.0">
                  <c:v>10777.388772727099</c:v>
                </c:pt>
                <c:pt idx="54949" formatCode="#,##0.0">
                  <c:v>9788.96842675882</c:v>
                </c:pt>
                <c:pt idx="54950" formatCode="#,##0.0">
                  <c:v>16270.456630387</c:v>
                </c:pt>
                <c:pt idx="54951" formatCode="#,##0.0">
                  <c:v>11142.088053919701</c:v>
                </c:pt>
                <c:pt idx="54952" formatCode="#,##0.0">
                  <c:v>8869.9264473075309</c:v>
                </c:pt>
                <c:pt idx="54953" formatCode="#,##0.0">
                  <c:v>9115.0718235565892</c:v>
                </c:pt>
                <c:pt idx="54954" formatCode="#,##0.0">
                  <c:v>9802.6356604746597</c:v>
                </c:pt>
                <c:pt idx="54955" formatCode="#,##0.0">
                  <c:v>11442.8879948472</c:v>
                </c:pt>
                <c:pt idx="54956" formatCode="#,##0.0">
                  <c:v>10612.076154009699</c:v>
                </c:pt>
                <c:pt idx="54957" formatCode="#,##0.0">
                  <c:v>12086.720031381399</c:v>
                </c:pt>
                <c:pt idx="54958" formatCode="#,##0.0">
                  <c:v>12116.674039678801</c:v>
                </c:pt>
                <c:pt idx="54959" formatCode="#,##0.0">
                  <c:v>12701.218152405199</c:v>
                </c:pt>
                <c:pt idx="54960" formatCode="#,##0.0">
                  <c:v>11775.912435529999</c:v>
                </c:pt>
                <c:pt idx="54961" formatCode="#,##0.0">
                  <c:v>10112.7751582939</c:v>
                </c:pt>
                <c:pt idx="54962" formatCode="#,##0.0">
                  <c:v>13100.2671106003</c:v>
                </c:pt>
                <c:pt idx="54963" formatCode="#,##0.0">
                  <c:v>10417.323663970899</c:v>
                </c:pt>
                <c:pt idx="54964" formatCode="#,##0.0">
                  <c:v>10141.1863183116</c:v>
                </c:pt>
                <c:pt idx="54965" formatCode="#,##0.0">
                  <c:v>12227.3709330399</c:v>
                </c:pt>
                <c:pt idx="54966" formatCode="#,##0.0">
                  <c:v>10092.802538809001</c:v>
                </c:pt>
                <c:pt idx="54967" formatCode="#,##0.0">
                  <c:v>9668.94110398454</c:v>
                </c:pt>
                <c:pt idx="54968" formatCode="#,##0.0">
                  <c:v>14203.2727808912</c:v>
                </c:pt>
                <c:pt idx="54969" formatCode="#,##0.0">
                  <c:v>9547.7033072044105</c:v>
                </c:pt>
                <c:pt idx="54970" formatCode="#,##0.0">
                  <c:v>9684.5325712456797</c:v>
                </c:pt>
                <c:pt idx="54971" formatCode="#,##0.0">
                  <c:v>16512.833248398201</c:v>
                </c:pt>
                <c:pt idx="54972" formatCode="#,##0.0">
                  <c:v>13795.0561512229</c:v>
                </c:pt>
                <c:pt idx="54973" formatCode="#,##0.0">
                  <c:v>8975.6716701147507</c:v>
                </c:pt>
                <c:pt idx="54974" formatCode="#,##0.0">
                  <c:v>10398.186703150401</c:v>
                </c:pt>
                <c:pt idx="54975" formatCode="#,##0.0">
                  <c:v>9307.8158216108295</c:v>
                </c:pt>
                <c:pt idx="54976" formatCode="#,##0.0">
                  <c:v>12024.773326882399</c:v>
                </c:pt>
                <c:pt idx="54977" formatCode="#,##0.0">
                  <c:v>13023.716598448</c:v>
                </c:pt>
                <c:pt idx="54978" formatCode="#,##0.0">
                  <c:v>22005.418617486499</c:v>
                </c:pt>
                <c:pt idx="54979" formatCode="#,##0.0">
                  <c:v>9089.5509186647505</c:v>
                </c:pt>
                <c:pt idx="54980" formatCode="#,##0.0">
                  <c:v>11570.929998887001</c:v>
                </c:pt>
                <c:pt idx="54981" formatCode="#,##0.0">
                  <c:v>10131.3859131305</c:v>
                </c:pt>
                <c:pt idx="54982" formatCode="#,##0.0">
                  <c:v>10106.4909054854</c:v>
                </c:pt>
                <c:pt idx="54983" formatCode="#,##0.0">
                  <c:v>8768.0549561887801</c:v>
                </c:pt>
                <c:pt idx="54984" formatCode="#,##0.0">
                  <c:v>8896.3384418517708</c:v>
                </c:pt>
                <c:pt idx="54985" formatCode="#,##0.0">
                  <c:v>9222.7197729445998</c:v>
                </c:pt>
                <c:pt idx="54986" formatCode="#,##0.0">
                  <c:v>10191.8506280978</c:v>
                </c:pt>
                <c:pt idx="54987" formatCode="#,##0.0">
                  <c:v>18228.711686729799</c:v>
                </c:pt>
                <c:pt idx="54988" formatCode="#,##0.0">
                  <c:v>9382.7868068710795</c:v>
                </c:pt>
                <c:pt idx="54989" formatCode="#,##0.0">
                  <c:v>10987.1204172383</c:v>
                </c:pt>
                <c:pt idx="54990" formatCode="#,##0.0">
                  <c:v>11761.9737099175</c:v>
                </c:pt>
                <c:pt idx="54991" formatCode="#,##0.0">
                  <c:v>12727.448654514999</c:v>
                </c:pt>
                <c:pt idx="54992" formatCode="#,##0.0">
                  <c:v>10280.1087573649</c:v>
                </c:pt>
                <c:pt idx="54993" formatCode="#,##0.0">
                  <c:v>9861.0452386508205</c:v>
                </c:pt>
                <c:pt idx="54994" formatCode="#,##0.0">
                  <c:v>14976.7946350039</c:v>
                </c:pt>
                <c:pt idx="54995" formatCode="#,##0.0">
                  <c:v>12433.6025139952</c:v>
                </c:pt>
                <c:pt idx="54996" formatCode="#,##0.0">
                  <c:v>10242.3519666386</c:v>
                </c:pt>
                <c:pt idx="54997" formatCode="#,##0.0">
                  <c:v>13344.207680469201</c:v>
                </c:pt>
                <c:pt idx="54998" formatCode="#,##0.0">
                  <c:v>10709.8991597565</c:v>
                </c:pt>
                <c:pt idx="54999" formatCode="#,##0.0">
                  <c:v>9590.9089330289498</c:v>
                </c:pt>
                <c:pt idx="55000" formatCode="#,##0.0">
                  <c:v>12794.472823833999</c:v>
                </c:pt>
                <c:pt idx="55001" formatCode="#,##0.0">
                  <c:v>8868.1704584045201</c:v>
                </c:pt>
                <c:pt idx="55002" formatCode="#,##0.0">
                  <c:v>9710.3136336429598</c:v>
                </c:pt>
                <c:pt idx="55003" formatCode="#,##0.0">
                  <c:v>9955.8147144286504</c:v>
                </c:pt>
                <c:pt idx="55004" formatCode="#,##0.0">
                  <c:v>14155.9642423391</c:v>
                </c:pt>
                <c:pt idx="55005" formatCode="#,##0.0">
                  <c:v>9347.2574395142692</c:v>
                </c:pt>
                <c:pt idx="55006" formatCode="#,##0.0">
                  <c:v>9866.6249066682703</c:v>
                </c:pt>
                <c:pt idx="55007" formatCode="#,##0.0">
                  <c:v>14926.178705054999</c:v>
                </c:pt>
                <c:pt idx="55008" formatCode="#,##0.0">
                  <c:v>9734.7674197001797</c:v>
                </c:pt>
                <c:pt idx="55009" formatCode="#,##0.0">
                  <c:v>10025.7835647746</c:v>
                </c:pt>
                <c:pt idx="55010" formatCode="#,##0.0">
                  <c:v>9769.9518995547605</c:v>
                </c:pt>
                <c:pt idx="55011" formatCode="#,##0.0">
                  <c:v>13187.918500596499</c:v>
                </c:pt>
                <c:pt idx="55012" formatCode="#,##0.0">
                  <c:v>9132.40698767102</c:v>
                </c:pt>
                <c:pt idx="55013" formatCode="#,##0.0">
                  <c:v>12549.9650747591</c:v>
                </c:pt>
                <c:pt idx="55014" formatCode="#,##0.0">
                  <c:v>10096.6451054264</c:v>
                </c:pt>
                <c:pt idx="55015" formatCode="#,##0.0">
                  <c:v>8827.0574744499609</c:v>
                </c:pt>
                <c:pt idx="55016" formatCode="#,##0.0">
                  <c:v>9905.5221083595206</c:v>
                </c:pt>
                <c:pt idx="55017" formatCode="#,##0.0">
                  <c:v>10956.6970836766</c:v>
                </c:pt>
                <c:pt idx="55018" formatCode="#,##0.0">
                  <c:v>10300.4810435159</c:v>
                </c:pt>
                <c:pt idx="55019" formatCode="#,##0.0">
                  <c:v>15293.819579319401</c:v>
                </c:pt>
                <c:pt idx="55020" formatCode="#,##0.0">
                  <c:v>13596.895992903699</c:v>
                </c:pt>
                <c:pt idx="55021" formatCode="#,##0.0">
                  <c:v>9426.2595883028498</c:v>
                </c:pt>
                <c:pt idx="55022" formatCode="#,##0.0">
                  <c:v>16058.5937280772</c:v>
                </c:pt>
                <c:pt idx="55023" formatCode="#,##0.0">
                  <c:v>12968.8606105002</c:v>
                </c:pt>
                <c:pt idx="55024" formatCode="#,##0.0">
                  <c:v>13055.915523216499</c:v>
                </c:pt>
                <c:pt idx="55025" formatCode="#,##0.0">
                  <c:v>11210.223545373799</c:v>
                </c:pt>
                <c:pt idx="55026" formatCode="#,##0.0">
                  <c:v>10434.6479849892</c:v>
                </c:pt>
                <c:pt idx="55027" formatCode="#,##0.0">
                  <c:v>17860.929426682898</c:v>
                </c:pt>
                <c:pt idx="55028" formatCode="#,##0.0">
                  <c:v>8793.6149857475393</c:v>
                </c:pt>
                <c:pt idx="55029" formatCode="#,##0.0">
                  <c:v>9671.9366423352294</c:v>
                </c:pt>
                <c:pt idx="55030" formatCode="#,##0.0">
                  <c:v>9067.3458161474191</c:v>
                </c:pt>
                <c:pt idx="55031" formatCode="#,##0.0">
                  <c:v>8798.7559928254395</c:v>
                </c:pt>
                <c:pt idx="55032" formatCode="#,##0.0">
                  <c:v>9181.6498429835392</c:v>
                </c:pt>
                <c:pt idx="55033" formatCode="#,##0.0">
                  <c:v>10153.2856745595</c:v>
                </c:pt>
                <c:pt idx="55034" formatCode="#,##0.0">
                  <c:v>12727.8979099056</c:v>
                </c:pt>
                <c:pt idx="55035" formatCode="#,##0.0">
                  <c:v>11511.586896963399</c:v>
                </c:pt>
                <c:pt idx="55036" formatCode="#,##0.0">
                  <c:v>10104.171065561801</c:v>
                </c:pt>
                <c:pt idx="55037" formatCode="#,##0.0">
                  <c:v>10069.1204740046</c:v>
                </c:pt>
                <c:pt idx="55038" formatCode="#,##0.0">
                  <c:v>18366.602901189901</c:v>
                </c:pt>
                <c:pt idx="55039" formatCode="#,##0.0">
                  <c:v>16267.985391029701</c:v>
                </c:pt>
                <c:pt idx="55040" formatCode="#,##0.0">
                  <c:v>11994.982933351401</c:v>
                </c:pt>
                <c:pt idx="55041" formatCode="#,##0.0">
                  <c:v>8891.6414886108705</c:v>
                </c:pt>
                <c:pt idx="55042" formatCode="#,##0.0">
                  <c:v>10972.061994907301</c:v>
                </c:pt>
                <c:pt idx="55043" formatCode="#,##0.0">
                  <c:v>9006.4608088715904</c:v>
                </c:pt>
                <c:pt idx="55044" formatCode="#,##0.0">
                  <c:v>9421.8043335713501</c:v>
                </c:pt>
                <c:pt idx="55045" formatCode="#,##0.0">
                  <c:v>8899.9203462325604</c:v>
                </c:pt>
                <c:pt idx="55046" formatCode="#,##0.0">
                  <c:v>11249.7606822908</c:v>
                </c:pt>
                <c:pt idx="55047" formatCode="#,##0.0">
                  <c:v>11364.8327739616</c:v>
                </c:pt>
                <c:pt idx="55048" formatCode="#,##0.0">
                  <c:v>9669.5191060112302</c:v>
                </c:pt>
                <c:pt idx="55049" formatCode="#,##0.0">
                  <c:v>10159.526222083399</c:v>
                </c:pt>
                <c:pt idx="55050" formatCode="#,##0.0">
                  <c:v>20373.944391124402</c:v>
                </c:pt>
                <c:pt idx="55051" formatCode="#,##0.0">
                  <c:v>13757.323031853701</c:v>
                </c:pt>
                <c:pt idx="55052" formatCode="#,##0.0">
                  <c:v>9164.5613801561594</c:v>
                </c:pt>
                <c:pt idx="55053" formatCode="#,##0.0">
                  <c:v>12107.7091570048</c:v>
                </c:pt>
                <c:pt idx="55054" formatCode="#,##0.0">
                  <c:v>12351.685280895201</c:v>
                </c:pt>
                <c:pt idx="55055" formatCode="#,##0.0">
                  <c:v>9861.0915855927396</c:v>
                </c:pt>
                <c:pt idx="55056" formatCode="#,##0.0">
                  <c:v>18572.306832458798</c:v>
                </c:pt>
                <c:pt idx="55057" formatCode="#,##0.0">
                  <c:v>9046.5377545312404</c:v>
                </c:pt>
                <c:pt idx="55058" formatCode="#,##0.0">
                  <c:v>9918.5796223432808</c:v>
                </c:pt>
                <c:pt idx="55059" formatCode="#,##0.0">
                  <c:v>9434.8018176477199</c:v>
                </c:pt>
                <c:pt idx="55060" formatCode="#,##0.0">
                  <c:v>11708.769577084</c:v>
                </c:pt>
                <c:pt idx="55061" formatCode="#,##0.0">
                  <c:v>10950.0219533011</c:v>
                </c:pt>
                <c:pt idx="55062" formatCode="#,##0.0">
                  <c:v>14933.2909716758</c:v>
                </c:pt>
                <c:pt idx="55063" formatCode="#,##0.0">
                  <c:v>11107.5795657789</c:v>
                </c:pt>
                <c:pt idx="55064" formatCode="#,##0.0">
                  <c:v>11800.6698808039</c:v>
                </c:pt>
                <c:pt idx="55065" formatCode="#,##0.0">
                  <c:v>9771.9787322033008</c:v>
                </c:pt>
                <c:pt idx="55066" formatCode="#,##0.0">
                  <c:v>11148.2488575304</c:v>
                </c:pt>
                <c:pt idx="55067" formatCode="#,##0.0">
                  <c:v>8814.9003509207196</c:v>
                </c:pt>
                <c:pt idx="55068" formatCode="#,##0.0">
                  <c:v>9467.4606171907399</c:v>
                </c:pt>
                <c:pt idx="55069" formatCode="#,##0.0">
                  <c:v>17781.3891362309</c:v>
                </c:pt>
                <c:pt idx="55070" formatCode="#,##0.0">
                  <c:v>11074.0931581406</c:v>
                </c:pt>
                <c:pt idx="55071" formatCode="#,##0.0">
                  <c:v>10269.962516104</c:v>
                </c:pt>
                <c:pt idx="55072" formatCode="#,##0.0">
                  <c:v>9057.1688941802404</c:v>
                </c:pt>
                <c:pt idx="55073" formatCode="#,##0.0">
                  <c:v>9166.5780780584701</c:v>
                </c:pt>
                <c:pt idx="55074" formatCode="#,##0.0">
                  <c:v>15883.118021055599</c:v>
                </c:pt>
                <c:pt idx="55075" formatCode="#,##0.0">
                  <c:v>13097.627758230001</c:v>
                </c:pt>
                <c:pt idx="55076" formatCode="#,##0.0">
                  <c:v>10478.9742971942</c:v>
                </c:pt>
                <c:pt idx="55077" formatCode="#,##0.0">
                  <c:v>12582.587843364599</c:v>
                </c:pt>
                <c:pt idx="55078" formatCode="#,##0.0">
                  <c:v>9832.9216016994596</c:v>
                </c:pt>
                <c:pt idx="55079" formatCode="#,##0.0">
                  <c:v>11317.1450968466</c:v>
                </c:pt>
                <c:pt idx="55080" formatCode="#,##0.0">
                  <c:v>10519.947718539799</c:v>
                </c:pt>
                <c:pt idx="55081" formatCode="#,##0.0">
                  <c:v>10750.161133309401</c:v>
                </c:pt>
                <c:pt idx="55082" formatCode="#,##0.0">
                  <c:v>9380.1915803763095</c:v>
                </c:pt>
                <c:pt idx="55083" formatCode="#,##0.0">
                  <c:v>10479.0210573597</c:v>
                </c:pt>
                <c:pt idx="55084" formatCode="#,##0.0">
                  <c:v>9109.91139320806</c:v>
                </c:pt>
                <c:pt idx="55085" formatCode="#,##0.0">
                  <c:v>11890.767543501899</c:v>
                </c:pt>
                <c:pt idx="55086" formatCode="#,##0.0">
                  <c:v>14175.705783543601</c:v>
                </c:pt>
                <c:pt idx="55087" formatCode="#,##0.0">
                  <c:v>8836.7817031918003</c:v>
                </c:pt>
                <c:pt idx="55088" formatCode="#,##0.0">
                  <c:v>9880.5491454219791</c:v>
                </c:pt>
                <c:pt idx="55089" formatCode="#,##0.0">
                  <c:v>9282.1927104818005</c:v>
                </c:pt>
                <c:pt idx="55090" formatCode="#,##0.0">
                  <c:v>9428.0256104976906</c:v>
                </c:pt>
                <c:pt idx="55091" formatCode="#,##0.0">
                  <c:v>9508.2433785219491</c:v>
                </c:pt>
                <c:pt idx="55092" formatCode="#,##0.0">
                  <c:v>8888.7807504960692</c:v>
                </c:pt>
                <c:pt idx="55093" formatCode="#,##0.0">
                  <c:v>9062.3908991728003</c:v>
                </c:pt>
                <c:pt idx="55094" formatCode="#,##0.0">
                  <c:v>10240.828921251599</c:v>
                </c:pt>
                <c:pt idx="55095" formatCode="#,##0.0">
                  <c:v>9109.9269859530905</c:v>
                </c:pt>
                <c:pt idx="55096" formatCode="#,##0.0">
                  <c:v>8910.3462159909395</c:v>
                </c:pt>
                <c:pt idx="55097" formatCode="#,##0.0">
                  <c:v>12145.758062653</c:v>
                </c:pt>
                <c:pt idx="55098" formatCode="#,##0.0">
                  <c:v>11430.992432782399</c:v>
                </c:pt>
                <c:pt idx="55099" formatCode="#,##0.0">
                  <c:v>10845.926288021599</c:v>
                </c:pt>
                <c:pt idx="55100" formatCode="#,##0.0">
                  <c:v>9237.3700767929895</c:v>
                </c:pt>
                <c:pt idx="55101" formatCode="#,##0.0">
                  <c:v>12944.927691454999</c:v>
                </c:pt>
                <c:pt idx="55102" formatCode="#,##0.0">
                  <c:v>14814.032869570899</c:v>
                </c:pt>
                <c:pt idx="55103" formatCode="#,##0.0">
                  <c:v>14916.231887865501</c:v>
                </c:pt>
                <c:pt idx="55104" formatCode="#,##0.0">
                  <c:v>11662.3449749964</c:v>
                </c:pt>
                <c:pt idx="55105" formatCode="#,##0.0">
                  <c:v>11955.0485890276</c:v>
                </c:pt>
                <c:pt idx="55106" formatCode="#,##0.0">
                  <c:v>10113.0574162589</c:v>
                </c:pt>
                <c:pt idx="55107" formatCode="#,##0.0">
                  <c:v>12616.717738465401</c:v>
                </c:pt>
                <c:pt idx="55108" formatCode="#,##0.0">
                  <c:v>12880.864188209</c:v>
                </c:pt>
                <c:pt idx="55109" formatCode="#,##0.0">
                  <c:v>10626.399000633501</c:v>
                </c:pt>
                <c:pt idx="55110" formatCode="#,##0.0">
                  <c:v>11508.972998016599</c:v>
                </c:pt>
                <c:pt idx="55111" formatCode="#,##0.0">
                  <c:v>9845.3902033990798</c:v>
                </c:pt>
                <c:pt idx="55112" formatCode="#,##0.0">
                  <c:v>9916.8821089227094</c:v>
                </c:pt>
                <c:pt idx="55113" formatCode="#,##0.0">
                  <c:v>10631.174448528</c:v>
                </c:pt>
                <c:pt idx="55114" formatCode="#,##0.0">
                  <c:v>16715.577563349299</c:v>
                </c:pt>
                <c:pt idx="55115" formatCode="#,##0.0">
                  <c:v>9168.4956007914207</c:v>
                </c:pt>
                <c:pt idx="55116" formatCode="#,##0.0">
                  <c:v>9207.7914018952706</c:v>
                </c:pt>
                <c:pt idx="55117" formatCode="#,##0.0">
                  <c:v>10360.107225207899</c:v>
                </c:pt>
                <c:pt idx="55118" formatCode="#,##0.0">
                  <c:v>9704.5126093521503</c:v>
                </c:pt>
                <c:pt idx="55119" formatCode="#,##0.0">
                  <c:v>10118.6869131082</c:v>
                </c:pt>
                <c:pt idx="55120" formatCode="#,##0.0">
                  <c:v>10960.981878235099</c:v>
                </c:pt>
                <c:pt idx="55121" formatCode="#,##0.0">
                  <c:v>15686.3046263207</c:v>
                </c:pt>
                <c:pt idx="55122" formatCode="#,##0.0">
                  <c:v>11216.3838501955</c:v>
                </c:pt>
                <c:pt idx="55123" formatCode="#,##0.0">
                  <c:v>17424.750425154001</c:v>
                </c:pt>
                <c:pt idx="55124" formatCode="#,##0.0">
                  <c:v>11146.4102905092</c:v>
                </c:pt>
                <c:pt idx="55125" formatCode="#,##0.0">
                  <c:v>9305.3186980960909</c:v>
                </c:pt>
                <c:pt idx="55126" formatCode="#,##0.0">
                  <c:v>14975.7813340345</c:v>
                </c:pt>
                <c:pt idx="55127" formatCode="#,##0.0">
                  <c:v>20114.2223326188</c:v>
                </c:pt>
                <c:pt idx="55128" formatCode="#,##0.0">
                  <c:v>9326.0997900120292</c:v>
                </c:pt>
                <c:pt idx="55129" formatCode="#,##0.0">
                  <c:v>11789.431020821001</c:v>
                </c:pt>
                <c:pt idx="55130" formatCode="#,##0.0">
                  <c:v>11324.953821437601</c:v>
                </c:pt>
                <c:pt idx="55131" formatCode="#,##0.0">
                  <c:v>11935.505423832299</c:v>
                </c:pt>
                <c:pt idx="55132" formatCode="#,##0.0">
                  <c:v>12287.7539303337</c:v>
                </c:pt>
                <c:pt idx="55133" formatCode="#,##0.0">
                  <c:v>11916.1917056818</c:v>
                </c:pt>
                <c:pt idx="55134" formatCode="#,##0.0">
                  <c:v>13191.0700910711</c:v>
                </c:pt>
                <c:pt idx="55135" formatCode="#,##0.0">
                  <c:v>9718.0008306279105</c:v>
                </c:pt>
                <c:pt idx="55136" formatCode="#,##0.0">
                  <c:v>11501.650928107299</c:v>
                </c:pt>
                <c:pt idx="55137" formatCode="#,##0.0">
                  <c:v>9654.8881313397997</c:v>
                </c:pt>
                <c:pt idx="55138" formatCode="#,##0.0">
                  <c:v>9382.9439436621306</c:v>
                </c:pt>
                <c:pt idx="55139" formatCode="#,##0.0">
                  <c:v>15795.660606080801</c:v>
                </c:pt>
                <c:pt idx="55140" formatCode="#,##0.0">
                  <c:v>9283.5088741356903</c:v>
                </c:pt>
                <c:pt idx="55141" formatCode="#,##0.0">
                  <c:v>9923.0510936437895</c:v>
                </c:pt>
                <c:pt idx="55142" formatCode="#,##0.0">
                  <c:v>9192.1380813501091</c:v>
                </c:pt>
                <c:pt idx="55143" formatCode="#,##0.0">
                  <c:v>15518.896393020599</c:v>
                </c:pt>
                <c:pt idx="55144" formatCode="#,##0.0">
                  <c:v>11834.158350232199</c:v>
                </c:pt>
                <c:pt idx="55145" formatCode="#,##0.0">
                  <c:v>10291.9243769654</c:v>
                </c:pt>
                <c:pt idx="55146" formatCode="#,##0.0">
                  <c:v>10318.944044616301</c:v>
                </c:pt>
                <c:pt idx="55147" formatCode="#,##0.0">
                  <c:v>14208.482190159501</c:v>
                </c:pt>
                <c:pt idx="55148" formatCode="#,##0.0">
                  <c:v>13719.004569864301</c:v>
                </c:pt>
                <c:pt idx="55149" formatCode="#,##0.0">
                  <c:v>11242.835571313301</c:v>
                </c:pt>
                <c:pt idx="55150" formatCode="#,##0.0">
                  <c:v>8957.3996127602404</c:v>
                </c:pt>
                <c:pt idx="55151" formatCode="#,##0.0">
                  <c:v>18099.897450126398</c:v>
                </c:pt>
                <c:pt idx="55152" formatCode="#,##0.0">
                  <c:v>12755.8107087148</c:v>
                </c:pt>
                <c:pt idx="55153" formatCode="#,##0.0">
                  <c:v>10417.951143198299</c:v>
                </c:pt>
                <c:pt idx="55154" formatCode="#,##0.0">
                  <c:v>18135.861962445098</c:v>
                </c:pt>
                <c:pt idx="55155" formatCode="#,##0.0">
                  <c:v>11502.369081218199</c:v>
                </c:pt>
                <c:pt idx="55156" formatCode="#,##0.0">
                  <c:v>12623.4373513014</c:v>
                </c:pt>
                <c:pt idx="55157" formatCode="#,##0.0">
                  <c:v>9371.5251620818908</c:v>
                </c:pt>
                <c:pt idx="55158" formatCode="#,##0.0">
                  <c:v>11417.3364935147</c:v>
                </c:pt>
                <c:pt idx="55159" formatCode="#,##0.0">
                  <c:v>11699.451822134901</c:v>
                </c:pt>
                <c:pt idx="55160" formatCode="#,##0.0">
                  <c:v>12338.480993917001</c:v>
                </c:pt>
                <c:pt idx="55161" formatCode="#,##0.0">
                  <c:v>9483.4679871785902</c:v>
                </c:pt>
                <c:pt idx="55162" formatCode="#,##0.0">
                  <c:v>21026.429435179401</c:v>
                </c:pt>
                <c:pt idx="55163" formatCode="#,##0.0">
                  <c:v>9696.8138136383404</c:v>
                </c:pt>
                <c:pt idx="55164" formatCode="#,##0.0">
                  <c:v>10785.897527597701</c:v>
                </c:pt>
                <c:pt idx="55165" formatCode="#,##0.0">
                  <c:v>10488.6193523847</c:v>
                </c:pt>
                <c:pt idx="55166" formatCode="#,##0.0">
                  <c:v>10394.6092430106</c:v>
                </c:pt>
                <c:pt idx="55167" formatCode="#,##0.0">
                  <c:v>14683.29553858</c:v>
                </c:pt>
                <c:pt idx="55168" formatCode="#,##0.0">
                  <c:v>14535.112871924801</c:v>
                </c:pt>
                <c:pt idx="55169" formatCode="#,##0.0">
                  <c:v>11642.521601037</c:v>
                </c:pt>
                <c:pt idx="55170" formatCode="#,##0.0">
                  <c:v>11190.717014529801</c:v>
                </c:pt>
                <c:pt idx="55171" formatCode="#,##0.0">
                  <c:v>10716.168556654</c:v>
                </c:pt>
                <c:pt idx="55172" formatCode="#,##0.0">
                  <c:v>9678.5196900900501</c:v>
                </c:pt>
                <c:pt idx="55173" formatCode="#,##0.0">
                  <c:v>9229.5993991282794</c:v>
                </c:pt>
                <c:pt idx="55174" formatCode="#,##0.0">
                  <c:v>10073.836788086401</c:v>
                </c:pt>
                <c:pt idx="55175" formatCode="#,##0.0">
                  <c:v>11721.5251540031</c:v>
                </c:pt>
                <c:pt idx="55176" formatCode="#,##0.0">
                  <c:v>9880.4401579796595</c:v>
                </c:pt>
                <c:pt idx="55177" formatCode="#,##0.0">
                  <c:v>8758.8003388326506</c:v>
                </c:pt>
                <c:pt idx="55178" formatCode="#,##0.0">
                  <c:v>9293.0564056376006</c:v>
                </c:pt>
                <c:pt idx="55179" formatCode="#,##0.0">
                  <c:v>10417.6735710991</c:v>
                </c:pt>
                <c:pt idx="55180" formatCode="#,##0.0">
                  <c:v>12606.354665803899</c:v>
                </c:pt>
                <c:pt idx="55181" formatCode="#,##0.0">
                  <c:v>14475.718119544101</c:v>
                </c:pt>
                <c:pt idx="55182" formatCode="#,##0.0">
                  <c:v>9785.87335310255</c:v>
                </c:pt>
                <c:pt idx="55183" formatCode="#,##0.0">
                  <c:v>20999.074932870299</c:v>
                </c:pt>
                <c:pt idx="55184" formatCode="#,##0.0">
                  <c:v>10824.4507949489</c:v>
                </c:pt>
                <c:pt idx="55185" formatCode="#,##0.0">
                  <c:v>8981.5887237552306</c:v>
                </c:pt>
                <c:pt idx="55186" formatCode="#,##0.0">
                  <c:v>11547.662607505201</c:v>
                </c:pt>
                <c:pt idx="55187" formatCode="#,##0.0">
                  <c:v>16795.689282073399</c:v>
                </c:pt>
                <c:pt idx="55188" formatCode="#,##0.0">
                  <c:v>15335.440402165899</c:v>
                </c:pt>
                <c:pt idx="55189" formatCode="#,##0.0">
                  <c:v>10658.339189709</c:v>
                </c:pt>
                <c:pt idx="55190" formatCode="#,##0.0">
                  <c:v>15158.4381247002</c:v>
                </c:pt>
                <c:pt idx="55191" formatCode="#,##0.0">
                  <c:v>9635.5902463518105</c:v>
                </c:pt>
                <c:pt idx="55192" formatCode="#,##0.0">
                  <c:v>14313.258742001</c:v>
                </c:pt>
                <c:pt idx="55193" formatCode="#,##0.0">
                  <c:v>11440.765153690299</c:v>
                </c:pt>
                <c:pt idx="55194" formatCode="#,##0.0">
                  <c:v>11579.3178358197</c:v>
                </c:pt>
                <c:pt idx="55195" formatCode="#,##0.0">
                  <c:v>10689.7281103269</c:v>
                </c:pt>
                <c:pt idx="55196" formatCode="#,##0.0">
                  <c:v>8847.2955918931293</c:v>
                </c:pt>
                <c:pt idx="55197" formatCode="#,##0.0">
                  <c:v>10486.3481250653</c:v>
                </c:pt>
                <c:pt idx="55198" formatCode="#,##0.0">
                  <c:v>10656.9341681641</c:v>
                </c:pt>
                <c:pt idx="55199" formatCode="#,##0.0">
                  <c:v>9979.9063092977503</c:v>
                </c:pt>
                <c:pt idx="55200" formatCode="#,##0.0">
                  <c:v>13715.2729443678</c:v>
                </c:pt>
                <c:pt idx="55201" formatCode="#,##0.0">
                  <c:v>9541.4817157513007</c:v>
                </c:pt>
                <c:pt idx="55202" formatCode="#,##0.0">
                  <c:v>12822.6814413635</c:v>
                </c:pt>
                <c:pt idx="55203" formatCode="#,##0.0">
                  <c:v>12489.6386419515</c:v>
                </c:pt>
                <c:pt idx="55204" formatCode="#,##0.0">
                  <c:v>16815.179479474798</c:v>
                </c:pt>
                <c:pt idx="55205" formatCode="#,##0.0">
                  <c:v>9937.6893018590308</c:v>
                </c:pt>
                <c:pt idx="55206" formatCode="#,##0.0">
                  <c:v>9384.5485025868293</c:v>
                </c:pt>
                <c:pt idx="55207" formatCode="#,##0.0">
                  <c:v>10417.5965799597</c:v>
                </c:pt>
                <c:pt idx="55208" formatCode="#,##0.0">
                  <c:v>13031.1463735913</c:v>
                </c:pt>
                <c:pt idx="55209" formatCode="#,##0.0">
                  <c:v>10696.514434664499</c:v>
                </c:pt>
                <c:pt idx="55210" formatCode="#,##0.0">
                  <c:v>8838.9607060777598</c:v>
                </c:pt>
                <c:pt idx="55211" formatCode="#,##0.0">
                  <c:v>14367.552616315899</c:v>
                </c:pt>
                <c:pt idx="55212" formatCode="#,##0.0">
                  <c:v>10607.816255829001</c:v>
                </c:pt>
                <c:pt idx="55213" formatCode="#,##0.0">
                  <c:v>9907.2157639286997</c:v>
                </c:pt>
                <c:pt idx="55214" formatCode="#,##0.0">
                  <c:v>8863.4373487482608</c:v>
                </c:pt>
                <c:pt idx="55215" formatCode="#,##0.0">
                  <c:v>9867.4895225729706</c:v>
                </c:pt>
                <c:pt idx="55216" formatCode="#,##0.0">
                  <c:v>9798.6152376930695</c:v>
                </c:pt>
                <c:pt idx="55217" formatCode="#,##0.0">
                  <c:v>18762.3881888711</c:v>
                </c:pt>
                <c:pt idx="55218" formatCode="#,##0.0">
                  <c:v>10468.360259711601</c:v>
                </c:pt>
                <c:pt idx="55219" formatCode="#,##0.0">
                  <c:v>9387.3952988025903</c:v>
                </c:pt>
                <c:pt idx="55220" formatCode="#,##0.0">
                  <c:v>12089.4247445687</c:v>
                </c:pt>
                <c:pt idx="55221" formatCode="#,##0.0">
                  <c:v>13058.218459243701</c:v>
                </c:pt>
                <c:pt idx="55222" formatCode="#,##0.0">
                  <c:v>11825.4783430384</c:v>
                </c:pt>
                <c:pt idx="55223" formatCode="#,##0.0">
                  <c:v>8887.3767338877205</c:v>
                </c:pt>
                <c:pt idx="55224" formatCode="#,##0.0">
                  <c:v>12420.032465663</c:v>
                </c:pt>
                <c:pt idx="55225" formatCode="#,##0.0">
                  <c:v>13754.6317159217</c:v>
                </c:pt>
                <c:pt idx="55226" formatCode="#,##0.0">
                  <c:v>8968.0822362134204</c:v>
                </c:pt>
                <c:pt idx="55227" formatCode="#,##0.0">
                  <c:v>12762.811519594399</c:v>
                </c:pt>
                <c:pt idx="55228" formatCode="#,##0.0">
                  <c:v>9767.4264733535001</c:v>
                </c:pt>
                <c:pt idx="55229" formatCode="#,##0.0">
                  <c:v>12814.027798482601</c:v>
                </c:pt>
                <c:pt idx="55230" formatCode="#,##0.0">
                  <c:v>9643.2184289993402</c:v>
                </c:pt>
                <c:pt idx="55231" formatCode="#,##0.0">
                  <c:v>10421.782639245799</c:v>
                </c:pt>
                <c:pt idx="55232" formatCode="#,##0.0">
                  <c:v>9636.2576496702604</c:v>
                </c:pt>
                <c:pt idx="55233" formatCode="#,##0.0">
                  <c:v>10163.7428020275</c:v>
                </c:pt>
                <c:pt idx="55234" formatCode="#,##0.0">
                  <c:v>16533.428706065301</c:v>
                </c:pt>
                <c:pt idx="55235" formatCode="#,##0.0">
                  <c:v>10619.0716592642</c:v>
                </c:pt>
                <c:pt idx="55236" formatCode="#,##0.0">
                  <c:v>9405.0161369683792</c:v>
                </c:pt>
                <c:pt idx="55237" formatCode="#,##0.0">
                  <c:v>9620.6730651651706</c:v>
                </c:pt>
                <c:pt idx="55238" formatCode="#,##0.0">
                  <c:v>12028.632042449701</c:v>
                </c:pt>
                <c:pt idx="55239" formatCode="#,##0.0">
                  <c:v>12762.0583586342</c:v>
                </c:pt>
                <c:pt idx="55240" formatCode="#,##0.0">
                  <c:v>12215.2172775586</c:v>
                </c:pt>
                <c:pt idx="55241" formatCode="#,##0.0">
                  <c:v>16525.8256099996</c:v>
                </c:pt>
                <c:pt idx="55242" formatCode="#,##0.0">
                  <c:v>11871.563285988799</c:v>
                </c:pt>
                <c:pt idx="55243" formatCode="#,##0.0">
                  <c:v>9696.03715045233</c:v>
                </c:pt>
                <c:pt idx="55244" formatCode="#,##0.0">
                  <c:v>9008.6924532211997</c:v>
                </c:pt>
                <c:pt idx="55245" formatCode="#,##0.0">
                  <c:v>11432.789285663201</c:v>
                </c:pt>
                <c:pt idx="55246" formatCode="#,##0.0">
                  <c:v>9695.9842227920708</c:v>
                </c:pt>
                <c:pt idx="55247" formatCode="#,##0.0">
                  <c:v>9156.1081701804906</c:v>
                </c:pt>
                <c:pt idx="55248" formatCode="#,##0.0">
                  <c:v>10604.324785131201</c:v>
                </c:pt>
                <c:pt idx="55249" formatCode="#,##0.0">
                  <c:v>10037.6572865336</c:v>
                </c:pt>
                <c:pt idx="55250" formatCode="#,##0.0">
                  <c:v>13075.160279621899</c:v>
                </c:pt>
                <c:pt idx="55251" formatCode="#,##0.0">
                  <c:v>11892.915167000599</c:v>
                </c:pt>
                <c:pt idx="55252" formatCode="#,##0.0">
                  <c:v>11051.343347664701</c:v>
                </c:pt>
                <c:pt idx="55253" formatCode="#,##0.0">
                  <c:v>10937.5625840836</c:v>
                </c:pt>
                <c:pt idx="55254" formatCode="#,##0.0">
                  <c:v>11241.1744705931</c:v>
                </c:pt>
                <c:pt idx="55255" formatCode="#,##0.0">
                  <c:v>11732.046584403601</c:v>
                </c:pt>
                <c:pt idx="55256" formatCode="#,##0.0">
                  <c:v>9905.9495694930192</c:v>
                </c:pt>
                <c:pt idx="55257" formatCode="#,##0.0">
                  <c:v>13452.7168238666</c:v>
                </c:pt>
                <c:pt idx="55258" formatCode="#,##0.0">
                  <c:v>10154.7505150816</c:v>
                </c:pt>
                <c:pt idx="55259" formatCode="#,##0.0">
                  <c:v>10291.1214569433</c:v>
                </c:pt>
                <c:pt idx="55260" formatCode="#,##0.0">
                  <c:v>13439.870205531999</c:v>
                </c:pt>
                <c:pt idx="55261" formatCode="#,##0.0">
                  <c:v>12345.416688111</c:v>
                </c:pt>
                <c:pt idx="55262" formatCode="#,##0.0">
                  <c:v>12247.5968429643</c:v>
                </c:pt>
                <c:pt idx="55263" formatCode="#,##0.0">
                  <c:v>20113.5425056766</c:v>
                </c:pt>
                <c:pt idx="55264" formatCode="#,##0.0">
                  <c:v>9096.9108337617909</c:v>
                </c:pt>
                <c:pt idx="55265" formatCode="#,##0.0">
                  <c:v>8896.4361173798097</c:v>
                </c:pt>
                <c:pt idx="55266" formatCode="#,##0.0">
                  <c:v>13771.290937736099</c:v>
                </c:pt>
                <c:pt idx="55267" formatCode="#,##0.0">
                  <c:v>10136.9014768588</c:v>
                </c:pt>
                <c:pt idx="55268" formatCode="#,##0.0">
                  <c:v>11751.617774280299</c:v>
                </c:pt>
                <c:pt idx="55269" formatCode="#,##0.0">
                  <c:v>8747.5818167386697</c:v>
                </c:pt>
                <c:pt idx="55270" formatCode="#,##0.0">
                  <c:v>9700.8993048633201</c:v>
                </c:pt>
                <c:pt idx="55271" formatCode="#,##0.0">
                  <c:v>13934.716721069801</c:v>
                </c:pt>
                <c:pt idx="55272" formatCode="#,##0.0">
                  <c:v>18083.8448354801</c:v>
                </c:pt>
                <c:pt idx="55273" formatCode="#,##0.0">
                  <c:v>11873.3212513582</c:v>
                </c:pt>
                <c:pt idx="55274" formatCode="#,##0.0">
                  <c:v>9056.9024105316294</c:v>
                </c:pt>
                <c:pt idx="55275" formatCode="#,##0.0">
                  <c:v>17650.7047631442</c:v>
                </c:pt>
                <c:pt idx="55276" formatCode="#,##0.0">
                  <c:v>16503.265367392101</c:v>
                </c:pt>
                <c:pt idx="55277" formatCode="#,##0.0">
                  <c:v>22557.911819155499</c:v>
                </c:pt>
                <c:pt idx="55278" formatCode="#,##0.0">
                  <c:v>16852.101569583599</c:v>
                </c:pt>
                <c:pt idx="55279" formatCode="#,##0.0">
                  <c:v>19625.224929904402</c:v>
                </c:pt>
                <c:pt idx="55280" formatCode="#,##0.0">
                  <c:v>10428.484675740599</c:v>
                </c:pt>
                <c:pt idx="55281" formatCode="#,##0.0">
                  <c:v>18077.637361866298</c:v>
                </c:pt>
                <c:pt idx="55282" formatCode="#,##0.0">
                  <c:v>17793.377696022199</c:v>
                </c:pt>
                <c:pt idx="55283" formatCode="#,##0.0">
                  <c:v>9153.3341336900903</c:v>
                </c:pt>
                <c:pt idx="55284" formatCode="#,##0.0">
                  <c:v>10239.622392900799</c:v>
                </c:pt>
                <c:pt idx="55285" formatCode="#,##0.0">
                  <c:v>13092.036501578001</c:v>
                </c:pt>
                <c:pt idx="55286" formatCode="#,##0.0">
                  <c:v>8800.9181844833602</c:v>
                </c:pt>
                <c:pt idx="55287" formatCode="#,##0.0">
                  <c:v>15012.8804488512</c:v>
                </c:pt>
                <c:pt idx="55288" formatCode="#,##0.0">
                  <c:v>10571.053529417701</c:v>
                </c:pt>
                <c:pt idx="55289" formatCode="#,##0.0">
                  <c:v>11735.5399870209</c:v>
                </c:pt>
                <c:pt idx="55290" formatCode="#,##0.0">
                  <c:v>12800.572044226299</c:v>
                </c:pt>
                <c:pt idx="55291" formatCode="#,##0.0">
                  <c:v>20119.897959540798</c:v>
                </c:pt>
                <c:pt idx="55292" formatCode="#,##0.0">
                  <c:v>17261.040928581999</c:v>
                </c:pt>
                <c:pt idx="55293" formatCode="#,##0.0">
                  <c:v>9598.3620253986992</c:v>
                </c:pt>
                <c:pt idx="55294" formatCode="#,##0.0">
                  <c:v>14881.097015113</c:v>
                </c:pt>
                <c:pt idx="55295" formatCode="#,##0.0">
                  <c:v>12157.4488441863</c:v>
                </c:pt>
                <c:pt idx="55296" formatCode="#,##0.0">
                  <c:v>13232.3625762016</c:v>
                </c:pt>
                <c:pt idx="55297" formatCode="#,##0.0">
                  <c:v>10420.742118840601</c:v>
                </c:pt>
                <c:pt idx="55298" formatCode="#,##0.0">
                  <c:v>10832.611802081001</c:v>
                </c:pt>
                <c:pt idx="55299" formatCode="#,##0.0">
                  <c:v>9163.9717588061103</c:v>
                </c:pt>
                <c:pt idx="55300" formatCode="#,##0.0">
                  <c:v>9658.7443384602302</c:v>
                </c:pt>
                <c:pt idx="55301" formatCode="#,##0.0">
                  <c:v>9633.0526769228109</c:v>
                </c:pt>
                <c:pt idx="55302" formatCode="#,##0.0">
                  <c:v>10021.163366090401</c:v>
                </c:pt>
                <c:pt idx="55303" formatCode="#,##0.0">
                  <c:v>9750.2502106748198</c:v>
                </c:pt>
                <c:pt idx="55304" formatCode="#,##0.0">
                  <c:v>16809.042940053601</c:v>
                </c:pt>
                <c:pt idx="55305" formatCode="#,##0.0">
                  <c:v>9148.9142792997409</c:v>
                </c:pt>
                <c:pt idx="55306" formatCode="#,##0.0">
                  <c:v>12399.012214825199</c:v>
                </c:pt>
                <c:pt idx="55307" formatCode="#,##0.0">
                  <c:v>10625.5897615921</c:v>
                </c:pt>
                <c:pt idx="55308" formatCode="#,##0.0">
                  <c:v>9640.5365466921194</c:v>
                </c:pt>
                <c:pt idx="55309" formatCode="#,##0.0">
                  <c:v>14699.916500916001</c:v>
                </c:pt>
                <c:pt idx="55310" formatCode="#,##0.0">
                  <c:v>9057.0819220970207</c:v>
                </c:pt>
                <c:pt idx="55311" formatCode="#,##0.0">
                  <c:v>13758.9705794445</c:v>
                </c:pt>
                <c:pt idx="55312" formatCode="#,##0.0">
                  <c:v>14249.3218183639</c:v>
                </c:pt>
                <c:pt idx="55313" formatCode="#,##0.0">
                  <c:v>13556.2901505276</c:v>
                </c:pt>
                <c:pt idx="55314" formatCode="#,##0.0">
                  <c:v>17323.740989646602</c:v>
                </c:pt>
                <c:pt idx="55315" formatCode="#,##0.0">
                  <c:v>9690.35860720858</c:v>
                </c:pt>
                <c:pt idx="55316" formatCode="#,##0.0">
                  <c:v>14144.605880662601</c:v>
                </c:pt>
                <c:pt idx="55317" formatCode="#,##0.0">
                  <c:v>14457.1217581495</c:v>
                </c:pt>
                <c:pt idx="55318" formatCode="#,##0.0">
                  <c:v>12697.448120642999</c:v>
                </c:pt>
                <c:pt idx="55319" formatCode="#,##0.0">
                  <c:v>9729.1643744247503</c:v>
                </c:pt>
                <c:pt idx="55320" formatCode="#,##0.0">
                  <c:v>11255.2176307478</c:v>
                </c:pt>
                <c:pt idx="55321" formatCode="#,##0.0">
                  <c:v>13749.431055552101</c:v>
                </c:pt>
                <c:pt idx="55322" formatCode="#,##0.0">
                  <c:v>21368.081925824401</c:v>
                </c:pt>
                <c:pt idx="55323" formatCode="#,##0.0">
                  <c:v>9207.68954218215</c:v>
                </c:pt>
                <c:pt idx="55324" formatCode="#,##0.0">
                  <c:v>9996.5419588052991</c:v>
                </c:pt>
                <c:pt idx="55325" formatCode="#,##0.0">
                  <c:v>11652.0444049569</c:v>
                </c:pt>
                <c:pt idx="55326" formatCode="#,##0.0">
                  <c:v>14492.1614826202</c:v>
                </c:pt>
                <c:pt idx="55327" formatCode="#,##0.0">
                  <c:v>19588.3732942555</c:v>
                </c:pt>
                <c:pt idx="55328" formatCode="#,##0.0">
                  <c:v>12567.0884698624</c:v>
                </c:pt>
                <c:pt idx="55329" formatCode="#,##0.0">
                  <c:v>14552.9022325197</c:v>
                </c:pt>
                <c:pt idx="55330" formatCode="#,##0.0">
                  <c:v>12820.7139828657</c:v>
                </c:pt>
                <c:pt idx="55331" formatCode="#,##0.0">
                  <c:v>10736.105328040599</c:v>
                </c:pt>
                <c:pt idx="55332" formatCode="#,##0.0">
                  <c:v>9416.3597673930908</c:v>
                </c:pt>
                <c:pt idx="55333" formatCode="#,##0.0">
                  <c:v>11946.158229975699</c:v>
                </c:pt>
                <c:pt idx="55334" formatCode="#,##0.0">
                  <c:v>9726.3914796971203</c:v>
                </c:pt>
                <c:pt idx="55335" formatCode="#,##0.0">
                  <c:v>10867.3281125209</c:v>
                </c:pt>
                <c:pt idx="55336" formatCode="#,##0.0">
                  <c:v>9904.5661134259499</c:v>
                </c:pt>
                <c:pt idx="55337" formatCode="#,##0.0">
                  <c:v>10818.1897722348</c:v>
                </c:pt>
                <c:pt idx="55338" formatCode="#,##0.0">
                  <c:v>10658.9002920075</c:v>
                </c:pt>
                <c:pt idx="55339" formatCode="#,##0.0">
                  <c:v>17041.251670117701</c:v>
                </c:pt>
                <c:pt idx="55340" formatCode="#,##0.0">
                  <c:v>9611.0321239086497</c:v>
                </c:pt>
                <c:pt idx="55341" formatCode="#,##0.0">
                  <c:v>9029.2879287779797</c:v>
                </c:pt>
                <c:pt idx="55342" formatCode="#,##0.0">
                  <c:v>10923.472031442199</c:v>
                </c:pt>
                <c:pt idx="55343" formatCode="#,##0.0">
                  <c:v>10485.802881031201</c:v>
                </c:pt>
                <c:pt idx="55344" formatCode="#,##0.0">
                  <c:v>14361.979284389399</c:v>
                </c:pt>
                <c:pt idx="55345" formatCode="#,##0.0">
                  <c:v>12324.4602478574</c:v>
                </c:pt>
                <c:pt idx="55346" formatCode="#,##0.0">
                  <c:v>9865.7206540070492</c:v>
                </c:pt>
                <c:pt idx="55347" formatCode="#,##0.0">
                  <c:v>9356.4731849834807</c:v>
                </c:pt>
                <c:pt idx="55348" formatCode="#,##0.0">
                  <c:v>10189.402793268</c:v>
                </c:pt>
                <c:pt idx="55349" formatCode="#,##0.0">
                  <c:v>8987.1325708003696</c:v>
                </c:pt>
                <c:pt idx="55350" formatCode="#,##0.0">
                  <c:v>8807.6610380093807</c:v>
                </c:pt>
                <c:pt idx="55351" formatCode="#,##0.0">
                  <c:v>14358.7457420142</c:v>
                </c:pt>
                <c:pt idx="55352" formatCode="#,##0.0">
                  <c:v>17589.3702160639</c:v>
                </c:pt>
                <c:pt idx="55353" formatCode="#,##0.0">
                  <c:v>8852.7127576511903</c:v>
                </c:pt>
                <c:pt idx="55354" formatCode="#,##0.0">
                  <c:v>11354.1524467897</c:v>
                </c:pt>
                <c:pt idx="55355" formatCode="#,##0.0">
                  <c:v>9356.0263944072303</c:v>
                </c:pt>
                <c:pt idx="55356" formatCode="#,##0.0">
                  <c:v>15281.681269868201</c:v>
                </c:pt>
                <c:pt idx="55357" formatCode="#,##0.0">
                  <c:v>10595.320935641499</c:v>
                </c:pt>
                <c:pt idx="55358" formatCode="#,##0.0">
                  <c:v>11333.1291765854</c:v>
                </c:pt>
                <c:pt idx="55359" formatCode="#,##0.0">
                  <c:v>9531.0650278578905</c:v>
                </c:pt>
                <c:pt idx="55360" formatCode="#,##0.0">
                  <c:v>9046.8743593225408</c:v>
                </c:pt>
                <c:pt idx="55361" formatCode="#,##0.0">
                  <c:v>8893.0873498383808</c:v>
                </c:pt>
                <c:pt idx="55362" formatCode="#,##0.0">
                  <c:v>11096.9075576004</c:v>
                </c:pt>
                <c:pt idx="55363" formatCode="#,##0.0">
                  <c:v>12862.4421834107</c:v>
                </c:pt>
                <c:pt idx="55364" formatCode="#,##0.0">
                  <c:v>13854.8094158327</c:v>
                </c:pt>
                <c:pt idx="55365" formatCode="#,##0.0">
                  <c:v>14102.485992334499</c:v>
                </c:pt>
                <c:pt idx="55366" formatCode="#,##0.0">
                  <c:v>11119.1657391891</c:v>
                </c:pt>
                <c:pt idx="55367" formatCode="#,##0.0">
                  <c:v>21009.7393931841</c:v>
                </c:pt>
                <c:pt idx="55368" formatCode="#,##0.0">
                  <c:v>21387.8789852437</c:v>
                </c:pt>
                <c:pt idx="55369" formatCode="#,##0.0">
                  <c:v>9354.3532557082108</c:v>
                </c:pt>
                <c:pt idx="55370" formatCode="#,##0.0">
                  <c:v>13968.828621698</c:v>
                </c:pt>
                <c:pt idx="55371" formatCode="#,##0.0">
                  <c:v>10160.2110986394</c:v>
                </c:pt>
                <c:pt idx="55372" formatCode="#,##0.0">
                  <c:v>10929.328793214199</c:v>
                </c:pt>
                <c:pt idx="55373" formatCode="#,##0.0">
                  <c:v>8805.7203554829102</c:v>
                </c:pt>
                <c:pt idx="55374" formatCode="#,##0.0">
                  <c:v>11864.2104310168</c:v>
                </c:pt>
                <c:pt idx="55375" formatCode="#,##0.0">
                  <c:v>8798.7622929403205</c:v>
                </c:pt>
                <c:pt idx="55376" formatCode="#,##0.0">
                  <c:v>11057.8837902137</c:v>
                </c:pt>
                <c:pt idx="55377" formatCode="#,##0.0">
                  <c:v>13746.327978691201</c:v>
                </c:pt>
                <c:pt idx="55378" formatCode="#,##0.0">
                  <c:v>19082.073830839199</c:v>
                </c:pt>
                <c:pt idx="55379" formatCode="#,##0.0">
                  <c:v>13980.960326738999</c:v>
                </c:pt>
                <c:pt idx="55380" formatCode="#,##0.0">
                  <c:v>27118.865597543299</c:v>
                </c:pt>
                <c:pt idx="55381" formatCode="#,##0.0">
                  <c:v>10244.994631253599</c:v>
                </c:pt>
                <c:pt idx="55382" formatCode="#,##0.0">
                  <c:v>11169.9904775264</c:v>
                </c:pt>
                <c:pt idx="55383" formatCode="#,##0.0">
                  <c:v>15390.695933495999</c:v>
                </c:pt>
                <c:pt idx="55384" formatCode="#,##0.0">
                  <c:v>14491.6614490829</c:v>
                </c:pt>
                <c:pt idx="55385" formatCode="#,##0.0">
                  <c:v>19731.078428979599</c:v>
                </c:pt>
                <c:pt idx="55386" formatCode="#,##0.0">
                  <c:v>9060.6495104299102</c:v>
                </c:pt>
                <c:pt idx="55387" formatCode="#,##0.0">
                  <c:v>11606.496090459499</c:v>
                </c:pt>
                <c:pt idx="55388" formatCode="#,##0.0">
                  <c:v>9599.4546860526207</c:v>
                </c:pt>
                <c:pt idx="55389" formatCode="#,##0.0">
                  <c:v>9650.5477956254108</c:v>
                </c:pt>
                <c:pt idx="55390" formatCode="#,##0.0">
                  <c:v>11900.313722619399</c:v>
                </c:pt>
                <c:pt idx="55391" formatCode="#,##0.0">
                  <c:v>11591.3277920129</c:v>
                </c:pt>
                <c:pt idx="55392" formatCode="#,##0.0">
                  <c:v>13134.111298210601</c:v>
                </c:pt>
                <c:pt idx="55393" formatCode="#,##0.0">
                  <c:v>10651.494638792299</c:v>
                </c:pt>
                <c:pt idx="55394" formatCode="#,##0.0">
                  <c:v>9821.3976235836799</c:v>
                </c:pt>
                <c:pt idx="55395" formatCode="#,##0.0">
                  <c:v>16036.580282224801</c:v>
                </c:pt>
                <c:pt idx="55396" formatCode="#,##0.0">
                  <c:v>18046.697410862402</c:v>
                </c:pt>
                <c:pt idx="55397" formatCode="#,##0.0">
                  <c:v>10683.702731256701</c:v>
                </c:pt>
                <c:pt idx="55398" formatCode="#,##0.0">
                  <c:v>14167.2617810679</c:v>
                </c:pt>
                <c:pt idx="55399" formatCode="#,##0.0">
                  <c:v>14158.7106653678</c:v>
                </c:pt>
                <c:pt idx="55400" formatCode="#,##0.0">
                  <c:v>12025.695639301999</c:v>
                </c:pt>
                <c:pt idx="55401" formatCode="#,##0.0">
                  <c:v>18782.6227536039</c:v>
                </c:pt>
                <c:pt idx="55402" formatCode="#,##0.0">
                  <c:v>9810.4518319042509</c:v>
                </c:pt>
                <c:pt idx="55403" formatCode="#,##0.0">
                  <c:v>10430.0199448886</c:v>
                </c:pt>
                <c:pt idx="55404" formatCode="#,##0.0">
                  <c:v>9745.8486893535301</c:v>
                </c:pt>
                <c:pt idx="55405" formatCode="#,##0.0">
                  <c:v>9379.0645608662799</c:v>
                </c:pt>
                <c:pt idx="55406" formatCode="#,##0.0">
                  <c:v>9678.6777627009105</c:v>
                </c:pt>
                <c:pt idx="55407" formatCode="#,##0.0">
                  <c:v>12946.3128234797</c:v>
                </c:pt>
                <c:pt idx="55408" formatCode="#,##0.0">
                  <c:v>9632.0984070174509</c:v>
                </c:pt>
                <c:pt idx="55409" formatCode="#,##0.0">
                  <c:v>12641.4630416658</c:v>
                </c:pt>
                <c:pt idx="55410" formatCode="#,##0.0">
                  <c:v>10834.249368639699</c:v>
                </c:pt>
                <c:pt idx="55411" formatCode="#,##0.0">
                  <c:v>10977.7629839781</c:v>
                </c:pt>
                <c:pt idx="55412" formatCode="#,##0.0">
                  <c:v>12663.4207639754</c:v>
                </c:pt>
                <c:pt idx="55413" formatCode="#,##0.0">
                  <c:v>10055.8046657058</c:v>
                </c:pt>
                <c:pt idx="55414" formatCode="#,##0.0">
                  <c:v>9988.5809078452203</c:v>
                </c:pt>
                <c:pt idx="55415" formatCode="#,##0.0">
                  <c:v>9953.9863221679007</c:v>
                </c:pt>
                <c:pt idx="55416" formatCode="#,##0.0">
                  <c:v>13381.117387609</c:v>
                </c:pt>
                <c:pt idx="55417" formatCode="#,##0.0">
                  <c:v>13730.409643434899</c:v>
                </c:pt>
                <c:pt idx="55418" formatCode="#,##0.0">
                  <c:v>21832.993468025299</c:v>
                </c:pt>
                <c:pt idx="55419" formatCode="#,##0.0">
                  <c:v>11897.8743256379</c:v>
                </c:pt>
                <c:pt idx="55420" formatCode="#,##0.0">
                  <c:v>12368.88940346</c:v>
                </c:pt>
                <c:pt idx="55421" formatCode="#,##0.0">
                  <c:v>15458.5492411428</c:v>
                </c:pt>
                <c:pt idx="55422" formatCode="#,##0.0">
                  <c:v>9971.1340824003</c:v>
                </c:pt>
                <c:pt idx="55423" formatCode="#,##0.0">
                  <c:v>10205.688333817699</c:v>
                </c:pt>
                <c:pt idx="55424" formatCode="#,##0.0">
                  <c:v>13144.014457065001</c:v>
                </c:pt>
                <c:pt idx="55425" formatCode="#,##0.0">
                  <c:v>10823.5943075409</c:v>
                </c:pt>
                <c:pt idx="55426" formatCode="#,##0.0">
                  <c:v>10048.877930978901</c:v>
                </c:pt>
                <c:pt idx="55427" formatCode="#,##0.0">
                  <c:v>9160.9776223569406</c:v>
                </c:pt>
                <c:pt idx="55428" formatCode="#,##0.0">
                  <c:v>10343.640207582001</c:v>
                </c:pt>
                <c:pt idx="55429" formatCode="#,##0.0">
                  <c:v>8942.3805226682798</c:v>
                </c:pt>
                <c:pt idx="55430" formatCode="#,##0.0">
                  <c:v>11641.8748948714</c:v>
                </c:pt>
                <c:pt idx="55431" formatCode="#,##0.0">
                  <c:v>13869.2816237156</c:v>
                </c:pt>
                <c:pt idx="55432" formatCode="#,##0.0">
                  <c:v>12317.7436851405</c:v>
                </c:pt>
                <c:pt idx="55433" formatCode="#,##0.0">
                  <c:v>10301.728720360599</c:v>
                </c:pt>
                <c:pt idx="55434" formatCode="#,##0.0">
                  <c:v>9918.5895408040396</c:v>
                </c:pt>
                <c:pt idx="55435" formatCode="#,##0.0">
                  <c:v>11840.466227200801</c:v>
                </c:pt>
                <c:pt idx="55436" formatCode="#,##0.0">
                  <c:v>12163.1217157921</c:v>
                </c:pt>
                <c:pt idx="55437" formatCode="#,##0.0">
                  <c:v>13747.3749173915</c:v>
                </c:pt>
                <c:pt idx="55438" formatCode="#,##0.0">
                  <c:v>14311.2086563619</c:v>
                </c:pt>
                <c:pt idx="55439" formatCode="#,##0.0">
                  <c:v>16395.146469091102</c:v>
                </c:pt>
                <c:pt idx="55440" formatCode="#,##0.0">
                  <c:v>13081.9793528054</c:v>
                </c:pt>
                <c:pt idx="55441" formatCode="#,##0.0">
                  <c:v>18026.457011988601</c:v>
                </c:pt>
                <c:pt idx="55442" formatCode="#,##0.0">
                  <c:v>9090.4841038486993</c:v>
                </c:pt>
                <c:pt idx="55443" formatCode="#,##0.0">
                  <c:v>9590.6573490685096</c:v>
                </c:pt>
                <c:pt idx="55444" formatCode="#,##0.0">
                  <c:v>12975.541602255</c:v>
                </c:pt>
                <c:pt idx="55445" formatCode="#,##0.0">
                  <c:v>9334.2193025956603</c:v>
                </c:pt>
                <c:pt idx="55446" formatCode="#,##0.0">
                  <c:v>10306.086235102601</c:v>
                </c:pt>
                <c:pt idx="55447" formatCode="#,##0.0">
                  <c:v>8857.8034959589695</c:v>
                </c:pt>
                <c:pt idx="55448" formatCode="#,##0.0">
                  <c:v>13552.4688749618</c:v>
                </c:pt>
                <c:pt idx="55449" formatCode="#,##0.0">
                  <c:v>10953.622881567</c:v>
                </c:pt>
                <c:pt idx="55450" formatCode="#,##0.0">
                  <c:v>16901.353100525801</c:v>
                </c:pt>
                <c:pt idx="55451" formatCode="#,##0.0">
                  <c:v>10232.087772667701</c:v>
                </c:pt>
                <c:pt idx="55452" formatCode="#,##0.0">
                  <c:v>10849.1720400294</c:v>
                </c:pt>
                <c:pt idx="55453" formatCode="#,##0.0">
                  <c:v>11328.577843675501</c:v>
                </c:pt>
                <c:pt idx="55454" formatCode="#,##0.0">
                  <c:v>10905.5827392026</c:v>
                </c:pt>
                <c:pt idx="55455" formatCode="#,##0.0">
                  <c:v>9295.8675883717697</c:v>
                </c:pt>
                <c:pt idx="55456" formatCode="#,##0.0">
                  <c:v>25036.0789707281</c:v>
                </c:pt>
                <c:pt idx="55457" formatCode="#,##0.0">
                  <c:v>14764.5041375456</c:v>
                </c:pt>
                <c:pt idx="55458" formatCode="#,##0.0">
                  <c:v>9579.7765291922206</c:v>
                </c:pt>
                <c:pt idx="55459" formatCode="#,##0.0">
                  <c:v>10203.9299322308</c:v>
                </c:pt>
                <c:pt idx="55460" formatCode="#,##0.0">
                  <c:v>16672.8655226134</c:v>
                </c:pt>
                <c:pt idx="55461" formatCode="#,##0.0">
                  <c:v>14132.673056245399</c:v>
                </c:pt>
                <c:pt idx="55462" formatCode="#,##0.0">
                  <c:v>11263.951192987901</c:v>
                </c:pt>
                <c:pt idx="55463" formatCode="#,##0.0">
                  <c:v>9690.2245809053693</c:v>
                </c:pt>
                <c:pt idx="55464" formatCode="#,##0.0">
                  <c:v>12637.150984498299</c:v>
                </c:pt>
                <c:pt idx="55465" formatCode="#,##0.0">
                  <c:v>12610.9395134841</c:v>
                </c:pt>
                <c:pt idx="55466" formatCode="#,##0.0">
                  <c:v>10252.025391114201</c:v>
                </c:pt>
                <c:pt idx="55467" formatCode="#,##0.0">
                  <c:v>12885.700889653501</c:v>
                </c:pt>
                <c:pt idx="55468" formatCode="#,##0.0">
                  <c:v>10239.520144067499</c:v>
                </c:pt>
                <c:pt idx="55469" formatCode="#,##0.0">
                  <c:v>8946.7429413692098</c:v>
                </c:pt>
                <c:pt idx="55470" formatCode="#,##0.0">
                  <c:v>10667.266031204001</c:v>
                </c:pt>
                <c:pt idx="55471" formatCode="#,##0.0">
                  <c:v>9269.1020727538398</c:v>
                </c:pt>
                <c:pt idx="55472" formatCode="#,##0.0">
                  <c:v>12701.212151334599</c:v>
                </c:pt>
                <c:pt idx="55473" formatCode="#,##0.0">
                  <c:v>11007.179275779999</c:v>
                </c:pt>
                <c:pt idx="55474" formatCode="#,##0.0">
                  <c:v>13171.711055391201</c:v>
                </c:pt>
                <c:pt idx="55475" formatCode="#,##0.0">
                  <c:v>9037.4169782811405</c:v>
                </c:pt>
                <c:pt idx="55476" formatCode="#,##0.0">
                  <c:v>9180.7756887126106</c:v>
                </c:pt>
                <c:pt idx="55477" formatCode="#,##0.0">
                  <c:v>12109.789247706</c:v>
                </c:pt>
                <c:pt idx="55478" formatCode="#,##0.0">
                  <c:v>8826.8195397087493</c:v>
                </c:pt>
                <c:pt idx="55479" formatCode="#,##0.0">
                  <c:v>10693.074614248801</c:v>
                </c:pt>
                <c:pt idx="55480" formatCode="#,##0.0">
                  <c:v>18134.244590062401</c:v>
                </c:pt>
                <c:pt idx="55481" formatCode="#,##0.0">
                  <c:v>9939.1224242466997</c:v>
                </c:pt>
                <c:pt idx="55482" formatCode="#,##0.0">
                  <c:v>10274.467024359999</c:v>
                </c:pt>
                <c:pt idx="55483" formatCode="#,##0.0">
                  <c:v>10840.461736330701</c:v>
                </c:pt>
                <c:pt idx="55484" formatCode="#,##0.0">
                  <c:v>18877.194858532199</c:v>
                </c:pt>
                <c:pt idx="55485" formatCode="#,##0.0">
                  <c:v>13812.8450750476</c:v>
                </c:pt>
                <c:pt idx="55486" formatCode="#,##0.0">
                  <c:v>11411.943755930501</c:v>
                </c:pt>
                <c:pt idx="55487" formatCode="#,##0.0">
                  <c:v>9553.6561607984804</c:v>
                </c:pt>
                <c:pt idx="55488" formatCode="#,##0.0">
                  <c:v>11557.042500416999</c:v>
                </c:pt>
                <c:pt idx="55489" formatCode="#,##0.0">
                  <c:v>9446.17217940716</c:v>
                </c:pt>
                <c:pt idx="55490" formatCode="#,##0.0">
                  <c:v>10865.5242525544</c:v>
                </c:pt>
                <c:pt idx="55491" formatCode="#,##0.0">
                  <c:v>11633.641998840199</c:v>
                </c:pt>
                <c:pt idx="55492" formatCode="#,##0.0">
                  <c:v>12166.561464636499</c:v>
                </c:pt>
                <c:pt idx="55493" formatCode="#,##0.0">
                  <c:v>15226.656824328</c:v>
                </c:pt>
                <c:pt idx="55494" formatCode="#,##0.0">
                  <c:v>12558.235572133401</c:v>
                </c:pt>
                <c:pt idx="55495" formatCode="#,##0.0">
                  <c:v>14679.3660857615</c:v>
                </c:pt>
                <c:pt idx="55496" formatCode="#,##0.0">
                  <c:v>10884.5394796208</c:v>
                </c:pt>
                <c:pt idx="55497" formatCode="#,##0.0">
                  <c:v>9834.5880077639995</c:v>
                </c:pt>
                <c:pt idx="55498" formatCode="#,##0.0">
                  <c:v>16060.986586180999</c:v>
                </c:pt>
                <c:pt idx="55499" formatCode="#,##0.0">
                  <c:v>14211.711980424299</c:v>
                </c:pt>
                <c:pt idx="55500" formatCode="#,##0.0">
                  <c:v>13063.898025614801</c:v>
                </c:pt>
                <c:pt idx="55501" formatCode="#,##0.0">
                  <c:v>11237.2408660315</c:v>
                </c:pt>
                <c:pt idx="55502" formatCode="#,##0.0">
                  <c:v>8979.8676694225996</c:v>
                </c:pt>
                <c:pt idx="55503" formatCode="#,##0.0">
                  <c:v>10894.1326790229</c:v>
                </c:pt>
                <c:pt idx="55504" formatCode="#,##0.0">
                  <c:v>10163.129257847901</c:v>
                </c:pt>
                <c:pt idx="55505" formatCode="#,##0.0">
                  <c:v>11420.590577089701</c:v>
                </c:pt>
                <c:pt idx="55506" formatCode="#,##0.0">
                  <c:v>9296.7632263310097</c:v>
                </c:pt>
                <c:pt idx="55507" formatCode="#,##0.0">
                  <c:v>9326.2907839397903</c:v>
                </c:pt>
                <c:pt idx="55508" formatCode="#,##0.0">
                  <c:v>9135.7334182486502</c:v>
                </c:pt>
                <c:pt idx="55509" formatCode="#,##0.0">
                  <c:v>13868.681499460699</c:v>
                </c:pt>
                <c:pt idx="55510" formatCode="#,##0.0">
                  <c:v>9772.0408785402196</c:v>
                </c:pt>
                <c:pt idx="55511" formatCode="#,##0.0">
                  <c:v>14136.3150488432</c:v>
                </c:pt>
                <c:pt idx="55512" formatCode="#,##0.0">
                  <c:v>12760.146646442199</c:v>
                </c:pt>
                <c:pt idx="55513" formatCode="#,##0.0">
                  <c:v>9104.7409933115105</c:v>
                </c:pt>
                <c:pt idx="55514" formatCode="#,##0.0">
                  <c:v>11119.9563284418</c:v>
                </c:pt>
                <c:pt idx="55515" formatCode="#,##0.0">
                  <c:v>11538.120071783</c:v>
                </c:pt>
                <c:pt idx="55516" formatCode="#,##0.0">
                  <c:v>16924.5919398439</c:v>
                </c:pt>
                <c:pt idx="55517" formatCode="#,##0.0">
                  <c:v>9762.0789522336509</c:v>
                </c:pt>
                <c:pt idx="55518" formatCode="#,##0.0">
                  <c:v>10461.3294286522</c:v>
                </c:pt>
                <c:pt idx="55519" formatCode="#,##0.0">
                  <c:v>9056.6367642719397</c:v>
                </c:pt>
                <c:pt idx="55520" formatCode="#,##0.0">
                  <c:v>14420.7399053727</c:v>
                </c:pt>
                <c:pt idx="55521" formatCode="#,##0.0">
                  <c:v>10342.599484296999</c:v>
                </c:pt>
                <c:pt idx="55522" formatCode="#,##0.0">
                  <c:v>14699.997821212601</c:v>
                </c:pt>
                <c:pt idx="55523" formatCode="#,##0.0">
                  <c:v>10871.6655309815</c:v>
                </c:pt>
                <c:pt idx="55524" formatCode="#,##0.0">
                  <c:v>13037.1783571048</c:v>
                </c:pt>
                <c:pt idx="55525" formatCode="#,##0.0">
                  <c:v>11101.101277801899</c:v>
                </c:pt>
                <c:pt idx="55526" formatCode="#,##0.0">
                  <c:v>10562.146805264299</c:v>
                </c:pt>
                <c:pt idx="55527" formatCode="#,##0.0">
                  <c:v>9735.9791517648191</c:v>
                </c:pt>
                <c:pt idx="55528" formatCode="#,##0.0">
                  <c:v>9705.7304683080092</c:v>
                </c:pt>
                <c:pt idx="55529" formatCode="#,##0.0">
                  <c:v>14108.8352688009</c:v>
                </c:pt>
                <c:pt idx="55530" formatCode="#,##0.0">
                  <c:v>9815.81278213513</c:v>
                </c:pt>
                <c:pt idx="55531" formatCode="#,##0.0">
                  <c:v>10048.571527259001</c:v>
                </c:pt>
                <c:pt idx="55532" formatCode="#,##0.0">
                  <c:v>10614.4275592578</c:v>
                </c:pt>
                <c:pt idx="55533" formatCode="#,##0.0">
                  <c:v>10693.5868546731</c:v>
                </c:pt>
                <c:pt idx="55534" formatCode="#,##0.0">
                  <c:v>9877.2903097220496</c:v>
                </c:pt>
                <c:pt idx="55535" formatCode="#,##0.0">
                  <c:v>9990.5312409342005</c:v>
                </c:pt>
                <c:pt idx="55536" formatCode="#,##0.0">
                  <c:v>9140.6390023448494</c:v>
                </c:pt>
                <c:pt idx="55537" formatCode="#,##0.0">
                  <c:v>13727.744855659401</c:v>
                </c:pt>
                <c:pt idx="55538" formatCode="#,##0.0">
                  <c:v>14347.6346696978</c:v>
                </c:pt>
                <c:pt idx="55539" formatCode="#,##0.0">
                  <c:v>11211.609667393001</c:v>
                </c:pt>
                <c:pt idx="55540" formatCode="#,##0.0">
                  <c:v>18685.524196112299</c:v>
                </c:pt>
                <c:pt idx="55541" formatCode="#,##0.0">
                  <c:v>9545.5357546287305</c:v>
                </c:pt>
                <c:pt idx="55542" formatCode="#,##0.0">
                  <c:v>10124.284706872901</c:v>
                </c:pt>
                <c:pt idx="55543" formatCode="#,##0.0">
                  <c:v>8843.7211783228995</c:v>
                </c:pt>
                <c:pt idx="55544" formatCode="#,##0.0">
                  <c:v>13880.749769612101</c:v>
                </c:pt>
                <c:pt idx="55545" formatCode="#,##0.0">
                  <c:v>12626.2528801196</c:v>
                </c:pt>
                <c:pt idx="55546" formatCode="#,##0.0">
                  <c:v>8839.6142828685497</c:v>
                </c:pt>
                <c:pt idx="55547" formatCode="#,##0.0">
                  <c:v>12508.1643244562</c:v>
                </c:pt>
                <c:pt idx="55548" formatCode="#,##0.0">
                  <c:v>9270.9536117135303</c:v>
                </c:pt>
                <c:pt idx="55549" formatCode="#,##0.0">
                  <c:v>10463.723260004501</c:v>
                </c:pt>
                <c:pt idx="55550" formatCode="#,##0.0">
                  <c:v>10711.299307428601</c:v>
                </c:pt>
                <c:pt idx="55551" formatCode="#,##0.0">
                  <c:v>12532.866204137899</c:v>
                </c:pt>
                <c:pt idx="55552" formatCode="#,##0.0">
                  <c:v>9803.1231812456899</c:v>
                </c:pt>
                <c:pt idx="55553" formatCode="#,##0.0">
                  <c:v>13564.085258188101</c:v>
                </c:pt>
                <c:pt idx="55554" formatCode="#,##0.0">
                  <c:v>11214.7418166473</c:v>
                </c:pt>
                <c:pt idx="55555" formatCode="#,##0.0">
                  <c:v>10935.3028697194</c:v>
                </c:pt>
                <c:pt idx="55556" formatCode="#,##0.0">
                  <c:v>17911.608212060299</c:v>
                </c:pt>
                <c:pt idx="55557" formatCode="#,##0.0">
                  <c:v>10961.175555564299</c:v>
                </c:pt>
                <c:pt idx="55558" formatCode="#,##0.0">
                  <c:v>9947.6115224844107</c:v>
                </c:pt>
                <c:pt idx="55559" formatCode="#,##0.0">
                  <c:v>9033.2436121651699</c:v>
                </c:pt>
                <c:pt idx="55560" formatCode="#,##0.0">
                  <c:v>14505.9059329804</c:v>
                </c:pt>
                <c:pt idx="55561" formatCode="#,##0.0">
                  <c:v>15122.2841822514</c:v>
                </c:pt>
                <c:pt idx="55562" formatCode="#,##0.0">
                  <c:v>12895.475343726201</c:v>
                </c:pt>
                <c:pt idx="55563" formatCode="#,##0.0">
                  <c:v>18481.230347176799</c:v>
                </c:pt>
                <c:pt idx="55564" formatCode="#,##0.0">
                  <c:v>9225.8052723826095</c:v>
                </c:pt>
                <c:pt idx="55565" formatCode="#,##0.0">
                  <c:v>9643.1380682899908</c:v>
                </c:pt>
                <c:pt idx="55566" formatCode="#,##0.0">
                  <c:v>9206.3441261609805</c:v>
                </c:pt>
                <c:pt idx="55567" formatCode="#,##0.0">
                  <c:v>9673.2573846757496</c:v>
                </c:pt>
                <c:pt idx="55568" formatCode="#,##0.0">
                  <c:v>11042.5190365246</c:v>
                </c:pt>
                <c:pt idx="55569" formatCode="#,##0.0">
                  <c:v>11414.2155195825</c:v>
                </c:pt>
                <c:pt idx="55570" formatCode="#,##0.0">
                  <c:v>14816.5445851104</c:v>
                </c:pt>
                <c:pt idx="55571" formatCode="#,##0.0">
                  <c:v>19185.4992028013</c:v>
                </c:pt>
                <c:pt idx="55572" formatCode="#,##0.0">
                  <c:v>9411.3297945360591</c:v>
                </c:pt>
                <c:pt idx="55573" formatCode="#,##0.0">
                  <c:v>11763.6761148358</c:v>
                </c:pt>
                <c:pt idx="55574" formatCode="#,##0.0">
                  <c:v>13386.107209531299</c:v>
                </c:pt>
                <c:pt idx="55575" formatCode="#,##0.0">
                  <c:v>11280.476364533701</c:v>
                </c:pt>
                <c:pt idx="55576" formatCode="#,##0.0">
                  <c:v>13110.9957399088</c:v>
                </c:pt>
                <c:pt idx="55577" formatCode="#,##0.0">
                  <c:v>9526.1178698336407</c:v>
                </c:pt>
                <c:pt idx="55578" formatCode="#,##0.0">
                  <c:v>11907.655714410301</c:v>
                </c:pt>
                <c:pt idx="55579" formatCode="#,##0.0">
                  <c:v>10490.076599686399</c:v>
                </c:pt>
                <c:pt idx="55580" formatCode="#,##0.0">
                  <c:v>16087.1560180204</c:v>
                </c:pt>
                <c:pt idx="55581" formatCode="#,##0.0">
                  <c:v>9352.3905578617105</c:v>
                </c:pt>
                <c:pt idx="55582" formatCode="#,##0.0">
                  <c:v>11736.646348661399</c:v>
                </c:pt>
                <c:pt idx="55583" formatCode="#,##0.0">
                  <c:v>14475.757498310901</c:v>
                </c:pt>
                <c:pt idx="55584" formatCode="#,##0.0">
                  <c:v>10608.065068800201</c:v>
                </c:pt>
                <c:pt idx="55585" formatCode="#,##0.0">
                  <c:v>12911.098737902999</c:v>
                </c:pt>
                <c:pt idx="55586" formatCode="#,##0.0">
                  <c:v>9689.2586084221693</c:v>
                </c:pt>
                <c:pt idx="55587" formatCode="#,##0.0">
                  <c:v>9834.7960937554399</c:v>
                </c:pt>
                <c:pt idx="55588" formatCode="#,##0.0">
                  <c:v>9966.6950436459792</c:v>
                </c:pt>
                <c:pt idx="55589" formatCode="#,##0.0">
                  <c:v>15557.858004953199</c:v>
                </c:pt>
                <c:pt idx="55590" formatCode="#,##0.0">
                  <c:v>10730.1670339682</c:v>
                </c:pt>
                <c:pt idx="55591" formatCode="#,##0.0">
                  <c:v>10113.461218594501</c:v>
                </c:pt>
                <c:pt idx="55592" formatCode="#,##0.0">
                  <c:v>10974.217210123999</c:v>
                </c:pt>
                <c:pt idx="55593" formatCode="#,##0.0">
                  <c:v>12259.8304379314</c:v>
                </c:pt>
                <c:pt idx="55594" formatCode="#,##0.0">
                  <c:v>11083.687095589799</c:v>
                </c:pt>
                <c:pt idx="55595" formatCode="#,##0.0">
                  <c:v>9018.6339244018509</c:v>
                </c:pt>
                <c:pt idx="55596" formatCode="#,##0.0">
                  <c:v>15876.6815463484</c:v>
                </c:pt>
                <c:pt idx="55597" formatCode="#,##0.0">
                  <c:v>9126.3122229898308</c:v>
                </c:pt>
                <c:pt idx="55598" formatCode="#,##0.0">
                  <c:v>15940.5743609688</c:v>
                </c:pt>
                <c:pt idx="55599" formatCode="#,##0.0">
                  <c:v>9753.5668744872692</c:v>
                </c:pt>
                <c:pt idx="55600" formatCode="#,##0.0">
                  <c:v>12592.7013159497</c:v>
                </c:pt>
                <c:pt idx="55601" formatCode="#,##0.0">
                  <c:v>8965.5321639732392</c:v>
                </c:pt>
                <c:pt idx="55602" formatCode="#,##0.0">
                  <c:v>18163.232121877802</c:v>
                </c:pt>
                <c:pt idx="55603" formatCode="#,##0.0">
                  <c:v>9499.7640758396792</c:v>
                </c:pt>
                <c:pt idx="55604" formatCode="#,##0.0">
                  <c:v>14252.169354776301</c:v>
                </c:pt>
                <c:pt idx="55605" formatCode="#,##0.0">
                  <c:v>9133.3291643287394</c:v>
                </c:pt>
                <c:pt idx="55606" formatCode="#,##0.0">
                  <c:v>11601.008204502599</c:v>
                </c:pt>
                <c:pt idx="55607" formatCode="#,##0.0">
                  <c:v>14429.430071261901</c:v>
                </c:pt>
                <c:pt idx="55608" formatCode="#,##0.0">
                  <c:v>11207.032870642701</c:v>
                </c:pt>
                <c:pt idx="55609" formatCode="#,##0.0">
                  <c:v>9951.1086787502609</c:v>
                </c:pt>
                <c:pt idx="55610" formatCode="#,##0.0">
                  <c:v>12370.3136874269</c:v>
                </c:pt>
                <c:pt idx="55611" formatCode="#,##0.0">
                  <c:v>10816.574030629499</c:v>
                </c:pt>
                <c:pt idx="55612" formatCode="#,##0.0">
                  <c:v>20186.297266834001</c:v>
                </c:pt>
                <c:pt idx="55613" formatCode="#,##0.0">
                  <c:v>9179.2739712642906</c:v>
                </c:pt>
                <c:pt idx="55614" formatCode="#,##0.0">
                  <c:v>9981.3195619222206</c:v>
                </c:pt>
                <c:pt idx="55615" formatCode="#,##0.0">
                  <c:v>11488.173988840101</c:v>
                </c:pt>
                <c:pt idx="55616" formatCode="#,##0.0">
                  <c:v>12152.485224014001</c:v>
                </c:pt>
                <c:pt idx="55617" formatCode="#,##0.0">
                  <c:v>17222.997580120202</c:v>
                </c:pt>
                <c:pt idx="55618" formatCode="#,##0.0">
                  <c:v>9245.2102487923894</c:v>
                </c:pt>
                <c:pt idx="55619" formatCode="#,##0.0">
                  <c:v>10599.3952318345</c:v>
                </c:pt>
                <c:pt idx="55620" formatCode="#,##0.0">
                  <c:v>11167.5968347296</c:v>
                </c:pt>
                <c:pt idx="55621" formatCode="#,##0.0">
                  <c:v>13606.9605774025</c:v>
                </c:pt>
                <c:pt idx="55622" formatCode="#,##0.0">
                  <c:v>10469.7732320737</c:v>
                </c:pt>
                <c:pt idx="55623" formatCode="#,##0.0">
                  <c:v>12180.955544902599</c:v>
                </c:pt>
                <c:pt idx="55624" formatCode="#,##0.0">
                  <c:v>11982.2352419748</c:v>
                </c:pt>
                <c:pt idx="55625" formatCode="#,##0.0">
                  <c:v>13222.6401576554</c:v>
                </c:pt>
                <c:pt idx="55626" formatCode="#,##0.0">
                  <c:v>13521.327916148901</c:v>
                </c:pt>
                <c:pt idx="55627" formatCode="#,##0.0">
                  <c:v>21642.0988767491</c:v>
                </c:pt>
                <c:pt idx="55628" formatCode="#,##0.0">
                  <c:v>12912.228248256401</c:v>
                </c:pt>
                <c:pt idx="55629" formatCode="#,##0.0">
                  <c:v>10329.665715126501</c:v>
                </c:pt>
                <c:pt idx="55630" formatCode="#,##0.0">
                  <c:v>9134.1261055855703</c:v>
                </c:pt>
                <c:pt idx="55631" formatCode="#,##0.0">
                  <c:v>9542.5469767234499</c:v>
                </c:pt>
                <c:pt idx="55632" formatCode="#,##0.0">
                  <c:v>12991.3407609224</c:v>
                </c:pt>
                <c:pt idx="55633" formatCode="#,##0.0">
                  <c:v>12471.503945778801</c:v>
                </c:pt>
                <c:pt idx="55634" formatCode="#,##0.0">
                  <c:v>8816.4329973697604</c:v>
                </c:pt>
                <c:pt idx="55635" formatCode="#,##0.0">
                  <c:v>10219.110415072801</c:v>
                </c:pt>
                <c:pt idx="55636" formatCode="#,##0.0">
                  <c:v>9052.5589129258005</c:v>
                </c:pt>
                <c:pt idx="55637" formatCode="#,##0.0">
                  <c:v>11205.0122337678</c:v>
                </c:pt>
                <c:pt idx="55638" formatCode="#,##0.0">
                  <c:v>8967.5601478445406</c:v>
                </c:pt>
                <c:pt idx="55639" formatCode="#,##0.0">
                  <c:v>8944.30286852688</c:v>
                </c:pt>
                <c:pt idx="55640" formatCode="#,##0.0">
                  <c:v>12540.8669464575</c:v>
                </c:pt>
                <c:pt idx="55641" formatCode="#,##0.0">
                  <c:v>12415.532389595301</c:v>
                </c:pt>
                <c:pt idx="55642" formatCode="#,##0.0">
                  <c:v>14539.390333441699</c:v>
                </c:pt>
                <c:pt idx="55643" formatCode="#,##0.0">
                  <c:v>9259.2694431933905</c:v>
                </c:pt>
                <c:pt idx="55644" formatCode="#,##0.0">
                  <c:v>9756.5877173548506</c:v>
                </c:pt>
                <c:pt idx="55645" formatCode="#,##0.0">
                  <c:v>12830.999776786701</c:v>
                </c:pt>
                <c:pt idx="55646" formatCode="#,##0.0">
                  <c:v>17391.106568317398</c:v>
                </c:pt>
                <c:pt idx="55647" formatCode="#,##0.0">
                  <c:v>10064.5926312993</c:v>
                </c:pt>
                <c:pt idx="55648" formatCode="#,##0.0">
                  <c:v>11737.105201189799</c:v>
                </c:pt>
                <c:pt idx="55649" formatCode="#,##0.0">
                  <c:v>9531.7280151313298</c:v>
                </c:pt>
                <c:pt idx="55650" formatCode="#,##0.0">
                  <c:v>12613.450279418401</c:v>
                </c:pt>
                <c:pt idx="55651" formatCode="#,##0.0">
                  <c:v>8938.4300483686893</c:v>
                </c:pt>
                <c:pt idx="55652" formatCode="#,##0.0">
                  <c:v>13132.267604382099</c:v>
                </c:pt>
                <c:pt idx="55653" formatCode="#,##0.0">
                  <c:v>14253.096765553501</c:v>
                </c:pt>
                <c:pt idx="55654" formatCode="#,##0.0">
                  <c:v>11320.8530147333</c:v>
                </c:pt>
                <c:pt idx="55655" formatCode="#,##0.0">
                  <c:v>9423.0694524722203</c:v>
                </c:pt>
                <c:pt idx="55656" formatCode="#,##0.0">
                  <c:v>10053.5471808728</c:v>
                </c:pt>
                <c:pt idx="55657" formatCode="#,##0.0">
                  <c:v>14750.3280731881</c:v>
                </c:pt>
                <c:pt idx="55658" formatCode="#,##0.0">
                  <c:v>8862.6613313819307</c:v>
                </c:pt>
                <c:pt idx="55659" formatCode="#,##0.0">
                  <c:v>10309.547041415301</c:v>
                </c:pt>
                <c:pt idx="55660" formatCode="#,##0.0">
                  <c:v>12996.5651506336</c:v>
                </c:pt>
                <c:pt idx="55661" formatCode="#,##0.0">
                  <c:v>8962.3349568576396</c:v>
                </c:pt>
                <c:pt idx="55662" formatCode="#,##0.0">
                  <c:v>8839.7064838807801</c:v>
                </c:pt>
                <c:pt idx="55663" formatCode="#,##0.0">
                  <c:v>11370.382850263601</c:v>
                </c:pt>
                <c:pt idx="55664" formatCode="#,##0.0">
                  <c:v>9062.4144359599704</c:v>
                </c:pt>
                <c:pt idx="55665" formatCode="#,##0.0">
                  <c:v>9318.9322357181809</c:v>
                </c:pt>
                <c:pt idx="55666" formatCode="#,##0.0">
                  <c:v>9726.3554609043294</c:v>
                </c:pt>
                <c:pt idx="55667" formatCode="#,##0.0">
                  <c:v>8823.9655684319096</c:v>
                </c:pt>
                <c:pt idx="55668" formatCode="#,##0.0">
                  <c:v>14063.0314930613</c:v>
                </c:pt>
                <c:pt idx="55669" formatCode="#,##0.0">
                  <c:v>11257.3730082776</c:v>
                </c:pt>
                <c:pt idx="55670" formatCode="#,##0.0">
                  <c:v>9476.6621007387894</c:v>
                </c:pt>
                <c:pt idx="55671" formatCode="#,##0.0">
                  <c:v>10866.273286739901</c:v>
                </c:pt>
                <c:pt idx="55672" formatCode="#,##0.0">
                  <c:v>10819.260290890599</c:v>
                </c:pt>
                <c:pt idx="55673" formatCode="#,##0.0">
                  <c:v>15735.888533732201</c:v>
                </c:pt>
                <c:pt idx="55674" formatCode="#,##0.0">
                  <c:v>10071.4411070202</c:v>
                </c:pt>
                <c:pt idx="55675" formatCode="#,##0.0">
                  <c:v>12047.0769105161</c:v>
                </c:pt>
                <c:pt idx="55676" formatCode="#,##0.0">
                  <c:v>10805.511932842101</c:v>
                </c:pt>
                <c:pt idx="55677" formatCode="#,##0.0">
                  <c:v>13084.622124502201</c:v>
                </c:pt>
                <c:pt idx="55678" formatCode="#,##0.0">
                  <c:v>14317.3886382898</c:v>
                </c:pt>
                <c:pt idx="55679" formatCode="#,##0.0">
                  <c:v>10438.233163987101</c:v>
                </c:pt>
                <c:pt idx="55680" formatCode="#,##0.0">
                  <c:v>9726.1239426526099</c:v>
                </c:pt>
                <c:pt idx="55681" formatCode="#,##0.0">
                  <c:v>9212.9058441389607</c:v>
                </c:pt>
                <c:pt idx="55682" formatCode="#,##0.0">
                  <c:v>8765.8821375612606</c:v>
                </c:pt>
                <c:pt idx="55683" formatCode="#,##0.0">
                  <c:v>19948.332074648799</c:v>
                </c:pt>
                <c:pt idx="55684" formatCode="#,##0.0">
                  <c:v>9832.7153834744895</c:v>
                </c:pt>
                <c:pt idx="55685" formatCode="#,##0.0">
                  <c:v>16231.0120813224</c:v>
                </c:pt>
                <c:pt idx="55686" formatCode="#,##0.0">
                  <c:v>8747.4227610180806</c:v>
                </c:pt>
                <c:pt idx="55687" formatCode="#,##0.0">
                  <c:v>11869.9168818007</c:v>
                </c:pt>
                <c:pt idx="55688" formatCode="#,##0.0">
                  <c:v>11844.063882463601</c:v>
                </c:pt>
                <c:pt idx="55689" formatCode="#,##0.0">
                  <c:v>15374.4682134374</c:v>
                </c:pt>
                <c:pt idx="55690" formatCode="#,##0.0">
                  <c:v>9457.68863371712</c:v>
                </c:pt>
                <c:pt idx="55691" formatCode="#,##0.0">
                  <c:v>10836.8995839158</c:v>
                </c:pt>
                <c:pt idx="55692" formatCode="#,##0.0">
                  <c:v>9869.0273429839908</c:v>
                </c:pt>
                <c:pt idx="55693" formatCode="#,##0.0">
                  <c:v>11615.82369221</c:v>
                </c:pt>
                <c:pt idx="55694" formatCode="#,##0.0">
                  <c:v>9637.5127620781604</c:v>
                </c:pt>
                <c:pt idx="55695" formatCode="#,##0.0">
                  <c:v>9206.8773291503494</c:v>
                </c:pt>
                <c:pt idx="55696" formatCode="#,##0.0">
                  <c:v>12044.6297664249</c:v>
                </c:pt>
                <c:pt idx="55697" formatCode="#,##0.0">
                  <c:v>9794.4570558719206</c:v>
                </c:pt>
                <c:pt idx="55698" formatCode="#,##0.0">
                  <c:v>10520.984724792001</c:v>
                </c:pt>
                <c:pt idx="55699" formatCode="#,##0.0">
                  <c:v>9879.4390824355396</c:v>
                </c:pt>
                <c:pt idx="55700" formatCode="#,##0.0">
                  <c:v>9482.8315599559501</c:v>
                </c:pt>
                <c:pt idx="55701" formatCode="#,##0.0">
                  <c:v>12296.3020427389</c:v>
                </c:pt>
                <c:pt idx="55702" formatCode="#,##0.0">
                  <c:v>9187.3919240663308</c:v>
                </c:pt>
                <c:pt idx="55703" formatCode="#,##0.0">
                  <c:v>11109.8026526638</c:v>
                </c:pt>
                <c:pt idx="55704" formatCode="#,##0.0">
                  <c:v>9368.5458323662806</c:v>
                </c:pt>
                <c:pt idx="55705" formatCode="#,##0.0">
                  <c:v>11559.005324293101</c:v>
                </c:pt>
                <c:pt idx="55706" formatCode="#,##0.0">
                  <c:v>13534.849461686101</c:v>
                </c:pt>
                <c:pt idx="55707" formatCode="#,##0.0">
                  <c:v>9845.6061402187606</c:v>
                </c:pt>
                <c:pt idx="55708" formatCode="#,##0.0">
                  <c:v>9139.4427477881709</c:v>
                </c:pt>
                <c:pt idx="55709" formatCode="#,##0.0">
                  <c:v>11838.4764972994</c:v>
                </c:pt>
                <c:pt idx="55710" formatCode="#,##0.0">
                  <c:v>12332.052093967</c:v>
                </c:pt>
                <c:pt idx="55711" formatCode="#,##0.0">
                  <c:v>9133.6675066794996</c:v>
                </c:pt>
                <c:pt idx="55712" formatCode="#,##0.0">
                  <c:v>8804.2349954224101</c:v>
                </c:pt>
                <c:pt idx="55713" formatCode="#,##0.0">
                  <c:v>11644.3476577564</c:v>
                </c:pt>
                <c:pt idx="55714" formatCode="#,##0.0">
                  <c:v>12913.228455246801</c:v>
                </c:pt>
                <c:pt idx="55715" formatCode="#,##0.0">
                  <c:v>14195.262419799101</c:v>
                </c:pt>
                <c:pt idx="55716" formatCode="#,##0.0">
                  <c:v>13454.9521787747</c:v>
                </c:pt>
                <c:pt idx="55717" formatCode="#,##0.0">
                  <c:v>10100.058172795199</c:v>
                </c:pt>
                <c:pt idx="55718" formatCode="#,##0.0">
                  <c:v>8765.3005278942601</c:v>
                </c:pt>
                <c:pt idx="55719" formatCode="#,##0.0">
                  <c:v>13904.449309371301</c:v>
                </c:pt>
                <c:pt idx="55720" formatCode="#,##0.0">
                  <c:v>12923.544770591299</c:v>
                </c:pt>
                <c:pt idx="55721" formatCode="#,##0.0">
                  <c:v>11861.8234421173</c:v>
                </c:pt>
                <c:pt idx="55722" formatCode="#,##0.0">
                  <c:v>9277.6742300220303</c:v>
                </c:pt>
                <c:pt idx="55723" formatCode="#,##0.0">
                  <c:v>9248.4239207365008</c:v>
                </c:pt>
                <c:pt idx="55724" formatCode="#,##0.0">
                  <c:v>9486.9101875309007</c:v>
                </c:pt>
                <c:pt idx="55725" formatCode="#,##0.0">
                  <c:v>11370.7144402461</c:v>
                </c:pt>
                <c:pt idx="55726" formatCode="#,##0.0">
                  <c:v>9246.3792087776492</c:v>
                </c:pt>
                <c:pt idx="55727" formatCode="#,##0.0">
                  <c:v>12935.017263228499</c:v>
                </c:pt>
                <c:pt idx="55728" formatCode="#,##0.0">
                  <c:v>9269.9014980426691</c:v>
                </c:pt>
                <c:pt idx="55729" formatCode="#,##0.0">
                  <c:v>11670.431702763</c:v>
                </c:pt>
                <c:pt idx="55730" formatCode="#,##0.0">
                  <c:v>10282.8226183849</c:v>
                </c:pt>
                <c:pt idx="55731" formatCode="#,##0.0">
                  <c:v>10899.7441583863</c:v>
                </c:pt>
                <c:pt idx="55732" formatCode="#,##0.0">
                  <c:v>10037.708729316601</c:v>
                </c:pt>
                <c:pt idx="55733" formatCode="#,##0.0">
                  <c:v>9869.1421760919093</c:v>
                </c:pt>
                <c:pt idx="55734" formatCode="#,##0.0">
                  <c:v>11180.061938561401</c:v>
                </c:pt>
                <c:pt idx="55735" formatCode="#,##0.0">
                  <c:v>18432.558953656</c:v>
                </c:pt>
                <c:pt idx="55736" formatCode="#,##0.0">
                  <c:v>9133.3695914810196</c:v>
                </c:pt>
                <c:pt idx="55737" formatCode="#,##0.0">
                  <c:v>10128.061641714999</c:v>
                </c:pt>
                <c:pt idx="55738" formatCode="#,##0.0">
                  <c:v>10949.400897596901</c:v>
                </c:pt>
                <c:pt idx="55739" formatCode="#,##0.0">
                  <c:v>10843.3515673898</c:v>
                </c:pt>
                <c:pt idx="55740" formatCode="#,##0.0">
                  <c:v>8964.2921767621592</c:v>
                </c:pt>
                <c:pt idx="55741" formatCode="#,##0.0">
                  <c:v>9995.3603470566304</c:v>
                </c:pt>
                <c:pt idx="55742" formatCode="#,##0.0">
                  <c:v>14990.7277239494</c:v>
                </c:pt>
                <c:pt idx="55743" formatCode="#,##0.0">
                  <c:v>14171.045222708301</c:v>
                </c:pt>
                <c:pt idx="55744" formatCode="#,##0.0">
                  <c:v>10165.902338997799</c:v>
                </c:pt>
                <c:pt idx="55745" formatCode="#,##0.0">
                  <c:v>11632.7745370994</c:v>
                </c:pt>
                <c:pt idx="55746" formatCode="#,##0.0">
                  <c:v>16904.786184398301</c:v>
                </c:pt>
                <c:pt idx="55747" formatCode="#,##0.0">
                  <c:v>9215.5994796369996</c:v>
                </c:pt>
                <c:pt idx="55748" formatCode="#,##0.0">
                  <c:v>8973.9328605567207</c:v>
                </c:pt>
                <c:pt idx="55749" formatCode="#,##0.0">
                  <c:v>10711.2804737678</c:v>
                </c:pt>
                <c:pt idx="55750" formatCode="#,##0.0">
                  <c:v>11413.604200699399</c:v>
                </c:pt>
                <c:pt idx="55751" formatCode="#,##0.0">
                  <c:v>9596.4688264924898</c:v>
                </c:pt>
                <c:pt idx="55752" formatCode="#,##0.0">
                  <c:v>9580.0238952930304</c:v>
                </c:pt>
                <c:pt idx="55753" formatCode="#,##0.0">
                  <c:v>10204.801351948399</c:v>
                </c:pt>
                <c:pt idx="55754" formatCode="#,##0.0">
                  <c:v>9828.9713325527391</c:v>
                </c:pt>
                <c:pt idx="55755" formatCode="#,##0.0">
                  <c:v>10686.4614272619</c:v>
                </c:pt>
                <c:pt idx="55756" formatCode="#,##0.0">
                  <c:v>11961.152527111901</c:v>
                </c:pt>
                <c:pt idx="55757" formatCode="#,##0.0">
                  <c:v>9866.1135599045501</c:v>
                </c:pt>
                <c:pt idx="55758" formatCode="#,##0.0">
                  <c:v>11065.4115482302</c:v>
                </c:pt>
                <c:pt idx="55759" formatCode="#,##0.0">
                  <c:v>9777.1092720344095</c:v>
                </c:pt>
                <c:pt idx="55760" formatCode="#,##0.0">
                  <c:v>13776.442170181999</c:v>
                </c:pt>
                <c:pt idx="55761" formatCode="#,##0.0">
                  <c:v>10982.9991723477</c:v>
                </c:pt>
                <c:pt idx="55762" formatCode="#,##0.0">
                  <c:v>9159.5801851450306</c:v>
                </c:pt>
                <c:pt idx="55763" formatCode="#,##0.0">
                  <c:v>8819.2166582965001</c:v>
                </c:pt>
                <c:pt idx="55764" formatCode="#,##0.0">
                  <c:v>16759.8181075104</c:v>
                </c:pt>
                <c:pt idx="55765" formatCode="#,##0.0">
                  <c:v>9312.8912097259999</c:v>
                </c:pt>
                <c:pt idx="55766" formatCode="#,##0.0">
                  <c:v>9028.5395005577502</c:v>
                </c:pt>
                <c:pt idx="55767" formatCode="#,##0.0">
                  <c:v>17472.222562304902</c:v>
                </c:pt>
                <c:pt idx="55768" formatCode="#,##0.0">
                  <c:v>12184.2029448803</c:v>
                </c:pt>
                <c:pt idx="55769" formatCode="#,##0.0">
                  <c:v>9181.0438220152791</c:v>
                </c:pt>
                <c:pt idx="55770" formatCode="#,##0.0">
                  <c:v>9593.29021573309</c:v>
                </c:pt>
                <c:pt idx="55771" formatCode="#,##0.0">
                  <c:v>10339.4636144428</c:v>
                </c:pt>
                <c:pt idx="55772" formatCode="#,##0.0">
                  <c:v>12918.0348731952</c:v>
                </c:pt>
                <c:pt idx="55773" formatCode="#,##0.0">
                  <c:v>8922.7233888767696</c:v>
                </c:pt>
                <c:pt idx="55774" formatCode="#,##0.0">
                  <c:v>14535.605677608601</c:v>
                </c:pt>
                <c:pt idx="55775" formatCode="#,##0.0">
                  <c:v>10542.778980892101</c:v>
                </c:pt>
                <c:pt idx="55776" formatCode="#,##0.0">
                  <c:v>13330.379769463099</c:v>
                </c:pt>
                <c:pt idx="55777" formatCode="#,##0.0">
                  <c:v>10586.919536560799</c:v>
                </c:pt>
                <c:pt idx="55778" formatCode="#,##0.0">
                  <c:v>12081.172240133899</c:v>
                </c:pt>
                <c:pt idx="55779" formatCode="#,##0.0">
                  <c:v>15351.0150853789</c:v>
                </c:pt>
                <c:pt idx="55780" formatCode="#,##0.0">
                  <c:v>11798.223699128601</c:v>
                </c:pt>
                <c:pt idx="55781" formatCode="#,##0.0">
                  <c:v>8857.9175322795509</c:v>
                </c:pt>
                <c:pt idx="55782" formatCode="#,##0.0">
                  <c:v>17645.1131675824</c:v>
                </c:pt>
                <c:pt idx="55783" formatCode="#,##0.0">
                  <c:v>10181.775831347401</c:v>
                </c:pt>
                <c:pt idx="55784" formatCode="#,##0.0">
                  <c:v>12656.413007686901</c:v>
                </c:pt>
                <c:pt idx="55785" formatCode="#,##0.0">
                  <c:v>10243.2410887878</c:v>
                </c:pt>
                <c:pt idx="55786" formatCode="#,##0.0">
                  <c:v>14249.8265383049</c:v>
                </c:pt>
                <c:pt idx="55787" formatCode="#,##0.0">
                  <c:v>9205.1679383336304</c:v>
                </c:pt>
                <c:pt idx="55788" formatCode="#,##0.0">
                  <c:v>9217.6331423726006</c:v>
                </c:pt>
                <c:pt idx="55789" formatCode="#,##0.0">
                  <c:v>11345.5819419409</c:v>
                </c:pt>
                <c:pt idx="55790" formatCode="#,##0.0">
                  <c:v>15338.8946449303</c:v>
                </c:pt>
                <c:pt idx="55791" formatCode="#,##0.0">
                  <c:v>13638.5792306892</c:v>
                </c:pt>
                <c:pt idx="55792" formatCode="#,##0.0">
                  <c:v>13353.54566371</c:v>
                </c:pt>
                <c:pt idx="55793" formatCode="#,##0.0">
                  <c:v>8753.9552493913598</c:v>
                </c:pt>
                <c:pt idx="55794" formatCode="#,##0.0">
                  <c:v>8787.1839197243298</c:v>
                </c:pt>
                <c:pt idx="55795" formatCode="#,##0.0">
                  <c:v>10930.1133816685</c:v>
                </c:pt>
                <c:pt idx="55796" formatCode="#,##0.0">
                  <c:v>14355.5624292868</c:v>
                </c:pt>
                <c:pt idx="55797" formatCode="#,##0.0">
                  <c:v>13391.8155279191</c:v>
                </c:pt>
                <c:pt idx="55798" formatCode="#,##0.0">
                  <c:v>9956.2120109731895</c:v>
                </c:pt>
                <c:pt idx="55799" formatCode="#,##0.0">
                  <c:v>8938.8564601949492</c:v>
                </c:pt>
                <c:pt idx="55800" formatCode="#,##0.0">
                  <c:v>9890.4637928896009</c:v>
                </c:pt>
                <c:pt idx="55801" formatCode="#,##0.0">
                  <c:v>9731.9802807323304</c:v>
                </c:pt>
                <c:pt idx="55802" formatCode="#,##0.0">
                  <c:v>9720.2237930268202</c:v>
                </c:pt>
                <c:pt idx="55803" formatCode="#,##0.0">
                  <c:v>15449.216298338601</c:v>
                </c:pt>
                <c:pt idx="55804" formatCode="#,##0.0">
                  <c:v>10445.291316074499</c:v>
                </c:pt>
                <c:pt idx="55805" formatCode="#,##0.0">
                  <c:v>14440.5693475321</c:v>
                </c:pt>
                <c:pt idx="55806" formatCode="#,##0.0">
                  <c:v>9310.9003339450792</c:v>
                </c:pt>
                <c:pt idx="55807" formatCode="#,##0.0">
                  <c:v>10605.889448453599</c:v>
                </c:pt>
                <c:pt idx="55808" formatCode="#,##0.0">
                  <c:v>8904.88163124516</c:v>
                </c:pt>
                <c:pt idx="55809" formatCode="#,##0.0">
                  <c:v>10025.6940179918</c:v>
                </c:pt>
                <c:pt idx="55810" formatCode="#,##0.0">
                  <c:v>9043.7044312722192</c:v>
                </c:pt>
                <c:pt idx="55811" formatCode="#,##0.0">
                  <c:v>9206.8424071823993</c:v>
                </c:pt>
                <c:pt idx="55812" formatCode="#,##0.0">
                  <c:v>11732.263234876</c:v>
                </c:pt>
                <c:pt idx="55813" formatCode="#,##0.0">
                  <c:v>12265.9080509941</c:v>
                </c:pt>
                <c:pt idx="55814" formatCode="#,##0.0">
                  <c:v>17873.686520430801</c:v>
                </c:pt>
                <c:pt idx="55815" formatCode="#,##0.0">
                  <c:v>13845.6136979611</c:v>
                </c:pt>
                <c:pt idx="55816" formatCode="#,##0.0">
                  <c:v>10058.1708315366</c:v>
                </c:pt>
                <c:pt idx="55817" formatCode="#,##0.0">
                  <c:v>10627.911367540501</c:v>
                </c:pt>
                <c:pt idx="55818" formatCode="#,##0.0">
                  <c:v>9729.1177316412395</c:v>
                </c:pt>
                <c:pt idx="55819" formatCode="#,##0.0">
                  <c:v>10121.111625376599</c:v>
                </c:pt>
                <c:pt idx="55820" formatCode="#,##0.0">
                  <c:v>12284.728802133401</c:v>
                </c:pt>
                <c:pt idx="55821" formatCode="#,##0.0">
                  <c:v>8864.9162710966502</c:v>
                </c:pt>
                <c:pt idx="55822" formatCode="#,##0.0">
                  <c:v>15853.695035916</c:v>
                </c:pt>
                <c:pt idx="55823" formatCode="#,##0.0">
                  <c:v>11682.5784195505</c:v>
                </c:pt>
                <c:pt idx="55824" formatCode="#,##0.0">
                  <c:v>9872.8583753744206</c:v>
                </c:pt>
                <c:pt idx="55825" formatCode="#,##0.0">
                  <c:v>10876.959859242301</c:v>
                </c:pt>
                <c:pt idx="55826" formatCode="#,##0.0">
                  <c:v>10041.7827314801</c:v>
                </c:pt>
                <c:pt idx="55827" formatCode="#,##0.0">
                  <c:v>9077.41812571644</c:v>
                </c:pt>
                <c:pt idx="55828" formatCode="#,##0.0">
                  <c:v>14251.5490349968</c:v>
                </c:pt>
                <c:pt idx="55829" formatCode="#,##0.0">
                  <c:v>9321.88337444227</c:v>
                </c:pt>
                <c:pt idx="55830" formatCode="#,##0.0">
                  <c:v>9407.4264588333408</c:v>
                </c:pt>
                <c:pt idx="55831" formatCode="#,##0.0">
                  <c:v>11983.924214454501</c:v>
                </c:pt>
                <c:pt idx="55832" formatCode="#,##0.0">
                  <c:v>20643.788605326801</c:v>
                </c:pt>
                <c:pt idx="55833" formatCode="#,##0.0">
                  <c:v>15019.622547180399</c:v>
                </c:pt>
                <c:pt idx="55834" formatCode="#,##0.0">
                  <c:v>13742.6160015841</c:v>
                </c:pt>
                <c:pt idx="55835" formatCode="#,##0.0">
                  <c:v>8977.7661897082999</c:v>
                </c:pt>
                <c:pt idx="55836" formatCode="#,##0.0">
                  <c:v>9910.2003322444998</c:v>
                </c:pt>
                <c:pt idx="55837" formatCode="#,##0.0">
                  <c:v>9943.6461723902903</c:v>
                </c:pt>
                <c:pt idx="55838" formatCode="#,##0.0">
                  <c:v>14145.5352937813</c:v>
                </c:pt>
                <c:pt idx="55839" formatCode="#,##0.0">
                  <c:v>10691.197268817999</c:v>
                </c:pt>
                <c:pt idx="55840" formatCode="#,##0.0">
                  <c:v>11129.1055038051</c:v>
                </c:pt>
                <c:pt idx="55841" formatCode="#,##0.0">
                  <c:v>11641.3256570987</c:v>
                </c:pt>
                <c:pt idx="55842" formatCode="#,##0.0">
                  <c:v>16705.9931228897</c:v>
                </c:pt>
                <c:pt idx="55843" formatCode="#,##0.0">
                  <c:v>13548.4218437984</c:v>
                </c:pt>
                <c:pt idx="55844" formatCode="#,##0.0">
                  <c:v>10643.7750708561</c:v>
                </c:pt>
                <c:pt idx="55845" formatCode="#,##0.0">
                  <c:v>15765.1308532559</c:v>
                </c:pt>
                <c:pt idx="55846" formatCode="#,##0.0">
                  <c:v>8990.2527583116207</c:v>
                </c:pt>
                <c:pt idx="55847" formatCode="#,##0.0">
                  <c:v>16276.562676539301</c:v>
                </c:pt>
                <c:pt idx="55848" formatCode="#,##0.0">
                  <c:v>10648.1540133012</c:v>
                </c:pt>
                <c:pt idx="55849" formatCode="#,##0.0">
                  <c:v>20887.430848512598</c:v>
                </c:pt>
                <c:pt idx="55850" formatCode="#,##0.0">
                  <c:v>13876.518001390101</c:v>
                </c:pt>
                <c:pt idx="55851" formatCode="#,##0.0">
                  <c:v>9642.3418159170797</c:v>
                </c:pt>
                <c:pt idx="55852" formatCode="#,##0.0">
                  <c:v>10859.7869935339</c:v>
                </c:pt>
                <c:pt idx="55853" formatCode="#,##0.0">
                  <c:v>9680.8706841609401</c:v>
                </c:pt>
                <c:pt idx="55854" formatCode="#,##0.0">
                  <c:v>10050.720813017901</c:v>
                </c:pt>
                <c:pt idx="55855" formatCode="#,##0.0">
                  <c:v>9930.5342280752793</c:v>
                </c:pt>
                <c:pt idx="55856" formatCode="#,##0.0">
                  <c:v>8830.9457248034305</c:v>
                </c:pt>
                <c:pt idx="55857" formatCode="#,##0.0">
                  <c:v>11312.5188411046</c:v>
                </c:pt>
                <c:pt idx="55858" formatCode="#,##0.0">
                  <c:v>9593.9232037563797</c:v>
                </c:pt>
                <c:pt idx="55859" formatCode="#,##0.0">
                  <c:v>10102.5569893764</c:v>
                </c:pt>
                <c:pt idx="55860" formatCode="#,##0.0">
                  <c:v>11513.2405360712</c:v>
                </c:pt>
                <c:pt idx="55861" formatCode="#,##0.0">
                  <c:v>17081.3740585454</c:v>
                </c:pt>
                <c:pt idx="55862" formatCode="#,##0.0">
                  <c:v>13905.313461552099</c:v>
                </c:pt>
                <c:pt idx="55863" formatCode="#,##0.0">
                  <c:v>9339.4234794562999</c:v>
                </c:pt>
                <c:pt idx="55864" formatCode="#,##0.0">
                  <c:v>11885.0505491191</c:v>
                </c:pt>
                <c:pt idx="55865" formatCode="#,##0.0">
                  <c:v>9872.2107011460903</c:v>
                </c:pt>
                <c:pt idx="55866" formatCode="#,##0.0">
                  <c:v>9605.8899767673502</c:v>
                </c:pt>
                <c:pt idx="55867" formatCode="#,##0.0">
                  <c:v>15346.868063543599</c:v>
                </c:pt>
                <c:pt idx="55868" formatCode="#,##0.0">
                  <c:v>8973.8449617605802</c:v>
                </c:pt>
                <c:pt idx="55869" formatCode="#,##0.0">
                  <c:v>18088.9437340232</c:v>
                </c:pt>
                <c:pt idx="55870" formatCode="#,##0.0">
                  <c:v>15757.744302888899</c:v>
                </c:pt>
                <c:pt idx="55871" formatCode="#,##0.0">
                  <c:v>9763.6137848246108</c:v>
                </c:pt>
                <c:pt idx="55872" formatCode="#,##0.0">
                  <c:v>11382.502912678299</c:v>
                </c:pt>
                <c:pt idx="55873" formatCode="#,##0.0">
                  <c:v>10860.808746602999</c:v>
                </c:pt>
                <c:pt idx="55874" formatCode="#,##0.0">
                  <c:v>10072.630360466101</c:v>
                </c:pt>
                <c:pt idx="55875" formatCode="#,##0.0">
                  <c:v>23602.043343821799</c:v>
                </c:pt>
                <c:pt idx="55876" formatCode="#,##0.0">
                  <c:v>13561.8968207413</c:v>
                </c:pt>
                <c:pt idx="55877" formatCode="#,##0.0">
                  <c:v>10102.1265227064</c:v>
                </c:pt>
                <c:pt idx="55878" formatCode="#,##0.0">
                  <c:v>9806.5238610670403</c:v>
                </c:pt>
                <c:pt idx="55879" formatCode="#,##0.0">
                  <c:v>13386.7827085511</c:v>
                </c:pt>
                <c:pt idx="55880" formatCode="#,##0.0">
                  <c:v>9919.1073645126908</c:v>
                </c:pt>
                <c:pt idx="55881" formatCode="#,##0.0">
                  <c:v>11851.9157692053</c:v>
                </c:pt>
                <c:pt idx="55882" formatCode="#,##0.0">
                  <c:v>10696.6656402145</c:v>
                </c:pt>
                <c:pt idx="55883" formatCode="#,##0.0">
                  <c:v>11849.5831603312</c:v>
                </c:pt>
                <c:pt idx="55884" formatCode="#,##0.0">
                  <c:v>10428.5201517924</c:v>
                </c:pt>
                <c:pt idx="55885" formatCode="#,##0.0">
                  <c:v>13826.161885506501</c:v>
                </c:pt>
                <c:pt idx="55886" formatCode="#,##0.0">
                  <c:v>8826.5571565718892</c:v>
                </c:pt>
                <c:pt idx="55887" formatCode="#,##0.0">
                  <c:v>9006.6343975791606</c:v>
                </c:pt>
                <c:pt idx="55888" formatCode="#,##0.0">
                  <c:v>9873.7647180026197</c:v>
                </c:pt>
                <c:pt idx="55889" formatCode="#,##0.0">
                  <c:v>10884.235832010399</c:v>
                </c:pt>
                <c:pt idx="55890" formatCode="#,##0.0">
                  <c:v>10596.8680603513</c:v>
                </c:pt>
                <c:pt idx="55891" formatCode="#,##0.0">
                  <c:v>10351.6337539674</c:v>
                </c:pt>
                <c:pt idx="55892" formatCode="#,##0.0">
                  <c:v>11420.699894978499</c:v>
                </c:pt>
                <c:pt idx="55893" formatCode="#,##0.0">
                  <c:v>9189.0655448238504</c:v>
                </c:pt>
                <c:pt idx="55894" formatCode="#,##0.0">
                  <c:v>8809.4350410445895</c:v>
                </c:pt>
                <c:pt idx="55895" formatCode="#,##0.0">
                  <c:v>9734.6231129894095</c:v>
                </c:pt>
                <c:pt idx="55896" formatCode="#,##0.0">
                  <c:v>9627.3844591044508</c:v>
                </c:pt>
                <c:pt idx="55897" formatCode="#,##0.0">
                  <c:v>12100.154205401799</c:v>
                </c:pt>
                <c:pt idx="55898" formatCode="#,##0.0">
                  <c:v>10325.1134060615</c:v>
                </c:pt>
                <c:pt idx="55899" formatCode="#,##0.0">
                  <c:v>10646.536019353</c:v>
                </c:pt>
                <c:pt idx="55900" formatCode="#,##0.0">
                  <c:v>11568.4355966107</c:v>
                </c:pt>
                <c:pt idx="55901" formatCode="#,##0.0">
                  <c:v>13658.9473717901</c:v>
                </c:pt>
                <c:pt idx="55902" formatCode="#,##0.0">
                  <c:v>9343.3948429170705</c:v>
                </c:pt>
                <c:pt idx="55903" formatCode="#,##0.0">
                  <c:v>9703.8424256609796</c:v>
                </c:pt>
                <c:pt idx="55904" formatCode="#,##0.0">
                  <c:v>12191.029302630001</c:v>
                </c:pt>
                <c:pt idx="55905" formatCode="#,##0.0">
                  <c:v>15641.309711418</c:v>
                </c:pt>
                <c:pt idx="55906" formatCode="#,##0.0">
                  <c:v>8883.9559735284893</c:v>
                </c:pt>
                <c:pt idx="55907" formatCode="#,##0.0">
                  <c:v>15902.4162950995</c:v>
                </c:pt>
                <c:pt idx="55908" formatCode="#,##0.0">
                  <c:v>12205.371191059499</c:v>
                </c:pt>
                <c:pt idx="55909" formatCode="#,##0.0">
                  <c:v>9172.6194899057991</c:v>
                </c:pt>
                <c:pt idx="55910" formatCode="#,##0.0">
                  <c:v>9828.3331295929293</c:v>
                </c:pt>
                <c:pt idx="55911" formatCode="#,##0.0">
                  <c:v>10846.5120461687</c:v>
                </c:pt>
                <c:pt idx="55912" formatCode="#,##0.0">
                  <c:v>8838.9443418709307</c:v>
                </c:pt>
                <c:pt idx="55913" formatCode="#,##0.0">
                  <c:v>9008.1626049830593</c:v>
                </c:pt>
                <c:pt idx="55914" formatCode="#,##0.0">
                  <c:v>10206.615107157801</c:v>
                </c:pt>
                <c:pt idx="55915" formatCode="#,##0.0">
                  <c:v>9218.2008802765995</c:v>
                </c:pt>
                <c:pt idx="55916" formatCode="#,##0.0">
                  <c:v>9221.3013165321699</c:v>
                </c:pt>
                <c:pt idx="55917" formatCode="#,##0.0">
                  <c:v>10990.385724866999</c:v>
                </c:pt>
                <c:pt idx="55918" formatCode="#,##0.0">
                  <c:v>9098.9955977374193</c:v>
                </c:pt>
                <c:pt idx="55919" formatCode="#,##0.0">
                  <c:v>10409.8552219906</c:v>
                </c:pt>
                <c:pt idx="55920" formatCode="#,##0.0">
                  <c:v>11039.773407564</c:v>
                </c:pt>
                <c:pt idx="55921" formatCode="#,##0.0">
                  <c:v>10162.1158653774</c:v>
                </c:pt>
                <c:pt idx="55922" formatCode="#,##0.0">
                  <c:v>12706.4198419718</c:v>
                </c:pt>
                <c:pt idx="55923" formatCode="#,##0.0">
                  <c:v>12152.7314704572</c:v>
                </c:pt>
                <c:pt idx="55924" formatCode="#,##0.0">
                  <c:v>13827.695359610399</c:v>
                </c:pt>
                <c:pt idx="55925" formatCode="#,##0.0">
                  <c:v>8775.90126640995</c:v>
                </c:pt>
                <c:pt idx="55926" formatCode="#,##0.0">
                  <c:v>12851.282964354399</c:v>
                </c:pt>
                <c:pt idx="55927" formatCode="#,##0.0">
                  <c:v>9777.5796733797797</c:v>
                </c:pt>
                <c:pt idx="55928" formatCode="#,##0.0">
                  <c:v>13730.784642333399</c:v>
                </c:pt>
                <c:pt idx="55929" formatCode="#,##0.0">
                  <c:v>16743.240066174701</c:v>
                </c:pt>
                <c:pt idx="55930" formatCode="#,##0.0">
                  <c:v>11009.6711312268</c:v>
                </c:pt>
                <c:pt idx="55931" formatCode="#,##0.0">
                  <c:v>9323.5685785043806</c:v>
                </c:pt>
                <c:pt idx="55932" formatCode="#,##0.0">
                  <c:v>10229.2041245988</c:v>
                </c:pt>
                <c:pt idx="55933" formatCode="#,##0.0">
                  <c:v>9650.2251109127192</c:v>
                </c:pt>
                <c:pt idx="55934" formatCode="#,##0.0">
                  <c:v>10560.997177826999</c:v>
                </c:pt>
                <c:pt idx="55935" formatCode="#,##0.0">
                  <c:v>11608.0509660441</c:v>
                </c:pt>
                <c:pt idx="55936" formatCode="#,##0.0">
                  <c:v>11204.7299256602</c:v>
                </c:pt>
                <c:pt idx="55937" formatCode="#,##0.0">
                  <c:v>13350.8040919998</c:v>
                </c:pt>
                <c:pt idx="55938" formatCode="#,##0.0">
                  <c:v>9599.2218180849995</c:v>
                </c:pt>
                <c:pt idx="55939" formatCode="#,##0.0">
                  <c:v>15418.860888863501</c:v>
                </c:pt>
                <c:pt idx="55940" formatCode="#,##0.0">
                  <c:v>13771.084418787899</c:v>
                </c:pt>
                <c:pt idx="55941" formatCode="#,##0.0">
                  <c:v>10176.7221461347</c:v>
                </c:pt>
                <c:pt idx="55942" formatCode="#,##0.0">
                  <c:v>9274.7668388047096</c:v>
                </c:pt>
                <c:pt idx="55943" formatCode="#,##0.0">
                  <c:v>9088.3017187293208</c:v>
                </c:pt>
                <c:pt idx="55944" formatCode="#,##0.0">
                  <c:v>14694.784697381599</c:v>
                </c:pt>
                <c:pt idx="55945" formatCode="#,##0.0">
                  <c:v>9004.2228673178997</c:v>
                </c:pt>
                <c:pt idx="55946" formatCode="#,##0.0">
                  <c:v>11791.230906630701</c:v>
                </c:pt>
                <c:pt idx="55947" formatCode="#,##0.0">
                  <c:v>10152.455763575899</c:v>
                </c:pt>
                <c:pt idx="55948" formatCode="#,##0.0">
                  <c:v>9076.0072237077802</c:v>
                </c:pt>
                <c:pt idx="55949" formatCode="#,##0.0">
                  <c:v>8893.5763989492098</c:v>
                </c:pt>
                <c:pt idx="55950" formatCode="#,##0.0">
                  <c:v>9007.6344877276097</c:v>
                </c:pt>
                <c:pt idx="55951" formatCode="#,##0.0">
                  <c:v>17936.743257710601</c:v>
                </c:pt>
                <c:pt idx="55952" formatCode="#,##0.0">
                  <c:v>11946.3594425346</c:v>
                </c:pt>
                <c:pt idx="55953" formatCode="#,##0.0">
                  <c:v>16639.1311868216</c:v>
                </c:pt>
                <c:pt idx="55954" formatCode="#,##0.0">
                  <c:v>9425.6149015390602</c:v>
                </c:pt>
                <c:pt idx="55955" formatCode="#,##0.0">
                  <c:v>8957.1600077273106</c:v>
                </c:pt>
                <c:pt idx="55956" formatCode="#,##0.0">
                  <c:v>9241.3107041496096</c:v>
                </c:pt>
                <c:pt idx="55957" formatCode="#,##0.0">
                  <c:v>10025.986560326601</c:v>
                </c:pt>
                <c:pt idx="55958" formatCode="#,##0.0">
                  <c:v>10858.6022234662</c:v>
                </c:pt>
                <c:pt idx="55959" formatCode="#,##0.0">
                  <c:v>11139.2992693163</c:v>
                </c:pt>
                <c:pt idx="55960" formatCode="#,##0.0">
                  <c:v>9546.3724501607194</c:v>
                </c:pt>
                <c:pt idx="55961" formatCode="#,##0.0">
                  <c:v>12954.941984655399</c:v>
                </c:pt>
                <c:pt idx="55962" formatCode="#,##0.0">
                  <c:v>16611.501526844801</c:v>
                </c:pt>
                <c:pt idx="55963" formatCode="#,##0.0">
                  <c:v>9111.8202130220398</c:v>
                </c:pt>
                <c:pt idx="55964" formatCode="#,##0.0">
                  <c:v>11222.8484859781</c:v>
                </c:pt>
                <c:pt idx="55965" formatCode="#,##0.0">
                  <c:v>12098.255670779699</c:v>
                </c:pt>
                <c:pt idx="55966" formatCode="#,##0.0">
                  <c:v>9354.0056369571594</c:v>
                </c:pt>
                <c:pt idx="55967" formatCode="#,##0.0">
                  <c:v>11691.524664062399</c:v>
                </c:pt>
                <c:pt idx="55968" formatCode="#,##0.0">
                  <c:v>9785.9490102942</c:v>
                </c:pt>
                <c:pt idx="55969" formatCode="#,##0.0">
                  <c:v>14031.8920793534</c:v>
                </c:pt>
                <c:pt idx="55970" formatCode="#,##0.0">
                  <c:v>10439.4739676761</c:v>
                </c:pt>
                <c:pt idx="55971" formatCode="#,##0.0">
                  <c:v>14679.016788032201</c:v>
                </c:pt>
                <c:pt idx="55972" formatCode="#,##0.0">
                  <c:v>9797.0801834656304</c:v>
                </c:pt>
                <c:pt idx="55973" formatCode="#,##0.0">
                  <c:v>9809.0331565934994</c:v>
                </c:pt>
                <c:pt idx="55974" formatCode="#,##0.0">
                  <c:v>12376.666423253901</c:v>
                </c:pt>
                <c:pt idx="55975" formatCode="#,##0.0">
                  <c:v>9972.6368929231303</c:v>
                </c:pt>
                <c:pt idx="55976" formatCode="#,##0.0">
                  <c:v>10000.4476112395</c:v>
                </c:pt>
                <c:pt idx="55977" formatCode="#,##0.0">
                  <c:v>12932.0253496408</c:v>
                </c:pt>
                <c:pt idx="55978" formatCode="#,##0.0">
                  <c:v>8954.4292604422008</c:v>
                </c:pt>
                <c:pt idx="55979" formatCode="#,##0.0">
                  <c:v>20594.7931193607</c:v>
                </c:pt>
                <c:pt idx="55980" formatCode="#,##0.0">
                  <c:v>10463.608022996201</c:v>
                </c:pt>
                <c:pt idx="55981" formatCode="#,##0.0">
                  <c:v>9687.0748323011394</c:v>
                </c:pt>
                <c:pt idx="55982" formatCode="#,##0.0">
                  <c:v>9739.6542501574604</c:v>
                </c:pt>
                <c:pt idx="55983" formatCode="#,##0.0">
                  <c:v>10565.5283518945</c:v>
                </c:pt>
                <c:pt idx="55984" formatCode="#,##0.0">
                  <c:v>9405.4674040543996</c:v>
                </c:pt>
                <c:pt idx="55985" formatCode="#,##0.0">
                  <c:v>13582.096079094201</c:v>
                </c:pt>
                <c:pt idx="55986" formatCode="#,##0.0">
                  <c:v>15160.542279236801</c:v>
                </c:pt>
                <c:pt idx="55987" formatCode="#,##0.0">
                  <c:v>11063.1787905237</c:v>
                </c:pt>
                <c:pt idx="55988" formatCode="#,##0.0">
                  <c:v>12383.994251349999</c:v>
                </c:pt>
                <c:pt idx="55989" formatCode="#,##0.0">
                  <c:v>12982.959724689699</c:v>
                </c:pt>
                <c:pt idx="55990" formatCode="#,##0.0">
                  <c:v>11594.8166756394</c:v>
                </c:pt>
                <c:pt idx="55991" formatCode="#,##0.0">
                  <c:v>14824.9711712637</c:v>
                </c:pt>
                <c:pt idx="55992" formatCode="#,##0.0">
                  <c:v>11937.8175330249</c:v>
                </c:pt>
                <c:pt idx="55993" formatCode="#,##0.0">
                  <c:v>10273.980452289899</c:v>
                </c:pt>
                <c:pt idx="55994" formatCode="#,##0.0">
                  <c:v>13090.3740701447</c:v>
                </c:pt>
                <c:pt idx="55995" formatCode="#,##0.0">
                  <c:v>8922.6878818798195</c:v>
                </c:pt>
                <c:pt idx="55996" formatCode="#,##0.0">
                  <c:v>8870.2678836491505</c:v>
                </c:pt>
                <c:pt idx="55997" formatCode="#,##0.0">
                  <c:v>9909.4504428971704</c:v>
                </c:pt>
                <c:pt idx="55998" formatCode="#,##0.0">
                  <c:v>10700.0414200248</c:v>
                </c:pt>
                <c:pt idx="55999" formatCode="#,##0.0">
                  <c:v>9090.4637563495307</c:v>
                </c:pt>
                <c:pt idx="56000" formatCode="#,##0.0">
                  <c:v>10586.8490927699</c:v>
                </c:pt>
                <c:pt idx="56001" formatCode="#,##0.0">
                  <c:v>8854.7512989576608</c:v>
                </c:pt>
                <c:pt idx="56002" formatCode="#,##0.0">
                  <c:v>8907.8156975721595</c:v>
                </c:pt>
                <c:pt idx="56003" formatCode="#,##0.0">
                  <c:v>8837.5292594434104</c:v>
                </c:pt>
                <c:pt idx="56004" formatCode="#,##0.0">
                  <c:v>9634.2030403215394</c:v>
                </c:pt>
                <c:pt idx="56005" formatCode="#,##0.0">
                  <c:v>16135.6666010178</c:v>
                </c:pt>
                <c:pt idx="56006" formatCode="#,##0.0">
                  <c:v>10963.9822183737</c:v>
                </c:pt>
                <c:pt idx="56007" formatCode="#,##0.0">
                  <c:v>9335.6629102720999</c:v>
                </c:pt>
                <c:pt idx="56008" formatCode="#,##0.0">
                  <c:v>17341.368873436699</c:v>
                </c:pt>
                <c:pt idx="56009" formatCode="#,##0.0">
                  <c:v>9425.6371402568293</c:v>
                </c:pt>
                <c:pt idx="56010" formatCode="#,##0.0">
                  <c:v>11309.5836655127</c:v>
                </c:pt>
                <c:pt idx="56011" formatCode="#,##0.0">
                  <c:v>16038.2185888312</c:v>
                </c:pt>
                <c:pt idx="56012" formatCode="#,##0.0">
                  <c:v>10078.2549886449</c:v>
                </c:pt>
                <c:pt idx="56013" formatCode="#,##0.0">
                  <c:v>9004.4144920471608</c:v>
                </c:pt>
                <c:pt idx="56014" formatCode="#,##0.0">
                  <c:v>11736.1186576604</c:v>
                </c:pt>
                <c:pt idx="56015" formatCode="#,##0.0">
                  <c:v>9038.2594652787393</c:v>
                </c:pt>
                <c:pt idx="56016" formatCode="#,##0.0">
                  <c:v>11707.382678976501</c:v>
                </c:pt>
                <c:pt idx="56017" formatCode="#,##0.0">
                  <c:v>16364.536431148301</c:v>
                </c:pt>
                <c:pt idx="56018" formatCode="#,##0.0">
                  <c:v>17587.1423505739</c:v>
                </c:pt>
                <c:pt idx="56019" formatCode="#,##0.0">
                  <c:v>10735.7884928249</c:v>
                </c:pt>
                <c:pt idx="56020" formatCode="#,##0.0">
                  <c:v>9611.7000857515704</c:v>
                </c:pt>
                <c:pt idx="56021" formatCode="#,##0.0">
                  <c:v>10649.877526787101</c:v>
                </c:pt>
                <c:pt idx="56022" formatCode="#,##0.0">
                  <c:v>16419.512308785499</c:v>
                </c:pt>
                <c:pt idx="56023" formatCode="#,##0.0">
                  <c:v>9582.7433371534698</c:v>
                </c:pt>
                <c:pt idx="56024" formatCode="#,##0.0">
                  <c:v>11440.5494094886</c:v>
                </c:pt>
                <c:pt idx="56025" formatCode="#,##0.0">
                  <c:v>9955.0366266921992</c:v>
                </c:pt>
                <c:pt idx="56026" formatCode="#,##0.0">
                  <c:v>9298.3188670567906</c:v>
                </c:pt>
                <c:pt idx="56027" formatCode="#,##0.0">
                  <c:v>9757.9697480267096</c:v>
                </c:pt>
                <c:pt idx="56028" formatCode="#,##0.0">
                  <c:v>10406.6329508873</c:v>
                </c:pt>
                <c:pt idx="56029" formatCode="#,##0.0">
                  <c:v>10203.7954517338</c:v>
                </c:pt>
                <c:pt idx="56030" formatCode="#,##0.0">
                  <c:v>18418.0574813454</c:v>
                </c:pt>
                <c:pt idx="56031" formatCode="#,##0.0">
                  <c:v>12224.872967777101</c:v>
                </c:pt>
                <c:pt idx="56032" formatCode="#,##0.0">
                  <c:v>10004.984446086801</c:v>
                </c:pt>
                <c:pt idx="56033" formatCode="#,##0.0">
                  <c:v>9527.7148108122201</c:v>
                </c:pt>
                <c:pt idx="56034" formatCode="#,##0.0">
                  <c:v>9001.4614719761594</c:v>
                </c:pt>
                <c:pt idx="56035" formatCode="#,##0.0">
                  <c:v>10993.1366101228</c:v>
                </c:pt>
                <c:pt idx="56036" formatCode="#,##0.0">
                  <c:v>10874.4144092241</c:v>
                </c:pt>
                <c:pt idx="56037" formatCode="#,##0.0">
                  <c:v>9078.3821397858901</c:v>
                </c:pt>
                <c:pt idx="56038" formatCode="#,##0.0">
                  <c:v>9573.1709351734007</c:v>
                </c:pt>
                <c:pt idx="56039" formatCode="#,##0.0">
                  <c:v>14190.0523686579</c:v>
                </c:pt>
                <c:pt idx="56040" formatCode="#,##0.0">
                  <c:v>9184.6891428955405</c:v>
                </c:pt>
                <c:pt idx="56041" formatCode="#,##0.0">
                  <c:v>12245.582382955399</c:v>
                </c:pt>
                <c:pt idx="56042" formatCode="#,##0.0">
                  <c:v>13273.931536399499</c:v>
                </c:pt>
                <c:pt idx="56043" formatCode="#,##0.0">
                  <c:v>9050.3269828326193</c:v>
                </c:pt>
                <c:pt idx="56044" formatCode="#,##0.0">
                  <c:v>9004.5787084655694</c:v>
                </c:pt>
                <c:pt idx="56045" formatCode="#,##0.0">
                  <c:v>10327.1234655724</c:v>
                </c:pt>
                <c:pt idx="56046" formatCode="#,##0.0">
                  <c:v>8993.0716533417599</c:v>
                </c:pt>
                <c:pt idx="56047" formatCode="#,##0.0">
                  <c:v>11051.9790500565</c:v>
                </c:pt>
                <c:pt idx="56048" formatCode="#,##0.0">
                  <c:v>17396.371438419599</c:v>
                </c:pt>
                <c:pt idx="56049" formatCode="#,##0.0">
                  <c:v>9363.2011780239409</c:v>
                </c:pt>
                <c:pt idx="56050" formatCode="#,##0.0">
                  <c:v>9095.3901261259998</c:v>
                </c:pt>
                <c:pt idx="56051" formatCode="#,##0.0">
                  <c:v>21103.101970690401</c:v>
                </c:pt>
                <c:pt idx="56052" formatCode="#,##0.0">
                  <c:v>9147.6535061405993</c:v>
                </c:pt>
                <c:pt idx="56053" formatCode="#,##0.0">
                  <c:v>9342.1950436219504</c:v>
                </c:pt>
                <c:pt idx="56054" formatCode="#,##0.0">
                  <c:v>14878.6850847798</c:v>
                </c:pt>
                <c:pt idx="56055" formatCode="#,##0.0">
                  <c:v>10947.308994115399</c:v>
                </c:pt>
                <c:pt idx="56056" formatCode="#,##0.0">
                  <c:v>17476.447281614299</c:v>
                </c:pt>
                <c:pt idx="56057" formatCode="#,##0.0">
                  <c:v>9146.4379584123308</c:v>
                </c:pt>
                <c:pt idx="56058" formatCode="#,##0.0">
                  <c:v>12616.168319663901</c:v>
                </c:pt>
                <c:pt idx="56059" formatCode="#,##0.0">
                  <c:v>11112.954306535299</c:v>
                </c:pt>
                <c:pt idx="56060" formatCode="#,##0.0">
                  <c:v>10562.0116937726</c:v>
                </c:pt>
                <c:pt idx="56061" formatCode="#,##0.0">
                  <c:v>16844.938397936599</c:v>
                </c:pt>
                <c:pt idx="56062" formatCode="#,##0.0">
                  <c:v>9321.8950318863608</c:v>
                </c:pt>
                <c:pt idx="56063" formatCode="#,##0.0">
                  <c:v>14636.0640896319</c:v>
                </c:pt>
                <c:pt idx="56064" formatCode="#,##0.0">
                  <c:v>13344.0582662178</c:v>
                </c:pt>
                <c:pt idx="56065" formatCode="#,##0.0">
                  <c:v>10506.4840503419</c:v>
                </c:pt>
                <c:pt idx="56066" formatCode="#,##0.0">
                  <c:v>9228.7069037624206</c:v>
                </c:pt>
                <c:pt idx="56067" formatCode="#,##0.0">
                  <c:v>8943.9309302858892</c:v>
                </c:pt>
                <c:pt idx="56068" formatCode="#,##0.0">
                  <c:v>10315.361147535499</c:v>
                </c:pt>
                <c:pt idx="56069" formatCode="#,##0.0">
                  <c:v>9341.7393848566808</c:v>
                </c:pt>
                <c:pt idx="56070" formatCode="#,##0.0">
                  <c:v>10893.666758551301</c:v>
                </c:pt>
                <c:pt idx="56071" formatCode="#,##0.0">
                  <c:v>12967.316730599299</c:v>
                </c:pt>
                <c:pt idx="56072" formatCode="#,##0.0">
                  <c:v>13061.1722650958</c:v>
                </c:pt>
                <c:pt idx="56073" formatCode="#,##0.0">
                  <c:v>12346.366003811099</c:v>
                </c:pt>
                <c:pt idx="56074" formatCode="#,##0.0">
                  <c:v>13487.774203393399</c:v>
                </c:pt>
                <c:pt idx="56075" formatCode="#,##0.0">
                  <c:v>20777.279999487899</c:v>
                </c:pt>
                <c:pt idx="56076" formatCode="#,##0.0">
                  <c:v>15909.7848639972</c:v>
                </c:pt>
                <c:pt idx="56077" formatCode="#,##0.0">
                  <c:v>8961.0290307333908</c:v>
                </c:pt>
                <c:pt idx="56078" formatCode="#,##0.0">
                  <c:v>9518.9390445490008</c:v>
                </c:pt>
                <c:pt idx="56079" formatCode="#,##0.0">
                  <c:v>9741.8300425466605</c:v>
                </c:pt>
                <c:pt idx="56080" formatCode="#,##0.0">
                  <c:v>10339.295844784399</c:v>
                </c:pt>
                <c:pt idx="56081" formatCode="#,##0.0">
                  <c:v>9085.6007387543195</c:v>
                </c:pt>
                <c:pt idx="56082" formatCode="#,##0.0">
                  <c:v>14652.4089740378</c:v>
                </c:pt>
                <c:pt idx="56083" formatCode="#,##0.0">
                  <c:v>9376.8440928076107</c:v>
                </c:pt>
                <c:pt idx="56084" formatCode="#,##0.0">
                  <c:v>9415.7894613337194</c:v>
                </c:pt>
                <c:pt idx="56085" formatCode="#,##0.0">
                  <c:v>12721.5296259315</c:v>
                </c:pt>
                <c:pt idx="56086" formatCode="#,##0.0">
                  <c:v>11349.737955988599</c:v>
                </c:pt>
                <c:pt idx="56087" formatCode="#,##0.0">
                  <c:v>13220.893591915599</c:v>
                </c:pt>
                <c:pt idx="56088" formatCode="#,##0.0">
                  <c:v>12974.692934458601</c:v>
                </c:pt>
                <c:pt idx="56089" formatCode="#,##0.0">
                  <c:v>10059.3206288413</c:v>
                </c:pt>
                <c:pt idx="56090" formatCode="#,##0.0">
                  <c:v>11238.188852895601</c:v>
                </c:pt>
                <c:pt idx="56091" formatCode="#,##0.0">
                  <c:v>9990.4373025589794</c:v>
                </c:pt>
                <c:pt idx="56092" formatCode="#,##0.0">
                  <c:v>10832.260350607001</c:v>
                </c:pt>
                <c:pt idx="56093" formatCode="#,##0.0">
                  <c:v>15555.418776071399</c:v>
                </c:pt>
                <c:pt idx="56094" formatCode="#,##0.0">
                  <c:v>8938.3413181051001</c:v>
                </c:pt>
                <c:pt idx="56095" formatCode="#,##0.0">
                  <c:v>11490.327686865699</c:v>
                </c:pt>
                <c:pt idx="56096" formatCode="#,##0.0">
                  <c:v>10196.212895853399</c:v>
                </c:pt>
                <c:pt idx="56097" formatCode="#,##0.0">
                  <c:v>11020.3550249981</c:v>
                </c:pt>
                <c:pt idx="56098" formatCode="#,##0.0">
                  <c:v>9196.5032183017192</c:v>
                </c:pt>
                <c:pt idx="56099" formatCode="#,##0.0">
                  <c:v>10815.859108394099</c:v>
                </c:pt>
                <c:pt idx="56100" formatCode="#,##0.0">
                  <c:v>8858.3891794905303</c:v>
                </c:pt>
                <c:pt idx="56101" formatCode="#,##0.0">
                  <c:v>13115.9265650835</c:v>
                </c:pt>
                <c:pt idx="56102" formatCode="#,##0.0">
                  <c:v>9543.0325654582393</c:v>
                </c:pt>
                <c:pt idx="56103" formatCode="#,##0.0">
                  <c:v>16188.441409143699</c:v>
                </c:pt>
                <c:pt idx="56104" formatCode="#,##0.0">
                  <c:v>19297.132636330101</c:v>
                </c:pt>
                <c:pt idx="56105" formatCode="#,##0.0">
                  <c:v>8927.0240312793503</c:v>
                </c:pt>
                <c:pt idx="56106" formatCode="#,##0.0">
                  <c:v>12351.919402912399</c:v>
                </c:pt>
                <c:pt idx="56107" formatCode="#,##0.0">
                  <c:v>10294.573394687701</c:v>
                </c:pt>
                <c:pt idx="56108" formatCode="#,##0.0">
                  <c:v>13694.273432513401</c:v>
                </c:pt>
                <c:pt idx="56109" formatCode="#,##0.0">
                  <c:v>18463.174115470501</c:v>
                </c:pt>
                <c:pt idx="56110" formatCode="#,##0.0">
                  <c:v>15716.676316044</c:v>
                </c:pt>
                <c:pt idx="56111" formatCode="#,##0.0">
                  <c:v>14634.8566540019</c:v>
                </c:pt>
                <c:pt idx="56112" formatCode="#,##0.0">
                  <c:v>11721.194977712699</c:v>
                </c:pt>
                <c:pt idx="56113" formatCode="#,##0.0">
                  <c:v>9050.5227748308498</c:v>
                </c:pt>
                <c:pt idx="56114" formatCode="#,##0.0">
                  <c:v>9781.3459563579199</c:v>
                </c:pt>
                <c:pt idx="56115" formatCode="#,##0.0">
                  <c:v>10698.707495147901</c:v>
                </c:pt>
                <c:pt idx="56116" formatCode="#,##0.0">
                  <c:v>9446.1969459626398</c:v>
                </c:pt>
                <c:pt idx="56117" formatCode="#,##0.0">
                  <c:v>9065.5432454691399</c:v>
                </c:pt>
                <c:pt idx="56118" formatCode="#,##0.0">
                  <c:v>13069.651949798101</c:v>
                </c:pt>
                <c:pt idx="56119" formatCode="#,##0.0">
                  <c:v>14657.694052791499</c:v>
                </c:pt>
                <c:pt idx="56120" formatCode="#,##0.0">
                  <c:v>18415.189438957499</c:v>
                </c:pt>
                <c:pt idx="56121" formatCode="#,##0.0">
                  <c:v>9621.4872718881397</c:v>
                </c:pt>
                <c:pt idx="56122" formatCode="#,##0.0">
                  <c:v>11292.8076155619</c:v>
                </c:pt>
                <c:pt idx="56123" formatCode="#,##0.0">
                  <c:v>10205.806271371201</c:v>
                </c:pt>
                <c:pt idx="56124" formatCode="#,##0.0">
                  <c:v>9277.1458324533996</c:v>
                </c:pt>
                <c:pt idx="56125" formatCode="#,##0.0">
                  <c:v>11510.566346489501</c:v>
                </c:pt>
                <c:pt idx="56126" formatCode="#,##0.0">
                  <c:v>9035.5982430532895</c:v>
                </c:pt>
                <c:pt idx="56127" formatCode="#,##0.0">
                  <c:v>9287.6592948610505</c:v>
                </c:pt>
                <c:pt idx="56128" formatCode="#,##0.0">
                  <c:v>9059.7561947150607</c:v>
                </c:pt>
                <c:pt idx="56129" formatCode="#,##0.0">
                  <c:v>9500.5824999041997</c:v>
                </c:pt>
                <c:pt idx="56130" formatCode="#,##0.0">
                  <c:v>22781.564230596399</c:v>
                </c:pt>
                <c:pt idx="56131" formatCode="#,##0.0">
                  <c:v>8947.7197122786602</c:v>
                </c:pt>
                <c:pt idx="56132" formatCode="#,##0.0">
                  <c:v>15389.732852175999</c:v>
                </c:pt>
                <c:pt idx="56133" formatCode="#,##0.0">
                  <c:v>9000.4550051106107</c:v>
                </c:pt>
                <c:pt idx="56134" formatCode="#,##0.0">
                  <c:v>12555.1786165826</c:v>
                </c:pt>
                <c:pt idx="56135" formatCode="#,##0.0">
                  <c:v>11453.287377606001</c:v>
                </c:pt>
                <c:pt idx="56136" formatCode="#,##0.0">
                  <c:v>13552.6778337493</c:v>
                </c:pt>
                <c:pt idx="56137" formatCode="#,##0.0">
                  <c:v>10596.6000585041</c:v>
                </c:pt>
                <c:pt idx="56138" formatCode="#,##0.0">
                  <c:v>9872.3945209805806</c:v>
                </c:pt>
                <c:pt idx="56139" formatCode="#,##0.0">
                  <c:v>10354.5401299981</c:v>
                </c:pt>
                <c:pt idx="56140" formatCode="#,##0.0">
                  <c:v>11795.399135579</c:v>
                </c:pt>
                <c:pt idx="56141" formatCode="#,##0.0">
                  <c:v>12059.5887547445</c:v>
                </c:pt>
                <c:pt idx="56142" formatCode="#,##0.0">
                  <c:v>13925.0895814253</c:v>
                </c:pt>
                <c:pt idx="56143" formatCode="#,##0.0">
                  <c:v>8968.6510164737701</c:v>
                </c:pt>
                <c:pt idx="56144" formatCode="#,##0.0">
                  <c:v>12690.577822290201</c:v>
                </c:pt>
                <c:pt idx="56145" formatCode="#,##0.0">
                  <c:v>11906.085181054999</c:v>
                </c:pt>
                <c:pt idx="56146" formatCode="#,##0.0">
                  <c:v>10245.361092036001</c:v>
                </c:pt>
                <c:pt idx="56147" formatCode="#,##0.0">
                  <c:v>12944.895430496799</c:v>
                </c:pt>
                <c:pt idx="56148" formatCode="#,##0.0">
                  <c:v>14513.2323504246</c:v>
                </c:pt>
                <c:pt idx="56149" formatCode="#,##0.0">
                  <c:v>10051.717683156399</c:v>
                </c:pt>
                <c:pt idx="56150" formatCode="#,##0.0">
                  <c:v>12058.7893597905</c:v>
                </c:pt>
                <c:pt idx="56151" formatCode="#,##0.0">
                  <c:v>11266.8487328676</c:v>
                </c:pt>
                <c:pt idx="56152" formatCode="#,##0.0">
                  <c:v>16603.551509827601</c:v>
                </c:pt>
                <c:pt idx="56153" formatCode="#,##0.0">
                  <c:v>8763.7894801217699</c:v>
                </c:pt>
                <c:pt idx="56154" formatCode="#,##0.0">
                  <c:v>14071.045432028001</c:v>
                </c:pt>
                <c:pt idx="56155" formatCode="#,##0.0">
                  <c:v>8873.7324936012192</c:v>
                </c:pt>
                <c:pt idx="56156" formatCode="#,##0.0">
                  <c:v>10384.2891214509</c:v>
                </c:pt>
                <c:pt idx="56157" formatCode="#,##0.0">
                  <c:v>12715.8772156389</c:v>
                </c:pt>
                <c:pt idx="56158" formatCode="#,##0.0">
                  <c:v>10131.222873544701</c:v>
                </c:pt>
                <c:pt idx="56159" formatCode="#,##0.0">
                  <c:v>9502.8100410526804</c:v>
                </c:pt>
                <c:pt idx="56160" formatCode="#,##0.0">
                  <c:v>10022.3025447986</c:v>
                </c:pt>
                <c:pt idx="56161" formatCode="#,##0.0">
                  <c:v>10778.139123938399</c:v>
                </c:pt>
                <c:pt idx="56162" formatCode="#,##0.0">
                  <c:v>11883.4613513573</c:v>
                </c:pt>
                <c:pt idx="56163" formatCode="#,##0.0">
                  <c:v>10824.506230575</c:v>
                </c:pt>
                <c:pt idx="56164" formatCode="#,##0.0">
                  <c:v>17539.561049420001</c:v>
                </c:pt>
                <c:pt idx="56165" formatCode="#,##0.0">
                  <c:v>9512.4169721675498</c:v>
                </c:pt>
                <c:pt idx="56166" formatCode="#,##0.0">
                  <c:v>12409.3264540119</c:v>
                </c:pt>
                <c:pt idx="56167" formatCode="#,##0.0">
                  <c:v>12059.8684266283</c:v>
                </c:pt>
                <c:pt idx="56168" formatCode="#,##0.0">
                  <c:v>17829.081294657801</c:v>
                </c:pt>
                <c:pt idx="56169" formatCode="#,##0.0">
                  <c:v>8939.9907607464993</c:v>
                </c:pt>
                <c:pt idx="56170" formatCode="#,##0.0">
                  <c:v>14214.971723512501</c:v>
                </c:pt>
                <c:pt idx="56171" formatCode="#,##0.0">
                  <c:v>12429.5110247581</c:v>
                </c:pt>
                <c:pt idx="56172" formatCode="#,##0.0">
                  <c:v>12984.33120173</c:v>
                </c:pt>
                <c:pt idx="56173" formatCode="#,##0.0">
                  <c:v>11343.666223775101</c:v>
                </c:pt>
                <c:pt idx="56174" formatCode="#,##0.0">
                  <c:v>15233.100370960099</c:v>
                </c:pt>
                <c:pt idx="56175" formatCode="#,##0.0">
                  <c:v>10223.8690948782</c:v>
                </c:pt>
                <c:pt idx="56176" formatCode="#,##0.0">
                  <c:v>11947.896872093301</c:v>
                </c:pt>
                <c:pt idx="56177" formatCode="#,##0.0">
                  <c:v>10678.4850708433</c:v>
                </c:pt>
                <c:pt idx="56178" formatCode="#,##0.0">
                  <c:v>9521.5700213398104</c:v>
                </c:pt>
                <c:pt idx="56179" formatCode="#,##0.0">
                  <c:v>12696.7636071135</c:v>
                </c:pt>
                <c:pt idx="56180" formatCode="#,##0.0">
                  <c:v>9335.7185701234393</c:v>
                </c:pt>
                <c:pt idx="56181" formatCode="#,##0.0">
                  <c:v>9024.2733901433603</c:v>
                </c:pt>
                <c:pt idx="56182" formatCode="#,##0.0">
                  <c:v>9686.5875389110006</c:v>
                </c:pt>
                <c:pt idx="56183" formatCode="#,##0.0">
                  <c:v>9304.4761959828502</c:v>
                </c:pt>
                <c:pt idx="56184" formatCode="#,##0.0">
                  <c:v>10427.5770363626</c:v>
                </c:pt>
                <c:pt idx="56185" formatCode="#,##0.0">
                  <c:v>10448.1701578792</c:v>
                </c:pt>
                <c:pt idx="56186" formatCode="#,##0.0">
                  <c:v>11955.9545862062</c:v>
                </c:pt>
                <c:pt idx="56187" formatCode="#,##0.0">
                  <c:v>15790.2047946456</c:v>
                </c:pt>
                <c:pt idx="56188" formatCode="#,##0.0">
                  <c:v>12993.6148640747</c:v>
                </c:pt>
                <c:pt idx="56189" formatCode="#,##0.0">
                  <c:v>9987.5942592470092</c:v>
                </c:pt>
                <c:pt idx="56190" formatCode="#,##0.0">
                  <c:v>9216.9650891358997</c:v>
                </c:pt>
                <c:pt idx="56191" formatCode="#,##0.0">
                  <c:v>9762.6853365974002</c:v>
                </c:pt>
                <c:pt idx="56192" formatCode="#,##0.0">
                  <c:v>15838.9186139637</c:v>
                </c:pt>
                <c:pt idx="56193" formatCode="#,##0.0">
                  <c:v>14557.0423197131</c:v>
                </c:pt>
                <c:pt idx="56194" formatCode="#,##0.0">
                  <c:v>8743.1088797924294</c:v>
                </c:pt>
                <c:pt idx="56195" formatCode="#,##0.0">
                  <c:v>9271.5729256797604</c:v>
                </c:pt>
                <c:pt idx="56196" formatCode="#,##0.0">
                  <c:v>12118.1611435867</c:v>
                </c:pt>
                <c:pt idx="56197" formatCode="#,##0.0">
                  <c:v>9714.8191507985703</c:v>
                </c:pt>
                <c:pt idx="56198" formatCode="#,##0.0">
                  <c:v>11336.0830937632</c:v>
                </c:pt>
                <c:pt idx="56199" formatCode="#,##0.0">
                  <c:v>9549.5098954672594</c:v>
                </c:pt>
                <c:pt idx="56200" formatCode="#,##0.0">
                  <c:v>10711.557172748</c:v>
                </c:pt>
                <c:pt idx="56201" formatCode="#,##0.0">
                  <c:v>10341.7586340573</c:v>
                </c:pt>
                <c:pt idx="56202" formatCode="#,##0.0">
                  <c:v>9256.9826579780201</c:v>
                </c:pt>
                <c:pt idx="56203" formatCode="#,##0.0">
                  <c:v>10329.070226761</c:v>
                </c:pt>
                <c:pt idx="56204" formatCode="#,##0.0">
                  <c:v>13918.895551423901</c:v>
                </c:pt>
                <c:pt idx="56205" formatCode="#,##0.0">
                  <c:v>19958.254227440601</c:v>
                </c:pt>
                <c:pt idx="56206" formatCode="#,##0.0">
                  <c:v>9405.0517730806496</c:v>
                </c:pt>
                <c:pt idx="56207" formatCode="#,##0.0">
                  <c:v>11067.205891501</c:v>
                </c:pt>
                <c:pt idx="56208" formatCode="#,##0.0">
                  <c:v>11954.444236974099</c:v>
                </c:pt>
                <c:pt idx="56209" formatCode="#,##0.0">
                  <c:v>12565.4942991394</c:v>
                </c:pt>
                <c:pt idx="56210" formatCode="#,##0.0">
                  <c:v>9101.9247430215601</c:v>
                </c:pt>
                <c:pt idx="56211" formatCode="#,##0.0">
                  <c:v>10255.825925470701</c:v>
                </c:pt>
                <c:pt idx="56212" formatCode="#,##0.0">
                  <c:v>11717.232563973001</c:v>
                </c:pt>
                <c:pt idx="56213" formatCode="#,##0.0">
                  <c:v>12073.7495166727</c:v>
                </c:pt>
                <c:pt idx="56214" formatCode="#,##0.0">
                  <c:v>10190.6675146859</c:v>
                </c:pt>
                <c:pt idx="56215" formatCode="#,##0.0">
                  <c:v>10297.1173687879</c:v>
                </c:pt>
                <c:pt idx="56216" formatCode="#,##0.0">
                  <c:v>9736.5340438262792</c:v>
                </c:pt>
                <c:pt idx="56217" formatCode="#,##0.0">
                  <c:v>9159.9617091562304</c:v>
                </c:pt>
                <c:pt idx="56218" formatCode="#,##0.0">
                  <c:v>9957.3378063266191</c:v>
                </c:pt>
                <c:pt idx="56219" formatCode="#,##0.0">
                  <c:v>15416.6988060933</c:v>
                </c:pt>
                <c:pt idx="56220" formatCode="#,##0.0">
                  <c:v>10205.3688098988</c:v>
                </c:pt>
                <c:pt idx="56221" formatCode="#,##0.0">
                  <c:v>9537.8606328715596</c:v>
                </c:pt>
                <c:pt idx="56222" formatCode="#,##0.0">
                  <c:v>8782.0493540123498</c:v>
                </c:pt>
                <c:pt idx="56223" formatCode="#,##0.0">
                  <c:v>10661.5382684459</c:v>
                </c:pt>
                <c:pt idx="56224" formatCode="#,##0.0">
                  <c:v>11308.2956847926</c:v>
                </c:pt>
                <c:pt idx="56225" formatCode="#,##0.0">
                  <c:v>11745.9188005125</c:v>
                </c:pt>
                <c:pt idx="56226" formatCode="#,##0.0">
                  <c:v>12493.8050760756</c:v>
                </c:pt>
                <c:pt idx="56227" formatCode="#,##0.0">
                  <c:v>13754.089997118201</c:v>
                </c:pt>
                <c:pt idx="56228" formatCode="#,##0.0">
                  <c:v>10051.6375320529</c:v>
                </c:pt>
                <c:pt idx="56229" formatCode="#,##0.0">
                  <c:v>11870.907683036099</c:v>
                </c:pt>
                <c:pt idx="56230" formatCode="#,##0.0">
                  <c:v>12558.7947435031</c:v>
                </c:pt>
                <c:pt idx="56231" formatCode="#,##0.0">
                  <c:v>9134.9105950791709</c:v>
                </c:pt>
                <c:pt idx="56232" formatCode="#,##0.0">
                  <c:v>11873.714248582501</c:v>
                </c:pt>
                <c:pt idx="56233" formatCode="#,##0.0">
                  <c:v>9861.0042924418103</c:v>
                </c:pt>
                <c:pt idx="56234" formatCode="#,##0.0">
                  <c:v>8788.7309742442594</c:v>
                </c:pt>
                <c:pt idx="56235" formatCode="#,##0.0">
                  <c:v>8928.4410329631501</c:v>
                </c:pt>
                <c:pt idx="56236" formatCode="#,##0.0">
                  <c:v>9125.51227290313</c:v>
                </c:pt>
                <c:pt idx="56237" formatCode="#,##0.0">
                  <c:v>10139.2516808439</c:v>
                </c:pt>
                <c:pt idx="56238" formatCode="#,##0.0">
                  <c:v>11097.745307170901</c:v>
                </c:pt>
                <c:pt idx="56239" formatCode="#,##0.0">
                  <c:v>11880.7890012179</c:v>
                </c:pt>
                <c:pt idx="56240" formatCode="#,##0.0">
                  <c:v>10174.961727444401</c:v>
                </c:pt>
                <c:pt idx="56241" formatCode="#,##0.0">
                  <c:v>14608.2672213068</c:v>
                </c:pt>
                <c:pt idx="56242" formatCode="#,##0.0">
                  <c:v>9150.6903779292097</c:v>
                </c:pt>
                <c:pt idx="56243" formatCode="#,##0.0">
                  <c:v>9704.3621078781107</c:v>
                </c:pt>
                <c:pt idx="56244" formatCode="#,##0.0">
                  <c:v>9957.02745971289</c:v>
                </c:pt>
                <c:pt idx="56245" formatCode="#,##0.0">
                  <c:v>14919.9670790812</c:v>
                </c:pt>
                <c:pt idx="56246" formatCode="#,##0.0">
                  <c:v>18098.026610591402</c:v>
                </c:pt>
                <c:pt idx="56247" formatCode="#,##0.0">
                  <c:v>12715.825582384099</c:v>
                </c:pt>
                <c:pt idx="56248" formatCode="#,##0.0">
                  <c:v>11883.874590065199</c:v>
                </c:pt>
                <c:pt idx="56249" formatCode="#,##0.0">
                  <c:v>10460.297461161401</c:v>
                </c:pt>
                <c:pt idx="56250" formatCode="#,##0.0">
                  <c:v>10509.5556914441</c:v>
                </c:pt>
                <c:pt idx="56251" formatCode="#,##0.0">
                  <c:v>9530.0012256459395</c:v>
                </c:pt>
                <c:pt idx="56252" formatCode="#,##0.0">
                  <c:v>16792.669159133999</c:v>
                </c:pt>
                <c:pt idx="56253" formatCode="#,##0.0">
                  <c:v>11965.574467206099</c:v>
                </c:pt>
                <c:pt idx="56254" formatCode="#,##0.0">
                  <c:v>15170.687890645</c:v>
                </c:pt>
                <c:pt idx="56255" formatCode="#,##0.0">
                  <c:v>12278.6445763838</c:v>
                </c:pt>
                <c:pt idx="56256" formatCode="#,##0.0">
                  <c:v>12647.363928548401</c:v>
                </c:pt>
                <c:pt idx="56257" formatCode="#,##0.0">
                  <c:v>10068.2439957553</c:v>
                </c:pt>
                <c:pt idx="56258" formatCode="#,##0.0">
                  <c:v>11223.9450201525</c:v>
                </c:pt>
                <c:pt idx="56259" formatCode="#,##0.0">
                  <c:v>9927.4084426104</c:v>
                </c:pt>
                <c:pt idx="56260" formatCode="#,##0.0">
                  <c:v>9655.1615898457003</c:v>
                </c:pt>
                <c:pt idx="56261" formatCode="#,##0.0">
                  <c:v>9290.1995472005001</c:v>
                </c:pt>
                <c:pt idx="56262" formatCode="#,##0.0">
                  <c:v>9836.71151160302</c:v>
                </c:pt>
                <c:pt idx="56263" formatCode="#,##0.0">
                  <c:v>9256.7139367199798</c:v>
                </c:pt>
                <c:pt idx="56264" formatCode="#,##0.0">
                  <c:v>8912.2300844575402</c:v>
                </c:pt>
                <c:pt idx="56265" formatCode="#,##0.0">
                  <c:v>13620.543191295999</c:v>
                </c:pt>
                <c:pt idx="56266" formatCode="#,##0.0">
                  <c:v>9202.5410799971396</c:v>
                </c:pt>
                <c:pt idx="56267" formatCode="#,##0.0">
                  <c:v>13841.2748633964</c:v>
                </c:pt>
                <c:pt idx="56268" formatCode="#,##0.0">
                  <c:v>14287.3033148012</c:v>
                </c:pt>
                <c:pt idx="56269" formatCode="#,##0.0">
                  <c:v>9296.72580677921</c:v>
                </c:pt>
                <c:pt idx="56270" formatCode="#,##0.0">
                  <c:v>9597.4433181012701</c:v>
                </c:pt>
                <c:pt idx="56271" formatCode="#,##0.0">
                  <c:v>10196.4358467607</c:v>
                </c:pt>
                <c:pt idx="56272" formatCode="#,##0.0">
                  <c:v>10351.307078952899</c:v>
                </c:pt>
                <c:pt idx="56273" formatCode="#,##0.0">
                  <c:v>11150.874862459799</c:v>
                </c:pt>
                <c:pt idx="56274" formatCode="#,##0.0">
                  <c:v>8945.5015909181493</c:v>
                </c:pt>
                <c:pt idx="56275" formatCode="#,##0.0">
                  <c:v>11832.682924983799</c:v>
                </c:pt>
                <c:pt idx="56276" formatCode="#,##0.0">
                  <c:v>9839.1712998348703</c:v>
                </c:pt>
                <c:pt idx="56277" formatCode="#,##0.0">
                  <c:v>16693.090147841998</c:v>
                </c:pt>
                <c:pt idx="56278" formatCode="#,##0.0">
                  <c:v>10644.016519147801</c:v>
                </c:pt>
                <c:pt idx="56279" formatCode="#,##0.0">
                  <c:v>9251.3468501139705</c:v>
                </c:pt>
                <c:pt idx="56280" formatCode="#,##0.0">
                  <c:v>14200.4137312564</c:v>
                </c:pt>
                <c:pt idx="56281" formatCode="#,##0.0">
                  <c:v>19761.092425680399</c:v>
                </c:pt>
                <c:pt idx="56282" formatCode="#,##0.0">
                  <c:v>11569.268833328</c:v>
                </c:pt>
                <c:pt idx="56283" formatCode="#,##0.0">
                  <c:v>9976.3678191182607</c:v>
                </c:pt>
                <c:pt idx="56284" formatCode="#,##0.0">
                  <c:v>10599.791581461801</c:v>
                </c:pt>
                <c:pt idx="56285" formatCode="#,##0.0">
                  <c:v>14030.718916780799</c:v>
                </c:pt>
                <c:pt idx="56286" formatCode="#,##0.0">
                  <c:v>13329.2128472001</c:v>
                </c:pt>
                <c:pt idx="56287" formatCode="#,##0.0">
                  <c:v>11104.081223815099</c:v>
                </c:pt>
                <c:pt idx="56288" formatCode="#,##0.0">
                  <c:v>10600.1958269511</c:v>
                </c:pt>
                <c:pt idx="56289" formatCode="#,##0.0">
                  <c:v>11003.097599406199</c:v>
                </c:pt>
                <c:pt idx="56290" formatCode="#,##0.0">
                  <c:v>8881.1423325529795</c:v>
                </c:pt>
                <c:pt idx="56291" formatCode="#,##0.0">
                  <c:v>9164.4452152442209</c:v>
                </c:pt>
                <c:pt idx="56292" formatCode="#,##0.0">
                  <c:v>9127.6918418861605</c:v>
                </c:pt>
                <c:pt idx="56293" formatCode="#,##0.0">
                  <c:v>11408.0125953852</c:v>
                </c:pt>
                <c:pt idx="56294" formatCode="#,##0.0">
                  <c:v>9815.2425551816996</c:v>
                </c:pt>
                <c:pt idx="56295" formatCode="#,##0.0">
                  <c:v>9478.6941769671994</c:v>
                </c:pt>
                <c:pt idx="56296" formatCode="#,##0.0">
                  <c:v>12387.207831072499</c:v>
                </c:pt>
                <c:pt idx="56297" formatCode="#,##0.0">
                  <c:v>11074.029398001599</c:v>
                </c:pt>
                <c:pt idx="56298" formatCode="#,##0.0">
                  <c:v>9273.2069019106402</c:v>
                </c:pt>
                <c:pt idx="56299" formatCode="#,##0.0">
                  <c:v>19693.358892365901</c:v>
                </c:pt>
                <c:pt idx="56300" formatCode="#,##0.0">
                  <c:v>11787.607687166301</c:v>
                </c:pt>
                <c:pt idx="56301" formatCode="#,##0.0">
                  <c:v>11083.9016500341</c:v>
                </c:pt>
                <c:pt idx="56302" formatCode="#,##0.0">
                  <c:v>9087.7265005530298</c:v>
                </c:pt>
                <c:pt idx="56303" formatCode="#,##0.0">
                  <c:v>9548.3113206094004</c:v>
                </c:pt>
                <c:pt idx="56304" formatCode="#,##0.0">
                  <c:v>12378.9072946216</c:v>
                </c:pt>
                <c:pt idx="56305" formatCode="#,##0.0">
                  <c:v>9545.4481582632998</c:v>
                </c:pt>
                <c:pt idx="56306" formatCode="#,##0.0">
                  <c:v>9061.9312629304804</c:v>
                </c:pt>
                <c:pt idx="56307" formatCode="#,##0.0">
                  <c:v>10255.6628336063</c:v>
                </c:pt>
                <c:pt idx="56308" formatCode="#,##0.0">
                  <c:v>9071.9411118466905</c:v>
                </c:pt>
                <c:pt idx="56309" formatCode="#,##0.0">
                  <c:v>9488.5383060394597</c:v>
                </c:pt>
                <c:pt idx="56310" formatCode="#,##0.0">
                  <c:v>8788.5298733161999</c:v>
                </c:pt>
                <c:pt idx="56311" formatCode="#,##0.0">
                  <c:v>11741.9691379714</c:v>
                </c:pt>
                <c:pt idx="56312" formatCode="#,##0.0">
                  <c:v>9135.8030878598493</c:v>
                </c:pt>
                <c:pt idx="56313" formatCode="#,##0.0">
                  <c:v>12495.370040776001</c:v>
                </c:pt>
                <c:pt idx="56314" formatCode="#,##0.0">
                  <c:v>11418.143715706799</c:v>
                </c:pt>
                <c:pt idx="56315" formatCode="#,##0.0">
                  <c:v>15356.783969333601</c:v>
                </c:pt>
                <c:pt idx="56316" formatCode="#,##0.0">
                  <c:v>8954.5896855389692</c:v>
                </c:pt>
                <c:pt idx="56317" formatCode="#,##0.0">
                  <c:v>9400.0979155794794</c:v>
                </c:pt>
                <c:pt idx="56318" formatCode="#,##0.0">
                  <c:v>12915.2166297155</c:v>
                </c:pt>
                <c:pt idx="56319" formatCode="#,##0.0">
                  <c:v>9481.1524155955703</c:v>
                </c:pt>
                <c:pt idx="56320" formatCode="#,##0.0">
                  <c:v>10542.650656273499</c:v>
                </c:pt>
                <c:pt idx="56321" formatCode="#,##0.0">
                  <c:v>12576.1830613247</c:v>
                </c:pt>
                <c:pt idx="56322" formatCode="#,##0.0">
                  <c:v>9685.6525563317391</c:v>
                </c:pt>
                <c:pt idx="56323" formatCode="#,##0.0">
                  <c:v>8831.0912320323605</c:v>
                </c:pt>
                <c:pt idx="56324" formatCode="#,##0.0">
                  <c:v>10274.046295122</c:v>
                </c:pt>
                <c:pt idx="56325" formatCode="#,##0.0">
                  <c:v>10651.2994715718</c:v>
                </c:pt>
                <c:pt idx="56326" formatCode="#,##0.0">
                  <c:v>9220.30999955466</c:v>
                </c:pt>
                <c:pt idx="56327" formatCode="#,##0.0">
                  <c:v>8892.2148093171199</c:v>
                </c:pt>
                <c:pt idx="56328" formatCode="#,##0.0">
                  <c:v>11205.7973291873</c:v>
                </c:pt>
                <c:pt idx="56329" formatCode="#,##0.0">
                  <c:v>14566.2220175333</c:v>
                </c:pt>
                <c:pt idx="56330" formatCode="#,##0.0">
                  <c:v>14040.6978870565</c:v>
                </c:pt>
                <c:pt idx="56331" formatCode="#,##0.0">
                  <c:v>16679.0306785219</c:v>
                </c:pt>
                <c:pt idx="56332" formatCode="#,##0.0">
                  <c:v>11069.7919970862</c:v>
                </c:pt>
                <c:pt idx="56333" formatCode="#,##0.0">
                  <c:v>11340.705041625501</c:v>
                </c:pt>
                <c:pt idx="56334" formatCode="#,##0.0">
                  <c:v>11019.0205242338</c:v>
                </c:pt>
                <c:pt idx="56335" formatCode="#,##0.0">
                  <c:v>11641.148134478801</c:v>
                </c:pt>
                <c:pt idx="56336" formatCode="#,##0.0">
                  <c:v>9991.0681760191001</c:v>
                </c:pt>
                <c:pt idx="56337" formatCode="#,##0.0">
                  <c:v>13044.009454130601</c:v>
                </c:pt>
                <c:pt idx="56338" formatCode="#,##0.0">
                  <c:v>9009.6053751737909</c:v>
                </c:pt>
                <c:pt idx="56339" formatCode="#,##0.0">
                  <c:v>11942.379783701101</c:v>
                </c:pt>
                <c:pt idx="56340" formatCode="#,##0.0">
                  <c:v>12978.454484367199</c:v>
                </c:pt>
                <c:pt idx="56341" formatCode="#,##0.0">
                  <c:v>18570.3795706438</c:v>
                </c:pt>
                <c:pt idx="56342" formatCode="#,##0.0">
                  <c:v>9414.0599562340904</c:v>
                </c:pt>
                <c:pt idx="56343" formatCode="#,##0.0">
                  <c:v>10227.009298319101</c:v>
                </c:pt>
                <c:pt idx="56344" formatCode="#,##0.0">
                  <c:v>9824.5105125721802</c:v>
                </c:pt>
                <c:pt idx="56345" formatCode="#,##0.0">
                  <c:v>10834.2119789057</c:v>
                </c:pt>
                <c:pt idx="56346" formatCode="#,##0.0">
                  <c:v>8783.2414765527592</c:v>
                </c:pt>
                <c:pt idx="56347" formatCode="#,##0.0">
                  <c:v>10982.3885575574</c:v>
                </c:pt>
                <c:pt idx="56348" formatCode="#,##0.0">
                  <c:v>10675.4573696144</c:v>
                </c:pt>
                <c:pt idx="56349" formatCode="#,##0.0">
                  <c:v>12157.5083326964</c:v>
                </c:pt>
                <c:pt idx="56350" formatCode="#,##0.0">
                  <c:v>11625.3706739177</c:v>
                </c:pt>
                <c:pt idx="56351" formatCode="#,##0.0">
                  <c:v>12514.100804216099</c:v>
                </c:pt>
                <c:pt idx="56352" formatCode="#,##0.0">
                  <c:v>12881.4645877568</c:v>
                </c:pt>
                <c:pt idx="56353" formatCode="#,##0.0">
                  <c:v>10211.920870555799</c:v>
                </c:pt>
                <c:pt idx="56354" formatCode="#,##0.0">
                  <c:v>9135.1539041178803</c:v>
                </c:pt>
                <c:pt idx="56355" formatCode="#,##0.0">
                  <c:v>17182.864183833801</c:v>
                </c:pt>
                <c:pt idx="56356" formatCode="#,##0.0">
                  <c:v>11879.1558164986</c:v>
                </c:pt>
                <c:pt idx="56357" formatCode="#,##0.0">
                  <c:v>12776.708873915701</c:v>
                </c:pt>
                <c:pt idx="56358" formatCode="#,##0.0">
                  <c:v>13185.3888983164</c:v>
                </c:pt>
                <c:pt idx="56359" formatCode="#,##0.0">
                  <c:v>17875.186621185399</c:v>
                </c:pt>
                <c:pt idx="56360" formatCode="#,##0.0">
                  <c:v>9168.0818552331893</c:v>
                </c:pt>
                <c:pt idx="56361" formatCode="#,##0.0">
                  <c:v>18256.5238553292</c:v>
                </c:pt>
                <c:pt idx="56362" formatCode="#,##0.0">
                  <c:v>10679.388414101701</c:v>
                </c:pt>
                <c:pt idx="56363" formatCode="#,##0.0">
                  <c:v>11362.7970654821</c:v>
                </c:pt>
                <c:pt idx="56364" formatCode="#,##0.0">
                  <c:v>9387.0835754268592</c:v>
                </c:pt>
                <c:pt idx="56365" formatCode="#,##0.0">
                  <c:v>11724.2657466457</c:v>
                </c:pt>
                <c:pt idx="56366" formatCode="#,##0.0">
                  <c:v>9876.2234207630099</c:v>
                </c:pt>
                <c:pt idx="56367" formatCode="#,##0.0">
                  <c:v>8823.4899937860791</c:v>
                </c:pt>
                <c:pt idx="56368" formatCode="#,##0.0">
                  <c:v>9671.8272781573505</c:v>
                </c:pt>
                <c:pt idx="56369" formatCode="#,##0.0">
                  <c:v>9531.8321306959297</c:v>
                </c:pt>
                <c:pt idx="56370" formatCode="#,##0.0">
                  <c:v>12316.6244823988</c:v>
                </c:pt>
                <c:pt idx="56371" formatCode="#,##0.0">
                  <c:v>12719.786834446</c:v>
                </c:pt>
                <c:pt idx="56372" formatCode="#,##0.0">
                  <c:v>11684.971779371101</c:v>
                </c:pt>
                <c:pt idx="56373" formatCode="#,##0.0">
                  <c:v>9021.1969370366896</c:v>
                </c:pt>
                <c:pt idx="56374" formatCode="#,##0.0">
                  <c:v>10926.5855525733</c:v>
                </c:pt>
                <c:pt idx="56375" formatCode="#,##0.0">
                  <c:v>10260.150932332301</c:v>
                </c:pt>
                <c:pt idx="56376" formatCode="#,##0.0">
                  <c:v>13139.136453437601</c:v>
                </c:pt>
                <c:pt idx="56377" formatCode="#,##0.0">
                  <c:v>9739.8794161795795</c:v>
                </c:pt>
                <c:pt idx="56378" formatCode="#,##0.0">
                  <c:v>12332.566862313301</c:v>
                </c:pt>
                <c:pt idx="56379" formatCode="#,##0.0">
                  <c:v>13823.8126009309</c:v>
                </c:pt>
                <c:pt idx="56380" formatCode="#,##0.0">
                  <c:v>14027.9722299981</c:v>
                </c:pt>
                <c:pt idx="56381" formatCode="#,##0.0">
                  <c:v>19894.440577976598</c:v>
                </c:pt>
                <c:pt idx="56382" formatCode="#,##0.0">
                  <c:v>10659.9749274653</c:v>
                </c:pt>
                <c:pt idx="56383" formatCode="#,##0.0">
                  <c:v>9147.9096641213091</c:v>
                </c:pt>
                <c:pt idx="56384" formatCode="#,##0.0">
                  <c:v>14554.0982959187</c:v>
                </c:pt>
                <c:pt idx="56385" formatCode="#,##0.0">
                  <c:v>10039.6045919353</c:v>
                </c:pt>
                <c:pt idx="56386" formatCode="#,##0.0">
                  <c:v>12000.468905915999</c:v>
                </c:pt>
                <c:pt idx="56387" formatCode="#,##0.0">
                  <c:v>10200.9175945146</c:v>
                </c:pt>
                <c:pt idx="56388" formatCode="#,##0.0">
                  <c:v>9391.5042323235793</c:v>
                </c:pt>
                <c:pt idx="56389" formatCode="#,##0.0">
                  <c:v>12474.899771214699</c:v>
                </c:pt>
                <c:pt idx="56390" formatCode="#,##0.0">
                  <c:v>17230.129276341599</c:v>
                </c:pt>
                <c:pt idx="56391" formatCode="#,##0.0">
                  <c:v>8964.3675581376392</c:v>
                </c:pt>
                <c:pt idx="56392" formatCode="#,##0.0">
                  <c:v>10902.889310528901</c:v>
                </c:pt>
                <c:pt idx="56393" formatCode="#,##0.0">
                  <c:v>15625.316091308299</c:v>
                </c:pt>
                <c:pt idx="56394" formatCode="#,##0.0">
                  <c:v>16292.442534461799</c:v>
                </c:pt>
                <c:pt idx="56395" formatCode="#,##0.0">
                  <c:v>11819.849867115099</c:v>
                </c:pt>
                <c:pt idx="56396" formatCode="#,##0.0">
                  <c:v>14634.7616767325</c:v>
                </c:pt>
                <c:pt idx="56397" formatCode="#,##0.0">
                  <c:v>10483.684629294999</c:v>
                </c:pt>
                <c:pt idx="56398" formatCode="#,##0.0">
                  <c:v>14710.4564327058</c:v>
                </c:pt>
                <c:pt idx="56399" formatCode="#,##0.0">
                  <c:v>10621.430300345901</c:v>
                </c:pt>
                <c:pt idx="56400" formatCode="#,##0.0">
                  <c:v>9938.0929647106095</c:v>
                </c:pt>
                <c:pt idx="56401" formatCode="#,##0.0">
                  <c:v>10439.5882765312</c:v>
                </c:pt>
                <c:pt idx="56402" formatCode="#,##0.0">
                  <c:v>14372.3652805191</c:v>
                </c:pt>
                <c:pt idx="56403" formatCode="#,##0.0">
                  <c:v>14498.3809197314</c:v>
                </c:pt>
                <c:pt idx="56404" formatCode="#,##0.0">
                  <c:v>11282.0378581678</c:v>
                </c:pt>
                <c:pt idx="56405" formatCode="#,##0.0">
                  <c:v>11309.317702160701</c:v>
                </c:pt>
                <c:pt idx="56406" formatCode="#,##0.0">
                  <c:v>9483.7577012543097</c:v>
                </c:pt>
                <c:pt idx="56407" formatCode="#,##0.0">
                  <c:v>11654.046233928701</c:v>
                </c:pt>
                <c:pt idx="56408" formatCode="#,##0.0">
                  <c:v>11385.251793339499</c:v>
                </c:pt>
                <c:pt idx="56409" formatCode="#,##0.0">
                  <c:v>13004.6662451744</c:v>
                </c:pt>
                <c:pt idx="56410" formatCode="#,##0.0">
                  <c:v>10689.1881214312</c:v>
                </c:pt>
                <c:pt idx="56411" formatCode="#,##0.0">
                  <c:v>10152.332189602001</c:v>
                </c:pt>
                <c:pt idx="56412" formatCode="#,##0.0">
                  <c:v>9352.8288127752403</c:v>
                </c:pt>
                <c:pt idx="56413" formatCode="#,##0.0">
                  <c:v>11714.2825248263</c:v>
                </c:pt>
                <c:pt idx="56414" formatCode="#,##0.0">
                  <c:v>11437.9519023105</c:v>
                </c:pt>
                <c:pt idx="56415" formatCode="#,##0.0">
                  <c:v>8826.0981969458899</c:v>
                </c:pt>
                <c:pt idx="56416" formatCode="#,##0.0">
                  <c:v>10268.7114053899</c:v>
                </c:pt>
                <c:pt idx="56417" formatCode="#,##0.0">
                  <c:v>13975.718535862499</c:v>
                </c:pt>
                <c:pt idx="56418" formatCode="#,##0.0">
                  <c:v>8799.9913777918991</c:v>
                </c:pt>
                <c:pt idx="56419" formatCode="#,##0.0">
                  <c:v>10452.793226149101</c:v>
                </c:pt>
                <c:pt idx="56420" formatCode="#,##0.0">
                  <c:v>10670.955475000001</c:v>
                </c:pt>
                <c:pt idx="56421" formatCode="#,##0.0">
                  <c:v>9065.4631264569398</c:v>
                </c:pt>
                <c:pt idx="56422" formatCode="#,##0.0">
                  <c:v>9709.4201686038195</c:v>
                </c:pt>
                <c:pt idx="56423" formatCode="#,##0.0">
                  <c:v>9337.7743123927594</c:v>
                </c:pt>
                <c:pt idx="56424" formatCode="#,##0.0">
                  <c:v>14597.3103251794</c:v>
                </c:pt>
                <c:pt idx="56425" formatCode="#,##0.0">
                  <c:v>11150.912457778</c:v>
                </c:pt>
                <c:pt idx="56426" formatCode="#,##0.0">
                  <c:v>9280.6030761382899</c:v>
                </c:pt>
                <c:pt idx="56427" formatCode="#,##0.0">
                  <c:v>8744.8668522237404</c:v>
                </c:pt>
                <c:pt idx="56428" formatCode="#,##0.0">
                  <c:v>9243.0989937284903</c:v>
                </c:pt>
                <c:pt idx="56429" formatCode="#,##0.0">
                  <c:v>9508.6825366013709</c:v>
                </c:pt>
                <c:pt idx="56430" formatCode="#,##0.0">
                  <c:v>12919.021767466</c:v>
                </c:pt>
                <c:pt idx="56431" formatCode="#,##0.0">
                  <c:v>9685.8966227557903</c:v>
                </c:pt>
                <c:pt idx="56432" formatCode="#,##0.0">
                  <c:v>11889.826285811199</c:v>
                </c:pt>
                <c:pt idx="56433" formatCode="#,##0.0">
                  <c:v>10689.3697349144</c:v>
                </c:pt>
                <c:pt idx="56434" formatCode="#,##0.0">
                  <c:v>11313.347908154799</c:v>
                </c:pt>
                <c:pt idx="56435" formatCode="#,##0.0">
                  <c:v>9295.80177215812</c:v>
                </c:pt>
                <c:pt idx="56436" formatCode="#,##0.0">
                  <c:v>8964.5473854228803</c:v>
                </c:pt>
                <c:pt idx="56437" formatCode="#,##0.0">
                  <c:v>9174.5170068024599</c:v>
                </c:pt>
                <c:pt idx="56438" formatCode="#,##0.0">
                  <c:v>9755.7935855799005</c:v>
                </c:pt>
                <c:pt idx="56439" formatCode="#,##0.0">
                  <c:v>9151.8020991994108</c:v>
                </c:pt>
                <c:pt idx="56440" formatCode="#,##0.0">
                  <c:v>10212.3284454411</c:v>
                </c:pt>
                <c:pt idx="56441" formatCode="#,##0.0">
                  <c:v>12419.3596978471</c:v>
                </c:pt>
                <c:pt idx="56442" formatCode="#,##0.0">
                  <c:v>11691.581668817</c:v>
                </c:pt>
                <c:pt idx="56443" formatCode="#,##0.0">
                  <c:v>9296.0368487180804</c:v>
                </c:pt>
                <c:pt idx="56444" formatCode="#,##0.0">
                  <c:v>9264.3673575269095</c:v>
                </c:pt>
                <c:pt idx="56445" formatCode="#,##0.0">
                  <c:v>10221.511521328701</c:v>
                </c:pt>
                <c:pt idx="56446" formatCode="#,##0.0">
                  <c:v>18686.451359384599</c:v>
                </c:pt>
                <c:pt idx="56447" formatCode="#,##0.0">
                  <c:v>8924.5621118246509</c:v>
                </c:pt>
                <c:pt idx="56448" formatCode="#,##0.0">
                  <c:v>11797.879886766499</c:v>
                </c:pt>
                <c:pt idx="56449" formatCode="#,##0.0">
                  <c:v>11374.511279791501</c:v>
                </c:pt>
                <c:pt idx="56450" formatCode="#,##0.0">
                  <c:v>9160.8571414526996</c:v>
                </c:pt>
                <c:pt idx="56451" formatCode="#,##0.0">
                  <c:v>10022.9873349196</c:v>
                </c:pt>
                <c:pt idx="56452" formatCode="#,##0.0">
                  <c:v>10034.272915015799</c:v>
                </c:pt>
                <c:pt idx="56453" formatCode="#,##0.0">
                  <c:v>11443.4806406886</c:v>
                </c:pt>
                <c:pt idx="56454" formatCode="#,##0.0">
                  <c:v>11440.9228378321</c:v>
                </c:pt>
                <c:pt idx="56455" formatCode="#,##0.0">
                  <c:v>10959.0915898366</c:v>
                </c:pt>
                <c:pt idx="56456" formatCode="#,##0.0">
                  <c:v>9065.4167427007797</c:v>
                </c:pt>
                <c:pt idx="56457" formatCode="#,##0.0">
                  <c:v>9271.5794843036292</c:v>
                </c:pt>
                <c:pt idx="56458" formatCode="#,##0.0">
                  <c:v>9404.0413258183507</c:v>
                </c:pt>
                <c:pt idx="56459" formatCode="#,##0.0">
                  <c:v>13504.3748961191</c:v>
                </c:pt>
                <c:pt idx="56460" formatCode="#,##0.0">
                  <c:v>11617.479851394501</c:v>
                </c:pt>
                <c:pt idx="56461" formatCode="#,##0.0">
                  <c:v>10600.611891041</c:v>
                </c:pt>
                <c:pt idx="56462" formatCode="#,##0.0">
                  <c:v>9500.3138279679497</c:v>
                </c:pt>
                <c:pt idx="56463" formatCode="#,##0.0">
                  <c:v>12157.1427481013</c:v>
                </c:pt>
                <c:pt idx="56464" formatCode="#,##0.0">
                  <c:v>9215.5117811884702</c:v>
                </c:pt>
                <c:pt idx="56465" formatCode="#,##0.0">
                  <c:v>9850.2299143129003</c:v>
                </c:pt>
                <c:pt idx="56466" formatCode="#,##0.0">
                  <c:v>9952.9802437644794</c:v>
                </c:pt>
                <c:pt idx="56467" formatCode="#,##0.0">
                  <c:v>11769.271581974101</c:v>
                </c:pt>
                <c:pt idx="56468" formatCode="#,##0.0">
                  <c:v>10173.373551636099</c:v>
                </c:pt>
                <c:pt idx="56469" formatCode="#,##0.0">
                  <c:v>8744.26960237202</c:v>
                </c:pt>
                <c:pt idx="56470" formatCode="#,##0.0">
                  <c:v>10394.216691117101</c:v>
                </c:pt>
                <c:pt idx="56471" formatCode="#,##0.0">
                  <c:v>10182.0942522573</c:v>
                </c:pt>
                <c:pt idx="56472" formatCode="#,##0.0">
                  <c:v>9761.4089956417702</c:v>
                </c:pt>
                <c:pt idx="56473" formatCode="#,##0.0">
                  <c:v>10951.9232859851</c:v>
                </c:pt>
                <c:pt idx="56474" formatCode="#,##0.0">
                  <c:v>9285.2313202700898</c:v>
                </c:pt>
                <c:pt idx="56475" formatCode="#,##0.0">
                  <c:v>12076.7773367466</c:v>
                </c:pt>
                <c:pt idx="56476" formatCode="#,##0.0">
                  <c:v>9834.4435002836199</c:v>
                </c:pt>
                <c:pt idx="56477" formatCode="#,##0.0">
                  <c:v>9168.7191399036601</c:v>
                </c:pt>
                <c:pt idx="56478" formatCode="#,##0.0">
                  <c:v>8931.4733560122695</c:v>
                </c:pt>
                <c:pt idx="56479" formatCode="#,##0.0">
                  <c:v>9796.1853272923199</c:v>
                </c:pt>
                <c:pt idx="56480" formatCode="#,##0.0">
                  <c:v>10021.090490049701</c:v>
                </c:pt>
                <c:pt idx="56481" formatCode="#,##0.0">
                  <c:v>9406.8812219294105</c:v>
                </c:pt>
                <c:pt idx="56482" formatCode="#,##0.0">
                  <c:v>10237.1806798493</c:v>
                </c:pt>
                <c:pt idx="56483" formatCode="#,##0.0">
                  <c:v>11587.8539011556</c:v>
                </c:pt>
                <c:pt idx="56484" formatCode="#,##0.0">
                  <c:v>8971.3044409637005</c:v>
                </c:pt>
                <c:pt idx="56485" formatCode="#,##0.0">
                  <c:v>15326.266327068801</c:v>
                </c:pt>
                <c:pt idx="56486" formatCode="#,##0.0">
                  <c:v>8835.4657558696199</c:v>
                </c:pt>
                <c:pt idx="56487" formatCode="#,##0.0">
                  <c:v>9125.9993514694506</c:v>
                </c:pt>
                <c:pt idx="56488" formatCode="#,##0.0">
                  <c:v>9280.1270284554703</c:v>
                </c:pt>
                <c:pt idx="56489" formatCode="#,##0.0">
                  <c:v>11206.3992497933</c:v>
                </c:pt>
                <c:pt idx="56490" formatCode="#,##0.0">
                  <c:v>13575.008611637801</c:v>
                </c:pt>
                <c:pt idx="56491" formatCode="#,##0.0">
                  <c:v>12645.246127524801</c:v>
                </c:pt>
                <c:pt idx="56492" formatCode="#,##0.0">
                  <c:v>16316.6976185617</c:v>
                </c:pt>
                <c:pt idx="56493" formatCode="#,##0.0">
                  <c:v>9409.3304189213104</c:v>
                </c:pt>
                <c:pt idx="56494" formatCode="#,##0.0">
                  <c:v>15789.3664234229</c:v>
                </c:pt>
                <c:pt idx="56495" formatCode="#,##0.0">
                  <c:v>13072.162927981301</c:v>
                </c:pt>
                <c:pt idx="56496" formatCode="#,##0.0">
                  <c:v>10396.280543311599</c:v>
                </c:pt>
                <c:pt idx="56497" formatCode="#,##0.0">
                  <c:v>9945.7684354219491</c:v>
                </c:pt>
                <c:pt idx="56498" formatCode="#,##0.0">
                  <c:v>12043.609253128399</c:v>
                </c:pt>
                <c:pt idx="56499" formatCode="#,##0.0">
                  <c:v>9516.8745812847392</c:v>
                </c:pt>
                <c:pt idx="56500" formatCode="#,##0.0">
                  <c:v>12901.238786764699</c:v>
                </c:pt>
                <c:pt idx="56501" formatCode="#,##0.0">
                  <c:v>19592.26803186</c:v>
                </c:pt>
                <c:pt idx="56502" formatCode="#,##0.0">
                  <c:v>9092.6081445650907</c:v>
                </c:pt>
                <c:pt idx="56503" formatCode="#,##0.0">
                  <c:v>10876.3548222709</c:v>
                </c:pt>
                <c:pt idx="56504" formatCode="#,##0.0">
                  <c:v>9092.8595679876998</c:v>
                </c:pt>
                <c:pt idx="56505" formatCode="#,##0.0">
                  <c:v>8767.6391661120906</c:v>
                </c:pt>
                <c:pt idx="56506" formatCode="#,##0.0">
                  <c:v>12497.883523166</c:v>
                </c:pt>
                <c:pt idx="56507" formatCode="#,##0.0">
                  <c:v>10200.5033223057</c:v>
                </c:pt>
                <c:pt idx="56508" formatCode="#,##0.0">
                  <c:v>11326.6118805961</c:v>
                </c:pt>
                <c:pt idx="56509" formatCode="#,##0.0">
                  <c:v>15526.574798933199</c:v>
                </c:pt>
                <c:pt idx="56510" formatCode="#,##0.0">
                  <c:v>13837.3596154976</c:v>
                </c:pt>
                <c:pt idx="56511" formatCode="#,##0.0">
                  <c:v>13214.2297888064</c:v>
                </c:pt>
                <c:pt idx="56512" formatCode="#,##0.0">
                  <c:v>14526.3736100237</c:v>
                </c:pt>
                <c:pt idx="56513" formatCode="#,##0.0">
                  <c:v>20562.707465954401</c:v>
                </c:pt>
                <c:pt idx="56514" formatCode="#,##0.0">
                  <c:v>9423.2508009378907</c:v>
                </c:pt>
                <c:pt idx="56515" formatCode="#,##0.0">
                  <c:v>9800.1335312788506</c:v>
                </c:pt>
                <c:pt idx="56516" formatCode="#,##0.0">
                  <c:v>11235.927636075199</c:v>
                </c:pt>
                <c:pt idx="56517" formatCode="#,##0.0">
                  <c:v>13364.3257958657</c:v>
                </c:pt>
                <c:pt idx="56518" formatCode="#,##0.0">
                  <c:v>13937.0471345647</c:v>
                </c:pt>
                <c:pt idx="56519" formatCode="#,##0.0">
                  <c:v>10068.978841685201</c:v>
                </c:pt>
                <c:pt idx="56520" formatCode="#,##0.0">
                  <c:v>8836.6346718827499</c:v>
                </c:pt>
                <c:pt idx="56521" formatCode="#,##0.0">
                  <c:v>14680.748608378801</c:v>
                </c:pt>
                <c:pt idx="56522" formatCode="#,##0.0">
                  <c:v>12411.943121635501</c:v>
                </c:pt>
                <c:pt idx="56523" formatCode="#,##0.0">
                  <c:v>9403.2497192784394</c:v>
                </c:pt>
                <c:pt idx="56524" formatCode="#,##0.0">
                  <c:v>10785.7572745958</c:v>
                </c:pt>
                <c:pt idx="56525" formatCode="#,##0.0">
                  <c:v>10341.9681630334</c:v>
                </c:pt>
                <c:pt idx="56526" formatCode="#,##0.0">
                  <c:v>9755.0482701452202</c:v>
                </c:pt>
                <c:pt idx="56527" formatCode="#,##0.0">
                  <c:v>9677.9277576816494</c:v>
                </c:pt>
                <c:pt idx="56528" formatCode="#,##0.0">
                  <c:v>10086.3540493567</c:v>
                </c:pt>
                <c:pt idx="56529" formatCode="#,##0.0">
                  <c:v>11977.9183207156</c:v>
                </c:pt>
                <c:pt idx="56530" formatCode="#,##0.0">
                  <c:v>10831.967837598901</c:v>
                </c:pt>
                <c:pt idx="56531" formatCode="#,##0.0">
                  <c:v>9429.6971882937905</c:v>
                </c:pt>
                <c:pt idx="56532" formatCode="#,##0.0">
                  <c:v>9799.8674156419802</c:v>
                </c:pt>
                <c:pt idx="56533" formatCode="#,##0.0">
                  <c:v>9175.7359131772791</c:v>
                </c:pt>
                <c:pt idx="56534" formatCode="#,##0.0">
                  <c:v>9166.9153425673194</c:v>
                </c:pt>
                <c:pt idx="56535" formatCode="#,##0.0">
                  <c:v>10383.1627372982</c:v>
                </c:pt>
                <c:pt idx="56536" formatCode="#,##0.0">
                  <c:v>10294.2952360215</c:v>
                </c:pt>
                <c:pt idx="56537" formatCode="#,##0.0">
                  <c:v>13938.753442882</c:v>
                </c:pt>
                <c:pt idx="56538" formatCode="#,##0.0">
                  <c:v>13141.620063934901</c:v>
                </c:pt>
                <c:pt idx="56539" formatCode="#,##0.0">
                  <c:v>10363.242287167001</c:v>
                </c:pt>
                <c:pt idx="56540" formatCode="#,##0.0">
                  <c:v>9397.7397185423597</c:v>
                </c:pt>
                <c:pt idx="56541" formatCode="#,##0.0">
                  <c:v>8889.5296190477293</c:v>
                </c:pt>
                <c:pt idx="56542" formatCode="#,##0.0">
                  <c:v>9113.3791036381099</c:v>
                </c:pt>
                <c:pt idx="56543" formatCode="#,##0.0">
                  <c:v>9544.3049470549104</c:v>
                </c:pt>
                <c:pt idx="56544" formatCode="#,##0.0">
                  <c:v>10925.7307238385</c:v>
                </c:pt>
                <c:pt idx="56545" formatCode="#,##0.0">
                  <c:v>8797.1831007487708</c:v>
                </c:pt>
                <c:pt idx="56546" formatCode="#,##0.0">
                  <c:v>9559.2684711910806</c:v>
                </c:pt>
                <c:pt idx="56547" formatCode="#,##0.0">
                  <c:v>9488.0212499495701</c:v>
                </c:pt>
                <c:pt idx="56548" formatCode="#,##0.0">
                  <c:v>9164.9846962404499</c:v>
                </c:pt>
                <c:pt idx="56549" formatCode="#,##0.0">
                  <c:v>11779.1975807003</c:v>
                </c:pt>
                <c:pt idx="56550" formatCode="#,##0.0">
                  <c:v>11043.268149936201</c:v>
                </c:pt>
                <c:pt idx="56551" formatCode="#,##0.0">
                  <c:v>10570.7666647762</c:v>
                </c:pt>
                <c:pt idx="56552" formatCode="#,##0.0">
                  <c:v>9326.1590588974595</c:v>
                </c:pt>
                <c:pt idx="56553" formatCode="#,##0.0">
                  <c:v>11088.288841236201</c:v>
                </c:pt>
                <c:pt idx="56554" formatCode="#,##0.0">
                  <c:v>10784.406568104299</c:v>
                </c:pt>
                <c:pt idx="56555" formatCode="#,##0.0">
                  <c:v>14581.4457632143</c:v>
                </c:pt>
                <c:pt idx="56556" formatCode="#,##0.0">
                  <c:v>9239.8064855523007</c:v>
                </c:pt>
                <c:pt idx="56557" formatCode="#,##0.0">
                  <c:v>13441.4509111853</c:v>
                </c:pt>
                <c:pt idx="56558" formatCode="#,##0.0">
                  <c:v>12068.9151926125</c:v>
                </c:pt>
                <c:pt idx="56559" formatCode="#,##0.0">
                  <c:v>11781.7468289881</c:v>
                </c:pt>
                <c:pt idx="56560" formatCode="#,##0.0">
                  <c:v>9026.9256423359002</c:v>
                </c:pt>
                <c:pt idx="56561" formatCode="#,##0.0">
                  <c:v>8796.6088076128908</c:v>
                </c:pt>
                <c:pt idx="56562" formatCode="#,##0.0">
                  <c:v>11920.481035745001</c:v>
                </c:pt>
                <c:pt idx="56563" formatCode="#,##0.0">
                  <c:v>14216.820587067599</c:v>
                </c:pt>
                <c:pt idx="56564" formatCode="#,##0.0">
                  <c:v>9835.2730964514194</c:v>
                </c:pt>
                <c:pt idx="56565" formatCode="#,##0.0">
                  <c:v>9993.5244118975006</c:v>
                </c:pt>
                <c:pt idx="56566" formatCode="#,##0.0">
                  <c:v>9931.8775869598303</c:v>
                </c:pt>
                <c:pt idx="56567" formatCode="#,##0.0">
                  <c:v>9571.7135812699507</c:v>
                </c:pt>
                <c:pt idx="56568" formatCode="#,##0.0">
                  <c:v>10017.4161993787</c:v>
                </c:pt>
                <c:pt idx="56569" formatCode="#,##0.0">
                  <c:v>11905.917708364599</c:v>
                </c:pt>
                <c:pt idx="56570" formatCode="#,##0.0">
                  <c:v>13583.3980835691</c:v>
                </c:pt>
                <c:pt idx="56571" formatCode="#,##0.0">
                  <c:v>9382.6465956339398</c:v>
                </c:pt>
                <c:pt idx="56572" formatCode="#,##0.0">
                  <c:v>12304.1170356896</c:v>
                </c:pt>
                <c:pt idx="56573" formatCode="#,##0.0">
                  <c:v>14777.255129539801</c:v>
                </c:pt>
                <c:pt idx="56574" formatCode="#,##0.0">
                  <c:v>10532.646603204799</c:v>
                </c:pt>
                <c:pt idx="56575" formatCode="#,##0.0">
                  <c:v>16259.541767733001</c:v>
                </c:pt>
                <c:pt idx="56576" formatCode="#,##0.0">
                  <c:v>10036.3393442693</c:v>
                </c:pt>
                <c:pt idx="56577" formatCode="#,##0.0">
                  <c:v>10837.0180793497</c:v>
                </c:pt>
                <c:pt idx="56578" formatCode="#,##0.0">
                  <c:v>11390.197214588499</c:v>
                </c:pt>
                <c:pt idx="56579" formatCode="#,##0.0">
                  <c:v>9349.8444300647807</c:v>
                </c:pt>
                <c:pt idx="56580" formatCode="#,##0.0">
                  <c:v>10321.8753254445</c:v>
                </c:pt>
                <c:pt idx="56581" formatCode="#,##0.0">
                  <c:v>10414.599601628601</c:v>
                </c:pt>
                <c:pt idx="56582" formatCode="#,##0.0">
                  <c:v>9175.4759705777506</c:v>
                </c:pt>
                <c:pt idx="56583" formatCode="#,##0.0">
                  <c:v>9975.5570399686094</c:v>
                </c:pt>
                <c:pt idx="56584" formatCode="#,##0.0">
                  <c:v>8777.3217163583795</c:v>
                </c:pt>
                <c:pt idx="56585" formatCode="#,##0.0">
                  <c:v>8744.7370385483191</c:v>
                </c:pt>
                <c:pt idx="56586" formatCode="#,##0.0">
                  <c:v>9449.6696332377905</c:v>
                </c:pt>
                <c:pt idx="56587" formatCode="#,##0.0">
                  <c:v>10808.046573502799</c:v>
                </c:pt>
                <c:pt idx="56588" formatCode="#,##0.0">
                  <c:v>11669.170086976401</c:v>
                </c:pt>
                <c:pt idx="56589" formatCode="#,##0.0">
                  <c:v>12269.9372349395</c:v>
                </c:pt>
                <c:pt idx="56590" formatCode="#,##0.0">
                  <c:v>9191.5188410312603</c:v>
                </c:pt>
                <c:pt idx="56591" formatCode="#,##0.0">
                  <c:v>10454.540924117</c:v>
                </c:pt>
                <c:pt idx="56592" formatCode="#,##0.0">
                  <c:v>11121.9006868089</c:v>
                </c:pt>
                <c:pt idx="56593" formatCode="#,##0.0">
                  <c:v>9872.8200100737595</c:v>
                </c:pt>
                <c:pt idx="56594" formatCode="#,##0.0">
                  <c:v>12758.341443482799</c:v>
                </c:pt>
                <c:pt idx="56595" formatCode="#,##0.0">
                  <c:v>9382.8443804791805</c:v>
                </c:pt>
                <c:pt idx="56596" formatCode="#,##0.0">
                  <c:v>9735.6264698321593</c:v>
                </c:pt>
                <c:pt idx="56597" formatCode="#,##0.0">
                  <c:v>12021.449233012499</c:v>
                </c:pt>
                <c:pt idx="56598" formatCode="#,##0.0">
                  <c:v>14391.974588008399</c:v>
                </c:pt>
                <c:pt idx="56599" formatCode="#,##0.0">
                  <c:v>11694.5556822649</c:v>
                </c:pt>
                <c:pt idx="56600" formatCode="#,##0.0">
                  <c:v>9866.0626510775892</c:v>
                </c:pt>
                <c:pt idx="56601" formatCode="#,##0.0">
                  <c:v>14761.076521614301</c:v>
                </c:pt>
                <c:pt idx="56602" formatCode="#,##0.0">
                  <c:v>11897.1217290032</c:v>
                </c:pt>
                <c:pt idx="56603" formatCode="#,##0.0">
                  <c:v>11712.728620693601</c:v>
                </c:pt>
                <c:pt idx="56604" formatCode="#,##0.0">
                  <c:v>12476.937766462001</c:v>
                </c:pt>
                <c:pt idx="56605" formatCode="#,##0.0">
                  <c:v>9191.79611849498</c:v>
                </c:pt>
                <c:pt idx="56606" formatCode="#,##0.0">
                  <c:v>9197.9768734234895</c:v>
                </c:pt>
                <c:pt idx="56607" formatCode="#,##0.0">
                  <c:v>9244.2223344703598</c:v>
                </c:pt>
                <c:pt idx="56608" formatCode="#,##0.0">
                  <c:v>8750.9490868096509</c:v>
                </c:pt>
                <c:pt idx="56609" formatCode="#,##0.0">
                  <c:v>8785.5782535591406</c:v>
                </c:pt>
                <c:pt idx="56610" formatCode="#,##0.0">
                  <c:v>12046.725389068401</c:v>
                </c:pt>
                <c:pt idx="56611" formatCode="#,##0.0">
                  <c:v>14402.7588427355</c:v>
                </c:pt>
                <c:pt idx="56612" formatCode="#,##0.0">
                  <c:v>9549.5247206609092</c:v>
                </c:pt>
                <c:pt idx="56613" formatCode="#,##0.0">
                  <c:v>9119.8732594470093</c:v>
                </c:pt>
                <c:pt idx="56614" formatCode="#,##0.0">
                  <c:v>10387.9300809583</c:v>
                </c:pt>
                <c:pt idx="56615" formatCode="#,##0.0">
                  <c:v>13698.7081913232</c:v>
                </c:pt>
                <c:pt idx="56616" formatCode="#,##0.0">
                  <c:v>10143.806133857501</c:v>
                </c:pt>
                <c:pt idx="56617" formatCode="#,##0.0">
                  <c:v>12849.080987047601</c:v>
                </c:pt>
                <c:pt idx="56618" formatCode="#,##0.0">
                  <c:v>9234.8025560233309</c:v>
                </c:pt>
                <c:pt idx="56619" formatCode="#,##0.0">
                  <c:v>12306.7522289848</c:v>
                </c:pt>
                <c:pt idx="56620" formatCode="#,##0.0">
                  <c:v>9855.6343977049</c:v>
                </c:pt>
                <c:pt idx="56621" formatCode="#,##0.0">
                  <c:v>12131.873474113399</c:v>
                </c:pt>
                <c:pt idx="56622" formatCode="#,##0.0">
                  <c:v>10444.8932959669</c:v>
                </c:pt>
                <c:pt idx="56623" formatCode="#,##0.0">
                  <c:v>14197.4308405346</c:v>
                </c:pt>
                <c:pt idx="56624" formatCode="#,##0.0">
                  <c:v>10982.819081042901</c:v>
                </c:pt>
                <c:pt idx="56625" formatCode="#,##0.0">
                  <c:v>14593.1017729542</c:v>
                </c:pt>
                <c:pt idx="56626" formatCode="#,##0.0">
                  <c:v>12612.3281417159</c:v>
                </c:pt>
                <c:pt idx="56627" formatCode="#,##0.0">
                  <c:v>10423.458897042899</c:v>
                </c:pt>
                <c:pt idx="56628" formatCode="#,##0.0">
                  <c:v>10558.3224896873</c:v>
                </c:pt>
                <c:pt idx="56629" formatCode="#,##0.0">
                  <c:v>14000.4397279941</c:v>
                </c:pt>
                <c:pt idx="56630" formatCode="#,##0.0">
                  <c:v>10569.801284462201</c:v>
                </c:pt>
                <c:pt idx="56631" formatCode="#,##0.0">
                  <c:v>8933.1032238775097</c:v>
                </c:pt>
                <c:pt idx="56632" formatCode="#,##0.0">
                  <c:v>15202.5332783965</c:v>
                </c:pt>
                <c:pt idx="56633" formatCode="#,##0.0">
                  <c:v>9873.5497272303492</c:v>
                </c:pt>
                <c:pt idx="56634" formatCode="#,##0.0">
                  <c:v>13895.8331151691</c:v>
                </c:pt>
                <c:pt idx="56635" formatCode="#,##0.0">
                  <c:v>9951.1066727674406</c:v>
                </c:pt>
                <c:pt idx="56636" formatCode="#,##0.0">
                  <c:v>10861.373240487101</c:v>
                </c:pt>
                <c:pt idx="56637" formatCode="#,##0.0">
                  <c:v>13461.1520885061</c:v>
                </c:pt>
                <c:pt idx="56638" formatCode="#,##0.0">
                  <c:v>8776.3332151061095</c:v>
                </c:pt>
                <c:pt idx="56639" formatCode="#,##0.0">
                  <c:v>10948.3810540306</c:v>
                </c:pt>
                <c:pt idx="56640" formatCode="#,##0.0">
                  <c:v>14826.897504684601</c:v>
                </c:pt>
                <c:pt idx="56641" formatCode="#,##0.0">
                  <c:v>13155.459650138</c:v>
                </c:pt>
                <c:pt idx="56642" formatCode="#,##0.0">
                  <c:v>9440.7465566483006</c:v>
                </c:pt>
                <c:pt idx="56643" formatCode="#,##0.0">
                  <c:v>9774.8105726073809</c:v>
                </c:pt>
                <c:pt idx="56644" formatCode="#,##0.0">
                  <c:v>9165.7371784688803</c:v>
                </c:pt>
                <c:pt idx="56645" formatCode="#,##0.0">
                  <c:v>12359.9642314134</c:v>
                </c:pt>
                <c:pt idx="56646" formatCode="#,##0.0">
                  <c:v>16669.972329646898</c:v>
                </c:pt>
                <c:pt idx="56647" formatCode="#,##0.0">
                  <c:v>10256.9595900317</c:v>
                </c:pt>
                <c:pt idx="56648" formatCode="#,##0.0">
                  <c:v>8835.8012057644792</c:v>
                </c:pt>
                <c:pt idx="56649" formatCode="#,##0.0">
                  <c:v>12728.1668549193</c:v>
                </c:pt>
                <c:pt idx="56650" formatCode="#,##0.0">
                  <c:v>9609.8012459564998</c:v>
                </c:pt>
                <c:pt idx="56651" formatCode="#,##0.0">
                  <c:v>9901.8478902282295</c:v>
                </c:pt>
                <c:pt idx="56652" formatCode="#,##0.0">
                  <c:v>11295.4127969572</c:v>
                </c:pt>
                <c:pt idx="56653" formatCode="#,##0.0">
                  <c:v>12445.2049333047</c:v>
                </c:pt>
                <c:pt idx="56654" formatCode="#,##0.0">
                  <c:v>10356.406885505799</c:v>
                </c:pt>
                <c:pt idx="56655" formatCode="#,##0.0">
                  <c:v>12965.451190521901</c:v>
                </c:pt>
                <c:pt idx="56656" formatCode="#,##0.0">
                  <c:v>14918.0881072023</c:v>
                </c:pt>
                <c:pt idx="56657" formatCode="#,##0.0">
                  <c:v>12909.841160996601</c:v>
                </c:pt>
                <c:pt idx="56658" formatCode="#,##0.0">
                  <c:v>8915.3799736944202</c:v>
                </c:pt>
                <c:pt idx="56659" formatCode="#,##0.0">
                  <c:v>9003.6407615959997</c:v>
                </c:pt>
                <c:pt idx="56660" formatCode="#,##0.0">
                  <c:v>8817.6246835782094</c:v>
                </c:pt>
                <c:pt idx="56661" formatCode="#,##0.0">
                  <c:v>10501.7802764475</c:v>
                </c:pt>
                <c:pt idx="56662" formatCode="#,##0.0">
                  <c:v>9946.8814030227495</c:v>
                </c:pt>
                <c:pt idx="56663" formatCode="#,##0.0">
                  <c:v>12637.721157649001</c:v>
                </c:pt>
                <c:pt idx="56664" formatCode="#,##0.0">
                  <c:v>10800.7109112368</c:v>
                </c:pt>
                <c:pt idx="56665" formatCode="#,##0.0">
                  <c:v>17549.587712269298</c:v>
                </c:pt>
                <c:pt idx="56666" formatCode="#,##0.0">
                  <c:v>17980.7471431546</c:v>
                </c:pt>
                <c:pt idx="56667" formatCode="#,##0.0">
                  <c:v>12900.0163599196</c:v>
                </c:pt>
                <c:pt idx="56668" formatCode="#,##0.0">
                  <c:v>15738.7666417949</c:v>
                </c:pt>
                <c:pt idx="56669" formatCode="#,##0.0">
                  <c:v>12917.7922921229</c:v>
                </c:pt>
                <c:pt idx="56670" formatCode="#,##0.0">
                  <c:v>10897.9637025068</c:v>
                </c:pt>
                <c:pt idx="56671" formatCode="#,##0.0">
                  <c:v>9955.2523446966807</c:v>
                </c:pt>
                <c:pt idx="56672" formatCode="#,##0.0">
                  <c:v>14281.7662642756</c:v>
                </c:pt>
                <c:pt idx="56673" formatCode="#,##0.0">
                  <c:v>10466.228633504201</c:v>
                </c:pt>
                <c:pt idx="56674" formatCode="#,##0.0">
                  <c:v>9169.1475423686297</c:v>
                </c:pt>
                <c:pt idx="56675" formatCode="#,##0.0">
                  <c:v>14012.4151285852</c:v>
                </c:pt>
                <c:pt idx="56676" formatCode="#,##0.0">
                  <c:v>10904.085496138199</c:v>
                </c:pt>
                <c:pt idx="56677" formatCode="#,##0.0">
                  <c:v>10480.3193992044</c:v>
                </c:pt>
                <c:pt idx="56678" formatCode="#,##0.0">
                  <c:v>11235.0033574626</c:v>
                </c:pt>
                <c:pt idx="56679" formatCode="#,##0.0">
                  <c:v>11016.7395810777</c:v>
                </c:pt>
                <c:pt idx="56680" formatCode="#,##0.0">
                  <c:v>10159.442654426701</c:v>
                </c:pt>
                <c:pt idx="56681" formatCode="#,##0.0">
                  <c:v>12712.067679852</c:v>
                </c:pt>
                <c:pt idx="56682" formatCode="#,##0.0">
                  <c:v>11509.253853091001</c:v>
                </c:pt>
                <c:pt idx="56683" formatCode="#,##0.0">
                  <c:v>8845.7290744029397</c:v>
                </c:pt>
                <c:pt idx="56684" formatCode="#,##0.0">
                  <c:v>10322.3180529767</c:v>
                </c:pt>
                <c:pt idx="56685" formatCode="#,##0.0">
                  <c:v>11626.7732259888</c:v>
                </c:pt>
                <c:pt idx="56686" formatCode="#,##0.0">
                  <c:v>9389.8586917986104</c:v>
                </c:pt>
                <c:pt idx="56687" formatCode="#,##0.0">
                  <c:v>9298.1934361004205</c:v>
                </c:pt>
                <c:pt idx="56688" formatCode="#,##0.0">
                  <c:v>11423.355416653299</c:v>
                </c:pt>
                <c:pt idx="56689" formatCode="#,##0.0">
                  <c:v>9770.0089393089202</c:v>
                </c:pt>
                <c:pt idx="56690" formatCode="#,##0.0">
                  <c:v>8919.1275433730498</c:v>
                </c:pt>
                <c:pt idx="56691" formatCode="#,##0.0">
                  <c:v>14606.107662824001</c:v>
                </c:pt>
                <c:pt idx="56692" formatCode="#,##0.0">
                  <c:v>9293.5537540390396</c:v>
                </c:pt>
                <c:pt idx="56693" formatCode="#,##0.0">
                  <c:v>12700.0371860055</c:v>
                </c:pt>
                <c:pt idx="56694" formatCode="#,##0.0">
                  <c:v>9973.6148205651698</c:v>
                </c:pt>
                <c:pt idx="56695" formatCode="#,##0.0">
                  <c:v>9375.8056906021502</c:v>
                </c:pt>
                <c:pt idx="56696" formatCode="#,##0.0">
                  <c:v>9293.5975896984892</c:v>
                </c:pt>
                <c:pt idx="56697" formatCode="#,##0.0">
                  <c:v>10248.168309172201</c:v>
                </c:pt>
                <c:pt idx="56698" formatCode="#,##0.0">
                  <c:v>9759.5371511216999</c:v>
                </c:pt>
                <c:pt idx="56699" formatCode="#,##0.0">
                  <c:v>9366.5086964233597</c:v>
                </c:pt>
                <c:pt idx="56700" formatCode="#,##0.0">
                  <c:v>12121.120774184799</c:v>
                </c:pt>
                <c:pt idx="56701" formatCode="#,##0.0">
                  <c:v>12463.955910363</c:v>
                </c:pt>
                <c:pt idx="56702" formatCode="#,##0.0">
                  <c:v>10358.6521279481</c:v>
                </c:pt>
                <c:pt idx="56703" formatCode="#,##0.0">
                  <c:v>9330.9926500943893</c:v>
                </c:pt>
                <c:pt idx="56704" formatCode="#,##0.0">
                  <c:v>11827.8388371494</c:v>
                </c:pt>
                <c:pt idx="56705" formatCode="#,##0.0">
                  <c:v>13621.574497371201</c:v>
                </c:pt>
                <c:pt idx="56706" formatCode="#,##0.0">
                  <c:v>9380.0557660364393</c:v>
                </c:pt>
                <c:pt idx="56707" formatCode="#,##0.0">
                  <c:v>9450.80556240654</c:v>
                </c:pt>
                <c:pt idx="56708" formatCode="#,##0.0">
                  <c:v>11592.833097017399</c:v>
                </c:pt>
                <c:pt idx="56709" formatCode="#,##0.0">
                  <c:v>12729.217515484001</c:v>
                </c:pt>
                <c:pt idx="56710" formatCode="#,##0.0">
                  <c:v>10496.4732537413</c:v>
                </c:pt>
                <c:pt idx="56711" formatCode="#,##0.0">
                  <c:v>12391.173842274</c:v>
                </c:pt>
                <c:pt idx="56712" formatCode="#,##0.0">
                  <c:v>12329.4748402522</c:v>
                </c:pt>
                <c:pt idx="56713" formatCode="#,##0.0">
                  <c:v>10274.302189046301</c:v>
                </c:pt>
                <c:pt idx="56714" formatCode="#,##0.0">
                  <c:v>14904.263672724301</c:v>
                </c:pt>
                <c:pt idx="56715" formatCode="#,##0.0">
                  <c:v>10358.2094117242</c:v>
                </c:pt>
                <c:pt idx="56716" formatCode="#,##0.0">
                  <c:v>10494.066641342401</c:v>
                </c:pt>
                <c:pt idx="56717" formatCode="#,##0.0">
                  <c:v>11337.030085706499</c:v>
                </c:pt>
                <c:pt idx="56718" formatCode="#,##0.0">
                  <c:v>20305.508933151199</c:v>
                </c:pt>
                <c:pt idx="56719" formatCode="#,##0.0">
                  <c:v>8932.8328499473591</c:v>
                </c:pt>
                <c:pt idx="56720" formatCode="#,##0.0">
                  <c:v>9029.9538138664902</c:v>
                </c:pt>
                <c:pt idx="56721" formatCode="#,##0.0">
                  <c:v>12847.8952032293</c:v>
                </c:pt>
                <c:pt idx="56722" formatCode="#,##0.0">
                  <c:v>10823.172628143901</c:v>
                </c:pt>
                <c:pt idx="56723" formatCode="#,##0.0">
                  <c:v>14570.4508756019</c:v>
                </c:pt>
                <c:pt idx="56724" formatCode="#,##0.0">
                  <c:v>13424.775002108399</c:v>
                </c:pt>
                <c:pt idx="56725" formatCode="#,##0.0">
                  <c:v>9407.0744700438408</c:v>
                </c:pt>
                <c:pt idx="56726" formatCode="#,##0.0">
                  <c:v>10430.068040468301</c:v>
                </c:pt>
                <c:pt idx="56727" formatCode="#,##0.0">
                  <c:v>11070.9128231215</c:v>
                </c:pt>
                <c:pt idx="56728" formatCode="#,##0.0">
                  <c:v>9770.8873674877905</c:v>
                </c:pt>
                <c:pt idx="56729" formatCode="#,##0.0">
                  <c:v>13758.682638234801</c:v>
                </c:pt>
                <c:pt idx="56730" formatCode="#,##0.0">
                  <c:v>12653.9650209133</c:v>
                </c:pt>
                <c:pt idx="56731" formatCode="#,##0.0">
                  <c:v>9392.2404166282795</c:v>
                </c:pt>
                <c:pt idx="56732" formatCode="#,##0.0">
                  <c:v>14194.9073172115</c:v>
                </c:pt>
                <c:pt idx="56733" formatCode="#,##0.0">
                  <c:v>9272.8611276708307</c:v>
                </c:pt>
                <c:pt idx="56734" formatCode="#,##0.0">
                  <c:v>9363.0216781687395</c:v>
                </c:pt>
                <c:pt idx="56735" formatCode="#,##0.0">
                  <c:v>11228.8170908923</c:v>
                </c:pt>
                <c:pt idx="56736" formatCode="#,##0.0">
                  <c:v>8925.1525352186309</c:v>
                </c:pt>
                <c:pt idx="56737" formatCode="#,##0.0">
                  <c:v>11148.424310546699</c:v>
                </c:pt>
                <c:pt idx="56738" formatCode="#,##0.0">
                  <c:v>8825.4581388360493</c:v>
                </c:pt>
                <c:pt idx="56739" formatCode="#,##0.0">
                  <c:v>13190.4200937643</c:v>
                </c:pt>
                <c:pt idx="56740" formatCode="#,##0.0">
                  <c:v>11118.513998276499</c:v>
                </c:pt>
                <c:pt idx="56741" formatCode="#,##0.0">
                  <c:v>10877.942071084</c:v>
                </c:pt>
                <c:pt idx="56742" formatCode="#,##0.0">
                  <c:v>9217.7026080683208</c:v>
                </c:pt>
                <c:pt idx="56743" formatCode="#,##0.0">
                  <c:v>13357.792137496101</c:v>
                </c:pt>
                <c:pt idx="56744" formatCode="#,##0.0">
                  <c:v>12918.9295683246</c:v>
                </c:pt>
                <c:pt idx="56745" formatCode="#,##0.0">
                  <c:v>11329.6643372627</c:v>
                </c:pt>
                <c:pt idx="56746" formatCode="#,##0.0">
                  <c:v>10720.409250508799</c:v>
                </c:pt>
                <c:pt idx="56747" formatCode="#,##0.0">
                  <c:v>10162.413869534301</c:v>
                </c:pt>
                <c:pt idx="56748" formatCode="#,##0.0">
                  <c:v>22721.4628486646</c:v>
                </c:pt>
                <c:pt idx="56749" formatCode="#,##0.0">
                  <c:v>15437.5784827517</c:v>
                </c:pt>
                <c:pt idx="56750" formatCode="#,##0.0">
                  <c:v>16218.6941415073</c:v>
                </c:pt>
                <c:pt idx="56751" formatCode="#,##0.0">
                  <c:v>12385.0766485232</c:v>
                </c:pt>
                <c:pt idx="56752" formatCode="#,##0.0">
                  <c:v>16744.868467264299</c:v>
                </c:pt>
                <c:pt idx="56753" formatCode="#,##0.0">
                  <c:v>15604.090056534</c:v>
                </c:pt>
                <c:pt idx="56754" formatCode="#,##0.0">
                  <c:v>25110.4446639005</c:v>
                </c:pt>
                <c:pt idx="56755" formatCode="#,##0.0">
                  <c:v>9576.1037884427806</c:v>
                </c:pt>
                <c:pt idx="56756" formatCode="#,##0.0">
                  <c:v>9208.5760262224594</c:v>
                </c:pt>
                <c:pt idx="56757" formatCode="#,##0.0">
                  <c:v>15778.547968077901</c:v>
                </c:pt>
                <c:pt idx="56758" formatCode="#,##0.0">
                  <c:v>11666.970680524601</c:v>
                </c:pt>
                <c:pt idx="56759" formatCode="#,##0.0">
                  <c:v>12788.5423668315</c:v>
                </c:pt>
                <c:pt idx="56760" formatCode="#,##0.0">
                  <c:v>8942.2954917723491</c:v>
                </c:pt>
                <c:pt idx="56761" formatCode="#,##0.0">
                  <c:v>10853.623075711699</c:v>
                </c:pt>
                <c:pt idx="56762" formatCode="#,##0.0">
                  <c:v>8844.9718050453994</c:v>
                </c:pt>
                <c:pt idx="56763" formatCode="#,##0.0">
                  <c:v>10349.8709287364</c:v>
                </c:pt>
                <c:pt idx="56764" formatCode="#,##0.0">
                  <c:v>9374.8504200500392</c:v>
                </c:pt>
                <c:pt idx="56765" formatCode="#,##0.0">
                  <c:v>11412.7529361774</c:v>
                </c:pt>
                <c:pt idx="56766" formatCode="#,##0.0">
                  <c:v>11483.332066017099</c:v>
                </c:pt>
                <c:pt idx="56767" formatCode="#,##0.0">
                  <c:v>10372.397646704199</c:v>
                </c:pt>
                <c:pt idx="56768" formatCode="#,##0.0">
                  <c:v>14563.0792915159</c:v>
                </c:pt>
                <c:pt idx="56769" formatCode="#,##0.0">
                  <c:v>9449.3261620827998</c:v>
                </c:pt>
                <c:pt idx="56770" formatCode="#,##0.0">
                  <c:v>9113.4160339979098</c:v>
                </c:pt>
                <c:pt idx="56771" formatCode="#,##0.0">
                  <c:v>16258.132343204599</c:v>
                </c:pt>
                <c:pt idx="56772" formatCode="#,##0.0">
                  <c:v>16366.0231614356</c:v>
                </c:pt>
                <c:pt idx="56773" formatCode="#,##0.0">
                  <c:v>17366.009176590898</c:v>
                </c:pt>
                <c:pt idx="56774" formatCode="#,##0.0">
                  <c:v>10470.8236331609</c:v>
                </c:pt>
                <c:pt idx="56775" formatCode="#,##0.0">
                  <c:v>11126.8365280667</c:v>
                </c:pt>
                <c:pt idx="56776" formatCode="#,##0.0">
                  <c:v>11152.5905847782</c:v>
                </c:pt>
                <c:pt idx="56777" formatCode="#,##0.0">
                  <c:v>9230.2408221296591</c:v>
                </c:pt>
                <c:pt idx="56778" formatCode="#,##0.0">
                  <c:v>11945.2232764373</c:v>
                </c:pt>
                <c:pt idx="56779" formatCode="#,##0.0">
                  <c:v>9144.5930862950299</c:v>
                </c:pt>
                <c:pt idx="56780" formatCode="#,##0.0">
                  <c:v>11512.4877507977</c:v>
                </c:pt>
                <c:pt idx="56781" formatCode="#,##0.0">
                  <c:v>12708.8545504624</c:v>
                </c:pt>
                <c:pt idx="56782" formatCode="#,##0.0">
                  <c:v>10437.0889603547</c:v>
                </c:pt>
                <c:pt idx="56783" formatCode="#,##0.0">
                  <c:v>9480.1137034102503</c:v>
                </c:pt>
                <c:pt idx="56784" formatCode="#,##0.0">
                  <c:v>9884.9634210680506</c:v>
                </c:pt>
                <c:pt idx="56785" formatCode="#,##0.0">
                  <c:v>10172.962543843099</c:v>
                </c:pt>
                <c:pt idx="56786" formatCode="#,##0.0">
                  <c:v>9786.6141138329895</c:v>
                </c:pt>
                <c:pt idx="56787" formatCode="#,##0.0">
                  <c:v>11091.574180194601</c:v>
                </c:pt>
                <c:pt idx="56788" formatCode="#,##0.0">
                  <c:v>10492.6101854921</c:v>
                </c:pt>
                <c:pt idx="56789" formatCode="#,##0.0">
                  <c:v>9035.8702011598998</c:v>
                </c:pt>
                <c:pt idx="56790" formatCode="#,##0.0">
                  <c:v>12914.0532982731</c:v>
                </c:pt>
                <c:pt idx="56791" formatCode="#,##0.0">
                  <c:v>8854.2207099274601</c:v>
                </c:pt>
                <c:pt idx="56792" formatCode="#,##0.0">
                  <c:v>10861.143175327101</c:v>
                </c:pt>
                <c:pt idx="56793" formatCode="#,##0.0">
                  <c:v>9563.9134021149293</c:v>
                </c:pt>
                <c:pt idx="56794" formatCode="#,##0.0">
                  <c:v>12514.684171909401</c:v>
                </c:pt>
                <c:pt idx="56795" formatCode="#,##0.0">
                  <c:v>9368.6489349485892</c:v>
                </c:pt>
                <c:pt idx="56796" formatCode="#,##0.0">
                  <c:v>10783.774613219401</c:v>
                </c:pt>
                <c:pt idx="56797" formatCode="#,##0.0">
                  <c:v>9071.8315648333592</c:v>
                </c:pt>
                <c:pt idx="56798" formatCode="#,##0.0">
                  <c:v>9111.6178694036698</c:v>
                </c:pt>
                <c:pt idx="56799" formatCode="#,##0.0">
                  <c:v>9234.7241842016101</c:v>
                </c:pt>
                <c:pt idx="56800" formatCode="#,##0.0">
                  <c:v>9076.8793204826397</c:v>
                </c:pt>
                <c:pt idx="56801" formatCode="#,##0.0">
                  <c:v>9045.9196404608992</c:v>
                </c:pt>
                <c:pt idx="56802" formatCode="#,##0.0">
                  <c:v>11169.454583104</c:v>
                </c:pt>
                <c:pt idx="56803" formatCode="#,##0.0">
                  <c:v>10777.0365295255</c:v>
                </c:pt>
                <c:pt idx="56804" formatCode="#,##0.0">
                  <c:v>14555.859411502201</c:v>
                </c:pt>
                <c:pt idx="56805" formatCode="#,##0.0">
                  <c:v>8936.0570924102703</c:v>
                </c:pt>
                <c:pt idx="56806" formatCode="#,##0.0">
                  <c:v>10866.994276342901</c:v>
                </c:pt>
                <c:pt idx="56807" formatCode="#,##0.0">
                  <c:v>9587.9478117370199</c:v>
                </c:pt>
                <c:pt idx="56808" formatCode="#,##0.0">
                  <c:v>9298.2730624679298</c:v>
                </c:pt>
                <c:pt idx="56809" formatCode="#,##0.0">
                  <c:v>14681.6545206105</c:v>
                </c:pt>
                <c:pt idx="56810" formatCode="#,##0.0">
                  <c:v>10379.3116472486</c:v>
                </c:pt>
                <c:pt idx="56811" formatCode="#,##0.0">
                  <c:v>8760.8340653924897</c:v>
                </c:pt>
                <c:pt idx="56812" formatCode="#,##0.0">
                  <c:v>14864.102611889701</c:v>
                </c:pt>
                <c:pt idx="56813" formatCode="#,##0.0">
                  <c:v>9442.7399103370899</c:v>
                </c:pt>
                <c:pt idx="56814" formatCode="#,##0.0">
                  <c:v>9428.2821584557696</c:v>
                </c:pt>
                <c:pt idx="56815" formatCode="#,##0.0">
                  <c:v>9264.8999511157199</c:v>
                </c:pt>
                <c:pt idx="56816" formatCode="#,##0.0">
                  <c:v>11762.927308402601</c:v>
                </c:pt>
                <c:pt idx="56817" formatCode="#,##0.0">
                  <c:v>9292.6383407235808</c:v>
                </c:pt>
                <c:pt idx="56818" formatCode="#,##0.0">
                  <c:v>15172.155369247001</c:v>
                </c:pt>
                <c:pt idx="56819" formatCode="#,##0.0">
                  <c:v>10614.1885706914</c:v>
                </c:pt>
                <c:pt idx="56820" formatCode="#,##0.0">
                  <c:v>10195.5236004944</c:v>
                </c:pt>
                <c:pt idx="56821" formatCode="#,##0.0">
                  <c:v>10354.9661347334</c:v>
                </c:pt>
                <c:pt idx="56822" formatCode="#,##0.0">
                  <c:v>16168.811744848001</c:v>
                </c:pt>
                <c:pt idx="56823" formatCode="#,##0.0">
                  <c:v>10784.681073871099</c:v>
                </c:pt>
                <c:pt idx="56824" formatCode="#,##0.0">
                  <c:v>12212.012234587501</c:v>
                </c:pt>
                <c:pt idx="56825" formatCode="#,##0.0">
                  <c:v>9299.8845200287706</c:v>
                </c:pt>
                <c:pt idx="56826" formatCode="#,##0.0">
                  <c:v>9841.8105675010593</c:v>
                </c:pt>
                <c:pt idx="56827" formatCode="#,##0.0">
                  <c:v>14347.01699281</c:v>
                </c:pt>
                <c:pt idx="56828" formatCode="#,##0.0">
                  <c:v>12440.5322675726</c:v>
                </c:pt>
                <c:pt idx="56829" formatCode="#,##0.0">
                  <c:v>8821.9573881251999</c:v>
                </c:pt>
                <c:pt idx="56830" formatCode="#,##0.0">
                  <c:v>9490.7019450790503</c:v>
                </c:pt>
                <c:pt idx="56831" formatCode="#,##0.0">
                  <c:v>10418.361197571499</c:v>
                </c:pt>
                <c:pt idx="56832" formatCode="#,##0.0">
                  <c:v>13611.3554701086</c:v>
                </c:pt>
                <c:pt idx="56833" formatCode="#,##0.0">
                  <c:v>14520.032561448301</c:v>
                </c:pt>
                <c:pt idx="56834" formatCode="#,##0.0">
                  <c:v>13213.1757102048</c:v>
                </c:pt>
                <c:pt idx="56835" formatCode="#,##0.0">
                  <c:v>10767.738506117201</c:v>
                </c:pt>
                <c:pt idx="56836" formatCode="#,##0.0">
                  <c:v>16675.876278156498</c:v>
                </c:pt>
                <c:pt idx="56837" formatCode="#,##0.0">
                  <c:v>11051.7673992282</c:v>
                </c:pt>
                <c:pt idx="56838" formatCode="#,##0.0">
                  <c:v>9297.9615132668896</c:v>
                </c:pt>
                <c:pt idx="56839" formatCode="#,##0.0">
                  <c:v>9125.7036310866097</c:v>
                </c:pt>
                <c:pt idx="56840" formatCode="#,##0.0">
                  <c:v>14582.186723659899</c:v>
                </c:pt>
                <c:pt idx="56841" formatCode="#,##0.0">
                  <c:v>12402.6386497203</c:v>
                </c:pt>
                <c:pt idx="56842" formatCode="#,##0.0">
                  <c:v>10358.9755029069</c:v>
                </c:pt>
                <c:pt idx="56843" formatCode="#,##0.0">
                  <c:v>9745.0251308657207</c:v>
                </c:pt>
                <c:pt idx="56844" formatCode="#,##0.0">
                  <c:v>11897.3655706273</c:v>
                </c:pt>
                <c:pt idx="56845" formatCode="#,##0.0">
                  <c:v>9437.7843851824</c:v>
                </c:pt>
                <c:pt idx="56846" formatCode="#,##0.0">
                  <c:v>9061.3452179348205</c:v>
                </c:pt>
                <c:pt idx="56847" formatCode="#,##0.0">
                  <c:v>12420.4326192483</c:v>
                </c:pt>
                <c:pt idx="56848" formatCode="#,##0.0">
                  <c:v>9117.5971378428003</c:v>
                </c:pt>
                <c:pt idx="56849" formatCode="#,##0.0">
                  <c:v>10789.092509378301</c:v>
                </c:pt>
                <c:pt idx="56850" formatCode="#,##0.0">
                  <c:v>11937.525351624099</c:v>
                </c:pt>
                <c:pt idx="56851" formatCode="#,##0.0">
                  <c:v>10035.6451892968</c:v>
                </c:pt>
                <c:pt idx="56852" formatCode="#,##0.0">
                  <c:v>14606.162112570501</c:v>
                </c:pt>
                <c:pt idx="56853" formatCode="#,##0.0">
                  <c:v>12199.8960269824</c:v>
                </c:pt>
                <c:pt idx="56854" formatCode="#,##0.0">
                  <c:v>11812.2524421734</c:v>
                </c:pt>
                <c:pt idx="56855" formatCode="#,##0.0">
                  <c:v>9437.8829009506007</c:v>
                </c:pt>
                <c:pt idx="56856" formatCode="#,##0.0">
                  <c:v>9725.02384271753</c:v>
                </c:pt>
                <c:pt idx="56857" formatCode="#,##0.0">
                  <c:v>12852.4952861888</c:v>
                </c:pt>
                <c:pt idx="56858" formatCode="#,##0.0">
                  <c:v>14226.620573783999</c:v>
                </c:pt>
                <c:pt idx="56859" formatCode="#,##0.0">
                  <c:v>12768.5869227443</c:v>
                </c:pt>
                <c:pt idx="56860" formatCode="#,##0.0">
                  <c:v>10236.9531104654</c:v>
                </c:pt>
                <c:pt idx="56861" formatCode="#,##0.0">
                  <c:v>11006.906759687899</c:v>
                </c:pt>
                <c:pt idx="56862" formatCode="#,##0.0">
                  <c:v>13632.023173284701</c:v>
                </c:pt>
                <c:pt idx="56863" formatCode="#,##0.0">
                  <c:v>14603.848666498099</c:v>
                </c:pt>
                <c:pt idx="56864" formatCode="#,##0.0">
                  <c:v>8777.8927609078692</c:v>
                </c:pt>
                <c:pt idx="56865" formatCode="#,##0.0">
                  <c:v>10829.404968118601</c:v>
                </c:pt>
                <c:pt idx="56866" formatCode="#,##0.0">
                  <c:v>9805.82611842593</c:v>
                </c:pt>
                <c:pt idx="56867" formatCode="#,##0.0">
                  <c:v>12507.5988758331</c:v>
                </c:pt>
                <c:pt idx="56868" formatCode="#,##0.0">
                  <c:v>11946.694283839701</c:v>
                </c:pt>
                <c:pt idx="56869" formatCode="#,##0.0">
                  <c:v>12063.4488579238</c:v>
                </c:pt>
                <c:pt idx="56870" formatCode="#,##0.0">
                  <c:v>12526.0104348942</c:v>
                </c:pt>
                <c:pt idx="56871" formatCode="#,##0.0">
                  <c:v>12750.751518389399</c:v>
                </c:pt>
                <c:pt idx="56872" formatCode="#,##0.0">
                  <c:v>12243.2565607376</c:v>
                </c:pt>
                <c:pt idx="56873" formatCode="#,##0.0">
                  <c:v>10958.0876651094</c:v>
                </c:pt>
                <c:pt idx="56874" formatCode="#,##0.0">
                  <c:v>9480.3631625849503</c:v>
                </c:pt>
                <c:pt idx="56875" formatCode="#,##0.0">
                  <c:v>20848.192974527501</c:v>
                </c:pt>
                <c:pt idx="56876" formatCode="#,##0.0">
                  <c:v>11628.6242095333</c:v>
                </c:pt>
                <c:pt idx="56877" formatCode="#,##0.0">
                  <c:v>9938.6442883464606</c:v>
                </c:pt>
                <c:pt idx="56878" formatCode="#,##0.0">
                  <c:v>12259.974513523501</c:v>
                </c:pt>
                <c:pt idx="56879" formatCode="#,##0.0">
                  <c:v>13615.1237642179</c:v>
                </c:pt>
                <c:pt idx="56880" formatCode="#,##0.0">
                  <c:v>13296.883198740799</c:v>
                </c:pt>
                <c:pt idx="56881" formatCode="#,##0.0">
                  <c:v>9322.1141990024607</c:v>
                </c:pt>
                <c:pt idx="56882" formatCode="#,##0.0">
                  <c:v>14560.516083250601</c:v>
                </c:pt>
                <c:pt idx="56883" formatCode="#,##0.0">
                  <c:v>12004.294737172</c:v>
                </c:pt>
                <c:pt idx="56884" formatCode="#,##0.0">
                  <c:v>12853.821663431199</c:v>
                </c:pt>
                <c:pt idx="56885" formatCode="#,##0.0">
                  <c:v>9052.7904093475208</c:v>
                </c:pt>
                <c:pt idx="56886" formatCode="#,##0.0">
                  <c:v>10778.0444347313</c:v>
                </c:pt>
                <c:pt idx="56887" formatCode="#,##0.0">
                  <c:v>10909.662888892601</c:v>
                </c:pt>
                <c:pt idx="56888" formatCode="#,##0.0">
                  <c:v>13975.7379711088</c:v>
                </c:pt>
                <c:pt idx="56889" formatCode="#,##0.0">
                  <c:v>10111.590013797</c:v>
                </c:pt>
                <c:pt idx="56890" formatCode="#,##0.0">
                  <c:v>13743.0727152706</c:v>
                </c:pt>
                <c:pt idx="56891" formatCode="#,##0.0">
                  <c:v>14348.3691927977</c:v>
                </c:pt>
                <c:pt idx="56892" formatCode="#,##0.0">
                  <c:v>10790.2626007295</c:v>
                </c:pt>
                <c:pt idx="56893" formatCode="#,##0.0">
                  <c:v>16291.863946686901</c:v>
                </c:pt>
                <c:pt idx="56894" formatCode="#,##0.0">
                  <c:v>11051.171374399</c:v>
                </c:pt>
                <c:pt idx="56895" formatCode="#,##0.0">
                  <c:v>9463.65012907046</c:v>
                </c:pt>
                <c:pt idx="56896" formatCode="#,##0.0">
                  <c:v>9141.3116703932701</c:v>
                </c:pt>
                <c:pt idx="56897" formatCode="#,##0.0">
                  <c:v>9932.1186394967699</c:v>
                </c:pt>
                <c:pt idx="56898" formatCode="#,##0.0">
                  <c:v>11938.6791286191</c:v>
                </c:pt>
                <c:pt idx="56899" formatCode="#,##0.0">
                  <c:v>9955.6167398409798</c:v>
                </c:pt>
                <c:pt idx="56900" formatCode="#,##0.0">
                  <c:v>9696.4294386755791</c:v>
                </c:pt>
                <c:pt idx="56901" formatCode="#,##0.0">
                  <c:v>12345.0985917813</c:v>
                </c:pt>
                <c:pt idx="56902" formatCode="#,##0.0">
                  <c:v>10267.8872217015</c:v>
                </c:pt>
                <c:pt idx="56903" formatCode="#,##0.0">
                  <c:v>10857.5017842619</c:v>
                </c:pt>
                <c:pt idx="56904" formatCode="#,##0.0">
                  <c:v>12917.5766071175</c:v>
                </c:pt>
                <c:pt idx="56905" formatCode="#,##0.0">
                  <c:v>13489.9875390814</c:v>
                </c:pt>
                <c:pt idx="56906" formatCode="#,##0.0">
                  <c:v>16577.922362145498</c:v>
                </c:pt>
                <c:pt idx="56907" formatCode="#,##0.0">
                  <c:v>20329.990664078101</c:v>
                </c:pt>
                <c:pt idx="56908" formatCode="#,##0.0">
                  <c:v>11115.3195787856</c:v>
                </c:pt>
                <c:pt idx="56909" formatCode="#,##0.0">
                  <c:v>11461.3273710173</c:v>
                </c:pt>
                <c:pt idx="56910" formatCode="#,##0.0">
                  <c:v>12574.4999065749</c:v>
                </c:pt>
                <c:pt idx="56911" formatCode="#,##0.0">
                  <c:v>10556.055886755599</c:v>
                </c:pt>
                <c:pt idx="56912" formatCode="#,##0.0">
                  <c:v>17132.328851658502</c:v>
                </c:pt>
                <c:pt idx="56913" formatCode="#,##0.0">
                  <c:v>9568.3755303281796</c:v>
                </c:pt>
                <c:pt idx="56914" formatCode="#,##0.0">
                  <c:v>11058.496388670999</c:v>
                </c:pt>
                <c:pt idx="56915" formatCode="#,##0.0">
                  <c:v>10539.843026421</c:v>
                </c:pt>
                <c:pt idx="56916" formatCode="#,##0.0">
                  <c:v>12834.6980545319</c:v>
                </c:pt>
                <c:pt idx="56917" formatCode="#,##0.0">
                  <c:v>9703.0353059379504</c:v>
                </c:pt>
                <c:pt idx="56918" formatCode="#,##0.0">
                  <c:v>8758.9577445215109</c:v>
                </c:pt>
                <c:pt idx="56919" formatCode="#,##0.0">
                  <c:v>9558.7772388388294</c:v>
                </c:pt>
                <c:pt idx="56920" formatCode="#,##0.0">
                  <c:v>8934.7101960424898</c:v>
                </c:pt>
                <c:pt idx="56921" formatCode="#,##0.0">
                  <c:v>11276.515331238101</c:v>
                </c:pt>
                <c:pt idx="56922" formatCode="#,##0.0">
                  <c:v>10136.8583508211</c:v>
                </c:pt>
                <c:pt idx="56923" formatCode="#,##0.0">
                  <c:v>12370.2616645</c:v>
                </c:pt>
                <c:pt idx="56924" formatCode="#,##0.0">
                  <c:v>8763.02342978042</c:v>
                </c:pt>
                <c:pt idx="56925" formatCode="#,##0.0">
                  <c:v>10264.3153618958</c:v>
                </c:pt>
                <c:pt idx="56926" formatCode="#,##0.0">
                  <c:v>8861.4829237698505</c:v>
                </c:pt>
                <c:pt idx="56927" formatCode="#,##0.0">
                  <c:v>8884.4158215027692</c:v>
                </c:pt>
                <c:pt idx="56928" formatCode="#,##0.0">
                  <c:v>12736.4748601956</c:v>
                </c:pt>
                <c:pt idx="56929" formatCode="#,##0.0">
                  <c:v>10459.670024986801</c:v>
                </c:pt>
                <c:pt idx="56930" formatCode="#,##0.0">
                  <c:v>12503.547552359099</c:v>
                </c:pt>
                <c:pt idx="56931" formatCode="#,##0.0">
                  <c:v>15424.168511612599</c:v>
                </c:pt>
                <c:pt idx="56932" formatCode="#,##0.0">
                  <c:v>8815.5531920966896</c:v>
                </c:pt>
                <c:pt idx="56933" formatCode="#,##0.0">
                  <c:v>10359.476649649199</c:v>
                </c:pt>
                <c:pt idx="56934" formatCode="#,##0.0">
                  <c:v>9326.0977943661692</c:v>
                </c:pt>
                <c:pt idx="56935" formatCode="#,##0.0">
                  <c:v>9133.9847184512691</c:v>
                </c:pt>
                <c:pt idx="56936" formatCode="#,##0.0">
                  <c:v>10550.623577914799</c:v>
                </c:pt>
                <c:pt idx="56937" formatCode="#,##0.0">
                  <c:v>9869.7628123660197</c:v>
                </c:pt>
                <c:pt idx="56938" formatCode="#,##0.0">
                  <c:v>10607.943547925899</c:v>
                </c:pt>
                <c:pt idx="56939" formatCode="#,##0.0">
                  <c:v>9255.0415734231392</c:v>
                </c:pt>
                <c:pt idx="56940" formatCode="#,##0.0">
                  <c:v>11922.1027984798</c:v>
                </c:pt>
                <c:pt idx="56941" formatCode="#,##0.0">
                  <c:v>10468.747301097001</c:v>
                </c:pt>
                <c:pt idx="56942" formatCode="#,##0.0">
                  <c:v>9150.41382381515</c:v>
                </c:pt>
                <c:pt idx="56943" formatCode="#,##0.0">
                  <c:v>10068.117615270899</c:v>
                </c:pt>
                <c:pt idx="56944" formatCode="#,##0.0">
                  <c:v>10396.3597635727</c:v>
                </c:pt>
                <c:pt idx="56945" formatCode="#,##0.0">
                  <c:v>8877.2880885826999</c:v>
                </c:pt>
                <c:pt idx="56946" formatCode="#,##0.0">
                  <c:v>13845.8689254623</c:v>
                </c:pt>
                <c:pt idx="56947" formatCode="#,##0.0">
                  <c:v>11808.673283603401</c:v>
                </c:pt>
                <c:pt idx="56948" formatCode="#,##0.0">
                  <c:v>10173.9013267755</c:v>
                </c:pt>
                <c:pt idx="56949" formatCode="#,##0.0">
                  <c:v>8881.6676359899993</c:v>
                </c:pt>
                <c:pt idx="56950" formatCode="#,##0.0">
                  <c:v>12423.1327662529</c:v>
                </c:pt>
                <c:pt idx="56951" formatCode="#,##0.0">
                  <c:v>13382.8705121854</c:v>
                </c:pt>
                <c:pt idx="56952" formatCode="#,##0.0">
                  <c:v>12596.2610175748</c:v>
                </c:pt>
                <c:pt idx="56953" formatCode="#,##0.0">
                  <c:v>9990.7663412283491</c:v>
                </c:pt>
                <c:pt idx="56954" formatCode="#,##0.0">
                  <c:v>14408.599619406101</c:v>
                </c:pt>
                <c:pt idx="56955" formatCode="#,##0.0">
                  <c:v>16499.5880453188</c:v>
                </c:pt>
                <c:pt idx="56956" formatCode="#,##0.0">
                  <c:v>9566.0127389517093</c:v>
                </c:pt>
                <c:pt idx="56957" formatCode="#,##0.0">
                  <c:v>13628.1985889061</c:v>
                </c:pt>
                <c:pt idx="56958" formatCode="#,##0.0">
                  <c:v>15200.0141941274</c:v>
                </c:pt>
                <c:pt idx="56959" formatCode="#,##0.0">
                  <c:v>14306.4212756167</c:v>
                </c:pt>
                <c:pt idx="56960" formatCode="#,##0.0">
                  <c:v>8941.6376059883496</c:v>
                </c:pt>
                <c:pt idx="56961" formatCode="#,##0.0">
                  <c:v>9196.6950466962098</c:v>
                </c:pt>
                <c:pt idx="56962" formatCode="#,##0.0">
                  <c:v>9216.3951719336401</c:v>
                </c:pt>
                <c:pt idx="56963" formatCode="#,##0.0">
                  <c:v>9125.9967083158808</c:v>
                </c:pt>
                <c:pt idx="56964" formatCode="#,##0.0">
                  <c:v>15428.3188320674</c:v>
                </c:pt>
                <c:pt idx="56965" formatCode="#,##0.0">
                  <c:v>13891.522621103801</c:v>
                </c:pt>
                <c:pt idx="56966" formatCode="#,##0.0">
                  <c:v>9543.6656359449698</c:v>
                </c:pt>
                <c:pt idx="56967" formatCode="#,##0.0">
                  <c:v>8922.1614191363296</c:v>
                </c:pt>
                <c:pt idx="56968" formatCode="#,##0.0">
                  <c:v>11648.023340392599</c:v>
                </c:pt>
                <c:pt idx="56969" formatCode="#,##0.0">
                  <c:v>10799.0364209769</c:v>
                </c:pt>
                <c:pt idx="56970" formatCode="#,##0.0">
                  <c:v>8840.6770482447992</c:v>
                </c:pt>
                <c:pt idx="56971" formatCode="#,##0.0">
                  <c:v>11440.412580652001</c:v>
                </c:pt>
                <c:pt idx="56972" formatCode="#,##0.0">
                  <c:v>9020.4465484503598</c:v>
                </c:pt>
                <c:pt idx="56973" formatCode="#,##0.0">
                  <c:v>11941.8875107207</c:v>
                </c:pt>
                <c:pt idx="56974" formatCode="#,##0.0">
                  <c:v>15226.4052450237</c:v>
                </c:pt>
                <c:pt idx="56975" formatCode="#,##0.0">
                  <c:v>11566.7941768826</c:v>
                </c:pt>
                <c:pt idx="56976" formatCode="#,##0.0">
                  <c:v>10114.1909712384</c:v>
                </c:pt>
                <c:pt idx="56977" formatCode="#,##0.0">
                  <c:v>12178.7294714282</c:v>
                </c:pt>
                <c:pt idx="56978" formatCode="#,##0.0">
                  <c:v>11783.9642419433</c:v>
                </c:pt>
                <c:pt idx="56979" formatCode="#,##0.0">
                  <c:v>9144.2235945725697</c:v>
                </c:pt>
                <c:pt idx="56980" formatCode="#,##0.0">
                  <c:v>10751.389815211</c:v>
                </c:pt>
                <c:pt idx="56981" formatCode="#,##0.0">
                  <c:v>9483.3447689211807</c:v>
                </c:pt>
                <c:pt idx="56982" formatCode="#,##0.0">
                  <c:v>12620.6623974907</c:v>
                </c:pt>
                <c:pt idx="56983" formatCode="#,##0.0">
                  <c:v>18831.3923495442</c:v>
                </c:pt>
                <c:pt idx="56984" formatCode="#,##0.0">
                  <c:v>12660.87294567</c:v>
                </c:pt>
                <c:pt idx="56985" formatCode="#,##0.0">
                  <c:v>9613.9039611712797</c:v>
                </c:pt>
                <c:pt idx="56986" formatCode="#,##0.0">
                  <c:v>8875.4429625970497</c:v>
                </c:pt>
                <c:pt idx="56987" formatCode="#,##0.0">
                  <c:v>20973.019921956198</c:v>
                </c:pt>
                <c:pt idx="56988" formatCode="#,##0.0">
                  <c:v>9671.29217153832</c:v>
                </c:pt>
                <c:pt idx="56989" formatCode="#,##0.0">
                  <c:v>10138.3533113676</c:v>
                </c:pt>
                <c:pt idx="56990" formatCode="#,##0.0">
                  <c:v>9272.7775596585598</c:v>
                </c:pt>
                <c:pt idx="56991" formatCode="#,##0.0">
                  <c:v>11212.5316889845</c:v>
                </c:pt>
                <c:pt idx="56992" formatCode="#,##0.0">
                  <c:v>16026.486687308099</c:v>
                </c:pt>
                <c:pt idx="56993" formatCode="#,##0.0">
                  <c:v>9581.7975787703399</c:v>
                </c:pt>
                <c:pt idx="56994" formatCode="#,##0.0">
                  <c:v>13210.219250712</c:v>
                </c:pt>
                <c:pt idx="56995" formatCode="#,##0.0">
                  <c:v>12457.216391812801</c:v>
                </c:pt>
                <c:pt idx="56996" formatCode="#,##0.0">
                  <c:v>9273.8066387198796</c:v>
                </c:pt>
                <c:pt idx="56997" formatCode="#,##0.0">
                  <c:v>9917.0575535552598</c:v>
                </c:pt>
                <c:pt idx="56998" formatCode="#,##0.0">
                  <c:v>11781.1899416173</c:v>
                </c:pt>
                <c:pt idx="56999" formatCode="#,##0.0">
                  <c:v>9989.4385454394196</c:v>
                </c:pt>
                <c:pt idx="57000" formatCode="#,##0.0">
                  <c:v>10013.289092372799</c:v>
                </c:pt>
                <c:pt idx="57001" formatCode="#,##0.0">
                  <c:v>11011.910412359801</c:v>
                </c:pt>
                <c:pt idx="57002" formatCode="#,##0.0">
                  <c:v>9794.4288221897004</c:v>
                </c:pt>
                <c:pt idx="57003" formatCode="#,##0.0">
                  <c:v>10029.7321566418</c:v>
                </c:pt>
                <c:pt idx="57004" formatCode="#,##0.0">
                  <c:v>14056.786237664901</c:v>
                </c:pt>
                <c:pt idx="57005" formatCode="#,##0.0">
                  <c:v>9172.4554652850202</c:v>
                </c:pt>
                <c:pt idx="57006" formatCode="#,##0.0">
                  <c:v>9538.5764886815996</c:v>
                </c:pt>
                <c:pt idx="57007" formatCode="#,##0.0">
                  <c:v>9717.1620583893491</c:v>
                </c:pt>
                <c:pt idx="57008" formatCode="#,##0.0">
                  <c:v>9839.9091251087702</c:v>
                </c:pt>
                <c:pt idx="57009" formatCode="#,##0.0">
                  <c:v>16924.075882143101</c:v>
                </c:pt>
                <c:pt idx="57010" formatCode="#,##0.0">
                  <c:v>11961.2328378445</c:v>
                </c:pt>
                <c:pt idx="57011" formatCode="#,##0.0">
                  <c:v>23336.001194199402</c:v>
                </c:pt>
                <c:pt idx="57012" formatCode="#,##0.0">
                  <c:v>9450.21601294026</c:v>
                </c:pt>
                <c:pt idx="57013" formatCode="#,##0.0">
                  <c:v>8848.4103480658505</c:v>
                </c:pt>
                <c:pt idx="57014" formatCode="#,##0.0">
                  <c:v>12615.1360705633</c:v>
                </c:pt>
                <c:pt idx="57015" formatCode="#,##0.0">
                  <c:v>9411.3796307903103</c:v>
                </c:pt>
                <c:pt idx="57016" formatCode="#,##0.0">
                  <c:v>9416.0574065409201</c:v>
                </c:pt>
                <c:pt idx="57017" formatCode="#,##0.0">
                  <c:v>11811.5164741883</c:v>
                </c:pt>
                <c:pt idx="57018" formatCode="#,##0.0">
                  <c:v>21892.148377305901</c:v>
                </c:pt>
                <c:pt idx="57019" formatCode="#,##0.0">
                  <c:v>10278.8638495919</c:v>
                </c:pt>
                <c:pt idx="57020" formatCode="#,##0.0">
                  <c:v>9655.3050741129391</c:v>
                </c:pt>
                <c:pt idx="57021" formatCode="#,##0.0">
                  <c:v>11505.822505174599</c:v>
                </c:pt>
                <c:pt idx="57022" formatCode="#,##0.0">
                  <c:v>10549.8983945157</c:v>
                </c:pt>
                <c:pt idx="57023" formatCode="#,##0.0">
                  <c:v>11332.281771936699</c:v>
                </c:pt>
                <c:pt idx="57024" formatCode="#,##0.0">
                  <c:v>10417.891568380001</c:v>
                </c:pt>
                <c:pt idx="57025" formatCode="#,##0.0">
                  <c:v>9272.3809827473196</c:v>
                </c:pt>
                <c:pt idx="57026" formatCode="#,##0.0">
                  <c:v>10101.316858968299</c:v>
                </c:pt>
                <c:pt idx="57027" formatCode="#,##0.0">
                  <c:v>10699.243665742701</c:v>
                </c:pt>
                <c:pt idx="57028" formatCode="#,##0.0">
                  <c:v>13193.6740555375</c:v>
                </c:pt>
                <c:pt idx="57029" formatCode="#,##0.0">
                  <c:v>9784.3420239526804</c:v>
                </c:pt>
                <c:pt idx="57030" formatCode="#,##0.0">
                  <c:v>12307.9416376067</c:v>
                </c:pt>
                <c:pt idx="57031" formatCode="#,##0.0">
                  <c:v>8977.6183605611004</c:v>
                </c:pt>
                <c:pt idx="57032" formatCode="#,##0.0">
                  <c:v>8878.9021521002396</c:v>
                </c:pt>
                <c:pt idx="57033" formatCode="#,##0.0">
                  <c:v>9378.6556564785606</c:v>
                </c:pt>
                <c:pt idx="57034" formatCode="#,##0.0">
                  <c:v>11854.125145857</c:v>
                </c:pt>
                <c:pt idx="57035" formatCode="#,##0.0">
                  <c:v>9095.3181304323898</c:v>
                </c:pt>
                <c:pt idx="57036" formatCode="#,##0.0">
                  <c:v>12108.4718703782</c:v>
                </c:pt>
                <c:pt idx="57037" formatCode="#,##0.0">
                  <c:v>8790.2362070068102</c:v>
                </c:pt>
                <c:pt idx="57038" formatCode="#,##0.0">
                  <c:v>12380.6693778913</c:v>
                </c:pt>
                <c:pt idx="57039" formatCode="#,##0.0">
                  <c:v>10795.164250993501</c:v>
                </c:pt>
                <c:pt idx="57040" formatCode="#,##0.0">
                  <c:v>10136.724302339</c:v>
                </c:pt>
                <c:pt idx="57041" formatCode="#,##0.0">
                  <c:v>13134.543672562701</c:v>
                </c:pt>
                <c:pt idx="57042" formatCode="#,##0.0">
                  <c:v>8816.2317777783592</c:v>
                </c:pt>
                <c:pt idx="57043" formatCode="#,##0.0">
                  <c:v>13053.0293440269</c:v>
                </c:pt>
                <c:pt idx="57044" formatCode="#,##0.0">
                  <c:v>12202.0895134251</c:v>
                </c:pt>
                <c:pt idx="57045" formatCode="#,##0.0">
                  <c:v>9851.3905142184194</c:v>
                </c:pt>
                <c:pt idx="57046" formatCode="#,##0.0">
                  <c:v>9319.1327218663992</c:v>
                </c:pt>
                <c:pt idx="57047" formatCode="#,##0.0">
                  <c:v>12982.7376647293</c:v>
                </c:pt>
                <c:pt idx="57048" formatCode="#,##0.0">
                  <c:v>11153.419752818199</c:v>
                </c:pt>
                <c:pt idx="57049" formatCode="#,##0.0">
                  <c:v>11119.067051366501</c:v>
                </c:pt>
                <c:pt idx="57050" formatCode="#,##0.0">
                  <c:v>9026.7319777295506</c:v>
                </c:pt>
                <c:pt idx="57051" formatCode="#,##0.0">
                  <c:v>11458.5505130521</c:v>
                </c:pt>
                <c:pt idx="57052" formatCode="#,##0.0">
                  <c:v>10770.4571205386</c:v>
                </c:pt>
                <c:pt idx="57053" formatCode="#,##0.0">
                  <c:v>9172.4845723506005</c:v>
                </c:pt>
                <c:pt idx="57054" formatCode="#,##0.0">
                  <c:v>12239.2326822046</c:v>
                </c:pt>
                <c:pt idx="57055" formatCode="#,##0.0">
                  <c:v>9663.5086287159302</c:v>
                </c:pt>
                <c:pt idx="57056" formatCode="#,##0.0">
                  <c:v>9178.5593553429699</c:v>
                </c:pt>
                <c:pt idx="57057" formatCode="#,##0.0">
                  <c:v>11973.429375354501</c:v>
                </c:pt>
                <c:pt idx="57058" formatCode="#,##0.0">
                  <c:v>13498.800314632599</c:v>
                </c:pt>
                <c:pt idx="57059" formatCode="#,##0.0">
                  <c:v>13038.4402764606</c:v>
                </c:pt>
                <c:pt idx="57060" formatCode="#,##0.0">
                  <c:v>15038.265707864501</c:v>
                </c:pt>
                <c:pt idx="57061" formatCode="#,##0.0">
                  <c:v>11267.318647079201</c:v>
                </c:pt>
                <c:pt idx="57062" formatCode="#,##0.0">
                  <c:v>9225.2398024035501</c:v>
                </c:pt>
                <c:pt idx="57063" formatCode="#,##0.0">
                  <c:v>13100.6061816273</c:v>
                </c:pt>
                <c:pt idx="57064" formatCode="#,##0.0">
                  <c:v>11440.6780734923</c:v>
                </c:pt>
                <c:pt idx="57065" formatCode="#,##0.0">
                  <c:v>10231.985993742001</c:v>
                </c:pt>
                <c:pt idx="57066" formatCode="#,##0.0">
                  <c:v>9658.8532216272997</c:v>
                </c:pt>
                <c:pt idx="57067" formatCode="#,##0.0">
                  <c:v>10215.250521240599</c:v>
                </c:pt>
                <c:pt idx="57068" formatCode="#,##0.0">
                  <c:v>12411.8212289808</c:v>
                </c:pt>
                <c:pt idx="57069" formatCode="#,##0.0">
                  <c:v>16609.122915402499</c:v>
                </c:pt>
                <c:pt idx="57070" formatCode="#,##0.0">
                  <c:v>9406.0580341485802</c:v>
                </c:pt>
                <c:pt idx="57071" formatCode="#,##0.0">
                  <c:v>10830.5663828246</c:v>
                </c:pt>
                <c:pt idx="57072" formatCode="#,##0.0">
                  <c:v>10646.747322855001</c:v>
                </c:pt>
                <c:pt idx="57073" formatCode="#,##0.0">
                  <c:v>15194.232936881799</c:v>
                </c:pt>
                <c:pt idx="57074" formatCode="#,##0.0">
                  <c:v>12125.8381834802</c:v>
                </c:pt>
                <c:pt idx="57075" formatCode="#,##0.0">
                  <c:v>13089.9552919859</c:v>
                </c:pt>
                <c:pt idx="57076" formatCode="#,##0.0">
                  <c:v>10239.3073403449</c:v>
                </c:pt>
                <c:pt idx="57077" formatCode="#,##0.0">
                  <c:v>10382.2763653122</c:v>
                </c:pt>
                <c:pt idx="57078" formatCode="#,##0.0">
                  <c:v>20217.624690848399</c:v>
                </c:pt>
                <c:pt idx="57079" formatCode="#,##0.0">
                  <c:v>9703.8188172520204</c:v>
                </c:pt>
                <c:pt idx="57080" formatCode="#,##0.0">
                  <c:v>9188.6133311523899</c:v>
                </c:pt>
                <c:pt idx="57081" formatCode="#,##0.0">
                  <c:v>14543.3346244043</c:v>
                </c:pt>
                <c:pt idx="57082" formatCode="#,##0.0">
                  <c:v>11644.9343605706</c:v>
                </c:pt>
                <c:pt idx="57083" formatCode="#,##0.0">
                  <c:v>9192.8776736097097</c:v>
                </c:pt>
                <c:pt idx="57084" formatCode="#,##0.0">
                  <c:v>12001.9133882427</c:v>
                </c:pt>
                <c:pt idx="57085" formatCode="#,##0.0">
                  <c:v>9999.8188429152306</c:v>
                </c:pt>
                <c:pt idx="57086" formatCode="#,##0.0">
                  <c:v>9429.4345633915891</c:v>
                </c:pt>
                <c:pt idx="57087" formatCode="#,##0.0">
                  <c:v>12518.7158802923</c:v>
                </c:pt>
                <c:pt idx="57088" formatCode="#,##0.0">
                  <c:v>12274.9492714639</c:v>
                </c:pt>
                <c:pt idx="57089" formatCode="#,##0.0">
                  <c:v>9667.12402679761</c:v>
                </c:pt>
                <c:pt idx="57090" formatCode="#,##0.0">
                  <c:v>11298.4317414015</c:v>
                </c:pt>
                <c:pt idx="57091" formatCode="#,##0.0">
                  <c:v>12348.652720783601</c:v>
                </c:pt>
                <c:pt idx="57092" formatCode="#,##0.0">
                  <c:v>13243.376021484901</c:v>
                </c:pt>
                <c:pt idx="57093" formatCode="#,##0.0">
                  <c:v>12592.7188885286</c:v>
                </c:pt>
                <c:pt idx="57094" formatCode="#,##0.0">
                  <c:v>10238.2193860483</c:v>
                </c:pt>
                <c:pt idx="57095" formatCode="#,##0.0">
                  <c:v>18846.176139909399</c:v>
                </c:pt>
                <c:pt idx="57096" formatCode="#,##0.0">
                  <c:v>12969.837908486899</c:v>
                </c:pt>
                <c:pt idx="57097" formatCode="#,##0.0">
                  <c:v>12139.475001852699</c:v>
                </c:pt>
                <c:pt idx="57098" formatCode="#,##0.0">
                  <c:v>9000.5381762492507</c:v>
                </c:pt>
                <c:pt idx="57099" formatCode="#,##0.0">
                  <c:v>9633.0065764827596</c:v>
                </c:pt>
                <c:pt idx="57100" formatCode="#,##0.0">
                  <c:v>11909.3094255327</c:v>
                </c:pt>
                <c:pt idx="57101" formatCode="#,##0.0">
                  <c:v>17331.754341927899</c:v>
                </c:pt>
                <c:pt idx="57102" formatCode="#,##0.0">
                  <c:v>9662.0669405687695</c:v>
                </c:pt>
                <c:pt idx="57103" formatCode="#,##0.0">
                  <c:v>9434.1937926858209</c:v>
                </c:pt>
                <c:pt idx="57104" formatCode="#,##0.0">
                  <c:v>9704.7166636827496</c:v>
                </c:pt>
                <c:pt idx="57105" formatCode="#,##0.0">
                  <c:v>14505.1747283528</c:v>
                </c:pt>
                <c:pt idx="57106" formatCode="#,##0.0">
                  <c:v>12887.8661612631</c:v>
                </c:pt>
                <c:pt idx="57107" formatCode="#,##0.0">
                  <c:v>9051.9764409349591</c:v>
                </c:pt>
                <c:pt idx="57108" formatCode="#,##0.0">
                  <c:v>11334.403120257301</c:v>
                </c:pt>
                <c:pt idx="57109" formatCode="#,##0.0">
                  <c:v>10518.6015513783</c:v>
                </c:pt>
                <c:pt idx="57110" formatCode="#,##0.0">
                  <c:v>9229.8346543797907</c:v>
                </c:pt>
                <c:pt idx="57111" formatCode="#,##0.0">
                  <c:v>9633.5750886657897</c:v>
                </c:pt>
                <c:pt idx="57112" formatCode="#,##0.0">
                  <c:v>30484.11554101</c:v>
                </c:pt>
                <c:pt idx="57113" formatCode="#,##0.0">
                  <c:v>9002.3767584271409</c:v>
                </c:pt>
                <c:pt idx="57114" formatCode="#,##0.0">
                  <c:v>9716.4700207051101</c:v>
                </c:pt>
                <c:pt idx="57115" formatCode="#,##0.0">
                  <c:v>14025.7025850299</c:v>
                </c:pt>
                <c:pt idx="57116" formatCode="#,##0.0">
                  <c:v>9500.0323665610595</c:v>
                </c:pt>
                <c:pt idx="57117" formatCode="#,##0.0">
                  <c:v>12773.0006663845</c:v>
                </c:pt>
                <c:pt idx="57118" formatCode="#,##0.0">
                  <c:v>9880.0667785842397</c:v>
                </c:pt>
                <c:pt idx="57119" formatCode="#,##0.0">
                  <c:v>9655.1658891471998</c:v>
                </c:pt>
                <c:pt idx="57120" formatCode="#,##0.0">
                  <c:v>12489.4671370209</c:v>
                </c:pt>
                <c:pt idx="57121" formatCode="#,##0.0">
                  <c:v>12359.3994828952</c:v>
                </c:pt>
                <c:pt idx="57122" formatCode="#,##0.0">
                  <c:v>15418.955127655199</c:v>
                </c:pt>
                <c:pt idx="57123" formatCode="#,##0.0">
                  <c:v>13782.6729820563</c:v>
                </c:pt>
                <c:pt idx="57124" formatCode="#,##0.0">
                  <c:v>10053.1436438413</c:v>
                </c:pt>
                <c:pt idx="57125" formatCode="#,##0.0">
                  <c:v>8979.8156235704901</c:v>
                </c:pt>
                <c:pt idx="57126" formatCode="#,##0.0">
                  <c:v>9846.8367043813505</c:v>
                </c:pt>
                <c:pt idx="57127" formatCode="#,##0.0">
                  <c:v>10145.769492899901</c:v>
                </c:pt>
                <c:pt idx="57128" formatCode="#,##0.0">
                  <c:v>10343.662771716699</c:v>
                </c:pt>
                <c:pt idx="57129" formatCode="#,##0.0">
                  <c:v>15967.4162795882</c:v>
                </c:pt>
                <c:pt idx="57130" formatCode="#,##0.0">
                  <c:v>16738.134804516601</c:v>
                </c:pt>
                <c:pt idx="57131" formatCode="#,##0.0">
                  <c:v>14042.6531317263</c:v>
                </c:pt>
                <c:pt idx="57132" formatCode="#,##0.0">
                  <c:v>11036.689229658499</c:v>
                </c:pt>
                <c:pt idx="57133" formatCode="#,##0.0">
                  <c:v>14332.206743209301</c:v>
                </c:pt>
                <c:pt idx="57134" formatCode="#,##0.0">
                  <c:v>12262.8048133067</c:v>
                </c:pt>
                <c:pt idx="57135" formatCode="#,##0.0">
                  <c:v>24529.355833007801</c:v>
                </c:pt>
                <c:pt idx="57136" formatCode="#,##0.0">
                  <c:v>9718.9589309360999</c:v>
                </c:pt>
                <c:pt idx="57137" formatCode="#,##0.0">
                  <c:v>11244.814225555299</c:v>
                </c:pt>
                <c:pt idx="57138" formatCode="#,##0.0">
                  <c:v>12965.4319733067</c:v>
                </c:pt>
                <c:pt idx="57139" formatCode="#,##0.0">
                  <c:v>11880.1428621302</c:v>
                </c:pt>
                <c:pt idx="57140" formatCode="#,##0.0">
                  <c:v>12324.5972797788</c:v>
                </c:pt>
                <c:pt idx="57141" formatCode="#,##0.0">
                  <c:v>13636.560275768201</c:v>
                </c:pt>
                <c:pt idx="57142" formatCode="#,##0.0">
                  <c:v>13070.6743304927</c:v>
                </c:pt>
                <c:pt idx="57143" formatCode="#,##0.0">
                  <c:v>10147.591835823199</c:v>
                </c:pt>
                <c:pt idx="57144" formatCode="#,##0.0">
                  <c:v>13196.186369674901</c:v>
                </c:pt>
                <c:pt idx="57145" formatCode="#,##0.0">
                  <c:v>10599.0689422673</c:v>
                </c:pt>
                <c:pt idx="57146" formatCode="#,##0.0">
                  <c:v>15824.4440928655</c:v>
                </c:pt>
                <c:pt idx="57147" formatCode="#,##0.0">
                  <c:v>8978.2479206245898</c:v>
                </c:pt>
                <c:pt idx="57148" formatCode="#,##0.0">
                  <c:v>9000.4525989113099</c:v>
                </c:pt>
                <c:pt idx="57149" formatCode="#,##0.0">
                  <c:v>9215.2390730581701</c:v>
                </c:pt>
                <c:pt idx="57150" formatCode="#,##0.0">
                  <c:v>13255.503197055899</c:v>
                </c:pt>
                <c:pt idx="57151" formatCode="#,##0.0">
                  <c:v>11400.042958385</c:v>
                </c:pt>
                <c:pt idx="57152" formatCode="#,##0.0">
                  <c:v>9827.2974696955407</c:v>
                </c:pt>
                <c:pt idx="57153" formatCode="#,##0.0">
                  <c:v>16738.9035773426</c:v>
                </c:pt>
                <c:pt idx="57154" formatCode="#,##0.0">
                  <c:v>9622.1578716015392</c:v>
                </c:pt>
                <c:pt idx="57155" formatCode="#,##0.0">
                  <c:v>13370.339087804199</c:v>
                </c:pt>
                <c:pt idx="57156" formatCode="#,##0.0">
                  <c:v>20228.671827835002</c:v>
                </c:pt>
                <c:pt idx="57157" formatCode="#,##0.0">
                  <c:v>10347.0513735192</c:v>
                </c:pt>
                <c:pt idx="57158" formatCode="#,##0.0">
                  <c:v>10355.894160661401</c:v>
                </c:pt>
                <c:pt idx="57159" formatCode="#,##0.0">
                  <c:v>11851.7514404842</c:v>
                </c:pt>
                <c:pt idx="57160" formatCode="#,##0.0">
                  <c:v>8796.7809866597108</c:v>
                </c:pt>
                <c:pt idx="57161" formatCode="#,##0.0">
                  <c:v>8924.7414327987408</c:v>
                </c:pt>
                <c:pt idx="57162" formatCode="#,##0.0">
                  <c:v>16484.412090452799</c:v>
                </c:pt>
                <c:pt idx="57163" formatCode="#,##0.0">
                  <c:v>9294.3759332394493</c:v>
                </c:pt>
                <c:pt idx="57164" formatCode="#,##0.0">
                  <c:v>8999.3375007279592</c:v>
                </c:pt>
                <c:pt idx="57165" formatCode="#,##0.0">
                  <c:v>9542.5259867077002</c:v>
                </c:pt>
                <c:pt idx="57166" formatCode="#,##0.0">
                  <c:v>10704.074113454701</c:v>
                </c:pt>
                <c:pt idx="57167" formatCode="#,##0.0">
                  <c:v>11087.863600319601</c:v>
                </c:pt>
                <c:pt idx="57168" formatCode="#,##0.0">
                  <c:v>11250.565488717801</c:v>
                </c:pt>
                <c:pt idx="57169" formatCode="#,##0.0">
                  <c:v>9320.3596625601604</c:v>
                </c:pt>
                <c:pt idx="57170" formatCode="#,##0.0">
                  <c:v>12403.272030383499</c:v>
                </c:pt>
                <c:pt idx="57171" formatCode="#,##0.0">
                  <c:v>9159.1124071524791</c:v>
                </c:pt>
                <c:pt idx="57172" formatCode="#,##0.0">
                  <c:v>13164.3232597635</c:v>
                </c:pt>
                <c:pt idx="57173" formatCode="#,##0.0">
                  <c:v>9548.7281738410602</c:v>
                </c:pt>
                <c:pt idx="57174" formatCode="#,##0.0">
                  <c:v>9634.3927343466403</c:v>
                </c:pt>
                <c:pt idx="57175" formatCode="#,##0.0">
                  <c:v>13127.530408111599</c:v>
                </c:pt>
                <c:pt idx="57176" formatCode="#,##0.0">
                  <c:v>11730.4008169514</c:v>
                </c:pt>
                <c:pt idx="57177" formatCode="#,##0.0">
                  <c:v>8833.7112865160798</c:v>
                </c:pt>
                <c:pt idx="57178" formatCode="#,##0.0">
                  <c:v>15652.107018139601</c:v>
                </c:pt>
                <c:pt idx="57179" formatCode="#,##0.0">
                  <c:v>10883.1675267765</c:v>
                </c:pt>
                <c:pt idx="57180" formatCode="#,##0.0">
                  <c:v>11010.518226702099</c:v>
                </c:pt>
                <c:pt idx="57181" formatCode="#,##0.0">
                  <c:v>11160.9912219368</c:v>
                </c:pt>
                <c:pt idx="57182" formatCode="#,##0.0">
                  <c:v>8747.3644248731107</c:v>
                </c:pt>
                <c:pt idx="57183" formatCode="#,##0.0">
                  <c:v>11514.064903750899</c:v>
                </c:pt>
                <c:pt idx="57184" formatCode="#,##0.0">
                  <c:v>8779.5218578984895</c:v>
                </c:pt>
                <c:pt idx="57185" formatCode="#,##0.0">
                  <c:v>11221.345025783399</c:v>
                </c:pt>
                <c:pt idx="57186" formatCode="#,##0.0">
                  <c:v>9747.2757192369299</c:v>
                </c:pt>
                <c:pt idx="57187" formatCode="#,##0.0">
                  <c:v>11349.6654391252</c:v>
                </c:pt>
                <c:pt idx="57188" formatCode="#,##0.0">
                  <c:v>18313.2941427238</c:v>
                </c:pt>
                <c:pt idx="57189" formatCode="#,##0.0">
                  <c:v>9895.1800156804002</c:v>
                </c:pt>
                <c:pt idx="57190" formatCode="#,##0.0">
                  <c:v>10598.4069496025</c:v>
                </c:pt>
                <c:pt idx="57191" formatCode="#,##0.0">
                  <c:v>9673.48980015694</c:v>
                </c:pt>
                <c:pt idx="57192" formatCode="#,##0.0">
                  <c:v>10070.5859583478</c:v>
                </c:pt>
                <c:pt idx="57193" formatCode="#,##0.0">
                  <c:v>9201.6202898955707</c:v>
                </c:pt>
                <c:pt idx="57194" formatCode="#,##0.0">
                  <c:v>17186.530708101302</c:v>
                </c:pt>
                <c:pt idx="57195" formatCode="#,##0.0">
                  <c:v>11636.757635698999</c:v>
                </c:pt>
                <c:pt idx="57196" formatCode="#,##0.0">
                  <c:v>11897.664446193399</c:v>
                </c:pt>
                <c:pt idx="57197" formatCode="#,##0.0">
                  <c:v>9235.5413920625797</c:v>
                </c:pt>
                <c:pt idx="57198" formatCode="#,##0.0">
                  <c:v>12377.241764774601</c:v>
                </c:pt>
                <c:pt idx="57199" formatCode="#,##0.0">
                  <c:v>9868.6737770213404</c:v>
                </c:pt>
                <c:pt idx="57200" formatCode="#,##0.0">
                  <c:v>14908.587707418201</c:v>
                </c:pt>
                <c:pt idx="57201" formatCode="#,##0.0">
                  <c:v>10942.739383460799</c:v>
                </c:pt>
                <c:pt idx="57202" formatCode="#,##0.0">
                  <c:v>14266.030775604901</c:v>
                </c:pt>
                <c:pt idx="57203" formatCode="#,##0.0">
                  <c:v>12898.945104455899</c:v>
                </c:pt>
                <c:pt idx="57204" formatCode="#,##0.0">
                  <c:v>10770.4574589287</c:v>
                </c:pt>
                <c:pt idx="57205" formatCode="#,##0.0">
                  <c:v>10186.972212816099</c:v>
                </c:pt>
                <c:pt idx="57206" formatCode="#,##0.0">
                  <c:v>13824.1859950662</c:v>
                </c:pt>
                <c:pt idx="57207" formatCode="#,##0.0">
                  <c:v>10455.121279105</c:v>
                </c:pt>
                <c:pt idx="57208" formatCode="#,##0.0">
                  <c:v>10755.6774289679</c:v>
                </c:pt>
                <c:pt idx="57209" formatCode="#,##0.0">
                  <c:v>11244.460017081199</c:v>
                </c:pt>
                <c:pt idx="57210" formatCode="#,##0.0">
                  <c:v>10685.495354434101</c:v>
                </c:pt>
                <c:pt idx="57211" formatCode="#,##0.0">
                  <c:v>16387.506097100199</c:v>
                </c:pt>
                <c:pt idx="57212" formatCode="#,##0.0">
                  <c:v>15375.6025002918</c:v>
                </c:pt>
                <c:pt idx="57213" formatCode="#,##0.0">
                  <c:v>9501.4644070758695</c:v>
                </c:pt>
                <c:pt idx="57214" formatCode="#,##0.0">
                  <c:v>10198.3049110828</c:v>
                </c:pt>
                <c:pt idx="57215" formatCode="#,##0.0">
                  <c:v>10968.976319859101</c:v>
                </c:pt>
                <c:pt idx="57216" formatCode="#,##0.0">
                  <c:v>10370.296842927901</c:v>
                </c:pt>
                <c:pt idx="57217" formatCode="#,##0.0">
                  <c:v>9936.8454874884101</c:v>
                </c:pt>
                <c:pt idx="57218" formatCode="#,##0.0">
                  <c:v>13338.962139284</c:v>
                </c:pt>
                <c:pt idx="57219" formatCode="#,##0.0">
                  <c:v>27125.271724995899</c:v>
                </c:pt>
                <c:pt idx="57220" formatCode="#,##0.0">
                  <c:v>14371.206666218701</c:v>
                </c:pt>
                <c:pt idx="57221" formatCode="#,##0.0">
                  <c:v>11594.719124454299</c:v>
                </c:pt>
                <c:pt idx="57222" formatCode="#,##0.0">
                  <c:v>11612.789439329001</c:v>
                </c:pt>
                <c:pt idx="57223" formatCode="#,##0.0">
                  <c:v>9976.6268193384603</c:v>
                </c:pt>
                <c:pt idx="57224" formatCode="#,##0.0">
                  <c:v>11333.8813516763</c:v>
                </c:pt>
                <c:pt idx="57225" formatCode="#,##0.0">
                  <c:v>12252.5581040131</c:v>
                </c:pt>
                <c:pt idx="57226" formatCode="#,##0.0">
                  <c:v>9284.3439616560208</c:v>
                </c:pt>
                <c:pt idx="57227" formatCode="#,##0.0">
                  <c:v>10942.933830538699</c:v>
                </c:pt>
                <c:pt idx="57228" formatCode="#,##0.0">
                  <c:v>9076.0756227916499</c:v>
                </c:pt>
                <c:pt idx="57229" formatCode="#,##0.0">
                  <c:v>8845.6112123560106</c:v>
                </c:pt>
                <c:pt idx="57230" formatCode="#,##0.0">
                  <c:v>9209.4911346253994</c:v>
                </c:pt>
                <c:pt idx="57231" formatCode="#,##0.0">
                  <c:v>14501.454431112001</c:v>
                </c:pt>
                <c:pt idx="57232" formatCode="#,##0.0">
                  <c:v>8886.9129835149197</c:v>
                </c:pt>
                <c:pt idx="57233" formatCode="#,##0.0">
                  <c:v>9521.5296727991408</c:v>
                </c:pt>
                <c:pt idx="57234" formatCode="#,##0.0">
                  <c:v>9753.1088269553602</c:v>
                </c:pt>
                <c:pt idx="57235" formatCode="#,##0.0">
                  <c:v>10952.7134162006</c:v>
                </c:pt>
                <c:pt idx="57236" formatCode="#,##0.0">
                  <c:v>10710.8924843928</c:v>
                </c:pt>
                <c:pt idx="57237" formatCode="#,##0.0">
                  <c:v>17843.614162864898</c:v>
                </c:pt>
                <c:pt idx="57238" formatCode="#,##0.0">
                  <c:v>17203.478043442399</c:v>
                </c:pt>
                <c:pt idx="57239" formatCode="#,##0.0">
                  <c:v>12693.945639445001</c:v>
                </c:pt>
                <c:pt idx="57240" formatCode="#,##0.0">
                  <c:v>10174.8726505087</c:v>
                </c:pt>
                <c:pt idx="57241" formatCode="#,##0.0">
                  <c:v>11652.6104919478</c:v>
                </c:pt>
                <c:pt idx="57242" formatCode="#,##0.0">
                  <c:v>9273.4664585088503</c:v>
                </c:pt>
                <c:pt idx="57243" formatCode="#,##0.0">
                  <c:v>12008.985123975401</c:v>
                </c:pt>
                <c:pt idx="57244" formatCode="#,##0.0">
                  <c:v>11334.488199007001</c:v>
                </c:pt>
                <c:pt idx="57245" formatCode="#,##0.0">
                  <c:v>9399.6935751367691</c:v>
                </c:pt>
                <c:pt idx="57246" formatCode="#,##0.0">
                  <c:v>13569.1005301573</c:v>
                </c:pt>
                <c:pt idx="57247" formatCode="#,##0.0">
                  <c:v>14695.0790086462</c:v>
                </c:pt>
                <c:pt idx="57248" formatCode="#,##0.0">
                  <c:v>14754.6464284265</c:v>
                </c:pt>
                <c:pt idx="57249" formatCode="#,##0.0">
                  <c:v>9621.1454483232792</c:v>
                </c:pt>
                <c:pt idx="57250" formatCode="#,##0.0">
                  <c:v>10414.355943672201</c:v>
                </c:pt>
                <c:pt idx="57251" formatCode="#,##0.0">
                  <c:v>14125.322379644</c:v>
                </c:pt>
                <c:pt idx="57252" formatCode="#,##0.0">
                  <c:v>11403.258421151701</c:v>
                </c:pt>
                <c:pt idx="57253" formatCode="#,##0.0">
                  <c:v>9124.9708521008397</c:v>
                </c:pt>
                <c:pt idx="57254" formatCode="#,##0.0">
                  <c:v>12414.4750186086</c:v>
                </c:pt>
                <c:pt idx="57255" formatCode="#,##0.0">
                  <c:v>13323.2104904403</c:v>
                </c:pt>
                <c:pt idx="57256" formatCode="#,##0.0">
                  <c:v>9359.79455438882</c:v>
                </c:pt>
                <c:pt idx="57257" formatCode="#,##0.0">
                  <c:v>12172.747320909501</c:v>
                </c:pt>
                <c:pt idx="57258" formatCode="#,##0.0">
                  <c:v>11574.424241176799</c:v>
                </c:pt>
                <c:pt idx="57259" formatCode="#,##0.0">
                  <c:v>8956.5061882492992</c:v>
                </c:pt>
                <c:pt idx="57260" formatCode="#,##0.0">
                  <c:v>10214.351658122499</c:v>
                </c:pt>
                <c:pt idx="57261" formatCode="#,##0.0">
                  <c:v>9670.6521027245399</c:v>
                </c:pt>
                <c:pt idx="57262" formatCode="#,##0.0">
                  <c:v>9307.4067056098993</c:v>
                </c:pt>
                <c:pt idx="57263" formatCode="#,##0.0">
                  <c:v>16080.068874098401</c:v>
                </c:pt>
                <c:pt idx="57264" formatCode="#,##0.0">
                  <c:v>13219.7473470483</c:v>
                </c:pt>
                <c:pt idx="57265" formatCode="#,##0.0">
                  <c:v>11805.143035879501</c:v>
                </c:pt>
                <c:pt idx="57266" formatCode="#,##0.0">
                  <c:v>9275.6922932846992</c:v>
                </c:pt>
                <c:pt idx="57267" formatCode="#,##0.0">
                  <c:v>12197.3787493569</c:v>
                </c:pt>
                <c:pt idx="57268" formatCode="#,##0.0">
                  <c:v>11123.625243734101</c:v>
                </c:pt>
                <c:pt idx="57269" formatCode="#,##0.0">
                  <c:v>12169.7562555853</c:v>
                </c:pt>
                <c:pt idx="57270" formatCode="#,##0.0">
                  <c:v>16742.059400682701</c:v>
                </c:pt>
                <c:pt idx="57271" formatCode="#,##0.0">
                  <c:v>9116.1564427038993</c:v>
                </c:pt>
                <c:pt idx="57272" formatCode="#,##0.0">
                  <c:v>16276.533326872201</c:v>
                </c:pt>
                <c:pt idx="57273" formatCode="#,##0.0">
                  <c:v>12944.0649450905</c:v>
                </c:pt>
                <c:pt idx="57274" formatCode="#,##0.0">
                  <c:v>11769.3314488294</c:v>
                </c:pt>
                <c:pt idx="57275" formatCode="#,##0.0">
                  <c:v>9376.6449009174703</c:v>
                </c:pt>
                <c:pt idx="57276" formatCode="#,##0.0">
                  <c:v>12859.9332351536</c:v>
                </c:pt>
                <c:pt idx="57277" formatCode="#,##0.0">
                  <c:v>10877.643989878499</c:v>
                </c:pt>
                <c:pt idx="57278" formatCode="#,##0.0">
                  <c:v>15091.429311186501</c:v>
                </c:pt>
                <c:pt idx="57279" formatCode="#,##0.0">
                  <c:v>10108.9707206283</c:v>
                </c:pt>
                <c:pt idx="57280" formatCode="#,##0.0">
                  <c:v>11708.6247451008</c:v>
                </c:pt>
                <c:pt idx="57281" formatCode="#,##0.0">
                  <c:v>9550.2243007249999</c:v>
                </c:pt>
                <c:pt idx="57282" formatCode="#,##0.0">
                  <c:v>9331.5866651066208</c:v>
                </c:pt>
                <c:pt idx="57283" formatCode="#,##0.0">
                  <c:v>16216.1812201211</c:v>
                </c:pt>
                <c:pt idx="57284" formatCode="#,##0.0">
                  <c:v>10116.4642108729</c:v>
                </c:pt>
                <c:pt idx="57285" formatCode="#,##0.0">
                  <c:v>10974.1385026522</c:v>
                </c:pt>
                <c:pt idx="57286" formatCode="#,##0.0">
                  <c:v>10961.439919927299</c:v>
                </c:pt>
                <c:pt idx="57287" formatCode="#,##0.0">
                  <c:v>9149.0384031955109</c:v>
                </c:pt>
                <c:pt idx="57288" formatCode="#,##0.0">
                  <c:v>8801.3285680330901</c:v>
                </c:pt>
                <c:pt idx="57289" formatCode="#,##0.0">
                  <c:v>8849.6754874094095</c:v>
                </c:pt>
                <c:pt idx="57290" formatCode="#,##0.0">
                  <c:v>17730.765868627201</c:v>
                </c:pt>
                <c:pt idx="57291" formatCode="#,##0.0">
                  <c:v>9727.0295243172095</c:v>
                </c:pt>
                <c:pt idx="57292" formatCode="#,##0.0">
                  <c:v>10880.357774849899</c:v>
                </c:pt>
                <c:pt idx="57293" formatCode="#,##0.0">
                  <c:v>10518.9304490058</c:v>
                </c:pt>
                <c:pt idx="57294" formatCode="#,##0.0">
                  <c:v>10640.7876345973</c:v>
                </c:pt>
                <c:pt idx="57295" formatCode="#,##0.0">
                  <c:v>9177.2540179206298</c:v>
                </c:pt>
                <c:pt idx="57296" formatCode="#,##0.0">
                  <c:v>13732.2183935017</c:v>
                </c:pt>
                <c:pt idx="57297" formatCode="#,##0.0">
                  <c:v>9497.0214084148392</c:v>
                </c:pt>
                <c:pt idx="57298" formatCode="#,##0.0">
                  <c:v>9208.7877561535206</c:v>
                </c:pt>
                <c:pt idx="57299" formatCode="#,##0.0">
                  <c:v>8798.0919605258496</c:v>
                </c:pt>
                <c:pt idx="57300" formatCode="#,##0.0">
                  <c:v>12472.9161973419</c:v>
                </c:pt>
                <c:pt idx="57301" formatCode="#,##0.0">
                  <c:v>11041.8339657504</c:v>
                </c:pt>
                <c:pt idx="57302" formatCode="#,##0.0">
                  <c:v>9285.8177959354307</c:v>
                </c:pt>
                <c:pt idx="57303" formatCode="#,##0.0">
                  <c:v>10358.397856375601</c:v>
                </c:pt>
                <c:pt idx="57304" formatCode="#,##0.0">
                  <c:v>9685.8021182149205</c:v>
                </c:pt>
                <c:pt idx="57305" formatCode="#,##0.0">
                  <c:v>10195.2625277724</c:v>
                </c:pt>
                <c:pt idx="57306" formatCode="#,##0.0">
                  <c:v>11248.385064764299</c:v>
                </c:pt>
                <c:pt idx="57307" formatCode="#,##0.0">
                  <c:v>11661.113486695</c:v>
                </c:pt>
                <c:pt idx="57308" formatCode="#,##0.0">
                  <c:v>11649.0983975569</c:v>
                </c:pt>
                <c:pt idx="57309" formatCode="#,##0.0">
                  <c:v>10110.723379180399</c:v>
                </c:pt>
                <c:pt idx="57310" formatCode="#,##0.0">
                  <c:v>12124.9174870222</c:v>
                </c:pt>
                <c:pt idx="57311" formatCode="#,##0.0">
                  <c:v>16116.282350429899</c:v>
                </c:pt>
                <c:pt idx="57312" formatCode="#,##0.0">
                  <c:v>16579.311269076301</c:v>
                </c:pt>
                <c:pt idx="57313" formatCode="#,##0.0">
                  <c:v>8872.3238735585492</c:v>
                </c:pt>
                <c:pt idx="57314" formatCode="#,##0.0">
                  <c:v>9677.8398608713305</c:v>
                </c:pt>
                <c:pt idx="57315" formatCode="#,##0.0">
                  <c:v>11367.266208392801</c:v>
                </c:pt>
                <c:pt idx="57316" formatCode="#,##0.0">
                  <c:v>15156.673537473</c:v>
                </c:pt>
                <c:pt idx="57317" formatCode="#,##0.0">
                  <c:v>10781.284616311999</c:v>
                </c:pt>
                <c:pt idx="57318" formatCode="#,##0.0">
                  <c:v>11281.480348127099</c:v>
                </c:pt>
                <c:pt idx="57319" formatCode="#,##0.0">
                  <c:v>9927.03014864754</c:v>
                </c:pt>
                <c:pt idx="57320" formatCode="#,##0.0">
                  <c:v>14948.7058036255</c:v>
                </c:pt>
                <c:pt idx="57321" formatCode="#,##0.0">
                  <c:v>8941.0544390067607</c:v>
                </c:pt>
                <c:pt idx="57322" formatCode="#,##0.0">
                  <c:v>10190.260485627899</c:v>
                </c:pt>
                <c:pt idx="57323" formatCode="#,##0.0">
                  <c:v>17744.759152180599</c:v>
                </c:pt>
                <c:pt idx="57324" formatCode="#,##0.0">
                  <c:v>12066.9332424277</c:v>
                </c:pt>
                <c:pt idx="57325" formatCode="#,##0.0">
                  <c:v>10226.7064849013</c:v>
                </c:pt>
                <c:pt idx="57326" formatCode="#,##0.0">
                  <c:v>11539.2492431602</c:v>
                </c:pt>
                <c:pt idx="57327" formatCode="#,##0.0">
                  <c:v>20515.9822161968</c:v>
                </c:pt>
                <c:pt idx="57328" formatCode="#,##0.0">
                  <c:v>9512.1690202903192</c:v>
                </c:pt>
                <c:pt idx="57329" formatCode="#,##0.0">
                  <c:v>9672.9273940629191</c:v>
                </c:pt>
                <c:pt idx="57330" formatCode="#,##0.0">
                  <c:v>13301.0072123422</c:v>
                </c:pt>
                <c:pt idx="57331" formatCode="#,##0.0">
                  <c:v>9468.0636900035006</c:v>
                </c:pt>
                <c:pt idx="57332" formatCode="#,##0.0">
                  <c:v>11057.809894535199</c:v>
                </c:pt>
                <c:pt idx="57333" formatCode="#,##0.0">
                  <c:v>15309.9987766466</c:v>
                </c:pt>
                <c:pt idx="57334" formatCode="#,##0.0">
                  <c:v>16424.090925365799</c:v>
                </c:pt>
                <c:pt idx="57335" formatCode="#,##0.0">
                  <c:v>10265.142779346201</c:v>
                </c:pt>
                <c:pt idx="57336" formatCode="#,##0.0">
                  <c:v>9416.3658374016395</c:v>
                </c:pt>
                <c:pt idx="57337" formatCode="#,##0.0">
                  <c:v>8914.8524381280495</c:v>
                </c:pt>
                <c:pt idx="57338" formatCode="#,##0.0">
                  <c:v>12544.5835597934</c:v>
                </c:pt>
                <c:pt idx="57339" formatCode="#,##0.0">
                  <c:v>10498.622594537401</c:v>
                </c:pt>
                <c:pt idx="57340" formatCode="#,##0.0">
                  <c:v>10496.7083852743</c:v>
                </c:pt>
                <c:pt idx="57341" formatCode="#,##0.0">
                  <c:v>9213.3623666796902</c:v>
                </c:pt>
                <c:pt idx="57342" formatCode="#,##0.0">
                  <c:v>12791.8659501654</c:v>
                </c:pt>
                <c:pt idx="57343" formatCode="#,##0.0">
                  <c:v>8927.30224552658</c:v>
                </c:pt>
                <c:pt idx="57344" formatCode="#,##0.0">
                  <c:v>9704.7393232972809</c:v>
                </c:pt>
                <c:pt idx="57345" formatCode="#,##0.0">
                  <c:v>12604.9688895201</c:v>
                </c:pt>
                <c:pt idx="57346" formatCode="#,##0.0">
                  <c:v>13669.9670588014</c:v>
                </c:pt>
                <c:pt idx="57347" formatCode="#,##0.0">
                  <c:v>10633.6043588836</c:v>
                </c:pt>
                <c:pt idx="57348" formatCode="#,##0.0">
                  <c:v>15385.177260786701</c:v>
                </c:pt>
                <c:pt idx="57349" formatCode="#,##0.0">
                  <c:v>11002.356164601901</c:v>
                </c:pt>
                <c:pt idx="57350" formatCode="#,##0.0">
                  <c:v>12058.973318792199</c:v>
                </c:pt>
                <c:pt idx="57351" formatCode="#,##0.0">
                  <c:v>12811.7145571441</c:v>
                </c:pt>
                <c:pt idx="57352" formatCode="#,##0.0">
                  <c:v>17732.959377457901</c:v>
                </c:pt>
                <c:pt idx="57353" formatCode="#,##0.0">
                  <c:v>12226.447085194501</c:v>
                </c:pt>
                <c:pt idx="57354" formatCode="#,##0.0">
                  <c:v>15943.0466804241</c:v>
                </c:pt>
                <c:pt idx="57355" formatCode="#,##0.0">
                  <c:v>13254.580463308799</c:v>
                </c:pt>
                <c:pt idx="57356" formatCode="#,##0.0">
                  <c:v>10319.8274925188</c:v>
                </c:pt>
                <c:pt idx="57357" formatCode="#,##0.0">
                  <c:v>13216.562539561201</c:v>
                </c:pt>
                <c:pt idx="57358" formatCode="#,##0.0">
                  <c:v>15381.7431273897</c:v>
                </c:pt>
                <c:pt idx="57359" formatCode="#,##0.0">
                  <c:v>11726.4904677058</c:v>
                </c:pt>
                <c:pt idx="57360" formatCode="#,##0.0">
                  <c:v>12065.0566688443</c:v>
                </c:pt>
                <c:pt idx="57361" formatCode="#,##0.0">
                  <c:v>12272.803597607801</c:v>
                </c:pt>
                <c:pt idx="57362" formatCode="#,##0.0">
                  <c:v>10635.243870725</c:v>
                </c:pt>
                <c:pt idx="57363" formatCode="#,##0.0">
                  <c:v>10891.963147972099</c:v>
                </c:pt>
                <c:pt idx="57364" formatCode="#,##0.0">
                  <c:v>9418.0253824683496</c:v>
                </c:pt>
                <c:pt idx="57365" formatCode="#,##0.0">
                  <c:v>9474.49366730369</c:v>
                </c:pt>
                <c:pt idx="57366" formatCode="#,##0.0">
                  <c:v>16388.8203247171</c:v>
                </c:pt>
                <c:pt idx="57367" formatCode="#,##0.0">
                  <c:v>9877.7724022768398</c:v>
                </c:pt>
                <c:pt idx="57368" formatCode="#,##0.0">
                  <c:v>9916.1284120952805</c:v>
                </c:pt>
                <c:pt idx="57369" formatCode="#,##0.0">
                  <c:v>10279.332532414701</c:v>
                </c:pt>
                <c:pt idx="57370" formatCode="#,##0.0">
                  <c:v>9476.6261948764604</c:v>
                </c:pt>
                <c:pt idx="57371" formatCode="#,##0.0">
                  <c:v>10766.0017089754</c:v>
                </c:pt>
                <c:pt idx="57372" formatCode="#,##0.0">
                  <c:v>8996.8354712566797</c:v>
                </c:pt>
                <c:pt idx="57373" formatCode="#,##0.0">
                  <c:v>10087.551124486101</c:v>
                </c:pt>
                <c:pt idx="57374" formatCode="#,##0.0">
                  <c:v>13011.788166185401</c:v>
                </c:pt>
                <c:pt idx="57375" formatCode="#,##0.0">
                  <c:v>8810.7662565774499</c:v>
                </c:pt>
                <c:pt idx="57376" formatCode="#,##0.0">
                  <c:v>13487.597816085399</c:v>
                </c:pt>
                <c:pt idx="57377" formatCode="#,##0.0">
                  <c:v>13604.919688678399</c:v>
                </c:pt>
                <c:pt idx="57378" formatCode="#,##0.0">
                  <c:v>10414.011260650301</c:v>
                </c:pt>
                <c:pt idx="57379" formatCode="#,##0.0">
                  <c:v>9115.1349744282707</c:v>
                </c:pt>
                <c:pt idx="57380" formatCode="#,##0.0">
                  <c:v>10909.4649414452</c:v>
                </c:pt>
                <c:pt idx="57381" formatCode="#,##0.0">
                  <c:v>10326.014605460799</c:v>
                </c:pt>
                <c:pt idx="57382" formatCode="#,##0.0">
                  <c:v>10281.9558588983</c:v>
                </c:pt>
                <c:pt idx="57383" formatCode="#,##0.0">
                  <c:v>8881.10727075059</c:v>
                </c:pt>
                <c:pt idx="57384" formatCode="#,##0.0">
                  <c:v>15701.8488959181</c:v>
                </c:pt>
                <c:pt idx="57385" formatCode="#,##0.0">
                  <c:v>11466.0956176077</c:v>
                </c:pt>
                <c:pt idx="57386" formatCode="#,##0.0">
                  <c:v>14204.3671010006</c:v>
                </c:pt>
                <c:pt idx="57387" formatCode="#,##0.0">
                  <c:v>11398.739246012899</c:v>
                </c:pt>
                <c:pt idx="57388" formatCode="#,##0.0">
                  <c:v>15384.554448643699</c:v>
                </c:pt>
                <c:pt idx="57389" formatCode="#,##0.0">
                  <c:v>10006.2247143189</c:v>
                </c:pt>
                <c:pt idx="57390" formatCode="#,##0.0">
                  <c:v>9557.1530170420392</c:v>
                </c:pt>
                <c:pt idx="57391" formatCode="#,##0.0">
                  <c:v>9436.0377537250606</c:v>
                </c:pt>
                <c:pt idx="57392" formatCode="#,##0.0">
                  <c:v>9252.5878105881093</c:v>
                </c:pt>
                <c:pt idx="57393" formatCode="#,##0.0">
                  <c:v>13055.2212345075</c:v>
                </c:pt>
                <c:pt idx="57394" formatCode="#,##0.0">
                  <c:v>9494.8049080439196</c:v>
                </c:pt>
                <c:pt idx="57395" formatCode="#,##0.0">
                  <c:v>16296.830978716</c:v>
                </c:pt>
                <c:pt idx="57396" formatCode="#,##0.0">
                  <c:v>13532.583529364299</c:v>
                </c:pt>
                <c:pt idx="57397" formatCode="#,##0.0">
                  <c:v>14671.406510703</c:v>
                </c:pt>
                <c:pt idx="57398" formatCode="#,##0.0">
                  <c:v>13993.069795408001</c:v>
                </c:pt>
                <c:pt idx="57399" formatCode="#,##0.0">
                  <c:v>10053.700266625699</c:v>
                </c:pt>
                <c:pt idx="57400" formatCode="#,##0.0">
                  <c:v>10410.660450272901</c:v>
                </c:pt>
                <c:pt idx="57401" formatCode="#,##0.0">
                  <c:v>9549.4362356292804</c:v>
                </c:pt>
                <c:pt idx="57402" formatCode="#,##0.0">
                  <c:v>12982.0712049676</c:v>
                </c:pt>
                <c:pt idx="57403" formatCode="#,##0.0">
                  <c:v>10736.945452314099</c:v>
                </c:pt>
                <c:pt idx="57404" formatCode="#,##0.0">
                  <c:v>8984.72140506084</c:v>
                </c:pt>
                <c:pt idx="57405" formatCode="#,##0.0">
                  <c:v>19879.8489753416</c:v>
                </c:pt>
                <c:pt idx="57406" formatCode="#,##0.0">
                  <c:v>12133.499524217201</c:v>
                </c:pt>
                <c:pt idx="57407" formatCode="#,##0.0">
                  <c:v>10687.1191851821</c:v>
                </c:pt>
                <c:pt idx="57408" formatCode="#,##0.0">
                  <c:v>9593.5614512544198</c:v>
                </c:pt>
                <c:pt idx="57409" formatCode="#,##0.0">
                  <c:v>11600.7497850614</c:v>
                </c:pt>
                <c:pt idx="57410" formatCode="#,##0.0">
                  <c:v>12401.6789299337</c:v>
                </c:pt>
                <c:pt idx="57411" formatCode="#,##0.0">
                  <c:v>9328.3023813549207</c:v>
                </c:pt>
                <c:pt idx="57412" formatCode="#,##0.0">
                  <c:v>12392.1920044159</c:v>
                </c:pt>
                <c:pt idx="57413" formatCode="#,##0.0">
                  <c:v>13849.4793658214</c:v>
                </c:pt>
                <c:pt idx="57414" formatCode="#,##0.0">
                  <c:v>8754.9987264309093</c:v>
                </c:pt>
                <c:pt idx="57415" formatCode="#,##0.0">
                  <c:v>8756.4131982751805</c:v>
                </c:pt>
                <c:pt idx="57416" formatCode="#,##0.0">
                  <c:v>14197.9477395801</c:v>
                </c:pt>
                <c:pt idx="57417" formatCode="#,##0.0">
                  <c:v>15728.552547986499</c:v>
                </c:pt>
                <c:pt idx="57418" formatCode="#,##0.0">
                  <c:v>24235.8430863498</c:v>
                </c:pt>
                <c:pt idx="57419" formatCode="#,##0.0">
                  <c:v>10493.2292088592</c:v>
                </c:pt>
                <c:pt idx="57420" formatCode="#,##0.0">
                  <c:v>9086.5069571437798</c:v>
                </c:pt>
                <c:pt idx="57421" formatCode="#,##0.0">
                  <c:v>9790.4494113275596</c:v>
                </c:pt>
                <c:pt idx="57422" formatCode="#,##0.0">
                  <c:v>9054.6742491457208</c:v>
                </c:pt>
                <c:pt idx="57423" formatCode="#,##0.0">
                  <c:v>12235.0977938288</c:v>
                </c:pt>
                <c:pt idx="57424" formatCode="#,##0.0">
                  <c:v>10189.5551914604</c:v>
                </c:pt>
                <c:pt idx="57425" formatCode="#,##0.0">
                  <c:v>8879.3502277910593</c:v>
                </c:pt>
                <c:pt idx="57426" formatCode="#,##0.0">
                  <c:v>10612.418063613301</c:v>
                </c:pt>
                <c:pt idx="57427" formatCode="#,##0.0">
                  <c:v>13206.427279328</c:v>
                </c:pt>
                <c:pt idx="57428" formatCode="#,##0.0">
                  <c:v>9076.2172911959497</c:v>
                </c:pt>
                <c:pt idx="57429" formatCode="#,##0.0">
                  <c:v>10473.4309307193</c:v>
                </c:pt>
                <c:pt idx="57430" formatCode="#,##0.0">
                  <c:v>14533.505972037599</c:v>
                </c:pt>
                <c:pt idx="57431" formatCode="#,##0.0">
                  <c:v>15549.095092716199</c:v>
                </c:pt>
                <c:pt idx="57432" formatCode="#,##0.0">
                  <c:v>9070.8559191477798</c:v>
                </c:pt>
                <c:pt idx="57433" formatCode="#,##0.0">
                  <c:v>10148.3756419326</c:v>
                </c:pt>
                <c:pt idx="57434" formatCode="#,##0.0">
                  <c:v>11230.451592548799</c:v>
                </c:pt>
                <c:pt idx="57435" formatCode="#,##0.0">
                  <c:v>9822.01633524309</c:v>
                </c:pt>
                <c:pt idx="57436" formatCode="#,##0.0">
                  <c:v>11030.7945220984</c:v>
                </c:pt>
                <c:pt idx="57437" formatCode="#,##0.0">
                  <c:v>14066.6936421229</c:v>
                </c:pt>
                <c:pt idx="57438" formatCode="#,##0.0">
                  <c:v>10210.413243070299</c:v>
                </c:pt>
                <c:pt idx="57439" formatCode="#,##0.0">
                  <c:v>13965.4640013302</c:v>
                </c:pt>
                <c:pt idx="57440" formatCode="#,##0.0">
                  <c:v>9353.3605614658609</c:v>
                </c:pt>
                <c:pt idx="57441" formatCode="#,##0.0">
                  <c:v>14816.522279346</c:v>
                </c:pt>
                <c:pt idx="57442" formatCode="#,##0.0">
                  <c:v>9410.5159492993007</c:v>
                </c:pt>
                <c:pt idx="57443" formatCode="#,##0.0">
                  <c:v>10743.9718332762</c:v>
                </c:pt>
                <c:pt idx="57444" formatCode="#,##0.0">
                  <c:v>16742.767208106201</c:v>
                </c:pt>
                <c:pt idx="57445" formatCode="#,##0.0">
                  <c:v>10826.317533916699</c:v>
                </c:pt>
                <c:pt idx="57446" formatCode="#,##0.0">
                  <c:v>9536.62983155451</c:v>
                </c:pt>
                <c:pt idx="57447" formatCode="#,##0.0">
                  <c:v>10613.190156447999</c:v>
                </c:pt>
                <c:pt idx="57448" formatCode="#,##0.0">
                  <c:v>15133.5450798485</c:v>
                </c:pt>
                <c:pt idx="57449" formatCode="#,##0.0">
                  <c:v>17640.1162316601</c:v>
                </c:pt>
                <c:pt idx="57450" formatCode="#,##0.0">
                  <c:v>14098.736327377601</c:v>
                </c:pt>
                <c:pt idx="57451" formatCode="#,##0.0">
                  <c:v>13094.3636445834</c:v>
                </c:pt>
                <c:pt idx="57452" formatCode="#,##0.0">
                  <c:v>13340.1725519054</c:v>
                </c:pt>
                <c:pt idx="57453" formatCode="#,##0.0">
                  <c:v>13183.518266203901</c:v>
                </c:pt>
                <c:pt idx="57454" formatCode="#,##0.0">
                  <c:v>12816.589701590399</c:v>
                </c:pt>
                <c:pt idx="57455" formatCode="#,##0.0">
                  <c:v>9543.6299535953203</c:v>
                </c:pt>
                <c:pt idx="57456" formatCode="#,##0.0">
                  <c:v>9146.9518883987002</c:v>
                </c:pt>
                <c:pt idx="57457" formatCode="#,##0.0">
                  <c:v>9586.3789727839194</c:v>
                </c:pt>
                <c:pt idx="57458" formatCode="#,##0.0">
                  <c:v>11392.4945875423</c:v>
                </c:pt>
                <c:pt idx="57459" formatCode="#,##0.0">
                  <c:v>9793.7505027447896</c:v>
                </c:pt>
                <c:pt idx="57460" formatCode="#,##0.0">
                  <c:v>9369.1358920887906</c:v>
                </c:pt>
                <c:pt idx="57461" formatCode="#,##0.0">
                  <c:v>9276.1772334925499</c:v>
                </c:pt>
                <c:pt idx="57462" formatCode="#,##0.0">
                  <c:v>13378.2451307188</c:v>
                </c:pt>
                <c:pt idx="57463" formatCode="#,##0.0">
                  <c:v>13368.5098086082</c:v>
                </c:pt>
                <c:pt idx="57464" formatCode="#,##0.0">
                  <c:v>15778.394825122699</c:v>
                </c:pt>
                <c:pt idx="57465" formatCode="#,##0.0">
                  <c:v>13794.740830597601</c:v>
                </c:pt>
                <c:pt idx="57466" formatCode="#,##0.0">
                  <c:v>9641.4456776746702</c:v>
                </c:pt>
                <c:pt idx="57467" formatCode="#,##0.0">
                  <c:v>8980.8350162055995</c:v>
                </c:pt>
                <c:pt idx="57468" formatCode="#,##0.0">
                  <c:v>9327.1149702983002</c:v>
                </c:pt>
                <c:pt idx="57469" formatCode="#,##0.0">
                  <c:v>10882.861525361899</c:v>
                </c:pt>
                <c:pt idx="57470" formatCode="#,##0.0">
                  <c:v>11687.1735190872</c:v>
                </c:pt>
                <c:pt idx="57471" formatCode="#,##0.0">
                  <c:v>11082.5176649079</c:v>
                </c:pt>
                <c:pt idx="57472" formatCode="#,##0.0">
                  <c:v>10548.120983863</c:v>
                </c:pt>
                <c:pt idx="57473" formatCode="#,##0.0">
                  <c:v>11296.6307491512</c:v>
                </c:pt>
                <c:pt idx="57474" formatCode="#,##0.0">
                  <c:v>11557.444501215699</c:v>
                </c:pt>
                <c:pt idx="57475" formatCode="#,##0.0">
                  <c:v>8824.0161873729703</c:v>
                </c:pt>
                <c:pt idx="57476" formatCode="#,##0.0">
                  <c:v>9304.84354244922</c:v>
                </c:pt>
                <c:pt idx="57477" formatCode="#,##0.0">
                  <c:v>13479.1062761178</c:v>
                </c:pt>
                <c:pt idx="57478" formatCode="#,##0.0">
                  <c:v>13535.405792596801</c:v>
                </c:pt>
                <c:pt idx="57479" formatCode="#,##0.0">
                  <c:v>8947.3408767740402</c:v>
                </c:pt>
                <c:pt idx="57480" formatCode="#,##0.0">
                  <c:v>10638.444802336</c:v>
                </c:pt>
                <c:pt idx="57481" formatCode="#,##0.0">
                  <c:v>11626.217614221199</c:v>
                </c:pt>
                <c:pt idx="57482" formatCode="#,##0.0">
                  <c:v>8973.6276863929797</c:v>
                </c:pt>
                <c:pt idx="57483" formatCode="#,##0.0">
                  <c:v>13918.677348032699</c:v>
                </c:pt>
                <c:pt idx="57484" formatCode="#,##0.0">
                  <c:v>10363.439549053301</c:v>
                </c:pt>
                <c:pt idx="57485" formatCode="#,##0.0">
                  <c:v>12955.2640029418</c:v>
                </c:pt>
                <c:pt idx="57486" formatCode="#,##0.0">
                  <c:v>12912.035848309401</c:v>
                </c:pt>
                <c:pt idx="57487" formatCode="#,##0.0">
                  <c:v>10620.585777198099</c:v>
                </c:pt>
                <c:pt idx="57488" formatCode="#,##0.0">
                  <c:v>13435.955436755999</c:v>
                </c:pt>
                <c:pt idx="57489" formatCode="#,##0.0">
                  <c:v>14128.4842501701</c:v>
                </c:pt>
                <c:pt idx="57490" formatCode="#,##0.0">
                  <c:v>9447.3346092644406</c:v>
                </c:pt>
                <c:pt idx="57491" formatCode="#,##0.0">
                  <c:v>11680.594353094601</c:v>
                </c:pt>
                <c:pt idx="57492" formatCode="#,##0.0">
                  <c:v>9840.8875815275096</c:v>
                </c:pt>
                <c:pt idx="57493" formatCode="#,##0.0">
                  <c:v>8940.5193628102606</c:v>
                </c:pt>
                <c:pt idx="57494" formatCode="#,##0.0">
                  <c:v>10042.752365911399</c:v>
                </c:pt>
                <c:pt idx="57495" formatCode="#,##0.0">
                  <c:v>10494.8329121849</c:v>
                </c:pt>
                <c:pt idx="57496" formatCode="#,##0.0">
                  <c:v>18060.2919699579</c:v>
                </c:pt>
                <c:pt idx="57497" formatCode="#,##0.0">
                  <c:v>10166.4443043063</c:v>
                </c:pt>
                <c:pt idx="57498" formatCode="#,##0.0">
                  <c:v>10371.549763806101</c:v>
                </c:pt>
                <c:pt idx="57499" formatCode="#,##0.0">
                  <c:v>14655.533701393901</c:v>
                </c:pt>
                <c:pt idx="57500" formatCode="#,##0.0">
                  <c:v>9194.6085462416504</c:v>
                </c:pt>
                <c:pt idx="57501" formatCode="#,##0.0">
                  <c:v>9476.1665019837401</c:v>
                </c:pt>
                <c:pt idx="57502" formatCode="#,##0.0">
                  <c:v>10773.196979264099</c:v>
                </c:pt>
                <c:pt idx="57503" formatCode="#,##0.0">
                  <c:v>9823.0498040568309</c:v>
                </c:pt>
                <c:pt idx="57504" formatCode="#,##0.0">
                  <c:v>8849.8101454218195</c:v>
                </c:pt>
                <c:pt idx="57505" formatCode="#,##0.0">
                  <c:v>9294.2540479982708</c:v>
                </c:pt>
                <c:pt idx="57506" formatCode="#,##0.0">
                  <c:v>12714.7513496335</c:v>
                </c:pt>
                <c:pt idx="57507" formatCode="#,##0.0">
                  <c:v>12767.029901841899</c:v>
                </c:pt>
                <c:pt idx="57508" formatCode="#,##0.0">
                  <c:v>15917.5387223326</c:v>
                </c:pt>
                <c:pt idx="57509" formatCode="#,##0.0">
                  <c:v>10409.461626365</c:v>
                </c:pt>
                <c:pt idx="57510" formatCode="#,##0.0">
                  <c:v>10619.515146046801</c:v>
                </c:pt>
                <c:pt idx="57511" formatCode="#,##0.0">
                  <c:v>11703.5023587006</c:v>
                </c:pt>
                <c:pt idx="57512" formatCode="#,##0.0">
                  <c:v>9534.3823664819902</c:v>
                </c:pt>
                <c:pt idx="57513" formatCode="#,##0.0">
                  <c:v>9039.1106068333593</c:v>
                </c:pt>
                <c:pt idx="57514" formatCode="#,##0.0">
                  <c:v>9674.2600618258493</c:v>
                </c:pt>
                <c:pt idx="57515" formatCode="#,##0.0">
                  <c:v>12695.5218418513</c:v>
                </c:pt>
                <c:pt idx="57516" formatCode="#,##0.0">
                  <c:v>15042.1449604473</c:v>
                </c:pt>
                <c:pt idx="57517" formatCode="#,##0.0">
                  <c:v>11640.4573184813</c:v>
                </c:pt>
                <c:pt idx="57518" formatCode="#,##0.0">
                  <c:v>13072.4660306919</c:v>
                </c:pt>
                <c:pt idx="57519" formatCode="#,##0.0">
                  <c:v>10798.168061739099</c:v>
                </c:pt>
                <c:pt idx="57520" formatCode="#,##0.0">
                  <c:v>12496.990892768201</c:v>
                </c:pt>
                <c:pt idx="57521" formatCode="#,##0.0">
                  <c:v>9413.4822740552299</c:v>
                </c:pt>
                <c:pt idx="57522" formatCode="#,##0.0">
                  <c:v>10471.9368240526</c:v>
                </c:pt>
                <c:pt idx="57523" formatCode="#,##0.0">
                  <c:v>11992.7703302931</c:v>
                </c:pt>
                <c:pt idx="57524" formatCode="#,##0.0">
                  <c:v>14791.8874677812</c:v>
                </c:pt>
                <c:pt idx="57525" formatCode="#,##0.0">
                  <c:v>13742.1890512061</c:v>
                </c:pt>
                <c:pt idx="57526" formatCode="#,##0.0">
                  <c:v>8817.8780058734192</c:v>
                </c:pt>
                <c:pt idx="57527" formatCode="#,##0.0">
                  <c:v>9850.0448978282602</c:v>
                </c:pt>
                <c:pt idx="57528" formatCode="#,##0.0">
                  <c:v>10188.4860132308</c:v>
                </c:pt>
                <c:pt idx="57529" formatCode="#,##0.0">
                  <c:v>10637.648012383001</c:v>
                </c:pt>
                <c:pt idx="57530" formatCode="#,##0.0">
                  <c:v>10104.197941251001</c:v>
                </c:pt>
                <c:pt idx="57531" formatCode="#,##0.0">
                  <c:v>13616.814175981001</c:v>
                </c:pt>
                <c:pt idx="57532" formatCode="#,##0.0">
                  <c:v>10839.647701260399</c:v>
                </c:pt>
                <c:pt idx="57533" formatCode="#,##0.0">
                  <c:v>9867.0086796021005</c:v>
                </c:pt>
                <c:pt idx="57534" formatCode="#,##0.0">
                  <c:v>10165.813243389901</c:v>
                </c:pt>
                <c:pt idx="57535" formatCode="#,##0.0">
                  <c:v>8784.4789781851796</c:v>
                </c:pt>
                <c:pt idx="57536" formatCode="#,##0.0">
                  <c:v>9106.2601798298292</c:v>
                </c:pt>
                <c:pt idx="57537" formatCode="#,##0.0">
                  <c:v>11295.984963823599</c:v>
                </c:pt>
                <c:pt idx="57538" formatCode="#,##0.0">
                  <c:v>10266.508263243901</c:v>
                </c:pt>
                <c:pt idx="57539" formatCode="#,##0.0">
                  <c:v>14714.828079770399</c:v>
                </c:pt>
                <c:pt idx="57540" formatCode="#,##0.0">
                  <c:v>10908.9307932392</c:v>
                </c:pt>
                <c:pt idx="57541" formatCode="#,##0.0">
                  <c:v>8923.0775505384299</c:v>
                </c:pt>
                <c:pt idx="57542" formatCode="#,##0.0">
                  <c:v>10810.4673268151</c:v>
                </c:pt>
                <c:pt idx="57543" formatCode="#,##0.0">
                  <c:v>12331.9295615299</c:v>
                </c:pt>
                <c:pt idx="57544" formatCode="#,##0.0">
                  <c:v>12699.3889785806</c:v>
                </c:pt>
                <c:pt idx="57545" formatCode="#,##0.0">
                  <c:v>10705.1191818553</c:v>
                </c:pt>
                <c:pt idx="57546" formatCode="#,##0.0">
                  <c:v>10601.543005031601</c:v>
                </c:pt>
                <c:pt idx="57547" formatCode="#,##0.0">
                  <c:v>9270.9921977165595</c:v>
                </c:pt>
                <c:pt idx="57548" formatCode="#,##0.0">
                  <c:v>9126.0746062178296</c:v>
                </c:pt>
                <c:pt idx="57549" formatCode="#,##0.0">
                  <c:v>13258.6767669378</c:v>
                </c:pt>
                <c:pt idx="57550" formatCode="#,##0.0">
                  <c:v>17481.768796332399</c:v>
                </c:pt>
                <c:pt idx="57551" formatCode="#,##0.0">
                  <c:v>10125.718119298001</c:v>
                </c:pt>
                <c:pt idx="57552" formatCode="#,##0.0">
                  <c:v>9049.5489368607705</c:v>
                </c:pt>
                <c:pt idx="57553" formatCode="#,##0.0">
                  <c:v>10622.043372853101</c:v>
                </c:pt>
                <c:pt idx="57554" formatCode="#,##0.0">
                  <c:v>11259.563154518701</c:v>
                </c:pt>
                <c:pt idx="57555" formatCode="#,##0.0">
                  <c:v>12038.3990256136</c:v>
                </c:pt>
                <c:pt idx="57556" formatCode="#,##0.0">
                  <c:v>13310.4505117482</c:v>
                </c:pt>
                <c:pt idx="57557" formatCode="#,##0.0">
                  <c:v>14323.013955034099</c:v>
                </c:pt>
                <c:pt idx="57558" formatCode="#,##0.0">
                  <c:v>9710.3750250128196</c:v>
                </c:pt>
                <c:pt idx="57559" formatCode="#,##0.0">
                  <c:v>16922.1961755755</c:v>
                </c:pt>
                <c:pt idx="57560" formatCode="#,##0.0">
                  <c:v>12116.4595625437</c:v>
                </c:pt>
                <c:pt idx="57561" formatCode="#,##0.0">
                  <c:v>11946.684584024601</c:v>
                </c:pt>
                <c:pt idx="57562" formatCode="#,##0.0">
                  <c:v>9616.5656876595804</c:v>
                </c:pt>
                <c:pt idx="57563" formatCode="#,##0.0">
                  <c:v>9222.9712692352696</c:v>
                </c:pt>
                <c:pt idx="57564" formatCode="#,##0.0">
                  <c:v>11107.167475905</c:v>
                </c:pt>
                <c:pt idx="57565" formatCode="#,##0.0">
                  <c:v>23415.323084993699</c:v>
                </c:pt>
                <c:pt idx="57566" formatCode="#,##0.0">
                  <c:v>11064.110816363</c:v>
                </c:pt>
                <c:pt idx="57567" formatCode="#,##0.0">
                  <c:v>12939.1532789024</c:v>
                </c:pt>
                <c:pt idx="57568" formatCode="#,##0.0">
                  <c:v>9305.6467505976398</c:v>
                </c:pt>
                <c:pt idx="57569" formatCode="#,##0.0">
                  <c:v>12230.6377357901</c:v>
                </c:pt>
                <c:pt idx="57570" formatCode="#,##0.0">
                  <c:v>11161.4237131829</c:v>
                </c:pt>
                <c:pt idx="57571" formatCode="#,##0.0">
                  <c:v>11788.708344955799</c:v>
                </c:pt>
                <c:pt idx="57572" formatCode="#,##0.0">
                  <c:v>12309.7325450506</c:v>
                </c:pt>
                <c:pt idx="57573" formatCode="#,##0.0">
                  <c:v>16110.8852184111</c:v>
                </c:pt>
                <c:pt idx="57574" formatCode="#,##0.0">
                  <c:v>12492.1570256915</c:v>
                </c:pt>
                <c:pt idx="57575" formatCode="#,##0.0">
                  <c:v>10437.8845416771</c:v>
                </c:pt>
                <c:pt idx="57576" formatCode="#,##0.0">
                  <c:v>9469.7059200263302</c:v>
                </c:pt>
                <c:pt idx="57577" formatCode="#,##0.0">
                  <c:v>20337.247790804598</c:v>
                </c:pt>
                <c:pt idx="57578" formatCode="#,##0.0">
                  <c:v>12868.2287783762</c:v>
                </c:pt>
                <c:pt idx="57579" formatCode="#,##0.0">
                  <c:v>12040.5166639979</c:v>
                </c:pt>
                <c:pt idx="57580" formatCode="#,##0.0">
                  <c:v>8761.6666009811906</c:v>
                </c:pt>
                <c:pt idx="57581" formatCode="#,##0.0">
                  <c:v>13498.873066349301</c:v>
                </c:pt>
                <c:pt idx="57582" formatCode="#,##0.0">
                  <c:v>12195.301953247599</c:v>
                </c:pt>
                <c:pt idx="57583" formatCode="#,##0.0">
                  <c:v>12905.503050355301</c:v>
                </c:pt>
                <c:pt idx="57584" formatCode="#,##0.0">
                  <c:v>9548.1376588537896</c:v>
                </c:pt>
                <c:pt idx="57585" formatCode="#,##0.0">
                  <c:v>11432.6742671964</c:v>
                </c:pt>
                <c:pt idx="57586" formatCode="#,##0.0">
                  <c:v>10714.1389692089</c:v>
                </c:pt>
                <c:pt idx="57587" formatCode="#,##0.0">
                  <c:v>11763.248297525501</c:v>
                </c:pt>
                <c:pt idx="57588" formatCode="#,##0.0">
                  <c:v>11935.690342349</c:v>
                </c:pt>
                <c:pt idx="57589" formatCode="#,##0.0">
                  <c:v>8962.5953420713195</c:v>
                </c:pt>
                <c:pt idx="57590" formatCode="#,##0.0">
                  <c:v>16398.012101188498</c:v>
                </c:pt>
                <c:pt idx="57591" formatCode="#,##0.0">
                  <c:v>11821.339991148699</c:v>
                </c:pt>
                <c:pt idx="57592" formatCode="#,##0.0">
                  <c:v>10563.555739645901</c:v>
                </c:pt>
                <c:pt idx="57593" formatCode="#,##0.0">
                  <c:v>11621.372426735899</c:v>
                </c:pt>
                <c:pt idx="57594" formatCode="#,##0.0">
                  <c:v>9603.21508872505</c:v>
                </c:pt>
                <c:pt idx="57595" formatCode="#,##0.0">
                  <c:v>9974.3916745193492</c:v>
                </c:pt>
                <c:pt idx="57596" formatCode="#,##0.0">
                  <c:v>9623.4879774262699</c:v>
                </c:pt>
                <c:pt idx="57597" formatCode="#,##0.0">
                  <c:v>10166.252059541101</c:v>
                </c:pt>
                <c:pt idx="57598" formatCode="#,##0.0">
                  <c:v>10519.561476053799</c:v>
                </c:pt>
                <c:pt idx="57599" formatCode="#,##0.0">
                  <c:v>13688.3527415258</c:v>
                </c:pt>
                <c:pt idx="57600" formatCode="#,##0.0">
                  <c:v>12369.963605893199</c:v>
                </c:pt>
                <c:pt idx="57601" formatCode="#,##0.0">
                  <c:v>12737.129574804099</c:v>
                </c:pt>
                <c:pt idx="57602" formatCode="#,##0.0">
                  <c:v>14918.323722921999</c:v>
                </c:pt>
                <c:pt idx="57603" formatCode="#,##0.0">
                  <c:v>10233.128606681699</c:v>
                </c:pt>
                <c:pt idx="57604" formatCode="#,##0.0">
                  <c:v>13273.395090330399</c:v>
                </c:pt>
                <c:pt idx="57605" formatCode="#,##0.0">
                  <c:v>10476.3247178857</c:v>
                </c:pt>
                <c:pt idx="57606" formatCode="#,##0.0">
                  <c:v>9948.6862676670899</c:v>
                </c:pt>
                <c:pt idx="57607" formatCode="#,##0.0">
                  <c:v>14768.8421477584</c:v>
                </c:pt>
                <c:pt idx="57608" formatCode="#,##0.0">
                  <c:v>12307.499825545299</c:v>
                </c:pt>
                <c:pt idx="57609" formatCode="#,##0.0">
                  <c:v>14137.9225223302</c:v>
                </c:pt>
                <c:pt idx="57610" formatCode="#,##0.0">
                  <c:v>11475.218310660999</c:v>
                </c:pt>
                <c:pt idx="57611" formatCode="#,##0.0">
                  <c:v>8905.9959284454708</c:v>
                </c:pt>
                <c:pt idx="57612" formatCode="#,##0.0">
                  <c:v>11264.6686041906</c:v>
                </c:pt>
                <c:pt idx="57613" formatCode="#,##0.0">
                  <c:v>10053.281834925099</c:v>
                </c:pt>
                <c:pt idx="57614" formatCode="#,##0.0">
                  <c:v>8742.4261922484493</c:v>
                </c:pt>
                <c:pt idx="57615" formatCode="#,##0.0">
                  <c:v>18925.2866243067</c:v>
                </c:pt>
                <c:pt idx="57616" formatCode="#,##0.0">
                  <c:v>11679.309462908101</c:v>
                </c:pt>
                <c:pt idx="57617" formatCode="#,##0.0">
                  <c:v>16220.9233221002</c:v>
                </c:pt>
                <c:pt idx="57618" formatCode="#,##0.0">
                  <c:v>17336.696397674699</c:v>
                </c:pt>
                <c:pt idx="57619" formatCode="#,##0.0">
                  <c:v>11728.101303752601</c:v>
                </c:pt>
                <c:pt idx="57620" formatCode="#,##0.0">
                  <c:v>10556.516224841</c:v>
                </c:pt>
                <c:pt idx="57621" formatCode="#,##0.0">
                  <c:v>9068.2146907529896</c:v>
                </c:pt>
                <c:pt idx="57622" formatCode="#,##0.0">
                  <c:v>13944.150694223699</c:v>
                </c:pt>
                <c:pt idx="57623" formatCode="#,##0.0">
                  <c:v>12041.464843359299</c:v>
                </c:pt>
                <c:pt idx="57624" formatCode="#,##0.0">
                  <c:v>13635.9933252471</c:v>
                </c:pt>
                <c:pt idx="57625" formatCode="#,##0.0">
                  <c:v>8841.5483467183894</c:v>
                </c:pt>
                <c:pt idx="57626" formatCode="#,##0.0">
                  <c:v>9448.1585651982896</c:v>
                </c:pt>
                <c:pt idx="57627" formatCode="#,##0.0">
                  <c:v>10419.540109719001</c:v>
                </c:pt>
                <c:pt idx="57628" formatCode="#,##0.0">
                  <c:v>11738.854598886999</c:v>
                </c:pt>
                <c:pt idx="57629" formatCode="#,##0.0">
                  <c:v>11150.0795363942</c:v>
                </c:pt>
                <c:pt idx="57630" formatCode="#,##0.0">
                  <c:v>20687.9926607569</c:v>
                </c:pt>
                <c:pt idx="57631" formatCode="#,##0.0">
                  <c:v>8944.4475756339598</c:v>
                </c:pt>
                <c:pt idx="57632" formatCode="#,##0.0">
                  <c:v>8986.21284268624</c:v>
                </c:pt>
                <c:pt idx="57633" formatCode="#,##0.0">
                  <c:v>10181.4747117603</c:v>
                </c:pt>
                <c:pt idx="57634" formatCode="#,##0.0">
                  <c:v>10689.814383970899</c:v>
                </c:pt>
                <c:pt idx="57635" formatCode="#,##0.0">
                  <c:v>10636.820214351799</c:v>
                </c:pt>
                <c:pt idx="57636" formatCode="#,##0.0">
                  <c:v>12344.3966712973</c:v>
                </c:pt>
                <c:pt idx="57637" formatCode="#,##0.0">
                  <c:v>9623.9428904611505</c:v>
                </c:pt>
                <c:pt idx="57638" formatCode="#,##0.0">
                  <c:v>9893.9743969813608</c:v>
                </c:pt>
                <c:pt idx="57639" formatCode="#,##0.0">
                  <c:v>8818.8432538689394</c:v>
                </c:pt>
                <c:pt idx="57640" formatCode="#,##0.0">
                  <c:v>9475.8372260202195</c:v>
                </c:pt>
                <c:pt idx="57641" formatCode="#,##0.0">
                  <c:v>9084.8563503243804</c:v>
                </c:pt>
                <c:pt idx="57642" formatCode="#,##0.0">
                  <c:v>11718.3769116687</c:v>
                </c:pt>
                <c:pt idx="57643" formatCode="#,##0.0">
                  <c:v>10370.3344595341</c:v>
                </c:pt>
                <c:pt idx="57644" formatCode="#,##0.0">
                  <c:v>13690.4516168382</c:v>
                </c:pt>
                <c:pt idx="57645" formatCode="#,##0.0">
                  <c:v>8979.1706265295197</c:v>
                </c:pt>
                <c:pt idx="57646" formatCode="#,##0.0">
                  <c:v>10394.4767314278</c:v>
                </c:pt>
                <c:pt idx="57647" formatCode="#,##0.0">
                  <c:v>11377.8064565763</c:v>
                </c:pt>
                <c:pt idx="57648" formatCode="#,##0.0">
                  <c:v>10342.983048983</c:v>
                </c:pt>
                <c:pt idx="57649" formatCode="#,##0.0">
                  <c:v>9784.4325736669907</c:v>
                </c:pt>
                <c:pt idx="57650" formatCode="#,##0.0">
                  <c:v>9149.1827533878804</c:v>
                </c:pt>
                <c:pt idx="57651" formatCode="#,##0.0">
                  <c:v>10756.7351300108</c:v>
                </c:pt>
                <c:pt idx="57652" formatCode="#,##0.0">
                  <c:v>8867.4032518598196</c:v>
                </c:pt>
                <c:pt idx="57653" formatCode="#,##0.0">
                  <c:v>13526.437700980299</c:v>
                </c:pt>
                <c:pt idx="57654" formatCode="#,##0.0">
                  <c:v>10661.7806687993</c:v>
                </c:pt>
                <c:pt idx="57655" formatCode="#,##0.0">
                  <c:v>12191.0964415545</c:v>
                </c:pt>
                <c:pt idx="57656" formatCode="#,##0.0">
                  <c:v>10667.9276035943</c:v>
                </c:pt>
                <c:pt idx="57657" formatCode="#,##0.0">
                  <c:v>9673.6726149428196</c:v>
                </c:pt>
                <c:pt idx="57658" formatCode="#,##0.0">
                  <c:v>9041.2978331973609</c:v>
                </c:pt>
                <c:pt idx="57659" formatCode="#,##0.0">
                  <c:v>13953.483342201</c:v>
                </c:pt>
                <c:pt idx="57660" formatCode="#,##0.0">
                  <c:v>14671.479900913901</c:v>
                </c:pt>
                <c:pt idx="57661" formatCode="#,##0.0">
                  <c:v>16777.220189903801</c:v>
                </c:pt>
                <c:pt idx="57662" formatCode="#,##0.0">
                  <c:v>11822.805308683</c:v>
                </c:pt>
                <c:pt idx="57663" formatCode="#,##0.0">
                  <c:v>11460.2783489743</c:v>
                </c:pt>
                <c:pt idx="57664" formatCode="#,##0.0">
                  <c:v>11164.239317420201</c:v>
                </c:pt>
                <c:pt idx="57665" formatCode="#,##0.0">
                  <c:v>11767.4451019959</c:v>
                </c:pt>
                <c:pt idx="57666" formatCode="#,##0.0">
                  <c:v>10559.892736846799</c:v>
                </c:pt>
                <c:pt idx="57667" formatCode="#,##0.0">
                  <c:v>10799.945015032799</c:v>
                </c:pt>
                <c:pt idx="57668" formatCode="#,##0.0">
                  <c:v>15648.7999705696</c:v>
                </c:pt>
                <c:pt idx="57669" formatCode="#,##0.0">
                  <c:v>9915.6188134574295</c:v>
                </c:pt>
                <c:pt idx="57670" formatCode="#,##0.0">
                  <c:v>9819.9037148883508</c:v>
                </c:pt>
                <c:pt idx="57671" formatCode="#,##0.0">
                  <c:v>8979.9576474899495</c:v>
                </c:pt>
                <c:pt idx="57672" formatCode="#,##0.0">
                  <c:v>12879.2814502002</c:v>
                </c:pt>
                <c:pt idx="57673" formatCode="#,##0.0">
                  <c:v>10237.881034047099</c:v>
                </c:pt>
                <c:pt idx="57674" formatCode="#,##0.0">
                  <c:v>11922.067244219101</c:v>
                </c:pt>
                <c:pt idx="57675" formatCode="#,##0.0">
                  <c:v>27402.458943456299</c:v>
                </c:pt>
                <c:pt idx="57676" formatCode="#,##0.0">
                  <c:v>11404.099296373601</c:v>
                </c:pt>
                <c:pt idx="57677" formatCode="#,##0.0">
                  <c:v>9458.7614248531208</c:v>
                </c:pt>
                <c:pt idx="57678" formatCode="#,##0.0">
                  <c:v>9978.8794325567396</c:v>
                </c:pt>
                <c:pt idx="57679" formatCode="#,##0.0">
                  <c:v>10158.687666976801</c:v>
                </c:pt>
                <c:pt idx="57680" formatCode="#,##0.0">
                  <c:v>8771.6635544296696</c:v>
                </c:pt>
                <c:pt idx="57681" formatCode="#,##0.0">
                  <c:v>9870.6319795905601</c:v>
                </c:pt>
                <c:pt idx="57682" formatCode="#,##0.0">
                  <c:v>8954.4959494264895</c:v>
                </c:pt>
                <c:pt idx="57683" formatCode="#,##0.0">
                  <c:v>10299.4395919457</c:v>
                </c:pt>
                <c:pt idx="57684" formatCode="#,##0.0">
                  <c:v>9026.5190216961491</c:v>
                </c:pt>
                <c:pt idx="57685" formatCode="#,##0.0">
                  <c:v>8818.05142043665</c:v>
                </c:pt>
                <c:pt idx="57686" formatCode="#,##0.0">
                  <c:v>9831.3789378495603</c:v>
                </c:pt>
                <c:pt idx="57687" formatCode="#,##0.0">
                  <c:v>13819.423384235301</c:v>
                </c:pt>
                <c:pt idx="57688" formatCode="#,##0.0">
                  <c:v>21206.773900475298</c:v>
                </c:pt>
                <c:pt idx="57689" formatCode="#,##0.0">
                  <c:v>18511.105988604999</c:v>
                </c:pt>
                <c:pt idx="57690" formatCode="#,##0.0">
                  <c:v>9111.9588309681694</c:v>
                </c:pt>
                <c:pt idx="57691" formatCode="#,##0.0">
                  <c:v>13170.599974413801</c:v>
                </c:pt>
                <c:pt idx="57692" formatCode="#,##0.0">
                  <c:v>15734.5064646632</c:v>
                </c:pt>
                <c:pt idx="57693" formatCode="#,##0.0">
                  <c:v>12931.541777566999</c:v>
                </c:pt>
                <c:pt idx="57694" formatCode="#,##0.0">
                  <c:v>10402.858293259</c:v>
                </c:pt>
                <c:pt idx="57695" formatCode="#,##0.0">
                  <c:v>12762.8471208755</c:v>
                </c:pt>
                <c:pt idx="57696" formatCode="#,##0.0">
                  <c:v>17350.7320346862</c:v>
                </c:pt>
                <c:pt idx="57697" formatCode="#,##0.0">
                  <c:v>8929.2675307109694</c:v>
                </c:pt>
                <c:pt idx="57698" formatCode="#,##0.0">
                  <c:v>14337.911161710899</c:v>
                </c:pt>
                <c:pt idx="57699" formatCode="#,##0.0">
                  <c:v>17403.594698966499</c:v>
                </c:pt>
                <c:pt idx="57700" formatCode="#,##0.0">
                  <c:v>13922.544547119</c:v>
                </c:pt>
                <c:pt idx="57701" formatCode="#,##0.0">
                  <c:v>16281.497108969799</c:v>
                </c:pt>
                <c:pt idx="57702" formatCode="#,##0.0">
                  <c:v>10868.1654707703</c:v>
                </c:pt>
                <c:pt idx="57703" formatCode="#,##0.0">
                  <c:v>11153.3897181313</c:v>
                </c:pt>
                <c:pt idx="57704" formatCode="#,##0.0">
                  <c:v>12011.8534941246</c:v>
                </c:pt>
                <c:pt idx="57705" formatCode="#,##0.0">
                  <c:v>10971.285705612499</c:v>
                </c:pt>
                <c:pt idx="57706" formatCode="#,##0.0">
                  <c:v>11607.637178970601</c:v>
                </c:pt>
                <c:pt idx="57707" formatCode="#,##0.0">
                  <c:v>9925.5689421515108</c:v>
                </c:pt>
                <c:pt idx="57708" formatCode="#,##0.0">
                  <c:v>9801.7118737427409</c:v>
                </c:pt>
                <c:pt idx="57709" formatCode="#,##0.0">
                  <c:v>10370.346815925301</c:v>
                </c:pt>
                <c:pt idx="57710" formatCode="#,##0.0">
                  <c:v>8843.2961546252009</c:v>
                </c:pt>
                <c:pt idx="57711" formatCode="#,##0.0">
                  <c:v>16474.133898742701</c:v>
                </c:pt>
                <c:pt idx="57712" formatCode="#,##0.0">
                  <c:v>14100.751671296301</c:v>
                </c:pt>
                <c:pt idx="57713" formatCode="#,##0.0">
                  <c:v>9785.7634023776809</c:v>
                </c:pt>
                <c:pt idx="57714" formatCode="#,##0.0">
                  <c:v>9435.0631359295403</c:v>
                </c:pt>
                <c:pt idx="57715" formatCode="#,##0.0">
                  <c:v>14304.6308150805</c:v>
                </c:pt>
                <c:pt idx="57716" formatCode="#,##0.0">
                  <c:v>11798.9702561534</c:v>
                </c:pt>
                <c:pt idx="57717" formatCode="#,##0.0">
                  <c:v>9473.3470097492009</c:v>
                </c:pt>
                <c:pt idx="57718" formatCode="#,##0.0">
                  <c:v>14817.2841337604</c:v>
                </c:pt>
                <c:pt idx="57719" formatCode="#,##0.0">
                  <c:v>8888.0127291214994</c:v>
                </c:pt>
                <c:pt idx="57720" formatCode="#,##0.0">
                  <c:v>14389.2412235755</c:v>
                </c:pt>
                <c:pt idx="57721" formatCode="#,##0.0">
                  <c:v>15169.635709218401</c:v>
                </c:pt>
                <c:pt idx="57722" formatCode="#,##0.0">
                  <c:v>19528.465287025301</c:v>
                </c:pt>
                <c:pt idx="57723" formatCode="#,##0.0">
                  <c:v>9350.5328017755091</c:v>
                </c:pt>
                <c:pt idx="57724" formatCode="#,##0.0">
                  <c:v>8891.6604447059308</c:v>
                </c:pt>
                <c:pt idx="57725" formatCode="#,##0.0">
                  <c:v>12683.129888563501</c:v>
                </c:pt>
                <c:pt idx="57726" formatCode="#,##0.0">
                  <c:v>14483.403548325899</c:v>
                </c:pt>
                <c:pt idx="57727" formatCode="#,##0.0">
                  <c:v>11942.1670502823</c:v>
                </c:pt>
                <c:pt idx="57728" formatCode="#,##0.0">
                  <c:v>13551.529539569299</c:v>
                </c:pt>
                <c:pt idx="57729" formatCode="#,##0.0">
                  <c:v>10519.309446400501</c:v>
                </c:pt>
                <c:pt idx="57730" formatCode="#,##0.0">
                  <c:v>9219.7088554711299</c:v>
                </c:pt>
                <c:pt idx="57731" formatCode="#,##0.0">
                  <c:v>12421.8098226199</c:v>
                </c:pt>
                <c:pt idx="57732" formatCode="#,##0.0">
                  <c:v>9636.1056957952605</c:v>
                </c:pt>
                <c:pt idx="57733" formatCode="#,##0.0">
                  <c:v>10228.9115790336</c:v>
                </c:pt>
                <c:pt idx="57734" formatCode="#,##0.0">
                  <c:v>12482.483576643301</c:v>
                </c:pt>
                <c:pt idx="57735" formatCode="#,##0.0">
                  <c:v>10048.137273886899</c:v>
                </c:pt>
                <c:pt idx="57736" formatCode="#,##0.0">
                  <c:v>13670.250268506699</c:v>
                </c:pt>
                <c:pt idx="57737" formatCode="#,##0.0">
                  <c:v>9419.9446195373694</c:v>
                </c:pt>
                <c:pt idx="57738" formatCode="#,##0.0">
                  <c:v>11076.1969648472</c:v>
                </c:pt>
                <c:pt idx="57739" formatCode="#,##0.0">
                  <c:v>8806.1581950459404</c:v>
                </c:pt>
                <c:pt idx="57740" formatCode="#,##0.0">
                  <c:v>10547.093455989499</c:v>
                </c:pt>
                <c:pt idx="57741" formatCode="#,##0.0">
                  <c:v>9254.0772982549097</c:v>
                </c:pt>
                <c:pt idx="57742" formatCode="#,##0.0">
                  <c:v>9529.0276830185903</c:v>
                </c:pt>
                <c:pt idx="57743" formatCode="#,##0.0">
                  <c:v>16338.892533620699</c:v>
                </c:pt>
                <c:pt idx="57744" formatCode="#,##0.0">
                  <c:v>10302.0129890726</c:v>
                </c:pt>
                <c:pt idx="57745" formatCode="#,##0.0">
                  <c:v>10390.73444674</c:v>
                </c:pt>
                <c:pt idx="57746" formatCode="#,##0.0">
                  <c:v>10355.1221698392</c:v>
                </c:pt>
                <c:pt idx="57747" formatCode="#,##0.0">
                  <c:v>9235.4908558841507</c:v>
                </c:pt>
                <c:pt idx="57748" formatCode="#,##0.0">
                  <c:v>9268.0361530742393</c:v>
                </c:pt>
                <c:pt idx="57749" formatCode="#,##0.0">
                  <c:v>11905.751361279301</c:v>
                </c:pt>
                <c:pt idx="57750" formatCode="#,##0.0">
                  <c:v>10617.442168317</c:v>
                </c:pt>
                <c:pt idx="57751" formatCode="#,##0.0">
                  <c:v>13644.987166079</c:v>
                </c:pt>
                <c:pt idx="57752" formatCode="#,##0.0">
                  <c:v>9749.7376867663097</c:v>
                </c:pt>
                <c:pt idx="57753" formatCode="#,##0.0">
                  <c:v>10669.0098820494</c:v>
                </c:pt>
                <c:pt idx="57754" formatCode="#,##0.0">
                  <c:v>9503.8380939791696</c:v>
                </c:pt>
                <c:pt idx="57755" formatCode="#,##0.0">
                  <c:v>11558.267112535001</c:v>
                </c:pt>
                <c:pt idx="57756" formatCode="#,##0.0">
                  <c:v>13164.624143119599</c:v>
                </c:pt>
                <c:pt idx="57757" formatCode="#,##0.0">
                  <c:v>10758.059758961999</c:v>
                </c:pt>
                <c:pt idx="57758" formatCode="#,##0.0">
                  <c:v>9907.3221676233898</c:v>
                </c:pt>
                <c:pt idx="57759" formatCode="#,##0.0">
                  <c:v>10048.092813069699</c:v>
                </c:pt>
                <c:pt idx="57760" formatCode="#,##0.0">
                  <c:v>11544.876692619</c:v>
                </c:pt>
                <c:pt idx="57761" formatCode="#,##0.0">
                  <c:v>9934.2175481661998</c:v>
                </c:pt>
                <c:pt idx="57762" formatCode="#,##0.0">
                  <c:v>9233.0181533796003</c:v>
                </c:pt>
                <c:pt idx="57763" formatCode="#,##0.0">
                  <c:v>10705.404633484601</c:v>
                </c:pt>
                <c:pt idx="57764" formatCode="#,##0.0">
                  <c:v>10134.1567566624</c:v>
                </c:pt>
                <c:pt idx="57765" formatCode="#,##0.0">
                  <c:v>9020.0816455510994</c:v>
                </c:pt>
                <c:pt idx="57766" formatCode="#,##0.0">
                  <c:v>9172.27426269442</c:v>
                </c:pt>
                <c:pt idx="57767" formatCode="#,##0.0">
                  <c:v>13317.8437046127</c:v>
                </c:pt>
                <c:pt idx="57768" formatCode="#,##0.0">
                  <c:v>9099.6912893856206</c:v>
                </c:pt>
                <c:pt idx="57769" formatCode="#,##0.0">
                  <c:v>18062.4121525023</c:v>
                </c:pt>
                <c:pt idx="57770" formatCode="#,##0.0">
                  <c:v>9225.6400550779799</c:v>
                </c:pt>
                <c:pt idx="57771" formatCode="#,##0.0">
                  <c:v>12734.468644651601</c:v>
                </c:pt>
                <c:pt idx="57772" formatCode="#,##0.0">
                  <c:v>9798.6010832700194</c:v>
                </c:pt>
                <c:pt idx="57773" formatCode="#,##0.0">
                  <c:v>13725.4793208306</c:v>
                </c:pt>
                <c:pt idx="57774" formatCode="#,##0.0">
                  <c:v>9483.3555525544598</c:v>
                </c:pt>
                <c:pt idx="57775" formatCode="#,##0.0">
                  <c:v>10963.038090866699</c:v>
                </c:pt>
                <c:pt idx="57776" formatCode="#,##0.0">
                  <c:v>10136.9113937823</c:v>
                </c:pt>
                <c:pt idx="57777" formatCode="#,##0.0">
                  <c:v>9109.4748043841391</c:v>
                </c:pt>
                <c:pt idx="57778" formatCode="#,##0.0">
                  <c:v>12274.2592952993</c:v>
                </c:pt>
                <c:pt idx="57779" formatCode="#,##0.0">
                  <c:v>12343.3435566677</c:v>
                </c:pt>
                <c:pt idx="57780" formatCode="#,##0.0">
                  <c:v>10194.2281757663</c:v>
                </c:pt>
                <c:pt idx="57781" formatCode="#,##0.0">
                  <c:v>17859.410299540799</c:v>
                </c:pt>
                <c:pt idx="57782" formatCode="#,##0.0">
                  <c:v>13739.9908882892</c:v>
                </c:pt>
                <c:pt idx="57783" formatCode="#,##0.0">
                  <c:v>14217.829574400601</c:v>
                </c:pt>
                <c:pt idx="57784" formatCode="#,##0.0">
                  <c:v>19938.823725578201</c:v>
                </c:pt>
                <c:pt idx="57785" formatCode="#,##0.0">
                  <c:v>11620.987682306401</c:v>
                </c:pt>
                <c:pt idx="57786" formatCode="#,##0.0">
                  <c:v>9264.3840046708301</c:v>
                </c:pt>
                <c:pt idx="57787" formatCode="#,##0.0">
                  <c:v>10138.802054100899</c:v>
                </c:pt>
                <c:pt idx="57788" formatCode="#,##0.0">
                  <c:v>12661.6682319106</c:v>
                </c:pt>
                <c:pt idx="57789" formatCode="#,##0.0">
                  <c:v>11766.718967545399</c:v>
                </c:pt>
                <c:pt idx="57790" formatCode="#,##0.0">
                  <c:v>9156.3567921212107</c:v>
                </c:pt>
                <c:pt idx="57791" formatCode="#,##0.0">
                  <c:v>9227.0935978096404</c:v>
                </c:pt>
                <c:pt idx="57792" formatCode="#,##0.0">
                  <c:v>11439.8521190429</c:v>
                </c:pt>
                <c:pt idx="57793" formatCode="#,##0.0">
                  <c:v>12630.6557623101</c:v>
                </c:pt>
                <c:pt idx="57794" formatCode="#,##0.0">
                  <c:v>9923.1810125006596</c:v>
                </c:pt>
                <c:pt idx="57795" formatCode="#,##0.0">
                  <c:v>9129.3180286101706</c:v>
                </c:pt>
                <c:pt idx="57796" formatCode="#,##0.0">
                  <c:v>12017.356099591199</c:v>
                </c:pt>
                <c:pt idx="57797" formatCode="#,##0.0">
                  <c:v>15989.666779789701</c:v>
                </c:pt>
                <c:pt idx="57798" formatCode="#,##0.0">
                  <c:v>8910.7153191816997</c:v>
                </c:pt>
                <c:pt idx="57799" formatCode="#,##0.0">
                  <c:v>12275.624026396699</c:v>
                </c:pt>
                <c:pt idx="57800" formatCode="#,##0.0">
                  <c:v>15385.416830100799</c:v>
                </c:pt>
                <c:pt idx="57801" formatCode="#,##0.0">
                  <c:v>10127.222997696599</c:v>
                </c:pt>
                <c:pt idx="57802" formatCode="#,##0.0">
                  <c:v>10798.096336595499</c:v>
                </c:pt>
                <c:pt idx="57803" formatCode="#,##0.0">
                  <c:v>9566.3624092148002</c:v>
                </c:pt>
                <c:pt idx="57804" formatCode="#,##0.0">
                  <c:v>9879.1777245661506</c:v>
                </c:pt>
                <c:pt idx="57805" formatCode="#,##0.0">
                  <c:v>13683.3985115582</c:v>
                </c:pt>
                <c:pt idx="57806" formatCode="#,##0.0">
                  <c:v>17932.205935005099</c:v>
                </c:pt>
                <c:pt idx="57807" formatCode="#,##0.0">
                  <c:v>14767.3624400559</c:v>
                </c:pt>
                <c:pt idx="57808" formatCode="#,##0.0">
                  <c:v>13892.108639449199</c:v>
                </c:pt>
                <c:pt idx="57809" formatCode="#,##0.0">
                  <c:v>9593.5432153641104</c:v>
                </c:pt>
                <c:pt idx="57810" formatCode="#,##0.0">
                  <c:v>16448.8875097372</c:v>
                </c:pt>
                <c:pt idx="57811" formatCode="#,##0.0">
                  <c:v>13424.280066261799</c:v>
                </c:pt>
                <c:pt idx="57812" formatCode="#,##0.0">
                  <c:v>9312.8141933800907</c:v>
                </c:pt>
                <c:pt idx="57813" formatCode="#,##0.0">
                  <c:v>10509.976207478299</c:v>
                </c:pt>
                <c:pt idx="57814" formatCode="#,##0.0">
                  <c:v>9345.6051317011006</c:v>
                </c:pt>
                <c:pt idx="57815" formatCode="#,##0.0">
                  <c:v>10134.1301036431</c:v>
                </c:pt>
                <c:pt idx="57816" formatCode="#,##0.0">
                  <c:v>9969.9705175556792</c:v>
                </c:pt>
                <c:pt idx="57817" formatCode="#,##0.0">
                  <c:v>10187.3676370753</c:v>
                </c:pt>
                <c:pt idx="57818" formatCode="#,##0.0">
                  <c:v>11578.370342279601</c:v>
                </c:pt>
                <c:pt idx="57819" formatCode="#,##0.0">
                  <c:v>9917.8990924591599</c:v>
                </c:pt>
                <c:pt idx="57820" formatCode="#,##0.0">
                  <c:v>11237.2429344101</c:v>
                </c:pt>
                <c:pt idx="57821" formatCode="#,##0.0">
                  <c:v>11582.997463596899</c:v>
                </c:pt>
                <c:pt idx="57822" formatCode="#,##0.0">
                  <c:v>18006.959690614902</c:v>
                </c:pt>
                <c:pt idx="57823" formatCode="#,##0.0">
                  <c:v>10239.327605049501</c:v>
                </c:pt>
                <c:pt idx="57824" formatCode="#,##0.0">
                  <c:v>9052.4762719027804</c:v>
                </c:pt>
                <c:pt idx="57825" formatCode="#,##0.0">
                  <c:v>12843.9363581573</c:v>
                </c:pt>
                <c:pt idx="57826" formatCode="#,##0.0">
                  <c:v>11758.0064427823</c:v>
                </c:pt>
                <c:pt idx="57827" formatCode="#,##0.0">
                  <c:v>9075.91522667551</c:v>
                </c:pt>
                <c:pt idx="57828" formatCode="#,##0.0">
                  <c:v>9087.7182334416502</c:v>
                </c:pt>
                <c:pt idx="57829" formatCode="#,##0.0">
                  <c:v>11838.2454596469</c:v>
                </c:pt>
                <c:pt idx="57830" formatCode="#,##0.0">
                  <c:v>10106.143414141899</c:v>
                </c:pt>
                <c:pt idx="57831" formatCode="#,##0.0">
                  <c:v>12466.763890426701</c:v>
                </c:pt>
                <c:pt idx="57832" formatCode="#,##0.0">
                  <c:v>9840.0182187447499</c:v>
                </c:pt>
                <c:pt idx="57833" formatCode="#,##0.0">
                  <c:v>10086.307027005199</c:v>
                </c:pt>
                <c:pt idx="57834" formatCode="#,##0.0">
                  <c:v>12009.086425375701</c:v>
                </c:pt>
                <c:pt idx="57835" formatCode="#,##0.0">
                  <c:v>14456.8868527952</c:v>
                </c:pt>
                <c:pt idx="57836" formatCode="#,##0.0">
                  <c:v>14529.066760399701</c:v>
                </c:pt>
                <c:pt idx="57837" formatCode="#,##0.0">
                  <c:v>9574.1291558558805</c:v>
                </c:pt>
                <c:pt idx="57838" formatCode="#,##0.0">
                  <c:v>10969.834469911701</c:v>
                </c:pt>
                <c:pt idx="57839" formatCode="#,##0.0">
                  <c:v>12952.7294391756</c:v>
                </c:pt>
                <c:pt idx="57840" formatCode="#,##0.0">
                  <c:v>19655.253357273999</c:v>
                </c:pt>
                <c:pt idx="57841" formatCode="#,##0.0">
                  <c:v>11177.8079889083</c:v>
                </c:pt>
                <c:pt idx="57842" formatCode="#,##0.0">
                  <c:v>11209.915121060199</c:v>
                </c:pt>
                <c:pt idx="57843" formatCode="#,##0.0">
                  <c:v>20376.529602832801</c:v>
                </c:pt>
                <c:pt idx="57844" formatCode="#,##0.0">
                  <c:v>17059.143695035698</c:v>
                </c:pt>
                <c:pt idx="57845" formatCode="#,##0.0">
                  <c:v>8894.7077554553707</c:v>
                </c:pt>
                <c:pt idx="57846" formatCode="#,##0.0">
                  <c:v>10628.61729593</c:v>
                </c:pt>
                <c:pt idx="57847" formatCode="#,##0.0">
                  <c:v>10155.687198539499</c:v>
                </c:pt>
                <c:pt idx="57848" formatCode="#,##0.0">
                  <c:v>13351.0281499959</c:v>
                </c:pt>
                <c:pt idx="57849" formatCode="#,##0.0">
                  <c:v>11271.077196893901</c:v>
                </c:pt>
                <c:pt idx="57850" formatCode="#,##0.0">
                  <c:v>15484.000405942899</c:v>
                </c:pt>
                <c:pt idx="57851" formatCode="#,##0.0">
                  <c:v>15144.819205927401</c:v>
                </c:pt>
                <c:pt idx="57852" formatCode="#,##0.0">
                  <c:v>9884.3635345434395</c:v>
                </c:pt>
                <c:pt idx="57853" formatCode="#,##0.0">
                  <c:v>10310.9645013302</c:v>
                </c:pt>
                <c:pt idx="57854" formatCode="#,##0.0">
                  <c:v>18873.923997748101</c:v>
                </c:pt>
                <c:pt idx="57855" formatCode="#,##0.0">
                  <c:v>10228.431017482801</c:v>
                </c:pt>
                <c:pt idx="57856" formatCode="#,##0.0">
                  <c:v>22787.203476031998</c:v>
                </c:pt>
                <c:pt idx="57857" formatCode="#,##0.0">
                  <c:v>8874.4030329300895</c:v>
                </c:pt>
                <c:pt idx="57858" formatCode="#,##0.0">
                  <c:v>9337.7419227781993</c:v>
                </c:pt>
                <c:pt idx="57859" formatCode="#,##0.0">
                  <c:v>10416.089203929199</c:v>
                </c:pt>
                <c:pt idx="57860" formatCode="#,##0.0">
                  <c:v>8888.3471541112103</c:v>
                </c:pt>
                <c:pt idx="57861" formatCode="#,##0.0">
                  <c:v>8773.6482143611502</c:v>
                </c:pt>
                <c:pt idx="57862" formatCode="#,##0.0">
                  <c:v>9560.7249221060792</c:v>
                </c:pt>
                <c:pt idx="57863" formatCode="#,##0.0">
                  <c:v>10730.0108295973</c:v>
                </c:pt>
                <c:pt idx="57864" formatCode="#,##0.0">
                  <c:v>12861.906689404999</c:v>
                </c:pt>
                <c:pt idx="57865" formatCode="#,##0.0">
                  <c:v>15627.604395256099</c:v>
                </c:pt>
                <c:pt idx="57866" formatCode="#,##0.0">
                  <c:v>9566.4403969719806</c:v>
                </c:pt>
                <c:pt idx="57867" formatCode="#,##0.0">
                  <c:v>9830.2475057559004</c:v>
                </c:pt>
                <c:pt idx="57868" formatCode="#,##0.0">
                  <c:v>9215.9948843912898</c:v>
                </c:pt>
                <c:pt idx="57869" formatCode="#,##0.0">
                  <c:v>12457.7347308437</c:v>
                </c:pt>
                <c:pt idx="57870" formatCode="#,##0.0">
                  <c:v>12262.676981942701</c:v>
                </c:pt>
                <c:pt idx="57871" formatCode="#,##0.0">
                  <c:v>9694.4930594014495</c:v>
                </c:pt>
                <c:pt idx="57872" formatCode="#,##0.0">
                  <c:v>9672.1956380772608</c:v>
                </c:pt>
                <c:pt idx="57873" formatCode="#,##0.0">
                  <c:v>9885.7514490256508</c:v>
                </c:pt>
                <c:pt idx="57874" formatCode="#,##0.0">
                  <c:v>10676.7017615615</c:v>
                </c:pt>
                <c:pt idx="57875" formatCode="#,##0.0">
                  <c:v>12582.543550542299</c:v>
                </c:pt>
                <c:pt idx="57876" formatCode="#,##0.0">
                  <c:v>10457.6577903092</c:v>
                </c:pt>
                <c:pt idx="57877" formatCode="#,##0.0">
                  <c:v>14895.1624959613</c:v>
                </c:pt>
                <c:pt idx="57878" formatCode="#,##0.0">
                  <c:v>11146.538743163999</c:v>
                </c:pt>
                <c:pt idx="57879" formatCode="#,##0.0">
                  <c:v>13304.3720644606</c:v>
                </c:pt>
                <c:pt idx="57880" formatCode="#,##0.0">
                  <c:v>11203.363046201401</c:v>
                </c:pt>
                <c:pt idx="57881" formatCode="#,##0.0">
                  <c:v>14806.5089681348</c:v>
                </c:pt>
                <c:pt idx="57882" formatCode="#,##0.0">
                  <c:v>11056.800228133099</c:v>
                </c:pt>
                <c:pt idx="57883" formatCode="#,##0.0">
                  <c:v>9185.1016489789909</c:v>
                </c:pt>
                <c:pt idx="57884" formatCode="#,##0.0">
                  <c:v>13857.804319323701</c:v>
                </c:pt>
                <c:pt idx="57885" formatCode="#,##0.0">
                  <c:v>9561.9087979684391</c:v>
                </c:pt>
                <c:pt idx="57886" formatCode="#,##0.0">
                  <c:v>11095.716249380501</c:v>
                </c:pt>
                <c:pt idx="57887" formatCode="#,##0.0">
                  <c:v>9228.7372259972399</c:v>
                </c:pt>
                <c:pt idx="57888" formatCode="#,##0.0">
                  <c:v>12865.7390803423</c:v>
                </c:pt>
                <c:pt idx="57889" formatCode="#,##0.0">
                  <c:v>22540.0707114861</c:v>
                </c:pt>
                <c:pt idx="57890" formatCode="#,##0.0">
                  <c:v>9660.9483432154302</c:v>
                </c:pt>
                <c:pt idx="57891" formatCode="#,##0.0">
                  <c:v>9405.0982816020205</c:v>
                </c:pt>
                <c:pt idx="57892" formatCode="#,##0.0">
                  <c:v>10071.9502900567</c:v>
                </c:pt>
                <c:pt idx="57893" formatCode="#,##0.0">
                  <c:v>9247.61803765082</c:v>
                </c:pt>
                <c:pt idx="57894" formatCode="#,##0.0">
                  <c:v>12766.841877037799</c:v>
                </c:pt>
                <c:pt idx="57895" formatCode="#,##0.0">
                  <c:v>13995.521741595199</c:v>
                </c:pt>
                <c:pt idx="57896" formatCode="#,##0.0">
                  <c:v>9575.10910289397</c:v>
                </c:pt>
                <c:pt idx="57897" formatCode="#,##0.0">
                  <c:v>8816.9175119483007</c:v>
                </c:pt>
                <c:pt idx="57898" formatCode="#,##0.0">
                  <c:v>14483.3832623588</c:v>
                </c:pt>
                <c:pt idx="57899" formatCode="#,##0.0">
                  <c:v>17573.365318645101</c:v>
                </c:pt>
                <c:pt idx="57900" formatCode="#,##0.0">
                  <c:v>19648.749500878501</c:v>
                </c:pt>
                <c:pt idx="57901" formatCode="#,##0.0">
                  <c:v>9273.7802200218994</c:v>
                </c:pt>
                <c:pt idx="57902" formatCode="#,##0.0">
                  <c:v>10823.069623523899</c:v>
                </c:pt>
                <c:pt idx="57903" formatCode="#,##0.0">
                  <c:v>8991.56049305743</c:v>
                </c:pt>
                <c:pt idx="57904" formatCode="#,##0.0">
                  <c:v>9132.3968092647901</c:v>
                </c:pt>
                <c:pt idx="57905" formatCode="#,##0.0">
                  <c:v>8781.0460421776297</c:v>
                </c:pt>
                <c:pt idx="57906" formatCode="#,##0.0">
                  <c:v>11394.132436457399</c:v>
                </c:pt>
                <c:pt idx="57907" formatCode="#,##0.0">
                  <c:v>14632.5104194756</c:v>
                </c:pt>
                <c:pt idx="57908" formatCode="#,##0.0">
                  <c:v>9059.8500077690205</c:v>
                </c:pt>
                <c:pt idx="57909" formatCode="#,##0.0">
                  <c:v>10319.309011827399</c:v>
                </c:pt>
                <c:pt idx="57910" formatCode="#,##0.0">
                  <c:v>12490.066284033899</c:v>
                </c:pt>
                <c:pt idx="57911" formatCode="#,##0.0">
                  <c:v>12103.148352103901</c:v>
                </c:pt>
                <c:pt idx="57912" formatCode="#,##0.0">
                  <c:v>10241.4639082548</c:v>
                </c:pt>
                <c:pt idx="57913" formatCode="#,##0.0">
                  <c:v>9419.4137241121207</c:v>
                </c:pt>
                <c:pt idx="57914" formatCode="#,##0.0">
                  <c:v>9054.2593632648004</c:v>
                </c:pt>
                <c:pt idx="57915" formatCode="#,##0.0">
                  <c:v>19192.761218494899</c:v>
                </c:pt>
                <c:pt idx="57916" formatCode="#,##0.0">
                  <c:v>11413.605815445701</c:v>
                </c:pt>
                <c:pt idx="57917" formatCode="#,##0.0">
                  <c:v>8870.0954699520498</c:v>
                </c:pt>
                <c:pt idx="57918" formatCode="#,##0.0">
                  <c:v>9701.1247870830302</c:v>
                </c:pt>
                <c:pt idx="57919" formatCode="#,##0.0">
                  <c:v>8774.89000750181</c:v>
                </c:pt>
                <c:pt idx="57920" formatCode="#,##0.0">
                  <c:v>16419.932449467698</c:v>
                </c:pt>
                <c:pt idx="57921" formatCode="#,##0.0">
                  <c:v>9948.8174399727195</c:v>
                </c:pt>
                <c:pt idx="57922" formatCode="#,##0.0">
                  <c:v>11472.622265715199</c:v>
                </c:pt>
                <c:pt idx="57923" formatCode="#,##0.0">
                  <c:v>14967.9104503219</c:v>
                </c:pt>
                <c:pt idx="57924" formatCode="#,##0.0">
                  <c:v>11032.151158867</c:v>
                </c:pt>
                <c:pt idx="57925" formatCode="#,##0.0">
                  <c:v>11227.2650056845</c:v>
                </c:pt>
                <c:pt idx="57926" formatCode="#,##0.0">
                  <c:v>9034.2041289746994</c:v>
                </c:pt>
                <c:pt idx="57927" formatCode="#,##0.0">
                  <c:v>10048.7627471421</c:v>
                </c:pt>
                <c:pt idx="57928" formatCode="#,##0.0">
                  <c:v>14941.2707652477</c:v>
                </c:pt>
                <c:pt idx="57929" formatCode="#,##0.0">
                  <c:v>10908.3655317825</c:v>
                </c:pt>
                <c:pt idx="57930" formatCode="#,##0.0">
                  <c:v>9632.7852613448504</c:v>
                </c:pt>
                <c:pt idx="57931" formatCode="#,##0.0">
                  <c:v>15378.601343186299</c:v>
                </c:pt>
                <c:pt idx="57932" formatCode="#,##0.0">
                  <c:v>9472.4421641968402</c:v>
                </c:pt>
                <c:pt idx="57933" formatCode="#,##0.0">
                  <c:v>11825.4011631994</c:v>
                </c:pt>
                <c:pt idx="57934" formatCode="#,##0.0">
                  <c:v>15990.9376906096</c:v>
                </c:pt>
                <c:pt idx="57935" formatCode="#,##0.0">
                  <c:v>15125.762465669301</c:v>
                </c:pt>
                <c:pt idx="57936" formatCode="#,##0.0">
                  <c:v>14630.3377213476</c:v>
                </c:pt>
                <c:pt idx="57937" formatCode="#,##0.0">
                  <c:v>9013.8010375367994</c:v>
                </c:pt>
                <c:pt idx="57938" formatCode="#,##0.0">
                  <c:v>9112.1726873105999</c:v>
                </c:pt>
                <c:pt idx="57939" formatCode="#,##0.0">
                  <c:v>11066.7898035815</c:v>
                </c:pt>
                <c:pt idx="57940" formatCode="#,##0.0">
                  <c:v>8820.72280816272</c:v>
                </c:pt>
                <c:pt idx="57941" formatCode="#,##0.0">
                  <c:v>8853.1528482166505</c:v>
                </c:pt>
                <c:pt idx="57942" formatCode="#,##0.0">
                  <c:v>15175.1137814782</c:v>
                </c:pt>
                <c:pt idx="57943" formatCode="#,##0.0">
                  <c:v>9147.8937166941596</c:v>
                </c:pt>
                <c:pt idx="57944" formatCode="#,##0.0">
                  <c:v>8949.7989550466391</c:v>
                </c:pt>
                <c:pt idx="57945" formatCode="#,##0.0">
                  <c:v>10378.800706922701</c:v>
                </c:pt>
                <c:pt idx="57946" formatCode="#,##0.0">
                  <c:v>12421.470428275299</c:v>
                </c:pt>
                <c:pt idx="57947" formatCode="#,##0.0">
                  <c:v>8874.1531923211205</c:v>
                </c:pt>
                <c:pt idx="57948" formatCode="#,##0.0">
                  <c:v>13642.7516770769</c:v>
                </c:pt>
                <c:pt idx="57949" formatCode="#,##0.0">
                  <c:v>13172.2392380131</c:v>
                </c:pt>
                <c:pt idx="57950" formatCode="#,##0.0">
                  <c:v>9472.8598562576699</c:v>
                </c:pt>
                <c:pt idx="57951" formatCode="#,##0.0">
                  <c:v>13286.358079634399</c:v>
                </c:pt>
                <c:pt idx="57952" formatCode="#,##0.0">
                  <c:v>11019.653503523399</c:v>
                </c:pt>
                <c:pt idx="57953" formatCode="#,##0.0">
                  <c:v>8894.91870079</c:v>
                </c:pt>
                <c:pt idx="57954" formatCode="#,##0.0">
                  <c:v>12928.3716394159</c:v>
                </c:pt>
                <c:pt idx="57955" formatCode="#,##0.0">
                  <c:v>12003.8319817021</c:v>
                </c:pt>
                <c:pt idx="57956" formatCode="#,##0.0">
                  <c:v>14631.834035517601</c:v>
                </c:pt>
                <c:pt idx="57957" formatCode="#,##0.0">
                  <c:v>9735.4421493850696</c:v>
                </c:pt>
                <c:pt idx="57958" formatCode="#,##0.0">
                  <c:v>10237.685899508801</c:v>
                </c:pt>
                <c:pt idx="57959" formatCode="#,##0.0">
                  <c:v>19266.1922565942</c:v>
                </c:pt>
                <c:pt idx="57960" formatCode="#,##0.0">
                  <c:v>9741.4268814079896</c:v>
                </c:pt>
                <c:pt idx="57961" formatCode="#,##0.0">
                  <c:v>11846.857406097601</c:v>
                </c:pt>
                <c:pt idx="57962" formatCode="#,##0.0">
                  <c:v>12938.9516402103</c:v>
                </c:pt>
                <c:pt idx="57963" formatCode="#,##0.0">
                  <c:v>12919.614795745099</c:v>
                </c:pt>
                <c:pt idx="57964" formatCode="#,##0.0">
                  <c:v>10840.945720666999</c:v>
                </c:pt>
                <c:pt idx="57965" formatCode="#,##0.0">
                  <c:v>10380.407454525601</c:v>
                </c:pt>
                <c:pt idx="57966" formatCode="#,##0.0">
                  <c:v>10608.197122899301</c:v>
                </c:pt>
                <c:pt idx="57967" formatCode="#,##0.0">
                  <c:v>9329.1227580192099</c:v>
                </c:pt>
                <c:pt idx="57968" formatCode="#,##0.0">
                  <c:v>10260.8378935735</c:v>
                </c:pt>
                <c:pt idx="57969" formatCode="#,##0.0">
                  <c:v>9842.8300631139191</c:v>
                </c:pt>
                <c:pt idx="57970" formatCode="#,##0.0">
                  <c:v>12189.302313391699</c:v>
                </c:pt>
                <c:pt idx="57971" formatCode="#,##0.0">
                  <c:v>13553.4390887789</c:v>
                </c:pt>
                <c:pt idx="57972" formatCode="#,##0.0">
                  <c:v>15582.5065582931</c:v>
                </c:pt>
                <c:pt idx="57973" formatCode="#,##0.0">
                  <c:v>9086.2840088224602</c:v>
                </c:pt>
                <c:pt idx="57974" formatCode="#,##0.0">
                  <c:v>17358.473748613302</c:v>
                </c:pt>
                <c:pt idx="57975" formatCode="#,##0.0">
                  <c:v>16187.185872832701</c:v>
                </c:pt>
                <c:pt idx="57976" formatCode="#,##0.0">
                  <c:v>8901.0414415454197</c:v>
                </c:pt>
                <c:pt idx="57977" formatCode="#,##0.0">
                  <c:v>12630.5021643612</c:v>
                </c:pt>
                <c:pt idx="57978" formatCode="#,##0.0">
                  <c:v>10153.538597778899</c:v>
                </c:pt>
                <c:pt idx="57979" formatCode="#,##0.0">
                  <c:v>11513.502014347099</c:v>
                </c:pt>
                <c:pt idx="57980" formatCode="#,##0.0">
                  <c:v>9710.6597402662992</c:v>
                </c:pt>
                <c:pt idx="57981" formatCode="#,##0.0">
                  <c:v>14845.522833470101</c:v>
                </c:pt>
                <c:pt idx="57982" formatCode="#,##0.0">
                  <c:v>12106.092413091101</c:v>
                </c:pt>
                <c:pt idx="57983" formatCode="#,##0.0">
                  <c:v>12844.6841960116</c:v>
                </c:pt>
                <c:pt idx="57984" formatCode="#,##0.0">
                  <c:v>11337.2324061946</c:v>
                </c:pt>
                <c:pt idx="57985" formatCode="#,##0.0">
                  <c:v>8903.0256998308105</c:v>
                </c:pt>
                <c:pt idx="57986" formatCode="#,##0.0">
                  <c:v>9474.1432280058198</c:v>
                </c:pt>
                <c:pt idx="57987" formatCode="#,##0.0">
                  <c:v>9459.9700567486598</c:v>
                </c:pt>
                <c:pt idx="57988" formatCode="#,##0.0">
                  <c:v>11929.4348107521</c:v>
                </c:pt>
                <c:pt idx="57989" formatCode="#,##0.0">
                  <c:v>13423.953294814401</c:v>
                </c:pt>
                <c:pt idx="57990" formatCode="#,##0.0">
                  <c:v>13182.444866681701</c:v>
                </c:pt>
                <c:pt idx="57991" formatCode="#,##0.0">
                  <c:v>11808.147860458899</c:v>
                </c:pt>
                <c:pt idx="57992" formatCode="#,##0.0">
                  <c:v>10111.2384029887</c:v>
                </c:pt>
                <c:pt idx="57993" formatCode="#,##0.0">
                  <c:v>9794.9541085428009</c:v>
                </c:pt>
                <c:pt idx="57994" formatCode="#,##0.0">
                  <c:v>20956.574106047799</c:v>
                </c:pt>
                <c:pt idx="57995" formatCode="#,##0.0">
                  <c:v>9740.0391816044903</c:v>
                </c:pt>
                <c:pt idx="57996" formatCode="#,##0.0">
                  <c:v>9128.5123526385505</c:v>
                </c:pt>
                <c:pt idx="57997" formatCode="#,##0.0">
                  <c:v>11901.9484442095</c:v>
                </c:pt>
                <c:pt idx="57998" formatCode="#,##0.0">
                  <c:v>21059.414109686699</c:v>
                </c:pt>
                <c:pt idx="57999" formatCode="#,##0.0">
                  <c:v>9000.4737034745503</c:v>
                </c:pt>
                <c:pt idx="58000" formatCode="#,##0.0">
                  <c:v>19391.186008468299</c:v>
                </c:pt>
                <c:pt idx="58001" formatCode="#,##0.0">
                  <c:v>11142.294459974501</c:v>
                </c:pt>
                <c:pt idx="58002" formatCode="#,##0.0">
                  <c:v>10048.936794211901</c:v>
                </c:pt>
                <c:pt idx="58003" formatCode="#,##0.0">
                  <c:v>11040.757382989301</c:v>
                </c:pt>
                <c:pt idx="58004" formatCode="#,##0.0">
                  <c:v>10661.370202607101</c:v>
                </c:pt>
                <c:pt idx="58005" formatCode="#,##0.0">
                  <c:v>9737.2013437748101</c:v>
                </c:pt>
                <c:pt idx="58006" formatCode="#,##0.0">
                  <c:v>10777.5359966265</c:v>
                </c:pt>
                <c:pt idx="58007" formatCode="#,##0.0">
                  <c:v>10284.5350084894</c:v>
                </c:pt>
                <c:pt idx="58008" formatCode="#,##0.0">
                  <c:v>12436.1309214789</c:v>
                </c:pt>
                <c:pt idx="58009" formatCode="#,##0.0">
                  <c:v>14581.1314879374</c:v>
                </c:pt>
                <c:pt idx="58010" formatCode="#,##0.0">
                  <c:v>9227.2999268020103</c:v>
                </c:pt>
                <c:pt idx="58011" formatCode="#,##0.0">
                  <c:v>12280.503599301201</c:v>
                </c:pt>
                <c:pt idx="58012" formatCode="#,##0.0">
                  <c:v>14762.261675725</c:v>
                </c:pt>
                <c:pt idx="58013" formatCode="#,##0.0">
                  <c:v>10040.1238791006</c:v>
                </c:pt>
                <c:pt idx="58014" formatCode="#,##0.0">
                  <c:v>9573.8004219408303</c:v>
                </c:pt>
                <c:pt idx="58015" formatCode="#,##0.0">
                  <c:v>10058.5645964573</c:v>
                </c:pt>
                <c:pt idx="58016" formatCode="#,##0.0">
                  <c:v>10136.971600000499</c:v>
                </c:pt>
                <c:pt idx="58017" formatCode="#,##0.0">
                  <c:v>9541.7040050953601</c:v>
                </c:pt>
                <c:pt idx="58018" formatCode="#,##0.0">
                  <c:v>9339.9011759969708</c:v>
                </c:pt>
                <c:pt idx="58019" formatCode="#,##0.0">
                  <c:v>12710.6350494295</c:v>
                </c:pt>
                <c:pt idx="58020" formatCode="#,##0.0">
                  <c:v>10669.2919358541</c:v>
                </c:pt>
                <c:pt idx="58021" formatCode="#,##0.0">
                  <c:v>11442.3473710751</c:v>
                </c:pt>
                <c:pt idx="58022" formatCode="#,##0.0">
                  <c:v>8975.2163288766405</c:v>
                </c:pt>
                <c:pt idx="58023" formatCode="#,##0.0">
                  <c:v>10620.2508972779</c:v>
                </c:pt>
                <c:pt idx="58024" formatCode="#,##0.0">
                  <c:v>10851.696475721101</c:v>
                </c:pt>
                <c:pt idx="58025" formatCode="#,##0.0">
                  <c:v>9212.5068839612795</c:v>
                </c:pt>
                <c:pt idx="58026" formatCode="#,##0.0">
                  <c:v>10047.562903448001</c:v>
                </c:pt>
                <c:pt idx="58027" formatCode="#,##0.0">
                  <c:v>9682.6472513753706</c:v>
                </c:pt>
                <c:pt idx="58028" formatCode="#,##0.0">
                  <c:v>12120.2737888786</c:v>
                </c:pt>
                <c:pt idx="58029" formatCode="#,##0.0">
                  <c:v>9300.4239154404095</c:v>
                </c:pt>
                <c:pt idx="58030" formatCode="#,##0.0">
                  <c:v>10088.4052773561</c:v>
                </c:pt>
                <c:pt idx="58031" formatCode="#,##0.0">
                  <c:v>9173.7757840975501</c:v>
                </c:pt>
                <c:pt idx="58032" formatCode="#,##0.0">
                  <c:v>10786.683036324701</c:v>
                </c:pt>
                <c:pt idx="58033" formatCode="#,##0.0">
                  <c:v>8992.9045898540298</c:v>
                </c:pt>
                <c:pt idx="58034" formatCode="#,##0.0">
                  <c:v>10060.2450398579</c:v>
                </c:pt>
                <c:pt idx="58035" formatCode="#,##0.0">
                  <c:v>11296.4233628273</c:v>
                </c:pt>
                <c:pt idx="58036" formatCode="#,##0.0">
                  <c:v>9094.0913847591091</c:v>
                </c:pt>
                <c:pt idx="58037" formatCode="#,##0.0">
                  <c:v>10853.966711486701</c:v>
                </c:pt>
                <c:pt idx="58038" formatCode="#,##0.0">
                  <c:v>9377.9031930537803</c:v>
                </c:pt>
                <c:pt idx="58039" formatCode="#,##0.0">
                  <c:v>9795.2160853025598</c:v>
                </c:pt>
                <c:pt idx="58040" formatCode="#,##0.0">
                  <c:v>10415.0872472174</c:v>
                </c:pt>
                <c:pt idx="58041" formatCode="#,##0.0">
                  <c:v>9724.4129864643692</c:v>
                </c:pt>
                <c:pt idx="58042" formatCode="#,##0.0">
                  <c:v>16345.825681427301</c:v>
                </c:pt>
                <c:pt idx="58043" formatCode="#,##0.0">
                  <c:v>11436.7464948991</c:v>
                </c:pt>
                <c:pt idx="58044" formatCode="#,##0.0">
                  <c:v>8860.7193353879193</c:v>
                </c:pt>
                <c:pt idx="58045" formatCode="#,##0.0">
                  <c:v>11465.207972562601</c:v>
                </c:pt>
                <c:pt idx="58046" formatCode="#,##0.0">
                  <c:v>9978.1727028488203</c:v>
                </c:pt>
                <c:pt idx="58047" formatCode="#,##0.0">
                  <c:v>11082.865815523301</c:v>
                </c:pt>
                <c:pt idx="58048" formatCode="#,##0.0">
                  <c:v>10300.6085763682</c:v>
                </c:pt>
                <c:pt idx="58049" formatCode="#,##0.0">
                  <c:v>15648.624453042199</c:v>
                </c:pt>
                <c:pt idx="58050" formatCode="#,##0.0">
                  <c:v>9361.9348266671605</c:v>
                </c:pt>
                <c:pt idx="58051" formatCode="#,##0.0">
                  <c:v>15198.783318887499</c:v>
                </c:pt>
                <c:pt idx="58052" formatCode="#,##0.0">
                  <c:v>11079.269624315401</c:v>
                </c:pt>
                <c:pt idx="58053" formatCode="#,##0.0">
                  <c:v>11658.2310710784</c:v>
                </c:pt>
                <c:pt idx="58054" formatCode="#,##0.0">
                  <c:v>11546.276297509499</c:v>
                </c:pt>
                <c:pt idx="58055" formatCode="#,##0.0">
                  <c:v>9430.0752547828997</c:v>
                </c:pt>
                <c:pt idx="58056" formatCode="#,##0.0">
                  <c:v>9563.1397896455401</c:v>
                </c:pt>
                <c:pt idx="58057" formatCode="#,##0.0">
                  <c:v>12041.3933350267</c:v>
                </c:pt>
                <c:pt idx="58058" formatCode="#,##0.0">
                  <c:v>12795.8979216852</c:v>
                </c:pt>
                <c:pt idx="58059" formatCode="#,##0.0">
                  <c:v>13610.108429484701</c:v>
                </c:pt>
                <c:pt idx="58060" formatCode="#,##0.0">
                  <c:v>8802.8250940468406</c:v>
                </c:pt>
                <c:pt idx="58061" formatCode="#,##0.0">
                  <c:v>11002.3053887693</c:v>
                </c:pt>
                <c:pt idx="58062" formatCode="#,##0.0">
                  <c:v>11375.393855077</c:v>
                </c:pt>
                <c:pt idx="58063" formatCode="#,##0.0">
                  <c:v>9503.6298238515501</c:v>
                </c:pt>
                <c:pt idx="58064" formatCode="#,##0.0">
                  <c:v>16391.727640050602</c:v>
                </c:pt>
                <c:pt idx="58065" formatCode="#,##0.0">
                  <c:v>15408.2029027143</c:v>
                </c:pt>
                <c:pt idx="58066" formatCode="#,##0.0">
                  <c:v>9474.2373470864804</c:v>
                </c:pt>
                <c:pt idx="58067" formatCode="#,##0.0">
                  <c:v>9743.0085005939</c:v>
                </c:pt>
                <c:pt idx="58068" formatCode="#,##0.0">
                  <c:v>9381.7200167138599</c:v>
                </c:pt>
                <c:pt idx="58069" formatCode="#,##0.0">
                  <c:v>9362.3782805066003</c:v>
                </c:pt>
                <c:pt idx="58070" formatCode="#,##0.0">
                  <c:v>10390.353659669099</c:v>
                </c:pt>
                <c:pt idx="58071" formatCode="#,##0.0">
                  <c:v>10446.068456585401</c:v>
                </c:pt>
                <c:pt idx="58072" formatCode="#,##0.0">
                  <c:v>9120.1657010919498</c:v>
                </c:pt>
                <c:pt idx="58073" formatCode="#,##0.0">
                  <c:v>9000.4626959263005</c:v>
                </c:pt>
                <c:pt idx="58074" formatCode="#,##0.0">
                  <c:v>10860.2251322661</c:v>
                </c:pt>
                <c:pt idx="58075" formatCode="#,##0.0">
                  <c:v>9424.9734864574893</c:v>
                </c:pt>
                <c:pt idx="58076" formatCode="#,##0.0">
                  <c:v>9062.9970430076792</c:v>
                </c:pt>
                <c:pt idx="58077" formatCode="#,##0.0">
                  <c:v>8826.1959769771493</c:v>
                </c:pt>
                <c:pt idx="58078" formatCode="#,##0.0">
                  <c:v>13193.4035460628</c:v>
                </c:pt>
                <c:pt idx="58079" formatCode="#,##0.0">
                  <c:v>10504.368396136801</c:v>
                </c:pt>
                <c:pt idx="58080" formatCode="#,##0.0">
                  <c:v>9483.9935136306703</c:v>
                </c:pt>
                <c:pt idx="58081" formatCode="#,##0.0">
                  <c:v>11736.453079007701</c:v>
                </c:pt>
                <c:pt idx="58082" formatCode="#,##0.0">
                  <c:v>10250.2211258426</c:v>
                </c:pt>
                <c:pt idx="58083" formatCode="#,##0.0">
                  <c:v>9636.1328663613294</c:v>
                </c:pt>
                <c:pt idx="58084" formatCode="#,##0.0">
                  <c:v>11589.525746278099</c:v>
                </c:pt>
                <c:pt idx="58085" formatCode="#,##0.0">
                  <c:v>10659.434516423</c:v>
                </c:pt>
                <c:pt idx="58086" formatCode="#,##0.0">
                  <c:v>9019.6071206862107</c:v>
                </c:pt>
                <c:pt idx="58087" formatCode="#,##0.0">
                  <c:v>9741.0140638314697</c:v>
                </c:pt>
                <c:pt idx="58088" formatCode="#,##0.0">
                  <c:v>9064.5808453617301</c:v>
                </c:pt>
                <c:pt idx="58089" formatCode="#,##0.0">
                  <c:v>10763.551549330101</c:v>
                </c:pt>
                <c:pt idx="58090" formatCode="#,##0.0">
                  <c:v>10150.126420042199</c:v>
                </c:pt>
                <c:pt idx="58091" formatCode="#,##0.0">
                  <c:v>18789.215742412998</c:v>
                </c:pt>
                <c:pt idx="58092" formatCode="#,##0.0">
                  <c:v>18862.298042558501</c:v>
                </c:pt>
                <c:pt idx="58093" formatCode="#,##0.0">
                  <c:v>9681.0314873040297</c:v>
                </c:pt>
                <c:pt idx="58094" formatCode="#,##0.0">
                  <c:v>12693.162005730001</c:v>
                </c:pt>
                <c:pt idx="58095" formatCode="#,##0.0">
                  <c:v>12066.1888437665</c:v>
                </c:pt>
                <c:pt idx="58096" formatCode="#,##0.0">
                  <c:v>9393.5566761127502</c:v>
                </c:pt>
                <c:pt idx="58097" formatCode="#,##0.0">
                  <c:v>11106.0139670649</c:v>
                </c:pt>
                <c:pt idx="58098" formatCode="#,##0.0">
                  <c:v>12450.3300557697</c:v>
                </c:pt>
                <c:pt idx="58099" formatCode="#,##0.0">
                  <c:v>9443.7152057751791</c:v>
                </c:pt>
                <c:pt idx="58100" formatCode="#,##0.0">
                  <c:v>16083.256012596699</c:v>
                </c:pt>
                <c:pt idx="58101" formatCode="#,##0.0">
                  <c:v>10432.3236760242</c:v>
                </c:pt>
                <c:pt idx="58102" formatCode="#,##0.0">
                  <c:v>14481.4157159348</c:v>
                </c:pt>
                <c:pt idx="58103" formatCode="#,##0.0">
                  <c:v>10679.1426002108</c:v>
                </c:pt>
                <c:pt idx="58104" formatCode="#,##0.0">
                  <c:v>16785.359482280001</c:v>
                </c:pt>
                <c:pt idx="58105" formatCode="#,##0.0">
                  <c:v>8832.9982943189898</c:v>
                </c:pt>
                <c:pt idx="58106" formatCode="#,##0.0">
                  <c:v>11184.906280355999</c:v>
                </c:pt>
                <c:pt idx="58107" formatCode="#,##0.0">
                  <c:v>9403.1281434943303</c:v>
                </c:pt>
                <c:pt idx="58108" formatCode="#,##0.0">
                  <c:v>9563.9251886809107</c:v>
                </c:pt>
                <c:pt idx="58109" formatCode="#,##0.0">
                  <c:v>8903.6813235037207</c:v>
                </c:pt>
                <c:pt idx="58110" formatCode="#,##0.0">
                  <c:v>8908.3697357296296</c:v>
                </c:pt>
                <c:pt idx="58111" formatCode="#,##0.0">
                  <c:v>11254.537027911099</c:v>
                </c:pt>
                <c:pt idx="58112" formatCode="#,##0.0">
                  <c:v>26583.806373216401</c:v>
                </c:pt>
                <c:pt idx="58113" formatCode="#,##0.0">
                  <c:v>10362.2025664965</c:v>
                </c:pt>
                <c:pt idx="58114" formatCode="#,##0.0">
                  <c:v>16874.2328819182</c:v>
                </c:pt>
                <c:pt idx="58115" formatCode="#,##0.0">
                  <c:v>8934.9550292803706</c:v>
                </c:pt>
                <c:pt idx="58116" formatCode="#,##0.0">
                  <c:v>16027.4621889022</c:v>
                </c:pt>
                <c:pt idx="58117" formatCode="#,##0.0">
                  <c:v>12077.029366914699</c:v>
                </c:pt>
                <c:pt idx="58118" formatCode="#,##0.0">
                  <c:v>11526.0721230249</c:v>
                </c:pt>
                <c:pt idx="58119" formatCode="#,##0.0">
                  <c:v>17871.483928526501</c:v>
                </c:pt>
                <c:pt idx="58120" formatCode="#,##0.0">
                  <c:v>27165.565105786802</c:v>
                </c:pt>
                <c:pt idx="58121" formatCode="#,##0.0">
                  <c:v>11623.904218240201</c:v>
                </c:pt>
                <c:pt idx="58122" formatCode="#,##0.0">
                  <c:v>10219.3864016487</c:v>
                </c:pt>
                <c:pt idx="58123" formatCode="#,##0.0">
                  <c:v>15218.448199222799</c:v>
                </c:pt>
                <c:pt idx="58124" formatCode="#,##0.0">
                  <c:v>11437.8131646283</c:v>
                </c:pt>
                <c:pt idx="58125" formatCode="#,##0.0">
                  <c:v>10891.039577675299</c:v>
                </c:pt>
                <c:pt idx="58126" formatCode="#,##0.0">
                  <c:v>9106.9086738121896</c:v>
                </c:pt>
                <c:pt idx="58127" formatCode="#,##0.0">
                  <c:v>13402.8657519508</c:v>
                </c:pt>
                <c:pt idx="58128" formatCode="#,##0.0">
                  <c:v>9061.2511456356206</c:v>
                </c:pt>
                <c:pt idx="58129" formatCode="#,##0.0">
                  <c:v>14990.365172432999</c:v>
                </c:pt>
                <c:pt idx="58130" formatCode="#,##0.0">
                  <c:v>19189.0548102713</c:v>
                </c:pt>
                <c:pt idx="58131" formatCode="#,##0.0">
                  <c:v>18690.3983646128</c:v>
                </c:pt>
                <c:pt idx="58132" formatCode="#,##0.0">
                  <c:v>11625.724422543901</c:v>
                </c:pt>
                <c:pt idx="58133" formatCode="#,##0.0">
                  <c:v>9220.7389835130507</c:v>
                </c:pt>
                <c:pt idx="58134" formatCode="#,##0.0">
                  <c:v>11982.446925935301</c:v>
                </c:pt>
                <c:pt idx="58135" formatCode="#,##0.0">
                  <c:v>8837.4382524745797</c:v>
                </c:pt>
                <c:pt idx="58136" formatCode="#,##0.0">
                  <c:v>9032.1904638455799</c:v>
                </c:pt>
                <c:pt idx="58137" formatCode="#,##0.0">
                  <c:v>11989.752349828301</c:v>
                </c:pt>
                <c:pt idx="58138" formatCode="#,##0.0">
                  <c:v>13293.4338150516</c:v>
                </c:pt>
                <c:pt idx="58139" formatCode="#,##0.0">
                  <c:v>17838.3250460829</c:v>
                </c:pt>
                <c:pt idx="58140" formatCode="#,##0.0">
                  <c:v>20051.927877777802</c:v>
                </c:pt>
                <c:pt idx="58141" formatCode="#,##0.0">
                  <c:v>15478.338239663701</c:v>
                </c:pt>
                <c:pt idx="58142" formatCode="#,##0.0">
                  <c:v>10569.8929613521</c:v>
                </c:pt>
                <c:pt idx="58143" formatCode="#,##0.0">
                  <c:v>9700.1702295989598</c:v>
                </c:pt>
                <c:pt idx="58144" formatCode="#,##0.0">
                  <c:v>12949.401417473</c:v>
                </c:pt>
                <c:pt idx="58145" formatCode="#,##0.0">
                  <c:v>11815.4503286863</c:v>
                </c:pt>
                <c:pt idx="58146" formatCode="#,##0.0">
                  <c:v>12705.6777687126</c:v>
                </c:pt>
                <c:pt idx="58147" formatCode="#,##0.0">
                  <c:v>9280.7684336215807</c:v>
                </c:pt>
                <c:pt idx="58148" formatCode="#,##0.0">
                  <c:v>9744.0720828140493</c:v>
                </c:pt>
                <c:pt idx="58149" formatCode="#,##0.0">
                  <c:v>12967.1544873291</c:v>
                </c:pt>
                <c:pt idx="58150" formatCode="#,##0.0">
                  <c:v>12545.909308722899</c:v>
                </c:pt>
                <c:pt idx="58151" formatCode="#,##0.0">
                  <c:v>9490.2034316222707</c:v>
                </c:pt>
                <c:pt idx="58152" formatCode="#,##0.0">
                  <c:v>9389.4481274520294</c:v>
                </c:pt>
                <c:pt idx="58153" formatCode="#,##0.0">
                  <c:v>10698.747712029701</c:v>
                </c:pt>
                <c:pt idx="58154" formatCode="#,##0.0">
                  <c:v>15535.1886220083</c:v>
                </c:pt>
                <c:pt idx="58155" formatCode="#,##0.0">
                  <c:v>10929.4006055092</c:v>
                </c:pt>
                <c:pt idx="58156" formatCode="#,##0.0">
                  <c:v>11270.595477172999</c:v>
                </c:pt>
                <c:pt idx="58157" formatCode="#,##0.0">
                  <c:v>13875.9017051469</c:v>
                </c:pt>
                <c:pt idx="58158" formatCode="#,##0.0">
                  <c:v>10594.5527200705</c:v>
                </c:pt>
                <c:pt idx="58159" formatCode="#,##0.0">
                  <c:v>17625.548363785601</c:v>
                </c:pt>
                <c:pt idx="58160" formatCode="#,##0.0">
                  <c:v>9955.7943998011397</c:v>
                </c:pt>
                <c:pt idx="58161" formatCode="#,##0.0">
                  <c:v>12214.1673218407</c:v>
                </c:pt>
                <c:pt idx="58162" formatCode="#,##0.0">
                  <c:v>9729.4270814807296</c:v>
                </c:pt>
                <c:pt idx="58163" formatCode="#,##0.0">
                  <c:v>11822.8831479083</c:v>
                </c:pt>
                <c:pt idx="58164" formatCode="#,##0.0">
                  <c:v>12615.0802270108</c:v>
                </c:pt>
                <c:pt idx="58165" formatCode="#,##0.0">
                  <c:v>9787.7363001043395</c:v>
                </c:pt>
                <c:pt idx="58166" formatCode="#,##0.0">
                  <c:v>12664.4341248657</c:v>
                </c:pt>
                <c:pt idx="58167" formatCode="#,##0.0">
                  <c:v>15335.8067113901</c:v>
                </c:pt>
                <c:pt idx="58168" formatCode="#,##0.0">
                  <c:v>12737.073833647</c:v>
                </c:pt>
                <c:pt idx="58169" formatCode="#,##0.0">
                  <c:v>9477.5175337849105</c:v>
                </c:pt>
                <c:pt idx="58170" formatCode="#,##0.0">
                  <c:v>9275.8047184312509</c:v>
                </c:pt>
                <c:pt idx="58171" formatCode="#,##0.0">
                  <c:v>9086.2998288190702</c:v>
                </c:pt>
                <c:pt idx="58172" formatCode="#,##0.0">
                  <c:v>8755.3694409791606</c:v>
                </c:pt>
                <c:pt idx="58173" formatCode="#,##0.0">
                  <c:v>9318.3740219731408</c:v>
                </c:pt>
                <c:pt idx="58174" formatCode="#,##0.0">
                  <c:v>15761.463847999101</c:v>
                </c:pt>
                <c:pt idx="58175" formatCode="#,##0.0">
                  <c:v>14090.870049912501</c:v>
                </c:pt>
                <c:pt idx="58176" formatCode="#,##0.0">
                  <c:v>10678.417480727599</c:v>
                </c:pt>
                <c:pt idx="58177" formatCode="#,##0.0">
                  <c:v>10253.810809415099</c:v>
                </c:pt>
                <c:pt idx="58178" formatCode="#,##0.0">
                  <c:v>8854.9017006746199</c:v>
                </c:pt>
                <c:pt idx="58179" formatCode="#,##0.0">
                  <c:v>9802.1959309301092</c:v>
                </c:pt>
                <c:pt idx="58180" formatCode="#,##0.0">
                  <c:v>9526.1424395928007</c:v>
                </c:pt>
                <c:pt idx="58181" formatCode="#,##0.0">
                  <c:v>10533.3873681027</c:v>
                </c:pt>
                <c:pt idx="58182" formatCode="#,##0.0">
                  <c:v>9504.3303795112406</c:v>
                </c:pt>
                <c:pt idx="58183" formatCode="#,##0.0">
                  <c:v>8891.4348031865793</c:v>
                </c:pt>
                <c:pt idx="58184" formatCode="#,##0.0">
                  <c:v>16143.0453968069</c:v>
                </c:pt>
                <c:pt idx="58185" formatCode="#,##0.0">
                  <c:v>13368.2721455024</c:v>
                </c:pt>
                <c:pt idx="58186" formatCode="#,##0.0">
                  <c:v>8773.6794089236992</c:v>
                </c:pt>
                <c:pt idx="58187" formatCode="#,##0.0">
                  <c:v>8910.1611821790302</c:v>
                </c:pt>
                <c:pt idx="58188" formatCode="#,##0.0">
                  <c:v>10245.340185332299</c:v>
                </c:pt>
                <c:pt idx="58189" formatCode="#,##0.0">
                  <c:v>9529.9950215166009</c:v>
                </c:pt>
                <c:pt idx="58190" formatCode="#,##0.0">
                  <c:v>11848.589495960399</c:v>
                </c:pt>
                <c:pt idx="58191" formatCode="#,##0.0">
                  <c:v>10498.5801251347</c:v>
                </c:pt>
                <c:pt idx="58192" formatCode="#,##0.0">
                  <c:v>13113.9576458868</c:v>
                </c:pt>
                <c:pt idx="58193" formatCode="#,##0.0">
                  <c:v>9619.2385492794001</c:v>
                </c:pt>
                <c:pt idx="58194" formatCode="#,##0.0">
                  <c:v>10840.9650705477</c:v>
                </c:pt>
                <c:pt idx="58195" formatCode="#,##0.0">
                  <c:v>9422.5522020891694</c:v>
                </c:pt>
                <c:pt idx="58196" formatCode="#,##0.0">
                  <c:v>11797.902046043801</c:v>
                </c:pt>
                <c:pt idx="58197" formatCode="#,##0.0">
                  <c:v>10914.945810027</c:v>
                </c:pt>
                <c:pt idx="58198" formatCode="#,##0.0">
                  <c:v>8884.8362612509609</c:v>
                </c:pt>
                <c:pt idx="58199" formatCode="#,##0.0">
                  <c:v>18877.919987467802</c:v>
                </c:pt>
                <c:pt idx="58200" formatCode="#,##0.0">
                  <c:v>11196.4305341122</c:v>
                </c:pt>
                <c:pt idx="58201" formatCode="#,##0.0">
                  <c:v>16274.0782293556</c:v>
                </c:pt>
                <c:pt idx="58202" formatCode="#,##0.0">
                  <c:v>10721.087262263</c:v>
                </c:pt>
                <c:pt idx="58203" formatCode="#,##0.0">
                  <c:v>12403.2545149245</c:v>
                </c:pt>
                <c:pt idx="58204" formatCode="#,##0.0">
                  <c:v>9655.0241413799795</c:v>
                </c:pt>
                <c:pt idx="58205" formatCode="#,##0.0">
                  <c:v>10118.305371435299</c:v>
                </c:pt>
                <c:pt idx="58206" formatCode="#,##0.0">
                  <c:v>12380.7186543188</c:v>
                </c:pt>
                <c:pt idx="58207" formatCode="#,##0.0">
                  <c:v>9447.0386314397692</c:v>
                </c:pt>
                <c:pt idx="58208" formatCode="#,##0.0">
                  <c:v>10582.241153987099</c:v>
                </c:pt>
                <c:pt idx="58209" formatCode="#,##0.0">
                  <c:v>18238.428714077399</c:v>
                </c:pt>
                <c:pt idx="58210" formatCode="#,##0.0">
                  <c:v>16121.868563508</c:v>
                </c:pt>
                <c:pt idx="58211" formatCode="#,##0.0">
                  <c:v>18735.9795477634</c:v>
                </c:pt>
                <c:pt idx="58212" formatCode="#,##0.0">
                  <c:v>14083.3815243352</c:v>
                </c:pt>
                <c:pt idx="58213" formatCode="#,##0.0">
                  <c:v>11574.4122620092</c:v>
                </c:pt>
                <c:pt idx="58214" formatCode="#,##0.0">
                  <c:v>10823.4060552724</c:v>
                </c:pt>
                <c:pt idx="58215" formatCode="#,##0.0">
                  <c:v>11565.7433728005</c:v>
                </c:pt>
                <c:pt idx="58216" formatCode="#,##0.0">
                  <c:v>9233.8257303368391</c:v>
                </c:pt>
                <c:pt idx="58217" formatCode="#,##0.0">
                  <c:v>16459.5142273784</c:v>
                </c:pt>
                <c:pt idx="58218" formatCode="#,##0.0">
                  <c:v>11527.877488377701</c:v>
                </c:pt>
                <c:pt idx="58219" formatCode="#,##0.0">
                  <c:v>8773.9119520137701</c:v>
                </c:pt>
                <c:pt idx="58220" formatCode="#,##0.0">
                  <c:v>9634.4819220370191</c:v>
                </c:pt>
                <c:pt idx="58221" formatCode="#,##0.0">
                  <c:v>10304.650413486899</c:v>
                </c:pt>
                <c:pt idx="58222" formatCode="#,##0.0">
                  <c:v>9223.7610169312393</c:v>
                </c:pt>
                <c:pt idx="58223" formatCode="#,##0.0">
                  <c:v>11464.6114234618</c:v>
                </c:pt>
                <c:pt idx="58224" formatCode="#,##0.0">
                  <c:v>9431.1475676733608</c:v>
                </c:pt>
                <c:pt idx="58225" formatCode="#,##0.0">
                  <c:v>9727.6725374072994</c:v>
                </c:pt>
                <c:pt idx="58226" formatCode="#,##0.0">
                  <c:v>11435.508116253601</c:v>
                </c:pt>
                <c:pt idx="58227" formatCode="#,##0.0">
                  <c:v>11053.445076183099</c:v>
                </c:pt>
                <c:pt idx="58228" formatCode="#,##0.0">
                  <c:v>8911.8567307123994</c:v>
                </c:pt>
                <c:pt idx="58229" formatCode="#,##0.0">
                  <c:v>12305.6582563343</c:v>
                </c:pt>
                <c:pt idx="58230" formatCode="#,##0.0">
                  <c:v>12379.2329755022</c:v>
                </c:pt>
                <c:pt idx="58231" formatCode="#,##0.0">
                  <c:v>8940.5925141792504</c:v>
                </c:pt>
                <c:pt idx="58232" formatCode="#,##0.0">
                  <c:v>9900.2653908168595</c:v>
                </c:pt>
                <c:pt idx="58233" formatCode="#,##0.0">
                  <c:v>9665.2236174774007</c:v>
                </c:pt>
                <c:pt idx="58234" formatCode="#,##0.0">
                  <c:v>8926.3160810387399</c:v>
                </c:pt>
                <c:pt idx="58235" formatCode="#,##0.0">
                  <c:v>9908.0459306181601</c:v>
                </c:pt>
                <c:pt idx="58236" formatCode="#,##0.0">
                  <c:v>17003.914194750501</c:v>
                </c:pt>
                <c:pt idx="58237" formatCode="#,##0.0">
                  <c:v>12417.144295063699</c:v>
                </c:pt>
                <c:pt idx="58238" formatCode="#,##0.0">
                  <c:v>10445.4932191926</c:v>
                </c:pt>
                <c:pt idx="58239" formatCode="#,##0.0">
                  <c:v>12169.3144684002</c:v>
                </c:pt>
                <c:pt idx="58240" formatCode="#,##0.0">
                  <c:v>8940.7451797971207</c:v>
                </c:pt>
                <c:pt idx="58241" formatCode="#,##0.0">
                  <c:v>9310.4447912210508</c:v>
                </c:pt>
                <c:pt idx="58242" formatCode="#,##0.0">
                  <c:v>14610.870693323899</c:v>
                </c:pt>
                <c:pt idx="58243" formatCode="#,##0.0">
                  <c:v>10637.8933611307</c:v>
                </c:pt>
                <c:pt idx="58244" formatCode="#,##0.0">
                  <c:v>8869.9791303149505</c:v>
                </c:pt>
                <c:pt idx="58245" formatCode="#,##0.0">
                  <c:v>8743.5873452525902</c:v>
                </c:pt>
                <c:pt idx="58246" formatCode="#,##0.0">
                  <c:v>12188.471084549101</c:v>
                </c:pt>
                <c:pt idx="58247" formatCode="#,##0.0">
                  <c:v>11212.273346682299</c:v>
                </c:pt>
                <c:pt idx="58248" formatCode="#,##0.0">
                  <c:v>8846.7177042757903</c:v>
                </c:pt>
                <c:pt idx="58249" formatCode="#,##0.0">
                  <c:v>9098.4352941495308</c:v>
                </c:pt>
                <c:pt idx="58250" formatCode="#,##0.0">
                  <c:v>13163.024274039401</c:v>
                </c:pt>
                <c:pt idx="58251" formatCode="#,##0.0">
                  <c:v>12398.793701640099</c:v>
                </c:pt>
                <c:pt idx="58252" formatCode="#,##0.0">
                  <c:v>13098.1991370136</c:v>
                </c:pt>
                <c:pt idx="58253" formatCode="#,##0.0">
                  <c:v>8941.4449699525703</c:v>
                </c:pt>
                <c:pt idx="58254" formatCode="#,##0.0">
                  <c:v>15489.3518115016</c:v>
                </c:pt>
                <c:pt idx="58255" formatCode="#,##0.0">
                  <c:v>10285.9727647249</c:v>
                </c:pt>
                <c:pt idx="58256" formatCode="#,##0.0">
                  <c:v>9663.22670909304</c:v>
                </c:pt>
                <c:pt idx="58257" formatCode="#,##0.0">
                  <c:v>11252.1359181077</c:v>
                </c:pt>
                <c:pt idx="58258" formatCode="#,##0.0">
                  <c:v>12191.323737434799</c:v>
                </c:pt>
                <c:pt idx="58259" formatCode="#,##0.0">
                  <c:v>11581.3865483134</c:v>
                </c:pt>
                <c:pt idx="58260" formatCode="#,##0.0">
                  <c:v>9804.5473748419699</c:v>
                </c:pt>
                <c:pt idx="58261" formatCode="#,##0.0">
                  <c:v>9800.27630539452</c:v>
                </c:pt>
                <c:pt idx="58262" formatCode="#,##0.0">
                  <c:v>9677.4194984137393</c:v>
                </c:pt>
                <c:pt idx="58263" formatCode="#,##0.0">
                  <c:v>13366.3608925877</c:v>
                </c:pt>
                <c:pt idx="58264" formatCode="#,##0.0">
                  <c:v>12003.787876261</c:v>
                </c:pt>
                <c:pt idx="58265" formatCode="#,##0.0">
                  <c:v>12367.2998484324</c:v>
                </c:pt>
                <c:pt idx="58266" formatCode="#,##0.0">
                  <c:v>12840.7120803775</c:v>
                </c:pt>
                <c:pt idx="58267" formatCode="#,##0.0">
                  <c:v>12546.935298222201</c:v>
                </c:pt>
                <c:pt idx="58268" formatCode="#,##0.0">
                  <c:v>9662.8995916924505</c:v>
                </c:pt>
                <c:pt idx="58269" formatCode="#,##0.0">
                  <c:v>10055.630796277101</c:v>
                </c:pt>
                <c:pt idx="58270" formatCode="#,##0.0">
                  <c:v>9255.5409704069898</c:v>
                </c:pt>
                <c:pt idx="58271" formatCode="#,##0.0">
                  <c:v>10184.7741318512</c:v>
                </c:pt>
                <c:pt idx="58272" formatCode="#,##0.0">
                  <c:v>9217.2811397777805</c:v>
                </c:pt>
                <c:pt idx="58273" formatCode="#,##0.0">
                  <c:v>13037.156930270199</c:v>
                </c:pt>
                <c:pt idx="58274" formatCode="#,##0.0">
                  <c:v>11330.1588962513</c:v>
                </c:pt>
                <c:pt idx="58275" formatCode="#,##0.0">
                  <c:v>10029.9633234269</c:v>
                </c:pt>
                <c:pt idx="58276" formatCode="#,##0.0">
                  <c:v>29045.502264789098</c:v>
                </c:pt>
                <c:pt idx="58277" formatCode="#,##0.0">
                  <c:v>14337.9028777494</c:v>
                </c:pt>
                <c:pt idx="58278" formatCode="#,##0.0">
                  <c:v>17140.447599139399</c:v>
                </c:pt>
                <c:pt idx="58279" formatCode="#,##0.0">
                  <c:v>9333.4170972451702</c:v>
                </c:pt>
                <c:pt idx="58280" formatCode="#,##0.0">
                  <c:v>14099.0264306058</c:v>
                </c:pt>
                <c:pt idx="58281" formatCode="#,##0.0">
                  <c:v>14201.936927982801</c:v>
                </c:pt>
                <c:pt idx="58282" formatCode="#,##0.0">
                  <c:v>12958.3317561315</c:v>
                </c:pt>
                <c:pt idx="58283" formatCode="#,##0.0">
                  <c:v>9088.1469142930291</c:v>
                </c:pt>
                <c:pt idx="58284" formatCode="#,##0.0">
                  <c:v>9288.5841206594796</c:v>
                </c:pt>
                <c:pt idx="58285" formatCode="#,##0.0">
                  <c:v>19325.344429130801</c:v>
                </c:pt>
                <c:pt idx="58286" formatCode="#,##0.0">
                  <c:v>9695.4862805492303</c:v>
                </c:pt>
                <c:pt idx="58287" formatCode="#,##0.0">
                  <c:v>8832.5963972482805</c:v>
                </c:pt>
                <c:pt idx="58288" formatCode="#,##0.0">
                  <c:v>15283.7338794774</c:v>
                </c:pt>
                <c:pt idx="58289" formatCode="#,##0.0">
                  <c:v>10980.6700745055</c:v>
                </c:pt>
                <c:pt idx="58290" formatCode="#,##0.0">
                  <c:v>10487.7371234865</c:v>
                </c:pt>
                <c:pt idx="58291" formatCode="#,##0.0">
                  <c:v>11566.366693816901</c:v>
                </c:pt>
                <c:pt idx="58292" formatCode="#,##0.0">
                  <c:v>9359.5907699716608</c:v>
                </c:pt>
                <c:pt idx="58293" formatCode="#,##0.0">
                  <c:v>11616.516806064899</c:v>
                </c:pt>
                <c:pt idx="58294" formatCode="#,##0.0">
                  <c:v>14701.7884812509</c:v>
                </c:pt>
                <c:pt idx="58295" formatCode="#,##0.0">
                  <c:v>10431.791992197999</c:v>
                </c:pt>
                <c:pt idx="58296" formatCode="#,##0.0">
                  <c:v>8874.91784000195</c:v>
                </c:pt>
                <c:pt idx="58297" formatCode="#,##0.0">
                  <c:v>9255.8276937320406</c:v>
                </c:pt>
                <c:pt idx="58298" formatCode="#,##0.0">
                  <c:v>12007.7737350432</c:v>
                </c:pt>
                <c:pt idx="58299" formatCode="#,##0.0">
                  <c:v>10341.558084325599</c:v>
                </c:pt>
                <c:pt idx="58300" formatCode="#,##0.0">
                  <c:v>9413.0348369772601</c:v>
                </c:pt>
                <c:pt idx="58301" formatCode="#,##0.0">
                  <c:v>9521.2005433382692</c:v>
                </c:pt>
                <c:pt idx="58302" formatCode="#,##0.0">
                  <c:v>10662.0405144535</c:v>
                </c:pt>
                <c:pt idx="58303" formatCode="#,##0.0">
                  <c:v>11278.635141493</c:v>
                </c:pt>
                <c:pt idx="58304" formatCode="#,##0.0">
                  <c:v>14300.4989033002</c:v>
                </c:pt>
                <c:pt idx="58305" formatCode="#,##0.0">
                  <c:v>8774.8370033564497</c:v>
                </c:pt>
                <c:pt idx="58306" formatCode="#,##0.0">
                  <c:v>10223.6834605515</c:v>
                </c:pt>
                <c:pt idx="58307" formatCode="#,##0.0">
                  <c:v>9743.7069950744608</c:v>
                </c:pt>
                <c:pt idx="58308" formatCode="#,##0.0">
                  <c:v>8787.5672154113599</c:v>
                </c:pt>
                <c:pt idx="58309" formatCode="#,##0.0">
                  <c:v>11006.255372108601</c:v>
                </c:pt>
                <c:pt idx="58310" formatCode="#,##0.0">
                  <c:v>8868.8202491639804</c:v>
                </c:pt>
                <c:pt idx="58311" formatCode="#,##0.0">
                  <c:v>11565.695415721901</c:v>
                </c:pt>
                <c:pt idx="58312" formatCode="#,##0.0">
                  <c:v>9673.1008838941907</c:v>
                </c:pt>
                <c:pt idx="58313" formatCode="#,##0.0">
                  <c:v>8823.6446598672192</c:v>
                </c:pt>
                <c:pt idx="58314" formatCode="#,##0.0">
                  <c:v>9067.9348458767108</c:v>
                </c:pt>
                <c:pt idx="58315" formatCode="#,##0.0">
                  <c:v>14262.462274654799</c:v>
                </c:pt>
                <c:pt idx="58316" formatCode="#,##0.0">
                  <c:v>8933.3678490525799</c:v>
                </c:pt>
                <c:pt idx="58317" formatCode="#,##0.0">
                  <c:v>10488.9719118842</c:v>
                </c:pt>
                <c:pt idx="58318" formatCode="#,##0.0">
                  <c:v>12529.0348316815</c:v>
                </c:pt>
                <c:pt idx="58319" formatCode="#,##0.0">
                  <c:v>9036.0017502606897</c:v>
                </c:pt>
                <c:pt idx="58320" formatCode="#,##0.0">
                  <c:v>14866.188904500899</c:v>
                </c:pt>
                <c:pt idx="58321" formatCode="#,##0.0">
                  <c:v>8818.22951052797</c:v>
                </c:pt>
                <c:pt idx="58322" formatCode="#,##0.0">
                  <c:v>9091.8198651809598</c:v>
                </c:pt>
                <c:pt idx="58323" formatCode="#,##0.0">
                  <c:v>8834.07010014355</c:v>
                </c:pt>
                <c:pt idx="58324" formatCode="#,##0.0">
                  <c:v>9043.2851764711795</c:v>
                </c:pt>
                <c:pt idx="58325" formatCode="#,##0.0">
                  <c:v>9157.6478981438595</c:v>
                </c:pt>
                <c:pt idx="58326" formatCode="#,##0.0">
                  <c:v>10250.6240652096</c:v>
                </c:pt>
                <c:pt idx="58327" formatCode="#,##0.0">
                  <c:v>9632.5729026941699</c:v>
                </c:pt>
                <c:pt idx="58328" formatCode="#,##0.0">
                  <c:v>10355.070100089</c:v>
                </c:pt>
                <c:pt idx="58329" formatCode="#,##0.0">
                  <c:v>12239.097756785101</c:v>
                </c:pt>
                <c:pt idx="58330" formatCode="#,##0.0">
                  <c:v>9595.97167529125</c:v>
                </c:pt>
                <c:pt idx="58331" formatCode="#,##0.0">
                  <c:v>8967.1238588708093</c:v>
                </c:pt>
                <c:pt idx="58332" formatCode="#,##0.0">
                  <c:v>8828.3908671139907</c:v>
                </c:pt>
                <c:pt idx="58333" formatCode="#,##0.0">
                  <c:v>12519.6141441866</c:v>
                </c:pt>
                <c:pt idx="58334" formatCode="#,##0.0">
                  <c:v>10133.103261317299</c:v>
                </c:pt>
                <c:pt idx="58335" formatCode="#,##0.0">
                  <c:v>9218.5246457793892</c:v>
                </c:pt>
                <c:pt idx="58336" formatCode="#,##0.0">
                  <c:v>11582.4596641711</c:v>
                </c:pt>
                <c:pt idx="58337" formatCode="#,##0.0">
                  <c:v>12053.2696010622</c:v>
                </c:pt>
                <c:pt idx="58338" formatCode="#,##0.0">
                  <c:v>9006.5450197148893</c:v>
                </c:pt>
                <c:pt idx="58339" formatCode="#,##0.0">
                  <c:v>9232.2001295674108</c:v>
                </c:pt>
                <c:pt idx="58340" formatCode="#,##0.0">
                  <c:v>11853.8245644003</c:v>
                </c:pt>
                <c:pt idx="58341" formatCode="#,##0.0">
                  <c:v>9398.0684747216001</c:v>
                </c:pt>
                <c:pt idx="58342" formatCode="#,##0.0">
                  <c:v>12080.836172916899</c:v>
                </c:pt>
                <c:pt idx="58343" formatCode="#,##0.0">
                  <c:v>9012.2511879887807</c:v>
                </c:pt>
                <c:pt idx="58344" formatCode="#,##0.0">
                  <c:v>9074.7637263209908</c:v>
                </c:pt>
                <c:pt idx="58345" formatCode="#,##0.0">
                  <c:v>8892.06617426927</c:v>
                </c:pt>
                <c:pt idx="58346" formatCode="#,##0.0">
                  <c:v>10693.550782518099</c:v>
                </c:pt>
                <c:pt idx="58347" formatCode="#,##0.0">
                  <c:v>9141.0763000009301</c:v>
                </c:pt>
                <c:pt idx="58348" formatCode="#,##0.0">
                  <c:v>23798.4011324319</c:v>
                </c:pt>
                <c:pt idx="58349" formatCode="#,##0.0">
                  <c:v>8832.1800474911906</c:v>
                </c:pt>
                <c:pt idx="58350" formatCode="#,##0.0">
                  <c:v>15685.463877415399</c:v>
                </c:pt>
                <c:pt idx="58351" formatCode="#,##0.0">
                  <c:v>8927.7630451100704</c:v>
                </c:pt>
                <c:pt idx="58352" formatCode="#,##0.0">
                  <c:v>12326.3669598141</c:v>
                </c:pt>
                <c:pt idx="58353" formatCode="#,##0.0">
                  <c:v>11569.792410604099</c:v>
                </c:pt>
                <c:pt idx="58354" formatCode="#,##0.0">
                  <c:v>9281.3974382729903</c:v>
                </c:pt>
                <c:pt idx="58355" formatCode="#,##0.0">
                  <c:v>9937.1147919162595</c:v>
                </c:pt>
                <c:pt idx="58356" formatCode="#,##0.0">
                  <c:v>11934.061231432301</c:v>
                </c:pt>
                <c:pt idx="58357" formatCode="#,##0.0">
                  <c:v>9175.4034476724901</c:v>
                </c:pt>
                <c:pt idx="58358" formatCode="#,##0.0">
                  <c:v>15374.4585792945</c:v>
                </c:pt>
                <c:pt idx="58359" formatCode="#,##0.0">
                  <c:v>11610.653887408</c:v>
                </c:pt>
                <c:pt idx="58360" formatCode="#,##0.0">
                  <c:v>8901.0954066474806</c:v>
                </c:pt>
                <c:pt idx="58361" formatCode="#,##0.0">
                  <c:v>9899.4692913799099</c:v>
                </c:pt>
                <c:pt idx="58362" formatCode="#,##0.0">
                  <c:v>8847.1383830535106</c:v>
                </c:pt>
                <c:pt idx="58363" formatCode="#,##0.0">
                  <c:v>11375.466121153</c:v>
                </c:pt>
                <c:pt idx="58364" formatCode="#,##0.0">
                  <c:v>17652.462818893899</c:v>
                </c:pt>
                <c:pt idx="58365" formatCode="#,##0.0">
                  <c:v>8755.5704862912207</c:v>
                </c:pt>
                <c:pt idx="58366" formatCode="#,##0.0">
                  <c:v>9241.9958787528103</c:v>
                </c:pt>
                <c:pt idx="58367" formatCode="#,##0.0">
                  <c:v>15902.283358459201</c:v>
                </c:pt>
                <c:pt idx="58368" formatCode="#,##0.0">
                  <c:v>15512.118434580399</c:v>
                </c:pt>
                <c:pt idx="58369" formatCode="#,##0.0">
                  <c:v>13021.892247461999</c:v>
                </c:pt>
                <c:pt idx="58370" formatCode="#,##0.0">
                  <c:v>10889.741420375</c:v>
                </c:pt>
                <c:pt idx="58371" formatCode="#,##0.0">
                  <c:v>12318.426245688999</c:v>
                </c:pt>
                <c:pt idx="58372" formatCode="#,##0.0">
                  <c:v>9710.7434301214198</c:v>
                </c:pt>
                <c:pt idx="58373" formatCode="#,##0.0">
                  <c:v>12899.024702766001</c:v>
                </c:pt>
                <c:pt idx="58374" formatCode="#,##0.0">
                  <c:v>13713.7289934122</c:v>
                </c:pt>
                <c:pt idx="58375" formatCode="#,##0.0">
                  <c:v>13509.613413216701</c:v>
                </c:pt>
                <c:pt idx="58376" formatCode="#,##0.0">
                  <c:v>10371.371014770501</c:v>
                </c:pt>
                <c:pt idx="58377" formatCode="#,##0.0">
                  <c:v>14758.2241575145</c:v>
                </c:pt>
                <c:pt idx="58378" formatCode="#,##0.0">
                  <c:v>8825.1770045439498</c:v>
                </c:pt>
                <c:pt idx="58379" formatCode="#,##0.0">
                  <c:v>9071.4858178523791</c:v>
                </c:pt>
                <c:pt idx="58380" formatCode="#,##0.0">
                  <c:v>9890.5925759471593</c:v>
                </c:pt>
                <c:pt idx="58381" formatCode="#,##0.0">
                  <c:v>12199.1455051965</c:v>
                </c:pt>
                <c:pt idx="58382" formatCode="#,##0.0">
                  <c:v>12144.086556115</c:v>
                </c:pt>
                <c:pt idx="58383" formatCode="#,##0.0">
                  <c:v>10500.821367947299</c:v>
                </c:pt>
                <c:pt idx="58384" formatCode="#,##0.0">
                  <c:v>21578.096155899198</c:v>
                </c:pt>
                <c:pt idx="58385" formatCode="#,##0.0">
                  <c:v>11790.1891770646</c:v>
                </c:pt>
                <c:pt idx="58386" formatCode="#,##0.0">
                  <c:v>12672.3798154221</c:v>
                </c:pt>
                <c:pt idx="58387" formatCode="#,##0.0">
                  <c:v>18264.5163103011</c:v>
                </c:pt>
                <c:pt idx="58388" formatCode="#,##0.0">
                  <c:v>11655.4882726123</c:v>
                </c:pt>
                <c:pt idx="58389" formatCode="#,##0.0">
                  <c:v>9135.2149190000291</c:v>
                </c:pt>
                <c:pt idx="58390" formatCode="#,##0.0">
                  <c:v>10342.5170230856</c:v>
                </c:pt>
                <c:pt idx="58391" formatCode="#,##0.0">
                  <c:v>8760.5162231036702</c:v>
                </c:pt>
                <c:pt idx="58392" formatCode="#,##0.0">
                  <c:v>14039.225445068099</c:v>
                </c:pt>
                <c:pt idx="58393" formatCode="#,##0.0">
                  <c:v>15925.514119465601</c:v>
                </c:pt>
                <c:pt idx="58394" formatCode="#,##0.0">
                  <c:v>17624.295819458501</c:v>
                </c:pt>
                <c:pt idx="58395" formatCode="#,##0.0">
                  <c:v>11148.844069749901</c:v>
                </c:pt>
                <c:pt idx="58396" formatCode="#,##0.0">
                  <c:v>10315.0090588044</c:v>
                </c:pt>
                <c:pt idx="58397" formatCode="#,##0.0">
                  <c:v>9025.5082485088296</c:v>
                </c:pt>
                <c:pt idx="58398" formatCode="#,##0.0">
                  <c:v>10754.298324440701</c:v>
                </c:pt>
                <c:pt idx="58399" formatCode="#,##0.0">
                  <c:v>13285.416826574699</c:v>
                </c:pt>
                <c:pt idx="58400" formatCode="#,##0.0">
                  <c:v>13041.8402428638</c:v>
                </c:pt>
                <c:pt idx="58401" formatCode="#,##0.0">
                  <c:v>10013.2391769281</c:v>
                </c:pt>
                <c:pt idx="58402" formatCode="#,##0.0">
                  <c:v>10871.854992974701</c:v>
                </c:pt>
                <c:pt idx="58403" formatCode="#,##0.0">
                  <c:v>10400.6709056129</c:v>
                </c:pt>
                <c:pt idx="58404" formatCode="#,##0.0">
                  <c:v>12026.7149860766</c:v>
                </c:pt>
                <c:pt idx="58405" formatCode="#,##0.0">
                  <c:v>11227.965688091999</c:v>
                </c:pt>
                <c:pt idx="58406" formatCode="#,##0.0">
                  <c:v>17626.9657620248</c:v>
                </c:pt>
                <c:pt idx="58407" formatCode="#,##0.0">
                  <c:v>15552.1710678209</c:v>
                </c:pt>
                <c:pt idx="58408" formatCode="#,##0.0">
                  <c:v>8744.9454661359705</c:v>
                </c:pt>
                <c:pt idx="58409" formatCode="#,##0.0">
                  <c:v>8955.4211350022397</c:v>
                </c:pt>
                <c:pt idx="58410" formatCode="#,##0.0">
                  <c:v>10659.973442263299</c:v>
                </c:pt>
                <c:pt idx="58411" formatCode="#,##0.0">
                  <c:v>9091.6683615897491</c:v>
                </c:pt>
                <c:pt idx="58412" formatCode="#,##0.0">
                  <c:v>10093.5138815916</c:v>
                </c:pt>
                <c:pt idx="58413" formatCode="#,##0.0">
                  <c:v>11943.0542697158</c:v>
                </c:pt>
                <c:pt idx="58414" formatCode="#,##0.0">
                  <c:v>14239.241550646801</c:v>
                </c:pt>
                <c:pt idx="58415" formatCode="#,##0.0">
                  <c:v>19112.712683007201</c:v>
                </c:pt>
                <c:pt idx="58416" formatCode="#,##0.0">
                  <c:v>9658.8491632483201</c:v>
                </c:pt>
                <c:pt idx="58417" formatCode="#,##0.0">
                  <c:v>10596.095449263899</c:v>
                </c:pt>
                <c:pt idx="58418" formatCode="#,##0.0">
                  <c:v>12650.3923047264</c:v>
                </c:pt>
                <c:pt idx="58419" formatCode="#,##0.0">
                  <c:v>13719.173559151001</c:v>
                </c:pt>
                <c:pt idx="58420" formatCode="#,##0.0">
                  <c:v>10623.835221704299</c:v>
                </c:pt>
                <c:pt idx="58421" formatCode="#,##0.0">
                  <c:v>8888.3390209620593</c:v>
                </c:pt>
                <c:pt idx="58422" formatCode="#,##0.0">
                  <c:v>9661.4253625081692</c:v>
                </c:pt>
                <c:pt idx="58423" formatCode="#,##0.0">
                  <c:v>11319.790305741601</c:v>
                </c:pt>
                <c:pt idx="58424" formatCode="#,##0.0">
                  <c:v>9615.6323157186507</c:v>
                </c:pt>
                <c:pt idx="58425" formatCode="#,##0.0">
                  <c:v>9133.4952799860403</c:v>
                </c:pt>
                <c:pt idx="58426" formatCode="#,##0.0">
                  <c:v>9511.1786700760604</c:v>
                </c:pt>
                <c:pt idx="58427" formatCode="#,##0.0">
                  <c:v>11342.8685637738</c:v>
                </c:pt>
                <c:pt idx="58428" formatCode="#,##0.0">
                  <c:v>10556.3850411236</c:v>
                </c:pt>
                <c:pt idx="58429" formatCode="#,##0.0">
                  <c:v>9376.9123488884798</c:v>
                </c:pt>
                <c:pt idx="58430" formatCode="#,##0.0">
                  <c:v>11103.272894436201</c:v>
                </c:pt>
                <c:pt idx="58431" formatCode="#,##0.0">
                  <c:v>10779.8114522179</c:v>
                </c:pt>
                <c:pt idx="58432" formatCode="#,##0.0">
                  <c:v>12773.058463696199</c:v>
                </c:pt>
                <c:pt idx="58433" formatCode="#,##0.0">
                  <c:v>8829.0228180048798</c:v>
                </c:pt>
                <c:pt idx="58434" formatCode="#,##0.0">
                  <c:v>16616.4443340119</c:v>
                </c:pt>
                <c:pt idx="58435" formatCode="#,##0.0">
                  <c:v>9033.57470876345</c:v>
                </c:pt>
                <c:pt idx="58436" formatCode="#,##0.0">
                  <c:v>9679.5068736862395</c:v>
                </c:pt>
                <c:pt idx="58437" formatCode="#,##0.0">
                  <c:v>14592.3265070201</c:v>
                </c:pt>
                <c:pt idx="58438" formatCode="#,##0.0">
                  <c:v>11636.105602199799</c:v>
                </c:pt>
                <c:pt idx="58439" formatCode="#,##0.0">
                  <c:v>9287.1516259153595</c:v>
                </c:pt>
                <c:pt idx="58440" formatCode="#,##0.0">
                  <c:v>8889.5390928450997</c:v>
                </c:pt>
                <c:pt idx="58441" formatCode="#,##0.0">
                  <c:v>10804.2430093065</c:v>
                </c:pt>
                <c:pt idx="58442" formatCode="#,##0.0">
                  <c:v>11376.2546130068</c:v>
                </c:pt>
                <c:pt idx="58443" formatCode="#,##0.0">
                  <c:v>13297.2161175847</c:v>
                </c:pt>
                <c:pt idx="58444" formatCode="#,##0.0">
                  <c:v>12255.7250298945</c:v>
                </c:pt>
                <c:pt idx="58445" formatCode="#,##0.0">
                  <c:v>9331.3092679931106</c:v>
                </c:pt>
                <c:pt idx="58446" formatCode="#,##0.0">
                  <c:v>13366.857910454801</c:v>
                </c:pt>
                <c:pt idx="58447" formatCode="#,##0.0">
                  <c:v>10243.098973747101</c:v>
                </c:pt>
                <c:pt idx="58448" formatCode="#,##0.0">
                  <c:v>12760.336046595001</c:v>
                </c:pt>
                <c:pt idx="58449" formatCode="#,##0.0">
                  <c:v>16035.9485506571</c:v>
                </c:pt>
                <c:pt idx="58450" formatCode="#,##0.0">
                  <c:v>12084.327612646501</c:v>
                </c:pt>
                <c:pt idx="58451" formatCode="#,##0.0">
                  <c:v>8857.7833353958995</c:v>
                </c:pt>
                <c:pt idx="58452" formatCode="#,##0.0">
                  <c:v>13572.4073906996</c:v>
                </c:pt>
                <c:pt idx="58453" formatCode="#,##0.0">
                  <c:v>9989.7164669634494</c:v>
                </c:pt>
                <c:pt idx="58454" formatCode="#,##0.0">
                  <c:v>12120.562330925401</c:v>
                </c:pt>
                <c:pt idx="58455" formatCode="#,##0.0">
                  <c:v>9407.9035289432595</c:v>
                </c:pt>
                <c:pt idx="58456" formatCode="#,##0.0">
                  <c:v>10621.831975811399</c:v>
                </c:pt>
                <c:pt idx="58457" formatCode="#,##0.0">
                  <c:v>9040.9303928003392</c:v>
                </c:pt>
                <c:pt idx="58458" formatCode="#,##0.0">
                  <c:v>12417.320002943599</c:v>
                </c:pt>
                <c:pt idx="58459" formatCode="#,##0.0">
                  <c:v>10725.127021623401</c:v>
                </c:pt>
                <c:pt idx="58460" formatCode="#,##0.0">
                  <c:v>16114.593252376801</c:v>
                </c:pt>
                <c:pt idx="58461" formatCode="#,##0.0">
                  <c:v>10153.871362067001</c:v>
                </c:pt>
                <c:pt idx="58462" formatCode="#,##0.0">
                  <c:v>9680.3705972141506</c:v>
                </c:pt>
                <c:pt idx="58463" formatCode="#,##0.0">
                  <c:v>11962.2948786377</c:v>
                </c:pt>
                <c:pt idx="58464" formatCode="#,##0.0">
                  <c:v>11414.4001073977</c:v>
                </c:pt>
                <c:pt idx="58465" formatCode="#,##0.0">
                  <c:v>11498.9084924736</c:v>
                </c:pt>
                <c:pt idx="58466" formatCode="#,##0.0">
                  <c:v>13900.408502088099</c:v>
                </c:pt>
                <c:pt idx="58467" formatCode="#,##0.0">
                  <c:v>10595.3605918873</c:v>
                </c:pt>
                <c:pt idx="58468" formatCode="#,##0.0">
                  <c:v>10250.4843282523</c:v>
                </c:pt>
                <c:pt idx="58469" formatCode="#,##0.0">
                  <c:v>9409.8086538956195</c:v>
                </c:pt>
                <c:pt idx="58470" formatCode="#,##0.0">
                  <c:v>9247.4860396815093</c:v>
                </c:pt>
                <c:pt idx="58471" formatCode="#,##0.0">
                  <c:v>9380.6733945742508</c:v>
                </c:pt>
                <c:pt idx="58472" formatCode="#,##0.0">
                  <c:v>13815.072163728601</c:v>
                </c:pt>
                <c:pt idx="58473" formatCode="#,##0.0">
                  <c:v>10678.5718318297</c:v>
                </c:pt>
                <c:pt idx="58474" formatCode="#,##0.0">
                  <c:v>11608.1073236312</c:v>
                </c:pt>
                <c:pt idx="58475" formatCode="#,##0.0">
                  <c:v>9197.9174471095703</c:v>
                </c:pt>
                <c:pt idx="58476" formatCode="#,##0.0">
                  <c:v>11457.4981326544</c:v>
                </c:pt>
                <c:pt idx="58477" formatCode="#,##0.0">
                  <c:v>16909.323052278502</c:v>
                </c:pt>
                <c:pt idx="58478" formatCode="#,##0.0">
                  <c:v>11529.7741066976</c:v>
                </c:pt>
                <c:pt idx="58479" formatCode="#,##0.0">
                  <c:v>9168.74685634657</c:v>
                </c:pt>
                <c:pt idx="58480" formatCode="#,##0.0">
                  <c:v>12214.6499555232</c:v>
                </c:pt>
                <c:pt idx="58481" formatCode="#,##0.0">
                  <c:v>10163.5454963758</c:v>
                </c:pt>
                <c:pt idx="58482" formatCode="#,##0.0">
                  <c:v>10634.612964492</c:v>
                </c:pt>
                <c:pt idx="58483" formatCode="#,##0.0">
                  <c:v>9544.1520002569105</c:v>
                </c:pt>
                <c:pt idx="58484" formatCode="#,##0.0">
                  <c:v>12909.7024997112</c:v>
                </c:pt>
                <c:pt idx="58485" formatCode="#,##0.0">
                  <c:v>8830.8337578296396</c:v>
                </c:pt>
                <c:pt idx="58486" formatCode="#,##0.0">
                  <c:v>11536.3842850808</c:v>
                </c:pt>
                <c:pt idx="58487" formatCode="#,##0.0">
                  <c:v>12555.997591817801</c:v>
                </c:pt>
                <c:pt idx="58488" formatCode="#,##0.0">
                  <c:v>11125.614214527801</c:v>
                </c:pt>
                <c:pt idx="58489" formatCode="#,##0.0">
                  <c:v>9052.82947376835</c:v>
                </c:pt>
                <c:pt idx="58490" formatCode="#,##0.0">
                  <c:v>9399.3521204929893</c:v>
                </c:pt>
                <c:pt idx="58491" formatCode="#,##0.0">
                  <c:v>16795.128691278001</c:v>
                </c:pt>
                <c:pt idx="58492" formatCode="#,##0.0">
                  <c:v>10923.1362775529</c:v>
                </c:pt>
                <c:pt idx="58493" formatCode="#,##0.0">
                  <c:v>9859.3674686549693</c:v>
                </c:pt>
                <c:pt idx="58494" formatCode="#,##0.0">
                  <c:v>13664.2226551986</c:v>
                </c:pt>
                <c:pt idx="58495" formatCode="#,##0.0">
                  <c:v>10702.3987703369</c:v>
                </c:pt>
                <c:pt idx="58496" formatCode="#,##0.0">
                  <c:v>11425.4413720392</c:v>
                </c:pt>
                <c:pt idx="58497" formatCode="#,##0.0">
                  <c:v>15019.298341053</c:v>
                </c:pt>
                <c:pt idx="58498" formatCode="#,##0.0">
                  <c:v>13269.4178937956</c:v>
                </c:pt>
                <c:pt idx="58499" formatCode="#,##0.0">
                  <c:v>11413.786673647999</c:v>
                </c:pt>
                <c:pt idx="58500" formatCode="#,##0.0">
                  <c:v>9878.2329686985995</c:v>
                </c:pt>
                <c:pt idx="58501" formatCode="#,##0.0">
                  <c:v>9108.6859151822791</c:v>
                </c:pt>
                <c:pt idx="58502" formatCode="#,##0.0">
                  <c:v>9634.0113948075596</c:v>
                </c:pt>
                <c:pt idx="58503" formatCode="#,##0.0">
                  <c:v>8963.8063793195797</c:v>
                </c:pt>
                <c:pt idx="58504" formatCode="#,##0.0">
                  <c:v>9422.5763081535097</c:v>
                </c:pt>
                <c:pt idx="58505" formatCode="#,##0.0">
                  <c:v>8847.4905671272008</c:v>
                </c:pt>
                <c:pt idx="58506" formatCode="#,##0.0">
                  <c:v>10053.904581172401</c:v>
                </c:pt>
                <c:pt idx="58507" formatCode="#,##0.0">
                  <c:v>11764.0188857781</c:v>
                </c:pt>
                <c:pt idx="58508" formatCode="#,##0.0">
                  <c:v>13499.0016474329</c:v>
                </c:pt>
                <c:pt idx="58509" formatCode="#,##0.0">
                  <c:v>11758.429655497899</c:v>
                </c:pt>
                <c:pt idx="58510" formatCode="#,##0.0">
                  <c:v>10595.7215630683</c:v>
                </c:pt>
                <c:pt idx="58511" formatCode="#,##0.0">
                  <c:v>17915.8854011115</c:v>
                </c:pt>
                <c:pt idx="58512" formatCode="#,##0.0">
                  <c:v>12896.7045624353</c:v>
                </c:pt>
                <c:pt idx="58513" formatCode="#,##0.0">
                  <c:v>13727.3698824976</c:v>
                </c:pt>
                <c:pt idx="58514" formatCode="#,##0.0">
                  <c:v>9140.4198928167898</c:v>
                </c:pt>
                <c:pt idx="58515" formatCode="#,##0.0">
                  <c:v>15855.749002540701</c:v>
                </c:pt>
                <c:pt idx="58516" formatCode="#,##0.0">
                  <c:v>15823.4742515365</c:v>
                </c:pt>
                <c:pt idx="58517" formatCode="#,##0.0">
                  <c:v>9873.8632552137897</c:v>
                </c:pt>
                <c:pt idx="58518" formatCode="#,##0.0">
                  <c:v>11138.516274850301</c:v>
                </c:pt>
                <c:pt idx="58519" formatCode="#,##0.0">
                  <c:v>10819.8884580952</c:v>
                </c:pt>
                <c:pt idx="58520" formatCode="#,##0.0">
                  <c:v>10656.1022093262</c:v>
                </c:pt>
                <c:pt idx="58521" formatCode="#,##0.0">
                  <c:v>11719.931247402999</c:v>
                </c:pt>
                <c:pt idx="58522" formatCode="#,##0.0">
                  <c:v>8917.2508864398496</c:v>
                </c:pt>
                <c:pt idx="58523" formatCode="#,##0.0">
                  <c:v>9140.8034092624093</c:v>
                </c:pt>
                <c:pt idx="58524" formatCode="#,##0.0">
                  <c:v>12296.668792406101</c:v>
                </c:pt>
                <c:pt idx="58525" formatCode="#,##0.0">
                  <c:v>8914.9777125905694</c:v>
                </c:pt>
                <c:pt idx="58526" formatCode="#,##0.0">
                  <c:v>12473.431507932801</c:v>
                </c:pt>
                <c:pt idx="58527" formatCode="#,##0.0">
                  <c:v>10736.158548015899</c:v>
                </c:pt>
                <c:pt idx="58528" formatCode="#,##0.0">
                  <c:v>15005.670727388</c:v>
                </c:pt>
                <c:pt idx="58529" formatCode="#,##0.0">
                  <c:v>10764.6311793733</c:v>
                </c:pt>
                <c:pt idx="58530" formatCode="#,##0.0">
                  <c:v>9316.8526764778508</c:v>
                </c:pt>
                <c:pt idx="58531" formatCode="#,##0.0">
                  <c:v>12918.2206228048</c:v>
                </c:pt>
                <c:pt idx="58532" formatCode="#,##0.0">
                  <c:v>19428.575158936801</c:v>
                </c:pt>
                <c:pt idx="58533" formatCode="#,##0.0">
                  <c:v>9745.5254441361194</c:v>
                </c:pt>
                <c:pt idx="58534" formatCode="#,##0.0">
                  <c:v>11635.0687384455</c:v>
                </c:pt>
                <c:pt idx="58535" formatCode="#,##0.0">
                  <c:v>9269.3566478299999</c:v>
                </c:pt>
                <c:pt idx="58536" formatCode="#,##0.0">
                  <c:v>14879.100434991</c:v>
                </c:pt>
                <c:pt idx="58537" formatCode="#,##0.0">
                  <c:v>12072.8780644089</c:v>
                </c:pt>
                <c:pt idx="58538" formatCode="#,##0.0">
                  <c:v>9610.1110597846</c:v>
                </c:pt>
                <c:pt idx="58539" formatCode="#,##0.0">
                  <c:v>10362.2034041568</c:v>
                </c:pt>
                <c:pt idx="58540" formatCode="#,##0.0">
                  <c:v>15454.9362157902</c:v>
                </c:pt>
                <c:pt idx="58541" formatCode="#,##0.0">
                  <c:v>9556.1537098763401</c:v>
                </c:pt>
                <c:pt idx="58542" formatCode="#,##0.0">
                  <c:v>9808.0287150805907</c:v>
                </c:pt>
                <c:pt idx="58543" formatCode="#,##0.0">
                  <c:v>9512.7262987129307</c:v>
                </c:pt>
                <c:pt idx="58544" formatCode="#,##0.0">
                  <c:v>9204.0961058979701</c:v>
                </c:pt>
                <c:pt idx="58545" formatCode="#,##0.0">
                  <c:v>13701.2763513069</c:v>
                </c:pt>
                <c:pt idx="58546" formatCode="#,##0.0">
                  <c:v>9871.3301458242404</c:v>
                </c:pt>
                <c:pt idx="58547" formatCode="#,##0.0">
                  <c:v>10937.611506801601</c:v>
                </c:pt>
                <c:pt idx="58548" formatCode="#,##0.0">
                  <c:v>10122.7988573365</c:v>
                </c:pt>
                <c:pt idx="58549" formatCode="#,##0.0">
                  <c:v>12073.915403179801</c:v>
                </c:pt>
                <c:pt idx="58550" formatCode="#,##0.0">
                  <c:v>9176.08727546099</c:v>
                </c:pt>
                <c:pt idx="58551" formatCode="#,##0.0">
                  <c:v>9687.6408517407508</c:v>
                </c:pt>
                <c:pt idx="58552" formatCode="#,##0.0">
                  <c:v>12171.068075314501</c:v>
                </c:pt>
                <c:pt idx="58553" formatCode="#,##0.0">
                  <c:v>15186.462216981699</c:v>
                </c:pt>
                <c:pt idx="58554" formatCode="#,##0.0">
                  <c:v>8974.1786001441196</c:v>
                </c:pt>
                <c:pt idx="58555" formatCode="#,##0.0">
                  <c:v>12037.5247740337</c:v>
                </c:pt>
                <c:pt idx="58556" formatCode="#,##0.0">
                  <c:v>10717.5813928151</c:v>
                </c:pt>
                <c:pt idx="58557" formatCode="#,##0.0">
                  <c:v>21763.607541610701</c:v>
                </c:pt>
                <c:pt idx="58558" formatCode="#,##0.0">
                  <c:v>11315.805316370999</c:v>
                </c:pt>
                <c:pt idx="58559" formatCode="#,##0.0">
                  <c:v>9238.2609602579305</c:v>
                </c:pt>
                <c:pt idx="58560" formatCode="#,##0.0">
                  <c:v>13088.372080767</c:v>
                </c:pt>
                <c:pt idx="58561" formatCode="#,##0.0">
                  <c:v>11347.434141014101</c:v>
                </c:pt>
                <c:pt idx="58562" formatCode="#,##0.0">
                  <c:v>9273.1686165583305</c:v>
                </c:pt>
                <c:pt idx="58563" formatCode="#,##0.0">
                  <c:v>14977.325705990001</c:v>
                </c:pt>
                <c:pt idx="58564" formatCode="#,##0.0">
                  <c:v>9995.2750841572906</c:v>
                </c:pt>
                <c:pt idx="58565" formatCode="#,##0.0">
                  <c:v>12139.1773099775</c:v>
                </c:pt>
                <c:pt idx="58566" formatCode="#,##0.0">
                  <c:v>8768.5608010514406</c:v>
                </c:pt>
                <c:pt idx="58567" formatCode="#,##0.0">
                  <c:v>10919.6267199012</c:v>
                </c:pt>
                <c:pt idx="58568" formatCode="#,##0.0">
                  <c:v>10101.794474370399</c:v>
                </c:pt>
                <c:pt idx="58569" formatCode="#,##0.0">
                  <c:v>12904.4005730178</c:v>
                </c:pt>
                <c:pt idx="58570" formatCode="#,##0.0">
                  <c:v>10369.520772878701</c:v>
                </c:pt>
                <c:pt idx="58571" formatCode="#,##0.0">
                  <c:v>9598.2964112706995</c:v>
                </c:pt>
                <c:pt idx="58572" formatCode="#,##0.0">
                  <c:v>9826.9983252841703</c:v>
                </c:pt>
                <c:pt idx="58573" formatCode="#,##0.0">
                  <c:v>9556.2538558038996</c:v>
                </c:pt>
                <c:pt idx="58574" formatCode="#,##0.0">
                  <c:v>9403.4820634269108</c:v>
                </c:pt>
                <c:pt idx="58575" formatCode="#,##0.0">
                  <c:v>9217.35948952951</c:v>
                </c:pt>
                <c:pt idx="58576" formatCode="#,##0.0">
                  <c:v>9096.7308059098996</c:v>
                </c:pt>
                <c:pt idx="58577" formatCode="#,##0.0">
                  <c:v>9942.0250845792998</c:v>
                </c:pt>
                <c:pt idx="58578" formatCode="#,##0.0">
                  <c:v>15892.763879853699</c:v>
                </c:pt>
                <c:pt idx="58579" formatCode="#,##0.0">
                  <c:v>9353.4267603518492</c:v>
                </c:pt>
                <c:pt idx="58580" formatCode="#,##0.0">
                  <c:v>15680.966137044899</c:v>
                </c:pt>
                <c:pt idx="58581" formatCode="#,##0.0">
                  <c:v>13608.009409276699</c:v>
                </c:pt>
                <c:pt idx="58582" formatCode="#,##0.0">
                  <c:v>8757.8970764379192</c:v>
                </c:pt>
                <c:pt idx="58583" formatCode="#,##0.0">
                  <c:v>10542.5051122066</c:v>
                </c:pt>
                <c:pt idx="58584" formatCode="#,##0.0">
                  <c:v>13641.481053040299</c:v>
                </c:pt>
                <c:pt idx="58585" formatCode="#,##0.0">
                  <c:v>13277.4728145963</c:v>
                </c:pt>
                <c:pt idx="58586" formatCode="#,##0.0">
                  <c:v>10133.6368227312</c:v>
                </c:pt>
                <c:pt idx="58587" formatCode="#,##0.0">
                  <c:v>9338.6056513804997</c:v>
                </c:pt>
                <c:pt idx="58588" formatCode="#,##0.0">
                  <c:v>8748.98786675269</c:v>
                </c:pt>
                <c:pt idx="58589" formatCode="#,##0.0">
                  <c:v>13023.876612346299</c:v>
                </c:pt>
                <c:pt idx="58590" formatCode="#,##0.0">
                  <c:v>10721.8813876286</c:v>
                </c:pt>
                <c:pt idx="58591" formatCode="#,##0.0">
                  <c:v>9053.2038329693205</c:v>
                </c:pt>
                <c:pt idx="58592" formatCode="#,##0.0">
                  <c:v>13681.335475256299</c:v>
                </c:pt>
                <c:pt idx="58593" formatCode="#,##0.0">
                  <c:v>9000.6080707663605</c:v>
                </c:pt>
                <c:pt idx="58594" formatCode="#,##0.0">
                  <c:v>11278.2592709538</c:v>
                </c:pt>
                <c:pt idx="58595" formatCode="#,##0.0">
                  <c:v>11070.2272634698</c:v>
                </c:pt>
                <c:pt idx="58596" formatCode="#,##0.0">
                  <c:v>12038.3957519994</c:v>
                </c:pt>
                <c:pt idx="58597" formatCode="#,##0.0">
                  <c:v>11751.028497866801</c:v>
                </c:pt>
                <c:pt idx="58598" formatCode="#,##0.0">
                  <c:v>9343.7145738578492</c:v>
                </c:pt>
                <c:pt idx="58599" formatCode="#,##0.0">
                  <c:v>12872.464233706</c:v>
                </c:pt>
                <c:pt idx="58600" formatCode="#,##0.0">
                  <c:v>10543.419574780901</c:v>
                </c:pt>
                <c:pt idx="58601" formatCode="#,##0.0">
                  <c:v>14120.1369704386</c:v>
                </c:pt>
                <c:pt idx="58602" formatCode="#,##0.0">
                  <c:v>10636.967449616801</c:v>
                </c:pt>
                <c:pt idx="58603" formatCode="#,##0.0">
                  <c:v>9402.2134873811301</c:v>
                </c:pt>
                <c:pt idx="58604" formatCode="#,##0.0">
                  <c:v>19643.417336404498</c:v>
                </c:pt>
                <c:pt idx="58605" formatCode="#,##0.0">
                  <c:v>9849.05666715798</c:v>
                </c:pt>
                <c:pt idx="58606" formatCode="#,##0.0">
                  <c:v>13355.0800982606</c:v>
                </c:pt>
                <c:pt idx="58607" formatCode="#,##0.0">
                  <c:v>14410.9625444576</c:v>
                </c:pt>
                <c:pt idx="58608" formatCode="#,##0.0">
                  <c:v>8947.8246125270107</c:v>
                </c:pt>
                <c:pt idx="58609" formatCode="#,##0.0">
                  <c:v>13004.744898065999</c:v>
                </c:pt>
                <c:pt idx="58610" formatCode="#,##0.0">
                  <c:v>9902.4248811474899</c:v>
                </c:pt>
                <c:pt idx="58611" formatCode="#,##0.0">
                  <c:v>9075.2412795209802</c:v>
                </c:pt>
                <c:pt idx="58612" formatCode="#,##0.0">
                  <c:v>9595.9834044102809</c:v>
                </c:pt>
                <c:pt idx="58613" formatCode="#,##0.0">
                  <c:v>9999.1079031711197</c:v>
                </c:pt>
                <c:pt idx="58614" formatCode="#,##0.0">
                  <c:v>9347.1966846696705</c:v>
                </c:pt>
                <c:pt idx="58615" formatCode="#,##0.0">
                  <c:v>14206.9828019821</c:v>
                </c:pt>
                <c:pt idx="58616" formatCode="#,##0.0">
                  <c:v>10803.8778766534</c:v>
                </c:pt>
                <c:pt idx="58617" formatCode="#,##0.0">
                  <c:v>9485.6893490593793</c:v>
                </c:pt>
                <c:pt idx="58618" formatCode="#,##0.0">
                  <c:v>15821.1506313994</c:v>
                </c:pt>
                <c:pt idx="58619" formatCode="#,##0.0">
                  <c:v>9852.5247743475702</c:v>
                </c:pt>
                <c:pt idx="58620" formatCode="#,##0.0">
                  <c:v>10923.646465800301</c:v>
                </c:pt>
                <c:pt idx="58621" formatCode="#,##0.0">
                  <c:v>12674.3297879537</c:v>
                </c:pt>
                <c:pt idx="58622" formatCode="#,##0.0">
                  <c:v>10346.764866817901</c:v>
                </c:pt>
                <c:pt idx="58623" formatCode="#,##0.0">
                  <c:v>10774.759458885699</c:v>
                </c:pt>
                <c:pt idx="58624" formatCode="#,##0.0">
                  <c:v>10700.485702926801</c:v>
                </c:pt>
                <c:pt idx="58625" formatCode="#,##0.0">
                  <c:v>11553.8184699597</c:v>
                </c:pt>
                <c:pt idx="58626" formatCode="#,##0.0">
                  <c:v>9734.4563407332098</c:v>
                </c:pt>
                <c:pt idx="58627" formatCode="#,##0.0">
                  <c:v>14463.281254920899</c:v>
                </c:pt>
                <c:pt idx="58628" formatCode="#,##0.0">
                  <c:v>20644.129864947699</c:v>
                </c:pt>
                <c:pt idx="58629" formatCode="#,##0.0">
                  <c:v>12361.3798172567</c:v>
                </c:pt>
                <c:pt idx="58630" formatCode="#,##0.0">
                  <c:v>11432.739432914201</c:v>
                </c:pt>
                <c:pt idx="58631" formatCode="#,##0.0">
                  <c:v>11025.120953007599</c:v>
                </c:pt>
                <c:pt idx="58632" formatCode="#,##0.0">
                  <c:v>10107.7744004489</c:v>
                </c:pt>
                <c:pt idx="58633" formatCode="#,##0.0">
                  <c:v>14620.2406838225</c:v>
                </c:pt>
                <c:pt idx="58634" formatCode="#,##0.0">
                  <c:v>15080.7630820218</c:v>
                </c:pt>
                <c:pt idx="58635" formatCode="#,##0.0">
                  <c:v>11367.0291611346</c:v>
                </c:pt>
                <c:pt idx="58636" formatCode="#,##0.0">
                  <c:v>14439.040736373199</c:v>
                </c:pt>
                <c:pt idx="58637" formatCode="#,##0.0">
                  <c:v>9847.7442942078396</c:v>
                </c:pt>
                <c:pt idx="58638" formatCode="#,##0.0">
                  <c:v>10749.265961411</c:v>
                </c:pt>
                <c:pt idx="58639" formatCode="#,##0.0">
                  <c:v>9472.2036750744501</c:v>
                </c:pt>
                <c:pt idx="58640" formatCode="#,##0.0">
                  <c:v>9128.15326957047</c:v>
                </c:pt>
                <c:pt idx="58641" formatCode="#,##0.0">
                  <c:v>10344.5876712503</c:v>
                </c:pt>
                <c:pt idx="58642" formatCode="#,##0.0">
                  <c:v>12269.7621676052</c:v>
                </c:pt>
                <c:pt idx="58643" formatCode="#,##0.0">
                  <c:v>13289.580946947501</c:v>
                </c:pt>
                <c:pt idx="58644" formatCode="#,##0.0">
                  <c:v>12116.4878182138</c:v>
                </c:pt>
                <c:pt idx="58645" formatCode="#,##0.0">
                  <c:v>10363.6502592709</c:v>
                </c:pt>
                <c:pt idx="58646" formatCode="#,##0.0">
                  <c:v>9567.1233457542003</c:v>
                </c:pt>
                <c:pt idx="58647" formatCode="#,##0.0">
                  <c:v>9245.6864830265004</c:v>
                </c:pt>
                <c:pt idx="58648" formatCode="#,##0.0">
                  <c:v>11277.544940137201</c:v>
                </c:pt>
                <c:pt idx="58649" formatCode="#,##0.0">
                  <c:v>17417.840547699801</c:v>
                </c:pt>
                <c:pt idx="58650" formatCode="#,##0.0">
                  <c:v>11429.6766088938</c:v>
                </c:pt>
                <c:pt idx="58651" formatCode="#,##0.0">
                  <c:v>25801.829471243698</c:v>
                </c:pt>
                <c:pt idx="58652" formatCode="#,##0.0">
                  <c:v>9258.6747978073909</c:v>
                </c:pt>
                <c:pt idx="58653" formatCode="#,##0.0">
                  <c:v>11060.384990467401</c:v>
                </c:pt>
                <c:pt idx="58654" formatCode="#,##0.0">
                  <c:v>14264.570575046901</c:v>
                </c:pt>
                <c:pt idx="58655" formatCode="#,##0.0">
                  <c:v>12915.9211773803</c:v>
                </c:pt>
                <c:pt idx="58656" formatCode="#,##0.0">
                  <c:v>10537.911954644</c:v>
                </c:pt>
                <c:pt idx="58657" formatCode="#,##0.0">
                  <c:v>11617.438273448999</c:v>
                </c:pt>
                <c:pt idx="58658" formatCode="#,##0.0">
                  <c:v>8802.5657446977402</c:v>
                </c:pt>
                <c:pt idx="58659" formatCode="#,##0.0">
                  <c:v>9598.9657371038793</c:v>
                </c:pt>
                <c:pt idx="58660" formatCode="#,##0.0">
                  <c:v>10009.099540467299</c:v>
                </c:pt>
                <c:pt idx="58661" formatCode="#,##0.0">
                  <c:v>18585.160280361401</c:v>
                </c:pt>
                <c:pt idx="58662" formatCode="#,##0.0">
                  <c:v>13996.1856895488</c:v>
                </c:pt>
                <c:pt idx="58663" formatCode="#,##0.0">
                  <c:v>9493.7153853912296</c:v>
                </c:pt>
                <c:pt idx="58664" formatCode="#,##0.0">
                  <c:v>9622.3325383072206</c:v>
                </c:pt>
                <c:pt idx="58665" formatCode="#,##0.0">
                  <c:v>11314.581648711601</c:v>
                </c:pt>
                <c:pt idx="58666" formatCode="#,##0.0">
                  <c:v>10194.8542116638</c:v>
                </c:pt>
                <c:pt idx="58667" formatCode="#,##0.0">
                  <c:v>10580.0321662646</c:v>
                </c:pt>
                <c:pt idx="58668" formatCode="#,##0.0">
                  <c:v>9557.4204122138108</c:v>
                </c:pt>
                <c:pt idx="58669" formatCode="#,##0.0">
                  <c:v>8955.7410923184798</c:v>
                </c:pt>
                <c:pt idx="58670" formatCode="#,##0.0">
                  <c:v>10975.4966687955</c:v>
                </c:pt>
                <c:pt idx="58671" formatCode="#,##0.0">
                  <c:v>10732.2099467031</c:v>
                </c:pt>
                <c:pt idx="58672" formatCode="#,##0.0">
                  <c:v>10210.828184554901</c:v>
                </c:pt>
                <c:pt idx="58673" formatCode="#,##0.0">
                  <c:v>15382.200970894301</c:v>
                </c:pt>
                <c:pt idx="58674" formatCode="#,##0.0">
                  <c:v>11777.178057671001</c:v>
                </c:pt>
                <c:pt idx="58675" formatCode="#,##0.0">
                  <c:v>9292.9831992066793</c:v>
                </c:pt>
                <c:pt idx="58676" formatCode="#,##0.0">
                  <c:v>11077.1996500687</c:v>
                </c:pt>
                <c:pt idx="58677" formatCode="#,##0.0">
                  <c:v>17192.086696945302</c:v>
                </c:pt>
                <c:pt idx="58678" formatCode="#,##0.0">
                  <c:v>14635.9401209153</c:v>
                </c:pt>
                <c:pt idx="58679" formatCode="#,##0.0">
                  <c:v>13567.1896534853</c:v>
                </c:pt>
                <c:pt idx="58680" formatCode="#,##0.0">
                  <c:v>9326.3237533575302</c:v>
                </c:pt>
                <c:pt idx="58681" formatCode="#,##0.0">
                  <c:v>9580.2823927304999</c:v>
                </c:pt>
                <c:pt idx="58682" formatCode="#,##0.0">
                  <c:v>11855.836263363301</c:v>
                </c:pt>
                <c:pt idx="58683" formatCode="#,##0.0">
                  <c:v>9157.0242434219508</c:v>
                </c:pt>
                <c:pt idx="58684" formatCode="#,##0.0">
                  <c:v>9702.6402509034197</c:v>
                </c:pt>
                <c:pt idx="58685" formatCode="#,##0.0">
                  <c:v>10172.5367961948</c:v>
                </c:pt>
                <c:pt idx="58686" formatCode="#,##0.0">
                  <c:v>12678.730568994901</c:v>
                </c:pt>
                <c:pt idx="58687" formatCode="#,##0.0">
                  <c:v>10335.785153577601</c:v>
                </c:pt>
                <c:pt idx="58688" formatCode="#,##0.0">
                  <c:v>10050.9797797513</c:v>
                </c:pt>
                <c:pt idx="58689" formatCode="#,##0.0">
                  <c:v>20414.292116583401</c:v>
                </c:pt>
                <c:pt idx="58690" formatCode="#,##0.0">
                  <c:v>13766.829562696599</c:v>
                </c:pt>
                <c:pt idx="58691" formatCode="#,##0.0">
                  <c:v>10193.494560269401</c:v>
                </c:pt>
                <c:pt idx="58692" formatCode="#,##0.0">
                  <c:v>11236.882153411199</c:v>
                </c:pt>
                <c:pt idx="58693" formatCode="#,##0.0">
                  <c:v>8997.1085585578894</c:v>
                </c:pt>
                <c:pt idx="58694" formatCode="#,##0.0">
                  <c:v>8994.6980715990303</c:v>
                </c:pt>
                <c:pt idx="58695" formatCode="#,##0.0">
                  <c:v>9961.8374788309702</c:v>
                </c:pt>
                <c:pt idx="58696" formatCode="#,##0.0">
                  <c:v>13492.7749681025</c:v>
                </c:pt>
                <c:pt idx="58697" formatCode="#,##0.0">
                  <c:v>12696.747455918499</c:v>
                </c:pt>
                <c:pt idx="58698" formatCode="#,##0.0">
                  <c:v>11507.889257401501</c:v>
                </c:pt>
                <c:pt idx="58699" formatCode="#,##0.0">
                  <c:v>13129.355808481199</c:v>
                </c:pt>
                <c:pt idx="58700" formatCode="#,##0.0">
                  <c:v>10524.871293570101</c:v>
                </c:pt>
                <c:pt idx="58701" formatCode="#,##0.0">
                  <c:v>9499.5705490811506</c:v>
                </c:pt>
                <c:pt idx="58702" formatCode="#,##0.0">
                  <c:v>8922.4287871854194</c:v>
                </c:pt>
                <c:pt idx="58703" formatCode="#,##0.0">
                  <c:v>11937.8868113724</c:v>
                </c:pt>
                <c:pt idx="58704" formatCode="#,##0.0">
                  <c:v>14634.773282833699</c:v>
                </c:pt>
                <c:pt idx="58705" formatCode="#,##0.0">
                  <c:v>14025.1764172437</c:v>
                </c:pt>
                <c:pt idx="58706" formatCode="#,##0.0">
                  <c:v>9922.7813418592996</c:v>
                </c:pt>
                <c:pt idx="58707" formatCode="#,##0.0">
                  <c:v>9528.46575322223</c:v>
                </c:pt>
                <c:pt idx="58708" formatCode="#,##0.0">
                  <c:v>13269.060528868</c:v>
                </c:pt>
                <c:pt idx="58709" formatCode="#,##0.0">
                  <c:v>13887.3130708648</c:v>
                </c:pt>
                <c:pt idx="58710" formatCode="#,##0.0">
                  <c:v>11252.1540843193</c:v>
                </c:pt>
                <c:pt idx="58711" formatCode="#,##0.0">
                  <c:v>14100.8019313403</c:v>
                </c:pt>
                <c:pt idx="58712" formatCode="#,##0.0">
                  <c:v>8840.3376572290799</c:v>
                </c:pt>
                <c:pt idx="58713" formatCode="#,##0.0">
                  <c:v>10610.690205912801</c:v>
                </c:pt>
                <c:pt idx="58714" formatCode="#,##0.0">
                  <c:v>10245.719213075899</c:v>
                </c:pt>
                <c:pt idx="58715" formatCode="#,##0.0">
                  <c:v>10090.7792088432</c:v>
                </c:pt>
                <c:pt idx="58716" formatCode="#,##0.0">
                  <c:v>10355.119163134001</c:v>
                </c:pt>
                <c:pt idx="58717" formatCode="#,##0.0">
                  <c:v>8775.4177479925802</c:v>
                </c:pt>
                <c:pt idx="58718" formatCode="#,##0.0">
                  <c:v>11949.792269277301</c:v>
                </c:pt>
                <c:pt idx="58719" formatCode="#,##0.0">
                  <c:v>11142.5146789888</c:v>
                </c:pt>
                <c:pt idx="58720" formatCode="#,##0.0">
                  <c:v>11475.187045041999</c:v>
                </c:pt>
                <c:pt idx="58721" formatCode="#,##0.0">
                  <c:v>11523.157993324799</c:v>
                </c:pt>
                <c:pt idx="58722" formatCode="#,##0.0">
                  <c:v>9908.7426848218602</c:v>
                </c:pt>
                <c:pt idx="58723" formatCode="#,##0.0">
                  <c:v>14389.1490877094</c:v>
                </c:pt>
                <c:pt idx="58724" formatCode="#,##0.0">
                  <c:v>8826.7070489801499</c:v>
                </c:pt>
                <c:pt idx="58725" formatCode="#,##0.0">
                  <c:v>9660.0003841397192</c:v>
                </c:pt>
                <c:pt idx="58726" formatCode="#,##0.0">
                  <c:v>8840.9711148013794</c:v>
                </c:pt>
                <c:pt idx="58727" formatCode="#,##0.0">
                  <c:v>10800.792239951899</c:v>
                </c:pt>
                <c:pt idx="58728" formatCode="#,##0.0">
                  <c:v>12527.382985088299</c:v>
                </c:pt>
                <c:pt idx="58729" formatCode="#,##0.0">
                  <c:v>11638.8590804346</c:v>
                </c:pt>
                <c:pt idx="58730" formatCode="#,##0.0">
                  <c:v>8822.1499318139904</c:v>
                </c:pt>
                <c:pt idx="58731" formatCode="#,##0.0">
                  <c:v>10491.826473827299</c:v>
                </c:pt>
                <c:pt idx="58732" formatCode="#,##0.0">
                  <c:v>18543.727399121999</c:v>
                </c:pt>
                <c:pt idx="58733" formatCode="#,##0.0">
                  <c:v>17494.207382086101</c:v>
                </c:pt>
                <c:pt idx="58734" formatCode="#,##0.0">
                  <c:v>12287.100435218001</c:v>
                </c:pt>
                <c:pt idx="58735" formatCode="#,##0.0">
                  <c:v>11843.966277551201</c:v>
                </c:pt>
                <c:pt idx="58736" formatCode="#,##0.0">
                  <c:v>8826.7521589674507</c:v>
                </c:pt>
                <c:pt idx="58737" formatCode="#,##0.0">
                  <c:v>11236.159456158301</c:v>
                </c:pt>
                <c:pt idx="58738" formatCode="#,##0.0">
                  <c:v>10013.768163111899</c:v>
                </c:pt>
                <c:pt idx="58739" formatCode="#,##0.0">
                  <c:v>10104.233109926499</c:v>
                </c:pt>
                <c:pt idx="58740" formatCode="#,##0.0">
                  <c:v>11039.621628274001</c:v>
                </c:pt>
                <c:pt idx="58741" formatCode="#,##0.0">
                  <c:v>9518.3030893818996</c:v>
                </c:pt>
                <c:pt idx="58742" formatCode="#,##0.0">
                  <c:v>11359.081204943101</c:v>
                </c:pt>
                <c:pt idx="58743" formatCode="#,##0.0">
                  <c:v>14351.0145706725</c:v>
                </c:pt>
                <c:pt idx="58744" formatCode="#,##0.0">
                  <c:v>13463.0798775687</c:v>
                </c:pt>
                <c:pt idx="58745" formatCode="#,##0.0">
                  <c:v>9337.7283279192907</c:v>
                </c:pt>
                <c:pt idx="58746" formatCode="#,##0.0">
                  <c:v>10600.1897092413</c:v>
                </c:pt>
                <c:pt idx="58747" formatCode="#,##0.0">
                  <c:v>13656.055971633101</c:v>
                </c:pt>
                <c:pt idx="58748" formatCode="#,##0.0">
                  <c:v>9819.9891416053397</c:v>
                </c:pt>
                <c:pt idx="58749" formatCode="#,##0.0">
                  <c:v>11646.298759692199</c:v>
                </c:pt>
                <c:pt idx="58750" formatCode="#,##0.0">
                  <c:v>11564.3670215476</c:v>
                </c:pt>
                <c:pt idx="58751" formatCode="#,##0.0">
                  <c:v>13376.5626194742</c:v>
                </c:pt>
                <c:pt idx="58752" formatCode="#,##0.0">
                  <c:v>9769.8954890694495</c:v>
                </c:pt>
                <c:pt idx="58753" formatCode="#,##0.0">
                  <c:v>12039.518930132999</c:v>
                </c:pt>
                <c:pt idx="58754" formatCode="#,##0.0">
                  <c:v>10656.9141803456</c:v>
                </c:pt>
                <c:pt idx="58755" formatCode="#,##0.0">
                  <c:v>10674.680571946799</c:v>
                </c:pt>
                <c:pt idx="58756" formatCode="#,##0.0">
                  <c:v>15267.7185202825</c:v>
                </c:pt>
                <c:pt idx="58757" formatCode="#,##0.0">
                  <c:v>9373.9251262778398</c:v>
                </c:pt>
                <c:pt idx="58758" formatCode="#,##0.0">
                  <c:v>15792.0265144355</c:v>
                </c:pt>
                <c:pt idx="58759" formatCode="#,##0.0">
                  <c:v>10591.93410008</c:v>
                </c:pt>
                <c:pt idx="58760" formatCode="#,##0.0">
                  <c:v>19339.1251866905</c:v>
                </c:pt>
                <c:pt idx="58761" formatCode="#,##0.0">
                  <c:v>11015.4691677591</c:v>
                </c:pt>
                <c:pt idx="58762" formatCode="#,##0.0">
                  <c:v>11324.5348693754</c:v>
                </c:pt>
                <c:pt idx="58763" formatCode="#,##0.0">
                  <c:v>9321.4044163827093</c:v>
                </c:pt>
                <c:pt idx="58764" formatCode="#,##0.0">
                  <c:v>12698.712664770799</c:v>
                </c:pt>
                <c:pt idx="58765" formatCode="#,##0.0">
                  <c:v>10234.516201902899</c:v>
                </c:pt>
                <c:pt idx="58766" formatCode="#,##0.0">
                  <c:v>15031.4166623249</c:v>
                </c:pt>
                <c:pt idx="58767" formatCode="#,##0.0">
                  <c:v>11736.822414419399</c:v>
                </c:pt>
                <c:pt idx="58768" formatCode="#,##0.0">
                  <c:v>10385.881493390099</c:v>
                </c:pt>
                <c:pt idx="58769" formatCode="#,##0.0">
                  <c:v>10323.279137044499</c:v>
                </c:pt>
                <c:pt idx="58770" formatCode="#,##0.0">
                  <c:v>19015.065487820801</c:v>
                </c:pt>
                <c:pt idx="58771" formatCode="#,##0.0">
                  <c:v>10922.633916901699</c:v>
                </c:pt>
                <c:pt idx="58772" formatCode="#,##0.0">
                  <c:v>19709.368744248299</c:v>
                </c:pt>
                <c:pt idx="58773" formatCode="#,##0.0">
                  <c:v>21062.700078673799</c:v>
                </c:pt>
                <c:pt idx="58774" formatCode="#,##0.0">
                  <c:v>11218.4609379414</c:v>
                </c:pt>
                <c:pt idx="58775" formatCode="#,##0.0">
                  <c:v>15097.330915839701</c:v>
                </c:pt>
                <c:pt idx="58776" formatCode="#,##0.0">
                  <c:v>14606.972893836501</c:v>
                </c:pt>
                <c:pt idx="58777" formatCode="#,##0.0">
                  <c:v>11390.052194084999</c:v>
                </c:pt>
                <c:pt idx="58778" formatCode="#,##0.0">
                  <c:v>9882.2677922210205</c:v>
                </c:pt>
                <c:pt idx="58779" formatCode="#,##0.0">
                  <c:v>9989.4584567994498</c:v>
                </c:pt>
                <c:pt idx="58780" formatCode="#,##0.0">
                  <c:v>9399.4928430769305</c:v>
                </c:pt>
                <c:pt idx="58781" formatCode="#,##0.0">
                  <c:v>9356.3413800311791</c:v>
                </c:pt>
                <c:pt idx="58782" formatCode="#,##0.0">
                  <c:v>18132.315035413802</c:v>
                </c:pt>
                <c:pt idx="58783" formatCode="#,##0.0">
                  <c:v>9584.7671961434608</c:v>
                </c:pt>
                <c:pt idx="58784" formatCode="#,##0.0">
                  <c:v>16013.070283650301</c:v>
                </c:pt>
                <c:pt idx="58785" formatCode="#,##0.0">
                  <c:v>12563.770652811199</c:v>
                </c:pt>
                <c:pt idx="58786" formatCode="#,##0.0">
                  <c:v>9569.4151213633704</c:v>
                </c:pt>
                <c:pt idx="58787" formatCode="#,##0.0">
                  <c:v>20368.889978039799</c:v>
                </c:pt>
                <c:pt idx="58788" formatCode="#,##0.0">
                  <c:v>9689.8206720408998</c:v>
                </c:pt>
                <c:pt idx="58789" formatCode="#,##0.0">
                  <c:v>12138.835556225</c:v>
                </c:pt>
                <c:pt idx="58790" formatCode="#,##0.0">
                  <c:v>9312.2061544464905</c:v>
                </c:pt>
                <c:pt idx="58791" formatCode="#,##0.0">
                  <c:v>9392.07262909364</c:v>
                </c:pt>
                <c:pt idx="58792" formatCode="#,##0.0">
                  <c:v>17394.2842855852</c:v>
                </c:pt>
                <c:pt idx="58793" formatCode="#,##0.0">
                  <c:v>14727.5120136028</c:v>
                </c:pt>
                <c:pt idx="58794" formatCode="#,##0.0">
                  <c:v>9603.5820830106804</c:v>
                </c:pt>
                <c:pt idx="58795" formatCode="#,##0.0">
                  <c:v>12035.3599487964</c:v>
                </c:pt>
                <c:pt idx="58796" formatCode="#,##0.0">
                  <c:v>14942.0848834792</c:v>
                </c:pt>
                <c:pt idx="58797" formatCode="#,##0.0">
                  <c:v>12012.354227130099</c:v>
                </c:pt>
                <c:pt idx="58798" formatCode="#,##0.0">
                  <c:v>8985.8074194637193</c:v>
                </c:pt>
                <c:pt idx="58799" formatCode="#,##0.0">
                  <c:v>8769.6751226644592</c:v>
                </c:pt>
                <c:pt idx="58800" formatCode="#,##0.0">
                  <c:v>10674.5798595167</c:v>
                </c:pt>
                <c:pt idx="58801" formatCode="#,##0.0">
                  <c:v>9495.2390403947793</c:v>
                </c:pt>
                <c:pt idx="58802" formatCode="#,##0.0">
                  <c:v>16535.0438906155</c:v>
                </c:pt>
                <c:pt idx="58803" formatCode="#,##0.0">
                  <c:v>10087.339756523101</c:v>
                </c:pt>
                <c:pt idx="58804" formatCode="#,##0.0">
                  <c:v>11657.763199762599</c:v>
                </c:pt>
                <c:pt idx="58805" formatCode="#,##0.0">
                  <c:v>9808.0833880724895</c:v>
                </c:pt>
                <c:pt idx="58806" formatCode="#,##0.0">
                  <c:v>8886.5541680416209</c:v>
                </c:pt>
                <c:pt idx="58807" formatCode="#,##0.0">
                  <c:v>9662.07810043481</c:v>
                </c:pt>
                <c:pt idx="58808" formatCode="#,##0.0">
                  <c:v>18896.949098820201</c:v>
                </c:pt>
                <c:pt idx="58809" formatCode="#,##0.0">
                  <c:v>9240.3388896782599</c:v>
                </c:pt>
                <c:pt idx="58810" formatCode="#,##0.0">
                  <c:v>9509.3251081689705</c:v>
                </c:pt>
                <c:pt idx="58811" formatCode="#,##0.0">
                  <c:v>12256.2365613287</c:v>
                </c:pt>
                <c:pt idx="58812" formatCode="#,##0.0">
                  <c:v>9381.9429317846807</c:v>
                </c:pt>
                <c:pt idx="58813" formatCode="#,##0.0">
                  <c:v>9124.7725213753893</c:v>
                </c:pt>
                <c:pt idx="58814" formatCode="#,##0.0">
                  <c:v>13506.039788530999</c:v>
                </c:pt>
                <c:pt idx="58815" formatCode="#,##0.0">
                  <c:v>15169.3199593559</c:v>
                </c:pt>
                <c:pt idx="58816" formatCode="#,##0.0">
                  <c:v>10542.207673892901</c:v>
                </c:pt>
                <c:pt idx="58817" formatCode="#,##0.0">
                  <c:v>10091.4257686888</c:v>
                </c:pt>
                <c:pt idx="58818" formatCode="#,##0.0">
                  <c:v>14194.357590805799</c:v>
                </c:pt>
                <c:pt idx="58819" formatCode="#,##0.0">
                  <c:v>9745.9016868451999</c:v>
                </c:pt>
                <c:pt idx="58820" formatCode="#,##0.0">
                  <c:v>11907.997609756299</c:v>
                </c:pt>
                <c:pt idx="58821" formatCode="#,##0.0">
                  <c:v>8865.1013349693294</c:v>
                </c:pt>
                <c:pt idx="58822" formatCode="#,##0.0">
                  <c:v>9957.0829221550703</c:v>
                </c:pt>
                <c:pt idx="58823" formatCode="#,##0.0">
                  <c:v>9612.6252957543602</c:v>
                </c:pt>
                <c:pt idx="58824" formatCode="#,##0.0">
                  <c:v>17222.464028890401</c:v>
                </c:pt>
                <c:pt idx="58825" formatCode="#,##0.0">
                  <c:v>10439.320631918001</c:v>
                </c:pt>
                <c:pt idx="58826" formatCode="#,##0.0">
                  <c:v>10188.310385675901</c:v>
                </c:pt>
                <c:pt idx="58827" formatCode="#,##0.0">
                  <c:v>12246.670240641801</c:v>
                </c:pt>
                <c:pt idx="58828" formatCode="#,##0.0">
                  <c:v>8904.2601475155207</c:v>
                </c:pt>
                <c:pt idx="58829" formatCode="#,##0.0">
                  <c:v>9636.6023620252708</c:v>
                </c:pt>
                <c:pt idx="58830" formatCode="#,##0.0">
                  <c:v>14364.4260214895</c:v>
                </c:pt>
                <c:pt idx="58831" formatCode="#,##0.0">
                  <c:v>9500.7763158022499</c:v>
                </c:pt>
                <c:pt idx="58832" formatCode="#,##0.0">
                  <c:v>10430.2883788575</c:v>
                </c:pt>
                <c:pt idx="58833" formatCode="#,##0.0">
                  <c:v>12050.8241550529</c:v>
                </c:pt>
                <c:pt idx="58834" formatCode="#,##0.0">
                  <c:v>9795.4174336558608</c:v>
                </c:pt>
                <c:pt idx="58835" formatCode="#,##0.0">
                  <c:v>8876.1808359667993</c:v>
                </c:pt>
                <c:pt idx="58836" formatCode="#,##0.0">
                  <c:v>9809.7518271187</c:v>
                </c:pt>
                <c:pt idx="58837" formatCode="#,##0.0">
                  <c:v>8892.4279107561506</c:v>
                </c:pt>
                <c:pt idx="58838" formatCode="#,##0.0">
                  <c:v>12891.4174564897</c:v>
                </c:pt>
                <c:pt idx="58839" formatCode="#,##0.0">
                  <c:v>9454.3384871941707</c:v>
                </c:pt>
                <c:pt idx="58840" formatCode="#,##0.0">
                  <c:v>12313.9330059695</c:v>
                </c:pt>
                <c:pt idx="58841" formatCode="#,##0.0">
                  <c:v>8965.5082493228092</c:v>
                </c:pt>
                <c:pt idx="58842" formatCode="#,##0.0">
                  <c:v>10026.208645898399</c:v>
                </c:pt>
                <c:pt idx="58843" formatCode="#,##0.0">
                  <c:v>8921.0926262142802</c:v>
                </c:pt>
                <c:pt idx="58844" formatCode="#,##0.0">
                  <c:v>12554.032902622001</c:v>
                </c:pt>
                <c:pt idx="58845" formatCode="#,##0.0">
                  <c:v>16352.584602492199</c:v>
                </c:pt>
                <c:pt idx="58846" formatCode="#,##0.0">
                  <c:v>13745.9643391876</c:v>
                </c:pt>
                <c:pt idx="58847" formatCode="#,##0.0">
                  <c:v>10860.0522965973</c:v>
                </c:pt>
                <c:pt idx="58848" formatCode="#,##0.0">
                  <c:v>9420.1980912386298</c:v>
                </c:pt>
                <c:pt idx="58849" formatCode="#,##0.0">
                  <c:v>12095.180011996899</c:v>
                </c:pt>
                <c:pt idx="58850" formatCode="#,##0.0">
                  <c:v>10287.449253872301</c:v>
                </c:pt>
                <c:pt idx="58851" formatCode="#,##0.0">
                  <c:v>8886.3921305633794</c:v>
                </c:pt>
                <c:pt idx="58852" formatCode="#,##0.0">
                  <c:v>11842.604494507401</c:v>
                </c:pt>
                <c:pt idx="58853" formatCode="#,##0.0">
                  <c:v>8898.7751972796195</c:v>
                </c:pt>
                <c:pt idx="58854" formatCode="#,##0.0">
                  <c:v>9669.1410699679109</c:v>
                </c:pt>
                <c:pt idx="58855" formatCode="#,##0.0">
                  <c:v>18437.9831432143</c:v>
                </c:pt>
                <c:pt idx="58856" formatCode="#,##0.0">
                  <c:v>9880.4380167990093</c:v>
                </c:pt>
                <c:pt idx="58857" formatCode="#,##0.0">
                  <c:v>9455.7541445214501</c:v>
                </c:pt>
                <c:pt idx="58858" formatCode="#,##0.0">
                  <c:v>13468.5181078966</c:v>
                </c:pt>
                <c:pt idx="58859" formatCode="#,##0.0">
                  <c:v>11342.2969958948</c:v>
                </c:pt>
                <c:pt idx="58860" formatCode="#,##0.0">
                  <c:v>8938.8378794966993</c:v>
                </c:pt>
                <c:pt idx="58861" formatCode="#,##0.0">
                  <c:v>11378.7691591192</c:v>
                </c:pt>
                <c:pt idx="58862" formatCode="#,##0.0">
                  <c:v>11489.0214618636</c:v>
                </c:pt>
                <c:pt idx="58863" formatCode="#,##0.0">
                  <c:v>10995.5366323534</c:v>
                </c:pt>
                <c:pt idx="58864" formatCode="#,##0.0">
                  <c:v>17630.772986190499</c:v>
                </c:pt>
                <c:pt idx="58865" formatCode="#,##0.0">
                  <c:v>11743.6947692834</c:v>
                </c:pt>
                <c:pt idx="58866" formatCode="#,##0.0">
                  <c:v>9863.0654313033792</c:v>
                </c:pt>
                <c:pt idx="58867" formatCode="#,##0.0">
                  <c:v>12142.4427401291</c:v>
                </c:pt>
                <c:pt idx="58868" formatCode="#,##0.0">
                  <c:v>11919.1130510928</c:v>
                </c:pt>
                <c:pt idx="58869" formatCode="#,##0.0">
                  <c:v>8985.6353123298395</c:v>
                </c:pt>
                <c:pt idx="58870" formatCode="#,##0.0">
                  <c:v>9230.7113042209094</c:v>
                </c:pt>
                <c:pt idx="58871" formatCode="#,##0.0">
                  <c:v>9288.8794075902897</c:v>
                </c:pt>
                <c:pt idx="58872" formatCode="#,##0.0">
                  <c:v>9516.1750651269795</c:v>
                </c:pt>
                <c:pt idx="58873" formatCode="#,##0.0">
                  <c:v>9152.9464838515705</c:v>
                </c:pt>
                <c:pt idx="58874" formatCode="#,##0.0">
                  <c:v>14090.008805159499</c:v>
                </c:pt>
                <c:pt idx="58875" formatCode="#,##0.0">
                  <c:v>9669.1440071739398</c:v>
                </c:pt>
                <c:pt idx="58876" formatCode="#,##0.0">
                  <c:v>9233.2512149274007</c:v>
                </c:pt>
                <c:pt idx="58877" formatCode="#,##0.0">
                  <c:v>12309.843955480699</c:v>
                </c:pt>
                <c:pt idx="58878" formatCode="#,##0.0">
                  <c:v>12727.093626206701</c:v>
                </c:pt>
                <c:pt idx="58879" formatCode="#,##0.0">
                  <c:v>10719.485500422399</c:v>
                </c:pt>
                <c:pt idx="58880" formatCode="#,##0.0">
                  <c:v>12646.009335978701</c:v>
                </c:pt>
                <c:pt idx="58881" formatCode="#,##0.0">
                  <c:v>9280.0274731578593</c:v>
                </c:pt>
                <c:pt idx="58882" formatCode="#,##0.0">
                  <c:v>15070.730862083699</c:v>
                </c:pt>
                <c:pt idx="58883" formatCode="#,##0.0">
                  <c:v>14868.988186173299</c:v>
                </c:pt>
                <c:pt idx="58884" formatCode="#,##0.0">
                  <c:v>12622.791938444499</c:v>
                </c:pt>
                <c:pt idx="58885" formatCode="#,##0.0">
                  <c:v>14525.107193706001</c:v>
                </c:pt>
                <c:pt idx="58886" formatCode="#,##0.0">
                  <c:v>12825.838133363</c:v>
                </c:pt>
                <c:pt idx="58887" formatCode="#,##0.0">
                  <c:v>9934.3851742325696</c:v>
                </c:pt>
                <c:pt idx="58888" formatCode="#,##0.0">
                  <c:v>11048.0269523513</c:v>
                </c:pt>
                <c:pt idx="58889" formatCode="#,##0.0">
                  <c:v>9829.2994563126103</c:v>
                </c:pt>
                <c:pt idx="58890" formatCode="#,##0.0">
                  <c:v>10644.7518287197</c:v>
                </c:pt>
                <c:pt idx="58891" formatCode="#,##0.0">
                  <c:v>9870.4576615390597</c:v>
                </c:pt>
                <c:pt idx="58892" formatCode="#,##0.0">
                  <c:v>10286.3930704882</c:v>
                </c:pt>
                <c:pt idx="58893" formatCode="#,##0.0">
                  <c:v>12934.631054309701</c:v>
                </c:pt>
                <c:pt idx="58894" formatCode="#,##0.0">
                  <c:v>10136.9458833354</c:v>
                </c:pt>
                <c:pt idx="58895" formatCode="#,##0.0">
                  <c:v>12437.5017698258</c:v>
                </c:pt>
                <c:pt idx="58896" formatCode="#,##0.0">
                  <c:v>14904.7625754653</c:v>
                </c:pt>
                <c:pt idx="58897" formatCode="#,##0.0">
                  <c:v>9581.7447032733107</c:v>
                </c:pt>
                <c:pt idx="58898" formatCode="#,##0.0">
                  <c:v>14317.9459469877</c:v>
                </c:pt>
                <c:pt idx="58899" formatCode="#,##0.0">
                  <c:v>21516.407609533799</c:v>
                </c:pt>
                <c:pt idx="58900" formatCode="#,##0.0">
                  <c:v>10741.441885190699</c:v>
                </c:pt>
                <c:pt idx="58901" formatCode="#,##0.0">
                  <c:v>13137.0262722971</c:v>
                </c:pt>
                <c:pt idx="58902" formatCode="#,##0.0">
                  <c:v>15015.1955994295</c:v>
                </c:pt>
                <c:pt idx="58903" formatCode="#,##0.0">
                  <c:v>9223.4271697459699</c:v>
                </c:pt>
                <c:pt idx="58904" formatCode="#,##0.0">
                  <c:v>8820.8911740942895</c:v>
                </c:pt>
                <c:pt idx="58905" formatCode="#,##0.0">
                  <c:v>13868.738857726299</c:v>
                </c:pt>
                <c:pt idx="58906" formatCode="#,##0.0">
                  <c:v>11600.7175432275</c:v>
                </c:pt>
                <c:pt idx="58907" formatCode="#,##0.0">
                  <c:v>9265.3435235418601</c:v>
                </c:pt>
                <c:pt idx="58908" formatCode="#,##0.0">
                  <c:v>13710.4230050471</c:v>
                </c:pt>
                <c:pt idx="58909" formatCode="#,##0.0">
                  <c:v>14291.591914266</c:v>
                </c:pt>
                <c:pt idx="58910" formatCode="#,##0.0">
                  <c:v>17482.859076388399</c:v>
                </c:pt>
                <c:pt idx="58911" formatCode="#,##0.0">
                  <c:v>11763.836457159099</c:v>
                </c:pt>
                <c:pt idx="58912" formatCode="#,##0.0">
                  <c:v>11157.7900822055</c:v>
                </c:pt>
                <c:pt idx="58913" formatCode="#,##0.0">
                  <c:v>9392.90599906848</c:v>
                </c:pt>
                <c:pt idx="58914" formatCode="#,##0.0">
                  <c:v>11929.634432317</c:v>
                </c:pt>
                <c:pt idx="58915" formatCode="#,##0.0">
                  <c:v>9279.3383580199697</c:v>
                </c:pt>
                <c:pt idx="58916" formatCode="#,##0.0">
                  <c:v>14460.6014630386</c:v>
                </c:pt>
                <c:pt idx="58917" formatCode="#,##0.0">
                  <c:v>12105.996843917301</c:v>
                </c:pt>
                <c:pt idx="58918" formatCode="#,##0.0">
                  <c:v>8887.9426148779894</c:v>
                </c:pt>
                <c:pt idx="58919" formatCode="#,##0.0">
                  <c:v>12788.4628524695</c:v>
                </c:pt>
                <c:pt idx="58920" formatCode="#,##0.0">
                  <c:v>9020.0793387590002</c:v>
                </c:pt>
                <c:pt idx="58921" formatCode="#,##0.0">
                  <c:v>11142.9600431533</c:v>
                </c:pt>
                <c:pt idx="58922" formatCode="#,##0.0">
                  <c:v>11882.131678207399</c:v>
                </c:pt>
                <c:pt idx="58923" formatCode="#,##0.0">
                  <c:v>14849.1237385819</c:v>
                </c:pt>
                <c:pt idx="58924" formatCode="#,##0.0">
                  <c:v>12703.939928833899</c:v>
                </c:pt>
                <c:pt idx="58925" formatCode="#,##0.0">
                  <c:v>9297.5914724563208</c:v>
                </c:pt>
                <c:pt idx="58926" formatCode="#,##0.0">
                  <c:v>10023.892456293999</c:v>
                </c:pt>
                <c:pt idx="58927" formatCode="#,##0.0">
                  <c:v>11139.322969503701</c:v>
                </c:pt>
                <c:pt idx="58928" formatCode="#,##0.0">
                  <c:v>12744.9581427184</c:v>
                </c:pt>
                <c:pt idx="58929" formatCode="#,##0.0">
                  <c:v>11534.8335414431</c:v>
                </c:pt>
                <c:pt idx="58930" formatCode="#,##0.0">
                  <c:v>9837.3401776971696</c:v>
                </c:pt>
                <c:pt idx="58931" formatCode="#,##0.0">
                  <c:v>8832.9763155509008</c:v>
                </c:pt>
                <c:pt idx="58932" formatCode="#,##0.0">
                  <c:v>12580.888563766601</c:v>
                </c:pt>
                <c:pt idx="58933" formatCode="#,##0.0">
                  <c:v>9025.6989150936897</c:v>
                </c:pt>
                <c:pt idx="58934" formatCode="#,##0.0">
                  <c:v>10568.066702858399</c:v>
                </c:pt>
                <c:pt idx="58935" formatCode="#,##0.0">
                  <c:v>15245.3894565722</c:v>
                </c:pt>
                <c:pt idx="58936" formatCode="#,##0.0">
                  <c:v>9100.3151533080309</c:v>
                </c:pt>
                <c:pt idx="58937" formatCode="#,##0.0">
                  <c:v>9010.9981786008193</c:v>
                </c:pt>
                <c:pt idx="58938" formatCode="#,##0.0">
                  <c:v>10201.9922218999</c:v>
                </c:pt>
                <c:pt idx="58939" formatCode="#,##0.0">
                  <c:v>17724.374287973202</c:v>
                </c:pt>
                <c:pt idx="58940" formatCode="#,##0.0">
                  <c:v>9493.7630960288097</c:v>
                </c:pt>
                <c:pt idx="58941" formatCode="#,##0.0">
                  <c:v>11802.453882490699</c:v>
                </c:pt>
                <c:pt idx="58942" formatCode="#,##0.0">
                  <c:v>12819.192623249901</c:v>
                </c:pt>
                <c:pt idx="58943" formatCode="#,##0.0">
                  <c:v>11838.837587952599</c:v>
                </c:pt>
                <c:pt idx="58944" formatCode="#,##0.0">
                  <c:v>10914.164362379999</c:v>
                </c:pt>
                <c:pt idx="58945" formatCode="#,##0.0">
                  <c:v>14109.851473811301</c:v>
                </c:pt>
                <c:pt idx="58946" formatCode="#,##0.0">
                  <c:v>8965.6212597932899</c:v>
                </c:pt>
                <c:pt idx="58947" formatCode="#,##0.0">
                  <c:v>9102.6528185544594</c:v>
                </c:pt>
                <c:pt idx="58948" formatCode="#,##0.0">
                  <c:v>8819.9248762290099</c:v>
                </c:pt>
                <c:pt idx="58949" formatCode="#,##0.0">
                  <c:v>12015.2441804711</c:v>
                </c:pt>
                <c:pt idx="58950" formatCode="#,##0.0">
                  <c:v>8806.7437836107601</c:v>
                </c:pt>
                <c:pt idx="58951" formatCode="#,##0.0">
                  <c:v>9192.2911304467507</c:v>
                </c:pt>
                <c:pt idx="58952" formatCode="#,##0.0">
                  <c:v>9124.57627296379</c:v>
                </c:pt>
                <c:pt idx="58953" formatCode="#,##0.0">
                  <c:v>10128.108353375101</c:v>
                </c:pt>
                <c:pt idx="58954" formatCode="#,##0.0">
                  <c:v>12475.201796764</c:v>
                </c:pt>
                <c:pt idx="58955" formatCode="#,##0.0">
                  <c:v>11747.217184192001</c:v>
                </c:pt>
                <c:pt idx="58956" formatCode="#,##0.0">
                  <c:v>12275.2228598317</c:v>
                </c:pt>
                <c:pt idx="58957" formatCode="#,##0.0">
                  <c:v>10285.1328947436</c:v>
                </c:pt>
                <c:pt idx="58958" formatCode="#,##0.0">
                  <c:v>16831.817952248501</c:v>
                </c:pt>
                <c:pt idx="58959" formatCode="#,##0.0">
                  <c:v>9707.6391122402401</c:v>
                </c:pt>
                <c:pt idx="58960" formatCode="#,##0.0">
                  <c:v>10454.9951360496</c:v>
                </c:pt>
                <c:pt idx="58961" formatCode="#,##0.0">
                  <c:v>9684.0778902457205</c:v>
                </c:pt>
                <c:pt idx="58962" formatCode="#,##0.0">
                  <c:v>9469.4443772150207</c:v>
                </c:pt>
                <c:pt idx="58963" formatCode="#,##0.0">
                  <c:v>19107.5887579552</c:v>
                </c:pt>
                <c:pt idx="58964" formatCode="#,##0.0">
                  <c:v>9858.5199809622409</c:v>
                </c:pt>
                <c:pt idx="58965" formatCode="#,##0.0">
                  <c:v>10147.8484575397</c:v>
                </c:pt>
                <c:pt idx="58966" formatCode="#,##0.0">
                  <c:v>11617.892211432099</c:v>
                </c:pt>
                <c:pt idx="58967" formatCode="#,##0.0">
                  <c:v>11076.644139976899</c:v>
                </c:pt>
                <c:pt idx="58968" formatCode="#,##0.0">
                  <c:v>13677.2196099136</c:v>
                </c:pt>
                <c:pt idx="58969" formatCode="#,##0.0">
                  <c:v>15953.738702918001</c:v>
                </c:pt>
                <c:pt idx="58970" formatCode="#,##0.0">
                  <c:v>11910.261445815901</c:v>
                </c:pt>
                <c:pt idx="58971" formatCode="#,##0.0">
                  <c:v>9148.7368532385208</c:v>
                </c:pt>
                <c:pt idx="58972" formatCode="#,##0.0">
                  <c:v>9915.7950217534908</c:v>
                </c:pt>
                <c:pt idx="58973" formatCode="#,##0.0">
                  <c:v>21453.2160562957</c:v>
                </c:pt>
                <c:pt idx="58974" formatCode="#,##0.0">
                  <c:v>23198.323610157498</c:v>
                </c:pt>
                <c:pt idx="58975" formatCode="#,##0.0">
                  <c:v>9247.4367698517999</c:v>
                </c:pt>
                <c:pt idx="58976" formatCode="#,##0.0">
                  <c:v>10857.3938177358</c:v>
                </c:pt>
                <c:pt idx="58977" formatCode="#,##0.0">
                  <c:v>15148.5526010263</c:v>
                </c:pt>
                <c:pt idx="58978" formatCode="#,##0.0">
                  <c:v>8808.4536838622098</c:v>
                </c:pt>
                <c:pt idx="58979" formatCode="#,##0.0">
                  <c:v>9366.8741924356891</c:v>
                </c:pt>
                <c:pt idx="58980" formatCode="#,##0.0">
                  <c:v>13021.789974357</c:v>
                </c:pt>
                <c:pt idx="58981" formatCode="#,##0.0">
                  <c:v>9988.4454685839701</c:v>
                </c:pt>
                <c:pt idx="58982" formatCode="#,##0.0">
                  <c:v>9933.5527755378407</c:v>
                </c:pt>
                <c:pt idx="58983" formatCode="#,##0.0">
                  <c:v>18999.019587628201</c:v>
                </c:pt>
                <c:pt idx="58984" formatCode="#,##0.0">
                  <c:v>9757.3657719344392</c:v>
                </c:pt>
                <c:pt idx="58985" formatCode="#,##0.0">
                  <c:v>10063.4634125802</c:v>
                </c:pt>
                <c:pt idx="58986" formatCode="#,##0.0">
                  <c:v>12059.2603770797</c:v>
                </c:pt>
                <c:pt idx="58987" formatCode="#,##0.0">
                  <c:v>9555.1206015032494</c:v>
                </c:pt>
                <c:pt idx="58988" formatCode="#,##0.0">
                  <c:v>9332.0814065098893</c:v>
                </c:pt>
                <c:pt idx="58989" formatCode="#,##0.0">
                  <c:v>12032.943314055599</c:v>
                </c:pt>
                <c:pt idx="58990" formatCode="#,##0.0">
                  <c:v>10918.045728750199</c:v>
                </c:pt>
                <c:pt idx="58991" formatCode="#,##0.0">
                  <c:v>12361.744473593901</c:v>
                </c:pt>
                <c:pt idx="58992" formatCode="#,##0.0">
                  <c:v>9351.6379336335594</c:v>
                </c:pt>
                <c:pt idx="58993" formatCode="#,##0.0">
                  <c:v>9694.8097611143403</c:v>
                </c:pt>
                <c:pt idx="58994" formatCode="#,##0.0">
                  <c:v>17044.3628000807</c:v>
                </c:pt>
                <c:pt idx="58995" formatCode="#,##0.0">
                  <c:v>15166.794233746799</c:v>
                </c:pt>
                <c:pt idx="58996" formatCode="#,##0.0">
                  <c:v>14763.767574962099</c:v>
                </c:pt>
                <c:pt idx="58997" formatCode="#,##0.0">
                  <c:v>10841.095032450099</c:v>
                </c:pt>
                <c:pt idx="58998" formatCode="#,##0.0">
                  <c:v>11037.947457221901</c:v>
                </c:pt>
                <c:pt idx="58999" formatCode="#,##0.0">
                  <c:v>10187.268652872601</c:v>
                </c:pt>
                <c:pt idx="59000" formatCode="#,##0.0">
                  <c:v>9554.0219771622797</c:v>
                </c:pt>
                <c:pt idx="59001" formatCode="#,##0.0">
                  <c:v>8772.9681133372596</c:v>
                </c:pt>
                <c:pt idx="59002" formatCode="#,##0.0">
                  <c:v>9848.6070160535492</c:v>
                </c:pt>
                <c:pt idx="59003" formatCode="#,##0.0">
                  <c:v>9352.5891393252095</c:v>
                </c:pt>
                <c:pt idx="59004" formatCode="#,##0.0">
                  <c:v>21713.034172276901</c:v>
                </c:pt>
                <c:pt idx="59005" formatCode="#,##0.0">
                  <c:v>8840.9439100002292</c:v>
                </c:pt>
                <c:pt idx="59006" formatCode="#,##0.0">
                  <c:v>10008.573730292899</c:v>
                </c:pt>
                <c:pt idx="59007" formatCode="#,##0.0">
                  <c:v>11143.988095881899</c:v>
                </c:pt>
                <c:pt idx="59008" formatCode="#,##0.0">
                  <c:v>12543.5951529947</c:v>
                </c:pt>
                <c:pt idx="59009" formatCode="#,##0.0">
                  <c:v>9906.48697831768</c:v>
                </c:pt>
                <c:pt idx="59010" formatCode="#,##0.0">
                  <c:v>17857.524954930501</c:v>
                </c:pt>
                <c:pt idx="59011" formatCode="#,##0.0">
                  <c:v>8879.6043977115896</c:v>
                </c:pt>
                <c:pt idx="59012" formatCode="#,##0.0">
                  <c:v>10546.4514744439</c:v>
                </c:pt>
                <c:pt idx="59013" formatCode="#,##0.0">
                  <c:v>9355.3898402218201</c:v>
                </c:pt>
                <c:pt idx="59014" formatCode="#,##0.0">
                  <c:v>11902.3489105026</c:v>
                </c:pt>
                <c:pt idx="59015" formatCode="#,##0.0">
                  <c:v>9658.0291609646392</c:v>
                </c:pt>
                <c:pt idx="59016" formatCode="#,##0.0">
                  <c:v>10516.439119176401</c:v>
                </c:pt>
                <c:pt idx="59017" formatCode="#,##0.0">
                  <c:v>10732.9787646676</c:v>
                </c:pt>
                <c:pt idx="59018" formatCode="#,##0.0">
                  <c:v>11548.466207621999</c:v>
                </c:pt>
                <c:pt idx="59019" formatCode="#,##0.0">
                  <c:v>11852.8547640866</c:v>
                </c:pt>
                <c:pt idx="59020" formatCode="#,##0.0">
                  <c:v>10170.4671783868</c:v>
                </c:pt>
                <c:pt idx="59021" formatCode="#,##0.0">
                  <c:v>19524.274011497499</c:v>
                </c:pt>
                <c:pt idx="59022" formatCode="#,##0.0">
                  <c:v>13173.564467612299</c:v>
                </c:pt>
                <c:pt idx="59023" formatCode="#,##0.0">
                  <c:v>13510.7615015424</c:v>
                </c:pt>
                <c:pt idx="59024" formatCode="#,##0.0">
                  <c:v>9420.7198882765897</c:v>
                </c:pt>
                <c:pt idx="59025" formatCode="#,##0.0">
                  <c:v>10585.0842406633</c:v>
                </c:pt>
                <c:pt idx="59026" formatCode="#,##0.0">
                  <c:v>8913.70730945383</c:v>
                </c:pt>
                <c:pt idx="59027" formatCode="#,##0.0">
                  <c:v>9232.5178292374403</c:v>
                </c:pt>
                <c:pt idx="59028" formatCode="#,##0.0">
                  <c:v>9975.7167212511104</c:v>
                </c:pt>
                <c:pt idx="59029" formatCode="#,##0.0">
                  <c:v>9320.8533873091601</c:v>
                </c:pt>
                <c:pt idx="59030" formatCode="#,##0.0">
                  <c:v>9481.0590230255402</c:v>
                </c:pt>
                <c:pt idx="59031" formatCode="#,##0.0">
                  <c:v>9610.1025751665602</c:v>
                </c:pt>
                <c:pt idx="59032" formatCode="#,##0.0">
                  <c:v>9103.38951927372</c:v>
                </c:pt>
                <c:pt idx="59033" formatCode="#,##0.0">
                  <c:v>15529.383409247501</c:v>
                </c:pt>
                <c:pt idx="59034" formatCode="#,##0.0">
                  <c:v>9628.69342151604</c:v>
                </c:pt>
                <c:pt idx="59035" formatCode="#,##0.0">
                  <c:v>8781.5100294887907</c:v>
                </c:pt>
                <c:pt idx="59036" formatCode="#,##0.0">
                  <c:v>12922.3596083496</c:v>
                </c:pt>
                <c:pt idx="59037" formatCode="#,##0.0">
                  <c:v>16717.7209029187</c:v>
                </c:pt>
                <c:pt idx="59038" formatCode="#,##0.0">
                  <c:v>9297.7446330481798</c:v>
                </c:pt>
                <c:pt idx="59039" formatCode="#,##0.0">
                  <c:v>9798.4620355118805</c:v>
                </c:pt>
                <c:pt idx="59040" formatCode="#,##0.0">
                  <c:v>10206.9276982763</c:v>
                </c:pt>
                <c:pt idx="59041" formatCode="#,##0.0">
                  <c:v>9681.3695009483909</c:v>
                </c:pt>
                <c:pt idx="59042" formatCode="#,##0.0">
                  <c:v>11065.841142625601</c:v>
                </c:pt>
                <c:pt idx="59043" formatCode="#,##0.0">
                  <c:v>10258.5199569291</c:v>
                </c:pt>
                <c:pt idx="59044" formatCode="#,##0.0">
                  <c:v>11863.1926123671</c:v>
                </c:pt>
                <c:pt idx="59045" formatCode="#,##0.0">
                  <c:v>10089.735330069499</c:v>
                </c:pt>
                <c:pt idx="59046" formatCode="#,##0.0">
                  <c:v>9003.2772153265796</c:v>
                </c:pt>
                <c:pt idx="59047" formatCode="#,##0.0">
                  <c:v>14206.2163266196</c:v>
                </c:pt>
                <c:pt idx="59048" formatCode="#,##0.0">
                  <c:v>8990.4917830557606</c:v>
                </c:pt>
                <c:pt idx="59049" formatCode="#,##0.0">
                  <c:v>16638.9919404313</c:v>
                </c:pt>
                <c:pt idx="59050" formatCode="#,##0.0">
                  <c:v>13202.841002237499</c:v>
                </c:pt>
                <c:pt idx="59051" formatCode="#,##0.0">
                  <c:v>12643.845756402399</c:v>
                </c:pt>
                <c:pt idx="59052" formatCode="#,##0.0">
                  <c:v>13153.6708056265</c:v>
                </c:pt>
                <c:pt idx="59053" formatCode="#,##0.0">
                  <c:v>14969.2995095069</c:v>
                </c:pt>
                <c:pt idx="59054" formatCode="#,##0.0">
                  <c:v>10920.1584224172</c:v>
                </c:pt>
                <c:pt idx="59055" formatCode="#,##0.0">
                  <c:v>15174.1801434636</c:v>
                </c:pt>
                <c:pt idx="59056" formatCode="#,##0.0">
                  <c:v>13002.271612231199</c:v>
                </c:pt>
                <c:pt idx="59057" formatCode="#,##0.0">
                  <c:v>10400.9087756685</c:v>
                </c:pt>
                <c:pt idx="59058" formatCode="#,##0.0">
                  <c:v>12683.5826919799</c:v>
                </c:pt>
                <c:pt idx="59059" formatCode="#,##0.0">
                  <c:v>10153.017987797701</c:v>
                </c:pt>
                <c:pt idx="59060" formatCode="#,##0.0">
                  <c:v>12244.309491264499</c:v>
                </c:pt>
                <c:pt idx="59061" formatCode="#,##0.0">
                  <c:v>8985.8550283195491</c:v>
                </c:pt>
                <c:pt idx="59062" formatCode="#,##0.0">
                  <c:v>10309.055762989199</c:v>
                </c:pt>
                <c:pt idx="59063" formatCode="#,##0.0">
                  <c:v>10724.129531746001</c:v>
                </c:pt>
                <c:pt idx="59064" formatCode="#,##0.0">
                  <c:v>9071.9954397022993</c:v>
                </c:pt>
                <c:pt idx="59065" formatCode="#,##0.0">
                  <c:v>10733.503232020599</c:v>
                </c:pt>
                <c:pt idx="59066" formatCode="#,##0.0">
                  <c:v>9194.0325322285407</c:v>
                </c:pt>
                <c:pt idx="59067" formatCode="#,##0.0">
                  <c:v>9262.41629726678</c:v>
                </c:pt>
                <c:pt idx="59068" formatCode="#,##0.0">
                  <c:v>11613.047342137501</c:v>
                </c:pt>
                <c:pt idx="59069" formatCode="#,##0.0">
                  <c:v>11579.078878168901</c:v>
                </c:pt>
                <c:pt idx="59070" formatCode="#,##0.0">
                  <c:v>12567.3652090173</c:v>
                </c:pt>
                <c:pt idx="59071" formatCode="#,##0.0">
                  <c:v>10121.053439405399</c:v>
                </c:pt>
                <c:pt idx="59072" formatCode="#,##0.0">
                  <c:v>11788.662647306901</c:v>
                </c:pt>
                <c:pt idx="59073" formatCode="#,##0.0">
                  <c:v>10773.998681735</c:v>
                </c:pt>
                <c:pt idx="59074" formatCode="#,##0.0">
                  <c:v>9347.6915964623895</c:v>
                </c:pt>
                <c:pt idx="59075" formatCode="#,##0.0">
                  <c:v>12429.401743910499</c:v>
                </c:pt>
                <c:pt idx="59076" formatCode="#,##0.0">
                  <c:v>10721.7061727745</c:v>
                </c:pt>
                <c:pt idx="59077" formatCode="#,##0.0">
                  <c:v>9702.6418529718903</c:v>
                </c:pt>
                <c:pt idx="59078" formatCode="#,##0.0">
                  <c:v>10780.571525437501</c:v>
                </c:pt>
                <c:pt idx="59079" formatCode="#,##0.0">
                  <c:v>13650.1334189319</c:v>
                </c:pt>
                <c:pt idx="59080" formatCode="#,##0.0">
                  <c:v>11658.243767416599</c:v>
                </c:pt>
                <c:pt idx="59081" formatCode="#,##0.0">
                  <c:v>11916.2772486388</c:v>
                </c:pt>
                <c:pt idx="59082" formatCode="#,##0.0">
                  <c:v>14352.0022484651</c:v>
                </c:pt>
                <c:pt idx="59083" formatCode="#,##0.0">
                  <c:v>11047.293344244999</c:v>
                </c:pt>
                <c:pt idx="59084" formatCode="#,##0.0">
                  <c:v>11692.267219432801</c:v>
                </c:pt>
                <c:pt idx="59085" formatCode="#,##0.0">
                  <c:v>10461.3930432912</c:v>
                </c:pt>
                <c:pt idx="59086" formatCode="#,##0.0">
                  <c:v>11137.1627266795</c:v>
                </c:pt>
                <c:pt idx="59087" formatCode="#,##0.0">
                  <c:v>13760.2632453193</c:v>
                </c:pt>
                <c:pt idx="59088" formatCode="#,##0.0">
                  <c:v>14716.1470049705</c:v>
                </c:pt>
                <c:pt idx="59089" formatCode="#,##0.0">
                  <c:v>12977.145017669</c:v>
                </c:pt>
                <c:pt idx="59090" formatCode="#,##0.0">
                  <c:v>9240.2550242431807</c:v>
                </c:pt>
                <c:pt idx="59091" formatCode="#,##0.0">
                  <c:v>11250.6842024076</c:v>
                </c:pt>
                <c:pt idx="59092" formatCode="#,##0.0">
                  <c:v>9612.4654977412301</c:v>
                </c:pt>
                <c:pt idx="59093" formatCode="#,##0.0">
                  <c:v>9594.6244987405098</c:v>
                </c:pt>
                <c:pt idx="59094" formatCode="#,##0.0">
                  <c:v>14076.986208300401</c:v>
                </c:pt>
                <c:pt idx="59095" formatCode="#,##0.0">
                  <c:v>8807.7416134278392</c:v>
                </c:pt>
                <c:pt idx="59096" formatCode="#,##0.0">
                  <c:v>22114.058493856101</c:v>
                </c:pt>
                <c:pt idx="59097" formatCode="#,##0.0">
                  <c:v>15931.910920578501</c:v>
                </c:pt>
                <c:pt idx="59098" formatCode="#,##0.0">
                  <c:v>9989.7164334619792</c:v>
                </c:pt>
                <c:pt idx="59099" formatCode="#,##0.0">
                  <c:v>9619.8601771105004</c:v>
                </c:pt>
                <c:pt idx="59100" formatCode="#,##0.0">
                  <c:v>9735.5761316382795</c:v>
                </c:pt>
                <c:pt idx="59101" formatCode="#,##0.0">
                  <c:v>16747.763198959801</c:v>
                </c:pt>
                <c:pt idx="59102" formatCode="#,##0.0">
                  <c:v>13576.590340352401</c:v>
                </c:pt>
                <c:pt idx="59103" formatCode="#,##0.0">
                  <c:v>14046.8720344105</c:v>
                </c:pt>
                <c:pt idx="59104" formatCode="#,##0.0">
                  <c:v>9243.8876339101498</c:v>
                </c:pt>
                <c:pt idx="59105" formatCode="#,##0.0">
                  <c:v>11183.1282203215</c:v>
                </c:pt>
                <c:pt idx="59106" formatCode="#,##0.0">
                  <c:v>9895.2812842224794</c:v>
                </c:pt>
                <c:pt idx="59107" formatCode="#,##0.0">
                  <c:v>10989.3070318141</c:v>
                </c:pt>
                <c:pt idx="59108" formatCode="#,##0.0">
                  <c:v>11368.233181121101</c:v>
                </c:pt>
                <c:pt idx="59109" formatCode="#,##0.0">
                  <c:v>17501.571152467899</c:v>
                </c:pt>
                <c:pt idx="59110" formatCode="#,##0.0">
                  <c:v>10079.801553913099</c:v>
                </c:pt>
                <c:pt idx="59111" formatCode="#,##0.0">
                  <c:v>11869.1974626471</c:v>
                </c:pt>
                <c:pt idx="59112" formatCode="#,##0.0">
                  <c:v>13898.661636065501</c:v>
                </c:pt>
                <c:pt idx="59113" formatCode="#,##0.0">
                  <c:v>9538.9449629513601</c:v>
                </c:pt>
                <c:pt idx="59114" formatCode="#,##0.0">
                  <c:v>10066.918467363301</c:v>
                </c:pt>
                <c:pt idx="59115" formatCode="#,##0.0">
                  <c:v>10531.6660584817</c:v>
                </c:pt>
                <c:pt idx="59116" formatCode="#,##0.0">
                  <c:v>15083.7288468319</c:v>
                </c:pt>
                <c:pt idx="59117" formatCode="#,##0.0">
                  <c:v>11189.7039481868</c:v>
                </c:pt>
                <c:pt idx="59118" formatCode="#,##0.0">
                  <c:v>10836.7684470569</c:v>
                </c:pt>
                <c:pt idx="59119" formatCode="#,##0.0">
                  <c:v>10067.4530117222</c:v>
                </c:pt>
                <c:pt idx="59120" formatCode="#,##0.0">
                  <c:v>9829.6976697968003</c:v>
                </c:pt>
                <c:pt idx="59121" formatCode="#,##0.0">
                  <c:v>11531.5499582296</c:v>
                </c:pt>
                <c:pt idx="59122" formatCode="#,##0.0">
                  <c:v>10360.7411430256</c:v>
                </c:pt>
                <c:pt idx="59123" formatCode="#,##0.0">
                  <c:v>10502.7741633728</c:v>
                </c:pt>
                <c:pt idx="59124" formatCode="#,##0.0">
                  <c:v>8831.4803737674902</c:v>
                </c:pt>
                <c:pt idx="59125" formatCode="#,##0.0">
                  <c:v>8867.9909610863397</c:v>
                </c:pt>
                <c:pt idx="59126" formatCode="#,##0.0">
                  <c:v>12720.648981345899</c:v>
                </c:pt>
                <c:pt idx="59127" formatCode="#,##0.0">
                  <c:v>9001.6905501166293</c:v>
                </c:pt>
                <c:pt idx="59128" formatCode="#,##0.0">
                  <c:v>9051.3359994000293</c:v>
                </c:pt>
                <c:pt idx="59129" formatCode="#,##0.0">
                  <c:v>10385.933905837401</c:v>
                </c:pt>
                <c:pt idx="59130" formatCode="#,##0.0">
                  <c:v>9368.8300720827901</c:v>
                </c:pt>
                <c:pt idx="59131" formatCode="#,##0.0">
                  <c:v>10098.5361972267</c:v>
                </c:pt>
                <c:pt idx="59132" formatCode="#,##0.0">
                  <c:v>9570.0147152821392</c:v>
                </c:pt>
                <c:pt idx="59133" formatCode="#,##0.0">
                  <c:v>8955.1050659941393</c:v>
                </c:pt>
                <c:pt idx="59134" formatCode="#,##0.0">
                  <c:v>14057.7122811476</c:v>
                </c:pt>
                <c:pt idx="59135" formatCode="#,##0.0">
                  <c:v>12447.1436006534</c:v>
                </c:pt>
                <c:pt idx="59136" formatCode="#,##0.0">
                  <c:v>17896.5116559901</c:v>
                </c:pt>
                <c:pt idx="59137" formatCode="#,##0.0">
                  <c:v>9636.7294973097196</c:v>
                </c:pt>
                <c:pt idx="59138" formatCode="#,##0.0">
                  <c:v>14985.9433163588</c:v>
                </c:pt>
                <c:pt idx="59139" formatCode="#,##0.0">
                  <c:v>8989.6258919709908</c:v>
                </c:pt>
                <c:pt idx="59140" formatCode="#,##0.0">
                  <c:v>14751.0435973065</c:v>
                </c:pt>
                <c:pt idx="59141" formatCode="#,##0.0">
                  <c:v>12325.8255618202</c:v>
                </c:pt>
                <c:pt idx="59142" formatCode="#,##0.0">
                  <c:v>13228.7496398069</c:v>
                </c:pt>
                <c:pt idx="59143" formatCode="#,##0.0">
                  <c:v>9385.8397074029108</c:v>
                </c:pt>
                <c:pt idx="59144" formatCode="#,##0.0">
                  <c:v>8820.9338867452007</c:v>
                </c:pt>
                <c:pt idx="59145" formatCode="#,##0.0">
                  <c:v>9148.2173018144404</c:v>
                </c:pt>
                <c:pt idx="59146" formatCode="#,##0.0">
                  <c:v>10971.435002988301</c:v>
                </c:pt>
                <c:pt idx="59147" formatCode="#,##0.0">
                  <c:v>9134.6433299191594</c:v>
                </c:pt>
                <c:pt idx="59148" formatCode="#,##0.0">
                  <c:v>9045.3362393906791</c:v>
                </c:pt>
                <c:pt idx="59149" formatCode="#,##0.0">
                  <c:v>8888.8659777784196</c:v>
                </c:pt>
                <c:pt idx="59150" formatCode="#,##0.0">
                  <c:v>9844.5355328667702</c:v>
                </c:pt>
                <c:pt idx="59151" formatCode="#,##0.0">
                  <c:v>10059.6336140068</c:v>
                </c:pt>
                <c:pt idx="59152" formatCode="#,##0.0">
                  <c:v>11496.743946876901</c:v>
                </c:pt>
                <c:pt idx="59153" formatCode="#,##0.0">
                  <c:v>16689.401555626799</c:v>
                </c:pt>
                <c:pt idx="59154" formatCode="#,##0.0">
                  <c:v>15462.995240491</c:v>
                </c:pt>
                <c:pt idx="59155" formatCode="#,##0.0">
                  <c:v>16649.498285851201</c:v>
                </c:pt>
                <c:pt idx="59156" formatCode="#,##0.0">
                  <c:v>12112.7192817124</c:v>
                </c:pt>
                <c:pt idx="59157" formatCode="#,##0.0">
                  <c:v>10927.3752689967</c:v>
                </c:pt>
                <c:pt idx="59158" formatCode="#,##0.0">
                  <c:v>9179.9851641493096</c:v>
                </c:pt>
                <c:pt idx="59159" formatCode="#,##0.0">
                  <c:v>14792.538880108699</c:v>
                </c:pt>
                <c:pt idx="59160" formatCode="#,##0.0">
                  <c:v>9392.7377673916908</c:v>
                </c:pt>
                <c:pt idx="59161" formatCode="#,##0.0">
                  <c:v>8861.3570585504804</c:v>
                </c:pt>
                <c:pt idx="59162" formatCode="#,##0.0">
                  <c:v>10254.712016568499</c:v>
                </c:pt>
                <c:pt idx="59163" formatCode="#,##0.0">
                  <c:v>14734.6115065711</c:v>
                </c:pt>
                <c:pt idx="59164" formatCode="#,##0.0">
                  <c:v>10599.378908118</c:v>
                </c:pt>
                <c:pt idx="59165" formatCode="#,##0.0">
                  <c:v>14704.2654134775</c:v>
                </c:pt>
                <c:pt idx="59166" formatCode="#,##0.0">
                  <c:v>10821.162411420901</c:v>
                </c:pt>
                <c:pt idx="59167" formatCode="#,##0.0">
                  <c:v>19737.260867017802</c:v>
                </c:pt>
                <c:pt idx="59168" formatCode="#,##0.0">
                  <c:v>8818.6042954939494</c:v>
                </c:pt>
                <c:pt idx="59169" formatCode="#,##0.0">
                  <c:v>10415.0748510751</c:v>
                </c:pt>
                <c:pt idx="59170" formatCode="#,##0.0">
                  <c:v>15179.400416717601</c:v>
                </c:pt>
                <c:pt idx="59171" formatCode="#,##0.0">
                  <c:v>10502.233958348899</c:v>
                </c:pt>
                <c:pt idx="59172" formatCode="#,##0.0">
                  <c:v>13244.3619926791</c:v>
                </c:pt>
                <c:pt idx="59173" formatCode="#,##0.0">
                  <c:v>13783.2781929884</c:v>
                </c:pt>
                <c:pt idx="59174" formatCode="#,##0.0">
                  <c:v>8913.4360368424004</c:v>
                </c:pt>
                <c:pt idx="59175" formatCode="#,##0.0">
                  <c:v>12191.3076133047</c:v>
                </c:pt>
                <c:pt idx="59176" formatCode="#,##0.0">
                  <c:v>9864.4432262107402</c:v>
                </c:pt>
                <c:pt idx="59177" formatCode="#,##0.0">
                  <c:v>27778.623129678901</c:v>
                </c:pt>
                <c:pt idx="59178" formatCode="#,##0.0">
                  <c:v>13334.1219634847</c:v>
                </c:pt>
                <c:pt idx="59179" formatCode="#,##0.0">
                  <c:v>12685.107215082</c:v>
                </c:pt>
                <c:pt idx="59180" formatCode="#,##0.0">
                  <c:v>12261.7921646946</c:v>
                </c:pt>
                <c:pt idx="59181" formatCode="#,##0.0">
                  <c:v>11331.465316221</c:v>
                </c:pt>
                <c:pt idx="59182" formatCode="#,##0.0">
                  <c:v>12608.7137845299</c:v>
                </c:pt>
                <c:pt idx="59183" formatCode="#,##0.0">
                  <c:v>12289.2478010591</c:v>
                </c:pt>
                <c:pt idx="59184" formatCode="#,##0.0">
                  <c:v>9957.1736590149594</c:v>
                </c:pt>
                <c:pt idx="59185" formatCode="#,##0.0">
                  <c:v>8938.5070754778899</c:v>
                </c:pt>
                <c:pt idx="59186" formatCode="#,##0.0">
                  <c:v>15428.5058895129</c:v>
                </c:pt>
                <c:pt idx="59187" formatCode="#,##0.0">
                  <c:v>10014.7824073724</c:v>
                </c:pt>
                <c:pt idx="59188" formatCode="#,##0.0">
                  <c:v>9336.5669847697209</c:v>
                </c:pt>
                <c:pt idx="59189" formatCode="#,##0.0">
                  <c:v>10073.5595396195</c:v>
                </c:pt>
                <c:pt idx="59190" formatCode="#,##0.0">
                  <c:v>14187.2615453497</c:v>
                </c:pt>
                <c:pt idx="59191" formatCode="#,##0.0">
                  <c:v>10429.101605535299</c:v>
                </c:pt>
                <c:pt idx="59192" formatCode="#,##0.0">
                  <c:v>10344.933759048799</c:v>
                </c:pt>
                <c:pt idx="59193" formatCode="#,##0.0">
                  <c:v>9181.9403896363892</c:v>
                </c:pt>
                <c:pt idx="59194" formatCode="#,##0.0">
                  <c:v>9514.7274048979398</c:v>
                </c:pt>
                <c:pt idx="59195" formatCode="#,##0.0">
                  <c:v>11017.5471521337</c:v>
                </c:pt>
                <c:pt idx="59196" formatCode="#,##0.0">
                  <c:v>8996.7430679283007</c:v>
                </c:pt>
                <c:pt idx="59197" formatCode="#,##0.0">
                  <c:v>9539.5655244357204</c:v>
                </c:pt>
                <c:pt idx="59198" formatCode="#,##0.0">
                  <c:v>10478.736621034999</c:v>
                </c:pt>
                <c:pt idx="59199" formatCode="#,##0.0">
                  <c:v>13405.3701826614</c:v>
                </c:pt>
                <c:pt idx="59200" formatCode="#,##0.0">
                  <c:v>12198.022828540899</c:v>
                </c:pt>
                <c:pt idx="59201" formatCode="#,##0.0">
                  <c:v>11179.2637548813</c:v>
                </c:pt>
                <c:pt idx="59202" formatCode="#,##0.0">
                  <c:v>9325.3941534795904</c:v>
                </c:pt>
                <c:pt idx="59203" formatCode="#,##0.0">
                  <c:v>13661.4214189299</c:v>
                </c:pt>
                <c:pt idx="59204" formatCode="#,##0.0">
                  <c:v>10647.950900564299</c:v>
                </c:pt>
                <c:pt idx="59205" formatCode="#,##0.0">
                  <c:v>16338.987374807501</c:v>
                </c:pt>
                <c:pt idx="59206" formatCode="#,##0.0">
                  <c:v>8932.8209826152997</c:v>
                </c:pt>
                <c:pt idx="59207" formatCode="#,##0.0">
                  <c:v>11679.530083457599</c:v>
                </c:pt>
                <c:pt idx="59208" formatCode="#,##0.0">
                  <c:v>9245.9673641128993</c:v>
                </c:pt>
                <c:pt idx="59209" formatCode="#,##0.0">
                  <c:v>9202.7684408295499</c:v>
                </c:pt>
                <c:pt idx="59210" formatCode="#,##0.0">
                  <c:v>11312.5123888364</c:v>
                </c:pt>
                <c:pt idx="59211" formatCode="#,##0.0">
                  <c:v>10176.278494382999</c:v>
                </c:pt>
                <c:pt idx="59212" formatCode="#,##0.0">
                  <c:v>12065.012181026899</c:v>
                </c:pt>
                <c:pt idx="59213" formatCode="#,##0.0">
                  <c:v>11476.8684317599</c:v>
                </c:pt>
                <c:pt idx="59214" formatCode="#,##0.0">
                  <c:v>12482.9093925955</c:v>
                </c:pt>
                <c:pt idx="59215" formatCode="#,##0.0">
                  <c:v>10785.430246072099</c:v>
                </c:pt>
                <c:pt idx="59216" formatCode="#,##0.0">
                  <c:v>10564.1720791018</c:v>
                </c:pt>
                <c:pt idx="59217" formatCode="#,##0.0">
                  <c:v>12112.382829099401</c:v>
                </c:pt>
                <c:pt idx="59218" formatCode="#,##0.0">
                  <c:v>13153.9758308974</c:v>
                </c:pt>
                <c:pt idx="59219" formatCode="#,##0.0">
                  <c:v>9675.7815606463701</c:v>
                </c:pt>
                <c:pt idx="59220" formatCode="#,##0.0">
                  <c:v>11306.558607331001</c:v>
                </c:pt>
                <c:pt idx="59221" formatCode="#,##0.0">
                  <c:v>9082.4763755149506</c:v>
                </c:pt>
                <c:pt idx="59222" formatCode="#,##0.0">
                  <c:v>16233.954118523099</c:v>
                </c:pt>
                <c:pt idx="59223" formatCode="#,##0.0">
                  <c:v>14638.439360762</c:v>
                </c:pt>
                <c:pt idx="59224" formatCode="#,##0.0">
                  <c:v>9931.6044531801599</c:v>
                </c:pt>
                <c:pt idx="59225" formatCode="#,##0.0">
                  <c:v>10134.9525971605</c:v>
                </c:pt>
                <c:pt idx="59226" formatCode="#,##0.0">
                  <c:v>14320.9981175882</c:v>
                </c:pt>
                <c:pt idx="59227" formatCode="#,##0.0">
                  <c:v>10969.0983193188</c:v>
                </c:pt>
                <c:pt idx="59228" formatCode="#,##0.0">
                  <c:v>12491.7522765919</c:v>
                </c:pt>
                <c:pt idx="59229" formatCode="#,##0.0">
                  <c:v>9187.3794970863692</c:v>
                </c:pt>
                <c:pt idx="59230" formatCode="#,##0.0">
                  <c:v>8861.0717094982192</c:v>
                </c:pt>
                <c:pt idx="59231" formatCode="#,##0.0">
                  <c:v>12182.990260467701</c:v>
                </c:pt>
                <c:pt idx="59232" formatCode="#,##0.0">
                  <c:v>11082.0045464183</c:v>
                </c:pt>
                <c:pt idx="59233" formatCode="#,##0.0">
                  <c:v>10475.6913910599</c:v>
                </c:pt>
                <c:pt idx="59234" formatCode="#,##0.0">
                  <c:v>10735.2377039165</c:v>
                </c:pt>
                <c:pt idx="59235" formatCode="#,##0.0">
                  <c:v>8987.6145622697095</c:v>
                </c:pt>
                <c:pt idx="59236" formatCode="#,##0.0">
                  <c:v>9261.2330867711207</c:v>
                </c:pt>
                <c:pt idx="59237" formatCode="#,##0.0">
                  <c:v>9151.5802746844893</c:v>
                </c:pt>
                <c:pt idx="59238" formatCode="#,##0.0">
                  <c:v>14150.0639470689</c:v>
                </c:pt>
                <c:pt idx="59239" formatCode="#,##0.0">
                  <c:v>8766.1426052400493</c:v>
                </c:pt>
                <c:pt idx="59240" formatCode="#,##0.0">
                  <c:v>9289.5823383669504</c:v>
                </c:pt>
                <c:pt idx="59241" formatCode="#,##0.0">
                  <c:v>10641.5173337874</c:v>
                </c:pt>
                <c:pt idx="59242" formatCode="#,##0.0">
                  <c:v>11834.513981386301</c:v>
                </c:pt>
                <c:pt idx="59243" formatCode="#,##0.0">
                  <c:v>10058.730228668601</c:v>
                </c:pt>
                <c:pt idx="59244" formatCode="#,##0.0">
                  <c:v>11713.1315495412</c:v>
                </c:pt>
                <c:pt idx="59245" formatCode="#,##0.0">
                  <c:v>10789.172566340399</c:v>
                </c:pt>
                <c:pt idx="59246" formatCode="#,##0.0">
                  <c:v>16776.3804194449</c:v>
                </c:pt>
                <c:pt idx="59247" formatCode="#,##0.0">
                  <c:v>16824.382343289799</c:v>
                </c:pt>
                <c:pt idx="59248" formatCode="#,##0.0">
                  <c:v>12787.9645640279</c:v>
                </c:pt>
                <c:pt idx="59249" formatCode="#,##0.0">
                  <c:v>9632.0280538663592</c:v>
                </c:pt>
                <c:pt idx="59250" formatCode="#,##0.0">
                  <c:v>9184.9441861626201</c:v>
                </c:pt>
                <c:pt idx="59251" formatCode="#,##0.0">
                  <c:v>10141.3434991002</c:v>
                </c:pt>
                <c:pt idx="59252" formatCode="#,##0.0">
                  <c:v>11408.8933725724</c:v>
                </c:pt>
                <c:pt idx="59253" formatCode="#,##0.0">
                  <c:v>9291.3545012373706</c:v>
                </c:pt>
                <c:pt idx="59254" formatCode="#,##0.0">
                  <c:v>11261.100620961901</c:v>
                </c:pt>
                <c:pt idx="59255" formatCode="#,##0.0">
                  <c:v>11053.8222541999</c:v>
                </c:pt>
                <c:pt idx="59256" formatCode="#,##0.0">
                  <c:v>9834.2698473659002</c:v>
                </c:pt>
                <c:pt idx="59257" formatCode="#,##0.0">
                  <c:v>12924.7939600666</c:v>
                </c:pt>
                <c:pt idx="59258" formatCode="#,##0.0">
                  <c:v>9422.5921840881092</c:v>
                </c:pt>
                <c:pt idx="59259" formatCode="#,##0.0">
                  <c:v>9109.2595860607598</c:v>
                </c:pt>
                <c:pt idx="59260" formatCode="#,##0.0">
                  <c:v>12598.0706803885</c:v>
                </c:pt>
                <c:pt idx="59261" formatCode="#,##0.0">
                  <c:v>9278.5976571712708</c:v>
                </c:pt>
                <c:pt idx="59262" formatCode="#,##0.0">
                  <c:v>10703.371789888901</c:v>
                </c:pt>
                <c:pt idx="59263" formatCode="#,##0.0">
                  <c:v>12654.3733367184</c:v>
                </c:pt>
                <c:pt idx="59264" formatCode="#,##0.0">
                  <c:v>10113.4239963416</c:v>
                </c:pt>
                <c:pt idx="59265" formatCode="#,##0.0">
                  <c:v>15408.5038498143</c:v>
                </c:pt>
                <c:pt idx="59266" formatCode="#,##0.0">
                  <c:v>11330.4385766906</c:v>
                </c:pt>
                <c:pt idx="59267" formatCode="#,##0.0">
                  <c:v>17749.930409644599</c:v>
                </c:pt>
                <c:pt idx="59268" formatCode="#,##0.0">
                  <c:v>10731.0004902161</c:v>
                </c:pt>
                <c:pt idx="59269" formatCode="#,##0.0">
                  <c:v>14867.7549846662</c:v>
                </c:pt>
                <c:pt idx="59270" formatCode="#,##0.0">
                  <c:v>14453.395152097401</c:v>
                </c:pt>
                <c:pt idx="59271" formatCode="#,##0.0">
                  <c:v>11856.173013830299</c:v>
                </c:pt>
                <c:pt idx="59272" formatCode="#,##0.0">
                  <c:v>8988.8159642582395</c:v>
                </c:pt>
                <c:pt idx="59273" formatCode="#,##0.0">
                  <c:v>14890.9201998604</c:v>
                </c:pt>
                <c:pt idx="59274" formatCode="#,##0.0">
                  <c:v>12545.848569039001</c:v>
                </c:pt>
                <c:pt idx="59275" formatCode="#,##0.0">
                  <c:v>10191.9622311002</c:v>
                </c:pt>
                <c:pt idx="59276" formatCode="#,##0.0">
                  <c:v>9324.4687379283005</c:v>
                </c:pt>
                <c:pt idx="59277" formatCode="#,##0.0">
                  <c:v>11011.8206709961</c:v>
                </c:pt>
                <c:pt idx="59278" formatCode="#,##0.0">
                  <c:v>9412.0005131646794</c:v>
                </c:pt>
                <c:pt idx="59279" formatCode="#,##0.0">
                  <c:v>10817.597087632301</c:v>
                </c:pt>
                <c:pt idx="59280" formatCode="#,##0.0">
                  <c:v>9505.9125283811609</c:v>
                </c:pt>
                <c:pt idx="59281" formatCode="#,##0.0">
                  <c:v>10404.1805099461</c:v>
                </c:pt>
                <c:pt idx="59282" formatCode="#,##0.0">
                  <c:v>10382.0786893492</c:v>
                </c:pt>
                <c:pt idx="59283" formatCode="#,##0.0">
                  <c:v>10585.658855092101</c:v>
                </c:pt>
                <c:pt idx="59284" formatCode="#,##0.0">
                  <c:v>12571.1821418072</c:v>
                </c:pt>
                <c:pt idx="59285" formatCode="#,##0.0">
                  <c:v>10830.7675704309</c:v>
                </c:pt>
                <c:pt idx="59286" formatCode="#,##0.0">
                  <c:v>12002.8119700344</c:v>
                </c:pt>
                <c:pt idx="59287" formatCode="#,##0.0">
                  <c:v>10186.1815165566</c:v>
                </c:pt>
                <c:pt idx="59288" formatCode="#,##0.0">
                  <c:v>9443.0644213653704</c:v>
                </c:pt>
                <c:pt idx="59289" formatCode="#,##0.0">
                  <c:v>9752.6513673150403</c:v>
                </c:pt>
                <c:pt idx="59290" formatCode="#,##0.0">
                  <c:v>11745.199948962199</c:v>
                </c:pt>
                <c:pt idx="59291" formatCode="#,##0.0">
                  <c:v>9868.8752128282904</c:v>
                </c:pt>
                <c:pt idx="59292" formatCode="#,##0.0">
                  <c:v>9101.9529240036409</c:v>
                </c:pt>
                <c:pt idx="59293" formatCode="#,##0.0">
                  <c:v>11631.8381075662</c:v>
                </c:pt>
                <c:pt idx="59294" formatCode="#,##0.0">
                  <c:v>10755.4243871609</c:v>
                </c:pt>
                <c:pt idx="59295" formatCode="#,##0.0">
                  <c:v>12043.071604970301</c:v>
                </c:pt>
                <c:pt idx="59296" formatCode="#,##0.0">
                  <c:v>15241.3076673421</c:v>
                </c:pt>
                <c:pt idx="59297" formatCode="#,##0.0">
                  <c:v>12407.400010404301</c:v>
                </c:pt>
                <c:pt idx="59298" formatCode="#,##0.0">
                  <c:v>11493.7717607378</c:v>
                </c:pt>
                <c:pt idx="59299" formatCode="#,##0.0">
                  <c:v>9495.2038208630602</c:v>
                </c:pt>
                <c:pt idx="59300" formatCode="#,##0.0">
                  <c:v>10284.770878618099</c:v>
                </c:pt>
                <c:pt idx="59301" formatCode="#,##0.0">
                  <c:v>9809.9215273611808</c:v>
                </c:pt>
                <c:pt idx="59302" formatCode="#,##0.0">
                  <c:v>9917.49076978025</c:v>
                </c:pt>
                <c:pt idx="59303" formatCode="#,##0.0">
                  <c:v>11038.0055546192</c:v>
                </c:pt>
                <c:pt idx="59304" formatCode="#,##0.0">
                  <c:v>16341.155256162499</c:v>
                </c:pt>
                <c:pt idx="59305" formatCode="#,##0.0">
                  <c:v>10534.0174359869</c:v>
                </c:pt>
                <c:pt idx="59306" formatCode="#,##0.0">
                  <c:v>13146.3207761457</c:v>
                </c:pt>
                <c:pt idx="59307" formatCode="#,##0.0">
                  <c:v>12593.728907328899</c:v>
                </c:pt>
                <c:pt idx="59308" formatCode="#,##0.0">
                  <c:v>15540.793934266199</c:v>
                </c:pt>
                <c:pt idx="59309" formatCode="#,##0.0">
                  <c:v>13019.373494974399</c:v>
                </c:pt>
                <c:pt idx="59310" formatCode="#,##0.0">
                  <c:v>9764.53118316789</c:v>
                </c:pt>
                <c:pt idx="59311" formatCode="#,##0.0">
                  <c:v>11492.231926078101</c:v>
                </c:pt>
                <c:pt idx="59312" formatCode="#,##0.0">
                  <c:v>11566.5545776414</c:v>
                </c:pt>
                <c:pt idx="59313" formatCode="#,##0.0">
                  <c:v>10180.1990748033</c:v>
                </c:pt>
                <c:pt idx="59314" formatCode="#,##0.0">
                  <c:v>9518.0272426946103</c:v>
                </c:pt>
                <c:pt idx="59315" formatCode="#,##0.0">
                  <c:v>15221.854706781</c:v>
                </c:pt>
                <c:pt idx="59316" formatCode="#,##0.0">
                  <c:v>11293.3225206976</c:v>
                </c:pt>
                <c:pt idx="59317" formatCode="#,##0.0">
                  <c:v>18617.935818058901</c:v>
                </c:pt>
                <c:pt idx="59318" formatCode="#,##0.0">
                  <c:v>9691.6443112234101</c:v>
                </c:pt>
                <c:pt idx="59319" formatCode="#,##0.0">
                  <c:v>9107.79203098383</c:v>
                </c:pt>
                <c:pt idx="59320" formatCode="#,##0.0">
                  <c:v>10288.3361823739</c:v>
                </c:pt>
                <c:pt idx="59321" formatCode="#,##0.0">
                  <c:v>11242.693417228</c:v>
                </c:pt>
                <c:pt idx="59322" formatCode="#,##0.0">
                  <c:v>9802.80599541226</c:v>
                </c:pt>
                <c:pt idx="59323" formatCode="#,##0.0">
                  <c:v>17944.001063411899</c:v>
                </c:pt>
                <c:pt idx="59324" formatCode="#,##0.0">
                  <c:v>8771.6887450628001</c:v>
                </c:pt>
                <c:pt idx="59325" formatCode="#,##0.0">
                  <c:v>9214.5519304241898</c:v>
                </c:pt>
                <c:pt idx="59326" formatCode="#,##0.0">
                  <c:v>9233.4728401562297</c:v>
                </c:pt>
                <c:pt idx="59327" formatCode="#,##0.0">
                  <c:v>14347.4452438112</c:v>
                </c:pt>
                <c:pt idx="59328" formatCode="#,##0.0">
                  <c:v>8779.3867571268802</c:v>
                </c:pt>
                <c:pt idx="59329" formatCode="#,##0.0">
                  <c:v>12395.939360546199</c:v>
                </c:pt>
                <c:pt idx="59330" formatCode="#,##0.0">
                  <c:v>9731.9366696220495</c:v>
                </c:pt>
                <c:pt idx="59331" formatCode="#,##0.0">
                  <c:v>10848.3997370001</c:v>
                </c:pt>
                <c:pt idx="59332" formatCode="#,##0.0">
                  <c:v>9187.2541478355906</c:v>
                </c:pt>
                <c:pt idx="59333" formatCode="#,##0.0">
                  <c:v>8797.71729320552</c:v>
                </c:pt>
                <c:pt idx="59334" formatCode="#,##0.0">
                  <c:v>9120.0647090237999</c:v>
                </c:pt>
                <c:pt idx="59335" formatCode="#,##0.0">
                  <c:v>9324.6371642114409</c:v>
                </c:pt>
                <c:pt idx="59336" formatCode="#,##0.0">
                  <c:v>13428.3054194416</c:v>
                </c:pt>
                <c:pt idx="59337" formatCode="#,##0.0">
                  <c:v>12628.3473420143</c:v>
                </c:pt>
                <c:pt idx="59338" formatCode="#,##0.0">
                  <c:v>12546.303852443099</c:v>
                </c:pt>
                <c:pt idx="59339" formatCode="#,##0.0">
                  <c:v>9361.3246373365691</c:v>
                </c:pt>
                <c:pt idx="59340" formatCode="#,##0.0">
                  <c:v>9237.4242983688891</c:v>
                </c:pt>
                <c:pt idx="59341" formatCode="#,##0.0">
                  <c:v>13338.7630540398</c:v>
                </c:pt>
                <c:pt idx="59342" formatCode="#,##0.0">
                  <c:v>12876.779997878701</c:v>
                </c:pt>
                <c:pt idx="59343" formatCode="#,##0.0">
                  <c:v>17274.382122837102</c:v>
                </c:pt>
                <c:pt idx="59344" formatCode="#,##0.0">
                  <c:v>12430.651149584801</c:v>
                </c:pt>
                <c:pt idx="59345" formatCode="#,##0.0">
                  <c:v>10265.9773110811</c:v>
                </c:pt>
                <c:pt idx="59346" formatCode="#,##0.0">
                  <c:v>9450.8533821849996</c:v>
                </c:pt>
                <c:pt idx="59347" formatCode="#,##0.0">
                  <c:v>9885.5593993552393</c:v>
                </c:pt>
                <c:pt idx="59348" formatCode="#,##0.0">
                  <c:v>11418.052307457099</c:v>
                </c:pt>
                <c:pt idx="59349" formatCode="#,##0.0">
                  <c:v>12394.3367297389</c:v>
                </c:pt>
                <c:pt idx="59350" formatCode="#,##0.0">
                  <c:v>8893.5014263429803</c:v>
                </c:pt>
                <c:pt idx="59351" formatCode="#,##0.0">
                  <c:v>10171.0474677865</c:v>
                </c:pt>
                <c:pt idx="59352" formatCode="#,##0.0">
                  <c:v>9731.0067136541893</c:v>
                </c:pt>
                <c:pt idx="59353" formatCode="#,##0.0">
                  <c:v>8997.1927999517102</c:v>
                </c:pt>
                <c:pt idx="59354" formatCode="#,##0.0">
                  <c:v>11407.228422735599</c:v>
                </c:pt>
                <c:pt idx="59355" formatCode="#,##0.0">
                  <c:v>14031.393699889901</c:v>
                </c:pt>
                <c:pt idx="59356" formatCode="#,##0.0">
                  <c:v>9194.4078609041499</c:v>
                </c:pt>
                <c:pt idx="59357" formatCode="#,##0.0">
                  <c:v>16802.469707088901</c:v>
                </c:pt>
                <c:pt idx="59358" formatCode="#,##0.0">
                  <c:v>8958.5046366425195</c:v>
                </c:pt>
                <c:pt idx="59359" formatCode="#,##0.0">
                  <c:v>10134.6354087368</c:v>
                </c:pt>
                <c:pt idx="59360" formatCode="#,##0.0">
                  <c:v>13613.9975705993</c:v>
                </c:pt>
                <c:pt idx="59361" formatCode="#,##0.0">
                  <c:v>12739.755160365999</c:v>
                </c:pt>
                <c:pt idx="59362" formatCode="#,##0.0">
                  <c:v>17416.422817499901</c:v>
                </c:pt>
                <c:pt idx="59363" formatCode="#,##0.0">
                  <c:v>10111.7229974241</c:v>
                </c:pt>
                <c:pt idx="59364" formatCode="#,##0.0">
                  <c:v>9680.3838267770298</c:v>
                </c:pt>
                <c:pt idx="59365" formatCode="#,##0.0">
                  <c:v>8744.7579537793899</c:v>
                </c:pt>
                <c:pt idx="59366" formatCode="#,##0.0">
                  <c:v>11202.035889880901</c:v>
                </c:pt>
                <c:pt idx="59367" formatCode="#,##0.0">
                  <c:v>12989.9639932392</c:v>
                </c:pt>
                <c:pt idx="59368" formatCode="#,##0.0">
                  <c:v>14384.600113664301</c:v>
                </c:pt>
                <c:pt idx="59369" formatCode="#,##0.0">
                  <c:v>9956.5663281741199</c:v>
                </c:pt>
                <c:pt idx="59370" formatCode="#,##0.0">
                  <c:v>10878.5469369083</c:v>
                </c:pt>
                <c:pt idx="59371" formatCode="#,##0.0">
                  <c:v>13880.5982525156</c:v>
                </c:pt>
                <c:pt idx="59372" formatCode="#,##0.0">
                  <c:v>10155.7270265235</c:v>
                </c:pt>
                <c:pt idx="59373" formatCode="#,##0.0">
                  <c:v>10789.9305305501</c:v>
                </c:pt>
                <c:pt idx="59374" formatCode="#,##0.0">
                  <c:v>9934.0719216271991</c:v>
                </c:pt>
                <c:pt idx="59375" formatCode="#,##0.0">
                  <c:v>10510.3494088384</c:v>
                </c:pt>
                <c:pt idx="59376" formatCode="#,##0.0">
                  <c:v>10920.517620266701</c:v>
                </c:pt>
                <c:pt idx="59377" formatCode="#,##0.0">
                  <c:v>12356.393176604401</c:v>
                </c:pt>
                <c:pt idx="59378" formatCode="#,##0.0">
                  <c:v>9727.3745733362193</c:v>
                </c:pt>
                <c:pt idx="59379" formatCode="#,##0.0">
                  <c:v>9384.2562918884105</c:v>
                </c:pt>
                <c:pt idx="59380" formatCode="#,##0.0">
                  <c:v>11833.7950614971</c:v>
                </c:pt>
                <c:pt idx="59381" formatCode="#,##0.0">
                  <c:v>9382.0318855991409</c:v>
                </c:pt>
                <c:pt idx="59382" formatCode="#,##0.0">
                  <c:v>12446.2466549935</c:v>
                </c:pt>
                <c:pt idx="59383" formatCode="#,##0.0">
                  <c:v>11868.9985457159</c:v>
                </c:pt>
                <c:pt idx="59384" formatCode="#,##0.0">
                  <c:v>10793.537834111799</c:v>
                </c:pt>
                <c:pt idx="59385" formatCode="#,##0.0">
                  <c:v>10088.3427741782</c:v>
                </c:pt>
                <c:pt idx="59386" formatCode="#,##0.0">
                  <c:v>11662.0602757501</c:v>
                </c:pt>
                <c:pt idx="59387" formatCode="#,##0.0">
                  <c:v>9287.1819487104003</c:v>
                </c:pt>
                <c:pt idx="59388" formatCode="#,##0.0">
                  <c:v>10971.6320190517</c:v>
                </c:pt>
                <c:pt idx="59389" formatCode="#,##0.0">
                  <c:v>18055.156959233402</c:v>
                </c:pt>
                <c:pt idx="59390" formatCode="#,##0.0">
                  <c:v>9282.4893953221599</c:v>
                </c:pt>
                <c:pt idx="59391" formatCode="#,##0.0">
                  <c:v>8752.4753203054897</c:v>
                </c:pt>
                <c:pt idx="59392" formatCode="#,##0.0">
                  <c:v>9100.3023977321409</c:v>
                </c:pt>
                <c:pt idx="59393" formatCode="#,##0.0">
                  <c:v>9889.2045746988006</c:v>
                </c:pt>
                <c:pt idx="59394" formatCode="#,##0.0">
                  <c:v>10566.7613964063</c:v>
                </c:pt>
                <c:pt idx="59395" formatCode="#,##0.0">
                  <c:v>11949.417806240601</c:v>
                </c:pt>
                <c:pt idx="59396" formatCode="#,##0.0">
                  <c:v>8893.6047834073306</c:v>
                </c:pt>
                <c:pt idx="59397" formatCode="#,##0.0">
                  <c:v>11484.092355025399</c:v>
                </c:pt>
                <c:pt idx="59398" formatCode="#,##0.0">
                  <c:v>9712.0953744461403</c:v>
                </c:pt>
                <c:pt idx="59399" formatCode="#,##0.0">
                  <c:v>12371.646243330601</c:v>
                </c:pt>
                <c:pt idx="59400" formatCode="#,##0.0">
                  <c:v>10559.210264199601</c:v>
                </c:pt>
                <c:pt idx="59401" formatCode="#,##0.0">
                  <c:v>10305.441692680201</c:v>
                </c:pt>
                <c:pt idx="59402" formatCode="#,##0.0">
                  <c:v>10590.4623115622</c:v>
                </c:pt>
                <c:pt idx="59403" formatCode="#,##0.0">
                  <c:v>8979.5994698959694</c:v>
                </c:pt>
                <c:pt idx="59404" formatCode="#,##0.0">
                  <c:v>19339.4517695799</c:v>
                </c:pt>
                <c:pt idx="59405" formatCode="#,##0.0">
                  <c:v>9289.2249628545596</c:v>
                </c:pt>
                <c:pt idx="59406" formatCode="#,##0.0">
                  <c:v>9467.3773365317302</c:v>
                </c:pt>
                <c:pt idx="59407" formatCode="#,##0.0">
                  <c:v>10950.4444511335</c:v>
                </c:pt>
                <c:pt idx="59408" formatCode="#,##0.0">
                  <c:v>9193.9336908726109</c:v>
                </c:pt>
                <c:pt idx="59409" formatCode="#,##0.0">
                  <c:v>9736.6782243294092</c:v>
                </c:pt>
                <c:pt idx="59410" formatCode="#,##0.0">
                  <c:v>11535.0625164663</c:v>
                </c:pt>
                <c:pt idx="59411" formatCode="#,##0.0">
                  <c:v>11102.0159216751</c:v>
                </c:pt>
                <c:pt idx="59412" formatCode="#,##0.0">
                  <c:v>18546.270819765999</c:v>
                </c:pt>
                <c:pt idx="59413" formatCode="#,##0.0">
                  <c:v>10691.4448506551</c:v>
                </c:pt>
                <c:pt idx="59414" formatCode="#,##0.0">
                  <c:v>9909.5842259346591</c:v>
                </c:pt>
                <c:pt idx="59415" formatCode="#,##0.0">
                  <c:v>13295.608938764201</c:v>
                </c:pt>
                <c:pt idx="59416" formatCode="#,##0.0">
                  <c:v>13936.6159285132</c:v>
                </c:pt>
                <c:pt idx="59417" formatCode="#,##0.0">
                  <c:v>9799.4469387768495</c:v>
                </c:pt>
                <c:pt idx="59418" formatCode="#,##0.0">
                  <c:v>10493.3186967124</c:v>
                </c:pt>
                <c:pt idx="59419" formatCode="#,##0.0">
                  <c:v>11001.6303141055</c:v>
                </c:pt>
                <c:pt idx="59420" formatCode="#,##0.0">
                  <c:v>9505.8141388729691</c:v>
                </c:pt>
                <c:pt idx="59421" formatCode="#,##0.0">
                  <c:v>10041.8987249931</c:v>
                </c:pt>
                <c:pt idx="59422" formatCode="#,##0.0">
                  <c:v>24474.185085145298</c:v>
                </c:pt>
                <c:pt idx="59423" formatCode="#,##0.0">
                  <c:v>19226.292822613399</c:v>
                </c:pt>
                <c:pt idx="59424" formatCode="#,##0.0">
                  <c:v>12169.454074561199</c:v>
                </c:pt>
                <c:pt idx="59425" formatCode="#,##0.0">
                  <c:v>15507.2906695356</c:v>
                </c:pt>
                <c:pt idx="59426" formatCode="#,##0.0">
                  <c:v>8868.89702740541</c:v>
                </c:pt>
                <c:pt idx="59427" formatCode="#,##0.0">
                  <c:v>9072.6123047391593</c:v>
                </c:pt>
                <c:pt idx="59428" formatCode="#,##0.0">
                  <c:v>13949.143043169899</c:v>
                </c:pt>
                <c:pt idx="59429" formatCode="#,##0.0">
                  <c:v>10068.2249351746</c:v>
                </c:pt>
                <c:pt idx="59430" formatCode="#,##0.0">
                  <c:v>12199.1819854845</c:v>
                </c:pt>
                <c:pt idx="59431" formatCode="#,##0.0">
                  <c:v>12152.5788936689</c:v>
                </c:pt>
                <c:pt idx="59432" formatCode="#,##0.0">
                  <c:v>15468.436366907001</c:v>
                </c:pt>
                <c:pt idx="59433" formatCode="#,##0.0">
                  <c:v>12960.051026135599</c:v>
                </c:pt>
                <c:pt idx="59434" formatCode="#,##0.0">
                  <c:v>10432.435344002901</c:v>
                </c:pt>
                <c:pt idx="59435" formatCode="#,##0.0">
                  <c:v>15132.5326158682</c:v>
                </c:pt>
                <c:pt idx="59436" formatCode="#,##0.0">
                  <c:v>15415.3283521797</c:v>
                </c:pt>
                <c:pt idx="59437" formatCode="#,##0.0">
                  <c:v>9538.5624085721793</c:v>
                </c:pt>
                <c:pt idx="59438" formatCode="#,##0.0">
                  <c:v>15012.1142780964</c:v>
                </c:pt>
                <c:pt idx="59439" formatCode="#,##0.0">
                  <c:v>13807.6514226741</c:v>
                </c:pt>
                <c:pt idx="59440" formatCode="#,##0.0">
                  <c:v>13760.5316916501</c:v>
                </c:pt>
                <c:pt idx="59441" formatCode="#,##0.0">
                  <c:v>16606.122787753</c:v>
                </c:pt>
                <c:pt idx="59442" formatCode="#,##0.0">
                  <c:v>9308.3167436018794</c:v>
                </c:pt>
                <c:pt idx="59443" formatCode="#,##0.0">
                  <c:v>10860.566981014899</c:v>
                </c:pt>
                <c:pt idx="59444" formatCode="#,##0.0">
                  <c:v>9201.5802059986308</c:v>
                </c:pt>
                <c:pt idx="59445" formatCode="#,##0.0">
                  <c:v>8754.2742485263807</c:v>
                </c:pt>
                <c:pt idx="59446" formatCode="#,##0.0">
                  <c:v>9330.8733434773803</c:v>
                </c:pt>
                <c:pt idx="59447" formatCode="#,##0.0">
                  <c:v>12241.519513771</c:v>
                </c:pt>
                <c:pt idx="59448" formatCode="#,##0.0">
                  <c:v>8899.5055206524394</c:v>
                </c:pt>
                <c:pt idx="59449" formatCode="#,##0.0">
                  <c:v>10901.0810751929</c:v>
                </c:pt>
                <c:pt idx="59450" formatCode="#,##0.0">
                  <c:v>15927.1073387989</c:v>
                </c:pt>
                <c:pt idx="59451" formatCode="#,##0.0">
                  <c:v>10279.753124713499</c:v>
                </c:pt>
                <c:pt idx="59452" formatCode="#,##0.0">
                  <c:v>10076.4885355525</c:v>
                </c:pt>
                <c:pt idx="59453" formatCode="#,##0.0">
                  <c:v>9767.8676360505997</c:v>
                </c:pt>
                <c:pt idx="59454" formatCode="#,##0.0">
                  <c:v>13530.783504443099</c:v>
                </c:pt>
                <c:pt idx="59455" formatCode="#,##0.0">
                  <c:v>13717.142431230101</c:v>
                </c:pt>
                <c:pt idx="59456" formatCode="#,##0.0">
                  <c:v>10122.645703869999</c:v>
                </c:pt>
                <c:pt idx="59457" formatCode="#,##0.0">
                  <c:v>9457.14745740328</c:v>
                </c:pt>
                <c:pt idx="59458" formatCode="#,##0.0">
                  <c:v>9459.1207826964601</c:v>
                </c:pt>
                <c:pt idx="59459" formatCode="#,##0.0">
                  <c:v>8786.3702756111797</c:v>
                </c:pt>
                <c:pt idx="59460" formatCode="#,##0.0">
                  <c:v>9781.3637943085596</c:v>
                </c:pt>
                <c:pt idx="59461" formatCode="#,##0.0">
                  <c:v>14416.671933002501</c:v>
                </c:pt>
                <c:pt idx="59462" formatCode="#,##0.0">
                  <c:v>10674.9952588503</c:v>
                </c:pt>
                <c:pt idx="59463" formatCode="#,##0.0">
                  <c:v>9547.6769128688593</c:v>
                </c:pt>
                <c:pt idx="59464" formatCode="#,##0.0">
                  <c:v>10878.837415256399</c:v>
                </c:pt>
                <c:pt idx="59465" formatCode="#,##0.0">
                  <c:v>14100.6287848757</c:v>
                </c:pt>
                <c:pt idx="59466" formatCode="#,##0.0">
                  <c:v>11855.333657892799</c:v>
                </c:pt>
                <c:pt idx="59467" formatCode="#,##0.0">
                  <c:v>9314.47206857118</c:v>
                </c:pt>
                <c:pt idx="59468" formatCode="#,##0.0">
                  <c:v>10568.673144161599</c:v>
                </c:pt>
                <c:pt idx="59469" formatCode="#,##0.0">
                  <c:v>11875.2239875984</c:v>
                </c:pt>
                <c:pt idx="59470" formatCode="#,##0.0">
                  <c:v>9048.69165772005</c:v>
                </c:pt>
                <c:pt idx="59471" formatCode="#,##0.0">
                  <c:v>8818.4821531436191</c:v>
                </c:pt>
                <c:pt idx="59472" formatCode="#,##0.0">
                  <c:v>12652.442258064</c:v>
                </c:pt>
                <c:pt idx="59473" formatCode="#,##0.0">
                  <c:v>11739.670392243999</c:v>
                </c:pt>
                <c:pt idx="59474" formatCode="#,##0.0">
                  <c:v>8970.9591108893801</c:v>
                </c:pt>
                <c:pt idx="59475" formatCode="#,##0.0">
                  <c:v>12343.7667831239</c:v>
                </c:pt>
                <c:pt idx="59476" formatCode="#,##0.0">
                  <c:v>10798.364889410401</c:v>
                </c:pt>
                <c:pt idx="59477" formatCode="#,##0.0">
                  <c:v>10610.5310993035</c:v>
                </c:pt>
                <c:pt idx="59478" formatCode="#,##0.0">
                  <c:v>13707.315065093901</c:v>
                </c:pt>
                <c:pt idx="59479" formatCode="#,##0.0">
                  <c:v>8805.0605992246892</c:v>
                </c:pt>
                <c:pt idx="59480" formatCode="#,##0.0">
                  <c:v>11209.7686939256</c:v>
                </c:pt>
                <c:pt idx="59481" formatCode="#,##0.0">
                  <c:v>13114.981941636101</c:v>
                </c:pt>
                <c:pt idx="59482" formatCode="#,##0.0">
                  <c:v>11805.0021424721</c:v>
                </c:pt>
                <c:pt idx="59483" formatCode="#,##0.0">
                  <c:v>9911.4207140038106</c:v>
                </c:pt>
                <c:pt idx="59484" formatCode="#,##0.0">
                  <c:v>8828.5297048766406</c:v>
                </c:pt>
                <c:pt idx="59485" formatCode="#,##0.0">
                  <c:v>12698.573631613701</c:v>
                </c:pt>
                <c:pt idx="59486" formatCode="#,##0.0">
                  <c:v>10422.3561631023</c:v>
                </c:pt>
                <c:pt idx="59487" formatCode="#,##0.0">
                  <c:v>12699.532392197199</c:v>
                </c:pt>
                <c:pt idx="59488" formatCode="#,##0.0">
                  <c:v>9105.3640590052491</c:v>
                </c:pt>
                <c:pt idx="59489" formatCode="#,##0.0">
                  <c:v>10033.5391388304</c:v>
                </c:pt>
                <c:pt idx="59490" formatCode="#,##0.0">
                  <c:v>9699.2908924094208</c:v>
                </c:pt>
                <c:pt idx="59491" formatCode="#,##0.0">
                  <c:v>9887.1901057878804</c:v>
                </c:pt>
                <c:pt idx="59492" formatCode="#,##0.0">
                  <c:v>11233.6510083879</c:v>
                </c:pt>
                <c:pt idx="59493" formatCode="#,##0.0">
                  <c:v>11662.7407951857</c:v>
                </c:pt>
                <c:pt idx="59494" formatCode="#,##0.0">
                  <c:v>11548.646557279601</c:v>
                </c:pt>
                <c:pt idx="59495" formatCode="#,##0.0">
                  <c:v>16016.283510888399</c:v>
                </c:pt>
                <c:pt idx="59496" formatCode="#,##0.0">
                  <c:v>14409.1494568412</c:v>
                </c:pt>
                <c:pt idx="59497" formatCode="#,##0.0">
                  <c:v>13583.9037643662</c:v>
                </c:pt>
                <c:pt idx="59498" formatCode="#,##0.0">
                  <c:v>14013.783086625301</c:v>
                </c:pt>
                <c:pt idx="59499" formatCode="#,##0.0">
                  <c:v>11293.6718130606</c:v>
                </c:pt>
                <c:pt idx="59500" formatCode="#,##0.0">
                  <c:v>12707.4516856891</c:v>
                </c:pt>
                <c:pt idx="59501" formatCode="#,##0.0">
                  <c:v>11237.5672807029</c:v>
                </c:pt>
                <c:pt idx="59502" formatCode="#,##0.0">
                  <c:v>11407.2149459838</c:v>
                </c:pt>
                <c:pt idx="59503" formatCode="#,##0.0">
                  <c:v>9912.7628753899498</c:v>
                </c:pt>
                <c:pt idx="59504" formatCode="#,##0.0">
                  <c:v>11126.871015335901</c:v>
                </c:pt>
                <c:pt idx="59505" formatCode="#,##0.0">
                  <c:v>8763.2058878674598</c:v>
                </c:pt>
                <c:pt idx="59506" formatCode="#,##0.0">
                  <c:v>9532.7785737021495</c:v>
                </c:pt>
                <c:pt idx="59507" formatCode="#,##0.0">
                  <c:v>9734.0068687947605</c:v>
                </c:pt>
                <c:pt idx="59508" formatCode="#,##0.0">
                  <c:v>16411.801051570601</c:v>
                </c:pt>
                <c:pt idx="59509" formatCode="#,##0.0">
                  <c:v>10845.0382754648</c:v>
                </c:pt>
                <c:pt idx="59510" formatCode="#,##0.0">
                  <c:v>10760.6752175777</c:v>
                </c:pt>
                <c:pt idx="59511" formatCode="#,##0.0">
                  <c:v>10703.6121388351</c:v>
                </c:pt>
                <c:pt idx="59512" formatCode="#,##0.0">
                  <c:v>14492.1312343185</c:v>
                </c:pt>
                <c:pt idx="59513" formatCode="#,##0.0">
                  <c:v>12159.979375686</c:v>
                </c:pt>
                <c:pt idx="59514" formatCode="#,##0.0">
                  <c:v>14657.3009919624</c:v>
                </c:pt>
                <c:pt idx="59515" formatCode="#,##0.0">
                  <c:v>11331.142940272601</c:v>
                </c:pt>
                <c:pt idx="59516" formatCode="#,##0.0">
                  <c:v>9700.0054873039408</c:v>
                </c:pt>
                <c:pt idx="59517" formatCode="#,##0.0">
                  <c:v>8857.2027891993894</c:v>
                </c:pt>
                <c:pt idx="59518" formatCode="#,##0.0">
                  <c:v>11087.550945999399</c:v>
                </c:pt>
                <c:pt idx="59519" formatCode="#,##0.0">
                  <c:v>11561.625938171899</c:v>
                </c:pt>
                <c:pt idx="59520" formatCode="#,##0.0">
                  <c:v>13367.608247595501</c:v>
                </c:pt>
                <c:pt idx="59521" formatCode="#,##0.0">
                  <c:v>10830.9223802862</c:v>
                </c:pt>
                <c:pt idx="59522" formatCode="#,##0.0">
                  <c:v>9616.7718881023702</c:v>
                </c:pt>
                <c:pt idx="59523" formatCode="#,##0.0">
                  <c:v>10138.193023690499</c:v>
                </c:pt>
                <c:pt idx="59524" formatCode="#,##0.0">
                  <c:v>15380.244852497901</c:v>
                </c:pt>
                <c:pt idx="59525" formatCode="#,##0.0">
                  <c:v>12756.231298839501</c:v>
                </c:pt>
                <c:pt idx="59526" formatCode="#,##0.0">
                  <c:v>14993.643151963</c:v>
                </c:pt>
                <c:pt idx="59527" formatCode="#,##0.0">
                  <c:v>21031.357383580202</c:v>
                </c:pt>
                <c:pt idx="59528" formatCode="#,##0.0">
                  <c:v>9033.1987821512303</c:v>
                </c:pt>
                <c:pt idx="59529" formatCode="#,##0.0">
                  <c:v>14269.4816063703</c:v>
                </c:pt>
                <c:pt idx="59530" formatCode="#,##0.0">
                  <c:v>10699.139913011701</c:v>
                </c:pt>
                <c:pt idx="59531" formatCode="#,##0.0">
                  <c:v>10271.924361360099</c:v>
                </c:pt>
                <c:pt idx="59532" formatCode="#,##0.0">
                  <c:v>9348.1493107225197</c:v>
                </c:pt>
                <c:pt idx="59533" formatCode="#,##0.0">
                  <c:v>13449.161539077801</c:v>
                </c:pt>
                <c:pt idx="59534" formatCode="#,##0.0">
                  <c:v>9082.2185552779192</c:v>
                </c:pt>
                <c:pt idx="59535" formatCode="#,##0.0">
                  <c:v>10784.100154891699</c:v>
                </c:pt>
                <c:pt idx="59536" formatCode="#,##0.0">
                  <c:v>14892.242889273701</c:v>
                </c:pt>
                <c:pt idx="59537" formatCode="#,##0.0">
                  <c:v>9920.7563317752101</c:v>
                </c:pt>
                <c:pt idx="59538" formatCode="#,##0.0">
                  <c:v>10684.238346607501</c:v>
                </c:pt>
                <c:pt idx="59539" formatCode="#,##0.0">
                  <c:v>9220.26270442239</c:v>
                </c:pt>
                <c:pt idx="59540" formatCode="#,##0.0">
                  <c:v>10263.027928150301</c:v>
                </c:pt>
                <c:pt idx="59541" formatCode="#,##0.0">
                  <c:v>12815.5818509079</c:v>
                </c:pt>
                <c:pt idx="59542" formatCode="#,##0.0">
                  <c:v>13220.530369444101</c:v>
                </c:pt>
                <c:pt idx="59543" formatCode="#,##0.0">
                  <c:v>8877.2970768922605</c:v>
                </c:pt>
                <c:pt idx="59544" formatCode="#,##0.0">
                  <c:v>16591.138454719901</c:v>
                </c:pt>
                <c:pt idx="59545" formatCode="#,##0.0">
                  <c:v>12698.280537148399</c:v>
                </c:pt>
                <c:pt idx="59546" formatCode="#,##0.0">
                  <c:v>11822.6045645294</c:v>
                </c:pt>
                <c:pt idx="59547" formatCode="#,##0.0">
                  <c:v>10093.240343753499</c:v>
                </c:pt>
                <c:pt idx="59548" formatCode="#,##0.0">
                  <c:v>13304.817324890701</c:v>
                </c:pt>
                <c:pt idx="59549" formatCode="#,##0.0">
                  <c:v>8785.3679523343199</c:v>
                </c:pt>
                <c:pt idx="59550" formatCode="#,##0.0">
                  <c:v>9589.7676711289896</c:v>
                </c:pt>
                <c:pt idx="59551" formatCode="#,##0.0">
                  <c:v>10268.383424358</c:v>
                </c:pt>
                <c:pt idx="59552" formatCode="#,##0.0">
                  <c:v>11703.5087965611</c:v>
                </c:pt>
                <c:pt idx="59553" formatCode="#,##0.0">
                  <c:v>11239.6578125212</c:v>
                </c:pt>
                <c:pt idx="59554" formatCode="#,##0.0">
                  <c:v>10697.9511245088</c:v>
                </c:pt>
                <c:pt idx="59555" formatCode="#,##0.0">
                  <c:v>15358.853304025901</c:v>
                </c:pt>
                <c:pt idx="59556" formatCode="#,##0.0">
                  <c:v>11986.3705386317</c:v>
                </c:pt>
                <c:pt idx="59557" formatCode="#,##0.0">
                  <c:v>10732.7830325548</c:v>
                </c:pt>
                <c:pt idx="59558" formatCode="#,##0.0">
                  <c:v>19532.7178743562</c:v>
                </c:pt>
                <c:pt idx="59559" formatCode="#,##0.0">
                  <c:v>14388.5230790514</c:v>
                </c:pt>
                <c:pt idx="59560" formatCode="#,##0.0">
                  <c:v>11078.466674543501</c:v>
                </c:pt>
                <c:pt idx="59561" formatCode="#,##0.0">
                  <c:v>10586.954461301901</c:v>
                </c:pt>
                <c:pt idx="59562" formatCode="#,##0.0">
                  <c:v>10439.520122599701</c:v>
                </c:pt>
                <c:pt idx="59563" formatCode="#,##0.0">
                  <c:v>14556.861666262799</c:v>
                </c:pt>
                <c:pt idx="59564" formatCode="#,##0.0">
                  <c:v>9252.1820385884403</c:v>
                </c:pt>
                <c:pt idx="59565" formatCode="#,##0.0">
                  <c:v>11706.1467413091</c:v>
                </c:pt>
                <c:pt idx="59566" formatCode="#,##0.0">
                  <c:v>16598.439545748799</c:v>
                </c:pt>
                <c:pt idx="59567" formatCode="#,##0.0">
                  <c:v>10579.345964550101</c:v>
                </c:pt>
                <c:pt idx="59568" formatCode="#,##0.0">
                  <c:v>11373.1940345906</c:v>
                </c:pt>
                <c:pt idx="59569" formatCode="#,##0.0">
                  <c:v>8844.2361707313303</c:v>
                </c:pt>
                <c:pt idx="59570" formatCode="#,##0.0">
                  <c:v>9605.5054869767191</c:v>
                </c:pt>
                <c:pt idx="59571" formatCode="#,##0.0">
                  <c:v>12039.5334029692</c:v>
                </c:pt>
                <c:pt idx="59572" formatCode="#,##0.0">
                  <c:v>12020.7457784617</c:v>
                </c:pt>
                <c:pt idx="59573" formatCode="#,##0.0">
                  <c:v>9232.1647625985606</c:v>
                </c:pt>
                <c:pt idx="59574" formatCode="#,##0.0">
                  <c:v>13630.309543470101</c:v>
                </c:pt>
                <c:pt idx="59575" formatCode="#,##0.0">
                  <c:v>9447.0871589663202</c:v>
                </c:pt>
                <c:pt idx="59576" formatCode="#,##0.0">
                  <c:v>10545.3350968047</c:v>
                </c:pt>
                <c:pt idx="59577" formatCode="#,##0.0">
                  <c:v>9347.1984394218507</c:v>
                </c:pt>
                <c:pt idx="59578" formatCode="#,##0.0">
                  <c:v>12994.6029840181</c:v>
                </c:pt>
                <c:pt idx="59579" formatCode="#,##0.0">
                  <c:v>10264.467243212601</c:v>
                </c:pt>
                <c:pt idx="59580" formatCode="#,##0.0">
                  <c:v>9107.6508837967103</c:v>
                </c:pt>
                <c:pt idx="59581" formatCode="#,##0.0">
                  <c:v>11883.2475077976</c:v>
                </c:pt>
                <c:pt idx="59582" formatCode="#,##0.0">
                  <c:v>14970.088115214099</c:v>
                </c:pt>
                <c:pt idx="59583" formatCode="#,##0.0">
                  <c:v>12436.8974383775</c:v>
                </c:pt>
                <c:pt idx="59584" formatCode="#,##0.0">
                  <c:v>11988.402017087499</c:v>
                </c:pt>
                <c:pt idx="59585" formatCode="#,##0.0">
                  <c:v>11889.4719855443</c:v>
                </c:pt>
                <c:pt idx="59586" formatCode="#,##0.0">
                  <c:v>11767.359690580301</c:v>
                </c:pt>
                <c:pt idx="59587" formatCode="#,##0.0">
                  <c:v>10055.303912883701</c:v>
                </c:pt>
                <c:pt idx="59588" formatCode="#,##0.0">
                  <c:v>10772.6661488598</c:v>
                </c:pt>
                <c:pt idx="59589" formatCode="#,##0.0">
                  <c:v>15851.162421482601</c:v>
                </c:pt>
                <c:pt idx="59590" formatCode="#,##0.0">
                  <c:v>12243.6063017499</c:v>
                </c:pt>
                <c:pt idx="59591" formatCode="#,##0.0">
                  <c:v>14409.349378912901</c:v>
                </c:pt>
                <c:pt idx="59592" formatCode="#,##0.0">
                  <c:v>8927.6416823709096</c:v>
                </c:pt>
                <c:pt idx="59593" formatCode="#,##0.0">
                  <c:v>10258.169464603099</c:v>
                </c:pt>
                <c:pt idx="59594" formatCode="#,##0.0">
                  <c:v>11133.599514114499</c:v>
                </c:pt>
                <c:pt idx="59595" formatCode="#,##0.0">
                  <c:v>9073.3929253100996</c:v>
                </c:pt>
                <c:pt idx="59596" formatCode="#,##0.0">
                  <c:v>9685.9301594666304</c:v>
                </c:pt>
                <c:pt idx="59597" formatCode="#,##0.0">
                  <c:v>14267.246792210701</c:v>
                </c:pt>
                <c:pt idx="59598" formatCode="#,##0.0">
                  <c:v>24404.526105788002</c:v>
                </c:pt>
                <c:pt idx="59599" formatCode="#,##0.0">
                  <c:v>11495.9219466582</c:v>
                </c:pt>
                <c:pt idx="59600" formatCode="#,##0.0">
                  <c:v>13674.8516371429</c:v>
                </c:pt>
                <c:pt idx="59601" formatCode="#,##0.0">
                  <c:v>14547.7161936469</c:v>
                </c:pt>
                <c:pt idx="59602" formatCode="#,##0.0">
                  <c:v>12827.5826413581</c:v>
                </c:pt>
                <c:pt idx="59603" formatCode="#,##0.0">
                  <c:v>13294.7447418758</c:v>
                </c:pt>
                <c:pt idx="59604" formatCode="#,##0.0">
                  <c:v>10391.9033791169</c:v>
                </c:pt>
                <c:pt idx="59605" formatCode="#,##0.0">
                  <c:v>8850.6779072085192</c:v>
                </c:pt>
                <c:pt idx="59606" formatCode="#,##0.0">
                  <c:v>10839.617143051601</c:v>
                </c:pt>
                <c:pt idx="59607" formatCode="#,##0.0">
                  <c:v>8769.7875279119999</c:v>
                </c:pt>
                <c:pt idx="59608" formatCode="#,##0.0">
                  <c:v>13112.7530880956</c:v>
                </c:pt>
                <c:pt idx="59609" formatCode="#,##0.0">
                  <c:v>9567.2100422480398</c:v>
                </c:pt>
                <c:pt idx="59610" formatCode="#,##0.0">
                  <c:v>16620.3292433485</c:v>
                </c:pt>
                <c:pt idx="59611" formatCode="#,##0.0">
                  <c:v>12848.4350065054</c:v>
                </c:pt>
                <c:pt idx="59612" formatCode="#,##0.0">
                  <c:v>9748.6841234340809</c:v>
                </c:pt>
                <c:pt idx="59613" formatCode="#,##0.0">
                  <c:v>12968.0386889045</c:v>
                </c:pt>
                <c:pt idx="59614" formatCode="#,##0.0">
                  <c:v>10619.075375468101</c:v>
                </c:pt>
                <c:pt idx="59615" formatCode="#,##0.0">
                  <c:v>11652.208017028201</c:v>
                </c:pt>
                <c:pt idx="59616" formatCode="#,##0.0">
                  <c:v>11000.8499229921</c:v>
                </c:pt>
                <c:pt idx="59617" formatCode="#,##0.0">
                  <c:v>10932.0899504223</c:v>
                </c:pt>
                <c:pt idx="59618" formatCode="#,##0.0">
                  <c:v>11745.385669253699</c:v>
                </c:pt>
                <c:pt idx="59619" formatCode="#,##0.0">
                  <c:v>11786.350756171199</c:v>
                </c:pt>
                <c:pt idx="59620" formatCode="#,##0.0">
                  <c:v>13207.316866122899</c:v>
                </c:pt>
                <c:pt idx="59621" formatCode="#,##0.0">
                  <c:v>13726.7028175088</c:v>
                </c:pt>
                <c:pt idx="59622" formatCode="#,##0.0">
                  <c:v>10337.0965736793</c:v>
                </c:pt>
                <c:pt idx="59623" formatCode="#,##0.0">
                  <c:v>9341.3431575271406</c:v>
                </c:pt>
                <c:pt idx="59624" formatCode="#,##0.0">
                  <c:v>10089.548527359801</c:v>
                </c:pt>
                <c:pt idx="59625" formatCode="#,##0.0">
                  <c:v>8882.9710903774994</c:v>
                </c:pt>
                <c:pt idx="59626" formatCode="#,##0.0">
                  <c:v>15246.367262980801</c:v>
                </c:pt>
                <c:pt idx="59627" formatCode="#,##0.0">
                  <c:v>9690.0555439015898</c:v>
                </c:pt>
                <c:pt idx="59628" formatCode="#,##0.0">
                  <c:v>12569.3788378013</c:v>
                </c:pt>
                <c:pt idx="59629" formatCode="#,##0.0">
                  <c:v>12502.6540794266</c:v>
                </c:pt>
                <c:pt idx="59630" formatCode="#,##0.0">
                  <c:v>11701.1190891813</c:v>
                </c:pt>
                <c:pt idx="59631" formatCode="#,##0.0">
                  <c:v>10032.7990625124</c:v>
                </c:pt>
                <c:pt idx="59632" formatCode="#,##0.0">
                  <c:v>9451.99580166948</c:v>
                </c:pt>
                <c:pt idx="59633" formatCode="#,##0.0">
                  <c:v>8902.1671013469804</c:v>
                </c:pt>
                <c:pt idx="59634" formatCode="#,##0.0">
                  <c:v>9346.4043322562993</c:v>
                </c:pt>
                <c:pt idx="59635" formatCode="#,##0.0">
                  <c:v>14834.6718481154</c:v>
                </c:pt>
                <c:pt idx="59636" formatCode="#,##0.0">
                  <c:v>8931.6064047282398</c:v>
                </c:pt>
                <c:pt idx="59637" formatCode="#,##0.0">
                  <c:v>10185.0676077924</c:v>
                </c:pt>
                <c:pt idx="59638" formatCode="#,##0.0">
                  <c:v>16011.1335867586</c:v>
                </c:pt>
                <c:pt idx="59639" formatCode="#,##0.0">
                  <c:v>10236.574910163299</c:v>
                </c:pt>
                <c:pt idx="59640" formatCode="#,##0.0">
                  <c:v>11292.4314151411</c:v>
                </c:pt>
                <c:pt idx="59641" formatCode="#,##0.0">
                  <c:v>9677.4024742068195</c:v>
                </c:pt>
                <c:pt idx="59642" formatCode="#,##0.0">
                  <c:v>10859.368238725599</c:v>
                </c:pt>
                <c:pt idx="59643" formatCode="#,##0.0">
                  <c:v>14671.0822949414</c:v>
                </c:pt>
                <c:pt idx="59644" formatCode="#,##0.0">
                  <c:v>9953.4411419814005</c:v>
                </c:pt>
                <c:pt idx="59645" formatCode="#,##0.0">
                  <c:v>9634.1306588698608</c:v>
                </c:pt>
                <c:pt idx="59646" formatCode="#,##0.0">
                  <c:v>11676.1619819974</c:v>
                </c:pt>
                <c:pt idx="59647" formatCode="#,##0.0">
                  <c:v>15664.2781574237</c:v>
                </c:pt>
                <c:pt idx="59648" formatCode="#,##0.0">
                  <c:v>9951.4148572788508</c:v>
                </c:pt>
                <c:pt idx="59649" formatCode="#,##0.0">
                  <c:v>8839.9933912050892</c:v>
                </c:pt>
                <c:pt idx="59650" formatCode="#,##0.0">
                  <c:v>10715.648471373799</c:v>
                </c:pt>
                <c:pt idx="59651" formatCode="#,##0.0">
                  <c:v>8983.0139608379595</c:v>
                </c:pt>
                <c:pt idx="59652" formatCode="#,##0.0">
                  <c:v>9455.6086315759294</c:v>
                </c:pt>
                <c:pt idx="59653" formatCode="#,##0.0">
                  <c:v>13082.5741193386</c:v>
                </c:pt>
                <c:pt idx="59654" formatCode="#,##0.0">
                  <c:v>9795.7403366333092</c:v>
                </c:pt>
                <c:pt idx="59655" formatCode="#,##0.0">
                  <c:v>8947.3747178920403</c:v>
                </c:pt>
                <c:pt idx="59656" formatCode="#,##0.0">
                  <c:v>10583.157984556699</c:v>
                </c:pt>
                <c:pt idx="59657" formatCode="#,##0.0">
                  <c:v>13690.492365879199</c:v>
                </c:pt>
                <c:pt idx="59658" formatCode="#,##0.0">
                  <c:v>9962.5377360926395</c:v>
                </c:pt>
                <c:pt idx="59659" formatCode="#,##0.0">
                  <c:v>8793.3422230931592</c:v>
                </c:pt>
                <c:pt idx="59660" formatCode="#,##0.0">
                  <c:v>9575.7558373833399</c:v>
                </c:pt>
                <c:pt idx="59661" formatCode="#,##0.0">
                  <c:v>10769.755651248999</c:v>
                </c:pt>
                <c:pt idx="59662" formatCode="#,##0.0">
                  <c:v>11685.624946956201</c:v>
                </c:pt>
                <c:pt idx="59663" formatCode="#,##0.0">
                  <c:v>14374.2483251174</c:v>
                </c:pt>
                <c:pt idx="59664" formatCode="#,##0.0">
                  <c:v>9910.7196497150999</c:v>
                </c:pt>
                <c:pt idx="59665" formatCode="#,##0.0">
                  <c:v>10444.9472218066</c:v>
                </c:pt>
                <c:pt idx="59666" formatCode="#,##0.0">
                  <c:v>9513.0873173086202</c:v>
                </c:pt>
                <c:pt idx="59667" formatCode="#,##0.0">
                  <c:v>12733.824836714601</c:v>
                </c:pt>
                <c:pt idx="59668" formatCode="#,##0.0">
                  <c:v>19378.989109075999</c:v>
                </c:pt>
                <c:pt idx="59669" formatCode="#,##0.0">
                  <c:v>17917.0407908698</c:v>
                </c:pt>
                <c:pt idx="59670" formatCode="#,##0.0">
                  <c:v>14366.023853551</c:v>
                </c:pt>
                <c:pt idx="59671" formatCode="#,##0.0">
                  <c:v>13938.700059892801</c:v>
                </c:pt>
                <c:pt idx="59672" formatCode="#,##0.0">
                  <c:v>11119.561357325199</c:v>
                </c:pt>
                <c:pt idx="59673" formatCode="#,##0.0">
                  <c:v>9306.6431467145194</c:v>
                </c:pt>
                <c:pt idx="59674" formatCode="#,##0.0">
                  <c:v>12480.4705650613</c:v>
                </c:pt>
                <c:pt idx="59675" formatCode="#,##0.0">
                  <c:v>11845.2403415394</c:v>
                </c:pt>
                <c:pt idx="59676" formatCode="#,##0.0">
                  <c:v>9781.9649996059106</c:v>
                </c:pt>
                <c:pt idx="59677" formatCode="#,##0.0">
                  <c:v>9460.4360185668993</c:v>
                </c:pt>
                <c:pt idx="59678" formatCode="#,##0.0">
                  <c:v>9663.05496879987</c:v>
                </c:pt>
                <c:pt idx="59679" formatCode="#,##0.0">
                  <c:v>10856.671999440099</c:v>
                </c:pt>
                <c:pt idx="59680" formatCode="#,##0.0">
                  <c:v>9060.2606750792602</c:v>
                </c:pt>
                <c:pt idx="59681" formatCode="#,##0.0">
                  <c:v>10899.654424751399</c:v>
                </c:pt>
                <c:pt idx="59682" formatCode="#,##0.0">
                  <c:v>10155.782165026199</c:v>
                </c:pt>
                <c:pt idx="59683" formatCode="#,##0.0">
                  <c:v>9013.9622767696401</c:v>
                </c:pt>
                <c:pt idx="59684" formatCode="#,##0.0">
                  <c:v>12456.267333601299</c:v>
                </c:pt>
                <c:pt idx="59685" formatCode="#,##0.0">
                  <c:v>14054.0837627767</c:v>
                </c:pt>
                <c:pt idx="59686" formatCode="#,##0.0">
                  <c:v>11126.0809086708</c:v>
                </c:pt>
                <c:pt idx="59687" formatCode="#,##0.0">
                  <c:v>13196.881893554801</c:v>
                </c:pt>
                <c:pt idx="59688" formatCode="#,##0.0">
                  <c:v>11460.733973238701</c:v>
                </c:pt>
                <c:pt idx="59689" formatCode="#,##0.0">
                  <c:v>10702.1966444915</c:v>
                </c:pt>
                <c:pt idx="59690" formatCode="#,##0.0">
                  <c:v>10263.9086837252</c:v>
                </c:pt>
                <c:pt idx="59691" formatCode="#,##0.0">
                  <c:v>9725.2308680169099</c:v>
                </c:pt>
                <c:pt idx="59692" formatCode="#,##0.0">
                  <c:v>11131.155540375101</c:v>
                </c:pt>
                <c:pt idx="59693" formatCode="#,##0.0">
                  <c:v>9219.9296980459203</c:v>
                </c:pt>
                <c:pt idx="59694" formatCode="#,##0.0">
                  <c:v>10280.5805221831</c:v>
                </c:pt>
                <c:pt idx="59695" formatCode="#,##0.0">
                  <c:v>11888.4725476576</c:v>
                </c:pt>
                <c:pt idx="59696" formatCode="#,##0.0">
                  <c:v>9105.3218867850501</c:v>
                </c:pt>
                <c:pt idx="59697" formatCode="#,##0.0">
                  <c:v>12129.3106077129</c:v>
                </c:pt>
                <c:pt idx="59698" formatCode="#,##0.0">
                  <c:v>22688.914563483198</c:v>
                </c:pt>
                <c:pt idx="59699" formatCode="#,##0.0">
                  <c:v>9491.3225684684803</c:v>
                </c:pt>
                <c:pt idx="59700" formatCode="#,##0.0">
                  <c:v>10827.74952494</c:v>
                </c:pt>
                <c:pt idx="59701" formatCode="#,##0.0">
                  <c:v>9610.8969586275398</c:v>
                </c:pt>
                <c:pt idx="59702" formatCode="#,##0.0">
                  <c:v>8781.0275266884692</c:v>
                </c:pt>
                <c:pt idx="59703" formatCode="#,##0.0">
                  <c:v>13610.1417054578</c:v>
                </c:pt>
                <c:pt idx="59704" formatCode="#,##0.0">
                  <c:v>11348.529065786999</c:v>
                </c:pt>
                <c:pt idx="59705" formatCode="#,##0.0">
                  <c:v>16170.851465494099</c:v>
                </c:pt>
                <c:pt idx="59706" formatCode="#,##0.0">
                  <c:v>17909.0708604553</c:v>
                </c:pt>
                <c:pt idx="59707" formatCode="#,##0.0">
                  <c:v>10137.017682690001</c:v>
                </c:pt>
                <c:pt idx="59708" formatCode="#,##0.0">
                  <c:v>10052.4276154745</c:v>
                </c:pt>
                <c:pt idx="59709" formatCode="#,##0.0">
                  <c:v>9940.2298643613194</c:v>
                </c:pt>
                <c:pt idx="59710" formatCode="#,##0.0">
                  <c:v>17765.7635051414</c:v>
                </c:pt>
                <c:pt idx="59711" formatCode="#,##0.0">
                  <c:v>11381.569685213201</c:v>
                </c:pt>
                <c:pt idx="59712" formatCode="#,##0.0">
                  <c:v>8850.7258893622893</c:v>
                </c:pt>
                <c:pt idx="59713" formatCode="#,##0.0">
                  <c:v>9861.3806560086996</c:v>
                </c:pt>
                <c:pt idx="59714" formatCode="#,##0.0">
                  <c:v>12095.081421758199</c:v>
                </c:pt>
                <c:pt idx="59715" formatCode="#,##0.0">
                  <c:v>9234.0392971053298</c:v>
                </c:pt>
                <c:pt idx="59716" formatCode="#,##0.0">
                  <c:v>12930.8936594642</c:v>
                </c:pt>
                <c:pt idx="59717" formatCode="#,##0.0">
                  <c:v>9571.1023430605492</c:v>
                </c:pt>
                <c:pt idx="59718" formatCode="#,##0.0">
                  <c:v>11349.6375176609</c:v>
                </c:pt>
                <c:pt idx="59719" formatCode="#,##0.0">
                  <c:v>13706.0064881163</c:v>
                </c:pt>
                <c:pt idx="59720" formatCode="#,##0.0">
                  <c:v>10043.162205021399</c:v>
                </c:pt>
                <c:pt idx="59721" formatCode="#,##0.0">
                  <c:v>12237.3329532766</c:v>
                </c:pt>
                <c:pt idx="59722" formatCode="#,##0.0">
                  <c:v>9225.5034790260597</c:v>
                </c:pt>
                <c:pt idx="59723" formatCode="#,##0.0">
                  <c:v>10145.731465778799</c:v>
                </c:pt>
                <c:pt idx="59724" formatCode="#,##0.0">
                  <c:v>9014.6412201276798</c:v>
                </c:pt>
                <c:pt idx="59725" formatCode="#,##0.0">
                  <c:v>9192.5857686974596</c:v>
                </c:pt>
                <c:pt idx="59726" formatCode="#,##0.0">
                  <c:v>9617.5917342449302</c:v>
                </c:pt>
                <c:pt idx="59727" formatCode="#,##0.0">
                  <c:v>9532.54722009951</c:v>
                </c:pt>
                <c:pt idx="59728" formatCode="#,##0.0">
                  <c:v>9453.4254670712398</c:v>
                </c:pt>
                <c:pt idx="59729" formatCode="#,##0.0">
                  <c:v>8814.2088335991393</c:v>
                </c:pt>
                <c:pt idx="59730" formatCode="#,##0.0">
                  <c:v>12961.2902855923</c:v>
                </c:pt>
                <c:pt idx="59731" formatCode="#,##0.0">
                  <c:v>9440.6288016598191</c:v>
                </c:pt>
                <c:pt idx="59732" formatCode="#,##0.0">
                  <c:v>9449.7424943269107</c:v>
                </c:pt>
                <c:pt idx="59733" formatCode="#,##0.0">
                  <c:v>11682.299805655201</c:v>
                </c:pt>
                <c:pt idx="59734" formatCode="#,##0.0">
                  <c:v>10527.1439694615</c:v>
                </c:pt>
                <c:pt idx="59735" formatCode="#,##0.0">
                  <c:v>12787.535044968001</c:v>
                </c:pt>
                <c:pt idx="59736" formatCode="#,##0.0">
                  <c:v>20724.647701793601</c:v>
                </c:pt>
                <c:pt idx="59737" formatCode="#,##0.0">
                  <c:v>9996.5422056444604</c:v>
                </c:pt>
                <c:pt idx="59738" formatCode="#,##0.0">
                  <c:v>12114.228210438099</c:v>
                </c:pt>
                <c:pt idx="59739" formatCode="#,##0.0">
                  <c:v>12224.7641298091</c:v>
                </c:pt>
                <c:pt idx="59740" formatCode="#,##0.0">
                  <c:v>13514.7019416368</c:v>
                </c:pt>
                <c:pt idx="59741" formatCode="#,##0.0">
                  <c:v>9280.3065958464504</c:v>
                </c:pt>
                <c:pt idx="59742" formatCode="#,##0.0">
                  <c:v>9287.4836883466596</c:v>
                </c:pt>
                <c:pt idx="59743" formatCode="#,##0.0">
                  <c:v>8879.2359584966907</c:v>
                </c:pt>
                <c:pt idx="59744" formatCode="#,##0.0">
                  <c:v>11632.4894967905</c:v>
                </c:pt>
                <c:pt idx="59745" formatCode="#,##0.0">
                  <c:v>12035.2652929339</c:v>
                </c:pt>
                <c:pt idx="59746" formatCode="#,##0.0">
                  <c:v>10352.950096917801</c:v>
                </c:pt>
                <c:pt idx="59747" formatCode="#,##0.0">
                  <c:v>12327.4405362241</c:v>
                </c:pt>
                <c:pt idx="59748" formatCode="#,##0.0">
                  <c:v>14254.3485774414</c:v>
                </c:pt>
                <c:pt idx="59749" formatCode="#,##0.0">
                  <c:v>11302.292158353101</c:v>
                </c:pt>
                <c:pt idx="59750" formatCode="#,##0.0">
                  <c:v>9901.0724994572702</c:v>
                </c:pt>
                <c:pt idx="59751" formatCode="#,##0.0">
                  <c:v>12010.3526256613</c:v>
                </c:pt>
                <c:pt idx="59752" formatCode="#,##0.0">
                  <c:v>10674.5612709324</c:v>
                </c:pt>
                <c:pt idx="59753" formatCode="#,##0.0">
                  <c:v>9840.7304649524503</c:v>
                </c:pt>
                <c:pt idx="59754" formatCode="#,##0.0">
                  <c:v>11910.4910000974</c:v>
                </c:pt>
                <c:pt idx="59755" formatCode="#,##0.0">
                  <c:v>10133.1430678876</c:v>
                </c:pt>
                <c:pt idx="59756" formatCode="#,##0.0">
                  <c:v>10859.4230392025</c:v>
                </c:pt>
                <c:pt idx="59757" formatCode="#,##0.0">
                  <c:v>9903.3579451302303</c:v>
                </c:pt>
                <c:pt idx="59758" formatCode="#,##0.0">
                  <c:v>13125.0867467362</c:v>
                </c:pt>
                <c:pt idx="59759" formatCode="#,##0.0">
                  <c:v>17582.468317060298</c:v>
                </c:pt>
                <c:pt idx="59760" formatCode="#,##0.0">
                  <c:v>11719.077594604199</c:v>
                </c:pt>
                <c:pt idx="59761" formatCode="#,##0.0">
                  <c:v>9961.7301429824402</c:v>
                </c:pt>
                <c:pt idx="59762" formatCode="#,##0.0">
                  <c:v>9199.0718203381894</c:v>
                </c:pt>
                <c:pt idx="59763" formatCode="#,##0.0">
                  <c:v>9744.0807913684494</c:v>
                </c:pt>
                <c:pt idx="59764" formatCode="#,##0.0">
                  <c:v>9274.9853727214395</c:v>
                </c:pt>
                <c:pt idx="59765" formatCode="#,##0.0">
                  <c:v>10834.5897167076</c:v>
                </c:pt>
                <c:pt idx="59766" formatCode="#,##0.0">
                  <c:v>11243.1290097203</c:v>
                </c:pt>
                <c:pt idx="59767" formatCode="#,##0.0">
                  <c:v>16403.369817574599</c:v>
                </c:pt>
                <c:pt idx="59768" formatCode="#,##0.0">
                  <c:v>9244.9189663954803</c:v>
                </c:pt>
                <c:pt idx="59769" formatCode="#,##0.0">
                  <c:v>11152.090481192599</c:v>
                </c:pt>
                <c:pt idx="59770" formatCode="#,##0.0">
                  <c:v>9858.6597485064394</c:v>
                </c:pt>
                <c:pt idx="59771" formatCode="#,##0.0">
                  <c:v>12457.7901000889</c:v>
                </c:pt>
                <c:pt idx="59772" formatCode="#,##0.0">
                  <c:v>9512.3732042956508</c:v>
                </c:pt>
                <c:pt idx="59773" formatCode="#,##0.0">
                  <c:v>9449.2117049506396</c:v>
                </c:pt>
                <c:pt idx="59774" formatCode="#,##0.0">
                  <c:v>13404.811482843101</c:v>
                </c:pt>
                <c:pt idx="59775" formatCode="#,##0.0">
                  <c:v>16181.197995082401</c:v>
                </c:pt>
                <c:pt idx="59776" formatCode="#,##0.0">
                  <c:v>10985.6012802511</c:v>
                </c:pt>
                <c:pt idx="59777" formatCode="#,##0.0">
                  <c:v>9287.4745370025503</c:v>
                </c:pt>
                <c:pt idx="59778" formatCode="#,##0.0">
                  <c:v>13391.4172073788</c:v>
                </c:pt>
                <c:pt idx="59779" formatCode="#,##0.0">
                  <c:v>9651.6574203290002</c:v>
                </c:pt>
                <c:pt idx="59780" formatCode="#,##0.0">
                  <c:v>11738.027291048</c:v>
                </c:pt>
                <c:pt idx="59781" formatCode="#,##0.0">
                  <c:v>10037.2799311011</c:v>
                </c:pt>
                <c:pt idx="59782" formatCode="#,##0.0">
                  <c:v>10062.945530463599</c:v>
                </c:pt>
                <c:pt idx="59783" formatCode="#,##0.0">
                  <c:v>8934.0743223064692</c:v>
                </c:pt>
                <c:pt idx="59784" formatCode="#,##0.0">
                  <c:v>11447.661646078601</c:v>
                </c:pt>
                <c:pt idx="59785" formatCode="#,##0.0">
                  <c:v>8781.6457483950999</c:v>
                </c:pt>
                <c:pt idx="59786" formatCode="#,##0.0">
                  <c:v>15967.9700730083</c:v>
                </c:pt>
                <c:pt idx="59787" formatCode="#,##0.0">
                  <c:v>8761.3795879074496</c:v>
                </c:pt>
                <c:pt idx="59788" formatCode="#,##0.0">
                  <c:v>10095.2102935558</c:v>
                </c:pt>
                <c:pt idx="59789" formatCode="#,##0.0">
                  <c:v>11365.067636313001</c:v>
                </c:pt>
                <c:pt idx="59790" formatCode="#,##0.0">
                  <c:v>11461.4096789457</c:v>
                </c:pt>
                <c:pt idx="59791" formatCode="#,##0.0">
                  <c:v>9485.6708857019094</c:v>
                </c:pt>
                <c:pt idx="59792" formatCode="#,##0.0">
                  <c:v>8796.1707613672406</c:v>
                </c:pt>
                <c:pt idx="59793" formatCode="#,##0.0">
                  <c:v>10460.6521183021</c:v>
                </c:pt>
                <c:pt idx="59794" formatCode="#,##0.0">
                  <c:v>12666.9234326604</c:v>
                </c:pt>
                <c:pt idx="59795" formatCode="#,##0.0">
                  <c:v>9439.2855227521304</c:v>
                </c:pt>
                <c:pt idx="59796" formatCode="#,##0.0">
                  <c:v>9539.0814171251204</c:v>
                </c:pt>
                <c:pt idx="59797" formatCode="#,##0.0">
                  <c:v>17901.974248846</c:v>
                </c:pt>
                <c:pt idx="59798" formatCode="#,##0.0">
                  <c:v>12120.0381992573</c:v>
                </c:pt>
                <c:pt idx="59799" formatCode="#,##0.0">
                  <c:v>14276.7841942259</c:v>
                </c:pt>
                <c:pt idx="59800" formatCode="#,##0.0">
                  <c:v>12433.868888342</c:v>
                </c:pt>
                <c:pt idx="59801" formatCode="#,##0.0">
                  <c:v>9440.3149225562101</c:v>
                </c:pt>
                <c:pt idx="59802" formatCode="#,##0.0">
                  <c:v>13304.8972595959</c:v>
                </c:pt>
                <c:pt idx="59803" formatCode="#,##0.0">
                  <c:v>12580.193844351599</c:v>
                </c:pt>
                <c:pt idx="59804" formatCode="#,##0.0">
                  <c:v>11812.082555151401</c:v>
                </c:pt>
                <c:pt idx="59805" formatCode="#,##0.0">
                  <c:v>9538.9795858478901</c:v>
                </c:pt>
                <c:pt idx="59806" formatCode="#,##0.0">
                  <c:v>9874.8854020787803</c:v>
                </c:pt>
                <c:pt idx="59807" formatCode="#,##0.0">
                  <c:v>16185.8278759974</c:v>
                </c:pt>
                <c:pt idx="59808" formatCode="#,##0.0">
                  <c:v>10476.179226337999</c:v>
                </c:pt>
                <c:pt idx="59809" formatCode="#,##0.0">
                  <c:v>12001.131602776901</c:v>
                </c:pt>
                <c:pt idx="59810" formatCode="#,##0.0">
                  <c:v>9017.2836669470707</c:v>
                </c:pt>
                <c:pt idx="59811" formatCode="#,##0.0">
                  <c:v>18261.089387961001</c:v>
                </c:pt>
                <c:pt idx="59812" formatCode="#,##0.0">
                  <c:v>11400.120567371399</c:v>
                </c:pt>
                <c:pt idx="59813" formatCode="#,##0.0">
                  <c:v>9802.90441211285</c:v>
                </c:pt>
                <c:pt idx="59814" formatCode="#,##0.0">
                  <c:v>9853.8769720800792</c:v>
                </c:pt>
                <c:pt idx="59815" formatCode="#,##0.0">
                  <c:v>10570.184439074401</c:v>
                </c:pt>
                <c:pt idx="59816" formatCode="#,##0.0">
                  <c:v>8792.9591401744801</c:v>
                </c:pt>
                <c:pt idx="59817" formatCode="#,##0.0">
                  <c:v>10671.0495736299</c:v>
                </c:pt>
                <c:pt idx="59818" formatCode="#,##0.0">
                  <c:v>10404.4162681322</c:v>
                </c:pt>
                <c:pt idx="59819" formatCode="#,##0.0">
                  <c:v>9769.1303359216599</c:v>
                </c:pt>
                <c:pt idx="59820" formatCode="#,##0.0">
                  <c:v>8851.8904450648897</c:v>
                </c:pt>
                <c:pt idx="59821" formatCode="#,##0.0">
                  <c:v>8983.0756840013491</c:v>
                </c:pt>
                <c:pt idx="59822" formatCode="#,##0.0">
                  <c:v>9086.0772228127007</c:v>
                </c:pt>
                <c:pt idx="59823" formatCode="#,##0.0">
                  <c:v>10410.7054245817</c:v>
                </c:pt>
                <c:pt idx="59824" formatCode="#,##0.0">
                  <c:v>9299.5819455044602</c:v>
                </c:pt>
                <c:pt idx="59825" formatCode="#,##0.0">
                  <c:v>12654.9739694912</c:v>
                </c:pt>
                <c:pt idx="59826" formatCode="#,##0.0">
                  <c:v>11722.6276506288</c:v>
                </c:pt>
                <c:pt idx="59827" formatCode="#,##0.0">
                  <c:v>9370.9431356193199</c:v>
                </c:pt>
                <c:pt idx="59828" formatCode="#,##0.0">
                  <c:v>11249.6110344271</c:v>
                </c:pt>
                <c:pt idx="59829" formatCode="#,##0.0">
                  <c:v>10011.977958162701</c:v>
                </c:pt>
                <c:pt idx="59830" formatCode="#,##0.0">
                  <c:v>11045.173896767201</c:v>
                </c:pt>
                <c:pt idx="59831" formatCode="#,##0.0">
                  <c:v>8751.6065814780195</c:v>
                </c:pt>
                <c:pt idx="59832" formatCode="#,##0.0">
                  <c:v>10718.001340839999</c:v>
                </c:pt>
                <c:pt idx="59833" formatCode="#,##0.0">
                  <c:v>10639.407900345899</c:v>
                </c:pt>
                <c:pt idx="59834" formatCode="#,##0.0">
                  <c:v>12063.8752009821</c:v>
                </c:pt>
                <c:pt idx="59835" formatCode="#,##0.0">
                  <c:v>12663.313338456601</c:v>
                </c:pt>
                <c:pt idx="59836" formatCode="#,##0.0">
                  <c:v>13278.832569574901</c:v>
                </c:pt>
                <c:pt idx="59837" formatCode="#,##0.0">
                  <c:v>15328.3508680955</c:v>
                </c:pt>
                <c:pt idx="59838" formatCode="#,##0.0">
                  <c:v>12233.5078118172</c:v>
                </c:pt>
                <c:pt idx="59839" formatCode="#,##0.0">
                  <c:v>9116.3168953556997</c:v>
                </c:pt>
                <c:pt idx="59840" formatCode="#,##0.0">
                  <c:v>11520.348392489401</c:v>
                </c:pt>
                <c:pt idx="59841" formatCode="#,##0.0">
                  <c:v>13024.236451962501</c:v>
                </c:pt>
                <c:pt idx="59842" formatCode="#,##0.0">
                  <c:v>16285.219459415701</c:v>
                </c:pt>
                <c:pt idx="59843" formatCode="#,##0.0">
                  <c:v>11183.8213467268</c:v>
                </c:pt>
                <c:pt idx="59844" formatCode="#,##0.0">
                  <c:v>10485.661495263001</c:v>
                </c:pt>
                <c:pt idx="59845" formatCode="#,##0.0">
                  <c:v>9862.6588296191603</c:v>
                </c:pt>
                <c:pt idx="59846" formatCode="#,##0.0">
                  <c:v>9748.3348473480492</c:v>
                </c:pt>
                <c:pt idx="59847" formatCode="#,##0.0">
                  <c:v>10638.507711845899</c:v>
                </c:pt>
                <c:pt idx="59848" formatCode="#,##0.0">
                  <c:v>9689.4007994106996</c:v>
                </c:pt>
                <c:pt idx="59849" formatCode="#,##0.0">
                  <c:v>13043.8569692728</c:v>
                </c:pt>
                <c:pt idx="59850" formatCode="#,##0.0">
                  <c:v>14467.2837927774</c:v>
                </c:pt>
                <c:pt idx="59851" formatCode="#,##0.0">
                  <c:v>9847.0604059819307</c:v>
                </c:pt>
                <c:pt idx="59852" formatCode="#,##0.0">
                  <c:v>10952.0967814464</c:v>
                </c:pt>
                <c:pt idx="59853" formatCode="#,##0.0">
                  <c:v>11147.7821702767</c:v>
                </c:pt>
                <c:pt idx="59854" formatCode="#,##0.0">
                  <c:v>9717.0041000550209</c:v>
                </c:pt>
                <c:pt idx="59855" formatCode="#,##0.0">
                  <c:v>9403.6439689926901</c:v>
                </c:pt>
                <c:pt idx="59856" formatCode="#,##0.0">
                  <c:v>15529.0391960496</c:v>
                </c:pt>
                <c:pt idx="59857" formatCode="#,##0.0">
                  <c:v>8767.8138325296004</c:v>
                </c:pt>
                <c:pt idx="59858" formatCode="#,##0.0">
                  <c:v>15088.0200688191</c:v>
                </c:pt>
                <c:pt idx="59859" formatCode="#,##0.0">
                  <c:v>11094.7440889147</c:v>
                </c:pt>
                <c:pt idx="59860" formatCode="#,##0.0">
                  <c:v>13483.596687912101</c:v>
                </c:pt>
                <c:pt idx="59861" formatCode="#,##0.0">
                  <c:v>15321.3889420292</c:v>
                </c:pt>
                <c:pt idx="59862" formatCode="#,##0.0">
                  <c:v>10045.6242247391</c:v>
                </c:pt>
                <c:pt idx="59863" formatCode="#,##0.0">
                  <c:v>11731.8768334381</c:v>
                </c:pt>
                <c:pt idx="59864" formatCode="#,##0.0">
                  <c:v>9087.5958962096302</c:v>
                </c:pt>
                <c:pt idx="59865" formatCode="#,##0.0">
                  <c:v>9960.2288552152404</c:v>
                </c:pt>
                <c:pt idx="59866" formatCode="#,##0.0">
                  <c:v>8869.2014670874105</c:v>
                </c:pt>
                <c:pt idx="59867" formatCode="#,##0.0">
                  <c:v>11040.7834060765</c:v>
                </c:pt>
                <c:pt idx="59868" formatCode="#,##0.0">
                  <c:v>9778.1952716222495</c:v>
                </c:pt>
                <c:pt idx="59869" formatCode="#,##0.0">
                  <c:v>13399.495582044599</c:v>
                </c:pt>
                <c:pt idx="59870" formatCode="#,##0.0">
                  <c:v>10503.257107939</c:v>
                </c:pt>
                <c:pt idx="59871" formatCode="#,##0.0">
                  <c:v>14752.3025182403</c:v>
                </c:pt>
                <c:pt idx="59872" formatCode="#,##0.0">
                  <c:v>10738.950335727101</c:v>
                </c:pt>
                <c:pt idx="59873" formatCode="#,##0.0">
                  <c:v>12550.2124922166</c:v>
                </c:pt>
                <c:pt idx="59874" formatCode="#,##0.0">
                  <c:v>13707.8043518964</c:v>
                </c:pt>
                <c:pt idx="59875" formatCode="#,##0.0">
                  <c:v>9212.4463757494996</c:v>
                </c:pt>
                <c:pt idx="59876" formatCode="#,##0.0">
                  <c:v>9200.1698581172896</c:v>
                </c:pt>
                <c:pt idx="59877" formatCode="#,##0.0">
                  <c:v>10653.6887770876</c:v>
                </c:pt>
                <c:pt idx="59878" formatCode="#,##0.0">
                  <c:v>9850.6958542051507</c:v>
                </c:pt>
                <c:pt idx="59879" formatCode="#,##0.0">
                  <c:v>13936.496591892101</c:v>
                </c:pt>
                <c:pt idx="59880" formatCode="#,##0.0">
                  <c:v>10136.935671753299</c:v>
                </c:pt>
                <c:pt idx="59881" formatCode="#,##0.0">
                  <c:v>10136.0910626309</c:v>
                </c:pt>
                <c:pt idx="59882" formatCode="#,##0.0">
                  <c:v>11549.884863580401</c:v>
                </c:pt>
                <c:pt idx="59883" formatCode="#,##0.0">
                  <c:v>9280.2141027480102</c:v>
                </c:pt>
                <c:pt idx="59884" formatCode="#,##0.0">
                  <c:v>9507.6168937201201</c:v>
                </c:pt>
                <c:pt idx="59885" formatCode="#,##0.0">
                  <c:v>10664.2359464001</c:v>
                </c:pt>
                <c:pt idx="59886" formatCode="#,##0.0">
                  <c:v>17529.091970270201</c:v>
                </c:pt>
                <c:pt idx="59887" formatCode="#,##0.0">
                  <c:v>10784.808912906199</c:v>
                </c:pt>
                <c:pt idx="59888" formatCode="#,##0.0">
                  <c:v>12112.0145406067</c:v>
                </c:pt>
                <c:pt idx="59889" formatCode="#,##0.0">
                  <c:v>8789.9481269570406</c:v>
                </c:pt>
                <c:pt idx="59890" formatCode="#,##0.0">
                  <c:v>9609.2260043787301</c:v>
                </c:pt>
                <c:pt idx="59891" formatCode="#,##0.0">
                  <c:v>9170.3524532196298</c:v>
                </c:pt>
                <c:pt idx="59892" formatCode="#,##0.0">
                  <c:v>9179.2192506600295</c:v>
                </c:pt>
                <c:pt idx="59893" formatCode="#,##0.0">
                  <c:v>9746.1185713998093</c:v>
                </c:pt>
                <c:pt idx="59894" formatCode="#,##0.0">
                  <c:v>11159.5713857226</c:v>
                </c:pt>
                <c:pt idx="59895" formatCode="#,##0.0">
                  <c:v>15125.3440910223</c:v>
                </c:pt>
                <c:pt idx="59896" formatCode="#,##0.0">
                  <c:v>8949.0934241702507</c:v>
                </c:pt>
                <c:pt idx="59897" formatCode="#,##0.0">
                  <c:v>13994.0813434418</c:v>
                </c:pt>
                <c:pt idx="59898" formatCode="#,##0.0">
                  <c:v>9421.5361906623693</c:v>
                </c:pt>
                <c:pt idx="59899" formatCode="#,##0.0">
                  <c:v>14916.128365898499</c:v>
                </c:pt>
                <c:pt idx="59900" formatCode="#,##0.0">
                  <c:v>10666.8069064867</c:v>
                </c:pt>
                <c:pt idx="59901" formatCode="#,##0.0">
                  <c:v>16966.406053801598</c:v>
                </c:pt>
                <c:pt idx="59902" formatCode="#,##0.0">
                  <c:v>11020.311708343899</c:v>
                </c:pt>
                <c:pt idx="59903" formatCode="#,##0.0">
                  <c:v>11276.792093530201</c:v>
                </c:pt>
                <c:pt idx="59904" formatCode="#,##0.0">
                  <c:v>9165.5268547895794</c:v>
                </c:pt>
                <c:pt idx="59905" formatCode="#,##0.0">
                  <c:v>11358.5599318657</c:v>
                </c:pt>
                <c:pt idx="59906" formatCode="#,##0.0">
                  <c:v>10141.645517262499</c:v>
                </c:pt>
                <c:pt idx="59907" formatCode="#,##0.0">
                  <c:v>13133.3563322955</c:v>
                </c:pt>
                <c:pt idx="59908" formatCode="#,##0.0">
                  <c:v>10169.884787722</c:v>
                </c:pt>
                <c:pt idx="59909" formatCode="#,##0.0">
                  <c:v>10610.958490029399</c:v>
                </c:pt>
                <c:pt idx="59910" formatCode="#,##0.0">
                  <c:v>9632.9589973777693</c:v>
                </c:pt>
                <c:pt idx="59911" formatCode="#,##0.0">
                  <c:v>12388.6171060412</c:v>
                </c:pt>
                <c:pt idx="59912" formatCode="#,##0.0">
                  <c:v>9585.1096278438108</c:v>
                </c:pt>
                <c:pt idx="59913" formatCode="#,##0.0">
                  <c:v>11486.741358196001</c:v>
                </c:pt>
                <c:pt idx="59914" formatCode="#,##0.0">
                  <c:v>10738.791371888899</c:v>
                </c:pt>
                <c:pt idx="59915" formatCode="#,##0.0">
                  <c:v>10777.788165271701</c:v>
                </c:pt>
                <c:pt idx="59916" formatCode="#,##0.0">
                  <c:v>15255.6986314079</c:v>
                </c:pt>
                <c:pt idx="59917" formatCode="#,##0.0">
                  <c:v>9016.4757242831292</c:v>
                </c:pt>
                <c:pt idx="59918" formatCode="#,##0.0">
                  <c:v>14658.4309965388</c:v>
                </c:pt>
                <c:pt idx="59919" formatCode="#,##0.0">
                  <c:v>14342.9037211248</c:v>
                </c:pt>
                <c:pt idx="59920" formatCode="#,##0.0">
                  <c:v>8829.9521282149708</c:v>
                </c:pt>
                <c:pt idx="59921" formatCode="#,##0.0">
                  <c:v>9901.7091025218997</c:v>
                </c:pt>
                <c:pt idx="59922" formatCode="#,##0.0">
                  <c:v>9029.8931689870005</c:v>
                </c:pt>
                <c:pt idx="59923" formatCode="#,##0.0">
                  <c:v>9184.6893100891903</c:v>
                </c:pt>
                <c:pt idx="59924" formatCode="#,##0.0">
                  <c:v>8891.9306593924703</c:v>
                </c:pt>
                <c:pt idx="59925" formatCode="#,##0.0">
                  <c:v>10077.1311053677</c:v>
                </c:pt>
                <c:pt idx="59926" formatCode="#,##0.0">
                  <c:v>10238.261941807499</c:v>
                </c:pt>
                <c:pt idx="59927" formatCode="#,##0.0">
                  <c:v>9601.3225426541394</c:v>
                </c:pt>
                <c:pt idx="59928" formatCode="#,##0.0">
                  <c:v>10193.407695320901</c:v>
                </c:pt>
                <c:pt idx="59929" formatCode="#,##0.0">
                  <c:v>21062.9417268744</c:v>
                </c:pt>
                <c:pt idx="59930" formatCode="#,##0.0">
                  <c:v>9683.5390364763607</c:v>
                </c:pt>
                <c:pt idx="59931" formatCode="#,##0.0">
                  <c:v>9633.1728836187394</c:v>
                </c:pt>
                <c:pt idx="59932" formatCode="#,##0.0">
                  <c:v>17824.020371921801</c:v>
                </c:pt>
                <c:pt idx="59933" formatCode="#,##0.0">
                  <c:v>9696.5265117735707</c:v>
                </c:pt>
                <c:pt idx="59934" formatCode="#,##0.0">
                  <c:v>9034.3094360810592</c:v>
                </c:pt>
                <c:pt idx="59935" formatCode="#,##0.0">
                  <c:v>11193.2938434673</c:v>
                </c:pt>
                <c:pt idx="59936" formatCode="#,##0.0">
                  <c:v>11294.110039344299</c:v>
                </c:pt>
                <c:pt idx="59937" formatCode="#,##0.0">
                  <c:v>10162.6893210709</c:v>
                </c:pt>
                <c:pt idx="59938" formatCode="#,##0.0">
                  <c:v>12198.7826400469</c:v>
                </c:pt>
                <c:pt idx="59939" formatCode="#,##0.0">
                  <c:v>10266.898254976701</c:v>
                </c:pt>
                <c:pt idx="59940" formatCode="#,##0.0">
                  <c:v>18094.382400189799</c:v>
                </c:pt>
                <c:pt idx="59941" formatCode="#,##0.0">
                  <c:v>9268.6622082308895</c:v>
                </c:pt>
                <c:pt idx="59942" formatCode="#,##0.0">
                  <c:v>10261.9341598671</c:v>
                </c:pt>
                <c:pt idx="59943" formatCode="#,##0.0">
                  <c:v>15341.401627467299</c:v>
                </c:pt>
                <c:pt idx="59944" formatCode="#,##0.0">
                  <c:v>20883.9418186576</c:v>
                </c:pt>
                <c:pt idx="59945" formatCode="#,##0.0">
                  <c:v>9756.5840232355004</c:v>
                </c:pt>
                <c:pt idx="59946" formatCode="#,##0.0">
                  <c:v>9269.0248737315396</c:v>
                </c:pt>
                <c:pt idx="59947" formatCode="#,##0.0">
                  <c:v>9891.8699126226802</c:v>
                </c:pt>
                <c:pt idx="59948" formatCode="#,##0.0">
                  <c:v>9211.7770170550903</c:v>
                </c:pt>
                <c:pt idx="59949" formatCode="#,##0.0">
                  <c:v>9296.1489378122296</c:v>
                </c:pt>
                <c:pt idx="59950" formatCode="#,##0.0">
                  <c:v>15270.5977340709</c:v>
                </c:pt>
                <c:pt idx="59951" formatCode="#,##0.0">
                  <c:v>12789.5623223038</c:v>
                </c:pt>
                <c:pt idx="59952" formatCode="#,##0.0">
                  <c:v>13638.9489930241</c:v>
                </c:pt>
                <c:pt idx="59953" formatCode="#,##0.0">
                  <c:v>13150.365755068</c:v>
                </c:pt>
                <c:pt idx="59954" formatCode="#,##0.0">
                  <c:v>9504.3360803824798</c:v>
                </c:pt>
                <c:pt idx="59955" formatCode="#,##0.0">
                  <c:v>15532.0662441319</c:v>
                </c:pt>
                <c:pt idx="59956" formatCode="#,##0.0">
                  <c:v>9725.9767793366209</c:v>
                </c:pt>
                <c:pt idx="59957" formatCode="#,##0.0">
                  <c:v>9880.2082458802106</c:v>
                </c:pt>
                <c:pt idx="59958" formatCode="#,##0.0">
                  <c:v>12014.0311491294</c:v>
                </c:pt>
                <c:pt idx="59959" formatCode="#,##0.0">
                  <c:v>10624.4961021976</c:v>
                </c:pt>
                <c:pt idx="59960" formatCode="#,##0.0">
                  <c:v>8962.7637669444393</c:v>
                </c:pt>
                <c:pt idx="59961" formatCode="#,##0.0">
                  <c:v>14191.7343844837</c:v>
                </c:pt>
                <c:pt idx="59962" formatCode="#,##0.0">
                  <c:v>10709.484074136601</c:v>
                </c:pt>
                <c:pt idx="59963" formatCode="#,##0.0">
                  <c:v>9201.7319126472594</c:v>
                </c:pt>
                <c:pt idx="59964" formatCode="#,##0.0">
                  <c:v>11320.3950394565</c:v>
                </c:pt>
                <c:pt idx="59965" formatCode="#,##0.0">
                  <c:v>8983.8219316528794</c:v>
                </c:pt>
                <c:pt idx="59966" formatCode="#,##0.0">
                  <c:v>11378.846220253999</c:v>
                </c:pt>
                <c:pt idx="59967" formatCode="#,##0.0">
                  <c:v>11109.395494176701</c:v>
                </c:pt>
                <c:pt idx="59968" formatCode="#,##0.0">
                  <c:v>9002.7669050989698</c:v>
                </c:pt>
                <c:pt idx="59969" formatCode="#,##0.0">
                  <c:v>12445.389639651999</c:v>
                </c:pt>
                <c:pt idx="59970" formatCode="#,##0.0">
                  <c:v>10931.130167377099</c:v>
                </c:pt>
                <c:pt idx="59971" formatCode="#,##0.0">
                  <c:v>17274.5495258347</c:v>
                </c:pt>
                <c:pt idx="59972" formatCode="#,##0.0">
                  <c:v>9523.5342719344208</c:v>
                </c:pt>
                <c:pt idx="59973" formatCode="#,##0.0">
                  <c:v>10920.8508592487</c:v>
                </c:pt>
                <c:pt idx="59974" formatCode="#,##0.0">
                  <c:v>9296.6878440980508</c:v>
                </c:pt>
                <c:pt idx="59975" formatCode="#,##0.0">
                  <c:v>10414.0592923076</c:v>
                </c:pt>
                <c:pt idx="59976" formatCode="#,##0.0">
                  <c:v>9485.8582552077605</c:v>
                </c:pt>
                <c:pt idx="59977" formatCode="#,##0.0">
                  <c:v>9914.7572334120305</c:v>
                </c:pt>
                <c:pt idx="59978" formatCode="#,##0.0">
                  <c:v>15989.8613589339</c:v>
                </c:pt>
                <c:pt idx="59979" formatCode="#,##0.0">
                  <c:v>15316.0522431186</c:v>
                </c:pt>
                <c:pt idx="59980" formatCode="#,##0.0">
                  <c:v>9723.5896753704492</c:v>
                </c:pt>
                <c:pt idx="59981" formatCode="#,##0.0">
                  <c:v>15195.593246963101</c:v>
                </c:pt>
                <c:pt idx="59982" formatCode="#,##0.0">
                  <c:v>17648.432018379201</c:v>
                </c:pt>
                <c:pt idx="59983" formatCode="#,##0.0">
                  <c:v>11223.622098312901</c:v>
                </c:pt>
                <c:pt idx="59984" formatCode="#,##0.0">
                  <c:v>11100.2572384016</c:v>
                </c:pt>
                <c:pt idx="59985" formatCode="#,##0.0">
                  <c:v>10566.654565993</c:v>
                </c:pt>
                <c:pt idx="59986" formatCode="#,##0.0">
                  <c:v>9631.62764531432</c:v>
                </c:pt>
                <c:pt idx="59987" formatCode="#,##0.0">
                  <c:v>12420.7661016072</c:v>
                </c:pt>
                <c:pt idx="59988" formatCode="#,##0.0">
                  <c:v>9805.4439305010692</c:v>
                </c:pt>
                <c:pt idx="59989" formatCode="#,##0.0">
                  <c:v>10109.607777400901</c:v>
                </c:pt>
                <c:pt idx="59990" formatCode="#,##0.0">
                  <c:v>10602.104013678399</c:v>
                </c:pt>
                <c:pt idx="59991" formatCode="#,##0.0">
                  <c:v>8898.6690655184502</c:v>
                </c:pt>
                <c:pt idx="59992" formatCode="#,##0.0">
                  <c:v>9057.8822146024195</c:v>
                </c:pt>
                <c:pt idx="59993" formatCode="#,##0.0">
                  <c:v>12564.4985443761</c:v>
                </c:pt>
                <c:pt idx="59994" formatCode="#,##0.0">
                  <c:v>14342.8090726929</c:v>
                </c:pt>
                <c:pt idx="59995" formatCode="#,##0.0">
                  <c:v>21655.047399248699</c:v>
                </c:pt>
                <c:pt idx="59996" formatCode="#,##0.0">
                  <c:v>10149.529577007401</c:v>
                </c:pt>
                <c:pt idx="59997" formatCode="#,##0.0">
                  <c:v>12388.4975906541</c:v>
                </c:pt>
                <c:pt idx="59998" formatCode="#,##0.0">
                  <c:v>10792.451530075799</c:v>
                </c:pt>
                <c:pt idx="59999" formatCode="#,##0.0">
                  <c:v>12471.3475034005</c:v>
                </c:pt>
                <c:pt idx="60000" formatCode="#,##0.0">
                  <c:v>10118.7082674757</c:v>
                </c:pt>
                <c:pt idx="60001" formatCode="#,##0.0">
                  <c:v>9287.8172458380996</c:v>
                </c:pt>
                <c:pt idx="60002" formatCode="#,##0.0">
                  <c:v>16485.7175826862</c:v>
                </c:pt>
                <c:pt idx="60003" formatCode="#,##0.0">
                  <c:v>10046.431479897299</c:v>
                </c:pt>
                <c:pt idx="60004" formatCode="#,##0.0">
                  <c:v>8950.2344652351403</c:v>
                </c:pt>
                <c:pt idx="60005" formatCode="#,##0.0">
                  <c:v>9255.6913465065809</c:v>
                </c:pt>
                <c:pt idx="60006" formatCode="#,##0.0">
                  <c:v>15170.636275215</c:v>
                </c:pt>
                <c:pt idx="60007" formatCode="#,##0.0">
                  <c:v>14854.214056958201</c:v>
                </c:pt>
                <c:pt idx="60008" formatCode="#,##0.0">
                  <c:v>20332.0295952587</c:v>
                </c:pt>
                <c:pt idx="60009" formatCode="#,##0.0">
                  <c:v>16138.488678055501</c:v>
                </c:pt>
                <c:pt idx="60010" formatCode="#,##0.0">
                  <c:v>9188.2414951576993</c:v>
                </c:pt>
                <c:pt idx="60011" formatCode="#,##0.0">
                  <c:v>8839.8445226335898</c:v>
                </c:pt>
                <c:pt idx="60012" formatCode="#,##0.0">
                  <c:v>10613.9248867846</c:v>
                </c:pt>
                <c:pt idx="60013" formatCode="#,##0.0">
                  <c:v>15473.357287586699</c:v>
                </c:pt>
                <c:pt idx="60014" formatCode="#,##0.0">
                  <c:v>10797.9042019631</c:v>
                </c:pt>
                <c:pt idx="60015" formatCode="#,##0.0">
                  <c:v>12554.226354504999</c:v>
                </c:pt>
                <c:pt idx="60016" formatCode="#,##0.0">
                  <c:v>12602.0374620818</c:v>
                </c:pt>
                <c:pt idx="60017" formatCode="#,##0.0">
                  <c:v>10537.6083052333</c:v>
                </c:pt>
                <c:pt idx="60018" formatCode="#,##0.0">
                  <c:v>9147.8951035158207</c:v>
                </c:pt>
                <c:pt idx="60019" formatCode="#,##0.0">
                  <c:v>11461.4191252079</c:v>
                </c:pt>
                <c:pt idx="60020" formatCode="#,##0.0">
                  <c:v>9013.5705380723102</c:v>
                </c:pt>
                <c:pt idx="60021" formatCode="#,##0.0">
                  <c:v>15244.720128442101</c:v>
                </c:pt>
                <c:pt idx="60022" formatCode="#,##0.0">
                  <c:v>15733.288795124001</c:v>
                </c:pt>
                <c:pt idx="60023" formatCode="#,##0.0">
                  <c:v>12502.841153592401</c:v>
                </c:pt>
                <c:pt idx="60024" formatCode="#,##0.0">
                  <c:v>13835.450139404</c:v>
                </c:pt>
                <c:pt idx="60025" formatCode="#,##0.0">
                  <c:v>9153.0504324465091</c:v>
                </c:pt>
                <c:pt idx="60026" formatCode="#,##0.0">
                  <c:v>14626.7687629222</c:v>
                </c:pt>
                <c:pt idx="60027" formatCode="#,##0.0">
                  <c:v>9816.4734866686194</c:v>
                </c:pt>
                <c:pt idx="60028" formatCode="#,##0.0">
                  <c:v>13007.0394244691</c:v>
                </c:pt>
                <c:pt idx="60029" formatCode="#,##0.0">
                  <c:v>8861.1354284059908</c:v>
                </c:pt>
                <c:pt idx="60030" formatCode="#,##0.0">
                  <c:v>10629.5680412239</c:v>
                </c:pt>
                <c:pt idx="60031" formatCode="#,##0.0">
                  <c:v>9211.7928007213595</c:v>
                </c:pt>
                <c:pt idx="60032" formatCode="#,##0.0">
                  <c:v>12408.203098717</c:v>
                </c:pt>
                <c:pt idx="60033" formatCode="#,##0.0">
                  <c:v>10151.474605498201</c:v>
                </c:pt>
                <c:pt idx="60034" formatCode="#,##0.0">
                  <c:v>10459.6277251642</c:v>
                </c:pt>
                <c:pt idx="60035" formatCode="#,##0.0">
                  <c:v>9102.6389118999905</c:v>
                </c:pt>
                <c:pt idx="60036" formatCode="#,##0.0">
                  <c:v>9925.0414680855301</c:v>
                </c:pt>
                <c:pt idx="60037" formatCode="#,##0.0">
                  <c:v>8822.1944082654809</c:v>
                </c:pt>
                <c:pt idx="60038" formatCode="#,##0.0">
                  <c:v>10660.0148627626</c:v>
                </c:pt>
                <c:pt idx="60039" formatCode="#,##0.0">
                  <c:v>12592.0832657471</c:v>
                </c:pt>
                <c:pt idx="60040" formatCode="#,##0.0">
                  <c:v>9000.2074729763008</c:v>
                </c:pt>
                <c:pt idx="60041" formatCode="#,##0.0">
                  <c:v>13746.6237396782</c:v>
                </c:pt>
                <c:pt idx="60042" formatCode="#,##0.0">
                  <c:v>9035.9282683626407</c:v>
                </c:pt>
                <c:pt idx="60043" formatCode="#,##0.0">
                  <c:v>12175.8707428987</c:v>
                </c:pt>
                <c:pt idx="60044" formatCode="#,##0.0">
                  <c:v>13681.4067860135</c:v>
                </c:pt>
                <c:pt idx="60045" formatCode="#,##0.0">
                  <c:v>9674.4814147785892</c:v>
                </c:pt>
                <c:pt idx="60046" formatCode="#,##0.0">
                  <c:v>9003.8782315596109</c:v>
                </c:pt>
                <c:pt idx="60047" formatCode="#,##0.0">
                  <c:v>9088.3664165943592</c:v>
                </c:pt>
                <c:pt idx="60048" formatCode="#,##0.0">
                  <c:v>13109.1669515136</c:v>
                </c:pt>
                <c:pt idx="60049" formatCode="#,##0.0">
                  <c:v>14183.0188330452</c:v>
                </c:pt>
                <c:pt idx="60050" formatCode="#,##0.0">
                  <c:v>8750.1465300098098</c:v>
                </c:pt>
                <c:pt idx="60051" formatCode="#,##0.0">
                  <c:v>13153.612333434299</c:v>
                </c:pt>
                <c:pt idx="60052" formatCode="#,##0.0">
                  <c:v>9655.6892867017596</c:v>
                </c:pt>
                <c:pt idx="60053" formatCode="#,##0.0">
                  <c:v>12261.390975353401</c:v>
                </c:pt>
                <c:pt idx="60054" formatCode="#,##0.0">
                  <c:v>9281.5836500940804</c:v>
                </c:pt>
                <c:pt idx="60055" formatCode="#,##0.0">
                  <c:v>12358.3778639755</c:v>
                </c:pt>
                <c:pt idx="60056" formatCode="#,##0.0">
                  <c:v>11090.5743565341</c:v>
                </c:pt>
                <c:pt idx="60057" formatCode="#,##0.0">
                  <c:v>10510.181389133701</c:v>
                </c:pt>
                <c:pt idx="60058" formatCode="#,##0.0">
                  <c:v>12268.247746180799</c:v>
                </c:pt>
                <c:pt idx="60059" formatCode="#,##0.0">
                  <c:v>8809.1386303404506</c:v>
                </c:pt>
                <c:pt idx="60060" formatCode="#,##0.0">
                  <c:v>10346.8661205107</c:v>
                </c:pt>
                <c:pt idx="60061" formatCode="#,##0.0">
                  <c:v>9889.0599117047004</c:v>
                </c:pt>
                <c:pt idx="60062" formatCode="#,##0.0">
                  <c:v>8950.6780497454693</c:v>
                </c:pt>
                <c:pt idx="60063" formatCode="#,##0.0">
                  <c:v>11594.961785764101</c:v>
                </c:pt>
                <c:pt idx="60064" formatCode="#,##0.0">
                  <c:v>9598.1746275594596</c:v>
                </c:pt>
                <c:pt idx="60065" formatCode="#,##0.0">
                  <c:v>11915.784682826499</c:v>
                </c:pt>
                <c:pt idx="60066" formatCode="#,##0.0">
                  <c:v>10883.878858968401</c:v>
                </c:pt>
                <c:pt idx="60067" formatCode="#,##0.0">
                  <c:v>10978.6015168095</c:v>
                </c:pt>
                <c:pt idx="60068" formatCode="#,##0.0">
                  <c:v>10266.4039325504</c:v>
                </c:pt>
                <c:pt idx="60069" formatCode="#,##0.0">
                  <c:v>14162.954442570999</c:v>
                </c:pt>
                <c:pt idx="60070" formatCode="#,##0.0">
                  <c:v>9648.9084516006096</c:v>
                </c:pt>
                <c:pt idx="60071" formatCode="#,##0.0">
                  <c:v>9451.0503958063291</c:v>
                </c:pt>
                <c:pt idx="60072" formatCode="#,##0.0">
                  <c:v>13719.522787297399</c:v>
                </c:pt>
                <c:pt idx="60073" formatCode="#,##0.0">
                  <c:v>9006.3716770072297</c:v>
                </c:pt>
                <c:pt idx="60074" formatCode="#,##0.0">
                  <c:v>10123.1894472893</c:v>
                </c:pt>
                <c:pt idx="60075" formatCode="#,##0.0">
                  <c:v>10047.7966141085</c:v>
                </c:pt>
                <c:pt idx="60076" formatCode="#,##0.0">
                  <c:v>12763.861396931599</c:v>
                </c:pt>
                <c:pt idx="60077" formatCode="#,##0.0">
                  <c:v>9152.7678269648004</c:v>
                </c:pt>
                <c:pt idx="60078" formatCode="#,##0.0">
                  <c:v>9986.47798035915</c:v>
                </c:pt>
                <c:pt idx="60079" formatCode="#,##0.0">
                  <c:v>10675.2723123793</c:v>
                </c:pt>
                <c:pt idx="60080" formatCode="#,##0.0">
                  <c:v>10506.8182900256</c:v>
                </c:pt>
                <c:pt idx="60081" formatCode="#,##0.0">
                  <c:v>11665.4429123996</c:v>
                </c:pt>
                <c:pt idx="60082" formatCode="#,##0.0">
                  <c:v>10077.122269040099</c:v>
                </c:pt>
                <c:pt idx="60083" formatCode="#,##0.0">
                  <c:v>9796.6902640588996</c:v>
                </c:pt>
                <c:pt idx="60084" formatCode="#,##0.0">
                  <c:v>10119.4144691865</c:v>
                </c:pt>
                <c:pt idx="60085" formatCode="#,##0.0">
                  <c:v>9708.3111115158499</c:v>
                </c:pt>
                <c:pt idx="60086" formatCode="#,##0.0">
                  <c:v>9903.7912997511994</c:v>
                </c:pt>
                <c:pt idx="60087" formatCode="#,##0.0">
                  <c:v>9674.9153481494304</c:v>
                </c:pt>
                <c:pt idx="60088" formatCode="#,##0.0">
                  <c:v>11857.794831903901</c:v>
                </c:pt>
                <c:pt idx="60089" formatCode="#,##0.0">
                  <c:v>18137.5927862307</c:v>
                </c:pt>
                <c:pt idx="60090" formatCode="#,##0.0">
                  <c:v>15255.970660573401</c:v>
                </c:pt>
                <c:pt idx="60091" formatCode="#,##0.0">
                  <c:v>8898.0852655667495</c:v>
                </c:pt>
                <c:pt idx="60092" formatCode="#,##0.0">
                  <c:v>13572.049535206001</c:v>
                </c:pt>
                <c:pt idx="60093" formatCode="#,##0.0">
                  <c:v>11165.474135419399</c:v>
                </c:pt>
                <c:pt idx="60094" formatCode="#,##0.0">
                  <c:v>11921.956280221901</c:v>
                </c:pt>
                <c:pt idx="60095" formatCode="#,##0.0">
                  <c:v>9053.8210136441594</c:v>
                </c:pt>
                <c:pt idx="60096" formatCode="#,##0.0">
                  <c:v>8938.1491928465493</c:v>
                </c:pt>
                <c:pt idx="60097" formatCode="#,##0.0">
                  <c:v>9644.7371599648195</c:v>
                </c:pt>
                <c:pt idx="60098" formatCode="#,##0.0">
                  <c:v>12302.887018749299</c:v>
                </c:pt>
                <c:pt idx="60099" formatCode="#,##0.0">
                  <c:v>8782.2073452162895</c:v>
                </c:pt>
                <c:pt idx="60100" formatCode="#,##0.0">
                  <c:v>15003.044679881699</c:v>
                </c:pt>
                <c:pt idx="60101" formatCode="#,##0.0">
                  <c:v>11224.691092327001</c:v>
                </c:pt>
                <c:pt idx="60102" formatCode="#,##0.0">
                  <c:v>16353.9979594582</c:v>
                </c:pt>
                <c:pt idx="60103" formatCode="#,##0.0">
                  <c:v>8742.6185204585199</c:v>
                </c:pt>
                <c:pt idx="60104" formatCode="#,##0.0">
                  <c:v>9959.6722892337093</c:v>
                </c:pt>
                <c:pt idx="60105" formatCode="#,##0.0">
                  <c:v>11581.964222405901</c:v>
                </c:pt>
                <c:pt idx="60106" formatCode="#,##0.0">
                  <c:v>13606.320375282599</c:v>
                </c:pt>
                <c:pt idx="60107" formatCode="#,##0.0">
                  <c:v>10707.104286297999</c:v>
                </c:pt>
                <c:pt idx="60108" formatCode="#,##0.0">
                  <c:v>10069.8363968631</c:v>
                </c:pt>
                <c:pt idx="60109" formatCode="#,##0.0">
                  <c:v>13463.0433528352</c:v>
                </c:pt>
                <c:pt idx="60110" formatCode="#,##0.0">
                  <c:v>10945.526094024801</c:v>
                </c:pt>
                <c:pt idx="60111" formatCode="#,##0.0">
                  <c:v>9069.5811627605999</c:v>
                </c:pt>
                <c:pt idx="60112" formatCode="#,##0.0">
                  <c:v>15334.6964336525</c:v>
                </c:pt>
                <c:pt idx="60113" formatCode="#,##0.0">
                  <c:v>8865.0258119826303</c:v>
                </c:pt>
                <c:pt idx="60114" formatCode="#,##0.0">
                  <c:v>12812.324275601501</c:v>
                </c:pt>
                <c:pt idx="60115" formatCode="#,##0.0">
                  <c:v>16727.390989307802</c:v>
                </c:pt>
                <c:pt idx="60116" formatCode="#,##0.0">
                  <c:v>9172.0812790427299</c:v>
                </c:pt>
                <c:pt idx="60117" formatCode="#,##0.0">
                  <c:v>9207.3167977616195</c:v>
                </c:pt>
                <c:pt idx="60118" formatCode="#,##0.0">
                  <c:v>11397.356079221399</c:v>
                </c:pt>
                <c:pt idx="60119" formatCode="#,##0.0">
                  <c:v>11459.2363183216</c:v>
                </c:pt>
                <c:pt idx="60120" formatCode="#,##0.0">
                  <c:v>16548.850461548402</c:v>
                </c:pt>
                <c:pt idx="60121" formatCode="#,##0.0">
                  <c:v>12770.549712804601</c:v>
                </c:pt>
                <c:pt idx="60122" formatCode="#,##0.0">
                  <c:v>9796.0132013447801</c:v>
                </c:pt>
                <c:pt idx="60123" formatCode="#,##0.0">
                  <c:v>10826.604463208099</c:v>
                </c:pt>
                <c:pt idx="60124" formatCode="#,##0.0">
                  <c:v>14887.9497400401</c:v>
                </c:pt>
                <c:pt idx="60125" formatCode="#,##0.0">
                  <c:v>14173.5362082519</c:v>
                </c:pt>
                <c:pt idx="60126" formatCode="#,##0.0">
                  <c:v>14510.5511522698</c:v>
                </c:pt>
                <c:pt idx="60127" formatCode="#,##0.0">
                  <c:v>11726.656357166899</c:v>
                </c:pt>
                <c:pt idx="60128" formatCode="#,##0.0">
                  <c:v>12796.6403614354</c:v>
                </c:pt>
                <c:pt idx="60129" formatCode="#,##0.0">
                  <c:v>9023.6363421252299</c:v>
                </c:pt>
                <c:pt idx="60130" formatCode="#,##0.0">
                  <c:v>15722.2421194125</c:v>
                </c:pt>
                <c:pt idx="60131" formatCode="#,##0.0">
                  <c:v>8797.2476048921399</c:v>
                </c:pt>
                <c:pt idx="60132" formatCode="#,##0.0">
                  <c:v>11434.9593908888</c:v>
                </c:pt>
                <c:pt idx="60133" formatCode="#,##0.0">
                  <c:v>15427.679441750999</c:v>
                </c:pt>
                <c:pt idx="60134" formatCode="#,##0.0">
                  <c:v>12431.0273673471</c:v>
                </c:pt>
                <c:pt idx="60135" formatCode="#,##0.0">
                  <c:v>9964.7670031216494</c:v>
                </c:pt>
                <c:pt idx="60136" formatCode="#,##0.0">
                  <c:v>9468.3482743392597</c:v>
                </c:pt>
                <c:pt idx="60137" formatCode="#,##0.0">
                  <c:v>13117.701498779301</c:v>
                </c:pt>
                <c:pt idx="60138" formatCode="#,##0.0">
                  <c:v>9028.4865036860192</c:v>
                </c:pt>
                <c:pt idx="60139" formatCode="#,##0.0">
                  <c:v>8834.8622465103108</c:v>
                </c:pt>
                <c:pt idx="60140" formatCode="#,##0.0">
                  <c:v>16642.076696857901</c:v>
                </c:pt>
                <c:pt idx="60141" formatCode="#,##0.0">
                  <c:v>10336.0814905441</c:v>
                </c:pt>
                <c:pt idx="60142" formatCode="#,##0.0">
                  <c:v>10258.046274432099</c:v>
                </c:pt>
                <c:pt idx="60143" formatCode="#,##0.0">
                  <c:v>9376.5361635530498</c:v>
                </c:pt>
                <c:pt idx="60144" formatCode="#,##0.0">
                  <c:v>10726.059204818701</c:v>
                </c:pt>
                <c:pt idx="60145" formatCode="#,##0.0">
                  <c:v>10341.7364921098</c:v>
                </c:pt>
                <c:pt idx="60146" formatCode="#,##0.0">
                  <c:v>10193.2699988643</c:v>
                </c:pt>
                <c:pt idx="60147" formatCode="#,##0.0">
                  <c:v>12093.7803324818</c:v>
                </c:pt>
                <c:pt idx="60148" formatCode="#,##0.0">
                  <c:v>12512.4053131418</c:v>
                </c:pt>
                <c:pt idx="60149" formatCode="#,##0.0">
                  <c:v>8890.3889122752898</c:v>
                </c:pt>
                <c:pt idx="60150" formatCode="#,##0.0">
                  <c:v>9980.7023342980392</c:v>
                </c:pt>
                <c:pt idx="60151" formatCode="#,##0.0">
                  <c:v>17644.765406995099</c:v>
                </c:pt>
                <c:pt idx="60152" formatCode="#,##0.0">
                  <c:v>9729.7942955335802</c:v>
                </c:pt>
                <c:pt idx="60153" formatCode="#,##0.0">
                  <c:v>9533.9253935132201</c:v>
                </c:pt>
                <c:pt idx="60154" formatCode="#,##0.0">
                  <c:v>10799.6830613482</c:v>
                </c:pt>
                <c:pt idx="60155" formatCode="#,##0.0">
                  <c:v>9327.5948641853502</c:v>
                </c:pt>
                <c:pt idx="60156" formatCode="#,##0.0">
                  <c:v>9341.5298966208502</c:v>
                </c:pt>
                <c:pt idx="60157" formatCode="#,##0.0">
                  <c:v>9500.1782569247298</c:v>
                </c:pt>
                <c:pt idx="60158" formatCode="#,##0.0">
                  <c:v>10592.089205500801</c:v>
                </c:pt>
                <c:pt idx="60159" formatCode="#,##0.0">
                  <c:v>14160.7808364927</c:v>
                </c:pt>
                <c:pt idx="60160" formatCode="#,##0.0">
                  <c:v>10560.7721952513</c:v>
                </c:pt>
                <c:pt idx="60161" formatCode="#,##0.0">
                  <c:v>9876.4938971447991</c:v>
                </c:pt>
                <c:pt idx="60162" formatCode="#,##0.0">
                  <c:v>9815.86194563348</c:v>
                </c:pt>
                <c:pt idx="60163" formatCode="#,##0.0">
                  <c:v>13282.820013632299</c:v>
                </c:pt>
                <c:pt idx="60164" formatCode="#,##0.0">
                  <c:v>8857.2701250812606</c:v>
                </c:pt>
                <c:pt idx="60165" formatCode="#,##0.0">
                  <c:v>14393.6339904248</c:v>
                </c:pt>
                <c:pt idx="60166" formatCode="#,##0.0">
                  <c:v>14931.4901698835</c:v>
                </c:pt>
                <c:pt idx="60167" formatCode="#,##0.0">
                  <c:v>11467.7481264163</c:v>
                </c:pt>
                <c:pt idx="60168" formatCode="#,##0.0">
                  <c:v>10481.6552291564</c:v>
                </c:pt>
                <c:pt idx="60169" formatCode="#,##0.0">
                  <c:v>14398.217801544601</c:v>
                </c:pt>
                <c:pt idx="60170" formatCode="#,##0.0">
                  <c:v>13604.0240649845</c:v>
                </c:pt>
                <c:pt idx="60171" formatCode="#,##0.0">
                  <c:v>9916.6099985666406</c:v>
                </c:pt>
                <c:pt idx="60172" formatCode="#,##0.0">
                  <c:v>10124.0613593009</c:v>
                </c:pt>
                <c:pt idx="60173" formatCode="#,##0.0">
                  <c:v>10652.4201650042</c:v>
                </c:pt>
                <c:pt idx="60174" formatCode="#,##0.0">
                  <c:v>11640.9402236115</c:v>
                </c:pt>
                <c:pt idx="60175" formatCode="#,##0.0">
                  <c:v>14592.474674986801</c:v>
                </c:pt>
                <c:pt idx="60176" formatCode="#,##0.0">
                  <c:v>11137.2476491896</c:v>
                </c:pt>
                <c:pt idx="60177" formatCode="#,##0.0">
                  <c:v>10038.642963152301</c:v>
                </c:pt>
                <c:pt idx="60178" formatCode="#,##0.0">
                  <c:v>10036.123208515201</c:v>
                </c:pt>
                <c:pt idx="60179" formatCode="#,##0.0">
                  <c:v>11971.8581357859</c:v>
                </c:pt>
                <c:pt idx="60180" formatCode="#,##0.0">
                  <c:v>8967.8170197440904</c:v>
                </c:pt>
                <c:pt idx="60181" formatCode="#,##0.0">
                  <c:v>11842.490901847301</c:v>
                </c:pt>
                <c:pt idx="60182" formatCode="#,##0.0">
                  <c:v>12429.519631288</c:v>
                </c:pt>
                <c:pt idx="60183" formatCode="#,##0.0">
                  <c:v>13544.472751485901</c:v>
                </c:pt>
                <c:pt idx="60184" formatCode="#,##0.0">
                  <c:v>9542.2326997478303</c:v>
                </c:pt>
                <c:pt idx="60185" formatCode="#,##0.0">
                  <c:v>8820.4841393109891</c:v>
                </c:pt>
                <c:pt idx="60186" formatCode="#,##0.0">
                  <c:v>12428.2448262578</c:v>
                </c:pt>
                <c:pt idx="60187" formatCode="#,##0.0">
                  <c:v>9769.3378168458603</c:v>
                </c:pt>
                <c:pt idx="60188" formatCode="#,##0.0">
                  <c:v>15905.9520453688</c:v>
                </c:pt>
                <c:pt idx="60189" formatCode="#,##0.0">
                  <c:v>9241.6931812133807</c:v>
                </c:pt>
                <c:pt idx="60190" formatCode="#,##0.0">
                  <c:v>10021.580896175599</c:v>
                </c:pt>
                <c:pt idx="60191" formatCode="#,##0.0">
                  <c:v>9067.6165103224193</c:v>
                </c:pt>
                <c:pt idx="60192" formatCode="#,##0.0">
                  <c:v>9971.9811527141792</c:v>
                </c:pt>
                <c:pt idx="60193" formatCode="#,##0.0">
                  <c:v>8950.4550935868192</c:v>
                </c:pt>
                <c:pt idx="60194" formatCode="#,##0.0">
                  <c:v>9727.2933733253994</c:v>
                </c:pt>
                <c:pt idx="60195" formatCode="#,##0.0">
                  <c:v>9860.6572153664802</c:v>
                </c:pt>
                <c:pt idx="60196" formatCode="#,##0.0">
                  <c:v>11432.741606600801</c:v>
                </c:pt>
                <c:pt idx="60197" formatCode="#,##0.0">
                  <c:v>10615.430719326099</c:v>
                </c:pt>
                <c:pt idx="60198" formatCode="#,##0.0">
                  <c:v>10133.1895276613</c:v>
                </c:pt>
                <c:pt idx="60199" formatCode="#,##0.0">
                  <c:v>10977.154218227301</c:v>
                </c:pt>
                <c:pt idx="60200" formatCode="#,##0.0">
                  <c:v>10631.175703773501</c:v>
                </c:pt>
                <c:pt idx="60201" formatCode="#,##0.0">
                  <c:v>15635.9004372574</c:v>
                </c:pt>
                <c:pt idx="60202" formatCode="#,##0.0">
                  <c:v>9957.5093854101906</c:v>
                </c:pt>
                <c:pt idx="60203" formatCode="#,##0.0">
                  <c:v>9452.9881035330309</c:v>
                </c:pt>
                <c:pt idx="60204" formatCode="#,##0.0">
                  <c:v>10474.3799634887</c:v>
                </c:pt>
                <c:pt idx="60205" formatCode="#,##0.0">
                  <c:v>9484.5157119426694</c:v>
                </c:pt>
                <c:pt idx="60206" formatCode="#,##0.0">
                  <c:v>13708.468901263701</c:v>
                </c:pt>
                <c:pt idx="60207" formatCode="#,##0.0">
                  <c:v>11082.0733821672</c:v>
                </c:pt>
                <c:pt idx="60208" formatCode="#,##0.0">
                  <c:v>10119.4128481794</c:v>
                </c:pt>
                <c:pt idx="60209" formatCode="#,##0.0">
                  <c:v>15166.5814156428</c:v>
                </c:pt>
                <c:pt idx="60210" formatCode="#,##0.0">
                  <c:v>15433.5967400874</c:v>
                </c:pt>
                <c:pt idx="60211" formatCode="#,##0.0">
                  <c:v>12196.876559341999</c:v>
                </c:pt>
                <c:pt idx="60212" formatCode="#,##0.0">
                  <c:v>9667.1527153482602</c:v>
                </c:pt>
                <c:pt idx="60213" formatCode="#,##0.0">
                  <c:v>13230.128263868501</c:v>
                </c:pt>
                <c:pt idx="60214" formatCode="#,##0.0">
                  <c:v>10632.011545424</c:v>
                </c:pt>
                <c:pt idx="60215" formatCode="#,##0.0">
                  <c:v>13729.4128668225</c:v>
                </c:pt>
                <c:pt idx="60216" formatCode="#,##0.0">
                  <c:v>11975.119838447699</c:v>
                </c:pt>
                <c:pt idx="60217" formatCode="#,##0.0">
                  <c:v>11588.361805852501</c:v>
                </c:pt>
                <c:pt idx="60218" formatCode="#,##0.0">
                  <c:v>9153.0829284748797</c:v>
                </c:pt>
                <c:pt idx="60219" formatCode="#,##0.0">
                  <c:v>10076.3300755949</c:v>
                </c:pt>
                <c:pt idx="60220" formatCode="#,##0.0">
                  <c:v>11285.373548236899</c:v>
                </c:pt>
                <c:pt idx="60221" formatCode="#,##0.0">
                  <c:v>9738.9075855818191</c:v>
                </c:pt>
                <c:pt idx="60222" formatCode="#,##0.0">
                  <c:v>9085.2195662970407</c:v>
                </c:pt>
                <c:pt idx="60223" formatCode="#,##0.0">
                  <c:v>10509.268272302001</c:v>
                </c:pt>
                <c:pt idx="60224" formatCode="#,##0.0">
                  <c:v>15816.306709149199</c:v>
                </c:pt>
                <c:pt idx="60225" formatCode="#,##0.0">
                  <c:v>10981.0785834566</c:v>
                </c:pt>
                <c:pt idx="60226" formatCode="#,##0.0">
                  <c:v>15074.567208386799</c:v>
                </c:pt>
                <c:pt idx="60227" formatCode="#,##0.0">
                  <c:v>11374.871687864001</c:v>
                </c:pt>
                <c:pt idx="60228" formatCode="#,##0.0">
                  <c:v>14493.0793108736</c:v>
                </c:pt>
                <c:pt idx="60229" formatCode="#,##0.0">
                  <c:v>12135.9222832794</c:v>
                </c:pt>
                <c:pt idx="60230" formatCode="#,##0.0">
                  <c:v>16022.503839671699</c:v>
                </c:pt>
                <c:pt idx="60231" formatCode="#,##0.0">
                  <c:v>10800.407904554</c:v>
                </c:pt>
                <c:pt idx="60232" formatCode="#,##0.0">
                  <c:v>9782.8847002446291</c:v>
                </c:pt>
                <c:pt idx="60233" formatCode="#,##0.0">
                  <c:v>14586.6182835992</c:v>
                </c:pt>
                <c:pt idx="60234" formatCode="#,##0.0">
                  <c:v>10075.827306846901</c:v>
                </c:pt>
                <c:pt idx="60235" formatCode="#,##0.0">
                  <c:v>17535.585259619798</c:v>
                </c:pt>
                <c:pt idx="60236" formatCode="#,##0.0">
                  <c:v>13331.700560161</c:v>
                </c:pt>
                <c:pt idx="60237" formatCode="#,##0.0">
                  <c:v>9820.8908798647899</c:v>
                </c:pt>
                <c:pt idx="60238" formatCode="#,##0.0">
                  <c:v>9576.0956526497393</c:v>
                </c:pt>
                <c:pt idx="60239" formatCode="#,##0.0">
                  <c:v>11925.8445873358</c:v>
                </c:pt>
                <c:pt idx="60240" formatCode="#,##0.0">
                  <c:v>11795.738085278999</c:v>
                </c:pt>
                <c:pt idx="60241" formatCode="#,##0.0">
                  <c:v>21057.536949119502</c:v>
                </c:pt>
                <c:pt idx="60242" formatCode="#,##0.0">
                  <c:v>9240.2773547155793</c:v>
                </c:pt>
                <c:pt idx="60243" formatCode="#,##0.0">
                  <c:v>11119.4880167418</c:v>
                </c:pt>
                <c:pt idx="60244" formatCode="#,##0.0">
                  <c:v>9783.7233801972798</c:v>
                </c:pt>
                <c:pt idx="60245" formatCode="#,##0.0">
                  <c:v>9824.3685898513995</c:v>
                </c:pt>
                <c:pt idx="60246" formatCode="#,##0.0">
                  <c:v>10069.215032423401</c:v>
                </c:pt>
                <c:pt idx="60247" formatCode="#,##0.0">
                  <c:v>12456.903932659299</c:v>
                </c:pt>
                <c:pt idx="60248" formatCode="#,##0.0">
                  <c:v>13823.913844008401</c:v>
                </c:pt>
                <c:pt idx="60249" formatCode="#,##0.0">
                  <c:v>9213.5515754716707</c:v>
                </c:pt>
                <c:pt idx="60250" formatCode="#,##0.0">
                  <c:v>13027.6882540399</c:v>
                </c:pt>
                <c:pt idx="60251" formatCode="#,##0.0">
                  <c:v>10273.000035507999</c:v>
                </c:pt>
                <c:pt idx="60252" formatCode="#,##0.0">
                  <c:v>12883.890305484199</c:v>
                </c:pt>
                <c:pt idx="60253" formatCode="#,##0.0">
                  <c:v>10865.841530891899</c:v>
                </c:pt>
                <c:pt idx="60254" formatCode="#,##0.0">
                  <c:v>13803.417406099599</c:v>
                </c:pt>
                <c:pt idx="60255" formatCode="#,##0.0">
                  <c:v>13391.970375623399</c:v>
                </c:pt>
                <c:pt idx="60256" formatCode="#,##0.0">
                  <c:v>9746.7516569041709</c:v>
                </c:pt>
                <c:pt idx="60257" formatCode="#,##0.0">
                  <c:v>13175.369186797199</c:v>
                </c:pt>
                <c:pt idx="60258" formatCode="#,##0.0">
                  <c:v>9199.2806324718495</c:v>
                </c:pt>
                <c:pt idx="60259" formatCode="#,##0.0">
                  <c:v>9960.1601882714695</c:v>
                </c:pt>
                <c:pt idx="60260" formatCode="#,##0.0">
                  <c:v>9690.8243861485807</c:v>
                </c:pt>
                <c:pt idx="60261" formatCode="#,##0.0">
                  <c:v>10583.8374695044</c:v>
                </c:pt>
                <c:pt idx="60262" formatCode="#,##0.0">
                  <c:v>10489.9201186553</c:v>
                </c:pt>
                <c:pt idx="60263" formatCode="#,##0.0">
                  <c:v>10236.0613506713</c:v>
                </c:pt>
                <c:pt idx="60264" formatCode="#,##0.0">
                  <c:v>9384.1490886366701</c:v>
                </c:pt>
                <c:pt idx="60265" formatCode="#,##0.0">
                  <c:v>9591.3560678803206</c:v>
                </c:pt>
                <c:pt idx="60266" formatCode="#,##0.0">
                  <c:v>11337.369247590301</c:v>
                </c:pt>
                <c:pt idx="60267" formatCode="#,##0.0">
                  <c:v>15684.0383332663</c:v>
                </c:pt>
                <c:pt idx="60268" formatCode="#,##0.0">
                  <c:v>12274.8536151031</c:v>
                </c:pt>
                <c:pt idx="60269" formatCode="#,##0.0">
                  <c:v>9151.1159419903197</c:v>
                </c:pt>
                <c:pt idx="60270" formatCode="#,##0.0">
                  <c:v>14254.287252861899</c:v>
                </c:pt>
                <c:pt idx="60271" formatCode="#,##0.0">
                  <c:v>12029.4146302312</c:v>
                </c:pt>
                <c:pt idx="60272" formatCode="#,##0.0">
                  <c:v>15600.161009387601</c:v>
                </c:pt>
                <c:pt idx="60273" formatCode="#,##0.0">
                  <c:v>9912.7536065165496</c:v>
                </c:pt>
                <c:pt idx="60274" formatCode="#,##0.0">
                  <c:v>9100.4106461087795</c:v>
                </c:pt>
                <c:pt idx="60275" formatCode="#,##0.0">
                  <c:v>11865.9437955211</c:v>
                </c:pt>
                <c:pt idx="60276" formatCode="#,##0.0">
                  <c:v>12572.456488198801</c:v>
                </c:pt>
                <c:pt idx="60277" formatCode="#,##0.0">
                  <c:v>10604.6835502418</c:v>
                </c:pt>
                <c:pt idx="60278" formatCode="#,##0.0">
                  <c:v>10236.165328904201</c:v>
                </c:pt>
                <c:pt idx="60279" formatCode="#,##0.0">
                  <c:v>9776.1535249076296</c:v>
                </c:pt>
                <c:pt idx="60280" formatCode="#,##0.0">
                  <c:v>16609.915849984001</c:v>
                </c:pt>
                <c:pt idx="60281" formatCode="#,##0.0">
                  <c:v>8955.8890931581609</c:v>
                </c:pt>
                <c:pt idx="60282" formatCode="#,##0.0">
                  <c:v>10771.993994402699</c:v>
                </c:pt>
                <c:pt idx="60283" formatCode="#,##0.0">
                  <c:v>11477.5695388114</c:v>
                </c:pt>
                <c:pt idx="60284" formatCode="#,##0.0">
                  <c:v>9864.8071448903702</c:v>
                </c:pt>
                <c:pt idx="60285" formatCode="#,##0.0">
                  <c:v>10077.6905764572</c:v>
                </c:pt>
                <c:pt idx="60286" formatCode="#,##0.0">
                  <c:v>12768.136512081401</c:v>
                </c:pt>
                <c:pt idx="60287" formatCode="#,##0.0">
                  <c:v>8795.8980333845302</c:v>
                </c:pt>
                <c:pt idx="60288" formatCode="#,##0.0">
                  <c:v>10900.8168943076</c:v>
                </c:pt>
                <c:pt idx="60289" formatCode="#,##0.0">
                  <c:v>8985.2446694978698</c:v>
                </c:pt>
                <c:pt idx="60290" formatCode="#,##0.0">
                  <c:v>12671.178563818599</c:v>
                </c:pt>
                <c:pt idx="60291" formatCode="#,##0.0">
                  <c:v>12282.141866462</c:v>
                </c:pt>
                <c:pt idx="60292" formatCode="#,##0.0">
                  <c:v>9731.6752985376897</c:v>
                </c:pt>
                <c:pt idx="60293" formatCode="#,##0.0">
                  <c:v>11886.693418197199</c:v>
                </c:pt>
                <c:pt idx="60294" formatCode="#,##0.0">
                  <c:v>9136.9755052148794</c:v>
                </c:pt>
                <c:pt idx="60295" formatCode="#,##0.0">
                  <c:v>10570.1588134266</c:v>
                </c:pt>
                <c:pt idx="60296" formatCode="#,##0.0">
                  <c:v>11142.466217174</c:v>
                </c:pt>
                <c:pt idx="60297" formatCode="#,##0.0">
                  <c:v>9045.5939872437502</c:v>
                </c:pt>
                <c:pt idx="60298" formatCode="#,##0.0">
                  <c:v>9348.8297092267094</c:v>
                </c:pt>
                <c:pt idx="60299" formatCode="#,##0.0">
                  <c:v>9780.6847551760002</c:v>
                </c:pt>
                <c:pt idx="60300" formatCode="#,##0.0">
                  <c:v>9754.4761980558906</c:v>
                </c:pt>
                <c:pt idx="60301" formatCode="#,##0.0">
                  <c:v>11101.442082080501</c:v>
                </c:pt>
                <c:pt idx="60302" formatCode="#,##0.0">
                  <c:v>17026.490441531299</c:v>
                </c:pt>
                <c:pt idx="60303" formatCode="#,##0.0">
                  <c:v>8979.3686306444997</c:v>
                </c:pt>
                <c:pt idx="60304" formatCode="#,##0.0">
                  <c:v>16820.849105765501</c:v>
                </c:pt>
                <c:pt idx="60305" formatCode="#,##0.0">
                  <c:v>9708.4496457125606</c:v>
                </c:pt>
                <c:pt idx="60306" formatCode="#,##0.0">
                  <c:v>13516.758321122999</c:v>
                </c:pt>
                <c:pt idx="60307" formatCode="#,##0.0">
                  <c:v>12214.3014476144</c:v>
                </c:pt>
                <c:pt idx="60308" formatCode="#,##0.0">
                  <c:v>9588.6557773952409</c:v>
                </c:pt>
                <c:pt idx="60309" formatCode="#,##0.0">
                  <c:v>12662.6793483782</c:v>
                </c:pt>
                <c:pt idx="60310" formatCode="#,##0.0">
                  <c:v>9277.6638381708199</c:v>
                </c:pt>
                <c:pt idx="60311" formatCode="#,##0.0">
                  <c:v>9533.2269878370607</c:v>
                </c:pt>
                <c:pt idx="60312" formatCode="#,##0.0">
                  <c:v>10722.344509346</c:v>
                </c:pt>
                <c:pt idx="60313" formatCode="#,##0.0">
                  <c:v>8835.7141365521693</c:v>
                </c:pt>
                <c:pt idx="60314" formatCode="#,##0.0">
                  <c:v>12866.7735981018</c:v>
                </c:pt>
                <c:pt idx="60315" formatCode="#,##0.0">
                  <c:v>9881.5822035719393</c:v>
                </c:pt>
                <c:pt idx="60316" formatCode="#,##0.0">
                  <c:v>13948.737309956799</c:v>
                </c:pt>
                <c:pt idx="60317" formatCode="#,##0.0">
                  <c:v>8847.8588204018906</c:v>
                </c:pt>
                <c:pt idx="60318" formatCode="#,##0.0">
                  <c:v>10895.407719233701</c:v>
                </c:pt>
                <c:pt idx="60319" formatCode="#,##0.0">
                  <c:v>8779.7725279921306</c:v>
                </c:pt>
                <c:pt idx="60320" formatCode="#,##0.0">
                  <c:v>13932.9653639155</c:v>
                </c:pt>
                <c:pt idx="60321" formatCode="#,##0.0">
                  <c:v>13903.2373586757</c:v>
                </c:pt>
                <c:pt idx="60322" formatCode="#,##0.0">
                  <c:v>10092.9973430721</c:v>
                </c:pt>
                <c:pt idx="60323" formatCode="#,##0.0">
                  <c:v>11256.2288690513</c:v>
                </c:pt>
                <c:pt idx="60324" formatCode="#,##0.0">
                  <c:v>10036.4010880805</c:v>
                </c:pt>
                <c:pt idx="60325" formatCode="#,##0.0">
                  <c:v>9233.9493685377292</c:v>
                </c:pt>
                <c:pt idx="60326" formatCode="#,##0.0">
                  <c:v>8944.5553101454207</c:v>
                </c:pt>
                <c:pt idx="60327" formatCode="#,##0.0">
                  <c:v>12004.830923047301</c:v>
                </c:pt>
                <c:pt idx="60328" formatCode="#,##0.0">
                  <c:v>9780.5739313141694</c:v>
                </c:pt>
                <c:pt idx="60329" formatCode="#,##0.0">
                  <c:v>10355.8912486467</c:v>
                </c:pt>
                <c:pt idx="60330" formatCode="#,##0.0">
                  <c:v>11922.1930918935</c:v>
                </c:pt>
                <c:pt idx="60331" formatCode="#,##0.0">
                  <c:v>9554.5569682056102</c:v>
                </c:pt>
                <c:pt idx="60332" formatCode="#,##0.0">
                  <c:v>11661.761557555001</c:v>
                </c:pt>
                <c:pt idx="60333" formatCode="#,##0.0">
                  <c:v>12212.2434417031</c:v>
                </c:pt>
                <c:pt idx="60334" formatCode="#,##0.0">
                  <c:v>10605.722379386099</c:v>
                </c:pt>
                <c:pt idx="60335" formatCode="#,##0.0">
                  <c:v>12837.230671818499</c:v>
                </c:pt>
                <c:pt idx="60336" formatCode="#,##0.0">
                  <c:v>9172.4486663402604</c:v>
                </c:pt>
                <c:pt idx="60337" formatCode="#,##0.0">
                  <c:v>10469.8105766551</c:v>
                </c:pt>
                <c:pt idx="60338" formatCode="#,##0.0">
                  <c:v>9040.4297311964892</c:v>
                </c:pt>
                <c:pt idx="60339" formatCode="#,##0.0">
                  <c:v>13408.9356865178</c:v>
                </c:pt>
                <c:pt idx="60340" formatCode="#,##0.0">
                  <c:v>11208.650890664199</c:v>
                </c:pt>
                <c:pt idx="60341" formatCode="#,##0.0">
                  <c:v>11600.671614180599</c:v>
                </c:pt>
                <c:pt idx="60342" formatCode="#,##0.0">
                  <c:v>9429.5286802376104</c:v>
                </c:pt>
                <c:pt idx="60343" formatCode="#,##0.0">
                  <c:v>10395.3023816513</c:v>
                </c:pt>
                <c:pt idx="60344" formatCode="#,##0.0">
                  <c:v>20044.774829806502</c:v>
                </c:pt>
                <c:pt idx="60345" formatCode="#,##0.0">
                  <c:v>21046.4924461712</c:v>
                </c:pt>
                <c:pt idx="60346" formatCode="#,##0.0">
                  <c:v>11200.4898218444</c:v>
                </c:pt>
                <c:pt idx="60347" formatCode="#,##0.0">
                  <c:v>12526.7220749792</c:v>
                </c:pt>
                <c:pt idx="60348" formatCode="#,##0.0">
                  <c:v>11928.2190109695</c:v>
                </c:pt>
                <c:pt idx="60349" formatCode="#,##0.0">
                  <c:v>15181.2623500803</c:v>
                </c:pt>
                <c:pt idx="60350" formatCode="#,##0.0">
                  <c:v>8827.3211454687607</c:v>
                </c:pt>
                <c:pt idx="60351" formatCode="#,##0.0">
                  <c:v>9675.63903265511</c:v>
                </c:pt>
                <c:pt idx="60352" formatCode="#,##0.0">
                  <c:v>11511.4819234235</c:v>
                </c:pt>
                <c:pt idx="60353" formatCode="#,##0.0">
                  <c:v>10211.858526391899</c:v>
                </c:pt>
                <c:pt idx="60354" formatCode="#,##0.0">
                  <c:v>10825.068999499201</c:v>
                </c:pt>
                <c:pt idx="60355" formatCode="#,##0.0">
                  <c:v>12271.3489169938</c:v>
                </c:pt>
                <c:pt idx="60356" formatCode="#,##0.0">
                  <c:v>16737.017915377</c:v>
                </c:pt>
                <c:pt idx="60357" formatCode="#,##0.0">
                  <c:v>11088.1457678387</c:v>
                </c:pt>
                <c:pt idx="60358" formatCode="#,##0.0">
                  <c:v>19485.798951205801</c:v>
                </c:pt>
                <c:pt idx="60359" formatCode="#,##0.0">
                  <c:v>9894.8081794586105</c:v>
                </c:pt>
                <c:pt idx="60360" formatCode="#,##0.0">
                  <c:v>20622.4387029061</c:v>
                </c:pt>
                <c:pt idx="60361" formatCode="#,##0.0">
                  <c:v>10519.343900394</c:v>
                </c:pt>
                <c:pt idx="60362" formatCode="#,##0.0">
                  <c:v>19014.0574503358</c:v>
                </c:pt>
                <c:pt idx="60363" formatCode="#,##0.0">
                  <c:v>8789.6258088968807</c:v>
                </c:pt>
                <c:pt idx="60364" formatCode="#,##0.0">
                  <c:v>13166.6575422636</c:v>
                </c:pt>
                <c:pt idx="60365" formatCode="#,##0.0">
                  <c:v>9219.2005227637201</c:v>
                </c:pt>
                <c:pt idx="60366" formatCode="#,##0.0">
                  <c:v>9494.43935251521</c:v>
                </c:pt>
                <c:pt idx="60367" formatCode="#,##0.0">
                  <c:v>10827.2521623502</c:v>
                </c:pt>
                <c:pt idx="60368" formatCode="#,##0.0">
                  <c:v>17475.1316483931</c:v>
                </c:pt>
                <c:pt idx="60369" formatCode="#,##0.0">
                  <c:v>11678.7106502401</c:v>
                </c:pt>
                <c:pt idx="60370" formatCode="#,##0.0">
                  <c:v>8994.2211395587292</c:v>
                </c:pt>
                <c:pt idx="60371" formatCode="#,##0.0">
                  <c:v>15385.65881454</c:v>
                </c:pt>
                <c:pt idx="60372" formatCode="#,##0.0">
                  <c:v>10085.681770425999</c:v>
                </c:pt>
                <c:pt idx="60373" formatCode="#,##0.0">
                  <c:v>10000.0250221689</c:v>
                </c:pt>
                <c:pt idx="60374" formatCode="#,##0.0">
                  <c:v>9548.1176420798802</c:v>
                </c:pt>
                <c:pt idx="60375" formatCode="#,##0.0">
                  <c:v>9074.4640782488204</c:v>
                </c:pt>
                <c:pt idx="60376" formatCode="#,##0.0">
                  <c:v>14782.973654691999</c:v>
                </c:pt>
                <c:pt idx="60377" formatCode="#,##0.0">
                  <c:v>9091.6432224216805</c:v>
                </c:pt>
                <c:pt idx="60378" formatCode="#,##0.0">
                  <c:v>23981.4041295553</c:v>
                </c:pt>
                <c:pt idx="60379" formatCode="#,##0.0">
                  <c:v>12493.266867673399</c:v>
                </c:pt>
                <c:pt idx="60380" formatCode="#,##0.0">
                  <c:v>13061.900546491001</c:v>
                </c:pt>
                <c:pt idx="60381" formatCode="#,##0.0">
                  <c:v>12887.2916421061</c:v>
                </c:pt>
                <c:pt idx="60382" formatCode="#,##0.0">
                  <c:v>10506.5538013979</c:v>
                </c:pt>
                <c:pt idx="60383" formatCode="#,##0.0">
                  <c:v>9096.7432933454002</c:v>
                </c:pt>
                <c:pt idx="60384" formatCode="#,##0.0">
                  <c:v>11999.3260648467</c:v>
                </c:pt>
                <c:pt idx="60385" formatCode="#,##0.0">
                  <c:v>11394.7973828759</c:v>
                </c:pt>
                <c:pt idx="60386" formatCode="#,##0.0">
                  <c:v>27067.190983650798</c:v>
                </c:pt>
                <c:pt idx="60387" formatCode="#,##0.0">
                  <c:v>8818.33441675012</c:v>
                </c:pt>
                <c:pt idx="60388" formatCode="#,##0.0">
                  <c:v>9902.2910589970306</c:v>
                </c:pt>
                <c:pt idx="60389" formatCode="#,##0.0">
                  <c:v>12916.7307294763</c:v>
                </c:pt>
                <c:pt idx="60390" formatCode="#,##0.0">
                  <c:v>10041.5420153983</c:v>
                </c:pt>
                <c:pt idx="60391" formatCode="#,##0.0">
                  <c:v>13316.633539165799</c:v>
                </c:pt>
                <c:pt idx="60392" formatCode="#,##0.0">
                  <c:v>12012.586570195999</c:v>
                </c:pt>
                <c:pt idx="60393" formatCode="#,##0.0">
                  <c:v>10871.4544358359</c:v>
                </c:pt>
                <c:pt idx="60394" formatCode="#,##0.0">
                  <c:v>9766.7907227107407</c:v>
                </c:pt>
                <c:pt idx="60395" formatCode="#,##0.0">
                  <c:v>13286.192433922401</c:v>
                </c:pt>
                <c:pt idx="60396" formatCode="#,##0.0">
                  <c:v>8766.2425810877103</c:v>
                </c:pt>
                <c:pt idx="60397" formatCode="#,##0.0">
                  <c:v>9823.3095486225393</c:v>
                </c:pt>
                <c:pt idx="60398" formatCode="#,##0.0">
                  <c:v>11078.7772211478</c:v>
                </c:pt>
                <c:pt idx="60399" formatCode="#,##0.0">
                  <c:v>15032.6037937698</c:v>
                </c:pt>
                <c:pt idx="60400" formatCode="#,##0.0">
                  <c:v>8811.6302831635803</c:v>
                </c:pt>
                <c:pt idx="60401" formatCode="#,##0.0">
                  <c:v>12520.669521900199</c:v>
                </c:pt>
                <c:pt idx="60402" formatCode="#,##0.0">
                  <c:v>12672.123687039901</c:v>
                </c:pt>
                <c:pt idx="60403" formatCode="#,##0.0">
                  <c:v>8929.5862640379692</c:v>
                </c:pt>
                <c:pt idx="60404" formatCode="#,##0.0">
                  <c:v>9306.2671907164604</c:v>
                </c:pt>
                <c:pt idx="60405" formatCode="#,##0.0">
                  <c:v>9898.0198690575598</c:v>
                </c:pt>
                <c:pt idx="60406" formatCode="#,##0.0">
                  <c:v>11271.474929206601</c:v>
                </c:pt>
                <c:pt idx="60407" formatCode="#,##0.0">
                  <c:v>10754.6829703575</c:v>
                </c:pt>
                <c:pt idx="60408" formatCode="#,##0.0">
                  <c:v>8865.19866348705</c:v>
                </c:pt>
                <c:pt idx="60409" formatCode="#,##0.0">
                  <c:v>8831.8924014994209</c:v>
                </c:pt>
                <c:pt idx="60410" formatCode="#,##0.0">
                  <c:v>11022.5854030136</c:v>
                </c:pt>
                <c:pt idx="60411" formatCode="#,##0.0">
                  <c:v>11966.6424858755</c:v>
                </c:pt>
                <c:pt idx="60412" formatCode="#,##0.0">
                  <c:v>9524.4445588266008</c:v>
                </c:pt>
                <c:pt idx="60413" formatCode="#,##0.0">
                  <c:v>14075.6383171283</c:v>
                </c:pt>
                <c:pt idx="60414" formatCode="#,##0.0">
                  <c:v>20965.396836955999</c:v>
                </c:pt>
                <c:pt idx="60415" formatCode="#,##0.0">
                  <c:v>16305.367147696699</c:v>
                </c:pt>
                <c:pt idx="60416" formatCode="#,##0.0">
                  <c:v>11552.574156652699</c:v>
                </c:pt>
                <c:pt idx="60417" formatCode="#,##0.0">
                  <c:v>13920.9575805648</c:v>
                </c:pt>
                <c:pt idx="60418" formatCode="#,##0.0">
                  <c:v>9189.97403396355</c:v>
                </c:pt>
                <c:pt idx="60419" formatCode="#,##0.0">
                  <c:v>11322.112547877499</c:v>
                </c:pt>
                <c:pt idx="60420" formatCode="#,##0.0">
                  <c:v>12512.8548353306</c:v>
                </c:pt>
                <c:pt idx="60421" formatCode="#,##0.0">
                  <c:v>11787.2822848781</c:v>
                </c:pt>
                <c:pt idx="60422" formatCode="#,##0.0">
                  <c:v>8841.81666277769</c:v>
                </c:pt>
                <c:pt idx="60423" formatCode="#,##0.0">
                  <c:v>8846.5420259018301</c:v>
                </c:pt>
                <c:pt idx="60424" formatCode="#,##0.0">
                  <c:v>14429.3241496186</c:v>
                </c:pt>
                <c:pt idx="60425" formatCode="#,##0.0">
                  <c:v>9384.1845209950297</c:v>
                </c:pt>
                <c:pt idx="60426" formatCode="#,##0.0">
                  <c:v>13232.9631502263</c:v>
                </c:pt>
                <c:pt idx="60427" formatCode="#,##0.0">
                  <c:v>9997.5920703871998</c:v>
                </c:pt>
                <c:pt idx="60428" formatCode="#,##0.0">
                  <c:v>9633.2191345778992</c:v>
                </c:pt>
                <c:pt idx="60429" formatCode="#,##0.0">
                  <c:v>14590.9419029491</c:v>
                </c:pt>
                <c:pt idx="60430" formatCode="#,##0.0">
                  <c:v>10938.610920339301</c:v>
                </c:pt>
                <c:pt idx="60431" formatCode="#,##0.0">
                  <c:v>9943.1346658499606</c:v>
                </c:pt>
                <c:pt idx="60432" formatCode="#,##0.0">
                  <c:v>11140.719669075501</c:v>
                </c:pt>
                <c:pt idx="60433" formatCode="#,##0.0">
                  <c:v>11110.1405000907</c:v>
                </c:pt>
                <c:pt idx="60434" formatCode="#,##0.0">
                  <c:v>8983.1374558901007</c:v>
                </c:pt>
                <c:pt idx="60435" formatCode="#,##0.0">
                  <c:v>9733.1253311084201</c:v>
                </c:pt>
                <c:pt idx="60436" formatCode="#,##0.0">
                  <c:v>10774.4634923348</c:v>
                </c:pt>
                <c:pt idx="60437" formatCode="#,##0.0">
                  <c:v>11097.201145634601</c:v>
                </c:pt>
                <c:pt idx="60438" formatCode="#,##0.0">
                  <c:v>10252.691953834101</c:v>
                </c:pt>
                <c:pt idx="60439" formatCode="#,##0.0">
                  <c:v>10892.126585116799</c:v>
                </c:pt>
                <c:pt idx="60440" formatCode="#,##0.0">
                  <c:v>8898.1007272676197</c:v>
                </c:pt>
                <c:pt idx="60441" formatCode="#,##0.0">
                  <c:v>12433.070367606</c:v>
                </c:pt>
                <c:pt idx="60442" formatCode="#,##0.0">
                  <c:v>9762.7613612143705</c:v>
                </c:pt>
                <c:pt idx="60443" formatCode="#,##0.0">
                  <c:v>10658.520561592</c:v>
                </c:pt>
                <c:pt idx="60444" formatCode="#,##0.0">
                  <c:v>10073.1486752454</c:v>
                </c:pt>
                <c:pt idx="60445" formatCode="#,##0.0">
                  <c:v>10120.832247721601</c:v>
                </c:pt>
                <c:pt idx="60446" formatCode="#,##0.0">
                  <c:v>9269.8711369160501</c:v>
                </c:pt>
                <c:pt idx="60447" formatCode="#,##0.0">
                  <c:v>11050.3005192691</c:v>
                </c:pt>
                <c:pt idx="60448" formatCode="#,##0.0">
                  <c:v>8910.9141016084104</c:v>
                </c:pt>
                <c:pt idx="60449" formatCode="#,##0.0">
                  <c:v>12587.7125575748</c:v>
                </c:pt>
                <c:pt idx="60450" formatCode="#,##0.0">
                  <c:v>10528.6378704494</c:v>
                </c:pt>
                <c:pt idx="60451" formatCode="#,##0.0">
                  <c:v>9756.83461971418</c:v>
                </c:pt>
                <c:pt idx="60452" formatCode="#,##0.0">
                  <c:v>12113.646158686301</c:v>
                </c:pt>
                <c:pt idx="60453" formatCode="#,##0.0">
                  <c:v>10500.3734547574</c:v>
                </c:pt>
                <c:pt idx="60454" formatCode="#,##0.0">
                  <c:v>10836.044052843399</c:v>
                </c:pt>
                <c:pt idx="60455" formatCode="#,##0.0">
                  <c:v>10944.0413477694</c:v>
                </c:pt>
                <c:pt idx="60456" formatCode="#,##0.0">
                  <c:v>11445.3237343566</c:v>
                </c:pt>
                <c:pt idx="60457" formatCode="#,##0.0">
                  <c:v>9227.9030530482505</c:v>
                </c:pt>
                <c:pt idx="60458" formatCode="#,##0.0">
                  <c:v>12904.5508839128</c:v>
                </c:pt>
                <c:pt idx="60459" formatCode="#,##0.0">
                  <c:v>12895.1170041598</c:v>
                </c:pt>
                <c:pt idx="60460" formatCode="#,##0.0">
                  <c:v>8832.4162874610392</c:v>
                </c:pt>
                <c:pt idx="60461" formatCode="#,##0.0">
                  <c:v>9142.3177532065401</c:v>
                </c:pt>
                <c:pt idx="60462" formatCode="#,##0.0">
                  <c:v>8768.1297618457102</c:v>
                </c:pt>
                <c:pt idx="60463" formatCode="#,##0.0">
                  <c:v>14217.3410211682</c:v>
                </c:pt>
                <c:pt idx="60464" formatCode="#,##0.0">
                  <c:v>9399.3751074266202</c:v>
                </c:pt>
                <c:pt idx="60465" formatCode="#,##0.0">
                  <c:v>9763.2402205795006</c:v>
                </c:pt>
                <c:pt idx="60466" formatCode="#,##0.0">
                  <c:v>12919.134506456799</c:v>
                </c:pt>
                <c:pt idx="60467" formatCode="#,##0.0">
                  <c:v>10352.423801192301</c:v>
                </c:pt>
                <c:pt idx="60468" formatCode="#,##0.0">
                  <c:v>11603.932423187</c:v>
                </c:pt>
                <c:pt idx="60469" formatCode="#,##0.0">
                  <c:v>11583.5187016004</c:v>
                </c:pt>
                <c:pt idx="60470" formatCode="#,##0.0">
                  <c:v>9140.0124621421801</c:v>
                </c:pt>
                <c:pt idx="60471" formatCode="#,##0.0">
                  <c:v>10680.8727114869</c:v>
                </c:pt>
                <c:pt idx="60472" formatCode="#,##0.0">
                  <c:v>9194.1923430042607</c:v>
                </c:pt>
                <c:pt idx="60473" formatCode="#,##0.0">
                  <c:v>10341.732009531001</c:v>
                </c:pt>
                <c:pt idx="60474" formatCode="#,##0.0">
                  <c:v>11833.0536928648</c:v>
                </c:pt>
                <c:pt idx="60475" formatCode="#,##0.0">
                  <c:v>9689.8635558374299</c:v>
                </c:pt>
                <c:pt idx="60476" formatCode="#,##0.0">
                  <c:v>11768.3489230207</c:v>
                </c:pt>
                <c:pt idx="60477" formatCode="#,##0.0">
                  <c:v>9292.1650312476995</c:v>
                </c:pt>
                <c:pt idx="60478" formatCode="#,##0.0">
                  <c:v>12898.0272369304</c:v>
                </c:pt>
                <c:pt idx="60479" formatCode="#,##0.0">
                  <c:v>9712.0098377941904</c:v>
                </c:pt>
                <c:pt idx="60480" formatCode="#,##0.0">
                  <c:v>9402.8371616127297</c:v>
                </c:pt>
                <c:pt idx="60481" formatCode="#,##0.0">
                  <c:v>11596.065247278801</c:v>
                </c:pt>
                <c:pt idx="60482" formatCode="#,##0.0">
                  <c:v>9355.0102621536698</c:v>
                </c:pt>
                <c:pt idx="60483" formatCode="#,##0.0">
                  <c:v>10232.314276721199</c:v>
                </c:pt>
                <c:pt idx="60484" formatCode="#,##0.0">
                  <c:v>11172.410463112399</c:v>
                </c:pt>
                <c:pt idx="60485" formatCode="#,##0.0">
                  <c:v>13865.7625914706</c:v>
                </c:pt>
                <c:pt idx="60486" formatCode="#,##0.0">
                  <c:v>9606.5206923991009</c:v>
                </c:pt>
                <c:pt idx="60487" formatCode="#,##0.0">
                  <c:v>8929.3348319214201</c:v>
                </c:pt>
                <c:pt idx="60488" formatCode="#,##0.0">
                  <c:v>13379.0862476658</c:v>
                </c:pt>
                <c:pt idx="60489" formatCode="#,##0.0">
                  <c:v>9558.0756557316799</c:v>
                </c:pt>
                <c:pt idx="60490" formatCode="#,##0.0">
                  <c:v>11802.0450341961</c:v>
                </c:pt>
                <c:pt idx="60491" formatCode="#,##0.0">
                  <c:v>13315.1601069968</c:v>
                </c:pt>
                <c:pt idx="60492" formatCode="#,##0.0">
                  <c:v>13834.816267194799</c:v>
                </c:pt>
                <c:pt idx="60493" formatCode="#,##0.0">
                  <c:v>9514.9194057184104</c:v>
                </c:pt>
                <c:pt idx="60494" formatCode="#,##0.0">
                  <c:v>10691.2277917714</c:v>
                </c:pt>
                <c:pt idx="60495" formatCode="#,##0.0">
                  <c:v>12308.815802106899</c:v>
                </c:pt>
                <c:pt idx="60496" formatCode="#,##0.0">
                  <c:v>9655.3603166409594</c:v>
                </c:pt>
                <c:pt idx="60497" formatCode="#,##0.0">
                  <c:v>11370.6457489119</c:v>
                </c:pt>
                <c:pt idx="60498" formatCode="#,##0.0">
                  <c:v>8895.2806306463808</c:v>
                </c:pt>
                <c:pt idx="60499" formatCode="#,##0.0">
                  <c:v>11630.0443350487</c:v>
                </c:pt>
                <c:pt idx="60500" formatCode="#,##0.0">
                  <c:v>11995.002030157601</c:v>
                </c:pt>
                <c:pt idx="60501" formatCode="#,##0.0">
                  <c:v>9826.6270521749502</c:v>
                </c:pt>
                <c:pt idx="60502" formatCode="#,##0.0">
                  <c:v>11341.0437088789</c:v>
                </c:pt>
                <c:pt idx="60503" formatCode="#,##0.0">
                  <c:v>12219.6479743239</c:v>
                </c:pt>
                <c:pt idx="60504" formatCode="#,##0.0">
                  <c:v>9409.46768650581</c:v>
                </c:pt>
                <c:pt idx="60505" formatCode="#,##0.0">
                  <c:v>14514.277092301299</c:v>
                </c:pt>
                <c:pt idx="60506" formatCode="#,##0.0">
                  <c:v>14267.9589634523</c:v>
                </c:pt>
                <c:pt idx="60507" formatCode="#,##0.0">
                  <c:v>19788.571779996</c:v>
                </c:pt>
                <c:pt idx="60508" formatCode="#,##0.0">
                  <c:v>11346.160341606101</c:v>
                </c:pt>
                <c:pt idx="60509" formatCode="#,##0.0">
                  <c:v>12984.621261634</c:v>
                </c:pt>
                <c:pt idx="60510" formatCode="#,##0.0">
                  <c:v>9104.4079458860597</c:v>
                </c:pt>
                <c:pt idx="60511" formatCode="#,##0.0">
                  <c:v>11641.7369242845</c:v>
                </c:pt>
                <c:pt idx="60512" formatCode="#,##0.0">
                  <c:v>13866.227165791401</c:v>
                </c:pt>
                <c:pt idx="60513" formatCode="#,##0.0">
                  <c:v>10932.2804290273</c:v>
                </c:pt>
                <c:pt idx="60514" formatCode="#,##0.0">
                  <c:v>9387.8210579802308</c:v>
                </c:pt>
                <c:pt idx="60515" formatCode="#,##0.0">
                  <c:v>10098.8845311394</c:v>
                </c:pt>
                <c:pt idx="60516" formatCode="#,##0.0">
                  <c:v>10876.5721760331</c:v>
                </c:pt>
                <c:pt idx="60517" formatCode="#,##0.0">
                  <c:v>10343.081997138201</c:v>
                </c:pt>
                <c:pt idx="60518" formatCode="#,##0.0">
                  <c:v>12738.3408426018</c:v>
                </c:pt>
                <c:pt idx="60519" formatCode="#,##0.0">
                  <c:v>11315.9277328231</c:v>
                </c:pt>
                <c:pt idx="60520" formatCode="#,##0.0">
                  <c:v>13299.6809312321</c:v>
                </c:pt>
                <c:pt idx="60521" formatCode="#,##0.0">
                  <c:v>22078.901843199801</c:v>
                </c:pt>
                <c:pt idx="60522" formatCode="#,##0.0">
                  <c:v>16089.874889585801</c:v>
                </c:pt>
                <c:pt idx="60523" formatCode="#,##0.0">
                  <c:v>11019.730307592899</c:v>
                </c:pt>
                <c:pt idx="60524" formatCode="#,##0.0">
                  <c:v>9626.7414175121194</c:v>
                </c:pt>
                <c:pt idx="60525" formatCode="#,##0.0">
                  <c:v>10741.6667561001</c:v>
                </c:pt>
                <c:pt idx="60526" formatCode="#,##0.0">
                  <c:v>10779.2546245344</c:v>
                </c:pt>
                <c:pt idx="60527" formatCode="#,##0.0">
                  <c:v>10322.1127638815</c:v>
                </c:pt>
                <c:pt idx="60528" formatCode="#,##0.0">
                  <c:v>10937.0587250963</c:v>
                </c:pt>
                <c:pt idx="60529" formatCode="#,##0.0">
                  <c:v>12399.5739603113</c:v>
                </c:pt>
                <c:pt idx="60530" formatCode="#,##0.0">
                  <c:v>22082.816032958199</c:v>
                </c:pt>
                <c:pt idx="60531" formatCode="#,##0.0">
                  <c:v>8893.2110304970192</c:v>
                </c:pt>
                <c:pt idx="60532" formatCode="#,##0.0">
                  <c:v>9751.7552607492507</c:v>
                </c:pt>
                <c:pt idx="60533" formatCode="#,##0.0">
                  <c:v>9940.4514955692393</c:v>
                </c:pt>
                <c:pt idx="60534" formatCode="#,##0.0">
                  <c:v>12008.066794586501</c:v>
                </c:pt>
                <c:pt idx="60535" formatCode="#,##0.0">
                  <c:v>14836.106099282901</c:v>
                </c:pt>
                <c:pt idx="60536" formatCode="#,##0.0">
                  <c:v>8754.1330519982694</c:v>
                </c:pt>
                <c:pt idx="60537" formatCode="#,##0.0">
                  <c:v>8834.3714911486604</c:v>
                </c:pt>
                <c:pt idx="60538" formatCode="#,##0.0">
                  <c:v>19638.9992281583</c:v>
                </c:pt>
                <c:pt idx="60539" formatCode="#,##0.0">
                  <c:v>12522.3615949944</c:v>
                </c:pt>
                <c:pt idx="60540" formatCode="#,##0.0">
                  <c:v>9419.9660321226092</c:v>
                </c:pt>
                <c:pt idx="60541" formatCode="#,##0.0">
                  <c:v>17923.360875628201</c:v>
                </c:pt>
                <c:pt idx="60542" formatCode="#,##0.0">
                  <c:v>11859.0296111957</c:v>
                </c:pt>
                <c:pt idx="60543" formatCode="#,##0.0">
                  <c:v>12472.1222947852</c:v>
                </c:pt>
                <c:pt idx="60544" formatCode="#,##0.0">
                  <c:v>12110.5485201627</c:v>
                </c:pt>
                <c:pt idx="60545" formatCode="#,##0.0">
                  <c:v>16731.3729484129</c:v>
                </c:pt>
                <c:pt idx="60546" formatCode="#,##0.0">
                  <c:v>16118.992459618101</c:v>
                </c:pt>
                <c:pt idx="60547" formatCode="#,##0.0">
                  <c:v>10569.846722107801</c:v>
                </c:pt>
                <c:pt idx="60548" formatCode="#,##0.0">
                  <c:v>11443.170612613099</c:v>
                </c:pt>
                <c:pt idx="60549" formatCode="#,##0.0">
                  <c:v>12460.3845883996</c:v>
                </c:pt>
                <c:pt idx="60550" formatCode="#,##0.0">
                  <c:v>10628.6857806773</c:v>
                </c:pt>
                <c:pt idx="60551" formatCode="#,##0.0">
                  <c:v>13702.266410432499</c:v>
                </c:pt>
                <c:pt idx="60552" formatCode="#,##0.0">
                  <c:v>11075.964719351599</c:v>
                </c:pt>
                <c:pt idx="60553" formatCode="#,##0.0">
                  <c:v>12435.0737847459</c:v>
                </c:pt>
                <c:pt idx="60554" formatCode="#,##0.0">
                  <c:v>13653.5006501895</c:v>
                </c:pt>
                <c:pt idx="60555" formatCode="#,##0.0">
                  <c:v>8841.8334905620795</c:v>
                </c:pt>
                <c:pt idx="60556" formatCode="#,##0.0">
                  <c:v>10260.286091436899</c:v>
                </c:pt>
                <c:pt idx="60557" formatCode="#,##0.0">
                  <c:v>8792.6773088711507</c:v>
                </c:pt>
                <c:pt idx="60558" formatCode="#,##0.0">
                  <c:v>9099.5639928833007</c:v>
                </c:pt>
                <c:pt idx="60559" formatCode="#,##0.0">
                  <c:v>10073.0362584339</c:v>
                </c:pt>
                <c:pt idx="60560" formatCode="#,##0.0">
                  <c:v>9476.5559198924893</c:v>
                </c:pt>
                <c:pt idx="60561" formatCode="#,##0.0">
                  <c:v>13904.5823164748</c:v>
                </c:pt>
                <c:pt idx="60562" formatCode="#,##0.0">
                  <c:v>10308.985358165601</c:v>
                </c:pt>
                <c:pt idx="60563" formatCode="#,##0.0">
                  <c:v>11052.3336377222</c:v>
                </c:pt>
                <c:pt idx="60564" formatCode="#,##0.0">
                  <c:v>13509.4875263339</c:v>
                </c:pt>
                <c:pt idx="60565" formatCode="#,##0.0">
                  <c:v>10191.0381390479</c:v>
                </c:pt>
                <c:pt idx="60566" formatCode="#,##0.0">
                  <c:v>11550.3266695974</c:v>
                </c:pt>
                <c:pt idx="60567" formatCode="#,##0.0">
                  <c:v>11643.9507373255</c:v>
                </c:pt>
                <c:pt idx="60568" formatCode="#,##0.0">
                  <c:v>8792.0373721458891</c:v>
                </c:pt>
                <c:pt idx="60569" formatCode="#,##0.0">
                  <c:v>8810.2130367506597</c:v>
                </c:pt>
                <c:pt idx="60570" formatCode="#,##0.0">
                  <c:v>9800.5563879742804</c:v>
                </c:pt>
                <c:pt idx="60571" formatCode="#,##0.0">
                  <c:v>9613.8252370669798</c:v>
                </c:pt>
                <c:pt idx="60572" formatCode="#,##0.0">
                  <c:v>15119.549837076</c:v>
                </c:pt>
                <c:pt idx="60573" formatCode="#,##0.0">
                  <c:v>13643.3319197702</c:v>
                </c:pt>
                <c:pt idx="60574" formatCode="#,##0.0">
                  <c:v>9944.4679324888293</c:v>
                </c:pt>
                <c:pt idx="60575" formatCode="#,##0.0">
                  <c:v>11122.331783297501</c:v>
                </c:pt>
                <c:pt idx="60576" formatCode="#,##0.0">
                  <c:v>9446.3744836342794</c:v>
                </c:pt>
                <c:pt idx="60577" formatCode="#,##0.0">
                  <c:v>11353.470040968101</c:v>
                </c:pt>
                <c:pt idx="60578" formatCode="#,##0.0">
                  <c:v>19393.724101345499</c:v>
                </c:pt>
                <c:pt idx="60579" formatCode="#,##0.0">
                  <c:v>13599.8774231607</c:v>
                </c:pt>
                <c:pt idx="60580" formatCode="#,##0.0">
                  <c:v>8965.5227799212007</c:v>
                </c:pt>
                <c:pt idx="60581" formatCode="#,##0.0">
                  <c:v>12699.729021003701</c:v>
                </c:pt>
                <c:pt idx="60582" formatCode="#,##0.0">
                  <c:v>9605.9730986525792</c:v>
                </c:pt>
                <c:pt idx="60583" formatCode="#,##0.0">
                  <c:v>9072.2706853632608</c:v>
                </c:pt>
                <c:pt idx="60584" formatCode="#,##0.0">
                  <c:v>11153.776232076299</c:v>
                </c:pt>
                <c:pt idx="60585" formatCode="#,##0.0">
                  <c:v>12350.209136269101</c:v>
                </c:pt>
                <c:pt idx="60586" formatCode="#,##0.0">
                  <c:v>9191.3352997464808</c:v>
                </c:pt>
                <c:pt idx="60587" formatCode="#,##0.0">
                  <c:v>9038.2916801846495</c:v>
                </c:pt>
                <c:pt idx="60588" formatCode="#,##0.0">
                  <c:v>10498.840724362701</c:v>
                </c:pt>
                <c:pt idx="60589" formatCode="#,##0.0">
                  <c:v>8794.6931710088502</c:v>
                </c:pt>
                <c:pt idx="60590" formatCode="#,##0.0">
                  <c:v>8785.0157978882708</c:v>
                </c:pt>
                <c:pt idx="60591" formatCode="#,##0.0">
                  <c:v>10125.453406214499</c:v>
                </c:pt>
                <c:pt idx="60592" formatCode="#,##0.0">
                  <c:v>22799.367576307199</c:v>
                </c:pt>
                <c:pt idx="60593" formatCode="#,##0.0">
                  <c:v>10862.595239987701</c:v>
                </c:pt>
                <c:pt idx="60594" formatCode="#,##0.0">
                  <c:v>14400.1971855756</c:v>
                </c:pt>
                <c:pt idx="60595" formatCode="#,##0.0">
                  <c:v>12893.4366740491</c:v>
                </c:pt>
                <c:pt idx="60596" formatCode="#,##0.0">
                  <c:v>10854.895227136099</c:v>
                </c:pt>
                <c:pt idx="60597" formatCode="#,##0.0">
                  <c:v>9189.1543302719892</c:v>
                </c:pt>
                <c:pt idx="60598" formatCode="#,##0.0">
                  <c:v>9647.7834341489197</c:v>
                </c:pt>
                <c:pt idx="60599" formatCode="#,##0.0">
                  <c:v>13372.4026128558</c:v>
                </c:pt>
                <c:pt idx="60600" formatCode="#,##0.0">
                  <c:v>10377.2531338833</c:v>
                </c:pt>
                <c:pt idx="60601" formatCode="#,##0.0">
                  <c:v>9130.0276733778992</c:v>
                </c:pt>
                <c:pt idx="60602" formatCode="#,##0.0">
                  <c:v>9149.8905578397807</c:v>
                </c:pt>
                <c:pt idx="60603" formatCode="#,##0.0">
                  <c:v>11686.1158731216</c:v>
                </c:pt>
                <c:pt idx="60604" formatCode="#,##0.0">
                  <c:v>10739.381511908001</c:v>
                </c:pt>
                <c:pt idx="60605" formatCode="#,##0.0">
                  <c:v>12313.4568695993</c:v>
                </c:pt>
                <c:pt idx="60606" formatCode="#,##0.0">
                  <c:v>9265.2248797692791</c:v>
                </c:pt>
                <c:pt idx="60607" formatCode="#,##0.0">
                  <c:v>13233.258304343501</c:v>
                </c:pt>
                <c:pt idx="60608" formatCode="#,##0.0">
                  <c:v>12772.1374676387</c:v>
                </c:pt>
                <c:pt idx="60609" formatCode="#,##0.0">
                  <c:v>13801.3747796843</c:v>
                </c:pt>
                <c:pt idx="60610" formatCode="#,##0.0">
                  <c:v>11583.116892288699</c:v>
                </c:pt>
                <c:pt idx="60611" formatCode="#,##0.0">
                  <c:v>10632.905715802701</c:v>
                </c:pt>
                <c:pt idx="60612" formatCode="#,##0.0">
                  <c:v>13973.9348727502</c:v>
                </c:pt>
                <c:pt idx="60613" formatCode="#,##0.0">
                  <c:v>11597.8332849826</c:v>
                </c:pt>
                <c:pt idx="60614" formatCode="#,##0.0">
                  <c:v>10155.9143719803</c:v>
                </c:pt>
                <c:pt idx="60615" formatCode="#,##0.0">
                  <c:v>12726.594300401501</c:v>
                </c:pt>
                <c:pt idx="60616" formatCode="#,##0.0">
                  <c:v>14211.148756692701</c:v>
                </c:pt>
                <c:pt idx="60617" formatCode="#,##0.0">
                  <c:v>9766.8087919896407</c:v>
                </c:pt>
                <c:pt idx="60618" formatCode="#,##0.0">
                  <c:v>15143.507536622999</c:v>
                </c:pt>
                <c:pt idx="60619" formatCode="#,##0.0">
                  <c:v>10250.3490612108</c:v>
                </c:pt>
                <c:pt idx="60620" formatCode="#,##0.0">
                  <c:v>10729.9300661664</c:v>
                </c:pt>
                <c:pt idx="60621" formatCode="#,##0.0">
                  <c:v>10947.056134893801</c:v>
                </c:pt>
                <c:pt idx="60622" formatCode="#,##0.0">
                  <c:v>14050.3183613073</c:v>
                </c:pt>
                <c:pt idx="60623" formatCode="#,##0.0">
                  <c:v>10157.7314521641</c:v>
                </c:pt>
                <c:pt idx="60624" formatCode="#,##0.0">
                  <c:v>15905.073297720701</c:v>
                </c:pt>
                <c:pt idx="60625" formatCode="#,##0.0">
                  <c:v>9231.2110472152308</c:v>
                </c:pt>
                <c:pt idx="60626" formatCode="#,##0.0">
                  <c:v>8943.4438280073791</c:v>
                </c:pt>
                <c:pt idx="60627" formatCode="#,##0.0">
                  <c:v>9064.8653826708505</c:v>
                </c:pt>
                <c:pt idx="60628" formatCode="#,##0.0">
                  <c:v>9502.6057789317892</c:v>
                </c:pt>
                <c:pt idx="60629" formatCode="#,##0.0">
                  <c:v>15130.529005266</c:v>
                </c:pt>
                <c:pt idx="60630" formatCode="#,##0.0">
                  <c:v>11081.041740027</c:v>
                </c:pt>
                <c:pt idx="60631" formatCode="#,##0.0">
                  <c:v>10083.2703806274</c:v>
                </c:pt>
                <c:pt idx="60632" formatCode="#,##0.0">
                  <c:v>9988.6457582473104</c:v>
                </c:pt>
                <c:pt idx="60633" formatCode="#,##0.0">
                  <c:v>9721.8737401991293</c:v>
                </c:pt>
                <c:pt idx="60634" formatCode="#,##0.0">
                  <c:v>12013.1297045394</c:v>
                </c:pt>
                <c:pt idx="60635" formatCode="#,##0.0">
                  <c:v>9331.5146429837205</c:v>
                </c:pt>
                <c:pt idx="60636" formatCode="#,##0.0">
                  <c:v>12623.820651649101</c:v>
                </c:pt>
                <c:pt idx="60637" formatCode="#,##0.0">
                  <c:v>12924.230642177699</c:v>
                </c:pt>
                <c:pt idx="60638" formatCode="#,##0.0">
                  <c:v>10174.7077054274</c:v>
                </c:pt>
                <c:pt idx="60639" formatCode="#,##0.0">
                  <c:v>10552.5924781963</c:v>
                </c:pt>
                <c:pt idx="60640" formatCode="#,##0.0">
                  <c:v>9907.3887466993801</c:v>
                </c:pt>
                <c:pt idx="60641" formatCode="#,##0.0">
                  <c:v>9147.8330148279892</c:v>
                </c:pt>
                <c:pt idx="60642" formatCode="#,##0.0">
                  <c:v>9607.5013883333995</c:v>
                </c:pt>
                <c:pt idx="60643" formatCode="#,##0.0">
                  <c:v>10342.4158301017</c:v>
                </c:pt>
                <c:pt idx="60644" formatCode="#,##0.0">
                  <c:v>12327.4536898022</c:v>
                </c:pt>
                <c:pt idx="60645" formatCode="#,##0.0">
                  <c:v>10242.4155947115</c:v>
                </c:pt>
                <c:pt idx="60646" formatCode="#,##0.0">
                  <c:v>11568.822656771899</c:v>
                </c:pt>
                <c:pt idx="60647" formatCode="#,##0.0">
                  <c:v>9159.5452218259798</c:v>
                </c:pt>
                <c:pt idx="60648" formatCode="#,##0.0">
                  <c:v>12614.4148445754</c:v>
                </c:pt>
                <c:pt idx="60649" formatCode="#,##0.0">
                  <c:v>9695.8934258291993</c:v>
                </c:pt>
                <c:pt idx="60650" formatCode="#,##0.0">
                  <c:v>9552.4795859087608</c:v>
                </c:pt>
                <c:pt idx="60651" formatCode="#,##0.0">
                  <c:v>9248.8807744517308</c:v>
                </c:pt>
                <c:pt idx="60652" formatCode="#,##0.0">
                  <c:v>12061.1729033132</c:v>
                </c:pt>
                <c:pt idx="60653" formatCode="#,##0.0">
                  <c:v>11019.8978147003</c:v>
                </c:pt>
                <c:pt idx="60654" formatCode="#,##0.0">
                  <c:v>10992.431383111199</c:v>
                </c:pt>
                <c:pt idx="60655" formatCode="#,##0.0">
                  <c:v>9804.9481916343502</c:v>
                </c:pt>
                <c:pt idx="60656" formatCode="#,##0.0">
                  <c:v>10680.433459419701</c:v>
                </c:pt>
                <c:pt idx="60657" formatCode="#,##0.0">
                  <c:v>9993.0285089741592</c:v>
                </c:pt>
                <c:pt idx="60658" formatCode="#,##0.0">
                  <c:v>9863.3857601773107</c:v>
                </c:pt>
                <c:pt idx="60659" formatCode="#,##0.0">
                  <c:v>11193.219088301399</c:v>
                </c:pt>
                <c:pt idx="60660" formatCode="#,##0.0">
                  <c:v>12711.6523514413</c:v>
                </c:pt>
                <c:pt idx="60661" formatCode="#,##0.0">
                  <c:v>14355.7128340625</c:v>
                </c:pt>
                <c:pt idx="60662" formatCode="#,##0.0">
                  <c:v>13275.084318802799</c:v>
                </c:pt>
                <c:pt idx="60663" formatCode="#,##0.0">
                  <c:v>11857.035480472099</c:v>
                </c:pt>
                <c:pt idx="60664" formatCode="#,##0.0">
                  <c:v>11720.4730892025</c:v>
                </c:pt>
                <c:pt idx="60665" formatCode="#,##0.0">
                  <c:v>10484.745998235599</c:v>
                </c:pt>
                <c:pt idx="60666" formatCode="#,##0.0">
                  <c:v>8994.0456718989899</c:v>
                </c:pt>
                <c:pt idx="60667" formatCode="#,##0.0">
                  <c:v>9008.2476528550797</c:v>
                </c:pt>
                <c:pt idx="60668" formatCode="#,##0.0">
                  <c:v>28321.187329849599</c:v>
                </c:pt>
                <c:pt idx="60669" formatCode="#,##0.0">
                  <c:v>12170.1732634787</c:v>
                </c:pt>
                <c:pt idx="60670" formatCode="#,##0.0">
                  <c:v>13388.781976087799</c:v>
                </c:pt>
                <c:pt idx="60671" formatCode="#,##0.0">
                  <c:v>9701.4954276957196</c:v>
                </c:pt>
                <c:pt idx="60672" formatCode="#,##0.0">
                  <c:v>10526.999214302001</c:v>
                </c:pt>
                <c:pt idx="60673" formatCode="#,##0.0">
                  <c:v>8797.1561328149892</c:v>
                </c:pt>
                <c:pt idx="60674" formatCode="#,##0.0">
                  <c:v>9742.9539853598599</c:v>
                </c:pt>
                <c:pt idx="60675" formatCode="#,##0.0">
                  <c:v>10399.8457823593</c:v>
                </c:pt>
                <c:pt idx="60676" formatCode="#,##0.0">
                  <c:v>11453.518524040001</c:v>
                </c:pt>
                <c:pt idx="60677" formatCode="#,##0.0">
                  <c:v>10380.211786284701</c:v>
                </c:pt>
                <c:pt idx="60678" formatCode="#,##0.0">
                  <c:v>12720.826955188501</c:v>
                </c:pt>
                <c:pt idx="60679" formatCode="#,##0.0">
                  <c:v>9711.0105227324202</c:v>
                </c:pt>
                <c:pt idx="60680" formatCode="#,##0.0">
                  <c:v>15737.8348661973</c:v>
                </c:pt>
                <c:pt idx="60681" formatCode="#,##0.0">
                  <c:v>8977.0982289410094</c:v>
                </c:pt>
                <c:pt idx="60682" formatCode="#,##0.0">
                  <c:v>10136.6004272757</c:v>
                </c:pt>
                <c:pt idx="60683" formatCode="#,##0.0">
                  <c:v>10132.919501022199</c:v>
                </c:pt>
                <c:pt idx="60684" formatCode="#,##0.0">
                  <c:v>9754.1696945651602</c:v>
                </c:pt>
                <c:pt idx="60685" formatCode="#,##0.0">
                  <c:v>13042.0383611833</c:v>
                </c:pt>
                <c:pt idx="60686" formatCode="#,##0.0">
                  <c:v>9673.4199668839592</c:v>
                </c:pt>
                <c:pt idx="60687" formatCode="#,##0.0">
                  <c:v>10714.7133214674</c:v>
                </c:pt>
                <c:pt idx="60688" formatCode="#,##0.0">
                  <c:v>24829.931238961701</c:v>
                </c:pt>
                <c:pt idx="60689" formatCode="#,##0.0">
                  <c:v>9172.8389119212297</c:v>
                </c:pt>
                <c:pt idx="60690" formatCode="#,##0.0">
                  <c:v>9282.5451710888301</c:v>
                </c:pt>
                <c:pt idx="60691" formatCode="#,##0.0">
                  <c:v>12190.2801800781</c:v>
                </c:pt>
                <c:pt idx="60692" formatCode="#,##0.0">
                  <c:v>9135.4021096338802</c:v>
                </c:pt>
                <c:pt idx="60693" formatCode="#,##0.0">
                  <c:v>9790.0203627309293</c:v>
                </c:pt>
                <c:pt idx="60694" formatCode="#,##0.0">
                  <c:v>9831.4105233143091</c:v>
                </c:pt>
                <c:pt idx="60695" formatCode="#,##0.0">
                  <c:v>8957.1714107940097</c:v>
                </c:pt>
                <c:pt idx="60696" formatCode="#,##0.0">
                  <c:v>9085.8082177466003</c:v>
                </c:pt>
                <c:pt idx="60697" formatCode="#,##0.0">
                  <c:v>17014.143647943602</c:v>
                </c:pt>
                <c:pt idx="60698" formatCode="#,##0.0">
                  <c:v>8859.8699256217205</c:v>
                </c:pt>
                <c:pt idx="60699" formatCode="#,##0.0">
                  <c:v>10078.713695082201</c:v>
                </c:pt>
                <c:pt idx="60700" formatCode="#,##0.0">
                  <c:v>12331.879457893399</c:v>
                </c:pt>
                <c:pt idx="60701" formatCode="#,##0.0">
                  <c:v>9670.3172869272403</c:v>
                </c:pt>
                <c:pt idx="60702" formatCode="#,##0.0">
                  <c:v>14492.149919661</c:v>
                </c:pt>
                <c:pt idx="60703" formatCode="#,##0.0">
                  <c:v>9814.3431481749303</c:v>
                </c:pt>
                <c:pt idx="60704" formatCode="#,##0.0">
                  <c:v>13191.500122502401</c:v>
                </c:pt>
                <c:pt idx="60705" formatCode="#,##0.0">
                  <c:v>11433.3511415581</c:v>
                </c:pt>
                <c:pt idx="60706" formatCode="#,##0.0">
                  <c:v>9618.80795250755</c:v>
                </c:pt>
                <c:pt idx="60707" formatCode="#,##0.0">
                  <c:v>14331.6298880415</c:v>
                </c:pt>
                <c:pt idx="60708" formatCode="#,##0.0">
                  <c:v>10952.2255062611</c:v>
                </c:pt>
                <c:pt idx="60709" formatCode="#,##0.0">
                  <c:v>9175.1935986164208</c:v>
                </c:pt>
                <c:pt idx="60710" formatCode="#,##0.0">
                  <c:v>9390.9870698231807</c:v>
                </c:pt>
                <c:pt idx="60711" formatCode="#,##0.0">
                  <c:v>21545.160661478301</c:v>
                </c:pt>
                <c:pt idx="60712" formatCode="#,##0.0">
                  <c:v>14014.7211825104</c:v>
                </c:pt>
                <c:pt idx="60713" formatCode="#,##0.0">
                  <c:v>17382.951481449501</c:v>
                </c:pt>
                <c:pt idx="60714" formatCode="#,##0.0">
                  <c:v>24182.537092279501</c:v>
                </c:pt>
                <c:pt idx="60715" formatCode="#,##0.0">
                  <c:v>9239.0802423330697</c:v>
                </c:pt>
                <c:pt idx="60716" formatCode="#,##0.0">
                  <c:v>8988.6455796637692</c:v>
                </c:pt>
                <c:pt idx="60717" formatCode="#,##0.0">
                  <c:v>10474.0406570674</c:v>
                </c:pt>
                <c:pt idx="60718" formatCode="#,##0.0">
                  <c:v>11146.674522085899</c:v>
                </c:pt>
                <c:pt idx="60719" formatCode="#,##0.0">
                  <c:v>8898.9102985587197</c:v>
                </c:pt>
                <c:pt idx="60720" formatCode="#,##0.0">
                  <c:v>12322.349243544</c:v>
                </c:pt>
                <c:pt idx="60721" formatCode="#,##0.0">
                  <c:v>12380.281673511899</c:v>
                </c:pt>
                <c:pt idx="60722" formatCode="#,##0.0">
                  <c:v>15453.086030155</c:v>
                </c:pt>
                <c:pt idx="60723" formatCode="#,##0.0">
                  <c:v>9195.5334835463691</c:v>
                </c:pt>
                <c:pt idx="60724" formatCode="#,##0.0">
                  <c:v>12983.6546975404</c:v>
                </c:pt>
                <c:pt idx="60725" formatCode="#,##0.0">
                  <c:v>11910.4906695145</c:v>
                </c:pt>
                <c:pt idx="60726" formatCode="#,##0.0">
                  <c:v>11730.296420221301</c:v>
                </c:pt>
                <c:pt idx="60727" formatCode="#,##0.0">
                  <c:v>9254.1395943392308</c:v>
                </c:pt>
                <c:pt idx="60728" formatCode="#,##0.0">
                  <c:v>13293.799932966</c:v>
                </c:pt>
                <c:pt idx="60729" formatCode="#,##0.0">
                  <c:v>10920.557704061201</c:v>
                </c:pt>
                <c:pt idx="60730" formatCode="#,##0.0">
                  <c:v>8759.2642562883193</c:v>
                </c:pt>
                <c:pt idx="60731" formatCode="#,##0.0">
                  <c:v>12447.478966094701</c:v>
                </c:pt>
                <c:pt idx="60732" formatCode="#,##0.0">
                  <c:v>13083.710631886701</c:v>
                </c:pt>
                <c:pt idx="60733" formatCode="#,##0.0">
                  <c:v>9302.2827627398201</c:v>
                </c:pt>
                <c:pt idx="60734" formatCode="#,##0.0">
                  <c:v>8859.1733778593298</c:v>
                </c:pt>
                <c:pt idx="60735" formatCode="#,##0.0">
                  <c:v>9357.0923671954697</c:v>
                </c:pt>
                <c:pt idx="60736" formatCode="#,##0.0">
                  <c:v>16019.358941612099</c:v>
                </c:pt>
                <c:pt idx="60737" formatCode="#,##0.0">
                  <c:v>17247.485518557402</c:v>
                </c:pt>
                <c:pt idx="60738" formatCode="#,##0.0">
                  <c:v>10455.1112924709</c:v>
                </c:pt>
                <c:pt idx="60739" formatCode="#,##0.0">
                  <c:v>13168.263197337699</c:v>
                </c:pt>
                <c:pt idx="60740" formatCode="#,##0.0">
                  <c:v>11095.8897779945</c:v>
                </c:pt>
                <c:pt idx="60741" formatCode="#,##0.0">
                  <c:v>9427.2106759876406</c:v>
                </c:pt>
                <c:pt idx="60742" formatCode="#,##0.0">
                  <c:v>10172.065847187299</c:v>
                </c:pt>
                <c:pt idx="60743" formatCode="#,##0.0">
                  <c:v>8874.2322532122307</c:v>
                </c:pt>
                <c:pt idx="60744" formatCode="#,##0.0">
                  <c:v>8896.7584064705607</c:v>
                </c:pt>
                <c:pt idx="60745" formatCode="#,##0.0">
                  <c:v>10128.752597222099</c:v>
                </c:pt>
                <c:pt idx="60746" formatCode="#,##0.0">
                  <c:v>11739.9247785548</c:v>
                </c:pt>
                <c:pt idx="60747" formatCode="#,##0.0">
                  <c:v>11138.677324607799</c:v>
                </c:pt>
                <c:pt idx="60748" formatCode="#,##0.0">
                  <c:v>10739.155535506299</c:v>
                </c:pt>
                <c:pt idx="60749" formatCode="#,##0.0">
                  <c:v>10874.260400719701</c:v>
                </c:pt>
                <c:pt idx="60750" formatCode="#,##0.0">
                  <c:v>11902.9210749176</c:v>
                </c:pt>
                <c:pt idx="60751" formatCode="#,##0.0">
                  <c:v>10912.2608652032</c:v>
                </c:pt>
                <c:pt idx="60752" formatCode="#,##0.0">
                  <c:v>11411.807232306601</c:v>
                </c:pt>
                <c:pt idx="60753" formatCode="#,##0.0">
                  <c:v>15277.3017760279</c:v>
                </c:pt>
                <c:pt idx="60754" formatCode="#,##0.0">
                  <c:v>9084.9363972673691</c:v>
                </c:pt>
                <c:pt idx="60755" formatCode="#,##0.0">
                  <c:v>8871.9855344589796</c:v>
                </c:pt>
                <c:pt idx="60756" formatCode="#,##0.0">
                  <c:v>11288.502881054401</c:v>
                </c:pt>
                <c:pt idx="60757" formatCode="#,##0.0">
                  <c:v>10861.2201796845</c:v>
                </c:pt>
                <c:pt idx="60758" formatCode="#,##0.0">
                  <c:v>9067.6966522097591</c:v>
                </c:pt>
                <c:pt idx="60759" formatCode="#,##0.0">
                  <c:v>12032.1261256831</c:v>
                </c:pt>
                <c:pt idx="60760" formatCode="#,##0.0">
                  <c:v>17498.994735567801</c:v>
                </c:pt>
                <c:pt idx="60761" formatCode="#,##0.0">
                  <c:v>13353.5506823738</c:v>
                </c:pt>
                <c:pt idx="60762" formatCode="#,##0.0">
                  <c:v>9693.7827605875791</c:v>
                </c:pt>
                <c:pt idx="60763" formatCode="#,##0.0">
                  <c:v>10708.395580390101</c:v>
                </c:pt>
                <c:pt idx="60764" formatCode="#,##0.0">
                  <c:v>12088.988408511799</c:v>
                </c:pt>
                <c:pt idx="60765" formatCode="#,##0.0">
                  <c:v>9062.4601810719705</c:v>
                </c:pt>
                <c:pt idx="60766" formatCode="#,##0.0">
                  <c:v>9060.0613694200401</c:v>
                </c:pt>
                <c:pt idx="60767" formatCode="#,##0.0">
                  <c:v>11123.3728116527</c:v>
                </c:pt>
                <c:pt idx="60768" formatCode="#,##0.0">
                  <c:v>9571.6167933279394</c:v>
                </c:pt>
                <c:pt idx="60769" formatCode="#,##0.0">
                  <c:v>9827.3780027542198</c:v>
                </c:pt>
                <c:pt idx="60770" formatCode="#,##0.0">
                  <c:v>13754.4965143099</c:v>
                </c:pt>
                <c:pt idx="60771" formatCode="#,##0.0">
                  <c:v>9405.7442494274292</c:v>
                </c:pt>
                <c:pt idx="60772" formatCode="#,##0.0">
                  <c:v>12951.345932275301</c:v>
                </c:pt>
                <c:pt idx="60773" formatCode="#,##0.0">
                  <c:v>8925.5124211242</c:v>
                </c:pt>
                <c:pt idx="60774" formatCode="#,##0.0">
                  <c:v>10536.6381797902</c:v>
                </c:pt>
                <c:pt idx="60775" formatCode="#,##0.0">
                  <c:v>9184.1906536242095</c:v>
                </c:pt>
                <c:pt idx="60776" formatCode="#,##0.0">
                  <c:v>13435.1743713819</c:v>
                </c:pt>
                <c:pt idx="60777" formatCode="#,##0.0">
                  <c:v>12260.3791496785</c:v>
                </c:pt>
                <c:pt idx="60778" formatCode="#,##0.0">
                  <c:v>9556.4168287202792</c:v>
                </c:pt>
                <c:pt idx="60779" formatCode="#,##0.0">
                  <c:v>13404.720735424</c:v>
                </c:pt>
                <c:pt idx="60780" formatCode="#,##0.0">
                  <c:v>14983.567940107199</c:v>
                </c:pt>
                <c:pt idx="60781" formatCode="#,##0.0">
                  <c:v>13207.0808918087</c:v>
                </c:pt>
                <c:pt idx="60782" formatCode="#,##0.0">
                  <c:v>10397.883920567199</c:v>
                </c:pt>
                <c:pt idx="60783" formatCode="#,##0.0">
                  <c:v>9367.4185985007098</c:v>
                </c:pt>
                <c:pt idx="60784" formatCode="#,##0.0">
                  <c:v>10805.124084970201</c:v>
                </c:pt>
                <c:pt idx="60785" formatCode="#,##0.0">
                  <c:v>11874.9205090135</c:v>
                </c:pt>
                <c:pt idx="60786" formatCode="#,##0.0">
                  <c:v>16334.7917230764</c:v>
                </c:pt>
                <c:pt idx="60787" formatCode="#,##0.0">
                  <c:v>15566.490466142701</c:v>
                </c:pt>
                <c:pt idx="60788" formatCode="#,##0.0">
                  <c:v>10305.908010327201</c:v>
                </c:pt>
                <c:pt idx="60789" formatCode="#,##0.0">
                  <c:v>9667.1316905252006</c:v>
                </c:pt>
                <c:pt idx="60790" formatCode="#,##0.0">
                  <c:v>19353.6336355651</c:v>
                </c:pt>
                <c:pt idx="60791" formatCode="#,##0.0">
                  <c:v>9496.86888519071</c:v>
                </c:pt>
                <c:pt idx="60792" formatCode="#,##0.0">
                  <c:v>9460.3913353339194</c:v>
                </c:pt>
                <c:pt idx="60793" formatCode="#,##0.0">
                  <c:v>12669.6340015638</c:v>
                </c:pt>
                <c:pt idx="60794" formatCode="#,##0.0">
                  <c:v>12427.344574537699</c:v>
                </c:pt>
                <c:pt idx="60795" formatCode="#,##0.0">
                  <c:v>9539.1350612122205</c:v>
                </c:pt>
                <c:pt idx="60796" formatCode="#,##0.0">
                  <c:v>9667.2416666632798</c:v>
                </c:pt>
                <c:pt idx="60797" formatCode="#,##0.0">
                  <c:v>13205.4890610941</c:v>
                </c:pt>
                <c:pt idx="60798" formatCode="#,##0.0">
                  <c:v>10752.991797768</c:v>
                </c:pt>
                <c:pt idx="60799" formatCode="#,##0.0">
                  <c:v>9980.0253984213905</c:v>
                </c:pt>
                <c:pt idx="60800" formatCode="#,##0.0">
                  <c:v>10439.2503253955</c:v>
                </c:pt>
                <c:pt idx="60801" formatCode="#,##0.0">
                  <c:v>11336.868224866401</c:v>
                </c:pt>
                <c:pt idx="60802" formatCode="#,##0.0">
                  <c:v>11175.559970064</c:v>
                </c:pt>
                <c:pt idx="60803" formatCode="#,##0.0">
                  <c:v>9473.6942828844894</c:v>
                </c:pt>
                <c:pt idx="60804" formatCode="#,##0.0">
                  <c:v>9823.4877047285499</c:v>
                </c:pt>
                <c:pt idx="60805" formatCode="#,##0.0">
                  <c:v>10748.9109406035</c:v>
                </c:pt>
                <c:pt idx="60806" formatCode="#,##0.0">
                  <c:v>10262.3291061363</c:v>
                </c:pt>
                <c:pt idx="60807" formatCode="#,##0.0">
                  <c:v>12520.3914414678</c:v>
                </c:pt>
                <c:pt idx="60808" formatCode="#,##0.0">
                  <c:v>11114.7088705264</c:v>
                </c:pt>
                <c:pt idx="60809" formatCode="#,##0.0">
                  <c:v>9043.0880449410906</c:v>
                </c:pt>
                <c:pt idx="60810" formatCode="#,##0.0">
                  <c:v>15643.783403203501</c:v>
                </c:pt>
                <c:pt idx="60811" formatCode="#,##0.0">
                  <c:v>12773.2944686299</c:v>
                </c:pt>
                <c:pt idx="60812" formatCode="#,##0.0">
                  <c:v>11692.959426982499</c:v>
                </c:pt>
                <c:pt idx="60813" formatCode="#,##0.0">
                  <c:v>19037.3713272196</c:v>
                </c:pt>
                <c:pt idx="60814" formatCode="#,##0.0">
                  <c:v>9580.5830376165595</c:v>
                </c:pt>
                <c:pt idx="60815" formatCode="#,##0.0">
                  <c:v>13278.581153803199</c:v>
                </c:pt>
                <c:pt idx="60816" formatCode="#,##0.0">
                  <c:v>13475.2302631485</c:v>
                </c:pt>
                <c:pt idx="60817" formatCode="#,##0.0">
                  <c:v>8782.9496152400297</c:v>
                </c:pt>
                <c:pt idx="60818" formatCode="#,##0.0">
                  <c:v>9460.4742574168104</c:v>
                </c:pt>
                <c:pt idx="60819" formatCode="#,##0.0">
                  <c:v>8793.4964993651993</c:v>
                </c:pt>
                <c:pt idx="60820" formatCode="#,##0.0">
                  <c:v>11469.033955384601</c:v>
                </c:pt>
                <c:pt idx="60821" formatCode="#,##0.0">
                  <c:v>12749.5314861595</c:v>
                </c:pt>
                <c:pt idx="60822" formatCode="#,##0.0">
                  <c:v>9119.0571555215702</c:v>
                </c:pt>
                <c:pt idx="60823" formatCode="#,##0.0">
                  <c:v>8865.1473387163005</c:v>
                </c:pt>
                <c:pt idx="60824" formatCode="#,##0.0">
                  <c:v>13684.619112681101</c:v>
                </c:pt>
                <c:pt idx="60825" formatCode="#,##0.0">
                  <c:v>10435.7735965713</c:v>
                </c:pt>
                <c:pt idx="60826" formatCode="#,##0.0">
                  <c:v>9737.9586655885596</c:v>
                </c:pt>
                <c:pt idx="60827" formatCode="#,##0.0">
                  <c:v>10426.6203685579</c:v>
                </c:pt>
                <c:pt idx="60828" formatCode="#,##0.0">
                  <c:v>11802.8671471579</c:v>
                </c:pt>
                <c:pt idx="60829" formatCode="#,##0.0">
                  <c:v>13725.8661848465</c:v>
                </c:pt>
                <c:pt idx="60830" formatCode="#,##0.0">
                  <c:v>11060.4858579025</c:v>
                </c:pt>
                <c:pt idx="60831" formatCode="#,##0.0">
                  <c:v>13601.861492087301</c:v>
                </c:pt>
                <c:pt idx="60832" formatCode="#,##0.0">
                  <c:v>8860.0249884731002</c:v>
                </c:pt>
                <c:pt idx="60833" formatCode="#,##0.0">
                  <c:v>11032.4949917677</c:v>
                </c:pt>
                <c:pt idx="60834" formatCode="#,##0.0">
                  <c:v>9159.9211642886294</c:v>
                </c:pt>
                <c:pt idx="60835" formatCode="#,##0.0">
                  <c:v>12919.695990541901</c:v>
                </c:pt>
                <c:pt idx="60836" formatCode="#,##0.0">
                  <c:v>10817.8678358659</c:v>
                </c:pt>
                <c:pt idx="60837" formatCode="#,##0.0">
                  <c:v>16613.747651408499</c:v>
                </c:pt>
                <c:pt idx="60838" formatCode="#,##0.0">
                  <c:v>11819.4992422043</c:v>
                </c:pt>
                <c:pt idx="60839" formatCode="#,##0.0">
                  <c:v>9728.0603410939402</c:v>
                </c:pt>
                <c:pt idx="60840" formatCode="#,##0.0">
                  <c:v>9572.4282595539698</c:v>
                </c:pt>
                <c:pt idx="60841" formatCode="#,##0.0">
                  <c:v>10554.439316260199</c:v>
                </c:pt>
                <c:pt idx="60842" formatCode="#,##0.0">
                  <c:v>19635.375559444801</c:v>
                </c:pt>
                <c:pt idx="60843" formatCode="#,##0.0">
                  <c:v>12938.643298544701</c:v>
                </c:pt>
                <c:pt idx="60844" formatCode="#,##0.0">
                  <c:v>10230.025386175101</c:v>
                </c:pt>
                <c:pt idx="60845" formatCode="#,##0.0">
                  <c:v>9343.2321443791607</c:v>
                </c:pt>
                <c:pt idx="60846" formatCode="#,##0.0">
                  <c:v>9153.6064798353691</c:v>
                </c:pt>
                <c:pt idx="60847" formatCode="#,##0.0">
                  <c:v>11581.463399566999</c:v>
                </c:pt>
                <c:pt idx="60848" formatCode="#,##0.0">
                  <c:v>10182.525431178999</c:v>
                </c:pt>
                <c:pt idx="60849" formatCode="#,##0.0">
                  <c:v>10689.8340882053</c:v>
                </c:pt>
                <c:pt idx="60850" formatCode="#,##0.0">
                  <c:v>9587.4497724225494</c:v>
                </c:pt>
                <c:pt idx="60851" formatCode="#,##0.0">
                  <c:v>13850.677062558399</c:v>
                </c:pt>
                <c:pt idx="60852" formatCode="#,##0.0">
                  <c:v>13348.229174567399</c:v>
                </c:pt>
                <c:pt idx="60853" formatCode="#,##0.0">
                  <c:v>11117.6979084083</c:v>
                </c:pt>
                <c:pt idx="60854" formatCode="#,##0.0">
                  <c:v>9026.9769990334808</c:v>
                </c:pt>
                <c:pt idx="60855" formatCode="#,##0.0">
                  <c:v>8807.1983389868601</c:v>
                </c:pt>
                <c:pt idx="60856" formatCode="#,##0.0">
                  <c:v>8822.1016319410592</c:v>
                </c:pt>
                <c:pt idx="60857" formatCode="#,##0.0">
                  <c:v>10368.786860619701</c:v>
                </c:pt>
                <c:pt idx="60858" formatCode="#,##0.0">
                  <c:v>9320.4019232815699</c:v>
                </c:pt>
                <c:pt idx="60859" formatCode="#,##0.0">
                  <c:v>11699.863013841399</c:v>
                </c:pt>
                <c:pt idx="60860" formatCode="#,##0.0">
                  <c:v>10948.1180512216</c:v>
                </c:pt>
                <c:pt idx="60861" formatCode="#,##0.0">
                  <c:v>15068.124995230701</c:v>
                </c:pt>
                <c:pt idx="60862" formatCode="#,##0.0">
                  <c:v>9417.8129086415593</c:v>
                </c:pt>
                <c:pt idx="60863" formatCode="#,##0.0">
                  <c:v>8770.00039851154</c:v>
                </c:pt>
                <c:pt idx="60864" formatCode="#,##0.0">
                  <c:v>9068.1703385151395</c:v>
                </c:pt>
                <c:pt idx="60865" formatCode="#,##0.0">
                  <c:v>18682.043317587599</c:v>
                </c:pt>
                <c:pt idx="60866" formatCode="#,##0.0">
                  <c:v>14630.9076509968</c:v>
                </c:pt>
                <c:pt idx="60867" formatCode="#,##0.0">
                  <c:v>15479.051080101</c:v>
                </c:pt>
                <c:pt idx="60868" formatCode="#,##0.0">
                  <c:v>11509.048988812699</c:v>
                </c:pt>
                <c:pt idx="60869" formatCode="#,##0.0">
                  <c:v>13705.785691868001</c:v>
                </c:pt>
                <c:pt idx="60870" formatCode="#,##0.0">
                  <c:v>8917.0703698291509</c:v>
                </c:pt>
                <c:pt idx="60871" formatCode="#,##0.0">
                  <c:v>8971.7387543324694</c:v>
                </c:pt>
                <c:pt idx="60872" formatCode="#,##0.0">
                  <c:v>14215.9643342978</c:v>
                </c:pt>
                <c:pt idx="60873" formatCode="#,##0.0">
                  <c:v>10458.7066748327</c:v>
                </c:pt>
                <c:pt idx="60874" formatCode="#,##0.0">
                  <c:v>20689.974036293599</c:v>
                </c:pt>
                <c:pt idx="60875" formatCode="#,##0.0">
                  <c:v>14149.667714626299</c:v>
                </c:pt>
                <c:pt idx="60876" formatCode="#,##0.0">
                  <c:v>10363.7074862639</c:v>
                </c:pt>
                <c:pt idx="60877" formatCode="#,##0.0">
                  <c:v>10555.175744714499</c:v>
                </c:pt>
                <c:pt idx="60878" formatCode="#,##0.0">
                  <c:v>9834.4426239341592</c:v>
                </c:pt>
                <c:pt idx="60879" formatCode="#,##0.0">
                  <c:v>15036.3445686833</c:v>
                </c:pt>
                <c:pt idx="60880" formatCode="#,##0.0">
                  <c:v>12151.6270091717</c:v>
                </c:pt>
                <c:pt idx="60881" formatCode="#,##0.0">
                  <c:v>9856.8078406223194</c:v>
                </c:pt>
                <c:pt idx="60882" formatCode="#,##0.0">
                  <c:v>12423.8556444603</c:v>
                </c:pt>
                <c:pt idx="60883" formatCode="#,##0.0">
                  <c:v>9601.0321934902404</c:v>
                </c:pt>
                <c:pt idx="60884" formatCode="#,##0.0">
                  <c:v>14290.1912489471</c:v>
                </c:pt>
                <c:pt idx="60885" formatCode="#,##0.0">
                  <c:v>9544.0791513987297</c:v>
                </c:pt>
                <c:pt idx="60886" formatCode="#,##0.0">
                  <c:v>9016.1208915665593</c:v>
                </c:pt>
                <c:pt idx="60887" formatCode="#,##0.0">
                  <c:v>10372.3621051235</c:v>
                </c:pt>
                <c:pt idx="60888" formatCode="#,##0.0">
                  <c:v>13418.980870130001</c:v>
                </c:pt>
                <c:pt idx="60889" formatCode="#,##0.0">
                  <c:v>11358.1578984515</c:v>
                </c:pt>
                <c:pt idx="60890" formatCode="#,##0.0">
                  <c:v>11658.733320908899</c:v>
                </c:pt>
                <c:pt idx="60891" formatCode="#,##0.0">
                  <c:v>9461.7558008503001</c:v>
                </c:pt>
                <c:pt idx="60892" formatCode="#,##0.0">
                  <c:v>12857.0017503011</c:v>
                </c:pt>
                <c:pt idx="60893" formatCode="#,##0.0">
                  <c:v>11479.8262936106</c:v>
                </c:pt>
                <c:pt idx="60894" formatCode="#,##0.0">
                  <c:v>8934.0070320276209</c:v>
                </c:pt>
                <c:pt idx="60895" formatCode="#,##0.0">
                  <c:v>14705.8957918302</c:v>
                </c:pt>
                <c:pt idx="60896" formatCode="#,##0.0">
                  <c:v>10128.331006344801</c:v>
                </c:pt>
                <c:pt idx="60897" formatCode="#,##0.0">
                  <c:v>12645.014895823</c:v>
                </c:pt>
                <c:pt idx="60898" formatCode="#,##0.0">
                  <c:v>9115.7163413654198</c:v>
                </c:pt>
                <c:pt idx="60899" formatCode="#,##0.0">
                  <c:v>11266.975881078501</c:v>
                </c:pt>
                <c:pt idx="60900" formatCode="#,##0.0">
                  <c:v>11544.991433662701</c:v>
                </c:pt>
                <c:pt idx="60901" formatCode="#,##0.0">
                  <c:v>10195.6816963858</c:v>
                </c:pt>
                <c:pt idx="60902" formatCode="#,##0.0">
                  <c:v>11276.3874546427</c:v>
                </c:pt>
                <c:pt idx="60903" formatCode="#,##0.0">
                  <c:v>9710.1243520880107</c:v>
                </c:pt>
                <c:pt idx="60904" formatCode="#,##0.0">
                  <c:v>9284.1880478622897</c:v>
                </c:pt>
                <c:pt idx="60905" formatCode="#,##0.0">
                  <c:v>16555.624485516</c:v>
                </c:pt>
                <c:pt idx="60906" formatCode="#,##0.0">
                  <c:v>11988.1059461488</c:v>
                </c:pt>
                <c:pt idx="60907" formatCode="#,##0.0">
                  <c:v>10674.770707503299</c:v>
                </c:pt>
                <c:pt idx="60908" formatCode="#,##0.0">
                  <c:v>14378.124764377601</c:v>
                </c:pt>
                <c:pt idx="60909" formatCode="#,##0.0">
                  <c:v>9825.8329277964895</c:v>
                </c:pt>
                <c:pt idx="60910" formatCode="#,##0.0">
                  <c:v>9479.0426157369293</c:v>
                </c:pt>
                <c:pt idx="60911" formatCode="#,##0.0">
                  <c:v>8783.5291444126506</c:v>
                </c:pt>
                <c:pt idx="60912" formatCode="#,##0.0">
                  <c:v>10416.811230417001</c:v>
                </c:pt>
                <c:pt idx="60913" formatCode="#,##0.0">
                  <c:v>8761.7916025548802</c:v>
                </c:pt>
                <c:pt idx="60914" formatCode="#,##0.0">
                  <c:v>9354.9406726000998</c:v>
                </c:pt>
                <c:pt idx="60915" formatCode="#,##0.0">
                  <c:v>18484.4508831229</c:v>
                </c:pt>
                <c:pt idx="60916" formatCode="#,##0.0">
                  <c:v>8843.24984615836</c:v>
                </c:pt>
                <c:pt idx="60917" formatCode="#,##0.0">
                  <c:v>10365.0635207921</c:v>
                </c:pt>
                <c:pt idx="60918" formatCode="#,##0.0">
                  <c:v>10019.380078685301</c:v>
                </c:pt>
                <c:pt idx="60919" formatCode="#,##0.0">
                  <c:v>9011.4985931656993</c:v>
                </c:pt>
                <c:pt idx="60920" formatCode="#,##0.0">
                  <c:v>9736.0221007045002</c:v>
                </c:pt>
                <c:pt idx="60921" formatCode="#,##0.0">
                  <c:v>9298.9593229055899</c:v>
                </c:pt>
                <c:pt idx="60922" formatCode="#,##0.0">
                  <c:v>9355.8933671797004</c:v>
                </c:pt>
                <c:pt idx="60923" formatCode="#,##0.0">
                  <c:v>10666.796486278299</c:v>
                </c:pt>
                <c:pt idx="60924" formatCode="#,##0.0">
                  <c:v>12715.9472163841</c:v>
                </c:pt>
                <c:pt idx="60925" formatCode="#,##0.0">
                  <c:v>14252.7639318901</c:v>
                </c:pt>
                <c:pt idx="60926" formatCode="#,##0.0">
                  <c:v>14443.5683675252</c:v>
                </c:pt>
                <c:pt idx="60927" formatCode="#,##0.0">
                  <c:v>10619.670683177101</c:v>
                </c:pt>
                <c:pt idx="60928" formatCode="#,##0.0">
                  <c:v>8856.5270255697797</c:v>
                </c:pt>
                <c:pt idx="60929" formatCode="#,##0.0">
                  <c:v>16083.826251705799</c:v>
                </c:pt>
                <c:pt idx="60930" formatCode="#,##0.0">
                  <c:v>9712.16154037257</c:v>
                </c:pt>
                <c:pt idx="60931" formatCode="#,##0.0">
                  <c:v>13608.895989180901</c:v>
                </c:pt>
                <c:pt idx="60932" formatCode="#,##0.0">
                  <c:v>12371.4480790049</c:v>
                </c:pt>
                <c:pt idx="60933" formatCode="#,##0.0">
                  <c:v>12127.787930024801</c:v>
                </c:pt>
                <c:pt idx="60934" formatCode="#,##0.0">
                  <c:v>12109.3507435621</c:v>
                </c:pt>
                <c:pt idx="60935" formatCode="#,##0.0">
                  <c:v>19723.428415195998</c:v>
                </c:pt>
                <c:pt idx="60936" formatCode="#,##0.0">
                  <c:v>12417.978133205201</c:v>
                </c:pt>
                <c:pt idx="60937" formatCode="#,##0.0">
                  <c:v>10405.106462714601</c:v>
                </c:pt>
                <c:pt idx="60938" formatCode="#,##0.0">
                  <c:v>9441.5202420893092</c:v>
                </c:pt>
                <c:pt idx="60939" formatCode="#,##0.0">
                  <c:v>15747.655932555001</c:v>
                </c:pt>
                <c:pt idx="60940" formatCode="#,##0.0">
                  <c:v>9936.9636388995295</c:v>
                </c:pt>
                <c:pt idx="60941" formatCode="#,##0.0">
                  <c:v>11368.6022483465</c:v>
                </c:pt>
                <c:pt idx="60942" formatCode="#,##0.0">
                  <c:v>10797.347046930499</c:v>
                </c:pt>
                <c:pt idx="60943" formatCode="#,##0.0">
                  <c:v>9404.5593508333004</c:v>
                </c:pt>
                <c:pt idx="60944" formatCode="#,##0.0">
                  <c:v>9171.7234448659801</c:v>
                </c:pt>
                <c:pt idx="60945" formatCode="#,##0.0">
                  <c:v>10421.9031155703</c:v>
                </c:pt>
                <c:pt idx="60946" formatCode="#,##0.0">
                  <c:v>10675.276968214201</c:v>
                </c:pt>
                <c:pt idx="60947" formatCode="#,##0.0">
                  <c:v>9180.5591681419592</c:v>
                </c:pt>
                <c:pt idx="60948" formatCode="#,##0.0">
                  <c:v>10426.636139328601</c:v>
                </c:pt>
                <c:pt idx="60949" formatCode="#,##0.0">
                  <c:v>10548.6150395811</c:v>
                </c:pt>
                <c:pt idx="60950" formatCode="#,##0.0">
                  <c:v>11369.127282154701</c:v>
                </c:pt>
                <c:pt idx="60951" formatCode="#,##0.0">
                  <c:v>18781.393118890999</c:v>
                </c:pt>
                <c:pt idx="60952" formatCode="#,##0.0">
                  <c:v>10772.112958261299</c:v>
                </c:pt>
                <c:pt idx="60953" formatCode="#,##0.0">
                  <c:v>10032.2589615165</c:v>
                </c:pt>
                <c:pt idx="60954" formatCode="#,##0.0">
                  <c:v>8909.9767527888107</c:v>
                </c:pt>
                <c:pt idx="60955" formatCode="#,##0.0">
                  <c:v>9332.4049386116094</c:v>
                </c:pt>
                <c:pt idx="60956" formatCode="#,##0.0">
                  <c:v>9685.9849818520106</c:v>
                </c:pt>
                <c:pt idx="60957" formatCode="#,##0.0">
                  <c:v>10118.092867756601</c:v>
                </c:pt>
                <c:pt idx="60958" formatCode="#,##0.0">
                  <c:v>11641.369941232801</c:v>
                </c:pt>
                <c:pt idx="60959" formatCode="#,##0.0">
                  <c:v>12957.4233334942</c:v>
                </c:pt>
                <c:pt idx="60960" formatCode="#,##0.0">
                  <c:v>10334.9539636838</c:v>
                </c:pt>
                <c:pt idx="60961" formatCode="#,##0.0">
                  <c:v>9012.2829898255804</c:v>
                </c:pt>
                <c:pt idx="60962" formatCode="#,##0.0">
                  <c:v>18880.596741015499</c:v>
                </c:pt>
                <c:pt idx="60963" formatCode="#,##0.0">
                  <c:v>12232.074236574101</c:v>
                </c:pt>
                <c:pt idx="60964" formatCode="#,##0.0">
                  <c:v>12809.403175676</c:v>
                </c:pt>
                <c:pt idx="60965" formatCode="#,##0.0">
                  <c:v>9491.7035314561708</c:v>
                </c:pt>
                <c:pt idx="60966" formatCode="#,##0.0">
                  <c:v>11080.0702055359</c:v>
                </c:pt>
                <c:pt idx="60967" formatCode="#,##0.0">
                  <c:v>13248.5743341668</c:v>
                </c:pt>
                <c:pt idx="60968" formatCode="#,##0.0">
                  <c:v>9977.7539511819996</c:v>
                </c:pt>
                <c:pt idx="60969" formatCode="#,##0.0">
                  <c:v>9235.1357980102694</c:v>
                </c:pt>
                <c:pt idx="60970" formatCode="#,##0.0">
                  <c:v>10938.2593523736</c:v>
                </c:pt>
                <c:pt idx="60971" formatCode="#,##0.0">
                  <c:v>12024.1669580581</c:v>
                </c:pt>
                <c:pt idx="60972" formatCode="#,##0.0">
                  <c:v>9647.9946791350194</c:v>
                </c:pt>
                <c:pt idx="60973" formatCode="#,##0.0">
                  <c:v>10122.8252366081</c:v>
                </c:pt>
                <c:pt idx="60974" formatCode="#,##0.0">
                  <c:v>8831.4269968219996</c:v>
                </c:pt>
                <c:pt idx="60975" formatCode="#,##0.0">
                  <c:v>11076.040221429301</c:v>
                </c:pt>
                <c:pt idx="60976" formatCode="#,##0.0">
                  <c:v>11664.5698964843</c:v>
                </c:pt>
                <c:pt idx="60977" formatCode="#,##0.0">
                  <c:v>9807.6419828962808</c:v>
                </c:pt>
                <c:pt idx="60978" formatCode="#,##0.0">
                  <c:v>8948.0786054555501</c:v>
                </c:pt>
                <c:pt idx="60979" formatCode="#,##0.0">
                  <c:v>12326.7799278569</c:v>
                </c:pt>
                <c:pt idx="60980" formatCode="#,##0.0">
                  <c:v>12045.528076176401</c:v>
                </c:pt>
                <c:pt idx="60981" formatCode="#,##0.0">
                  <c:v>8922.0908064195391</c:v>
                </c:pt>
                <c:pt idx="60982" formatCode="#,##0.0">
                  <c:v>10096.9143153889</c:v>
                </c:pt>
                <c:pt idx="60983" formatCode="#,##0.0">
                  <c:v>27177.289726303999</c:v>
                </c:pt>
                <c:pt idx="60984" formatCode="#,##0.0">
                  <c:v>15272.0125246225</c:v>
                </c:pt>
                <c:pt idx="60985" formatCode="#,##0.0">
                  <c:v>9215.2888268730094</c:v>
                </c:pt>
                <c:pt idx="60986" formatCode="#,##0.0">
                  <c:v>9569.9736884180293</c:v>
                </c:pt>
                <c:pt idx="60987" formatCode="#,##0.0">
                  <c:v>10441.3390153336</c:v>
                </c:pt>
                <c:pt idx="60988" formatCode="#,##0.0">
                  <c:v>13118.448032963401</c:v>
                </c:pt>
                <c:pt idx="60989" formatCode="#,##0.0">
                  <c:v>11138.1577972419</c:v>
                </c:pt>
                <c:pt idx="60990" formatCode="#,##0.0">
                  <c:v>9993.9379959214693</c:v>
                </c:pt>
                <c:pt idx="60991" formatCode="#,##0.0">
                  <c:v>10085.721103534999</c:v>
                </c:pt>
                <c:pt idx="60992" formatCode="#,##0.0">
                  <c:v>10581.7099252268</c:v>
                </c:pt>
                <c:pt idx="60993" formatCode="#,##0.0">
                  <c:v>10654.405225570201</c:v>
                </c:pt>
                <c:pt idx="60994" formatCode="#,##0.0">
                  <c:v>12561.0798862762</c:v>
                </c:pt>
                <c:pt idx="60995" formatCode="#,##0.0">
                  <c:v>10074.987212731099</c:v>
                </c:pt>
                <c:pt idx="60996" formatCode="#,##0.0">
                  <c:v>9735.6887711729505</c:v>
                </c:pt>
                <c:pt idx="60997" formatCode="#,##0.0">
                  <c:v>9296.2867991836301</c:v>
                </c:pt>
                <c:pt idx="60998" formatCode="#,##0.0">
                  <c:v>10366.289242087299</c:v>
                </c:pt>
                <c:pt idx="60999" formatCode="#,##0.0">
                  <c:v>9208.2731890351806</c:v>
                </c:pt>
                <c:pt idx="61000" formatCode="#,##0.0">
                  <c:v>8937.8559577522792</c:v>
                </c:pt>
                <c:pt idx="61001" formatCode="#,##0.0">
                  <c:v>15736.915038741399</c:v>
                </c:pt>
                <c:pt idx="61002" formatCode="#,##0.0">
                  <c:v>8859.4658290991301</c:v>
                </c:pt>
                <c:pt idx="61003" formatCode="#,##0.0">
                  <c:v>8937.2288499153401</c:v>
                </c:pt>
                <c:pt idx="61004" formatCode="#,##0.0">
                  <c:v>13669.9032279234</c:v>
                </c:pt>
                <c:pt idx="61005" formatCode="#,##0.0">
                  <c:v>9744.3689483889302</c:v>
                </c:pt>
                <c:pt idx="61006" formatCode="#,##0.0">
                  <c:v>13686.4135745237</c:v>
                </c:pt>
                <c:pt idx="61007" formatCode="#,##0.0">
                  <c:v>14242.199093356799</c:v>
                </c:pt>
                <c:pt idx="61008" formatCode="#,##0.0">
                  <c:v>12818.525552883901</c:v>
                </c:pt>
                <c:pt idx="61009" formatCode="#,##0.0">
                  <c:v>11830.2428682829</c:v>
                </c:pt>
                <c:pt idx="61010" formatCode="#,##0.0">
                  <c:v>9977.5474604220599</c:v>
                </c:pt>
                <c:pt idx="61011" formatCode="#,##0.0">
                  <c:v>9387.1355102412508</c:v>
                </c:pt>
                <c:pt idx="61012" formatCode="#,##0.0">
                  <c:v>10549.4953537441</c:v>
                </c:pt>
                <c:pt idx="61013" formatCode="#,##0.0">
                  <c:v>9844.1273812691998</c:v>
                </c:pt>
                <c:pt idx="61014" formatCode="#,##0.0">
                  <c:v>9888.1215871995792</c:v>
                </c:pt>
                <c:pt idx="61015" formatCode="#,##0.0">
                  <c:v>9008.1207307555105</c:v>
                </c:pt>
                <c:pt idx="61016" formatCode="#,##0.0">
                  <c:v>12410.7093388668</c:v>
                </c:pt>
                <c:pt idx="61017" formatCode="#,##0.0">
                  <c:v>11282.8067752552</c:v>
                </c:pt>
                <c:pt idx="61018" formatCode="#,##0.0">
                  <c:v>13665.054598601801</c:v>
                </c:pt>
                <c:pt idx="61019" formatCode="#,##0.0">
                  <c:v>11991.150197938799</c:v>
                </c:pt>
                <c:pt idx="61020" formatCode="#,##0.0">
                  <c:v>10508.211245357101</c:v>
                </c:pt>
                <c:pt idx="61021" formatCode="#,##0.0">
                  <c:v>11201.473034389401</c:v>
                </c:pt>
                <c:pt idx="61022" formatCode="#,##0.0">
                  <c:v>13021.314865111999</c:v>
                </c:pt>
                <c:pt idx="61023" formatCode="#,##0.0">
                  <c:v>11233.6739164058</c:v>
                </c:pt>
                <c:pt idx="61024" formatCode="#,##0.0">
                  <c:v>8977.2928931393599</c:v>
                </c:pt>
                <c:pt idx="61025" formatCode="#,##0.0">
                  <c:v>10039.1780525209</c:v>
                </c:pt>
                <c:pt idx="61026" formatCode="#,##0.0">
                  <c:v>11584.9793808388</c:v>
                </c:pt>
                <c:pt idx="61027" formatCode="#,##0.0">
                  <c:v>9918.0498733285804</c:v>
                </c:pt>
                <c:pt idx="61028" formatCode="#,##0.0">
                  <c:v>9415.9247413511803</c:v>
                </c:pt>
                <c:pt idx="61029" formatCode="#,##0.0">
                  <c:v>10093.662977845701</c:v>
                </c:pt>
                <c:pt idx="61030" formatCode="#,##0.0">
                  <c:v>9859.1712048264399</c:v>
                </c:pt>
                <c:pt idx="61031" formatCode="#,##0.0">
                  <c:v>9933.7388125669204</c:v>
                </c:pt>
                <c:pt idx="61032" formatCode="#,##0.0">
                  <c:v>11613.5167063361</c:v>
                </c:pt>
                <c:pt idx="61033" formatCode="#,##0.0">
                  <c:v>9640.6761907240307</c:v>
                </c:pt>
                <c:pt idx="61034" formatCode="#,##0.0">
                  <c:v>11001.335732928799</c:v>
                </c:pt>
                <c:pt idx="61035" formatCode="#,##0.0">
                  <c:v>13463.616401855301</c:v>
                </c:pt>
                <c:pt idx="61036" formatCode="#,##0.0">
                  <c:v>9922.5923882624393</c:v>
                </c:pt>
                <c:pt idx="61037" formatCode="#,##0.0">
                  <c:v>10277.3177151656</c:v>
                </c:pt>
                <c:pt idx="61038" formatCode="#,##0.0">
                  <c:v>11573.6972069488</c:v>
                </c:pt>
                <c:pt idx="61039" formatCode="#,##0.0">
                  <c:v>10679.201837790601</c:v>
                </c:pt>
                <c:pt idx="61040" formatCode="#,##0.0">
                  <c:v>16422.0132833141</c:v>
                </c:pt>
                <c:pt idx="61041" formatCode="#,##0.0">
                  <c:v>16486.646305093898</c:v>
                </c:pt>
                <c:pt idx="61042" formatCode="#,##0.0">
                  <c:v>8886.3178934747793</c:v>
                </c:pt>
                <c:pt idx="61043" formatCode="#,##0.0">
                  <c:v>11717.633394824499</c:v>
                </c:pt>
                <c:pt idx="61044" formatCode="#,##0.0">
                  <c:v>8994.6356191083196</c:v>
                </c:pt>
                <c:pt idx="61045" formatCode="#,##0.0">
                  <c:v>9592.8224567662091</c:v>
                </c:pt>
                <c:pt idx="61046" formatCode="#,##0.0">
                  <c:v>10633.6624018984</c:v>
                </c:pt>
                <c:pt idx="61047" formatCode="#,##0.0">
                  <c:v>8918.7249890874009</c:v>
                </c:pt>
                <c:pt idx="61048" formatCode="#,##0.0">
                  <c:v>10129.1404078494</c:v>
                </c:pt>
                <c:pt idx="61049" formatCode="#,##0.0">
                  <c:v>10475.7523754143</c:v>
                </c:pt>
                <c:pt idx="61050" formatCode="#,##0.0">
                  <c:v>11574.4090528912</c:v>
                </c:pt>
                <c:pt idx="61051" formatCode="#,##0.0">
                  <c:v>20571.969256277102</c:v>
                </c:pt>
                <c:pt idx="61052" formatCode="#,##0.0">
                  <c:v>10095.2414550634</c:v>
                </c:pt>
                <c:pt idx="61053" formatCode="#,##0.0">
                  <c:v>10599.159764538599</c:v>
                </c:pt>
                <c:pt idx="61054" formatCode="#,##0.0">
                  <c:v>9885.1277429855309</c:v>
                </c:pt>
                <c:pt idx="61055" formatCode="#,##0.0">
                  <c:v>16267.5939595174</c:v>
                </c:pt>
                <c:pt idx="61056" formatCode="#,##0.0">
                  <c:v>11344.429983881801</c:v>
                </c:pt>
                <c:pt idx="61057" formatCode="#,##0.0">
                  <c:v>12484.890723854</c:v>
                </c:pt>
                <c:pt idx="61058" formatCode="#,##0.0">
                  <c:v>14925.4175204001</c:v>
                </c:pt>
                <c:pt idx="61059" formatCode="#,##0.0">
                  <c:v>16928.561546634701</c:v>
                </c:pt>
                <c:pt idx="61060" formatCode="#,##0.0">
                  <c:v>9381.0684268512796</c:v>
                </c:pt>
                <c:pt idx="61061" formatCode="#,##0.0">
                  <c:v>16610.053414333601</c:v>
                </c:pt>
                <c:pt idx="61062" formatCode="#,##0.0">
                  <c:v>11904.493685809901</c:v>
                </c:pt>
                <c:pt idx="61063" formatCode="#,##0.0">
                  <c:v>10439.9478424879</c:v>
                </c:pt>
                <c:pt idx="61064" formatCode="#,##0.0">
                  <c:v>15437.291456814901</c:v>
                </c:pt>
                <c:pt idx="61065" formatCode="#,##0.0">
                  <c:v>18414.731512288901</c:v>
                </c:pt>
                <c:pt idx="61066" formatCode="#,##0.0">
                  <c:v>9145.7476930753892</c:v>
                </c:pt>
                <c:pt idx="61067" formatCode="#,##0.0">
                  <c:v>9282.0769030165702</c:v>
                </c:pt>
                <c:pt idx="61068" formatCode="#,##0.0">
                  <c:v>13626.1937080435</c:v>
                </c:pt>
                <c:pt idx="61069" formatCode="#,##0.0">
                  <c:v>15998.020493256899</c:v>
                </c:pt>
                <c:pt idx="61070" formatCode="#,##0.0">
                  <c:v>18254.362316604998</c:v>
                </c:pt>
                <c:pt idx="61071" formatCode="#,##0.0">
                  <c:v>8873.02354309162</c:v>
                </c:pt>
                <c:pt idx="61072" formatCode="#,##0.0">
                  <c:v>17332.9335315998</c:v>
                </c:pt>
                <c:pt idx="61073" formatCode="#,##0.0">
                  <c:v>12983.363802645301</c:v>
                </c:pt>
                <c:pt idx="61074" formatCode="#,##0.0">
                  <c:v>12304.088866194799</c:v>
                </c:pt>
                <c:pt idx="61075" formatCode="#,##0.0">
                  <c:v>9943.0878897113307</c:v>
                </c:pt>
                <c:pt idx="61076" formatCode="#,##0.0">
                  <c:v>9690.0703189061096</c:v>
                </c:pt>
                <c:pt idx="61077" formatCode="#,##0.0">
                  <c:v>9008.9958146450299</c:v>
                </c:pt>
                <c:pt idx="61078" formatCode="#,##0.0">
                  <c:v>9963.1897342115499</c:v>
                </c:pt>
                <c:pt idx="61079" formatCode="#,##0.0">
                  <c:v>13661.794367743099</c:v>
                </c:pt>
                <c:pt idx="61080" formatCode="#,##0.0">
                  <c:v>10785.003467908</c:v>
                </c:pt>
                <c:pt idx="61081" formatCode="#,##0.0">
                  <c:v>12296.1804384685</c:v>
                </c:pt>
                <c:pt idx="61082" formatCode="#,##0.0">
                  <c:v>11190.5574681916</c:v>
                </c:pt>
                <c:pt idx="61083" formatCode="#,##0.0">
                  <c:v>14834.657653702599</c:v>
                </c:pt>
                <c:pt idx="61084" formatCode="#,##0.0">
                  <c:v>13959.862010488199</c:v>
                </c:pt>
                <c:pt idx="61085" formatCode="#,##0.0">
                  <c:v>8756.4011558449092</c:v>
                </c:pt>
                <c:pt idx="61086" formatCode="#,##0.0">
                  <c:v>8807.8278495668492</c:v>
                </c:pt>
                <c:pt idx="61087" formatCode="#,##0.0">
                  <c:v>19932.683871181802</c:v>
                </c:pt>
                <c:pt idx="61088" formatCode="#,##0.0">
                  <c:v>10321.917469693901</c:v>
                </c:pt>
                <c:pt idx="61089" formatCode="#,##0.0">
                  <c:v>13222.171624951799</c:v>
                </c:pt>
                <c:pt idx="61090" formatCode="#,##0.0">
                  <c:v>14143.4666578827</c:v>
                </c:pt>
                <c:pt idx="61091" formatCode="#,##0.0">
                  <c:v>12247.5150963082</c:v>
                </c:pt>
                <c:pt idx="61092" formatCode="#,##0.0">
                  <c:v>8841.4984580177806</c:v>
                </c:pt>
                <c:pt idx="61093" formatCode="#,##0.0">
                  <c:v>10117.5721309889</c:v>
                </c:pt>
                <c:pt idx="61094" formatCode="#,##0.0">
                  <c:v>10134.802302808201</c:v>
                </c:pt>
                <c:pt idx="61095" formatCode="#,##0.0">
                  <c:v>14682.3346030715</c:v>
                </c:pt>
                <c:pt idx="61096" formatCode="#,##0.0">
                  <c:v>11243.2042268682</c:v>
                </c:pt>
                <c:pt idx="61097" formatCode="#,##0.0">
                  <c:v>10949.923517586099</c:v>
                </c:pt>
                <c:pt idx="61098" formatCode="#,##0.0">
                  <c:v>13097.2193386159</c:v>
                </c:pt>
                <c:pt idx="61099" formatCode="#,##0.0">
                  <c:v>8831.5063171040092</c:v>
                </c:pt>
                <c:pt idx="61100" formatCode="#,##0.0">
                  <c:v>9154.8638245592192</c:v>
                </c:pt>
                <c:pt idx="61101" formatCode="#,##0.0">
                  <c:v>17912.330159723198</c:v>
                </c:pt>
                <c:pt idx="61102" formatCode="#,##0.0">
                  <c:v>14197.853364054001</c:v>
                </c:pt>
                <c:pt idx="61103" formatCode="#,##0.0">
                  <c:v>20054.060085143799</c:v>
                </c:pt>
                <c:pt idx="61104" formatCode="#,##0.0">
                  <c:v>11479.336700174401</c:v>
                </c:pt>
                <c:pt idx="61105" formatCode="#,##0.0">
                  <c:v>9880.2973029733294</c:v>
                </c:pt>
                <c:pt idx="61106" formatCode="#,##0.0">
                  <c:v>9044.6108765798799</c:v>
                </c:pt>
                <c:pt idx="61107" formatCode="#,##0.0">
                  <c:v>9098.7078043352194</c:v>
                </c:pt>
                <c:pt idx="61108" formatCode="#,##0.0">
                  <c:v>9488.4952250926908</c:v>
                </c:pt>
                <c:pt idx="61109" formatCode="#,##0.0">
                  <c:v>10229.4722567682</c:v>
                </c:pt>
                <c:pt idx="61110" formatCode="#,##0.0">
                  <c:v>9507.6776519680898</c:v>
                </c:pt>
                <c:pt idx="61111" formatCode="#,##0.0">
                  <c:v>20839.227488181299</c:v>
                </c:pt>
                <c:pt idx="61112" formatCode="#,##0.0">
                  <c:v>15006.4757420315</c:v>
                </c:pt>
                <c:pt idx="61113" formatCode="#,##0.0">
                  <c:v>15426.8895417804</c:v>
                </c:pt>
                <c:pt idx="61114" formatCode="#,##0.0">
                  <c:v>11279.014734784299</c:v>
                </c:pt>
                <c:pt idx="61115" formatCode="#,##0.0">
                  <c:v>10334.2041441947</c:v>
                </c:pt>
                <c:pt idx="61116" formatCode="#,##0.0">
                  <c:v>9904.0488085077195</c:v>
                </c:pt>
                <c:pt idx="61117" formatCode="#,##0.0">
                  <c:v>10819.056201306499</c:v>
                </c:pt>
                <c:pt idx="61118" formatCode="#,##0.0">
                  <c:v>11675.976697484</c:v>
                </c:pt>
                <c:pt idx="61119" formatCode="#,##0.0">
                  <c:v>10665.1899426786</c:v>
                </c:pt>
                <c:pt idx="61120" formatCode="#,##0.0">
                  <c:v>9026.84907643119</c:v>
                </c:pt>
                <c:pt idx="61121" formatCode="#,##0.0">
                  <c:v>9264.7809858365708</c:v>
                </c:pt>
                <c:pt idx="61122" formatCode="#,##0.0">
                  <c:v>8887.4040256486896</c:v>
                </c:pt>
                <c:pt idx="61123" formatCode="#,##0.0">
                  <c:v>13506.6864820676</c:v>
                </c:pt>
                <c:pt idx="61124" formatCode="#,##0.0">
                  <c:v>10878.487924986401</c:v>
                </c:pt>
                <c:pt idx="61125" formatCode="#,##0.0">
                  <c:v>10383.4479273284</c:v>
                </c:pt>
                <c:pt idx="61126" formatCode="#,##0.0">
                  <c:v>10102.0972695043</c:v>
                </c:pt>
                <c:pt idx="61127" formatCode="#,##0.0">
                  <c:v>11677.1653194028</c:v>
                </c:pt>
                <c:pt idx="61128" formatCode="#,##0.0">
                  <c:v>10043.174792395201</c:v>
                </c:pt>
                <c:pt idx="61129" formatCode="#,##0.0">
                  <c:v>9573.7041512248798</c:v>
                </c:pt>
                <c:pt idx="61130" formatCode="#,##0.0">
                  <c:v>9195.7389085657996</c:v>
                </c:pt>
                <c:pt idx="61131" formatCode="#,##0.0">
                  <c:v>10667.763028842501</c:v>
                </c:pt>
                <c:pt idx="61132" formatCode="#,##0.0">
                  <c:v>10432.587227156</c:v>
                </c:pt>
                <c:pt idx="61133" formatCode="#,##0.0">
                  <c:v>11954.427209724099</c:v>
                </c:pt>
                <c:pt idx="61134" formatCode="#,##0.0">
                  <c:v>13998.541764294199</c:v>
                </c:pt>
                <c:pt idx="61135" formatCode="#,##0.0">
                  <c:v>9561.9364205260499</c:v>
                </c:pt>
                <c:pt idx="61136" formatCode="#,##0.0">
                  <c:v>8965.4686214232697</c:v>
                </c:pt>
                <c:pt idx="61137" formatCode="#,##0.0">
                  <c:v>10594.064531284899</c:v>
                </c:pt>
                <c:pt idx="61138" formatCode="#,##0.0">
                  <c:v>13052.071117543401</c:v>
                </c:pt>
                <c:pt idx="61139" formatCode="#,##0.0">
                  <c:v>12459.289851130399</c:v>
                </c:pt>
                <c:pt idx="61140" formatCode="#,##0.0">
                  <c:v>10657.3288867269</c:v>
                </c:pt>
                <c:pt idx="61141" formatCode="#,##0.0">
                  <c:v>14418.5664102561</c:v>
                </c:pt>
                <c:pt idx="61142" formatCode="#,##0.0">
                  <c:v>14495.085640602299</c:v>
                </c:pt>
                <c:pt idx="61143" formatCode="#,##0.0">
                  <c:v>10434.779700978101</c:v>
                </c:pt>
                <c:pt idx="61144" formatCode="#,##0.0">
                  <c:v>10126.1661613005</c:v>
                </c:pt>
                <c:pt idx="61145" formatCode="#,##0.0">
                  <c:v>8775.1102408704191</c:v>
                </c:pt>
                <c:pt idx="61146" formatCode="#,##0.0">
                  <c:v>13630.6252825341</c:v>
                </c:pt>
                <c:pt idx="61147" formatCode="#,##0.0">
                  <c:v>9111.1194711329408</c:v>
                </c:pt>
                <c:pt idx="61148" formatCode="#,##0.0">
                  <c:v>9774.0565049997895</c:v>
                </c:pt>
                <c:pt idx="61149" formatCode="#,##0.0">
                  <c:v>14693.0696961187</c:v>
                </c:pt>
                <c:pt idx="61150" formatCode="#,##0.0">
                  <c:v>14723.097118908499</c:v>
                </c:pt>
                <c:pt idx="61151" formatCode="#,##0.0">
                  <c:v>11032.2055840181</c:v>
                </c:pt>
                <c:pt idx="61152" formatCode="#,##0.0">
                  <c:v>10088.8130159173</c:v>
                </c:pt>
                <c:pt idx="61153" formatCode="#,##0.0">
                  <c:v>11280.901177851099</c:v>
                </c:pt>
                <c:pt idx="61154" formatCode="#,##0.0">
                  <c:v>14241.2286788033</c:v>
                </c:pt>
                <c:pt idx="61155" formatCode="#,##0.0">
                  <c:v>10414.8827233422</c:v>
                </c:pt>
                <c:pt idx="61156" formatCode="#,##0.0">
                  <c:v>9432.6664243405303</c:v>
                </c:pt>
                <c:pt idx="61157" formatCode="#,##0.0">
                  <c:v>10108.202065753299</c:v>
                </c:pt>
                <c:pt idx="61158" formatCode="#,##0.0">
                  <c:v>14773.528979327</c:v>
                </c:pt>
                <c:pt idx="61159" formatCode="#,##0.0">
                  <c:v>11372.579767032001</c:v>
                </c:pt>
                <c:pt idx="61160" formatCode="#,##0.0">
                  <c:v>22122.588470396498</c:v>
                </c:pt>
                <c:pt idx="61161" formatCode="#,##0.0">
                  <c:v>13035.110085734799</c:v>
                </c:pt>
                <c:pt idx="61162" formatCode="#,##0.0">
                  <c:v>16860.485869055799</c:v>
                </c:pt>
                <c:pt idx="61163" formatCode="#,##0.0">
                  <c:v>11474.932480384199</c:v>
                </c:pt>
                <c:pt idx="61164" formatCode="#,##0.0">
                  <c:v>8924.4216384449301</c:v>
                </c:pt>
                <c:pt idx="61165" formatCode="#,##0.0">
                  <c:v>11952.1288402216</c:v>
                </c:pt>
                <c:pt idx="61166" formatCode="#,##0.0">
                  <c:v>12116.737694289601</c:v>
                </c:pt>
                <c:pt idx="61167" formatCode="#,##0.0">
                  <c:v>10077.543936825599</c:v>
                </c:pt>
                <c:pt idx="61168" formatCode="#,##0.0">
                  <c:v>13822.0841415509</c:v>
                </c:pt>
                <c:pt idx="61169" formatCode="#,##0.0">
                  <c:v>9174.5880179005908</c:v>
                </c:pt>
                <c:pt idx="61170" formatCode="#,##0.0">
                  <c:v>9376.2111794174998</c:v>
                </c:pt>
                <c:pt idx="61171" formatCode="#,##0.0">
                  <c:v>11381.0156354886</c:v>
                </c:pt>
                <c:pt idx="61172" formatCode="#,##0.0">
                  <c:v>9083.6688293237494</c:v>
                </c:pt>
                <c:pt idx="61173" formatCode="#,##0.0">
                  <c:v>9281.1051867912902</c:v>
                </c:pt>
                <c:pt idx="61174" formatCode="#,##0.0">
                  <c:v>9037.0094999567991</c:v>
                </c:pt>
                <c:pt idx="61175" formatCode="#,##0.0">
                  <c:v>13675.1581163427</c:v>
                </c:pt>
                <c:pt idx="61176" formatCode="#,##0.0">
                  <c:v>13587.863537124</c:v>
                </c:pt>
                <c:pt idx="61177" formatCode="#,##0.0">
                  <c:v>9165.2872865892004</c:v>
                </c:pt>
                <c:pt idx="61178" formatCode="#,##0.0">
                  <c:v>12603.320727758301</c:v>
                </c:pt>
                <c:pt idx="61179" formatCode="#,##0.0">
                  <c:v>15034.429723790299</c:v>
                </c:pt>
                <c:pt idx="61180" formatCode="#,##0.0">
                  <c:v>8785.3897025751503</c:v>
                </c:pt>
                <c:pt idx="61181" formatCode="#,##0.0">
                  <c:v>9463.6624408046991</c:v>
                </c:pt>
                <c:pt idx="61182" formatCode="#,##0.0">
                  <c:v>9756.8332067091505</c:v>
                </c:pt>
                <c:pt idx="61183" formatCode="#,##0.0">
                  <c:v>12118.076407414301</c:v>
                </c:pt>
                <c:pt idx="61184" formatCode="#,##0.0">
                  <c:v>9097.9998075173098</c:v>
                </c:pt>
                <c:pt idx="61185" formatCode="#,##0.0">
                  <c:v>9760.7141501679598</c:v>
                </c:pt>
                <c:pt idx="61186" formatCode="#,##0.0">
                  <c:v>11642.940511864799</c:v>
                </c:pt>
                <c:pt idx="61187" formatCode="#,##0.0">
                  <c:v>9089.1489302451591</c:v>
                </c:pt>
                <c:pt idx="61188" formatCode="#,##0.0">
                  <c:v>12114.1505028416</c:v>
                </c:pt>
                <c:pt idx="61189" formatCode="#,##0.0">
                  <c:v>9505.6025039873493</c:v>
                </c:pt>
                <c:pt idx="61190" formatCode="#,##0.0">
                  <c:v>9587.5840215325097</c:v>
                </c:pt>
                <c:pt idx="61191" formatCode="#,##0.0">
                  <c:v>13835.036559374301</c:v>
                </c:pt>
                <c:pt idx="61192" formatCode="#,##0.0">
                  <c:v>9070.5501881188593</c:v>
                </c:pt>
                <c:pt idx="61193" formatCode="#,##0.0">
                  <c:v>9607.8999976704108</c:v>
                </c:pt>
                <c:pt idx="61194" formatCode="#,##0.0">
                  <c:v>16761.3664312412</c:v>
                </c:pt>
                <c:pt idx="61195" formatCode="#,##0.0">
                  <c:v>9047.3538265503903</c:v>
                </c:pt>
                <c:pt idx="61196" formatCode="#,##0.0">
                  <c:v>8990.0281652847698</c:v>
                </c:pt>
                <c:pt idx="61197" formatCode="#,##0.0">
                  <c:v>10084.9744578708</c:v>
                </c:pt>
                <c:pt idx="61198" formatCode="#,##0.0">
                  <c:v>11892.8794980725</c:v>
                </c:pt>
                <c:pt idx="61199" formatCode="#,##0.0">
                  <c:v>9227.2255726993099</c:v>
                </c:pt>
                <c:pt idx="61200" formatCode="#,##0.0">
                  <c:v>9226.4267320585805</c:v>
                </c:pt>
                <c:pt idx="61201" formatCode="#,##0.0">
                  <c:v>8924.1490539026508</c:v>
                </c:pt>
                <c:pt idx="61202" formatCode="#,##0.0">
                  <c:v>12325.981079068701</c:v>
                </c:pt>
                <c:pt idx="61203" formatCode="#,##0.0">
                  <c:v>13539.5984947498</c:v>
                </c:pt>
                <c:pt idx="61204" formatCode="#,##0.0">
                  <c:v>9243.2755421170004</c:v>
                </c:pt>
                <c:pt idx="61205" formatCode="#,##0.0">
                  <c:v>11978.545558129999</c:v>
                </c:pt>
                <c:pt idx="61206" formatCode="#,##0.0">
                  <c:v>11893.963157346399</c:v>
                </c:pt>
                <c:pt idx="61207" formatCode="#,##0.0">
                  <c:v>9325.2341170992604</c:v>
                </c:pt>
                <c:pt idx="61208" formatCode="#,##0.0">
                  <c:v>9124.7430617635691</c:v>
                </c:pt>
                <c:pt idx="61209" formatCode="#,##0.0">
                  <c:v>9339.0680487421305</c:v>
                </c:pt>
                <c:pt idx="61210" formatCode="#,##0.0">
                  <c:v>11710.2393382788</c:v>
                </c:pt>
                <c:pt idx="61211" formatCode="#,##0.0">
                  <c:v>21364.448252900002</c:v>
                </c:pt>
                <c:pt idx="61212" formatCode="#,##0.0">
                  <c:v>9633.7772690772599</c:v>
                </c:pt>
                <c:pt idx="61213" formatCode="#,##0.0">
                  <c:v>10976.789214460699</c:v>
                </c:pt>
                <c:pt idx="61214" formatCode="#,##0.0">
                  <c:v>10831.04448325</c:v>
                </c:pt>
                <c:pt idx="61215" formatCode="#,##0.0">
                  <c:v>10377.855072255101</c:v>
                </c:pt>
                <c:pt idx="61216" formatCode="#,##0.0">
                  <c:v>19271.643168671799</c:v>
                </c:pt>
                <c:pt idx="61217" formatCode="#,##0.0">
                  <c:v>12411.9555128477</c:v>
                </c:pt>
                <c:pt idx="61218" formatCode="#,##0.0">
                  <c:v>12040.8903442108</c:v>
                </c:pt>
                <c:pt idx="61219" formatCode="#,##0.0">
                  <c:v>10840.734572752701</c:v>
                </c:pt>
                <c:pt idx="61220" formatCode="#,##0.0">
                  <c:v>11777.319000109001</c:v>
                </c:pt>
                <c:pt idx="61221" formatCode="#,##0.0">
                  <c:v>10599.6128057318</c:v>
                </c:pt>
                <c:pt idx="61222" formatCode="#,##0.0">
                  <c:v>10303.6286388567</c:v>
                </c:pt>
                <c:pt idx="61223" formatCode="#,##0.0">
                  <c:v>11010.219140630301</c:v>
                </c:pt>
                <c:pt idx="61224" formatCode="#,##0.0">
                  <c:v>14530.6050737319</c:v>
                </c:pt>
                <c:pt idx="61225" formatCode="#,##0.0">
                  <c:v>10676.771358124</c:v>
                </c:pt>
                <c:pt idx="61226" formatCode="#,##0.0">
                  <c:v>8812.3715027587696</c:v>
                </c:pt>
                <c:pt idx="61227" formatCode="#,##0.0">
                  <c:v>11294.2583202235</c:v>
                </c:pt>
                <c:pt idx="61228" formatCode="#,##0.0">
                  <c:v>11219.137089420699</c:v>
                </c:pt>
                <c:pt idx="61229" formatCode="#,##0.0">
                  <c:v>10886.3555930987</c:v>
                </c:pt>
                <c:pt idx="61230" formatCode="#,##0.0">
                  <c:v>12779.474547931501</c:v>
                </c:pt>
                <c:pt idx="61231" formatCode="#,##0.0">
                  <c:v>19231.099865893499</c:v>
                </c:pt>
                <c:pt idx="61232" formatCode="#,##0.0">
                  <c:v>10924.1158797771</c:v>
                </c:pt>
                <c:pt idx="61233" formatCode="#,##0.0">
                  <c:v>10171.6766283999</c:v>
                </c:pt>
                <c:pt idx="61234" formatCode="#,##0.0">
                  <c:v>11158.5606489564</c:v>
                </c:pt>
                <c:pt idx="61235" formatCode="#,##0.0">
                  <c:v>12462.2181978184</c:v>
                </c:pt>
                <c:pt idx="61236" formatCode="#,##0.0">
                  <c:v>11015.7708640743</c:v>
                </c:pt>
                <c:pt idx="61237" formatCode="#,##0.0">
                  <c:v>8786.4808744396305</c:v>
                </c:pt>
                <c:pt idx="61238" formatCode="#,##0.0">
                  <c:v>9659.0064374307804</c:v>
                </c:pt>
                <c:pt idx="61239" formatCode="#,##0.0">
                  <c:v>12109.183701935</c:v>
                </c:pt>
                <c:pt idx="61240" formatCode="#,##0.0">
                  <c:v>9120.18579436857</c:v>
                </c:pt>
                <c:pt idx="61241" formatCode="#,##0.0">
                  <c:v>13525.684499328099</c:v>
                </c:pt>
                <c:pt idx="61242" formatCode="#,##0.0">
                  <c:v>9324.5593110951704</c:v>
                </c:pt>
                <c:pt idx="61243" formatCode="#,##0.0">
                  <c:v>9533.8353488227094</c:v>
                </c:pt>
                <c:pt idx="61244" formatCode="#,##0.0">
                  <c:v>12620.479344677</c:v>
                </c:pt>
                <c:pt idx="61245" formatCode="#,##0.0">
                  <c:v>9122.5952291217509</c:v>
                </c:pt>
                <c:pt idx="61246" formatCode="#,##0.0">
                  <c:v>9598.9626600888405</c:v>
                </c:pt>
                <c:pt idx="61247" formatCode="#,##0.0">
                  <c:v>9963.4102038136207</c:v>
                </c:pt>
                <c:pt idx="61248" formatCode="#,##0.0">
                  <c:v>10680.643727070799</c:v>
                </c:pt>
                <c:pt idx="61249" formatCode="#,##0.0">
                  <c:v>12340.275156997101</c:v>
                </c:pt>
                <c:pt idx="61250" formatCode="#,##0.0">
                  <c:v>10343.8102049801</c:v>
                </c:pt>
                <c:pt idx="61251" formatCode="#,##0.0">
                  <c:v>9683.0020411757196</c:v>
                </c:pt>
                <c:pt idx="61252" formatCode="#,##0.0">
                  <c:v>9694.6707445924894</c:v>
                </c:pt>
                <c:pt idx="61253" formatCode="#,##0.0">
                  <c:v>15276.525932749601</c:v>
                </c:pt>
                <c:pt idx="61254" formatCode="#,##0.0">
                  <c:v>13891.5695112256</c:v>
                </c:pt>
                <c:pt idx="61255" formatCode="#,##0.0">
                  <c:v>10055.361821612099</c:v>
                </c:pt>
                <c:pt idx="61256" formatCode="#,##0.0">
                  <c:v>11030.337883780199</c:v>
                </c:pt>
                <c:pt idx="61257" formatCode="#,##0.0">
                  <c:v>16272.8277574766</c:v>
                </c:pt>
                <c:pt idx="61258" formatCode="#,##0.0">
                  <c:v>12506.549807773699</c:v>
                </c:pt>
                <c:pt idx="61259" formatCode="#,##0.0">
                  <c:v>11995.0728551795</c:v>
                </c:pt>
                <c:pt idx="61260" formatCode="#,##0.0">
                  <c:v>12511.0277247249</c:v>
                </c:pt>
                <c:pt idx="61261" formatCode="#,##0.0">
                  <c:v>10303.867444261599</c:v>
                </c:pt>
                <c:pt idx="61262" formatCode="#,##0.0">
                  <c:v>9982.5964772000407</c:v>
                </c:pt>
                <c:pt idx="61263" formatCode="#,##0.0">
                  <c:v>9177.5099630278</c:v>
                </c:pt>
                <c:pt idx="61264" formatCode="#,##0.0">
                  <c:v>10115.7279007092</c:v>
                </c:pt>
                <c:pt idx="61265" formatCode="#,##0.0">
                  <c:v>10345.0827885729</c:v>
                </c:pt>
                <c:pt idx="61266" formatCode="#,##0.0">
                  <c:v>11330.337222583399</c:v>
                </c:pt>
                <c:pt idx="61267" formatCode="#,##0.0">
                  <c:v>9490.0819400295204</c:v>
                </c:pt>
                <c:pt idx="61268" formatCode="#,##0.0">
                  <c:v>9107.7927285205606</c:v>
                </c:pt>
                <c:pt idx="61269" formatCode="#,##0.0">
                  <c:v>8974.5415829753092</c:v>
                </c:pt>
                <c:pt idx="61270" formatCode="#,##0.0">
                  <c:v>12609.1641911836</c:v>
                </c:pt>
                <c:pt idx="61271" formatCode="#,##0.0">
                  <c:v>12032.1524750101</c:v>
                </c:pt>
                <c:pt idx="61272" formatCode="#,##0.0">
                  <c:v>9452.6692830941101</c:v>
                </c:pt>
                <c:pt idx="61273" formatCode="#,##0.0">
                  <c:v>10890.066288079601</c:v>
                </c:pt>
                <c:pt idx="61274" formatCode="#,##0.0">
                  <c:v>9747.2747755489199</c:v>
                </c:pt>
                <c:pt idx="61275" formatCode="#,##0.0">
                  <c:v>13307.364065626</c:v>
                </c:pt>
                <c:pt idx="61276" formatCode="#,##0.0">
                  <c:v>10409.0796822104</c:v>
                </c:pt>
                <c:pt idx="61277" formatCode="#,##0.0">
                  <c:v>11453.518467706999</c:v>
                </c:pt>
                <c:pt idx="61278" formatCode="#,##0.0">
                  <c:v>11484.483697617999</c:v>
                </c:pt>
                <c:pt idx="61279" formatCode="#,##0.0">
                  <c:v>12124.7033081514</c:v>
                </c:pt>
                <c:pt idx="61280" formatCode="#,##0.0">
                  <c:v>15055.4311120938</c:v>
                </c:pt>
                <c:pt idx="61281" formatCode="#,##0.0">
                  <c:v>15147.9431382533</c:v>
                </c:pt>
                <c:pt idx="61282" formatCode="#,##0.0">
                  <c:v>15078.6072781437</c:v>
                </c:pt>
                <c:pt idx="61283" formatCode="#,##0.0">
                  <c:v>9844.9299916739692</c:v>
                </c:pt>
                <c:pt idx="61284" formatCode="#,##0.0">
                  <c:v>11128.377071561001</c:v>
                </c:pt>
                <c:pt idx="61285" formatCode="#,##0.0">
                  <c:v>14419.1844407431</c:v>
                </c:pt>
                <c:pt idx="61286" formatCode="#,##0.0">
                  <c:v>9324.9291015709896</c:v>
                </c:pt>
                <c:pt idx="61287" formatCode="#,##0.0">
                  <c:v>15825.986408872899</c:v>
                </c:pt>
                <c:pt idx="61288" formatCode="#,##0.0">
                  <c:v>9097.4900698959991</c:v>
                </c:pt>
                <c:pt idx="61289" formatCode="#,##0.0">
                  <c:v>10212.146499438</c:v>
                </c:pt>
                <c:pt idx="61290" formatCode="#,##0.0">
                  <c:v>13102.562666277399</c:v>
                </c:pt>
                <c:pt idx="61291" formatCode="#,##0.0">
                  <c:v>12130.678826177</c:v>
                </c:pt>
                <c:pt idx="61292" formatCode="#,##0.0">
                  <c:v>12155.215738619199</c:v>
                </c:pt>
                <c:pt idx="61293" formatCode="#,##0.0">
                  <c:v>8806.8401718587193</c:v>
                </c:pt>
                <c:pt idx="61294" formatCode="#,##0.0">
                  <c:v>12095.9105501004</c:v>
                </c:pt>
                <c:pt idx="61295" formatCode="#,##0.0">
                  <c:v>13704.4978723486</c:v>
                </c:pt>
                <c:pt idx="61296" formatCode="#,##0.0">
                  <c:v>14048.529372933401</c:v>
                </c:pt>
                <c:pt idx="61297" formatCode="#,##0.0">
                  <c:v>10353.145672656399</c:v>
                </c:pt>
                <c:pt idx="61298" formatCode="#,##0.0">
                  <c:v>11648.0081741336</c:v>
                </c:pt>
                <c:pt idx="61299" formatCode="#,##0.0">
                  <c:v>11722.094247470999</c:v>
                </c:pt>
                <c:pt idx="61300" formatCode="#,##0.0">
                  <c:v>17558.330096863901</c:v>
                </c:pt>
                <c:pt idx="61301" formatCode="#,##0.0">
                  <c:v>16505.560399682901</c:v>
                </c:pt>
                <c:pt idx="61302" formatCode="#,##0.0">
                  <c:v>8779.8495994178102</c:v>
                </c:pt>
                <c:pt idx="61303" formatCode="#,##0.0">
                  <c:v>9038.1843512538398</c:v>
                </c:pt>
                <c:pt idx="61304" formatCode="#,##0.0">
                  <c:v>10703.145282371401</c:v>
                </c:pt>
                <c:pt idx="61305" formatCode="#,##0.0">
                  <c:v>16782.526293202001</c:v>
                </c:pt>
                <c:pt idx="61306" formatCode="#,##0.0">
                  <c:v>11555.7229202412</c:v>
                </c:pt>
                <c:pt idx="61307" formatCode="#,##0.0">
                  <c:v>10793.9971247663</c:v>
                </c:pt>
                <c:pt idx="61308" formatCode="#,##0.0">
                  <c:v>9234.9400713494197</c:v>
                </c:pt>
                <c:pt idx="61309" formatCode="#,##0.0">
                  <c:v>10108.5608429847</c:v>
                </c:pt>
                <c:pt idx="61310" formatCode="#,##0.0">
                  <c:v>14136.8072995397</c:v>
                </c:pt>
                <c:pt idx="61311" formatCode="#,##0.0">
                  <c:v>10622.620776395601</c:v>
                </c:pt>
                <c:pt idx="61312" formatCode="#,##0.0">
                  <c:v>9098.0192851843894</c:v>
                </c:pt>
                <c:pt idx="61313" formatCode="#,##0.0">
                  <c:v>15076.924582228199</c:v>
                </c:pt>
                <c:pt idx="61314" formatCode="#,##0.0">
                  <c:v>16987.1576086274</c:v>
                </c:pt>
                <c:pt idx="61315" formatCode="#,##0.0">
                  <c:v>11866.6233042478</c:v>
                </c:pt>
                <c:pt idx="61316" formatCode="#,##0.0">
                  <c:v>11100.346776844</c:v>
                </c:pt>
                <c:pt idx="61317" formatCode="#,##0.0">
                  <c:v>12160.5437169944</c:v>
                </c:pt>
                <c:pt idx="61318" formatCode="#,##0.0">
                  <c:v>10509.029185208699</c:v>
                </c:pt>
                <c:pt idx="61319" formatCode="#,##0.0">
                  <c:v>10968.074919299799</c:v>
                </c:pt>
                <c:pt idx="61320" formatCode="#,##0.0">
                  <c:v>10996.6268201892</c:v>
                </c:pt>
                <c:pt idx="61321" formatCode="#,##0.0">
                  <c:v>11245.3282211693</c:v>
                </c:pt>
                <c:pt idx="61322" formatCode="#,##0.0">
                  <c:v>14235.5709180334</c:v>
                </c:pt>
                <c:pt idx="61323" formatCode="#,##0.0">
                  <c:v>10679.776805315099</c:v>
                </c:pt>
                <c:pt idx="61324" formatCode="#,##0.0">
                  <c:v>9636.9246266834998</c:v>
                </c:pt>
                <c:pt idx="61325" formatCode="#,##0.0">
                  <c:v>10455.311516349901</c:v>
                </c:pt>
                <c:pt idx="61326" formatCode="#,##0.0">
                  <c:v>9533.8626138112104</c:v>
                </c:pt>
                <c:pt idx="61327" formatCode="#,##0.0">
                  <c:v>9755.0709406766691</c:v>
                </c:pt>
                <c:pt idx="61328" formatCode="#,##0.0">
                  <c:v>14151.3683414023</c:v>
                </c:pt>
                <c:pt idx="61329" formatCode="#,##0.0">
                  <c:v>9574.4594757494506</c:v>
                </c:pt>
                <c:pt idx="61330" formatCode="#,##0.0">
                  <c:v>8969.0300905400709</c:v>
                </c:pt>
                <c:pt idx="61331" formatCode="#,##0.0">
                  <c:v>10091.4304636795</c:v>
                </c:pt>
                <c:pt idx="61332" formatCode="#,##0.0">
                  <c:v>11340.812458893201</c:v>
                </c:pt>
                <c:pt idx="61333" formatCode="#,##0.0">
                  <c:v>10572.0818507035</c:v>
                </c:pt>
                <c:pt idx="61334" formatCode="#,##0.0">
                  <c:v>9203.6265868670598</c:v>
                </c:pt>
                <c:pt idx="61335" formatCode="#,##0.0">
                  <c:v>9060.21587481594</c:v>
                </c:pt>
                <c:pt idx="61336" formatCode="#,##0.0">
                  <c:v>11053.2814512489</c:v>
                </c:pt>
                <c:pt idx="61337" formatCode="#,##0.0">
                  <c:v>13418.0542409225</c:v>
                </c:pt>
                <c:pt idx="61338" formatCode="#,##0.0">
                  <c:v>12573.863992688801</c:v>
                </c:pt>
                <c:pt idx="61339" formatCode="#,##0.0">
                  <c:v>9318.0193213537696</c:v>
                </c:pt>
                <c:pt idx="61340" formatCode="#,##0.0">
                  <c:v>14740.409027961699</c:v>
                </c:pt>
                <c:pt idx="61341" formatCode="#,##0.0">
                  <c:v>8952.3908417405091</c:v>
                </c:pt>
                <c:pt idx="61342" formatCode="#,##0.0">
                  <c:v>9661.2003184027708</c:v>
                </c:pt>
                <c:pt idx="61343" formatCode="#,##0.0">
                  <c:v>28487.1362731232</c:v>
                </c:pt>
                <c:pt idx="61344" formatCode="#,##0.0">
                  <c:v>8840.4297320346705</c:v>
                </c:pt>
                <c:pt idx="61345" formatCode="#,##0.0">
                  <c:v>13577.1198495424</c:v>
                </c:pt>
                <c:pt idx="61346" formatCode="#,##0.0">
                  <c:v>10011.7310145266</c:v>
                </c:pt>
                <c:pt idx="61347" formatCode="#,##0.0">
                  <c:v>10110.1920319536</c:v>
                </c:pt>
                <c:pt idx="61348" formatCode="#,##0.0">
                  <c:v>9461.2033820739998</c:v>
                </c:pt>
                <c:pt idx="61349" formatCode="#,##0.0">
                  <c:v>8862.3870891431197</c:v>
                </c:pt>
                <c:pt idx="61350" formatCode="#,##0.0">
                  <c:v>13695.322277994601</c:v>
                </c:pt>
                <c:pt idx="61351" formatCode="#,##0.0">
                  <c:v>10193.0363947882</c:v>
                </c:pt>
                <c:pt idx="61352" formatCode="#,##0.0">
                  <c:v>11052.403052190801</c:v>
                </c:pt>
                <c:pt idx="61353" formatCode="#,##0.0">
                  <c:v>8837.1861303427995</c:v>
                </c:pt>
                <c:pt idx="61354" formatCode="#,##0.0">
                  <c:v>12651.1151807934</c:v>
                </c:pt>
                <c:pt idx="61355" formatCode="#,##0.0">
                  <c:v>10777.383377542499</c:v>
                </c:pt>
                <c:pt idx="61356" formatCode="#,##0.0">
                  <c:v>16583.1971043386</c:v>
                </c:pt>
                <c:pt idx="61357" formatCode="#,##0.0">
                  <c:v>11050.2697214362</c:v>
                </c:pt>
                <c:pt idx="61358" formatCode="#,##0.0">
                  <c:v>17814.750569542201</c:v>
                </c:pt>
                <c:pt idx="61359" formatCode="#,##0.0">
                  <c:v>9084.7549789856694</c:v>
                </c:pt>
                <c:pt idx="61360" formatCode="#,##0.0">
                  <c:v>16949.222782488101</c:v>
                </c:pt>
                <c:pt idx="61361" formatCode="#,##0.0">
                  <c:v>10446.9273171932</c:v>
                </c:pt>
                <c:pt idx="61362" formatCode="#,##0.0">
                  <c:v>9385.0220849874604</c:v>
                </c:pt>
                <c:pt idx="61363" formatCode="#,##0.0">
                  <c:v>12605.4070295698</c:v>
                </c:pt>
                <c:pt idx="61364" formatCode="#,##0.0">
                  <c:v>13952.5791220962</c:v>
                </c:pt>
                <c:pt idx="61365" formatCode="#,##0.0">
                  <c:v>13206.321951411701</c:v>
                </c:pt>
                <c:pt idx="61366" formatCode="#,##0.0">
                  <c:v>8814.9986743373192</c:v>
                </c:pt>
                <c:pt idx="61367" formatCode="#,##0.0">
                  <c:v>9123.5867745796295</c:v>
                </c:pt>
                <c:pt idx="61368" formatCode="#,##0.0">
                  <c:v>14632.231372939101</c:v>
                </c:pt>
                <c:pt idx="61369" formatCode="#,##0.0">
                  <c:v>11070.6585759714</c:v>
                </c:pt>
                <c:pt idx="61370" formatCode="#,##0.0">
                  <c:v>10450.5672158423</c:v>
                </c:pt>
                <c:pt idx="61371" formatCode="#,##0.0">
                  <c:v>8937.9100510961798</c:v>
                </c:pt>
                <c:pt idx="61372" formatCode="#,##0.0">
                  <c:v>10526.2287408138</c:v>
                </c:pt>
                <c:pt idx="61373" formatCode="#,##0.0">
                  <c:v>10785.3369026407</c:v>
                </c:pt>
                <c:pt idx="61374" formatCode="#,##0.0">
                  <c:v>9339.3132633175192</c:v>
                </c:pt>
                <c:pt idx="61375" formatCode="#,##0.0">
                  <c:v>9262.5921069257492</c:v>
                </c:pt>
                <c:pt idx="61376" formatCode="#,##0.0">
                  <c:v>9777.0467471224001</c:v>
                </c:pt>
                <c:pt idx="61377" formatCode="#,##0.0">
                  <c:v>13818.0590929113</c:v>
                </c:pt>
                <c:pt idx="61378" formatCode="#,##0.0">
                  <c:v>13066.4948826988</c:v>
                </c:pt>
                <c:pt idx="61379" formatCode="#,##0.0">
                  <c:v>9026.7532005312896</c:v>
                </c:pt>
                <c:pt idx="61380" formatCode="#,##0.0">
                  <c:v>19983.200650959599</c:v>
                </c:pt>
                <c:pt idx="61381" formatCode="#,##0.0">
                  <c:v>14529.315396616001</c:v>
                </c:pt>
                <c:pt idx="61382" formatCode="#,##0.0">
                  <c:v>15252.6444497476</c:v>
                </c:pt>
                <c:pt idx="61383" formatCode="#,##0.0">
                  <c:v>13197.5700151663</c:v>
                </c:pt>
                <c:pt idx="61384" formatCode="#,##0.0">
                  <c:v>11284.264285679699</c:v>
                </c:pt>
                <c:pt idx="61385" formatCode="#,##0.0">
                  <c:v>18909.570307662099</c:v>
                </c:pt>
                <c:pt idx="61386" formatCode="#,##0.0">
                  <c:v>9255.2075333087396</c:v>
                </c:pt>
                <c:pt idx="61387" formatCode="#,##0.0">
                  <c:v>9232.8924021035</c:v>
                </c:pt>
                <c:pt idx="61388" formatCode="#,##0.0">
                  <c:v>15481.647935499501</c:v>
                </c:pt>
                <c:pt idx="61389" formatCode="#,##0.0">
                  <c:v>16719.629803416399</c:v>
                </c:pt>
                <c:pt idx="61390" formatCode="#,##0.0">
                  <c:v>17981.275864826999</c:v>
                </c:pt>
                <c:pt idx="61391" formatCode="#,##0.0">
                  <c:v>21023.174182048198</c:v>
                </c:pt>
                <c:pt idx="61392" formatCode="#,##0.0">
                  <c:v>13015.2841621429</c:v>
                </c:pt>
                <c:pt idx="61393" formatCode="#,##0.0">
                  <c:v>14121.9770807443</c:v>
                </c:pt>
                <c:pt idx="61394" formatCode="#,##0.0">
                  <c:v>14042.0718493353</c:v>
                </c:pt>
                <c:pt idx="61395" formatCode="#,##0.0">
                  <c:v>10814.3172054816</c:v>
                </c:pt>
                <c:pt idx="61396" formatCode="#,##0.0">
                  <c:v>9876.6247142134307</c:v>
                </c:pt>
                <c:pt idx="61397" formatCode="#,##0.0">
                  <c:v>11223.551136624301</c:v>
                </c:pt>
                <c:pt idx="61398" formatCode="#,##0.0">
                  <c:v>14274.553041594199</c:v>
                </c:pt>
                <c:pt idx="61399" formatCode="#,##0.0">
                  <c:v>11234.4863545304</c:v>
                </c:pt>
                <c:pt idx="61400" formatCode="#,##0.0">
                  <c:v>12064.247464968301</c:v>
                </c:pt>
                <c:pt idx="61401" formatCode="#,##0.0">
                  <c:v>12990.9974974297</c:v>
                </c:pt>
                <c:pt idx="61402" formatCode="#,##0.0">
                  <c:v>9888.7583927574997</c:v>
                </c:pt>
                <c:pt idx="61403" formatCode="#,##0.0">
                  <c:v>9502.05124001269</c:v>
                </c:pt>
                <c:pt idx="61404" formatCode="#,##0.0">
                  <c:v>9197.9591445985297</c:v>
                </c:pt>
                <c:pt idx="61405" formatCode="#,##0.0">
                  <c:v>10876.460229017301</c:v>
                </c:pt>
                <c:pt idx="61406" formatCode="#,##0.0">
                  <c:v>16426.638498960401</c:v>
                </c:pt>
                <c:pt idx="61407" formatCode="#,##0.0">
                  <c:v>14833.4916642403</c:v>
                </c:pt>
                <c:pt idx="61408" formatCode="#,##0.0">
                  <c:v>10796.700954644601</c:v>
                </c:pt>
                <c:pt idx="61409" formatCode="#,##0.0">
                  <c:v>12200.7730197893</c:v>
                </c:pt>
                <c:pt idx="61410" formatCode="#,##0.0">
                  <c:v>11795.0439337188</c:v>
                </c:pt>
                <c:pt idx="61411" formatCode="#,##0.0">
                  <c:v>19580.304663528201</c:v>
                </c:pt>
                <c:pt idx="61412" formatCode="#,##0.0">
                  <c:v>9036.23722154405</c:v>
                </c:pt>
                <c:pt idx="61413" formatCode="#,##0.0">
                  <c:v>10241.2138759482</c:v>
                </c:pt>
                <c:pt idx="61414" formatCode="#,##0.0">
                  <c:v>9763.5264919445599</c:v>
                </c:pt>
                <c:pt idx="61415" formatCode="#,##0.0">
                  <c:v>11546.4655288498</c:v>
                </c:pt>
                <c:pt idx="61416" formatCode="#,##0.0">
                  <c:v>10292.8925155449</c:v>
                </c:pt>
                <c:pt idx="61417" formatCode="#,##0.0">
                  <c:v>17514.748058179401</c:v>
                </c:pt>
                <c:pt idx="61418" formatCode="#,##0.0">
                  <c:v>12691.072937003701</c:v>
                </c:pt>
                <c:pt idx="61419" formatCode="#,##0.0">
                  <c:v>8970.7213064619991</c:v>
                </c:pt>
                <c:pt idx="61420" formatCode="#,##0.0">
                  <c:v>11186.7736966292</c:v>
                </c:pt>
                <c:pt idx="61421" formatCode="#,##0.0">
                  <c:v>11005.257104583199</c:v>
                </c:pt>
                <c:pt idx="61422" formatCode="#,##0.0">
                  <c:v>8971.2331713160602</c:v>
                </c:pt>
                <c:pt idx="61423" formatCode="#,##0.0">
                  <c:v>13601.365299700199</c:v>
                </c:pt>
                <c:pt idx="61424" formatCode="#,##0.0">
                  <c:v>10205.838957535399</c:v>
                </c:pt>
                <c:pt idx="61425" formatCode="#,##0.0">
                  <c:v>16880.5912934232</c:v>
                </c:pt>
                <c:pt idx="61426" formatCode="#,##0.0">
                  <c:v>15031.5694910824</c:v>
                </c:pt>
                <c:pt idx="61427" formatCode="#,##0.0">
                  <c:v>20800.842808788999</c:v>
                </c:pt>
                <c:pt idx="61428" formatCode="#,##0.0">
                  <c:v>13338.1352059853</c:v>
                </c:pt>
                <c:pt idx="61429" formatCode="#,##0.0">
                  <c:v>12934.7587655058</c:v>
                </c:pt>
                <c:pt idx="61430" formatCode="#,##0.0">
                  <c:v>11657.985964902</c:v>
                </c:pt>
                <c:pt idx="61431" formatCode="#,##0.0">
                  <c:v>9812.91852983424</c:v>
                </c:pt>
                <c:pt idx="61432" formatCode="#,##0.0">
                  <c:v>13389.112251266801</c:v>
                </c:pt>
                <c:pt idx="61433" formatCode="#,##0.0">
                  <c:v>10854.0523693182</c:v>
                </c:pt>
                <c:pt idx="61434" formatCode="#,##0.0">
                  <c:v>13656.342877760701</c:v>
                </c:pt>
                <c:pt idx="61435" formatCode="#,##0.0">
                  <c:v>11357.502191146999</c:v>
                </c:pt>
                <c:pt idx="61436" formatCode="#,##0.0">
                  <c:v>10242.640847156799</c:v>
                </c:pt>
                <c:pt idx="61437" formatCode="#,##0.0">
                  <c:v>9843.9918224696594</c:v>
                </c:pt>
                <c:pt idx="61438" formatCode="#,##0.0">
                  <c:v>10360.6577334627</c:v>
                </c:pt>
                <c:pt idx="61439" formatCode="#,##0.0">
                  <c:v>9543.8114203320492</c:v>
                </c:pt>
                <c:pt idx="61440" formatCode="#,##0.0">
                  <c:v>11013.774619768899</c:v>
                </c:pt>
                <c:pt idx="61441" formatCode="#,##0.0">
                  <c:v>10663.309783888501</c:v>
                </c:pt>
                <c:pt idx="61442" formatCode="#,##0.0">
                  <c:v>10536.422837181301</c:v>
                </c:pt>
                <c:pt idx="61443" formatCode="#,##0.0">
                  <c:v>9033.9136678683099</c:v>
                </c:pt>
                <c:pt idx="61444" formatCode="#,##0.0">
                  <c:v>13621.427075682101</c:v>
                </c:pt>
                <c:pt idx="61445" formatCode="#,##0.0">
                  <c:v>8970.8164461267297</c:v>
                </c:pt>
                <c:pt idx="61446" formatCode="#,##0.0">
                  <c:v>16996.839899219402</c:v>
                </c:pt>
                <c:pt idx="61447" formatCode="#,##0.0">
                  <c:v>11754.684710125301</c:v>
                </c:pt>
                <c:pt idx="61448" formatCode="#,##0.0">
                  <c:v>9023.2329895583607</c:v>
                </c:pt>
                <c:pt idx="61449" formatCode="#,##0.0">
                  <c:v>9306.9723538921407</c:v>
                </c:pt>
                <c:pt idx="61450" formatCode="#,##0.0">
                  <c:v>10712.770202032199</c:v>
                </c:pt>
                <c:pt idx="61451" formatCode="#,##0.0">
                  <c:v>10745.808022368999</c:v>
                </c:pt>
                <c:pt idx="61452" formatCode="#,##0.0">
                  <c:v>11473.7237153268</c:v>
                </c:pt>
                <c:pt idx="61453" formatCode="#,##0.0">
                  <c:v>11968.200489680699</c:v>
                </c:pt>
                <c:pt idx="61454" formatCode="#,##0.0">
                  <c:v>12091.2624619539</c:v>
                </c:pt>
                <c:pt idx="61455" formatCode="#,##0.0">
                  <c:v>10265.9377543059</c:v>
                </c:pt>
                <c:pt idx="61456" formatCode="#,##0.0">
                  <c:v>11868.559224750999</c:v>
                </c:pt>
                <c:pt idx="61457" formatCode="#,##0.0">
                  <c:v>9340.9633231757798</c:v>
                </c:pt>
                <c:pt idx="61458" formatCode="#,##0.0">
                  <c:v>9634.8980866955699</c:v>
                </c:pt>
                <c:pt idx="61459" formatCode="#,##0.0">
                  <c:v>14198.475391416099</c:v>
                </c:pt>
                <c:pt idx="61460" formatCode="#,##0.0">
                  <c:v>10776.434521708999</c:v>
                </c:pt>
                <c:pt idx="61461" formatCode="#,##0.0">
                  <c:v>11879.0350226228</c:v>
                </c:pt>
                <c:pt idx="61462" formatCode="#,##0.0">
                  <c:v>9474.4405355991894</c:v>
                </c:pt>
                <c:pt idx="61463" formatCode="#,##0.0">
                  <c:v>9897.9236916022292</c:v>
                </c:pt>
                <c:pt idx="61464" formatCode="#,##0.0">
                  <c:v>10001.422724579201</c:v>
                </c:pt>
                <c:pt idx="61465" formatCode="#,##0.0">
                  <c:v>19443.0226113805</c:v>
                </c:pt>
                <c:pt idx="61466" formatCode="#,##0.0">
                  <c:v>11800.2473801209</c:v>
                </c:pt>
                <c:pt idx="61467" formatCode="#,##0.0">
                  <c:v>10631.9721000072</c:v>
                </c:pt>
                <c:pt idx="61468" formatCode="#,##0.0">
                  <c:v>11403.4913735179</c:v>
                </c:pt>
                <c:pt idx="61469" formatCode="#,##0.0">
                  <c:v>9053.3514763910407</c:v>
                </c:pt>
                <c:pt idx="61470" formatCode="#,##0.0">
                  <c:v>9935.5785475728408</c:v>
                </c:pt>
                <c:pt idx="61471" formatCode="#,##0.0">
                  <c:v>12686.4686259599</c:v>
                </c:pt>
                <c:pt idx="61472" formatCode="#,##0.0">
                  <c:v>10519.8059044492</c:v>
                </c:pt>
                <c:pt idx="61473" formatCode="#,##0.0">
                  <c:v>17261.417917532399</c:v>
                </c:pt>
                <c:pt idx="61474" formatCode="#,##0.0">
                  <c:v>10684.3992191626</c:v>
                </c:pt>
                <c:pt idx="61475" formatCode="#,##0.0">
                  <c:v>9775.9270910738906</c:v>
                </c:pt>
                <c:pt idx="61476" formatCode="#,##0.0">
                  <c:v>14373.9976120007</c:v>
                </c:pt>
                <c:pt idx="61477" formatCode="#,##0.0">
                  <c:v>12092.2744207536</c:v>
                </c:pt>
                <c:pt idx="61478" formatCode="#,##0.0">
                  <c:v>10205.427102472</c:v>
                </c:pt>
                <c:pt idx="61479" formatCode="#,##0.0">
                  <c:v>9989.6019727614803</c:v>
                </c:pt>
                <c:pt idx="61480" formatCode="#,##0.0">
                  <c:v>10554.9934561871</c:v>
                </c:pt>
                <c:pt idx="61481" formatCode="#,##0.0">
                  <c:v>20179.616307497399</c:v>
                </c:pt>
                <c:pt idx="61482" formatCode="#,##0.0">
                  <c:v>10197.8094801759</c:v>
                </c:pt>
                <c:pt idx="61483" formatCode="#,##0.0">
                  <c:v>9094.0563436189896</c:v>
                </c:pt>
                <c:pt idx="61484" formatCode="#,##0.0">
                  <c:v>12820.118424955101</c:v>
                </c:pt>
                <c:pt idx="61485" formatCode="#,##0.0">
                  <c:v>12234.567380541501</c:v>
                </c:pt>
                <c:pt idx="61486" formatCode="#,##0.0">
                  <c:v>10719.3008173127</c:v>
                </c:pt>
                <c:pt idx="61487" formatCode="#,##0.0">
                  <c:v>9031.1889804647108</c:v>
                </c:pt>
                <c:pt idx="61488" formatCode="#,##0.0">
                  <c:v>8787.0590361384893</c:v>
                </c:pt>
                <c:pt idx="61489" formatCode="#,##0.0">
                  <c:v>14091.910665523899</c:v>
                </c:pt>
                <c:pt idx="61490" formatCode="#,##0.0">
                  <c:v>13736.6152419463</c:v>
                </c:pt>
                <c:pt idx="61491" formatCode="#,##0.0">
                  <c:v>13095.480634920101</c:v>
                </c:pt>
                <c:pt idx="61492" formatCode="#,##0.0">
                  <c:v>12195.9311568991</c:v>
                </c:pt>
                <c:pt idx="61493" formatCode="#,##0.0">
                  <c:v>9733.0216342718995</c:v>
                </c:pt>
                <c:pt idx="61494" formatCode="#,##0.0">
                  <c:v>11344.012659672901</c:v>
                </c:pt>
                <c:pt idx="61495" formatCode="#,##0.0">
                  <c:v>10750.0576275109</c:v>
                </c:pt>
                <c:pt idx="61496" formatCode="#,##0.0">
                  <c:v>9956.0950734432408</c:v>
                </c:pt>
                <c:pt idx="61497" formatCode="#,##0.0">
                  <c:v>12842.014518178499</c:v>
                </c:pt>
                <c:pt idx="61498" formatCode="#,##0.0">
                  <c:v>12158.729520467101</c:v>
                </c:pt>
                <c:pt idx="61499" formatCode="#,##0.0">
                  <c:v>9159.3582015593402</c:v>
                </c:pt>
                <c:pt idx="61500" formatCode="#,##0.0">
                  <c:v>9278.2709954703205</c:v>
                </c:pt>
                <c:pt idx="61501" formatCode="#,##0.0">
                  <c:v>9302.1198113167502</c:v>
                </c:pt>
                <c:pt idx="61502" formatCode="#,##0.0">
                  <c:v>9142.4704766564701</c:v>
                </c:pt>
                <c:pt idx="61503" formatCode="#,##0.0">
                  <c:v>12185.401544292999</c:v>
                </c:pt>
                <c:pt idx="61504" formatCode="#,##0.0">
                  <c:v>11241.328788590101</c:v>
                </c:pt>
                <c:pt idx="61505" formatCode="#,##0.0">
                  <c:v>11150.422823369599</c:v>
                </c:pt>
                <c:pt idx="61506" formatCode="#,##0.0">
                  <c:v>14576.4264719201</c:v>
                </c:pt>
                <c:pt idx="61507" formatCode="#,##0.0">
                  <c:v>9759.9033588776801</c:v>
                </c:pt>
                <c:pt idx="61508" formatCode="#,##0.0">
                  <c:v>11854.2446592346</c:v>
                </c:pt>
                <c:pt idx="61509" formatCode="#,##0.0">
                  <c:v>10178.676349147499</c:v>
                </c:pt>
                <c:pt idx="61510" formatCode="#,##0.0">
                  <c:v>18182.7527084758</c:v>
                </c:pt>
                <c:pt idx="61511" formatCode="#,##0.0">
                  <c:v>16194.6912103798</c:v>
                </c:pt>
                <c:pt idx="61512" formatCode="#,##0.0">
                  <c:v>22703.025504901299</c:v>
                </c:pt>
                <c:pt idx="61513" formatCode="#,##0.0">
                  <c:v>8829.0765895782406</c:v>
                </c:pt>
                <c:pt idx="61514" formatCode="#,##0.0">
                  <c:v>12624.542774674601</c:v>
                </c:pt>
                <c:pt idx="61515" formatCode="#,##0.0">
                  <c:v>12079.0120440256</c:v>
                </c:pt>
                <c:pt idx="61516" formatCode="#,##0.0">
                  <c:v>15667.984164678601</c:v>
                </c:pt>
                <c:pt idx="61517" formatCode="#,##0.0">
                  <c:v>15032.5524850399</c:v>
                </c:pt>
                <c:pt idx="61518" formatCode="#,##0.0">
                  <c:v>8997.3922735125307</c:v>
                </c:pt>
                <c:pt idx="61519" formatCode="#,##0.0">
                  <c:v>14509.092461763499</c:v>
                </c:pt>
                <c:pt idx="61520" formatCode="#,##0.0">
                  <c:v>9330.3132178589603</c:v>
                </c:pt>
                <c:pt idx="61521" formatCode="#,##0.0">
                  <c:v>12903.299166671701</c:v>
                </c:pt>
                <c:pt idx="61522" formatCode="#,##0.0">
                  <c:v>9836.0119407266393</c:v>
                </c:pt>
                <c:pt idx="61523" formatCode="#,##0.0">
                  <c:v>12075.2687113745</c:v>
                </c:pt>
                <c:pt idx="61524" formatCode="#,##0.0">
                  <c:v>11542.516977192099</c:v>
                </c:pt>
                <c:pt idx="61525" formatCode="#,##0.0">
                  <c:v>9007.2122978512998</c:v>
                </c:pt>
                <c:pt idx="61526" formatCode="#,##0.0">
                  <c:v>11298.474525248101</c:v>
                </c:pt>
                <c:pt idx="61527" formatCode="#,##0.0">
                  <c:v>12891.557789316001</c:v>
                </c:pt>
                <c:pt idx="61528" formatCode="#,##0.0">
                  <c:v>12809.973999293299</c:v>
                </c:pt>
                <c:pt idx="61529" formatCode="#,##0.0">
                  <c:v>10558.694657646</c:v>
                </c:pt>
                <c:pt idx="61530" formatCode="#,##0.0">
                  <c:v>9214.1122460434908</c:v>
                </c:pt>
                <c:pt idx="61531" formatCode="#,##0.0">
                  <c:v>12712.6152189029</c:v>
                </c:pt>
                <c:pt idx="61532" formatCode="#,##0.0">
                  <c:v>11100.5556031579</c:v>
                </c:pt>
                <c:pt idx="61533" formatCode="#,##0.0">
                  <c:v>14182.893663135699</c:v>
                </c:pt>
                <c:pt idx="61534" formatCode="#,##0.0">
                  <c:v>9892.3739977144996</c:v>
                </c:pt>
                <c:pt idx="61535" formatCode="#,##0.0">
                  <c:v>9325.8204402010197</c:v>
                </c:pt>
                <c:pt idx="61536" formatCode="#,##0.0">
                  <c:v>10681.5986722495</c:v>
                </c:pt>
                <c:pt idx="61537" formatCode="#,##0.0">
                  <c:v>8760.2974536929905</c:v>
                </c:pt>
                <c:pt idx="61538" formatCode="#,##0.0">
                  <c:v>11778.461579774599</c:v>
                </c:pt>
                <c:pt idx="61539" formatCode="#,##0.0">
                  <c:v>12210.907495359101</c:v>
                </c:pt>
                <c:pt idx="61540" formatCode="#,##0.0">
                  <c:v>8769.5850738815698</c:v>
                </c:pt>
                <c:pt idx="61541" formatCode="#,##0.0">
                  <c:v>12922.242543078701</c:v>
                </c:pt>
                <c:pt idx="61542" formatCode="#,##0.0">
                  <c:v>12753.4264795202</c:v>
                </c:pt>
                <c:pt idx="61543" formatCode="#,##0.0">
                  <c:v>14123.0596623939</c:v>
                </c:pt>
                <c:pt idx="61544" formatCode="#,##0.0">
                  <c:v>15112.8595797654</c:v>
                </c:pt>
                <c:pt idx="61545" formatCode="#,##0.0">
                  <c:v>9442.6320112260892</c:v>
                </c:pt>
                <c:pt idx="61546" formatCode="#,##0.0">
                  <c:v>11957.8454334408</c:v>
                </c:pt>
                <c:pt idx="61547" formatCode="#,##0.0">
                  <c:v>10342.444490317001</c:v>
                </c:pt>
                <c:pt idx="61548" formatCode="#,##0.0">
                  <c:v>11425.354697885399</c:v>
                </c:pt>
                <c:pt idx="61549" formatCode="#,##0.0">
                  <c:v>14623.221831521199</c:v>
                </c:pt>
                <c:pt idx="61550" formatCode="#,##0.0">
                  <c:v>12230.496407827401</c:v>
                </c:pt>
                <c:pt idx="61551" formatCode="#,##0.0">
                  <c:v>11204.203996354299</c:v>
                </c:pt>
                <c:pt idx="61552" formatCode="#,##0.0">
                  <c:v>9380.1500991621397</c:v>
                </c:pt>
                <c:pt idx="61553" formatCode="#,##0.0">
                  <c:v>8978.7140595613691</c:v>
                </c:pt>
                <c:pt idx="61554" formatCode="#,##0.0">
                  <c:v>13195.9813265823</c:v>
                </c:pt>
                <c:pt idx="61555" formatCode="#,##0.0">
                  <c:v>9021.0171532203403</c:v>
                </c:pt>
                <c:pt idx="61556" formatCode="#,##0.0">
                  <c:v>11968.2109445804</c:v>
                </c:pt>
                <c:pt idx="61557" formatCode="#,##0.0">
                  <c:v>9706.2772999418994</c:v>
                </c:pt>
                <c:pt idx="61558" formatCode="#,##0.0">
                  <c:v>9340.0720005281091</c:v>
                </c:pt>
                <c:pt idx="61559" formatCode="#,##0.0">
                  <c:v>11207.7990948932</c:v>
                </c:pt>
                <c:pt idx="61560" formatCode="#,##0.0">
                  <c:v>10547.786859244699</c:v>
                </c:pt>
                <c:pt idx="61561" formatCode="#,##0.0">
                  <c:v>10814.5981437386</c:v>
                </c:pt>
                <c:pt idx="61562" formatCode="#,##0.0">
                  <c:v>9803.1754406176096</c:v>
                </c:pt>
                <c:pt idx="61563" formatCode="#,##0.0">
                  <c:v>10599.285692863001</c:v>
                </c:pt>
                <c:pt idx="61564" formatCode="#,##0.0">
                  <c:v>12627.6446244367</c:v>
                </c:pt>
                <c:pt idx="61565" formatCode="#,##0.0">
                  <c:v>8760.84943992851</c:v>
                </c:pt>
                <c:pt idx="61566" formatCode="#,##0.0">
                  <c:v>14085.5203763359</c:v>
                </c:pt>
                <c:pt idx="61567" formatCode="#,##0.0">
                  <c:v>13309.533896274699</c:v>
                </c:pt>
                <c:pt idx="61568" formatCode="#,##0.0">
                  <c:v>10438.267896867999</c:v>
                </c:pt>
                <c:pt idx="61569" formatCode="#,##0.0">
                  <c:v>27697.320981553301</c:v>
                </c:pt>
                <c:pt idx="61570" formatCode="#,##0.0">
                  <c:v>10896.1973166727</c:v>
                </c:pt>
                <c:pt idx="61571" formatCode="#,##0.0">
                  <c:v>12268.502116869</c:v>
                </c:pt>
                <c:pt idx="61572" formatCode="#,##0.0">
                  <c:v>11682.7878367826</c:v>
                </c:pt>
                <c:pt idx="61573" formatCode="#,##0.0">
                  <c:v>11108.2134889964</c:v>
                </c:pt>
                <c:pt idx="61574" formatCode="#,##0.0">
                  <c:v>10134.9992541965</c:v>
                </c:pt>
                <c:pt idx="61575" formatCode="#,##0.0">
                  <c:v>11338.2083610708</c:v>
                </c:pt>
                <c:pt idx="61576" formatCode="#,##0.0">
                  <c:v>10411.987249305799</c:v>
                </c:pt>
                <c:pt idx="61577" formatCode="#,##0.0">
                  <c:v>11411.4018530871</c:v>
                </c:pt>
                <c:pt idx="61578" formatCode="#,##0.0">
                  <c:v>12543.4500844661</c:v>
                </c:pt>
                <c:pt idx="61579" formatCode="#,##0.0">
                  <c:v>12527.9614595123</c:v>
                </c:pt>
                <c:pt idx="61580" formatCode="#,##0.0">
                  <c:v>9749.4487460614091</c:v>
                </c:pt>
                <c:pt idx="61581" formatCode="#,##0.0">
                  <c:v>9335.9406520828506</c:v>
                </c:pt>
                <c:pt idx="61582" formatCode="#,##0.0">
                  <c:v>9907.6895652830099</c:v>
                </c:pt>
                <c:pt idx="61583" formatCode="#,##0.0">
                  <c:v>13380.403877095299</c:v>
                </c:pt>
                <c:pt idx="61584" formatCode="#,##0.0">
                  <c:v>10090.035013569201</c:v>
                </c:pt>
                <c:pt idx="61585" formatCode="#,##0.0">
                  <c:v>10340.8391683962</c:v>
                </c:pt>
                <c:pt idx="61586" formatCode="#,##0.0">
                  <c:v>15439.3235249154</c:v>
                </c:pt>
                <c:pt idx="61587" formatCode="#,##0.0">
                  <c:v>13111.127506700001</c:v>
                </c:pt>
                <c:pt idx="61588" formatCode="#,##0.0">
                  <c:v>11765.953538264799</c:v>
                </c:pt>
                <c:pt idx="61589" formatCode="#,##0.0">
                  <c:v>11424.8485832807</c:v>
                </c:pt>
                <c:pt idx="61590" formatCode="#,##0.0">
                  <c:v>9304.5722417979905</c:v>
                </c:pt>
                <c:pt idx="61591" formatCode="#,##0.0">
                  <c:v>12815.144409512101</c:v>
                </c:pt>
                <c:pt idx="61592" formatCode="#,##0.0">
                  <c:v>11011.985444895099</c:v>
                </c:pt>
                <c:pt idx="61593" formatCode="#,##0.0">
                  <c:v>9177.3969454888393</c:v>
                </c:pt>
                <c:pt idx="61594" formatCode="#,##0.0">
                  <c:v>9916.6023132898408</c:v>
                </c:pt>
                <c:pt idx="61595" formatCode="#,##0.0">
                  <c:v>10061.6842552456</c:v>
                </c:pt>
                <c:pt idx="61596" formatCode="#,##0.0">
                  <c:v>11093.102206104601</c:v>
                </c:pt>
                <c:pt idx="61597" formatCode="#,##0.0">
                  <c:v>10638.5445565061</c:v>
                </c:pt>
                <c:pt idx="61598" formatCode="#,##0.0">
                  <c:v>9990.4830457178705</c:v>
                </c:pt>
                <c:pt idx="61599" formatCode="#,##0.0">
                  <c:v>17229.904606259399</c:v>
                </c:pt>
                <c:pt idx="61600" formatCode="#,##0.0">
                  <c:v>11378.9756706756</c:v>
                </c:pt>
                <c:pt idx="61601" formatCode="#,##0.0">
                  <c:v>11665.9909785809</c:v>
                </c:pt>
                <c:pt idx="61602" formatCode="#,##0.0">
                  <c:v>13122.8178453445</c:v>
                </c:pt>
                <c:pt idx="61603" formatCode="#,##0.0">
                  <c:v>12102.741807519</c:v>
                </c:pt>
                <c:pt idx="61604" formatCode="#,##0.0">
                  <c:v>16833.666397769299</c:v>
                </c:pt>
                <c:pt idx="61605" formatCode="#,##0.0">
                  <c:v>17495.117637537001</c:v>
                </c:pt>
                <c:pt idx="61606" formatCode="#,##0.0">
                  <c:v>9970.6782082769805</c:v>
                </c:pt>
                <c:pt idx="61607" formatCode="#,##0.0">
                  <c:v>16888.103707922699</c:v>
                </c:pt>
                <c:pt idx="61608" formatCode="#,##0.0">
                  <c:v>10333.9902999808</c:v>
                </c:pt>
                <c:pt idx="61609" formatCode="#,##0.0">
                  <c:v>10289.681757844101</c:v>
                </c:pt>
                <c:pt idx="61610" formatCode="#,##0.0">
                  <c:v>10439.4917669314</c:v>
                </c:pt>
                <c:pt idx="61611" formatCode="#,##0.0">
                  <c:v>9298.8846132485705</c:v>
                </c:pt>
                <c:pt idx="61612" formatCode="#,##0.0">
                  <c:v>12369.4753468255</c:v>
                </c:pt>
                <c:pt idx="61613" formatCode="#,##0.0">
                  <c:v>9955.1538229522193</c:v>
                </c:pt>
                <c:pt idx="61614" formatCode="#,##0.0">
                  <c:v>11326.970317854901</c:v>
                </c:pt>
                <c:pt idx="61615" formatCode="#,##0.0">
                  <c:v>12511.972235638899</c:v>
                </c:pt>
                <c:pt idx="61616" formatCode="#,##0.0">
                  <c:v>9397.7028995298497</c:v>
                </c:pt>
                <c:pt idx="61617" formatCode="#,##0.0">
                  <c:v>11825.709145541399</c:v>
                </c:pt>
                <c:pt idx="61618" formatCode="#,##0.0">
                  <c:v>12231.655738408999</c:v>
                </c:pt>
                <c:pt idx="61619" formatCode="#,##0.0">
                  <c:v>11811.497687852499</c:v>
                </c:pt>
                <c:pt idx="61620" formatCode="#,##0.0">
                  <c:v>14055.561351251599</c:v>
                </c:pt>
                <c:pt idx="61621" formatCode="#,##0.0">
                  <c:v>21883.862982904298</c:v>
                </c:pt>
                <c:pt idx="61622" formatCode="#,##0.0">
                  <c:v>19826.505602388701</c:v>
                </c:pt>
                <c:pt idx="61623" formatCode="#,##0.0">
                  <c:v>10150.817104808601</c:v>
                </c:pt>
                <c:pt idx="61624" formatCode="#,##0.0">
                  <c:v>8969.5939201686197</c:v>
                </c:pt>
                <c:pt idx="61625" formatCode="#,##0.0">
                  <c:v>9096.6400256306206</c:v>
                </c:pt>
                <c:pt idx="61626" formatCode="#,##0.0">
                  <c:v>12756.432925601701</c:v>
                </c:pt>
                <c:pt idx="61627" formatCode="#,##0.0">
                  <c:v>11097.599222040901</c:v>
                </c:pt>
                <c:pt idx="61628" formatCode="#,##0.0">
                  <c:v>9562.5219814531592</c:v>
                </c:pt>
                <c:pt idx="61629" formatCode="#,##0.0">
                  <c:v>14331.9641491125</c:v>
                </c:pt>
                <c:pt idx="61630" formatCode="#,##0.0">
                  <c:v>11515.458091791899</c:v>
                </c:pt>
                <c:pt idx="61631" formatCode="#,##0.0">
                  <c:v>9639.2383589695401</c:v>
                </c:pt>
                <c:pt idx="61632" formatCode="#,##0.0">
                  <c:v>12202.8177460274</c:v>
                </c:pt>
                <c:pt idx="61633" formatCode="#,##0.0">
                  <c:v>12975.507497635501</c:v>
                </c:pt>
                <c:pt idx="61634" formatCode="#,##0.0">
                  <c:v>10798.8358854739</c:v>
                </c:pt>
                <c:pt idx="61635" formatCode="#,##0.0">
                  <c:v>13561.3076977195</c:v>
                </c:pt>
                <c:pt idx="61636" formatCode="#,##0.0">
                  <c:v>9500.7703244766508</c:v>
                </c:pt>
                <c:pt idx="61637" formatCode="#,##0.0">
                  <c:v>9682.6042183683294</c:v>
                </c:pt>
                <c:pt idx="61638" formatCode="#,##0.0">
                  <c:v>9105.7380042102395</c:v>
                </c:pt>
                <c:pt idx="61639" formatCode="#,##0.0">
                  <c:v>14538.447344333401</c:v>
                </c:pt>
                <c:pt idx="61640" formatCode="#,##0.0">
                  <c:v>11873.0988509458</c:v>
                </c:pt>
                <c:pt idx="61641" formatCode="#,##0.0">
                  <c:v>12342.665265109699</c:v>
                </c:pt>
                <c:pt idx="61642" formatCode="#,##0.0">
                  <c:v>9604.7503173904206</c:v>
                </c:pt>
                <c:pt idx="61643" formatCode="#,##0.0">
                  <c:v>12743.3483426933</c:v>
                </c:pt>
                <c:pt idx="61644" formatCode="#,##0.0">
                  <c:v>13674.0710155917</c:v>
                </c:pt>
                <c:pt idx="61645" formatCode="#,##0.0">
                  <c:v>11312.723174037599</c:v>
                </c:pt>
                <c:pt idx="61646" formatCode="#,##0.0">
                  <c:v>9260.3677795753792</c:v>
                </c:pt>
                <c:pt idx="61647" formatCode="#,##0.0">
                  <c:v>9033.6554618426599</c:v>
                </c:pt>
                <c:pt idx="61648" formatCode="#,##0.0">
                  <c:v>12877.183082756501</c:v>
                </c:pt>
                <c:pt idx="61649" formatCode="#,##0.0">
                  <c:v>12723.279192591801</c:v>
                </c:pt>
                <c:pt idx="61650" formatCode="#,##0.0">
                  <c:v>18307.818958747801</c:v>
                </c:pt>
                <c:pt idx="61651" formatCode="#,##0.0">
                  <c:v>8937.0326512826505</c:v>
                </c:pt>
                <c:pt idx="61652" formatCode="#,##0.0">
                  <c:v>10749.1656492166</c:v>
                </c:pt>
                <c:pt idx="61653" formatCode="#,##0.0">
                  <c:v>8971.0007651228607</c:v>
                </c:pt>
                <c:pt idx="61654" formatCode="#,##0.0">
                  <c:v>10007.896495151101</c:v>
                </c:pt>
                <c:pt idx="61655" formatCode="#,##0.0">
                  <c:v>11921.110040027101</c:v>
                </c:pt>
                <c:pt idx="61656" formatCode="#,##0.0">
                  <c:v>12125.8605385721</c:v>
                </c:pt>
                <c:pt idx="61657" formatCode="#,##0.0">
                  <c:v>9916.2903890059497</c:v>
                </c:pt>
                <c:pt idx="61658" formatCode="#,##0.0">
                  <c:v>10345.672456959899</c:v>
                </c:pt>
                <c:pt idx="61659" formatCode="#,##0.0">
                  <c:v>9318.2938599713598</c:v>
                </c:pt>
                <c:pt idx="61660" formatCode="#,##0.0">
                  <c:v>10809.2084842812</c:v>
                </c:pt>
                <c:pt idx="61661" formatCode="#,##0.0">
                  <c:v>11673.876210835801</c:v>
                </c:pt>
                <c:pt idx="61662" formatCode="#,##0.0">
                  <c:v>14352.1763237654</c:v>
                </c:pt>
                <c:pt idx="61663" formatCode="#,##0.0">
                  <c:v>21119.2462101253</c:v>
                </c:pt>
                <c:pt idx="61664" formatCode="#,##0.0">
                  <c:v>9464.4893914346903</c:v>
                </c:pt>
                <c:pt idx="61665" formatCode="#,##0.0">
                  <c:v>20552.440726613801</c:v>
                </c:pt>
                <c:pt idx="61666" formatCode="#,##0.0">
                  <c:v>9058.4500433591893</c:v>
                </c:pt>
                <c:pt idx="61667" formatCode="#,##0.0">
                  <c:v>10818.111988472599</c:v>
                </c:pt>
                <c:pt idx="61668" formatCode="#,##0.0">
                  <c:v>10349.7579424782</c:v>
                </c:pt>
                <c:pt idx="61669" formatCode="#,##0.0">
                  <c:v>9951.3915914798108</c:v>
                </c:pt>
                <c:pt idx="61670" formatCode="#,##0.0">
                  <c:v>11063.3835278403</c:v>
                </c:pt>
                <c:pt idx="61671" formatCode="#,##0.0">
                  <c:v>9111.3620451672195</c:v>
                </c:pt>
                <c:pt idx="61672" formatCode="#,##0.0">
                  <c:v>10985.026000354599</c:v>
                </c:pt>
                <c:pt idx="61673" formatCode="#,##0.0">
                  <c:v>9323.6530333405608</c:v>
                </c:pt>
                <c:pt idx="61674" formatCode="#,##0.0">
                  <c:v>10918.1129839308</c:v>
                </c:pt>
                <c:pt idx="61675" formatCode="#,##0.0">
                  <c:v>8942.3789797565296</c:v>
                </c:pt>
                <c:pt idx="61676" formatCode="#,##0.0">
                  <c:v>11714.276340771799</c:v>
                </c:pt>
                <c:pt idx="61677" formatCode="#,##0.0">
                  <c:v>13420.526070718901</c:v>
                </c:pt>
                <c:pt idx="61678" formatCode="#,##0.0">
                  <c:v>11067.103824195299</c:v>
                </c:pt>
                <c:pt idx="61679" formatCode="#,##0.0">
                  <c:v>12582.844270436501</c:v>
                </c:pt>
                <c:pt idx="61680" formatCode="#,##0.0">
                  <c:v>20964.469687666398</c:v>
                </c:pt>
                <c:pt idx="61681" formatCode="#,##0.0">
                  <c:v>10384.197150968001</c:v>
                </c:pt>
                <c:pt idx="61682" formatCode="#,##0.0">
                  <c:v>9809.8369377073595</c:v>
                </c:pt>
                <c:pt idx="61683" formatCode="#,##0.0">
                  <c:v>9654.3195618984701</c:v>
                </c:pt>
                <c:pt idx="61684" formatCode="#,##0.0">
                  <c:v>12583.5281757416</c:v>
                </c:pt>
                <c:pt idx="61685" formatCode="#,##0.0">
                  <c:v>13359.199607345799</c:v>
                </c:pt>
                <c:pt idx="61686" formatCode="#,##0.0">
                  <c:v>18595.350316000098</c:v>
                </c:pt>
                <c:pt idx="61687" formatCode="#,##0.0">
                  <c:v>16807.970975760101</c:v>
                </c:pt>
                <c:pt idx="61688" formatCode="#,##0.0">
                  <c:v>21734.200060840201</c:v>
                </c:pt>
                <c:pt idx="61689" formatCode="#,##0.0">
                  <c:v>14503.1751380315</c:v>
                </c:pt>
                <c:pt idx="61690" formatCode="#,##0.0">
                  <c:v>14373.861205978101</c:v>
                </c:pt>
                <c:pt idx="61691" formatCode="#,##0.0">
                  <c:v>9283.5232902743592</c:v>
                </c:pt>
                <c:pt idx="61692" formatCode="#,##0.0">
                  <c:v>10154.311472117801</c:v>
                </c:pt>
                <c:pt idx="61693" formatCode="#,##0.0">
                  <c:v>16168.0554519709</c:v>
                </c:pt>
                <c:pt idx="61694" formatCode="#,##0.0">
                  <c:v>10931.8640056821</c:v>
                </c:pt>
                <c:pt idx="61695" formatCode="#,##0.0">
                  <c:v>10811.3130507934</c:v>
                </c:pt>
                <c:pt idx="61696" formatCode="#,##0.0">
                  <c:v>11438.106372832801</c:v>
                </c:pt>
                <c:pt idx="61697" formatCode="#,##0.0">
                  <c:v>16981.55744855</c:v>
                </c:pt>
                <c:pt idx="61698" formatCode="#,##0.0">
                  <c:v>8908.0269988119908</c:v>
                </c:pt>
                <c:pt idx="61699" formatCode="#,##0.0">
                  <c:v>13864.0383734399</c:v>
                </c:pt>
                <c:pt idx="61700" formatCode="#,##0.0">
                  <c:v>12674.566692538499</c:v>
                </c:pt>
                <c:pt idx="61701" formatCode="#,##0.0">
                  <c:v>11458.6742768977</c:v>
                </c:pt>
                <c:pt idx="61702" formatCode="#,##0.0">
                  <c:v>12558.661029126801</c:v>
                </c:pt>
                <c:pt idx="61703" formatCode="#,##0.0">
                  <c:v>8748.0503172756999</c:v>
                </c:pt>
                <c:pt idx="61704" formatCode="#,##0.0">
                  <c:v>15105.2244710044</c:v>
                </c:pt>
                <c:pt idx="61705" formatCode="#,##0.0">
                  <c:v>9102.0005352701501</c:v>
                </c:pt>
                <c:pt idx="61706" formatCode="#,##0.0">
                  <c:v>9131.9753433916103</c:v>
                </c:pt>
                <c:pt idx="61707" formatCode="#,##0.0">
                  <c:v>9834.4492286829609</c:v>
                </c:pt>
                <c:pt idx="61708" formatCode="#,##0.0">
                  <c:v>11570.753082661</c:v>
                </c:pt>
                <c:pt idx="61709" formatCode="#,##0.0">
                  <c:v>9576.0745191767001</c:v>
                </c:pt>
                <c:pt idx="61710" formatCode="#,##0.0">
                  <c:v>9121.6342228287504</c:v>
                </c:pt>
                <c:pt idx="61711" formatCode="#,##0.0">
                  <c:v>9242.11950641353</c:v>
                </c:pt>
                <c:pt idx="61712" formatCode="#,##0.0">
                  <c:v>11833.8691650825</c:v>
                </c:pt>
                <c:pt idx="61713" formatCode="#,##0.0">
                  <c:v>9479.1154560666691</c:v>
                </c:pt>
                <c:pt idx="61714" formatCode="#,##0.0">
                  <c:v>11264.4151190794</c:v>
                </c:pt>
                <c:pt idx="61715" formatCode="#,##0.0">
                  <c:v>12015.8417944585</c:v>
                </c:pt>
                <c:pt idx="61716" formatCode="#,##0.0">
                  <c:v>10824.458882802899</c:v>
                </c:pt>
                <c:pt idx="61717" formatCode="#,##0.0">
                  <c:v>10092.421479160001</c:v>
                </c:pt>
                <c:pt idx="61718" formatCode="#,##0.0">
                  <c:v>13981.2643875497</c:v>
                </c:pt>
                <c:pt idx="61719" formatCode="#,##0.0">
                  <c:v>8771.1262130236391</c:v>
                </c:pt>
                <c:pt idx="61720" formatCode="#,##0.0">
                  <c:v>14638.1896659261</c:v>
                </c:pt>
                <c:pt idx="61721" formatCode="#,##0.0">
                  <c:v>10141.7636684553</c:v>
                </c:pt>
                <c:pt idx="61722" formatCode="#,##0.0">
                  <c:v>9340.1608075913009</c:v>
                </c:pt>
                <c:pt idx="61723" formatCode="#,##0.0">
                  <c:v>14808.4440580262</c:v>
                </c:pt>
                <c:pt idx="61724" formatCode="#,##0.0">
                  <c:v>11910.067970853201</c:v>
                </c:pt>
                <c:pt idx="61725" formatCode="#,##0.0">
                  <c:v>9132.3048141215604</c:v>
                </c:pt>
                <c:pt idx="61726" formatCode="#,##0.0">
                  <c:v>13347.938480119699</c:v>
                </c:pt>
                <c:pt idx="61727" formatCode="#,##0.0">
                  <c:v>12140.375532697301</c:v>
                </c:pt>
                <c:pt idx="61728" formatCode="#,##0.0">
                  <c:v>10185.6595070519</c:v>
                </c:pt>
                <c:pt idx="61729" formatCode="#,##0.0">
                  <c:v>15106.303175061201</c:v>
                </c:pt>
                <c:pt idx="61730" formatCode="#,##0.0">
                  <c:v>14945.7676595417</c:v>
                </c:pt>
                <c:pt idx="61731" formatCode="#,##0.0">
                  <c:v>17413.159428864201</c:v>
                </c:pt>
                <c:pt idx="61732" formatCode="#,##0.0">
                  <c:v>12324.424058074799</c:v>
                </c:pt>
                <c:pt idx="61733" formatCode="#,##0.0">
                  <c:v>10433.472816424601</c:v>
                </c:pt>
                <c:pt idx="61734" formatCode="#,##0.0">
                  <c:v>10317.4770419004</c:v>
                </c:pt>
                <c:pt idx="61735" formatCode="#,##0.0">
                  <c:v>9408.2634166722491</c:v>
                </c:pt>
                <c:pt idx="61736" formatCode="#,##0.0">
                  <c:v>9443.4499789027905</c:v>
                </c:pt>
                <c:pt idx="61737" formatCode="#,##0.0">
                  <c:v>21077.5027546526</c:v>
                </c:pt>
                <c:pt idx="61738" formatCode="#,##0.0">
                  <c:v>14859.3677651132</c:v>
                </c:pt>
                <c:pt idx="61739" formatCode="#,##0.0">
                  <c:v>10340.4644810588</c:v>
                </c:pt>
                <c:pt idx="61740" formatCode="#,##0.0">
                  <c:v>9521.2990851823397</c:v>
                </c:pt>
                <c:pt idx="61741" formatCode="#,##0.0">
                  <c:v>9590.9336724653604</c:v>
                </c:pt>
                <c:pt idx="61742" formatCode="#,##0.0">
                  <c:v>10645.652717184201</c:v>
                </c:pt>
                <c:pt idx="61743" formatCode="#,##0.0">
                  <c:v>10910.5419557108</c:v>
                </c:pt>
                <c:pt idx="61744" formatCode="#,##0.0">
                  <c:v>9858.8481351803894</c:v>
                </c:pt>
                <c:pt idx="61745" formatCode="#,##0.0">
                  <c:v>9518.2787546898999</c:v>
                </c:pt>
                <c:pt idx="61746" formatCode="#,##0.0">
                  <c:v>11122.722544198699</c:v>
                </c:pt>
                <c:pt idx="61747" formatCode="#,##0.0">
                  <c:v>10346.474256973001</c:v>
                </c:pt>
                <c:pt idx="61748" formatCode="#,##0.0">
                  <c:v>10134.805192444701</c:v>
                </c:pt>
                <c:pt idx="61749" formatCode="#,##0.0">
                  <c:v>13019.0519591293</c:v>
                </c:pt>
                <c:pt idx="61750" formatCode="#,##0.0">
                  <c:v>9865.6568222881106</c:v>
                </c:pt>
                <c:pt idx="61751" formatCode="#,##0.0">
                  <c:v>9018.3445315953504</c:v>
                </c:pt>
                <c:pt idx="61752" formatCode="#,##0.0">
                  <c:v>10053.77494438</c:v>
                </c:pt>
                <c:pt idx="61753" formatCode="#,##0.0">
                  <c:v>10785.002655034299</c:v>
                </c:pt>
                <c:pt idx="61754" formatCode="#,##0.0">
                  <c:v>16301.295124156501</c:v>
                </c:pt>
                <c:pt idx="61755" formatCode="#,##0.0">
                  <c:v>14301.6331501524</c:v>
                </c:pt>
                <c:pt idx="61756" formatCode="#,##0.0">
                  <c:v>9907.1458023534597</c:v>
                </c:pt>
                <c:pt idx="61757" formatCode="#,##0.0">
                  <c:v>10110.112423273</c:v>
                </c:pt>
                <c:pt idx="61758" formatCode="#,##0.0">
                  <c:v>8816.6396367147008</c:v>
                </c:pt>
                <c:pt idx="61759" formatCode="#,##0.0">
                  <c:v>10032.844503451101</c:v>
                </c:pt>
                <c:pt idx="61760" formatCode="#,##0.0">
                  <c:v>10516.8165579861</c:v>
                </c:pt>
                <c:pt idx="61761" formatCode="#,##0.0">
                  <c:v>9436.2712395449107</c:v>
                </c:pt>
                <c:pt idx="61762" formatCode="#,##0.0">
                  <c:v>9858.8893805895405</c:v>
                </c:pt>
                <c:pt idx="61763" formatCode="#,##0.0">
                  <c:v>9462.2090135566195</c:v>
                </c:pt>
                <c:pt idx="61764" formatCode="#,##0.0">
                  <c:v>19657.325135302999</c:v>
                </c:pt>
                <c:pt idx="61765" formatCode="#,##0.0">
                  <c:v>9645.4152046573199</c:v>
                </c:pt>
                <c:pt idx="61766" formatCode="#,##0.0">
                  <c:v>9885.2225586972199</c:v>
                </c:pt>
                <c:pt idx="61767" formatCode="#,##0.0">
                  <c:v>11955.365404718599</c:v>
                </c:pt>
                <c:pt idx="61768" formatCode="#,##0.0">
                  <c:v>9822.9765662001791</c:v>
                </c:pt>
                <c:pt idx="61769" formatCode="#,##0.0">
                  <c:v>9301.8804328815095</c:v>
                </c:pt>
                <c:pt idx="61770" formatCode="#,##0.0">
                  <c:v>12730.510286488699</c:v>
                </c:pt>
                <c:pt idx="61771" formatCode="#,##0.0">
                  <c:v>9438.8969378164293</c:v>
                </c:pt>
                <c:pt idx="61772" formatCode="#,##0.0">
                  <c:v>18748.875412516201</c:v>
                </c:pt>
                <c:pt idx="61773" formatCode="#,##0.0">
                  <c:v>10993.397833864999</c:v>
                </c:pt>
                <c:pt idx="61774" formatCode="#,##0.0">
                  <c:v>9472.9548854008008</c:v>
                </c:pt>
                <c:pt idx="61775" formatCode="#,##0.0">
                  <c:v>15104.8464348538</c:v>
                </c:pt>
                <c:pt idx="61776" formatCode="#,##0.0">
                  <c:v>8907.7733110280296</c:v>
                </c:pt>
                <c:pt idx="61777" formatCode="#,##0.0">
                  <c:v>13063.873212185799</c:v>
                </c:pt>
                <c:pt idx="61778" formatCode="#,##0.0">
                  <c:v>11810.588545499</c:v>
                </c:pt>
                <c:pt idx="61779" formatCode="#,##0.0">
                  <c:v>24274.458028572499</c:v>
                </c:pt>
                <c:pt idx="61780" formatCode="#,##0.0">
                  <c:v>10644.7189009227</c:v>
                </c:pt>
                <c:pt idx="61781" formatCode="#,##0.0">
                  <c:v>16222.5690391024</c:v>
                </c:pt>
                <c:pt idx="61782" formatCode="#,##0.0">
                  <c:v>19131.4594610848</c:v>
                </c:pt>
                <c:pt idx="61783" formatCode="#,##0.0">
                  <c:v>8838.3224063673406</c:v>
                </c:pt>
                <c:pt idx="61784" formatCode="#,##0.0">
                  <c:v>15573.2124556248</c:v>
                </c:pt>
                <c:pt idx="61785" formatCode="#,##0.0">
                  <c:v>17092.073023491401</c:v>
                </c:pt>
                <c:pt idx="61786" formatCode="#,##0.0">
                  <c:v>10015.554605621701</c:v>
                </c:pt>
                <c:pt idx="61787" formatCode="#,##0.0">
                  <c:v>16281.1887431578</c:v>
                </c:pt>
                <c:pt idx="61788" formatCode="#,##0.0">
                  <c:v>10371.462638135201</c:v>
                </c:pt>
                <c:pt idx="61789" formatCode="#,##0.0">
                  <c:v>12045.625731741</c:v>
                </c:pt>
                <c:pt idx="61790" formatCode="#,##0.0">
                  <c:v>13269.1218416624</c:v>
                </c:pt>
                <c:pt idx="61791" formatCode="#,##0.0">
                  <c:v>10835.052085343499</c:v>
                </c:pt>
                <c:pt idx="61792" formatCode="#,##0.0">
                  <c:v>10994.6533016371</c:v>
                </c:pt>
                <c:pt idx="61793" formatCode="#,##0.0">
                  <c:v>9040.9684078923201</c:v>
                </c:pt>
                <c:pt idx="61794" formatCode="#,##0.0">
                  <c:v>10349.2925188967</c:v>
                </c:pt>
                <c:pt idx="61795" formatCode="#,##0.0">
                  <c:v>9462.8368821795793</c:v>
                </c:pt>
                <c:pt idx="61796" formatCode="#,##0.0">
                  <c:v>10522.0304388516</c:v>
                </c:pt>
                <c:pt idx="61797" formatCode="#,##0.0">
                  <c:v>9742.8417310343902</c:v>
                </c:pt>
                <c:pt idx="61798" formatCode="#,##0.0">
                  <c:v>12575.399228632999</c:v>
                </c:pt>
                <c:pt idx="61799" formatCode="#,##0.0">
                  <c:v>17309.364656794402</c:v>
                </c:pt>
                <c:pt idx="61800" formatCode="#,##0.0">
                  <c:v>12169.119105649601</c:v>
                </c:pt>
                <c:pt idx="61801" formatCode="#,##0.0">
                  <c:v>13772.3273173496</c:v>
                </c:pt>
                <c:pt idx="61802" formatCode="#,##0.0">
                  <c:v>10165.568060641501</c:v>
                </c:pt>
                <c:pt idx="61803" formatCode="#,##0.0">
                  <c:v>15625.4254888589</c:v>
                </c:pt>
                <c:pt idx="61804" formatCode="#,##0.0">
                  <c:v>9543.6038006674207</c:v>
                </c:pt>
                <c:pt idx="61805" formatCode="#,##0.0">
                  <c:v>11166.058672218</c:v>
                </c:pt>
                <c:pt idx="61806" formatCode="#,##0.0">
                  <c:v>10445.0952532354</c:v>
                </c:pt>
                <c:pt idx="61807" formatCode="#,##0.0">
                  <c:v>10097.4532865784</c:v>
                </c:pt>
                <c:pt idx="61808" formatCode="#,##0.0">
                  <c:v>9658.3219636822796</c:v>
                </c:pt>
                <c:pt idx="61809" formatCode="#,##0.0">
                  <c:v>14198.8781902952</c:v>
                </c:pt>
                <c:pt idx="61810" formatCode="#,##0.0">
                  <c:v>12087.879379800401</c:v>
                </c:pt>
                <c:pt idx="61811" formatCode="#,##0.0">
                  <c:v>10912.5249777718</c:v>
                </c:pt>
                <c:pt idx="61812" formatCode="#,##0.0">
                  <c:v>15147.7628597938</c:v>
                </c:pt>
                <c:pt idx="61813" formatCode="#,##0.0">
                  <c:v>10160.803858589699</c:v>
                </c:pt>
                <c:pt idx="61814" formatCode="#,##0.0">
                  <c:v>14958.157740672599</c:v>
                </c:pt>
                <c:pt idx="61815" formatCode="#,##0.0">
                  <c:v>17678.413838995399</c:v>
                </c:pt>
                <c:pt idx="61816" formatCode="#,##0.0">
                  <c:v>10108.3829089419</c:v>
                </c:pt>
                <c:pt idx="61817" formatCode="#,##0.0">
                  <c:v>12311.495003690599</c:v>
                </c:pt>
                <c:pt idx="61818" formatCode="#,##0.0">
                  <c:v>12324.5766771832</c:v>
                </c:pt>
                <c:pt idx="61819" formatCode="#,##0.0">
                  <c:v>14608.4106617217</c:v>
                </c:pt>
                <c:pt idx="61820" formatCode="#,##0.0">
                  <c:v>10698.731645592499</c:v>
                </c:pt>
                <c:pt idx="61821" formatCode="#,##0.0">
                  <c:v>12212.890540599499</c:v>
                </c:pt>
                <c:pt idx="61822" formatCode="#,##0.0">
                  <c:v>14275.480657493899</c:v>
                </c:pt>
                <c:pt idx="61823" formatCode="#,##0.0">
                  <c:v>9874.5941674154001</c:v>
                </c:pt>
                <c:pt idx="61824" formatCode="#,##0.0">
                  <c:v>14158.2075008992</c:v>
                </c:pt>
                <c:pt idx="61825" formatCode="#,##0.0">
                  <c:v>9506.4746675358692</c:v>
                </c:pt>
                <c:pt idx="61826" formatCode="#,##0.0">
                  <c:v>10147.672691424201</c:v>
                </c:pt>
                <c:pt idx="61827" formatCode="#,##0.0">
                  <c:v>9356.1401293803992</c:v>
                </c:pt>
                <c:pt idx="61828" formatCode="#,##0.0">
                  <c:v>15934.3349918446</c:v>
                </c:pt>
                <c:pt idx="61829" formatCode="#,##0.0">
                  <c:v>9952.5368109565297</c:v>
                </c:pt>
                <c:pt idx="61830" formatCode="#,##0.0">
                  <c:v>11051.992376123901</c:v>
                </c:pt>
                <c:pt idx="61831" formatCode="#,##0.0">
                  <c:v>9947.7897770093405</c:v>
                </c:pt>
                <c:pt idx="61832" formatCode="#,##0.0">
                  <c:v>8775.0720352322096</c:v>
                </c:pt>
                <c:pt idx="61833" formatCode="#,##0.0">
                  <c:v>16420.1787253189</c:v>
                </c:pt>
                <c:pt idx="61834" formatCode="#,##0.0">
                  <c:v>13506.735692350099</c:v>
                </c:pt>
                <c:pt idx="61835" formatCode="#,##0.0">
                  <c:v>10223.5610892889</c:v>
                </c:pt>
                <c:pt idx="61836" formatCode="#,##0.0">
                  <c:v>9296.3797492952599</c:v>
                </c:pt>
                <c:pt idx="61837" formatCode="#,##0.0">
                  <c:v>15511.4649466095</c:v>
                </c:pt>
                <c:pt idx="61838" formatCode="#,##0.0">
                  <c:v>11652.070795072401</c:v>
                </c:pt>
                <c:pt idx="61839" formatCode="#,##0.0">
                  <c:v>9356.5417432951999</c:v>
                </c:pt>
                <c:pt idx="61840" formatCode="#,##0.0">
                  <c:v>9795.9307100487295</c:v>
                </c:pt>
                <c:pt idx="61841" formatCode="#,##0.0">
                  <c:v>9339.55619528856</c:v>
                </c:pt>
                <c:pt idx="61842" formatCode="#,##0.0">
                  <c:v>14437.809161024201</c:v>
                </c:pt>
                <c:pt idx="61843" formatCode="#,##0.0">
                  <c:v>16073.0337653019</c:v>
                </c:pt>
                <c:pt idx="61844" formatCode="#,##0.0">
                  <c:v>10743.0940269567</c:v>
                </c:pt>
                <c:pt idx="61845" formatCode="#,##0.0">
                  <c:v>10831.342459863699</c:v>
                </c:pt>
                <c:pt idx="61846" formatCode="#,##0.0">
                  <c:v>9574.6327208486291</c:v>
                </c:pt>
                <c:pt idx="61847" formatCode="#,##0.0">
                  <c:v>9488.3085366689193</c:v>
                </c:pt>
                <c:pt idx="61848" formatCode="#,##0.0">
                  <c:v>15018.2551559522</c:v>
                </c:pt>
                <c:pt idx="61849" formatCode="#,##0.0">
                  <c:v>11886.084585078401</c:v>
                </c:pt>
                <c:pt idx="61850" formatCode="#,##0.0">
                  <c:v>22355.872411595501</c:v>
                </c:pt>
                <c:pt idx="61851" formatCode="#,##0.0">
                  <c:v>11906.5125434123</c:v>
                </c:pt>
                <c:pt idx="61852" formatCode="#,##0.0">
                  <c:v>10861.767919658099</c:v>
                </c:pt>
                <c:pt idx="61853" formatCode="#,##0.0">
                  <c:v>11673.5300513</c:v>
                </c:pt>
                <c:pt idx="61854" formatCode="#,##0.0">
                  <c:v>11125.783871314499</c:v>
                </c:pt>
                <c:pt idx="61855" formatCode="#,##0.0">
                  <c:v>10150.3714427749</c:v>
                </c:pt>
                <c:pt idx="61856" formatCode="#,##0.0">
                  <c:v>10244.895255207401</c:v>
                </c:pt>
                <c:pt idx="61857" formatCode="#,##0.0">
                  <c:v>10982.057316906799</c:v>
                </c:pt>
                <c:pt idx="61858" formatCode="#,##0.0">
                  <c:v>14210.540040401</c:v>
                </c:pt>
                <c:pt idx="61859" formatCode="#,##0.0">
                  <c:v>10399.799042005199</c:v>
                </c:pt>
                <c:pt idx="61860" formatCode="#,##0.0">
                  <c:v>9286.4938405899793</c:v>
                </c:pt>
                <c:pt idx="61861" formatCode="#,##0.0">
                  <c:v>9996.2372424483292</c:v>
                </c:pt>
                <c:pt idx="61862" formatCode="#,##0.0">
                  <c:v>10210.260565289</c:v>
                </c:pt>
                <c:pt idx="61863" formatCode="#,##0.0">
                  <c:v>13537.043100122501</c:v>
                </c:pt>
                <c:pt idx="61864" formatCode="#,##0.0">
                  <c:v>17752.622154974601</c:v>
                </c:pt>
                <c:pt idx="61865" formatCode="#,##0.0">
                  <c:v>11048.7665819627</c:v>
                </c:pt>
                <c:pt idx="61866" formatCode="#,##0.0">
                  <c:v>11911.9795115834</c:v>
                </c:pt>
                <c:pt idx="61867" formatCode="#,##0.0">
                  <c:v>10963.452111135801</c:v>
                </c:pt>
                <c:pt idx="61868" formatCode="#,##0.0">
                  <c:v>10358.855501517601</c:v>
                </c:pt>
                <c:pt idx="61869" formatCode="#,##0.0">
                  <c:v>9521.1473421231804</c:v>
                </c:pt>
                <c:pt idx="61870" formatCode="#,##0.0">
                  <c:v>11023.132885563</c:v>
                </c:pt>
                <c:pt idx="61871" formatCode="#,##0.0">
                  <c:v>13592.2586687654</c:v>
                </c:pt>
                <c:pt idx="61872" formatCode="#,##0.0">
                  <c:v>14529.037096569</c:v>
                </c:pt>
                <c:pt idx="61873" formatCode="#,##0.0">
                  <c:v>18121.598164393701</c:v>
                </c:pt>
                <c:pt idx="61874" formatCode="#,##0.0">
                  <c:v>11987.356836093801</c:v>
                </c:pt>
                <c:pt idx="61875" formatCode="#,##0.0">
                  <c:v>16642.046670006199</c:v>
                </c:pt>
                <c:pt idx="61876" formatCode="#,##0.0">
                  <c:v>13003.828427615899</c:v>
                </c:pt>
                <c:pt idx="61877" formatCode="#,##0.0">
                  <c:v>11599.9079115738</c:v>
                </c:pt>
                <c:pt idx="61878" formatCode="#,##0.0">
                  <c:v>9772.0140978392792</c:v>
                </c:pt>
                <c:pt idx="61879" formatCode="#,##0.0">
                  <c:v>9410.9499255759092</c:v>
                </c:pt>
                <c:pt idx="61880" formatCode="#,##0.0">
                  <c:v>10249.909850869501</c:v>
                </c:pt>
                <c:pt idx="61881" formatCode="#,##0.0">
                  <c:v>8984.6216451228192</c:v>
                </c:pt>
                <c:pt idx="61882" formatCode="#,##0.0">
                  <c:v>9004.0853380759509</c:v>
                </c:pt>
                <c:pt idx="61883" formatCode="#,##0.0">
                  <c:v>12253.6882606975</c:v>
                </c:pt>
                <c:pt idx="61884" formatCode="#,##0.0">
                  <c:v>8950.2783564976708</c:v>
                </c:pt>
                <c:pt idx="61885" formatCode="#,##0.0">
                  <c:v>8761.8476481569396</c:v>
                </c:pt>
                <c:pt idx="61886" formatCode="#,##0.0">
                  <c:v>9266.6443099706194</c:v>
                </c:pt>
                <c:pt idx="61887" formatCode="#,##0.0">
                  <c:v>9895.7267309117706</c:v>
                </c:pt>
                <c:pt idx="61888" formatCode="#,##0.0">
                  <c:v>10417.609635562199</c:v>
                </c:pt>
                <c:pt idx="61889" formatCode="#,##0.0">
                  <c:v>16306.151422130601</c:v>
                </c:pt>
                <c:pt idx="61890" formatCode="#,##0.0">
                  <c:v>9972.5615463893791</c:v>
                </c:pt>
                <c:pt idx="61891" formatCode="#,##0.0">
                  <c:v>14379.389492497699</c:v>
                </c:pt>
                <c:pt idx="61892" formatCode="#,##0.0">
                  <c:v>9603.5507957945592</c:v>
                </c:pt>
                <c:pt idx="61893" formatCode="#,##0.0">
                  <c:v>9969.9871158038404</c:v>
                </c:pt>
                <c:pt idx="61894" formatCode="#,##0.0">
                  <c:v>11396.959955442</c:v>
                </c:pt>
                <c:pt idx="61895" formatCode="#,##0.0">
                  <c:v>11498.567590913301</c:v>
                </c:pt>
                <c:pt idx="61896" formatCode="#,##0.0">
                  <c:v>14895.0327814678</c:v>
                </c:pt>
                <c:pt idx="61897" formatCode="#,##0.0">
                  <c:v>9687.6317490715701</c:v>
                </c:pt>
                <c:pt idx="61898" formatCode="#,##0.0">
                  <c:v>13773.627529424801</c:v>
                </c:pt>
                <c:pt idx="61899" formatCode="#,##0.0">
                  <c:v>15967.6247269915</c:v>
                </c:pt>
                <c:pt idx="61900" formatCode="#,##0.0">
                  <c:v>10706.4356731096</c:v>
                </c:pt>
                <c:pt idx="61901" formatCode="#,##0.0">
                  <c:v>10315.1736224057</c:v>
                </c:pt>
                <c:pt idx="61902" formatCode="#,##0.0">
                  <c:v>9557.9816022709892</c:v>
                </c:pt>
                <c:pt idx="61903" formatCode="#,##0.0">
                  <c:v>14623.174481350599</c:v>
                </c:pt>
                <c:pt idx="61904" formatCode="#,##0.0">
                  <c:v>12976.750566524001</c:v>
                </c:pt>
                <c:pt idx="61905" formatCode="#,##0.0">
                  <c:v>9547.2225244013698</c:v>
                </c:pt>
                <c:pt idx="61906" formatCode="#,##0.0">
                  <c:v>11281.8343665215</c:v>
                </c:pt>
                <c:pt idx="61907" formatCode="#,##0.0">
                  <c:v>9387.0384471236102</c:v>
                </c:pt>
                <c:pt idx="61908" formatCode="#,##0.0">
                  <c:v>10204.2125410917</c:v>
                </c:pt>
                <c:pt idx="61909" formatCode="#,##0.0">
                  <c:v>9127.0800563725006</c:v>
                </c:pt>
                <c:pt idx="61910" formatCode="#,##0.0">
                  <c:v>10009.0200744991</c:v>
                </c:pt>
                <c:pt idx="61911" formatCode="#,##0.0">
                  <c:v>16267.2617407446</c:v>
                </c:pt>
                <c:pt idx="61912" formatCode="#,##0.0">
                  <c:v>10350.5152331967</c:v>
                </c:pt>
                <c:pt idx="61913" formatCode="#,##0.0">
                  <c:v>13709.5940274573</c:v>
                </c:pt>
                <c:pt idx="61914" formatCode="#,##0.0">
                  <c:v>14047.278698553</c:v>
                </c:pt>
                <c:pt idx="61915" formatCode="#,##0.0">
                  <c:v>14152.9728611717</c:v>
                </c:pt>
                <c:pt idx="61916" formatCode="#,##0.0">
                  <c:v>14117.5877575004</c:v>
                </c:pt>
                <c:pt idx="61917" formatCode="#,##0.0">
                  <c:v>10867.615352527</c:v>
                </c:pt>
                <c:pt idx="61918" formatCode="#,##0.0">
                  <c:v>9969.2518944113708</c:v>
                </c:pt>
                <c:pt idx="61919" formatCode="#,##0.0">
                  <c:v>16419.375295839101</c:v>
                </c:pt>
                <c:pt idx="61920" formatCode="#,##0.0">
                  <c:v>11516.9825964909</c:v>
                </c:pt>
                <c:pt idx="61921" formatCode="#,##0.0">
                  <c:v>8845.5739289009598</c:v>
                </c:pt>
                <c:pt idx="61922" formatCode="#,##0.0">
                  <c:v>9980.2289074997407</c:v>
                </c:pt>
                <c:pt idx="61923" formatCode="#,##0.0">
                  <c:v>9471.5224655210095</c:v>
                </c:pt>
                <c:pt idx="61924" formatCode="#,##0.0">
                  <c:v>14859.6257084757</c:v>
                </c:pt>
                <c:pt idx="61925" formatCode="#,##0.0">
                  <c:v>9210.8815991168103</c:v>
                </c:pt>
                <c:pt idx="61926" formatCode="#,##0.0">
                  <c:v>8852.1921936024191</c:v>
                </c:pt>
                <c:pt idx="61927" formatCode="#,##0.0">
                  <c:v>11892.3000789243</c:v>
                </c:pt>
                <c:pt idx="61928" formatCode="#,##0.0">
                  <c:v>15252.5256934399</c:v>
                </c:pt>
                <c:pt idx="61929" formatCode="#,##0.0">
                  <c:v>20155.181613891102</c:v>
                </c:pt>
                <c:pt idx="61930" formatCode="#,##0.0">
                  <c:v>10411.106527749</c:v>
                </c:pt>
                <c:pt idx="61931" formatCode="#,##0.0">
                  <c:v>14851.29591286</c:v>
                </c:pt>
                <c:pt idx="61932" formatCode="#,##0.0">
                  <c:v>10412.8064287778</c:v>
                </c:pt>
                <c:pt idx="61933" formatCode="#,##0.0">
                  <c:v>9450.3590910231505</c:v>
                </c:pt>
                <c:pt idx="61934" formatCode="#,##0.0">
                  <c:v>17544.678085572399</c:v>
                </c:pt>
                <c:pt idx="61935" formatCode="#,##0.0">
                  <c:v>11814.452826121</c:v>
                </c:pt>
                <c:pt idx="61936" formatCode="#,##0.0">
                  <c:v>14157.3885663195</c:v>
                </c:pt>
                <c:pt idx="61937" formatCode="#,##0.0">
                  <c:v>11950.4863023379</c:v>
                </c:pt>
                <c:pt idx="61938" formatCode="#,##0.0">
                  <c:v>8978.5269195410401</c:v>
                </c:pt>
                <c:pt idx="61939" formatCode="#,##0.0">
                  <c:v>19225.936267540099</c:v>
                </c:pt>
                <c:pt idx="61940" formatCode="#,##0.0">
                  <c:v>9743.5090158107305</c:v>
                </c:pt>
                <c:pt idx="61941" formatCode="#,##0.0">
                  <c:v>10476.863534095201</c:v>
                </c:pt>
                <c:pt idx="61942" formatCode="#,##0.0">
                  <c:v>10755.739876932899</c:v>
                </c:pt>
                <c:pt idx="61943" formatCode="#,##0.0">
                  <c:v>12591.416402327999</c:v>
                </c:pt>
                <c:pt idx="61944" formatCode="#,##0.0">
                  <c:v>9957.5219919734609</c:v>
                </c:pt>
                <c:pt idx="61945" formatCode="#,##0.0">
                  <c:v>9115.9149870310703</c:v>
                </c:pt>
                <c:pt idx="61946" formatCode="#,##0.0">
                  <c:v>12975.0208676128</c:v>
                </c:pt>
                <c:pt idx="61947" formatCode="#,##0.0">
                  <c:v>9187.5151301767692</c:v>
                </c:pt>
                <c:pt idx="61948" formatCode="#,##0.0">
                  <c:v>14932.036587950501</c:v>
                </c:pt>
                <c:pt idx="61949" formatCode="#,##0.0">
                  <c:v>11197.916372735401</c:v>
                </c:pt>
                <c:pt idx="61950" formatCode="#,##0.0">
                  <c:v>9008.17424494632</c:v>
                </c:pt>
                <c:pt idx="61951" formatCode="#,##0.0">
                  <c:v>9587.5564666481605</c:v>
                </c:pt>
                <c:pt idx="61952" formatCode="#,##0.0">
                  <c:v>9444.6532536973209</c:v>
                </c:pt>
                <c:pt idx="61953" formatCode="#,##0.0">
                  <c:v>9112.7368199270404</c:v>
                </c:pt>
                <c:pt idx="61954" formatCode="#,##0.0">
                  <c:v>13457.8686925232</c:v>
                </c:pt>
                <c:pt idx="61955" formatCode="#,##0.0">
                  <c:v>10925.540112103299</c:v>
                </c:pt>
                <c:pt idx="61956" formatCode="#,##0.0">
                  <c:v>12785.7729249806</c:v>
                </c:pt>
                <c:pt idx="61957" formatCode="#,##0.0">
                  <c:v>9736.6002792713807</c:v>
                </c:pt>
                <c:pt idx="61958" formatCode="#,##0.0">
                  <c:v>11226.3388102067</c:v>
                </c:pt>
                <c:pt idx="61959" formatCode="#,##0.0">
                  <c:v>16261.3699997239</c:v>
                </c:pt>
                <c:pt idx="61960" formatCode="#,##0.0">
                  <c:v>11107.645642682</c:v>
                </c:pt>
                <c:pt idx="61961" formatCode="#,##0.0">
                  <c:v>13091.5352736765</c:v>
                </c:pt>
                <c:pt idx="61962" formatCode="#,##0.0">
                  <c:v>9074.9064870668299</c:v>
                </c:pt>
                <c:pt idx="61963" formatCode="#,##0.0">
                  <c:v>9996.7777671848598</c:v>
                </c:pt>
                <c:pt idx="61964" formatCode="#,##0.0">
                  <c:v>12202.2439824787</c:v>
                </c:pt>
                <c:pt idx="61965" formatCode="#,##0.0">
                  <c:v>10008.858687051301</c:v>
                </c:pt>
                <c:pt idx="61966" formatCode="#,##0.0">
                  <c:v>9541.6108859864107</c:v>
                </c:pt>
                <c:pt idx="61967" formatCode="#,##0.0">
                  <c:v>9490.2660968464497</c:v>
                </c:pt>
                <c:pt idx="61968" formatCode="#,##0.0">
                  <c:v>9915.1817970060292</c:v>
                </c:pt>
                <c:pt idx="61969" formatCode="#,##0.0">
                  <c:v>8768.3045149103309</c:v>
                </c:pt>
                <c:pt idx="61970" formatCode="#,##0.0">
                  <c:v>10918.087467593499</c:v>
                </c:pt>
                <c:pt idx="61971" formatCode="#,##0.0">
                  <c:v>12453.2177449272</c:v>
                </c:pt>
                <c:pt idx="61972" formatCode="#,##0.0">
                  <c:v>19630.663849631099</c:v>
                </c:pt>
                <c:pt idx="61973" formatCode="#,##0.0">
                  <c:v>9466.5824456299506</c:v>
                </c:pt>
                <c:pt idx="61974" formatCode="#,##0.0">
                  <c:v>16192.434604374799</c:v>
                </c:pt>
                <c:pt idx="61975" formatCode="#,##0.0">
                  <c:v>9115.3336018310492</c:v>
                </c:pt>
                <c:pt idx="61976" formatCode="#,##0.0">
                  <c:v>11377.9682007804</c:v>
                </c:pt>
                <c:pt idx="61977" formatCode="#,##0.0">
                  <c:v>9069.1376433049209</c:v>
                </c:pt>
                <c:pt idx="61978" formatCode="#,##0.0">
                  <c:v>14795.3251555512</c:v>
                </c:pt>
                <c:pt idx="61979" formatCode="#,##0.0">
                  <c:v>11550.2366937561</c:v>
                </c:pt>
                <c:pt idx="61980" formatCode="#,##0.0">
                  <c:v>11514.599655253</c:v>
                </c:pt>
                <c:pt idx="61981" formatCode="#,##0.0">
                  <c:v>9333.2881800663108</c:v>
                </c:pt>
                <c:pt idx="61982" formatCode="#,##0.0">
                  <c:v>9917.3239096582893</c:v>
                </c:pt>
                <c:pt idx="61983" formatCode="#,##0.0">
                  <c:v>9801.5122337459798</c:v>
                </c:pt>
                <c:pt idx="61984" formatCode="#,##0.0">
                  <c:v>15817.1945884419</c:v>
                </c:pt>
                <c:pt idx="61985" formatCode="#,##0.0">
                  <c:v>11016.479957838499</c:v>
                </c:pt>
                <c:pt idx="61986" formatCode="#,##0.0">
                  <c:v>18393.3854602182</c:v>
                </c:pt>
                <c:pt idx="61987" formatCode="#,##0.0">
                  <c:v>11440.322292807399</c:v>
                </c:pt>
                <c:pt idx="61988" formatCode="#,##0.0">
                  <c:v>15150.906975247601</c:v>
                </c:pt>
                <c:pt idx="61989" formatCode="#,##0.0">
                  <c:v>13429.576284163801</c:v>
                </c:pt>
                <c:pt idx="61990" formatCode="#,##0.0">
                  <c:v>8943.4105187564801</c:v>
                </c:pt>
                <c:pt idx="61991" formatCode="#,##0.0">
                  <c:v>9640.7360688173703</c:v>
                </c:pt>
                <c:pt idx="61992" formatCode="#,##0.0">
                  <c:v>13212.332615970599</c:v>
                </c:pt>
                <c:pt idx="61993" formatCode="#,##0.0">
                  <c:v>13023.979465697599</c:v>
                </c:pt>
                <c:pt idx="61994" formatCode="#,##0.0">
                  <c:v>15478.8399348855</c:v>
                </c:pt>
                <c:pt idx="61995" formatCode="#,##0.0">
                  <c:v>13565.306689024699</c:v>
                </c:pt>
                <c:pt idx="61996" formatCode="#,##0.0">
                  <c:v>9244.8380149480108</c:v>
                </c:pt>
                <c:pt idx="61997" formatCode="#,##0.0">
                  <c:v>12823.0662793225</c:v>
                </c:pt>
                <c:pt idx="61998" formatCode="#,##0.0">
                  <c:v>8978.8939412397103</c:v>
                </c:pt>
                <c:pt idx="61999" formatCode="#,##0.0">
                  <c:v>9661.8551124699607</c:v>
                </c:pt>
                <c:pt idx="62000" formatCode="#,##0.0">
                  <c:v>11829.6881077616</c:v>
                </c:pt>
                <c:pt idx="62001" formatCode="#,##0.0">
                  <c:v>16571.3019087256</c:v>
                </c:pt>
                <c:pt idx="62002" formatCode="#,##0.0">
                  <c:v>11882.2676788361</c:v>
                </c:pt>
                <c:pt idx="62003" formatCode="#,##0.0">
                  <c:v>17401.222038576099</c:v>
                </c:pt>
                <c:pt idx="62004" formatCode="#,##0.0">
                  <c:v>9642.7528451165108</c:v>
                </c:pt>
                <c:pt idx="62005" formatCode="#,##0.0">
                  <c:v>16488.559937002399</c:v>
                </c:pt>
                <c:pt idx="62006" formatCode="#,##0.0">
                  <c:v>13868.877961820401</c:v>
                </c:pt>
                <c:pt idx="62007" formatCode="#,##0.0">
                  <c:v>10571.080568784901</c:v>
                </c:pt>
                <c:pt idx="62008" formatCode="#,##0.0">
                  <c:v>9245.8416017224808</c:v>
                </c:pt>
                <c:pt idx="62009" formatCode="#,##0.0">
                  <c:v>9124.9130956680401</c:v>
                </c:pt>
                <c:pt idx="62010" formatCode="#,##0.0">
                  <c:v>11029.921865304699</c:v>
                </c:pt>
                <c:pt idx="62011" formatCode="#,##0.0">
                  <c:v>9573.2914569608001</c:v>
                </c:pt>
                <c:pt idx="62012" formatCode="#,##0.0">
                  <c:v>14184.642304703601</c:v>
                </c:pt>
                <c:pt idx="62013" formatCode="#,##0.0">
                  <c:v>11263.4713085319</c:v>
                </c:pt>
                <c:pt idx="62014" formatCode="#,##0.0">
                  <c:v>10195.2205886066</c:v>
                </c:pt>
                <c:pt idx="62015" formatCode="#,##0.0">
                  <c:v>9831.8981674151491</c:v>
                </c:pt>
                <c:pt idx="62016" formatCode="#,##0.0">
                  <c:v>10648.7184265142</c:v>
                </c:pt>
                <c:pt idx="62017" formatCode="#,##0.0">
                  <c:v>9582.6520863936003</c:v>
                </c:pt>
                <c:pt idx="62018" formatCode="#,##0.0">
                  <c:v>13884.4592472311</c:v>
                </c:pt>
                <c:pt idx="62019" formatCode="#,##0.0">
                  <c:v>10140.2475996058</c:v>
                </c:pt>
                <c:pt idx="62020" formatCode="#,##0.0">
                  <c:v>14664.144900506401</c:v>
                </c:pt>
                <c:pt idx="62021" formatCode="#,##0.0">
                  <c:v>9684.9067794586699</c:v>
                </c:pt>
                <c:pt idx="62022" formatCode="#,##0.0">
                  <c:v>12485.5756361811</c:v>
                </c:pt>
                <c:pt idx="62023" formatCode="#,##0.0">
                  <c:v>17707.5190192523</c:v>
                </c:pt>
                <c:pt idx="62024" formatCode="#,##0.0">
                  <c:v>10129.1793611826</c:v>
                </c:pt>
                <c:pt idx="62025" formatCode="#,##0.0">
                  <c:v>8777.8432125318104</c:v>
                </c:pt>
                <c:pt idx="62026" formatCode="#,##0.0">
                  <c:v>10121.5689468079</c:v>
                </c:pt>
                <c:pt idx="62027" formatCode="#,##0.0">
                  <c:v>9204.5784817405493</c:v>
                </c:pt>
                <c:pt idx="62028" formatCode="#,##0.0">
                  <c:v>11171.2048738793</c:v>
                </c:pt>
                <c:pt idx="62029" formatCode="#,##0.0">
                  <c:v>10556.829799278399</c:v>
                </c:pt>
                <c:pt idx="62030" formatCode="#,##0.0">
                  <c:v>9000.4136215451399</c:v>
                </c:pt>
                <c:pt idx="62031" formatCode="#,##0.0">
                  <c:v>13581.3111015881</c:v>
                </c:pt>
                <c:pt idx="62032" formatCode="#,##0.0">
                  <c:v>11677.271334998901</c:v>
                </c:pt>
                <c:pt idx="62033" formatCode="#,##0.0">
                  <c:v>8818.6993863396692</c:v>
                </c:pt>
                <c:pt idx="62034" formatCode="#,##0.0">
                  <c:v>16882.510725775701</c:v>
                </c:pt>
                <c:pt idx="62035" formatCode="#,##0.0">
                  <c:v>14233.742325098399</c:v>
                </c:pt>
                <c:pt idx="62036" formatCode="#,##0.0">
                  <c:v>9580.7200934684006</c:v>
                </c:pt>
                <c:pt idx="62037" formatCode="#,##0.0">
                  <c:v>8931.1527133872496</c:v>
                </c:pt>
                <c:pt idx="62038" formatCode="#,##0.0">
                  <c:v>12382.7698410878</c:v>
                </c:pt>
                <c:pt idx="62039" formatCode="#,##0.0">
                  <c:v>9290.7734382386097</c:v>
                </c:pt>
                <c:pt idx="62040" formatCode="#,##0.0">
                  <c:v>10402.469330492901</c:v>
                </c:pt>
                <c:pt idx="62041" formatCode="#,##0.0">
                  <c:v>10509.1227017779</c:v>
                </c:pt>
                <c:pt idx="62042" formatCode="#,##0.0">
                  <c:v>8962.2305783217398</c:v>
                </c:pt>
                <c:pt idx="62043" formatCode="#,##0.0">
                  <c:v>10778.494577077399</c:v>
                </c:pt>
                <c:pt idx="62044" formatCode="#,##0.0">
                  <c:v>8770.1246462338404</c:v>
                </c:pt>
                <c:pt idx="62045" formatCode="#,##0.0">
                  <c:v>12210.065189703</c:v>
                </c:pt>
                <c:pt idx="62046" formatCode="#,##0.0">
                  <c:v>11598.365267179899</c:v>
                </c:pt>
                <c:pt idx="62047" formatCode="#,##0.0">
                  <c:v>24151.218206244499</c:v>
                </c:pt>
                <c:pt idx="62048" formatCode="#,##0.0">
                  <c:v>20663.5638893373</c:v>
                </c:pt>
                <c:pt idx="62049" formatCode="#,##0.0">
                  <c:v>11339.294961582</c:v>
                </c:pt>
                <c:pt idx="62050" formatCode="#,##0.0">
                  <c:v>11861.282904682001</c:v>
                </c:pt>
                <c:pt idx="62051" formatCode="#,##0.0">
                  <c:v>12512.5205827829</c:v>
                </c:pt>
                <c:pt idx="62052" formatCode="#,##0.0">
                  <c:v>9638.3060975037897</c:v>
                </c:pt>
                <c:pt idx="62053" formatCode="#,##0.0">
                  <c:v>8899.2284414906298</c:v>
                </c:pt>
                <c:pt idx="62054" formatCode="#,##0.0">
                  <c:v>12176.238811012599</c:v>
                </c:pt>
                <c:pt idx="62055" formatCode="#,##0.0">
                  <c:v>14223.596846611499</c:v>
                </c:pt>
                <c:pt idx="62056" formatCode="#,##0.0">
                  <c:v>9505.3563365408609</c:v>
                </c:pt>
                <c:pt idx="62057" formatCode="#,##0.0">
                  <c:v>10084.044490423301</c:v>
                </c:pt>
                <c:pt idx="62058" formatCode="#,##0.0">
                  <c:v>13845.1710358318</c:v>
                </c:pt>
                <c:pt idx="62059" formatCode="#,##0.0">
                  <c:v>9065.5685479011499</c:v>
                </c:pt>
                <c:pt idx="62060" formatCode="#,##0.0">
                  <c:v>13726.2053988221</c:v>
                </c:pt>
                <c:pt idx="62061" formatCode="#,##0.0">
                  <c:v>8794.41360650346</c:v>
                </c:pt>
                <c:pt idx="62062" formatCode="#,##0.0">
                  <c:v>9787.2667133739305</c:v>
                </c:pt>
                <c:pt idx="62063" formatCode="#,##0.0">
                  <c:v>9778.7270232354094</c:v>
                </c:pt>
                <c:pt idx="62064" formatCode="#,##0.0">
                  <c:v>11330.855585039801</c:v>
                </c:pt>
                <c:pt idx="62065" formatCode="#,##0.0">
                  <c:v>9117.1923664040005</c:v>
                </c:pt>
                <c:pt idx="62066" formatCode="#,##0.0">
                  <c:v>10171.2074043185</c:v>
                </c:pt>
                <c:pt idx="62067" formatCode="#,##0.0">
                  <c:v>13155.982323538101</c:v>
                </c:pt>
                <c:pt idx="62068" formatCode="#,##0.0">
                  <c:v>9244.3253715775609</c:v>
                </c:pt>
                <c:pt idx="62069" formatCode="#,##0.0">
                  <c:v>11891.0583565383</c:v>
                </c:pt>
                <c:pt idx="62070" formatCode="#,##0.0">
                  <c:v>17969.430930288399</c:v>
                </c:pt>
                <c:pt idx="62071" formatCode="#,##0.0">
                  <c:v>10253.033737981499</c:v>
                </c:pt>
                <c:pt idx="62072" formatCode="#,##0.0">
                  <c:v>13233.5032218955</c:v>
                </c:pt>
                <c:pt idx="62073" formatCode="#,##0.0">
                  <c:v>10862.713748698699</c:v>
                </c:pt>
                <c:pt idx="62074" formatCode="#,##0.0">
                  <c:v>14240.5477321241</c:v>
                </c:pt>
                <c:pt idx="62075" formatCode="#,##0.0">
                  <c:v>8904.8121601858493</c:v>
                </c:pt>
                <c:pt idx="62076" formatCode="#,##0.0">
                  <c:v>9679.1627354656994</c:v>
                </c:pt>
                <c:pt idx="62077" formatCode="#,##0.0">
                  <c:v>10963.401555046699</c:v>
                </c:pt>
                <c:pt idx="62078" formatCode="#,##0.0">
                  <c:v>10103.555618140301</c:v>
                </c:pt>
                <c:pt idx="62079" formatCode="#,##0.0">
                  <c:v>9998.0926477697703</c:v>
                </c:pt>
                <c:pt idx="62080" formatCode="#,##0.0">
                  <c:v>13374.4062497021</c:v>
                </c:pt>
                <c:pt idx="62081" formatCode="#,##0.0">
                  <c:v>8988.0050243597198</c:v>
                </c:pt>
                <c:pt idx="62082" formatCode="#,##0.0">
                  <c:v>11469.1493974684</c:v>
                </c:pt>
                <c:pt idx="62083" formatCode="#,##0.0">
                  <c:v>9020.4405568208604</c:v>
                </c:pt>
                <c:pt idx="62084" formatCode="#,##0.0">
                  <c:v>12004.128045396399</c:v>
                </c:pt>
                <c:pt idx="62085" formatCode="#,##0.0">
                  <c:v>9356.4479799412602</c:v>
                </c:pt>
                <c:pt idx="62086" formatCode="#,##0.0">
                  <c:v>11657.2642302068</c:v>
                </c:pt>
                <c:pt idx="62087" formatCode="#,##0.0">
                  <c:v>9063.2784298928891</c:v>
                </c:pt>
                <c:pt idx="62088" formatCode="#,##0.0">
                  <c:v>13401.2766731785</c:v>
                </c:pt>
                <c:pt idx="62089" formatCode="#,##0.0">
                  <c:v>9186.5808520779792</c:v>
                </c:pt>
                <c:pt idx="62090" formatCode="#,##0.0">
                  <c:v>10121.2332446864</c:v>
                </c:pt>
                <c:pt idx="62091" formatCode="#,##0.0">
                  <c:v>16897.887616239899</c:v>
                </c:pt>
                <c:pt idx="62092" formatCode="#,##0.0">
                  <c:v>10486.5860046946</c:v>
                </c:pt>
                <c:pt idx="62093" formatCode="#,##0.0">
                  <c:v>9787.4482278489595</c:v>
                </c:pt>
                <c:pt idx="62094" formatCode="#,##0.0">
                  <c:v>9639.4203621863307</c:v>
                </c:pt>
                <c:pt idx="62095" formatCode="#,##0.0">
                  <c:v>8827.1590816892203</c:v>
                </c:pt>
                <c:pt idx="62096" formatCode="#,##0.0">
                  <c:v>11653.9922010269</c:v>
                </c:pt>
                <c:pt idx="62097" formatCode="#,##0.0">
                  <c:v>11193.310163193</c:v>
                </c:pt>
                <c:pt idx="62098" formatCode="#,##0.0">
                  <c:v>13354.1707720783</c:v>
                </c:pt>
                <c:pt idx="62099" formatCode="#,##0.0">
                  <c:v>9802.0180280092209</c:v>
                </c:pt>
                <c:pt idx="62100" formatCode="#,##0.0">
                  <c:v>12096.6446277501</c:v>
                </c:pt>
                <c:pt idx="62101" formatCode="#,##0.0">
                  <c:v>9469.4328567490993</c:v>
                </c:pt>
                <c:pt idx="62102" formatCode="#,##0.0">
                  <c:v>16512.809784727098</c:v>
                </c:pt>
                <c:pt idx="62103" formatCode="#,##0.0">
                  <c:v>9336.8377252152404</c:v>
                </c:pt>
                <c:pt idx="62104" formatCode="#,##0.0">
                  <c:v>10555.2038280385</c:v>
                </c:pt>
                <c:pt idx="62105" formatCode="#,##0.0">
                  <c:v>10545.088048796601</c:v>
                </c:pt>
                <c:pt idx="62106" formatCode="#,##0.0">
                  <c:v>10163.613142915699</c:v>
                </c:pt>
                <c:pt idx="62107" formatCode="#,##0.0">
                  <c:v>10941.109718599901</c:v>
                </c:pt>
                <c:pt idx="62108" formatCode="#,##0.0">
                  <c:v>11607.1220511745</c:v>
                </c:pt>
                <c:pt idx="62109" formatCode="#,##0.0">
                  <c:v>10484.745300684899</c:v>
                </c:pt>
                <c:pt idx="62110" formatCode="#,##0.0">
                  <c:v>12018.671241572099</c:v>
                </c:pt>
                <c:pt idx="62111" formatCode="#,##0.0">
                  <c:v>10355.485046707599</c:v>
                </c:pt>
                <c:pt idx="62112" formatCode="#,##0.0">
                  <c:v>12637.123246756601</c:v>
                </c:pt>
                <c:pt idx="62113" formatCode="#,##0.0">
                  <c:v>9821.8733182909891</c:v>
                </c:pt>
                <c:pt idx="62114" formatCode="#,##0.0">
                  <c:v>15548.366567044401</c:v>
                </c:pt>
                <c:pt idx="62115" formatCode="#,##0.0">
                  <c:v>9564.4659659251793</c:v>
                </c:pt>
                <c:pt idx="62116" formatCode="#,##0.0">
                  <c:v>18269.873705982998</c:v>
                </c:pt>
                <c:pt idx="62117" formatCode="#,##0.0">
                  <c:v>8754.3692249169308</c:v>
                </c:pt>
                <c:pt idx="62118" formatCode="#,##0.0">
                  <c:v>8863.8395388499393</c:v>
                </c:pt>
                <c:pt idx="62119" formatCode="#,##0.0">
                  <c:v>11887.3573135517</c:v>
                </c:pt>
                <c:pt idx="62120" formatCode="#,##0.0">
                  <c:v>10329.8374174896</c:v>
                </c:pt>
                <c:pt idx="62121" formatCode="#,##0.0">
                  <c:v>10727.6902557635</c:v>
                </c:pt>
                <c:pt idx="62122" formatCode="#,##0.0">
                  <c:v>10339.464649891401</c:v>
                </c:pt>
                <c:pt idx="62123" formatCode="#,##0.0">
                  <c:v>11168.058573266801</c:v>
                </c:pt>
                <c:pt idx="62124" formatCode="#,##0.0">
                  <c:v>11492.677485853899</c:v>
                </c:pt>
                <c:pt idx="62125" formatCode="#,##0.0">
                  <c:v>10430.736658187599</c:v>
                </c:pt>
                <c:pt idx="62126" formatCode="#,##0.0">
                  <c:v>13330.1156560899</c:v>
                </c:pt>
                <c:pt idx="62127" formatCode="#,##0.0">
                  <c:v>10432.9884231263</c:v>
                </c:pt>
                <c:pt idx="62128" formatCode="#,##0.0">
                  <c:v>9213.2313518411902</c:v>
                </c:pt>
                <c:pt idx="62129" formatCode="#,##0.0">
                  <c:v>10999.466270430499</c:v>
                </c:pt>
                <c:pt idx="62130" formatCode="#,##0.0">
                  <c:v>12942.896059068</c:v>
                </c:pt>
                <c:pt idx="62131" formatCode="#,##0.0">
                  <c:v>16781.018975958501</c:v>
                </c:pt>
                <c:pt idx="62132" formatCode="#,##0.0">
                  <c:v>12206.7490885797</c:v>
                </c:pt>
                <c:pt idx="62133" formatCode="#,##0.0">
                  <c:v>9632.2629829854795</c:v>
                </c:pt>
                <c:pt idx="62134" formatCode="#,##0.0">
                  <c:v>9757.1547951882403</c:v>
                </c:pt>
                <c:pt idx="62135" formatCode="#,##0.0">
                  <c:v>15515.2417724605</c:v>
                </c:pt>
                <c:pt idx="62136" formatCode="#,##0.0">
                  <c:v>11224.525102502899</c:v>
                </c:pt>
                <c:pt idx="62137" formatCode="#,##0.0">
                  <c:v>9869.1050442173491</c:v>
                </c:pt>
                <c:pt idx="62138" formatCode="#,##0.0">
                  <c:v>25224.851067665699</c:v>
                </c:pt>
                <c:pt idx="62139" formatCode="#,##0.0">
                  <c:v>8827.7300083325499</c:v>
                </c:pt>
                <c:pt idx="62140" formatCode="#,##0.0">
                  <c:v>11502.755735652499</c:v>
                </c:pt>
                <c:pt idx="62141" formatCode="#,##0.0">
                  <c:v>9744.7449669143898</c:v>
                </c:pt>
                <c:pt idx="62142" formatCode="#,##0.0">
                  <c:v>9845.7342312601704</c:v>
                </c:pt>
                <c:pt idx="62143" formatCode="#,##0.0">
                  <c:v>10079.2784870986</c:v>
                </c:pt>
                <c:pt idx="62144" formatCode="#,##0.0">
                  <c:v>17286.271236704801</c:v>
                </c:pt>
                <c:pt idx="62145" formatCode="#,##0.0">
                  <c:v>12920.8946605657</c:v>
                </c:pt>
                <c:pt idx="62146" formatCode="#,##0.0">
                  <c:v>15314.0410084222</c:v>
                </c:pt>
                <c:pt idx="62147" formatCode="#,##0.0">
                  <c:v>12180.318877891899</c:v>
                </c:pt>
                <c:pt idx="62148" formatCode="#,##0.0">
                  <c:v>9156.9606496247598</c:v>
                </c:pt>
                <c:pt idx="62149" formatCode="#,##0.0">
                  <c:v>12391.505173985401</c:v>
                </c:pt>
                <c:pt idx="62150" formatCode="#,##0.0">
                  <c:v>11195.1166623552</c:v>
                </c:pt>
                <c:pt idx="62151" formatCode="#,##0.0">
                  <c:v>8811.4572533222399</c:v>
                </c:pt>
                <c:pt idx="62152" formatCode="#,##0.0">
                  <c:v>11586.555368809901</c:v>
                </c:pt>
                <c:pt idx="62153" formatCode="#,##0.0">
                  <c:v>14654.8910881639</c:v>
                </c:pt>
                <c:pt idx="62154" formatCode="#,##0.0">
                  <c:v>9268.8247693862104</c:v>
                </c:pt>
                <c:pt idx="62155" formatCode="#,##0.0">
                  <c:v>8745.18133496056</c:v>
                </c:pt>
                <c:pt idx="62156" formatCode="#,##0.0">
                  <c:v>21990.642681090299</c:v>
                </c:pt>
                <c:pt idx="62157" formatCode="#,##0.0">
                  <c:v>11293.564864333601</c:v>
                </c:pt>
                <c:pt idx="62158" formatCode="#,##0.0">
                  <c:v>8948.63176707397</c:v>
                </c:pt>
                <c:pt idx="62159" formatCode="#,##0.0">
                  <c:v>9535.9423269151903</c:v>
                </c:pt>
                <c:pt idx="62160" formatCode="#,##0.0">
                  <c:v>16491.814392074899</c:v>
                </c:pt>
                <c:pt idx="62161" formatCode="#,##0.0">
                  <c:v>10949.127691444701</c:v>
                </c:pt>
                <c:pt idx="62162" formatCode="#,##0.0">
                  <c:v>9504.3604459428298</c:v>
                </c:pt>
                <c:pt idx="62163" formatCode="#,##0.0">
                  <c:v>10558.569063580801</c:v>
                </c:pt>
                <c:pt idx="62164" formatCode="#,##0.0">
                  <c:v>18639.1729664343</c:v>
                </c:pt>
                <c:pt idx="62165" formatCode="#,##0.0">
                  <c:v>16351.5969420533</c:v>
                </c:pt>
                <c:pt idx="62166" formatCode="#,##0.0">
                  <c:v>11127.127812229101</c:v>
                </c:pt>
                <c:pt idx="62167" formatCode="#,##0.0">
                  <c:v>15764.6232190627</c:v>
                </c:pt>
                <c:pt idx="62168" formatCode="#,##0.0">
                  <c:v>18110.153201089601</c:v>
                </c:pt>
                <c:pt idx="62169" formatCode="#,##0.0">
                  <c:v>11061.8424686815</c:v>
                </c:pt>
                <c:pt idx="62170" formatCode="#,##0.0">
                  <c:v>14168.1393342746</c:v>
                </c:pt>
                <c:pt idx="62171" formatCode="#,##0.0">
                  <c:v>12733.247557713101</c:v>
                </c:pt>
                <c:pt idx="62172" formatCode="#,##0.0">
                  <c:v>10167.520938268801</c:v>
                </c:pt>
                <c:pt idx="62173" formatCode="#,##0.0">
                  <c:v>14201.7818976668</c:v>
                </c:pt>
                <c:pt idx="62174" formatCode="#,##0.0">
                  <c:v>12799.7680771988</c:v>
                </c:pt>
                <c:pt idx="62175" formatCode="#,##0.0">
                  <c:v>12141.254314644801</c:v>
                </c:pt>
                <c:pt idx="62176" formatCode="#,##0.0">
                  <c:v>9634.9662608702401</c:v>
                </c:pt>
                <c:pt idx="62177" formatCode="#,##0.0">
                  <c:v>10043.9884409721</c:v>
                </c:pt>
                <c:pt idx="62178" formatCode="#,##0.0">
                  <c:v>9001.17090097455</c:v>
                </c:pt>
                <c:pt idx="62179" formatCode="#,##0.0">
                  <c:v>9658.2076132645998</c:v>
                </c:pt>
                <c:pt idx="62180" formatCode="#,##0.0">
                  <c:v>9185.7885021441598</c:v>
                </c:pt>
                <c:pt idx="62181" formatCode="#,##0.0">
                  <c:v>9459.7195487198005</c:v>
                </c:pt>
                <c:pt idx="62182" formatCode="#,##0.0">
                  <c:v>16078.1719506112</c:v>
                </c:pt>
                <c:pt idx="62183" formatCode="#,##0.0">
                  <c:v>11056.5144096121</c:v>
                </c:pt>
                <c:pt idx="62184" formatCode="#,##0.0">
                  <c:v>9641.0025633015703</c:v>
                </c:pt>
                <c:pt idx="62185" formatCode="#,##0.0">
                  <c:v>9398.0343800233295</c:v>
                </c:pt>
                <c:pt idx="62186" formatCode="#,##0.0">
                  <c:v>16692.599373215999</c:v>
                </c:pt>
                <c:pt idx="62187" formatCode="#,##0.0">
                  <c:v>14007.052026221299</c:v>
                </c:pt>
                <c:pt idx="62188" formatCode="#,##0.0">
                  <c:v>13383.787981167699</c:v>
                </c:pt>
                <c:pt idx="62189" formatCode="#,##0.0">
                  <c:v>9875.9881943754899</c:v>
                </c:pt>
                <c:pt idx="62190" formatCode="#,##0.0">
                  <c:v>13513.7635162553</c:v>
                </c:pt>
                <c:pt idx="62191" formatCode="#,##0.0">
                  <c:v>16410.84804723</c:v>
                </c:pt>
                <c:pt idx="62192" formatCode="#,##0.0">
                  <c:v>21534.4696008258</c:v>
                </c:pt>
                <c:pt idx="62193" formatCode="#,##0.0">
                  <c:v>21233.810513360899</c:v>
                </c:pt>
                <c:pt idx="62194" formatCode="#,##0.0">
                  <c:v>10913.212337703701</c:v>
                </c:pt>
                <c:pt idx="62195" formatCode="#,##0.0">
                  <c:v>10447.541155557001</c:v>
                </c:pt>
                <c:pt idx="62196" formatCode="#,##0.0">
                  <c:v>11546.136080451601</c:v>
                </c:pt>
                <c:pt idx="62197" formatCode="#,##0.0">
                  <c:v>8881.7754453369707</c:v>
                </c:pt>
                <c:pt idx="62198" formatCode="#,##0.0">
                  <c:v>11057.1184595295</c:v>
                </c:pt>
                <c:pt idx="62199" formatCode="#,##0.0">
                  <c:v>13336.424091712501</c:v>
                </c:pt>
                <c:pt idx="62200" formatCode="#,##0.0">
                  <c:v>11402.496508186699</c:v>
                </c:pt>
                <c:pt idx="62201" formatCode="#,##0.0">
                  <c:v>12689.5859164465</c:v>
                </c:pt>
                <c:pt idx="62202" formatCode="#,##0.0">
                  <c:v>10026.0387466622</c:v>
                </c:pt>
                <c:pt idx="62203" formatCode="#,##0.0">
                  <c:v>8882.3728907578898</c:v>
                </c:pt>
                <c:pt idx="62204" formatCode="#,##0.0">
                  <c:v>14085.545128821001</c:v>
                </c:pt>
                <c:pt idx="62205" formatCode="#,##0.0">
                  <c:v>12016.6671816907</c:v>
                </c:pt>
                <c:pt idx="62206" formatCode="#,##0.0">
                  <c:v>14456.9621513412</c:v>
                </c:pt>
                <c:pt idx="62207" formatCode="#,##0.0">
                  <c:v>12256.206238193499</c:v>
                </c:pt>
                <c:pt idx="62208" formatCode="#,##0.0">
                  <c:v>14537.241523509399</c:v>
                </c:pt>
                <c:pt idx="62209" formatCode="#,##0.0">
                  <c:v>11686.444030938301</c:v>
                </c:pt>
                <c:pt idx="62210" formatCode="#,##0.0">
                  <c:v>9845.1630804394099</c:v>
                </c:pt>
                <c:pt idx="62211" formatCode="#,##0.0">
                  <c:v>20526.152252215201</c:v>
                </c:pt>
                <c:pt idx="62212" formatCode="#,##0.0">
                  <c:v>14906.990732984101</c:v>
                </c:pt>
                <c:pt idx="62213" formatCode="#,##0.0">
                  <c:v>9811.75111245056</c:v>
                </c:pt>
                <c:pt idx="62214" formatCode="#,##0.0">
                  <c:v>13281.6013471222</c:v>
                </c:pt>
                <c:pt idx="62215" formatCode="#,##0.0">
                  <c:v>11538.8696980326</c:v>
                </c:pt>
                <c:pt idx="62216" formatCode="#,##0.0">
                  <c:v>14050.3444373811</c:v>
                </c:pt>
                <c:pt idx="62217" formatCode="#,##0.0">
                  <c:v>10001.5215755093</c:v>
                </c:pt>
                <c:pt idx="62218" formatCode="#,##0.0">
                  <c:v>10825.001908361101</c:v>
                </c:pt>
                <c:pt idx="62219" formatCode="#,##0.0">
                  <c:v>8771.8534231175508</c:v>
                </c:pt>
                <c:pt idx="62220" formatCode="#,##0.0">
                  <c:v>9447.6261486077492</c:v>
                </c:pt>
                <c:pt idx="62221" formatCode="#,##0.0">
                  <c:v>11127.930169224201</c:v>
                </c:pt>
                <c:pt idx="62222" formatCode="#,##0.0">
                  <c:v>9977.0673282612006</c:v>
                </c:pt>
                <c:pt idx="62223" formatCode="#,##0.0">
                  <c:v>11311.858393745701</c:v>
                </c:pt>
                <c:pt idx="62224" formatCode="#,##0.0">
                  <c:v>12248.967624209699</c:v>
                </c:pt>
                <c:pt idx="62225" formatCode="#,##0.0">
                  <c:v>10563.9039837494</c:v>
                </c:pt>
                <c:pt idx="62226" formatCode="#,##0.0">
                  <c:v>15817.478298350101</c:v>
                </c:pt>
                <c:pt idx="62227" formatCode="#,##0.0">
                  <c:v>8815.6174535510709</c:v>
                </c:pt>
                <c:pt idx="62228" formatCode="#,##0.0">
                  <c:v>11039.5872062252</c:v>
                </c:pt>
                <c:pt idx="62229" formatCode="#,##0.0">
                  <c:v>10107.6452415781</c:v>
                </c:pt>
                <c:pt idx="62230" formatCode="#,##0.0">
                  <c:v>9306.4415367017209</c:v>
                </c:pt>
                <c:pt idx="62231" formatCode="#,##0.0">
                  <c:v>12328.6175225241</c:v>
                </c:pt>
                <c:pt idx="62232" formatCode="#,##0.0">
                  <c:v>14208.778259270201</c:v>
                </c:pt>
                <c:pt idx="62233" formatCode="#,##0.0">
                  <c:v>12677.121135384101</c:v>
                </c:pt>
                <c:pt idx="62234" formatCode="#,##0.0">
                  <c:v>9212.2481776116492</c:v>
                </c:pt>
                <c:pt idx="62235" formatCode="#,##0.0">
                  <c:v>17135.3178738233</c:v>
                </c:pt>
                <c:pt idx="62236" formatCode="#,##0.0">
                  <c:v>9676.0261035089006</c:v>
                </c:pt>
                <c:pt idx="62237" formatCode="#,##0.0">
                  <c:v>8747.7469772285203</c:v>
                </c:pt>
                <c:pt idx="62238" formatCode="#,##0.0">
                  <c:v>15039.776037159399</c:v>
                </c:pt>
                <c:pt idx="62239" formatCode="#,##0.0">
                  <c:v>10565.662328156301</c:v>
                </c:pt>
                <c:pt idx="62240" formatCode="#,##0.0">
                  <c:v>10267.0182084384</c:v>
                </c:pt>
                <c:pt idx="62241" formatCode="#,##0.0">
                  <c:v>14147.316356006</c:v>
                </c:pt>
                <c:pt idx="62242" formatCode="#,##0.0">
                  <c:v>9666.6524386593901</c:v>
                </c:pt>
                <c:pt idx="62243" formatCode="#,##0.0">
                  <c:v>18568.509103894299</c:v>
                </c:pt>
                <c:pt idx="62244" formatCode="#,##0.0">
                  <c:v>12282.038744356099</c:v>
                </c:pt>
                <c:pt idx="62245" formatCode="#,##0.0">
                  <c:v>9037.0210368655207</c:v>
                </c:pt>
                <c:pt idx="62246" formatCode="#,##0.0">
                  <c:v>10311.126546912899</c:v>
                </c:pt>
                <c:pt idx="62247" formatCode="#,##0.0">
                  <c:v>9090.4179116093801</c:v>
                </c:pt>
                <c:pt idx="62248" formatCode="#,##0.0">
                  <c:v>10248.0018203403</c:v>
                </c:pt>
                <c:pt idx="62249" formatCode="#,##0.0">
                  <c:v>9691.3682752241093</c:v>
                </c:pt>
                <c:pt idx="62250" formatCode="#,##0.0">
                  <c:v>8759.8073281484103</c:v>
                </c:pt>
                <c:pt idx="62251" formatCode="#,##0.0">
                  <c:v>10215.838758350499</c:v>
                </c:pt>
                <c:pt idx="62252" formatCode="#,##0.0">
                  <c:v>10477.343126768001</c:v>
                </c:pt>
                <c:pt idx="62253" formatCode="#,##0.0">
                  <c:v>15900.3642259398</c:v>
                </c:pt>
                <c:pt idx="62254" formatCode="#,##0.0">
                  <c:v>12836.8123198629</c:v>
                </c:pt>
                <c:pt idx="62255" formatCode="#,##0.0">
                  <c:v>9008.2769453490491</c:v>
                </c:pt>
                <c:pt idx="62256" formatCode="#,##0.0">
                  <c:v>11850.5324994938</c:v>
                </c:pt>
                <c:pt idx="62257" formatCode="#,##0.0">
                  <c:v>9200.1971879602297</c:v>
                </c:pt>
                <c:pt idx="62258" formatCode="#,##0.0">
                  <c:v>12785.523716641001</c:v>
                </c:pt>
                <c:pt idx="62259" formatCode="#,##0.0">
                  <c:v>10092.239725008199</c:v>
                </c:pt>
                <c:pt idx="62260" formatCode="#,##0.0">
                  <c:v>12418.914283835</c:v>
                </c:pt>
                <c:pt idx="62261" formatCode="#,##0.0">
                  <c:v>8841.1614850442002</c:v>
                </c:pt>
                <c:pt idx="62262" formatCode="#,##0.0">
                  <c:v>11183.439764680599</c:v>
                </c:pt>
                <c:pt idx="62263" formatCode="#,##0.0">
                  <c:v>11934.3835119836</c:v>
                </c:pt>
                <c:pt idx="62264" formatCode="#,##0.0">
                  <c:v>10167.722117127199</c:v>
                </c:pt>
                <c:pt idx="62265" formatCode="#,##0.0">
                  <c:v>10468.3969778711</c:v>
                </c:pt>
                <c:pt idx="62266" formatCode="#,##0.0">
                  <c:v>14104.7226779136</c:v>
                </c:pt>
                <c:pt idx="62267" formatCode="#,##0.0">
                  <c:v>11583.3349499624</c:v>
                </c:pt>
                <c:pt idx="62268" formatCode="#,##0.0">
                  <c:v>12731.322831376699</c:v>
                </c:pt>
                <c:pt idx="62269" formatCode="#,##0.0">
                  <c:v>12382.5731535262</c:v>
                </c:pt>
                <c:pt idx="62270" formatCode="#,##0.0">
                  <c:v>9076.3293921503391</c:v>
                </c:pt>
                <c:pt idx="62271" formatCode="#,##0.0">
                  <c:v>16270.064726311401</c:v>
                </c:pt>
                <c:pt idx="62272" formatCode="#,##0.0">
                  <c:v>8853.6418350693893</c:v>
                </c:pt>
                <c:pt idx="62273" formatCode="#,##0.0">
                  <c:v>9609.3514968528507</c:v>
                </c:pt>
                <c:pt idx="62274" formatCode="#,##0.0">
                  <c:v>14810.8481139942</c:v>
                </c:pt>
                <c:pt idx="62275" formatCode="#,##0.0">
                  <c:v>10177.1490825852</c:v>
                </c:pt>
                <c:pt idx="62276" formatCode="#,##0.0">
                  <c:v>11591.5814943934</c:v>
                </c:pt>
                <c:pt idx="62277" formatCode="#,##0.0">
                  <c:v>15287.579686368699</c:v>
                </c:pt>
                <c:pt idx="62278" formatCode="#,##0.0">
                  <c:v>11092.6012861943</c:v>
                </c:pt>
                <c:pt idx="62279" formatCode="#,##0.0">
                  <c:v>10008.2939450878</c:v>
                </c:pt>
                <c:pt idx="62280" formatCode="#,##0.0">
                  <c:v>9307.8557373378098</c:v>
                </c:pt>
                <c:pt idx="62281" formatCode="#,##0.0">
                  <c:v>9282.3668422540795</c:v>
                </c:pt>
                <c:pt idx="62282" formatCode="#,##0.0">
                  <c:v>15751.9028408831</c:v>
                </c:pt>
                <c:pt idx="62283" formatCode="#,##0.0">
                  <c:v>8972.2942967202798</c:v>
                </c:pt>
                <c:pt idx="62284" formatCode="#,##0.0">
                  <c:v>13418.703994658399</c:v>
                </c:pt>
                <c:pt idx="62285" formatCode="#,##0.0">
                  <c:v>12870.268525847099</c:v>
                </c:pt>
                <c:pt idx="62286" formatCode="#,##0.0">
                  <c:v>11420.000751932601</c:v>
                </c:pt>
                <c:pt idx="62287" formatCode="#,##0.0">
                  <c:v>8906.4398226994199</c:v>
                </c:pt>
                <c:pt idx="62288" formatCode="#,##0.0">
                  <c:v>11040.6497166352</c:v>
                </c:pt>
                <c:pt idx="62289" formatCode="#,##0.0">
                  <c:v>10205.6631503769</c:v>
                </c:pt>
                <c:pt idx="62290" formatCode="#,##0.0">
                  <c:v>9810.3136278725997</c:v>
                </c:pt>
                <c:pt idx="62291" formatCode="#,##0.0">
                  <c:v>8949.1401795533893</c:v>
                </c:pt>
                <c:pt idx="62292" formatCode="#,##0.0">
                  <c:v>10891.879658698101</c:v>
                </c:pt>
                <c:pt idx="62293" formatCode="#,##0.0">
                  <c:v>9046.5589672118094</c:v>
                </c:pt>
                <c:pt idx="62294" formatCode="#,##0.0">
                  <c:v>11523.3842164705</c:v>
                </c:pt>
                <c:pt idx="62295" formatCode="#,##0.0">
                  <c:v>10847.0791835828</c:v>
                </c:pt>
                <c:pt idx="62296" formatCode="#,##0.0">
                  <c:v>10351.313764389</c:v>
                </c:pt>
                <c:pt idx="62297" formatCode="#,##0.0">
                  <c:v>14199.9739042366</c:v>
                </c:pt>
                <c:pt idx="62298" formatCode="#,##0.0">
                  <c:v>10973.231454204901</c:v>
                </c:pt>
                <c:pt idx="62299" formatCode="#,##0.0">
                  <c:v>14785.2327713511</c:v>
                </c:pt>
                <c:pt idx="62300" formatCode="#,##0.0">
                  <c:v>12289.5077046856</c:v>
                </c:pt>
                <c:pt idx="62301" formatCode="#,##0.0">
                  <c:v>10629.834817274401</c:v>
                </c:pt>
                <c:pt idx="62302" formatCode="#,##0.0">
                  <c:v>10478.5725757321</c:v>
                </c:pt>
                <c:pt idx="62303" formatCode="#,##0.0">
                  <c:v>13503.007246111099</c:v>
                </c:pt>
                <c:pt idx="62304" formatCode="#,##0.0">
                  <c:v>9653.4351762027509</c:v>
                </c:pt>
                <c:pt idx="62305" formatCode="#,##0.0">
                  <c:v>13169.2445022671</c:v>
                </c:pt>
                <c:pt idx="62306" formatCode="#,##0.0">
                  <c:v>11891.6100256233</c:v>
                </c:pt>
                <c:pt idx="62307" formatCode="#,##0.0">
                  <c:v>12785.376878819199</c:v>
                </c:pt>
                <c:pt idx="62308" formatCode="#,##0.0">
                  <c:v>8950.9817249360804</c:v>
                </c:pt>
                <c:pt idx="62309" formatCode="#,##0.0">
                  <c:v>8905.0328482322602</c:v>
                </c:pt>
                <c:pt idx="62310" formatCode="#,##0.0">
                  <c:v>9093.3551882474094</c:v>
                </c:pt>
                <c:pt idx="62311" formatCode="#,##0.0">
                  <c:v>8950.0904730446891</c:v>
                </c:pt>
                <c:pt idx="62312" formatCode="#,##0.0">
                  <c:v>13008.2973334948</c:v>
                </c:pt>
                <c:pt idx="62313" formatCode="#,##0.0">
                  <c:v>9060.5808305216306</c:v>
                </c:pt>
                <c:pt idx="62314" formatCode="#,##0.0">
                  <c:v>10294.813418879699</c:v>
                </c:pt>
                <c:pt idx="62315" formatCode="#,##0.0">
                  <c:v>9248.1321816551899</c:v>
                </c:pt>
                <c:pt idx="62316" formatCode="#,##0.0">
                  <c:v>9742.0151019330206</c:v>
                </c:pt>
                <c:pt idx="62317" formatCode="#,##0.0">
                  <c:v>11842.6989742429</c:v>
                </c:pt>
                <c:pt idx="62318" formatCode="#,##0.0">
                  <c:v>9922.7173304144308</c:v>
                </c:pt>
                <c:pt idx="62319" formatCode="#,##0.0">
                  <c:v>11472.3436687634</c:v>
                </c:pt>
                <c:pt idx="62320" formatCode="#,##0.0">
                  <c:v>10079.6149995098</c:v>
                </c:pt>
                <c:pt idx="62321" formatCode="#,##0.0">
                  <c:v>9357.7426274590798</c:v>
                </c:pt>
                <c:pt idx="62322" formatCode="#,##0.0">
                  <c:v>10405.1360734482</c:v>
                </c:pt>
                <c:pt idx="62323" formatCode="#,##0.0">
                  <c:v>9434.7292950969295</c:v>
                </c:pt>
                <c:pt idx="62324" formatCode="#,##0.0">
                  <c:v>9813.7016262371199</c:v>
                </c:pt>
                <c:pt idx="62325" formatCode="#,##0.0">
                  <c:v>9945.9047216823292</c:v>
                </c:pt>
                <c:pt idx="62326" formatCode="#,##0.0">
                  <c:v>11621.6185690578</c:v>
                </c:pt>
                <c:pt idx="62327" formatCode="#,##0.0">
                  <c:v>10174.529070249</c:v>
                </c:pt>
                <c:pt idx="62328" formatCode="#,##0.0">
                  <c:v>20979.4196160793</c:v>
                </c:pt>
                <c:pt idx="62329" formatCode="#,##0.0">
                  <c:v>9368.2918474125399</c:v>
                </c:pt>
                <c:pt idx="62330" formatCode="#,##0.0">
                  <c:v>13301.544628588599</c:v>
                </c:pt>
                <c:pt idx="62331" formatCode="#,##0.0">
                  <c:v>8784.6941724727203</c:v>
                </c:pt>
                <c:pt idx="62332" formatCode="#,##0.0">
                  <c:v>11077.579073369499</c:v>
                </c:pt>
                <c:pt idx="62333" formatCode="#,##0.0">
                  <c:v>12984.0233718489</c:v>
                </c:pt>
                <c:pt idx="62334" formatCode="#,##0.0">
                  <c:v>9945.7215817269407</c:v>
                </c:pt>
                <c:pt idx="62335" formatCode="#,##0.0">
                  <c:v>9221.7033173458403</c:v>
                </c:pt>
                <c:pt idx="62336" formatCode="#,##0.0">
                  <c:v>13341.425104104301</c:v>
                </c:pt>
                <c:pt idx="62337" formatCode="#,##0.0">
                  <c:v>9068.6340803305102</c:v>
                </c:pt>
                <c:pt idx="62338" formatCode="#,##0.0">
                  <c:v>10295.9987010039</c:v>
                </c:pt>
                <c:pt idx="62339" formatCode="#,##0.0">
                  <c:v>9395.0930720179604</c:v>
                </c:pt>
                <c:pt idx="62340" formatCode="#,##0.0">
                  <c:v>9014.7196154801204</c:v>
                </c:pt>
                <c:pt idx="62341" formatCode="#,##0.0">
                  <c:v>13189.858236686699</c:v>
                </c:pt>
                <c:pt idx="62342" formatCode="#,##0.0">
                  <c:v>13668.2002260025</c:v>
                </c:pt>
                <c:pt idx="62343" formatCode="#,##0.0">
                  <c:v>17741.8662430271</c:v>
                </c:pt>
                <c:pt idx="62344" formatCode="#,##0.0">
                  <c:v>15750.2527989015</c:v>
                </c:pt>
                <c:pt idx="62345" formatCode="#,##0.0">
                  <c:v>16511.1697481343</c:v>
                </c:pt>
                <c:pt idx="62346" formatCode="#,##0.0">
                  <c:v>24213.020118186101</c:v>
                </c:pt>
                <c:pt idx="62347" formatCode="#,##0.0">
                  <c:v>9975.4974342471105</c:v>
                </c:pt>
                <c:pt idx="62348" formatCode="#,##0.0">
                  <c:v>15394.180279757</c:v>
                </c:pt>
                <c:pt idx="62349" formatCode="#,##0.0">
                  <c:v>12662.9837733451</c:v>
                </c:pt>
                <c:pt idx="62350" formatCode="#,##0.0">
                  <c:v>9493.2429800845402</c:v>
                </c:pt>
                <c:pt idx="62351" formatCode="#,##0.0">
                  <c:v>10024.575580258799</c:v>
                </c:pt>
                <c:pt idx="62352" formatCode="#,##0.0">
                  <c:v>13907.175859795199</c:v>
                </c:pt>
                <c:pt idx="62353" formatCode="#,##0.0">
                  <c:v>11862.899264752101</c:v>
                </c:pt>
                <c:pt idx="62354" formatCode="#,##0.0">
                  <c:v>10366.778431855801</c:v>
                </c:pt>
                <c:pt idx="62355" formatCode="#,##0.0">
                  <c:v>12009.35178024</c:v>
                </c:pt>
                <c:pt idx="62356" formatCode="#,##0.0">
                  <c:v>10024.3875225998</c:v>
                </c:pt>
                <c:pt idx="62357" formatCode="#,##0.0">
                  <c:v>12453.606562560501</c:v>
                </c:pt>
                <c:pt idx="62358" formatCode="#,##0.0">
                  <c:v>12120.593487901901</c:v>
                </c:pt>
                <c:pt idx="62359" formatCode="#,##0.0">
                  <c:v>11330.8890917223</c:v>
                </c:pt>
                <c:pt idx="62360" formatCode="#,##0.0">
                  <c:v>13022.9289547474</c:v>
                </c:pt>
                <c:pt idx="62361" formatCode="#,##0.0">
                  <c:v>10253.067186127801</c:v>
                </c:pt>
                <c:pt idx="62362" formatCode="#,##0.0">
                  <c:v>13184.6122324348</c:v>
                </c:pt>
                <c:pt idx="62363" formatCode="#,##0.0">
                  <c:v>11763.1948516336</c:v>
                </c:pt>
                <c:pt idx="62364" formatCode="#,##0.0">
                  <c:v>10157.5335639163</c:v>
                </c:pt>
                <c:pt idx="62365" formatCode="#,##0.0">
                  <c:v>10664.629003534201</c:v>
                </c:pt>
                <c:pt idx="62366" formatCode="#,##0.0">
                  <c:v>10469.2249928072</c:v>
                </c:pt>
                <c:pt idx="62367" formatCode="#,##0.0">
                  <c:v>10918.209506949701</c:v>
                </c:pt>
                <c:pt idx="62368" formatCode="#,##0.0">
                  <c:v>12572.664204021699</c:v>
                </c:pt>
                <c:pt idx="62369" formatCode="#,##0.0">
                  <c:v>9864.1367460126603</c:v>
                </c:pt>
                <c:pt idx="62370" formatCode="#,##0.0">
                  <c:v>9010.9005433093807</c:v>
                </c:pt>
                <c:pt idx="62371" formatCode="#,##0.0">
                  <c:v>12400.603485645101</c:v>
                </c:pt>
                <c:pt idx="62372" formatCode="#,##0.0">
                  <c:v>11096.4387407379</c:v>
                </c:pt>
                <c:pt idx="62373" formatCode="#,##0.0">
                  <c:v>11945.655590333499</c:v>
                </c:pt>
                <c:pt idx="62374" formatCode="#,##0.0">
                  <c:v>12482.975110463</c:v>
                </c:pt>
                <c:pt idx="62375" formatCode="#,##0.0">
                  <c:v>11261.8632045011</c:v>
                </c:pt>
                <c:pt idx="62376" formatCode="#,##0.0">
                  <c:v>8987.7593864037899</c:v>
                </c:pt>
                <c:pt idx="62377" formatCode="#,##0.0">
                  <c:v>9617.7145841228194</c:v>
                </c:pt>
                <c:pt idx="62378" formatCode="#,##0.0">
                  <c:v>9869.8569127382198</c:v>
                </c:pt>
                <c:pt idx="62379" formatCode="#,##0.0">
                  <c:v>14904.905539605899</c:v>
                </c:pt>
                <c:pt idx="62380" formatCode="#,##0.0">
                  <c:v>19473.885399549501</c:v>
                </c:pt>
                <c:pt idx="62381" formatCode="#,##0.0">
                  <c:v>13650.258690727</c:v>
                </c:pt>
                <c:pt idx="62382" formatCode="#,##0.0">
                  <c:v>8790.2410602206492</c:v>
                </c:pt>
                <c:pt idx="62383" formatCode="#,##0.0">
                  <c:v>9364.5552256838291</c:v>
                </c:pt>
                <c:pt idx="62384" formatCode="#,##0.0">
                  <c:v>10167.6111671042</c:v>
                </c:pt>
                <c:pt idx="62385" formatCode="#,##0.0">
                  <c:v>9527.97079216987</c:v>
                </c:pt>
                <c:pt idx="62386" formatCode="#,##0.0">
                  <c:v>26843.317901009701</c:v>
                </c:pt>
                <c:pt idx="62387" formatCode="#,##0.0">
                  <c:v>11110.844185846199</c:v>
                </c:pt>
                <c:pt idx="62388" formatCode="#,##0.0">
                  <c:v>10508.1047675389</c:v>
                </c:pt>
                <c:pt idx="62389" formatCode="#,##0.0">
                  <c:v>11462.537478672801</c:v>
                </c:pt>
                <c:pt idx="62390" formatCode="#,##0.0">
                  <c:v>10424.7219279413</c:v>
                </c:pt>
                <c:pt idx="62391" formatCode="#,##0.0">
                  <c:v>13131.715642728899</c:v>
                </c:pt>
                <c:pt idx="62392" formatCode="#,##0.0">
                  <c:v>10399.382506346499</c:v>
                </c:pt>
                <c:pt idx="62393" formatCode="#,##0.0">
                  <c:v>9195.7291004704002</c:v>
                </c:pt>
                <c:pt idx="62394" formatCode="#,##0.0">
                  <c:v>11801.6794523262</c:v>
                </c:pt>
                <c:pt idx="62395" formatCode="#,##0.0">
                  <c:v>24266.981056785098</c:v>
                </c:pt>
                <c:pt idx="62396" formatCode="#,##0.0">
                  <c:v>17090.316459817601</c:v>
                </c:pt>
                <c:pt idx="62397" formatCode="#,##0.0">
                  <c:v>15999.8422825748</c:v>
                </c:pt>
                <c:pt idx="62398" formatCode="#,##0.0">
                  <c:v>9581.0541951902505</c:v>
                </c:pt>
                <c:pt idx="62399" formatCode="#,##0.0">
                  <c:v>15798.0429788852</c:v>
                </c:pt>
                <c:pt idx="62400" formatCode="#,##0.0">
                  <c:v>10071.8749656173</c:v>
                </c:pt>
                <c:pt idx="62401" formatCode="#,##0.0">
                  <c:v>10794.562450728699</c:v>
                </c:pt>
                <c:pt idx="62402" formatCode="#,##0.0">
                  <c:v>15440.3275158303</c:v>
                </c:pt>
                <c:pt idx="62403" formatCode="#,##0.0">
                  <c:v>10193.2101523444</c:v>
                </c:pt>
                <c:pt idx="62404" formatCode="#,##0.0">
                  <c:v>11244.7863080192</c:v>
                </c:pt>
                <c:pt idx="62405" formatCode="#,##0.0">
                  <c:v>14403.4414165252</c:v>
                </c:pt>
                <c:pt idx="62406" formatCode="#,##0.0">
                  <c:v>9035.1839779202692</c:v>
                </c:pt>
                <c:pt idx="62407" formatCode="#,##0.0">
                  <c:v>9762.0156481859303</c:v>
                </c:pt>
                <c:pt idx="62408" formatCode="#,##0.0">
                  <c:v>9170.0912041724405</c:v>
                </c:pt>
                <c:pt idx="62409" formatCode="#,##0.0">
                  <c:v>10636.774710151099</c:v>
                </c:pt>
                <c:pt idx="62410" formatCode="#,##0.0">
                  <c:v>13810.3472577842</c:v>
                </c:pt>
                <c:pt idx="62411" formatCode="#,##0.0">
                  <c:v>10078.8940652732</c:v>
                </c:pt>
                <c:pt idx="62412" formatCode="#,##0.0">
                  <c:v>11319.3574844945</c:v>
                </c:pt>
                <c:pt idx="62413" formatCode="#,##0.0">
                  <c:v>9479.7871161600597</c:v>
                </c:pt>
                <c:pt idx="62414" formatCode="#,##0.0">
                  <c:v>13871.5787528532</c:v>
                </c:pt>
                <c:pt idx="62415" formatCode="#,##0.0">
                  <c:v>9339.7931315923706</c:v>
                </c:pt>
                <c:pt idx="62416" formatCode="#,##0.0">
                  <c:v>9156.6120770786492</c:v>
                </c:pt>
                <c:pt idx="62417" formatCode="#,##0.0">
                  <c:v>11628.8123401103</c:v>
                </c:pt>
                <c:pt idx="62418" formatCode="#,##0.0">
                  <c:v>9210.8243118404807</c:v>
                </c:pt>
                <c:pt idx="62419" formatCode="#,##0.0">
                  <c:v>11728.849918502299</c:v>
                </c:pt>
                <c:pt idx="62420" formatCode="#,##0.0">
                  <c:v>10438.768853289301</c:v>
                </c:pt>
                <c:pt idx="62421" formatCode="#,##0.0">
                  <c:v>15464.5926089276</c:v>
                </c:pt>
                <c:pt idx="62422" formatCode="#,##0.0">
                  <c:v>17495.327536643999</c:v>
                </c:pt>
                <c:pt idx="62423" formatCode="#,##0.0">
                  <c:v>10290.243768058501</c:v>
                </c:pt>
                <c:pt idx="62424" formatCode="#,##0.0">
                  <c:v>8951.4224725137501</c:v>
                </c:pt>
                <c:pt idx="62425" formatCode="#,##0.0">
                  <c:v>10152.744103397001</c:v>
                </c:pt>
                <c:pt idx="62426" formatCode="#,##0.0">
                  <c:v>9425.9985204413406</c:v>
                </c:pt>
                <c:pt idx="62427" formatCode="#,##0.0">
                  <c:v>10656.618183283499</c:v>
                </c:pt>
                <c:pt idx="62428" formatCode="#,##0.0">
                  <c:v>15341.3505625463</c:v>
                </c:pt>
                <c:pt idx="62429" formatCode="#,##0.0">
                  <c:v>9010.1348229631294</c:v>
                </c:pt>
                <c:pt idx="62430" formatCode="#,##0.0">
                  <c:v>11374.561063765201</c:v>
                </c:pt>
                <c:pt idx="62431" formatCode="#,##0.0">
                  <c:v>9204.2533019660495</c:v>
                </c:pt>
                <c:pt idx="62432" formatCode="#,##0.0">
                  <c:v>10629.6803492937</c:v>
                </c:pt>
                <c:pt idx="62433" formatCode="#,##0.0">
                  <c:v>9615.1680606953905</c:v>
                </c:pt>
                <c:pt idx="62434" formatCode="#,##0.0">
                  <c:v>11548.7553356403</c:v>
                </c:pt>
                <c:pt idx="62435" formatCode="#,##0.0">
                  <c:v>12574.4935777765</c:v>
                </c:pt>
                <c:pt idx="62436" formatCode="#,##0.0">
                  <c:v>8959.2402622056707</c:v>
                </c:pt>
                <c:pt idx="62437" formatCode="#,##0.0">
                  <c:v>10327.549654206299</c:v>
                </c:pt>
                <c:pt idx="62438" formatCode="#,##0.0">
                  <c:v>9430.8296523198296</c:v>
                </c:pt>
                <c:pt idx="62439" formatCode="#,##0.0">
                  <c:v>8755.0435380459894</c:v>
                </c:pt>
                <c:pt idx="62440" formatCode="#,##0.0">
                  <c:v>11683.522605902101</c:v>
                </c:pt>
                <c:pt idx="62441" formatCode="#,##0.0">
                  <c:v>12200.2041262891</c:v>
                </c:pt>
                <c:pt idx="62442" formatCode="#,##0.0">
                  <c:v>10613.7644499692</c:v>
                </c:pt>
                <c:pt idx="62443" formatCode="#,##0.0">
                  <c:v>9010.2668286667304</c:v>
                </c:pt>
                <c:pt idx="62444" formatCode="#,##0.0">
                  <c:v>9156.6271844036492</c:v>
                </c:pt>
                <c:pt idx="62445" formatCode="#,##0.0">
                  <c:v>10210.502082867601</c:v>
                </c:pt>
                <c:pt idx="62446" formatCode="#,##0.0">
                  <c:v>17151.1892009109</c:v>
                </c:pt>
                <c:pt idx="62447" formatCode="#,##0.0">
                  <c:v>11199.5142090398</c:v>
                </c:pt>
                <c:pt idx="62448" formatCode="#,##0.0">
                  <c:v>11686.6827791837</c:v>
                </c:pt>
                <c:pt idx="62449" formatCode="#,##0.0">
                  <c:v>11693.3636094143</c:v>
                </c:pt>
              </c:numCache>
            </c:numRef>
          </c:xVal>
          <c:yVal>
            <c:numRef>
              <c:f>'All Blocks and ER5'!$H$9:$H$62458</c:f>
              <c:numCache>
                <c:formatCode>0.00</c:formatCode>
                <c:ptCount val="62450"/>
                <c:pt idx="0">
                  <c:v>0.658443438496633</c:v>
                </c:pt>
                <c:pt idx="1">
                  <c:v>-0.41622785808256302</c:v>
                </c:pt>
                <c:pt idx="2">
                  <c:v>-0.41622785808256302</c:v>
                </c:pt>
                <c:pt idx="3">
                  <c:v>-1.6333975239481699</c:v>
                </c:pt>
                <c:pt idx="4">
                  <c:v>3.6546630215522899</c:v>
                </c:pt>
                <c:pt idx="5">
                  <c:v>3.5022137400881101</c:v>
                </c:pt>
                <c:pt idx="6">
                  <c:v>3.5022137400881101</c:v>
                </c:pt>
                <c:pt idx="7">
                  <c:v>3.5022137400881101</c:v>
                </c:pt>
                <c:pt idx="8">
                  <c:v>-1.0392752573564401</c:v>
                </c:pt>
                <c:pt idx="9">
                  <c:v>-1.0392752573564401</c:v>
                </c:pt>
                <c:pt idx="10">
                  <c:v>-0.10644980876238801</c:v>
                </c:pt>
                <c:pt idx="11">
                  <c:v>3.9281261285067401</c:v>
                </c:pt>
                <c:pt idx="12">
                  <c:v>3.9281261285067401</c:v>
                </c:pt>
                <c:pt idx="13">
                  <c:v>3.9281261285067401</c:v>
                </c:pt>
                <c:pt idx="14">
                  <c:v>3.9281261285067401</c:v>
                </c:pt>
                <c:pt idx="15">
                  <c:v>3.1418060636648701</c:v>
                </c:pt>
                <c:pt idx="16">
                  <c:v>3.1418060636648701</c:v>
                </c:pt>
                <c:pt idx="17">
                  <c:v>3.1418060636648701</c:v>
                </c:pt>
                <c:pt idx="18">
                  <c:v>3.1418060636648701</c:v>
                </c:pt>
                <c:pt idx="19">
                  <c:v>3.2863300170188099</c:v>
                </c:pt>
                <c:pt idx="20">
                  <c:v>3.2863300170188099</c:v>
                </c:pt>
                <c:pt idx="21">
                  <c:v>1.28367976059401</c:v>
                </c:pt>
                <c:pt idx="22">
                  <c:v>2.4917149506088201</c:v>
                </c:pt>
                <c:pt idx="23">
                  <c:v>0.81962124242837198</c:v>
                </c:pt>
                <c:pt idx="24">
                  <c:v>0.81962124242837198</c:v>
                </c:pt>
                <c:pt idx="25">
                  <c:v>0.82495954526611603</c:v>
                </c:pt>
                <c:pt idx="26">
                  <c:v>0.82495954526611603</c:v>
                </c:pt>
                <c:pt idx="27">
                  <c:v>-0.95169731966952398</c:v>
                </c:pt>
                <c:pt idx="28">
                  <c:v>1.8911460127909001</c:v>
                </c:pt>
                <c:pt idx="29">
                  <c:v>-0.95084878490851799</c:v>
                </c:pt>
                <c:pt idx="30">
                  <c:v>-0.95084878490851799</c:v>
                </c:pt>
                <c:pt idx="31">
                  <c:v>-0.96227764696365903</c:v>
                </c:pt>
                <c:pt idx="32">
                  <c:v>2.24257427337036</c:v>
                </c:pt>
                <c:pt idx="33">
                  <c:v>1.48008782010286</c:v>
                </c:pt>
                <c:pt idx="34">
                  <c:v>1.48008782010286</c:v>
                </c:pt>
                <c:pt idx="35">
                  <c:v>1.48008782010286</c:v>
                </c:pt>
                <c:pt idx="36">
                  <c:v>1.48008782010286</c:v>
                </c:pt>
                <c:pt idx="37">
                  <c:v>1.48008782010286</c:v>
                </c:pt>
                <c:pt idx="38">
                  <c:v>3.0281970256288</c:v>
                </c:pt>
                <c:pt idx="39">
                  <c:v>-2.11242616501203</c:v>
                </c:pt>
                <c:pt idx="40">
                  <c:v>1.0503116806485</c:v>
                </c:pt>
                <c:pt idx="41">
                  <c:v>1.2742236319005</c:v>
                </c:pt>
                <c:pt idx="42">
                  <c:v>1.2742236319005</c:v>
                </c:pt>
                <c:pt idx="43">
                  <c:v>-3.4741824977872801E-2</c:v>
                </c:pt>
                <c:pt idx="44">
                  <c:v>-1.2447985164558399</c:v>
                </c:pt>
                <c:pt idx="45">
                  <c:v>-1.2447985164558399</c:v>
                </c:pt>
                <c:pt idx="46">
                  <c:v>1.1652825347950699</c:v>
                </c:pt>
                <c:pt idx="47">
                  <c:v>0.27041944334107298</c:v>
                </c:pt>
                <c:pt idx="48">
                  <c:v>1.25793226152461</c:v>
                </c:pt>
                <c:pt idx="49">
                  <c:v>1.25793226152461</c:v>
                </c:pt>
                <c:pt idx="50">
                  <c:v>-1.6527253526207999</c:v>
                </c:pt>
                <c:pt idx="51">
                  <c:v>0.81425322939886002</c:v>
                </c:pt>
                <c:pt idx="52">
                  <c:v>0.81425322939886002</c:v>
                </c:pt>
                <c:pt idx="53">
                  <c:v>-8.9023688876670906E-2</c:v>
                </c:pt>
                <c:pt idx="54">
                  <c:v>-1.45976893729556</c:v>
                </c:pt>
                <c:pt idx="55">
                  <c:v>-1.45976893729556</c:v>
                </c:pt>
                <c:pt idx="56">
                  <c:v>0.33844266964033998</c:v>
                </c:pt>
                <c:pt idx="57">
                  <c:v>-0.46710704361849398</c:v>
                </c:pt>
                <c:pt idx="58">
                  <c:v>-1.5591181144014801</c:v>
                </c:pt>
                <c:pt idx="59">
                  <c:v>-2.6982502923317901</c:v>
                </c:pt>
                <c:pt idx="60">
                  <c:v>-2.6982502923317901</c:v>
                </c:pt>
                <c:pt idx="61">
                  <c:v>-2.6982502923317901</c:v>
                </c:pt>
                <c:pt idx="62">
                  <c:v>-7.0592110381051704E-2</c:v>
                </c:pt>
                <c:pt idx="63">
                  <c:v>-3.1163013472732</c:v>
                </c:pt>
                <c:pt idx="64">
                  <c:v>-3.1300404994984099</c:v>
                </c:pt>
                <c:pt idx="65">
                  <c:v>3.2824356865984599</c:v>
                </c:pt>
                <c:pt idx="66">
                  <c:v>3.2824356865984599</c:v>
                </c:pt>
                <c:pt idx="67">
                  <c:v>3.2824356865984599</c:v>
                </c:pt>
                <c:pt idx="68">
                  <c:v>-7.71306817597842E-2</c:v>
                </c:pt>
                <c:pt idx="69">
                  <c:v>-3.9922956926596398</c:v>
                </c:pt>
                <c:pt idx="70">
                  <c:v>1.31394728155239</c:v>
                </c:pt>
                <c:pt idx="71">
                  <c:v>1.31394728155239</c:v>
                </c:pt>
                <c:pt idx="72">
                  <c:v>-3.09203987287504</c:v>
                </c:pt>
                <c:pt idx="73">
                  <c:v>1.8504694431425801</c:v>
                </c:pt>
                <c:pt idx="74">
                  <c:v>1.8504694431425801</c:v>
                </c:pt>
                <c:pt idx="75">
                  <c:v>1.8504694431425801</c:v>
                </c:pt>
                <c:pt idx="76">
                  <c:v>0.59771823249364697</c:v>
                </c:pt>
                <c:pt idx="77">
                  <c:v>0.59771823249364697</c:v>
                </c:pt>
                <c:pt idx="78">
                  <c:v>0.45211581429581699</c:v>
                </c:pt>
                <c:pt idx="79">
                  <c:v>0.45211581429581699</c:v>
                </c:pt>
                <c:pt idx="80">
                  <c:v>0.45211581429581699</c:v>
                </c:pt>
                <c:pt idx="81">
                  <c:v>0.45211581429581699</c:v>
                </c:pt>
                <c:pt idx="82">
                  <c:v>-1.1083503662691601</c:v>
                </c:pt>
                <c:pt idx="83">
                  <c:v>-1.99387923182283</c:v>
                </c:pt>
                <c:pt idx="84">
                  <c:v>1.60229745282617</c:v>
                </c:pt>
                <c:pt idx="85">
                  <c:v>-1.35265925746505</c:v>
                </c:pt>
                <c:pt idx="86">
                  <c:v>4.0680732241796003</c:v>
                </c:pt>
                <c:pt idx="87">
                  <c:v>4.0680732241796003</c:v>
                </c:pt>
                <c:pt idx="88">
                  <c:v>-1.4731186327918999</c:v>
                </c:pt>
                <c:pt idx="89">
                  <c:v>-2.70853360528948</c:v>
                </c:pt>
                <c:pt idx="90">
                  <c:v>2.3628203596481501</c:v>
                </c:pt>
                <c:pt idx="91">
                  <c:v>2.3628203596481501</c:v>
                </c:pt>
                <c:pt idx="92">
                  <c:v>2.3628203596481501</c:v>
                </c:pt>
                <c:pt idx="93">
                  <c:v>2.3628203596481501</c:v>
                </c:pt>
                <c:pt idx="94">
                  <c:v>-0.22069858886530699</c:v>
                </c:pt>
                <c:pt idx="95">
                  <c:v>0.302007090896104</c:v>
                </c:pt>
                <c:pt idx="96">
                  <c:v>0.302007090896104</c:v>
                </c:pt>
                <c:pt idx="97">
                  <c:v>-0.139672376690125</c:v>
                </c:pt>
                <c:pt idx="98">
                  <c:v>2.7883527661602301</c:v>
                </c:pt>
                <c:pt idx="99">
                  <c:v>2.7883527661602301</c:v>
                </c:pt>
                <c:pt idx="100">
                  <c:v>0.37404986428331999</c:v>
                </c:pt>
                <c:pt idx="101">
                  <c:v>0.83733370814489905</c:v>
                </c:pt>
                <c:pt idx="102">
                  <c:v>0.54388741044818301</c:v>
                </c:pt>
                <c:pt idx="103">
                  <c:v>0.80073403328452397</c:v>
                </c:pt>
                <c:pt idx="104">
                  <c:v>-0.50539534137973197</c:v>
                </c:pt>
                <c:pt idx="105">
                  <c:v>-0.50539534137973197</c:v>
                </c:pt>
                <c:pt idx="106">
                  <c:v>-0.50539534137973197</c:v>
                </c:pt>
                <c:pt idx="107">
                  <c:v>1.72360858412579</c:v>
                </c:pt>
                <c:pt idx="108">
                  <c:v>1.72360858412579</c:v>
                </c:pt>
                <c:pt idx="109">
                  <c:v>2.3485102136371299</c:v>
                </c:pt>
                <c:pt idx="110">
                  <c:v>1.7581103411394201</c:v>
                </c:pt>
                <c:pt idx="111">
                  <c:v>1.85794379552222</c:v>
                </c:pt>
                <c:pt idx="112">
                  <c:v>1.85794379552222</c:v>
                </c:pt>
                <c:pt idx="113">
                  <c:v>-0.52054183104287999</c:v>
                </c:pt>
                <c:pt idx="114">
                  <c:v>-0.79163903241942402</c:v>
                </c:pt>
                <c:pt idx="115">
                  <c:v>3.0130425440261499</c:v>
                </c:pt>
                <c:pt idx="116">
                  <c:v>1.75438346503517</c:v>
                </c:pt>
                <c:pt idx="117">
                  <c:v>1.75438346503517</c:v>
                </c:pt>
                <c:pt idx="118">
                  <c:v>-2.6478305442074301</c:v>
                </c:pt>
                <c:pt idx="119">
                  <c:v>1.5620946167285601</c:v>
                </c:pt>
                <c:pt idx="120">
                  <c:v>3.18625660577734</c:v>
                </c:pt>
                <c:pt idx="121">
                  <c:v>3.18625660577734</c:v>
                </c:pt>
                <c:pt idx="122">
                  <c:v>2.4674085201383398</c:v>
                </c:pt>
                <c:pt idx="123">
                  <c:v>0.79360086335799496</c:v>
                </c:pt>
                <c:pt idx="124">
                  <c:v>0.79360086335799496</c:v>
                </c:pt>
                <c:pt idx="125">
                  <c:v>-0.91653630199329506</c:v>
                </c:pt>
                <c:pt idx="126">
                  <c:v>-0.91653630199329506</c:v>
                </c:pt>
                <c:pt idx="127">
                  <c:v>-0.74413603923293103</c:v>
                </c:pt>
                <c:pt idx="128">
                  <c:v>1.31677169192429</c:v>
                </c:pt>
                <c:pt idx="129">
                  <c:v>0.40932700439344</c:v>
                </c:pt>
                <c:pt idx="130">
                  <c:v>-3.4725768948214699</c:v>
                </c:pt>
                <c:pt idx="131">
                  <c:v>-3.4725768948214699</c:v>
                </c:pt>
                <c:pt idx="132">
                  <c:v>0.28154985589742998</c:v>
                </c:pt>
                <c:pt idx="133">
                  <c:v>0.28154985589742998</c:v>
                </c:pt>
                <c:pt idx="134">
                  <c:v>-1.65984851336947</c:v>
                </c:pt>
                <c:pt idx="135">
                  <c:v>3.8056921787579601</c:v>
                </c:pt>
                <c:pt idx="136">
                  <c:v>-0.17861749988810199</c:v>
                </c:pt>
                <c:pt idx="137">
                  <c:v>-0.17861749988810199</c:v>
                </c:pt>
                <c:pt idx="138">
                  <c:v>-0.255962900685893</c:v>
                </c:pt>
                <c:pt idx="139">
                  <c:v>-2.4189244986726099</c:v>
                </c:pt>
                <c:pt idx="140">
                  <c:v>1.9654540594074801</c:v>
                </c:pt>
                <c:pt idx="141">
                  <c:v>2.9612372867919502E-2</c:v>
                </c:pt>
                <c:pt idx="142">
                  <c:v>-2.5524647904141098</c:v>
                </c:pt>
                <c:pt idx="143">
                  <c:v>0.86257643661030503</c:v>
                </c:pt>
                <c:pt idx="144">
                  <c:v>0.86257643661030503</c:v>
                </c:pt>
                <c:pt idx="145">
                  <c:v>1.1084111757694599</c:v>
                </c:pt>
                <c:pt idx="146">
                  <c:v>-0.82966165022885197</c:v>
                </c:pt>
                <c:pt idx="147">
                  <c:v>1.8129144098526999</c:v>
                </c:pt>
                <c:pt idx="148">
                  <c:v>1.7479176243683801</c:v>
                </c:pt>
                <c:pt idx="149">
                  <c:v>1.7479176243683801</c:v>
                </c:pt>
                <c:pt idx="150">
                  <c:v>-0.91134407685200503</c:v>
                </c:pt>
                <c:pt idx="151">
                  <c:v>0.37644130316379698</c:v>
                </c:pt>
                <c:pt idx="152">
                  <c:v>4.9256664811466101E-2</c:v>
                </c:pt>
                <c:pt idx="153">
                  <c:v>-3.46694139695592</c:v>
                </c:pt>
                <c:pt idx="154">
                  <c:v>-1.9133451474330101</c:v>
                </c:pt>
                <c:pt idx="155">
                  <c:v>0.75640818968891699</c:v>
                </c:pt>
                <c:pt idx="156">
                  <c:v>1.7677089723458099</c:v>
                </c:pt>
                <c:pt idx="157">
                  <c:v>0.80157505664600603</c:v>
                </c:pt>
                <c:pt idx="158">
                  <c:v>0.80157505664600603</c:v>
                </c:pt>
                <c:pt idx="159">
                  <c:v>0.80157505664600603</c:v>
                </c:pt>
                <c:pt idx="160">
                  <c:v>0.80157505664600603</c:v>
                </c:pt>
                <c:pt idx="161">
                  <c:v>0.92273276089856304</c:v>
                </c:pt>
                <c:pt idx="162">
                  <c:v>-0.18172301207122701</c:v>
                </c:pt>
                <c:pt idx="163">
                  <c:v>-0.29381660931289399</c:v>
                </c:pt>
                <c:pt idx="164">
                  <c:v>0.27643088897283002</c:v>
                </c:pt>
                <c:pt idx="165">
                  <c:v>2.2544580723059302</c:v>
                </c:pt>
                <c:pt idx="166">
                  <c:v>2.2544580723059302</c:v>
                </c:pt>
                <c:pt idx="167">
                  <c:v>-1.17769199664741</c:v>
                </c:pt>
                <c:pt idx="168">
                  <c:v>1.16304061099192</c:v>
                </c:pt>
                <c:pt idx="169">
                  <c:v>1.16304061099192</c:v>
                </c:pt>
                <c:pt idx="170">
                  <c:v>0.15560796253592801</c:v>
                </c:pt>
                <c:pt idx="171">
                  <c:v>-2.9665675750414899</c:v>
                </c:pt>
                <c:pt idx="172">
                  <c:v>-2.9665675750414899</c:v>
                </c:pt>
                <c:pt idx="173">
                  <c:v>1.7091169675622799</c:v>
                </c:pt>
                <c:pt idx="174">
                  <c:v>1.7091169675622799</c:v>
                </c:pt>
                <c:pt idx="175">
                  <c:v>1.7091169675622799</c:v>
                </c:pt>
                <c:pt idx="176">
                  <c:v>2.43587739725205</c:v>
                </c:pt>
                <c:pt idx="177">
                  <c:v>-1.3035082131703899</c:v>
                </c:pt>
                <c:pt idx="178">
                  <c:v>-1.3035082131703899</c:v>
                </c:pt>
                <c:pt idx="179">
                  <c:v>-1.3035082131703899</c:v>
                </c:pt>
                <c:pt idx="180">
                  <c:v>-2.7822537004450498</c:v>
                </c:pt>
                <c:pt idx="181">
                  <c:v>-0.62306500658519304</c:v>
                </c:pt>
                <c:pt idx="182">
                  <c:v>-0.62306500658519304</c:v>
                </c:pt>
                <c:pt idx="183">
                  <c:v>-0.62306500658519304</c:v>
                </c:pt>
                <c:pt idx="184">
                  <c:v>0.58776447387332498</c:v>
                </c:pt>
                <c:pt idx="185">
                  <c:v>0.58776447387332498</c:v>
                </c:pt>
                <c:pt idx="186">
                  <c:v>2.5776490038930802</c:v>
                </c:pt>
                <c:pt idx="187">
                  <c:v>1.55610561296406</c:v>
                </c:pt>
                <c:pt idx="188">
                  <c:v>1.55610561296406</c:v>
                </c:pt>
                <c:pt idx="189">
                  <c:v>1.9077256731451</c:v>
                </c:pt>
                <c:pt idx="190">
                  <c:v>0.19948045454815</c:v>
                </c:pt>
                <c:pt idx="191">
                  <c:v>3.39595759931797</c:v>
                </c:pt>
                <c:pt idx="192">
                  <c:v>3.39595759931797</c:v>
                </c:pt>
                <c:pt idx="193">
                  <c:v>3.39595759931797</c:v>
                </c:pt>
                <c:pt idx="194">
                  <c:v>3.39595759931797</c:v>
                </c:pt>
                <c:pt idx="195">
                  <c:v>3.39595759931797</c:v>
                </c:pt>
                <c:pt idx="196">
                  <c:v>3.39595759931797</c:v>
                </c:pt>
                <c:pt idx="197">
                  <c:v>3.39595759931797</c:v>
                </c:pt>
                <c:pt idx="198">
                  <c:v>3.39595759931797</c:v>
                </c:pt>
                <c:pt idx="199">
                  <c:v>-3.2351219978914498</c:v>
                </c:pt>
                <c:pt idx="200">
                  <c:v>-3.2351219978914498</c:v>
                </c:pt>
                <c:pt idx="201">
                  <c:v>2.56889086257525</c:v>
                </c:pt>
                <c:pt idx="202">
                  <c:v>2.56889086257525</c:v>
                </c:pt>
                <c:pt idx="203">
                  <c:v>2.56889086257525</c:v>
                </c:pt>
                <c:pt idx="204">
                  <c:v>3.39817759971231</c:v>
                </c:pt>
                <c:pt idx="205">
                  <c:v>-1.1888807171369601E-3</c:v>
                </c:pt>
                <c:pt idx="206">
                  <c:v>2.8185172323341998</c:v>
                </c:pt>
                <c:pt idx="207">
                  <c:v>0.13689561704254799</c:v>
                </c:pt>
                <c:pt idx="208">
                  <c:v>1.0604049397445601</c:v>
                </c:pt>
                <c:pt idx="209">
                  <c:v>1.0604049397445601</c:v>
                </c:pt>
                <c:pt idx="210">
                  <c:v>1.41774770692667</c:v>
                </c:pt>
                <c:pt idx="211">
                  <c:v>-0.78795592083162402</c:v>
                </c:pt>
                <c:pt idx="212">
                  <c:v>0.54366762043312999</c:v>
                </c:pt>
                <c:pt idx="213">
                  <c:v>0.62434539310972104</c:v>
                </c:pt>
                <c:pt idx="214">
                  <c:v>2.0974616357106299</c:v>
                </c:pt>
                <c:pt idx="215">
                  <c:v>1.1475830140896299</c:v>
                </c:pt>
                <c:pt idx="216">
                  <c:v>0.24173675178064899</c:v>
                </c:pt>
                <c:pt idx="217">
                  <c:v>3.5947497024828499</c:v>
                </c:pt>
                <c:pt idx="218">
                  <c:v>3.5947497024828499</c:v>
                </c:pt>
                <c:pt idx="219">
                  <c:v>3.5947497024828499</c:v>
                </c:pt>
                <c:pt idx="220">
                  <c:v>3.5947497024828499</c:v>
                </c:pt>
                <c:pt idx="221">
                  <c:v>1.0414152531099601</c:v>
                </c:pt>
                <c:pt idx="222">
                  <c:v>1.0414152531099601</c:v>
                </c:pt>
                <c:pt idx="223">
                  <c:v>2.5756763822277899</c:v>
                </c:pt>
                <c:pt idx="224">
                  <c:v>2.5756763822277899</c:v>
                </c:pt>
                <c:pt idx="225">
                  <c:v>2.5756763822277899</c:v>
                </c:pt>
                <c:pt idx="226">
                  <c:v>0.86982619904417302</c:v>
                </c:pt>
                <c:pt idx="227">
                  <c:v>-1.8144728773213501</c:v>
                </c:pt>
                <c:pt idx="228">
                  <c:v>-2.37466580521922</c:v>
                </c:pt>
                <c:pt idx="229">
                  <c:v>-2.37466580521922</c:v>
                </c:pt>
                <c:pt idx="230">
                  <c:v>-0.432230185777986</c:v>
                </c:pt>
                <c:pt idx="231">
                  <c:v>2.6443916073626399</c:v>
                </c:pt>
                <c:pt idx="232">
                  <c:v>0.67789823652467596</c:v>
                </c:pt>
                <c:pt idx="233">
                  <c:v>0.67789823652467596</c:v>
                </c:pt>
                <c:pt idx="234">
                  <c:v>0.29053590942338497</c:v>
                </c:pt>
                <c:pt idx="235">
                  <c:v>-2.9557299084673998</c:v>
                </c:pt>
                <c:pt idx="236">
                  <c:v>1.58928711158971</c:v>
                </c:pt>
                <c:pt idx="237">
                  <c:v>1.58928711158971</c:v>
                </c:pt>
                <c:pt idx="238">
                  <c:v>1.58928711158971</c:v>
                </c:pt>
                <c:pt idx="239">
                  <c:v>1.58928711158971</c:v>
                </c:pt>
                <c:pt idx="240">
                  <c:v>1.58928711158971</c:v>
                </c:pt>
                <c:pt idx="241">
                  <c:v>-1.4661389344842399</c:v>
                </c:pt>
                <c:pt idx="242">
                  <c:v>0.91832035292730396</c:v>
                </c:pt>
                <c:pt idx="243">
                  <c:v>1.39397429176002</c:v>
                </c:pt>
                <c:pt idx="244">
                  <c:v>1.39397429176002</c:v>
                </c:pt>
                <c:pt idx="245">
                  <c:v>1.35123462702247E-2</c:v>
                </c:pt>
                <c:pt idx="246">
                  <c:v>1.35123462702247E-2</c:v>
                </c:pt>
                <c:pt idx="247">
                  <c:v>1.35123462702247E-2</c:v>
                </c:pt>
                <c:pt idx="248">
                  <c:v>0.79318451562077397</c:v>
                </c:pt>
                <c:pt idx="249">
                  <c:v>0.79318451562077397</c:v>
                </c:pt>
                <c:pt idx="250">
                  <c:v>2.18604836363239</c:v>
                </c:pt>
                <c:pt idx="251">
                  <c:v>2.27010260955482</c:v>
                </c:pt>
                <c:pt idx="252">
                  <c:v>2.27010260955482</c:v>
                </c:pt>
                <c:pt idx="253">
                  <c:v>2.27010260955482</c:v>
                </c:pt>
                <c:pt idx="254">
                  <c:v>2.27010260955482</c:v>
                </c:pt>
                <c:pt idx="255">
                  <c:v>-1.6563156302030999</c:v>
                </c:pt>
                <c:pt idx="256">
                  <c:v>-1.6563156302030999</c:v>
                </c:pt>
                <c:pt idx="257">
                  <c:v>-0.495669654400273</c:v>
                </c:pt>
                <c:pt idx="258">
                  <c:v>-0.495669654400273</c:v>
                </c:pt>
                <c:pt idx="259">
                  <c:v>-2.4805397209490199</c:v>
                </c:pt>
                <c:pt idx="260">
                  <c:v>-3.6730161337098499</c:v>
                </c:pt>
                <c:pt idx="261">
                  <c:v>-0.193563277486338</c:v>
                </c:pt>
                <c:pt idx="262">
                  <c:v>0.28175352261957198</c:v>
                </c:pt>
                <c:pt idx="263">
                  <c:v>-3.4074212740398999</c:v>
                </c:pt>
                <c:pt idx="264">
                  <c:v>0.64120540132913995</c:v>
                </c:pt>
                <c:pt idx="265">
                  <c:v>0.64120540132913995</c:v>
                </c:pt>
                <c:pt idx="266">
                  <c:v>0.64120540132913995</c:v>
                </c:pt>
                <c:pt idx="267">
                  <c:v>2.35362144836692</c:v>
                </c:pt>
                <c:pt idx="268">
                  <c:v>-0.56805974222074396</c:v>
                </c:pt>
                <c:pt idx="269">
                  <c:v>0.36644037303666799</c:v>
                </c:pt>
                <c:pt idx="270">
                  <c:v>0.55877406071267399</c:v>
                </c:pt>
                <c:pt idx="271">
                  <c:v>0.112941198569808</c:v>
                </c:pt>
                <c:pt idx="272">
                  <c:v>0.112941198569808</c:v>
                </c:pt>
                <c:pt idx="273">
                  <c:v>0.11640380070199299</c:v>
                </c:pt>
                <c:pt idx="274">
                  <c:v>-0.53052825053599495</c:v>
                </c:pt>
                <c:pt idx="275">
                  <c:v>-4.3716822869644698</c:v>
                </c:pt>
                <c:pt idx="276">
                  <c:v>0.37569188691567501</c:v>
                </c:pt>
                <c:pt idx="277">
                  <c:v>0.58848112123423701</c:v>
                </c:pt>
                <c:pt idx="278">
                  <c:v>0.58848112123423701</c:v>
                </c:pt>
                <c:pt idx="279">
                  <c:v>0.58848112123423701</c:v>
                </c:pt>
                <c:pt idx="280">
                  <c:v>0.58848112123423701</c:v>
                </c:pt>
                <c:pt idx="281">
                  <c:v>0.58848112123423701</c:v>
                </c:pt>
                <c:pt idx="282">
                  <c:v>-0.34381840174161099</c:v>
                </c:pt>
                <c:pt idx="283">
                  <c:v>-0.77716237050747095</c:v>
                </c:pt>
                <c:pt idx="284">
                  <c:v>2.1715527355542599</c:v>
                </c:pt>
                <c:pt idx="285">
                  <c:v>2.1715527355542599</c:v>
                </c:pt>
                <c:pt idx="286">
                  <c:v>2.1715527355542599</c:v>
                </c:pt>
                <c:pt idx="287">
                  <c:v>1.36463625311665</c:v>
                </c:pt>
                <c:pt idx="288">
                  <c:v>0.99742071229512397</c:v>
                </c:pt>
                <c:pt idx="289">
                  <c:v>3.6429051617027102</c:v>
                </c:pt>
                <c:pt idx="290">
                  <c:v>3.6429051617027102</c:v>
                </c:pt>
                <c:pt idx="291">
                  <c:v>-1.3837114141990701</c:v>
                </c:pt>
                <c:pt idx="292">
                  <c:v>-1.3837114141990701</c:v>
                </c:pt>
                <c:pt idx="293">
                  <c:v>0.65789357704315798</c:v>
                </c:pt>
                <c:pt idx="294">
                  <c:v>4.4559444852793204</c:v>
                </c:pt>
                <c:pt idx="295">
                  <c:v>-0.96808996110345902</c:v>
                </c:pt>
                <c:pt idx="296">
                  <c:v>-1.3010246810119099</c:v>
                </c:pt>
                <c:pt idx="297">
                  <c:v>-0.81515631356530605</c:v>
                </c:pt>
                <c:pt idx="298">
                  <c:v>2.1764629355630398</c:v>
                </c:pt>
                <c:pt idx="299">
                  <c:v>2.1764629355630398</c:v>
                </c:pt>
                <c:pt idx="300">
                  <c:v>0.53529733771537602</c:v>
                </c:pt>
                <c:pt idx="301">
                  <c:v>1.54396761832301</c:v>
                </c:pt>
                <c:pt idx="302">
                  <c:v>1.54396761832301</c:v>
                </c:pt>
                <c:pt idx="303">
                  <c:v>0.52133969395392099</c:v>
                </c:pt>
                <c:pt idx="304">
                  <c:v>0.10453214006594901</c:v>
                </c:pt>
                <c:pt idx="305">
                  <c:v>0.10453214006594901</c:v>
                </c:pt>
                <c:pt idx="306">
                  <c:v>-2.5449982398699502</c:v>
                </c:pt>
                <c:pt idx="307">
                  <c:v>0.76245974043853404</c:v>
                </c:pt>
                <c:pt idx="308">
                  <c:v>0.76245974043853404</c:v>
                </c:pt>
                <c:pt idx="309">
                  <c:v>0.35063186401990398</c:v>
                </c:pt>
                <c:pt idx="310">
                  <c:v>-0.71195457202900303</c:v>
                </c:pt>
                <c:pt idx="311">
                  <c:v>-0.71195457202900303</c:v>
                </c:pt>
                <c:pt idx="312">
                  <c:v>2.9321446200516101</c:v>
                </c:pt>
                <c:pt idx="313">
                  <c:v>-0.30419704436595502</c:v>
                </c:pt>
                <c:pt idx="314">
                  <c:v>-0.30419704436595502</c:v>
                </c:pt>
                <c:pt idx="315">
                  <c:v>-0.30419704436595502</c:v>
                </c:pt>
                <c:pt idx="316">
                  <c:v>1.8662875549022699</c:v>
                </c:pt>
                <c:pt idx="317">
                  <c:v>1.8662875549022699</c:v>
                </c:pt>
                <c:pt idx="318">
                  <c:v>0.45772260234257101</c:v>
                </c:pt>
                <c:pt idx="319">
                  <c:v>0.45772260234257101</c:v>
                </c:pt>
                <c:pt idx="320">
                  <c:v>0.45772260234257101</c:v>
                </c:pt>
                <c:pt idx="321">
                  <c:v>-1.3408503864350201</c:v>
                </c:pt>
                <c:pt idx="322">
                  <c:v>-1.3408503864350201</c:v>
                </c:pt>
                <c:pt idx="323">
                  <c:v>3.6153542660375102</c:v>
                </c:pt>
                <c:pt idx="324">
                  <c:v>3.6153542660375102</c:v>
                </c:pt>
                <c:pt idx="325">
                  <c:v>0.30572206141309799</c:v>
                </c:pt>
                <c:pt idx="326">
                  <c:v>0.30572206141309799</c:v>
                </c:pt>
                <c:pt idx="327">
                  <c:v>1.4036848841373799</c:v>
                </c:pt>
                <c:pt idx="328">
                  <c:v>1.01831931098879</c:v>
                </c:pt>
                <c:pt idx="329">
                  <c:v>1.01831931098879</c:v>
                </c:pt>
                <c:pt idx="330">
                  <c:v>9.5070735033262396E-2</c:v>
                </c:pt>
                <c:pt idx="331">
                  <c:v>-2.20380633358219</c:v>
                </c:pt>
                <c:pt idx="332">
                  <c:v>-1.4687124129995599</c:v>
                </c:pt>
                <c:pt idx="333">
                  <c:v>-1.4687124129995599</c:v>
                </c:pt>
                <c:pt idx="334">
                  <c:v>0.49950187433444898</c:v>
                </c:pt>
                <c:pt idx="335">
                  <c:v>0.66576922933799898</c:v>
                </c:pt>
                <c:pt idx="336">
                  <c:v>1.6445822070591201</c:v>
                </c:pt>
                <c:pt idx="337">
                  <c:v>0.73341218213014303</c:v>
                </c:pt>
                <c:pt idx="338">
                  <c:v>1.7744654806137501</c:v>
                </c:pt>
                <c:pt idx="339">
                  <c:v>1.7744654806137501</c:v>
                </c:pt>
                <c:pt idx="340">
                  <c:v>-3.4763934088810098</c:v>
                </c:pt>
                <c:pt idx="341">
                  <c:v>-3.4763934088810098</c:v>
                </c:pt>
                <c:pt idx="342">
                  <c:v>-1.4023459407327601</c:v>
                </c:pt>
                <c:pt idx="343">
                  <c:v>1.4823752413837199</c:v>
                </c:pt>
                <c:pt idx="344">
                  <c:v>1.4823752413837199</c:v>
                </c:pt>
                <c:pt idx="345">
                  <c:v>1.4823752413837199</c:v>
                </c:pt>
                <c:pt idx="346">
                  <c:v>1.4823752413837199</c:v>
                </c:pt>
                <c:pt idx="347">
                  <c:v>1.4823752413837199</c:v>
                </c:pt>
                <c:pt idx="348">
                  <c:v>1.3900823663995301</c:v>
                </c:pt>
                <c:pt idx="349">
                  <c:v>1.3900823663995301</c:v>
                </c:pt>
                <c:pt idx="350">
                  <c:v>1.3900823663995301</c:v>
                </c:pt>
                <c:pt idx="351">
                  <c:v>1.6904555430995301</c:v>
                </c:pt>
                <c:pt idx="352">
                  <c:v>1.6904555430995301</c:v>
                </c:pt>
                <c:pt idx="353">
                  <c:v>1.6904555430995301</c:v>
                </c:pt>
                <c:pt idx="354">
                  <c:v>1.6904555430995301</c:v>
                </c:pt>
                <c:pt idx="355">
                  <c:v>1.6904555430995301</c:v>
                </c:pt>
                <c:pt idx="356">
                  <c:v>1.6904555430995301</c:v>
                </c:pt>
                <c:pt idx="357">
                  <c:v>4.2030369816144102</c:v>
                </c:pt>
                <c:pt idx="358">
                  <c:v>4.2030369816144102</c:v>
                </c:pt>
                <c:pt idx="359">
                  <c:v>-1.0801719402966099</c:v>
                </c:pt>
                <c:pt idx="360">
                  <c:v>0.360781745859245</c:v>
                </c:pt>
                <c:pt idx="361">
                  <c:v>-0.154371008398444</c:v>
                </c:pt>
                <c:pt idx="362">
                  <c:v>-0.154371008398444</c:v>
                </c:pt>
                <c:pt idx="363">
                  <c:v>4.9813578412583999E-2</c:v>
                </c:pt>
                <c:pt idx="364">
                  <c:v>4.9813578412583999E-2</c:v>
                </c:pt>
                <c:pt idx="365">
                  <c:v>-1.68521549999806</c:v>
                </c:pt>
                <c:pt idx="366">
                  <c:v>-1.68521549999806</c:v>
                </c:pt>
                <c:pt idx="367">
                  <c:v>-0.115689918076639</c:v>
                </c:pt>
                <c:pt idx="368">
                  <c:v>-0.213730922255115</c:v>
                </c:pt>
                <c:pt idx="369">
                  <c:v>-0.213730922255115</c:v>
                </c:pt>
                <c:pt idx="370">
                  <c:v>-0.213730922255115</c:v>
                </c:pt>
                <c:pt idx="371">
                  <c:v>-0.213730922255115</c:v>
                </c:pt>
                <c:pt idx="372">
                  <c:v>-0.357318062113963</c:v>
                </c:pt>
                <c:pt idx="373">
                  <c:v>8.7331084633029202E-2</c:v>
                </c:pt>
                <c:pt idx="374">
                  <c:v>8.7331084633029202E-2</c:v>
                </c:pt>
                <c:pt idx="375">
                  <c:v>8.7331084633029202E-2</c:v>
                </c:pt>
                <c:pt idx="376">
                  <c:v>3.4242809651021999</c:v>
                </c:pt>
                <c:pt idx="377">
                  <c:v>3.4242809651021999</c:v>
                </c:pt>
                <c:pt idx="378">
                  <c:v>3.4242809651021999</c:v>
                </c:pt>
                <c:pt idx="379">
                  <c:v>3.4242809651021999</c:v>
                </c:pt>
                <c:pt idx="380">
                  <c:v>1.6333680215792199</c:v>
                </c:pt>
                <c:pt idx="381">
                  <c:v>-1.1343705248098099</c:v>
                </c:pt>
                <c:pt idx="382">
                  <c:v>2.3107637483111798</c:v>
                </c:pt>
                <c:pt idx="383">
                  <c:v>-1.4142664005896399</c:v>
                </c:pt>
                <c:pt idx="384">
                  <c:v>-2.1085299755527398</c:v>
                </c:pt>
                <c:pt idx="385">
                  <c:v>0.15573124123648799</c:v>
                </c:pt>
                <c:pt idx="386">
                  <c:v>-1.85255566561878</c:v>
                </c:pt>
                <c:pt idx="387">
                  <c:v>-1.85255566561878</c:v>
                </c:pt>
                <c:pt idx="388">
                  <c:v>-1.3192393088922001</c:v>
                </c:pt>
                <c:pt idx="389">
                  <c:v>1.08455580605869</c:v>
                </c:pt>
                <c:pt idx="390">
                  <c:v>1.08455580605869</c:v>
                </c:pt>
                <c:pt idx="391">
                  <c:v>1.8686916577141699</c:v>
                </c:pt>
                <c:pt idx="392">
                  <c:v>-0.3317239319752</c:v>
                </c:pt>
                <c:pt idx="393">
                  <c:v>-1.7656096331833699</c:v>
                </c:pt>
                <c:pt idx="394">
                  <c:v>-1.7656096331833699</c:v>
                </c:pt>
                <c:pt idx="395">
                  <c:v>-1.7201947326662801</c:v>
                </c:pt>
                <c:pt idx="396">
                  <c:v>-1.7201947326662801</c:v>
                </c:pt>
                <c:pt idx="397">
                  <c:v>1.90779857860636</c:v>
                </c:pt>
                <c:pt idx="398">
                  <c:v>-0.50041725176346197</c:v>
                </c:pt>
                <c:pt idx="399">
                  <c:v>0.57827515934838802</c:v>
                </c:pt>
                <c:pt idx="400">
                  <c:v>0.57827515934838802</c:v>
                </c:pt>
                <c:pt idx="401">
                  <c:v>0.57827515934838802</c:v>
                </c:pt>
                <c:pt idx="402">
                  <c:v>2.7060760976359099</c:v>
                </c:pt>
                <c:pt idx="403">
                  <c:v>2.7060760976359099</c:v>
                </c:pt>
                <c:pt idx="404">
                  <c:v>2.7060760976359099</c:v>
                </c:pt>
                <c:pt idx="405">
                  <c:v>2.7060760976359099</c:v>
                </c:pt>
                <c:pt idx="406">
                  <c:v>2.6825060530712799</c:v>
                </c:pt>
                <c:pt idx="407">
                  <c:v>1.38416135007737</c:v>
                </c:pt>
                <c:pt idx="408">
                  <c:v>-1.7423682573199699</c:v>
                </c:pt>
                <c:pt idx="409">
                  <c:v>0.65249943763735296</c:v>
                </c:pt>
                <c:pt idx="410">
                  <c:v>0.65249943763735296</c:v>
                </c:pt>
                <c:pt idx="411">
                  <c:v>-1.4324492095736501</c:v>
                </c:pt>
                <c:pt idx="412">
                  <c:v>2.7911869462720702</c:v>
                </c:pt>
                <c:pt idx="413">
                  <c:v>2.7911869462720702</c:v>
                </c:pt>
                <c:pt idx="414">
                  <c:v>2.7911869462720702</c:v>
                </c:pt>
                <c:pt idx="415">
                  <c:v>2.5903834482572901</c:v>
                </c:pt>
                <c:pt idx="416">
                  <c:v>1.5550390355597901</c:v>
                </c:pt>
                <c:pt idx="417">
                  <c:v>-1.9333956713354801</c:v>
                </c:pt>
                <c:pt idx="418">
                  <c:v>-1.9333956713354801</c:v>
                </c:pt>
                <c:pt idx="419">
                  <c:v>-1.9333956713354801</c:v>
                </c:pt>
                <c:pt idx="420">
                  <c:v>0.55338372283120596</c:v>
                </c:pt>
                <c:pt idx="421">
                  <c:v>-2.1887242200618902</c:v>
                </c:pt>
                <c:pt idx="422">
                  <c:v>2.2805589597039901</c:v>
                </c:pt>
                <c:pt idx="423">
                  <c:v>2.2805589597039901</c:v>
                </c:pt>
                <c:pt idx="424">
                  <c:v>2.2805589597039901</c:v>
                </c:pt>
                <c:pt idx="425">
                  <c:v>2.7588897768662601</c:v>
                </c:pt>
                <c:pt idx="426">
                  <c:v>2.7588897768662601</c:v>
                </c:pt>
                <c:pt idx="427">
                  <c:v>2.7588897768662601</c:v>
                </c:pt>
                <c:pt idx="428">
                  <c:v>2.7588897768662601</c:v>
                </c:pt>
                <c:pt idx="429">
                  <c:v>1.12459034803739</c:v>
                </c:pt>
                <c:pt idx="430">
                  <c:v>2.8755847820796001</c:v>
                </c:pt>
                <c:pt idx="431">
                  <c:v>-1.61930081141093</c:v>
                </c:pt>
                <c:pt idx="432">
                  <c:v>-4.5766321987520203E-2</c:v>
                </c:pt>
                <c:pt idx="433">
                  <c:v>-0.45062891969222402</c:v>
                </c:pt>
                <c:pt idx="434">
                  <c:v>-0.45062891969222402</c:v>
                </c:pt>
                <c:pt idx="435">
                  <c:v>2.3074853499727799</c:v>
                </c:pt>
                <c:pt idx="436">
                  <c:v>0.58334877962480203</c:v>
                </c:pt>
                <c:pt idx="437">
                  <c:v>1.6745503239658099</c:v>
                </c:pt>
                <c:pt idx="438">
                  <c:v>1.6745503239658099</c:v>
                </c:pt>
                <c:pt idx="439">
                  <c:v>2.0655541720611201</c:v>
                </c:pt>
                <c:pt idx="440">
                  <c:v>2.0655541720611201</c:v>
                </c:pt>
                <c:pt idx="441">
                  <c:v>-4.3522037518967398</c:v>
                </c:pt>
                <c:pt idx="442">
                  <c:v>2.2940374280931102</c:v>
                </c:pt>
                <c:pt idx="443">
                  <c:v>2.2940374280931102</c:v>
                </c:pt>
                <c:pt idx="444">
                  <c:v>1.0203860789705099</c:v>
                </c:pt>
                <c:pt idx="445">
                  <c:v>1.0203860789705099</c:v>
                </c:pt>
                <c:pt idx="446">
                  <c:v>1.0203860789705099</c:v>
                </c:pt>
                <c:pt idx="447">
                  <c:v>-2.3045578512337701</c:v>
                </c:pt>
                <c:pt idx="448">
                  <c:v>-2.3045578512337701</c:v>
                </c:pt>
                <c:pt idx="449">
                  <c:v>0.87061933535246805</c:v>
                </c:pt>
                <c:pt idx="450">
                  <c:v>2.98693422451232</c:v>
                </c:pt>
                <c:pt idx="451">
                  <c:v>2.98693422451232</c:v>
                </c:pt>
                <c:pt idx="452">
                  <c:v>1.64341727506729</c:v>
                </c:pt>
                <c:pt idx="453">
                  <c:v>1.64341727506729</c:v>
                </c:pt>
                <c:pt idx="454">
                  <c:v>3.5643482321201798</c:v>
                </c:pt>
                <c:pt idx="455">
                  <c:v>0.89279909572480498</c:v>
                </c:pt>
                <c:pt idx="456">
                  <c:v>2.32039993585698</c:v>
                </c:pt>
                <c:pt idx="457">
                  <c:v>2.32039993585698</c:v>
                </c:pt>
                <c:pt idx="458">
                  <c:v>2.49888581771325</c:v>
                </c:pt>
                <c:pt idx="459">
                  <c:v>2.49888581771325</c:v>
                </c:pt>
                <c:pt idx="460">
                  <c:v>-2.7946156193235101</c:v>
                </c:pt>
                <c:pt idx="461">
                  <c:v>-2.7946156193235101</c:v>
                </c:pt>
                <c:pt idx="462">
                  <c:v>-5.5363531446948002</c:v>
                </c:pt>
                <c:pt idx="463">
                  <c:v>0.72064480574040501</c:v>
                </c:pt>
                <c:pt idx="464">
                  <c:v>-1.5088177943018599</c:v>
                </c:pt>
                <c:pt idx="465">
                  <c:v>-2.42634201329621E-2</c:v>
                </c:pt>
                <c:pt idx="466">
                  <c:v>1.48352666326581</c:v>
                </c:pt>
                <c:pt idx="467">
                  <c:v>1.48352666326581</c:v>
                </c:pt>
                <c:pt idx="468">
                  <c:v>1.48352666326581</c:v>
                </c:pt>
                <c:pt idx="469">
                  <c:v>-1.34377184364817</c:v>
                </c:pt>
                <c:pt idx="470">
                  <c:v>-0.64870125864863704</c:v>
                </c:pt>
                <c:pt idx="471">
                  <c:v>2.4157726477330401</c:v>
                </c:pt>
                <c:pt idx="472">
                  <c:v>2.4157726477330401</c:v>
                </c:pt>
                <c:pt idx="473">
                  <c:v>2.4157726477330401</c:v>
                </c:pt>
                <c:pt idx="474">
                  <c:v>2.4157726477330401</c:v>
                </c:pt>
                <c:pt idx="475">
                  <c:v>2.8742890562581498</c:v>
                </c:pt>
                <c:pt idx="476">
                  <c:v>2.8742890562581498</c:v>
                </c:pt>
                <c:pt idx="477">
                  <c:v>2.8742890562581498</c:v>
                </c:pt>
                <c:pt idx="478">
                  <c:v>2.8742890562581498</c:v>
                </c:pt>
                <c:pt idx="479">
                  <c:v>2.8742890562581498</c:v>
                </c:pt>
                <c:pt idx="480">
                  <c:v>2.18313885095426</c:v>
                </c:pt>
                <c:pt idx="481">
                  <c:v>1.85514692924055</c:v>
                </c:pt>
                <c:pt idx="482">
                  <c:v>0.74004005630938197</c:v>
                </c:pt>
                <c:pt idx="483">
                  <c:v>4.25628404428174</c:v>
                </c:pt>
                <c:pt idx="484">
                  <c:v>1.4720265392609599</c:v>
                </c:pt>
                <c:pt idx="485">
                  <c:v>2.21870971988118</c:v>
                </c:pt>
                <c:pt idx="486">
                  <c:v>2.1280533525944501</c:v>
                </c:pt>
                <c:pt idx="487">
                  <c:v>2.1280533525944501</c:v>
                </c:pt>
                <c:pt idx="488">
                  <c:v>2.7375144188427898</c:v>
                </c:pt>
                <c:pt idx="489">
                  <c:v>2.7375144188427898</c:v>
                </c:pt>
                <c:pt idx="490">
                  <c:v>-1.84230825335829</c:v>
                </c:pt>
                <c:pt idx="491">
                  <c:v>2.21925525195052</c:v>
                </c:pt>
                <c:pt idx="492">
                  <c:v>2.21925525195052</c:v>
                </c:pt>
                <c:pt idx="493">
                  <c:v>1.99805015928023</c:v>
                </c:pt>
                <c:pt idx="494">
                  <c:v>1.8262014277795799</c:v>
                </c:pt>
                <c:pt idx="495">
                  <c:v>1.8262014277795799</c:v>
                </c:pt>
                <c:pt idx="496">
                  <c:v>-0.69945627026938995</c:v>
                </c:pt>
                <c:pt idx="497">
                  <c:v>2.3891919067994101</c:v>
                </c:pt>
                <c:pt idx="498">
                  <c:v>2.3891919067994101</c:v>
                </c:pt>
                <c:pt idx="499">
                  <c:v>2.3891919067994101</c:v>
                </c:pt>
                <c:pt idx="500">
                  <c:v>-1.0222638008031399</c:v>
                </c:pt>
                <c:pt idx="501">
                  <c:v>-1.0222638008031399</c:v>
                </c:pt>
                <c:pt idx="502">
                  <c:v>2.0111717285798099</c:v>
                </c:pt>
                <c:pt idx="503">
                  <c:v>2.0111717285798099</c:v>
                </c:pt>
                <c:pt idx="504">
                  <c:v>2.0111717285798099</c:v>
                </c:pt>
                <c:pt idx="505">
                  <c:v>1.0550518383693399</c:v>
                </c:pt>
                <c:pt idx="506">
                  <c:v>1.0550518383693399</c:v>
                </c:pt>
                <c:pt idx="507">
                  <c:v>0.12078398376695</c:v>
                </c:pt>
                <c:pt idx="508">
                  <c:v>-0.40791923317962298</c:v>
                </c:pt>
                <c:pt idx="509">
                  <c:v>-0.40791923317962298</c:v>
                </c:pt>
                <c:pt idx="510">
                  <c:v>8.4563493887702498E-2</c:v>
                </c:pt>
                <c:pt idx="511">
                  <c:v>8.4563493887702498E-2</c:v>
                </c:pt>
                <c:pt idx="512">
                  <c:v>8.4563493887702498E-2</c:v>
                </c:pt>
                <c:pt idx="513">
                  <c:v>1.3257661859769001</c:v>
                </c:pt>
                <c:pt idx="514">
                  <c:v>-0.95475676772970297</c:v>
                </c:pt>
                <c:pt idx="515">
                  <c:v>2.4488476877104901</c:v>
                </c:pt>
                <c:pt idx="516">
                  <c:v>1.9457994760183599</c:v>
                </c:pt>
                <c:pt idx="517">
                  <c:v>0.11774806847186001</c:v>
                </c:pt>
                <c:pt idx="518">
                  <c:v>-4.4850871964353596</c:v>
                </c:pt>
                <c:pt idx="519">
                  <c:v>-0.94555614119673703</c:v>
                </c:pt>
                <c:pt idx="520">
                  <c:v>2.0164155005782201</c:v>
                </c:pt>
                <c:pt idx="521">
                  <c:v>2.0164155005782201</c:v>
                </c:pt>
                <c:pt idx="522">
                  <c:v>0.33944548497604898</c:v>
                </c:pt>
                <c:pt idx="523">
                  <c:v>0.359226439892461</c:v>
                </c:pt>
                <c:pt idx="524">
                  <c:v>0.359226439892461</c:v>
                </c:pt>
                <c:pt idx="525">
                  <c:v>0.359226439892461</c:v>
                </c:pt>
                <c:pt idx="526">
                  <c:v>0.359226439892461</c:v>
                </c:pt>
                <c:pt idx="527">
                  <c:v>1.87506010912822</c:v>
                </c:pt>
                <c:pt idx="528">
                  <c:v>0.51192038180793498</c:v>
                </c:pt>
                <c:pt idx="529">
                  <c:v>0.51192038180793498</c:v>
                </c:pt>
                <c:pt idx="530">
                  <c:v>0.51192038180793498</c:v>
                </c:pt>
                <c:pt idx="531">
                  <c:v>0.36930553820678003</c:v>
                </c:pt>
                <c:pt idx="532">
                  <c:v>0.36930553820678003</c:v>
                </c:pt>
                <c:pt idx="533">
                  <c:v>0.36930553820678003</c:v>
                </c:pt>
                <c:pt idx="534">
                  <c:v>-1.9036150820191999</c:v>
                </c:pt>
                <c:pt idx="535">
                  <c:v>-0.10196483525115201</c:v>
                </c:pt>
                <c:pt idx="536">
                  <c:v>-1.5064332305213299</c:v>
                </c:pt>
                <c:pt idx="537">
                  <c:v>1.4236207350164301</c:v>
                </c:pt>
                <c:pt idx="538">
                  <c:v>1.4236207350164301</c:v>
                </c:pt>
                <c:pt idx="539">
                  <c:v>1.4236207350164301</c:v>
                </c:pt>
                <c:pt idx="540">
                  <c:v>1.4236207350164301</c:v>
                </c:pt>
                <c:pt idx="541">
                  <c:v>1.4236207350164301</c:v>
                </c:pt>
                <c:pt idx="542">
                  <c:v>0.23061645623676899</c:v>
                </c:pt>
                <c:pt idx="543">
                  <c:v>0.23061645623676899</c:v>
                </c:pt>
                <c:pt idx="544">
                  <c:v>0.23061645623676899</c:v>
                </c:pt>
                <c:pt idx="545">
                  <c:v>0.23061645623676899</c:v>
                </c:pt>
                <c:pt idx="546">
                  <c:v>1.03806797294965</c:v>
                </c:pt>
                <c:pt idx="547">
                  <c:v>1.03806797294965</c:v>
                </c:pt>
                <c:pt idx="548">
                  <c:v>0.88694763576922897</c:v>
                </c:pt>
                <c:pt idx="549">
                  <c:v>-6.1755751633400698E-2</c:v>
                </c:pt>
                <c:pt idx="550">
                  <c:v>-6.1755751633400698E-2</c:v>
                </c:pt>
                <c:pt idx="551">
                  <c:v>-4.2036235246721496</c:v>
                </c:pt>
                <c:pt idx="552">
                  <c:v>-4.2036235246721496</c:v>
                </c:pt>
                <c:pt idx="553">
                  <c:v>-1.7301888263910801</c:v>
                </c:pt>
                <c:pt idx="554">
                  <c:v>0.60914561553095903</c:v>
                </c:pt>
                <c:pt idx="555">
                  <c:v>0.60914561553095903</c:v>
                </c:pt>
                <c:pt idx="556">
                  <c:v>0.268522346666142</c:v>
                </c:pt>
                <c:pt idx="557">
                  <c:v>1.5881621957332599</c:v>
                </c:pt>
                <c:pt idx="558">
                  <c:v>-0.564160456130124</c:v>
                </c:pt>
                <c:pt idx="559">
                  <c:v>-0.564160456130124</c:v>
                </c:pt>
                <c:pt idx="560">
                  <c:v>1.7159121002690001</c:v>
                </c:pt>
                <c:pt idx="561">
                  <c:v>1.7159121002690001</c:v>
                </c:pt>
                <c:pt idx="562">
                  <c:v>3.0941463439292698</c:v>
                </c:pt>
                <c:pt idx="563">
                  <c:v>3.0941463439292698</c:v>
                </c:pt>
                <c:pt idx="564">
                  <c:v>3.0941463439292698</c:v>
                </c:pt>
                <c:pt idx="565">
                  <c:v>3.0941463439292698</c:v>
                </c:pt>
                <c:pt idx="566">
                  <c:v>0.85014318839330405</c:v>
                </c:pt>
                <c:pt idx="567">
                  <c:v>0.634541196175469</c:v>
                </c:pt>
                <c:pt idx="568">
                  <c:v>0.634541196175469</c:v>
                </c:pt>
                <c:pt idx="569">
                  <c:v>0.33993990426207898</c:v>
                </c:pt>
                <c:pt idx="570">
                  <c:v>2.12234826836485</c:v>
                </c:pt>
                <c:pt idx="571">
                  <c:v>2.12234826836485</c:v>
                </c:pt>
                <c:pt idx="572">
                  <c:v>0.91540504439897397</c:v>
                </c:pt>
                <c:pt idx="573">
                  <c:v>3.8554267528406401</c:v>
                </c:pt>
                <c:pt idx="574">
                  <c:v>3.8554267528406401</c:v>
                </c:pt>
                <c:pt idx="575">
                  <c:v>2.06696873665198</c:v>
                </c:pt>
                <c:pt idx="576">
                  <c:v>2.3457149684305199</c:v>
                </c:pt>
                <c:pt idx="577">
                  <c:v>0.58160351311689595</c:v>
                </c:pt>
                <c:pt idx="578">
                  <c:v>-1.09494206112284</c:v>
                </c:pt>
                <c:pt idx="579">
                  <c:v>-0.37534452780897898</c:v>
                </c:pt>
                <c:pt idx="580">
                  <c:v>0.89243067878124005</c:v>
                </c:pt>
                <c:pt idx="581">
                  <c:v>3.9780767202882799</c:v>
                </c:pt>
                <c:pt idx="582">
                  <c:v>3.9780767202882799</c:v>
                </c:pt>
                <c:pt idx="583">
                  <c:v>1.8626109681935199</c:v>
                </c:pt>
                <c:pt idx="584">
                  <c:v>3.1102867454045402</c:v>
                </c:pt>
                <c:pt idx="585">
                  <c:v>3.1102867454045402</c:v>
                </c:pt>
                <c:pt idx="586">
                  <c:v>3.6650427453693002</c:v>
                </c:pt>
                <c:pt idx="587">
                  <c:v>-1.48560260280634</c:v>
                </c:pt>
                <c:pt idx="588">
                  <c:v>0.57918897887860299</c:v>
                </c:pt>
                <c:pt idx="589">
                  <c:v>-1.6430444289855399</c:v>
                </c:pt>
                <c:pt idx="590">
                  <c:v>0.36389998761562897</c:v>
                </c:pt>
                <c:pt idx="591">
                  <c:v>1.3818707365624801</c:v>
                </c:pt>
                <c:pt idx="592">
                  <c:v>-0.66707418229937798</c:v>
                </c:pt>
                <c:pt idx="593">
                  <c:v>1.3222634450972099</c:v>
                </c:pt>
                <c:pt idx="594">
                  <c:v>-0.12488426823580499</c:v>
                </c:pt>
                <c:pt idx="595">
                  <c:v>-0.12488426823580499</c:v>
                </c:pt>
                <c:pt idx="596">
                  <c:v>-0.58465392418749196</c:v>
                </c:pt>
                <c:pt idx="597">
                  <c:v>2.9162000530595802</c:v>
                </c:pt>
                <c:pt idx="598">
                  <c:v>3.08134172877921</c:v>
                </c:pt>
                <c:pt idx="599">
                  <c:v>0.79702482091862203</c:v>
                </c:pt>
                <c:pt idx="600">
                  <c:v>1.4644712188756499</c:v>
                </c:pt>
                <c:pt idx="601">
                  <c:v>-2.5992159390421499</c:v>
                </c:pt>
                <c:pt idx="602">
                  <c:v>1.73952617863725</c:v>
                </c:pt>
                <c:pt idx="603">
                  <c:v>-0.80939641811957297</c:v>
                </c:pt>
                <c:pt idx="604">
                  <c:v>2.22323049458186</c:v>
                </c:pt>
                <c:pt idx="605">
                  <c:v>2.22323049458186</c:v>
                </c:pt>
                <c:pt idx="606">
                  <c:v>2.22323049458186</c:v>
                </c:pt>
                <c:pt idx="607">
                  <c:v>0.149926909331831</c:v>
                </c:pt>
                <c:pt idx="608">
                  <c:v>0.149926909331831</c:v>
                </c:pt>
                <c:pt idx="609">
                  <c:v>1.30741669785542</c:v>
                </c:pt>
                <c:pt idx="610">
                  <c:v>0.94981496696483403</c:v>
                </c:pt>
                <c:pt idx="611">
                  <c:v>0.79981123193010295</c:v>
                </c:pt>
                <c:pt idx="612">
                  <c:v>2.7068749416053901</c:v>
                </c:pt>
                <c:pt idx="613">
                  <c:v>1.0185053423372501</c:v>
                </c:pt>
                <c:pt idx="614">
                  <c:v>1.0185053423372501</c:v>
                </c:pt>
                <c:pt idx="615">
                  <c:v>1.0185053423372501</c:v>
                </c:pt>
                <c:pt idx="616">
                  <c:v>1.0185053423372501</c:v>
                </c:pt>
                <c:pt idx="617">
                  <c:v>1.04389360129498</c:v>
                </c:pt>
                <c:pt idx="618">
                  <c:v>0.37347921264543199</c:v>
                </c:pt>
                <c:pt idx="619">
                  <c:v>3.5798954759735202</c:v>
                </c:pt>
                <c:pt idx="620">
                  <c:v>-0.79732366110350805</c:v>
                </c:pt>
                <c:pt idx="621">
                  <c:v>1.1872103858001299</c:v>
                </c:pt>
                <c:pt idx="622">
                  <c:v>1.1872103858001299</c:v>
                </c:pt>
                <c:pt idx="623">
                  <c:v>-0.10704198028680099</c:v>
                </c:pt>
                <c:pt idx="624">
                  <c:v>-4.15692147124773E-2</c:v>
                </c:pt>
                <c:pt idx="625">
                  <c:v>-4.15692147124773E-2</c:v>
                </c:pt>
                <c:pt idx="626">
                  <c:v>2.0165579774958</c:v>
                </c:pt>
                <c:pt idx="627">
                  <c:v>2.0165579774958</c:v>
                </c:pt>
                <c:pt idx="628">
                  <c:v>1.65917520121789</c:v>
                </c:pt>
                <c:pt idx="629">
                  <c:v>1.65917520121789</c:v>
                </c:pt>
                <c:pt idx="630">
                  <c:v>1.65917520121789</c:v>
                </c:pt>
                <c:pt idx="631">
                  <c:v>-1.2582466937678001</c:v>
                </c:pt>
                <c:pt idx="632">
                  <c:v>2.7639760875822801</c:v>
                </c:pt>
                <c:pt idx="633">
                  <c:v>2.7639760875822801</c:v>
                </c:pt>
                <c:pt idx="634">
                  <c:v>-3.1019908348914101E-2</c:v>
                </c:pt>
                <c:pt idx="635">
                  <c:v>1.1694262894687599</c:v>
                </c:pt>
                <c:pt idx="636">
                  <c:v>-0.147413465213662</c:v>
                </c:pt>
                <c:pt idx="637">
                  <c:v>2.63625286861074</c:v>
                </c:pt>
                <c:pt idx="638">
                  <c:v>2.63625286861074</c:v>
                </c:pt>
                <c:pt idx="639">
                  <c:v>-1.89866762461005</c:v>
                </c:pt>
                <c:pt idx="640">
                  <c:v>2.4917146097852201</c:v>
                </c:pt>
                <c:pt idx="641">
                  <c:v>2.4917146097852201</c:v>
                </c:pt>
                <c:pt idx="642">
                  <c:v>-1.9287044134648099</c:v>
                </c:pt>
                <c:pt idx="643">
                  <c:v>-1.9287044134648099</c:v>
                </c:pt>
                <c:pt idx="644">
                  <c:v>0.32531210097635099</c:v>
                </c:pt>
                <c:pt idx="645">
                  <c:v>0.32531210097635099</c:v>
                </c:pt>
                <c:pt idx="646">
                  <c:v>0.32531210097635099</c:v>
                </c:pt>
                <c:pt idx="647">
                  <c:v>-1.74388637666323</c:v>
                </c:pt>
                <c:pt idx="648">
                  <c:v>1.7569033296095999</c:v>
                </c:pt>
                <c:pt idx="649">
                  <c:v>1.7569033296095999</c:v>
                </c:pt>
                <c:pt idx="650">
                  <c:v>-3.1675194554542603E-2</c:v>
                </c:pt>
                <c:pt idx="651">
                  <c:v>1.7560165606662601</c:v>
                </c:pt>
                <c:pt idx="652">
                  <c:v>1.7560165606662601</c:v>
                </c:pt>
                <c:pt idx="653">
                  <c:v>1.7560165606662601</c:v>
                </c:pt>
                <c:pt idx="654">
                  <c:v>0.64555610228170601</c:v>
                </c:pt>
                <c:pt idx="655">
                  <c:v>1.1034429682095499</c:v>
                </c:pt>
                <c:pt idx="656">
                  <c:v>1.1034429682095499</c:v>
                </c:pt>
                <c:pt idx="657">
                  <c:v>-0.41126496536012402</c:v>
                </c:pt>
                <c:pt idx="658">
                  <c:v>-0.41126496536012402</c:v>
                </c:pt>
                <c:pt idx="659">
                  <c:v>2.63971455580353</c:v>
                </c:pt>
                <c:pt idx="660">
                  <c:v>2.63971455580353</c:v>
                </c:pt>
                <c:pt idx="661">
                  <c:v>2.63971455580353</c:v>
                </c:pt>
                <c:pt idx="662">
                  <c:v>-1.9395505620509399</c:v>
                </c:pt>
                <c:pt idx="663">
                  <c:v>1.0640288350905101</c:v>
                </c:pt>
                <c:pt idx="664">
                  <c:v>1.0640288350905101</c:v>
                </c:pt>
                <c:pt idx="665">
                  <c:v>1.0640288350905101</c:v>
                </c:pt>
                <c:pt idx="666">
                  <c:v>1.0640288350905101</c:v>
                </c:pt>
                <c:pt idx="667">
                  <c:v>1.9177414586702599</c:v>
                </c:pt>
                <c:pt idx="668">
                  <c:v>3.52710588585545</c:v>
                </c:pt>
                <c:pt idx="669">
                  <c:v>3.52710588585545</c:v>
                </c:pt>
                <c:pt idx="670">
                  <c:v>3.0352845851075498</c:v>
                </c:pt>
                <c:pt idx="671">
                  <c:v>3.0352845851075498</c:v>
                </c:pt>
                <c:pt idx="672">
                  <c:v>1.2452286396302601</c:v>
                </c:pt>
                <c:pt idx="673">
                  <c:v>1.2452286396302601</c:v>
                </c:pt>
                <c:pt idx="674">
                  <c:v>1.2452286396302601</c:v>
                </c:pt>
                <c:pt idx="675">
                  <c:v>-0.57985849755326502</c:v>
                </c:pt>
                <c:pt idx="676">
                  <c:v>2.9723490159598498</c:v>
                </c:pt>
                <c:pt idx="677">
                  <c:v>2.9723490159598498</c:v>
                </c:pt>
                <c:pt idx="678">
                  <c:v>1.45104203428264</c:v>
                </c:pt>
                <c:pt idx="679">
                  <c:v>0.98191260263222002</c:v>
                </c:pt>
                <c:pt idx="680">
                  <c:v>0.98191260263222002</c:v>
                </c:pt>
                <c:pt idx="681">
                  <c:v>0.71220956518271605</c:v>
                </c:pt>
                <c:pt idx="682">
                  <c:v>2.3690712676312802</c:v>
                </c:pt>
                <c:pt idx="683">
                  <c:v>2.3690712676312802</c:v>
                </c:pt>
                <c:pt idx="684">
                  <c:v>-1.2671570735885</c:v>
                </c:pt>
                <c:pt idx="685">
                  <c:v>-2.6993941727460999</c:v>
                </c:pt>
                <c:pt idx="686">
                  <c:v>-1.28295955563414</c:v>
                </c:pt>
                <c:pt idx="687">
                  <c:v>-1.28295955563414</c:v>
                </c:pt>
                <c:pt idx="688">
                  <c:v>2.7744298138599999</c:v>
                </c:pt>
                <c:pt idx="689">
                  <c:v>2.7744298138599999</c:v>
                </c:pt>
                <c:pt idx="690">
                  <c:v>-2.8001211124143102</c:v>
                </c:pt>
                <c:pt idx="691">
                  <c:v>-2.8001211124143102</c:v>
                </c:pt>
                <c:pt idx="692">
                  <c:v>-2.8001211124143102</c:v>
                </c:pt>
                <c:pt idx="693">
                  <c:v>-3.0903661310011099</c:v>
                </c:pt>
                <c:pt idx="694">
                  <c:v>-3.0903661310011099</c:v>
                </c:pt>
                <c:pt idx="695">
                  <c:v>-1.0633366573420999</c:v>
                </c:pt>
                <c:pt idx="696">
                  <c:v>-1.0633366573420999</c:v>
                </c:pt>
                <c:pt idx="697">
                  <c:v>-2.78921275457038</c:v>
                </c:pt>
                <c:pt idx="698">
                  <c:v>-2.78921275457038</c:v>
                </c:pt>
                <c:pt idx="699">
                  <c:v>-2.78921275457038</c:v>
                </c:pt>
                <c:pt idx="700">
                  <c:v>-2.78921275457038</c:v>
                </c:pt>
                <c:pt idx="701">
                  <c:v>-2.78921275457038</c:v>
                </c:pt>
                <c:pt idx="702">
                  <c:v>-2.0816797549317498</c:v>
                </c:pt>
                <c:pt idx="703">
                  <c:v>-2.0816797549317498</c:v>
                </c:pt>
                <c:pt idx="704">
                  <c:v>-4.0249163303479003</c:v>
                </c:pt>
                <c:pt idx="705">
                  <c:v>-4.0249163303479003</c:v>
                </c:pt>
                <c:pt idx="706">
                  <c:v>0.91807058197394198</c:v>
                </c:pt>
                <c:pt idx="707">
                  <c:v>0.91807058197394198</c:v>
                </c:pt>
                <c:pt idx="708">
                  <c:v>0.91807058197394198</c:v>
                </c:pt>
                <c:pt idx="709">
                  <c:v>1.66195726233922</c:v>
                </c:pt>
                <c:pt idx="710">
                  <c:v>1.66195726233922</c:v>
                </c:pt>
                <c:pt idx="711">
                  <c:v>3.0974484577936798</c:v>
                </c:pt>
                <c:pt idx="712">
                  <c:v>-0.77129137212382404</c:v>
                </c:pt>
                <c:pt idx="713">
                  <c:v>-2.1290511975087698</c:v>
                </c:pt>
                <c:pt idx="714">
                  <c:v>-2.1290511975087698</c:v>
                </c:pt>
                <c:pt idx="715">
                  <c:v>-2.3277441337626499</c:v>
                </c:pt>
                <c:pt idx="716">
                  <c:v>-2.3277441337626499</c:v>
                </c:pt>
                <c:pt idx="717">
                  <c:v>-2.2522895439167798</c:v>
                </c:pt>
                <c:pt idx="718">
                  <c:v>-2.2522895439167798</c:v>
                </c:pt>
                <c:pt idx="719">
                  <c:v>-1.1333414874982199</c:v>
                </c:pt>
                <c:pt idx="720">
                  <c:v>2.0947746069197799</c:v>
                </c:pt>
                <c:pt idx="721">
                  <c:v>0.31863959232955003</c:v>
                </c:pt>
                <c:pt idx="722">
                  <c:v>0.31863959232955003</c:v>
                </c:pt>
                <c:pt idx="723">
                  <c:v>0.31863959232955003</c:v>
                </c:pt>
                <c:pt idx="724">
                  <c:v>0.31863959232955003</c:v>
                </c:pt>
                <c:pt idx="725">
                  <c:v>2.7528687684058699</c:v>
                </c:pt>
                <c:pt idx="726">
                  <c:v>-0.27585337994138598</c:v>
                </c:pt>
                <c:pt idx="727">
                  <c:v>0.44165042521077402</c:v>
                </c:pt>
                <c:pt idx="728">
                  <c:v>-1.17815626126948</c:v>
                </c:pt>
                <c:pt idx="729">
                  <c:v>-1.17815626126948</c:v>
                </c:pt>
                <c:pt idx="730">
                  <c:v>-0.39584200676250197</c:v>
                </c:pt>
                <c:pt idx="731">
                  <c:v>3.7162134818394499</c:v>
                </c:pt>
                <c:pt idx="732">
                  <c:v>-0.41539754255628902</c:v>
                </c:pt>
                <c:pt idx="733">
                  <c:v>0.266388192227688</c:v>
                </c:pt>
                <c:pt idx="734">
                  <c:v>4.2270021592843703</c:v>
                </c:pt>
                <c:pt idx="735">
                  <c:v>0.88733673827704895</c:v>
                </c:pt>
                <c:pt idx="736">
                  <c:v>1.637921124849</c:v>
                </c:pt>
                <c:pt idx="737">
                  <c:v>-1.94806745529152</c:v>
                </c:pt>
                <c:pt idx="738">
                  <c:v>-1.94806745529152</c:v>
                </c:pt>
                <c:pt idx="739">
                  <c:v>-2.53507422623343</c:v>
                </c:pt>
                <c:pt idx="740">
                  <c:v>0.78049995338607203</c:v>
                </c:pt>
                <c:pt idx="741">
                  <c:v>-1.21717201938947</c:v>
                </c:pt>
                <c:pt idx="742">
                  <c:v>-0.30492964165630898</c:v>
                </c:pt>
                <c:pt idx="743">
                  <c:v>2.5805253977793399</c:v>
                </c:pt>
                <c:pt idx="744">
                  <c:v>-1.31718817720088</c:v>
                </c:pt>
                <c:pt idx="745">
                  <c:v>0.30835048242415303</c:v>
                </c:pt>
                <c:pt idx="746">
                  <c:v>0.30835048242415303</c:v>
                </c:pt>
                <c:pt idx="747">
                  <c:v>0.30835048242415303</c:v>
                </c:pt>
                <c:pt idx="748">
                  <c:v>-2.81595209236845</c:v>
                </c:pt>
                <c:pt idx="749">
                  <c:v>-2.81595209236845</c:v>
                </c:pt>
                <c:pt idx="750">
                  <c:v>-1.1247584499444301</c:v>
                </c:pt>
                <c:pt idx="751">
                  <c:v>-1.7950763306975499</c:v>
                </c:pt>
                <c:pt idx="752">
                  <c:v>-1.7950763306975499</c:v>
                </c:pt>
                <c:pt idx="753">
                  <c:v>-1.7950763306975499</c:v>
                </c:pt>
                <c:pt idx="754">
                  <c:v>-1.7950763306975499</c:v>
                </c:pt>
                <c:pt idx="755">
                  <c:v>2.4621716012435599</c:v>
                </c:pt>
                <c:pt idx="756">
                  <c:v>-7.1989177563655998E-2</c:v>
                </c:pt>
                <c:pt idx="757">
                  <c:v>-7.1989177563655998E-2</c:v>
                </c:pt>
                <c:pt idx="758">
                  <c:v>-4.4225980480087896</c:v>
                </c:pt>
                <c:pt idx="759">
                  <c:v>-4.4225980480087896</c:v>
                </c:pt>
                <c:pt idx="760">
                  <c:v>-4.4225980480087896</c:v>
                </c:pt>
                <c:pt idx="761">
                  <c:v>-0.431562690873801</c:v>
                </c:pt>
                <c:pt idx="762">
                  <c:v>-0.431562690873801</c:v>
                </c:pt>
                <c:pt idx="763">
                  <c:v>2.4082796610545798</c:v>
                </c:pt>
                <c:pt idx="764">
                  <c:v>2.4082796610545798</c:v>
                </c:pt>
                <c:pt idx="765">
                  <c:v>1.4831591840184699</c:v>
                </c:pt>
                <c:pt idx="766">
                  <c:v>-0.39406228725980402</c:v>
                </c:pt>
                <c:pt idx="767">
                  <c:v>-2.1230670315997799</c:v>
                </c:pt>
                <c:pt idx="768">
                  <c:v>-2.1230670315997799</c:v>
                </c:pt>
                <c:pt idx="769">
                  <c:v>-2.1230670315997799</c:v>
                </c:pt>
                <c:pt idx="770">
                  <c:v>-2.1230670315997799</c:v>
                </c:pt>
                <c:pt idx="771">
                  <c:v>6.1968756606878402E-2</c:v>
                </c:pt>
                <c:pt idx="772">
                  <c:v>1.86977039990965</c:v>
                </c:pt>
                <c:pt idx="773">
                  <c:v>-2.9461262536926598</c:v>
                </c:pt>
                <c:pt idx="774">
                  <c:v>-0.83898525950764302</c:v>
                </c:pt>
                <c:pt idx="775">
                  <c:v>0.67127979168367102</c:v>
                </c:pt>
                <c:pt idx="776">
                  <c:v>0.125901908105504</c:v>
                </c:pt>
                <c:pt idx="777">
                  <c:v>0.125901908105504</c:v>
                </c:pt>
                <c:pt idx="778">
                  <c:v>0.125901908105504</c:v>
                </c:pt>
                <c:pt idx="779">
                  <c:v>0.125901908105504</c:v>
                </c:pt>
                <c:pt idx="780">
                  <c:v>0.125901908105504</c:v>
                </c:pt>
                <c:pt idx="781">
                  <c:v>1.5590872068802599</c:v>
                </c:pt>
                <c:pt idx="782">
                  <c:v>1.5590872068802599</c:v>
                </c:pt>
                <c:pt idx="783">
                  <c:v>-2.0041230238301</c:v>
                </c:pt>
                <c:pt idx="784">
                  <c:v>4.5235240793035798</c:v>
                </c:pt>
                <c:pt idx="785">
                  <c:v>4.5235240793035798</c:v>
                </c:pt>
                <c:pt idx="786">
                  <c:v>1.6197679072767E-2</c:v>
                </c:pt>
                <c:pt idx="787">
                  <c:v>-1.1211251685753301</c:v>
                </c:pt>
                <c:pt idx="788">
                  <c:v>-1.1211251685753301</c:v>
                </c:pt>
                <c:pt idx="789">
                  <c:v>1.8013854470053501</c:v>
                </c:pt>
                <c:pt idx="790">
                  <c:v>1.8013854470053501</c:v>
                </c:pt>
                <c:pt idx="791">
                  <c:v>1.5835219282963</c:v>
                </c:pt>
                <c:pt idx="792">
                  <c:v>0.24158156487375301</c:v>
                </c:pt>
                <c:pt idx="793">
                  <c:v>1.43035232516738</c:v>
                </c:pt>
                <c:pt idx="794">
                  <c:v>1.43035232516738</c:v>
                </c:pt>
                <c:pt idx="795">
                  <c:v>0.30638293759451701</c:v>
                </c:pt>
                <c:pt idx="796">
                  <c:v>-0.117350812737014</c:v>
                </c:pt>
                <c:pt idx="797">
                  <c:v>-0.117350812737014</c:v>
                </c:pt>
                <c:pt idx="798">
                  <c:v>-2.9717839042081602</c:v>
                </c:pt>
                <c:pt idx="799">
                  <c:v>1.4581220952329601</c:v>
                </c:pt>
                <c:pt idx="800">
                  <c:v>1.60727572238262</c:v>
                </c:pt>
                <c:pt idx="801">
                  <c:v>2.5434897907515199</c:v>
                </c:pt>
                <c:pt idx="802">
                  <c:v>2.5434897907515199</c:v>
                </c:pt>
                <c:pt idx="803">
                  <c:v>1.6109410981150101</c:v>
                </c:pt>
                <c:pt idx="804">
                  <c:v>1.6109410981150101</c:v>
                </c:pt>
                <c:pt idx="805">
                  <c:v>1.6109410981150101</c:v>
                </c:pt>
                <c:pt idx="806">
                  <c:v>0.86124749292360203</c:v>
                </c:pt>
                <c:pt idx="807">
                  <c:v>-1.32153640836229</c:v>
                </c:pt>
                <c:pt idx="808">
                  <c:v>-1.32153640836229</c:v>
                </c:pt>
                <c:pt idx="809">
                  <c:v>4.2989094584650598</c:v>
                </c:pt>
                <c:pt idx="810">
                  <c:v>4.2989094584650598</c:v>
                </c:pt>
                <c:pt idx="811">
                  <c:v>4.2989094584650598</c:v>
                </c:pt>
                <c:pt idx="812">
                  <c:v>2.99333542447765</c:v>
                </c:pt>
                <c:pt idx="813">
                  <c:v>2.99333542447765</c:v>
                </c:pt>
                <c:pt idx="814">
                  <c:v>2.99333542447765</c:v>
                </c:pt>
                <c:pt idx="815">
                  <c:v>2.99333542447765</c:v>
                </c:pt>
                <c:pt idx="816">
                  <c:v>1.0511205241285799</c:v>
                </c:pt>
                <c:pt idx="817">
                  <c:v>2.2512768943922001</c:v>
                </c:pt>
                <c:pt idx="818">
                  <c:v>2.2512768943922001</c:v>
                </c:pt>
                <c:pt idx="819">
                  <c:v>1.2314244639460701</c:v>
                </c:pt>
                <c:pt idx="820">
                  <c:v>1.2314244639460701</c:v>
                </c:pt>
                <c:pt idx="821">
                  <c:v>2.8647899556754601</c:v>
                </c:pt>
                <c:pt idx="822">
                  <c:v>2.8647899556754601</c:v>
                </c:pt>
                <c:pt idx="823">
                  <c:v>2.8647899556754601</c:v>
                </c:pt>
                <c:pt idx="824">
                  <c:v>2.8647899556754601</c:v>
                </c:pt>
                <c:pt idx="825">
                  <c:v>2.8647899556754601</c:v>
                </c:pt>
                <c:pt idx="826">
                  <c:v>2.8647899556754601</c:v>
                </c:pt>
                <c:pt idx="827">
                  <c:v>2.8647899556754601</c:v>
                </c:pt>
                <c:pt idx="828">
                  <c:v>3.2810064427119601</c:v>
                </c:pt>
                <c:pt idx="829">
                  <c:v>3.2810064427119601</c:v>
                </c:pt>
                <c:pt idx="830">
                  <c:v>3.2810064427119601</c:v>
                </c:pt>
                <c:pt idx="831">
                  <c:v>2.84267377751689</c:v>
                </c:pt>
                <c:pt idx="832">
                  <c:v>2.84267377751689</c:v>
                </c:pt>
                <c:pt idx="833">
                  <c:v>2.84267377751689</c:v>
                </c:pt>
                <c:pt idx="834">
                  <c:v>2.84267377751689</c:v>
                </c:pt>
                <c:pt idx="835">
                  <c:v>0.95053430612864698</c:v>
                </c:pt>
                <c:pt idx="836">
                  <c:v>0.95053430612864698</c:v>
                </c:pt>
                <c:pt idx="837">
                  <c:v>-0.26230106874035702</c:v>
                </c:pt>
                <c:pt idx="838">
                  <c:v>0.373949178408925</c:v>
                </c:pt>
                <c:pt idx="839">
                  <c:v>2.8257863963473402</c:v>
                </c:pt>
                <c:pt idx="840">
                  <c:v>1.5306457867068901</c:v>
                </c:pt>
                <c:pt idx="841">
                  <c:v>-2.1271886105473001</c:v>
                </c:pt>
                <c:pt idx="842">
                  <c:v>0.620620885957055</c:v>
                </c:pt>
                <c:pt idx="843">
                  <c:v>0.620620885957055</c:v>
                </c:pt>
                <c:pt idx="844">
                  <c:v>0.620620885957055</c:v>
                </c:pt>
                <c:pt idx="845">
                  <c:v>-1.0782499520186299</c:v>
                </c:pt>
                <c:pt idx="846">
                  <c:v>2.4096020715345898</c:v>
                </c:pt>
                <c:pt idx="847">
                  <c:v>1.0298743782603199</c:v>
                </c:pt>
                <c:pt idx="848">
                  <c:v>1.0298743782603199</c:v>
                </c:pt>
                <c:pt idx="849">
                  <c:v>-1.3213767320723999</c:v>
                </c:pt>
                <c:pt idx="850">
                  <c:v>-1.3213767320723999</c:v>
                </c:pt>
                <c:pt idx="851">
                  <c:v>0.94770007443552895</c:v>
                </c:pt>
                <c:pt idx="852">
                  <c:v>0.94770007443552895</c:v>
                </c:pt>
                <c:pt idx="853">
                  <c:v>-2.03543455822516E-2</c:v>
                </c:pt>
                <c:pt idx="854">
                  <c:v>-3.56585335593459</c:v>
                </c:pt>
                <c:pt idx="855">
                  <c:v>-0.98725078717959502</c:v>
                </c:pt>
                <c:pt idx="856">
                  <c:v>0.480122774650589</c:v>
                </c:pt>
                <c:pt idx="857">
                  <c:v>0.480122774650589</c:v>
                </c:pt>
                <c:pt idx="858">
                  <c:v>0.520992254102146</c:v>
                </c:pt>
                <c:pt idx="859">
                  <c:v>-0.228693220565377</c:v>
                </c:pt>
                <c:pt idx="860">
                  <c:v>-1.1454043909874101</c:v>
                </c:pt>
                <c:pt idx="861">
                  <c:v>-3.4072365304834999</c:v>
                </c:pt>
                <c:pt idx="862">
                  <c:v>0.110973049612505</c:v>
                </c:pt>
                <c:pt idx="863">
                  <c:v>0.583048559498342</c:v>
                </c:pt>
                <c:pt idx="864">
                  <c:v>0.583048559498342</c:v>
                </c:pt>
                <c:pt idx="865">
                  <c:v>2.2384537878945401</c:v>
                </c:pt>
                <c:pt idx="866">
                  <c:v>-2.8909465065062001</c:v>
                </c:pt>
                <c:pt idx="867">
                  <c:v>0.95924103374078695</c:v>
                </c:pt>
                <c:pt idx="868">
                  <c:v>0.95924103374078695</c:v>
                </c:pt>
                <c:pt idx="869">
                  <c:v>3.9988904520761999</c:v>
                </c:pt>
                <c:pt idx="870">
                  <c:v>3.9988904520761999</c:v>
                </c:pt>
                <c:pt idx="871">
                  <c:v>3.9988904520761999</c:v>
                </c:pt>
                <c:pt idx="872">
                  <c:v>3.9988904520761999</c:v>
                </c:pt>
                <c:pt idx="873">
                  <c:v>1.5464806122835999</c:v>
                </c:pt>
                <c:pt idx="874">
                  <c:v>1.5464806122835999</c:v>
                </c:pt>
                <c:pt idx="875">
                  <c:v>1.5464806122835999</c:v>
                </c:pt>
                <c:pt idx="876">
                  <c:v>-2.21766860865463</c:v>
                </c:pt>
                <c:pt idx="877">
                  <c:v>1.34874470318797</c:v>
                </c:pt>
                <c:pt idx="878">
                  <c:v>-1.5703915201788201</c:v>
                </c:pt>
                <c:pt idx="879">
                  <c:v>1.2087698648452501</c:v>
                </c:pt>
                <c:pt idx="880">
                  <c:v>-1.7778316362243201</c:v>
                </c:pt>
                <c:pt idx="881">
                  <c:v>1.9839233999671</c:v>
                </c:pt>
                <c:pt idx="882">
                  <c:v>1.9839233999671</c:v>
                </c:pt>
                <c:pt idx="883">
                  <c:v>-2.44550115877139</c:v>
                </c:pt>
                <c:pt idx="884">
                  <c:v>-2.44550115877139</c:v>
                </c:pt>
                <c:pt idx="885">
                  <c:v>0.41701446909378398</c:v>
                </c:pt>
                <c:pt idx="886">
                  <c:v>1.94500053822526</c:v>
                </c:pt>
                <c:pt idx="887">
                  <c:v>1.94500053822526</c:v>
                </c:pt>
                <c:pt idx="888">
                  <c:v>-2.47273113673895</c:v>
                </c:pt>
                <c:pt idx="889">
                  <c:v>0.11226908352079699</c:v>
                </c:pt>
                <c:pt idx="890">
                  <c:v>-4.2433733878558998E-2</c:v>
                </c:pt>
                <c:pt idx="891">
                  <c:v>1.6545560733980402E-2</c:v>
                </c:pt>
                <c:pt idx="892">
                  <c:v>1.6545560733980402E-2</c:v>
                </c:pt>
                <c:pt idx="893">
                  <c:v>-1.0616766001884499</c:v>
                </c:pt>
                <c:pt idx="894">
                  <c:v>2.1727387394521398</c:v>
                </c:pt>
                <c:pt idx="895">
                  <c:v>1.6639614339881299</c:v>
                </c:pt>
                <c:pt idx="896">
                  <c:v>1.6639614339881299</c:v>
                </c:pt>
                <c:pt idx="897">
                  <c:v>-0.86156772794771197</c:v>
                </c:pt>
                <c:pt idx="898">
                  <c:v>-2.2572333116779402</c:v>
                </c:pt>
                <c:pt idx="899">
                  <c:v>2.8349522073299198</c:v>
                </c:pt>
                <c:pt idx="900">
                  <c:v>4.5051693098227499E-2</c:v>
                </c:pt>
                <c:pt idx="901">
                  <c:v>0.42714728966271898</c:v>
                </c:pt>
                <c:pt idx="902">
                  <c:v>2.9892016990268102</c:v>
                </c:pt>
                <c:pt idx="903">
                  <c:v>2.9892016990268102</c:v>
                </c:pt>
                <c:pt idx="904">
                  <c:v>2.9892016990268102</c:v>
                </c:pt>
                <c:pt idx="905">
                  <c:v>0.159207926702017</c:v>
                </c:pt>
                <c:pt idx="906">
                  <c:v>2.3810255633858799</c:v>
                </c:pt>
                <c:pt idx="907">
                  <c:v>-2.0350244701449101</c:v>
                </c:pt>
                <c:pt idx="908">
                  <c:v>1.95940592939716</c:v>
                </c:pt>
                <c:pt idx="909">
                  <c:v>1.95940592939716</c:v>
                </c:pt>
                <c:pt idx="910">
                  <c:v>4.1486907523546197</c:v>
                </c:pt>
                <c:pt idx="911">
                  <c:v>4.1486907523546197</c:v>
                </c:pt>
                <c:pt idx="912">
                  <c:v>-0.447536835420142</c:v>
                </c:pt>
                <c:pt idx="913">
                  <c:v>0.90635076541078397</c:v>
                </c:pt>
                <c:pt idx="914">
                  <c:v>1.5951467519762601</c:v>
                </c:pt>
                <c:pt idx="915">
                  <c:v>1.02074577429657</c:v>
                </c:pt>
                <c:pt idx="916">
                  <c:v>1.02074577429657</c:v>
                </c:pt>
                <c:pt idx="917">
                  <c:v>-1.63545633653348</c:v>
                </c:pt>
                <c:pt idx="918">
                  <c:v>-1.63545633653348</c:v>
                </c:pt>
                <c:pt idx="919">
                  <c:v>2.9318348597388999</c:v>
                </c:pt>
                <c:pt idx="920">
                  <c:v>2.9318348597388999</c:v>
                </c:pt>
                <c:pt idx="921">
                  <c:v>-2.8879146137471499</c:v>
                </c:pt>
                <c:pt idx="922">
                  <c:v>1.5906025737884599</c:v>
                </c:pt>
                <c:pt idx="923">
                  <c:v>-1.39094575723435</c:v>
                </c:pt>
                <c:pt idx="924">
                  <c:v>-1.39094575723435</c:v>
                </c:pt>
                <c:pt idx="925">
                  <c:v>2.0735913434271098</c:v>
                </c:pt>
                <c:pt idx="926">
                  <c:v>1.41833775728834</c:v>
                </c:pt>
                <c:pt idx="927">
                  <c:v>1.41833775728834</c:v>
                </c:pt>
                <c:pt idx="928">
                  <c:v>1.41833775728834</c:v>
                </c:pt>
                <c:pt idx="929">
                  <c:v>1.41833775728834</c:v>
                </c:pt>
                <c:pt idx="930">
                  <c:v>1.9283688576103999</c:v>
                </c:pt>
                <c:pt idx="931">
                  <c:v>-1.5043996864159701</c:v>
                </c:pt>
                <c:pt idx="932">
                  <c:v>-0.51214990714279496</c:v>
                </c:pt>
                <c:pt idx="933">
                  <c:v>-0.51214990714279496</c:v>
                </c:pt>
                <c:pt idx="934">
                  <c:v>-0.51214990714279496</c:v>
                </c:pt>
                <c:pt idx="935">
                  <c:v>2.72850337169504</c:v>
                </c:pt>
                <c:pt idx="936">
                  <c:v>2.72850337169504</c:v>
                </c:pt>
                <c:pt idx="937">
                  <c:v>-1.8740717517212999</c:v>
                </c:pt>
                <c:pt idx="938">
                  <c:v>-1.8740717517212999</c:v>
                </c:pt>
                <c:pt idx="939">
                  <c:v>-1.8740717517212999</c:v>
                </c:pt>
                <c:pt idx="940">
                  <c:v>-0.42678016062806301</c:v>
                </c:pt>
                <c:pt idx="941">
                  <c:v>1.7698543530391999</c:v>
                </c:pt>
                <c:pt idx="942">
                  <c:v>0.60913081371885103</c:v>
                </c:pt>
                <c:pt idx="943">
                  <c:v>0.60913081371885103</c:v>
                </c:pt>
                <c:pt idx="944">
                  <c:v>1.0538131321478099</c:v>
                </c:pt>
                <c:pt idx="945">
                  <c:v>0.790925882251718</c:v>
                </c:pt>
                <c:pt idx="946">
                  <c:v>-1.4927649355870101</c:v>
                </c:pt>
                <c:pt idx="947">
                  <c:v>3.2959073290774699</c:v>
                </c:pt>
                <c:pt idx="948">
                  <c:v>-1.3010771700162</c:v>
                </c:pt>
                <c:pt idx="949">
                  <c:v>-0.95715902849241996</c:v>
                </c:pt>
                <c:pt idx="950">
                  <c:v>-0.22072900226523401</c:v>
                </c:pt>
                <c:pt idx="951">
                  <c:v>-0.24784811825445499</c:v>
                </c:pt>
                <c:pt idx="952">
                  <c:v>4.25536029628873</c:v>
                </c:pt>
                <c:pt idx="953">
                  <c:v>2.5625504801578098</c:v>
                </c:pt>
                <c:pt idx="954">
                  <c:v>2.5625504801578098</c:v>
                </c:pt>
                <c:pt idx="955">
                  <c:v>2.5625504801578098</c:v>
                </c:pt>
                <c:pt idx="956">
                  <c:v>2.5625504801578098</c:v>
                </c:pt>
                <c:pt idx="957">
                  <c:v>3.00648490070731</c:v>
                </c:pt>
                <c:pt idx="958">
                  <c:v>-0.68601589870148705</c:v>
                </c:pt>
                <c:pt idx="959">
                  <c:v>-0.68601589870148705</c:v>
                </c:pt>
                <c:pt idx="960">
                  <c:v>0.53441789092408598</c:v>
                </c:pt>
                <c:pt idx="961">
                  <c:v>-3.1303107164487001</c:v>
                </c:pt>
                <c:pt idx="962">
                  <c:v>-1.7232320134286301</c:v>
                </c:pt>
                <c:pt idx="963">
                  <c:v>2.5179421200791201</c:v>
                </c:pt>
                <c:pt idx="964">
                  <c:v>2.5179421200791201</c:v>
                </c:pt>
                <c:pt idx="965">
                  <c:v>-2.5996900276644102</c:v>
                </c:pt>
                <c:pt idx="966">
                  <c:v>-2.5996900276644102</c:v>
                </c:pt>
                <c:pt idx="967">
                  <c:v>-2.0320625349150601</c:v>
                </c:pt>
                <c:pt idx="968">
                  <c:v>4.2685917227153002E-2</c:v>
                </c:pt>
                <c:pt idx="969">
                  <c:v>4.2685917227153002E-2</c:v>
                </c:pt>
                <c:pt idx="970">
                  <c:v>1.0827356522590501</c:v>
                </c:pt>
                <c:pt idx="971">
                  <c:v>1.0827356522590501</c:v>
                </c:pt>
                <c:pt idx="972">
                  <c:v>0.42438438631672898</c:v>
                </c:pt>
                <c:pt idx="973">
                  <c:v>4.1181928008838103E-2</c:v>
                </c:pt>
                <c:pt idx="974">
                  <c:v>0.254058729455576</c:v>
                </c:pt>
                <c:pt idx="975">
                  <c:v>0.254058729455576</c:v>
                </c:pt>
                <c:pt idx="976">
                  <c:v>-2.9764475322883501</c:v>
                </c:pt>
                <c:pt idx="977">
                  <c:v>-0.263691585323241</c:v>
                </c:pt>
                <c:pt idx="978">
                  <c:v>1.37183672628722</c:v>
                </c:pt>
                <c:pt idx="979">
                  <c:v>-0.75946443970585498</c:v>
                </c:pt>
                <c:pt idx="980">
                  <c:v>1.03933914704611</c:v>
                </c:pt>
                <c:pt idx="981">
                  <c:v>1.03933914704611</c:v>
                </c:pt>
                <c:pt idx="982">
                  <c:v>0.85195758849459402</c:v>
                </c:pt>
                <c:pt idx="983">
                  <c:v>0.85195758849459402</c:v>
                </c:pt>
                <c:pt idx="984">
                  <c:v>2.8993937480919101</c:v>
                </c:pt>
                <c:pt idx="985">
                  <c:v>2.8993937480919101</c:v>
                </c:pt>
                <c:pt idx="986">
                  <c:v>2.8993937480919101</c:v>
                </c:pt>
                <c:pt idx="987">
                  <c:v>0.212609063661165</c:v>
                </c:pt>
                <c:pt idx="988">
                  <c:v>-1.3421571488156501</c:v>
                </c:pt>
                <c:pt idx="989">
                  <c:v>-1.3421571488156501</c:v>
                </c:pt>
                <c:pt idx="990">
                  <c:v>-0.85034188200447902</c:v>
                </c:pt>
                <c:pt idx="991">
                  <c:v>-0.85034188200447902</c:v>
                </c:pt>
                <c:pt idx="992">
                  <c:v>1.8523889725818601</c:v>
                </c:pt>
                <c:pt idx="993">
                  <c:v>1.8523889725818601</c:v>
                </c:pt>
                <c:pt idx="994">
                  <c:v>-4.7284003001385804</c:v>
                </c:pt>
                <c:pt idx="995">
                  <c:v>-1.4788507450058099</c:v>
                </c:pt>
                <c:pt idx="996">
                  <c:v>-1.55214008769723</c:v>
                </c:pt>
                <c:pt idx="997">
                  <c:v>-0.159654819759566</c:v>
                </c:pt>
                <c:pt idx="998">
                  <c:v>1.4877408029358199</c:v>
                </c:pt>
                <c:pt idx="999">
                  <c:v>-3.5618493829641502</c:v>
                </c:pt>
                <c:pt idx="1000">
                  <c:v>-0.47071262815536802</c:v>
                </c:pt>
                <c:pt idx="1001">
                  <c:v>1.39940037899923</c:v>
                </c:pt>
                <c:pt idx="1002">
                  <c:v>1.39940037899923</c:v>
                </c:pt>
                <c:pt idx="1003">
                  <c:v>1.39940037899923</c:v>
                </c:pt>
                <c:pt idx="1004">
                  <c:v>0.82375157916901898</c:v>
                </c:pt>
                <c:pt idx="1005">
                  <c:v>0.32814426488826198</c:v>
                </c:pt>
                <c:pt idx="1006">
                  <c:v>0.29402830937273</c:v>
                </c:pt>
                <c:pt idx="1007">
                  <c:v>2.0314912361681601</c:v>
                </c:pt>
                <c:pt idx="1008">
                  <c:v>-0.71849846744234502</c:v>
                </c:pt>
                <c:pt idx="1009">
                  <c:v>2.5586325529389402</c:v>
                </c:pt>
                <c:pt idx="1010">
                  <c:v>2.0929370278425399</c:v>
                </c:pt>
                <c:pt idx="1011">
                  <c:v>-0.66364564538472604</c:v>
                </c:pt>
                <c:pt idx="1012">
                  <c:v>0.481911766296098</c:v>
                </c:pt>
                <c:pt idx="1013">
                  <c:v>0.481911766296098</c:v>
                </c:pt>
                <c:pt idx="1014">
                  <c:v>-0.69065288191708396</c:v>
                </c:pt>
                <c:pt idx="1015">
                  <c:v>-2.8249663026084102</c:v>
                </c:pt>
                <c:pt idx="1016">
                  <c:v>-0.47274783435620299</c:v>
                </c:pt>
                <c:pt idx="1017">
                  <c:v>-1.52814949781124</c:v>
                </c:pt>
                <c:pt idx="1018">
                  <c:v>-1.52814949781124</c:v>
                </c:pt>
                <c:pt idx="1019">
                  <c:v>-1.52814949781124</c:v>
                </c:pt>
                <c:pt idx="1020">
                  <c:v>3.1952730354191101</c:v>
                </c:pt>
                <c:pt idx="1021">
                  <c:v>3.1952730354191101</c:v>
                </c:pt>
                <c:pt idx="1022">
                  <c:v>-1.0017095092505599</c:v>
                </c:pt>
                <c:pt idx="1023">
                  <c:v>2.0194029669008202</c:v>
                </c:pt>
                <c:pt idx="1024">
                  <c:v>2.0194029669008202</c:v>
                </c:pt>
                <c:pt idx="1025">
                  <c:v>0.71494785963180596</c:v>
                </c:pt>
                <c:pt idx="1026">
                  <c:v>-0.83214332379572298</c:v>
                </c:pt>
                <c:pt idx="1027">
                  <c:v>0.25242014472389201</c:v>
                </c:pt>
                <c:pt idx="1028">
                  <c:v>0.25242014472389201</c:v>
                </c:pt>
                <c:pt idx="1029">
                  <c:v>2.4991312257145402</c:v>
                </c:pt>
                <c:pt idx="1030">
                  <c:v>2.4991312257145402</c:v>
                </c:pt>
                <c:pt idx="1031">
                  <c:v>-0.78685505574681203</c:v>
                </c:pt>
                <c:pt idx="1032">
                  <c:v>0.907406548542388</c:v>
                </c:pt>
                <c:pt idx="1033">
                  <c:v>0.907406548542388</c:v>
                </c:pt>
                <c:pt idx="1034">
                  <c:v>0.907406548542388</c:v>
                </c:pt>
                <c:pt idx="1035">
                  <c:v>-0.30416183729673302</c:v>
                </c:pt>
                <c:pt idx="1036">
                  <c:v>2.4362090613995999</c:v>
                </c:pt>
                <c:pt idx="1037">
                  <c:v>2.4362090613995999</c:v>
                </c:pt>
                <c:pt idx="1038">
                  <c:v>7.8434039699828997E-2</c:v>
                </c:pt>
                <c:pt idx="1039">
                  <c:v>-1.88504237483149</c:v>
                </c:pt>
                <c:pt idx="1040">
                  <c:v>2.7384202009351002</c:v>
                </c:pt>
                <c:pt idx="1041">
                  <c:v>2.7384202009351002</c:v>
                </c:pt>
                <c:pt idx="1042">
                  <c:v>-1.3577482575983599</c:v>
                </c:pt>
                <c:pt idx="1043">
                  <c:v>-0.79491715015817099</c:v>
                </c:pt>
                <c:pt idx="1044">
                  <c:v>1.19556536487082</c:v>
                </c:pt>
                <c:pt idx="1045">
                  <c:v>-1.56299775581241</c:v>
                </c:pt>
                <c:pt idx="1046">
                  <c:v>1.8840238319595699</c:v>
                </c:pt>
                <c:pt idx="1047">
                  <c:v>0.90373196037841097</c:v>
                </c:pt>
                <c:pt idx="1048">
                  <c:v>0.90373196037841097</c:v>
                </c:pt>
                <c:pt idx="1049">
                  <c:v>1.8413314174595801</c:v>
                </c:pt>
                <c:pt idx="1050">
                  <c:v>1.8413314174595801</c:v>
                </c:pt>
                <c:pt idx="1051">
                  <c:v>1.8413314174595801</c:v>
                </c:pt>
                <c:pt idx="1052">
                  <c:v>1.12303374152725</c:v>
                </c:pt>
                <c:pt idx="1053">
                  <c:v>1.12303374152725</c:v>
                </c:pt>
                <c:pt idx="1054">
                  <c:v>1.4663285692868799</c:v>
                </c:pt>
                <c:pt idx="1055">
                  <c:v>-0.117470547618395</c:v>
                </c:pt>
                <c:pt idx="1056">
                  <c:v>-2.4369935381829202</c:v>
                </c:pt>
                <c:pt idx="1057">
                  <c:v>-0.29409116314176897</c:v>
                </c:pt>
                <c:pt idx="1058">
                  <c:v>-0.14705571063416401</c:v>
                </c:pt>
                <c:pt idx="1059">
                  <c:v>8.0717604616296401E-2</c:v>
                </c:pt>
                <c:pt idx="1060">
                  <c:v>8.0717604616296401E-2</c:v>
                </c:pt>
                <c:pt idx="1061">
                  <c:v>8.0717604616296401E-2</c:v>
                </c:pt>
                <c:pt idx="1062">
                  <c:v>5.9430457479020898E-2</c:v>
                </c:pt>
                <c:pt idx="1063">
                  <c:v>5.9430457479020898E-2</c:v>
                </c:pt>
                <c:pt idx="1064">
                  <c:v>5.9430457479020898E-2</c:v>
                </c:pt>
                <c:pt idx="1065">
                  <c:v>-1.02339947480771E-2</c:v>
                </c:pt>
                <c:pt idx="1066">
                  <c:v>-1.02339947480771E-2</c:v>
                </c:pt>
                <c:pt idx="1067">
                  <c:v>-0.24653339152037201</c:v>
                </c:pt>
                <c:pt idx="1068">
                  <c:v>-0.24653339152037201</c:v>
                </c:pt>
                <c:pt idx="1069">
                  <c:v>1.81081590273913</c:v>
                </c:pt>
                <c:pt idx="1070">
                  <c:v>0.35615704888720601</c:v>
                </c:pt>
                <c:pt idx="1071">
                  <c:v>-1.75879012837001</c:v>
                </c:pt>
                <c:pt idx="1072">
                  <c:v>0.31416883172809001</c:v>
                </c:pt>
                <c:pt idx="1073">
                  <c:v>-2.9581685510640701</c:v>
                </c:pt>
                <c:pt idx="1074">
                  <c:v>-3.22676844194305</c:v>
                </c:pt>
                <c:pt idx="1075">
                  <c:v>-2.3124630570698201</c:v>
                </c:pt>
                <c:pt idx="1076">
                  <c:v>2.1354884252669</c:v>
                </c:pt>
                <c:pt idx="1077">
                  <c:v>-0.955789609988698</c:v>
                </c:pt>
                <c:pt idx="1078">
                  <c:v>-2.0267699538900601</c:v>
                </c:pt>
                <c:pt idx="1079">
                  <c:v>2.3668124265491999</c:v>
                </c:pt>
                <c:pt idx="1080">
                  <c:v>1.4413718524973</c:v>
                </c:pt>
                <c:pt idx="1081">
                  <c:v>-1.1683232606931799</c:v>
                </c:pt>
                <c:pt idx="1082">
                  <c:v>-1.1683232606931799</c:v>
                </c:pt>
                <c:pt idx="1083">
                  <c:v>-1.1683232606931799</c:v>
                </c:pt>
                <c:pt idx="1084">
                  <c:v>7.72499736004295E-4</c:v>
                </c:pt>
                <c:pt idx="1085">
                  <c:v>-3.5638833382040001</c:v>
                </c:pt>
                <c:pt idx="1086">
                  <c:v>2.4555662691925102</c:v>
                </c:pt>
                <c:pt idx="1087">
                  <c:v>2.4555662691925102</c:v>
                </c:pt>
                <c:pt idx="1088">
                  <c:v>-1.8855251663480499</c:v>
                </c:pt>
                <c:pt idx="1089">
                  <c:v>-1.5652898100010999</c:v>
                </c:pt>
                <c:pt idx="1090">
                  <c:v>-0.67016025179356098</c:v>
                </c:pt>
                <c:pt idx="1091">
                  <c:v>2.6533976245016899</c:v>
                </c:pt>
                <c:pt idx="1092">
                  <c:v>-1.6291567177661099</c:v>
                </c:pt>
                <c:pt idx="1093">
                  <c:v>-1.6291567177661099</c:v>
                </c:pt>
                <c:pt idx="1094">
                  <c:v>3.4659419884860001</c:v>
                </c:pt>
                <c:pt idx="1095">
                  <c:v>1.8727920851948501</c:v>
                </c:pt>
                <c:pt idx="1096">
                  <c:v>1.8727920851948501</c:v>
                </c:pt>
                <c:pt idx="1097">
                  <c:v>1.8727920851948501</c:v>
                </c:pt>
                <c:pt idx="1098">
                  <c:v>2.1682752236962899</c:v>
                </c:pt>
                <c:pt idx="1099">
                  <c:v>2.1682752236962899</c:v>
                </c:pt>
                <c:pt idx="1100">
                  <c:v>2.7864697643226002</c:v>
                </c:pt>
                <c:pt idx="1101">
                  <c:v>3.7847639327955598</c:v>
                </c:pt>
                <c:pt idx="1102">
                  <c:v>3.7847639327955598</c:v>
                </c:pt>
                <c:pt idx="1103">
                  <c:v>1.59327067992556</c:v>
                </c:pt>
                <c:pt idx="1104">
                  <c:v>1.59327067992556</c:v>
                </c:pt>
                <c:pt idx="1105">
                  <c:v>3.4735627118561099</c:v>
                </c:pt>
                <c:pt idx="1106">
                  <c:v>3.4735627118561099</c:v>
                </c:pt>
                <c:pt idx="1107">
                  <c:v>0.66345706339267896</c:v>
                </c:pt>
                <c:pt idx="1108">
                  <c:v>1.7192058559438701</c:v>
                </c:pt>
                <c:pt idx="1109">
                  <c:v>3.0245080648451199</c:v>
                </c:pt>
                <c:pt idx="1110">
                  <c:v>3.0245080648451199</c:v>
                </c:pt>
                <c:pt idx="1111">
                  <c:v>3.5200478403780302</c:v>
                </c:pt>
                <c:pt idx="1112">
                  <c:v>3.5200478403780302</c:v>
                </c:pt>
                <c:pt idx="1113">
                  <c:v>-1.97414825495498</c:v>
                </c:pt>
                <c:pt idx="1114">
                  <c:v>1.4034593877516901</c:v>
                </c:pt>
                <c:pt idx="1115">
                  <c:v>0.29775350548457102</c:v>
                </c:pt>
                <c:pt idx="1116">
                  <c:v>0.29775350548457102</c:v>
                </c:pt>
                <c:pt idx="1117">
                  <c:v>-1.5558510893992701</c:v>
                </c:pt>
                <c:pt idx="1118">
                  <c:v>0.94057068371880803</c:v>
                </c:pt>
                <c:pt idx="1119">
                  <c:v>1.4535658094653601</c:v>
                </c:pt>
                <c:pt idx="1120">
                  <c:v>1.4535658094653601</c:v>
                </c:pt>
                <c:pt idx="1121">
                  <c:v>0.147223675675349</c:v>
                </c:pt>
                <c:pt idx="1122">
                  <c:v>1.02217043594181</c:v>
                </c:pt>
                <c:pt idx="1123">
                  <c:v>1.02217043594181</c:v>
                </c:pt>
                <c:pt idx="1124">
                  <c:v>-0.77017121067943295</c:v>
                </c:pt>
                <c:pt idx="1125">
                  <c:v>-0.77017121067943295</c:v>
                </c:pt>
                <c:pt idx="1126">
                  <c:v>2.75925609404579</c:v>
                </c:pt>
                <c:pt idx="1127">
                  <c:v>1.9929225364461101</c:v>
                </c:pt>
                <c:pt idx="1128">
                  <c:v>1.9929225364461101</c:v>
                </c:pt>
                <c:pt idx="1129">
                  <c:v>1.9929225364461101</c:v>
                </c:pt>
                <c:pt idx="1130">
                  <c:v>0.90293429232070799</c:v>
                </c:pt>
                <c:pt idx="1131">
                  <c:v>1.85691821340662</c:v>
                </c:pt>
                <c:pt idx="1132">
                  <c:v>1.80074179868207</c:v>
                </c:pt>
                <c:pt idx="1133">
                  <c:v>-1.3352407197459899</c:v>
                </c:pt>
                <c:pt idx="1134">
                  <c:v>-1.3352407197459899</c:v>
                </c:pt>
                <c:pt idx="1135">
                  <c:v>-1.3352407197459899</c:v>
                </c:pt>
                <c:pt idx="1136">
                  <c:v>-1.3352407197459899</c:v>
                </c:pt>
                <c:pt idx="1137">
                  <c:v>3.0203592833338901</c:v>
                </c:pt>
                <c:pt idx="1138">
                  <c:v>3.0203592833338901</c:v>
                </c:pt>
                <c:pt idx="1139">
                  <c:v>-0.64575668099334604</c:v>
                </c:pt>
                <c:pt idx="1140">
                  <c:v>-0.15848359550493499</c:v>
                </c:pt>
                <c:pt idx="1141">
                  <c:v>0.45855183720153703</c:v>
                </c:pt>
                <c:pt idx="1142">
                  <c:v>1.41010785291606</c:v>
                </c:pt>
                <c:pt idx="1143">
                  <c:v>0.54630679388155301</c:v>
                </c:pt>
                <c:pt idx="1144">
                  <c:v>0.54630679388155301</c:v>
                </c:pt>
                <c:pt idx="1145">
                  <c:v>-1.2052360931328201</c:v>
                </c:pt>
                <c:pt idx="1146">
                  <c:v>-1.1773708758363099</c:v>
                </c:pt>
                <c:pt idx="1147">
                  <c:v>-2.9175931527231</c:v>
                </c:pt>
                <c:pt idx="1148">
                  <c:v>-1.30728514287201</c:v>
                </c:pt>
                <c:pt idx="1149">
                  <c:v>-2.3101131247088702</c:v>
                </c:pt>
                <c:pt idx="1150">
                  <c:v>1.3708430585515501</c:v>
                </c:pt>
                <c:pt idx="1151">
                  <c:v>-0.92178635236304196</c:v>
                </c:pt>
                <c:pt idx="1152">
                  <c:v>-0.92178635236304196</c:v>
                </c:pt>
                <c:pt idx="1153">
                  <c:v>-0.92178635236304196</c:v>
                </c:pt>
                <c:pt idx="1154">
                  <c:v>-0.92178635236304196</c:v>
                </c:pt>
                <c:pt idx="1155">
                  <c:v>-1.9095383716216301</c:v>
                </c:pt>
                <c:pt idx="1156">
                  <c:v>-1.9095383716216301</c:v>
                </c:pt>
                <c:pt idx="1157">
                  <c:v>-1.9112760033353799</c:v>
                </c:pt>
                <c:pt idx="1158">
                  <c:v>1.2900082769230199</c:v>
                </c:pt>
                <c:pt idx="1159">
                  <c:v>1.37157030068242</c:v>
                </c:pt>
                <c:pt idx="1160">
                  <c:v>1.6651656324190101</c:v>
                </c:pt>
                <c:pt idx="1161">
                  <c:v>1.6651656324190101</c:v>
                </c:pt>
                <c:pt idx="1162">
                  <c:v>0.96495582039335104</c:v>
                </c:pt>
                <c:pt idx="1163">
                  <c:v>-2.8640491031907702</c:v>
                </c:pt>
                <c:pt idx="1164">
                  <c:v>-2.8640491031907702</c:v>
                </c:pt>
                <c:pt idx="1165">
                  <c:v>1.9369968238328901</c:v>
                </c:pt>
                <c:pt idx="1166">
                  <c:v>1.9369968238328901</c:v>
                </c:pt>
                <c:pt idx="1167">
                  <c:v>1.9369968238328901</c:v>
                </c:pt>
                <c:pt idx="1168">
                  <c:v>1.9369968238328901</c:v>
                </c:pt>
                <c:pt idx="1169">
                  <c:v>1.7966354514145799</c:v>
                </c:pt>
                <c:pt idx="1170">
                  <c:v>1.7966354514145799</c:v>
                </c:pt>
                <c:pt idx="1171">
                  <c:v>1.6496991008316</c:v>
                </c:pt>
                <c:pt idx="1172">
                  <c:v>4.2890126366501002</c:v>
                </c:pt>
                <c:pt idx="1173">
                  <c:v>4.2890126366501002</c:v>
                </c:pt>
                <c:pt idx="1174">
                  <c:v>4.2890126366501002</c:v>
                </c:pt>
                <c:pt idx="1175">
                  <c:v>0.74993795478403202</c:v>
                </c:pt>
                <c:pt idx="1176">
                  <c:v>2.1029491037208099</c:v>
                </c:pt>
                <c:pt idx="1177">
                  <c:v>-1.1137718194856601</c:v>
                </c:pt>
                <c:pt idx="1178">
                  <c:v>-1.1137718194856601</c:v>
                </c:pt>
                <c:pt idx="1179">
                  <c:v>2.2725379346687999</c:v>
                </c:pt>
                <c:pt idx="1180">
                  <c:v>2.2725379346687999</c:v>
                </c:pt>
                <c:pt idx="1181">
                  <c:v>2.18844091179853</c:v>
                </c:pt>
                <c:pt idx="1182">
                  <c:v>1.28330071480438E-2</c:v>
                </c:pt>
                <c:pt idx="1183">
                  <c:v>0.116319060321806</c:v>
                </c:pt>
                <c:pt idx="1184">
                  <c:v>-2.92896021221337</c:v>
                </c:pt>
                <c:pt idx="1185">
                  <c:v>-1.85269292908174</c:v>
                </c:pt>
                <c:pt idx="1186">
                  <c:v>-1.85269292908174</c:v>
                </c:pt>
                <c:pt idx="1187">
                  <c:v>4.2151450880585797</c:v>
                </c:pt>
                <c:pt idx="1188">
                  <c:v>1.27031980759997</c:v>
                </c:pt>
                <c:pt idx="1189">
                  <c:v>-0.56500918217316298</c:v>
                </c:pt>
                <c:pt idx="1190">
                  <c:v>2.4841173992863999</c:v>
                </c:pt>
                <c:pt idx="1191">
                  <c:v>-0.33062544528495402</c:v>
                </c:pt>
                <c:pt idx="1192">
                  <c:v>1.4581406619369399</c:v>
                </c:pt>
                <c:pt idx="1193">
                  <c:v>-1.8297185023053799</c:v>
                </c:pt>
                <c:pt idx="1194">
                  <c:v>0.91702734893453697</c:v>
                </c:pt>
                <c:pt idx="1195">
                  <c:v>0.91702734893453697</c:v>
                </c:pt>
                <c:pt idx="1196">
                  <c:v>-0.46074060599483901</c:v>
                </c:pt>
                <c:pt idx="1197">
                  <c:v>-0.46074060599483901</c:v>
                </c:pt>
                <c:pt idx="1198">
                  <c:v>3.3756196758674499</c:v>
                </c:pt>
                <c:pt idx="1199">
                  <c:v>3.3756196758674499</c:v>
                </c:pt>
                <c:pt idx="1200">
                  <c:v>3.3756196758674499</c:v>
                </c:pt>
                <c:pt idx="1201">
                  <c:v>3.3756196758674499</c:v>
                </c:pt>
                <c:pt idx="1202">
                  <c:v>1.22524759146893</c:v>
                </c:pt>
                <c:pt idx="1203">
                  <c:v>1.22524759146893</c:v>
                </c:pt>
                <c:pt idx="1204">
                  <c:v>0.52819706003592704</c:v>
                </c:pt>
                <c:pt idx="1205">
                  <c:v>4.0951324438686996</c:v>
                </c:pt>
                <c:pt idx="1206">
                  <c:v>4.0951324438686996</c:v>
                </c:pt>
                <c:pt idx="1207">
                  <c:v>4.0951324438686996</c:v>
                </c:pt>
                <c:pt idx="1208">
                  <c:v>4.0951324438686996</c:v>
                </c:pt>
                <c:pt idx="1209">
                  <c:v>4.0951324438686996</c:v>
                </c:pt>
                <c:pt idx="1210">
                  <c:v>-0.69518399384414498</c:v>
                </c:pt>
                <c:pt idx="1211">
                  <c:v>-0.69518399384414498</c:v>
                </c:pt>
                <c:pt idx="1212">
                  <c:v>-1.61284004896788</c:v>
                </c:pt>
                <c:pt idx="1213">
                  <c:v>-1.61284004896788</c:v>
                </c:pt>
                <c:pt idx="1214">
                  <c:v>0.47769952125258802</c:v>
                </c:pt>
                <c:pt idx="1215">
                  <c:v>-2.5776018915420198</c:v>
                </c:pt>
                <c:pt idx="1216">
                  <c:v>-2.5776018915420198</c:v>
                </c:pt>
                <c:pt idx="1217">
                  <c:v>2.4882920436908198</c:v>
                </c:pt>
                <c:pt idx="1218">
                  <c:v>-0.52180969932893595</c:v>
                </c:pt>
                <c:pt idx="1219">
                  <c:v>2.2177566912351399</c:v>
                </c:pt>
                <c:pt idx="1220">
                  <c:v>2.2177566912351399</c:v>
                </c:pt>
                <c:pt idx="1221">
                  <c:v>2.2177566912351399</c:v>
                </c:pt>
                <c:pt idx="1222">
                  <c:v>2.2177566912351399</c:v>
                </c:pt>
                <c:pt idx="1223">
                  <c:v>2.2177566912351399</c:v>
                </c:pt>
                <c:pt idx="1224">
                  <c:v>1.19898359166341</c:v>
                </c:pt>
                <c:pt idx="1225">
                  <c:v>3.1938944117974102</c:v>
                </c:pt>
                <c:pt idx="1226">
                  <c:v>3.1938944117974102</c:v>
                </c:pt>
                <c:pt idx="1227">
                  <c:v>1.45479667641334E-2</c:v>
                </c:pt>
                <c:pt idx="1228">
                  <c:v>1.45479667641334E-2</c:v>
                </c:pt>
                <c:pt idx="1229">
                  <c:v>-4.01613880849865</c:v>
                </c:pt>
                <c:pt idx="1230">
                  <c:v>1.03007508489278</c:v>
                </c:pt>
                <c:pt idx="1231">
                  <c:v>-0.21855689358784</c:v>
                </c:pt>
                <c:pt idx="1232">
                  <c:v>3.8557617388205601</c:v>
                </c:pt>
                <c:pt idx="1233">
                  <c:v>3.8557617388205601</c:v>
                </c:pt>
                <c:pt idx="1234">
                  <c:v>-1.6948762045125501</c:v>
                </c:pt>
                <c:pt idx="1235">
                  <c:v>-3.8483940564029702</c:v>
                </c:pt>
                <c:pt idx="1236">
                  <c:v>-0.28845306711700902</c:v>
                </c:pt>
                <c:pt idx="1237">
                  <c:v>-0.28845306711700902</c:v>
                </c:pt>
                <c:pt idx="1238">
                  <c:v>-0.205917888178933</c:v>
                </c:pt>
                <c:pt idx="1239">
                  <c:v>-0.205917888178933</c:v>
                </c:pt>
                <c:pt idx="1240">
                  <c:v>-1.6015277204637599</c:v>
                </c:pt>
                <c:pt idx="1241">
                  <c:v>-1.6015277204637599</c:v>
                </c:pt>
                <c:pt idx="1242">
                  <c:v>-0.15766056227675601</c:v>
                </c:pt>
                <c:pt idx="1243">
                  <c:v>1.15705626889761</c:v>
                </c:pt>
                <c:pt idx="1244">
                  <c:v>-1.23166838844771</c:v>
                </c:pt>
                <c:pt idx="1245">
                  <c:v>-1.23166838844771</c:v>
                </c:pt>
                <c:pt idx="1246">
                  <c:v>2.2262020275570702</c:v>
                </c:pt>
                <c:pt idx="1247">
                  <c:v>1.30985533433235</c:v>
                </c:pt>
                <c:pt idx="1248">
                  <c:v>1.30985533433235</c:v>
                </c:pt>
                <c:pt idx="1249">
                  <c:v>-1.75106771200001</c:v>
                </c:pt>
                <c:pt idx="1250">
                  <c:v>1.90732405720513</c:v>
                </c:pt>
                <c:pt idx="1251">
                  <c:v>1.90732405720513</c:v>
                </c:pt>
                <c:pt idx="1252">
                  <c:v>-0.22278096431714101</c:v>
                </c:pt>
                <c:pt idx="1253">
                  <c:v>-0.22278096431714101</c:v>
                </c:pt>
                <c:pt idx="1254">
                  <c:v>0.49881325097586798</c:v>
                </c:pt>
                <c:pt idx="1255">
                  <c:v>0.49881325097586798</c:v>
                </c:pt>
                <c:pt idx="1256">
                  <c:v>-2.1692514507044902</c:v>
                </c:pt>
                <c:pt idx="1257">
                  <c:v>-2.1692514507044902</c:v>
                </c:pt>
                <c:pt idx="1258">
                  <c:v>-2.1692514507044902</c:v>
                </c:pt>
                <c:pt idx="1259">
                  <c:v>-2.7264508734502799</c:v>
                </c:pt>
                <c:pt idx="1260">
                  <c:v>-0.46300588111122098</c:v>
                </c:pt>
                <c:pt idx="1261">
                  <c:v>0.11060594656182</c:v>
                </c:pt>
                <c:pt idx="1262">
                  <c:v>-0.64281590584335602</c:v>
                </c:pt>
                <c:pt idx="1263">
                  <c:v>-0.64281590584335602</c:v>
                </c:pt>
                <c:pt idx="1264">
                  <c:v>-0.64281590584335602</c:v>
                </c:pt>
                <c:pt idx="1265">
                  <c:v>-0.36400756070902202</c:v>
                </c:pt>
                <c:pt idx="1266">
                  <c:v>-6.10954602999619E-3</c:v>
                </c:pt>
                <c:pt idx="1267">
                  <c:v>-6.10954602999619E-3</c:v>
                </c:pt>
                <c:pt idx="1268">
                  <c:v>0.103020903727541</c:v>
                </c:pt>
                <c:pt idx="1269">
                  <c:v>1.19628234210189</c:v>
                </c:pt>
                <c:pt idx="1270">
                  <c:v>1.19628234210189</c:v>
                </c:pt>
                <c:pt idx="1271">
                  <c:v>1.19628234210189</c:v>
                </c:pt>
                <c:pt idx="1272">
                  <c:v>4.9241405054610201</c:v>
                </c:pt>
                <c:pt idx="1273">
                  <c:v>4.9241405054610201</c:v>
                </c:pt>
                <c:pt idx="1274">
                  <c:v>4.9241405054610201</c:v>
                </c:pt>
                <c:pt idx="1275">
                  <c:v>4.9241405054610201</c:v>
                </c:pt>
                <c:pt idx="1276">
                  <c:v>3.9156926209641498</c:v>
                </c:pt>
                <c:pt idx="1277">
                  <c:v>3.9156926209641498</c:v>
                </c:pt>
                <c:pt idx="1278">
                  <c:v>3.9156926209641498</c:v>
                </c:pt>
                <c:pt idx="1279">
                  <c:v>4.13908101152696E-2</c:v>
                </c:pt>
                <c:pt idx="1280">
                  <c:v>0.46423229678196198</c:v>
                </c:pt>
                <c:pt idx="1281">
                  <c:v>0.46423229678196198</c:v>
                </c:pt>
                <c:pt idx="1282">
                  <c:v>1.0205555097305701</c:v>
                </c:pt>
                <c:pt idx="1283">
                  <c:v>1.0205555097305701</c:v>
                </c:pt>
                <c:pt idx="1284">
                  <c:v>1.0205555097305701</c:v>
                </c:pt>
                <c:pt idx="1285">
                  <c:v>1.0205555097305701</c:v>
                </c:pt>
                <c:pt idx="1286">
                  <c:v>-0.79361832548956601</c:v>
                </c:pt>
                <c:pt idx="1287">
                  <c:v>0.91736138474804696</c:v>
                </c:pt>
                <c:pt idx="1288">
                  <c:v>0.91736138474804696</c:v>
                </c:pt>
                <c:pt idx="1289">
                  <c:v>0.23102412902451999</c:v>
                </c:pt>
                <c:pt idx="1290">
                  <c:v>3.6002173862412299</c:v>
                </c:pt>
                <c:pt idx="1291">
                  <c:v>3.6002173862412299</c:v>
                </c:pt>
                <c:pt idx="1292">
                  <c:v>-2.1910287311187999</c:v>
                </c:pt>
                <c:pt idx="1293">
                  <c:v>0.70886380528087001</c:v>
                </c:pt>
                <c:pt idx="1294">
                  <c:v>2.39340907131553</c:v>
                </c:pt>
                <c:pt idx="1295">
                  <c:v>4.8660594439444697E-2</c:v>
                </c:pt>
                <c:pt idx="1296">
                  <c:v>1.2269401925657499</c:v>
                </c:pt>
                <c:pt idx="1297">
                  <c:v>-3.5815685551126601</c:v>
                </c:pt>
                <c:pt idx="1298">
                  <c:v>-0.36528241092689501</c:v>
                </c:pt>
                <c:pt idx="1299">
                  <c:v>-0.90413520145154203</c:v>
                </c:pt>
                <c:pt idx="1300">
                  <c:v>1.66223502896202</c:v>
                </c:pt>
                <c:pt idx="1301">
                  <c:v>1.66223502896202</c:v>
                </c:pt>
                <c:pt idx="1302">
                  <c:v>1.66223502896202</c:v>
                </c:pt>
                <c:pt idx="1303">
                  <c:v>1.2132048975730501</c:v>
                </c:pt>
                <c:pt idx="1304">
                  <c:v>1.15899229520642</c:v>
                </c:pt>
                <c:pt idx="1305">
                  <c:v>1.15899229520642</c:v>
                </c:pt>
                <c:pt idx="1306">
                  <c:v>1.15899229520642</c:v>
                </c:pt>
                <c:pt idx="1307">
                  <c:v>1.15899229520642</c:v>
                </c:pt>
                <c:pt idx="1308">
                  <c:v>1.15899229520642</c:v>
                </c:pt>
                <c:pt idx="1309">
                  <c:v>1.15899229520642</c:v>
                </c:pt>
                <c:pt idx="1310">
                  <c:v>0.62534307512448595</c:v>
                </c:pt>
                <c:pt idx="1311">
                  <c:v>-3.4036018926290201</c:v>
                </c:pt>
                <c:pt idx="1312">
                  <c:v>-0.70224809064907601</c:v>
                </c:pt>
                <c:pt idx="1313">
                  <c:v>0.45714260965532499</c:v>
                </c:pt>
                <c:pt idx="1314">
                  <c:v>4.6155295697509198</c:v>
                </c:pt>
                <c:pt idx="1315">
                  <c:v>4.6155295697509198</c:v>
                </c:pt>
                <c:pt idx="1316">
                  <c:v>4.6155295697509198</c:v>
                </c:pt>
                <c:pt idx="1317">
                  <c:v>1.5670482619642701</c:v>
                </c:pt>
                <c:pt idx="1318">
                  <c:v>1.5670482619642701</c:v>
                </c:pt>
                <c:pt idx="1319">
                  <c:v>2.6806416547140599</c:v>
                </c:pt>
                <c:pt idx="1320">
                  <c:v>-0.37905101515709999</c:v>
                </c:pt>
                <c:pt idx="1321">
                  <c:v>0.75624168251631396</c:v>
                </c:pt>
                <c:pt idx="1322">
                  <c:v>0.75624168251631396</c:v>
                </c:pt>
                <c:pt idx="1323">
                  <c:v>1.8712141630455601</c:v>
                </c:pt>
                <c:pt idx="1324">
                  <c:v>3.64168154780215</c:v>
                </c:pt>
                <c:pt idx="1325">
                  <c:v>3.64168154780215</c:v>
                </c:pt>
                <c:pt idx="1326">
                  <c:v>3.64168154780215</c:v>
                </c:pt>
                <c:pt idx="1327">
                  <c:v>1.61083303248332</c:v>
                </c:pt>
                <c:pt idx="1328">
                  <c:v>1.61083303248332</c:v>
                </c:pt>
                <c:pt idx="1329">
                  <c:v>1.61083303248332</c:v>
                </c:pt>
                <c:pt idx="1330">
                  <c:v>-1.59335802385695</c:v>
                </c:pt>
                <c:pt idx="1331">
                  <c:v>-1.98793989186914</c:v>
                </c:pt>
                <c:pt idx="1332">
                  <c:v>2.10383745946167</c:v>
                </c:pt>
                <c:pt idx="1333">
                  <c:v>2.10383745946167</c:v>
                </c:pt>
                <c:pt idx="1334">
                  <c:v>-0.59941278196364101</c:v>
                </c:pt>
                <c:pt idx="1335">
                  <c:v>-0.35949974977975002</c:v>
                </c:pt>
                <c:pt idx="1336">
                  <c:v>-0.573628412122688</c:v>
                </c:pt>
                <c:pt idx="1337">
                  <c:v>-0.29424483169422899</c:v>
                </c:pt>
                <c:pt idx="1338">
                  <c:v>1.14714593768109</c:v>
                </c:pt>
                <c:pt idx="1339">
                  <c:v>1.14714593768109</c:v>
                </c:pt>
                <c:pt idx="1340">
                  <c:v>0.59938845509183003</c:v>
                </c:pt>
                <c:pt idx="1341">
                  <c:v>0.59938845509183003</c:v>
                </c:pt>
                <c:pt idx="1342">
                  <c:v>0.59938845509183003</c:v>
                </c:pt>
                <c:pt idx="1343">
                  <c:v>0.59938845509183003</c:v>
                </c:pt>
                <c:pt idx="1344">
                  <c:v>0.59938845509183003</c:v>
                </c:pt>
                <c:pt idx="1345">
                  <c:v>3.65288515596251</c:v>
                </c:pt>
                <c:pt idx="1346">
                  <c:v>-2.1956598954453601</c:v>
                </c:pt>
                <c:pt idx="1347">
                  <c:v>-0.98699385512797</c:v>
                </c:pt>
                <c:pt idx="1348">
                  <c:v>-0.98699385512797</c:v>
                </c:pt>
                <c:pt idx="1349">
                  <c:v>2.4947308750411499</c:v>
                </c:pt>
                <c:pt idx="1350">
                  <c:v>1.6454073957311099</c:v>
                </c:pt>
                <c:pt idx="1351">
                  <c:v>1.6454073957311099</c:v>
                </c:pt>
                <c:pt idx="1352">
                  <c:v>0.62698818062884698</c:v>
                </c:pt>
                <c:pt idx="1353">
                  <c:v>0.62698818062884698</c:v>
                </c:pt>
                <c:pt idx="1354">
                  <c:v>1.5069501636548299</c:v>
                </c:pt>
                <c:pt idx="1355">
                  <c:v>3.16772197706584</c:v>
                </c:pt>
                <c:pt idx="1356">
                  <c:v>1.4742950929802601</c:v>
                </c:pt>
                <c:pt idx="1357">
                  <c:v>1.4742950929802601</c:v>
                </c:pt>
                <c:pt idx="1358">
                  <c:v>1.4742950929802601</c:v>
                </c:pt>
                <c:pt idx="1359">
                  <c:v>0.44118771341789398</c:v>
                </c:pt>
                <c:pt idx="1360">
                  <c:v>0.44118771341789398</c:v>
                </c:pt>
                <c:pt idx="1361">
                  <c:v>0.44118771341789398</c:v>
                </c:pt>
                <c:pt idx="1362">
                  <c:v>-1.0309082593972201</c:v>
                </c:pt>
                <c:pt idx="1363">
                  <c:v>-1.0309082593972201</c:v>
                </c:pt>
                <c:pt idx="1364">
                  <c:v>-2.0653609037657401</c:v>
                </c:pt>
                <c:pt idx="1365">
                  <c:v>0.79857051859342099</c:v>
                </c:pt>
                <c:pt idx="1366">
                  <c:v>0.79857051859342099</c:v>
                </c:pt>
                <c:pt idx="1367">
                  <c:v>-2.7634702926374999</c:v>
                </c:pt>
                <c:pt idx="1368">
                  <c:v>-1.4048585784246901</c:v>
                </c:pt>
                <c:pt idx="1369">
                  <c:v>-3.2632766830906399</c:v>
                </c:pt>
                <c:pt idx="1370">
                  <c:v>-0.56353062266322596</c:v>
                </c:pt>
                <c:pt idx="1371">
                  <c:v>-0.56353062266322596</c:v>
                </c:pt>
                <c:pt idx="1372">
                  <c:v>-1.1136296089975799</c:v>
                </c:pt>
                <c:pt idx="1373">
                  <c:v>3.9451858460194198</c:v>
                </c:pt>
                <c:pt idx="1374">
                  <c:v>2.5401655371654002</c:v>
                </c:pt>
                <c:pt idx="1375">
                  <c:v>-0.57422659642343898</c:v>
                </c:pt>
                <c:pt idx="1376">
                  <c:v>-0.57422659642343898</c:v>
                </c:pt>
                <c:pt idx="1377">
                  <c:v>1.4973459072797</c:v>
                </c:pt>
                <c:pt idx="1378">
                  <c:v>1.4973459072797</c:v>
                </c:pt>
                <c:pt idx="1379">
                  <c:v>1.4973459072797</c:v>
                </c:pt>
                <c:pt idx="1380">
                  <c:v>-2.7563470941185702</c:v>
                </c:pt>
                <c:pt idx="1381">
                  <c:v>0.94656189843552796</c:v>
                </c:pt>
                <c:pt idx="1382">
                  <c:v>-2.2673598539188999</c:v>
                </c:pt>
                <c:pt idx="1383">
                  <c:v>-2.2673598539188999</c:v>
                </c:pt>
                <c:pt idx="1384">
                  <c:v>-1.2227705820278201</c:v>
                </c:pt>
                <c:pt idx="1385">
                  <c:v>-0.19141065244425701</c:v>
                </c:pt>
                <c:pt idx="1386">
                  <c:v>-1.5568132320060299</c:v>
                </c:pt>
                <c:pt idx="1387">
                  <c:v>0.44995848147567002</c:v>
                </c:pt>
                <c:pt idx="1388">
                  <c:v>0.44995848147567002</c:v>
                </c:pt>
                <c:pt idx="1389">
                  <c:v>0.44995848147567002</c:v>
                </c:pt>
                <c:pt idx="1390">
                  <c:v>-3.7214886740508302</c:v>
                </c:pt>
                <c:pt idx="1391">
                  <c:v>-1.1930095084672101</c:v>
                </c:pt>
                <c:pt idx="1392">
                  <c:v>0.58334658261022998</c:v>
                </c:pt>
                <c:pt idx="1393">
                  <c:v>0.58334658261022998</c:v>
                </c:pt>
                <c:pt idx="1394">
                  <c:v>-0.63246386578973401</c:v>
                </c:pt>
                <c:pt idx="1395">
                  <c:v>1.7586199298098899</c:v>
                </c:pt>
                <c:pt idx="1396">
                  <c:v>0.121904597404372</c:v>
                </c:pt>
                <c:pt idx="1397">
                  <c:v>0.121904597404372</c:v>
                </c:pt>
                <c:pt idx="1398">
                  <c:v>0.121904597404372</c:v>
                </c:pt>
                <c:pt idx="1399">
                  <c:v>2.5167746731919598</c:v>
                </c:pt>
                <c:pt idx="1400">
                  <c:v>3.7126270540158401</c:v>
                </c:pt>
                <c:pt idx="1401">
                  <c:v>3.7126270540158401</c:v>
                </c:pt>
                <c:pt idx="1402">
                  <c:v>3.7126270540158401</c:v>
                </c:pt>
                <c:pt idx="1403">
                  <c:v>3.7126270540158401</c:v>
                </c:pt>
                <c:pt idx="1404">
                  <c:v>2.44617899172398</c:v>
                </c:pt>
                <c:pt idx="1405">
                  <c:v>-0.50704263990801501</c:v>
                </c:pt>
                <c:pt idx="1406">
                  <c:v>2.6141516959006301</c:v>
                </c:pt>
                <c:pt idx="1407">
                  <c:v>0.47040872775721099</c:v>
                </c:pt>
                <c:pt idx="1408">
                  <c:v>0.47040872775721099</c:v>
                </c:pt>
                <c:pt idx="1409">
                  <c:v>-1.16140785066284</c:v>
                </c:pt>
                <c:pt idx="1410">
                  <c:v>-1.16140785066284</c:v>
                </c:pt>
                <c:pt idx="1411">
                  <c:v>-1.0049403764962701</c:v>
                </c:pt>
                <c:pt idx="1412">
                  <c:v>-1.0049403764962701</c:v>
                </c:pt>
                <c:pt idx="1413">
                  <c:v>-0.430320919055317</c:v>
                </c:pt>
                <c:pt idx="1414">
                  <c:v>0.50525470618845603</c:v>
                </c:pt>
                <c:pt idx="1415">
                  <c:v>1.9566024416007901</c:v>
                </c:pt>
                <c:pt idx="1416">
                  <c:v>1.9566024416007901</c:v>
                </c:pt>
                <c:pt idx="1417">
                  <c:v>1.9566024416007901</c:v>
                </c:pt>
                <c:pt idx="1418">
                  <c:v>1.9566024416007901</c:v>
                </c:pt>
                <c:pt idx="1419">
                  <c:v>-0.928178316393235</c:v>
                </c:pt>
                <c:pt idx="1420">
                  <c:v>4.3063369645859604</c:v>
                </c:pt>
                <c:pt idx="1421">
                  <c:v>1.5428454650233701</c:v>
                </c:pt>
                <c:pt idx="1422">
                  <c:v>1.5428454650233701</c:v>
                </c:pt>
                <c:pt idx="1423">
                  <c:v>1.5829522021384099</c:v>
                </c:pt>
                <c:pt idx="1424">
                  <c:v>-1.6521531743145399</c:v>
                </c:pt>
                <c:pt idx="1425">
                  <c:v>2.3910839767839902</c:v>
                </c:pt>
                <c:pt idx="1426">
                  <c:v>2.3910839767839902</c:v>
                </c:pt>
                <c:pt idx="1427">
                  <c:v>0.48742043115399902</c:v>
                </c:pt>
                <c:pt idx="1428">
                  <c:v>0.48742043115399902</c:v>
                </c:pt>
                <c:pt idx="1429">
                  <c:v>-1.3059830097343801</c:v>
                </c:pt>
                <c:pt idx="1430">
                  <c:v>-3.1284224847353499E-2</c:v>
                </c:pt>
                <c:pt idx="1431">
                  <c:v>1.0796748569051899</c:v>
                </c:pt>
                <c:pt idx="1432">
                  <c:v>1.0796748569051899</c:v>
                </c:pt>
                <c:pt idx="1433">
                  <c:v>1.0796748569051899</c:v>
                </c:pt>
                <c:pt idx="1434">
                  <c:v>2.3139710713955401</c:v>
                </c:pt>
                <c:pt idx="1435">
                  <c:v>2.1559039584205801</c:v>
                </c:pt>
                <c:pt idx="1436">
                  <c:v>-1.07210634892441</c:v>
                </c:pt>
                <c:pt idx="1437">
                  <c:v>-1.07210634892441</c:v>
                </c:pt>
                <c:pt idx="1438">
                  <c:v>-1.07210634892441</c:v>
                </c:pt>
                <c:pt idx="1439">
                  <c:v>1.3476281771223999</c:v>
                </c:pt>
                <c:pt idx="1440">
                  <c:v>-2.4776427269456498</c:v>
                </c:pt>
                <c:pt idx="1441">
                  <c:v>2.8709270954747299</c:v>
                </c:pt>
                <c:pt idx="1442">
                  <c:v>-0.77182626090015205</c:v>
                </c:pt>
                <c:pt idx="1443">
                  <c:v>-5.45938887627951</c:v>
                </c:pt>
                <c:pt idx="1444">
                  <c:v>-5.45938887627951</c:v>
                </c:pt>
                <c:pt idx="1445">
                  <c:v>-7.6970183352624497E-2</c:v>
                </c:pt>
                <c:pt idx="1446">
                  <c:v>-5.0573978277785798</c:v>
                </c:pt>
                <c:pt idx="1447">
                  <c:v>0.71476957096025295</c:v>
                </c:pt>
                <c:pt idx="1448">
                  <c:v>-0.93974875264498203</c:v>
                </c:pt>
                <c:pt idx="1449">
                  <c:v>0.177099230540708</c:v>
                </c:pt>
                <c:pt idx="1450">
                  <c:v>0.80805031239379099</c:v>
                </c:pt>
                <c:pt idx="1451">
                  <c:v>0.27168210965790601</c:v>
                </c:pt>
                <c:pt idx="1452">
                  <c:v>-2.1024047227757299</c:v>
                </c:pt>
                <c:pt idx="1453">
                  <c:v>0.83445539145332004</c:v>
                </c:pt>
                <c:pt idx="1454">
                  <c:v>0.83445539145332004</c:v>
                </c:pt>
                <c:pt idx="1455">
                  <c:v>1.0572075361564099</c:v>
                </c:pt>
                <c:pt idx="1456">
                  <c:v>1.0572075361564099</c:v>
                </c:pt>
                <c:pt idx="1457">
                  <c:v>1.0572075361564099</c:v>
                </c:pt>
                <c:pt idx="1458">
                  <c:v>1.9929126667719399</c:v>
                </c:pt>
                <c:pt idx="1459">
                  <c:v>-0.71486688654447506</c:v>
                </c:pt>
                <c:pt idx="1460">
                  <c:v>-0.71486688654447506</c:v>
                </c:pt>
                <c:pt idx="1461">
                  <c:v>3.9228757945349599</c:v>
                </c:pt>
                <c:pt idx="1462">
                  <c:v>3.9228757945349599</c:v>
                </c:pt>
                <c:pt idx="1463">
                  <c:v>3.9228757945349599</c:v>
                </c:pt>
                <c:pt idx="1464">
                  <c:v>1.3044012870850501</c:v>
                </c:pt>
                <c:pt idx="1465">
                  <c:v>2.3962667254738599</c:v>
                </c:pt>
                <c:pt idx="1466">
                  <c:v>2.3962667254738599</c:v>
                </c:pt>
                <c:pt idx="1467">
                  <c:v>-0.53415500385349701</c:v>
                </c:pt>
                <c:pt idx="1468">
                  <c:v>-0.53415500385349701</c:v>
                </c:pt>
                <c:pt idx="1469">
                  <c:v>-2.5919189949238102</c:v>
                </c:pt>
                <c:pt idx="1470">
                  <c:v>1.2250323306359601</c:v>
                </c:pt>
                <c:pt idx="1471">
                  <c:v>1.2250323306359601</c:v>
                </c:pt>
                <c:pt idx="1472">
                  <c:v>1.6885433990440399</c:v>
                </c:pt>
                <c:pt idx="1473">
                  <c:v>1.6885433990440399</c:v>
                </c:pt>
                <c:pt idx="1474">
                  <c:v>-1.5096298702717199</c:v>
                </c:pt>
                <c:pt idx="1475">
                  <c:v>0.536324273013154</c:v>
                </c:pt>
                <c:pt idx="1476">
                  <c:v>-1.66104869271653</c:v>
                </c:pt>
                <c:pt idx="1477">
                  <c:v>-0.40030956731811901</c:v>
                </c:pt>
                <c:pt idx="1478">
                  <c:v>-2.5912340718203999</c:v>
                </c:pt>
                <c:pt idx="1479">
                  <c:v>-2.98593212742961</c:v>
                </c:pt>
                <c:pt idx="1480">
                  <c:v>3.2354693613910501</c:v>
                </c:pt>
                <c:pt idx="1481">
                  <c:v>1.7531981673393799</c:v>
                </c:pt>
                <c:pt idx="1482">
                  <c:v>1.7531981673393799</c:v>
                </c:pt>
                <c:pt idx="1483">
                  <c:v>1.7531981673393799</c:v>
                </c:pt>
                <c:pt idx="1484">
                  <c:v>1.64981183860976</c:v>
                </c:pt>
                <c:pt idx="1485">
                  <c:v>1.18550264683458</c:v>
                </c:pt>
                <c:pt idx="1486">
                  <c:v>1.18550264683458</c:v>
                </c:pt>
                <c:pt idx="1487">
                  <c:v>1.18550264683458</c:v>
                </c:pt>
                <c:pt idx="1488">
                  <c:v>-0.97971355744962496</c:v>
                </c:pt>
                <c:pt idx="1489">
                  <c:v>-0.97971355744962496</c:v>
                </c:pt>
                <c:pt idx="1490">
                  <c:v>-0.97971355744962496</c:v>
                </c:pt>
                <c:pt idx="1491">
                  <c:v>-0.97971355744962496</c:v>
                </c:pt>
                <c:pt idx="1492">
                  <c:v>2.2758269370539299</c:v>
                </c:pt>
                <c:pt idx="1493">
                  <c:v>2.2758269370539299</c:v>
                </c:pt>
                <c:pt idx="1494">
                  <c:v>2.2758269370539299</c:v>
                </c:pt>
                <c:pt idx="1495">
                  <c:v>2.2758269370539299</c:v>
                </c:pt>
                <c:pt idx="1496">
                  <c:v>-1.54548878358721</c:v>
                </c:pt>
                <c:pt idx="1497">
                  <c:v>0.75662532564740903</c:v>
                </c:pt>
                <c:pt idx="1498">
                  <c:v>0.57370742158171595</c:v>
                </c:pt>
                <c:pt idx="1499">
                  <c:v>2.9451299376137099</c:v>
                </c:pt>
                <c:pt idx="1500">
                  <c:v>2.9451299376137099</c:v>
                </c:pt>
                <c:pt idx="1501">
                  <c:v>2.9451299376137099</c:v>
                </c:pt>
                <c:pt idx="1502">
                  <c:v>3.02853216203727</c:v>
                </c:pt>
                <c:pt idx="1503">
                  <c:v>3.02853216203727</c:v>
                </c:pt>
                <c:pt idx="1504">
                  <c:v>3.02853216203727</c:v>
                </c:pt>
                <c:pt idx="1505">
                  <c:v>0.48879996630772898</c:v>
                </c:pt>
                <c:pt idx="1506">
                  <c:v>3.5716660455085498</c:v>
                </c:pt>
                <c:pt idx="1507">
                  <c:v>3.5716660455085498</c:v>
                </c:pt>
                <c:pt idx="1508">
                  <c:v>2.30858493046594</c:v>
                </c:pt>
                <c:pt idx="1509">
                  <c:v>2.30858493046594</c:v>
                </c:pt>
                <c:pt idx="1510">
                  <c:v>2.30858493046594</c:v>
                </c:pt>
                <c:pt idx="1511">
                  <c:v>2.30858493046594</c:v>
                </c:pt>
                <c:pt idx="1512">
                  <c:v>0.99619499850803195</c:v>
                </c:pt>
                <c:pt idx="1513">
                  <c:v>0.99619499850803195</c:v>
                </c:pt>
                <c:pt idx="1514">
                  <c:v>0.99619499850803195</c:v>
                </c:pt>
                <c:pt idx="1515">
                  <c:v>0.99619499850803195</c:v>
                </c:pt>
                <c:pt idx="1516">
                  <c:v>1.0614705148607799</c:v>
                </c:pt>
                <c:pt idx="1517">
                  <c:v>1.0614705148607799</c:v>
                </c:pt>
                <c:pt idx="1518">
                  <c:v>1.0614705148607799</c:v>
                </c:pt>
                <c:pt idx="1519">
                  <c:v>0.64156342600453597</c:v>
                </c:pt>
                <c:pt idx="1520">
                  <c:v>0.88688540815628902</c:v>
                </c:pt>
                <c:pt idx="1521">
                  <c:v>0.88688540815628902</c:v>
                </c:pt>
                <c:pt idx="1522">
                  <c:v>0.58866351593421395</c:v>
                </c:pt>
                <c:pt idx="1523">
                  <c:v>-1.95839320994706</c:v>
                </c:pt>
                <c:pt idx="1524">
                  <c:v>0.59980892456259305</c:v>
                </c:pt>
                <c:pt idx="1525">
                  <c:v>2.3637708202905201</c:v>
                </c:pt>
                <c:pt idx="1526">
                  <c:v>-0.23609308385625299</c:v>
                </c:pt>
                <c:pt idx="1527">
                  <c:v>-0.23609308385625299</c:v>
                </c:pt>
                <c:pt idx="1528">
                  <c:v>3.38937584026035</c:v>
                </c:pt>
                <c:pt idx="1529">
                  <c:v>0.72254459373581803</c:v>
                </c:pt>
                <c:pt idx="1530">
                  <c:v>0.72254459373581803</c:v>
                </c:pt>
                <c:pt idx="1531">
                  <c:v>-1.27713634356762</c:v>
                </c:pt>
                <c:pt idx="1532">
                  <c:v>-1.27713634356762</c:v>
                </c:pt>
                <c:pt idx="1533">
                  <c:v>-1.27713634356762</c:v>
                </c:pt>
                <c:pt idx="1534">
                  <c:v>-1.9819398759628799</c:v>
                </c:pt>
                <c:pt idx="1535">
                  <c:v>1.3744938385146599</c:v>
                </c:pt>
                <c:pt idx="1536">
                  <c:v>1.3744938385146599</c:v>
                </c:pt>
                <c:pt idx="1537">
                  <c:v>-2.37591142079954</c:v>
                </c:pt>
                <c:pt idx="1538">
                  <c:v>-1.5490080481228401</c:v>
                </c:pt>
                <c:pt idx="1539">
                  <c:v>-3.3099445271358698</c:v>
                </c:pt>
                <c:pt idx="1540">
                  <c:v>-3.3099445271358698</c:v>
                </c:pt>
                <c:pt idx="1541">
                  <c:v>1.26709037481641</c:v>
                </c:pt>
                <c:pt idx="1542">
                  <c:v>1.26709037481641</c:v>
                </c:pt>
                <c:pt idx="1543">
                  <c:v>2.3371400679938401</c:v>
                </c:pt>
                <c:pt idx="1544">
                  <c:v>-1.14556074107248</c:v>
                </c:pt>
                <c:pt idx="1545">
                  <c:v>-2.0706116670105899</c:v>
                </c:pt>
                <c:pt idx="1546">
                  <c:v>0.55715562257158702</c:v>
                </c:pt>
                <c:pt idx="1547">
                  <c:v>0.41540490843389499</c:v>
                </c:pt>
                <c:pt idx="1548">
                  <c:v>-2.1268481397106398</c:v>
                </c:pt>
                <c:pt idx="1549">
                  <c:v>-0.652910556310632</c:v>
                </c:pt>
                <c:pt idx="1550">
                  <c:v>0.72271140092265995</c:v>
                </c:pt>
                <c:pt idx="1551">
                  <c:v>0.69608011636642497</c:v>
                </c:pt>
                <c:pt idx="1552">
                  <c:v>0.69608011636642497</c:v>
                </c:pt>
                <c:pt idx="1553">
                  <c:v>4.2904651902570397</c:v>
                </c:pt>
                <c:pt idx="1554">
                  <c:v>4.2904651902570397</c:v>
                </c:pt>
                <c:pt idx="1555">
                  <c:v>4.2904651902570397</c:v>
                </c:pt>
                <c:pt idx="1556">
                  <c:v>4.2904651902570397</c:v>
                </c:pt>
                <c:pt idx="1557">
                  <c:v>4.2904651902570397</c:v>
                </c:pt>
                <c:pt idx="1558">
                  <c:v>1.3804838446766901</c:v>
                </c:pt>
                <c:pt idx="1559">
                  <c:v>1.968316454467</c:v>
                </c:pt>
                <c:pt idx="1560">
                  <c:v>0.51981300790789897</c:v>
                </c:pt>
                <c:pt idx="1561">
                  <c:v>0.51981300790789897</c:v>
                </c:pt>
                <c:pt idx="1562">
                  <c:v>1.4497455764434799</c:v>
                </c:pt>
                <c:pt idx="1563">
                  <c:v>1.4497455764434799</c:v>
                </c:pt>
                <c:pt idx="1564">
                  <c:v>1.4497455764434799</c:v>
                </c:pt>
                <c:pt idx="1565">
                  <c:v>1.4497455764434799</c:v>
                </c:pt>
                <c:pt idx="1566">
                  <c:v>-3.1221006934720101</c:v>
                </c:pt>
                <c:pt idx="1567">
                  <c:v>-0.21931547576728799</c:v>
                </c:pt>
                <c:pt idx="1568">
                  <c:v>4.5841699447812996</c:v>
                </c:pt>
                <c:pt idx="1569">
                  <c:v>4.5841699447812996</c:v>
                </c:pt>
                <c:pt idx="1570">
                  <c:v>1.6340222527350099</c:v>
                </c:pt>
                <c:pt idx="1571">
                  <c:v>-5.2496808298117399</c:v>
                </c:pt>
                <c:pt idx="1572">
                  <c:v>1.05919460612044</c:v>
                </c:pt>
                <c:pt idx="1573">
                  <c:v>2.7715978742054102</c:v>
                </c:pt>
                <c:pt idx="1574">
                  <c:v>1.3254570537897901</c:v>
                </c:pt>
                <c:pt idx="1575">
                  <c:v>1.3254570537897901</c:v>
                </c:pt>
                <c:pt idx="1576">
                  <c:v>1.2802826659137201</c:v>
                </c:pt>
                <c:pt idx="1577">
                  <c:v>1.2802826659137201</c:v>
                </c:pt>
                <c:pt idx="1578">
                  <c:v>-0.75103261518583397</c:v>
                </c:pt>
                <c:pt idx="1579">
                  <c:v>-0.75103261518583397</c:v>
                </c:pt>
                <c:pt idx="1580">
                  <c:v>-0.51366197838865502</c:v>
                </c:pt>
                <c:pt idx="1581">
                  <c:v>1.9611675201593299</c:v>
                </c:pt>
                <c:pt idx="1582">
                  <c:v>0.96330656559930605</c:v>
                </c:pt>
                <c:pt idx="1583">
                  <c:v>-1.10850336553732</c:v>
                </c:pt>
                <c:pt idx="1584">
                  <c:v>-1.24177198883008</c:v>
                </c:pt>
                <c:pt idx="1585">
                  <c:v>-0.28759812698431803</c:v>
                </c:pt>
                <c:pt idx="1586">
                  <c:v>-0.397519770827858</c:v>
                </c:pt>
                <c:pt idx="1587">
                  <c:v>-1.7952164051419</c:v>
                </c:pt>
                <c:pt idx="1588">
                  <c:v>-1.7952164051419</c:v>
                </c:pt>
                <c:pt idx="1589">
                  <c:v>-0.76713543252816696</c:v>
                </c:pt>
                <c:pt idx="1590">
                  <c:v>1.31134640981974</c:v>
                </c:pt>
                <c:pt idx="1591">
                  <c:v>0.78212418085041802</c:v>
                </c:pt>
                <c:pt idx="1592">
                  <c:v>0.78212418085041802</c:v>
                </c:pt>
                <c:pt idx="1593">
                  <c:v>-1.59979667842943</c:v>
                </c:pt>
                <c:pt idx="1594">
                  <c:v>3.8653595808770902</c:v>
                </c:pt>
                <c:pt idx="1595">
                  <c:v>-1.5820234135970701</c:v>
                </c:pt>
                <c:pt idx="1596">
                  <c:v>-0.61062739000300503</c:v>
                </c:pt>
                <c:pt idx="1597">
                  <c:v>-2.5281191522486099</c:v>
                </c:pt>
                <c:pt idx="1598">
                  <c:v>-2.5281191522486099</c:v>
                </c:pt>
                <c:pt idx="1599">
                  <c:v>-2.5281191522486099</c:v>
                </c:pt>
                <c:pt idx="1600">
                  <c:v>2.4038494092028202</c:v>
                </c:pt>
                <c:pt idx="1601">
                  <c:v>-0.38536816030851101</c:v>
                </c:pt>
                <c:pt idx="1602">
                  <c:v>0.604464954923431</c:v>
                </c:pt>
                <c:pt idx="1603">
                  <c:v>0.604464954923431</c:v>
                </c:pt>
                <c:pt idx="1604">
                  <c:v>-3.9022296613968099</c:v>
                </c:pt>
                <c:pt idx="1605">
                  <c:v>-3.9022296613968099</c:v>
                </c:pt>
                <c:pt idx="1606">
                  <c:v>0.77811250310025404</c:v>
                </c:pt>
                <c:pt idx="1607">
                  <c:v>1.9015660437713</c:v>
                </c:pt>
                <c:pt idx="1608">
                  <c:v>1.9015660437713</c:v>
                </c:pt>
                <c:pt idx="1609">
                  <c:v>1.9015660437713</c:v>
                </c:pt>
                <c:pt idx="1610">
                  <c:v>-3.17621473104743</c:v>
                </c:pt>
                <c:pt idx="1611">
                  <c:v>-2.6833459229833001</c:v>
                </c:pt>
                <c:pt idx="1612">
                  <c:v>-0.18284006135729</c:v>
                </c:pt>
                <c:pt idx="1613">
                  <c:v>-0.18284006135729</c:v>
                </c:pt>
                <c:pt idx="1614">
                  <c:v>-0.55404938137613002</c:v>
                </c:pt>
                <c:pt idx="1615">
                  <c:v>-0.55404938137613002</c:v>
                </c:pt>
                <c:pt idx="1616">
                  <c:v>-0.99134277787937097</c:v>
                </c:pt>
                <c:pt idx="1617">
                  <c:v>-2.54588470203162</c:v>
                </c:pt>
                <c:pt idx="1618">
                  <c:v>2.0909281775166</c:v>
                </c:pt>
                <c:pt idx="1619">
                  <c:v>-0.71721634893136699</c:v>
                </c:pt>
                <c:pt idx="1620">
                  <c:v>-0.71721634893136699</c:v>
                </c:pt>
                <c:pt idx="1621">
                  <c:v>0.35340338585313602</c:v>
                </c:pt>
                <c:pt idx="1622">
                  <c:v>0.35340338585313602</c:v>
                </c:pt>
                <c:pt idx="1623">
                  <c:v>0.69471441506324905</c:v>
                </c:pt>
                <c:pt idx="1624">
                  <c:v>0.69471441506324905</c:v>
                </c:pt>
                <c:pt idx="1625">
                  <c:v>2.2137187485404599</c:v>
                </c:pt>
                <c:pt idx="1626">
                  <c:v>-1.5925107278858099</c:v>
                </c:pt>
                <c:pt idx="1627">
                  <c:v>3.2659320545454502</c:v>
                </c:pt>
                <c:pt idx="1628">
                  <c:v>-0.11187285927893099</c:v>
                </c:pt>
                <c:pt idx="1629">
                  <c:v>1.1703658133921999</c:v>
                </c:pt>
                <c:pt idx="1630">
                  <c:v>1.1703658133921999</c:v>
                </c:pt>
                <c:pt idx="1631">
                  <c:v>1.1703658133921999</c:v>
                </c:pt>
                <c:pt idx="1632">
                  <c:v>1.1703658133921999</c:v>
                </c:pt>
                <c:pt idx="1633">
                  <c:v>0.49050310705573202</c:v>
                </c:pt>
                <c:pt idx="1634">
                  <c:v>1.6709170469497701</c:v>
                </c:pt>
                <c:pt idx="1635">
                  <c:v>1.6709170469497701</c:v>
                </c:pt>
                <c:pt idx="1636">
                  <c:v>1.6709170469497701</c:v>
                </c:pt>
                <c:pt idx="1637">
                  <c:v>1.2872937391074899</c:v>
                </c:pt>
                <c:pt idx="1638">
                  <c:v>-0.46836163369644801</c:v>
                </c:pt>
                <c:pt idx="1639">
                  <c:v>-0.46836163369644801</c:v>
                </c:pt>
                <c:pt idx="1640">
                  <c:v>-1.50917465587795</c:v>
                </c:pt>
                <c:pt idx="1641">
                  <c:v>-1.50917465587795</c:v>
                </c:pt>
                <c:pt idx="1642">
                  <c:v>-0.80026486094985805</c:v>
                </c:pt>
                <c:pt idx="1643">
                  <c:v>-2.1970305540021999</c:v>
                </c:pt>
                <c:pt idx="1644">
                  <c:v>-2.0816776297486599</c:v>
                </c:pt>
                <c:pt idx="1645">
                  <c:v>-1.3784180463404301</c:v>
                </c:pt>
                <c:pt idx="1646">
                  <c:v>2.1942143598494601</c:v>
                </c:pt>
                <c:pt idx="1647">
                  <c:v>1.3601728628412899</c:v>
                </c:pt>
                <c:pt idx="1648">
                  <c:v>1.3601728628412899</c:v>
                </c:pt>
                <c:pt idx="1649">
                  <c:v>-1.69507576669702</c:v>
                </c:pt>
                <c:pt idx="1650">
                  <c:v>1.01</c:v>
                </c:pt>
                <c:pt idx="1651">
                  <c:v>1.01</c:v>
                </c:pt>
                <c:pt idx="1652">
                  <c:v>-1.18</c:v>
                </c:pt>
                <c:pt idx="1653">
                  <c:v>-2.63</c:v>
                </c:pt>
                <c:pt idx="1654">
                  <c:v>1.72</c:v>
                </c:pt>
                <c:pt idx="1655">
                  <c:v>1.72</c:v>
                </c:pt>
                <c:pt idx="1656">
                  <c:v>0.79</c:v>
                </c:pt>
                <c:pt idx="1657">
                  <c:v>0.24</c:v>
                </c:pt>
                <c:pt idx="1658">
                  <c:v>0.24</c:v>
                </c:pt>
                <c:pt idx="1659">
                  <c:v>0.24</c:v>
                </c:pt>
                <c:pt idx="1660">
                  <c:v>0.39</c:v>
                </c:pt>
                <c:pt idx="1661">
                  <c:v>-0.4</c:v>
                </c:pt>
                <c:pt idx="1662">
                  <c:v>-0.4</c:v>
                </c:pt>
                <c:pt idx="1663">
                  <c:v>0.46</c:v>
                </c:pt>
                <c:pt idx="1664">
                  <c:v>0.46</c:v>
                </c:pt>
                <c:pt idx="1665">
                  <c:v>3.67</c:v>
                </c:pt>
                <c:pt idx="1666">
                  <c:v>-3.55</c:v>
                </c:pt>
                <c:pt idx="1667">
                  <c:v>-3.55</c:v>
                </c:pt>
                <c:pt idx="1668">
                  <c:v>-3.55</c:v>
                </c:pt>
                <c:pt idx="1669">
                  <c:v>-3.3</c:v>
                </c:pt>
                <c:pt idx="1670">
                  <c:v>-0.84</c:v>
                </c:pt>
                <c:pt idx="1671">
                  <c:v>-4.1500000000000004</c:v>
                </c:pt>
                <c:pt idx="1672">
                  <c:v>-2.37</c:v>
                </c:pt>
                <c:pt idx="1673">
                  <c:v>-2.37</c:v>
                </c:pt>
                <c:pt idx="1674">
                  <c:v>0.7</c:v>
                </c:pt>
                <c:pt idx="1675">
                  <c:v>-1.73</c:v>
                </c:pt>
                <c:pt idx="1676">
                  <c:v>1.94</c:v>
                </c:pt>
                <c:pt idx="1677">
                  <c:v>2.19</c:v>
                </c:pt>
                <c:pt idx="1678">
                  <c:v>2.19</c:v>
                </c:pt>
                <c:pt idx="1679">
                  <c:v>1.79</c:v>
                </c:pt>
                <c:pt idx="1680">
                  <c:v>2.94</c:v>
                </c:pt>
                <c:pt idx="1681">
                  <c:v>2.94</c:v>
                </c:pt>
                <c:pt idx="1682">
                  <c:v>2.94</c:v>
                </c:pt>
                <c:pt idx="1683">
                  <c:v>0.63</c:v>
                </c:pt>
                <c:pt idx="1684">
                  <c:v>1.96</c:v>
                </c:pt>
                <c:pt idx="1685">
                  <c:v>1.96</c:v>
                </c:pt>
                <c:pt idx="1686">
                  <c:v>1.96</c:v>
                </c:pt>
                <c:pt idx="1687">
                  <c:v>1.96</c:v>
                </c:pt>
                <c:pt idx="1688">
                  <c:v>-0.75</c:v>
                </c:pt>
                <c:pt idx="1689">
                  <c:v>7.0000000000000007E-2</c:v>
                </c:pt>
                <c:pt idx="1690">
                  <c:v>2.13</c:v>
                </c:pt>
                <c:pt idx="1691">
                  <c:v>2.44</c:v>
                </c:pt>
                <c:pt idx="1692">
                  <c:v>-1.01</c:v>
                </c:pt>
                <c:pt idx="1693">
                  <c:v>2.88</c:v>
                </c:pt>
                <c:pt idx="1694">
                  <c:v>2.76</c:v>
                </c:pt>
                <c:pt idx="1695">
                  <c:v>1.21</c:v>
                </c:pt>
                <c:pt idx="1696">
                  <c:v>-1.73</c:v>
                </c:pt>
                <c:pt idx="1697">
                  <c:v>0.49</c:v>
                </c:pt>
                <c:pt idx="1698">
                  <c:v>0.49</c:v>
                </c:pt>
                <c:pt idx="1699">
                  <c:v>1.1000000000000001</c:v>
                </c:pt>
                <c:pt idx="1700">
                  <c:v>0.26</c:v>
                </c:pt>
                <c:pt idx="1701">
                  <c:v>0.51</c:v>
                </c:pt>
                <c:pt idx="1702">
                  <c:v>0.51</c:v>
                </c:pt>
                <c:pt idx="1703">
                  <c:v>0.79</c:v>
                </c:pt>
                <c:pt idx="1704">
                  <c:v>1.73</c:v>
                </c:pt>
                <c:pt idx="1705">
                  <c:v>1.73</c:v>
                </c:pt>
                <c:pt idx="1706">
                  <c:v>1.73</c:v>
                </c:pt>
                <c:pt idx="1707">
                  <c:v>-0.93</c:v>
                </c:pt>
                <c:pt idx="1708">
                  <c:v>-0.93</c:v>
                </c:pt>
                <c:pt idx="1709">
                  <c:v>-0.93</c:v>
                </c:pt>
                <c:pt idx="1710">
                  <c:v>1.49</c:v>
                </c:pt>
                <c:pt idx="1711">
                  <c:v>-1.53</c:v>
                </c:pt>
                <c:pt idx="1712">
                  <c:v>-1.53</c:v>
                </c:pt>
                <c:pt idx="1713">
                  <c:v>1.06</c:v>
                </c:pt>
                <c:pt idx="1714">
                  <c:v>-0.06</c:v>
                </c:pt>
                <c:pt idx="1715">
                  <c:v>-0.06</c:v>
                </c:pt>
                <c:pt idx="1716">
                  <c:v>2.56</c:v>
                </c:pt>
                <c:pt idx="1717">
                  <c:v>2.56</c:v>
                </c:pt>
                <c:pt idx="1718">
                  <c:v>0.7</c:v>
                </c:pt>
                <c:pt idx="1719">
                  <c:v>-0.86</c:v>
                </c:pt>
                <c:pt idx="1720">
                  <c:v>0.5</c:v>
                </c:pt>
                <c:pt idx="1721">
                  <c:v>-0.19</c:v>
                </c:pt>
                <c:pt idx="1722">
                  <c:v>-1.88</c:v>
                </c:pt>
                <c:pt idx="1723">
                  <c:v>-1.32</c:v>
                </c:pt>
                <c:pt idx="1724">
                  <c:v>-1.32</c:v>
                </c:pt>
                <c:pt idx="1725">
                  <c:v>-2.04</c:v>
                </c:pt>
                <c:pt idx="1726">
                  <c:v>-2.04</c:v>
                </c:pt>
                <c:pt idx="1727">
                  <c:v>-1.61</c:v>
                </c:pt>
                <c:pt idx="1728">
                  <c:v>0.72</c:v>
                </c:pt>
                <c:pt idx="1729">
                  <c:v>-1.31</c:v>
                </c:pt>
                <c:pt idx="1730">
                  <c:v>-1.31</c:v>
                </c:pt>
                <c:pt idx="1731">
                  <c:v>0.6</c:v>
                </c:pt>
                <c:pt idx="1732">
                  <c:v>0.6</c:v>
                </c:pt>
                <c:pt idx="1733">
                  <c:v>1.47</c:v>
                </c:pt>
                <c:pt idx="1734">
                  <c:v>1.47</c:v>
                </c:pt>
                <c:pt idx="1735">
                  <c:v>1.47</c:v>
                </c:pt>
                <c:pt idx="1736">
                  <c:v>1.47</c:v>
                </c:pt>
                <c:pt idx="1737">
                  <c:v>2.71</c:v>
                </c:pt>
                <c:pt idx="1738">
                  <c:v>2.71</c:v>
                </c:pt>
                <c:pt idx="1739">
                  <c:v>2.71</c:v>
                </c:pt>
                <c:pt idx="1740">
                  <c:v>2.71</c:v>
                </c:pt>
                <c:pt idx="1741">
                  <c:v>1.61</c:v>
                </c:pt>
                <c:pt idx="1742">
                  <c:v>1.94</c:v>
                </c:pt>
                <c:pt idx="1743">
                  <c:v>1.94</c:v>
                </c:pt>
                <c:pt idx="1744">
                  <c:v>2.79</c:v>
                </c:pt>
                <c:pt idx="1745">
                  <c:v>2.79</c:v>
                </c:pt>
                <c:pt idx="1746">
                  <c:v>2.79</c:v>
                </c:pt>
                <c:pt idx="1747">
                  <c:v>-1.77</c:v>
                </c:pt>
                <c:pt idx="1748">
                  <c:v>-1.77</c:v>
                </c:pt>
                <c:pt idx="1749">
                  <c:v>0.48</c:v>
                </c:pt>
                <c:pt idx="1750">
                  <c:v>-2.73</c:v>
                </c:pt>
                <c:pt idx="1751">
                  <c:v>0.61</c:v>
                </c:pt>
                <c:pt idx="1752">
                  <c:v>0.61</c:v>
                </c:pt>
                <c:pt idx="1753">
                  <c:v>0.61</c:v>
                </c:pt>
                <c:pt idx="1754">
                  <c:v>1.34</c:v>
                </c:pt>
                <c:pt idx="1755">
                  <c:v>1.34</c:v>
                </c:pt>
                <c:pt idx="1756">
                  <c:v>2.13</c:v>
                </c:pt>
                <c:pt idx="1757">
                  <c:v>2.13</c:v>
                </c:pt>
                <c:pt idx="1758">
                  <c:v>2.3199999999999998</c:v>
                </c:pt>
                <c:pt idx="1759">
                  <c:v>0.85</c:v>
                </c:pt>
                <c:pt idx="1760">
                  <c:v>0.97</c:v>
                </c:pt>
                <c:pt idx="1761">
                  <c:v>-1.1100000000000001</c:v>
                </c:pt>
                <c:pt idx="1762">
                  <c:v>1.1200000000000001</c:v>
                </c:pt>
                <c:pt idx="1763">
                  <c:v>0.86</c:v>
                </c:pt>
                <c:pt idx="1764">
                  <c:v>0.86</c:v>
                </c:pt>
                <c:pt idx="1765">
                  <c:v>0.86</c:v>
                </c:pt>
                <c:pt idx="1766">
                  <c:v>-3.52</c:v>
                </c:pt>
                <c:pt idx="1767">
                  <c:v>1.1100000000000001</c:v>
                </c:pt>
                <c:pt idx="1768">
                  <c:v>1.45</c:v>
                </c:pt>
                <c:pt idx="1769">
                  <c:v>0.72</c:v>
                </c:pt>
                <c:pt idx="1770">
                  <c:v>0.72</c:v>
                </c:pt>
                <c:pt idx="1771">
                  <c:v>0.72</c:v>
                </c:pt>
                <c:pt idx="1772">
                  <c:v>0.67</c:v>
                </c:pt>
                <c:pt idx="1773">
                  <c:v>-1.58</c:v>
                </c:pt>
                <c:pt idx="1774">
                  <c:v>0.3</c:v>
                </c:pt>
                <c:pt idx="1775">
                  <c:v>0.3</c:v>
                </c:pt>
                <c:pt idx="1776">
                  <c:v>-1.68</c:v>
                </c:pt>
                <c:pt idx="1777">
                  <c:v>-1.68</c:v>
                </c:pt>
                <c:pt idx="1778">
                  <c:v>-1.68</c:v>
                </c:pt>
                <c:pt idx="1779">
                  <c:v>-1.68</c:v>
                </c:pt>
                <c:pt idx="1780">
                  <c:v>-0.68</c:v>
                </c:pt>
                <c:pt idx="1781">
                  <c:v>-0.68</c:v>
                </c:pt>
                <c:pt idx="1782">
                  <c:v>0.73</c:v>
                </c:pt>
                <c:pt idx="1783">
                  <c:v>0.99</c:v>
                </c:pt>
                <c:pt idx="1784">
                  <c:v>0.99</c:v>
                </c:pt>
                <c:pt idx="1785">
                  <c:v>-1.37</c:v>
                </c:pt>
                <c:pt idx="1786">
                  <c:v>1.9</c:v>
                </c:pt>
                <c:pt idx="1787">
                  <c:v>1.41</c:v>
                </c:pt>
                <c:pt idx="1788">
                  <c:v>1.41</c:v>
                </c:pt>
                <c:pt idx="1789">
                  <c:v>1.41</c:v>
                </c:pt>
                <c:pt idx="1790">
                  <c:v>-0.47</c:v>
                </c:pt>
                <c:pt idx="1791">
                  <c:v>0.43</c:v>
                </c:pt>
                <c:pt idx="1792">
                  <c:v>0.83</c:v>
                </c:pt>
                <c:pt idx="1793">
                  <c:v>0.83</c:v>
                </c:pt>
                <c:pt idx="1794">
                  <c:v>2.11</c:v>
                </c:pt>
                <c:pt idx="1795">
                  <c:v>0.47</c:v>
                </c:pt>
                <c:pt idx="1796">
                  <c:v>0.47</c:v>
                </c:pt>
                <c:pt idx="1797">
                  <c:v>1.51</c:v>
                </c:pt>
                <c:pt idx="1798">
                  <c:v>0.35</c:v>
                </c:pt>
                <c:pt idx="1799">
                  <c:v>1.1399999999999999</c:v>
                </c:pt>
                <c:pt idx="1800">
                  <c:v>2.4</c:v>
                </c:pt>
                <c:pt idx="1801">
                  <c:v>2.4</c:v>
                </c:pt>
                <c:pt idx="1802">
                  <c:v>0.21</c:v>
                </c:pt>
                <c:pt idx="1803">
                  <c:v>-3.01</c:v>
                </c:pt>
                <c:pt idx="1804">
                  <c:v>1.21</c:v>
                </c:pt>
                <c:pt idx="1805">
                  <c:v>-0.12</c:v>
                </c:pt>
                <c:pt idx="1806">
                  <c:v>0.71</c:v>
                </c:pt>
                <c:pt idx="1807">
                  <c:v>0.28000000000000003</c:v>
                </c:pt>
                <c:pt idx="1808">
                  <c:v>-1.1000000000000001</c:v>
                </c:pt>
                <c:pt idx="1809">
                  <c:v>2.76</c:v>
                </c:pt>
                <c:pt idx="1810">
                  <c:v>2.76</c:v>
                </c:pt>
                <c:pt idx="1811">
                  <c:v>1.32</c:v>
                </c:pt>
                <c:pt idx="1812">
                  <c:v>1.32</c:v>
                </c:pt>
                <c:pt idx="1813">
                  <c:v>0.43</c:v>
                </c:pt>
                <c:pt idx="1814">
                  <c:v>0.17</c:v>
                </c:pt>
                <c:pt idx="1815">
                  <c:v>2.77</c:v>
                </c:pt>
                <c:pt idx="1816">
                  <c:v>2.77</c:v>
                </c:pt>
                <c:pt idx="1817">
                  <c:v>2.77</c:v>
                </c:pt>
                <c:pt idx="1818">
                  <c:v>0.35</c:v>
                </c:pt>
                <c:pt idx="1819">
                  <c:v>0.94</c:v>
                </c:pt>
                <c:pt idx="1820">
                  <c:v>2.75</c:v>
                </c:pt>
                <c:pt idx="1821">
                  <c:v>2.75</c:v>
                </c:pt>
                <c:pt idx="1822">
                  <c:v>1.62</c:v>
                </c:pt>
                <c:pt idx="1823">
                  <c:v>1.62</c:v>
                </c:pt>
                <c:pt idx="1824">
                  <c:v>1.62</c:v>
                </c:pt>
                <c:pt idx="1825">
                  <c:v>-1.52</c:v>
                </c:pt>
                <c:pt idx="1826">
                  <c:v>1.74</c:v>
                </c:pt>
                <c:pt idx="1827">
                  <c:v>1.74</c:v>
                </c:pt>
                <c:pt idx="1828">
                  <c:v>1.74</c:v>
                </c:pt>
                <c:pt idx="1829">
                  <c:v>1.74</c:v>
                </c:pt>
                <c:pt idx="1830">
                  <c:v>1.74</c:v>
                </c:pt>
                <c:pt idx="1831">
                  <c:v>1.74</c:v>
                </c:pt>
                <c:pt idx="1832">
                  <c:v>-2.33</c:v>
                </c:pt>
                <c:pt idx="1833">
                  <c:v>-0.2</c:v>
                </c:pt>
                <c:pt idx="1834">
                  <c:v>0.79</c:v>
                </c:pt>
                <c:pt idx="1835">
                  <c:v>0.79</c:v>
                </c:pt>
                <c:pt idx="1836">
                  <c:v>0.79</c:v>
                </c:pt>
                <c:pt idx="1837">
                  <c:v>0.01</c:v>
                </c:pt>
                <c:pt idx="1838">
                  <c:v>0.56000000000000005</c:v>
                </c:pt>
                <c:pt idx="1839">
                  <c:v>1.06</c:v>
                </c:pt>
                <c:pt idx="1840">
                  <c:v>-0.56000000000000005</c:v>
                </c:pt>
                <c:pt idx="1841">
                  <c:v>0.49</c:v>
                </c:pt>
                <c:pt idx="1842">
                  <c:v>0.49</c:v>
                </c:pt>
                <c:pt idx="1843">
                  <c:v>2.56</c:v>
                </c:pt>
                <c:pt idx="1844">
                  <c:v>-0.98</c:v>
                </c:pt>
                <c:pt idx="1845">
                  <c:v>-1.97</c:v>
                </c:pt>
                <c:pt idx="1846">
                  <c:v>-1.97</c:v>
                </c:pt>
                <c:pt idx="1847">
                  <c:v>-0.18</c:v>
                </c:pt>
                <c:pt idx="1848">
                  <c:v>-1.43</c:v>
                </c:pt>
                <c:pt idx="1849">
                  <c:v>1.02</c:v>
                </c:pt>
                <c:pt idx="1850">
                  <c:v>0.19</c:v>
                </c:pt>
                <c:pt idx="1851">
                  <c:v>2.63</c:v>
                </c:pt>
                <c:pt idx="1852">
                  <c:v>2.63</c:v>
                </c:pt>
                <c:pt idx="1853">
                  <c:v>2.63</c:v>
                </c:pt>
                <c:pt idx="1854">
                  <c:v>2.63</c:v>
                </c:pt>
                <c:pt idx="1855">
                  <c:v>0.1</c:v>
                </c:pt>
                <c:pt idx="1856">
                  <c:v>0.1</c:v>
                </c:pt>
                <c:pt idx="1857">
                  <c:v>3.33</c:v>
                </c:pt>
                <c:pt idx="1858">
                  <c:v>3.33</c:v>
                </c:pt>
                <c:pt idx="1859">
                  <c:v>1.83</c:v>
                </c:pt>
                <c:pt idx="1860">
                  <c:v>2</c:v>
                </c:pt>
                <c:pt idx="1861">
                  <c:v>-1.1299999999999999</c:v>
                </c:pt>
                <c:pt idx="1862">
                  <c:v>2.38</c:v>
                </c:pt>
                <c:pt idx="1863">
                  <c:v>2.38</c:v>
                </c:pt>
                <c:pt idx="1864">
                  <c:v>2.2999999999999998</c:v>
                </c:pt>
                <c:pt idx="1865">
                  <c:v>2.2999999999999998</c:v>
                </c:pt>
                <c:pt idx="1866">
                  <c:v>0.1</c:v>
                </c:pt>
                <c:pt idx="1867">
                  <c:v>1.2</c:v>
                </c:pt>
                <c:pt idx="1868">
                  <c:v>-1.43</c:v>
                </c:pt>
                <c:pt idx="1869">
                  <c:v>3.08</c:v>
                </c:pt>
                <c:pt idx="1870">
                  <c:v>1.59</c:v>
                </c:pt>
                <c:pt idx="1871">
                  <c:v>1.1499999999999999</c:v>
                </c:pt>
                <c:pt idx="1872">
                  <c:v>0.6</c:v>
                </c:pt>
                <c:pt idx="1873">
                  <c:v>0.6</c:v>
                </c:pt>
                <c:pt idx="1874">
                  <c:v>0.6</c:v>
                </c:pt>
                <c:pt idx="1875">
                  <c:v>0.6</c:v>
                </c:pt>
                <c:pt idx="1876">
                  <c:v>0.6</c:v>
                </c:pt>
                <c:pt idx="1877">
                  <c:v>1.43</c:v>
                </c:pt>
                <c:pt idx="1878">
                  <c:v>-0.02</c:v>
                </c:pt>
                <c:pt idx="1879">
                  <c:v>2.0699999999999998</c:v>
                </c:pt>
                <c:pt idx="1880">
                  <c:v>2.0699999999999998</c:v>
                </c:pt>
                <c:pt idx="1881">
                  <c:v>1.44</c:v>
                </c:pt>
                <c:pt idx="1882">
                  <c:v>1.44</c:v>
                </c:pt>
                <c:pt idx="1883">
                  <c:v>0.32</c:v>
                </c:pt>
                <c:pt idx="1884">
                  <c:v>0.32</c:v>
                </c:pt>
                <c:pt idx="1885">
                  <c:v>3.51</c:v>
                </c:pt>
                <c:pt idx="1886">
                  <c:v>0.94</c:v>
                </c:pt>
                <c:pt idx="1887">
                  <c:v>0.94</c:v>
                </c:pt>
                <c:pt idx="1888">
                  <c:v>0.75</c:v>
                </c:pt>
                <c:pt idx="1889">
                  <c:v>0.75</c:v>
                </c:pt>
                <c:pt idx="1890">
                  <c:v>1.23</c:v>
                </c:pt>
                <c:pt idx="1891">
                  <c:v>1.93</c:v>
                </c:pt>
                <c:pt idx="1892">
                  <c:v>1.93</c:v>
                </c:pt>
                <c:pt idx="1893">
                  <c:v>1.93</c:v>
                </c:pt>
                <c:pt idx="1894">
                  <c:v>1.93</c:v>
                </c:pt>
                <c:pt idx="1895">
                  <c:v>1.93</c:v>
                </c:pt>
                <c:pt idx="1896">
                  <c:v>1.38</c:v>
                </c:pt>
                <c:pt idx="1897">
                  <c:v>1.63</c:v>
                </c:pt>
                <c:pt idx="1898">
                  <c:v>1.63</c:v>
                </c:pt>
                <c:pt idx="1899">
                  <c:v>0.14000000000000001</c:v>
                </c:pt>
                <c:pt idx="1900">
                  <c:v>0.14000000000000001</c:v>
                </c:pt>
                <c:pt idx="1901">
                  <c:v>-0.26</c:v>
                </c:pt>
                <c:pt idx="1902">
                  <c:v>-1.28</c:v>
                </c:pt>
                <c:pt idx="1903">
                  <c:v>-0.15</c:v>
                </c:pt>
                <c:pt idx="1904">
                  <c:v>0.63</c:v>
                </c:pt>
                <c:pt idx="1905">
                  <c:v>0.63</c:v>
                </c:pt>
                <c:pt idx="1906">
                  <c:v>1.43</c:v>
                </c:pt>
                <c:pt idx="1907">
                  <c:v>1.43</c:v>
                </c:pt>
                <c:pt idx="1908">
                  <c:v>1.86</c:v>
                </c:pt>
                <c:pt idx="1909">
                  <c:v>1.86</c:v>
                </c:pt>
                <c:pt idx="1910">
                  <c:v>-0.95</c:v>
                </c:pt>
                <c:pt idx="1911">
                  <c:v>-0.95</c:v>
                </c:pt>
                <c:pt idx="1912">
                  <c:v>-0.95</c:v>
                </c:pt>
                <c:pt idx="1913">
                  <c:v>2.16</c:v>
                </c:pt>
                <c:pt idx="1914">
                  <c:v>-0.69</c:v>
                </c:pt>
                <c:pt idx="1915">
                  <c:v>-0.69</c:v>
                </c:pt>
                <c:pt idx="1916">
                  <c:v>-0.69</c:v>
                </c:pt>
                <c:pt idx="1917">
                  <c:v>0.43</c:v>
                </c:pt>
                <c:pt idx="1918">
                  <c:v>-1.84</c:v>
                </c:pt>
                <c:pt idx="1919">
                  <c:v>0.68</c:v>
                </c:pt>
                <c:pt idx="1920">
                  <c:v>0.82</c:v>
                </c:pt>
                <c:pt idx="1921">
                  <c:v>0.82</c:v>
                </c:pt>
                <c:pt idx="1922">
                  <c:v>0.59</c:v>
                </c:pt>
                <c:pt idx="1923">
                  <c:v>0.57999999999999996</c:v>
                </c:pt>
                <c:pt idx="1924">
                  <c:v>-3.04</c:v>
                </c:pt>
                <c:pt idx="1925">
                  <c:v>-3.4</c:v>
                </c:pt>
                <c:pt idx="1926">
                  <c:v>0.17</c:v>
                </c:pt>
                <c:pt idx="1927">
                  <c:v>-0.14000000000000001</c:v>
                </c:pt>
                <c:pt idx="1928">
                  <c:v>0.88</c:v>
                </c:pt>
                <c:pt idx="1929">
                  <c:v>0.88</c:v>
                </c:pt>
                <c:pt idx="1930">
                  <c:v>2.29</c:v>
                </c:pt>
                <c:pt idx="1931">
                  <c:v>2.29</c:v>
                </c:pt>
                <c:pt idx="1932">
                  <c:v>2.29</c:v>
                </c:pt>
                <c:pt idx="1933">
                  <c:v>2.92</c:v>
                </c:pt>
                <c:pt idx="1934">
                  <c:v>2.44</c:v>
                </c:pt>
                <c:pt idx="1935">
                  <c:v>0.4</c:v>
                </c:pt>
                <c:pt idx="1936">
                  <c:v>0.4</c:v>
                </c:pt>
                <c:pt idx="1937">
                  <c:v>0.4</c:v>
                </c:pt>
                <c:pt idx="1938">
                  <c:v>0.4</c:v>
                </c:pt>
                <c:pt idx="1939">
                  <c:v>-0.34</c:v>
                </c:pt>
                <c:pt idx="1940">
                  <c:v>-2.7</c:v>
                </c:pt>
                <c:pt idx="1941">
                  <c:v>0.68</c:v>
                </c:pt>
                <c:pt idx="1942">
                  <c:v>2.85</c:v>
                </c:pt>
                <c:pt idx="1943">
                  <c:v>2.71</c:v>
                </c:pt>
                <c:pt idx="1944">
                  <c:v>2.71</c:v>
                </c:pt>
                <c:pt idx="1945">
                  <c:v>2.71</c:v>
                </c:pt>
                <c:pt idx="1946">
                  <c:v>-0.65</c:v>
                </c:pt>
                <c:pt idx="1947">
                  <c:v>-0.65</c:v>
                </c:pt>
                <c:pt idx="1948">
                  <c:v>-0.82</c:v>
                </c:pt>
                <c:pt idx="1949">
                  <c:v>-0.44</c:v>
                </c:pt>
                <c:pt idx="1950">
                  <c:v>-2.96</c:v>
                </c:pt>
                <c:pt idx="1951">
                  <c:v>-0.68</c:v>
                </c:pt>
                <c:pt idx="1952">
                  <c:v>-0.68</c:v>
                </c:pt>
                <c:pt idx="1953">
                  <c:v>-1.84</c:v>
                </c:pt>
                <c:pt idx="1954">
                  <c:v>3.15</c:v>
                </c:pt>
                <c:pt idx="1955">
                  <c:v>0</c:v>
                </c:pt>
                <c:pt idx="1956">
                  <c:v>1.5</c:v>
                </c:pt>
                <c:pt idx="1957">
                  <c:v>1.5</c:v>
                </c:pt>
                <c:pt idx="1958">
                  <c:v>-1.48</c:v>
                </c:pt>
                <c:pt idx="1959">
                  <c:v>-1.48</c:v>
                </c:pt>
                <c:pt idx="1960">
                  <c:v>0.97</c:v>
                </c:pt>
                <c:pt idx="1961">
                  <c:v>1.61</c:v>
                </c:pt>
                <c:pt idx="1962">
                  <c:v>0.21</c:v>
                </c:pt>
                <c:pt idx="1963">
                  <c:v>0.21</c:v>
                </c:pt>
                <c:pt idx="1964">
                  <c:v>0.21</c:v>
                </c:pt>
                <c:pt idx="1965">
                  <c:v>0.65</c:v>
                </c:pt>
                <c:pt idx="1966">
                  <c:v>0.65</c:v>
                </c:pt>
                <c:pt idx="1967">
                  <c:v>-3.52</c:v>
                </c:pt>
                <c:pt idx="1968">
                  <c:v>-1.56</c:v>
                </c:pt>
                <c:pt idx="1969">
                  <c:v>-1.56</c:v>
                </c:pt>
                <c:pt idx="1970">
                  <c:v>0.02</c:v>
                </c:pt>
                <c:pt idx="1971">
                  <c:v>-2.27</c:v>
                </c:pt>
                <c:pt idx="1972">
                  <c:v>-1.96</c:v>
                </c:pt>
                <c:pt idx="1973">
                  <c:v>2.1</c:v>
                </c:pt>
                <c:pt idx="1974">
                  <c:v>2.1</c:v>
                </c:pt>
                <c:pt idx="1975">
                  <c:v>0.7</c:v>
                </c:pt>
                <c:pt idx="1976">
                  <c:v>0.7</c:v>
                </c:pt>
                <c:pt idx="1977">
                  <c:v>2.96</c:v>
                </c:pt>
                <c:pt idx="1978">
                  <c:v>2.96</c:v>
                </c:pt>
                <c:pt idx="1979">
                  <c:v>2.96</c:v>
                </c:pt>
                <c:pt idx="1980">
                  <c:v>2.96</c:v>
                </c:pt>
                <c:pt idx="1981">
                  <c:v>2.96</c:v>
                </c:pt>
                <c:pt idx="1982">
                  <c:v>2.96</c:v>
                </c:pt>
                <c:pt idx="1983">
                  <c:v>-2.1</c:v>
                </c:pt>
                <c:pt idx="1984">
                  <c:v>0.82</c:v>
                </c:pt>
                <c:pt idx="1985">
                  <c:v>1.0900000000000001</c:v>
                </c:pt>
                <c:pt idx="1986">
                  <c:v>1.0900000000000001</c:v>
                </c:pt>
                <c:pt idx="1987">
                  <c:v>1.98</c:v>
                </c:pt>
                <c:pt idx="1988">
                  <c:v>1.98</c:v>
                </c:pt>
                <c:pt idx="1989">
                  <c:v>-0.03</c:v>
                </c:pt>
                <c:pt idx="1990">
                  <c:v>2.0099999999999998</c:v>
                </c:pt>
                <c:pt idx="1991">
                  <c:v>7.0000000000000007E-2</c:v>
                </c:pt>
                <c:pt idx="1992">
                  <c:v>7.0000000000000007E-2</c:v>
                </c:pt>
                <c:pt idx="1993">
                  <c:v>-0.15</c:v>
                </c:pt>
                <c:pt idx="1994">
                  <c:v>-0.15</c:v>
                </c:pt>
                <c:pt idx="1995">
                  <c:v>0.21</c:v>
                </c:pt>
                <c:pt idx="1996">
                  <c:v>0.21</c:v>
                </c:pt>
                <c:pt idx="1997">
                  <c:v>-2.33</c:v>
                </c:pt>
                <c:pt idx="1998">
                  <c:v>0.14000000000000001</c:v>
                </c:pt>
                <c:pt idx="1999">
                  <c:v>0.85</c:v>
                </c:pt>
                <c:pt idx="2000">
                  <c:v>1.92</c:v>
                </c:pt>
                <c:pt idx="2001">
                  <c:v>-0.67</c:v>
                </c:pt>
                <c:pt idx="2002">
                  <c:v>-0.67</c:v>
                </c:pt>
                <c:pt idx="2003">
                  <c:v>2.75</c:v>
                </c:pt>
                <c:pt idx="2004">
                  <c:v>2.75</c:v>
                </c:pt>
                <c:pt idx="2005">
                  <c:v>2.12</c:v>
                </c:pt>
                <c:pt idx="2006">
                  <c:v>1.93</c:v>
                </c:pt>
                <c:pt idx="2007">
                  <c:v>1.93</c:v>
                </c:pt>
                <c:pt idx="2008">
                  <c:v>2.0299999999999998</c:v>
                </c:pt>
                <c:pt idx="2009">
                  <c:v>-1.52</c:v>
                </c:pt>
                <c:pt idx="2010">
                  <c:v>-1.52</c:v>
                </c:pt>
                <c:pt idx="2011">
                  <c:v>-2.27</c:v>
                </c:pt>
                <c:pt idx="2012">
                  <c:v>-3.12</c:v>
                </c:pt>
                <c:pt idx="2013">
                  <c:v>-3.12</c:v>
                </c:pt>
                <c:pt idx="2014">
                  <c:v>0.68</c:v>
                </c:pt>
                <c:pt idx="2015">
                  <c:v>0.68</c:v>
                </c:pt>
                <c:pt idx="2016">
                  <c:v>0.68</c:v>
                </c:pt>
                <c:pt idx="2017">
                  <c:v>1.01</c:v>
                </c:pt>
                <c:pt idx="2018">
                  <c:v>1.4</c:v>
                </c:pt>
                <c:pt idx="2019">
                  <c:v>1.4</c:v>
                </c:pt>
                <c:pt idx="2020">
                  <c:v>1.9</c:v>
                </c:pt>
                <c:pt idx="2021">
                  <c:v>0.39</c:v>
                </c:pt>
                <c:pt idx="2022">
                  <c:v>-4.28</c:v>
                </c:pt>
                <c:pt idx="2023">
                  <c:v>-4.28</c:v>
                </c:pt>
                <c:pt idx="2024">
                  <c:v>-2.21</c:v>
                </c:pt>
                <c:pt idx="2025">
                  <c:v>1.79</c:v>
                </c:pt>
                <c:pt idx="2026">
                  <c:v>1.98</c:v>
                </c:pt>
                <c:pt idx="2027">
                  <c:v>1.98</c:v>
                </c:pt>
                <c:pt idx="2028">
                  <c:v>1.41</c:v>
                </c:pt>
                <c:pt idx="2029">
                  <c:v>1.41</c:v>
                </c:pt>
                <c:pt idx="2030">
                  <c:v>1.91</c:v>
                </c:pt>
                <c:pt idx="2031">
                  <c:v>1.91</c:v>
                </c:pt>
                <c:pt idx="2032">
                  <c:v>2.02</c:v>
                </c:pt>
                <c:pt idx="2033">
                  <c:v>2.0099999999999998</c:v>
                </c:pt>
                <c:pt idx="2034">
                  <c:v>2.0099999999999998</c:v>
                </c:pt>
                <c:pt idx="2035">
                  <c:v>3.06</c:v>
                </c:pt>
                <c:pt idx="2036">
                  <c:v>3.06</c:v>
                </c:pt>
                <c:pt idx="2037">
                  <c:v>3.06</c:v>
                </c:pt>
                <c:pt idx="2038">
                  <c:v>3.22</c:v>
                </c:pt>
                <c:pt idx="2039">
                  <c:v>3.22</c:v>
                </c:pt>
                <c:pt idx="2040">
                  <c:v>3.22</c:v>
                </c:pt>
                <c:pt idx="2041">
                  <c:v>3.22</c:v>
                </c:pt>
                <c:pt idx="2042">
                  <c:v>1.43</c:v>
                </c:pt>
                <c:pt idx="2043">
                  <c:v>1.48</c:v>
                </c:pt>
                <c:pt idx="2044">
                  <c:v>2.06</c:v>
                </c:pt>
                <c:pt idx="2045">
                  <c:v>-1.21</c:v>
                </c:pt>
                <c:pt idx="2046">
                  <c:v>-0.78</c:v>
                </c:pt>
                <c:pt idx="2047">
                  <c:v>-0.08</c:v>
                </c:pt>
                <c:pt idx="2048">
                  <c:v>-0.08</c:v>
                </c:pt>
                <c:pt idx="2049">
                  <c:v>0.9</c:v>
                </c:pt>
                <c:pt idx="2050">
                  <c:v>-0.75</c:v>
                </c:pt>
                <c:pt idx="2051">
                  <c:v>-0.75</c:v>
                </c:pt>
                <c:pt idx="2052">
                  <c:v>-0.75</c:v>
                </c:pt>
                <c:pt idx="2053">
                  <c:v>-0.77</c:v>
                </c:pt>
                <c:pt idx="2054">
                  <c:v>1.3</c:v>
                </c:pt>
                <c:pt idx="2055">
                  <c:v>0.54</c:v>
                </c:pt>
                <c:pt idx="2056">
                  <c:v>-0.84</c:v>
                </c:pt>
                <c:pt idx="2057">
                  <c:v>-2.5099999999999998</c:v>
                </c:pt>
                <c:pt idx="2058">
                  <c:v>-0.74</c:v>
                </c:pt>
                <c:pt idx="2059">
                  <c:v>2.72</c:v>
                </c:pt>
                <c:pt idx="2060">
                  <c:v>0.48</c:v>
                </c:pt>
                <c:pt idx="2061">
                  <c:v>0.48</c:v>
                </c:pt>
                <c:pt idx="2062">
                  <c:v>1.22</c:v>
                </c:pt>
                <c:pt idx="2063">
                  <c:v>1.22</c:v>
                </c:pt>
                <c:pt idx="2064">
                  <c:v>-1.2</c:v>
                </c:pt>
                <c:pt idx="2065">
                  <c:v>0.15</c:v>
                </c:pt>
                <c:pt idx="2066">
                  <c:v>1.85</c:v>
                </c:pt>
                <c:pt idx="2067">
                  <c:v>0.65</c:v>
                </c:pt>
                <c:pt idx="2068">
                  <c:v>-0.14000000000000001</c:v>
                </c:pt>
                <c:pt idx="2069">
                  <c:v>0.42</c:v>
                </c:pt>
                <c:pt idx="2070">
                  <c:v>1.42</c:v>
                </c:pt>
                <c:pt idx="2071">
                  <c:v>-0.52</c:v>
                </c:pt>
                <c:pt idx="2072">
                  <c:v>-0.52</c:v>
                </c:pt>
                <c:pt idx="2073">
                  <c:v>1.23</c:v>
                </c:pt>
                <c:pt idx="2074">
                  <c:v>2.33</c:v>
                </c:pt>
                <c:pt idx="2075">
                  <c:v>2.33</c:v>
                </c:pt>
                <c:pt idx="2076">
                  <c:v>-0.82</c:v>
                </c:pt>
                <c:pt idx="2077">
                  <c:v>-0.15</c:v>
                </c:pt>
                <c:pt idx="2078">
                  <c:v>0.35</c:v>
                </c:pt>
                <c:pt idx="2079">
                  <c:v>0.35</c:v>
                </c:pt>
                <c:pt idx="2080">
                  <c:v>0.35</c:v>
                </c:pt>
                <c:pt idx="2081">
                  <c:v>0.35</c:v>
                </c:pt>
                <c:pt idx="2082">
                  <c:v>0.48</c:v>
                </c:pt>
                <c:pt idx="2083">
                  <c:v>1.79</c:v>
                </c:pt>
                <c:pt idx="2084">
                  <c:v>-2.68</c:v>
                </c:pt>
                <c:pt idx="2085">
                  <c:v>1.95</c:v>
                </c:pt>
                <c:pt idx="2086">
                  <c:v>1.95</c:v>
                </c:pt>
                <c:pt idx="2087">
                  <c:v>3.17</c:v>
                </c:pt>
                <c:pt idx="2088">
                  <c:v>3.17</c:v>
                </c:pt>
                <c:pt idx="2089">
                  <c:v>3.17</c:v>
                </c:pt>
                <c:pt idx="2090">
                  <c:v>1.71</c:v>
                </c:pt>
                <c:pt idx="2091">
                  <c:v>0.75</c:v>
                </c:pt>
                <c:pt idx="2092">
                  <c:v>0.75</c:v>
                </c:pt>
                <c:pt idx="2093">
                  <c:v>0.75</c:v>
                </c:pt>
                <c:pt idx="2094">
                  <c:v>0.75</c:v>
                </c:pt>
                <c:pt idx="2095">
                  <c:v>0.75</c:v>
                </c:pt>
                <c:pt idx="2096">
                  <c:v>0.88</c:v>
                </c:pt>
                <c:pt idx="2097">
                  <c:v>0.88</c:v>
                </c:pt>
                <c:pt idx="2098">
                  <c:v>1.93</c:v>
                </c:pt>
                <c:pt idx="2099">
                  <c:v>1.93</c:v>
                </c:pt>
                <c:pt idx="2100">
                  <c:v>-0.74</c:v>
                </c:pt>
                <c:pt idx="2101">
                  <c:v>-2.37</c:v>
                </c:pt>
                <c:pt idx="2102">
                  <c:v>-2.37</c:v>
                </c:pt>
                <c:pt idx="2103">
                  <c:v>-1.59</c:v>
                </c:pt>
                <c:pt idx="2104">
                  <c:v>1.75</c:v>
                </c:pt>
                <c:pt idx="2105">
                  <c:v>1.75</c:v>
                </c:pt>
                <c:pt idx="2106">
                  <c:v>2.59</c:v>
                </c:pt>
                <c:pt idx="2107">
                  <c:v>-1.04</c:v>
                </c:pt>
                <c:pt idx="2108">
                  <c:v>-3.53</c:v>
                </c:pt>
                <c:pt idx="2109">
                  <c:v>1.41</c:v>
                </c:pt>
                <c:pt idx="2110">
                  <c:v>-2.33</c:v>
                </c:pt>
                <c:pt idx="2111">
                  <c:v>1.55</c:v>
                </c:pt>
                <c:pt idx="2112">
                  <c:v>-0.44</c:v>
                </c:pt>
                <c:pt idx="2113">
                  <c:v>-0.44</c:v>
                </c:pt>
                <c:pt idx="2114">
                  <c:v>-0.44</c:v>
                </c:pt>
                <c:pt idx="2115">
                  <c:v>-0.44</c:v>
                </c:pt>
                <c:pt idx="2116">
                  <c:v>0.35</c:v>
                </c:pt>
                <c:pt idx="2117">
                  <c:v>2.93</c:v>
                </c:pt>
                <c:pt idx="2118">
                  <c:v>-0.83</c:v>
                </c:pt>
                <c:pt idx="2119">
                  <c:v>-1.03</c:v>
                </c:pt>
                <c:pt idx="2120">
                  <c:v>2.56</c:v>
                </c:pt>
                <c:pt idx="2121">
                  <c:v>2.56</c:v>
                </c:pt>
                <c:pt idx="2122">
                  <c:v>2.56</c:v>
                </c:pt>
                <c:pt idx="2123">
                  <c:v>2.56</c:v>
                </c:pt>
                <c:pt idx="2124">
                  <c:v>-0.18</c:v>
                </c:pt>
                <c:pt idx="2125">
                  <c:v>1.41</c:v>
                </c:pt>
                <c:pt idx="2126">
                  <c:v>1.71</c:v>
                </c:pt>
                <c:pt idx="2127">
                  <c:v>-1.4</c:v>
                </c:pt>
                <c:pt idx="2128">
                  <c:v>0.91</c:v>
                </c:pt>
                <c:pt idx="2129">
                  <c:v>1.08</c:v>
                </c:pt>
                <c:pt idx="2130">
                  <c:v>1.08</c:v>
                </c:pt>
                <c:pt idx="2131">
                  <c:v>1.44</c:v>
                </c:pt>
                <c:pt idx="2132">
                  <c:v>1.44</c:v>
                </c:pt>
                <c:pt idx="2133">
                  <c:v>2.95</c:v>
                </c:pt>
                <c:pt idx="2134">
                  <c:v>-1.59</c:v>
                </c:pt>
                <c:pt idx="2135">
                  <c:v>-1.65</c:v>
                </c:pt>
                <c:pt idx="2136">
                  <c:v>2.38</c:v>
                </c:pt>
                <c:pt idx="2137">
                  <c:v>3.45</c:v>
                </c:pt>
                <c:pt idx="2138">
                  <c:v>3.45</c:v>
                </c:pt>
                <c:pt idx="2139">
                  <c:v>3.45</c:v>
                </c:pt>
                <c:pt idx="2140">
                  <c:v>-0.14000000000000001</c:v>
                </c:pt>
                <c:pt idx="2141">
                  <c:v>-2.1800000000000002</c:v>
                </c:pt>
                <c:pt idx="2142">
                  <c:v>-2.1800000000000002</c:v>
                </c:pt>
                <c:pt idx="2143">
                  <c:v>-2.1800000000000002</c:v>
                </c:pt>
                <c:pt idx="2144">
                  <c:v>1.33</c:v>
                </c:pt>
                <c:pt idx="2145">
                  <c:v>3.65</c:v>
                </c:pt>
                <c:pt idx="2146">
                  <c:v>3.65</c:v>
                </c:pt>
                <c:pt idx="2147">
                  <c:v>3.65</c:v>
                </c:pt>
                <c:pt idx="2148">
                  <c:v>3.65</c:v>
                </c:pt>
                <c:pt idx="2149">
                  <c:v>3.65</c:v>
                </c:pt>
                <c:pt idx="2150">
                  <c:v>3.65</c:v>
                </c:pt>
                <c:pt idx="2151">
                  <c:v>3.65</c:v>
                </c:pt>
                <c:pt idx="2152">
                  <c:v>-1.79</c:v>
                </c:pt>
                <c:pt idx="2153">
                  <c:v>2.02</c:v>
                </c:pt>
                <c:pt idx="2154">
                  <c:v>2.02</c:v>
                </c:pt>
                <c:pt idx="2155">
                  <c:v>2.02</c:v>
                </c:pt>
                <c:pt idx="2156">
                  <c:v>1.42</c:v>
                </c:pt>
                <c:pt idx="2157">
                  <c:v>1.42</c:v>
                </c:pt>
                <c:pt idx="2158">
                  <c:v>2.4300000000000002</c:v>
                </c:pt>
                <c:pt idx="2159">
                  <c:v>2.4300000000000002</c:v>
                </c:pt>
                <c:pt idx="2160">
                  <c:v>0.1</c:v>
                </c:pt>
                <c:pt idx="2161">
                  <c:v>2</c:v>
                </c:pt>
                <c:pt idx="2162">
                  <c:v>2</c:v>
                </c:pt>
                <c:pt idx="2163">
                  <c:v>2.46</c:v>
                </c:pt>
                <c:pt idx="2164">
                  <c:v>-2.16</c:v>
                </c:pt>
                <c:pt idx="2165">
                  <c:v>0.79</c:v>
                </c:pt>
                <c:pt idx="2166">
                  <c:v>-1.57</c:v>
                </c:pt>
                <c:pt idx="2167">
                  <c:v>-1.57</c:v>
                </c:pt>
                <c:pt idx="2168">
                  <c:v>-0.69</c:v>
                </c:pt>
                <c:pt idx="2169">
                  <c:v>-0.6</c:v>
                </c:pt>
                <c:pt idx="2170">
                  <c:v>-1.01</c:v>
                </c:pt>
                <c:pt idx="2171">
                  <c:v>-1.3</c:v>
                </c:pt>
                <c:pt idx="2172">
                  <c:v>-1.86</c:v>
                </c:pt>
                <c:pt idx="2173">
                  <c:v>0.19</c:v>
                </c:pt>
                <c:pt idx="2174">
                  <c:v>2.81</c:v>
                </c:pt>
                <c:pt idx="2175">
                  <c:v>2.81</c:v>
                </c:pt>
                <c:pt idx="2176">
                  <c:v>1.38</c:v>
                </c:pt>
                <c:pt idx="2177">
                  <c:v>-1.0900000000000001</c:v>
                </c:pt>
                <c:pt idx="2178">
                  <c:v>0.75</c:v>
                </c:pt>
                <c:pt idx="2179">
                  <c:v>-0.8</c:v>
                </c:pt>
                <c:pt idx="2180">
                  <c:v>-0.8</c:v>
                </c:pt>
                <c:pt idx="2181">
                  <c:v>-0.91</c:v>
                </c:pt>
                <c:pt idx="2182">
                  <c:v>-0.91</c:v>
                </c:pt>
                <c:pt idx="2183">
                  <c:v>2.0499999999999998</c:v>
                </c:pt>
                <c:pt idx="2184">
                  <c:v>2.0499999999999998</c:v>
                </c:pt>
                <c:pt idx="2185">
                  <c:v>2.0499999999999998</c:v>
                </c:pt>
                <c:pt idx="2186">
                  <c:v>2.0499999999999998</c:v>
                </c:pt>
                <c:pt idx="2187">
                  <c:v>0.76</c:v>
                </c:pt>
                <c:pt idx="2188">
                  <c:v>0.76</c:v>
                </c:pt>
                <c:pt idx="2189">
                  <c:v>0.76</c:v>
                </c:pt>
                <c:pt idx="2190">
                  <c:v>-1.03</c:v>
                </c:pt>
                <c:pt idx="2191">
                  <c:v>-0.76</c:v>
                </c:pt>
                <c:pt idx="2192">
                  <c:v>-0.78</c:v>
                </c:pt>
                <c:pt idx="2193">
                  <c:v>-0.78</c:v>
                </c:pt>
                <c:pt idx="2194">
                  <c:v>-2.88</c:v>
                </c:pt>
                <c:pt idx="2195">
                  <c:v>-2.88</c:v>
                </c:pt>
                <c:pt idx="2196">
                  <c:v>2.4300000000000002</c:v>
                </c:pt>
                <c:pt idx="2197">
                  <c:v>2.4300000000000002</c:v>
                </c:pt>
                <c:pt idx="2198">
                  <c:v>2.4300000000000002</c:v>
                </c:pt>
                <c:pt idx="2199">
                  <c:v>2.4300000000000002</c:v>
                </c:pt>
                <c:pt idx="2200">
                  <c:v>2.4300000000000002</c:v>
                </c:pt>
                <c:pt idx="2201">
                  <c:v>2.4300000000000002</c:v>
                </c:pt>
                <c:pt idx="2202">
                  <c:v>2.4300000000000002</c:v>
                </c:pt>
                <c:pt idx="2203">
                  <c:v>0.82</c:v>
                </c:pt>
                <c:pt idx="2204">
                  <c:v>0.82</c:v>
                </c:pt>
                <c:pt idx="2205">
                  <c:v>0</c:v>
                </c:pt>
                <c:pt idx="2206">
                  <c:v>2.34</c:v>
                </c:pt>
                <c:pt idx="2207">
                  <c:v>-0.98</c:v>
                </c:pt>
                <c:pt idx="2208">
                  <c:v>1.1499999999999999</c:v>
                </c:pt>
                <c:pt idx="2209">
                  <c:v>-2.06</c:v>
                </c:pt>
                <c:pt idx="2210">
                  <c:v>-0.77</c:v>
                </c:pt>
                <c:pt idx="2211">
                  <c:v>0.79</c:v>
                </c:pt>
                <c:pt idx="2212">
                  <c:v>1.92</c:v>
                </c:pt>
                <c:pt idx="2213">
                  <c:v>1.92</c:v>
                </c:pt>
                <c:pt idx="2214">
                  <c:v>1.92</c:v>
                </c:pt>
                <c:pt idx="2215">
                  <c:v>1.92</c:v>
                </c:pt>
                <c:pt idx="2216">
                  <c:v>1.92</c:v>
                </c:pt>
                <c:pt idx="2217">
                  <c:v>1.92</c:v>
                </c:pt>
                <c:pt idx="2218">
                  <c:v>-3.33</c:v>
                </c:pt>
                <c:pt idx="2219">
                  <c:v>2.0299999999999998</c:v>
                </c:pt>
                <c:pt idx="2220">
                  <c:v>1.86</c:v>
                </c:pt>
                <c:pt idx="2221">
                  <c:v>1.86</c:v>
                </c:pt>
                <c:pt idx="2222">
                  <c:v>1.86</c:v>
                </c:pt>
                <c:pt idx="2223">
                  <c:v>0.54</c:v>
                </c:pt>
                <c:pt idx="2224">
                  <c:v>0.54</c:v>
                </c:pt>
                <c:pt idx="2225">
                  <c:v>4.37</c:v>
                </c:pt>
                <c:pt idx="2226">
                  <c:v>2.92</c:v>
                </c:pt>
                <c:pt idx="2227">
                  <c:v>2.92</c:v>
                </c:pt>
                <c:pt idx="2228">
                  <c:v>-0.35</c:v>
                </c:pt>
                <c:pt idx="2229">
                  <c:v>-0.35</c:v>
                </c:pt>
                <c:pt idx="2230">
                  <c:v>2.88</c:v>
                </c:pt>
                <c:pt idx="2231">
                  <c:v>3.38</c:v>
                </c:pt>
                <c:pt idx="2232">
                  <c:v>3.38</c:v>
                </c:pt>
                <c:pt idx="2233">
                  <c:v>3.38</c:v>
                </c:pt>
                <c:pt idx="2234">
                  <c:v>3.38</c:v>
                </c:pt>
                <c:pt idx="2235">
                  <c:v>3.38</c:v>
                </c:pt>
                <c:pt idx="2236">
                  <c:v>-0.09</c:v>
                </c:pt>
                <c:pt idx="2237">
                  <c:v>-2.33</c:v>
                </c:pt>
                <c:pt idx="2238">
                  <c:v>-1.36</c:v>
                </c:pt>
                <c:pt idx="2239">
                  <c:v>0.49</c:v>
                </c:pt>
                <c:pt idx="2240">
                  <c:v>0.89</c:v>
                </c:pt>
                <c:pt idx="2241">
                  <c:v>2.08</c:v>
                </c:pt>
                <c:pt idx="2242">
                  <c:v>1.87</c:v>
                </c:pt>
                <c:pt idx="2243">
                  <c:v>1.87</c:v>
                </c:pt>
                <c:pt idx="2244">
                  <c:v>1.87</c:v>
                </c:pt>
                <c:pt idx="2245">
                  <c:v>-1.88</c:v>
                </c:pt>
                <c:pt idx="2246">
                  <c:v>-0.94</c:v>
                </c:pt>
                <c:pt idx="2247">
                  <c:v>-0.94</c:v>
                </c:pt>
                <c:pt idx="2248">
                  <c:v>-0.55000000000000004</c:v>
                </c:pt>
                <c:pt idx="2249">
                  <c:v>-0.55000000000000004</c:v>
                </c:pt>
                <c:pt idx="2250">
                  <c:v>3.08</c:v>
                </c:pt>
                <c:pt idx="2251">
                  <c:v>3.08</c:v>
                </c:pt>
                <c:pt idx="2252">
                  <c:v>3.08</c:v>
                </c:pt>
                <c:pt idx="2253">
                  <c:v>0.87</c:v>
                </c:pt>
                <c:pt idx="2254">
                  <c:v>-1.76</c:v>
                </c:pt>
                <c:pt idx="2255">
                  <c:v>-0.34</c:v>
                </c:pt>
                <c:pt idx="2256">
                  <c:v>0.44</c:v>
                </c:pt>
                <c:pt idx="2257">
                  <c:v>-0.81</c:v>
                </c:pt>
                <c:pt idx="2258">
                  <c:v>-0.81</c:v>
                </c:pt>
                <c:pt idx="2259">
                  <c:v>-0.81</c:v>
                </c:pt>
                <c:pt idx="2260">
                  <c:v>-0.81</c:v>
                </c:pt>
                <c:pt idx="2261">
                  <c:v>-1.25</c:v>
                </c:pt>
                <c:pt idx="2262">
                  <c:v>-3</c:v>
                </c:pt>
                <c:pt idx="2263">
                  <c:v>-3</c:v>
                </c:pt>
                <c:pt idx="2264">
                  <c:v>-2.2999999999999998</c:v>
                </c:pt>
                <c:pt idx="2265">
                  <c:v>-2.2999999999999998</c:v>
                </c:pt>
                <c:pt idx="2266">
                  <c:v>-2.3199999999999998</c:v>
                </c:pt>
                <c:pt idx="2267">
                  <c:v>-2.3199999999999998</c:v>
                </c:pt>
                <c:pt idx="2268">
                  <c:v>2.52</c:v>
                </c:pt>
                <c:pt idx="2269">
                  <c:v>2.52</c:v>
                </c:pt>
                <c:pt idx="2270">
                  <c:v>2.75</c:v>
                </c:pt>
                <c:pt idx="2271">
                  <c:v>-2</c:v>
                </c:pt>
                <c:pt idx="2272">
                  <c:v>-0.94</c:v>
                </c:pt>
                <c:pt idx="2273">
                  <c:v>0.26</c:v>
                </c:pt>
                <c:pt idx="2274">
                  <c:v>-0.92</c:v>
                </c:pt>
                <c:pt idx="2275">
                  <c:v>0.94</c:v>
                </c:pt>
                <c:pt idx="2276">
                  <c:v>-1.03</c:v>
                </c:pt>
                <c:pt idx="2277">
                  <c:v>-1.03</c:v>
                </c:pt>
                <c:pt idx="2278">
                  <c:v>0.47</c:v>
                </c:pt>
                <c:pt idx="2279">
                  <c:v>2.88</c:v>
                </c:pt>
                <c:pt idx="2280">
                  <c:v>3.19</c:v>
                </c:pt>
                <c:pt idx="2281">
                  <c:v>3.19</c:v>
                </c:pt>
                <c:pt idx="2282">
                  <c:v>3.19</c:v>
                </c:pt>
                <c:pt idx="2283">
                  <c:v>2.4700000000000002</c:v>
                </c:pt>
                <c:pt idx="2284">
                  <c:v>2.4700000000000002</c:v>
                </c:pt>
                <c:pt idx="2285">
                  <c:v>2.4700000000000002</c:v>
                </c:pt>
                <c:pt idx="2286">
                  <c:v>2.4700000000000002</c:v>
                </c:pt>
                <c:pt idx="2287">
                  <c:v>3.27</c:v>
                </c:pt>
                <c:pt idx="2288">
                  <c:v>3.27</c:v>
                </c:pt>
                <c:pt idx="2289">
                  <c:v>0.77</c:v>
                </c:pt>
                <c:pt idx="2290">
                  <c:v>-1.82</c:v>
                </c:pt>
                <c:pt idx="2291">
                  <c:v>0.53</c:v>
                </c:pt>
                <c:pt idx="2292">
                  <c:v>-0.36</c:v>
                </c:pt>
                <c:pt idx="2293">
                  <c:v>3.02</c:v>
                </c:pt>
                <c:pt idx="2294">
                  <c:v>3.02</c:v>
                </c:pt>
                <c:pt idx="2295">
                  <c:v>2.41</c:v>
                </c:pt>
                <c:pt idx="2296">
                  <c:v>2.41</c:v>
                </c:pt>
                <c:pt idx="2297">
                  <c:v>-3.02</c:v>
                </c:pt>
                <c:pt idx="2298">
                  <c:v>-3.02</c:v>
                </c:pt>
                <c:pt idx="2299">
                  <c:v>1.52</c:v>
                </c:pt>
                <c:pt idx="2300">
                  <c:v>1.79</c:v>
                </c:pt>
                <c:pt idx="2301">
                  <c:v>1.79</c:v>
                </c:pt>
                <c:pt idx="2302">
                  <c:v>2.27</c:v>
                </c:pt>
                <c:pt idx="2303">
                  <c:v>2.27</c:v>
                </c:pt>
                <c:pt idx="2304">
                  <c:v>2.27</c:v>
                </c:pt>
                <c:pt idx="2305">
                  <c:v>2.27</c:v>
                </c:pt>
                <c:pt idx="2306">
                  <c:v>2.27</c:v>
                </c:pt>
                <c:pt idx="2307">
                  <c:v>2.3199999999999998</c:v>
                </c:pt>
                <c:pt idx="2308">
                  <c:v>2.3199999999999998</c:v>
                </c:pt>
                <c:pt idx="2309">
                  <c:v>2.3199999999999998</c:v>
                </c:pt>
                <c:pt idx="2310">
                  <c:v>2.3199999999999998</c:v>
                </c:pt>
                <c:pt idx="2311">
                  <c:v>-0.19</c:v>
                </c:pt>
                <c:pt idx="2312">
                  <c:v>-0.41</c:v>
                </c:pt>
                <c:pt idx="2313">
                  <c:v>-0.41</c:v>
                </c:pt>
                <c:pt idx="2314">
                  <c:v>-2.71</c:v>
                </c:pt>
                <c:pt idx="2315">
                  <c:v>3.26</c:v>
                </c:pt>
                <c:pt idx="2316">
                  <c:v>1.18</c:v>
                </c:pt>
                <c:pt idx="2317">
                  <c:v>2.66</c:v>
                </c:pt>
                <c:pt idx="2318">
                  <c:v>1.1100000000000001</c:v>
                </c:pt>
                <c:pt idx="2319">
                  <c:v>1.1100000000000001</c:v>
                </c:pt>
                <c:pt idx="2320">
                  <c:v>-1.88</c:v>
                </c:pt>
                <c:pt idx="2321">
                  <c:v>-1.88</c:v>
                </c:pt>
                <c:pt idx="2322">
                  <c:v>1.23</c:v>
                </c:pt>
                <c:pt idx="2323">
                  <c:v>1.23</c:v>
                </c:pt>
                <c:pt idx="2324">
                  <c:v>2.2000000000000002</c:v>
                </c:pt>
                <c:pt idx="2325">
                  <c:v>1.83</c:v>
                </c:pt>
                <c:pt idx="2326">
                  <c:v>1.83</c:v>
                </c:pt>
                <c:pt idx="2327">
                  <c:v>0.7</c:v>
                </c:pt>
                <c:pt idx="2328">
                  <c:v>-1.76</c:v>
                </c:pt>
                <c:pt idx="2329">
                  <c:v>-0.11</c:v>
                </c:pt>
                <c:pt idx="2330">
                  <c:v>0.01</c:v>
                </c:pt>
                <c:pt idx="2331">
                  <c:v>2.0099999999999998</c:v>
                </c:pt>
                <c:pt idx="2332">
                  <c:v>2.0099999999999998</c:v>
                </c:pt>
                <c:pt idx="2333">
                  <c:v>3.18</c:v>
                </c:pt>
                <c:pt idx="2334">
                  <c:v>3.18</c:v>
                </c:pt>
                <c:pt idx="2335">
                  <c:v>3.18</c:v>
                </c:pt>
                <c:pt idx="2336">
                  <c:v>1.95</c:v>
                </c:pt>
                <c:pt idx="2337">
                  <c:v>1.95</c:v>
                </c:pt>
                <c:pt idx="2338">
                  <c:v>1.42</c:v>
                </c:pt>
                <c:pt idx="2339">
                  <c:v>-0.64</c:v>
                </c:pt>
                <c:pt idx="2340">
                  <c:v>-0.4</c:v>
                </c:pt>
                <c:pt idx="2341">
                  <c:v>-0.11</c:v>
                </c:pt>
                <c:pt idx="2342">
                  <c:v>-0.17</c:v>
                </c:pt>
                <c:pt idx="2343">
                  <c:v>-2.0099999999999998</c:v>
                </c:pt>
                <c:pt idx="2344">
                  <c:v>-0.4</c:v>
                </c:pt>
                <c:pt idx="2345">
                  <c:v>-2.16</c:v>
                </c:pt>
                <c:pt idx="2346">
                  <c:v>-2.16</c:v>
                </c:pt>
                <c:pt idx="2347">
                  <c:v>-1.86</c:v>
                </c:pt>
                <c:pt idx="2348">
                  <c:v>-0.28000000000000003</c:v>
                </c:pt>
                <c:pt idx="2349">
                  <c:v>0.81</c:v>
                </c:pt>
                <c:pt idx="2350">
                  <c:v>1.01</c:v>
                </c:pt>
                <c:pt idx="2351">
                  <c:v>-1.01</c:v>
                </c:pt>
                <c:pt idx="2352">
                  <c:v>-1.01</c:v>
                </c:pt>
                <c:pt idx="2353">
                  <c:v>-1.01</c:v>
                </c:pt>
                <c:pt idx="2354">
                  <c:v>-2.31</c:v>
                </c:pt>
                <c:pt idx="2355">
                  <c:v>-2.31</c:v>
                </c:pt>
                <c:pt idx="2356">
                  <c:v>-2.63</c:v>
                </c:pt>
                <c:pt idx="2357">
                  <c:v>-0.08</c:v>
                </c:pt>
                <c:pt idx="2358">
                  <c:v>-0.08</c:v>
                </c:pt>
                <c:pt idx="2359">
                  <c:v>4.0599999999999996</c:v>
                </c:pt>
                <c:pt idx="2360">
                  <c:v>1.41</c:v>
                </c:pt>
                <c:pt idx="2361">
                  <c:v>-1.81</c:v>
                </c:pt>
                <c:pt idx="2362">
                  <c:v>-1.81</c:v>
                </c:pt>
                <c:pt idx="2363">
                  <c:v>-1.4</c:v>
                </c:pt>
                <c:pt idx="2364">
                  <c:v>1.83</c:v>
                </c:pt>
                <c:pt idx="2365">
                  <c:v>1.83</c:v>
                </c:pt>
                <c:pt idx="2366">
                  <c:v>-0.08</c:v>
                </c:pt>
                <c:pt idx="2367">
                  <c:v>-1.1599999999999999</c:v>
                </c:pt>
                <c:pt idx="2368">
                  <c:v>-0.78</c:v>
                </c:pt>
                <c:pt idx="2369">
                  <c:v>2.91</c:v>
                </c:pt>
                <c:pt idx="2370">
                  <c:v>1.06</c:v>
                </c:pt>
                <c:pt idx="2371">
                  <c:v>1.06</c:v>
                </c:pt>
                <c:pt idx="2372">
                  <c:v>1.06</c:v>
                </c:pt>
                <c:pt idx="2373">
                  <c:v>-0.91</c:v>
                </c:pt>
                <c:pt idx="2374">
                  <c:v>-0.91</c:v>
                </c:pt>
                <c:pt idx="2375">
                  <c:v>0.44</c:v>
                </c:pt>
                <c:pt idx="2376">
                  <c:v>-1.61</c:v>
                </c:pt>
                <c:pt idx="2377">
                  <c:v>2.94</c:v>
                </c:pt>
                <c:pt idx="2378">
                  <c:v>0.25</c:v>
                </c:pt>
                <c:pt idx="2379">
                  <c:v>3.07</c:v>
                </c:pt>
                <c:pt idx="2380">
                  <c:v>3.07</c:v>
                </c:pt>
                <c:pt idx="2381">
                  <c:v>3.07</c:v>
                </c:pt>
                <c:pt idx="2382">
                  <c:v>-0.05</c:v>
                </c:pt>
                <c:pt idx="2383">
                  <c:v>-1.34</c:v>
                </c:pt>
                <c:pt idx="2384">
                  <c:v>0.47</c:v>
                </c:pt>
                <c:pt idx="2385">
                  <c:v>1.85</c:v>
                </c:pt>
                <c:pt idx="2386">
                  <c:v>2.17</c:v>
                </c:pt>
                <c:pt idx="2387">
                  <c:v>-0.85</c:v>
                </c:pt>
                <c:pt idx="2388">
                  <c:v>1.41</c:v>
                </c:pt>
                <c:pt idx="2389">
                  <c:v>2.33</c:v>
                </c:pt>
                <c:pt idx="2390">
                  <c:v>2.33</c:v>
                </c:pt>
                <c:pt idx="2391">
                  <c:v>2.33</c:v>
                </c:pt>
                <c:pt idx="2392">
                  <c:v>2.33</c:v>
                </c:pt>
                <c:pt idx="2393">
                  <c:v>-0.26</c:v>
                </c:pt>
                <c:pt idx="2394">
                  <c:v>-0.26</c:v>
                </c:pt>
                <c:pt idx="2395">
                  <c:v>-1.89</c:v>
                </c:pt>
                <c:pt idx="2396">
                  <c:v>-2.56</c:v>
                </c:pt>
                <c:pt idx="2397">
                  <c:v>-1.45</c:v>
                </c:pt>
                <c:pt idx="2398">
                  <c:v>-1.45</c:v>
                </c:pt>
                <c:pt idx="2399">
                  <c:v>-0.24</c:v>
                </c:pt>
                <c:pt idx="2400">
                  <c:v>-0.24</c:v>
                </c:pt>
                <c:pt idx="2401">
                  <c:v>0.1</c:v>
                </c:pt>
                <c:pt idx="2402">
                  <c:v>2</c:v>
                </c:pt>
                <c:pt idx="2403">
                  <c:v>-0.08</c:v>
                </c:pt>
                <c:pt idx="2404">
                  <c:v>-0.05</c:v>
                </c:pt>
                <c:pt idx="2405">
                  <c:v>4.2699999999999996</c:v>
                </c:pt>
                <c:pt idx="2406">
                  <c:v>-0.06</c:v>
                </c:pt>
                <c:pt idx="2407">
                  <c:v>-1.04</c:v>
                </c:pt>
                <c:pt idx="2408">
                  <c:v>1.1100000000000001</c:v>
                </c:pt>
                <c:pt idx="2409">
                  <c:v>1.1100000000000001</c:v>
                </c:pt>
                <c:pt idx="2410">
                  <c:v>1.9</c:v>
                </c:pt>
                <c:pt idx="2411">
                  <c:v>1.51</c:v>
                </c:pt>
                <c:pt idx="2412">
                  <c:v>-0.43</c:v>
                </c:pt>
                <c:pt idx="2413">
                  <c:v>-1.72</c:v>
                </c:pt>
                <c:pt idx="2414">
                  <c:v>-1.72</c:v>
                </c:pt>
                <c:pt idx="2415">
                  <c:v>2.96</c:v>
                </c:pt>
                <c:pt idx="2416">
                  <c:v>2.96</c:v>
                </c:pt>
                <c:pt idx="2417">
                  <c:v>1.88</c:v>
                </c:pt>
                <c:pt idx="2418">
                  <c:v>1.88</c:v>
                </c:pt>
                <c:pt idx="2419">
                  <c:v>2.2799999999999998</c:v>
                </c:pt>
                <c:pt idx="2420">
                  <c:v>2.2799999999999998</c:v>
                </c:pt>
                <c:pt idx="2421">
                  <c:v>-1.56</c:v>
                </c:pt>
                <c:pt idx="2422">
                  <c:v>-1.19</c:v>
                </c:pt>
                <c:pt idx="2423">
                  <c:v>2.06</c:v>
                </c:pt>
                <c:pt idx="2424">
                  <c:v>2.06</c:v>
                </c:pt>
                <c:pt idx="2425">
                  <c:v>2.06</c:v>
                </c:pt>
                <c:pt idx="2426">
                  <c:v>-0.35</c:v>
                </c:pt>
                <c:pt idx="2427">
                  <c:v>-0.04</c:v>
                </c:pt>
                <c:pt idx="2428">
                  <c:v>1.35</c:v>
                </c:pt>
                <c:pt idx="2429">
                  <c:v>1.35</c:v>
                </c:pt>
                <c:pt idx="2430">
                  <c:v>0.9</c:v>
                </c:pt>
                <c:pt idx="2431">
                  <c:v>0.9</c:v>
                </c:pt>
                <c:pt idx="2432">
                  <c:v>-1.19</c:v>
                </c:pt>
                <c:pt idx="2433">
                  <c:v>0.23</c:v>
                </c:pt>
                <c:pt idx="2434">
                  <c:v>1.22</c:v>
                </c:pt>
                <c:pt idx="2435">
                  <c:v>1.22</c:v>
                </c:pt>
                <c:pt idx="2436">
                  <c:v>0.67</c:v>
                </c:pt>
                <c:pt idx="2437">
                  <c:v>0.67</c:v>
                </c:pt>
                <c:pt idx="2438">
                  <c:v>2.27</c:v>
                </c:pt>
                <c:pt idx="2439">
                  <c:v>-1.74</c:v>
                </c:pt>
                <c:pt idx="2440">
                  <c:v>3.08</c:v>
                </c:pt>
                <c:pt idx="2441">
                  <c:v>-3.6</c:v>
                </c:pt>
                <c:pt idx="2442">
                  <c:v>-0.38</c:v>
                </c:pt>
                <c:pt idx="2443">
                  <c:v>-0.38</c:v>
                </c:pt>
                <c:pt idx="2444">
                  <c:v>1.17</c:v>
                </c:pt>
                <c:pt idx="2445">
                  <c:v>0.86</c:v>
                </c:pt>
                <c:pt idx="2446">
                  <c:v>0.86</c:v>
                </c:pt>
                <c:pt idx="2447">
                  <c:v>0.73</c:v>
                </c:pt>
                <c:pt idx="2448">
                  <c:v>0.73</c:v>
                </c:pt>
                <c:pt idx="2449">
                  <c:v>0.73</c:v>
                </c:pt>
                <c:pt idx="2450">
                  <c:v>0.73</c:v>
                </c:pt>
                <c:pt idx="2451">
                  <c:v>0.73</c:v>
                </c:pt>
                <c:pt idx="2452">
                  <c:v>0.73</c:v>
                </c:pt>
                <c:pt idx="2453">
                  <c:v>0.8</c:v>
                </c:pt>
                <c:pt idx="2454">
                  <c:v>0.03</c:v>
                </c:pt>
                <c:pt idx="2455">
                  <c:v>0.03</c:v>
                </c:pt>
                <c:pt idx="2456">
                  <c:v>0.03</c:v>
                </c:pt>
                <c:pt idx="2457">
                  <c:v>0.03</c:v>
                </c:pt>
                <c:pt idx="2458">
                  <c:v>0.03</c:v>
                </c:pt>
                <c:pt idx="2459">
                  <c:v>3.39</c:v>
                </c:pt>
                <c:pt idx="2460">
                  <c:v>-0.15</c:v>
                </c:pt>
                <c:pt idx="2461">
                  <c:v>-0.15</c:v>
                </c:pt>
                <c:pt idx="2462">
                  <c:v>1.04</c:v>
                </c:pt>
                <c:pt idx="2463">
                  <c:v>1</c:v>
                </c:pt>
                <c:pt idx="2464">
                  <c:v>-0.4</c:v>
                </c:pt>
                <c:pt idx="2465">
                  <c:v>-0.4</c:v>
                </c:pt>
                <c:pt idx="2466">
                  <c:v>-0.79</c:v>
                </c:pt>
                <c:pt idx="2467">
                  <c:v>0.39</c:v>
                </c:pt>
                <c:pt idx="2468">
                  <c:v>1.3</c:v>
                </c:pt>
                <c:pt idx="2469">
                  <c:v>1.22</c:v>
                </c:pt>
                <c:pt idx="2470">
                  <c:v>1.05</c:v>
                </c:pt>
                <c:pt idx="2471">
                  <c:v>1.05</c:v>
                </c:pt>
                <c:pt idx="2472">
                  <c:v>3.5</c:v>
                </c:pt>
                <c:pt idx="2473">
                  <c:v>3.5</c:v>
                </c:pt>
                <c:pt idx="2474">
                  <c:v>3.6</c:v>
                </c:pt>
                <c:pt idx="2475">
                  <c:v>3.6</c:v>
                </c:pt>
                <c:pt idx="2476">
                  <c:v>3.6</c:v>
                </c:pt>
                <c:pt idx="2477">
                  <c:v>-1.52</c:v>
                </c:pt>
                <c:pt idx="2478">
                  <c:v>-1.52</c:v>
                </c:pt>
                <c:pt idx="2479">
                  <c:v>-0.88</c:v>
                </c:pt>
                <c:pt idx="2480">
                  <c:v>-0.88</c:v>
                </c:pt>
                <c:pt idx="2481">
                  <c:v>-0.88</c:v>
                </c:pt>
                <c:pt idx="2482">
                  <c:v>0.14000000000000001</c:v>
                </c:pt>
                <c:pt idx="2483">
                  <c:v>-1</c:v>
                </c:pt>
                <c:pt idx="2484">
                  <c:v>0.61</c:v>
                </c:pt>
                <c:pt idx="2485">
                  <c:v>-0.43</c:v>
                </c:pt>
                <c:pt idx="2486">
                  <c:v>3.57</c:v>
                </c:pt>
                <c:pt idx="2487">
                  <c:v>3.57</c:v>
                </c:pt>
                <c:pt idx="2488">
                  <c:v>3.57</c:v>
                </c:pt>
                <c:pt idx="2489">
                  <c:v>1.04</c:v>
                </c:pt>
                <c:pt idx="2490">
                  <c:v>-3.33</c:v>
                </c:pt>
                <c:pt idx="2491">
                  <c:v>-1.2</c:v>
                </c:pt>
                <c:pt idx="2492">
                  <c:v>-1.98</c:v>
                </c:pt>
                <c:pt idx="2493">
                  <c:v>0.19</c:v>
                </c:pt>
                <c:pt idx="2494">
                  <c:v>0.21</c:v>
                </c:pt>
                <c:pt idx="2495">
                  <c:v>-3.36</c:v>
                </c:pt>
                <c:pt idx="2496">
                  <c:v>1.74</c:v>
                </c:pt>
                <c:pt idx="2497">
                  <c:v>1.74</c:v>
                </c:pt>
                <c:pt idx="2498">
                  <c:v>-2.9</c:v>
                </c:pt>
                <c:pt idx="2499">
                  <c:v>-2.9</c:v>
                </c:pt>
                <c:pt idx="2500">
                  <c:v>-2.9</c:v>
                </c:pt>
                <c:pt idx="2501">
                  <c:v>1.8</c:v>
                </c:pt>
                <c:pt idx="2502">
                  <c:v>1.8</c:v>
                </c:pt>
                <c:pt idx="2503">
                  <c:v>0.2</c:v>
                </c:pt>
                <c:pt idx="2504">
                  <c:v>-1.45</c:v>
                </c:pt>
                <c:pt idx="2505">
                  <c:v>1.66</c:v>
                </c:pt>
                <c:pt idx="2506">
                  <c:v>0.98</c:v>
                </c:pt>
                <c:pt idx="2507">
                  <c:v>0.98</c:v>
                </c:pt>
                <c:pt idx="2508">
                  <c:v>2.5499999999999998</c:v>
                </c:pt>
                <c:pt idx="2509">
                  <c:v>2.5499999999999998</c:v>
                </c:pt>
                <c:pt idx="2510">
                  <c:v>2.5499999999999998</c:v>
                </c:pt>
                <c:pt idx="2511">
                  <c:v>0.06</c:v>
                </c:pt>
                <c:pt idx="2512">
                  <c:v>0.06</c:v>
                </c:pt>
                <c:pt idx="2513">
                  <c:v>0.06</c:v>
                </c:pt>
                <c:pt idx="2514">
                  <c:v>3.4</c:v>
                </c:pt>
                <c:pt idx="2515">
                  <c:v>3.4</c:v>
                </c:pt>
                <c:pt idx="2516">
                  <c:v>1.79</c:v>
                </c:pt>
                <c:pt idx="2517">
                  <c:v>0.68</c:v>
                </c:pt>
                <c:pt idx="2518">
                  <c:v>0.68</c:v>
                </c:pt>
                <c:pt idx="2519">
                  <c:v>0.68</c:v>
                </c:pt>
                <c:pt idx="2520">
                  <c:v>0.68</c:v>
                </c:pt>
                <c:pt idx="2521">
                  <c:v>0.68</c:v>
                </c:pt>
                <c:pt idx="2522">
                  <c:v>-1.63</c:v>
                </c:pt>
                <c:pt idx="2523">
                  <c:v>-2.36</c:v>
                </c:pt>
                <c:pt idx="2524">
                  <c:v>-2.36</c:v>
                </c:pt>
                <c:pt idx="2525">
                  <c:v>-2.36</c:v>
                </c:pt>
                <c:pt idx="2526">
                  <c:v>-0.75</c:v>
                </c:pt>
                <c:pt idx="2527">
                  <c:v>-0.75</c:v>
                </c:pt>
                <c:pt idx="2528">
                  <c:v>-0.75</c:v>
                </c:pt>
                <c:pt idx="2529">
                  <c:v>-1.51</c:v>
                </c:pt>
                <c:pt idx="2530">
                  <c:v>-1.51</c:v>
                </c:pt>
                <c:pt idx="2531">
                  <c:v>2.04</c:v>
                </c:pt>
                <c:pt idx="2532">
                  <c:v>2.04</c:v>
                </c:pt>
                <c:pt idx="2533">
                  <c:v>1.26</c:v>
                </c:pt>
                <c:pt idx="2534">
                  <c:v>1.26</c:v>
                </c:pt>
                <c:pt idx="2535">
                  <c:v>2.1800000000000002</c:v>
                </c:pt>
                <c:pt idx="2536">
                  <c:v>2.1800000000000002</c:v>
                </c:pt>
                <c:pt idx="2537">
                  <c:v>2.1800000000000002</c:v>
                </c:pt>
                <c:pt idx="2538">
                  <c:v>1.32</c:v>
                </c:pt>
                <c:pt idx="2539">
                  <c:v>1.17</c:v>
                </c:pt>
                <c:pt idx="2540">
                  <c:v>1.17</c:v>
                </c:pt>
                <c:pt idx="2541">
                  <c:v>1.54</c:v>
                </c:pt>
                <c:pt idx="2542">
                  <c:v>2.62</c:v>
                </c:pt>
                <c:pt idx="2543">
                  <c:v>2.62</c:v>
                </c:pt>
                <c:pt idx="2544">
                  <c:v>2.62</c:v>
                </c:pt>
                <c:pt idx="2545">
                  <c:v>2.62</c:v>
                </c:pt>
                <c:pt idx="2546">
                  <c:v>2.62</c:v>
                </c:pt>
                <c:pt idx="2547">
                  <c:v>2.11</c:v>
                </c:pt>
                <c:pt idx="2548">
                  <c:v>2.11</c:v>
                </c:pt>
                <c:pt idx="2549">
                  <c:v>2.11</c:v>
                </c:pt>
                <c:pt idx="2550">
                  <c:v>2.04</c:v>
                </c:pt>
                <c:pt idx="2551">
                  <c:v>2.04</c:v>
                </c:pt>
                <c:pt idx="2552">
                  <c:v>2.04</c:v>
                </c:pt>
                <c:pt idx="2553">
                  <c:v>-0.52</c:v>
                </c:pt>
                <c:pt idx="2554">
                  <c:v>-0.52</c:v>
                </c:pt>
                <c:pt idx="2555">
                  <c:v>1.03</c:v>
                </c:pt>
                <c:pt idx="2556">
                  <c:v>1.03</c:v>
                </c:pt>
                <c:pt idx="2557">
                  <c:v>1.03</c:v>
                </c:pt>
                <c:pt idx="2558">
                  <c:v>1.43</c:v>
                </c:pt>
                <c:pt idx="2559">
                  <c:v>1.43</c:v>
                </c:pt>
                <c:pt idx="2560">
                  <c:v>-1.17</c:v>
                </c:pt>
                <c:pt idx="2561">
                  <c:v>-1.17</c:v>
                </c:pt>
                <c:pt idx="2562">
                  <c:v>-0.56000000000000005</c:v>
                </c:pt>
                <c:pt idx="2563">
                  <c:v>-0.56000000000000005</c:v>
                </c:pt>
                <c:pt idx="2564">
                  <c:v>2.83</c:v>
                </c:pt>
                <c:pt idx="2565">
                  <c:v>2.83</c:v>
                </c:pt>
                <c:pt idx="2566">
                  <c:v>2.83</c:v>
                </c:pt>
                <c:pt idx="2567">
                  <c:v>-0.28000000000000003</c:v>
                </c:pt>
                <c:pt idx="2568">
                  <c:v>-0.28000000000000003</c:v>
                </c:pt>
                <c:pt idx="2569">
                  <c:v>-0.28000000000000003</c:v>
                </c:pt>
                <c:pt idx="2570">
                  <c:v>-0.28000000000000003</c:v>
                </c:pt>
                <c:pt idx="2571">
                  <c:v>0.39</c:v>
                </c:pt>
                <c:pt idx="2572">
                  <c:v>-1.73</c:v>
                </c:pt>
                <c:pt idx="2573">
                  <c:v>-1.73</c:v>
                </c:pt>
                <c:pt idx="2574">
                  <c:v>2.79</c:v>
                </c:pt>
                <c:pt idx="2575">
                  <c:v>2.79</c:v>
                </c:pt>
                <c:pt idx="2576">
                  <c:v>2.79</c:v>
                </c:pt>
                <c:pt idx="2577">
                  <c:v>2.4</c:v>
                </c:pt>
                <c:pt idx="2578">
                  <c:v>2.4</c:v>
                </c:pt>
                <c:pt idx="2579">
                  <c:v>2.4</c:v>
                </c:pt>
                <c:pt idx="2580">
                  <c:v>2.4</c:v>
                </c:pt>
                <c:pt idx="2581">
                  <c:v>0.3</c:v>
                </c:pt>
                <c:pt idx="2582">
                  <c:v>0.3</c:v>
                </c:pt>
                <c:pt idx="2583">
                  <c:v>0.02</c:v>
                </c:pt>
                <c:pt idx="2584">
                  <c:v>0.02</c:v>
                </c:pt>
                <c:pt idx="2585">
                  <c:v>0.02</c:v>
                </c:pt>
                <c:pt idx="2586">
                  <c:v>1.39</c:v>
                </c:pt>
                <c:pt idx="2587">
                  <c:v>1.39</c:v>
                </c:pt>
                <c:pt idx="2588">
                  <c:v>1.39</c:v>
                </c:pt>
                <c:pt idx="2589">
                  <c:v>1.44</c:v>
                </c:pt>
                <c:pt idx="2590">
                  <c:v>1.0900000000000001</c:v>
                </c:pt>
                <c:pt idx="2591">
                  <c:v>1.0900000000000001</c:v>
                </c:pt>
                <c:pt idx="2592">
                  <c:v>1.0900000000000001</c:v>
                </c:pt>
                <c:pt idx="2593">
                  <c:v>1.0900000000000001</c:v>
                </c:pt>
                <c:pt idx="2594">
                  <c:v>-1.6</c:v>
                </c:pt>
                <c:pt idx="2595">
                  <c:v>-1.6</c:v>
                </c:pt>
                <c:pt idx="2596">
                  <c:v>-3.18</c:v>
                </c:pt>
                <c:pt idx="2597">
                  <c:v>-0.35</c:v>
                </c:pt>
                <c:pt idx="2598">
                  <c:v>-3.41</c:v>
                </c:pt>
                <c:pt idx="2599">
                  <c:v>2.33</c:v>
                </c:pt>
                <c:pt idx="2600">
                  <c:v>2.33</c:v>
                </c:pt>
                <c:pt idx="2601">
                  <c:v>2.33</c:v>
                </c:pt>
                <c:pt idx="2602">
                  <c:v>2.33</c:v>
                </c:pt>
                <c:pt idx="2603">
                  <c:v>2.33</c:v>
                </c:pt>
                <c:pt idx="2604">
                  <c:v>2.33</c:v>
                </c:pt>
                <c:pt idx="2605">
                  <c:v>-1.1000000000000001</c:v>
                </c:pt>
                <c:pt idx="2606">
                  <c:v>1.23</c:v>
                </c:pt>
                <c:pt idx="2607">
                  <c:v>1.65</c:v>
                </c:pt>
                <c:pt idx="2608">
                  <c:v>1.65</c:v>
                </c:pt>
                <c:pt idx="2609">
                  <c:v>1.65</c:v>
                </c:pt>
                <c:pt idx="2610">
                  <c:v>0.03</c:v>
                </c:pt>
                <c:pt idx="2611">
                  <c:v>1.77</c:v>
                </c:pt>
                <c:pt idx="2612">
                  <c:v>1.77</c:v>
                </c:pt>
                <c:pt idx="2613">
                  <c:v>1.77</c:v>
                </c:pt>
                <c:pt idx="2614">
                  <c:v>0.04</c:v>
                </c:pt>
                <c:pt idx="2615">
                  <c:v>0.04</c:v>
                </c:pt>
                <c:pt idx="2616">
                  <c:v>0.55000000000000004</c:v>
                </c:pt>
                <c:pt idx="2617">
                  <c:v>0.9</c:v>
                </c:pt>
                <c:pt idx="2618">
                  <c:v>-1.7</c:v>
                </c:pt>
                <c:pt idx="2619">
                  <c:v>-1.98</c:v>
                </c:pt>
                <c:pt idx="2620">
                  <c:v>-2.67</c:v>
                </c:pt>
                <c:pt idx="2621">
                  <c:v>3.06</c:v>
                </c:pt>
                <c:pt idx="2622">
                  <c:v>3.06</c:v>
                </c:pt>
                <c:pt idx="2623">
                  <c:v>3.06</c:v>
                </c:pt>
                <c:pt idx="2624">
                  <c:v>-0.56999999999999995</c:v>
                </c:pt>
                <c:pt idx="2625">
                  <c:v>-0.1</c:v>
                </c:pt>
                <c:pt idx="2626">
                  <c:v>-1.5</c:v>
                </c:pt>
                <c:pt idx="2627">
                  <c:v>-1.36</c:v>
                </c:pt>
                <c:pt idx="2628">
                  <c:v>1</c:v>
                </c:pt>
                <c:pt idx="2629">
                  <c:v>-1.26</c:v>
                </c:pt>
                <c:pt idx="2630">
                  <c:v>-1.26</c:v>
                </c:pt>
                <c:pt idx="2631">
                  <c:v>3.08</c:v>
                </c:pt>
                <c:pt idx="2632">
                  <c:v>3.08</c:v>
                </c:pt>
                <c:pt idx="2633">
                  <c:v>3.14</c:v>
                </c:pt>
                <c:pt idx="2634">
                  <c:v>3.14</c:v>
                </c:pt>
                <c:pt idx="2635">
                  <c:v>3.14</c:v>
                </c:pt>
                <c:pt idx="2636">
                  <c:v>1.51</c:v>
                </c:pt>
                <c:pt idx="2637">
                  <c:v>1.51</c:v>
                </c:pt>
                <c:pt idx="2638">
                  <c:v>1.51</c:v>
                </c:pt>
                <c:pt idx="2639">
                  <c:v>2.2799999999999998</c:v>
                </c:pt>
                <c:pt idx="2640">
                  <c:v>2.2799999999999998</c:v>
                </c:pt>
                <c:pt idx="2641">
                  <c:v>2.2799999999999998</c:v>
                </c:pt>
                <c:pt idx="2642">
                  <c:v>2.2799999999999998</c:v>
                </c:pt>
                <c:pt idx="2643">
                  <c:v>2.36</c:v>
                </c:pt>
                <c:pt idx="2644">
                  <c:v>2.36</c:v>
                </c:pt>
                <c:pt idx="2645">
                  <c:v>2.36</c:v>
                </c:pt>
                <c:pt idx="2646">
                  <c:v>2.36</c:v>
                </c:pt>
                <c:pt idx="2647">
                  <c:v>0.37</c:v>
                </c:pt>
                <c:pt idx="2648">
                  <c:v>0.37</c:v>
                </c:pt>
                <c:pt idx="2649">
                  <c:v>0.37</c:v>
                </c:pt>
                <c:pt idx="2650">
                  <c:v>1.8</c:v>
                </c:pt>
                <c:pt idx="2651">
                  <c:v>1.8</c:v>
                </c:pt>
                <c:pt idx="2652">
                  <c:v>7.0000000000000007E-2</c:v>
                </c:pt>
                <c:pt idx="2653">
                  <c:v>1.99</c:v>
                </c:pt>
                <c:pt idx="2654">
                  <c:v>1.99</c:v>
                </c:pt>
                <c:pt idx="2655">
                  <c:v>-0.73</c:v>
                </c:pt>
                <c:pt idx="2656">
                  <c:v>1.05</c:v>
                </c:pt>
                <c:pt idx="2657">
                  <c:v>-0.9</c:v>
                </c:pt>
                <c:pt idx="2658">
                  <c:v>2.5099999999999998</c:v>
                </c:pt>
                <c:pt idx="2659">
                  <c:v>2.5099999999999998</c:v>
                </c:pt>
                <c:pt idx="2660">
                  <c:v>0.67</c:v>
                </c:pt>
                <c:pt idx="2661">
                  <c:v>0.67</c:v>
                </c:pt>
                <c:pt idx="2662">
                  <c:v>0.67</c:v>
                </c:pt>
                <c:pt idx="2663">
                  <c:v>-2.81</c:v>
                </c:pt>
                <c:pt idx="2664">
                  <c:v>1.1100000000000001</c:v>
                </c:pt>
                <c:pt idx="2665">
                  <c:v>1.1100000000000001</c:v>
                </c:pt>
                <c:pt idx="2666">
                  <c:v>-0.3</c:v>
                </c:pt>
                <c:pt idx="2667">
                  <c:v>-0.3</c:v>
                </c:pt>
                <c:pt idx="2668">
                  <c:v>1.36</c:v>
                </c:pt>
                <c:pt idx="2669">
                  <c:v>-3.45</c:v>
                </c:pt>
                <c:pt idx="2670">
                  <c:v>0.22</c:v>
                </c:pt>
                <c:pt idx="2671">
                  <c:v>-2.0099999999999998</c:v>
                </c:pt>
                <c:pt idx="2672">
                  <c:v>0.33</c:v>
                </c:pt>
                <c:pt idx="2673">
                  <c:v>1.8</c:v>
                </c:pt>
                <c:pt idx="2674">
                  <c:v>-1.25</c:v>
                </c:pt>
                <c:pt idx="2675">
                  <c:v>-1.37</c:v>
                </c:pt>
                <c:pt idx="2676">
                  <c:v>-1.37</c:v>
                </c:pt>
                <c:pt idx="2677">
                  <c:v>-1.37</c:v>
                </c:pt>
                <c:pt idx="2678">
                  <c:v>-1.32</c:v>
                </c:pt>
                <c:pt idx="2679">
                  <c:v>1.01</c:v>
                </c:pt>
                <c:pt idx="2680">
                  <c:v>1.24</c:v>
                </c:pt>
                <c:pt idx="2681">
                  <c:v>-2.62</c:v>
                </c:pt>
                <c:pt idx="2682">
                  <c:v>0.44</c:v>
                </c:pt>
                <c:pt idx="2683">
                  <c:v>0.55000000000000004</c:v>
                </c:pt>
                <c:pt idx="2684">
                  <c:v>0.55000000000000004</c:v>
                </c:pt>
                <c:pt idx="2685">
                  <c:v>0.55000000000000004</c:v>
                </c:pt>
                <c:pt idx="2686">
                  <c:v>0.55000000000000004</c:v>
                </c:pt>
                <c:pt idx="2687">
                  <c:v>1.1499999999999999</c:v>
                </c:pt>
                <c:pt idx="2688">
                  <c:v>1.1499999999999999</c:v>
                </c:pt>
                <c:pt idx="2689">
                  <c:v>-2.97</c:v>
                </c:pt>
                <c:pt idx="2690">
                  <c:v>0.28000000000000003</c:v>
                </c:pt>
                <c:pt idx="2691">
                  <c:v>3.64</c:v>
                </c:pt>
                <c:pt idx="2692">
                  <c:v>3.64</c:v>
                </c:pt>
                <c:pt idx="2693">
                  <c:v>3.64</c:v>
                </c:pt>
                <c:pt idx="2694">
                  <c:v>3.64</c:v>
                </c:pt>
                <c:pt idx="2695">
                  <c:v>1.79</c:v>
                </c:pt>
                <c:pt idx="2696">
                  <c:v>1.79</c:v>
                </c:pt>
                <c:pt idx="2697">
                  <c:v>0.25</c:v>
                </c:pt>
                <c:pt idx="2698">
                  <c:v>0.25</c:v>
                </c:pt>
                <c:pt idx="2699">
                  <c:v>-1.88</c:v>
                </c:pt>
                <c:pt idx="2700">
                  <c:v>1.34</c:v>
                </c:pt>
                <c:pt idx="2701">
                  <c:v>1.34</c:v>
                </c:pt>
                <c:pt idx="2702">
                  <c:v>1.34</c:v>
                </c:pt>
                <c:pt idx="2703">
                  <c:v>1.34</c:v>
                </c:pt>
                <c:pt idx="2704">
                  <c:v>2.33</c:v>
                </c:pt>
                <c:pt idx="2705">
                  <c:v>2.33</c:v>
                </c:pt>
                <c:pt idx="2706">
                  <c:v>2.33</c:v>
                </c:pt>
                <c:pt idx="2707">
                  <c:v>2.33</c:v>
                </c:pt>
                <c:pt idx="2708">
                  <c:v>2.33</c:v>
                </c:pt>
                <c:pt idx="2709">
                  <c:v>2.33</c:v>
                </c:pt>
                <c:pt idx="2710">
                  <c:v>2.6</c:v>
                </c:pt>
                <c:pt idx="2711">
                  <c:v>2.6</c:v>
                </c:pt>
                <c:pt idx="2712">
                  <c:v>2.6</c:v>
                </c:pt>
                <c:pt idx="2713">
                  <c:v>-3.77</c:v>
                </c:pt>
                <c:pt idx="2714">
                  <c:v>0.26</c:v>
                </c:pt>
                <c:pt idx="2715">
                  <c:v>0.26</c:v>
                </c:pt>
                <c:pt idx="2716">
                  <c:v>1.28</c:v>
                </c:pt>
                <c:pt idx="2717">
                  <c:v>-0.91</c:v>
                </c:pt>
                <c:pt idx="2718">
                  <c:v>-0.91</c:v>
                </c:pt>
                <c:pt idx="2719">
                  <c:v>-0.09</c:v>
                </c:pt>
                <c:pt idx="2720">
                  <c:v>-0.09</c:v>
                </c:pt>
                <c:pt idx="2721">
                  <c:v>-0.09</c:v>
                </c:pt>
                <c:pt idx="2722">
                  <c:v>0.15</c:v>
                </c:pt>
                <c:pt idx="2723">
                  <c:v>-0.12</c:v>
                </c:pt>
                <c:pt idx="2724">
                  <c:v>-0.12</c:v>
                </c:pt>
                <c:pt idx="2725">
                  <c:v>-0.12</c:v>
                </c:pt>
                <c:pt idx="2726">
                  <c:v>2.93</c:v>
                </c:pt>
                <c:pt idx="2727">
                  <c:v>2.93</c:v>
                </c:pt>
                <c:pt idx="2728">
                  <c:v>2.93</c:v>
                </c:pt>
                <c:pt idx="2729">
                  <c:v>0.62</c:v>
                </c:pt>
                <c:pt idx="2730">
                  <c:v>-1.05</c:v>
                </c:pt>
                <c:pt idx="2731">
                  <c:v>-0.92</c:v>
                </c:pt>
                <c:pt idx="2732">
                  <c:v>-0.92</c:v>
                </c:pt>
                <c:pt idx="2733">
                  <c:v>1.76</c:v>
                </c:pt>
                <c:pt idx="2734">
                  <c:v>-1.08</c:v>
                </c:pt>
                <c:pt idx="2735">
                  <c:v>1.05</c:v>
                </c:pt>
                <c:pt idx="2736">
                  <c:v>-0.79</c:v>
                </c:pt>
                <c:pt idx="2737">
                  <c:v>-0.79</c:v>
                </c:pt>
                <c:pt idx="2738">
                  <c:v>0.13</c:v>
                </c:pt>
                <c:pt idx="2739">
                  <c:v>0.6</c:v>
                </c:pt>
                <c:pt idx="2740">
                  <c:v>2.69</c:v>
                </c:pt>
                <c:pt idx="2741">
                  <c:v>2.69</c:v>
                </c:pt>
                <c:pt idx="2742">
                  <c:v>2.69</c:v>
                </c:pt>
                <c:pt idx="2743">
                  <c:v>2.0699999999999998</c:v>
                </c:pt>
                <c:pt idx="2744">
                  <c:v>2.0699999999999998</c:v>
                </c:pt>
                <c:pt idx="2745">
                  <c:v>1.43</c:v>
                </c:pt>
                <c:pt idx="2746">
                  <c:v>-1.21</c:v>
                </c:pt>
                <c:pt idx="2747">
                  <c:v>-1.21</c:v>
                </c:pt>
                <c:pt idx="2748">
                  <c:v>-1.21</c:v>
                </c:pt>
                <c:pt idx="2749">
                  <c:v>1.1299999999999999</c:v>
                </c:pt>
                <c:pt idx="2750">
                  <c:v>1.1299999999999999</c:v>
                </c:pt>
                <c:pt idx="2751">
                  <c:v>1.1299999999999999</c:v>
                </c:pt>
                <c:pt idx="2752">
                  <c:v>2.41</c:v>
                </c:pt>
                <c:pt idx="2753">
                  <c:v>1.59</c:v>
                </c:pt>
                <c:pt idx="2754">
                  <c:v>1.59</c:v>
                </c:pt>
                <c:pt idx="2755">
                  <c:v>1.81</c:v>
                </c:pt>
                <c:pt idx="2756">
                  <c:v>-1.36</c:v>
                </c:pt>
                <c:pt idx="2757">
                  <c:v>-2.36</c:v>
                </c:pt>
                <c:pt idx="2758">
                  <c:v>2.2400000000000002</c:v>
                </c:pt>
                <c:pt idx="2759">
                  <c:v>2.2400000000000002</c:v>
                </c:pt>
                <c:pt idx="2760">
                  <c:v>2.91</c:v>
                </c:pt>
                <c:pt idx="2761">
                  <c:v>-3.54</c:v>
                </c:pt>
                <c:pt idx="2762">
                  <c:v>-2.67</c:v>
                </c:pt>
                <c:pt idx="2763">
                  <c:v>1.0900000000000001</c:v>
                </c:pt>
                <c:pt idx="2764">
                  <c:v>0.82</c:v>
                </c:pt>
                <c:pt idx="2765">
                  <c:v>0.82</c:v>
                </c:pt>
                <c:pt idx="2766">
                  <c:v>0.82</c:v>
                </c:pt>
                <c:pt idx="2767">
                  <c:v>-2.11</c:v>
                </c:pt>
                <c:pt idx="2768">
                  <c:v>2</c:v>
                </c:pt>
                <c:pt idx="2769">
                  <c:v>2</c:v>
                </c:pt>
                <c:pt idx="2770">
                  <c:v>2</c:v>
                </c:pt>
                <c:pt idx="2771">
                  <c:v>2</c:v>
                </c:pt>
                <c:pt idx="2772">
                  <c:v>2.82</c:v>
                </c:pt>
                <c:pt idx="2773">
                  <c:v>2.82</c:v>
                </c:pt>
                <c:pt idx="2774">
                  <c:v>2.82</c:v>
                </c:pt>
                <c:pt idx="2775">
                  <c:v>2.82</c:v>
                </c:pt>
                <c:pt idx="2776">
                  <c:v>0.51</c:v>
                </c:pt>
                <c:pt idx="2777">
                  <c:v>-0.24</c:v>
                </c:pt>
                <c:pt idx="2778">
                  <c:v>-1.72</c:v>
                </c:pt>
                <c:pt idx="2779">
                  <c:v>-1.72</c:v>
                </c:pt>
                <c:pt idx="2780">
                  <c:v>0.03</c:v>
                </c:pt>
                <c:pt idx="2781">
                  <c:v>1</c:v>
                </c:pt>
                <c:pt idx="2782">
                  <c:v>0.47</c:v>
                </c:pt>
                <c:pt idx="2783">
                  <c:v>0.56000000000000005</c:v>
                </c:pt>
                <c:pt idx="2784">
                  <c:v>1.26</c:v>
                </c:pt>
                <c:pt idx="2785">
                  <c:v>0.93</c:v>
                </c:pt>
                <c:pt idx="2786">
                  <c:v>0.93</c:v>
                </c:pt>
                <c:pt idx="2787">
                  <c:v>3.61</c:v>
                </c:pt>
                <c:pt idx="2788">
                  <c:v>3.61</c:v>
                </c:pt>
                <c:pt idx="2789">
                  <c:v>1.44</c:v>
                </c:pt>
                <c:pt idx="2790">
                  <c:v>1.44</c:v>
                </c:pt>
                <c:pt idx="2791">
                  <c:v>1.44</c:v>
                </c:pt>
                <c:pt idx="2792">
                  <c:v>-2.02</c:v>
                </c:pt>
                <c:pt idx="2793">
                  <c:v>-3.19</c:v>
                </c:pt>
                <c:pt idx="2794">
                  <c:v>0.25</c:v>
                </c:pt>
                <c:pt idx="2795">
                  <c:v>0.25</c:v>
                </c:pt>
                <c:pt idx="2796">
                  <c:v>-1.88</c:v>
                </c:pt>
                <c:pt idx="2797">
                  <c:v>-1.88</c:v>
                </c:pt>
                <c:pt idx="2798">
                  <c:v>1.9</c:v>
                </c:pt>
                <c:pt idx="2799">
                  <c:v>1.9</c:v>
                </c:pt>
                <c:pt idx="2800">
                  <c:v>1.9</c:v>
                </c:pt>
                <c:pt idx="2801">
                  <c:v>1.9</c:v>
                </c:pt>
                <c:pt idx="2802">
                  <c:v>1.9</c:v>
                </c:pt>
                <c:pt idx="2803">
                  <c:v>0.21</c:v>
                </c:pt>
                <c:pt idx="2804">
                  <c:v>1.53</c:v>
                </c:pt>
                <c:pt idx="2805">
                  <c:v>1.53</c:v>
                </c:pt>
                <c:pt idx="2806">
                  <c:v>1.53</c:v>
                </c:pt>
                <c:pt idx="2807">
                  <c:v>2.62</c:v>
                </c:pt>
                <c:pt idx="2808">
                  <c:v>0.78</c:v>
                </c:pt>
                <c:pt idx="2809">
                  <c:v>0.78</c:v>
                </c:pt>
                <c:pt idx="2810">
                  <c:v>0.78</c:v>
                </c:pt>
                <c:pt idx="2811">
                  <c:v>0.39</c:v>
                </c:pt>
                <c:pt idx="2812">
                  <c:v>0.68</c:v>
                </c:pt>
                <c:pt idx="2813">
                  <c:v>-0.39</c:v>
                </c:pt>
                <c:pt idx="2814">
                  <c:v>-0.39</c:v>
                </c:pt>
                <c:pt idx="2815">
                  <c:v>-0.39</c:v>
                </c:pt>
                <c:pt idx="2816">
                  <c:v>0.41</c:v>
                </c:pt>
                <c:pt idx="2817">
                  <c:v>0.41</c:v>
                </c:pt>
                <c:pt idx="2818">
                  <c:v>0.94</c:v>
                </c:pt>
                <c:pt idx="2819">
                  <c:v>0.94</c:v>
                </c:pt>
                <c:pt idx="2820">
                  <c:v>0.94</c:v>
                </c:pt>
                <c:pt idx="2821">
                  <c:v>-1.29</c:v>
                </c:pt>
                <c:pt idx="2822">
                  <c:v>-1.29</c:v>
                </c:pt>
                <c:pt idx="2823">
                  <c:v>-1.29</c:v>
                </c:pt>
                <c:pt idx="2824">
                  <c:v>-1.29</c:v>
                </c:pt>
                <c:pt idx="2825">
                  <c:v>1.31</c:v>
                </c:pt>
                <c:pt idx="2826">
                  <c:v>1.93</c:v>
                </c:pt>
                <c:pt idx="2827">
                  <c:v>-0.83</c:v>
                </c:pt>
                <c:pt idx="2828">
                  <c:v>2.17</c:v>
                </c:pt>
                <c:pt idx="2829">
                  <c:v>0.16</c:v>
                </c:pt>
                <c:pt idx="2830">
                  <c:v>3.27</c:v>
                </c:pt>
                <c:pt idx="2831">
                  <c:v>3.27</c:v>
                </c:pt>
                <c:pt idx="2832">
                  <c:v>2.0699999999999998</c:v>
                </c:pt>
                <c:pt idx="2833">
                  <c:v>2.0699999999999998</c:v>
                </c:pt>
                <c:pt idx="2834">
                  <c:v>2.0699999999999998</c:v>
                </c:pt>
                <c:pt idx="2835">
                  <c:v>2.0699999999999998</c:v>
                </c:pt>
                <c:pt idx="2836">
                  <c:v>-2.95</c:v>
                </c:pt>
                <c:pt idx="2837">
                  <c:v>1.79</c:v>
                </c:pt>
                <c:pt idx="2838">
                  <c:v>-1.02</c:v>
                </c:pt>
                <c:pt idx="2839">
                  <c:v>-1.02</c:v>
                </c:pt>
                <c:pt idx="2840">
                  <c:v>0.91</c:v>
                </c:pt>
                <c:pt idx="2841">
                  <c:v>1.57</c:v>
                </c:pt>
                <c:pt idx="2842">
                  <c:v>1.57</c:v>
                </c:pt>
                <c:pt idx="2843">
                  <c:v>1.57</c:v>
                </c:pt>
                <c:pt idx="2844">
                  <c:v>2.62</c:v>
                </c:pt>
                <c:pt idx="2845">
                  <c:v>2.62</c:v>
                </c:pt>
                <c:pt idx="2846">
                  <c:v>2.82</c:v>
                </c:pt>
                <c:pt idx="2847">
                  <c:v>2.82</c:v>
                </c:pt>
                <c:pt idx="2848">
                  <c:v>2.82</c:v>
                </c:pt>
                <c:pt idx="2849">
                  <c:v>2.82</c:v>
                </c:pt>
                <c:pt idx="2850">
                  <c:v>1.24</c:v>
                </c:pt>
                <c:pt idx="2851">
                  <c:v>1.24</c:v>
                </c:pt>
                <c:pt idx="2852">
                  <c:v>1.91</c:v>
                </c:pt>
                <c:pt idx="2853">
                  <c:v>-2.75</c:v>
                </c:pt>
                <c:pt idx="2854">
                  <c:v>-0.41</c:v>
                </c:pt>
                <c:pt idx="2855">
                  <c:v>-0.41</c:v>
                </c:pt>
                <c:pt idx="2856">
                  <c:v>-0.34</c:v>
                </c:pt>
                <c:pt idx="2857">
                  <c:v>-0.34</c:v>
                </c:pt>
                <c:pt idx="2858">
                  <c:v>-2.92</c:v>
                </c:pt>
                <c:pt idx="2859">
                  <c:v>-2.67</c:v>
                </c:pt>
                <c:pt idx="2860">
                  <c:v>1.85</c:v>
                </c:pt>
                <c:pt idx="2861">
                  <c:v>-0.99</c:v>
                </c:pt>
                <c:pt idx="2862">
                  <c:v>0.39</c:v>
                </c:pt>
                <c:pt idx="2863">
                  <c:v>-1.1399999999999999</c:v>
                </c:pt>
                <c:pt idx="2864">
                  <c:v>1.1000000000000001</c:v>
                </c:pt>
                <c:pt idx="2865">
                  <c:v>2.87</c:v>
                </c:pt>
                <c:pt idx="2866">
                  <c:v>2.87</c:v>
                </c:pt>
                <c:pt idx="2867">
                  <c:v>-0.67</c:v>
                </c:pt>
                <c:pt idx="2868">
                  <c:v>-0.67</c:v>
                </c:pt>
                <c:pt idx="2869">
                  <c:v>-1.5</c:v>
                </c:pt>
                <c:pt idx="2870">
                  <c:v>2.98</c:v>
                </c:pt>
                <c:pt idx="2871">
                  <c:v>2.98</c:v>
                </c:pt>
                <c:pt idx="2872">
                  <c:v>2.98</c:v>
                </c:pt>
                <c:pt idx="2873">
                  <c:v>2.98</c:v>
                </c:pt>
                <c:pt idx="2874">
                  <c:v>2.98</c:v>
                </c:pt>
                <c:pt idx="2875">
                  <c:v>2.98</c:v>
                </c:pt>
                <c:pt idx="2876">
                  <c:v>2.98</c:v>
                </c:pt>
                <c:pt idx="2877">
                  <c:v>1.07</c:v>
                </c:pt>
                <c:pt idx="2878">
                  <c:v>-0.28000000000000003</c:v>
                </c:pt>
                <c:pt idx="2879">
                  <c:v>0.14000000000000001</c:v>
                </c:pt>
                <c:pt idx="2880">
                  <c:v>0.14000000000000001</c:v>
                </c:pt>
                <c:pt idx="2881">
                  <c:v>0.38</c:v>
                </c:pt>
                <c:pt idx="2882">
                  <c:v>1.1000000000000001</c:v>
                </c:pt>
                <c:pt idx="2883">
                  <c:v>1.1000000000000001</c:v>
                </c:pt>
                <c:pt idx="2884">
                  <c:v>2.36</c:v>
                </c:pt>
                <c:pt idx="2885">
                  <c:v>0.82</c:v>
                </c:pt>
                <c:pt idx="2886">
                  <c:v>1.51</c:v>
                </c:pt>
                <c:pt idx="2887">
                  <c:v>1.51</c:v>
                </c:pt>
                <c:pt idx="2888">
                  <c:v>-1.3</c:v>
                </c:pt>
                <c:pt idx="2889">
                  <c:v>-1.3</c:v>
                </c:pt>
                <c:pt idx="2890">
                  <c:v>1.31</c:v>
                </c:pt>
                <c:pt idx="2891">
                  <c:v>0.69</c:v>
                </c:pt>
                <c:pt idx="2892">
                  <c:v>-0.49</c:v>
                </c:pt>
                <c:pt idx="2893">
                  <c:v>0.1</c:v>
                </c:pt>
                <c:pt idx="2894">
                  <c:v>-0.77</c:v>
                </c:pt>
                <c:pt idx="2895">
                  <c:v>2.37</c:v>
                </c:pt>
                <c:pt idx="2896">
                  <c:v>1.17</c:v>
                </c:pt>
                <c:pt idx="2897">
                  <c:v>-2.1800000000000002</c:v>
                </c:pt>
                <c:pt idx="2898">
                  <c:v>-2.2200000000000002</c:v>
                </c:pt>
                <c:pt idx="2899">
                  <c:v>-1.45</c:v>
                </c:pt>
                <c:pt idx="2900">
                  <c:v>2.77</c:v>
                </c:pt>
                <c:pt idx="2901">
                  <c:v>2.21</c:v>
                </c:pt>
                <c:pt idx="2902">
                  <c:v>2.21</c:v>
                </c:pt>
                <c:pt idx="2903">
                  <c:v>2.0499999999999998</c:v>
                </c:pt>
                <c:pt idx="2904">
                  <c:v>2.0499999999999998</c:v>
                </c:pt>
                <c:pt idx="2905">
                  <c:v>2.0499999999999998</c:v>
                </c:pt>
                <c:pt idx="2906">
                  <c:v>2.5099999999999998</c:v>
                </c:pt>
                <c:pt idx="2907">
                  <c:v>3.1</c:v>
                </c:pt>
                <c:pt idx="2908">
                  <c:v>3.1</c:v>
                </c:pt>
                <c:pt idx="2909">
                  <c:v>-2.42</c:v>
                </c:pt>
                <c:pt idx="2910">
                  <c:v>1.81</c:v>
                </c:pt>
                <c:pt idx="2911">
                  <c:v>1.81</c:v>
                </c:pt>
                <c:pt idx="2912">
                  <c:v>-0.56999999999999995</c:v>
                </c:pt>
                <c:pt idx="2913">
                  <c:v>1.4</c:v>
                </c:pt>
                <c:pt idx="2914">
                  <c:v>1.4</c:v>
                </c:pt>
                <c:pt idx="2915">
                  <c:v>0.87</c:v>
                </c:pt>
                <c:pt idx="2916">
                  <c:v>-2.83</c:v>
                </c:pt>
                <c:pt idx="2917">
                  <c:v>0.09</c:v>
                </c:pt>
                <c:pt idx="2918">
                  <c:v>-7.0000000000000007E-2</c:v>
                </c:pt>
                <c:pt idx="2919">
                  <c:v>-7.0000000000000007E-2</c:v>
                </c:pt>
                <c:pt idx="2920">
                  <c:v>0.55000000000000004</c:v>
                </c:pt>
                <c:pt idx="2921">
                  <c:v>0.55000000000000004</c:v>
                </c:pt>
                <c:pt idx="2922">
                  <c:v>1.22</c:v>
                </c:pt>
                <c:pt idx="2923">
                  <c:v>1.22</c:v>
                </c:pt>
                <c:pt idx="2924">
                  <c:v>1.22</c:v>
                </c:pt>
                <c:pt idx="2925">
                  <c:v>-0.54</c:v>
                </c:pt>
                <c:pt idx="2926">
                  <c:v>-2.4700000000000002</c:v>
                </c:pt>
                <c:pt idx="2927">
                  <c:v>2.64</c:v>
                </c:pt>
                <c:pt idx="2928">
                  <c:v>2.64</c:v>
                </c:pt>
                <c:pt idx="2929">
                  <c:v>2.59</c:v>
                </c:pt>
                <c:pt idx="2930">
                  <c:v>0.45</c:v>
                </c:pt>
                <c:pt idx="2931">
                  <c:v>2.78</c:v>
                </c:pt>
                <c:pt idx="2932">
                  <c:v>2.78</c:v>
                </c:pt>
                <c:pt idx="2933">
                  <c:v>2.78</c:v>
                </c:pt>
                <c:pt idx="2934">
                  <c:v>-1.03</c:v>
                </c:pt>
                <c:pt idx="2935">
                  <c:v>-1.03</c:v>
                </c:pt>
                <c:pt idx="2936">
                  <c:v>0.53</c:v>
                </c:pt>
                <c:pt idx="2937">
                  <c:v>0.53</c:v>
                </c:pt>
                <c:pt idx="2938">
                  <c:v>0.53</c:v>
                </c:pt>
                <c:pt idx="2939">
                  <c:v>0.99</c:v>
                </c:pt>
                <c:pt idx="2940">
                  <c:v>0.99</c:v>
                </c:pt>
                <c:pt idx="2941">
                  <c:v>-2.1</c:v>
                </c:pt>
                <c:pt idx="2942">
                  <c:v>-2.1</c:v>
                </c:pt>
                <c:pt idx="2943">
                  <c:v>-2.1</c:v>
                </c:pt>
                <c:pt idx="2944">
                  <c:v>1.6</c:v>
                </c:pt>
                <c:pt idx="2945">
                  <c:v>1.6</c:v>
                </c:pt>
                <c:pt idx="2946">
                  <c:v>0.44</c:v>
                </c:pt>
                <c:pt idx="2947">
                  <c:v>-0.24</c:v>
                </c:pt>
                <c:pt idx="2948">
                  <c:v>-0.24</c:v>
                </c:pt>
                <c:pt idx="2949">
                  <c:v>3.04</c:v>
                </c:pt>
                <c:pt idx="2950">
                  <c:v>3.04</c:v>
                </c:pt>
                <c:pt idx="2951">
                  <c:v>3.04</c:v>
                </c:pt>
                <c:pt idx="2952">
                  <c:v>3.04</c:v>
                </c:pt>
                <c:pt idx="2953">
                  <c:v>3.04</c:v>
                </c:pt>
                <c:pt idx="2954">
                  <c:v>1.63</c:v>
                </c:pt>
                <c:pt idx="2955">
                  <c:v>1.63</c:v>
                </c:pt>
                <c:pt idx="2956">
                  <c:v>-0.56000000000000005</c:v>
                </c:pt>
                <c:pt idx="2957">
                  <c:v>-0.77</c:v>
                </c:pt>
                <c:pt idx="2958">
                  <c:v>-0.75</c:v>
                </c:pt>
                <c:pt idx="2959">
                  <c:v>0.51</c:v>
                </c:pt>
                <c:pt idx="2960">
                  <c:v>1.08</c:v>
                </c:pt>
                <c:pt idx="2961">
                  <c:v>1.08</c:v>
                </c:pt>
                <c:pt idx="2962">
                  <c:v>-1.83</c:v>
                </c:pt>
                <c:pt idx="2963">
                  <c:v>2.36</c:v>
                </c:pt>
                <c:pt idx="2964">
                  <c:v>-0.54</c:v>
                </c:pt>
                <c:pt idx="2965">
                  <c:v>-0.54</c:v>
                </c:pt>
                <c:pt idx="2966">
                  <c:v>-2.02</c:v>
                </c:pt>
                <c:pt idx="2967">
                  <c:v>1.71</c:v>
                </c:pt>
                <c:pt idx="2968">
                  <c:v>1.71</c:v>
                </c:pt>
                <c:pt idx="2969">
                  <c:v>1.71</c:v>
                </c:pt>
                <c:pt idx="2970">
                  <c:v>1.57</c:v>
                </c:pt>
                <c:pt idx="2971">
                  <c:v>1.57</c:v>
                </c:pt>
                <c:pt idx="2972">
                  <c:v>2.4</c:v>
                </c:pt>
                <c:pt idx="2973">
                  <c:v>2.84</c:v>
                </c:pt>
                <c:pt idx="2974">
                  <c:v>2.84</c:v>
                </c:pt>
                <c:pt idx="2975">
                  <c:v>2.84</c:v>
                </c:pt>
                <c:pt idx="2976">
                  <c:v>2.84</c:v>
                </c:pt>
                <c:pt idx="2977">
                  <c:v>-1.44</c:v>
                </c:pt>
                <c:pt idx="2978">
                  <c:v>0.05</c:v>
                </c:pt>
                <c:pt idx="2979">
                  <c:v>-1.71</c:v>
                </c:pt>
                <c:pt idx="2980">
                  <c:v>-2.62</c:v>
                </c:pt>
                <c:pt idx="2981">
                  <c:v>-2.62</c:v>
                </c:pt>
                <c:pt idx="2982">
                  <c:v>-1.67</c:v>
                </c:pt>
                <c:pt idx="2983">
                  <c:v>-2.76</c:v>
                </c:pt>
                <c:pt idx="2984">
                  <c:v>-0.81</c:v>
                </c:pt>
                <c:pt idx="2985">
                  <c:v>-0.62</c:v>
                </c:pt>
                <c:pt idx="2986">
                  <c:v>-3.46</c:v>
                </c:pt>
                <c:pt idx="2987">
                  <c:v>-3.46</c:v>
                </c:pt>
                <c:pt idx="2988">
                  <c:v>-0.36</c:v>
                </c:pt>
                <c:pt idx="2989">
                  <c:v>0.04</c:v>
                </c:pt>
                <c:pt idx="2990">
                  <c:v>0.9</c:v>
                </c:pt>
                <c:pt idx="2991">
                  <c:v>-0.96</c:v>
                </c:pt>
                <c:pt idx="2992">
                  <c:v>-0.96</c:v>
                </c:pt>
                <c:pt idx="2993">
                  <c:v>-0.12</c:v>
                </c:pt>
                <c:pt idx="2994">
                  <c:v>1.31</c:v>
                </c:pt>
                <c:pt idx="2995">
                  <c:v>1.31</c:v>
                </c:pt>
                <c:pt idx="2996">
                  <c:v>1.31</c:v>
                </c:pt>
                <c:pt idx="2997">
                  <c:v>1.31</c:v>
                </c:pt>
                <c:pt idx="2998">
                  <c:v>-0.37</c:v>
                </c:pt>
                <c:pt idx="2999">
                  <c:v>-0.37</c:v>
                </c:pt>
                <c:pt idx="3000">
                  <c:v>0.33</c:v>
                </c:pt>
                <c:pt idx="3001">
                  <c:v>0.33</c:v>
                </c:pt>
                <c:pt idx="3002">
                  <c:v>0.33</c:v>
                </c:pt>
                <c:pt idx="3003">
                  <c:v>1.75</c:v>
                </c:pt>
                <c:pt idx="3004">
                  <c:v>1.75</c:v>
                </c:pt>
                <c:pt idx="3005">
                  <c:v>-0.52</c:v>
                </c:pt>
                <c:pt idx="3006">
                  <c:v>-0.52</c:v>
                </c:pt>
                <c:pt idx="3007">
                  <c:v>2.9</c:v>
                </c:pt>
                <c:pt idx="3008">
                  <c:v>2.9</c:v>
                </c:pt>
                <c:pt idx="3009">
                  <c:v>2.9</c:v>
                </c:pt>
                <c:pt idx="3010">
                  <c:v>2.9</c:v>
                </c:pt>
                <c:pt idx="3011">
                  <c:v>2.9</c:v>
                </c:pt>
                <c:pt idx="3012">
                  <c:v>-1.0900000000000001</c:v>
                </c:pt>
                <c:pt idx="3013">
                  <c:v>-1.0900000000000001</c:v>
                </c:pt>
                <c:pt idx="3014">
                  <c:v>-1.0900000000000001</c:v>
                </c:pt>
                <c:pt idx="3015">
                  <c:v>-0.99</c:v>
                </c:pt>
                <c:pt idx="3016">
                  <c:v>-0.99</c:v>
                </c:pt>
                <c:pt idx="3017">
                  <c:v>-0.99</c:v>
                </c:pt>
                <c:pt idx="3018">
                  <c:v>1.87</c:v>
                </c:pt>
                <c:pt idx="3019">
                  <c:v>-1.1499999999999999</c:v>
                </c:pt>
                <c:pt idx="3020">
                  <c:v>2.92</c:v>
                </c:pt>
                <c:pt idx="3021">
                  <c:v>2.92</c:v>
                </c:pt>
                <c:pt idx="3022">
                  <c:v>2.92</c:v>
                </c:pt>
                <c:pt idx="3023">
                  <c:v>3.59</c:v>
                </c:pt>
                <c:pt idx="3024">
                  <c:v>3.59</c:v>
                </c:pt>
                <c:pt idx="3025">
                  <c:v>3.59</c:v>
                </c:pt>
                <c:pt idx="3026">
                  <c:v>3.59</c:v>
                </c:pt>
                <c:pt idx="3027">
                  <c:v>3.59</c:v>
                </c:pt>
                <c:pt idx="3028">
                  <c:v>1.2</c:v>
                </c:pt>
                <c:pt idx="3029">
                  <c:v>2.93</c:v>
                </c:pt>
                <c:pt idx="3030">
                  <c:v>-2.74</c:v>
                </c:pt>
                <c:pt idx="3031">
                  <c:v>-2.74</c:v>
                </c:pt>
                <c:pt idx="3032">
                  <c:v>2.42</c:v>
                </c:pt>
                <c:pt idx="3033">
                  <c:v>-2.21</c:v>
                </c:pt>
                <c:pt idx="3034">
                  <c:v>3.01</c:v>
                </c:pt>
                <c:pt idx="3035">
                  <c:v>3.01</c:v>
                </c:pt>
                <c:pt idx="3036">
                  <c:v>3.01</c:v>
                </c:pt>
                <c:pt idx="3037">
                  <c:v>0.46</c:v>
                </c:pt>
                <c:pt idx="3038">
                  <c:v>0.46</c:v>
                </c:pt>
                <c:pt idx="3039">
                  <c:v>0.46</c:v>
                </c:pt>
                <c:pt idx="3040">
                  <c:v>0.46</c:v>
                </c:pt>
                <c:pt idx="3041">
                  <c:v>0.46</c:v>
                </c:pt>
                <c:pt idx="3042">
                  <c:v>0.7</c:v>
                </c:pt>
                <c:pt idx="3043">
                  <c:v>1.27</c:v>
                </c:pt>
                <c:pt idx="3044">
                  <c:v>1.27</c:v>
                </c:pt>
                <c:pt idx="3045">
                  <c:v>2.99</c:v>
                </c:pt>
                <c:pt idx="3046">
                  <c:v>2.99</c:v>
                </c:pt>
                <c:pt idx="3047">
                  <c:v>-0.51</c:v>
                </c:pt>
                <c:pt idx="3048">
                  <c:v>-0.51</c:v>
                </c:pt>
                <c:pt idx="3049">
                  <c:v>1.49</c:v>
                </c:pt>
                <c:pt idx="3050">
                  <c:v>0.82</c:v>
                </c:pt>
                <c:pt idx="3051">
                  <c:v>-2</c:v>
                </c:pt>
                <c:pt idx="3052">
                  <c:v>-2</c:v>
                </c:pt>
                <c:pt idx="3053">
                  <c:v>0.72</c:v>
                </c:pt>
                <c:pt idx="3054">
                  <c:v>0.72</c:v>
                </c:pt>
                <c:pt idx="3055">
                  <c:v>0.72</c:v>
                </c:pt>
                <c:pt idx="3056">
                  <c:v>0.72</c:v>
                </c:pt>
                <c:pt idx="3057">
                  <c:v>-0.99</c:v>
                </c:pt>
                <c:pt idx="3058">
                  <c:v>-0.89</c:v>
                </c:pt>
                <c:pt idx="3059">
                  <c:v>-0.89</c:v>
                </c:pt>
                <c:pt idx="3060">
                  <c:v>0.02</c:v>
                </c:pt>
                <c:pt idx="3061">
                  <c:v>-0.03</c:v>
                </c:pt>
                <c:pt idx="3062">
                  <c:v>1.1299999999999999</c:v>
                </c:pt>
                <c:pt idx="3063">
                  <c:v>1.1299999999999999</c:v>
                </c:pt>
                <c:pt idx="3064">
                  <c:v>1.1299999999999999</c:v>
                </c:pt>
                <c:pt idx="3065">
                  <c:v>1.1299999999999999</c:v>
                </c:pt>
                <c:pt idx="3066">
                  <c:v>-2.23</c:v>
                </c:pt>
                <c:pt idx="3067">
                  <c:v>1.92</c:v>
                </c:pt>
                <c:pt idx="3068">
                  <c:v>-2.31</c:v>
                </c:pt>
                <c:pt idx="3069">
                  <c:v>0.79</c:v>
                </c:pt>
                <c:pt idx="3070">
                  <c:v>0.79</c:v>
                </c:pt>
                <c:pt idx="3071">
                  <c:v>0.79</c:v>
                </c:pt>
                <c:pt idx="3072">
                  <c:v>-1.6</c:v>
                </c:pt>
                <c:pt idx="3073">
                  <c:v>-1.6</c:v>
                </c:pt>
                <c:pt idx="3074">
                  <c:v>0.95</c:v>
                </c:pt>
                <c:pt idx="3075">
                  <c:v>0.95</c:v>
                </c:pt>
                <c:pt idx="3076">
                  <c:v>-1.0900000000000001</c:v>
                </c:pt>
                <c:pt idx="3077">
                  <c:v>-1.53</c:v>
                </c:pt>
                <c:pt idx="3078">
                  <c:v>-1.53</c:v>
                </c:pt>
                <c:pt idx="3079">
                  <c:v>3.7</c:v>
                </c:pt>
                <c:pt idx="3080">
                  <c:v>3.7</c:v>
                </c:pt>
                <c:pt idx="3081">
                  <c:v>3.7</c:v>
                </c:pt>
                <c:pt idx="3082">
                  <c:v>1.32</c:v>
                </c:pt>
                <c:pt idx="3083">
                  <c:v>1.32</c:v>
                </c:pt>
                <c:pt idx="3084">
                  <c:v>1.32</c:v>
                </c:pt>
                <c:pt idx="3085">
                  <c:v>1.32</c:v>
                </c:pt>
                <c:pt idx="3086">
                  <c:v>1.91</c:v>
                </c:pt>
                <c:pt idx="3087">
                  <c:v>1.91</c:v>
                </c:pt>
                <c:pt idx="3088">
                  <c:v>0.17</c:v>
                </c:pt>
                <c:pt idx="3089">
                  <c:v>0.17</c:v>
                </c:pt>
                <c:pt idx="3090">
                  <c:v>0.55000000000000004</c:v>
                </c:pt>
                <c:pt idx="3091">
                  <c:v>0.35</c:v>
                </c:pt>
                <c:pt idx="3092">
                  <c:v>0.3</c:v>
                </c:pt>
                <c:pt idx="3093">
                  <c:v>-0.48</c:v>
                </c:pt>
                <c:pt idx="3094">
                  <c:v>0.67</c:v>
                </c:pt>
                <c:pt idx="3095">
                  <c:v>2.13</c:v>
                </c:pt>
                <c:pt idx="3096">
                  <c:v>2.13</c:v>
                </c:pt>
                <c:pt idx="3097">
                  <c:v>2.13</c:v>
                </c:pt>
                <c:pt idx="3098">
                  <c:v>1.31</c:v>
                </c:pt>
                <c:pt idx="3099">
                  <c:v>0.64</c:v>
                </c:pt>
                <c:pt idx="3100">
                  <c:v>0.64</c:v>
                </c:pt>
                <c:pt idx="3101">
                  <c:v>-0.72</c:v>
                </c:pt>
                <c:pt idx="3102">
                  <c:v>1.33</c:v>
                </c:pt>
                <c:pt idx="3103">
                  <c:v>0.41</c:v>
                </c:pt>
                <c:pt idx="3104">
                  <c:v>-2.66</c:v>
                </c:pt>
                <c:pt idx="3105">
                  <c:v>-2.66</c:v>
                </c:pt>
                <c:pt idx="3106">
                  <c:v>-0.68</c:v>
                </c:pt>
                <c:pt idx="3107">
                  <c:v>0.81</c:v>
                </c:pt>
                <c:pt idx="3108">
                  <c:v>1.18</c:v>
                </c:pt>
                <c:pt idx="3109">
                  <c:v>-0.04</c:v>
                </c:pt>
                <c:pt idx="3110">
                  <c:v>-0.04</c:v>
                </c:pt>
                <c:pt idx="3111">
                  <c:v>0.05</c:v>
                </c:pt>
                <c:pt idx="3112">
                  <c:v>0.36</c:v>
                </c:pt>
                <c:pt idx="3113">
                  <c:v>0.36</c:v>
                </c:pt>
                <c:pt idx="3114">
                  <c:v>0.36</c:v>
                </c:pt>
                <c:pt idx="3115">
                  <c:v>0.72</c:v>
                </c:pt>
                <c:pt idx="3116">
                  <c:v>2.2400000000000002</c:v>
                </c:pt>
                <c:pt idx="3117">
                  <c:v>2.2400000000000002</c:v>
                </c:pt>
                <c:pt idx="3118">
                  <c:v>0.45</c:v>
                </c:pt>
                <c:pt idx="3119">
                  <c:v>-2.87</c:v>
                </c:pt>
                <c:pt idx="3120">
                  <c:v>-3.85</c:v>
                </c:pt>
                <c:pt idx="3121">
                  <c:v>-1.28</c:v>
                </c:pt>
                <c:pt idx="3122">
                  <c:v>1.82</c:v>
                </c:pt>
                <c:pt idx="3123">
                  <c:v>1.82</c:v>
                </c:pt>
                <c:pt idx="3124">
                  <c:v>1.82</c:v>
                </c:pt>
                <c:pt idx="3125">
                  <c:v>1.82</c:v>
                </c:pt>
                <c:pt idx="3126">
                  <c:v>0.66</c:v>
                </c:pt>
                <c:pt idx="3127">
                  <c:v>2.85</c:v>
                </c:pt>
                <c:pt idx="3128">
                  <c:v>-0.8</c:v>
                </c:pt>
                <c:pt idx="3129">
                  <c:v>1.53</c:v>
                </c:pt>
                <c:pt idx="3130">
                  <c:v>1.53</c:v>
                </c:pt>
                <c:pt idx="3131">
                  <c:v>1.63</c:v>
                </c:pt>
                <c:pt idx="3132">
                  <c:v>1.63</c:v>
                </c:pt>
                <c:pt idx="3133">
                  <c:v>1.55</c:v>
                </c:pt>
                <c:pt idx="3134">
                  <c:v>1.55</c:v>
                </c:pt>
                <c:pt idx="3135">
                  <c:v>1.55</c:v>
                </c:pt>
                <c:pt idx="3136">
                  <c:v>-0.36</c:v>
                </c:pt>
                <c:pt idx="3137">
                  <c:v>-0.36</c:v>
                </c:pt>
                <c:pt idx="3138">
                  <c:v>-0.36</c:v>
                </c:pt>
                <c:pt idx="3139">
                  <c:v>2.89</c:v>
                </c:pt>
                <c:pt idx="3140">
                  <c:v>0.48</c:v>
                </c:pt>
                <c:pt idx="3141">
                  <c:v>0.18</c:v>
                </c:pt>
                <c:pt idx="3142">
                  <c:v>1.23</c:v>
                </c:pt>
                <c:pt idx="3143">
                  <c:v>-0.47</c:v>
                </c:pt>
                <c:pt idx="3144">
                  <c:v>-2.13</c:v>
                </c:pt>
                <c:pt idx="3145">
                  <c:v>0.31</c:v>
                </c:pt>
                <c:pt idx="3146">
                  <c:v>-0.97</c:v>
                </c:pt>
                <c:pt idx="3147">
                  <c:v>1.36</c:v>
                </c:pt>
                <c:pt idx="3148">
                  <c:v>-2.2599999999999998</c:v>
                </c:pt>
                <c:pt idx="3149">
                  <c:v>-2.2599999999999998</c:v>
                </c:pt>
                <c:pt idx="3150">
                  <c:v>0.04</c:v>
                </c:pt>
                <c:pt idx="3151">
                  <c:v>0.04</c:v>
                </c:pt>
                <c:pt idx="3152">
                  <c:v>-0.34</c:v>
                </c:pt>
                <c:pt idx="3153">
                  <c:v>-2.04</c:v>
                </c:pt>
                <c:pt idx="3154">
                  <c:v>2.92</c:v>
                </c:pt>
                <c:pt idx="3155">
                  <c:v>2.92</c:v>
                </c:pt>
                <c:pt idx="3156">
                  <c:v>2.3199999999999998</c:v>
                </c:pt>
                <c:pt idx="3157">
                  <c:v>2.3199999999999998</c:v>
                </c:pt>
                <c:pt idx="3158">
                  <c:v>1.5</c:v>
                </c:pt>
                <c:pt idx="3159">
                  <c:v>-2.71</c:v>
                </c:pt>
                <c:pt idx="3160">
                  <c:v>1.87</c:v>
                </c:pt>
                <c:pt idx="3161">
                  <c:v>2.2799999999999998</c:v>
                </c:pt>
                <c:pt idx="3162">
                  <c:v>2.2799999999999998</c:v>
                </c:pt>
                <c:pt idx="3163">
                  <c:v>0.74</c:v>
                </c:pt>
                <c:pt idx="3164">
                  <c:v>0.74</c:v>
                </c:pt>
                <c:pt idx="3165">
                  <c:v>0.74</c:v>
                </c:pt>
                <c:pt idx="3166">
                  <c:v>0.74</c:v>
                </c:pt>
                <c:pt idx="3167">
                  <c:v>1.36</c:v>
                </c:pt>
                <c:pt idx="3168">
                  <c:v>1.36</c:v>
                </c:pt>
                <c:pt idx="3169">
                  <c:v>1.36</c:v>
                </c:pt>
                <c:pt idx="3170">
                  <c:v>0.39</c:v>
                </c:pt>
                <c:pt idx="3171">
                  <c:v>0.99</c:v>
                </c:pt>
                <c:pt idx="3172">
                  <c:v>2.08</c:v>
                </c:pt>
                <c:pt idx="3173">
                  <c:v>-1.67</c:v>
                </c:pt>
                <c:pt idx="3174">
                  <c:v>-1.67</c:v>
                </c:pt>
                <c:pt idx="3175">
                  <c:v>0.33</c:v>
                </c:pt>
                <c:pt idx="3176">
                  <c:v>-0.16</c:v>
                </c:pt>
                <c:pt idx="3177">
                  <c:v>-0.42</c:v>
                </c:pt>
                <c:pt idx="3178">
                  <c:v>-0.42</c:v>
                </c:pt>
                <c:pt idx="3179">
                  <c:v>-0.42</c:v>
                </c:pt>
                <c:pt idx="3180">
                  <c:v>1.61</c:v>
                </c:pt>
                <c:pt idx="3181">
                  <c:v>1.61</c:v>
                </c:pt>
                <c:pt idx="3182">
                  <c:v>1.61</c:v>
                </c:pt>
                <c:pt idx="3183">
                  <c:v>-1.0900000000000001</c:v>
                </c:pt>
                <c:pt idx="3184">
                  <c:v>-1.0900000000000001</c:v>
                </c:pt>
                <c:pt idx="3185">
                  <c:v>1.29</c:v>
                </c:pt>
                <c:pt idx="3186">
                  <c:v>1.29</c:v>
                </c:pt>
                <c:pt idx="3187">
                  <c:v>1.29</c:v>
                </c:pt>
                <c:pt idx="3188">
                  <c:v>1.29</c:v>
                </c:pt>
                <c:pt idx="3189">
                  <c:v>1.29</c:v>
                </c:pt>
                <c:pt idx="3190">
                  <c:v>3.92</c:v>
                </c:pt>
                <c:pt idx="3191">
                  <c:v>-1.01</c:v>
                </c:pt>
                <c:pt idx="3192">
                  <c:v>2.21</c:v>
                </c:pt>
                <c:pt idx="3193">
                  <c:v>0.79</c:v>
                </c:pt>
                <c:pt idx="3194">
                  <c:v>-1.02</c:v>
                </c:pt>
                <c:pt idx="3195">
                  <c:v>1.58</c:v>
                </c:pt>
                <c:pt idx="3196">
                  <c:v>1.58</c:v>
                </c:pt>
                <c:pt idx="3197">
                  <c:v>-0.99</c:v>
                </c:pt>
                <c:pt idx="3198">
                  <c:v>-1.98</c:v>
                </c:pt>
                <c:pt idx="3199">
                  <c:v>-1.98</c:v>
                </c:pt>
                <c:pt idx="3200">
                  <c:v>1.05</c:v>
                </c:pt>
                <c:pt idx="3201">
                  <c:v>1.81</c:v>
                </c:pt>
                <c:pt idx="3202">
                  <c:v>1.81</c:v>
                </c:pt>
                <c:pt idx="3203">
                  <c:v>1.81</c:v>
                </c:pt>
                <c:pt idx="3204">
                  <c:v>1.81</c:v>
                </c:pt>
                <c:pt idx="3205">
                  <c:v>0.42</c:v>
                </c:pt>
                <c:pt idx="3206">
                  <c:v>1.53</c:v>
                </c:pt>
                <c:pt idx="3207">
                  <c:v>-1.92</c:v>
                </c:pt>
                <c:pt idx="3208">
                  <c:v>-1.92</c:v>
                </c:pt>
                <c:pt idx="3209">
                  <c:v>-1.92</c:v>
                </c:pt>
                <c:pt idx="3210">
                  <c:v>0.35</c:v>
                </c:pt>
                <c:pt idx="3211">
                  <c:v>0.35</c:v>
                </c:pt>
                <c:pt idx="3212">
                  <c:v>2.62</c:v>
                </c:pt>
                <c:pt idx="3213">
                  <c:v>1.27</c:v>
                </c:pt>
                <c:pt idx="3214">
                  <c:v>1.89</c:v>
                </c:pt>
                <c:pt idx="3215">
                  <c:v>1.89</c:v>
                </c:pt>
                <c:pt idx="3216">
                  <c:v>1.89</c:v>
                </c:pt>
                <c:pt idx="3217">
                  <c:v>1.89</c:v>
                </c:pt>
                <c:pt idx="3218">
                  <c:v>1.89</c:v>
                </c:pt>
                <c:pt idx="3219">
                  <c:v>2.46</c:v>
                </c:pt>
                <c:pt idx="3220">
                  <c:v>-3.76</c:v>
                </c:pt>
                <c:pt idx="3221">
                  <c:v>2.39</c:v>
                </c:pt>
                <c:pt idx="3222">
                  <c:v>2.39</c:v>
                </c:pt>
                <c:pt idx="3223">
                  <c:v>0.22</c:v>
                </c:pt>
                <c:pt idx="3224">
                  <c:v>-3.21</c:v>
                </c:pt>
                <c:pt idx="3225">
                  <c:v>-3.06</c:v>
                </c:pt>
                <c:pt idx="3226">
                  <c:v>-3.06</c:v>
                </c:pt>
                <c:pt idx="3227">
                  <c:v>-0.06</c:v>
                </c:pt>
                <c:pt idx="3228">
                  <c:v>-1.08</c:v>
                </c:pt>
                <c:pt idx="3229">
                  <c:v>-0.9</c:v>
                </c:pt>
                <c:pt idx="3230">
                  <c:v>1.18</c:v>
                </c:pt>
                <c:pt idx="3231">
                  <c:v>0.45</c:v>
                </c:pt>
                <c:pt idx="3232">
                  <c:v>0.45</c:v>
                </c:pt>
                <c:pt idx="3233">
                  <c:v>1.21</c:v>
                </c:pt>
                <c:pt idx="3234">
                  <c:v>2.13</c:v>
                </c:pt>
                <c:pt idx="3235">
                  <c:v>2.13</c:v>
                </c:pt>
                <c:pt idx="3236">
                  <c:v>2.13</c:v>
                </c:pt>
                <c:pt idx="3237">
                  <c:v>0.21</c:v>
                </c:pt>
                <c:pt idx="3238">
                  <c:v>0.21</c:v>
                </c:pt>
                <c:pt idx="3239">
                  <c:v>-0.63</c:v>
                </c:pt>
                <c:pt idx="3240">
                  <c:v>1.24</c:v>
                </c:pt>
                <c:pt idx="3241">
                  <c:v>1.24</c:v>
                </c:pt>
                <c:pt idx="3242">
                  <c:v>0.53</c:v>
                </c:pt>
                <c:pt idx="3243">
                  <c:v>-3.19</c:v>
                </c:pt>
                <c:pt idx="3244">
                  <c:v>0.84</c:v>
                </c:pt>
                <c:pt idx="3245">
                  <c:v>0.84</c:v>
                </c:pt>
                <c:pt idx="3246">
                  <c:v>-1.42</c:v>
                </c:pt>
                <c:pt idx="3247">
                  <c:v>3.3</c:v>
                </c:pt>
                <c:pt idx="3248">
                  <c:v>0.93</c:v>
                </c:pt>
                <c:pt idx="3249">
                  <c:v>0.93</c:v>
                </c:pt>
                <c:pt idx="3250">
                  <c:v>0.93</c:v>
                </c:pt>
                <c:pt idx="3251">
                  <c:v>0.7</c:v>
                </c:pt>
                <c:pt idx="3252">
                  <c:v>3</c:v>
                </c:pt>
                <c:pt idx="3253">
                  <c:v>-4.3600000000000003</c:v>
                </c:pt>
                <c:pt idx="3254">
                  <c:v>-4.3600000000000003</c:v>
                </c:pt>
                <c:pt idx="3255">
                  <c:v>-0.01</c:v>
                </c:pt>
                <c:pt idx="3256">
                  <c:v>-0.01</c:v>
                </c:pt>
                <c:pt idx="3257">
                  <c:v>-0.6</c:v>
                </c:pt>
                <c:pt idx="3258">
                  <c:v>0.47</c:v>
                </c:pt>
                <c:pt idx="3259">
                  <c:v>0.47</c:v>
                </c:pt>
                <c:pt idx="3260">
                  <c:v>0.47</c:v>
                </c:pt>
                <c:pt idx="3261">
                  <c:v>0.36</c:v>
                </c:pt>
                <c:pt idx="3262">
                  <c:v>1.1499999999999999</c:v>
                </c:pt>
                <c:pt idx="3263">
                  <c:v>1.1499999999999999</c:v>
                </c:pt>
                <c:pt idx="3264">
                  <c:v>1.1499999999999999</c:v>
                </c:pt>
                <c:pt idx="3265">
                  <c:v>0.39</c:v>
                </c:pt>
                <c:pt idx="3266">
                  <c:v>1.08</c:v>
                </c:pt>
                <c:pt idx="3267">
                  <c:v>3.06</c:v>
                </c:pt>
                <c:pt idx="3268">
                  <c:v>-0.54</c:v>
                </c:pt>
                <c:pt idx="3269">
                  <c:v>-3.58</c:v>
                </c:pt>
                <c:pt idx="3270">
                  <c:v>1.32</c:v>
                </c:pt>
                <c:pt idx="3271">
                  <c:v>1.32</c:v>
                </c:pt>
                <c:pt idx="3272">
                  <c:v>1.32</c:v>
                </c:pt>
                <c:pt idx="3273">
                  <c:v>0.88</c:v>
                </c:pt>
                <c:pt idx="3274">
                  <c:v>-1.69</c:v>
                </c:pt>
                <c:pt idx="3275">
                  <c:v>-0.47</c:v>
                </c:pt>
                <c:pt idx="3276">
                  <c:v>1.07</c:v>
                </c:pt>
                <c:pt idx="3277">
                  <c:v>1.07</c:v>
                </c:pt>
                <c:pt idx="3278">
                  <c:v>2.04</c:v>
                </c:pt>
                <c:pt idx="3279">
                  <c:v>2.04</c:v>
                </c:pt>
                <c:pt idx="3280">
                  <c:v>1.83</c:v>
                </c:pt>
                <c:pt idx="3281">
                  <c:v>1.83</c:v>
                </c:pt>
                <c:pt idx="3282">
                  <c:v>1.83</c:v>
                </c:pt>
                <c:pt idx="3283">
                  <c:v>1.83</c:v>
                </c:pt>
                <c:pt idx="3284">
                  <c:v>0.4</c:v>
                </c:pt>
                <c:pt idx="3285">
                  <c:v>0.23</c:v>
                </c:pt>
                <c:pt idx="3286">
                  <c:v>-0.47</c:v>
                </c:pt>
                <c:pt idx="3287">
                  <c:v>2.93</c:v>
                </c:pt>
                <c:pt idx="3288">
                  <c:v>2.93</c:v>
                </c:pt>
                <c:pt idx="3289">
                  <c:v>-7.0000000000000007E-2</c:v>
                </c:pt>
                <c:pt idx="3290">
                  <c:v>-7.0000000000000007E-2</c:v>
                </c:pt>
                <c:pt idx="3291">
                  <c:v>2.29</c:v>
                </c:pt>
                <c:pt idx="3292">
                  <c:v>2.29</c:v>
                </c:pt>
                <c:pt idx="3293">
                  <c:v>2.29</c:v>
                </c:pt>
                <c:pt idx="3294">
                  <c:v>2.29</c:v>
                </c:pt>
                <c:pt idx="3295">
                  <c:v>2.29</c:v>
                </c:pt>
                <c:pt idx="3296">
                  <c:v>-1.87</c:v>
                </c:pt>
                <c:pt idx="3297">
                  <c:v>0.2</c:v>
                </c:pt>
                <c:pt idx="3298">
                  <c:v>-1.32</c:v>
                </c:pt>
                <c:pt idx="3299">
                  <c:v>1.07</c:v>
                </c:pt>
                <c:pt idx="3300">
                  <c:v>1.33</c:v>
                </c:pt>
                <c:pt idx="3301">
                  <c:v>1.33</c:v>
                </c:pt>
                <c:pt idx="3302">
                  <c:v>-0.92</c:v>
                </c:pt>
                <c:pt idx="3303">
                  <c:v>-0.92</c:v>
                </c:pt>
                <c:pt idx="3304">
                  <c:v>-3.88</c:v>
                </c:pt>
                <c:pt idx="3305">
                  <c:v>0.25</c:v>
                </c:pt>
                <c:pt idx="3306">
                  <c:v>-2.04</c:v>
                </c:pt>
                <c:pt idx="3307">
                  <c:v>0.84</c:v>
                </c:pt>
                <c:pt idx="3308">
                  <c:v>-0.61</c:v>
                </c:pt>
                <c:pt idx="3309">
                  <c:v>-1.41</c:v>
                </c:pt>
                <c:pt idx="3310">
                  <c:v>-1.41</c:v>
                </c:pt>
                <c:pt idx="3311">
                  <c:v>2.3199999999999998</c:v>
                </c:pt>
                <c:pt idx="3312">
                  <c:v>2.1800000000000002</c:v>
                </c:pt>
                <c:pt idx="3313">
                  <c:v>1.47</c:v>
                </c:pt>
                <c:pt idx="3314">
                  <c:v>1.47</c:v>
                </c:pt>
                <c:pt idx="3315">
                  <c:v>1.47</c:v>
                </c:pt>
                <c:pt idx="3316">
                  <c:v>-0.94</c:v>
                </c:pt>
                <c:pt idx="3317">
                  <c:v>1.46</c:v>
                </c:pt>
                <c:pt idx="3318">
                  <c:v>-1.87</c:v>
                </c:pt>
                <c:pt idx="3319">
                  <c:v>1.9</c:v>
                </c:pt>
                <c:pt idx="3320">
                  <c:v>1.9</c:v>
                </c:pt>
                <c:pt idx="3321">
                  <c:v>1.9</c:v>
                </c:pt>
                <c:pt idx="3322">
                  <c:v>-0.53</c:v>
                </c:pt>
                <c:pt idx="3323">
                  <c:v>-0.53</c:v>
                </c:pt>
                <c:pt idx="3324">
                  <c:v>0.32</c:v>
                </c:pt>
                <c:pt idx="3325">
                  <c:v>0.16</c:v>
                </c:pt>
                <c:pt idx="3326">
                  <c:v>-1.1499999999999999</c:v>
                </c:pt>
                <c:pt idx="3327">
                  <c:v>-1.1499999999999999</c:v>
                </c:pt>
                <c:pt idx="3328">
                  <c:v>1.81</c:v>
                </c:pt>
                <c:pt idx="3329">
                  <c:v>-0.77</c:v>
                </c:pt>
                <c:pt idx="3330">
                  <c:v>-2.96</c:v>
                </c:pt>
                <c:pt idx="3331">
                  <c:v>-2.96</c:v>
                </c:pt>
                <c:pt idx="3332">
                  <c:v>3.02</c:v>
                </c:pt>
                <c:pt idx="3333">
                  <c:v>3.02</c:v>
                </c:pt>
                <c:pt idx="3334">
                  <c:v>3.02</c:v>
                </c:pt>
                <c:pt idx="3335">
                  <c:v>3.02</c:v>
                </c:pt>
                <c:pt idx="3336">
                  <c:v>1.93</c:v>
                </c:pt>
                <c:pt idx="3337">
                  <c:v>1.93</c:v>
                </c:pt>
                <c:pt idx="3338">
                  <c:v>-1.72</c:v>
                </c:pt>
                <c:pt idx="3339">
                  <c:v>-1.72</c:v>
                </c:pt>
                <c:pt idx="3340">
                  <c:v>-0.35</c:v>
                </c:pt>
                <c:pt idx="3341">
                  <c:v>-1.36</c:v>
                </c:pt>
                <c:pt idx="3342">
                  <c:v>-1.36</c:v>
                </c:pt>
                <c:pt idx="3343">
                  <c:v>-1.84</c:v>
                </c:pt>
                <c:pt idx="3344">
                  <c:v>-3.87</c:v>
                </c:pt>
                <c:pt idx="3345">
                  <c:v>-0.54</c:v>
                </c:pt>
                <c:pt idx="3346">
                  <c:v>-1.8</c:v>
                </c:pt>
                <c:pt idx="3347">
                  <c:v>0.73</c:v>
                </c:pt>
                <c:pt idx="3348">
                  <c:v>-0.09</c:v>
                </c:pt>
                <c:pt idx="3349">
                  <c:v>-0.44</c:v>
                </c:pt>
                <c:pt idx="3350">
                  <c:v>0.21</c:v>
                </c:pt>
                <c:pt idx="3351">
                  <c:v>0.21</c:v>
                </c:pt>
                <c:pt idx="3352">
                  <c:v>1.98</c:v>
                </c:pt>
                <c:pt idx="3353">
                  <c:v>1.78</c:v>
                </c:pt>
                <c:pt idx="3354">
                  <c:v>1.59</c:v>
                </c:pt>
                <c:pt idx="3355">
                  <c:v>-2.0099999999999998</c:v>
                </c:pt>
                <c:pt idx="3356">
                  <c:v>1.43</c:v>
                </c:pt>
                <c:pt idx="3357">
                  <c:v>1.43</c:v>
                </c:pt>
                <c:pt idx="3358">
                  <c:v>1.43</c:v>
                </c:pt>
                <c:pt idx="3359">
                  <c:v>-0.04</c:v>
                </c:pt>
                <c:pt idx="3360">
                  <c:v>-3.86</c:v>
                </c:pt>
                <c:pt idx="3361">
                  <c:v>-3.86</c:v>
                </c:pt>
                <c:pt idx="3362">
                  <c:v>-0.59</c:v>
                </c:pt>
                <c:pt idx="3363">
                  <c:v>2.58</c:v>
                </c:pt>
                <c:pt idx="3364">
                  <c:v>2.82</c:v>
                </c:pt>
                <c:pt idx="3365">
                  <c:v>0.52</c:v>
                </c:pt>
                <c:pt idx="3366">
                  <c:v>0.46</c:v>
                </c:pt>
                <c:pt idx="3367">
                  <c:v>-1.81</c:v>
                </c:pt>
                <c:pt idx="3368">
                  <c:v>-1.81</c:v>
                </c:pt>
                <c:pt idx="3369">
                  <c:v>-1.81</c:v>
                </c:pt>
                <c:pt idx="3370">
                  <c:v>-0.93</c:v>
                </c:pt>
                <c:pt idx="3371">
                  <c:v>-3.18</c:v>
                </c:pt>
                <c:pt idx="3372">
                  <c:v>1.33</c:v>
                </c:pt>
                <c:pt idx="3373">
                  <c:v>1.33</c:v>
                </c:pt>
                <c:pt idx="3374">
                  <c:v>2.11</c:v>
                </c:pt>
                <c:pt idx="3375">
                  <c:v>2.11</c:v>
                </c:pt>
                <c:pt idx="3376">
                  <c:v>1.18</c:v>
                </c:pt>
                <c:pt idx="3377">
                  <c:v>1.18</c:v>
                </c:pt>
                <c:pt idx="3378">
                  <c:v>1.18</c:v>
                </c:pt>
                <c:pt idx="3379">
                  <c:v>0.53</c:v>
                </c:pt>
                <c:pt idx="3380">
                  <c:v>1.79</c:v>
                </c:pt>
                <c:pt idx="3381">
                  <c:v>2.96</c:v>
                </c:pt>
                <c:pt idx="3382">
                  <c:v>2.96</c:v>
                </c:pt>
                <c:pt idx="3383">
                  <c:v>1.57</c:v>
                </c:pt>
                <c:pt idx="3384">
                  <c:v>1.57</c:v>
                </c:pt>
                <c:pt idx="3385">
                  <c:v>1.57</c:v>
                </c:pt>
                <c:pt idx="3386">
                  <c:v>2.67</c:v>
                </c:pt>
                <c:pt idx="3387">
                  <c:v>2.67</c:v>
                </c:pt>
                <c:pt idx="3388">
                  <c:v>1</c:v>
                </c:pt>
                <c:pt idx="3389">
                  <c:v>1.6</c:v>
                </c:pt>
                <c:pt idx="3390">
                  <c:v>1.6</c:v>
                </c:pt>
                <c:pt idx="3391">
                  <c:v>1.6</c:v>
                </c:pt>
                <c:pt idx="3392">
                  <c:v>-0.5</c:v>
                </c:pt>
                <c:pt idx="3393">
                  <c:v>0.52</c:v>
                </c:pt>
                <c:pt idx="3394">
                  <c:v>0.52</c:v>
                </c:pt>
                <c:pt idx="3395">
                  <c:v>0.78</c:v>
                </c:pt>
                <c:pt idx="3396">
                  <c:v>-1.32</c:v>
                </c:pt>
                <c:pt idx="3397">
                  <c:v>-1.32</c:v>
                </c:pt>
                <c:pt idx="3398">
                  <c:v>0.54</c:v>
                </c:pt>
                <c:pt idx="3399">
                  <c:v>0.54</c:v>
                </c:pt>
                <c:pt idx="3400">
                  <c:v>-2.86</c:v>
                </c:pt>
                <c:pt idx="3401">
                  <c:v>0.43</c:v>
                </c:pt>
                <c:pt idx="3402">
                  <c:v>0.28999999999999998</c:v>
                </c:pt>
                <c:pt idx="3403">
                  <c:v>0.28999999999999998</c:v>
                </c:pt>
                <c:pt idx="3404">
                  <c:v>0.28999999999999998</c:v>
                </c:pt>
                <c:pt idx="3405">
                  <c:v>2.78</c:v>
                </c:pt>
                <c:pt idx="3406">
                  <c:v>-1.1200000000000001</c:v>
                </c:pt>
                <c:pt idx="3407">
                  <c:v>-0.28999999999999998</c:v>
                </c:pt>
                <c:pt idx="3408">
                  <c:v>-1.7</c:v>
                </c:pt>
                <c:pt idx="3409">
                  <c:v>-0.91</c:v>
                </c:pt>
                <c:pt idx="3410">
                  <c:v>-0.51</c:v>
                </c:pt>
                <c:pt idx="3411">
                  <c:v>0.5</c:v>
                </c:pt>
                <c:pt idx="3412">
                  <c:v>0.42</c:v>
                </c:pt>
                <c:pt idx="3413">
                  <c:v>0.42</c:v>
                </c:pt>
                <c:pt idx="3414">
                  <c:v>0.42</c:v>
                </c:pt>
                <c:pt idx="3415">
                  <c:v>0.42</c:v>
                </c:pt>
                <c:pt idx="3416">
                  <c:v>2.66</c:v>
                </c:pt>
                <c:pt idx="3417">
                  <c:v>2.66</c:v>
                </c:pt>
                <c:pt idx="3418">
                  <c:v>2.66</c:v>
                </c:pt>
                <c:pt idx="3419">
                  <c:v>-0.41</c:v>
                </c:pt>
                <c:pt idx="3420">
                  <c:v>-0.41</c:v>
                </c:pt>
                <c:pt idx="3421">
                  <c:v>-0.41</c:v>
                </c:pt>
                <c:pt idx="3422">
                  <c:v>-1.04</c:v>
                </c:pt>
                <c:pt idx="3423">
                  <c:v>0.46</c:v>
                </c:pt>
                <c:pt idx="3424">
                  <c:v>-0.85</c:v>
                </c:pt>
                <c:pt idx="3425">
                  <c:v>-0.85</c:v>
                </c:pt>
                <c:pt idx="3426">
                  <c:v>-0.99</c:v>
                </c:pt>
                <c:pt idx="3427">
                  <c:v>-0.99</c:v>
                </c:pt>
                <c:pt idx="3428">
                  <c:v>-1.0900000000000001</c:v>
                </c:pt>
                <c:pt idx="3429">
                  <c:v>-0.64</c:v>
                </c:pt>
                <c:pt idx="3430">
                  <c:v>-0.89</c:v>
                </c:pt>
                <c:pt idx="3431">
                  <c:v>-0.11</c:v>
                </c:pt>
                <c:pt idx="3432">
                  <c:v>-1.42</c:v>
                </c:pt>
                <c:pt idx="3433">
                  <c:v>-1.42</c:v>
                </c:pt>
                <c:pt idx="3434">
                  <c:v>-1.42</c:v>
                </c:pt>
                <c:pt idx="3435">
                  <c:v>-1.42</c:v>
                </c:pt>
                <c:pt idx="3436">
                  <c:v>1.69</c:v>
                </c:pt>
                <c:pt idx="3437">
                  <c:v>0.73</c:v>
                </c:pt>
                <c:pt idx="3438">
                  <c:v>1.6</c:v>
                </c:pt>
                <c:pt idx="3439">
                  <c:v>0.03</c:v>
                </c:pt>
                <c:pt idx="3440">
                  <c:v>0.03</c:v>
                </c:pt>
                <c:pt idx="3441">
                  <c:v>-0.4</c:v>
                </c:pt>
                <c:pt idx="3442">
                  <c:v>2.98</c:v>
                </c:pt>
                <c:pt idx="3443">
                  <c:v>2.98</c:v>
                </c:pt>
                <c:pt idx="3444">
                  <c:v>2.98</c:v>
                </c:pt>
                <c:pt idx="3445">
                  <c:v>2.98</c:v>
                </c:pt>
                <c:pt idx="3446">
                  <c:v>2.56</c:v>
                </c:pt>
                <c:pt idx="3447">
                  <c:v>2.56</c:v>
                </c:pt>
                <c:pt idx="3448">
                  <c:v>2.56</c:v>
                </c:pt>
                <c:pt idx="3449">
                  <c:v>2.56</c:v>
                </c:pt>
                <c:pt idx="3450">
                  <c:v>2.56</c:v>
                </c:pt>
                <c:pt idx="3451">
                  <c:v>-0.02</c:v>
                </c:pt>
                <c:pt idx="3452">
                  <c:v>1.91</c:v>
                </c:pt>
                <c:pt idx="3453">
                  <c:v>-1.2</c:v>
                </c:pt>
                <c:pt idx="3454">
                  <c:v>-4.16</c:v>
                </c:pt>
                <c:pt idx="3455">
                  <c:v>-2.87</c:v>
                </c:pt>
                <c:pt idx="3456">
                  <c:v>-2.87</c:v>
                </c:pt>
                <c:pt idx="3457">
                  <c:v>0.3</c:v>
                </c:pt>
                <c:pt idx="3458">
                  <c:v>0.3</c:v>
                </c:pt>
                <c:pt idx="3459">
                  <c:v>0.3</c:v>
                </c:pt>
                <c:pt idx="3460">
                  <c:v>0.3</c:v>
                </c:pt>
                <c:pt idx="3461">
                  <c:v>1.43</c:v>
                </c:pt>
                <c:pt idx="3462">
                  <c:v>0.36</c:v>
                </c:pt>
                <c:pt idx="3463">
                  <c:v>0.36</c:v>
                </c:pt>
                <c:pt idx="3464">
                  <c:v>0.36</c:v>
                </c:pt>
                <c:pt idx="3465">
                  <c:v>2.11</c:v>
                </c:pt>
                <c:pt idx="3466">
                  <c:v>2.11</c:v>
                </c:pt>
                <c:pt idx="3467">
                  <c:v>2.11</c:v>
                </c:pt>
                <c:pt idx="3468">
                  <c:v>2.11</c:v>
                </c:pt>
                <c:pt idx="3469">
                  <c:v>2.09</c:v>
                </c:pt>
                <c:pt idx="3470">
                  <c:v>-1.1499999999999999</c:v>
                </c:pt>
                <c:pt idx="3471">
                  <c:v>-1.85</c:v>
                </c:pt>
                <c:pt idx="3472">
                  <c:v>-1.85</c:v>
                </c:pt>
                <c:pt idx="3473">
                  <c:v>0.83</c:v>
                </c:pt>
                <c:pt idx="3474">
                  <c:v>0.83</c:v>
                </c:pt>
                <c:pt idx="3475">
                  <c:v>2.34</c:v>
                </c:pt>
                <c:pt idx="3476">
                  <c:v>2.34</c:v>
                </c:pt>
                <c:pt idx="3477">
                  <c:v>1.42</c:v>
                </c:pt>
                <c:pt idx="3478">
                  <c:v>1.87</c:v>
                </c:pt>
                <c:pt idx="3479">
                  <c:v>-4.5599999999999996</c:v>
                </c:pt>
                <c:pt idx="3480">
                  <c:v>2.0499999999999998</c:v>
                </c:pt>
                <c:pt idx="3481">
                  <c:v>-1.19</c:v>
                </c:pt>
                <c:pt idx="3482">
                  <c:v>-0.95</c:v>
                </c:pt>
                <c:pt idx="3483">
                  <c:v>-0.95</c:v>
                </c:pt>
                <c:pt idx="3484">
                  <c:v>1.29</c:v>
                </c:pt>
                <c:pt idx="3485">
                  <c:v>-0.73</c:v>
                </c:pt>
                <c:pt idx="3486">
                  <c:v>0.38</c:v>
                </c:pt>
                <c:pt idx="3487">
                  <c:v>0.38</c:v>
                </c:pt>
                <c:pt idx="3488">
                  <c:v>0.38</c:v>
                </c:pt>
                <c:pt idx="3489">
                  <c:v>2.71</c:v>
                </c:pt>
                <c:pt idx="3490">
                  <c:v>2.71</c:v>
                </c:pt>
                <c:pt idx="3491">
                  <c:v>2.59</c:v>
                </c:pt>
                <c:pt idx="3492">
                  <c:v>2.59</c:v>
                </c:pt>
                <c:pt idx="3493">
                  <c:v>-1.1100000000000001</c:v>
                </c:pt>
                <c:pt idx="3494">
                  <c:v>1.92</c:v>
                </c:pt>
                <c:pt idx="3495">
                  <c:v>1.76</c:v>
                </c:pt>
                <c:pt idx="3496">
                  <c:v>1.88</c:v>
                </c:pt>
                <c:pt idx="3497">
                  <c:v>0.98</c:v>
                </c:pt>
                <c:pt idx="3498">
                  <c:v>0.98</c:v>
                </c:pt>
                <c:pt idx="3499">
                  <c:v>0.98</c:v>
                </c:pt>
                <c:pt idx="3500">
                  <c:v>-1.3</c:v>
                </c:pt>
                <c:pt idx="3501">
                  <c:v>0.16</c:v>
                </c:pt>
                <c:pt idx="3502">
                  <c:v>0.92</c:v>
                </c:pt>
                <c:pt idx="3503">
                  <c:v>-0.54</c:v>
                </c:pt>
                <c:pt idx="3504">
                  <c:v>0.79</c:v>
                </c:pt>
                <c:pt idx="3505">
                  <c:v>0.79</c:v>
                </c:pt>
                <c:pt idx="3506">
                  <c:v>1.4</c:v>
                </c:pt>
                <c:pt idx="3507">
                  <c:v>1.4</c:v>
                </c:pt>
                <c:pt idx="3508">
                  <c:v>-3.08</c:v>
                </c:pt>
                <c:pt idx="3509">
                  <c:v>2.11</c:v>
                </c:pt>
                <c:pt idx="3510">
                  <c:v>2.11</c:v>
                </c:pt>
                <c:pt idx="3511">
                  <c:v>-0.23</c:v>
                </c:pt>
                <c:pt idx="3512">
                  <c:v>0.14000000000000001</c:v>
                </c:pt>
                <c:pt idx="3513">
                  <c:v>0.14000000000000001</c:v>
                </c:pt>
                <c:pt idx="3514">
                  <c:v>2.65</c:v>
                </c:pt>
                <c:pt idx="3515">
                  <c:v>2.13</c:v>
                </c:pt>
                <c:pt idx="3516">
                  <c:v>2.13</c:v>
                </c:pt>
                <c:pt idx="3517">
                  <c:v>2.95</c:v>
                </c:pt>
                <c:pt idx="3518">
                  <c:v>2.95</c:v>
                </c:pt>
                <c:pt idx="3519">
                  <c:v>1.1100000000000001</c:v>
                </c:pt>
                <c:pt idx="3520">
                  <c:v>1.9</c:v>
                </c:pt>
                <c:pt idx="3521">
                  <c:v>0.6</c:v>
                </c:pt>
                <c:pt idx="3522">
                  <c:v>-1.28</c:v>
                </c:pt>
                <c:pt idx="3523">
                  <c:v>-1.28</c:v>
                </c:pt>
                <c:pt idx="3524">
                  <c:v>-1.28</c:v>
                </c:pt>
                <c:pt idx="3525">
                  <c:v>0.03</c:v>
                </c:pt>
                <c:pt idx="3526">
                  <c:v>0.03</c:v>
                </c:pt>
                <c:pt idx="3527">
                  <c:v>-0.55000000000000004</c:v>
                </c:pt>
                <c:pt idx="3528">
                  <c:v>-0.02</c:v>
                </c:pt>
                <c:pt idx="3529">
                  <c:v>-0.02</c:v>
                </c:pt>
                <c:pt idx="3530">
                  <c:v>-0.02</c:v>
                </c:pt>
                <c:pt idx="3531">
                  <c:v>-0.02</c:v>
                </c:pt>
                <c:pt idx="3532">
                  <c:v>-1.71</c:v>
                </c:pt>
                <c:pt idx="3533">
                  <c:v>0.34</c:v>
                </c:pt>
                <c:pt idx="3534">
                  <c:v>-1.0900000000000001</c:v>
                </c:pt>
                <c:pt idx="3535">
                  <c:v>-4.0599999999999996</c:v>
                </c:pt>
                <c:pt idx="3536">
                  <c:v>0.82</c:v>
                </c:pt>
                <c:pt idx="3537">
                  <c:v>-3.11</c:v>
                </c:pt>
                <c:pt idx="3538">
                  <c:v>2.29</c:v>
                </c:pt>
                <c:pt idx="3539">
                  <c:v>-1.3</c:v>
                </c:pt>
                <c:pt idx="3540">
                  <c:v>-1.3</c:v>
                </c:pt>
                <c:pt idx="3541">
                  <c:v>1.73</c:v>
                </c:pt>
                <c:pt idx="3542">
                  <c:v>-0.87</c:v>
                </c:pt>
                <c:pt idx="3543">
                  <c:v>2.35</c:v>
                </c:pt>
                <c:pt idx="3544">
                  <c:v>0.6</c:v>
                </c:pt>
                <c:pt idx="3545">
                  <c:v>0.42</c:v>
                </c:pt>
                <c:pt idx="3546">
                  <c:v>0.42</c:v>
                </c:pt>
                <c:pt idx="3547">
                  <c:v>0.42</c:v>
                </c:pt>
                <c:pt idx="3548">
                  <c:v>1.78</c:v>
                </c:pt>
                <c:pt idx="3549">
                  <c:v>1.78</c:v>
                </c:pt>
                <c:pt idx="3550">
                  <c:v>1.49</c:v>
                </c:pt>
                <c:pt idx="3551">
                  <c:v>1.49</c:v>
                </c:pt>
                <c:pt idx="3552">
                  <c:v>0.56000000000000005</c:v>
                </c:pt>
                <c:pt idx="3553">
                  <c:v>1.49</c:v>
                </c:pt>
                <c:pt idx="3554">
                  <c:v>-1.92</c:v>
                </c:pt>
                <c:pt idx="3555">
                  <c:v>-0.4</c:v>
                </c:pt>
                <c:pt idx="3556">
                  <c:v>-0.4</c:v>
                </c:pt>
                <c:pt idx="3557">
                  <c:v>2.16</c:v>
                </c:pt>
                <c:pt idx="3558">
                  <c:v>2.16</c:v>
                </c:pt>
                <c:pt idx="3559">
                  <c:v>-0.04</c:v>
                </c:pt>
                <c:pt idx="3560">
                  <c:v>-0.04</c:v>
                </c:pt>
                <c:pt idx="3561">
                  <c:v>-0.04</c:v>
                </c:pt>
                <c:pt idx="3562">
                  <c:v>-0.04</c:v>
                </c:pt>
                <c:pt idx="3563">
                  <c:v>0.21</c:v>
                </c:pt>
                <c:pt idx="3564">
                  <c:v>-1.28</c:v>
                </c:pt>
                <c:pt idx="3565">
                  <c:v>2.48</c:v>
                </c:pt>
                <c:pt idx="3566">
                  <c:v>2.48</c:v>
                </c:pt>
                <c:pt idx="3567">
                  <c:v>0.87</c:v>
                </c:pt>
                <c:pt idx="3568">
                  <c:v>0.87</c:v>
                </c:pt>
                <c:pt idx="3569">
                  <c:v>0.79</c:v>
                </c:pt>
                <c:pt idx="3570">
                  <c:v>0.79</c:v>
                </c:pt>
                <c:pt idx="3571">
                  <c:v>0.79</c:v>
                </c:pt>
                <c:pt idx="3572">
                  <c:v>0.56999999999999995</c:v>
                </c:pt>
                <c:pt idx="3573">
                  <c:v>2.66</c:v>
                </c:pt>
                <c:pt idx="3574">
                  <c:v>2.66</c:v>
                </c:pt>
                <c:pt idx="3575">
                  <c:v>2.66</c:v>
                </c:pt>
                <c:pt idx="3576">
                  <c:v>1.42</c:v>
                </c:pt>
                <c:pt idx="3577">
                  <c:v>1.42</c:v>
                </c:pt>
                <c:pt idx="3578">
                  <c:v>1.94</c:v>
                </c:pt>
                <c:pt idx="3579">
                  <c:v>2.2599999999999998</c:v>
                </c:pt>
                <c:pt idx="3580">
                  <c:v>2.2599999999999998</c:v>
                </c:pt>
                <c:pt idx="3581">
                  <c:v>-0.47</c:v>
                </c:pt>
                <c:pt idx="3582">
                  <c:v>-0.47</c:v>
                </c:pt>
                <c:pt idx="3583">
                  <c:v>1.37</c:v>
                </c:pt>
                <c:pt idx="3584">
                  <c:v>-2.54</c:v>
                </c:pt>
                <c:pt idx="3585">
                  <c:v>1.78</c:v>
                </c:pt>
                <c:pt idx="3586">
                  <c:v>-2</c:v>
                </c:pt>
                <c:pt idx="3587">
                  <c:v>-2</c:v>
                </c:pt>
                <c:pt idx="3588">
                  <c:v>-2</c:v>
                </c:pt>
                <c:pt idx="3589">
                  <c:v>1.39</c:v>
                </c:pt>
                <c:pt idx="3590">
                  <c:v>1.39</c:v>
                </c:pt>
                <c:pt idx="3591">
                  <c:v>1.39</c:v>
                </c:pt>
                <c:pt idx="3592">
                  <c:v>1.39</c:v>
                </c:pt>
                <c:pt idx="3593">
                  <c:v>1.2</c:v>
                </c:pt>
                <c:pt idx="3594">
                  <c:v>1.53</c:v>
                </c:pt>
                <c:pt idx="3595">
                  <c:v>2.95</c:v>
                </c:pt>
                <c:pt idx="3596">
                  <c:v>2.95</c:v>
                </c:pt>
                <c:pt idx="3597">
                  <c:v>2.95</c:v>
                </c:pt>
                <c:pt idx="3598">
                  <c:v>1.27</c:v>
                </c:pt>
                <c:pt idx="3599">
                  <c:v>3.07</c:v>
                </c:pt>
                <c:pt idx="3600">
                  <c:v>2.13</c:v>
                </c:pt>
                <c:pt idx="3601">
                  <c:v>2.13</c:v>
                </c:pt>
                <c:pt idx="3602">
                  <c:v>2.13</c:v>
                </c:pt>
                <c:pt idx="3603">
                  <c:v>2.13</c:v>
                </c:pt>
                <c:pt idx="3604">
                  <c:v>-0.63</c:v>
                </c:pt>
                <c:pt idx="3605">
                  <c:v>-0.63</c:v>
                </c:pt>
                <c:pt idx="3606">
                  <c:v>-0.63</c:v>
                </c:pt>
                <c:pt idx="3607">
                  <c:v>-0.63</c:v>
                </c:pt>
                <c:pt idx="3608">
                  <c:v>0.91</c:v>
                </c:pt>
                <c:pt idx="3609">
                  <c:v>-0.18</c:v>
                </c:pt>
                <c:pt idx="3610">
                  <c:v>0.9</c:v>
                </c:pt>
                <c:pt idx="3611">
                  <c:v>0.9</c:v>
                </c:pt>
                <c:pt idx="3612">
                  <c:v>0.9</c:v>
                </c:pt>
                <c:pt idx="3613">
                  <c:v>0.9</c:v>
                </c:pt>
                <c:pt idx="3614">
                  <c:v>1.1399999999999999</c:v>
                </c:pt>
                <c:pt idx="3615">
                  <c:v>-3.78</c:v>
                </c:pt>
                <c:pt idx="3616">
                  <c:v>-2.62</c:v>
                </c:pt>
                <c:pt idx="3617">
                  <c:v>-2.2999999999999998</c:v>
                </c:pt>
                <c:pt idx="3618">
                  <c:v>-2.2999999999999998</c:v>
                </c:pt>
                <c:pt idx="3619">
                  <c:v>-1.31</c:v>
                </c:pt>
                <c:pt idx="3620">
                  <c:v>2.2200000000000002</c:v>
                </c:pt>
                <c:pt idx="3621">
                  <c:v>-0.62</c:v>
                </c:pt>
                <c:pt idx="3622">
                  <c:v>0.96</c:v>
                </c:pt>
                <c:pt idx="3623">
                  <c:v>-3.07</c:v>
                </c:pt>
                <c:pt idx="3624">
                  <c:v>0.23</c:v>
                </c:pt>
                <c:pt idx="3625">
                  <c:v>-2.2999999999999998</c:v>
                </c:pt>
                <c:pt idx="3626">
                  <c:v>0.66</c:v>
                </c:pt>
                <c:pt idx="3627">
                  <c:v>2.35</c:v>
                </c:pt>
                <c:pt idx="3628">
                  <c:v>7.0000000000000007E-2</c:v>
                </c:pt>
                <c:pt idx="3629">
                  <c:v>-3</c:v>
                </c:pt>
                <c:pt idx="3630">
                  <c:v>0.71</c:v>
                </c:pt>
                <c:pt idx="3631">
                  <c:v>1.49</c:v>
                </c:pt>
                <c:pt idx="3632">
                  <c:v>2.4500000000000002</c:v>
                </c:pt>
                <c:pt idx="3633">
                  <c:v>1.53</c:v>
                </c:pt>
                <c:pt idx="3634">
                  <c:v>2.0499999999999998</c:v>
                </c:pt>
                <c:pt idx="3635">
                  <c:v>2.0499999999999998</c:v>
                </c:pt>
                <c:pt idx="3636">
                  <c:v>-1.82</c:v>
                </c:pt>
                <c:pt idx="3637">
                  <c:v>-0.56999999999999995</c:v>
                </c:pt>
                <c:pt idx="3638">
                  <c:v>-0.56999999999999995</c:v>
                </c:pt>
                <c:pt idx="3639">
                  <c:v>2.88</c:v>
                </c:pt>
                <c:pt idx="3640">
                  <c:v>2.88</c:v>
                </c:pt>
                <c:pt idx="3641">
                  <c:v>2.88</c:v>
                </c:pt>
                <c:pt idx="3642">
                  <c:v>1.63</c:v>
                </c:pt>
                <c:pt idx="3643">
                  <c:v>1.63</c:v>
                </c:pt>
                <c:pt idx="3644">
                  <c:v>-2.25</c:v>
                </c:pt>
                <c:pt idx="3645">
                  <c:v>-2.95</c:v>
                </c:pt>
                <c:pt idx="3646">
                  <c:v>-2.95</c:v>
                </c:pt>
                <c:pt idx="3647">
                  <c:v>-1</c:v>
                </c:pt>
                <c:pt idx="3648">
                  <c:v>1.93</c:v>
                </c:pt>
                <c:pt idx="3649">
                  <c:v>1.93</c:v>
                </c:pt>
                <c:pt idx="3650">
                  <c:v>1.93</c:v>
                </c:pt>
                <c:pt idx="3651">
                  <c:v>-1.18</c:v>
                </c:pt>
                <c:pt idx="3652">
                  <c:v>-1.18</c:v>
                </c:pt>
                <c:pt idx="3653">
                  <c:v>-1.32</c:v>
                </c:pt>
                <c:pt idx="3654">
                  <c:v>0.09</c:v>
                </c:pt>
                <c:pt idx="3655">
                  <c:v>0.19</c:v>
                </c:pt>
                <c:pt idx="3656">
                  <c:v>0.02</c:v>
                </c:pt>
                <c:pt idx="3657">
                  <c:v>2.08</c:v>
                </c:pt>
                <c:pt idx="3658">
                  <c:v>-1.38</c:v>
                </c:pt>
                <c:pt idx="3659">
                  <c:v>0.75</c:v>
                </c:pt>
                <c:pt idx="3660">
                  <c:v>1.38</c:v>
                </c:pt>
                <c:pt idx="3661">
                  <c:v>1.38</c:v>
                </c:pt>
                <c:pt idx="3662">
                  <c:v>1.38</c:v>
                </c:pt>
                <c:pt idx="3663">
                  <c:v>-1.58</c:v>
                </c:pt>
                <c:pt idx="3664">
                  <c:v>2.93</c:v>
                </c:pt>
                <c:pt idx="3665">
                  <c:v>2.93</c:v>
                </c:pt>
                <c:pt idx="3666">
                  <c:v>2.93</c:v>
                </c:pt>
                <c:pt idx="3667">
                  <c:v>2.93</c:v>
                </c:pt>
                <c:pt idx="3668">
                  <c:v>-1.27</c:v>
                </c:pt>
                <c:pt idx="3669">
                  <c:v>-0.89</c:v>
                </c:pt>
                <c:pt idx="3670">
                  <c:v>-0.89</c:v>
                </c:pt>
                <c:pt idx="3671">
                  <c:v>1.24</c:v>
                </c:pt>
                <c:pt idx="3672">
                  <c:v>1.24</c:v>
                </c:pt>
                <c:pt idx="3673">
                  <c:v>-1.33</c:v>
                </c:pt>
                <c:pt idx="3674">
                  <c:v>-0.18</c:v>
                </c:pt>
                <c:pt idx="3675">
                  <c:v>-0.18</c:v>
                </c:pt>
                <c:pt idx="3676">
                  <c:v>2.2400000000000002</c:v>
                </c:pt>
                <c:pt idx="3677">
                  <c:v>3.2</c:v>
                </c:pt>
                <c:pt idx="3678">
                  <c:v>-2.2999999999999998</c:v>
                </c:pt>
                <c:pt idx="3679">
                  <c:v>-2.2999999999999998</c:v>
                </c:pt>
                <c:pt idx="3680">
                  <c:v>-1.64</c:v>
                </c:pt>
                <c:pt idx="3681">
                  <c:v>-1.64</c:v>
                </c:pt>
                <c:pt idx="3682">
                  <c:v>1.1599999999999999</c:v>
                </c:pt>
                <c:pt idx="3683">
                  <c:v>2.67</c:v>
                </c:pt>
                <c:pt idx="3684">
                  <c:v>2.67</c:v>
                </c:pt>
                <c:pt idx="3685">
                  <c:v>2.67</c:v>
                </c:pt>
                <c:pt idx="3686">
                  <c:v>2.67</c:v>
                </c:pt>
                <c:pt idx="3687">
                  <c:v>2.67</c:v>
                </c:pt>
                <c:pt idx="3688">
                  <c:v>-1.77</c:v>
                </c:pt>
                <c:pt idx="3689">
                  <c:v>2.0299999999999998</c:v>
                </c:pt>
                <c:pt idx="3690">
                  <c:v>-0.79</c:v>
                </c:pt>
                <c:pt idx="3691">
                  <c:v>0.91</c:v>
                </c:pt>
                <c:pt idx="3692">
                  <c:v>0.91</c:v>
                </c:pt>
                <c:pt idx="3693">
                  <c:v>0.18</c:v>
                </c:pt>
                <c:pt idx="3694">
                  <c:v>0.18</c:v>
                </c:pt>
                <c:pt idx="3695">
                  <c:v>0.18</c:v>
                </c:pt>
                <c:pt idx="3696">
                  <c:v>1.67</c:v>
                </c:pt>
                <c:pt idx="3697">
                  <c:v>1.67</c:v>
                </c:pt>
                <c:pt idx="3698">
                  <c:v>1.67</c:v>
                </c:pt>
                <c:pt idx="3699">
                  <c:v>2.35</c:v>
                </c:pt>
                <c:pt idx="3700">
                  <c:v>2.35</c:v>
                </c:pt>
                <c:pt idx="3701">
                  <c:v>2.35</c:v>
                </c:pt>
                <c:pt idx="3702">
                  <c:v>1.03</c:v>
                </c:pt>
                <c:pt idx="3703">
                  <c:v>1.55</c:v>
                </c:pt>
                <c:pt idx="3704">
                  <c:v>1.55</c:v>
                </c:pt>
                <c:pt idx="3705">
                  <c:v>0.88</c:v>
                </c:pt>
                <c:pt idx="3706">
                  <c:v>-0.76</c:v>
                </c:pt>
                <c:pt idx="3707">
                  <c:v>0.3</c:v>
                </c:pt>
                <c:pt idx="3708">
                  <c:v>0.3</c:v>
                </c:pt>
                <c:pt idx="3709">
                  <c:v>-0.19</c:v>
                </c:pt>
                <c:pt idx="3710">
                  <c:v>1.89</c:v>
                </c:pt>
                <c:pt idx="3711">
                  <c:v>-3.49</c:v>
                </c:pt>
                <c:pt idx="3712">
                  <c:v>-0.16</c:v>
                </c:pt>
                <c:pt idx="3713">
                  <c:v>-0.16</c:v>
                </c:pt>
                <c:pt idx="3714">
                  <c:v>-1.53</c:v>
                </c:pt>
                <c:pt idx="3715">
                  <c:v>0.05</c:v>
                </c:pt>
                <c:pt idx="3716">
                  <c:v>1.54</c:v>
                </c:pt>
                <c:pt idx="3717">
                  <c:v>-0.85</c:v>
                </c:pt>
                <c:pt idx="3718">
                  <c:v>-0.85</c:v>
                </c:pt>
                <c:pt idx="3719">
                  <c:v>-0.43</c:v>
                </c:pt>
                <c:pt idx="3720">
                  <c:v>-1.89</c:v>
                </c:pt>
                <c:pt idx="3721">
                  <c:v>-1.89</c:v>
                </c:pt>
                <c:pt idx="3722">
                  <c:v>-0.77</c:v>
                </c:pt>
                <c:pt idx="3723">
                  <c:v>-0.77</c:v>
                </c:pt>
                <c:pt idx="3724">
                  <c:v>1.89</c:v>
                </c:pt>
                <c:pt idx="3725">
                  <c:v>-0.76</c:v>
                </c:pt>
                <c:pt idx="3726">
                  <c:v>1.83</c:v>
                </c:pt>
                <c:pt idx="3727">
                  <c:v>1.83</c:v>
                </c:pt>
                <c:pt idx="3728">
                  <c:v>1.83</c:v>
                </c:pt>
                <c:pt idx="3729">
                  <c:v>-0.26</c:v>
                </c:pt>
                <c:pt idx="3730">
                  <c:v>-1.97</c:v>
                </c:pt>
                <c:pt idx="3731">
                  <c:v>1.9</c:v>
                </c:pt>
                <c:pt idx="3732">
                  <c:v>1.9</c:v>
                </c:pt>
                <c:pt idx="3733">
                  <c:v>-1.86</c:v>
                </c:pt>
                <c:pt idx="3734">
                  <c:v>-0.14000000000000001</c:v>
                </c:pt>
                <c:pt idx="3735">
                  <c:v>-0.14000000000000001</c:v>
                </c:pt>
                <c:pt idx="3736">
                  <c:v>-0.14000000000000001</c:v>
                </c:pt>
                <c:pt idx="3737">
                  <c:v>-1.01</c:v>
                </c:pt>
                <c:pt idx="3738">
                  <c:v>-1.01</c:v>
                </c:pt>
                <c:pt idx="3739">
                  <c:v>-0.73</c:v>
                </c:pt>
                <c:pt idx="3740">
                  <c:v>1.66</c:v>
                </c:pt>
                <c:pt idx="3741">
                  <c:v>0.63</c:v>
                </c:pt>
                <c:pt idx="3742">
                  <c:v>1.22</c:v>
                </c:pt>
                <c:pt idx="3743">
                  <c:v>-2.2200000000000002</c:v>
                </c:pt>
                <c:pt idx="3744">
                  <c:v>-2.2200000000000002</c:v>
                </c:pt>
                <c:pt idx="3745">
                  <c:v>-2.14</c:v>
                </c:pt>
                <c:pt idx="3746">
                  <c:v>-3.39</c:v>
                </c:pt>
                <c:pt idx="3747">
                  <c:v>-2.14</c:v>
                </c:pt>
                <c:pt idx="3748">
                  <c:v>-1.04</c:v>
                </c:pt>
                <c:pt idx="3749">
                  <c:v>-0.48</c:v>
                </c:pt>
                <c:pt idx="3750">
                  <c:v>0.06</c:v>
                </c:pt>
                <c:pt idx="3751">
                  <c:v>2.8</c:v>
                </c:pt>
                <c:pt idx="3752">
                  <c:v>1.83</c:v>
                </c:pt>
                <c:pt idx="3753">
                  <c:v>0.1</c:v>
                </c:pt>
                <c:pt idx="3754">
                  <c:v>0.1</c:v>
                </c:pt>
                <c:pt idx="3755">
                  <c:v>1.1100000000000001</c:v>
                </c:pt>
                <c:pt idx="3756">
                  <c:v>1.1100000000000001</c:v>
                </c:pt>
                <c:pt idx="3757">
                  <c:v>1.08</c:v>
                </c:pt>
                <c:pt idx="3758">
                  <c:v>1.08</c:v>
                </c:pt>
                <c:pt idx="3759">
                  <c:v>1.46</c:v>
                </c:pt>
                <c:pt idx="3760">
                  <c:v>1.46</c:v>
                </c:pt>
                <c:pt idx="3761">
                  <c:v>-2.91</c:v>
                </c:pt>
                <c:pt idx="3762">
                  <c:v>-0.94</c:v>
                </c:pt>
                <c:pt idx="3763">
                  <c:v>0.72</c:v>
                </c:pt>
                <c:pt idx="3764">
                  <c:v>0.72</c:v>
                </c:pt>
                <c:pt idx="3765">
                  <c:v>2.77</c:v>
                </c:pt>
                <c:pt idx="3766">
                  <c:v>0.45</c:v>
                </c:pt>
                <c:pt idx="3767">
                  <c:v>2.88</c:v>
                </c:pt>
                <c:pt idx="3768">
                  <c:v>1.71</c:v>
                </c:pt>
                <c:pt idx="3769">
                  <c:v>-0.73</c:v>
                </c:pt>
                <c:pt idx="3770">
                  <c:v>-0.67</c:v>
                </c:pt>
                <c:pt idx="3771">
                  <c:v>-7.0000000000000007E-2</c:v>
                </c:pt>
                <c:pt idx="3772">
                  <c:v>-7.0000000000000007E-2</c:v>
                </c:pt>
                <c:pt idx="3773">
                  <c:v>-0.3</c:v>
                </c:pt>
                <c:pt idx="3774">
                  <c:v>-0.3</c:v>
                </c:pt>
                <c:pt idx="3775">
                  <c:v>-1.08</c:v>
                </c:pt>
                <c:pt idx="3776">
                  <c:v>-1.5</c:v>
                </c:pt>
                <c:pt idx="3777">
                  <c:v>-1.5</c:v>
                </c:pt>
                <c:pt idx="3778">
                  <c:v>1.76</c:v>
                </c:pt>
                <c:pt idx="3779">
                  <c:v>1.76</c:v>
                </c:pt>
                <c:pt idx="3780">
                  <c:v>1.76</c:v>
                </c:pt>
                <c:pt idx="3781">
                  <c:v>-1.29</c:v>
                </c:pt>
                <c:pt idx="3782">
                  <c:v>1.06</c:v>
                </c:pt>
                <c:pt idx="3783">
                  <c:v>-0.04</c:v>
                </c:pt>
                <c:pt idx="3784">
                  <c:v>-0.04</c:v>
                </c:pt>
                <c:pt idx="3785">
                  <c:v>1.85</c:v>
                </c:pt>
                <c:pt idx="3786">
                  <c:v>1.85</c:v>
                </c:pt>
                <c:pt idx="3787">
                  <c:v>1.85</c:v>
                </c:pt>
                <c:pt idx="3788">
                  <c:v>1.85</c:v>
                </c:pt>
                <c:pt idx="3789">
                  <c:v>1.87</c:v>
                </c:pt>
                <c:pt idx="3790">
                  <c:v>-1.84</c:v>
                </c:pt>
                <c:pt idx="3791">
                  <c:v>1.84</c:v>
                </c:pt>
                <c:pt idx="3792">
                  <c:v>0.21</c:v>
                </c:pt>
                <c:pt idx="3793">
                  <c:v>0.88</c:v>
                </c:pt>
                <c:pt idx="3794">
                  <c:v>0.88</c:v>
                </c:pt>
                <c:pt idx="3795">
                  <c:v>2.38</c:v>
                </c:pt>
                <c:pt idx="3796">
                  <c:v>2.38</c:v>
                </c:pt>
                <c:pt idx="3797">
                  <c:v>2.38</c:v>
                </c:pt>
                <c:pt idx="3798">
                  <c:v>3.33</c:v>
                </c:pt>
                <c:pt idx="3799">
                  <c:v>1.45</c:v>
                </c:pt>
                <c:pt idx="3800">
                  <c:v>1.45</c:v>
                </c:pt>
                <c:pt idx="3801">
                  <c:v>0.03</c:v>
                </c:pt>
                <c:pt idx="3802">
                  <c:v>2.84</c:v>
                </c:pt>
                <c:pt idx="3803">
                  <c:v>2.84</c:v>
                </c:pt>
                <c:pt idx="3804">
                  <c:v>2.84</c:v>
                </c:pt>
                <c:pt idx="3805">
                  <c:v>-3.71</c:v>
                </c:pt>
                <c:pt idx="3806">
                  <c:v>1.99</c:v>
                </c:pt>
                <c:pt idx="3807">
                  <c:v>2.08</c:v>
                </c:pt>
                <c:pt idx="3808">
                  <c:v>2.08</c:v>
                </c:pt>
                <c:pt idx="3809">
                  <c:v>-1.79</c:v>
                </c:pt>
                <c:pt idx="3810">
                  <c:v>0.84</c:v>
                </c:pt>
                <c:pt idx="3811">
                  <c:v>0.84</c:v>
                </c:pt>
                <c:pt idx="3812">
                  <c:v>0.84</c:v>
                </c:pt>
                <c:pt idx="3813">
                  <c:v>2.38</c:v>
                </c:pt>
                <c:pt idx="3814">
                  <c:v>2.38</c:v>
                </c:pt>
                <c:pt idx="3815">
                  <c:v>2.38</c:v>
                </c:pt>
                <c:pt idx="3816">
                  <c:v>2.11</c:v>
                </c:pt>
                <c:pt idx="3817">
                  <c:v>2.11</c:v>
                </c:pt>
                <c:pt idx="3818">
                  <c:v>2.16</c:v>
                </c:pt>
                <c:pt idx="3819">
                  <c:v>0.79</c:v>
                </c:pt>
                <c:pt idx="3820">
                  <c:v>-1.1399999999999999</c:v>
                </c:pt>
                <c:pt idx="3821">
                  <c:v>-1.1399999999999999</c:v>
                </c:pt>
                <c:pt idx="3822">
                  <c:v>1.1299999999999999</c:v>
                </c:pt>
                <c:pt idx="3823">
                  <c:v>0.48</c:v>
                </c:pt>
                <c:pt idx="3824">
                  <c:v>0.48</c:v>
                </c:pt>
                <c:pt idx="3825">
                  <c:v>0.48</c:v>
                </c:pt>
                <c:pt idx="3826">
                  <c:v>-2.15</c:v>
                </c:pt>
                <c:pt idx="3827">
                  <c:v>0.32</c:v>
                </c:pt>
                <c:pt idx="3828">
                  <c:v>-0.51</c:v>
                </c:pt>
                <c:pt idx="3829">
                  <c:v>3.14</c:v>
                </c:pt>
                <c:pt idx="3830">
                  <c:v>3.14</c:v>
                </c:pt>
                <c:pt idx="3831">
                  <c:v>2.64</c:v>
                </c:pt>
                <c:pt idx="3832">
                  <c:v>2.64</c:v>
                </c:pt>
                <c:pt idx="3833">
                  <c:v>2.64</c:v>
                </c:pt>
                <c:pt idx="3834">
                  <c:v>2.64</c:v>
                </c:pt>
                <c:pt idx="3835">
                  <c:v>2.64</c:v>
                </c:pt>
                <c:pt idx="3836">
                  <c:v>2.64</c:v>
                </c:pt>
                <c:pt idx="3837">
                  <c:v>0.91</c:v>
                </c:pt>
                <c:pt idx="3838">
                  <c:v>0.91</c:v>
                </c:pt>
                <c:pt idx="3839">
                  <c:v>0.91</c:v>
                </c:pt>
                <c:pt idx="3840">
                  <c:v>0.38</c:v>
                </c:pt>
                <c:pt idx="3841">
                  <c:v>2.4500000000000002</c:v>
                </c:pt>
                <c:pt idx="3842">
                  <c:v>-0.12</c:v>
                </c:pt>
                <c:pt idx="3843">
                  <c:v>-0.12</c:v>
                </c:pt>
                <c:pt idx="3844">
                  <c:v>0.86</c:v>
                </c:pt>
                <c:pt idx="3845">
                  <c:v>-1.45</c:v>
                </c:pt>
                <c:pt idx="3846">
                  <c:v>3.04</c:v>
                </c:pt>
                <c:pt idx="3847">
                  <c:v>3.04</c:v>
                </c:pt>
                <c:pt idx="3848">
                  <c:v>2.04</c:v>
                </c:pt>
                <c:pt idx="3849">
                  <c:v>2.04</c:v>
                </c:pt>
                <c:pt idx="3850">
                  <c:v>0.86</c:v>
                </c:pt>
                <c:pt idx="3851">
                  <c:v>2.78</c:v>
                </c:pt>
                <c:pt idx="3852">
                  <c:v>2.78</c:v>
                </c:pt>
                <c:pt idx="3853">
                  <c:v>2.78</c:v>
                </c:pt>
                <c:pt idx="3854">
                  <c:v>2.78</c:v>
                </c:pt>
                <c:pt idx="3855">
                  <c:v>2.78</c:v>
                </c:pt>
                <c:pt idx="3856">
                  <c:v>3.2</c:v>
                </c:pt>
                <c:pt idx="3857">
                  <c:v>3.2</c:v>
                </c:pt>
                <c:pt idx="3858">
                  <c:v>3.2</c:v>
                </c:pt>
                <c:pt idx="3859">
                  <c:v>3.2</c:v>
                </c:pt>
                <c:pt idx="3860">
                  <c:v>3.2</c:v>
                </c:pt>
                <c:pt idx="3861">
                  <c:v>2.4300000000000002</c:v>
                </c:pt>
                <c:pt idx="3862">
                  <c:v>2.4300000000000002</c:v>
                </c:pt>
                <c:pt idx="3863">
                  <c:v>0.34</c:v>
                </c:pt>
                <c:pt idx="3864">
                  <c:v>0.56000000000000005</c:v>
                </c:pt>
                <c:pt idx="3865">
                  <c:v>0.56000000000000005</c:v>
                </c:pt>
                <c:pt idx="3866">
                  <c:v>-1.28</c:v>
                </c:pt>
                <c:pt idx="3867">
                  <c:v>-1.25</c:v>
                </c:pt>
                <c:pt idx="3868">
                  <c:v>0.95</c:v>
                </c:pt>
                <c:pt idx="3869">
                  <c:v>1.97</c:v>
                </c:pt>
                <c:pt idx="3870">
                  <c:v>-2.4900000000000002</c:v>
                </c:pt>
                <c:pt idx="3871">
                  <c:v>-2.4900000000000002</c:v>
                </c:pt>
                <c:pt idx="3872">
                  <c:v>-2.4900000000000002</c:v>
                </c:pt>
                <c:pt idx="3873">
                  <c:v>-2.4900000000000002</c:v>
                </c:pt>
                <c:pt idx="3874">
                  <c:v>-2.4900000000000002</c:v>
                </c:pt>
                <c:pt idx="3875">
                  <c:v>-1.41</c:v>
                </c:pt>
                <c:pt idx="3876">
                  <c:v>-2.04</c:v>
                </c:pt>
                <c:pt idx="3877">
                  <c:v>0.68</c:v>
                </c:pt>
                <c:pt idx="3878">
                  <c:v>0.68</c:v>
                </c:pt>
                <c:pt idx="3879">
                  <c:v>-1.05</c:v>
                </c:pt>
                <c:pt idx="3880">
                  <c:v>0.83</c:v>
                </c:pt>
                <c:pt idx="3881">
                  <c:v>-0.65</c:v>
                </c:pt>
                <c:pt idx="3882">
                  <c:v>-0.65</c:v>
                </c:pt>
                <c:pt idx="3883">
                  <c:v>-0.65</c:v>
                </c:pt>
                <c:pt idx="3884">
                  <c:v>-0.65</c:v>
                </c:pt>
                <c:pt idx="3885">
                  <c:v>0.86</c:v>
                </c:pt>
                <c:pt idx="3886">
                  <c:v>0.86</c:v>
                </c:pt>
                <c:pt idx="3887">
                  <c:v>-0.49</c:v>
                </c:pt>
                <c:pt idx="3888">
                  <c:v>-0.49</c:v>
                </c:pt>
                <c:pt idx="3889">
                  <c:v>-2.33</c:v>
                </c:pt>
                <c:pt idx="3890">
                  <c:v>-2.33</c:v>
                </c:pt>
                <c:pt idx="3891">
                  <c:v>1.21</c:v>
                </c:pt>
                <c:pt idx="3892">
                  <c:v>0.06</c:v>
                </c:pt>
                <c:pt idx="3893">
                  <c:v>0.06</c:v>
                </c:pt>
                <c:pt idx="3894">
                  <c:v>-0.24</c:v>
                </c:pt>
                <c:pt idx="3895">
                  <c:v>1.47</c:v>
                </c:pt>
                <c:pt idx="3896">
                  <c:v>1.47</c:v>
                </c:pt>
                <c:pt idx="3897">
                  <c:v>-1.1399999999999999</c:v>
                </c:pt>
                <c:pt idx="3898">
                  <c:v>-1.1399999999999999</c:v>
                </c:pt>
                <c:pt idx="3899">
                  <c:v>-1.1399999999999999</c:v>
                </c:pt>
                <c:pt idx="3900">
                  <c:v>-3.39</c:v>
                </c:pt>
                <c:pt idx="3901">
                  <c:v>-3.29</c:v>
                </c:pt>
                <c:pt idx="3902">
                  <c:v>2.2000000000000002</c:v>
                </c:pt>
                <c:pt idx="3903">
                  <c:v>-0.16</c:v>
                </c:pt>
                <c:pt idx="3904">
                  <c:v>-0.16</c:v>
                </c:pt>
                <c:pt idx="3905">
                  <c:v>-0.16</c:v>
                </c:pt>
                <c:pt idx="3906">
                  <c:v>-0.16</c:v>
                </c:pt>
                <c:pt idx="3907">
                  <c:v>-0.66</c:v>
                </c:pt>
                <c:pt idx="3908">
                  <c:v>-0.66</c:v>
                </c:pt>
                <c:pt idx="3909">
                  <c:v>-2</c:v>
                </c:pt>
                <c:pt idx="3910">
                  <c:v>-2</c:v>
                </c:pt>
                <c:pt idx="3911">
                  <c:v>1.1100000000000001</c:v>
                </c:pt>
                <c:pt idx="3912">
                  <c:v>1.96</c:v>
                </c:pt>
                <c:pt idx="3913">
                  <c:v>0.85</c:v>
                </c:pt>
                <c:pt idx="3914">
                  <c:v>0.59</c:v>
                </c:pt>
                <c:pt idx="3915">
                  <c:v>0.59</c:v>
                </c:pt>
                <c:pt idx="3916">
                  <c:v>4.0999999999999996</c:v>
                </c:pt>
                <c:pt idx="3917">
                  <c:v>4.0999999999999996</c:v>
                </c:pt>
                <c:pt idx="3918">
                  <c:v>4.0999999999999996</c:v>
                </c:pt>
                <c:pt idx="3919">
                  <c:v>-0.14000000000000001</c:v>
                </c:pt>
                <c:pt idx="3920">
                  <c:v>-0.14000000000000001</c:v>
                </c:pt>
                <c:pt idx="3921">
                  <c:v>2.1800000000000002</c:v>
                </c:pt>
                <c:pt idx="3922">
                  <c:v>2.1800000000000002</c:v>
                </c:pt>
                <c:pt idx="3923">
                  <c:v>-2.71</c:v>
                </c:pt>
                <c:pt idx="3924">
                  <c:v>-0.67</c:v>
                </c:pt>
                <c:pt idx="3925">
                  <c:v>0.96</c:v>
                </c:pt>
                <c:pt idx="3926">
                  <c:v>0.96</c:v>
                </c:pt>
                <c:pt idx="3927">
                  <c:v>0.96</c:v>
                </c:pt>
                <c:pt idx="3928">
                  <c:v>0.96</c:v>
                </c:pt>
                <c:pt idx="3929">
                  <c:v>-4.22</c:v>
                </c:pt>
                <c:pt idx="3930">
                  <c:v>-1.27</c:v>
                </c:pt>
                <c:pt idx="3931">
                  <c:v>-1.07</c:v>
                </c:pt>
                <c:pt idx="3932">
                  <c:v>-1.07</c:v>
                </c:pt>
                <c:pt idx="3933">
                  <c:v>-1.07</c:v>
                </c:pt>
                <c:pt idx="3934">
                  <c:v>-1.98</c:v>
                </c:pt>
                <c:pt idx="3935">
                  <c:v>-1.98</c:v>
                </c:pt>
                <c:pt idx="3936">
                  <c:v>-2.39</c:v>
                </c:pt>
                <c:pt idx="3937">
                  <c:v>2.63</c:v>
                </c:pt>
                <c:pt idx="3938">
                  <c:v>1.7</c:v>
                </c:pt>
                <c:pt idx="3939">
                  <c:v>1.64</c:v>
                </c:pt>
                <c:pt idx="3940">
                  <c:v>1.64</c:v>
                </c:pt>
                <c:pt idx="3941">
                  <c:v>0.49</c:v>
                </c:pt>
                <c:pt idx="3942">
                  <c:v>0.49</c:v>
                </c:pt>
                <c:pt idx="3943">
                  <c:v>0.49</c:v>
                </c:pt>
                <c:pt idx="3944">
                  <c:v>0.49</c:v>
                </c:pt>
                <c:pt idx="3945">
                  <c:v>-3.14</c:v>
                </c:pt>
                <c:pt idx="3946">
                  <c:v>-3.14</c:v>
                </c:pt>
                <c:pt idx="3947">
                  <c:v>-1.02</c:v>
                </c:pt>
                <c:pt idx="3948">
                  <c:v>-1.02</c:v>
                </c:pt>
                <c:pt idx="3949">
                  <c:v>-1.02</c:v>
                </c:pt>
                <c:pt idx="3950">
                  <c:v>-0.74</c:v>
                </c:pt>
                <c:pt idx="3951">
                  <c:v>1.1100000000000001</c:v>
                </c:pt>
                <c:pt idx="3952">
                  <c:v>-0.2</c:v>
                </c:pt>
                <c:pt idx="3953">
                  <c:v>-3.14</c:v>
                </c:pt>
                <c:pt idx="3954">
                  <c:v>-3.14</c:v>
                </c:pt>
                <c:pt idx="3955">
                  <c:v>1.04</c:v>
                </c:pt>
                <c:pt idx="3956">
                  <c:v>0.34</c:v>
                </c:pt>
                <c:pt idx="3957">
                  <c:v>-0.03</c:v>
                </c:pt>
                <c:pt idx="3958">
                  <c:v>0.54</c:v>
                </c:pt>
                <c:pt idx="3959">
                  <c:v>1.96</c:v>
                </c:pt>
                <c:pt idx="3960">
                  <c:v>1.32</c:v>
                </c:pt>
                <c:pt idx="3961">
                  <c:v>1.91</c:v>
                </c:pt>
                <c:pt idx="3962">
                  <c:v>1.91</c:v>
                </c:pt>
                <c:pt idx="3963">
                  <c:v>1.34</c:v>
                </c:pt>
                <c:pt idx="3964">
                  <c:v>1.34</c:v>
                </c:pt>
                <c:pt idx="3965">
                  <c:v>1.34</c:v>
                </c:pt>
                <c:pt idx="3966">
                  <c:v>0.44</c:v>
                </c:pt>
                <c:pt idx="3967">
                  <c:v>1.46</c:v>
                </c:pt>
                <c:pt idx="3968">
                  <c:v>0.87</c:v>
                </c:pt>
                <c:pt idx="3969">
                  <c:v>-2.78</c:v>
                </c:pt>
                <c:pt idx="3970">
                  <c:v>-0.94</c:v>
                </c:pt>
                <c:pt idx="3971">
                  <c:v>1.84</c:v>
                </c:pt>
                <c:pt idx="3972">
                  <c:v>0.75</c:v>
                </c:pt>
                <c:pt idx="3973">
                  <c:v>0.75</c:v>
                </c:pt>
                <c:pt idx="3974">
                  <c:v>-0.17</c:v>
                </c:pt>
                <c:pt idx="3975">
                  <c:v>2.17</c:v>
                </c:pt>
                <c:pt idx="3976">
                  <c:v>-0.2</c:v>
                </c:pt>
                <c:pt idx="3977">
                  <c:v>-2.14</c:v>
                </c:pt>
                <c:pt idx="3978">
                  <c:v>-3.26</c:v>
                </c:pt>
                <c:pt idx="3979">
                  <c:v>1.21</c:v>
                </c:pt>
                <c:pt idx="3980">
                  <c:v>2.66</c:v>
                </c:pt>
                <c:pt idx="3981">
                  <c:v>-2.0099999999999998</c:v>
                </c:pt>
                <c:pt idx="3982">
                  <c:v>-2.0099999999999998</c:v>
                </c:pt>
                <c:pt idx="3983">
                  <c:v>-0.52</c:v>
                </c:pt>
                <c:pt idx="3984">
                  <c:v>0.01</c:v>
                </c:pt>
                <c:pt idx="3985">
                  <c:v>0.01</c:v>
                </c:pt>
                <c:pt idx="3986">
                  <c:v>-0.82</c:v>
                </c:pt>
                <c:pt idx="3987">
                  <c:v>-0.27</c:v>
                </c:pt>
                <c:pt idx="3988">
                  <c:v>-0.27</c:v>
                </c:pt>
                <c:pt idx="3989">
                  <c:v>-0.27</c:v>
                </c:pt>
                <c:pt idx="3990">
                  <c:v>-3.28</c:v>
                </c:pt>
                <c:pt idx="3991">
                  <c:v>-1.07</c:v>
                </c:pt>
                <c:pt idx="3992">
                  <c:v>2.85</c:v>
                </c:pt>
                <c:pt idx="3993">
                  <c:v>0.72</c:v>
                </c:pt>
                <c:pt idx="3994">
                  <c:v>0.72</c:v>
                </c:pt>
                <c:pt idx="3995">
                  <c:v>0.72</c:v>
                </c:pt>
                <c:pt idx="3996">
                  <c:v>-1.24</c:v>
                </c:pt>
                <c:pt idx="3997">
                  <c:v>1.97</c:v>
                </c:pt>
                <c:pt idx="3998">
                  <c:v>2.76</c:v>
                </c:pt>
                <c:pt idx="3999">
                  <c:v>2.76</c:v>
                </c:pt>
                <c:pt idx="4000">
                  <c:v>-1.35</c:v>
                </c:pt>
                <c:pt idx="4001">
                  <c:v>-0.44</c:v>
                </c:pt>
                <c:pt idx="4002">
                  <c:v>1.84</c:v>
                </c:pt>
                <c:pt idx="4003">
                  <c:v>1.84</c:v>
                </c:pt>
                <c:pt idx="4004">
                  <c:v>1.84</c:v>
                </c:pt>
                <c:pt idx="4005">
                  <c:v>0.09</c:v>
                </c:pt>
                <c:pt idx="4006">
                  <c:v>0.09</c:v>
                </c:pt>
                <c:pt idx="4007">
                  <c:v>1</c:v>
                </c:pt>
                <c:pt idx="4008">
                  <c:v>1.8</c:v>
                </c:pt>
                <c:pt idx="4009">
                  <c:v>7.0000000000000007E-2</c:v>
                </c:pt>
                <c:pt idx="4010">
                  <c:v>7.0000000000000007E-2</c:v>
                </c:pt>
                <c:pt idx="4011">
                  <c:v>-1.62</c:v>
                </c:pt>
                <c:pt idx="4012">
                  <c:v>2.21</c:v>
                </c:pt>
                <c:pt idx="4013">
                  <c:v>2.21</c:v>
                </c:pt>
                <c:pt idx="4014">
                  <c:v>-0.97</c:v>
                </c:pt>
                <c:pt idx="4015">
                  <c:v>1.35</c:v>
                </c:pt>
                <c:pt idx="4016">
                  <c:v>-2.4900000000000002</c:v>
                </c:pt>
                <c:pt idx="4017">
                  <c:v>-2.4900000000000002</c:v>
                </c:pt>
                <c:pt idx="4018">
                  <c:v>-2.4900000000000002</c:v>
                </c:pt>
                <c:pt idx="4019">
                  <c:v>-2.4900000000000002</c:v>
                </c:pt>
                <c:pt idx="4020">
                  <c:v>-1.22</c:v>
                </c:pt>
                <c:pt idx="4021">
                  <c:v>0.11</c:v>
                </c:pt>
                <c:pt idx="4022">
                  <c:v>-0.33</c:v>
                </c:pt>
                <c:pt idx="4023">
                  <c:v>1.82</c:v>
                </c:pt>
                <c:pt idx="4024">
                  <c:v>0.41</c:v>
                </c:pt>
                <c:pt idx="4025">
                  <c:v>0.9</c:v>
                </c:pt>
                <c:pt idx="4026">
                  <c:v>0.9</c:v>
                </c:pt>
                <c:pt idx="4027">
                  <c:v>-0.08</c:v>
                </c:pt>
                <c:pt idx="4028">
                  <c:v>-1.31</c:v>
                </c:pt>
                <c:pt idx="4029">
                  <c:v>0.89</c:v>
                </c:pt>
                <c:pt idx="4030">
                  <c:v>0.89</c:v>
                </c:pt>
                <c:pt idx="4031">
                  <c:v>1.47</c:v>
                </c:pt>
                <c:pt idx="4032">
                  <c:v>-2.33</c:v>
                </c:pt>
                <c:pt idx="4033">
                  <c:v>3.35</c:v>
                </c:pt>
                <c:pt idx="4034">
                  <c:v>3.35</c:v>
                </c:pt>
                <c:pt idx="4035">
                  <c:v>3.35</c:v>
                </c:pt>
                <c:pt idx="4036">
                  <c:v>3.35</c:v>
                </c:pt>
                <c:pt idx="4037">
                  <c:v>3.35</c:v>
                </c:pt>
                <c:pt idx="4038">
                  <c:v>3.35</c:v>
                </c:pt>
                <c:pt idx="4039">
                  <c:v>3.35</c:v>
                </c:pt>
                <c:pt idx="4040">
                  <c:v>1.52</c:v>
                </c:pt>
                <c:pt idx="4041">
                  <c:v>0.91</c:v>
                </c:pt>
                <c:pt idx="4042">
                  <c:v>0.91</c:v>
                </c:pt>
                <c:pt idx="4043">
                  <c:v>-1.28</c:v>
                </c:pt>
                <c:pt idx="4044">
                  <c:v>-0.37</c:v>
                </c:pt>
                <c:pt idx="4045">
                  <c:v>0.11</c:v>
                </c:pt>
                <c:pt idx="4046">
                  <c:v>0.44</c:v>
                </c:pt>
                <c:pt idx="4047">
                  <c:v>0.44</c:v>
                </c:pt>
                <c:pt idx="4048">
                  <c:v>0.19</c:v>
                </c:pt>
                <c:pt idx="4049">
                  <c:v>0.76</c:v>
                </c:pt>
                <c:pt idx="4050">
                  <c:v>2.72</c:v>
                </c:pt>
                <c:pt idx="4051">
                  <c:v>-2.8</c:v>
                </c:pt>
                <c:pt idx="4052">
                  <c:v>3.52</c:v>
                </c:pt>
                <c:pt idx="4053">
                  <c:v>3.52</c:v>
                </c:pt>
                <c:pt idx="4054">
                  <c:v>3.52</c:v>
                </c:pt>
                <c:pt idx="4055">
                  <c:v>3.52</c:v>
                </c:pt>
                <c:pt idx="4056">
                  <c:v>-1.48</c:v>
                </c:pt>
                <c:pt idx="4057">
                  <c:v>4.16</c:v>
                </c:pt>
                <c:pt idx="4058">
                  <c:v>4.16</c:v>
                </c:pt>
                <c:pt idx="4059">
                  <c:v>4.16</c:v>
                </c:pt>
                <c:pt idx="4060">
                  <c:v>4.16</c:v>
                </c:pt>
                <c:pt idx="4061">
                  <c:v>1.53</c:v>
                </c:pt>
                <c:pt idx="4062">
                  <c:v>1.53</c:v>
                </c:pt>
                <c:pt idx="4063">
                  <c:v>0.89</c:v>
                </c:pt>
                <c:pt idx="4064">
                  <c:v>1.97</c:v>
                </c:pt>
                <c:pt idx="4065">
                  <c:v>2.75</c:v>
                </c:pt>
                <c:pt idx="4066">
                  <c:v>2.75</c:v>
                </c:pt>
                <c:pt idx="4067">
                  <c:v>-0.7</c:v>
                </c:pt>
                <c:pt idx="4068">
                  <c:v>1.85</c:v>
                </c:pt>
                <c:pt idx="4069">
                  <c:v>2.44</c:v>
                </c:pt>
                <c:pt idx="4070">
                  <c:v>2.44</c:v>
                </c:pt>
                <c:pt idx="4071">
                  <c:v>2.44</c:v>
                </c:pt>
                <c:pt idx="4072">
                  <c:v>2.44</c:v>
                </c:pt>
                <c:pt idx="4073">
                  <c:v>2.44</c:v>
                </c:pt>
                <c:pt idx="4074">
                  <c:v>-2.19</c:v>
                </c:pt>
                <c:pt idx="4075">
                  <c:v>-0.41</c:v>
                </c:pt>
                <c:pt idx="4076">
                  <c:v>-0.41</c:v>
                </c:pt>
                <c:pt idx="4077">
                  <c:v>1.96</c:v>
                </c:pt>
                <c:pt idx="4078">
                  <c:v>1.96</c:v>
                </c:pt>
                <c:pt idx="4079">
                  <c:v>-0.42</c:v>
                </c:pt>
                <c:pt idx="4080">
                  <c:v>-0.42</c:v>
                </c:pt>
                <c:pt idx="4081">
                  <c:v>-0.42</c:v>
                </c:pt>
                <c:pt idx="4082">
                  <c:v>-0.23</c:v>
                </c:pt>
                <c:pt idx="4083">
                  <c:v>0.68</c:v>
                </c:pt>
                <c:pt idx="4084">
                  <c:v>1</c:v>
                </c:pt>
                <c:pt idx="4085">
                  <c:v>1</c:v>
                </c:pt>
                <c:pt idx="4086">
                  <c:v>0.47</c:v>
                </c:pt>
                <c:pt idx="4087">
                  <c:v>0.47</c:v>
                </c:pt>
                <c:pt idx="4088">
                  <c:v>1.98</c:v>
                </c:pt>
                <c:pt idx="4089">
                  <c:v>1.98</c:v>
                </c:pt>
                <c:pt idx="4090">
                  <c:v>1.98</c:v>
                </c:pt>
                <c:pt idx="4091">
                  <c:v>2.23</c:v>
                </c:pt>
                <c:pt idx="4092">
                  <c:v>2.08</c:v>
                </c:pt>
                <c:pt idx="4093">
                  <c:v>0.02</c:v>
                </c:pt>
                <c:pt idx="4094">
                  <c:v>1.8</c:v>
                </c:pt>
                <c:pt idx="4095">
                  <c:v>1.8</c:v>
                </c:pt>
                <c:pt idx="4096">
                  <c:v>1.8</c:v>
                </c:pt>
                <c:pt idx="4097">
                  <c:v>1.97</c:v>
                </c:pt>
                <c:pt idx="4098">
                  <c:v>1.97</c:v>
                </c:pt>
                <c:pt idx="4099">
                  <c:v>1.93</c:v>
                </c:pt>
                <c:pt idx="4100">
                  <c:v>2.23</c:v>
                </c:pt>
                <c:pt idx="4101">
                  <c:v>-2.7</c:v>
                </c:pt>
                <c:pt idx="4102">
                  <c:v>1.35</c:v>
                </c:pt>
                <c:pt idx="4103">
                  <c:v>1.35</c:v>
                </c:pt>
                <c:pt idx="4104">
                  <c:v>-1.1299999999999999</c:v>
                </c:pt>
                <c:pt idx="4105">
                  <c:v>1.54</c:v>
                </c:pt>
                <c:pt idx="4106">
                  <c:v>0.23</c:v>
                </c:pt>
                <c:pt idx="4107">
                  <c:v>-2.0099999999999998</c:v>
                </c:pt>
                <c:pt idx="4108">
                  <c:v>-0.66</c:v>
                </c:pt>
                <c:pt idx="4109">
                  <c:v>-1.34</c:v>
                </c:pt>
                <c:pt idx="4110">
                  <c:v>-1.34</c:v>
                </c:pt>
                <c:pt idx="4111">
                  <c:v>-4.24</c:v>
                </c:pt>
                <c:pt idx="4112">
                  <c:v>2.06</c:v>
                </c:pt>
                <c:pt idx="4113">
                  <c:v>2.06</c:v>
                </c:pt>
                <c:pt idx="4114">
                  <c:v>-0.25</c:v>
                </c:pt>
                <c:pt idx="4115">
                  <c:v>-0.61</c:v>
                </c:pt>
                <c:pt idx="4116">
                  <c:v>1.65</c:v>
                </c:pt>
                <c:pt idx="4117">
                  <c:v>1.43</c:v>
                </c:pt>
                <c:pt idx="4118">
                  <c:v>1.43</c:v>
                </c:pt>
                <c:pt idx="4119">
                  <c:v>2.57</c:v>
                </c:pt>
                <c:pt idx="4120">
                  <c:v>2.57</c:v>
                </c:pt>
                <c:pt idx="4121">
                  <c:v>2.57</c:v>
                </c:pt>
                <c:pt idx="4122">
                  <c:v>1.0900000000000001</c:v>
                </c:pt>
                <c:pt idx="4123">
                  <c:v>3.46</c:v>
                </c:pt>
                <c:pt idx="4124">
                  <c:v>3.46</c:v>
                </c:pt>
                <c:pt idx="4125">
                  <c:v>2.27</c:v>
                </c:pt>
                <c:pt idx="4126">
                  <c:v>2.27</c:v>
                </c:pt>
                <c:pt idx="4127">
                  <c:v>2.27</c:v>
                </c:pt>
                <c:pt idx="4128">
                  <c:v>2.27</c:v>
                </c:pt>
                <c:pt idx="4129">
                  <c:v>1.55</c:v>
                </c:pt>
                <c:pt idx="4130">
                  <c:v>1.55</c:v>
                </c:pt>
                <c:pt idx="4131">
                  <c:v>1.55</c:v>
                </c:pt>
                <c:pt idx="4132">
                  <c:v>0.02</c:v>
                </c:pt>
                <c:pt idx="4133">
                  <c:v>0.02</c:v>
                </c:pt>
                <c:pt idx="4134">
                  <c:v>0.02</c:v>
                </c:pt>
                <c:pt idx="4135">
                  <c:v>0.02</c:v>
                </c:pt>
                <c:pt idx="4136">
                  <c:v>0.28000000000000003</c:v>
                </c:pt>
                <c:pt idx="4137">
                  <c:v>0.28000000000000003</c:v>
                </c:pt>
                <c:pt idx="4138">
                  <c:v>0.28000000000000003</c:v>
                </c:pt>
                <c:pt idx="4139">
                  <c:v>-0.9</c:v>
                </c:pt>
                <c:pt idx="4140">
                  <c:v>-0.1</c:v>
                </c:pt>
                <c:pt idx="4141">
                  <c:v>-0.1</c:v>
                </c:pt>
                <c:pt idx="4142">
                  <c:v>-0.1</c:v>
                </c:pt>
                <c:pt idx="4143">
                  <c:v>2.57</c:v>
                </c:pt>
                <c:pt idx="4144">
                  <c:v>2.57</c:v>
                </c:pt>
                <c:pt idx="4145">
                  <c:v>2.57</c:v>
                </c:pt>
                <c:pt idx="4146">
                  <c:v>2.57</c:v>
                </c:pt>
                <c:pt idx="4147">
                  <c:v>-0.12</c:v>
                </c:pt>
                <c:pt idx="4148">
                  <c:v>0.45</c:v>
                </c:pt>
                <c:pt idx="4149">
                  <c:v>0.45</c:v>
                </c:pt>
                <c:pt idx="4150">
                  <c:v>-2.02</c:v>
                </c:pt>
                <c:pt idx="4151">
                  <c:v>0.5</c:v>
                </c:pt>
                <c:pt idx="4152">
                  <c:v>0.5</c:v>
                </c:pt>
                <c:pt idx="4153">
                  <c:v>-2.14</c:v>
                </c:pt>
                <c:pt idx="4154">
                  <c:v>-1.1000000000000001</c:v>
                </c:pt>
                <c:pt idx="4155">
                  <c:v>-1.1000000000000001</c:v>
                </c:pt>
                <c:pt idx="4156">
                  <c:v>-1.39</c:v>
                </c:pt>
                <c:pt idx="4157">
                  <c:v>-2.2400000000000002</c:v>
                </c:pt>
                <c:pt idx="4158">
                  <c:v>0.85</c:v>
                </c:pt>
                <c:pt idx="4159">
                  <c:v>0.85</c:v>
                </c:pt>
                <c:pt idx="4160">
                  <c:v>0.85</c:v>
                </c:pt>
                <c:pt idx="4161">
                  <c:v>3.17</c:v>
                </c:pt>
                <c:pt idx="4162">
                  <c:v>3.17</c:v>
                </c:pt>
                <c:pt idx="4163">
                  <c:v>3.17</c:v>
                </c:pt>
                <c:pt idx="4164">
                  <c:v>1.61</c:v>
                </c:pt>
                <c:pt idx="4165">
                  <c:v>-0.54</c:v>
                </c:pt>
                <c:pt idx="4166">
                  <c:v>-0.01</c:v>
                </c:pt>
                <c:pt idx="4167">
                  <c:v>-0.01</c:v>
                </c:pt>
                <c:pt idx="4168">
                  <c:v>2.11</c:v>
                </c:pt>
                <c:pt idx="4169">
                  <c:v>1</c:v>
                </c:pt>
                <c:pt idx="4170">
                  <c:v>2.42</c:v>
                </c:pt>
                <c:pt idx="4171">
                  <c:v>2.42</c:v>
                </c:pt>
                <c:pt idx="4172">
                  <c:v>0.97</c:v>
                </c:pt>
                <c:pt idx="4173">
                  <c:v>-0.82</c:v>
                </c:pt>
                <c:pt idx="4174">
                  <c:v>-2.84</c:v>
                </c:pt>
                <c:pt idx="4175">
                  <c:v>-3.39</c:v>
                </c:pt>
                <c:pt idx="4176">
                  <c:v>0.23</c:v>
                </c:pt>
                <c:pt idx="4177">
                  <c:v>0.23</c:v>
                </c:pt>
                <c:pt idx="4178">
                  <c:v>-1.87</c:v>
                </c:pt>
                <c:pt idx="4179">
                  <c:v>2.93</c:v>
                </c:pt>
                <c:pt idx="4180">
                  <c:v>0.02</c:v>
                </c:pt>
                <c:pt idx="4181">
                  <c:v>-1.69</c:v>
                </c:pt>
                <c:pt idx="4182">
                  <c:v>0.71</c:v>
                </c:pt>
                <c:pt idx="4183">
                  <c:v>3.04</c:v>
                </c:pt>
                <c:pt idx="4184">
                  <c:v>4.37</c:v>
                </c:pt>
                <c:pt idx="4185">
                  <c:v>4.37</c:v>
                </c:pt>
                <c:pt idx="4186">
                  <c:v>4.37</c:v>
                </c:pt>
                <c:pt idx="4187">
                  <c:v>2.65</c:v>
                </c:pt>
                <c:pt idx="4188">
                  <c:v>2.65</c:v>
                </c:pt>
                <c:pt idx="4189">
                  <c:v>2.65</c:v>
                </c:pt>
                <c:pt idx="4190">
                  <c:v>1.47</c:v>
                </c:pt>
                <c:pt idx="4191">
                  <c:v>1.47</c:v>
                </c:pt>
                <c:pt idx="4192">
                  <c:v>1.47</c:v>
                </c:pt>
                <c:pt idx="4193">
                  <c:v>0.01</c:v>
                </c:pt>
                <c:pt idx="4194">
                  <c:v>-2.13</c:v>
                </c:pt>
                <c:pt idx="4195">
                  <c:v>1.18</c:v>
                </c:pt>
                <c:pt idx="4196">
                  <c:v>1.18</c:v>
                </c:pt>
                <c:pt idx="4197">
                  <c:v>0.51</c:v>
                </c:pt>
                <c:pt idx="4198">
                  <c:v>-0.16</c:v>
                </c:pt>
                <c:pt idx="4199">
                  <c:v>0.52</c:v>
                </c:pt>
                <c:pt idx="4200">
                  <c:v>0.52</c:v>
                </c:pt>
                <c:pt idx="4201">
                  <c:v>0.19</c:v>
                </c:pt>
                <c:pt idx="4202">
                  <c:v>2.82</c:v>
                </c:pt>
                <c:pt idx="4203">
                  <c:v>2.82</c:v>
                </c:pt>
                <c:pt idx="4204">
                  <c:v>2.82</c:v>
                </c:pt>
                <c:pt idx="4205">
                  <c:v>2.82</c:v>
                </c:pt>
                <c:pt idx="4206">
                  <c:v>2.82</c:v>
                </c:pt>
                <c:pt idx="4207">
                  <c:v>0.87</c:v>
                </c:pt>
                <c:pt idx="4208">
                  <c:v>0.87</c:v>
                </c:pt>
                <c:pt idx="4209">
                  <c:v>-0.08</c:v>
                </c:pt>
                <c:pt idx="4210">
                  <c:v>0.87</c:v>
                </c:pt>
                <c:pt idx="4211">
                  <c:v>-0.05</c:v>
                </c:pt>
                <c:pt idx="4212">
                  <c:v>0.09</c:v>
                </c:pt>
                <c:pt idx="4213">
                  <c:v>-3.41</c:v>
                </c:pt>
                <c:pt idx="4214">
                  <c:v>2.65</c:v>
                </c:pt>
                <c:pt idx="4215">
                  <c:v>1.19</c:v>
                </c:pt>
                <c:pt idx="4216">
                  <c:v>-1.32</c:v>
                </c:pt>
                <c:pt idx="4217">
                  <c:v>2.42</c:v>
                </c:pt>
                <c:pt idx="4218">
                  <c:v>-0.33</c:v>
                </c:pt>
                <c:pt idx="4219">
                  <c:v>-0.08</c:v>
                </c:pt>
                <c:pt idx="4220">
                  <c:v>-0.08</c:v>
                </c:pt>
                <c:pt idx="4221">
                  <c:v>2.86</c:v>
                </c:pt>
                <c:pt idx="4222">
                  <c:v>2.86</c:v>
                </c:pt>
                <c:pt idx="4223">
                  <c:v>-2.0099999999999998</c:v>
                </c:pt>
                <c:pt idx="4224">
                  <c:v>0.5</c:v>
                </c:pt>
                <c:pt idx="4225">
                  <c:v>-0.74</c:v>
                </c:pt>
                <c:pt idx="4226">
                  <c:v>-0.74</c:v>
                </c:pt>
                <c:pt idx="4227">
                  <c:v>-0.39</c:v>
                </c:pt>
                <c:pt idx="4228">
                  <c:v>1.74</c:v>
                </c:pt>
                <c:pt idx="4229">
                  <c:v>1.74</c:v>
                </c:pt>
                <c:pt idx="4230">
                  <c:v>1.74</c:v>
                </c:pt>
                <c:pt idx="4231">
                  <c:v>3.01</c:v>
                </c:pt>
                <c:pt idx="4232">
                  <c:v>3.01</c:v>
                </c:pt>
                <c:pt idx="4233">
                  <c:v>-2.42</c:v>
                </c:pt>
                <c:pt idx="4234">
                  <c:v>-2.42</c:v>
                </c:pt>
                <c:pt idx="4235">
                  <c:v>-2.85</c:v>
                </c:pt>
                <c:pt idx="4236">
                  <c:v>-2.85</c:v>
                </c:pt>
                <c:pt idx="4237">
                  <c:v>-2.85</c:v>
                </c:pt>
                <c:pt idx="4238">
                  <c:v>1.24</c:v>
                </c:pt>
                <c:pt idx="4239">
                  <c:v>2.62</c:v>
                </c:pt>
                <c:pt idx="4240">
                  <c:v>0.63</c:v>
                </c:pt>
                <c:pt idx="4241">
                  <c:v>0.63</c:v>
                </c:pt>
                <c:pt idx="4242">
                  <c:v>2.37</c:v>
                </c:pt>
                <c:pt idx="4243">
                  <c:v>-1.6</c:v>
                </c:pt>
                <c:pt idx="4244">
                  <c:v>-1.6</c:v>
                </c:pt>
                <c:pt idx="4245">
                  <c:v>-1.6</c:v>
                </c:pt>
                <c:pt idx="4246">
                  <c:v>1.03</c:v>
                </c:pt>
                <c:pt idx="4247">
                  <c:v>1.03</c:v>
                </c:pt>
                <c:pt idx="4248">
                  <c:v>-2.38</c:v>
                </c:pt>
                <c:pt idx="4249">
                  <c:v>0.15</c:v>
                </c:pt>
                <c:pt idx="4250">
                  <c:v>-1.36</c:v>
                </c:pt>
                <c:pt idx="4251">
                  <c:v>2.14</c:v>
                </c:pt>
                <c:pt idx="4252">
                  <c:v>2.14</c:v>
                </c:pt>
                <c:pt idx="4253">
                  <c:v>2.14</c:v>
                </c:pt>
                <c:pt idx="4254">
                  <c:v>2.14</c:v>
                </c:pt>
                <c:pt idx="4255">
                  <c:v>2.14</c:v>
                </c:pt>
                <c:pt idx="4256">
                  <c:v>2.14</c:v>
                </c:pt>
                <c:pt idx="4257">
                  <c:v>3.95</c:v>
                </c:pt>
                <c:pt idx="4258">
                  <c:v>3.95</c:v>
                </c:pt>
                <c:pt idx="4259">
                  <c:v>3.25</c:v>
                </c:pt>
                <c:pt idx="4260">
                  <c:v>3.25</c:v>
                </c:pt>
                <c:pt idx="4261">
                  <c:v>3.25</c:v>
                </c:pt>
                <c:pt idx="4262">
                  <c:v>-2.0499999999999998</c:v>
                </c:pt>
                <c:pt idx="4263">
                  <c:v>1</c:v>
                </c:pt>
                <c:pt idx="4264">
                  <c:v>-0.32</c:v>
                </c:pt>
                <c:pt idx="4265">
                  <c:v>-1.59</c:v>
                </c:pt>
                <c:pt idx="4266">
                  <c:v>-0.35</c:v>
                </c:pt>
                <c:pt idx="4267">
                  <c:v>-3.19</c:v>
                </c:pt>
                <c:pt idx="4268">
                  <c:v>3.28</c:v>
                </c:pt>
                <c:pt idx="4269">
                  <c:v>1.4</c:v>
                </c:pt>
                <c:pt idx="4270">
                  <c:v>0.68</c:v>
                </c:pt>
                <c:pt idx="4271">
                  <c:v>-1.32</c:v>
                </c:pt>
                <c:pt idx="4272">
                  <c:v>2.08</c:v>
                </c:pt>
                <c:pt idx="4273">
                  <c:v>2.08</c:v>
                </c:pt>
                <c:pt idx="4274">
                  <c:v>2.08</c:v>
                </c:pt>
                <c:pt idx="4275">
                  <c:v>2.08</c:v>
                </c:pt>
                <c:pt idx="4276">
                  <c:v>-1.48</c:v>
                </c:pt>
                <c:pt idx="4277">
                  <c:v>2.4</c:v>
                </c:pt>
                <c:pt idx="4278">
                  <c:v>-2.38</c:v>
                </c:pt>
                <c:pt idx="4279">
                  <c:v>-0.12</c:v>
                </c:pt>
                <c:pt idx="4280">
                  <c:v>2.02</c:v>
                </c:pt>
                <c:pt idx="4281">
                  <c:v>1.28</c:v>
                </c:pt>
                <c:pt idx="4282">
                  <c:v>2.25</c:v>
                </c:pt>
                <c:pt idx="4283">
                  <c:v>2.25</c:v>
                </c:pt>
                <c:pt idx="4284">
                  <c:v>-0.39</c:v>
                </c:pt>
                <c:pt idx="4285">
                  <c:v>-0.39</c:v>
                </c:pt>
                <c:pt idx="4286">
                  <c:v>-1.54</c:v>
                </c:pt>
                <c:pt idx="4287">
                  <c:v>-3.42</c:v>
                </c:pt>
                <c:pt idx="4288">
                  <c:v>1.52</c:v>
                </c:pt>
                <c:pt idx="4289">
                  <c:v>2.36</c:v>
                </c:pt>
                <c:pt idx="4290">
                  <c:v>2.36</c:v>
                </c:pt>
                <c:pt idx="4291">
                  <c:v>2.36</c:v>
                </c:pt>
                <c:pt idx="4292">
                  <c:v>2.36</c:v>
                </c:pt>
                <c:pt idx="4293">
                  <c:v>2.36</c:v>
                </c:pt>
                <c:pt idx="4294">
                  <c:v>-2.77</c:v>
                </c:pt>
                <c:pt idx="4295">
                  <c:v>-2.77</c:v>
                </c:pt>
                <c:pt idx="4296">
                  <c:v>0.31</c:v>
                </c:pt>
                <c:pt idx="4297">
                  <c:v>-1.56</c:v>
                </c:pt>
                <c:pt idx="4298">
                  <c:v>-1.56</c:v>
                </c:pt>
                <c:pt idx="4299">
                  <c:v>-0.67</c:v>
                </c:pt>
                <c:pt idx="4300">
                  <c:v>-0.67</c:v>
                </c:pt>
                <c:pt idx="4301">
                  <c:v>-0.67</c:v>
                </c:pt>
                <c:pt idx="4302">
                  <c:v>-0.67</c:v>
                </c:pt>
                <c:pt idx="4303">
                  <c:v>2.85</c:v>
                </c:pt>
                <c:pt idx="4304">
                  <c:v>1.89</c:v>
                </c:pt>
                <c:pt idx="4305">
                  <c:v>1.89</c:v>
                </c:pt>
                <c:pt idx="4306">
                  <c:v>1.89</c:v>
                </c:pt>
                <c:pt idx="4307">
                  <c:v>2.94</c:v>
                </c:pt>
                <c:pt idx="4308">
                  <c:v>2.94</c:v>
                </c:pt>
                <c:pt idx="4309">
                  <c:v>2.94</c:v>
                </c:pt>
                <c:pt idx="4310">
                  <c:v>2.94</c:v>
                </c:pt>
                <c:pt idx="4311">
                  <c:v>3.1</c:v>
                </c:pt>
                <c:pt idx="4312">
                  <c:v>3.1</c:v>
                </c:pt>
                <c:pt idx="4313">
                  <c:v>1.1499999999999999</c:v>
                </c:pt>
                <c:pt idx="4314">
                  <c:v>1.1499999999999999</c:v>
                </c:pt>
                <c:pt idx="4315">
                  <c:v>-0.95</c:v>
                </c:pt>
                <c:pt idx="4316">
                  <c:v>-0.95</c:v>
                </c:pt>
                <c:pt idx="4317">
                  <c:v>-0.95</c:v>
                </c:pt>
                <c:pt idx="4318">
                  <c:v>-0.95</c:v>
                </c:pt>
                <c:pt idx="4319">
                  <c:v>0.89</c:v>
                </c:pt>
                <c:pt idx="4320">
                  <c:v>-0.59</c:v>
                </c:pt>
                <c:pt idx="4321">
                  <c:v>0.73</c:v>
                </c:pt>
                <c:pt idx="4322">
                  <c:v>0.42</c:v>
                </c:pt>
                <c:pt idx="4323">
                  <c:v>1.96</c:v>
                </c:pt>
                <c:pt idx="4324">
                  <c:v>1.96</c:v>
                </c:pt>
                <c:pt idx="4325">
                  <c:v>-1</c:v>
                </c:pt>
                <c:pt idx="4326">
                  <c:v>-0.44</c:v>
                </c:pt>
                <c:pt idx="4327">
                  <c:v>-0.44</c:v>
                </c:pt>
                <c:pt idx="4328">
                  <c:v>-0.87</c:v>
                </c:pt>
                <c:pt idx="4329">
                  <c:v>-0.87</c:v>
                </c:pt>
                <c:pt idx="4330">
                  <c:v>-0.87</c:v>
                </c:pt>
                <c:pt idx="4331">
                  <c:v>-2.74</c:v>
                </c:pt>
                <c:pt idx="4332">
                  <c:v>-2.74</c:v>
                </c:pt>
                <c:pt idx="4333">
                  <c:v>-1.21</c:v>
                </c:pt>
                <c:pt idx="4334">
                  <c:v>-1.21</c:v>
                </c:pt>
                <c:pt idx="4335">
                  <c:v>-0.44</c:v>
                </c:pt>
                <c:pt idx="4336">
                  <c:v>0.53</c:v>
                </c:pt>
                <c:pt idx="4337">
                  <c:v>1.45</c:v>
                </c:pt>
                <c:pt idx="4338">
                  <c:v>0.59</c:v>
                </c:pt>
                <c:pt idx="4339">
                  <c:v>0.59</c:v>
                </c:pt>
                <c:pt idx="4340">
                  <c:v>0.59</c:v>
                </c:pt>
                <c:pt idx="4341">
                  <c:v>-0.17</c:v>
                </c:pt>
                <c:pt idx="4342">
                  <c:v>-0.17</c:v>
                </c:pt>
                <c:pt idx="4343">
                  <c:v>0.51</c:v>
                </c:pt>
                <c:pt idx="4344">
                  <c:v>-2.65</c:v>
                </c:pt>
                <c:pt idx="4345">
                  <c:v>-2.65</c:v>
                </c:pt>
                <c:pt idx="4346">
                  <c:v>-0.52</c:v>
                </c:pt>
                <c:pt idx="4347">
                  <c:v>-0.52</c:v>
                </c:pt>
                <c:pt idx="4348">
                  <c:v>-0.52</c:v>
                </c:pt>
                <c:pt idx="4349">
                  <c:v>-0.52</c:v>
                </c:pt>
                <c:pt idx="4350">
                  <c:v>-0.52</c:v>
                </c:pt>
                <c:pt idx="4351">
                  <c:v>1.59</c:v>
                </c:pt>
                <c:pt idx="4352">
                  <c:v>1.59</c:v>
                </c:pt>
                <c:pt idx="4353">
                  <c:v>1.59</c:v>
                </c:pt>
                <c:pt idx="4354">
                  <c:v>1.59</c:v>
                </c:pt>
                <c:pt idx="4355">
                  <c:v>3.29</c:v>
                </c:pt>
                <c:pt idx="4356">
                  <c:v>0.63</c:v>
                </c:pt>
                <c:pt idx="4357">
                  <c:v>0.63</c:v>
                </c:pt>
                <c:pt idx="4358">
                  <c:v>-3.31</c:v>
                </c:pt>
                <c:pt idx="4359">
                  <c:v>-0.97</c:v>
                </c:pt>
                <c:pt idx="4360">
                  <c:v>-2.33</c:v>
                </c:pt>
                <c:pt idx="4361">
                  <c:v>-0.74</c:v>
                </c:pt>
                <c:pt idx="4362">
                  <c:v>0.61</c:v>
                </c:pt>
                <c:pt idx="4363">
                  <c:v>0.17</c:v>
                </c:pt>
                <c:pt idx="4364">
                  <c:v>-2.13</c:v>
                </c:pt>
                <c:pt idx="4365">
                  <c:v>-2.13</c:v>
                </c:pt>
                <c:pt idx="4366">
                  <c:v>0.77</c:v>
                </c:pt>
                <c:pt idx="4367">
                  <c:v>-0.28000000000000003</c:v>
                </c:pt>
                <c:pt idx="4368">
                  <c:v>-0.28000000000000003</c:v>
                </c:pt>
                <c:pt idx="4369">
                  <c:v>2.59</c:v>
                </c:pt>
                <c:pt idx="4370">
                  <c:v>-1.04</c:v>
                </c:pt>
                <c:pt idx="4371">
                  <c:v>0.55000000000000004</c:v>
                </c:pt>
                <c:pt idx="4372">
                  <c:v>0.55000000000000004</c:v>
                </c:pt>
                <c:pt idx="4373">
                  <c:v>2.37</c:v>
                </c:pt>
                <c:pt idx="4374">
                  <c:v>-0.75</c:v>
                </c:pt>
                <c:pt idx="4375">
                  <c:v>2.85</c:v>
                </c:pt>
                <c:pt idx="4376">
                  <c:v>-0.76</c:v>
                </c:pt>
                <c:pt idx="4377">
                  <c:v>2.19</c:v>
                </c:pt>
                <c:pt idx="4378">
                  <c:v>2.19</c:v>
                </c:pt>
                <c:pt idx="4379">
                  <c:v>2.19</c:v>
                </c:pt>
                <c:pt idx="4380">
                  <c:v>1.1599999999999999</c:v>
                </c:pt>
                <c:pt idx="4381">
                  <c:v>1.1599999999999999</c:v>
                </c:pt>
                <c:pt idx="4382">
                  <c:v>2.41</c:v>
                </c:pt>
                <c:pt idx="4383">
                  <c:v>2.41</c:v>
                </c:pt>
                <c:pt idx="4384">
                  <c:v>2.41</c:v>
                </c:pt>
                <c:pt idx="4385">
                  <c:v>-1.31</c:v>
                </c:pt>
                <c:pt idx="4386">
                  <c:v>-1.76</c:v>
                </c:pt>
                <c:pt idx="4387">
                  <c:v>1.84</c:v>
                </c:pt>
                <c:pt idx="4388">
                  <c:v>1.84</c:v>
                </c:pt>
                <c:pt idx="4389">
                  <c:v>1.84</c:v>
                </c:pt>
                <c:pt idx="4390">
                  <c:v>0.27</c:v>
                </c:pt>
                <c:pt idx="4391">
                  <c:v>1.7</c:v>
                </c:pt>
                <c:pt idx="4392">
                  <c:v>2.84</c:v>
                </c:pt>
                <c:pt idx="4393">
                  <c:v>2.84</c:v>
                </c:pt>
                <c:pt idx="4394">
                  <c:v>-1.17</c:v>
                </c:pt>
                <c:pt idx="4395">
                  <c:v>-1.17</c:v>
                </c:pt>
                <c:pt idx="4396">
                  <c:v>-1.17</c:v>
                </c:pt>
                <c:pt idx="4397">
                  <c:v>2.17</c:v>
                </c:pt>
                <c:pt idx="4398">
                  <c:v>2.17</c:v>
                </c:pt>
                <c:pt idx="4399">
                  <c:v>2.17</c:v>
                </c:pt>
                <c:pt idx="4400">
                  <c:v>-1.0900000000000001</c:v>
                </c:pt>
                <c:pt idx="4401">
                  <c:v>-1.0900000000000001</c:v>
                </c:pt>
                <c:pt idx="4402">
                  <c:v>2.17</c:v>
                </c:pt>
                <c:pt idx="4403">
                  <c:v>2.17</c:v>
                </c:pt>
                <c:pt idx="4404">
                  <c:v>-2.71</c:v>
                </c:pt>
                <c:pt idx="4405">
                  <c:v>0.6</c:v>
                </c:pt>
                <c:pt idx="4406">
                  <c:v>0.08</c:v>
                </c:pt>
                <c:pt idx="4407">
                  <c:v>0</c:v>
                </c:pt>
                <c:pt idx="4408">
                  <c:v>-3.96</c:v>
                </c:pt>
                <c:pt idx="4409">
                  <c:v>-3.96</c:v>
                </c:pt>
                <c:pt idx="4410">
                  <c:v>-3.96</c:v>
                </c:pt>
                <c:pt idx="4411">
                  <c:v>0.14000000000000001</c:v>
                </c:pt>
                <c:pt idx="4412">
                  <c:v>0.14000000000000001</c:v>
                </c:pt>
                <c:pt idx="4413">
                  <c:v>0.14000000000000001</c:v>
                </c:pt>
                <c:pt idx="4414">
                  <c:v>1.68</c:v>
                </c:pt>
                <c:pt idx="4415">
                  <c:v>0.36</c:v>
                </c:pt>
                <c:pt idx="4416">
                  <c:v>0.05</c:v>
                </c:pt>
                <c:pt idx="4417">
                  <c:v>0.46</c:v>
                </c:pt>
                <c:pt idx="4418">
                  <c:v>0.98</c:v>
                </c:pt>
                <c:pt idx="4419">
                  <c:v>0.31</c:v>
                </c:pt>
                <c:pt idx="4420">
                  <c:v>0.31</c:v>
                </c:pt>
                <c:pt idx="4421">
                  <c:v>-1.44</c:v>
                </c:pt>
                <c:pt idx="4422">
                  <c:v>-1.25</c:v>
                </c:pt>
                <c:pt idx="4423">
                  <c:v>-1.45</c:v>
                </c:pt>
                <c:pt idx="4424">
                  <c:v>-1.45</c:v>
                </c:pt>
                <c:pt idx="4425">
                  <c:v>-1.45</c:v>
                </c:pt>
                <c:pt idx="4426">
                  <c:v>-0.31</c:v>
                </c:pt>
                <c:pt idx="4427">
                  <c:v>-0.31</c:v>
                </c:pt>
                <c:pt idx="4428">
                  <c:v>0.96</c:v>
                </c:pt>
                <c:pt idx="4429">
                  <c:v>-0.19</c:v>
                </c:pt>
                <c:pt idx="4430">
                  <c:v>-0.26</c:v>
                </c:pt>
                <c:pt idx="4431">
                  <c:v>-1.3</c:v>
                </c:pt>
                <c:pt idx="4432">
                  <c:v>-1.3</c:v>
                </c:pt>
                <c:pt idx="4433">
                  <c:v>-4.2300000000000004</c:v>
                </c:pt>
                <c:pt idx="4434">
                  <c:v>0.09</c:v>
                </c:pt>
                <c:pt idx="4435">
                  <c:v>1.29</c:v>
                </c:pt>
                <c:pt idx="4436">
                  <c:v>1.29</c:v>
                </c:pt>
                <c:pt idx="4437">
                  <c:v>0.71</c:v>
                </c:pt>
                <c:pt idx="4438">
                  <c:v>0.71</c:v>
                </c:pt>
                <c:pt idx="4439">
                  <c:v>-3.08</c:v>
                </c:pt>
                <c:pt idx="4440">
                  <c:v>0.98</c:v>
                </c:pt>
                <c:pt idx="4441">
                  <c:v>-1.76</c:v>
                </c:pt>
                <c:pt idx="4442">
                  <c:v>0.17</c:v>
                </c:pt>
                <c:pt idx="4443">
                  <c:v>3.44</c:v>
                </c:pt>
                <c:pt idx="4444">
                  <c:v>3.44</c:v>
                </c:pt>
                <c:pt idx="4445">
                  <c:v>0.5</c:v>
                </c:pt>
                <c:pt idx="4446">
                  <c:v>0.5</c:v>
                </c:pt>
                <c:pt idx="4447">
                  <c:v>-1.18</c:v>
                </c:pt>
                <c:pt idx="4448">
                  <c:v>-1.18</c:v>
                </c:pt>
                <c:pt idx="4449">
                  <c:v>-4.18</c:v>
                </c:pt>
                <c:pt idx="4450">
                  <c:v>0.25</c:v>
                </c:pt>
                <c:pt idx="4451">
                  <c:v>0.25</c:v>
                </c:pt>
                <c:pt idx="4452">
                  <c:v>0.25</c:v>
                </c:pt>
                <c:pt idx="4453">
                  <c:v>-0.61</c:v>
                </c:pt>
                <c:pt idx="4454">
                  <c:v>0.99</c:v>
                </c:pt>
                <c:pt idx="4455">
                  <c:v>-2.29</c:v>
                </c:pt>
                <c:pt idx="4456">
                  <c:v>-1.99</c:v>
                </c:pt>
                <c:pt idx="4457">
                  <c:v>0.26</c:v>
                </c:pt>
                <c:pt idx="4458">
                  <c:v>-1.03</c:v>
                </c:pt>
                <c:pt idx="4459">
                  <c:v>-0.5</c:v>
                </c:pt>
                <c:pt idx="4460">
                  <c:v>0.68</c:v>
                </c:pt>
                <c:pt idx="4461">
                  <c:v>1.1399999999999999</c:v>
                </c:pt>
                <c:pt idx="4462">
                  <c:v>2.5299999999999998</c:v>
                </c:pt>
                <c:pt idx="4463">
                  <c:v>2.5299999999999998</c:v>
                </c:pt>
                <c:pt idx="4464">
                  <c:v>-3.13</c:v>
                </c:pt>
                <c:pt idx="4465">
                  <c:v>-3.13</c:v>
                </c:pt>
                <c:pt idx="4466">
                  <c:v>-3.13</c:v>
                </c:pt>
                <c:pt idx="4467">
                  <c:v>-3.13</c:v>
                </c:pt>
                <c:pt idx="4468">
                  <c:v>-0.87</c:v>
                </c:pt>
                <c:pt idx="4469">
                  <c:v>-0.33</c:v>
                </c:pt>
                <c:pt idx="4470">
                  <c:v>-0.33</c:v>
                </c:pt>
                <c:pt idx="4471">
                  <c:v>-0.33</c:v>
                </c:pt>
                <c:pt idx="4472">
                  <c:v>-1.92</c:v>
                </c:pt>
                <c:pt idx="4473">
                  <c:v>-1.92</c:v>
                </c:pt>
                <c:pt idx="4474">
                  <c:v>0.48</c:v>
                </c:pt>
                <c:pt idx="4475">
                  <c:v>-2.11</c:v>
                </c:pt>
                <c:pt idx="4476">
                  <c:v>-0.28999999999999998</c:v>
                </c:pt>
                <c:pt idx="4477">
                  <c:v>0.28000000000000003</c:v>
                </c:pt>
                <c:pt idx="4478">
                  <c:v>1.95</c:v>
                </c:pt>
                <c:pt idx="4479">
                  <c:v>3.99</c:v>
                </c:pt>
                <c:pt idx="4480">
                  <c:v>2.0499999999999998</c:v>
                </c:pt>
                <c:pt idx="4481">
                  <c:v>1.79</c:v>
                </c:pt>
                <c:pt idx="4482">
                  <c:v>-3.71</c:v>
                </c:pt>
                <c:pt idx="4483">
                  <c:v>-0.96</c:v>
                </c:pt>
                <c:pt idx="4484">
                  <c:v>2.4500000000000002</c:v>
                </c:pt>
                <c:pt idx="4485">
                  <c:v>2.4500000000000002</c:v>
                </c:pt>
                <c:pt idx="4486">
                  <c:v>2.4500000000000002</c:v>
                </c:pt>
                <c:pt idx="4487">
                  <c:v>2.4500000000000002</c:v>
                </c:pt>
                <c:pt idx="4488">
                  <c:v>0.36</c:v>
                </c:pt>
                <c:pt idx="4489">
                  <c:v>0.82</c:v>
                </c:pt>
                <c:pt idx="4490">
                  <c:v>0.82</c:v>
                </c:pt>
                <c:pt idx="4491">
                  <c:v>2.15</c:v>
                </c:pt>
                <c:pt idx="4492">
                  <c:v>2.15</c:v>
                </c:pt>
                <c:pt idx="4493">
                  <c:v>2.15</c:v>
                </c:pt>
                <c:pt idx="4494">
                  <c:v>2.15</c:v>
                </c:pt>
                <c:pt idx="4495">
                  <c:v>2.99</c:v>
                </c:pt>
                <c:pt idx="4496">
                  <c:v>2.99</c:v>
                </c:pt>
                <c:pt idx="4497">
                  <c:v>2.99</c:v>
                </c:pt>
                <c:pt idx="4498">
                  <c:v>1.1599999999999999</c:v>
                </c:pt>
                <c:pt idx="4499">
                  <c:v>1.1599999999999999</c:v>
                </c:pt>
                <c:pt idx="4500">
                  <c:v>1.1599999999999999</c:v>
                </c:pt>
                <c:pt idx="4501">
                  <c:v>1.7</c:v>
                </c:pt>
                <c:pt idx="4502">
                  <c:v>1.7</c:v>
                </c:pt>
                <c:pt idx="4503">
                  <c:v>1.31</c:v>
                </c:pt>
                <c:pt idx="4504">
                  <c:v>1.19</c:v>
                </c:pt>
                <c:pt idx="4505">
                  <c:v>1.19</c:v>
                </c:pt>
                <c:pt idx="4506">
                  <c:v>1.62</c:v>
                </c:pt>
                <c:pt idx="4507">
                  <c:v>1.62</c:v>
                </c:pt>
                <c:pt idx="4508">
                  <c:v>1.29</c:v>
                </c:pt>
                <c:pt idx="4509">
                  <c:v>-1.6</c:v>
                </c:pt>
                <c:pt idx="4510">
                  <c:v>0.72</c:v>
                </c:pt>
                <c:pt idx="4511">
                  <c:v>0.72</c:v>
                </c:pt>
                <c:pt idx="4512">
                  <c:v>0.89</c:v>
                </c:pt>
                <c:pt idx="4513">
                  <c:v>-2.5299999999999998</c:v>
                </c:pt>
                <c:pt idx="4514">
                  <c:v>-2.5299999999999998</c:v>
                </c:pt>
                <c:pt idx="4515">
                  <c:v>0.87</c:v>
                </c:pt>
                <c:pt idx="4516">
                  <c:v>1.98</c:v>
                </c:pt>
                <c:pt idx="4517">
                  <c:v>0.25</c:v>
                </c:pt>
                <c:pt idx="4518">
                  <c:v>3.02</c:v>
                </c:pt>
                <c:pt idx="4519">
                  <c:v>3.02</c:v>
                </c:pt>
                <c:pt idx="4520">
                  <c:v>-1.21</c:v>
                </c:pt>
                <c:pt idx="4521">
                  <c:v>-1.21</c:v>
                </c:pt>
                <c:pt idx="4522">
                  <c:v>1</c:v>
                </c:pt>
                <c:pt idx="4523">
                  <c:v>-1.32</c:v>
                </c:pt>
                <c:pt idx="4524">
                  <c:v>-0.26</c:v>
                </c:pt>
                <c:pt idx="4525">
                  <c:v>1.68</c:v>
                </c:pt>
                <c:pt idx="4526">
                  <c:v>1.68</c:v>
                </c:pt>
                <c:pt idx="4527">
                  <c:v>0.09</c:v>
                </c:pt>
                <c:pt idx="4528">
                  <c:v>-1.94</c:v>
                </c:pt>
                <c:pt idx="4529">
                  <c:v>-1.94</c:v>
                </c:pt>
                <c:pt idx="4530">
                  <c:v>3.33</c:v>
                </c:pt>
                <c:pt idx="4531">
                  <c:v>2.72</c:v>
                </c:pt>
                <c:pt idx="4532">
                  <c:v>2.72</c:v>
                </c:pt>
                <c:pt idx="4533">
                  <c:v>-0.34</c:v>
                </c:pt>
                <c:pt idx="4534">
                  <c:v>0.39</c:v>
                </c:pt>
                <c:pt idx="4535">
                  <c:v>1.1200000000000001</c:v>
                </c:pt>
                <c:pt idx="4536">
                  <c:v>1.1200000000000001</c:v>
                </c:pt>
                <c:pt idx="4537">
                  <c:v>1.1200000000000001</c:v>
                </c:pt>
                <c:pt idx="4538">
                  <c:v>1.91</c:v>
                </c:pt>
                <c:pt idx="4539">
                  <c:v>2.2200000000000002</c:v>
                </c:pt>
                <c:pt idx="4540">
                  <c:v>3.27</c:v>
                </c:pt>
                <c:pt idx="4541">
                  <c:v>-0.96</c:v>
                </c:pt>
                <c:pt idx="4542">
                  <c:v>2.3199999999999998</c:v>
                </c:pt>
                <c:pt idx="4543">
                  <c:v>-0.25</c:v>
                </c:pt>
                <c:pt idx="4544">
                  <c:v>-2.77</c:v>
                </c:pt>
                <c:pt idx="4545">
                  <c:v>-2.77</c:v>
                </c:pt>
                <c:pt idx="4546">
                  <c:v>-0.56000000000000005</c:v>
                </c:pt>
                <c:pt idx="4547">
                  <c:v>-3.66</c:v>
                </c:pt>
                <c:pt idx="4548">
                  <c:v>-3.66</c:v>
                </c:pt>
                <c:pt idx="4549">
                  <c:v>-1.44</c:v>
                </c:pt>
                <c:pt idx="4550">
                  <c:v>1.27</c:v>
                </c:pt>
                <c:pt idx="4551">
                  <c:v>-1.31</c:v>
                </c:pt>
                <c:pt idx="4552">
                  <c:v>-1.31</c:v>
                </c:pt>
                <c:pt idx="4553">
                  <c:v>-1.31</c:v>
                </c:pt>
                <c:pt idx="4554">
                  <c:v>1.1200000000000001</c:v>
                </c:pt>
                <c:pt idx="4555">
                  <c:v>1.1200000000000001</c:v>
                </c:pt>
                <c:pt idx="4556">
                  <c:v>1.1200000000000001</c:v>
                </c:pt>
                <c:pt idx="4557">
                  <c:v>1.34</c:v>
                </c:pt>
                <c:pt idx="4558">
                  <c:v>-1.87</c:v>
                </c:pt>
                <c:pt idx="4559">
                  <c:v>0.76</c:v>
                </c:pt>
                <c:pt idx="4560">
                  <c:v>-1.49</c:v>
                </c:pt>
                <c:pt idx="4561">
                  <c:v>1.18</c:v>
                </c:pt>
                <c:pt idx="4562">
                  <c:v>1.63</c:v>
                </c:pt>
                <c:pt idx="4563">
                  <c:v>-1.87</c:v>
                </c:pt>
                <c:pt idx="4564">
                  <c:v>-1.87</c:v>
                </c:pt>
                <c:pt idx="4565">
                  <c:v>-1.91</c:v>
                </c:pt>
                <c:pt idx="4566">
                  <c:v>0.99</c:v>
                </c:pt>
                <c:pt idx="4567">
                  <c:v>0.99</c:v>
                </c:pt>
                <c:pt idx="4568">
                  <c:v>0.99</c:v>
                </c:pt>
                <c:pt idx="4569">
                  <c:v>-1.69</c:v>
                </c:pt>
                <c:pt idx="4570">
                  <c:v>-0.14000000000000001</c:v>
                </c:pt>
                <c:pt idx="4571">
                  <c:v>0.82</c:v>
                </c:pt>
                <c:pt idx="4572">
                  <c:v>0.33</c:v>
                </c:pt>
                <c:pt idx="4573">
                  <c:v>-0.64</c:v>
                </c:pt>
                <c:pt idx="4574">
                  <c:v>-2.12</c:v>
                </c:pt>
                <c:pt idx="4575">
                  <c:v>-0.88</c:v>
                </c:pt>
                <c:pt idx="4576">
                  <c:v>-2.31</c:v>
                </c:pt>
                <c:pt idx="4577">
                  <c:v>-2.31</c:v>
                </c:pt>
                <c:pt idx="4578">
                  <c:v>4.2300000000000004</c:v>
                </c:pt>
                <c:pt idx="4579">
                  <c:v>1.55</c:v>
                </c:pt>
                <c:pt idx="4580">
                  <c:v>0.16</c:v>
                </c:pt>
                <c:pt idx="4581">
                  <c:v>0.16</c:v>
                </c:pt>
                <c:pt idx="4582">
                  <c:v>-0.63</c:v>
                </c:pt>
                <c:pt idx="4583">
                  <c:v>-3.47</c:v>
                </c:pt>
                <c:pt idx="4584">
                  <c:v>0.98</c:v>
                </c:pt>
                <c:pt idx="4585">
                  <c:v>-0.31</c:v>
                </c:pt>
                <c:pt idx="4586">
                  <c:v>-0.31</c:v>
                </c:pt>
                <c:pt idx="4587">
                  <c:v>-2.17</c:v>
                </c:pt>
                <c:pt idx="4588">
                  <c:v>2.75</c:v>
                </c:pt>
                <c:pt idx="4589">
                  <c:v>2.75</c:v>
                </c:pt>
                <c:pt idx="4590">
                  <c:v>2.75</c:v>
                </c:pt>
                <c:pt idx="4591">
                  <c:v>2.75</c:v>
                </c:pt>
                <c:pt idx="4592">
                  <c:v>3.23</c:v>
                </c:pt>
                <c:pt idx="4593">
                  <c:v>-2.63</c:v>
                </c:pt>
                <c:pt idx="4594">
                  <c:v>-2.4500000000000002</c:v>
                </c:pt>
                <c:pt idx="4595">
                  <c:v>-2.4500000000000002</c:v>
                </c:pt>
                <c:pt idx="4596">
                  <c:v>1.37</c:v>
                </c:pt>
                <c:pt idx="4597">
                  <c:v>-0.6</c:v>
                </c:pt>
                <c:pt idx="4598">
                  <c:v>-0.46</c:v>
                </c:pt>
                <c:pt idx="4599">
                  <c:v>-2.86</c:v>
                </c:pt>
                <c:pt idx="4600">
                  <c:v>-0.04</c:v>
                </c:pt>
                <c:pt idx="4601">
                  <c:v>0.71</c:v>
                </c:pt>
                <c:pt idx="4602">
                  <c:v>0.71</c:v>
                </c:pt>
                <c:pt idx="4603">
                  <c:v>0.71</c:v>
                </c:pt>
                <c:pt idx="4604">
                  <c:v>0.71</c:v>
                </c:pt>
                <c:pt idx="4605">
                  <c:v>0.26</c:v>
                </c:pt>
                <c:pt idx="4606">
                  <c:v>0.28000000000000003</c:v>
                </c:pt>
                <c:pt idx="4607">
                  <c:v>1.29</c:v>
                </c:pt>
                <c:pt idx="4608">
                  <c:v>1.29</c:v>
                </c:pt>
                <c:pt idx="4609">
                  <c:v>1.29</c:v>
                </c:pt>
                <c:pt idx="4610">
                  <c:v>0.77</c:v>
                </c:pt>
                <c:pt idx="4611">
                  <c:v>2.42</c:v>
                </c:pt>
                <c:pt idx="4612">
                  <c:v>2.42</c:v>
                </c:pt>
                <c:pt idx="4613">
                  <c:v>-0.09</c:v>
                </c:pt>
                <c:pt idx="4614">
                  <c:v>-0.09</c:v>
                </c:pt>
                <c:pt idx="4615">
                  <c:v>0.81</c:v>
                </c:pt>
                <c:pt idx="4616">
                  <c:v>2.0299999999999998</c:v>
                </c:pt>
                <c:pt idx="4617">
                  <c:v>0.86</c:v>
                </c:pt>
                <c:pt idx="4618">
                  <c:v>1.1499999999999999</c:v>
                </c:pt>
                <c:pt idx="4619">
                  <c:v>-1.05</c:v>
                </c:pt>
                <c:pt idx="4620">
                  <c:v>-1.03</c:v>
                </c:pt>
                <c:pt idx="4621">
                  <c:v>-1.03</c:v>
                </c:pt>
                <c:pt idx="4622">
                  <c:v>-1</c:v>
                </c:pt>
                <c:pt idx="4623">
                  <c:v>1.1499999999999999</c:v>
                </c:pt>
                <c:pt idx="4624">
                  <c:v>3.12</c:v>
                </c:pt>
                <c:pt idx="4625">
                  <c:v>3.12</c:v>
                </c:pt>
                <c:pt idx="4626">
                  <c:v>3.12</c:v>
                </c:pt>
                <c:pt idx="4627">
                  <c:v>3.12</c:v>
                </c:pt>
                <c:pt idx="4628">
                  <c:v>2.15</c:v>
                </c:pt>
                <c:pt idx="4629">
                  <c:v>0.18</c:v>
                </c:pt>
                <c:pt idx="4630">
                  <c:v>0.18</c:v>
                </c:pt>
                <c:pt idx="4631">
                  <c:v>-1.1000000000000001</c:v>
                </c:pt>
                <c:pt idx="4632">
                  <c:v>0.14000000000000001</c:v>
                </c:pt>
                <c:pt idx="4633">
                  <c:v>0.14000000000000001</c:v>
                </c:pt>
                <c:pt idx="4634">
                  <c:v>0.14000000000000001</c:v>
                </c:pt>
                <c:pt idx="4635">
                  <c:v>0.63</c:v>
                </c:pt>
                <c:pt idx="4636">
                  <c:v>0.63</c:v>
                </c:pt>
                <c:pt idx="4637">
                  <c:v>0.63</c:v>
                </c:pt>
                <c:pt idx="4638">
                  <c:v>1.82</c:v>
                </c:pt>
                <c:pt idx="4639">
                  <c:v>1.59</c:v>
                </c:pt>
                <c:pt idx="4640">
                  <c:v>0.53</c:v>
                </c:pt>
                <c:pt idx="4641">
                  <c:v>0.48</c:v>
                </c:pt>
                <c:pt idx="4642">
                  <c:v>-1.43</c:v>
                </c:pt>
                <c:pt idx="4643">
                  <c:v>-1.7</c:v>
                </c:pt>
                <c:pt idx="4644">
                  <c:v>0.68</c:v>
                </c:pt>
                <c:pt idx="4645">
                  <c:v>2.74</c:v>
                </c:pt>
                <c:pt idx="4646">
                  <c:v>-0.19</c:v>
                </c:pt>
                <c:pt idx="4647">
                  <c:v>-3.33</c:v>
                </c:pt>
                <c:pt idx="4648">
                  <c:v>-3.33</c:v>
                </c:pt>
                <c:pt idx="4649">
                  <c:v>-3.33</c:v>
                </c:pt>
                <c:pt idx="4650">
                  <c:v>-3.09</c:v>
                </c:pt>
                <c:pt idx="4651">
                  <c:v>2.33</c:v>
                </c:pt>
                <c:pt idx="4652">
                  <c:v>1.1000000000000001</c:v>
                </c:pt>
                <c:pt idx="4653">
                  <c:v>1.1000000000000001</c:v>
                </c:pt>
                <c:pt idx="4654">
                  <c:v>1.1000000000000001</c:v>
                </c:pt>
                <c:pt idx="4655">
                  <c:v>-0.11</c:v>
                </c:pt>
                <c:pt idx="4656">
                  <c:v>-0.11</c:v>
                </c:pt>
                <c:pt idx="4657">
                  <c:v>-0.24</c:v>
                </c:pt>
                <c:pt idx="4658">
                  <c:v>0.63</c:v>
                </c:pt>
                <c:pt idx="4659">
                  <c:v>1.43</c:v>
                </c:pt>
                <c:pt idx="4660">
                  <c:v>0.83</c:v>
                </c:pt>
                <c:pt idx="4661">
                  <c:v>0.91</c:v>
                </c:pt>
                <c:pt idx="4662">
                  <c:v>0.91</c:v>
                </c:pt>
                <c:pt idx="4663">
                  <c:v>0.91</c:v>
                </c:pt>
                <c:pt idx="4664">
                  <c:v>0.91</c:v>
                </c:pt>
                <c:pt idx="4665">
                  <c:v>0.91</c:v>
                </c:pt>
                <c:pt idx="4666">
                  <c:v>0.91</c:v>
                </c:pt>
                <c:pt idx="4667">
                  <c:v>0.91</c:v>
                </c:pt>
                <c:pt idx="4668">
                  <c:v>0.91</c:v>
                </c:pt>
                <c:pt idx="4669">
                  <c:v>1.56</c:v>
                </c:pt>
                <c:pt idx="4670">
                  <c:v>1.56</c:v>
                </c:pt>
                <c:pt idx="4671">
                  <c:v>0.26</c:v>
                </c:pt>
                <c:pt idx="4672">
                  <c:v>0.54</c:v>
                </c:pt>
                <c:pt idx="4673">
                  <c:v>-0.06</c:v>
                </c:pt>
                <c:pt idx="4674">
                  <c:v>-0.06</c:v>
                </c:pt>
                <c:pt idx="4675">
                  <c:v>0.61</c:v>
                </c:pt>
                <c:pt idx="4676">
                  <c:v>-2.7</c:v>
                </c:pt>
                <c:pt idx="4677">
                  <c:v>0.39</c:v>
                </c:pt>
                <c:pt idx="4678">
                  <c:v>3.86</c:v>
                </c:pt>
                <c:pt idx="4679">
                  <c:v>3.86</c:v>
                </c:pt>
                <c:pt idx="4680">
                  <c:v>3.86</c:v>
                </c:pt>
                <c:pt idx="4681">
                  <c:v>1.89</c:v>
                </c:pt>
                <c:pt idx="4682">
                  <c:v>1.89</c:v>
                </c:pt>
                <c:pt idx="4683">
                  <c:v>-2.08</c:v>
                </c:pt>
                <c:pt idx="4684">
                  <c:v>-0.67</c:v>
                </c:pt>
                <c:pt idx="4685">
                  <c:v>-0.67</c:v>
                </c:pt>
                <c:pt idx="4686">
                  <c:v>-2.68</c:v>
                </c:pt>
                <c:pt idx="4687">
                  <c:v>1.25</c:v>
                </c:pt>
                <c:pt idx="4688">
                  <c:v>-0.59</c:v>
                </c:pt>
                <c:pt idx="4689">
                  <c:v>2.37</c:v>
                </c:pt>
                <c:pt idx="4690">
                  <c:v>2.37</c:v>
                </c:pt>
                <c:pt idx="4691">
                  <c:v>2.77</c:v>
                </c:pt>
                <c:pt idx="4692">
                  <c:v>2.77</c:v>
                </c:pt>
                <c:pt idx="4693">
                  <c:v>-1.43</c:v>
                </c:pt>
                <c:pt idx="4694">
                  <c:v>-0.05</c:v>
                </c:pt>
                <c:pt idx="4695">
                  <c:v>1.1599999999999999</c:v>
                </c:pt>
                <c:pt idx="4696">
                  <c:v>1.1599999999999999</c:v>
                </c:pt>
                <c:pt idx="4697">
                  <c:v>1.1599999999999999</c:v>
                </c:pt>
                <c:pt idx="4698">
                  <c:v>-7.0000000000000007E-2</c:v>
                </c:pt>
                <c:pt idx="4699">
                  <c:v>-0.1</c:v>
                </c:pt>
                <c:pt idx="4700">
                  <c:v>1.31</c:v>
                </c:pt>
                <c:pt idx="4701">
                  <c:v>1.31</c:v>
                </c:pt>
                <c:pt idx="4702">
                  <c:v>0.01</c:v>
                </c:pt>
                <c:pt idx="4703">
                  <c:v>0.01</c:v>
                </c:pt>
                <c:pt idx="4704">
                  <c:v>0.01</c:v>
                </c:pt>
                <c:pt idx="4705">
                  <c:v>0.01</c:v>
                </c:pt>
                <c:pt idx="4706">
                  <c:v>4.1100000000000003</c:v>
                </c:pt>
                <c:pt idx="4707">
                  <c:v>4.1100000000000003</c:v>
                </c:pt>
                <c:pt idx="4708">
                  <c:v>1.83</c:v>
                </c:pt>
                <c:pt idx="4709">
                  <c:v>4.79</c:v>
                </c:pt>
                <c:pt idx="4710">
                  <c:v>4.79</c:v>
                </c:pt>
                <c:pt idx="4711">
                  <c:v>-0.5</c:v>
                </c:pt>
                <c:pt idx="4712">
                  <c:v>-0.5</c:v>
                </c:pt>
                <c:pt idx="4713">
                  <c:v>1.1100000000000001</c:v>
                </c:pt>
                <c:pt idx="4714">
                  <c:v>1.1100000000000001</c:v>
                </c:pt>
                <c:pt idx="4715">
                  <c:v>1.1100000000000001</c:v>
                </c:pt>
                <c:pt idx="4716">
                  <c:v>1.1100000000000001</c:v>
                </c:pt>
                <c:pt idx="4717">
                  <c:v>2.5</c:v>
                </c:pt>
                <c:pt idx="4718">
                  <c:v>1.25</c:v>
                </c:pt>
                <c:pt idx="4719">
                  <c:v>-1.1299999999999999</c:v>
                </c:pt>
                <c:pt idx="4720">
                  <c:v>-0.1</c:v>
                </c:pt>
                <c:pt idx="4721">
                  <c:v>-0.1</c:v>
                </c:pt>
                <c:pt idx="4722">
                  <c:v>1.1299999999999999</c:v>
                </c:pt>
                <c:pt idx="4723">
                  <c:v>-0.23</c:v>
                </c:pt>
                <c:pt idx="4724">
                  <c:v>-1.5</c:v>
                </c:pt>
                <c:pt idx="4725">
                  <c:v>-1.5</c:v>
                </c:pt>
                <c:pt idx="4726">
                  <c:v>-2.42</c:v>
                </c:pt>
                <c:pt idx="4727">
                  <c:v>-2.42</c:v>
                </c:pt>
                <c:pt idx="4728">
                  <c:v>1.24</c:v>
                </c:pt>
                <c:pt idx="4729">
                  <c:v>1.24</c:v>
                </c:pt>
                <c:pt idx="4730">
                  <c:v>-1.19</c:v>
                </c:pt>
                <c:pt idx="4731">
                  <c:v>0.81</c:v>
                </c:pt>
                <c:pt idx="4732">
                  <c:v>0.71</c:v>
                </c:pt>
                <c:pt idx="4733">
                  <c:v>0.56000000000000005</c:v>
                </c:pt>
                <c:pt idx="4734">
                  <c:v>-0.32</c:v>
                </c:pt>
                <c:pt idx="4735">
                  <c:v>-0.32</c:v>
                </c:pt>
                <c:pt idx="4736">
                  <c:v>-0.32</c:v>
                </c:pt>
                <c:pt idx="4737">
                  <c:v>-0.4</c:v>
                </c:pt>
                <c:pt idx="4738">
                  <c:v>-0.17</c:v>
                </c:pt>
                <c:pt idx="4739">
                  <c:v>-0.17</c:v>
                </c:pt>
                <c:pt idx="4740">
                  <c:v>-0.17</c:v>
                </c:pt>
                <c:pt idx="4741">
                  <c:v>-0.17</c:v>
                </c:pt>
                <c:pt idx="4742">
                  <c:v>-0.32</c:v>
                </c:pt>
                <c:pt idx="4743">
                  <c:v>0.12</c:v>
                </c:pt>
                <c:pt idx="4744">
                  <c:v>1.37</c:v>
                </c:pt>
                <c:pt idx="4745">
                  <c:v>2.39</c:v>
                </c:pt>
                <c:pt idx="4746">
                  <c:v>2.39</c:v>
                </c:pt>
                <c:pt idx="4747">
                  <c:v>1.77</c:v>
                </c:pt>
                <c:pt idx="4748">
                  <c:v>1.77</c:v>
                </c:pt>
                <c:pt idx="4749">
                  <c:v>1.77</c:v>
                </c:pt>
                <c:pt idx="4750">
                  <c:v>1.77</c:v>
                </c:pt>
                <c:pt idx="4751">
                  <c:v>0.01</c:v>
                </c:pt>
                <c:pt idx="4752">
                  <c:v>-2.73</c:v>
                </c:pt>
                <c:pt idx="4753">
                  <c:v>-0.61</c:v>
                </c:pt>
                <c:pt idx="4754">
                  <c:v>-0.61</c:v>
                </c:pt>
                <c:pt idx="4755">
                  <c:v>-0.61</c:v>
                </c:pt>
                <c:pt idx="4756">
                  <c:v>-0.61</c:v>
                </c:pt>
                <c:pt idx="4757">
                  <c:v>-0.61</c:v>
                </c:pt>
                <c:pt idx="4758">
                  <c:v>2.6</c:v>
                </c:pt>
                <c:pt idx="4759">
                  <c:v>-3.03</c:v>
                </c:pt>
                <c:pt idx="4760">
                  <c:v>-3.03</c:v>
                </c:pt>
                <c:pt idx="4761">
                  <c:v>-3.03</c:v>
                </c:pt>
                <c:pt idx="4762">
                  <c:v>1.1200000000000001</c:v>
                </c:pt>
                <c:pt idx="4763">
                  <c:v>1.1200000000000001</c:v>
                </c:pt>
                <c:pt idx="4764">
                  <c:v>1.1200000000000001</c:v>
                </c:pt>
                <c:pt idx="4765">
                  <c:v>1.1200000000000001</c:v>
                </c:pt>
                <c:pt idx="4766">
                  <c:v>1.39</c:v>
                </c:pt>
                <c:pt idx="4767">
                  <c:v>-1.34</c:v>
                </c:pt>
                <c:pt idx="4768">
                  <c:v>1.74</c:v>
                </c:pt>
                <c:pt idx="4769">
                  <c:v>2.4900000000000002</c:v>
                </c:pt>
                <c:pt idx="4770">
                  <c:v>-1.2</c:v>
                </c:pt>
                <c:pt idx="4771">
                  <c:v>-4.5599999999999996</c:v>
                </c:pt>
                <c:pt idx="4772">
                  <c:v>-4.5599999999999996</c:v>
                </c:pt>
                <c:pt idx="4773">
                  <c:v>3.53</c:v>
                </c:pt>
                <c:pt idx="4774">
                  <c:v>4.2699999999999996</c:v>
                </c:pt>
                <c:pt idx="4775">
                  <c:v>4.2699999999999996</c:v>
                </c:pt>
                <c:pt idx="4776">
                  <c:v>0.62</c:v>
                </c:pt>
                <c:pt idx="4777">
                  <c:v>0.62</c:v>
                </c:pt>
                <c:pt idx="4778">
                  <c:v>0.62</c:v>
                </c:pt>
                <c:pt idx="4779">
                  <c:v>1.1399999999999999</c:v>
                </c:pt>
                <c:pt idx="4780">
                  <c:v>1.1399999999999999</c:v>
                </c:pt>
                <c:pt idx="4781">
                  <c:v>1.1399999999999999</c:v>
                </c:pt>
                <c:pt idx="4782">
                  <c:v>1.1399999999999999</c:v>
                </c:pt>
                <c:pt idx="4783">
                  <c:v>2</c:v>
                </c:pt>
                <c:pt idx="4784">
                  <c:v>2</c:v>
                </c:pt>
                <c:pt idx="4785">
                  <c:v>1.58</c:v>
                </c:pt>
                <c:pt idx="4786">
                  <c:v>1.58</c:v>
                </c:pt>
                <c:pt idx="4787">
                  <c:v>1.58</c:v>
                </c:pt>
                <c:pt idx="4788">
                  <c:v>1.58</c:v>
                </c:pt>
                <c:pt idx="4789">
                  <c:v>0.55000000000000004</c:v>
                </c:pt>
                <c:pt idx="4790">
                  <c:v>0.55000000000000004</c:v>
                </c:pt>
                <c:pt idx="4791">
                  <c:v>-0.46</c:v>
                </c:pt>
                <c:pt idx="4792">
                  <c:v>-0.46</c:v>
                </c:pt>
                <c:pt idx="4793">
                  <c:v>2.82</c:v>
                </c:pt>
                <c:pt idx="4794">
                  <c:v>-2.56</c:v>
                </c:pt>
                <c:pt idx="4795">
                  <c:v>-1.41</c:v>
                </c:pt>
                <c:pt idx="4796">
                  <c:v>1.27</c:v>
                </c:pt>
                <c:pt idx="4797">
                  <c:v>1.27</c:v>
                </c:pt>
                <c:pt idx="4798">
                  <c:v>1.32</c:v>
                </c:pt>
                <c:pt idx="4799">
                  <c:v>0.23</c:v>
                </c:pt>
                <c:pt idx="4800">
                  <c:v>2.31</c:v>
                </c:pt>
                <c:pt idx="4801">
                  <c:v>0.53</c:v>
                </c:pt>
                <c:pt idx="4802">
                  <c:v>0.53</c:v>
                </c:pt>
                <c:pt idx="4803">
                  <c:v>0.35</c:v>
                </c:pt>
                <c:pt idx="4804">
                  <c:v>0.35</c:v>
                </c:pt>
                <c:pt idx="4805">
                  <c:v>0.68</c:v>
                </c:pt>
                <c:pt idx="4806">
                  <c:v>2.38</c:v>
                </c:pt>
                <c:pt idx="4807">
                  <c:v>2.38</c:v>
                </c:pt>
                <c:pt idx="4808">
                  <c:v>-0.36</c:v>
                </c:pt>
                <c:pt idx="4809">
                  <c:v>-0.36</c:v>
                </c:pt>
                <c:pt idx="4810">
                  <c:v>0.96</c:v>
                </c:pt>
                <c:pt idx="4811">
                  <c:v>0.96</c:v>
                </c:pt>
                <c:pt idx="4812">
                  <c:v>0.41</c:v>
                </c:pt>
                <c:pt idx="4813">
                  <c:v>0.71</c:v>
                </c:pt>
                <c:pt idx="4814">
                  <c:v>7.0000000000000007E-2</c:v>
                </c:pt>
                <c:pt idx="4815">
                  <c:v>7.0000000000000007E-2</c:v>
                </c:pt>
                <c:pt idx="4816">
                  <c:v>-2.0099999999999998</c:v>
                </c:pt>
                <c:pt idx="4817">
                  <c:v>-2.0099999999999998</c:v>
                </c:pt>
                <c:pt idx="4818">
                  <c:v>2.11</c:v>
                </c:pt>
                <c:pt idx="4819">
                  <c:v>2.11</c:v>
                </c:pt>
                <c:pt idx="4820">
                  <c:v>2.37</c:v>
                </c:pt>
                <c:pt idx="4821">
                  <c:v>3</c:v>
                </c:pt>
                <c:pt idx="4822">
                  <c:v>3</c:v>
                </c:pt>
                <c:pt idx="4823">
                  <c:v>2.14</c:v>
                </c:pt>
                <c:pt idx="4824">
                  <c:v>2.14</c:v>
                </c:pt>
                <c:pt idx="4825">
                  <c:v>2.14</c:v>
                </c:pt>
                <c:pt idx="4826">
                  <c:v>-0.61</c:v>
                </c:pt>
                <c:pt idx="4827">
                  <c:v>-0.61</c:v>
                </c:pt>
                <c:pt idx="4828">
                  <c:v>-1.67</c:v>
                </c:pt>
                <c:pt idx="4829">
                  <c:v>1.3</c:v>
                </c:pt>
                <c:pt idx="4830">
                  <c:v>1.3</c:v>
                </c:pt>
                <c:pt idx="4831">
                  <c:v>3.64</c:v>
                </c:pt>
                <c:pt idx="4832">
                  <c:v>-1.58</c:v>
                </c:pt>
                <c:pt idx="4833">
                  <c:v>-1.58</c:v>
                </c:pt>
                <c:pt idx="4834">
                  <c:v>-1.58</c:v>
                </c:pt>
                <c:pt idx="4835">
                  <c:v>-1.56</c:v>
                </c:pt>
                <c:pt idx="4836">
                  <c:v>0.08</c:v>
                </c:pt>
                <c:pt idx="4837">
                  <c:v>-4.07</c:v>
                </c:pt>
                <c:pt idx="4838">
                  <c:v>-0.36</c:v>
                </c:pt>
                <c:pt idx="4839">
                  <c:v>-2.4300000000000002</c:v>
                </c:pt>
                <c:pt idx="4840">
                  <c:v>-0.1</c:v>
                </c:pt>
                <c:pt idx="4841">
                  <c:v>-1.02</c:v>
                </c:pt>
                <c:pt idx="4842">
                  <c:v>-2.71</c:v>
                </c:pt>
                <c:pt idx="4843">
                  <c:v>2.88</c:v>
                </c:pt>
                <c:pt idx="4844">
                  <c:v>2.88</c:v>
                </c:pt>
                <c:pt idx="4845">
                  <c:v>1.45</c:v>
                </c:pt>
                <c:pt idx="4846">
                  <c:v>1.45</c:v>
                </c:pt>
                <c:pt idx="4847">
                  <c:v>-0.18</c:v>
                </c:pt>
                <c:pt idx="4848">
                  <c:v>-0.18</c:v>
                </c:pt>
                <c:pt idx="4849">
                  <c:v>-0.18</c:v>
                </c:pt>
                <c:pt idx="4850">
                  <c:v>1.85</c:v>
                </c:pt>
                <c:pt idx="4851">
                  <c:v>1.94</c:v>
                </c:pt>
                <c:pt idx="4852">
                  <c:v>-0.24</c:v>
                </c:pt>
                <c:pt idx="4853">
                  <c:v>3.1</c:v>
                </c:pt>
                <c:pt idx="4854">
                  <c:v>-3.56</c:v>
                </c:pt>
                <c:pt idx="4855">
                  <c:v>-3.56</c:v>
                </c:pt>
                <c:pt idx="4856">
                  <c:v>-3.56</c:v>
                </c:pt>
                <c:pt idx="4857">
                  <c:v>-3.56</c:v>
                </c:pt>
                <c:pt idx="4858">
                  <c:v>-0.14000000000000001</c:v>
                </c:pt>
                <c:pt idx="4859">
                  <c:v>-1.26</c:v>
                </c:pt>
                <c:pt idx="4860">
                  <c:v>2.35</c:v>
                </c:pt>
                <c:pt idx="4861">
                  <c:v>-0.93</c:v>
                </c:pt>
                <c:pt idx="4862">
                  <c:v>2.3199999999999998</c:v>
                </c:pt>
                <c:pt idx="4863">
                  <c:v>2.3199999999999998</c:v>
                </c:pt>
                <c:pt idx="4864">
                  <c:v>-0.15</c:v>
                </c:pt>
                <c:pt idx="4865">
                  <c:v>3.32</c:v>
                </c:pt>
                <c:pt idx="4866">
                  <c:v>-1.92</c:v>
                </c:pt>
                <c:pt idx="4867">
                  <c:v>-0.8</c:v>
                </c:pt>
                <c:pt idx="4868">
                  <c:v>1.66</c:v>
                </c:pt>
                <c:pt idx="4869">
                  <c:v>1.66</c:v>
                </c:pt>
                <c:pt idx="4870">
                  <c:v>0.32</c:v>
                </c:pt>
                <c:pt idx="4871">
                  <c:v>1.1499999999999999</c:v>
                </c:pt>
                <c:pt idx="4872">
                  <c:v>-1.32</c:v>
                </c:pt>
                <c:pt idx="4873">
                  <c:v>1.77</c:v>
                </c:pt>
                <c:pt idx="4874">
                  <c:v>1.77</c:v>
                </c:pt>
                <c:pt idx="4875">
                  <c:v>1.36</c:v>
                </c:pt>
                <c:pt idx="4876">
                  <c:v>1.36</c:v>
                </c:pt>
                <c:pt idx="4877">
                  <c:v>1.43</c:v>
                </c:pt>
                <c:pt idx="4878">
                  <c:v>1.43</c:v>
                </c:pt>
                <c:pt idx="4879">
                  <c:v>1.43</c:v>
                </c:pt>
                <c:pt idx="4880">
                  <c:v>1.43</c:v>
                </c:pt>
                <c:pt idx="4881">
                  <c:v>1.43</c:v>
                </c:pt>
                <c:pt idx="4882">
                  <c:v>0.06</c:v>
                </c:pt>
                <c:pt idx="4883">
                  <c:v>3</c:v>
                </c:pt>
                <c:pt idx="4884">
                  <c:v>3</c:v>
                </c:pt>
                <c:pt idx="4885">
                  <c:v>3</c:v>
                </c:pt>
                <c:pt idx="4886">
                  <c:v>3</c:v>
                </c:pt>
                <c:pt idx="4887">
                  <c:v>3</c:v>
                </c:pt>
                <c:pt idx="4888">
                  <c:v>-0.54</c:v>
                </c:pt>
                <c:pt idx="4889">
                  <c:v>-0.85</c:v>
                </c:pt>
                <c:pt idx="4890">
                  <c:v>2.04</c:v>
                </c:pt>
                <c:pt idx="4891">
                  <c:v>2.96</c:v>
                </c:pt>
                <c:pt idx="4892">
                  <c:v>2.96</c:v>
                </c:pt>
                <c:pt idx="4893">
                  <c:v>2.96</c:v>
                </c:pt>
                <c:pt idx="4894">
                  <c:v>2.96</c:v>
                </c:pt>
                <c:pt idx="4895">
                  <c:v>0.16</c:v>
                </c:pt>
                <c:pt idx="4896">
                  <c:v>0.16</c:v>
                </c:pt>
                <c:pt idx="4897">
                  <c:v>0.16</c:v>
                </c:pt>
                <c:pt idx="4898">
                  <c:v>0.9</c:v>
                </c:pt>
                <c:pt idx="4899">
                  <c:v>-1.69</c:v>
                </c:pt>
                <c:pt idx="4900">
                  <c:v>-1.69</c:v>
                </c:pt>
                <c:pt idx="4901">
                  <c:v>0.88</c:v>
                </c:pt>
                <c:pt idx="4902">
                  <c:v>-1.2</c:v>
                </c:pt>
                <c:pt idx="4903">
                  <c:v>1.68</c:v>
                </c:pt>
                <c:pt idx="4904">
                  <c:v>-1.54</c:v>
                </c:pt>
                <c:pt idx="4905">
                  <c:v>-0.31</c:v>
                </c:pt>
                <c:pt idx="4906">
                  <c:v>-0.52</c:v>
                </c:pt>
                <c:pt idx="4907">
                  <c:v>1.65</c:v>
                </c:pt>
                <c:pt idx="4908">
                  <c:v>1.65</c:v>
                </c:pt>
                <c:pt idx="4909">
                  <c:v>1.17</c:v>
                </c:pt>
                <c:pt idx="4910">
                  <c:v>1.01</c:v>
                </c:pt>
                <c:pt idx="4911">
                  <c:v>1.01</c:v>
                </c:pt>
                <c:pt idx="4912">
                  <c:v>1.07</c:v>
                </c:pt>
                <c:pt idx="4913">
                  <c:v>0.41</c:v>
                </c:pt>
                <c:pt idx="4914">
                  <c:v>0.41</c:v>
                </c:pt>
                <c:pt idx="4915">
                  <c:v>0.41</c:v>
                </c:pt>
                <c:pt idx="4916">
                  <c:v>0.41</c:v>
                </c:pt>
                <c:pt idx="4917">
                  <c:v>-1.2</c:v>
                </c:pt>
                <c:pt idx="4918">
                  <c:v>-1.2</c:v>
                </c:pt>
                <c:pt idx="4919">
                  <c:v>1.84</c:v>
                </c:pt>
                <c:pt idx="4920">
                  <c:v>1.84</c:v>
                </c:pt>
                <c:pt idx="4921">
                  <c:v>1.84</c:v>
                </c:pt>
                <c:pt idx="4922">
                  <c:v>2.73</c:v>
                </c:pt>
                <c:pt idx="4923">
                  <c:v>-0.23</c:v>
                </c:pt>
                <c:pt idx="4924">
                  <c:v>-7.0000000000000007E-2</c:v>
                </c:pt>
                <c:pt idx="4925">
                  <c:v>-1.35</c:v>
                </c:pt>
                <c:pt idx="4926">
                  <c:v>1.37</c:v>
                </c:pt>
                <c:pt idx="4927">
                  <c:v>2.0299999999999998</c:v>
                </c:pt>
                <c:pt idx="4928">
                  <c:v>2.0299999999999998</c:v>
                </c:pt>
                <c:pt idx="4929">
                  <c:v>2.12</c:v>
                </c:pt>
                <c:pt idx="4930">
                  <c:v>-2.57</c:v>
                </c:pt>
                <c:pt idx="4931">
                  <c:v>-0.13</c:v>
                </c:pt>
                <c:pt idx="4932">
                  <c:v>-2.71</c:v>
                </c:pt>
                <c:pt idx="4933">
                  <c:v>-2.0699999999999998</c:v>
                </c:pt>
                <c:pt idx="4934">
                  <c:v>-2.0699999999999998</c:v>
                </c:pt>
                <c:pt idx="4935">
                  <c:v>-2.4</c:v>
                </c:pt>
                <c:pt idx="4936">
                  <c:v>-2.4</c:v>
                </c:pt>
                <c:pt idx="4937">
                  <c:v>-3.37</c:v>
                </c:pt>
                <c:pt idx="4938">
                  <c:v>0.28999999999999998</c:v>
                </c:pt>
                <c:pt idx="4939">
                  <c:v>-0.02</c:v>
                </c:pt>
                <c:pt idx="4940">
                  <c:v>-0.02</c:v>
                </c:pt>
                <c:pt idx="4941">
                  <c:v>1.29</c:v>
                </c:pt>
                <c:pt idx="4942">
                  <c:v>-2.2200000000000002</c:v>
                </c:pt>
                <c:pt idx="4943">
                  <c:v>-2.2200000000000002</c:v>
                </c:pt>
                <c:pt idx="4944">
                  <c:v>-0.81</c:v>
                </c:pt>
                <c:pt idx="4945">
                  <c:v>-0.81</c:v>
                </c:pt>
                <c:pt idx="4946">
                  <c:v>3.29</c:v>
                </c:pt>
                <c:pt idx="4947">
                  <c:v>3.29</c:v>
                </c:pt>
                <c:pt idx="4948">
                  <c:v>3.29</c:v>
                </c:pt>
                <c:pt idx="4949">
                  <c:v>-0.4</c:v>
                </c:pt>
                <c:pt idx="4950">
                  <c:v>-1.58</c:v>
                </c:pt>
                <c:pt idx="4951">
                  <c:v>0.56999999999999995</c:v>
                </c:pt>
                <c:pt idx="4952">
                  <c:v>0.56999999999999995</c:v>
                </c:pt>
                <c:pt idx="4953">
                  <c:v>0.56999999999999995</c:v>
                </c:pt>
                <c:pt idx="4954">
                  <c:v>0.05</c:v>
                </c:pt>
                <c:pt idx="4955">
                  <c:v>0.05</c:v>
                </c:pt>
                <c:pt idx="4956">
                  <c:v>0.05</c:v>
                </c:pt>
                <c:pt idx="4957">
                  <c:v>0.11</c:v>
                </c:pt>
                <c:pt idx="4958">
                  <c:v>1.31</c:v>
                </c:pt>
                <c:pt idx="4959">
                  <c:v>-0.1</c:v>
                </c:pt>
                <c:pt idx="4960">
                  <c:v>-0.73</c:v>
                </c:pt>
                <c:pt idx="4961">
                  <c:v>1.36</c:v>
                </c:pt>
                <c:pt idx="4962">
                  <c:v>-2.17</c:v>
                </c:pt>
                <c:pt idx="4963">
                  <c:v>0.74</c:v>
                </c:pt>
                <c:pt idx="4964">
                  <c:v>0.74</c:v>
                </c:pt>
                <c:pt idx="4965">
                  <c:v>0.74</c:v>
                </c:pt>
                <c:pt idx="4966">
                  <c:v>0.74</c:v>
                </c:pt>
                <c:pt idx="4967">
                  <c:v>0.74</c:v>
                </c:pt>
                <c:pt idx="4968">
                  <c:v>3.47</c:v>
                </c:pt>
                <c:pt idx="4969">
                  <c:v>0.41</c:v>
                </c:pt>
                <c:pt idx="4970">
                  <c:v>0.41</c:v>
                </c:pt>
                <c:pt idx="4971">
                  <c:v>3.22</c:v>
                </c:pt>
                <c:pt idx="4972">
                  <c:v>-2.73</c:v>
                </c:pt>
                <c:pt idx="4973">
                  <c:v>0.88</c:v>
                </c:pt>
                <c:pt idx="4974">
                  <c:v>-1.91</c:v>
                </c:pt>
                <c:pt idx="4975">
                  <c:v>2.95</c:v>
                </c:pt>
                <c:pt idx="4976">
                  <c:v>-0.1</c:v>
                </c:pt>
                <c:pt idx="4977">
                  <c:v>-0.1</c:v>
                </c:pt>
                <c:pt idx="4978">
                  <c:v>-0.1</c:v>
                </c:pt>
                <c:pt idx="4979">
                  <c:v>2.74</c:v>
                </c:pt>
                <c:pt idx="4980">
                  <c:v>2.74</c:v>
                </c:pt>
                <c:pt idx="4981">
                  <c:v>2.0299999999999998</c:v>
                </c:pt>
                <c:pt idx="4982">
                  <c:v>2.0299999999999998</c:v>
                </c:pt>
                <c:pt idx="4983">
                  <c:v>2.0299999999999998</c:v>
                </c:pt>
                <c:pt idx="4984">
                  <c:v>2.0299999999999998</c:v>
                </c:pt>
                <c:pt idx="4985">
                  <c:v>2.74</c:v>
                </c:pt>
                <c:pt idx="4986">
                  <c:v>2.74</c:v>
                </c:pt>
                <c:pt idx="4987">
                  <c:v>2.74</c:v>
                </c:pt>
                <c:pt idx="4988">
                  <c:v>-0.09</c:v>
                </c:pt>
                <c:pt idx="4989">
                  <c:v>-0.09</c:v>
                </c:pt>
                <c:pt idx="4990">
                  <c:v>1.56</c:v>
                </c:pt>
                <c:pt idx="4991">
                  <c:v>-2.7</c:v>
                </c:pt>
                <c:pt idx="4992">
                  <c:v>2.11</c:v>
                </c:pt>
                <c:pt idx="4993">
                  <c:v>2.11</c:v>
                </c:pt>
                <c:pt idx="4994">
                  <c:v>0.4</c:v>
                </c:pt>
                <c:pt idx="4995">
                  <c:v>0.4</c:v>
                </c:pt>
                <c:pt idx="4996">
                  <c:v>0.4</c:v>
                </c:pt>
                <c:pt idx="4997">
                  <c:v>1.46</c:v>
                </c:pt>
                <c:pt idx="4998">
                  <c:v>1.37</c:v>
                </c:pt>
                <c:pt idx="4999">
                  <c:v>3.42</c:v>
                </c:pt>
                <c:pt idx="5000">
                  <c:v>3.42</c:v>
                </c:pt>
                <c:pt idx="5001">
                  <c:v>3.42</c:v>
                </c:pt>
                <c:pt idx="5002">
                  <c:v>0.28999999999999998</c:v>
                </c:pt>
                <c:pt idx="5003">
                  <c:v>0.47</c:v>
                </c:pt>
                <c:pt idx="5004">
                  <c:v>-1.03</c:v>
                </c:pt>
                <c:pt idx="5005">
                  <c:v>1.29</c:v>
                </c:pt>
                <c:pt idx="5006">
                  <c:v>1.29</c:v>
                </c:pt>
                <c:pt idx="5007">
                  <c:v>1.1499999999999999</c:v>
                </c:pt>
                <c:pt idx="5008">
                  <c:v>0.25</c:v>
                </c:pt>
                <c:pt idx="5009">
                  <c:v>0.25</c:v>
                </c:pt>
                <c:pt idx="5010">
                  <c:v>1.56</c:v>
                </c:pt>
                <c:pt idx="5011">
                  <c:v>0.93</c:v>
                </c:pt>
                <c:pt idx="5012">
                  <c:v>2.56</c:v>
                </c:pt>
                <c:pt idx="5013">
                  <c:v>2.56</c:v>
                </c:pt>
                <c:pt idx="5014">
                  <c:v>2.56</c:v>
                </c:pt>
                <c:pt idx="5015">
                  <c:v>2.56</c:v>
                </c:pt>
                <c:pt idx="5016">
                  <c:v>1.03</c:v>
                </c:pt>
                <c:pt idx="5017">
                  <c:v>-0.51</c:v>
                </c:pt>
                <c:pt idx="5018">
                  <c:v>0.38</c:v>
                </c:pt>
                <c:pt idx="5019">
                  <c:v>-2.5499999999999998</c:v>
                </c:pt>
                <c:pt idx="5020">
                  <c:v>1.1499999999999999</c:v>
                </c:pt>
                <c:pt idx="5021">
                  <c:v>2.0499999999999998</c:v>
                </c:pt>
                <c:pt idx="5022">
                  <c:v>-0.19</c:v>
                </c:pt>
                <c:pt idx="5023">
                  <c:v>-2.63</c:v>
                </c:pt>
                <c:pt idx="5024">
                  <c:v>0.09</c:v>
                </c:pt>
                <c:pt idx="5025">
                  <c:v>-0.98</c:v>
                </c:pt>
                <c:pt idx="5026">
                  <c:v>1.3</c:v>
                </c:pt>
                <c:pt idx="5027">
                  <c:v>-0.91</c:v>
                </c:pt>
                <c:pt idx="5028">
                  <c:v>-0.91</c:v>
                </c:pt>
                <c:pt idx="5029">
                  <c:v>1.48</c:v>
                </c:pt>
                <c:pt idx="5030">
                  <c:v>1.4</c:v>
                </c:pt>
                <c:pt idx="5031">
                  <c:v>0.99</c:v>
                </c:pt>
                <c:pt idx="5032">
                  <c:v>0.99</c:v>
                </c:pt>
                <c:pt idx="5033">
                  <c:v>0.99</c:v>
                </c:pt>
                <c:pt idx="5034">
                  <c:v>1.8</c:v>
                </c:pt>
                <c:pt idx="5035">
                  <c:v>-1.39</c:v>
                </c:pt>
                <c:pt idx="5036">
                  <c:v>-1.39</c:v>
                </c:pt>
                <c:pt idx="5037">
                  <c:v>1.42</c:v>
                </c:pt>
                <c:pt idx="5038">
                  <c:v>1.9</c:v>
                </c:pt>
                <c:pt idx="5039">
                  <c:v>3.29</c:v>
                </c:pt>
                <c:pt idx="5040">
                  <c:v>1.37</c:v>
                </c:pt>
                <c:pt idx="5041">
                  <c:v>1.37</c:v>
                </c:pt>
                <c:pt idx="5042">
                  <c:v>-0.97</c:v>
                </c:pt>
                <c:pt idx="5043">
                  <c:v>-0.97</c:v>
                </c:pt>
                <c:pt idx="5044">
                  <c:v>-0.97</c:v>
                </c:pt>
                <c:pt idx="5045">
                  <c:v>-1.55</c:v>
                </c:pt>
                <c:pt idx="5046">
                  <c:v>-1.55</c:v>
                </c:pt>
                <c:pt idx="5047">
                  <c:v>0.82</c:v>
                </c:pt>
                <c:pt idx="5048">
                  <c:v>0.82</c:v>
                </c:pt>
                <c:pt idx="5049">
                  <c:v>0.82</c:v>
                </c:pt>
                <c:pt idx="5050">
                  <c:v>1.1499999999999999</c:v>
                </c:pt>
                <c:pt idx="5051">
                  <c:v>-2.63</c:v>
                </c:pt>
                <c:pt idx="5052">
                  <c:v>-0.38</c:v>
                </c:pt>
                <c:pt idx="5053">
                  <c:v>-0.38</c:v>
                </c:pt>
                <c:pt idx="5054">
                  <c:v>0.01</c:v>
                </c:pt>
                <c:pt idx="5055">
                  <c:v>0.01</c:v>
                </c:pt>
                <c:pt idx="5056">
                  <c:v>-1.06</c:v>
                </c:pt>
                <c:pt idx="5057">
                  <c:v>1.78</c:v>
                </c:pt>
                <c:pt idx="5058">
                  <c:v>-1.32</c:v>
                </c:pt>
                <c:pt idx="5059">
                  <c:v>1.55</c:v>
                </c:pt>
                <c:pt idx="5060">
                  <c:v>1.55</c:v>
                </c:pt>
                <c:pt idx="5061">
                  <c:v>1.55</c:v>
                </c:pt>
                <c:pt idx="5062">
                  <c:v>1.55</c:v>
                </c:pt>
                <c:pt idx="5063">
                  <c:v>1.29</c:v>
                </c:pt>
                <c:pt idx="5064">
                  <c:v>1.29</c:v>
                </c:pt>
                <c:pt idx="5065">
                  <c:v>1.27</c:v>
                </c:pt>
                <c:pt idx="5066">
                  <c:v>1.86</c:v>
                </c:pt>
                <c:pt idx="5067">
                  <c:v>1.86</c:v>
                </c:pt>
                <c:pt idx="5068">
                  <c:v>-1.44</c:v>
                </c:pt>
                <c:pt idx="5069">
                  <c:v>-2.92</c:v>
                </c:pt>
                <c:pt idx="5070">
                  <c:v>1.93</c:v>
                </c:pt>
                <c:pt idx="5071">
                  <c:v>1.93</c:v>
                </c:pt>
                <c:pt idx="5072">
                  <c:v>0.99</c:v>
                </c:pt>
                <c:pt idx="5073">
                  <c:v>-1.97</c:v>
                </c:pt>
                <c:pt idx="5074">
                  <c:v>-1.97</c:v>
                </c:pt>
                <c:pt idx="5075">
                  <c:v>2.09</c:v>
                </c:pt>
                <c:pt idx="5076">
                  <c:v>1.98</c:v>
                </c:pt>
                <c:pt idx="5077">
                  <c:v>1.98</c:v>
                </c:pt>
                <c:pt idx="5078">
                  <c:v>1.98</c:v>
                </c:pt>
                <c:pt idx="5079">
                  <c:v>0.08</c:v>
                </c:pt>
                <c:pt idx="5080">
                  <c:v>0.55000000000000004</c:v>
                </c:pt>
                <c:pt idx="5081">
                  <c:v>0.55000000000000004</c:v>
                </c:pt>
                <c:pt idx="5082">
                  <c:v>0.55000000000000004</c:v>
                </c:pt>
                <c:pt idx="5083">
                  <c:v>1.04</c:v>
                </c:pt>
                <c:pt idx="5084">
                  <c:v>0.19</c:v>
                </c:pt>
                <c:pt idx="5085">
                  <c:v>0.19</c:v>
                </c:pt>
                <c:pt idx="5086">
                  <c:v>0.19</c:v>
                </c:pt>
                <c:pt idx="5087">
                  <c:v>0.54</c:v>
                </c:pt>
                <c:pt idx="5088">
                  <c:v>2</c:v>
                </c:pt>
                <c:pt idx="5089">
                  <c:v>2</c:v>
                </c:pt>
                <c:pt idx="5090">
                  <c:v>2</c:v>
                </c:pt>
                <c:pt idx="5091">
                  <c:v>2</c:v>
                </c:pt>
                <c:pt idx="5092">
                  <c:v>2</c:v>
                </c:pt>
                <c:pt idx="5093">
                  <c:v>1.1200000000000001</c:v>
                </c:pt>
                <c:pt idx="5094">
                  <c:v>1.1200000000000001</c:v>
                </c:pt>
                <c:pt idx="5095">
                  <c:v>2.5499999999999998</c:v>
                </c:pt>
                <c:pt idx="5096">
                  <c:v>2.5499999999999998</c:v>
                </c:pt>
                <c:pt idx="5097">
                  <c:v>-2.5499999999999998</c:v>
                </c:pt>
                <c:pt idx="5098">
                  <c:v>1.01</c:v>
                </c:pt>
                <c:pt idx="5099">
                  <c:v>-0.74</c:v>
                </c:pt>
                <c:pt idx="5100">
                  <c:v>-0.15</c:v>
                </c:pt>
                <c:pt idx="5101">
                  <c:v>-2.04</c:v>
                </c:pt>
                <c:pt idx="5102">
                  <c:v>0.21</c:v>
                </c:pt>
                <c:pt idx="5103">
                  <c:v>0.21</c:v>
                </c:pt>
                <c:pt idx="5104">
                  <c:v>1.1000000000000001</c:v>
                </c:pt>
                <c:pt idx="5105">
                  <c:v>2.95</c:v>
                </c:pt>
                <c:pt idx="5106">
                  <c:v>0.53</c:v>
                </c:pt>
                <c:pt idx="5107">
                  <c:v>2.21</c:v>
                </c:pt>
                <c:pt idx="5108">
                  <c:v>2.21</c:v>
                </c:pt>
                <c:pt idx="5109">
                  <c:v>2.21</c:v>
                </c:pt>
                <c:pt idx="5110">
                  <c:v>2.21</c:v>
                </c:pt>
                <c:pt idx="5111">
                  <c:v>-0.68</c:v>
                </c:pt>
                <c:pt idx="5112">
                  <c:v>-0.68</c:v>
                </c:pt>
                <c:pt idx="5113">
                  <c:v>-0.68</c:v>
                </c:pt>
                <c:pt idx="5114">
                  <c:v>0.59</c:v>
                </c:pt>
                <c:pt idx="5115">
                  <c:v>-1.66</c:v>
                </c:pt>
                <c:pt idx="5116">
                  <c:v>-0.23</c:v>
                </c:pt>
                <c:pt idx="5117">
                  <c:v>-1.73</c:v>
                </c:pt>
                <c:pt idx="5118">
                  <c:v>0.15</c:v>
                </c:pt>
                <c:pt idx="5119">
                  <c:v>0.84</c:v>
                </c:pt>
                <c:pt idx="5120">
                  <c:v>0.84</c:v>
                </c:pt>
                <c:pt idx="5121">
                  <c:v>-1.57</c:v>
                </c:pt>
                <c:pt idx="5122">
                  <c:v>-1.41</c:v>
                </c:pt>
                <c:pt idx="5123">
                  <c:v>-1.41</c:v>
                </c:pt>
                <c:pt idx="5124">
                  <c:v>0.11</c:v>
                </c:pt>
                <c:pt idx="5125">
                  <c:v>-2.66</c:v>
                </c:pt>
                <c:pt idx="5126">
                  <c:v>-1.35</c:v>
                </c:pt>
                <c:pt idx="5127">
                  <c:v>0.8</c:v>
                </c:pt>
                <c:pt idx="5128">
                  <c:v>0.8</c:v>
                </c:pt>
                <c:pt idx="5129">
                  <c:v>1.23</c:v>
                </c:pt>
                <c:pt idx="5130">
                  <c:v>1.23</c:v>
                </c:pt>
                <c:pt idx="5131">
                  <c:v>-1.06</c:v>
                </c:pt>
                <c:pt idx="5132">
                  <c:v>-0.47</c:v>
                </c:pt>
                <c:pt idx="5133">
                  <c:v>-0.47</c:v>
                </c:pt>
                <c:pt idx="5134">
                  <c:v>-0.47</c:v>
                </c:pt>
                <c:pt idx="5135">
                  <c:v>-0.47</c:v>
                </c:pt>
                <c:pt idx="5136">
                  <c:v>0.3</c:v>
                </c:pt>
                <c:pt idx="5137">
                  <c:v>1.1100000000000001</c:v>
                </c:pt>
                <c:pt idx="5138">
                  <c:v>1.1100000000000001</c:v>
                </c:pt>
                <c:pt idx="5139">
                  <c:v>1.1100000000000001</c:v>
                </c:pt>
                <c:pt idx="5140">
                  <c:v>-1.33</c:v>
                </c:pt>
                <c:pt idx="5141">
                  <c:v>-1.33</c:v>
                </c:pt>
                <c:pt idx="5142">
                  <c:v>-1.33</c:v>
                </c:pt>
                <c:pt idx="5143">
                  <c:v>-1.33</c:v>
                </c:pt>
                <c:pt idx="5144">
                  <c:v>-0.2</c:v>
                </c:pt>
                <c:pt idx="5145">
                  <c:v>-0.72</c:v>
                </c:pt>
                <c:pt idx="5146">
                  <c:v>-0.72</c:v>
                </c:pt>
                <c:pt idx="5147">
                  <c:v>-0.72</c:v>
                </c:pt>
                <c:pt idx="5148">
                  <c:v>-1.04</c:v>
                </c:pt>
                <c:pt idx="5149">
                  <c:v>0.71</c:v>
                </c:pt>
                <c:pt idx="5150">
                  <c:v>-1.63</c:v>
                </c:pt>
                <c:pt idx="5151">
                  <c:v>-0.03</c:v>
                </c:pt>
                <c:pt idx="5152">
                  <c:v>-0.03</c:v>
                </c:pt>
                <c:pt idx="5153">
                  <c:v>2.64</c:v>
                </c:pt>
                <c:pt idx="5154">
                  <c:v>-0.64</c:v>
                </c:pt>
                <c:pt idx="5155">
                  <c:v>2</c:v>
                </c:pt>
                <c:pt idx="5156">
                  <c:v>-1.22</c:v>
                </c:pt>
                <c:pt idx="5157">
                  <c:v>-0.15</c:v>
                </c:pt>
                <c:pt idx="5158">
                  <c:v>-1.78</c:v>
                </c:pt>
                <c:pt idx="5159">
                  <c:v>2.73</c:v>
                </c:pt>
                <c:pt idx="5160">
                  <c:v>2.73</c:v>
                </c:pt>
                <c:pt idx="5161">
                  <c:v>2.39</c:v>
                </c:pt>
                <c:pt idx="5162">
                  <c:v>0.37</c:v>
                </c:pt>
                <c:pt idx="5163">
                  <c:v>-7.0000000000000007E-2</c:v>
                </c:pt>
                <c:pt idx="5164">
                  <c:v>-7.0000000000000007E-2</c:v>
                </c:pt>
                <c:pt idx="5165">
                  <c:v>1.57</c:v>
                </c:pt>
                <c:pt idx="5166">
                  <c:v>2.08</c:v>
                </c:pt>
                <c:pt idx="5167">
                  <c:v>2.08</c:v>
                </c:pt>
                <c:pt idx="5168">
                  <c:v>2.0499999999999998</c:v>
                </c:pt>
                <c:pt idx="5169">
                  <c:v>-0.28000000000000003</c:v>
                </c:pt>
                <c:pt idx="5170">
                  <c:v>2.73</c:v>
                </c:pt>
                <c:pt idx="5171">
                  <c:v>-0.7</c:v>
                </c:pt>
                <c:pt idx="5172">
                  <c:v>-0.7</c:v>
                </c:pt>
                <c:pt idx="5173">
                  <c:v>-1.19</c:v>
                </c:pt>
                <c:pt idx="5174">
                  <c:v>-1.19</c:v>
                </c:pt>
                <c:pt idx="5175">
                  <c:v>2.37</c:v>
                </c:pt>
                <c:pt idx="5176">
                  <c:v>2.37</c:v>
                </c:pt>
                <c:pt idx="5177">
                  <c:v>1.43</c:v>
                </c:pt>
                <c:pt idx="5178">
                  <c:v>1.43</c:v>
                </c:pt>
                <c:pt idx="5179">
                  <c:v>2.82</c:v>
                </c:pt>
                <c:pt idx="5180">
                  <c:v>2.82</c:v>
                </c:pt>
                <c:pt idx="5181">
                  <c:v>2.82</c:v>
                </c:pt>
                <c:pt idx="5182">
                  <c:v>2.2999999999999998</c:v>
                </c:pt>
                <c:pt idx="5183">
                  <c:v>2.2999999999999998</c:v>
                </c:pt>
                <c:pt idx="5184">
                  <c:v>2.2999999999999998</c:v>
                </c:pt>
                <c:pt idx="5185">
                  <c:v>-0.22</c:v>
                </c:pt>
                <c:pt idx="5186">
                  <c:v>-0.22</c:v>
                </c:pt>
                <c:pt idx="5187">
                  <c:v>-0.79</c:v>
                </c:pt>
                <c:pt idx="5188">
                  <c:v>1.71</c:v>
                </c:pt>
                <c:pt idx="5189">
                  <c:v>-0.78</c:v>
                </c:pt>
                <c:pt idx="5190">
                  <c:v>-0.78</c:v>
                </c:pt>
                <c:pt idx="5191">
                  <c:v>-0.41</c:v>
                </c:pt>
                <c:pt idx="5192">
                  <c:v>0</c:v>
                </c:pt>
                <c:pt idx="5193">
                  <c:v>-2.02</c:v>
                </c:pt>
                <c:pt idx="5194">
                  <c:v>-2.98</c:v>
                </c:pt>
                <c:pt idx="5195">
                  <c:v>0.85</c:v>
                </c:pt>
                <c:pt idx="5196">
                  <c:v>0.85</c:v>
                </c:pt>
                <c:pt idx="5197">
                  <c:v>0.85</c:v>
                </c:pt>
                <c:pt idx="5198">
                  <c:v>-1.6</c:v>
                </c:pt>
                <c:pt idx="5199">
                  <c:v>-1.6</c:v>
                </c:pt>
                <c:pt idx="5200">
                  <c:v>-0.61</c:v>
                </c:pt>
                <c:pt idx="5201">
                  <c:v>0</c:v>
                </c:pt>
                <c:pt idx="5202">
                  <c:v>0</c:v>
                </c:pt>
                <c:pt idx="5203">
                  <c:v>1.43</c:v>
                </c:pt>
                <c:pt idx="5204">
                  <c:v>1.43</c:v>
                </c:pt>
                <c:pt idx="5205">
                  <c:v>-0.56000000000000005</c:v>
                </c:pt>
                <c:pt idx="5206">
                  <c:v>-0.56000000000000005</c:v>
                </c:pt>
                <c:pt idx="5207">
                  <c:v>-0.56000000000000005</c:v>
                </c:pt>
                <c:pt idx="5208">
                  <c:v>3.13</c:v>
                </c:pt>
                <c:pt idx="5209">
                  <c:v>3.13</c:v>
                </c:pt>
                <c:pt idx="5210">
                  <c:v>1.26</c:v>
                </c:pt>
                <c:pt idx="5211">
                  <c:v>1.87</c:v>
                </c:pt>
                <c:pt idx="5212">
                  <c:v>-0.98</c:v>
                </c:pt>
                <c:pt idx="5213">
                  <c:v>1.62</c:v>
                </c:pt>
                <c:pt idx="5214">
                  <c:v>0.9</c:v>
                </c:pt>
                <c:pt idx="5215">
                  <c:v>0.9</c:v>
                </c:pt>
                <c:pt idx="5216">
                  <c:v>1.06</c:v>
                </c:pt>
                <c:pt idx="5217">
                  <c:v>-2.2599999999999998</c:v>
                </c:pt>
                <c:pt idx="5218">
                  <c:v>0.81</c:v>
                </c:pt>
                <c:pt idx="5219">
                  <c:v>0.81</c:v>
                </c:pt>
                <c:pt idx="5220">
                  <c:v>0.81</c:v>
                </c:pt>
                <c:pt idx="5221">
                  <c:v>0.81</c:v>
                </c:pt>
                <c:pt idx="5222">
                  <c:v>1.1299999999999999</c:v>
                </c:pt>
                <c:pt idx="5223">
                  <c:v>1.1299999999999999</c:v>
                </c:pt>
                <c:pt idx="5224">
                  <c:v>2.69</c:v>
                </c:pt>
                <c:pt idx="5225">
                  <c:v>2.69</c:v>
                </c:pt>
                <c:pt idx="5226">
                  <c:v>-3.63</c:v>
                </c:pt>
                <c:pt idx="5227">
                  <c:v>-3.63</c:v>
                </c:pt>
                <c:pt idx="5228">
                  <c:v>-1.06</c:v>
                </c:pt>
                <c:pt idx="5229">
                  <c:v>2.72</c:v>
                </c:pt>
                <c:pt idx="5230">
                  <c:v>-2.2000000000000002</c:v>
                </c:pt>
                <c:pt idx="5231">
                  <c:v>-0.82</c:v>
                </c:pt>
                <c:pt idx="5232">
                  <c:v>-0.82</c:v>
                </c:pt>
                <c:pt idx="5233">
                  <c:v>0.55000000000000004</c:v>
                </c:pt>
                <c:pt idx="5234">
                  <c:v>-0.96</c:v>
                </c:pt>
                <c:pt idx="5235">
                  <c:v>-0.96</c:v>
                </c:pt>
                <c:pt idx="5236">
                  <c:v>1.89</c:v>
                </c:pt>
                <c:pt idx="5237">
                  <c:v>1.89</c:v>
                </c:pt>
                <c:pt idx="5238">
                  <c:v>1.89</c:v>
                </c:pt>
                <c:pt idx="5239">
                  <c:v>2.5099999999999998</c:v>
                </c:pt>
                <c:pt idx="5240">
                  <c:v>2.5099999999999998</c:v>
                </c:pt>
                <c:pt idx="5241">
                  <c:v>-0.09</c:v>
                </c:pt>
                <c:pt idx="5242">
                  <c:v>0.66</c:v>
                </c:pt>
                <c:pt idx="5243">
                  <c:v>2</c:v>
                </c:pt>
                <c:pt idx="5244">
                  <c:v>2</c:v>
                </c:pt>
                <c:pt idx="5245">
                  <c:v>-1.1399999999999999</c:v>
                </c:pt>
                <c:pt idx="5246">
                  <c:v>0.37</c:v>
                </c:pt>
                <c:pt idx="5247">
                  <c:v>0.56999999999999995</c:v>
                </c:pt>
                <c:pt idx="5248">
                  <c:v>1.74</c:v>
                </c:pt>
                <c:pt idx="5249">
                  <c:v>1.43</c:v>
                </c:pt>
                <c:pt idx="5250">
                  <c:v>0.57999999999999996</c:v>
                </c:pt>
                <c:pt idx="5251">
                  <c:v>0.57999999999999996</c:v>
                </c:pt>
                <c:pt idx="5252">
                  <c:v>-3.56</c:v>
                </c:pt>
                <c:pt idx="5253">
                  <c:v>-3.53</c:v>
                </c:pt>
                <c:pt idx="5254">
                  <c:v>1.03</c:v>
                </c:pt>
                <c:pt idx="5255">
                  <c:v>1.03</c:v>
                </c:pt>
                <c:pt idx="5256">
                  <c:v>2.68</c:v>
                </c:pt>
                <c:pt idx="5257">
                  <c:v>-0.75</c:v>
                </c:pt>
                <c:pt idx="5258">
                  <c:v>-0.75</c:v>
                </c:pt>
                <c:pt idx="5259">
                  <c:v>2.63</c:v>
                </c:pt>
                <c:pt idx="5260">
                  <c:v>2.63</c:v>
                </c:pt>
                <c:pt idx="5261">
                  <c:v>2.63</c:v>
                </c:pt>
                <c:pt idx="5262">
                  <c:v>2.63</c:v>
                </c:pt>
                <c:pt idx="5263">
                  <c:v>2.63</c:v>
                </c:pt>
                <c:pt idx="5264">
                  <c:v>1.85</c:v>
                </c:pt>
                <c:pt idx="5265">
                  <c:v>0.51</c:v>
                </c:pt>
                <c:pt idx="5266">
                  <c:v>-1.31</c:v>
                </c:pt>
                <c:pt idx="5267">
                  <c:v>0.51</c:v>
                </c:pt>
                <c:pt idx="5268">
                  <c:v>1.91</c:v>
                </c:pt>
                <c:pt idx="5269">
                  <c:v>1.91</c:v>
                </c:pt>
                <c:pt idx="5270">
                  <c:v>1.91</c:v>
                </c:pt>
                <c:pt idx="5271">
                  <c:v>-0.75</c:v>
                </c:pt>
                <c:pt idx="5272">
                  <c:v>1.48</c:v>
                </c:pt>
                <c:pt idx="5273">
                  <c:v>-1.37</c:v>
                </c:pt>
                <c:pt idx="5274">
                  <c:v>-1.37</c:v>
                </c:pt>
                <c:pt idx="5275">
                  <c:v>1.64</c:v>
                </c:pt>
                <c:pt idx="5276">
                  <c:v>1.64</c:v>
                </c:pt>
                <c:pt idx="5277">
                  <c:v>0.66</c:v>
                </c:pt>
                <c:pt idx="5278">
                  <c:v>0.12</c:v>
                </c:pt>
                <c:pt idx="5279">
                  <c:v>0.12</c:v>
                </c:pt>
                <c:pt idx="5280">
                  <c:v>-0.23</c:v>
                </c:pt>
                <c:pt idx="5281">
                  <c:v>-2.99</c:v>
                </c:pt>
                <c:pt idx="5282">
                  <c:v>0.92</c:v>
                </c:pt>
                <c:pt idx="5283">
                  <c:v>1.55</c:v>
                </c:pt>
                <c:pt idx="5284">
                  <c:v>2.88</c:v>
                </c:pt>
                <c:pt idx="5285">
                  <c:v>2.33</c:v>
                </c:pt>
                <c:pt idx="5286">
                  <c:v>0.71</c:v>
                </c:pt>
                <c:pt idx="5287">
                  <c:v>0.71</c:v>
                </c:pt>
                <c:pt idx="5288">
                  <c:v>-1.1200000000000001</c:v>
                </c:pt>
                <c:pt idx="5289">
                  <c:v>0.89</c:v>
                </c:pt>
                <c:pt idx="5290">
                  <c:v>0.89</c:v>
                </c:pt>
                <c:pt idx="5291">
                  <c:v>-0.97</c:v>
                </c:pt>
                <c:pt idx="5292">
                  <c:v>-0.98</c:v>
                </c:pt>
                <c:pt idx="5293">
                  <c:v>-0.98</c:v>
                </c:pt>
                <c:pt idx="5294">
                  <c:v>-0.98</c:v>
                </c:pt>
                <c:pt idx="5295">
                  <c:v>1.5</c:v>
                </c:pt>
                <c:pt idx="5296">
                  <c:v>1.5</c:v>
                </c:pt>
                <c:pt idx="5297">
                  <c:v>1.5</c:v>
                </c:pt>
                <c:pt idx="5298">
                  <c:v>1.49</c:v>
                </c:pt>
                <c:pt idx="5299">
                  <c:v>1.49</c:v>
                </c:pt>
                <c:pt idx="5300">
                  <c:v>-1.43</c:v>
                </c:pt>
                <c:pt idx="5301">
                  <c:v>-1.43</c:v>
                </c:pt>
                <c:pt idx="5302">
                  <c:v>-3.5</c:v>
                </c:pt>
                <c:pt idx="5303">
                  <c:v>-3.31</c:v>
                </c:pt>
                <c:pt idx="5304">
                  <c:v>2.82</c:v>
                </c:pt>
                <c:pt idx="5305">
                  <c:v>0.98</c:v>
                </c:pt>
                <c:pt idx="5306">
                  <c:v>1.25</c:v>
                </c:pt>
                <c:pt idx="5307">
                  <c:v>1.25</c:v>
                </c:pt>
                <c:pt idx="5308">
                  <c:v>0.34</c:v>
                </c:pt>
                <c:pt idx="5309">
                  <c:v>-0.17</c:v>
                </c:pt>
                <c:pt idx="5310">
                  <c:v>3.06</c:v>
                </c:pt>
                <c:pt idx="5311">
                  <c:v>3.06</c:v>
                </c:pt>
                <c:pt idx="5312">
                  <c:v>3.06</c:v>
                </c:pt>
                <c:pt idx="5313">
                  <c:v>2.08</c:v>
                </c:pt>
                <c:pt idx="5314">
                  <c:v>2.08</c:v>
                </c:pt>
                <c:pt idx="5315">
                  <c:v>2.08</c:v>
                </c:pt>
                <c:pt idx="5316">
                  <c:v>2.08</c:v>
                </c:pt>
                <c:pt idx="5317">
                  <c:v>1.1299999999999999</c:v>
                </c:pt>
                <c:pt idx="5318">
                  <c:v>1.1299999999999999</c:v>
                </c:pt>
                <c:pt idx="5319">
                  <c:v>1.1299999999999999</c:v>
                </c:pt>
                <c:pt idx="5320">
                  <c:v>1.1299999999999999</c:v>
                </c:pt>
                <c:pt idx="5321">
                  <c:v>-3.58</c:v>
                </c:pt>
                <c:pt idx="5322">
                  <c:v>-0.56000000000000005</c:v>
                </c:pt>
                <c:pt idx="5323">
                  <c:v>-0.56000000000000005</c:v>
                </c:pt>
                <c:pt idx="5324">
                  <c:v>-0.56000000000000005</c:v>
                </c:pt>
                <c:pt idx="5325">
                  <c:v>-0.56000000000000005</c:v>
                </c:pt>
                <c:pt idx="5326">
                  <c:v>2.19</c:v>
                </c:pt>
                <c:pt idx="5327">
                  <c:v>0.68</c:v>
                </c:pt>
                <c:pt idx="5328">
                  <c:v>0.31</c:v>
                </c:pt>
                <c:pt idx="5329">
                  <c:v>-0.48</c:v>
                </c:pt>
                <c:pt idx="5330">
                  <c:v>1.55</c:v>
                </c:pt>
                <c:pt idx="5331">
                  <c:v>1.55</c:v>
                </c:pt>
                <c:pt idx="5332">
                  <c:v>1.82</c:v>
                </c:pt>
                <c:pt idx="5333">
                  <c:v>1.08</c:v>
                </c:pt>
                <c:pt idx="5334">
                  <c:v>0.27</c:v>
                </c:pt>
                <c:pt idx="5335">
                  <c:v>0.37</c:v>
                </c:pt>
                <c:pt idx="5336">
                  <c:v>0.37</c:v>
                </c:pt>
                <c:pt idx="5337">
                  <c:v>0.98</c:v>
                </c:pt>
                <c:pt idx="5338">
                  <c:v>0.98</c:v>
                </c:pt>
                <c:pt idx="5339">
                  <c:v>0.98</c:v>
                </c:pt>
                <c:pt idx="5340">
                  <c:v>-1.1299999999999999</c:v>
                </c:pt>
                <c:pt idx="5341">
                  <c:v>2.48</c:v>
                </c:pt>
                <c:pt idx="5342">
                  <c:v>2.48</c:v>
                </c:pt>
                <c:pt idx="5343">
                  <c:v>2.62</c:v>
                </c:pt>
                <c:pt idx="5344">
                  <c:v>2.62</c:v>
                </c:pt>
                <c:pt idx="5345">
                  <c:v>2.62</c:v>
                </c:pt>
                <c:pt idx="5346">
                  <c:v>1.65</c:v>
                </c:pt>
                <c:pt idx="5347">
                  <c:v>0.11</c:v>
                </c:pt>
                <c:pt idx="5348">
                  <c:v>-1.89</c:v>
                </c:pt>
                <c:pt idx="5349">
                  <c:v>1.53</c:v>
                </c:pt>
                <c:pt idx="5350">
                  <c:v>1.53</c:v>
                </c:pt>
                <c:pt idx="5351">
                  <c:v>1.53</c:v>
                </c:pt>
                <c:pt idx="5352">
                  <c:v>1.81</c:v>
                </c:pt>
                <c:pt idx="5353">
                  <c:v>1.81</c:v>
                </c:pt>
                <c:pt idx="5354">
                  <c:v>1.81</c:v>
                </c:pt>
                <c:pt idx="5355">
                  <c:v>-2.73</c:v>
                </c:pt>
                <c:pt idx="5356">
                  <c:v>-2.73</c:v>
                </c:pt>
                <c:pt idx="5357">
                  <c:v>2.0499999999999998</c:v>
                </c:pt>
                <c:pt idx="5358">
                  <c:v>-1.79</c:v>
                </c:pt>
                <c:pt idx="5359">
                  <c:v>-1.79</c:v>
                </c:pt>
                <c:pt idx="5360">
                  <c:v>-1.79</c:v>
                </c:pt>
                <c:pt idx="5361">
                  <c:v>-1.79</c:v>
                </c:pt>
                <c:pt idx="5362">
                  <c:v>-1.79</c:v>
                </c:pt>
                <c:pt idx="5363">
                  <c:v>-0.9</c:v>
                </c:pt>
                <c:pt idx="5364">
                  <c:v>-1.63</c:v>
                </c:pt>
                <c:pt idx="5365">
                  <c:v>2.27</c:v>
                </c:pt>
                <c:pt idx="5366">
                  <c:v>0.57999999999999996</c:v>
                </c:pt>
                <c:pt idx="5367">
                  <c:v>0.57999999999999996</c:v>
                </c:pt>
                <c:pt idx="5368">
                  <c:v>0.83</c:v>
                </c:pt>
                <c:pt idx="5369">
                  <c:v>2.02</c:v>
                </c:pt>
                <c:pt idx="5370">
                  <c:v>0.98</c:v>
                </c:pt>
                <c:pt idx="5371">
                  <c:v>-0.26</c:v>
                </c:pt>
                <c:pt idx="5372">
                  <c:v>0.89</c:v>
                </c:pt>
                <c:pt idx="5373">
                  <c:v>0.89</c:v>
                </c:pt>
                <c:pt idx="5374">
                  <c:v>2.2200000000000002</c:v>
                </c:pt>
                <c:pt idx="5375">
                  <c:v>0.74</c:v>
                </c:pt>
                <c:pt idx="5376">
                  <c:v>0.18</c:v>
                </c:pt>
                <c:pt idx="5377">
                  <c:v>-2.85</c:v>
                </c:pt>
                <c:pt idx="5378">
                  <c:v>0.02</c:v>
                </c:pt>
                <c:pt idx="5379">
                  <c:v>0.02</c:v>
                </c:pt>
                <c:pt idx="5380">
                  <c:v>0.02</c:v>
                </c:pt>
                <c:pt idx="5381">
                  <c:v>-2.16</c:v>
                </c:pt>
                <c:pt idx="5382">
                  <c:v>-2.77</c:v>
                </c:pt>
                <c:pt idx="5383">
                  <c:v>-3.02</c:v>
                </c:pt>
                <c:pt idx="5384">
                  <c:v>-3.02</c:v>
                </c:pt>
                <c:pt idx="5385">
                  <c:v>-3.02</c:v>
                </c:pt>
                <c:pt idx="5386">
                  <c:v>0.41</c:v>
                </c:pt>
                <c:pt idx="5387">
                  <c:v>2.56</c:v>
                </c:pt>
                <c:pt idx="5388">
                  <c:v>2.56</c:v>
                </c:pt>
                <c:pt idx="5389">
                  <c:v>-0.42</c:v>
                </c:pt>
                <c:pt idx="5390">
                  <c:v>-0.42</c:v>
                </c:pt>
                <c:pt idx="5391">
                  <c:v>0.35</c:v>
                </c:pt>
                <c:pt idx="5392">
                  <c:v>0.35</c:v>
                </c:pt>
                <c:pt idx="5393">
                  <c:v>0.35</c:v>
                </c:pt>
                <c:pt idx="5394">
                  <c:v>-0.3</c:v>
                </c:pt>
                <c:pt idx="5395">
                  <c:v>-0.49</c:v>
                </c:pt>
                <c:pt idx="5396">
                  <c:v>1.62</c:v>
                </c:pt>
                <c:pt idx="5397">
                  <c:v>1.62</c:v>
                </c:pt>
                <c:pt idx="5398">
                  <c:v>1.62</c:v>
                </c:pt>
                <c:pt idx="5399">
                  <c:v>1.62</c:v>
                </c:pt>
                <c:pt idx="5400">
                  <c:v>0.15</c:v>
                </c:pt>
                <c:pt idx="5401">
                  <c:v>0.15</c:v>
                </c:pt>
                <c:pt idx="5402">
                  <c:v>-0.1</c:v>
                </c:pt>
                <c:pt idx="5403">
                  <c:v>-1.32</c:v>
                </c:pt>
                <c:pt idx="5404">
                  <c:v>-3.24</c:v>
                </c:pt>
                <c:pt idx="5405">
                  <c:v>-3.24</c:v>
                </c:pt>
                <c:pt idx="5406">
                  <c:v>-1.48</c:v>
                </c:pt>
                <c:pt idx="5407">
                  <c:v>2.8</c:v>
                </c:pt>
                <c:pt idx="5408">
                  <c:v>2.8</c:v>
                </c:pt>
                <c:pt idx="5409">
                  <c:v>2.8</c:v>
                </c:pt>
                <c:pt idx="5410">
                  <c:v>2.8</c:v>
                </c:pt>
                <c:pt idx="5411">
                  <c:v>1.85</c:v>
                </c:pt>
                <c:pt idx="5412">
                  <c:v>-0.11</c:v>
                </c:pt>
                <c:pt idx="5413">
                  <c:v>0.19</c:v>
                </c:pt>
                <c:pt idx="5414">
                  <c:v>0.19</c:v>
                </c:pt>
                <c:pt idx="5415">
                  <c:v>-2.56</c:v>
                </c:pt>
                <c:pt idx="5416">
                  <c:v>-2.56</c:v>
                </c:pt>
                <c:pt idx="5417">
                  <c:v>1.1599999999999999</c:v>
                </c:pt>
                <c:pt idx="5418">
                  <c:v>1.03</c:v>
                </c:pt>
                <c:pt idx="5419">
                  <c:v>2.48</c:v>
                </c:pt>
                <c:pt idx="5420">
                  <c:v>2.48</c:v>
                </c:pt>
                <c:pt idx="5421">
                  <c:v>2.88</c:v>
                </c:pt>
                <c:pt idx="5422">
                  <c:v>2.88</c:v>
                </c:pt>
                <c:pt idx="5423">
                  <c:v>2.88</c:v>
                </c:pt>
                <c:pt idx="5424">
                  <c:v>1.51</c:v>
                </c:pt>
                <c:pt idx="5425">
                  <c:v>1.51</c:v>
                </c:pt>
                <c:pt idx="5426">
                  <c:v>0.87</c:v>
                </c:pt>
                <c:pt idx="5427">
                  <c:v>0.59</c:v>
                </c:pt>
                <c:pt idx="5428">
                  <c:v>0.59</c:v>
                </c:pt>
                <c:pt idx="5429">
                  <c:v>0.59</c:v>
                </c:pt>
                <c:pt idx="5430">
                  <c:v>0.73</c:v>
                </c:pt>
                <c:pt idx="5431">
                  <c:v>1.81</c:v>
                </c:pt>
                <c:pt idx="5432">
                  <c:v>1.81</c:v>
                </c:pt>
                <c:pt idx="5433">
                  <c:v>1.81</c:v>
                </c:pt>
                <c:pt idx="5434">
                  <c:v>1.81</c:v>
                </c:pt>
                <c:pt idx="5435">
                  <c:v>1.61</c:v>
                </c:pt>
                <c:pt idx="5436">
                  <c:v>-3.04</c:v>
                </c:pt>
                <c:pt idx="5437">
                  <c:v>-3.04</c:v>
                </c:pt>
                <c:pt idx="5438">
                  <c:v>0.16</c:v>
                </c:pt>
                <c:pt idx="5439">
                  <c:v>0.16</c:v>
                </c:pt>
                <c:pt idx="5440">
                  <c:v>2.25</c:v>
                </c:pt>
                <c:pt idx="5441">
                  <c:v>2.25</c:v>
                </c:pt>
                <c:pt idx="5442">
                  <c:v>2.25</c:v>
                </c:pt>
                <c:pt idx="5443">
                  <c:v>0.52</c:v>
                </c:pt>
                <c:pt idx="5444">
                  <c:v>0.52</c:v>
                </c:pt>
                <c:pt idx="5445">
                  <c:v>-3.14</c:v>
                </c:pt>
                <c:pt idx="5446">
                  <c:v>2.31</c:v>
                </c:pt>
                <c:pt idx="5447">
                  <c:v>2.31</c:v>
                </c:pt>
                <c:pt idx="5448">
                  <c:v>2.31</c:v>
                </c:pt>
                <c:pt idx="5449">
                  <c:v>1.67</c:v>
                </c:pt>
                <c:pt idx="5450">
                  <c:v>1.67</c:v>
                </c:pt>
                <c:pt idx="5451">
                  <c:v>1.67</c:v>
                </c:pt>
                <c:pt idx="5452">
                  <c:v>0.65</c:v>
                </c:pt>
                <c:pt idx="5453">
                  <c:v>2.82</c:v>
                </c:pt>
                <c:pt idx="5454">
                  <c:v>1.66</c:v>
                </c:pt>
                <c:pt idx="5455">
                  <c:v>1.66</c:v>
                </c:pt>
                <c:pt idx="5456">
                  <c:v>1.66</c:v>
                </c:pt>
                <c:pt idx="5457">
                  <c:v>1.66</c:v>
                </c:pt>
                <c:pt idx="5458">
                  <c:v>1.66</c:v>
                </c:pt>
                <c:pt idx="5459">
                  <c:v>-0.81</c:v>
                </c:pt>
                <c:pt idx="5460">
                  <c:v>-0.01</c:v>
                </c:pt>
                <c:pt idx="5461">
                  <c:v>0.99</c:v>
                </c:pt>
                <c:pt idx="5462">
                  <c:v>0.56000000000000005</c:v>
                </c:pt>
                <c:pt idx="5463">
                  <c:v>-4</c:v>
                </c:pt>
                <c:pt idx="5464">
                  <c:v>-0.28000000000000003</c:v>
                </c:pt>
                <c:pt idx="5465">
                  <c:v>1.1100000000000001</c:v>
                </c:pt>
                <c:pt idx="5466">
                  <c:v>1.1100000000000001</c:v>
                </c:pt>
                <c:pt idx="5467">
                  <c:v>-0.72</c:v>
                </c:pt>
                <c:pt idx="5468">
                  <c:v>-0.72</c:v>
                </c:pt>
                <c:pt idx="5469">
                  <c:v>-2</c:v>
                </c:pt>
                <c:pt idx="5470">
                  <c:v>-2</c:v>
                </c:pt>
                <c:pt idx="5471">
                  <c:v>-2</c:v>
                </c:pt>
                <c:pt idx="5472">
                  <c:v>-1.57</c:v>
                </c:pt>
                <c:pt idx="5473">
                  <c:v>0.98</c:v>
                </c:pt>
                <c:pt idx="5474">
                  <c:v>-2.2599999999999998</c:v>
                </c:pt>
                <c:pt idx="5475">
                  <c:v>0.85</c:v>
                </c:pt>
                <c:pt idx="5476">
                  <c:v>0.85</c:v>
                </c:pt>
                <c:pt idx="5477">
                  <c:v>1.05</c:v>
                </c:pt>
                <c:pt idx="5478">
                  <c:v>-3.02</c:v>
                </c:pt>
                <c:pt idx="5479">
                  <c:v>0.56999999999999995</c:v>
                </c:pt>
                <c:pt idx="5480">
                  <c:v>-0.19</c:v>
                </c:pt>
                <c:pt idx="5481">
                  <c:v>-0.19</c:v>
                </c:pt>
                <c:pt idx="5482">
                  <c:v>0.02</c:v>
                </c:pt>
                <c:pt idx="5483">
                  <c:v>2.37</c:v>
                </c:pt>
                <c:pt idx="5484">
                  <c:v>1.55</c:v>
                </c:pt>
                <c:pt idx="5485">
                  <c:v>-2.33</c:v>
                </c:pt>
                <c:pt idx="5486">
                  <c:v>2.8</c:v>
                </c:pt>
                <c:pt idx="5487">
                  <c:v>2.8</c:v>
                </c:pt>
                <c:pt idx="5488">
                  <c:v>-1.63</c:v>
                </c:pt>
                <c:pt idx="5489">
                  <c:v>1.57</c:v>
                </c:pt>
                <c:pt idx="5490">
                  <c:v>0.61</c:v>
                </c:pt>
                <c:pt idx="5491">
                  <c:v>-0.71</c:v>
                </c:pt>
                <c:pt idx="5492">
                  <c:v>-0.45</c:v>
                </c:pt>
                <c:pt idx="5493">
                  <c:v>-0.62</c:v>
                </c:pt>
                <c:pt idx="5494">
                  <c:v>-0.62</c:v>
                </c:pt>
                <c:pt idx="5495">
                  <c:v>1.69</c:v>
                </c:pt>
                <c:pt idx="5496">
                  <c:v>1.69</c:v>
                </c:pt>
                <c:pt idx="5497">
                  <c:v>2.09</c:v>
                </c:pt>
                <c:pt idx="5498">
                  <c:v>-3.04</c:v>
                </c:pt>
                <c:pt idx="5499">
                  <c:v>-3.04</c:v>
                </c:pt>
                <c:pt idx="5500">
                  <c:v>-1.1100000000000001</c:v>
                </c:pt>
                <c:pt idx="5501">
                  <c:v>-1.1100000000000001</c:v>
                </c:pt>
                <c:pt idx="5502">
                  <c:v>-0.81</c:v>
                </c:pt>
                <c:pt idx="5503">
                  <c:v>2.52</c:v>
                </c:pt>
                <c:pt idx="5504">
                  <c:v>1.64</c:v>
                </c:pt>
                <c:pt idx="5505">
                  <c:v>3.37</c:v>
                </c:pt>
                <c:pt idx="5506">
                  <c:v>1.01</c:v>
                </c:pt>
                <c:pt idx="5507">
                  <c:v>0.36</c:v>
                </c:pt>
                <c:pt idx="5508">
                  <c:v>-1.04</c:v>
                </c:pt>
                <c:pt idx="5509">
                  <c:v>-1.04</c:v>
                </c:pt>
                <c:pt idx="5510">
                  <c:v>-1.07</c:v>
                </c:pt>
                <c:pt idx="5511">
                  <c:v>-0.28999999999999998</c:v>
                </c:pt>
                <c:pt idx="5512">
                  <c:v>-0.28999999999999998</c:v>
                </c:pt>
                <c:pt idx="5513">
                  <c:v>1.4</c:v>
                </c:pt>
                <c:pt idx="5514">
                  <c:v>2.8</c:v>
                </c:pt>
                <c:pt idx="5515">
                  <c:v>2.69</c:v>
                </c:pt>
                <c:pt idx="5516">
                  <c:v>2.69</c:v>
                </c:pt>
                <c:pt idx="5517">
                  <c:v>2.69</c:v>
                </c:pt>
                <c:pt idx="5518">
                  <c:v>2.69</c:v>
                </c:pt>
                <c:pt idx="5519">
                  <c:v>2.69</c:v>
                </c:pt>
                <c:pt idx="5520">
                  <c:v>0.25</c:v>
                </c:pt>
                <c:pt idx="5521">
                  <c:v>0.31</c:v>
                </c:pt>
                <c:pt idx="5522">
                  <c:v>0.31</c:v>
                </c:pt>
                <c:pt idx="5523">
                  <c:v>2.0699999999999998</c:v>
                </c:pt>
                <c:pt idx="5524">
                  <c:v>-1.57</c:v>
                </c:pt>
                <c:pt idx="5525">
                  <c:v>0.81</c:v>
                </c:pt>
                <c:pt idx="5526">
                  <c:v>0.81</c:v>
                </c:pt>
                <c:pt idx="5527">
                  <c:v>1.3</c:v>
                </c:pt>
                <c:pt idx="5528">
                  <c:v>2.16</c:v>
                </c:pt>
                <c:pt idx="5529">
                  <c:v>-2.0099999999999998</c:v>
                </c:pt>
                <c:pt idx="5530">
                  <c:v>-2.0099999999999998</c:v>
                </c:pt>
                <c:pt idx="5531">
                  <c:v>-2.0099999999999998</c:v>
                </c:pt>
                <c:pt idx="5532">
                  <c:v>-0.49</c:v>
                </c:pt>
                <c:pt idx="5533">
                  <c:v>-0.75</c:v>
                </c:pt>
                <c:pt idx="5534">
                  <c:v>-1.02</c:v>
                </c:pt>
                <c:pt idx="5535">
                  <c:v>-0.37</c:v>
                </c:pt>
                <c:pt idx="5536">
                  <c:v>-0.46</c:v>
                </c:pt>
                <c:pt idx="5537">
                  <c:v>-0.46</c:v>
                </c:pt>
                <c:pt idx="5538">
                  <c:v>2.79</c:v>
                </c:pt>
                <c:pt idx="5539">
                  <c:v>2.79</c:v>
                </c:pt>
                <c:pt idx="5540">
                  <c:v>2.79</c:v>
                </c:pt>
                <c:pt idx="5541">
                  <c:v>2.79</c:v>
                </c:pt>
                <c:pt idx="5542">
                  <c:v>2.79</c:v>
                </c:pt>
                <c:pt idx="5543">
                  <c:v>-1.71</c:v>
                </c:pt>
                <c:pt idx="5544">
                  <c:v>-1.71</c:v>
                </c:pt>
                <c:pt idx="5545">
                  <c:v>2.62</c:v>
                </c:pt>
                <c:pt idx="5546">
                  <c:v>2.62</c:v>
                </c:pt>
                <c:pt idx="5547">
                  <c:v>-1.41</c:v>
                </c:pt>
                <c:pt idx="5548">
                  <c:v>1.64</c:v>
                </c:pt>
                <c:pt idx="5549">
                  <c:v>1.72</c:v>
                </c:pt>
                <c:pt idx="5550">
                  <c:v>1.72</c:v>
                </c:pt>
                <c:pt idx="5551">
                  <c:v>0.56000000000000005</c:v>
                </c:pt>
                <c:pt idx="5552">
                  <c:v>-0.83</c:v>
                </c:pt>
                <c:pt idx="5553">
                  <c:v>-0.83</c:v>
                </c:pt>
                <c:pt idx="5554">
                  <c:v>-0.83</c:v>
                </c:pt>
                <c:pt idx="5555">
                  <c:v>-0.83</c:v>
                </c:pt>
                <c:pt idx="5556">
                  <c:v>-0.65</c:v>
                </c:pt>
                <c:pt idx="5557">
                  <c:v>2.79</c:v>
                </c:pt>
                <c:pt idx="5558">
                  <c:v>-0.52</c:v>
                </c:pt>
                <c:pt idx="5559">
                  <c:v>0.56999999999999995</c:v>
                </c:pt>
                <c:pt idx="5560">
                  <c:v>-1.02</c:v>
                </c:pt>
                <c:pt idx="5561">
                  <c:v>-2.75</c:v>
                </c:pt>
                <c:pt idx="5562">
                  <c:v>-2.75</c:v>
                </c:pt>
                <c:pt idx="5563">
                  <c:v>-3.89</c:v>
                </c:pt>
                <c:pt idx="5564">
                  <c:v>-0.23</c:v>
                </c:pt>
                <c:pt idx="5565">
                  <c:v>-0.23</c:v>
                </c:pt>
                <c:pt idx="5566">
                  <c:v>1.44</c:v>
                </c:pt>
                <c:pt idx="5567">
                  <c:v>1.44</c:v>
                </c:pt>
                <c:pt idx="5568">
                  <c:v>1.44</c:v>
                </c:pt>
                <c:pt idx="5569">
                  <c:v>-1.34</c:v>
                </c:pt>
                <c:pt idx="5570">
                  <c:v>2.54</c:v>
                </c:pt>
                <c:pt idx="5571">
                  <c:v>2.54</c:v>
                </c:pt>
                <c:pt idx="5572">
                  <c:v>-0.28999999999999998</c:v>
                </c:pt>
                <c:pt idx="5573">
                  <c:v>-0.4</c:v>
                </c:pt>
                <c:pt idx="5574">
                  <c:v>0.13</c:v>
                </c:pt>
                <c:pt idx="5575">
                  <c:v>-1.51</c:v>
                </c:pt>
                <c:pt idx="5576">
                  <c:v>-2.31</c:v>
                </c:pt>
                <c:pt idx="5577">
                  <c:v>1.45</c:v>
                </c:pt>
                <c:pt idx="5578">
                  <c:v>1.45</c:v>
                </c:pt>
                <c:pt idx="5579">
                  <c:v>0.01</c:v>
                </c:pt>
                <c:pt idx="5580">
                  <c:v>-2.14</c:v>
                </c:pt>
                <c:pt idx="5581">
                  <c:v>3.04</c:v>
                </c:pt>
                <c:pt idx="5582">
                  <c:v>3.04</c:v>
                </c:pt>
                <c:pt idx="5583">
                  <c:v>-1.22</c:v>
                </c:pt>
                <c:pt idx="5584">
                  <c:v>0.53</c:v>
                </c:pt>
                <c:pt idx="5585">
                  <c:v>1.53</c:v>
                </c:pt>
                <c:pt idx="5586">
                  <c:v>3.78</c:v>
                </c:pt>
                <c:pt idx="5587">
                  <c:v>3.78</c:v>
                </c:pt>
                <c:pt idx="5588">
                  <c:v>-0.32</c:v>
                </c:pt>
                <c:pt idx="5589">
                  <c:v>-0.31</c:v>
                </c:pt>
                <c:pt idx="5590">
                  <c:v>-0.42</c:v>
                </c:pt>
                <c:pt idx="5591">
                  <c:v>3.9</c:v>
                </c:pt>
                <c:pt idx="5592">
                  <c:v>2.2000000000000002</c:v>
                </c:pt>
                <c:pt idx="5593">
                  <c:v>2.2000000000000002</c:v>
                </c:pt>
                <c:pt idx="5594">
                  <c:v>1.1100000000000001</c:v>
                </c:pt>
                <c:pt idx="5595">
                  <c:v>-0.65</c:v>
                </c:pt>
                <c:pt idx="5596">
                  <c:v>3.13</c:v>
                </c:pt>
                <c:pt idx="5597">
                  <c:v>3.13</c:v>
                </c:pt>
                <c:pt idx="5598">
                  <c:v>3.13</c:v>
                </c:pt>
                <c:pt idx="5599">
                  <c:v>3.1</c:v>
                </c:pt>
                <c:pt idx="5600">
                  <c:v>-1.7</c:v>
                </c:pt>
                <c:pt idx="5601">
                  <c:v>-0.72</c:v>
                </c:pt>
                <c:pt idx="5602">
                  <c:v>-2.0499999999999998</c:v>
                </c:pt>
                <c:pt idx="5603">
                  <c:v>-0.1</c:v>
                </c:pt>
                <c:pt idx="5604">
                  <c:v>1.9</c:v>
                </c:pt>
                <c:pt idx="5605">
                  <c:v>1.9</c:v>
                </c:pt>
                <c:pt idx="5606">
                  <c:v>0.43</c:v>
                </c:pt>
                <c:pt idx="5607">
                  <c:v>-2.33</c:v>
                </c:pt>
                <c:pt idx="5608">
                  <c:v>-0.96</c:v>
                </c:pt>
                <c:pt idx="5609">
                  <c:v>-0.96</c:v>
                </c:pt>
                <c:pt idx="5610">
                  <c:v>2.02</c:v>
                </c:pt>
                <c:pt idx="5611">
                  <c:v>-1.1599999999999999</c:v>
                </c:pt>
                <c:pt idx="5612">
                  <c:v>-0.72</c:v>
                </c:pt>
                <c:pt idx="5613">
                  <c:v>-0.72</c:v>
                </c:pt>
                <c:pt idx="5614">
                  <c:v>0.99</c:v>
                </c:pt>
                <c:pt idx="5615">
                  <c:v>0.99</c:v>
                </c:pt>
                <c:pt idx="5616">
                  <c:v>0.99</c:v>
                </c:pt>
                <c:pt idx="5617">
                  <c:v>-2.2200000000000002</c:v>
                </c:pt>
                <c:pt idx="5618">
                  <c:v>0.67</c:v>
                </c:pt>
                <c:pt idx="5619">
                  <c:v>0.19</c:v>
                </c:pt>
                <c:pt idx="5620">
                  <c:v>-0.38</c:v>
                </c:pt>
                <c:pt idx="5621">
                  <c:v>-0.38</c:v>
                </c:pt>
                <c:pt idx="5622">
                  <c:v>1.77</c:v>
                </c:pt>
                <c:pt idx="5623">
                  <c:v>-2.2999999999999998</c:v>
                </c:pt>
                <c:pt idx="5624">
                  <c:v>-2.2999999999999998</c:v>
                </c:pt>
                <c:pt idx="5625">
                  <c:v>3.36</c:v>
                </c:pt>
                <c:pt idx="5626">
                  <c:v>3.36</c:v>
                </c:pt>
                <c:pt idx="5627">
                  <c:v>1.67</c:v>
                </c:pt>
                <c:pt idx="5628">
                  <c:v>1.67</c:v>
                </c:pt>
                <c:pt idx="5629">
                  <c:v>2.5</c:v>
                </c:pt>
                <c:pt idx="5630">
                  <c:v>-1.19</c:v>
                </c:pt>
                <c:pt idx="5631">
                  <c:v>-2.23</c:v>
                </c:pt>
                <c:pt idx="5632">
                  <c:v>-0.36</c:v>
                </c:pt>
                <c:pt idx="5633">
                  <c:v>1.08</c:v>
                </c:pt>
                <c:pt idx="5634">
                  <c:v>-0.46</c:v>
                </c:pt>
                <c:pt idx="5635">
                  <c:v>0.81</c:v>
                </c:pt>
                <c:pt idx="5636">
                  <c:v>-2.73</c:v>
                </c:pt>
                <c:pt idx="5637">
                  <c:v>2.5099999999999998</c:v>
                </c:pt>
                <c:pt idx="5638">
                  <c:v>2.5099999999999998</c:v>
                </c:pt>
                <c:pt idx="5639">
                  <c:v>-0.61</c:v>
                </c:pt>
                <c:pt idx="5640">
                  <c:v>-0.61</c:v>
                </c:pt>
                <c:pt idx="5641">
                  <c:v>3.25</c:v>
                </c:pt>
                <c:pt idx="5642">
                  <c:v>3.25</c:v>
                </c:pt>
                <c:pt idx="5643">
                  <c:v>3.49</c:v>
                </c:pt>
                <c:pt idx="5644">
                  <c:v>1.72</c:v>
                </c:pt>
                <c:pt idx="5645">
                  <c:v>1.72</c:v>
                </c:pt>
                <c:pt idx="5646">
                  <c:v>-0.91</c:v>
                </c:pt>
                <c:pt idx="5647">
                  <c:v>1.1200000000000001</c:v>
                </c:pt>
                <c:pt idx="5648">
                  <c:v>1.1200000000000001</c:v>
                </c:pt>
                <c:pt idx="5649">
                  <c:v>1.1200000000000001</c:v>
                </c:pt>
                <c:pt idx="5650">
                  <c:v>1.1200000000000001</c:v>
                </c:pt>
                <c:pt idx="5651">
                  <c:v>0.92</c:v>
                </c:pt>
                <c:pt idx="5652">
                  <c:v>2.4300000000000002</c:v>
                </c:pt>
                <c:pt idx="5653">
                  <c:v>2.4300000000000002</c:v>
                </c:pt>
                <c:pt idx="5654">
                  <c:v>2.4300000000000002</c:v>
                </c:pt>
                <c:pt idx="5655">
                  <c:v>2.4300000000000002</c:v>
                </c:pt>
                <c:pt idx="5656">
                  <c:v>3.54</c:v>
                </c:pt>
                <c:pt idx="5657">
                  <c:v>3.54</c:v>
                </c:pt>
                <c:pt idx="5658">
                  <c:v>0.48</c:v>
                </c:pt>
                <c:pt idx="5659">
                  <c:v>3.18</c:v>
                </c:pt>
                <c:pt idx="5660">
                  <c:v>3.18</c:v>
                </c:pt>
                <c:pt idx="5661">
                  <c:v>-1.6</c:v>
                </c:pt>
                <c:pt idx="5662">
                  <c:v>0.12</c:v>
                </c:pt>
                <c:pt idx="5663">
                  <c:v>0.23</c:v>
                </c:pt>
                <c:pt idx="5664">
                  <c:v>0.8</c:v>
                </c:pt>
                <c:pt idx="5665">
                  <c:v>0.96</c:v>
                </c:pt>
                <c:pt idx="5666">
                  <c:v>-1.41</c:v>
                </c:pt>
                <c:pt idx="5667">
                  <c:v>-1.22</c:v>
                </c:pt>
                <c:pt idx="5668">
                  <c:v>0.56000000000000005</c:v>
                </c:pt>
                <c:pt idx="5669">
                  <c:v>0.56000000000000005</c:v>
                </c:pt>
                <c:pt idx="5670">
                  <c:v>0.56000000000000005</c:v>
                </c:pt>
                <c:pt idx="5671">
                  <c:v>2.89</c:v>
                </c:pt>
                <c:pt idx="5672">
                  <c:v>2.44</c:v>
                </c:pt>
                <c:pt idx="5673">
                  <c:v>2.44</c:v>
                </c:pt>
                <c:pt idx="5674">
                  <c:v>3.51</c:v>
                </c:pt>
                <c:pt idx="5675">
                  <c:v>-1.65</c:v>
                </c:pt>
                <c:pt idx="5676">
                  <c:v>-2.2400000000000002</c:v>
                </c:pt>
                <c:pt idx="5677">
                  <c:v>-2.2400000000000002</c:v>
                </c:pt>
                <c:pt idx="5678">
                  <c:v>-2.2400000000000002</c:v>
                </c:pt>
                <c:pt idx="5679">
                  <c:v>1.86</c:v>
                </c:pt>
                <c:pt idx="5680">
                  <c:v>-0.44</c:v>
                </c:pt>
                <c:pt idx="5681">
                  <c:v>0.5</c:v>
                </c:pt>
                <c:pt idx="5682">
                  <c:v>0.5</c:v>
                </c:pt>
                <c:pt idx="5683">
                  <c:v>0.5</c:v>
                </c:pt>
                <c:pt idx="5684">
                  <c:v>0.99</c:v>
                </c:pt>
                <c:pt idx="5685">
                  <c:v>2.86</c:v>
                </c:pt>
                <c:pt idx="5686">
                  <c:v>2.86</c:v>
                </c:pt>
                <c:pt idx="5687">
                  <c:v>1.52</c:v>
                </c:pt>
                <c:pt idx="5688">
                  <c:v>1.52</c:v>
                </c:pt>
                <c:pt idx="5689">
                  <c:v>-2.2000000000000002</c:v>
                </c:pt>
                <c:pt idx="5690">
                  <c:v>1.8</c:v>
                </c:pt>
                <c:pt idx="5691">
                  <c:v>2.16</c:v>
                </c:pt>
                <c:pt idx="5692">
                  <c:v>2.16</c:v>
                </c:pt>
                <c:pt idx="5693">
                  <c:v>-0.56999999999999995</c:v>
                </c:pt>
                <c:pt idx="5694">
                  <c:v>-0.82</c:v>
                </c:pt>
                <c:pt idx="5695">
                  <c:v>0.71</c:v>
                </c:pt>
                <c:pt idx="5696">
                  <c:v>-0.77</c:v>
                </c:pt>
                <c:pt idx="5697">
                  <c:v>-0.77</c:v>
                </c:pt>
                <c:pt idx="5698">
                  <c:v>-0.79</c:v>
                </c:pt>
                <c:pt idx="5699">
                  <c:v>-2.34</c:v>
                </c:pt>
                <c:pt idx="5700">
                  <c:v>-2.34</c:v>
                </c:pt>
                <c:pt idx="5701">
                  <c:v>-0.42</c:v>
                </c:pt>
                <c:pt idx="5702">
                  <c:v>0.02</c:v>
                </c:pt>
                <c:pt idx="5703">
                  <c:v>3.47</c:v>
                </c:pt>
                <c:pt idx="5704">
                  <c:v>-0.04</c:v>
                </c:pt>
                <c:pt idx="5705">
                  <c:v>-0.04</c:v>
                </c:pt>
                <c:pt idx="5706">
                  <c:v>1.68</c:v>
                </c:pt>
                <c:pt idx="5707">
                  <c:v>3.56</c:v>
                </c:pt>
                <c:pt idx="5708">
                  <c:v>3.56</c:v>
                </c:pt>
                <c:pt idx="5709">
                  <c:v>-0.87</c:v>
                </c:pt>
                <c:pt idx="5710">
                  <c:v>-0.87</c:v>
                </c:pt>
                <c:pt idx="5711">
                  <c:v>0.1</c:v>
                </c:pt>
                <c:pt idx="5712">
                  <c:v>-1.76</c:v>
                </c:pt>
                <c:pt idx="5713">
                  <c:v>2.46</c:v>
                </c:pt>
                <c:pt idx="5714">
                  <c:v>2.46</c:v>
                </c:pt>
                <c:pt idx="5715">
                  <c:v>2.46</c:v>
                </c:pt>
                <c:pt idx="5716">
                  <c:v>-0.06</c:v>
                </c:pt>
                <c:pt idx="5717">
                  <c:v>-0.06</c:v>
                </c:pt>
                <c:pt idx="5718">
                  <c:v>-0.06</c:v>
                </c:pt>
                <c:pt idx="5719">
                  <c:v>-1.27</c:v>
                </c:pt>
                <c:pt idx="5720">
                  <c:v>2.0099999999999998</c:v>
                </c:pt>
                <c:pt idx="5721">
                  <c:v>-2.77</c:v>
                </c:pt>
                <c:pt idx="5722">
                  <c:v>-0.32</c:v>
                </c:pt>
                <c:pt idx="5723">
                  <c:v>-0.56999999999999995</c:v>
                </c:pt>
                <c:pt idx="5724">
                  <c:v>-1.34</c:v>
                </c:pt>
                <c:pt idx="5725">
                  <c:v>-1.37</c:v>
                </c:pt>
                <c:pt idx="5726">
                  <c:v>-1.37</c:v>
                </c:pt>
                <c:pt idx="5727">
                  <c:v>-0.98</c:v>
                </c:pt>
                <c:pt idx="5728">
                  <c:v>-0.98</c:v>
                </c:pt>
                <c:pt idx="5729">
                  <c:v>1.36</c:v>
                </c:pt>
                <c:pt idx="5730">
                  <c:v>1.36</c:v>
                </c:pt>
                <c:pt idx="5731">
                  <c:v>0.93</c:v>
                </c:pt>
                <c:pt idx="5732">
                  <c:v>0.93</c:v>
                </c:pt>
                <c:pt idx="5733">
                  <c:v>2.0499999999999998</c:v>
                </c:pt>
                <c:pt idx="5734">
                  <c:v>2.0499999999999998</c:v>
                </c:pt>
                <c:pt idx="5735">
                  <c:v>2.0499999999999998</c:v>
                </c:pt>
                <c:pt idx="5736">
                  <c:v>2.29</c:v>
                </c:pt>
                <c:pt idx="5737">
                  <c:v>-2.94</c:v>
                </c:pt>
                <c:pt idx="5738">
                  <c:v>-2.94</c:v>
                </c:pt>
                <c:pt idx="5739">
                  <c:v>-2.94</c:v>
                </c:pt>
                <c:pt idx="5740">
                  <c:v>-2.94</c:v>
                </c:pt>
                <c:pt idx="5741">
                  <c:v>0.49</c:v>
                </c:pt>
                <c:pt idx="5742">
                  <c:v>0.49</c:v>
                </c:pt>
                <c:pt idx="5743">
                  <c:v>0.24</c:v>
                </c:pt>
                <c:pt idx="5744">
                  <c:v>1.0900000000000001</c:v>
                </c:pt>
                <c:pt idx="5745">
                  <c:v>-0.37</c:v>
                </c:pt>
                <c:pt idx="5746">
                  <c:v>-0.37</c:v>
                </c:pt>
                <c:pt idx="5747">
                  <c:v>-0.37</c:v>
                </c:pt>
                <c:pt idx="5748">
                  <c:v>0.46</c:v>
                </c:pt>
                <c:pt idx="5749">
                  <c:v>1.34</c:v>
                </c:pt>
                <c:pt idx="5750">
                  <c:v>-2.5</c:v>
                </c:pt>
                <c:pt idx="5751">
                  <c:v>1.73</c:v>
                </c:pt>
                <c:pt idx="5752">
                  <c:v>-0.06</c:v>
                </c:pt>
                <c:pt idx="5753">
                  <c:v>-0.06</c:v>
                </c:pt>
                <c:pt idx="5754">
                  <c:v>-0.15</c:v>
                </c:pt>
                <c:pt idx="5755">
                  <c:v>1.71</c:v>
                </c:pt>
                <c:pt idx="5756">
                  <c:v>1.71</c:v>
                </c:pt>
                <c:pt idx="5757">
                  <c:v>-0.08</c:v>
                </c:pt>
                <c:pt idx="5758">
                  <c:v>-4.2300000000000004</c:v>
                </c:pt>
                <c:pt idx="5759">
                  <c:v>-0.48</c:v>
                </c:pt>
                <c:pt idx="5760">
                  <c:v>1.1100000000000001</c:v>
                </c:pt>
                <c:pt idx="5761">
                  <c:v>1.1100000000000001</c:v>
                </c:pt>
                <c:pt idx="5762">
                  <c:v>-1.18</c:v>
                </c:pt>
                <c:pt idx="5763">
                  <c:v>-1.18</c:v>
                </c:pt>
                <c:pt idx="5764">
                  <c:v>0.56000000000000005</c:v>
                </c:pt>
                <c:pt idx="5765">
                  <c:v>0.56000000000000005</c:v>
                </c:pt>
                <c:pt idx="5766">
                  <c:v>-3.86</c:v>
                </c:pt>
                <c:pt idx="5767">
                  <c:v>1.84</c:v>
                </c:pt>
                <c:pt idx="5768">
                  <c:v>1.84</c:v>
                </c:pt>
                <c:pt idx="5769">
                  <c:v>1.84</c:v>
                </c:pt>
                <c:pt idx="5770">
                  <c:v>1.91</c:v>
                </c:pt>
                <c:pt idx="5771">
                  <c:v>-0.65</c:v>
                </c:pt>
                <c:pt idx="5772">
                  <c:v>-0.65</c:v>
                </c:pt>
                <c:pt idx="5773">
                  <c:v>1.18</c:v>
                </c:pt>
                <c:pt idx="5774">
                  <c:v>2.3199999999999998</c:v>
                </c:pt>
                <c:pt idx="5775">
                  <c:v>2.3199999999999998</c:v>
                </c:pt>
                <c:pt idx="5776">
                  <c:v>1.36</c:v>
                </c:pt>
                <c:pt idx="5777">
                  <c:v>0.1</c:v>
                </c:pt>
                <c:pt idx="5778">
                  <c:v>0</c:v>
                </c:pt>
                <c:pt idx="5779">
                  <c:v>1.03</c:v>
                </c:pt>
                <c:pt idx="5780">
                  <c:v>1.03</c:v>
                </c:pt>
                <c:pt idx="5781">
                  <c:v>1.03</c:v>
                </c:pt>
                <c:pt idx="5782">
                  <c:v>1.04</c:v>
                </c:pt>
                <c:pt idx="5783">
                  <c:v>1.04</c:v>
                </c:pt>
                <c:pt idx="5784">
                  <c:v>1.04</c:v>
                </c:pt>
                <c:pt idx="5785">
                  <c:v>-0.8</c:v>
                </c:pt>
                <c:pt idx="5786">
                  <c:v>1.61</c:v>
                </c:pt>
                <c:pt idx="5787">
                  <c:v>1.97</c:v>
                </c:pt>
                <c:pt idx="5788">
                  <c:v>0.69</c:v>
                </c:pt>
                <c:pt idx="5789">
                  <c:v>0.69</c:v>
                </c:pt>
                <c:pt idx="5790">
                  <c:v>1.79</c:v>
                </c:pt>
                <c:pt idx="5791">
                  <c:v>1.79</c:v>
                </c:pt>
                <c:pt idx="5792">
                  <c:v>1.83</c:v>
                </c:pt>
                <c:pt idx="5793">
                  <c:v>-0.37</c:v>
                </c:pt>
                <c:pt idx="5794">
                  <c:v>-0.98</c:v>
                </c:pt>
                <c:pt idx="5795">
                  <c:v>-0.3</c:v>
                </c:pt>
                <c:pt idx="5796">
                  <c:v>3.04</c:v>
                </c:pt>
                <c:pt idx="5797">
                  <c:v>3.04</c:v>
                </c:pt>
                <c:pt idx="5798">
                  <c:v>3.04</c:v>
                </c:pt>
                <c:pt idx="5799">
                  <c:v>2</c:v>
                </c:pt>
                <c:pt idx="5800">
                  <c:v>2</c:v>
                </c:pt>
                <c:pt idx="5801">
                  <c:v>2</c:v>
                </c:pt>
                <c:pt idx="5802">
                  <c:v>2</c:v>
                </c:pt>
                <c:pt idx="5803">
                  <c:v>3.2</c:v>
                </c:pt>
                <c:pt idx="5804">
                  <c:v>3.2</c:v>
                </c:pt>
                <c:pt idx="5805">
                  <c:v>3.2</c:v>
                </c:pt>
                <c:pt idx="5806">
                  <c:v>-0.99</c:v>
                </c:pt>
                <c:pt idx="5807">
                  <c:v>-1.29</c:v>
                </c:pt>
                <c:pt idx="5808">
                  <c:v>-0.16</c:v>
                </c:pt>
                <c:pt idx="5809">
                  <c:v>-1.47</c:v>
                </c:pt>
                <c:pt idx="5810">
                  <c:v>-1.26</c:v>
                </c:pt>
                <c:pt idx="5811">
                  <c:v>-0.14000000000000001</c:v>
                </c:pt>
                <c:pt idx="5812">
                  <c:v>1.59</c:v>
                </c:pt>
                <c:pt idx="5813">
                  <c:v>0.1</c:v>
                </c:pt>
                <c:pt idx="5814">
                  <c:v>2.02</c:v>
                </c:pt>
                <c:pt idx="5815">
                  <c:v>1.1399999999999999</c:v>
                </c:pt>
                <c:pt idx="5816">
                  <c:v>1.1399999999999999</c:v>
                </c:pt>
                <c:pt idx="5817">
                  <c:v>0.98</c:v>
                </c:pt>
                <c:pt idx="5818">
                  <c:v>0.98</c:v>
                </c:pt>
                <c:pt idx="5819">
                  <c:v>0.83</c:v>
                </c:pt>
                <c:pt idx="5820">
                  <c:v>2.12</c:v>
                </c:pt>
                <c:pt idx="5821">
                  <c:v>0.32</c:v>
                </c:pt>
                <c:pt idx="5822">
                  <c:v>0.32</c:v>
                </c:pt>
                <c:pt idx="5823">
                  <c:v>0.32</c:v>
                </c:pt>
                <c:pt idx="5824">
                  <c:v>-3.63</c:v>
                </c:pt>
                <c:pt idx="5825">
                  <c:v>3.01</c:v>
                </c:pt>
                <c:pt idx="5826">
                  <c:v>-0.15</c:v>
                </c:pt>
                <c:pt idx="5827">
                  <c:v>0.98</c:v>
                </c:pt>
                <c:pt idx="5828">
                  <c:v>0.98</c:v>
                </c:pt>
                <c:pt idx="5829">
                  <c:v>0.17</c:v>
                </c:pt>
                <c:pt idx="5830">
                  <c:v>0.88</c:v>
                </c:pt>
                <c:pt idx="5831">
                  <c:v>0.88</c:v>
                </c:pt>
                <c:pt idx="5832">
                  <c:v>-0.78</c:v>
                </c:pt>
                <c:pt idx="5833">
                  <c:v>0.55000000000000004</c:v>
                </c:pt>
                <c:pt idx="5834">
                  <c:v>2.59</c:v>
                </c:pt>
                <c:pt idx="5835">
                  <c:v>3.24</c:v>
                </c:pt>
                <c:pt idx="5836">
                  <c:v>3.24</c:v>
                </c:pt>
                <c:pt idx="5837">
                  <c:v>3.24</c:v>
                </c:pt>
                <c:pt idx="5838">
                  <c:v>1.5</c:v>
                </c:pt>
                <c:pt idx="5839">
                  <c:v>1.5</c:v>
                </c:pt>
                <c:pt idx="5840">
                  <c:v>1.5</c:v>
                </c:pt>
                <c:pt idx="5841">
                  <c:v>0.48</c:v>
                </c:pt>
                <c:pt idx="5842">
                  <c:v>2.75</c:v>
                </c:pt>
                <c:pt idx="5843">
                  <c:v>-2.69</c:v>
                </c:pt>
                <c:pt idx="5844">
                  <c:v>1.25</c:v>
                </c:pt>
                <c:pt idx="5845">
                  <c:v>1.25</c:v>
                </c:pt>
                <c:pt idx="5846">
                  <c:v>3.3</c:v>
                </c:pt>
                <c:pt idx="5847">
                  <c:v>3.3</c:v>
                </c:pt>
                <c:pt idx="5848">
                  <c:v>3.3</c:v>
                </c:pt>
                <c:pt idx="5849">
                  <c:v>2.09</c:v>
                </c:pt>
                <c:pt idx="5850">
                  <c:v>2.09</c:v>
                </c:pt>
                <c:pt idx="5851">
                  <c:v>2.09</c:v>
                </c:pt>
                <c:pt idx="5852">
                  <c:v>2.09</c:v>
                </c:pt>
                <c:pt idx="5853">
                  <c:v>-0.03</c:v>
                </c:pt>
                <c:pt idx="5854">
                  <c:v>-2.2200000000000002</c:v>
                </c:pt>
                <c:pt idx="5855">
                  <c:v>-2.2200000000000002</c:v>
                </c:pt>
                <c:pt idx="5856">
                  <c:v>-1.91</c:v>
                </c:pt>
                <c:pt idx="5857">
                  <c:v>-3.4</c:v>
                </c:pt>
                <c:pt idx="5858">
                  <c:v>-3.4</c:v>
                </c:pt>
                <c:pt idx="5859">
                  <c:v>-1.4</c:v>
                </c:pt>
                <c:pt idx="5860">
                  <c:v>-3.46</c:v>
                </c:pt>
                <c:pt idx="5861">
                  <c:v>-3.46</c:v>
                </c:pt>
                <c:pt idx="5862">
                  <c:v>0.82</c:v>
                </c:pt>
                <c:pt idx="5863">
                  <c:v>0.82</c:v>
                </c:pt>
                <c:pt idx="5864">
                  <c:v>0.82</c:v>
                </c:pt>
                <c:pt idx="5865">
                  <c:v>-0.64</c:v>
                </c:pt>
                <c:pt idx="5866">
                  <c:v>-0.64</c:v>
                </c:pt>
                <c:pt idx="5867">
                  <c:v>-0.64</c:v>
                </c:pt>
                <c:pt idx="5868">
                  <c:v>-2.48</c:v>
                </c:pt>
                <c:pt idx="5869">
                  <c:v>2.67</c:v>
                </c:pt>
                <c:pt idx="5870">
                  <c:v>1.92</c:v>
                </c:pt>
                <c:pt idx="5871">
                  <c:v>1.92</c:v>
                </c:pt>
                <c:pt idx="5872">
                  <c:v>1.92</c:v>
                </c:pt>
                <c:pt idx="5873">
                  <c:v>1.32</c:v>
                </c:pt>
                <c:pt idx="5874">
                  <c:v>3.57</c:v>
                </c:pt>
                <c:pt idx="5875">
                  <c:v>-1.49</c:v>
                </c:pt>
                <c:pt idx="5876">
                  <c:v>0.46</c:v>
                </c:pt>
                <c:pt idx="5877">
                  <c:v>0.46</c:v>
                </c:pt>
                <c:pt idx="5878">
                  <c:v>1.03</c:v>
                </c:pt>
                <c:pt idx="5879">
                  <c:v>1.48</c:v>
                </c:pt>
                <c:pt idx="5880">
                  <c:v>-1.92</c:v>
                </c:pt>
                <c:pt idx="5881">
                  <c:v>-1.92</c:v>
                </c:pt>
                <c:pt idx="5882">
                  <c:v>-1.92</c:v>
                </c:pt>
                <c:pt idx="5883">
                  <c:v>2.46</c:v>
                </c:pt>
                <c:pt idx="5884">
                  <c:v>-0.12</c:v>
                </c:pt>
                <c:pt idx="5885">
                  <c:v>-0.78</c:v>
                </c:pt>
                <c:pt idx="5886">
                  <c:v>-0.78</c:v>
                </c:pt>
                <c:pt idx="5887">
                  <c:v>-3.29</c:v>
                </c:pt>
                <c:pt idx="5888">
                  <c:v>1.03</c:v>
                </c:pt>
                <c:pt idx="5889">
                  <c:v>2.08</c:v>
                </c:pt>
                <c:pt idx="5890">
                  <c:v>-0.3</c:v>
                </c:pt>
                <c:pt idx="5891">
                  <c:v>-1.6</c:v>
                </c:pt>
                <c:pt idx="5892">
                  <c:v>2.2200000000000002</c:v>
                </c:pt>
                <c:pt idx="5893">
                  <c:v>2.2200000000000002</c:v>
                </c:pt>
                <c:pt idx="5894">
                  <c:v>3.12</c:v>
                </c:pt>
                <c:pt idx="5895">
                  <c:v>-0.41</c:v>
                </c:pt>
                <c:pt idx="5896">
                  <c:v>0.5</c:v>
                </c:pt>
                <c:pt idx="5897">
                  <c:v>0.55000000000000004</c:v>
                </c:pt>
                <c:pt idx="5898">
                  <c:v>0.55000000000000004</c:v>
                </c:pt>
                <c:pt idx="5899">
                  <c:v>0.55000000000000004</c:v>
                </c:pt>
                <c:pt idx="5900">
                  <c:v>0.55000000000000004</c:v>
                </c:pt>
                <c:pt idx="5901">
                  <c:v>2.2000000000000002</c:v>
                </c:pt>
                <c:pt idx="5902">
                  <c:v>0.78</c:v>
                </c:pt>
                <c:pt idx="5903">
                  <c:v>0.78</c:v>
                </c:pt>
                <c:pt idx="5904">
                  <c:v>-0.11</c:v>
                </c:pt>
                <c:pt idx="5905">
                  <c:v>-1.53</c:v>
                </c:pt>
                <c:pt idx="5906">
                  <c:v>-1.53</c:v>
                </c:pt>
                <c:pt idx="5907">
                  <c:v>2.76</c:v>
                </c:pt>
                <c:pt idx="5908">
                  <c:v>-3.92</c:v>
                </c:pt>
                <c:pt idx="5909">
                  <c:v>-2.0699999999999998</c:v>
                </c:pt>
                <c:pt idx="5910">
                  <c:v>2.42</c:v>
                </c:pt>
                <c:pt idx="5911">
                  <c:v>2.42</c:v>
                </c:pt>
                <c:pt idx="5912">
                  <c:v>2.5</c:v>
                </c:pt>
                <c:pt idx="5913">
                  <c:v>-1.22</c:v>
                </c:pt>
                <c:pt idx="5914">
                  <c:v>-1.22</c:v>
                </c:pt>
                <c:pt idx="5915">
                  <c:v>-0.49</c:v>
                </c:pt>
                <c:pt idx="5916">
                  <c:v>-0.96</c:v>
                </c:pt>
                <c:pt idx="5917">
                  <c:v>-0.96</c:v>
                </c:pt>
                <c:pt idx="5918">
                  <c:v>-1.93</c:v>
                </c:pt>
                <c:pt idx="5919">
                  <c:v>1.94</c:v>
                </c:pt>
                <c:pt idx="5920">
                  <c:v>0.56999999999999995</c:v>
                </c:pt>
                <c:pt idx="5921">
                  <c:v>0.56999999999999995</c:v>
                </c:pt>
                <c:pt idx="5922">
                  <c:v>0.56999999999999995</c:v>
                </c:pt>
                <c:pt idx="5923">
                  <c:v>1.88</c:v>
                </c:pt>
                <c:pt idx="5924">
                  <c:v>1.88</c:v>
                </c:pt>
                <c:pt idx="5925">
                  <c:v>0.92</c:v>
                </c:pt>
                <c:pt idx="5926">
                  <c:v>-1.28</c:v>
                </c:pt>
                <c:pt idx="5927">
                  <c:v>0.88</c:v>
                </c:pt>
                <c:pt idx="5928">
                  <c:v>0.88</c:v>
                </c:pt>
                <c:pt idx="5929">
                  <c:v>2.21</c:v>
                </c:pt>
                <c:pt idx="5930">
                  <c:v>2.21</c:v>
                </c:pt>
                <c:pt idx="5931">
                  <c:v>-2.72</c:v>
                </c:pt>
                <c:pt idx="5932">
                  <c:v>0.94</c:v>
                </c:pt>
                <c:pt idx="5933">
                  <c:v>-3.7</c:v>
                </c:pt>
                <c:pt idx="5934">
                  <c:v>-3.7</c:v>
                </c:pt>
                <c:pt idx="5935">
                  <c:v>1.35</c:v>
                </c:pt>
                <c:pt idx="5936">
                  <c:v>2.59</c:v>
                </c:pt>
                <c:pt idx="5937">
                  <c:v>2.59</c:v>
                </c:pt>
                <c:pt idx="5938">
                  <c:v>1.66</c:v>
                </c:pt>
                <c:pt idx="5939">
                  <c:v>1.66</c:v>
                </c:pt>
                <c:pt idx="5940">
                  <c:v>-2.4300000000000002</c:v>
                </c:pt>
                <c:pt idx="5941">
                  <c:v>-2.4300000000000002</c:v>
                </c:pt>
                <c:pt idx="5942">
                  <c:v>2.3199999999999998</c:v>
                </c:pt>
                <c:pt idx="5943">
                  <c:v>1.1599999999999999</c:v>
                </c:pt>
                <c:pt idx="5944">
                  <c:v>-2.2200000000000002</c:v>
                </c:pt>
                <c:pt idx="5945">
                  <c:v>-2.2200000000000002</c:v>
                </c:pt>
                <c:pt idx="5946">
                  <c:v>1.83</c:v>
                </c:pt>
                <c:pt idx="5947">
                  <c:v>1.83</c:v>
                </c:pt>
                <c:pt idx="5948">
                  <c:v>-1.94</c:v>
                </c:pt>
                <c:pt idx="5949">
                  <c:v>1.78</c:v>
                </c:pt>
                <c:pt idx="5950">
                  <c:v>1.61</c:v>
                </c:pt>
                <c:pt idx="5951">
                  <c:v>1.61</c:v>
                </c:pt>
                <c:pt idx="5952">
                  <c:v>-1.1299999999999999</c:v>
                </c:pt>
                <c:pt idx="5953">
                  <c:v>-1.1299999999999999</c:v>
                </c:pt>
                <c:pt idx="5954">
                  <c:v>-1.1299999999999999</c:v>
                </c:pt>
                <c:pt idx="5955">
                  <c:v>0.06</c:v>
                </c:pt>
                <c:pt idx="5956">
                  <c:v>0.89</c:v>
                </c:pt>
                <c:pt idx="5957">
                  <c:v>-0.06</c:v>
                </c:pt>
                <c:pt idx="5958">
                  <c:v>-0.83</c:v>
                </c:pt>
                <c:pt idx="5959">
                  <c:v>0.59</c:v>
                </c:pt>
                <c:pt idx="5960">
                  <c:v>0.59</c:v>
                </c:pt>
                <c:pt idx="5961">
                  <c:v>-1.45</c:v>
                </c:pt>
                <c:pt idx="5962">
                  <c:v>2.09</c:v>
                </c:pt>
                <c:pt idx="5963">
                  <c:v>1.1000000000000001</c:v>
                </c:pt>
                <c:pt idx="5964">
                  <c:v>1.1000000000000001</c:v>
                </c:pt>
                <c:pt idx="5965">
                  <c:v>-1.57</c:v>
                </c:pt>
                <c:pt idx="5966">
                  <c:v>-1.57</c:v>
                </c:pt>
                <c:pt idx="5967">
                  <c:v>-1.57</c:v>
                </c:pt>
                <c:pt idx="5968">
                  <c:v>-3.24</c:v>
                </c:pt>
                <c:pt idx="5969">
                  <c:v>2.4</c:v>
                </c:pt>
                <c:pt idx="5970">
                  <c:v>-2.68</c:v>
                </c:pt>
                <c:pt idx="5971">
                  <c:v>-1.64</c:v>
                </c:pt>
                <c:pt idx="5972">
                  <c:v>-1.64</c:v>
                </c:pt>
                <c:pt idx="5973">
                  <c:v>2.58</c:v>
                </c:pt>
                <c:pt idx="5974">
                  <c:v>2.58</c:v>
                </c:pt>
                <c:pt idx="5975">
                  <c:v>-0.97</c:v>
                </c:pt>
                <c:pt idx="5976">
                  <c:v>-0.97</c:v>
                </c:pt>
                <c:pt idx="5977">
                  <c:v>-0.04</c:v>
                </c:pt>
                <c:pt idx="5978">
                  <c:v>-0.04</c:v>
                </c:pt>
                <c:pt idx="5979">
                  <c:v>1.57</c:v>
                </c:pt>
                <c:pt idx="5980">
                  <c:v>-0.85</c:v>
                </c:pt>
                <c:pt idx="5981">
                  <c:v>-0.85</c:v>
                </c:pt>
                <c:pt idx="5982">
                  <c:v>1.55</c:v>
                </c:pt>
                <c:pt idx="5983">
                  <c:v>1.55</c:v>
                </c:pt>
                <c:pt idx="5984">
                  <c:v>1.24</c:v>
                </c:pt>
                <c:pt idx="5985">
                  <c:v>1.24</c:v>
                </c:pt>
                <c:pt idx="5986">
                  <c:v>0.13</c:v>
                </c:pt>
                <c:pt idx="5987">
                  <c:v>-2.69</c:v>
                </c:pt>
                <c:pt idx="5988">
                  <c:v>-0.02</c:v>
                </c:pt>
                <c:pt idx="5989">
                  <c:v>1</c:v>
                </c:pt>
                <c:pt idx="5990">
                  <c:v>1</c:v>
                </c:pt>
                <c:pt idx="5991">
                  <c:v>-1.91</c:v>
                </c:pt>
                <c:pt idx="5992">
                  <c:v>1.28</c:v>
                </c:pt>
                <c:pt idx="5993">
                  <c:v>0.8</c:v>
                </c:pt>
                <c:pt idx="5994">
                  <c:v>2.5299999999999998</c:v>
                </c:pt>
                <c:pt idx="5995">
                  <c:v>0.7</c:v>
                </c:pt>
                <c:pt idx="5996">
                  <c:v>-4</c:v>
                </c:pt>
                <c:pt idx="5997">
                  <c:v>-0.35</c:v>
                </c:pt>
                <c:pt idx="5998">
                  <c:v>-1.93</c:v>
                </c:pt>
                <c:pt idx="5999">
                  <c:v>-1.93</c:v>
                </c:pt>
                <c:pt idx="6000">
                  <c:v>1.25</c:v>
                </c:pt>
                <c:pt idx="6001">
                  <c:v>1.25</c:v>
                </c:pt>
                <c:pt idx="6002">
                  <c:v>1.25</c:v>
                </c:pt>
                <c:pt idx="6003">
                  <c:v>2.4500000000000002</c:v>
                </c:pt>
                <c:pt idx="6004">
                  <c:v>2.4500000000000002</c:v>
                </c:pt>
                <c:pt idx="6005">
                  <c:v>2.39</c:v>
                </c:pt>
                <c:pt idx="6006">
                  <c:v>2.39</c:v>
                </c:pt>
                <c:pt idx="6007">
                  <c:v>0.73</c:v>
                </c:pt>
                <c:pt idx="6008">
                  <c:v>0.54</c:v>
                </c:pt>
                <c:pt idx="6009">
                  <c:v>-0.3</c:v>
                </c:pt>
                <c:pt idx="6010">
                  <c:v>-0.71</c:v>
                </c:pt>
                <c:pt idx="6011">
                  <c:v>-1.79</c:v>
                </c:pt>
                <c:pt idx="6012">
                  <c:v>-1.77</c:v>
                </c:pt>
                <c:pt idx="6013">
                  <c:v>1.9</c:v>
                </c:pt>
                <c:pt idx="6014">
                  <c:v>3.23</c:v>
                </c:pt>
                <c:pt idx="6015">
                  <c:v>1.75</c:v>
                </c:pt>
                <c:pt idx="6016">
                  <c:v>-2.48</c:v>
                </c:pt>
                <c:pt idx="6017">
                  <c:v>-3.45</c:v>
                </c:pt>
                <c:pt idx="6018">
                  <c:v>1.98</c:v>
                </c:pt>
                <c:pt idx="6019">
                  <c:v>1.06</c:v>
                </c:pt>
                <c:pt idx="6020">
                  <c:v>1.06</c:v>
                </c:pt>
                <c:pt idx="6021">
                  <c:v>1.06</c:v>
                </c:pt>
                <c:pt idx="6022">
                  <c:v>0.28000000000000003</c:v>
                </c:pt>
                <c:pt idx="6023">
                  <c:v>0.28000000000000003</c:v>
                </c:pt>
                <c:pt idx="6024">
                  <c:v>0.28000000000000003</c:v>
                </c:pt>
                <c:pt idx="6025">
                  <c:v>0.28000000000000003</c:v>
                </c:pt>
                <c:pt idx="6026">
                  <c:v>0.28000000000000003</c:v>
                </c:pt>
                <c:pt idx="6027">
                  <c:v>0.28000000000000003</c:v>
                </c:pt>
                <c:pt idx="6028">
                  <c:v>1.35</c:v>
                </c:pt>
                <c:pt idx="6029">
                  <c:v>1.35</c:v>
                </c:pt>
                <c:pt idx="6030">
                  <c:v>1.35</c:v>
                </c:pt>
                <c:pt idx="6031">
                  <c:v>2.69</c:v>
                </c:pt>
                <c:pt idx="6032">
                  <c:v>2.69</c:v>
                </c:pt>
                <c:pt idx="6033">
                  <c:v>2.69</c:v>
                </c:pt>
                <c:pt idx="6034">
                  <c:v>-0.62</c:v>
                </c:pt>
                <c:pt idx="6035">
                  <c:v>-0.2</c:v>
                </c:pt>
                <c:pt idx="6036">
                  <c:v>-0.2</c:v>
                </c:pt>
                <c:pt idx="6037">
                  <c:v>-1.01</c:v>
                </c:pt>
                <c:pt idx="6038">
                  <c:v>1.79</c:v>
                </c:pt>
                <c:pt idx="6039">
                  <c:v>1.79</c:v>
                </c:pt>
                <c:pt idx="6040">
                  <c:v>-0.71</c:v>
                </c:pt>
                <c:pt idx="6041">
                  <c:v>-0.71</c:v>
                </c:pt>
                <c:pt idx="6042">
                  <c:v>2.2400000000000002</c:v>
                </c:pt>
                <c:pt idx="6043">
                  <c:v>2.2400000000000002</c:v>
                </c:pt>
                <c:pt idx="6044">
                  <c:v>2.92</c:v>
                </c:pt>
                <c:pt idx="6045">
                  <c:v>2.56</c:v>
                </c:pt>
                <c:pt idx="6046">
                  <c:v>2.56</c:v>
                </c:pt>
                <c:pt idx="6047">
                  <c:v>1.98</c:v>
                </c:pt>
                <c:pt idx="6048">
                  <c:v>1.98</c:v>
                </c:pt>
                <c:pt idx="6049">
                  <c:v>2.66</c:v>
                </c:pt>
                <c:pt idx="6050">
                  <c:v>2.66</c:v>
                </c:pt>
                <c:pt idx="6051">
                  <c:v>1.58</c:v>
                </c:pt>
                <c:pt idx="6052">
                  <c:v>-1.72</c:v>
                </c:pt>
                <c:pt idx="6053">
                  <c:v>-0.09</c:v>
                </c:pt>
                <c:pt idx="6054">
                  <c:v>0.63</c:v>
                </c:pt>
                <c:pt idx="6055">
                  <c:v>0.63</c:v>
                </c:pt>
                <c:pt idx="6056">
                  <c:v>0.63</c:v>
                </c:pt>
                <c:pt idx="6057">
                  <c:v>0.63</c:v>
                </c:pt>
                <c:pt idx="6058">
                  <c:v>-0.03</c:v>
                </c:pt>
                <c:pt idx="6059">
                  <c:v>-0.03</c:v>
                </c:pt>
                <c:pt idx="6060">
                  <c:v>0.1</c:v>
                </c:pt>
                <c:pt idx="6061">
                  <c:v>0.74</c:v>
                </c:pt>
                <c:pt idx="6062">
                  <c:v>1.6</c:v>
                </c:pt>
                <c:pt idx="6063">
                  <c:v>1.6</c:v>
                </c:pt>
                <c:pt idx="6064">
                  <c:v>3.19</c:v>
                </c:pt>
                <c:pt idx="6065">
                  <c:v>2.1</c:v>
                </c:pt>
                <c:pt idx="6066">
                  <c:v>2.1</c:v>
                </c:pt>
                <c:pt idx="6067">
                  <c:v>-3.04</c:v>
                </c:pt>
                <c:pt idx="6068">
                  <c:v>-1.51</c:v>
                </c:pt>
                <c:pt idx="6069">
                  <c:v>-1.51</c:v>
                </c:pt>
                <c:pt idx="6070">
                  <c:v>-1.51</c:v>
                </c:pt>
                <c:pt idx="6071">
                  <c:v>0.64</c:v>
                </c:pt>
                <c:pt idx="6072">
                  <c:v>-1.54</c:v>
                </c:pt>
                <c:pt idx="6073">
                  <c:v>0.76</c:v>
                </c:pt>
                <c:pt idx="6074">
                  <c:v>0.76</c:v>
                </c:pt>
                <c:pt idx="6075">
                  <c:v>1.97</c:v>
                </c:pt>
                <c:pt idx="6076">
                  <c:v>1.97</c:v>
                </c:pt>
                <c:pt idx="6077">
                  <c:v>-1.78</c:v>
                </c:pt>
                <c:pt idx="6078">
                  <c:v>0.67</c:v>
                </c:pt>
                <c:pt idx="6079">
                  <c:v>2.14</c:v>
                </c:pt>
                <c:pt idx="6080">
                  <c:v>3.12</c:v>
                </c:pt>
                <c:pt idx="6081">
                  <c:v>3.12</c:v>
                </c:pt>
                <c:pt idx="6082">
                  <c:v>-2.4500000000000002</c:v>
                </c:pt>
                <c:pt idx="6083">
                  <c:v>-0.96</c:v>
                </c:pt>
                <c:pt idx="6084">
                  <c:v>-0.4</c:v>
                </c:pt>
                <c:pt idx="6085">
                  <c:v>-0.47</c:v>
                </c:pt>
                <c:pt idx="6086">
                  <c:v>-0.47</c:v>
                </c:pt>
                <c:pt idx="6087">
                  <c:v>2.17</c:v>
                </c:pt>
                <c:pt idx="6088">
                  <c:v>-2.56</c:v>
                </c:pt>
                <c:pt idx="6089">
                  <c:v>-2.56</c:v>
                </c:pt>
                <c:pt idx="6090">
                  <c:v>-0.71</c:v>
                </c:pt>
                <c:pt idx="6091">
                  <c:v>-0.04</c:v>
                </c:pt>
                <c:pt idx="6092">
                  <c:v>-0.04</c:v>
                </c:pt>
                <c:pt idx="6093">
                  <c:v>-0.04</c:v>
                </c:pt>
                <c:pt idx="6094">
                  <c:v>-0.04</c:v>
                </c:pt>
                <c:pt idx="6095">
                  <c:v>-1.68</c:v>
                </c:pt>
                <c:pt idx="6096">
                  <c:v>-1.54</c:v>
                </c:pt>
                <c:pt idx="6097">
                  <c:v>-1.54</c:v>
                </c:pt>
                <c:pt idx="6098">
                  <c:v>-0.99</c:v>
                </c:pt>
                <c:pt idx="6099">
                  <c:v>-0.46</c:v>
                </c:pt>
                <c:pt idx="6100">
                  <c:v>-0.28000000000000003</c:v>
                </c:pt>
                <c:pt idx="6101">
                  <c:v>0</c:v>
                </c:pt>
                <c:pt idx="6102">
                  <c:v>1.8</c:v>
                </c:pt>
                <c:pt idx="6103">
                  <c:v>2.92</c:v>
                </c:pt>
                <c:pt idx="6104">
                  <c:v>2.92</c:v>
                </c:pt>
                <c:pt idx="6105">
                  <c:v>2.92</c:v>
                </c:pt>
                <c:pt idx="6106">
                  <c:v>2.92</c:v>
                </c:pt>
                <c:pt idx="6107">
                  <c:v>0.57999999999999996</c:v>
                </c:pt>
                <c:pt idx="6108">
                  <c:v>0.97</c:v>
                </c:pt>
                <c:pt idx="6109">
                  <c:v>2.83</c:v>
                </c:pt>
                <c:pt idx="6110">
                  <c:v>2.83</c:v>
                </c:pt>
                <c:pt idx="6111">
                  <c:v>0.5</c:v>
                </c:pt>
                <c:pt idx="6112">
                  <c:v>-2.23</c:v>
                </c:pt>
                <c:pt idx="6113">
                  <c:v>-2.2000000000000002</c:v>
                </c:pt>
                <c:pt idx="6114">
                  <c:v>-2.2000000000000002</c:v>
                </c:pt>
                <c:pt idx="6115">
                  <c:v>-1.67</c:v>
                </c:pt>
                <c:pt idx="6116">
                  <c:v>-0.14000000000000001</c:v>
                </c:pt>
                <c:pt idx="6117">
                  <c:v>3.5</c:v>
                </c:pt>
                <c:pt idx="6118">
                  <c:v>3.5</c:v>
                </c:pt>
                <c:pt idx="6119">
                  <c:v>3.5</c:v>
                </c:pt>
                <c:pt idx="6120">
                  <c:v>3.5</c:v>
                </c:pt>
                <c:pt idx="6121">
                  <c:v>0.38</c:v>
                </c:pt>
                <c:pt idx="6122">
                  <c:v>0.34</c:v>
                </c:pt>
                <c:pt idx="6123">
                  <c:v>1.21</c:v>
                </c:pt>
                <c:pt idx="6124">
                  <c:v>-0.67</c:v>
                </c:pt>
                <c:pt idx="6125">
                  <c:v>-0.67</c:v>
                </c:pt>
                <c:pt idx="6126">
                  <c:v>-1.56</c:v>
                </c:pt>
                <c:pt idx="6127">
                  <c:v>2.0299999999999998</c:v>
                </c:pt>
                <c:pt idx="6128">
                  <c:v>2.0299999999999998</c:v>
                </c:pt>
                <c:pt idx="6129">
                  <c:v>-0.4</c:v>
                </c:pt>
                <c:pt idx="6130">
                  <c:v>-0.95</c:v>
                </c:pt>
                <c:pt idx="6131">
                  <c:v>2.71</c:v>
                </c:pt>
                <c:pt idx="6132">
                  <c:v>1.1000000000000001</c:v>
                </c:pt>
                <c:pt idx="6133">
                  <c:v>-1.86</c:v>
                </c:pt>
                <c:pt idx="6134">
                  <c:v>1.1499999999999999</c:v>
                </c:pt>
                <c:pt idx="6135">
                  <c:v>-0.06</c:v>
                </c:pt>
                <c:pt idx="6136">
                  <c:v>-1.2</c:v>
                </c:pt>
                <c:pt idx="6137">
                  <c:v>-1.2</c:v>
                </c:pt>
                <c:pt idx="6138">
                  <c:v>-1.32</c:v>
                </c:pt>
                <c:pt idx="6139">
                  <c:v>-1.32</c:v>
                </c:pt>
                <c:pt idx="6140">
                  <c:v>-1.32</c:v>
                </c:pt>
                <c:pt idx="6141">
                  <c:v>1.88</c:v>
                </c:pt>
                <c:pt idx="6142">
                  <c:v>1.88</c:v>
                </c:pt>
                <c:pt idx="6143">
                  <c:v>-0.78</c:v>
                </c:pt>
                <c:pt idx="6144">
                  <c:v>-2.19</c:v>
                </c:pt>
                <c:pt idx="6145">
                  <c:v>-2.19</c:v>
                </c:pt>
                <c:pt idx="6146">
                  <c:v>1.91</c:v>
                </c:pt>
                <c:pt idx="6147">
                  <c:v>1.91</c:v>
                </c:pt>
                <c:pt idx="6148">
                  <c:v>0.5</c:v>
                </c:pt>
                <c:pt idx="6149">
                  <c:v>0.43</c:v>
                </c:pt>
                <c:pt idx="6150">
                  <c:v>-3.38</c:v>
                </c:pt>
                <c:pt idx="6151">
                  <c:v>1.04</c:v>
                </c:pt>
                <c:pt idx="6152">
                  <c:v>-0.06</c:v>
                </c:pt>
                <c:pt idx="6153">
                  <c:v>0.86</c:v>
                </c:pt>
                <c:pt idx="6154">
                  <c:v>0.86</c:v>
                </c:pt>
                <c:pt idx="6155">
                  <c:v>-7.0000000000000007E-2</c:v>
                </c:pt>
                <c:pt idx="6156">
                  <c:v>-7.0000000000000007E-2</c:v>
                </c:pt>
                <c:pt idx="6157">
                  <c:v>-7.0000000000000007E-2</c:v>
                </c:pt>
                <c:pt idx="6158">
                  <c:v>-7.0000000000000007E-2</c:v>
                </c:pt>
                <c:pt idx="6159">
                  <c:v>0.77</c:v>
                </c:pt>
                <c:pt idx="6160">
                  <c:v>0.77</c:v>
                </c:pt>
                <c:pt idx="6161">
                  <c:v>0.77</c:v>
                </c:pt>
                <c:pt idx="6162">
                  <c:v>3.05</c:v>
                </c:pt>
                <c:pt idx="6163">
                  <c:v>3.05</c:v>
                </c:pt>
                <c:pt idx="6164">
                  <c:v>3.05</c:v>
                </c:pt>
                <c:pt idx="6165">
                  <c:v>-0.32</c:v>
                </c:pt>
                <c:pt idx="6166">
                  <c:v>-1.26</c:v>
                </c:pt>
                <c:pt idx="6167">
                  <c:v>2.33</c:v>
                </c:pt>
                <c:pt idx="6168">
                  <c:v>2.33</c:v>
                </c:pt>
                <c:pt idx="6169">
                  <c:v>-0.64</c:v>
                </c:pt>
                <c:pt idx="6170">
                  <c:v>2.15</c:v>
                </c:pt>
                <c:pt idx="6171">
                  <c:v>2.15</c:v>
                </c:pt>
                <c:pt idx="6172">
                  <c:v>2.15</c:v>
                </c:pt>
                <c:pt idx="6173">
                  <c:v>2.15</c:v>
                </c:pt>
                <c:pt idx="6174">
                  <c:v>-0.4</c:v>
                </c:pt>
                <c:pt idx="6175">
                  <c:v>-4.07</c:v>
                </c:pt>
                <c:pt idx="6176">
                  <c:v>-4.07</c:v>
                </c:pt>
                <c:pt idx="6177">
                  <c:v>0.71</c:v>
                </c:pt>
                <c:pt idx="6178">
                  <c:v>1.1200000000000001</c:v>
                </c:pt>
                <c:pt idx="6179">
                  <c:v>1.1200000000000001</c:v>
                </c:pt>
                <c:pt idx="6180">
                  <c:v>1.1200000000000001</c:v>
                </c:pt>
                <c:pt idx="6181">
                  <c:v>0.48</c:v>
                </c:pt>
                <c:pt idx="6182">
                  <c:v>0.15</c:v>
                </c:pt>
                <c:pt idx="6183">
                  <c:v>1.23</c:v>
                </c:pt>
                <c:pt idx="6184">
                  <c:v>2.91</c:v>
                </c:pt>
                <c:pt idx="6185">
                  <c:v>2.91</c:v>
                </c:pt>
                <c:pt idx="6186">
                  <c:v>0.98</c:v>
                </c:pt>
                <c:pt idx="6187">
                  <c:v>0.98</c:v>
                </c:pt>
                <c:pt idx="6188">
                  <c:v>0.98</c:v>
                </c:pt>
                <c:pt idx="6189">
                  <c:v>-0.32</c:v>
                </c:pt>
                <c:pt idx="6190">
                  <c:v>-4.1399999999999997</c:v>
                </c:pt>
                <c:pt idx="6191">
                  <c:v>2.52</c:v>
                </c:pt>
                <c:pt idx="6192">
                  <c:v>2.52</c:v>
                </c:pt>
                <c:pt idx="6193">
                  <c:v>2.52</c:v>
                </c:pt>
                <c:pt idx="6194">
                  <c:v>2.52</c:v>
                </c:pt>
                <c:pt idx="6195">
                  <c:v>2.52</c:v>
                </c:pt>
                <c:pt idx="6196">
                  <c:v>0.67</c:v>
                </c:pt>
                <c:pt idx="6197">
                  <c:v>-2.34</c:v>
                </c:pt>
                <c:pt idx="6198">
                  <c:v>1.51</c:v>
                </c:pt>
                <c:pt idx="6199">
                  <c:v>1.51</c:v>
                </c:pt>
                <c:pt idx="6200">
                  <c:v>0.72</c:v>
                </c:pt>
                <c:pt idx="6201">
                  <c:v>0.72</c:v>
                </c:pt>
                <c:pt idx="6202">
                  <c:v>0.72</c:v>
                </c:pt>
                <c:pt idx="6203">
                  <c:v>1.24</c:v>
                </c:pt>
                <c:pt idx="6204">
                  <c:v>-3</c:v>
                </c:pt>
                <c:pt idx="6205">
                  <c:v>1.1200000000000001</c:v>
                </c:pt>
                <c:pt idx="6206">
                  <c:v>1.1200000000000001</c:v>
                </c:pt>
                <c:pt idx="6207">
                  <c:v>1.1200000000000001</c:v>
                </c:pt>
                <c:pt idx="6208">
                  <c:v>-0.64</c:v>
                </c:pt>
                <c:pt idx="6209">
                  <c:v>-0.64</c:v>
                </c:pt>
                <c:pt idx="6210">
                  <c:v>-0.64</c:v>
                </c:pt>
                <c:pt idx="6211">
                  <c:v>1.29</c:v>
                </c:pt>
                <c:pt idx="6212">
                  <c:v>0.78</c:v>
                </c:pt>
                <c:pt idx="6213">
                  <c:v>1.53</c:v>
                </c:pt>
                <c:pt idx="6214">
                  <c:v>1.66</c:v>
                </c:pt>
                <c:pt idx="6215">
                  <c:v>0.31</c:v>
                </c:pt>
                <c:pt idx="6216">
                  <c:v>3.37</c:v>
                </c:pt>
                <c:pt idx="6217">
                  <c:v>3.37</c:v>
                </c:pt>
                <c:pt idx="6218">
                  <c:v>3.37</c:v>
                </c:pt>
                <c:pt idx="6219">
                  <c:v>3.37</c:v>
                </c:pt>
                <c:pt idx="6220">
                  <c:v>3.37</c:v>
                </c:pt>
                <c:pt idx="6221">
                  <c:v>1.61</c:v>
                </c:pt>
                <c:pt idx="6222">
                  <c:v>1.61</c:v>
                </c:pt>
                <c:pt idx="6223">
                  <c:v>1.61</c:v>
                </c:pt>
                <c:pt idx="6224">
                  <c:v>-1.99</c:v>
                </c:pt>
                <c:pt idx="6225">
                  <c:v>-1.99</c:v>
                </c:pt>
                <c:pt idx="6226">
                  <c:v>-1.03</c:v>
                </c:pt>
                <c:pt idx="6227">
                  <c:v>1.26</c:v>
                </c:pt>
                <c:pt idx="6228">
                  <c:v>3.23</c:v>
                </c:pt>
                <c:pt idx="6229">
                  <c:v>3.23</c:v>
                </c:pt>
                <c:pt idx="6230">
                  <c:v>3.23</c:v>
                </c:pt>
                <c:pt idx="6231">
                  <c:v>3.23</c:v>
                </c:pt>
                <c:pt idx="6232">
                  <c:v>3.23</c:v>
                </c:pt>
                <c:pt idx="6233">
                  <c:v>3.23</c:v>
                </c:pt>
                <c:pt idx="6234">
                  <c:v>-0.39</c:v>
                </c:pt>
                <c:pt idx="6235">
                  <c:v>-0.39</c:v>
                </c:pt>
                <c:pt idx="6236">
                  <c:v>-2.76</c:v>
                </c:pt>
                <c:pt idx="6237">
                  <c:v>-0.93</c:v>
                </c:pt>
                <c:pt idx="6238">
                  <c:v>-0.93</c:v>
                </c:pt>
                <c:pt idx="6239">
                  <c:v>-2.41</c:v>
                </c:pt>
                <c:pt idx="6240">
                  <c:v>-2.41</c:v>
                </c:pt>
                <c:pt idx="6241">
                  <c:v>2.35</c:v>
                </c:pt>
                <c:pt idx="6242">
                  <c:v>-0.3</c:v>
                </c:pt>
                <c:pt idx="6243">
                  <c:v>-0.3</c:v>
                </c:pt>
                <c:pt idx="6244">
                  <c:v>0.66</c:v>
                </c:pt>
                <c:pt idx="6245">
                  <c:v>0.66</c:v>
                </c:pt>
                <c:pt idx="6246">
                  <c:v>0.82</c:v>
                </c:pt>
                <c:pt idx="6247">
                  <c:v>0.82</c:v>
                </c:pt>
                <c:pt idx="6248">
                  <c:v>0.82</c:v>
                </c:pt>
                <c:pt idx="6249">
                  <c:v>1.75</c:v>
                </c:pt>
                <c:pt idx="6250">
                  <c:v>1.75</c:v>
                </c:pt>
                <c:pt idx="6251">
                  <c:v>-0.91</c:v>
                </c:pt>
                <c:pt idx="6252">
                  <c:v>-0.19</c:v>
                </c:pt>
                <c:pt idx="6253">
                  <c:v>0.8</c:v>
                </c:pt>
                <c:pt idx="6254">
                  <c:v>0.8</c:v>
                </c:pt>
                <c:pt idx="6255">
                  <c:v>0.8</c:v>
                </c:pt>
                <c:pt idx="6256">
                  <c:v>-1.41</c:v>
                </c:pt>
                <c:pt idx="6257">
                  <c:v>-1.41</c:v>
                </c:pt>
                <c:pt idx="6258">
                  <c:v>0.87</c:v>
                </c:pt>
                <c:pt idx="6259">
                  <c:v>0.87</c:v>
                </c:pt>
                <c:pt idx="6260">
                  <c:v>-3.54</c:v>
                </c:pt>
                <c:pt idx="6261">
                  <c:v>1.32</c:v>
                </c:pt>
                <c:pt idx="6262">
                  <c:v>1.32</c:v>
                </c:pt>
                <c:pt idx="6263">
                  <c:v>1.32</c:v>
                </c:pt>
                <c:pt idx="6264">
                  <c:v>2.41</c:v>
                </c:pt>
                <c:pt idx="6265">
                  <c:v>2.41</c:v>
                </c:pt>
                <c:pt idx="6266">
                  <c:v>2.41</c:v>
                </c:pt>
                <c:pt idx="6267">
                  <c:v>1.84</c:v>
                </c:pt>
                <c:pt idx="6268">
                  <c:v>1.84</c:v>
                </c:pt>
                <c:pt idx="6269">
                  <c:v>-2.64</c:v>
                </c:pt>
                <c:pt idx="6270">
                  <c:v>1.06</c:v>
                </c:pt>
                <c:pt idx="6271">
                  <c:v>1.06</c:v>
                </c:pt>
                <c:pt idx="6272">
                  <c:v>1.1499999999999999</c:v>
                </c:pt>
                <c:pt idx="6273">
                  <c:v>1.1499999999999999</c:v>
                </c:pt>
                <c:pt idx="6274">
                  <c:v>0.21</c:v>
                </c:pt>
                <c:pt idx="6275">
                  <c:v>0.21</c:v>
                </c:pt>
                <c:pt idx="6276">
                  <c:v>0.21</c:v>
                </c:pt>
                <c:pt idx="6277">
                  <c:v>2.42</c:v>
                </c:pt>
                <c:pt idx="6278">
                  <c:v>2.5499999999999998</c:v>
                </c:pt>
                <c:pt idx="6279">
                  <c:v>2.5499999999999998</c:v>
                </c:pt>
                <c:pt idx="6280">
                  <c:v>1.4</c:v>
                </c:pt>
                <c:pt idx="6281">
                  <c:v>2.21</c:v>
                </c:pt>
                <c:pt idx="6282">
                  <c:v>2.21</c:v>
                </c:pt>
                <c:pt idx="6283">
                  <c:v>-0.74</c:v>
                </c:pt>
                <c:pt idx="6284">
                  <c:v>-0.74</c:v>
                </c:pt>
                <c:pt idx="6285">
                  <c:v>-0.74</c:v>
                </c:pt>
                <c:pt idx="6286">
                  <c:v>1.19</c:v>
                </c:pt>
                <c:pt idx="6287">
                  <c:v>1.19</c:v>
                </c:pt>
                <c:pt idx="6288">
                  <c:v>1.19</c:v>
                </c:pt>
                <c:pt idx="6289">
                  <c:v>1.19</c:v>
                </c:pt>
                <c:pt idx="6290">
                  <c:v>2.29</c:v>
                </c:pt>
                <c:pt idx="6291">
                  <c:v>-2.4700000000000002</c:v>
                </c:pt>
                <c:pt idx="6292">
                  <c:v>-1.1000000000000001</c:v>
                </c:pt>
                <c:pt idx="6293">
                  <c:v>0.49</c:v>
                </c:pt>
                <c:pt idx="6294">
                  <c:v>0.49</c:v>
                </c:pt>
                <c:pt idx="6295">
                  <c:v>0.49</c:v>
                </c:pt>
                <c:pt idx="6296">
                  <c:v>0.3</c:v>
                </c:pt>
                <c:pt idx="6297">
                  <c:v>0.72</c:v>
                </c:pt>
                <c:pt idx="6298">
                  <c:v>2.0299999999999998</c:v>
                </c:pt>
                <c:pt idx="6299">
                  <c:v>2.0299999999999998</c:v>
                </c:pt>
                <c:pt idx="6300">
                  <c:v>1.99</c:v>
                </c:pt>
                <c:pt idx="6301">
                  <c:v>1.99</c:v>
                </c:pt>
                <c:pt idx="6302">
                  <c:v>1.78</c:v>
                </c:pt>
                <c:pt idx="6303">
                  <c:v>-2.19</c:v>
                </c:pt>
                <c:pt idx="6304">
                  <c:v>-1.51</c:v>
                </c:pt>
                <c:pt idx="6305">
                  <c:v>-1.51</c:v>
                </c:pt>
                <c:pt idx="6306">
                  <c:v>-1.01</c:v>
                </c:pt>
                <c:pt idx="6307">
                  <c:v>-1.01</c:v>
                </c:pt>
                <c:pt idx="6308">
                  <c:v>0.2</c:v>
                </c:pt>
                <c:pt idx="6309">
                  <c:v>-1.1000000000000001</c:v>
                </c:pt>
                <c:pt idx="6310">
                  <c:v>-0.46</c:v>
                </c:pt>
                <c:pt idx="6311">
                  <c:v>-0.46</c:v>
                </c:pt>
                <c:pt idx="6312">
                  <c:v>1.74</c:v>
                </c:pt>
                <c:pt idx="6313">
                  <c:v>1.74</c:v>
                </c:pt>
                <c:pt idx="6314">
                  <c:v>1.74</c:v>
                </c:pt>
                <c:pt idx="6315">
                  <c:v>-2.21</c:v>
                </c:pt>
                <c:pt idx="6316">
                  <c:v>-2.16</c:v>
                </c:pt>
                <c:pt idx="6317">
                  <c:v>1.61</c:v>
                </c:pt>
                <c:pt idx="6318">
                  <c:v>1.34</c:v>
                </c:pt>
                <c:pt idx="6319">
                  <c:v>-2.0299999999999998</c:v>
                </c:pt>
                <c:pt idx="6320">
                  <c:v>-1.23</c:v>
                </c:pt>
                <c:pt idx="6321">
                  <c:v>-1.23</c:v>
                </c:pt>
                <c:pt idx="6322">
                  <c:v>0.47</c:v>
                </c:pt>
                <c:pt idx="6323">
                  <c:v>0.47</c:v>
                </c:pt>
                <c:pt idx="6324">
                  <c:v>1.27</c:v>
                </c:pt>
                <c:pt idx="6325">
                  <c:v>1.27</c:v>
                </c:pt>
                <c:pt idx="6326">
                  <c:v>-0.14000000000000001</c:v>
                </c:pt>
                <c:pt idx="6327">
                  <c:v>1.27</c:v>
                </c:pt>
                <c:pt idx="6328">
                  <c:v>-0.37</c:v>
                </c:pt>
                <c:pt idx="6329">
                  <c:v>-3.17</c:v>
                </c:pt>
                <c:pt idx="6330">
                  <c:v>0.61</c:v>
                </c:pt>
                <c:pt idx="6331">
                  <c:v>1.1499999999999999</c:v>
                </c:pt>
                <c:pt idx="6332">
                  <c:v>1.1499999999999999</c:v>
                </c:pt>
                <c:pt idx="6333">
                  <c:v>1.1499999999999999</c:v>
                </c:pt>
                <c:pt idx="6334">
                  <c:v>3.87</c:v>
                </c:pt>
                <c:pt idx="6335">
                  <c:v>-2.5</c:v>
                </c:pt>
                <c:pt idx="6336">
                  <c:v>-2.5</c:v>
                </c:pt>
                <c:pt idx="6337">
                  <c:v>-2.5</c:v>
                </c:pt>
                <c:pt idx="6338">
                  <c:v>0.59</c:v>
                </c:pt>
                <c:pt idx="6339">
                  <c:v>0.59</c:v>
                </c:pt>
                <c:pt idx="6340">
                  <c:v>1.85</c:v>
                </c:pt>
                <c:pt idx="6341">
                  <c:v>1.85</c:v>
                </c:pt>
                <c:pt idx="6342">
                  <c:v>-0.75</c:v>
                </c:pt>
                <c:pt idx="6343">
                  <c:v>1.39</c:v>
                </c:pt>
                <c:pt idx="6344">
                  <c:v>1.68</c:v>
                </c:pt>
                <c:pt idx="6345">
                  <c:v>1.68</c:v>
                </c:pt>
                <c:pt idx="6346">
                  <c:v>1.68</c:v>
                </c:pt>
                <c:pt idx="6347">
                  <c:v>1.68</c:v>
                </c:pt>
                <c:pt idx="6348">
                  <c:v>0.63</c:v>
                </c:pt>
                <c:pt idx="6349">
                  <c:v>0.21</c:v>
                </c:pt>
                <c:pt idx="6350">
                  <c:v>1.36</c:v>
                </c:pt>
                <c:pt idx="6351">
                  <c:v>1.36</c:v>
                </c:pt>
                <c:pt idx="6352">
                  <c:v>0.93</c:v>
                </c:pt>
                <c:pt idx="6353">
                  <c:v>0.28000000000000003</c:v>
                </c:pt>
                <c:pt idx="6354">
                  <c:v>1.0900000000000001</c:v>
                </c:pt>
                <c:pt idx="6355">
                  <c:v>-1.79</c:v>
                </c:pt>
                <c:pt idx="6356">
                  <c:v>-0.06</c:v>
                </c:pt>
                <c:pt idx="6357">
                  <c:v>-2.95</c:v>
                </c:pt>
                <c:pt idx="6358">
                  <c:v>-2.95</c:v>
                </c:pt>
                <c:pt idx="6359">
                  <c:v>3.27</c:v>
                </c:pt>
                <c:pt idx="6360">
                  <c:v>3.27</c:v>
                </c:pt>
                <c:pt idx="6361">
                  <c:v>3.27</c:v>
                </c:pt>
                <c:pt idx="6362">
                  <c:v>1.54</c:v>
                </c:pt>
                <c:pt idx="6363">
                  <c:v>1.54</c:v>
                </c:pt>
                <c:pt idx="6364">
                  <c:v>0.96</c:v>
                </c:pt>
                <c:pt idx="6365">
                  <c:v>0.96</c:v>
                </c:pt>
                <c:pt idx="6366">
                  <c:v>-0.45</c:v>
                </c:pt>
                <c:pt idx="6367">
                  <c:v>-0.45</c:v>
                </c:pt>
                <c:pt idx="6368">
                  <c:v>1.18</c:v>
                </c:pt>
                <c:pt idx="6369">
                  <c:v>-0.34</c:v>
                </c:pt>
                <c:pt idx="6370">
                  <c:v>-0.34</c:v>
                </c:pt>
                <c:pt idx="6371">
                  <c:v>-0.34</c:v>
                </c:pt>
                <c:pt idx="6372">
                  <c:v>-1.36</c:v>
                </c:pt>
                <c:pt idx="6373">
                  <c:v>-0.34</c:v>
                </c:pt>
                <c:pt idx="6374">
                  <c:v>-0.34</c:v>
                </c:pt>
                <c:pt idx="6375">
                  <c:v>0.37</c:v>
                </c:pt>
                <c:pt idx="6376">
                  <c:v>0.37</c:v>
                </c:pt>
                <c:pt idx="6377">
                  <c:v>0.37</c:v>
                </c:pt>
                <c:pt idx="6378">
                  <c:v>0.56000000000000005</c:v>
                </c:pt>
                <c:pt idx="6379">
                  <c:v>-1.2</c:v>
                </c:pt>
                <c:pt idx="6380">
                  <c:v>2.78</c:v>
                </c:pt>
                <c:pt idx="6381">
                  <c:v>2.78</c:v>
                </c:pt>
                <c:pt idx="6382">
                  <c:v>2.78</c:v>
                </c:pt>
                <c:pt idx="6383">
                  <c:v>2.78</c:v>
                </c:pt>
                <c:pt idx="6384">
                  <c:v>-2.15</c:v>
                </c:pt>
                <c:pt idx="6385">
                  <c:v>1.32</c:v>
                </c:pt>
                <c:pt idx="6386">
                  <c:v>1.32</c:v>
                </c:pt>
                <c:pt idx="6387">
                  <c:v>1.32</c:v>
                </c:pt>
                <c:pt idx="6388">
                  <c:v>-0.1</c:v>
                </c:pt>
                <c:pt idx="6389">
                  <c:v>-0.92</c:v>
                </c:pt>
                <c:pt idx="6390">
                  <c:v>-0.92</c:v>
                </c:pt>
                <c:pt idx="6391">
                  <c:v>-1.52</c:v>
                </c:pt>
                <c:pt idx="6392">
                  <c:v>-1.52</c:v>
                </c:pt>
                <c:pt idx="6393">
                  <c:v>-1.88</c:v>
                </c:pt>
                <c:pt idx="6394">
                  <c:v>-1.88</c:v>
                </c:pt>
                <c:pt idx="6395">
                  <c:v>0.18</c:v>
                </c:pt>
                <c:pt idx="6396">
                  <c:v>0.28000000000000003</c:v>
                </c:pt>
                <c:pt idx="6397">
                  <c:v>0.81</c:v>
                </c:pt>
                <c:pt idx="6398">
                  <c:v>0.81</c:v>
                </c:pt>
                <c:pt idx="6399">
                  <c:v>0.81</c:v>
                </c:pt>
                <c:pt idx="6400">
                  <c:v>-2.38</c:v>
                </c:pt>
                <c:pt idx="6401">
                  <c:v>0.62</c:v>
                </c:pt>
                <c:pt idx="6402">
                  <c:v>0.62</c:v>
                </c:pt>
                <c:pt idx="6403">
                  <c:v>-0.96</c:v>
                </c:pt>
                <c:pt idx="6404">
                  <c:v>3.77</c:v>
                </c:pt>
                <c:pt idx="6405">
                  <c:v>3.77</c:v>
                </c:pt>
                <c:pt idx="6406">
                  <c:v>3.77</c:v>
                </c:pt>
                <c:pt idx="6407">
                  <c:v>2.82</c:v>
                </c:pt>
                <c:pt idx="6408">
                  <c:v>2.82</c:v>
                </c:pt>
                <c:pt idx="6409">
                  <c:v>2.82</c:v>
                </c:pt>
                <c:pt idx="6410">
                  <c:v>2.82</c:v>
                </c:pt>
                <c:pt idx="6411">
                  <c:v>2.82</c:v>
                </c:pt>
                <c:pt idx="6412">
                  <c:v>2.35</c:v>
                </c:pt>
                <c:pt idx="6413">
                  <c:v>2.35</c:v>
                </c:pt>
                <c:pt idx="6414">
                  <c:v>-0.56999999999999995</c:v>
                </c:pt>
                <c:pt idx="6415">
                  <c:v>-4.4800000000000004</c:v>
                </c:pt>
                <c:pt idx="6416">
                  <c:v>-2.61</c:v>
                </c:pt>
                <c:pt idx="6417">
                  <c:v>-0.67</c:v>
                </c:pt>
                <c:pt idx="6418">
                  <c:v>-0.67</c:v>
                </c:pt>
                <c:pt idx="6419">
                  <c:v>0.74</c:v>
                </c:pt>
                <c:pt idx="6420">
                  <c:v>0.74</c:v>
                </c:pt>
                <c:pt idx="6421">
                  <c:v>0.74</c:v>
                </c:pt>
                <c:pt idx="6422">
                  <c:v>0.74</c:v>
                </c:pt>
                <c:pt idx="6423">
                  <c:v>1.72</c:v>
                </c:pt>
                <c:pt idx="6424">
                  <c:v>2.36</c:v>
                </c:pt>
                <c:pt idx="6425">
                  <c:v>1.5</c:v>
                </c:pt>
                <c:pt idx="6426">
                  <c:v>1.36</c:v>
                </c:pt>
                <c:pt idx="6427">
                  <c:v>1.36</c:v>
                </c:pt>
                <c:pt idx="6428">
                  <c:v>1.36</c:v>
                </c:pt>
                <c:pt idx="6429">
                  <c:v>1.88</c:v>
                </c:pt>
                <c:pt idx="6430">
                  <c:v>0.22</c:v>
                </c:pt>
                <c:pt idx="6431">
                  <c:v>-0.26</c:v>
                </c:pt>
                <c:pt idx="6432">
                  <c:v>0.56999999999999995</c:v>
                </c:pt>
                <c:pt idx="6433">
                  <c:v>0.06</c:v>
                </c:pt>
                <c:pt idx="6434">
                  <c:v>0.55000000000000004</c:v>
                </c:pt>
                <c:pt idx="6435">
                  <c:v>0.42</c:v>
                </c:pt>
                <c:pt idx="6436">
                  <c:v>0.42</c:v>
                </c:pt>
                <c:pt idx="6437">
                  <c:v>1.54</c:v>
                </c:pt>
                <c:pt idx="6438">
                  <c:v>-0.63</c:v>
                </c:pt>
                <c:pt idx="6439">
                  <c:v>0.7</c:v>
                </c:pt>
                <c:pt idx="6440">
                  <c:v>1.92</c:v>
                </c:pt>
                <c:pt idx="6441">
                  <c:v>1.92</c:v>
                </c:pt>
                <c:pt idx="6442">
                  <c:v>0.08</c:v>
                </c:pt>
                <c:pt idx="6443">
                  <c:v>0.08</c:v>
                </c:pt>
                <c:pt idx="6444">
                  <c:v>0.08</c:v>
                </c:pt>
                <c:pt idx="6445">
                  <c:v>-0.14000000000000001</c:v>
                </c:pt>
                <c:pt idx="6446">
                  <c:v>-0.31</c:v>
                </c:pt>
                <c:pt idx="6447">
                  <c:v>-0.43</c:v>
                </c:pt>
                <c:pt idx="6448">
                  <c:v>1.19</c:v>
                </c:pt>
                <c:pt idx="6449">
                  <c:v>1.19</c:v>
                </c:pt>
                <c:pt idx="6450">
                  <c:v>0.3</c:v>
                </c:pt>
                <c:pt idx="6451">
                  <c:v>0.3</c:v>
                </c:pt>
                <c:pt idx="6452">
                  <c:v>0.95</c:v>
                </c:pt>
                <c:pt idx="6453">
                  <c:v>0.95</c:v>
                </c:pt>
                <c:pt idx="6454">
                  <c:v>-2.19</c:v>
                </c:pt>
                <c:pt idx="6455">
                  <c:v>-2.19</c:v>
                </c:pt>
                <c:pt idx="6456">
                  <c:v>-2.2400000000000002</c:v>
                </c:pt>
                <c:pt idx="6457">
                  <c:v>-2.8</c:v>
                </c:pt>
                <c:pt idx="6458">
                  <c:v>-2.8</c:v>
                </c:pt>
                <c:pt idx="6459">
                  <c:v>-3.37</c:v>
                </c:pt>
                <c:pt idx="6460">
                  <c:v>0.31</c:v>
                </c:pt>
                <c:pt idx="6461">
                  <c:v>-1.94</c:v>
                </c:pt>
                <c:pt idx="6462">
                  <c:v>1.51</c:v>
                </c:pt>
                <c:pt idx="6463">
                  <c:v>1.51</c:v>
                </c:pt>
                <c:pt idx="6464">
                  <c:v>1.51</c:v>
                </c:pt>
                <c:pt idx="6465">
                  <c:v>1.51</c:v>
                </c:pt>
                <c:pt idx="6466">
                  <c:v>1.04</c:v>
                </c:pt>
                <c:pt idx="6467">
                  <c:v>1.04</c:v>
                </c:pt>
                <c:pt idx="6468">
                  <c:v>2.3199999999999998</c:v>
                </c:pt>
                <c:pt idx="6469">
                  <c:v>2.3199999999999998</c:v>
                </c:pt>
                <c:pt idx="6470">
                  <c:v>2.3199999999999998</c:v>
                </c:pt>
                <c:pt idx="6471">
                  <c:v>2.3199999999999998</c:v>
                </c:pt>
                <c:pt idx="6472">
                  <c:v>2.3199999999999998</c:v>
                </c:pt>
                <c:pt idx="6473">
                  <c:v>0.94</c:v>
                </c:pt>
                <c:pt idx="6474">
                  <c:v>0.94</c:v>
                </c:pt>
                <c:pt idx="6475">
                  <c:v>2.1800000000000002</c:v>
                </c:pt>
                <c:pt idx="6476">
                  <c:v>0.95</c:v>
                </c:pt>
                <c:pt idx="6477">
                  <c:v>-0.26</c:v>
                </c:pt>
                <c:pt idx="6478">
                  <c:v>1.68</c:v>
                </c:pt>
                <c:pt idx="6479">
                  <c:v>1.68</c:v>
                </c:pt>
                <c:pt idx="6480">
                  <c:v>0.15</c:v>
                </c:pt>
                <c:pt idx="6481">
                  <c:v>1.1399999999999999</c:v>
                </c:pt>
                <c:pt idx="6482">
                  <c:v>1.1399999999999999</c:v>
                </c:pt>
                <c:pt idx="6483">
                  <c:v>2.09</c:v>
                </c:pt>
                <c:pt idx="6484">
                  <c:v>3.71</c:v>
                </c:pt>
                <c:pt idx="6485">
                  <c:v>3.71</c:v>
                </c:pt>
                <c:pt idx="6486">
                  <c:v>3.71</c:v>
                </c:pt>
                <c:pt idx="6487">
                  <c:v>3.71</c:v>
                </c:pt>
                <c:pt idx="6488">
                  <c:v>3.71</c:v>
                </c:pt>
                <c:pt idx="6489">
                  <c:v>0.63</c:v>
                </c:pt>
                <c:pt idx="6490">
                  <c:v>0.63</c:v>
                </c:pt>
                <c:pt idx="6491">
                  <c:v>0.63</c:v>
                </c:pt>
                <c:pt idx="6492">
                  <c:v>-3.11</c:v>
                </c:pt>
                <c:pt idx="6493">
                  <c:v>-1</c:v>
                </c:pt>
                <c:pt idx="6494">
                  <c:v>-1</c:v>
                </c:pt>
                <c:pt idx="6495">
                  <c:v>-2.62</c:v>
                </c:pt>
                <c:pt idx="6496">
                  <c:v>-2.62</c:v>
                </c:pt>
                <c:pt idx="6497">
                  <c:v>-4.01</c:v>
                </c:pt>
                <c:pt idx="6498">
                  <c:v>2.5299999999999998</c:v>
                </c:pt>
                <c:pt idx="6499">
                  <c:v>1.25</c:v>
                </c:pt>
                <c:pt idx="6500">
                  <c:v>1.25</c:v>
                </c:pt>
                <c:pt idx="6501">
                  <c:v>1.25</c:v>
                </c:pt>
                <c:pt idx="6502">
                  <c:v>1.1599999999999999</c:v>
                </c:pt>
                <c:pt idx="6503">
                  <c:v>1.1599999999999999</c:v>
                </c:pt>
                <c:pt idx="6504">
                  <c:v>-0.46</c:v>
                </c:pt>
                <c:pt idx="6505">
                  <c:v>2.44</c:v>
                </c:pt>
                <c:pt idx="6506">
                  <c:v>0.64</c:v>
                </c:pt>
                <c:pt idx="6507">
                  <c:v>0.64</c:v>
                </c:pt>
                <c:pt idx="6508">
                  <c:v>0.64</c:v>
                </c:pt>
                <c:pt idx="6509">
                  <c:v>2.42</c:v>
                </c:pt>
                <c:pt idx="6510">
                  <c:v>2.42</c:v>
                </c:pt>
                <c:pt idx="6511">
                  <c:v>2.42</c:v>
                </c:pt>
                <c:pt idx="6512">
                  <c:v>2.42</c:v>
                </c:pt>
                <c:pt idx="6513">
                  <c:v>-3.11</c:v>
                </c:pt>
                <c:pt idx="6514">
                  <c:v>-3.11</c:v>
                </c:pt>
                <c:pt idx="6515">
                  <c:v>0.25</c:v>
                </c:pt>
                <c:pt idx="6516">
                  <c:v>-0.39</c:v>
                </c:pt>
                <c:pt idx="6517">
                  <c:v>-0.39</c:v>
                </c:pt>
                <c:pt idx="6518">
                  <c:v>1.47</c:v>
                </c:pt>
                <c:pt idx="6519">
                  <c:v>0.59</c:v>
                </c:pt>
                <c:pt idx="6520">
                  <c:v>-3.22</c:v>
                </c:pt>
                <c:pt idx="6521">
                  <c:v>-3.22</c:v>
                </c:pt>
                <c:pt idx="6522">
                  <c:v>-0.94</c:v>
                </c:pt>
                <c:pt idx="6523">
                  <c:v>-0.94</c:v>
                </c:pt>
                <c:pt idx="6524">
                  <c:v>-0.94</c:v>
                </c:pt>
                <c:pt idx="6525">
                  <c:v>-1.58</c:v>
                </c:pt>
                <c:pt idx="6526">
                  <c:v>-3.18</c:v>
                </c:pt>
                <c:pt idx="6527">
                  <c:v>-3.18</c:v>
                </c:pt>
                <c:pt idx="6528">
                  <c:v>-1.38</c:v>
                </c:pt>
                <c:pt idx="6529">
                  <c:v>-0.2</c:v>
                </c:pt>
                <c:pt idx="6530">
                  <c:v>1.76</c:v>
                </c:pt>
                <c:pt idx="6531">
                  <c:v>3.02</c:v>
                </c:pt>
                <c:pt idx="6532">
                  <c:v>3.02</c:v>
                </c:pt>
                <c:pt idx="6533">
                  <c:v>-1.26</c:v>
                </c:pt>
                <c:pt idx="6534">
                  <c:v>-0.67</c:v>
                </c:pt>
                <c:pt idx="6535">
                  <c:v>0.5</c:v>
                </c:pt>
                <c:pt idx="6536">
                  <c:v>0.69</c:v>
                </c:pt>
                <c:pt idx="6537">
                  <c:v>-2.59</c:v>
                </c:pt>
                <c:pt idx="6538">
                  <c:v>2.62</c:v>
                </c:pt>
                <c:pt idx="6539">
                  <c:v>2.62</c:v>
                </c:pt>
                <c:pt idx="6540">
                  <c:v>2.62</c:v>
                </c:pt>
                <c:pt idx="6541">
                  <c:v>1.01</c:v>
                </c:pt>
                <c:pt idx="6542">
                  <c:v>1.01</c:v>
                </c:pt>
                <c:pt idx="6543">
                  <c:v>-3.78</c:v>
                </c:pt>
                <c:pt idx="6544">
                  <c:v>-3.78</c:v>
                </c:pt>
                <c:pt idx="6545">
                  <c:v>-3.78</c:v>
                </c:pt>
                <c:pt idx="6546">
                  <c:v>0.31</c:v>
                </c:pt>
                <c:pt idx="6547">
                  <c:v>0.61</c:v>
                </c:pt>
                <c:pt idx="6548">
                  <c:v>-0.97</c:v>
                </c:pt>
                <c:pt idx="6549">
                  <c:v>1.98</c:v>
                </c:pt>
                <c:pt idx="6550">
                  <c:v>1.98</c:v>
                </c:pt>
                <c:pt idx="6551">
                  <c:v>0.16</c:v>
                </c:pt>
                <c:pt idx="6552">
                  <c:v>0.16</c:v>
                </c:pt>
                <c:pt idx="6553">
                  <c:v>0.16</c:v>
                </c:pt>
                <c:pt idx="6554">
                  <c:v>0.16</c:v>
                </c:pt>
                <c:pt idx="6555">
                  <c:v>1.53</c:v>
                </c:pt>
                <c:pt idx="6556">
                  <c:v>3.45</c:v>
                </c:pt>
                <c:pt idx="6557">
                  <c:v>3.45</c:v>
                </c:pt>
                <c:pt idx="6558">
                  <c:v>0.28999999999999998</c:v>
                </c:pt>
                <c:pt idx="6559">
                  <c:v>-1.68</c:v>
                </c:pt>
                <c:pt idx="6560">
                  <c:v>2.08</c:v>
                </c:pt>
                <c:pt idx="6561">
                  <c:v>-0.03</c:v>
                </c:pt>
                <c:pt idx="6562">
                  <c:v>0.43</c:v>
                </c:pt>
                <c:pt idx="6563">
                  <c:v>0.43</c:v>
                </c:pt>
                <c:pt idx="6564">
                  <c:v>-0.16</c:v>
                </c:pt>
                <c:pt idx="6565">
                  <c:v>-0.16</c:v>
                </c:pt>
                <c:pt idx="6566">
                  <c:v>-0.16</c:v>
                </c:pt>
                <c:pt idx="6567">
                  <c:v>1.57</c:v>
                </c:pt>
                <c:pt idx="6568">
                  <c:v>-1.87</c:v>
                </c:pt>
                <c:pt idx="6569">
                  <c:v>-2.09</c:v>
                </c:pt>
                <c:pt idx="6570">
                  <c:v>-0.68</c:v>
                </c:pt>
                <c:pt idx="6571">
                  <c:v>2.73</c:v>
                </c:pt>
                <c:pt idx="6572">
                  <c:v>2.73</c:v>
                </c:pt>
                <c:pt idx="6573">
                  <c:v>-2.79</c:v>
                </c:pt>
                <c:pt idx="6574">
                  <c:v>1.61</c:v>
                </c:pt>
                <c:pt idx="6575">
                  <c:v>0.19</c:v>
                </c:pt>
                <c:pt idx="6576">
                  <c:v>1.43</c:v>
                </c:pt>
                <c:pt idx="6577">
                  <c:v>-0.43</c:v>
                </c:pt>
                <c:pt idx="6578">
                  <c:v>-0.43</c:v>
                </c:pt>
                <c:pt idx="6579">
                  <c:v>-2.95</c:v>
                </c:pt>
                <c:pt idx="6580">
                  <c:v>0.25</c:v>
                </c:pt>
                <c:pt idx="6581">
                  <c:v>-2.2200000000000002</c:v>
                </c:pt>
                <c:pt idx="6582">
                  <c:v>1.67</c:v>
                </c:pt>
                <c:pt idx="6583">
                  <c:v>0.66</c:v>
                </c:pt>
                <c:pt idx="6584">
                  <c:v>1.28</c:v>
                </c:pt>
                <c:pt idx="6585">
                  <c:v>1.28</c:v>
                </c:pt>
                <c:pt idx="6586">
                  <c:v>2.1800000000000002</c:v>
                </c:pt>
                <c:pt idx="6587">
                  <c:v>1.98</c:v>
                </c:pt>
                <c:pt idx="6588">
                  <c:v>1.98</c:v>
                </c:pt>
                <c:pt idx="6589">
                  <c:v>2.2200000000000002</c:v>
                </c:pt>
                <c:pt idx="6590">
                  <c:v>0.48</c:v>
                </c:pt>
                <c:pt idx="6591">
                  <c:v>0.48</c:v>
                </c:pt>
                <c:pt idx="6592">
                  <c:v>0.48</c:v>
                </c:pt>
                <c:pt idx="6593">
                  <c:v>-0.65</c:v>
                </c:pt>
                <c:pt idx="6594">
                  <c:v>2.88</c:v>
                </c:pt>
                <c:pt idx="6595">
                  <c:v>2.39</c:v>
                </c:pt>
                <c:pt idx="6596">
                  <c:v>-0.06</c:v>
                </c:pt>
                <c:pt idx="6597">
                  <c:v>1.33</c:v>
                </c:pt>
                <c:pt idx="6598">
                  <c:v>1.41</c:v>
                </c:pt>
                <c:pt idx="6599">
                  <c:v>-3.45</c:v>
                </c:pt>
                <c:pt idx="6600">
                  <c:v>-1.1000000000000001</c:v>
                </c:pt>
                <c:pt idx="6601">
                  <c:v>2.66</c:v>
                </c:pt>
                <c:pt idx="6602">
                  <c:v>2.73</c:v>
                </c:pt>
                <c:pt idx="6603">
                  <c:v>2.73</c:v>
                </c:pt>
                <c:pt idx="6604">
                  <c:v>-0.69</c:v>
                </c:pt>
                <c:pt idx="6605">
                  <c:v>-0.69</c:v>
                </c:pt>
                <c:pt idx="6606">
                  <c:v>-0.93</c:v>
                </c:pt>
                <c:pt idx="6607">
                  <c:v>-0.53</c:v>
                </c:pt>
                <c:pt idx="6608">
                  <c:v>-0.18</c:v>
                </c:pt>
                <c:pt idx="6609">
                  <c:v>1.28</c:v>
                </c:pt>
                <c:pt idx="6610">
                  <c:v>1.92</c:v>
                </c:pt>
                <c:pt idx="6611">
                  <c:v>1.92</c:v>
                </c:pt>
                <c:pt idx="6612">
                  <c:v>1.92</c:v>
                </c:pt>
                <c:pt idx="6613">
                  <c:v>1.92</c:v>
                </c:pt>
                <c:pt idx="6614">
                  <c:v>-0.14000000000000001</c:v>
                </c:pt>
                <c:pt idx="6615">
                  <c:v>-0.14000000000000001</c:v>
                </c:pt>
                <c:pt idx="6616">
                  <c:v>-0.14000000000000001</c:v>
                </c:pt>
                <c:pt idx="6617">
                  <c:v>-0.14000000000000001</c:v>
                </c:pt>
                <c:pt idx="6618">
                  <c:v>-0.64</c:v>
                </c:pt>
                <c:pt idx="6619">
                  <c:v>0.9</c:v>
                </c:pt>
                <c:pt idx="6620">
                  <c:v>0.9</c:v>
                </c:pt>
                <c:pt idx="6621">
                  <c:v>2.88</c:v>
                </c:pt>
                <c:pt idx="6622">
                  <c:v>2.88</c:v>
                </c:pt>
                <c:pt idx="6623">
                  <c:v>2.88</c:v>
                </c:pt>
                <c:pt idx="6624">
                  <c:v>1.61</c:v>
                </c:pt>
                <c:pt idx="6625">
                  <c:v>1.61</c:v>
                </c:pt>
                <c:pt idx="6626">
                  <c:v>-1.57</c:v>
                </c:pt>
                <c:pt idx="6627">
                  <c:v>0.86</c:v>
                </c:pt>
                <c:pt idx="6628">
                  <c:v>0.86</c:v>
                </c:pt>
                <c:pt idx="6629">
                  <c:v>1.8</c:v>
                </c:pt>
                <c:pt idx="6630">
                  <c:v>1.8</c:v>
                </c:pt>
                <c:pt idx="6631">
                  <c:v>1.8</c:v>
                </c:pt>
                <c:pt idx="6632">
                  <c:v>1.8</c:v>
                </c:pt>
                <c:pt idx="6633">
                  <c:v>2.23</c:v>
                </c:pt>
                <c:pt idx="6634">
                  <c:v>2.23</c:v>
                </c:pt>
                <c:pt idx="6635">
                  <c:v>2.23</c:v>
                </c:pt>
                <c:pt idx="6636">
                  <c:v>2.2999999999999998</c:v>
                </c:pt>
                <c:pt idx="6637">
                  <c:v>3.26</c:v>
                </c:pt>
                <c:pt idx="6638">
                  <c:v>3.26</c:v>
                </c:pt>
                <c:pt idx="6639">
                  <c:v>-1.39</c:v>
                </c:pt>
                <c:pt idx="6640">
                  <c:v>-2.4</c:v>
                </c:pt>
                <c:pt idx="6641">
                  <c:v>-1.68</c:v>
                </c:pt>
                <c:pt idx="6642">
                  <c:v>-0.52</c:v>
                </c:pt>
                <c:pt idx="6643">
                  <c:v>-0.2</c:v>
                </c:pt>
                <c:pt idx="6644">
                  <c:v>-1.66</c:v>
                </c:pt>
                <c:pt idx="6645">
                  <c:v>1.28</c:v>
                </c:pt>
                <c:pt idx="6646">
                  <c:v>1.28</c:v>
                </c:pt>
                <c:pt idx="6647">
                  <c:v>1.28</c:v>
                </c:pt>
                <c:pt idx="6648">
                  <c:v>0.92</c:v>
                </c:pt>
                <c:pt idx="6649">
                  <c:v>1.47</c:v>
                </c:pt>
                <c:pt idx="6650">
                  <c:v>1.47</c:v>
                </c:pt>
                <c:pt idx="6651">
                  <c:v>1.47</c:v>
                </c:pt>
                <c:pt idx="6652">
                  <c:v>0.91</c:v>
                </c:pt>
                <c:pt idx="6653">
                  <c:v>0.91</c:v>
                </c:pt>
                <c:pt idx="6654">
                  <c:v>-1.61</c:v>
                </c:pt>
                <c:pt idx="6655">
                  <c:v>0.98</c:v>
                </c:pt>
                <c:pt idx="6656">
                  <c:v>-0.68</c:v>
                </c:pt>
                <c:pt idx="6657">
                  <c:v>-0.68</c:v>
                </c:pt>
                <c:pt idx="6658">
                  <c:v>0.24</c:v>
                </c:pt>
                <c:pt idx="6659">
                  <c:v>0.24</c:v>
                </c:pt>
                <c:pt idx="6660">
                  <c:v>0.75</c:v>
                </c:pt>
                <c:pt idx="6661">
                  <c:v>2</c:v>
                </c:pt>
                <c:pt idx="6662">
                  <c:v>1.8</c:v>
                </c:pt>
                <c:pt idx="6663">
                  <c:v>1.8</c:v>
                </c:pt>
                <c:pt idx="6664">
                  <c:v>1.8</c:v>
                </c:pt>
                <c:pt idx="6665">
                  <c:v>0.23</c:v>
                </c:pt>
                <c:pt idx="6666">
                  <c:v>0.23</c:v>
                </c:pt>
                <c:pt idx="6667">
                  <c:v>0.23</c:v>
                </c:pt>
                <c:pt idx="6668">
                  <c:v>3.29</c:v>
                </c:pt>
                <c:pt idx="6669">
                  <c:v>3.29</c:v>
                </c:pt>
                <c:pt idx="6670">
                  <c:v>-0.37</c:v>
                </c:pt>
                <c:pt idx="6671">
                  <c:v>-0.37</c:v>
                </c:pt>
                <c:pt idx="6672">
                  <c:v>-0.37</c:v>
                </c:pt>
                <c:pt idx="6673">
                  <c:v>0.03</c:v>
                </c:pt>
                <c:pt idx="6674">
                  <c:v>-2.34</c:v>
                </c:pt>
                <c:pt idx="6675">
                  <c:v>-1.19</c:v>
                </c:pt>
                <c:pt idx="6676">
                  <c:v>-2.95</c:v>
                </c:pt>
                <c:pt idx="6677">
                  <c:v>-1.18</c:v>
                </c:pt>
                <c:pt idx="6678">
                  <c:v>2.85</c:v>
                </c:pt>
                <c:pt idx="6679">
                  <c:v>2.85</c:v>
                </c:pt>
                <c:pt idx="6680">
                  <c:v>2.85</c:v>
                </c:pt>
                <c:pt idx="6681">
                  <c:v>2.85</c:v>
                </c:pt>
                <c:pt idx="6682">
                  <c:v>2.85</c:v>
                </c:pt>
                <c:pt idx="6683">
                  <c:v>-0.12</c:v>
                </c:pt>
                <c:pt idx="6684">
                  <c:v>-0.12</c:v>
                </c:pt>
                <c:pt idx="6685">
                  <c:v>0.77</c:v>
                </c:pt>
                <c:pt idx="6686">
                  <c:v>-1.1000000000000001</c:v>
                </c:pt>
                <c:pt idx="6687">
                  <c:v>2.76</c:v>
                </c:pt>
                <c:pt idx="6688">
                  <c:v>2.76</c:v>
                </c:pt>
                <c:pt idx="6689">
                  <c:v>2.76</c:v>
                </c:pt>
                <c:pt idx="6690">
                  <c:v>2.76</c:v>
                </c:pt>
                <c:pt idx="6691">
                  <c:v>0.32</c:v>
                </c:pt>
                <c:pt idx="6692">
                  <c:v>-0.27</c:v>
                </c:pt>
                <c:pt idx="6693">
                  <c:v>-0.27</c:v>
                </c:pt>
                <c:pt idx="6694">
                  <c:v>-3.71</c:v>
                </c:pt>
                <c:pt idx="6695">
                  <c:v>1.97</c:v>
                </c:pt>
                <c:pt idx="6696">
                  <c:v>1.97</c:v>
                </c:pt>
                <c:pt idx="6697">
                  <c:v>1.97</c:v>
                </c:pt>
                <c:pt idx="6698">
                  <c:v>1.97</c:v>
                </c:pt>
                <c:pt idx="6699">
                  <c:v>1.22</c:v>
                </c:pt>
                <c:pt idx="6700">
                  <c:v>2.38</c:v>
                </c:pt>
                <c:pt idx="6701">
                  <c:v>2.38</c:v>
                </c:pt>
                <c:pt idx="6702">
                  <c:v>2.25</c:v>
                </c:pt>
                <c:pt idx="6703">
                  <c:v>2.25</c:v>
                </c:pt>
                <c:pt idx="6704">
                  <c:v>2.25</c:v>
                </c:pt>
                <c:pt idx="6705">
                  <c:v>2.25</c:v>
                </c:pt>
                <c:pt idx="6706">
                  <c:v>-1.6</c:v>
                </c:pt>
                <c:pt idx="6707">
                  <c:v>1.55</c:v>
                </c:pt>
                <c:pt idx="6708">
                  <c:v>0.43</c:v>
                </c:pt>
                <c:pt idx="6709">
                  <c:v>0.43</c:v>
                </c:pt>
                <c:pt idx="6710">
                  <c:v>-0.28999999999999998</c:v>
                </c:pt>
                <c:pt idx="6711">
                  <c:v>2.78</c:v>
                </c:pt>
                <c:pt idx="6712">
                  <c:v>2.78</c:v>
                </c:pt>
                <c:pt idx="6713">
                  <c:v>1.48</c:v>
                </c:pt>
                <c:pt idx="6714">
                  <c:v>1.48</c:v>
                </c:pt>
                <c:pt idx="6715">
                  <c:v>0.12</c:v>
                </c:pt>
                <c:pt idx="6716">
                  <c:v>2.63</c:v>
                </c:pt>
                <c:pt idx="6717">
                  <c:v>2.63</c:v>
                </c:pt>
                <c:pt idx="6718">
                  <c:v>1.51</c:v>
                </c:pt>
                <c:pt idx="6719">
                  <c:v>1.51</c:v>
                </c:pt>
                <c:pt idx="6720">
                  <c:v>1.51</c:v>
                </c:pt>
                <c:pt idx="6721">
                  <c:v>1.51</c:v>
                </c:pt>
                <c:pt idx="6722">
                  <c:v>1.53</c:v>
                </c:pt>
                <c:pt idx="6723">
                  <c:v>1.53</c:v>
                </c:pt>
                <c:pt idx="6724">
                  <c:v>0.16</c:v>
                </c:pt>
                <c:pt idx="6725">
                  <c:v>0.16</c:v>
                </c:pt>
                <c:pt idx="6726">
                  <c:v>0.16</c:v>
                </c:pt>
                <c:pt idx="6727">
                  <c:v>2.58</c:v>
                </c:pt>
                <c:pt idx="6728">
                  <c:v>2.58</c:v>
                </c:pt>
                <c:pt idx="6729">
                  <c:v>2.58</c:v>
                </c:pt>
                <c:pt idx="6730">
                  <c:v>-2.15</c:v>
                </c:pt>
                <c:pt idx="6731">
                  <c:v>-1.25</c:v>
                </c:pt>
                <c:pt idx="6732">
                  <c:v>2.5</c:v>
                </c:pt>
                <c:pt idx="6733">
                  <c:v>2.5</c:v>
                </c:pt>
                <c:pt idx="6734">
                  <c:v>2.5</c:v>
                </c:pt>
                <c:pt idx="6735">
                  <c:v>1.88</c:v>
                </c:pt>
                <c:pt idx="6736">
                  <c:v>-1.26</c:v>
                </c:pt>
                <c:pt idx="6737">
                  <c:v>-1.61</c:v>
                </c:pt>
                <c:pt idx="6738">
                  <c:v>-0.26</c:v>
                </c:pt>
                <c:pt idx="6739">
                  <c:v>-0.26</c:v>
                </c:pt>
                <c:pt idx="6740">
                  <c:v>-2.96</c:v>
                </c:pt>
                <c:pt idx="6741">
                  <c:v>0.77</c:v>
                </c:pt>
                <c:pt idx="6742">
                  <c:v>0.95</c:v>
                </c:pt>
                <c:pt idx="6743">
                  <c:v>0.95</c:v>
                </c:pt>
                <c:pt idx="6744">
                  <c:v>-1.89</c:v>
                </c:pt>
                <c:pt idx="6745">
                  <c:v>-0.3</c:v>
                </c:pt>
                <c:pt idx="6746">
                  <c:v>0.25</c:v>
                </c:pt>
                <c:pt idx="6747">
                  <c:v>0.25</c:v>
                </c:pt>
                <c:pt idx="6748">
                  <c:v>0.25</c:v>
                </c:pt>
                <c:pt idx="6749">
                  <c:v>0.66</c:v>
                </c:pt>
                <c:pt idx="6750">
                  <c:v>0.66</c:v>
                </c:pt>
                <c:pt idx="6751">
                  <c:v>-0.56999999999999995</c:v>
                </c:pt>
                <c:pt idx="6752">
                  <c:v>2.2200000000000002</c:v>
                </c:pt>
                <c:pt idx="6753">
                  <c:v>0.7</c:v>
                </c:pt>
                <c:pt idx="6754">
                  <c:v>2.33</c:v>
                </c:pt>
                <c:pt idx="6755">
                  <c:v>2.33</c:v>
                </c:pt>
                <c:pt idx="6756">
                  <c:v>2.33</c:v>
                </c:pt>
                <c:pt idx="6757">
                  <c:v>2.33</c:v>
                </c:pt>
                <c:pt idx="6758">
                  <c:v>2.59</c:v>
                </c:pt>
                <c:pt idx="6759">
                  <c:v>-1.98</c:v>
                </c:pt>
                <c:pt idx="6760">
                  <c:v>-4.34</c:v>
                </c:pt>
                <c:pt idx="6761">
                  <c:v>0</c:v>
                </c:pt>
                <c:pt idx="6762">
                  <c:v>0.13</c:v>
                </c:pt>
                <c:pt idx="6763">
                  <c:v>0.13</c:v>
                </c:pt>
                <c:pt idx="6764">
                  <c:v>-1.98</c:v>
                </c:pt>
                <c:pt idx="6765">
                  <c:v>-1.98</c:v>
                </c:pt>
                <c:pt idx="6766">
                  <c:v>-1.89</c:v>
                </c:pt>
                <c:pt idx="6767">
                  <c:v>-0.9</c:v>
                </c:pt>
                <c:pt idx="6768">
                  <c:v>0.64</c:v>
                </c:pt>
                <c:pt idx="6769">
                  <c:v>-1.63</c:v>
                </c:pt>
                <c:pt idx="6770">
                  <c:v>1.42</c:v>
                </c:pt>
                <c:pt idx="6771">
                  <c:v>1.49</c:v>
                </c:pt>
                <c:pt idx="6772">
                  <c:v>1.49</c:v>
                </c:pt>
                <c:pt idx="6773">
                  <c:v>1.81</c:v>
                </c:pt>
                <c:pt idx="6774">
                  <c:v>1.81</c:v>
                </c:pt>
                <c:pt idx="6775">
                  <c:v>0.43</c:v>
                </c:pt>
                <c:pt idx="6776">
                  <c:v>1.97</c:v>
                </c:pt>
                <c:pt idx="6777">
                  <c:v>1.19</c:v>
                </c:pt>
                <c:pt idx="6778">
                  <c:v>1.19</c:v>
                </c:pt>
                <c:pt idx="6779">
                  <c:v>1.19</c:v>
                </c:pt>
                <c:pt idx="6780">
                  <c:v>-3.17</c:v>
                </c:pt>
                <c:pt idx="6781">
                  <c:v>-0.63</c:v>
                </c:pt>
                <c:pt idx="6782">
                  <c:v>-0.63</c:v>
                </c:pt>
                <c:pt idx="6783">
                  <c:v>0.74</c:v>
                </c:pt>
                <c:pt idx="6784">
                  <c:v>-0.26</c:v>
                </c:pt>
                <c:pt idx="6785">
                  <c:v>-0.26</c:v>
                </c:pt>
                <c:pt idx="6786">
                  <c:v>-0.26</c:v>
                </c:pt>
                <c:pt idx="6787">
                  <c:v>1.29</c:v>
                </c:pt>
                <c:pt idx="6788">
                  <c:v>1.29</c:v>
                </c:pt>
                <c:pt idx="6789">
                  <c:v>1.18</c:v>
                </c:pt>
                <c:pt idx="6790">
                  <c:v>-2.14</c:v>
                </c:pt>
                <c:pt idx="6791">
                  <c:v>1.64</c:v>
                </c:pt>
                <c:pt idx="6792">
                  <c:v>1.72</c:v>
                </c:pt>
                <c:pt idx="6793">
                  <c:v>1.72</c:v>
                </c:pt>
                <c:pt idx="6794">
                  <c:v>2.2000000000000002</c:v>
                </c:pt>
                <c:pt idx="6795">
                  <c:v>2.2000000000000002</c:v>
                </c:pt>
                <c:pt idx="6796">
                  <c:v>1.0900000000000001</c:v>
                </c:pt>
                <c:pt idx="6797">
                  <c:v>1.0900000000000001</c:v>
                </c:pt>
                <c:pt idx="6798">
                  <c:v>-0.35</c:v>
                </c:pt>
                <c:pt idx="6799">
                  <c:v>-1.3</c:v>
                </c:pt>
                <c:pt idx="6800">
                  <c:v>3.35</c:v>
                </c:pt>
                <c:pt idx="6801">
                  <c:v>-0.34</c:v>
                </c:pt>
                <c:pt idx="6802">
                  <c:v>-0.34</c:v>
                </c:pt>
                <c:pt idx="6803">
                  <c:v>1.45</c:v>
                </c:pt>
                <c:pt idx="6804">
                  <c:v>2.46</c:v>
                </c:pt>
                <c:pt idx="6805">
                  <c:v>0.71</c:v>
                </c:pt>
                <c:pt idx="6806">
                  <c:v>-1.18</c:v>
                </c:pt>
                <c:pt idx="6807">
                  <c:v>-1.58</c:v>
                </c:pt>
                <c:pt idx="6808">
                  <c:v>-1.58</c:v>
                </c:pt>
                <c:pt idx="6809">
                  <c:v>0.59</c:v>
                </c:pt>
                <c:pt idx="6810">
                  <c:v>0.59</c:v>
                </c:pt>
                <c:pt idx="6811">
                  <c:v>0.59</c:v>
                </c:pt>
                <c:pt idx="6812">
                  <c:v>0.59</c:v>
                </c:pt>
                <c:pt idx="6813">
                  <c:v>0.59</c:v>
                </c:pt>
                <c:pt idx="6814">
                  <c:v>1.18</c:v>
                </c:pt>
                <c:pt idx="6815">
                  <c:v>1.18</c:v>
                </c:pt>
                <c:pt idx="6816">
                  <c:v>1.28</c:v>
                </c:pt>
                <c:pt idx="6817">
                  <c:v>-1.46</c:v>
                </c:pt>
                <c:pt idx="6818">
                  <c:v>-3.41</c:v>
                </c:pt>
                <c:pt idx="6819">
                  <c:v>-0.03</c:v>
                </c:pt>
                <c:pt idx="6820">
                  <c:v>-0.03</c:v>
                </c:pt>
                <c:pt idx="6821">
                  <c:v>-0.03</c:v>
                </c:pt>
                <c:pt idx="6822">
                  <c:v>3.35</c:v>
                </c:pt>
                <c:pt idx="6823">
                  <c:v>3.35</c:v>
                </c:pt>
                <c:pt idx="6824">
                  <c:v>3.22</c:v>
                </c:pt>
                <c:pt idx="6825">
                  <c:v>3.22</c:v>
                </c:pt>
                <c:pt idx="6826">
                  <c:v>1.32</c:v>
                </c:pt>
                <c:pt idx="6827">
                  <c:v>1.32</c:v>
                </c:pt>
                <c:pt idx="6828">
                  <c:v>-1.36</c:v>
                </c:pt>
                <c:pt idx="6829">
                  <c:v>2.33</c:v>
                </c:pt>
                <c:pt idx="6830">
                  <c:v>-0.05</c:v>
                </c:pt>
                <c:pt idx="6831">
                  <c:v>0.77</c:v>
                </c:pt>
                <c:pt idx="6832">
                  <c:v>0.63</c:v>
                </c:pt>
                <c:pt idx="6833">
                  <c:v>-2.0099999999999998</c:v>
                </c:pt>
                <c:pt idx="6834">
                  <c:v>1.81</c:v>
                </c:pt>
                <c:pt idx="6835">
                  <c:v>1.05</c:v>
                </c:pt>
                <c:pt idx="6836">
                  <c:v>-1.31</c:v>
                </c:pt>
                <c:pt idx="6837">
                  <c:v>-0.28000000000000003</c:v>
                </c:pt>
                <c:pt idx="6838">
                  <c:v>-0.28000000000000003</c:v>
                </c:pt>
                <c:pt idx="6839">
                  <c:v>-0.28000000000000003</c:v>
                </c:pt>
                <c:pt idx="6840">
                  <c:v>3.08</c:v>
                </c:pt>
                <c:pt idx="6841">
                  <c:v>3.08</c:v>
                </c:pt>
                <c:pt idx="6842">
                  <c:v>3.08</c:v>
                </c:pt>
                <c:pt idx="6843">
                  <c:v>0.9</c:v>
                </c:pt>
                <c:pt idx="6844">
                  <c:v>1.74</c:v>
                </c:pt>
                <c:pt idx="6845">
                  <c:v>1.74</c:v>
                </c:pt>
                <c:pt idx="6846">
                  <c:v>1.74</c:v>
                </c:pt>
                <c:pt idx="6847">
                  <c:v>1.84</c:v>
                </c:pt>
                <c:pt idx="6848">
                  <c:v>1.84</c:v>
                </c:pt>
                <c:pt idx="6849">
                  <c:v>1.21</c:v>
                </c:pt>
                <c:pt idx="6850">
                  <c:v>1.21</c:v>
                </c:pt>
                <c:pt idx="6851">
                  <c:v>3.23</c:v>
                </c:pt>
                <c:pt idx="6852">
                  <c:v>1.4</c:v>
                </c:pt>
                <c:pt idx="6853">
                  <c:v>1.4</c:v>
                </c:pt>
                <c:pt idx="6854">
                  <c:v>2.19</c:v>
                </c:pt>
                <c:pt idx="6855">
                  <c:v>-1.2</c:v>
                </c:pt>
                <c:pt idx="6856">
                  <c:v>-1.46</c:v>
                </c:pt>
                <c:pt idx="6857">
                  <c:v>4.29</c:v>
                </c:pt>
                <c:pt idx="6858">
                  <c:v>-0.37</c:v>
                </c:pt>
                <c:pt idx="6859">
                  <c:v>-0.37</c:v>
                </c:pt>
                <c:pt idx="6860">
                  <c:v>-0.17</c:v>
                </c:pt>
                <c:pt idx="6861">
                  <c:v>1.65</c:v>
                </c:pt>
                <c:pt idx="6862">
                  <c:v>1.65</c:v>
                </c:pt>
                <c:pt idx="6863">
                  <c:v>2.92</c:v>
                </c:pt>
                <c:pt idx="6864">
                  <c:v>2.92</c:v>
                </c:pt>
                <c:pt idx="6865">
                  <c:v>-0.57999999999999996</c:v>
                </c:pt>
                <c:pt idx="6866">
                  <c:v>-2.73</c:v>
                </c:pt>
                <c:pt idx="6867">
                  <c:v>-0.47</c:v>
                </c:pt>
                <c:pt idx="6868">
                  <c:v>-0.47</c:v>
                </c:pt>
                <c:pt idx="6869">
                  <c:v>-0.47</c:v>
                </c:pt>
                <c:pt idx="6870">
                  <c:v>-0.47</c:v>
                </c:pt>
                <c:pt idx="6871">
                  <c:v>-0.47</c:v>
                </c:pt>
                <c:pt idx="6872">
                  <c:v>-0.6</c:v>
                </c:pt>
                <c:pt idx="6873">
                  <c:v>-0.6</c:v>
                </c:pt>
                <c:pt idx="6874">
                  <c:v>-1.85</c:v>
                </c:pt>
                <c:pt idx="6875">
                  <c:v>1.17</c:v>
                </c:pt>
                <c:pt idx="6876">
                  <c:v>1.02</c:v>
                </c:pt>
                <c:pt idx="6877">
                  <c:v>0.13</c:v>
                </c:pt>
                <c:pt idx="6878">
                  <c:v>0.13</c:v>
                </c:pt>
                <c:pt idx="6879">
                  <c:v>-1.34</c:v>
                </c:pt>
                <c:pt idx="6880">
                  <c:v>-1.34</c:v>
                </c:pt>
                <c:pt idx="6881">
                  <c:v>-2.4300000000000002</c:v>
                </c:pt>
                <c:pt idx="6882">
                  <c:v>1.21</c:v>
                </c:pt>
                <c:pt idx="6883">
                  <c:v>1.24</c:v>
                </c:pt>
                <c:pt idx="6884">
                  <c:v>1.24</c:v>
                </c:pt>
                <c:pt idx="6885">
                  <c:v>0.63</c:v>
                </c:pt>
                <c:pt idx="6886">
                  <c:v>0.63</c:v>
                </c:pt>
                <c:pt idx="6887">
                  <c:v>0.63</c:v>
                </c:pt>
                <c:pt idx="6888">
                  <c:v>1.73</c:v>
                </c:pt>
                <c:pt idx="6889">
                  <c:v>1.73</c:v>
                </c:pt>
                <c:pt idx="6890">
                  <c:v>0.71</c:v>
                </c:pt>
                <c:pt idx="6891">
                  <c:v>2.65</c:v>
                </c:pt>
                <c:pt idx="6892">
                  <c:v>-1.24</c:v>
                </c:pt>
                <c:pt idx="6893">
                  <c:v>-1.24</c:v>
                </c:pt>
                <c:pt idx="6894">
                  <c:v>-1.24</c:v>
                </c:pt>
                <c:pt idx="6895">
                  <c:v>-1.24</c:v>
                </c:pt>
                <c:pt idx="6896">
                  <c:v>-2.23</c:v>
                </c:pt>
                <c:pt idx="6897">
                  <c:v>-1.89</c:v>
                </c:pt>
                <c:pt idx="6898">
                  <c:v>-1.89</c:v>
                </c:pt>
                <c:pt idx="6899">
                  <c:v>-2.7</c:v>
                </c:pt>
                <c:pt idx="6900">
                  <c:v>1.61</c:v>
                </c:pt>
                <c:pt idx="6901">
                  <c:v>1.61</c:v>
                </c:pt>
                <c:pt idx="6902">
                  <c:v>-1.2</c:v>
                </c:pt>
                <c:pt idx="6903">
                  <c:v>1.57</c:v>
                </c:pt>
                <c:pt idx="6904">
                  <c:v>1.57</c:v>
                </c:pt>
                <c:pt idx="6905">
                  <c:v>-1.51</c:v>
                </c:pt>
                <c:pt idx="6906">
                  <c:v>-1.51</c:v>
                </c:pt>
                <c:pt idx="6907">
                  <c:v>-1.35</c:v>
                </c:pt>
                <c:pt idx="6908">
                  <c:v>-1.35</c:v>
                </c:pt>
                <c:pt idx="6909">
                  <c:v>-0.59</c:v>
                </c:pt>
                <c:pt idx="6910">
                  <c:v>-0.52</c:v>
                </c:pt>
                <c:pt idx="6911">
                  <c:v>-0.52</c:v>
                </c:pt>
                <c:pt idx="6912">
                  <c:v>-0.52</c:v>
                </c:pt>
                <c:pt idx="6913">
                  <c:v>-0.52</c:v>
                </c:pt>
                <c:pt idx="6914">
                  <c:v>0.8</c:v>
                </c:pt>
                <c:pt idx="6915">
                  <c:v>0.8</c:v>
                </c:pt>
                <c:pt idx="6916">
                  <c:v>0.8</c:v>
                </c:pt>
                <c:pt idx="6917">
                  <c:v>-2.09</c:v>
                </c:pt>
                <c:pt idx="6918">
                  <c:v>-2.09</c:v>
                </c:pt>
                <c:pt idx="6919">
                  <c:v>3.01</c:v>
                </c:pt>
                <c:pt idx="6920">
                  <c:v>3.01</c:v>
                </c:pt>
                <c:pt idx="6921">
                  <c:v>1.54</c:v>
                </c:pt>
                <c:pt idx="6922">
                  <c:v>1.54</c:v>
                </c:pt>
                <c:pt idx="6923">
                  <c:v>1.42</c:v>
                </c:pt>
                <c:pt idx="6924">
                  <c:v>1.42</c:v>
                </c:pt>
                <c:pt idx="6925">
                  <c:v>3.42</c:v>
                </c:pt>
                <c:pt idx="6926">
                  <c:v>0.83</c:v>
                </c:pt>
                <c:pt idx="6927">
                  <c:v>0.83</c:v>
                </c:pt>
                <c:pt idx="6928">
                  <c:v>1.72</c:v>
                </c:pt>
                <c:pt idx="6929">
                  <c:v>0.19</c:v>
                </c:pt>
                <c:pt idx="6930">
                  <c:v>0.19</c:v>
                </c:pt>
                <c:pt idx="6931">
                  <c:v>1.94</c:v>
                </c:pt>
                <c:pt idx="6932">
                  <c:v>1.94</c:v>
                </c:pt>
                <c:pt idx="6933">
                  <c:v>1.87</c:v>
                </c:pt>
                <c:pt idx="6934">
                  <c:v>1.87</c:v>
                </c:pt>
                <c:pt idx="6935">
                  <c:v>1.87</c:v>
                </c:pt>
                <c:pt idx="6936">
                  <c:v>1.87</c:v>
                </c:pt>
                <c:pt idx="6937">
                  <c:v>1.79</c:v>
                </c:pt>
                <c:pt idx="6938">
                  <c:v>1.79</c:v>
                </c:pt>
                <c:pt idx="6939">
                  <c:v>1.79</c:v>
                </c:pt>
                <c:pt idx="6940">
                  <c:v>-3.2</c:v>
                </c:pt>
                <c:pt idx="6941">
                  <c:v>-3.2</c:v>
                </c:pt>
                <c:pt idx="6942">
                  <c:v>1.48</c:v>
                </c:pt>
                <c:pt idx="6943">
                  <c:v>-3.73</c:v>
                </c:pt>
                <c:pt idx="6944">
                  <c:v>0.61</c:v>
                </c:pt>
                <c:pt idx="6945">
                  <c:v>-0.3</c:v>
                </c:pt>
                <c:pt idx="6946">
                  <c:v>-0.3</c:v>
                </c:pt>
                <c:pt idx="6947">
                  <c:v>0.23</c:v>
                </c:pt>
                <c:pt idx="6948">
                  <c:v>0.32</c:v>
                </c:pt>
                <c:pt idx="6949">
                  <c:v>-7.0000000000000007E-2</c:v>
                </c:pt>
                <c:pt idx="6950">
                  <c:v>-1.3</c:v>
                </c:pt>
                <c:pt idx="6951">
                  <c:v>-1.1599999999999999</c:v>
                </c:pt>
                <c:pt idx="6952">
                  <c:v>1.36</c:v>
                </c:pt>
                <c:pt idx="6953">
                  <c:v>1.31</c:v>
                </c:pt>
                <c:pt idx="6954">
                  <c:v>-0.72</c:v>
                </c:pt>
                <c:pt idx="6955">
                  <c:v>0.45</c:v>
                </c:pt>
                <c:pt idx="6956">
                  <c:v>1.61</c:v>
                </c:pt>
                <c:pt idx="6957">
                  <c:v>1.61</c:v>
                </c:pt>
                <c:pt idx="6958">
                  <c:v>1.61</c:v>
                </c:pt>
                <c:pt idx="6959">
                  <c:v>1.61</c:v>
                </c:pt>
                <c:pt idx="6960">
                  <c:v>-2.94</c:v>
                </c:pt>
                <c:pt idx="6961">
                  <c:v>-0.27</c:v>
                </c:pt>
                <c:pt idx="6962">
                  <c:v>3.15</c:v>
                </c:pt>
                <c:pt idx="6963">
                  <c:v>0.81</c:v>
                </c:pt>
                <c:pt idx="6964">
                  <c:v>1.88</c:v>
                </c:pt>
                <c:pt idx="6965">
                  <c:v>2.36</c:v>
                </c:pt>
                <c:pt idx="6966">
                  <c:v>2.81</c:v>
                </c:pt>
                <c:pt idx="6967">
                  <c:v>3.29</c:v>
                </c:pt>
                <c:pt idx="6968">
                  <c:v>3.29</c:v>
                </c:pt>
                <c:pt idx="6969">
                  <c:v>3.29</c:v>
                </c:pt>
                <c:pt idx="6970">
                  <c:v>3.29</c:v>
                </c:pt>
                <c:pt idx="6971">
                  <c:v>0.53</c:v>
                </c:pt>
                <c:pt idx="6972">
                  <c:v>-0.93</c:v>
                </c:pt>
                <c:pt idx="6973">
                  <c:v>2.57</c:v>
                </c:pt>
                <c:pt idx="6974">
                  <c:v>-1.52</c:v>
                </c:pt>
                <c:pt idx="6975">
                  <c:v>-1.52</c:v>
                </c:pt>
                <c:pt idx="6976">
                  <c:v>-3.33</c:v>
                </c:pt>
                <c:pt idx="6977">
                  <c:v>-0.68</c:v>
                </c:pt>
                <c:pt idx="6978">
                  <c:v>-0.14000000000000001</c:v>
                </c:pt>
                <c:pt idx="6979">
                  <c:v>-0.68</c:v>
                </c:pt>
                <c:pt idx="6980">
                  <c:v>-2.21</c:v>
                </c:pt>
                <c:pt idx="6981">
                  <c:v>-1.93</c:v>
                </c:pt>
                <c:pt idx="6982">
                  <c:v>-0.41</c:v>
                </c:pt>
                <c:pt idx="6983">
                  <c:v>0.91</c:v>
                </c:pt>
                <c:pt idx="6984">
                  <c:v>1.95</c:v>
                </c:pt>
                <c:pt idx="6985">
                  <c:v>1.78</c:v>
                </c:pt>
                <c:pt idx="6986">
                  <c:v>1.78</c:v>
                </c:pt>
                <c:pt idx="6987">
                  <c:v>0.23</c:v>
                </c:pt>
                <c:pt idx="6988">
                  <c:v>0.23</c:v>
                </c:pt>
                <c:pt idx="6989">
                  <c:v>0.23</c:v>
                </c:pt>
                <c:pt idx="6990">
                  <c:v>-1.1000000000000001</c:v>
                </c:pt>
                <c:pt idx="6991">
                  <c:v>-1.66</c:v>
                </c:pt>
                <c:pt idx="6992">
                  <c:v>-1.66</c:v>
                </c:pt>
                <c:pt idx="6993">
                  <c:v>-3.3</c:v>
                </c:pt>
                <c:pt idx="6994">
                  <c:v>0.64</c:v>
                </c:pt>
                <c:pt idx="6995">
                  <c:v>0.64</c:v>
                </c:pt>
                <c:pt idx="6996">
                  <c:v>0.64</c:v>
                </c:pt>
                <c:pt idx="6997">
                  <c:v>-1.29</c:v>
                </c:pt>
                <c:pt idx="6998">
                  <c:v>1.1499999999999999</c:v>
                </c:pt>
                <c:pt idx="6999">
                  <c:v>1.1499999999999999</c:v>
                </c:pt>
                <c:pt idx="7000">
                  <c:v>3.89</c:v>
                </c:pt>
                <c:pt idx="7001">
                  <c:v>3.89</c:v>
                </c:pt>
                <c:pt idx="7002">
                  <c:v>3.89</c:v>
                </c:pt>
                <c:pt idx="7003">
                  <c:v>3.89</c:v>
                </c:pt>
                <c:pt idx="7004">
                  <c:v>3.89</c:v>
                </c:pt>
                <c:pt idx="7005">
                  <c:v>3.89</c:v>
                </c:pt>
                <c:pt idx="7006">
                  <c:v>2.5299999999999998</c:v>
                </c:pt>
                <c:pt idx="7007">
                  <c:v>2.5299999999999998</c:v>
                </c:pt>
                <c:pt idx="7008">
                  <c:v>1.06</c:v>
                </c:pt>
                <c:pt idx="7009">
                  <c:v>-2.87</c:v>
                </c:pt>
                <c:pt idx="7010">
                  <c:v>1.7</c:v>
                </c:pt>
                <c:pt idx="7011">
                  <c:v>1.31</c:v>
                </c:pt>
                <c:pt idx="7012">
                  <c:v>1.48</c:v>
                </c:pt>
                <c:pt idx="7013">
                  <c:v>1.48</c:v>
                </c:pt>
                <c:pt idx="7014">
                  <c:v>1.48</c:v>
                </c:pt>
                <c:pt idx="7015">
                  <c:v>1.48</c:v>
                </c:pt>
                <c:pt idx="7016">
                  <c:v>1.48</c:v>
                </c:pt>
                <c:pt idx="7017">
                  <c:v>-0.9</c:v>
                </c:pt>
                <c:pt idx="7018">
                  <c:v>1.57</c:v>
                </c:pt>
                <c:pt idx="7019">
                  <c:v>0.48</c:v>
                </c:pt>
                <c:pt idx="7020">
                  <c:v>-0.59</c:v>
                </c:pt>
                <c:pt idx="7021">
                  <c:v>0.56999999999999995</c:v>
                </c:pt>
                <c:pt idx="7022">
                  <c:v>0.56999999999999995</c:v>
                </c:pt>
                <c:pt idx="7023">
                  <c:v>0.56999999999999995</c:v>
                </c:pt>
                <c:pt idx="7024">
                  <c:v>0.56999999999999995</c:v>
                </c:pt>
                <c:pt idx="7025">
                  <c:v>-0.15</c:v>
                </c:pt>
                <c:pt idx="7026">
                  <c:v>-1.9</c:v>
                </c:pt>
                <c:pt idx="7027">
                  <c:v>-0.33</c:v>
                </c:pt>
                <c:pt idx="7028">
                  <c:v>-0.03</c:v>
                </c:pt>
                <c:pt idx="7029">
                  <c:v>2.0699999999999998</c:v>
                </c:pt>
                <c:pt idx="7030">
                  <c:v>3.6</c:v>
                </c:pt>
                <c:pt idx="7031">
                  <c:v>0.67</c:v>
                </c:pt>
                <c:pt idx="7032">
                  <c:v>0.6</c:v>
                </c:pt>
                <c:pt idx="7033">
                  <c:v>2.4</c:v>
                </c:pt>
                <c:pt idx="7034">
                  <c:v>2.75</c:v>
                </c:pt>
                <c:pt idx="7035">
                  <c:v>2.75</c:v>
                </c:pt>
                <c:pt idx="7036">
                  <c:v>2.75</c:v>
                </c:pt>
                <c:pt idx="7037">
                  <c:v>2.75</c:v>
                </c:pt>
                <c:pt idx="7038">
                  <c:v>-0.98</c:v>
                </c:pt>
                <c:pt idx="7039">
                  <c:v>3.24</c:v>
                </c:pt>
                <c:pt idx="7040">
                  <c:v>0.88</c:v>
                </c:pt>
                <c:pt idx="7041">
                  <c:v>0.88</c:v>
                </c:pt>
                <c:pt idx="7042">
                  <c:v>0.88</c:v>
                </c:pt>
                <c:pt idx="7043">
                  <c:v>0.88</c:v>
                </c:pt>
                <c:pt idx="7044">
                  <c:v>-0.13</c:v>
                </c:pt>
                <c:pt idx="7045">
                  <c:v>-0.13</c:v>
                </c:pt>
                <c:pt idx="7046">
                  <c:v>-0.13</c:v>
                </c:pt>
                <c:pt idx="7047">
                  <c:v>0.97</c:v>
                </c:pt>
                <c:pt idx="7048">
                  <c:v>0.31</c:v>
                </c:pt>
                <c:pt idx="7049">
                  <c:v>0.31</c:v>
                </c:pt>
                <c:pt idx="7050">
                  <c:v>-0.24</c:v>
                </c:pt>
                <c:pt idx="7051">
                  <c:v>0.5</c:v>
                </c:pt>
                <c:pt idx="7052">
                  <c:v>0.5</c:v>
                </c:pt>
                <c:pt idx="7053">
                  <c:v>2.34</c:v>
                </c:pt>
                <c:pt idx="7054">
                  <c:v>2.34</c:v>
                </c:pt>
                <c:pt idx="7055">
                  <c:v>-0.56000000000000005</c:v>
                </c:pt>
                <c:pt idx="7056">
                  <c:v>0.53</c:v>
                </c:pt>
                <c:pt idx="7057">
                  <c:v>0.48</c:v>
                </c:pt>
                <c:pt idx="7058">
                  <c:v>2.69</c:v>
                </c:pt>
                <c:pt idx="7059">
                  <c:v>2.69</c:v>
                </c:pt>
                <c:pt idx="7060">
                  <c:v>-0.35</c:v>
                </c:pt>
                <c:pt idx="7061">
                  <c:v>1.17</c:v>
                </c:pt>
                <c:pt idx="7062">
                  <c:v>1.17</c:v>
                </c:pt>
                <c:pt idx="7063">
                  <c:v>1.17</c:v>
                </c:pt>
                <c:pt idx="7064">
                  <c:v>-0.85</c:v>
                </c:pt>
                <c:pt idx="7065">
                  <c:v>-0.45</c:v>
                </c:pt>
                <c:pt idx="7066">
                  <c:v>2.42</c:v>
                </c:pt>
                <c:pt idx="7067">
                  <c:v>2.42</c:v>
                </c:pt>
                <c:pt idx="7068">
                  <c:v>2.42</c:v>
                </c:pt>
                <c:pt idx="7069">
                  <c:v>2.42</c:v>
                </c:pt>
                <c:pt idx="7070">
                  <c:v>2.42</c:v>
                </c:pt>
                <c:pt idx="7071">
                  <c:v>-1.1499999999999999</c:v>
                </c:pt>
                <c:pt idx="7072">
                  <c:v>-2.06</c:v>
                </c:pt>
                <c:pt idx="7073">
                  <c:v>-2.06</c:v>
                </c:pt>
                <c:pt idx="7074">
                  <c:v>-0.54</c:v>
                </c:pt>
                <c:pt idx="7075">
                  <c:v>2.58</c:v>
                </c:pt>
                <c:pt idx="7076">
                  <c:v>-0.36</c:v>
                </c:pt>
                <c:pt idx="7077">
                  <c:v>2.4900000000000002</c:v>
                </c:pt>
                <c:pt idx="7078">
                  <c:v>2.4900000000000002</c:v>
                </c:pt>
                <c:pt idx="7079">
                  <c:v>2.4900000000000002</c:v>
                </c:pt>
                <c:pt idx="7080">
                  <c:v>2.31</c:v>
                </c:pt>
                <c:pt idx="7081">
                  <c:v>2.31</c:v>
                </c:pt>
                <c:pt idx="7082">
                  <c:v>-1.37</c:v>
                </c:pt>
                <c:pt idx="7083">
                  <c:v>-2.23</c:v>
                </c:pt>
                <c:pt idx="7084">
                  <c:v>-1.36</c:v>
                </c:pt>
                <c:pt idx="7085">
                  <c:v>-1.36</c:v>
                </c:pt>
                <c:pt idx="7086">
                  <c:v>1.74</c:v>
                </c:pt>
                <c:pt idx="7087">
                  <c:v>1.74</c:v>
                </c:pt>
                <c:pt idx="7088">
                  <c:v>2.19</c:v>
                </c:pt>
                <c:pt idx="7089">
                  <c:v>0.88</c:v>
                </c:pt>
                <c:pt idx="7090">
                  <c:v>-2.69</c:v>
                </c:pt>
                <c:pt idx="7091">
                  <c:v>2.02</c:v>
                </c:pt>
                <c:pt idx="7092">
                  <c:v>-0.95</c:v>
                </c:pt>
                <c:pt idx="7093">
                  <c:v>-0.95</c:v>
                </c:pt>
                <c:pt idx="7094">
                  <c:v>2.11</c:v>
                </c:pt>
                <c:pt idx="7095">
                  <c:v>2.11</c:v>
                </c:pt>
                <c:pt idx="7096">
                  <c:v>0.08</c:v>
                </c:pt>
                <c:pt idx="7097">
                  <c:v>0.57999999999999996</c:v>
                </c:pt>
                <c:pt idx="7098">
                  <c:v>1.99</c:v>
                </c:pt>
                <c:pt idx="7099">
                  <c:v>1.99</c:v>
                </c:pt>
                <c:pt idx="7100">
                  <c:v>2.23</c:v>
                </c:pt>
                <c:pt idx="7101">
                  <c:v>-0.1</c:v>
                </c:pt>
                <c:pt idx="7102">
                  <c:v>-0.1</c:v>
                </c:pt>
                <c:pt idx="7103">
                  <c:v>-1.08</c:v>
                </c:pt>
                <c:pt idx="7104">
                  <c:v>0.1</c:v>
                </c:pt>
                <c:pt idx="7105">
                  <c:v>0.1</c:v>
                </c:pt>
                <c:pt idx="7106">
                  <c:v>1.48</c:v>
                </c:pt>
                <c:pt idx="7107">
                  <c:v>1.48</c:v>
                </c:pt>
                <c:pt idx="7108">
                  <c:v>1.48</c:v>
                </c:pt>
                <c:pt idx="7109">
                  <c:v>2.68</c:v>
                </c:pt>
                <c:pt idx="7110">
                  <c:v>2.68</c:v>
                </c:pt>
                <c:pt idx="7111">
                  <c:v>2.68</c:v>
                </c:pt>
                <c:pt idx="7112">
                  <c:v>2.68</c:v>
                </c:pt>
                <c:pt idx="7113">
                  <c:v>2.68</c:v>
                </c:pt>
                <c:pt idx="7114">
                  <c:v>-2.39</c:v>
                </c:pt>
                <c:pt idx="7115">
                  <c:v>-2.39</c:v>
                </c:pt>
                <c:pt idx="7116">
                  <c:v>1.88</c:v>
                </c:pt>
                <c:pt idx="7117">
                  <c:v>0.26</c:v>
                </c:pt>
                <c:pt idx="7118">
                  <c:v>0.61</c:v>
                </c:pt>
                <c:pt idx="7119">
                  <c:v>0.61</c:v>
                </c:pt>
                <c:pt idx="7120">
                  <c:v>0.61</c:v>
                </c:pt>
                <c:pt idx="7121">
                  <c:v>0.61</c:v>
                </c:pt>
                <c:pt idx="7122">
                  <c:v>0.61</c:v>
                </c:pt>
                <c:pt idx="7123">
                  <c:v>0.28000000000000003</c:v>
                </c:pt>
                <c:pt idx="7124">
                  <c:v>-1.72</c:v>
                </c:pt>
                <c:pt idx="7125">
                  <c:v>-0.69</c:v>
                </c:pt>
                <c:pt idx="7126">
                  <c:v>2</c:v>
                </c:pt>
                <c:pt idx="7127">
                  <c:v>2.42</c:v>
                </c:pt>
                <c:pt idx="7128">
                  <c:v>2.42</c:v>
                </c:pt>
                <c:pt idx="7129">
                  <c:v>1.64</c:v>
                </c:pt>
                <c:pt idx="7130">
                  <c:v>1.64</c:v>
                </c:pt>
                <c:pt idx="7131">
                  <c:v>-1.37</c:v>
                </c:pt>
                <c:pt idx="7132">
                  <c:v>-0.55000000000000004</c:v>
                </c:pt>
                <c:pt idx="7133">
                  <c:v>1.25</c:v>
                </c:pt>
                <c:pt idx="7134">
                  <c:v>1.62</c:v>
                </c:pt>
                <c:pt idx="7135">
                  <c:v>1.62</c:v>
                </c:pt>
                <c:pt idx="7136">
                  <c:v>1.62</c:v>
                </c:pt>
                <c:pt idx="7137">
                  <c:v>1.38</c:v>
                </c:pt>
                <c:pt idx="7138">
                  <c:v>-1.78</c:v>
                </c:pt>
                <c:pt idx="7139">
                  <c:v>1.03</c:v>
                </c:pt>
                <c:pt idx="7140">
                  <c:v>1.03</c:v>
                </c:pt>
                <c:pt idx="7141">
                  <c:v>1.03</c:v>
                </c:pt>
                <c:pt idx="7142">
                  <c:v>1.1599999999999999</c:v>
                </c:pt>
                <c:pt idx="7143">
                  <c:v>1.1599999999999999</c:v>
                </c:pt>
                <c:pt idx="7144">
                  <c:v>-1.81</c:v>
                </c:pt>
                <c:pt idx="7145">
                  <c:v>1.87</c:v>
                </c:pt>
                <c:pt idx="7146">
                  <c:v>-0.27</c:v>
                </c:pt>
                <c:pt idx="7147">
                  <c:v>0.82</c:v>
                </c:pt>
                <c:pt idx="7148">
                  <c:v>0.82</c:v>
                </c:pt>
                <c:pt idx="7149">
                  <c:v>0.82</c:v>
                </c:pt>
                <c:pt idx="7150">
                  <c:v>0.82</c:v>
                </c:pt>
                <c:pt idx="7151">
                  <c:v>-0.53</c:v>
                </c:pt>
                <c:pt idx="7152">
                  <c:v>-0.59</c:v>
                </c:pt>
                <c:pt idx="7153">
                  <c:v>-0.59</c:v>
                </c:pt>
                <c:pt idx="7154">
                  <c:v>-0.59</c:v>
                </c:pt>
                <c:pt idx="7155">
                  <c:v>-0.59</c:v>
                </c:pt>
                <c:pt idx="7156">
                  <c:v>-0.59</c:v>
                </c:pt>
                <c:pt idx="7157">
                  <c:v>1.23</c:v>
                </c:pt>
                <c:pt idx="7158">
                  <c:v>1.23</c:v>
                </c:pt>
                <c:pt idx="7159">
                  <c:v>1.23</c:v>
                </c:pt>
                <c:pt idx="7160">
                  <c:v>-2.2400000000000002</c:v>
                </c:pt>
                <c:pt idx="7161">
                  <c:v>1.44</c:v>
                </c:pt>
                <c:pt idx="7162">
                  <c:v>3.82</c:v>
                </c:pt>
                <c:pt idx="7163">
                  <c:v>-0.34</c:v>
                </c:pt>
                <c:pt idx="7164">
                  <c:v>-0.34</c:v>
                </c:pt>
                <c:pt idx="7165">
                  <c:v>-0.34</c:v>
                </c:pt>
                <c:pt idx="7166">
                  <c:v>-2.4</c:v>
                </c:pt>
                <c:pt idx="7167">
                  <c:v>2.88</c:v>
                </c:pt>
                <c:pt idx="7168">
                  <c:v>1.71</c:v>
                </c:pt>
                <c:pt idx="7169">
                  <c:v>2.93</c:v>
                </c:pt>
                <c:pt idx="7170">
                  <c:v>2.11</c:v>
                </c:pt>
                <c:pt idx="7171">
                  <c:v>-1.25</c:v>
                </c:pt>
                <c:pt idx="7172">
                  <c:v>0.09</c:v>
                </c:pt>
                <c:pt idx="7173">
                  <c:v>-0.7</c:v>
                </c:pt>
                <c:pt idx="7174">
                  <c:v>-2.58</c:v>
                </c:pt>
                <c:pt idx="7175">
                  <c:v>-0.43</c:v>
                </c:pt>
                <c:pt idx="7176">
                  <c:v>2.0699999999999998</c:v>
                </c:pt>
                <c:pt idx="7177">
                  <c:v>2.0699999999999998</c:v>
                </c:pt>
                <c:pt idx="7178">
                  <c:v>-0.02</c:v>
                </c:pt>
                <c:pt idx="7179">
                  <c:v>-0.02</c:v>
                </c:pt>
                <c:pt idx="7180">
                  <c:v>-0.02</c:v>
                </c:pt>
                <c:pt idx="7181">
                  <c:v>0.55000000000000004</c:v>
                </c:pt>
                <c:pt idx="7182">
                  <c:v>-1.04</c:v>
                </c:pt>
                <c:pt idx="7183">
                  <c:v>-0.16</c:v>
                </c:pt>
                <c:pt idx="7184">
                  <c:v>1.79</c:v>
                </c:pt>
                <c:pt idx="7185">
                  <c:v>0.13</c:v>
                </c:pt>
                <c:pt idx="7186">
                  <c:v>0.13</c:v>
                </c:pt>
                <c:pt idx="7187">
                  <c:v>-1.21</c:v>
                </c:pt>
                <c:pt idx="7188">
                  <c:v>2.83</c:v>
                </c:pt>
                <c:pt idx="7189">
                  <c:v>2.1</c:v>
                </c:pt>
                <c:pt idx="7190">
                  <c:v>-3.08</c:v>
                </c:pt>
                <c:pt idx="7191">
                  <c:v>-3.08</c:v>
                </c:pt>
                <c:pt idx="7192">
                  <c:v>0.71</c:v>
                </c:pt>
                <c:pt idx="7193">
                  <c:v>0.71</c:v>
                </c:pt>
                <c:pt idx="7194">
                  <c:v>2.02</c:v>
                </c:pt>
                <c:pt idx="7195">
                  <c:v>2.02</c:v>
                </c:pt>
                <c:pt idx="7196">
                  <c:v>1.73</c:v>
                </c:pt>
                <c:pt idx="7197">
                  <c:v>1.73</c:v>
                </c:pt>
                <c:pt idx="7198">
                  <c:v>1.73</c:v>
                </c:pt>
                <c:pt idx="7199">
                  <c:v>1.73</c:v>
                </c:pt>
                <c:pt idx="7200">
                  <c:v>-1.25</c:v>
                </c:pt>
                <c:pt idx="7201">
                  <c:v>2.21</c:v>
                </c:pt>
                <c:pt idx="7202">
                  <c:v>0.63</c:v>
                </c:pt>
                <c:pt idx="7203">
                  <c:v>0.63</c:v>
                </c:pt>
                <c:pt idx="7204">
                  <c:v>0.63</c:v>
                </c:pt>
                <c:pt idx="7205">
                  <c:v>1.37</c:v>
                </c:pt>
                <c:pt idx="7206">
                  <c:v>1.62</c:v>
                </c:pt>
                <c:pt idx="7207">
                  <c:v>3.19</c:v>
                </c:pt>
                <c:pt idx="7208">
                  <c:v>3.19</c:v>
                </c:pt>
                <c:pt idx="7209">
                  <c:v>-0.48</c:v>
                </c:pt>
                <c:pt idx="7210">
                  <c:v>3.04</c:v>
                </c:pt>
                <c:pt idx="7211">
                  <c:v>3.04</c:v>
                </c:pt>
                <c:pt idx="7212">
                  <c:v>3.04</c:v>
                </c:pt>
                <c:pt idx="7213">
                  <c:v>1.63</c:v>
                </c:pt>
                <c:pt idx="7214">
                  <c:v>1.63</c:v>
                </c:pt>
                <c:pt idx="7215">
                  <c:v>-3.36</c:v>
                </c:pt>
                <c:pt idx="7216">
                  <c:v>-1.08</c:v>
                </c:pt>
                <c:pt idx="7217">
                  <c:v>-0.22</c:v>
                </c:pt>
                <c:pt idx="7218">
                  <c:v>-0.22</c:v>
                </c:pt>
                <c:pt idx="7219">
                  <c:v>1.24</c:v>
                </c:pt>
                <c:pt idx="7220">
                  <c:v>1.07</c:v>
                </c:pt>
                <c:pt idx="7221">
                  <c:v>1.07</c:v>
                </c:pt>
                <c:pt idx="7222">
                  <c:v>0.55000000000000004</c:v>
                </c:pt>
                <c:pt idx="7223">
                  <c:v>1.3</c:v>
                </c:pt>
                <c:pt idx="7224">
                  <c:v>1.3</c:v>
                </c:pt>
                <c:pt idx="7225">
                  <c:v>-0.28999999999999998</c:v>
                </c:pt>
                <c:pt idx="7226">
                  <c:v>-2.04</c:v>
                </c:pt>
                <c:pt idx="7227">
                  <c:v>-2.04</c:v>
                </c:pt>
                <c:pt idx="7228">
                  <c:v>-0.21</c:v>
                </c:pt>
                <c:pt idx="7229">
                  <c:v>-0.21</c:v>
                </c:pt>
                <c:pt idx="7230">
                  <c:v>1.48</c:v>
                </c:pt>
                <c:pt idx="7231">
                  <c:v>-0.25</c:v>
                </c:pt>
                <c:pt idx="7232">
                  <c:v>2.2599999999999998</c:v>
                </c:pt>
                <c:pt idx="7233">
                  <c:v>2.2599999999999998</c:v>
                </c:pt>
                <c:pt idx="7234">
                  <c:v>2.2599999999999998</c:v>
                </c:pt>
                <c:pt idx="7235">
                  <c:v>2.2599999999999998</c:v>
                </c:pt>
                <c:pt idx="7236">
                  <c:v>2.85</c:v>
                </c:pt>
                <c:pt idx="7237">
                  <c:v>2.85</c:v>
                </c:pt>
                <c:pt idx="7238">
                  <c:v>-2.93</c:v>
                </c:pt>
                <c:pt idx="7239">
                  <c:v>-1.65</c:v>
                </c:pt>
                <c:pt idx="7240">
                  <c:v>0.24</c:v>
                </c:pt>
                <c:pt idx="7241">
                  <c:v>-1.4</c:v>
                </c:pt>
                <c:pt idx="7242">
                  <c:v>1.43</c:v>
                </c:pt>
                <c:pt idx="7243">
                  <c:v>-1.38</c:v>
                </c:pt>
                <c:pt idx="7244">
                  <c:v>-0.5</c:v>
                </c:pt>
                <c:pt idx="7245">
                  <c:v>0.55000000000000004</c:v>
                </c:pt>
                <c:pt idx="7246">
                  <c:v>0.55000000000000004</c:v>
                </c:pt>
                <c:pt idx="7247">
                  <c:v>-0.15</c:v>
                </c:pt>
                <c:pt idx="7248">
                  <c:v>-0.15</c:v>
                </c:pt>
                <c:pt idx="7249">
                  <c:v>3.15</c:v>
                </c:pt>
                <c:pt idx="7250">
                  <c:v>-1.34</c:v>
                </c:pt>
                <c:pt idx="7251">
                  <c:v>1.5</c:v>
                </c:pt>
                <c:pt idx="7252">
                  <c:v>1.29</c:v>
                </c:pt>
                <c:pt idx="7253">
                  <c:v>-0.1</c:v>
                </c:pt>
                <c:pt idx="7254">
                  <c:v>-3.33</c:v>
                </c:pt>
                <c:pt idx="7255">
                  <c:v>-1.1000000000000001</c:v>
                </c:pt>
                <c:pt idx="7256">
                  <c:v>-0.78</c:v>
                </c:pt>
                <c:pt idx="7257">
                  <c:v>-2.25</c:v>
                </c:pt>
                <c:pt idx="7258">
                  <c:v>1.46</c:v>
                </c:pt>
                <c:pt idx="7259">
                  <c:v>1.46</c:v>
                </c:pt>
                <c:pt idx="7260">
                  <c:v>3.15</c:v>
                </c:pt>
                <c:pt idx="7261">
                  <c:v>3.15</c:v>
                </c:pt>
                <c:pt idx="7262">
                  <c:v>0.71</c:v>
                </c:pt>
                <c:pt idx="7263">
                  <c:v>0.71</c:v>
                </c:pt>
                <c:pt idx="7264">
                  <c:v>-0.13</c:v>
                </c:pt>
                <c:pt idx="7265">
                  <c:v>-0.81</c:v>
                </c:pt>
                <c:pt idx="7266">
                  <c:v>-0.81</c:v>
                </c:pt>
                <c:pt idx="7267">
                  <c:v>-0.81</c:v>
                </c:pt>
                <c:pt idx="7268">
                  <c:v>-0.99</c:v>
                </c:pt>
                <c:pt idx="7269">
                  <c:v>1.83</c:v>
                </c:pt>
                <c:pt idx="7270">
                  <c:v>4.54</c:v>
                </c:pt>
                <c:pt idx="7271">
                  <c:v>-0.87</c:v>
                </c:pt>
                <c:pt idx="7272">
                  <c:v>0.75</c:v>
                </c:pt>
                <c:pt idx="7273">
                  <c:v>0.22</c:v>
                </c:pt>
                <c:pt idx="7274">
                  <c:v>0.22</c:v>
                </c:pt>
                <c:pt idx="7275">
                  <c:v>1.87</c:v>
                </c:pt>
                <c:pt idx="7276">
                  <c:v>1.87</c:v>
                </c:pt>
                <c:pt idx="7277">
                  <c:v>2.68</c:v>
                </c:pt>
                <c:pt idx="7278">
                  <c:v>1.1200000000000001</c:v>
                </c:pt>
                <c:pt idx="7279">
                  <c:v>-0.59</c:v>
                </c:pt>
                <c:pt idx="7280">
                  <c:v>1.17</c:v>
                </c:pt>
                <c:pt idx="7281">
                  <c:v>1.17</c:v>
                </c:pt>
                <c:pt idx="7282">
                  <c:v>0.98</c:v>
                </c:pt>
                <c:pt idx="7283">
                  <c:v>-1.63</c:v>
                </c:pt>
                <c:pt idx="7284">
                  <c:v>-1.63</c:v>
                </c:pt>
                <c:pt idx="7285">
                  <c:v>-0.46</c:v>
                </c:pt>
                <c:pt idx="7286">
                  <c:v>3.39</c:v>
                </c:pt>
                <c:pt idx="7287">
                  <c:v>-1.1100000000000001</c:v>
                </c:pt>
                <c:pt idx="7288">
                  <c:v>0.4</c:v>
                </c:pt>
                <c:pt idx="7289">
                  <c:v>-2.99</c:v>
                </c:pt>
                <c:pt idx="7290">
                  <c:v>-0.84</c:v>
                </c:pt>
                <c:pt idx="7291">
                  <c:v>1.54</c:v>
                </c:pt>
                <c:pt idx="7292">
                  <c:v>1.54</c:v>
                </c:pt>
                <c:pt idx="7293">
                  <c:v>1.54</c:v>
                </c:pt>
                <c:pt idx="7294">
                  <c:v>2.63</c:v>
                </c:pt>
                <c:pt idx="7295">
                  <c:v>2.63</c:v>
                </c:pt>
                <c:pt idx="7296">
                  <c:v>2.63</c:v>
                </c:pt>
                <c:pt idx="7297">
                  <c:v>2.63</c:v>
                </c:pt>
                <c:pt idx="7298">
                  <c:v>0.61</c:v>
                </c:pt>
                <c:pt idx="7299">
                  <c:v>2.15</c:v>
                </c:pt>
                <c:pt idx="7300">
                  <c:v>2.63</c:v>
                </c:pt>
                <c:pt idx="7301">
                  <c:v>2.63</c:v>
                </c:pt>
                <c:pt idx="7302">
                  <c:v>2.63</c:v>
                </c:pt>
                <c:pt idx="7303">
                  <c:v>2.63</c:v>
                </c:pt>
                <c:pt idx="7304">
                  <c:v>-0.42</c:v>
                </c:pt>
                <c:pt idx="7305">
                  <c:v>1.25</c:v>
                </c:pt>
                <c:pt idx="7306">
                  <c:v>1.97</c:v>
                </c:pt>
                <c:pt idx="7307">
                  <c:v>3.26</c:v>
                </c:pt>
                <c:pt idx="7308">
                  <c:v>-0.52</c:v>
                </c:pt>
                <c:pt idx="7309">
                  <c:v>2.87</c:v>
                </c:pt>
                <c:pt idx="7310">
                  <c:v>2.87</c:v>
                </c:pt>
                <c:pt idx="7311">
                  <c:v>2.87</c:v>
                </c:pt>
                <c:pt idx="7312">
                  <c:v>-2.69</c:v>
                </c:pt>
                <c:pt idx="7313">
                  <c:v>-2.69</c:v>
                </c:pt>
                <c:pt idx="7314">
                  <c:v>-0.84</c:v>
                </c:pt>
                <c:pt idx="7315">
                  <c:v>2.41</c:v>
                </c:pt>
                <c:pt idx="7316">
                  <c:v>2.5499999999999998</c:v>
                </c:pt>
                <c:pt idx="7317">
                  <c:v>2.5499999999999998</c:v>
                </c:pt>
                <c:pt idx="7318">
                  <c:v>-2.13</c:v>
                </c:pt>
                <c:pt idx="7319">
                  <c:v>0.1</c:v>
                </c:pt>
                <c:pt idx="7320">
                  <c:v>1.71</c:v>
                </c:pt>
                <c:pt idx="7321">
                  <c:v>2.0499999999999998</c:v>
                </c:pt>
                <c:pt idx="7322">
                  <c:v>1.82</c:v>
                </c:pt>
                <c:pt idx="7323">
                  <c:v>1.82</c:v>
                </c:pt>
                <c:pt idx="7324">
                  <c:v>-1.25</c:v>
                </c:pt>
                <c:pt idx="7325">
                  <c:v>-1.34</c:v>
                </c:pt>
                <c:pt idx="7326">
                  <c:v>1</c:v>
                </c:pt>
                <c:pt idx="7327">
                  <c:v>0.86</c:v>
                </c:pt>
                <c:pt idx="7328">
                  <c:v>0.18</c:v>
                </c:pt>
                <c:pt idx="7329">
                  <c:v>0.61</c:v>
                </c:pt>
                <c:pt idx="7330">
                  <c:v>0.61</c:v>
                </c:pt>
                <c:pt idx="7331">
                  <c:v>-0.34</c:v>
                </c:pt>
                <c:pt idx="7332">
                  <c:v>-0.67</c:v>
                </c:pt>
                <c:pt idx="7333">
                  <c:v>-3.45</c:v>
                </c:pt>
                <c:pt idx="7334">
                  <c:v>-0.06</c:v>
                </c:pt>
                <c:pt idx="7335">
                  <c:v>-0.06</c:v>
                </c:pt>
                <c:pt idx="7336">
                  <c:v>-0.06</c:v>
                </c:pt>
                <c:pt idx="7337">
                  <c:v>-0.06</c:v>
                </c:pt>
                <c:pt idx="7338">
                  <c:v>1.6</c:v>
                </c:pt>
                <c:pt idx="7339">
                  <c:v>1.6</c:v>
                </c:pt>
                <c:pt idx="7340">
                  <c:v>2.58</c:v>
                </c:pt>
                <c:pt idx="7341">
                  <c:v>2.58</c:v>
                </c:pt>
                <c:pt idx="7342">
                  <c:v>0.63</c:v>
                </c:pt>
                <c:pt idx="7343">
                  <c:v>1.9</c:v>
                </c:pt>
                <c:pt idx="7344">
                  <c:v>1.36</c:v>
                </c:pt>
                <c:pt idx="7345">
                  <c:v>-0.98</c:v>
                </c:pt>
                <c:pt idx="7346">
                  <c:v>0.27</c:v>
                </c:pt>
                <c:pt idx="7347">
                  <c:v>-0.92</c:v>
                </c:pt>
                <c:pt idx="7348">
                  <c:v>2.39</c:v>
                </c:pt>
                <c:pt idx="7349">
                  <c:v>2.39</c:v>
                </c:pt>
                <c:pt idx="7350">
                  <c:v>3.13</c:v>
                </c:pt>
                <c:pt idx="7351">
                  <c:v>-3.37</c:v>
                </c:pt>
                <c:pt idx="7352">
                  <c:v>-2.06</c:v>
                </c:pt>
                <c:pt idx="7353">
                  <c:v>0.4</c:v>
                </c:pt>
                <c:pt idx="7354">
                  <c:v>-2.59</c:v>
                </c:pt>
                <c:pt idx="7355">
                  <c:v>2.5</c:v>
                </c:pt>
                <c:pt idx="7356">
                  <c:v>2.5</c:v>
                </c:pt>
                <c:pt idx="7357">
                  <c:v>2.5</c:v>
                </c:pt>
                <c:pt idx="7358">
                  <c:v>0.56000000000000005</c:v>
                </c:pt>
                <c:pt idx="7359">
                  <c:v>0.61</c:v>
                </c:pt>
                <c:pt idx="7360">
                  <c:v>-3.06</c:v>
                </c:pt>
                <c:pt idx="7361">
                  <c:v>0.42</c:v>
                </c:pt>
                <c:pt idx="7362">
                  <c:v>0.57999999999999996</c:v>
                </c:pt>
                <c:pt idx="7363">
                  <c:v>0.57999999999999996</c:v>
                </c:pt>
                <c:pt idx="7364">
                  <c:v>0.57999999999999996</c:v>
                </c:pt>
                <c:pt idx="7365">
                  <c:v>-4.2699999999999996</c:v>
                </c:pt>
                <c:pt idx="7366">
                  <c:v>1.66</c:v>
                </c:pt>
                <c:pt idx="7367">
                  <c:v>1.66</c:v>
                </c:pt>
                <c:pt idx="7368">
                  <c:v>0.37</c:v>
                </c:pt>
                <c:pt idx="7369">
                  <c:v>0.37</c:v>
                </c:pt>
                <c:pt idx="7370">
                  <c:v>0.37</c:v>
                </c:pt>
                <c:pt idx="7371">
                  <c:v>0.37</c:v>
                </c:pt>
                <c:pt idx="7372">
                  <c:v>-0.16</c:v>
                </c:pt>
                <c:pt idx="7373">
                  <c:v>-0.16</c:v>
                </c:pt>
                <c:pt idx="7374">
                  <c:v>1.44</c:v>
                </c:pt>
                <c:pt idx="7375">
                  <c:v>0.44</c:v>
                </c:pt>
                <c:pt idx="7376">
                  <c:v>-2.99</c:v>
                </c:pt>
                <c:pt idx="7377">
                  <c:v>-2.99</c:v>
                </c:pt>
                <c:pt idx="7378">
                  <c:v>0.41</c:v>
                </c:pt>
                <c:pt idx="7379">
                  <c:v>0.56999999999999995</c:v>
                </c:pt>
                <c:pt idx="7380">
                  <c:v>0.83</c:v>
                </c:pt>
                <c:pt idx="7381">
                  <c:v>0.83</c:v>
                </c:pt>
                <c:pt idx="7382">
                  <c:v>2.2799999999999998</c:v>
                </c:pt>
                <c:pt idx="7383">
                  <c:v>0.96</c:v>
                </c:pt>
                <c:pt idx="7384">
                  <c:v>0.59</c:v>
                </c:pt>
                <c:pt idx="7385">
                  <c:v>3.28</c:v>
                </c:pt>
                <c:pt idx="7386">
                  <c:v>-1.74</c:v>
                </c:pt>
                <c:pt idx="7387">
                  <c:v>-1.74</c:v>
                </c:pt>
                <c:pt idx="7388">
                  <c:v>-1.74</c:v>
                </c:pt>
                <c:pt idx="7389">
                  <c:v>0.21</c:v>
                </c:pt>
                <c:pt idx="7390">
                  <c:v>-2.34</c:v>
                </c:pt>
                <c:pt idx="7391">
                  <c:v>1.56</c:v>
                </c:pt>
                <c:pt idx="7392">
                  <c:v>1.56</c:v>
                </c:pt>
                <c:pt idx="7393">
                  <c:v>0.31</c:v>
                </c:pt>
                <c:pt idx="7394">
                  <c:v>0.31</c:v>
                </c:pt>
                <c:pt idx="7395">
                  <c:v>0.81</c:v>
                </c:pt>
                <c:pt idx="7396">
                  <c:v>-1.1599999999999999</c:v>
                </c:pt>
                <c:pt idx="7397">
                  <c:v>-1.1599999999999999</c:v>
                </c:pt>
                <c:pt idx="7398">
                  <c:v>0.65</c:v>
                </c:pt>
                <c:pt idx="7399">
                  <c:v>0.53</c:v>
                </c:pt>
                <c:pt idx="7400">
                  <c:v>0.53</c:v>
                </c:pt>
                <c:pt idx="7401">
                  <c:v>2.86</c:v>
                </c:pt>
                <c:pt idx="7402">
                  <c:v>2.86</c:v>
                </c:pt>
                <c:pt idx="7403">
                  <c:v>-1.97</c:v>
                </c:pt>
                <c:pt idx="7404">
                  <c:v>-0.18</c:v>
                </c:pt>
                <c:pt idx="7405">
                  <c:v>-0.18</c:v>
                </c:pt>
                <c:pt idx="7406">
                  <c:v>1.76</c:v>
                </c:pt>
                <c:pt idx="7407">
                  <c:v>2.11</c:v>
                </c:pt>
                <c:pt idx="7408">
                  <c:v>3.44</c:v>
                </c:pt>
                <c:pt idx="7409">
                  <c:v>1.1000000000000001</c:v>
                </c:pt>
                <c:pt idx="7410">
                  <c:v>1.1000000000000001</c:v>
                </c:pt>
                <c:pt idx="7411">
                  <c:v>-1.39</c:v>
                </c:pt>
                <c:pt idx="7412">
                  <c:v>-0.57999999999999996</c:v>
                </c:pt>
                <c:pt idx="7413">
                  <c:v>-0.57999999999999996</c:v>
                </c:pt>
                <c:pt idx="7414">
                  <c:v>1.69</c:v>
                </c:pt>
                <c:pt idx="7415">
                  <c:v>7.0000000000000007E-2</c:v>
                </c:pt>
                <c:pt idx="7416">
                  <c:v>-0.2</c:v>
                </c:pt>
                <c:pt idx="7417">
                  <c:v>1.4</c:v>
                </c:pt>
                <c:pt idx="7418">
                  <c:v>2.12</c:v>
                </c:pt>
                <c:pt idx="7419">
                  <c:v>3.52</c:v>
                </c:pt>
                <c:pt idx="7420">
                  <c:v>3.52</c:v>
                </c:pt>
                <c:pt idx="7421">
                  <c:v>-0.65</c:v>
                </c:pt>
                <c:pt idx="7422">
                  <c:v>0.5</c:v>
                </c:pt>
                <c:pt idx="7423">
                  <c:v>-0.37</c:v>
                </c:pt>
                <c:pt idx="7424">
                  <c:v>-0.37</c:v>
                </c:pt>
                <c:pt idx="7425">
                  <c:v>-0.8</c:v>
                </c:pt>
                <c:pt idx="7426">
                  <c:v>-0.8</c:v>
                </c:pt>
                <c:pt idx="7427">
                  <c:v>2.88</c:v>
                </c:pt>
                <c:pt idx="7428">
                  <c:v>2.88</c:v>
                </c:pt>
                <c:pt idx="7429">
                  <c:v>-2.12</c:v>
                </c:pt>
                <c:pt idx="7430">
                  <c:v>0.11</c:v>
                </c:pt>
                <c:pt idx="7431">
                  <c:v>1.28</c:v>
                </c:pt>
                <c:pt idx="7432">
                  <c:v>2.75</c:v>
                </c:pt>
                <c:pt idx="7433">
                  <c:v>-2.17</c:v>
                </c:pt>
                <c:pt idx="7434">
                  <c:v>-3.48</c:v>
                </c:pt>
                <c:pt idx="7435">
                  <c:v>1.73</c:v>
                </c:pt>
                <c:pt idx="7436">
                  <c:v>1.73</c:v>
                </c:pt>
                <c:pt idx="7437">
                  <c:v>1.73</c:v>
                </c:pt>
                <c:pt idx="7438">
                  <c:v>2.97</c:v>
                </c:pt>
                <c:pt idx="7439">
                  <c:v>2.97</c:v>
                </c:pt>
                <c:pt idx="7440">
                  <c:v>2.97</c:v>
                </c:pt>
                <c:pt idx="7441">
                  <c:v>0.23</c:v>
                </c:pt>
                <c:pt idx="7442">
                  <c:v>-1.39</c:v>
                </c:pt>
                <c:pt idx="7443">
                  <c:v>-2.77</c:v>
                </c:pt>
                <c:pt idx="7444">
                  <c:v>-2.77</c:v>
                </c:pt>
                <c:pt idx="7445">
                  <c:v>-3.26</c:v>
                </c:pt>
                <c:pt idx="7446">
                  <c:v>-3.26</c:v>
                </c:pt>
                <c:pt idx="7447">
                  <c:v>-1.2</c:v>
                </c:pt>
                <c:pt idx="7448">
                  <c:v>-1.2</c:v>
                </c:pt>
                <c:pt idx="7449">
                  <c:v>-0.78</c:v>
                </c:pt>
                <c:pt idx="7450">
                  <c:v>-0.87</c:v>
                </c:pt>
                <c:pt idx="7451">
                  <c:v>-0.87</c:v>
                </c:pt>
                <c:pt idx="7452">
                  <c:v>-0.87</c:v>
                </c:pt>
                <c:pt idx="7453">
                  <c:v>-1.29</c:v>
                </c:pt>
                <c:pt idx="7454">
                  <c:v>-1.29</c:v>
                </c:pt>
                <c:pt idx="7455">
                  <c:v>-1.29</c:v>
                </c:pt>
                <c:pt idx="7456">
                  <c:v>-1.1100000000000001</c:v>
                </c:pt>
                <c:pt idx="7457">
                  <c:v>-0.16</c:v>
                </c:pt>
                <c:pt idx="7458">
                  <c:v>-1.1000000000000001</c:v>
                </c:pt>
                <c:pt idx="7459">
                  <c:v>-0.82</c:v>
                </c:pt>
                <c:pt idx="7460">
                  <c:v>2.23</c:v>
                </c:pt>
                <c:pt idx="7461">
                  <c:v>2.23</c:v>
                </c:pt>
                <c:pt idx="7462">
                  <c:v>-2.56</c:v>
                </c:pt>
                <c:pt idx="7463">
                  <c:v>-0.03</c:v>
                </c:pt>
                <c:pt idx="7464">
                  <c:v>-1.95</c:v>
                </c:pt>
                <c:pt idx="7465">
                  <c:v>-0.86</c:v>
                </c:pt>
                <c:pt idx="7466">
                  <c:v>2.2000000000000002</c:v>
                </c:pt>
                <c:pt idx="7467">
                  <c:v>2.08</c:v>
                </c:pt>
                <c:pt idx="7468">
                  <c:v>1.27</c:v>
                </c:pt>
                <c:pt idx="7469">
                  <c:v>1.19</c:v>
                </c:pt>
                <c:pt idx="7470">
                  <c:v>-0.08</c:v>
                </c:pt>
                <c:pt idx="7471">
                  <c:v>-1.26</c:v>
                </c:pt>
                <c:pt idx="7472">
                  <c:v>1.34</c:v>
                </c:pt>
                <c:pt idx="7473">
                  <c:v>0.59</c:v>
                </c:pt>
                <c:pt idx="7474">
                  <c:v>-1.73</c:v>
                </c:pt>
                <c:pt idx="7475">
                  <c:v>2.29</c:v>
                </c:pt>
                <c:pt idx="7476">
                  <c:v>1.79</c:v>
                </c:pt>
                <c:pt idx="7477">
                  <c:v>1.37</c:v>
                </c:pt>
                <c:pt idx="7478">
                  <c:v>1.03</c:v>
                </c:pt>
                <c:pt idx="7479">
                  <c:v>-0.7</c:v>
                </c:pt>
                <c:pt idx="7480">
                  <c:v>-0.7</c:v>
                </c:pt>
                <c:pt idx="7481">
                  <c:v>1.2</c:v>
                </c:pt>
                <c:pt idx="7482">
                  <c:v>-0.16</c:v>
                </c:pt>
                <c:pt idx="7483">
                  <c:v>1.31</c:v>
                </c:pt>
                <c:pt idx="7484">
                  <c:v>1.32</c:v>
                </c:pt>
                <c:pt idx="7485">
                  <c:v>1.32</c:v>
                </c:pt>
                <c:pt idx="7486">
                  <c:v>1.32</c:v>
                </c:pt>
                <c:pt idx="7487">
                  <c:v>3.36</c:v>
                </c:pt>
                <c:pt idx="7488">
                  <c:v>3.36</c:v>
                </c:pt>
                <c:pt idx="7489">
                  <c:v>3.36</c:v>
                </c:pt>
                <c:pt idx="7490">
                  <c:v>3.36</c:v>
                </c:pt>
                <c:pt idx="7491">
                  <c:v>3.36</c:v>
                </c:pt>
                <c:pt idx="7492">
                  <c:v>-0.65</c:v>
                </c:pt>
                <c:pt idx="7493">
                  <c:v>-0.33</c:v>
                </c:pt>
                <c:pt idx="7494">
                  <c:v>-1.54</c:v>
                </c:pt>
                <c:pt idx="7495">
                  <c:v>-0.66</c:v>
                </c:pt>
                <c:pt idx="7496">
                  <c:v>0.85</c:v>
                </c:pt>
                <c:pt idx="7497">
                  <c:v>0.85</c:v>
                </c:pt>
                <c:pt idx="7498">
                  <c:v>-2.4700000000000002</c:v>
                </c:pt>
                <c:pt idx="7499">
                  <c:v>1.7</c:v>
                </c:pt>
                <c:pt idx="7500">
                  <c:v>1.7</c:v>
                </c:pt>
                <c:pt idx="7501">
                  <c:v>3.07</c:v>
                </c:pt>
                <c:pt idx="7502">
                  <c:v>3.07</c:v>
                </c:pt>
                <c:pt idx="7503">
                  <c:v>1.1200000000000001</c:v>
                </c:pt>
                <c:pt idx="7504">
                  <c:v>-0.65</c:v>
                </c:pt>
                <c:pt idx="7505">
                  <c:v>2.7</c:v>
                </c:pt>
                <c:pt idx="7506">
                  <c:v>2.7</c:v>
                </c:pt>
                <c:pt idx="7507">
                  <c:v>2.46</c:v>
                </c:pt>
                <c:pt idx="7508">
                  <c:v>2.46</c:v>
                </c:pt>
                <c:pt idx="7509">
                  <c:v>1.5</c:v>
                </c:pt>
                <c:pt idx="7510">
                  <c:v>1.1399999999999999</c:v>
                </c:pt>
                <c:pt idx="7511">
                  <c:v>0.85</c:v>
                </c:pt>
                <c:pt idx="7512">
                  <c:v>-1.04</c:v>
                </c:pt>
                <c:pt idx="7513">
                  <c:v>0.68</c:v>
                </c:pt>
                <c:pt idx="7514">
                  <c:v>1.07</c:v>
                </c:pt>
                <c:pt idx="7515">
                  <c:v>1.07</c:v>
                </c:pt>
                <c:pt idx="7516">
                  <c:v>1.07</c:v>
                </c:pt>
                <c:pt idx="7517">
                  <c:v>1.07</c:v>
                </c:pt>
                <c:pt idx="7518">
                  <c:v>1.83</c:v>
                </c:pt>
                <c:pt idx="7519">
                  <c:v>-1.38</c:v>
                </c:pt>
                <c:pt idx="7520">
                  <c:v>1.97</c:v>
                </c:pt>
                <c:pt idx="7521">
                  <c:v>1.97</c:v>
                </c:pt>
                <c:pt idx="7522">
                  <c:v>1.97</c:v>
                </c:pt>
                <c:pt idx="7523">
                  <c:v>1.97</c:v>
                </c:pt>
                <c:pt idx="7524">
                  <c:v>0.86</c:v>
                </c:pt>
                <c:pt idx="7525">
                  <c:v>2.2999999999999998</c:v>
                </c:pt>
                <c:pt idx="7526">
                  <c:v>2.2999999999999998</c:v>
                </c:pt>
                <c:pt idx="7527">
                  <c:v>1.0900000000000001</c:v>
                </c:pt>
                <c:pt idx="7528">
                  <c:v>1.0900000000000001</c:v>
                </c:pt>
                <c:pt idx="7529">
                  <c:v>0.9</c:v>
                </c:pt>
                <c:pt idx="7530">
                  <c:v>1.01</c:v>
                </c:pt>
                <c:pt idx="7531">
                  <c:v>1.01</c:v>
                </c:pt>
                <c:pt idx="7532">
                  <c:v>1.41</c:v>
                </c:pt>
                <c:pt idx="7533">
                  <c:v>2.7</c:v>
                </c:pt>
                <c:pt idx="7534">
                  <c:v>2.7</c:v>
                </c:pt>
                <c:pt idx="7535">
                  <c:v>0.54</c:v>
                </c:pt>
                <c:pt idx="7536">
                  <c:v>4.03</c:v>
                </c:pt>
                <c:pt idx="7537">
                  <c:v>4.03</c:v>
                </c:pt>
                <c:pt idx="7538">
                  <c:v>4.03</c:v>
                </c:pt>
                <c:pt idx="7539">
                  <c:v>2.14</c:v>
                </c:pt>
                <c:pt idx="7540">
                  <c:v>2.23</c:v>
                </c:pt>
                <c:pt idx="7541">
                  <c:v>2.23</c:v>
                </c:pt>
                <c:pt idx="7542">
                  <c:v>-1.42</c:v>
                </c:pt>
                <c:pt idx="7543">
                  <c:v>-0.83</c:v>
                </c:pt>
                <c:pt idx="7544">
                  <c:v>-0.83</c:v>
                </c:pt>
                <c:pt idx="7545">
                  <c:v>3</c:v>
                </c:pt>
                <c:pt idx="7546">
                  <c:v>3</c:v>
                </c:pt>
                <c:pt idx="7547">
                  <c:v>0.37</c:v>
                </c:pt>
                <c:pt idx="7548">
                  <c:v>0.37</c:v>
                </c:pt>
                <c:pt idx="7549">
                  <c:v>-2.11</c:v>
                </c:pt>
                <c:pt idx="7550">
                  <c:v>-3.08</c:v>
                </c:pt>
                <c:pt idx="7551">
                  <c:v>-3.08</c:v>
                </c:pt>
                <c:pt idx="7552">
                  <c:v>-1.8</c:v>
                </c:pt>
                <c:pt idx="7553">
                  <c:v>-1</c:v>
                </c:pt>
                <c:pt idx="7554">
                  <c:v>0.66</c:v>
                </c:pt>
                <c:pt idx="7555">
                  <c:v>0.66</c:v>
                </c:pt>
                <c:pt idx="7556">
                  <c:v>-2.9</c:v>
                </c:pt>
                <c:pt idx="7557">
                  <c:v>-2.9</c:v>
                </c:pt>
                <c:pt idx="7558">
                  <c:v>-2.9</c:v>
                </c:pt>
                <c:pt idx="7559">
                  <c:v>-2.0699999999999998</c:v>
                </c:pt>
                <c:pt idx="7560">
                  <c:v>-1.1200000000000001</c:v>
                </c:pt>
                <c:pt idx="7561">
                  <c:v>1.71</c:v>
                </c:pt>
                <c:pt idx="7562">
                  <c:v>1.71</c:v>
                </c:pt>
                <c:pt idx="7563">
                  <c:v>2.71</c:v>
                </c:pt>
                <c:pt idx="7564">
                  <c:v>0.45</c:v>
                </c:pt>
                <c:pt idx="7565">
                  <c:v>0.45</c:v>
                </c:pt>
                <c:pt idx="7566">
                  <c:v>0.49</c:v>
                </c:pt>
                <c:pt idx="7567">
                  <c:v>0.13</c:v>
                </c:pt>
                <c:pt idx="7568">
                  <c:v>0.13</c:v>
                </c:pt>
                <c:pt idx="7569">
                  <c:v>0.53</c:v>
                </c:pt>
                <c:pt idx="7570">
                  <c:v>-1.17</c:v>
                </c:pt>
                <c:pt idx="7571">
                  <c:v>1.87</c:v>
                </c:pt>
                <c:pt idx="7572">
                  <c:v>1.87</c:v>
                </c:pt>
                <c:pt idx="7573">
                  <c:v>1.79</c:v>
                </c:pt>
                <c:pt idx="7574">
                  <c:v>1.69</c:v>
                </c:pt>
                <c:pt idx="7575">
                  <c:v>-2.99</c:v>
                </c:pt>
                <c:pt idx="7576">
                  <c:v>3.74</c:v>
                </c:pt>
                <c:pt idx="7577">
                  <c:v>1.67</c:v>
                </c:pt>
                <c:pt idx="7578">
                  <c:v>2.34</c:v>
                </c:pt>
                <c:pt idx="7579">
                  <c:v>-1.25</c:v>
                </c:pt>
                <c:pt idx="7580">
                  <c:v>2.09</c:v>
                </c:pt>
                <c:pt idx="7581">
                  <c:v>2.09</c:v>
                </c:pt>
                <c:pt idx="7582">
                  <c:v>1.26</c:v>
                </c:pt>
                <c:pt idx="7583">
                  <c:v>-0.91</c:v>
                </c:pt>
                <c:pt idx="7584">
                  <c:v>1.67</c:v>
                </c:pt>
                <c:pt idx="7585">
                  <c:v>1.67</c:v>
                </c:pt>
                <c:pt idx="7586">
                  <c:v>0.15</c:v>
                </c:pt>
                <c:pt idx="7587">
                  <c:v>0.54</c:v>
                </c:pt>
                <c:pt idx="7588">
                  <c:v>1.97</c:v>
                </c:pt>
                <c:pt idx="7589">
                  <c:v>1.97</c:v>
                </c:pt>
                <c:pt idx="7590">
                  <c:v>1.97</c:v>
                </c:pt>
                <c:pt idx="7591">
                  <c:v>1.97</c:v>
                </c:pt>
                <c:pt idx="7592">
                  <c:v>2.2400000000000002</c:v>
                </c:pt>
                <c:pt idx="7593">
                  <c:v>2.2400000000000002</c:v>
                </c:pt>
                <c:pt idx="7594">
                  <c:v>2.2400000000000002</c:v>
                </c:pt>
                <c:pt idx="7595">
                  <c:v>-0.36</c:v>
                </c:pt>
                <c:pt idx="7596">
                  <c:v>4.66</c:v>
                </c:pt>
                <c:pt idx="7597">
                  <c:v>1.51</c:v>
                </c:pt>
                <c:pt idx="7598">
                  <c:v>-1.05</c:v>
                </c:pt>
                <c:pt idx="7599">
                  <c:v>-1.0900000000000001</c:v>
                </c:pt>
                <c:pt idx="7600">
                  <c:v>-3.52</c:v>
                </c:pt>
                <c:pt idx="7601">
                  <c:v>-1.28</c:v>
                </c:pt>
                <c:pt idx="7602">
                  <c:v>1.37</c:v>
                </c:pt>
                <c:pt idx="7603">
                  <c:v>1.37</c:v>
                </c:pt>
                <c:pt idx="7604">
                  <c:v>1.42</c:v>
                </c:pt>
                <c:pt idx="7605">
                  <c:v>1.49</c:v>
                </c:pt>
                <c:pt idx="7606">
                  <c:v>-1.87</c:v>
                </c:pt>
                <c:pt idx="7607">
                  <c:v>0.85</c:v>
                </c:pt>
                <c:pt idx="7608">
                  <c:v>-1.21</c:v>
                </c:pt>
                <c:pt idx="7609">
                  <c:v>-0.33</c:v>
                </c:pt>
                <c:pt idx="7610">
                  <c:v>1.37</c:v>
                </c:pt>
                <c:pt idx="7611">
                  <c:v>1.37</c:v>
                </c:pt>
                <c:pt idx="7612">
                  <c:v>1.06</c:v>
                </c:pt>
                <c:pt idx="7613">
                  <c:v>0.41</c:v>
                </c:pt>
                <c:pt idx="7614">
                  <c:v>0.41</c:v>
                </c:pt>
                <c:pt idx="7615">
                  <c:v>0.41</c:v>
                </c:pt>
                <c:pt idx="7616">
                  <c:v>1.3</c:v>
                </c:pt>
                <c:pt idx="7617">
                  <c:v>1.3</c:v>
                </c:pt>
                <c:pt idx="7618">
                  <c:v>0.62</c:v>
                </c:pt>
                <c:pt idx="7619">
                  <c:v>-0.37</c:v>
                </c:pt>
                <c:pt idx="7620">
                  <c:v>-0.68</c:v>
                </c:pt>
                <c:pt idx="7621">
                  <c:v>-0.68</c:v>
                </c:pt>
                <c:pt idx="7622">
                  <c:v>-0.68</c:v>
                </c:pt>
                <c:pt idx="7623">
                  <c:v>-0.68</c:v>
                </c:pt>
                <c:pt idx="7624">
                  <c:v>-1.32</c:v>
                </c:pt>
                <c:pt idx="7625">
                  <c:v>-1.32</c:v>
                </c:pt>
                <c:pt idx="7626">
                  <c:v>-1.32</c:v>
                </c:pt>
                <c:pt idx="7627">
                  <c:v>0.54</c:v>
                </c:pt>
                <c:pt idx="7628">
                  <c:v>0.54</c:v>
                </c:pt>
                <c:pt idx="7629">
                  <c:v>2.12</c:v>
                </c:pt>
                <c:pt idx="7630">
                  <c:v>2.12</c:v>
                </c:pt>
                <c:pt idx="7631">
                  <c:v>2.44</c:v>
                </c:pt>
                <c:pt idx="7632">
                  <c:v>2.44</c:v>
                </c:pt>
                <c:pt idx="7633">
                  <c:v>-0.56999999999999995</c:v>
                </c:pt>
                <c:pt idx="7634">
                  <c:v>-0.56999999999999995</c:v>
                </c:pt>
                <c:pt idx="7635">
                  <c:v>-2.83</c:v>
                </c:pt>
                <c:pt idx="7636">
                  <c:v>2.2200000000000002</c:v>
                </c:pt>
                <c:pt idx="7637">
                  <c:v>2.2200000000000002</c:v>
                </c:pt>
                <c:pt idx="7638">
                  <c:v>2.21</c:v>
                </c:pt>
                <c:pt idx="7639">
                  <c:v>2.21</c:v>
                </c:pt>
                <c:pt idx="7640">
                  <c:v>2.21</c:v>
                </c:pt>
                <c:pt idx="7641">
                  <c:v>2.44</c:v>
                </c:pt>
                <c:pt idx="7642">
                  <c:v>2.44</c:v>
                </c:pt>
                <c:pt idx="7643">
                  <c:v>2.44</c:v>
                </c:pt>
                <c:pt idx="7644">
                  <c:v>2.89</c:v>
                </c:pt>
                <c:pt idx="7645">
                  <c:v>2.64</c:v>
                </c:pt>
                <c:pt idx="7646">
                  <c:v>-1.63</c:v>
                </c:pt>
                <c:pt idx="7647">
                  <c:v>2.37</c:v>
                </c:pt>
                <c:pt idx="7648">
                  <c:v>-0.37</c:v>
                </c:pt>
                <c:pt idx="7649">
                  <c:v>-0.37</c:v>
                </c:pt>
                <c:pt idx="7650">
                  <c:v>-2.48</c:v>
                </c:pt>
                <c:pt idx="7651">
                  <c:v>0.41</c:v>
                </c:pt>
                <c:pt idx="7652">
                  <c:v>0.41</c:v>
                </c:pt>
                <c:pt idx="7653">
                  <c:v>-0.91</c:v>
                </c:pt>
                <c:pt idx="7654">
                  <c:v>1.01</c:v>
                </c:pt>
                <c:pt idx="7655">
                  <c:v>1.01</c:v>
                </c:pt>
                <c:pt idx="7656">
                  <c:v>-0.52</c:v>
                </c:pt>
                <c:pt idx="7657">
                  <c:v>-0.52</c:v>
                </c:pt>
                <c:pt idx="7658">
                  <c:v>-2.68</c:v>
                </c:pt>
                <c:pt idx="7659">
                  <c:v>-0.35</c:v>
                </c:pt>
                <c:pt idx="7660">
                  <c:v>-0.35</c:v>
                </c:pt>
                <c:pt idx="7661">
                  <c:v>-1.67</c:v>
                </c:pt>
                <c:pt idx="7662">
                  <c:v>-0.11</c:v>
                </c:pt>
                <c:pt idx="7663">
                  <c:v>-0.11</c:v>
                </c:pt>
                <c:pt idx="7664">
                  <c:v>-0.11</c:v>
                </c:pt>
                <c:pt idx="7665">
                  <c:v>0.12</c:v>
                </c:pt>
                <c:pt idx="7666">
                  <c:v>1.1100000000000001</c:v>
                </c:pt>
                <c:pt idx="7667">
                  <c:v>1.1100000000000001</c:v>
                </c:pt>
                <c:pt idx="7668">
                  <c:v>1.1100000000000001</c:v>
                </c:pt>
                <c:pt idx="7669">
                  <c:v>1.1100000000000001</c:v>
                </c:pt>
                <c:pt idx="7670">
                  <c:v>1.1100000000000001</c:v>
                </c:pt>
                <c:pt idx="7671">
                  <c:v>2.59</c:v>
                </c:pt>
                <c:pt idx="7672">
                  <c:v>-1.04</c:v>
                </c:pt>
                <c:pt idx="7673">
                  <c:v>-2.59</c:v>
                </c:pt>
                <c:pt idx="7674">
                  <c:v>-2.23</c:v>
                </c:pt>
                <c:pt idx="7675">
                  <c:v>-2.23</c:v>
                </c:pt>
                <c:pt idx="7676">
                  <c:v>-2.23</c:v>
                </c:pt>
                <c:pt idx="7677">
                  <c:v>-2.23</c:v>
                </c:pt>
                <c:pt idx="7678">
                  <c:v>3.2</c:v>
                </c:pt>
                <c:pt idx="7679">
                  <c:v>3.2</c:v>
                </c:pt>
                <c:pt idx="7680">
                  <c:v>-0.89</c:v>
                </c:pt>
                <c:pt idx="7681">
                  <c:v>-0.89</c:v>
                </c:pt>
                <c:pt idx="7682">
                  <c:v>-0.89</c:v>
                </c:pt>
                <c:pt idx="7683">
                  <c:v>-0.89</c:v>
                </c:pt>
                <c:pt idx="7684">
                  <c:v>-3.14</c:v>
                </c:pt>
                <c:pt idx="7685">
                  <c:v>-3.14</c:v>
                </c:pt>
                <c:pt idx="7686">
                  <c:v>-0.28000000000000003</c:v>
                </c:pt>
                <c:pt idx="7687">
                  <c:v>2.76</c:v>
                </c:pt>
                <c:pt idx="7688">
                  <c:v>2.76</c:v>
                </c:pt>
                <c:pt idx="7689">
                  <c:v>1.34</c:v>
                </c:pt>
                <c:pt idx="7690">
                  <c:v>1.34</c:v>
                </c:pt>
                <c:pt idx="7691">
                  <c:v>0.93</c:v>
                </c:pt>
                <c:pt idx="7692">
                  <c:v>2.76</c:v>
                </c:pt>
                <c:pt idx="7693">
                  <c:v>1.99</c:v>
                </c:pt>
                <c:pt idx="7694">
                  <c:v>-0.45</c:v>
                </c:pt>
                <c:pt idx="7695">
                  <c:v>1.1599999999999999</c:v>
                </c:pt>
                <c:pt idx="7696">
                  <c:v>0.33</c:v>
                </c:pt>
                <c:pt idx="7697">
                  <c:v>0.33</c:v>
                </c:pt>
                <c:pt idx="7698">
                  <c:v>0.33</c:v>
                </c:pt>
                <c:pt idx="7699">
                  <c:v>1.47</c:v>
                </c:pt>
                <c:pt idx="7700">
                  <c:v>-1.67</c:v>
                </c:pt>
                <c:pt idx="7701">
                  <c:v>2.72</c:v>
                </c:pt>
                <c:pt idx="7702">
                  <c:v>2.72</c:v>
                </c:pt>
                <c:pt idx="7703">
                  <c:v>-1.33</c:v>
                </c:pt>
                <c:pt idx="7704">
                  <c:v>1.52</c:v>
                </c:pt>
                <c:pt idx="7705">
                  <c:v>-1.44</c:v>
                </c:pt>
                <c:pt idx="7706">
                  <c:v>-1.44</c:v>
                </c:pt>
                <c:pt idx="7707">
                  <c:v>0.98</c:v>
                </c:pt>
                <c:pt idx="7708">
                  <c:v>-4.33</c:v>
                </c:pt>
                <c:pt idx="7709">
                  <c:v>3.27</c:v>
                </c:pt>
                <c:pt idx="7710">
                  <c:v>3.27</c:v>
                </c:pt>
                <c:pt idx="7711">
                  <c:v>3.27</c:v>
                </c:pt>
                <c:pt idx="7712">
                  <c:v>3.27</c:v>
                </c:pt>
                <c:pt idx="7713">
                  <c:v>3.27</c:v>
                </c:pt>
                <c:pt idx="7714">
                  <c:v>2.63</c:v>
                </c:pt>
                <c:pt idx="7715">
                  <c:v>2</c:v>
                </c:pt>
                <c:pt idx="7716">
                  <c:v>-0.16</c:v>
                </c:pt>
                <c:pt idx="7717">
                  <c:v>-0.16</c:v>
                </c:pt>
                <c:pt idx="7718">
                  <c:v>2.4900000000000002</c:v>
                </c:pt>
                <c:pt idx="7719">
                  <c:v>2.4900000000000002</c:v>
                </c:pt>
                <c:pt idx="7720">
                  <c:v>2.4900000000000002</c:v>
                </c:pt>
                <c:pt idx="7721">
                  <c:v>-1</c:v>
                </c:pt>
                <c:pt idx="7722">
                  <c:v>-1.77</c:v>
                </c:pt>
                <c:pt idx="7723">
                  <c:v>-1.96</c:v>
                </c:pt>
                <c:pt idx="7724">
                  <c:v>-1.96</c:v>
                </c:pt>
                <c:pt idx="7725">
                  <c:v>1.05</c:v>
                </c:pt>
                <c:pt idx="7726">
                  <c:v>1.05</c:v>
                </c:pt>
                <c:pt idx="7727">
                  <c:v>3.18</c:v>
                </c:pt>
                <c:pt idx="7728">
                  <c:v>3.18</c:v>
                </c:pt>
                <c:pt idx="7729">
                  <c:v>3.18</c:v>
                </c:pt>
                <c:pt idx="7730">
                  <c:v>0.28000000000000003</c:v>
                </c:pt>
                <c:pt idx="7731">
                  <c:v>2.99</c:v>
                </c:pt>
                <c:pt idx="7732">
                  <c:v>0.2</c:v>
                </c:pt>
                <c:pt idx="7733">
                  <c:v>-0.81</c:v>
                </c:pt>
                <c:pt idx="7734">
                  <c:v>0.08</c:v>
                </c:pt>
                <c:pt idx="7735">
                  <c:v>-1.43</c:v>
                </c:pt>
                <c:pt idx="7736">
                  <c:v>3.24</c:v>
                </c:pt>
                <c:pt idx="7737">
                  <c:v>3.24</c:v>
                </c:pt>
                <c:pt idx="7738">
                  <c:v>3.28</c:v>
                </c:pt>
                <c:pt idx="7739">
                  <c:v>0.85</c:v>
                </c:pt>
                <c:pt idx="7740">
                  <c:v>0.85</c:v>
                </c:pt>
                <c:pt idx="7741">
                  <c:v>-1.37</c:v>
                </c:pt>
                <c:pt idx="7742">
                  <c:v>-1.37</c:v>
                </c:pt>
                <c:pt idx="7743">
                  <c:v>1.1499999999999999</c:v>
                </c:pt>
                <c:pt idx="7744">
                  <c:v>-1.68</c:v>
                </c:pt>
                <c:pt idx="7745">
                  <c:v>1.44</c:v>
                </c:pt>
                <c:pt idx="7746">
                  <c:v>-1.44</c:v>
                </c:pt>
                <c:pt idx="7747">
                  <c:v>-0.63</c:v>
                </c:pt>
                <c:pt idx="7748">
                  <c:v>-0.63</c:v>
                </c:pt>
                <c:pt idx="7749">
                  <c:v>0.46</c:v>
                </c:pt>
                <c:pt idx="7750">
                  <c:v>2.4900000000000002</c:v>
                </c:pt>
                <c:pt idx="7751">
                  <c:v>2.4900000000000002</c:v>
                </c:pt>
                <c:pt idx="7752">
                  <c:v>2.4900000000000002</c:v>
                </c:pt>
                <c:pt idx="7753">
                  <c:v>0.66</c:v>
                </c:pt>
                <c:pt idx="7754">
                  <c:v>0.66</c:v>
                </c:pt>
                <c:pt idx="7755">
                  <c:v>-0.35</c:v>
                </c:pt>
                <c:pt idx="7756">
                  <c:v>1.5</c:v>
                </c:pt>
                <c:pt idx="7757">
                  <c:v>1.1599999999999999</c:v>
                </c:pt>
                <c:pt idx="7758">
                  <c:v>1.1599999999999999</c:v>
                </c:pt>
                <c:pt idx="7759">
                  <c:v>1.33</c:v>
                </c:pt>
                <c:pt idx="7760">
                  <c:v>-0.91</c:v>
                </c:pt>
                <c:pt idx="7761">
                  <c:v>-0.91</c:v>
                </c:pt>
                <c:pt idx="7762">
                  <c:v>-0.5</c:v>
                </c:pt>
                <c:pt idx="7763">
                  <c:v>-0.5</c:v>
                </c:pt>
                <c:pt idx="7764">
                  <c:v>-1.24</c:v>
                </c:pt>
                <c:pt idx="7765">
                  <c:v>-1.87</c:v>
                </c:pt>
                <c:pt idx="7766">
                  <c:v>-0.5</c:v>
                </c:pt>
                <c:pt idx="7767">
                  <c:v>0.63</c:v>
                </c:pt>
                <c:pt idx="7768">
                  <c:v>1.21</c:v>
                </c:pt>
                <c:pt idx="7769">
                  <c:v>1.21</c:v>
                </c:pt>
                <c:pt idx="7770">
                  <c:v>1.24</c:v>
                </c:pt>
                <c:pt idx="7771">
                  <c:v>1.29</c:v>
                </c:pt>
                <c:pt idx="7772">
                  <c:v>1.29</c:v>
                </c:pt>
                <c:pt idx="7773">
                  <c:v>1.72</c:v>
                </c:pt>
                <c:pt idx="7774">
                  <c:v>0.73</c:v>
                </c:pt>
                <c:pt idx="7775">
                  <c:v>0.73</c:v>
                </c:pt>
                <c:pt idx="7776">
                  <c:v>1.52</c:v>
                </c:pt>
                <c:pt idx="7777">
                  <c:v>-0.02</c:v>
                </c:pt>
                <c:pt idx="7778">
                  <c:v>-0.02</c:v>
                </c:pt>
                <c:pt idx="7779">
                  <c:v>0.35</c:v>
                </c:pt>
                <c:pt idx="7780">
                  <c:v>0.35</c:v>
                </c:pt>
                <c:pt idx="7781">
                  <c:v>-0.73</c:v>
                </c:pt>
                <c:pt idx="7782">
                  <c:v>-0.73</c:v>
                </c:pt>
                <c:pt idx="7783">
                  <c:v>-0.41</c:v>
                </c:pt>
                <c:pt idx="7784">
                  <c:v>-0.41</c:v>
                </c:pt>
                <c:pt idx="7785">
                  <c:v>2.4300000000000002</c:v>
                </c:pt>
                <c:pt idx="7786">
                  <c:v>2.4300000000000002</c:v>
                </c:pt>
                <c:pt idx="7787">
                  <c:v>2.4300000000000002</c:v>
                </c:pt>
                <c:pt idx="7788">
                  <c:v>2.4300000000000002</c:v>
                </c:pt>
                <c:pt idx="7789">
                  <c:v>-3.55</c:v>
                </c:pt>
                <c:pt idx="7790">
                  <c:v>-0.13</c:v>
                </c:pt>
                <c:pt idx="7791">
                  <c:v>1.94</c:v>
                </c:pt>
                <c:pt idx="7792">
                  <c:v>1.94</c:v>
                </c:pt>
                <c:pt idx="7793">
                  <c:v>0.22</c:v>
                </c:pt>
                <c:pt idx="7794">
                  <c:v>0.22</c:v>
                </c:pt>
                <c:pt idx="7795">
                  <c:v>-0.3</c:v>
                </c:pt>
                <c:pt idx="7796">
                  <c:v>-0.41</c:v>
                </c:pt>
                <c:pt idx="7797">
                  <c:v>0.92</c:v>
                </c:pt>
                <c:pt idx="7798">
                  <c:v>0.99</c:v>
                </c:pt>
                <c:pt idx="7799">
                  <c:v>1.57</c:v>
                </c:pt>
                <c:pt idx="7800">
                  <c:v>1.57</c:v>
                </c:pt>
                <c:pt idx="7801">
                  <c:v>1.86</c:v>
                </c:pt>
                <c:pt idx="7802">
                  <c:v>1.86</c:v>
                </c:pt>
                <c:pt idx="7803">
                  <c:v>1.86</c:v>
                </c:pt>
                <c:pt idx="7804">
                  <c:v>1.86</c:v>
                </c:pt>
                <c:pt idx="7805">
                  <c:v>-2.31</c:v>
                </c:pt>
                <c:pt idx="7806">
                  <c:v>-2.31</c:v>
                </c:pt>
                <c:pt idx="7807">
                  <c:v>-0.84</c:v>
                </c:pt>
                <c:pt idx="7808">
                  <c:v>-0.84</c:v>
                </c:pt>
                <c:pt idx="7809">
                  <c:v>-1.02</c:v>
                </c:pt>
                <c:pt idx="7810">
                  <c:v>0.6</c:v>
                </c:pt>
                <c:pt idx="7811">
                  <c:v>2</c:v>
                </c:pt>
                <c:pt idx="7812">
                  <c:v>2</c:v>
                </c:pt>
                <c:pt idx="7813">
                  <c:v>2</c:v>
                </c:pt>
                <c:pt idx="7814">
                  <c:v>2</c:v>
                </c:pt>
                <c:pt idx="7815">
                  <c:v>0.51</c:v>
                </c:pt>
                <c:pt idx="7816">
                  <c:v>0.57999999999999996</c:v>
                </c:pt>
                <c:pt idx="7817">
                  <c:v>-0.42</c:v>
                </c:pt>
                <c:pt idx="7818">
                  <c:v>-0.4</c:v>
                </c:pt>
                <c:pt idx="7819">
                  <c:v>-0.4</c:v>
                </c:pt>
                <c:pt idx="7820">
                  <c:v>-2.54</c:v>
                </c:pt>
                <c:pt idx="7821">
                  <c:v>-0.05</c:v>
                </c:pt>
                <c:pt idx="7822">
                  <c:v>-0.84</c:v>
                </c:pt>
                <c:pt idx="7823">
                  <c:v>-1.33</c:v>
                </c:pt>
                <c:pt idx="7824">
                  <c:v>2.73</c:v>
                </c:pt>
                <c:pt idx="7825">
                  <c:v>2.73</c:v>
                </c:pt>
                <c:pt idx="7826">
                  <c:v>0.25</c:v>
                </c:pt>
                <c:pt idx="7827">
                  <c:v>-0.36</c:v>
                </c:pt>
                <c:pt idx="7828">
                  <c:v>-0.36</c:v>
                </c:pt>
                <c:pt idx="7829">
                  <c:v>2.85</c:v>
                </c:pt>
                <c:pt idx="7830">
                  <c:v>1.02</c:v>
                </c:pt>
                <c:pt idx="7831">
                  <c:v>1.27</c:v>
                </c:pt>
                <c:pt idx="7832">
                  <c:v>-1.54</c:v>
                </c:pt>
                <c:pt idx="7833">
                  <c:v>-1.54</c:v>
                </c:pt>
                <c:pt idx="7834">
                  <c:v>2.98</c:v>
                </c:pt>
                <c:pt idx="7835">
                  <c:v>0.85</c:v>
                </c:pt>
                <c:pt idx="7836">
                  <c:v>2.5499999999999998</c:v>
                </c:pt>
                <c:pt idx="7837">
                  <c:v>1.76</c:v>
                </c:pt>
                <c:pt idx="7838">
                  <c:v>1.69</c:v>
                </c:pt>
                <c:pt idx="7839">
                  <c:v>1.69</c:v>
                </c:pt>
                <c:pt idx="7840">
                  <c:v>-2.41</c:v>
                </c:pt>
                <c:pt idx="7841">
                  <c:v>-2.41</c:v>
                </c:pt>
                <c:pt idx="7842">
                  <c:v>1.24</c:v>
                </c:pt>
                <c:pt idx="7843">
                  <c:v>-1.68</c:v>
                </c:pt>
                <c:pt idx="7844">
                  <c:v>-1.68</c:v>
                </c:pt>
                <c:pt idx="7845">
                  <c:v>-1.68</c:v>
                </c:pt>
                <c:pt idx="7846">
                  <c:v>7.0000000000000007E-2</c:v>
                </c:pt>
                <c:pt idx="7847">
                  <c:v>3.49</c:v>
                </c:pt>
                <c:pt idx="7848">
                  <c:v>1.5</c:v>
                </c:pt>
                <c:pt idx="7849">
                  <c:v>0.7</c:v>
                </c:pt>
                <c:pt idx="7850">
                  <c:v>0.7</c:v>
                </c:pt>
                <c:pt idx="7851">
                  <c:v>-1.18</c:v>
                </c:pt>
                <c:pt idx="7852">
                  <c:v>-1.18</c:v>
                </c:pt>
                <c:pt idx="7853">
                  <c:v>-2.0099999999999998</c:v>
                </c:pt>
                <c:pt idx="7854">
                  <c:v>-2.0099999999999998</c:v>
                </c:pt>
                <c:pt idx="7855">
                  <c:v>-2.0099999999999998</c:v>
                </c:pt>
                <c:pt idx="7856">
                  <c:v>1.07</c:v>
                </c:pt>
                <c:pt idx="7857">
                  <c:v>1.07</c:v>
                </c:pt>
                <c:pt idx="7858">
                  <c:v>-1.81</c:v>
                </c:pt>
                <c:pt idx="7859">
                  <c:v>2.4</c:v>
                </c:pt>
                <c:pt idx="7860">
                  <c:v>1.66</c:v>
                </c:pt>
                <c:pt idx="7861">
                  <c:v>1.66</c:v>
                </c:pt>
                <c:pt idx="7862">
                  <c:v>-1.18</c:v>
                </c:pt>
                <c:pt idx="7863">
                  <c:v>0.85</c:v>
                </c:pt>
                <c:pt idx="7864">
                  <c:v>-1.53</c:v>
                </c:pt>
                <c:pt idx="7865">
                  <c:v>-1.53</c:v>
                </c:pt>
                <c:pt idx="7866">
                  <c:v>-0.88</c:v>
                </c:pt>
                <c:pt idx="7867">
                  <c:v>0.67</c:v>
                </c:pt>
                <c:pt idx="7868">
                  <c:v>-2.23</c:v>
                </c:pt>
                <c:pt idx="7869">
                  <c:v>-2.23</c:v>
                </c:pt>
                <c:pt idx="7870">
                  <c:v>-0.97</c:v>
                </c:pt>
                <c:pt idx="7871">
                  <c:v>-0.97</c:v>
                </c:pt>
                <c:pt idx="7872">
                  <c:v>-1.59</c:v>
                </c:pt>
                <c:pt idx="7873">
                  <c:v>-1.59</c:v>
                </c:pt>
                <c:pt idx="7874">
                  <c:v>2.3199999999999998</c:v>
                </c:pt>
                <c:pt idx="7875">
                  <c:v>2.3199999999999998</c:v>
                </c:pt>
                <c:pt idx="7876">
                  <c:v>0.44</c:v>
                </c:pt>
                <c:pt idx="7877">
                  <c:v>2.4</c:v>
                </c:pt>
                <c:pt idx="7878">
                  <c:v>2.4</c:v>
                </c:pt>
                <c:pt idx="7879">
                  <c:v>-1.56</c:v>
                </c:pt>
                <c:pt idx="7880">
                  <c:v>-1.73</c:v>
                </c:pt>
                <c:pt idx="7881">
                  <c:v>1.1200000000000001</c:v>
                </c:pt>
                <c:pt idx="7882">
                  <c:v>2.48</c:v>
                </c:pt>
                <c:pt idx="7883">
                  <c:v>1.36</c:v>
                </c:pt>
                <c:pt idx="7884">
                  <c:v>1.36</c:v>
                </c:pt>
                <c:pt idx="7885">
                  <c:v>1.36</c:v>
                </c:pt>
                <c:pt idx="7886">
                  <c:v>0.56999999999999995</c:v>
                </c:pt>
                <c:pt idx="7887">
                  <c:v>0.56999999999999995</c:v>
                </c:pt>
                <c:pt idx="7888">
                  <c:v>1.34</c:v>
                </c:pt>
                <c:pt idx="7889">
                  <c:v>0.92</c:v>
                </c:pt>
                <c:pt idx="7890">
                  <c:v>1.8</c:v>
                </c:pt>
                <c:pt idx="7891">
                  <c:v>1.8</c:v>
                </c:pt>
                <c:pt idx="7892">
                  <c:v>1.38</c:v>
                </c:pt>
                <c:pt idx="7893">
                  <c:v>0.93</c:v>
                </c:pt>
                <c:pt idx="7894">
                  <c:v>1.04</c:v>
                </c:pt>
                <c:pt idx="7895">
                  <c:v>0.26</c:v>
                </c:pt>
                <c:pt idx="7896">
                  <c:v>1.6</c:v>
                </c:pt>
                <c:pt idx="7897">
                  <c:v>1.6</c:v>
                </c:pt>
                <c:pt idx="7898">
                  <c:v>1.6</c:v>
                </c:pt>
                <c:pt idx="7899">
                  <c:v>0.27</c:v>
                </c:pt>
                <c:pt idx="7900">
                  <c:v>3.74</c:v>
                </c:pt>
                <c:pt idx="7901">
                  <c:v>3.74</c:v>
                </c:pt>
                <c:pt idx="7902">
                  <c:v>3.74</c:v>
                </c:pt>
                <c:pt idx="7903">
                  <c:v>3.19</c:v>
                </c:pt>
                <c:pt idx="7904">
                  <c:v>3.19</c:v>
                </c:pt>
                <c:pt idx="7905">
                  <c:v>2.59</c:v>
                </c:pt>
                <c:pt idx="7906">
                  <c:v>2.59</c:v>
                </c:pt>
                <c:pt idx="7907">
                  <c:v>2.59</c:v>
                </c:pt>
                <c:pt idx="7908">
                  <c:v>2.59</c:v>
                </c:pt>
                <c:pt idx="7909">
                  <c:v>2.59</c:v>
                </c:pt>
                <c:pt idx="7910">
                  <c:v>2.59</c:v>
                </c:pt>
                <c:pt idx="7911">
                  <c:v>1.23</c:v>
                </c:pt>
                <c:pt idx="7912">
                  <c:v>1.23</c:v>
                </c:pt>
                <c:pt idx="7913">
                  <c:v>-0.45</c:v>
                </c:pt>
                <c:pt idx="7914">
                  <c:v>-0.45</c:v>
                </c:pt>
                <c:pt idx="7915">
                  <c:v>0.36</c:v>
                </c:pt>
                <c:pt idx="7916">
                  <c:v>1.26</c:v>
                </c:pt>
                <c:pt idx="7917">
                  <c:v>1.26</c:v>
                </c:pt>
                <c:pt idx="7918">
                  <c:v>-2.97</c:v>
                </c:pt>
                <c:pt idx="7919">
                  <c:v>1.87</c:v>
                </c:pt>
                <c:pt idx="7920">
                  <c:v>1.87</c:v>
                </c:pt>
                <c:pt idx="7921">
                  <c:v>-1.1499999999999999</c:v>
                </c:pt>
                <c:pt idx="7922">
                  <c:v>-1.1499999999999999</c:v>
                </c:pt>
                <c:pt idx="7923">
                  <c:v>1.18</c:v>
                </c:pt>
                <c:pt idx="7924">
                  <c:v>1.18</c:v>
                </c:pt>
                <c:pt idx="7925">
                  <c:v>0.17</c:v>
                </c:pt>
                <c:pt idx="7926">
                  <c:v>0.8</c:v>
                </c:pt>
                <c:pt idx="7927">
                  <c:v>-3.35</c:v>
                </c:pt>
                <c:pt idx="7928">
                  <c:v>-3.35</c:v>
                </c:pt>
                <c:pt idx="7929">
                  <c:v>0.72</c:v>
                </c:pt>
                <c:pt idx="7930">
                  <c:v>0.01</c:v>
                </c:pt>
                <c:pt idx="7931">
                  <c:v>0.01</c:v>
                </c:pt>
                <c:pt idx="7932">
                  <c:v>-0.68</c:v>
                </c:pt>
                <c:pt idx="7933">
                  <c:v>-0.68</c:v>
                </c:pt>
                <c:pt idx="7934">
                  <c:v>-0.68</c:v>
                </c:pt>
                <c:pt idx="7935">
                  <c:v>-0.68</c:v>
                </c:pt>
                <c:pt idx="7936">
                  <c:v>1.86</c:v>
                </c:pt>
                <c:pt idx="7937">
                  <c:v>-0.18</c:v>
                </c:pt>
                <c:pt idx="7938">
                  <c:v>1.81</c:v>
                </c:pt>
                <c:pt idx="7939">
                  <c:v>2</c:v>
                </c:pt>
                <c:pt idx="7940">
                  <c:v>2</c:v>
                </c:pt>
                <c:pt idx="7941">
                  <c:v>-0.14000000000000001</c:v>
                </c:pt>
                <c:pt idx="7942">
                  <c:v>0.79</c:v>
                </c:pt>
                <c:pt idx="7943">
                  <c:v>-0.92</c:v>
                </c:pt>
                <c:pt idx="7944">
                  <c:v>-0.92</c:v>
                </c:pt>
                <c:pt idx="7945">
                  <c:v>-0.72</c:v>
                </c:pt>
                <c:pt idx="7946">
                  <c:v>0.92</c:v>
                </c:pt>
                <c:pt idx="7947">
                  <c:v>-0.43</c:v>
                </c:pt>
                <c:pt idx="7948">
                  <c:v>0.79</c:v>
                </c:pt>
                <c:pt idx="7949">
                  <c:v>1.1200000000000001</c:v>
                </c:pt>
                <c:pt idx="7950">
                  <c:v>-0.24</c:v>
                </c:pt>
                <c:pt idx="7951">
                  <c:v>-0.82</c:v>
                </c:pt>
                <c:pt idx="7952">
                  <c:v>-0.82</c:v>
                </c:pt>
                <c:pt idx="7953">
                  <c:v>0.98</c:v>
                </c:pt>
                <c:pt idx="7954">
                  <c:v>0.98</c:v>
                </c:pt>
                <c:pt idx="7955">
                  <c:v>0.98</c:v>
                </c:pt>
                <c:pt idx="7956">
                  <c:v>0.98</c:v>
                </c:pt>
                <c:pt idx="7957">
                  <c:v>-1.21</c:v>
                </c:pt>
                <c:pt idx="7958">
                  <c:v>-0.09</c:v>
                </c:pt>
                <c:pt idx="7959">
                  <c:v>-3.49</c:v>
                </c:pt>
                <c:pt idx="7960">
                  <c:v>2.4700000000000002</c:v>
                </c:pt>
                <c:pt idx="7961">
                  <c:v>2.4700000000000002</c:v>
                </c:pt>
                <c:pt idx="7962">
                  <c:v>2.4700000000000002</c:v>
                </c:pt>
                <c:pt idx="7963">
                  <c:v>1.33</c:v>
                </c:pt>
                <c:pt idx="7964">
                  <c:v>0.99</c:v>
                </c:pt>
                <c:pt idx="7965">
                  <c:v>0.99</c:v>
                </c:pt>
                <c:pt idx="7966">
                  <c:v>0.14000000000000001</c:v>
                </c:pt>
                <c:pt idx="7967">
                  <c:v>0.14000000000000001</c:v>
                </c:pt>
                <c:pt idx="7968">
                  <c:v>0.92</c:v>
                </c:pt>
                <c:pt idx="7969">
                  <c:v>0.92</c:v>
                </c:pt>
                <c:pt idx="7970">
                  <c:v>-0.61</c:v>
                </c:pt>
                <c:pt idx="7971">
                  <c:v>-1.2</c:v>
                </c:pt>
                <c:pt idx="7972">
                  <c:v>-1.2</c:v>
                </c:pt>
                <c:pt idx="7973">
                  <c:v>1.92</c:v>
                </c:pt>
                <c:pt idx="7974">
                  <c:v>-2.48</c:v>
                </c:pt>
                <c:pt idx="7975">
                  <c:v>-2.48</c:v>
                </c:pt>
                <c:pt idx="7976">
                  <c:v>0.27</c:v>
                </c:pt>
                <c:pt idx="7977">
                  <c:v>1.32</c:v>
                </c:pt>
                <c:pt idx="7978">
                  <c:v>-2.42</c:v>
                </c:pt>
                <c:pt idx="7979">
                  <c:v>-2.42</c:v>
                </c:pt>
                <c:pt idx="7980">
                  <c:v>-1.4</c:v>
                </c:pt>
                <c:pt idx="7981">
                  <c:v>0.01</c:v>
                </c:pt>
                <c:pt idx="7982">
                  <c:v>0.01</c:v>
                </c:pt>
                <c:pt idx="7983">
                  <c:v>0.05</c:v>
                </c:pt>
                <c:pt idx="7984">
                  <c:v>2</c:v>
                </c:pt>
                <c:pt idx="7985">
                  <c:v>0.71</c:v>
                </c:pt>
                <c:pt idx="7986">
                  <c:v>0.71</c:v>
                </c:pt>
                <c:pt idx="7987">
                  <c:v>1.54</c:v>
                </c:pt>
                <c:pt idx="7988">
                  <c:v>2.46</c:v>
                </c:pt>
                <c:pt idx="7989">
                  <c:v>1.41</c:v>
                </c:pt>
                <c:pt idx="7990">
                  <c:v>-0.79</c:v>
                </c:pt>
                <c:pt idx="7991">
                  <c:v>-0.7</c:v>
                </c:pt>
                <c:pt idx="7992">
                  <c:v>3.59</c:v>
                </c:pt>
                <c:pt idx="7993">
                  <c:v>3.59</c:v>
                </c:pt>
                <c:pt idx="7994">
                  <c:v>2.4500000000000002</c:v>
                </c:pt>
                <c:pt idx="7995">
                  <c:v>2.4500000000000002</c:v>
                </c:pt>
                <c:pt idx="7996">
                  <c:v>2.4500000000000002</c:v>
                </c:pt>
                <c:pt idx="7997">
                  <c:v>1.41</c:v>
                </c:pt>
                <c:pt idx="7998">
                  <c:v>0.44</c:v>
                </c:pt>
                <c:pt idx="7999">
                  <c:v>0.44</c:v>
                </c:pt>
                <c:pt idx="8000">
                  <c:v>0.44</c:v>
                </c:pt>
                <c:pt idx="8001">
                  <c:v>-2.1</c:v>
                </c:pt>
                <c:pt idx="8002">
                  <c:v>-2.1</c:v>
                </c:pt>
                <c:pt idx="8003">
                  <c:v>-2.0699999999999998</c:v>
                </c:pt>
                <c:pt idx="8004">
                  <c:v>-1.1599999999999999</c:v>
                </c:pt>
                <c:pt idx="8005">
                  <c:v>-0.56999999999999995</c:v>
                </c:pt>
                <c:pt idx="8006">
                  <c:v>3.39</c:v>
                </c:pt>
                <c:pt idx="8007">
                  <c:v>3.37</c:v>
                </c:pt>
                <c:pt idx="8008">
                  <c:v>2.85</c:v>
                </c:pt>
                <c:pt idx="8009">
                  <c:v>2.0299999999999998</c:v>
                </c:pt>
                <c:pt idx="8010">
                  <c:v>0.21</c:v>
                </c:pt>
                <c:pt idx="8011">
                  <c:v>-2.4</c:v>
                </c:pt>
                <c:pt idx="8012">
                  <c:v>1.08</c:v>
                </c:pt>
                <c:pt idx="8013">
                  <c:v>1.08</c:v>
                </c:pt>
                <c:pt idx="8014">
                  <c:v>2.2000000000000002</c:v>
                </c:pt>
                <c:pt idx="8015">
                  <c:v>-0.67</c:v>
                </c:pt>
                <c:pt idx="8016">
                  <c:v>0.64</c:v>
                </c:pt>
                <c:pt idx="8017">
                  <c:v>1.48</c:v>
                </c:pt>
                <c:pt idx="8018">
                  <c:v>-0.11</c:v>
                </c:pt>
                <c:pt idx="8019">
                  <c:v>-0.06</c:v>
                </c:pt>
                <c:pt idx="8020">
                  <c:v>-0.06</c:v>
                </c:pt>
                <c:pt idx="8021">
                  <c:v>0.49</c:v>
                </c:pt>
                <c:pt idx="8022">
                  <c:v>0.49</c:v>
                </c:pt>
                <c:pt idx="8023">
                  <c:v>0.49</c:v>
                </c:pt>
                <c:pt idx="8024">
                  <c:v>0.49</c:v>
                </c:pt>
                <c:pt idx="8025">
                  <c:v>2.2999999999999998</c:v>
                </c:pt>
                <c:pt idx="8026">
                  <c:v>2.2999999999999998</c:v>
                </c:pt>
                <c:pt idx="8027">
                  <c:v>2.2999999999999998</c:v>
                </c:pt>
                <c:pt idx="8028">
                  <c:v>-0.96</c:v>
                </c:pt>
                <c:pt idx="8029">
                  <c:v>4.3499999999999996</c:v>
                </c:pt>
                <c:pt idx="8030">
                  <c:v>0.12</c:v>
                </c:pt>
                <c:pt idx="8031">
                  <c:v>-0.97</c:v>
                </c:pt>
                <c:pt idx="8032">
                  <c:v>-0.97</c:v>
                </c:pt>
                <c:pt idx="8033">
                  <c:v>2.94</c:v>
                </c:pt>
                <c:pt idx="8034">
                  <c:v>-1.42</c:v>
                </c:pt>
                <c:pt idx="8035">
                  <c:v>0.04</c:v>
                </c:pt>
                <c:pt idx="8036">
                  <c:v>-2.2400000000000002</c:v>
                </c:pt>
                <c:pt idx="8037">
                  <c:v>-2.2400000000000002</c:v>
                </c:pt>
                <c:pt idx="8038">
                  <c:v>0.72</c:v>
                </c:pt>
                <c:pt idx="8039">
                  <c:v>0.72</c:v>
                </c:pt>
                <c:pt idx="8040">
                  <c:v>-0.89</c:v>
                </c:pt>
                <c:pt idx="8041">
                  <c:v>-0.89</c:v>
                </c:pt>
                <c:pt idx="8042">
                  <c:v>0.23</c:v>
                </c:pt>
                <c:pt idx="8043">
                  <c:v>0.62</c:v>
                </c:pt>
                <c:pt idx="8044">
                  <c:v>1.97</c:v>
                </c:pt>
                <c:pt idx="8045">
                  <c:v>-1.55</c:v>
                </c:pt>
                <c:pt idx="8046">
                  <c:v>-1.55</c:v>
                </c:pt>
                <c:pt idx="8047">
                  <c:v>-2.64</c:v>
                </c:pt>
                <c:pt idx="8048">
                  <c:v>0.35</c:v>
                </c:pt>
                <c:pt idx="8049">
                  <c:v>1.71</c:v>
                </c:pt>
                <c:pt idx="8050">
                  <c:v>1.71</c:v>
                </c:pt>
                <c:pt idx="8051">
                  <c:v>1.71</c:v>
                </c:pt>
                <c:pt idx="8052">
                  <c:v>1.71</c:v>
                </c:pt>
                <c:pt idx="8053">
                  <c:v>1.71</c:v>
                </c:pt>
                <c:pt idx="8054">
                  <c:v>0.01</c:v>
                </c:pt>
                <c:pt idx="8055">
                  <c:v>0.01</c:v>
                </c:pt>
                <c:pt idx="8056">
                  <c:v>2.2799999999999998</c:v>
                </c:pt>
                <c:pt idx="8057">
                  <c:v>0.74</c:v>
                </c:pt>
                <c:pt idx="8058">
                  <c:v>0.91</c:v>
                </c:pt>
                <c:pt idx="8059">
                  <c:v>-1.1000000000000001</c:v>
                </c:pt>
                <c:pt idx="8060">
                  <c:v>1.35</c:v>
                </c:pt>
                <c:pt idx="8061">
                  <c:v>1.35</c:v>
                </c:pt>
                <c:pt idx="8062">
                  <c:v>2</c:v>
                </c:pt>
                <c:pt idx="8063">
                  <c:v>2</c:v>
                </c:pt>
                <c:pt idx="8064">
                  <c:v>-3.09</c:v>
                </c:pt>
                <c:pt idx="8065">
                  <c:v>0.7</c:v>
                </c:pt>
                <c:pt idx="8066">
                  <c:v>0.7</c:v>
                </c:pt>
                <c:pt idx="8067">
                  <c:v>-3.88</c:v>
                </c:pt>
                <c:pt idx="8068">
                  <c:v>-3.88</c:v>
                </c:pt>
                <c:pt idx="8069">
                  <c:v>-0.94</c:v>
                </c:pt>
                <c:pt idx="8070">
                  <c:v>-0.48</c:v>
                </c:pt>
                <c:pt idx="8071">
                  <c:v>-0.48</c:v>
                </c:pt>
                <c:pt idx="8072">
                  <c:v>1.39</c:v>
                </c:pt>
                <c:pt idx="8073">
                  <c:v>1.39</c:v>
                </c:pt>
                <c:pt idx="8074">
                  <c:v>3</c:v>
                </c:pt>
                <c:pt idx="8075">
                  <c:v>3</c:v>
                </c:pt>
                <c:pt idx="8076">
                  <c:v>3</c:v>
                </c:pt>
                <c:pt idx="8077">
                  <c:v>2.59</c:v>
                </c:pt>
                <c:pt idx="8078">
                  <c:v>1.05</c:v>
                </c:pt>
                <c:pt idx="8079">
                  <c:v>1.05</c:v>
                </c:pt>
                <c:pt idx="8080">
                  <c:v>1.05</c:v>
                </c:pt>
                <c:pt idx="8081">
                  <c:v>0.55000000000000004</c:v>
                </c:pt>
                <c:pt idx="8082">
                  <c:v>0.55000000000000004</c:v>
                </c:pt>
                <c:pt idx="8083">
                  <c:v>0.91</c:v>
                </c:pt>
                <c:pt idx="8084">
                  <c:v>1.02</c:v>
                </c:pt>
                <c:pt idx="8085">
                  <c:v>1.02</c:v>
                </c:pt>
                <c:pt idx="8086">
                  <c:v>1.02</c:v>
                </c:pt>
                <c:pt idx="8087">
                  <c:v>1.08</c:v>
                </c:pt>
                <c:pt idx="8088">
                  <c:v>-1.39</c:v>
                </c:pt>
                <c:pt idx="8089">
                  <c:v>0.65</c:v>
                </c:pt>
                <c:pt idx="8090">
                  <c:v>-3.34</c:v>
                </c:pt>
                <c:pt idx="8091">
                  <c:v>2.4700000000000002</c:v>
                </c:pt>
                <c:pt idx="8092">
                  <c:v>2.4700000000000002</c:v>
                </c:pt>
                <c:pt idx="8093">
                  <c:v>2.1</c:v>
                </c:pt>
                <c:pt idx="8094">
                  <c:v>2.1</c:v>
                </c:pt>
                <c:pt idx="8095">
                  <c:v>0.57999999999999996</c:v>
                </c:pt>
                <c:pt idx="8096">
                  <c:v>0.41</c:v>
                </c:pt>
                <c:pt idx="8097">
                  <c:v>0.41</c:v>
                </c:pt>
                <c:pt idx="8098">
                  <c:v>0.41</c:v>
                </c:pt>
                <c:pt idx="8099">
                  <c:v>0.41</c:v>
                </c:pt>
                <c:pt idx="8100">
                  <c:v>-0.77</c:v>
                </c:pt>
                <c:pt idx="8101">
                  <c:v>-1.37</c:v>
                </c:pt>
                <c:pt idx="8102">
                  <c:v>-1.37</c:v>
                </c:pt>
                <c:pt idx="8103">
                  <c:v>0.05</c:v>
                </c:pt>
                <c:pt idx="8104">
                  <c:v>0.55000000000000004</c:v>
                </c:pt>
                <c:pt idx="8105">
                  <c:v>0.55000000000000004</c:v>
                </c:pt>
                <c:pt idx="8106">
                  <c:v>0.55000000000000004</c:v>
                </c:pt>
                <c:pt idx="8107">
                  <c:v>0.85</c:v>
                </c:pt>
                <c:pt idx="8108">
                  <c:v>-1.52</c:v>
                </c:pt>
                <c:pt idx="8109">
                  <c:v>-1.44</c:v>
                </c:pt>
                <c:pt idx="8110">
                  <c:v>-0.27</c:v>
                </c:pt>
                <c:pt idx="8111">
                  <c:v>-0.68</c:v>
                </c:pt>
                <c:pt idx="8112">
                  <c:v>-1.31</c:v>
                </c:pt>
                <c:pt idx="8113">
                  <c:v>-1.31</c:v>
                </c:pt>
                <c:pt idx="8114">
                  <c:v>1.91</c:v>
                </c:pt>
                <c:pt idx="8115">
                  <c:v>-1.31</c:v>
                </c:pt>
                <c:pt idx="8116">
                  <c:v>-1.31</c:v>
                </c:pt>
                <c:pt idx="8117">
                  <c:v>-1.31</c:v>
                </c:pt>
                <c:pt idx="8118">
                  <c:v>-1.1599999999999999</c:v>
                </c:pt>
                <c:pt idx="8119">
                  <c:v>1.49</c:v>
                </c:pt>
                <c:pt idx="8120">
                  <c:v>2.63</c:v>
                </c:pt>
                <c:pt idx="8121">
                  <c:v>2.63</c:v>
                </c:pt>
                <c:pt idx="8122">
                  <c:v>1.73</c:v>
                </c:pt>
                <c:pt idx="8123">
                  <c:v>1.96</c:v>
                </c:pt>
                <c:pt idx="8124">
                  <c:v>1.96</c:v>
                </c:pt>
                <c:pt idx="8125">
                  <c:v>0.22</c:v>
                </c:pt>
                <c:pt idx="8126">
                  <c:v>-0.11</c:v>
                </c:pt>
                <c:pt idx="8127">
                  <c:v>-0.44</c:v>
                </c:pt>
                <c:pt idx="8128">
                  <c:v>1.1000000000000001</c:v>
                </c:pt>
                <c:pt idx="8129">
                  <c:v>-0.16</c:v>
                </c:pt>
                <c:pt idx="8130">
                  <c:v>-0.16</c:v>
                </c:pt>
                <c:pt idx="8131">
                  <c:v>-0.16</c:v>
                </c:pt>
                <c:pt idx="8132">
                  <c:v>-2.0099999999999998</c:v>
                </c:pt>
                <c:pt idx="8133">
                  <c:v>-2.0099999999999998</c:v>
                </c:pt>
                <c:pt idx="8134">
                  <c:v>-2.0099999999999998</c:v>
                </c:pt>
                <c:pt idx="8135">
                  <c:v>-2.0099999999999998</c:v>
                </c:pt>
                <c:pt idx="8136">
                  <c:v>2.97</c:v>
                </c:pt>
                <c:pt idx="8137">
                  <c:v>2.97</c:v>
                </c:pt>
                <c:pt idx="8138">
                  <c:v>-0.69</c:v>
                </c:pt>
                <c:pt idx="8139">
                  <c:v>0.44</c:v>
                </c:pt>
                <c:pt idx="8140">
                  <c:v>0.44</c:v>
                </c:pt>
                <c:pt idx="8141">
                  <c:v>1.06</c:v>
                </c:pt>
                <c:pt idx="8142">
                  <c:v>0.63</c:v>
                </c:pt>
                <c:pt idx="8143">
                  <c:v>0.12</c:v>
                </c:pt>
                <c:pt idx="8144">
                  <c:v>0.12</c:v>
                </c:pt>
                <c:pt idx="8145">
                  <c:v>0.12</c:v>
                </c:pt>
                <c:pt idx="8146">
                  <c:v>0.12</c:v>
                </c:pt>
                <c:pt idx="8147">
                  <c:v>-1.29</c:v>
                </c:pt>
                <c:pt idx="8148">
                  <c:v>0.98</c:v>
                </c:pt>
                <c:pt idx="8149">
                  <c:v>0.98</c:v>
                </c:pt>
                <c:pt idx="8150">
                  <c:v>1.88</c:v>
                </c:pt>
                <c:pt idx="8151">
                  <c:v>1.88</c:v>
                </c:pt>
                <c:pt idx="8152">
                  <c:v>3.41</c:v>
                </c:pt>
                <c:pt idx="8153">
                  <c:v>3.41</c:v>
                </c:pt>
                <c:pt idx="8154">
                  <c:v>3.41</c:v>
                </c:pt>
                <c:pt idx="8155">
                  <c:v>3.41</c:v>
                </c:pt>
                <c:pt idx="8156">
                  <c:v>3.41</c:v>
                </c:pt>
                <c:pt idx="8157">
                  <c:v>1.35</c:v>
                </c:pt>
                <c:pt idx="8158">
                  <c:v>-1.93</c:v>
                </c:pt>
                <c:pt idx="8159">
                  <c:v>-1.93</c:v>
                </c:pt>
                <c:pt idx="8160">
                  <c:v>0.65</c:v>
                </c:pt>
                <c:pt idx="8161">
                  <c:v>0.65</c:v>
                </c:pt>
                <c:pt idx="8162">
                  <c:v>-3.76</c:v>
                </c:pt>
                <c:pt idx="8163">
                  <c:v>0.34</c:v>
                </c:pt>
                <c:pt idx="8164">
                  <c:v>0.83</c:v>
                </c:pt>
                <c:pt idx="8165">
                  <c:v>0.39</c:v>
                </c:pt>
                <c:pt idx="8166">
                  <c:v>0.98</c:v>
                </c:pt>
                <c:pt idx="8167">
                  <c:v>0.98</c:v>
                </c:pt>
                <c:pt idx="8168">
                  <c:v>0.43</c:v>
                </c:pt>
                <c:pt idx="8169">
                  <c:v>1.6</c:v>
                </c:pt>
                <c:pt idx="8170">
                  <c:v>0.3</c:v>
                </c:pt>
                <c:pt idx="8171">
                  <c:v>0.3</c:v>
                </c:pt>
                <c:pt idx="8172">
                  <c:v>0.56000000000000005</c:v>
                </c:pt>
                <c:pt idx="8173">
                  <c:v>0.56000000000000005</c:v>
                </c:pt>
                <c:pt idx="8174">
                  <c:v>0.78</c:v>
                </c:pt>
                <c:pt idx="8175">
                  <c:v>0.86</c:v>
                </c:pt>
                <c:pt idx="8176">
                  <c:v>2.37</c:v>
                </c:pt>
                <c:pt idx="8177">
                  <c:v>2.37</c:v>
                </c:pt>
                <c:pt idx="8178">
                  <c:v>2.96</c:v>
                </c:pt>
                <c:pt idx="8179">
                  <c:v>2.96</c:v>
                </c:pt>
                <c:pt idx="8180">
                  <c:v>2.96</c:v>
                </c:pt>
                <c:pt idx="8181">
                  <c:v>0.36</c:v>
                </c:pt>
                <c:pt idx="8182">
                  <c:v>0.36</c:v>
                </c:pt>
                <c:pt idx="8183">
                  <c:v>0.36</c:v>
                </c:pt>
                <c:pt idx="8184">
                  <c:v>0.73</c:v>
                </c:pt>
                <c:pt idx="8185">
                  <c:v>0.73</c:v>
                </c:pt>
                <c:pt idx="8186">
                  <c:v>1.3</c:v>
                </c:pt>
                <c:pt idx="8187">
                  <c:v>1.3</c:v>
                </c:pt>
                <c:pt idx="8188">
                  <c:v>3.66</c:v>
                </c:pt>
                <c:pt idx="8189">
                  <c:v>3.66</c:v>
                </c:pt>
                <c:pt idx="8190">
                  <c:v>3.66</c:v>
                </c:pt>
                <c:pt idx="8191">
                  <c:v>3.66</c:v>
                </c:pt>
                <c:pt idx="8192">
                  <c:v>3.66</c:v>
                </c:pt>
                <c:pt idx="8193">
                  <c:v>0.77</c:v>
                </c:pt>
                <c:pt idx="8194">
                  <c:v>-2.2400000000000002</c:v>
                </c:pt>
                <c:pt idx="8195">
                  <c:v>-1.58</c:v>
                </c:pt>
                <c:pt idx="8196">
                  <c:v>-1.58</c:v>
                </c:pt>
                <c:pt idx="8197">
                  <c:v>-1.58</c:v>
                </c:pt>
                <c:pt idx="8198">
                  <c:v>-2.5099999999999998</c:v>
                </c:pt>
                <c:pt idx="8199">
                  <c:v>-2.5099999999999998</c:v>
                </c:pt>
                <c:pt idx="8200">
                  <c:v>-2.5099999999999998</c:v>
                </c:pt>
                <c:pt idx="8201">
                  <c:v>-0.81</c:v>
                </c:pt>
                <c:pt idx="8202">
                  <c:v>-0.81</c:v>
                </c:pt>
                <c:pt idx="8203">
                  <c:v>1.37</c:v>
                </c:pt>
                <c:pt idx="8204">
                  <c:v>-0.95</c:v>
                </c:pt>
                <c:pt idx="8205">
                  <c:v>1.67</c:v>
                </c:pt>
                <c:pt idx="8206">
                  <c:v>0.2</c:v>
                </c:pt>
                <c:pt idx="8207">
                  <c:v>1.52</c:v>
                </c:pt>
                <c:pt idx="8208">
                  <c:v>2.46</c:v>
                </c:pt>
                <c:pt idx="8209">
                  <c:v>1.03</c:v>
                </c:pt>
                <c:pt idx="8210">
                  <c:v>0.49</c:v>
                </c:pt>
                <c:pt idx="8211">
                  <c:v>0.56000000000000005</c:v>
                </c:pt>
                <c:pt idx="8212">
                  <c:v>-1.42</c:v>
                </c:pt>
                <c:pt idx="8213">
                  <c:v>-1.42</c:v>
                </c:pt>
                <c:pt idx="8214">
                  <c:v>-1.42</c:v>
                </c:pt>
                <c:pt idx="8215">
                  <c:v>2.82</c:v>
                </c:pt>
                <c:pt idx="8216">
                  <c:v>3.15</c:v>
                </c:pt>
                <c:pt idx="8217">
                  <c:v>3.15</c:v>
                </c:pt>
                <c:pt idx="8218">
                  <c:v>-2.16</c:v>
                </c:pt>
                <c:pt idx="8219">
                  <c:v>1.77</c:v>
                </c:pt>
                <c:pt idx="8220">
                  <c:v>0.42</c:v>
                </c:pt>
                <c:pt idx="8221">
                  <c:v>0.42</c:v>
                </c:pt>
                <c:pt idx="8222">
                  <c:v>0.15</c:v>
                </c:pt>
                <c:pt idx="8223">
                  <c:v>0.15</c:v>
                </c:pt>
                <c:pt idx="8224">
                  <c:v>0.15</c:v>
                </c:pt>
                <c:pt idx="8225">
                  <c:v>0.15</c:v>
                </c:pt>
                <c:pt idx="8226">
                  <c:v>-0.15</c:v>
                </c:pt>
                <c:pt idx="8227">
                  <c:v>-0.15</c:v>
                </c:pt>
                <c:pt idx="8228">
                  <c:v>7.0000000000000007E-2</c:v>
                </c:pt>
                <c:pt idx="8229">
                  <c:v>-1.24</c:v>
                </c:pt>
                <c:pt idx="8230">
                  <c:v>3.46</c:v>
                </c:pt>
                <c:pt idx="8231">
                  <c:v>3.46</c:v>
                </c:pt>
                <c:pt idx="8232">
                  <c:v>0.01</c:v>
                </c:pt>
                <c:pt idx="8233">
                  <c:v>0.6</c:v>
                </c:pt>
                <c:pt idx="8234">
                  <c:v>0.6</c:v>
                </c:pt>
                <c:pt idx="8235">
                  <c:v>2.9</c:v>
                </c:pt>
                <c:pt idx="8236">
                  <c:v>2.02</c:v>
                </c:pt>
                <c:pt idx="8237">
                  <c:v>-0.73</c:v>
                </c:pt>
                <c:pt idx="8238">
                  <c:v>-3.46</c:v>
                </c:pt>
                <c:pt idx="8239">
                  <c:v>-3.46</c:v>
                </c:pt>
                <c:pt idx="8240">
                  <c:v>0.65</c:v>
                </c:pt>
                <c:pt idx="8241">
                  <c:v>0.65</c:v>
                </c:pt>
                <c:pt idx="8242">
                  <c:v>0.65</c:v>
                </c:pt>
                <c:pt idx="8243">
                  <c:v>0.91</c:v>
                </c:pt>
                <c:pt idx="8244">
                  <c:v>-1.04</c:v>
                </c:pt>
                <c:pt idx="8245">
                  <c:v>-1.04</c:v>
                </c:pt>
                <c:pt idx="8246">
                  <c:v>-1.74</c:v>
                </c:pt>
                <c:pt idx="8247">
                  <c:v>-1.74</c:v>
                </c:pt>
                <c:pt idx="8248">
                  <c:v>-3.55</c:v>
                </c:pt>
                <c:pt idx="8249">
                  <c:v>-2.0299999999999998</c:v>
                </c:pt>
                <c:pt idx="8250">
                  <c:v>-2.78</c:v>
                </c:pt>
                <c:pt idx="8251">
                  <c:v>0.4</c:v>
                </c:pt>
                <c:pt idx="8252">
                  <c:v>2.12</c:v>
                </c:pt>
                <c:pt idx="8253">
                  <c:v>2.12</c:v>
                </c:pt>
                <c:pt idx="8254">
                  <c:v>-1.64</c:v>
                </c:pt>
                <c:pt idx="8255">
                  <c:v>-1.64</c:v>
                </c:pt>
                <c:pt idx="8256">
                  <c:v>-1.8</c:v>
                </c:pt>
                <c:pt idx="8257">
                  <c:v>-0.75</c:v>
                </c:pt>
                <c:pt idx="8258">
                  <c:v>-1.69</c:v>
                </c:pt>
                <c:pt idx="8259">
                  <c:v>-0.96</c:v>
                </c:pt>
                <c:pt idx="8260">
                  <c:v>-0.96</c:v>
                </c:pt>
                <c:pt idx="8261">
                  <c:v>-2.4</c:v>
                </c:pt>
                <c:pt idx="8262">
                  <c:v>1.3</c:v>
                </c:pt>
                <c:pt idx="8263">
                  <c:v>-0.48</c:v>
                </c:pt>
                <c:pt idx="8264">
                  <c:v>-0.48</c:v>
                </c:pt>
                <c:pt idx="8265">
                  <c:v>-2.59</c:v>
                </c:pt>
                <c:pt idx="8266">
                  <c:v>-2.87</c:v>
                </c:pt>
                <c:pt idx="8267">
                  <c:v>1.1599999999999999</c:v>
                </c:pt>
                <c:pt idx="8268">
                  <c:v>2.13</c:v>
                </c:pt>
                <c:pt idx="8269">
                  <c:v>-0.88</c:v>
                </c:pt>
                <c:pt idx="8270">
                  <c:v>-0.88</c:v>
                </c:pt>
                <c:pt idx="8271">
                  <c:v>-0.88</c:v>
                </c:pt>
                <c:pt idx="8272">
                  <c:v>-0.88</c:v>
                </c:pt>
                <c:pt idx="8273">
                  <c:v>2.15</c:v>
                </c:pt>
                <c:pt idx="8274">
                  <c:v>1.22</c:v>
                </c:pt>
                <c:pt idx="8275">
                  <c:v>2.48</c:v>
                </c:pt>
                <c:pt idx="8276">
                  <c:v>2.0299999999999998</c:v>
                </c:pt>
                <c:pt idx="8277">
                  <c:v>2.0299999999999998</c:v>
                </c:pt>
                <c:pt idx="8278">
                  <c:v>2.0299999999999998</c:v>
                </c:pt>
                <c:pt idx="8279">
                  <c:v>2.0299999999999998</c:v>
                </c:pt>
                <c:pt idx="8280">
                  <c:v>2.0299999999999998</c:v>
                </c:pt>
                <c:pt idx="8281">
                  <c:v>-2.4500000000000002</c:v>
                </c:pt>
                <c:pt idx="8282">
                  <c:v>-0.02</c:v>
                </c:pt>
                <c:pt idx="8283">
                  <c:v>1.72</c:v>
                </c:pt>
                <c:pt idx="8284">
                  <c:v>-0.21</c:v>
                </c:pt>
                <c:pt idx="8285">
                  <c:v>-0.21</c:v>
                </c:pt>
                <c:pt idx="8286">
                  <c:v>1.8</c:v>
                </c:pt>
                <c:pt idx="8287">
                  <c:v>1.8</c:v>
                </c:pt>
                <c:pt idx="8288">
                  <c:v>2.5099999999999998</c:v>
                </c:pt>
                <c:pt idx="8289">
                  <c:v>0.01</c:v>
                </c:pt>
                <c:pt idx="8290">
                  <c:v>1.9</c:v>
                </c:pt>
                <c:pt idx="8291">
                  <c:v>2.63</c:v>
                </c:pt>
                <c:pt idx="8292">
                  <c:v>2.63</c:v>
                </c:pt>
                <c:pt idx="8293">
                  <c:v>2.63</c:v>
                </c:pt>
                <c:pt idx="8294">
                  <c:v>2.0699999999999998</c:v>
                </c:pt>
                <c:pt idx="8295">
                  <c:v>-2.5</c:v>
                </c:pt>
                <c:pt idx="8296">
                  <c:v>-0.56999999999999995</c:v>
                </c:pt>
                <c:pt idx="8297">
                  <c:v>0.64</c:v>
                </c:pt>
                <c:pt idx="8298">
                  <c:v>0.64</c:v>
                </c:pt>
                <c:pt idx="8299">
                  <c:v>0.64</c:v>
                </c:pt>
                <c:pt idx="8300">
                  <c:v>0.64</c:v>
                </c:pt>
                <c:pt idx="8301">
                  <c:v>0.64</c:v>
                </c:pt>
                <c:pt idx="8302">
                  <c:v>1.77</c:v>
                </c:pt>
                <c:pt idx="8303">
                  <c:v>-1.1499999999999999</c:v>
                </c:pt>
                <c:pt idx="8304">
                  <c:v>-0.15</c:v>
                </c:pt>
                <c:pt idx="8305">
                  <c:v>1.04</c:v>
                </c:pt>
                <c:pt idx="8306">
                  <c:v>1.17</c:v>
                </c:pt>
                <c:pt idx="8307">
                  <c:v>-1.34</c:v>
                </c:pt>
                <c:pt idx="8308">
                  <c:v>-1.34</c:v>
                </c:pt>
                <c:pt idx="8309">
                  <c:v>-0.71</c:v>
                </c:pt>
                <c:pt idx="8310">
                  <c:v>0.93</c:v>
                </c:pt>
                <c:pt idx="8311">
                  <c:v>-3.08</c:v>
                </c:pt>
                <c:pt idx="8312">
                  <c:v>-0.06</c:v>
                </c:pt>
                <c:pt idx="8313">
                  <c:v>2.11</c:v>
                </c:pt>
                <c:pt idx="8314">
                  <c:v>2.11</c:v>
                </c:pt>
                <c:pt idx="8315">
                  <c:v>2.11</c:v>
                </c:pt>
                <c:pt idx="8316">
                  <c:v>1.02</c:v>
                </c:pt>
                <c:pt idx="8317">
                  <c:v>1.0900000000000001</c:v>
                </c:pt>
                <c:pt idx="8318">
                  <c:v>-2.82</c:v>
                </c:pt>
                <c:pt idx="8319">
                  <c:v>-1.08</c:v>
                </c:pt>
                <c:pt idx="8320">
                  <c:v>-1.08</c:v>
                </c:pt>
                <c:pt idx="8321">
                  <c:v>-1.08</c:v>
                </c:pt>
                <c:pt idx="8322">
                  <c:v>0.16</c:v>
                </c:pt>
                <c:pt idx="8323">
                  <c:v>0.16</c:v>
                </c:pt>
                <c:pt idx="8324">
                  <c:v>0.16</c:v>
                </c:pt>
                <c:pt idx="8325">
                  <c:v>0.16</c:v>
                </c:pt>
                <c:pt idx="8326">
                  <c:v>0.16</c:v>
                </c:pt>
                <c:pt idx="8327">
                  <c:v>1.42</c:v>
                </c:pt>
                <c:pt idx="8328">
                  <c:v>1.42</c:v>
                </c:pt>
                <c:pt idx="8329">
                  <c:v>4.0199999999999996</c:v>
                </c:pt>
                <c:pt idx="8330">
                  <c:v>3.76</c:v>
                </c:pt>
                <c:pt idx="8331">
                  <c:v>3.76</c:v>
                </c:pt>
                <c:pt idx="8332">
                  <c:v>3.76</c:v>
                </c:pt>
                <c:pt idx="8333">
                  <c:v>3.76</c:v>
                </c:pt>
                <c:pt idx="8334">
                  <c:v>1.65</c:v>
                </c:pt>
                <c:pt idx="8335">
                  <c:v>-1.64</c:v>
                </c:pt>
                <c:pt idx="8336">
                  <c:v>-0.37</c:v>
                </c:pt>
                <c:pt idx="8337">
                  <c:v>-0.37</c:v>
                </c:pt>
                <c:pt idx="8338">
                  <c:v>-0.4</c:v>
                </c:pt>
                <c:pt idx="8339">
                  <c:v>2.94</c:v>
                </c:pt>
                <c:pt idx="8340">
                  <c:v>0.92</c:v>
                </c:pt>
                <c:pt idx="8341">
                  <c:v>0.92</c:v>
                </c:pt>
                <c:pt idx="8342">
                  <c:v>-2.89</c:v>
                </c:pt>
                <c:pt idx="8343">
                  <c:v>1.69</c:v>
                </c:pt>
                <c:pt idx="8344">
                  <c:v>-1.7</c:v>
                </c:pt>
                <c:pt idx="8345">
                  <c:v>-1.7</c:v>
                </c:pt>
                <c:pt idx="8346">
                  <c:v>0.32</c:v>
                </c:pt>
                <c:pt idx="8347">
                  <c:v>0.32</c:v>
                </c:pt>
                <c:pt idx="8348">
                  <c:v>2.89</c:v>
                </c:pt>
                <c:pt idx="8349">
                  <c:v>-1.01</c:v>
                </c:pt>
                <c:pt idx="8350">
                  <c:v>-0.24</c:v>
                </c:pt>
                <c:pt idx="8351">
                  <c:v>0.96</c:v>
                </c:pt>
                <c:pt idx="8352">
                  <c:v>0.96</c:v>
                </c:pt>
                <c:pt idx="8353">
                  <c:v>0.9</c:v>
                </c:pt>
                <c:pt idx="8354">
                  <c:v>-1.59</c:v>
                </c:pt>
                <c:pt idx="8355">
                  <c:v>-1.59</c:v>
                </c:pt>
                <c:pt idx="8356">
                  <c:v>-1.59</c:v>
                </c:pt>
                <c:pt idx="8357">
                  <c:v>-1.59</c:v>
                </c:pt>
                <c:pt idx="8358">
                  <c:v>1.05</c:v>
                </c:pt>
                <c:pt idx="8359">
                  <c:v>1.05</c:v>
                </c:pt>
                <c:pt idx="8360">
                  <c:v>-2.64</c:v>
                </c:pt>
                <c:pt idx="8361">
                  <c:v>0.44</c:v>
                </c:pt>
                <c:pt idx="8362">
                  <c:v>0.44</c:v>
                </c:pt>
                <c:pt idx="8363">
                  <c:v>0.4</c:v>
                </c:pt>
                <c:pt idx="8364">
                  <c:v>1.38</c:v>
                </c:pt>
                <c:pt idx="8365">
                  <c:v>-3.41</c:v>
                </c:pt>
                <c:pt idx="8366">
                  <c:v>-2.86</c:v>
                </c:pt>
                <c:pt idx="8367">
                  <c:v>-2.86</c:v>
                </c:pt>
                <c:pt idx="8368">
                  <c:v>-2.86</c:v>
                </c:pt>
                <c:pt idx="8369">
                  <c:v>-0.28000000000000003</c:v>
                </c:pt>
                <c:pt idx="8370">
                  <c:v>-0.28000000000000003</c:v>
                </c:pt>
                <c:pt idx="8371">
                  <c:v>-0.28000000000000003</c:v>
                </c:pt>
                <c:pt idx="8372">
                  <c:v>-1.99</c:v>
                </c:pt>
                <c:pt idx="8373">
                  <c:v>-3.56</c:v>
                </c:pt>
                <c:pt idx="8374">
                  <c:v>-0.27</c:v>
                </c:pt>
                <c:pt idx="8375">
                  <c:v>-0.27</c:v>
                </c:pt>
                <c:pt idx="8376">
                  <c:v>-0.27</c:v>
                </c:pt>
                <c:pt idx="8377">
                  <c:v>-1.21</c:v>
                </c:pt>
                <c:pt idx="8378">
                  <c:v>-1.21</c:v>
                </c:pt>
                <c:pt idx="8379">
                  <c:v>-1.21</c:v>
                </c:pt>
                <c:pt idx="8380">
                  <c:v>2.14</c:v>
                </c:pt>
                <c:pt idx="8381">
                  <c:v>1.6</c:v>
                </c:pt>
                <c:pt idx="8382">
                  <c:v>2.67</c:v>
                </c:pt>
                <c:pt idx="8383">
                  <c:v>2.67</c:v>
                </c:pt>
                <c:pt idx="8384">
                  <c:v>-1.7</c:v>
                </c:pt>
                <c:pt idx="8385">
                  <c:v>-1.7</c:v>
                </c:pt>
                <c:pt idx="8386">
                  <c:v>-0.1</c:v>
                </c:pt>
                <c:pt idx="8387">
                  <c:v>0.49</c:v>
                </c:pt>
                <c:pt idx="8388">
                  <c:v>1.8</c:v>
                </c:pt>
                <c:pt idx="8389">
                  <c:v>1.8</c:v>
                </c:pt>
                <c:pt idx="8390">
                  <c:v>-1.67</c:v>
                </c:pt>
                <c:pt idx="8391">
                  <c:v>0.08</c:v>
                </c:pt>
                <c:pt idx="8392">
                  <c:v>1.26</c:v>
                </c:pt>
                <c:pt idx="8393">
                  <c:v>1.47</c:v>
                </c:pt>
                <c:pt idx="8394">
                  <c:v>1.47</c:v>
                </c:pt>
                <c:pt idx="8395">
                  <c:v>1.47</c:v>
                </c:pt>
                <c:pt idx="8396">
                  <c:v>-1.68</c:v>
                </c:pt>
                <c:pt idx="8397">
                  <c:v>-1.68</c:v>
                </c:pt>
                <c:pt idx="8398">
                  <c:v>2.91</c:v>
                </c:pt>
                <c:pt idx="8399">
                  <c:v>2.91</c:v>
                </c:pt>
                <c:pt idx="8400">
                  <c:v>2.91</c:v>
                </c:pt>
                <c:pt idx="8401">
                  <c:v>0.56000000000000005</c:v>
                </c:pt>
                <c:pt idx="8402">
                  <c:v>-0.43</c:v>
                </c:pt>
                <c:pt idx="8403">
                  <c:v>0.85</c:v>
                </c:pt>
                <c:pt idx="8404">
                  <c:v>-0.28000000000000003</c:v>
                </c:pt>
                <c:pt idx="8405">
                  <c:v>-0.28000000000000003</c:v>
                </c:pt>
                <c:pt idx="8406">
                  <c:v>-0.28000000000000003</c:v>
                </c:pt>
                <c:pt idx="8407">
                  <c:v>-0.04</c:v>
                </c:pt>
                <c:pt idx="8408">
                  <c:v>-0.04</c:v>
                </c:pt>
                <c:pt idx="8409">
                  <c:v>-0.79</c:v>
                </c:pt>
                <c:pt idx="8410">
                  <c:v>3.42</c:v>
                </c:pt>
                <c:pt idx="8411">
                  <c:v>-2.59</c:v>
                </c:pt>
                <c:pt idx="8412">
                  <c:v>0.22</c:v>
                </c:pt>
                <c:pt idx="8413">
                  <c:v>1.08</c:v>
                </c:pt>
                <c:pt idx="8414">
                  <c:v>1.08</c:v>
                </c:pt>
                <c:pt idx="8415">
                  <c:v>-2.52</c:v>
                </c:pt>
                <c:pt idx="8416">
                  <c:v>0.22</c:v>
                </c:pt>
                <c:pt idx="8417">
                  <c:v>0.09</c:v>
                </c:pt>
                <c:pt idx="8418">
                  <c:v>0.72</c:v>
                </c:pt>
                <c:pt idx="8419">
                  <c:v>1.08</c:v>
                </c:pt>
                <c:pt idx="8420">
                  <c:v>-1.43</c:v>
                </c:pt>
                <c:pt idx="8421">
                  <c:v>2.4300000000000002</c:v>
                </c:pt>
                <c:pt idx="8422">
                  <c:v>2.4300000000000002</c:v>
                </c:pt>
                <c:pt idx="8423">
                  <c:v>0.04</c:v>
                </c:pt>
                <c:pt idx="8424">
                  <c:v>0.04</c:v>
                </c:pt>
                <c:pt idx="8425">
                  <c:v>0.04</c:v>
                </c:pt>
                <c:pt idx="8426">
                  <c:v>1.66</c:v>
                </c:pt>
                <c:pt idx="8427">
                  <c:v>1.88</c:v>
                </c:pt>
                <c:pt idx="8428">
                  <c:v>-2.11</c:v>
                </c:pt>
                <c:pt idx="8429">
                  <c:v>-3.68</c:v>
                </c:pt>
                <c:pt idx="8430">
                  <c:v>-0.69</c:v>
                </c:pt>
                <c:pt idx="8431">
                  <c:v>-2.16</c:v>
                </c:pt>
                <c:pt idx="8432">
                  <c:v>0.33</c:v>
                </c:pt>
                <c:pt idx="8433">
                  <c:v>1.41</c:v>
                </c:pt>
                <c:pt idx="8434">
                  <c:v>1.41</c:v>
                </c:pt>
                <c:pt idx="8435">
                  <c:v>0.32</c:v>
                </c:pt>
                <c:pt idx="8436">
                  <c:v>0.32</c:v>
                </c:pt>
                <c:pt idx="8437">
                  <c:v>2.69</c:v>
                </c:pt>
                <c:pt idx="8438">
                  <c:v>1.31</c:v>
                </c:pt>
                <c:pt idx="8439">
                  <c:v>1.31</c:v>
                </c:pt>
                <c:pt idx="8440">
                  <c:v>-0.86</c:v>
                </c:pt>
                <c:pt idx="8441">
                  <c:v>-0.86</c:v>
                </c:pt>
                <c:pt idx="8442">
                  <c:v>0.32</c:v>
                </c:pt>
                <c:pt idx="8443">
                  <c:v>1.58</c:v>
                </c:pt>
                <c:pt idx="8444">
                  <c:v>1.58</c:v>
                </c:pt>
                <c:pt idx="8445">
                  <c:v>1.98</c:v>
                </c:pt>
                <c:pt idx="8446">
                  <c:v>1.98</c:v>
                </c:pt>
                <c:pt idx="8447">
                  <c:v>-0.86</c:v>
                </c:pt>
                <c:pt idx="8448">
                  <c:v>1.47</c:v>
                </c:pt>
                <c:pt idx="8449">
                  <c:v>1.47</c:v>
                </c:pt>
                <c:pt idx="8450">
                  <c:v>1.47</c:v>
                </c:pt>
                <c:pt idx="8451">
                  <c:v>1.47</c:v>
                </c:pt>
                <c:pt idx="8452">
                  <c:v>-3.71</c:v>
                </c:pt>
                <c:pt idx="8453">
                  <c:v>-0.95</c:v>
                </c:pt>
                <c:pt idx="8454">
                  <c:v>0.17</c:v>
                </c:pt>
                <c:pt idx="8455">
                  <c:v>3.05</c:v>
                </c:pt>
                <c:pt idx="8456">
                  <c:v>3.05</c:v>
                </c:pt>
                <c:pt idx="8457">
                  <c:v>3.05</c:v>
                </c:pt>
                <c:pt idx="8458">
                  <c:v>2.93</c:v>
                </c:pt>
                <c:pt idx="8459">
                  <c:v>2.93</c:v>
                </c:pt>
                <c:pt idx="8460">
                  <c:v>2.93</c:v>
                </c:pt>
                <c:pt idx="8461">
                  <c:v>0.7</c:v>
                </c:pt>
                <c:pt idx="8462">
                  <c:v>0.7</c:v>
                </c:pt>
                <c:pt idx="8463">
                  <c:v>0.7</c:v>
                </c:pt>
                <c:pt idx="8464">
                  <c:v>0.7</c:v>
                </c:pt>
                <c:pt idx="8465">
                  <c:v>0.7</c:v>
                </c:pt>
                <c:pt idx="8466">
                  <c:v>-0.93</c:v>
                </c:pt>
                <c:pt idx="8467">
                  <c:v>-0.93</c:v>
                </c:pt>
                <c:pt idx="8468">
                  <c:v>3.19</c:v>
                </c:pt>
                <c:pt idx="8469">
                  <c:v>1.25</c:v>
                </c:pt>
                <c:pt idx="8470">
                  <c:v>0.91</c:v>
                </c:pt>
                <c:pt idx="8471">
                  <c:v>0.49</c:v>
                </c:pt>
                <c:pt idx="8472">
                  <c:v>0.49</c:v>
                </c:pt>
                <c:pt idx="8473">
                  <c:v>0.49</c:v>
                </c:pt>
                <c:pt idx="8474">
                  <c:v>0.49</c:v>
                </c:pt>
                <c:pt idx="8475">
                  <c:v>0.49</c:v>
                </c:pt>
                <c:pt idx="8476">
                  <c:v>-1.34</c:v>
                </c:pt>
                <c:pt idx="8477">
                  <c:v>-1.34</c:v>
                </c:pt>
                <c:pt idx="8478">
                  <c:v>-1.34</c:v>
                </c:pt>
                <c:pt idx="8479">
                  <c:v>-1.34</c:v>
                </c:pt>
                <c:pt idx="8480">
                  <c:v>0.04</c:v>
                </c:pt>
                <c:pt idx="8481">
                  <c:v>0.66</c:v>
                </c:pt>
                <c:pt idx="8482">
                  <c:v>-2.69</c:v>
                </c:pt>
                <c:pt idx="8483">
                  <c:v>-0.18</c:v>
                </c:pt>
                <c:pt idx="8484">
                  <c:v>0.34</c:v>
                </c:pt>
                <c:pt idx="8485">
                  <c:v>2.19</c:v>
                </c:pt>
                <c:pt idx="8486">
                  <c:v>1.39</c:v>
                </c:pt>
                <c:pt idx="8487">
                  <c:v>1.39</c:v>
                </c:pt>
                <c:pt idx="8488">
                  <c:v>1.39</c:v>
                </c:pt>
                <c:pt idx="8489">
                  <c:v>-0.2</c:v>
                </c:pt>
                <c:pt idx="8490">
                  <c:v>-0.94</c:v>
                </c:pt>
                <c:pt idx="8491">
                  <c:v>-0.94</c:v>
                </c:pt>
                <c:pt idx="8492">
                  <c:v>-0.17</c:v>
                </c:pt>
                <c:pt idx="8493">
                  <c:v>-2.67</c:v>
                </c:pt>
                <c:pt idx="8494">
                  <c:v>0.66</c:v>
                </c:pt>
                <c:pt idx="8495">
                  <c:v>-1.71</c:v>
                </c:pt>
                <c:pt idx="8496">
                  <c:v>3.72</c:v>
                </c:pt>
                <c:pt idx="8497">
                  <c:v>3.72</c:v>
                </c:pt>
                <c:pt idx="8498">
                  <c:v>3.72</c:v>
                </c:pt>
                <c:pt idx="8499">
                  <c:v>-2.4700000000000002</c:v>
                </c:pt>
                <c:pt idx="8500">
                  <c:v>0.32</c:v>
                </c:pt>
                <c:pt idx="8501">
                  <c:v>0.32</c:v>
                </c:pt>
                <c:pt idx="8502">
                  <c:v>0.32</c:v>
                </c:pt>
                <c:pt idx="8503">
                  <c:v>0.72</c:v>
                </c:pt>
                <c:pt idx="8504">
                  <c:v>2.38</c:v>
                </c:pt>
                <c:pt idx="8505">
                  <c:v>2.38</c:v>
                </c:pt>
                <c:pt idx="8506">
                  <c:v>2.38</c:v>
                </c:pt>
                <c:pt idx="8507">
                  <c:v>2.38</c:v>
                </c:pt>
                <c:pt idx="8508">
                  <c:v>2.38</c:v>
                </c:pt>
                <c:pt idx="8509">
                  <c:v>0.44</c:v>
                </c:pt>
                <c:pt idx="8510">
                  <c:v>0.44</c:v>
                </c:pt>
                <c:pt idx="8511">
                  <c:v>0.44</c:v>
                </c:pt>
                <c:pt idx="8512">
                  <c:v>2.2200000000000002</c:v>
                </c:pt>
                <c:pt idx="8513">
                  <c:v>2.2200000000000002</c:v>
                </c:pt>
                <c:pt idx="8514">
                  <c:v>2.2200000000000002</c:v>
                </c:pt>
                <c:pt idx="8515">
                  <c:v>-1.97</c:v>
                </c:pt>
                <c:pt idx="8516">
                  <c:v>-1.97</c:v>
                </c:pt>
                <c:pt idx="8517">
                  <c:v>-1.97</c:v>
                </c:pt>
                <c:pt idx="8518">
                  <c:v>2.36</c:v>
                </c:pt>
                <c:pt idx="8519">
                  <c:v>2.36</c:v>
                </c:pt>
                <c:pt idx="8520">
                  <c:v>2.36</c:v>
                </c:pt>
                <c:pt idx="8521">
                  <c:v>2.36</c:v>
                </c:pt>
                <c:pt idx="8522">
                  <c:v>2.36</c:v>
                </c:pt>
                <c:pt idx="8523">
                  <c:v>0.67</c:v>
                </c:pt>
                <c:pt idx="8524">
                  <c:v>-0.28999999999999998</c:v>
                </c:pt>
                <c:pt idx="8525">
                  <c:v>-0.46</c:v>
                </c:pt>
                <c:pt idx="8526">
                  <c:v>-0.46</c:v>
                </c:pt>
                <c:pt idx="8527">
                  <c:v>-0.46</c:v>
                </c:pt>
                <c:pt idx="8528">
                  <c:v>0.13</c:v>
                </c:pt>
                <c:pt idx="8529">
                  <c:v>0.87</c:v>
                </c:pt>
                <c:pt idx="8530">
                  <c:v>0.87</c:v>
                </c:pt>
                <c:pt idx="8531">
                  <c:v>0.87</c:v>
                </c:pt>
                <c:pt idx="8532">
                  <c:v>2.77</c:v>
                </c:pt>
                <c:pt idx="8533">
                  <c:v>2.77</c:v>
                </c:pt>
                <c:pt idx="8534">
                  <c:v>0.72</c:v>
                </c:pt>
                <c:pt idx="8535">
                  <c:v>0.72</c:v>
                </c:pt>
                <c:pt idx="8536">
                  <c:v>0.72</c:v>
                </c:pt>
                <c:pt idx="8537">
                  <c:v>0.85</c:v>
                </c:pt>
                <c:pt idx="8538">
                  <c:v>0.85</c:v>
                </c:pt>
                <c:pt idx="8539">
                  <c:v>0.31</c:v>
                </c:pt>
                <c:pt idx="8540">
                  <c:v>0.31</c:v>
                </c:pt>
                <c:pt idx="8541">
                  <c:v>-2.2999999999999998</c:v>
                </c:pt>
                <c:pt idx="8542">
                  <c:v>0.35</c:v>
                </c:pt>
                <c:pt idx="8543">
                  <c:v>1.99</c:v>
                </c:pt>
                <c:pt idx="8544">
                  <c:v>-0.35</c:v>
                </c:pt>
                <c:pt idx="8545">
                  <c:v>-0.35</c:v>
                </c:pt>
                <c:pt idx="8546">
                  <c:v>1.92</c:v>
                </c:pt>
                <c:pt idx="8547">
                  <c:v>2.65</c:v>
                </c:pt>
                <c:pt idx="8548">
                  <c:v>2.65</c:v>
                </c:pt>
                <c:pt idx="8549">
                  <c:v>2.65</c:v>
                </c:pt>
                <c:pt idx="8550">
                  <c:v>2.65</c:v>
                </c:pt>
                <c:pt idx="8551">
                  <c:v>2.65</c:v>
                </c:pt>
                <c:pt idx="8552">
                  <c:v>1.99</c:v>
                </c:pt>
                <c:pt idx="8553">
                  <c:v>0.84</c:v>
                </c:pt>
                <c:pt idx="8554">
                  <c:v>0.27</c:v>
                </c:pt>
                <c:pt idx="8555">
                  <c:v>0.14000000000000001</c:v>
                </c:pt>
                <c:pt idx="8556">
                  <c:v>2.1800000000000002</c:v>
                </c:pt>
                <c:pt idx="8557">
                  <c:v>-1.31</c:v>
                </c:pt>
                <c:pt idx="8558">
                  <c:v>-1.31</c:v>
                </c:pt>
                <c:pt idx="8559">
                  <c:v>-4.1399999999999997</c:v>
                </c:pt>
                <c:pt idx="8560">
                  <c:v>2.02</c:v>
                </c:pt>
                <c:pt idx="8561">
                  <c:v>2.02</c:v>
                </c:pt>
                <c:pt idx="8562">
                  <c:v>0.67</c:v>
                </c:pt>
                <c:pt idx="8563">
                  <c:v>0.67</c:v>
                </c:pt>
                <c:pt idx="8564">
                  <c:v>1.01</c:v>
                </c:pt>
                <c:pt idx="8565">
                  <c:v>1.01</c:v>
                </c:pt>
                <c:pt idx="8566">
                  <c:v>1.01</c:v>
                </c:pt>
                <c:pt idx="8567">
                  <c:v>0</c:v>
                </c:pt>
                <c:pt idx="8568">
                  <c:v>0</c:v>
                </c:pt>
                <c:pt idx="8569">
                  <c:v>0.54</c:v>
                </c:pt>
                <c:pt idx="8570">
                  <c:v>0.54</c:v>
                </c:pt>
                <c:pt idx="8571">
                  <c:v>7.0000000000000007E-2</c:v>
                </c:pt>
                <c:pt idx="8572">
                  <c:v>-1.07</c:v>
                </c:pt>
                <c:pt idx="8573">
                  <c:v>-0.55000000000000004</c:v>
                </c:pt>
                <c:pt idx="8574">
                  <c:v>-0.55000000000000004</c:v>
                </c:pt>
                <c:pt idx="8575">
                  <c:v>-0.47</c:v>
                </c:pt>
                <c:pt idx="8576">
                  <c:v>1.42</c:v>
                </c:pt>
                <c:pt idx="8577">
                  <c:v>1.42</c:v>
                </c:pt>
                <c:pt idx="8578">
                  <c:v>0.34</c:v>
                </c:pt>
                <c:pt idx="8579">
                  <c:v>-3.16</c:v>
                </c:pt>
                <c:pt idx="8580">
                  <c:v>-3.16</c:v>
                </c:pt>
                <c:pt idx="8581">
                  <c:v>-3.16</c:v>
                </c:pt>
                <c:pt idx="8582">
                  <c:v>2.29</c:v>
                </c:pt>
                <c:pt idx="8583">
                  <c:v>0.72</c:v>
                </c:pt>
                <c:pt idx="8584">
                  <c:v>0.68</c:v>
                </c:pt>
                <c:pt idx="8585">
                  <c:v>0.68</c:v>
                </c:pt>
                <c:pt idx="8586">
                  <c:v>1.83</c:v>
                </c:pt>
                <c:pt idx="8587">
                  <c:v>1.83</c:v>
                </c:pt>
                <c:pt idx="8588">
                  <c:v>-3.99</c:v>
                </c:pt>
                <c:pt idx="8589">
                  <c:v>2.35</c:v>
                </c:pt>
                <c:pt idx="8590">
                  <c:v>-0.35</c:v>
                </c:pt>
                <c:pt idx="8591">
                  <c:v>1.43</c:v>
                </c:pt>
                <c:pt idx="8592">
                  <c:v>1.43</c:v>
                </c:pt>
                <c:pt idx="8593">
                  <c:v>1.78</c:v>
                </c:pt>
                <c:pt idx="8594">
                  <c:v>1.78</c:v>
                </c:pt>
                <c:pt idx="8595">
                  <c:v>-1.1000000000000001</c:v>
                </c:pt>
                <c:pt idx="8596">
                  <c:v>2.97</c:v>
                </c:pt>
                <c:pt idx="8597">
                  <c:v>2.97</c:v>
                </c:pt>
                <c:pt idx="8598">
                  <c:v>2.97</c:v>
                </c:pt>
                <c:pt idx="8599">
                  <c:v>2.97</c:v>
                </c:pt>
                <c:pt idx="8600">
                  <c:v>0.37</c:v>
                </c:pt>
                <c:pt idx="8601">
                  <c:v>-0.92</c:v>
                </c:pt>
                <c:pt idx="8602">
                  <c:v>2.76</c:v>
                </c:pt>
                <c:pt idx="8603">
                  <c:v>0.98</c:v>
                </c:pt>
                <c:pt idx="8604">
                  <c:v>0.98</c:v>
                </c:pt>
                <c:pt idx="8605">
                  <c:v>0.3</c:v>
                </c:pt>
                <c:pt idx="8606">
                  <c:v>0.3</c:v>
                </c:pt>
                <c:pt idx="8607">
                  <c:v>0.3</c:v>
                </c:pt>
                <c:pt idx="8608">
                  <c:v>0.3</c:v>
                </c:pt>
                <c:pt idx="8609">
                  <c:v>-0.8</c:v>
                </c:pt>
                <c:pt idx="8610">
                  <c:v>-1.33</c:v>
                </c:pt>
                <c:pt idx="8611">
                  <c:v>-2.29</c:v>
                </c:pt>
                <c:pt idx="8612">
                  <c:v>0.39</c:v>
                </c:pt>
                <c:pt idx="8613">
                  <c:v>2.6</c:v>
                </c:pt>
                <c:pt idx="8614">
                  <c:v>1.27</c:v>
                </c:pt>
                <c:pt idx="8615">
                  <c:v>-0.46</c:v>
                </c:pt>
                <c:pt idx="8616">
                  <c:v>-0.46</c:v>
                </c:pt>
                <c:pt idx="8617">
                  <c:v>3.33</c:v>
                </c:pt>
                <c:pt idx="8618">
                  <c:v>3.33</c:v>
                </c:pt>
                <c:pt idx="8619">
                  <c:v>3.33</c:v>
                </c:pt>
                <c:pt idx="8620">
                  <c:v>-2.11</c:v>
                </c:pt>
                <c:pt idx="8621">
                  <c:v>-1.6</c:v>
                </c:pt>
                <c:pt idx="8622">
                  <c:v>-1.6</c:v>
                </c:pt>
                <c:pt idx="8623">
                  <c:v>-1.6</c:v>
                </c:pt>
                <c:pt idx="8624">
                  <c:v>-1.6</c:v>
                </c:pt>
                <c:pt idx="8625">
                  <c:v>-2.12</c:v>
                </c:pt>
                <c:pt idx="8626">
                  <c:v>0.3</c:v>
                </c:pt>
                <c:pt idx="8627">
                  <c:v>1.21</c:v>
                </c:pt>
                <c:pt idx="8628">
                  <c:v>0.18</c:v>
                </c:pt>
                <c:pt idx="8629">
                  <c:v>0.18</c:v>
                </c:pt>
                <c:pt idx="8630">
                  <c:v>0.18</c:v>
                </c:pt>
                <c:pt idx="8631">
                  <c:v>0.96</c:v>
                </c:pt>
                <c:pt idx="8632">
                  <c:v>0.28999999999999998</c:v>
                </c:pt>
                <c:pt idx="8633">
                  <c:v>3.67</c:v>
                </c:pt>
                <c:pt idx="8634">
                  <c:v>1.26</c:v>
                </c:pt>
                <c:pt idx="8635">
                  <c:v>1.26</c:v>
                </c:pt>
                <c:pt idx="8636">
                  <c:v>1.26</c:v>
                </c:pt>
                <c:pt idx="8637">
                  <c:v>1.26</c:v>
                </c:pt>
                <c:pt idx="8638">
                  <c:v>1.26</c:v>
                </c:pt>
                <c:pt idx="8639">
                  <c:v>-3.29</c:v>
                </c:pt>
                <c:pt idx="8640">
                  <c:v>-3.29</c:v>
                </c:pt>
                <c:pt idx="8641">
                  <c:v>7.0000000000000007E-2</c:v>
                </c:pt>
                <c:pt idx="8642">
                  <c:v>7.0000000000000007E-2</c:v>
                </c:pt>
                <c:pt idx="8643">
                  <c:v>-0.56000000000000005</c:v>
                </c:pt>
                <c:pt idx="8644">
                  <c:v>0.03</c:v>
                </c:pt>
                <c:pt idx="8645">
                  <c:v>2</c:v>
                </c:pt>
                <c:pt idx="8646">
                  <c:v>2</c:v>
                </c:pt>
                <c:pt idx="8647">
                  <c:v>2</c:v>
                </c:pt>
                <c:pt idx="8648">
                  <c:v>2.09</c:v>
                </c:pt>
                <c:pt idx="8649">
                  <c:v>2.09</c:v>
                </c:pt>
                <c:pt idx="8650">
                  <c:v>-0.44</c:v>
                </c:pt>
                <c:pt idx="8651">
                  <c:v>-0.44</c:v>
                </c:pt>
                <c:pt idx="8652">
                  <c:v>-0.44</c:v>
                </c:pt>
                <c:pt idx="8653">
                  <c:v>0.79</c:v>
                </c:pt>
                <c:pt idx="8654">
                  <c:v>-0.56000000000000005</c:v>
                </c:pt>
                <c:pt idx="8655">
                  <c:v>0.02</c:v>
                </c:pt>
                <c:pt idx="8656">
                  <c:v>0.02</c:v>
                </c:pt>
                <c:pt idx="8657">
                  <c:v>0.02</c:v>
                </c:pt>
                <c:pt idx="8658">
                  <c:v>0.02</c:v>
                </c:pt>
                <c:pt idx="8659">
                  <c:v>1.7</c:v>
                </c:pt>
                <c:pt idx="8660">
                  <c:v>1.7</c:v>
                </c:pt>
                <c:pt idx="8661">
                  <c:v>1.7</c:v>
                </c:pt>
                <c:pt idx="8662">
                  <c:v>0.22</c:v>
                </c:pt>
                <c:pt idx="8663">
                  <c:v>-0.92</c:v>
                </c:pt>
                <c:pt idx="8664">
                  <c:v>-3.79</c:v>
                </c:pt>
                <c:pt idx="8665">
                  <c:v>-3.79</c:v>
                </c:pt>
                <c:pt idx="8666">
                  <c:v>-1.61</c:v>
                </c:pt>
                <c:pt idx="8667">
                  <c:v>-1.61</c:v>
                </c:pt>
                <c:pt idx="8668">
                  <c:v>-2.34</c:v>
                </c:pt>
                <c:pt idx="8669">
                  <c:v>-1.51</c:v>
                </c:pt>
                <c:pt idx="8670">
                  <c:v>-1.39</c:v>
                </c:pt>
                <c:pt idx="8671">
                  <c:v>-1.39</c:v>
                </c:pt>
                <c:pt idx="8672">
                  <c:v>4.22</c:v>
                </c:pt>
                <c:pt idx="8673">
                  <c:v>4.22</c:v>
                </c:pt>
                <c:pt idx="8674">
                  <c:v>-0.04</c:v>
                </c:pt>
                <c:pt idx="8675">
                  <c:v>-0.95</c:v>
                </c:pt>
                <c:pt idx="8676">
                  <c:v>3.63</c:v>
                </c:pt>
                <c:pt idx="8677">
                  <c:v>0.83</c:v>
                </c:pt>
                <c:pt idx="8678">
                  <c:v>0.83</c:v>
                </c:pt>
                <c:pt idx="8679">
                  <c:v>0.22</c:v>
                </c:pt>
                <c:pt idx="8680">
                  <c:v>-0.28999999999999998</c:v>
                </c:pt>
                <c:pt idx="8681">
                  <c:v>2.0699999999999998</c:v>
                </c:pt>
                <c:pt idx="8682">
                  <c:v>2.0699999999999998</c:v>
                </c:pt>
                <c:pt idx="8683">
                  <c:v>2.36</c:v>
                </c:pt>
                <c:pt idx="8684">
                  <c:v>2.17</c:v>
                </c:pt>
                <c:pt idx="8685">
                  <c:v>2.17</c:v>
                </c:pt>
                <c:pt idx="8686">
                  <c:v>2.17</c:v>
                </c:pt>
                <c:pt idx="8687">
                  <c:v>-1.55</c:v>
                </c:pt>
                <c:pt idx="8688">
                  <c:v>1.93</c:v>
                </c:pt>
                <c:pt idx="8689">
                  <c:v>1.93</c:v>
                </c:pt>
                <c:pt idx="8690">
                  <c:v>1.9</c:v>
                </c:pt>
                <c:pt idx="8691">
                  <c:v>1.9</c:v>
                </c:pt>
                <c:pt idx="8692">
                  <c:v>1.9</c:v>
                </c:pt>
                <c:pt idx="8693">
                  <c:v>-0.56999999999999995</c:v>
                </c:pt>
                <c:pt idx="8694">
                  <c:v>1.56</c:v>
                </c:pt>
                <c:pt idx="8695">
                  <c:v>0.2</c:v>
                </c:pt>
                <c:pt idx="8696">
                  <c:v>0.42</c:v>
                </c:pt>
                <c:pt idx="8697">
                  <c:v>0.42</c:v>
                </c:pt>
                <c:pt idx="8698">
                  <c:v>0.42</c:v>
                </c:pt>
                <c:pt idx="8699">
                  <c:v>1.18</c:v>
                </c:pt>
                <c:pt idx="8700">
                  <c:v>3.24</c:v>
                </c:pt>
                <c:pt idx="8701">
                  <c:v>3.24</c:v>
                </c:pt>
                <c:pt idx="8702">
                  <c:v>3.24</c:v>
                </c:pt>
                <c:pt idx="8703">
                  <c:v>-0.9</c:v>
                </c:pt>
                <c:pt idx="8704">
                  <c:v>1.88</c:v>
                </c:pt>
                <c:pt idx="8705">
                  <c:v>1.88</c:v>
                </c:pt>
                <c:pt idx="8706">
                  <c:v>2.4900000000000002</c:v>
                </c:pt>
                <c:pt idx="8707">
                  <c:v>2.0299999999999998</c:v>
                </c:pt>
                <c:pt idx="8708">
                  <c:v>-1.84</c:v>
                </c:pt>
                <c:pt idx="8709">
                  <c:v>0.92</c:v>
                </c:pt>
                <c:pt idx="8710">
                  <c:v>0.92</c:v>
                </c:pt>
                <c:pt idx="8711">
                  <c:v>-1.57</c:v>
                </c:pt>
                <c:pt idx="8712">
                  <c:v>-1.73</c:v>
                </c:pt>
                <c:pt idx="8713">
                  <c:v>-0.31</c:v>
                </c:pt>
                <c:pt idx="8714">
                  <c:v>-0.31</c:v>
                </c:pt>
                <c:pt idx="8715">
                  <c:v>-3.79</c:v>
                </c:pt>
                <c:pt idx="8716">
                  <c:v>0.59</c:v>
                </c:pt>
                <c:pt idx="8717">
                  <c:v>0.38</c:v>
                </c:pt>
                <c:pt idx="8718">
                  <c:v>2.4700000000000002</c:v>
                </c:pt>
                <c:pt idx="8719">
                  <c:v>2.4700000000000002</c:v>
                </c:pt>
                <c:pt idx="8720">
                  <c:v>2.4700000000000002</c:v>
                </c:pt>
                <c:pt idx="8721">
                  <c:v>0.6</c:v>
                </c:pt>
                <c:pt idx="8722">
                  <c:v>-1.51</c:v>
                </c:pt>
                <c:pt idx="8723">
                  <c:v>-1.51</c:v>
                </c:pt>
                <c:pt idx="8724">
                  <c:v>0.06</c:v>
                </c:pt>
                <c:pt idx="8725">
                  <c:v>2.4900000000000002</c:v>
                </c:pt>
                <c:pt idx="8726">
                  <c:v>2.4900000000000002</c:v>
                </c:pt>
                <c:pt idx="8727">
                  <c:v>2.4900000000000002</c:v>
                </c:pt>
                <c:pt idx="8728">
                  <c:v>2.4900000000000002</c:v>
                </c:pt>
                <c:pt idx="8729">
                  <c:v>0.57999999999999996</c:v>
                </c:pt>
                <c:pt idx="8730">
                  <c:v>0.57999999999999996</c:v>
                </c:pt>
                <c:pt idx="8731">
                  <c:v>0.57999999999999996</c:v>
                </c:pt>
                <c:pt idx="8732">
                  <c:v>0.67</c:v>
                </c:pt>
                <c:pt idx="8733">
                  <c:v>3.05</c:v>
                </c:pt>
                <c:pt idx="8734">
                  <c:v>3.05</c:v>
                </c:pt>
                <c:pt idx="8735">
                  <c:v>3.05</c:v>
                </c:pt>
                <c:pt idx="8736">
                  <c:v>3.05</c:v>
                </c:pt>
                <c:pt idx="8737">
                  <c:v>2</c:v>
                </c:pt>
                <c:pt idx="8738">
                  <c:v>2</c:v>
                </c:pt>
                <c:pt idx="8739">
                  <c:v>2</c:v>
                </c:pt>
                <c:pt idx="8740">
                  <c:v>0.88</c:v>
                </c:pt>
                <c:pt idx="8741">
                  <c:v>0.88</c:v>
                </c:pt>
                <c:pt idx="8742">
                  <c:v>1.61</c:v>
                </c:pt>
                <c:pt idx="8743">
                  <c:v>1.77</c:v>
                </c:pt>
                <c:pt idx="8744">
                  <c:v>-2.14</c:v>
                </c:pt>
                <c:pt idx="8745">
                  <c:v>1.1299999999999999</c:v>
                </c:pt>
                <c:pt idx="8746">
                  <c:v>1.1299999999999999</c:v>
                </c:pt>
                <c:pt idx="8747">
                  <c:v>0.37</c:v>
                </c:pt>
                <c:pt idx="8748">
                  <c:v>2.64</c:v>
                </c:pt>
                <c:pt idx="8749">
                  <c:v>-0.47</c:v>
                </c:pt>
                <c:pt idx="8750">
                  <c:v>-1.68</c:v>
                </c:pt>
                <c:pt idx="8751">
                  <c:v>2.9</c:v>
                </c:pt>
                <c:pt idx="8752">
                  <c:v>0.41</c:v>
                </c:pt>
                <c:pt idx="8753">
                  <c:v>-1.51</c:v>
                </c:pt>
                <c:pt idx="8754">
                  <c:v>-0.63</c:v>
                </c:pt>
                <c:pt idx="8755">
                  <c:v>-0.63</c:v>
                </c:pt>
                <c:pt idx="8756">
                  <c:v>-0.63</c:v>
                </c:pt>
                <c:pt idx="8757">
                  <c:v>-0.88</c:v>
                </c:pt>
                <c:pt idx="8758">
                  <c:v>-0.88</c:v>
                </c:pt>
                <c:pt idx="8759">
                  <c:v>-0.88</c:v>
                </c:pt>
                <c:pt idx="8760">
                  <c:v>-0.54</c:v>
                </c:pt>
                <c:pt idx="8761">
                  <c:v>1.18</c:v>
                </c:pt>
                <c:pt idx="8762">
                  <c:v>1.18</c:v>
                </c:pt>
                <c:pt idx="8763">
                  <c:v>3.31</c:v>
                </c:pt>
                <c:pt idx="8764">
                  <c:v>-1.88</c:v>
                </c:pt>
                <c:pt idx="8765">
                  <c:v>2.2599999999999998</c:v>
                </c:pt>
                <c:pt idx="8766">
                  <c:v>2.2599999999999998</c:v>
                </c:pt>
                <c:pt idx="8767">
                  <c:v>-0.24</c:v>
                </c:pt>
                <c:pt idx="8768">
                  <c:v>-0.24</c:v>
                </c:pt>
                <c:pt idx="8769">
                  <c:v>2.08</c:v>
                </c:pt>
                <c:pt idx="8770">
                  <c:v>2.08</c:v>
                </c:pt>
                <c:pt idx="8771">
                  <c:v>1.4</c:v>
                </c:pt>
                <c:pt idx="8772">
                  <c:v>1.4</c:v>
                </c:pt>
                <c:pt idx="8773">
                  <c:v>1.4</c:v>
                </c:pt>
                <c:pt idx="8774">
                  <c:v>1.4</c:v>
                </c:pt>
                <c:pt idx="8775">
                  <c:v>1.4</c:v>
                </c:pt>
                <c:pt idx="8776">
                  <c:v>1.83</c:v>
                </c:pt>
                <c:pt idx="8777">
                  <c:v>-0.78</c:v>
                </c:pt>
                <c:pt idx="8778">
                  <c:v>-2.15</c:v>
                </c:pt>
                <c:pt idx="8779">
                  <c:v>0.31</c:v>
                </c:pt>
                <c:pt idx="8780">
                  <c:v>-2.8</c:v>
                </c:pt>
                <c:pt idx="8781">
                  <c:v>-1.89</c:v>
                </c:pt>
                <c:pt idx="8782">
                  <c:v>0.8</c:v>
                </c:pt>
                <c:pt idx="8783">
                  <c:v>-2.72</c:v>
                </c:pt>
                <c:pt idx="8784">
                  <c:v>-1.49</c:v>
                </c:pt>
                <c:pt idx="8785">
                  <c:v>-1.43</c:v>
                </c:pt>
                <c:pt idx="8786">
                  <c:v>-1.34</c:v>
                </c:pt>
                <c:pt idx="8787">
                  <c:v>1.6</c:v>
                </c:pt>
                <c:pt idx="8788">
                  <c:v>1.6</c:v>
                </c:pt>
                <c:pt idx="8789">
                  <c:v>1.5</c:v>
                </c:pt>
                <c:pt idx="8790">
                  <c:v>1.5</c:v>
                </c:pt>
                <c:pt idx="8791">
                  <c:v>1.5</c:v>
                </c:pt>
                <c:pt idx="8792">
                  <c:v>2.33</c:v>
                </c:pt>
                <c:pt idx="8793">
                  <c:v>-1.6</c:v>
                </c:pt>
                <c:pt idx="8794">
                  <c:v>0.79</c:v>
                </c:pt>
                <c:pt idx="8795">
                  <c:v>0.79</c:v>
                </c:pt>
                <c:pt idx="8796">
                  <c:v>0.79</c:v>
                </c:pt>
                <c:pt idx="8797">
                  <c:v>0.79</c:v>
                </c:pt>
                <c:pt idx="8798">
                  <c:v>0.72</c:v>
                </c:pt>
                <c:pt idx="8799">
                  <c:v>0.72</c:v>
                </c:pt>
                <c:pt idx="8800">
                  <c:v>0.5</c:v>
                </c:pt>
                <c:pt idx="8801">
                  <c:v>0.5</c:v>
                </c:pt>
                <c:pt idx="8802">
                  <c:v>1.63</c:v>
                </c:pt>
                <c:pt idx="8803">
                  <c:v>2.3199999999999998</c:v>
                </c:pt>
                <c:pt idx="8804">
                  <c:v>2.3199999999999998</c:v>
                </c:pt>
                <c:pt idx="8805">
                  <c:v>-1.84</c:v>
                </c:pt>
                <c:pt idx="8806">
                  <c:v>-1.84</c:v>
                </c:pt>
                <c:pt idx="8807">
                  <c:v>-0.13</c:v>
                </c:pt>
                <c:pt idx="8808">
                  <c:v>-0.13</c:v>
                </c:pt>
                <c:pt idx="8809">
                  <c:v>1.57</c:v>
                </c:pt>
                <c:pt idx="8810">
                  <c:v>-0.36</c:v>
                </c:pt>
                <c:pt idx="8811">
                  <c:v>-0.36</c:v>
                </c:pt>
                <c:pt idx="8812">
                  <c:v>-0.36</c:v>
                </c:pt>
                <c:pt idx="8813">
                  <c:v>-0.36</c:v>
                </c:pt>
                <c:pt idx="8814">
                  <c:v>2.67</c:v>
                </c:pt>
                <c:pt idx="8815">
                  <c:v>0.21</c:v>
                </c:pt>
                <c:pt idx="8816">
                  <c:v>0.21</c:v>
                </c:pt>
                <c:pt idx="8817">
                  <c:v>-2.2000000000000002</c:v>
                </c:pt>
                <c:pt idx="8818">
                  <c:v>-2.2000000000000002</c:v>
                </c:pt>
                <c:pt idx="8819">
                  <c:v>2.27</c:v>
                </c:pt>
                <c:pt idx="8820">
                  <c:v>2.27</c:v>
                </c:pt>
                <c:pt idx="8821">
                  <c:v>2.27</c:v>
                </c:pt>
                <c:pt idx="8822">
                  <c:v>-1.89</c:v>
                </c:pt>
                <c:pt idx="8823">
                  <c:v>-1.89</c:v>
                </c:pt>
                <c:pt idx="8824">
                  <c:v>-1.89</c:v>
                </c:pt>
                <c:pt idx="8825">
                  <c:v>-1.89</c:v>
                </c:pt>
                <c:pt idx="8826">
                  <c:v>-3.08</c:v>
                </c:pt>
                <c:pt idx="8827">
                  <c:v>-2.04</c:v>
                </c:pt>
                <c:pt idx="8828">
                  <c:v>-3.2</c:v>
                </c:pt>
                <c:pt idx="8829">
                  <c:v>0.28000000000000003</c:v>
                </c:pt>
                <c:pt idx="8830">
                  <c:v>2.78</c:v>
                </c:pt>
                <c:pt idx="8831">
                  <c:v>1.97</c:v>
                </c:pt>
                <c:pt idx="8832">
                  <c:v>1.97</c:v>
                </c:pt>
                <c:pt idx="8833">
                  <c:v>1.97</c:v>
                </c:pt>
                <c:pt idx="8834">
                  <c:v>1.97</c:v>
                </c:pt>
                <c:pt idx="8835">
                  <c:v>0.49</c:v>
                </c:pt>
                <c:pt idx="8836">
                  <c:v>0.49</c:v>
                </c:pt>
                <c:pt idx="8837">
                  <c:v>0.49</c:v>
                </c:pt>
                <c:pt idx="8838">
                  <c:v>1.22</c:v>
                </c:pt>
                <c:pt idx="8839">
                  <c:v>-0.71</c:v>
                </c:pt>
                <c:pt idx="8840">
                  <c:v>1.45</c:v>
                </c:pt>
                <c:pt idx="8841">
                  <c:v>1.45</c:v>
                </c:pt>
                <c:pt idx="8842">
                  <c:v>1</c:v>
                </c:pt>
                <c:pt idx="8843">
                  <c:v>-0.36</c:v>
                </c:pt>
                <c:pt idx="8844">
                  <c:v>1.59</c:v>
                </c:pt>
                <c:pt idx="8845">
                  <c:v>1.59</c:v>
                </c:pt>
                <c:pt idx="8846">
                  <c:v>0.68</c:v>
                </c:pt>
                <c:pt idx="8847">
                  <c:v>0.68</c:v>
                </c:pt>
                <c:pt idx="8848">
                  <c:v>0.68</c:v>
                </c:pt>
                <c:pt idx="8849">
                  <c:v>0.53</c:v>
                </c:pt>
                <c:pt idx="8850">
                  <c:v>0.53</c:v>
                </c:pt>
                <c:pt idx="8851">
                  <c:v>0.53</c:v>
                </c:pt>
                <c:pt idx="8852">
                  <c:v>0.53</c:v>
                </c:pt>
                <c:pt idx="8853">
                  <c:v>0.89</c:v>
                </c:pt>
                <c:pt idx="8854">
                  <c:v>1.41</c:v>
                </c:pt>
                <c:pt idx="8855">
                  <c:v>1.41</c:v>
                </c:pt>
                <c:pt idx="8856">
                  <c:v>1.41</c:v>
                </c:pt>
                <c:pt idx="8857">
                  <c:v>3.51</c:v>
                </c:pt>
                <c:pt idx="8858">
                  <c:v>-0.81</c:v>
                </c:pt>
                <c:pt idx="8859">
                  <c:v>2.4900000000000002</c:v>
                </c:pt>
                <c:pt idx="8860">
                  <c:v>2.4900000000000002</c:v>
                </c:pt>
                <c:pt idx="8861">
                  <c:v>2.4900000000000002</c:v>
                </c:pt>
                <c:pt idx="8862">
                  <c:v>2.4900000000000002</c:v>
                </c:pt>
                <c:pt idx="8863">
                  <c:v>2.4900000000000002</c:v>
                </c:pt>
                <c:pt idx="8864">
                  <c:v>2.29</c:v>
                </c:pt>
                <c:pt idx="8865">
                  <c:v>2.29</c:v>
                </c:pt>
                <c:pt idx="8866">
                  <c:v>2.29</c:v>
                </c:pt>
                <c:pt idx="8867">
                  <c:v>-0.24</c:v>
                </c:pt>
                <c:pt idx="8868">
                  <c:v>-0.24</c:v>
                </c:pt>
                <c:pt idx="8869">
                  <c:v>0.94</c:v>
                </c:pt>
                <c:pt idx="8870">
                  <c:v>-0.46</c:v>
                </c:pt>
                <c:pt idx="8871">
                  <c:v>-0.46</c:v>
                </c:pt>
                <c:pt idx="8872">
                  <c:v>0.69</c:v>
                </c:pt>
                <c:pt idx="8873">
                  <c:v>0.69</c:v>
                </c:pt>
                <c:pt idx="8874">
                  <c:v>-1.85</c:v>
                </c:pt>
                <c:pt idx="8875">
                  <c:v>-1.85</c:v>
                </c:pt>
                <c:pt idx="8876">
                  <c:v>1.47</c:v>
                </c:pt>
                <c:pt idx="8877">
                  <c:v>0.32</c:v>
                </c:pt>
                <c:pt idx="8878">
                  <c:v>0.32</c:v>
                </c:pt>
                <c:pt idx="8879">
                  <c:v>-1.99</c:v>
                </c:pt>
                <c:pt idx="8880">
                  <c:v>-1.99</c:v>
                </c:pt>
                <c:pt idx="8881">
                  <c:v>-0.95</c:v>
                </c:pt>
                <c:pt idx="8882">
                  <c:v>2.02</c:v>
                </c:pt>
                <c:pt idx="8883">
                  <c:v>1.81</c:v>
                </c:pt>
                <c:pt idx="8884">
                  <c:v>-1.1299999999999999</c:v>
                </c:pt>
                <c:pt idx="8885">
                  <c:v>-1.1299999999999999</c:v>
                </c:pt>
                <c:pt idx="8886">
                  <c:v>-1.1299999999999999</c:v>
                </c:pt>
                <c:pt idx="8887">
                  <c:v>-1.48</c:v>
                </c:pt>
                <c:pt idx="8888">
                  <c:v>0.31</c:v>
                </c:pt>
                <c:pt idx="8889">
                  <c:v>1.75</c:v>
                </c:pt>
                <c:pt idx="8890">
                  <c:v>1.55</c:v>
                </c:pt>
                <c:pt idx="8891">
                  <c:v>1.55</c:v>
                </c:pt>
                <c:pt idx="8892">
                  <c:v>0.5</c:v>
                </c:pt>
                <c:pt idx="8893">
                  <c:v>1.66</c:v>
                </c:pt>
                <c:pt idx="8894">
                  <c:v>1.05</c:v>
                </c:pt>
                <c:pt idx="8895">
                  <c:v>1.39</c:v>
                </c:pt>
                <c:pt idx="8896">
                  <c:v>-0.33</c:v>
                </c:pt>
                <c:pt idx="8897">
                  <c:v>-1.21</c:v>
                </c:pt>
                <c:pt idx="8898">
                  <c:v>-3.53</c:v>
                </c:pt>
                <c:pt idx="8899">
                  <c:v>-0.26</c:v>
                </c:pt>
                <c:pt idx="8900">
                  <c:v>-0.26</c:v>
                </c:pt>
                <c:pt idx="8901">
                  <c:v>-0.26</c:v>
                </c:pt>
                <c:pt idx="8902">
                  <c:v>-0.28000000000000003</c:v>
                </c:pt>
                <c:pt idx="8903">
                  <c:v>0.88</c:v>
                </c:pt>
                <c:pt idx="8904">
                  <c:v>3.35</c:v>
                </c:pt>
                <c:pt idx="8905">
                  <c:v>-0.53</c:v>
                </c:pt>
                <c:pt idx="8906">
                  <c:v>-0.15</c:v>
                </c:pt>
                <c:pt idx="8907">
                  <c:v>0.16</c:v>
                </c:pt>
                <c:pt idx="8908">
                  <c:v>2.5499999999999998</c:v>
                </c:pt>
                <c:pt idx="8909">
                  <c:v>2.5499999999999998</c:v>
                </c:pt>
                <c:pt idx="8910">
                  <c:v>1.19</c:v>
                </c:pt>
                <c:pt idx="8911">
                  <c:v>3.06</c:v>
                </c:pt>
                <c:pt idx="8912">
                  <c:v>3.06</c:v>
                </c:pt>
                <c:pt idx="8913">
                  <c:v>3.06</c:v>
                </c:pt>
                <c:pt idx="8914">
                  <c:v>3.22</c:v>
                </c:pt>
                <c:pt idx="8915">
                  <c:v>3.22</c:v>
                </c:pt>
                <c:pt idx="8916">
                  <c:v>-0.71</c:v>
                </c:pt>
                <c:pt idx="8917">
                  <c:v>-0.71</c:v>
                </c:pt>
                <c:pt idx="8918">
                  <c:v>1.36</c:v>
                </c:pt>
                <c:pt idx="8919">
                  <c:v>0.18</c:v>
                </c:pt>
                <c:pt idx="8920">
                  <c:v>-2.0499999999999998</c:v>
                </c:pt>
                <c:pt idx="8921">
                  <c:v>2.0099999999999998</c:v>
                </c:pt>
                <c:pt idx="8922">
                  <c:v>2.19</c:v>
                </c:pt>
                <c:pt idx="8923">
                  <c:v>0.16</c:v>
                </c:pt>
                <c:pt idx="8924">
                  <c:v>0.15</c:v>
                </c:pt>
                <c:pt idx="8925">
                  <c:v>-2.2200000000000002</c:v>
                </c:pt>
                <c:pt idx="8926">
                  <c:v>-0.62</c:v>
                </c:pt>
                <c:pt idx="8927">
                  <c:v>-1.59</c:v>
                </c:pt>
                <c:pt idx="8928">
                  <c:v>-0.72</c:v>
                </c:pt>
                <c:pt idx="8929">
                  <c:v>2.74</c:v>
                </c:pt>
                <c:pt idx="8930">
                  <c:v>2.74</c:v>
                </c:pt>
                <c:pt idx="8931">
                  <c:v>-1.8</c:v>
                </c:pt>
                <c:pt idx="8932">
                  <c:v>-1.8</c:v>
                </c:pt>
                <c:pt idx="8933">
                  <c:v>-1.8</c:v>
                </c:pt>
                <c:pt idx="8934">
                  <c:v>1.65</c:v>
                </c:pt>
                <c:pt idx="8935">
                  <c:v>1.65</c:v>
                </c:pt>
                <c:pt idx="8936">
                  <c:v>1.65</c:v>
                </c:pt>
                <c:pt idx="8937">
                  <c:v>0.52</c:v>
                </c:pt>
                <c:pt idx="8938">
                  <c:v>-2.79</c:v>
                </c:pt>
                <c:pt idx="8939">
                  <c:v>2.11</c:v>
                </c:pt>
                <c:pt idx="8940">
                  <c:v>0.31</c:v>
                </c:pt>
                <c:pt idx="8941">
                  <c:v>0.49</c:v>
                </c:pt>
                <c:pt idx="8942">
                  <c:v>0.49</c:v>
                </c:pt>
                <c:pt idx="8943">
                  <c:v>0.49</c:v>
                </c:pt>
                <c:pt idx="8944">
                  <c:v>1.61</c:v>
                </c:pt>
                <c:pt idx="8945">
                  <c:v>1.61</c:v>
                </c:pt>
                <c:pt idx="8946">
                  <c:v>0.93</c:v>
                </c:pt>
                <c:pt idx="8947">
                  <c:v>1.98</c:v>
                </c:pt>
                <c:pt idx="8948">
                  <c:v>1.98</c:v>
                </c:pt>
                <c:pt idx="8949">
                  <c:v>-0.41</c:v>
                </c:pt>
                <c:pt idx="8950">
                  <c:v>4.16</c:v>
                </c:pt>
                <c:pt idx="8951">
                  <c:v>4.16</c:v>
                </c:pt>
                <c:pt idx="8952">
                  <c:v>4.16</c:v>
                </c:pt>
                <c:pt idx="8953">
                  <c:v>4.16</c:v>
                </c:pt>
                <c:pt idx="8954">
                  <c:v>4.16</c:v>
                </c:pt>
                <c:pt idx="8955">
                  <c:v>4.16</c:v>
                </c:pt>
                <c:pt idx="8956">
                  <c:v>4.16</c:v>
                </c:pt>
                <c:pt idx="8957">
                  <c:v>3.24</c:v>
                </c:pt>
                <c:pt idx="8958">
                  <c:v>3.24</c:v>
                </c:pt>
                <c:pt idx="8959">
                  <c:v>3.24</c:v>
                </c:pt>
                <c:pt idx="8960">
                  <c:v>3.24</c:v>
                </c:pt>
                <c:pt idx="8961">
                  <c:v>-1.97</c:v>
                </c:pt>
                <c:pt idx="8962">
                  <c:v>3.04</c:v>
                </c:pt>
                <c:pt idx="8963">
                  <c:v>-2.0099999999999998</c:v>
                </c:pt>
                <c:pt idx="8964">
                  <c:v>2.0699999999999998</c:v>
                </c:pt>
                <c:pt idx="8965">
                  <c:v>1.88</c:v>
                </c:pt>
                <c:pt idx="8966">
                  <c:v>0.28999999999999998</c:v>
                </c:pt>
                <c:pt idx="8967">
                  <c:v>3.07</c:v>
                </c:pt>
                <c:pt idx="8968">
                  <c:v>3.07</c:v>
                </c:pt>
                <c:pt idx="8969">
                  <c:v>0.94</c:v>
                </c:pt>
                <c:pt idx="8970">
                  <c:v>0.94</c:v>
                </c:pt>
                <c:pt idx="8971">
                  <c:v>0.47</c:v>
                </c:pt>
                <c:pt idx="8972">
                  <c:v>1.45</c:v>
                </c:pt>
                <c:pt idx="8973">
                  <c:v>0.7</c:v>
                </c:pt>
                <c:pt idx="8974">
                  <c:v>0.7</c:v>
                </c:pt>
                <c:pt idx="8975">
                  <c:v>1.55</c:v>
                </c:pt>
                <c:pt idx="8976">
                  <c:v>-2.27</c:v>
                </c:pt>
                <c:pt idx="8977">
                  <c:v>-2.27</c:v>
                </c:pt>
                <c:pt idx="8978">
                  <c:v>-1.0900000000000001</c:v>
                </c:pt>
                <c:pt idx="8979">
                  <c:v>-0.94</c:v>
                </c:pt>
                <c:pt idx="8980">
                  <c:v>1.47</c:v>
                </c:pt>
                <c:pt idx="8981">
                  <c:v>1.47</c:v>
                </c:pt>
                <c:pt idx="8982">
                  <c:v>2.2599999999999998</c:v>
                </c:pt>
                <c:pt idx="8983">
                  <c:v>2.2599999999999998</c:v>
                </c:pt>
                <c:pt idx="8984">
                  <c:v>-0.23</c:v>
                </c:pt>
                <c:pt idx="8985">
                  <c:v>-0.23</c:v>
                </c:pt>
                <c:pt idx="8986">
                  <c:v>-0.23</c:v>
                </c:pt>
                <c:pt idx="8987">
                  <c:v>-3.52</c:v>
                </c:pt>
                <c:pt idx="8988">
                  <c:v>1.26</c:v>
                </c:pt>
                <c:pt idx="8989">
                  <c:v>1.26</c:v>
                </c:pt>
                <c:pt idx="8990">
                  <c:v>1.85</c:v>
                </c:pt>
                <c:pt idx="8991">
                  <c:v>1.85</c:v>
                </c:pt>
                <c:pt idx="8992">
                  <c:v>1.85</c:v>
                </c:pt>
                <c:pt idx="8993">
                  <c:v>-0.36</c:v>
                </c:pt>
                <c:pt idx="8994">
                  <c:v>0.45</c:v>
                </c:pt>
                <c:pt idx="8995">
                  <c:v>-0.56999999999999995</c:v>
                </c:pt>
                <c:pt idx="8996">
                  <c:v>-1.76</c:v>
                </c:pt>
                <c:pt idx="8997">
                  <c:v>-0.55000000000000004</c:v>
                </c:pt>
                <c:pt idx="8998">
                  <c:v>0.05</c:v>
                </c:pt>
                <c:pt idx="8999">
                  <c:v>0.05</c:v>
                </c:pt>
                <c:pt idx="9000">
                  <c:v>0.28999999999999998</c:v>
                </c:pt>
                <c:pt idx="9001">
                  <c:v>0.28999999999999998</c:v>
                </c:pt>
                <c:pt idx="9002">
                  <c:v>1.28</c:v>
                </c:pt>
                <c:pt idx="9003">
                  <c:v>1.28</c:v>
                </c:pt>
                <c:pt idx="9004">
                  <c:v>-0.28000000000000003</c:v>
                </c:pt>
                <c:pt idx="9005">
                  <c:v>-2.97</c:v>
                </c:pt>
                <c:pt idx="9006">
                  <c:v>1.82</c:v>
                </c:pt>
                <c:pt idx="9007">
                  <c:v>-1.48</c:v>
                </c:pt>
                <c:pt idx="9008">
                  <c:v>-1.48</c:v>
                </c:pt>
                <c:pt idx="9009">
                  <c:v>-1.05</c:v>
                </c:pt>
                <c:pt idx="9010">
                  <c:v>0.98</c:v>
                </c:pt>
                <c:pt idx="9011">
                  <c:v>3.91</c:v>
                </c:pt>
                <c:pt idx="9012">
                  <c:v>3.91</c:v>
                </c:pt>
                <c:pt idx="9013">
                  <c:v>3.91</c:v>
                </c:pt>
                <c:pt idx="9014">
                  <c:v>7.0000000000000007E-2</c:v>
                </c:pt>
                <c:pt idx="9015">
                  <c:v>0.49</c:v>
                </c:pt>
                <c:pt idx="9016">
                  <c:v>2.97</c:v>
                </c:pt>
                <c:pt idx="9017">
                  <c:v>2.97</c:v>
                </c:pt>
                <c:pt idx="9018">
                  <c:v>2.97</c:v>
                </c:pt>
                <c:pt idx="9019">
                  <c:v>2.97</c:v>
                </c:pt>
                <c:pt idx="9020">
                  <c:v>2.97</c:v>
                </c:pt>
                <c:pt idx="9021">
                  <c:v>-1.64</c:v>
                </c:pt>
                <c:pt idx="9022">
                  <c:v>1.8</c:v>
                </c:pt>
                <c:pt idx="9023">
                  <c:v>-0.84</c:v>
                </c:pt>
                <c:pt idx="9024">
                  <c:v>-2.15</c:v>
                </c:pt>
                <c:pt idx="9025">
                  <c:v>-2.15</c:v>
                </c:pt>
                <c:pt idx="9026">
                  <c:v>0.69</c:v>
                </c:pt>
                <c:pt idx="9027">
                  <c:v>0.69</c:v>
                </c:pt>
                <c:pt idx="9028">
                  <c:v>0.69</c:v>
                </c:pt>
                <c:pt idx="9029">
                  <c:v>-1.2</c:v>
                </c:pt>
                <c:pt idx="9030">
                  <c:v>-1.2</c:v>
                </c:pt>
                <c:pt idx="9031">
                  <c:v>-0.3</c:v>
                </c:pt>
                <c:pt idx="9032">
                  <c:v>0.68</c:v>
                </c:pt>
                <c:pt idx="9033">
                  <c:v>0.56000000000000005</c:v>
                </c:pt>
                <c:pt idx="9034">
                  <c:v>-2.78</c:v>
                </c:pt>
                <c:pt idx="9035">
                  <c:v>3.83</c:v>
                </c:pt>
                <c:pt idx="9036">
                  <c:v>1.59</c:v>
                </c:pt>
                <c:pt idx="9037">
                  <c:v>1.59</c:v>
                </c:pt>
                <c:pt idx="9038">
                  <c:v>2.13</c:v>
                </c:pt>
                <c:pt idx="9039">
                  <c:v>2.13</c:v>
                </c:pt>
                <c:pt idx="9040">
                  <c:v>2.13</c:v>
                </c:pt>
                <c:pt idx="9041">
                  <c:v>2.13</c:v>
                </c:pt>
                <c:pt idx="9042">
                  <c:v>0.78</c:v>
                </c:pt>
                <c:pt idx="9043">
                  <c:v>0.93</c:v>
                </c:pt>
                <c:pt idx="9044">
                  <c:v>0.93</c:v>
                </c:pt>
                <c:pt idx="9045">
                  <c:v>1.1599999999999999</c:v>
                </c:pt>
                <c:pt idx="9046">
                  <c:v>0.62</c:v>
                </c:pt>
                <c:pt idx="9047">
                  <c:v>2</c:v>
                </c:pt>
                <c:pt idx="9048">
                  <c:v>2</c:v>
                </c:pt>
                <c:pt idx="9049">
                  <c:v>2</c:v>
                </c:pt>
                <c:pt idx="9050">
                  <c:v>-1.54</c:v>
                </c:pt>
                <c:pt idx="9051">
                  <c:v>-1.54</c:v>
                </c:pt>
                <c:pt idx="9052">
                  <c:v>-4.07</c:v>
                </c:pt>
                <c:pt idx="9053">
                  <c:v>-0.24</c:v>
                </c:pt>
                <c:pt idx="9054">
                  <c:v>-0.54</c:v>
                </c:pt>
                <c:pt idx="9055">
                  <c:v>-1.28</c:v>
                </c:pt>
                <c:pt idx="9056">
                  <c:v>-0.54</c:v>
                </c:pt>
                <c:pt idx="9057">
                  <c:v>-0.54</c:v>
                </c:pt>
                <c:pt idx="9058">
                  <c:v>-1.97</c:v>
                </c:pt>
                <c:pt idx="9059">
                  <c:v>-1.97</c:v>
                </c:pt>
                <c:pt idx="9060">
                  <c:v>-0.57999999999999996</c:v>
                </c:pt>
                <c:pt idx="9061">
                  <c:v>-0.16</c:v>
                </c:pt>
                <c:pt idx="9062">
                  <c:v>1.4</c:v>
                </c:pt>
                <c:pt idx="9063">
                  <c:v>-0.45</c:v>
                </c:pt>
                <c:pt idx="9064">
                  <c:v>-1.76</c:v>
                </c:pt>
                <c:pt idx="9065">
                  <c:v>0.24</c:v>
                </c:pt>
                <c:pt idx="9066">
                  <c:v>0.24</c:v>
                </c:pt>
                <c:pt idx="9067">
                  <c:v>-0.65</c:v>
                </c:pt>
                <c:pt idx="9068">
                  <c:v>2.0499999999999998</c:v>
                </c:pt>
                <c:pt idx="9069">
                  <c:v>2.57</c:v>
                </c:pt>
                <c:pt idx="9070">
                  <c:v>2.57</c:v>
                </c:pt>
                <c:pt idx="9071">
                  <c:v>2.57</c:v>
                </c:pt>
                <c:pt idx="9072">
                  <c:v>2.57</c:v>
                </c:pt>
                <c:pt idx="9073">
                  <c:v>2.57</c:v>
                </c:pt>
                <c:pt idx="9074">
                  <c:v>1.81</c:v>
                </c:pt>
                <c:pt idx="9075">
                  <c:v>1.81</c:v>
                </c:pt>
                <c:pt idx="9076">
                  <c:v>4.13</c:v>
                </c:pt>
                <c:pt idx="9077">
                  <c:v>4.13</c:v>
                </c:pt>
                <c:pt idx="9078">
                  <c:v>4.13</c:v>
                </c:pt>
                <c:pt idx="9079">
                  <c:v>4.13</c:v>
                </c:pt>
                <c:pt idx="9080">
                  <c:v>4.13</c:v>
                </c:pt>
                <c:pt idx="9081">
                  <c:v>-0.9</c:v>
                </c:pt>
                <c:pt idx="9082">
                  <c:v>1.45</c:v>
                </c:pt>
                <c:pt idx="9083">
                  <c:v>-0.11</c:v>
                </c:pt>
                <c:pt idx="9084">
                  <c:v>3.25</c:v>
                </c:pt>
                <c:pt idx="9085">
                  <c:v>-1.8</c:v>
                </c:pt>
                <c:pt idx="9086">
                  <c:v>-2.19</c:v>
                </c:pt>
                <c:pt idx="9087">
                  <c:v>0.28000000000000003</c:v>
                </c:pt>
                <c:pt idx="9088">
                  <c:v>0.28000000000000003</c:v>
                </c:pt>
                <c:pt idx="9089">
                  <c:v>0.28000000000000003</c:v>
                </c:pt>
                <c:pt idx="9090">
                  <c:v>0.87</c:v>
                </c:pt>
                <c:pt idx="9091">
                  <c:v>0.87</c:v>
                </c:pt>
                <c:pt idx="9092">
                  <c:v>-0.78</c:v>
                </c:pt>
                <c:pt idx="9093">
                  <c:v>-0.78</c:v>
                </c:pt>
                <c:pt idx="9094">
                  <c:v>1.42</c:v>
                </c:pt>
                <c:pt idx="9095">
                  <c:v>0.05</c:v>
                </c:pt>
                <c:pt idx="9096">
                  <c:v>2.8</c:v>
                </c:pt>
                <c:pt idx="9097">
                  <c:v>2.8</c:v>
                </c:pt>
                <c:pt idx="9098">
                  <c:v>-1.48</c:v>
                </c:pt>
                <c:pt idx="9099">
                  <c:v>-1.48</c:v>
                </c:pt>
                <c:pt idx="9100">
                  <c:v>0.24</c:v>
                </c:pt>
                <c:pt idx="9101">
                  <c:v>-0.02</c:v>
                </c:pt>
                <c:pt idx="9102">
                  <c:v>-0.02</c:v>
                </c:pt>
                <c:pt idx="9103">
                  <c:v>1.92</c:v>
                </c:pt>
                <c:pt idx="9104">
                  <c:v>1.48</c:v>
                </c:pt>
                <c:pt idx="9105">
                  <c:v>1.48</c:v>
                </c:pt>
                <c:pt idx="9106">
                  <c:v>-1.55</c:v>
                </c:pt>
                <c:pt idx="9107">
                  <c:v>-1.55</c:v>
                </c:pt>
                <c:pt idx="9108">
                  <c:v>-3.09</c:v>
                </c:pt>
                <c:pt idx="9109">
                  <c:v>1.84</c:v>
                </c:pt>
                <c:pt idx="9110">
                  <c:v>-1.89</c:v>
                </c:pt>
                <c:pt idx="9111">
                  <c:v>-1.89</c:v>
                </c:pt>
                <c:pt idx="9112">
                  <c:v>2.69</c:v>
                </c:pt>
                <c:pt idx="9113">
                  <c:v>2.69</c:v>
                </c:pt>
                <c:pt idx="9114">
                  <c:v>2.69</c:v>
                </c:pt>
                <c:pt idx="9115">
                  <c:v>2.69</c:v>
                </c:pt>
                <c:pt idx="9116">
                  <c:v>1.87</c:v>
                </c:pt>
                <c:pt idx="9117">
                  <c:v>-2.4</c:v>
                </c:pt>
                <c:pt idx="9118">
                  <c:v>0.71</c:v>
                </c:pt>
                <c:pt idx="9119">
                  <c:v>0.12</c:v>
                </c:pt>
                <c:pt idx="9120">
                  <c:v>0.16</c:v>
                </c:pt>
                <c:pt idx="9121">
                  <c:v>0.16</c:v>
                </c:pt>
                <c:pt idx="9122">
                  <c:v>-4.32</c:v>
                </c:pt>
                <c:pt idx="9123">
                  <c:v>-4.32</c:v>
                </c:pt>
                <c:pt idx="9124">
                  <c:v>-4.32</c:v>
                </c:pt>
                <c:pt idx="9125">
                  <c:v>0.83</c:v>
                </c:pt>
                <c:pt idx="9126">
                  <c:v>0.18</c:v>
                </c:pt>
                <c:pt idx="9127">
                  <c:v>0.18</c:v>
                </c:pt>
                <c:pt idx="9128">
                  <c:v>1.89</c:v>
                </c:pt>
                <c:pt idx="9129">
                  <c:v>-1.19</c:v>
                </c:pt>
                <c:pt idx="9130">
                  <c:v>0.63</c:v>
                </c:pt>
                <c:pt idx="9131">
                  <c:v>0.33</c:v>
                </c:pt>
                <c:pt idx="9132">
                  <c:v>0.36</c:v>
                </c:pt>
                <c:pt idx="9133">
                  <c:v>1.3</c:v>
                </c:pt>
                <c:pt idx="9134">
                  <c:v>-0.09</c:v>
                </c:pt>
                <c:pt idx="9135">
                  <c:v>2.72</c:v>
                </c:pt>
                <c:pt idx="9136">
                  <c:v>2.72</c:v>
                </c:pt>
                <c:pt idx="9137">
                  <c:v>1.53</c:v>
                </c:pt>
                <c:pt idx="9138">
                  <c:v>1.74</c:v>
                </c:pt>
                <c:pt idx="9139">
                  <c:v>1.73</c:v>
                </c:pt>
                <c:pt idx="9140">
                  <c:v>-3.3</c:v>
                </c:pt>
                <c:pt idx="9141">
                  <c:v>-1.88</c:v>
                </c:pt>
                <c:pt idx="9142">
                  <c:v>-1.88</c:v>
                </c:pt>
                <c:pt idx="9143">
                  <c:v>1.92</c:v>
                </c:pt>
                <c:pt idx="9144">
                  <c:v>0.22</c:v>
                </c:pt>
                <c:pt idx="9145">
                  <c:v>1.1100000000000001</c:v>
                </c:pt>
                <c:pt idx="9146">
                  <c:v>1.1100000000000001</c:v>
                </c:pt>
                <c:pt idx="9147">
                  <c:v>-2.16</c:v>
                </c:pt>
                <c:pt idx="9148">
                  <c:v>0.45</c:v>
                </c:pt>
                <c:pt idx="9149">
                  <c:v>1.74</c:v>
                </c:pt>
                <c:pt idx="9150">
                  <c:v>1.74</c:v>
                </c:pt>
                <c:pt idx="9151">
                  <c:v>1.69</c:v>
                </c:pt>
                <c:pt idx="9152">
                  <c:v>1.69</c:v>
                </c:pt>
                <c:pt idx="9153">
                  <c:v>-0.82</c:v>
                </c:pt>
                <c:pt idx="9154">
                  <c:v>2.48</c:v>
                </c:pt>
                <c:pt idx="9155">
                  <c:v>2.48</c:v>
                </c:pt>
                <c:pt idx="9156">
                  <c:v>2.48</c:v>
                </c:pt>
                <c:pt idx="9157">
                  <c:v>2.48</c:v>
                </c:pt>
                <c:pt idx="9158">
                  <c:v>0.69</c:v>
                </c:pt>
                <c:pt idx="9159">
                  <c:v>2.2200000000000002</c:v>
                </c:pt>
                <c:pt idx="9160">
                  <c:v>2.2200000000000002</c:v>
                </c:pt>
                <c:pt idx="9161">
                  <c:v>3.59</c:v>
                </c:pt>
                <c:pt idx="9162">
                  <c:v>-0.75</c:v>
                </c:pt>
                <c:pt idx="9163">
                  <c:v>-0.75</c:v>
                </c:pt>
                <c:pt idx="9164">
                  <c:v>2.98</c:v>
                </c:pt>
                <c:pt idx="9165">
                  <c:v>1.72</c:v>
                </c:pt>
                <c:pt idx="9166">
                  <c:v>-0.6</c:v>
                </c:pt>
                <c:pt idx="9167">
                  <c:v>-0.6</c:v>
                </c:pt>
                <c:pt idx="9168">
                  <c:v>-1.03</c:v>
                </c:pt>
                <c:pt idx="9169">
                  <c:v>-0.27</c:v>
                </c:pt>
                <c:pt idx="9170">
                  <c:v>-0.27</c:v>
                </c:pt>
                <c:pt idx="9171">
                  <c:v>-0.27</c:v>
                </c:pt>
                <c:pt idx="9172">
                  <c:v>2.4500000000000002</c:v>
                </c:pt>
                <c:pt idx="9173">
                  <c:v>2.4500000000000002</c:v>
                </c:pt>
                <c:pt idx="9174">
                  <c:v>-0.84</c:v>
                </c:pt>
                <c:pt idx="9175">
                  <c:v>1.65</c:v>
                </c:pt>
                <c:pt idx="9176">
                  <c:v>2.04</c:v>
                </c:pt>
                <c:pt idx="9177">
                  <c:v>2.04</c:v>
                </c:pt>
                <c:pt idx="9178">
                  <c:v>-2.13</c:v>
                </c:pt>
                <c:pt idx="9179">
                  <c:v>1.23</c:v>
                </c:pt>
                <c:pt idx="9180">
                  <c:v>1.23</c:v>
                </c:pt>
                <c:pt idx="9181">
                  <c:v>-1.1399999999999999</c:v>
                </c:pt>
                <c:pt idx="9182">
                  <c:v>0.34</c:v>
                </c:pt>
                <c:pt idx="9183">
                  <c:v>2.77</c:v>
                </c:pt>
                <c:pt idx="9184">
                  <c:v>2.77</c:v>
                </c:pt>
                <c:pt idx="9185">
                  <c:v>-2.08</c:v>
                </c:pt>
                <c:pt idx="9186">
                  <c:v>-3.89</c:v>
                </c:pt>
                <c:pt idx="9187">
                  <c:v>-2.52</c:v>
                </c:pt>
                <c:pt idx="9188">
                  <c:v>0.91</c:v>
                </c:pt>
                <c:pt idx="9189">
                  <c:v>0.64</c:v>
                </c:pt>
                <c:pt idx="9190">
                  <c:v>0.64</c:v>
                </c:pt>
                <c:pt idx="9191">
                  <c:v>0.64</c:v>
                </c:pt>
                <c:pt idx="9192">
                  <c:v>0.64</c:v>
                </c:pt>
                <c:pt idx="9193">
                  <c:v>-1.1200000000000001</c:v>
                </c:pt>
                <c:pt idx="9194">
                  <c:v>-1.1100000000000001</c:v>
                </c:pt>
                <c:pt idx="9195">
                  <c:v>-1.1100000000000001</c:v>
                </c:pt>
                <c:pt idx="9196">
                  <c:v>-1.8</c:v>
                </c:pt>
                <c:pt idx="9197">
                  <c:v>2.29</c:v>
                </c:pt>
                <c:pt idx="9198">
                  <c:v>2.5</c:v>
                </c:pt>
                <c:pt idx="9199">
                  <c:v>3.11</c:v>
                </c:pt>
                <c:pt idx="9200">
                  <c:v>3.11</c:v>
                </c:pt>
                <c:pt idx="9201">
                  <c:v>0.44</c:v>
                </c:pt>
                <c:pt idx="9202">
                  <c:v>0.44</c:v>
                </c:pt>
                <c:pt idx="9203">
                  <c:v>-1.17</c:v>
                </c:pt>
                <c:pt idx="9204">
                  <c:v>-1.17</c:v>
                </c:pt>
                <c:pt idx="9205">
                  <c:v>1.86</c:v>
                </c:pt>
                <c:pt idx="9206">
                  <c:v>0.43</c:v>
                </c:pt>
                <c:pt idx="9207">
                  <c:v>0.96</c:v>
                </c:pt>
                <c:pt idx="9208">
                  <c:v>0.96</c:v>
                </c:pt>
                <c:pt idx="9209">
                  <c:v>1.78</c:v>
                </c:pt>
                <c:pt idx="9210">
                  <c:v>1.78</c:v>
                </c:pt>
                <c:pt idx="9211">
                  <c:v>-2.46</c:v>
                </c:pt>
                <c:pt idx="9212">
                  <c:v>-1.1299999999999999</c:v>
                </c:pt>
                <c:pt idx="9213">
                  <c:v>-1.47</c:v>
                </c:pt>
                <c:pt idx="9214">
                  <c:v>-1.47</c:v>
                </c:pt>
                <c:pt idx="9215">
                  <c:v>-1.47</c:v>
                </c:pt>
                <c:pt idx="9216">
                  <c:v>-1.47</c:v>
                </c:pt>
                <c:pt idx="9217">
                  <c:v>2.67</c:v>
                </c:pt>
                <c:pt idx="9218">
                  <c:v>2.67</c:v>
                </c:pt>
                <c:pt idx="9219">
                  <c:v>1.04</c:v>
                </c:pt>
                <c:pt idx="9220">
                  <c:v>1.04</c:v>
                </c:pt>
                <c:pt idx="9221">
                  <c:v>0.66</c:v>
                </c:pt>
                <c:pt idx="9222">
                  <c:v>-1.93</c:v>
                </c:pt>
                <c:pt idx="9223">
                  <c:v>-1.93</c:v>
                </c:pt>
                <c:pt idx="9224">
                  <c:v>0.13</c:v>
                </c:pt>
                <c:pt idx="9225">
                  <c:v>-2.42</c:v>
                </c:pt>
                <c:pt idx="9226">
                  <c:v>0.76</c:v>
                </c:pt>
                <c:pt idx="9227">
                  <c:v>0.76</c:v>
                </c:pt>
                <c:pt idx="9228">
                  <c:v>0.76</c:v>
                </c:pt>
                <c:pt idx="9229">
                  <c:v>0.76</c:v>
                </c:pt>
                <c:pt idx="9230">
                  <c:v>2.36</c:v>
                </c:pt>
                <c:pt idx="9231">
                  <c:v>2.36</c:v>
                </c:pt>
                <c:pt idx="9232">
                  <c:v>-0.48</c:v>
                </c:pt>
                <c:pt idx="9233">
                  <c:v>0.45</c:v>
                </c:pt>
                <c:pt idx="9234">
                  <c:v>-2.17</c:v>
                </c:pt>
                <c:pt idx="9235">
                  <c:v>1.1499999999999999</c:v>
                </c:pt>
                <c:pt idx="9236">
                  <c:v>-0.89</c:v>
                </c:pt>
                <c:pt idx="9237">
                  <c:v>2.37</c:v>
                </c:pt>
                <c:pt idx="9238">
                  <c:v>2.29</c:v>
                </c:pt>
                <c:pt idx="9239">
                  <c:v>2.29</c:v>
                </c:pt>
                <c:pt idx="9240">
                  <c:v>0.93</c:v>
                </c:pt>
                <c:pt idx="9241">
                  <c:v>2.57</c:v>
                </c:pt>
                <c:pt idx="9242">
                  <c:v>2.57</c:v>
                </c:pt>
                <c:pt idx="9243">
                  <c:v>-1.03</c:v>
                </c:pt>
                <c:pt idx="9244">
                  <c:v>-1.03</c:v>
                </c:pt>
                <c:pt idx="9245">
                  <c:v>-1.03</c:v>
                </c:pt>
                <c:pt idx="9246">
                  <c:v>0.19</c:v>
                </c:pt>
                <c:pt idx="9247">
                  <c:v>0.19</c:v>
                </c:pt>
                <c:pt idx="9248">
                  <c:v>-1.79</c:v>
                </c:pt>
                <c:pt idx="9249">
                  <c:v>-1.08</c:v>
                </c:pt>
                <c:pt idx="9250">
                  <c:v>1.64</c:v>
                </c:pt>
                <c:pt idx="9251">
                  <c:v>0.4</c:v>
                </c:pt>
                <c:pt idx="9252">
                  <c:v>0.4</c:v>
                </c:pt>
                <c:pt idx="9253">
                  <c:v>1.21</c:v>
                </c:pt>
                <c:pt idx="9254">
                  <c:v>1.1599999999999999</c:v>
                </c:pt>
                <c:pt idx="9255">
                  <c:v>1.1599999999999999</c:v>
                </c:pt>
                <c:pt idx="9256">
                  <c:v>1.1599999999999999</c:v>
                </c:pt>
                <c:pt idx="9257">
                  <c:v>0.98</c:v>
                </c:pt>
                <c:pt idx="9258">
                  <c:v>0.48</c:v>
                </c:pt>
                <c:pt idx="9259">
                  <c:v>0.21</c:v>
                </c:pt>
                <c:pt idx="9260">
                  <c:v>1.46</c:v>
                </c:pt>
                <c:pt idx="9261">
                  <c:v>0.08</c:v>
                </c:pt>
                <c:pt idx="9262">
                  <c:v>0.66</c:v>
                </c:pt>
                <c:pt idx="9263">
                  <c:v>1.99</c:v>
                </c:pt>
                <c:pt idx="9264">
                  <c:v>-0.12</c:v>
                </c:pt>
                <c:pt idx="9265">
                  <c:v>-1.97</c:v>
                </c:pt>
                <c:pt idx="9266">
                  <c:v>4.3899999999999997</c:v>
                </c:pt>
                <c:pt idx="9267">
                  <c:v>4.3899999999999997</c:v>
                </c:pt>
                <c:pt idx="9268">
                  <c:v>-2.93</c:v>
                </c:pt>
                <c:pt idx="9269">
                  <c:v>-2.93</c:v>
                </c:pt>
                <c:pt idx="9270">
                  <c:v>-1.92</c:v>
                </c:pt>
                <c:pt idx="9271">
                  <c:v>-1.92</c:v>
                </c:pt>
                <c:pt idx="9272">
                  <c:v>-1.35</c:v>
                </c:pt>
                <c:pt idx="9273">
                  <c:v>2.41</c:v>
                </c:pt>
                <c:pt idx="9274">
                  <c:v>-2.16</c:v>
                </c:pt>
                <c:pt idx="9275">
                  <c:v>-2.52</c:v>
                </c:pt>
                <c:pt idx="9276">
                  <c:v>-2.52</c:v>
                </c:pt>
                <c:pt idx="9277">
                  <c:v>2.09</c:v>
                </c:pt>
                <c:pt idx="9278">
                  <c:v>2.0699999999999998</c:v>
                </c:pt>
                <c:pt idx="9279">
                  <c:v>0.46</c:v>
                </c:pt>
                <c:pt idx="9280">
                  <c:v>2.52</c:v>
                </c:pt>
                <c:pt idx="9281">
                  <c:v>-1.4</c:v>
                </c:pt>
                <c:pt idx="9282">
                  <c:v>0.2</c:v>
                </c:pt>
                <c:pt idx="9283">
                  <c:v>2.21</c:v>
                </c:pt>
                <c:pt idx="9284">
                  <c:v>2.21</c:v>
                </c:pt>
                <c:pt idx="9285">
                  <c:v>2.21</c:v>
                </c:pt>
                <c:pt idx="9286">
                  <c:v>-2.19</c:v>
                </c:pt>
                <c:pt idx="9287">
                  <c:v>0.53</c:v>
                </c:pt>
                <c:pt idx="9288">
                  <c:v>0.53</c:v>
                </c:pt>
                <c:pt idx="9289">
                  <c:v>-1.01</c:v>
                </c:pt>
                <c:pt idx="9290">
                  <c:v>-1.79</c:v>
                </c:pt>
                <c:pt idx="9291">
                  <c:v>-1.54</c:v>
                </c:pt>
                <c:pt idx="9292">
                  <c:v>0.59</c:v>
                </c:pt>
                <c:pt idx="9293">
                  <c:v>-0.92</c:v>
                </c:pt>
                <c:pt idx="9294">
                  <c:v>-0.92</c:v>
                </c:pt>
                <c:pt idx="9295">
                  <c:v>0.76</c:v>
                </c:pt>
                <c:pt idx="9296">
                  <c:v>-1.1399999999999999</c:v>
                </c:pt>
                <c:pt idx="9297">
                  <c:v>-1.39</c:v>
                </c:pt>
                <c:pt idx="9298">
                  <c:v>0.5</c:v>
                </c:pt>
                <c:pt idx="9299">
                  <c:v>0.72</c:v>
                </c:pt>
                <c:pt idx="9300">
                  <c:v>0.72</c:v>
                </c:pt>
                <c:pt idx="9301">
                  <c:v>0.72</c:v>
                </c:pt>
                <c:pt idx="9302">
                  <c:v>2.75</c:v>
                </c:pt>
                <c:pt idx="9303">
                  <c:v>2.75</c:v>
                </c:pt>
                <c:pt idx="9304">
                  <c:v>2.75</c:v>
                </c:pt>
                <c:pt idx="9305">
                  <c:v>0.88</c:v>
                </c:pt>
                <c:pt idx="9306">
                  <c:v>0.8</c:v>
                </c:pt>
                <c:pt idx="9307">
                  <c:v>0.8</c:v>
                </c:pt>
                <c:pt idx="9308">
                  <c:v>0.8</c:v>
                </c:pt>
                <c:pt idx="9309">
                  <c:v>2.6</c:v>
                </c:pt>
                <c:pt idx="9310">
                  <c:v>2.11</c:v>
                </c:pt>
                <c:pt idx="9311">
                  <c:v>-1.1399999999999999</c:v>
                </c:pt>
                <c:pt idx="9312">
                  <c:v>0.66</c:v>
                </c:pt>
                <c:pt idx="9313">
                  <c:v>1.62</c:v>
                </c:pt>
                <c:pt idx="9314">
                  <c:v>0.56999999999999995</c:v>
                </c:pt>
                <c:pt idx="9315">
                  <c:v>0.56999999999999995</c:v>
                </c:pt>
                <c:pt idx="9316">
                  <c:v>-1.07</c:v>
                </c:pt>
                <c:pt idx="9317">
                  <c:v>1.65</c:v>
                </c:pt>
                <c:pt idx="9318">
                  <c:v>1.65</c:v>
                </c:pt>
                <c:pt idx="9319">
                  <c:v>0.28000000000000003</c:v>
                </c:pt>
                <c:pt idx="9320">
                  <c:v>0.28000000000000003</c:v>
                </c:pt>
                <c:pt idx="9321">
                  <c:v>2.2999999999999998</c:v>
                </c:pt>
                <c:pt idx="9322">
                  <c:v>2.2999999999999998</c:v>
                </c:pt>
                <c:pt idx="9323">
                  <c:v>-0.48</c:v>
                </c:pt>
                <c:pt idx="9324">
                  <c:v>-0.48</c:v>
                </c:pt>
                <c:pt idx="9325">
                  <c:v>3.83</c:v>
                </c:pt>
                <c:pt idx="9326">
                  <c:v>-0.43</c:v>
                </c:pt>
                <c:pt idx="9327">
                  <c:v>-1.81</c:v>
                </c:pt>
                <c:pt idx="9328">
                  <c:v>1.66</c:v>
                </c:pt>
                <c:pt idx="9329">
                  <c:v>3.22</c:v>
                </c:pt>
                <c:pt idx="9330">
                  <c:v>0.97</c:v>
                </c:pt>
                <c:pt idx="9331">
                  <c:v>-1.45</c:v>
                </c:pt>
                <c:pt idx="9332">
                  <c:v>-1.45</c:v>
                </c:pt>
                <c:pt idx="9333">
                  <c:v>0.36</c:v>
                </c:pt>
                <c:pt idx="9334">
                  <c:v>-2.4</c:v>
                </c:pt>
                <c:pt idx="9335">
                  <c:v>2.5499999999999998</c:v>
                </c:pt>
                <c:pt idx="9336">
                  <c:v>2.5499999999999998</c:v>
                </c:pt>
                <c:pt idx="9337">
                  <c:v>2.5499999999999998</c:v>
                </c:pt>
                <c:pt idx="9338">
                  <c:v>-0.66</c:v>
                </c:pt>
                <c:pt idx="9339">
                  <c:v>-1.17</c:v>
                </c:pt>
                <c:pt idx="9340">
                  <c:v>-1.17</c:v>
                </c:pt>
                <c:pt idx="9341">
                  <c:v>2.79</c:v>
                </c:pt>
                <c:pt idx="9342">
                  <c:v>2.79</c:v>
                </c:pt>
                <c:pt idx="9343">
                  <c:v>2.33</c:v>
                </c:pt>
                <c:pt idx="9344">
                  <c:v>2.33</c:v>
                </c:pt>
                <c:pt idx="9345">
                  <c:v>0.83</c:v>
                </c:pt>
                <c:pt idx="9346">
                  <c:v>-0.95</c:v>
                </c:pt>
                <c:pt idx="9347">
                  <c:v>1.93</c:v>
                </c:pt>
                <c:pt idx="9348">
                  <c:v>1.93</c:v>
                </c:pt>
                <c:pt idx="9349">
                  <c:v>1.93</c:v>
                </c:pt>
                <c:pt idx="9350">
                  <c:v>-2.17</c:v>
                </c:pt>
                <c:pt idx="9351">
                  <c:v>-1.84</c:v>
                </c:pt>
                <c:pt idx="9352">
                  <c:v>-1.07</c:v>
                </c:pt>
                <c:pt idx="9353">
                  <c:v>-1.07</c:v>
                </c:pt>
                <c:pt idx="9354">
                  <c:v>0.43</c:v>
                </c:pt>
                <c:pt idx="9355">
                  <c:v>0.43</c:v>
                </c:pt>
                <c:pt idx="9356">
                  <c:v>-2.0499999999999998</c:v>
                </c:pt>
                <c:pt idx="9357">
                  <c:v>1.72</c:v>
                </c:pt>
                <c:pt idx="9358">
                  <c:v>0.82</c:v>
                </c:pt>
                <c:pt idx="9359">
                  <c:v>-2.85</c:v>
                </c:pt>
                <c:pt idx="9360">
                  <c:v>0.54</c:v>
                </c:pt>
                <c:pt idx="9361">
                  <c:v>-0.39</c:v>
                </c:pt>
                <c:pt idx="9362">
                  <c:v>-0.39</c:v>
                </c:pt>
                <c:pt idx="9363">
                  <c:v>-0.39</c:v>
                </c:pt>
                <c:pt idx="9364">
                  <c:v>-2.94</c:v>
                </c:pt>
                <c:pt idx="9365">
                  <c:v>0.75</c:v>
                </c:pt>
                <c:pt idx="9366">
                  <c:v>0.75</c:v>
                </c:pt>
                <c:pt idx="9367">
                  <c:v>1.64</c:v>
                </c:pt>
                <c:pt idx="9368">
                  <c:v>1.64</c:v>
                </c:pt>
                <c:pt idx="9369">
                  <c:v>2.4300000000000002</c:v>
                </c:pt>
                <c:pt idx="9370">
                  <c:v>1.79</c:v>
                </c:pt>
                <c:pt idx="9371">
                  <c:v>1.1000000000000001</c:v>
                </c:pt>
                <c:pt idx="9372">
                  <c:v>1.1000000000000001</c:v>
                </c:pt>
                <c:pt idx="9373">
                  <c:v>1.1000000000000001</c:v>
                </c:pt>
                <c:pt idx="9374">
                  <c:v>1.1000000000000001</c:v>
                </c:pt>
                <c:pt idx="9375">
                  <c:v>1.71</c:v>
                </c:pt>
                <c:pt idx="9376">
                  <c:v>1.71</c:v>
                </c:pt>
                <c:pt idx="9377">
                  <c:v>1.71</c:v>
                </c:pt>
                <c:pt idx="9378">
                  <c:v>2.04</c:v>
                </c:pt>
                <c:pt idx="9379">
                  <c:v>2.04</c:v>
                </c:pt>
                <c:pt idx="9380">
                  <c:v>2.04</c:v>
                </c:pt>
                <c:pt idx="9381">
                  <c:v>-0.48</c:v>
                </c:pt>
                <c:pt idx="9382">
                  <c:v>-0.48</c:v>
                </c:pt>
                <c:pt idx="9383">
                  <c:v>1.37</c:v>
                </c:pt>
                <c:pt idx="9384">
                  <c:v>1.37</c:v>
                </c:pt>
                <c:pt idx="9385">
                  <c:v>1.37</c:v>
                </c:pt>
                <c:pt idx="9386">
                  <c:v>1.1499999999999999</c:v>
                </c:pt>
                <c:pt idx="9387">
                  <c:v>0.02</c:v>
                </c:pt>
                <c:pt idx="9388">
                  <c:v>0.02</c:v>
                </c:pt>
                <c:pt idx="9389">
                  <c:v>-1.56</c:v>
                </c:pt>
                <c:pt idx="9390">
                  <c:v>-0.83</c:v>
                </c:pt>
                <c:pt idx="9391">
                  <c:v>1.21</c:v>
                </c:pt>
                <c:pt idx="9392">
                  <c:v>-0.74</c:v>
                </c:pt>
                <c:pt idx="9393">
                  <c:v>2.2400000000000002</c:v>
                </c:pt>
                <c:pt idx="9394">
                  <c:v>2.2400000000000002</c:v>
                </c:pt>
                <c:pt idx="9395">
                  <c:v>2.2400000000000002</c:v>
                </c:pt>
                <c:pt idx="9396">
                  <c:v>1.18</c:v>
                </c:pt>
                <c:pt idx="9397">
                  <c:v>0.28999999999999998</c:v>
                </c:pt>
                <c:pt idx="9398">
                  <c:v>0.28999999999999998</c:v>
                </c:pt>
                <c:pt idx="9399">
                  <c:v>0.56000000000000005</c:v>
                </c:pt>
                <c:pt idx="9400">
                  <c:v>0.56000000000000005</c:v>
                </c:pt>
                <c:pt idx="9401">
                  <c:v>1.53</c:v>
                </c:pt>
                <c:pt idx="9402">
                  <c:v>-0.91</c:v>
                </c:pt>
                <c:pt idx="9403">
                  <c:v>-0.91</c:v>
                </c:pt>
                <c:pt idx="9404">
                  <c:v>-0.26</c:v>
                </c:pt>
                <c:pt idx="9405">
                  <c:v>-0.26</c:v>
                </c:pt>
                <c:pt idx="9406">
                  <c:v>-0.49</c:v>
                </c:pt>
                <c:pt idx="9407">
                  <c:v>2.0299999999999998</c:v>
                </c:pt>
                <c:pt idx="9408">
                  <c:v>1.21</c:v>
                </c:pt>
                <c:pt idx="9409">
                  <c:v>-2.66</c:v>
                </c:pt>
                <c:pt idx="9410">
                  <c:v>-2.66</c:v>
                </c:pt>
                <c:pt idx="9411">
                  <c:v>0.92</c:v>
                </c:pt>
                <c:pt idx="9412">
                  <c:v>-0.62</c:v>
                </c:pt>
                <c:pt idx="9413">
                  <c:v>2.02</c:v>
                </c:pt>
                <c:pt idx="9414">
                  <c:v>-2.71</c:v>
                </c:pt>
                <c:pt idx="9415">
                  <c:v>-0.13</c:v>
                </c:pt>
                <c:pt idx="9416">
                  <c:v>-0.13</c:v>
                </c:pt>
                <c:pt idx="9417">
                  <c:v>-2.48</c:v>
                </c:pt>
                <c:pt idx="9418">
                  <c:v>-2.48</c:v>
                </c:pt>
                <c:pt idx="9419">
                  <c:v>1.44</c:v>
                </c:pt>
                <c:pt idx="9420">
                  <c:v>0.59</c:v>
                </c:pt>
                <c:pt idx="9421">
                  <c:v>0.59</c:v>
                </c:pt>
                <c:pt idx="9422">
                  <c:v>0.59</c:v>
                </c:pt>
                <c:pt idx="9423">
                  <c:v>1</c:v>
                </c:pt>
                <c:pt idx="9424">
                  <c:v>1</c:v>
                </c:pt>
                <c:pt idx="9425">
                  <c:v>-1.93</c:v>
                </c:pt>
                <c:pt idx="9426">
                  <c:v>-1.93</c:v>
                </c:pt>
                <c:pt idx="9427">
                  <c:v>3.57</c:v>
                </c:pt>
                <c:pt idx="9428">
                  <c:v>-1.1000000000000001</c:v>
                </c:pt>
                <c:pt idx="9429">
                  <c:v>-1.1000000000000001</c:v>
                </c:pt>
                <c:pt idx="9430">
                  <c:v>-1.1000000000000001</c:v>
                </c:pt>
                <c:pt idx="9431">
                  <c:v>7.0000000000000007E-2</c:v>
                </c:pt>
                <c:pt idx="9432">
                  <c:v>-0.17</c:v>
                </c:pt>
                <c:pt idx="9433">
                  <c:v>0.91</c:v>
                </c:pt>
                <c:pt idx="9434">
                  <c:v>0.91</c:v>
                </c:pt>
                <c:pt idx="9435">
                  <c:v>-2.69</c:v>
                </c:pt>
                <c:pt idx="9436">
                  <c:v>-2.69</c:v>
                </c:pt>
                <c:pt idx="9437">
                  <c:v>-2.65</c:v>
                </c:pt>
                <c:pt idx="9438">
                  <c:v>0.27</c:v>
                </c:pt>
                <c:pt idx="9439">
                  <c:v>0.27</c:v>
                </c:pt>
                <c:pt idx="9440">
                  <c:v>-3.24</c:v>
                </c:pt>
                <c:pt idx="9441">
                  <c:v>-0.99</c:v>
                </c:pt>
                <c:pt idx="9442">
                  <c:v>-0.99</c:v>
                </c:pt>
                <c:pt idx="9443">
                  <c:v>0.94</c:v>
                </c:pt>
                <c:pt idx="9444">
                  <c:v>0.94</c:v>
                </c:pt>
                <c:pt idx="9445">
                  <c:v>-1.8</c:v>
                </c:pt>
                <c:pt idx="9446">
                  <c:v>-1.8</c:v>
                </c:pt>
                <c:pt idx="9447">
                  <c:v>0.78</c:v>
                </c:pt>
                <c:pt idx="9448">
                  <c:v>0.27</c:v>
                </c:pt>
                <c:pt idx="9449">
                  <c:v>3.1</c:v>
                </c:pt>
                <c:pt idx="9450">
                  <c:v>3.41</c:v>
                </c:pt>
                <c:pt idx="9451">
                  <c:v>3.41</c:v>
                </c:pt>
                <c:pt idx="9452">
                  <c:v>0.54</c:v>
                </c:pt>
                <c:pt idx="9453">
                  <c:v>0.54</c:v>
                </c:pt>
                <c:pt idx="9454">
                  <c:v>3.46</c:v>
                </c:pt>
                <c:pt idx="9455">
                  <c:v>3.46</c:v>
                </c:pt>
                <c:pt idx="9456">
                  <c:v>1.66</c:v>
                </c:pt>
                <c:pt idx="9457">
                  <c:v>1.66</c:v>
                </c:pt>
                <c:pt idx="9458">
                  <c:v>1.66</c:v>
                </c:pt>
                <c:pt idx="9459">
                  <c:v>0.25</c:v>
                </c:pt>
                <c:pt idx="9460">
                  <c:v>1.54</c:v>
                </c:pt>
                <c:pt idx="9461">
                  <c:v>1.54</c:v>
                </c:pt>
                <c:pt idx="9462">
                  <c:v>1.54</c:v>
                </c:pt>
                <c:pt idx="9463">
                  <c:v>1.54</c:v>
                </c:pt>
                <c:pt idx="9464">
                  <c:v>1.54</c:v>
                </c:pt>
                <c:pt idx="9465">
                  <c:v>-1.61</c:v>
                </c:pt>
                <c:pt idx="9466">
                  <c:v>0.83</c:v>
                </c:pt>
                <c:pt idx="9467">
                  <c:v>2.73</c:v>
                </c:pt>
                <c:pt idx="9468">
                  <c:v>-1.31</c:v>
                </c:pt>
                <c:pt idx="9469">
                  <c:v>-1.31</c:v>
                </c:pt>
                <c:pt idx="9470">
                  <c:v>2.99</c:v>
                </c:pt>
                <c:pt idx="9471">
                  <c:v>2.99</c:v>
                </c:pt>
                <c:pt idx="9472">
                  <c:v>2.99</c:v>
                </c:pt>
                <c:pt idx="9473">
                  <c:v>-1.55</c:v>
                </c:pt>
                <c:pt idx="9474">
                  <c:v>-1.55</c:v>
                </c:pt>
                <c:pt idx="9475">
                  <c:v>-1.55</c:v>
                </c:pt>
                <c:pt idx="9476">
                  <c:v>-1</c:v>
                </c:pt>
                <c:pt idx="9477">
                  <c:v>-1</c:v>
                </c:pt>
                <c:pt idx="9478">
                  <c:v>2.98</c:v>
                </c:pt>
                <c:pt idx="9479">
                  <c:v>3.96</c:v>
                </c:pt>
                <c:pt idx="9480">
                  <c:v>0.28999999999999998</c:v>
                </c:pt>
                <c:pt idx="9481">
                  <c:v>0.28999999999999998</c:v>
                </c:pt>
                <c:pt idx="9482">
                  <c:v>1.39</c:v>
                </c:pt>
                <c:pt idx="9483">
                  <c:v>1.06</c:v>
                </c:pt>
                <c:pt idx="9484">
                  <c:v>2.9</c:v>
                </c:pt>
                <c:pt idx="9485">
                  <c:v>1.05</c:v>
                </c:pt>
                <c:pt idx="9486">
                  <c:v>-1.1299999999999999</c:v>
                </c:pt>
                <c:pt idx="9487">
                  <c:v>-1.1299999999999999</c:v>
                </c:pt>
                <c:pt idx="9488">
                  <c:v>-1.1299999999999999</c:v>
                </c:pt>
                <c:pt idx="9489">
                  <c:v>0.85</c:v>
                </c:pt>
                <c:pt idx="9490">
                  <c:v>0.85</c:v>
                </c:pt>
                <c:pt idx="9491">
                  <c:v>0.85</c:v>
                </c:pt>
                <c:pt idx="9492">
                  <c:v>-3.56</c:v>
                </c:pt>
                <c:pt idx="9493">
                  <c:v>-0.31</c:v>
                </c:pt>
                <c:pt idx="9494">
                  <c:v>-0.31</c:v>
                </c:pt>
                <c:pt idx="9495">
                  <c:v>-0.3</c:v>
                </c:pt>
                <c:pt idx="9496">
                  <c:v>-0.3</c:v>
                </c:pt>
                <c:pt idx="9497">
                  <c:v>-0.3</c:v>
                </c:pt>
                <c:pt idx="9498">
                  <c:v>-1.36</c:v>
                </c:pt>
                <c:pt idx="9499">
                  <c:v>-1.1200000000000001</c:v>
                </c:pt>
                <c:pt idx="9500">
                  <c:v>1.31</c:v>
                </c:pt>
                <c:pt idx="9501">
                  <c:v>-1.25</c:v>
                </c:pt>
                <c:pt idx="9502">
                  <c:v>-0.33</c:v>
                </c:pt>
                <c:pt idx="9503">
                  <c:v>1.44</c:v>
                </c:pt>
                <c:pt idx="9504">
                  <c:v>1.44</c:v>
                </c:pt>
                <c:pt idx="9505">
                  <c:v>3.52</c:v>
                </c:pt>
                <c:pt idx="9506">
                  <c:v>3.52</c:v>
                </c:pt>
                <c:pt idx="9507">
                  <c:v>3.52</c:v>
                </c:pt>
                <c:pt idx="9508">
                  <c:v>-1.41</c:v>
                </c:pt>
                <c:pt idx="9509">
                  <c:v>-1.41</c:v>
                </c:pt>
                <c:pt idx="9510">
                  <c:v>1.35</c:v>
                </c:pt>
                <c:pt idx="9511">
                  <c:v>1.35</c:v>
                </c:pt>
                <c:pt idx="9512">
                  <c:v>1.49</c:v>
                </c:pt>
                <c:pt idx="9513">
                  <c:v>0.95</c:v>
                </c:pt>
                <c:pt idx="9514">
                  <c:v>1.4</c:v>
                </c:pt>
                <c:pt idx="9515">
                  <c:v>1.4</c:v>
                </c:pt>
                <c:pt idx="9516">
                  <c:v>1.1299999999999999</c:v>
                </c:pt>
                <c:pt idx="9517">
                  <c:v>-0.18</c:v>
                </c:pt>
                <c:pt idx="9518">
                  <c:v>-0.18</c:v>
                </c:pt>
                <c:pt idx="9519">
                  <c:v>-0.18</c:v>
                </c:pt>
                <c:pt idx="9520">
                  <c:v>-3.68</c:v>
                </c:pt>
                <c:pt idx="9521">
                  <c:v>0.43</c:v>
                </c:pt>
                <c:pt idx="9522">
                  <c:v>2.36</c:v>
                </c:pt>
                <c:pt idx="9523">
                  <c:v>2.36</c:v>
                </c:pt>
                <c:pt idx="9524">
                  <c:v>2.36</c:v>
                </c:pt>
                <c:pt idx="9525">
                  <c:v>-0.65</c:v>
                </c:pt>
                <c:pt idx="9526">
                  <c:v>-0.2</c:v>
                </c:pt>
                <c:pt idx="9527">
                  <c:v>-0.2</c:v>
                </c:pt>
                <c:pt idx="9528">
                  <c:v>1.28</c:v>
                </c:pt>
                <c:pt idx="9529">
                  <c:v>1.28</c:v>
                </c:pt>
                <c:pt idx="9530">
                  <c:v>1.72</c:v>
                </c:pt>
                <c:pt idx="9531">
                  <c:v>2.21</c:v>
                </c:pt>
                <c:pt idx="9532">
                  <c:v>2.21</c:v>
                </c:pt>
                <c:pt idx="9533">
                  <c:v>-0.04</c:v>
                </c:pt>
                <c:pt idx="9534">
                  <c:v>0.91</c:v>
                </c:pt>
                <c:pt idx="9535">
                  <c:v>0.91</c:v>
                </c:pt>
                <c:pt idx="9536">
                  <c:v>1.97</c:v>
                </c:pt>
                <c:pt idx="9537">
                  <c:v>-1.07</c:v>
                </c:pt>
                <c:pt idx="9538">
                  <c:v>-2.19</c:v>
                </c:pt>
                <c:pt idx="9539">
                  <c:v>1.43</c:v>
                </c:pt>
                <c:pt idx="9540">
                  <c:v>1.43</c:v>
                </c:pt>
                <c:pt idx="9541">
                  <c:v>1.43</c:v>
                </c:pt>
                <c:pt idx="9542">
                  <c:v>1.43</c:v>
                </c:pt>
                <c:pt idx="9543">
                  <c:v>1.8</c:v>
                </c:pt>
                <c:pt idx="9544">
                  <c:v>-0.28999999999999998</c:v>
                </c:pt>
                <c:pt idx="9545">
                  <c:v>-4.7699999999999996</c:v>
                </c:pt>
                <c:pt idx="9546">
                  <c:v>-2.08</c:v>
                </c:pt>
                <c:pt idx="9547">
                  <c:v>1.73</c:v>
                </c:pt>
                <c:pt idx="9548">
                  <c:v>3.3</c:v>
                </c:pt>
                <c:pt idx="9549">
                  <c:v>3.3</c:v>
                </c:pt>
                <c:pt idx="9550">
                  <c:v>3.3</c:v>
                </c:pt>
                <c:pt idx="9551">
                  <c:v>2.63</c:v>
                </c:pt>
                <c:pt idx="9552">
                  <c:v>2.63</c:v>
                </c:pt>
                <c:pt idx="9553">
                  <c:v>2.63</c:v>
                </c:pt>
                <c:pt idx="9554">
                  <c:v>2.63</c:v>
                </c:pt>
                <c:pt idx="9555">
                  <c:v>0.88</c:v>
                </c:pt>
                <c:pt idx="9556">
                  <c:v>0.88</c:v>
                </c:pt>
                <c:pt idx="9557">
                  <c:v>0.88</c:v>
                </c:pt>
                <c:pt idx="9558">
                  <c:v>0.88</c:v>
                </c:pt>
                <c:pt idx="9559">
                  <c:v>0.88</c:v>
                </c:pt>
                <c:pt idx="9560">
                  <c:v>-0.59</c:v>
                </c:pt>
                <c:pt idx="9561">
                  <c:v>-2.3199999999999998</c:v>
                </c:pt>
                <c:pt idx="9562">
                  <c:v>1.22</c:v>
                </c:pt>
                <c:pt idx="9563">
                  <c:v>1.22</c:v>
                </c:pt>
                <c:pt idx="9564">
                  <c:v>1.22</c:v>
                </c:pt>
                <c:pt idx="9565">
                  <c:v>1.22</c:v>
                </c:pt>
                <c:pt idx="9566">
                  <c:v>0.96</c:v>
                </c:pt>
                <c:pt idx="9567">
                  <c:v>-2.54</c:v>
                </c:pt>
                <c:pt idx="9568">
                  <c:v>-1.18</c:v>
                </c:pt>
                <c:pt idx="9569">
                  <c:v>0.61</c:v>
                </c:pt>
                <c:pt idx="9570">
                  <c:v>1.02</c:v>
                </c:pt>
                <c:pt idx="9571">
                  <c:v>-1.9</c:v>
                </c:pt>
                <c:pt idx="9572">
                  <c:v>-1.9</c:v>
                </c:pt>
                <c:pt idx="9573">
                  <c:v>-1.66</c:v>
                </c:pt>
                <c:pt idx="9574">
                  <c:v>-1.66</c:v>
                </c:pt>
                <c:pt idx="9575">
                  <c:v>0.53</c:v>
                </c:pt>
                <c:pt idx="9576">
                  <c:v>2.2400000000000002</c:v>
                </c:pt>
                <c:pt idx="9577">
                  <c:v>0.71</c:v>
                </c:pt>
                <c:pt idx="9578">
                  <c:v>-0.74</c:v>
                </c:pt>
                <c:pt idx="9579">
                  <c:v>-1.93</c:v>
                </c:pt>
                <c:pt idx="9580">
                  <c:v>-1.93</c:v>
                </c:pt>
                <c:pt idx="9581">
                  <c:v>-1.93</c:v>
                </c:pt>
                <c:pt idx="9582">
                  <c:v>2.21</c:v>
                </c:pt>
                <c:pt idx="9583">
                  <c:v>1.43</c:v>
                </c:pt>
                <c:pt idx="9584">
                  <c:v>1.63</c:v>
                </c:pt>
                <c:pt idx="9585">
                  <c:v>2.0099999999999998</c:v>
                </c:pt>
                <c:pt idx="9586">
                  <c:v>2.0099999999999998</c:v>
                </c:pt>
                <c:pt idx="9587">
                  <c:v>0.73</c:v>
                </c:pt>
                <c:pt idx="9588">
                  <c:v>0.73</c:v>
                </c:pt>
                <c:pt idx="9589">
                  <c:v>0.73</c:v>
                </c:pt>
                <c:pt idx="9590">
                  <c:v>2.0099999999999998</c:v>
                </c:pt>
                <c:pt idx="9591">
                  <c:v>2.0099999999999998</c:v>
                </c:pt>
                <c:pt idx="9592">
                  <c:v>0.26</c:v>
                </c:pt>
                <c:pt idx="9593">
                  <c:v>1.44</c:v>
                </c:pt>
                <c:pt idx="9594">
                  <c:v>1.44</c:v>
                </c:pt>
                <c:pt idx="9595">
                  <c:v>-2.4500000000000002</c:v>
                </c:pt>
                <c:pt idx="9596">
                  <c:v>-1.1599999999999999</c:v>
                </c:pt>
                <c:pt idx="9597">
                  <c:v>-2.84</c:v>
                </c:pt>
                <c:pt idx="9598">
                  <c:v>-2.84</c:v>
                </c:pt>
                <c:pt idx="9599">
                  <c:v>1.39</c:v>
                </c:pt>
                <c:pt idx="9600">
                  <c:v>1.39</c:v>
                </c:pt>
                <c:pt idx="9601">
                  <c:v>1.39</c:v>
                </c:pt>
                <c:pt idx="9602">
                  <c:v>1.01</c:v>
                </c:pt>
                <c:pt idx="9603">
                  <c:v>-1.0900000000000001</c:v>
                </c:pt>
                <c:pt idx="9604">
                  <c:v>-0.75</c:v>
                </c:pt>
                <c:pt idx="9605">
                  <c:v>-0.75</c:v>
                </c:pt>
                <c:pt idx="9606">
                  <c:v>-2.34</c:v>
                </c:pt>
                <c:pt idx="9607">
                  <c:v>-2.34</c:v>
                </c:pt>
                <c:pt idx="9608">
                  <c:v>-2.34</c:v>
                </c:pt>
                <c:pt idx="9609">
                  <c:v>-1.57</c:v>
                </c:pt>
                <c:pt idx="9610">
                  <c:v>-0.28000000000000003</c:v>
                </c:pt>
                <c:pt idx="9611">
                  <c:v>2.37</c:v>
                </c:pt>
                <c:pt idx="9612">
                  <c:v>-1.03</c:v>
                </c:pt>
                <c:pt idx="9613">
                  <c:v>-1.03</c:v>
                </c:pt>
                <c:pt idx="9614">
                  <c:v>-1.03</c:v>
                </c:pt>
                <c:pt idx="9615">
                  <c:v>1.38</c:v>
                </c:pt>
                <c:pt idx="9616">
                  <c:v>1.38</c:v>
                </c:pt>
                <c:pt idx="9617">
                  <c:v>-1.34</c:v>
                </c:pt>
                <c:pt idx="9618">
                  <c:v>1.63</c:v>
                </c:pt>
                <c:pt idx="9619">
                  <c:v>-1.33</c:v>
                </c:pt>
                <c:pt idx="9620">
                  <c:v>-0.53</c:v>
                </c:pt>
                <c:pt idx="9621">
                  <c:v>-1.76</c:v>
                </c:pt>
                <c:pt idx="9622">
                  <c:v>-1.76</c:v>
                </c:pt>
                <c:pt idx="9623">
                  <c:v>-1.76</c:v>
                </c:pt>
                <c:pt idx="9624">
                  <c:v>3.41</c:v>
                </c:pt>
                <c:pt idx="9625">
                  <c:v>3.41</c:v>
                </c:pt>
                <c:pt idx="9626">
                  <c:v>3.41</c:v>
                </c:pt>
                <c:pt idx="9627">
                  <c:v>3.41</c:v>
                </c:pt>
                <c:pt idx="9628">
                  <c:v>3.41</c:v>
                </c:pt>
                <c:pt idx="9629">
                  <c:v>2.15</c:v>
                </c:pt>
                <c:pt idx="9630">
                  <c:v>2.15</c:v>
                </c:pt>
                <c:pt idx="9631">
                  <c:v>1.98</c:v>
                </c:pt>
                <c:pt idx="9632">
                  <c:v>-0.27</c:v>
                </c:pt>
                <c:pt idx="9633">
                  <c:v>-1.75</c:v>
                </c:pt>
                <c:pt idx="9634">
                  <c:v>0.74</c:v>
                </c:pt>
                <c:pt idx="9635">
                  <c:v>0.74</c:v>
                </c:pt>
                <c:pt idx="9636">
                  <c:v>-1.56</c:v>
                </c:pt>
                <c:pt idx="9637">
                  <c:v>1.53</c:v>
                </c:pt>
                <c:pt idx="9638">
                  <c:v>1.1000000000000001</c:v>
                </c:pt>
                <c:pt idx="9639">
                  <c:v>1.1000000000000001</c:v>
                </c:pt>
                <c:pt idx="9640">
                  <c:v>1.1000000000000001</c:v>
                </c:pt>
                <c:pt idx="9641">
                  <c:v>1.95</c:v>
                </c:pt>
                <c:pt idx="9642">
                  <c:v>1.95</c:v>
                </c:pt>
                <c:pt idx="9643">
                  <c:v>-0.73</c:v>
                </c:pt>
                <c:pt idx="9644">
                  <c:v>2.78</c:v>
                </c:pt>
                <c:pt idx="9645">
                  <c:v>2.78</c:v>
                </c:pt>
                <c:pt idx="9646">
                  <c:v>-2.21</c:v>
                </c:pt>
                <c:pt idx="9647">
                  <c:v>-2.21</c:v>
                </c:pt>
                <c:pt idx="9648">
                  <c:v>2.02</c:v>
                </c:pt>
                <c:pt idx="9649">
                  <c:v>2.02</c:v>
                </c:pt>
                <c:pt idx="9650">
                  <c:v>-0.48</c:v>
                </c:pt>
                <c:pt idx="9651">
                  <c:v>-0.48</c:v>
                </c:pt>
                <c:pt idx="9652">
                  <c:v>-0.48</c:v>
                </c:pt>
                <c:pt idx="9653">
                  <c:v>-0.48</c:v>
                </c:pt>
                <c:pt idx="9654">
                  <c:v>-0.48</c:v>
                </c:pt>
                <c:pt idx="9655">
                  <c:v>2.4300000000000002</c:v>
                </c:pt>
                <c:pt idx="9656">
                  <c:v>2.4300000000000002</c:v>
                </c:pt>
                <c:pt idx="9657">
                  <c:v>0.2</c:v>
                </c:pt>
                <c:pt idx="9658">
                  <c:v>0.2</c:v>
                </c:pt>
                <c:pt idx="9659">
                  <c:v>-0.88</c:v>
                </c:pt>
                <c:pt idx="9660">
                  <c:v>0.27</c:v>
                </c:pt>
                <c:pt idx="9661">
                  <c:v>1.91</c:v>
                </c:pt>
                <c:pt idx="9662">
                  <c:v>1.91</c:v>
                </c:pt>
                <c:pt idx="9663">
                  <c:v>1.91</c:v>
                </c:pt>
                <c:pt idx="9664">
                  <c:v>2.2200000000000002</c:v>
                </c:pt>
                <c:pt idx="9665">
                  <c:v>2.2200000000000002</c:v>
                </c:pt>
                <c:pt idx="9666">
                  <c:v>2.76</c:v>
                </c:pt>
                <c:pt idx="9667">
                  <c:v>2.76</c:v>
                </c:pt>
                <c:pt idx="9668">
                  <c:v>2.76</c:v>
                </c:pt>
                <c:pt idx="9669">
                  <c:v>2.76</c:v>
                </c:pt>
                <c:pt idx="9670">
                  <c:v>1.33</c:v>
                </c:pt>
                <c:pt idx="9671">
                  <c:v>0.25</c:v>
                </c:pt>
                <c:pt idx="9672">
                  <c:v>-2.6</c:v>
                </c:pt>
                <c:pt idx="9673">
                  <c:v>1.18</c:v>
                </c:pt>
                <c:pt idx="9674">
                  <c:v>1.97</c:v>
                </c:pt>
                <c:pt idx="9675">
                  <c:v>1.97</c:v>
                </c:pt>
                <c:pt idx="9676">
                  <c:v>3.26</c:v>
                </c:pt>
                <c:pt idx="9677">
                  <c:v>3.26</c:v>
                </c:pt>
                <c:pt idx="9678">
                  <c:v>1.1499999999999999</c:v>
                </c:pt>
                <c:pt idx="9679">
                  <c:v>1.1499999999999999</c:v>
                </c:pt>
                <c:pt idx="9680">
                  <c:v>0.81</c:v>
                </c:pt>
                <c:pt idx="9681">
                  <c:v>0.81</c:v>
                </c:pt>
                <c:pt idx="9682">
                  <c:v>0.81</c:v>
                </c:pt>
                <c:pt idx="9683">
                  <c:v>0.81</c:v>
                </c:pt>
                <c:pt idx="9684">
                  <c:v>-2.37</c:v>
                </c:pt>
                <c:pt idx="9685">
                  <c:v>-2.4</c:v>
                </c:pt>
                <c:pt idx="9686">
                  <c:v>-1.21</c:v>
                </c:pt>
                <c:pt idx="9687">
                  <c:v>1.25</c:v>
                </c:pt>
                <c:pt idx="9688">
                  <c:v>1.25</c:v>
                </c:pt>
                <c:pt idx="9689">
                  <c:v>-0.96</c:v>
                </c:pt>
                <c:pt idx="9690">
                  <c:v>-0.28000000000000003</c:v>
                </c:pt>
                <c:pt idx="9691">
                  <c:v>0.92</c:v>
                </c:pt>
                <c:pt idx="9692">
                  <c:v>0.31</c:v>
                </c:pt>
                <c:pt idx="9693">
                  <c:v>-1.36</c:v>
                </c:pt>
                <c:pt idx="9694">
                  <c:v>-1.36</c:v>
                </c:pt>
                <c:pt idx="9695">
                  <c:v>-2.61</c:v>
                </c:pt>
                <c:pt idx="9696">
                  <c:v>-0.39</c:v>
                </c:pt>
                <c:pt idx="9697">
                  <c:v>-0.39</c:v>
                </c:pt>
                <c:pt idx="9698">
                  <c:v>0.45</c:v>
                </c:pt>
                <c:pt idx="9699">
                  <c:v>-1.84</c:v>
                </c:pt>
                <c:pt idx="9700">
                  <c:v>-1.84</c:v>
                </c:pt>
                <c:pt idx="9701">
                  <c:v>-1.24</c:v>
                </c:pt>
                <c:pt idx="9702">
                  <c:v>-2.46</c:v>
                </c:pt>
                <c:pt idx="9703">
                  <c:v>-2.46</c:v>
                </c:pt>
                <c:pt idx="9704">
                  <c:v>-2.46</c:v>
                </c:pt>
                <c:pt idx="9705">
                  <c:v>2.71</c:v>
                </c:pt>
                <c:pt idx="9706">
                  <c:v>1.92</c:v>
                </c:pt>
                <c:pt idx="9707">
                  <c:v>-0.25</c:v>
                </c:pt>
                <c:pt idx="9708">
                  <c:v>-0.25</c:v>
                </c:pt>
                <c:pt idx="9709">
                  <c:v>2.31</c:v>
                </c:pt>
                <c:pt idx="9710">
                  <c:v>1.36</c:v>
                </c:pt>
                <c:pt idx="9711">
                  <c:v>1.36</c:v>
                </c:pt>
                <c:pt idx="9712">
                  <c:v>-0.52</c:v>
                </c:pt>
                <c:pt idx="9713">
                  <c:v>-2.14</c:v>
                </c:pt>
                <c:pt idx="9714">
                  <c:v>-2.14</c:v>
                </c:pt>
                <c:pt idx="9715">
                  <c:v>-2.14</c:v>
                </c:pt>
                <c:pt idx="9716">
                  <c:v>0.5</c:v>
                </c:pt>
                <c:pt idx="9717">
                  <c:v>0.5</c:v>
                </c:pt>
                <c:pt idx="9718">
                  <c:v>0.12</c:v>
                </c:pt>
                <c:pt idx="9719">
                  <c:v>0.12</c:v>
                </c:pt>
                <c:pt idx="9720">
                  <c:v>0.12</c:v>
                </c:pt>
                <c:pt idx="9721">
                  <c:v>0.12</c:v>
                </c:pt>
                <c:pt idx="9722">
                  <c:v>0.57999999999999996</c:v>
                </c:pt>
                <c:pt idx="9723">
                  <c:v>0.57999999999999996</c:v>
                </c:pt>
                <c:pt idx="9724">
                  <c:v>-0.9</c:v>
                </c:pt>
                <c:pt idx="9725">
                  <c:v>2.29</c:v>
                </c:pt>
                <c:pt idx="9726">
                  <c:v>2.29</c:v>
                </c:pt>
                <c:pt idx="9727">
                  <c:v>2.29</c:v>
                </c:pt>
                <c:pt idx="9728">
                  <c:v>2.64</c:v>
                </c:pt>
                <c:pt idx="9729">
                  <c:v>2.64</c:v>
                </c:pt>
                <c:pt idx="9730">
                  <c:v>3.66</c:v>
                </c:pt>
                <c:pt idx="9731">
                  <c:v>0.13</c:v>
                </c:pt>
                <c:pt idx="9732">
                  <c:v>1.67</c:v>
                </c:pt>
                <c:pt idx="9733">
                  <c:v>-0.01</c:v>
                </c:pt>
                <c:pt idx="9734">
                  <c:v>1.02</c:v>
                </c:pt>
                <c:pt idx="9735">
                  <c:v>1.68</c:v>
                </c:pt>
                <c:pt idx="9736">
                  <c:v>1.68</c:v>
                </c:pt>
                <c:pt idx="9737">
                  <c:v>1.68</c:v>
                </c:pt>
                <c:pt idx="9738">
                  <c:v>-1.79</c:v>
                </c:pt>
                <c:pt idx="9739">
                  <c:v>0.7</c:v>
                </c:pt>
                <c:pt idx="9740">
                  <c:v>0.7</c:v>
                </c:pt>
                <c:pt idx="9741">
                  <c:v>1.82</c:v>
                </c:pt>
                <c:pt idx="9742">
                  <c:v>-1.28</c:v>
                </c:pt>
                <c:pt idx="9743">
                  <c:v>-1.28</c:v>
                </c:pt>
                <c:pt idx="9744">
                  <c:v>1.3</c:v>
                </c:pt>
                <c:pt idx="9745">
                  <c:v>-3.05</c:v>
                </c:pt>
                <c:pt idx="9746">
                  <c:v>-1.02</c:v>
                </c:pt>
                <c:pt idx="9747">
                  <c:v>-2.4700000000000002</c:v>
                </c:pt>
                <c:pt idx="9748">
                  <c:v>-0.25</c:v>
                </c:pt>
                <c:pt idx="9749">
                  <c:v>-0.25</c:v>
                </c:pt>
                <c:pt idx="9750">
                  <c:v>-0.25</c:v>
                </c:pt>
                <c:pt idx="9751">
                  <c:v>-1.29</c:v>
                </c:pt>
                <c:pt idx="9752">
                  <c:v>-2.11</c:v>
                </c:pt>
                <c:pt idx="9753">
                  <c:v>-2.1</c:v>
                </c:pt>
                <c:pt idx="9754">
                  <c:v>-0.14000000000000001</c:v>
                </c:pt>
                <c:pt idx="9755">
                  <c:v>0.65</c:v>
                </c:pt>
                <c:pt idx="9756">
                  <c:v>2.4900000000000002</c:v>
                </c:pt>
                <c:pt idx="9757">
                  <c:v>2.4900000000000002</c:v>
                </c:pt>
                <c:pt idx="9758">
                  <c:v>2.4900000000000002</c:v>
                </c:pt>
                <c:pt idx="9759">
                  <c:v>-1.68</c:v>
                </c:pt>
                <c:pt idx="9760">
                  <c:v>-2.73</c:v>
                </c:pt>
                <c:pt idx="9761">
                  <c:v>3.17</c:v>
                </c:pt>
                <c:pt idx="9762">
                  <c:v>-0.21</c:v>
                </c:pt>
                <c:pt idx="9763">
                  <c:v>-1.99</c:v>
                </c:pt>
                <c:pt idx="9764">
                  <c:v>-1.99</c:v>
                </c:pt>
                <c:pt idx="9765">
                  <c:v>-1.5</c:v>
                </c:pt>
                <c:pt idx="9766">
                  <c:v>1.75</c:v>
                </c:pt>
                <c:pt idx="9767">
                  <c:v>2.21</c:v>
                </c:pt>
                <c:pt idx="9768">
                  <c:v>2.21</c:v>
                </c:pt>
                <c:pt idx="9769">
                  <c:v>2.19</c:v>
                </c:pt>
                <c:pt idx="9770">
                  <c:v>-0.43</c:v>
                </c:pt>
                <c:pt idx="9771">
                  <c:v>-0.43</c:v>
                </c:pt>
                <c:pt idx="9772">
                  <c:v>-0.43</c:v>
                </c:pt>
                <c:pt idx="9773">
                  <c:v>1.92</c:v>
                </c:pt>
                <c:pt idx="9774">
                  <c:v>0.8</c:v>
                </c:pt>
                <c:pt idx="9775">
                  <c:v>0.8</c:v>
                </c:pt>
                <c:pt idx="9776">
                  <c:v>0.8</c:v>
                </c:pt>
                <c:pt idx="9777">
                  <c:v>0.8</c:v>
                </c:pt>
                <c:pt idx="9778">
                  <c:v>2.02</c:v>
                </c:pt>
                <c:pt idx="9779">
                  <c:v>3.52</c:v>
                </c:pt>
                <c:pt idx="9780">
                  <c:v>3.52</c:v>
                </c:pt>
                <c:pt idx="9781">
                  <c:v>3.52</c:v>
                </c:pt>
                <c:pt idx="9782">
                  <c:v>3.52</c:v>
                </c:pt>
                <c:pt idx="9783">
                  <c:v>3.52</c:v>
                </c:pt>
                <c:pt idx="9784">
                  <c:v>3.52</c:v>
                </c:pt>
                <c:pt idx="9785">
                  <c:v>3.31</c:v>
                </c:pt>
                <c:pt idx="9786">
                  <c:v>3.31</c:v>
                </c:pt>
                <c:pt idx="9787">
                  <c:v>3.31</c:v>
                </c:pt>
                <c:pt idx="9788">
                  <c:v>-0.09</c:v>
                </c:pt>
                <c:pt idx="9789">
                  <c:v>-1.05</c:v>
                </c:pt>
                <c:pt idx="9790">
                  <c:v>0.05</c:v>
                </c:pt>
                <c:pt idx="9791">
                  <c:v>0.05</c:v>
                </c:pt>
                <c:pt idx="9792">
                  <c:v>0.47</c:v>
                </c:pt>
                <c:pt idx="9793">
                  <c:v>0.47</c:v>
                </c:pt>
                <c:pt idx="9794">
                  <c:v>0.52</c:v>
                </c:pt>
                <c:pt idx="9795">
                  <c:v>2.33</c:v>
                </c:pt>
                <c:pt idx="9796">
                  <c:v>-0.17</c:v>
                </c:pt>
                <c:pt idx="9797">
                  <c:v>-0.17</c:v>
                </c:pt>
                <c:pt idx="9798">
                  <c:v>-0.17</c:v>
                </c:pt>
                <c:pt idx="9799">
                  <c:v>3.21</c:v>
                </c:pt>
                <c:pt idx="9800">
                  <c:v>-0.05</c:v>
                </c:pt>
                <c:pt idx="9801">
                  <c:v>-0.05</c:v>
                </c:pt>
                <c:pt idx="9802">
                  <c:v>1.7</c:v>
                </c:pt>
                <c:pt idx="9803">
                  <c:v>0.81</c:v>
                </c:pt>
                <c:pt idx="9804">
                  <c:v>0.33</c:v>
                </c:pt>
                <c:pt idx="9805">
                  <c:v>0.33</c:v>
                </c:pt>
                <c:pt idx="9806">
                  <c:v>0.33</c:v>
                </c:pt>
                <c:pt idx="9807">
                  <c:v>2.34</c:v>
                </c:pt>
                <c:pt idx="9808">
                  <c:v>0.28000000000000003</c:v>
                </c:pt>
                <c:pt idx="9809">
                  <c:v>-2.5</c:v>
                </c:pt>
                <c:pt idx="9810">
                  <c:v>-0.57999999999999996</c:v>
                </c:pt>
                <c:pt idx="9811">
                  <c:v>1.71</c:v>
                </c:pt>
                <c:pt idx="9812">
                  <c:v>-0.92</c:v>
                </c:pt>
                <c:pt idx="9813">
                  <c:v>-0.88</c:v>
                </c:pt>
                <c:pt idx="9814">
                  <c:v>-1.83</c:v>
                </c:pt>
                <c:pt idx="9815">
                  <c:v>3.14</c:v>
                </c:pt>
                <c:pt idx="9816">
                  <c:v>0.06</c:v>
                </c:pt>
                <c:pt idx="9817">
                  <c:v>0.06</c:v>
                </c:pt>
                <c:pt idx="9818">
                  <c:v>0.74</c:v>
                </c:pt>
                <c:pt idx="9819">
                  <c:v>0.74</c:v>
                </c:pt>
                <c:pt idx="9820">
                  <c:v>-3.15</c:v>
                </c:pt>
                <c:pt idx="9821">
                  <c:v>-3.15</c:v>
                </c:pt>
                <c:pt idx="9822">
                  <c:v>-3.6</c:v>
                </c:pt>
                <c:pt idx="9823">
                  <c:v>0.02</c:v>
                </c:pt>
                <c:pt idx="9824">
                  <c:v>0.56999999999999995</c:v>
                </c:pt>
                <c:pt idx="9825">
                  <c:v>0.56999999999999995</c:v>
                </c:pt>
                <c:pt idx="9826">
                  <c:v>-1.05</c:v>
                </c:pt>
                <c:pt idx="9827">
                  <c:v>-1.05</c:v>
                </c:pt>
                <c:pt idx="9828">
                  <c:v>-1.29</c:v>
                </c:pt>
                <c:pt idx="9829">
                  <c:v>-1.29</c:v>
                </c:pt>
                <c:pt idx="9830">
                  <c:v>-1.29</c:v>
                </c:pt>
                <c:pt idx="9831">
                  <c:v>0.56000000000000005</c:v>
                </c:pt>
                <c:pt idx="9832">
                  <c:v>0.86</c:v>
                </c:pt>
                <c:pt idx="9833">
                  <c:v>0.86</c:v>
                </c:pt>
                <c:pt idx="9834">
                  <c:v>0.71</c:v>
                </c:pt>
                <c:pt idx="9835">
                  <c:v>-1.88</c:v>
                </c:pt>
                <c:pt idx="9836">
                  <c:v>1.24</c:v>
                </c:pt>
                <c:pt idx="9837">
                  <c:v>1.24</c:v>
                </c:pt>
                <c:pt idx="9838">
                  <c:v>1.24</c:v>
                </c:pt>
                <c:pt idx="9839">
                  <c:v>-7.0000000000000007E-2</c:v>
                </c:pt>
                <c:pt idx="9840">
                  <c:v>-7.0000000000000007E-2</c:v>
                </c:pt>
                <c:pt idx="9841">
                  <c:v>-7.0000000000000007E-2</c:v>
                </c:pt>
                <c:pt idx="9842">
                  <c:v>-1.4</c:v>
                </c:pt>
                <c:pt idx="9843">
                  <c:v>1.87</c:v>
                </c:pt>
                <c:pt idx="9844">
                  <c:v>1.34</c:v>
                </c:pt>
                <c:pt idx="9845">
                  <c:v>-1.84</c:v>
                </c:pt>
                <c:pt idx="9846">
                  <c:v>-2.19</c:v>
                </c:pt>
                <c:pt idx="9847">
                  <c:v>-3.64</c:v>
                </c:pt>
                <c:pt idx="9848">
                  <c:v>-0.75</c:v>
                </c:pt>
                <c:pt idx="9849">
                  <c:v>-0.75</c:v>
                </c:pt>
                <c:pt idx="9850">
                  <c:v>-0.98</c:v>
                </c:pt>
                <c:pt idx="9851">
                  <c:v>-0.98</c:v>
                </c:pt>
                <c:pt idx="9852">
                  <c:v>0.94</c:v>
                </c:pt>
                <c:pt idx="9853">
                  <c:v>0.94</c:v>
                </c:pt>
                <c:pt idx="9854">
                  <c:v>0.94</c:v>
                </c:pt>
                <c:pt idx="9855">
                  <c:v>0.94</c:v>
                </c:pt>
                <c:pt idx="9856">
                  <c:v>0.32</c:v>
                </c:pt>
                <c:pt idx="9857">
                  <c:v>3.13</c:v>
                </c:pt>
                <c:pt idx="9858">
                  <c:v>1.87</c:v>
                </c:pt>
                <c:pt idx="9859">
                  <c:v>1.87</c:v>
                </c:pt>
                <c:pt idx="9860">
                  <c:v>1.87</c:v>
                </c:pt>
                <c:pt idx="9861">
                  <c:v>-0.95</c:v>
                </c:pt>
                <c:pt idx="9862">
                  <c:v>-0.36</c:v>
                </c:pt>
                <c:pt idx="9863">
                  <c:v>-0.36</c:v>
                </c:pt>
                <c:pt idx="9864">
                  <c:v>-2.94</c:v>
                </c:pt>
                <c:pt idx="9865">
                  <c:v>1.89</c:v>
                </c:pt>
                <c:pt idx="9866">
                  <c:v>2.54</c:v>
                </c:pt>
                <c:pt idx="9867">
                  <c:v>2.54</c:v>
                </c:pt>
                <c:pt idx="9868">
                  <c:v>2.59</c:v>
                </c:pt>
                <c:pt idx="9869">
                  <c:v>2.59</c:v>
                </c:pt>
                <c:pt idx="9870">
                  <c:v>-0.67</c:v>
                </c:pt>
                <c:pt idx="9871">
                  <c:v>-0.67</c:v>
                </c:pt>
                <c:pt idx="9872">
                  <c:v>0.62</c:v>
                </c:pt>
                <c:pt idx="9873">
                  <c:v>2.29</c:v>
                </c:pt>
                <c:pt idx="9874">
                  <c:v>0.83</c:v>
                </c:pt>
                <c:pt idx="9875">
                  <c:v>0.83</c:v>
                </c:pt>
                <c:pt idx="9876">
                  <c:v>2.19</c:v>
                </c:pt>
                <c:pt idx="9877">
                  <c:v>2.19</c:v>
                </c:pt>
                <c:pt idx="9878">
                  <c:v>0.15</c:v>
                </c:pt>
                <c:pt idx="9879">
                  <c:v>-2.29</c:v>
                </c:pt>
                <c:pt idx="9880">
                  <c:v>1.52</c:v>
                </c:pt>
                <c:pt idx="9881">
                  <c:v>1.52</c:v>
                </c:pt>
                <c:pt idx="9882">
                  <c:v>1.52</c:v>
                </c:pt>
                <c:pt idx="9883">
                  <c:v>1.52</c:v>
                </c:pt>
                <c:pt idx="9884">
                  <c:v>0.48</c:v>
                </c:pt>
                <c:pt idx="9885">
                  <c:v>0.48</c:v>
                </c:pt>
                <c:pt idx="9886">
                  <c:v>3.04</c:v>
                </c:pt>
                <c:pt idx="9887">
                  <c:v>3.04</c:v>
                </c:pt>
                <c:pt idx="9888">
                  <c:v>3.04</c:v>
                </c:pt>
                <c:pt idx="9889">
                  <c:v>-2.71</c:v>
                </c:pt>
                <c:pt idx="9890">
                  <c:v>-0.79</c:v>
                </c:pt>
                <c:pt idx="9891">
                  <c:v>3.7</c:v>
                </c:pt>
                <c:pt idx="9892">
                  <c:v>3.7</c:v>
                </c:pt>
                <c:pt idx="9893">
                  <c:v>2</c:v>
                </c:pt>
                <c:pt idx="9894">
                  <c:v>2</c:v>
                </c:pt>
                <c:pt idx="9895">
                  <c:v>2</c:v>
                </c:pt>
                <c:pt idx="9896">
                  <c:v>2</c:v>
                </c:pt>
                <c:pt idx="9897">
                  <c:v>0.33</c:v>
                </c:pt>
                <c:pt idx="9898">
                  <c:v>0.83</c:v>
                </c:pt>
                <c:pt idx="9899">
                  <c:v>2.04</c:v>
                </c:pt>
                <c:pt idx="9900">
                  <c:v>2.4700000000000002</c:v>
                </c:pt>
                <c:pt idx="9901">
                  <c:v>3.68</c:v>
                </c:pt>
                <c:pt idx="9902">
                  <c:v>3.68</c:v>
                </c:pt>
                <c:pt idx="9903">
                  <c:v>0.59</c:v>
                </c:pt>
                <c:pt idx="9904">
                  <c:v>-0.62</c:v>
                </c:pt>
                <c:pt idx="9905">
                  <c:v>-0.84</c:v>
                </c:pt>
                <c:pt idx="9906">
                  <c:v>-2.42</c:v>
                </c:pt>
                <c:pt idx="9907">
                  <c:v>-1.56</c:v>
                </c:pt>
                <c:pt idx="9908">
                  <c:v>0.54</c:v>
                </c:pt>
                <c:pt idx="9909">
                  <c:v>0.54</c:v>
                </c:pt>
                <c:pt idx="9910">
                  <c:v>2.56</c:v>
                </c:pt>
                <c:pt idx="9911">
                  <c:v>0.75</c:v>
                </c:pt>
                <c:pt idx="9912">
                  <c:v>0.75</c:v>
                </c:pt>
                <c:pt idx="9913">
                  <c:v>0.75</c:v>
                </c:pt>
                <c:pt idx="9914">
                  <c:v>2.16</c:v>
                </c:pt>
                <c:pt idx="9915">
                  <c:v>0.8</c:v>
                </c:pt>
                <c:pt idx="9916">
                  <c:v>0.8</c:v>
                </c:pt>
                <c:pt idx="9917">
                  <c:v>1.04</c:v>
                </c:pt>
                <c:pt idx="9918">
                  <c:v>2.13</c:v>
                </c:pt>
                <c:pt idx="9919">
                  <c:v>-1.85</c:v>
                </c:pt>
                <c:pt idx="9920">
                  <c:v>1.43</c:v>
                </c:pt>
                <c:pt idx="9921">
                  <c:v>1.31</c:v>
                </c:pt>
                <c:pt idx="9922">
                  <c:v>0.18</c:v>
                </c:pt>
                <c:pt idx="9923">
                  <c:v>1.1100000000000001</c:v>
                </c:pt>
                <c:pt idx="9924">
                  <c:v>1.1100000000000001</c:v>
                </c:pt>
                <c:pt idx="9925">
                  <c:v>1.1100000000000001</c:v>
                </c:pt>
                <c:pt idx="9926">
                  <c:v>-3.04</c:v>
                </c:pt>
                <c:pt idx="9927">
                  <c:v>-3.04</c:v>
                </c:pt>
                <c:pt idx="9928">
                  <c:v>-1.95</c:v>
                </c:pt>
                <c:pt idx="9929">
                  <c:v>-1.95</c:v>
                </c:pt>
                <c:pt idx="9930">
                  <c:v>1.33</c:v>
                </c:pt>
                <c:pt idx="9931">
                  <c:v>0.04</c:v>
                </c:pt>
                <c:pt idx="9932">
                  <c:v>-0.55000000000000004</c:v>
                </c:pt>
                <c:pt idx="9933">
                  <c:v>-1.25</c:v>
                </c:pt>
                <c:pt idx="9934">
                  <c:v>-3.2</c:v>
                </c:pt>
                <c:pt idx="9935">
                  <c:v>0.03</c:v>
                </c:pt>
                <c:pt idx="9936">
                  <c:v>1.74</c:v>
                </c:pt>
                <c:pt idx="9937">
                  <c:v>3.67</c:v>
                </c:pt>
                <c:pt idx="9938">
                  <c:v>3.67</c:v>
                </c:pt>
                <c:pt idx="9939">
                  <c:v>3.67</c:v>
                </c:pt>
                <c:pt idx="9940">
                  <c:v>-1.26</c:v>
                </c:pt>
                <c:pt idx="9941">
                  <c:v>1.51</c:v>
                </c:pt>
                <c:pt idx="9942">
                  <c:v>1.51</c:v>
                </c:pt>
                <c:pt idx="9943">
                  <c:v>1.88</c:v>
                </c:pt>
                <c:pt idx="9944">
                  <c:v>2.2999999999999998</c:v>
                </c:pt>
                <c:pt idx="9945">
                  <c:v>2.2999999999999998</c:v>
                </c:pt>
                <c:pt idx="9946">
                  <c:v>-0.87</c:v>
                </c:pt>
                <c:pt idx="9947">
                  <c:v>0.1</c:v>
                </c:pt>
                <c:pt idx="9948">
                  <c:v>2.61</c:v>
                </c:pt>
                <c:pt idx="9949">
                  <c:v>2.61</c:v>
                </c:pt>
                <c:pt idx="9950">
                  <c:v>2.0099999999999998</c:v>
                </c:pt>
                <c:pt idx="9951">
                  <c:v>0.91</c:v>
                </c:pt>
                <c:pt idx="9952">
                  <c:v>0.91</c:v>
                </c:pt>
                <c:pt idx="9953">
                  <c:v>0.91</c:v>
                </c:pt>
                <c:pt idx="9954">
                  <c:v>0.91</c:v>
                </c:pt>
                <c:pt idx="9955">
                  <c:v>1.01</c:v>
                </c:pt>
                <c:pt idx="9956">
                  <c:v>-0.33</c:v>
                </c:pt>
                <c:pt idx="9957">
                  <c:v>0.04</c:v>
                </c:pt>
                <c:pt idx="9958">
                  <c:v>0.04</c:v>
                </c:pt>
                <c:pt idx="9959">
                  <c:v>1.29</c:v>
                </c:pt>
                <c:pt idx="9960">
                  <c:v>0.91</c:v>
                </c:pt>
                <c:pt idx="9961">
                  <c:v>-0.83</c:v>
                </c:pt>
                <c:pt idx="9962">
                  <c:v>-2.97</c:v>
                </c:pt>
                <c:pt idx="9963">
                  <c:v>0.23</c:v>
                </c:pt>
                <c:pt idx="9964">
                  <c:v>-0.99</c:v>
                </c:pt>
                <c:pt idx="9965">
                  <c:v>-0.99</c:v>
                </c:pt>
                <c:pt idx="9966">
                  <c:v>-2.52</c:v>
                </c:pt>
                <c:pt idx="9967">
                  <c:v>-2.82</c:v>
                </c:pt>
                <c:pt idx="9968">
                  <c:v>1.94</c:v>
                </c:pt>
                <c:pt idx="9969">
                  <c:v>0.87</c:v>
                </c:pt>
                <c:pt idx="9970">
                  <c:v>1.24</c:v>
                </c:pt>
                <c:pt idx="9971">
                  <c:v>1.38</c:v>
                </c:pt>
                <c:pt idx="9972">
                  <c:v>0.71</c:v>
                </c:pt>
                <c:pt idx="9973">
                  <c:v>-0.15</c:v>
                </c:pt>
                <c:pt idx="9974">
                  <c:v>3.3</c:v>
                </c:pt>
                <c:pt idx="9975">
                  <c:v>3.3</c:v>
                </c:pt>
                <c:pt idx="9976">
                  <c:v>1.21</c:v>
                </c:pt>
                <c:pt idx="9977">
                  <c:v>1.21</c:v>
                </c:pt>
                <c:pt idx="9978">
                  <c:v>1.21</c:v>
                </c:pt>
                <c:pt idx="9979">
                  <c:v>1.49</c:v>
                </c:pt>
                <c:pt idx="9980">
                  <c:v>0.96</c:v>
                </c:pt>
                <c:pt idx="9981">
                  <c:v>0.96</c:v>
                </c:pt>
                <c:pt idx="9982">
                  <c:v>1.84</c:v>
                </c:pt>
                <c:pt idx="9983">
                  <c:v>0.26</c:v>
                </c:pt>
                <c:pt idx="9984">
                  <c:v>2.87</c:v>
                </c:pt>
                <c:pt idx="9985">
                  <c:v>2.87</c:v>
                </c:pt>
                <c:pt idx="9986">
                  <c:v>0.56999999999999995</c:v>
                </c:pt>
                <c:pt idx="9987">
                  <c:v>0.19</c:v>
                </c:pt>
                <c:pt idx="9988">
                  <c:v>-0.77</c:v>
                </c:pt>
                <c:pt idx="9989">
                  <c:v>-0.77</c:v>
                </c:pt>
                <c:pt idx="9990">
                  <c:v>-0.77</c:v>
                </c:pt>
                <c:pt idx="9991">
                  <c:v>0.09</c:v>
                </c:pt>
                <c:pt idx="9992">
                  <c:v>2.2999999999999998</c:v>
                </c:pt>
                <c:pt idx="9993">
                  <c:v>2.2999999999999998</c:v>
                </c:pt>
                <c:pt idx="9994">
                  <c:v>0.59</c:v>
                </c:pt>
                <c:pt idx="9995">
                  <c:v>0.59</c:v>
                </c:pt>
                <c:pt idx="9996">
                  <c:v>0.59</c:v>
                </c:pt>
                <c:pt idx="9997">
                  <c:v>1.48</c:v>
                </c:pt>
                <c:pt idx="9998">
                  <c:v>1.48</c:v>
                </c:pt>
                <c:pt idx="9999">
                  <c:v>0.38</c:v>
                </c:pt>
                <c:pt idx="10000">
                  <c:v>1.39</c:v>
                </c:pt>
                <c:pt idx="10001">
                  <c:v>1.39</c:v>
                </c:pt>
                <c:pt idx="10002">
                  <c:v>-2.0099999999999998</c:v>
                </c:pt>
                <c:pt idx="10003">
                  <c:v>-4.01</c:v>
                </c:pt>
                <c:pt idx="10004">
                  <c:v>-0.34</c:v>
                </c:pt>
                <c:pt idx="10005">
                  <c:v>-0.34</c:v>
                </c:pt>
                <c:pt idx="10006">
                  <c:v>0.51</c:v>
                </c:pt>
                <c:pt idx="10007">
                  <c:v>1.65</c:v>
                </c:pt>
                <c:pt idx="10008">
                  <c:v>-1.21</c:v>
                </c:pt>
                <c:pt idx="10009">
                  <c:v>-1.21</c:v>
                </c:pt>
                <c:pt idx="10010">
                  <c:v>-0.12</c:v>
                </c:pt>
                <c:pt idx="10011">
                  <c:v>-0.12</c:v>
                </c:pt>
                <c:pt idx="10012">
                  <c:v>2.46</c:v>
                </c:pt>
                <c:pt idx="10013">
                  <c:v>1.95</c:v>
                </c:pt>
                <c:pt idx="10014">
                  <c:v>1.95</c:v>
                </c:pt>
                <c:pt idx="10015">
                  <c:v>1.65</c:v>
                </c:pt>
                <c:pt idx="10016">
                  <c:v>1.65</c:v>
                </c:pt>
                <c:pt idx="10017">
                  <c:v>0.11</c:v>
                </c:pt>
                <c:pt idx="10018">
                  <c:v>0.11</c:v>
                </c:pt>
                <c:pt idx="10019">
                  <c:v>0.11</c:v>
                </c:pt>
                <c:pt idx="10020">
                  <c:v>-0.18</c:v>
                </c:pt>
                <c:pt idx="10021">
                  <c:v>0.77</c:v>
                </c:pt>
                <c:pt idx="10022">
                  <c:v>-0.27</c:v>
                </c:pt>
                <c:pt idx="10023">
                  <c:v>1.51</c:v>
                </c:pt>
                <c:pt idx="10024">
                  <c:v>3.52</c:v>
                </c:pt>
                <c:pt idx="10025">
                  <c:v>3.52</c:v>
                </c:pt>
                <c:pt idx="10026">
                  <c:v>-0.62</c:v>
                </c:pt>
                <c:pt idx="10027">
                  <c:v>2.93</c:v>
                </c:pt>
                <c:pt idx="10028">
                  <c:v>2.93</c:v>
                </c:pt>
                <c:pt idx="10029">
                  <c:v>2.93</c:v>
                </c:pt>
                <c:pt idx="10030">
                  <c:v>3.49</c:v>
                </c:pt>
                <c:pt idx="10031">
                  <c:v>3.49</c:v>
                </c:pt>
                <c:pt idx="10032">
                  <c:v>3.49</c:v>
                </c:pt>
                <c:pt idx="10033">
                  <c:v>3.49</c:v>
                </c:pt>
                <c:pt idx="10034">
                  <c:v>0.24</c:v>
                </c:pt>
                <c:pt idx="10035">
                  <c:v>-2.5499999999999998</c:v>
                </c:pt>
                <c:pt idx="10036">
                  <c:v>0.53</c:v>
                </c:pt>
                <c:pt idx="10037">
                  <c:v>0.53</c:v>
                </c:pt>
                <c:pt idx="10038">
                  <c:v>0.53</c:v>
                </c:pt>
                <c:pt idx="10039">
                  <c:v>0.3</c:v>
                </c:pt>
                <c:pt idx="10040">
                  <c:v>-0.32</c:v>
                </c:pt>
                <c:pt idx="10041">
                  <c:v>-3.13</c:v>
                </c:pt>
                <c:pt idx="10042">
                  <c:v>-1.45</c:v>
                </c:pt>
                <c:pt idx="10043">
                  <c:v>-0.86</c:v>
                </c:pt>
                <c:pt idx="10044">
                  <c:v>1.52</c:v>
                </c:pt>
                <c:pt idx="10045">
                  <c:v>-2.85</c:v>
                </c:pt>
                <c:pt idx="10046">
                  <c:v>-0.7</c:v>
                </c:pt>
                <c:pt idx="10047">
                  <c:v>-0.7</c:v>
                </c:pt>
                <c:pt idx="10048">
                  <c:v>0.21</c:v>
                </c:pt>
                <c:pt idx="10049">
                  <c:v>0.21</c:v>
                </c:pt>
                <c:pt idx="10050">
                  <c:v>-2.08</c:v>
                </c:pt>
                <c:pt idx="10051">
                  <c:v>2.66</c:v>
                </c:pt>
                <c:pt idx="10052">
                  <c:v>-0.02</c:v>
                </c:pt>
                <c:pt idx="10053">
                  <c:v>1.0900000000000001</c:v>
                </c:pt>
                <c:pt idx="10054">
                  <c:v>1.0900000000000001</c:v>
                </c:pt>
                <c:pt idx="10055">
                  <c:v>1.79</c:v>
                </c:pt>
                <c:pt idx="10056">
                  <c:v>1.79</c:v>
                </c:pt>
                <c:pt idx="10057">
                  <c:v>1.79</c:v>
                </c:pt>
                <c:pt idx="10058">
                  <c:v>1.79</c:v>
                </c:pt>
                <c:pt idx="10059">
                  <c:v>0.46</c:v>
                </c:pt>
                <c:pt idx="10060">
                  <c:v>2.91</c:v>
                </c:pt>
                <c:pt idx="10061">
                  <c:v>2.91</c:v>
                </c:pt>
                <c:pt idx="10062">
                  <c:v>2.91</c:v>
                </c:pt>
                <c:pt idx="10063">
                  <c:v>2.75</c:v>
                </c:pt>
                <c:pt idx="10064">
                  <c:v>0.94</c:v>
                </c:pt>
                <c:pt idx="10065">
                  <c:v>0.94</c:v>
                </c:pt>
                <c:pt idx="10066">
                  <c:v>0.94</c:v>
                </c:pt>
                <c:pt idx="10067">
                  <c:v>2.58</c:v>
                </c:pt>
                <c:pt idx="10068">
                  <c:v>0.37</c:v>
                </c:pt>
                <c:pt idx="10069">
                  <c:v>0.37</c:v>
                </c:pt>
                <c:pt idx="10070">
                  <c:v>-0.13</c:v>
                </c:pt>
                <c:pt idx="10071">
                  <c:v>-3.24</c:v>
                </c:pt>
                <c:pt idx="10072">
                  <c:v>3.49</c:v>
                </c:pt>
                <c:pt idx="10073">
                  <c:v>3.49</c:v>
                </c:pt>
                <c:pt idx="10074">
                  <c:v>-0.25</c:v>
                </c:pt>
                <c:pt idx="10075">
                  <c:v>2.11</c:v>
                </c:pt>
                <c:pt idx="10076">
                  <c:v>1.22</c:v>
                </c:pt>
                <c:pt idx="10077">
                  <c:v>1.0900000000000001</c:v>
                </c:pt>
                <c:pt idx="10078">
                  <c:v>1.41</c:v>
                </c:pt>
                <c:pt idx="10079">
                  <c:v>1.41</c:v>
                </c:pt>
                <c:pt idx="10080">
                  <c:v>0.48</c:v>
                </c:pt>
                <c:pt idx="10081">
                  <c:v>0.42</c:v>
                </c:pt>
                <c:pt idx="10082">
                  <c:v>-0.78</c:v>
                </c:pt>
                <c:pt idx="10083">
                  <c:v>1.9</c:v>
                </c:pt>
                <c:pt idx="10084">
                  <c:v>1.9</c:v>
                </c:pt>
                <c:pt idx="10085">
                  <c:v>1.9</c:v>
                </c:pt>
                <c:pt idx="10086">
                  <c:v>-1.1599999999999999</c:v>
                </c:pt>
                <c:pt idx="10087">
                  <c:v>-1.71</c:v>
                </c:pt>
                <c:pt idx="10088">
                  <c:v>0.75</c:v>
                </c:pt>
                <c:pt idx="10089">
                  <c:v>-2.84</c:v>
                </c:pt>
                <c:pt idx="10090">
                  <c:v>-1.41</c:v>
                </c:pt>
                <c:pt idx="10091">
                  <c:v>1.03</c:v>
                </c:pt>
                <c:pt idx="10092">
                  <c:v>-0.24</c:v>
                </c:pt>
                <c:pt idx="10093">
                  <c:v>-0.24</c:v>
                </c:pt>
                <c:pt idx="10094">
                  <c:v>-1.71</c:v>
                </c:pt>
                <c:pt idx="10095">
                  <c:v>1.79</c:v>
                </c:pt>
                <c:pt idx="10096">
                  <c:v>1.79</c:v>
                </c:pt>
                <c:pt idx="10097">
                  <c:v>1.79</c:v>
                </c:pt>
                <c:pt idx="10098">
                  <c:v>0.03</c:v>
                </c:pt>
                <c:pt idx="10099">
                  <c:v>-0.19</c:v>
                </c:pt>
                <c:pt idx="10100">
                  <c:v>1.06</c:v>
                </c:pt>
                <c:pt idx="10101">
                  <c:v>2.74</c:v>
                </c:pt>
                <c:pt idx="10102">
                  <c:v>2.74</c:v>
                </c:pt>
                <c:pt idx="10103">
                  <c:v>2.74</c:v>
                </c:pt>
                <c:pt idx="10104">
                  <c:v>2.74</c:v>
                </c:pt>
                <c:pt idx="10105">
                  <c:v>2.74</c:v>
                </c:pt>
                <c:pt idx="10106">
                  <c:v>0.25</c:v>
                </c:pt>
                <c:pt idx="10107">
                  <c:v>-2</c:v>
                </c:pt>
                <c:pt idx="10108">
                  <c:v>-2</c:v>
                </c:pt>
                <c:pt idx="10109">
                  <c:v>-0.11</c:v>
                </c:pt>
                <c:pt idx="10110">
                  <c:v>-0.11</c:v>
                </c:pt>
                <c:pt idx="10111">
                  <c:v>0.04</c:v>
                </c:pt>
                <c:pt idx="10112">
                  <c:v>0.04</c:v>
                </c:pt>
                <c:pt idx="10113">
                  <c:v>-0.52</c:v>
                </c:pt>
                <c:pt idx="10114">
                  <c:v>0.81</c:v>
                </c:pt>
                <c:pt idx="10115">
                  <c:v>0.81</c:v>
                </c:pt>
                <c:pt idx="10116">
                  <c:v>0.81</c:v>
                </c:pt>
                <c:pt idx="10117">
                  <c:v>0.81</c:v>
                </c:pt>
                <c:pt idx="10118">
                  <c:v>-1.61</c:v>
                </c:pt>
                <c:pt idx="10119">
                  <c:v>1.68</c:v>
                </c:pt>
                <c:pt idx="10120">
                  <c:v>0.95</c:v>
                </c:pt>
                <c:pt idx="10121">
                  <c:v>0.76</c:v>
                </c:pt>
                <c:pt idx="10122">
                  <c:v>-1.03</c:v>
                </c:pt>
                <c:pt idx="10123">
                  <c:v>0.71</c:v>
                </c:pt>
                <c:pt idx="10124">
                  <c:v>-0.34</c:v>
                </c:pt>
                <c:pt idx="10125">
                  <c:v>1.94</c:v>
                </c:pt>
                <c:pt idx="10126">
                  <c:v>2.84</c:v>
                </c:pt>
                <c:pt idx="10127">
                  <c:v>-1.69</c:v>
                </c:pt>
                <c:pt idx="10128">
                  <c:v>-1.69</c:v>
                </c:pt>
                <c:pt idx="10129">
                  <c:v>-1.69</c:v>
                </c:pt>
                <c:pt idx="10130">
                  <c:v>1.08</c:v>
                </c:pt>
                <c:pt idx="10131">
                  <c:v>0.45</c:v>
                </c:pt>
                <c:pt idx="10132">
                  <c:v>0.45</c:v>
                </c:pt>
                <c:pt idx="10133">
                  <c:v>0.95</c:v>
                </c:pt>
                <c:pt idx="10134">
                  <c:v>0.95</c:v>
                </c:pt>
                <c:pt idx="10135">
                  <c:v>0.95</c:v>
                </c:pt>
                <c:pt idx="10136">
                  <c:v>2.66</c:v>
                </c:pt>
                <c:pt idx="10137">
                  <c:v>2.66</c:v>
                </c:pt>
                <c:pt idx="10138">
                  <c:v>2.66</c:v>
                </c:pt>
                <c:pt idx="10139">
                  <c:v>2.82</c:v>
                </c:pt>
                <c:pt idx="10140">
                  <c:v>2.82</c:v>
                </c:pt>
                <c:pt idx="10141">
                  <c:v>2.48</c:v>
                </c:pt>
                <c:pt idx="10142">
                  <c:v>1.53</c:v>
                </c:pt>
                <c:pt idx="10143">
                  <c:v>1.53</c:v>
                </c:pt>
                <c:pt idx="10144">
                  <c:v>1.53</c:v>
                </c:pt>
                <c:pt idx="10145">
                  <c:v>1.6</c:v>
                </c:pt>
                <c:pt idx="10146">
                  <c:v>0.92</c:v>
                </c:pt>
                <c:pt idx="10147">
                  <c:v>0.92</c:v>
                </c:pt>
                <c:pt idx="10148">
                  <c:v>0.7</c:v>
                </c:pt>
                <c:pt idx="10149">
                  <c:v>0.7</c:v>
                </c:pt>
                <c:pt idx="10150">
                  <c:v>0.7</c:v>
                </c:pt>
                <c:pt idx="10151">
                  <c:v>0.7</c:v>
                </c:pt>
                <c:pt idx="10152">
                  <c:v>-2.5</c:v>
                </c:pt>
                <c:pt idx="10153">
                  <c:v>-1.76</c:v>
                </c:pt>
                <c:pt idx="10154">
                  <c:v>-2.74</c:v>
                </c:pt>
                <c:pt idx="10155">
                  <c:v>1.68</c:v>
                </c:pt>
                <c:pt idx="10156">
                  <c:v>1.04</c:v>
                </c:pt>
                <c:pt idx="10157">
                  <c:v>-0.39</c:v>
                </c:pt>
                <c:pt idx="10158">
                  <c:v>-2.42</c:v>
                </c:pt>
                <c:pt idx="10159">
                  <c:v>-2.42</c:v>
                </c:pt>
                <c:pt idx="10160">
                  <c:v>-2.0099999999999998</c:v>
                </c:pt>
                <c:pt idx="10161">
                  <c:v>1.2</c:v>
                </c:pt>
                <c:pt idx="10162">
                  <c:v>1.2</c:v>
                </c:pt>
                <c:pt idx="10163">
                  <c:v>1.2</c:v>
                </c:pt>
                <c:pt idx="10164">
                  <c:v>2.98</c:v>
                </c:pt>
                <c:pt idx="10165">
                  <c:v>0.85</c:v>
                </c:pt>
                <c:pt idx="10166">
                  <c:v>0.85</c:v>
                </c:pt>
                <c:pt idx="10167">
                  <c:v>0.85</c:v>
                </c:pt>
                <c:pt idx="10168">
                  <c:v>-0.77</c:v>
                </c:pt>
                <c:pt idx="10169">
                  <c:v>-0.77</c:v>
                </c:pt>
                <c:pt idx="10170">
                  <c:v>-0.77</c:v>
                </c:pt>
                <c:pt idx="10171">
                  <c:v>0.37</c:v>
                </c:pt>
                <c:pt idx="10172">
                  <c:v>0.37</c:v>
                </c:pt>
                <c:pt idx="10173">
                  <c:v>2.73</c:v>
                </c:pt>
                <c:pt idx="10174">
                  <c:v>2.73</c:v>
                </c:pt>
                <c:pt idx="10175">
                  <c:v>2.73</c:v>
                </c:pt>
                <c:pt idx="10176">
                  <c:v>3.62</c:v>
                </c:pt>
                <c:pt idx="10177">
                  <c:v>3.62</c:v>
                </c:pt>
                <c:pt idx="10178">
                  <c:v>-1.1399999999999999</c:v>
                </c:pt>
                <c:pt idx="10179">
                  <c:v>-0.61</c:v>
                </c:pt>
                <c:pt idx="10180">
                  <c:v>-0.61</c:v>
                </c:pt>
                <c:pt idx="10181">
                  <c:v>0.28999999999999998</c:v>
                </c:pt>
                <c:pt idx="10182">
                  <c:v>-3.18</c:v>
                </c:pt>
                <c:pt idx="10183">
                  <c:v>-3.18</c:v>
                </c:pt>
                <c:pt idx="10184">
                  <c:v>0.37</c:v>
                </c:pt>
                <c:pt idx="10185">
                  <c:v>0.37</c:v>
                </c:pt>
                <c:pt idx="10186">
                  <c:v>1.98</c:v>
                </c:pt>
                <c:pt idx="10187">
                  <c:v>1.98</c:v>
                </c:pt>
                <c:pt idx="10188">
                  <c:v>-0.05</c:v>
                </c:pt>
                <c:pt idx="10189">
                  <c:v>1.41</c:v>
                </c:pt>
                <c:pt idx="10190">
                  <c:v>-1.1000000000000001</c:v>
                </c:pt>
                <c:pt idx="10191">
                  <c:v>-0.64</c:v>
                </c:pt>
                <c:pt idx="10192">
                  <c:v>2.35</c:v>
                </c:pt>
                <c:pt idx="10193">
                  <c:v>-0.2</c:v>
                </c:pt>
                <c:pt idx="10194">
                  <c:v>-0.2</c:v>
                </c:pt>
                <c:pt idx="10195">
                  <c:v>-0.2</c:v>
                </c:pt>
                <c:pt idx="10196">
                  <c:v>-3.19</c:v>
                </c:pt>
                <c:pt idx="10197">
                  <c:v>0.38</c:v>
                </c:pt>
                <c:pt idx="10198">
                  <c:v>2.82</c:v>
                </c:pt>
                <c:pt idx="10199">
                  <c:v>1.34</c:v>
                </c:pt>
                <c:pt idx="10200">
                  <c:v>1.34</c:v>
                </c:pt>
                <c:pt idx="10201">
                  <c:v>1.34</c:v>
                </c:pt>
                <c:pt idx="10202">
                  <c:v>1.43</c:v>
                </c:pt>
                <c:pt idx="10203">
                  <c:v>2.14</c:v>
                </c:pt>
                <c:pt idx="10204">
                  <c:v>2.14</c:v>
                </c:pt>
                <c:pt idx="10205">
                  <c:v>-1.1100000000000001</c:v>
                </c:pt>
                <c:pt idx="10206">
                  <c:v>-0.61</c:v>
                </c:pt>
                <c:pt idx="10207">
                  <c:v>-0.61</c:v>
                </c:pt>
                <c:pt idx="10208">
                  <c:v>-4.24</c:v>
                </c:pt>
                <c:pt idx="10209">
                  <c:v>-4.24</c:v>
                </c:pt>
                <c:pt idx="10210">
                  <c:v>0.63</c:v>
                </c:pt>
                <c:pt idx="10211">
                  <c:v>2.19</c:v>
                </c:pt>
                <c:pt idx="10212">
                  <c:v>-2.95</c:v>
                </c:pt>
                <c:pt idx="10213">
                  <c:v>-2.95</c:v>
                </c:pt>
                <c:pt idx="10214">
                  <c:v>2.41</c:v>
                </c:pt>
                <c:pt idx="10215">
                  <c:v>1.5</c:v>
                </c:pt>
                <c:pt idx="10216">
                  <c:v>1.5</c:v>
                </c:pt>
                <c:pt idx="10217">
                  <c:v>-2.2599999999999998</c:v>
                </c:pt>
                <c:pt idx="10218">
                  <c:v>-2.2599999999999998</c:v>
                </c:pt>
                <c:pt idx="10219">
                  <c:v>2.5499999999999998</c:v>
                </c:pt>
                <c:pt idx="10220">
                  <c:v>-0.61</c:v>
                </c:pt>
                <c:pt idx="10221">
                  <c:v>2.12</c:v>
                </c:pt>
                <c:pt idx="10222">
                  <c:v>2.4</c:v>
                </c:pt>
                <c:pt idx="10223">
                  <c:v>2.4</c:v>
                </c:pt>
                <c:pt idx="10224">
                  <c:v>0.86</c:v>
                </c:pt>
                <c:pt idx="10225">
                  <c:v>0.86</c:v>
                </c:pt>
                <c:pt idx="10226">
                  <c:v>0.86</c:v>
                </c:pt>
                <c:pt idx="10227">
                  <c:v>-0.2</c:v>
                </c:pt>
                <c:pt idx="10228">
                  <c:v>1.91</c:v>
                </c:pt>
                <c:pt idx="10229">
                  <c:v>1.91</c:v>
                </c:pt>
                <c:pt idx="10230">
                  <c:v>0.12</c:v>
                </c:pt>
                <c:pt idx="10231">
                  <c:v>-1.68</c:v>
                </c:pt>
                <c:pt idx="10232">
                  <c:v>-1.68</c:v>
                </c:pt>
                <c:pt idx="10233">
                  <c:v>-0.45</c:v>
                </c:pt>
                <c:pt idx="10234">
                  <c:v>1.19</c:v>
                </c:pt>
                <c:pt idx="10235">
                  <c:v>1.38</c:v>
                </c:pt>
                <c:pt idx="10236">
                  <c:v>1.38</c:v>
                </c:pt>
                <c:pt idx="10237">
                  <c:v>2.4300000000000002</c:v>
                </c:pt>
                <c:pt idx="10238">
                  <c:v>1.37</c:v>
                </c:pt>
                <c:pt idx="10239">
                  <c:v>0.53</c:v>
                </c:pt>
                <c:pt idx="10240">
                  <c:v>0.53</c:v>
                </c:pt>
                <c:pt idx="10241">
                  <c:v>0.53</c:v>
                </c:pt>
                <c:pt idx="10242">
                  <c:v>0.56000000000000005</c:v>
                </c:pt>
                <c:pt idx="10243">
                  <c:v>1.79</c:v>
                </c:pt>
                <c:pt idx="10244">
                  <c:v>-0.02</c:v>
                </c:pt>
                <c:pt idx="10245">
                  <c:v>-0.49</c:v>
                </c:pt>
                <c:pt idx="10246">
                  <c:v>-0.49</c:v>
                </c:pt>
                <c:pt idx="10247">
                  <c:v>-0.76</c:v>
                </c:pt>
                <c:pt idx="10248">
                  <c:v>0.12</c:v>
                </c:pt>
                <c:pt idx="10249">
                  <c:v>0.12</c:v>
                </c:pt>
                <c:pt idx="10250">
                  <c:v>0.31</c:v>
                </c:pt>
                <c:pt idx="10251">
                  <c:v>-0.1</c:v>
                </c:pt>
                <c:pt idx="10252">
                  <c:v>0.04</c:v>
                </c:pt>
                <c:pt idx="10253">
                  <c:v>-2.4</c:v>
                </c:pt>
                <c:pt idx="10254">
                  <c:v>-2.4</c:v>
                </c:pt>
                <c:pt idx="10255">
                  <c:v>0.92</c:v>
                </c:pt>
                <c:pt idx="10256">
                  <c:v>-0.06</c:v>
                </c:pt>
                <c:pt idx="10257">
                  <c:v>2.82</c:v>
                </c:pt>
                <c:pt idx="10258">
                  <c:v>2.82</c:v>
                </c:pt>
                <c:pt idx="10259">
                  <c:v>2.64</c:v>
                </c:pt>
                <c:pt idx="10260">
                  <c:v>0.22</c:v>
                </c:pt>
                <c:pt idx="10261">
                  <c:v>2.06</c:v>
                </c:pt>
                <c:pt idx="10262">
                  <c:v>2.74</c:v>
                </c:pt>
                <c:pt idx="10263">
                  <c:v>-2.7</c:v>
                </c:pt>
                <c:pt idx="10264">
                  <c:v>-0.01</c:v>
                </c:pt>
                <c:pt idx="10265">
                  <c:v>-0.57999999999999996</c:v>
                </c:pt>
                <c:pt idx="10266">
                  <c:v>-0.57999999999999996</c:v>
                </c:pt>
                <c:pt idx="10267">
                  <c:v>-1.92</c:v>
                </c:pt>
                <c:pt idx="10268">
                  <c:v>-0.28000000000000003</c:v>
                </c:pt>
                <c:pt idx="10269">
                  <c:v>1.83</c:v>
                </c:pt>
                <c:pt idx="10270">
                  <c:v>1.91</c:v>
                </c:pt>
                <c:pt idx="10271">
                  <c:v>0.22</c:v>
                </c:pt>
                <c:pt idx="10272">
                  <c:v>0.22</c:v>
                </c:pt>
                <c:pt idx="10273">
                  <c:v>-1.75</c:v>
                </c:pt>
                <c:pt idx="10274">
                  <c:v>0.79</c:v>
                </c:pt>
                <c:pt idx="10275">
                  <c:v>0.79</c:v>
                </c:pt>
                <c:pt idx="10276">
                  <c:v>1</c:v>
                </c:pt>
                <c:pt idx="10277">
                  <c:v>-2.98</c:v>
                </c:pt>
                <c:pt idx="10278">
                  <c:v>0.46</c:v>
                </c:pt>
                <c:pt idx="10279">
                  <c:v>0.42</c:v>
                </c:pt>
                <c:pt idx="10280">
                  <c:v>0.42</c:v>
                </c:pt>
                <c:pt idx="10281">
                  <c:v>0.42</c:v>
                </c:pt>
                <c:pt idx="10282">
                  <c:v>1.1100000000000001</c:v>
                </c:pt>
                <c:pt idx="10283">
                  <c:v>1.1100000000000001</c:v>
                </c:pt>
                <c:pt idx="10284">
                  <c:v>1.1100000000000001</c:v>
                </c:pt>
                <c:pt idx="10285">
                  <c:v>2</c:v>
                </c:pt>
                <c:pt idx="10286">
                  <c:v>2</c:v>
                </c:pt>
                <c:pt idx="10287">
                  <c:v>2.65</c:v>
                </c:pt>
                <c:pt idx="10288">
                  <c:v>2.65</c:v>
                </c:pt>
                <c:pt idx="10289">
                  <c:v>1.91</c:v>
                </c:pt>
                <c:pt idx="10290">
                  <c:v>-0.6</c:v>
                </c:pt>
                <c:pt idx="10291">
                  <c:v>0.61</c:v>
                </c:pt>
                <c:pt idx="10292">
                  <c:v>-1.05</c:v>
                </c:pt>
                <c:pt idx="10293">
                  <c:v>-0.82</c:v>
                </c:pt>
                <c:pt idx="10294">
                  <c:v>-0.78</c:v>
                </c:pt>
                <c:pt idx="10295">
                  <c:v>1.7</c:v>
                </c:pt>
                <c:pt idx="10296">
                  <c:v>1.7</c:v>
                </c:pt>
                <c:pt idx="10297">
                  <c:v>0.73</c:v>
                </c:pt>
                <c:pt idx="10298">
                  <c:v>0.73</c:v>
                </c:pt>
                <c:pt idx="10299">
                  <c:v>2.59</c:v>
                </c:pt>
                <c:pt idx="10300">
                  <c:v>1.31</c:v>
                </c:pt>
                <c:pt idx="10301">
                  <c:v>2.85</c:v>
                </c:pt>
                <c:pt idx="10302">
                  <c:v>-0.11</c:v>
                </c:pt>
                <c:pt idx="10303">
                  <c:v>-0.04</c:v>
                </c:pt>
                <c:pt idx="10304">
                  <c:v>-1.29</c:v>
                </c:pt>
                <c:pt idx="10305">
                  <c:v>-1.29</c:v>
                </c:pt>
                <c:pt idx="10306">
                  <c:v>1.45</c:v>
                </c:pt>
                <c:pt idx="10307">
                  <c:v>0.79</c:v>
                </c:pt>
                <c:pt idx="10308">
                  <c:v>-0.22</c:v>
                </c:pt>
                <c:pt idx="10309">
                  <c:v>-0.22</c:v>
                </c:pt>
                <c:pt idx="10310">
                  <c:v>0.6</c:v>
                </c:pt>
                <c:pt idx="10311">
                  <c:v>0.6</c:v>
                </c:pt>
                <c:pt idx="10312">
                  <c:v>0.6</c:v>
                </c:pt>
                <c:pt idx="10313">
                  <c:v>0.6</c:v>
                </c:pt>
                <c:pt idx="10314">
                  <c:v>-0.15</c:v>
                </c:pt>
                <c:pt idx="10315">
                  <c:v>-0.15</c:v>
                </c:pt>
                <c:pt idx="10316">
                  <c:v>-0.15</c:v>
                </c:pt>
                <c:pt idx="10317">
                  <c:v>2.88</c:v>
                </c:pt>
                <c:pt idx="10318">
                  <c:v>2.88</c:v>
                </c:pt>
                <c:pt idx="10319">
                  <c:v>2.88</c:v>
                </c:pt>
                <c:pt idx="10320">
                  <c:v>1.84</c:v>
                </c:pt>
                <c:pt idx="10321">
                  <c:v>1.84</c:v>
                </c:pt>
                <c:pt idx="10322">
                  <c:v>1.84</c:v>
                </c:pt>
                <c:pt idx="10323">
                  <c:v>0.15</c:v>
                </c:pt>
                <c:pt idx="10324">
                  <c:v>0.15</c:v>
                </c:pt>
                <c:pt idx="10325">
                  <c:v>0.15</c:v>
                </c:pt>
                <c:pt idx="10326">
                  <c:v>1.07</c:v>
                </c:pt>
                <c:pt idx="10327">
                  <c:v>1.07</c:v>
                </c:pt>
                <c:pt idx="10328">
                  <c:v>1.07</c:v>
                </c:pt>
                <c:pt idx="10329">
                  <c:v>1.07</c:v>
                </c:pt>
                <c:pt idx="10330">
                  <c:v>-0.4</c:v>
                </c:pt>
                <c:pt idx="10331">
                  <c:v>-0.51</c:v>
                </c:pt>
                <c:pt idx="10332">
                  <c:v>-1.87</c:v>
                </c:pt>
                <c:pt idx="10333">
                  <c:v>-2.62</c:v>
                </c:pt>
                <c:pt idx="10334">
                  <c:v>-2.62</c:v>
                </c:pt>
                <c:pt idx="10335">
                  <c:v>-3.86</c:v>
                </c:pt>
                <c:pt idx="10336">
                  <c:v>1.47</c:v>
                </c:pt>
                <c:pt idx="10337">
                  <c:v>1.47</c:v>
                </c:pt>
                <c:pt idx="10338">
                  <c:v>1.17</c:v>
                </c:pt>
                <c:pt idx="10339">
                  <c:v>-3.12</c:v>
                </c:pt>
                <c:pt idx="10340">
                  <c:v>0.43</c:v>
                </c:pt>
                <c:pt idx="10341">
                  <c:v>0.43</c:v>
                </c:pt>
                <c:pt idx="10342">
                  <c:v>1.37</c:v>
                </c:pt>
                <c:pt idx="10343">
                  <c:v>-1.18</c:v>
                </c:pt>
                <c:pt idx="10344">
                  <c:v>1.93</c:v>
                </c:pt>
                <c:pt idx="10345">
                  <c:v>-0.02</c:v>
                </c:pt>
                <c:pt idx="10346">
                  <c:v>-0.43</c:v>
                </c:pt>
                <c:pt idx="10347">
                  <c:v>0.33</c:v>
                </c:pt>
                <c:pt idx="10348">
                  <c:v>3.11</c:v>
                </c:pt>
                <c:pt idx="10349">
                  <c:v>2.1800000000000002</c:v>
                </c:pt>
                <c:pt idx="10350">
                  <c:v>2.1800000000000002</c:v>
                </c:pt>
                <c:pt idx="10351">
                  <c:v>1.6</c:v>
                </c:pt>
                <c:pt idx="10352">
                  <c:v>1.6</c:v>
                </c:pt>
                <c:pt idx="10353">
                  <c:v>1.6</c:v>
                </c:pt>
                <c:pt idx="10354">
                  <c:v>1.94</c:v>
                </c:pt>
                <c:pt idx="10355">
                  <c:v>1.56</c:v>
                </c:pt>
                <c:pt idx="10356">
                  <c:v>-3.47</c:v>
                </c:pt>
                <c:pt idx="10357">
                  <c:v>1.23</c:v>
                </c:pt>
                <c:pt idx="10358">
                  <c:v>0.39</c:v>
                </c:pt>
                <c:pt idx="10359">
                  <c:v>-3.53</c:v>
                </c:pt>
                <c:pt idx="10360">
                  <c:v>0.4</c:v>
                </c:pt>
                <c:pt idx="10361">
                  <c:v>0.4</c:v>
                </c:pt>
                <c:pt idx="10362">
                  <c:v>0.4</c:v>
                </c:pt>
                <c:pt idx="10363">
                  <c:v>-0.14000000000000001</c:v>
                </c:pt>
                <c:pt idx="10364">
                  <c:v>-0.14000000000000001</c:v>
                </c:pt>
                <c:pt idx="10365">
                  <c:v>-0.14000000000000001</c:v>
                </c:pt>
                <c:pt idx="10366">
                  <c:v>1.51</c:v>
                </c:pt>
                <c:pt idx="10367">
                  <c:v>1.51</c:v>
                </c:pt>
                <c:pt idx="10368">
                  <c:v>1.93</c:v>
                </c:pt>
                <c:pt idx="10369">
                  <c:v>-0.02</c:v>
                </c:pt>
                <c:pt idx="10370">
                  <c:v>-0.82</c:v>
                </c:pt>
                <c:pt idx="10371">
                  <c:v>0.48</c:v>
                </c:pt>
                <c:pt idx="10372">
                  <c:v>-0.91</c:v>
                </c:pt>
                <c:pt idx="10373">
                  <c:v>-0.91</c:v>
                </c:pt>
                <c:pt idx="10374">
                  <c:v>-0.89</c:v>
                </c:pt>
                <c:pt idx="10375">
                  <c:v>-0.89</c:v>
                </c:pt>
                <c:pt idx="10376">
                  <c:v>-0.66</c:v>
                </c:pt>
                <c:pt idx="10377">
                  <c:v>-0.66</c:v>
                </c:pt>
                <c:pt idx="10378">
                  <c:v>-2.41</c:v>
                </c:pt>
                <c:pt idx="10379">
                  <c:v>-2.62</c:v>
                </c:pt>
                <c:pt idx="10380">
                  <c:v>-2.62</c:v>
                </c:pt>
                <c:pt idx="10381">
                  <c:v>0.02</c:v>
                </c:pt>
                <c:pt idx="10382">
                  <c:v>0.02</c:v>
                </c:pt>
                <c:pt idx="10383">
                  <c:v>-1.67</c:v>
                </c:pt>
                <c:pt idx="10384">
                  <c:v>-1.67</c:v>
                </c:pt>
                <c:pt idx="10385">
                  <c:v>-1.67</c:v>
                </c:pt>
                <c:pt idx="10386">
                  <c:v>1.05</c:v>
                </c:pt>
                <c:pt idx="10387">
                  <c:v>-2.04</c:v>
                </c:pt>
                <c:pt idx="10388">
                  <c:v>3.3</c:v>
                </c:pt>
                <c:pt idx="10389">
                  <c:v>2.83</c:v>
                </c:pt>
                <c:pt idx="10390">
                  <c:v>2.83</c:v>
                </c:pt>
                <c:pt idx="10391">
                  <c:v>2.83</c:v>
                </c:pt>
                <c:pt idx="10392">
                  <c:v>2.83</c:v>
                </c:pt>
                <c:pt idx="10393">
                  <c:v>2.83</c:v>
                </c:pt>
                <c:pt idx="10394">
                  <c:v>2.83</c:v>
                </c:pt>
                <c:pt idx="10395">
                  <c:v>2</c:v>
                </c:pt>
                <c:pt idx="10396">
                  <c:v>2</c:v>
                </c:pt>
                <c:pt idx="10397">
                  <c:v>2</c:v>
                </c:pt>
                <c:pt idx="10398">
                  <c:v>0.21</c:v>
                </c:pt>
                <c:pt idx="10399">
                  <c:v>1.43</c:v>
                </c:pt>
                <c:pt idx="10400">
                  <c:v>1.43</c:v>
                </c:pt>
                <c:pt idx="10401">
                  <c:v>0.62</c:v>
                </c:pt>
                <c:pt idx="10402">
                  <c:v>0.62</c:v>
                </c:pt>
                <c:pt idx="10403">
                  <c:v>0.62</c:v>
                </c:pt>
                <c:pt idx="10404">
                  <c:v>0.98</c:v>
                </c:pt>
                <c:pt idx="10405">
                  <c:v>4.33</c:v>
                </c:pt>
                <c:pt idx="10406">
                  <c:v>4.33</c:v>
                </c:pt>
                <c:pt idx="10407">
                  <c:v>4.33</c:v>
                </c:pt>
                <c:pt idx="10408">
                  <c:v>0.69</c:v>
                </c:pt>
                <c:pt idx="10409">
                  <c:v>0.69</c:v>
                </c:pt>
                <c:pt idx="10410">
                  <c:v>0.59</c:v>
                </c:pt>
                <c:pt idx="10411">
                  <c:v>1.95</c:v>
                </c:pt>
                <c:pt idx="10412">
                  <c:v>1.95</c:v>
                </c:pt>
                <c:pt idx="10413">
                  <c:v>1.95</c:v>
                </c:pt>
                <c:pt idx="10414">
                  <c:v>1.95</c:v>
                </c:pt>
                <c:pt idx="10415">
                  <c:v>0.83</c:v>
                </c:pt>
                <c:pt idx="10416">
                  <c:v>-2.38</c:v>
                </c:pt>
                <c:pt idx="10417">
                  <c:v>-2.57</c:v>
                </c:pt>
                <c:pt idx="10418">
                  <c:v>-2.57</c:v>
                </c:pt>
                <c:pt idx="10419">
                  <c:v>-1.64</c:v>
                </c:pt>
                <c:pt idx="10420">
                  <c:v>-1.64</c:v>
                </c:pt>
                <c:pt idx="10421">
                  <c:v>-0.97</c:v>
                </c:pt>
                <c:pt idx="10422">
                  <c:v>0.13</c:v>
                </c:pt>
                <c:pt idx="10423">
                  <c:v>0.13</c:v>
                </c:pt>
                <c:pt idx="10424">
                  <c:v>0.13</c:v>
                </c:pt>
                <c:pt idx="10425">
                  <c:v>0.13</c:v>
                </c:pt>
                <c:pt idx="10426">
                  <c:v>0.13</c:v>
                </c:pt>
                <c:pt idx="10427">
                  <c:v>2.95</c:v>
                </c:pt>
                <c:pt idx="10428">
                  <c:v>-1.89</c:v>
                </c:pt>
                <c:pt idx="10429">
                  <c:v>-1.89</c:v>
                </c:pt>
                <c:pt idx="10430">
                  <c:v>2.31</c:v>
                </c:pt>
                <c:pt idx="10431">
                  <c:v>2.31</c:v>
                </c:pt>
                <c:pt idx="10432">
                  <c:v>2.31</c:v>
                </c:pt>
                <c:pt idx="10433">
                  <c:v>1.03</c:v>
                </c:pt>
                <c:pt idx="10434">
                  <c:v>-0.33</c:v>
                </c:pt>
                <c:pt idx="10435">
                  <c:v>-1.1399999999999999</c:v>
                </c:pt>
                <c:pt idx="10436">
                  <c:v>-1.1399999999999999</c:v>
                </c:pt>
                <c:pt idx="10437">
                  <c:v>0.75</c:v>
                </c:pt>
                <c:pt idx="10438">
                  <c:v>0.75</c:v>
                </c:pt>
                <c:pt idx="10439">
                  <c:v>-0.48</c:v>
                </c:pt>
                <c:pt idx="10440">
                  <c:v>-0.28999999999999998</c:v>
                </c:pt>
                <c:pt idx="10441">
                  <c:v>3</c:v>
                </c:pt>
                <c:pt idx="10442">
                  <c:v>1.33</c:v>
                </c:pt>
                <c:pt idx="10443">
                  <c:v>1.33</c:v>
                </c:pt>
                <c:pt idx="10444">
                  <c:v>0.73</c:v>
                </c:pt>
                <c:pt idx="10445">
                  <c:v>-1.7</c:v>
                </c:pt>
                <c:pt idx="10446">
                  <c:v>0.11</c:v>
                </c:pt>
                <c:pt idx="10447">
                  <c:v>-0.46</c:v>
                </c:pt>
                <c:pt idx="10448">
                  <c:v>-0.2</c:v>
                </c:pt>
                <c:pt idx="10449">
                  <c:v>0.68</c:v>
                </c:pt>
                <c:pt idx="10450">
                  <c:v>0.18</c:v>
                </c:pt>
                <c:pt idx="10451">
                  <c:v>0.18</c:v>
                </c:pt>
                <c:pt idx="10452">
                  <c:v>3.24</c:v>
                </c:pt>
                <c:pt idx="10453">
                  <c:v>3.24</c:v>
                </c:pt>
                <c:pt idx="10454">
                  <c:v>3.24</c:v>
                </c:pt>
                <c:pt idx="10455">
                  <c:v>2.72</c:v>
                </c:pt>
                <c:pt idx="10456">
                  <c:v>2.72</c:v>
                </c:pt>
                <c:pt idx="10457">
                  <c:v>-2.41</c:v>
                </c:pt>
                <c:pt idx="10458">
                  <c:v>2.42</c:v>
                </c:pt>
                <c:pt idx="10459">
                  <c:v>2.42</c:v>
                </c:pt>
                <c:pt idx="10460">
                  <c:v>2.42</c:v>
                </c:pt>
                <c:pt idx="10461">
                  <c:v>-0.56000000000000005</c:v>
                </c:pt>
                <c:pt idx="10462">
                  <c:v>1.29</c:v>
                </c:pt>
                <c:pt idx="10463">
                  <c:v>0.9</c:v>
                </c:pt>
                <c:pt idx="10464">
                  <c:v>-0.04</c:v>
                </c:pt>
                <c:pt idx="10465">
                  <c:v>-0.25</c:v>
                </c:pt>
                <c:pt idx="10466">
                  <c:v>1.88</c:v>
                </c:pt>
                <c:pt idx="10467">
                  <c:v>1.77</c:v>
                </c:pt>
                <c:pt idx="10468">
                  <c:v>1.05</c:v>
                </c:pt>
                <c:pt idx="10469">
                  <c:v>3.52</c:v>
                </c:pt>
                <c:pt idx="10470">
                  <c:v>3.52</c:v>
                </c:pt>
                <c:pt idx="10471">
                  <c:v>1.07</c:v>
                </c:pt>
                <c:pt idx="10472">
                  <c:v>1.07</c:v>
                </c:pt>
                <c:pt idx="10473">
                  <c:v>-1.81</c:v>
                </c:pt>
                <c:pt idx="10474">
                  <c:v>-1.81</c:v>
                </c:pt>
                <c:pt idx="10475">
                  <c:v>-1.81</c:v>
                </c:pt>
                <c:pt idx="10476">
                  <c:v>-1.81</c:v>
                </c:pt>
                <c:pt idx="10477">
                  <c:v>-0.87</c:v>
                </c:pt>
                <c:pt idx="10478">
                  <c:v>-0.99</c:v>
                </c:pt>
                <c:pt idx="10479">
                  <c:v>-0.99</c:v>
                </c:pt>
                <c:pt idx="10480">
                  <c:v>-0.99</c:v>
                </c:pt>
                <c:pt idx="10481">
                  <c:v>-0.56000000000000005</c:v>
                </c:pt>
                <c:pt idx="10482">
                  <c:v>-0.94</c:v>
                </c:pt>
                <c:pt idx="10483">
                  <c:v>0.5</c:v>
                </c:pt>
                <c:pt idx="10484">
                  <c:v>0.5</c:v>
                </c:pt>
                <c:pt idx="10485">
                  <c:v>-1.37</c:v>
                </c:pt>
                <c:pt idx="10486">
                  <c:v>-1.37</c:v>
                </c:pt>
                <c:pt idx="10487">
                  <c:v>2.96</c:v>
                </c:pt>
                <c:pt idx="10488">
                  <c:v>-1.58</c:v>
                </c:pt>
                <c:pt idx="10489">
                  <c:v>-2.39</c:v>
                </c:pt>
                <c:pt idx="10490">
                  <c:v>1.48</c:v>
                </c:pt>
                <c:pt idx="10491">
                  <c:v>3.34</c:v>
                </c:pt>
                <c:pt idx="10492">
                  <c:v>3.73</c:v>
                </c:pt>
                <c:pt idx="10493">
                  <c:v>3.73</c:v>
                </c:pt>
                <c:pt idx="10494">
                  <c:v>3.73</c:v>
                </c:pt>
                <c:pt idx="10495">
                  <c:v>3.73</c:v>
                </c:pt>
                <c:pt idx="10496">
                  <c:v>0.85</c:v>
                </c:pt>
                <c:pt idx="10497">
                  <c:v>0.85</c:v>
                </c:pt>
                <c:pt idx="10498">
                  <c:v>0.85</c:v>
                </c:pt>
                <c:pt idx="10499">
                  <c:v>-1.02</c:v>
                </c:pt>
                <c:pt idx="10500">
                  <c:v>-0.43</c:v>
                </c:pt>
                <c:pt idx="10501">
                  <c:v>-1.34</c:v>
                </c:pt>
                <c:pt idx="10502">
                  <c:v>0.05</c:v>
                </c:pt>
                <c:pt idx="10503">
                  <c:v>0.71</c:v>
                </c:pt>
                <c:pt idx="10504">
                  <c:v>0.71</c:v>
                </c:pt>
                <c:pt idx="10505">
                  <c:v>0.71</c:v>
                </c:pt>
                <c:pt idx="10506">
                  <c:v>-0.91</c:v>
                </c:pt>
                <c:pt idx="10507">
                  <c:v>1.29</c:v>
                </c:pt>
                <c:pt idx="10508">
                  <c:v>2.52</c:v>
                </c:pt>
                <c:pt idx="10509">
                  <c:v>-1.03</c:v>
                </c:pt>
                <c:pt idx="10510">
                  <c:v>0.39</c:v>
                </c:pt>
                <c:pt idx="10511">
                  <c:v>0.39</c:v>
                </c:pt>
                <c:pt idx="10512">
                  <c:v>0.39</c:v>
                </c:pt>
                <c:pt idx="10513">
                  <c:v>0.67</c:v>
                </c:pt>
                <c:pt idx="10514">
                  <c:v>1.77</c:v>
                </c:pt>
                <c:pt idx="10515">
                  <c:v>1.42</c:v>
                </c:pt>
                <c:pt idx="10516">
                  <c:v>0.95</c:v>
                </c:pt>
                <c:pt idx="10517">
                  <c:v>0.77</c:v>
                </c:pt>
                <c:pt idx="10518">
                  <c:v>-0.64</c:v>
                </c:pt>
                <c:pt idx="10519">
                  <c:v>-0.64</c:v>
                </c:pt>
                <c:pt idx="10520">
                  <c:v>-0.64</c:v>
                </c:pt>
                <c:pt idx="10521">
                  <c:v>0.03</c:v>
                </c:pt>
                <c:pt idx="10522">
                  <c:v>0.03</c:v>
                </c:pt>
                <c:pt idx="10523">
                  <c:v>0.03</c:v>
                </c:pt>
                <c:pt idx="10524">
                  <c:v>0.17</c:v>
                </c:pt>
                <c:pt idx="10525">
                  <c:v>0.24</c:v>
                </c:pt>
                <c:pt idx="10526">
                  <c:v>0.31</c:v>
                </c:pt>
                <c:pt idx="10527">
                  <c:v>0.31</c:v>
                </c:pt>
                <c:pt idx="10528">
                  <c:v>0.53</c:v>
                </c:pt>
                <c:pt idx="10529">
                  <c:v>0.57999999999999996</c:v>
                </c:pt>
                <c:pt idx="10530">
                  <c:v>-1.23</c:v>
                </c:pt>
                <c:pt idx="10531">
                  <c:v>-1.23</c:v>
                </c:pt>
                <c:pt idx="10532">
                  <c:v>-1.29</c:v>
                </c:pt>
                <c:pt idx="10533">
                  <c:v>-0.14000000000000001</c:v>
                </c:pt>
                <c:pt idx="10534">
                  <c:v>3.08</c:v>
                </c:pt>
                <c:pt idx="10535">
                  <c:v>-1.24</c:v>
                </c:pt>
                <c:pt idx="10536">
                  <c:v>-1.24</c:v>
                </c:pt>
                <c:pt idx="10537">
                  <c:v>0.11</c:v>
                </c:pt>
                <c:pt idx="10538">
                  <c:v>0.44</c:v>
                </c:pt>
                <c:pt idx="10539">
                  <c:v>0.44</c:v>
                </c:pt>
                <c:pt idx="10540">
                  <c:v>0.44</c:v>
                </c:pt>
                <c:pt idx="10541">
                  <c:v>-0.83</c:v>
                </c:pt>
                <c:pt idx="10542">
                  <c:v>-0.83</c:v>
                </c:pt>
                <c:pt idx="10543">
                  <c:v>2.61</c:v>
                </c:pt>
                <c:pt idx="10544">
                  <c:v>4.07</c:v>
                </c:pt>
                <c:pt idx="10545">
                  <c:v>2.75</c:v>
                </c:pt>
                <c:pt idx="10546">
                  <c:v>2.75</c:v>
                </c:pt>
                <c:pt idx="10547">
                  <c:v>-1.48</c:v>
                </c:pt>
                <c:pt idx="10548">
                  <c:v>-1</c:v>
                </c:pt>
                <c:pt idx="10549">
                  <c:v>-1</c:v>
                </c:pt>
                <c:pt idx="10550">
                  <c:v>-1</c:v>
                </c:pt>
                <c:pt idx="10551">
                  <c:v>-1</c:v>
                </c:pt>
                <c:pt idx="10552">
                  <c:v>-1</c:v>
                </c:pt>
                <c:pt idx="10553">
                  <c:v>2.36</c:v>
                </c:pt>
                <c:pt idx="10554">
                  <c:v>2.36</c:v>
                </c:pt>
                <c:pt idx="10555">
                  <c:v>2.36</c:v>
                </c:pt>
                <c:pt idx="10556">
                  <c:v>2.36</c:v>
                </c:pt>
                <c:pt idx="10557">
                  <c:v>-0.14000000000000001</c:v>
                </c:pt>
                <c:pt idx="10558">
                  <c:v>-0.14000000000000001</c:v>
                </c:pt>
                <c:pt idx="10559">
                  <c:v>0.43</c:v>
                </c:pt>
                <c:pt idx="10560">
                  <c:v>0.85</c:v>
                </c:pt>
                <c:pt idx="10561">
                  <c:v>0.85</c:v>
                </c:pt>
                <c:pt idx="10562">
                  <c:v>0.93</c:v>
                </c:pt>
                <c:pt idx="10563">
                  <c:v>3.4</c:v>
                </c:pt>
                <c:pt idx="10564">
                  <c:v>-1.63</c:v>
                </c:pt>
                <c:pt idx="10565">
                  <c:v>2.39</c:v>
                </c:pt>
                <c:pt idx="10566">
                  <c:v>-0.47</c:v>
                </c:pt>
                <c:pt idx="10567">
                  <c:v>1.06</c:v>
                </c:pt>
                <c:pt idx="10568">
                  <c:v>1.01</c:v>
                </c:pt>
                <c:pt idx="10569">
                  <c:v>1.01</c:v>
                </c:pt>
                <c:pt idx="10570">
                  <c:v>3.06</c:v>
                </c:pt>
                <c:pt idx="10571">
                  <c:v>0.03</c:v>
                </c:pt>
                <c:pt idx="10572">
                  <c:v>0.03</c:v>
                </c:pt>
                <c:pt idx="10573">
                  <c:v>0.03</c:v>
                </c:pt>
                <c:pt idx="10574">
                  <c:v>-3.28</c:v>
                </c:pt>
                <c:pt idx="10575">
                  <c:v>-3.28</c:v>
                </c:pt>
                <c:pt idx="10576">
                  <c:v>-2.0299999999999998</c:v>
                </c:pt>
                <c:pt idx="10577">
                  <c:v>-0.86</c:v>
                </c:pt>
                <c:pt idx="10578">
                  <c:v>-0.86</c:v>
                </c:pt>
                <c:pt idx="10579">
                  <c:v>1.96</c:v>
                </c:pt>
                <c:pt idx="10580">
                  <c:v>0.93</c:v>
                </c:pt>
                <c:pt idx="10581">
                  <c:v>-0.97</c:v>
                </c:pt>
                <c:pt idx="10582">
                  <c:v>0.86</c:v>
                </c:pt>
                <c:pt idx="10583">
                  <c:v>0.06</c:v>
                </c:pt>
                <c:pt idx="10584">
                  <c:v>0.06</c:v>
                </c:pt>
                <c:pt idx="10585">
                  <c:v>2.1800000000000002</c:v>
                </c:pt>
                <c:pt idx="10586">
                  <c:v>2.1800000000000002</c:v>
                </c:pt>
                <c:pt idx="10587">
                  <c:v>2.1800000000000002</c:v>
                </c:pt>
                <c:pt idx="10588">
                  <c:v>-0.84</c:v>
                </c:pt>
                <c:pt idx="10589">
                  <c:v>0.67</c:v>
                </c:pt>
                <c:pt idx="10590">
                  <c:v>0.67</c:v>
                </c:pt>
                <c:pt idx="10591">
                  <c:v>1.79</c:v>
                </c:pt>
                <c:pt idx="10592">
                  <c:v>-0.78</c:v>
                </c:pt>
                <c:pt idx="10593">
                  <c:v>1.54</c:v>
                </c:pt>
                <c:pt idx="10594">
                  <c:v>1.54</c:v>
                </c:pt>
                <c:pt idx="10595">
                  <c:v>1.54</c:v>
                </c:pt>
                <c:pt idx="10596">
                  <c:v>1.31</c:v>
                </c:pt>
                <c:pt idx="10597">
                  <c:v>2.25</c:v>
                </c:pt>
                <c:pt idx="10598">
                  <c:v>2.25</c:v>
                </c:pt>
                <c:pt idx="10599">
                  <c:v>-1.88</c:v>
                </c:pt>
                <c:pt idx="10600">
                  <c:v>1.24</c:v>
                </c:pt>
                <c:pt idx="10601">
                  <c:v>-3.3</c:v>
                </c:pt>
                <c:pt idx="10602">
                  <c:v>-3.3</c:v>
                </c:pt>
                <c:pt idx="10603">
                  <c:v>0.81</c:v>
                </c:pt>
                <c:pt idx="10604">
                  <c:v>0.81</c:v>
                </c:pt>
                <c:pt idx="10605">
                  <c:v>0.81</c:v>
                </c:pt>
                <c:pt idx="10606">
                  <c:v>-1.96</c:v>
                </c:pt>
                <c:pt idx="10607">
                  <c:v>-4.3499999999999996</c:v>
                </c:pt>
                <c:pt idx="10608">
                  <c:v>1.94</c:v>
                </c:pt>
                <c:pt idx="10609">
                  <c:v>1.94</c:v>
                </c:pt>
                <c:pt idx="10610">
                  <c:v>1.94</c:v>
                </c:pt>
                <c:pt idx="10611">
                  <c:v>1.94</c:v>
                </c:pt>
                <c:pt idx="10612">
                  <c:v>1.94</c:v>
                </c:pt>
                <c:pt idx="10613">
                  <c:v>0.35</c:v>
                </c:pt>
                <c:pt idx="10614">
                  <c:v>0.35</c:v>
                </c:pt>
                <c:pt idx="10615">
                  <c:v>0.35</c:v>
                </c:pt>
                <c:pt idx="10616">
                  <c:v>0.15</c:v>
                </c:pt>
                <c:pt idx="10617">
                  <c:v>-1.21</c:v>
                </c:pt>
                <c:pt idx="10618">
                  <c:v>2.13</c:v>
                </c:pt>
                <c:pt idx="10619">
                  <c:v>2.13</c:v>
                </c:pt>
                <c:pt idx="10620">
                  <c:v>0.77</c:v>
                </c:pt>
                <c:pt idx="10621">
                  <c:v>0.77</c:v>
                </c:pt>
                <c:pt idx="10622">
                  <c:v>0.88</c:v>
                </c:pt>
                <c:pt idx="10623">
                  <c:v>0.88</c:v>
                </c:pt>
                <c:pt idx="10624">
                  <c:v>1.83</c:v>
                </c:pt>
                <c:pt idx="10625">
                  <c:v>-7.0000000000000007E-2</c:v>
                </c:pt>
                <c:pt idx="10626">
                  <c:v>-7.0000000000000007E-2</c:v>
                </c:pt>
                <c:pt idx="10627">
                  <c:v>-2.77</c:v>
                </c:pt>
                <c:pt idx="10628">
                  <c:v>-3.04</c:v>
                </c:pt>
                <c:pt idx="10629">
                  <c:v>1.37</c:v>
                </c:pt>
                <c:pt idx="10630">
                  <c:v>1.37</c:v>
                </c:pt>
                <c:pt idx="10631">
                  <c:v>-0.69</c:v>
                </c:pt>
                <c:pt idx="10632">
                  <c:v>-0.69</c:v>
                </c:pt>
                <c:pt idx="10633">
                  <c:v>2.4900000000000002</c:v>
                </c:pt>
                <c:pt idx="10634">
                  <c:v>2.4900000000000002</c:v>
                </c:pt>
                <c:pt idx="10635">
                  <c:v>2.4900000000000002</c:v>
                </c:pt>
                <c:pt idx="10636">
                  <c:v>1.82</c:v>
                </c:pt>
                <c:pt idx="10637">
                  <c:v>0.09</c:v>
                </c:pt>
                <c:pt idx="10638">
                  <c:v>-1.94</c:v>
                </c:pt>
                <c:pt idx="10639">
                  <c:v>-0.18</c:v>
                </c:pt>
                <c:pt idx="10640">
                  <c:v>-1.37</c:v>
                </c:pt>
                <c:pt idx="10641">
                  <c:v>-1.37</c:v>
                </c:pt>
                <c:pt idx="10642">
                  <c:v>0.26</c:v>
                </c:pt>
                <c:pt idx="10643">
                  <c:v>0.98</c:v>
                </c:pt>
                <c:pt idx="10644">
                  <c:v>0.98</c:v>
                </c:pt>
                <c:pt idx="10645">
                  <c:v>0.82</c:v>
                </c:pt>
                <c:pt idx="10646">
                  <c:v>0.93</c:v>
                </c:pt>
                <c:pt idx="10647">
                  <c:v>0.93</c:v>
                </c:pt>
                <c:pt idx="10648">
                  <c:v>0.93</c:v>
                </c:pt>
                <c:pt idx="10649">
                  <c:v>0.97</c:v>
                </c:pt>
                <c:pt idx="10650">
                  <c:v>-0.03</c:v>
                </c:pt>
                <c:pt idx="10651">
                  <c:v>-0.9</c:v>
                </c:pt>
                <c:pt idx="10652">
                  <c:v>2.5099999999999998</c:v>
                </c:pt>
                <c:pt idx="10653">
                  <c:v>0.64</c:v>
                </c:pt>
                <c:pt idx="10654">
                  <c:v>0.64</c:v>
                </c:pt>
                <c:pt idx="10655">
                  <c:v>0.79</c:v>
                </c:pt>
                <c:pt idx="10656">
                  <c:v>1.1200000000000001</c:v>
                </c:pt>
                <c:pt idx="10657">
                  <c:v>1.06</c:v>
                </c:pt>
                <c:pt idx="10658">
                  <c:v>1.62</c:v>
                </c:pt>
                <c:pt idx="10659">
                  <c:v>1.62</c:v>
                </c:pt>
                <c:pt idx="10660">
                  <c:v>-3.57</c:v>
                </c:pt>
                <c:pt idx="10661">
                  <c:v>0.18</c:v>
                </c:pt>
                <c:pt idx="10662">
                  <c:v>0.18</c:v>
                </c:pt>
                <c:pt idx="10663">
                  <c:v>2.72</c:v>
                </c:pt>
                <c:pt idx="10664">
                  <c:v>2.72</c:v>
                </c:pt>
                <c:pt idx="10665">
                  <c:v>3.26</c:v>
                </c:pt>
                <c:pt idx="10666">
                  <c:v>3.26</c:v>
                </c:pt>
                <c:pt idx="10667">
                  <c:v>0.97</c:v>
                </c:pt>
                <c:pt idx="10668">
                  <c:v>0.97</c:v>
                </c:pt>
                <c:pt idx="10669">
                  <c:v>0.97</c:v>
                </c:pt>
                <c:pt idx="10670">
                  <c:v>-1.88</c:v>
                </c:pt>
                <c:pt idx="10671">
                  <c:v>1.8</c:v>
                </c:pt>
                <c:pt idx="10672">
                  <c:v>-1.28</c:v>
                </c:pt>
                <c:pt idx="10673">
                  <c:v>-0.85</c:v>
                </c:pt>
                <c:pt idx="10674">
                  <c:v>2.04</c:v>
                </c:pt>
                <c:pt idx="10675">
                  <c:v>2.04</c:v>
                </c:pt>
                <c:pt idx="10676">
                  <c:v>2.04</c:v>
                </c:pt>
                <c:pt idx="10677">
                  <c:v>1.69</c:v>
                </c:pt>
                <c:pt idx="10678">
                  <c:v>-0.34</c:v>
                </c:pt>
                <c:pt idx="10679">
                  <c:v>-0.34</c:v>
                </c:pt>
                <c:pt idx="10680">
                  <c:v>-0.34</c:v>
                </c:pt>
                <c:pt idx="10681">
                  <c:v>-2.5299999999999998</c:v>
                </c:pt>
                <c:pt idx="10682">
                  <c:v>-2.5299999999999998</c:v>
                </c:pt>
                <c:pt idx="10683">
                  <c:v>-0.22</c:v>
                </c:pt>
                <c:pt idx="10684">
                  <c:v>-0.22</c:v>
                </c:pt>
                <c:pt idx="10685">
                  <c:v>-0.22</c:v>
                </c:pt>
                <c:pt idx="10686">
                  <c:v>-0.76</c:v>
                </c:pt>
                <c:pt idx="10687">
                  <c:v>1.77</c:v>
                </c:pt>
                <c:pt idx="10688">
                  <c:v>-1.39</c:v>
                </c:pt>
                <c:pt idx="10689">
                  <c:v>0.43</c:v>
                </c:pt>
                <c:pt idx="10690">
                  <c:v>-1.25</c:v>
                </c:pt>
                <c:pt idx="10691">
                  <c:v>2.56</c:v>
                </c:pt>
                <c:pt idx="10692">
                  <c:v>2.58</c:v>
                </c:pt>
                <c:pt idx="10693">
                  <c:v>1.34</c:v>
                </c:pt>
                <c:pt idx="10694">
                  <c:v>1.34</c:v>
                </c:pt>
                <c:pt idx="10695">
                  <c:v>-1.05</c:v>
                </c:pt>
                <c:pt idx="10696">
                  <c:v>-2.2000000000000002</c:v>
                </c:pt>
                <c:pt idx="10697">
                  <c:v>-2.2000000000000002</c:v>
                </c:pt>
                <c:pt idx="10698">
                  <c:v>2.65</c:v>
                </c:pt>
                <c:pt idx="10699">
                  <c:v>1.22</c:v>
                </c:pt>
                <c:pt idx="10700">
                  <c:v>0.59</c:v>
                </c:pt>
                <c:pt idx="10701">
                  <c:v>2.27</c:v>
                </c:pt>
                <c:pt idx="10702">
                  <c:v>-1.37</c:v>
                </c:pt>
                <c:pt idx="10703">
                  <c:v>-1.37</c:v>
                </c:pt>
                <c:pt idx="10704">
                  <c:v>-0.55000000000000004</c:v>
                </c:pt>
                <c:pt idx="10705">
                  <c:v>-2.98</c:v>
                </c:pt>
                <c:pt idx="10706">
                  <c:v>3.02</c:v>
                </c:pt>
                <c:pt idx="10707">
                  <c:v>2.5099999999999998</c:v>
                </c:pt>
                <c:pt idx="10708">
                  <c:v>2.5099999999999998</c:v>
                </c:pt>
                <c:pt idx="10709">
                  <c:v>1.76</c:v>
                </c:pt>
                <c:pt idx="10710">
                  <c:v>-0.47</c:v>
                </c:pt>
                <c:pt idx="10711">
                  <c:v>-0.47</c:v>
                </c:pt>
                <c:pt idx="10712">
                  <c:v>-0.47</c:v>
                </c:pt>
                <c:pt idx="10713">
                  <c:v>-0.47</c:v>
                </c:pt>
                <c:pt idx="10714">
                  <c:v>1.37</c:v>
                </c:pt>
                <c:pt idx="10715">
                  <c:v>1.37</c:v>
                </c:pt>
                <c:pt idx="10716">
                  <c:v>-2.89</c:v>
                </c:pt>
                <c:pt idx="10717">
                  <c:v>-2.7</c:v>
                </c:pt>
                <c:pt idx="10718">
                  <c:v>1.37</c:v>
                </c:pt>
                <c:pt idx="10719">
                  <c:v>2.4</c:v>
                </c:pt>
                <c:pt idx="10720">
                  <c:v>2.4</c:v>
                </c:pt>
                <c:pt idx="10721">
                  <c:v>2.7</c:v>
                </c:pt>
                <c:pt idx="10722">
                  <c:v>2.7</c:v>
                </c:pt>
                <c:pt idx="10723">
                  <c:v>-0.8</c:v>
                </c:pt>
                <c:pt idx="10724">
                  <c:v>-1.53</c:v>
                </c:pt>
                <c:pt idx="10725">
                  <c:v>-1</c:v>
                </c:pt>
                <c:pt idx="10726">
                  <c:v>2.85</c:v>
                </c:pt>
                <c:pt idx="10727">
                  <c:v>0.14000000000000001</c:v>
                </c:pt>
                <c:pt idx="10728">
                  <c:v>0.14000000000000001</c:v>
                </c:pt>
                <c:pt idx="10729">
                  <c:v>0.14000000000000001</c:v>
                </c:pt>
                <c:pt idx="10730">
                  <c:v>1.58</c:v>
                </c:pt>
                <c:pt idx="10731">
                  <c:v>1.58</c:v>
                </c:pt>
                <c:pt idx="10732">
                  <c:v>1.58</c:v>
                </c:pt>
                <c:pt idx="10733">
                  <c:v>-0.23</c:v>
                </c:pt>
                <c:pt idx="10734">
                  <c:v>1.01</c:v>
                </c:pt>
                <c:pt idx="10735">
                  <c:v>0.7</c:v>
                </c:pt>
                <c:pt idx="10736">
                  <c:v>-0.91</c:v>
                </c:pt>
                <c:pt idx="10737">
                  <c:v>-0.95</c:v>
                </c:pt>
                <c:pt idx="10738">
                  <c:v>-0.95</c:v>
                </c:pt>
                <c:pt idx="10739">
                  <c:v>0.92</c:v>
                </c:pt>
                <c:pt idx="10740">
                  <c:v>0.92</c:v>
                </c:pt>
                <c:pt idx="10741">
                  <c:v>0.92</c:v>
                </c:pt>
                <c:pt idx="10742">
                  <c:v>0.82</c:v>
                </c:pt>
                <c:pt idx="10743">
                  <c:v>-3.11</c:v>
                </c:pt>
                <c:pt idx="10744">
                  <c:v>-3.11</c:v>
                </c:pt>
                <c:pt idx="10745">
                  <c:v>0.95</c:v>
                </c:pt>
                <c:pt idx="10746">
                  <c:v>0.95</c:v>
                </c:pt>
                <c:pt idx="10747">
                  <c:v>0.96</c:v>
                </c:pt>
                <c:pt idx="10748">
                  <c:v>1.59</c:v>
                </c:pt>
                <c:pt idx="10749">
                  <c:v>-2.5099999999999998</c:v>
                </c:pt>
                <c:pt idx="10750">
                  <c:v>-2.5099999999999998</c:v>
                </c:pt>
                <c:pt idx="10751">
                  <c:v>0.74</c:v>
                </c:pt>
                <c:pt idx="10752">
                  <c:v>0.74</c:v>
                </c:pt>
                <c:pt idx="10753">
                  <c:v>0.74</c:v>
                </c:pt>
                <c:pt idx="10754">
                  <c:v>0.74</c:v>
                </c:pt>
                <c:pt idx="10755">
                  <c:v>2.44</c:v>
                </c:pt>
                <c:pt idx="10756">
                  <c:v>-0.97</c:v>
                </c:pt>
                <c:pt idx="10757">
                  <c:v>-0.97</c:v>
                </c:pt>
                <c:pt idx="10758">
                  <c:v>-0.3</c:v>
                </c:pt>
                <c:pt idx="10759">
                  <c:v>1.37</c:v>
                </c:pt>
                <c:pt idx="10760">
                  <c:v>1.37</c:v>
                </c:pt>
                <c:pt idx="10761">
                  <c:v>1.37</c:v>
                </c:pt>
                <c:pt idx="10762">
                  <c:v>1.02</c:v>
                </c:pt>
                <c:pt idx="10763">
                  <c:v>1.02</c:v>
                </c:pt>
                <c:pt idx="10764">
                  <c:v>0.7</c:v>
                </c:pt>
                <c:pt idx="10765">
                  <c:v>0.7</c:v>
                </c:pt>
                <c:pt idx="10766">
                  <c:v>0.7</c:v>
                </c:pt>
                <c:pt idx="10767">
                  <c:v>-0.33</c:v>
                </c:pt>
                <c:pt idx="10768">
                  <c:v>-0.63</c:v>
                </c:pt>
                <c:pt idx="10769">
                  <c:v>-1.06</c:v>
                </c:pt>
                <c:pt idx="10770">
                  <c:v>1.19</c:v>
                </c:pt>
                <c:pt idx="10771">
                  <c:v>1.61</c:v>
                </c:pt>
                <c:pt idx="10772">
                  <c:v>1.61</c:v>
                </c:pt>
                <c:pt idx="10773">
                  <c:v>1.61</c:v>
                </c:pt>
                <c:pt idx="10774">
                  <c:v>0.93</c:v>
                </c:pt>
                <c:pt idx="10775">
                  <c:v>0.93</c:v>
                </c:pt>
                <c:pt idx="10776">
                  <c:v>0.81</c:v>
                </c:pt>
                <c:pt idx="10777">
                  <c:v>0.81</c:v>
                </c:pt>
                <c:pt idx="10778">
                  <c:v>0.26</c:v>
                </c:pt>
                <c:pt idx="10779">
                  <c:v>3.13</c:v>
                </c:pt>
                <c:pt idx="10780">
                  <c:v>3.13</c:v>
                </c:pt>
                <c:pt idx="10781">
                  <c:v>-1.96</c:v>
                </c:pt>
                <c:pt idx="10782">
                  <c:v>2.19</c:v>
                </c:pt>
                <c:pt idx="10783">
                  <c:v>2.19</c:v>
                </c:pt>
                <c:pt idx="10784">
                  <c:v>2.19</c:v>
                </c:pt>
                <c:pt idx="10785">
                  <c:v>0.98</c:v>
                </c:pt>
                <c:pt idx="10786">
                  <c:v>0.66</c:v>
                </c:pt>
                <c:pt idx="10787">
                  <c:v>0.66</c:v>
                </c:pt>
                <c:pt idx="10788">
                  <c:v>0.66</c:v>
                </c:pt>
                <c:pt idx="10789">
                  <c:v>-2.92</c:v>
                </c:pt>
                <c:pt idx="10790">
                  <c:v>1.53</c:v>
                </c:pt>
                <c:pt idx="10791">
                  <c:v>-0.22</c:v>
                </c:pt>
                <c:pt idx="10792">
                  <c:v>1.3</c:v>
                </c:pt>
                <c:pt idx="10793">
                  <c:v>1.3</c:v>
                </c:pt>
                <c:pt idx="10794">
                  <c:v>-0.19</c:v>
                </c:pt>
                <c:pt idx="10795">
                  <c:v>2.02</c:v>
                </c:pt>
                <c:pt idx="10796">
                  <c:v>2.02</c:v>
                </c:pt>
                <c:pt idx="10797">
                  <c:v>1.68</c:v>
                </c:pt>
                <c:pt idx="10798">
                  <c:v>1.68</c:v>
                </c:pt>
                <c:pt idx="10799">
                  <c:v>1.68</c:v>
                </c:pt>
                <c:pt idx="10800">
                  <c:v>0.63</c:v>
                </c:pt>
                <c:pt idx="10801">
                  <c:v>2.97</c:v>
                </c:pt>
                <c:pt idx="10802">
                  <c:v>1.36</c:v>
                </c:pt>
                <c:pt idx="10803">
                  <c:v>1.36</c:v>
                </c:pt>
                <c:pt idx="10804">
                  <c:v>-0.82</c:v>
                </c:pt>
                <c:pt idx="10805">
                  <c:v>2.64</c:v>
                </c:pt>
                <c:pt idx="10806">
                  <c:v>-2.1800000000000002</c:v>
                </c:pt>
                <c:pt idx="10807">
                  <c:v>-0.5</c:v>
                </c:pt>
                <c:pt idx="10808">
                  <c:v>2.72</c:v>
                </c:pt>
                <c:pt idx="10809">
                  <c:v>2.72</c:v>
                </c:pt>
                <c:pt idx="10810">
                  <c:v>7.0000000000000007E-2</c:v>
                </c:pt>
                <c:pt idx="10811">
                  <c:v>7.0000000000000007E-2</c:v>
                </c:pt>
                <c:pt idx="10812">
                  <c:v>2.2999999999999998</c:v>
                </c:pt>
                <c:pt idx="10813">
                  <c:v>0.19</c:v>
                </c:pt>
                <c:pt idx="10814">
                  <c:v>0.19</c:v>
                </c:pt>
                <c:pt idx="10815">
                  <c:v>0.19</c:v>
                </c:pt>
                <c:pt idx="10816">
                  <c:v>2.4300000000000002</c:v>
                </c:pt>
                <c:pt idx="10817">
                  <c:v>-2.9</c:v>
                </c:pt>
                <c:pt idx="10818">
                  <c:v>-1.95</c:v>
                </c:pt>
                <c:pt idx="10819">
                  <c:v>-1.95</c:v>
                </c:pt>
                <c:pt idx="10820">
                  <c:v>-1.95</c:v>
                </c:pt>
                <c:pt idx="10821">
                  <c:v>0.79</c:v>
                </c:pt>
                <c:pt idx="10822">
                  <c:v>1.44</c:v>
                </c:pt>
                <c:pt idx="10823">
                  <c:v>1.44</c:v>
                </c:pt>
                <c:pt idx="10824">
                  <c:v>-1.71</c:v>
                </c:pt>
                <c:pt idx="10825">
                  <c:v>3.51</c:v>
                </c:pt>
                <c:pt idx="10826">
                  <c:v>3.51</c:v>
                </c:pt>
                <c:pt idx="10827">
                  <c:v>0.09</c:v>
                </c:pt>
                <c:pt idx="10828">
                  <c:v>7.0000000000000007E-2</c:v>
                </c:pt>
                <c:pt idx="10829">
                  <c:v>2.12</c:v>
                </c:pt>
                <c:pt idx="10830">
                  <c:v>2.12</c:v>
                </c:pt>
                <c:pt idx="10831">
                  <c:v>3.49</c:v>
                </c:pt>
                <c:pt idx="10832">
                  <c:v>3.49</c:v>
                </c:pt>
                <c:pt idx="10833">
                  <c:v>2.17</c:v>
                </c:pt>
                <c:pt idx="10834">
                  <c:v>-2.4700000000000002</c:v>
                </c:pt>
                <c:pt idx="10835">
                  <c:v>-2.4700000000000002</c:v>
                </c:pt>
                <c:pt idx="10836">
                  <c:v>-2.4700000000000002</c:v>
                </c:pt>
                <c:pt idx="10837">
                  <c:v>0.23</c:v>
                </c:pt>
                <c:pt idx="10838">
                  <c:v>-1.29</c:v>
                </c:pt>
                <c:pt idx="10839">
                  <c:v>0.85</c:v>
                </c:pt>
                <c:pt idx="10840">
                  <c:v>0.85</c:v>
                </c:pt>
                <c:pt idx="10841">
                  <c:v>0.85</c:v>
                </c:pt>
                <c:pt idx="10842">
                  <c:v>-3.05</c:v>
                </c:pt>
                <c:pt idx="10843">
                  <c:v>-3.05</c:v>
                </c:pt>
                <c:pt idx="10844">
                  <c:v>-3.05</c:v>
                </c:pt>
                <c:pt idx="10845">
                  <c:v>-2.36</c:v>
                </c:pt>
                <c:pt idx="10846">
                  <c:v>0.34</c:v>
                </c:pt>
                <c:pt idx="10847">
                  <c:v>0.78</c:v>
                </c:pt>
                <c:pt idx="10848">
                  <c:v>0.78</c:v>
                </c:pt>
                <c:pt idx="10849">
                  <c:v>0.78</c:v>
                </c:pt>
                <c:pt idx="10850">
                  <c:v>0.78</c:v>
                </c:pt>
                <c:pt idx="10851">
                  <c:v>-2.4900000000000002</c:v>
                </c:pt>
                <c:pt idx="10852">
                  <c:v>1.63</c:v>
                </c:pt>
                <c:pt idx="10853">
                  <c:v>1.57</c:v>
                </c:pt>
                <c:pt idx="10854">
                  <c:v>1.57</c:v>
                </c:pt>
                <c:pt idx="10855">
                  <c:v>-0.12</c:v>
                </c:pt>
                <c:pt idx="10856">
                  <c:v>-0.12</c:v>
                </c:pt>
                <c:pt idx="10857">
                  <c:v>-0.12</c:v>
                </c:pt>
                <c:pt idx="10858">
                  <c:v>-0.12</c:v>
                </c:pt>
                <c:pt idx="10859">
                  <c:v>1.41</c:v>
                </c:pt>
                <c:pt idx="10860">
                  <c:v>-2.2999999999999998</c:v>
                </c:pt>
                <c:pt idx="10861">
                  <c:v>-2.86</c:v>
                </c:pt>
                <c:pt idx="10862">
                  <c:v>2.34</c:v>
                </c:pt>
                <c:pt idx="10863">
                  <c:v>2.34</c:v>
                </c:pt>
                <c:pt idx="10864">
                  <c:v>1.88</c:v>
                </c:pt>
                <c:pt idx="10865">
                  <c:v>1.88</c:v>
                </c:pt>
                <c:pt idx="10866">
                  <c:v>1.88</c:v>
                </c:pt>
                <c:pt idx="10867">
                  <c:v>1.88</c:v>
                </c:pt>
                <c:pt idx="10868">
                  <c:v>1.19</c:v>
                </c:pt>
                <c:pt idx="10869">
                  <c:v>1.35</c:v>
                </c:pt>
                <c:pt idx="10870">
                  <c:v>1.35</c:v>
                </c:pt>
                <c:pt idx="10871">
                  <c:v>-0.64</c:v>
                </c:pt>
                <c:pt idx="10872">
                  <c:v>-0.64</c:v>
                </c:pt>
                <c:pt idx="10873">
                  <c:v>-1.5</c:v>
                </c:pt>
                <c:pt idx="10874">
                  <c:v>-3.01</c:v>
                </c:pt>
                <c:pt idx="10875">
                  <c:v>1.05</c:v>
                </c:pt>
                <c:pt idx="10876">
                  <c:v>-2.15</c:v>
                </c:pt>
                <c:pt idx="10877">
                  <c:v>0.12</c:v>
                </c:pt>
                <c:pt idx="10878">
                  <c:v>2.5</c:v>
                </c:pt>
                <c:pt idx="10879">
                  <c:v>2.5</c:v>
                </c:pt>
                <c:pt idx="10880">
                  <c:v>2.5</c:v>
                </c:pt>
                <c:pt idx="10881">
                  <c:v>2.78</c:v>
                </c:pt>
                <c:pt idx="10882">
                  <c:v>1.1000000000000001</c:v>
                </c:pt>
                <c:pt idx="10883">
                  <c:v>-3.45</c:v>
                </c:pt>
                <c:pt idx="10884">
                  <c:v>0.46</c:v>
                </c:pt>
                <c:pt idx="10885">
                  <c:v>0.46</c:v>
                </c:pt>
                <c:pt idx="10886">
                  <c:v>-0.24</c:v>
                </c:pt>
                <c:pt idx="10887">
                  <c:v>1.89</c:v>
                </c:pt>
                <c:pt idx="10888">
                  <c:v>1.56</c:v>
                </c:pt>
                <c:pt idx="10889">
                  <c:v>1.56</c:v>
                </c:pt>
                <c:pt idx="10890">
                  <c:v>1.56</c:v>
                </c:pt>
                <c:pt idx="10891">
                  <c:v>1.56</c:v>
                </c:pt>
                <c:pt idx="10892">
                  <c:v>-1.75</c:v>
                </c:pt>
                <c:pt idx="10893">
                  <c:v>0.91</c:v>
                </c:pt>
                <c:pt idx="10894">
                  <c:v>-1.91</c:v>
                </c:pt>
                <c:pt idx="10895">
                  <c:v>2.19</c:v>
                </c:pt>
                <c:pt idx="10896">
                  <c:v>2.19</c:v>
                </c:pt>
                <c:pt idx="10897">
                  <c:v>2.19</c:v>
                </c:pt>
                <c:pt idx="10898">
                  <c:v>2.19</c:v>
                </c:pt>
                <c:pt idx="10899">
                  <c:v>1.05</c:v>
                </c:pt>
                <c:pt idx="10900">
                  <c:v>1.05</c:v>
                </c:pt>
                <c:pt idx="10901">
                  <c:v>3.23</c:v>
                </c:pt>
                <c:pt idx="10902">
                  <c:v>3.23</c:v>
                </c:pt>
                <c:pt idx="10903">
                  <c:v>3.23</c:v>
                </c:pt>
                <c:pt idx="10904">
                  <c:v>3.23</c:v>
                </c:pt>
                <c:pt idx="10905">
                  <c:v>-0.44</c:v>
                </c:pt>
                <c:pt idx="10906">
                  <c:v>2.4700000000000002</c:v>
                </c:pt>
                <c:pt idx="10907">
                  <c:v>2.29</c:v>
                </c:pt>
                <c:pt idx="10908">
                  <c:v>2.29</c:v>
                </c:pt>
                <c:pt idx="10909">
                  <c:v>2.29</c:v>
                </c:pt>
                <c:pt idx="10910">
                  <c:v>3.05</c:v>
                </c:pt>
                <c:pt idx="10911">
                  <c:v>3.05</c:v>
                </c:pt>
                <c:pt idx="10912">
                  <c:v>3.05</c:v>
                </c:pt>
                <c:pt idx="10913">
                  <c:v>-0.43</c:v>
                </c:pt>
                <c:pt idx="10914">
                  <c:v>-0.43</c:v>
                </c:pt>
                <c:pt idx="10915">
                  <c:v>-0.43</c:v>
                </c:pt>
                <c:pt idx="10916">
                  <c:v>0.56999999999999995</c:v>
                </c:pt>
                <c:pt idx="10917">
                  <c:v>0.56999999999999995</c:v>
                </c:pt>
                <c:pt idx="10918">
                  <c:v>-1.1200000000000001</c:v>
                </c:pt>
                <c:pt idx="10919">
                  <c:v>0.03</c:v>
                </c:pt>
                <c:pt idx="10920">
                  <c:v>-0.48</c:v>
                </c:pt>
                <c:pt idx="10921">
                  <c:v>1.23</c:v>
                </c:pt>
                <c:pt idx="10922">
                  <c:v>1.23</c:v>
                </c:pt>
                <c:pt idx="10923">
                  <c:v>0.92</c:v>
                </c:pt>
                <c:pt idx="10924">
                  <c:v>0.92</c:v>
                </c:pt>
                <c:pt idx="10925">
                  <c:v>0.92</c:v>
                </c:pt>
                <c:pt idx="10926">
                  <c:v>0.92</c:v>
                </c:pt>
                <c:pt idx="10927">
                  <c:v>-2.8</c:v>
                </c:pt>
                <c:pt idx="10928">
                  <c:v>-2.8</c:v>
                </c:pt>
                <c:pt idx="10929">
                  <c:v>1.67</c:v>
                </c:pt>
                <c:pt idx="10930">
                  <c:v>-3.5</c:v>
                </c:pt>
                <c:pt idx="10931">
                  <c:v>-0.92</c:v>
                </c:pt>
                <c:pt idx="10932">
                  <c:v>-0.92</c:v>
                </c:pt>
                <c:pt idx="10933">
                  <c:v>-3.04</c:v>
                </c:pt>
                <c:pt idx="10934">
                  <c:v>-3.04</c:v>
                </c:pt>
                <c:pt idx="10935">
                  <c:v>-3.04</c:v>
                </c:pt>
                <c:pt idx="10936">
                  <c:v>-3.04</c:v>
                </c:pt>
                <c:pt idx="10937">
                  <c:v>-0.78</c:v>
                </c:pt>
                <c:pt idx="10938">
                  <c:v>-0.78</c:v>
                </c:pt>
                <c:pt idx="10939">
                  <c:v>-0.11</c:v>
                </c:pt>
                <c:pt idx="10940">
                  <c:v>-0.11</c:v>
                </c:pt>
                <c:pt idx="10941">
                  <c:v>2.52</c:v>
                </c:pt>
                <c:pt idx="10942">
                  <c:v>0.4</c:v>
                </c:pt>
                <c:pt idx="10943">
                  <c:v>-0.43</c:v>
                </c:pt>
                <c:pt idx="10944">
                  <c:v>0.25</c:v>
                </c:pt>
                <c:pt idx="10945">
                  <c:v>0.25</c:v>
                </c:pt>
                <c:pt idx="10946">
                  <c:v>2.72</c:v>
                </c:pt>
                <c:pt idx="10947">
                  <c:v>2.72</c:v>
                </c:pt>
                <c:pt idx="10948">
                  <c:v>2.72</c:v>
                </c:pt>
                <c:pt idx="10949">
                  <c:v>1.25</c:v>
                </c:pt>
                <c:pt idx="10950">
                  <c:v>2.9</c:v>
                </c:pt>
                <c:pt idx="10951">
                  <c:v>-1.96</c:v>
                </c:pt>
                <c:pt idx="10952">
                  <c:v>-2.57</c:v>
                </c:pt>
                <c:pt idx="10953">
                  <c:v>0.68</c:v>
                </c:pt>
                <c:pt idx="10954">
                  <c:v>-0.54</c:v>
                </c:pt>
                <c:pt idx="10955">
                  <c:v>-0.54</c:v>
                </c:pt>
                <c:pt idx="10956">
                  <c:v>-0.54</c:v>
                </c:pt>
                <c:pt idx="10957">
                  <c:v>1.05</c:v>
                </c:pt>
                <c:pt idx="10958">
                  <c:v>0.18</c:v>
                </c:pt>
                <c:pt idx="10959">
                  <c:v>0.52</c:v>
                </c:pt>
                <c:pt idx="10960">
                  <c:v>1.84</c:v>
                </c:pt>
                <c:pt idx="10961">
                  <c:v>1.84</c:v>
                </c:pt>
                <c:pt idx="10962">
                  <c:v>1.01</c:v>
                </c:pt>
                <c:pt idx="10963">
                  <c:v>2.17</c:v>
                </c:pt>
                <c:pt idx="10964">
                  <c:v>2.17</c:v>
                </c:pt>
                <c:pt idx="10965">
                  <c:v>2.17</c:v>
                </c:pt>
                <c:pt idx="10966">
                  <c:v>1.04</c:v>
                </c:pt>
                <c:pt idx="10967">
                  <c:v>0.87</c:v>
                </c:pt>
                <c:pt idx="10968">
                  <c:v>-0.36</c:v>
                </c:pt>
                <c:pt idx="10969">
                  <c:v>-0.36</c:v>
                </c:pt>
                <c:pt idx="10970">
                  <c:v>-0.36</c:v>
                </c:pt>
                <c:pt idx="10971">
                  <c:v>-0.36</c:v>
                </c:pt>
                <c:pt idx="10972">
                  <c:v>1.05</c:v>
                </c:pt>
                <c:pt idx="10973">
                  <c:v>1.05</c:v>
                </c:pt>
                <c:pt idx="10974">
                  <c:v>2.4700000000000002</c:v>
                </c:pt>
                <c:pt idx="10975">
                  <c:v>1.52</c:v>
                </c:pt>
                <c:pt idx="10976">
                  <c:v>1.52</c:v>
                </c:pt>
                <c:pt idx="10977">
                  <c:v>2.21</c:v>
                </c:pt>
                <c:pt idx="10978">
                  <c:v>1.45</c:v>
                </c:pt>
                <c:pt idx="10979">
                  <c:v>3.24</c:v>
                </c:pt>
                <c:pt idx="10980">
                  <c:v>3.24</c:v>
                </c:pt>
                <c:pt idx="10981">
                  <c:v>0.72</c:v>
                </c:pt>
                <c:pt idx="10982">
                  <c:v>0.44</c:v>
                </c:pt>
                <c:pt idx="10983">
                  <c:v>-0.45</c:v>
                </c:pt>
                <c:pt idx="10984">
                  <c:v>-0.25</c:v>
                </c:pt>
                <c:pt idx="10985">
                  <c:v>-0.25</c:v>
                </c:pt>
                <c:pt idx="10986">
                  <c:v>-1.87</c:v>
                </c:pt>
                <c:pt idx="10987">
                  <c:v>-1.75</c:v>
                </c:pt>
                <c:pt idx="10988">
                  <c:v>-1.75</c:v>
                </c:pt>
                <c:pt idx="10989">
                  <c:v>0.98</c:v>
                </c:pt>
                <c:pt idx="10990">
                  <c:v>0.98</c:v>
                </c:pt>
                <c:pt idx="10991">
                  <c:v>-0.12</c:v>
                </c:pt>
                <c:pt idx="10992">
                  <c:v>-0.12</c:v>
                </c:pt>
                <c:pt idx="10993">
                  <c:v>-0.05</c:v>
                </c:pt>
                <c:pt idx="10994">
                  <c:v>0.82</c:v>
                </c:pt>
                <c:pt idx="10995">
                  <c:v>1.05</c:v>
                </c:pt>
                <c:pt idx="10996">
                  <c:v>1.05</c:v>
                </c:pt>
                <c:pt idx="10997">
                  <c:v>-0.86</c:v>
                </c:pt>
                <c:pt idx="10998">
                  <c:v>-2.11</c:v>
                </c:pt>
                <c:pt idx="10999">
                  <c:v>-0.45</c:v>
                </c:pt>
                <c:pt idx="11000">
                  <c:v>-2.73</c:v>
                </c:pt>
                <c:pt idx="11001">
                  <c:v>1.53</c:v>
                </c:pt>
                <c:pt idx="11002">
                  <c:v>1.53</c:v>
                </c:pt>
                <c:pt idx="11003">
                  <c:v>-1.52</c:v>
                </c:pt>
                <c:pt idx="11004">
                  <c:v>2.5</c:v>
                </c:pt>
                <c:pt idx="11005">
                  <c:v>-0.16</c:v>
                </c:pt>
                <c:pt idx="11006">
                  <c:v>0.1</c:v>
                </c:pt>
                <c:pt idx="11007">
                  <c:v>2.37</c:v>
                </c:pt>
                <c:pt idx="11008">
                  <c:v>2.37</c:v>
                </c:pt>
                <c:pt idx="11009">
                  <c:v>2.37</c:v>
                </c:pt>
                <c:pt idx="11010">
                  <c:v>2.37</c:v>
                </c:pt>
                <c:pt idx="11011">
                  <c:v>1.04</c:v>
                </c:pt>
                <c:pt idx="11012">
                  <c:v>-2.9</c:v>
                </c:pt>
                <c:pt idx="11013">
                  <c:v>1.65</c:v>
                </c:pt>
                <c:pt idx="11014">
                  <c:v>1.7</c:v>
                </c:pt>
                <c:pt idx="11015">
                  <c:v>-1.49</c:v>
                </c:pt>
                <c:pt idx="11016">
                  <c:v>1.45</c:v>
                </c:pt>
                <c:pt idx="11017">
                  <c:v>0.37</c:v>
                </c:pt>
                <c:pt idx="11018">
                  <c:v>0.53</c:v>
                </c:pt>
                <c:pt idx="11019">
                  <c:v>-0.08</c:v>
                </c:pt>
                <c:pt idx="11020">
                  <c:v>-0.08</c:v>
                </c:pt>
                <c:pt idx="11021">
                  <c:v>1.1399999999999999</c:v>
                </c:pt>
                <c:pt idx="11022">
                  <c:v>-2.59</c:v>
                </c:pt>
                <c:pt idx="11023">
                  <c:v>0.38</c:v>
                </c:pt>
                <c:pt idx="11024">
                  <c:v>0.38</c:v>
                </c:pt>
                <c:pt idx="11025">
                  <c:v>0.38</c:v>
                </c:pt>
                <c:pt idx="11026">
                  <c:v>-2.13</c:v>
                </c:pt>
                <c:pt idx="11027">
                  <c:v>-1.68</c:v>
                </c:pt>
                <c:pt idx="11028">
                  <c:v>-0.05</c:v>
                </c:pt>
                <c:pt idx="11029">
                  <c:v>2.56</c:v>
                </c:pt>
                <c:pt idx="11030">
                  <c:v>-0.01</c:v>
                </c:pt>
                <c:pt idx="11031">
                  <c:v>-0.01</c:v>
                </c:pt>
                <c:pt idx="11032">
                  <c:v>1.04</c:v>
                </c:pt>
                <c:pt idx="11033">
                  <c:v>-2.16</c:v>
                </c:pt>
                <c:pt idx="11034">
                  <c:v>-2.72</c:v>
                </c:pt>
                <c:pt idx="11035">
                  <c:v>-2.72</c:v>
                </c:pt>
                <c:pt idx="11036">
                  <c:v>-0.34</c:v>
                </c:pt>
                <c:pt idx="11037">
                  <c:v>-0.34</c:v>
                </c:pt>
                <c:pt idx="11038">
                  <c:v>-0.34</c:v>
                </c:pt>
                <c:pt idx="11039">
                  <c:v>0.33</c:v>
                </c:pt>
                <c:pt idx="11040">
                  <c:v>1.03</c:v>
                </c:pt>
                <c:pt idx="11041">
                  <c:v>-0.6</c:v>
                </c:pt>
                <c:pt idx="11042">
                  <c:v>1.79</c:v>
                </c:pt>
                <c:pt idx="11043">
                  <c:v>0.32</c:v>
                </c:pt>
                <c:pt idx="11044">
                  <c:v>0.32</c:v>
                </c:pt>
                <c:pt idx="11045">
                  <c:v>-0.05</c:v>
                </c:pt>
                <c:pt idx="11046">
                  <c:v>3.03</c:v>
                </c:pt>
                <c:pt idx="11047">
                  <c:v>3.03</c:v>
                </c:pt>
                <c:pt idx="11048">
                  <c:v>3.03</c:v>
                </c:pt>
                <c:pt idx="11049">
                  <c:v>2.17</c:v>
                </c:pt>
                <c:pt idx="11050">
                  <c:v>2.17</c:v>
                </c:pt>
                <c:pt idx="11051">
                  <c:v>-1.1000000000000001</c:v>
                </c:pt>
                <c:pt idx="11052">
                  <c:v>-0.69</c:v>
                </c:pt>
                <c:pt idx="11053">
                  <c:v>1.18</c:v>
                </c:pt>
                <c:pt idx="11054">
                  <c:v>-1.96</c:v>
                </c:pt>
                <c:pt idx="11055">
                  <c:v>1.1299999999999999</c:v>
                </c:pt>
                <c:pt idx="11056">
                  <c:v>1.1299999999999999</c:v>
                </c:pt>
                <c:pt idx="11057">
                  <c:v>1.1299999999999999</c:v>
                </c:pt>
                <c:pt idx="11058">
                  <c:v>-0.67</c:v>
                </c:pt>
                <c:pt idx="11059">
                  <c:v>-0.72</c:v>
                </c:pt>
                <c:pt idx="11060">
                  <c:v>-0.26</c:v>
                </c:pt>
                <c:pt idx="11061">
                  <c:v>-0.26</c:v>
                </c:pt>
                <c:pt idx="11062">
                  <c:v>-0.26</c:v>
                </c:pt>
                <c:pt idx="11063">
                  <c:v>-0.26</c:v>
                </c:pt>
                <c:pt idx="11064">
                  <c:v>-0.26</c:v>
                </c:pt>
                <c:pt idx="11065">
                  <c:v>-0.33</c:v>
                </c:pt>
                <c:pt idx="11066">
                  <c:v>-0.4</c:v>
                </c:pt>
                <c:pt idx="11067">
                  <c:v>-1.52</c:v>
                </c:pt>
                <c:pt idx="11068">
                  <c:v>0.43</c:v>
                </c:pt>
                <c:pt idx="11069">
                  <c:v>-2.42</c:v>
                </c:pt>
                <c:pt idx="11070">
                  <c:v>-2.42</c:v>
                </c:pt>
                <c:pt idx="11071">
                  <c:v>-2.42</c:v>
                </c:pt>
                <c:pt idx="11072">
                  <c:v>2.2000000000000002</c:v>
                </c:pt>
                <c:pt idx="11073">
                  <c:v>1.54</c:v>
                </c:pt>
                <c:pt idx="11074">
                  <c:v>-2.0099999999999998</c:v>
                </c:pt>
                <c:pt idx="11075">
                  <c:v>-2.0099999999999998</c:v>
                </c:pt>
                <c:pt idx="11076">
                  <c:v>0.79</c:v>
                </c:pt>
                <c:pt idx="11077">
                  <c:v>0.79</c:v>
                </c:pt>
                <c:pt idx="11078">
                  <c:v>-0.72</c:v>
                </c:pt>
                <c:pt idx="11079">
                  <c:v>-0.78</c:v>
                </c:pt>
                <c:pt idx="11080">
                  <c:v>3.5</c:v>
                </c:pt>
                <c:pt idx="11081">
                  <c:v>3.5</c:v>
                </c:pt>
                <c:pt idx="11082">
                  <c:v>3.5</c:v>
                </c:pt>
                <c:pt idx="11083">
                  <c:v>3.5</c:v>
                </c:pt>
                <c:pt idx="11084">
                  <c:v>2.99</c:v>
                </c:pt>
                <c:pt idx="11085">
                  <c:v>2.99</c:v>
                </c:pt>
                <c:pt idx="11086">
                  <c:v>2.99</c:v>
                </c:pt>
                <c:pt idx="11087">
                  <c:v>-1.59</c:v>
                </c:pt>
                <c:pt idx="11088">
                  <c:v>2.31</c:v>
                </c:pt>
                <c:pt idx="11089">
                  <c:v>2.31</c:v>
                </c:pt>
                <c:pt idx="11090">
                  <c:v>0.72</c:v>
                </c:pt>
                <c:pt idx="11091">
                  <c:v>0.72</c:v>
                </c:pt>
                <c:pt idx="11092">
                  <c:v>0.18</c:v>
                </c:pt>
                <c:pt idx="11093">
                  <c:v>0.18</c:v>
                </c:pt>
                <c:pt idx="11094">
                  <c:v>-0.44</c:v>
                </c:pt>
                <c:pt idx="11095">
                  <c:v>1.36</c:v>
                </c:pt>
                <c:pt idx="11096">
                  <c:v>2.19</c:v>
                </c:pt>
                <c:pt idx="11097">
                  <c:v>2.19</c:v>
                </c:pt>
                <c:pt idx="11098">
                  <c:v>0.12</c:v>
                </c:pt>
                <c:pt idx="11099">
                  <c:v>-2.93</c:v>
                </c:pt>
                <c:pt idx="11100">
                  <c:v>0.14000000000000001</c:v>
                </c:pt>
                <c:pt idx="11101">
                  <c:v>0.17</c:v>
                </c:pt>
                <c:pt idx="11102">
                  <c:v>-1.82</c:v>
                </c:pt>
                <c:pt idx="11103">
                  <c:v>-1.82</c:v>
                </c:pt>
                <c:pt idx="11104">
                  <c:v>-1.82</c:v>
                </c:pt>
                <c:pt idx="11105">
                  <c:v>-2.2799999999999998</c:v>
                </c:pt>
                <c:pt idx="11106">
                  <c:v>-2.67</c:v>
                </c:pt>
                <c:pt idx="11107">
                  <c:v>-1.57</c:v>
                </c:pt>
                <c:pt idx="11108">
                  <c:v>0.6</c:v>
                </c:pt>
                <c:pt idx="11109">
                  <c:v>0.6</c:v>
                </c:pt>
                <c:pt idx="11110">
                  <c:v>0.6</c:v>
                </c:pt>
                <c:pt idx="11111">
                  <c:v>-3.28</c:v>
                </c:pt>
                <c:pt idx="11112">
                  <c:v>-3.28</c:v>
                </c:pt>
                <c:pt idx="11113">
                  <c:v>-3.28</c:v>
                </c:pt>
                <c:pt idx="11114">
                  <c:v>2.38</c:v>
                </c:pt>
                <c:pt idx="11115">
                  <c:v>1.98</c:v>
                </c:pt>
                <c:pt idx="11116">
                  <c:v>1.98</c:v>
                </c:pt>
                <c:pt idx="11117">
                  <c:v>1.98</c:v>
                </c:pt>
                <c:pt idx="11118">
                  <c:v>1.98</c:v>
                </c:pt>
                <c:pt idx="11119">
                  <c:v>-0.03</c:v>
                </c:pt>
                <c:pt idx="11120">
                  <c:v>-0.03</c:v>
                </c:pt>
                <c:pt idx="11121">
                  <c:v>-0.03</c:v>
                </c:pt>
                <c:pt idx="11122">
                  <c:v>2.2200000000000002</c:v>
                </c:pt>
                <c:pt idx="11123">
                  <c:v>2.2200000000000002</c:v>
                </c:pt>
                <c:pt idx="11124">
                  <c:v>2.2200000000000002</c:v>
                </c:pt>
                <c:pt idx="11125">
                  <c:v>2.2200000000000002</c:v>
                </c:pt>
                <c:pt idx="11126">
                  <c:v>1.53</c:v>
                </c:pt>
                <c:pt idx="11127">
                  <c:v>1.17</c:v>
                </c:pt>
                <c:pt idx="11128">
                  <c:v>1.87</c:v>
                </c:pt>
                <c:pt idx="11129">
                  <c:v>1.87</c:v>
                </c:pt>
                <c:pt idx="11130">
                  <c:v>1.87</c:v>
                </c:pt>
                <c:pt idx="11131">
                  <c:v>1.87</c:v>
                </c:pt>
                <c:pt idx="11132">
                  <c:v>-0.8</c:v>
                </c:pt>
                <c:pt idx="11133">
                  <c:v>-0.8</c:v>
                </c:pt>
                <c:pt idx="11134">
                  <c:v>-0.8</c:v>
                </c:pt>
                <c:pt idx="11135">
                  <c:v>0.11</c:v>
                </c:pt>
                <c:pt idx="11136">
                  <c:v>0.11</c:v>
                </c:pt>
                <c:pt idx="11137">
                  <c:v>1.3</c:v>
                </c:pt>
                <c:pt idx="11138">
                  <c:v>1.3</c:v>
                </c:pt>
                <c:pt idx="11139">
                  <c:v>1.3</c:v>
                </c:pt>
                <c:pt idx="11140">
                  <c:v>-0.86</c:v>
                </c:pt>
                <c:pt idx="11141">
                  <c:v>1.1599999999999999</c:v>
                </c:pt>
                <c:pt idx="11142">
                  <c:v>2.39</c:v>
                </c:pt>
                <c:pt idx="11143">
                  <c:v>2.39</c:v>
                </c:pt>
                <c:pt idx="11144">
                  <c:v>-0.91</c:v>
                </c:pt>
                <c:pt idx="11145">
                  <c:v>-0.91</c:v>
                </c:pt>
                <c:pt idx="11146">
                  <c:v>-0.05</c:v>
                </c:pt>
                <c:pt idx="11147">
                  <c:v>-0.05</c:v>
                </c:pt>
                <c:pt idx="11148">
                  <c:v>0.28999999999999998</c:v>
                </c:pt>
                <c:pt idx="11149">
                  <c:v>0.28999999999999998</c:v>
                </c:pt>
                <c:pt idx="11150">
                  <c:v>-1.42</c:v>
                </c:pt>
                <c:pt idx="11151">
                  <c:v>0.31</c:v>
                </c:pt>
                <c:pt idx="11152">
                  <c:v>0.31</c:v>
                </c:pt>
                <c:pt idx="11153">
                  <c:v>2.0299999999999998</c:v>
                </c:pt>
                <c:pt idx="11154">
                  <c:v>1.66</c:v>
                </c:pt>
                <c:pt idx="11155">
                  <c:v>1.66</c:v>
                </c:pt>
                <c:pt idx="11156">
                  <c:v>1.66</c:v>
                </c:pt>
                <c:pt idx="11157">
                  <c:v>-1.1200000000000001</c:v>
                </c:pt>
                <c:pt idx="11158">
                  <c:v>2.66</c:v>
                </c:pt>
                <c:pt idx="11159">
                  <c:v>3.47</c:v>
                </c:pt>
                <c:pt idx="11160">
                  <c:v>1.46</c:v>
                </c:pt>
                <c:pt idx="11161">
                  <c:v>1.35</c:v>
                </c:pt>
                <c:pt idx="11162">
                  <c:v>1.35</c:v>
                </c:pt>
                <c:pt idx="11163">
                  <c:v>1.35</c:v>
                </c:pt>
                <c:pt idx="11164">
                  <c:v>1.35</c:v>
                </c:pt>
                <c:pt idx="11165">
                  <c:v>-0.43</c:v>
                </c:pt>
                <c:pt idx="11166">
                  <c:v>-3.59</c:v>
                </c:pt>
                <c:pt idx="11167">
                  <c:v>-3.59</c:v>
                </c:pt>
                <c:pt idx="11168">
                  <c:v>-0.8</c:v>
                </c:pt>
                <c:pt idx="11169">
                  <c:v>-0.2</c:v>
                </c:pt>
                <c:pt idx="11170">
                  <c:v>0.71</c:v>
                </c:pt>
                <c:pt idx="11171">
                  <c:v>0.71</c:v>
                </c:pt>
                <c:pt idx="11172">
                  <c:v>2.65</c:v>
                </c:pt>
                <c:pt idx="11173">
                  <c:v>2.65</c:v>
                </c:pt>
                <c:pt idx="11174">
                  <c:v>-1.51</c:v>
                </c:pt>
                <c:pt idx="11175">
                  <c:v>0.31</c:v>
                </c:pt>
                <c:pt idx="11176">
                  <c:v>-0.42</c:v>
                </c:pt>
                <c:pt idx="11177">
                  <c:v>7.0000000000000007E-2</c:v>
                </c:pt>
                <c:pt idx="11178">
                  <c:v>-0.72</c:v>
                </c:pt>
                <c:pt idx="11179">
                  <c:v>1.29</c:v>
                </c:pt>
                <c:pt idx="11180">
                  <c:v>1.29</c:v>
                </c:pt>
                <c:pt idx="11181">
                  <c:v>1.29</c:v>
                </c:pt>
                <c:pt idx="11182">
                  <c:v>1.69</c:v>
                </c:pt>
                <c:pt idx="11183">
                  <c:v>1.69</c:v>
                </c:pt>
                <c:pt idx="11184">
                  <c:v>-1.46</c:v>
                </c:pt>
                <c:pt idx="11185">
                  <c:v>-1.46</c:v>
                </c:pt>
                <c:pt idx="11186">
                  <c:v>2.25</c:v>
                </c:pt>
                <c:pt idx="11187">
                  <c:v>-0.05</c:v>
                </c:pt>
                <c:pt idx="11188">
                  <c:v>-0.05</c:v>
                </c:pt>
                <c:pt idx="11189">
                  <c:v>-2.81</c:v>
                </c:pt>
                <c:pt idx="11190">
                  <c:v>-2.16</c:v>
                </c:pt>
                <c:pt idx="11191">
                  <c:v>-3.24</c:v>
                </c:pt>
                <c:pt idx="11192">
                  <c:v>-2.5299999999999998</c:v>
                </c:pt>
                <c:pt idx="11193">
                  <c:v>-2.5299999999999998</c:v>
                </c:pt>
                <c:pt idx="11194">
                  <c:v>-0.86</c:v>
                </c:pt>
                <c:pt idx="11195">
                  <c:v>3.44</c:v>
                </c:pt>
                <c:pt idx="11196">
                  <c:v>3.44</c:v>
                </c:pt>
                <c:pt idx="11197">
                  <c:v>3.44</c:v>
                </c:pt>
                <c:pt idx="11198">
                  <c:v>3.44</c:v>
                </c:pt>
                <c:pt idx="11199">
                  <c:v>3.44</c:v>
                </c:pt>
                <c:pt idx="11200">
                  <c:v>1.53</c:v>
                </c:pt>
                <c:pt idx="11201">
                  <c:v>1.53</c:v>
                </c:pt>
                <c:pt idx="11202">
                  <c:v>1.53</c:v>
                </c:pt>
                <c:pt idx="11203">
                  <c:v>2.82</c:v>
                </c:pt>
                <c:pt idx="11204">
                  <c:v>2.82</c:v>
                </c:pt>
                <c:pt idx="11205">
                  <c:v>2.46</c:v>
                </c:pt>
                <c:pt idx="11206">
                  <c:v>1.63</c:v>
                </c:pt>
                <c:pt idx="11207">
                  <c:v>1.63</c:v>
                </c:pt>
                <c:pt idx="11208">
                  <c:v>0.16</c:v>
                </c:pt>
                <c:pt idx="11209">
                  <c:v>1.91</c:v>
                </c:pt>
                <c:pt idx="11210">
                  <c:v>-0.55000000000000004</c:v>
                </c:pt>
                <c:pt idx="11211">
                  <c:v>1.66</c:v>
                </c:pt>
                <c:pt idx="11212">
                  <c:v>1.66</c:v>
                </c:pt>
                <c:pt idx="11213">
                  <c:v>0.39</c:v>
                </c:pt>
                <c:pt idx="11214">
                  <c:v>0.39</c:v>
                </c:pt>
                <c:pt idx="11215">
                  <c:v>0.39</c:v>
                </c:pt>
                <c:pt idx="11216">
                  <c:v>-3.13</c:v>
                </c:pt>
                <c:pt idx="11217">
                  <c:v>3.03</c:v>
                </c:pt>
                <c:pt idx="11218">
                  <c:v>3.03</c:v>
                </c:pt>
                <c:pt idx="11219">
                  <c:v>3.03</c:v>
                </c:pt>
                <c:pt idx="11220">
                  <c:v>2.0099999999999998</c:v>
                </c:pt>
                <c:pt idx="11221">
                  <c:v>2.0099999999999998</c:v>
                </c:pt>
                <c:pt idx="11222">
                  <c:v>2.0099999999999998</c:v>
                </c:pt>
                <c:pt idx="11223">
                  <c:v>1.95</c:v>
                </c:pt>
                <c:pt idx="11224">
                  <c:v>1.95</c:v>
                </c:pt>
                <c:pt idx="11225">
                  <c:v>1.95</c:v>
                </c:pt>
                <c:pt idx="11226">
                  <c:v>-0.52</c:v>
                </c:pt>
                <c:pt idx="11227">
                  <c:v>1.03</c:v>
                </c:pt>
                <c:pt idx="11228">
                  <c:v>2.21</c:v>
                </c:pt>
                <c:pt idx="11229">
                  <c:v>7.0000000000000007E-2</c:v>
                </c:pt>
                <c:pt idx="11230">
                  <c:v>7.0000000000000007E-2</c:v>
                </c:pt>
                <c:pt idx="11231">
                  <c:v>7.0000000000000007E-2</c:v>
                </c:pt>
                <c:pt idx="11232">
                  <c:v>2.86</c:v>
                </c:pt>
                <c:pt idx="11233">
                  <c:v>2.86</c:v>
                </c:pt>
                <c:pt idx="11234">
                  <c:v>1.21</c:v>
                </c:pt>
                <c:pt idx="11235">
                  <c:v>2.4</c:v>
                </c:pt>
                <c:pt idx="11236">
                  <c:v>2.4</c:v>
                </c:pt>
                <c:pt idx="11237">
                  <c:v>-0.33</c:v>
                </c:pt>
                <c:pt idx="11238">
                  <c:v>1.24</c:v>
                </c:pt>
                <c:pt idx="11239">
                  <c:v>0.67</c:v>
                </c:pt>
                <c:pt idx="11240">
                  <c:v>0.67</c:v>
                </c:pt>
                <c:pt idx="11241">
                  <c:v>-0.33</c:v>
                </c:pt>
                <c:pt idx="11242">
                  <c:v>-0.33</c:v>
                </c:pt>
                <c:pt idx="11243">
                  <c:v>-1.07</c:v>
                </c:pt>
                <c:pt idx="11244">
                  <c:v>0.31</c:v>
                </c:pt>
                <c:pt idx="11245">
                  <c:v>0.31</c:v>
                </c:pt>
                <c:pt idx="11246">
                  <c:v>0.31</c:v>
                </c:pt>
                <c:pt idx="11247">
                  <c:v>1.87</c:v>
                </c:pt>
                <c:pt idx="11248">
                  <c:v>0.79</c:v>
                </c:pt>
                <c:pt idx="11249">
                  <c:v>0.21</c:v>
                </c:pt>
                <c:pt idx="11250">
                  <c:v>0.21</c:v>
                </c:pt>
                <c:pt idx="11251">
                  <c:v>-1</c:v>
                </c:pt>
                <c:pt idx="11252">
                  <c:v>1.0900000000000001</c:v>
                </c:pt>
                <c:pt idx="11253">
                  <c:v>-2.3199999999999998</c:v>
                </c:pt>
                <c:pt idx="11254">
                  <c:v>1.36</c:v>
                </c:pt>
                <c:pt idx="11255">
                  <c:v>1.36</c:v>
                </c:pt>
                <c:pt idx="11256">
                  <c:v>1.36</c:v>
                </c:pt>
                <c:pt idx="11257">
                  <c:v>2.14</c:v>
                </c:pt>
                <c:pt idx="11258">
                  <c:v>2.67</c:v>
                </c:pt>
                <c:pt idx="11259">
                  <c:v>2.67</c:v>
                </c:pt>
                <c:pt idx="11260">
                  <c:v>0.47</c:v>
                </c:pt>
                <c:pt idx="11261">
                  <c:v>0.47</c:v>
                </c:pt>
                <c:pt idx="11262">
                  <c:v>0.64</c:v>
                </c:pt>
                <c:pt idx="11263">
                  <c:v>1.56</c:v>
                </c:pt>
                <c:pt idx="11264">
                  <c:v>0.88</c:v>
                </c:pt>
                <c:pt idx="11265">
                  <c:v>2.87</c:v>
                </c:pt>
                <c:pt idx="11266">
                  <c:v>2.87</c:v>
                </c:pt>
                <c:pt idx="11267">
                  <c:v>2.87</c:v>
                </c:pt>
                <c:pt idx="11268">
                  <c:v>2.87</c:v>
                </c:pt>
                <c:pt idx="11269">
                  <c:v>-1.85</c:v>
                </c:pt>
                <c:pt idx="11270">
                  <c:v>0.15</c:v>
                </c:pt>
                <c:pt idx="11271">
                  <c:v>1.1000000000000001</c:v>
                </c:pt>
                <c:pt idx="11272">
                  <c:v>1.1000000000000001</c:v>
                </c:pt>
                <c:pt idx="11273">
                  <c:v>-1.18</c:v>
                </c:pt>
                <c:pt idx="11274">
                  <c:v>-2.02</c:v>
                </c:pt>
                <c:pt idx="11275">
                  <c:v>1.68</c:v>
                </c:pt>
                <c:pt idx="11276">
                  <c:v>-3.56</c:v>
                </c:pt>
                <c:pt idx="11277">
                  <c:v>-3.56</c:v>
                </c:pt>
                <c:pt idx="11278">
                  <c:v>1.1000000000000001</c:v>
                </c:pt>
                <c:pt idx="11279">
                  <c:v>0.66</c:v>
                </c:pt>
                <c:pt idx="11280">
                  <c:v>0.66</c:v>
                </c:pt>
                <c:pt idx="11281">
                  <c:v>7.0000000000000007E-2</c:v>
                </c:pt>
                <c:pt idx="11282">
                  <c:v>-2.06</c:v>
                </c:pt>
                <c:pt idx="11283">
                  <c:v>2.4</c:v>
                </c:pt>
                <c:pt idx="11284">
                  <c:v>2.4</c:v>
                </c:pt>
                <c:pt idx="11285">
                  <c:v>2.4</c:v>
                </c:pt>
                <c:pt idx="11286">
                  <c:v>2.4</c:v>
                </c:pt>
                <c:pt idx="11287">
                  <c:v>2.4</c:v>
                </c:pt>
                <c:pt idx="11288">
                  <c:v>2.4</c:v>
                </c:pt>
                <c:pt idx="11289">
                  <c:v>2.4</c:v>
                </c:pt>
                <c:pt idx="11290">
                  <c:v>-0.95</c:v>
                </c:pt>
                <c:pt idx="11291">
                  <c:v>0</c:v>
                </c:pt>
                <c:pt idx="11292">
                  <c:v>0</c:v>
                </c:pt>
                <c:pt idx="11293">
                  <c:v>-1.0900000000000001</c:v>
                </c:pt>
                <c:pt idx="11294">
                  <c:v>-1.0900000000000001</c:v>
                </c:pt>
                <c:pt idx="11295">
                  <c:v>2</c:v>
                </c:pt>
                <c:pt idx="11296">
                  <c:v>0.05</c:v>
                </c:pt>
                <c:pt idx="11297">
                  <c:v>1.1299999999999999</c:v>
                </c:pt>
                <c:pt idx="11298">
                  <c:v>1.1299999999999999</c:v>
                </c:pt>
                <c:pt idx="11299">
                  <c:v>0.18</c:v>
                </c:pt>
                <c:pt idx="11300">
                  <c:v>0.18</c:v>
                </c:pt>
                <c:pt idx="11301">
                  <c:v>0.78</c:v>
                </c:pt>
                <c:pt idx="11302">
                  <c:v>2.5299999999999998</c:v>
                </c:pt>
                <c:pt idx="11303">
                  <c:v>-2.58</c:v>
                </c:pt>
                <c:pt idx="11304">
                  <c:v>-3.17</c:v>
                </c:pt>
                <c:pt idx="11305">
                  <c:v>-3.17</c:v>
                </c:pt>
                <c:pt idx="11306">
                  <c:v>-1.18</c:v>
                </c:pt>
                <c:pt idx="11307">
                  <c:v>-1.18</c:v>
                </c:pt>
                <c:pt idx="11308">
                  <c:v>-1.36</c:v>
                </c:pt>
                <c:pt idx="11309">
                  <c:v>0.88</c:v>
                </c:pt>
                <c:pt idx="11310">
                  <c:v>-0.4</c:v>
                </c:pt>
                <c:pt idx="11311">
                  <c:v>1.33</c:v>
                </c:pt>
                <c:pt idx="11312">
                  <c:v>1.43</c:v>
                </c:pt>
                <c:pt idx="11313">
                  <c:v>0.24</c:v>
                </c:pt>
                <c:pt idx="11314">
                  <c:v>0.24</c:v>
                </c:pt>
                <c:pt idx="11315">
                  <c:v>3.18</c:v>
                </c:pt>
                <c:pt idx="11316">
                  <c:v>-1.83</c:v>
                </c:pt>
                <c:pt idx="11317">
                  <c:v>-3.68</c:v>
                </c:pt>
                <c:pt idx="11318">
                  <c:v>-0.64</c:v>
                </c:pt>
                <c:pt idx="11319">
                  <c:v>-0.64</c:v>
                </c:pt>
                <c:pt idx="11320">
                  <c:v>1.31</c:v>
                </c:pt>
                <c:pt idx="11321">
                  <c:v>1.31</c:v>
                </c:pt>
                <c:pt idx="11322">
                  <c:v>0.11</c:v>
                </c:pt>
                <c:pt idx="11323">
                  <c:v>0.11</c:v>
                </c:pt>
                <c:pt idx="11324">
                  <c:v>0.11</c:v>
                </c:pt>
                <c:pt idx="11325">
                  <c:v>0.59</c:v>
                </c:pt>
                <c:pt idx="11326">
                  <c:v>-2.83</c:v>
                </c:pt>
                <c:pt idx="11327">
                  <c:v>-0.65</c:v>
                </c:pt>
                <c:pt idx="11328">
                  <c:v>-0.92</c:v>
                </c:pt>
                <c:pt idx="11329">
                  <c:v>1.63</c:v>
                </c:pt>
                <c:pt idx="11330">
                  <c:v>-1.05</c:v>
                </c:pt>
                <c:pt idx="11331">
                  <c:v>0.42</c:v>
                </c:pt>
                <c:pt idx="11332">
                  <c:v>0.42</c:v>
                </c:pt>
                <c:pt idx="11333">
                  <c:v>0.42</c:v>
                </c:pt>
                <c:pt idx="11334">
                  <c:v>1.72</c:v>
                </c:pt>
                <c:pt idx="11335">
                  <c:v>-1.23</c:v>
                </c:pt>
                <c:pt idx="11336">
                  <c:v>-1.23</c:v>
                </c:pt>
                <c:pt idx="11337">
                  <c:v>-1.39</c:v>
                </c:pt>
                <c:pt idx="11338">
                  <c:v>2.15</c:v>
                </c:pt>
                <c:pt idx="11339">
                  <c:v>2.15</c:v>
                </c:pt>
                <c:pt idx="11340">
                  <c:v>2.15</c:v>
                </c:pt>
                <c:pt idx="11341">
                  <c:v>2.15</c:v>
                </c:pt>
                <c:pt idx="11342">
                  <c:v>2.15</c:v>
                </c:pt>
                <c:pt idx="11343">
                  <c:v>-2.44</c:v>
                </c:pt>
                <c:pt idx="11344">
                  <c:v>2.25</c:v>
                </c:pt>
                <c:pt idx="11345">
                  <c:v>2.25</c:v>
                </c:pt>
                <c:pt idx="11346">
                  <c:v>2.25</c:v>
                </c:pt>
                <c:pt idx="11347">
                  <c:v>-0.28000000000000003</c:v>
                </c:pt>
                <c:pt idx="11348">
                  <c:v>-0.28000000000000003</c:v>
                </c:pt>
                <c:pt idx="11349">
                  <c:v>1.4</c:v>
                </c:pt>
                <c:pt idx="11350">
                  <c:v>-1.74</c:v>
                </c:pt>
                <c:pt idx="11351">
                  <c:v>-1.99</c:v>
                </c:pt>
                <c:pt idx="11352">
                  <c:v>0.16</c:v>
                </c:pt>
                <c:pt idx="11353">
                  <c:v>1.77</c:v>
                </c:pt>
                <c:pt idx="11354">
                  <c:v>1.77</c:v>
                </c:pt>
                <c:pt idx="11355">
                  <c:v>1.77</c:v>
                </c:pt>
                <c:pt idx="11356">
                  <c:v>0.6</c:v>
                </c:pt>
                <c:pt idx="11357">
                  <c:v>0.6</c:v>
                </c:pt>
                <c:pt idx="11358">
                  <c:v>1.28</c:v>
                </c:pt>
                <c:pt idx="11359">
                  <c:v>3.27</c:v>
                </c:pt>
                <c:pt idx="11360">
                  <c:v>2.35</c:v>
                </c:pt>
                <c:pt idx="11361">
                  <c:v>0.09</c:v>
                </c:pt>
                <c:pt idx="11362">
                  <c:v>-1.9</c:v>
                </c:pt>
                <c:pt idx="11363">
                  <c:v>3.14</c:v>
                </c:pt>
                <c:pt idx="11364">
                  <c:v>3.14</c:v>
                </c:pt>
                <c:pt idx="11365">
                  <c:v>3.14</c:v>
                </c:pt>
                <c:pt idx="11366">
                  <c:v>3.14</c:v>
                </c:pt>
                <c:pt idx="11367">
                  <c:v>0.62</c:v>
                </c:pt>
                <c:pt idx="11368">
                  <c:v>0.62</c:v>
                </c:pt>
                <c:pt idx="11369">
                  <c:v>0.76</c:v>
                </c:pt>
                <c:pt idx="11370">
                  <c:v>0.76</c:v>
                </c:pt>
                <c:pt idx="11371">
                  <c:v>0.88</c:v>
                </c:pt>
                <c:pt idx="11372">
                  <c:v>0.88</c:v>
                </c:pt>
                <c:pt idx="11373">
                  <c:v>0.88</c:v>
                </c:pt>
                <c:pt idx="11374">
                  <c:v>0.88</c:v>
                </c:pt>
                <c:pt idx="11375">
                  <c:v>0.82</c:v>
                </c:pt>
                <c:pt idx="11376">
                  <c:v>-1.74</c:v>
                </c:pt>
                <c:pt idx="11377">
                  <c:v>-2.17</c:v>
                </c:pt>
                <c:pt idx="11378">
                  <c:v>-5.05</c:v>
                </c:pt>
                <c:pt idx="11379">
                  <c:v>0.2</c:v>
                </c:pt>
                <c:pt idx="11380">
                  <c:v>1.21</c:v>
                </c:pt>
                <c:pt idx="11381">
                  <c:v>1.21</c:v>
                </c:pt>
                <c:pt idx="11382">
                  <c:v>-0.56999999999999995</c:v>
                </c:pt>
                <c:pt idx="11383">
                  <c:v>1.97</c:v>
                </c:pt>
                <c:pt idx="11384">
                  <c:v>1.48</c:v>
                </c:pt>
                <c:pt idx="11385">
                  <c:v>0.4</c:v>
                </c:pt>
                <c:pt idx="11386">
                  <c:v>1.34</c:v>
                </c:pt>
                <c:pt idx="11387">
                  <c:v>1.34</c:v>
                </c:pt>
                <c:pt idx="11388">
                  <c:v>1.34</c:v>
                </c:pt>
                <c:pt idx="11389">
                  <c:v>1.07</c:v>
                </c:pt>
                <c:pt idx="11390">
                  <c:v>1.07</c:v>
                </c:pt>
                <c:pt idx="11391">
                  <c:v>1.07</c:v>
                </c:pt>
                <c:pt idx="11392">
                  <c:v>1.07</c:v>
                </c:pt>
                <c:pt idx="11393">
                  <c:v>0.34</c:v>
                </c:pt>
                <c:pt idx="11394">
                  <c:v>1.43</c:v>
                </c:pt>
                <c:pt idx="11395">
                  <c:v>1.4</c:v>
                </c:pt>
                <c:pt idx="11396">
                  <c:v>0.88</c:v>
                </c:pt>
                <c:pt idx="11397">
                  <c:v>-1.96</c:v>
                </c:pt>
                <c:pt idx="11398">
                  <c:v>-1.96</c:v>
                </c:pt>
                <c:pt idx="11399">
                  <c:v>7.0000000000000007E-2</c:v>
                </c:pt>
                <c:pt idx="11400">
                  <c:v>-3.83</c:v>
                </c:pt>
                <c:pt idx="11401">
                  <c:v>-3.83</c:v>
                </c:pt>
                <c:pt idx="11402">
                  <c:v>1.34</c:v>
                </c:pt>
                <c:pt idx="11403">
                  <c:v>2.19</c:v>
                </c:pt>
                <c:pt idx="11404">
                  <c:v>2.19</c:v>
                </c:pt>
                <c:pt idx="11405">
                  <c:v>2.19</c:v>
                </c:pt>
                <c:pt idx="11406">
                  <c:v>2.19</c:v>
                </c:pt>
                <c:pt idx="11407">
                  <c:v>2.19</c:v>
                </c:pt>
                <c:pt idx="11408">
                  <c:v>-0.94</c:v>
                </c:pt>
                <c:pt idx="11409">
                  <c:v>2.79</c:v>
                </c:pt>
                <c:pt idx="11410">
                  <c:v>2.79</c:v>
                </c:pt>
                <c:pt idx="11411">
                  <c:v>1.67</c:v>
                </c:pt>
                <c:pt idx="11412">
                  <c:v>1.67</c:v>
                </c:pt>
                <c:pt idx="11413">
                  <c:v>-1.37</c:v>
                </c:pt>
                <c:pt idx="11414">
                  <c:v>-0.19</c:v>
                </c:pt>
                <c:pt idx="11415">
                  <c:v>-0.09</c:v>
                </c:pt>
                <c:pt idx="11416">
                  <c:v>-0.09</c:v>
                </c:pt>
                <c:pt idx="11417">
                  <c:v>-2.82</c:v>
                </c:pt>
                <c:pt idx="11418">
                  <c:v>1.25</c:v>
                </c:pt>
                <c:pt idx="11419">
                  <c:v>1.25</c:v>
                </c:pt>
                <c:pt idx="11420">
                  <c:v>1.25</c:v>
                </c:pt>
                <c:pt idx="11421">
                  <c:v>1.74</c:v>
                </c:pt>
                <c:pt idx="11422">
                  <c:v>1.74</c:v>
                </c:pt>
                <c:pt idx="11423">
                  <c:v>2.35</c:v>
                </c:pt>
                <c:pt idx="11424">
                  <c:v>-0.04</c:v>
                </c:pt>
                <c:pt idx="11425">
                  <c:v>-0.04</c:v>
                </c:pt>
                <c:pt idx="11426">
                  <c:v>-1.22</c:v>
                </c:pt>
                <c:pt idx="11427">
                  <c:v>-2.2400000000000002</c:v>
                </c:pt>
                <c:pt idx="11428">
                  <c:v>1.6</c:v>
                </c:pt>
                <c:pt idx="11429">
                  <c:v>1.6</c:v>
                </c:pt>
                <c:pt idx="11430">
                  <c:v>1.6</c:v>
                </c:pt>
                <c:pt idx="11431">
                  <c:v>-1.49</c:v>
                </c:pt>
                <c:pt idx="11432">
                  <c:v>1.65</c:v>
                </c:pt>
                <c:pt idx="11433">
                  <c:v>1.59</c:v>
                </c:pt>
                <c:pt idx="11434">
                  <c:v>1.46</c:v>
                </c:pt>
                <c:pt idx="11435">
                  <c:v>1.46</c:v>
                </c:pt>
                <c:pt idx="11436">
                  <c:v>1.46</c:v>
                </c:pt>
                <c:pt idx="11437">
                  <c:v>1.46</c:v>
                </c:pt>
                <c:pt idx="11438">
                  <c:v>-0.5</c:v>
                </c:pt>
                <c:pt idx="11439">
                  <c:v>1.86</c:v>
                </c:pt>
                <c:pt idx="11440">
                  <c:v>1.86</c:v>
                </c:pt>
                <c:pt idx="11441">
                  <c:v>3.08</c:v>
                </c:pt>
                <c:pt idx="11442">
                  <c:v>3.08</c:v>
                </c:pt>
                <c:pt idx="11443">
                  <c:v>3.08</c:v>
                </c:pt>
                <c:pt idx="11444">
                  <c:v>2.0099999999999998</c:v>
                </c:pt>
                <c:pt idx="11445">
                  <c:v>2.0099999999999998</c:v>
                </c:pt>
                <c:pt idx="11446">
                  <c:v>2.0099999999999998</c:v>
                </c:pt>
                <c:pt idx="11447">
                  <c:v>1.76</c:v>
                </c:pt>
                <c:pt idx="11448">
                  <c:v>2.4300000000000002</c:v>
                </c:pt>
                <c:pt idx="11449">
                  <c:v>1.93</c:v>
                </c:pt>
                <c:pt idx="11450">
                  <c:v>-1.49</c:v>
                </c:pt>
                <c:pt idx="11451">
                  <c:v>-1.68</c:v>
                </c:pt>
                <c:pt idx="11452">
                  <c:v>2.25</c:v>
                </c:pt>
                <c:pt idx="11453">
                  <c:v>2.25</c:v>
                </c:pt>
                <c:pt idx="11454">
                  <c:v>1.1399999999999999</c:v>
                </c:pt>
                <c:pt idx="11455">
                  <c:v>1.1399999999999999</c:v>
                </c:pt>
                <c:pt idx="11456">
                  <c:v>-1.89</c:v>
                </c:pt>
                <c:pt idx="11457">
                  <c:v>2.61</c:v>
                </c:pt>
                <c:pt idx="11458">
                  <c:v>0.56999999999999995</c:v>
                </c:pt>
                <c:pt idx="11459">
                  <c:v>1.58</c:v>
                </c:pt>
                <c:pt idx="11460">
                  <c:v>1.58</c:v>
                </c:pt>
                <c:pt idx="11461">
                  <c:v>-0.14000000000000001</c:v>
                </c:pt>
                <c:pt idx="11462">
                  <c:v>-0.14000000000000001</c:v>
                </c:pt>
                <c:pt idx="11463">
                  <c:v>1.77</c:v>
                </c:pt>
                <c:pt idx="11464">
                  <c:v>1.77</c:v>
                </c:pt>
                <c:pt idx="11465">
                  <c:v>0.65</c:v>
                </c:pt>
                <c:pt idx="11466">
                  <c:v>0.94</c:v>
                </c:pt>
                <c:pt idx="11467">
                  <c:v>0.94</c:v>
                </c:pt>
                <c:pt idx="11468">
                  <c:v>0.47</c:v>
                </c:pt>
                <c:pt idx="11469">
                  <c:v>0.9</c:v>
                </c:pt>
                <c:pt idx="11470">
                  <c:v>0.33</c:v>
                </c:pt>
                <c:pt idx="11471">
                  <c:v>0.33</c:v>
                </c:pt>
                <c:pt idx="11472">
                  <c:v>1.21</c:v>
                </c:pt>
                <c:pt idx="11473">
                  <c:v>-0.14000000000000001</c:v>
                </c:pt>
                <c:pt idx="11474">
                  <c:v>-0.14000000000000001</c:v>
                </c:pt>
                <c:pt idx="11475">
                  <c:v>2.3199999999999998</c:v>
                </c:pt>
                <c:pt idx="11476">
                  <c:v>-3.04</c:v>
                </c:pt>
                <c:pt idx="11477">
                  <c:v>-3.5</c:v>
                </c:pt>
                <c:pt idx="11478">
                  <c:v>-3.5</c:v>
                </c:pt>
                <c:pt idx="11479">
                  <c:v>0.06</c:v>
                </c:pt>
                <c:pt idx="11480">
                  <c:v>2.5099999999999998</c:v>
                </c:pt>
                <c:pt idx="11481">
                  <c:v>2.66</c:v>
                </c:pt>
                <c:pt idx="11482">
                  <c:v>2.66</c:v>
                </c:pt>
                <c:pt idx="11483">
                  <c:v>2.66</c:v>
                </c:pt>
                <c:pt idx="11484">
                  <c:v>1.95</c:v>
                </c:pt>
                <c:pt idx="11485">
                  <c:v>0.92</c:v>
                </c:pt>
                <c:pt idx="11486">
                  <c:v>0.92</c:v>
                </c:pt>
                <c:pt idx="11487">
                  <c:v>0.64</c:v>
                </c:pt>
                <c:pt idx="11488">
                  <c:v>0.64</c:v>
                </c:pt>
                <c:pt idx="11489">
                  <c:v>-0.06</c:v>
                </c:pt>
                <c:pt idx="11490">
                  <c:v>0.18</c:v>
                </c:pt>
                <c:pt idx="11491">
                  <c:v>2.42</c:v>
                </c:pt>
                <c:pt idx="11492">
                  <c:v>-3.36</c:v>
                </c:pt>
                <c:pt idx="11493">
                  <c:v>1.38</c:v>
                </c:pt>
                <c:pt idx="11494">
                  <c:v>1.38</c:v>
                </c:pt>
                <c:pt idx="11495">
                  <c:v>1.38</c:v>
                </c:pt>
                <c:pt idx="11496">
                  <c:v>-0.33</c:v>
                </c:pt>
                <c:pt idx="11497">
                  <c:v>1.2</c:v>
                </c:pt>
                <c:pt idx="11498">
                  <c:v>-0.45</c:v>
                </c:pt>
                <c:pt idx="11499">
                  <c:v>-0.45</c:v>
                </c:pt>
                <c:pt idx="11500">
                  <c:v>-0.45</c:v>
                </c:pt>
                <c:pt idx="11501">
                  <c:v>-0.45</c:v>
                </c:pt>
                <c:pt idx="11502">
                  <c:v>-0.45</c:v>
                </c:pt>
                <c:pt idx="11503">
                  <c:v>1.18</c:v>
                </c:pt>
                <c:pt idx="11504">
                  <c:v>1.88</c:v>
                </c:pt>
                <c:pt idx="11505">
                  <c:v>1.88</c:v>
                </c:pt>
                <c:pt idx="11506">
                  <c:v>1.54</c:v>
                </c:pt>
                <c:pt idx="11507">
                  <c:v>1.54</c:v>
                </c:pt>
                <c:pt idx="11508">
                  <c:v>1.54</c:v>
                </c:pt>
                <c:pt idx="11509">
                  <c:v>0.3</c:v>
                </c:pt>
                <c:pt idx="11510">
                  <c:v>0.3</c:v>
                </c:pt>
                <c:pt idx="11511">
                  <c:v>0.33</c:v>
                </c:pt>
                <c:pt idx="11512">
                  <c:v>-0.53</c:v>
                </c:pt>
                <c:pt idx="11513">
                  <c:v>-0.53</c:v>
                </c:pt>
                <c:pt idx="11514">
                  <c:v>1.48</c:v>
                </c:pt>
                <c:pt idx="11515">
                  <c:v>1.43</c:v>
                </c:pt>
                <c:pt idx="11516">
                  <c:v>1.43</c:v>
                </c:pt>
                <c:pt idx="11517">
                  <c:v>1.43</c:v>
                </c:pt>
                <c:pt idx="11518">
                  <c:v>1.43</c:v>
                </c:pt>
                <c:pt idx="11519">
                  <c:v>2.06</c:v>
                </c:pt>
                <c:pt idx="11520">
                  <c:v>2.06</c:v>
                </c:pt>
                <c:pt idx="11521">
                  <c:v>2.06</c:v>
                </c:pt>
                <c:pt idx="11522">
                  <c:v>1.07</c:v>
                </c:pt>
                <c:pt idx="11523">
                  <c:v>1.07</c:v>
                </c:pt>
                <c:pt idx="11524">
                  <c:v>2.15</c:v>
                </c:pt>
                <c:pt idx="11525">
                  <c:v>-1.33</c:v>
                </c:pt>
                <c:pt idx="11526">
                  <c:v>-2.92</c:v>
                </c:pt>
                <c:pt idx="11527">
                  <c:v>2.4900000000000002</c:v>
                </c:pt>
                <c:pt idx="11528">
                  <c:v>1.17</c:v>
                </c:pt>
                <c:pt idx="11529">
                  <c:v>1.17</c:v>
                </c:pt>
                <c:pt idx="11530">
                  <c:v>7.0000000000000007E-2</c:v>
                </c:pt>
                <c:pt idx="11531">
                  <c:v>7.0000000000000007E-2</c:v>
                </c:pt>
                <c:pt idx="11532">
                  <c:v>7.0000000000000007E-2</c:v>
                </c:pt>
                <c:pt idx="11533">
                  <c:v>7.0000000000000007E-2</c:v>
                </c:pt>
                <c:pt idx="11534">
                  <c:v>7.0000000000000007E-2</c:v>
                </c:pt>
                <c:pt idx="11535">
                  <c:v>7.0000000000000007E-2</c:v>
                </c:pt>
                <c:pt idx="11536">
                  <c:v>-0.94</c:v>
                </c:pt>
                <c:pt idx="11537">
                  <c:v>0.28000000000000003</c:v>
                </c:pt>
                <c:pt idx="11538">
                  <c:v>2.86</c:v>
                </c:pt>
                <c:pt idx="11539">
                  <c:v>1.21</c:v>
                </c:pt>
                <c:pt idx="11540">
                  <c:v>2.2799999999999998</c:v>
                </c:pt>
                <c:pt idx="11541">
                  <c:v>3.25</c:v>
                </c:pt>
                <c:pt idx="11542">
                  <c:v>3.25</c:v>
                </c:pt>
                <c:pt idx="11543">
                  <c:v>3.25</c:v>
                </c:pt>
                <c:pt idx="11544">
                  <c:v>3.25</c:v>
                </c:pt>
                <c:pt idx="11545">
                  <c:v>-1.79</c:v>
                </c:pt>
                <c:pt idx="11546">
                  <c:v>-1.79</c:v>
                </c:pt>
                <c:pt idx="11547">
                  <c:v>-1.79</c:v>
                </c:pt>
                <c:pt idx="11548">
                  <c:v>-1.79</c:v>
                </c:pt>
                <c:pt idx="11549">
                  <c:v>1.08</c:v>
                </c:pt>
                <c:pt idx="11550">
                  <c:v>1.08</c:v>
                </c:pt>
                <c:pt idx="11551">
                  <c:v>0.28000000000000003</c:v>
                </c:pt>
                <c:pt idx="11552">
                  <c:v>1.36</c:v>
                </c:pt>
                <c:pt idx="11553">
                  <c:v>1.36</c:v>
                </c:pt>
                <c:pt idx="11554">
                  <c:v>1.36</c:v>
                </c:pt>
                <c:pt idx="11555">
                  <c:v>-0.6</c:v>
                </c:pt>
                <c:pt idx="11556">
                  <c:v>-0.6</c:v>
                </c:pt>
                <c:pt idx="11557">
                  <c:v>1.5</c:v>
                </c:pt>
                <c:pt idx="11558">
                  <c:v>1.5</c:v>
                </c:pt>
                <c:pt idx="11559">
                  <c:v>1.5</c:v>
                </c:pt>
                <c:pt idx="11560">
                  <c:v>1.49</c:v>
                </c:pt>
                <c:pt idx="11561">
                  <c:v>1.49</c:v>
                </c:pt>
                <c:pt idx="11562">
                  <c:v>1.49</c:v>
                </c:pt>
                <c:pt idx="11563">
                  <c:v>1.49</c:v>
                </c:pt>
                <c:pt idx="11564">
                  <c:v>-0.62</c:v>
                </c:pt>
                <c:pt idx="11565">
                  <c:v>-0.62</c:v>
                </c:pt>
                <c:pt idx="11566">
                  <c:v>-3.11</c:v>
                </c:pt>
                <c:pt idx="11567">
                  <c:v>-1.05</c:v>
                </c:pt>
                <c:pt idx="11568">
                  <c:v>1.42</c:v>
                </c:pt>
                <c:pt idx="11569">
                  <c:v>2.02</c:v>
                </c:pt>
                <c:pt idx="11570">
                  <c:v>0.88</c:v>
                </c:pt>
                <c:pt idx="11571">
                  <c:v>0.88</c:v>
                </c:pt>
                <c:pt idx="11572">
                  <c:v>0.88</c:v>
                </c:pt>
                <c:pt idx="11573">
                  <c:v>2.74</c:v>
                </c:pt>
                <c:pt idx="11574">
                  <c:v>2.12</c:v>
                </c:pt>
                <c:pt idx="11575">
                  <c:v>2.12</c:v>
                </c:pt>
                <c:pt idx="11576">
                  <c:v>2.12</c:v>
                </c:pt>
                <c:pt idx="11577">
                  <c:v>2.12</c:v>
                </c:pt>
                <c:pt idx="11578">
                  <c:v>2.12</c:v>
                </c:pt>
                <c:pt idx="11579">
                  <c:v>0.93</c:v>
                </c:pt>
                <c:pt idx="11580">
                  <c:v>0.21</c:v>
                </c:pt>
                <c:pt idx="11581">
                  <c:v>-2.1800000000000002</c:v>
                </c:pt>
                <c:pt idx="11582">
                  <c:v>-2.1800000000000002</c:v>
                </c:pt>
                <c:pt idx="11583">
                  <c:v>2.2599999999999998</c:v>
                </c:pt>
                <c:pt idx="11584">
                  <c:v>2.2599999999999998</c:v>
                </c:pt>
                <c:pt idx="11585">
                  <c:v>2.2599999999999998</c:v>
                </c:pt>
                <c:pt idx="11586">
                  <c:v>1.27</c:v>
                </c:pt>
                <c:pt idx="11587">
                  <c:v>1.27</c:v>
                </c:pt>
                <c:pt idx="11588">
                  <c:v>-0.21</c:v>
                </c:pt>
                <c:pt idx="11589">
                  <c:v>-0.21</c:v>
                </c:pt>
                <c:pt idx="11590">
                  <c:v>-1.07</c:v>
                </c:pt>
                <c:pt idx="11591">
                  <c:v>2.5</c:v>
                </c:pt>
                <c:pt idx="11592">
                  <c:v>1.29</c:v>
                </c:pt>
                <c:pt idx="11593">
                  <c:v>0.56999999999999995</c:v>
                </c:pt>
                <c:pt idx="11594">
                  <c:v>0.56999999999999995</c:v>
                </c:pt>
                <c:pt idx="11595">
                  <c:v>1.1200000000000001</c:v>
                </c:pt>
                <c:pt idx="11596">
                  <c:v>1.1200000000000001</c:v>
                </c:pt>
                <c:pt idx="11597">
                  <c:v>1.0900000000000001</c:v>
                </c:pt>
                <c:pt idx="11598">
                  <c:v>2.58</c:v>
                </c:pt>
                <c:pt idx="11599">
                  <c:v>2.58</c:v>
                </c:pt>
                <c:pt idx="11600">
                  <c:v>2.58</c:v>
                </c:pt>
                <c:pt idx="11601">
                  <c:v>2.58</c:v>
                </c:pt>
                <c:pt idx="11602">
                  <c:v>-0.27</c:v>
                </c:pt>
                <c:pt idx="11603">
                  <c:v>-0.27</c:v>
                </c:pt>
                <c:pt idx="11604">
                  <c:v>2.2799999999999998</c:v>
                </c:pt>
                <c:pt idx="11605">
                  <c:v>2.2799999999999998</c:v>
                </c:pt>
                <c:pt idx="11606">
                  <c:v>3.2</c:v>
                </c:pt>
                <c:pt idx="11607">
                  <c:v>3.2</c:v>
                </c:pt>
                <c:pt idx="11608">
                  <c:v>3.2</c:v>
                </c:pt>
                <c:pt idx="11609">
                  <c:v>0.69</c:v>
                </c:pt>
                <c:pt idx="11610">
                  <c:v>2.2999999999999998</c:v>
                </c:pt>
                <c:pt idx="11611">
                  <c:v>-1.29</c:v>
                </c:pt>
                <c:pt idx="11612">
                  <c:v>2.2000000000000002</c:v>
                </c:pt>
                <c:pt idx="11613">
                  <c:v>0.25</c:v>
                </c:pt>
                <c:pt idx="11614">
                  <c:v>0.25</c:v>
                </c:pt>
                <c:pt idx="11615">
                  <c:v>2.02</c:v>
                </c:pt>
                <c:pt idx="11616">
                  <c:v>-0.99</c:v>
                </c:pt>
                <c:pt idx="11617">
                  <c:v>-2.37</c:v>
                </c:pt>
                <c:pt idx="11618">
                  <c:v>-2.37</c:v>
                </c:pt>
                <c:pt idx="11619">
                  <c:v>-2.37</c:v>
                </c:pt>
                <c:pt idx="11620">
                  <c:v>0.73</c:v>
                </c:pt>
                <c:pt idx="11621">
                  <c:v>-0.67</c:v>
                </c:pt>
                <c:pt idx="11622">
                  <c:v>-0.67</c:v>
                </c:pt>
                <c:pt idx="11623">
                  <c:v>0.53</c:v>
                </c:pt>
                <c:pt idx="11624">
                  <c:v>-1.67</c:v>
                </c:pt>
                <c:pt idx="11625">
                  <c:v>-2.15</c:v>
                </c:pt>
                <c:pt idx="11626">
                  <c:v>2.02</c:v>
                </c:pt>
                <c:pt idx="11627">
                  <c:v>2.02</c:v>
                </c:pt>
                <c:pt idx="11628">
                  <c:v>2.72</c:v>
                </c:pt>
                <c:pt idx="11629">
                  <c:v>2.72</c:v>
                </c:pt>
                <c:pt idx="11630">
                  <c:v>1.57</c:v>
                </c:pt>
                <c:pt idx="11631">
                  <c:v>1.57</c:v>
                </c:pt>
                <c:pt idx="11632">
                  <c:v>0.24</c:v>
                </c:pt>
                <c:pt idx="11633">
                  <c:v>0.24</c:v>
                </c:pt>
                <c:pt idx="11634">
                  <c:v>0.27</c:v>
                </c:pt>
                <c:pt idx="11635">
                  <c:v>0.27</c:v>
                </c:pt>
                <c:pt idx="11636">
                  <c:v>0.27</c:v>
                </c:pt>
                <c:pt idx="11637">
                  <c:v>0.27</c:v>
                </c:pt>
                <c:pt idx="11638">
                  <c:v>0.27</c:v>
                </c:pt>
                <c:pt idx="11639">
                  <c:v>0.27</c:v>
                </c:pt>
                <c:pt idx="11640">
                  <c:v>-0.93</c:v>
                </c:pt>
                <c:pt idx="11641">
                  <c:v>-0.93</c:v>
                </c:pt>
                <c:pt idx="11642">
                  <c:v>0.41</c:v>
                </c:pt>
                <c:pt idx="11643">
                  <c:v>-0.9</c:v>
                </c:pt>
                <c:pt idx="11644">
                  <c:v>2.21</c:v>
                </c:pt>
                <c:pt idx="11645">
                  <c:v>2.2400000000000002</c:v>
                </c:pt>
                <c:pt idx="11646">
                  <c:v>0.75</c:v>
                </c:pt>
                <c:pt idx="11647">
                  <c:v>0.67</c:v>
                </c:pt>
                <c:pt idx="11648">
                  <c:v>0.79</c:v>
                </c:pt>
                <c:pt idx="11649">
                  <c:v>0.03</c:v>
                </c:pt>
                <c:pt idx="11650">
                  <c:v>3.28</c:v>
                </c:pt>
                <c:pt idx="11651">
                  <c:v>3.28</c:v>
                </c:pt>
                <c:pt idx="11652">
                  <c:v>2.2999999999999998</c:v>
                </c:pt>
                <c:pt idx="11653">
                  <c:v>0.98</c:v>
                </c:pt>
                <c:pt idx="11654">
                  <c:v>1.37</c:v>
                </c:pt>
                <c:pt idx="11655">
                  <c:v>-2.81</c:v>
                </c:pt>
                <c:pt idx="11656">
                  <c:v>-1.62</c:v>
                </c:pt>
                <c:pt idx="11657">
                  <c:v>-1.62</c:v>
                </c:pt>
                <c:pt idx="11658">
                  <c:v>1.02</c:v>
                </c:pt>
                <c:pt idx="11659">
                  <c:v>1.02</c:v>
                </c:pt>
                <c:pt idx="11660">
                  <c:v>2.5099999999999998</c:v>
                </c:pt>
                <c:pt idx="11661">
                  <c:v>2.5099999999999998</c:v>
                </c:pt>
                <c:pt idx="11662">
                  <c:v>0.83</c:v>
                </c:pt>
                <c:pt idx="11663">
                  <c:v>0.83</c:v>
                </c:pt>
                <c:pt idx="11664">
                  <c:v>-1.3</c:v>
                </c:pt>
                <c:pt idx="11665">
                  <c:v>-0.52</c:v>
                </c:pt>
                <c:pt idx="11666">
                  <c:v>-0.52</c:v>
                </c:pt>
                <c:pt idx="11667">
                  <c:v>3.07</c:v>
                </c:pt>
                <c:pt idx="11668">
                  <c:v>0.56999999999999995</c:v>
                </c:pt>
                <c:pt idx="11669">
                  <c:v>0.56999999999999995</c:v>
                </c:pt>
                <c:pt idx="11670">
                  <c:v>-0.65</c:v>
                </c:pt>
                <c:pt idx="11671">
                  <c:v>1.89</c:v>
                </c:pt>
                <c:pt idx="11672">
                  <c:v>1.42</c:v>
                </c:pt>
                <c:pt idx="11673">
                  <c:v>1.42</c:v>
                </c:pt>
                <c:pt idx="11674">
                  <c:v>1.42</c:v>
                </c:pt>
                <c:pt idx="11675">
                  <c:v>-1.37</c:v>
                </c:pt>
                <c:pt idx="11676">
                  <c:v>-1.37</c:v>
                </c:pt>
                <c:pt idx="11677">
                  <c:v>0.1</c:v>
                </c:pt>
                <c:pt idx="11678">
                  <c:v>0.1</c:v>
                </c:pt>
                <c:pt idx="11679">
                  <c:v>0.88</c:v>
                </c:pt>
                <c:pt idx="11680">
                  <c:v>0.98</c:v>
                </c:pt>
                <c:pt idx="11681">
                  <c:v>1.24</c:v>
                </c:pt>
                <c:pt idx="11682">
                  <c:v>-1.08</c:v>
                </c:pt>
                <c:pt idx="11683">
                  <c:v>-1.62</c:v>
                </c:pt>
                <c:pt idx="11684">
                  <c:v>-0.49</c:v>
                </c:pt>
                <c:pt idx="11685">
                  <c:v>-0.49</c:v>
                </c:pt>
                <c:pt idx="11686">
                  <c:v>2.96</c:v>
                </c:pt>
                <c:pt idx="11687">
                  <c:v>-2.4500000000000002</c:v>
                </c:pt>
                <c:pt idx="11688">
                  <c:v>-1.63</c:v>
                </c:pt>
                <c:pt idx="11689">
                  <c:v>-1.6</c:v>
                </c:pt>
                <c:pt idx="11690">
                  <c:v>-1.6</c:v>
                </c:pt>
                <c:pt idx="11691">
                  <c:v>-1.43</c:v>
                </c:pt>
                <c:pt idx="11692">
                  <c:v>-1.43</c:v>
                </c:pt>
                <c:pt idx="11693">
                  <c:v>-7.0000000000000007E-2</c:v>
                </c:pt>
                <c:pt idx="11694">
                  <c:v>-7.0000000000000007E-2</c:v>
                </c:pt>
                <c:pt idx="11695">
                  <c:v>-7.0000000000000007E-2</c:v>
                </c:pt>
                <c:pt idx="11696">
                  <c:v>0.9</c:v>
                </c:pt>
                <c:pt idx="11697">
                  <c:v>2.4900000000000002</c:v>
                </c:pt>
                <c:pt idx="11698">
                  <c:v>2.4900000000000002</c:v>
                </c:pt>
                <c:pt idx="11699">
                  <c:v>2.4900000000000002</c:v>
                </c:pt>
                <c:pt idx="11700">
                  <c:v>-0.01</c:v>
                </c:pt>
                <c:pt idx="11701">
                  <c:v>3.7</c:v>
                </c:pt>
                <c:pt idx="11702">
                  <c:v>0.73</c:v>
                </c:pt>
                <c:pt idx="11703">
                  <c:v>0.73</c:v>
                </c:pt>
                <c:pt idx="11704">
                  <c:v>0.73</c:v>
                </c:pt>
                <c:pt idx="11705">
                  <c:v>0.73</c:v>
                </c:pt>
                <c:pt idx="11706">
                  <c:v>0.96</c:v>
                </c:pt>
                <c:pt idx="11707">
                  <c:v>0.96</c:v>
                </c:pt>
                <c:pt idx="11708">
                  <c:v>1.01</c:v>
                </c:pt>
                <c:pt idx="11709">
                  <c:v>1.01</c:v>
                </c:pt>
                <c:pt idx="11710">
                  <c:v>1.01</c:v>
                </c:pt>
                <c:pt idx="11711">
                  <c:v>1.01</c:v>
                </c:pt>
                <c:pt idx="11712">
                  <c:v>2.4</c:v>
                </c:pt>
                <c:pt idx="11713">
                  <c:v>1.01</c:v>
                </c:pt>
                <c:pt idx="11714">
                  <c:v>1.99</c:v>
                </c:pt>
                <c:pt idx="11715">
                  <c:v>-0.6</c:v>
                </c:pt>
                <c:pt idx="11716">
                  <c:v>1.7</c:v>
                </c:pt>
                <c:pt idx="11717">
                  <c:v>-1.54</c:v>
                </c:pt>
                <c:pt idx="11718">
                  <c:v>-1.54</c:v>
                </c:pt>
                <c:pt idx="11719">
                  <c:v>-0.76</c:v>
                </c:pt>
                <c:pt idx="11720">
                  <c:v>-2.31</c:v>
                </c:pt>
                <c:pt idx="11721">
                  <c:v>-2.31</c:v>
                </c:pt>
                <c:pt idx="11722">
                  <c:v>3.62</c:v>
                </c:pt>
                <c:pt idx="11723">
                  <c:v>3.51</c:v>
                </c:pt>
                <c:pt idx="11724">
                  <c:v>2.14</c:v>
                </c:pt>
                <c:pt idx="11725">
                  <c:v>3.03</c:v>
                </c:pt>
                <c:pt idx="11726">
                  <c:v>3.03</c:v>
                </c:pt>
                <c:pt idx="11727">
                  <c:v>3.03</c:v>
                </c:pt>
                <c:pt idx="11728">
                  <c:v>1.84</c:v>
                </c:pt>
                <c:pt idx="11729">
                  <c:v>1.84</c:v>
                </c:pt>
                <c:pt idx="11730">
                  <c:v>1.84</c:v>
                </c:pt>
                <c:pt idx="11731">
                  <c:v>0.4</c:v>
                </c:pt>
                <c:pt idx="11732">
                  <c:v>2.0299999999999998</c:v>
                </c:pt>
                <c:pt idx="11733">
                  <c:v>2.19</c:v>
                </c:pt>
                <c:pt idx="11734">
                  <c:v>-2.65</c:v>
                </c:pt>
                <c:pt idx="11735">
                  <c:v>-1.1200000000000001</c:v>
                </c:pt>
                <c:pt idx="11736">
                  <c:v>0.13</c:v>
                </c:pt>
                <c:pt idx="11737">
                  <c:v>0.13</c:v>
                </c:pt>
                <c:pt idx="11738">
                  <c:v>0.13</c:v>
                </c:pt>
                <c:pt idx="11739">
                  <c:v>0.13</c:v>
                </c:pt>
                <c:pt idx="11740">
                  <c:v>-2.1</c:v>
                </c:pt>
                <c:pt idx="11741">
                  <c:v>-2.1</c:v>
                </c:pt>
                <c:pt idx="11742">
                  <c:v>-0.72</c:v>
                </c:pt>
                <c:pt idx="11743">
                  <c:v>1.87</c:v>
                </c:pt>
                <c:pt idx="11744">
                  <c:v>-1.78</c:v>
                </c:pt>
                <c:pt idx="11745">
                  <c:v>-1.78</c:v>
                </c:pt>
                <c:pt idx="11746">
                  <c:v>-0.13</c:v>
                </c:pt>
                <c:pt idx="11747">
                  <c:v>0.04</c:v>
                </c:pt>
                <c:pt idx="11748">
                  <c:v>4.08</c:v>
                </c:pt>
                <c:pt idx="11749">
                  <c:v>4.08</c:v>
                </c:pt>
                <c:pt idx="11750">
                  <c:v>4.08</c:v>
                </c:pt>
                <c:pt idx="11751">
                  <c:v>4.08</c:v>
                </c:pt>
                <c:pt idx="11752">
                  <c:v>1.23</c:v>
                </c:pt>
                <c:pt idx="11753">
                  <c:v>-0.59</c:v>
                </c:pt>
                <c:pt idx="11754">
                  <c:v>0.77</c:v>
                </c:pt>
                <c:pt idx="11755">
                  <c:v>0.77</c:v>
                </c:pt>
                <c:pt idx="11756">
                  <c:v>-0.97</c:v>
                </c:pt>
                <c:pt idx="11757">
                  <c:v>-0.97</c:v>
                </c:pt>
                <c:pt idx="11758">
                  <c:v>1.95</c:v>
                </c:pt>
                <c:pt idx="11759">
                  <c:v>1.95</c:v>
                </c:pt>
                <c:pt idx="11760">
                  <c:v>1.95</c:v>
                </c:pt>
                <c:pt idx="11761">
                  <c:v>1.66</c:v>
                </c:pt>
                <c:pt idx="11762">
                  <c:v>-0.35</c:v>
                </c:pt>
                <c:pt idx="11763">
                  <c:v>2.5499999999999998</c:v>
                </c:pt>
                <c:pt idx="11764">
                  <c:v>3.46</c:v>
                </c:pt>
                <c:pt idx="11765">
                  <c:v>1.33</c:v>
                </c:pt>
                <c:pt idx="11766">
                  <c:v>1.87</c:v>
                </c:pt>
                <c:pt idx="11767">
                  <c:v>2.15</c:v>
                </c:pt>
                <c:pt idx="11768">
                  <c:v>2.15</c:v>
                </c:pt>
                <c:pt idx="11769">
                  <c:v>-0.81</c:v>
                </c:pt>
                <c:pt idx="11770">
                  <c:v>-0.81</c:v>
                </c:pt>
                <c:pt idx="11771">
                  <c:v>1.37</c:v>
                </c:pt>
                <c:pt idx="11772">
                  <c:v>1.37</c:v>
                </c:pt>
                <c:pt idx="11773">
                  <c:v>1.37</c:v>
                </c:pt>
                <c:pt idx="11774">
                  <c:v>1.37</c:v>
                </c:pt>
                <c:pt idx="11775">
                  <c:v>-2.63</c:v>
                </c:pt>
                <c:pt idx="11776">
                  <c:v>-0.41</c:v>
                </c:pt>
                <c:pt idx="11777">
                  <c:v>-0.41</c:v>
                </c:pt>
                <c:pt idx="11778">
                  <c:v>-0.41</c:v>
                </c:pt>
                <c:pt idx="11779">
                  <c:v>-0.41</c:v>
                </c:pt>
                <c:pt idx="11780">
                  <c:v>-0.04</c:v>
                </c:pt>
                <c:pt idx="11781">
                  <c:v>1.72</c:v>
                </c:pt>
                <c:pt idx="11782">
                  <c:v>1.72</c:v>
                </c:pt>
                <c:pt idx="11783">
                  <c:v>1.1599999999999999</c:v>
                </c:pt>
                <c:pt idx="11784">
                  <c:v>-7.0000000000000007E-2</c:v>
                </c:pt>
                <c:pt idx="11785">
                  <c:v>0.5</c:v>
                </c:pt>
                <c:pt idx="11786">
                  <c:v>-1.71</c:v>
                </c:pt>
                <c:pt idx="11787">
                  <c:v>0.59</c:v>
                </c:pt>
                <c:pt idx="11788">
                  <c:v>0.59</c:v>
                </c:pt>
                <c:pt idx="11789">
                  <c:v>0.95</c:v>
                </c:pt>
                <c:pt idx="11790">
                  <c:v>1.69</c:v>
                </c:pt>
                <c:pt idx="11791">
                  <c:v>1.69</c:v>
                </c:pt>
                <c:pt idx="11792">
                  <c:v>1.69</c:v>
                </c:pt>
                <c:pt idx="11793">
                  <c:v>1.69</c:v>
                </c:pt>
                <c:pt idx="11794">
                  <c:v>-0.31</c:v>
                </c:pt>
                <c:pt idx="11795">
                  <c:v>-0.31</c:v>
                </c:pt>
                <c:pt idx="11796">
                  <c:v>-0.59</c:v>
                </c:pt>
                <c:pt idx="11797">
                  <c:v>1.7</c:v>
                </c:pt>
                <c:pt idx="11798">
                  <c:v>2.63</c:v>
                </c:pt>
                <c:pt idx="11799">
                  <c:v>2.63</c:v>
                </c:pt>
                <c:pt idx="11800">
                  <c:v>2.42</c:v>
                </c:pt>
                <c:pt idx="11801">
                  <c:v>2.42</c:v>
                </c:pt>
                <c:pt idx="11802">
                  <c:v>-0.08</c:v>
                </c:pt>
                <c:pt idx="11803">
                  <c:v>1.0900000000000001</c:v>
                </c:pt>
                <c:pt idx="11804">
                  <c:v>1.0900000000000001</c:v>
                </c:pt>
                <c:pt idx="11805">
                  <c:v>-0.28999999999999998</c:v>
                </c:pt>
                <c:pt idx="11806">
                  <c:v>-1.1299999999999999</c:v>
                </c:pt>
                <c:pt idx="11807">
                  <c:v>0.69</c:v>
                </c:pt>
                <c:pt idx="11808">
                  <c:v>0.69</c:v>
                </c:pt>
                <c:pt idx="11809">
                  <c:v>0.63</c:v>
                </c:pt>
                <c:pt idx="11810">
                  <c:v>-0.81</c:v>
                </c:pt>
                <c:pt idx="11811">
                  <c:v>-1.88</c:v>
                </c:pt>
                <c:pt idx="11812">
                  <c:v>-1.88</c:v>
                </c:pt>
                <c:pt idx="11813">
                  <c:v>2.75</c:v>
                </c:pt>
                <c:pt idx="11814">
                  <c:v>-0.87</c:v>
                </c:pt>
                <c:pt idx="11815">
                  <c:v>-0.87</c:v>
                </c:pt>
                <c:pt idx="11816">
                  <c:v>-2.5499999999999998</c:v>
                </c:pt>
                <c:pt idx="11817">
                  <c:v>-2.17</c:v>
                </c:pt>
                <c:pt idx="11818">
                  <c:v>-2.17</c:v>
                </c:pt>
                <c:pt idx="11819">
                  <c:v>1.05</c:v>
                </c:pt>
                <c:pt idx="11820">
                  <c:v>2.0499999999999998</c:v>
                </c:pt>
                <c:pt idx="11821">
                  <c:v>2.0499999999999998</c:v>
                </c:pt>
                <c:pt idx="11822">
                  <c:v>2.0499999999999998</c:v>
                </c:pt>
                <c:pt idx="11823">
                  <c:v>-0.48</c:v>
                </c:pt>
                <c:pt idx="11824">
                  <c:v>-0.48</c:v>
                </c:pt>
                <c:pt idx="11825">
                  <c:v>-0.27</c:v>
                </c:pt>
                <c:pt idx="11826">
                  <c:v>-0.27</c:v>
                </c:pt>
                <c:pt idx="11827">
                  <c:v>-2.4300000000000002</c:v>
                </c:pt>
                <c:pt idx="11828">
                  <c:v>-2.46</c:v>
                </c:pt>
                <c:pt idx="11829">
                  <c:v>-1.06</c:v>
                </c:pt>
                <c:pt idx="11830">
                  <c:v>4.22</c:v>
                </c:pt>
                <c:pt idx="11831">
                  <c:v>4.22</c:v>
                </c:pt>
                <c:pt idx="11832">
                  <c:v>4.22</c:v>
                </c:pt>
                <c:pt idx="11833">
                  <c:v>0.45</c:v>
                </c:pt>
                <c:pt idx="11834">
                  <c:v>-1.47</c:v>
                </c:pt>
                <c:pt idx="11835">
                  <c:v>0.5</c:v>
                </c:pt>
                <c:pt idx="11836">
                  <c:v>0.01</c:v>
                </c:pt>
                <c:pt idx="11837">
                  <c:v>-0.28000000000000003</c:v>
                </c:pt>
                <c:pt idx="11838">
                  <c:v>0.35</c:v>
                </c:pt>
                <c:pt idx="11839">
                  <c:v>0.51</c:v>
                </c:pt>
                <c:pt idx="11840">
                  <c:v>2</c:v>
                </c:pt>
                <c:pt idx="11841">
                  <c:v>2</c:v>
                </c:pt>
                <c:pt idx="11842">
                  <c:v>0.67</c:v>
                </c:pt>
                <c:pt idx="11843">
                  <c:v>1.25</c:v>
                </c:pt>
                <c:pt idx="11844">
                  <c:v>0.47</c:v>
                </c:pt>
                <c:pt idx="11845">
                  <c:v>0.47</c:v>
                </c:pt>
                <c:pt idx="11846">
                  <c:v>0.47</c:v>
                </c:pt>
                <c:pt idx="11847">
                  <c:v>0.47</c:v>
                </c:pt>
                <c:pt idx="11848">
                  <c:v>0.55000000000000004</c:v>
                </c:pt>
                <c:pt idx="11849">
                  <c:v>-0.38</c:v>
                </c:pt>
                <c:pt idx="11850">
                  <c:v>1.1200000000000001</c:v>
                </c:pt>
                <c:pt idx="11851">
                  <c:v>0.91</c:v>
                </c:pt>
                <c:pt idx="11852">
                  <c:v>3.5</c:v>
                </c:pt>
                <c:pt idx="11853">
                  <c:v>3.5</c:v>
                </c:pt>
                <c:pt idx="11854">
                  <c:v>2.74</c:v>
                </c:pt>
                <c:pt idx="11855">
                  <c:v>2.74</c:v>
                </c:pt>
                <c:pt idx="11856">
                  <c:v>1.9</c:v>
                </c:pt>
                <c:pt idx="11857">
                  <c:v>2.4900000000000002</c:v>
                </c:pt>
                <c:pt idx="11858">
                  <c:v>-0.41</c:v>
                </c:pt>
                <c:pt idx="11859">
                  <c:v>-0.33</c:v>
                </c:pt>
                <c:pt idx="11860">
                  <c:v>1.77</c:v>
                </c:pt>
                <c:pt idx="11861">
                  <c:v>1.77</c:v>
                </c:pt>
                <c:pt idx="11862">
                  <c:v>1.77</c:v>
                </c:pt>
                <c:pt idx="11863">
                  <c:v>-1.4</c:v>
                </c:pt>
                <c:pt idx="11864">
                  <c:v>0.63</c:v>
                </c:pt>
                <c:pt idx="11865">
                  <c:v>-0.42</c:v>
                </c:pt>
                <c:pt idx="11866">
                  <c:v>2.0699999999999998</c:v>
                </c:pt>
                <c:pt idx="11867">
                  <c:v>2.0699999999999998</c:v>
                </c:pt>
                <c:pt idx="11868">
                  <c:v>2</c:v>
                </c:pt>
                <c:pt idx="11869">
                  <c:v>1.19</c:v>
                </c:pt>
                <c:pt idx="11870">
                  <c:v>1.24</c:v>
                </c:pt>
                <c:pt idx="11871">
                  <c:v>1.24</c:v>
                </c:pt>
                <c:pt idx="11872">
                  <c:v>1.24</c:v>
                </c:pt>
                <c:pt idx="11873">
                  <c:v>0.69</c:v>
                </c:pt>
                <c:pt idx="11874">
                  <c:v>0.69</c:v>
                </c:pt>
                <c:pt idx="11875">
                  <c:v>1.64</c:v>
                </c:pt>
                <c:pt idx="11876">
                  <c:v>1.64</c:v>
                </c:pt>
                <c:pt idx="11877">
                  <c:v>1.64</c:v>
                </c:pt>
                <c:pt idx="11878">
                  <c:v>1.64</c:v>
                </c:pt>
                <c:pt idx="11879">
                  <c:v>-0.22</c:v>
                </c:pt>
                <c:pt idx="11880">
                  <c:v>1.96</c:v>
                </c:pt>
                <c:pt idx="11881">
                  <c:v>1.96</c:v>
                </c:pt>
                <c:pt idx="11882">
                  <c:v>1.96</c:v>
                </c:pt>
                <c:pt idx="11883">
                  <c:v>2.29</c:v>
                </c:pt>
                <c:pt idx="11884">
                  <c:v>2.29</c:v>
                </c:pt>
                <c:pt idx="11885">
                  <c:v>-0.49</c:v>
                </c:pt>
                <c:pt idx="11886">
                  <c:v>0.18</c:v>
                </c:pt>
                <c:pt idx="11887">
                  <c:v>0.18</c:v>
                </c:pt>
                <c:pt idx="11888">
                  <c:v>-2.74</c:v>
                </c:pt>
                <c:pt idx="11889">
                  <c:v>-1.33</c:v>
                </c:pt>
                <c:pt idx="11890">
                  <c:v>0.7</c:v>
                </c:pt>
                <c:pt idx="11891">
                  <c:v>-0.88</c:v>
                </c:pt>
                <c:pt idx="11892">
                  <c:v>1.01</c:v>
                </c:pt>
                <c:pt idx="11893">
                  <c:v>0.09</c:v>
                </c:pt>
                <c:pt idx="11894">
                  <c:v>0.09</c:v>
                </c:pt>
                <c:pt idx="11895">
                  <c:v>0.09</c:v>
                </c:pt>
                <c:pt idx="11896">
                  <c:v>0.09</c:v>
                </c:pt>
                <c:pt idx="11897">
                  <c:v>0.09</c:v>
                </c:pt>
                <c:pt idx="11898">
                  <c:v>-2.62</c:v>
                </c:pt>
                <c:pt idx="11899">
                  <c:v>2.15</c:v>
                </c:pt>
                <c:pt idx="11900">
                  <c:v>2.15</c:v>
                </c:pt>
                <c:pt idx="11901">
                  <c:v>0.72</c:v>
                </c:pt>
                <c:pt idx="11902">
                  <c:v>0.72</c:v>
                </c:pt>
                <c:pt idx="11903">
                  <c:v>-0.12</c:v>
                </c:pt>
                <c:pt idx="11904">
                  <c:v>-1.44</c:v>
                </c:pt>
                <c:pt idx="11905">
                  <c:v>-0.74</c:v>
                </c:pt>
                <c:pt idx="11906">
                  <c:v>7.0000000000000007E-2</c:v>
                </c:pt>
                <c:pt idx="11907">
                  <c:v>7.0000000000000007E-2</c:v>
                </c:pt>
                <c:pt idx="11908">
                  <c:v>-0.73</c:v>
                </c:pt>
                <c:pt idx="11909">
                  <c:v>3.91</c:v>
                </c:pt>
                <c:pt idx="11910">
                  <c:v>-2.76</c:v>
                </c:pt>
                <c:pt idx="11911">
                  <c:v>-0.56999999999999995</c:v>
                </c:pt>
                <c:pt idx="11912">
                  <c:v>2.14</c:v>
                </c:pt>
                <c:pt idx="11913">
                  <c:v>1.65</c:v>
                </c:pt>
                <c:pt idx="11914">
                  <c:v>0.2</c:v>
                </c:pt>
                <c:pt idx="11915">
                  <c:v>0.2</c:v>
                </c:pt>
                <c:pt idx="11916">
                  <c:v>2.16</c:v>
                </c:pt>
                <c:pt idx="11917">
                  <c:v>2.16</c:v>
                </c:pt>
                <c:pt idx="11918">
                  <c:v>-0.73</c:v>
                </c:pt>
                <c:pt idx="11919">
                  <c:v>2.37</c:v>
                </c:pt>
                <c:pt idx="11920">
                  <c:v>2.37</c:v>
                </c:pt>
                <c:pt idx="11921">
                  <c:v>2.37</c:v>
                </c:pt>
                <c:pt idx="11922">
                  <c:v>2.37</c:v>
                </c:pt>
                <c:pt idx="11923">
                  <c:v>2.0499999999999998</c:v>
                </c:pt>
                <c:pt idx="11924">
                  <c:v>2.0499999999999998</c:v>
                </c:pt>
                <c:pt idx="11925">
                  <c:v>2.0499999999999998</c:v>
                </c:pt>
                <c:pt idx="11926">
                  <c:v>2.96</c:v>
                </c:pt>
                <c:pt idx="11927">
                  <c:v>0.6</c:v>
                </c:pt>
                <c:pt idx="11928">
                  <c:v>0.6</c:v>
                </c:pt>
                <c:pt idx="11929">
                  <c:v>1.28</c:v>
                </c:pt>
                <c:pt idx="11930">
                  <c:v>1.28</c:v>
                </c:pt>
                <c:pt idx="11931">
                  <c:v>-1.65</c:v>
                </c:pt>
                <c:pt idx="11932">
                  <c:v>-2.2200000000000002</c:v>
                </c:pt>
                <c:pt idx="11933">
                  <c:v>-2.2200000000000002</c:v>
                </c:pt>
                <c:pt idx="11934">
                  <c:v>-0.12</c:v>
                </c:pt>
                <c:pt idx="11935">
                  <c:v>-0.76</c:v>
                </c:pt>
                <c:pt idx="11936">
                  <c:v>-0.76</c:v>
                </c:pt>
                <c:pt idx="11937">
                  <c:v>-1.59</c:v>
                </c:pt>
                <c:pt idx="11938">
                  <c:v>-0.83</c:v>
                </c:pt>
                <c:pt idx="11939">
                  <c:v>-0.83</c:v>
                </c:pt>
                <c:pt idx="11940">
                  <c:v>-0.83</c:v>
                </c:pt>
                <c:pt idx="11941">
                  <c:v>-0.83</c:v>
                </c:pt>
                <c:pt idx="11942">
                  <c:v>-0.39</c:v>
                </c:pt>
                <c:pt idx="11943">
                  <c:v>-0.44</c:v>
                </c:pt>
                <c:pt idx="11944">
                  <c:v>-0.44</c:v>
                </c:pt>
                <c:pt idx="11945">
                  <c:v>-1.8</c:v>
                </c:pt>
                <c:pt idx="11946">
                  <c:v>-1.8</c:v>
                </c:pt>
                <c:pt idx="11947">
                  <c:v>2.91</c:v>
                </c:pt>
                <c:pt idx="11948">
                  <c:v>2.91</c:v>
                </c:pt>
                <c:pt idx="11949">
                  <c:v>2.91</c:v>
                </c:pt>
                <c:pt idx="11950">
                  <c:v>-1.31</c:v>
                </c:pt>
                <c:pt idx="11951">
                  <c:v>-1.34</c:v>
                </c:pt>
                <c:pt idx="11952">
                  <c:v>-2.41</c:v>
                </c:pt>
                <c:pt idx="11953">
                  <c:v>-0.18</c:v>
                </c:pt>
                <c:pt idx="11954">
                  <c:v>-0.18</c:v>
                </c:pt>
                <c:pt idx="11955">
                  <c:v>0.61</c:v>
                </c:pt>
                <c:pt idx="11956">
                  <c:v>0.52</c:v>
                </c:pt>
                <c:pt idx="11957">
                  <c:v>2.4900000000000002</c:v>
                </c:pt>
                <c:pt idx="11958">
                  <c:v>1.84</c:v>
                </c:pt>
                <c:pt idx="11959">
                  <c:v>1.84</c:v>
                </c:pt>
                <c:pt idx="11960">
                  <c:v>2.4500000000000002</c:v>
                </c:pt>
                <c:pt idx="11961">
                  <c:v>2.4500000000000002</c:v>
                </c:pt>
                <c:pt idx="11962">
                  <c:v>1.49</c:v>
                </c:pt>
                <c:pt idx="11963">
                  <c:v>1.49</c:v>
                </c:pt>
                <c:pt idx="11964">
                  <c:v>1.49</c:v>
                </c:pt>
                <c:pt idx="11965">
                  <c:v>2.72</c:v>
                </c:pt>
                <c:pt idx="11966">
                  <c:v>1.89</c:v>
                </c:pt>
                <c:pt idx="11967">
                  <c:v>0.34</c:v>
                </c:pt>
                <c:pt idx="11968">
                  <c:v>1.54</c:v>
                </c:pt>
                <c:pt idx="11969">
                  <c:v>0.86</c:v>
                </c:pt>
                <c:pt idx="11970">
                  <c:v>0.86</c:v>
                </c:pt>
                <c:pt idx="11971">
                  <c:v>1.95</c:v>
                </c:pt>
                <c:pt idx="11972">
                  <c:v>1.95</c:v>
                </c:pt>
                <c:pt idx="11973">
                  <c:v>-1.54</c:v>
                </c:pt>
                <c:pt idx="11974">
                  <c:v>-1.62</c:v>
                </c:pt>
                <c:pt idx="11975">
                  <c:v>-1.62</c:v>
                </c:pt>
                <c:pt idx="11976">
                  <c:v>-1.74</c:v>
                </c:pt>
                <c:pt idx="11977">
                  <c:v>1.85</c:v>
                </c:pt>
                <c:pt idx="11978">
                  <c:v>1.85</c:v>
                </c:pt>
                <c:pt idx="11979">
                  <c:v>1.85</c:v>
                </c:pt>
                <c:pt idx="11980">
                  <c:v>0.16</c:v>
                </c:pt>
                <c:pt idx="11981">
                  <c:v>-0.82</c:v>
                </c:pt>
                <c:pt idx="11982">
                  <c:v>-0.82</c:v>
                </c:pt>
                <c:pt idx="11983">
                  <c:v>-0.82</c:v>
                </c:pt>
                <c:pt idx="11984">
                  <c:v>-3.15</c:v>
                </c:pt>
                <c:pt idx="11985">
                  <c:v>-2.96</c:v>
                </c:pt>
                <c:pt idx="11986">
                  <c:v>0.82</c:v>
                </c:pt>
                <c:pt idx="11987">
                  <c:v>0.82</c:v>
                </c:pt>
                <c:pt idx="11988">
                  <c:v>2.54</c:v>
                </c:pt>
                <c:pt idx="11989">
                  <c:v>-2.76</c:v>
                </c:pt>
                <c:pt idx="11990">
                  <c:v>2.78</c:v>
                </c:pt>
                <c:pt idx="11991">
                  <c:v>1.6</c:v>
                </c:pt>
                <c:pt idx="11992">
                  <c:v>1.6</c:v>
                </c:pt>
                <c:pt idx="11993">
                  <c:v>-0.13</c:v>
                </c:pt>
                <c:pt idx="11994">
                  <c:v>0.74</c:v>
                </c:pt>
                <c:pt idx="11995">
                  <c:v>0.74</c:v>
                </c:pt>
                <c:pt idx="11996">
                  <c:v>0.74</c:v>
                </c:pt>
                <c:pt idx="11997">
                  <c:v>0.74</c:v>
                </c:pt>
                <c:pt idx="11998">
                  <c:v>0.13</c:v>
                </c:pt>
                <c:pt idx="11999">
                  <c:v>0.13</c:v>
                </c:pt>
                <c:pt idx="12000">
                  <c:v>0.67</c:v>
                </c:pt>
                <c:pt idx="12001">
                  <c:v>2.33</c:v>
                </c:pt>
                <c:pt idx="12002">
                  <c:v>-2.44</c:v>
                </c:pt>
                <c:pt idx="12003">
                  <c:v>-0.56000000000000005</c:v>
                </c:pt>
                <c:pt idx="12004">
                  <c:v>-0.56000000000000005</c:v>
                </c:pt>
                <c:pt idx="12005">
                  <c:v>1.97</c:v>
                </c:pt>
                <c:pt idx="12006">
                  <c:v>1.97</c:v>
                </c:pt>
                <c:pt idx="12007">
                  <c:v>2.99</c:v>
                </c:pt>
                <c:pt idx="12008">
                  <c:v>0.11</c:v>
                </c:pt>
                <c:pt idx="12009">
                  <c:v>1.78</c:v>
                </c:pt>
                <c:pt idx="12010">
                  <c:v>1.78</c:v>
                </c:pt>
                <c:pt idx="12011">
                  <c:v>-0.02</c:v>
                </c:pt>
                <c:pt idx="12012">
                  <c:v>-0.76</c:v>
                </c:pt>
                <c:pt idx="12013">
                  <c:v>1.75</c:v>
                </c:pt>
                <c:pt idx="12014">
                  <c:v>1.75</c:v>
                </c:pt>
                <c:pt idx="12015">
                  <c:v>-0.32</c:v>
                </c:pt>
                <c:pt idx="12016">
                  <c:v>1.74</c:v>
                </c:pt>
                <c:pt idx="12017">
                  <c:v>1.74</c:v>
                </c:pt>
                <c:pt idx="12018">
                  <c:v>1.2</c:v>
                </c:pt>
                <c:pt idx="12019">
                  <c:v>1.2</c:v>
                </c:pt>
                <c:pt idx="12020">
                  <c:v>1.2</c:v>
                </c:pt>
                <c:pt idx="12021">
                  <c:v>2.41</c:v>
                </c:pt>
                <c:pt idx="12022">
                  <c:v>2.41</c:v>
                </c:pt>
                <c:pt idx="12023">
                  <c:v>2.41</c:v>
                </c:pt>
                <c:pt idx="12024">
                  <c:v>2.59</c:v>
                </c:pt>
                <c:pt idx="12025">
                  <c:v>2.59</c:v>
                </c:pt>
                <c:pt idx="12026">
                  <c:v>2.59</c:v>
                </c:pt>
                <c:pt idx="12027">
                  <c:v>1.43</c:v>
                </c:pt>
                <c:pt idx="12028">
                  <c:v>1.43</c:v>
                </c:pt>
                <c:pt idx="12029">
                  <c:v>1.43</c:v>
                </c:pt>
                <c:pt idx="12030">
                  <c:v>7.0000000000000007E-2</c:v>
                </c:pt>
                <c:pt idx="12031">
                  <c:v>0.28000000000000003</c:v>
                </c:pt>
                <c:pt idx="12032">
                  <c:v>-0.96</c:v>
                </c:pt>
                <c:pt idx="12033">
                  <c:v>2.12</c:v>
                </c:pt>
                <c:pt idx="12034">
                  <c:v>2.12</c:v>
                </c:pt>
                <c:pt idx="12035">
                  <c:v>-1.92</c:v>
                </c:pt>
                <c:pt idx="12036">
                  <c:v>-2.54</c:v>
                </c:pt>
                <c:pt idx="12037">
                  <c:v>-2.54</c:v>
                </c:pt>
                <c:pt idx="12038">
                  <c:v>2.63</c:v>
                </c:pt>
                <c:pt idx="12039">
                  <c:v>2.63</c:v>
                </c:pt>
                <c:pt idx="12040">
                  <c:v>2.63</c:v>
                </c:pt>
                <c:pt idx="12041">
                  <c:v>-0.28000000000000003</c:v>
                </c:pt>
                <c:pt idx="12042">
                  <c:v>-0.28000000000000003</c:v>
                </c:pt>
                <c:pt idx="12043">
                  <c:v>1.35</c:v>
                </c:pt>
                <c:pt idx="12044">
                  <c:v>-3.09</c:v>
                </c:pt>
                <c:pt idx="12045">
                  <c:v>-3.09</c:v>
                </c:pt>
                <c:pt idx="12046">
                  <c:v>-0.2</c:v>
                </c:pt>
                <c:pt idx="12047">
                  <c:v>0.49</c:v>
                </c:pt>
                <c:pt idx="12048">
                  <c:v>0.49</c:v>
                </c:pt>
                <c:pt idx="12049">
                  <c:v>1.89</c:v>
                </c:pt>
                <c:pt idx="12050">
                  <c:v>1.89</c:v>
                </c:pt>
                <c:pt idx="12051">
                  <c:v>1.85</c:v>
                </c:pt>
                <c:pt idx="12052">
                  <c:v>1.85</c:v>
                </c:pt>
                <c:pt idx="12053">
                  <c:v>2.31</c:v>
                </c:pt>
                <c:pt idx="12054">
                  <c:v>1.87</c:v>
                </c:pt>
                <c:pt idx="12055">
                  <c:v>1.54</c:v>
                </c:pt>
                <c:pt idx="12056">
                  <c:v>0.98</c:v>
                </c:pt>
                <c:pt idx="12057">
                  <c:v>-2.82</c:v>
                </c:pt>
                <c:pt idx="12058">
                  <c:v>1.18</c:v>
                </c:pt>
                <c:pt idx="12059">
                  <c:v>1.18</c:v>
                </c:pt>
                <c:pt idx="12060">
                  <c:v>-2.35</c:v>
                </c:pt>
                <c:pt idx="12061">
                  <c:v>-2.35</c:v>
                </c:pt>
                <c:pt idx="12062">
                  <c:v>-0.43</c:v>
                </c:pt>
                <c:pt idx="12063">
                  <c:v>1.47</c:v>
                </c:pt>
                <c:pt idx="12064">
                  <c:v>1.47</c:v>
                </c:pt>
                <c:pt idx="12065">
                  <c:v>1.47</c:v>
                </c:pt>
                <c:pt idx="12066">
                  <c:v>1.47</c:v>
                </c:pt>
                <c:pt idx="12067">
                  <c:v>-2.64</c:v>
                </c:pt>
                <c:pt idx="12068">
                  <c:v>-2.64</c:v>
                </c:pt>
                <c:pt idx="12069">
                  <c:v>1.1200000000000001</c:v>
                </c:pt>
                <c:pt idx="12070">
                  <c:v>0.96</c:v>
                </c:pt>
                <c:pt idx="12071">
                  <c:v>-0.96</c:v>
                </c:pt>
                <c:pt idx="12072">
                  <c:v>-2.71</c:v>
                </c:pt>
                <c:pt idx="12073">
                  <c:v>-2.5099999999999998</c:v>
                </c:pt>
                <c:pt idx="12074">
                  <c:v>0.22</c:v>
                </c:pt>
                <c:pt idx="12075">
                  <c:v>0.22</c:v>
                </c:pt>
                <c:pt idx="12076">
                  <c:v>-0.6</c:v>
                </c:pt>
                <c:pt idx="12077">
                  <c:v>1.69</c:v>
                </c:pt>
                <c:pt idx="12078">
                  <c:v>-1.28</c:v>
                </c:pt>
                <c:pt idx="12079">
                  <c:v>1.89</c:v>
                </c:pt>
                <c:pt idx="12080">
                  <c:v>1.89</c:v>
                </c:pt>
                <c:pt idx="12081">
                  <c:v>2.46</c:v>
                </c:pt>
                <c:pt idx="12082">
                  <c:v>2.46</c:v>
                </c:pt>
                <c:pt idx="12083">
                  <c:v>2.46</c:v>
                </c:pt>
                <c:pt idx="12084">
                  <c:v>2.46</c:v>
                </c:pt>
                <c:pt idx="12085">
                  <c:v>0.27</c:v>
                </c:pt>
                <c:pt idx="12086">
                  <c:v>0.27</c:v>
                </c:pt>
                <c:pt idx="12087">
                  <c:v>0.91</c:v>
                </c:pt>
                <c:pt idx="12088">
                  <c:v>0.91</c:v>
                </c:pt>
                <c:pt idx="12089">
                  <c:v>0.91</c:v>
                </c:pt>
                <c:pt idx="12090">
                  <c:v>0.91</c:v>
                </c:pt>
                <c:pt idx="12091">
                  <c:v>3.2</c:v>
                </c:pt>
                <c:pt idx="12092">
                  <c:v>1.1599999999999999</c:v>
                </c:pt>
                <c:pt idx="12093">
                  <c:v>1.1599999999999999</c:v>
                </c:pt>
                <c:pt idx="12094">
                  <c:v>1.1599999999999999</c:v>
                </c:pt>
                <c:pt idx="12095">
                  <c:v>-1.39</c:v>
                </c:pt>
                <c:pt idx="12096">
                  <c:v>0.5</c:v>
                </c:pt>
                <c:pt idx="12097">
                  <c:v>0.5</c:v>
                </c:pt>
                <c:pt idx="12098">
                  <c:v>-1.29</c:v>
                </c:pt>
                <c:pt idx="12099">
                  <c:v>0.14000000000000001</c:v>
                </c:pt>
                <c:pt idx="12100">
                  <c:v>-1.33</c:v>
                </c:pt>
                <c:pt idx="12101">
                  <c:v>-1.33</c:v>
                </c:pt>
                <c:pt idx="12102">
                  <c:v>1.41</c:v>
                </c:pt>
                <c:pt idx="12103">
                  <c:v>3.18</c:v>
                </c:pt>
                <c:pt idx="12104">
                  <c:v>3.18</c:v>
                </c:pt>
                <c:pt idx="12105">
                  <c:v>3.18</c:v>
                </c:pt>
                <c:pt idx="12106">
                  <c:v>3.18</c:v>
                </c:pt>
                <c:pt idx="12107">
                  <c:v>1.27</c:v>
                </c:pt>
                <c:pt idx="12108">
                  <c:v>-3.24</c:v>
                </c:pt>
                <c:pt idx="12109">
                  <c:v>-3.24</c:v>
                </c:pt>
                <c:pt idx="12110">
                  <c:v>1.35</c:v>
                </c:pt>
                <c:pt idx="12111">
                  <c:v>1.35</c:v>
                </c:pt>
                <c:pt idx="12112">
                  <c:v>-0.13</c:v>
                </c:pt>
                <c:pt idx="12113">
                  <c:v>-0.13</c:v>
                </c:pt>
                <c:pt idx="12114">
                  <c:v>1.34</c:v>
                </c:pt>
                <c:pt idx="12115">
                  <c:v>3.13</c:v>
                </c:pt>
                <c:pt idx="12116">
                  <c:v>2.67</c:v>
                </c:pt>
                <c:pt idx="12117">
                  <c:v>2.58</c:v>
                </c:pt>
                <c:pt idx="12118">
                  <c:v>2.58</c:v>
                </c:pt>
                <c:pt idx="12119">
                  <c:v>-1.79</c:v>
                </c:pt>
                <c:pt idx="12120">
                  <c:v>-1.99</c:v>
                </c:pt>
                <c:pt idx="12121">
                  <c:v>-1.99</c:v>
                </c:pt>
                <c:pt idx="12122">
                  <c:v>1.34</c:v>
                </c:pt>
                <c:pt idx="12123">
                  <c:v>1.34</c:v>
                </c:pt>
                <c:pt idx="12124">
                  <c:v>-3.16</c:v>
                </c:pt>
                <c:pt idx="12125">
                  <c:v>-3.16</c:v>
                </c:pt>
                <c:pt idx="12126">
                  <c:v>-2.64</c:v>
                </c:pt>
                <c:pt idx="12127">
                  <c:v>-2.64</c:v>
                </c:pt>
                <c:pt idx="12128">
                  <c:v>0.16</c:v>
                </c:pt>
                <c:pt idx="12129">
                  <c:v>0.16</c:v>
                </c:pt>
                <c:pt idx="12130">
                  <c:v>2.81</c:v>
                </c:pt>
                <c:pt idx="12131">
                  <c:v>2.81</c:v>
                </c:pt>
                <c:pt idx="12132">
                  <c:v>2.81</c:v>
                </c:pt>
                <c:pt idx="12133">
                  <c:v>-2.16</c:v>
                </c:pt>
                <c:pt idx="12134">
                  <c:v>0.13</c:v>
                </c:pt>
                <c:pt idx="12135">
                  <c:v>-0.08</c:v>
                </c:pt>
                <c:pt idx="12136">
                  <c:v>-1.71</c:v>
                </c:pt>
                <c:pt idx="12137">
                  <c:v>1.2</c:v>
                </c:pt>
                <c:pt idx="12138">
                  <c:v>-0.02</c:v>
                </c:pt>
                <c:pt idx="12139">
                  <c:v>-0.02</c:v>
                </c:pt>
                <c:pt idx="12140">
                  <c:v>0.64</c:v>
                </c:pt>
                <c:pt idx="12141">
                  <c:v>-1.1599999999999999</c:v>
                </c:pt>
                <c:pt idx="12142">
                  <c:v>0.5</c:v>
                </c:pt>
                <c:pt idx="12143">
                  <c:v>0.83</c:v>
                </c:pt>
                <c:pt idx="12144">
                  <c:v>0.83</c:v>
                </c:pt>
                <c:pt idx="12145">
                  <c:v>-0.97</c:v>
                </c:pt>
                <c:pt idx="12146">
                  <c:v>1.05</c:v>
                </c:pt>
                <c:pt idx="12147">
                  <c:v>2.4300000000000002</c:v>
                </c:pt>
                <c:pt idx="12148">
                  <c:v>1.46</c:v>
                </c:pt>
                <c:pt idx="12149">
                  <c:v>-0.05</c:v>
                </c:pt>
                <c:pt idx="12150">
                  <c:v>-1.34</c:v>
                </c:pt>
                <c:pt idx="12151">
                  <c:v>-1.27</c:v>
                </c:pt>
                <c:pt idx="12152">
                  <c:v>-1.27</c:v>
                </c:pt>
                <c:pt idx="12153">
                  <c:v>1</c:v>
                </c:pt>
                <c:pt idx="12154">
                  <c:v>1</c:v>
                </c:pt>
                <c:pt idx="12155">
                  <c:v>1</c:v>
                </c:pt>
                <c:pt idx="12156">
                  <c:v>1</c:v>
                </c:pt>
                <c:pt idx="12157">
                  <c:v>1.62</c:v>
                </c:pt>
                <c:pt idx="12158">
                  <c:v>1.62</c:v>
                </c:pt>
                <c:pt idx="12159">
                  <c:v>1.62</c:v>
                </c:pt>
                <c:pt idx="12160">
                  <c:v>-0.26</c:v>
                </c:pt>
                <c:pt idx="12161">
                  <c:v>2.0299999999999998</c:v>
                </c:pt>
                <c:pt idx="12162">
                  <c:v>2.0299999999999998</c:v>
                </c:pt>
                <c:pt idx="12163">
                  <c:v>2.0299999999999998</c:v>
                </c:pt>
                <c:pt idx="12164">
                  <c:v>0.46</c:v>
                </c:pt>
                <c:pt idx="12165">
                  <c:v>2.59</c:v>
                </c:pt>
                <c:pt idx="12166">
                  <c:v>2.59</c:v>
                </c:pt>
                <c:pt idx="12167">
                  <c:v>-1.72</c:v>
                </c:pt>
                <c:pt idx="12168">
                  <c:v>-0.42</c:v>
                </c:pt>
                <c:pt idx="12169">
                  <c:v>-1.33</c:v>
                </c:pt>
                <c:pt idx="12170">
                  <c:v>-2.02</c:v>
                </c:pt>
                <c:pt idx="12171">
                  <c:v>-0.06</c:v>
                </c:pt>
                <c:pt idx="12172">
                  <c:v>-2.4300000000000002</c:v>
                </c:pt>
                <c:pt idx="12173">
                  <c:v>1.27</c:v>
                </c:pt>
                <c:pt idx="12174">
                  <c:v>2.2200000000000002</c:v>
                </c:pt>
                <c:pt idx="12175">
                  <c:v>-1.85</c:v>
                </c:pt>
                <c:pt idx="12176">
                  <c:v>-2.66</c:v>
                </c:pt>
                <c:pt idx="12177">
                  <c:v>-2.66</c:v>
                </c:pt>
                <c:pt idx="12178">
                  <c:v>2.54</c:v>
                </c:pt>
                <c:pt idx="12179">
                  <c:v>2.54</c:v>
                </c:pt>
                <c:pt idx="12180">
                  <c:v>2.54</c:v>
                </c:pt>
                <c:pt idx="12181">
                  <c:v>2.54</c:v>
                </c:pt>
                <c:pt idx="12182">
                  <c:v>1.53</c:v>
                </c:pt>
                <c:pt idx="12183">
                  <c:v>1.53</c:v>
                </c:pt>
                <c:pt idx="12184">
                  <c:v>1.47</c:v>
                </c:pt>
                <c:pt idx="12185">
                  <c:v>1.47</c:v>
                </c:pt>
                <c:pt idx="12186">
                  <c:v>3.69</c:v>
                </c:pt>
                <c:pt idx="12187">
                  <c:v>1.85</c:v>
                </c:pt>
                <c:pt idx="12188">
                  <c:v>1.85</c:v>
                </c:pt>
                <c:pt idx="12189">
                  <c:v>1.85</c:v>
                </c:pt>
                <c:pt idx="12190">
                  <c:v>1.85</c:v>
                </c:pt>
                <c:pt idx="12191">
                  <c:v>-1.89</c:v>
                </c:pt>
                <c:pt idx="12192">
                  <c:v>-0.13</c:v>
                </c:pt>
                <c:pt idx="12193">
                  <c:v>-2.38</c:v>
                </c:pt>
                <c:pt idx="12194">
                  <c:v>0.79</c:v>
                </c:pt>
                <c:pt idx="12195">
                  <c:v>0.79</c:v>
                </c:pt>
                <c:pt idx="12196">
                  <c:v>-1.85</c:v>
                </c:pt>
                <c:pt idx="12197">
                  <c:v>2.39</c:v>
                </c:pt>
                <c:pt idx="12198">
                  <c:v>2.39</c:v>
                </c:pt>
                <c:pt idx="12199">
                  <c:v>2.39</c:v>
                </c:pt>
                <c:pt idx="12200">
                  <c:v>1.29</c:v>
                </c:pt>
                <c:pt idx="12201">
                  <c:v>1.29</c:v>
                </c:pt>
                <c:pt idx="12202">
                  <c:v>1.29</c:v>
                </c:pt>
                <c:pt idx="12203">
                  <c:v>-0.62</c:v>
                </c:pt>
                <c:pt idx="12204">
                  <c:v>-0.62</c:v>
                </c:pt>
                <c:pt idx="12205">
                  <c:v>-0.62</c:v>
                </c:pt>
                <c:pt idx="12206">
                  <c:v>3.45</c:v>
                </c:pt>
                <c:pt idx="12207">
                  <c:v>1.59</c:v>
                </c:pt>
                <c:pt idx="12208">
                  <c:v>1.59</c:v>
                </c:pt>
                <c:pt idx="12209">
                  <c:v>1.28</c:v>
                </c:pt>
                <c:pt idx="12210">
                  <c:v>-0.94</c:v>
                </c:pt>
                <c:pt idx="12211">
                  <c:v>-0.14000000000000001</c:v>
                </c:pt>
                <c:pt idx="12212">
                  <c:v>-1.1200000000000001</c:v>
                </c:pt>
                <c:pt idx="12213">
                  <c:v>2.0099999999999998</c:v>
                </c:pt>
                <c:pt idx="12214">
                  <c:v>0.48</c:v>
                </c:pt>
                <c:pt idx="12215">
                  <c:v>0.48</c:v>
                </c:pt>
                <c:pt idx="12216">
                  <c:v>0.48</c:v>
                </c:pt>
                <c:pt idx="12217">
                  <c:v>0.48</c:v>
                </c:pt>
                <c:pt idx="12218">
                  <c:v>0.48</c:v>
                </c:pt>
                <c:pt idx="12219">
                  <c:v>7.0000000000000007E-2</c:v>
                </c:pt>
                <c:pt idx="12220">
                  <c:v>-1.7</c:v>
                </c:pt>
                <c:pt idx="12221">
                  <c:v>1.35</c:v>
                </c:pt>
                <c:pt idx="12222">
                  <c:v>-1.39</c:v>
                </c:pt>
                <c:pt idx="12223">
                  <c:v>1.5</c:v>
                </c:pt>
                <c:pt idx="12224">
                  <c:v>1.5</c:v>
                </c:pt>
                <c:pt idx="12225">
                  <c:v>-0.13</c:v>
                </c:pt>
                <c:pt idx="12226">
                  <c:v>2.31</c:v>
                </c:pt>
                <c:pt idx="12227">
                  <c:v>-0.32</c:v>
                </c:pt>
                <c:pt idx="12228">
                  <c:v>0.32</c:v>
                </c:pt>
                <c:pt idx="12229">
                  <c:v>0.13</c:v>
                </c:pt>
                <c:pt idx="12230">
                  <c:v>0.13</c:v>
                </c:pt>
                <c:pt idx="12231">
                  <c:v>0.13</c:v>
                </c:pt>
                <c:pt idx="12232">
                  <c:v>-1.88</c:v>
                </c:pt>
                <c:pt idx="12233">
                  <c:v>-1.0900000000000001</c:v>
                </c:pt>
                <c:pt idx="12234">
                  <c:v>-0.18</c:v>
                </c:pt>
                <c:pt idx="12235">
                  <c:v>-0.18</c:v>
                </c:pt>
                <c:pt idx="12236">
                  <c:v>-0.18</c:v>
                </c:pt>
                <c:pt idx="12237">
                  <c:v>0.13</c:v>
                </c:pt>
                <c:pt idx="12238">
                  <c:v>-1.07</c:v>
                </c:pt>
                <c:pt idx="12239">
                  <c:v>-3.03</c:v>
                </c:pt>
                <c:pt idx="12240">
                  <c:v>0.7</c:v>
                </c:pt>
                <c:pt idx="12241">
                  <c:v>1.3</c:v>
                </c:pt>
                <c:pt idx="12242">
                  <c:v>1.3</c:v>
                </c:pt>
                <c:pt idx="12243">
                  <c:v>-1.75</c:v>
                </c:pt>
                <c:pt idx="12244">
                  <c:v>-0.17</c:v>
                </c:pt>
                <c:pt idx="12245">
                  <c:v>-0.21</c:v>
                </c:pt>
                <c:pt idx="12246">
                  <c:v>-0.21</c:v>
                </c:pt>
                <c:pt idx="12247">
                  <c:v>-0.21</c:v>
                </c:pt>
                <c:pt idx="12248">
                  <c:v>1.43</c:v>
                </c:pt>
                <c:pt idx="12249">
                  <c:v>0.32</c:v>
                </c:pt>
                <c:pt idx="12250">
                  <c:v>0.21</c:v>
                </c:pt>
                <c:pt idx="12251">
                  <c:v>1.78</c:v>
                </c:pt>
                <c:pt idx="12252">
                  <c:v>-1.93</c:v>
                </c:pt>
                <c:pt idx="12253">
                  <c:v>-1.93</c:v>
                </c:pt>
                <c:pt idx="12254">
                  <c:v>-1.37</c:v>
                </c:pt>
                <c:pt idx="12255">
                  <c:v>2.0099999999999998</c:v>
                </c:pt>
                <c:pt idx="12256">
                  <c:v>0.23</c:v>
                </c:pt>
                <c:pt idx="12257">
                  <c:v>3.97</c:v>
                </c:pt>
                <c:pt idx="12258">
                  <c:v>-1.1299999999999999</c:v>
                </c:pt>
                <c:pt idx="12259">
                  <c:v>-1.1299999999999999</c:v>
                </c:pt>
                <c:pt idx="12260">
                  <c:v>0.54</c:v>
                </c:pt>
                <c:pt idx="12261">
                  <c:v>0.54</c:v>
                </c:pt>
                <c:pt idx="12262">
                  <c:v>0.54</c:v>
                </c:pt>
                <c:pt idx="12263">
                  <c:v>0.54</c:v>
                </c:pt>
                <c:pt idx="12264">
                  <c:v>0.54</c:v>
                </c:pt>
                <c:pt idx="12265">
                  <c:v>0.28999999999999998</c:v>
                </c:pt>
                <c:pt idx="12266">
                  <c:v>0.34</c:v>
                </c:pt>
                <c:pt idx="12267">
                  <c:v>0.34</c:v>
                </c:pt>
                <c:pt idx="12268">
                  <c:v>-0.38</c:v>
                </c:pt>
                <c:pt idx="12269">
                  <c:v>-0.38</c:v>
                </c:pt>
                <c:pt idx="12270">
                  <c:v>0.94</c:v>
                </c:pt>
                <c:pt idx="12271">
                  <c:v>0.94</c:v>
                </c:pt>
                <c:pt idx="12272">
                  <c:v>1.47</c:v>
                </c:pt>
                <c:pt idx="12273">
                  <c:v>-0.7</c:v>
                </c:pt>
                <c:pt idx="12274">
                  <c:v>-0.7</c:v>
                </c:pt>
                <c:pt idx="12275">
                  <c:v>3</c:v>
                </c:pt>
                <c:pt idx="12276">
                  <c:v>3</c:v>
                </c:pt>
                <c:pt idx="12277">
                  <c:v>1.51</c:v>
                </c:pt>
                <c:pt idx="12278">
                  <c:v>1.5</c:v>
                </c:pt>
                <c:pt idx="12279">
                  <c:v>0.94</c:v>
                </c:pt>
                <c:pt idx="12280">
                  <c:v>-0.22</c:v>
                </c:pt>
                <c:pt idx="12281">
                  <c:v>1.03</c:v>
                </c:pt>
                <c:pt idx="12282">
                  <c:v>3.35</c:v>
                </c:pt>
                <c:pt idx="12283">
                  <c:v>3.35</c:v>
                </c:pt>
                <c:pt idx="12284">
                  <c:v>3.35</c:v>
                </c:pt>
                <c:pt idx="12285">
                  <c:v>3.35</c:v>
                </c:pt>
                <c:pt idx="12286">
                  <c:v>3.35</c:v>
                </c:pt>
                <c:pt idx="12287">
                  <c:v>1.43</c:v>
                </c:pt>
                <c:pt idx="12288">
                  <c:v>1.43</c:v>
                </c:pt>
                <c:pt idx="12289">
                  <c:v>2.34</c:v>
                </c:pt>
                <c:pt idx="12290">
                  <c:v>2.34</c:v>
                </c:pt>
                <c:pt idx="12291">
                  <c:v>2.63</c:v>
                </c:pt>
                <c:pt idx="12292">
                  <c:v>-0.91</c:v>
                </c:pt>
                <c:pt idx="12293">
                  <c:v>-0.91</c:v>
                </c:pt>
                <c:pt idx="12294">
                  <c:v>-0.96</c:v>
                </c:pt>
                <c:pt idx="12295">
                  <c:v>-0.96</c:v>
                </c:pt>
                <c:pt idx="12296">
                  <c:v>-2.4900000000000002</c:v>
                </c:pt>
                <c:pt idx="12297">
                  <c:v>0.61</c:v>
                </c:pt>
                <c:pt idx="12298">
                  <c:v>-2.38</c:v>
                </c:pt>
                <c:pt idx="12299">
                  <c:v>-1.27</c:v>
                </c:pt>
                <c:pt idx="12300">
                  <c:v>-1.27</c:v>
                </c:pt>
                <c:pt idx="12301">
                  <c:v>1.27</c:v>
                </c:pt>
                <c:pt idx="12302">
                  <c:v>2.52</c:v>
                </c:pt>
                <c:pt idx="12303">
                  <c:v>2.52</c:v>
                </c:pt>
                <c:pt idx="12304">
                  <c:v>2.52</c:v>
                </c:pt>
                <c:pt idx="12305">
                  <c:v>0.94</c:v>
                </c:pt>
                <c:pt idx="12306">
                  <c:v>-1.79</c:v>
                </c:pt>
                <c:pt idx="12307">
                  <c:v>-1.79</c:v>
                </c:pt>
                <c:pt idx="12308">
                  <c:v>-0.65</c:v>
                </c:pt>
                <c:pt idx="12309">
                  <c:v>1.1499999999999999</c:v>
                </c:pt>
                <c:pt idx="12310">
                  <c:v>-0.2</c:v>
                </c:pt>
                <c:pt idx="12311">
                  <c:v>-2.39</c:v>
                </c:pt>
                <c:pt idx="12312">
                  <c:v>-2.56</c:v>
                </c:pt>
                <c:pt idx="12313">
                  <c:v>-0.61</c:v>
                </c:pt>
                <c:pt idx="12314">
                  <c:v>3</c:v>
                </c:pt>
                <c:pt idx="12315">
                  <c:v>0.12</c:v>
                </c:pt>
                <c:pt idx="12316">
                  <c:v>-2.2200000000000002</c:v>
                </c:pt>
                <c:pt idx="12317">
                  <c:v>3.19</c:v>
                </c:pt>
                <c:pt idx="12318">
                  <c:v>3.19</c:v>
                </c:pt>
                <c:pt idx="12319">
                  <c:v>3.19</c:v>
                </c:pt>
                <c:pt idx="12320">
                  <c:v>3.19</c:v>
                </c:pt>
                <c:pt idx="12321">
                  <c:v>0.62</c:v>
                </c:pt>
                <c:pt idx="12322">
                  <c:v>0.62</c:v>
                </c:pt>
                <c:pt idx="12323">
                  <c:v>0.62</c:v>
                </c:pt>
                <c:pt idx="12324">
                  <c:v>0.62</c:v>
                </c:pt>
                <c:pt idx="12325">
                  <c:v>-2.74</c:v>
                </c:pt>
                <c:pt idx="12326">
                  <c:v>-0.56000000000000005</c:v>
                </c:pt>
                <c:pt idx="12327">
                  <c:v>0.7</c:v>
                </c:pt>
                <c:pt idx="12328">
                  <c:v>0.7</c:v>
                </c:pt>
                <c:pt idx="12329">
                  <c:v>0.7</c:v>
                </c:pt>
                <c:pt idx="12330">
                  <c:v>0.51</c:v>
                </c:pt>
                <c:pt idx="12331">
                  <c:v>3.67</c:v>
                </c:pt>
                <c:pt idx="12332">
                  <c:v>-1.01</c:v>
                </c:pt>
                <c:pt idx="12333">
                  <c:v>0.31</c:v>
                </c:pt>
                <c:pt idx="12334">
                  <c:v>1.92</c:v>
                </c:pt>
                <c:pt idx="12335">
                  <c:v>0.46</c:v>
                </c:pt>
                <c:pt idx="12336">
                  <c:v>-0.56999999999999995</c:v>
                </c:pt>
                <c:pt idx="12337">
                  <c:v>-0.68</c:v>
                </c:pt>
                <c:pt idx="12338">
                  <c:v>0.94</c:v>
                </c:pt>
                <c:pt idx="12339">
                  <c:v>0.94</c:v>
                </c:pt>
                <c:pt idx="12340">
                  <c:v>0.38</c:v>
                </c:pt>
                <c:pt idx="12341">
                  <c:v>2.33</c:v>
                </c:pt>
                <c:pt idx="12342">
                  <c:v>3.14</c:v>
                </c:pt>
                <c:pt idx="12343">
                  <c:v>3.14</c:v>
                </c:pt>
                <c:pt idx="12344">
                  <c:v>3.14</c:v>
                </c:pt>
                <c:pt idx="12345">
                  <c:v>1.28</c:v>
                </c:pt>
                <c:pt idx="12346">
                  <c:v>1.28</c:v>
                </c:pt>
                <c:pt idx="12347">
                  <c:v>-0.36</c:v>
                </c:pt>
                <c:pt idx="12348">
                  <c:v>-0.5</c:v>
                </c:pt>
                <c:pt idx="12349">
                  <c:v>-0.5</c:v>
                </c:pt>
                <c:pt idx="12350">
                  <c:v>-1.22</c:v>
                </c:pt>
                <c:pt idx="12351">
                  <c:v>-1.87</c:v>
                </c:pt>
                <c:pt idx="12352">
                  <c:v>-1.87</c:v>
                </c:pt>
                <c:pt idx="12353">
                  <c:v>0.5</c:v>
                </c:pt>
                <c:pt idx="12354">
                  <c:v>0.51</c:v>
                </c:pt>
                <c:pt idx="12355">
                  <c:v>1.1200000000000001</c:v>
                </c:pt>
                <c:pt idx="12356">
                  <c:v>1.1399999999999999</c:v>
                </c:pt>
                <c:pt idx="12357">
                  <c:v>1.1399999999999999</c:v>
                </c:pt>
                <c:pt idx="12358">
                  <c:v>-3.3</c:v>
                </c:pt>
                <c:pt idx="12359">
                  <c:v>2.62</c:v>
                </c:pt>
                <c:pt idx="12360">
                  <c:v>-1.73</c:v>
                </c:pt>
                <c:pt idx="12361">
                  <c:v>-1.73</c:v>
                </c:pt>
                <c:pt idx="12362">
                  <c:v>0</c:v>
                </c:pt>
                <c:pt idx="12363">
                  <c:v>0.66</c:v>
                </c:pt>
                <c:pt idx="12364">
                  <c:v>0.66</c:v>
                </c:pt>
                <c:pt idx="12365">
                  <c:v>-1.25</c:v>
                </c:pt>
                <c:pt idx="12366">
                  <c:v>-1.45</c:v>
                </c:pt>
                <c:pt idx="12367">
                  <c:v>0.99</c:v>
                </c:pt>
                <c:pt idx="12368">
                  <c:v>0.89</c:v>
                </c:pt>
                <c:pt idx="12369">
                  <c:v>-2.5299999999999998</c:v>
                </c:pt>
                <c:pt idx="12370">
                  <c:v>-1.98</c:v>
                </c:pt>
                <c:pt idx="12371">
                  <c:v>-0.13</c:v>
                </c:pt>
                <c:pt idx="12372">
                  <c:v>2.66</c:v>
                </c:pt>
                <c:pt idx="12373">
                  <c:v>2.66</c:v>
                </c:pt>
                <c:pt idx="12374">
                  <c:v>-0.65</c:v>
                </c:pt>
                <c:pt idx="12375">
                  <c:v>-2.08</c:v>
                </c:pt>
                <c:pt idx="12376">
                  <c:v>-0.59</c:v>
                </c:pt>
                <c:pt idx="12377">
                  <c:v>0.04</c:v>
                </c:pt>
                <c:pt idx="12378">
                  <c:v>0.04</c:v>
                </c:pt>
                <c:pt idx="12379">
                  <c:v>0.04</c:v>
                </c:pt>
                <c:pt idx="12380">
                  <c:v>2.39</c:v>
                </c:pt>
                <c:pt idx="12381">
                  <c:v>2.39</c:v>
                </c:pt>
                <c:pt idx="12382">
                  <c:v>2.39</c:v>
                </c:pt>
                <c:pt idx="12383">
                  <c:v>2.39</c:v>
                </c:pt>
                <c:pt idx="12384">
                  <c:v>2.39</c:v>
                </c:pt>
                <c:pt idx="12385">
                  <c:v>-1.58</c:v>
                </c:pt>
                <c:pt idx="12386">
                  <c:v>-0.1</c:v>
                </c:pt>
                <c:pt idx="12387">
                  <c:v>-0.1</c:v>
                </c:pt>
                <c:pt idx="12388">
                  <c:v>-1.43</c:v>
                </c:pt>
                <c:pt idx="12389">
                  <c:v>-1.43</c:v>
                </c:pt>
                <c:pt idx="12390">
                  <c:v>1.2</c:v>
                </c:pt>
                <c:pt idx="12391">
                  <c:v>2.27</c:v>
                </c:pt>
                <c:pt idx="12392">
                  <c:v>-1.18</c:v>
                </c:pt>
                <c:pt idx="12393">
                  <c:v>-0.06</c:v>
                </c:pt>
                <c:pt idx="12394">
                  <c:v>2.5499999999999998</c:v>
                </c:pt>
                <c:pt idx="12395">
                  <c:v>2.5499999999999998</c:v>
                </c:pt>
                <c:pt idx="12396">
                  <c:v>2.5499999999999998</c:v>
                </c:pt>
                <c:pt idx="12397">
                  <c:v>3.08</c:v>
                </c:pt>
                <c:pt idx="12398">
                  <c:v>2.63</c:v>
                </c:pt>
                <c:pt idx="12399">
                  <c:v>-0.18</c:v>
                </c:pt>
                <c:pt idx="12400">
                  <c:v>-0.18</c:v>
                </c:pt>
                <c:pt idx="12401">
                  <c:v>2.84</c:v>
                </c:pt>
                <c:pt idx="12402">
                  <c:v>2.84</c:v>
                </c:pt>
                <c:pt idx="12403">
                  <c:v>2.84</c:v>
                </c:pt>
                <c:pt idx="12404">
                  <c:v>2.2799999999999998</c:v>
                </c:pt>
                <c:pt idx="12405">
                  <c:v>-3.09</c:v>
                </c:pt>
                <c:pt idx="12406">
                  <c:v>-1.04</c:v>
                </c:pt>
                <c:pt idx="12407">
                  <c:v>0.61</c:v>
                </c:pt>
                <c:pt idx="12408">
                  <c:v>0.61</c:v>
                </c:pt>
                <c:pt idx="12409">
                  <c:v>0.61</c:v>
                </c:pt>
                <c:pt idx="12410">
                  <c:v>0.09</c:v>
                </c:pt>
                <c:pt idx="12411">
                  <c:v>0.04</c:v>
                </c:pt>
                <c:pt idx="12412">
                  <c:v>0.04</c:v>
                </c:pt>
                <c:pt idx="12413">
                  <c:v>2.42</c:v>
                </c:pt>
                <c:pt idx="12414">
                  <c:v>2.42</c:v>
                </c:pt>
                <c:pt idx="12415">
                  <c:v>2.42</c:v>
                </c:pt>
                <c:pt idx="12416">
                  <c:v>-1.96</c:v>
                </c:pt>
                <c:pt idx="12417">
                  <c:v>-2.35</c:v>
                </c:pt>
                <c:pt idx="12418">
                  <c:v>-2.35</c:v>
                </c:pt>
                <c:pt idx="12419">
                  <c:v>0.79</c:v>
                </c:pt>
                <c:pt idx="12420">
                  <c:v>3.2</c:v>
                </c:pt>
                <c:pt idx="12421">
                  <c:v>3.2</c:v>
                </c:pt>
                <c:pt idx="12422">
                  <c:v>3.2</c:v>
                </c:pt>
                <c:pt idx="12423">
                  <c:v>3.2</c:v>
                </c:pt>
                <c:pt idx="12424">
                  <c:v>-2.33</c:v>
                </c:pt>
                <c:pt idx="12425">
                  <c:v>-2.33</c:v>
                </c:pt>
                <c:pt idx="12426">
                  <c:v>-2.33</c:v>
                </c:pt>
                <c:pt idx="12427">
                  <c:v>-2.04</c:v>
                </c:pt>
                <c:pt idx="12428">
                  <c:v>-2.04</c:v>
                </c:pt>
                <c:pt idx="12429">
                  <c:v>-1.36</c:v>
                </c:pt>
                <c:pt idx="12430">
                  <c:v>-1.36</c:v>
                </c:pt>
                <c:pt idx="12431">
                  <c:v>1.1499999999999999</c:v>
                </c:pt>
                <c:pt idx="12432">
                  <c:v>1.1499999999999999</c:v>
                </c:pt>
                <c:pt idx="12433">
                  <c:v>0.8</c:v>
                </c:pt>
                <c:pt idx="12434">
                  <c:v>0.8</c:v>
                </c:pt>
                <c:pt idx="12435">
                  <c:v>-1.59</c:v>
                </c:pt>
                <c:pt idx="12436">
                  <c:v>-0.05</c:v>
                </c:pt>
                <c:pt idx="12437">
                  <c:v>0.59</c:v>
                </c:pt>
                <c:pt idx="12438">
                  <c:v>0.59</c:v>
                </c:pt>
                <c:pt idx="12439">
                  <c:v>-1.94</c:v>
                </c:pt>
                <c:pt idx="12440">
                  <c:v>-1.07</c:v>
                </c:pt>
                <c:pt idx="12441">
                  <c:v>-1.07</c:v>
                </c:pt>
                <c:pt idx="12442">
                  <c:v>-0.48</c:v>
                </c:pt>
                <c:pt idx="12443">
                  <c:v>3.23</c:v>
                </c:pt>
                <c:pt idx="12444">
                  <c:v>3.23</c:v>
                </c:pt>
                <c:pt idx="12445">
                  <c:v>3.23</c:v>
                </c:pt>
                <c:pt idx="12446">
                  <c:v>2.4900000000000002</c:v>
                </c:pt>
                <c:pt idx="12447">
                  <c:v>1.62</c:v>
                </c:pt>
                <c:pt idx="12448">
                  <c:v>1.62</c:v>
                </c:pt>
                <c:pt idx="12449">
                  <c:v>1.62</c:v>
                </c:pt>
                <c:pt idx="12450">
                  <c:v>0.15</c:v>
                </c:pt>
                <c:pt idx="12451">
                  <c:v>0.15</c:v>
                </c:pt>
                <c:pt idx="12452">
                  <c:v>-0.43</c:v>
                </c:pt>
                <c:pt idx="12453">
                  <c:v>3.59</c:v>
                </c:pt>
                <c:pt idx="12454">
                  <c:v>3.59</c:v>
                </c:pt>
                <c:pt idx="12455">
                  <c:v>2.08</c:v>
                </c:pt>
                <c:pt idx="12456">
                  <c:v>2.08</c:v>
                </c:pt>
                <c:pt idx="12457">
                  <c:v>0.14000000000000001</c:v>
                </c:pt>
                <c:pt idx="12458">
                  <c:v>2.13</c:v>
                </c:pt>
                <c:pt idx="12459">
                  <c:v>2.13</c:v>
                </c:pt>
                <c:pt idx="12460">
                  <c:v>0.36</c:v>
                </c:pt>
                <c:pt idx="12461">
                  <c:v>-0.87</c:v>
                </c:pt>
                <c:pt idx="12462">
                  <c:v>-0.87</c:v>
                </c:pt>
                <c:pt idx="12463">
                  <c:v>-0.87</c:v>
                </c:pt>
                <c:pt idx="12464">
                  <c:v>-0.87</c:v>
                </c:pt>
                <c:pt idx="12465">
                  <c:v>-0.87</c:v>
                </c:pt>
                <c:pt idx="12466">
                  <c:v>1.1100000000000001</c:v>
                </c:pt>
                <c:pt idx="12467">
                  <c:v>1.1100000000000001</c:v>
                </c:pt>
                <c:pt idx="12468">
                  <c:v>1.1100000000000001</c:v>
                </c:pt>
                <c:pt idx="12469">
                  <c:v>-0.57999999999999996</c:v>
                </c:pt>
                <c:pt idx="12470">
                  <c:v>-0.57999999999999996</c:v>
                </c:pt>
                <c:pt idx="12471">
                  <c:v>-0.57999999999999996</c:v>
                </c:pt>
                <c:pt idx="12472">
                  <c:v>-2.73</c:v>
                </c:pt>
                <c:pt idx="12473">
                  <c:v>0.31</c:v>
                </c:pt>
                <c:pt idx="12474">
                  <c:v>3.06</c:v>
                </c:pt>
                <c:pt idx="12475">
                  <c:v>0.14000000000000001</c:v>
                </c:pt>
                <c:pt idx="12476">
                  <c:v>-1.76</c:v>
                </c:pt>
                <c:pt idx="12477">
                  <c:v>-1.76</c:v>
                </c:pt>
                <c:pt idx="12478">
                  <c:v>-1.76</c:v>
                </c:pt>
                <c:pt idx="12479">
                  <c:v>-2.4700000000000002</c:v>
                </c:pt>
                <c:pt idx="12480">
                  <c:v>-2.4700000000000002</c:v>
                </c:pt>
                <c:pt idx="12481">
                  <c:v>-0.37</c:v>
                </c:pt>
                <c:pt idx="12482">
                  <c:v>-0.76</c:v>
                </c:pt>
                <c:pt idx="12483">
                  <c:v>2.36</c:v>
                </c:pt>
                <c:pt idx="12484">
                  <c:v>0.35</c:v>
                </c:pt>
                <c:pt idx="12485">
                  <c:v>1.29</c:v>
                </c:pt>
                <c:pt idx="12486">
                  <c:v>1.29</c:v>
                </c:pt>
                <c:pt idx="12487">
                  <c:v>1.29</c:v>
                </c:pt>
                <c:pt idx="12488">
                  <c:v>-0.62</c:v>
                </c:pt>
                <c:pt idx="12489">
                  <c:v>-0.62</c:v>
                </c:pt>
                <c:pt idx="12490">
                  <c:v>-0.62</c:v>
                </c:pt>
                <c:pt idx="12491">
                  <c:v>-1.6</c:v>
                </c:pt>
                <c:pt idx="12492">
                  <c:v>-1.6</c:v>
                </c:pt>
                <c:pt idx="12493">
                  <c:v>-1.6</c:v>
                </c:pt>
                <c:pt idx="12494">
                  <c:v>-1.6</c:v>
                </c:pt>
                <c:pt idx="12495">
                  <c:v>0.4</c:v>
                </c:pt>
                <c:pt idx="12496">
                  <c:v>0.4</c:v>
                </c:pt>
                <c:pt idx="12497">
                  <c:v>2.73</c:v>
                </c:pt>
                <c:pt idx="12498">
                  <c:v>2.73</c:v>
                </c:pt>
                <c:pt idx="12499">
                  <c:v>-0.98</c:v>
                </c:pt>
                <c:pt idx="12500">
                  <c:v>-2.37</c:v>
                </c:pt>
                <c:pt idx="12501">
                  <c:v>-2.37</c:v>
                </c:pt>
                <c:pt idx="12502">
                  <c:v>1.89</c:v>
                </c:pt>
                <c:pt idx="12503">
                  <c:v>1.89</c:v>
                </c:pt>
                <c:pt idx="12504">
                  <c:v>1.89</c:v>
                </c:pt>
                <c:pt idx="12505">
                  <c:v>3.33</c:v>
                </c:pt>
                <c:pt idx="12506">
                  <c:v>3.33</c:v>
                </c:pt>
                <c:pt idx="12507">
                  <c:v>3.33</c:v>
                </c:pt>
                <c:pt idx="12508">
                  <c:v>3.33</c:v>
                </c:pt>
                <c:pt idx="12509">
                  <c:v>1.05</c:v>
                </c:pt>
                <c:pt idx="12510">
                  <c:v>1.05</c:v>
                </c:pt>
                <c:pt idx="12511">
                  <c:v>1.05</c:v>
                </c:pt>
                <c:pt idx="12512">
                  <c:v>1.05</c:v>
                </c:pt>
                <c:pt idx="12513">
                  <c:v>1.1000000000000001</c:v>
                </c:pt>
                <c:pt idx="12514">
                  <c:v>0.81</c:v>
                </c:pt>
                <c:pt idx="12515">
                  <c:v>-0.95</c:v>
                </c:pt>
                <c:pt idx="12516">
                  <c:v>-0.08</c:v>
                </c:pt>
                <c:pt idx="12517">
                  <c:v>-0.08</c:v>
                </c:pt>
                <c:pt idx="12518">
                  <c:v>-0.43</c:v>
                </c:pt>
                <c:pt idx="12519">
                  <c:v>-0.43</c:v>
                </c:pt>
                <c:pt idx="12520">
                  <c:v>3.42</c:v>
                </c:pt>
                <c:pt idx="12521">
                  <c:v>3.42</c:v>
                </c:pt>
                <c:pt idx="12522">
                  <c:v>3.42</c:v>
                </c:pt>
                <c:pt idx="12523">
                  <c:v>-1.73</c:v>
                </c:pt>
                <c:pt idx="12524">
                  <c:v>-1.73</c:v>
                </c:pt>
                <c:pt idx="12525">
                  <c:v>-2.33</c:v>
                </c:pt>
                <c:pt idx="12526">
                  <c:v>-0.67</c:v>
                </c:pt>
                <c:pt idx="12527">
                  <c:v>-0.67</c:v>
                </c:pt>
                <c:pt idx="12528">
                  <c:v>-0.44</c:v>
                </c:pt>
                <c:pt idx="12529">
                  <c:v>-0.6</c:v>
                </c:pt>
                <c:pt idx="12530">
                  <c:v>-2.59</c:v>
                </c:pt>
                <c:pt idx="12531">
                  <c:v>0.57999999999999996</c:v>
                </c:pt>
                <c:pt idx="12532">
                  <c:v>-1.91</c:v>
                </c:pt>
                <c:pt idx="12533">
                  <c:v>-1.91</c:v>
                </c:pt>
                <c:pt idx="12534">
                  <c:v>3.42</c:v>
                </c:pt>
                <c:pt idx="12535">
                  <c:v>1.23</c:v>
                </c:pt>
                <c:pt idx="12536">
                  <c:v>1.23</c:v>
                </c:pt>
                <c:pt idx="12537">
                  <c:v>1.23</c:v>
                </c:pt>
                <c:pt idx="12538">
                  <c:v>1.23</c:v>
                </c:pt>
                <c:pt idx="12539">
                  <c:v>1.23</c:v>
                </c:pt>
                <c:pt idx="12540">
                  <c:v>1.23</c:v>
                </c:pt>
                <c:pt idx="12541">
                  <c:v>0.05</c:v>
                </c:pt>
                <c:pt idx="12542">
                  <c:v>-0.94</c:v>
                </c:pt>
                <c:pt idx="12543">
                  <c:v>-0.83</c:v>
                </c:pt>
                <c:pt idx="12544">
                  <c:v>2.2799999999999998</c:v>
                </c:pt>
                <c:pt idx="12545">
                  <c:v>-1.84</c:v>
                </c:pt>
                <c:pt idx="12546">
                  <c:v>-1.96</c:v>
                </c:pt>
                <c:pt idx="12547">
                  <c:v>-1.96</c:v>
                </c:pt>
                <c:pt idx="12548">
                  <c:v>0.85</c:v>
                </c:pt>
                <c:pt idx="12549">
                  <c:v>2.19</c:v>
                </c:pt>
                <c:pt idx="12550">
                  <c:v>-1.29</c:v>
                </c:pt>
                <c:pt idx="12551">
                  <c:v>1.89</c:v>
                </c:pt>
                <c:pt idx="12552">
                  <c:v>-0.4</c:v>
                </c:pt>
                <c:pt idx="12553">
                  <c:v>-0.4</c:v>
                </c:pt>
                <c:pt idx="12554">
                  <c:v>1.74</c:v>
                </c:pt>
                <c:pt idx="12555">
                  <c:v>1.74</c:v>
                </c:pt>
                <c:pt idx="12556">
                  <c:v>2.64</c:v>
                </c:pt>
                <c:pt idx="12557">
                  <c:v>0.1</c:v>
                </c:pt>
                <c:pt idx="12558">
                  <c:v>0.1</c:v>
                </c:pt>
                <c:pt idx="12559">
                  <c:v>-2.79</c:v>
                </c:pt>
                <c:pt idx="12560">
                  <c:v>1.37</c:v>
                </c:pt>
                <c:pt idx="12561">
                  <c:v>1.93</c:v>
                </c:pt>
                <c:pt idx="12562">
                  <c:v>0.14000000000000001</c:v>
                </c:pt>
                <c:pt idx="12563">
                  <c:v>0.88</c:v>
                </c:pt>
                <c:pt idx="12564">
                  <c:v>0.88</c:v>
                </c:pt>
                <c:pt idx="12565">
                  <c:v>-2.35</c:v>
                </c:pt>
                <c:pt idx="12566">
                  <c:v>-1.56</c:v>
                </c:pt>
                <c:pt idx="12567">
                  <c:v>-2.1</c:v>
                </c:pt>
                <c:pt idx="12568">
                  <c:v>-1.61</c:v>
                </c:pt>
                <c:pt idx="12569">
                  <c:v>-1.08</c:v>
                </c:pt>
                <c:pt idx="12570">
                  <c:v>-1.1200000000000001</c:v>
                </c:pt>
                <c:pt idx="12571">
                  <c:v>-0.91</c:v>
                </c:pt>
                <c:pt idx="12572">
                  <c:v>-2.25</c:v>
                </c:pt>
                <c:pt idx="12573">
                  <c:v>0.08</c:v>
                </c:pt>
                <c:pt idx="12574">
                  <c:v>-1.81</c:v>
                </c:pt>
                <c:pt idx="12575">
                  <c:v>-0.92</c:v>
                </c:pt>
                <c:pt idx="12576">
                  <c:v>3.12</c:v>
                </c:pt>
                <c:pt idx="12577">
                  <c:v>3.12</c:v>
                </c:pt>
                <c:pt idx="12578">
                  <c:v>3.12</c:v>
                </c:pt>
                <c:pt idx="12579">
                  <c:v>3.12</c:v>
                </c:pt>
                <c:pt idx="12580">
                  <c:v>3.12</c:v>
                </c:pt>
                <c:pt idx="12581">
                  <c:v>1.88</c:v>
                </c:pt>
                <c:pt idx="12582">
                  <c:v>-1.95</c:v>
                </c:pt>
                <c:pt idx="12583">
                  <c:v>1.25</c:v>
                </c:pt>
                <c:pt idx="12584">
                  <c:v>1.25</c:v>
                </c:pt>
                <c:pt idx="12585">
                  <c:v>1.25</c:v>
                </c:pt>
                <c:pt idx="12586">
                  <c:v>1.25</c:v>
                </c:pt>
                <c:pt idx="12587">
                  <c:v>1.25</c:v>
                </c:pt>
                <c:pt idx="12588">
                  <c:v>1.75</c:v>
                </c:pt>
                <c:pt idx="12589">
                  <c:v>0.87</c:v>
                </c:pt>
                <c:pt idx="12590">
                  <c:v>0.82</c:v>
                </c:pt>
                <c:pt idx="12591">
                  <c:v>0.5</c:v>
                </c:pt>
                <c:pt idx="12592">
                  <c:v>2.11</c:v>
                </c:pt>
                <c:pt idx="12593">
                  <c:v>2.1</c:v>
                </c:pt>
                <c:pt idx="12594">
                  <c:v>2.1</c:v>
                </c:pt>
                <c:pt idx="12595">
                  <c:v>2.1</c:v>
                </c:pt>
                <c:pt idx="12596">
                  <c:v>3.38</c:v>
                </c:pt>
                <c:pt idx="12597">
                  <c:v>3.38</c:v>
                </c:pt>
                <c:pt idx="12598">
                  <c:v>0.8</c:v>
                </c:pt>
                <c:pt idx="12599">
                  <c:v>1.45</c:v>
                </c:pt>
                <c:pt idx="12600">
                  <c:v>-2.72</c:v>
                </c:pt>
                <c:pt idx="12601">
                  <c:v>0</c:v>
                </c:pt>
                <c:pt idx="12602">
                  <c:v>-2.4500000000000002</c:v>
                </c:pt>
                <c:pt idx="12603">
                  <c:v>1.86</c:v>
                </c:pt>
                <c:pt idx="12604">
                  <c:v>-1.64</c:v>
                </c:pt>
                <c:pt idx="12605">
                  <c:v>-1.52</c:v>
                </c:pt>
                <c:pt idx="12606">
                  <c:v>-1.52</c:v>
                </c:pt>
                <c:pt idx="12607">
                  <c:v>-1.52</c:v>
                </c:pt>
                <c:pt idx="12608">
                  <c:v>1.96</c:v>
                </c:pt>
                <c:pt idx="12609">
                  <c:v>1.96</c:v>
                </c:pt>
                <c:pt idx="12610">
                  <c:v>1.96</c:v>
                </c:pt>
                <c:pt idx="12611">
                  <c:v>1.36</c:v>
                </c:pt>
                <c:pt idx="12612">
                  <c:v>1.36</c:v>
                </c:pt>
                <c:pt idx="12613">
                  <c:v>1.36</c:v>
                </c:pt>
                <c:pt idx="12614">
                  <c:v>1.36</c:v>
                </c:pt>
                <c:pt idx="12615">
                  <c:v>-0.39</c:v>
                </c:pt>
                <c:pt idx="12616">
                  <c:v>1.57</c:v>
                </c:pt>
                <c:pt idx="12617">
                  <c:v>-0.65</c:v>
                </c:pt>
                <c:pt idx="12618">
                  <c:v>2.78</c:v>
                </c:pt>
                <c:pt idx="12619">
                  <c:v>2.78</c:v>
                </c:pt>
                <c:pt idx="12620">
                  <c:v>0.85</c:v>
                </c:pt>
                <c:pt idx="12621">
                  <c:v>0.85</c:v>
                </c:pt>
                <c:pt idx="12622">
                  <c:v>-3.19</c:v>
                </c:pt>
                <c:pt idx="12623">
                  <c:v>3.3</c:v>
                </c:pt>
                <c:pt idx="12624">
                  <c:v>3.01</c:v>
                </c:pt>
                <c:pt idx="12625">
                  <c:v>3.01</c:v>
                </c:pt>
                <c:pt idx="12626">
                  <c:v>3.01</c:v>
                </c:pt>
                <c:pt idx="12627">
                  <c:v>0.79</c:v>
                </c:pt>
                <c:pt idx="12628">
                  <c:v>0.21</c:v>
                </c:pt>
                <c:pt idx="12629">
                  <c:v>0.21</c:v>
                </c:pt>
                <c:pt idx="12630">
                  <c:v>-3.22</c:v>
                </c:pt>
                <c:pt idx="12631">
                  <c:v>-0.94</c:v>
                </c:pt>
                <c:pt idx="12632">
                  <c:v>1.02</c:v>
                </c:pt>
                <c:pt idx="12633">
                  <c:v>0.7</c:v>
                </c:pt>
                <c:pt idx="12634">
                  <c:v>0.08</c:v>
                </c:pt>
                <c:pt idx="12635">
                  <c:v>0.16</c:v>
                </c:pt>
                <c:pt idx="12636">
                  <c:v>2.59</c:v>
                </c:pt>
                <c:pt idx="12637">
                  <c:v>-2.25</c:v>
                </c:pt>
                <c:pt idx="12638">
                  <c:v>1.72</c:v>
                </c:pt>
                <c:pt idx="12639">
                  <c:v>0.67</c:v>
                </c:pt>
                <c:pt idx="12640">
                  <c:v>-1.92</c:v>
                </c:pt>
                <c:pt idx="12641">
                  <c:v>-1.92</c:v>
                </c:pt>
                <c:pt idx="12642">
                  <c:v>1.36</c:v>
                </c:pt>
                <c:pt idx="12643">
                  <c:v>1.36</c:v>
                </c:pt>
                <c:pt idx="12644">
                  <c:v>-2.8</c:v>
                </c:pt>
                <c:pt idx="12645">
                  <c:v>-2.8</c:v>
                </c:pt>
                <c:pt idx="12646">
                  <c:v>1.1200000000000001</c:v>
                </c:pt>
                <c:pt idx="12647">
                  <c:v>2.0299999999999998</c:v>
                </c:pt>
                <c:pt idx="12648">
                  <c:v>0.65</c:v>
                </c:pt>
                <c:pt idx="12649">
                  <c:v>1.25</c:v>
                </c:pt>
                <c:pt idx="12650">
                  <c:v>1.25</c:v>
                </c:pt>
                <c:pt idx="12651">
                  <c:v>1.25</c:v>
                </c:pt>
                <c:pt idx="12652">
                  <c:v>0.82</c:v>
                </c:pt>
                <c:pt idx="12653">
                  <c:v>3.47</c:v>
                </c:pt>
                <c:pt idx="12654">
                  <c:v>3.47</c:v>
                </c:pt>
                <c:pt idx="12655">
                  <c:v>1.41</c:v>
                </c:pt>
                <c:pt idx="12656">
                  <c:v>1.41</c:v>
                </c:pt>
                <c:pt idx="12657">
                  <c:v>1.41</c:v>
                </c:pt>
                <c:pt idx="12658">
                  <c:v>1.41</c:v>
                </c:pt>
                <c:pt idx="12659">
                  <c:v>1.41</c:v>
                </c:pt>
                <c:pt idx="12660">
                  <c:v>-0.36</c:v>
                </c:pt>
                <c:pt idx="12661">
                  <c:v>-0.56999999999999995</c:v>
                </c:pt>
                <c:pt idx="12662">
                  <c:v>1.18</c:v>
                </c:pt>
                <c:pt idx="12663">
                  <c:v>1.67</c:v>
                </c:pt>
                <c:pt idx="12664">
                  <c:v>1.64</c:v>
                </c:pt>
                <c:pt idx="12665">
                  <c:v>0.81</c:v>
                </c:pt>
                <c:pt idx="12666">
                  <c:v>0.81</c:v>
                </c:pt>
                <c:pt idx="12667">
                  <c:v>0.81</c:v>
                </c:pt>
                <c:pt idx="12668">
                  <c:v>0.91</c:v>
                </c:pt>
                <c:pt idx="12669">
                  <c:v>0.91</c:v>
                </c:pt>
                <c:pt idx="12670">
                  <c:v>0.91</c:v>
                </c:pt>
                <c:pt idx="12671">
                  <c:v>0.19</c:v>
                </c:pt>
                <c:pt idx="12672">
                  <c:v>-2.21</c:v>
                </c:pt>
                <c:pt idx="12673">
                  <c:v>1.84</c:v>
                </c:pt>
                <c:pt idx="12674">
                  <c:v>-0.5</c:v>
                </c:pt>
                <c:pt idx="12675">
                  <c:v>-0.5</c:v>
                </c:pt>
                <c:pt idx="12676">
                  <c:v>-0.5</c:v>
                </c:pt>
                <c:pt idx="12677">
                  <c:v>-0.83</c:v>
                </c:pt>
                <c:pt idx="12678">
                  <c:v>-0.83</c:v>
                </c:pt>
                <c:pt idx="12679">
                  <c:v>-2.5299999999999998</c:v>
                </c:pt>
                <c:pt idx="12680">
                  <c:v>-1.47</c:v>
                </c:pt>
                <c:pt idx="12681">
                  <c:v>-1.47</c:v>
                </c:pt>
                <c:pt idx="12682">
                  <c:v>-1.93</c:v>
                </c:pt>
                <c:pt idx="12683">
                  <c:v>-0.61</c:v>
                </c:pt>
                <c:pt idx="12684">
                  <c:v>3.13</c:v>
                </c:pt>
                <c:pt idx="12685">
                  <c:v>3.13</c:v>
                </c:pt>
                <c:pt idx="12686">
                  <c:v>3.13</c:v>
                </c:pt>
                <c:pt idx="12687">
                  <c:v>-2.34</c:v>
                </c:pt>
                <c:pt idx="12688">
                  <c:v>-0.16</c:v>
                </c:pt>
                <c:pt idx="12689">
                  <c:v>3.07</c:v>
                </c:pt>
                <c:pt idx="12690">
                  <c:v>3.07</c:v>
                </c:pt>
                <c:pt idx="12691">
                  <c:v>1.0900000000000001</c:v>
                </c:pt>
                <c:pt idx="12692">
                  <c:v>1.47</c:v>
                </c:pt>
                <c:pt idx="12693">
                  <c:v>0.11</c:v>
                </c:pt>
                <c:pt idx="12694">
                  <c:v>1.1299999999999999</c:v>
                </c:pt>
                <c:pt idx="12695">
                  <c:v>-3.41</c:v>
                </c:pt>
                <c:pt idx="12696">
                  <c:v>-3.83</c:v>
                </c:pt>
                <c:pt idx="12697">
                  <c:v>0.19</c:v>
                </c:pt>
                <c:pt idx="12698">
                  <c:v>0.19</c:v>
                </c:pt>
                <c:pt idx="12699">
                  <c:v>0.19</c:v>
                </c:pt>
                <c:pt idx="12700">
                  <c:v>1.38</c:v>
                </c:pt>
                <c:pt idx="12701">
                  <c:v>-1.8</c:v>
                </c:pt>
                <c:pt idx="12702">
                  <c:v>1.03</c:v>
                </c:pt>
                <c:pt idx="12703">
                  <c:v>1</c:v>
                </c:pt>
                <c:pt idx="12704">
                  <c:v>2.38</c:v>
                </c:pt>
                <c:pt idx="12705">
                  <c:v>2.38</c:v>
                </c:pt>
                <c:pt idx="12706">
                  <c:v>2.38</c:v>
                </c:pt>
                <c:pt idx="12707">
                  <c:v>2.38</c:v>
                </c:pt>
                <c:pt idx="12708">
                  <c:v>1.25</c:v>
                </c:pt>
                <c:pt idx="12709">
                  <c:v>-1.42</c:v>
                </c:pt>
                <c:pt idx="12710">
                  <c:v>2.57</c:v>
                </c:pt>
                <c:pt idx="12711">
                  <c:v>0.38</c:v>
                </c:pt>
                <c:pt idx="12712">
                  <c:v>0.38</c:v>
                </c:pt>
                <c:pt idx="12713">
                  <c:v>0.38</c:v>
                </c:pt>
                <c:pt idx="12714">
                  <c:v>2.4700000000000002</c:v>
                </c:pt>
                <c:pt idx="12715">
                  <c:v>-3.95</c:v>
                </c:pt>
                <c:pt idx="12716">
                  <c:v>0.94</c:v>
                </c:pt>
                <c:pt idx="12717">
                  <c:v>0.94</c:v>
                </c:pt>
                <c:pt idx="12718">
                  <c:v>1.94</c:v>
                </c:pt>
                <c:pt idx="12719">
                  <c:v>0.81</c:v>
                </c:pt>
                <c:pt idx="12720">
                  <c:v>0.81</c:v>
                </c:pt>
                <c:pt idx="12721">
                  <c:v>-0.22</c:v>
                </c:pt>
                <c:pt idx="12722">
                  <c:v>-0.22</c:v>
                </c:pt>
                <c:pt idx="12723">
                  <c:v>-0.56999999999999995</c:v>
                </c:pt>
                <c:pt idx="12724">
                  <c:v>-2.11</c:v>
                </c:pt>
                <c:pt idx="12725">
                  <c:v>1.05</c:v>
                </c:pt>
                <c:pt idx="12726">
                  <c:v>-0.97</c:v>
                </c:pt>
                <c:pt idx="12727">
                  <c:v>-1.69</c:v>
                </c:pt>
                <c:pt idx="12728">
                  <c:v>1.02</c:v>
                </c:pt>
                <c:pt idx="12729">
                  <c:v>0.7</c:v>
                </c:pt>
                <c:pt idx="12730">
                  <c:v>-1.65</c:v>
                </c:pt>
                <c:pt idx="12731">
                  <c:v>-1.49</c:v>
                </c:pt>
                <c:pt idx="12732">
                  <c:v>-0.26</c:v>
                </c:pt>
                <c:pt idx="12733">
                  <c:v>0.45</c:v>
                </c:pt>
                <c:pt idx="12734">
                  <c:v>0.98</c:v>
                </c:pt>
                <c:pt idx="12735">
                  <c:v>-1.82</c:v>
                </c:pt>
                <c:pt idx="12736">
                  <c:v>-1.54</c:v>
                </c:pt>
                <c:pt idx="12737">
                  <c:v>0.02</c:v>
                </c:pt>
                <c:pt idx="12738">
                  <c:v>1.57</c:v>
                </c:pt>
                <c:pt idx="12739">
                  <c:v>1.57</c:v>
                </c:pt>
                <c:pt idx="12740">
                  <c:v>1.57</c:v>
                </c:pt>
                <c:pt idx="12741">
                  <c:v>0.43</c:v>
                </c:pt>
                <c:pt idx="12742">
                  <c:v>0.43</c:v>
                </c:pt>
                <c:pt idx="12743">
                  <c:v>-0.56999999999999995</c:v>
                </c:pt>
                <c:pt idx="12744">
                  <c:v>-2.23</c:v>
                </c:pt>
                <c:pt idx="12745">
                  <c:v>-1.39</c:v>
                </c:pt>
                <c:pt idx="12746">
                  <c:v>-2.2000000000000002</c:v>
                </c:pt>
                <c:pt idx="12747">
                  <c:v>-2.2000000000000002</c:v>
                </c:pt>
                <c:pt idx="12748">
                  <c:v>1.23</c:v>
                </c:pt>
                <c:pt idx="12749">
                  <c:v>1.23</c:v>
                </c:pt>
                <c:pt idx="12750">
                  <c:v>1.23</c:v>
                </c:pt>
                <c:pt idx="12751">
                  <c:v>3.15</c:v>
                </c:pt>
                <c:pt idx="12752">
                  <c:v>3.15</c:v>
                </c:pt>
                <c:pt idx="12753">
                  <c:v>3.15</c:v>
                </c:pt>
                <c:pt idx="12754">
                  <c:v>-0.32</c:v>
                </c:pt>
                <c:pt idx="12755">
                  <c:v>0.88</c:v>
                </c:pt>
                <c:pt idx="12756">
                  <c:v>0.88</c:v>
                </c:pt>
                <c:pt idx="12757">
                  <c:v>0.14000000000000001</c:v>
                </c:pt>
                <c:pt idx="12758">
                  <c:v>0.14000000000000001</c:v>
                </c:pt>
                <c:pt idx="12759">
                  <c:v>0.14000000000000001</c:v>
                </c:pt>
                <c:pt idx="12760">
                  <c:v>0.14000000000000001</c:v>
                </c:pt>
                <c:pt idx="12761">
                  <c:v>2.38</c:v>
                </c:pt>
                <c:pt idx="12762">
                  <c:v>2.38</c:v>
                </c:pt>
                <c:pt idx="12763">
                  <c:v>-1.32</c:v>
                </c:pt>
                <c:pt idx="12764">
                  <c:v>-1.32</c:v>
                </c:pt>
                <c:pt idx="12765">
                  <c:v>3.26</c:v>
                </c:pt>
                <c:pt idx="12766">
                  <c:v>1.06</c:v>
                </c:pt>
                <c:pt idx="12767">
                  <c:v>1.06</c:v>
                </c:pt>
                <c:pt idx="12768">
                  <c:v>2.84</c:v>
                </c:pt>
                <c:pt idx="12769">
                  <c:v>2.84</c:v>
                </c:pt>
                <c:pt idx="12770">
                  <c:v>1.04</c:v>
                </c:pt>
                <c:pt idx="12771">
                  <c:v>1.73</c:v>
                </c:pt>
                <c:pt idx="12772">
                  <c:v>1.31</c:v>
                </c:pt>
                <c:pt idx="12773">
                  <c:v>1.31</c:v>
                </c:pt>
                <c:pt idx="12774">
                  <c:v>1.31</c:v>
                </c:pt>
                <c:pt idx="12775">
                  <c:v>1.48</c:v>
                </c:pt>
                <c:pt idx="12776">
                  <c:v>1.48</c:v>
                </c:pt>
                <c:pt idx="12777">
                  <c:v>-0.05</c:v>
                </c:pt>
                <c:pt idx="12778">
                  <c:v>-0.05</c:v>
                </c:pt>
                <c:pt idx="12779">
                  <c:v>-0.47</c:v>
                </c:pt>
                <c:pt idx="12780">
                  <c:v>-0.47</c:v>
                </c:pt>
                <c:pt idx="12781">
                  <c:v>-1.1299999999999999</c:v>
                </c:pt>
                <c:pt idx="12782">
                  <c:v>-1.84</c:v>
                </c:pt>
                <c:pt idx="12783">
                  <c:v>3.07</c:v>
                </c:pt>
                <c:pt idx="12784">
                  <c:v>3.07</c:v>
                </c:pt>
                <c:pt idx="12785">
                  <c:v>4.0199999999999996</c:v>
                </c:pt>
                <c:pt idx="12786">
                  <c:v>4.0199999999999996</c:v>
                </c:pt>
                <c:pt idx="12787">
                  <c:v>2.74</c:v>
                </c:pt>
                <c:pt idx="12788">
                  <c:v>2.74</c:v>
                </c:pt>
                <c:pt idx="12789">
                  <c:v>-3.05</c:v>
                </c:pt>
                <c:pt idx="12790">
                  <c:v>-3.05</c:v>
                </c:pt>
                <c:pt idx="12791">
                  <c:v>-2.29</c:v>
                </c:pt>
                <c:pt idx="12792">
                  <c:v>1.71</c:v>
                </c:pt>
                <c:pt idx="12793">
                  <c:v>1.71</c:v>
                </c:pt>
                <c:pt idx="12794">
                  <c:v>0.5</c:v>
                </c:pt>
                <c:pt idx="12795">
                  <c:v>-1.89</c:v>
                </c:pt>
                <c:pt idx="12796">
                  <c:v>-1.89</c:v>
                </c:pt>
                <c:pt idx="12797">
                  <c:v>-1.85</c:v>
                </c:pt>
                <c:pt idx="12798">
                  <c:v>0.31</c:v>
                </c:pt>
                <c:pt idx="12799">
                  <c:v>0.31</c:v>
                </c:pt>
                <c:pt idx="12800">
                  <c:v>-3.1</c:v>
                </c:pt>
                <c:pt idx="12801">
                  <c:v>-3.1</c:v>
                </c:pt>
                <c:pt idx="12802">
                  <c:v>-2.79</c:v>
                </c:pt>
                <c:pt idx="12803">
                  <c:v>-1.28</c:v>
                </c:pt>
                <c:pt idx="12804">
                  <c:v>-0.32</c:v>
                </c:pt>
                <c:pt idx="12805">
                  <c:v>1.62</c:v>
                </c:pt>
                <c:pt idx="12806">
                  <c:v>2.35</c:v>
                </c:pt>
                <c:pt idx="12807">
                  <c:v>2.35</c:v>
                </c:pt>
                <c:pt idx="12808">
                  <c:v>1.65</c:v>
                </c:pt>
                <c:pt idx="12809">
                  <c:v>1.65</c:v>
                </c:pt>
                <c:pt idx="12810">
                  <c:v>2.0299999999999998</c:v>
                </c:pt>
                <c:pt idx="12811">
                  <c:v>2.0299999999999998</c:v>
                </c:pt>
                <c:pt idx="12812">
                  <c:v>2.1</c:v>
                </c:pt>
                <c:pt idx="12813">
                  <c:v>3.18</c:v>
                </c:pt>
                <c:pt idx="12814">
                  <c:v>3.32</c:v>
                </c:pt>
                <c:pt idx="12815">
                  <c:v>3.32</c:v>
                </c:pt>
                <c:pt idx="12816">
                  <c:v>3.32</c:v>
                </c:pt>
                <c:pt idx="12817">
                  <c:v>1.69</c:v>
                </c:pt>
                <c:pt idx="12818">
                  <c:v>1.69</c:v>
                </c:pt>
                <c:pt idx="12819">
                  <c:v>1.69</c:v>
                </c:pt>
                <c:pt idx="12820">
                  <c:v>1.69</c:v>
                </c:pt>
                <c:pt idx="12821">
                  <c:v>-1.52</c:v>
                </c:pt>
                <c:pt idx="12822">
                  <c:v>1.23</c:v>
                </c:pt>
                <c:pt idx="12823">
                  <c:v>1.23</c:v>
                </c:pt>
                <c:pt idx="12824">
                  <c:v>0.1</c:v>
                </c:pt>
                <c:pt idx="12825">
                  <c:v>0.1</c:v>
                </c:pt>
                <c:pt idx="12826">
                  <c:v>-0.28000000000000003</c:v>
                </c:pt>
                <c:pt idx="12827">
                  <c:v>2.89</c:v>
                </c:pt>
                <c:pt idx="12828">
                  <c:v>2.89</c:v>
                </c:pt>
                <c:pt idx="12829">
                  <c:v>2.89</c:v>
                </c:pt>
                <c:pt idx="12830">
                  <c:v>2.89</c:v>
                </c:pt>
                <c:pt idx="12831">
                  <c:v>1.26</c:v>
                </c:pt>
                <c:pt idx="12832">
                  <c:v>0.1</c:v>
                </c:pt>
                <c:pt idx="12833">
                  <c:v>1.2</c:v>
                </c:pt>
                <c:pt idx="12834">
                  <c:v>1.68</c:v>
                </c:pt>
                <c:pt idx="12835">
                  <c:v>2.2400000000000002</c:v>
                </c:pt>
                <c:pt idx="12836">
                  <c:v>2.2400000000000002</c:v>
                </c:pt>
                <c:pt idx="12837">
                  <c:v>0.23</c:v>
                </c:pt>
                <c:pt idx="12838">
                  <c:v>2.19</c:v>
                </c:pt>
                <c:pt idx="12839">
                  <c:v>-0.6</c:v>
                </c:pt>
                <c:pt idx="12840">
                  <c:v>-0.6</c:v>
                </c:pt>
                <c:pt idx="12841">
                  <c:v>-0.6</c:v>
                </c:pt>
                <c:pt idx="12842">
                  <c:v>-0.52</c:v>
                </c:pt>
                <c:pt idx="12843">
                  <c:v>0.7</c:v>
                </c:pt>
                <c:pt idx="12844">
                  <c:v>2.12</c:v>
                </c:pt>
                <c:pt idx="12845">
                  <c:v>2.12</c:v>
                </c:pt>
                <c:pt idx="12846">
                  <c:v>2.12</c:v>
                </c:pt>
                <c:pt idx="12847">
                  <c:v>2.12</c:v>
                </c:pt>
                <c:pt idx="12848">
                  <c:v>-2.2999999999999998</c:v>
                </c:pt>
                <c:pt idx="12849">
                  <c:v>0.24</c:v>
                </c:pt>
                <c:pt idx="12850">
                  <c:v>0.24</c:v>
                </c:pt>
                <c:pt idx="12851">
                  <c:v>0.24</c:v>
                </c:pt>
                <c:pt idx="12852">
                  <c:v>-0.23</c:v>
                </c:pt>
                <c:pt idx="12853">
                  <c:v>3.15</c:v>
                </c:pt>
                <c:pt idx="12854">
                  <c:v>3.15</c:v>
                </c:pt>
                <c:pt idx="12855">
                  <c:v>2.35</c:v>
                </c:pt>
                <c:pt idx="12856">
                  <c:v>2.35</c:v>
                </c:pt>
                <c:pt idx="12857">
                  <c:v>-1.29</c:v>
                </c:pt>
                <c:pt idx="12858">
                  <c:v>-1.1599999999999999</c:v>
                </c:pt>
                <c:pt idx="12859">
                  <c:v>0.82</c:v>
                </c:pt>
                <c:pt idx="12860">
                  <c:v>-0.28999999999999998</c:v>
                </c:pt>
                <c:pt idx="12861">
                  <c:v>-2.59</c:v>
                </c:pt>
                <c:pt idx="12862">
                  <c:v>-1.84</c:v>
                </c:pt>
                <c:pt idx="12863">
                  <c:v>-1.84</c:v>
                </c:pt>
                <c:pt idx="12864">
                  <c:v>0.86</c:v>
                </c:pt>
                <c:pt idx="12865">
                  <c:v>2.4700000000000002</c:v>
                </c:pt>
                <c:pt idx="12866">
                  <c:v>2.4700000000000002</c:v>
                </c:pt>
                <c:pt idx="12867">
                  <c:v>4.05</c:v>
                </c:pt>
                <c:pt idx="12868">
                  <c:v>1.07</c:v>
                </c:pt>
                <c:pt idx="12869">
                  <c:v>-1.21</c:v>
                </c:pt>
                <c:pt idx="12870">
                  <c:v>-1.21</c:v>
                </c:pt>
                <c:pt idx="12871">
                  <c:v>-1.27</c:v>
                </c:pt>
                <c:pt idx="12872">
                  <c:v>0.71</c:v>
                </c:pt>
                <c:pt idx="12873">
                  <c:v>0.71</c:v>
                </c:pt>
                <c:pt idx="12874">
                  <c:v>1.81</c:v>
                </c:pt>
                <c:pt idx="12875">
                  <c:v>1.81</c:v>
                </c:pt>
                <c:pt idx="12876">
                  <c:v>1.81</c:v>
                </c:pt>
                <c:pt idx="12877">
                  <c:v>2.38</c:v>
                </c:pt>
                <c:pt idx="12878">
                  <c:v>0.79</c:v>
                </c:pt>
                <c:pt idx="12879">
                  <c:v>0.79</c:v>
                </c:pt>
                <c:pt idx="12880">
                  <c:v>-1.88</c:v>
                </c:pt>
                <c:pt idx="12881">
                  <c:v>0.52</c:v>
                </c:pt>
                <c:pt idx="12882">
                  <c:v>0.52</c:v>
                </c:pt>
                <c:pt idx="12883">
                  <c:v>0.52</c:v>
                </c:pt>
                <c:pt idx="12884">
                  <c:v>0.52</c:v>
                </c:pt>
                <c:pt idx="12885">
                  <c:v>2.5299999999999998</c:v>
                </c:pt>
                <c:pt idx="12886">
                  <c:v>2.83</c:v>
                </c:pt>
                <c:pt idx="12887">
                  <c:v>1.97</c:v>
                </c:pt>
                <c:pt idx="12888">
                  <c:v>-1.41</c:v>
                </c:pt>
                <c:pt idx="12889">
                  <c:v>-1.41</c:v>
                </c:pt>
                <c:pt idx="12890">
                  <c:v>2.15</c:v>
                </c:pt>
                <c:pt idx="12891">
                  <c:v>-0.73</c:v>
                </c:pt>
                <c:pt idx="12892">
                  <c:v>-1.05</c:v>
                </c:pt>
                <c:pt idx="12893">
                  <c:v>1.6</c:v>
                </c:pt>
                <c:pt idx="12894">
                  <c:v>-0.38</c:v>
                </c:pt>
                <c:pt idx="12895">
                  <c:v>-2.04</c:v>
                </c:pt>
                <c:pt idx="12896">
                  <c:v>-2.04</c:v>
                </c:pt>
                <c:pt idx="12897">
                  <c:v>-1.3</c:v>
                </c:pt>
                <c:pt idx="12898">
                  <c:v>-1.3</c:v>
                </c:pt>
                <c:pt idx="12899">
                  <c:v>1.94</c:v>
                </c:pt>
                <c:pt idx="12900">
                  <c:v>1.94</c:v>
                </c:pt>
                <c:pt idx="12901">
                  <c:v>1.94</c:v>
                </c:pt>
                <c:pt idx="12902">
                  <c:v>0.62</c:v>
                </c:pt>
                <c:pt idx="12903">
                  <c:v>0.62</c:v>
                </c:pt>
                <c:pt idx="12904">
                  <c:v>-2.17</c:v>
                </c:pt>
                <c:pt idx="12905">
                  <c:v>-0.38</c:v>
                </c:pt>
                <c:pt idx="12906">
                  <c:v>-0.38</c:v>
                </c:pt>
                <c:pt idx="12907">
                  <c:v>2.76</c:v>
                </c:pt>
                <c:pt idx="12908">
                  <c:v>-1.43</c:v>
                </c:pt>
                <c:pt idx="12909">
                  <c:v>-1.31</c:v>
                </c:pt>
                <c:pt idx="12910">
                  <c:v>-1.31</c:v>
                </c:pt>
                <c:pt idx="12911">
                  <c:v>-1.31</c:v>
                </c:pt>
                <c:pt idx="12912">
                  <c:v>-0.3</c:v>
                </c:pt>
                <c:pt idx="12913">
                  <c:v>-0.3</c:v>
                </c:pt>
                <c:pt idx="12914">
                  <c:v>0.32</c:v>
                </c:pt>
                <c:pt idx="12915">
                  <c:v>-1.21</c:v>
                </c:pt>
                <c:pt idx="12916">
                  <c:v>-1.21</c:v>
                </c:pt>
                <c:pt idx="12917">
                  <c:v>2.89</c:v>
                </c:pt>
                <c:pt idx="12918">
                  <c:v>2.89</c:v>
                </c:pt>
                <c:pt idx="12919">
                  <c:v>3.61</c:v>
                </c:pt>
                <c:pt idx="12920">
                  <c:v>1.69</c:v>
                </c:pt>
                <c:pt idx="12921">
                  <c:v>1.7</c:v>
                </c:pt>
                <c:pt idx="12922">
                  <c:v>1.33</c:v>
                </c:pt>
                <c:pt idx="12923">
                  <c:v>-0.08</c:v>
                </c:pt>
                <c:pt idx="12924">
                  <c:v>-1</c:v>
                </c:pt>
                <c:pt idx="12925">
                  <c:v>-3.29</c:v>
                </c:pt>
                <c:pt idx="12926">
                  <c:v>-1.61</c:v>
                </c:pt>
                <c:pt idx="12927">
                  <c:v>-3.47</c:v>
                </c:pt>
                <c:pt idx="12928">
                  <c:v>-1.27</c:v>
                </c:pt>
                <c:pt idx="12929">
                  <c:v>-1.53</c:v>
                </c:pt>
                <c:pt idx="12930">
                  <c:v>0.04</c:v>
                </c:pt>
                <c:pt idx="12931">
                  <c:v>1.85</c:v>
                </c:pt>
                <c:pt idx="12932">
                  <c:v>1.85</c:v>
                </c:pt>
                <c:pt idx="12933">
                  <c:v>1.85</c:v>
                </c:pt>
                <c:pt idx="12934">
                  <c:v>1.85</c:v>
                </c:pt>
                <c:pt idx="12935">
                  <c:v>1.21</c:v>
                </c:pt>
                <c:pt idx="12936">
                  <c:v>1.21</c:v>
                </c:pt>
                <c:pt idx="12937">
                  <c:v>1.21</c:v>
                </c:pt>
                <c:pt idx="12938">
                  <c:v>0.81</c:v>
                </c:pt>
                <c:pt idx="12939">
                  <c:v>0.81</c:v>
                </c:pt>
                <c:pt idx="12940">
                  <c:v>1.26</c:v>
                </c:pt>
                <c:pt idx="12941">
                  <c:v>1.26</c:v>
                </c:pt>
                <c:pt idx="12942">
                  <c:v>2.64</c:v>
                </c:pt>
                <c:pt idx="12943">
                  <c:v>2.64</c:v>
                </c:pt>
                <c:pt idx="12944">
                  <c:v>2.64</c:v>
                </c:pt>
                <c:pt idx="12945">
                  <c:v>2.17</c:v>
                </c:pt>
                <c:pt idx="12946">
                  <c:v>-0.66</c:v>
                </c:pt>
                <c:pt idx="12947">
                  <c:v>-0.66</c:v>
                </c:pt>
                <c:pt idx="12948">
                  <c:v>0.76</c:v>
                </c:pt>
                <c:pt idx="12949">
                  <c:v>0.76</c:v>
                </c:pt>
                <c:pt idx="12950">
                  <c:v>3.61</c:v>
                </c:pt>
                <c:pt idx="12951">
                  <c:v>3.61</c:v>
                </c:pt>
                <c:pt idx="12952">
                  <c:v>3.61</c:v>
                </c:pt>
                <c:pt idx="12953">
                  <c:v>-0.44</c:v>
                </c:pt>
                <c:pt idx="12954">
                  <c:v>0.01</c:v>
                </c:pt>
                <c:pt idx="12955">
                  <c:v>-0.13</c:v>
                </c:pt>
                <c:pt idx="12956">
                  <c:v>-0.13</c:v>
                </c:pt>
                <c:pt idx="12957">
                  <c:v>-1.32</c:v>
                </c:pt>
                <c:pt idx="12958">
                  <c:v>-1.32</c:v>
                </c:pt>
                <c:pt idx="12959">
                  <c:v>1.71</c:v>
                </c:pt>
                <c:pt idx="12960">
                  <c:v>1.71</c:v>
                </c:pt>
                <c:pt idx="12961">
                  <c:v>-2.5</c:v>
                </c:pt>
                <c:pt idx="12962">
                  <c:v>-0.42</c:v>
                </c:pt>
                <c:pt idx="12963">
                  <c:v>-0.35</c:v>
                </c:pt>
                <c:pt idx="12964">
                  <c:v>1.37</c:v>
                </c:pt>
                <c:pt idx="12965">
                  <c:v>-0.48</c:v>
                </c:pt>
                <c:pt idx="12966">
                  <c:v>-0.48</c:v>
                </c:pt>
                <c:pt idx="12967">
                  <c:v>0.1</c:v>
                </c:pt>
                <c:pt idx="12968">
                  <c:v>-0.47</c:v>
                </c:pt>
                <c:pt idx="12969">
                  <c:v>0.16</c:v>
                </c:pt>
                <c:pt idx="12970">
                  <c:v>0.46</c:v>
                </c:pt>
                <c:pt idx="12971">
                  <c:v>0.46</c:v>
                </c:pt>
                <c:pt idx="12972">
                  <c:v>0.46</c:v>
                </c:pt>
                <c:pt idx="12973">
                  <c:v>2.84</c:v>
                </c:pt>
                <c:pt idx="12974">
                  <c:v>2.84</c:v>
                </c:pt>
                <c:pt idx="12975">
                  <c:v>2.84</c:v>
                </c:pt>
                <c:pt idx="12976">
                  <c:v>3.14</c:v>
                </c:pt>
                <c:pt idx="12977">
                  <c:v>3.14</c:v>
                </c:pt>
                <c:pt idx="12978">
                  <c:v>3.14</c:v>
                </c:pt>
                <c:pt idx="12979">
                  <c:v>3.14</c:v>
                </c:pt>
                <c:pt idx="12980">
                  <c:v>3.14</c:v>
                </c:pt>
                <c:pt idx="12981">
                  <c:v>3.14</c:v>
                </c:pt>
                <c:pt idx="12982">
                  <c:v>3.55</c:v>
                </c:pt>
                <c:pt idx="12983">
                  <c:v>1.97</c:v>
                </c:pt>
                <c:pt idx="12984">
                  <c:v>1.97</c:v>
                </c:pt>
                <c:pt idx="12985">
                  <c:v>-3.99</c:v>
                </c:pt>
                <c:pt idx="12986">
                  <c:v>1.08</c:v>
                </c:pt>
                <c:pt idx="12987">
                  <c:v>2.68</c:v>
                </c:pt>
                <c:pt idx="12988">
                  <c:v>2.68</c:v>
                </c:pt>
                <c:pt idx="12989">
                  <c:v>2.68</c:v>
                </c:pt>
                <c:pt idx="12990">
                  <c:v>2.68</c:v>
                </c:pt>
                <c:pt idx="12991">
                  <c:v>2.68</c:v>
                </c:pt>
                <c:pt idx="12992">
                  <c:v>1.27</c:v>
                </c:pt>
                <c:pt idx="12993">
                  <c:v>1.27</c:v>
                </c:pt>
                <c:pt idx="12994">
                  <c:v>-2.61</c:v>
                </c:pt>
                <c:pt idx="12995">
                  <c:v>0.66</c:v>
                </c:pt>
                <c:pt idx="12996">
                  <c:v>0.66</c:v>
                </c:pt>
                <c:pt idx="12997">
                  <c:v>-1.1000000000000001</c:v>
                </c:pt>
                <c:pt idx="12998">
                  <c:v>-1.1000000000000001</c:v>
                </c:pt>
                <c:pt idx="12999">
                  <c:v>-0.05</c:v>
                </c:pt>
                <c:pt idx="13000">
                  <c:v>-1.17</c:v>
                </c:pt>
                <c:pt idx="13001">
                  <c:v>-1.1499999999999999</c:v>
                </c:pt>
                <c:pt idx="13002">
                  <c:v>7.0000000000000007E-2</c:v>
                </c:pt>
                <c:pt idx="13003">
                  <c:v>1.46</c:v>
                </c:pt>
                <c:pt idx="13004">
                  <c:v>1.46</c:v>
                </c:pt>
                <c:pt idx="13005">
                  <c:v>0.53</c:v>
                </c:pt>
                <c:pt idx="13006">
                  <c:v>-2.13</c:v>
                </c:pt>
                <c:pt idx="13007">
                  <c:v>0.78</c:v>
                </c:pt>
                <c:pt idx="13008">
                  <c:v>0.78</c:v>
                </c:pt>
                <c:pt idx="13009">
                  <c:v>0.78</c:v>
                </c:pt>
                <c:pt idx="13010">
                  <c:v>1.39</c:v>
                </c:pt>
                <c:pt idx="13011">
                  <c:v>2.98</c:v>
                </c:pt>
                <c:pt idx="13012">
                  <c:v>2.98</c:v>
                </c:pt>
                <c:pt idx="13013">
                  <c:v>-2.91</c:v>
                </c:pt>
                <c:pt idx="13014">
                  <c:v>1.01</c:v>
                </c:pt>
                <c:pt idx="13015">
                  <c:v>1.01</c:v>
                </c:pt>
                <c:pt idx="13016">
                  <c:v>0.85</c:v>
                </c:pt>
                <c:pt idx="13017">
                  <c:v>0.85</c:v>
                </c:pt>
                <c:pt idx="13018">
                  <c:v>2.0699999999999998</c:v>
                </c:pt>
                <c:pt idx="13019">
                  <c:v>-0.88</c:v>
                </c:pt>
                <c:pt idx="13020">
                  <c:v>-3.12</c:v>
                </c:pt>
                <c:pt idx="13021">
                  <c:v>-0.06</c:v>
                </c:pt>
                <c:pt idx="13022">
                  <c:v>-0.06</c:v>
                </c:pt>
                <c:pt idx="13023">
                  <c:v>2.13</c:v>
                </c:pt>
                <c:pt idx="13024">
                  <c:v>2.13</c:v>
                </c:pt>
                <c:pt idx="13025">
                  <c:v>0.44</c:v>
                </c:pt>
                <c:pt idx="13026">
                  <c:v>0.44</c:v>
                </c:pt>
                <c:pt idx="13027">
                  <c:v>0.44</c:v>
                </c:pt>
                <c:pt idx="13028">
                  <c:v>-1.1499999999999999</c:v>
                </c:pt>
                <c:pt idx="13029">
                  <c:v>2.61</c:v>
                </c:pt>
                <c:pt idx="13030">
                  <c:v>2.61</c:v>
                </c:pt>
                <c:pt idx="13031">
                  <c:v>2.61</c:v>
                </c:pt>
                <c:pt idx="13032">
                  <c:v>2.68</c:v>
                </c:pt>
                <c:pt idx="13033">
                  <c:v>2.68</c:v>
                </c:pt>
                <c:pt idx="13034">
                  <c:v>2.68</c:v>
                </c:pt>
                <c:pt idx="13035">
                  <c:v>2.68</c:v>
                </c:pt>
                <c:pt idx="13036">
                  <c:v>2.68</c:v>
                </c:pt>
                <c:pt idx="13037">
                  <c:v>2.68</c:v>
                </c:pt>
                <c:pt idx="13038">
                  <c:v>2.34</c:v>
                </c:pt>
                <c:pt idx="13039">
                  <c:v>2.34</c:v>
                </c:pt>
                <c:pt idx="13040">
                  <c:v>2.34</c:v>
                </c:pt>
                <c:pt idx="13041">
                  <c:v>-0.34</c:v>
                </c:pt>
                <c:pt idx="13042">
                  <c:v>0.73</c:v>
                </c:pt>
                <c:pt idx="13043">
                  <c:v>1.34</c:v>
                </c:pt>
                <c:pt idx="13044">
                  <c:v>0.79</c:v>
                </c:pt>
                <c:pt idx="13045">
                  <c:v>0.79</c:v>
                </c:pt>
                <c:pt idx="13046">
                  <c:v>0.79</c:v>
                </c:pt>
                <c:pt idx="13047">
                  <c:v>0.79</c:v>
                </c:pt>
                <c:pt idx="13048">
                  <c:v>-0.66</c:v>
                </c:pt>
                <c:pt idx="13049">
                  <c:v>-0.66</c:v>
                </c:pt>
                <c:pt idx="13050">
                  <c:v>-0.66</c:v>
                </c:pt>
                <c:pt idx="13051">
                  <c:v>2.2200000000000002</c:v>
                </c:pt>
                <c:pt idx="13052">
                  <c:v>3.06</c:v>
                </c:pt>
                <c:pt idx="13053">
                  <c:v>3.06</c:v>
                </c:pt>
                <c:pt idx="13054">
                  <c:v>-0.46</c:v>
                </c:pt>
                <c:pt idx="13055">
                  <c:v>-0.44</c:v>
                </c:pt>
                <c:pt idx="13056">
                  <c:v>-0.44</c:v>
                </c:pt>
                <c:pt idx="13057">
                  <c:v>-1.89</c:v>
                </c:pt>
                <c:pt idx="13058">
                  <c:v>1.1299999999999999</c:v>
                </c:pt>
                <c:pt idx="13059">
                  <c:v>0.83</c:v>
                </c:pt>
                <c:pt idx="13060">
                  <c:v>-0.52</c:v>
                </c:pt>
                <c:pt idx="13061">
                  <c:v>-2.91</c:v>
                </c:pt>
                <c:pt idx="13062">
                  <c:v>-2.91</c:v>
                </c:pt>
                <c:pt idx="13063">
                  <c:v>-2.91</c:v>
                </c:pt>
                <c:pt idx="13064">
                  <c:v>0.72</c:v>
                </c:pt>
                <c:pt idx="13065">
                  <c:v>2.0499999999999998</c:v>
                </c:pt>
                <c:pt idx="13066">
                  <c:v>0.93</c:v>
                </c:pt>
                <c:pt idx="13067">
                  <c:v>0.93</c:v>
                </c:pt>
                <c:pt idx="13068">
                  <c:v>0.93</c:v>
                </c:pt>
                <c:pt idx="13069">
                  <c:v>2.82</c:v>
                </c:pt>
                <c:pt idx="13070">
                  <c:v>-0.57999999999999996</c:v>
                </c:pt>
                <c:pt idx="13071">
                  <c:v>0.7</c:v>
                </c:pt>
                <c:pt idx="13072">
                  <c:v>0.7</c:v>
                </c:pt>
                <c:pt idx="13073">
                  <c:v>0.7</c:v>
                </c:pt>
                <c:pt idx="13074">
                  <c:v>0.7</c:v>
                </c:pt>
                <c:pt idx="13075">
                  <c:v>0.7</c:v>
                </c:pt>
                <c:pt idx="13076">
                  <c:v>1.82</c:v>
                </c:pt>
                <c:pt idx="13077">
                  <c:v>1.82</c:v>
                </c:pt>
                <c:pt idx="13078">
                  <c:v>0.38</c:v>
                </c:pt>
                <c:pt idx="13079">
                  <c:v>0.65</c:v>
                </c:pt>
                <c:pt idx="13080">
                  <c:v>0.65</c:v>
                </c:pt>
                <c:pt idx="13081">
                  <c:v>-0.67</c:v>
                </c:pt>
                <c:pt idx="13082">
                  <c:v>-0.67</c:v>
                </c:pt>
                <c:pt idx="13083">
                  <c:v>-0.67</c:v>
                </c:pt>
                <c:pt idx="13084">
                  <c:v>-1.41</c:v>
                </c:pt>
                <c:pt idx="13085">
                  <c:v>1.07</c:v>
                </c:pt>
                <c:pt idx="13086">
                  <c:v>-0.65</c:v>
                </c:pt>
                <c:pt idx="13087">
                  <c:v>-0.65</c:v>
                </c:pt>
                <c:pt idx="13088">
                  <c:v>-0.65</c:v>
                </c:pt>
                <c:pt idx="13089">
                  <c:v>-0.65</c:v>
                </c:pt>
                <c:pt idx="13090">
                  <c:v>-0.65</c:v>
                </c:pt>
                <c:pt idx="13091">
                  <c:v>-1.86</c:v>
                </c:pt>
                <c:pt idx="13092">
                  <c:v>-1.65</c:v>
                </c:pt>
                <c:pt idx="13093">
                  <c:v>1.57</c:v>
                </c:pt>
                <c:pt idx="13094">
                  <c:v>1.57</c:v>
                </c:pt>
                <c:pt idx="13095">
                  <c:v>-0.02</c:v>
                </c:pt>
                <c:pt idx="13096">
                  <c:v>0.42</c:v>
                </c:pt>
                <c:pt idx="13097">
                  <c:v>0.42</c:v>
                </c:pt>
                <c:pt idx="13098">
                  <c:v>0.42</c:v>
                </c:pt>
                <c:pt idx="13099">
                  <c:v>0.42</c:v>
                </c:pt>
                <c:pt idx="13100">
                  <c:v>1.88</c:v>
                </c:pt>
                <c:pt idx="13101">
                  <c:v>1.88</c:v>
                </c:pt>
                <c:pt idx="13102">
                  <c:v>-0.82</c:v>
                </c:pt>
                <c:pt idx="13103">
                  <c:v>-2.0699999999999998</c:v>
                </c:pt>
                <c:pt idx="13104">
                  <c:v>-2.0699999999999998</c:v>
                </c:pt>
                <c:pt idx="13105">
                  <c:v>-1.29</c:v>
                </c:pt>
                <c:pt idx="13106">
                  <c:v>-0.86</c:v>
                </c:pt>
                <c:pt idx="13107">
                  <c:v>-0.86</c:v>
                </c:pt>
                <c:pt idx="13108">
                  <c:v>-1.71</c:v>
                </c:pt>
                <c:pt idx="13109">
                  <c:v>1.39</c:v>
                </c:pt>
                <c:pt idx="13110">
                  <c:v>-1.83</c:v>
                </c:pt>
                <c:pt idx="13111">
                  <c:v>-0.55000000000000004</c:v>
                </c:pt>
                <c:pt idx="13112">
                  <c:v>-1.23</c:v>
                </c:pt>
                <c:pt idx="13113">
                  <c:v>2.12</c:v>
                </c:pt>
                <c:pt idx="13114">
                  <c:v>0.03</c:v>
                </c:pt>
                <c:pt idx="13115">
                  <c:v>0.03</c:v>
                </c:pt>
                <c:pt idx="13116">
                  <c:v>0.42</c:v>
                </c:pt>
                <c:pt idx="13117">
                  <c:v>-1.21</c:v>
                </c:pt>
                <c:pt idx="13118">
                  <c:v>0.41</c:v>
                </c:pt>
                <c:pt idx="13119">
                  <c:v>-1.84</c:v>
                </c:pt>
                <c:pt idx="13120">
                  <c:v>-1.84</c:v>
                </c:pt>
                <c:pt idx="13121">
                  <c:v>-0.22</c:v>
                </c:pt>
                <c:pt idx="13122">
                  <c:v>-0.93</c:v>
                </c:pt>
                <c:pt idx="13123">
                  <c:v>0.12</c:v>
                </c:pt>
                <c:pt idx="13124">
                  <c:v>0.84</c:v>
                </c:pt>
                <c:pt idx="13125">
                  <c:v>2.44</c:v>
                </c:pt>
                <c:pt idx="13126">
                  <c:v>2.44</c:v>
                </c:pt>
                <c:pt idx="13127">
                  <c:v>2.44</c:v>
                </c:pt>
                <c:pt idx="13128">
                  <c:v>2.44</c:v>
                </c:pt>
                <c:pt idx="13129">
                  <c:v>0.94</c:v>
                </c:pt>
                <c:pt idx="13130">
                  <c:v>-2.19</c:v>
                </c:pt>
                <c:pt idx="13131">
                  <c:v>-0.73</c:v>
                </c:pt>
                <c:pt idx="13132">
                  <c:v>2.78</c:v>
                </c:pt>
                <c:pt idx="13133">
                  <c:v>2.78</c:v>
                </c:pt>
                <c:pt idx="13134">
                  <c:v>3.64</c:v>
                </c:pt>
                <c:pt idx="13135">
                  <c:v>3.64</c:v>
                </c:pt>
                <c:pt idx="13136">
                  <c:v>3.64</c:v>
                </c:pt>
                <c:pt idx="13137">
                  <c:v>3.04</c:v>
                </c:pt>
                <c:pt idx="13138">
                  <c:v>2.25</c:v>
                </c:pt>
                <c:pt idx="13139">
                  <c:v>2.25</c:v>
                </c:pt>
                <c:pt idx="13140">
                  <c:v>2.25</c:v>
                </c:pt>
                <c:pt idx="13141">
                  <c:v>2.2799999999999998</c:v>
                </c:pt>
                <c:pt idx="13142">
                  <c:v>-0.21</c:v>
                </c:pt>
                <c:pt idx="13143">
                  <c:v>-2.41</c:v>
                </c:pt>
                <c:pt idx="13144">
                  <c:v>-2.42</c:v>
                </c:pt>
                <c:pt idx="13145">
                  <c:v>-0.21</c:v>
                </c:pt>
                <c:pt idx="13146">
                  <c:v>-0.21</c:v>
                </c:pt>
                <c:pt idx="13147">
                  <c:v>1.76</c:v>
                </c:pt>
                <c:pt idx="13148">
                  <c:v>2.2999999999999998</c:v>
                </c:pt>
                <c:pt idx="13149">
                  <c:v>2.04</c:v>
                </c:pt>
                <c:pt idx="13150">
                  <c:v>1.65</c:v>
                </c:pt>
                <c:pt idx="13151">
                  <c:v>-2.81</c:v>
                </c:pt>
                <c:pt idx="13152">
                  <c:v>0.96</c:v>
                </c:pt>
                <c:pt idx="13153">
                  <c:v>1.0900000000000001</c:v>
                </c:pt>
                <c:pt idx="13154">
                  <c:v>1.0900000000000001</c:v>
                </c:pt>
                <c:pt idx="13155">
                  <c:v>1.0900000000000001</c:v>
                </c:pt>
                <c:pt idx="13156">
                  <c:v>-1.37</c:v>
                </c:pt>
                <c:pt idx="13157">
                  <c:v>-1.37</c:v>
                </c:pt>
                <c:pt idx="13158">
                  <c:v>0.52</c:v>
                </c:pt>
                <c:pt idx="13159">
                  <c:v>0.52</c:v>
                </c:pt>
                <c:pt idx="13160">
                  <c:v>2.29</c:v>
                </c:pt>
                <c:pt idx="13161">
                  <c:v>2.06</c:v>
                </c:pt>
                <c:pt idx="13162">
                  <c:v>2.5299999999999998</c:v>
                </c:pt>
                <c:pt idx="13163">
                  <c:v>2.5299999999999998</c:v>
                </c:pt>
                <c:pt idx="13164">
                  <c:v>2.5299999999999998</c:v>
                </c:pt>
                <c:pt idx="13165">
                  <c:v>2.5299999999999998</c:v>
                </c:pt>
                <c:pt idx="13166">
                  <c:v>2.5299999999999998</c:v>
                </c:pt>
                <c:pt idx="13167">
                  <c:v>0.55000000000000004</c:v>
                </c:pt>
                <c:pt idx="13168">
                  <c:v>0.27</c:v>
                </c:pt>
                <c:pt idx="13169">
                  <c:v>-2.98</c:v>
                </c:pt>
                <c:pt idx="13170">
                  <c:v>-2.37</c:v>
                </c:pt>
                <c:pt idx="13171">
                  <c:v>2.13</c:v>
                </c:pt>
                <c:pt idx="13172">
                  <c:v>-1.1299999999999999</c:v>
                </c:pt>
                <c:pt idx="13173">
                  <c:v>-1.99</c:v>
                </c:pt>
                <c:pt idx="13174">
                  <c:v>-1.99</c:v>
                </c:pt>
                <c:pt idx="13175">
                  <c:v>0.74</c:v>
                </c:pt>
                <c:pt idx="13176">
                  <c:v>-1.04</c:v>
                </c:pt>
                <c:pt idx="13177">
                  <c:v>-1.04</c:v>
                </c:pt>
                <c:pt idx="13178">
                  <c:v>-1.04</c:v>
                </c:pt>
                <c:pt idx="13179">
                  <c:v>-0.65</c:v>
                </c:pt>
                <c:pt idx="13180">
                  <c:v>-0.05</c:v>
                </c:pt>
                <c:pt idx="13181">
                  <c:v>-1.3</c:v>
                </c:pt>
                <c:pt idx="13182">
                  <c:v>1.26</c:v>
                </c:pt>
                <c:pt idx="13183">
                  <c:v>2.87</c:v>
                </c:pt>
                <c:pt idx="13184">
                  <c:v>-2.42</c:v>
                </c:pt>
                <c:pt idx="13185">
                  <c:v>-2.42</c:v>
                </c:pt>
                <c:pt idx="13186">
                  <c:v>-1.91</c:v>
                </c:pt>
                <c:pt idx="13187">
                  <c:v>0.28999999999999998</c:v>
                </c:pt>
                <c:pt idx="13188">
                  <c:v>1.62</c:v>
                </c:pt>
                <c:pt idx="13189">
                  <c:v>-0.62</c:v>
                </c:pt>
                <c:pt idx="13190">
                  <c:v>-0.53</c:v>
                </c:pt>
                <c:pt idx="13191">
                  <c:v>1.88</c:v>
                </c:pt>
                <c:pt idx="13192">
                  <c:v>1.88</c:v>
                </c:pt>
                <c:pt idx="13193">
                  <c:v>1.58</c:v>
                </c:pt>
                <c:pt idx="13194">
                  <c:v>0.01</c:v>
                </c:pt>
                <c:pt idx="13195">
                  <c:v>-2.5099999999999998</c:v>
                </c:pt>
                <c:pt idx="13196">
                  <c:v>1.89</c:v>
                </c:pt>
                <c:pt idx="13197">
                  <c:v>-0.17</c:v>
                </c:pt>
                <c:pt idx="13198">
                  <c:v>1.86</c:v>
                </c:pt>
                <c:pt idx="13199">
                  <c:v>1.86</c:v>
                </c:pt>
                <c:pt idx="13200">
                  <c:v>2.81</c:v>
                </c:pt>
                <c:pt idx="13201">
                  <c:v>1.93</c:v>
                </c:pt>
                <c:pt idx="13202">
                  <c:v>1.93</c:v>
                </c:pt>
                <c:pt idx="13203">
                  <c:v>2.37</c:v>
                </c:pt>
                <c:pt idx="13204">
                  <c:v>2.37</c:v>
                </c:pt>
                <c:pt idx="13205">
                  <c:v>-0.1</c:v>
                </c:pt>
                <c:pt idx="13206">
                  <c:v>-2.1</c:v>
                </c:pt>
                <c:pt idx="13207">
                  <c:v>1.82</c:v>
                </c:pt>
                <c:pt idx="13208">
                  <c:v>2.41</c:v>
                </c:pt>
                <c:pt idx="13209">
                  <c:v>2.41</c:v>
                </c:pt>
                <c:pt idx="13210">
                  <c:v>2.41</c:v>
                </c:pt>
                <c:pt idx="13211">
                  <c:v>2.41</c:v>
                </c:pt>
                <c:pt idx="13212">
                  <c:v>-1.81</c:v>
                </c:pt>
                <c:pt idx="13213">
                  <c:v>-3.15</c:v>
                </c:pt>
                <c:pt idx="13214">
                  <c:v>0.73</c:v>
                </c:pt>
                <c:pt idx="13215">
                  <c:v>1.46</c:v>
                </c:pt>
                <c:pt idx="13216">
                  <c:v>-0.11</c:v>
                </c:pt>
                <c:pt idx="13217">
                  <c:v>1.01</c:v>
                </c:pt>
                <c:pt idx="13218">
                  <c:v>2.2999999999999998</c:v>
                </c:pt>
                <c:pt idx="13219">
                  <c:v>-2.4500000000000002</c:v>
                </c:pt>
                <c:pt idx="13220">
                  <c:v>0.06</c:v>
                </c:pt>
                <c:pt idx="13221">
                  <c:v>-0.82</c:v>
                </c:pt>
                <c:pt idx="13222">
                  <c:v>0.2</c:v>
                </c:pt>
                <c:pt idx="13223">
                  <c:v>2.73</c:v>
                </c:pt>
                <c:pt idx="13224">
                  <c:v>2.73</c:v>
                </c:pt>
                <c:pt idx="13225">
                  <c:v>2.73</c:v>
                </c:pt>
                <c:pt idx="13226">
                  <c:v>2.73</c:v>
                </c:pt>
                <c:pt idx="13227">
                  <c:v>2.73</c:v>
                </c:pt>
                <c:pt idx="13228">
                  <c:v>0.64</c:v>
                </c:pt>
                <c:pt idx="13229">
                  <c:v>-2.5099999999999998</c:v>
                </c:pt>
                <c:pt idx="13230">
                  <c:v>-0.41</c:v>
                </c:pt>
                <c:pt idx="13231">
                  <c:v>-2.2400000000000002</c:v>
                </c:pt>
                <c:pt idx="13232">
                  <c:v>1.4</c:v>
                </c:pt>
                <c:pt idx="13233">
                  <c:v>1.4</c:v>
                </c:pt>
                <c:pt idx="13234">
                  <c:v>0.82</c:v>
                </c:pt>
                <c:pt idx="13235">
                  <c:v>3.06</c:v>
                </c:pt>
                <c:pt idx="13236">
                  <c:v>0.96</c:v>
                </c:pt>
                <c:pt idx="13237">
                  <c:v>-2.56</c:v>
                </c:pt>
                <c:pt idx="13238">
                  <c:v>-2.56</c:v>
                </c:pt>
                <c:pt idx="13239">
                  <c:v>-4.07</c:v>
                </c:pt>
                <c:pt idx="13240">
                  <c:v>-4.07</c:v>
                </c:pt>
                <c:pt idx="13241">
                  <c:v>2.2599999999999998</c:v>
                </c:pt>
                <c:pt idx="13242">
                  <c:v>0.22</c:v>
                </c:pt>
                <c:pt idx="13243">
                  <c:v>-0.97</c:v>
                </c:pt>
                <c:pt idx="13244">
                  <c:v>0.78</c:v>
                </c:pt>
                <c:pt idx="13245">
                  <c:v>1.46</c:v>
                </c:pt>
                <c:pt idx="13246">
                  <c:v>1.46</c:v>
                </c:pt>
                <c:pt idx="13247">
                  <c:v>2.84</c:v>
                </c:pt>
                <c:pt idx="13248">
                  <c:v>3.31</c:v>
                </c:pt>
                <c:pt idx="13249">
                  <c:v>3.31</c:v>
                </c:pt>
                <c:pt idx="13250">
                  <c:v>0.25</c:v>
                </c:pt>
                <c:pt idx="13251">
                  <c:v>2.69</c:v>
                </c:pt>
                <c:pt idx="13252">
                  <c:v>2.69</c:v>
                </c:pt>
                <c:pt idx="13253">
                  <c:v>-1.48</c:v>
                </c:pt>
                <c:pt idx="13254">
                  <c:v>1.25</c:v>
                </c:pt>
                <c:pt idx="13255">
                  <c:v>-0.77</c:v>
                </c:pt>
                <c:pt idx="13256">
                  <c:v>2.2000000000000002</c:v>
                </c:pt>
                <c:pt idx="13257">
                  <c:v>2.2000000000000002</c:v>
                </c:pt>
                <c:pt idx="13258">
                  <c:v>2.2000000000000002</c:v>
                </c:pt>
                <c:pt idx="13259">
                  <c:v>2.12</c:v>
                </c:pt>
                <c:pt idx="13260">
                  <c:v>2.12</c:v>
                </c:pt>
                <c:pt idx="13261">
                  <c:v>1.92</c:v>
                </c:pt>
                <c:pt idx="13262">
                  <c:v>2.5</c:v>
                </c:pt>
                <c:pt idx="13263">
                  <c:v>2.5</c:v>
                </c:pt>
                <c:pt idx="13264">
                  <c:v>2.5</c:v>
                </c:pt>
                <c:pt idx="13265">
                  <c:v>2.5</c:v>
                </c:pt>
                <c:pt idx="13266">
                  <c:v>0.1</c:v>
                </c:pt>
                <c:pt idx="13267">
                  <c:v>1.02</c:v>
                </c:pt>
                <c:pt idx="13268">
                  <c:v>-0.06</c:v>
                </c:pt>
                <c:pt idx="13269">
                  <c:v>2.6</c:v>
                </c:pt>
                <c:pt idx="13270">
                  <c:v>-0.63</c:v>
                </c:pt>
                <c:pt idx="13271">
                  <c:v>-0.05</c:v>
                </c:pt>
                <c:pt idx="13272">
                  <c:v>-0.21</c:v>
                </c:pt>
                <c:pt idx="13273">
                  <c:v>0.55000000000000004</c:v>
                </c:pt>
                <c:pt idx="13274">
                  <c:v>-0.76</c:v>
                </c:pt>
                <c:pt idx="13275">
                  <c:v>-1.86</c:v>
                </c:pt>
                <c:pt idx="13276">
                  <c:v>-2.12</c:v>
                </c:pt>
                <c:pt idx="13277">
                  <c:v>-2.12</c:v>
                </c:pt>
                <c:pt idx="13278">
                  <c:v>-0.96</c:v>
                </c:pt>
                <c:pt idx="13279">
                  <c:v>1.72</c:v>
                </c:pt>
                <c:pt idx="13280">
                  <c:v>2.57</c:v>
                </c:pt>
                <c:pt idx="13281">
                  <c:v>-2.96</c:v>
                </c:pt>
                <c:pt idx="13282">
                  <c:v>1.72</c:v>
                </c:pt>
                <c:pt idx="13283">
                  <c:v>-1.93</c:v>
                </c:pt>
                <c:pt idx="13284">
                  <c:v>-1.93</c:v>
                </c:pt>
                <c:pt idx="13285">
                  <c:v>0.76</c:v>
                </c:pt>
                <c:pt idx="13286">
                  <c:v>0.76</c:v>
                </c:pt>
                <c:pt idx="13287">
                  <c:v>0.76</c:v>
                </c:pt>
                <c:pt idx="13288">
                  <c:v>1.48</c:v>
                </c:pt>
                <c:pt idx="13289">
                  <c:v>1.48</c:v>
                </c:pt>
                <c:pt idx="13290">
                  <c:v>1.48</c:v>
                </c:pt>
                <c:pt idx="13291">
                  <c:v>1.36</c:v>
                </c:pt>
                <c:pt idx="13292">
                  <c:v>1.85</c:v>
                </c:pt>
                <c:pt idx="13293">
                  <c:v>2.42</c:v>
                </c:pt>
                <c:pt idx="13294">
                  <c:v>2.42</c:v>
                </c:pt>
                <c:pt idx="13295">
                  <c:v>1.03</c:v>
                </c:pt>
                <c:pt idx="13296">
                  <c:v>0.43</c:v>
                </c:pt>
                <c:pt idx="13297">
                  <c:v>0.47</c:v>
                </c:pt>
                <c:pt idx="13298">
                  <c:v>1.73</c:v>
                </c:pt>
                <c:pt idx="13299">
                  <c:v>1.73</c:v>
                </c:pt>
                <c:pt idx="13300">
                  <c:v>2.1800000000000002</c:v>
                </c:pt>
                <c:pt idx="13301">
                  <c:v>2.1800000000000002</c:v>
                </c:pt>
                <c:pt idx="13302">
                  <c:v>2.1800000000000002</c:v>
                </c:pt>
                <c:pt idx="13303">
                  <c:v>-0.17</c:v>
                </c:pt>
                <c:pt idx="13304">
                  <c:v>-0.17</c:v>
                </c:pt>
                <c:pt idx="13305">
                  <c:v>0.78</c:v>
                </c:pt>
                <c:pt idx="13306">
                  <c:v>2.16</c:v>
                </c:pt>
                <c:pt idx="13307">
                  <c:v>2.16</c:v>
                </c:pt>
                <c:pt idx="13308">
                  <c:v>-3.57</c:v>
                </c:pt>
                <c:pt idx="13309">
                  <c:v>0.13</c:v>
                </c:pt>
                <c:pt idx="13310">
                  <c:v>0.52</c:v>
                </c:pt>
                <c:pt idx="13311">
                  <c:v>0.61</c:v>
                </c:pt>
                <c:pt idx="13312">
                  <c:v>-3.3</c:v>
                </c:pt>
                <c:pt idx="13313">
                  <c:v>1.44</c:v>
                </c:pt>
                <c:pt idx="13314">
                  <c:v>1.44</c:v>
                </c:pt>
                <c:pt idx="13315">
                  <c:v>1.44</c:v>
                </c:pt>
                <c:pt idx="13316">
                  <c:v>0.09</c:v>
                </c:pt>
                <c:pt idx="13317">
                  <c:v>0.09</c:v>
                </c:pt>
                <c:pt idx="13318">
                  <c:v>0.09</c:v>
                </c:pt>
                <c:pt idx="13319">
                  <c:v>2.1</c:v>
                </c:pt>
                <c:pt idx="13320">
                  <c:v>2.1</c:v>
                </c:pt>
                <c:pt idx="13321">
                  <c:v>2.1</c:v>
                </c:pt>
                <c:pt idx="13322">
                  <c:v>-0.9</c:v>
                </c:pt>
                <c:pt idx="13323">
                  <c:v>-0.9</c:v>
                </c:pt>
                <c:pt idx="13324">
                  <c:v>1.92</c:v>
                </c:pt>
                <c:pt idx="13325">
                  <c:v>2.12</c:v>
                </c:pt>
                <c:pt idx="13326">
                  <c:v>2.12</c:v>
                </c:pt>
                <c:pt idx="13327">
                  <c:v>0.26</c:v>
                </c:pt>
                <c:pt idx="13328">
                  <c:v>0.26</c:v>
                </c:pt>
                <c:pt idx="13329">
                  <c:v>0.26</c:v>
                </c:pt>
                <c:pt idx="13330">
                  <c:v>-0.65</c:v>
                </c:pt>
                <c:pt idx="13331">
                  <c:v>-0.65</c:v>
                </c:pt>
                <c:pt idx="13332">
                  <c:v>-0.18</c:v>
                </c:pt>
                <c:pt idx="13333">
                  <c:v>-0.18</c:v>
                </c:pt>
                <c:pt idx="13334">
                  <c:v>0.56999999999999995</c:v>
                </c:pt>
                <c:pt idx="13335">
                  <c:v>0.56999999999999995</c:v>
                </c:pt>
                <c:pt idx="13336">
                  <c:v>0.56999999999999995</c:v>
                </c:pt>
                <c:pt idx="13337">
                  <c:v>2.0299999999999998</c:v>
                </c:pt>
                <c:pt idx="13338">
                  <c:v>2.0299999999999998</c:v>
                </c:pt>
                <c:pt idx="13339">
                  <c:v>1.74</c:v>
                </c:pt>
                <c:pt idx="13340">
                  <c:v>1.74</c:v>
                </c:pt>
                <c:pt idx="13341">
                  <c:v>1.74</c:v>
                </c:pt>
                <c:pt idx="13342">
                  <c:v>-3.24</c:v>
                </c:pt>
                <c:pt idx="13343">
                  <c:v>1.85</c:v>
                </c:pt>
                <c:pt idx="13344">
                  <c:v>1.85</c:v>
                </c:pt>
                <c:pt idx="13345">
                  <c:v>1.69</c:v>
                </c:pt>
                <c:pt idx="13346">
                  <c:v>1.69</c:v>
                </c:pt>
                <c:pt idx="13347">
                  <c:v>1.69</c:v>
                </c:pt>
                <c:pt idx="13348">
                  <c:v>1.02</c:v>
                </c:pt>
                <c:pt idx="13349">
                  <c:v>1.02</c:v>
                </c:pt>
                <c:pt idx="13350">
                  <c:v>1.22</c:v>
                </c:pt>
                <c:pt idx="13351">
                  <c:v>1.06</c:v>
                </c:pt>
                <c:pt idx="13352">
                  <c:v>0.25</c:v>
                </c:pt>
                <c:pt idx="13353">
                  <c:v>0.25</c:v>
                </c:pt>
                <c:pt idx="13354">
                  <c:v>0.25</c:v>
                </c:pt>
                <c:pt idx="13355">
                  <c:v>0.25</c:v>
                </c:pt>
                <c:pt idx="13356">
                  <c:v>-0.25</c:v>
                </c:pt>
                <c:pt idx="13357">
                  <c:v>-0.25</c:v>
                </c:pt>
                <c:pt idx="13358">
                  <c:v>-0.69</c:v>
                </c:pt>
                <c:pt idx="13359">
                  <c:v>-0.69</c:v>
                </c:pt>
                <c:pt idx="13360">
                  <c:v>1.1599999999999999</c:v>
                </c:pt>
                <c:pt idx="13361">
                  <c:v>1.1599999999999999</c:v>
                </c:pt>
                <c:pt idx="13362">
                  <c:v>1.1599999999999999</c:v>
                </c:pt>
                <c:pt idx="13363">
                  <c:v>3.06</c:v>
                </c:pt>
                <c:pt idx="13364">
                  <c:v>1.06</c:v>
                </c:pt>
                <c:pt idx="13365">
                  <c:v>2.2200000000000002</c:v>
                </c:pt>
                <c:pt idx="13366">
                  <c:v>2.2200000000000002</c:v>
                </c:pt>
                <c:pt idx="13367">
                  <c:v>0.52</c:v>
                </c:pt>
                <c:pt idx="13368">
                  <c:v>0.45</c:v>
                </c:pt>
                <c:pt idx="13369">
                  <c:v>1.43</c:v>
                </c:pt>
                <c:pt idx="13370">
                  <c:v>1.43</c:v>
                </c:pt>
                <c:pt idx="13371">
                  <c:v>0.63</c:v>
                </c:pt>
                <c:pt idx="13372">
                  <c:v>2.2000000000000002</c:v>
                </c:pt>
                <c:pt idx="13373">
                  <c:v>2.2000000000000002</c:v>
                </c:pt>
                <c:pt idx="13374">
                  <c:v>2.2000000000000002</c:v>
                </c:pt>
                <c:pt idx="13375">
                  <c:v>-0.14000000000000001</c:v>
                </c:pt>
                <c:pt idx="13376">
                  <c:v>-0.66</c:v>
                </c:pt>
                <c:pt idx="13377">
                  <c:v>0.27</c:v>
                </c:pt>
                <c:pt idx="13378">
                  <c:v>0.76</c:v>
                </c:pt>
                <c:pt idx="13379">
                  <c:v>-0.66</c:v>
                </c:pt>
                <c:pt idx="13380">
                  <c:v>0.85</c:v>
                </c:pt>
                <c:pt idx="13381">
                  <c:v>2.15</c:v>
                </c:pt>
                <c:pt idx="13382">
                  <c:v>2.15</c:v>
                </c:pt>
                <c:pt idx="13383">
                  <c:v>-2.85</c:v>
                </c:pt>
                <c:pt idx="13384">
                  <c:v>-2.85</c:v>
                </c:pt>
                <c:pt idx="13385">
                  <c:v>-2.85</c:v>
                </c:pt>
                <c:pt idx="13386">
                  <c:v>1.63</c:v>
                </c:pt>
                <c:pt idx="13387">
                  <c:v>1.63</c:v>
                </c:pt>
                <c:pt idx="13388">
                  <c:v>2.97</c:v>
                </c:pt>
                <c:pt idx="13389">
                  <c:v>1.83</c:v>
                </c:pt>
                <c:pt idx="13390">
                  <c:v>1.83</c:v>
                </c:pt>
                <c:pt idx="13391">
                  <c:v>2.37</c:v>
                </c:pt>
                <c:pt idx="13392">
                  <c:v>0.74</c:v>
                </c:pt>
                <c:pt idx="13393">
                  <c:v>0.74</c:v>
                </c:pt>
                <c:pt idx="13394">
                  <c:v>0.74</c:v>
                </c:pt>
                <c:pt idx="13395">
                  <c:v>1.66</c:v>
                </c:pt>
                <c:pt idx="13396">
                  <c:v>1.66</c:v>
                </c:pt>
                <c:pt idx="13397">
                  <c:v>0.7</c:v>
                </c:pt>
                <c:pt idx="13398">
                  <c:v>-2.48</c:v>
                </c:pt>
                <c:pt idx="13399">
                  <c:v>-2.48</c:v>
                </c:pt>
                <c:pt idx="13400">
                  <c:v>-2.48</c:v>
                </c:pt>
                <c:pt idx="13401">
                  <c:v>-2.2400000000000002</c:v>
                </c:pt>
                <c:pt idx="13402">
                  <c:v>-0.44</c:v>
                </c:pt>
                <c:pt idx="13403">
                  <c:v>-0.44</c:v>
                </c:pt>
                <c:pt idx="13404">
                  <c:v>0.75</c:v>
                </c:pt>
                <c:pt idx="13405">
                  <c:v>1.43</c:v>
                </c:pt>
                <c:pt idx="13406">
                  <c:v>1.43</c:v>
                </c:pt>
                <c:pt idx="13407">
                  <c:v>3.26</c:v>
                </c:pt>
                <c:pt idx="13408">
                  <c:v>3.36</c:v>
                </c:pt>
                <c:pt idx="13409">
                  <c:v>3.36</c:v>
                </c:pt>
                <c:pt idx="13410">
                  <c:v>3.36</c:v>
                </c:pt>
                <c:pt idx="13411">
                  <c:v>1.01</c:v>
                </c:pt>
                <c:pt idx="13412">
                  <c:v>4.2699999999999996</c:v>
                </c:pt>
                <c:pt idx="13413">
                  <c:v>4.2699999999999996</c:v>
                </c:pt>
                <c:pt idx="13414">
                  <c:v>4.2699999999999996</c:v>
                </c:pt>
                <c:pt idx="13415">
                  <c:v>4.2699999999999996</c:v>
                </c:pt>
                <c:pt idx="13416">
                  <c:v>2.04</c:v>
                </c:pt>
                <c:pt idx="13417">
                  <c:v>2.04</c:v>
                </c:pt>
                <c:pt idx="13418">
                  <c:v>2.04</c:v>
                </c:pt>
                <c:pt idx="13419">
                  <c:v>2.04</c:v>
                </c:pt>
                <c:pt idx="13420">
                  <c:v>-1.63</c:v>
                </c:pt>
                <c:pt idx="13421">
                  <c:v>-1.63</c:v>
                </c:pt>
                <c:pt idx="13422">
                  <c:v>-1.63</c:v>
                </c:pt>
                <c:pt idx="13423">
                  <c:v>0.75</c:v>
                </c:pt>
                <c:pt idx="13424">
                  <c:v>-0.18</c:v>
                </c:pt>
                <c:pt idx="13425">
                  <c:v>1.53</c:v>
                </c:pt>
                <c:pt idx="13426">
                  <c:v>1.53</c:v>
                </c:pt>
                <c:pt idx="13427">
                  <c:v>1.53</c:v>
                </c:pt>
                <c:pt idx="13428">
                  <c:v>1.38</c:v>
                </c:pt>
                <c:pt idx="13429">
                  <c:v>-3.15</c:v>
                </c:pt>
                <c:pt idx="13430">
                  <c:v>-3.15</c:v>
                </c:pt>
                <c:pt idx="13431">
                  <c:v>-1.32</c:v>
                </c:pt>
                <c:pt idx="13432">
                  <c:v>0.82</c:v>
                </c:pt>
                <c:pt idx="13433">
                  <c:v>0.82</c:v>
                </c:pt>
                <c:pt idx="13434">
                  <c:v>-0.98</c:v>
                </c:pt>
                <c:pt idx="13435">
                  <c:v>-0.98</c:v>
                </c:pt>
                <c:pt idx="13436">
                  <c:v>0.12</c:v>
                </c:pt>
                <c:pt idx="13437">
                  <c:v>1.63</c:v>
                </c:pt>
                <c:pt idx="13438">
                  <c:v>1.82</c:v>
                </c:pt>
                <c:pt idx="13439">
                  <c:v>1.82</c:v>
                </c:pt>
                <c:pt idx="13440">
                  <c:v>1.82</c:v>
                </c:pt>
                <c:pt idx="13441">
                  <c:v>0.19</c:v>
                </c:pt>
                <c:pt idx="13442">
                  <c:v>0.19</c:v>
                </c:pt>
                <c:pt idx="13443">
                  <c:v>0.19</c:v>
                </c:pt>
                <c:pt idx="13444">
                  <c:v>-2.21</c:v>
                </c:pt>
                <c:pt idx="13445">
                  <c:v>-2.21</c:v>
                </c:pt>
                <c:pt idx="13446">
                  <c:v>-1.52</c:v>
                </c:pt>
                <c:pt idx="13447">
                  <c:v>-1.52</c:v>
                </c:pt>
                <c:pt idx="13448">
                  <c:v>-0.62</c:v>
                </c:pt>
                <c:pt idx="13449">
                  <c:v>1.68</c:v>
                </c:pt>
                <c:pt idx="13450">
                  <c:v>-0.92</c:v>
                </c:pt>
                <c:pt idx="13451">
                  <c:v>-1.07</c:v>
                </c:pt>
                <c:pt idx="13452">
                  <c:v>1.87</c:v>
                </c:pt>
                <c:pt idx="13453">
                  <c:v>-2.1</c:v>
                </c:pt>
                <c:pt idx="13454">
                  <c:v>-0.81</c:v>
                </c:pt>
                <c:pt idx="13455">
                  <c:v>-0.81</c:v>
                </c:pt>
                <c:pt idx="13456">
                  <c:v>-1.83</c:v>
                </c:pt>
                <c:pt idx="13457">
                  <c:v>-1.83</c:v>
                </c:pt>
                <c:pt idx="13458">
                  <c:v>-0.44</c:v>
                </c:pt>
                <c:pt idx="13459">
                  <c:v>1.63</c:v>
                </c:pt>
                <c:pt idx="13460">
                  <c:v>1.63</c:v>
                </c:pt>
                <c:pt idx="13461">
                  <c:v>1.63</c:v>
                </c:pt>
                <c:pt idx="13462">
                  <c:v>0.45</c:v>
                </c:pt>
                <c:pt idx="13463">
                  <c:v>0.45</c:v>
                </c:pt>
                <c:pt idx="13464">
                  <c:v>1.42</c:v>
                </c:pt>
                <c:pt idx="13465">
                  <c:v>0.77</c:v>
                </c:pt>
                <c:pt idx="13466">
                  <c:v>0.77</c:v>
                </c:pt>
                <c:pt idx="13467">
                  <c:v>1.03</c:v>
                </c:pt>
                <c:pt idx="13468">
                  <c:v>-0.34</c:v>
                </c:pt>
                <c:pt idx="13469">
                  <c:v>1.39</c:v>
                </c:pt>
                <c:pt idx="13470">
                  <c:v>1.9</c:v>
                </c:pt>
                <c:pt idx="13471">
                  <c:v>0.73</c:v>
                </c:pt>
                <c:pt idx="13472">
                  <c:v>0.73</c:v>
                </c:pt>
                <c:pt idx="13473">
                  <c:v>-4.3099999999999996</c:v>
                </c:pt>
                <c:pt idx="13474">
                  <c:v>1.56</c:v>
                </c:pt>
                <c:pt idx="13475">
                  <c:v>1.56</c:v>
                </c:pt>
                <c:pt idx="13476">
                  <c:v>2.76</c:v>
                </c:pt>
                <c:pt idx="13477">
                  <c:v>2.76</c:v>
                </c:pt>
                <c:pt idx="13478">
                  <c:v>0.5</c:v>
                </c:pt>
                <c:pt idx="13479">
                  <c:v>1.67</c:v>
                </c:pt>
                <c:pt idx="13480">
                  <c:v>-2.1800000000000002</c:v>
                </c:pt>
                <c:pt idx="13481">
                  <c:v>-0.22</c:v>
                </c:pt>
                <c:pt idx="13482">
                  <c:v>-0.22</c:v>
                </c:pt>
                <c:pt idx="13483">
                  <c:v>-0.22</c:v>
                </c:pt>
                <c:pt idx="13484">
                  <c:v>-1.23</c:v>
                </c:pt>
                <c:pt idx="13485">
                  <c:v>-1.23</c:v>
                </c:pt>
                <c:pt idx="13486">
                  <c:v>0.93</c:v>
                </c:pt>
                <c:pt idx="13487">
                  <c:v>0.85</c:v>
                </c:pt>
                <c:pt idx="13488">
                  <c:v>0.14000000000000001</c:v>
                </c:pt>
                <c:pt idx="13489">
                  <c:v>0.56999999999999995</c:v>
                </c:pt>
                <c:pt idx="13490">
                  <c:v>1.59</c:v>
                </c:pt>
                <c:pt idx="13491">
                  <c:v>-1.37</c:v>
                </c:pt>
                <c:pt idx="13492">
                  <c:v>-2.17</c:v>
                </c:pt>
                <c:pt idx="13493">
                  <c:v>0.62</c:v>
                </c:pt>
                <c:pt idx="13494">
                  <c:v>2.15</c:v>
                </c:pt>
                <c:pt idx="13495">
                  <c:v>2.15</c:v>
                </c:pt>
                <c:pt idx="13496">
                  <c:v>-0.77</c:v>
                </c:pt>
                <c:pt idx="13497">
                  <c:v>2.96</c:v>
                </c:pt>
                <c:pt idx="13498">
                  <c:v>2.96</c:v>
                </c:pt>
                <c:pt idx="13499">
                  <c:v>2.96</c:v>
                </c:pt>
                <c:pt idx="13500">
                  <c:v>-3.68</c:v>
                </c:pt>
                <c:pt idx="13501">
                  <c:v>-3.68</c:v>
                </c:pt>
                <c:pt idx="13502">
                  <c:v>-3.68</c:v>
                </c:pt>
                <c:pt idx="13503">
                  <c:v>0.73</c:v>
                </c:pt>
                <c:pt idx="13504">
                  <c:v>1.48</c:v>
                </c:pt>
                <c:pt idx="13505">
                  <c:v>1.48</c:v>
                </c:pt>
                <c:pt idx="13506">
                  <c:v>1.26</c:v>
                </c:pt>
                <c:pt idx="13507">
                  <c:v>1.26</c:v>
                </c:pt>
                <c:pt idx="13508">
                  <c:v>1.26</c:v>
                </c:pt>
                <c:pt idx="13509">
                  <c:v>-2.14</c:v>
                </c:pt>
                <c:pt idx="13510">
                  <c:v>0.97</c:v>
                </c:pt>
                <c:pt idx="13511">
                  <c:v>0.97</c:v>
                </c:pt>
                <c:pt idx="13512">
                  <c:v>2.54</c:v>
                </c:pt>
                <c:pt idx="13513">
                  <c:v>2.54</c:v>
                </c:pt>
                <c:pt idx="13514">
                  <c:v>2.54</c:v>
                </c:pt>
                <c:pt idx="13515">
                  <c:v>1.83</c:v>
                </c:pt>
                <c:pt idx="13516">
                  <c:v>3.45</c:v>
                </c:pt>
                <c:pt idx="13517">
                  <c:v>1.41</c:v>
                </c:pt>
                <c:pt idx="13518">
                  <c:v>0.57999999999999996</c:v>
                </c:pt>
                <c:pt idx="13519">
                  <c:v>0.57999999999999996</c:v>
                </c:pt>
                <c:pt idx="13520">
                  <c:v>-1.36</c:v>
                </c:pt>
                <c:pt idx="13521">
                  <c:v>-1.36</c:v>
                </c:pt>
                <c:pt idx="13522">
                  <c:v>-1.53</c:v>
                </c:pt>
                <c:pt idx="13523">
                  <c:v>3.42</c:v>
                </c:pt>
                <c:pt idx="13524">
                  <c:v>-2.56</c:v>
                </c:pt>
                <c:pt idx="13525">
                  <c:v>-2.56</c:v>
                </c:pt>
                <c:pt idx="13526">
                  <c:v>3.02</c:v>
                </c:pt>
                <c:pt idx="13527">
                  <c:v>3.02</c:v>
                </c:pt>
                <c:pt idx="13528">
                  <c:v>-3.52</c:v>
                </c:pt>
                <c:pt idx="13529">
                  <c:v>0.94</c:v>
                </c:pt>
                <c:pt idx="13530">
                  <c:v>1.82</c:v>
                </c:pt>
                <c:pt idx="13531">
                  <c:v>1.82</c:v>
                </c:pt>
                <c:pt idx="13532">
                  <c:v>-0.17</c:v>
                </c:pt>
                <c:pt idx="13533">
                  <c:v>3.16</c:v>
                </c:pt>
                <c:pt idx="13534">
                  <c:v>0.36</c:v>
                </c:pt>
                <c:pt idx="13535">
                  <c:v>0.36</c:v>
                </c:pt>
                <c:pt idx="13536">
                  <c:v>1.1599999999999999</c:v>
                </c:pt>
                <c:pt idx="13537">
                  <c:v>-0.14000000000000001</c:v>
                </c:pt>
                <c:pt idx="13538">
                  <c:v>-0.14000000000000001</c:v>
                </c:pt>
                <c:pt idx="13539">
                  <c:v>1.75</c:v>
                </c:pt>
                <c:pt idx="13540">
                  <c:v>1.75</c:v>
                </c:pt>
                <c:pt idx="13541">
                  <c:v>1.75</c:v>
                </c:pt>
                <c:pt idx="13542">
                  <c:v>-0.52</c:v>
                </c:pt>
                <c:pt idx="13543">
                  <c:v>-0.52</c:v>
                </c:pt>
                <c:pt idx="13544">
                  <c:v>-0.42</c:v>
                </c:pt>
                <c:pt idx="13545">
                  <c:v>-0.42</c:v>
                </c:pt>
                <c:pt idx="13546">
                  <c:v>0.46</c:v>
                </c:pt>
                <c:pt idx="13547">
                  <c:v>-0.42</c:v>
                </c:pt>
                <c:pt idx="13548">
                  <c:v>0.67</c:v>
                </c:pt>
                <c:pt idx="13549">
                  <c:v>0.67</c:v>
                </c:pt>
                <c:pt idx="13550">
                  <c:v>2.35</c:v>
                </c:pt>
                <c:pt idx="13551">
                  <c:v>2.11</c:v>
                </c:pt>
                <c:pt idx="13552">
                  <c:v>2.11</c:v>
                </c:pt>
                <c:pt idx="13553">
                  <c:v>2.11</c:v>
                </c:pt>
                <c:pt idx="13554">
                  <c:v>2.11</c:v>
                </c:pt>
                <c:pt idx="13555">
                  <c:v>2.11</c:v>
                </c:pt>
                <c:pt idx="13556">
                  <c:v>2.11</c:v>
                </c:pt>
                <c:pt idx="13557">
                  <c:v>0.13</c:v>
                </c:pt>
                <c:pt idx="13558">
                  <c:v>-1.68</c:v>
                </c:pt>
                <c:pt idx="13559">
                  <c:v>0.05</c:v>
                </c:pt>
                <c:pt idx="13560">
                  <c:v>0.05</c:v>
                </c:pt>
                <c:pt idx="13561">
                  <c:v>-0.14000000000000001</c:v>
                </c:pt>
                <c:pt idx="13562">
                  <c:v>-1.04</c:v>
                </c:pt>
                <c:pt idx="13563">
                  <c:v>1.94</c:v>
                </c:pt>
                <c:pt idx="13564">
                  <c:v>2.5099999999999998</c:v>
                </c:pt>
                <c:pt idx="13565">
                  <c:v>3.26</c:v>
                </c:pt>
                <c:pt idx="13566">
                  <c:v>-0.65</c:v>
                </c:pt>
                <c:pt idx="13567">
                  <c:v>-0.32</c:v>
                </c:pt>
                <c:pt idx="13568">
                  <c:v>-1.87</c:v>
                </c:pt>
                <c:pt idx="13569">
                  <c:v>-1.83</c:v>
                </c:pt>
                <c:pt idx="13570">
                  <c:v>-0.17</c:v>
                </c:pt>
                <c:pt idx="13571">
                  <c:v>-0.17</c:v>
                </c:pt>
                <c:pt idx="13572">
                  <c:v>-0.17</c:v>
                </c:pt>
                <c:pt idx="13573">
                  <c:v>-0.17</c:v>
                </c:pt>
                <c:pt idx="13574">
                  <c:v>-1.18</c:v>
                </c:pt>
                <c:pt idx="13575">
                  <c:v>-1.18</c:v>
                </c:pt>
                <c:pt idx="13576">
                  <c:v>0.66</c:v>
                </c:pt>
                <c:pt idx="13577">
                  <c:v>3.29</c:v>
                </c:pt>
                <c:pt idx="13578">
                  <c:v>3.29</c:v>
                </c:pt>
                <c:pt idx="13579">
                  <c:v>3.29</c:v>
                </c:pt>
                <c:pt idx="13580">
                  <c:v>3.11</c:v>
                </c:pt>
                <c:pt idx="13581">
                  <c:v>3.11</c:v>
                </c:pt>
                <c:pt idx="13582">
                  <c:v>3.11</c:v>
                </c:pt>
                <c:pt idx="13583">
                  <c:v>3.11</c:v>
                </c:pt>
                <c:pt idx="13584">
                  <c:v>3.11</c:v>
                </c:pt>
                <c:pt idx="13585">
                  <c:v>3.11</c:v>
                </c:pt>
                <c:pt idx="13586">
                  <c:v>3.11</c:v>
                </c:pt>
                <c:pt idx="13587">
                  <c:v>0.49</c:v>
                </c:pt>
                <c:pt idx="13588">
                  <c:v>2.87</c:v>
                </c:pt>
                <c:pt idx="13589">
                  <c:v>2.87</c:v>
                </c:pt>
                <c:pt idx="13590">
                  <c:v>2.87</c:v>
                </c:pt>
                <c:pt idx="13591">
                  <c:v>-0.27</c:v>
                </c:pt>
                <c:pt idx="13592">
                  <c:v>-0.27</c:v>
                </c:pt>
                <c:pt idx="13593">
                  <c:v>-0.63</c:v>
                </c:pt>
                <c:pt idx="13594">
                  <c:v>-0.63</c:v>
                </c:pt>
                <c:pt idx="13595">
                  <c:v>-0.71</c:v>
                </c:pt>
                <c:pt idx="13596">
                  <c:v>0.53</c:v>
                </c:pt>
                <c:pt idx="13597">
                  <c:v>0.62</c:v>
                </c:pt>
                <c:pt idx="13598">
                  <c:v>3.41</c:v>
                </c:pt>
                <c:pt idx="13599">
                  <c:v>3.41</c:v>
                </c:pt>
                <c:pt idx="13600">
                  <c:v>0.86</c:v>
                </c:pt>
                <c:pt idx="13601">
                  <c:v>0.61</c:v>
                </c:pt>
                <c:pt idx="13602">
                  <c:v>1.56</c:v>
                </c:pt>
                <c:pt idx="13603">
                  <c:v>1.56</c:v>
                </c:pt>
                <c:pt idx="13604">
                  <c:v>-2.89</c:v>
                </c:pt>
                <c:pt idx="13605">
                  <c:v>-1.98</c:v>
                </c:pt>
                <c:pt idx="13606">
                  <c:v>-1.65</c:v>
                </c:pt>
                <c:pt idx="13607">
                  <c:v>-1.42</c:v>
                </c:pt>
                <c:pt idx="13608">
                  <c:v>0.99</c:v>
                </c:pt>
                <c:pt idx="13609">
                  <c:v>0.23</c:v>
                </c:pt>
                <c:pt idx="13610">
                  <c:v>0.23</c:v>
                </c:pt>
                <c:pt idx="13611">
                  <c:v>1.43</c:v>
                </c:pt>
                <c:pt idx="13612">
                  <c:v>0.33</c:v>
                </c:pt>
                <c:pt idx="13613">
                  <c:v>0.33</c:v>
                </c:pt>
                <c:pt idx="13614">
                  <c:v>0.33</c:v>
                </c:pt>
                <c:pt idx="13615">
                  <c:v>1.02</c:v>
                </c:pt>
                <c:pt idx="13616">
                  <c:v>-0.93</c:v>
                </c:pt>
                <c:pt idx="13617">
                  <c:v>0.24</c:v>
                </c:pt>
                <c:pt idx="13618">
                  <c:v>0.7</c:v>
                </c:pt>
                <c:pt idx="13619">
                  <c:v>-1.05</c:v>
                </c:pt>
                <c:pt idx="13620">
                  <c:v>0.38</c:v>
                </c:pt>
                <c:pt idx="13621">
                  <c:v>0.38</c:v>
                </c:pt>
                <c:pt idx="13622">
                  <c:v>2.5099999999999998</c:v>
                </c:pt>
                <c:pt idx="13623">
                  <c:v>2.5099999999999998</c:v>
                </c:pt>
                <c:pt idx="13624">
                  <c:v>2.5099999999999998</c:v>
                </c:pt>
                <c:pt idx="13625">
                  <c:v>2.5099999999999998</c:v>
                </c:pt>
                <c:pt idx="13626">
                  <c:v>2.5099999999999998</c:v>
                </c:pt>
                <c:pt idx="13627">
                  <c:v>1.35</c:v>
                </c:pt>
                <c:pt idx="13628">
                  <c:v>2.88</c:v>
                </c:pt>
                <c:pt idx="13629">
                  <c:v>2.88</c:v>
                </c:pt>
                <c:pt idx="13630">
                  <c:v>2.88</c:v>
                </c:pt>
                <c:pt idx="13631">
                  <c:v>2.88</c:v>
                </c:pt>
                <c:pt idx="13632">
                  <c:v>1.1299999999999999</c:v>
                </c:pt>
                <c:pt idx="13633">
                  <c:v>1.1299999999999999</c:v>
                </c:pt>
                <c:pt idx="13634">
                  <c:v>-1.88</c:v>
                </c:pt>
                <c:pt idx="13635">
                  <c:v>-0.54</c:v>
                </c:pt>
                <c:pt idx="13636">
                  <c:v>-0.54</c:v>
                </c:pt>
                <c:pt idx="13637">
                  <c:v>1.28</c:v>
                </c:pt>
                <c:pt idx="13638">
                  <c:v>-1.34</c:v>
                </c:pt>
                <c:pt idx="13639">
                  <c:v>0.27</c:v>
                </c:pt>
                <c:pt idx="13640">
                  <c:v>0.36</c:v>
                </c:pt>
                <c:pt idx="13641">
                  <c:v>0.95</c:v>
                </c:pt>
                <c:pt idx="13642">
                  <c:v>0.95</c:v>
                </c:pt>
                <c:pt idx="13643">
                  <c:v>-3.99</c:v>
                </c:pt>
                <c:pt idx="13644">
                  <c:v>0.53</c:v>
                </c:pt>
                <c:pt idx="13645">
                  <c:v>-0.89</c:v>
                </c:pt>
                <c:pt idx="13646">
                  <c:v>-0.89</c:v>
                </c:pt>
                <c:pt idx="13647">
                  <c:v>1.1000000000000001</c:v>
                </c:pt>
                <c:pt idx="13648">
                  <c:v>1.1000000000000001</c:v>
                </c:pt>
                <c:pt idx="13649">
                  <c:v>1.1000000000000001</c:v>
                </c:pt>
                <c:pt idx="13650">
                  <c:v>1.1000000000000001</c:v>
                </c:pt>
                <c:pt idx="13651">
                  <c:v>0.39</c:v>
                </c:pt>
                <c:pt idx="13652">
                  <c:v>0.39</c:v>
                </c:pt>
                <c:pt idx="13653">
                  <c:v>0.13</c:v>
                </c:pt>
                <c:pt idx="13654">
                  <c:v>-0.14000000000000001</c:v>
                </c:pt>
                <c:pt idx="13655">
                  <c:v>1.36</c:v>
                </c:pt>
                <c:pt idx="13656">
                  <c:v>1.36</c:v>
                </c:pt>
                <c:pt idx="13657">
                  <c:v>-1.62</c:v>
                </c:pt>
                <c:pt idx="13658">
                  <c:v>1.07</c:v>
                </c:pt>
                <c:pt idx="13659">
                  <c:v>1.07</c:v>
                </c:pt>
                <c:pt idx="13660">
                  <c:v>-1.88</c:v>
                </c:pt>
                <c:pt idx="13661">
                  <c:v>-1.62</c:v>
                </c:pt>
                <c:pt idx="13662">
                  <c:v>-1.62</c:v>
                </c:pt>
                <c:pt idx="13663">
                  <c:v>1.5</c:v>
                </c:pt>
                <c:pt idx="13664">
                  <c:v>1.5</c:v>
                </c:pt>
                <c:pt idx="13665">
                  <c:v>1.5</c:v>
                </c:pt>
                <c:pt idx="13666">
                  <c:v>3.95</c:v>
                </c:pt>
                <c:pt idx="13667">
                  <c:v>3.95</c:v>
                </c:pt>
                <c:pt idx="13668">
                  <c:v>3.95</c:v>
                </c:pt>
                <c:pt idx="13669">
                  <c:v>3.95</c:v>
                </c:pt>
                <c:pt idx="13670">
                  <c:v>0.27</c:v>
                </c:pt>
                <c:pt idx="13671">
                  <c:v>-1.19</c:v>
                </c:pt>
                <c:pt idx="13672">
                  <c:v>-0.17</c:v>
                </c:pt>
                <c:pt idx="13673">
                  <c:v>2.81</c:v>
                </c:pt>
                <c:pt idx="13674">
                  <c:v>2.81</c:v>
                </c:pt>
                <c:pt idx="13675">
                  <c:v>2.78</c:v>
                </c:pt>
                <c:pt idx="13676">
                  <c:v>1.08</c:v>
                </c:pt>
                <c:pt idx="13677">
                  <c:v>1.08</c:v>
                </c:pt>
                <c:pt idx="13678">
                  <c:v>-0.03</c:v>
                </c:pt>
                <c:pt idx="13679">
                  <c:v>-0.03</c:v>
                </c:pt>
                <c:pt idx="13680">
                  <c:v>-0.03</c:v>
                </c:pt>
                <c:pt idx="13681">
                  <c:v>1.26</c:v>
                </c:pt>
                <c:pt idx="13682">
                  <c:v>1.26</c:v>
                </c:pt>
                <c:pt idx="13683">
                  <c:v>-1.65</c:v>
                </c:pt>
                <c:pt idx="13684">
                  <c:v>-1.45</c:v>
                </c:pt>
                <c:pt idx="13685">
                  <c:v>-1.45</c:v>
                </c:pt>
                <c:pt idx="13686">
                  <c:v>0.54</c:v>
                </c:pt>
                <c:pt idx="13687">
                  <c:v>0.54</c:v>
                </c:pt>
                <c:pt idx="13688">
                  <c:v>1.42</c:v>
                </c:pt>
                <c:pt idx="13689">
                  <c:v>-1.85</c:v>
                </c:pt>
                <c:pt idx="13690">
                  <c:v>0.93</c:v>
                </c:pt>
                <c:pt idx="13691">
                  <c:v>0.93</c:v>
                </c:pt>
                <c:pt idx="13692">
                  <c:v>0.93</c:v>
                </c:pt>
                <c:pt idx="13693">
                  <c:v>-0.25</c:v>
                </c:pt>
                <c:pt idx="13694">
                  <c:v>-0.25</c:v>
                </c:pt>
                <c:pt idx="13695">
                  <c:v>-0.11</c:v>
                </c:pt>
                <c:pt idx="13696">
                  <c:v>-0.11</c:v>
                </c:pt>
                <c:pt idx="13697">
                  <c:v>0.11</c:v>
                </c:pt>
                <c:pt idx="13698">
                  <c:v>3.67</c:v>
                </c:pt>
                <c:pt idx="13699">
                  <c:v>3.67</c:v>
                </c:pt>
                <c:pt idx="13700">
                  <c:v>-1.22</c:v>
                </c:pt>
                <c:pt idx="13701">
                  <c:v>-1.22</c:v>
                </c:pt>
                <c:pt idx="13702">
                  <c:v>0.18</c:v>
                </c:pt>
                <c:pt idx="13703">
                  <c:v>0.18</c:v>
                </c:pt>
                <c:pt idx="13704">
                  <c:v>1.89</c:v>
                </c:pt>
                <c:pt idx="13705">
                  <c:v>1.89</c:v>
                </c:pt>
                <c:pt idx="13706">
                  <c:v>-0.99</c:v>
                </c:pt>
                <c:pt idx="13707">
                  <c:v>1.85</c:v>
                </c:pt>
                <c:pt idx="13708">
                  <c:v>1.38</c:v>
                </c:pt>
                <c:pt idx="13709">
                  <c:v>1.38</c:v>
                </c:pt>
                <c:pt idx="13710">
                  <c:v>1.38</c:v>
                </c:pt>
                <c:pt idx="13711">
                  <c:v>1.38</c:v>
                </c:pt>
                <c:pt idx="13712">
                  <c:v>2.0299999999999998</c:v>
                </c:pt>
                <c:pt idx="13713">
                  <c:v>0.82</c:v>
                </c:pt>
                <c:pt idx="13714">
                  <c:v>0.82</c:v>
                </c:pt>
                <c:pt idx="13715">
                  <c:v>3.12</c:v>
                </c:pt>
                <c:pt idx="13716">
                  <c:v>3.12</c:v>
                </c:pt>
                <c:pt idx="13717">
                  <c:v>3.12</c:v>
                </c:pt>
                <c:pt idx="13718">
                  <c:v>3.12</c:v>
                </c:pt>
                <c:pt idx="13719">
                  <c:v>3.12</c:v>
                </c:pt>
                <c:pt idx="13720">
                  <c:v>0.5</c:v>
                </c:pt>
                <c:pt idx="13721">
                  <c:v>0.5</c:v>
                </c:pt>
                <c:pt idx="13722">
                  <c:v>0.69</c:v>
                </c:pt>
                <c:pt idx="13723">
                  <c:v>0.69</c:v>
                </c:pt>
                <c:pt idx="13724">
                  <c:v>-1.68</c:v>
                </c:pt>
                <c:pt idx="13725">
                  <c:v>0.62</c:v>
                </c:pt>
                <c:pt idx="13726">
                  <c:v>-4.03</c:v>
                </c:pt>
                <c:pt idx="13727">
                  <c:v>-3.29</c:v>
                </c:pt>
                <c:pt idx="13728">
                  <c:v>-2.08</c:v>
                </c:pt>
                <c:pt idx="13729">
                  <c:v>-1.05</c:v>
                </c:pt>
                <c:pt idx="13730">
                  <c:v>-1.05</c:v>
                </c:pt>
                <c:pt idx="13731">
                  <c:v>-3.01</c:v>
                </c:pt>
                <c:pt idx="13732">
                  <c:v>0.3</c:v>
                </c:pt>
                <c:pt idx="13733">
                  <c:v>1.03</c:v>
                </c:pt>
                <c:pt idx="13734">
                  <c:v>-0.55000000000000004</c:v>
                </c:pt>
                <c:pt idx="13735">
                  <c:v>-0.63</c:v>
                </c:pt>
                <c:pt idx="13736">
                  <c:v>-2.3199999999999998</c:v>
                </c:pt>
                <c:pt idx="13737">
                  <c:v>1.22</c:v>
                </c:pt>
                <c:pt idx="13738">
                  <c:v>1.69</c:v>
                </c:pt>
                <c:pt idx="13739">
                  <c:v>1.23</c:v>
                </c:pt>
                <c:pt idx="13740">
                  <c:v>-0.12</c:v>
                </c:pt>
                <c:pt idx="13741">
                  <c:v>-0.12</c:v>
                </c:pt>
                <c:pt idx="13742">
                  <c:v>0.82</c:v>
                </c:pt>
                <c:pt idx="13743">
                  <c:v>0.28999999999999998</c:v>
                </c:pt>
                <c:pt idx="13744">
                  <c:v>0.28999999999999998</c:v>
                </c:pt>
                <c:pt idx="13745">
                  <c:v>-0.56999999999999995</c:v>
                </c:pt>
                <c:pt idx="13746">
                  <c:v>1.54</c:v>
                </c:pt>
                <c:pt idx="13747">
                  <c:v>1.54</c:v>
                </c:pt>
                <c:pt idx="13748">
                  <c:v>2.29</c:v>
                </c:pt>
                <c:pt idx="13749">
                  <c:v>2.29</c:v>
                </c:pt>
                <c:pt idx="13750">
                  <c:v>2.29</c:v>
                </c:pt>
                <c:pt idx="13751">
                  <c:v>2.29</c:v>
                </c:pt>
                <c:pt idx="13752">
                  <c:v>0.82</c:v>
                </c:pt>
                <c:pt idx="13753">
                  <c:v>0.82</c:v>
                </c:pt>
                <c:pt idx="13754">
                  <c:v>-1.25</c:v>
                </c:pt>
                <c:pt idx="13755">
                  <c:v>-1.6</c:v>
                </c:pt>
                <c:pt idx="13756">
                  <c:v>0.87</c:v>
                </c:pt>
                <c:pt idx="13757">
                  <c:v>-0.77</c:v>
                </c:pt>
                <c:pt idx="13758">
                  <c:v>-0.8</c:v>
                </c:pt>
                <c:pt idx="13759">
                  <c:v>0.38</c:v>
                </c:pt>
                <c:pt idx="13760">
                  <c:v>0.27</c:v>
                </c:pt>
                <c:pt idx="13761">
                  <c:v>-2.11</c:v>
                </c:pt>
                <c:pt idx="13762">
                  <c:v>3.11</c:v>
                </c:pt>
                <c:pt idx="13763">
                  <c:v>3.11</c:v>
                </c:pt>
                <c:pt idx="13764">
                  <c:v>3.11</c:v>
                </c:pt>
                <c:pt idx="13765">
                  <c:v>0.18</c:v>
                </c:pt>
                <c:pt idx="13766">
                  <c:v>2.5499999999999998</c:v>
                </c:pt>
                <c:pt idx="13767">
                  <c:v>2.5499999999999998</c:v>
                </c:pt>
                <c:pt idx="13768">
                  <c:v>2.5499999999999998</c:v>
                </c:pt>
                <c:pt idx="13769">
                  <c:v>2.4900000000000002</c:v>
                </c:pt>
                <c:pt idx="13770">
                  <c:v>1.1399999999999999</c:v>
                </c:pt>
                <c:pt idx="13771">
                  <c:v>1.1399999999999999</c:v>
                </c:pt>
                <c:pt idx="13772">
                  <c:v>2.67</c:v>
                </c:pt>
                <c:pt idx="13773">
                  <c:v>1.26</c:v>
                </c:pt>
                <c:pt idx="13774">
                  <c:v>-0.59</c:v>
                </c:pt>
                <c:pt idx="13775">
                  <c:v>-0.59</c:v>
                </c:pt>
                <c:pt idx="13776">
                  <c:v>0.38</c:v>
                </c:pt>
                <c:pt idx="13777">
                  <c:v>0.38</c:v>
                </c:pt>
                <c:pt idx="13778">
                  <c:v>-2.86</c:v>
                </c:pt>
                <c:pt idx="13779">
                  <c:v>2.14</c:v>
                </c:pt>
                <c:pt idx="13780">
                  <c:v>-1.42</c:v>
                </c:pt>
                <c:pt idx="13781">
                  <c:v>-1.1599999999999999</c:v>
                </c:pt>
                <c:pt idx="13782">
                  <c:v>-1.1599999999999999</c:v>
                </c:pt>
                <c:pt idx="13783">
                  <c:v>-1.57</c:v>
                </c:pt>
                <c:pt idx="13784">
                  <c:v>2.4300000000000002</c:v>
                </c:pt>
                <c:pt idx="13785">
                  <c:v>0.67</c:v>
                </c:pt>
                <c:pt idx="13786">
                  <c:v>0.67</c:v>
                </c:pt>
                <c:pt idx="13787">
                  <c:v>0.33</c:v>
                </c:pt>
                <c:pt idx="13788">
                  <c:v>0.33</c:v>
                </c:pt>
                <c:pt idx="13789">
                  <c:v>0.33</c:v>
                </c:pt>
                <c:pt idx="13790">
                  <c:v>2.16</c:v>
                </c:pt>
                <c:pt idx="13791">
                  <c:v>2.16</c:v>
                </c:pt>
                <c:pt idx="13792">
                  <c:v>2.4500000000000002</c:v>
                </c:pt>
                <c:pt idx="13793">
                  <c:v>3.77</c:v>
                </c:pt>
                <c:pt idx="13794">
                  <c:v>3.77</c:v>
                </c:pt>
                <c:pt idx="13795">
                  <c:v>0.44</c:v>
                </c:pt>
                <c:pt idx="13796">
                  <c:v>0.44</c:v>
                </c:pt>
                <c:pt idx="13797">
                  <c:v>1.64</c:v>
                </c:pt>
                <c:pt idx="13798">
                  <c:v>1.64</c:v>
                </c:pt>
                <c:pt idx="13799">
                  <c:v>1.64</c:v>
                </c:pt>
                <c:pt idx="13800">
                  <c:v>0.92</c:v>
                </c:pt>
                <c:pt idx="13801">
                  <c:v>1.18</c:v>
                </c:pt>
                <c:pt idx="13802">
                  <c:v>1.48</c:v>
                </c:pt>
                <c:pt idx="13803">
                  <c:v>1.48</c:v>
                </c:pt>
                <c:pt idx="13804">
                  <c:v>0.26</c:v>
                </c:pt>
                <c:pt idx="13805">
                  <c:v>0.26</c:v>
                </c:pt>
                <c:pt idx="13806">
                  <c:v>0.17</c:v>
                </c:pt>
                <c:pt idx="13807">
                  <c:v>1.81</c:v>
                </c:pt>
                <c:pt idx="13808">
                  <c:v>-1.81</c:v>
                </c:pt>
                <c:pt idx="13809">
                  <c:v>-2.78</c:v>
                </c:pt>
                <c:pt idx="13810">
                  <c:v>-2.78</c:v>
                </c:pt>
                <c:pt idx="13811">
                  <c:v>-2.66</c:v>
                </c:pt>
                <c:pt idx="13812">
                  <c:v>-2.66</c:v>
                </c:pt>
                <c:pt idx="13813">
                  <c:v>-2.66</c:v>
                </c:pt>
                <c:pt idx="13814">
                  <c:v>-1.51</c:v>
                </c:pt>
                <c:pt idx="13815">
                  <c:v>-1.51</c:v>
                </c:pt>
                <c:pt idx="13816">
                  <c:v>2.83</c:v>
                </c:pt>
                <c:pt idx="13817">
                  <c:v>-0.25</c:v>
                </c:pt>
                <c:pt idx="13818">
                  <c:v>1.38</c:v>
                </c:pt>
                <c:pt idx="13819">
                  <c:v>1.38</c:v>
                </c:pt>
                <c:pt idx="13820">
                  <c:v>1.38</c:v>
                </c:pt>
                <c:pt idx="13821">
                  <c:v>1.38</c:v>
                </c:pt>
                <c:pt idx="13822">
                  <c:v>1.38</c:v>
                </c:pt>
                <c:pt idx="13823">
                  <c:v>1.38</c:v>
                </c:pt>
                <c:pt idx="13824">
                  <c:v>-1.21</c:v>
                </c:pt>
                <c:pt idx="13825">
                  <c:v>-1.21</c:v>
                </c:pt>
                <c:pt idx="13826">
                  <c:v>0.16</c:v>
                </c:pt>
                <c:pt idx="13827">
                  <c:v>-0.48</c:v>
                </c:pt>
                <c:pt idx="13828">
                  <c:v>-0.48</c:v>
                </c:pt>
                <c:pt idx="13829">
                  <c:v>1.46</c:v>
                </c:pt>
                <c:pt idx="13830">
                  <c:v>1.46</c:v>
                </c:pt>
                <c:pt idx="13831">
                  <c:v>1.46</c:v>
                </c:pt>
                <c:pt idx="13832">
                  <c:v>1.63</c:v>
                </c:pt>
                <c:pt idx="13833">
                  <c:v>1.63</c:v>
                </c:pt>
                <c:pt idx="13834">
                  <c:v>-1.57</c:v>
                </c:pt>
                <c:pt idx="13835">
                  <c:v>-1.57</c:v>
                </c:pt>
                <c:pt idx="13836">
                  <c:v>-1.57</c:v>
                </c:pt>
                <c:pt idx="13837">
                  <c:v>-1.57</c:v>
                </c:pt>
                <c:pt idx="13838">
                  <c:v>-1.57</c:v>
                </c:pt>
                <c:pt idx="13839">
                  <c:v>0.44</c:v>
                </c:pt>
                <c:pt idx="13840">
                  <c:v>0.44</c:v>
                </c:pt>
                <c:pt idx="13841">
                  <c:v>1.71</c:v>
                </c:pt>
                <c:pt idx="13842">
                  <c:v>1.71</c:v>
                </c:pt>
                <c:pt idx="13843">
                  <c:v>0.28000000000000003</c:v>
                </c:pt>
                <c:pt idx="13844">
                  <c:v>0.9</c:v>
                </c:pt>
                <c:pt idx="13845">
                  <c:v>0.9</c:v>
                </c:pt>
                <c:pt idx="13846">
                  <c:v>0.9</c:v>
                </c:pt>
                <c:pt idx="13847">
                  <c:v>0.9</c:v>
                </c:pt>
                <c:pt idx="13848">
                  <c:v>-0.16</c:v>
                </c:pt>
                <c:pt idx="13849">
                  <c:v>0.95</c:v>
                </c:pt>
                <c:pt idx="13850">
                  <c:v>0.95</c:v>
                </c:pt>
                <c:pt idx="13851">
                  <c:v>0.95</c:v>
                </c:pt>
                <c:pt idx="13852">
                  <c:v>-2.38</c:v>
                </c:pt>
                <c:pt idx="13853">
                  <c:v>-2.38</c:v>
                </c:pt>
                <c:pt idx="13854">
                  <c:v>-2.38</c:v>
                </c:pt>
                <c:pt idx="13855">
                  <c:v>2.4300000000000002</c:v>
                </c:pt>
                <c:pt idx="13856">
                  <c:v>0.75</c:v>
                </c:pt>
                <c:pt idx="13857">
                  <c:v>0.75</c:v>
                </c:pt>
                <c:pt idx="13858">
                  <c:v>-0.36</c:v>
                </c:pt>
                <c:pt idx="13859">
                  <c:v>-0.36</c:v>
                </c:pt>
                <c:pt idx="13860">
                  <c:v>-1.33</c:v>
                </c:pt>
                <c:pt idx="13861">
                  <c:v>-1.33</c:v>
                </c:pt>
                <c:pt idx="13862">
                  <c:v>-1.33</c:v>
                </c:pt>
                <c:pt idx="13863">
                  <c:v>0.2</c:v>
                </c:pt>
                <c:pt idx="13864">
                  <c:v>-2.4300000000000002</c:v>
                </c:pt>
                <c:pt idx="13865">
                  <c:v>1.03</c:v>
                </c:pt>
                <c:pt idx="13866">
                  <c:v>2.3199999999999998</c:v>
                </c:pt>
                <c:pt idx="13867">
                  <c:v>1.7</c:v>
                </c:pt>
                <c:pt idx="13868">
                  <c:v>1.67</c:v>
                </c:pt>
                <c:pt idx="13869">
                  <c:v>2.44</c:v>
                </c:pt>
                <c:pt idx="13870">
                  <c:v>1.49</c:v>
                </c:pt>
                <c:pt idx="13871">
                  <c:v>1.49</c:v>
                </c:pt>
                <c:pt idx="13872">
                  <c:v>1.49</c:v>
                </c:pt>
                <c:pt idx="13873">
                  <c:v>0.73</c:v>
                </c:pt>
                <c:pt idx="13874">
                  <c:v>-0.75</c:v>
                </c:pt>
                <c:pt idx="13875">
                  <c:v>0.1</c:v>
                </c:pt>
                <c:pt idx="13876">
                  <c:v>-0.75</c:v>
                </c:pt>
                <c:pt idx="13877">
                  <c:v>0.48</c:v>
                </c:pt>
                <c:pt idx="13878">
                  <c:v>-1.1299999999999999</c:v>
                </c:pt>
                <c:pt idx="13879">
                  <c:v>1.06</c:v>
                </c:pt>
                <c:pt idx="13880">
                  <c:v>1.06</c:v>
                </c:pt>
                <c:pt idx="13881">
                  <c:v>1.06</c:v>
                </c:pt>
                <c:pt idx="13882">
                  <c:v>2.41</c:v>
                </c:pt>
                <c:pt idx="13883">
                  <c:v>2.41</c:v>
                </c:pt>
                <c:pt idx="13884">
                  <c:v>2.0699999999999998</c:v>
                </c:pt>
                <c:pt idx="13885">
                  <c:v>2.0699999999999998</c:v>
                </c:pt>
                <c:pt idx="13886">
                  <c:v>2.0699999999999998</c:v>
                </c:pt>
                <c:pt idx="13887">
                  <c:v>0.42</c:v>
                </c:pt>
                <c:pt idx="13888">
                  <c:v>-0.64</c:v>
                </c:pt>
                <c:pt idx="13889">
                  <c:v>-0.64</c:v>
                </c:pt>
                <c:pt idx="13890">
                  <c:v>-2.62</c:v>
                </c:pt>
                <c:pt idx="13891">
                  <c:v>1.55</c:v>
                </c:pt>
                <c:pt idx="13892">
                  <c:v>1.6</c:v>
                </c:pt>
                <c:pt idx="13893">
                  <c:v>-0.31</c:v>
                </c:pt>
                <c:pt idx="13894">
                  <c:v>-0.31</c:v>
                </c:pt>
                <c:pt idx="13895">
                  <c:v>-0.56999999999999995</c:v>
                </c:pt>
                <c:pt idx="13896">
                  <c:v>-0.56999999999999995</c:v>
                </c:pt>
                <c:pt idx="13897">
                  <c:v>-0.56999999999999995</c:v>
                </c:pt>
                <c:pt idx="13898">
                  <c:v>-0.23</c:v>
                </c:pt>
                <c:pt idx="13899">
                  <c:v>-1.43</c:v>
                </c:pt>
                <c:pt idx="13900">
                  <c:v>-1.43</c:v>
                </c:pt>
                <c:pt idx="13901">
                  <c:v>-1.43</c:v>
                </c:pt>
                <c:pt idx="13902">
                  <c:v>-1.43</c:v>
                </c:pt>
                <c:pt idx="13903">
                  <c:v>2.2799999999999998</c:v>
                </c:pt>
                <c:pt idx="13904">
                  <c:v>1.58</c:v>
                </c:pt>
                <c:pt idx="13905">
                  <c:v>1.58</c:v>
                </c:pt>
                <c:pt idx="13906">
                  <c:v>2.33</c:v>
                </c:pt>
                <c:pt idx="13907">
                  <c:v>2.33</c:v>
                </c:pt>
                <c:pt idx="13908">
                  <c:v>2.33</c:v>
                </c:pt>
                <c:pt idx="13909">
                  <c:v>2.33</c:v>
                </c:pt>
                <c:pt idx="13910">
                  <c:v>2.33</c:v>
                </c:pt>
                <c:pt idx="13911">
                  <c:v>2.33</c:v>
                </c:pt>
                <c:pt idx="13912">
                  <c:v>2.29</c:v>
                </c:pt>
                <c:pt idx="13913">
                  <c:v>2.29</c:v>
                </c:pt>
                <c:pt idx="13914">
                  <c:v>0.52</c:v>
                </c:pt>
                <c:pt idx="13915">
                  <c:v>-4.7</c:v>
                </c:pt>
                <c:pt idx="13916">
                  <c:v>2.33</c:v>
                </c:pt>
                <c:pt idx="13917">
                  <c:v>1.31</c:v>
                </c:pt>
                <c:pt idx="13918">
                  <c:v>-1.33</c:v>
                </c:pt>
                <c:pt idx="13919">
                  <c:v>0.66</c:v>
                </c:pt>
                <c:pt idx="13920">
                  <c:v>0.66</c:v>
                </c:pt>
                <c:pt idx="13921">
                  <c:v>0.66</c:v>
                </c:pt>
                <c:pt idx="13922">
                  <c:v>0.66</c:v>
                </c:pt>
                <c:pt idx="13923">
                  <c:v>0.05</c:v>
                </c:pt>
                <c:pt idx="13924">
                  <c:v>0.05</c:v>
                </c:pt>
                <c:pt idx="13925">
                  <c:v>2.0499999999999998</c:v>
                </c:pt>
                <c:pt idx="13926">
                  <c:v>2.0499999999999998</c:v>
                </c:pt>
                <c:pt idx="13927">
                  <c:v>2.0499999999999998</c:v>
                </c:pt>
                <c:pt idx="13928">
                  <c:v>2.4700000000000002</c:v>
                </c:pt>
                <c:pt idx="13929">
                  <c:v>2.4700000000000002</c:v>
                </c:pt>
                <c:pt idx="13930">
                  <c:v>2.4700000000000002</c:v>
                </c:pt>
                <c:pt idx="13931">
                  <c:v>0.34</c:v>
                </c:pt>
                <c:pt idx="13932">
                  <c:v>1.86</c:v>
                </c:pt>
                <c:pt idx="13933">
                  <c:v>2.76</c:v>
                </c:pt>
                <c:pt idx="13934">
                  <c:v>2.76</c:v>
                </c:pt>
                <c:pt idx="13935">
                  <c:v>-1.65</c:v>
                </c:pt>
                <c:pt idx="13936">
                  <c:v>-2.37</c:v>
                </c:pt>
                <c:pt idx="13937">
                  <c:v>-2.37</c:v>
                </c:pt>
                <c:pt idx="13938">
                  <c:v>-2.37</c:v>
                </c:pt>
                <c:pt idx="13939">
                  <c:v>-2.13</c:v>
                </c:pt>
                <c:pt idx="13940">
                  <c:v>-2.13</c:v>
                </c:pt>
                <c:pt idx="13941">
                  <c:v>-0.4</c:v>
                </c:pt>
                <c:pt idx="13942">
                  <c:v>0.24</c:v>
                </c:pt>
                <c:pt idx="13943">
                  <c:v>-2.15</c:v>
                </c:pt>
                <c:pt idx="13944">
                  <c:v>-2.15</c:v>
                </c:pt>
                <c:pt idx="13945">
                  <c:v>-0.21</c:v>
                </c:pt>
                <c:pt idx="13946">
                  <c:v>-0.79</c:v>
                </c:pt>
                <c:pt idx="13947">
                  <c:v>-1.49</c:v>
                </c:pt>
                <c:pt idx="13948">
                  <c:v>-1.34</c:v>
                </c:pt>
                <c:pt idx="13949">
                  <c:v>-1.34</c:v>
                </c:pt>
                <c:pt idx="13950">
                  <c:v>-1.34</c:v>
                </c:pt>
                <c:pt idx="13951">
                  <c:v>-1.34</c:v>
                </c:pt>
                <c:pt idx="13952">
                  <c:v>-2.99</c:v>
                </c:pt>
                <c:pt idx="13953">
                  <c:v>0</c:v>
                </c:pt>
                <c:pt idx="13954">
                  <c:v>0</c:v>
                </c:pt>
                <c:pt idx="13955">
                  <c:v>0</c:v>
                </c:pt>
                <c:pt idx="13956">
                  <c:v>0</c:v>
                </c:pt>
                <c:pt idx="13957">
                  <c:v>1.41</c:v>
                </c:pt>
                <c:pt idx="13958">
                  <c:v>1.41</c:v>
                </c:pt>
                <c:pt idx="13959">
                  <c:v>-0.76</c:v>
                </c:pt>
                <c:pt idx="13960">
                  <c:v>3.29</c:v>
                </c:pt>
                <c:pt idx="13961">
                  <c:v>1.1100000000000001</c:v>
                </c:pt>
                <c:pt idx="13962">
                  <c:v>1.1100000000000001</c:v>
                </c:pt>
                <c:pt idx="13963">
                  <c:v>1.1100000000000001</c:v>
                </c:pt>
                <c:pt idx="13964">
                  <c:v>1.1100000000000001</c:v>
                </c:pt>
                <c:pt idx="13965">
                  <c:v>-1.24</c:v>
                </c:pt>
                <c:pt idx="13966">
                  <c:v>0.44</c:v>
                </c:pt>
                <c:pt idx="13967">
                  <c:v>1.9</c:v>
                </c:pt>
                <c:pt idx="13968">
                  <c:v>-1.02</c:v>
                </c:pt>
                <c:pt idx="13969">
                  <c:v>1.63</c:v>
                </c:pt>
                <c:pt idx="13970">
                  <c:v>1.63</c:v>
                </c:pt>
                <c:pt idx="13971">
                  <c:v>1.63</c:v>
                </c:pt>
                <c:pt idx="13972">
                  <c:v>1.42</c:v>
                </c:pt>
                <c:pt idx="13973">
                  <c:v>1.42</c:v>
                </c:pt>
                <c:pt idx="13974">
                  <c:v>1.42</c:v>
                </c:pt>
                <c:pt idx="13975">
                  <c:v>2.37</c:v>
                </c:pt>
                <c:pt idx="13976">
                  <c:v>2.37</c:v>
                </c:pt>
                <c:pt idx="13977">
                  <c:v>2.37</c:v>
                </c:pt>
                <c:pt idx="13978">
                  <c:v>-1.07</c:v>
                </c:pt>
                <c:pt idx="13979">
                  <c:v>1.81</c:v>
                </c:pt>
                <c:pt idx="13980">
                  <c:v>1.81</c:v>
                </c:pt>
                <c:pt idx="13981">
                  <c:v>-0.47</c:v>
                </c:pt>
                <c:pt idx="13982">
                  <c:v>-0.47</c:v>
                </c:pt>
                <c:pt idx="13983">
                  <c:v>3.07</c:v>
                </c:pt>
                <c:pt idx="13984">
                  <c:v>3.18</c:v>
                </c:pt>
                <c:pt idx="13985">
                  <c:v>3.18</c:v>
                </c:pt>
                <c:pt idx="13986">
                  <c:v>0.82</c:v>
                </c:pt>
                <c:pt idx="13987">
                  <c:v>2.4300000000000002</c:v>
                </c:pt>
                <c:pt idx="13988">
                  <c:v>2.4300000000000002</c:v>
                </c:pt>
                <c:pt idx="13989">
                  <c:v>2.4300000000000002</c:v>
                </c:pt>
                <c:pt idx="13990">
                  <c:v>2.4300000000000002</c:v>
                </c:pt>
                <c:pt idx="13991">
                  <c:v>2.4300000000000002</c:v>
                </c:pt>
                <c:pt idx="13992">
                  <c:v>-0.22</c:v>
                </c:pt>
                <c:pt idx="13993">
                  <c:v>-0.17</c:v>
                </c:pt>
                <c:pt idx="13994">
                  <c:v>-0.17</c:v>
                </c:pt>
                <c:pt idx="13995">
                  <c:v>-0.17</c:v>
                </c:pt>
                <c:pt idx="13996">
                  <c:v>0.28000000000000003</c:v>
                </c:pt>
                <c:pt idx="13997">
                  <c:v>0.28000000000000003</c:v>
                </c:pt>
                <c:pt idx="13998">
                  <c:v>-3.25</c:v>
                </c:pt>
                <c:pt idx="13999">
                  <c:v>-3.25</c:v>
                </c:pt>
                <c:pt idx="14000">
                  <c:v>-3.25</c:v>
                </c:pt>
                <c:pt idx="14001">
                  <c:v>0.77</c:v>
                </c:pt>
                <c:pt idx="14002">
                  <c:v>-1.9</c:v>
                </c:pt>
                <c:pt idx="14003">
                  <c:v>-1.9</c:v>
                </c:pt>
                <c:pt idx="14004">
                  <c:v>-1.9</c:v>
                </c:pt>
                <c:pt idx="14005">
                  <c:v>-0.97</c:v>
                </c:pt>
                <c:pt idx="14006">
                  <c:v>1</c:v>
                </c:pt>
                <c:pt idx="14007">
                  <c:v>-2.33</c:v>
                </c:pt>
                <c:pt idx="14008">
                  <c:v>-2.33</c:v>
                </c:pt>
                <c:pt idx="14009">
                  <c:v>-2.33</c:v>
                </c:pt>
                <c:pt idx="14010">
                  <c:v>-2.33</c:v>
                </c:pt>
                <c:pt idx="14011">
                  <c:v>-3.21</c:v>
                </c:pt>
                <c:pt idx="14012">
                  <c:v>0.54</c:v>
                </c:pt>
                <c:pt idx="14013">
                  <c:v>-1.1200000000000001</c:v>
                </c:pt>
                <c:pt idx="14014">
                  <c:v>-0.63</c:v>
                </c:pt>
                <c:pt idx="14015">
                  <c:v>1.79</c:v>
                </c:pt>
                <c:pt idx="14016">
                  <c:v>1.07</c:v>
                </c:pt>
                <c:pt idx="14017">
                  <c:v>0.57999999999999996</c:v>
                </c:pt>
                <c:pt idx="14018">
                  <c:v>0.57999999999999996</c:v>
                </c:pt>
                <c:pt idx="14019">
                  <c:v>2.69</c:v>
                </c:pt>
                <c:pt idx="14020">
                  <c:v>2.69</c:v>
                </c:pt>
                <c:pt idx="14021">
                  <c:v>2.69</c:v>
                </c:pt>
                <c:pt idx="14022">
                  <c:v>3.28</c:v>
                </c:pt>
                <c:pt idx="14023">
                  <c:v>2.12</c:v>
                </c:pt>
                <c:pt idx="14024">
                  <c:v>2.6</c:v>
                </c:pt>
                <c:pt idx="14025">
                  <c:v>2.6</c:v>
                </c:pt>
                <c:pt idx="14026">
                  <c:v>2.6</c:v>
                </c:pt>
                <c:pt idx="14027">
                  <c:v>-1.17</c:v>
                </c:pt>
                <c:pt idx="14028">
                  <c:v>1.87</c:v>
                </c:pt>
                <c:pt idx="14029">
                  <c:v>0.98</c:v>
                </c:pt>
                <c:pt idx="14030">
                  <c:v>1.49</c:v>
                </c:pt>
                <c:pt idx="14031">
                  <c:v>2.6</c:v>
                </c:pt>
                <c:pt idx="14032">
                  <c:v>2.6</c:v>
                </c:pt>
                <c:pt idx="14033">
                  <c:v>2.6</c:v>
                </c:pt>
                <c:pt idx="14034">
                  <c:v>2.6</c:v>
                </c:pt>
                <c:pt idx="14035">
                  <c:v>3.16</c:v>
                </c:pt>
                <c:pt idx="14036">
                  <c:v>-0.88</c:v>
                </c:pt>
                <c:pt idx="14037">
                  <c:v>-0.2</c:v>
                </c:pt>
                <c:pt idx="14038">
                  <c:v>0.53</c:v>
                </c:pt>
                <c:pt idx="14039">
                  <c:v>0.53</c:v>
                </c:pt>
                <c:pt idx="14040">
                  <c:v>-0.48</c:v>
                </c:pt>
                <c:pt idx="14041">
                  <c:v>0.65</c:v>
                </c:pt>
                <c:pt idx="14042">
                  <c:v>0.1</c:v>
                </c:pt>
                <c:pt idx="14043">
                  <c:v>0.1</c:v>
                </c:pt>
                <c:pt idx="14044">
                  <c:v>0.56999999999999995</c:v>
                </c:pt>
                <c:pt idx="14045">
                  <c:v>0.56999999999999995</c:v>
                </c:pt>
                <c:pt idx="14046">
                  <c:v>-1.69</c:v>
                </c:pt>
                <c:pt idx="14047">
                  <c:v>0.18</c:v>
                </c:pt>
                <c:pt idx="14048">
                  <c:v>0.18</c:v>
                </c:pt>
                <c:pt idx="14049">
                  <c:v>0.03</c:v>
                </c:pt>
                <c:pt idx="14050">
                  <c:v>0.03</c:v>
                </c:pt>
                <c:pt idx="14051">
                  <c:v>0.03</c:v>
                </c:pt>
                <c:pt idx="14052">
                  <c:v>0.47</c:v>
                </c:pt>
                <c:pt idx="14053">
                  <c:v>-1.04</c:v>
                </c:pt>
                <c:pt idx="14054">
                  <c:v>-1.1599999999999999</c:v>
                </c:pt>
                <c:pt idx="14055">
                  <c:v>-1.7</c:v>
                </c:pt>
                <c:pt idx="14056">
                  <c:v>-3.06</c:v>
                </c:pt>
                <c:pt idx="14057">
                  <c:v>-1.1200000000000001</c:v>
                </c:pt>
                <c:pt idx="14058">
                  <c:v>0.51</c:v>
                </c:pt>
                <c:pt idx="14059">
                  <c:v>-0.13</c:v>
                </c:pt>
                <c:pt idx="14060">
                  <c:v>-0.13</c:v>
                </c:pt>
                <c:pt idx="14061">
                  <c:v>-0.13</c:v>
                </c:pt>
                <c:pt idx="14062">
                  <c:v>-0.13</c:v>
                </c:pt>
                <c:pt idx="14063">
                  <c:v>-0.46</c:v>
                </c:pt>
                <c:pt idx="14064">
                  <c:v>-0.99</c:v>
                </c:pt>
                <c:pt idx="14065">
                  <c:v>-1.59</c:v>
                </c:pt>
                <c:pt idx="14066">
                  <c:v>-1.18</c:v>
                </c:pt>
                <c:pt idx="14067">
                  <c:v>-1.18</c:v>
                </c:pt>
                <c:pt idx="14068">
                  <c:v>1.54</c:v>
                </c:pt>
                <c:pt idx="14069">
                  <c:v>2.35</c:v>
                </c:pt>
                <c:pt idx="14070">
                  <c:v>2.35</c:v>
                </c:pt>
                <c:pt idx="14071">
                  <c:v>2.35</c:v>
                </c:pt>
                <c:pt idx="14072">
                  <c:v>2.86</c:v>
                </c:pt>
                <c:pt idx="14073">
                  <c:v>0.24</c:v>
                </c:pt>
                <c:pt idx="14074">
                  <c:v>1.61</c:v>
                </c:pt>
                <c:pt idx="14075">
                  <c:v>1.61</c:v>
                </c:pt>
                <c:pt idx="14076">
                  <c:v>1.61</c:v>
                </c:pt>
                <c:pt idx="14077">
                  <c:v>-0.41</c:v>
                </c:pt>
                <c:pt idx="14078">
                  <c:v>0.57999999999999996</c:v>
                </c:pt>
                <c:pt idx="14079">
                  <c:v>-1.1200000000000001</c:v>
                </c:pt>
                <c:pt idx="14080">
                  <c:v>-0.08</c:v>
                </c:pt>
                <c:pt idx="14081">
                  <c:v>-0.08</c:v>
                </c:pt>
                <c:pt idx="14082">
                  <c:v>-0.03</c:v>
                </c:pt>
                <c:pt idx="14083">
                  <c:v>-0.03</c:v>
                </c:pt>
                <c:pt idx="14084">
                  <c:v>2.82</c:v>
                </c:pt>
                <c:pt idx="14085">
                  <c:v>2.82</c:v>
                </c:pt>
                <c:pt idx="14086">
                  <c:v>2.82</c:v>
                </c:pt>
                <c:pt idx="14087">
                  <c:v>2.82</c:v>
                </c:pt>
                <c:pt idx="14088">
                  <c:v>0.31</c:v>
                </c:pt>
                <c:pt idx="14089">
                  <c:v>-1.68</c:v>
                </c:pt>
                <c:pt idx="14090">
                  <c:v>1.84</c:v>
                </c:pt>
                <c:pt idx="14091">
                  <c:v>1.84</c:v>
                </c:pt>
                <c:pt idx="14092">
                  <c:v>1.84</c:v>
                </c:pt>
                <c:pt idx="14093">
                  <c:v>-2.38</c:v>
                </c:pt>
                <c:pt idx="14094">
                  <c:v>-2.38</c:v>
                </c:pt>
                <c:pt idx="14095">
                  <c:v>0.01</c:v>
                </c:pt>
                <c:pt idx="14096">
                  <c:v>1.28</c:v>
                </c:pt>
                <c:pt idx="14097">
                  <c:v>-2.2799999999999998</c:v>
                </c:pt>
                <c:pt idx="14098">
                  <c:v>0.33</c:v>
                </c:pt>
                <c:pt idx="14099">
                  <c:v>-0.53</c:v>
                </c:pt>
                <c:pt idx="14100">
                  <c:v>-0.53</c:v>
                </c:pt>
                <c:pt idx="14101">
                  <c:v>-0.53</c:v>
                </c:pt>
                <c:pt idx="14102">
                  <c:v>1.27</c:v>
                </c:pt>
                <c:pt idx="14103">
                  <c:v>-2.64</c:v>
                </c:pt>
                <c:pt idx="14104">
                  <c:v>2.2400000000000002</c:v>
                </c:pt>
                <c:pt idx="14105">
                  <c:v>2.2400000000000002</c:v>
                </c:pt>
                <c:pt idx="14106">
                  <c:v>-0.4</c:v>
                </c:pt>
                <c:pt idx="14107">
                  <c:v>1.47</c:v>
                </c:pt>
                <c:pt idx="14108">
                  <c:v>1.47</c:v>
                </c:pt>
                <c:pt idx="14109">
                  <c:v>-1.56</c:v>
                </c:pt>
                <c:pt idx="14110">
                  <c:v>2.52</c:v>
                </c:pt>
                <c:pt idx="14111">
                  <c:v>2.52</c:v>
                </c:pt>
                <c:pt idx="14112">
                  <c:v>-0.34</c:v>
                </c:pt>
                <c:pt idx="14113">
                  <c:v>-2.34</c:v>
                </c:pt>
                <c:pt idx="14114">
                  <c:v>-1.84</c:v>
                </c:pt>
                <c:pt idx="14115">
                  <c:v>0.66</c:v>
                </c:pt>
                <c:pt idx="14116">
                  <c:v>3.75</c:v>
                </c:pt>
                <c:pt idx="14117">
                  <c:v>3.43</c:v>
                </c:pt>
                <c:pt idx="14118">
                  <c:v>3.43</c:v>
                </c:pt>
                <c:pt idx="14119">
                  <c:v>1.56</c:v>
                </c:pt>
                <c:pt idx="14120">
                  <c:v>1.56</c:v>
                </c:pt>
                <c:pt idx="14121">
                  <c:v>1.56</c:v>
                </c:pt>
                <c:pt idx="14122">
                  <c:v>-1.67</c:v>
                </c:pt>
                <c:pt idx="14123">
                  <c:v>-1.67</c:v>
                </c:pt>
                <c:pt idx="14124">
                  <c:v>-1.19</c:v>
                </c:pt>
                <c:pt idx="14125">
                  <c:v>-2</c:v>
                </c:pt>
                <c:pt idx="14126">
                  <c:v>-2</c:v>
                </c:pt>
                <c:pt idx="14127">
                  <c:v>-2</c:v>
                </c:pt>
                <c:pt idx="14128">
                  <c:v>2.58</c:v>
                </c:pt>
                <c:pt idx="14129">
                  <c:v>2.58</c:v>
                </c:pt>
                <c:pt idx="14130">
                  <c:v>2.23</c:v>
                </c:pt>
                <c:pt idx="14131">
                  <c:v>2.23</c:v>
                </c:pt>
                <c:pt idx="14132">
                  <c:v>2.23</c:v>
                </c:pt>
                <c:pt idx="14133">
                  <c:v>-2.52</c:v>
                </c:pt>
                <c:pt idx="14134">
                  <c:v>3.24</c:v>
                </c:pt>
                <c:pt idx="14135">
                  <c:v>0.64</c:v>
                </c:pt>
                <c:pt idx="14136">
                  <c:v>1.1100000000000001</c:v>
                </c:pt>
                <c:pt idx="14137">
                  <c:v>2.83</c:v>
                </c:pt>
                <c:pt idx="14138">
                  <c:v>2.83</c:v>
                </c:pt>
                <c:pt idx="14139">
                  <c:v>0.31</c:v>
                </c:pt>
                <c:pt idx="14140">
                  <c:v>1.55</c:v>
                </c:pt>
                <c:pt idx="14141">
                  <c:v>1.55</c:v>
                </c:pt>
                <c:pt idx="14142">
                  <c:v>-0.94</c:v>
                </c:pt>
                <c:pt idx="14143">
                  <c:v>-0.94</c:v>
                </c:pt>
                <c:pt idx="14144">
                  <c:v>-0.04</c:v>
                </c:pt>
                <c:pt idx="14145">
                  <c:v>2.75</c:v>
                </c:pt>
                <c:pt idx="14146">
                  <c:v>2.75</c:v>
                </c:pt>
                <c:pt idx="14147">
                  <c:v>2.75</c:v>
                </c:pt>
                <c:pt idx="14148">
                  <c:v>0.03</c:v>
                </c:pt>
                <c:pt idx="14149">
                  <c:v>0.03</c:v>
                </c:pt>
                <c:pt idx="14150">
                  <c:v>0.39</c:v>
                </c:pt>
                <c:pt idx="14151">
                  <c:v>0.39</c:v>
                </c:pt>
                <c:pt idx="14152">
                  <c:v>-1.02</c:v>
                </c:pt>
                <c:pt idx="14153">
                  <c:v>-1.8</c:v>
                </c:pt>
                <c:pt idx="14154">
                  <c:v>-1.22</c:v>
                </c:pt>
                <c:pt idx="14155">
                  <c:v>2.5299999999999998</c:v>
                </c:pt>
                <c:pt idx="14156">
                  <c:v>2.5299999999999998</c:v>
                </c:pt>
                <c:pt idx="14157">
                  <c:v>0.85</c:v>
                </c:pt>
                <c:pt idx="14158">
                  <c:v>-1.04</c:v>
                </c:pt>
                <c:pt idx="14159">
                  <c:v>2.29</c:v>
                </c:pt>
                <c:pt idx="14160">
                  <c:v>2.39</c:v>
                </c:pt>
                <c:pt idx="14161">
                  <c:v>0.16</c:v>
                </c:pt>
                <c:pt idx="14162">
                  <c:v>-2.25</c:v>
                </c:pt>
                <c:pt idx="14163">
                  <c:v>1.26</c:v>
                </c:pt>
                <c:pt idx="14164">
                  <c:v>1.1200000000000001</c:v>
                </c:pt>
                <c:pt idx="14165">
                  <c:v>1.1200000000000001</c:v>
                </c:pt>
                <c:pt idx="14166">
                  <c:v>2.34</c:v>
                </c:pt>
                <c:pt idx="14167">
                  <c:v>2.34</c:v>
                </c:pt>
                <c:pt idx="14168">
                  <c:v>2.34</c:v>
                </c:pt>
                <c:pt idx="14169">
                  <c:v>-2.4300000000000002</c:v>
                </c:pt>
                <c:pt idx="14170">
                  <c:v>2.33</c:v>
                </c:pt>
                <c:pt idx="14171">
                  <c:v>2.33</c:v>
                </c:pt>
                <c:pt idx="14172">
                  <c:v>1.31</c:v>
                </c:pt>
                <c:pt idx="14173">
                  <c:v>1.31</c:v>
                </c:pt>
                <c:pt idx="14174">
                  <c:v>0.76</c:v>
                </c:pt>
                <c:pt idx="14175">
                  <c:v>2.0699999999999998</c:v>
                </c:pt>
                <c:pt idx="14176">
                  <c:v>0.63</c:v>
                </c:pt>
                <c:pt idx="14177">
                  <c:v>-1.36</c:v>
                </c:pt>
                <c:pt idx="14178">
                  <c:v>-1.36</c:v>
                </c:pt>
                <c:pt idx="14179">
                  <c:v>-3.03</c:v>
                </c:pt>
                <c:pt idx="14180">
                  <c:v>1.36</c:v>
                </c:pt>
                <c:pt idx="14181">
                  <c:v>-1.45</c:v>
                </c:pt>
                <c:pt idx="14182">
                  <c:v>-1.98</c:v>
                </c:pt>
                <c:pt idx="14183">
                  <c:v>0.44</c:v>
                </c:pt>
                <c:pt idx="14184">
                  <c:v>0.44</c:v>
                </c:pt>
                <c:pt idx="14185">
                  <c:v>0.44</c:v>
                </c:pt>
                <c:pt idx="14186">
                  <c:v>2.95</c:v>
                </c:pt>
                <c:pt idx="14187">
                  <c:v>2.95</c:v>
                </c:pt>
                <c:pt idx="14188">
                  <c:v>2.95</c:v>
                </c:pt>
                <c:pt idx="14189">
                  <c:v>-2.2200000000000002</c:v>
                </c:pt>
                <c:pt idx="14190">
                  <c:v>-2.2200000000000002</c:v>
                </c:pt>
                <c:pt idx="14191">
                  <c:v>2.5</c:v>
                </c:pt>
                <c:pt idx="14192">
                  <c:v>0.4</c:v>
                </c:pt>
                <c:pt idx="14193">
                  <c:v>0.3</c:v>
                </c:pt>
                <c:pt idx="14194">
                  <c:v>-2.66</c:v>
                </c:pt>
                <c:pt idx="14195">
                  <c:v>0.63</c:v>
                </c:pt>
                <c:pt idx="14196">
                  <c:v>2.35</c:v>
                </c:pt>
                <c:pt idx="14197">
                  <c:v>1.08</c:v>
                </c:pt>
                <c:pt idx="14198">
                  <c:v>0.61</c:v>
                </c:pt>
                <c:pt idx="14199">
                  <c:v>-3.38</c:v>
                </c:pt>
                <c:pt idx="14200">
                  <c:v>-0.36</c:v>
                </c:pt>
                <c:pt idx="14201">
                  <c:v>-0.48</c:v>
                </c:pt>
                <c:pt idx="14202">
                  <c:v>-1.06</c:v>
                </c:pt>
                <c:pt idx="14203">
                  <c:v>-1.06</c:v>
                </c:pt>
                <c:pt idx="14204">
                  <c:v>1.1299999999999999</c:v>
                </c:pt>
                <c:pt idx="14205">
                  <c:v>0.34</c:v>
                </c:pt>
                <c:pt idx="14206">
                  <c:v>0.34</c:v>
                </c:pt>
                <c:pt idx="14207">
                  <c:v>-0.86</c:v>
                </c:pt>
                <c:pt idx="14208">
                  <c:v>2.77</c:v>
                </c:pt>
                <c:pt idx="14209">
                  <c:v>2.77</c:v>
                </c:pt>
                <c:pt idx="14210">
                  <c:v>0.87</c:v>
                </c:pt>
                <c:pt idx="14211">
                  <c:v>-1.22</c:v>
                </c:pt>
                <c:pt idx="14212">
                  <c:v>-1.22</c:v>
                </c:pt>
                <c:pt idx="14213">
                  <c:v>1.39</c:v>
                </c:pt>
                <c:pt idx="14214">
                  <c:v>1.1499999999999999</c:v>
                </c:pt>
                <c:pt idx="14215">
                  <c:v>-0.87</c:v>
                </c:pt>
                <c:pt idx="14216">
                  <c:v>2.3199999999999998</c:v>
                </c:pt>
                <c:pt idx="14217">
                  <c:v>2.62</c:v>
                </c:pt>
                <c:pt idx="14218">
                  <c:v>2.62</c:v>
                </c:pt>
                <c:pt idx="14219">
                  <c:v>2.62</c:v>
                </c:pt>
                <c:pt idx="14220">
                  <c:v>0.17</c:v>
                </c:pt>
                <c:pt idx="14221">
                  <c:v>-1.03</c:v>
                </c:pt>
                <c:pt idx="14222">
                  <c:v>0.39</c:v>
                </c:pt>
                <c:pt idx="14223">
                  <c:v>1.23</c:v>
                </c:pt>
                <c:pt idx="14224">
                  <c:v>1.23</c:v>
                </c:pt>
                <c:pt idx="14225">
                  <c:v>1.7</c:v>
                </c:pt>
                <c:pt idx="14226">
                  <c:v>1.7</c:v>
                </c:pt>
                <c:pt idx="14227">
                  <c:v>1.7</c:v>
                </c:pt>
                <c:pt idx="14228">
                  <c:v>-1.1499999999999999</c:v>
                </c:pt>
                <c:pt idx="14229">
                  <c:v>-1.38</c:v>
                </c:pt>
                <c:pt idx="14230">
                  <c:v>0.01</c:v>
                </c:pt>
                <c:pt idx="14231">
                  <c:v>0.01</c:v>
                </c:pt>
                <c:pt idx="14232">
                  <c:v>-0.23</c:v>
                </c:pt>
                <c:pt idx="14233">
                  <c:v>0.02</c:v>
                </c:pt>
                <c:pt idx="14234">
                  <c:v>0.02</c:v>
                </c:pt>
                <c:pt idx="14235">
                  <c:v>-0.28000000000000003</c:v>
                </c:pt>
                <c:pt idx="14236">
                  <c:v>-0.28000000000000003</c:v>
                </c:pt>
                <c:pt idx="14237">
                  <c:v>0.06</c:v>
                </c:pt>
                <c:pt idx="14238">
                  <c:v>0.06</c:v>
                </c:pt>
                <c:pt idx="14239">
                  <c:v>1.88</c:v>
                </c:pt>
                <c:pt idx="14240">
                  <c:v>1.88</c:v>
                </c:pt>
                <c:pt idx="14241">
                  <c:v>4.67</c:v>
                </c:pt>
                <c:pt idx="14242">
                  <c:v>4.67</c:v>
                </c:pt>
                <c:pt idx="14243">
                  <c:v>4.67</c:v>
                </c:pt>
                <c:pt idx="14244">
                  <c:v>4.67</c:v>
                </c:pt>
                <c:pt idx="14245">
                  <c:v>4.67</c:v>
                </c:pt>
                <c:pt idx="14246">
                  <c:v>0.9</c:v>
                </c:pt>
                <c:pt idx="14247">
                  <c:v>-2.72</c:v>
                </c:pt>
                <c:pt idx="14248">
                  <c:v>-0.75</c:v>
                </c:pt>
                <c:pt idx="14249">
                  <c:v>-0.75</c:v>
                </c:pt>
                <c:pt idx="14250">
                  <c:v>-0.75</c:v>
                </c:pt>
                <c:pt idx="14251">
                  <c:v>-0.75</c:v>
                </c:pt>
                <c:pt idx="14252">
                  <c:v>-0.75</c:v>
                </c:pt>
                <c:pt idx="14253">
                  <c:v>-0.76</c:v>
                </c:pt>
                <c:pt idx="14254">
                  <c:v>1.65</c:v>
                </c:pt>
                <c:pt idx="14255">
                  <c:v>1.65</c:v>
                </c:pt>
                <c:pt idx="14256">
                  <c:v>-3.47</c:v>
                </c:pt>
                <c:pt idx="14257">
                  <c:v>0.85</c:v>
                </c:pt>
                <c:pt idx="14258">
                  <c:v>0.64</c:v>
                </c:pt>
                <c:pt idx="14259">
                  <c:v>-1.69</c:v>
                </c:pt>
                <c:pt idx="14260">
                  <c:v>0.94</c:v>
                </c:pt>
                <c:pt idx="14261">
                  <c:v>0.94</c:v>
                </c:pt>
                <c:pt idx="14262">
                  <c:v>2.39</c:v>
                </c:pt>
                <c:pt idx="14263">
                  <c:v>2.4500000000000002</c:v>
                </c:pt>
                <c:pt idx="14264">
                  <c:v>0.35</c:v>
                </c:pt>
                <c:pt idx="14265">
                  <c:v>0.35</c:v>
                </c:pt>
                <c:pt idx="14266">
                  <c:v>1.73</c:v>
                </c:pt>
                <c:pt idx="14267">
                  <c:v>0.64</c:v>
                </c:pt>
                <c:pt idx="14268">
                  <c:v>0.64</c:v>
                </c:pt>
                <c:pt idx="14269">
                  <c:v>-0.93</c:v>
                </c:pt>
                <c:pt idx="14270">
                  <c:v>3.65</c:v>
                </c:pt>
                <c:pt idx="14271">
                  <c:v>2.08</c:v>
                </c:pt>
                <c:pt idx="14272">
                  <c:v>2.08</c:v>
                </c:pt>
                <c:pt idx="14273">
                  <c:v>2.08</c:v>
                </c:pt>
                <c:pt idx="14274">
                  <c:v>-1.2</c:v>
                </c:pt>
                <c:pt idx="14275">
                  <c:v>1.07</c:v>
                </c:pt>
                <c:pt idx="14276">
                  <c:v>1.97</c:v>
                </c:pt>
                <c:pt idx="14277">
                  <c:v>0.18</c:v>
                </c:pt>
                <c:pt idx="14278">
                  <c:v>-2.19</c:v>
                </c:pt>
                <c:pt idx="14279">
                  <c:v>-2.19</c:v>
                </c:pt>
                <c:pt idx="14280">
                  <c:v>-2.19</c:v>
                </c:pt>
                <c:pt idx="14281">
                  <c:v>2.63</c:v>
                </c:pt>
                <c:pt idx="14282">
                  <c:v>2.63</c:v>
                </c:pt>
                <c:pt idx="14283">
                  <c:v>2.63</c:v>
                </c:pt>
                <c:pt idx="14284">
                  <c:v>2.89</c:v>
                </c:pt>
                <c:pt idx="14285">
                  <c:v>2.89</c:v>
                </c:pt>
                <c:pt idx="14286">
                  <c:v>2.89</c:v>
                </c:pt>
                <c:pt idx="14287">
                  <c:v>2.89</c:v>
                </c:pt>
                <c:pt idx="14288">
                  <c:v>2.89</c:v>
                </c:pt>
                <c:pt idx="14289">
                  <c:v>1.1399999999999999</c:v>
                </c:pt>
                <c:pt idx="14290">
                  <c:v>1.1399999999999999</c:v>
                </c:pt>
                <c:pt idx="14291">
                  <c:v>1.1399999999999999</c:v>
                </c:pt>
                <c:pt idx="14292">
                  <c:v>-0.4</c:v>
                </c:pt>
                <c:pt idx="14293">
                  <c:v>-0.4</c:v>
                </c:pt>
                <c:pt idx="14294">
                  <c:v>-0.4</c:v>
                </c:pt>
                <c:pt idx="14295">
                  <c:v>-0.18</c:v>
                </c:pt>
                <c:pt idx="14296">
                  <c:v>-0.95</c:v>
                </c:pt>
                <c:pt idx="14297">
                  <c:v>-0.93</c:v>
                </c:pt>
                <c:pt idx="14298">
                  <c:v>-0.93</c:v>
                </c:pt>
                <c:pt idx="14299">
                  <c:v>-0.93</c:v>
                </c:pt>
                <c:pt idx="14300">
                  <c:v>-2.1</c:v>
                </c:pt>
                <c:pt idx="14301">
                  <c:v>2.2999999999999998</c:v>
                </c:pt>
                <c:pt idx="14302">
                  <c:v>2.2999999999999998</c:v>
                </c:pt>
                <c:pt idx="14303">
                  <c:v>1.48</c:v>
                </c:pt>
                <c:pt idx="14304">
                  <c:v>1.48</c:v>
                </c:pt>
                <c:pt idx="14305">
                  <c:v>1.48</c:v>
                </c:pt>
                <c:pt idx="14306">
                  <c:v>1.48</c:v>
                </c:pt>
                <c:pt idx="14307">
                  <c:v>1.07</c:v>
                </c:pt>
                <c:pt idx="14308">
                  <c:v>0.74</c:v>
                </c:pt>
                <c:pt idx="14309">
                  <c:v>1.67</c:v>
                </c:pt>
                <c:pt idx="14310">
                  <c:v>1.2</c:v>
                </c:pt>
                <c:pt idx="14311">
                  <c:v>-1.88</c:v>
                </c:pt>
                <c:pt idx="14312">
                  <c:v>0.75</c:v>
                </c:pt>
                <c:pt idx="14313">
                  <c:v>0.75</c:v>
                </c:pt>
                <c:pt idx="14314">
                  <c:v>1.43</c:v>
                </c:pt>
                <c:pt idx="14315">
                  <c:v>1.43</c:v>
                </c:pt>
                <c:pt idx="14316">
                  <c:v>-2.67</c:v>
                </c:pt>
                <c:pt idx="14317">
                  <c:v>-1.1000000000000001</c:v>
                </c:pt>
                <c:pt idx="14318">
                  <c:v>-1.8</c:v>
                </c:pt>
                <c:pt idx="14319">
                  <c:v>-0.27</c:v>
                </c:pt>
                <c:pt idx="14320">
                  <c:v>2.1800000000000002</c:v>
                </c:pt>
                <c:pt idx="14321">
                  <c:v>1.18</c:v>
                </c:pt>
                <c:pt idx="14322">
                  <c:v>1.18</c:v>
                </c:pt>
                <c:pt idx="14323">
                  <c:v>1.03</c:v>
                </c:pt>
                <c:pt idx="14324">
                  <c:v>-0.33</c:v>
                </c:pt>
                <c:pt idx="14325">
                  <c:v>2.42</c:v>
                </c:pt>
                <c:pt idx="14326">
                  <c:v>2.42</c:v>
                </c:pt>
                <c:pt idx="14327">
                  <c:v>2.42</c:v>
                </c:pt>
                <c:pt idx="14328">
                  <c:v>1.18</c:v>
                </c:pt>
                <c:pt idx="14329">
                  <c:v>1.36</c:v>
                </c:pt>
                <c:pt idx="14330">
                  <c:v>-1.47</c:v>
                </c:pt>
                <c:pt idx="14331">
                  <c:v>-2.0499999999999998</c:v>
                </c:pt>
                <c:pt idx="14332">
                  <c:v>1.54</c:v>
                </c:pt>
                <c:pt idx="14333">
                  <c:v>1.54</c:v>
                </c:pt>
                <c:pt idx="14334">
                  <c:v>1.23</c:v>
                </c:pt>
                <c:pt idx="14335">
                  <c:v>1.23</c:v>
                </c:pt>
                <c:pt idx="14336">
                  <c:v>1.23</c:v>
                </c:pt>
                <c:pt idx="14337">
                  <c:v>0.92</c:v>
                </c:pt>
                <c:pt idx="14338">
                  <c:v>0.92</c:v>
                </c:pt>
                <c:pt idx="14339">
                  <c:v>-1.2</c:v>
                </c:pt>
                <c:pt idx="14340">
                  <c:v>0.01</c:v>
                </c:pt>
                <c:pt idx="14341">
                  <c:v>0.01</c:v>
                </c:pt>
                <c:pt idx="14342">
                  <c:v>0.01</c:v>
                </c:pt>
                <c:pt idx="14343">
                  <c:v>3.23</c:v>
                </c:pt>
                <c:pt idx="14344">
                  <c:v>3.23</c:v>
                </c:pt>
                <c:pt idx="14345">
                  <c:v>1.06</c:v>
                </c:pt>
                <c:pt idx="14346">
                  <c:v>1.06</c:v>
                </c:pt>
                <c:pt idx="14347">
                  <c:v>2.2400000000000002</c:v>
                </c:pt>
                <c:pt idx="14348">
                  <c:v>2.2400000000000002</c:v>
                </c:pt>
                <c:pt idx="14349">
                  <c:v>2.2400000000000002</c:v>
                </c:pt>
                <c:pt idx="14350">
                  <c:v>0.49</c:v>
                </c:pt>
                <c:pt idx="14351">
                  <c:v>0.35</c:v>
                </c:pt>
                <c:pt idx="14352">
                  <c:v>-3.04</c:v>
                </c:pt>
                <c:pt idx="14353">
                  <c:v>-3.04</c:v>
                </c:pt>
                <c:pt idx="14354">
                  <c:v>1.6</c:v>
                </c:pt>
                <c:pt idx="14355">
                  <c:v>1.6</c:v>
                </c:pt>
                <c:pt idx="14356">
                  <c:v>1.6</c:v>
                </c:pt>
                <c:pt idx="14357">
                  <c:v>-2.2000000000000002</c:v>
                </c:pt>
                <c:pt idx="14358">
                  <c:v>-1.71</c:v>
                </c:pt>
                <c:pt idx="14359">
                  <c:v>-0.04</c:v>
                </c:pt>
                <c:pt idx="14360">
                  <c:v>-1.27</c:v>
                </c:pt>
                <c:pt idx="14361">
                  <c:v>-1.27</c:v>
                </c:pt>
                <c:pt idx="14362">
                  <c:v>-1.56</c:v>
                </c:pt>
                <c:pt idx="14363">
                  <c:v>-1.56</c:v>
                </c:pt>
                <c:pt idx="14364">
                  <c:v>-1.56</c:v>
                </c:pt>
                <c:pt idx="14365">
                  <c:v>-1.54</c:v>
                </c:pt>
                <c:pt idx="14366">
                  <c:v>-1.54</c:v>
                </c:pt>
                <c:pt idx="14367">
                  <c:v>2.1</c:v>
                </c:pt>
                <c:pt idx="14368">
                  <c:v>2.1</c:v>
                </c:pt>
                <c:pt idx="14369">
                  <c:v>0.67</c:v>
                </c:pt>
                <c:pt idx="14370">
                  <c:v>-0.03</c:v>
                </c:pt>
                <c:pt idx="14371">
                  <c:v>-0.03</c:v>
                </c:pt>
                <c:pt idx="14372">
                  <c:v>2.3199999999999998</c:v>
                </c:pt>
                <c:pt idx="14373">
                  <c:v>2</c:v>
                </c:pt>
                <c:pt idx="14374">
                  <c:v>2</c:v>
                </c:pt>
                <c:pt idx="14375">
                  <c:v>2</c:v>
                </c:pt>
                <c:pt idx="14376">
                  <c:v>1.06</c:v>
                </c:pt>
                <c:pt idx="14377">
                  <c:v>2.74</c:v>
                </c:pt>
                <c:pt idx="14378">
                  <c:v>2.74</c:v>
                </c:pt>
                <c:pt idx="14379">
                  <c:v>2.74</c:v>
                </c:pt>
                <c:pt idx="14380">
                  <c:v>2.74</c:v>
                </c:pt>
                <c:pt idx="14381">
                  <c:v>0.14000000000000001</c:v>
                </c:pt>
                <c:pt idx="14382">
                  <c:v>0.46</c:v>
                </c:pt>
                <c:pt idx="14383">
                  <c:v>1.26</c:v>
                </c:pt>
                <c:pt idx="14384">
                  <c:v>1.26</c:v>
                </c:pt>
                <c:pt idx="14385">
                  <c:v>1.26</c:v>
                </c:pt>
                <c:pt idx="14386">
                  <c:v>1.26</c:v>
                </c:pt>
                <c:pt idx="14387">
                  <c:v>-0.83</c:v>
                </c:pt>
                <c:pt idx="14388">
                  <c:v>-0.83</c:v>
                </c:pt>
                <c:pt idx="14389">
                  <c:v>-0.83</c:v>
                </c:pt>
                <c:pt idx="14390">
                  <c:v>0.37</c:v>
                </c:pt>
                <c:pt idx="14391">
                  <c:v>1.4</c:v>
                </c:pt>
                <c:pt idx="14392">
                  <c:v>2.35</c:v>
                </c:pt>
                <c:pt idx="14393">
                  <c:v>3.02</c:v>
                </c:pt>
                <c:pt idx="14394">
                  <c:v>3.02</c:v>
                </c:pt>
                <c:pt idx="14395">
                  <c:v>3.02</c:v>
                </c:pt>
                <c:pt idx="14396">
                  <c:v>3.02</c:v>
                </c:pt>
                <c:pt idx="14397">
                  <c:v>1.36</c:v>
                </c:pt>
                <c:pt idx="14398">
                  <c:v>1.36</c:v>
                </c:pt>
                <c:pt idx="14399">
                  <c:v>-1.33</c:v>
                </c:pt>
                <c:pt idx="14400">
                  <c:v>-0.1</c:v>
                </c:pt>
                <c:pt idx="14401">
                  <c:v>-1.62</c:v>
                </c:pt>
                <c:pt idx="14402">
                  <c:v>1.71</c:v>
                </c:pt>
                <c:pt idx="14403">
                  <c:v>1.71</c:v>
                </c:pt>
                <c:pt idx="14404">
                  <c:v>-0.95</c:v>
                </c:pt>
                <c:pt idx="14405">
                  <c:v>0.82</c:v>
                </c:pt>
                <c:pt idx="14406">
                  <c:v>2.2999999999999998</c:v>
                </c:pt>
                <c:pt idx="14407">
                  <c:v>2.2999999999999998</c:v>
                </c:pt>
                <c:pt idx="14408">
                  <c:v>2.48</c:v>
                </c:pt>
                <c:pt idx="14409">
                  <c:v>2.48</c:v>
                </c:pt>
                <c:pt idx="14410">
                  <c:v>0.28999999999999998</c:v>
                </c:pt>
                <c:pt idx="14411">
                  <c:v>0.28999999999999998</c:v>
                </c:pt>
                <c:pt idx="14412">
                  <c:v>0.28999999999999998</c:v>
                </c:pt>
                <c:pt idx="14413">
                  <c:v>2.3199999999999998</c:v>
                </c:pt>
                <c:pt idx="14414">
                  <c:v>2.3199999999999998</c:v>
                </c:pt>
                <c:pt idx="14415">
                  <c:v>-0.57999999999999996</c:v>
                </c:pt>
                <c:pt idx="14416">
                  <c:v>-1.77</c:v>
                </c:pt>
                <c:pt idx="14417">
                  <c:v>1.62</c:v>
                </c:pt>
                <c:pt idx="14418">
                  <c:v>1.62</c:v>
                </c:pt>
                <c:pt idx="14419">
                  <c:v>-0.23</c:v>
                </c:pt>
                <c:pt idx="14420">
                  <c:v>-0.81</c:v>
                </c:pt>
                <c:pt idx="14421">
                  <c:v>-0.81</c:v>
                </c:pt>
                <c:pt idx="14422">
                  <c:v>0.28999999999999998</c:v>
                </c:pt>
                <c:pt idx="14423">
                  <c:v>1.0900000000000001</c:v>
                </c:pt>
                <c:pt idx="14424">
                  <c:v>0.73</c:v>
                </c:pt>
                <c:pt idx="14425">
                  <c:v>0.73</c:v>
                </c:pt>
                <c:pt idx="14426">
                  <c:v>1.95</c:v>
                </c:pt>
                <c:pt idx="14427">
                  <c:v>1.95</c:v>
                </c:pt>
                <c:pt idx="14428">
                  <c:v>1.95</c:v>
                </c:pt>
                <c:pt idx="14429">
                  <c:v>0.2</c:v>
                </c:pt>
                <c:pt idx="14430">
                  <c:v>0.2</c:v>
                </c:pt>
                <c:pt idx="14431">
                  <c:v>-3.5</c:v>
                </c:pt>
                <c:pt idx="14432">
                  <c:v>1.78</c:v>
                </c:pt>
                <c:pt idx="14433">
                  <c:v>-0.59</c:v>
                </c:pt>
                <c:pt idx="14434">
                  <c:v>-0.59</c:v>
                </c:pt>
                <c:pt idx="14435">
                  <c:v>-0.59</c:v>
                </c:pt>
                <c:pt idx="14436">
                  <c:v>-0.59</c:v>
                </c:pt>
                <c:pt idx="14437">
                  <c:v>0.13</c:v>
                </c:pt>
                <c:pt idx="14438">
                  <c:v>-2.71</c:v>
                </c:pt>
                <c:pt idx="14439">
                  <c:v>-1.04</c:v>
                </c:pt>
                <c:pt idx="14440">
                  <c:v>-1.04</c:v>
                </c:pt>
                <c:pt idx="14441">
                  <c:v>-3.17</c:v>
                </c:pt>
                <c:pt idx="14442">
                  <c:v>-0.77</c:v>
                </c:pt>
                <c:pt idx="14443">
                  <c:v>0.24</c:v>
                </c:pt>
                <c:pt idx="14444">
                  <c:v>0.14000000000000001</c:v>
                </c:pt>
                <c:pt idx="14445">
                  <c:v>0.14000000000000001</c:v>
                </c:pt>
                <c:pt idx="14446">
                  <c:v>1.0900000000000001</c:v>
                </c:pt>
                <c:pt idx="14447">
                  <c:v>1.0900000000000001</c:v>
                </c:pt>
                <c:pt idx="14448">
                  <c:v>1.0900000000000001</c:v>
                </c:pt>
                <c:pt idx="14449">
                  <c:v>2.57</c:v>
                </c:pt>
                <c:pt idx="14450">
                  <c:v>2.57</c:v>
                </c:pt>
                <c:pt idx="14451">
                  <c:v>-3.71</c:v>
                </c:pt>
                <c:pt idx="14452">
                  <c:v>-3.71</c:v>
                </c:pt>
                <c:pt idx="14453">
                  <c:v>-3.71</c:v>
                </c:pt>
                <c:pt idx="14454">
                  <c:v>0.43</c:v>
                </c:pt>
                <c:pt idx="14455">
                  <c:v>2.0299999999999998</c:v>
                </c:pt>
                <c:pt idx="14456">
                  <c:v>2.0299999999999998</c:v>
                </c:pt>
                <c:pt idx="14457">
                  <c:v>-0.1</c:v>
                </c:pt>
                <c:pt idx="14458">
                  <c:v>0.27</c:v>
                </c:pt>
                <c:pt idx="14459">
                  <c:v>0.27</c:v>
                </c:pt>
                <c:pt idx="14460">
                  <c:v>0.27</c:v>
                </c:pt>
                <c:pt idx="14461">
                  <c:v>0.02</c:v>
                </c:pt>
                <c:pt idx="14462">
                  <c:v>2.64</c:v>
                </c:pt>
                <c:pt idx="14463">
                  <c:v>2.64</c:v>
                </c:pt>
                <c:pt idx="14464">
                  <c:v>2.56</c:v>
                </c:pt>
                <c:pt idx="14465">
                  <c:v>2.58</c:v>
                </c:pt>
                <c:pt idx="14466">
                  <c:v>-0.24</c:v>
                </c:pt>
                <c:pt idx="14467">
                  <c:v>0.96</c:v>
                </c:pt>
                <c:pt idx="14468">
                  <c:v>0.96</c:v>
                </c:pt>
                <c:pt idx="14469">
                  <c:v>0.91</c:v>
                </c:pt>
                <c:pt idx="14470">
                  <c:v>0.91</c:v>
                </c:pt>
                <c:pt idx="14471">
                  <c:v>0.91</c:v>
                </c:pt>
                <c:pt idx="14472">
                  <c:v>-2.46</c:v>
                </c:pt>
                <c:pt idx="14473">
                  <c:v>-1.3</c:v>
                </c:pt>
                <c:pt idx="14474">
                  <c:v>2.77</c:v>
                </c:pt>
                <c:pt idx="14475">
                  <c:v>2.77</c:v>
                </c:pt>
                <c:pt idx="14476">
                  <c:v>2.77</c:v>
                </c:pt>
                <c:pt idx="14477">
                  <c:v>2.77</c:v>
                </c:pt>
                <c:pt idx="14478">
                  <c:v>1.98</c:v>
                </c:pt>
                <c:pt idx="14479">
                  <c:v>-0.11</c:v>
                </c:pt>
                <c:pt idx="14480">
                  <c:v>0.73</c:v>
                </c:pt>
                <c:pt idx="14481">
                  <c:v>-0.49</c:v>
                </c:pt>
                <c:pt idx="14482">
                  <c:v>-0.49</c:v>
                </c:pt>
                <c:pt idx="14483">
                  <c:v>-1.72</c:v>
                </c:pt>
                <c:pt idx="14484">
                  <c:v>2.5</c:v>
                </c:pt>
                <c:pt idx="14485">
                  <c:v>2.38</c:v>
                </c:pt>
                <c:pt idx="14486">
                  <c:v>-0.91</c:v>
                </c:pt>
                <c:pt idx="14487">
                  <c:v>2.2000000000000002</c:v>
                </c:pt>
                <c:pt idx="14488">
                  <c:v>3.12</c:v>
                </c:pt>
                <c:pt idx="14489">
                  <c:v>2.34</c:v>
                </c:pt>
                <c:pt idx="14490">
                  <c:v>2.34</c:v>
                </c:pt>
                <c:pt idx="14491">
                  <c:v>2.34</c:v>
                </c:pt>
                <c:pt idx="14492">
                  <c:v>-0.63</c:v>
                </c:pt>
                <c:pt idx="14493">
                  <c:v>2.0099999999999998</c:v>
                </c:pt>
                <c:pt idx="14494">
                  <c:v>2.0099999999999998</c:v>
                </c:pt>
                <c:pt idx="14495">
                  <c:v>2.0099999999999998</c:v>
                </c:pt>
                <c:pt idx="14496">
                  <c:v>2.0099999999999998</c:v>
                </c:pt>
                <c:pt idx="14497">
                  <c:v>1.32</c:v>
                </c:pt>
                <c:pt idx="14498">
                  <c:v>1.32</c:v>
                </c:pt>
                <c:pt idx="14499">
                  <c:v>1.32</c:v>
                </c:pt>
                <c:pt idx="14500">
                  <c:v>1.32</c:v>
                </c:pt>
                <c:pt idx="14501">
                  <c:v>1.32</c:v>
                </c:pt>
                <c:pt idx="14502">
                  <c:v>-1.08</c:v>
                </c:pt>
                <c:pt idx="14503">
                  <c:v>3.41</c:v>
                </c:pt>
                <c:pt idx="14504">
                  <c:v>3.41</c:v>
                </c:pt>
                <c:pt idx="14505">
                  <c:v>-0.1</c:v>
                </c:pt>
                <c:pt idx="14506">
                  <c:v>-1.51</c:v>
                </c:pt>
                <c:pt idx="14507">
                  <c:v>-0.34</c:v>
                </c:pt>
                <c:pt idx="14508">
                  <c:v>-0.34</c:v>
                </c:pt>
                <c:pt idx="14509">
                  <c:v>-0.93</c:v>
                </c:pt>
                <c:pt idx="14510">
                  <c:v>0.03</c:v>
                </c:pt>
                <c:pt idx="14511">
                  <c:v>0.03</c:v>
                </c:pt>
                <c:pt idx="14512">
                  <c:v>0.03</c:v>
                </c:pt>
                <c:pt idx="14513">
                  <c:v>0.03</c:v>
                </c:pt>
                <c:pt idx="14514">
                  <c:v>2.4300000000000002</c:v>
                </c:pt>
                <c:pt idx="14515">
                  <c:v>0.54</c:v>
                </c:pt>
                <c:pt idx="14516">
                  <c:v>1.42</c:v>
                </c:pt>
                <c:pt idx="14517">
                  <c:v>1.42</c:v>
                </c:pt>
                <c:pt idx="14518">
                  <c:v>-0.23</c:v>
                </c:pt>
                <c:pt idx="14519">
                  <c:v>-0.23</c:v>
                </c:pt>
                <c:pt idx="14520">
                  <c:v>-0.23</c:v>
                </c:pt>
                <c:pt idx="14521">
                  <c:v>0.64</c:v>
                </c:pt>
                <c:pt idx="14522">
                  <c:v>0.49</c:v>
                </c:pt>
                <c:pt idx="14523">
                  <c:v>0.49</c:v>
                </c:pt>
                <c:pt idx="14524">
                  <c:v>-3.12</c:v>
                </c:pt>
                <c:pt idx="14525">
                  <c:v>-3.12</c:v>
                </c:pt>
                <c:pt idx="14526">
                  <c:v>-3.12</c:v>
                </c:pt>
                <c:pt idx="14527">
                  <c:v>-3.12</c:v>
                </c:pt>
                <c:pt idx="14528">
                  <c:v>-2.37</c:v>
                </c:pt>
                <c:pt idx="14529">
                  <c:v>-2.37</c:v>
                </c:pt>
                <c:pt idx="14530">
                  <c:v>-1.93</c:v>
                </c:pt>
                <c:pt idx="14531">
                  <c:v>1.08</c:v>
                </c:pt>
                <c:pt idx="14532">
                  <c:v>3.42</c:v>
                </c:pt>
                <c:pt idx="14533">
                  <c:v>-0.56000000000000005</c:v>
                </c:pt>
                <c:pt idx="14534">
                  <c:v>-0.56000000000000005</c:v>
                </c:pt>
                <c:pt idx="14535">
                  <c:v>1.48</c:v>
                </c:pt>
                <c:pt idx="14536">
                  <c:v>-3.47</c:v>
                </c:pt>
                <c:pt idx="14537">
                  <c:v>1.94</c:v>
                </c:pt>
                <c:pt idx="14538">
                  <c:v>2.59</c:v>
                </c:pt>
                <c:pt idx="14539">
                  <c:v>2.59</c:v>
                </c:pt>
                <c:pt idx="14540">
                  <c:v>-0.32</c:v>
                </c:pt>
                <c:pt idx="14541">
                  <c:v>-0.32</c:v>
                </c:pt>
                <c:pt idx="14542">
                  <c:v>2.25</c:v>
                </c:pt>
                <c:pt idx="14543">
                  <c:v>2.25</c:v>
                </c:pt>
                <c:pt idx="14544">
                  <c:v>2.11</c:v>
                </c:pt>
                <c:pt idx="14545">
                  <c:v>1.66</c:v>
                </c:pt>
                <c:pt idx="14546">
                  <c:v>-0.95</c:v>
                </c:pt>
                <c:pt idx="14547">
                  <c:v>-0.95</c:v>
                </c:pt>
                <c:pt idx="14548">
                  <c:v>-0.95</c:v>
                </c:pt>
                <c:pt idx="14549">
                  <c:v>-0.95</c:v>
                </c:pt>
                <c:pt idx="14550">
                  <c:v>-0.95</c:v>
                </c:pt>
                <c:pt idx="14551">
                  <c:v>0.82</c:v>
                </c:pt>
                <c:pt idx="14552">
                  <c:v>2.02</c:v>
                </c:pt>
                <c:pt idx="14553">
                  <c:v>2.02</c:v>
                </c:pt>
                <c:pt idx="14554">
                  <c:v>0.41</c:v>
                </c:pt>
                <c:pt idx="14555">
                  <c:v>0.41</c:v>
                </c:pt>
                <c:pt idx="14556">
                  <c:v>0.41</c:v>
                </c:pt>
                <c:pt idx="14557">
                  <c:v>0.41</c:v>
                </c:pt>
                <c:pt idx="14558">
                  <c:v>1.47</c:v>
                </c:pt>
                <c:pt idx="14559">
                  <c:v>1.45</c:v>
                </c:pt>
                <c:pt idx="14560">
                  <c:v>1.45</c:v>
                </c:pt>
                <c:pt idx="14561">
                  <c:v>-3.2</c:v>
                </c:pt>
                <c:pt idx="14562">
                  <c:v>-0.98</c:v>
                </c:pt>
                <c:pt idx="14563">
                  <c:v>1.3</c:v>
                </c:pt>
                <c:pt idx="14564">
                  <c:v>2.59</c:v>
                </c:pt>
                <c:pt idx="14565">
                  <c:v>0.63</c:v>
                </c:pt>
                <c:pt idx="14566">
                  <c:v>-0.5</c:v>
                </c:pt>
                <c:pt idx="14567">
                  <c:v>-2.14</c:v>
                </c:pt>
                <c:pt idx="14568">
                  <c:v>-2.5099999999999998</c:v>
                </c:pt>
                <c:pt idx="14569">
                  <c:v>-1.03</c:v>
                </c:pt>
                <c:pt idx="14570">
                  <c:v>0.25</c:v>
                </c:pt>
                <c:pt idx="14571">
                  <c:v>0.25</c:v>
                </c:pt>
                <c:pt idx="14572">
                  <c:v>-0.96</c:v>
                </c:pt>
                <c:pt idx="14573">
                  <c:v>-0.96</c:v>
                </c:pt>
                <c:pt idx="14574">
                  <c:v>-0.96</c:v>
                </c:pt>
                <c:pt idx="14575">
                  <c:v>1.19</c:v>
                </c:pt>
                <c:pt idx="14576">
                  <c:v>1.19</c:v>
                </c:pt>
                <c:pt idx="14577">
                  <c:v>1.19</c:v>
                </c:pt>
                <c:pt idx="14578">
                  <c:v>1.83</c:v>
                </c:pt>
                <c:pt idx="14579">
                  <c:v>1.83</c:v>
                </c:pt>
                <c:pt idx="14580">
                  <c:v>2.81</c:v>
                </c:pt>
                <c:pt idx="14581">
                  <c:v>0.82</c:v>
                </c:pt>
                <c:pt idx="14582">
                  <c:v>0.82</c:v>
                </c:pt>
                <c:pt idx="14583">
                  <c:v>-0.5</c:v>
                </c:pt>
                <c:pt idx="14584">
                  <c:v>0.65</c:v>
                </c:pt>
                <c:pt idx="14585">
                  <c:v>0.65</c:v>
                </c:pt>
                <c:pt idx="14586">
                  <c:v>0.09</c:v>
                </c:pt>
                <c:pt idx="14587">
                  <c:v>-1.04</c:v>
                </c:pt>
                <c:pt idx="14588">
                  <c:v>3.3</c:v>
                </c:pt>
                <c:pt idx="14589">
                  <c:v>3.3</c:v>
                </c:pt>
                <c:pt idx="14590">
                  <c:v>-0.74</c:v>
                </c:pt>
                <c:pt idx="14591">
                  <c:v>-0.74</c:v>
                </c:pt>
                <c:pt idx="14592">
                  <c:v>1.1399999999999999</c:v>
                </c:pt>
                <c:pt idx="14593">
                  <c:v>1.8</c:v>
                </c:pt>
                <c:pt idx="14594">
                  <c:v>1.8</c:v>
                </c:pt>
                <c:pt idx="14595">
                  <c:v>-0.43</c:v>
                </c:pt>
                <c:pt idx="14596">
                  <c:v>-2.82</c:v>
                </c:pt>
                <c:pt idx="14597">
                  <c:v>-1.2</c:v>
                </c:pt>
                <c:pt idx="14598">
                  <c:v>2.31</c:v>
                </c:pt>
                <c:pt idx="14599">
                  <c:v>-2.67</c:v>
                </c:pt>
                <c:pt idx="14600">
                  <c:v>1.56</c:v>
                </c:pt>
                <c:pt idx="14601">
                  <c:v>-2.9</c:v>
                </c:pt>
                <c:pt idx="14602">
                  <c:v>0.8</c:v>
                </c:pt>
                <c:pt idx="14603">
                  <c:v>0.8</c:v>
                </c:pt>
                <c:pt idx="14604">
                  <c:v>1.88</c:v>
                </c:pt>
                <c:pt idx="14605">
                  <c:v>-0.13</c:v>
                </c:pt>
                <c:pt idx="14606">
                  <c:v>2.68</c:v>
                </c:pt>
                <c:pt idx="14607">
                  <c:v>1.07</c:v>
                </c:pt>
                <c:pt idx="14608">
                  <c:v>1.07</c:v>
                </c:pt>
                <c:pt idx="14609">
                  <c:v>1.07</c:v>
                </c:pt>
                <c:pt idx="14610">
                  <c:v>-0.76</c:v>
                </c:pt>
                <c:pt idx="14611">
                  <c:v>2.4700000000000002</c:v>
                </c:pt>
                <c:pt idx="14612">
                  <c:v>2.4700000000000002</c:v>
                </c:pt>
                <c:pt idx="14613">
                  <c:v>-2.5</c:v>
                </c:pt>
                <c:pt idx="14614">
                  <c:v>-0.61</c:v>
                </c:pt>
                <c:pt idx="14615">
                  <c:v>2.06</c:v>
                </c:pt>
                <c:pt idx="14616">
                  <c:v>2.06</c:v>
                </c:pt>
                <c:pt idx="14617">
                  <c:v>2.06</c:v>
                </c:pt>
                <c:pt idx="14618">
                  <c:v>-0.37</c:v>
                </c:pt>
                <c:pt idx="14619">
                  <c:v>-0.37</c:v>
                </c:pt>
                <c:pt idx="14620">
                  <c:v>-0.81</c:v>
                </c:pt>
                <c:pt idx="14621">
                  <c:v>1.87</c:v>
                </c:pt>
                <c:pt idx="14622">
                  <c:v>1.87</c:v>
                </c:pt>
                <c:pt idx="14623">
                  <c:v>3.35</c:v>
                </c:pt>
                <c:pt idx="14624">
                  <c:v>3.35</c:v>
                </c:pt>
                <c:pt idx="14625">
                  <c:v>-0.63</c:v>
                </c:pt>
                <c:pt idx="14626">
                  <c:v>-0.63</c:v>
                </c:pt>
                <c:pt idx="14627">
                  <c:v>-0.63</c:v>
                </c:pt>
                <c:pt idx="14628">
                  <c:v>-7.0000000000000007E-2</c:v>
                </c:pt>
                <c:pt idx="14629">
                  <c:v>-3.95</c:v>
                </c:pt>
                <c:pt idx="14630">
                  <c:v>0.96</c:v>
                </c:pt>
                <c:pt idx="14631">
                  <c:v>0.96</c:v>
                </c:pt>
                <c:pt idx="14632">
                  <c:v>0.96</c:v>
                </c:pt>
                <c:pt idx="14633">
                  <c:v>0.96</c:v>
                </c:pt>
                <c:pt idx="14634">
                  <c:v>1.01</c:v>
                </c:pt>
                <c:pt idx="14635">
                  <c:v>2.54</c:v>
                </c:pt>
                <c:pt idx="14636">
                  <c:v>1.89</c:v>
                </c:pt>
                <c:pt idx="14637">
                  <c:v>1.21</c:v>
                </c:pt>
                <c:pt idx="14638">
                  <c:v>1.21</c:v>
                </c:pt>
                <c:pt idx="14639">
                  <c:v>1.21</c:v>
                </c:pt>
                <c:pt idx="14640">
                  <c:v>0.87</c:v>
                </c:pt>
                <c:pt idx="14641">
                  <c:v>-0.21</c:v>
                </c:pt>
                <c:pt idx="14642">
                  <c:v>2.0499999999999998</c:v>
                </c:pt>
                <c:pt idx="14643">
                  <c:v>0.32</c:v>
                </c:pt>
                <c:pt idx="14644">
                  <c:v>0.89</c:v>
                </c:pt>
                <c:pt idx="14645">
                  <c:v>0.89</c:v>
                </c:pt>
                <c:pt idx="14646">
                  <c:v>1.21</c:v>
                </c:pt>
                <c:pt idx="14647">
                  <c:v>1.21</c:v>
                </c:pt>
                <c:pt idx="14648">
                  <c:v>-1.55</c:v>
                </c:pt>
                <c:pt idx="14649">
                  <c:v>-1.55</c:v>
                </c:pt>
                <c:pt idx="14650">
                  <c:v>0.63</c:v>
                </c:pt>
                <c:pt idx="14651">
                  <c:v>-0.8</c:v>
                </c:pt>
                <c:pt idx="14652">
                  <c:v>-0.8</c:v>
                </c:pt>
                <c:pt idx="14653">
                  <c:v>-0.8</c:v>
                </c:pt>
                <c:pt idx="14654">
                  <c:v>-0.8</c:v>
                </c:pt>
                <c:pt idx="14655">
                  <c:v>0.33</c:v>
                </c:pt>
                <c:pt idx="14656">
                  <c:v>0.28000000000000003</c:v>
                </c:pt>
                <c:pt idx="14657">
                  <c:v>0.05</c:v>
                </c:pt>
                <c:pt idx="14658">
                  <c:v>0.44</c:v>
                </c:pt>
                <c:pt idx="14659">
                  <c:v>-1.55</c:v>
                </c:pt>
                <c:pt idx="14660">
                  <c:v>-3.46</c:v>
                </c:pt>
                <c:pt idx="14661">
                  <c:v>1.32</c:v>
                </c:pt>
                <c:pt idx="14662">
                  <c:v>-0.93</c:v>
                </c:pt>
                <c:pt idx="14663">
                  <c:v>-0.93</c:v>
                </c:pt>
                <c:pt idx="14664">
                  <c:v>-1.95</c:v>
                </c:pt>
                <c:pt idx="14665">
                  <c:v>1.6</c:v>
                </c:pt>
                <c:pt idx="14666">
                  <c:v>-0.49</c:v>
                </c:pt>
                <c:pt idx="14667">
                  <c:v>-0.49</c:v>
                </c:pt>
                <c:pt idx="14668">
                  <c:v>0.94</c:v>
                </c:pt>
                <c:pt idx="14669">
                  <c:v>0.94</c:v>
                </c:pt>
                <c:pt idx="14670">
                  <c:v>0.94</c:v>
                </c:pt>
                <c:pt idx="14671">
                  <c:v>-1.87</c:v>
                </c:pt>
                <c:pt idx="14672">
                  <c:v>-1.87</c:v>
                </c:pt>
                <c:pt idx="14673">
                  <c:v>-1.87</c:v>
                </c:pt>
                <c:pt idx="14674">
                  <c:v>1.07</c:v>
                </c:pt>
                <c:pt idx="14675">
                  <c:v>1.07</c:v>
                </c:pt>
                <c:pt idx="14676">
                  <c:v>1.07</c:v>
                </c:pt>
                <c:pt idx="14677">
                  <c:v>-0.27</c:v>
                </c:pt>
                <c:pt idx="14678">
                  <c:v>0.49</c:v>
                </c:pt>
                <c:pt idx="14679">
                  <c:v>0.49</c:v>
                </c:pt>
                <c:pt idx="14680">
                  <c:v>0.86</c:v>
                </c:pt>
                <c:pt idx="14681">
                  <c:v>0.84</c:v>
                </c:pt>
                <c:pt idx="14682">
                  <c:v>-3.74</c:v>
                </c:pt>
                <c:pt idx="14683">
                  <c:v>-0.06</c:v>
                </c:pt>
                <c:pt idx="14684">
                  <c:v>-2.7</c:v>
                </c:pt>
                <c:pt idx="14685">
                  <c:v>-2.7</c:v>
                </c:pt>
                <c:pt idx="14686">
                  <c:v>-2.7</c:v>
                </c:pt>
                <c:pt idx="14687">
                  <c:v>-2.7</c:v>
                </c:pt>
                <c:pt idx="14688">
                  <c:v>0.94</c:v>
                </c:pt>
                <c:pt idx="14689">
                  <c:v>0.94</c:v>
                </c:pt>
                <c:pt idx="14690">
                  <c:v>2.63</c:v>
                </c:pt>
                <c:pt idx="14691">
                  <c:v>2.63</c:v>
                </c:pt>
                <c:pt idx="14692">
                  <c:v>2.63</c:v>
                </c:pt>
                <c:pt idx="14693">
                  <c:v>-1.76</c:v>
                </c:pt>
                <c:pt idx="14694">
                  <c:v>1.2</c:v>
                </c:pt>
                <c:pt idx="14695">
                  <c:v>1.2</c:v>
                </c:pt>
                <c:pt idx="14696">
                  <c:v>2.3199999999999998</c:v>
                </c:pt>
                <c:pt idx="14697">
                  <c:v>2.3199999999999998</c:v>
                </c:pt>
                <c:pt idx="14698">
                  <c:v>2.3199999999999998</c:v>
                </c:pt>
                <c:pt idx="14699">
                  <c:v>0.53</c:v>
                </c:pt>
                <c:pt idx="14700">
                  <c:v>0.59</c:v>
                </c:pt>
                <c:pt idx="14701">
                  <c:v>1.34</c:v>
                </c:pt>
                <c:pt idx="14702">
                  <c:v>1.17</c:v>
                </c:pt>
                <c:pt idx="14703">
                  <c:v>1.17</c:v>
                </c:pt>
                <c:pt idx="14704">
                  <c:v>1.99</c:v>
                </c:pt>
                <c:pt idx="14705">
                  <c:v>1.69</c:v>
                </c:pt>
                <c:pt idx="14706">
                  <c:v>2.56</c:v>
                </c:pt>
                <c:pt idx="14707">
                  <c:v>2.56</c:v>
                </c:pt>
                <c:pt idx="14708">
                  <c:v>-3.03</c:v>
                </c:pt>
                <c:pt idx="14709">
                  <c:v>1.38</c:v>
                </c:pt>
                <c:pt idx="14710">
                  <c:v>-0.25</c:v>
                </c:pt>
                <c:pt idx="14711">
                  <c:v>0.36</c:v>
                </c:pt>
                <c:pt idx="14712">
                  <c:v>-0.97</c:v>
                </c:pt>
                <c:pt idx="14713">
                  <c:v>1.52</c:v>
                </c:pt>
                <c:pt idx="14714">
                  <c:v>0.75</c:v>
                </c:pt>
                <c:pt idx="14715">
                  <c:v>0.75</c:v>
                </c:pt>
                <c:pt idx="14716">
                  <c:v>0.75</c:v>
                </c:pt>
                <c:pt idx="14717">
                  <c:v>0.75</c:v>
                </c:pt>
                <c:pt idx="14718">
                  <c:v>-1.23</c:v>
                </c:pt>
                <c:pt idx="14719">
                  <c:v>-0.91</c:v>
                </c:pt>
                <c:pt idx="14720">
                  <c:v>-0.91</c:v>
                </c:pt>
                <c:pt idx="14721">
                  <c:v>2.61</c:v>
                </c:pt>
                <c:pt idx="14722">
                  <c:v>0.49</c:v>
                </c:pt>
                <c:pt idx="14723">
                  <c:v>0.49</c:v>
                </c:pt>
                <c:pt idx="14724">
                  <c:v>0.49</c:v>
                </c:pt>
                <c:pt idx="14725">
                  <c:v>7.0000000000000007E-2</c:v>
                </c:pt>
                <c:pt idx="14726">
                  <c:v>7.0000000000000007E-2</c:v>
                </c:pt>
                <c:pt idx="14727">
                  <c:v>2.1800000000000002</c:v>
                </c:pt>
                <c:pt idx="14728">
                  <c:v>2.1800000000000002</c:v>
                </c:pt>
                <c:pt idx="14729">
                  <c:v>2.1800000000000002</c:v>
                </c:pt>
                <c:pt idx="14730">
                  <c:v>2.8</c:v>
                </c:pt>
                <c:pt idx="14731">
                  <c:v>-0.55000000000000004</c:v>
                </c:pt>
                <c:pt idx="14732">
                  <c:v>-2.2999999999999998</c:v>
                </c:pt>
                <c:pt idx="14733">
                  <c:v>-2.2999999999999998</c:v>
                </c:pt>
                <c:pt idx="14734">
                  <c:v>1.93</c:v>
                </c:pt>
                <c:pt idx="14735">
                  <c:v>-0.68</c:v>
                </c:pt>
                <c:pt idx="14736">
                  <c:v>0.72</c:v>
                </c:pt>
                <c:pt idx="14737">
                  <c:v>1.1299999999999999</c:v>
                </c:pt>
                <c:pt idx="14738">
                  <c:v>1.1299999999999999</c:v>
                </c:pt>
                <c:pt idx="14739">
                  <c:v>-0.93</c:v>
                </c:pt>
                <c:pt idx="14740">
                  <c:v>-0.93</c:v>
                </c:pt>
                <c:pt idx="14741">
                  <c:v>-3.24</c:v>
                </c:pt>
                <c:pt idx="14742">
                  <c:v>1.1200000000000001</c:v>
                </c:pt>
                <c:pt idx="14743">
                  <c:v>2.72</c:v>
                </c:pt>
                <c:pt idx="14744">
                  <c:v>-0.7</c:v>
                </c:pt>
                <c:pt idx="14745">
                  <c:v>-0.03</c:v>
                </c:pt>
                <c:pt idx="14746">
                  <c:v>-7.0000000000000007E-2</c:v>
                </c:pt>
                <c:pt idx="14747">
                  <c:v>-7.0000000000000007E-2</c:v>
                </c:pt>
                <c:pt idx="14748">
                  <c:v>-2.9</c:v>
                </c:pt>
                <c:pt idx="14749">
                  <c:v>1.76</c:v>
                </c:pt>
                <c:pt idx="14750">
                  <c:v>1.39</c:v>
                </c:pt>
                <c:pt idx="14751">
                  <c:v>1.39</c:v>
                </c:pt>
                <c:pt idx="14752">
                  <c:v>2.08</c:v>
                </c:pt>
                <c:pt idx="14753">
                  <c:v>1.93</c:v>
                </c:pt>
                <c:pt idx="14754">
                  <c:v>-0.57999999999999996</c:v>
                </c:pt>
                <c:pt idx="14755">
                  <c:v>-2.59</c:v>
                </c:pt>
                <c:pt idx="14756">
                  <c:v>-2.71</c:v>
                </c:pt>
                <c:pt idx="14757">
                  <c:v>-2.71</c:v>
                </c:pt>
                <c:pt idx="14758">
                  <c:v>-1.03</c:v>
                </c:pt>
                <c:pt idx="14759">
                  <c:v>-0.19</c:v>
                </c:pt>
                <c:pt idx="14760">
                  <c:v>-2.29</c:v>
                </c:pt>
                <c:pt idx="14761">
                  <c:v>1.24</c:v>
                </c:pt>
                <c:pt idx="14762">
                  <c:v>1.24</c:v>
                </c:pt>
                <c:pt idx="14763">
                  <c:v>1.1000000000000001</c:v>
                </c:pt>
                <c:pt idx="14764">
                  <c:v>1.34</c:v>
                </c:pt>
                <c:pt idx="14765">
                  <c:v>-0.1</c:v>
                </c:pt>
                <c:pt idx="14766">
                  <c:v>-0.1</c:v>
                </c:pt>
                <c:pt idx="14767">
                  <c:v>-1.87</c:v>
                </c:pt>
                <c:pt idx="14768">
                  <c:v>0.12</c:v>
                </c:pt>
                <c:pt idx="14769">
                  <c:v>0.12</c:v>
                </c:pt>
                <c:pt idx="14770">
                  <c:v>3.3</c:v>
                </c:pt>
                <c:pt idx="14771">
                  <c:v>-1.1499999999999999</c:v>
                </c:pt>
                <c:pt idx="14772">
                  <c:v>1.37</c:v>
                </c:pt>
                <c:pt idx="14773">
                  <c:v>1.37</c:v>
                </c:pt>
                <c:pt idx="14774">
                  <c:v>0.96</c:v>
                </c:pt>
                <c:pt idx="14775">
                  <c:v>-0.74</c:v>
                </c:pt>
                <c:pt idx="14776">
                  <c:v>1.0900000000000001</c:v>
                </c:pt>
                <c:pt idx="14777">
                  <c:v>1.0900000000000001</c:v>
                </c:pt>
                <c:pt idx="14778">
                  <c:v>1.0900000000000001</c:v>
                </c:pt>
                <c:pt idx="14779">
                  <c:v>2.6</c:v>
                </c:pt>
                <c:pt idx="14780">
                  <c:v>2.78</c:v>
                </c:pt>
                <c:pt idx="14781">
                  <c:v>2.4</c:v>
                </c:pt>
                <c:pt idx="14782">
                  <c:v>2.4</c:v>
                </c:pt>
                <c:pt idx="14783">
                  <c:v>2.4</c:v>
                </c:pt>
                <c:pt idx="14784">
                  <c:v>2.4</c:v>
                </c:pt>
                <c:pt idx="14785">
                  <c:v>0.33</c:v>
                </c:pt>
                <c:pt idx="14786">
                  <c:v>0.33</c:v>
                </c:pt>
                <c:pt idx="14787">
                  <c:v>0.33</c:v>
                </c:pt>
                <c:pt idx="14788">
                  <c:v>0.33</c:v>
                </c:pt>
                <c:pt idx="14789">
                  <c:v>0.31</c:v>
                </c:pt>
                <c:pt idx="14790">
                  <c:v>1.86</c:v>
                </c:pt>
                <c:pt idx="14791">
                  <c:v>1.86</c:v>
                </c:pt>
                <c:pt idx="14792">
                  <c:v>1.62</c:v>
                </c:pt>
                <c:pt idx="14793">
                  <c:v>-1.1100000000000001</c:v>
                </c:pt>
                <c:pt idx="14794">
                  <c:v>-1.1100000000000001</c:v>
                </c:pt>
                <c:pt idx="14795">
                  <c:v>-0.31</c:v>
                </c:pt>
                <c:pt idx="14796">
                  <c:v>0.03</c:v>
                </c:pt>
                <c:pt idx="14797">
                  <c:v>2.0099999999999998</c:v>
                </c:pt>
                <c:pt idx="14798">
                  <c:v>0.74</c:v>
                </c:pt>
                <c:pt idx="14799">
                  <c:v>0.74</c:v>
                </c:pt>
                <c:pt idx="14800">
                  <c:v>0.74</c:v>
                </c:pt>
                <c:pt idx="14801">
                  <c:v>0.74</c:v>
                </c:pt>
                <c:pt idx="14802">
                  <c:v>-0.68</c:v>
                </c:pt>
                <c:pt idx="14803">
                  <c:v>-0.68</c:v>
                </c:pt>
                <c:pt idx="14804">
                  <c:v>2.58</c:v>
                </c:pt>
                <c:pt idx="14805">
                  <c:v>-1.28</c:v>
                </c:pt>
                <c:pt idx="14806">
                  <c:v>-1.7</c:v>
                </c:pt>
                <c:pt idx="14807">
                  <c:v>0.56999999999999995</c:v>
                </c:pt>
                <c:pt idx="14808">
                  <c:v>0.65</c:v>
                </c:pt>
                <c:pt idx="14809">
                  <c:v>0.65</c:v>
                </c:pt>
                <c:pt idx="14810">
                  <c:v>1.99</c:v>
                </c:pt>
                <c:pt idx="14811">
                  <c:v>1.99</c:v>
                </c:pt>
                <c:pt idx="14812">
                  <c:v>1.99</c:v>
                </c:pt>
                <c:pt idx="14813">
                  <c:v>1.99</c:v>
                </c:pt>
                <c:pt idx="14814">
                  <c:v>1.99</c:v>
                </c:pt>
                <c:pt idx="14815">
                  <c:v>-1.4</c:v>
                </c:pt>
                <c:pt idx="14816">
                  <c:v>-4.5</c:v>
                </c:pt>
                <c:pt idx="14817">
                  <c:v>-4.5</c:v>
                </c:pt>
                <c:pt idx="14818">
                  <c:v>-4.5</c:v>
                </c:pt>
                <c:pt idx="14819">
                  <c:v>-2.95</c:v>
                </c:pt>
                <c:pt idx="14820">
                  <c:v>1.6</c:v>
                </c:pt>
                <c:pt idx="14821">
                  <c:v>0.7</c:v>
                </c:pt>
                <c:pt idx="14822">
                  <c:v>0.7</c:v>
                </c:pt>
                <c:pt idx="14823">
                  <c:v>0.33</c:v>
                </c:pt>
                <c:pt idx="14824">
                  <c:v>-0.79</c:v>
                </c:pt>
                <c:pt idx="14825">
                  <c:v>-0.79</c:v>
                </c:pt>
                <c:pt idx="14826">
                  <c:v>-0.79</c:v>
                </c:pt>
                <c:pt idx="14827">
                  <c:v>2.91</c:v>
                </c:pt>
                <c:pt idx="14828">
                  <c:v>-2.16</c:v>
                </c:pt>
                <c:pt idx="14829">
                  <c:v>-2.16</c:v>
                </c:pt>
                <c:pt idx="14830">
                  <c:v>-2.44</c:v>
                </c:pt>
                <c:pt idx="14831">
                  <c:v>0</c:v>
                </c:pt>
                <c:pt idx="14832">
                  <c:v>0</c:v>
                </c:pt>
                <c:pt idx="14833">
                  <c:v>0</c:v>
                </c:pt>
                <c:pt idx="14834">
                  <c:v>-0.85</c:v>
                </c:pt>
                <c:pt idx="14835">
                  <c:v>1.45</c:v>
                </c:pt>
                <c:pt idx="14836">
                  <c:v>-1.03</c:v>
                </c:pt>
                <c:pt idx="14837">
                  <c:v>2.23</c:v>
                </c:pt>
                <c:pt idx="14838">
                  <c:v>0.99</c:v>
                </c:pt>
                <c:pt idx="14839">
                  <c:v>0.27</c:v>
                </c:pt>
                <c:pt idx="14840">
                  <c:v>0.78</c:v>
                </c:pt>
                <c:pt idx="14841">
                  <c:v>0.78</c:v>
                </c:pt>
                <c:pt idx="14842">
                  <c:v>0.78</c:v>
                </c:pt>
                <c:pt idx="14843">
                  <c:v>2.2799999999999998</c:v>
                </c:pt>
                <c:pt idx="14844">
                  <c:v>2.67</c:v>
                </c:pt>
                <c:pt idx="14845">
                  <c:v>2.67</c:v>
                </c:pt>
                <c:pt idx="14846">
                  <c:v>2.67</c:v>
                </c:pt>
                <c:pt idx="14847">
                  <c:v>-1.22</c:v>
                </c:pt>
                <c:pt idx="14848">
                  <c:v>-1.22</c:v>
                </c:pt>
                <c:pt idx="14849">
                  <c:v>2.25</c:v>
                </c:pt>
                <c:pt idx="14850">
                  <c:v>-0.21</c:v>
                </c:pt>
                <c:pt idx="14851">
                  <c:v>0.78</c:v>
                </c:pt>
                <c:pt idx="14852">
                  <c:v>0.78</c:v>
                </c:pt>
                <c:pt idx="14853">
                  <c:v>-3.28</c:v>
                </c:pt>
                <c:pt idx="14854">
                  <c:v>-2.08</c:v>
                </c:pt>
                <c:pt idx="14855">
                  <c:v>-2.08</c:v>
                </c:pt>
                <c:pt idx="14856">
                  <c:v>-2.76</c:v>
                </c:pt>
                <c:pt idx="14857">
                  <c:v>-0.13</c:v>
                </c:pt>
                <c:pt idx="14858">
                  <c:v>-1.67</c:v>
                </c:pt>
                <c:pt idx="14859">
                  <c:v>2.2200000000000002</c:v>
                </c:pt>
                <c:pt idx="14860">
                  <c:v>1.64</c:v>
                </c:pt>
                <c:pt idx="14861">
                  <c:v>1.64</c:v>
                </c:pt>
                <c:pt idx="14862">
                  <c:v>1.64</c:v>
                </c:pt>
                <c:pt idx="14863">
                  <c:v>0.04</c:v>
                </c:pt>
                <c:pt idx="14864">
                  <c:v>1.53</c:v>
                </c:pt>
                <c:pt idx="14865">
                  <c:v>1.53</c:v>
                </c:pt>
                <c:pt idx="14866">
                  <c:v>1.53</c:v>
                </c:pt>
                <c:pt idx="14867">
                  <c:v>-2.76</c:v>
                </c:pt>
                <c:pt idx="14868">
                  <c:v>-1.6</c:v>
                </c:pt>
                <c:pt idx="14869">
                  <c:v>-0.05</c:v>
                </c:pt>
                <c:pt idx="14870">
                  <c:v>-0.05</c:v>
                </c:pt>
                <c:pt idx="14871">
                  <c:v>1.1000000000000001</c:v>
                </c:pt>
                <c:pt idx="14872">
                  <c:v>1.1000000000000001</c:v>
                </c:pt>
                <c:pt idx="14873">
                  <c:v>1.1000000000000001</c:v>
                </c:pt>
                <c:pt idx="14874">
                  <c:v>-2.82</c:v>
                </c:pt>
                <c:pt idx="14875">
                  <c:v>0.35</c:v>
                </c:pt>
                <c:pt idx="14876">
                  <c:v>0.35</c:v>
                </c:pt>
                <c:pt idx="14877">
                  <c:v>1.2</c:v>
                </c:pt>
                <c:pt idx="14878">
                  <c:v>0.92</c:v>
                </c:pt>
                <c:pt idx="14879">
                  <c:v>0.92</c:v>
                </c:pt>
                <c:pt idx="14880">
                  <c:v>-1.4</c:v>
                </c:pt>
                <c:pt idx="14881">
                  <c:v>2.0299999999999998</c:v>
                </c:pt>
                <c:pt idx="14882">
                  <c:v>4.1900000000000004</c:v>
                </c:pt>
                <c:pt idx="14883">
                  <c:v>1.21</c:v>
                </c:pt>
                <c:pt idx="14884">
                  <c:v>1.8</c:v>
                </c:pt>
                <c:pt idx="14885">
                  <c:v>1.96</c:v>
                </c:pt>
                <c:pt idx="14886">
                  <c:v>1.96</c:v>
                </c:pt>
                <c:pt idx="14887">
                  <c:v>1.96</c:v>
                </c:pt>
                <c:pt idx="14888">
                  <c:v>-0.2</c:v>
                </c:pt>
                <c:pt idx="14889">
                  <c:v>-0.2</c:v>
                </c:pt>
                <c:pt idx="14890">
                  <c:v>0.35</c:v>
                </c:pt>
                <c:pt idx="14891">
                  <c:v>-1</c:v>
                </c:pt>
                <c:pt idx="14892">
                  <c:v>-1.3</c:v>
                </c:pt>
                <c:pt idx="14893">
                  <c:v>2.5499999999999998</c:v>
                </c:pt>
                <c:pt idx="14894">
                  <c:v>2.2799999999999998</c:v>
                </c:pt>
                <c:pt idx="14895">
                  <c:v>1.44</c:v>
                </c:pt>
                <c:pt idx="14896">
                  <c:v>1.44</c:v>
                </c:pt>
                <c:pt idx="14897">
                  <c:v>1.44</c:v>
                </c:pt>
                <c:pt idx="14898">
                  <c:v>-0.94</c:v>
                </c:pt>
                <c:pt idx="14899">
                  <c:v>-0.94</c:v>
                </c:pt>
                <c:pt idx="14900">
                  <c:v>0.77</c:v>
                </c:pt>
                <c:pt idx="14901">
                  <c:v>-1.32</c:v>
                </c:pt>
                <c:pt idx="14902">
                  <c:v>-0.38</c:v>
                </c:pt>
                <c:pt idx="14903">
                  <c:v>-0.38</c:v>
                </c:pt>
                <c:pt idx="14904">
                  <c:v>0.17</c:v>
                </c:pt>
                <c:pt idx="14905">
                  <c:v>0.17</c:v>
                </c:pt>
                <c:pt idx="14906">
                  <c:v>1.7</c:v>
                </c:pt>
                <c:pt idx="14907">
                  <c:v>-1.31</c:v>
                </c:pt>
                <c:pt idx="14908">
                  <c:v>1.28</c:v>
                </c:pt>
                <c:pt idx="14909">
                  <c:v>1.03</c:v>
                </c:pt>
                <c:pt idx="14910">
                  <c:v>2.84</c:v>
                </c:pt>
                <c:pt idx="14911">
                  <c:v>2.84</c:v>
                </c:pt>
                <c:pt idx="14912">
                  <c:v>2.84</c:v>
                </c:pt>
                <c:pt idx="14913">
                  <c:v>0.54</c:v>
                </c:pt>
                <c:pt idx="14914">
                  <c:v>-2.1800000000000002</c:v>
                </c:pt>
                <c:pt idx="14915">
                  <c:v>2.1800000000000002</c:v>
                </c:pt>
                <c:pt idx="14916">
                  <c:v>2.79</c:v>
                </c:pt>
                <c:pt idx="14917">
                  <c:v>2.79</c:v>
                </c:pt>
                <c:pt idx="14918">
                  <c:v>2.79</c:v>
                </c:pt>
                <c:pt idx="14919">
                  <c:v>1.95</c:v>
                </c:pt>
                <c:pt idx="14920">
                  <c:v>1.95</c:v>
                </c:pt>
                <c:pt idx="14921">
                  <c:v>1.95</c:v>
                </c:pt>
                <c:pt idx="14922">
                  <c:v>1.1599999999999999</c:v>
                </c:pt>
                <c:pt idx="14923">
                  <c:v>1.1599999999999999</c:v>
                </c:pt>
                <c:pt idx="14924">
                  <c:v>2.12</c:v>
                </c:pt>
                <c:pt idx="14925">
                  <c:v>2.12</c:v>
                </c:pt>
                <c:pt idx="14926">
                  <c:v>0.9</c:v>
                </c:pt>
                <c:pt idx="14927">
                  <c:v>0.12</c:v>
                </c:pt>
                <c:pt idx="14928">
                  <c:v>0.12</c:v>
                </c:pt>
                <c:pt idx="14929">
                  <c:v>0.2</c:v>
                </c:pt>
                <c:pt idx="14930">
                  <c:v>0.2</c:v>
                </c:pt>
                <c:pt idx="14931">
                  <c:v>0.2</c:v>
                </c:pt>
                <c:pt idx="14932">
                  <c:v>0.2</c:v>
                </c:pt>
                <c:pt idx="14933">
                  <c:v>0.76</c:v>
                </c:pt>
                <c:pt idx="14934">
                  <c:v>0.99</c:v>
                </c:pt>
                <c:pt idx="14935">
                  <c:v>0.99</c:v>
                </c:pt>
                <c:pt idx="14936">
                  <c:v>-0.2</c:v>
                </c:pt>
                <c:pt idx="14937">
                  <c:v>-0.93</c:v>
                </c:pt>
                <c:pt idx="14938">
                  <c:v>-0.93</c:v>
                </c:pt>
                <c:pt idx="14939">
                  <c:v>0.5</c:v>
                </c:pt>
                <c:pt idx="14940">
                  <c:v>1.73</c:v>
                </c:pt>
                <c:pt idx="14941">
                  <c:v>0.79</c:v>
                </c:pt>
                <c:pt idx="14942">
                  <c:v>0.79</c:v>
                </c:pt>
                <c:pt idx="14943">
                  <c:v>0.79</c:v>
                </c:pt>
                <c:pt idx="14944">
                  <c:v>0.79</c:v>
                </c:pt>
                <c:pt idx="14945">
                  <c:v>-0.56000000000000005</c:v>
                </c:pt>
                <c:pt idx="14946">
                  <c:v>-1.33</c:v>
                </c:pt>
                <c:pt idx="14947">
                  <c:v>-3.79</c:v>
                </c:pt>
                <c:pt idx="14948">
                  <c:v>2.09</c:v>
                </c:pt>
                <c:pt idx="14949">
                  <c:v>0.01</c:v>
                </c:pt>
                <c:pt idx="14950">
                  <c:v>0.85</c:v>
                </c:pt>
                <c:pt idx="14951">
                  <c:v>0.85</c:v>
                </c:pt>
                <c:pt idx="14952">
                  <c:v>1.8</c:v>
                </c:pt>
                <c:pt idx="14953">
                  <c:v>1.8</c:v>
                </c:pt>
                <c:pt idx="14954">
                  <c:v>0.79</c:v>
                </c:pt>
                <c:pt idx="14955">
                  <c:v>2.84</c:v>
                </c:pt>
                <c:pt idx="14956">
                  <c:v>2.84</c:v>
                </c:pt>
                <c:pt idx="14957">
                  <c:v>2.84</c:v>
                </c:pt>
                <c:pt idx="14958">
                  <c:v>0.78</c:v>
                </c:pt>
                <c:pt idx="14959">
                  <c:v>0.78</c:v>
                </c:pt>
                <c:pt idx="14960">
                  <c:v>0.24</c:v>
                </c:pt>
                <c:pt idx="14961">
                  <c:v>0.24</c:v>
                </c:pt>
                <c:pt idx="14962">
                  <c:v>0.52</c:v>
                </c:pt>
                <c:pt idx="14963">
                  <c:v>-1.78</c:v>
                </c:pt>
                <c:pt idx="14964">
                  <c:v>2.5499999999999998</c:v>
                </c:pt>
                <c:pt idx="14965">
                  <c:v>0.6</c:v>
                </c:pt>
                <c:pt idx="14966">
                  <c:v>-0.44</c:v>
                </c:pt>
                <c:pt idx="14967">
                  <c:v>1.55</c:v>
                </c:pt>
                <c:pt idx="14968">
                  <c:v>1.55</c:v>
                </c:pt>
                <c:pt idx="14969">
                  <c:v>1.55</c:v>
                </c:pt>
                <c:pt idx="14970">
                  <c:v>1.55</c:v>
                </c:pt>
                <c:pt idx="14971">
                  <c:v>1.55</c:v>
                </c:pt>
                <c:pt idx="14972">
                  <c:v>-1.08</c:v>
                </c:pt>
                <c:pt idx="14973">
                  <c:v>-1.08</c:v>
                </c:pt>
                <c:pt idx="14974">
                  <c:v>-0.4</c:v>
                </c:pt>
                <c:pt idx="14975">
                  <c:v>-1.1599999999999999</c:v>
                </c:pt>
                <c:pt idx="14976">
                  <c:v>-1.1599999999999999</c:v>
                </c:pt>
                <c:pt idx="14977">
                  <c:v>1.76</c:v>
                </c:pt>
                <c:pt idx="14978">
                  <c:v>3.47</c:v>
                </c:pt>
                <c:pt idx="14979">
                  <c:v>3.47</c:v>
                </c:pt>
                <c:pt idx="14980">
                  <c:v>3.47</c:v>
                </c:pt>
                <c:pt idx="14981">
                  <c:v>3.47</c:v>
                </c:pt>
                <c:pt idx="14982">
                  <c:v>2.38</c:v>
                </c:pt>
                <c:pt idx="14983">
                  <c:v>-2.84</c:v>
                </c:pt>
                <c:pt idx="14984">
                  <c:v>1.55</c:v>
                </c:pt>
                <c:pt idx="14985">
                  <c:v>1.94</c:v>
                </c:pt>
                <c:pt idx="14986">
                  <c:v>-2.2599999999999998</c:v>
                </c:pt>
                <c:pt idx="14987">
                  <c:v>-1.68</c:v>
                </c:pt>
                <c:pt idx="14988">
                  <c:v>-1.68</c:v>
                </c:pt>
                <c:pt idx="14989">
                  <c:v>1.17</c:v>
                </c:pt>
                <c:pt idx="14990">
                  <c:v>-0.75</c:v>
                </c:pt>
                <c:pt idx="14991">
                  <c:v>-0.11</c:v>
                </c:pt>
                <c:pt idx="14992">
                  <c:v>2.72</c:v>
                </c:pt>
                <c:pt idx="14993">
                  <c:v>-2.1</c:v>
                </c:pt>
                <c:pt idx="14994">
                  <c:v>2.74</c:v>
                </c:pt>
                <c:pt idx="14995">
                  <c:v>2.74</c:v>
                </c:pt>
                <c:pt idx="14996">
                  <c:v>-2.92</c:v>
                </c:pt>
                <c:pt idx="14997">
                  <c:v>-2.92</c:v>
                </c:pt>
                <c:pt idx="14998">
                  <c:v>1.43</c:v>
                </c:pt>
                <c:pt idx="14999">
                  <c:v>-2.39</c:v>
                </c:pt>
                <c:pt idx="15000">
                  <c:v>-0.93</c:v>
                </c:pt>
                <c:pt idx="15001">
                  <c:v>0.22</c:v>
                </c:pt>
                <c:pt idx="15002">
                  <c:v>0.22</c:v>
                </c:pt>
                <c:pt idx="15003">
                  <c:v>0.22</c:v>
                </c:pt>
                <c:pt idx="15004">
                  <c:v>2.4300000000000002</c:v>
                </c:pt>
                <c:pt idx="15005">
                  <c:v>-1.0900000000000001</c:v>
                </c:pt>
                <c:pt idx="15006">
                  <c:v>0.42</c:v>
                </c:pt>
                <c:pt idx="15007">
                  <c:v>0.42</c:v>
                </c:pt>
                <c:pt idx="15008">
                  <c:v>0.42</c:v>
                </c:pt>
                <c:pt idx="15009">
                  <c:v>-1.46</c:v>
                </c:pt>
                <c:pt idx="15010">
                  <c:v>1.65</c:v>
                </c:pt>
                <c:pt idx="15011">
                  <c:v>0.02</c:v>
                </c:pt>
                <c:pt idx="15012">
                  <c:v>-1.29</c:v>
                </c:pt>
                <c:pt idx="15013">
                  <c:v>-1.29</c:v>
                </c:pt>
                <c:pt idx="15014">
                  <c:v>-1.29</c:v>
                </c:pt>
                <c:pt idx="15015">
                  <c:v>-1.32</c:v>
                </c:pt>
                <c:pt idx="15016">
                  <c:v>-1.32</c:v>
                </c:pt>
                <c:pt idx="15017">
                  <c:v>-2.2799999999999998</c:v>
                </c:pt>
                <c:pt idx="15018">
                  <c:v>1.77</c:v>
                </c:pt>
                <c:pt idx="15019">
                  <c:v>-3.27</c:v>
                </c:pt>
                <c:pt idx="15020">
                  <c:v>-0.45</c:v>
                </c:pt>
                <c:pt idx="15021">
                  <c:v>-0.45</c:v>
                </c:pt>
                <c:pt idx="15022">
                  <c:v>1.38</c:v>
                </c:pt>
                <c:pt idx="15023">
                  <c:v>1</c:v>
                </c:pt>
                <c:pt idx="15024">
                  <c:v>-0.68</c:v>
                </c:pt>
                <c:pt idx="15025">
                  <c:v>0.78</c:v>
                </c:pt>
                <c:pt idx="15026">
                  <c:v>4.04</c:v>
                </c:pt>
                <c:pt idx="15027">
                  <c:v>0.87</c:v>
                </c:pt>
                <c:pt idx="15028">
                  <c:v>1.49</c:v>
                </c:pt>
                <c:pt idx="15029">
                  <c:v>1.49</c:v>
                </c:pt>
                <c:pt idx="15030">
                  <c:v>-0.12</c:v>
                </c:pt>
                <c:pt idx="15031">
                  <c:v>-0.12</c:v>
                </c:pt>
                <c:pt idx="15032">
                  <c:v>-0.12</c:v>
                </c:pt>
                <c:pt idx="15033">
                  <c:v>-0.12</c:v>
                </c:pt>
                <c:pt idx="15034">
                  <c:v>-0.12</c:v>
                </c:pt>
                <c:pt idx="15035">
                  <c:v>1.62</c:v>
                </c:pt>
                <c:pt idx="15036">
                  <c:v>1.62</c:v>
                </c:pt>
                <c:pt idx="15037">
                  <c:v>3.09</c:v>
                </c:pt>
                <c:pt idx="15038">
                  <c:v>3.09</c:v>
                </c:pt>
                <c:pt idx="15039">
                  <c:v>3.18</c:v>
                </c:pt>
                <c:pt idx="15040">
                  <c:v>3.18</c:v>
                </c:pt>
                <c:pt idx="15041">
                  <c:v>2.4500000000000002</c:v>
                </c:pt>
                <c:pt idx="15042">
                  <c:v>2.5499999999999998</c:v>
                </c:pt>
                <c:pt idx="15043">
                  <c:v>2.27</c:v>
                </c:pt>
                <c:pt idx="15044">
                  <c:v>2.27</c:v>
                </c:pt>
                <c:pt idx="15045">
                  <c:v>2.17</c:v>
                </c:pt>
                <c:pt idx="15046">
                  <c:v>0.26</c:v>
                </c:pt>
                <c:pt idx="15047">
                  <c:v>-0.69</c:v>
                </c:pt>
                <c:pt idx="15048">
                  <c:v>1.65</c:v>
                </c:pt>
                <c:pt idx="15049">
                  <c:v>1.65</c:v>
                </c:pt>
                <c:pt idx="15050">
                  <c:v>0.32</c:v>
                </c:pt>
                <c:pt idx="15051">
                  <c:v>0.32</c:v>
                </c:pt>
                <c:pt idx="15052">
                  <c:v>1.18</c:v>
                </c:pt>
                <c:pt idx="15053">
                  <c:v>-2.7</c:v>
                </c:pt>
                <c:pt idx="15054">
                  <c:v>-2.7</c:v>
                </c:pt>
                <c:pt idx="15055">
                  <c:v>2.33</c:v>
                </c:pt>
                <c:pt idx="15056">
                  <c:v>2.33</c:v>
                </c:pt>
                <c:pt idx="15057">
                  <c:v>2.33</c:v>
                </c:pt>
                <c:pt idx="15058">
                  <c:v>2.33</c:v>
                </c:pt>
                <c:pt idx="15059">
                  <c:v>1.44</c:v>
                </c:pt>
                <c:pt idx="15060">
                  <c:v>-0.06</c:v>
                </c:pt>
                <c:pt idx="15061">
                  <c:v>-0.06</c:v>
                </c:pt>
                <c:pt idx="15062">
                  <c:v>-0.06</c:v>
                </c:pt>
                <c:pt idx="15063">
                  <c:v>-0.06</c:v>
                </c:pt>
                <c:pt idx="15064">
                  <c:v>1.73</c:v>
                </c:pt>
                <c:pt idx="15065">
                  <c:v>-2.46</c:v>
                </c:pt>
                <c:pt idx="15066">
                  <c:v>-2.46</c:v>
                </c:pt>
                <c:pt idx="15067">
                  <c:v>3.13</c:v>
                </c:pt>
                <c:pt idx="15068">
                  <c:v>3.13</c:v>
                </c:pt>
                <c:pt idx="15069">
                  <c:v>2.0699999999999998</c:v>
                </c:pt>
                <c:pt idx="15070">
                  <c:v>1.17</c:v>
                </c:pt>
                <c:pt idx="15071">
                  <c:v>2.38</c:v>
                </c:pt>
                <c:pt idx="15072">
                  <c:v>0.23</c:v>
                </c:pt>
                <c:pt idx="15073">
                  <c:v>-4.72</c:v>
                </c:pt>
                <c:pt idx="15074">
                  <c:v>0.79</c:v>
                </c:pt>
                <c:pt idx="15075">
                  <c:v>0.79</c:v>
                </c:pt>
                <c:pt idx="15076">
                  <c:v>0.79</c:v>
                </c:pt>
                <c:pt idx="15077">
                  <c:v>1.1499999999999999</c:v>
                </c:pt>
                <c:pt idx="15078">
                  <c:v>-1.2</c:v>
                </c:pt>
                <c:pt idx="15079">
                  <c:v>-0.67</c:v>
                </c:pt>
                <c:pt idx="15080">
                  <c:v>-1.26</c:v>
                </c:pt>
                <c:pt idx="15081">
                  <c:v>1.05</c:v>
                </c:pt>
                <c:pt idx="15082">
                  <c:v>3.18</c:v>
                </c:pt>
                <c:pt idx="15083">
                  <c:v>3.18</c:v>
                </c:pt>
                <c:pt idx="15084">
                  <c:v>1.34</c:v>
                </c:pt>
                <c:pt idx="15085">
                  <c:v>1.34</c:v>
                </c:pt>
                <c:pt idx="15086">
                  <c:v>1.85</c:v>
                </c:pt>
                <c:pt idx="15087">
                  <c:v>-0.14000000000000001</c:v>
                </c:pt>
                <c:pt idx="15088">
                  <c:v>-2.0499999999999998</c:v>
                </c:pt>
                <c:pt idx="15089">
                  <c:v>-2.0499999999999998</c:v>
                </c:pt>
                <c:pt idx="15090">
                  <c:v>1.03</c:v>
                </c:pt>
                <c:pt idx="15091">
                  <c:v>-1.0900000000000001</c:v>
                </c:pt>
                <c:pt idx="15092">
                  <c:v>1.79</c:v>
                </c:pt>
                <c:pt idx="15093">
                  <c:v>-1.73</c:v>
                </c:pt>
                <c:pt idx="15094">
                  <c:v>1.06</c:v>
                </c:pt>
                <c:pt idx="15095">
                  <c:v>-2.0099999999999998</c:v>
                </c:pt>
                <c:pt idx="15096">
                  <c:v>0.83</c:v>
                </c:pt>
                <c:pt idx="15097">
                  <c:v>-1.01</c:v>
                </c:pt>
                <c:pt idx="15098">
                  <c:v>-1.01</c:v>
                </c:pt>
                <c:pt idx="15099">
                  <c:v>2.0299999999999998</c:v>
                </c:pt>
                <c:pt idx="15100">
                  <c:v>0.41</c:v>
                </c:pt>
                <c:pt idx="15101">
                  <c:v>3.08</c:v>
                </c:pt>
                <c:pt idx="15102">
                  <c:v>3.08</c:v>
                </c:pt>
                <c:pt idx="15103">
                  <c:v>3.08</c:v>
                </c:pt>
                <c:pt idx="15104">
                  <c:v>1.43</c:v>
                </c:pt>
                <c:pt idx="15105">
                  <c:v>1.43</c:v>
                </c:pt>
                <c:pt idx="15106">
                  <c:v>1.43</c:v>
                </c:pt>
                <c:pt idx="15107">
                  <c:v>1.43</c:v>
                </c:pt>
                <c:pt idx="15108">
                  <c:v>1.43</c:v>
                </c:pt>
                <c:pt idx="15109">
                  <c:v>2.5299999999999998</c:v>
                </c:pt>
                <c:pt idx="15110">
                  <c:v>1.67</c:v>
                </c:pt>
                <c:pt idx="15111">
                  <c:v>-1.81</c:v>
                </c:pt>
                <c:pt idx="15112">
                  <c:v>2.04</c:v>
                </c:pt>
                <c:pt idx="15113">
                  <c:v>0.1</c:v>
                </c:pt>
                <c:pt idx="15114">
                  <c:v>-3.36</c:v>
                </c:pt>
                <c:pt idx="15115">
                  <c:v>1.7</c:v>
                </c:pt>
                <c:pt idx="15116">
                  <c:v>-1.1100000000000001</c:v>
                </c:pt>
                <c:pt idx="15117">
                  <c:v>0.87</c:v>
                </c:pt>
                <c:pt idx="15118">
                  <c:v>0.87</c:v>
                </c:pt>
                <c:pt idx="15119">
                  <c:v>3.15</c:v>
                </c:pt>
                <c:pt idx="15120">
                  <c:v>3.15</c:v>
                </c:pt>
                <c:pt idx="15121">
                  <c:v>1.23</c:v>
                </c:pt>
                <c:pt idx="15122">
                  <c:v>1.23</c:v>
                </c:pt>
                <c:pt idx="15123">
                  <c:v>1.23</c:v>
                </c:pt>
                <c:pt idx="15124">
                  <c:v>-2.4900000000000002</c:v>
                </c:pt>
                <c:pt idx="15125">
                  <c:v>1.97</c:v>
                </c:pt>
                <c:pt idx="15126">
                  <c:v>-0.21</c:v>
                </c:pt>
                <c:pt idx="15127">
                  <c:v>-0.21</c:v>
                </c:pt>
                <c:pt idx="15128">
                  <c:v>0.13</c:v>
                </c:pt>
                <c:pt idx="15129">
                  <c:v>-0.37</c:v>
                </c:pt>
                <c:pt idx="15130">
                  <c:v>1</c:v>
                </c:pt>
                <c:pt idx="15131">
                  <c:v>1.45</c:v>
                </c:pt>
                <c:pt idx="15132">
                  <c:v>1.45</c:v>
                </c:pt>
                <c:pt idx="15133">
                  <c:v>1</c:v>
                </c:pt>
                <c:pt idx="15134">
                  <c:v>0.59</c:v>
                </c:pt>
                <c:pt idx="15135">
                  <c:v>0.59</c:v>
                </c:pt>
                <c:pt idx="15136">
                  <c:v>-1.1100000000000001</c:v>
                </c:pt>
                <c:pt idx="15137">
                  <c:v>-1.1100000000000001</c:v>
                </c:pt>
                <c:pt idx="15138">
                  <c:v>-0.49</c:v>
                </c:pt>
                <c:pt idx="15139">
                  <c:v>-0.49</c:v>
                </c:pt>
                <c:pt idx="15140">
                  <c:v>-0.17</c:v>
                </c:pt>
                <c:pt idx="15141">
                  <c:v>-0.17</c:v>
                </c:pt>
                <c:pt idx="15142">
                  <c:v>2.69</c:v>
                </c:pt>
                <c:pt idx="15143">
                  <c:v>2.69</c:v>
                </c:pt>
                <c:pt idx="15144">
                  <c:v>-1.39</c:v>
                </c:pt>
                <c:pt idx="15145">
                  <c:v>0.1</c:v>
                </c:pt>
                <c:pt idx="15146">
                  <c:v>0.1</c:v>
                </c:pt>
                <c:pt idx="15147">
                  <c:v>0.1</c:v>
                </c:pt>
                <c:pt idx="15148">
                  <c:v>0.1</c:v>
                </c:pt>
                <c:pt idx="15149">
                  <c:v>0.96</c:v>
                </c:pt>
                <c:pt idx="15150">
                  <c:v>0.78</c:v>
                </c:pt>
                <c:pt idx="15151">
                  <c:v>0.78</c:v>
                </c:pt>
                <c:pt idx="15152">
                  <c:v>1.03</c:v>
                </c:pt>
                <c:pt idx="15153">
                  <c:v>1.03</c:v>
                </c:pt>
                <c:pt idx="15154">
                  <c:v>1.03</c:v>
                </c:pt>
                <c:pt idx="15155">
                  <c:v>-0.05</c:v>
                </c:pt>
                <c:pt idx="15156">
                  <c:v>-3.2</c:v>
                </c:pt>
                <c:pt idx="15157">
                  <c:v>-3.2</c:v>
                </c:pt>
                <c:pt idx="15158">
                  <c:v>-3.2</c:v>
                </c:pt>
                <c:pt idx="15159">
                  <c:v>-3.2</c:v>
                </c:pt>
                <c:pt idx="15160">
                  <c:v>-1.98</c:v>
                </c:pt>
                <c:pt idx="15161">
                  <c:v>-1.98</c:v>
                </c:pt>
                <c:pt idx="15162">
                  <c:v>2.4500000000000002</c:v>
                </c:pt>
                <c:pt idx="15163">
                  <c:v>1.21</c:v>
                </c:pt>
                <c:pt idx="15164">
                  <c:v>-0.76</c:v>
                </c:pt>
                <c:pt idx="15165">
                  <c:v>0.04</c:v>
                </c:pt>
                <c:pt idx="15166">
                  <c:v>0.04</c:v>
                </c:pt>
                <c:pt idx="15167">
                  <c:v>2.83</c:v>
                </c:pt>
                <c:pt idx="15168">
                  <c:v>2.83</c:v>
                </c:pt>
                <c:pt idx="15169">
                  <c:v>2.83</c:v>
                </c:pt>
                <c:pt idx="15170">
                  <c:v>2.83</c:v>
                </c:pt>
                <c:pt idx="15171">
                  <c:v>2.83</c:v>
                </c:pt>
                <c:pt idx="15172">
                  <c:v>1.99</c:v>
                </c:pt>
                <c:pt idx="15173">
                  <c:v>-2.46</c:v>
                </c:pt>
                <c:pt idx="15174">
                  <c:v>-2.46</c:v>
                </c:pt>
                <c:pt idx="15175">
                  <c:v>1.35</c:v>
                </c:pt>
                <c:pt idx="15176">
                  <c:v>-1.9</c:v>
                </c:pt>
                <c:pt idx="15177">
                  <c:v>2.81</c:v>
                </c:pt>
                <c:pt idx="15178">
                  <c:v>2.81</c:v>
                </c:pt>
                <c:pt idx="15179">
                  <c:v>2.81</c:v>
                </c:pt>
                <c:pt idx="15180">
                  <c:v>2.72</c:v>
                </c:pt>
                <c:pt idx="15181">
                  <c:v>2.72</c:v>
                </c:pt>
                <c:pt idx="15182">
                  <c:v>2.72</c:v>
                </c:pt>
                <c:pt idx="15183">
                  <c:v>0.98</c:v>
                </c:pt>
                <c:pt idx="15184">
                  <c:v>-0.44</c:v>
                </c:pt>
                <c:pt idx="15185">
                  <c:v>0.06</c:v>
                </c:pt>
                <c:pt idx="15186">
                  <c:v>-2.1800000000000002</c:v>
                </c:pt>
                <c:pt idx="15187">
                  <c:v>-2.1800000000000002</c:v>
                </c:pt>
                <c:pt idx="15188">
                  <c:v>-2.17</c:v>
                </c:pt>
                <c:pt idx="15189">
                  <c:v>-0.3</c:v>
                </c:pt>
                <c:pt idx="15190">
                  <c:v>-0.3</c:v>
                </c:pt>
                <c:pt idx="15191">
                  <c:v>-0.75</c:v>
                </c:pt>
                <c:pt idx="15192">
                  <c:v>2.66</c:v>
                </c:pt>
                <c:pt idx="15193">
                  <c:v>-1.25</c:v>
                </c:pt>
                <c:pt idx="15194">
                  <c:v>1.9</c:v>
                </c:pt>
                <c:pt idx="15195">
                  <c:v>2.39</c:v>
                </c:pt>
                <c:pt idx="15196">
                  <c:v>2.39</c:v>
                </c:pt>
                <c:pt idx="15197">
                  <c:v>0.64</c:v>
                </c:pt>
                <c:pt idx="15198">
                  <c:v>2.14</c:v>
                </c:pt>
                <c:pt idx="15199">
                  <c:v>1.63</c:v>
                </c:pt>
                <c:pt idx="15200">
                  <c:v>1.63</c:v>
                </c:pt>
                <c:pt idx="15201">
                  <c:v>1.63</c:v>
                </c:pt>
                <c:pt idx="15202">
                  <c:v>1.02</c:v>
                </c:pt>
                <c:pt idx="15203">
                  <c:v>1.02</c:v>
                </c:pt>
                <c:pt idx="15204">
                  <c:v>-2.62</c:v>
                </c:pt>
                <c:pt idx="15205">
                  <c:v>-0.94</c:v>
                </c:pt>
                <c:pt idx="15206">
                  <c:v>-3.14</c:v>
                </c:pt>
                <c:pt idx="15207">
                  <c:v>-0.91</c:v>
                </c:pt>
                <c:pt idx="15208">
                  <c:v>-1.08</c:v>
                </c:pt>
                <c:pt idx="15209">
                  <c:v>-1.08</c:v>
                </c:pt>
                <c:pt idx="15210">
                  <c:v>-3.37</c:v>
                </c:pt>
                <c:pt idx="15211">
                  <c:v>0.04</c:v>
                </c:pt>
                <c:pt idx="15212">
                  <c:v>0.04</c:v>
                </c:pt>
                <c:pt idx="15213">
                  <c:v>0.04</c:v>
                </c:pt>
                <c:pt idx="15214">
                  <c:v>0.71</c:v>
                </c:pt>
                <c:pt idx="15215">
                  <c:v>0.71</c:v>
                </c:pt>
                <c:pt idx="15216">
                  <c:v>0.71</c:v>
                </c:pt>
                <c:pt idx="15217">
                  <c:v>0.71</c:v>
                </c:pt>
                <c:pt idx="15218">
                  <c:v>1.61</c:v>
                </c:pt>
                <c:pt idx="15219">
                  <c:v>2.16</c:v>
                </c:pt>
                <c:pt idx="15220">
                  <c:v>2.16</c:v>
                </c:pt>
                <c:pt idx="15221">
                  <c:v>2.16</c:v>
                </c:pt>
                <c:pt idx="15222">
                  <c:v>2.16</c:v>
                </c:pt>
                <c:pt idx="15223">
                  <c:v>2.16</c:v>
                </c:pt>
                <c:pt idx="15224">
                  <c:v>1.65</c:v>
                </c:pt>
                <c:pt idx="15225">
                  <c:v>1.65</c:v>
                </c:pt>
                <c:pt idx="15226">
                  <c:v>1.65</c:v>
                </c:pt>
                <c:pt idx="15227">
                  <c:v>2.94</c:v>
                </c:pt>
                <c:pt idx="15228">
                  <c:v>2.2400000000000002</c:v>
                </c:pt>
                <c:pt idx="15229">
                  <c:v>2.2400000000000002</c:v>
                </c:pt>
                <c:pt idx="15230">
                  <c:v>-0.95</c:v>
                </c:pt>
                <c:pt idx="15231">
                  <c:v>-0.95</c:v>
                </c:pt>
                <c:pt idx="15232">
                  <c:v>-0.95</c:v>
                </c:pt>
                <c:pt idx="15233">
                  <c:v>-0.95</c:v>
                </c:pt>
                <c:pt idx="15234">
                  <c:v>0.66</c:v>
                </c:pt>
                <c:pt idx="15235">
                  <c:v>-0.56999999999999995</c:v>
                </c:pt>
                <c:pt idx="15236">
                  <c:v>-0.56999999999999995</c:v>
                </c:pt>
                <c:pt idx="15237">
                  <c:v>-2.5499999999999998</c:v>
                </c:pt>
                <c:pt idx="15238">
                  <c:v>1.05</c:v>
                </c:pt>
                <c:pt idx="15239">
                  <c:v>1.05</c:v>
                </c:pt>
                <c:pt idx="15240">
                  <c:v>1.05</c:v>
                </c:pt>
                <c:pt idx="15241">
                  <c:v>0.35</c:v>
                </c:pt>
                <c:pt idx="15242">
                  <c:v>2.1</c:v>
                </c:pt>
                <c:pt idx="15243">
                  <c:v>2.1</c:v>
                </c:pt>
                <c:pt idx="15244">
                  <c:v>2.1</c:v>
                </c:pt>
                <c:pt idx="15245">
                  <c:v>2.1</c:v>
                </c:pt>
                <c:pt idx="15246">
                  <c:v>2.1</c:v>
                </c:pt>
                <c:pt idx="15247">
                  <c:v>-0.42</c:v>
                </c:pt>
                <c:pt idx="15248">
                  <c:v>-0.42</c:v>
                </c:pt>
                <c:pt idx="15249">
                  <c:v>-0.42</c:v>
                </c:pt>
                <c:pt idx="15250">
                  <c:v>0.83</c:v>
                </c:pt>
                <c:pt idx="15251">
                  <c:v>-0.63</c:v>
                </c:pt>
                <c:pt idx="15252">
                  <c:v>1.94</c:v>
                </c:pt>
                <c:pt idx="15253">
                  <c:v>1.94</c:v>
                </c:pt>
                <c:pt idx="15254">
                  <c:v>1.94</c:v>
                </c:pt>
                <c:pt idx="15255">
                  <c:v>1.94</c:v>
                </c:pt>
                <c:pt idx="15256">
                  <c:v>1.94</c:v>
                </c:pt>
                <c:pt idx="15257">
                  <c:v>-2.06</c:v>
                </c:pt>
                <c:pt idx="15258">
                  <c:v>-2.06</c:v>
                </c:pt>
                <c:pt idx="15259">
                  <c:v>-0.19</c:v>
                </c:pt>
                <c:pt idx="15260">
                  <c:v>-0.46</c:v>
                </c:pt>
                <c:pt idx="15261">
                  <c:v>-0.46</c:v>
                </c:pt>
                <c:pt idx="15262">
                  <c:v>0.86</c:v>
                </c:pt>
                <c:pt idx="15263">
                  <c:v>0.86</c:v>
                </c:pt>
                <c:pt idx="15264">
                  <c:v>0.86</c:v>
                </c:pt>
                <c:pt idx="15265">
                  <c:v>1.74</c:v>
                </c:pt>
                <c:pt idx="15266">
                  <c:v>1.74</c:v>
                </c:pt>
                <c:pt idx="15267">
                  <c:v>2.98</c:v>
                </c:pt>
                <c:pt idx="15268">
                  <c:v>-1.58</c:v>
                </c:pt>
                <c:pt idx="15269">
                  <c:v>-1.58</c:v>
                </c:pt>
                <c:pt idx="15270">
                  <c:v>2.5499999999999998</c:v>
                </c:pt>
                <c:pt idx="15271">
                  <c:v>2.5499999999999998</c:v>
                </c:pt>
                <c:pt idx="15272">
                  <c:v>2.5499999999999998</c:v>
                </c:pt>
                <c:pt idx="15273">
                  <c:v>2.5499999999999998</c:v>
                </c:pt>
                <c:pt idx="15274">
                  <c:v>2.5499999999999998</c:v>
                </c:pt>
                <c:pt idx="15275">
                  <c:v>2.5499999999999998</c:v>
                </c:pt>
                <c:pt idx="15276">
                  <c:v>0.65</c:v>
                </c:pt>
                <c:pt idx="15277">
                  <c:v>1.07</c:v>
                </c:pt>
                <c:pt idx="15278">
                  <c:v>1.07</c:v>
                </c:pt>
                <c:pt idx="15279">
                  <c:v>-4.0599999999999996</c:v>
                </c:pt>
                <c:pt idx="15280">
                  <c:v>1.43</c:v>
                </c:pt>
                <c:pt idx="15281">
                  <c:v>1.43</c:v>
                </c:pt>
                <c:pt idx="15282">
                  <c:v>2.67</c:v>
                </c:pt>
                <c:pt idx="15283">
                  <c:v>1.37</c:v>
                </c:pt>
                <c:pt idx="15284">
                  <c:v>-2.2000000000000002</c:v>
                </c:pt>
                <c:pt idx="15285">
                  <c:v>-1.28</c:v>
                </c:pt>
                <c:pt idx="15286">
                  <c:v>-1.28</c:v>
                </c:pt>
                <c:pt idx="15287">
                  <c:v>1.53</c:v>
                </c:pt>
                <c:pt idx="15288">
                  <c:v>-1.04</c:v>
                </c:pt>
                <c:pt idx="15289">
                  <c:v>0.62</c:v>
                </c:pt>
                <c:pt idx="15290">
                  <c:v>-1.1599999999999999</c:v>
                </c:pt>
                <c:pt idx="15291">
                  <c:v>0.09</c:v>
                </c:pt>
                <c:pt idx="15292">
                  <c:v>2.65</c:v>
                </c:pt>
                <c:pt idx="15293">
                  <c:v>2.65</c:v>
                </c:pt>
                <c:pt idx="15294">
                  <c:v>2.14</c:v>
                </c:pt>
                <c:pt idx="15295">
                  <c:v>2.14</c:v>
                </c:pt>
                <c:pt idx="15296">
                  <c:v>2.14</c:v>
                </c:pt>
                <c:pt idx="15297">
                  <c:v>2.14</c:v>
                </c:pt>
                <c:pt idx="15298">
                  <c:v>2.14</c:v>
                </c:pt>
                <c:pt idx="15299">
                  <c:v>-3.59</c:v>
                </c:pt>
                <c:pt idx="15300">
                  <c:v>-3.59</c:v>
                </c:pt>
                <c:pt idx="15301">
                  <c:v>0.86</c:v>
                </c:pt>
                <c:pt idx="15302">
                  <c:v>0.86</c:v>
                </c:pt>
                <c:pt idx="15303">
                  <c:v>1.93</c:v>
                </c:pt>
                <c:pt idx="15304">
                  <c:v>1.29</c:v>
                </c:pt>
                <c:pt idx="15305">
                  <c:v>-1.82</c:v>
                </c:pt>
                <c:pt idx="15306">
                  <c:v>-0.97</c:v>
                </c:pt>
                <c:pt idx="15307">
                  <c:v>0.68</c:v>
                </c:pt>
                <c:pt idx="15308">
                  <c:v>0.68</c:v>
                </c:pt>
                <c:pt idx="15309">
                  <c:v>0.68</c:v>
                </c:pt>
                <c:pt idx="15310">
                  <c:v>-0.06</c:v>
                </c:pt>
                <c:pt idx="15311">
                  <c:v>-0.06</c:v>
                </c:pt>
                <c:pt idx="15312">
                  <c:v>7.0000000000000007E-2</c:v>
                </c:pt>
                <c:pt idx="15313">
                  <c:v>7.0000000000000007E-2</c:v>
                </c:pt>
                <c:pt idx="15314">
                  <c:v>2.1</c:v>
                </c:pt>
                <c:pt idx="15315">
                  <c:v>2.1</c:v>
                </c:pt>
                <c:pt idx="15316">
                  <c:v>0.36</c:v>
                </c:pt>
                <c:pt idx="15317">
                  <c:v>2.25</c:v>
                </c:pt>
                <c:pt idx="15318">
                  <c:v>2.25</c:v>
                </c:pt>
                <c:pt idx="15319">
                  <c:v>1.63</c:v>
                </c:pt>
                <c:pt idx="15320">
                  <c:v>1.63</c:v>
                </c:pt>
                <c:pt idx="15321">
                  <c:v>0.02</c:v>
                </c:pt>
                <c:pt idx="15322">
                  <c:v>0.02</c:v>
                </c:pt>
                <c:pt idx="15323">
                  <c:v>0.03</c:v>
                </c:pt>
                <c:pt idx="15324">
                  <c:v>-0.42</c:v>
                </c:pt>
                <c:pt idx="15325">
                  <c:v>-0.96</c:v>
                </c:pt>
                <c:pt idx="15326">
                  <c:v>-1.54</c:v>
                </c:pt>
                <c:pt idx="15327">
                  <c:v>-1.54</c:v>
                </c:pt>
                <c:pt idx="15328">
                  <c:v>-1.54</c:v>
                </c:pt>
                <c:pt idx="15329">
                  <c:v>-1.54</c:v>
                </c:pt>
                <c:pt idx="15330">
                  <c:v>1.29</c:v>
                </c:pt>
                <c:pt idx="15331">
                  <c:v>1.29</c:v>
                </c:pt>
                <c:pt idx="15332">
                  <c:v>1.29</c:v>
                </c:pt>
                <c:pt idx="15333">
                  <c:v>2.59</c:v>
                </c:pt>
                <c:pt idx="15334">
                  <c:v>2.59</c:v>
                </c:pt>
                <c:pt idx="15335">
                  <c:v>2.59</c:v>
                </c:pt>
                <c:pt idx="15336">
                  <c:v>-1.65</c:v>
                </c:pt>
                <c:pt idx="15337">
                  <c:v>-0.53</c:v>
                </c:pt>
                <c:pt idx="15338">
                  <c:v>-1.7</c:v>
                </c:pt>
                <c:pt idx="15339">
                  <c:v>1.55</c:v>
                </c:pt>
                <c:pt idx="15340">
                  <c:v>1.55</c:v>
                </c:pt>
                <c:pt idx="15341">
                  <c:v>1.55</c:v>
                </c:pt>
                <c:pt idx="15342">
                  <c:v>-2.5299999999999998</c:v>
                </c:pt>
                <c:pt idx="15343">
                  <c:v>1.19</c:v>
                </c:pt>
                <c:pt idx="15344">
                  <c:v>1.19</c:v>
                </c:pt>
                <c:pt idx="15345">
                  <c:v>1.59</c:v>
                </c:pt>
                <c:pt idx="15346">
                  <c:v>1.59</c:v>
                </c:pt>
                <c:pt idx="15347">
                  <c:v>1.42</c:v>
                </c:pt>
                <c:pt idx="15348">
                  <c:v>-1.06</c:v>
                </c:pt>
                <c:pt idx="15349">
                  <c:v>0.51</c:v>
                </c:pt>
                <c:pt idx="15350">
                  <c:v>1.92</c:v>
                </c:pt>
                <c:pt idx="15351">
                  <c:v>1.92</c:v>
                </c:pt>
                <c:pt idx="15352">
                  <c:v>-2.74</c:v>
                </c:pt>
                <c:pt idx="15353">
                  <c:v>0.36</c:v>
                </c:pt>
                <c:pt idx="15354">
                  <c:v>1.45</c:v>
                </c:pt>
                <c:pt idx="15355">
                  <c:v>0.21</c:v>
                </c:pt>
                <c:pt idx="15356">
                  <c:v>-0.93</c:v>
                </c:pt>
                <c:pt idx="15357">
                  <c:v>-0.93</c:v>
                </c:pt>
                <c:pt idx="15358">
                  <c:v>1.72</c:v>
                </c:pt>
                <c:pt idx="15359">
                  <c:v>-2.61</c:v>
                </c:pt>
                <c:pt idx="15360">
                  <c:v>-3.52</c:v>
                </c:pt>
                <c:pt idx="15361">
                  <c:v>0.04</c:v>
                </c:pt>
                <c:pt idx="15362">
                  <c:v>0.04</c:v>
                </c:pt>
                <c:pt idx="15363">
                  <c:v>-3.18</c:v>
                </c:pt>
                <c:pt idx="15364">
                  <c:v>0.31</c:v>
                </c:pt>
                <c:pt idx="15365">
                  <c:v>-1.55</c:v>
                </c:pt>
                <c:pt idx="15366">
                  <c:v>2.82</c:v>
                </c:pt>
                <c:pt idx="15367">
                  <c:v>2.82</c:v>
                </c:pt>
                <c:pt idx="15368">
                  <c:v>1.68</c:v>
                </c:pt>
                <c:pt idx="15369">
                  <c:v>-0.71</c:v>
                </c:pt>
                <c:pt idx="15370">
                  <c:v>-0.71</c:v>
                </c:pt>
                <c:pt idx="15371">
                  <c:v>2.83</c:v>
                </c:pt>
                <c:pt idx="15372">
                  <c:v>1.6</c:v>
                </c:pt>
                <c:pt idx="15373">
                  <c:v>-7.0000000000000007E-2</c:v>
                </c:pt>
                <c:pt idx="15374">
                  <c:v>-1.1299999999999999</c:v>
                </c:pt>
                <c:pt idx="15375">
                  <c:v>-1.1299999999999999</c:v>
                </c:pt>
                <c:pt idx="15376">
                  <c:v>-1.1299999999999999</c:v>
                </c:pt>
                <c:pt idx="15377">
                  <c:v>-0.79</c:v>
                </c:pt>
                <c:pt idx="15378">
                  <c:v>-0.5</c:v>
                </c:pt>
                <c:pt idx="15379">
                  <c:v>-0.53</c:v>
                </c:pt>
                <c:pt idx="15380">
                  <c:v>-0.53</c:v>
                </c:pt>
                <c:pt idx="15381">
                  <c:v>2.71</c:v>
                </c:pt>
                <c:pt idx="15382">
                  <c:v>2.71</c:v>
                </c:pt>
                <c:pt idx="15383">
                  <c:v>2.71</c:v>
                </c:pt>
                <c:pt idx="15384">
                  <c:v>0.73</c:v>
                </c:pt>
                <c:pt idx="15385">
                  <c:v>-1.19</c:v>
                </c:pt>
                <c:pt idx="15386">
                  <c:v>1.84</c:v>
                </c:pt>
                <c:pt idx="15387">
                  <c:v>0.9</c:v>
                </c:pt>
                <c:pt idx="15388">
                  <c:v>0.9</c:v>
                </c:pt>
                <c:pt idx="15389">
                  <c:v>0.9</c:v>
                </c:pt>
                <c:pt idx="15390">
                  <c:v>0.9</c:v>
                </c:pt>
                <c:pt idx="15391">
                  <c:v>-1.66</c:v>
                </c:pt>
                <c:pt idx="15392">
                  <c:v>2.97</c:v>
                </c:pt>
                <c:pt idx="15393">
                  <c:v>2.97</c:v>
                </c:pt>
                <c:pt idx="15394">
                  <c:v>0.27</c:v>
                </c:pt>
                <c:pt idx="15395">
                  <c:v>3.11</c:v>
                </c:pt>
                <c:pt idx="15396">
                  <c:v>3.11</c:v>
                </c:pt>
                <c:pt idx="15397">
                  <c:v>0.02</c:v>
                </c:pt>
                <c:pt idx="15398">
                  <c:v>1.81</c:v>
                </c:pt>
                <c:pt idx="15399">
                  <c:v>1.81</c:v>
                </c:pt>
                <c:pt idx="15400">
                  <c:v>0.1</c:v>
                </c:pt>
                <c:pt idx="15401">
                  <c:v>2.0699999999999998</c:v>
                </c:pt>
                <c:pt idx="15402">
                  <c:v>0.99</c:v>
                </c:pt>
                <c:pt idx="15403">
                  <c:v>0.49</c:v>
                </c:pt>
                <c:pt idx="15404">
                  <c:v>0.49</c:v>
                </c:pt>
                <c:pt idx="15405">
                  <c:v>-0.41</c:v>
                </c:pt>
                <c:pt idx="15406">
                  <c:v>-1.65</c:v>
                </c:pt>
                <c:pt idx="15407">
                  <c:v>2.16</c:v>
                </c:pt>
                <c:pt idx="15408">
                  <c:v>-1.49</c:v>
                </c:pt>
                <c:pt idx="15409">
                  <c:v>-0.93</c:v>
                </c:pt>
                <c:pt idx="15410">
                  <c:v>-3.69</c:v>
                </c:pt>
                <c:pt idx="15411">
                  <c:v>-1.17</c:v>
                </c:pt>
                <c:pt idx="15412">
                  <c:v>-1.17</c:v>
                </c:pt>
                <c:pt idx="15413">
                  <c:v>1.25</c:v>
                </c:pt>
                <c:pt idx="15414">
                  <c:v>-0.66</c:v>
                </c:pt>
                <c:pt idx="15415">
                  <c:v>-0.3</c:v>
                </c:pt>
                <c:pt idx="15416">
                  <c:v>-0.3</c:v>
                </c:pt>
                <c:pt idx="15417">
                  <c:v>-2.39</c:v>
                </c:pt>
                <c:pt idx="15418">
                  <c:v>0.88</c:v>
                </c:pt>
                <c:pt idx="15419">
                  <c:v>0.88</c:v>
                </c:pt>
                <c:pt idx="15420">
                  <c:v>0.64</c:v>
                </c:pt>
                <c:pt idx="15421">
                  <c:v>0.64</c:v>
                </c:pt>
                <c:pt idx="15422">
                  <c:v>0.73</c:v>
                </c:pt>
                <c:pt idx="15423">
                  <c:v>-0.87</c:v>
                </c:pt>
                <c:pt idx="15424">
                  <c:v>-0.55000000000000004</c:v>
                </c:pt>
                <c:pt idx="15425">
                  <c:v>-0.55000000000000004</c:v>
                </c:pt>
                <c:pt idx="15426">
                  <c:v>0.52</c:v>
                </c:pt>
                <c:pt idx="15427">
                  <c:v>1.38</c:v>
                </c:pt>
                <c:pt idx="15428">
                  <c:v>0.28000000000000003</c:v>
                </c:pt>
                <c:pt idx="15429">
                  <c:v>-0.4</c:v>
                </c:pt>
                <c:pt idx="15430">
                  <c:v>-2.1</c:v>
                </c:pt>
                <c:pt idx="15431">
                  <c:v>1.5</c:v>
                </c:pt>
                <c:pt idx="15432">
                  <c:v>2.58</c:v>
                </c:pt>
                <c:pt idx="15433">
                  <c:v>-1.64</c:v>
                </c:pt>
                <c:pt idx="15434">
                  <c:v>-1.64</c:v>
                </c:pt>
                <c:pt idx="15435">
                  <c:v>3</c:v>
                </c:pt>
                <c:pt idx="15436">
                  <c:v>3</c:v>
                </c:pt>
                <c:pt idx="15437">
                  <c:v>3</c:v>
                </c:pt>
                <c:pt idx="15438">
                  <c:v>3</c:v>
                </c:pt>
                <c:pt idx="15439">
                  <c:v>-1</c:v>
                </c:pt>
                <c:pt idx="15440">
                  <c:v>-1</c:v>
                </c:pt>
                <c:pt idx="15441">
                  <c:v>-1</c:v>
                </c:pt>
                <c:pt idx="15442">
                  <c:v>0.44</c:v>
                </c:pt>
                <c:pt idx="15443">
                  <c:v>0.44</c:v>
                </c:pt>
                <c:pt idx="15444">
                  <c:v>-1.17</c:v>
                </c:pt>
                <c:pt idx="15445">
                  <c:v>-1.17</c:v>
                </c:pt>
                <c:pt idx="15446">
                  <c:v>-2.19</c:v>
                </c:pt>
                <c:pt idx="15447">
                  <c:v>2.71</c:v>
                </c:pt>
                <c:pt idx="15448">
                  <c:v>2.71</c:v>
                </c:pt>
                <c:pt idx="15449">
                  <c:v>-0.14000000000000001</c:v>
                </c:pt>
                <c:pt idx="15450">
                  <c:v>1.84</c:v>
                </c:pt>
                <c:pt idx="15451">
                  <c:v>-1.7</c:v>
                </c:pt>
                <c:pt idx="15452">
                  <c:v>-1.7</c:v>
                </c:pt>
                <c:pt idx="15453">
                  <c:v>0.06</c:v>
                </c:pt>
                <c:pt idx="15454">
                  <c:v>1.78</c:v>
                </c:pt>
                <c:pt idx="15455">
                  <c:v>1.78</c:v>
                </c:pt>
                <c:pt idx="15456">
                  <c:v>1.47</c:v>
                </c:pt>
                <c:pt idx="15457">
                  <c:v>1.47</c:v>
                </c:pt>
                <c:pt idx="15458">
                  <c:v>1.47</c:v>
                </c:pt>
                <c:pt idx="15459">
                  <c:v>2.23</c:v>
                </c:pt>
                <c:pt idx="15460">
                  <c:v>2.23</c:v>
                </c:pt>
                <c:pt idx="15461">
                  <c:v>1.23</c:v>
                </c:pt>
                <c:pt idx="15462">
                  <c:v>1.23</c:v>
                </c:pt>
                <c:pt idx="15463">
                  <c:v>2.02</c:v>
                </c:pt>
                <c:pt idx="15464">
                  <c:v>0.09</c:v>
                </c:pt>
                <c:pt idx="15465">
                  <c:v>0.17</c:v>
                </c:pt>
                <c:pt idx="15466">
                  <c:v>-0.09</c:v>
                </c:pt>
                <c:pt idx="15467">
                  <c:v>-1.33</c:v>
                </c:pt>
                <c:pt idx="15468">
                  <c:v>2.39</c:v>
                </c:pt>
                <c:pt idx="15469">
                  <c:v>0.56000000000000005</c:v>
                </c:pt>
                <c:pt idx="15470">
                  <c:v>0.56000000000000005</c:v>
                </c:pt>
                <c:pt idx="15471">
                  <c:v>1.97</c:v>
                </c:pt>
                <c:pt idx="15472">
                  <c:v>1.97</c:v>
                </c:pt>
                <c:pt idx="15473">
                  <c:v>-0.94</c:v>
                </c:pt>
                <c:pt idx="15474">
                  <c:v>-0.94</c:v>
                </c:pt>
                <c:pt idx="15475">
                  <c:v>-2.44</c:v>
                </c:pt>
                <c:pt idx="15476">
                  <c:v>-2.44</c:v>
                </c:pt>
                <c:pt idx="15477">
                  <c:v>-2.44</c:v>
                </c:pt>
                <c:pt idx="15478">
                  <c:v>-2.09</c:v>
                </c:pt>
                <c:pt idx="15479">
                  <c:v>-0.23</c:v>
                </c:pt>
                <c:pt idx="15480">
                  <c:v>-0.31</c:v>
                </c:pt>
                <c:pt idx="15481">
                  <c:v>-1.82</c:v>
                </c:pt>
                <c:pt idx="15482">
                  <c:v>1.59</c:v>
                </c:pt>
                <c:pt idx="15483">
                  <c:v>1.59</c:v>
                </c:pt>
                <c:pt idx="15484">
                  <c:v>-0.4</c:v>
                </c:pt>
                <c:pt idx="15485">
                  <c:v>-2.78</c:v>
                </c:pt>
                <c:pt idx="15486">
                  <c:v>2.52</c:v>
                </c:pt>
                <c:pt idx="15487">
                  <c:v>2.52</c:v>
                </c:pt>
                <c:pt idx="15488">
                  <c:v>2.52</c:v>
                </c:pt>
                <c:pt idx="15489">
                  <c:v>-2.7</c:v>
                </c:pt>
                <c:pt idx="15490">
                  <c:v>-2.7</c:v>
                </c:pt>
                <c:pt idx="15491">
                  <c:v>-2.7</c:v>
                </c:pt>
                <c:pt idx="15492">
                  <c:v>-0.33</c:v>
                </c:pt>
                <c:pt idx="15493">
                  <c:v>-0.68</c:v>
                </c:pt>
                <c:pt idx="15494">
                  <c:v>1.95</c:v>
                </c:pt>
                <c:pt idx="15495">
                  <c:v>-0.46</c:v>
                </c:pt>
                <c:pt idx="15496">
                  <c:v>-1.21</c:v>
                </c:pt>
                <c:pt idx="15497">
                  <c:v>-1.21</c:v>
                </c:pt>
                <c:pt idx="15498">
                  <c:v>-0.39</c:v>
                </c:pt>
                <c:pt idx="15499">
                  <c:v>-0.38</c:v>
                </c:pt>
                <c:pt idx="15500">
                  <c:v>0.96</c:v>
                </c:pt>
                <c:pt idx="15501">
                  <c:v>2.87</c:v>
                </c:pt>
                <c:pt idx="15502">
                  <c:v>2.87</c:v>
                </c:pt>
                <c:pt idx="15503">
                  <c:v>-1.26</c:v>
                </c:pt>
                <c:pt idx="15504">
                  <c:v>0.18</c:v>
                </c:pt>
                <c:pt idx="15505">
                  <c:v>0.18</c:v>
                </c:pt>
                <c:pt idx="15506">
                  <c:v>2.65</c:v>
                </c:pt>
                <c:pt idx="15507">
                  <c:v>-1.9</c:v>
                </c:pt>
                <c:pt idx="15508">
                  <c:v>0.74</c:v>
                </c:pt>
                <c:pt idx="15509">
                  <c:v>0.74</c:v>
                </c:pt>
                <c:pt idx="15510">
                  <c:v>0.74</c:v>
                </c:pt>
                <c:pt idx="15511">
                  <c:v>-2.35</c:v>
                </c:pt>
                <c:pt idx="15512">
                  <c:v>-2.35</c:v>
                </c:pt>
                <c:pt idx="15513">
                  <c:v>-0.12</c:v>
                </c:pt>
                <c:pt idx="15514">
                  <c:v>-0.12</c:v>
                </c:pt>
                <c:pt idx="15515">
                  <c:v>-2.36</c:v>
                </c:pt>
                <c:pt idx="15516">
                  <c:v>-2.36</c:v>
                </c:pt>
                <c:pt idx="15517">
                  <c:v>1.3</c:v>
                </c:pt>
                <c:pt idx="15518">
                  <c:v>-1.01</c:v>
                </c:pt>
                <c:pt idx="15519">
                  <c:v>-0.72</c:v>
                </c:pt>
                <c:pt idx="15520">
                  <c:v>1.59</c:v>
                </c:pt>
                <c:pt idx="15521">
                  <c:v>1.59</c:v>
                </c:pt>
                <c:pt idx="15522">
                  <c:v>1.59</c:v>
                </c:pt>
                <c:pt idx="15523">
                  <c:v>1.59</c:v>
                </c:pt>
                <c:pt idx="15524">
                  <c:v>1.59</c:v>
                </c:pt>
                <c:pt idx="15525">
                  <c:v>0.73</c:v>
                </c:pt>
                <c:pt idx="15526">
                  <c:v>-0.5</c:v>
                </c:pt>
                <c:pt idx="15527">
                  <c:v>-0.5</c:v>
                </c:pt>
                <c:pt idx="15528">
                  <c:v>-0.5</c:v>
                </c:pt>
                <c:pt idx="15529">
                  <c:v>-1.74</c:v>
                </c:pt>
                <c:pt idx="15530">
                  <c:v>1.24</c:v>
                </c:pt>
                <c:pt idx="15531">
                  <c:v>1.24</c:v>
                </c:pt>
                <c:pt idx="15532">
                  <c:v>1.24</c:v>
                </c:pt>
                <c:pt idx="15533">
                  <c:v>-1.02</c:v>
                </c:pt>
                <c:pt idx="15534">
                  <c:v>1.64</c:v>
                </c:pt>
                <c:pt idx="15535">
                  <c:v>1.64</c:v>
                </c:pt>
                <c:pt idx="15536">
                  <c:v>0.35</c:v>
                </c:pt>
                <c:pt idx="15537">
                  <c:v>0.35</c:v>
                </c:pt>
                <c:pt idx="15538">
                  <c:v>0.44</c:v>
                </c:pt>
                <c:pt idx="15539">
                  <c:v>0.28999999999999998</c:v>
                </c:pt>
                <c:pt idx="15540">
                  <c:v>-0.06</c:v>
                </c:pt>
                <c:pt idx="15541">
                  <c:v>0.33</c:v>
                </c:pt>
                <c:pt idx="15542">
                  <c:v>0.33</c:v>
                </c:pt>
                <c:pt idx="15543">
                  <c:v>1.08</c:v>
                </c:pt>
                <c:pt idx="15544">
                  <c:v>1.1399999999999999</c:v>
                </c:pt>
                <c:pt idx="15545">
                  <c:v>-0.02</c:v>
                </c:pt>
                <c:pt idx="15546">
                  <c:v>-0.52</c:v>
                </c:pt>
                <c:pt idx="15547">
                  <c:v>-0.14000000000000001</c:v>
                </c:pt>
                <c:pt idx="15548">
                  <c:v>0.94</c:v>
                </c:pt>
                <c:pt idx="15549">
                  <c:v>0.94</c:v>
                </c:pt>
                <c:pt idx="15550">
                  <c:v>0.94</c:v>
                </c:pt>
                <c:pt idx="15551">
                  <c:v>0.94</c:v>
                </c:pt>
                <c:pt idx="15552">
                  <c:v>0.94</c:v>
                </c:pt>
                <c:pt idx="15553">
                  <c:v>0.72</c:v>
                </c:pt>
                <c:pt idx="15554">
                  <c:v>3.63</c:v>
                </c:pt>
                <c:pt idx="15555">
                  <c:v>3.21</c:v>
                </c:pt>
                <c:pt idx="15556">
                  <c:v>3.21</c:v>
                </c:pt>
                <c:pt idx="15557">
                  <c:v>3.21</c:v>
                </c:pt>
                <c:pt idx="15558">
                  <c:v>3.21</c:v>
                </c:pt>
                <c:pt idx="15559">
                  <c:v>3.21</c:v>
                </c:pt>
                <c:pt idx="15560">
                  <c:v>-0.02</c:v>
                </c:pt>
                <c:pt idx="15561">
                  <c:v>-0.97</c:v>
                </c:pt>
                <c:pt idx="15562">
                  <c:v>0.22</c:v>
                </c:pt>
                <c:pt idx="15563">
                  <c:v>1.79</c:v>
                </c:pt>
                <c:pt idx="15564">
                  <c:v>1.79</c:v>
                </c:pt>
                <c:pt idx="15565">
                  <c:v>1.61</c:v>
                </c:pt>
                <c:pt idx="15566">
                  <c:v>1.61</c:v>
                </c:pt>
                <c:pt idx="15567">
                  <c:v>-0.78</c:v>
                </c:pt>
                <c:pt idx="15568">
                  <c:v>1.41</c:v>
                </c:pt>
                <c:pt idx="15569">
                  <c:v>1.81</c:v>
                </c:pt>
                <c:pt idx="15570">
                  <c:v>-3.19</c:v>
                </c:pt>
                <c:pt idx="15571">
                  <c:v>-3.19</c:v>
                </c:pt>
                <c:pt idx="15572">
                  <c:v>1.25</c:v>
                </c:pt>
                <c:pt idx="15573">
                  <c:v>1.25</c:v>
                </c:pt>
                <c:pt idx="15574">
                  <c:v>1.95</c:v>
                </c:pt>
                <c:pt idx="15575">
                  <c:v>0.82</c:v>
                </c:pt>
                <c:pt idx="15576">
                  <c:v>0.77</c:v>
                </c:pt>
                <c:pt idx="15577">
                  <c:v>-0.81</c:v>
                </c:pt>
                <c:pt idx="15578">
                  <c:v>-4.01</c:v>
                </c:pt>
                <c:pt idx="15579">
                  <c:v>-1.64</c:v>
                </c:pt>
                <c:pt idx="15580">
                  <c:v>-1.23</c:v>
                </c:pt>
                <c:pt idx="15581">
                  <c:v>-0.55000000000000004</c:v>
                </c:pt>
                <c:pt idx="15582">
                  <c:v>-0.55000000000000004</c:v>
                </c:pt>
                <c:pt idx="15583">
                  <c:v>0.73</c:v>
                </c:pt>
                <c:pt idx="15584">
                  <c:v>0.76</c:v>
                </c:pt>
                <c:pt idx="15585">
                  <c:v>0.76</c:v>
                </c:pt>
                <c:pt idx="15586">
                  <c:v>1.47</c:v>
                </c:pt>
                <c:pt idx="15587">
                  <c:v>1.47</c:v>
                </c:pt>
                <c:pt idx="15588">
                  <c:v>-1.33</c:v>
                </c:pt>
                <c:pt idx="15589">
                  <c:v>0.3</c:v>
                </c:pt>
                <c:pt idx="15590">
                  <c:v>1.1000000000000001</c:v>
                </c:pt>
                <c:pt idx="15591">
                  <c:v>1.1000000000000001</c:v>
                </c:pt>
                <c:pt idx="15592">
                  <c:v>1.1000000000000001</c:v>
                </c:pt>
                <c:pt idx="15593">
                  <c:v>1.43</c:v>
                </c:pt>
                <c:pt idx="15594">
                  <c:v>1.43</c:v>
                </c:pt>
                <c:pt idx="15595">
                  <c:v>1.43</c:v>
                </c:pt>
                <c:pt idx="15596">
                  <c:v>2.9</c:v>
                </c:pt>
                <c:pt idx="15597">
                  <c:v>2.9</c:v>
                </c:pt>
                <c:pt idx="15598">
                  <c:v>2.9</c:v>
                </c:pt>
                <c:pt idx="15599">
                  <c:v>3.05</c:v>
                </c:pt>
                <c:pt idx="15600">
                  <c:v>2.71</c:v>
                </c:pt>
                <c:pt idx="15601">
                  <c:v>2.71</c:v>
                </c:pt>
                <c:pt idx="15602">
                  <c:v>2.71</c:v>
                </c:pt>
                <c:pt idx="15603">
                  <c:v>-0.27</c:v>
                </c:pt>
                <c:pt idx="15604">
                  <c:v>1.38</c:v>
                </c:pt>
                <c:pt idx="15605">
                  <c:v>2.64</c:v>
                </c:pt>
                <c:pt idx="15606">
                  <c:v>2.64</c:v>
                </c:pt>
                <c:pt idx="15607">
                  <c:v>2.64</c:v>
                </c:pt>
                <c:pt idx="15608">
                  <c:v>0.83</c:v>
                </c:pt>
                <c:pt idx="15609">
                  <c:v>-2.62</c:v>
                </c:pt>
                <c:pt idx="15610">
                  <c:v>1.1000000000000001</c:v>
                </c:pt>
                <c:pt idx="15611">
                  <c:v>-2.02</c:v>
                </c:pt>
                <c:pt idx="15612">
                  <c:v>-2.02</c:v>
                </c:pt>
                <c:pt idx="15613">
                  <c:v>0.2</c:v>
                </c:pt>
                <c:pt idx="15614">
                  <c:v>0.27</c:v>
                </c:pt>
                <c:pt idx="15615">
                  <c:v>0.88</c:v>
                </c:pt>
                <c:pt idx="15616">
                  <c:v>0.88</c:v>
                </c:pt>
                <c:pt idx="15617">
                  <c:v>0.88</c:v>
                </c:pt>
                <c:pt idx="15618">
                  <c:v>-0.28999999999999998</c:v>
                </c:pt>
                <c:pt idx="15619">
                  <c:v>-0.28999999999999998</c:v>
                </c:pt>
                <c:pt idx="15620">
                  <c:v>-1.69</c:v>
                </c:pt>
                <c:pt idx="15621">
                  <c:v>1.86</c:v>
                </c:pt>
                <c:pt idx="15622">
                  <c:v>1.86</c:v>
                </c:pt>
                <c:pt idx="15623">
                  <c:v>1.86</c:v>
                </c:pt>
                <c:pt idx="15624">
                  <c:v>1.86</c:v>
                </c:pt>
                <c:pt idx="15625">
                  <c:v>1.57</c:v>
                </c:pt>
                <c:pt idx="15626">
                  <c:v>1.57</c:v>
                </c:pt>
                <c:pt idx="15627">
                  <c:v>2.0699999999999998</c:v>
                </c:pt>
                <c:pt idx="15628">
                  <c:v>2.0699999999999998</c:v>
                </c:pt>
                <c:pt idx="15629">
                  <c:v>1.17</c:v>
                </c:pt>
                <c:pt idx="15630">
                  <c:v>1.17</c:v>
                </c:pt>
                <c:pt idx="15631">
                  <c:v>0.36</c:v>
                </c:pt>
                <c:pt idx="15632">
                  <c:v>-0.59</c:v>
                </c:pt>
                <c:pt idx="15633">
                  <c:v>-0.59</c:v>
                </c:pt>
                <c:pt idx="15634">
                  <c:v>0.47</c:v>
                </c:pt>
                <c:pt idx="15635">
                  <c:v>1.36</c:v>
                </c:pt>
                <c:pt idx="15636">
                  <c:v>1.76</c:v>
                </c:pt>
                <c:pt idx="15637">
                  <c:v>0.19</c:v>
                </c:pt>
                <c:pt idx="15638">
                  <c:v>-1.02</c:v>
                </c:pt>
                <c:pt idx="15639">
                  <c:v>-1.02</c:v>
                </c:pt>
                <c:pt idx="15640">
                  <c:v>-1.02</c:v>
                </c:pt>
                <c:pt idx="15641">
                  <c:v>-0.03</c:v>
                </c:pt>
                <c:pt idx="15642">
                  <c:v>-0.03</c:v>
                </c:pt>
                <c:pt idx="15643">
                  <c:v>-1.98</c:v>
                </c:pt>
                <c:pt idx="15644">
                  <c:v>-2.06</c:v>
                </c:pt>
                <c:pt idx="15645">
                  <c:v>2.34</c:v>
                </c:pt>
                <c:pt idx="15646">
                  <c:v>2.25</c:v>
                </c:pt>
                <c:pt idx="15647">
                  <c:v>2.25</c:v>
                </c:pt>
                <c:pt idx="15648">
                  <c:v>-2.97</c:v>
                </c:pt>
                <c:pt idx="15649">
                  <c:v>1.1399999999999999</c:v>
                </c:pt>
                <c:pt idx="15650">
                  <c:v>2.79</c:v>
                </c:pt>
                <c:pt idx="15651">
                  <c:v>-1.42</c:v>
                </c:pt>
                <c:pt idx="15652">
                  <c:v>0.28000000000000003</c:v>
                </c:pt>
                <c:pt idx="15653">
                  <c:v>-0.12</c:v>
                </c:pt>
                <c:pt idx="15654">
                  <c:v>0.74</c:v>
                </c:pt>
                <c:pt idx="15655">
                  <c:v>-0.04</c:v>
                </c:pt>
                <c:pt idx="15656">
                  <c:v>-1.18</c:v>
                </c:pt>
                <c:pt idx="15657">
                  <c:v>-0.99</c:v>
                </c:pt>
                <c:pt idx="15658">
                  <c:v>-2.08</c:v>
                </c:pt>
                <c:pt idx="15659">
                  <c:v>0.1</c:v>
                </c:pt>
                <c:pt idx="15660">
                  <c:v>1.35</c:v>
                </c:pt>
                <c:pt idx="15661">
                  <c:v>1.35</c:v>
                </c:pt>
                <c:pt idx="15662">
                  <c:v>2.93</c:v>
                </c:pt>
                <c:pt idx="15663">
                  <c:v>2.93</c:v>
                </c:pt>
                <c:pt idx="15664">
                  <c:v>2.93</c:v>
                </c:pt>
                <c:pt idx="15665">
                  <c:v>2.93</c:v>
                </c:pt>
                <c:pt idx="15666">
                  <c:v>0.03</c:v>
                </c:pt>
                <c:pt idx="15667">
                  <c:v>3.7</c:v>
                </c:pt>
                <c:pt idx="15668">
                  <c:v>-0.26</c:v>
                </c:pt>
                <c:pt idx="15669">
                  <c:v>-1.63</c:v>
                </c:pt>
                <c:pt idx="15670">
                  <c:v>-1.63</c:v>
                </c:pt>
                <c:pt idx="15671">
                  <c:v>-1.63</c:v>
                </c:pt>
                <c:pt idx="15672">
                  <c:v>1.72</c:v>
                </c:pt>
                <c:pt idx="15673">
                  <c:v>2.17</c:v>
                </c:pt>
                <c:pt idx="15674">
                  <c:v>2.17</c:v>
                </c:pt>
                <c:pt idx="15675">
                  <c:v>2.17</c:v>
                </c:pt>
                <c:pt idx="15676">
                  <c:v>2.17</c:v>
                </c:pt>
                <c:pt idx="15677">
                  <c:v>1.47</c:v>
                </c:pt>
                <c:pt idx="15678">
                  <c:v>1.47</c:v>
                </c:pt>
                <c:pt idx="15679">
                  <c:v>-0.47</c:v>
                </c:pt>
                <c:pt idx="15680">
                  <c:v>-0.47</c:v>
                </c:pt>
                <c:pt idx="15681">
                  <c:v>0.56999999999999995</c:v>
                </c:pt>
                <c:pt idx="15682">
                  <c:v>0.56999999999999995</c:v>
                </c:pt>
                <c:pt idx="15683">
                  <c:v>1.59</c:v>
                </c:pt>
                <c:pt idx="15684">
                  <c:v>1.31</c:v>
                </c:pt>
                <c:pt idx="15685">
                  <c:v>-1.29</c:v>
                </c:pt>
                <c:pt idx="15686">
                  <c:v>-0.51</c:v>
                </c:pt>
                <c:pt idx="15687">
                  <c:v>-0.51</c:v>
                </c:pt>
                <c:pt idx="15688">
                  <c:v>2.37</c:v>
                </c:pt>
                <c:pt idx="15689">
                  <c:v>2.37</c:v>
                </c:pt>
                <c:pt idx="15690">
                  <c:v>-1.46</c:v>
                </c:pt>
                <c:pt idx="15691">
                  <c:v>1.63</c:v>
                </c:pt>
                <c:pt idx="15692">
                  <c:v>1.63</c:v>
                </c:pt>
                <c:pt idx="15693">
                  <c:v>1.63</c:v>
                </c:pt>
                <c:pt idx="15694">
                  <c:v>2.42</c:v>
                </c:pt>
                <c:pt idx="15695">
                  <c:v>2.42</c:v>
                </c:pt>
                <c:pt idx="15696">
                  <c:v>2.42</c:v>
                </c:pt>
                <c:pt idx="15697">
                  <c:v>2.42</c:v>
                </c:pt>
                <c:pt idx="15698">
                  <c:v>0.92</c:v>
                </c:pt>
                <c:pt idx="15699">
                  <c:v>0.92</c:v>
                </c:pt>
                <c:pt idx="15700">
                  <c:v>-1.33</c:v>
                </c:pt>
                <c:pt idx="15701">
                  <c:v>-1.33</c:v>
                </c:pt>
                <c:pt idx="15702">
                  <c:v>0.88</c:v>
                </c:pt>
                <c:pt idx="15703">
                  <c:v>0.88</c:v>
                </c:pt>
                <c:pt idx="15704">
                  <c:v>-0.78</c:v>
                </c:pt>
                <c:pt idx="15705">
                  <c:v>-0.78</c:v>
                </c:pt>
                <c:pt idx="15706">
                  <c:v>-0.34</c:v>
                </c:pt>
                <c:pt idx="15707">
                  <c:v>-0.34</c:v>
                </c:pt>
                <c:pt idx="15708">
                  <c:v>-1.78</c:v>
                </c:pt>
                <c:pt idx="15709">
                  <c:v>-1.78</c:v>
                </c:pt>
                <c:pt idx="15710">
                  <c:v>-0.81</c:v>
                </c:pt>
                <c:pt idx="15711">
                  <c:v>0.28999999999999998</c:v>
                </c:pt>
                <c:pt idx="15712">
                  <c:v>1.64</c:v>
                </c:pt>
                <c:pt idx="15713">
                  <c:v>2.4500000000000002</c:v>
                </c:pt>
                <c:pt idx="15714">
                  <c:v>2.4500000000000002</c:v>
                </c:pt>
                <c:pt idx="15715">
                  <c:v>-2.87</c:v>
                </c:pt>
                <c:pt idx="15716">
                  <c:v>-2.1</c:v>
                </c:pt>
                <c:pt idx="15717">
                  <c:v>0.39</c:v>
                </c:pt>
                <c:pt idx="15718">
                  <c:v>1.44</c:v>
                </c:pt>
                <c:pt idx="15719">
                  <c:v>-0.4</c:v>
                </c:pt>
                <c:pt idx="15720">
                  <c:v>-0.4</c:v>
                </c:pt>
                <c:pt idx="15721">
                  <c:v>2.11</c:v>
                </c:pt>
                <c:pt idx="15722">
                  <c:v>2.11</c:v>
                </c:pt>
                <c:pt idx="15723">
                  <c:v>-2.34</c:v>
                </c:pt>
                <c:pt idx="15724">
                  <c:v>-2.34</c:v>
                </c:pt>
                <c:pt idx="15725">
                  <c:v>-2</c:v>
                </c:pt>
                <c:pt idx="15726">
                  <c:v>-0.13</c:v>
                </c:pt>
                <c:pt idx="15727">
                  <c:v>-0.13</c:v>
                </c:pt>
                <c:pt idx="15728">
                  <c:v>1.8</c:v>
                </c:pt>
                <c:pt idx="15729">
                  <c:v>1.8</c:v>
                </c:pt>
                <c:pt idx="15730">
                  <c:v>2.67</c:v>
                </c:pt>
                <c:pt idx="15731">
                  <c:v>-0.56000000000000005</c:v>
                </c:pt>
                <c:pt idx="15732">
                  <c:v>2.86</c:v>
                </c:pt>
                <c:pt idx="15733">
                  <c:v>4.84</c:v>
                </c:pt>
                <c:pt idx="15734">
                  <c:v>4.84</c:v>
                </c:pt>
                <c:pt idx="15735">
                  <c:v>4.84</c:v>
                </c:pt>
                <c:pt idx="15736">
                  <c:v>4.84</c:v>
                </c:pt>
                <c:pt idx="15737">
                  <c:v>0.98</c:v>
                </c:pt>
                <c:pt idx="15738">
                  <c:v>0.98</c:v>
                </c:pt>
                <c:pt idx="15739">
                  <c:v>0.98</c:v>
                </c:pt>
                <c:pt idx="15740">
                  <c:v>-0.27</c:v>
                </c:pt>
                <c:pt idx="15741">
                  <c:v>0.23</c:v>
                </c:pt>
                <c:pt idx="15742">
                  <c:v>1.31</c:v>
                </c:pt>
                <c:pt idx="15743">
                  <c:v>-1.26</c:v>
                </c:pt>
                <c:pt idx="15744">
                  <c:v>2.21</c:v>
                </c:pt>
                <c:pt idx="15745">
                  <c:v>0.24</c:v>
                </c:pt>
                <c:pt idx="15746">
                  <c:v>0.24</c:v>
                </c:pt>
                <c:pt idx="15747">
                  <c:v>0.24</c:v>
                </c:pt>
                <c:pt idx="15748">
                  <c:v>2.1</c:v>
                </c:pt>
                <c:pt idx="15749">
                  <c:v>2.1</c:v>
                </c:pt>
                <c:pt idx="15750">
                  <c:v>1.1599999999999999</c:v>
                </c:pt>
                <c:pt idx="15751">
                  <c:v>-1.45</c:v>
                </c:pt>
                <c:pt idx="15752">
                  <c:v>-0.52</c:v>
                </c:pt>
                <c:pt idx="15753">
                  <c:v>-0.4</c:v>
                </c:pt>
                <c:pt idx="15754">
                  <c:v>-0.6</c:v>
                </c:pt>
                <c:pt idx="15755">
                  <c:v>-1.68</c:v>
                </c:pt>
                <c:pt idx="15756">
                  <c:v>2.21</c:v>
                </c:pt>
                <c:pt idx="15757">
                  <c:v>2.21</c:v>
                </c:pt>
                <c:pt idx="15758">
                  <c:v>2.21</c:v>
                </c:pt>
                <c:pt idx="15759">
                  <c:v>3.12</c:v>
                </c:pt>
                <c:pt idx="15760">
                  <c:v>0.06</c:v>
                </c:pt>
                <c:pt idx="15761">
                  <c:v>0.06</c:v>
                </c:pt>
                <c:pt idx="15762">
                  <c:v>0.19</c:v>
                </c:pt>
                <c:pt idx="15763">
                  <c:v>0.36</c:v>
                </c:pt>
                <c:pt idx="15764">
                  <c:v>0.36</c:v>
                </c:pt>
                <c:pt idx="15765">
                  <c:v>2.6</c:v>
                </c:pt>
                <c:pt idx="15766">
                  <c:v>-1.88</c:v>
                </c:pt>
                <c:pt idx="15767">
                  <c:v>-1.88</c:v>
                </c:pt>
                <c:pt idx="15768">
                  <c:v>-1.78</c:v>
                </c:pt>
                <c:pt idx="15769">
                  <c:v>1.7</c:v>
                </c:pt>
                <c:pt idx="15770">
                  <c:v>1.53</c:v>
                </c:pt>
                <c:pt idx="15771">
                  <c:v>1.53</c:v>
                </c:pt>
                <c:pt idx="15772">
                  <c:v>1.53</c:v>
                </c:pt>
                <c:pt idx="15773">
                  <c:v>0.28999999999999998</c:v>
                </c:pt>
                <c:pt idx="15774">
                  <c:v>-3.51</c:v>
                </c:pt>
                <c:pt idx="15775">
                  <c:v>-2.2400000000000002</c:v>
                </c:pt>
                <c:pt idx="15776">
                  <c:v>1.55</c:v>
                </c:pt>
                <c:pt idx="15777">
                  <c:v>1.55</c:v>
                </c:pt>
                <c:pt idx="15778">
                  <c:v>-0.56000000000000005</c:v>
                </c:pt>
                <c:pt idx="15779">
                  <c:v>-1.73</c:v>
                </c:pt>
                <c:pt idx="15780">
                  <c:v>-1.73</c:v>
                </c:pt>
                <c:pt idx="15781">
                  <c:v>-3.77</c:v>
                </c:pt>
                <c:pt idx="15782">
                  <c:v>-0.25</c:v>
                </c:pt>
                <c:pt idx="15783">
                  <c:v>2.62</c:v>
                </c:pt>
                <c:pt idx="15784">
                  <c:v>2.62</c:v>
                </c:pt>
                <c:pt idx="15785">
                  <c:v>2.62</c:v>
                </c:pt>
                <c:pt idx="15786">
                  <c:v>2.62</c:v>
                </c:pt>
                <c:pt idx="15787">
                  <c:v>0.57999999999999996</c:v>
                </c:pt>
                <c:pt idx="15788">
                  <c:v>0.8</c:v>
                </c:pt>
                <c:pt idx="15789">
                  <c:v>0.8</c:v>
                </c:pt>
                <c:pt idx="15790">
                  <c:v>0.48</c:v>
                </c:pt>
                <c:pt idx="15791">
                  <c:v>-1.46</c:v>
                </c:pt>
                <c:pt idx="15792">
                  <c:v>-0.86</c:v>
                </c:pt>
                <c:pt idx="15793">
                  <c:v>1.02</c:v>
                </c:pt>
                <c:pt idx="15794">
                  <c:v>0.18</c:v>
                </c:pt>
                <c:pt idx="15795">
                  <c:v>-0.43</c:v>
                </c:pt>
                <c:pt idx="15796">
                  <c:v>1.65</c:v>
                </c:pt>
                <c:pt idx="15797">
                  <c:v>2.41</c:v>
                </c:pt>
                <c:pt idx="15798">
                  <c:v>2.41</c:v>
                </c:pt>
                <c:pt idx="15799">
                  <c:v>2.41</c:v>
                </c:pt>
                <c:pt idx="15800">
                  <c:v>2.41</c:v>
                </c:pt>
                <c:pt idx="15801">
                  <c:v>0.09</c:v>
                </c:pt>
                <c:pt idx="15802">
                  <c:v>2.91</c:v>
                </c:pt>
                <c:pt idx="15803">
                  <c:v>0.89</c:v>
                </c:pt>
                <c:pt idx="15804">
                  <c:v>1.19</c:v>
                </c:pt>
                <c:pt idx="15805">
                  <c:v>2.97</c:v>
                </c:pt>
                <c:pt idx="15806">
                  <c:v>3.24</c:v>
                </c:pt>
                <c:pt idx="15807">
                  <c:v>-0.15</c:v>
                </c:pt>
                <c:pt idx="15808">
                  <c:v>-0.15</c:v>
                </c:pt>
                <c:pt idx="15809">
                  <c:v>-0.15</c:v>
                </c:pt>
                <c:pt idx="15810">
                  <c:v>-0.62</c:v>
                </c:pt>
                <c:pt idx="15811">
                  <c:v>-2.63</c:v>
                </c:pt>
                <c:pt idx="15812">
                  <c:v>-1.43</c:v>
                </c:pt>
                <c:pt idx="15813">
                  <c:v>-1.01</c:v>
                </c:pt>
                <c:pt idx="15814">
                  <c:v>-0.01</c:v>
                </c:pt>
                <c:pt idx="15815">
                  <c:v>-1.85</c:v>
                </c:pt>
                <c:pt idx="15816">
                  <c:v>-0.52</c:v>
                </c:pt>
                <c:pt idx="15817">
                  <c:v>-0.52</c:v>
                </c:pt>
                <c:pt idx="15818">
                  <c:v>-0.52</c:v>
                </c:pt>
                <c:pt idx="15819">
                  <c:v>0.75</c:v>
                </c:pt>
                <c:pt idx="15820">
                  <c:v>0.75</c:v>
                </c:pt>
                <c:pt idx="15821">
                  <c:v>1.35</c:v>
                </c:pt>
                <c:pt idx="15822">
                  <c:v>2.46</c:v>
                </c:pt>
                <c:pt idx="15823">
                  <c:v>1.88</c:v>
                </c:pt>
                <c:pt idx="15824">
                  <c:v>1.88</c:v>
                </c:pt>
                <c:pt idx="15825">
                  <c:v>1.88</c:v>
                </c:pt>
                <c:pt idx="15826">
                  <c:v>0.76</c:v>
                </c:pt>
                <c:pt idx="15827">
                  <c:v>2.8</c:v>
                </c:pt>
                <c:pt idx="15828">
                  <c:v>2.8</c:v>
                </c:pt>
                <c:pt idx="15829">
                  <c:v>2.8</c:v>
                </c:pt>
                <c:pt idx="15830">
                  <c:v>0.35</c:v>
                </c:pt>
                <c:pt idx="15831">
                  <c:v>2.8</c:v>
                </c:pt>
                <c:pt idx="15832">
                  <c:v>2.8</c:v>
                </c:pt>
                <c:pt idx="15833">
                  <c:v>-2</c:v>
                </c:pt>
                <c:pt idx="15834">
                  <c:v>1.37</c:v>
                </c:pt>
                <c:pt idx="15835">
                  <c:v>1.74</c:v>
                </c:pt>
                <c:pt idx="15836">
                  <c:v>-1.1200000000000001</c:v>
                </c:pt>
                <c:pt idx="15837">
                  <c:v>-1.1200000000000001</c:v>
                </c:pt>
                <c:pt idx="15838">
                  <c:v>-1.1200000000000001</c:v>
                </c:pt>
                <c:pt idx="15839">
                  <c:v>2.5299999999999998</c:v>
                </c:pt>
                <c:pt idx="15840">
                  <c:v>2.5299999999999998</c:v>
                </c:pt>
                <c:pt idx="15841">
                  <c:v>2.5299999999999998</c:v>
                </c:pt>
                <c:pt idx="15842">
                  <c:v>2.5299999999999998</c:v>
                </c:pt>
                <c:pt idx="15843">
                  <c:v>1.47</c:v>
                </c:pt>
                <c:pt idx="15844">
                  <c:v>1.1299999999999999</c:v>
                </c:pt>
                <c:pt idx="15845">
                  <c:v>1.1299999999999999</c:v>
                </c:pt>
                <c:pt idx="15846">
                  <c:v>1.1299999999999999</c:v>
                </c:pt>
                <c:pt idx="15847">
                  <c:v>-1.58</c:v>
                </c:pt>
                <c:pt idx="15848">
                  <c:v>2.59</c:v>
                </c:pt>
                <c:pt idx="15849">
                  <c:v>3.57</c:v>
                </c:pt>
                <c:pt idx="15850">
                  <c:v>3.57</c:v>
                </c:pt>
                <c:pt idx="15851">
                  <c:v>1.99</c:v>
                </c:pt>
                <c:pt idx="15852">
                  <c:v>-1.17</c:v>
                </c:pt>
                <c:pt idx="15853">
                  <c:v>-1.17</c:v>
                </c:pt>
                <c:pt idx="15854">
                  <c:v>0</c:v>
                </c:pt>
                <c:pt idx="15855">
                  <c:v>1.63</c:v>
                </c:pt>
                <c:pt idx="15856">
                  <c:v>1.83</c:v>
                </c:pt>
                <c:pt idx="15857">
                  <c:v>1.83</c:v>
                </c:pt>
                <c:pt idx="15858">
                  <c:v>1.83</c:v>
                </c:pt>
                <c:pt idx="15859">
                  <c:v>-0.65</c:v>
                </c:pt>
                <c:pt idx="15860">
                  <c:v>2.13</c:v>
                </c:pt>
                <c:pt idx="15861">
                  <c:v>3.33</c:v>
                </c:pt>
                <c:pt idx="15862">
                  <c:v>-2.14</c:v>
                </c:pt>
                <c:pt idx="15863">
                  <c:v>-0.23</c:v>
                </c:pt>
                <c:pt idx="15864">
                  <c:v>-0.23</c:v>
                </c:pt>
                <c:pt idx="15865">
                  <c:v>-0.12</c:v>
                </c:pt>
                <c:pt idx="15866">
                  <c:v>-3.34</c:v>
                </c:pt>
                <c:pt idx="15867">
                  <c:v>1.1599999999999999</c:v>
                </c:pt>
                <c:pt idx="15868">
                  <c:v>1.1599999999999999</c:v>
                </c:pt>
                <c:pt idx="15869">
                  <c:v>1.94</c:v>
                </c:pt>
                <c:pt idx="15870">
                  <c:v>1.94</c:v>
                </c:pt>
                <c:pt idx="15871">
                  <c:v>1.65</c:v>
                </c:pt>
                <c:pt idx="15872">
                  <c:v>-0.95</c:v>
                </c:pt>
                <c:pt idx="15873">
                  <c:v>-0.74</c:v>
                </c:pt>
                <c:pt idx="15874">
                  <c:v>-1.45</c:v>
                </c:pt>
                <c:pt idx="15875">
                  <c:v>-1.45</c:v>
                </c:pt>
                <c:pt idx="15876">
                  <c:v>-1.59</c:v>
                </c:pt>
                <c:pt idx="15877">
                  <c:v>-1.59</c:v>
                </c:pt>
                <c:pt idx="15878">
                  <c:v>2.59</c:v>
                </c:pt>
                <c:pt idx="15879">
                  <c:v>-1.52</c:v>
                </c:pt>
                <c:pt idx="15880">
                  <c:v>-1.52</c:v>
                </c:pt>
                <c:pt idx="15881">
                  <c:v>1.04</c:v>
                </c:pt>
                <c:pt idx="15882">
                  <c:v>1.04</c:v>
                </c:pt>
                <c:pt idx="15883">
                  <c:v>0.65</c:v>
                </c:pt>
                <c:pt idx="15884">
                  <c:v>0.65</c:v>
                </c:pt>
                <c:pt idx="15885">
                  <c:v>-2.11</c:v>
                </c:pt>
                <c:pt idx="15886">
                  <c:v>3.79</c:v>
                </c:pt>
                <c:pt idx="15887">
                  <c:v>0.28999999999999998</c:v>
                </c:pt>
                <c:pt idx="15888">
                  <c:v>0.28999999999999998</c:v>
                </c:pt>
                <c:pt idx="15889">
                  <c:v>-1.39</c:v>
                </c:pt>
                <c:pt idx="15890">
                  <c:v>-1.39</c:v>
                </c:pt>
                <c:pt idx="15891">
                  <c:v>1.92</c:v>
                </c:pt>
                <c:pt idx="15892">
                  <c:v>2.09</c:v>
                </c:pt>
                <c:pt idx="15893">
                  <c:v>2.09</c:v>
                </c:pt>
                <c:pt idx="15894">
                  <c:v>1</c:v>
                </c:pt>
                <c:pt idx="15895">
                  <c:v>1</c:v>
                </c:pt>
                <c:pt idx="15896">
                  <c:v>0.69</c:v>
                </c:pt>
                <c:pt idx="15897">
                  <c:v>-3.2</c:v>
                </c:pt>
                <c:pt idx="15898">
                  <c:v>-3.2</c:v>
                </c:pt>
                <c:pt idx="15899">
                  <c:v>-3.2</c:v>
                </c:pt>
                <c:pt idx="15900">
                  <c:v>0.6</c:v>
                </c:pt>
                <c:pt idx="15901">
                  <c:v>0.6</c:v>
                </c:pt>
                <c:pt idx="15902">
                  <c:v>0.6</c:v>
                </c:pt>
                <c:pt idx="15903">
                  <c:v>0.6</c:v>
                </c:pt>
                <c:pt idx="15904">
                  <c:v>0.03</c:v>
                </c:pt>
                <c:pt idx="15905">
                  <c:v>0.03</c:v>
                </c:pt>
                <c:pt idx="15906">
                  <c:v>0.03</c:v>
                </c:pt>
                <c:pt idx="15907">
                  <c:v>2.4700000000000002</c:v>
                </c:pt>
                <c:pt idx="15908">
                  <c:v>2.4700000000000002</c:v>
                </c:pt>
                <c:pt idx="15909">
                  <c:v>3.15</c:v>
                </c:pt>
                <c:pt idx="15910">
                  <c:v>3.15</c:v>
                </c:pt>
                <c:pt idx="15911">
                  <c:v>-0.56000000000000005</c:v>
                </c:pt>
                <c:pt idx="15912">
                  <c:v>-0.56000000000000005</c:v>
                </c:pt>
                <c:pt idx="15913">
                  <c:v>-0.56000000000000005</c:v>
                </c:pt>
                <c:pt idx="15914">
                  <c:v>2.46</c:v>
                </c:pt>
                <c:pt idx="15915">
                  <c:v>2.46</c:v>
                </c:pt>
                <c:pt idx="15916">
                  <c:v>2.46</c:v>
                </c:pt>
                <c:pt idx="15917">
                  <c:v>2.46</c:v>
                </c:pt>
                <c:pt idx="15918">
                  <c:v>2.46</c:v>
                </c:pt>
                <c:pt idx="15919">
                  <c:v>1.06</c:v>
                </c:pt>
                <c:pt idx="15920">
                  <c:v>0.26</c:v>
                </c:pt>
                <c:pt idx="15921">
                  <c:v>-1.22</c:v>
                </c:pt>
                <c:pt idx="15922">
                  <c:v>-1.22</c:v>
                </c:pt>
                <c:pt idx="15923">
                  <c:v>2.48</c:v>
                </c:pt>
                <c:pt idx="15924">
                  <c:v>2.48</c:v>
                </c:pt>
                <c:pt idx="15925">
                  <c:v>2.48</c:v>
                </c:pt>
                <c:pt idx="15926">
                  <c:v>0.68</c:v>
                </c:pt>
                <c:pt idx="15927">
                  <c:v>1.57</c:v>
                </c:pt>
                <c:pt idx="15928">
                  <c:v>0.84</c:v>
                </c:pt>
                <c:pt idx="15929">
                  <c:v>-0.47</c:v>
                </c:pt>
                <c:pt idx="15930">
                  <c:v>0.91</c:v>
                </c:pt>
                <c:pt idx="15931">
                  <c:v>-1.86</c:v>
                </c:pt>
                <c:pt idx="15932">
                  <c:v>0.56000000000000005</c:v>
                </c:pt>
                <c:pt idx="15933">
                  <c:v>0.61</c:v>
                </c:pt>
                <c:pt idx="15934">
                  <c:v>0.61</c:v>
                </c:pt>
                <c:pt idx="15935">
                  <c:v>0.13</c:v>
                </c:pt>
                <c:pt idx="15936">
                  <c:v>0.13</c:v>
                </c:pt>
                <c:pt idx="15937">
                  <c:v>0.13</c:v>
                </c:pt>
                <c:pt idx="15938">
                  <c:v>2.37</c:v>
                </c:pt>
                <c:pt idx="15939">
                  <c:v>0.28999999999999998</c:v>
                </c:pt>
                <c:pt idx="15940">
                  <c:v>-3.27</c:v>
                </c:pt>
                <c:pt idx="15941">
                  <c:v>-0.56999999999999995</c:v>
                </c:pt>
                <c:pt idx="15942">
                  <c:v>-2.19</c:v>
                </c:pt>
                <c:pt idx="15943">
                  <c:v>-0.28000000000000003</c:v>
                </c:pt>
                <c:pt idx="15944">
                  <c:v>3.97</c:v>
                </c:pt>
                <c:pt idx="15945">
                  <c:v>3.97</c:v>
                </c:pt>
                <c:pt idx="15946">
                  <c:v>3.97</c:v>
                </c:pt>
                <c:pt idx="15947">
                  <c:v>3.97</c:v>
                </c:pt>
                <c:pt idx="15948">
                  <c:v>0.83</c:v>
                </c:pt>
                <c:pt idx="15949">
                  <c:v>0.83</c:v>
                </c:pt>
                <c:pt idx="15950">
                  <c:v>0.63</c:v>
                </c:pt>
                <c:pt idx="15951">
                  <c:v>1.46</c:v>
                </c:pt>
                <c:pt idx="15952">
                  <c:v>-0.04</c:v>
                </c:pt>
                <c:pt idx="15953">
                  <c:v>-0.99</c:v>
                </c:pt>
                <c:pt idx="15954">
                  <c:v>-0.99</c:v>
                </c:pt>
                <c:pt idx="15955">
                  <c:v>-0.99</c:v>
                </c:pt>
                <c:pt idx="15956">
                  <c:v>-0.8</c:v>
                </c:pt>
                <c:pt idx="15957">
                  <c:v>0.27</c:v>
                </c:pt>
                <c:pt idx="15958">
                  <c:v>1.22</c:v>
                </c:pt>
                <c:pt idx="15959">
                  <c:v>1.32</c:v>
                </c:pt>
                <c:pt idx="15960">
                  <c:v>1.32</c:v>
                </c:pt>
                <c:pt idx="15961">
                  <c:v>0.08</c:v>
                </c:pt>
                <c:pt idx="15962">
                  <c:v>0.91</c:v>
                </c:pt>
                <c:pt idx="15963">
                  <c:v>0.91</c:v>
                </c:pt>
                <c:pt idx="15964">
                  <c:v>1.31</c:v>
                </c:pt>
                <c:pt idx="15965">
                  <c:v>1.31</c:v>
                </c:pt>
                <c:pt idx="15966">
                  <c:v>0.97</c:v>
                </c:pt>
                <c:pt idx="15967">
                  <c:v>0.51</c:v>
                </c:pt>
                <c:pt idx="15968">
                  <c:v>2.97</c:v>
                </c:pt>
                <c:pt idx="15969">
                  <c:v>2.97</c:v>
                </c:pt>
                <c:pt idx="15970">
                  <c:v>2.97</c:v>
                </c:pt>
                <c:pt idx="15971">
                  <c:v>0.18</c:v>
                </c:pt>
                <c:pt idx="15972">
                  <c:v>-2.97</c:v>
                </c:pt>
                <c:pt idx="15973">
                  <c:v>-0.52</c:v>
                </c:pt>
                <c:pt idx="15974">
                  <c:v>-0.41</c:v>
                </c:pt>
                <c:pt idx="15975">
                  <c:v>-0.41</c:v>
                </c:pt>
                <c:pt idx="15976">
                  <c:v>3.32</c:v>
                </c:pt>
                <c:pt idx="15977">
                  <c:v>1.42</c:v>
                </c:pt>
                <c:pt idx="15978">
                  <c:v>1.42</c:v>
                </c:pt>
                <c:pt idx="15979">
                  <c:v>1.42</c:v>
                </c:pt>
                <c:pt idx="15980">
                  <c:v>-0.11</c:v>
                </c:pt>
                <c:pt idx="15981">
                  <c:v>-0.11</c:v>
                </c:pt>
                <c:pt idx="15982">
                  <c:v>-0.11</c:v>
                </c:pt>
                <c:pt idx="15983">
                  <c:v>-0.11</c:v>
                </c:pt>
                <c:pt idx="15984">
                  <c:v>-0.84</c:v>
                </c:pt>
                <c:pt idx="15985">
                  <c:v>-0.84</c:v>
                </c:pt>
                <c:pt idx="15986">
                  <c:v>-0.54</c:v>
                </c:pt>
                <c:pt idx="15987">
                  <c:v>-0.32</c:v>
                </c:pt>
                <c:pt idx="15988">
                  <c:v>-0.32</c:v>
                </c:pt>
                <c:pt idx="15989">
                  <c:v>-0.32</c:v>
                </c:pt>
                <c:pt idx="15990">
                  <c:v>2.85</c:v>
                </c:pt>
                <c:pt idx="15991">
                  <c:v>0.98</c:v>
                </c:pt>
                <c:pt idx="15992">
                  <c:v>-2.81</c:v>
                </c:pt>
                <c:pt idx="15993">
                  <c:v>-1.29</c:v>
                </c:pt>
                <c:pt idx="15994">
                  <c:v>1.99</c:v>
                </c:pt>
                <c:pt idx="15995">
                  <c:v>3.14</c:v>
                </c:pt>
                <c:pt idx="15996">
                  <c:v>3.14</c:v>
                </c:pt>
                <c:pt idx="15997">
                  <c:v>1.66</c:v>
                </c:pt>
                <c:pt idx="15998">
                  <c:v>1.66</c:v>
                </c:pt>
                <c:pt idx="15999">
                  <c:v>-0.52</c:v>
                </c:pt>
                <c:pt idx="16000">
                  <c:v>0.16</c:v>
                </c:pt>
                <c:pt idx="16001">
                  <c:v>-0.91</c:v>
                </c:pt>
                <c:pt idx="16002">
                  <c:v>-0.72</c:v>
                </c:pt>
                <c:pt idx="16003">
                  <c:v>-0.05</c:v>
                </c:pt>
                <c:pt idx="16004">
                  <c:v>0.86</c:v>
                </c:pt>
                <c:pt idx="16005">
                  <c:v>-1.01</c:v>
                </c:pt>
                <c:pt idx="16006">
                  <c:v>-1.01</c:v>
                </c:pt>
                <c:pt idx="16007">
                  <c:v>0.59</c:v>
                </c:pt>
                <c:pt idx="16008">
                  <c:v>0.59</c:v>
                </c:pt>
                <c:pt idx="16009">
                  <c:v>1.47</c:v>
                </c:pt>
                <c:pt idx="16010">
                  <c:v>1.93</c:v>
                </c:pt>
                <c:pt idx="16011">
                  <c:v>1.93</c:v>
                </c:pt>
                <c:pt idx="16012">
                  <c:v>1.93</c:v>
                </c:pt>
                <c:pt idx="16013">
                  <c:v>-0.51</c:v>
                </c:pt>
                <c:pt idx="16014">
                  <c:v>-0.51</c:v>
                </c:pt>
                <c:pt idx="16015">
                  <c:v>0.33</c:v>
                </c:pt>
                <c:pt idx="16016">
                  <c:v>0.33</c:v>
                </c:pt>
                <c:pt idx="16017">
                  <c:v>1.01</c:v>
                </c:pt>
                <c:pt idx="16018">
                  <c:v>1.01</c:v>
                </c:pt>
                <c:pt idx="16019">
                  <c:v>-1.55</c:v>
                </c:pt>
                <c:pt idx="16020">
                  <c:v>-0.21</c:v>
                </c:pt>
                <c:pt idx="16021">
                  <c:v>-0.21</c:v>
                </c:pt>
                <c:pt idx="16022">
                  <c:v>0.38</c:v>
                </c:pt>
                <c:pt idx="16023">
                  <c:v>3.37</c:v>
                </c:pt>
                <c:pt idx="16024">
                  <c:v>3.37</c:v>
                </c:pt>
                <c:pt idx="16025">
                  <c:v>2.7</c:v>
                </c:pt>
                <c:pt idx="16026">
                  <c:v>2.7</c:v>
                </c:pt>
                <c:pt idx="16027">
                  <c:v>2.7</c:v>
                </c:pt>
                <c:pt idx="16028">
                  <c:v>1.54</c:v>
                </c:pt>
                <c:pt idx="16029">
                  <c:v>1.54</c:v>
                </c:pt>
                <c:pt idx="16030">
                  <c:v>1.54</c:v>
                </c:pt>
                <c:pt idx="16031">
                  <c:v>1.54</c:v>
                </c:pt>
                <c:pt idx="16032">
                  <c:v>1.54</c:v>
                </c:pt>
                <c:pt idx="16033">
                  <c:v>-1.19</c:v>
                </c:pt>
                <c:pt idx="16034">
                  <c:v>2.2999999999999998</c:v>
                </c:pt>
                <c:pt idx="16035">
                  <c:v>2.46</c:v>
                </c:pt>
                <c:pt idx="16036">
                  <c:v>2.46</c:v>
                </c:pt>
                <c:pt idx="16037">
                  <c:v>2.46</c:v>
                </c:pt>
                <c:pt idx="16038">
                  <c:v>2.46</c:v>
                </c:pt>
                <c:pt idx="16039">
                  <c:v>-2.0299999999999998</c:v>
                </c:pt>
                <c:pt idx="16040">
                  <c:v>-2.83</c:v>
                </c:pt>
                <c:pt idx="16041">
                  <c:v>0.99</c:v>
                </c:pt>
                <c:pt idx="16042">
                  <c:v>0.99</c:v>
                </c:pt>
                <c:pt idx="16043">
                  <c:v>0.99</c:v>
                </c:pt>
                <c:pt idx="16044">
                  <c:v>-3.64</c:v>
                </c:pt>
                <c:pt idx="16045">
                  <c:v>-3.64</c:v>
                </c:pt>
                <c:pt idx="16046">
                  <c:v>-1.41</c:v>
                </c:pt>
                <c:pt idx="16047">
                  <c:v>-1.41</c:v>
                </c:pt>
                <c:pt idx="16048">
                  <c:v>-0.52</c:v>
                </c:pt>
                <c:pt idx="16049">
                  <c:v>1.55</c:v>
                </c:pt>
                <c:pt idx="16050">
                  <c:v>1.7</c:v>
                </c:pt>
                <c:pt idx="16051">
                  <c:v>0.86</c:v>
                </c:pt>
                <c:pt idx="16052">
                  <c:v>0.86</c:v>
                </c:pt>
                <c:pt idx="16053">
                  <c:v>-0.27</c:v>
                </c:pt>
                <c:pt idx="16054">
                  <c:v>-0.99</c:v>
                </c:pt>
                <c:pt idx="16055">
                  <c:v>-0.99</c:v>
                </c:pt>
                <c:pt idx="16056">
                  <c:v>-2.2400000000000002</c:v>
                </c:pt>
                <c:pt idx="16057">
                  <c:v>-1.56</c:v>
                </c:pt>
                <c:pt idx="16058">
                  <c:v>2.96</c:v>
                </c:pt>
                <c:pt idx="16059">
                  <c:v>-1.1599999999999999</c:v>
                </c:pt>
                <c:pt idx="16060">
                  <c:v>-1.1599999999999999</c:v>
                </c:pt>
                <c:pt idx="16061">
                  <c:v>-1.1599999999999999</c:v>
                </c:pt>
                <c:pt idx="16062">
                  <c:v>-1.1599999999999999</c:v>
                </c:pt>
                <c:pt idx="16063">
                  <c:v>-1.1599999999999999</c:v>
                </c:pt>
                <c:pt idx="16064">
                  <c:v>0.56000000000000005</c:v>
                </c:pt>
                <c:pt idx="16065">
                  <c:v>-3.13</c:v>
                </c:pt>
                <c:pt idx="16066">
                  <c:v>1.75</c:v>
                </c:pt>
                <c:pt idx="16067">
                  <c:v>1.35</c:v>
                </c:pt>
                <c:pt idx="16068">
                  <c:v>1.35</c:v>
                </c:pt>
                <c:pt idx="16069">
                  <c:v>1.35</c:v>
                </c:pt>
                <c:pt idx="16070">
                  <c:v>1.35</c:v>
                </c:pt>
                <c:pt idx="16071">
                  <c:v>-0.16</c:v>
                </c:pt>
                <c:pt idx="16072">
                  <c:v>-0.16</c:v>
                </c:pt>
                <c:pt idx="16073">
                  <c:v>-0.06</c:v>
                </c:pt>
                <c:pt idx="16074">
                  <c:v>2.46</c:v>
                </c:pt>
                <c:pt idx="16075">
                  <c:v>2.46</c:v>
                </c:pt>
                <c:pt idx="16076">
                  <c:v>-0.69</c:v>
                </c:pt>
                <c:pt idx="16077">
                  <c:v>-1.91</c:v>
                </c:pt>
                <c:pt idx="16078">
                  <c:v>1.27</c:v>
                </c:pt>
                <c:pt idx="16079">
                  <c:v>1.6</c:v>
                </c:pt>
                <c:pt idx="16080">
                  <c:v>1.6</c:v>
                </c:pt>
                <c:pt idx="16081">
                  <c:v>2.75</c:v>
                </c:pt>
                <c:pt idx="16082">
                  <c:v>2.75</c:v>
                </c:pt>
                <c:pt idx="16083">
                  <c:v>-0.51</c:v>
                </c:pt>
                <c:pt idx="16084">
                  <c:v>-0.51</c:v>
                </c:pt>
                <c:pt idx="16085">
                  <c:v>-2.4</c:v>
                </c:pt>
                <c:pt idx="16086">
                  <c:v>1.72</c:v>
                </c:pt>
                <c:pt idx="16087">
                  <c:v>-0.01</c:v>
                </c:pt>
                <c:pt idx="16088">
                  <c:v>0.89</c:v>
                </c:pt>
                <c:pt idx="16089">
                  <c:v>0.89</c:v>
                </c:pt>
                <c:pt idx="16090">
                  <c:v>2.81</c:v>
                </c:pt>
                <c:pt idx="16091">
                  <c:v>2.81</c:v>
                </c:pt>
                <c:pt idx="16092">
                  <c:v>2.84</c:v>
                </c:pt>
                <c:pt idx="16093">
                  <c:v>-2.29</c:v>
                </c:pt>
                <c:pt idx="16094">
                  <c:v>0.25</c:v>
                </c:pt>
                <c:pt idx="16095">
                  <c:v>0.25</c:v>
                </c:pt>
                <c:pt idx="16096">
                  <c:v>0.22</c:v>
                </c:pt>
                <c:pt idx="16097">
                  <c:v>0.22</c:v>
                </c:pt>
                <c:pt idx="16098">
                  <c:v>-2.25</c:v>
                </c:pt>
                <c:pt idx="16099">
                  <c:v>0.19</c:v>
                </c:pt>
                <c:pt idx="16100">
                  <c:v>0.83</c:v>
                </c:pt>
                <c:pt idx="16101">
                  <c:v>2.06</c:v>
                </c:pt>
                <c:pt idx="16102">
                  <c:v>0.6</c:v>
                </c:pt>
                <c:pt idx="16103">
                  <c:v>-1.36</c:v>
                </c:pt>
                <c:pt idx="16104">
                  <c:v>-0.41</c:v>
                </c:pt>
                <c:pt idx="16105">
                  <c:v>-0.02</c:v>
                </c:pt>
                <c:pt idx="16106">
                  <c:v>1.2</c:v>
                </c:pt>
                <c:pt idx="16107">
                  <c:v>1.2</c:v>
                </c:pt>
                <c:pt idx="16108">
                  <c:v>-0.67</c:v>
                </c:pt>
                <c:pt idx="16109">
                  <c:v>-0.67</c:v>
                </c:pt>
                <c:pt idx="16110">
                  <c:v>-1.1000000000000001</c:v>
                </c:pt>
                <c:pt idx="16111">
                  <c:v>2.02</c:v>
                </c:pt>
                <c:pt idx="16112">
                  <c:v>2.02</c:v>
                </c:pt>
                <c:pt idx="16113">
                  <c:v>2.02</c:v>
                </c:pt>
                <c:pt idx="16114">
                  <c:v>0.27</c:v>
                </c:pt>
                <c:pt idx="16115">
                  <c:v>0.15</c:v>
                </c:pt>
                <c:pt idx="16116">
                  <c:v>-0.91</c:v>
                </c:pt>
                <c:pt idx="16117">
                  <c:v>-3.7</c:v>
                </c:pt>
                <c:pt idx="16118">
                  <c:v>-3.7</c:v>
                </c:pt>
                <c:pt idx="16119">
                  <c:v>-1.23</c:v>
                </c:pt>
                <c:pt idx="16120">
                  <c:v>0.54</c:v>
                </c:pt>
                <c:pt idx="16121">
                  <c:v>2.56</c:v>
                </c:pt>
                <c:pt idx="16122">
                  <c:v>2.56</c:v>
                </c:pt>
                <c:pt idx="16123">
                  <c:v>0.39</c:v>
                </c:pt>
                <c:pt idx="16124">
                  <c:v>-1.1299999999999999</c:v>
                </c:pt>
                <c:pt idx="16125">
                  <c:v>-1.1299999999999999</c:v>
                </c:pt>
                <c:pt idx="16126">
                  <c:v>-1.1299999999999999</c:v>
                </c:pt>
                <c:pt idx="16127">
                  <c:v>-1.69</c:v>
                </c:pt>
                <c:pt idx="16128">
                  <c:v>-2.4500000000000002</c:v>
                </c:pt>
                <c:pt idx="16129">
                  <c:v>-2.4500000000000002</c:v>
                </c:pt>
                <c:pt idx="16130">
                  <c:v>-0.43</c:v>
                </c:pt>
                <c:pt idx="16131">
                  <c:v>-0.43</c:v>
                </c:pt>
                <c:pt idx="16132">
                  <c:v>1.97</c:v>
                </c:pt>
                <c:pt idx="16133">
                  <c:v>-1.33</c:v>
                </c:pt>
                <c:pt idx="16134">
                  <c:v>-1.33</c:v>
                </c:pt>
                <c:pt idx="16135">
                  <c:v>-1.33</c:v>
                </c:pt>
                <c:pt idx="16136">
                  <c:v>0.73</c:v>
                </c:pt>
                <c:pt idx="16137">
                  <c:v>0.04</c:v>
                </c:pt>
                <c:pt idx="16138">
                  <c:v>-0.14000000000000001</c:v>
                </c:pt>
                <c:pt idx="16139">
                  <c:v>1.66</c:v>
                </c:pt>
                <c:pt idx="16140">
                  <c:v>-1.83</c:v>
                </c:pt>
                <c:pt idx="16141">
                  <c:v>-2.19</c:v>
                </c:pt>
                <c:pt idx="16142">
                  <c:v>-2.19</c:v>
                </c:pt>
                <c:pt idx="16143">
                  <c:v>3.14</c:v>
                </c:pt>
                <c:pt idx="16144">
                  <c:v>3.14</c:v>
                </c:pt>
                <c:pt idx="16145">
                  <c:v>3.14</c:v>
                </c:pt>
                <c:pt idx="16146">
                  <c:v>-0.03</c:v>
                </c:pt>
                <c:pt idx="16147">
                  <c:v>-0.03</c:v>
                </c:pt>
                <c:pt idx="16148">
                  <c:v>-0.03</c:v>
                </c:pt>
                <c:pt idx="16149">
                  <c:v>-1.07</c:v>
                </c:pt>
                <c:pt idx="16150">
                  <c:v>2.54</c:v>
                </c:pt>
                <c:pt idx="16151">
                  <c:v>3.45</c:v>
                </c:pt>
                <c:pt idx="16152">
                  <c:v>3.45</c:v>
                </c:pt>
                <c:pt idx="16153">
                  <c:v>3.45</c:v>
                </c:pt>
                <c:pt idx="16154">
                  <c:v>3.45</c:v>
                </c:pt>
                <c:pt idx="16155">
                  <c:v>-0.09</c:v>
                </c:pt>
                <c:pt idx="16156">
                  <c:v>-1.25</c:v>
                </c:pt>
                <c:pt idx="16157">
                  <c:v>0.35</c:v>
                </c:pt>
                <c:pt idx="16158">
                  <c:v>3.27</c:v>
                </c:pt>
                <c:pt idx="16159">
                  <c:v>1.04</c:v>
                </c:pt>
                <c:pt idx="16160">
                  <c:v>1.04</c:v>
                </c:pt>
                <c:pt idx="16161">
                  <c:v>2.6</c:v>
                </c:pt>
                <c:pt idx="16162">
                  <c:v>3.07</c:v>
                </c:pt>
                <c:pt idx="16163">
                  <c:v>3.07</c:v>
                </c:pt>
                <c:pt idx="16164">
                  <c:v>3.07</c:v>
                </c:pt>
                <c:pt idx="16165">
                  <c:v>-0.56000000000000005</c:v>
                </c:pt>
                <c:pt idx="16166">
                  <c:v>2.63</c:v>
                </c:pt>
                <c:pt idx="16167">
                  <c:v>2.63</c:v>
                </c:pt>
                <c:pt idx="16168">
                  <c:v>2.63</c:v>
                </c:pt>
                <c:pt idx="16169">
                  <c:v>2.63</c:v>
                </c:pt>
                <c:pt idx="16170">
                  <c:v>2.58</c:v>
                </c:pt>
                <c:pt idx="16171">
                  <c:v>2.58</c:v>
                </c:pt>
                <c:pt idx="16172">
                  <c:v>1.05</c:v>
                </c:pt>
                <c:pt idx="16173">
                  <c:v>-1.1100000000000001</c:v>
                </c:pt>
                <c:pt idx="16174">
                  <c:v>-1.19</c:v>
                </c:pt>
                <c:pt idx="16175">
                  <c:v>3.59</c:v>
                </c:pt>
                <c:pt idx="16176">
                  <c:v>3.59</c:v>
                </c:pt>
                <c:pt idx="16177">
                  <c:v>3.59</c:v>
                </c:pt>
                <c:pt idx="16178">
                  <c:v>3.59</c:v>
                </c:pt>
                <c:pt idx="16179">
                  <c:v>3.59</c:v>
                </c:pt>
                <c:pt idx="16180">
                  <c:v>-0.28000000000000003</c:v>
                </c:pt>
                <c:pt idx="16181">
                  <c:v>-0.28000000000000003</c:v>
                </c:pt>
                <c:pt idx="16182">
                  <c:v>-0.26</c:v>
                </c:pt>
                <c:pt idx="16183">
                  <c:v>-2.11</c:v>
                </c:pt>
                <c:pt idx="16184">
                  <c:v>2.2200000000000002</c:v>
                </c:pt>
                <c:pt idx="16185">
                  <c:v>-0.56999999999999995</c:v>
                </c:pt>
                <c:pt idx="16186">
                  <c:v>-0.56999999999999995</c:v>
                </c:pt>
                <c:pt idx="16187">
                  <c:v>1.37</c:v>
                </c:pt>
                <c:pt idx="16188">
                  <c:v>1.37</c:v>
                </c:pt>
                <c:pt idx="16189">
                  <c:v>-4.1399999999999997</c:v>
                </c:pt>
                <c:pt idx="16190">
                  <c:v>-2.2000000000000002</c:v>
                </c:pt>
                <c:pt idx="16191">
                  <c:v>-2.2000000000000002</c:v>
                </c:pt>
                <c:pt idx="16192">
                  <c:v>-0.4</c:v>
                </c:pt>
                <c:pt idx="16193">
                  <c:v>0.67</c:v>
                </c:pt>
                <c:pt idx="16194">
                  <c:v>0.5</c:v>
                </c:pt>
                <c:pt idx="16195">
                  <c:v>0.5</c:v>
                </c:pt>
                <c:pt idx="16196">
                  <c:v>0.5</c:v>
                </c:pt>
                <c:pt idx="16197">
                  <c:v>3.47</c:v>
                </c:pt>
                <c:pt idx="16198">
                  <c:v>-1.67</c:v>
                </c:pt>
                <c:pt idx="16199">
                  <c:v>-1.67</c:v>
                </c:pt>
                <c:pt idx="16200">
                  <c:v>-1.67</c:v>
                </c:pt>
                <c:pt idx="16201">
                  <c:v>-2.11</c:v>
                </c:pt>
                <c:pt idx="16202">
                  <c:v>1.18</c:v>
                </c:pt>
                <c:pt idx="16203">
                  <c:v>0.04</c:v>
                </c:pt>
                <c:pt idx="16204">
                  <c:v>0.04</c:v>
                </c:pt>
                <c:pt idx="16205">
                  <c:v>-1.21</c:v>
                </c:pt>
                <c:pt idx="16206">
                  <c:v>2.13</c:v>
                </c:pt>
                <c:pt idx="16207">
                  <c:v>-0.72</c:v>
                </c:pt>
                <c:pt idx="16208">
                  <c:v>7.0000000000000007E-2</c:v>
                </c:pt>
                <c:pt idx="16209">
                  <c:v>-1.45</c:v>
                </c:pt>
                <c:pt idx="16210">
                  <c:v>-1.45</c:v>
                </c:pt>
                <c:pt idx="16211">
                  <c:v>-1.45</c:v>
                </c:pt>
                <c:pt idx="16212">
                  <c:v>-0.3</c:v>
                </c:pt>
                <c:pt idx="16213">
                  <c:v>-2.91</c:v>
                </c:pt>
                <c:pt idx="16214">
                  <c:v>-2.91</c:v>
                </c:pt>
                <c:pt idx="16215">
                  <c:v>1.31</c:v>
                </c:pt>
                <c:pt idx="16216">
                  <c:v>1.31</c:v>
                </c:pt>
                <c:pt idx="16217">
                  <c:v>1.55</c:v>
                </c:pt>
                <c:pt idx="16218">
                  <c:v>1.55</c:v>
                </c:pt>
                <c:pt idx="16219">
                  <c:v>1.36</c:v>
                </c:pt>
                <c:pt idx="16220">
                  <c:v>1.36</c:v>
                </c:pt>
                <c:pt idx="16221">
                  <c:v>0.09</c:v>
                </c:pt>
                <c:pt idx="16222">
                  <c:v>1.1100000000000001</c:v>
                </c:pt>
                <c:pt idx="16223">
                  <c:v>1.1100000000000001</c:v>
                </c:pt>
                <c:pt idx="16224">
                  <c:v>-1.29</c:v>
                </c:pt>
                <c:pt idx="16225">
                  <c:v>-1.29</c:v>
                </c:pt>
                <c:pt idx="16226">
                  <c:v>1.56</c:v>
                </c:pt>
                <c:pt idx="16227">
                  <c:v>1.56</c:v>
                </c:pt>
                <c:pt idx="16228">
                  <c:v>1.56</c:v>
                </c:pt>
                <c:pt idx="16229">
                  <c:v>1.56</c:v>
                </c:pt>
                <c:pt idx="16230">
                  <c:v>0.99</c:v>
                </c:pt>
                <c:pt idx="16231">
                  <c:v>0.99</c:v>
                </c:pt>
                <c:pt idx="16232">
                  <c:v>0.99</c:v>
                </c:pt>
                <c:pt idx="16233">
                  <c:v>3.96</c:v>
                </c:pt>
                <c:pt idx="16234">
                  <c:v>3.96</c:v>
                </c:pt>
                <c:pt idx="16235">
                  <c:v>3.96</c:v>
                </c:pt>
                <c:pt idx="16236">
                  <c:v>0.61</c:v>
                </c:pt>
                <c:pt idx="16237">
                  <c:v>-0.33</c:v>
                </c:pt>
                <c:pt idx="16238">
                  <c:v>-1.82</c:v>
                </c:pt>
                <c:pt idx="16239">
                  <c:v>0.35</c:v>
                </c:pt>
                <c:pt idx="16240">
                  <c:v>1.72</c:v>
                </c:pt>
                <c:pt idx="16241">
                  <c:v>1.5</c:v>
                </c:pt>
                <c:pt idx="16242">
                  <c:v>1.5</c:v>
                </c:pt>
                <c:pt idx="16243">
                  <c:v>1.5</c:v>
                </c:pt>
                <c:pt idx="16244">
                  <c:v>0.61</c:v>
                </c:pt>
                <c:pt idx="16245">
                  <c:v>0.61</c:v>
                </c:pt>
                <c:pt idx="16246">
                  <c:v>0.61</c:v>
                </c:pt>
                <c:pt idx="16247">
                  <c:v>0.61</c:v>
                </c:pt>
                <c:pt idx="16248">
                  <c:v>0.09</c:v>
                </c:pt>
                <c:pt idx="16249">
                  <c:v>1.67</c:v>
                </c:pt>
                <c:pt idx="16250">
                  <c:v>1.67</c:v>
                </c:pt>
                <c:pt idx="16251">
                  <c:v>2.0299999999999998</c:v>
                </c:pt>
                <c:pt idx="16252">
                  <c:v>2.0299999999999998</c:v>
                </c:pt>
                <c:pt idx="16253">
                  <c:v>2.0299999999999998</c:v>
                </c:pt>
                <c:pt idx="16254">
                  <c:v>2.0299999999999998</c:v>
                </c:pt>
                <c:pt idx="16255">
                  <c:v>2.1</c:v>
                </c:pt>
                <c:pt idx="16256">
                  <c:v>2.1</c:v>
                </c:pt>
                <c:pt idx="16257">
                  <c:v>-7.0000000000000007E-2</c:v>
                </c:pt>
                <c:pt idx="16258">
                  <c:v>-2.98</c:v>
                </c:pt>
                <c:pt idx="16259">
                  <c:v>-2.98</c:v>
                </c:pt>
                <c:pt idx="16260">
                  <c:v>0.99</c:v>
                </c:pt>
                <c:pt idx="16261">
                  <c:v>-1.41</c:v>
                </c:pt>
                <c:pt idx="16262">
                  <c:v>1.25</c:v>
                </c:pt>
                <c:pt idx="16263">
                  <c:v>0.25</c:v>
                </c:pt>
                <c:pt idx="16264">
                  <c:v>0.28999999999999998</c:v>
                </c:pt>
                <c:pt idx="16265">
                  <c:v>0.28999999999999998</c:v>
                </c:pt>
                <c:pt idx="16266">
                  <c:v>-1.51</c:v>
                </c:pt>
                <c:pt idx="16267">
                  <c:v>2.81</c:v>
                </c:pt>
                <c:pt idx="16268">
                  <c:v>-1.02</c:v>
                </c:pt>
                <c:pt idx="16269">
                  <c:v>-1.02</c:v>
                </c:pt>
                <c:pt idx="16270">
                  <c:v>0.62</c:v>
                </c:pt>
                <c:pt idx="16271">
                  <c:v>-2.4700000000000002</c:v>
                </c:pt>
                <c:pt idx="16272">
                  <c:v>0.98</c:v>
                </c:pt>
                <c:pt idx="16273">
                  <c:v>0.98</c:v>
                </c:pt>
                <c:pt idx="16274">
                  <c:v>2.35</c:v>
                </c:pt>
                <c:pt idx="16275">
                  <c:v>2.35</c:v>
                </c:pt>
                <c:pt idx="16276">
                  <c:v>2.35</c:v>
                </c:pt>
                <c:pt idx="16277">
                  <c:v>2.35</c:v>
                </c:pt>
                <c:pt idx="16278">
                  <c:v>2.35</c:v>
                </c:pt>
                <c:pt idx="16279">
                  <c:v>2.75</c:v>
                </c:pt>
                <c:pt idx="16280">
                  <c:v>2.75</c:v>
                </c:pt>
                <c:pt idx="16281">
                  <c:v>1.06</c:v>
                </c:pt>
                <c:pt idx="16282">
                  <c:v>1.06</c:v>
                </c:pt>
                <c:pt idx="16283">
                  <c:v>-0.44</c:v>
                </c:pt>
                <c:pt idx="16284">
                  <c:v>-0.44</c:v>
                </c:pt>
                <c:pt idx="16285">
                  <c:v>0.23</c:v>
                </c:pt>
                <c:pt idx="16286">
                  <c:v>-1.29</c:v>
                </c:pt>
                <c:pt idx="16287">
                  <c:v>-1.29</c:v>
                </c:pt>
                <c:pt idx="16288">
                  <c:v>-2.11</c:v>
                </c:pt>
                <c:pt idx="16289">
                  <c:v>0.11</c:v>
                </c:pt>
                <c:pt idx="16290">
                  <c:v>1.27</c:v>
                </c:pt>
                <c:pt idx="16291">
                  <c:v>1.32</c:v>
                </c:pt>
                <c:pt idx="16292">
                  <c:v>1.32</c:v>
                </c:pt>
                <c:pt idx="16293">
                  <c:v>0.55000000000000004</c:v>
                </c:pt>
                <c:pt idx="16294">
                  <c:v>0.55000000000000004</c:v>
                </c:pt>
                <c:pt idx="16295">
                  <c:v>2.56</c:v>
                </c:pt>
                <c:pt idx="16296">
                  <c:v>2.56</c:v>
                </c:pt>
                <c:pt idx="16297">
                  <c:v>2.56</c:v>
                </c:pt>
                <c:pt idx="16298">
                  <c:v>0.2</c:v>
                </c:pt>
                <c:pt idx="16299">
                  <c:v>0.2</c:v>
                </c:pt>
                <c:pt idx="16300">
                  <c:v>0.35</c:v>
                </c:pt>
                <c:pt idx="16301">
                  <c:v>0.35</c:v>
                </c:pt>
                <c:pt idx="16302">
                  <c:v>0.35</c:v>
                </c:pt>
                <c:pt idx="16303">
                  <c:v>-0.75</c:v>
                </c:pt>
                <c:pt idx="16304">
                  <c:v>-0.75</c:v>
                </c:pt>
                <c:pt idx="16305">
                  <c:v>0.12</c:v>
                </c:pt>
                <c:pt idx="16306">
                  <c:v>0.12</c:v>
                </c:pt>
                <c:pt idx="16307">
                  <c:v>-0.64</c:v>
                </c:pt>
                <c:pt idx="16308">
                  <c:v>0.06</c:v>
                </c:pt>
                <c:pt idx="16309">
                  <c:v>0.06</c:v>
                </c:pt>
                <c:pt idx="16310">
                  <c:v>2.16</c:v>
                </c:pt>
                <c:pt idx="16311">
                  <c:v>2.16</c:v>
                </c:pt>
                <c:pt idx="16312">
                  <c:v>1.62</c:v>
                </c:pt>
                <c:pt idx="16313">
                  <c:v>1.62</c:v>
                </c:pt>
                <c:pt idx="16314">
                  <c:v>1.08</c:v>
                </c:pt>
                <c:pt idx="16315">
                  <c:v>-2.79</c:v>
                </c:pt>
                <c:pt idx="16316">
                  <c:v>-2.98</c:v>
                </c:pt>
                <c:pt idx="16317">
                  <c:v>-1.73</c:v>
                </c:pt>
                <c:pt idx="16318">
                  <c:v>2.58</c:v>
                </c:pt>
                <c:pt idx="16319">
                  <c:v>0.54</c:v>
                </c:pt>
                <c:pt idx="16320">
                  <c:v>0.54</c:v>
                </c:pt>
                <c:pt idx="16321">
                  <c:v>0.54</c:v>
                </c:pt>
                <c:pt idx="16322">
                  <c:v>0.97</c:v>
                </c:pt>
                <c:pt idx="16323">
                  <c:v>0.97</c:v>
                </c:pt>
                <c:pt idx="16324">
                  <c:v>0.97</c:v>
                </c:pt>
                <c:pt idx="16325">
                  <c:v>-0.35</c:v>
                </c:pt>
                <c:pt idx="16326">
                  <c:v>-0.35</c:v>
                </c:pt>
                <c:pt idx="16327">
                  <c:v>-1.93</c:v>
                </c:pt>
                <c:pt idx="16328">
                  <c:v>0.1</c:v>
                </c:pt>
                <c:pt idx="16329">
                  <c:v>2.17</c:v>
                </c:pt>
                <c:pt idx="16330">
                  <c:v>0.01</c:v>
                </c:pt>
                <c:pt idx="16331">
                  <c:v>0.01</c:v>
                </c:pt>
                <c:pt idx="16332">
                  <c:v>3.23</c:v>
                </c:pt>
                <c:pt idx="16333">
                  <c:v>3.23</c:v>
                </c:pt>
                <c:pt idx="16334">
                  <c:v>3.23</c:v>
                </c:pt>
                <c:pt idx="16335">
                  <c:v>2.2200000000000002</c:v>
                </c:pt>
                <c:pt idx="16336">
                  <c:v>1.17</c:v>
                </c:pt>
                <c:pt idx="16337">
                  <c:v>1.17</c:v>
                </c:pt>
                <c:pt idx="16338">
                  <c:v>-2.09</c:v>
                </c:pt>
                <c:pt idx="16339">
                  <c:v>0.47</c:v>
                </c:pt>
                <c:pt idx="16340">
                  <c:v>1.05</c:v>
                </c:pt>
                <c:pt idx="16341">
                  <c:v>1.24</c:v>
                </c:pt>
                <c:pt idx="16342">
                  <c:v>-0.13</c:v>
                </c:pt>
                <c:pt idx="16343">
                  <c:v>1.88</c:v>
                </c:pt>
                <c:pt idx="16344">
                  <c:v>1.88</c:v>
                </c:pt>
                <c:pt idx="16345">
                  <c:v>1.88</c:v>
                </c:pt>
                <c:pt idx="16346">
                  <c:v>1.88</c:v>
                </c:pt>
                <c:pt idx="16347">
                  <c:v>-0.96</c:v>
                </c:pt>
                <c:pt idx="16348">
                  <c:v>-2.87</c:v>
                </c:pt>
                <c:pt idx="16349">
                  <c:v>2.1</c:v>
                </c:pt>
                <c:pt idx="16350">
                  <c:v>2.1</c:v>
                </c:pt>
                <c:pt idx="16351">
                  <c:v>-2.02</c:v>
                </c:pt>
                <c:pt idx="16352">
                  <c:v>-1.22</c:v>
                </c:pt>
                <c:pt idx="16353">
                  <c:v>-0.65</c:v>
                </c:pt>
                <c:pt idx="16354">
                  <c:v>1.3</c:v>
                </c:pt>
                <c:pt idx="16355">
                  <c:v>1.2</c:v>
                </c:pt>
                <c:pt idx="16356">
                  <c:v>2.5</c:v>
                </c:pt>
                <c:pt idx="16357">
                  <c:v>3.67</c:v>
                </c:pt>
                <c:pt idx="16358">
                  <c:v>3.67</c:v>
                </c:pt>
                <c:pt idx="16359">
                  <c:v>3.67</c:v>
                </c:pt>
                <c:pt idx="16360">
                  <c:v>-2.98</c:v>
                </c:pt>
                <c:pt idx="16361">
                  <c:v>-2.98</c:v>
                </c:pt>
                <c:pt idx="16362">
                  <c:v>-2.98</c:v>
                </c:pt>
                <c:pt idx="16363">
                  <c:v>-2.98</c:v>
                </c:pt>
                <c:pt idx="16364">
                  <c:v>-1.89</c:v>
                </c:pt>
                <c:pt idx="16365">
                  <c:v>-1.89</c:v>
                </c:pt>
                <c:pt idx="16366">
                  <c:v>-1.01</c:v>
                </c:pt>
                <c:pt idx="16367">
                  <c:v>2.2000000000000002</c:v>
                </c:pt>
                <c:pt idx="16368">
                  <c:v>2.2000000000000002</c:v>
                </c:pt>
                <c:pt idx="16369">
                  <c:v>-1.77</c:v>
                </c:pt>
                <c:pt idx="16370">
                  <c:v>-0.26</c:v>
                </c:pt>
                <c:pt idx="16371">
                  <c:v>-0.26</c:v>
                </c:pt>
                <c:pt idx="16372">
                  <c:v>-1.49</c:v>
                </c:pt>
                <c:pt idx="16373">
                  <c:v>-0.25</c:v>
                </c:pt>
                <c:pt idx="16374">
                  <c:v>0.39</c:v>
                </c:pt>
                <c:pt idx="16375">
                  <c:v>2.56</c:v>
                </c:pt>
                <c:pt idx="16376">
                  <c:v>2.56</c:v>
                </c:pt>
                <c:pt idx="16377">
                  <c:v>2.56</c:v>
                </c:pt>
                <c:pt idx="16378">
                  <c:v>-3.31</c:v>
                </c:pt>
                <c:pt idx="16379">
                  <c:v>0.27</c:v>
                </c:pt>
                <c:pt idx="16380">
                  <c:v>-1.3</c:v>
                </c:pt>
                <c:pt idx="16381">
                  <c:v>0.12</c:v>
                </c:pt>
                <c:pt idx="16382">
                  <c:v>0.64</c:v>
                </c:pt>
                <c:pt idx="16383">
                  <c:v>1.1299999999999999</c:v>
                </c:pt>
                <c:pt idx="16384">
                  <c:v>1.76</c:v>
                </c:pt>
                <c:pt idx="16385">
                  <c:v>1.76</c:v>
                </c:pt>
                <c:pt idx="16386">
                  <c:v>1.76</c:v>
                </c:pt>
                <c:pt idx="16387">
                  <c:v>-0.72</c:v>
                </c:pt>
                <c:pt idx="16388">
                  <c:v>-0.72</c:v>
                </c:pt>
                <c:pt idx="16389">
                  <c:v>-0.72</c:v>
                </c:pt>
                <c:pt idx="16390">
                  <c:v>-0.72</c:v>
                </c:pt>
                <c:pt idx="16391">
                  <c:v>3.12</c:v>
                </c:pt>
                <c:pt idx="16392">
                  <c:v>3.12</c:v>
                </c:pt>
                <c:pt idx="16393">
                  <c:v>3.12</c:v>
                </c:pt>
                <c:pt idx="16394">
                  <c:v>-2.87</c:v>
                </c:pt>
                <c:pt idx="16395">
                  <c:v>-2.87</c:v>
                </c:pt>
                <c:pt idx="16396">
                  <c:v>1.06</c:v>
                </c:pt>
                <c:pt idx="16397">
                  <c:v>0.78</c:v>
                </c:pt>
                <c:pt idx="16398">
                  <c:v>0.78</c:v>
                </c:pt>
                <c:pt idx="16399">
                  <c:v>0.78</c:v>
                </c:pt>
                <c:pt idx="16400">
                  <c:v>0.78</c:v>
                </c:pt>
                <c:pt idx="16401">
                  <c:v>2.44</c:v>
                </c:pt>
                <c:pt idx="16402">
                  <c:v>2.44</c:v>
                </c:pt>
                <c:pt idx="16403">
                  <c:v>0.48</c:v>
                </c:pt>
                <c:pt idx="16404">
                  <c:v>1.23</c:v>
                </c:pt>
                <c:pt idx="16405">
                  <c:v>1.23</c:v>
                </c:pt>
                <c:pt idx="16406">
                  <c:v>1.57</c:v>
                </c:pt>
                <c:pt idx="16407">
                  <c:v>1.57</c:v>
                </c:pt>
                <c:pt idx="16408">
                  <c:v>1.57</c:v>
                </c:pt>
                <c:pt idx="16409">
                  <c:v>1.57</c:v>
                </c:pt>
                <c:pt idx="16410">
                  <c:v>-2.68</c:v>
                </c:pt>
                <c:pt idx="16411">
                  <c:v>-3.3</c:v>
                </c:pt>
                <c:pt idx="16412">
                  <c:v>-3.3</c:v>
                </c:pt>
                <c:pt idx="16413">
                  <c:v>1.0900000000000001</c:v>
                </c:pt>
                <c:pt idx="16414">
                  <c:v>1.0900000000000001</c:v>
                </c:pt>
                <c:pt idx="16415">
                  <c:v>0.93</c:v>
                </c:pt>
                <c:pt idx="16416">
                  <c:v>0.93</c:v>
                </c:pt>
                <c:pt idx="16417">
                  <c:v>0.93</c:v>
                </c:pt>
                <c:pt idx="16418">
                  <c:v>0.09</c:v>
                </c:pt>
                <c:pt idx="16419">
                  <c:v>0.09</c:v>
                </c:pt>
                <c:pt idx="16420">
                  <c:v>2.56</c:v>
                </c:pt>
                <c:pt idx="16421">
                  <c:v>2.56</c:v>
                </c:pt>
                <c:pt idx="16422">
                  <c:v>2.56</c:v>
                </c:pt>
                <c:pt idx="16423">
                  <c:v>0.71</c:v>
                </c:pt>
                <c:pt idx="16424">
                  <c:v>1.55</c:v>
                </c:pt>
                <c:pt idx="16425">
                  <c:v>0.17</c:v>
                </c:pt>
                <c:pt idx="16426">
                  <c:v>0.17</c:v>
                </c:pt>
                <c:pt idx="16427">
                  <c:v>0.17</c:v>
                </c:pt>
                <c:pt idx="16428">
                  <c:v>0.17</c:v>
                </c:pt>
                <c:pt idx="16429">
                  <c:v>0.17</c:v>
                </c:pt>
                <c:pt idx="16430">
                  <c:v>0.17</c:v>
                </c:pt>
                <c:pt idx="16431">
                  <c:v>3.06</c:v>
                </c:pt>
                <c:pt idx="16432">
                  <c:v>0.35</c:v>
                </c:pt>
                <c:pt idx="16433">
                  <c:v>0.35</c:v>
                </c:pt>
                <c:pt idx="16434">
                  <c:v>-0.68</c:v>
                </c:pt>
                <c:pt idx="16435">
                  <c:v>-0.68</c:v>
                </c:pt>
                <c:pt idx="16436">
                  <c:v>1.36</c:v>
                </c:pt>
                <c:pt idx="16437">
                  <c:v>1.19</c:v>
                </c:pt>
                <c:pt idx="16438">
                  <c:v>1.19</c:v>
                </c:pt>
                <c:pt idx="16439">
                  <c:v>-1.69</c:v>
                </c:pt>
                <c:pt idx="16440">
                  <c:v>1.46</c:v>
                </c:pt>
                <c:pt idx="16441">
                  <c:v>0.56999999999999995</c:v>
                </c:pt>
                <c:pt idx="16442">
                  <c:v>0.01</c:v>
                </c:pt>
                <c:pt idx="16443">
                  <c:v>2.93</c:v>
                </c:pt>
                <c:pt idx="16444">
                  <c:v>2.74</c:v>
                </c:pt>
                <c:pt idx="16445">
                  <c:v>2.6</c:v>
                </c:pt>
                <c:pt idx="16446">
                  <c:v>-1.29</c:v>
                </c:pt>
                <c:pt idx="16447">
                  <c:v>0.25</c:v>
                </c:pt>
                <c:pt idx="16448">
                  <c:v>-3.68</c:v>
                </c:pt>
                <c:pt idx="16449">
                  <c:v>-1.64</c:v>
                </c:pt>
                <c:pt idx="16450">
                  <c:v>-2.76</c:v>
                </c:pt>
                <c:pt idx="16451">
                  <c:v>-0.46</c:v>
                </c:pt>
                <c:pt idx="16452">
                  <c:v>1.62</c:v>
                </c:pt>
                <c:pt idx="16453">
                  <c:v>0.97</c:v>
                </c:pt>
                <c:pt idx="16454">
                  <c:v>0.97</c:v>
                </c:pt>
                <c:pt idx="16455">
                  <c:v>2.8</c:v>
                </c:pt>
                <c:pt idx="16456">
                  <c:v>-3.36</c:v>
                </c:pt>
                <c:pt idx="16457">
                  <c:v>-0.53</c:v>
                </c:pt>
                <c:pt idx="16458">
                  <c:v>0.16</c:v>
                </c:pt>
                <c:pt idx="16459">
                  <c:v>2.14</c:v>
                </c:pt>
                <c:pt idx="16460">
                  <c:v>1.9</c:v>
                </c:pt>
                <c:pt idx="16461">
                  <c:v>1.9</c:v>
                </c:pt>
                <c:pt idx="16462">
                  <c:v>2.87</c:v>
                </c:pt>
                <c:pt idx="16463">
                  <c:v>0.53</c:v>
                </c:pt>
                <c:pt idx="16464">
                  <c:v>0.53</c:v>
                </c:pt>
                <c:pt idx="16465">
                  <c:v>0.53</c:v>
                </c:pt>
                <c:pt idx="16466">
                  <c:v>1.62</c:v>
                </c:pt>
                <c:pt idx="16467">
                  <c:v>2.04</c:v>
                </c:pt>
                <c:pt idx="16468">
                  <c:v>-0.98</c:v>
                </c:pt>
                <c:pt idx="16469">
                  <c:v>1.39</c:v>
                </c:pt>
                <c:pt idx="16470">
                  <c:v>1.46</c:v>
                </c:pt>
                <c:pt idx="16471">
                  <c:v>-1.63</c:v>
                </c:pt>
                <c:pt idx="16472">
                  <c:v>-0.34</c:v>
                </c:pt>
                <c:pt idx="16473">
                  <c:v>-0.21</c:v>
                </c:pt>
                <c:pt idx="16474">
                  <c:v>-1.3</c:v>
                </c:pt>
                <c:pt idx="16475">
                  <c:v>0.91</c:v>
                </c:pt>
                <c:pt idx="16476">
                  <c:v>0.91</c:v>
                </c:pt>
                <c:pt idx="16477">
                  <c:v>0.91</c:v>
                </c:pt>
                <c:pt idx="16478">
                  <c:v>-1.21</c:v>
                </c:pt>
                <c:pt idx="16479">
                  <c:v>-1.21</c:v>
                </c:pt>
                <c:pt idx="16480">
                  <c:v>-1.21</c:v>
                </c:pt>
                <c:pt idx="16481">
                  <c:v>-2.08</c:v>
                </c:pt>
                <c:pt idx="16482">
                  <c:v>-0.95</c:v>
                </c:pt>
                <c:pt idx="16483">
                  <c:v>-0.95</c:v>
                </c:pt>
                <c:pt idx="16484">
                  <c:v>0.72</c:v>
                </c:pt>
                <c:pt idx="16485">
                  <c:v>0.72</c:v>
                </c:pt>
                <c:pt idx="16486">
                  <c:v>0.88</c:v>
                </c:pt>
                <c:pt idx="16487">
                  <c:v>0.03</c:v>
                </c:pt>
                <c:pt idx="16488">
                  <c:v>-4.1399999999999997</c:v>
                </c:pt>
                <c:pt idx="16489">
                  <c:v>-1.62</c:v>
                </c:pt>
                <c:pt idx="16490">
                  <c:v>-1.22</c:v>
                </c:pt>
                <c:pt idx="16491">
                  <c:v>-1.22</c:v>
                </c:pt>
                <c:pt idx="16492">
                  <c:v>0.63</c:v>
                </c:pt>
                <c:pt idx="16493">
                  <c:v>-0.81</c:v>
                </c:pt>
                <c:pt idx="16494">
                  <c:v>-0.57999999999999996</c:v>
                </c:pt>
                <c:pt idx="16495">
                  <c:v>-0.57999999999999996</c:v>
                </c:pt>
                <c:pt idx="16496">
                  <c:v>0.76</c:v>
                </c:pt>
                <c:pt idx="16497">
                  <c:v>0.76</c:v>
                </c:pt>
                <c:pt idx="16498">
                  <c:v>0.76</c:v>
                </c:pt>
                <c:pt idx="16499">
                  <c:v>0.03</c:v>
                </c:pt>
                <c:pt idx="16500">
                  <c:v>0.03</c:v>
                </c:pt>
                <c:pt idx="16501">
                  <c:v>-1.41</c:v>
                </c:pt>
                <c:pt idx="16502">
                  <c:v>1.05</c:v>
                </c:pt>
                <c:pt idx="16503">
                  <c:v>2.84</c:v>
                </c:pt>
                <c:pt idx="16504">
                  <c:v>1.84</c:v>
                </c:pt>
                <c:pt idx="16505">
                  <c:v>1.84</c:v>
                </c:pt>
                <c:pt idx="16506">
                  <c:v>1.84</c:v>
                </c:pt>
                <c:pt idx="16507">
                  <c:v>2.65</c:v>
                </c:pt>
                <c:pt idx="16508">
                  <c:v>2.5099999999999998</c:v>
                </c:pt>
                <c:pt idx="16509">
                  <c:v>1.92</c:v>
                </c:pt>
                <c:pt idx="16510">
                  <c:v>1.92</c:v>
                </c:pt>
                <c:pt idx="16511">
                  <c:v>1.92</c:v>
                </c:pt>
                <c:pt idx="16512">
                  <c:v>0.7</c:v>
                </c:pt>
                <c:pt idx="16513">
                  <c:v>2.35</c:v>
                </c:pt>
                <c:pt idx="16514">
                  <c:v>2.35</c:v>
                </c:pt>
                <c:pt idx="16515">
                  <c:v>2.92</c:v>
                </c:pt>
                <c:pt idx="16516">
                  <c:v>1.27</c:v>
                </c:pt>
                <c:pt idx="16517">
                  <c:v>2.5</c:v>
                </c:pt>
                <c:pt idx="16518">
                  <c:v>1.7</c:v>
                </c:pt>
                <c:pt idx="16519">
                  <c:v>1.0900000000000001</c:v>
                </c:pt>
                <c:pt idx="16520">
                  <c:v>2.0699999999999998</c:v>
                </c:pt>
                <c:pt idx="16521">
                  <c:v>2.0699999999999998</c:v>
                </c:pt>
                <c:pt idx="16522">
                  <c:v>2.0699999999999998</c:v>
                </c:pt>
                <c:pt idx="16523">
                  <c:v>2.0699999999999998</c:v>
                </c:pt>
                <c:pt idx="16524">
                  <c:v>0.83</c:v>
                </c:pt>
                <c:pt idx="16525">
                  <c:v>1.77</c:v>
                </c:pt>
                <c:pt idx="16526">
                  <c:v>1.77</c:v>
                </c:pt>
                <c:pt idx="16527">
                  <c:v>1.77</c:v>
                </c:pt>
                <c:pt idx="16528">
                  <c:v>1.77</c:v>
                </c:pt>
                <c:pt idx="16529">
                  <c:v>-1.9</c:v>
                </c:pt>
                <c:pt idx="16530">
                  <c:v>1.94</c:v>
                </c:pt>
                <c:pt idx="16531">
                  <c:v>1.94</c:v>
                </c:pt>
                <c:pt idx="16532">
                  <c:v>0.6</c:v>
                </c:pt>
                <c:pt idx="16533">
                  <c:v>0.6</c:v>
                </c:pt>
                <c:pt idx="16534">
                  <c:v>-1.29</c:v>
                </c:pt>
                <c:pt idx="16535">
                  <c:v>2.0499999999999998</c:v>
                </c:pt>
                <c:pt idx="16536">
                  <c:v>0.64</c:v>
                </c:pt>
                <c:pt idx="16537">
                  <c:v>0.64</c:v>
                </c:pt>
                <c:pt idx="16538">
                  <c:v>0.8</c:v>
                </c:pt>
                <c:pt idx="16539">
                  <c:v>1.75</c:v>
                </c:pt>
                <c:pt idx="16540">
                  <c:v>-0.26</c:v>
                </c:pt>
                <c:pt idx="16541">
                  <c:v>-0.26</c:v>
                </c:pt>
                <c:pt idx="16542">
                  <c:v>-0.26</c:v>
                </c:pt>
                <c:pt idx="16543">
                  <c:v>1.43</c:v>
                </c:pt>
                <c:pt idx="16544">
                  <c:v>1.43</c:v>
                </c:pt>
                <c:pt idx="16545">
                  <c:v>-0.18</c:v>
                </c:pt>
                <c:pt idx="16546">
                  <c:v>-0.18</c:v>
                </c:pt>
                <c:pt idx="16547">
                  <c:v>-3.18</c:v>
                </c:pt>
                <c:pt idx="16548">
                  <c:v>-3.18</c:v>
                </c:pt>
                <c:pt idx="16549">
                  <c:v>-0.64</c:v>
                </c:pt>
                <c:pt idx="16550">
                  <c:v>-0.64</c:v>
                </c:pt>
                <c:pt idx="16551">
                  <c:v>1.91</c:v>
                </c:pt>
                <c:pt idx="16552">
                  <c:v>-0.75</c:v>
                </c:pt>
                <c:pt idx="16553">
                  <c:v>-0.4</c:v>
                </c:pt>
                <c:pt idx="16554">
                  <c:v>-1.72</c:v>
                </c:pt>
                <c:pt idx="16555">
                  <c:v>0.61</c:v>
                </c:pt>
                <c:pt idx="16556">
                  <c:v>0.61</c:v>
                </c:pt>
                <c:pt idx="16557">
                  <c:v>0.61</c:v>
                </c:pt>
                <c:pt idx="16558">
                  <c:v>0.7</c:v>
                </c:pt>
                <c:pt idx="16559">
                  <c:v>0.7</c:v>
                </c:pt>
                <c:pt idx="16560">
                  <c:v>0.98</c:v>
                </c:pt>
                <c:pt idx="16561">
                  <c:v>0.98</c:v>
                </c:pt>
                <c:pt idx="16562">
                  <c:v>0.98</c:v>
                </c:pt>
                <c:pt idx="16563">
                  <c:v>2.11</c:v>
                </c:pt>
                <c:pt idx="16564">
                  <c:v>1.1499999999999999</c:v>
                </c:pt>
                <c:pt idx="16565">
                  <c:v>-1.3</c:v>
                </c:pt>
                <c:pt idx="16566">
                  <c:v>-1.3</c:v>
                </c:pt>
                <c:pt idx="16567">
                  <c:v>-2.94</c:v>
                </c:pt>
                <c:pt idx="16568">
                  <c:v>1.29</c:v>
                </c:pt>
                <c:pt idx="16569">
                  <c:v>1.29</c:v>
                </c:pt>
                <c:pt idx="16570">
                  <c:v>1.29</c:v>
                </c:pt>
                <c:pt idx="16571">
                  <c:v>-0.72</c:v>
                </c:pt>
                <c:pt idx="16572">
                  <c:v>3.17</c:v>
                </c:pt>
                <c:pt idx="16573">
                  <c:v>-0.84</c:v>
                </c:pt>
                <c:pt idx="16574">
                  <c:v>-0.84</c:v>
                </c:pt>
                <c:pt idx="16575">
                  <c:v>1.58</c:v>
                </c:pt>
                <c:pt idx="16576">
                  <c:v>0.89</c:v>
                </c:pt>
                <c:pt idx="16577">
                  <c:v>0.89</c:v>
                </c:pt>
                <c:pt idx="16578">
                  <c:v>1.52</c:v>
                </c:pt>
                <c:pt idx="16579">
                  <c:v>1.52</c:v>
                </c:pt>
                <c:pt idx="16580">
                  <c:v>0.79</c:v>
                </c:pt>
                <c:pt idx="16581">
                  <c:v>0.75</c:v>
                </c:pt>
                <c:pt idx="16582">
                  <c:v>2.73</c:v>
                </c:pt>
                <c:pt idx="16583">
                  <c:v>0.77</c:v>
                </c:pt>
                <c:pt idx="16584">
                  <c:v>2.19</c:v>
                </c:pt>
                <c:pt idx="16585">
                  <c:v>2.87</c:v>
                </c:pt>
                <c:pt idx="16586">
                  <c:v>0.55000000000000004</c:v>
                </c:pt>
                <c:pt idx="16587">
                  <c:v>1.78</c:v>
                </c:pt>
                <c:pt idx="16588">
                  <c:v>3.63</c:v>
                </c:pt>
                <c:pt idx="16589">
                  <c:v>1.36</c:v>
                </c:pt>
                <c:pt idx="16590">
                  <c:v>-2.78</c:v>
                </c:pt>
                <c:pt idx="16591">
                  <c:v>-1.56</c:v>
                </c:pt>
                <c:pt idx="16592">
                  <c:v>-0.04</c:v>
                </c:pt>
                <c:pt idx="16593">
                  <c:v>0.61</c:v>
                </c:pt>
                <c:pt idx="16594">
                  <c:v>0.61</c:v>
                </c:pt>
                <c:pt idx="16595">
                  <c:v>-2.23</c:v>
                </c:pt>
                <c:pt idx="16596">
                  <c:v>-2.23</c:v>
                </c:pt>
                <c:pt idx="16597">
                  <c:v>-2.52</c:v>
                </c:pt>
                <c:pt idx="16598">
                  <c:v>-0.02</c:v>
                </c:pt>
                <c:pt idx="16599">
                  <c:v>-0.02</c:v>
                </c:pt>
                <c:pt idx="16600">
                  <c:v>-2.11</c:v>
                </c:pt>
                <c:pt idx="16601">
                  <c:v>1.85</c:v>
                </c:pt>
                <c:pt idx="16602">
                  <c:v>1.22</c:v>
                </c:pt>
                <c:pt idx="16603">
                  <c:v>-1.22</c:v>
                </c:pt>
                <c:pt idx="16604">
                  <c:v>-1.22</c:v>
                </c:pt>
                <c:pt idx="16605">
                  <c:v>-1.22</c:v>
                </c:pt>
                <c:pt idx="16606">
                  <c:v>2.87</c:v>
                </c:pt>
                <c:pt idx="16607">
                  <c:v>2.87</c:v>
                </c:pt>
                <c:pt idx="16608">
                  <c:v>-1.94</c:v>
                </c:pt>
                <c:pt idx="16609">
                  <c:v>-1.33</c:v>
                </c:pt>
                <c:pt idx="16610">
                  <c:v>-1.33</c:v>
                </c:pt>
                <c:pt idx="16611">
                  <c:v>-0.31</c:v>
                </c:pt>
                <c:pt idx="16612">
                  <c:v>2.92</c:v>
                </c:pt>
                <c:pt idx="16613">
                  <c:v>2.92</c:v>
                </c:pt>
                <c:pt idx="16614">
                  <c:v>2.92</c:v>
                </c:pt>
                <c:pt idx="16615">
                  <c:v>2.1</c:v>
                </c:pt>
                <c:pt idx="16616">
                  <c:v>2.1</c:v>
                </c:pt>
                <c:pt idx="16617">
                  <c:v>1.04</c:v>
                </c:pt>
                <c:pt idx="16618">
                  <c:v>1.04</c:v>
                </c:pt>
                <c:pt idx="16619">
                  <c:v>2.66</c:v>
                </c:pt>
                <c:pt idx="16620">
                  <c:v>2.66</c:v>
                </c:pt>
                <c:pt idx="16621">
                  <c:v>2.17</c:v>
                </c:pt>
                <c:pt idx="16622">
                  <c:v>2.17</c:v>
                </c:pt>
                <c:pt idx="16623">
                  <c:v>2.17</c:v>
                </c:pt>
                <c:pt idx="16624">
                  <c:v>2.04</c:v>
                </c:pt>
                <c:pt idx="16625">
                  <c:v>2.04</c:v>
                </c:pt>
                <c:pt idx="16626">
                  <c:v>2.04</c:v>
                </c:pt>
                <c:pt idx="16627">
                  <c:v>2.04</c:v>
                </c:pt>
                <c:pt idx="16628">
                  <c:v>-1.38</c:v>
                </c:pt>
                <c:pt idx="16629">
                  <c:v>-0.95</c:v>
                </c:pt>
                <c:pt idx="16630">
                  <c:v>-1.88</c:v>
                </c:pt>
                <c:pt idx="16631">
                  <c:v>-1.42</c:v>
                </c:pt>
                <c:pt idx="16632">
                  <c:v>-1.42</c:v>
                </c:pt>
                <c:pt idx="16633">
                  <c:v>-0.27</c:v>
                </c:pt>
                <c:pt idx="16634">
                  <c:v>-2.5499999999999998</c:v>
                </c:pt>
                <c:pt idx="16635">
                  <c:v>3.41</c:v>
                </c:pt>
                <c:pt idx="16636">
                  <c:v>0.64</c:v>
                </c:pt>
                <c:pt idx="16637">
                  <c:v>0.93</c:v>
                </c:pt>
                <c:pt idx="16638">
                  <c:v>0.93</c:v>
                </c:pt>
                <c:pt idx="16639">
                  <c:v>0.93</c:v>
                </c:pt>
                <c:pt idx="16640">
                  <c:v>-2.29</c:v>
                </c:pt>
                <c:pt idx="16641">
                  <c:v>-2.29</c:v>
                </c:pt>
                <c:pt idx="16642">
                  <c:v>0.08</c:v>
                </c:pt>
                <c:pt idx="16643">
                  <c:v>0.08</c:v>
                </c:pt>
                <c:pt idx="16644">
                  <c:v>-1.56</c:v>
                </c:pt>
                <c:pt idx="16645">
                  <c:v>0.77</c:v>
                </c:pt>
                <c:pt idx="16646">
                  <c:v>3.12</c:v>
                </c:pt>
                <c:pt idx="16647">
                  <c:v>3.12</c:v>
                </c:pt>
                <c:pt idx="16648">
                  <c:v>3.12</c:v>
                </c:pt>
                <c:pt idx="16649">
                  <c:v>3.12</c:v>
                </c:pt>
                <c:pt idx="16650" formatCode="General">
                  <c:v>-4.6100000000000003</c:v>
                </c:pt>
                <c:pt idx="16651" formatCode="General">
                  <c:v>2.13</c:v>
                </c:pt>
                <c:pt idx="16652" formatCode="General">
                  <c:v>2.13</c:v>
                </c:pt>
                <c:pt idx="16653" formatCode="General">
                  <c:v>2.13</c:v>
                </c:pt>
                <c:pt idx="16654" formatCode="General">
                  <c:v>2.13</c:v>
                </c:pt>
                <c:pt idx="16655" formatCode="General">
                  <c:v>-0.83</c:v>
                </c:pt>
                <c:pt idx="16656" formatCode="General">
                  <c:v>2.95</c:v>
                </c:pt>
                <c:pt idx="16657" formatCode="General">
                  <c:v>0.99</c:v>
                </c:pt>
                <c:pt idx="16658" formatCode="General">
                  <c:v>0.63</c:v>
                </c:pt>
                <c:pt idx="16659" formatCode="General">
                  <c:v>-1.57</c:v>
                </c:pt>
                <c:pt idx="16660" formatCode="General">
                  <c:v>1.4</c:v>
                </c:pt>
                <c:pt idx="16661" formatCode="General">
                  <c:v>2.64</c:v>
                </c:pt>
                <c:pt idx="16662" formatCode="General">
                  <c:v>2.64</c:v>
                </c:pt>
                <c:pt idx="16663" formatCode="General">
                  <c:v>0.85</c:v>
                </c:pt>
                <c:pt idx="16664" formatCode="General">
                  <c:v>0.85</c:v>
                </c:pt>
                <c:pt idx="16665" formatCode="General">
                  <c:v>3.37</c:v>
                </c:pt>
                <c:pt idx="16666" formatCode="General">
                  <c:v>0.96</c:v>
                </c:pt>
                <c:pt idx="16667" formatCode="General">
                  <c:v>0.96</c:v>
                </c:pt>
                <c:pt idx="16668" formatCode="General">
                  <c:v>1.28</c:v>
                </c:pt>
                <c:pt idx="16669" formatCode="General">
                  <c:v>0.92</c:v>
                </c:pt>
                <c:pt idx="16670" formatCode="General">
                  <c:v>1.1599999999999999</c:v>
                </c:pt>
                <c:pt idx="16671" formatCode="General">
                  <c:v>1.1599999999999999</c:v>
                </c:pt>
                <c:pt idx="16672" formatCode="General">
                  <c:v>-0.86</c:v>
                </c:pt>
                <c:pt idx="16673" formatCode="General">
                  <c:v>-0.86</c:v>
                </c:pt>
                <c:pt idx="16674" formatCode="General">
                  <c:v>0.67</c:v>
                </c:pt>
                <c:pt idx="16675" formatCode="General">
                  <c:v>2.86</c:v>
                </c:pt>
                <c:pt idx="16676" formatCode="General">
                  <c:v>1.37</c:v>
                </c:pt>
                <c:pt idx="16677" formatCode="General">
                  <c:v>1.9</c:v>
                </c:pt>
                <c:pt idx="16678" formatCode="General">
                  <c:v>1.9</c:v>
                </c:pt>
                <c:pt idx="16679" formatCode="General">
                  <c:v>1.9</c:v>
                </c:pt>
                <c:pt idx="16680" formatCode="General">
                  <c:v>0.65</c:v>
                </c:pt>
                <c:pt idx="16681" formatCode="General">
                  <c:v>0.65</c:v>
                </c:pt>
                <c:pt idx="16682" formatCode="General">
                  <c:v>-0.66</c:v>
                </c:pt>
                <c:pt idx="16683" formatCode="General">
                  <c:v>-1.18</c:v>
                </c:pt>
                <c:pt idx="16684" formatCode="General">
                  <c:v>-3.93</c:v>
                </c:pt>
                <c:pt idx="16685" formatCode="General">
                  <c:v>-0.54</c:v>
                </c:pt>
                <c:pt idx="16686" formatCode="General">
                  <c:v>-2.75</c:v>
                </c:pt>
                <c:pt idx="16687" formatCode="General">
                  <c:v>-2.75</c:v>
                </c:pt>
                <c:pt idx="16688" formatCode="General">
                  <c:v>-2.75</c:v>
                </c:pt>
                <c:pt idx="16689" formatCode="General">
                  <c:v>-1</c:v>
                </c:pt>
                <c:pt idx="16690" formatCode="General">
                  <c:v>-1</c:v>
                </c:pt>
                <c:pt idx="16691" formatCode="General">
                  <c:v>2.06</c:v>
                </c:pt>
                <c:pt idx="16692" formatCode="General">
                  <c:v>2.06</c:v>
                </c:pt>
                <c:pt idx="16693" formatCode="General">
                  <c:v>-0.73</c:v>
                </c:pt>
                <c:pt idx="16694" formatCode="General">
                  <c:v>-0.73</c:v>
                </c:pt>
                <c:pt idx="16695" formatCode="General">
                  <c:v>-4.26</c:v>
                </c:pt>
                <c:pt idx="16696" formatCode="General">
                  <c:v>-1.0900000000000001</c:v>
                </c:pt>
                <c:pt idx="16697" formatCode="General">
                  <c:v>-1.0900000000000001</c:v>
                </c:pt>
                <c:pt idx="16698" formatCode="General">
                  <c:v>-0.11</c:v>
                </c:pt>
                <c:pt idx="16699" formatCode="General">
                  <c:v>3.14</c:v>
                </c:pt>
                <c:pt idx="16700" formatCode="General">
                  <c:v>-0.55000000000000004</c:v>
                </c:pt>
                <c:pt idx="16701" formatCode="General">
                  <c:v>-0.55000000000000004</c:v>
                </c:pt>
                <c:pt idx="16702" formatCode="General">
                  <c:v>-0.55000000000000004</c:v>
                </c:pt>
                <c:pt idx="16703" formatCode="General">
                  <c:v>-0.55000000000000004</c:v>
                </c:pt>
                <c:pt idx="16704" formatCode="General">
                  <c:v>-2.82</c:v>
                </c:pt>
                <c:pt idx="16705" formatCode="General">
                  <c:v>-2.82</c:v>
                </c:pt>
                <c:pt idx="16706" formatCode="General">
                  <c:v>-1.59</c:v>
                </c:pt>
                <c:pt idx="16707" formatCode="General">
                  <c:v>-1.59</c:v>
                </c:pt>
                <c:pt idx="16708" formatCode="General">
                  <c:v>0.65</c:v>
                </c:pt>
                <c:pt idx="16709" formatCode="General">
                  <c:v>1.46</c:v>
                </c:pt>
                <c:pt idx="16710" formatCode="General">
                  <c:v>2.9</c:v>
                </c:pt>
                <c:pt idx="16711" formatCode="General">
                  <c:v>2.9</c:v>
                </c:pt>
                <c:pt idx="16712" formatCode="General">
                  <c:v>2.9</c:v>
                </c:pt>
                <c:pt idx="16713" formatCode="General">
                  <c:v>1.92</c:v>
                </c:pt>
                <c:pt idx="16714" formatCode="General">
                  <c:v>1.92</c:v>
                </c:pt>
                <c:pt idx="16715" formatCode="General">
                  <c:v>1.92</c:v>
                </c:pt>
                <c:pt idx="16716" formatCode="General">
                  <c:v>1.92</c:v>
                </c:pt>
                <c:pt idx="16717" formatCode="General">
                  <c:v>-2.86</c:v>
                </c:pt>
                <c:pt idx="16718" formatCode="General">
                  <c:v>-2.86</c:v>
                </c:pt>
                <c:pt idx="16719" formatCode="General">
                  <c:v>-1.69</c:v>
                </c:pt>
                <c:pt idx="16720" formatCode="General">
                  <c:v>0.67</c:v>
                </c:pt>
                <c:pt idx="16721" formatCode="General">
                  <c:v>1.56</c:v>
                </c:pt>
                <c:pt idx="16722" formatCode="General">
                  <c:v>-2.06</c:v>
                </c:pt>
                <c:pt idx="16723" formatCode="General">
                  <c:v>1.1299999999999999</c:v>
                </c:pt>
                <c:pt idx="16724" formatCode="General">
                  <c:v>-0.64</c:v>
                </c:pt>
                <c:pt idx="16725" formatCode="General">
                  <c:v>3.5</c:v>
                </c:pt>
                <c:pt idx="16726" formatCode="General">
                  <c:v>3.5</c:v>
                </c:pt>
                <c:pt idx="16727" formatCode="General">
                  <c:v>3.5</c:v>
                </c:pt>
                <c:pt idx="16728" formatCode="General">
                  <c:v>3.5</c:v>
                </c:pt>
                <c:pt idx="16729" formatCode="General">
                  <c:v>1.63</c:v>
                </c:pt>
                <c:pt idx="16730" formatCode="General">
                  <c:v>1.63</c:v>
                </c:pt>
                <c:pt idx="16731" formatCode="General">
                  <c:v>-0.15</c:v>
                </c:pt>
                <c:pt idx="16732" formatCode="General">
                  <c:v>-0.36</c:v>
                </c:pt>
                <c:pt idx="16733" formatCode="General">
                  <c:v>3.18</c:v>
                </c:pt>
                <c:pt idx="16734" formatCode="General">
                  <c:v>-0.7</c:v>
                </c:pt>
                <c:pt idx="16735" formatCode="General">
                  <c:v>3.19</c:v>
                </c:pt>
                <c:pt idx="16736" formatCode="General">
                  <c:v>0.49</c:v>
                </c:pt>
                <c:pt idx="16737" formatCode="General">
                  <c:v>-2.1</c:v>
                </c:pt>
                <c:pt idx="16738" formatCode="General">
                  <c:v>-0.69</c:v>
                </c:pt>
                <c:pt idx="16739" formatCode="General">
                  <c:v>-0.69</c:v>
                </c:pt>
                <c:pt idx="16740" formatCode="General">
                  <c:v>1.05</c:v>
                </c:pt>
                <c:pt idx="16741" formatCode="General">
                  <c:v>2.78</c:v>
                </c:pt>
                <c:pt idx="16742" formatCode="General">
                  <c:v>-1</c:v>
                </c:pt>
                <c:pt idx="16743" formatCode="General">
                  <c:v>-0.94</c:v>
                </c:pt>
                <c:pt idx="16744" formatCode="General">
                  <c:v>-0.15</c:v>
                </c:pt>
                <c:pt idx="16745" formatCode="General">
                  <c:v>1.5</c:v>
                </c:pt>
                <c:pt idx="16746" formatCode="General">
                  <c:v>1.5</c:v>
                </c:pt>
                <c:pt idx="16747" formatCode="General">
                  <c:v>1.5</c:v>
                </c:pt>
                <c:pt idx="16748" formatCode="General">
                  <c:v>1.5</c:v>
                </c:pt>
                <c:pt idx="16749" formatCode="General">
                  <c:v>1.5</c:v>
                </c:pt>
                <c:pt idx="16750" formatCode="General">
                  <c:v>-0.25</c:v>
                </c:pt>
                <c:pt idx="16751" formatCode="General">
                  <c:v>-0.25</c:v>
                </c:pt>
                <c:pt idx="16752" formatCode="General">
                  <c:v>-0.25</c:v>
                </c:pt>
                <c:pt idx="16753" formatCode="General">
                  <c:v>-0.25</c:v>
                </c:pt>
                <c:pt idx="16754" formatCode="General">
                  <c:v>-0.16</c:v>
                </c:pt>
                <c:pt idx="16755" formatCode="General">
                  <c:v>-1.1399999999999999</c:v>
                </c:pt>
                <c:pt idx="16756" formatCode="General">
                  <c:v>0.95</c:v>
                </c:pt>
                <c:pt idx="16757" formatCode="General">
                  <c:v>0.95</c:v>
                </c:pt>
                <c:pt idx="16758" formatCode="General">
                  <c:v>1.49</c:v>
                </c:pt>
                <c:pt idx="16759" formatCode="General">
                  <c:v>1.49</c:v>
                </c:pt>
                <c:pt idx="16760" formatCode="General">
                  <c:v>-1.42</c:v>
                </c:pt>
                <c:pt idx="16761" formatCode="General">
                  <c:v>-1.42</c:v>
                </c:pt>
                <c:pt idx="16762" formatCode="General">
                  <c:v>-0.43</c:v>
                </c:pt>
                <c:pt idx="16763" formatCode="General">
                  <c:v>1.91</c:v>
                </c:pt>
                <c:pt idx="16764" formatCode="General">
                  <c:v>-0.09</c:v>
                </c:pt>
                <c:pt idx="16765" formatCode="General">
                  <c:v>1.82</c:v>
                </c:pt>
                <c:pt idx="16766" formatCode="General">
                  <c:v>-2.27</c:v>
                </c:pt>
                <c:pt idx="16767" formatCode="General">
                  <c:v>1.69</c:v>
                </c:pt>
                <c:pt idx="16768" formatCode="General">
                  <c:v>1.1399999999999999</c:v>
                </c:pt>
                <c:pt idx="16769" formatCode="General">
                  <c:v>-1.5</c:v>
                </c:pt>
                <c:pt idx="16770" formatCode="General">
                  <c:v>-1.5</c:v>
                </c:pt>
                <c:pt idx="16771" formatCode="General">
                  <c:v>-0.38</c:v>
                </c:pt>
                <c:pt idx="16772" formatCode="General">
                  <c:v>-1.84</c:v>
                </c:pt>
                <c:pt idx="16773" formatCode="General">
                  <c:v>-1.84</c:v>
                </c:pt>
                <c:pt idx="16774" formatCode="General">
                  <c:v>-1.84</c:v>
                </c:pt>
                <c:pt idx="16775" formatCode="General">
                  <c:v>7.0000000000000007E-2</c:v>
                </c:pt>
                <c:pt idx="16776" formatCode="General">
                  <c:v>7.0000000000000007E-2</c:v>
                </c:pt>
                <c:pt idx="16777" formatCode="General">
                  <c:v>7.0000000000000007E-2</c:v>
                </c:pt>
                <c:pt idx="16778" formatCode="General">
                  <c:v>7.0000000000000007E-2</c:v>
                </c:pt>
                <c:pt idx="16779" formatCode="General">
                  <c:v>1.03</c:v>
                </c:pt>
                <c:pt idx="16780" formatCode="General">
                  <c:v>2.66</c:v>
                </c:pt>
                <c:pt idx="16781" formatCode="General">
                  <c:v>2.66</c:v>
                </c:pt>
                <c:pt idx="16782" formatCode="General">
                  <c:v>2.66</c:v>
                </c:pt>
                <c:pt idx="16783" formatCode="General">
                  <c:v>2.66</c:v>
                </c:pt>
                <c:pt idx="16784" formatCode="General">
                  <c:v>-0.84</c:v>
                </c:pt>
                <c:pt idx="16785" formatCode="General">
                  <c:v>0.47</c:v>
                </c:pt>
                <c:pt idx="16786" formatCode="General">
                  <c:v>1.99</c:v>
                </c:pt>
                <c:pt idx="16787" formatCode="General">
                  <c:v>1.99</c:v>
                </c:pt>
                <c:pt idx="16788" formatCode="General">
                  <c:v>1.99</c:v>
                </c:pt>
                <c:pt idx="16789" formatCode="General">
                  <c:v>1.99</c:v>
                </c:pt>
                <c:pt idx="16790" formatCode="General">
                  <c:v>-3.76</c:v>
                </c:pt>
                <c:pt idx="16791" formatCode="General">
                  <c:v>-3.76</c:v>
                </c:pt>
                <c:pt idx="16792" formatCode="General">
                  <c:v>1.9</c:v>
                </c:pt>
                <c:pt idx="16793" formatCode="General">
                  <c:v>1.9</c:v>
                </c:pt>
                <c:pt idx="16794" formatCode="General">
                  <c:v>1.03</c:v>
                </c:pt>
                <c:pt idx="16795" formatCode="General">
                  <c:v>1.03</c:v>
                </c:pt>
                <c:pt idx="16796" formatCode="General">
                  <c:v>1.66</c:v>
                </c:pt>
                <c:pt idx="16797" formatCode="General">
                  <c:v>0.36</c:v>
                </c:pt>
                <c:pt idx="16798" formatCode="General">
                  <c:v>0.36</c:v>
                </c:pt>
                <c:pt idx="16799" formatCode="General">
                  <c:v>2.65</c:v>
                </c:pt>
                <c:pt idx="16800" formatCode="General">
                  <c:v>1.22</c:v>
                </c:pt>
                <c:pt idx="16801" formatCode="General">
                  <c:v>1.53</c:v>
                </c:pt>
                <c:pt idx="16802" formatCode="General">
                  <c:v>1.53</c:v>
                </c:pt>
                <c:pt idx="16803" formatCode="General">
                  <c:v>-1.33</c:v>
                </c:pt>
                <c:pt idx="16804" formatCode="General">
                  <c:v>-0.61</c:v>
                </c:pt>
                <c:pt idx="16805" formatCode="General">
                  <c:v>-0.61</c:v>
                </c:pt>
                <c:pt idx="16806" formatCode="General">
                  <c:v>-2.2799999999999998</c:v>
                </c:pt>
                <c:pt idx="16807" formatCode="General">
                  <c:v>-1.61</c:v>
                </c:pt>
                <c:pt idx="16808" formatCode="General">
                  <c:v>-0.83</c:v>
                </c:pt>
                <c:pt idx="16809" formatCode="General">
                  <c:v>-0.83</c:v>
                </c:pt>
                <c:pt idx="16810" formatCode="General">
                  <c:v>-0.83</c:v>
                </c:pt>
                <c:pt idx="16811" formatCode="General">
                  <c:v>-1.94</c:v>
                </c:pt>
                <c:pt idx="16812" formatCode="General">
                  <c:v>0.6</c:v>
                </c:pt>
                <c:pt idx="16813" formatCode="General">
                  <c:v>-1.86</c:v>
                </c:pt>
                <c:pt idx="16814" formatCode="General">
                  <c:v>-2.38</c:v>
                </c:pt>
                <c:pt idx="16815" formatCode="General">
                  <c:v>-2.38</c:v>
                </c:pt>
                <c:pt idx="16816" formatCode="General">
                  <c:v>0.49</c:v>
                </c:pt>
                <c:pt idx="16817" formatCode="General">
                  <c:v>0.49</c:v>
                </c:pt>
                <c:pt idx="16818" formatCode="General">
                  <c:v>1.58</c:v>
                </c:pt>
                <c:pt idx="16819" formatCode="General">
                  <c:v>-0.45</c:v>
                </c:pt>
                <c:pt idx="16820" formatCode="General">
                  <c:v>1.08</c:v>
                </c:pt>
                <c:pt idx="16821" formatCode="General">
                  <c:v>2.17</c:v>
                </c:pt>
                <c:pt idx="16822" formatCode="General">
                  <c:v>2.17</c:v>
                </c:pt>
                <c:pt idx="16823" formatCode="General">
                  <c:v>-3.16</c:v>
                </c:pt>
                <c:pt idx="16824" formatCode="General">
                  <c:v>0.42</c:v>
                </c:pt>
                <c:pt idx="16825" formatCode="General">
                  <c:v>0.42</c:v>
                </c:pt>
                <c:pt idx="16826" formatCode="General">
                  <c:v>0.42</c:v>
                </c:pt>
                <c:pt idx="16827" formatCode="General">
                  <c:v>0.54</c:v>
                </c:pt>
                <c:pt idx="16828" formatCode="General">
                  <c:v>0.54</c:v>
                </c:pt>
                <c:pt idx="16829" formatCode="General">
                  <c:v>0.54</c:v>
                </c:pt>
                <c:pt idx="16830" formatCode="General">
                  <c:v>-0.67</c:v>
                </c:pt>
                <c:pt idx="16831" formatCode="General">
                  <c:v>-0.67</c:v>
                </c:pt>
                <c:pt idx="16832" formatCode="General">
                  <c:v>0.28999999999999998</c:v>
                </c:pt>
                <c:pt idx="16833" formatCode="General">
                  <c:v>0.28999999999999998</c:v>
                </c:pt>
                <c:pt idx="16834" formatCode="General">
                  <c:v>-1.02</c:v>
                </c:pt>
                <c:pt idx="16835" formatCode="General">
                  <c:v>-1.02</c:v>
                </c:pt>
                <c:pt idx="16836" formatCode="General">
                  <c:v>0.27</c:v>
                </c:pt>
                <c:pt idx="16837" formatCode="General">
                  <c:v>0.42</c:v>
                </c:pt>
                <c:pt idx="16838" formatCode="General">
                  <c:v>0.42</c:v>
                </c:pt>
                <c:pt idx="16839" formatCode="General">
                  <c:v>0.87</c:v>
                </c:pt>
                <c:pt idx="16840" formatCode="General">
                  <c:v>0.87</c:v>
                </c:pt>
                <c:pt idx="16841" formatCode="General">
                  <c:v>-0.01</c:v>
                </c:pt>
                <c:pt idx="16842" formatCode="General">
                  <c:v>-0.16</c:v>
                </c:pt>
                <c:pt idx="16843" formatCode="General">
                  <c:v>-0.16</c:v>
                </c:pt>
                <c:pt idx="16844" formatCode="General">
                  <c:v>2.4500000000000002</c:v>
                </c:pt>
                <c:pt idx="16845" formatCode="General">
                  <c:v>2.4500000000000002</c:v>
                </c:pt>
                <c:pt idx="16846" formatCode="General">
                  <c:v>2.4500000000000002</c:v>
                </c:pt>
                <c:pt idx="16847" formatCode="General">
                  <c:v>-0.94</c:v>
                </c:pt>
                <c:pt idx="16848" formatCode="General">
                  <c:v>-0.94</c:v>
                </c:pt>
                <c:pt idx="16849" formatCode="General">
                  <c:v>1.43</c:v>
                </c:pt>
                <c:pt idx="16850" formatCode="General">
                  <c:v>1.28</c:v>
                </c:pt>
                <c:pt idx="16851" formatCode="General">
                  <c:v>2.99</c:v>
                </c:pt>
                <c:pt idx="16852" formatCode="General">
                  <c:v>1.01</c:v>
                </c:pt>
                <c:pt idx="16853" formatCode="General">
                  <c:v>-0.39</c:v>
                </c:pt>
                <c:pt idx="16854" formatCode="General">
                  <c:v>1.1299999999999999</c:v>
                </c:pt>
                <c:pt idx="16855" formatCode="General">
                  <c:v>0.67</c:v>
                </c:pt>
                <c:pt idx="16856" formatCode="General">
                  <c:v>1.52</c:v>
                </c:pt>
                <c:pt idx="16857" formatCode="General">
                  <c:v>1.4</c:v>
                </c:pt>
                <c:pt idx="16858" formatCode="General">
                  <c:v>1.4</c:v>
                </c:pt>
                <c:pt idx="16859" formatCode="General">
                  <c:v>0.43</c:v>
                </c:pt>
                <c:pt idx="16860" formatCode="General">
                  <c:v>2.31</c:v>
                </c:pt>
                <c:pt idx="16861" formatCode="General">
                  <c:v>2.31</c:v>
                </c:pt>
                <c:pt idx="16862" formatCode="General">
                  <c:v>2.31</c:v>
                </c:pt>
                <c:pt idx="16863" formatCode="General">
                  <c:v>2.31</c:v>
                </c:pt>
                <c:pt idx="16864" formatCode="General">
                  <c:v>1.26</c:v>
                </c:pt>
                <c:pt idx="16865" formatCode="General">
                  <c:v>1.26</c:v>
                </c:pt>
                <c:pt idx="16866" formatCode="General">
                  <c:v>-1.55</c:v>
                </c:pt>
                <c:pt idx="16867" formatCode="General">
                  <c:v>1.51</c:v>
                </c:pt>
                <c:pt idx="16868" formatCode="General">
                  <c:v>-0.52</c:v>
                </c:pt>
                <c:pt idx="16869" formatCode="General">
                  <c:v>-1.64</c:v>
                </c:pt>
                <c:pt idx="16870" formatCode="General">
                  <c:v>-1.57</c:v>
                </c:pt>
                <c:pt idx="16871" formatCode="General">
                  <c:v>0.06</c:v>
                </c:pt>
                <c:pt idx="16872" formatCode="General">
                  <c:v>0.06</c:v>
                </c:pt>
                <c:pt idx="16873" formatCode="General">
                  <c:v>0.06</c:v>
                </c:pt>
                <c:pt idx="16874" formatCode="General">
                  <c:v>1.49</c:v>
                </c:pt>
                <c:pt idx="16875" formatCode="General">
                  <c:v>1.49</c:v>
                </c:pt>
                <c:pt idx="16876" formatCode="General">
                  <c:v>0.1</c:v>
                </c:pt>
                <c:pt idx="16877" formatCode="General">
                  <c:v>-1.78</c:v>
                </c:pt>
                <c:pt idx="16878" formatCode="General">
                  <c:v>-1.78</c:v>
                </c:pt>
                <c:pt idx="16879" formatCode="General">
                  <c:v>1.45</c:v>
                </c:pt>
                <c:pt idx="16880" formatCode="General">
                  <c:v>0.61</c:v>
                </c:pt>
                <c:pt idx="16881" formatCode="General">
                  <c:v>2.36</c:v>
                </c:pt>
                <c:pt idx="16882" formatCode="General">
                  <c:v>-1.86</c:v>
                </c:pt>
                <c:pt idx="16883" formatCode="General">
                  <c:v>-2.35</c:v>
                </c:pt>
                <c:pt idx="16884" formatCode="General">
                  <c:v>-2.35</c:v>
                </c:pt>
                <c:pt idx="16885" formatCode="General">
                  <c:v>2.33</c:v>
                </c:pt>
                <c:pt idx="16886" formatCode="General">
                  <c:v>2.33</c:v>
                </c:pt>
                <c:pt idx="16887" formatCode="General">
                  <c:v>-1.23</c:v>
                </c:pt>
                <c:pt idx="16888" formatCode="General">
                  <c:v>-1.78</c:v>
                </c:pt>
                <c:pt idx="16889" formatCode="General">
                  <c:v>-1.78</c:v>
                </c:pt>
                <c:pt idx="16890" formatCode="General">
                  <c:v>-1.78</c:v>
                </c:pt>
                <c:pt idx="16891" formatCode="General">
                  <c:v>-0.01</c:v>
                </c:pt>
                <c:pt idx="16892" formatCode="General">
                  <c:v>0.62</c:v>
                </c:pt>
                <c:pt idx="16893" formatCode="General">
                  <c:v>1.27</c:v>
                </c:pt>
                <c:pt idx="16894" formatCode="General">
                  <c:v>1.1200000000000001</c:v>
                </c:pt>
                <c:pt idx="16895" formatCode="General">
                  <c:v>0.96</c:v>
                </c:pt>
                <c:pt idx="16896" formatCode="General">
                  <c:v>0.96</c:v>
                </c:pt>
                <c:pt idx="16897" formatCode="General">
                  <c:v>0.96</c:v>
                </c:pt>
                <c:pt idx="16898" formatCode="General">
                  <c:v>0.94</c:v>
                </c:pt>
                <c:pt idx="16899" formatCode="General">
                  <c:v>0.94</c:v>
                </c:pt>
                <c:pt idx="16900" formatCode="General">
                  <c:v>1.97</c:v>
                </c:pt>
                <c:pt idx="16901" formatCode="General">
                  <c:v>0.3</c:v>
                </c:pt>
                <c:pt idx="16902" formatCode="General">
                  <c:v>2.92</c:v>
                </c:pt>
                <c:pt idx="16903" formatCode="General">
                  <c:v>2.92</c:v>
                </c:pt>
                <c:pt idx="16904" formatCode="General">
                  <c:v>0.63</c:v>
                </c:pt>
                <c:pt idx="16905" formatCode="General">
                  <c:v>0.63</c:v>
                </c:pt>
                <c:pt idx="16906" formatCode="General">
                  <c:v>0.68</c:v>
                </c:pt>
                <c:pt idx="16907" formatCode="General">
                  <c:v>0.68</c:v>
                </c:pt>
                <c:pt idx="16908" formatCode="General">
                  <c:v>0.68</c:v>
                </c:pt>
                <c:pt idx="16909" formatCode="General">
                  <c:v>0.68</c:v>
                </c:pt>
                <c:pt idx="16910" formatCode="General">
                  <c:v>2.0099999999999998</c:v>
                </c:pt>
                <c:pt idx="16911" formatCode="General">
                  <c:v>2.0099999999999998</c:v>
                </c:pt>
                <c:pt idx="16912" formatCode="General">
                  <c:v>2.77</c:v>
                </c:pt>
                <c:pt idx="16913" formatCode="General">
                  <c:v>-0.48</c:v>
                </c:pt>
                <c:pt idx="16914" formatCode="General">
                  <c:v>1.25</c:v>
                </c:pt>
                <c:pt idx="16915" formatCode="General">
                  <c:v>-0.64</c:v>
                </c:pt>
                <c:pt idx="16916" formatCode="General">
                  <c:v>-0.64</c:v>
                </c:pt>
                <c:pt idx="16917" formatCode="General">
                  <c:v>-0.64</c:v>
                </c:pt>
                <c:pt idx="16918" formatCode="General">
                  <c:v>-0.44</c:v>
                </c:pt>
                <c:pt idx="16919" formatCode="General">
                  <c:v>-0.79</c:v>
                </c:pt>
                <c:pt idx="16920" formatCode="General">
                  <c:v>-3.57</c:v>
                </c:pt>
                <c:pt idx="16921" formatCode="General">
                  <c:v>-3.57</c:v>
                </c:pt>
                <c:pt idx="16922" formatCode="General">
                  <c:v>0.4</c:v>
                </c:pt>
                <c:pt idx="16923" formatCode="General">
                  <c:v>-1.19</c:v>
                </c:pt>
                <c:pt idx="16924" formatCode="General">
                  <c:v>-1.19</c:v>
                </c:pt>
                <c:pt idx="16925" formatCode="General">
                  <c:v>1.62</c:v>
                </c:pt>
                <c:pt idx="16926" formatCode="General">
                  <c:v>-1.54</c:v>
                </c:pt>
                <c:pt idx="16927" formatCode="General">
                  <c:v>0.12</c:v>
                </c:pt>
                <c:pt idx="16928" formatCode="General">
                  <c:v>1.5</c:v>
                </c:pt>
                <c:pt idx="16929" formatCode="General">
                  <c:v>-0.36</c:v>
                </c:pt>
                <c:pt idx="16930" formatCode="General">
                  <c:v>-0.36</c:v>
                </c:pt>
                <c:pt idx="16931" formatCode="General">
                  <c:v>-1.71</c:v>
                </c:pt>
                <c:pt idx="16932" formatCode="General">
                  <c:v>0.35</c:v>
                </c:pt>
                <c:pt idx="16933" formatCode="General">
                  <c:v>-2.59</c:v>
                </c:pt>
                <c:pt idx="16934" formatCode="General">
                  <c:v>1.19</c:v>
                </c:pt>
                <c:pt idx="16935" formatCode="General">
                  <c:v>1.19</c:v>
                </c:pt>
                <c:pt idx="16936" formatCode="General">
                  <c:v>1.48</c:v>
                </c:pt>
                <c:pt idx="16937" formatCode="General">
                  <c:v>1.48</c:v>
                </c:pt>
                <c:pt idx="16938" formatCode="General">
                  <c:v>1.48</c:v>
                </c:pt>
                <c:pt idx="16939" formatCode="General">
                  <c:v>3.17</c:v>
                </c:pt>
                <c:pt idx="16940" formatCode="General">
                  <c:v>2.08</c:v>
                </c:pt>
                <c:pt idx="16941" formatCode="General">
                  <c:v>2.08</c:v>
                </c:pt>
                <c:pt idx="16942" formatCode="General">
                  <c:v>2.08</c:v>
                </c:pt>
                <c:pt idx="16943" formatCode="General">
                  <c:v>2.08</c:v>
                </c:pt>
                <c:pt idx="16944" formatCode="General">
                  <c:v>1.44</c:v>
                </c:pt>
                <c:pt idx="16945" formatCode="General">
                  <c:v>1.44</c:v>
                </c:pt>
                <c:pt idx="16946" formatCode="General">
                  <c:v>1.44</c:v>
                </c:pt>
                <c:pt idx="16947" formatCode="General">
                  <c:v>2.59</c:v>
                </c:pt>
                <c:pt idx="16948" formatCode="General">
                  <c:v>2.59</c:v>
                </c:pt>
                <c:pt idx="16949" formatCode="General">
                  <c:v>2.59</c:v>
                </c:pt>
                <c:pt idx="16950" formatCode="General">
                  <c:v>2.59</c:v>
                </c:pt>
                <c:pt idx="16951" formatCode="General">
                  <c:v>2.76</c:v>
                </c:pt>
                <c:pt idx="16952" formatCode="General">
                  <c:v>2.4500000000000002</c:v>
                </c:pt>
                <c:pt idx="16953" formatCode="General">
                  <c:v>-0.89</c:v>
                </c:pt>
                <c:pt idx="16954" formatCode="General">
                  <c:v>-0.88</c:v>
                </c:pt>
                <c:pt idx="16955" formatCode="General">
                  <c:v>1.93</c:v>
                </c:pt>
                <c:pt idx="16956" formatCode="General">
                  <c:v>-1.78</c:v>
                </c:pt>
                <c:pt idx="16957" formatCode="General">
                  <c:v>0.63</c:v>
                </c:pt>
                <c:pt idx="16958" formatCode="General">
                  <c:v>0.63</c:v>
                </c:pt>
                <c:pt idx="16959" formatCode="General">
                  <c:v>0.63</c:v>
                </c:pt>
                <c:pt idx="16960" formatCode="General">
                  <c:v>3.35</c:v>
                </c:pt>
                <c:pt idx="16961" formatCode="General">
                  <c:v>0.24</c:v>
                </c:pt>
                <c:pt idx="16962" formatCode="General">
                  <c:v>1.97</c:v>
                </c:pt>
                <c:pt idx="16963" formatCode="General">
                  <c:v>1.97</c:v>
                </c:pt>
                <c:pt idx="16964" formatCode="General">
                  <c:v>1.97</c:v>
                </c:pt>
                <c:pt idx="16965" formatCode="General">
                  <c:v>1.97</c:v>
                </c:pt>
                <c:pt idx="16966" formatCode="General">
                  <c:v>2.58</c:v>
                </c:pt>
                <c:pt idx="16967" formatCode="General">
                  <c:v>1.08</c:v>
                </c:pt>
                <c:pt idx="16968" formatCode="General">
                  <c:v>1.08</c:v>
                </c:pt>
                <c:pt idx="16969" formatCode="General">
                  <c:v>-2.31</c:v>
                </c:pt>
                <c:pt idx="16970" formatCode="General">
                  <c:v>1.38</c:v>
                </c:pt>
                <c:pt idx="16971" formatCode="General">
                  <c:v>1.38</c:v>
                </c:pt>
                <c:pt idx="16972" formatCode="General">
                  <c:v>3.11</c:v>
                </c:pt>
                <c:pt idx="16973" formatCode="General">
                  <c:v>3.11</c:v>
                </c:pt>
                <c:pt idx="16974" formatCode="General">
                  <c:v>3.11</c:v>
                </c:pt>
                <c:pt idx="16975" formatCode="General">
                  <c:v>-0.2</c:v>
                </c:pt>
                <c:pt idx="16976" formatCode="General">
                  <c:v>0.45</c:v>
                </c:pt>
                <c:pt idx="16977" formatCode="General">
                  <c:v>0.47</c:v>
                </c:pt>
                <c:pt idx="16978" formatCode="General">
                  <c:v>2.91</c:v>
                </c:pt>
                <c:pt idx="16979" formatCode="General">
                  <c:v>-2.92</c:v>
                </c:pt>
                <c:pt idx="16980" formatCode="General">
                  <c:v>-2.15</c:v>
                </c:pt>
                <c:pt idx="16981" formatCode="General">
                  <c:v>1.56</c:v>
                </c:pt>
                <c:pt idx="16982" formatCode="General">
                  <c:v>1.56</c:v>
                </c:pt>
                <c:pt idx="16983" formatCode="General">
                  <c:v>-0.81</c:v>
                </c:pt>
                <c:pt idx="16984" formatCode="General">
                  <c:v>-0.81</c:v>
                </c:pt>
                <c:pt idx="16985" formatCode="General">
                  <c:v>-2</c:v>
                </c:pt>
                <c:pt idx="16986" formatCode="General">
                  <c:v>0.18</c:v>
                </c:pt>
                <c:pt idx="16987" formatCode="General">
                  <c:v>-2.3199999999999998</c:v>
                </c:pt>
                <c:pt idx="16988" formatCode="General">
                  <c:v>-0.66</c:v>
                </c:pt>
                <c:pt idx="16989" formatCode="General">
                  <c:v>-0.66</c:v>
                </c:pt>
                <c:pt idx="16990" formatCode="General">
                  <c:v>1.1200000000000001</c:v>
                </c:pt>
                <c:pt idx="16991" formatCode="General">
                  <c:v>1.1200000000000001</c:v>
                </c:pt>
                <c:pt idx="16992" formatCode="General">
                  <c:v>2.34</c:v>
                </c:pt>
                <c:pt idx="16993" formatCode="General">
                  <c:v>-0.46</c:v>
                </c:pt>
                <c:pt idx="16994" formatCode="General">
                  <c:v>-0.93</c:v>
                </c:pt>
                <c:pt idx="16995" formatCode="General">
                  <c:v>-0.9</c:v>
                </c:pt>
                <c:pt idx="16996" formatCode="General">
                  <c:v>-1.26</c:v>
                </c:pt>
                <c:pt idx="16997" formatCode="General">
                  <c:v>1.05</c:v>
                </c:pt>
                <c:pt idx="16998" formatCode="General">
                  <c:v>1.05</c:v>
                </c:pt>
                <c:pt idx="16999" formatCode="General">
                  <c:v>-0.95</c:v>
                </c:pt>
                <c:pt idx="17000" formatCode="General">
                  <c:v>-0.95</c:v>
                </c:pt>
                <c:pt idx="17001" formatCode="General">
                  <c:v>1.54</c:v>
                </c:pt>
                <c:pt idx="17002" formatCode="General">
                  <c:v>0.97</c:v>
                </c:pt>
                <c:pt idx="17003" formatCode="General">
                  <c:v>0.97</c:v>
                </c:pt>
                <c:pt idx="17004" formatCode="General">
                  <c:v>0.01</c:v>
                </c:pt>
                <c:pt idx="17005" formatCode="General">
                  <c:v>2.0099999999999998</c:v>
                </c:pt>
                <c:pt idx="17006" formatCode="General">
                  <c:v>2.0099999999999998</c:v>
                </c:pt>
                <c:pt idx="17007" formatCode="General">
                  <c:v>-1.03</c:v>
                </c:pt>
                <c:pt idx="17008" formatCode="General">
                  <c:v>-1.03</c:v>
                </c:pt>
                <c:pt idx="17009" formatCode="General">
                  <c:v>-1.03</c:v>
                </c:pt>
                <c:pt idx="17010" formatCode="General">
                  <c:v>0.1</c:v>
                </c:pt>
                <c:pt idx="17011" formatCode="General">
                  <c:v>0.1</c:v>
                </c:pt>
                <c:pt idx="17012" formatCode="General">
                  <c:v>1.54</c:v>
                </c:pt>
                <c:pt idx="17013" formatCode="General">
                  <c:v>1.54</c:v>
                </c:pt>
                <c:pt idx="17014" formatCode="General">
                  <c:v>1.54</c:v>
                </c:pt>
                <c:pt idx="17015" formatCode="General">
                  <c:v>-1.01</c:v>
                </c:pt>
                <c:pt idx="17016" formatCode="General">
                  <c:v>2</c:v>
                </c:pt>
                <c:pt idx="17017" formatCode="General">
                  <c:v>2</c:v>
                </c:pt>
                <c:pt idx="17018" formatCode="General">
                  <c:v>-0.33</c:v>
                </c:pt>
                <c:pt idx="17019" formatCode="General">
                  <c:v>-0.33</c:v>
                </c:pt>
                <c:pt idx="17020" formatCode="General">
                  <c:v>-0.33</c:v>
                </c:pt>
                <c:pt idx="17021" formatCode="General">
                  <c:v>-0.33</c:v>
                </c:pt>
                <c:pt idx="17022" formatCode="General">
                  <c:v>-2.58</c:v>
                </c:pt>
                <c:pt idx="17023" formatCode="General">
                  <c:v>1.1299999999999999</c:v>
                </c:pt>
                <c:pt idx="17024" formatCode="General">
                  <c:v>1.1299999999999999</c:v>
                </c:pt>
                <c:pt idx="17025" formatCode="General">
                  <c:v>1.1299999999999999</c:v>
                </c:pt>
                <c:pt idx="17026" formatCode="General">
                  <c:v>3.14</c:v>
                </c:pt>
                <c:pt idx="17027" formatCode="General">
                  <c:v>0.95</c:v>
                </c:pt>
                <c:pt idx="17028" formatCode="General">
                  <c:v>-0.3</c:v>
                </c:pt>
                <c:pt idx="17029" formatCode="General">
                  <c:v>-0.47</c:v>
                </c:pt>
                <c:pt idx="17030" formatCode="General">
                  <c:v>1.58</c:v>
                </c:pt>
                <c:pt idx="17031" formatCode="General">
                  <c:v>1.58</c:v>
                </c:pt>
                <c:pt idx="17032" formatCode="General">
                  <c:v>-0.59</c:v>
                </c:pt>
                <c:pt idx="17033" formatCode="General">
                  <c:v>1.65</c:v>
                </c:pt>
                <c:pt idx="17034" formatCode="General">
                  <c:v>1.65</c:v>
                </c:pt>
                <c:pt idx="17035" formatCode="General">
                  <c:v>1.21</c:v>
                </c:pt>
                <c:pt idx="17036" formatCode="General">
                  <c:v>1.21</c:v>
                </c:pt>
                <c:pt idx="17037" formatCode="General">
                  <c:v>1.21</c:v>
                </c:pt>
                <c:pt idx="17038" formatCode="General">
                  <c:v>1.21</c:v>
                </c:pt>
                <c:pt idx="17039" formatCode="General">
                  <c:v>1.21</c:v>
                </c:pt>
                <c:pt idx="17040" formatCode="General">
                  <c:v>0.32</c:v>
                </c:pt>
                <c:pt idx="17041" formatCode="General">
                  <c:v>0.32</c:v>
                </c:pt>
                <c:pt idx="17042" formatCode="General">
                  <c:v>0.32</c:v>
                </c:pt>
                <c:pt idx="17043" formatCode="General">
                  <c:v>1.36</c:v>
                </c:pt>
                <c:pt idx="17044" formatCode="General">
                  <c:v>1.23</c:v>
                </c:pt>
                <c:pt idx="17045" formatCode="General">
                  <c:v>1.23</c:v>
                </c:pt>
                <c:pt idx="17046" formatCode="General">
                  <c:v>-0.01</c:v>
                </c:pt>
                <c:pt idx="17047" formatCode="General">
                  <c:v>-0.01</c:v>
                </c:pt>
                <c:pt idx="17048" formatCode="General">
                  <c:v>-0.01</c:v>
                </c:pt>
                <c:pt idx="17049" formatCode="General">
                  <c:v>-0.01</c:v>
                </c:pt>
                <c:pt idx="17050" formatCode="General">
                  <c:v>-0.01</c:v>
                </c:pt>
                <c:pt idx="17051" formatCode="General">
                  <c:v>-2.19</c:v>
                </c:pt>
                <c:pt idx="17052" formatCode="General">
                  <c:v>-2.19</c:v>
                </c:pt>
                <c:pt idx="17053" formatCode="General">
                  <c:v>0.75</c:v>
                </c:pt>
                <c:pt idx="17054" formatCode="General">
                  <c:v>2.0299999999999998</c:v>
                </c:pt>
                <c:pt idx="17055" formatCode="General">
                  <c:v>1.07</c:v>
                </c:pt>
                <c:pt idx="17056" formatCode="General">
                  <c:v>-1.77</c:v>
                </c:pt>
                <c:pt idx="17057" formatCode="General">
                  <c:v>-3.96</c:v>
                </c:pt>
                <c:pt idx="17058" formatCode="General">
                  <c:v>-3.96</c:v>
                </c:pt>
                <c:pt idx="17059" formatCode="General">
                  <c:v>-1.51</c:v>
                </c:pt>
                <c:pt idx="17060" formatCode="General">
                  <c:v>-1.51</c:v>
                </c:pt>
                <c:pt idx="17061" formatCode="General">
                  <c:v>-1.51</c:v>
                </c:pt>
                <c:pt idx="17062" formatCode="General">
                  <c:v>-4.09</c:v>
                </c:pt>
                <c:pt idx="17063" formatCode="General">
                  <c:v>0.62</c:v>
                </c:pt>
                <c:pt idx="17064" formatCode="General">
                  <c:v>1.52</c:v>
                </c:pt>
                <c:pt idx="17065" formatCode="General">
                  <c:v>2.04</c:v>
                </c:pt>
                <c:pt idx="17066" formatCode="General">
                  <c:v>2.04</c:v>
                </c:pt>
                <c:pt idx="17067" formatCode="General">
                  <c:v>2.2999999999999998</c:v>
                </c:pt>
                <c:pt idx="17068" formatCode="General">
                  <c:v>2.2999999999999998</c:v>
                </c:pt>
                <c:pt idx="17069" formatCode="General">
                  <c:v>3.02</c:v>
                </c:pt>
                <c:pt idx="17070" formatCode="General">
                  <c:v>3.02</c:v>
                </c:pt>
                <c:pt idx="17071" formatCode="General">
                  <c:v>3.02</c:v>
                </c:pt>
                <c:pt idx="17072" formatCode="General">
                  <c:v>3.66</c:v>
                </c:pt>
                <c:pt idx="17073" formatCode="General">
                  <c:v>3.66</c:v>
                </c:pt>
                <c:pt idx="17074" formatCode="General">
                  <c:v>3.66</c:v>
                </c:pt>
                <c:pt idx="17075" formatCode="General">
                  <c:v>0.66</c:v>
                </c:pt>
                <c:pt idx="17076" formatCode="General">
                  <c:v>0.66</c:v>
                </c:pt>
                <c:pt idx="17077" formatCode="General">
                  <c:v>0.66</c:v>
                </c:pt>
                <c:pt idx="17078" formatCode="General">
                  <c:v>0.66</c:v>
                </c:pt>
                <c:pt idx="17079" formatCode="General">
                  <c:v>0.82</c:v>
                </c:pt>
                <c:pt idx="17080" formatCode="General">
                  <c:v>-0.97</c:v>
                </c:pt>
                <c:pt idx="17081" formatCode="General">
                  <c:v>-2.79</c:v>
                </c:pt>
                <c:pt idx="17082" formatCode="General">
                  <c:v>0.09</c:v>
                </c:pt>
                <c:pt idx="17083" formatCode="General">
                  <c:v>0.09</c:v>
                </c:pt>
                <c:pt idx="17084" formatCode="General">
                  <c:v>2.76</c:v>
                </c:pt>
                <c:pt idx="17085" formatCode="General">
                  <c:v>2.76</c:v>
                </c:pt>
                <c:pt idx="17086" formatCode="General">
                  <c:v>0.25</c:v>
                </c:pt>
                <c:pt idx="17087" formatCode="General">
                  <c:v>1.24</c:v>
                </c:pt>
                <c:pt idx="17088" formatCode="General">
                  <c:v>1.24</c:v>
                </c:pt>
                <c:pt idx="17089" formatCode="General">
                  <c:v>1.39</c:v>
                </c:pt>
                <c:pt idx="17090" formatCode="General">
                  <c:v>-2.85</c:v>
                </c:pt>
                <c:pt idx="17091" formatCode="General">
                  <c:v>1.47</c:v>
                </c:pt>
                <c:pt idx="17092" formatCode="General">
                  <c:v>1.55</c:v>
                </c:pt>
                <c:pt idx="17093" formatCode="General">
                  <c:v>1.55</c:v>
                </c:pt>
                <c:pt idx="17094" formatCode="General">
                  <c:v>1.55</c:v>
                </c:pt>
                <c:pt idx="17095" formatCode="General">
                  <c:v>0.49</c:v>
                </c:pt>
                <c:pt idx="17096" formatCode="General">
                  <c:v>0.85</c:v>
                </c:pt>
                <c:pt idx="17097" formatCode="General">
                  <c:v>0.63</c:v>
                </c:pt>
                <c:pt idx="17098" formatCode="General">
                  <c:v>0.63</c:v>
                </c:pt>
                <c:pt idx="17099" formatCode="General">
                  <c:v>0.63</c:v>
                </c:pt>
                <c:pt idx="17100" formatCode="General">
                  <c:v>0.63</c:v>
                </c:pt>
                <c:pt idx="17101" formatCode="General">
                  <c:v>0.63</c:v>
                </c:pt>
                <c:pt idx="17102" formatCode="General">
                  <c:v>3.11</c:v>
                </c:pt>
                <c:pt idx="17103" formatCode="General">
                  <c:v>3.11</c:v>
                </c:pt>
                <c:pt idx="17104" formatCode="General">
                  <c:v>3.11</c:v>
                </c:pt>
                <c:pt idx="17105" formatCode="General">
                  <c:v>-2.16</c:v>
                </c:pt>
                <c:pt idx="17106" formatCode="General">
                  <c:v>-2.16</c:v>
                </c:pt>
                <c:pt idx="17107" formatCode="General">
                  <c:v>-3.79</c:v>
                </c:pt>
                <c:pt idx="17108" formatCode="General">
                  <c:v>-3.79</c:v>
                </c:pt>
                <c:pt idx="17109" formatCode="General">
                  <c:v>1.59</c:v>
                </c:pt>
                <c:pt idx="17110" formatCode="General">
                  <c:v>-0.33</c:v>
                </c:pt>
                <c:pt idx="17111" formatCode="General">
                  <c:v>-1.06</c:v>
                </c:pt>
                <c:pt idx="17112" formatCode="General">
                  <c:v>0.99</c:v>
                </c:pt>
                <c:pt idx="17113" formatCode="General">
                  <c:v>0.75</c:v>
                </c:pt>
                <c:pt idx="17114" formatCode="General">
                  <c:v>1.05</c:v>
                </c:pt>
                <c:pt idx="17115" formatCode="General">
                  <c:v>0.77</c:v>
                </c:pt>
                <c:pt idx="17116" formatCode="General">
                  <c:v>1.3</c:v>
                </c:pt>
                <c:pt idx="17117" formatCode="General">
                  <c:v>-2.25</c:v>
                </c:pt>
                <c:pt idx="17118" formatCode="General">
                  <c:v>-3.06</c:v>
                </c:pt>
                <c:pt idx="17119" formatCode="General">
                  <c:v>-3.06</c:v>
                </c:pt>
                <c:pt idx="17120" formatCode="General">
                  <c:v>4.18</c:v>
                </c:pt>
                <c:pt idx="17121" formatCode="General">
                  <c:v>1.78</c:v>
                </c:pt>
                <c:pt idx="17122" formatCode="General">
                  <c:v>1.23</c:v>
                </c:pt>
                <c:pt idx="17123" formatCode="General">
                  <c:v>1.23</c:v>
                </c:pt>
                <c:pt idx="17124" formatCode="General">
                  <c:v>1.23</c:v>
                </c:pt>
                <c:pt idx="17125" formatCode="General">
                  <c:v>1.23</c:v>
                </c:pt>
                <c:pt idx="17126" formatCode="General">
                  <c:v>2.59</c:v>
                </c:pt>
                <c:pt idx="17127" formatCode="General">
                  <c:v>2.59</c:v>
                </c:pt>
                <c:pt idx="17128" formatCode="General">
                  <c:v>2.59</c:v>
                </c:pt>
                <c:pt idx="17129" formatCode="General">
                  <c:v>2.59</c:v>
                </c:pt>
                <c:pt idx="17130" formatCode="General">
                  <c:v>-1.71</c:v>
                </c:pt>
                <c:pt idx="17131" formatCode="General">
                  <c:v>0.63</c:v>
                </c:pt>
                <c:pt idx="17132" formatCode="General">
                  <c:v>0.63</c:v>
                </c:pt>
                <c:pt idx="17133" formatCode="General">
                  <c:v>1.27</c:v>
                </c:pt>
                <c:pt idx="17134" formatCode="General">
                  <c:v>-0.86</c:v>
                </c:pt>
                <c:pt idx="17135" formatCode="General">
                  <c:v>1.19</c:v>
                </c:pt>
                <c:pt idx="17136" formatCode="General">
                  <c:v>1.19</c:v>
                </c:pt>
                <c:pt idx="17137" formatCode="General">
                  <c:v>1.19</c:v>
                </c:pt>
                <c:pt idx="17138" formatCode="General">
                  <c:v>1.19</c:v>
                </c:pt>
                <c:pt idx="17139" formatCode="General">
                  <c:v>2.3199999999999998</c:v>
                </c:pt>
                <c:pt idx="17140" formatCode="General">
                  <c:v>2.3199999999999998</c:v>
                </c:pt>
                <c:pt idx="17141" formatCode="General">
                  <c:v>-0.47</c:v>
                </c:pt>
                <c:pt idx="17142" formatCode="General">
                  <c:v>-1.27</c:v>
                </c:pt>
                <c:pt idx="17143" formatCode="General">
                  <c:v>-0.6</c:v>
                </c:pt>
                <c:pt idx="17144" formatCode="General">
                  <c:v>-0.78</c:v>
                </c:pt>
                <c:pt idx="17145" formatCode="General">
                  <c:v>-0.78</c:v>
                </c:pt>
                <c:pt idx="17146" formatCode="General">
                  <c:v>1.84</c:v>
                </c:pt>
                <c:pt idx="17147" formatCode="General">
                  <c:v>2.2999999999999998</c:v>
                </c:pt>
                <c:pt idx="17148" formatCode="General">
                  <c:v>2.2999999999999998</c:v>
                </c:pt>
                <c:pt idx="17149" formatCode="General">
                  <c:v>2.2999999999999998</c:v>
                </c:pt>
                <c:pt idx="17150" formatCode="General">
                  <c:v>1.56</c:v>
                </c:pt>
                <c:pt idx="17151" formatCode="General">
                  <c:v>1.56</c:v>
                </c:pt>
                <c:pt idx="17152" formatCode="General">
                  <c:v>0.05</c:v>
                </c:pt>
                <c:pt idx="17153" formatCode="General">
                  <c:v>-0.1</c:v>
                </c:pt>
                <c:pt idx="17154" formatCode="General">
                  <c:v>-1.79</c:v>
                </c:pt>
                <c:pt idx="17155" formatCode="General">
                  <c:v>-3.77</c:v>
                </c:pt>
                <c:pt idx="17156" formatCode="General">
                  <c:v>-3.77</c:v>
                </c:pt>
                <c:pt idx="17157" formatCode="General">
                  <c:v>0.51</c:v>
                </c:pt>
                <c:pt idx="17158" formatCode="General">
                  <c:v>-0.06</c:v>
                </c:pt>
                <c:pt idx="17159" formatCode="General">
                  <c:v>-0.06</c:v>
                </c:pt>
                <c:pt idx="17160" formatCode="General">
                  <c:v>1.34</c:v>
                </c:pt>
                <c:pt idx="17161" formatCode="General">
                  <c:v>0.02</c:v>
                </c:pt>
                <c:pt idx="17162" formatCode="General">
                  <c:v>-3.27</c:v>
                </c:pt>
                <c:pt idx="17163" formatCode="General">
                  <c:v>-3.27</c:v>
                </c:pt>
                <c:pt idx="17164" formatCode="General">
                  <c:v>-3.27</c:v>
                </c:pt>
                <c:pt idx="17165" formatCode="General">
                  <c:v>-0.34</c:v>
                </c:pt>
                <c:pt idx="17166" formatCode="General">
                  <c:v>-0.34</c:v>
                </c:pt>
                <c:pt idx="17167" formatCode="General">
                  <c:v>-0.34</c:v>
                </c:pt>
                <c:pt idx="17168" formatCode="General">
                  <c:v>1.06</c:v>
                </c:pt>
                <c:pt idx="17169" formatCode="General">
                  <c:v>1.06</c:v>
                </c:pt>
                <c:pt idx="17170" formatCode="General">
                  <c:v>-1.5</c:v>
                </c:pt>
                <c:pt idx="17171" formatCode="General">
                  <c:v>-0.48</c:v>
                </c:pt>
                <c:pt idx="17172" formatCode="General">
                  <c:v>2.87</c:v>
                </c:pt>
                <c:pt idx="17173" formatCode="General">
                  <c:v>2.87</c:v>
                </c:pt>
                <c:pt idx="17174" formatCode="General">
                  <c:v>-0.91</c:v>
                </c:pt>
                <c:pt idx="17175" formatCode="General">
                  <c:v>-0.91</c:v>
                </c:pt>
                <c:pt idx="17176" formatCode="General">
                  <c:v>7.0000000000000007E-2</c:v>
                </c:pt>
                <c:pt idx="17177" formatCode="General">
                  <c:v>-0.13</c:v>
                </c:pt>
                <c:pt idx="17178" formatCode="General">
                  <c:v>-0.13</c:v>
                </c:pt>
                <c:pt idx="17179" formatCode="General">
                  <c:v>-0.13</c:v>
                </c:pt>
                <c:pt idx="17180" formatCode="General">
                  <c:v>0.94</c:v>
                </c:pt>
                <c:pt idx="17181" formatCode="General">
                  <c:v>1.64</c:v>
                </c:pt>
                <c:pt idx="17182" formatCode="General">
                  <c:v>1.64</c:v>
                </c:pt>
                <c:pt idx="17183" formatCode="General">
                  <c:v>1.64</c:v>
                </c:pt>
                <c:pt idx="17184" formatCode="General">
                  <c:v>0.28999999999999998</c:v>
                </c:pt>
                <c:pt idx="17185" formatCode="General">
                  <c:v>-0.32</c:v>
                </c:pt>
                <c:pt idx="17186" formatCode="General">
                  <c:v>-2.68</c:v>
                </c:pt>
                <c:pt idx="17187" formatCode="General">
                  <c:v>-1.4</c:v>
                </c:pt>
                <c:pt idx="17188" formatCode="General">
                  <c:v>-3.01</c:v>
                </c:pt>
                <c:pt idx="17189" formatCode="General">
                  <c:v>1.1599999999999999</c:v>
                </c:pt>
                <c:pt idx="17190" formatCode="General">
                  <c:v>1.1599999999999999</c:v>
                </c:pt>
                <c:pt idx="17191" formatCode="General">
                  <c:v>1.19</c:v>
                </c:pt>
                <c:pt idx="17192" formatCode="General">
                  <c:v>1.19</c:v>
                </c:pt>
                <c:pt idx="17193" formatCode="General">
                  <c:v>1.19</c:v>
                </c:pt>
                <c:pt idx="17194" formatCode="General">
                  <c:v>-0.84</c:v>
                </c:pt>
                <c:pt idx="17195" formatCode="General">
                  <c:v>-0.84</c:v>
                </c:pt>
                <c:pt idx="17196" formatCode="General">
                  <c:v>-0.76</c:v>
                </c:pt>
                <c:pt idx="17197" formatCode="General">
                  <c:v>-2.29</c:v>
                </c:pt>
                <c:pt idx="17198" formatCode="General">
                  <c:v>0.33</c:v>
                </c:pt>
                <c:pt idx="17199" formatCode="General">
                  <c:v>-0.41</c:v>
                </c:pt>
                <c:pt idx="17200" formatCode="General">
                  <c:v>-0.74</c:v>
                </c:pt>
                <c:pt idx="17201" formatCode="General">
                  <c:v>-0.74</c:v>
                </c:pt>
                <c:pt idx="17202" formatCode="General">
                  <c:v>2.0699999999999998</c:v>
                </c:pt>
                <c:pt idx="17203" formatCode="General">
                  <c:v>2.0699999999999998</c:v>
                </c:pt>
                <c:pt idx="17204" formatCode="General">
                  <c:v>2.0699999999999998</c:v>
                </c:pt>
                <c:pt idx="17205" formatCode="General">
                  <c:v>2.0699999999999998</c:v>
                </c:pt>
                <c:pt idx="17206" formatCode="General">
                  <c:v>1.36</c:v>
                </c:pt>
                <c:pt idx="17207" formatCode="General">
                  <c:v>1.31</c:v>
                </c:pt>
                <c:pt idx="17208" formatCode="General">
                  <c:v>1.31</c:v>
                </c:pt>
                <c:pt idx="17209" formatCode="General">
                  <c:v>0.16</c:v>
                </c:pt>
                <c:pt idx="17210" formatCode="General">
                  <c:v>0.16</c:v>
                </c:pt>
                <c:pt idx="17211" formatCode="General">
                  <c:v>0.16</c:v>
                </c:pt>
                <c:pt idx="17212" formatCode="General">
                  <c:v>0.16</c:v>
                </c:pt>
                <c:pt idx="17213" formatCode="General">
                  <c:v>3.05</c:v>
                </c:pt>
                <c:pt idx="17214" formatCode="General">
                  <c:v>-1.1399999999999999</c:v>
                </c:pt>
                <c:pt idx="17215" formatCode="General">
                  <c:v>1.59</c:v>
                </c:pt>
                <c:pt idx="17216" formatCode="General">
                  <c:v>1.59</c:v>
                </c:pt>
                <c:pt idx="17217" formatCode="General">
                  <c:v>1.59</c:v>
                </c:pt>
                <c:pt idx="17218" formatCode="General">
                  <c:v>2.31</c:v>
                </c:pt>
                <c:pt idx="17219" formatCode="General">
                  <c:v>2.31</c:v>
                </c:pt>
                <c:pt idx="17220" formatCode="General">
                  <c:v>0.51</c:v>
                </c:pt>
                <c:pt idx="17221" formatCode="General">
                  <c:v>0.51</c:v>
                </c:pt>
                <c:pt idx="17222" formatCode="General">
                  <c:v>-0.9</c:v>
                </c:pt>
                <c:pt idx="17223" formatCode="General">
                  <c:v>-0.9</c:v>
                </c:pt>
                <c:pt idx="17224" formatCode="General">
                  <c:v>1.31</c:v>
                </c:pt>
                <c:pt idx="17225" formatCode="General">
                  <c:v>1.5</c:v>
                </c:pt>
                <c:pt idx="17226" formatCode="General">
                  <c:v>-1.74</c:v>
                </c:pt>
                <c:pt idx="17227" formatCode="General">
                  <c:v>-1.1100000000000001</c:v>
                </c:pt>
                <c:pt idx="17228" formatCode="General">
                  <c:v>-1.1100000000000001</c:v>
                </c:pt>
                <c:pt idx="17229" formatCode="General">
                  <c:v>-1.21</c:v>
                </c:pt>
                <c:pt idx="17230" formatCode="General">
                  <c:v>-1.21</c:v>
                </c:pt>
                <c:pt idx="17231" formatCode="General">
                  <c:v>0.61</c:v>
                </c:pt>
                <c:pt idx="17232" formatCode="General">
                  <c:v>1.41</c:v>
                </c:pt>
                <c:pt idx="17233" formatCode="General">
                  <c:v>-2.63</c:v>
                </c:pt>
                <c:pt idx="17234" formatCode="General">
                  <c:v>0.33</c:v>
                </c:pt>
                <c:pt idx="17235" formatCode="General">
                  <c:v>2.5</c:v>
                </c:pt>
                <c:pt idx="17236" formatCode="General">
                  <c:v>0.65</c:v>
                </c:pt>
                <c:pt idx="17237" formatCode="General">
                  <c:v>0.02</c:v>
                </c:pt>
                <c:pt idx="17238" formatCode="General">
                  <c:v>0.96</c:v>
                </c:pt>
                <c:pt idx="17239" formatCode="General">
                  <c:v>0.96</c:v>
                </c:pt>
                <c:pt idx="17240" formatCode="General">
                  <c:v>-0.38</c:v>
                </c:pt>
                <c:pt idx="17241" formatCode="General">
                  <c:v>-0.38</c:v>
                </c:pt>
                <c:pt idx="17242" formatCode="General">
                  <c:v>1.76</c:v>
                </c:pt>
                <c:pt idx="17243" formatCode="General">
                  <c:v>1.76</c:v>
                </c:pt>
                <c:pt idx="17244" formatCode="General">
                  <c:v>1.76</c:v>
                </c:pt>
                <c:pt idx="17245" formatCode="General">
                  <c:v>1.44</c:v>
                </c:pt>
                <c:pt idx="17246" formatCode="General">
                  <c:v>0.78</c:v>
                </c:pt>
                <c:pt idx="17247" formatCode="General">
                  <c:v>-0.3</c:v>
                </c:pt>
                <c:pt idx="17248" formatCode="General">
                  <c:v>1.1100000000000001</c:v>
                </c:pt>
                <c:pt idx="17249" formatCode="General">
                  <c:v>0.48</c:v>
                </c:pt>
                <c:pt idx="17250" formatCode="General">
                  <c:v>0.48</c:v>
                </c:pt>
                <c:pt idx="17251" formatCode="General">
                  <c:v>0.48</c:v>
                </c:pt>
                <c:pt idx="17252" formatCode="General">
                  <c:v>1.43</c:v>
                </c:pt>
                <c:pt idx="17253" formatCode="General">
                  <c:v>1.43</c:v>
                </c:pt>
                <c:pt idx="17254" formatCode="General">
                  <c:v>1.43</c:v>
                </c:pt>
                <c:pt idx="17255" formatCode="General">
                  <c:v>1.43</c:v>
                </c:pt>
                <c:pt idx="17256" formatCode="General">
                  <c:v>1.43</c:v>
                </c:pt>
                <c:pt idx="17257" formatCode="General">
                  <c:v>-0.47</c:v>
                </c:pt>
                <c:pt idx="17258" formatCode="General">
                  <c:v>-1.92</c:v>
                </c:pt>
                <c:pt idx="17259" formatCode="General">
                  <c:v>-4.4400000000000004</c:v>
                </c:pt>
                <c:pt idx="17260" formatCode="General">
                  <c:v>-4.4400000000000004</c:v>
                </c:pt>
                <c:pt idx="17261" formatCode="General">
                  <c:v>-2.7</c:v>
                </c:pt>
                <c:pt idx="17262" formatCode="General">
                  <c:v>-0.92</c:v>
                </c:pt>
                <c:pt idx="17263" formatCode="General">
                  <c:v>-1.82</c:v>
                </c:pt>
                <c:pt idx="17264" formatCode="General">
                  <c:v>0.13</c:v>
                </c:pt>
                <c:pt idx="17265" formatCode="General">
                  <c:v>0.5</c:v>
                </c:pt>
                <c:pt idx="17266" formatCode="General">
                  <c:v>0.5</c:v>
                </c:pt>
                <c:pt idx="17267" formatCode="General">
                  <c:v>2.9</c:v>
                </c:pt>
                <c:pt idx="17268" formatCode="General">
                  <c:v>2.9</c:v>
                </c:pt>
                <c:pt idx="17269" formatCode="General">
                  <c:v>2.9</c:v>
                </c:pt>
                <c:pt idx="17270" formatCode="General">
                  <c:v>2.9</c:v>
                </c:pt>
                <c:pt idx="17271" formatCode="General">
                  <c:v>2.9</c:v>
                </c:pt>
                <c:pt idx="17272" formatCode="General">
                  <c:v>3.17</c:v>
                </c:pt>
                <c:pt idx="17273" formatCode="General">
                  <c:v>3.17</c:v>
                </c:pt>
                <c:pt idx="17274" formatCode="General">
                  <c:v>0.85</c:v>
                </c:pt>
                <c:pt idx="17275" formatCode="General">
                  <c:v>1.1299999999999999</c:v>
                </c:pt>
                <c:pt idx="17276" formatCode="General">
                  <c:v>-2.4300000000000002</c:v>
                </c:pt>
                <c:pt idx="17277" formatCode="General">
                  <c:v>-2.64</c:v>
                </c:pt>
                <c:pt idx="17278" formatCode="General">
                  <c:v>-0.2</c:v>
                </c:pt>
                <c:pt idx="17279" formatCode="General">
                  <c:v>-0.87</c:v>
                </c:pt>
                <c:pt idx="17280" formatCode="General">
                  <c:v>0.91</c:v>
                </c:pt>
                <c:pt idx="17281" formatCode="General">
                  <c:v>-1.55</c:v>
                </c:pt>
                <c:pt idx="17282" formatCode="General">
                  <c:v>-0.44</c:v>
                </c:pt>
                <c:pt idx="17283" formatCode="General">
                  <c:v>-0.02</c:v>
                </c:pt>
                <c:pt idx="17284" formatCode="General">
                  <c:v>-1.28</c:v>
                </c:pt>
                <c:pt idx="17285" formatCode="General">
                  <c:v>-0.54</c:v>
                </c:pt>
                <c:pt idx="17286" formatCode="General">
                  <c:v>-0.54</c:v>
                </c:pt>
                <c:pt idx="17287" formatCode="General">
                  <c:v>-0.99</c:v>
                </c:pt>
                <c:pt idx="17288" formatCode="General">
                  <c:v>-0.99</c:v>
                </c:pt>
                <c:pt idx="17289" formatCode="General">
                  <c:v>0.84</c:v>
                </c:pt>
                <c:pt idx="17290" formatCode="General">
                  <c:v>0.84</c:v>
                </c:pt>
                <c:pt idx="17291" formatCode="General">
                  <c:v>0.69</c:v>
                </c:pt>
                <c:pt idx="17292" formatCode="General">
                  <c:v>0.69</c:v>
                </c:pt>
                <c:pt idx="17293" formatCode="General">
                  <c:v>0.19</c:v>
                </c:pt>
                <c:pt idx="17294" formatCode="General">
                  <c:v>0.19</c:v>
                </c:pt>
                <c:pt idx="17295" formatCode="General">
                  <c:v>0.09</c:v>
                </c:pt>
                <c:pt idx="17296" formatCode="General">
                  <c:v>0.09</c:v>
                </c:pt>
                <c:pt idx="17297" formatCode="General">
                  <c:v>0.09</c:v>
                </c:pt>
                <c:pt idx="17298" formatCode="General">
                  <c:v>-0.88</c:v>
                </c:pt>
                <c:pt idx="17299" formatCode="General">
                  <c:v>3.24</c:v>
                </c:pt>
                <c:pt idx="17300" formatCode="General">
                  <c:v>3</c:v>
                </c:pt>
                <c:pt idx="17301" formatCode="General">
                  <c:v>3</c:v>
                </c:pt>
                <c:pt idx="17302" formatCode="General">
                  <c:v>-1.61</c:v>
                </c:pt>
                <c:pt idx="17303" formatCode="General">
                  <c:v>-2.71</c:v>
                </c:pt>
                <c:pt idx="17304" formatCode="General">
                  <c:v>-1.85</c:v>
                </c:pt>
                <c:pt idx="17305" formatCode="General">
                  <c:v>0.41</c:v>
                </c:pt>
                <c:pt idx="17306" formatCode="General">
                  <c:v>0.41</c:v>
                </c:pt>
                <c:pt idx="17307" formatCode="General">
                  <c:v>-2.87</c:v>
                </c:pt>
                <c:pt idx="17308" formatCode="General">
                  <c:v>-0.27</c:v>
                </c:pt>
                <c:pt idx="17309" formatCode="General">
                  <c:v>-0.27</c:v>
                </c:pt>
                <c:pt idx="17310" formatCode="General">
                  <c:v>0.83</c:v>
                </c:pt>
                <c:pt idx="17311" formatCode="General">
                  <c:v>-0.67</c:v>
                </c:pt>
                <c:pt idx="17312" formatCode="General">
                  <c:v>1.31</c:v>
                </c:pt>
                <c:pt idx="17313" formatCode="General">
                  <c:v>-2.4</c:v>
                </c:pt>
                <c:pt idx="17314" formatCode="General">
                  <c:v>0.18</c:v>
                </c:pt>
                <c:pt idx="17315" formatCode="General">
                  <c:v>0.19</c:v>
                </c:pt>
                <c:pt idx="17316" formatCode="General">
                  <c:v>0.19</c:v>
                </c:pt>
                <c:pt idx="17317" formatCode="General">
                  <c:v>1.89</c:v>
                </c:pt>
                <c:pt idx="17318" formatCode="General">
                  <c:v>1.89</c:v>
                </c:pt>
                <c:pt idx="17319" formatCode="General">
                  <c:v>1.24</c:v>
                </c:pt>
                <c:pt idx="17320" formatCode="General">
                  <c:v>1.24</c:v>
                </c:pt>
                <c:pt idx="17321" formatCode="General">
                  <c:v>1.24</c:v>
                </c:pt>
                <c:pt idx="17322" formatCode="General">
                  <c:v>2.23</c:v>
                </c:pt>
                <c:pt idx="17323" formatCode="General">
                  <c:v>1.45</c:v>
                </c:pt>
                <c:pt idx="17324" formatCode="General">
                  <c:v>1.41</c:v>
                </c:pt>
                <c:pt idx="17325" formatCode="General">
                  <c:v>0.99</c:v>
                </c:pt>
                <c:pt idx="17326" formatCode="General">
                  <c:v>0.99</c:v>
                </c:pt>
                <c:pt idx="17327" formatCode="General">
                  <c:v>-0.09</c:v>
                </c:pt>
                <c:pt idx="17328" formatCode="General">
                  <c:v>0.73</c:v>
                </c:pt>
                <c:pt idx="17329" formatCode="General">
                  <c:v>0.73</c:v>
                </c:pt>
                <c:pt idx="17330" formatCode="General">
                  <c:v>-1.07</c:v>
                </c:pt>
                <c:pt idx="17331" formatCode="General">
                  <c:v>-1.92</c:v>
                </c:pt>
                <c:pt idx="17332" formatCode="General">
                  <c:v>-1.92</c:v>
                </c:pt>
                <c:pt idx="17333" formatCode="General">
                  <c:v>3.14</c:v>
                </c:pt>
                <c:pt idx="17334" formatCode="General">
                  <c:v>3.14</c:v>
                </c:pt>
                <c:pt idx="17335" formatCode="General">
                  <c:v>3.14</c:v>
                </c:pt>
                <c:pt idx="17336" formatCode="General">
                  <c:v>0.53</c:v>
                </c:pt>
                <c:pt idx="17337" formatCode="General">
                  <c:v>0.53</c:v>
                </c:pt>
                <c:pt idx="17338" formatCode="General">
                  <c:v>0.53</c:v>
                </c:pt>
                <c:pt idx="17339" formatCode="General">
                  <c:v>-1.0900000000000001</c:v>
                </c:pt>
                <c:pt idx="17340" formatCode="General">
                  <c:v>-0.78</c:v>
                </c:pt>
                <c:pt idx="17341" formatCode="General">
                  <c:v>-0.78</c:v>
                </c:pt>
                <c:pt idx="17342" formatCode="General">
                  <c:v>-1.69</c:v>
                </c:pt>
                <c:pt idx="17343" formatCode="General">
                  <c:v>0.99</c:v>
                </c:pt>
                <c:pt idx="17344" formatCode="General">
                  <c:v>0.99</c:v>
                </c:pt>
                <c:pt idx="17345" formatCode="General">
                  <c:v>0.99</c:v>
                </c:pt>
                <c:pt idx="17346" formatCode="General">
                  <c:v>0.99</c:v>
                </c:pt>
                <c:pt idx="17347" formatCode="General">
                  <c:v>-2.59</c:v>
                </c:pt>
                <c:pt idx="17348" formatCode="General">
                  <c:v>0.01</c:v>
                </c:pt>
                <c:pt idx="17349" formatCode="General">
                  <c:v>-3.23</c:v>
                </c:pt>
                <c:pt idx="17350" formatCode="General">
                  <c:v>1.81</c:v>
                </c:pt>
                <c:pt idx="17351" formatCode="General">
                  <c:v>0.03</c:v>
                </c:pt>
                <c:pt idx="17352" formatCode="General">
                  <c:v>3.04</c:v>
                </c:pt>
                <c:pt idx="17353" formatCode="General">
                  <c:v>1.54</c:v>
                </c:pt>
                <c:pt idx="17354" formatCode="General">
                  <c:v>1.54</c:v>
                </c:pt>
                <c:pt idx="17355" formatCode="General">
                  <c:v>1.38</c:v>
                </c:pt>
                <c:pt idx="17356" formatCode="General">
                  <c:v>1.38</c:v>
                </c:pt>
                <c:pt idx="17357" formatCode="General">
                  <c:v>1.38</c:v>
                </c:pt>
                <c:pt idx="17358" formatCode="General">
                  <c:v>1.38</c:v>
                </c:pt>
                <c:pt idx="17359" formatCode="General">
                  <c:v>0.2</c:v>
                </c:pt>
                <c:pt idx="17360" formatCode="General">
                  <c:v>2.4500000000000002</c:v>
                </c:pt>
                <c:pt idx="17361" formatCode="General">
                  <c:v>0.35</c:v>
                </c:pt>
                <c:pt idx="17362" formatCode="General">
                  <c:v>2.2200000000000002</c:v>
                </c:pt>
                <c:pt idx="17363" formatCode="General">
                  <c:v>2.2200000000000002</c:v>
                </c:pt>
                <c:pt idx="17364" formatCode="General">
                  <c:v>1.41</c:v>
                </c:pt>
                <c:pt idx="17365" formatCode="General">
                  <c:v>0.87</c:v>
                </c:pt>
                <c:pt idx="17366" formatCode="General">
                  <c:v>0.36</c:v>
                </c:pt>
                <c:pt idx="17367" formatCode="General">
                  <c:v>-2.0099999999999998</c:v>
                </c:pt>
                <c:pt idx="17368" formatCode="General">
                  <c:v>0.59</c:v>
                </c:pt>
                <c:pt idx="17369" formatCode="General">
                  <c:v>-2.0699999999999998</c:v>
                </c:pt>
                <c:pt idx="17370" formatCode="General">
                  <c:v>0.62</c:v>
                </c:pt>
                <c:pt idx="17371" formatCode="General">
                  <c:v>0.62</c:v>
                </c:pt>
                <c:pt idx="17372" formatCode="General">
                  <c:v>0.62</c:v>
                </c:pt>
                <c:pt idx="17373" formatCode="General">
                  <c:v>2.1800000000000002</c:v>
                </c:pt>
                <c:pt idx="17374" formatCode="General">
                  <c:v>2.1800000000000002</c:v>
                </c:pt>
                <c:pt idx="17375" formatCode="General">
                  <c:v>2.1800000000000002</c:v>
                </c:pt>
                <c:pt idx="17376" formatCode="General">
                  <c:v>2.1800000000000002</c:v>
                </c:pt>
                <c:pt idx="17377" formatCode="General">
                  <c:v>-0.18</c:v>
                </c:pt>
                <c:pt idx="17378" formatCode="General">
                  <c:v>-0.15</c:v>
                </c:pt>
                <c:pt idx="17379" formatCode="General">
                  <c:v>-0.15</c:v>
                </c:pt>
                <c:pt idx="17380" formatCode="General">
                  <c:v>1.25</c:v>
                </c:pt>
                <c:pt idx="17381" formatCode="General">
                  <c:v>0.38</c:v>
                </c:pt>
                <c:pt idx="17382" formatCode="General">
                  <c:v>-0.38</c:v>
                </c:pt>
                <c:pt idx="17383" formatCode="General">
                  <c:v>-7.0000000000000007E-2</c:v>
                </c:pt>
                <c:pt idx="17384" formatCode="General">
                  <c:v>-7.0000000000000007E-2</c:v>
                </c:pt>
                <c:pt idx="17385" formatCode="General">
                  <c:v>0.65</c:v>
                </c:pt>
                <c:pt idx="17386" formatCode="General">
                  <c:v>0.65</c:v>
                </c:pt>
                <c:pt idx="17387" formatCode="General">
                  <c:v>0.65</c:v>
                </c:pt>
                <c:pt idx="17388" formatCode="General">
                  <c:v>2.37</c:v>
                </c:pt>
                <c:pt idx="17389" formatCode="General">
                  <c:v>2.37</c:v>
                </c:pt>
                <c:pt idx="17390" formatCode="General">
                  <c:v>-2.08</c:v>
                </c:pt>
                <c:pt idx="17391" formatCode="General">
                  <c:v>0.83</c:v>
                </c:pt>
                <c:pt idx="17392" formatCode="General">
                  <c:v>0.83</c:v>
                </c:pt>
                <c:pt idx="17393" formatCode="General">
                  <c:v>0.83</c:v>
                </c:pt>
                <c:pt idx="17394" formatCode="General">
                  <c:v>-1.85</c:v>
                </c:pt>
                <c:pt idx="17395" formatCode="General">
                  <c:v>3.79</c:v>
                </c:pt>
                <c:pt idx="17396" formatCode="General">
                  <c:v>3.79</c:v>
                </c:pt>
                <c:pt idx="17397" formatCode="General">
                  <c:v>3.79</c:v>
                </c:pt>
                <c:pt idx="17398" formatCode="General">
                  <c:v>3.79</c:v>
                </c:pt>
                <c:pt idx="17399" formatCode="General">
                  <c:v>3.28</c:v>
                </c:pt>
                <c:pt idx="17400" formatCode="General">
                  <c:v>3.28</c:v>
                </c:pt>
                <c:pt idx="17401" formatCode="General">
                  <c:v>1.86</c:v>
                </c:pt>
                <c:pt idx="17402" formatCode="General">
                  <c:v>1.17</c:v>
                </c:pt>
                <c:pt idx="17403" formatCode="General">
                  <c:v>1.17</c:v>
                </c:pt>
                <c:pt idx="17404" formatCode="General">
                  <c:v>1.17</c:v>
                </c:pt>
                <c:pt idx="17405" formatCode="General">
                  <c:v>1.17</c:v>
                </c:pt>
                <c:pt idx="17406" formatCode="General">
                  <c:v>1.17</c:v>
                </c:pt>
                <c:pt idx="17407" formatCode="General">
                  <c:v>-1.79</c:v>
                </c:pt>
                <c:pt idx="17408" formatCode="General">
                  <c:v>-1.79</c:v>
                </c:pt>
                <c:pt idx="17409" formatCode="General">
                  <c:v>1.77</c:v>
                </c:pt>
                <c:pt idx="17410" formatCode="General">
                  <c:v>0.47</c:v>
                </c:pt>
                <c:pt idx="17411" formatCode="General">
                  <c:v>0.47</c:v>
                </c:pt>
                <c:pt idx="17412" formatCode="General">
                  <c:v>0.47</c:v>
                </c:pt>
                <c:pt idx="17413" formatCode="General">
                  <c:v>0.02</c:v>
                </c:pt>
                <c:pt idx="17414" formatCode="General">
                  <c:v>2.6</c:v>
                </c:pt>
                <c:pt idx="17415" formatCode="General">
                  <c:v>-1.19</c:v>
                </c:pt>
                <c:pt idx="17416" formatCode="General">
                  <c:v>-1.19</c:v>
                </c:pt>
                <c:pt idx="17417" formatCode="General">
                  <c:v>-1.19</c:v>
                </c:pt>
                <c:pt idx="17418" formatCode="General">
                  <c:v>1.45</c:v>
                </c:pt>
                <c:pt idx="17419" formatCode="General">
                  <c:v>1.45</c:v>
                </c:pt>
                <c:pt idx="17420" formatCode="General">
                  <c:v>1.45</c:v>
                </c:pt>
                <c:pt idx="17421" formatCode="General">
                  <c:v>3.72</c:v>
                </c:pt>
                <c:pt idx="17422" formatCode="General">
                  <c:v>3.72</c:v>
                </c:pt>
                <c:pt idx="17423" formatCode="General">
                  <c:v>3.72</c:v>
                </c:pt>
                <c:pt idx="17424" formatCode="General">
                  <c:v>3.72</c:v>
                </c:pt>
                <c:pt idx="17425" formatCode="General">
                  <c:v>3.72</c:v>
                </c:pt>
                <c:pt idx="17426" formatCode="General">
                  <c:v>3.72</c:v>
                </c:pt>
                <c:pt idx="17427" formatCode="General">
                  <c:v>0.51</c:v>
                </c:pt>
                <c:pt idx="17428" formatCode="General">
                  <c:v>0.51</c:v>
                </c:pt>
                <c:pt idx="17429" formatCode="General">
                  <c:v>0.51</c:v>
                </c:pt>
                <c:pt idx="17430" formatCode="General">
                  <c:v>0.51</c:v>
                </c:pt>
                <c:pt idx="17431" formatCode="General">
                  <c:v>0.31</c:v>
                </c:pt>
                <c:pt idx="17432" formatCode="General">
                  <c:v>0.92</c:v>
                </c:pt>
                <c:pt idx="17433" formatCode="General">
                  <c:v>0.92</c:v>
                </c:pt>
                <c:pt idx="17434" formatCode="General">
                  <c:v>0.92</c:v>
                </c:pt>
                <c:pt idx="17435" formatCode="General">
                  <c:v>0.92</c:v>
                </c:pt>
                <c:pt idx="17436" formatCode="General">
                  <c:v>1.89</c:v>
                </c:pt>
                <c:pt idx="17437" formatCode="General">
                  <c:v>0.95</c:v>
                </c:pt>
                <c:pt idx="17438" formatCode="General">
                  <c:v>4.88</c:v>
                </c:pt>
                <c:pt idx="17439" formatCode="General">
                  <c:v>4.88</c:v>
                </c:pt>
                <c:pt idx="17440" formatCode="General">
                  <c:v>4.88</c:v>
                </c:pt>
                <c:pt idx="17441" formatCode="General">
                  <c:v>4.88</c:v>
                </c:pt>
                <c:pt idx="17442" formatCode="General">
                  <c:v>4.88</c:v>
                </c:pt>
                <c:pt idx="17443" formatCode="General">
                  <c:v>4.88</c:v>
                </c:pt>
                <c:pt idx="17444" formatCode="General">
                  <c:v>1.54</c:v>
                </c:pt>
                <c:pt idx="17445" formatCode="General">
                  <c:v>1.54</c:v>
                </c:pt>
                <c:pt idx="17446" formatCode="General">
                  <c:v>1.18</c:v>
                </c:pt>
                <c:pt idx="17447" formatCode="General">
                  <c:v>1.18</c:v>
                </c:pt>
                <c:pt idx="17448" formatCode="General">
                  <c:v>1.18</c:v>
                </c:pt>
                <c:pt idx="17449" formatCode="General">
                  <c:v>0.27</c:v>
                </c:pt>
                <c:pt idx="17450" formatCode="General">
                  <c:v>-0.8</c:v>
                </c:pt>
                <c:pt idx="17451" formatCode="General">
                  <c:v>2.37</c:v>
                </c:pt>
                <c:pt idx="17452" formatCode="General">
                  <c:v>1.4</c:v>
                </c:pt>
                <c:pt idx="17453" formatCode="General">
                  <c:v>1.4</c:v>
                </c:pt>
                <c:pt idx="17454" formatCode="General">
                  <c:v>1.4</c:v>
                </c:pt>
                <c:pt idx="17455" formatCode="General">
                  <c:v>-2.94</c:v>
                </c:pt>
                <c:pt idx="17456" formatCode="General">
                  <c:v>2.56</c:v>
                </c:pt>
                <c:pt idx="17457" formatCode="General">
                  <c:v>-1.81</c:v>
                </c:pt>
                <c:pt idx="17458" formatCode="General">
                  <c:v>0.53</c:v>
                </c:pt>
                <c:pt idx="17459" formatCode="General">
                  <c:v>-0.18</c:v>
                </c:pt>
                <c:pt idx="17460" formatCode="General">
                  <c:v>-0.37</c:v>
                </c:pt>
                <c:pt idx="17461" formatCode="General">
                  <c:v>1.41</c:v>
                </c:pt>
                <c:pt idx="17462" formatCode="General">
                  <c:v>1.41</c:v>
                </c:pt>
                <c:pt idx="17463" formatCode="General">
                  <c:v>1.32</c:v>
                </c:pt>
                <c:pt idx="17464" formatCode="General">
                  <c:v>-1.1000000000000001</c:v>
                </c:pt>
                <c:pt idx="17465" formatCode="General">
                  <c:v>-1.1000000000000001</c:v>
                </c:pt>
                <c:pt idx="17466" formatCode="General">
                  <c:v>-1.84</c:v>
                </c:pt>
                <c:pt idx="17467" formatCode="General">
                  <c:v>2.98</c:v>
                </c:pt>
                <c:pt idx="17468" formatCode="General">
                  <c:v>2.98</c:v>
                </c:pt>
                <c:pt idx="17469" formatCode="General">
                  <c:v>-0.22</c:v>
                </c:pt>
                <c:pt idx="17470" formatCode="General">
                  <c:v>-0.22</c:v>
                </c:pt>
                <c:pt idx="17471" formatCode="General">
                  <c:v>2.64</c:v>
                </c:pt>
                <c:pt idx="17472" formatCode="General">
                  <c:v>2.64</c:v>
                </c:pt>
                <c:pt idx="17473" formatCode="General">
                  <c:v>4.0199999999999996</c:v>
                </c:pt>
                <c:pt idx="17474" formatCode="General">
                  <c:v>-1.1399999999999999</c:v>
                </c:pt>
                <c:pt idx="17475" formatCode="General">
                  <c:v>-1.1399999999999999</c:v>
                </c:pt>
                <c:pt idx="17476" formatCode="General">
                  <c:v>-1.1399999999999999</c:v>
                </c:pt>
                <c:pt idx="17477" formatCode="General">
                  <c:v>2.4900000000000002</c:v>
                </c:pt>
                <c:pt idx="17478" formatCode="General">
                  <c:v>1.87</c:v>
                </c:pt>
                <c:pt idx="17479" formatCode="General">
                  <c:v>1.24</c:v>
                </c:pt>
                <c:pt idx="17480" formatCode="General">
                  <c:v>-0.28999999999999998</c:v>
                </c:pt>
                <c:pt idx="17481" formatCode="General">
                  <c:v>0.27</c:v>
                </c:pt>
                <c:pt idx="17482" formatCode="General">
                  <c:v>0.28000000000000003</c:v>
                </c:pt>
                <c:pt idx="17483" formatCode="General">
                  <c:v>1.71</c:v>
                </c:pt>
                <c:pt idx="17484" formatCode="General">
                  <c:v>1.71</c:v>
                </c:pt>
                <c:pt idx="17485" formatCode="General">
                  <c:v>1.71</c:v>
                </c:pt>
                <c:pt idx="17486" formatCode="General">
                  <c:v>-0.57999999999999996</c:v>
                </c:pt>
                <c:pt idx="17487" formatCode="General">
                  <c:v>-0.71</c:v>
                </c:pt>
                <c:pt idx="17488" formatCode="General">
                  <c:v>0.73</c:v>
                </c:pt>
                <c:pt idx="17489" formatCode="General">
                  <c:v>2.0699999999999998</c:v>
                </c:pt>
                <c:pt idx="17490" formatCode="General">
                  <c:v>2.0699999999999998</c:v>
                </c:pt>
                <c:pt idx="17491" formatCode="General">
                  <c:v>2.0699999999999998</c:v>
                </c:pt>
                <c:pt idx="17492" formatCode="General">
                  <c:v>2.0699999999999998</c:v>
                </c:pt>
                <c:pt idx="17493" formatCode="General">
                  <c:v>3.6</c:v>
                </c:pt>
                <c:pt idx="17494" formatCode="General">
                  <c:v>3.6</c:v>
                </c:pt>
                <c:pt idx="17495" formatCode="General">
                  <c:v>3.6</c:v>
                </c:pt>
                <c:pt idx="17496" formatCode="General">
                  <c:v>-0.88</c:v>
                </c:pt>
                <c:pt idx="17497" formatCode="General">
                  <c:v>-0.88</c:v>
                </c:pt>
                <c:pt idx="17498" formatCode="General">
                  <c:v>1.19</c:v>
                </c:pt>
                <c:pt idx="17499" formatCode="General">
                  <c:v>1.19</c:v>
                </c:pt>
                <c:pt idx="17500" formatCode="General">
                  <c:v>1.08</c:v>
                </c:pt>
                <c:pt idx="17501" formatCode="General">
                  <c:v>1.08</c:v>
                </c:pt>
                <c:pt idx="17502" formatCode="General">
                  <c:v>1.08</c:v>
                </c:pt>
                <c:pt idx="17503" formatCode="General">
                  <c:v>1.08</c:v>
                </c:pt>
                <c:pt idx="17504" formatCode="General">
                  <c:v>1.08</c:v>
                </c:pt>
                <c:pt idx="17505" formatCode="General">
                  <c:v>1.08</c:v>
                </c:pt>
                <c:pt idx="17506" formatCode="General">
                  <c:v>-1.3</c:v>
                </c:pt>
                <c:pt idx="17507" formatCode="General">
                  <c:v>-1.3</c:v>
                </c:pt>
                <c:pt idx="17508" formatCode="General">
                  <c:v>-2.3199999999999998</c:v>
                </c:pt>
                <c:pt idx="17509" formatCode="General">
                  <c:v>-0.38</c:v>
                </c:pt>
                <c:pt idx="17510" formatCode="General">
                  <c:v>-0.38</c:v>
                </c:pt>
                <c:pt idx="17511" formatCode="General">
                  <c:v>1.82</c:v>
                </c:pt>
                <c:pt idx="17512" formatCode="General">
                  <c:v>-0.43</c:v>
                </c:pt>
                <c:pt idx="17513" formatCode="General">
                  <c:v>-1.33</c:v>
                </c:pt>
                <c:pt idx="17514" formatCode="General">
                  <c:v>-1.33</c:v>
                </c:pt>
                <c:pt idx="17515" formatCode="General">
                  <c:v>0.38</c:v>
                </c:pt>
                <c:pt idx="17516" formatCode="General">
                  <c:v>0.38</c:v>
                </c:pt>
                <c:pt idx="17517" formatCode="General">
                  <c:v>0.38</c:v>
                </c:pt>
                <c:pt idx="17518" formatCode="General">
                  <c:v>0.38</c:v>
                </c:pt>
                <c:pt idx="17519" formatCode="General">
                  <c:v>4.6500000000000004</c:v>
                </c:pt>
                <c:pt idx="17520" formatCode="General">
                  <c:v>4.6500000000000004</c:v>
                </c:pt>
                <c:pt idx="17521" formatCode="General">
                  <c:v>1.1100000000000001</c:v>
                </c:pt>
                <c:pt idx="17522" formatCode="General">
                  <c:v>1.1100000000000001</c:v>
                </c:pt>
                <c:pt idx="17523" formatCode="General">
                  <c:v>2.23</c:v>
                </c:pt>
                <c:pt idx="17524" formatCode="General">
                  <c:v>1.95</c:v>
                </c:pt>
                <c:pt idx="17525" formatCode="General">
                  <c:v>1.95</c:v>
                </c:pt>
                <c:pt idx="17526" formatCode="General">
                  <c:v>1.95</c:v>
                </c:pt>
                <c:pt idx="17527" formatCode="General">
                  <c:v>1.95</c:v>
                </c:pt>
                <c:pt idx="17528" formatCode="General">
                  <c:v>1.93</c:v>
                </c:pt>
                <c:pt idx="17529" formatCode="General">
                  <c:v>1.43</c:v>
                </c:pt>
                <c:pt idx="17530" formatCode="General">
                  <c:v>0.65</c:v>
                </c:pt>
                <c:pt idx="17531" formatCode="General">
                  <c:v>0.65</c:v>
                </c:pt>
                <c:pt idx="17532" formatCode="General">
                  <c:v>0.65</c:v>
                </c:pt>
                <c:pt idx="17533" formatCode="General">
                  <c:v>0.06</c:v>
                </c:pt>
                <c:pt idx="17534" formatCode="General">
                  <c:v>3.07</c:v>
                </c:pt>
                <c:pt idx="17535" formatCode="General">
                  <c:v>0.16</c:v>
                </c:pt>
                <c:pt idx="17536" formatCode="General">
                  <c:v>-2.79</c:v>
                </c:pt>
                <c:pt idx="17537" formatCode="General">
                  <c:v>-2.09</c:v>
                </c:pt>
                <c:pt idx="17538" formatCode="General">
                  <c:v>3.09</c:v>
                </c:pt>
                <c:pt idx="17539" formatCode="General">
                  <c:v>3.09</c:v>
                </c:pt>
                <c:pt idx="17540" formatCode="General">
                  <c:v>3.09</c:v>
                </c:pt>
                <c:pt idx="17541" formatCode="General">
                  <c:v>-2.4300000000000002</c:v>
                </c:pt>
                <c:pt idx="17542" formatCode="General">
                  <c:v>2.29</c:v>
                </c:pt>
                <c:pt idx="17543" formatCode="General">
                  <c:v>-1.1299999999999999</c:v>
                </c:pt>
                <c:pt idx="17544" formatCode="General">
                  <c:v>-1.1299999999999999</c:v>
                </c:pt>
                <c:pt idx="17545" formatCode="General">
                  <c:v>1.44</c:v>
                </c:pt>
                <c:pt idx="17546" formatCode="General">
                  <c:v>-1.1599999999999999</c:v>
                </c:pt>
                <c:pt idx="17547" formatCode="General">
                  <c:v>-2.4</c:v>
                </c:pt>
                <c:pt idx="17548" formatCode="General">
                  <c:v>-1.45</c:v>
                </c:pt>
                <c:pt idx="17549" formatCode="General">
                  <c:v>-0.32</c:v>
                </c:pt>
                <c:pt idx="17550" formatCode="General">
                  <c:v>0.13</c:v>
                </c:pt>
                <c:pt idx="17551" formatCode="General">
                  <c:v>0.13</c:v>
                </c:pt>
                <c:pt idx="17552" formatCode="General">
                  <c:v>-0.16</c:v>
                </c:pt>
                <c:pt idx="17553" formatCode="General">
                  <c:v>1.6</c:v>
                </c:pt>
                <c:pt idx="17554" formatCode="General">
                  <c:v>1.6</c:v>
                </c:pt>
                <c:pt idx="17555" formatCode="General">
                  <c:v>-2.33</c:v>
                </c:pt>
                <c:pt idx="17556" formatCode="General">
                  <c:v>0.79</c:v>
                </c:pt>
                <c:pt idx="17557" formatCode="General">
                  <c:v>-0.11</c:v>
                </c:pt>
                <c:pt idx="17558" formatCode="General">
                  <c:v>0.02</c:v>
                </c:pt>
                <c:pt idx="17559" formatCode="General">
                  <c:v>0.96</c:v>
                </c:pt>
                <c:pt idx="17560" formatCode="General">
                  <c:v>-2.65</c:v>
                </c:pt>
                <c:pt idx="17561" formatCode="General">
                  <c:v>0.28000000000000003</c:v>
                </c:pt>
                <c:pt idx="17562" formatCode="General">
                  <c:v>-1.05</c:v>
                </c:pt>
                <c:pt idx="17563" formatCode="General">
                  <c:v>-1.05</c:v>
                </c:pt>
                <c:pt idx="17564" formatCode="General">
                  <c:v>-0.72</c:v>
                </c:pt>
                <c:pt idx="17565" formatCode="General">
                  <c:v>-2.2599999999999998</c:v>
                </c:pt>
                <c:pt idx="17566" formatCode="General">
                  <c:v>-3.26</c:v>
                </c:pt>
                <c:pt idx="17567" formatCode="General">
                  <c:v>1</c:v>
                </c:pt>
                <c:pt idx="17568" formatCode="General">
                  <c:v>2.4900000000000002</c:v>
                </c:pt>
                <c:pt idx="17569" formatCode="General">
                  <c:v>2.4900000000000002</c:v>
                </c:pt>
                <c:pt idx="17570" formatCode="General">
                  <c:v>-0.36</c:v>
                </c:pt>
                <c:pt idx="17571" formatCode="General">
                  <c:v>1.52</c:v>
                </c:pt>
                <c:pt idx="17572" formatCode="General">
                  <c:v>1.52</c:v>
                </c:pt>
                <c:pt idx="17573" formatCode="General">
                  <c:v>2.87</c:v>
                </c:pt>
                <c:pt idx="17574" formatCode="General">
                  <c:v>0.7</c:v>
                </c:pt>
                <c:pt idx="17575" formatCode="General">
                  <c:v>0.7</c:v>
                </c:pt>
                <c:pt idx="17576" formatCode="General">
                  <c:v>-0.32</c:v>
                </c:pt>
                <c:pt idx="17577" formatCode="General">
                  <c:v>-0.32</c:v>
                </c:pt>
                <c:pt idx="17578" formatCode="General">
                  <c:v>0.44</c:v>
                </c:pt>
                <c:pt idx="17579" formatCode="General">
                  <c:v>0.44</c:v>
                </c:pt>
                <c:pt idx="17580" formatCode="General">
                  <c:v>1.0900000000000001</c:v>
                </c:pt>
                <c:pt idx="17581" formatCode="General">
                  <c:v>-0.44</c:v>
                </c:pt>
                <c:pt idx="17582" formatCode="General">
                  <c:v>2.62</c:v>
                </c:pt>
                <c:pt idx="17583" formatCode="General">
                  <c:v>2.62</c:v>
                </c:pt>
                <c:pt idx="17584" formatCode="General">
                  <c:v>3.79</c:v>
                </c:pt>
                <c:pt idx="17585" formatCode="General">
                  <c:v>3.79</c:v>
                </c:pt>
                <c:pt idx="17586" formatCode="General">
                  <c:v>1.01</c:v>
                </c:pt>
                <c:pt idx="17587" formatCode="General">
                  <c:v>-0.97</c:v>
                </c:pt>
                <c:pt idx="17588" formatCode="General">
                  <c:v>-0.68</c:v>
                </c:pt>
                <c:pt idx="17589" formatCode="General">
                  <c:v>2.72</c:v>
                </c:pt>
                <c:pt idx="17590" formatCode="General">
                  <c:v>2.82</c:v>
                </c:pt>
                <c:pt idx="17591" formatCode="General">
                  <c:v>3.17</c:v>
                </c:pt>
                <c:pt idx="17592" formatCode="General">
                  <c:v>3.17</c:v>
                </c:pt>
                <c:pt idx="17593" formatCode="General">
                  <c:v>3.17</c:v>
                </c:pt>
                <c:pt idx="17594" formatCode="General">
                  <c:v>3.17</c:v>
                </c:pt>
                <c:pt idx="17595" formatCode="General">
                  <c:v>0.28000000000000003</c:v>
                </c:pt>
                <c:pt idx="17596" formatCode="General">
                  <c:v>0.89</c:v>
                </c:pt>
                <c:pt idx="17597" formatCode="General">
                  <c:v>0.89</c:v>
                </c:pt>
                <c:pt idx="17598" formatCode="General">
                  <c:v>0.89</c:v>
                </c:pt>
                <c:pt idx="17599" formatCode="General">
                  <c:v>-0.05</c:v>
                </c:pt>
                <c:pt idx="17600" formatCode="General">
                  <c:v>1.05</c:v>
                </c:pt>
                <c:pt idx="17601" formatCode="General">
                  <c:v>1.7</c:v>
                </c:pt>
                <c:pt idx="17602" formatCode="General">
                  <c:v>-1.31</c:v>
                </c:pt>
                <c:pt idx="17603" formatCode="General">
                  <c:v>-1.31</c:v>
                </c:pt>
                <c:pt idx="17604" formatCode="General">
                  <c:v>1.65</c:v>
                </c:pt>
                <c:pt idx="17605" formatCode="General">
                  <c:v>-0.15</c:v>
                </c:pt>
                <c:pt idx="17606" formatCode="General">
                  <c:v>0.77</c:v>
                </c:pt>
                <c:pt idx="17607" formatCode="General">
                  <c:v>2.57</c:v>
                </c:pt>
                <c:pt idx="17608" formatCode="General">
                  <c:v>2.57</c:v>
                </c:pt>
                <c:pt idx="17609" formatCode="General">
                  <c:v>2.57</c:v>
                </c:pt>
                <c:pt idx="17610" formatCode="General">
                  <c:v>1.17</c:v>
                </c:pt>
                <c:pt idx="17611" formatCode="General">
                  <c:v>-1.34</c:v>
                </c:pt>
                <c:pt idx="17612" formatCode="General">
                  <c:v>-3.63</c:v>
                </c:pt>
                <c:pt idx="17613" formatCode="General">
                  <c:v>-3.63</c:v>
                </c:pt>
                <c:pt idx="17614" formatCode="General">
                  <c:v>0.86</c:v>
                </c:pt>
                <c:pt idx="17615" formatCode="General">
                  <c:v>0.86</c:v>
                </c:pt>
                <c:pt idx="17616" formatCode="General">
                  <c:v>2.77</c:v>
                </c:pt>
                <c:pt idx="17617" formatCode="General">
                  <c:v>-0.09</c:v>
                </c:pt>
                <c:pt idx="17618" formatCode="General">
                  <c:v>0.53</c:v>
                </c:pt>
                <c:pt idx="17619" formatCode="General">
                  <c:v>-2.4900000000000002</c:v>
                </c:pt>
                <c:pt idx="17620" formatCode="General">
                  <c:v>-0.6</c:v>
                </c:pt>
                <c:pt idx="17621" formatCode="General">
                  <c:v>-0.6</c:v>
                </c:pt>
                <c:pt idx="17622" formatCode="General">
                  <c:v>0.63</c:v>
                </c:pt>
                <c:pt idx="17623" formatCode="General">
                  <c:v>1.55</c:v>
                </c:pt>
                <c:pt idx="17624" formatCode="General">
                  <c:v>1.55</c:v>
                </c:pt>
                <c:pt idx="17625" formatCode="General">
                  <c:v>1.55</c:v>
                </c:pt>
                <c:pt idx="17626" formatCode="General">
                  <c:v>1.1599999999999999</c:v>
                </c:pt>
                <c:pt idx="17627" formatCode="General">
                  <c:v>1.1599999999999999</c:v>
                </c:pt>
                <c:pt idx="17628" formatCode="General">
                  <c:v>1.1599999999999999</c:v>
                </c:pt>
                <c:pt idx="17629" formatCode="General">
                  <c:v>-0.68</c:v>
                </c:pt>
                <c:pt idx="17630" formatCode="General">
                  <c:v>-0.93</c:v>
                </c:pt>
                <c:pt idx="17631" formatCode="General">
                  <c:v>-0.19</c:v>
                </c:pt>
                <c:pt idx="17632" formatCode="General">
                  <c:v>-2.21</c:v>
                </c:pt>
                <c:pt idx="17633" formatCode="General">
                  <c:v>0.68</c:v>
                </c:pt>
                <c:pt idx="17634" formatCode="General">
                  <c:v>0.68</c:v>
                </c:pt>
                <c:pt idx="17635" formatCode="General">
                  <c:v>0.68</c:v>
                </c:pt>
                <c:pt idx="17636" formatCode="General">
                  <c:v>-2.33</c:v>
                </c:pt>
                <c:pt idx="17637" formatCode="General">
                  <c:v>-1.65</c:v>
                </c:pt>
                <c:pt idx="17638" formatCode="General">
                  <c:v>-0.56999999999999995</c:v>
                </c:pt>
                <c:pt idx="17639" formatCode="General">
                  <c:v>1.32</c:v>
                </c:pt>
                <c:pt idx="17640" formatCode="General">
                  <c:v>2.61</c:v>
                </c:pt>
                <c:pt idx="17641" formatCode="General">
                  <c:v>2.61</c:v>
                </c:pt>
                <c:pt idx="17642" formatCode="General">
                  <c:v>2.73</c:v>
                </c:pt>
                <c:pt idx="17643" formatCode="General">
                  <c:v>2.73</c:v>
                </c:pt>
                <c:pt idx="17644" formatCode="General">
                  <c:v>2.73</c:v>
                </c:pt>
                <c:pt idx="17645" formatCode="General">
                  <c:v>2.73</c:v>
                </c:pt>
                <c:pt idx="17646" formatCode="General">
                  <c:v>2.73</c:v>
                </c:pt>
                <c:pt idx="17647" formatCode="General">
                  <c:v>2.78</c:v>
                </c:pt>
                <c:pt idx="17648" formatCode="General">
                  <c:v>0.65</c:v>
                </c:pt>
                <c:pt idx="17649" formatCode="General">
                  <c:v>1.78</c:v>
                </c:pt>
                <c:pt idx="17650" formatCode="General">
                  <c:v>-0.18</c:v>
                </c:pt>
                <c:pt idx="17651" formatCode="General">
                  <c:v>0.39</c:v>
                </c:pt>
                <c:pt idx="17652" formatCode="General">
                  <c:v>0.39</c:v>
                </c:pt>
                <c:pt idx="17653" formatCode="General">
                  <c:v>0.39</c:v>
                </c:pt>
                <c:pt idx="17654" formatCode="General">
                  <c:v>2.2200000000000002</c:v>
                </c:pt>
                <c:pt idx="17655" formatCode="General">
                  <c:v>-3.83</c:v>
                </c:pt>
                <c:pt idx="17656" formatCode="General">
                  <c:v>-2.08</c:v>
                </c:pt>
                <c:pt idx="17657" formatCode="General">
                  <c:v>1.26</c:v>
                </c:pt>
                <c:pt idx="17658" formatCode="General">
                  <c:v>1.26</c:v>
                </c:pt>
                <c:pt idx="17659" formatCode="General">
                  <c:v>0.1</c:v>
                </c:pt>
                <c:pt idx="17660" formatCode="General">
                  <c:v>0.1</c:v>
                </c:pt>
                <c:pt idx="17661" formatCode="General">
                  <c:v>-0.45</c:v>
                </c:pt>
                <c:pt idx="17662" formatCode="General">
                  <c:v>-0.45</c:v>
                </c:pt>
                <c:pt idx="17663" formatCode="General">
                  <c:v>-0.45</c:v>
                </c:pt>
                <c:pt idx="17664" formatCode="General">
                  <c:v>0.47</c:v>
                </c:pt>
                <c:pt idx="17665" formatCode="General">
                  <c:v>0.4</c:v>
                </c:pt>
                <c:pt idx="17666" formatCode="General">
                  <c:v>0.72</c:v>
                </c:pt>
                <c:pt idx="17667" formatCode="General">
                  <c:v>0.09</c:v>
                </c:pt>
                <c:pt idx="17668" formatCode="General">
                  <c:v>0.43</c:v>
                </c:pt>
                <c:pt idx="17669" formatCode="General">
                  <c:v>-0.81</c:v>
                </c:pt>
                <c:pt idx="17670" formatCode="General">
                  <c:v>-0.81</c:v>
                </c:pt>
                <c:pt idx="17671" formatCode="General">
                  <c:v>-1.23</c:v>
                </c:pt>
                <c:pt idx="17672" formatCode="General">
                  <c:v>-1.23</c:v>
                </c:pt>
                <c:pt idx="17673" formatCode="General">
                  <c:v>3.4</c:v>
                </c:pt>
                <c:pt idx="17674" formatCode="General">
                  <c:v>-0.34</c:v>
                </c:pt>
                <c:pt idx="17675" formatCode="General">
                  <c:v>2.82</c:v>
                </c:pt>
                <c:pt idx="17676" formatCode="General">
                  <c:v>3.35</c:v>
                </c:pt>
                <c:pt idx="17677" formatCode="General">
                  <c:v>-2.76</c:v>
                </c:pt>
                <c:pt idx="17678" formatCode="General">
                  <c:v>-0.25</c:v>
                </c:pt>
                <c:pt idx="17679" formatCode="General">
                  <c:v>0.59</c:v>
                </c:pt>
                <c:pt idx="17680" formatCode="General">
                  <c:v>0.79</c:v>
                </c:pt>
                <c:pt idx="17681" formatCode="General">
                  <c:v>-0.4</c:v>
                </c:pt>
                <c:pt idx="17682" formatCode="General">
                  <c:v>-0.4</c:v>
                </c:pt>
                <c:pt idx="17683" formatCode="General">
                  <c:v>0.57999999999999996</c:v>
                </c:pt>
                <c:pt idx="17684" formatCode="General">
                  <c:v>1.1200000000000001</c:v>
                </c:pt>
                <c:pt idx="17685" formatCode="General">
                  <c:v>1.1200000000000001</c:v>
                </c:pt>
                <c:pt idx="17686" formatCode="General">
                  <c:v>2.58</c:v>
                </c:pt>
                <c:pt idx="17687" formatCode="General">
                  <c:v>2.58</c:v>
                </c:pt>
                <c:pt idx="17688" formatCode="General">
                  <c:v>-0.67</c:v>
                </c:pt>
                <c:pt idx="17689" formatCode="General">
                  <c:v>-0.67</c:v>
                </c:pt>
                <c:pt idx="17690" formatCode="General">
                  <c:v>-0.67</c:v>
                </c:pt>
                <c:pt idx="17691" formatCode="General">
                  <c:v>2.23</c:v>
                </c:pt>
                <c:pt idx="17692" formatCode="General">
                  <c:v>2.23</c:v>
                </c:pt>
                <c:pt idx="17693" formatCode="General">
                  <c:v>-2.4500000000000002</c:v>
                </c:pt>
                <c:pt idx="17694" formatCode="General">
                  <c:v>3.1</c:v>
                </c:pt>
                <c:pt idx="17695" formatCode="General">
                  <c:v>3.1</c:v>
                </c:pt>
                <c:pt idx="17696" formatCode="General">
                  <c:v>1.6</c:v>
                </c:pt>
                <c:pt idx="17697" formatCode="General">
                  <c:v>1.6</c:v>
                </c:pt>
                <c:pt idx="17698" formatCode="General">
                  <c:v>1.6</c:v>
                </c:pt>
                <c:pt idx="17699" formatCode="General">
                  <c:v>1.6</c:v>
                </c:pt>
                <c:pt idx="17700" formatCode="General">
                  <c:v>1.41</c:v>
                </c:pt>
                <c:pt idx="17701" formatCode="General">
                  <c:v>1.41</c:v>
                </c:pt>
                <c:pt idx="17702" formatCode="General">
                  <c:v>3.48</c:v>
                </c:pt>
                <c:pt idx="17703" formatCode="General">
                  <c:v>0.15</c:v>
                </c:pt>
                <c:pt idx="17704" formatCode="General">
                  <c:v>0.15</c:v>
                </c:pt>
                <c:pt idx="17705" formatCode="General">
                  <c:v>-4.1399999999999997</c:v>
                </c:pt>
                <c:pt idx="17706" formatCode="General">
                  <c:v>-4.1399999999999997</c:v>
                </c:pt>
                <c:pt idx="17707" formatCode="General">
                  <c:v>-0.72</c:v>
                </c:pt>
                <c:pt idx="17708" formatCode="General">
                  <c:v>-0.32</c:v>
                </c:pt>
                <c:pt idx="17709" formatCode="General">
                  <c:v>0.54</c:v>
                </c:pt>
                <c:pt idx="17710" formatCode="General">
                  <c:v>-0.12</c:v>
                </c:pt>
                <c:pt idx="17711" formatCode="General">
                  <c:v>-0.2</c:v>
                </c:pt>
                <c:pt idx="17712" formatCode="General">
                  <c:v>-0.2</c:v>
                </c:pt>
                <c:pt idx="17713" formatCode="General">
                  <c:v>3.95</c:v>
                </c:pt>
                <c:pt idx="17714" formatCode="General">
                  <c:v>3.95</c:v>
                </c:pt>
                <c:pt idx="17715" formatCode="General">
                  <c:v>-2.86</c:v>
                </c:pt>
                <c:pt idx="17716" formatCode="General">
                  <c:v>1.1299999999999999</c:v>
                </c:pt>
                <c:pt idx="17717" formatCode="General">
                  <c:v>1.1299999999999999</c:v>
                </c:pt>
                <c:pt idx="17718" formatCode="General">
                  <c:v>1.07</c:v>
                </c:pt>
                <c:pt idx="17719" formatCode="General">
                  <c:v>0.89</c:v>
                </c:pt>
                <c:pt idx="17720" formatCode="General">
                  <c:v>0.02</c:v>
                </c:pt>
                <c:pt idx="17721" formatCode="General">
                  <c:v>-0.38</c:v>
                </c:pt>
                <c:pt idx="17722" formatCode="General">
                  <c:v>-0.18</c:v>
                </c:pt>
                <c:pt idx="17723" formatCode="General">
                  <c:v>-0.18</c:v>
                </c:pt>
                <c:pt idx="17724" formatCode="General">
                  <c:v>-0.18</c:v>
                </c:pt>
                <c:pt idx="17725" formatCode="General">
                  <c:v>-0.18</c:v>
                </c:pt>
                <c:pt idx="17726" formatCode="General">
                  <c:v>1.89</c:v>
                </c:pt>
                <c:pt idx="17727" formatCode="General">
                  <c:v>1.89</c:v>
                </c:pt>
                <c:pt idx="17728" formatCode="General">
                  <c:v>-0.89</c:v>
                </c:pt>
                <c:pt idx="17729" formatCode="General">
                  <c:v>-3.05</c:v>
                </c:pt>
                <c:pt idx="17730" formatCode="General">
                  <c:v>-3.05</c:v>
                </c:pt>
                <c:pt idx="17731" formatCode="General">
                  <c:v>1.48</c:v>
                </c:pt>
                <c:pt idx="17732" formatCode="General">
                  <c:v>1.48</c:v>
                </c:pt>
                <c:pt idx="17733" formatCode="General">
                  <c:v>1.3</c:v>
                </c:pt>
                <c:pt idx="17734" formatCode="General">
                  <c:v>0.25</c:v>
                </c:pt>
                <c:pt idx="17735" formatCode="General">
                  <c:v>0.99</c:v>
                </c:pt>
                <c:pt idx="17736" formatCode="General">
                  <c:v>0.99</c:v>
                </c:pt>
                <c:pt idx="17737" formatCode="General">
                  <c:v>0.99</c:v>
                </c:pt>
                <c:pt idx="17738" formatCode="General">
                  <c:v>1.07</c:v>
                </c:pt>
                <c:pt idx="17739" formatCode="General">
                  <c:v>1.07</c:v>
                </c:pt>
                <c:pt idx="17740" formatCode="General">
                  <c:v>2.0499999999999998</c:v>
                </c:pt>
                <c:pt idx="17741" formatCode="General">
                  <c:v>-4.04</c:v>
                </c:pt>
                <c:pt idx="17742" formatCode="General">
                  <c:v>0.82</c:v>
                </c:pt>
                <c:pt idx="17743" formatCode="General">
                  <c:v>-2.16</c:v>
                </c:pt>
                <c:pt idx="17744" formatCode="General">
                  <c:v>-2.16</c:v>
                </c:pt>
                <c:pt idx="17745" formatCode="General">
                  <c:v>1.3</c:v>
                </c:pt>
                <c:pt idx="17746" formatCode="General">
                  <c:v>1.75</c:v>
                </c:pt>
                <c:pt idx="17747" formatCode="General">
                  <c:v>1.75</c:v>
                </c:pt>
                <c:pt idx="17748" formatCode="General">
                  <c:v>1.75</c:v>
                </c:pt>
                <c:pt idx="17749" formatCode="General">
                  <c:v>0.12</c:v>
                </c:pt>
                <c:pt idx="17750" formatCode="General">
                  <c:v>0.3</c:v>
                </c:pt>
                <c:pt idx="17751" formatCode="General">
                  <c:v>0.94</c:v>
                </c:pt>
                <c:pt idx="17752" formatCode="General">
                  <c:v>0.94</c:v>
                </c:pt>
                <c:pt idx="17753" formatCode="General">
                  <c:v>0.94</c:v>
                </c:pt>
                <c:pt idx="17754" formatCode="General">
                  <c:v>0.66</c:v>
                </c:pt>
                <c:pt idx="17755" formatCode="General">
                  <c:v>0.66</c:v>
                </c:pt>
                <c:pt idx="17756" formatCode="General">
                  <c:v>0.66</c:v>
                </c:pt>
                <c:pt idx="17757" formatCode="General">
                  <c:v>0.5</c:v>
                </c:pt>
                <c:pt idx="17758" formatCode="General">
                  <c:v>-0.24</c:v>
                </c:pt>
                <c:pt idx="17759" formatCode="General">
                  <c:v>-0.24</c:v>
                </c:pt>
                <c:pt idx="17760" formatCode="General">
                  <c:v>-0.24</c:v>
                </c:pt>
                <c:pt idx="17761" formatCode="General">
                  <c:v>0.12</c:v>
                </c:pt>
                <c:pt idx="17762" formatCode="General">
                  <c:v>0.53</c:v>
                </c:pt>
                <c:pt idx="17763" formatCode="General">
                  <c:v>0.53</c:v>
                </c:pt>
                <c:pt idx="17764" formatCode="General">
                  <c:v>-3.02</c:v>
                </c:pt>
                <c:pt idx="17765" formatCode="General">
                  <c:v>-0.56000000000000005</c:v>
                </c:pt>
                <c:pt idx="17766" formatCode="General">
                  <c:v>-3.79</c:v>
                </c:pt>
                <c:pt idx="17767" formatCode="General">
                  <c:v>-0.37</c:v>
                </c:pt>
                <c:pt idx="17768" formatCode="General">
                  <c:v>-0.37</c:v>
                </c:pt>
                <c:pt idx="17769" formatCode="General">
                  <c:v>-1.64</c:v>
                </c:pt>
                <c:pt idx="17770" formatCode="General">
                  <c:v>-1.64</c:v>
                </c:pt>
                <c:pt idx="17771" formatCode="General">
                  <c:v>-1.73</c:v>
                </c:pt>
                <c:pt idx="17772" formatCode="General">
                  <c:v>-1.73</c:v>
                </c:pt>
                <c:pt idx="17773" formatCode="General">
                  <c:v>2.85</c:v>
                </c:pt>
                <c:pt idx="17774" formatCode="General">
                  <c:v>2.85</c:v>
                </c:pt>
                <c:pt idx="17775" formatCode="General">
                  <c:v>0.06</c:v>
                </c:pt>
                <c:pt idx="17776" formatCode="General">
                  <c:v>0.06</c:v>
                </c:pt>
                <c:pt idx="17777" formatCode="General">
                  <c:v>0.06</c:v>
                </c:pt>
                <c:pt idx="17778" formatCode="General">
                  <c:v>1.97</c:v>
                </c:pt>
                <c:pt idx="17779" formatCode="General">
                  <c:v>-0.51</c:v>
                </c:pt>
                <c:pt idx="17780" formatCode="General">
                  <c:v>-0.51</c:v>
                </c:pt>
                <c:pt idx="17781" formatCode="General">
                  <c:v>-2.4300000000000002</c:v>
                </c:pt>
                <c:pt idx="17782" formatCode="General">
                  <c:v>-2.4300000000000002</c:v>
                </c:pt>
                <c:pt idx="17783" formatCode="General">
                  <c:v>-1.91</c:v>
                </c:pt>
                <c:pt idx="17784" formatCode="General">
                  <c:v>-1.91</c:v>
                </c:pt>
                <c:pt idx="17785" formatCode="General">
                  <c:v>-2.33</c:v>
                </c:pt>
                <c:pt idx="17786" formatCode="General">
                  <c:v>4.21</c:v>
                </c:pt>
                <c:pt idx="17787" formatCode="General">
                  <c:v>4.21</c:v>
                </c:pt>
                <c:pt idx="17788" formatCode="General">
                  <c:v>4.21</c:v>
                </c:pt>
                <c:pt idx="17789" formatCode="General">
                  <c:v>4.21</c:v>
                </c:pt>
                <c:pt idx="17790" formatCode="General">
                  <c:v>4.21</c:v>
                </c:pt>
                <c:pt idx="17791" formatCode="General">
                  <c:v>4.21</c:v>
                </c:pt>
                <c:pt idx="17792" formatCode="General">
                  <c:v>0.51</c:v>
                </c:pt>
                <c:pt idx="17793" formatCode="General">
                  <c:v>0.51</c:v>
                </c:pt>
                <c:pt idx="17794" formatCode="General">
                  <c:v>0.51</c:v>
                </c:pt>
                <c:pt idx="17795" formatCode="General">
                  <c:v>0.51</c:v>
                </c:pt>
                <c:pt idx="17796" formatCode="General">
                  <c:v>0.31</c:v>
                </c:pt>
                <c:pt idx="17797" formatCode="General">
                  <c:v>4.4800000000000004</c:v>
                </c:pt>
                <c:pt idx="17798" formatCode="General">
                  <c:v>4.4800000000000004</c:v>
                </c:pt>
                <c:pt idx="17799" formatCode="General">
                  <c:v>4.4800000000000004</c:v>
                </c:pt>
                <c:pt idx="17800" formatCode="General">
                  <c:v>1.41</c:v>
                </c:pt>
                <c:pt idx="17801" formatCode="General">
                  <c:v>1.41</c:v>
                </c:pt>
                <c:pt idx="17802" formatCode="General">
                  <c:v>2.21</c:v>
                </c:pt>
                <c:pt idx="17803" formatCode="General">
                  <c:v>3.54</c:v>
                </c:pt>
                <c:pt idx="17804" formatCode="General">
                  <c:v>3.54</c:v>
                </c:pt>
                <c:pt idx="17805" formatCode="General">
                  <c:v>2.56</c:v>
                </c:pt>
                <c:pt idx="17806" formatCode="General">
                  <c:v>2.56</c:v>
                </c:pt>
                <c:pt idx="17807" formatCode="General">
                  <c:v>2.56</c:v>
                </c:pt>
                <c:pt idx="17808" formatCode="General">
                  <c:v>2.56</c:v>
                </c:pt>
                <c:pt idx="17809" formatCode="General">
                  <c:v>1.64</c:v>
                </c:pt>
                <c:pt idx="17810" formatCode="General">
                  <c:v>-1.71</c:v>
                </c:pt>
                <c:pt idx="17811" formatCode="General">
                  <c:v>-1.71</c:v>
                </c:pt>
                <c:pt idx="17812" formatCode="General">
                  <c:v>-1.71</c:v>
                </c:pt>
                <c:pt idx="17813" formatCode="General">
                  <c:v>-1.71</c:v>
                </c:pt>
                <c:pt idx="17814" formatCode="General">
                  <c:v>-1.71</c:v>
                </c:pt>
                <c:pt idx="17815" formatCode="General">
                  <c:v>2.48</c:v>
                </c:pt>
                <c:pt idx="17816" formatCode="General">
                  <c:v>0.11</c:v>
                </c:pt>
                <c:pt idx="17817" formatCode="General">
                  <c:v>0.11</c:v>
                </c:pt>
                <c:pt idx="17818" formatCode="General">
                  <c:v>0.11</c:v>
                </c:pt>
                <c:pt idx="17819" formatCode="General">
                  <c:v>3.04</c:v>
                </c:pt>
                <c:pt idx="17820" formatCode="General">
                  <c:v>3.04</c:v>
                </c:pt>
                <c:pt idx="17821" formatCode="General">
                  <c:v>-0.72</c:v>
                </c:pt>
                <c:pt idx="17822" formatCode="General">
                  <c:v>1.84</c:v>
                </c:pt>
                <c:pt idx="17823" formatCode="General">
                  <c:v>2.42</c:v>
                </c:pt>
                <c:pt idx="17824" formatCode="General">
                  <c:v>-2.2000000000000002</c:v>
                </c:pt>
                <c:pt idx="17825" formatCode="General">
                  <c:v>-1.44</c:v>
                </c:pt>
                <c:pt idx="17826" formatCode="General">
                  <c:v>-0.77</c:v>
                </c:pt>
                <c:pt idx="17827" formatCode="General">
                  <c:v>-0.9</c:v>
                </c:pt>
                <c:pt idx="17828" formatCode="General">
                  <c:v>1.93</c:v>
                </c:pt>
                <c:pt idx="17829" formatCode="General">
                  <c:v>0.74</c:v>
                </c:pt>
                <c:pt idx="17830" formatCode="General">
                  <c:v>0.74</c:v>
                </c:pt>
                <c:pt idx="17831" formatCode="General">
                  <c:v>1.94</c:v>
                </c:pt>
                <c:pt idx="17832" formatCode="General">
                  <c:v>1.94</c:v>
                </c:pt>
                <c:pt idx="17833" formatCode="General">
                  <c:v>0.99</c:v>
                </c:pt>
                <c:pt idx="17834" formatCode="General">
                  <c:v>0.99</c:v>
                </c:pt>
                <c:pt idx="17835" formatCode="General">
                  <c:v>2.69</c:v>
                </c:pt>
                <c:pt idx="17836" formatCode="General">
                  <c:v>2.69</c:v>
                </c:pt>
                <c:pt idx="17837" formatCode="General">
                  <c:v>2.13</c:v>
                </c:pt>
                <c:pt idx="17838" formatCode="General">
                  <c:v>2.02</c:v>
                </c:pt>
                <c:pt idx="17839" formatCode="General">
                  <c:v>2.02</c:v>
                </c:pt>
                <c:pt idx="17840" formatCode="General">
                  <c:v>2.02</c:v>
                </c:pt>
                <c:pt idx="17841" formatCode="General">
                  <c:v>2.02</c:v>
                </c:pt>
                <c:pt idx="17842" formatCode="General">
                  <c:v>0.1</c:v>
                </c:pt>
                <c:pt idx="17843" formatCode="General">
                  <c:v>0.1</c:v>
                </c:pt>
                <c:pt idx="17844" formatCode="General">
                  <c:v>0.1</c:v>
                </c:pt>
                <c:pt idx="17845" formatCode="General">
                  <c:v>0.1</c:v>
                </c:pt>
                <c:pt idx="17846" formatCode="General">
                  <c:v>0.1</c:v>
                </c:pt>
                <c:pt idx="17847" formatCode="General">
                  <c:v>2.44</c:v>
                </c:pt>
                <c:pt idx="17848" formatCode="General">
                  <c:v>2.2799999999999998</c:v>
                </c:pt>
                <c:pt idx="17849" formatCode="General">
                  <c:v>2.2799999999999998</c:v>
                </c:pt>
                <c:pt idx="17850" formatCode="General">
                  <c:v>2.2799999999999998</c:v>
                </c:pt>
                <c:pt idx="17851" formatCode="General">
                  <c:v>2.2799999999999998</c:v>
                </c:pt>
                <c:pt idx="17852" formatCode="General">
                  <c:v>-0.68</c:v>
                </c:pt>
                <c:pt idx="17853" formatCode="General">
                  <c:v>0.1</c:v>
                </c:pt>
                <c:pt idx="17854" formatCode="General">
                  <c:v>-3.34</c:v>
                </c:pt>
                <c:pt idx="17855" formatCode="General">
                  <c:v>0.94</c:v>
                </c:pt>
                <c:pt idx="17856" formatCode="General">
                  <c:v>0.94</c:v>
                </c:pt>
                <c:pt idx="17857" formatCode="General">
                  <c:v>0.7</c:v>
                </c:pt>
                <c:pt idx="17858" formatCode="General">
                  <c:v>0.7</c:v>
                </c:pt>
                <c:pt idx="17859" formatCode="General">
                  <c:v>0.7</c:v>
                </c:pt>
                <c:pt idx="17860" formatCode="General">
                  <c:v>-1.19</c:v>
                </c:pt>
                <c:pt idx="17861" formatCode="General">
                  <c:v>-1.02</c:v>
                </c:pt>
                <c:pt idx="17862" formatCode="General">
                  <c:v>-3.84</c:v>
                </c:pt>
                <c:pt idx="17863" formatCode="General">
                  <c:v>0</c:v>
                </c:pt>
                <c:pt idx="17864" formatCode="General">
                  <c:v>-1.31</c:v>
                </c:pt>
                <c:pt idx="17865" formatCode="General">
                  <c:v>-1.31</c:v>
                </c:pt>
                <c:pt idx="17866" formatCode="General">
                  <c:v>-1.9</c:v>
                </c:pt>
                <c:pt idx="17867" formatCode="General">
                  <c:v>0.88</c:v>
                </c:pt>
                <c:pt idx="17868" formatCode="General">
                  <c:v>0.81</c:v>
                </c:pt>
                <c:pt idx="17869" formatCode="General">
                  <c:v>0.81</c:v>
                </c:pt>
                <c:pt idx="17870" formatCode="General">
                  <c:v>-1.01</c:v>
                </c:pt>
                <c:pt idx="17871" formatCode="General">
                  <c:v>2.19</c:v>
                </c:pt>
                <c:pt idx="17872" formatCode="General">
                  <c:v>-0.16</c:v>
                </c:pt>
                <c:pt idx="17873" formatCode="General">
                  <c:v>-0.16</c:v>
                </c:pt>
                <c:pt idx="17874" formatCode="General">
                  <c:v>0.71</c:v>
                </c:pt>
                <c:pt idx="17875" formatCode="General">
                  <c:v>0.71</c:v>
                </c:pt>
                <c:pt idx="17876" formatCode="General">
                  <c:v>1.72</c:v>
                </c:pt>
                <c:pt idx="17877" formatCode="General">
                  <c:v>-2.54</c:v>
                </c:pt>
                <c:pt idx="17878" formatCode="General">
                  <c:v>1.52</c:v>
                </c:pt>
                <c:pt idx="17879" formatCode="General">
                  <c:v>1.52</c:v>
                </c:pt>
                <c:pt idx="17880" formatCode="General">
                  <c:v>1.52</c:v>
                </c:pt>
                <c:pt idx="17881" formatCode="General">
                  <c:v>1.53</c:v>
                </c:pt>
                <c:pt idx="17882" formatCode="General">
                  <c:v>1.53</c:v>
                </c:pt>
                <c:pt idx="17883" formatCode="General">
                  <c:v>-1.1299999999999999</c:v>
                </c:pt>
                <c:pt idx="17884" formatCode="General">
                  <c:v>2.73</c:v>
                </c:pt>
                <c:pt idx="17885" formatCode="General">
                  <c:v>2.4</c:v>
                </c:pt>
                <c:pt idx="17886" formatCode="General">
                  <c:v>2.4</c:v>
                </c:pt>
                <c:pt idx="17887" formatCode="General">
                  <c:v>-0.18</c:v>
                </c:pt>
                <c:pt idx="17888" formatCode="General">
                  <c:v>-0.27</c:v>
                </c:pt>
                <c:pt idx="17889" formatCode="General">
                  <c:v>0.33</c:v>
                </c:pt>
                <c:pt idx="17890" formatCode="General">
                  <c:v>0.24</c:v>
                </c:pt>
                <c:pt idx="17891" formatCode="General">
                  <c:v>1.9</c:v>
                </c:pt>
                <c:pt idx="17892" formatCode="General">
                  <c:v>1.9</c:v>
                </c:pt>
                <c:pt idx="17893" formatCode="General">
                  <c:v>1.9</c:v>
                </c:pt>
                <c:pt idx="17894" formatCode="General">
                  <c:v>1.9</c:v>
                </c:pt>
                <c:pt idx="17895" formatCode="General">
                  <c:v>0.25</c:v>
                </c:pt>
                <c:pt idx="17896" formatCode="General">
                  <c:v>1.2</c:v>
                </c:pt>
                <c:pt idx="17897" formatCode="General">
                  <c:v>1.2</c:v>
                </c:pt>
                <c:pt idx="17898" formatCode="General">
                  <c:v>-0.68</c:v>
                </c:pt>
                <c:pt idx="17899" formatCode="General">
                  <c:v>1.57</c:v>
                </c:pt>
                <c:pt idx="17900" formatCode="General">
                  <c:v>1.62</c:v>
                </c:pt>
                <c:pt idx="17901" formatCode="General">
                  <c:v>1.62</c:v>
                </c:pt>
                <c:pt idx="17902" formatCode="General">
                  <c:v>2.2599999999999998</c:v>
                </c:pt>
                <c:pt idx="17903" formatCode="General">
                  <c:v>0.35</c:v>
                </c:pt>
                <c:pt idx="17904" formatCode="General">
                  <c:v>0.35</c:v>
                </c:pt>
                <c:pt idx="17905" formatCode="General">
                  <c:v>0.35</c:v>
                </c:pt>
                <c:pt idx="17906" formatCode="General">
                  <c:v>1.24</c:v>
                </c:pt>
                <c:pt idx="17907" formatCode="General">
                  <c:v>1.24</c:v>
                </c:pt>
                <c:pt idx="17908" formatCode="General">
                  <c:v>1.24</c:v>
                </c:pt>
                <c:pt idx="17909" formatCode="General">
                  <c:v>1.58</c:v>
                </c:pt>
                <c:pt idx="17910" formatCode="General">
                  <c:v>3.63</c:v>
                </c:pt>
                <c:pt idx="17911" formatCode="General">
                  <c:v>3.58</c:v>
                </c:pt>
                <c:pt idx="17912" formatCode="General">
                  <c:v>2.5</c:v>
                </c:pt>
                <c:pt idx="17913" formatCode="General">
                  <c:v>2.5</c:v>
                </c:pt>
                <c:pt idx="17914" formatCode="General">
                  <c:v>0.17</c:v>
                </c:pt>
                <c:pt idx="17915" formatCode="General">
                  <c:v>0.17</c:v>
                </c:pt>
                <c:pt idx="17916" formatCode="General">
                  <c:v>-1.84</c:v>
                </c:pt>
                <c:pt idx="17917" formatCode="General">
                  <c:v>0.5</c:v>
                </c:pt>
                <c:pt idx="17918" formatCode="General">
                  <c:v>-0.91</c:v>
                </c:pt>
                <c:pt idx="17919" formatCode="General">
                  <c:v>-1.53</c:v>
                </c:pt>
                <c:pt idx="17920" formatCode="General">
                  <c:v>0.79</c:v>
                </c:pt>
                <c:pt idx="17921" formatCode="General">
                  <c:v>0.79</c:v>
                </c:pt>
                <c:pt idx="17922" formatCode="General">
                  <c:v>0.79</c:v>
                </c:pt>
                <c:pt idx="17923" formatCode="General">
                  <c:v>-0.05</c:v>
                </c:pt>
                <c:pt idx="17924" formatCode="General">
                  <c:v>0.74</c:v>
                </c:pt>
                <c:pt idx="17925" formatCode="General">
                  <c:v>2.4500000000000002</c:v>
                </c:pt>
                <c:pt idx="17926" formatCode="General">
                  <c:v>2.4500000000000002</c:v>
                </c:pt>
                <c:pt idx="17927" formatCode="General">
                  <c:v>2.4500000000000002</c:v>
                </c:pt>
                <c:pt idx="17928" formatCode="General">
                  <c:v>0.48</c:v>
                </c:pt>
                <c:pt idx="17929" formatCode="General">
                  <c:v>0.48</c:v>
                </c:pt>
                <c:pt idx="17930" formatCode="General">
                  <c:v>-0.93</c:v>
                </c:pt>
                <c:pt idx="17931" formatCode="General">
                  <c:v>-0.93</c:v>
                </c:pt>
                <c:pt idx="17932" formatCode="General">
                  <c:v>-0.93</c:v>
                </c:pt>
                <c:pt idx="17933" formatCode="General">
                  <c:v>0.2</c:v>
                </c:pt>
                <c:pt idx="17934" formatCode="General">
                  <c:v>-3.63</c:v>
                </c:pt>
                <c:pt idx="17935" formatCode="General">
                  <c:v>0.57999999999999996</c:v>
                </c:pt>
                <c:pt idx="17936" formatCode="General">
                  <c:v>0.57999999999999996</c:v>
                </c:pt>
                <c:pt idx="17937" formatCode="General">
                  <c:v>0.57999999999999996</c:v>
                </c:pt>
                <c:pt idx="17938" formatCode="General">
                  <c:v>1.07</c:v>
                </c:pt>
                <c:pt idx="17939" formatCode="General">
                  <c:v>1.07</c:v>
                </c:pt>
                <c:pt idx="17940" formatCode="General">
                  <c:v>2.1800000000000002</c:v>
                </c:pt>
                <c:pt idx="17941" formatCode="General">
                  <c:v>2.1800000000000002</c:v>
                </c:pt>
                <c:pt idx="17942" formatCode="General">
                  <c:v>0.89</c:v>
                </c:pt>
                <c:pt idx="17943" formatCode="General">
                  <c:v>1.72</c:v>
                </c:pt>
                <c:pt idx="17944" formatCode="General">
                  <c:v>0.94</c:v>
                </c:pt>
                <c:pt idx="17945" formatCode="General">
                  <c:v>1.26</c:v>
                </c:pt>
                <c:pt idx="17946" formatCode="General">
                  <c:v>0.96</c:v>
                </c:pt>
                <c:pt idx="17947" formatCode="General">
                  <c:v>2.2799999999999998</c:v>
                </c:pt>
                <c:pt idx="17948" formatCode="General">
                  <c:v>2.2799999999999998</c:v>
                </c:pt>
                <c:pt idx="17949" formatCode="General">
                  <c:v>-1.76</c:v>
                </c:pt>
                <c:pt idx="17950" formatCode="General">
                  <c:v>-1.76</c:v>
                </c:pt>
                <c:pt idx="17951" formatCode="General">
                  <c:v>2.25</c:v>
                </c:pt>
                <c:pt idx="17952" formatCode="General">
                  <c:v>1.89</c:v>
                </c:pt>
                <c:pt idx="17953" formatCode="General">
                  <c:v>0.15</c:v>
                </c:pt>
                <c:pt idx="17954" formatCode="General">
                  <c:v>2.76</c:v>
                </c:pt>
                <c:pt idx="17955" formatCode="General">
                  <c:v>2.76</c:v>
                </c:pt>
                <c:pt idx="17956" formatCode="General">
                  <c:v>2.71</c:v>
                </c:pt>
                <c:pt idx="17957" formatCode="General">
                  <c:v>2.71</c:v>
                </c:pt>
                <c:pt idx="17958" formatCode="General">
                  <c:v>2.71</c:v>
                </c:pt>
                <c:pt idx="17959" formatCode="General">
                  <c:v>2.71</c:v>
                </c:pt>
                <c:pt idx="17960" formatCode="General">
                  <c:v>2.71</c:v>
                </c:pt>
                <c:pt idx="17961" formatCode="General">
                  <c:v>2.71</c:v>
                </c:pt>
                <c:pt idx="17962" formatCode="General">
                  <c:v>-1.56</c:v>
                </c:pt>
                <c:pt idx="17963" formatCode="General">
                  <c:v>1.64</c:v>
                </c:pt>
                <c:pt idx="17964" formatCode="General">
                  <c:v>2.68</c:v>
                </c:pt>
                <c:pt idx="17965" formatCode="General">
                  <c:v>1.07</c:v>
                </c:pt>
                <c:pt idx="17966" formatCode="General">
                  <c:v>1</c:v>
                </c:pt>
                <c:pt idx="17967" formatCode="General">
                  <c:v>2.0299999999999998</c:v>
                </c:pt>
                <c:pt idx="17968" formatCode="General">
                  <c:v>2.0299999999999998</c:v>
                </c:pt>
                <c:pt idx="17969" formatCode="General">
                  <c:v>2.2200000000000002</c:v>
                </c:pt>
                <c:pt idx="17970" formatCode="General">
                  <c:v>2.2200000000000002</c:v>
                </c:pt>
                <c:pt idx="17971" formatCode="General">
                  <c:v>2.2200000000000002</c:v>
                </c:pt>
                <c:pt idx="17972" formatCode="General">
                  <c:v>-0.62</c:v>
                </c:pt>
                <c:pt idx="17973" formatCode="General">
                  <c:v>2.86</c:v>
                </c:pt>
                <c:pt idx="17974" formatCode="General">
                  <c:v>2.86</c:v>
                </c:pt>
                <c:pt idx="17975" formatCode="General">
                  <c:v>2.86</c:v>
                </c:pt>
                <c:pt idx="17976" formatCode="General">
                  <c:v>2.86</c:v>
                </c:pt>
                <c:pt idx="17977" formatCode="General">
                  <c:v>1.74</c:v>
                </c:pt>
                <c:pt idx="17978" formatCode="General">
                  <c:v>0.93</c:v>
                </c:pt>
                <c:pt idx="17979" formatCode="General">
                  <c:v>0.93</c:v>
                </c:pt>
                <c:pt idx="17980" formatCode="General">
                  <c:v>-0.54</c:v>
                </c:pt>
                <c:pt idx="17981" formatCode="General">
                  <c:v>-0.54</c:v>
                </c:pt>
                <c:pt idx="17982" formatCode="General">
                  <c:v>1.58</c:v>
                </c:pt>
                <c:pt idx="17983" formatCode="General">
                  <c:v>1.58</c:v>
                </c:pt>
                <c:pt idx="17984" formatCode="General">
                  <c:v>1.58</c:v>
                </c:pt>
                <c:pt idx="17985" formatCode="General">
                  <c:v>0.51</c:v>
                </c:pt>
                <c:pt idx="17986" formatCode="General">
                  <c:v>0.51</c:v>
                </c:pt>
                <c:pt idx="17987" formatCode="General">
                  <c:v>3.5</c:v>
                </c:pt>
                <c:pt idx="17988" formatCode="General">
                  <c:v>3.5</c:v>
                </c:pt>
                <c:pt idx="17989" formatCode="General">
                  <c:v>3.5</c:v>
                </c:pt>
                <c:pt idx="17990" formatCode="General">
                  <c:v>-0.57999999999999996</c:v>
                </c:pt>
                <c:pt idx="17991" formatCode="General">
                  <c:v>0.22</c:v>
                </c:pt>
                <c:pt idx="17992" formatCode="General">
                  <c:v>0.24</c:v>
                </c:pt>
                <c:pt idx="17993" formatCode="General">
                  <c:v>1.34</c:v>
                </c:pt>
                <c:pt idx="17994" formatCode="General">
                  <c:v>1.34</c:v>
                </c:pt>
                <c:pt idx="17995" formatCode="General">
                  <c:v>0.28000000000000003</c:v>
                </c:pt>
                <c:pt idx="17996" formatCode="General">
                  <c:v>1.98</c:v>
                </c:pt>
                <c:pt idx="17997" formatCode="General">
                  <c:v>1.98</c:v>
                </c:pt>
                <c:pt idx="17998" formatCode="General">
                  <c:v>1.68</c:v>
                </c:pt>
                <c:pt idx="17999" formatCode="General">
                  <c:v>1.68</c:v>
                </c:pt>
                <c:pt idx="18000" formatCode="General">
                  <c:v>0.97</c:v>
                </c:pt>
                <c:pt idx="18001" formatCode="General">
                  <c:v>0.57999999999999996</c:v>
                </c:pt>
                <c:pt idx="18002" formatCode="General">
                  <c:v>-2.36</c:v>
                </c:pt>
                <c:pt idx="18003" formatCode="General">
                  <c:v>-0.03</c:v>
                </c:pt>
                <c:pt idx="18004" formatCode="General">
                  <c:v>0.77</c:v>
                </c:pt>
                <c:pt idx="18005" formatCode="General">
                  <c:v>-0.11</c:v>
                </c:pt>
                <c:pt idx="18006" formatCode="General">
                  <c:v>-0.11</c:v>
                </c:pt>
                <c:pt idx="18007" formatCode="General">
                  <c:v>0.3</c:v>
                </c:pt>
                <c:pt idx="18008" formatCode="General">
                  <c:v>1.34</c:v>
                </c:pt>
                <c:pt idx="18009" formatCode="General">
                  <c:v>-3.35</c:v>
                </c:pt>
                <c:pt idx="18010" formatCode="General">
                  <c:v>1.8</c:v>
                </c:pt>
                <c:pt idx="18011" formatCode="General">
                  <c:v>1.8</c:v>
                </c:pt>
                <c:pt idx="18012" formatCode="General">
                  <c:v>1.8</c:v>
                </c:pt>
                <c:pt idx="18013" formatCode="General">
                  <c:v>-1.25</c:v>
                </c:pt>
                <c:pt idx="18014" formatCode="General">
                  <c:v>-1.25</c:v>
                </c:pt>
                <c:pt idx="18015" formatCode="General">
                  <c:v>1.05</c:v>
                </c:pt>
                <c:pt idx="18016" formatCode="General">
                  <c:v>1.05</c:v>
                </c:pt>
                <c:pt idx="18017" formatCode="General">
                  <c:v>1.67</c:v>
                </c:pt>
                <c:pt idx="18018" formatCode="General">
                  <c:v>0.62</c:v>
                </c:pt>
                <c:pt idx="18019" formatCode="General">
                  <c:v>0.62</c:v>
                </c:pt>
                <c:pt idx="18020" formatCode="General">
                  <c:v>0.62</c:v>
                </c:pt>
                <c:pt idx="18021" formatCode="General">
                  <c:v>-0.99</c:v>
                </c:pt>
                <c:pt idx="18022" formatCode="General">
                  <c:v>-0.77</c:v>
                </c:pt>
                <c:pt idx="18023" formatCode="General">
                  <c:v>-0.77</c:v>
                </c:pt>
                <c:pt idx="18024" formatCode="General">
                  <c:v>-0.77</c:v>
                </c:pt>
                <c:pt idx="18025" formatCode="General">
                  <c:v>2.8</c:v>
                </c:pt>
                <c:pt idx="18026" formatCode="General">
                  <c:v>2.8</c:v>
                </c:pt>
                <c:pt idx="18027" formatCode="General">
                  <c:v>2.8</c:v>
                </c:pt>
                <c:pt idx="18028" formatCode="General">
                  <c:v>2.8</c:v>
                </c:pt>
                <c:pt idx="18029" formatCode="General">
                  <c:v>1.99</c:v>
                </c:pt>
                <c:pt idx="18030" formatCode="General">
                  <c:v>0.41</c:v>
                </c:pt>
                <c:pt idx="18031" formatCode="General">
                  <c:v>0.5</c:v>
                </c:pt>
                <c:pt idx="18032" formatCode="General">
                  <c:v>0.32</c:v>
                </c:pt>
                <c:pt idx="18033" formatCode="General">
                  <c:v>1.74</c:v>
                </c:pt>
                <c:pt idx="18034" formatCode="General">
                  <c:v>1.74</c:v>
                </c:pt>
                <c:pt idx="18035" formatCode="General">
                  <c:v>0.46</c:v>
                </c:pt>
                <c:pt idx="18036" formatCode="General">
                  <c:v>-0.92</c:v>
                </c:pt>
                <c:pt idx="18037" formatCode="General">
                  <c:v>1.27</c:v>
                </c:pt>
                <c:pt idx="18038" formatCode="General">
                  <c:v>1.27</c:v>
                </c:pt>
                <c:pt idx="18039" formatCode="General">
                  <c:v>2.09</c:v>
                </c:pt>
                <c:pt idx="18040" formatCode="General">
                  <c:v>3.06</c:v>
                </c:pt>
                <c:pt idx="18041" formatCode="General">
                  <c:v>3.06</c:v>
                </c:pt>
                <c:pt idx="18042" formatCode="General">
                  <c:v>-0.55000000000000004</c:v>
                </c:pt>
                <c:pt idx="18043" formatCode="General">
                  <c:v>-0.55000000000000004</c:v>
                </c:pt>
                <c:pt idx="18044" formatCode="General">
                  <c:v>0.09</c:v>
                </c:pt>
                <c:pt idx="18045" formatCode="General">
                  <c:v>2.85</c:v>
                </c:pt>
                <c:pt idx="18046" formatCode="General">
                  <c:v>-1.68</c:v>
                </c:pt>
                <c:pt idx="18047" formatCode="General">
                  <c:v>2.0299999999999998</c:v>
                </c:pt>
                <c:pt idx="18048" formatCode="General">
                  <c:v>4.47</c:v>
                </c:pt>
                <c:pt idx="18049" formatCode="General">
                  <c:v>4.47</c:v>
                </c:pt>
                <c:pt idx="18050" formatCode="General">
                  <c:v>0.61</c:v>
                </c:pt>
                <c:pt idx="18051" formatCode="General">
                  <c:v>0.61</c:v>
                </c:pt>
                <c:pt idx="18052" formatCode="General">
                  <c:v>0.61</c:v>
                </c:pt>
                <c:pt idx="18053" formatCode="General">
                  <c:v>-2.2000000000000002</c:v>
                </c:pt>
                <c:pt idx="18054" formatCode="General">
                  <c:v>2.0699999999999998</c:v>
                </c:pt>
                <c:pt idx="18055" formatCode="General">
                  <c:v>-1.06</c:v>
                </c:pt>
                <c:pt idx="18056" formatCode="General">
                  <c:v>-1.06</c:v>
                </c:pt>
                <c:pt idx="18057" formatCode="General">
                  <c:v>-0.66</c:v>
                </c:pt>
                <c:pt idx="18058" formatCode="General">
                  <c:v>2.79</c:v>
                </c:pt>
                <c:pt idx="18059" formatCode="General">
                  <c:v>1.66</c:v>
                </c:pt>
                <c:pt idx="18060" formatCode="General">
                  <c:v>1.66</c:v>
                </c:pt>
                <c:pt idx="18061" formatCode="General">
                  <c:v>-1.21</c:v>
                </c:pt>
                <c:pt idx="18062" formatCode="General">
                  <c:v>-1.27</c:v>
                </c:pt>
                <c:pt idx="18063" formatCode="General">
                  <c:v>-1.27</c:v>
                </c:pt>
                <c:pt idx="18064" formatCode="General">
                  <c:v>2.35</c:v>
                </c:pt>
                <c:pt idx="18065" formatCode="General">
                  <c:v>1.1299999999999999</c:v>
                </c:pt>
                <c:pt idx="18066" formatCode="General">
                  <c:v>0.83</c:v>
                </c:pt>
                <c:pt idx="18067" formatCode="General">
                  <c:v>0.83</c:v>
                </c:pt>
                <c:pt idx="18068" formatCode="General">
                  <c:v>2.16</c:v>
                </c:pt>
                <c:pt idx="18069" formatCode="General">
                  <c:v>0.59</c:v>
                </c:pt>
                <c:pt idx="18070" formatCode="General">
                  <c:v>1.85</c:v>
                </c:pt>
                <c:pt idx="18071" formatCode="General">
                  <c:v>1.85</c:v>
                </c:pt>
                <c:pt idx="18072" formatCode="General">
                  <c:v>0.86</c:v>
                </c:pt>
                <c:pt idx="18073" formatCode="General">
                  <c:v>0.86</c:v>
                </c:pt>
                <c:pt idx="18074" formatCode="General">
                  <c:v>1.05</c:v>
                </c:pt>
                <c:pt idx="18075" formatCode="General">
                  <c:v>-1.48</c:v>
                </c:pt>
                <c:pt idx="18076" formatCode="General">
                  <c:v>-2.06</c:v>
                </c:pt>
                <c:pt idx="18077" formatCode="General">
                  <c:v>2.2599999999999998</c:v>
                </c:pt>
                <c:pt idx="18078" formatCode="General">
                  <c:v>-0.61</c:v>
                </c:pt>
                <c:pt idx="18079" formatCode="General">
                  <c:v>-1.05</c:v>
                </c:pt>
                <c:pt idx="18080" formatCode="General">
                  <c:v>-1.33</c:v>
                </c:pt>
                <c:pt idx="18081" formatCode="General">
                  <c:v>1.91</c:v>
                </c:pt>
                <c:pt idx="18082" formatCode="General">
                  <c:v>1.91</c:v>
                </c:pt>
                <c:pt idx="18083" formatCode="General">
                  <c:v>1.43</c:v>
                </c:pt>
                <c:pt idx="18084" formatCode="General">
                  <c:v>0.19</c:v>
                </c:pt>
                <c:pt idx="18085" formatCode="General">
                  <c:v>0.19</c:v>
                </c:pt>
                <c:pt idx="18086" formatCode="General">
                  <c:v>0.24</c:v>
                </c:pt>
                <c:pt idx="18087" formatCode="General">
                  <c:v>0.24</c:v>
                </c:pt>
                <c:pt idx="18088" formatCode="General">
                  <c:v>0.24</c:v>
                </c:pt>
                <c:pt idx="18089" formatCode="General">
                  <c:v>1.03</c:v>
                </c:pt>
                <c:pt idx="18090" formatCode="General">
                  <c:v>1.03</c:v>
                </c:pt>
                <c:pt idx="18091" formatCode="General">
                  <c:v>0.21</c:v>
                </c:pt>
                <c:pt idx="18092" formatCode="General">
                  <c:v>-0.92</c:v>
                </c:pt>
                <c:pt idx="18093" formatCode="General">
                  <c:v>0.09</c:v>
                </c:pt>
                <c:pt idx="18094" formatCode="General">
                  <c:v>0.96</c:v>
                </c:pt>
                <c:pt idx="18095" formatCode="General">
                  <c:v>-0.05</c:v>
                </c:pt>
                <c:pt idx="18096" formatCode="General">
                  <c:v>-0.05</c:v>
                </c:pt>
                <c:pt idx="18097" formatCode="General">
                  <c:v>-0.05</c:v>
                </c:pt>
                <c:pt idx="18098" formatCode="General">
                  <c:v>0.63</c:v>
                </c:pt>
                <c:pt idx="18099" formatCode="General">
                  <c:v>0.26</c:v>
                </c:pt>
                <c:pt idx="18100" formatCode="General">
                  <c:v>-3.42</c:v>
                </c:pt>
                <c:pt idx="18101" formatCode="General">
                  <c:v>1.86</c:v>
                </c:pt>
                <c:pt idx="18102" formatCode="General">
                  <c:v>1.86</c:v>
                </c:pt>
                <c:pt idx="18103" formatCode="General">
                  <c:v>1.04</c:v>
                </c:pt>
                <c:pt idx="18104" formatCode="General">
                  <c:v>-0.75</c:v>
                </c:pt>
                <c:pt idx="18105" formatCode="General">
                  <c:v>0.33</c:v>
                </c:pt>
                <c:pt idx="18106" formatCode="General">
                  <c:v>0.18</c:v>
                </c:pt>
                <c:pt idx="18107" formatCode="General">
                  <c:v>0.18</c:v>
                </c:pt>
                <c:pt idx="18108" formatCode="General">
                  <c:v>1.08</c:v>
                </c:pt>
                <c:pt idx="18109" formatCode="General">
                  <c:v>1.64</c:v>
                </c:pt>
                <c:pt idx="18110" formatCode="General">
                  <c:v>1.64</c:v>
                </c:pt>
                <c:pt idx="18111" formatCode="General">
                  <c:v>1.64</c:v>
                </c:pt>
                <c:pt idx="18112" formatCode="General">
                  <c:v>-1.02</c:v>
                </c:pt>
                <c:pt idx="18113" formatCode="General">
                  <c:v>2.37</c:v>
                </c:pt>
                <c:pt idx="18114" formatCode="General">
                  <c:v>-2.06</c:v>
                </c:pt>
                <c:pt idx="18115" formatCode="General">
                  <c:v>-1.56</c:v>
                </c:pt>
                <c:pt idx="18116" formatCode="General">
                  <c:v>-1.56</c:v>
                </c:pt>
                <c:pt idx="18117" formatCode="General">
                  <c:v>1.37</c:v>
                </c:pt>
                <c:pt idx="18118" formatCode="General">
                  <c:v>1.37</c:v>
                </c:pt>
                <c:pt idx="18119" formatCode="General">
                  <c:v>1.37</c:v>
                </c:pt>
                <c:pt idx="18120" formatCode="General">
                  <c:v>0.98</c:v>
                </c:pt>
                <c:pt idx="18121" formatCode="General">
                  <c:v>2.44</c:v>
                </c:pt>
                <c:pt idx="18122" formatCode="General">
                  <c:v>2.44</c:v>
                </c:pt>
                <c:pt idx="18123" formatCode="General">
                  <c:v>2.44</c:v>
                </c:pt>
                <c:pt idx="18124" formatCode="General">
                  <c:v>2.44</c:v>
                </c:pt>
                <c:pt idx="18125" formatCode="General">
                  <c:v>1.83</c:v>
                </c:pt>
                <c:pt idx="18126" formatCode="General">
                  <c:v>1.83</c:v>
                </c:pt>
                <c:pt idx="18127" formatCode="General">
                  <c:v>1.83</c:v>
                </c:pt>
                <c:pt idx="18128" formatCode="General">
                  <c:v>1.83</c:v>
                </c:pt>
                <c:pt idx="18129" formatCode="General">
                  <c:v>2.33</c:v>
                </c:pt>
                <c:pt idx="18130" formatCode="General">
                  <c:v>-2.09</c:v>
                </c:pt>
                <c:pt idx="18131" formatCode="General">
                  <c:v>1.25</c:v>
                </c:pt>
                <c:pt idx="18132" formatCode="General">
                  <c:v>1.25</c:v>
                </c:pt>
                <c:pt idx="18133" formatCode="General">
                  <c:v>1.25</c:v>
                </c:pt>
                <c:pt idx="18134" formatCode="General">
                  <c:v>0.22</c:v>
                </c:pt>
                <c:pt idx="18135" formatCode="General">
                  <c:v>0.84</c:v>
                </c:pt>
                <c:pt idx="18136" formatCode="General">
                  <c:v>2.2999999999999998</c:v>
                </c:pt>
                <c:pt idx="18137" formatCode="General">
                  <c:v>2.2999999999999998</c:v>
                </c:pt>
                <c:pt idx="18138" formatCode="General">
                  <c:v>1.95</c:v>
                </c:pt>
                <c:pt idx="18139" formatCode="General">
                  <c:v>1.95</c:v>
                </c:pt>
                <c:pt idx="18140" formatCode="General">
                  <c:v>1.95</c:v>
                </c:pt>
                <c:pt idx="18141" formatCode="General">
                  <c:v>1.95</c:v>
                </c:pt>
                <c:pt idx="18142" formatCode="General">
                  <c:v>1.95</c:v>
                </c:pt>
                <c:pt idx="18143" formatCode="General">
                  <c:v>0.32</c:v>
                </c:pt>
                <c:pt idx="18144" formatCode="General">
                  <c:v>0.32</c:v>
                </c:pt>
                <c:pt idx="18145" formatCode="General">
                  <c:v>-0.34</c:v>
                </c:pt>
                <c:pt idx="18146" formatCode="General">
                  <c:v>-0.34</c:v>
                </c:pt>
                <c:pt idx="18147" formatCode="General">
                  <c:v>1.65</c:v>
                </c:pt>
                <c:pt idx="18148" formatCode="General">
                  <c:v>1.33</c:v>
                </c:pt>
                <c:pt idx="18149" formatCode="General">
                  <c:v>2.7</c:v>
                </c:pt>
                <c:pt idx="18150" formatCode="General">
                  <c:v>2.7</c:v>
                </c:pt>
                <c:pt idx="18151" formatCode="General">
                  <c:v>2.7</c:v>
                </c:pt>
                <c:pt idx="18152" formatCode="General">
                  <c:v>2.2999999999999998</c:v>
                </c:pt>
                <c:pt idx="18153" formatCode="General">
                  <c:v>0.51</c:v>
                </c:pt>
                <c:pt idx="18154" formatCode="General">
                  <c:v>0.51</c:v>
                </c:pt>
                <c:pt idx="18155" formatCode="General">
                  <c:v>0.92</c:v>
                </c:pt>
                <c:pt idx="18156" formatCode="General">
                  <c:v>1.3</c:v>
                </c:pt>
                <c:pt idx="18157" formatCode="General">
                  <c:v>1</c:v>
                </c:pt>
                <c:pt idx="18158" formatCode="General">
                  <c:v>1.19</c:v>
                </c:pt>
                <c:pt idx="18159" formatCode="General">
                  <c:v>-0.02</c:v>
                </c:pt>
                <c:pt idx="18160" formatCode="General">
                  <c:v>-0.02</c:v>
                </c:pt>
                <c:pt idx="18161" formatCode="General">
                  <c:v>-0.02</c:v>
                </c:pt>
                <c:pt idx="18162" formatCode="General">
                  <c:v>0.09</c:v>
                </c:pt>
                <c:pt idx="18163" formatCode="General">
                  <c:v>1.23</c:v>
                </c:pt>
                <c:pt idx="18164" formatCode="General">
                  <c:v>1.23</c:v>
                </c:pt>
                <c:pt idx="18165" formatCode="General">
                  <c:v>1.23</c:v>
                </c:pt>
                <c:pt idx="18166" formatCode="General">
                  <c:v>1.23</c:v>
                </c:pt>
                <c:pt idx="18167" formatCode="General">
                  <c:v>2.16</c:v>
                </c:pt>
                <c:pt idx="18168" formatCode="General">
                  <c:v>2.16</c:v>
                </c:pt>
                <c:pt idx="18169" formatCode="General">
                  <c:v>-7.0000000000000007E-2</c:v>
                </c:pt>
                <c:pt idx="18170" formatCode="General">
                  <c:v>-7.0000000000000007E-2</c:v>
                </c:pt>
                <c:pt idx="18171" formatCode="General">
                  <c:v>-7.0000000000000007E-2</c:v>
                </c:pt>
                <c:pt idx="18172" formatCode="General">
                  <c:v>-7.0000000000000007E-2</c:v>
                </c:pt>
                <c:pt idx="18173" formatCode="General">
                  <c:v>-0.73</c:v>
                </c:pt>
                <c:pt idx="18174" formatCode="General">
                  <c:v>2.2599999999999998</c:v>
                </c:pt>
                <c:pt idx="18175" formatCode="General">
                  <c:v>2.2599999999999998</c:v>
                </c:pt>
                <c:pt idx="18176" formatCode="General">
                  <c:v>-1.27</c:v>
                </c:pt>
                <c:pt idx="18177" formatCode="General">
                  <c:v>-1.27</c:v>
                </c:pt>
                <c:pt idx="18178" formatCode="General">
                  <c:v>-1.27</c:v>
                </c:pt>
                <c:pt idx="18179" formatCode="General">
                  <c:v>-0.88</c:v>
                </c:pt>
                <c:pt idx="18180" formatCode="General">
                  <c:v>-0.88</c:v>
                </c:pt>
                <c:pt idx="18181" formatCode="General">
                  <c:v>1.87</c:v>
                </c:pt>
                <c:pt idx="18182" formatCode="General">
                  <c:v>0.41</c:v>
                </c:pt>
                <c:pt idx="18183" formatCode="General">
                  <c:v>0.57999999999999996</c:v>
                </c:pt>
                <c:pt idx="18184" formatCode="General">
                  <c:v>1.17</c:v>
                </c:pt>
                <c:pt idx="18185" formatCode="General">
                  <c:v>3.32</c:v>
                </c:pt>
                <c:pt idx="18186" formatCode="General">
                  <c:v>3.32</c:v>
                </c:pt>
                <c:pt idx="18187" formatCode="General">
                  <c:v>3.32</c:v>
                </c:pt>
                <c:pt idx="18188" formatCode="General">
                  <c:v>-0.77</c:v>
                </c:pt>
                <c:pt idx="18189" formatCode="General">
                  <c:v>-0.28999999999999998</c:v>
                </c:pt>
                <c:pt idx="18190" formatCode="General">
                  <c:v>-0.28999999999999998</c:v>
                </c:pt>
                <c:pt idx="18191" formatCode="General">
                  <c:v>2.63</c:v>
                </c:pt>
                <c:pt idx="18192" formatCode="General">
                  <c:v>-0.11</c:v>
                </c:pt>
                <c:pt idx="18193" formatCode="General">
                  <c:v>0.31</c:v>
                </c:pt>
                <c:pt idx="18194" formatCode="General">
                  <c:v>-0.75</c:v>
                </c:pt>
                <c:pt idx="18195" formatCode="General">
                  <c:v>-1.5</c:v>
                </c:pt>
                <c:pt idx="18196" formatCode="General">
                  <c:v>-1.5</c:v>
                </c:pt>
                <c:pt idx="18197" formatCode="General">
                  <c:v>0.06</c:v>
                </c:pt>
                <c:pt idx="18198" formatCode="General">
                  <c:v>1.08</c:v>
                </c:pt>
                <c:pt idx="18199" formatCode="General">
                  <c:v>-2.3199999999999998</c:v>
                </c:pt>
                <c:pt idx="18200" formatCode="General">
                  <c:v>-0.89</c:v>
                </c:pt>
                <c:pt idx="18201" formatCode="General">
                  <c:v>-0.89</c:v>
                </c:pt>
                <c:pt idx="18202" formatCode="General">
                  <c:v>-1.71</c:v>
                </c:pt>
                <c:pt idx="18203" formatCode="General">
                  <c:v>-0.09</c:v>
                </c:pt>
                <c:pt idx="18204" formatCode="General">
                  <c:v>-2.0499999999999998</c:v>
                </c:pt>
                <c:pt idx="18205" formatCode="General">
                  <c:v>-2.0499999999999998</c:v>
                </c:pt>
                <c:pt idx="18206" formatCode="General">
                  <c:v>-2.0499999999999998</c:v>
                </c:pt>
                <c:pt idx="18207" formatCode="General">
                  <c:v>1.91</c:v>
                </c:pt>
                <c:pt idx="18208" formatCode="General">
                  <c:v>1.91</c:v>
                </c:pt>
                <c:pt idx="18209" formatCode="General">
                  <c:v>-1.77</c:v>
                </c:pt>
                <c:pt idx="18210" formatCode="General">
                  <c:v>-2.2200000000000002</c:v>
                </c:pt>
                <c:pt idx="18211" formatCode="General">
                  <c:v>-2.2200000000000002</c:v>
                </c:pt>
                <c:pt idx="18212" formatCode="General">
                  <c:v>1.6</c:v>
                </c:pt>
                <c:pt idx="18213" formatCode="General">
                  <c:v>-2.78</c:v>
                </c:pt>
                <c:pt idx="18214" formatCode="General">
                  <c:v>1.0900000000000001</c:v>
                </c:pt>
                <c:pt idx="18215" formatCode="General">
                  <c:v>3.3</c:v>
                </c:pt>
                <c:pt idx="18216" formatCode="General">
                  <c:v>2.11</c:v>
                </c:pt>
                <c:pt idx="18217" formatCode="General">
                  <c:v>3.13</c:v>
                </c:pt>
                <c:pt idx="18218" formatCode="General">
                  <c:v>3.13</c:v>
                </c:pt>
                <c:pt idx="18219" formatCode="General">
                  <c:v>2.37</c:v>
                </c:pt>
                <c:pt idx="18220" formatCode="General">
                  <c:v>2.37</c:v>
                </c:pt>
                <c:pt idx="18221" formatCode="General">
                  <c:v>1.1200000000000001</c:v>
                </c:pt>
                <c:pt idx="18222" formatCode="General">
                  <c:v>1.1200000000000001</c:v>
                </c:pt>
                <c:pt idx="18223" formatCode="General">
                  <c:v>1.1200000000000001</c:v>
                </c:pt>
                <c:pt idx="18224" formatCode="General">
                  <c:v>1.23</c:v>
                </c:pt>
                <c:pt idx="18225" formatCode="General">
                  <c:v>1.23</c:v>
                </c:pt>
                <c:pt idx="18226" formatCode="General">
                  <c:v>1.23</c:v>
                </c:pt>
                <c:pt idx="18227" formatCode="General">
                  <c:v>2.77</c:v>
                </c:pt>
                <c:pt idx="18228" formatCode="General">
                  <c:v>2.77</c:v>
                </c:pt>
                <c:pt idx="18229" formatCode="General">
                  <c:v>0.67</c:v>
                </c:pt>
                <c:pt idx="18230" formatCode="General">
                  <c:v>-0.88</c:v>
                </c:pt>
                <c:pt idx="18231" formatCode="General">
                  <c:v>-0.88</c:v>
                </c:pt>
                <c:pt idx="18232" formatCode="General">
                  <c:v>-0.88</c:v>
                </c:pt>
                <c:pt idx="18233" formatCode="General">
                  <c:v>-0.4</c:v>
                </c:pt>
                <c:pt idx="18234" formatCode="General">
                  <c:v>0.03</c:v>
                </c:pt>
                <c:pt idx="18235" formatCode="General">
                  <c:v>3.45</c:v>
                </c:pt>
                <c:pt idx="18236" formatCode="General">
                  <c:v>0.27</c:v>
                </c:pt>
                <c:pt idx="18237" formatCode="General">
                  <c:v>-0.72</c:v>
                </c:pt>
                <c:pt idx="18238" formatCode="General">
                  <c:v>-0.72</c:v>
                </c:pt>
                <c:pt idx="18239" formatCode="General">
                  <c:v>2.37</c:v>
                </c:pt>
                <c:pt idx="18240" formatCode="General">
                  <c:v>0.3</c:v>
                </c:pt>
                <c:pt idx="18241" formatCode="General">
                  <c:v>0.3</c:v>
                </c:pt>
                <c:pt idx="18242" formatCode="General">
                  <c:v>0.88</c:v>
                </c:pt>
                <c:pt idx="18243" formatCode="General">
                  <c:v>0.88</c:v>
                </c:pt>
                <c:pt idx="18244" formatCode="General">
                  <c:v>2.16</c:v>
                </c:pt>
                <c:pt idx="18245" formatCode="General">
                  <c:v>2.16</c:v>
                </c:pt>
                <c:pt idx="18246" formatCode="General">
                  <c:v>2.2799999999999998</c:v>
                </c:pt>
                <c:pt idx="18247" formatCode="General">
                  <c:v>2.2799999999999998</c:v>
                </c:pt>
                <c:pt idx="18248" formatCode="General">
                  <c:v>2.2799999999999998</c:v>
                </c:pt>
                <c:pt idx="18249" formatCode="General">
                  <c:v>2.2799999999999998</c:v>
                </c:pt>
                <c:pt idx="18250" formatCode="General">
                  <c:v>2.23</c:v>
                </c:pt>
                <c:pt idx="18251" formatCode="General">
                  <c:v>1.06</c:v>
                </c:pt>
                <c:pt idx="18252" formatCode="General">
                  <c:v>0.61</c:v>
                </c:pt>
                <c:pt idx="18253" formatCode="General">
                  <c:v>0.61</c:v>
                </c:pt>
                <c:pt idx="18254" formatCode="General">
                  <c:v>0.61</c:v>
                </c:pt>
                <c:pt idx="18255" formatCode="General">
                  <c:v>1.46</c:v>
                </c:pt>
                <c:pt idx="18256" formatCode="General">
                  <c:v>4</c:v>
                </c:pt>
                <c:pt idx="18257" formatCode="General">
                  <c:v>2.42</c:v>
                </c:pt>
                <c:pt idx="18258" formatCode="General">
                  <c:v>1.56</c:v>
                </c:pt>
                <c:pt idx="18259" formatCode="General">
                  <c:v>-2.4500000000000002</c:v>
                </c:pt>
                <c:pt idx="18260" formatCode="General">
                  <c:v>-2.4500000000000002</c:v>
                </c:pt>
                <c:pt idx="18261" formatCode="General">
                  <c:v>1.07</c:v>
                </c:pt>
                <c:pt idx="18262" formatCode="General">
                  <c:v>1.07</c:v>
                </c:pt>
                <c:pt idx="18263" formatCode="General">
                  <c:v>-1.41</c:v>
                </c:pt>
                <c:pt idx="18264" formatCode="General">
                  <c:v>3.12</c:v>
                </c:pt>
                <c:pt idx="18265" formatCode="General">
                  <c:v>0.28000000000000003</c:v>
                </c:pt>
                <c:pt idx="18266" formatCode="General">
                  <c:v>-2.0699999999999998</c:v>
                </c:pt>
                <c:pt idx="18267" formatCode="General">
                  <c:v>0.51</c:v>
                </c:pt>
                <c:pt idx="18268" formatCode="General">
                  <c:v>-2.34</c:v>
                </c:pt>
                <c:pt idx="18269" formatCode="General">
                  <c:v>-6.87</c:v>
                </c:pt>
                <c:pt idx="18270" formatCode="General">
                  <c:v>-6.87</c:v>
                </c:pt>
                <c:pt idx="18271" formatCode="General">
                  <c:v>1.1000000000000001</c:v>
                </c:pt>
                <c:pt idx="18272" formatCode="General">
                  <c:v>1.1000000000000001</c:v>
                </c:pt>
                <c:pt idx="18273" formatCode="General">
                  <c:v>1.1000000000000001</c:v>
                </c:pt>
                <c:pt idx="18274" formatCode="General">
                  <c:v>-3.03</c:v>
                </c:pt>
                <c:pt idx="18275" formatCode="General">
                  <c:v>-3.03</c:v>
                </c:pt>
                <c:pt idx="18276" formatCode="General">
                  <c:v>-5.82</c:v>
                </c:pt>
                <c:pt idx="18277" formatCode="General">
                  <c:v>-2.31</c:v>
                </c:pt>
                <c:pt idx="18278" formatCode="General">
                  <c:v>-7.18</c:v>
                </c:pt>
                <c:pt idx="18279" formatCode="General">
                  <c:v>-7.18</c:v>
                </c:pt>
                <c:pt idx="18280" formatCode="General">
                  <c:v>5.26</c:v>
                </c:pt>
                <c:pt idx="18281" formatCode="General">
                  <c:v>5.26</c:v>
                </c:pt>
                <c:pt idx="18282" formatCode="General">
                  <c:v>5.26</c:v>
                </c:pt>
                <c:pt idx="18283" formatCode="General">
                  <c:v>5.46</c:v>
                </c:pt>
                <c:pt idx="18284" formatCode="General">
                  <c:v>0.1</c:v>
                </c:pt>
                <c:pt idx="18285" formatCode="General">
                  <c:v>3.28</c:v>
                </c:pt>
                <c:pt idx="18286" formatCode="General">
                  <c:v>3.28</c:v>
                </c:pt>
                <c:pt idx="18287" formatCode="General">
                  <c:v>2.31</c:v>
                </c:pt>
                <c:pt idx="18288" formatCode="General">
                  <c:v>2.31</c:v>
                </c:pt>
                <c:pt idx="18289" formatCode="General">
                  <c:v>2.31</c:v>
                </c:pt>
                <c:pt idx="18290" formatCode="General">
                  <c:v>2.31</c:v>
                </c:pt>
                <c:pt idx="18291" formatCode="General">
                  <c:v>0.72</c:v>
                </c:pt>
                <c:pt idx="18292" formatCode="General">
                  <c:v>-5.59</c:v>
                </c:pt>
                <c:pt idx="18293" formatCode="General">
                  <c:v>0.69</c:v>
                </c:pt>
                <c:pt idx="18294" formatCode="General">
                  <c:v>-0.22</c:v>
                </c:pt>
                <c:pt idx="18295" formatCode="General">
                  <c:v>-6.87</c:v>
                </c:pt>
                <c:pt idx="18296" formatCode="General">
                  <c:v>2.88</c:v>
                </c:pt>
                <c:pt idx="18297" formatCode="General">
                  <c:v>2.88</c:v>
                </c:pt>
                <c:pt idx="18298" formatCode="General">
                  <c:v>-2.94</c:v>
                </c:pt>
                <c:pt idx="18299" formatCode="General">
                  <c:v>-2.94</c:v>
                </c:pt>
                <c:pt idx="18300" formatCode="General">
                  <c:v>-0.35</c:v>
                </c:pt>
                <c:pt idx="18301" formatCode="General">
                  <c:v>0.57999999999999996</c:v>
                </c:pt>
                <c:pt idx="18302" formatCode="General">
                  <c:v>-3.19</c:v>
                </c:pt>
                <c:pt idx="18303" formatCode="General">
                  <c:v>-3.19</c:v>
                </c:pt>
                <c:pt idx="18304" formatCode="General">
                  <c:v>-0.67</c:v>
                </c:pt>
                <c:pt idx="18305" formatCode="General">
                  <c:v>2.97</c:v>
                </c:pt>
                <c:pt idx="18306" formatCode="General">
                  <c:v>2.97</c:v>
                </c:pt>
                <c:pt idx="18307" formatCode="General">
                  <c:v>2.97</c:v>
                </c:pt>
                <c:pt idx="18308" formatCode="General">
                  <c:v>2.95</c:v>
                </c:pt>
                <c:pt idx="18309" formatCode="General">
                  <c:v>-0.74</c:v>
                </c:pt>
                <c:pt idx="18310" formatCode="General">
                  <c:v>-0.74</c:v>
                </c:pt>
                <c:pt idx="18311" formatCode="General">
                  <c:v>-0.74</c:v>
                </c:pt>
                <c:pt idx="18312" formatCode="General">
                  <c:v>4.0599999999999996</c:v>
                </c:pt>
                <c:pt idx="18313" formatCode="General">
                  <c:v>-4.54</c:v>
                </c:pt>
                <c:pt idx="18314" formatCode="General">
                  <c:v>-4.54</c:v>
                </c:pt>
                <c:pt idx="18315" formatCode="General">
                  <c:v>-1.4</c:v>
                </c:pt>
                <c:pt idx="18316" formatCode="General">
                  <c:v>-2.57</c:v>
                </c:pt>
                <c:pt idx="18317" formatCode="General">
                  <c:v>0.84</c:v>
                </c:pt>
                <c:pt idx="18318" formatCode="General">
                  <c:v>0.49</c:v>
                </c:pt>
                <c:pt idx="18319" formatCode="General">
                  <c:v>0.49</c:v>
                </c:pt>
                <c:pt idx="18320" formatCode="General">
                  <c:v>-0.21</c:v>
                </c:pt>
                <c:pt idx="18321" formatCode="General">
                  <c:v>-0.21</c:v>
                </c:pt>
                <c:pt idx="18322" formatCode="General">
                  <c:v>-3.61</c:v>
                </c:pt>
                <c:pt idx="18323" formatCode="General">
                  <c:v>0.64</c:v>
                </c:pt>
                <c:pt idx="18324" formatCode="General">
                  <c:v>0.64</c:v>
                </c:pt>
                <c:pt idx="18325" formatCode="General">
                  <c:v>-0.01</c:v>
                </c:pt>
                <c:pt idx="18326" formatCode="General">
                  <c:v>-0.01</c:v>
                </c:pt>
                <c:pt idx="18327" formatCode="General">
                  <c:v>2.0099999999999998</c:v>
                </c:pt>
                <c:pt idx="18328" formatCode="General">
                  <c:v>-0.76</c:v>
                </c:pt>
                <c:pt idx="18329" formatCode="General">
                  <c:v>4.71</c:v>
                </c:pt>
                <c:pt idx="18330" formatCode="General">
                  <c:v>4.71</c:v>
                </c:pt>
                <c:pt idx="18331" formatCode="General">
                  <c:v>4.71</c:v>
                </c:pt>
                <c:pt idx="18332" formatCode="General">
                  <c:v>4.71</c:v>
                </c:pt>
                <c:pt idx="18333" formatCode="General">
                  <c:v>4.71</c:v>
                </c:pt>
                <c:pt idx="18334" formatCode="General">
                  <c:v>2.31</c:v>
                </c:pt>
                <c:pt idx="18335" formatCode="General">
                  <c:v>2.31</c:v>
                </c:pt>
                <c:pt idx="18336" formatCode="General">
                  <c:v>4.5199999999999996</c:v>
                </c:pt>
                <c:pt idx="18337" formatCode="General">
                  <c:v>-1.48</c:v>
                </c:pt>
                <c:pt idx="18338" formatCode="General">
                  <c:v>4.96</c:v>
                </c:pt>
                <c:pt idx="18339" formatCode="General">
                  <c:v>-3.78</c:v>
                </c:pt>
                <c:pt idx="18340" formatCode="General">
                  <c:v>-1.75</c:v>
                </c:pt>
                <c:pt idx="18341" formatCode="General">
                  <c:v>0.11</c:v>
                </c:pt>
                <c:pt idx="18342" formatCode="General">
                  <c:v>2.34</c:v>
                </c:pt>
                <c:pt idx="18343" formatCode="General">
                  <c:v>2.34</c:v>
                </c:pt>
                <c:pt idx="18344" formatCode="General">
                  <c:v>5.54</c:v>
                </c:pt>
                <c:pt idx="18345" formatCode="General">
                  <c:v>5.54</c:v>
                </c:pt>
                <c:pt idx="18346" formatCode="General">
                  <c:v>5.54</c:v>
                </c:pt>
                <c:pt idx="18347" formatCode="General">
                  <c:v>5.54</c:v>
                </c:pt>
                <c:pt idx="18348" formatCode="General">
                  <c:v>1.66</c:v>
                </c:pt>
                <c:pt idx="18349" formatCode="General">
                  <c:v>1.66</c:v>
                </c:pt>
                <c:pt idx="18350" formatCode="General">
                  <c:v>-2.36</c:v>
                </c:pt>
                <c:pt idx="18351" formatCode="General">
                  <c:v>-1.45</c:v>
                </c:pt>
                <c:pt idx="18352" formatCode="General">
                  <c:v>-3.68</c:v>
                </c:pt>
                <c:pt idx="18353" formatCode="General">
                  <c:v>1.92</c:v>
                </c:pt>
                <c:pt idx="18354" formatCode="General">
                  <c:v>1.87</c:v>
                </c:pt>
                <c:pt idx="18355" formatCode="General">
                  <c:v>-6.96</c:v>
                </c:pt>
                <c:pt idx="18356" formatCode="General">
                  <c:v>-6.96</c:v>
                </c:pt>
                <c:pt idx="18357" formatCode="General">
                  <c:v>-6.96</c:v>
                </c:pt>
                <c:pt idx="18358" formatCode="General">
                  <c:v>-4.54</c:v>
                </c:pt>
                <c:pt idx="18359" formatCode="General">
                  <c:v>-4.54</c:v>
                </c:pt>
                <c:pt idx="18360" formatCode="General">
                  <c:v>2.64</c:v>
                </c:pt>
                <c:pt idx="18361" formatCode="General">
                  <c:v>-1.54</c:v>
                </c:pt>
                <c:pt idx="18362" formatCode="General">
                  <c:v>-1.54</c:v>
                </c:pt>
                <c:pt idx="18363" formatCode="General">
                  <c:v>-0.92</c:v>
                </c:pt>
                <c:pt idx="18364" formatCode="General">
                  <c:v>-0.92</c:v>
                </c:pt>
                <c:pt idx="18365" formatCode="General">
                  <c:v>-0.92</c:v>
                </c:pt>
                <c:pt idx="18366" formatCode="General">
                  <c:v>-0.92</c:v>
                </c:pt>
                <c:pt idx="18367" formatCode="General">
                  <c:v>-0.92</c:v>
                </c:pt>
                <c:pt idx="18368" formatCode="General">
                  <c:v>3.11</c:v>
                </c:pt>
                <c:pt idx="18369" formatCode="General">
                  <c:v>2.57</c:v>
                </c:pt>
                <c:pt idx="18370" formatCode="General">
                  <c:v>-0.32</c:v>
                </c:pt>
                <c:pt idx="18371" formatCode="General">
                  <c:v>3.4</c:v>
                </c:pt>
                <c:pt idx="18372" formatCode="General">
                  <c:v>2.56</c:v>
                </c:pt>
                <c:pt idx="18373" formatCode="General">
                  <c:v>0.8</c:v>
                </c:pt>
                <c:pt idx="18374" formatCode="General">
                  <c:v>1.58</c:v>
                </c:pt>
                <c:pt idx="18375" formatCode="General">
                  <c:v>1.58</c:v>
                </c:pt>
                <c:pt idx="18376" formatCode="General">
                  <c:v>1.58</c:v>
                </c:pt>
                <c:pt idx="18377" formatCode="General">
                  <c:v>1.58</c:v>
                </c:pt>
                <c:pt idx="18378" formatCode="General">
                  <c:v>-2.0099999999999998</c:v>
                </c:pt>
                <c:pt idx="18379" formatCode="General">
                  <c:v>-4.6500000000000004</c:v>
                </c:pt>
                <c:pt idx="18380" formatCode="General">
                  <c:v>-4.6500000000000004</c:v>
                </c:pt>
                <c:pt idx="18381" formatCode="General">
                  <c:v>1.43</c:v>
                </c:pt>
                <c:pt idx="18382" formatCode="General">
                  <c:v>-4.07</c:v>
                </c:pt>
                <c:pt idx="18383" formatCode="General">
                  <c:v>-0.65</c:v>
                </c:pt>
                <c:pt idx="18384" formatCode="General">
                  <c:v>6.41</c:v>
                </c:pt>
                <c:pt idx="18385" formatCode="General">
                  <c:v>6.41</c:v>
                </c:pt>
                <c:pt idx="18386" formatCode="General">
                  <c:v>6.41</c:v>
                </c:pt>
                <c:pt idx="18387" formatCode="General">
                  <c:v>6.41</c:v>
                </c:pt>
                <c:pt idx="18388" formatCode="General">
                  <c:v>0.86</c:v>
                </c:pt>
                <c:pt idx="18389" formatCode="General">
                  <c:v>-0.23</c:v>
                </c:pt>
                <c:pt idx="18390" formatCode="General">
                  <c:v>-4.2</c:v>
                </c:pt>
                <c:pt idx="18391" formatCode="General">
                  <c:v>-4.2</c:v>
                </c:pt>
                <c:pt idx="18392" formatCode="General">
                  <c:v>-4.2</c:v>
                </c:pt>
                <c:pt idx="18393" formatCode="General">
                  <c:v>2.71</c:v>
                </c:pt>
                <c:pt idx="18394" formatCode="General">
                  <c:v>2.71</c:v>
                </c:pt>
                <c:pt idx="18395" formatCode="General">
                  <c:v>2.71</c:v>
                </c:pt>
                <c:pt idx="18396" formatCode="General">
                  <c:v>-3.71</c:v>
                </c:pt>
                <c:pt idx="18397" formatCode="General">
                  <c:v>0.33</c:v>
                </c:pt>
                <c:pt idx="18398" formatCode="General">
                  <c:v>0.33</c:v>
                </c:pt>
                <c:pt idx="18399" formatCode="General">
                  <c:v>-1.86</c:v>
                </c:pt>
                <c:pt idx="18400" formatCode="General">
                  <c:v>-1.86</c:v>
                </c:pt>
                <c:pt idx="18401" formatCode="General">
                  <c:v>3.32</c:v>
                </c:pt>
                <c:pt idx="18402" formatCode="General">
                  <c:v>1.17</c:v>
                </c:pt>
                <c:pt idx="18403" formatCode="General">
                  <c:v>-2.34</c:v>
                </c:pt>
                <c:pt idx="18404" formatCode="General">
                  <c:v>1.8</c:v>
                </c:pt>
                <c:pt idx="18405" formatCode="General">
                  <c:v>1.8</c:v>
                </c:pt>
                <c:pt idx="18406" formatCode="General">
                  <c:v>3.52</c:v>
                </c:pt>
                <c:pt idx="18407" formatCode="General">
                  <c:v>3.52</c:v>
                </c:pt>
                <c:pt idx="18408" formatCode="General">
                  <c:v>-0.77</c:v>
                </c:pt>
                <c:pt idx="18409" formatCode="General">
                  <c:v>-0.95</c:v>
                </c:pt>
                <c:pt idx="18410" formatCode="General">
                  <c:v>2.58</c:v>
                </c:pt>
                <c:pt idx="18411" formatCode="General">
                  <c:v>1.87</c:v>
                </c:pt>
                <c:pt idx="18412" formatCode="General">
                  <c:v>2.57</c:v>
                </c:pt>
                <c:pt idx="18413" formatCode="General">
                  <c:v>2.57</c:v>
                </c:pt>
                <c:pt idx="18414" formatCode="General">
                  <c:v>2.57</c:v>
                </c:pt>
                <c:pt idx="18415" formatCode="General">
                  <c:v>4.8600000000000003</c:v>
                </c:pt>
                <c:pt idx="18416" formatCode="General">
                  <c:v>-1.86</c:v>
                </c:pt>
                <c:pt idx="18417" formatCode="General">
                  <c:v>-0.43</c:v>
                </c:pt>
                <c:pt idx="18418" formatCode="General">
                  <c:v>-0.43</c:v>
                </c:pt>
                <c:pt idx="18419" formatCode="General">
                  <c:v>-0.43</c:v>
                </c:pt>
                <c:pt idx="18420" formatCode="General">
                  <c:v>-0.43</c:v>
                </c:pt>
                <c:pt idx="18421" formatCode="General">
                  <c:v>2.5</c:v>
                </c:pt>
                <c:pt idx="18422" formatCode="General">
                  <c:v>0.51</c:v>
                </c:pt>
                <c:pt idx="18423" formatCode="General">
                  <c:v>-3.44</c:v>
                </c:pt>
                <c:pt idx="18424" formatCode="General">
                  <c:v>0.74</c:v>
                </c:pt>
                <c:pt idx="18425" formatCode="General">
                  <c:v>0.74</c:v>
                </c:pt>
                <c:pt idx="18426" formatCode="General">
                  <c:v>0.74</c:v>
                </c:pt>
                <c:pt idx="18427" formatCode="General">
                  <c:v>0.74</c:v>
                </c:pt>
                <c:pt idx="18428" formatCode="General">
                  <c:v>3.28</c:v>
                </c:pt>
                <c:pt idx="18429" formatCode="General">
                  <c:v>3.28</c:v>
                </c:pt>
                <c:pt idx="18430" formatCode="General">
                  <c:v>2.92</c:v>
                </c:pt>
                <c:pt idx="18431" formatCode="General">
                  <c:v>0.38</c:v>
                </c:pt>
                <c:pt idx="18432" formatCode="General">
                  <c:v>0.38</c:v>
                </c:pt>
                <c:pt idx="18433" formatCode="General">
                  <c:v>0.38</c:v>
                </c:pt>
                <c:pt idx="18434" formatCode="General">
                  <c:v>0.38</c:v>
                </c:pt>
                <c:pt idx="18435" formatCode="General">
                  <c:v>5.55</c:v>
                </c:pt>
                <c:pt idx="18436" formatCode="General">
                  <c:v>5.55</c:v>
                </c:pt>
                <c:pt idx="18437" formatCode="General">
                  <c:v>5.55</c:v>
                </c:pt>
                <c:pt idx="18438" formatCode="General">
                  <c:v>5.55</c:v>
                </c:pt>
                <c:pt idx="18439" formatCode="General">
                  <c:v>5.55</c:v>
                </c:pt>
                <c:pt idx="18440" formatCode="General">
                  <c:v>4</c:v>
                </c:pt>
                <c:pt idx="18441" formatCode="General">
                  <c:v>4</c:v>
                </c:pt>
                <c:pt idx="18442" formatCode="General">
                  <c:v>4</c:v>
                </c:pt>
                <c:pt idx="18443" formatCode="General">
                  <c:v>4</c:v>
                </c:pt>
                <c:pt idx="18444" formatCode="General">
                  <c:v>-2.77</c:v>
                </c:pt>
                <c:pt idx="18445" formatCode="General">
                  <c:v>0.69</c:v>
                </c:pt>
                <c:pt idx="18446" formatCode="General">
                  <c:v>0.69</c:v>
                </c:pt>
                <c:pt idx="18447" formatCode="General">
                  <c:v>0.49</c:v>
                </c:pt>
                <c:pt idx="18448" formatCode="General">
                  <c:v>-0.64</c:v>
                </c:pt>
                <c:pt idx="18449" formatCode="General">
                  <c:v>0.84</c:v>
                </c:pt>
                <c:pt idx="18450" formatCode="General">
                  <c:v>0.25</c:v>
                </c:pt>
                <c:pt idx="18451" formatCode="General">
                  <c:v>4.26</c:v>
                </c:pt>
                <c:pt idx="18452" formatCode="General">
                  <c:v>1.1200000000000001</c:v>
                </c:pt>
                <c:pt idx="18453" formatCode="General">
                  <c:v>1.1200000000000001</c:v>
                </c:pt>
                <c:pt idx="18454" formatCode="General">
                  <c:v>0.19</c:v>
                </c:pt>
                <c:pt idx="18455" formatCode="General">
                  <c:v>-4.05</c:v>
                </c:pt>
                <c:pt idx="18456" formatCode="General">
                  <c:v>-0.48</c:v>
                </c:pt>
                <c:pt idx="18457" formatCode="General">
                  <c:v>-1.3</c:v>
                </c:pt>
                <c:pt idx="18458" formatCode="General">
                  <c:v>0.17</c:v>
                </c:pt>
                <c:pt idx="18459" formatCode="General">
                  <c:v>4.37</c:v>
                </c:pt>
                <c:pt idx="18460" formatCode="General">
                  <c:v>-2.82</c:v>
                </c:pt>
                <c:pt idx="18461" formatCode="General">
                  <c:v>0.91</c:v>
                </c:pt>
                <c:pt idx="18462" formatCode="General">
                  <c:v>-1.1299999999999999</c:v>
                </c:pt>
                <c:pt idx="18463" formatCode="General">
                  <c:v>-2.92</c:v>
                </c:pt>
                <c:pt idx="18464" formatCode="General">
                  <c:v>-3.91</c:v>
                </c:pt>
                <c:pt idx="18465" formatCode="General">
                  <c:v>-0.23</c:v>
                </c:pt>
                <c:pt idx="18466" formatCode="General">
                  <c:v>-4.76</c:v>
                </c:pt>
                <c:pt idx="18467" formatCode="General">
                  <c:v>1.06</c:v>
                </c:pt>
                <c:pt idx="18468" formatCode="General">
                  <c:v>1.06</c:v>
                </c:pt>
                <c:pt idx="18469" formatCode="General">
                  <c:v>-0.97</c:v>
                </c:pt>
                <c:pt idx="18470" formatCode="General">
                  <c:v>-4.5</c:v>
                </c:pt>
                <c:pt idx="18471" formatCode="General">
                  <c:v>-4.5</c:v>
                </c:pt>
                <c:pt idx="18472" formatCode="General">
                  <c:v>5.0199999999999996</c:v>
                </c:pt>
                <c:pt idx="18473" formatCode="General">
                  <c:v>5.0199999999999996</c:v>
                </c:pt>
                <c:pt idx="18474" formatCode="General">
                  <c:v>5.0199999999999996</c:v>
                </c:pt>
                <c:pt idx="18475" formatCode="General">
                  <c:v>5.0199999999999996</c:v>
                </c:pt>
                <c:pt idx="18476" formatCode="General">
                  <c:v>5.0199999999999996</c:v>
                </c:pt>
                <c:pt idx="18477" formatCode="General">
                  <c:v>-0.36</c:v>
                </c:pt>
                <c:pt idx="18478" formatCode="General">
                  <c:v>0.56000000000000005</c:v>
                </c:pt>
                <c:pt idx="18479" formatCode="General">
                  <c:v>3.2</c:v>
                </c:pt>
                <c:pt idx="18480" formatCode="General">
                  <c:v>3.2</c:v>
                </c:pt>
                <c:pt idx="18481" formatCode="General">
                  <c:v>3.2</c:v>
                </c:pt>
                <c:pt idx="18482" formatCode="General">
                  <c:v>3.2</c:v>
                </c:pt>
                <c:pt idx="18483" formatCode="General">
                  <c:v>-0.28000000000000003</c:v>
                </c:pt>
                <c:pt idx="18484" formatCode="General">
                  <c:v>4.09</c:v>
                </c:pt>
                <c:pt idx="18485" formatCode="General">
                  <c:v>-2.5499999999999998</c:v>
                </c:pt>
                <c:pt idx="18486" formatCode="General">
                  <c:v>-4.0199999999999996</c:v>
                </c:pt>
                <c:pt idx="18487" formatCode="General">
                  <c:v>-4.0199999999999996</c:v>
                </c:pt>
                <c:pt idx="18488" formatCode="General">
                  <c:v>2.23</c:v>
                </c:pt>
                <c:pt idx="18489" formatCode="General">
                  <c:v>2.39</c:v>
                </c:pt>
                <c:pt idx="18490" formatCode="General">
                  <c:v>2.39</c:v>
                </c:pt>
                <c:pt idx="18491" formatCode="General">
                  <c:v>1.26</c:v>
                </c:pt>
                <c:pt idx="18492" formatCode="General">
                  <c:v>3.99</c:v>
                </c:pt>
                <c:pt idx="18493" formatCode="General">
                  <c:v>3.99</c:v>
                </c:pt>
                <c:pt idx="18494" formatCode="General">
                  <c:v>3.99</c:v>
                </c:pt>
                <c:pt idx="18495" formatCode="General">
                  <c:v>-0.46</c:v>
                </c:pt>
                <c:pt idx="18496" formatCode="General">
                  <c:v>1.88</c:v>
                </c:pt>
                <c:pt idx="18497" formatCode="General">
                  <c:v>1.7</c:v>
                </c:pt>
                <c:pt idx="18498" formatCode="General">
                  <c:v>1.07</c:v>
                </c:pt>
                <c:pt idx="18499" formatCode="General">
                  <c:v>-7.42</c:v>
                </c:pt>
                <c:pt idx="18500" formatCode="General">
                  <c:v>4.9000000000000004</c:v>
                </c:pt>
                <c:pt idx="18501" formatCode="General">
                  <c:v>4.9000000000000004</c:v>
                </c:pt>
                <c:pt idx="18502" formatCode="General">
                  <c:v>3.82</c:v>
                </c:pt>
                <c:pt idx="18503" formatCode="General">
                  <c:v>-2.69</c:v>
                </c:pt>
                <c:pt idx="18504" formatCode="General">
                  <c:v>-2.69</c:v>
                </c:pt>
                <c:pt idx="18505" formatCode="General">
                  <c:v>3.73</c:v>
                </c:pt>
                <c:pt idx="18506" formatCode="General">
                  <c:v>-1.82</c:v>
                </c:pt>
                <c:pt idx="18507" formatCode="General">
                  <c:v>-1.82</c:v>
                </c:pt>
                <c:pt idx="18508" formatCode="General">
                  <c:v>-2.62</c:v>
                </c:pt>
                <c:pt idx="18509" formatCode="General">
                  <c:v>1.27</c:v>
                </c:pt>
                <c:pt idx="18510" formatCode="General">
                  <c:v>1.33</c:v>
                </c:pt>
                <c:pt idx="18511" formatCode="General">
                  <c:v>1.33</c:v>
                </c:pt>
                <c:pt idx="18512" formatCode="General">
                  <c:v>2.58</c:v>
                </c:pt>
                <c:pt idx="18513" formatCode="General">
                  <c:v>2.58</c:v>
                </c:pt>
                <c:pt idx="18514" formatCode="General">
                  <c:v>2.69</c:v>
                </c:pt>
                <c:pt idx="18515" formatCode="General">
                  <c:v>3.91</c:v>
                </c:pt>
                <c:pt idx="18516" formatCode="General">
                  <c:v>3.91</c:v>
                </c:pt>
                <c:pt idx="18517" formatCode="General">
                  <c:v>3.91</c:v>
                </c:pt>
                <c:pt idx="18518" formatCode="General">
                  <c:v>3.91</c:v>
                </c:pt>
                <c:pt idx="18519" formatCode="General">
                  <c:v>0.73</c:v>
                </c:pt>
                <c:pt idx="18520" formatCode="General">
                  <c:v>-0.73</c:v>
                </c:pt>
                <c:pt idx="18521" formatCode="General">
                  <c:v>4.32</c:v>
                </c:pt>
                <c:pt idx="18522" formatCode="General">
                  <c:v>4.32</c:v>
                </c:pt>
                <c:pt idx="18523" formatCode="General">
                  <c:v>4.32</c:v>
                </c:pt>
                <c:pt idx="18524" formatCode="General">
                  <c:v>1.46</c:v>
                </c:pt>
                <c:pt idx="18525" formatCode="General">
                  <c:v>-0.54</c:v>
                </c:pt>
                <c:pt idx="18526" formatCode="General">
                  <c:v>-0.54</c:v>
                </c:pt>
                <c:pt idx="18527" formatCode="General">
                  <c:v>-0.54</c:v>
                </c:pt>
                <c:pt idx="18528" formatCode="General">
                  <c:v>-0.54</c:v>
                </c:pt>
                <c:pt idx="18529" formatCode="General">
                  <c:v>0.28999999999999998</c:v>
                </c:pt>
                <c:pt idx="18530" formatCode="General">
                  <c:v>0.19</c:v>
                </c:pt>
                <c:pt idx="18531" formatCode="General">
                  <c:v>0.41</c:v>
                </c:pt>
                <c:pt idx="18532" formatCode="General">
                  <c:v>-0.78</c:v>
                </c:pt>
                <c:pt idx="18533" formatCode="General">
                  <c:v>-0.78</c:v>
                </c:pt>
                <c:pt idx="18534" formatCode="General">
                  <c:v>1.24</c:v>
                </c:pt>
                <c:pt idx="18535" formatCode="General">
                  <c:v>1.24</c:v>
                </c:pt>
                <c:pt idx="18536" formatCode="General">
                  <c:v>1.24</c:v>
                </c:pt>
                <c:pt idx="18537" formatCode="General">
                  <c:v>-3.01</c:v>
                </c:pt>
                <c:pt idx="18538" formatCode="General">
                  <c:v>-3.01</c:v>
                </c:pt>
                <c:pt idx="18539" formatCode="General">
                  <c:v>-2.3199999999999998</c:v>
                </c:pt>
                <c:pt idx="18540" formatCode="General">
                  <c:v>3.57</c:v>
                </c:pt>
                <c:pt idx="18541" formatCode="General">
                  <c:v>3.57</c:v>
                </c:pt>
                <c:pt idx="18542" formatCode="General">
                  <c:v>3.57</c:v>
                </c:pt>
                <c:pt idx="18543" formatCode="General">
                  <c:v>3.57</c:v>
                </c:pt>
                <c:pt idx="18544" formatCode="General">
                  <c:v>3.57</c:v>
                </c:pt>
                <c:pt idx="18545" formatCode="General">
                  <c:v>3.57</c:v>
                </c:pt>
                <c:pt idx="18546" formatCode="General">
                  <c:v>0.06</c:v>
                </c:pt>
                <c:pt idx="18547" formatCode="General">
                  <c:v>0.06</c:v>
                </c:pt>
                <c:pt idx="18548" formatCode="General">
                  <c:v>0.06</c:v>
                </c:pt>
                <c:pt idx="18549" formatCode="General">
                  <c:v>1.01</c:v>
                </c:pt>
                <c:pt idx="18550" formatCode="General">
                  <c:v>-1.65</c:v>
                </c:pt>
                <c:pt idx="18551" formatCode="General">
                  <c:v>-1.63</c:v>
                </c:pt>
                <c:pt idx="18552" formatCode="General">
                  <c:v>2.78</c:v>
                </c:pt>
                <c:pt idx="18553" formatCode="General">
                  <c:v>2.78</c:v>
                </c:pt>
                <c:pt idx="18554" formatCode="General">
                  <c:v>2.78</c:v>
                </c:pt>
                <c:pt idx="18555" formatCode="General">
                  <c:v>-3.99</c:v>
                </c:pt>
                <c:pt idx="18556" formatCode="General">
                  <c:v>4.09</c:v>
                </c:pt>
                <c:pt idx="18557" formatCode="General">
                  <c:v>4.09</c:v>
                </c:pt>
                <c:pt idx="18558" formatCode="General">
                  <c:v>4.09</c:v>
                </c:pt>
                <c:pt idx="18559" formatCode="General">
                  <c:v>-4.8099999999999996</c:v>
                </c:pt>
                <c:pt idx="18560" formatCode="General">
                  <c:v>1.85</c:v>
                </c:pt>
                <c:pt idx="18561" formatCode="General">
                  <c:v>-7.0000000000000007E-2</c:v>
                </c:pt>
                <c:pt idx="18562" formatCode="General">
                  <c:v>-7.0000000000000007E-2</c:v>
                </c:pt>
                <c:pt idx="18563" formatCode="General">
                  <c:v>5.16</c:v>
                </c:pt>
                <c:pt idx="18564" formatCode="General">
                  <c:v>5.16</c:v>
                </c:pt>
                <c:pt idx="18565" formatCode="General">
                  <c:v>1.1299999999999999</c:v>
                </c:pt>
                <c:pt idx="18566" formatCode="General">
                  <c:v>0.65</c:v>
                </c:pt>
                <c:pt idx="18567" formatCode="General">
                  <c:v>0.51</c:v>
                </c:pt>
                <c:pt idx="18568" formatCode="General">
                  <c:v>0.51</c:v>
                </c:pt>
                <c:pt idx="18569" formatCode="General">
                  <c:v>0.51</c:v>
                </c:pt>
                <c:pt idx="18570" formatCode="General">
                  <c:v>0.51</c:v>
                </c:pt>
                <c:pt idx="18571" formatCode="General">
                  <c:v>4.72</c:v>
                </c:pt>
                <c:pt idx="18572" formatCode="General">
                  <c:v>4.72</c:v>
                </c:pt>
                <c:pt idx="18573" formatCode="General">
                  <c:v>5.19</c:v>
                </c:pt>
                <c:pt idx="18574" formatCode="General">
                  <c:v>4.21</c:v>
                </c:pt>
                <c:pt idx="18575" formatCode="General">
                  <c:v>-2.2799999999999998</c:v>
                </c:pt>
                <c:pt idx="18576" formatCode="General">
                  <c:v>-0.18</c:v>
                </c:pt>
                <c:pt idx="18577" formatCode="General">
                  <c:v>-0.18</c:v>
                </c:pt>
                <c:pt idx="18578" formatCode="General">
                  <c:v>0.44</c:v>
                </c:pt>
                <c:pt idx="18579" formatCode="General">
                  <c:v>0.44</c:v>
                </c:pt>
                <c:pt idx="18580" formatCode="General">
                  <c:v>-1.01</c:v>
                </c:pt>
                <c:pt idx="18581" formatCode="General">
                  <c:v>-1.01</c:v>
                </c:pt>
                <c:pt idx="18582" formatCode="General">
                  <c:v>-1.01</c:v>
                </c:pt>
                <c:pt idx="18583" formatCode="General">
                  <c:v>-1.01</c:v>
                </c:pt>
                <c:pt idx="18584" formatCode="General">
                  <c:v>-2.57</c:v>
                </c:pt>
                <c:pt idx="18585" formatCode="General">
                  <c:v>-2.57</c:v>
                </c:pt>
                <c:pt idx="18586" formatCode="General">
                  <c:v>-1.21</c:v>
                </c:pt>
                <c:pt idx="18587" formatCode="General">
                  <c:v>-2.73</c:v>
                </c:pt>
                <c:pt idx="18588" formatCode="General">
                  <c:v>4.18</c:v>
                </c:pt>
                <c:pt idx="18589" formatCode="General">
                  <c:v>4.18</c:v>
                </c:pt>
                <c:pt idx="18590" formatCode="General">
                  <c:v>-1.35</c:v>
                </c:pt>
                <c:pt idx="18591" formatCode="General">
                  <c:v>-1.35</c:v>
                </c:pt>
                <c:pt idx="18592" formatCode="General">
                  <c:v>-1.35</c:v>
                </c:pt>
                <c:pt idx="18593" formatCode="General">
                  <c:v>-0.39</c:v>
                </c:pt>
                <c:pt idx="18594" formatCode="General">
                  <c:v>-1.7</c:v>
                </c:pt>
                <c:pt idx="18595" formatCode="General">
                  <c:v>-1.61</c:v>
                </c:pt>
                <c:pt idx="18596" formatCode="General">
                  <c:v>1.59</c:v>
                </c:pt>
                <c:pt idx="18597" formatCode="General">
                  <c:v>-0.03</c:v>
                </c:pt>
                <c:pt idx="18598" formatCode="General">
                  <c:v>4.7</c:v>
                </c:pt>
                <c:pt idx="18599" formatCode="General">
                  <c:v>4.7</c:v>
                </c:pt>
                <c:pt idx="18600" formatCode="General">
                  <c:v>4.7</c:v>
                </c:pt>
                <c:pt idx="18601" formatCode="General">
                  <c:v>0.79</c:v>
                </c:pt>
                <c:pt idx="18602" formatCode="General">
                  <c:v>0.79</c:v>
                </c:pt>
                <c:pt idx="18603" formatCode="General">
                  <c:v>0.27</c:v>
                </c:pt>
                <c:pt idx="18604" formatCode="General">
                  <c:v>0.27</c:v>
                </c:pt>
                <c:pt idx="18605" formatCode="General">
                  <c:v>-2.2000000000000002</c:v>
                </c:pt>
                <c:pt idx="18606" formatCode="General">
                  <c:v>2.41</c:v>
                </c:pt>
                <c:pt idx="18607" formatCode="General">
                  <c:v>2.41</c:v>
                </c:pt>
                <c:pt idx="18608" formatCode="General">
                  <c:v>-0.41</c:v>
                </c:pt>
                <c:pt idx="18609" formatCode="General">
                  <c:v>-0.41</c:v>
                </c:pt>
                <c:pt idx="18610" formatCode="General">
                  <c:v>-0.41</c:v>
                </c:pt>
                <c:pt idx="18611" formatCode="General">
                  <c:v>-0.97</c:v>
                </c:pt>
                <c:pt idx="18612" formatCode="General">
                  <c:v>-1.66</c:v>
                </c:pt>
                <c:pt idx="18613" formatCode="General">
                  <c:v>-1.66</c:v>
                </c:pt>
                <c:pt idx="18614" formatCode="General">
                  <c:v>-1.66</c:v>
                </c:pt>
                <c:pt idx="18615" formatCode="General">
                  <c:v>-3.73</c:v>
                </c:pt>
                <c:pt idx="18616" formatCode="General">
                  <c:v>3.95</c:v>
                </c:pt>
                <c:pt idx="18617" formatCode="General">
                  <c:v>0.93</c:v>
                </c:pt>
                <c:pt idx="18618" formatCode="General">
                  <c:v>0.93</c:v>
                </c:pt>
                <c:pt idx="18619" formatCode="General">
                  <c:v>0.93</c:v>
                </c:pt>
                <c:pt idx="18620" formatCode="General">
                  <c:v>1.03</c:v>
                </c:pt>
                <c:pt idx="18621" formatCode="General">
                  <c:v>1.03</c:v>
                </c:pt>
                <c:pt idx="18622" formatCode="General">
                  <c:v>3.57</c:v>
                </c:pt>
                <c:pt idx="18623" formatCode="General">
                  <c:v>3.57</c:v>
                </c:pt>
                <c:pt idx="18624" formatCode="General">
                  <c:v>2.71</c:v>
                </c:pt>
                <c:pt idx="18625" formatCode="General">
                  <c:v>3.89</c:v>
                </c:pt>
                <c:pt idx="18626" formatCode="General">
                  <c:v>4.1500000000000004</c:v>
                </c:pt>
                <c:pt idx="18627" formatCode="General">
                  <c:v>4.1500000000000004</c:v>
                </c:pt>
                <c:pt idx="18628" formatCode="General">
                  <c:v>4.1500000000000004</c:v>
                </c:pt>
                <c:pt idx="18629" formatCode="General">
                  <c:v>4.1500000000000004</c:v>
                </c:pt>
                <c:pt idx="18630" formatCode="General">
                  <c:v>1.8</c:v>
                </c:pt>
                <c:pt idx="18631" formatCode="General">
                  <c:v>5.89</c:v>
                </c:pt>
                <c:pt idx="18632" formatCode="General">
                  <c:v>5.89</c:v>
                </c:pt>
                <c:pt idx="18633" formatCode="General">
                  <c:v>0.6</c:v>
                </c:pt>
                <c:pt idx="18634" formatCode="General">
                  <c:v>-0.65</c:v>
                </c:pt>
                <c:pt idx="18635" formatCode="General">
                  <c:v>-0.91</c:v>
                </c:pt>
                <c:pt idx="18636" formatCode="General">
                  <c:v>-3.98</c:v>
                </c:pt>
                <c:pt idx="18637" formatCode="General">
                  <c:v>-3.98</c:v>
                </c:pt>
                <c:pt idx="18638" formatCode="General">
                  <c:v>-0.03</c:v>
                </c:pt>
                <c:pt idx="18639" formatCode="General">
                  <c:v>-1.72</c:v>
                </c:pt>
                <c:pt idx="18640" formatCode="General">
                  <c:v>-5.48</c:v>
                </c:pt>
                <c:pt idx="18641" formatCode="General">
                  <c:v>-0.47</c:v>
                </c:pt>
                <c:pt idx="18642" formatCode="General">
                  <c:v>3.41</c:v>
                </c:pt>
                <c:pt idx="18643" formatCode="General">
                  <c:v>4.67</c:v>
                </c:pt>
                <c:pt idx="18644" formatCode="General">
                  <c:v>4.67</c:v>
                </c:pt>
                <c:pt idx="18645" formatCode="General">
                  <c:v>6.34</c:v>
                </c:pt>
                <c:pt idx="18646" formatCode="General">
                  <c:v>-1.1599999999999999</c:v>
                </c:pt>
                <c:pt idx="18647" formatCode="General">
                  <c:v>-3.68</c:v>
                </c:pt>
                <c:pt idx="18648" formatCode="General">
                  <c:v>-0.48</c:v>
                </c:pt>
                <c:pt idx="18649" formatCode="General">
                  <c:v>1.32</c:v>
                </c:pt>
                <c:pt idx="18650" formatCode="General">
                  <c:v>1.32</c:v>
                </c:pt>
                <c:pt idx="18651" formatCode="General">
                  <c:v>3.22</c:v>
                </c:pt>
                <c:pt idx="18652" formatCode="General">
                  <c:v>-3.47</c:v>
                </c:pt>
                <c:pt idx="18653" formatCode="General">
                  <c:v>-2.82</c:v>
                </c:pt>
                <c:pt idx="18654" formatCode="General">
                  <c:v>1.33</c:v>
                </c:pt>
                <c:pt idx="18655" formatCode="General">
                  <c:v>-3.1</c:v>
                </c:pt>
                <c:pt idx="18656" formatCode="General">
                  <c:v>-3.1</c:v>
                </c:pt>
                <c:pt idx="18657" formatCode="General">
                  <c:v>1.8</c:v>
                </c:pt>
                <c:pt idx="18658" formatCode="General">
                  <c:v>1.8</c:v>
                </c:pt>
                <c:pt idx="18659" formatCode="General">
                  <c:v>0.28999999999999998</c:v>
                </c:pt>
                <c:pt idx="18660" formatCode="General">
                  <c:v>-3.55</c:v>
                </c:pt>
                <c:pt idx="18661" formatCode="General">
                  <c:v>-0.36</c:v>
                </c:pt>
                <c:pt idx="18662" formatCode="General">
                  <c:v>-0.36</c:v>
                </c:pt>
                <c:pt idx="18663" formatCode="General">
                  <c:v>-0.36</c:v>
                </c:pt>
                <c:pt idx="18664" formatCode="General">
                  <c:v>-0.36</c:v>
                </c:pt>
                <c:pt idx="18665" formatCode="General">
                  <c:v>-0.36</c:v>
                </c:pt>
                <c:pt idx="18666" formatCode="General">
                  <c:v>-0.36</c:v>
                </c:pt>
                <c:pt idx="18667" formatCode="General">
                  <c:v>-2.4900000000000002</c:v>
                </c:pt>
                <c:pt idx="18668" formatCode="General">
                  <c:v>-2.4900000000000002</c:v>
                </c:pt>
                <c:pt idx="18669" formatCode="General">
                  <c:v>1.18</c:v>
                </c:pt>
                <c:pt idx="18670" formatCode="General">
                  <c:v>3.82</c:v>
                </c:pt>
                <c:pt idx="18671" formatCode="General">
                  <c:v>0.59</c:v>
                </c:pt>
                <c:pt idx="18672" formatCode="General">
                  <c:v>-3.44</c:v>
                </c:pt>
                <c:pt idx="18673" formatCode="General">
                  <c:v>2.4300000000000002</c:v>
                </c:pt>
                <c:pt idx="18674" formatCode="General">
                  <c:v>4.46</c:v>
                </c:pt>
                <c:pt idx="18675" formatCode="General">
                  <c:v>1.63</c:v>
                </c:pt>
                <c:pt idx="18676" formatCode="General">
                  <c:v>1.63</c:v>
                </c:pt>
                <c:pt idx="18677" formatCode="General">
                  <c:v>3.93</c:v>
                </c:pt>
                <c:pt idx="18678" formatCode="General">
                  <c:v>3.93</c:v>
                </c:pt>
                <c:pt idx="18679" formatCode="General">
                  <c:v>3.93</c:v>
                </c:pt>
                <c:pt idx="18680" formatCode="General">
                  <c:v>1.99</c:v>
                </c:pt>
                <c:pt idx="18681" formatCode="General">
                  <c:v>-2.04</c:v>
                </c:pt>
                <c:pt idx="18682" formatCode="General">
                  <c:v>-2.04</c:v>
                </c:pt>
                <c:pt idx="18683" formatCode="General">
                  <c:v>3.18</c:v>
                </c:pt>
                <c:pt idx="18684" formatCode="General">
                  <c:v>4.37</c:v>
                </c:pt>
                <c:pt idx="18685" formatCode="General">
                  <c:v>4.37</c:v>
                </c:pt>
                <c:pt idx="18686" formatCode="General">
                  <c:v>4.37</c:v>
                </c:pt>
                <c:pt idx="18687" formatCode="General">
                  <c:v>4.9400000000000004</c:v>
                </c:pt>
                <c:pt idx="18688" formatCode="General">
                  <c:v>4.9400000000000004</c:v>
                </c:pt>
                <c:pt idx="18689" formatCode="General">
                  <c:v>4.9400000000000004</c:v>
                </c:pt>
                <c:pt idx="18690" formatCode="General">
                  <c:v>1.17</c:v>
                </c:pt>
                <c:pt idx="18691" formatCode="General">
                  <c:v>1.1299999999999999</c:v>
                </c:pt>
                <c:pt idx="18692" formatCode="General">
                  <c:v>1.1299999999999999</c:v>
                </c:pt>
                <c:pt idx="18693" formatCode="General">
                  <c:v>3.49</c:v>
                </c:pt>
                <c:pt idx="18694" formatCode="General">
                  <c:v>3.49</c:v>
                </c:pt>
                <c:pt idx="18695" formatCode="General">
                  <c:v>-2.42</c:v>
                </c:pt>
                <c:pt idx="18696" formatCode="General">
                  <c:v>0.92</c:v>
                </c:pt>
                <c:pt idx="18697" formatCode="General">
                  <c:v>0.92</c:v>
                </c:pt>
                <c:pt idx="18698" formatCode="General">
                  <c:v>3.41</c:v>
                </c:pt>
                <c:pt idx="18699" formatCode="General">
                  <c:v>3.41</c:v>
                </c:pt>
                <c:pt idx="18700">
                  <c:v>-1.88</c:v>
                </c:pt>
                <c:pt idx="18701">
                  <c:v>-1.88</c:v>
                </c:pt>
                <c:pt idx="18702">
                  <c:v>0.54</c:v>
                </c:pt>
                <c:pt idx="18703">
                  <c:v>-1.36</c:v>
                </c:pt>
                <c:pt idx="18704">
                  <c:v>-3.14</c:v>
                </c:pt>
                <c:pt idx="18705">
                  <c:v>2.48</c:v>
                </c:pt>
                <c:pt idx="18706">
                  <c:v>2.48</c:v>
                </c:pt>
                <c:pt idx="18707">
                  <c:v>1.83</c:v>
                </c:pt>
                <c:pt idx="18708">
                  <c:v>-1.68</c:v>
                </c:pt>
                <c:pt idx="18709">
                  <c:v>-1.68</c:v>
                </c:pt>
                <c:pt idx="18710">
                  <c:v>-2.0099999999999998</c:v>
                </c:pt>
                <c:pt idx="18711">
                  <c:v>-2.0099999999999998</c:v>
                </c:pt>
                <c:pt idx="18712">
                  <c:v>-2.0099999999999998</c:v>
                </c:pt>
                <c:pt idx="18713">
                  <c:v>0.54</c:v>
                </c:pt>
                <c:pt idx="18714">
                  <c:v>0.54</c:v>
                </c:pt>
                <c:pt idx="18715">
                  <c:v>0.23</c:v>
                </c:pt>
                <c:pt idx="18716">
                  <c:v>2.38</c:v>
                </c:pt>
                <c:pt idx="18717">
                  <c:v>1.81</c:v>
                </c:pt>
                <c:pt idx="18718">
                  <c:v>1.81</c:v>
                </c:pt>
                <c:pt idx="18719">
                  <c:v>1.81</c:v>
                </c:pt>
                <c:pt idx="18720">
                  <c:v>1.81</c:v>
                </c:pt>
                <c:pt idx="18721">
                  <c:v>-0.13</c:v>
                </c:pt>
                <c:pt idx="18722">
                  <c:v>2.2200000000000002</c:v>
                </c:pt>
                <c:pt idx="18723">
                  <c:v>0.17</c:v>
                </c:pt>
                <c:pt idx="18724">
                  <c:v>0.17</c:v>
                </c:pt>
                <c:pt idx="18725">
                  <c:v>1.27</c:v>
                </c:pt>
                <c:pt idx="18726">
                  <c:v>2.89</c:v>
                </c:pt>
                <c:pt idx="18727">
                  <c:v>2.89</c:v>
                </c:pt>
                <c:pt idx="18728">
                  <c:v>0.23</c:v>
                </c:pt>
                <c:pt idx="18729">
                  <c:v>0.23</c:v>
                </c:pt>
                <c:pt idx="18730">
                  <c:v>-0.4</c:v>
                </c:pt>
                <c:pt idx="18731">
                  <c:v>-0.4</c:v>
                </c:pt>
                <c:pt idx="18732">
                  <c:v>-0.4</c:v>
                </c:pt>
                <c:pt idx="18733">
                  <c:v>-2.96</c:v>
                </c:pt>
                <c:pt idx="18734">
                  <c:v>1.96</c:v>
                </c:pt>
                <c:pt idx="18735">
                  <c:v>-0.14000000000000001</c:v>
                </c:pt>
                <c:pt idx="18736">
                  <c:v>0.85</c:v>
                </c:pt>
                <c:pt idx="18737">
                  <c:v>0.22</c:v>
                </c:pt>
                <c:pt idx="18738">
                  <c:v>-0.36</c:v>
                </c:pt>
                <c:pt idx="18739">
                  <c:v>1.34</c:v>
                </c:pt>
                <c:pt idx="18740">
                  <c:v>1.34</c:v>
                </c:pt>
                <c:pt idx="18741">
                  <c:v>1.34</c:v>
                </c:pt>
                <c:pt idx="18742">
                  <c:v>0.47</c:v>
                </c:pt>
                <c:pt idx="18743">
                  <c:v>0.7</c:v>
                </c:pt>
                <c:pt idx="18744">
                  <c:v>0.81</c:v>
                </c:pt>
                <c:pt idx="18745">
                  <c:v>1.46</c:v>
                </c:pt>
                <c:pt idx="18746">
                  <c:v>1.46</c:v>
                </c:pt>
                <c:pt idx="18747">
                  <c:v>1.46</c:v>
                </c:pt>
                <c:pt idx="18748">
                  <c:v>-0.12</c:v>
                </c:pt>
                <c:pt idx="18749">
                  <c:v>-0.12</c:v>
                </c:pt>
                <c:pt idx="18750">
                  <c:v>-1.26</c:v>
                </c:pt>
                <c:pt idx="18751">
                  <c:v>-2.13</c:v>
                </c:pt>
                <c:pt idx="18752">
                  <c:v>-1.1200000000000001</c:v>
                </c:pt>
                <c:pt idx="18753">
                  <c:v>0.19</c:v>
                </c:pt>
                <c:pt idx="18754">
                  <c:v>0.19</c:v>
                </c:pt>
                <c:pt idx="18755">
                  <c:v>0.19</c:v>
                </c:pt>
                <c:pt idx="18756">
                  <c:v>2.6</c:v>
                </c:pt>
                <c:pt idx="18757">
                  <c:v>2.6</c:v>
                </c:pt>
                <c:pt idx="18758">
                  <c:v>2.6</c:v>
                </c:pt>
                <c:pt idx="18759">
                  <c:v>-0.91</c:v>
                </c:pt>
                <c:pt idx="18760">
                  <c:v>2.25</c:v>
                </c:pt>
                <c:pt idx="18761">
                  <c:v>1.81</c:v>
                </c:pt>
                <c:pt idx="18762">
                  <c:v>1.81</c:v>
                </c:pt>
                <c:pt idx="18763">
                  <c:v>-1.51</c:v>
                </c:pt>
                <c:pt idx="18764">
                  <c:v>-1.51</c:v>
                </c:pt>
                <c:pt idx="18765">
                  <c:v>0.16</c:v>
                </c:pt>
                <c:pt idx="18766">
                  <c:v>0.16</c:v>
                </c:pt>
                <c:pt idx="18767">
                  <c:v>0.66</c:v>
                </c:pt>
                <c:pt idx="18768">
                  <c:v>0.66</c:v>
                </c:pt>
                <c:pt idx="18769">
                  <c:v>-2.46</c:v>
                </c:pt>
                <c:pt idx="18770">
                  <c:v>-1.18</c:v>
                </c:pt>
                <c:pt idx="18771">
                  <c:v>0.25</c:v>
                </c:pt>
                <c:pt idx="18772">
                  <c:v>1.61</c:v>
                </c:pt>
                <c:pt idx="18773">
                  <c:v>1.82</c:v>
                </c:pt>
                <c:pt idx="18774">
                  <c:v>0.14000000000000001</c:v>
                </c:pt>
                <c:pt idx="18775">
                  <c:v>0.35</c:v>
                </c:pt>
                <c:pt idx="18776">
                  <c:v>0.35</c:v>
                </c:pt>
                <c:pt idx="18777">
                  <c:v>0</c:v>
                </c:pt>
                <c:pt idx="18778">
                  <c:v>0</c:v>
                </c:pt>
                <c:pt idx="18779">
                  <c:v>1.06</c:v>
                </c:pt>
                <c:pt idx="18780">
                  <c:v>0.95</c:v>
                </c:pt>
                <c:pt idx="18781">
                  <c:v>0.95</c:v>
                </c:pt>
                <c:pt idx="18782">
                  <c:v>0.95</c:v>
                </c:pt>
                <c:pt idx="18783">
                  <c:v>0.11</c:v>
                </c:pt>
                <c:pt idx="18784">
                  <c:v>2.8</c:v>
                </c:pt>
                <c:pt idx="18785">
                  <c:v>2.8</c:v>
                </c:pt>
                <c:pt idx="18786">
                  <c:v>2.8</c:v>
                </c:pt>
                <c:pt idx="18787">
                  <c:v>-1.03</c:v>
                </c:pt>
                <c:pt idx="18788">
                  <c:v>-1.31</c:v>
                </c:pt>
                <c:pt idx="18789">
                  <c:v>-0.9</c:v>
                </c:pt>
                <c:pt idx="18790">
                  <c:v>-1.7</c:v>
                </c:pt>
                <c:pt idx="18791">
                  <c:v>1.49</c:v>
                </c:pt>
                <c:pt idx="18792">
                  <c:v>-2.23</c:v>
                </c:pt>
                <c:pt idx="18793">
                  <c:v>-2.23</c:v>
                </c:pt>
                <c:pt idx="18794">
                  <c:v>-1.89</c:v>
                </c:pt>
                <c:pt idx="18795">
                  <c:v>-2.1</c:v>
                </c:pt>
                <c:pt idx="18796">
                  <c:v>-1.63</c:v>
                </c:pt>
                <c:pt idx="18797">
                  <c:v>-1.63</c:v>
                </c:pt>
                <c:pt idx="18798">
                  <c:v>-0.88</c:v>
                </c:pt>
                <c:pt idx="18799">
                  <c:v>-0.88</c:v>
                </c:pt>
                <c:pt idx="18800">
                  <c:v>2.88</c:v>
                </c:pt>
                <c:pt idx="18801">
                  <c:v>-1.22</c:v>
                </c:pt>
                <c:pt idx="18802">
                  <c:v>-1.5</c:v>
                </c:pt>
                <c:pt idx="18803">
                  <c:v>1.4</c:v>
                </c:pt>
                <c:pt idx="18804">
                  <c:v>0.05</c:v>
                </c:pt>
                <c:pt idx="18805">
                  <c:v>0.05</c:v>
                </c:pt>
                <c:pt idx="18806">
                  <c:v>1.69</c:v>
                </c:pt>
                <c:pt idx="18807">
                  <c:v>1.69</c:v>
                </c:pt>
                <c:pt idx="18808">
                  <c:v>-0.33</c:v>
                </c:pt>
                <c:pt idx="18809">
                  <c:v>-0.33</c:v>
                </c:pt>
                <c:pt idx="18810">
                  <c:v>2.61</c:v>
                </c:pt>
                <c:pt idx="18811">
                  <c:v>2.61</c:v>
                </c:pt>
                <c:pt idx="18812">
                  <c:v>1.66</c:v>
                </c:pt>
                <c:pt idx="18813">
                  <c:v>3.21</c:v>
                </c:pt>
                <c:pt idx="18814">
                  <c:v>3.21</c:v>
                </c:pt>
                <c:pt idx="18815">
                  <c:v>-0.25</c:v>
                </c:pt>
                <c:pt idx="18816">
                  <c:v>0.1</c:v>
                </c:pt>
                <c:pt idx="18817">
                  <c:v>0.1</c:v>
                </c:pt>
                <c:pt idx="18818">
                  <c:v>0.1</c:v>
                </c:pt>
                <c:pt idx="18819">
                  <c:v>1.3</c:v>
                </c:pt>
                <c:pt idx="18820">
                  <c:v>-2.95</c:v>
                </c:pt>
                <c:pt idx="18821">
                  <c:v>0.85</c:v>
                </c:pt>
                <c:pt idx="18822">
                  <c:v>0.85</c:v>
                </c:pt>
                <c:pt idx="18823">
                  <c:v>-0.93</c:v>
                </c:pt>
                <c:pt idx="18824">
                  <c:v>2.72</c:v>
                </c:pt>
                <c:pt idx="18825">
                  <c:v>1.81</c:v>
                </c:pt>
                <c:pt idx="18826">
                  <c:v>0.99</c:v>
                </c:pt>
                <c:pt idx="18827">
                  <c:v>-0.19</c:v>
                </c:pt>
                <c:pt idx="18828">
                  <c:v>-0.19</c:v>
                </c:pt>
                <c:pt idx="18829">
                  <c:v>-0.19</c:v>
                </c:pt>
                <c:pt idx="18830">
                  <c:v>3.12</c:v>
                </c:pt>
                <c:pt idx="18831">
                  <c:v>-1.27</c:v>
                </c:pt>
                <c:pt idx="18832">
                  <c:v>-1.27</c:v>
                </c:pt>
                <c:pt idx="18833">
                  <c:v>-1.27</c:v>
                </c:pt>
                <c:pt idx="18834">
                  <c:v>-1.51</c:v>
                </c:pt>
                <c:pt idx="18835">
                  <c:v>-0.86</c:v>
                </c:pt>
                <c:pt idx="18836">
                  <c:v>0.59</c:v>
                </c:pt>
                <c:pt idx="18837">
                  <c:v>2.97</c:v>
                </c:pt>
                <c:pt idx="18838">
                  <c:v>2.97</c:v>
                </c:pt>
                <c:pt idx="18839">
                  <c:v>2.75</c:v>
                </c:pt>
                <c:pt idx="18840">
                  <c:v>2.75</c:v>
                </c:pt>
                <c:pt idx="18841">
                  <c:v>2.19</c:v>
                </c:pt>
                <c:pt idx="18842">
                  <c:v>2.19</c:v>
                </c:pt>
                <c:pt idx="18843">
                  <c:v>2.19</c:v>
                </c:pt>
                <c:pt idx="18844">
                  <c:v>2.19</c:v>
                </c:pt>
                <c:pt idx="18845">
                  <c:v>-1.25</c:v>
                </c:pt>
                <c:pt idx="18846">
                  <c:v>-1.25</c:v>
                </c:pt>
                <c:pt idx="18847">
                  <c:v>0.61</c:v>
                </c:pt>
                <c:pt idx="18848">
                  <c:v>-0.8</c:v>
                </c:pt>
                <c:pt idx="18849">
                  <c:v>0.17</c:v>
                </c:pt>
                <c:pt idx="18850">
                  <c:v>2.42</c:v>
                </c:pt>
                <c:pt idx="18851">
                  <c:v>2.42</c:v>
                </c:pt>
                <c:pt idx="18852">
                  <c:v>2.42</c:v>
                </c:pt>
                <c:pt idx="18853">
                  <c:v>2.42</c:v>
                </c:pt>
                <c:pt idx="18854">
                  <c:v>0.63</c:v>
                </c:pt>
                <c:pt idx="18855">
                  <c:v>-0.93</c:v>
                </c:pt>
                <c:pt idx="18856">
                  <c:v>-0.93</c:v>
                </c:pt>
                <c:pt idx="18857">
                  <c:v>0.53</c:v>
                </c:pt>
                <c:pt idx="18858">
                  <c:v>0.53</c:v>
                </c:pt>
                <c:pt idx="18859">
                  <c:v>2.2200000000000002</c:v>
                </c:pt>
                <c:pt idx="18860">
                  <c:v>2.2200000000000002</c:v>
                </c:pt>
                <c:pt idx="18861">
                  <c:v>4.12</c:v>
                </c:pt>
                <c:pt idx="18862">
                  <c:v>4.12</c:v>
                </c:pt>
                <c:pt idx="18863">
                  <c:v>4.12</c:v>
                </c:pt>
                <c:pt idx="18864">
                  <c:v>4.12</c:v>
                </c:pt>
                <c:pt idx="18865">
                  <c:v>-2.39</c:v>
                </c:pt>
                <c:pt idx="18866">
                  <c:v>0.21</c:v>
                </c:pt>
                <c:pt idx="18867">
                  <c:v>-1.82</c:v>
                </c:pt>
                <c:pt idx="18868">
                  <c:v>-1.82</c:v>
                </c:pt>
                <c:pt idx="18869">
                  <c:v>1.1000000000000001</c:v>
                </c:pt>
                <c:pt idx="18870">
                  <c:v>1.1000000000000001</c:v>
                </c:pt>
                <c:pt idx="18871">
                  <c:v>1.1000000000000001</c:v>
                </c:pt>
                <c:pt idx="18872">
                  <c:v>1.1000000000000001</c:v>
                </c:pt>
                <c:pt idx="18873">
                  <c:v>1.1000000000000001</c:v>
                </c:pt>
                <c:pt idx="18874">
                  <c:v>1.1000000000000001</c:v>
                </c:pt>
                <c:pt idx="18875">
                  <c:v>0.55000000000000004</c:v>
                </c:pt>
                <c:pt idx="18876">
                  <c:v>0.59</c:v>
                </c:pt>
                <c:pt idx="18877">
                  <c:v>-1.81</c:v>
                </c:pt>
                <c:pt idx="18878">
                  <c:v>0.63</c:v>
                </c:pt>
                <c:pt idx="18879">
                  <c:v>0.34</c:v>
                </c:pt>
                <c:pt idx="18880">
                  <c:v>-1.33</c:v>
                </c:pt>
                <c:pt idx="18881">
                  <c:v>-1.98</c:v>
                </c:pt>
                <c:pt idx="18882">
                  <c:v>-0.49</c:v>
                </c:pt>
                <c:pt idx="18883">
                  <c:v>4.07</c:v>
                </c:pt>
                <c:pt idx="18884">
                  <c:v>4.07</c:v>
                </c:pt>
                <c:pt idx="18885">
                  <c:v>4.07</c:v>
                </c:pt>
                <c:pt idx="18886">
                  <c:v>4.07</c:v>
                </c:pt>
                <c:pt idx="18887">
                  <c:v>0.62</c:v>
                </c:pt>
                <c:pt idx="18888">
                  <c:v>0.62</c:v>
                </c:pt>
                <c:pt idx="18889">
                  <c:v>0.62</c:v>
                </c:pt>
                <c:pt idx="18890">
                  <c:v>0.62</c:v>
                </c:pt>
                <c:pt idx="18891">
                  <c:v>0.64</c:v>
                </c:pt>
                <c:pt idx="18892">
                  <c:v>0.64</c:v>
                </c:pt>
                <c:pt idx="18893">
                  <c:v>0.64</c:v>
                </c:pt>
                <c:pt idx="18894">
                  <c:v>2.48</c:v>
                </c:pt>
                <c:pt idx="18895">
                  <c:v>-1.53</c:v>
                </c:pt>
                <c:pt idx="18896">
                  <c:v>-1.53</c:v>
                </c:pt>
                <c:pt idx="18897">
                  <c:v>-0.49</c:v>
                </c:pt>
                <c:pt idx="18898">
                  <c:v>0.88</c:v>
                </c:pt>
                <c:pt idx="18899">
                  <c:v>-0.28000000000000003</c:v>
                </c:pt>
                <c:pt idx="18900">
                  <c:v>-0.28000000000000003</c:v>
                </c:pt>
                <c:pt idx="18901">
                  <c:v>2.74</c:v>
                </c:pt>
                <c:pt idx="18902">
                  <c:v>1.1499999999999999</c:v>
                </c:pt>
                <c:pt idx="18903">
                  <c:v>1.1499999999999999</c:v>
                </c:pt>
                <c:pt idx="18904">
                  <c:v>0.15</c:v>
                </c:pt>
                <c:pt idx="18905">
                  <c:v>0.15</c:v>
                </c:pt>
                <c:pt idx="18906">
                  <c:v>-0.72</c:v>
                </c:pt>
                <c:pt idx="18907">
                  <c:v>-0.72</c:v>
                </c:pt>
                <c:pt idx="18908">
                  <c:v>-0.72</c:v>
                </c:pt>
                <c:pt idx="18909">
                  <c:v>-0.72</c:v>
                </c:pt>
                <c:pt idx="18910">
                  <c:v>0.31</c:v>
                </c:pt>
                <c:pt idx="18911">
                  <c:v>1.34</c:v>
                </c:pt>
                <c:pt idx="18912">
                  <c:v>-1</c:v>
                </c:pt>
                <c:pt idx="18913">
                  <c:v>-2.29</c:v>
                </c:pt>
                <c:pt idx="18914">
                  <c:v>-2.29</c:v>
                </c:pt>
                <c:pt idx="18915">
                  <c:v>0.32</c:v>
                </c:pt>
                <c:pt idx="18916">
                  <c:v>4.62</c:v>
                </c:pt>
                <c:pt idx="18917">
                  <c:v>4.62</c:v>
                </c:pt>
                <c:pt idx="18918">
                  <c:v>4.62</c:v>
                </c:pt>
                <c:pt idx="18919">
                  <c:v>1.65</c:v>
                </c:pt>
                <c:pt idx="18920">
                  <c:v>1.65</c:v>
                </c:pt>
                <c:pt idx="18921">
                  <c:v>1.65</c:v>
                </c:pt>
                <c:pt idx="18922">
                  <c:v>1.65</c:v>
                </c:pt>
                <c:pt idx="18923">
                  <c:v>2.61</c:v>
                </c:pt>
                <c:pt idx="18924">
                  <c:v>2.61</c:v>
                </c:pt>
                <c:pt idx="18925">
                  <c:v>1.49</c:v>
                </c:pt>
                <c:pt idx="18926">
                  <c:v>0.86</c:v>
                </c:pt>
                <c:pt idx="18927">
                  <c:v>-1.48</c:v>
                </c:pt>
                <c:pt idx="18928">
                  <c:v>-1.48</c:v>
                </c:pt>
                <c:pt idx="18929">
                  <c:v>-1.48</c:v>
                </c:pt>
                <c:pt idx="18930">
                  <c:v>-1.48</c:v>
                </c:pt>
                <c:pt idx="18931">
                  <c:v>-1.48</c:v>
                </c:pt>
                <c:pt idx="18932">
                  <c:v>-1.55</c:v>
                </c:pt>
                <c:pt idx="18933">
                  <c:v>-1.55</c:v>
                </c:pt>
                <c:pt idx="18934">
                  <c:v>-0.19</c:v>
                </c:pt>
                <c:pt idx="18935">
                  <c:v>-0.19</c:v>
                </c:pt>
                <c:pt idx="18936">
                  <c:v>2.36</c:v>
                </c:pt>
                <c:pt idx="18937">
                  <c:v>2.99</c:v>
                </c:pt>
                <c:pt idx="18938">
                  <c:v>2.99</c:v>
                </c:pt>
                <c:pt idx="18939">
                  <c:v>2.99</c:v>
                </c:pt>
                <c:pt idx="18940">
                  <c:v>2.99</c:v>
                </c:pt>
                <c:pt idx="18941">
                  <c:v>2.99</c:v>
                </c:pt>
                <c:pt idx="18942">
                  <c:v>2.99</c:v>
                </c:pt>
                <c:pt idx="18943">
                  <c:v>1.86</c:v>
                </c:pt>
                <c:pt idx="18944">
                  <c:v>0.79</c:v>
                </c:pt>
                <c:pt idx="18945">
                  <c:v>1.75</c:v>
                </c:pt>
                <c:pt idx="18946">
                  <c:v>1.75</c:v>
                </c:pt>
                <c:pt idx="18947">
                  <c:v>1.75</c:v>
                </c:pt>
                <c:pt idx="18948">
                  <c:v>1.1000000000000001</c:v>
                </c:pt>
                <c:pt idx="18949">
                  <c:v>-0.52</c:v>
                </c:pt>
                <c:pt idx="18950">
                  <c:v>-0.57999999999999996</c:v>
                </c:pt>
                <c:pt idx="18951">
                  <c:v>2.82</c:v>
                </c:pt>
                <c:pt idx="18952">
                  <c:v>2.82</c:v>
                </c:pt>
                <c:pt idx="18953">
                  <c:v>2.82</c:v>
                </c:pt>
                <c:pt idx="18954">
                  <c:v>-0.65</c:v>
                </c:pt>
                <c:pt idx="18955">
                  <c:v>-0.65</c:v>
                </c:pt>
                <c:pt idx="18956">
                  <c:v>0.43</c:v>
                </c:pt>
                <c:pt idx="18957">
                  <c:v>1.64</c:v>
                </c:pt>
                <c:pt idx="18958">
                  <c:v>0.38</c:v>
                </c:pt>
                <c:pt idx="18959">
                  <c:v>0.38</c:v>
                </c:pt>
                <c:pt idx="18960">
                  <c:v>1.1299999999999999</c:v>
                </c:pt>
                <c:pt idx="18961">
                  <c:v>0.85</c:v>
                </c:pt>
                <c:pt idx="18962">
                  <c:v>0.85</c:v>
                </c:pt>
                <c:pt idx="18963">
                  <c:v>0.46</c:v>
                </c:pt>
                <c:pt idx="18964">
                  <c:v>0.46</c:v>
                </c:pt>
                <c:pt idx="18965">
                  <c:v>0.46</c:v>
                </c:pt>
                <c:pt idx="18966">
                  <c:v>3.22</c:v>
                </c:pt>
                <c:pt idx="18967">
                  <c:v>0.68</c:v>
                </c:pt>
                <c:pt idx="18968">
                  <c:v>0.75</c:v>
                </c:pt>
                <c:pt idx="18969">
                  <c:v>1.65</c:v>
                </c:pt>
                <c:pt idx="18970">
                  <c:v>1.49</c:v>
                </c:pt>
                <c:pt idx="18971">
                  <c:v>1.3</c:v>
                </c:pt>
                <c:pt idx="18972">
                  <c:v>1.1000000000000001</c:v>
                </c:pt>
                <c:pt idx="18973">
                  <c:v>1.1000000000000001</c:v>
                </c:pt>
                <c:pt idx="18974">
                  <c:v>1.1000000000000001</c:v>
                </c:pt>
                <c:pt idx="18975">
                  <c:v>1.06</c:v>
                </c:pt>
                <c:pt idx="18976">
                  <c:v>1.06</c:v>
                </c:pt>
                <c:pt idx="18977">
                  <c:v>-0.63</c:v>
                </c:pt>
                <c:pt idx="18978">
                  <c:v>-0.63</c:v>
                </c:pt>
                <c:pt idx="18979">
                  <c:v>-0.63</c:v>
                </c:pt>
                <c:pt idx="18980">
                  <c:v>-0.93</c:v>
                </c:pt>
                <c:pt idx="18981">
                  <c:v>2.78</c:v>
                </c:pt>
                <c:pt idx="18982">
                  <c:v>2.78</c:v>
                </c:pt>
                <c:pt idx="18983">
                  <c:v>2.78</c:v>
                </c:pt>
                <c:pt idx="18984">
                  <c:v>0.37</c:v>
                </c:pt>
                <c:pt idx="18985">
                  <c:v>-2.27</c:v>
                </c:pt>
                <c:pt idx="18986">
                  <c:v>0.54</c:v>
                </c:pt>
                <c:pt idx="18987">
                  <c:v>-0.66</c:v>
                </c:pt>
                <c:pt idx="18988">
                  <c:v>0.57999999999999996</c:v>
                </c:pt>
                <c:pt idx="18989">
                  <c:v>0.79</c:v>
                </c:pt>
                <c:pt idx="18990">
                  <c:v>0.79</c:v>
                </c:pt>
                <c:pt idx="18991">
                  <c:v>-2.87</c:v>
                </c:pt>
                <c:pt idx="18992">
                  <c:v>-1.02</c:v>
                </c:pt>
                <c:pt idx="18993">
                  <c:v>-1.02</c:v>
                </c:pt>
                <c:pt idx="18994">
                  <c:v>-0.04</c:v>
                </c:pt>
                <c:pt idx="18995">
                  <c:v>-0.04</c:v>
                </c:pt>
                <c:pt idx="18996">
                  <c:v>-0.04</c:v>
                </c:pt>
                <c:pt idx="18997">
                  <c:v>-1.1200000000000001</c:v>
                </c:pt>
                <c:pt idx="18998">
                  <c:v>3.77</c:v>
                </c:pt>
                <c:pt idx="18999">
                  <c:v>3.77</c:v>
                </c:pt>
                <c:pt idx="19000">
                  <c:v>-4.1399999999999997</c:v>
                </c:pt>
                <c:pt idx="19001">
                  <c:v>-0.67</c:v>
                </c:pt>
                <c:pt idx="19002">
                  <c:v>-0.67</c:v>
                </c:pt>
                <c:pt idx="19003">
                  <c:v>0.15</c:v>
                </c:pt>
                <c:pt idx="19004">
                  <c:v>0.76</c:v>
                </c:pt>
                <c:pt idx="19005">
                  <c:v>-1.59</c:v>
                </c:pt>
                <c:pt idx="19006">
                  <c:v>-1.39</c:v>
                </c:pt>
                <c:pt idx="19007">
                  <c:v>-1.39</c:v>
                </c:pt>
                <c:pt idx="19008">
                  <c:v>-0.67</c:v>
                </c:pt>
                <c:pt idx="19009">
                  <c:v>0.88</c:v>
                </c:pt>
                <c:pt idx="19010">
                  <c:v>-1.39</c:v>
                </c:pt>
                <c:pt idx="19011">
                  <c:v>2.44</c:v>
                </c:pt>
                <c:pt idx="19012">
                  <c:v>2.44</c:v>
                </c:pt>
                <c:pt idx="19013">
                  <c:v>2.44</c:v>
                </c:pt>
                <c:pt idx="19014">
                  <c:v>0.67</c:v>
                </c:pt>
                <c:pt idx="19015">
                  <c:v>0.46</c:v>
                </c:pt>
                <c:pt idx="19016">
                  <c:v>0.09</c:v>
                </c:pt>
                <c:pt idx="19017">
                  <c:v>2.88</c:v>
                </c:pt>
                <c:pt idx="19018">
                  <c:v>2.88</c:v>
                </c:pt>
                <c:pt idx="19019">
                  <c:v>2.88</c:v>
                </c:pt>
                <c:pt idx="19020">
                  <c:v>2.15</c:v>
                </c:pt>
                <c:pt idx="19021">
                  <c:v>2.15</c:v>
                </c:pt>
                <c:pt idx="19022">
                  <c:v>2.2400000000000002</c:v>
                </c:pt>
                <c:pt idx="19023">
                  <c:v>-0.41</c:v>
                </c:pt>
                <c:pt idx="19024">
                  <c:v>-0.51</c:v>
                </c:pt>
                <c:pt idx="19025">
                  <c:v>-1.63</c:v>
                </c:pt>
                <c:pt idx="19026">
                  <c:v>-0.85</c:v>
                </c:pt>
                <c:pt idx="19027">
                  <c:v>-2.39</c:v>
                </c:pt>
                <c:pt idx="19028">
                  <c:v>-2.39</c:v>
                </c:pt>
                <c:pt idx="19029">
                  <c:v>0.14000000000000001</c:v>
                </c:pt>
                <c:pt idx="19030">
                  <c:v>1.42</c:v>
                </c:pt>
                <c:pt idx="19031">
                  <c:v>-1.58</c:v>
                </c:pt>
                <c:pt idx="19032">
                  <c:v>-0.77</c:v>
                </c:pt>
                <c:pt idx="19033">
                  <c:v>-1.06</c:v>
                </c:pt>
                <c:pt idx="19034">
                  <c:v>0.24</c:v>
                </c:pt>
                <c:pt idx="19035">
                  <c:v>0.24</c:v>
                </c:pt>
                <c:pt idx="19036">
                  <c:v>0.24</c:v>
                </c:pt>
                <c:pt idx="19037">
                  <c:v>1.2</c:v>
                </c:pt>
                <c:pt idx="19038">
                  <c:v>1.2</c:v>
                </c:pt>
                <c:pt idx="19039">
                  <c:v>0.95</c:v>
                </c:pt>
                <c:pt idx="19040">
                  <c:v>0.91</c:v>
                </c:pt>
                <c:pt idx="19041">
                  <c:v>0.37</c:v>
                </c:pt>
                <c:pt idx="19042">
                  <c:v>0.37</c:v>
                </c:pt>
                <c:pt idx="19043">
                  <c:v>2.4500000000000002</c:v>
                </c:pt>
                <c:pt idx="19044">
                  <c:v>1.35</c:v>
                </c:pt>
                <c:pt idx="19045">
                  <c:v>1.43</c:v>
                </c:pt>
                <c:pt idx="19046">
                  <c:v>3.3</c:v>
                </c:pt>
                <c:pt idx="19047">
                  <c:v>1.67</c:v>
                </c:pt>
                <c:pt idx="19048">
                  <c:v>0.21</c:v>
                </c:pt>
                <c:pt idx="19049">
                  <c:v>0.21</c:v>
                </c:pt>
                <c:pt idx="19050">
                  <c:v>1.37</c:v>
                </c:pt>
                <c:pt idx="19051">
                  <c:v>2.06</c:v>
                </c:pt>
                <c:pt idx="19052">
                  <c:v>2.06</c:v>
                </c:pt>
                <c:pt idx="19053">
                  <c:v>2.06</c:v>
                </c:pt>
                <c:pt idx="19054">
                  <c:v>-0.52</c:v>
                </c:pt>
                <c:pt idx="19055">
                  <c:v>-0.52</c:v>
                </c:pt>
                <c:pt idx="19056">
                  <c:v>0.59</c:v>
                </c:pt>
                <c:pt idx="19057">
                  <c:v>2.4</c:v>
                </c:pt>
                <c:pt idx="19058">
                  <c:v>2.4</c:v>
                </c:pt>
                <c:pt idx="19059">
                  <c:v>2.4</c:v>
                </c:pt>
                <c:pt idx="19060">
                  <c:v>0</c:v>
                </c:pt>
                <c:pt idx="19061">
                  <c:v>2.74</c:v>
                </c:pt>
                <c:pt idx="19062">
                  <c:v>2.74</c:v>
                </c:pt>
                <c:pt idx="19063">
                  <c:v>2.74</c:v>
                </c:pt>
                <c:pt idx="19064">
                  <c:v>2.74</c:v>
                </c:pt>
                <c:pt idx="19065">
                  <c:v>2.74</c:v>
                </c:pt>
                <c:pt idx="19066">
                  <c:v>2.74</c:v>
                </c:pt>
                <c:pt idx="19067">
                  <c:v>-1.1399999999999999</c:v>
                </c:pt>
                <c:pt idx="19068">
                  <c:v>-1.1399999999999999</c:v>
                </c:pt>
                <c:pt idx="19069">
                  <c:v>-1.95</c:v>
                </c:pt>
                <c:pt idx="19070">
                  <c:v>1</c:v>
                </c:pt>
                <c:pt idx="19071">
                  <c:v>-0.53</c:v>
                </c:pt>
                <c:pt idx="19072">
                  <c:v>0.57999999999999996</c:v>
                </c:pt>
                <c:pt idx="19073">
                  <c:v>0.57999999999999996</c:v>
                </c:pt>
                <c:pt idx="19074">
                  <c:v>1.25</c:v>
                </c:pt>
                <c:pt idx="19075">
                  <c:v>-0.92</c:v>
                </c:pt>
                <c:pt idx="19076">
                  <c:v>-0.78</c:v>
                </c:pt>
                <c:pt idx="19077">
                  <c:v>-0.78</c:v>
                </c:pt>
                <c:pt idx="19078">
                  <c:v>2.0499999999999998</c:v>
                </c:pt>
                <c:pt idx="19079">
                  <c:v>2.0499999999999998</c:v>
                </c:pt>
                <c:pt idx="19080">
                  <c:v>1.59</c:v>
                </c:pt>
                <c:pt idx="19081">
                  <c:v>1.59</c:v>
                </c:pt>
                <c:pt idx="19082">
                  <c:v>0.08</c:v>
                </c:pt>
                <c:pt idx="19083">
                  <c:v>0.08</c:v>
                </c:pt>
                <c:pt idx="19084">
                  <c:v>0.08</c:v>
                </c:pt>
                <c:pt idx="19085">
                  <c:v>-1.9</c:v>
                </c:pt>
                <c:pt idx="19086">
                  <c:v>-1.59</c:v>
                </c:pt>
                <c:pt idx="19087">
                  <c:v>1.23</c:v>
                </c:pt>
                <c:pt idx="19088">
                  <c:v>-0.17</c:v>
                </c:pt>
                <c:pt idx="19089">
                  <c:v>-1.04</c:v>
                </c:pt>
                <c:pt idx="19090">
                  <c:v>-1</c:v>
                </c:pt>
                <c:pt idx="19091">
                  <c:v>-0.25</c:v>
                </c:pt>
                <c:pt idx="19092">
                  <c:v>1.1399999999999999</c:v>
                </c:pt>
                <c:pt idx="19093">
                  <c:v>0.4</c:v>
                </c:pt>
                <c:pt idx="19094">
                  <c:v>1.41</c:v>
                </c:pt>
                <c:pt idx="19095">
                  <c:v>1.41</c:v>
                </c:pt>
                <c:pt idx="19096">
                  <c:v>1.41</c:v>
                </c:pt>
                <c:pt idx="19097">
                  <c:v>-1.9</c:v>
                </c:pt>
                <c:pt idx="19098">
                  <c:v>2.4900000000000002</c:v>
                </c:pt>
                <c:pt idx="19099">
                  <c:v>2.4900000000000002</c:v>
                </c:pt>
                <c:pt idx="19100">
                  <c:v>1.47</c:v>
                </c:pt>
                <c:pt idx="19101">
                  <c:v>1.47</c:v>
                </c:pt>
                <c:pt idx="19102">
                  <c:v>-1.18</c:v>
                </c:pt>
                <c:pt idx="19103">
                  <c:v>-1.25</c:v>
                </c:pt>
                <c:pt idx="19104">
                  <c:v>2.57</c:v>
                </c:pt>
                <c:pt idx="19105">
                  <c:v>3.28</c:v>
                </c:pt>
                <c:pt idx="19106">
                  <c:v>3.28</c:v>
                </c:pt>
                <c:pt idx="19107">
                  <c:v>0.86</c:v>
                </c:pt>
                <c:pt idx="19108">
                  <c:v>0.69</c:v>
                </c:pt>
                <c:pt idx="19109">
                  <c:v>0.69</c:v>
                </c:pt>
                <c:pt idx="19110">
                  <c:v>0.69</c:v>
                </c:pt>
                <c:pt idx="19111">
                  <c:v>0.69</c:v>
                </c:pt>
                <c:pt idx="19112">
                  <c:v>0.69</c:v>
                </c:pt>
                <c:pt idx="19113">
                  <c:v>1.17</c:v>
                </c:pt>
                <c:pt idx="19114">
                  <c:v>1.51</c:v>
                </c:pt>
                <c:pt idx="19115">
                  <c:v>0.08</c:v>
                </c:pt>
                <c:pt idx="19116">
                  <c:v>0.08</c:v>
                </c:pt>
                <c:pt idx="19117">
                  <c:v>-0.66</c:v>
                </c:pt>
                <c:pt idx="19118">
                  <c:v>-0.66</c:v>
                </c:pt>
                <c:pt idx="19119">
                  <c:v>-0.66</c:v>
                </c:pt>
                <c:pt idx="19120">
                  <c:v>1.1100000000000001</c:v>
                </c:pt>
                <c:pt idx="19121">
                  <c:v>3.33</c:v>
                </c:pt>
                <c:pt idx="19122">
                  <c:v>3.33</c:v>
                </c:pt>
                <c:pt idx="19123">
                  <c:v>1.17</c:v>
                </c:pt>
                <c:pt idx="19124">
                  <c:v>1.17</c:v>
                </c:pt>
                <c:pt idx="19125">
                  <c:v>1.17</c:v>
                </c:pt>
                <c:pt idx="19126">
                  <c:v>1.86</c:v>
                </c:pt>
                <c:pt idx="19127">
                  <c:v>1.86</c:v>
                </c:pt>
                <c:pt idx="19128">
                  <c:v>1.86</c:v>
                </c:pt>
                <c:pt idx="19129">
                  <c:v>0.45</c:v>
                </c:pt>
                <c:pt idx="19130">
                  <c:v>-1.74</c:v>
                </c:pt>
                <c:pt idx="19131">
                  <c:v>-1.51</c:v>
                </c:pt>
                <c:pt idx="19132">
                  <c:v>0.75</c:v>
                </c:pt>
                <c:pt idx="19133">
                  <c:v>0.75</c:v>
                </c:pt>
                <c:pt idx="19134">
                  <c:v>1.76</c:v>
                </c:pt>
                <c:pt idx="19135">
                  <c:v>1.85</c:v>
                </c:pt>
                <c:pt idx="19136">
                  <c:v>3.48</c:v>
                </c:pt>
                <c:pt idx="19137">
                  <c:v>3.48</c:v>
                </c:pt>
                <c:pt idx="19138">
                  <c:v>1.02</c:v>
                </c:pt>
                <c:pt idx="19139">
                  <c:v>0.56000000000000005</c:v>
                </c:pt>
                <c:pt idx="19140">
                  <c:v>-1.04</c:v>
                </c:pt>
                <c:pt idx="19141">
                  <c:v>0.61</c:v>
                </c:pt>
                <c:pt idx="19142">
                  <c:v>0.61</c:v>
                </c:pt>
                <c:pt idx="19143">
                  <c:v>1.2</c:v>
                </c:pt>
                <c:pt idx="19144">
                  <c:v>1.92</c:v>
                </c:pt>
                <c:pt idx="19145">
                  <c:v>2.1800000000000002</c:v>
                </c:pt>
                <c:pt idx="19146">
                  <c:v>2.1800000000000002</c:v>
                </c:pt>
                <c:pt idx="19147">
                  <c:v>0.46</c:v>
                </c:pt>
                <c:pt idx="19148">
                  <c:v>1.23</c:v>
                </c:pt>
                <c:pt idx="19149">
                  <c:v>0.41</c:v>
                </c:pt>
                <c:pt idx="19150">
                  <c:v>0.41</c:v>
                </c:pt>
                <c:pt idx="19151">
                  <c:v>0.44</c:v>
                </c:pt>
                <c:pt idx="19152">
                  <c:v>0.44</c:v>
                </c:pt>
                <c:pt idx="19153">
                  <c:v>1.87</c:v>
                </c:pt>
                <c:pt idx="19154">
                  <c:v>1.87</c:v>
                </c:pt>
                <c:pt idx="19155">
                  <c:v>1.87</c:v>
                </c:pt>
                <c:pt idx="19156">
                  <c:v>1.87</c:v>
                </c:pt>
                <c:pt idx="19157">
                  <c:v>1.87</c:v>
                </c:pt>
                <c:pt idx="19158">
                  <c:v>1</c:v>
                </c:pt>
                <c:pt idx="19159">
                  <c:v>1</c:v>
                </c:pt>
                <c:pt idx="19160">
                  <c:v>0.23</c:v>
                </c:pt>
                <c:pt idx="19161">
                  <c:v>0.23</c:v>
                </c:pt>
                <c:pt idx="19162">
                  <c:v>-0.89</c:v>
                </c:pt>
                <c:pt idx="19163">
                  <c:v>1.33</c:v>
                </c:pt>
                <c:pt idx="19164">
                  <c:v>1.33</c:v>
                </c:pt>
                <c:pt idx="19165">
                  <c:v>1.33</c:v>
                </c:pt>
                <c:pt idx="19166">
                  <c:v>2.06</c:v>
                </c:pt>
                <c:pt idx="19167">
                  <c:v>0.27</c:v>
                </c:pt>
                <c:pt idx="19168">
                  <c:v>0.27</c:v>
                </c:pt>
                <c:pt idx="19169">
                  <c:v>1.18</c:v>
                </c:pt>
                <c:pt idx="19170">
                  <c:v>1.18</c:v>
                </c:pt>
                <c:pt idx="19171">
                  <c:v>1.18</c:v>
                </c:pt>
                <c:pt idx="19172">
                  <c:v>-2.79</c:v>
                </c:pt>
                <c:pt idx="19173">
                  <c:v>3.88</c:v>
                </c:pt>
                <c:pt idx="19174">
                  <c:v>-0.44</c:v>
                </c:pt>
                <c:pt idx="19175">
                  <c:v>-0.44</c:v>
                </c:pt>
                <c:pt idx="19176">
                  <c:v>-1.97</c:v>
                </c:pt>
                <c:pt idx="19177">
                  <c:v>1.27</c:v>
                </c:pt>
                <c:pt idx="19178">
                  <c:v>-1.4</c:v>
                </c:pt>
                <c:pt idx="19179">
                  <c:v>-0.88</c:v>
                </c:pt>
                <c:pt idx="19180">
                  <c:v>-0.88</c:v>
                </c:pt>
                <c:pt idx="19181">
                  <c:v>-3.75</c:v>
                </c:pt>
                <c:pt idx="19182">
                  <c:v>-3.75</c:v>
                </c:pt>
                <c:pt idx="19183">
                  <c:v>0.59</c:v>
                </c:pt>
                <c:pt idx="19184">
                  <c:v>2.35</c:v>
                </c:pt>
                <c:pt idx="19185">
                  <c:v>0.08</c:v>
                </c:pt>
                <c:pt idx="19186">
                  <c:v>0.08</c:v>
                </c:pt>
                <c:pt idx="19187">
                  <c:v>-2.83</c:v>
                </c:pt>
                <c:pt idx="19188">
                  <c:v>0.19</c:v>
                </c:pt>
                <c:pt idx="19189">
                  <c:v>0.26</c:v>
                </c:pt>
                <c:pt idx="19190">
                  <c:v>-0.15</c:v>
                </c:pt>
                <c:pt idx="19191">
                  <c:v>-0.15</c:v>
                </c:pt>
                <c:pt idx="19192">
                  <c:v>3.27</c:v>
                </c:pt>
                <c:pt idx="19193">
                  <c:v>3.27</c:v>
                </c:pt>
                <c:pt idx="19194">
                  <c:v>2.62</c:v>
                </c:pt>
                <c:pt idx="19195">
                  <c:v>2.62</c:v>
                </c:pt>
                <c:pt idx="19196">
                  <c:v>1.83</c:v>
                </c:pt>
                <c:pt idx="19197">
                  <c:v>-0.69</c:v>
                </c:pt>
                <c:pt idx="19198">
                  <c:v>1.04</c:v>
                </c:pt>
                <c:pt idx="19199">
                  <c:v>1.04</c:v>
                </c:pt>
                <c:pt idx="19200">
                  <c:v>2.63</c:v>
                </c:pt>
                <c:pt idx="19201">
                  <c:v>2.63</c:v>
                </c:pt>
                <c:pt idx="19202">
                  <c:v>-0.99</c:v>
                </c:pt>
                <c:pt idx="19203">
                  <c:v>2.67</c:v>
                </c:pt>
                <c:pt idx="19204">
                  <c:v>2.67</c:v>
                </c:pt>
                <c:pt idx="19205">
                  <c:v>-2.89</c:v>
                </c:pt>
                <c:pt idx="19206">
                  <c:v>-2.29</c:v>
                </c:pt>
                <c:pt idx="19207">
                  <c:v>-3.68</c:v>
                </c:pt>
                <c:pt idx="19208">
                  <c:v>-0.81</c:v>
                </c:pt>
                <c:pt idx="19209">
                  <c:v>0.74</c:v>
                </c:pt>
                <c:pt idx="19210">
                  <c:v>1.53</c:v>
                </c:pt>
                <c:pt idx="19211">
                  <c:v>1.53</c:v>
                </c:pt>
                <c:pt idx="19212">
                  <c:v>1.1599999999999999</c:v>
                </c:pt>
                <c:pt idx="19213">
                  <c:v>-0.87</c:v>
                </c:pt>
                <c:pt idx="19214">
                  <c:v>1.6</c:v>
                </c:pt>
                <c:pt idx="19215">
                  <c:v>-1.81</c:v>
                </c:pt>
                <c:pt idx="19216">
                  <c:v>-1.81</c:v>
                </c:pt>
                <c:pt idx="19217">
                  <c:v>-0.36</c:v>
                </c:pt>
                <c:pt idx="19218">
                  <c:v>0.96</c:v>
                </c:pt>
                <c:pt idx="19219">
                  <c:v>-0.08</c:v>
                </c:pt>
                <c:pt idx="19220">
                  <c:v>-0.08</c:v>
                </c:pt>
                <c:pt idx="19221">
                  <c:v>-0.08</c:v>
                </c:pt>
                <c:pt idx="19222">
                  <c:v>-0.08</c:v>
                </c:pt>
                <c:pt idx="19223">
                  <c:v>2.31</c:v>
                </c:pt>
                <c:pt idx="19224">
                  <c:v>2.31</c:v>
                </c:pt>
                <c:pt idx="19225">
                  <c:v>1.42</c:v>
                </c:pt>
                <c:pt idx="19226">
                  <c:v>1.42</c:v>
                </c:pt>
                <c:pt idx="19227">
                  <c:v>-0.79</c:v>
                </c:pt>
                <c:pt idx="19228">
                  <c:v>0.34</c:v>
                </c:pt>
                <c:pt idx="19229">
                  <c:v>0.13</c:v>
                </c:pt>
                <c:pt idx="19230">
                  <c:v>0.13</c:v>
                </c:pt>
                <c:pt idx="19231">
                  <c:v>0.13</c:v>
                </c:pt>
                <c:pt idx="19232">
                  <c:v>0.48</c:v>
                </c:pt>
                <c:pt idx="19233">
                  <c:v>0.48</c:v>
                </c:pt>
                <c:pt idx="19234">
                  <c:v>-1.1499999999999999</c:v>
                </c:pt>
                <c:pt idx="19235">
                  <c:v>-1.1499999999999999</c:v>
                </c:pt>
                <c:pt idx="19236">
                  <c:v>-1.03</c:v>
                </c:pt>
                <c:pt idx="19237">
                  <c:v>-1.03</c:v>
                </c:pt>
                <c:pt idx="19238">
                  <c:v>-1.03</c:v>
                </c:pt>
                <c:pt idx="19239">
                  <c:v>-1.37</c:v>
                </c:pt>
                <c:pt idx="19240">
                  <c:v>2.7</c:v>
                </c:pt>
                <c:pt idx="19241">
                  <c:v>-1.04</c:v>
                </c:pt>
                <c:pt idx="19242">
                  <c:v>-1.06</c:v>
                </c:pt>
                <c:pt idx="19243">
                  <c:v>2.59</c:v>
                </c:pt>
                <c:pt idx="19244">
                  <c:v>2.59</c:v>
                </c:pt>
                <c:pt idx="19245">
                  <c:v>2.59</c:v>
                </c:pt>
                <c:pt idx="19246">
                  <c:v>2.0499999999999998</c:v>
                </c:pt>
                <c:pt idx="19247">
                  <c:v>2.0499999999999998</c:v>
                </c:pt>
                <c:pt idx="19248">
                  <c:v>2.0499999999999998</c:v>
                </c:pt>
                <c:pt idx="19249">
                  <c:v>2.0499999999999998</c:v>
                </c:pt>
                <c:pt idx="19250">
                  <c:v>1.0900000000000001</c:v>
                </c:pt>
                <c:pt idx="19251">
                  <c:v>1.0900000000000001</c:v>
                </c:pt>
                <c:pt idx="19252">
                  <c:v>1.0900000000000001</c:v>
                </c:pt>
                <c:pt idx="19253">
                  <c:v>1.87</c:v>
                </c:pt>
                <c:pt idx="19254">
                  <c:v>1.87</c:v>
                </c:pt>
                <c:pt idx="19255">
                  <c:v>1.87</c:v>
                </c:pt>
                <c:pt idx="19256">
                  <c:v>-3.35</c:v>
                </c:pt>
                <c:pt idx="19257">
                  <c:v>-0.04</c:v>
                </c:pt>
                <c:pt idx="19258">
                  <c:v>-0.08</c:v>
                </c:pt>
                <c:pt idx="19259">
                  <c:v>2.33</c:v>
                </c:pt>
                <c:pt idx="19260">
                  <c:v>-0.04</c:v>
                </c:pt>
                <c:pt idx="19261">
                  <c:v>-0.04</c:v>
                </c:pt>
                <c:pt idx="19262">
                  <c:v>-0.04</c:v>
                </c:pt>
                <c:pt idx="19263">
                  <c:v>0.13</c:v>
                </c:pt>
                <c:pt idx="19264">
                  <c:v>0.99</c:v>
                </c:pt>
                <c:pt idx="19265">
                  <c:v>0.99</c:v>
                </c:pt>
                <c:pt idx="19266">
                  <c:v>-0.95</c:v>
                </c:pt>
                <c:pt idx="19267">
                  <c:v>1.82</c:v>
                </c:pt>
                <c:pt idx="19268">
                  <c:v>1.87</c:v>
                </c:pt>
                <c:pt idx="19269">
                  <c:v>1.87</c:v>
                </c:pt>
                <c:pt idx="19270">
                  <c:v>1.87</c:v>
                </c:pt>
                <c:pt idx="19271">
                  <c:v>1.87</c:v>
                </c:pt>
                <c:pt idx="19272">
                  <c:v>1.95</c:v>
                </c:pt>
                <c:pt idx="19273">
                  <c:v>2.85</c:v>
                </c:pt>
                <c:pt idx="19274">
                  <c:v>2.85</c:v>
                </c:pt>
                <c:pt idx="19275">
                  <c:v>-2.66</c:v>
                </c:pt>
                <c:pt idx="19276">
                  <c:v>-2.66</c:v>
                </c:pt>
                <c:pt idx="19277">
                  <c:v>-1.38</c:v>
                </c:pt>
                <c:pt idx="19278">
                  <c:v>-1.38</c:v>
                </c:pt>
                <c:pt idx="19279">
                  <c:v>-0.73</c:v>
                </c:pt>
                <c:pt idx="19280">
                  <c:v>-2.46</c:v>
                </c:pt>
                <c:pt idx="19281">
                  <c:v>2</c:v>
                </c:pt>
                <c:pt idx="19282">
                  <c:v>2</c:v>
                </c:pt>
                <c:pt idx="19283">
                  <c:v>-0.12</c:v>
                </c:pt>
                <c:pt idx="19284">
                  <c:v>0.51</c:v>
                </c:pt>
                <c:pt idx="19285">
                  <c:v>1.1200000000000001</c:v>
                </c:pt>
                <c:pt idx="19286">
                  <c:v>-0.23</c:v>
                </c:pt>
                <c:pt idx="19287">
                  <c:v>-0.23</c:v>
                </c:pt>
                <c:pt idx="19288">
                  <c:v>-0.63</c:v>
                </c:pt>
                <c:pt idx="19289">
                  <c:v>-0.63</c:v>
                </c:pt>
                <c:pt idx="19290">
                  <c:v>0.03</c:v>
                </c:pt>
                <c:pt idx="19291">
                  <c:v>0.03</c:v>
                </c:pt>
                <c:pt idx="19292">
                  <c:v>1.42</c:v>
                </c:pt>
                <c:pt idx="19293">
                  <c:v>1.42</c:v>
                </c:pt>
                <c:pt idx="19294">
                  <c:v>-1.66</c:v>
                </c:pt>
                <c:pt idx="19295">
                  <c:v>-2.04</c:v>
                </c:pt>
                <c:pt idx="19296">
                  <c:v>-1.6</c:v>
                </c:pt>
                <c:pt idx="19297">
                  <c:v>2.25</c:v>
                </c:pt>
                <c:pt idx="19298">
                  <c:v>-1.61</c:v>
                </c:pt>
                <c:pt idx="19299">
                  <c:v>-1.61</c:v>
                </c:pt>
                <c:pt idx="19300">
                  <c:v>2.0699999999999998</c:v>
                </c:pt>
                <c:pt idx="19301">
                  <c:v>2.0699999999999998</c:v>
                </c:pt>
                <c:pt idx="19302">
                  <c:v>-1.1399999999999999</c:v>
                </c:pt>
                <c:pt idx="19303">
                  <c:v>1.1299999999999999</c:v>
                </c:pt>
                <c:pt idx="19304">
                  <c:v>0.99</c:v>
                </c:pt>
                <c:pt idx="19305">
                  <c:v>0.33</c:v>
                </c:pt>
                <c:pt idx="19306">
                  <c:v>0.55000000000000004</c:v>
                </c:pt>
                <c:pt idx="19307">
                  <c:v>0.55000000000000004</c:v>
                </c:pt>
                <c:pt idx="19308">
                  <c:v>0.55000000000000004</c:v>
                </c:pt>
                <c:pt idx="19309">
                  <c:v>2.0099999999999998</c:v>
                </c:pt>
                <c:pt idx="19310">
                  <c:v>2.0099999999999998</c:v>
                </c:pt>
                <c:pt idx="19311">
                  <c:v>2.0099999999999998</c:v>
                </c:pt>
                <c:pt idx="19312">
                  <c:v>0.94</c:v>
                </c:pt>
                <c:pt idx="19313">
                  <c:v>0.82</c:v>
                </c:pt>
                <c:pt idx="19314">
                  <c:v>1.8</c:v>
                </c:pt>
                <c:pt idx="19315">
                  <c:v>1.8</c:v>
                </c:pt>
                <c:pt idx="19316">
                  <c:v>2.25</c:v>
                </c:pt>
                <c:pt idx="19317">
                  <c:v>0.44</c:v>
                </c:pt>
                <c:pt idx="19318">
                  <c:v>2.44</c:v>
                </c:pt>
                <c:pt idx="19319">
                  <c:v>0.63</c:v>
                </c:pt>
                <c:pt idx="19320">
                  <c:v>-0.02</c:v>
                </c:pt>
                <c:pt idx="19321">
                  <c:v>-0.02</c:v>
                </c:pt>
                <c:pt idx="19322">
                  <c:v>2.23</c:v>
                </c:pt>
                <c:pt idx="19323">
                  <c:v>2.04</c:v>
                </c:pt>
                <c:pt idx="19324">
                  <c:v>2.04</c:v>
                </c:pt>
                <c:pt idx="19325">
                  <c:v>-3.04</c:v>
                </c:pt>
                <c:pt idx="19326">
                  <c:v>-2.95</c:v>
                </c:pt>
                <c:pt idx="19327">
                  <c:v>-2.95</c:v>
                </c:pt>
                <c:pt idx="19328">
                  <c:v>-1.77</c:v>
                </c:pt>
                <c:pt idx="19329">
                  <c:v>-1.77</c:v>
                </c:pt>
                <c:pt idx="19330">
                  <c:v>-1.77</c:v>
                </c:pt>
                <c:pt idx="19331">
                  <c:v>2.33</c:v>
                </c:pt>
                <c:pt idx="19332">
                  <c:v>2.33</c:v>
                </c:pt>
                <c:pt idx="19333">
                  <c:v>2.33</c:v>
                </c:pt>
                <c:pt idx="19334">
                  <c:v>-0.57999999999999996</c:v>
                </c:pt>
                <c:pt idx="19335">
                  <c:v>-0.57999999999999996</c:v>
                </c:pt>
                <c:pt idx="19336">
                  <c:v>1.75</c:v>
                </c:pt>
                <c:pt idx="19337">
                  <c:v>0.19</c:v>
                </c:pt>
                <c:pt idx="19338">
                  <c:v>2.16</c:v>
                </c:pt>
                <c:pt idx="19339">
                  <c:v>2.16</c:v>
                </c:pt>
                <c:pt idx="19340">
                  <c:v>2.16</c:v>
                </c:pt>
                <c:pt idx="19341">
                  <c:v>2.16</c:v>
                </c:pt>
                <c:pt idx="19342">
                  <c:v>-0.31</c:v>
                </c:pt>
                <c:pt idx="19343">
                  <c:v>-0.31</c:v>
                </c:pt>
                <c:pt idx="19344">
                  <c:v>1.07</c:v>
                </c:pt>
                <c:pt idx="19345">
                  <c:v>2.2599999999999998</c:v>
                </c:pt>
                <c:pt idx="19346">
                  <c:v>2.2599999999999998</c:v>
                </c:pt>
                <c:pt idx="19347">
                  <c:v>2.2599999999999998</c:v>
                </c:pt>
                <c:pt idx="19348">
                  <c:v>-0.99</c:v>
                </c:pt>
                <c:pt idx="19349">
                  <c:v>-0.99</c:v>
                </c:pt>
                <c:pt idx="19350">
                  <c:v>-3.65</c:v>
                </c:pt>
                <c:pt idx="19351">
                  <c:v>0.85</c:v>
                </c:pt>
                <c:pt idx="19352">
                  <c:v>1.87</c:v>
                </c:pt>
                <c:pt idx="19353">
                  <c:v>1.91</c:v>
                </c:pt>
                <c:pt idx="19354">
                  <c:v>0.03</c:v>
                </c:pt>
                <c:pt idx="19355">
                  <c:v>0.03</c:v>
                </c:pt>
                <c:pt idx="19356">
                  <c:v>4.1100000000000003</c:v>
                </c:pt>
                <c:pt idx="19357">
                  <c:v>4.1100000000000003</c:v>
                </c:pt>
                <c:pt idx="19358">
                  <c:v>4.1100000000000003</c:v>
                </c:pt>
                <c:pt idx="19359">
                  <c:v>1.28</c:v>
                </c:pt>
                <c:pt idx="19360">
                  <c:v>1.28</c:v>
                </c:pt>
                <c:pt idx="19361">
                  <c:v>1.28</c:v>
                </c:pt>
                <c:pt idx="19362">
                  <c:v>1.28</c:v>
                </c:pt>
                <c:pt idx="19363">
                  <c:v>1.28</c:v>
                </c:pt>
                <c:pt idx="19364">
                  <c:v>0.57999999999999996</c:v>
                </c:pt>
                <c:pt idx="19365">
                  <c:v>0.85</c:v>
                </c:pt>
                <c:pt idx="19366">
                  <c:v>-1.25</c:v>
                </c:pt>
                <c:pt idx="19367">
                  <c:v>-1.08</c:v>
                </c:pt>
                <c:pt idx="19368">
                  <c:v>0.9</c:v>
                </c:pt>
                <c:pt idx="19369">
                  <c:v>0.9</c:v>
                </c:pt>
                <c:pt idx="19370">
                  <c:v>-0.86</c:v>
                </c:pt>
                <c:pt idx="19371">
                  <c:v>-1.0900000000000001</c:v>
                </c:pt>
                <c:pt idx="19372">
                  <c:v>-1.0900000000000001</c:v>
                </c:pt>
                <c:pt idx="19373">
                  <c:v>-0.68</c:v>
                </c:pt>
                <c:pt idx="19374">
                  <c:v>-0.68</c:v>
                </c:pt>
                <c:pt idx="19375">
                  <c:v>-0.68</c:v>
                </c:pt>
                <c:pt idx="19376">
                  <c:v>-0.68</c:v>
                </c:pt>
                <c:pt idx="19377">
                  <c:v>0.36</c:v>
                </c:pt>
                <c:pt idx="19378">
                  <c:v>0.36</c:v>
                </c:pt>
                <c:pt idx="19379">
                  <c:v>-0.3</c:v>
                </c:pt>
                <c:pt idx="19380">
                  <c:v>-0.3</c:v>
                </c:pt>
                <c:pt idx="19381">
                  <c:v>0.36</c:v>
                </c:pt>
                <c:pt idx="19382">
                  <c:v>0.36</c:v>
                </c:pt>
                <c:pt idx="19383">
                  <c:v>-0.13</c:v>
                </c:pt>
                <c:pt idx="19384">
                  <c:v>1.07</c:v>
                </c:pt>
                <c:pt idx="19385">
                  <c:v>0.06</c:v>
                </c:pt>
                <c:pt idx="19386">
                  <c:v>0.06</c:v>
                </c:pt>
                <c:pt idx="19387">
                  <c:v>0.06</c:v>
                </c:pt>
                <c:pt idx="19388">
                  <c:v>0.06</c:v>
                </c:pt>
                <c:pt idx="19389">
                  <c:v>0.06</c:v>
                </c:pt>
                <c:pt idx="19390">
                  <c:v>0.06</c:v>
                </c:pt>
                <c:pt idx="19391">
                  <c:v>-1.32</c:v>
                </c:pt>
                <c:pt idx="19392">
                  <c:v>3.38</c:v>
                </c:pt>
                <c:pt idx="19393">
                  <c:v>3.38</c:v>
                </c:pt>
                <c:pt idx="19394">
                  <c:v>-1.02</c:v>
                </c:pt>
                <c:pt idx="19395">
                  <c:v>-1.02</c:v>
                </c:pt>
                <c:pt idx="19396">
                  <c:v>0.15</c:v>
                </c:pt>
                <c:pt idx="19397">
                  <c:v>0.15</c:v>
                </c:pt>
                <c:pt idx="19398">
                  <c:v>0.15</c:v>
                </c:pt>
                <c:pt idx="19399">
                  <c:v>-1.66</c:v>
                </c:pt>
                <c:pt idx="19400">
                  <c:v>-1.66</c:v>
                </c:pt>
                <c:pt idx="19401">
                  <c:v>-1.24</c:v>
                </c:pt>
                <c:pt idx="19402">
                  <c:v>-0.84</c:v>
                </c:pt>
                <c:pt idx="19403">
                  <c:v>-0.7</c:v>
                </c:pt>
                <c:pt idx="19404">
                  <c:v>1.38</c:v>
                </c:pt>
                <c:pt idx="19405">
                  <c:v>1.38</c:v>
                </c:pt>
                <c:pt idx="19406">
                  <c:v>2.29</c:v>
                </c:pt>
                <c:pt idx="19407">
                  <c:v>2.29</c:v>
                </c:pt>
                <c:pt idx="19408">
                  <c:v>2.29</c:v>
                </c:pt>
                <c:pt idx="19409">
                  <c:v>3.53</c:v>
                </c:pt>
                <c:pt idx="19410">
                  <c:v>3.53</c:v>
                </c:pt>
                <c:pt idx="19411">
                  <c:v>3.53</c:v>
                </c:pt>
                <c:pt idx="19412">
                  <c:v>3.87</c:v>
                </c:pt>
                <c:pt idx="19413">
                  <c:v>3.87</c:v>
                </c:pt>
                <c:pt idx="19414">
                  <c:v>3.87</c:v>
                </c:pt>
                <c:pt idx="19415">
                  <c:v>0.43</c:v>
                </c:pt>
                <c:pt idx="19416">
                  <c:v>0.21</c:v>
                </c:pt>
                <c:pt idx="19417">
                  <c:v>0.21</c:v>
                </c:pt>
                <c:pt idx="19418">
                  <c:v>0.21</c:v>
                </c:pt>
                <c:pt idx="19419">
                  <c:v>-0.83</c:v>
                </c:pt>
                <c:pt idx="19420">
                  <c:v>1.3</c:v>
                </c:pt>
                <c:pt idx="19421">
                  <c:v>1.3</c:v>
                </c:pt>
                <c:pt idx="19422">
                  <c:v>-2.2000000000000002</c:v>
                </c:pt>
                <c:pt idx="19423">
                  <c:v>-0.48</c:v>
                </c:pt>
                <c:pt idx="19424">
                  <c:v>-0.48</c:v>
                </c:pt>
                <c:pt idx="19425">
                  <c:v>-0.48</c:v>
                </c:pt>
                <c:pt idx="19426">
                  <c:v>1.74</c:v>
                </c:pt>
                <c:pt idx="19427">
                  <c:v>1.74</c:v>
                </c:pt>
                <c:pt idx="19428">
                  <c:v>1.74</c:v>
                </c:pt>
                <c:pt idx="19429">
                  <c:v>1.74</c:v>
                </c:pt>
                <c:pt idx="19430">
                  <c:v>1.74</c:v>
                </c:pt>
                <c:pt idx="19431">
                  <c:v>2.0099999999999998</c:v>
                </c:pt>
                <c:pt idx="19432">
                  <c:v>2.0099999999999998</c:v>
                </c:pt>
                <c:pt idx="19433">
                  <c:v>0.8</c:v>
                </c:pt>
                <c:pt idx="19434">
                  <c:v>1.77</c:v>
                </c:pt>
                <c:pt idx="19435">
                  <c:v>1.77</c:v>
                </c:pt>
                <c:pt idx="19436">
                  <c:v>1.77</c:v>
                </c:pt>
                <c:pt idx="19437">
                  <c:v>1.77</c:v>
                </c:pt>
                <c:pt idx="19438">
                  <c:v>1.77</c:v>
                </c:pt>
                <c:pt idx="19439">
                  <c:v>0.6</c:v>
                </c:pt>
                <c:pt idx="19440">
                  <c:v>0.6</c:v>
                </c:pt>
                <c:pt idx="19441">
                  <c:v>-0.05</c:v>
                </c:pt>
                <c:pt idx="19442">
                  <c:v>0.08</c:v>
                </c:pt>
                <c:pt idx="19443">
                  <c:v>0.08</c:v>
                </c:pt>
                <c:pt idx="19444">
                  <c:v>0.55000000000000004</c:v>
                </c:pt>
                <c:pt idx="19445">
                  <c:v>0.55000000000000004</c:v>
                </c:pt>
                <c:pt idx="19446">
                  <c:v>2.57</c:v>
                </c:pt>
                <c:pt idx="19447">
                  <c:v>0.93</c:v>
                </c:pt>
                <c:pt idx="19448">
                  <c:v>0.93</c:v>
                </c:pt>
                <c:pt idx="19449">
                  <c:v>0.69</c:v>
                </c:pt>
                <c:pt idx="19450">
                  <c:v>0.69</c:v>
                </c:pt>
                <c:pt idx="19451">
                  <c:v>0.69</c:v>
                </c:pt>
                <c:pt idx="19452">
                  <c:v>0.69</c:v>
                </c:pt>
                <c:pt idx="19453">
                  <c:v>0.69</c:v>
                </c:pt>
                <c:pt idx="19454">
                  <c:v>-0.21</c:v>
                </c:pt>
                <c:pt idx="19455">
                  <c:v>1.51</c:v>
                </c:pt>
                <c:pt idx="19456">
                  <c:v>2.72</c:v>
                </c:pt>
                <c:pt idx="19457">
                  <c:v>2.72</c:v>
                </c:pt>
                <c:pt idx="19458">
                  <c:v>2.72</c:v>
                </c:pt>
                <c:pt idx="19459">
                  <c:v>0.71</c:v>
                </c:pt>
                <c:pt idx="19460">
                  <c:v>0.71</c:v>
                </c:pt>
                <c:pt idx="19461">
                  <c:v>0.71</c:v>
                </c:pt>
                <c:pt idx="19462">
                  <c:v>0.71</c:v>
                </c:pt>
                <c:pt idx="19463">
                  <c:v>0.71</c:v>
                </c:pt>
                <c:pt idx="19464">
                  <c:v>1.53</c:v>
                </c:pt>
                <c:pt idx="19465">
                  <c:v>0.9</c:v>
                </c:pt>
                <c:pt idx="19466">
                  <c:v>-1.28</c:v>
                </c:pt>
                <c:pt idx="19467">
                  <c:v>-1.28</c:v>
                </c:pt>
                <c:pt idx="19468">
                  <c:v>1.1499999999999999</c:v>
                </c:pt>
                <c:pt idx="19469">
                  <c:v>0.79</c:v>
                </c:pt>
                <c:pt idx="19470">
                  <c:v>0.67</c:v>
                </c:pt>
                <c:pt idx="19471">
                  <c:v>0.67</c:v>
                </c:pt>
                <c:pt idx="19472">
                  <c:v>2.4700000000000002</c:v>
                </c:pt>
                <c:pt idx="19473">
                  <c:v>2.4700000000000002</c:v>
                </c:pt>
                <c:pt idx="19474">
                  <c:v>2.4700000000000002</c:v>
                </c:pt>
                <c:pt idx="19475">
                  <c:v>1.67</c:v>
                </c:pt>
                <c:pt idx="19476">
                  <c:v>2.83</c:v>
                </c:pt>
                <c:pt idx="19477">
                  <c:v>2.83</c:v>
                </c:pt>
                <c:pt idx="19478">
                  <c:v>2.83</c:v>
                </c:pt>
                <c:pt idx="19479">
                  <c:v>-2.33</c:v>
                </c:pt>
                <c:pt idx="19480">
                  <c:v>-0.28999999999999998</c:v>
                </c:pt>
                <c:pt idx="19481">
                  <c:v>-0.98</c:v>
                </c:pt>
                <c:pt idx="19482">
                  <c:v>0.28999999999999998</c:v>
                </c:pt>
                <c:pt idx="19483">
                  <c:v>-0.6</c:v>
                </c:pt>
                <c:pt idx="19484">
                  <c:v>-0.6</c:v>
                </c:pt>
                <c:pt idx="19485">
                  <c:v>-2.09</c:v>
                </c:pt>
                <c:pt idx="19486">
                  <c:v>-2.09</c:v>
                </c:pt>
                <c:pt idx="19487">
                  <c:v>-0.74</c:v>
                </c:pt>
                <c:pt idx="19488">
                  <c:v>-0.74</c:v>
                </c:pt>
                <c:pt idx="19489">
                  <c:v>-0.74</c:v>
                </c:pt>
                <c:pt idx="19490">
                  <c:v>-2.84</c:v>
                </c:pt>
                <c:pt idx="19491">
                  <c:v>-2.84</c:v>
                </c:pt>
                <c:pt idx="19492">
                  <c:v>-3.89</c:v>
                </c:pt>
                <c:pt idx="19493">
                  <c:v>-3.89</c:v>
                </c:pt>
                <c:pt idx="19494">
                  <c:v>-3.89</c:v>
                </c:pt>
                <c:pt idx="19495">
                  <c:v>-1.27</c:v>
                </c:pt>
                <c:pt idx="19496">
                  <c:v>2.4700000000000002</c:v>
                </c:pt>
                <c:pt idx="19497">
                  <c:v>2.4700000000000002</c:v>
                </c:pt>
                <c:pt idx="19498">
                  <c:v>2.4700000000000002</c:v>
                </c:pt>
                <c:pt idx="19499">
                  <c:v>-0.18</c:v>
                </c:pt>
                <c:pt idx="19500">
                  <c:v>0.97</c:v>
                </c:pt>
                <c:pt idx="19501">
                  <c:v>0.97</c:v>
                </c:pt>
                <c:pt idx="19502">
                  <c:v>-2.39</c:v>
                </c:pt>
                <c:pt idx="19503">
                  <c:v>-2.39</c:v>
                </c:pt>
                <c:pt idx="19504">
                  <c:v>1.23</c:v>
                </c:pt>
                <c:pt idx="19505">
                  <c:v>1.23</c:v>
                </c:pt>
                <c:pt idx="19506">
                  <c:v>2.14</c:v>
                </c:pt>
                <c:pt idx="19507">
                  <c:v>2.14</c:v>
                </c:pt>
                <c:pt idx="19508">
                  <c:v>2.14</c:v>
                </c:pt>
                <c:pt idx="19509">
                  <c:v>2.14</c:v>
                </c:pt>
                <c:pt idx="19510">
                  <c:v>0.53</c:v>
                </c:pt>
                <c:pt idx="19511">
                  <c:v>0.53</c:v>
                </c:pt>
                <c:pt idx="19512">
                  <c:v>0.56000000000000005</c:v>
                </c:pt>
                <c:pt idx="19513">
                  <c:v>2.65</c:v>
                </c:pt>
                <c:pt idx="19514">
                  <c:v>1.75</c:v>
                </c:pt>
                <c:pt idx="19515">
                  <c:v>1.75</c:v>
                </c:pt>
                <c:pt idx="19516">
                  <c:v>1.75</c:v>
                </c:pt>
                <c:pt idx="19517">
                  <c:v>-0.06</c:v>
                </c:pt>
                <c:pt idx="19518">
                  <c:v>-1.73</c:v>
                </c:pt>
                <c:pt idx="19519">
                  <c:v>-1.89</c:v>
                </c:pt>
                <c:pt idx="19520">
                  <c:v>-1.1100000000000001</c:v>
                </c:pt>
                <c:pt idx="19521">
                  <c:v>-0.56000000000000005</c:v>
                </c:pt>
                <c:pt idx="19522">
                  <c:v>-0.56000000000000005</c:v>
                </c:pt>
                <c:pt idx="19523">
                  <c:v>1.54</c:v>
                </c:pt>
                <c:pt idx="19524">
                  <c:v>0.54</c:v>
                </c:pt>
                <c:pt idx="19525">
                  <c:v>0.54</c:v>
                </c:pt>
                <c:pt idx="19526">
                  <c:v>0.54</c:v>
                </c:pt>
                <c:pt idx="19527">
                  <c:v>0</c:v>
                </c:pt>
                <c:pt idx="19528">
                  <c:v>2.61</c:v>
                </c:pt>
                <c:pt idx="19529">
                  <c:v>1.93</c:v>
                </c:pt>
                <c:pt idx="19530">
                  <c:v>2.42</c:v>
                </c:pt>
                <c:pt idx="19531">
                  <c:v>2.42</c:v>
                </c:pt>
                <c:pt idx="19532">
                  <c:v>1.1299999999999999</c:v>
                </c:pt>
                <c:pt idx="19533">
                  <c:v>0.13</c:v>
                </c:pt>
                <c:pt idx="19534">
                  <c:v>-1.63</c:v>
                </c:pt>
                <c:pt idx="19535">
                  <c:v>0.61</c:v>
                </c:pt>
                <c:pt idx="19536">
                  <c:v>-1.36</c:v>
                </c:pt>
                <c:pt idx="19537">
                  <c:v>1.1000000000000001</c:v>
                </c:pt>
                <c:pt idx="19538">
                  <c:v>1.1000000000000001</c:v>
                </c:pt>
                <c:pt idx="19539">
                  <c:v>-2.75</c:v>
                </c:pt>
                <c:pt idx="19540">
                  <c:v>-2.75</c:v>
                </c:pt>
                <c:pt idx="19541">
                  <c:v>1.93</c:v>
                </c:pt>
                <c:pt idx="19542">
                  <c:v>2.16</c:v>
                </c:pt>
                <c:pt idx="19543">
                  <c:v>2.16</c:v>
                </c:pt>
                <c:pt idx="19544">
                  <c:v>0.57999999999999996</c:v>
                </c:pt>
                <c:pt idx="19545">
                  <c:v>0.57999999999999996</c:v>
                </c:pt>
                <c:pt idx="19546">
                  <c:v>0.57999999999999996</c:v>
                </c:pt>
                <c:pt idx="19547">
                  <c:v>0.77</c:v>
                </c:pt>
                <c:pt idx="19548">
                  <c:v>-2.13</c:v>
                </c:pt>
                <c:pt idx="19549">
                  <c:v>0.3</c:v>
                </c:pt>
                <c:pt idx="19550">
                  <c:v>-0.79</c:v>
                </c:pt>
                <c:pt idx="19551">
                  <c:v>-0.79</c:v>
                </c:pt>
                <c:pt idx="19552">
                  <c:v>-0.79</c:v>
                </c:pt>
                <c:pt idx="19553">
                  <c:v>-0.79</c:v>
                </c:pt>
                <c:pt idx="19554">
                  <c:v>-2.08</c:v>
                </c:pt>
                <c:pt idx="19555">
                  <c:v>-0.5</c:v>
                </c:pt>
                <c:pt idx="19556">
                  <c:v>2.2799999999999998</c:v>
                </c:pt>
                <c:pt idx="19557">
                  <c:v>2.2799999999999998</c:v>
                </c:pt>
                <c:pt idx="19558">
                  <c:v>2.2799999999999998</c:v>
                </c:pt>
                <c:pt idx="19559">
                  <c:v>2.2799999999999998</c:v>
                </c:pt>
                <c:pt idx="19560">
                  <c:v>0.15</c:v>
                </c:pt>
                <c:pt idx="19561">
                  <c:v>0.15</c:v>
                </c:pt>
                <c:pt idx="19562">
                  <c:v>0.15</c:v>
                </c:pt>
                <c:pt idx="19563">
                  <c:v>0.15</c:v>
                </c:pt>
                <c:pt idx="19564">
                  <c:v>-0.3</c:v>
                </c:pt>
                <c:pt idx="19565">
                  <c:v>1.93</c:v>
                </c:pt>
                <c:pt idx="19566">
                  <c:v>1.93</c:v>
                </c:pt>
                <c:pt idx="19567">
                  <c:v>0.92</c:v>
                </c:pt>
                <c:pt idx="19568">
                  <c:v>-1.1399999999999999</c:v>
                </c:pt>
                <c:pt idx="19569">
                  <c:v>1.19</c:v>
                </c:pt>
                <c:pt idx="19570">
                  <c:v>1.19</c:v>
                </c:pt>
                <c:pt idx="19571">
                  <c:v>1.19</c:v>
                </c:pt>
                <c:pt idx="19572">
                  <c:v>1.19</c:v>
                </c:pt>
                <c:pt idx="19573">
                  <c:v>1.6</c:v>
                </c:pt>
                <c:pt idx="19574">
                  <c:v>1.6</c:v>
                </c:pt>
                <c:pt idx="19575">
                  <c:v>1.6</c:v>
                </c:pt>
                <c:pt idx="19576">
                  <c:v>1.6</c:v>
                </c:pt>
                <c:pt idx="19577">
                  <c:v>1.6</c:v>
                </c:pt>
                <c:pt idx="19578">
                  <c:v>1.6</c:v>
                </c:pt>
                <c:pt idx="19579">
                  <c:v>1.6</c:v>
                </c:pt>
                <c:pt idx="19580">
                  <c:v>0.26</c:v>
                </c:pt>
                <c:pt idx="19581">
                  <c:v>0.26</c:v>
                </c:pt>
                <c:pt idx="19582">
                  <c:v>-1.74</c:v>
                </c:pt>
                <c:pt idx="19583">
                  <c:v>2.61</c:v>
                </c:pt>
                <c:pt idx="19584">
                  <c:v>0.33</c:v>
                </c:pt>
                <c:pt idx="19585">
                  <c:v>0.33</c:v>
                </c:pt>
                <c:pt idx="19586">
                  <c:v>1.1299999999999999</c:v>
                </c:pt>
                <c:pt idx="19587">
                  <c:v>1.1299999999999999</c:v>
                </c:pt>
                <c:pt idx="19588">
                  <c:v>-0.04</c:v>
                </c:pt>
                <c:pt idx="19589">
                  <c:v>-0.04</c:v>
                </c:pt>
                <c:pt idx="19590">
                  <c:v>-0.31</c:v>
                </c:pt>
                <c:pt idx="19591">
                  <c:v>0.63</c:v>
                </c:pt>
                <c:pt idx="19592">
                  <c:v>0.63</c:v>
                </c:pt>
                <c:pt idx="19593">
                  <c:v>0.63</c:v>
                </c:pt>
                <c:pt idx="19594">
                  <c:v>0.63</c:v>
                </c:pt>
                <c:pt idx="19595">
                  <c:v>-1.98</c:v>
                </c:pt>
                <c:pt idx="19596">
                  <c:v>-1.78</c:v>
                </c:pt>
                <c:pt idx="19597">
                  <c:v>-1.78</c:v>
                </c:pt>
                <c:pt idx="19598">
                  <c:v>-1.1499999999999999</c:v>
                </c:pt>
                <c:pt idx="19599">
                  <c:v>-1.1499999999999999</c:v>
                </c:pt>
                <c:pt idx="19600">
                  <c:v>-1.1499999999999999</c:v>
                </c:pt>
                <c:pt idx="19601">
                  <c:v>-1.38</c:v>
                </c:pt>
                <c:pt idx="19602">
                  <c:v>3.09</c:v>
                </c:pt>
                <c:pt idx="19603">
                  <c:v>-3.47</c:v>
                </c:pt>
                <c:pt idx="19604">
                  <c:v>2.76</c:v>
                </c:pt>
                <c:pt idx="19605">
                  <c:v>2.76</c:v>
                </c:pt>
                <c:pt idx="19606">
                  <c:v>-0.95</c:v>
                </c:pt>
                <c:pt idx="19607">
                  <c:v>-0.95</c:v>
                </c:pt>
                <c:pt idx="19608">
                  <c:v>-2.76</c:v>
                </c:pt>
                <c:pt idx="19609">
                  <c:v>-2.76</c:v>
                </c:pt>
                <c:pt idx="19610">
                  <c:v>-2.76</c:v>
                </c:pt>
                <c:pt idx="19611">
                  <c:v>-2.76</c:v>
                </c:pt>
                <c:pt idx="19612">
                  <c:v>0.98</c:v>
                </c:pt>
                <c:pt idx="19613">
                  <c:v>2.95</c:v>
                </c:pt>
                <c:pt idx="19614">
                  <c:v>-2.02</c:v>
                </c:pt>
                <c:pt idx="19615">
                  <c:v>1.22</c:v>
                </c:pt>
                <c:pt idx="19616">
                  <c:v>1.22</c:v>
                </c:pt>
                <c:pt idx="19617">
                  <c:v>-1.35</c:v>
                </c:pt>
                <c:pt idx="19618">
                  <c:v>-0.25</c:v>
                </c:pt>
                <c:pt idx="19619">
                  <c:v>3.08</c:v>
                </c:pt>
                <c:pt idx="19620">
                  <c:v>3.08</c:v>
                </c:pt>
                <c:pt idx="19621">
                  <c:v>-0.24</c:v>
                </c:pt>
                <c:pt idx="19622">
                  <c:v>1.1000000000000001</c:v>
                </c:pt>
                <c:pt idx="19623">
                  <c:v>-0.8</c:v>
                </c:pt>
                <c:pt idx="19624">
                  <c:v>1.1200000000000001</c:v>
                </c:pt>
                <c:pt idx="19625">
                  <c:v>1.1200000000000001</c:v>
                </c:pt>
                <c:pt idx="19626">
                  <c:v>1.1200000000000001</c:v>
                </c:pt>
                <c:pt idx="19627">
                  <c:v>-0.75</c:v>
                </c:pt>
                <c:pt idx="19628">
                  <c:v>-1.58</c:v>
                </c:pt>
                <c:pt idx="19629">
                  <c:v>-1.79</c:v>
                </c:pt>
                <c:pt idx="19630">
                  <c:v>1.34</c:v>
                </c:pt>
                <c:pt idx="19631">
                  <c:v>1.79</c:v>
                </c:pt>
                <c:pt idx="19632">
                  <c:v>2.4300000000000002</c:v>
                </c:pt>
                <c:pt idx="19633">
                  <c:v>2.4300000000000002</c:v>
                </c:pt>
                <c:pt idx="19634">
                  <c:v>2.4300000000000002</c:v>
                </c:pt>
                <c:pt idx="19635">
                  <c:v>2.4300000000000002</c:v>
                </c:pt>
                <c:pt idx="19636">
                  <c:v>0.21</c:v>
                </c:pt>
                <c:pt idx="19637">
                  <c:v>0.21</c:v>
                </c:pt>
                <c:pt idx="19638">
                  <c:v>2.66</c:v>
                </c:pt>
                <c:pt idx="19639">
                  <c:v>2.66</c:v>
                </c:pt>
                <c:pt idx="19640">
                  <c:v>2.66</c:v>
                </c:pt>
                <c:pt idx="19641">
                  <c:v>3.65</c:v>
                </c:pt>
                <c:pt idx="19642">
                  <c:v>3.65</c:v>
                </c:pt>
                <c:pt idx="19643">
                  <c:v>3.65</c:v>
                </c:pt>
                <c:pt idx="19644">
                  <c:v>3.65</c:v>
                </c:pt>
                <c:pt idx="19645">
                  <c:v>1.27</c:v>
                </c:pt>
                <c:pt idx="19646">
                  <c:v>1.72</c:v>
                </c:pt>
                <c:pt idx="19647">
                  <c:v>1.72</c:v>
                </c:pt>
                <c:pt idx="19648">
                  <c:v>-2.11</c:v>
                </c:pt>
                <c:pt idx="19649">
                  <c:v>0.71</c:v>
                </c:pt>
                <c:pt idx="19650">
                  <c:v>-0.33</c:v>
                </c:pt>
                <c:pt idx="19651">
                  <c:v>-0.33</c:v>
                </c:pt>
                <c:pt idx="19652">
                  <c:v>-0.33</c:v>
                </c:pt>
                <c:pt idx="19653">
                  <c:v>-0.33</c:v>
                </c:pt>
                <c:pt idx="19654">
                  <c:v>-2.0499999999999998</c:v>
                </c:pt>
                <c:pt idx="19655">
                  <c:v>-2.0499999999999998</c:v>
                </c:pt>
                <c:pt idx="19656">
                  <c:v>-0.73</c:v>
                </c:pt>
                <c:pt idx="19657">
                  <c:v>0.43</c:v>
                </c:pt>
                <c:pt idx="19658">
                  <c:v>1.65</c:v>
                </c:pt>
                <c:pt idx="19659">
                  <c:v>1.65</c:v>
                </c:pt>
                <c:pt idx="19660">
                  <c:v>2</c:v>
                </c:pt>
                <c:pt idx="19661">
                  <c:v>2</c:v>
                </c:pt>
                <c:pt idx="19662">
                  <c:v>2</c:v>
                </c:pt>
                <c:pt idx="19663">
                  <c:v>-3.26</c:v>
                </c:pt>
                <c:pt idx="19664">
                  <c:v>-3.26</c:v>
                </c:pt>
                <c:pt idx="19665">
                  <c:v>0.37</c:v>
                </c:pt>
                <c:pt idx="19666">
                  <c:v>-1.9</c:v>
                </c:pt>
                <c:pt idx="19667">
                  <c:v>0.63</c:v>
                </c:pt>
                <c:pt idx="19668">
                  <c:v>-1.05</c:v>
                </c:pt>
                <c:pt idx="19669">
                  <c:v>-0.42</c:v>
                </c:pt>
                <c:pt idx="19670">
                  <c:v>2.09</c:v>
                </c:pt>
                <c:pt idx="19671">
                  <c:v>2.09</c:v>
                </c:pt>
                <c:pt idx="19672">
                  <c:v>2.09</c:v>
                </c:pt>
                <c:pt idx="19673">
                  <c:v>3.06</c:v>
                </c:pt>
                <c:pt idx="19674">
                  <c:v>3.06</c:v>
                </c:pt>
                <c:pt idx="19675">
                  <c:v>0.74</c:v>
                </c:pt>
                <c:pt idx="19676">
                  <c:v>0.74</c:v>
                </c:pt>
                <c:pt idx="19677">
                  <c:v>0.74</c:v>
                </c:pt>
                <c:pt idx="19678">
                  <c:v>1.74</c:v>
                </c:pt>
                <c:pt idx="19679">
                  <c:v>2.16</c:v>
                </c:pt>
                <c:pt idx="19680">
                  <c:v>2.16</c:v>
                </c:pt>
                <c:pt idx="19681">
                  <c:v>2.16</c:v>
                </c:pt>
                <c:pt idx="19682">
                  <c:v>2.16</c:v>
                </c:pt>
                <c:pt idx="19683">
                  <c:v>-0.08</c:v>
                </c:pt>
                <c:pt idx="19684">
                  <c:v>-2.46</c:v>
                </c:pt>
                <c:pt idx="19685">
                  <c:v>-2.46</c:v>
                </c:pt>
                <c:pt idx="19686">
                  <c:v>-2.46</c:v>
                </c:pt>
                <c:pt idx="19687">
                  <c:v>1.54</c:v>
                </c:pt>
                <c:pt idx="19688">
                  <c:v>1.54</c:v>
                </c:pt>
                <c:pt idx="19689">
                  <c:v>1.54</c:v>
                </c:pt>
                <c:pt idx="19690">
                  <c:v>1.54</c:v>
                </c:pt>
                <c:pt idx="19691">
                  <c:v>-2</c:v>
                </c:pt>
                <c:pt idx="19692">
                  <c:v>-1.27</c:v>
                </c:pt>
                <c:pt idx="19693">
                  <c:v>-1.27</c:v>
                </c:pt>
                <c:pt idx="19694">
                  <c:v>-0.52</c:v>
                </c:pt>
                <c:pt idx="19695">
                  <c:v>0.45</c:v>
                </c:pt>
                <c:pt idx="19696">
                  <c:v>-3.75</c:v>
                </c:pt>
                <c:pt idx="19697">
                  <c:v>-2.57</c:v>
                </c:pt>
                <c:pt idx="19698">
                  <c:v>1.86</c:v>
                </c:pt>
                <c:pt idx="19699">
                  <c:v>1.86</c:v>
                </c:pt>
                <c:pt idx="19700">
                  <c:v>1.86</c:v>
                </c:pt>
                <c:pt idx="19701">
                  <c:v>0.5</c:v>
                </c:pt>
                <c:pt idx="19702">
                  <c:v>0.5</c:v>
                </c:pt>
                <c:pt idx="19703">
                  <c:v>0.5</c:v>
                </c:pt>
                <c:pt idx="19704">
                  <c:v>-1.57</c:v>
                </c:pt>
                <c:pt idx="19705">
                  <c:v>-1.05</c:v>
                </c:pt>
                <c:pt idx="19706">
                  <c:v>1.62</c:v>
                </c:pt>
                <c:pt idx="19707">
                  <c:v>1.62</c:v>
                </c:pt>
                <c:pt idx="19708">
                  <c:v>1.62</c:v>
                </c:pt>
                <c:pt idx="19709">
                  <c:v>1.65</c:v>
                </c:pt>
                <c:pt idx="19710">
                  <c:v>-1.41</c:v>
                </c:pt>
                <c:pt idx="19711">
                  <c:v>-1.41</c:v>
                </c:pt>
                <c:pt idx="19712">
                  <c:v>-0.34</c:v>
                </c:pt>
                <c:pt idx="19713">
                  <c:v>0.08</c:v>
                </c:pt>
                <c:pt idx="19714">
                  <c:v>0.08</c:v>
                </c:pt>
                <c:pt idx="19715">
                  <c:v>2.63</c:v>
                </c:pt>
                <c:pt idx="19716">
                  <c:v>0.8</c:v>
                </c:pt>
                <c:pt idx="19717">
                  <c:v>-0.28000000000000003</c:v>
                </c:pt>
                <c:pt idx="19718">
                  <c:v>1.05</c:v>
                </c:pt>
                <c:pt idx="19719">
                  <c:v>-2.4700000000000002</c:v>
                </c:pt>
                <c:pt idx="19720">
                  <c:v>-2.4700000000000002</c:v>
                </c:pt>
                <c:pt idx="19721">
                  <c:v>-3.1</c:v>
                </c:pt>
                <c:pt idx="19722">
                  <c:v>0.69</c:v>
                </c:pt>
                <c:pt idx="19723">
                  <c:v>-1.51</c:v>
                </c:pt>
                <c:pt idx="19724">
                  <c:v>-1.51</c:v>
                </c:pt>
                <c:pt idx="19725">
                  <c:v>1.18</c:v>
                </c:pt>
                <c:pt idx="19726">
                  <c:v>2.2000000000000002</c:v>
                </c:pt>
                <c:pt idx="19727">
                  <c:v>-2.56</c:v>
                </c:pt>
                <c:pt idx="19728">
                  <c:v>-3.39</c:v>
                </c:pt>
                <c:pt idx="19729">
                  <c:v>1.1299999999999999</c:v>
                </c:pt>
                <c:pt idx="19730">
                  <c:v>1.1299999999999999</c:v>
                </c:pt>
                <c:pt idx="19731">
                  <c:v>1.1299999999999999</c:v>
                </c:pt>
                <c:pt idx="19732">
                  <c:v>1.1299999999999999</c:v>
                </c:pt>
                <c:pt idx="19733">
                  <c:v>-1.2</c:v>
                </c:pt>
                <c:pt idx="19734">
                  <c:v>2.9</c:v>
                </c:pt>
                <c:pt idx="19735">
                  <c:v>2.9</c:v>
                </c:pt>
                <c:pt idx="19736">
                  <c:v>-1.02</c:v>
                </c:pt>
                <c:pt idx="19737">
                  <c:v>-1.02</c:v>
                </c:pt>
                <c:pt idx="19738">
                  <c:v>-1.02</c:v>
                </c:pt>
                <c:pt idx="19739">
                  <c:v>-1.02</c:v>
                </c:pt>
                <c:pt idx="19740">
                  <c:v>-1.02</c:v>
                </c:pt>
                <c:pt idx="19741">
                  <c:v>-1.02</c:v>
                </c:pt>
                <c:pt idx="19742">
                  <c:v>1.03</c:v>
                </c:pt>
                <c:pt idx="19743">
                  <c:v>1.03</c:v>
                </c:pt>
                <c:pt idx="19744">
                  <c:v>0.6</c:v>
                </c:pt>
                <c:pt idx="19745">
                  <c:v>-1.92</c:v>
                </c:pt>
                <c:pt idx="19746">
                  <c:v>1.48</c:v>
                </c:pt>
                <c:pt idx="19747">
                  <c:v>1.28</c:v>
                </c:pt>
                <c:pt idx="19748">
                  <c:v>1.28</c:v>
                </c:pt>
                <c:pt idx="19749">
                  <c:v>1.07</c:v>
                </c:pt>
                <c:pt idx="19750">
                  <c:v>1.07</c:v>
                </c:pt>
                <c:pt idx="19751">
                  <c:v>1.07</c:v>
                </c:pt>
                <c:pt idx="19752">
                  <c:v>1.07</c:v>
                </c:pt>
                <c:pt idx="19753">
                  <c:v>1.07</c:v>
                </c:pt>
                <c:pt idx="19754">
                  <c:v>1.07</c:v>
                </c:pt>
                <c:pt idx="19755">
                  <c:v>1.07</c:v>
                </c:pt>
                <c:pt idx="19756">
                  <c:v>1.91</c:v>
                </c:pt>
                <c:pt idx="19757">
                  <c:v>1.87</c:v>
                </c:pt>
                <c:pt idx="19758">
                  <c:v>1.87</c:v>
                </c:pt>
                <c:pt idx="19759">
                  <c:v>1.18</c:v>
                </c:pt>
                <c:pt idx="19760">
                  <c:v>1.18</c:v>
                </c:pt>
                <c:pt idx="19761">
                  <c:v>1.18</c:v>
                </c:pt>
                <c:pt idx="19762">
                  <c:v>1.73</c:v>
                </c:pt>
                <c:pt idx="19763">
                  <c:v>1.73</c:v>
                </c:pt>
                <c:pt idx="19764">
                  <c:v>2.5499999999999998</c:v>
                </c:pt>
                <c:pt idx="19765">
                  <c:v>2.5499999999999998</c:v>
                </c:pt>
                <c:pt idx="19766">
                  <c:v>-0.72</c:v>
                </c:pt>
                <c:pt idx="19767">
                  <c:v>-0.72</c:v>
                </c:pt>
                <c:pt idx="19768">
                  <c:v>-0.72</c:v>
                </c:pt>
                <c:pt idx="19769">
                  <c:v>-0.72</c:v>
                </c:pt>
                <c:pt idx="19770">
                  <c:v>2.72</c:v>
                </c:pt>
                <c:pt idx="19771">
                  <c:v>2.72</c:v>
                </c:pt>
                <c:pt idx="19772">
                  <c:v>-0.98</c:v>
                </c:pt>
                <c:pt idx="19773">
                  <c:v>-1.45</c:v>
                </c:pt>
                <c:pt idx="19774">
                  <c:v>1.41</c:v>
                </c:pt>
                <c:pt idx="19775">
                  <c:v>3.87</c:v>
                </c:pt>
                <c:pt idx="19776">
                  <c:v>1.72</c:v>
                </c:pt>
                <c:pt idx="19777">
                  <c:v>1.72</c:v>
                </c:pt>
                <c:pt idx="19778">
                  <c:v>1.72</c:v>
                </c:pt>
                <c:pt idx="19779">
                  <c:v>1.72</c:v>
                </c:pt>
                <c:pt idx="19780">
                  <c:v>2.1</c:v>
                </c:pt>
                <c:pt idx="19781">
                  <c:v>2.1</c:v>
                </c:pt>
                <c:pt idx="19782">
                  <c:v>-0.72</c:v>
                </c:pt>
                <c:pt idx="19783">
                  <c:v>-0.72</c:v>
                </c:pt>
                <c:pt idx="19784">
                  <c:v>-2.5499999999999998</c:v>
                </c:pt>
                <c:pt idx="19785">
                  <c:v>-2.5499999999999998</c:v>
                </c:pt>
                <c:pt idx="19786">
                  <c:v>2.16</c:v>
                </c:pt>
                <c:pt idx="19787">
                  <c:v>2.16</c:v>
                </c:pt>
                <c:pt idx="19788">
                  <c:v>0.35</c:v>
                </c:pt>
                <c:pt idx="19789">
                  <c:v>-2.85</c:v>
                </c:pt>
                <c:pt idx="19790">
                  <c:v>-0.55000000000000004</c:v>
                </c:pt>
                <c:pt idx="19791">
                  <c:v>0.7</c:v>
                </c:pt>
                <c:pt idx="19792">
                  <c:v>1.18</c:v>
                </c:pt>
                <c:pt idx="19793">
                  <c:v>1.74</c:v>
                </c:pt>
                <c:pt idx="19794">
                  <c:v>0.2</c:v>
                </c:pt>
                <c:pt idx="19795">
                  <c:v>-0.31</c:v>
                </c:pt>
                <c:pt idx="19796">
                  <c:v>-0.53</c:v>
                </c:pt>
                <c:pt idx="19797">
                  <c:v>-4.0599999999999996</c:v>
                </c:pt>
                <c:pt idx="19798">
                  <c:v>2.4300000000000002</c:v>
                </c:pt>
                <c:pt idx="19799">
                  <c:v>2.4300000000000002</c:v>
                </c:pt>
                <c:pt idx="19800">
                  <c:v>1.34</c:v>
                </c:pt>
                <c:pt idx="19801">
                  <c:v>-2.85</c:v>
                </c:pt>
                <c:pt idx="19802">
                  <c:v>1.42</c:v>
                </c:pt>
                <c:pt idx="19803">
                  <c:v>1.42</c:v>
                </c:pt>
                <c:pt idx="19804">
                  <c:v>-0.23</c:v>
                </c:pt>
                <c:pt idx="19805">
                  <c:v>0.06</c:v>
                </c:pt>
                <c:pt idx="19806">
                  <c:v>3.36</c:v>
                </c:pt>
                <c:pt idx="19807">
                  <c:v>3.36</c:v>
                </c:pt>
                <c:pt idx="19808">
                  <c:v>1.3</c:v>
                </c:pt>
                <c:pt idx="19809">
                  <c:v>1.3</c:v>
                </c:pt>
                <c:pt idx="19810">
                  <c:v>1.3</c:v>
                </c:pt>
                <c:pt idx="19811">
                  <c:v>-1.17</c:v>
                </c:pt>
                <c:pt idx="19812">
                  <c:v>-1.17</c:v>
                </c:pt>
                <c:pt idx="19813">
                  <c:v>0.76</c:v>
                </c:pt>
                <c:pt idx="19814">
                  <c:v>1.68</c:v>
                </c:pt>
                <c:pt idx="19815">
                  <c:v>1.68</c:v>
                </c:pt>
                <c:pt idx="19816">
                  <c:v>1.68</c:v>
                </c:pt>
                <c:pt idx="19817">
                  <c:v>-0.59</c:v>
                </c:pt>
                <c:pt idx="19818">
                  <c:v>4.04</c:v>
                </c:pt>
                <c:pt idx="19819">
                  <c:v>-0.77</c:v>
                </c:pt>
                <c:pt idx="19820">
                  <c:v>0.48</c:v>
                </c:pt>
                <c:pt idx="19821">
                  <c:v>0.48</c:v>
                </c:pt>
                <c:pt idx="19822">
                  <c:v>-1.41</c:v>
                </c:pt>
                <c:pt idx="19823">
                  <c:v>0.62</c:v>
                </c:pt>
                <c:pt idx="19824">
                  <c:v>0.62</c:v>
                </c:pt>
                <c:pt idx="19825">
                  <c:v>2.29</c:v>
                </c:pt>
                <c:pt idx="19826">
                  <c:v>-0.52</c:v>
                </c:pt>
                <c:pt idx="19827">
                  <c:v>0.8</c:v>
                </c:pt>
                <c:pt idx="19828">
                  <c:v>-1.75</c:v>
                </c:pt>
                <c:pt idx="19829">
                  <c:v>-1.84</c:v>
                </c:pt>
                <c:pt idx="19830">
                  <c:v>1.56</c:v>
                </c:pt>
                <c:pt idx="19831">
                  <c:v>-0.8</c:v>
                </c:pt>
                <c:pt idx="19832">
                  <c:v>3.07</c:v>
                </c:pt>
                <c:pt idx="19833">
                  <c:v>3.07</c:v>
                </c:pt>
                <c:pt idx="19834">
                  <c:v>3.07</c:v>
                </c:pt>
                <c:pt idx="19835">
                  <c:v>3.07</c:v>
                </c:pt>
                <c:pt idx="19836">
                  <c:v>0.42</c:v>
                </c:pt>
                <c:pt idx="19837">
                  <c:v>1.54</c:v>
                </c:pt>
                <c:pt idx="19838">
                  <c:v>0</c:v>
                </c:pt>
                <c:pt idx="19839">
                  <c:v>-0.89</c:v>
                </c:pt>
                <c:pt idx="19840">
                  <c:v>-2.2599999999999998</c:v>
                </c:pt>
                <c:pt idx="19841">
                  <c:v>-2.2599999999999998</c:v>
                </c:pt>
                <c:pt idx="19842">
                  <c:v>-2.2599999999999998</c:v>
                </c:pt>
                <c:pt idx="19843">
                  <c:v>-1.89</c:v>
                </c:pt>
                <c:pt idx="19844">
                  <c:v>-1.89</c:v>
                </c:pt>
                <c:pt idx="19845">
                  <c:v>0.21</c:v>
                </c:pt>
                <c:pt idx="19846">
                  <c:v>0.21</c:v>
                </c:pt>
                <c:pt idx="19847">
                  <c:v>-1.01</c:v>
                </c:pt>
                <c:pt idx="19848">
                  <c:v>2.04</c:v>
                </c:pt>
                <c:pt idx="19849">
                  <c:v>2.04</c:v>
                </c:pt>
                <c:pt idx="19850">
                  <c:v>1.2</c:v>
                </c:pt>
                <c:pt idx="19851">
                  <c:v>1.2</c:v>
                </c:pt>
                <c:pt idx="19852">
                  <c:v>1.2</c:v>
                </c:pt>
                <c:pt idx="19853">
                  <c:v>-0.39</c:v>
                </c:pt>
                <c:pt idx="19854">
                  <c:v>-0.39</c:v>
                </c:pt>
                <c:pt idx="19855">
                  <c:v>-1.18</c:v>
                </c:pt>
                <c:pt idx="19856">
                  <c:v>-7.0000000000000007E-2</c:v>
                </c:pt>
                <c:pt idx="19857">
                  <c:v>0.79</c:v>
                </c:pt>
                <c:pt idx="19858">
                  <c:v>0.79</c:v>
                </c:pt>
                <c:pt idx="19859">
                  <c:v>0.79</c:v>
                </c:pt>
                <c:pt idx="19860">
                  <c:v>0.79</c:v>
                </c:pt>
                <c:pt idx="19861">
                  <c:v>3.11</c:v>
                </c:pt>
                <c:pt idx="19862">
                  <c:v>3.11</c:v>
                </c:pt>
                <c:pt idx="19863">
                  <c:v>-0.99</c:v>
                </c:pt>
                <c:pt idx="19864">
                  <c:v>-7.0000000000000007E-2</c:v>
                </c:pt>
                <c:pt idx="19865">
                  <c:v>-1.74</c:v>
                </c:pt>
                <c:pt idx="19866">
                  <c:v>-1.74</c:v>
                </c:pt>
                <c:pt idx="19867">
                  <c:v>-1.74</c:v>
                </c:pt>
                <c:pt idx="19868">
                  <c:v>-0.35</c:v>
                </c:pt>
                <c:pt idx="19869">
                  <c:v>-0.36</c:v>
                </c:pt>
                <c:pt idx="19870">
                  <c:v>0.54</c:v>
                </c:pt>
                <c:pt idx="19871">
                  <c:v>3.22</c:v>
                </c:pt>
                <c:pt idx="19872">
                  <c:v>3.22</c:v>
                </c:pt>
                <c:pt idx="19873">
                  <c:v>3.22</c:v>
                </c:pt>
                <c:pt idx="19874">
                  <c:v>-0.68</c:v>
                </c:pt>
                <c:pt idx="19875">
                  <c:v>4.08</c:v>
                </c:pt>
                <c:pt idx="19876">
                  <c:v>-0.87</c:v>
                </c:pt>
                <c:pt idx="19877">
                  <c:v>-0.87</c:v>
                </c:pt>
                <c:pt idx="19878">
                  <c:v>-0.87</c:v>
                </c:pt>
                <c:pt idx="19879">
                  <c:v>-0.95</c:v>
                </c:pt>
                <c:pt idx="19880">
                  <c:v>2.4300000000000002</c:v>
                </c:pt>
                <c:pt idx="19881">
                  <c:v>1.74</c:v>
                </c:pt>
                <c:pt idx="19882">
                  <c:v>1.74</c:v>
                </c:pt>
                <c:pt idx="19883">
                  <c:v>2.52</c:v>
                </c:pt>
                <c:pt idx="19884">
                  <c:v>2.52</c:v>
                </c:pt>
                <c:pt idx="19885">
                  <c:v>1.31</c:v>
                </c:pt>
                <c:pt idx="19886">
                  <c:v>1.31</c:v>
                </c:pt>
                <c:pt idx="19887">
                  <c:v>1.31</c:v>
                </c:pt>
                <c:pt idx="19888">
                  <c:v>1.31</c:v>
                </c:pt>
                <c:pt idx="19889">
                  <c:v>1.87</c:v>
                </c:pt>
                <c:pt idx="19890">
                  <c:v>-0.25</c:v>
                </c:pt>
                <c:pt idx="19891">
                  <c:v>-0.25</c:v>
                </c:pt>
                <c:pt idx="19892">
                  <c:v>-1.63</c:v>
                </c:pt>
                <c:pt idx="19893">
                  <c:v>-1.63</c:v>
                </c:pt>
                <c:pt idx="19894">
                  <c:v>-1.63</c:v>
                </c:pt>
                <c:pt idx="19895">
                  <c:v>-1.63</c:v>
                </c:pt>
                <c:pt idx="19896">
                  <c:v>2.31</c:v>
                </c:pt>
                <c:pt idx="19897">
                  <c:v>-0.19</c:v>
                </c:pt>
                <c:pt idx="19898">
                  <c:v>0.51</c:v>
                </c:pt>
                <c:pt idx="19899">
                  <c:v>0.4</c:v>
                </c:pt>
                <c:pt idx="19900">
                  <c:v>0.4</c:v>
                </c:pt>
                <c:pt idx="19901">
                  <c:v>0.4</c:v>
                </c:pt>
                <c:pt idx="19902">
                  <c:v>0.74</c:v>
                </c:pt>
                <c:pt idx="19903">
                  <c:v>-0.75</c:v>
                </c:pt>
                <c:pt idx="19904">
                  <c:v>-4.2300000000000004</c:v>
                </c:pt>
                <c:pt idx="19905">
                  <c:v>-0.53</c:v>
                </c:pt>
                <c:pt idx="19906">
                  <c:v>-0.53</c:v>
                </c:pt>
                <c:pt idx="19907">
                  <c:v>-0.74</c:v>
                </c:pt>
                <c:pt idx="19908">
                  <c:v>-0.74</c:v>
                </c:pt>
                <c:pt idx="19909">
                  <c:v>0.27</c:v>
                </c:pt>
                <c:pt idx="19910">
                  <c:v>7.0000000000000007E-2</c:v>
                </c:pt>
                <c:pt idx="19911">
                  <c:v>7.0000000000000007E-2</c:v>
                </c:pt>
                <c:pt idx="19912">
                  <c:v>7.0000000000000007E-2</c:v>
                </c:pt>
                <c:pt idx="19913">
                  <c:v>-7.0000000000000007E-2</c:v>
                </c:pt>
                <c:pt idx="19914">
                  <c:v>0.02</c:v>
                </c:pt>
                <c:pt idx="19915">
                  <c:v>0.19</c:v>
                </c:pt>
                <c:pt idx="19916">
                  <c:v>0.4</c:v>
                </c:pt>
                <c:pt idx="19917">
                  <c:v>-1.47</c:v>
                </c:pt>
                <c:pt idx="19918">
                  <c:v>-1.47</c:v>
                </c:pt>
                <c:pt idx="19919">
                  <c:v>-4.67</c:v>
                </c:pt>
                <c:pt idx="19920">
                  <c:v>-4.67</c:v>
                </c:pt>
                <c:pt idx="19921">
                  <c:v>-1.29</c:v>
                </c:pt>
                <c:pt idx="19922">
                  <c:v>3.45</c:v>
                </c:pt>
                <c:pt idx="19923">
                  <c:v>3.45</c:v>
                </c:pt>
                <c:pt idx="19924">
                  <c:v>0.24</c:v>
                </c:pt>
                <c:pt idx="19925">
                  <c:v>0.24</c:v>
                </c:pt>
                <c:pt idx="19926">
                  <c:v>2.13</c:v>
                </c:pt>
                <c:pt idx="19927">
                  <c:v>1.51</c:v>
                </c:pt>
                <c:pt idx="19928">
                  <c:v>1.02</c:v>
                </c:pt>
                <c:pt idx="19929">
                  <c:v>-0.72</c:v>
                </c:pt>
                <c:pt idx="19930">
                  <c:v>-2.68</c:v>
                </c:pt>
                <c:pt idx="19931">
                  <c:v>1.74</c:v>
                </c:pt>
                <c:pt idx="19932">
                  <c:v>1.74</c:v>
                </c:pt>
                <c:pt idx="19933">
                  <c:v>2.98</c:v>
                </c:pt>
                <c:pt idx="19934">
                  <c:v>2.98</c:v>
                </c:pt>
                <c:pt idx="19935">
                  <c:v>2.98</c:v>
                </c:pt>
                <c:pt idx="19936">
                  <c:v>0.53</c:v>
                </c:pt>
                <c:pt idx="19937">
                  <c:v>0.53</c:v>
                </c:pt>
                <c:pt idx="19938">
                  <c:v>0.53</c:v>
                </c:pt>
                <c:pt idx="19939">
                  <c:v>-1.89</c:v>
                </c:pt>
                <c:pt idx="19940">
                  <c:v>1.1000000000000001</c:v>
                </c:pt>
                <c:pt idx="19941">
                  <c:v>1.1000000000000001</c:v>
                </c:pt>
                <c:pt idx="19942">
                  <c:v>0.81</c:v>
                </c:pt>
                <c:pt idx="19943">
                  <c:v>1.56</c:v>
                </c:pt>
                <c:pt idx="19944">
                  <c:v>-1.1000000000000001</c:v>
                </c:pt>
                <c:pt idx="19945">
                  <c:v>0.18</c:v>
                </c:pt>
                <c:pt idx="19946">
                  <c:v>-0.16</c:v>
                </c:pt>
                <c:pt idx="19947">
                  <c:v>-2.41</c:v>
                </c:pt>
                <c:pt idx="19948">
                  <c:v>2.77</c:v>
                </c:pt>
                <c:pt idx="19949">
                  <c:v>-1.53</c:v>
                </c:pt>
                <c:pt idx="19950">
                  <c:v>-0.06</c:v>
                </c:pt>
                <c:pt idx="19951">
                  <c:v>0.05</c:v>
                </c:pt>
                <c:pt idx="19952">
                  <c:v>1.57</c:v>
                </c:pt>
                <c:pt idx="19953">
                  <c:v>1.57</c:v>
                </c:pt>
                <c:pt idx="19954">
                  <c:v>-0.42</c:v>
                </c:pt>
                <c:pt idx="19955">
                  <c:v>1</c:v>
                </c:pt>
                <c:pt idx="19956">
                  <c:v>1</c:v>
                </c:pt>
                <c:pt idx="19957">
                  <c:v>1</c:v>
                </c:pt>
                <c:pt idx="19958">
                  <c:v>2.42</c:v>
                </c:pt>
                <c:pt idx="19959">
                  <c:v>2.42</c:v>
                </c:pt>
                <c:pt idx="19960">
                  <c:v>3.67</c:v>
                </c:pt>
                <c:pt idx="19961">
                  <c:v>3.67</c:v>
                </c:pt>
                <c:pt idx="19962">
                  <c:v>1.88</c:v>
                </c:pt>
                <c:pt idx="19963">
                  <c:v>1.88</c:v>
                </c:pt>
                <c:pt idx="19964">
                  <c:v>-1.82</c:v>
                </c:pt>
                <c:pt idx="19965">
                  <c:v>0.92</c:v>
                </c:pt>
                <c:pt idx="19966">
                  <c:v>-1.55</c:v>
                </c:pt>
                <c:pt idx="19967">
                  <c:v>-1.55</c:v>
                </c:pt>
                <c:pt idx="19968">
                  <c:v>-1.55</c:v>
                </c:pt>
                <c:pt idx="19969">
                  <c:v>0.19</c:v>
                </c:pt>
                <c:pt idx="19970">
                  <c:v>1.17</c:v>
                </c:pt>
                <c:pt idx="19971">
                  <c:v>0.94</c:v>
                </c:pt>
                <c:pt idx="19972">
                  <c:v>-1.87</c:v>
                </c:pt>
                <c:pt idx="19973">
                  <c:v>-1.87</c:v>
                </c:pt>
                <c:pt idx="19974">
                  <c:v>0.89</c:v>
                </c:pt>
                <c:pt idx="19975">
                  <c:v>0.89</c:v>
                </c:pt>
                <c:pt idx="19976">
                  <c:v>0.89</c:v>
                </c:pt>
                <c:pt idx="19977">
                  <c:v>1.92</c:v>
                </c:pt>
                <c:pt idx="19978">
                  <c:v>1.51</c:v>
                </c:pt>
                <c:pt idx="19979">
                  <c:v>2.0699999999999998</c:v>
                </c:pt>
                <c:pt idx="19980">
                  <c:v>0.87</c:v>
                </c:pt>
                <c:pt idx="19981">
                  <c:v>1.02</c:v>
                </c:pt>
                <c:pt idx="19982">
                  <c:v>0.59</c:v>
                </c:pt>
                <c:pt idx="19983">
                  <c:v>1.06</c:v>
                </c:pt>
                <c:pt idx="19984">
                  <c:v>1.06</c:v>
                </c:pt>
                <c:pt idx="19985">
                  <c:v>1.06</c:v>
                </c:pt>
                <c:pt idx="19986">
                  <c:v>-0.28999999999999998</c:v>
                </c:pt>
                <c:pt idx="19987">
                  <c:v>1.06</c:v>
                </c:pt>
                <c:pt idx="19988">
                  <c:v>-2.2999999999999998</c:v>
                </c:pt>
                <c:pt idx="19989">
                  <c:v>-2.91</c:v>
                </c:pt>
                <c:pt idx="19990">
                  <c:v>1.52</c:v>
                </c:pt>
                <c:pt idx="19991">
                  <c:v>-3.21</c:v>
                </c:pt>
                <c:pt idx="19992">
                  <c:v>-1.96</c:v>
                </c:pt>
                <c:pt idx="19993">
                  <c:v>-1.96</c:v>
                </c:pt>
                <c:pt idx="19994">
                  <c:v>2.21</c:v>
                </c:pt>
                <c:pt idx="19995">
                  <c:v>2.21</c:v>
                </c:pt>
                <c:pt idx="19996">
                  <c:v>2.21</c:v>
                </c:pt>
                <c:pt idx="19997">
                  <c:v>2.21</c:v>
                </c:pt>
                <c:pt idx="19998">
                  <c:v>-0.64</c:v>
                </c:pt>
                <c:pt idx="19999">
                  <c:v>1.26</c:v>
                </c:pt>
                <c:pt idx="20000">
                  <c:v>1.26</c:v>
                </c:pt>
                <c:pt idx="20001">
                  <c:v>2.57</c:v>
                </c:pt>
                <c:pt idx="20002">
                  <c:v>2.57</c:v>
                </c:pt>
                <c:pt idx="20003">
                  <c:v>-0.46</c:v>
                </c:pt>
                <c:pt idx="20004">
                  <c:v>-0.46</c:v>
                </c:pt>
                <c:pt idx="20005">
                  <c:v>-0.46</c:v>
                </c:pt>
                <c:pt idx="20006">
                  <c:v>0.52</c:v>
                </c:pt>
                <c:pt idx="20007">
                  <c:v>3.21</c:v>
                </c:pt>
                <c:pt idx="20008">
                  <c:v>3.21</c:v>
                </c:pt>
                <c:pt idx="20009">
                  <c:v>3.21</c:v>
                </c:pt>
                <c:pt idx="20010">
                  <c:v>3.21</c:v>
                </c:pt>
                <c:pt idx="20011">
                  <c:v>3.21</c:v>
                </c:pt>
                <c:pt idx="20012">
                  <c:v>2.19</c:v>
                </c:pt>
                <c:pt idx="20013">
                  <c:v>2.19</c:v>
                </c:pt>
                <c:pt idx="20014">
                  <c:v>1.35</c:v>
                </c:pt>
                <c:pt idx="20015">
                  <c:v>1.35</c:v>
                </c:pt>
                <c:pt idx="20016">
                  <c:v>1.35</c:v>
                </c:pt>
                <c:pt idx="20017">
                  <c:v>3.4</c:v>
                </c:pt>
                <c:pt idx="20018">
                  <c:v>3.4</c:v>
                </c:pt>
                <c:pt idx="20019">
                  <c:v>-0.25</c:v>
                </c:pt>
                <c:pt idx="20020">
                  <c:v>-0.25</c:v>
                </c:pt>
                <c:pt idx="20021">
                  <c:v>2.17</c:v>
                </c:pt>
                <c:pt idx="20022">
                  <c:v>2.17</c:v>
                </c:pt>
                <c:pt idx="20023">
                  <c:v>-3.03</c:v>
                </c:pt>
                <c:pt idx="20024">
                  <c:v>-3.03</c:v>
                </c:pt>
                <c:pt idx="20025">
                  <c:v>0.18</c:v>
                </c:pt>
                <c:pt idx="20026">
                  <c:v>-2.36</c:v>
                </c:pt>
                <c:pt idx="20027">
                  <c:v>-2.36</c:v>
                </c:pt>
                <c:pt idx="20028">
                  <c:v>-0.26</c:v>
                </c:pt>
                <c:pt idx="20029">
                  <c:v>-0.26</c:v>
                </c:pt>
                <c:pt idx="20030">
                  <c:v>1.65</c:v>
                </c:pt>
                <c:pt idx="20031">
                  <c:v>2.71</c:v>
                </c:pt>
                <c:pt idx="20032">
                  <c:v>0</c:v>
                </c:pt>
                <c:pt idx="20033">
                  <c:v>1.83</c:v>
                </c:pt>
                <c:pt idx="20034">
                  <c:v>1.83</c:v>
                </c:pt>
                <c:pt idx="20035">
                  <c:v>1.83</c:v>
                </c:pt>
                <c:pt idx="20036">
                  <c:v>1.83</c:v>
                </c:pt>
                <c:pt idx="20037">
                  <c:v>1.83</c:v>
                </c:pt>
                <c:pt idx="20038">
                  <c:v>0.1</c:v>
                </c:pt>
                <c:pt idx="20039">
                  <c:v>0.1</c:v>
                </c:pt>
                <c:pt idx="20040">
                  <c:v>-1.45</c:v>
                </c:pt>
                <c:pt idx="20041">
                  <c:v>-1.45</c:v>
                </c:pt>
                <c:pt idx="20042">
                  <c:v>-0.98</c:v>
                </c:pt>
                <c:pt idx="20043">
                  <c:v>-1.23</c:v>
                </c:pt>
                <c:pt idx="20044">
                  <c:v>-3.29</c:v>
                </c:pt>
                <c:pt idx="20045">
                  <c:v>-3.29</c:v>
                </c:pt>
                <c:pt idx="20046">
                  <c:v>1.32</c:v>
                </c:pt>
                <c:pt idx="20047">
                  <c:v>-2.29</c:v>
                </c:pt>
                <c:pt idx="20048">
                  <c:v>-2.5</c:v>
                </c:pt>
                <c:pt idx="20049">
                  <c:v>3.11</c:v>
                </c:pt>
                <c:pt idx="20050">
                  <c:v>-0.71</c:v>
                </c:pt>
                <c:pt idx="20051">
                  <c:v>0.43</c:v>
                </c:pt>
                <c:pt idx="20052">
                  <c:v>0.43</c:v>
                </c:pt>
                <c:pt idx="20053">
                  <c:v>-0.56999999999999995</c:v>
                </c:pt>
                <c:pt idx="20054">
                  <c:v>0.13</c:v>
                </c:pt>
                <c:pt idx="20055">
                  <c:v>0.13</c:v>
                </c:pt>
                <c:pt idx="20056">
                  <c:v>-0.78</c:v>
                </c:pt>
                <c:pt idx="20057">
                  <c:v>-0.78</c:v>
                </c:pt>
                <c:pt idx="20058">
                  <c:v>0.5</c:v>
                </c:pt>
                <c:pt idx="20059">
                  <c:v>0.5</c:v>
                </c:pt>
                <c:pt idx="20060">
                  <c:v>2.14</c:v>
                </c:pt>
                <c:pt idx="20061">
                  <c:v>2.14</c:v>
                </c:pt>
                <c:pt idx="20062">
                  <c:v>-1.94</c:v>
                </c:pt>
                <c:pt idx="20063">
                  <c:v>3.92</c:v>
                </c:pt>
                <c:pt idx="20064">
                  <c:v>2.58</c:v>
                </c:pt>
                <c:pt idx="20065">
                  <c:v>2.58</c:v>
                </c:pt>
                <c:pt idx="20066">
                  <c:v>0.27</c:v>
                </c:pt>
                <c:pt idx="20067">
                  <c:v>0.27</c:v>
                </c:pt>
                <c:pt idx="20068">
                  <c:v>0.98</c:v>
                </c:pt>
                <c:pt idx="20069">
                  <c:v>1.35</c:v>
                </c:pt>
                <c:pt idx="20070">
                  <c:v>1.35</c:v>
                </c:pt>
                <c:pt idx="20071">
                  <c:v>-3.71</c:v>
                </c:pt>
                <c:pt idx="20072">
                  <c:v>-3.71</c:v>
                </c:pt>
                <c:pt idx="20073">
                  <c:v>0.28999999999999998</c:v>
                </c:pt>
                <c:pt idx="20074">
                  <c:v>0.4</c:v>
                </c:pt>
                <c:pt idx="20075">
                  <c:v>-0.43</c:v>
                </c:pt>
                <c:pt idx="20076">
                  <c:v>-0.79</c:v>
                </c:pt>
                <c:pt idx="20077">
                  <c:v>-0.79</c:v>
                </c:pt>
                <c:pt idx="20078">
                  <c:v>-0.12</c:v>
                </c:pt>
                <c:pt idx="20079">
                  <c:v>-3.27</c:v>
                </c:pt>
                <c:pt idx="20080">
                  <c:v>-3.17</c:v>
                </c:pt>
                <c:pt idx="20081">
                  <c:v>0.73</c:v>
                </c:pt>
                <c:pt idx="20082">
                  <c:v>-0.71</c:v>
                </c:pt>
                <c:pt idx="20083">
                  <c:v>-0.71</c:v>
                </c:pt>
                <c:pt idx="20084">
                  <c:v>-2.23</c:v>
                </c:pt>
                <c:pt idx="20085">
                  <c:v>0.53</c:v>
                </c:pt>
                <c:pt idx="20086">
                  <c:v>0.53</c:v>
                </c:pt>
                <c:pt idx="20087">
                  <c:v>0.53</c:v>
                </c:pt>
                <c:pt idx="20088">
                  <c:v>3.08</c:v>
                </c:pt>
                <c:pt idx="20089">
                  <c:v>2.09</c:v>
                </c:pt>
                <c:pt idx="20090">
                  <c:v>2.09</c:v>
                </c:pt>
                <c:pt idx="20091">
                  <c:v>2.09</c:v>
                </c:pt>
                <c:pt idx="20092">
                  <c:v>0.86</c:v>
                </c:pt>
                <c:pt idx="20093">
                  <c:v>0.86</c:v>
                </c:pt>
                <c:pt idx="20094">
                  <c:v>1.38</c:v>
                </c:pt>
                <c:pt idx="20095">
                  <c:v>1.59</c:v>
                </c:pt>
                <c:pt idx="20096">
                  <c:v>-0.31</c:v>
                </c:pt>
                <c:pt idx="20097">
                  <c:v>-0.31</c:v>
                </c:pt>
                <c:pt idx="20098">
                  <c:v>-0.31</c:v>
                </c:pt>
                <c:pt idx="20099">
                  <c:v>-0.05</c:v>
                </c:pt>
                <c:pt idx="20100">
                  <c:v>3.47</c:v>
                </c:pt>
                <c:pt idx="20101">
                  <c:v>0.08</c:v>
                </c:pt>
                <c:pt idx="20102">
                  <c:v>0.08</c:v>
                </c:pt>
                <c:pt idx="20103">
                  <c:v>0.08</c:v>
                </c:pt>
                <c:pt idx="20104">
                  <c:v>0.08</c:v>
                </c:pt>
                <c:pt idx="20105">
                  <c:v>0.45</c:v>
                </c:pt>
                <c:pt idx="20106">
                  <c:v>0.45</c:v>
                </c:pt>
                <c:pt idx="20107">
                  <c:v>-0.41</c:v>
                </c:pt>
                <c:pt idx="20108">
                  <c:v>2.6</c:v>
                </c:pt>
                <c:pt idx="20109">
                  <c:v>2.6</c:v>
                </c:pt>
                <c:pt idx="20110">
                  <c:v>0.34</c:v>
                </c:pt>
                <c:pt idx="20111">
                  <c:v>0.64</c:v>
                </c:pt>
                <c:pt idx="20112">
                  <c:v>2.15</c:v>
                </c:pt>
                <c:pt idx="20113">
                  <c:v>2.15</c:v>
                </c:pt>
                <c:pt idx="20114">
                  <c:v>-1.17</c:v>
                </c:pt>
                <c:pt idx="20115">
                  <c:v>3.44</c:v>
                </c:pt>
                <c:pt idx="20116">
                  <c:v>3.44</c:v>
                </c:pt>
                <c:pt idx="20117">
                  <c:v>3.44</c:v>
                </c:pt>
                <c:pt idx="20118">
                  <c:v>3.44</c:v>
                </c:pt>
                <c:pt idx="20119">
                  <c:v>0.78</c:v>
                </c:pt>
                <c:pt idx="20120">
                  <c:v>-1.34</c:v>
                </c:pt>
                <c:pt idx="20121">
                  <c:v>3.03</c:v>
                </c:pt>
                <c:pt idx="20122">
                  <c:v>3.03</c:v>
                </c:pt>
                <c:pt idx="20123">
                  <c:v>2.84</c:v>
                </c:pt>
                <c:pt idx="20124">
                  <c:v>-0.41</c:v>
                </c:pt>
                <c:pt idx="20125">
                  <c:v>2.25</c:v>
                </c:pt>
                <c:pt idx="20126">
                  <c:v>2.25</c:v>
                </c:pt>
                <c:pt idx="20127">
                  <c:v>2.25</c:v>
                </c:pt>
                <c:pt idx="20128">
                  <c:v>2.25</c:v>
                </c:pt>
                <c:pt idx="20129">
                  <c:v>2.25</c:v>
                </c:pt>
                <c:pt idx="20130">
                  <c:v>0.2</c:v>
                </c:pt>
                <c:pt idx="20131">
                  <c:v>1.98</c:v>
                </c:pt>
                <c:pt idx="20132">
                  <c:v>-1.53</c:v>
                </c:pt>
                <c:pt idx="20133">
                  <c:v>2.97</c:v>
                </c:pt>
                <c:pt idx="20134">
                  <c:v>2.97</c:v>
                </c:pt>
                <c:pt idx="20135">
                  <c:v>2.97</c:v>
                </c:pt>
                <c:pt idx="20136">
                  <c:v>2.52</c:v>
                </c:pt>
                <c:pt idx="20137">
                  <c:v>2.52</c:v>
                </c:pt>
                <c:pt idx="20138">
                  <c:v>2.52</c:v>
                </c:pt>
                <c:pt idx="20139">
                  <c:v>1.01</c:v>
                </c:pt>
                <c:pt idx="20140">
                  <c:v>0.68</c:v>
                </c:pt>
                <c:pt idx="20141">
                  <c:v>0.68</c:v>
                </c:pt>
                <c:pt idx="20142">
                  <c:v>0.68</c:v>
                </c:pt>
                <c:pt idx="20143">
                  <c:v>-2.02</c:v>
                </c:pt>
                <c:pt idx="20144">
                  <c:v>0.09</c:v>
                </c:pt>
                <c:pt idx="20145">
                  <c:v>0.95</c:v>
                </c:pt>
                <c:pt idx="20146">
                  <c:v>0.95</c:v>
                </c:pt>
                <c:pt idx="20147">
                  <c:v>0.95</c:v>
                </c:pt>
                <c:pt idx="20148">
                  <c:v>0.95</c:v>
                </c:pt>
                <c:pt idx="20149">
                  <c:v>0.95</c:v>
                </c:pt>
                <c:pt idx="20150">
                  <c:v>0.95</c:v>
                </c:pt>
                <c:pt idx="20151">
                  <c:v>2.11</c:v>
                </c:pt>
                <c:pt idx="20152">
                  <c:v>2.11</c:v>
                </c:pt>
                <c:pt idx="20153">
                  <c:v>3.24</c:v>
                </c:pt>
                <c:pt idx="20154">
                  <c:v>0.75</c:v>
                </c:pt>
                <c:pt idx="20155">
                  <c:v>0.75</c:v>
                </c:pt>
                <c:pt idx="20156">
                  <c:v>1.32</c:v>
                </c:pt>
                <c:pt idx="20157">
                  <c:v>-0.84</c:v>
                </c:pt>
                <c:pt idx="20158">
                  <c:v>-0.84</c:v>
                </c:pt>
                <c:pt idx="20159">
                  <c:v>-0.46</c:v>
                </c:pt>
                <c:pt idx="20160">
                  <c:v>-0.56000000000000005</c:v>
                </c:pt>
                <c:pt idx="20161">
                  <c:v>3.23</c:v>
                </c:pt>
                <c:pt idx="20162">
                  <c:v>3.23</c:v>
                </c:pt>
                <c:pt idx="20163">
                  <c:v>-0.87</c:v>
                </c:pt>
                <c:pt idx="20164">
                  <c:v>-0.48</c:v>
                </c:pt>
                <c:pt idx="20165">
                  <c:v>1.73</c:v>
                </c:pt>
                <c:pt idx="20166">
                  <c:v>1.73</c:v>
                </c:pt>
                <c:pt idx="20167">
                  <c:v>1.73</c:v>
                </c:pt>
                <c:pt idx="20168">
                  <c:v>1.73</c:v>
                </c:pt>
                <c:pt idx="20169">
                  <c:v>0.53</c:v>
                </c:pt>
                <c:pt idx="20170">
                  <c:v>0.53</c:v>
                </c:pt>
                <c:pt idx="20171">
                  <c:v>-3.05</c:v>
                </c:pt>
                <c:pt idx="20172">
                  <c:v>1.08</c:v>
                </c:pt>
                <c:pt idx="20173">
                  <c:v>1.42</c:v>
                </c:pt>
                <c:pt idx="20174">
                  <c:v>1.42</c:v>
                </c:pt>
                <c:pt idx="20175">
                  <c:v>1.42</c:v>
                </c:pt>
                <c:pt idx="20176">
                  <c:v>3.15</c:v>
                </c:pt>
                <c:pt idx="20177">
                  <c:v>3.15</c:v>
                </c:pt>
                <c:pt idx="20178">
                  <c:v>3.15</c:v>
                </c:pt>
                <c:pt idx="20179">
                  <c:v>1.62</c:v>
                </c:pt>
                <c:pt idx="20180">
                  <c:v>0.66</c:v>
                </c:pt>
                <c:pt idx="20181">
                  <c:v>-0.53</c:v>
                </c:pt>
                <c:pt idx="20182">
                  <c:v>1.84</c:v>
                </c:pt>
                <c:pt idx="20183">
                  <c:v>1.84</c:v>
                </c:pt>
                <c:pt idx="20184">
                  <c:v>0.28000000000000003</c:v>
                </c:pt>
                <c:pt idx="20185">
                  <c:v>0.28000000000000003</c:v>
                </c:pt>
                <c:pt idx="20186">
                  <c:v>0.28000000000000003</c:v>
                </c:pt>
                <c:pt idx="20187">
                  <c:v>-1.73</c:v>
                </c:pt>
                <c:pt idx="20188">
                  <c:v>-0.01</c:v>
                </c:pt>
                <c:pt idx="20189">
                  <c:v>-2.25</c:v>
                </c:pt>
                <c:pt idx="20190">
                  <c:v>-2.25</c:v>
                </c:pt>
                <c:pt idx="20191">
                  <c:v>-2.25</c:v>
                </c:pt>
                <c:pt idx="20192">
                  <c:v>0.63</c:v>
                </c:pt>
                <c:pt idx="20193">
                  <c:v>1.1200000000000001</c:v>
                </c:pt>
                <c:pt idx="20194">
                  <c:v>0.98</c:v>
                </c:pt>
                <c:pt idx="20195">
                  <c:v>0.98</c:v>
                </c:pt>
                <c:pt idx="20196">
                  <c:v>0.98</c:v>
                </c:pt>
                <c:pt idx="20197">
                  <c:v>0.72</c:v>
                </c:pt>
                <c:pt idx="20198">
                  <c:v>-1.1100000000000001</c:v>
                </c:pt>
                <c:pt idx="20199">
                  <c:v>-1.1100000000000001</c:v>
                </c:pt>
                <c:pt idx="20200">
                  <c:v>2.82</c:v>
                </c:pt>
                <c:pt idx="20201">
                  <c:v>2.82</c:v>
                </c:pt>
                <c:pt idx="20202">
                  <c:v>3.11</c:v>
                </c:pt>
                <c:pt idx="20203">
                  <c:v>3.11</c:v>
                </c:pt>
                <c:pt idx="20204">
                  <c:v>3.11</c:v>
                </c:pt>
                <c:pt idx="20205">
                  <c:v>-0.79</c:v>
                </c:pt>
                <c:pt idx="20206">
                  <c:v>2.5499999999999998</c:v>
                </c:pt>
                <c:pt idx="20207">
                  <c:v>-0.19</c:v>
                </c:pt>
                <c:pt idx="20208">
                  <c:v>2.5099999999999998</c:v>
                </c:pt>
                <c:pt idx="20209">
                  <c:v>1.25</c:v>
                </c:pt>
                <c:pt idx="20210">
                  <c:v>0.18</c:v>
                </c:pt>
                <c:pt idx="20211">
                  <c:v>1.59</c:v>
                </c:pt>
                <c:pt idx="20212">
                  <c:v>1.59</c:v>
                </c:pt>
                <c:pt idx="20213">
                  <c:v>2.2400000000000002</c:v>
                </c:pt>
                <c:pt idx="20214">
                  <c:v>-1.61</c:v>
                </c:pt>
                <c:pt idx="20215">
                  <c:v>1.42</c:v>
                </c:pt>
                <c:pt idx="20216">
                  <c:v>-0.61</c:v>
                </c:pt>
                <c:pt idx="20217">
                  <c:v>1.54</c:v>
                </c:pt>
                <c:pt idx="20218">
                  <c:v>1.54</c:v>
                </c:pt>
                <c:pt idx="20219">
                  <c:v>1.54</c:v>
                </c:pt>
                <c:pt idx="20220">
                  <c:v>-1.91</c:v>
                </c:pt>
                <c:pt idx="20221">
                  <c:v>0.35</c:v>
                </c:pt>
                <c:pt idx="20222">
                  <c:v>2.35</c:v>
                </c:pt>
                <c:pt idx="20223">
                  <c:v>2.35</c:v>
                </c:pt>
                <c:pt idx="20224">
                  <c:v>-4.17</c:v>
                </c:pt>
                <c:pt idx="20225">
                  <c:v>-0.18</c:v>
                </c:pt>
                <c:pt idx="20226">
                  <c:v>-0.18</c:v>
                </c:pt>
                <c:pt idx="20227">
                  <c:v>-0.72</c:v>
                </c:pt>
                <c:pt idx="20228">
                  <c:v>0.55000000000000004</c:v>
                </c:pt>
                <c:pt idx="20229">
                  <c:v>-3.24</c:v>
                </c:pt>
                <c:pt idx="20230">
                  <c:v>-3.24</c:v>
                </c:pt>
                <c:pt idx="20231">
                  <c:v>-0.86</c:v>
                </c:pt>
                <c:pt idx="20232">
                  <c:v>2.54</c:v>
                </c:pt>
                <c:pt idx="20233">
                  <c:v>2.54</c:v>
                </c:pt>
                <c:pt idx="20234">
                  <c:v>2.54</c:v>
                </c:pt>
                <c:pt idx="20235">
                  <c:v>2.11</c:v>
                </c:pt>
                <c:pt idx="20236">
                  <c:v>-0.91</c:v>
                </c:pt>
                <c:pt idx="20237">
                  <c:v>3</c:v>
                </c:pt>
                <c:pt idx="20238">
                  <c:v>0.88</c:v>
                </c:pt>
                <c:pt idx="20239">
                  <c:v>1.46</c:v>
                </c:pt>
                <c:pt idx="20240">
                  <c:v>1.46</c:v>
                </c:pt>
                <c:pt idx="20241">
                  <c:v>3.16</c:v>
                </c:pt>
                <c:pt idx="20242">
                  <c:v>3.16</c:v>
                </c:pt>
                <c:pt idx="20243">
                  <c:v>-0.8</c:v>
                </c:pt>
                <c:pt idx="20244">
                  <c:v>-0.55000000000000004</c:v>
                </c:pt>
                <c:pt idx="20245">
                  <c:v>3.24</c:v>
                </c:pt>
                <c:pt idx="20246">
                  <c:v>-0.36</c:v>
                </c:pt>
                <c:pt idx="20247">
                  <c:v>2.25</c:v>
                </c:pt>
                <c:pt idx="20248">
                  <c:v>2.25</c:v>
                </c:pt>
                <c:pt idx="20249">
                  <c:v>2.25</c:v>
                </c:pt>
                <c:pt idx="20250">
                  <c:v>2.25</c:v>
                </c:pt>
                <c:pt idx="20251">
                  <c:v>2.25</c:v>
                </c:pt>
                <c:pt idx="20252">
                  <c:v>1.26</c:v>
                </c:pt>
                <c:pt idx="20253">
                  <c:v>1.26</c:v>
                </c:pt>
                <c:pt idx="20254">
                  <c:v>-0.82</c:v>
                </c:pt>
                <c:pt idx="20255">
                  <c:v>0.96</c:v>
                </c:pt>
                <c:pt idx="20256">
                  <c:v>3.57</c:v>
                </c:pt>
                <c:pt idx="20257">
                  <c:v>0.27</c:v>
                </c:pt>
                <c:pt idx="20258">
                  <c:v>0.34</c:v>
                </c:pt>
                <c:pt idx="20259">
                  <c:v>-1.66</c:v>
                </c:pt>
                <c:pt idx="20260">
                  <c:v>0.66</c:v>
                </c:pt>
                <c:pt idx="20261">
                  <c:v>0.66</c:v>
                </c:pt>
                <c:pt idx="20262">
                  <c:v>-1.31</c:v>
                </c:pt>
                <c:pt idx="20263">
                  <c:v>-2.41</c:v>
                </c:pt>
                <c:pt idx="20264">
                  <c:v>0.92</c:v>
                </c:pt>
                <c:pt idx="20265">
                  <c:v>0.2</c:v>
                </c:pt>
                <c:pt idx="20266">
                  <c:v>0.2</c:v>
                </c:pt>
                <c:pt idx="20267">
                  <c:v>0.2</c:v>
                </c:pt>
                <c:pt idx="20268">
                  <c:v>1.29</c:v>
                </c:pt>
                <c:pt idx="20269">
                  <c:v>0.79</c:v>
                </c:pt>
                <c:pt idx="20270">
                  <c:v>0.79</c:v>
                </c:pt>
                <c:pt idx="20271">
                  <c:v>-0.13</c:v>
                </c:pt>
                <c:pt idx="20272">
                  <c:v>-0.67</c:v>
                </c:pt>
                <c:pt idx="20273">
                  <c:v>-2.61</c:v>
                </c:pt>
                <c:pt idx="20274">
                  <c:v>-2.61</c:v>
                </c:pt>
                <c:pt idx="20275">
                  <c:v>-1.27</c:v>
                </c:pt>
                <c:pt idx="20276">
                  <c:v>-1.27</c:v>
                </c:pt>
                <c:pt idx="20277">
                  <c:v>-1.27</c:v>
                </c:pt>
                <c:pt idx="20278">
                  <c:v>2.13</c:v>
                </c:pt>
                <c:pt idx="20279">
                  <c:v>-2.5299999999999998</c:v>
                </c:pt>
                <c:pt idx="20280">
                  <c:v>-0.06</c:v>
                </c:pt>
                <c:pt idx="20281">
                  <c:v>-0.63</c:v>
                </c:pt>
                <c:pt idx="20282">
                  <c:v>-0.41</c:v>
                </c:pt>
                <c:pt idx="20283">
                  <c:v>-0.41</c:v>
                </c:pt>
                <c:pt idx="20284">
                  <c:v>0.26</c:v>
                </c:pt>
                <c:pt idx="20285">
                  <c:v>0.26</c:v>
                </c:pt>
                <c:pt idx="20286">
                  <c:v>-0.65</c:v>
                </c:pt>
                <c:pt idx="20287">
                  <c:v>0.97</c:v>
                </c:pt>
                <c:pt idx="20288">
                  <c:v>2.2200000000000002</c:v>
                </c:pt>
                <c:pt idx="20289">
                  <c:v>1.01</c:v>
                </c:pt>
                <c:pt idx="20290">
                  <c:v>1.06</c:v>
                </c:pt>
                <c:pt idx="20291">
                  <c:v>1.06</c:v>
                </c:pt>
                <c:pt idx="20292">
                  <c:v>1.06</c:v>
                </c:pt>
                <c:pt idx="20293">
                  <c:v>-0.97</c:v>
                </c:pt>
                <c:pt idx="20294">
                  <c:v>-0.97</c:v>
                </c:pt>
                <c:pt idx="20295">
                  <c:v>1.29</c:v>
                </c:pt>
                <c:pt idx="20296">
                  <c:v>0.71</c:v>
                </c:pt>
                <c:pt idx="20297">
                  <c:v>-0.1</c:v>
                </c:pt>
                <c:pt idx="20298">
                  <c:v>-0.1</c:v>
                </c:pt>
                <c:pt idx="20299">
                  <c:v>2.75</c:v>
                </c:pt>
                <c:pt idx="20300">
                  <c:v>1.81</c:v>
                </c:pt>
                <c:pt idx="20301">
                  <c:v>1.81</c:v>
                </c:pt>
                <c:pt idx="20302">
                  <c:v>1.81</c:v>
                </c:pt>
                <c:pt idx="20303">
                  <c:v>1.22</c:v>
                </c:pt>
                <c:pt idx="20304">
                  <c:v>0.04</c:v>
                </c:pt>
                <c:pt idx="20305">
                  <c:v>0.04</c:v>
                </c:pt>
                <c:pt idx="20306">
                  <c:v>0.13</c:v>
                </c:pt>
                <c:pt idx="20307">
                  <c:v>0.13</c:v>
                </c:pt>
                <c:pt idx="20308">
                  <c:v>3.5</c:v>
                </c:pt>
                <c:pt idx="20309">
                  <c:v>3.5</c:v>
                </c:pt>
                <c:pt idx="20310">
                  <c:v>2.0099999999999998</c:v>
                </c:pt>
                <c:pt idx="20311">
                  <c:v>-3.81</c:v>
                </c:pt>
                <c:pt idx="20312">
                  <c:v>-3.81</c:v>
                </c:pt>
                <c:pt idx="20313">
                  <c:v>-3.81</c:v>
                </c:pt>
                <c:pt idx="20314">
                  <c:v>0.47</c:v>
                </c:pt>
                <c:pt idx="20315">
                  <c:v>1.68</c:v>
                </c:pt>
                <c:pt idx="20316">
                  <c:v>1.68</c:v>
                </c:pt>
                <c:pt idx="20317">
                  <c:v>1.68</c:v>
                </c:pt>
                <c:pt idx="20318">
                  <c:v>-0.1</c:v>
                </c:pt>
                <c:pt idx="20319">
                  <c:v>-0.1</c:v>
                </c:pt>
                <c:pt idx="20320">
                  <c:v>2.33</c:v>
                </c:pt>
                <c:pt idx="20321">
                  <c:v>2.33</c:v>
                </c:pt>
                <c:pt idx="20322">
                  <c:v>2.33</c:v>
                </c:pt>
                <c:pt idx="20323">
                  <c:v>0.18</c:v>
                </c:pt>
                <c:pt idx="20324">
                  <c:v>-1.35</c:v>
                </c:pt>
                <c:pt idx="20325">
                  <c:v>-1.91</c:v>
                </c:pt>
                <c:pt idx="20326">
                  <c:v>-1.91</c:v>
                </c:pt>
                <c:pt idx="20327">
                  <c:v>1.17</c:v>
                </c:pt>
                <c:pt idx="20328">
                  <c:v>1.17</c:v>
                </c:pt>
                <c:pt idx="20329">
                  <c:v>0.72</c:v>
                </c:pt>
                <c:pt idx="20330">
                  <c:v>0.99</c:v>
                </c:pt>
                <c:pt idx="20331">
                  <c:v>-2.62</c:v>
                </c:pt>
                <c:pt idx="20332">
                  <c:v>0.72</c:v>
                </c:pt>
                <c:pt idx="20333">
                  <c:v>0.72</c:v>
                </c:pt>
                <c:pt idx="20334">
                  <c:v>-0.1</c:v>
                </c:pt>
                <c:pt idx="20335">
                  <c:v>-0.1</c:v>
                </c:pt>
                <c:pt idx="20336">
                  <c:v>1.05</c:v>
                </c:pt>
                <c:pt idx="20337">
                  <c:v>-2.16</c:v>
                </c:pt>
                <c:pt idx="20338">
                  <c:v>-1.25</c:v>
                </c:pt>
                <c:pt idx="20339">
                  <c:v>-1.25</c:v>
                </c:pt>
                <c:pt idx="20340">
                  <c:v>0.56000000000000005</c:v>
                </c:pt>
                <c:pt idx="20341">
                  <c:v>0.56000000000000005</c:v>
                </c:pt>
                <c:pt idx="20342">
                  <c:v>-1.07</c:v>
                </c:pt>
                <c:pt idx="20343">
                  <c:v>-1.07</c:v>
                </c:pt>
                <c:pt idx="20344">
                  <c:v>-3.88</c:v>
                </c:pt>
                <c:pt idx="20345">
                  <c:v>-1.87</c:v>
                </c:pt>
                <c:pt idx="20346">
                  <c:v>-1.87</c:v>
                </c:pt>
                <c:pt idx="20347">
                  <c:v>-1.87</c:v>
                </c:pt>
                <c:pt idx="20348">
                  <c:v>2.56</c:v>
                </c:pt>
                <c:pt idx="20349">
                  <c:v>2.56</c:v>
                </c:pt>
                <c:pt idx="20350">
                  <c:v>-0.97</c:v>
                </c:pt>
                <c:pt idx="20351">
                  <c:v>2.76</c:v>
                </c:pt>
                <c:pt idx="20352">
                  <c:v>-1.94</c:v>
                </c:pt>
                <c:pt idx="20353">
                  <c:v>-1.94</c:v>
                </c:pt>
                <c:pt idx="20354">
                  <c:v>-1.94</c:v>
                </c:pt>
                <c:pt idx="20355">
                  <c:v>-1.94</c:v>
                </c:pt>
                <c:pt idx="20356">
                  <c:v>-0.56000000000000005</c:v>
                </c:pt>
                <c:pt idx="20357">
                  <c:v>-0.56000000000000005</c:v>
                </c:pt>
                <c:pt idx="20358">
                  <c:v>0.95</c:v>
                </c:pt>
                <c:pt idx="20359">
                  <c:v>-2.6</c:v>
                </c:pt>
                <c:pt idx="20360">
                  <c:v>2.0699999999999998</c:v>
                </c:pt>
                <c:pt idx="20361">
                  <c:v>2.0699999999999998</c:v>
                </c:pt>
                <c:pt idx="20362">
                  <c:v>1.9</c:v>
                </c:pt>
                <c:pt idx="20363">
                  <c:v>1.9</c:v>
                </c:pt>
                <c:pt idx="20364">
                  <c:v>-1.21</c:v>
                </c:pt>
                <c:pt idx="20365">
                  <c:v>-0.18</c:v>
                </c:pt>
                <c:pt idx="20366">
                  <c:v>1.55</c:v>
                </c:pt>
                <c:pt idx="20367">
                  <c:v>1.55</c:v>
                </c:pt>
                <c:pt idx="20368">
                  <c:v>1.52</c:v>
                </c:pt>
                <c:pt idx="20369">
                  <c:v>1.52</c:v>
                </c:pt>
                <c:pt idx="20370">
                  <c:v>0.78</c:v>
                </c:pt>
                <c:pt idx="20371">
                  <c:v>0.78</c:v>
                </c:pt>
                <c:pt idx="20372">
                  <c:v>0.78</c:v>
                </c:pt>
                <c:pt idx="20373">
                  <c:v>0.78</c:v>
                </c:pt>
                <c:pt idx="20374">
                  <c:v>2.0699999999999998</c:v>
                </c:pt>
                <c:pt idx="20375">
                  <c:v>2.0699999999999998</c:v>
                </c:pt>
                <c:pt idx="20376">
                  <c:v>2.0699999999999998</c:v>
                </c:pt>
                <c:pt idx="20377">
                  <c:v>-0.23</c:v>
                </c:pt>
                <c:pt idx="20378">
                  <c:v>-0.23</c:v>
                </c:pt>
                <c:pt idx="20379">
                  <c:v>0.71</c:v>
                </c:pt>
                <c:pt idx="20380">
                  <c:v>0.71</c:v>
                </c:pt>
                <c:pt idx="20381">
                  <c:v>1.53</c:v>
                </c:pt>
                <c:pt idx="20382">
                  <c:v>1.53</c:v>
                </c:pt>
                <c:pt idx="20383">
                  <c:v>3.15</c:v>
                </c:pt>
                <c:pt idx="20384">
                  <c:v>3.15</c:v>
                </c:pt>
                <c:pt idx="20385">
                  <c:v>3.15</c:v>
                </c:pt>
                <c:pt idx="20386">
                  <c:v>3.41</c:v>
                </c:pt>
                <c:pt idx="20387">
                  <c:v>1.82</c:v>
                </c:pt>
                <c:pt idx="20388">
                  <c:v>2.87</c:v>
                </c:pt>
                <c:pt idx="20389">
                  <c:v>2.87</c:v>
                </c:pt>
                <c:pt idx="20390">
                  <c:v>0.6</c:v>
                </c:pt>
                <c:pt idx="20391">
                  <c:v>2.4900000000000002</c:v>
                </c:pt>
                <c:pt idx="20392">
                  <c:v>2.4900000000000002</c:v>
                </c:pt>
                <c:pt idx="20393">
                  <c:v>-0.54</c:v>
                </c:pt>
                <c:pt idx="20394">
                  <c:v>1.7</c:v>
                </c:pt>
                <c:pt idx="20395">
                  <c:v>1.7</c:v>
                </c:pt>
                <c:pt idx="20396">
                  <c:v>-1.37</c:v>
                </c:pt>
                <c:pt idx="20397">
                  <c:v>2.04</c:v>
                </c:pt>
                <c:pt idx="20398">
                  <c:v>2.04</c:v>
                </c:pt>
                <c:pt idx="20399">
                  <c:v>2.04</c:v>
                </c:pt>
                <c:pt idx="20400">
                  <c:v>-0.67</c:v>
                </c:pt>
                <c:pt idx="20401">
                  <c:v>-0.67</c:v>
                </c:pt>
                <c:pt idx="20402">
                  <c:v>0.65</c:v>
                </c:pt>
                <c:pt idx="20403">
                  <c:v>0.65</c:v>
                </c:pt>
                <c:pt idx="20404">
                  <c:v>0.65</c:v>
                </c:pt>
                <c:pt idx="20405">
                  <c:v>-0.44</c:v>
                </c:pt>
                <c:pt idx="20406">
                  <c:v>-0.88</c:v>
                </c:pt>
                <c:pt idx="20407">
                  <c:v>-0.88</c:v>
                </c:pt>
                <c:pt idx="20408">
                  <c:v>0.45</c:v>
                </c:pt>
                <c:pt idx="20409">
                  <c:v>1.69</c:v>
                </c:pt>
                <c:pt idx="20410">
                  <c:v>1.53</c:v>
                </c:pt>
                <c:pt idx="20411">
                  <c:v>1.53</c:v>
                </c:pt>
                <c:pt idx="20412">
                  <c:v>-1.1499999999999999</c:v>
                </c:pt>
                <c:pt idx="20413">
                  <c:v>-1.41</c:v>
                </c:pt>
                <c:pt idx="20414">
                  <c:v>0.71</c:v>
                </c:pt>
                <c:pt idx="20415">
                  <c:v>2.5</c:v>
                </c:pt>
                <c:pt idx="20416">
                  <c:v>2.5</c:v>
                </c:pt>
                <c:pt idx="20417">
                  <c:v>2.5</c:v>
                </c:pt>
                <c:pt idx="20418">
                  <c:v>2.4</c:v>
                </c:pt>
                <c:pt idx="20419">
                  <c:v>2.4</c:v>
                </c:pt>
                <c:pt idx="20420">
                  <c:v>2.4</c:v>
                </c:pt>
                <c:pt idx="20421">
                  <c:v>1.92</c:v>
                </c:pt>
                <c:pt idx="20422">
                  <c:v>1.92</c:v>
                </c:pt>
                <c:pt idx="20423">
                  <c:v>1.92</c:v>
                </c:pt>
                <c:pt idx="20424">
                  <c:v>0.71</c:v>
                </c:pt>
                <c:pt idx="20425">
                  <c:v>0.71</c:v>
                </c:pt>
                <c:pt idx="20426">
                  <c:v>0.71</c:v>
                </c:pt>
                <c:pt idx="20427">
                  <c:v>0.05</c:v>
                </c:pt>
                <c:pt idx="20428">
                  <c:v>0.05</c:v>
                </c:pt>
                <c:pt idx="20429">
                  <c:v>0.55000000000000004</c:v>
                </c:pt>
                <c:pt idx="20430">
                  <c:v>0.55000000000000004</c:v>
                </c:pt>
                <c:pt idx="20431">
                  <c:v>0.68</c:v>
                </c:pt>
                <c:pt idx="20432">
                  <c:v>-2.4500000000000002</c:v>
                </c:pt>
                <c:pt idx="20433">
                  <c:v>2.58</c:v>
                </c:pt>
                <c:pt idx="20434">
                  <c:v>-1.32</c:v>
                </c:pt>
                <c:pt idx="20435">
                  <c:v>-1.32</c:v>
                </c:pt>
                <c:pt idx="20436">
                  <c:v>-1.32</c:v>
                </c:pt>
                <c:pt idx="20437">
                  <c:v>-0.52</c:v>
                </c:pt>
                <c:pt idx="20438">
                  <c:v>-2.39</c:v>
                </c:pt>
                <c:pt idx="20439">
                  <c:v>2.1</c:v>
                </c:pt>
                <c:pt idx="20440">
                  <c:v>-2.11</c:v>
                </c:pt>
                <c:pt idx="20441">
                  <c:v>-2.11</c:v>
                </c:pt>
                <c:pt idx="20442">
                  <c:v>1.44</c:v>
                </c:pt>
                <c:pt idx="20443">
                  <c:v>1.44</c:v>
                </c:pt>
                <c:pt idx="20444">
                  <c:v>1.44</c:v>
                </c:pt>
                <c:pt idx="20445">
                  <c:v>1.44</c:v>
                </c:pt>
                <c:pt idx="20446">
                  <c:v>-0.28999999999999998</c:v>
                </c:pt>
                <c:pt idx="20447">
                  <c:v>1.3</c:v>
                </c:pt>
                <c:pt idx="20448">
                  <c:v>1.3</c:v>
                </c:pt>
                <c:pt idx="20449">
                  <c:v>-0.78</c:v>
                </c:pt>
                <c:pt idx="20450">
                  <c:v>0.85</c:v>
                </c:pt>
                <c:pt idx="20451">
                  <c:v>-1.97</c:v>
                </c:pt>
                <c:pt idx="20452">
                  <c:v>-0.65</c:v>
                </c:pt>
                <c:pt idx="20453">
                  <c:v>-0.65</c:v>
                </c:pt>
                <c:pt idx="20454">
                  <c:v>1.5</c:v>
                </c:pt>
                <c:pt idx="20455">
                  <c:v>1.5</c:v>
                </c:pt>
                <c:pt idx="20456">
                  <c:v>0.55000000000000004</c:v>
                </c:pt>
                <c:pt idx="20457">
                  <c:v>0.55000000000000004</c:v>
                </c:pt>
                <c:pt idx="20458">
                  <c:v>1.96</c:v>
                </c:pt>
                <c:pt idx="20459">
                  <c:v>1.96</c:v>
                </c:pt>
                <c:pt idx="20460">
                  <c:v>1.96</c:v>
                </c:pt>
                <c:pt idx="20461">
                  <c:v>-0.53</c:v>
                </c:pt>
                <c:pt idx="20462">
                  <c:v>0.93</c:v>
                </c:pt>
                <c:pt idx="20463">
                  <c:v>0.93</c:v>
                </c:pt>
                <c:pt idx="20464">
                  <c:v>1.21</c:v>
                </c:pt>
                <c:pt idx="20465">
                  <c:v>-1.06</c:v>
                </c:pt>
                <c:pt idx="20466">
                  <c:v>-1.06</c:v>
                </c:pt>
                <c:pt idx="20467">
                  <c:v>-3.17</c:v>
                </c:pt>
                <c:pt idx="20468">
                  <c:v>-3.17</c:v>
                </c:pt>
                <c:pt idx="20469">
                  <c:v>-0.19</c:v>
                </c:pt>
                <c:pt idx="20470">
                  <c:v>-0.16</c:v>
                </c:pt>
                <c:pt idx="20471">
                  <c:v>0.68</c:v>
                </c:pt>
                <c:pt idx="20472">
                  <c:v>0.68</c:v>
                </c:pt>
                <c:pt idx="20473">
                  <c:v>-0.1</c:v>
                </c:pt>
                <c:pt idx="20474">
                  <c:v>-0.1</c:v>
                </c:pt>
                <c:pt idx="20475">
                  <c:v>0.7</c:v>
                </c:pt>
                <c:pt idx="20476">
                  <c:v>0.7</c:v>
                </c:pt>
                <c:pt idx="20477">
                  <c:v>0.7</c:v>
                </c:pt>
                <c:pt idx="20478">
                  <c:v>0.7</c:v>
                </c:pt>
                <c:pt idx="20479">
                  <c:v>0.31</c:v>
                </c:pt>
                <c:pt idx="20480">
                  <c:v>0.31</c:v>
                </c:pt>
                <c:pt idx="20481">
                  <c:v>0.89</c:v>
                </c:pt>
                <c:pt idx="20482">
                  <c:v>1.24</c:v>
                </c:pt>
                <c:pt idx="20483">
                  <c:v>1.24</c:v>
                </c:pt>
                <c:pt idx="20484">
                  <c:v>1.88</c:v>
                </c:pt>
                <c:pt idx="20485">
                  <c:v>1.88</c:v>
                </c:pt>
                <c:pt idx="20486">
                  <c:v>2.88</c:v>
                </c:pt>
                <c:pt idx="20487">
                  <c:v>2.88</c:v>
                </c:pt>
                <c:pt idx="20488">
                  <c:v>3.76</c:v>
                </c:pt>
                <c:pt idx="20489">
                  <c:v>3.76</c:v>
                </c:pt>
                <c:pt idx="20490">
                  <c:v>3.76</c:v>
                </c:pt>
                <c:pt idx="20491">
                  <c:v>-2.2000000000000002</c:v>
                </c:pt>
                <c:pt idx="20492">
                  <c:v>-2.2000000000000002</c:v>
                </c:pt>
                <c:pt idx="20493">
                  <c:v>-3.33</c:v>
                </c:pt>
                <c:pt idx="20494">
                  <c:v>-3.33</c:v>
                </c:pt>
                <c:pt idx="20495">
                  <c:v>0.27</c:v>
                </c:pt>
                <c:pt idx="20496">
                  <c:v>1.4</c:v>
                </c:pt>
                <c:pt idx="20497">
                  <c:v>3.11</c:v>
                </c:pt>
                <c:pt idx="20498">
                  <c:v>2.7</c:v>
                </c:pt>
                <c:pt idx="20499">
                  <c:v>2.08</c:v>
                </c:pt>
                <c:pt idx="20500">
                  <c:v>2.08</c:v>
                </c:pt>
                <c:pt idx="20501">
                  <c:v>2.08</c:v>
                </c:pt>
                <c:pt idx="20502">
                  <c:v>2.08</c:v>
                </c:pt>
                <c:pt idx="20503">
                  <c:v>2.08</c:v>
                </c:pt>
                <c:pt idx="20504">
                  <c:v>2.06</c:v>
                </c:pt>
                <c:pt idx="20505">
                  <c:v>2.06</c:v>
                </c:pt>
                <c:pt idx="20506">
                  <c:v>2.06</c:v>
                </c:pt>
                <c:pt idx="20507">
                  <c:v>1.1200000000000001</c:v>
                </c:pt>
                <c:pt idx="20508">
                  <c:v>2.2799999999999998</c:v>
                </c:pt>
                <c:pt idx="20509">
                  <c:v>2.2799999999999998</c:v>
                </c:pt>
                <c:pt idx="20510">
                  <c:v>2.06</c:v>
                </c:pt>
                <c:pt idx="20511">
                  <c:v>0.26</c:v>
                </c:pt>
                <c:pt idx="20512">
                  <c:v>0.26</c:v>
                </c:pt>
                <c:pt idx="20513">
                  <c:v>0.82</c:v>
                </c:pt>
                <c:pt idx="20514">
                  <c:v>0.82</c:v>
                </c:pt>
                <c:pt idx="20515">
                  <c:v>0.82</c:v>
                </c:pt>
                <c:pt idx="20516">
                  <c:v>1.46</c:v>
                </c:pt>
                <c:pt idx="20517">
                  <c:v>1.46</c:v>
                </c:pt>
                <c:pt idx="20518">
                  <c:v>2.19</c:v>
                </c:pt>
                <c:pt idx="20519">
                  <c:v>2.19</c:v>
                </c:pt>
                <c:pt idx="20520">
                  <c:v>2.19</c:v>
                </c:pt>
                <c:pt idx="20521">
                  <c:v>2.19</c:v>
                </c:pt>
                <c:pt idx="20522">
                  <c:v>-0.42</c:v>
                </c:pt>
                <c:pt idx="20523">
                  <c:v>-1.75</c:v>
                </c:pt>
                <c:pt idx="20524">
                  <c:v>0.62</c:v>
                </c:pt>
                <c:pt idx="20525">
                  <c:v>1.1200000000000001</c:v>
                </c:pt>
                <c:pt idx="20526">
                  <c:v>0.96</c:v>
                </c:pt>
                <c:pt idx="20527">
                  <c:v>0.96</c:v>
                </c:pt>
                <c:pt idx="20528">
                  <c:v>0.51</c:v>
                </c:pt>
                <c:pt idx="20529">
                  <c:v>1.25</c:v>
                </c:pt>
                <c:pt idx="20530">
                  <c:v>-0.35</c:v>
                </c:pt>
                <c:pt idx="20531">
                  <c:v>-2.4500000000000002</c:v>
                </c:pt>
                <c:pt idx="20532">
                  <c:v>1.26</c:v>
                </c:pt>
                <c:pt idx="20533">
                  <c:v>1.26</c:v>
                </c:pt>
                <c:pt idx="20534">
                  <c:v>3.3</c:v>
                </c:pt>
                <c:pt idx="20535">
                  <c:v>0.91</c:v>
                </c:pt>
                <c:pt idx="20536">
                  <c:v>0.91</c:v>
                </c:pt>
                <c:pt idx="20537">
                  <c:v>0.6</c:v>
                </c:pt>
                <c:pt idx="20538">
                  <c:v>-0.87</c:v>
                </c:pt>
                <c:pt idx="20539">
                  <c:v>0.36</c:v>
                </c:pt>
                <c:pt idx="20540">
                  <c:v>0.25</c:v>
                </c:pt>
                <c:pt idx="20541">
                  <c:v>0.25</c:v>
                </c:pt>
                <c:pt idx="20542">
                  <c:v>-1.89</c:v>
                </c:pt>
                <c:pt idx="20543">
                  <c:v>-2.1800000000000002</c:v>
                </c:pt>
                <c:pt idx="20544">
                  <c:v>-2.1800000000000002</c:v>
                </c:pt>
                <c:pt idx="20545">
                  <c:v>-0.68</c:v>
                </c:pt>
                <c:pt idx="20546">
                  <c:v>-0.68</c:v>
                </c:pt>
                <c:pt idx="20547">
                  <c:v>-1.89</c:v>
                </c:pt>
                <c:pt idx="20548">
                  <c:v>-1.89</c:v>
                </c:pt>
                <c:pt idx="20549">
                  <c:v>1.74</c:v>
                </c:pt>
                <c:pt idx="20550">
                  <c:v>-1.1299999999999999</c:v>
                </c:pt>
                <c:pt idx="20551">
                  <c:v>-1.1299999999999999</c:v>
                </c:pt>
                <c:pt idx="20552">
                  <c:v>0.88</c:v>
                </c:pt>
                <c:pt idx="20553">
                  <c:v>0.48</c:v>
                </c:pt>
                <c:pt idx="20554">
                  <c:v>-3.66</c:v>
                </c:pt>
                <c:pt idx="20555">
                  <c:v>-3.66</c:v>
                </c:pt>
                <c:pt idx="20556">
                  <c:v>-3.66</c:v>
                </c:pt>
                <c:pt idx="20557">
                  <c:v>-0.28000000000000003</c:v>
                </c:pt>
                <c:pt idx="20558">
                  <c:v>-0.28000000000000003</c:v>
                </c:pt>
                <c:pt idx="20559">
                  <c:v>-0.28000000000000003</c:v>
                </c:pt>
                <c:pt idx="20560">
                  <c:v>-0.26</c:v>
                </c:pt>
                <c:pt idx="20561">
                  <c:v>-0.26</c:v>
                </c:pt>
                <c:pt idx="20562">
                  <c:v>-0.26</c:v>
                </c:pt>
                <c:pt idx="20563">
                  <c:v>-0.26</c:v>
                </c:pt>
                <c:pt idx="20564">
                  <c:v>-2.2200000000000002</c:v>
                </c:pt>
                <c:pt idx="20565">
                  <c:v>-0.32</c:v>
                </c:pt>
                <c:pt idx="20566">
                  <c:v>-0.32</c:v>
                </c:pt>
                <c:pt idx="20567">
                  <c:v>-1.26</c:v>
                </c:pt>
                <c:pt idx="20568">
                  <c:v>-2.52</c:v>
                </c:pt>
                <c:pt idx="20569">
                  <c:v>1.23</c:v>
                </c:pt>
                <c:pt idx="20570">
                  <c:v>-1.07</c:v>
                </c:pt>
                <c:pt idx="20571">
                  <c:v>-1.07</c:v>
                </c:pt>
                <c:pt idx="20572">
                  <c:v>2.2599999999999998</c:v>
                </c:pt>
                <c:pt idx="20573">
                  <c:v>0.33</c:v>
                </c:pt>
                <c:pt idx="20574">
                  <c:v>1.6</c:v>
                </c:pt>
                <c:pt idx="20575">
                  <c:v>1.6</c:v>
                </c:pt>
                <c:pt idx="20576">
                  <c:v>1.45</c:v>
                </c:pt>
                <c:pt idx="20577">
                  <c:v>1.45</c:v>
                </c:pt>
                <c:pt idx="20578">
                  <c:v>-0.44</c:v>
                </c:pt>
                <c:pt idx="20579">
                  <c:v>-1.06</c:v>
                </c:pt>
                <c:pt idx="20580">
                  <c:v>-1.06</c:v>
                </c:pt>
                <c:pt idx="20581">
                  <c:v>-1.06</c:v>
                </c:pt>
                <c:pt idx="20582">
                  <c:v>0.86</c:v>
                </c:pt>
                <c:pt idx="20583">
                  <c:v>2.91</c:v>
                </c:pt>
                <c:pt idx="20584">
                  <c:v>2.91</c:v>
                </c:pt>
                <c:pt idx="20585">
                  <c:v>2.91</c:v>
                </c:pt>
                <c:pt idx="20586">
                  <c:v>2.91</c:v>
                </c:pt>
                <c:pt idx="20587">
                  <c:v>0.95</c:v>
                </c:pt>
                <c:pt idx="20588">
                  <c:v>1.1299999999999999</c:v>
                </c:pt>
                <c:pt idx="20589">
                  <c:v>1.1299999999999999</c:v>
                </c:pt>
                <c:pt idx="20590">
                  <c:v>1.54</c:v>
                </c:pt>
                <c:pt idx="20591">
                  <c:v>-1.52</c:v>
                </c:pt>
                <c:pt idx="20592">
                  <c:v>-1.52</c:v>
                </c:pt>
                <c:pt idx="20593">
                  <c:v>2.41</c:v>
                </c:pt>
                <c:pt idx="20594">
                  <c:v>2.41</c:v>
                </c:pt>
                <c:pt idx="20595">
                  <c:v>2.41</c:v>
                </c:pt>
                <c:pt idx="20596">
                  <c:v>-1.21</c:v>
                </c:pt>
                <c:pt idx="20597">
                  <c:v>-1.21</c:v>
                </c:pt>
                <c:pt idx="20598">
                  <c:v>2.4700000000000002</c:v>
                </c:pt>
                <c:pt idx="20599">
                  <c:v>-0.97</c:v>
                </c:pt>
                <c:pt idx="20600">
                  <c:v>0.03</c:v>
                </c:pt>
                <c:pt idx="20601">
                  <c:v>0.03</c:v>
                </c:pt>
                <c:pt idx="20602">
                  <c:v>0.03</c:v>
                </c:pt>
                <c:pt idx="20603">
                  <c:v>0.03</c:v>
                </c:pt>
                <c:pt idx="20604">
                  <c:v>0.03</c:v>
                </c:pt>
                <c:pt idx="20605">
                  <c:v>2.5</c:v>
                </c:pt>
                <c:pt idx="20606">
                  <c:v>2.5</c:v>
                </c:pt>
                <c:pt idx="20607">
                  <c:v>2.5</c:v>
                </c:pt>
                <c:pt idx="20608">
                  <c:v>2.5</c:v>
                </c:pt>
                <c:pt idx="20609">
                  <c:v>2.5</c:v>
                </c:pt>
                <c:pt idx="20610">
                  <c:v>0.64</c:v>
                </c:pt>
                <c:pt idx="20611">
                  <c:v>0.64</c:v>
                </c:pt>
                <c:pt idx="20612">
                  <c:v>2.5499999999999998</c:v>
                </c:pt>
                <c:pt idx="20613">
                  <c:v>-1.76</c:v>
                </c:pt>
                <c:pt idx="20614">
                  <c:v>-1.76</c:v>
                </c:pt>
                <c:pt idx="20615">
                  <c:v>0.28999999999999998</c:v>
                </c:pt>
                <c:pt idx="20616">
                  <c:v>0.86</c:v>
                </c:pt>
                <c:pt idx="20617">
                  <c:v>0.86</c:v>
                </c:pt>
                <c:pt idx="20618">
                  <c:v>0.86</c:v>
                </c:pt>
                <c:pt idx="20619">
                  <c:v>1.18</c:v>
                </c:pt>
                <c:pt idx="20620">
                  <c:v>-1.47</c:v>
                </c:pt>
                <c:pt idx="20621">
                  <c:v>-0.01</c:v>
                </c:pt>
                <c:pt idx="20622">
                  <c:v>-0.01</c:v>
                </c:pt>
                <c:pt idx="20623">
                  <c:v>-0.01</c:v>
                </c:pt>
                <c:pt idx="20624">
                  <c:v>4.18</c:v>
                </c:pt>
                <c:pt idx="20625">
                  <c:v>4.18</c:v>
                </c:pt>
                <c:pt idx="20626">
                  <c:v>4.18</c:v>
                </c:pt>
                <c:pt idx="20627">
                  <c:v>4.18</c:v>
                </c:pt>
                <c:pt idx="20628">
                  <c:v>3.37</c:v>
                </c:pt>
                <c:pt idx="20629">
                  <c:v>1.72</c:v>
                </c:pt>
                <c:pt idx="20630">
                  <c:v>1.31</c:v>
                </c:pt>
                <c:pt idx="20631">
                  <c:v>1.31</c:v>
                </c:pt>
                <c:pt idx="20632">
                  <c:v>-1.52</c:v>
                </c:pt>
                <c:pt idx="20633">
                  <c:v>-1.52</c:v>
                </c:pt>
                <c:pt idx="20634">
                  <c:v>-1.52</c:v>
                </c:pt>
                <c:pt idx="20635">
                  <c:v>-1.52</c:v>
                </c:pt>
                <c:pt idx="20636">
                  <c:v>-0.21</c:v>
                </c:pt>
                <c:pt idx="20637">
                  <c:v>-0.08</c:v>
                </c:pt>
                <c:pt idx="20638">
                  <c:v>-0.08</c:v>
                </c:pt>
                <c:pt idx="20639">
                  <c:v>-2.68</c:v>
                </c:pt>
                <c:pt idx="20640">
                  <c:v>0.06</c:v>
                </c:pt>
                <c:pt idx="20641">
                  <c:v>1.59</c:v>
                </c:pt>
                <c:pt idx="20642">
                  <c:v>1.59</c:v>
                </c:pt>
                <c:pt idx="20643">
                  <c:v>-1.57</c:v>
                </c:pt>
                <c:pt idx="20644">
                  <c:v>-1.39</c:v>
                </c:pt>
                <c:pt idx="20645">
                  <c:v>-1.39</c:v>
                </c:pt>
                <c:pt idx="20646">
                  <c:v>-1.39</c:v>
                </c:pt>
                <c:pt idx="20647">
                  <c:v>-1.39</c:v>
                </c:pt>
                <c:pt idx="20648">
                  <c:v>-1.39</c:v>
                </c:pt>
                <c:pt idx="20649">
                  <c:v>1.45</c:v>
                </c:pt>
                <c:pt idx="20650">
                  <c:v>1.78</c:v>
                </c:pt>
                <c:pt idx="20651">
                  <c:v>1.78</c:v>
                </c:pt>
                <c:pt idx="20652">
                  <c:v>-0.45</c:v>
                </c:pt>
                <c:pt idx="20653">
                  <c:v>-0.45</c:v>
                </c:pt>
                <c:pt idx="20654">
                  <c:v>-0.45</c:v>
                </c:pt>
                <c:pt idx="20655">
                  <c:v>0.32</c:v>
                </c:pt>
                <c:pt idx="20656">
                  <c:v>-0.94</c:v>
                </c:pt>
                <c:pt idx="20657">
                  <c:v>-0.86</c:v>
                </c:pt>
                <c:pt idx="20658">
                  <c:v>-0.86</c:v>
                </c:pt>
                <c:pt idx="20659">
                  <c:v>-0.86</c:v>
                </c:pt>
                <c:pt idx="20660">
                  <c:v>-1.85</c:v>
                </c:pt>
                <c:pt idx="20661">
                  <c:v>1.95</c:v>
                </c:pt>
                <c:pt idx="20662">
                  <c:v>0.54</c:v>
                </c:pt>
                <c:pt idx="20663">
                  <c:v>0.54</c:v>
                </c:pt>
                <c:pt idx="20664">
                  <c:v>0.54</c:v>
                </c:pt>
                <c:pt idx="20665">
                  <c:v>7.0000000000000007E-2</c:v>
                </c:pt>
                <c:pt idx="20666">
                  <c:v>-2.2200000000000002</c:v>
                </c:pt>
                <c:pt idx="20667">
                  <c:v>-2.2200000000000002</c:v>
                </c:pt>
                <c:pt idx="20668">
                  <c:v>2.16</c:v>
                </c:pt>
                <c:pt idx="20669">
                  <c:v>2.16</c:v>
                </c:pt>
                <c:pt idx="20670">
                  <c:v>2.16</c:v>
                </c:pt>
                <c:pt idx="20671">
                  <c:v>1.45</c:v>
                </c:pt>
                <c:pt idx="20672">
                  <c:v>1.45</c:v>
                </c:pt>
                <c:pt idx="20673">
                  <c:v>0.38</c:v>
                </c:pt>
                <c:pt idx="20674">
                  <c:v>1.71</c:v>
                </c:pt>
                <c:pt idx="20675">
                  <c:v>-2.77</c:v>
                </c:pt>
                <c:pt idx="20676">
                  <c:v>1.29</c:v>
                </c:pt>
                <c:pt idx="20677">
                  <c:v>1.29</c:v>
                </c:pt>
                <c:pt idx="20678">
                  <c:v>-2.0099999999999998</c:v>
                </c:pt>
                <c:pt idx="20679">
                  <c:v>2.19</c:v>
                </c:pt>
                <c:pt idx="20680">
                  <c:v>2.19</c:v>
                </c:pt>
                <c:pt idx="20681">
                  <c:v>2.19</c:v>
                </c:pt>
                <c:pt idx="20682">
                  <c:v>-0.89</c:v>
                </c:pt>
                <c:pt idx="20683">
                  <c:v>-0.89</c:v>
                </c:pt>
                <c:pt idx="20684">
                  <c:v>-0.83</c:v>
                </c:pt>
                <c:pt idx="20685">
                  <c:v>-0.95</c:v>
                </c:pt>
                <c:pt idx="20686">
                  <c:v>-0.95</c:v>
                </c:pt>
                <c:pt idx="20687">
                  <c:v>-0.95</c:v>
                </c:pt>
                <c:pt idx="20688">
                  <c:v>-1.29</c:v>
                </c:pt>
                <c:pt idx="20689">
                  <c:v>-1.29</c:v>
                </c:pt>
                <c:pt idx="20690">
                  <c:v>2.72</c:v>
                </c:pt>
                <c:pt idx="20691">
                  <c:v>2.2400000000000002</c:v>
                </c:pt>
                <c:pt idx="20692">
                  <c:v>0.23</c:v>
                </c:pt>
                <c:pt idx="20693">
                  <c:v>0.23</c:v>
                </c:pt>
                <c:pt idx="20694">
                  <c:v>-0.24</c:v>
                </c:pt>
                <c:pt idx="20695">
                  <c:v>1.48</c:v>
                </c:pt>
                <c:pt idx="20696">
                  <c:v>1.01</c:v>
                </c:pt>
                <c:pt idx="20697">
                  <c:v>1.06</c:v>
                </c:pt>
                <c:pt idx="20698">
                  <c:v>0.05</c:v>
                </c:pt>
                <c:pt idx="20699">
                  <c:v>0.86</c:v>
                </c:pt>
                <c:pt idx="20700">
                  <c:v>-0.7</c:v>
                </c:pt>
                <c:pt idx="20701">
                  <c:v>-1.5</c:v>
                </c:pt>
                <c:pt idx="20702">
                  <c:v>-1.5</c:v>
                </c:pt>
                <c:pt idx="20703">
                  <c:v>0.25</c:v>
                </c:pt>
                <c:pt idx="20704">
                  <c:v>0.25</c:v>
                </c:pt>
                <c:pt idx="20705">
                  <c:v>0.25</c:v>
                </c:pt>
                <c:pt idx="20706">
                  <c:v>1.25</c:v>
                </c:pt>
                <c:pt idx="20707">
                  <c:v>-0.35</c:v>
                </c:pt>
                <c:pt idx="20708">
                  <c:v>-0.35</c:v>
                </c:pt>
                <c:pt idx="20709">
                  <c:v>0.2</c:v>
                </c:pt>
                <c:pt idx="20710">
                  <c:v>0.2</c:v>
                </c:pt>
                <c:pt idx="20711">
                  <c:v>-1.03</c:v>
                </c:pt>
                <c:pt idx="20712">
                  <c:v>2.31</c:v>
                </c:pt>
                <c:pt idx="20713">
                  <c:v>0.42</c:v>
                </c:pt>
                <c:pt idx="20714">
                  <c:v>1.46</c:v>
                </c:pt>
                <c:pt idx="20715">
                  <c:v>0.88</c:v>
                </c:pt>
                <c:pt idx="20716">
                  <c:v>0.88</c:v>
                </c:pt>
                <c:pt idx="20717">
                  <c:v>2.46</c:v>
                </c:pt>
                <c:pt idx="20718">
                  <c:v>2.77</c:v>
                </c:pt>
                <c:pt idx="20719">
                  <c:v>2.77</c:v>
                </c:pt>
                <c:pt idx="20720">
                  <c:v>2.77</c:v>
                </c:pt>
                <c:pt idx="20721">
                  <c:v>2.77</c:v>
                </c:pt>
                <c:pt idx="20722">
                  <c:v>2.77</c:v>
                </c:pt>
                <c:pt idx="20723">
                  <c:v>2.77</c:v>
                </c:pt>
                <c:pt idx="20724">
                  <c:v>0.53</c:v>
                </c:pt>
                <c:pt idx="20725">
                  <c:v>0.53</c:v>
                </c:pt>
                <c:pt idx="20726">
                  <c:v>-3.22</c:v>
                </c:pt>
                <c:pt idx="20727">
                  <c:v>0.28000000000000003</c:v>
                </c:pt>
                <c:pt idx="20728">
                  <c:v>-3.88</c:v>
                </c:pt>
                <c:pt idx="20729">
                  <c:v>0.63</c:v>
                </c:pt>
                <c:pt idx="20730">
                  <c:v>0.63</c:v>
                </c:pt>
                <c:pt idx="20731">
                  <c:v>-0.56999999999999995</c:v>
                </c:pt>
                <c:pt idx="20732">
                  <c:v>1.97</c:v>
                </c:pt>
                <c:pt idx="20733">
                  <c:v>1.97</c:v>
                </c:pt>
                <c:pt idx="20734">
                  <c:v>1.97</c:v>
                </c:pt>
                <c:pt idx="20735">
                  <c:v>1.64</c:v>
                </c:pt>
                <c:pt idx="20736">
                  <c:v>1.64</c:v>
                </c:pt>
                <c:pt idx="20737">
                  <c:v>-1.86</c:v>
                </c:pt>
                <c:pt idx="20738">
                  <c:v>1.49</c:v>
                </c:pt>
                <c:pt idx="20739">
                  <c:v>-0.32</c:v>
                </c:pt>
                <c:pt idx="20740">
                  <c:v>-0.82</c:v>
                </c:pt>
                <c:pt idx="20741">
                  <c:v>3.38</c:v>
                </c:pt>
                <c:pt idx="20742">
                  <c:v>-2.2200000000000002</c:v>
                </c:pt>
                <c:pt idx="20743">
                  <c:v>-1.47</c:v>
                </c:pt>
                <c:pt idx="20744">
                  <c:v>1.78</c:v>
                </c:pt>
                <c:pt idx="20745">
                  <c:v>1.78</c:v>
                </c:pt>
                <c:pt idx="20746">
                  <c:v>0.23</c:v>
                </c:pt>
                <c:pt idx="20747">
                  <c:v>-1.65</c:v>
                </c:pt>
                <c:pt idx="20748">
                  <c:v>-1.65</c:v>
                </c:pt>
                <c:pt idx="20749">
                  <c:v>-1.65</c:v>
                </c:pt>
                <c:pt idx="20750">
                  <c:v>1.1399999999999999</c:v>
                </c:pt>
                <c:pt idx="20751">
                  <c:v>1.1399999999999999</c:v>
                </c:pt>
                <c:pt idx="20752">
                  <c:v>0.85</c:v>
                </c:pt>
                <c:pt idx="20753">
                  <c:v>0.85</c:v>
                </c:pt>
                <c:pt idx="20754">
                  <c:v>-0.31</c:v>
                </c:pt>
                <c:pt idx="20755">
                  <c:v>-0.31</c:v>
                </c:pt>
                <c:pt idx="20756">
                  <c:v>2.94</c:v>
                </c:pt>
                <c:pt idx="20757">
                  <c:v>0.95</c:v>
                </c:pt>
                <c:pt idx="20758">
                  <c:v>2.6</c:v>
                </c:pt>
                <c:pt idx="20759">
                  <c:v>2.6</c:v>
                </c:pt>
                <c:pt idx="20760">
                  <c:v>2.6</c:v>
                </c:pt>
                <c:pt idx="20761">
                  <c:v>1.96</c:v>
                </c:pt>
                <c:pt idx="20762">
                  <c:v>-0.38</c:v>
                </c:pt>
                <c:pt idx="20763">
                  <c:v>3.78</c:v>
                </c:pt>
                <c:pt idx="20764">
                  <c:v>3.78</c:v>
                </c:pt>
                <c:pt idx="20765">
                  <c:v>3.78</c:v>
                </c:pt>
                <c:pt idx="20766">
                  <c:v>3.78</c:v>
                </c:pt>
                <c:pt idx="20767">
                  <c:v>2.0099999999999998</c:v>
                </c:pt>
                <c:pt idx="20768">
                  <c:v>2.0099999999999998</c:v>
                </c:pt>
                <c:pt idx="20769">
                  <c:v>0.47</c:v>
                </c:pt>
                <c:pt idx="20770">
                  <c:v>-0.69</c:v>
                </c:pt>
                <c:pt idx="20771">
                  <c:v>2.19</c:v>
                </c:pt>
                <c:pt idx="20772">
                  <c:v>2.19</c:v>
                </c:pt>
                <c:pt idx="20773">
                  <c:v>-2.09</c:v>
                </c:pt>
                <c:pt idx="20774">
                  <c:v>-2.87</c:v>
                </c:pt>
                <c:pt idx="20775">
                  <c:v>-2.87</c:v>
                </c:pt>
                <c:pt idx="20776">
                  <c:v>-2.87</c:v>
                </c:pt>
                <c:pt idx="20777">
                  <c:v>-2.89</c:v>
                </c:pt>
                <c:pt idx="20778">
                  <c:v>0.57999999999999996</c:v>
                </c:pt>
                <c:pt idx="20779">
                  <c:v>0.04</c:v>
                </c:pt>
                <c:pt idx="20780">
                  <c:v>-1.72</c:v>
                </c:pt>
                <c:pt idx="20781">
                  <c:v>1.19</c:v>
                </c:pt>
                <c:pt idx="20782">
                  <c:v>-1.95</c:v>
                </c:pt>
                <c:pt idx="20783">
                  <c:v>1.08</c:v>
                </c:pt>
                <c:pt idx="20784">
                  <c:v>1.08</c:v>
                </c:pt>
                <c:pt idx="20785">
                  <c:v>-0.14000000000000001</c:v>
                </c:pt>
                <c:pt idx="20786">
                  <c:v>0.9</c:v>
                </c:pt>
                <c:pt idx="20787">
                  <c:v>1.59</c:v>
                </c:pt>
                <c:pt idx="20788">
                  <c:v>-0.78</c:v>
                </c:pt>
                <c:pt idx="20789">
                  <c:v>-0.78</c:v>
                </c:pt>
                <c:pt idx="20790">
                  <c:v>0.35</c:v>
                </c:pt>
                <c:pt idx="20791">
                  <c:v>0.35</c:v>
                </c:pt>
                <c:pt idx="20792">
                  <c:v>1.9</c:v>
                </c:pt>
                <c:pt idx="20793">
                  <c:v>-0.55000000000000004</c:v>
                </c:pt>
                <c:pt idx="20794">
                  <c:v>-0.55000000000000004</c:v>
                </c:pt>
                <c:pt idx="20795">
                  <c:v>-0.55000000000000004</c:v>
                </c:pt>
                <c:pt idx="20796">
                  <c:v>-0.55000000000000004</c:v>
                </c:pt>
                <c:pt idx="20797">
                  <c:v>-0.55000000000000004</c:v>
                </c:pt>
                <c:pt idx="20798">
                  <c:v>-1.93</c:v>
                </c:pt>
                <c:pt idx="20799">
                  <c:v>1.1100000000000001</c:v>
                </c:pt>
                <c:pt idx="20800">
                  <c:v>0.77</c:v>
                </c:pt>
                <c:pt idx="20801">
                  <c:v>1.0900000000000001</c:v>
                </c:pt>
                <c:pt idx="20802">
                  <c:v>0.34</c:v>
                </c:pt>
                <c:pt idx="20803">
                  <c:v>0.34</c:v>
                </c:pt>
                <c:pt idx="20804">
                  <c:v>0.34</c:v>
                </c:pt>
                <c:pt idx="20805">
                  <c:v>0.36</c:v>
                </c:pt>
                <c:pt idx="20806">
                  <c:v>2.1</c:v>
                </c:pt>
                <c:pt idx="20807">
                  <c:v>2.1</c:v>
                </c:pt>
                <c:pt idx="20808">
                  <c:v>-0.05</c:v>
                </c:pt>
                <c:pt idx="20809">
                  <c:v>-0.05</c:v>
                </c:pt>
                <c:pt idx="20810">
                  <c:v>-1.04</c:v>
                </c:pt>
                <c:pt idx="20811">
                  <c:v>-1.04</c:v>
                </c:pt>
                <c:pt idx="20812">
                  <c:v>-1.64</c:v>
                </c:pt>
                <c:pt idx="20813">
                  <c:v>3.53</c:v>
                </c:pt>
                <c:pt idx="20814">
                  <c:v>1.34</c:v>
                </c:pt>
                <c:pt idx="20815">
                  <c:v>2</c:v>
                </c:pt>
                <c:pt idx="20816">
                  <c:v>2</c:v>
                </c:pt>
                <c:pt idx="20817">
                  <c:v>2</c:v>
                </c:pt>
                <c:pt idx="20818">
                  <c:v>3.24</c:v>
                </c:pt>
                <c:pt idx="20819">
                  <c:v>3.24</c:v>
                </c:pt>
                <c:pt idx="20820">
                  <c:v>3.24</c:v>
                </c:pt>
                <c:pt idx="20821">
                  <c:v>3.24</c:v>
                </c:pt>
                <c:pt idx="20822">
                  <c:v>3.24</c:v>
                </c:pt>
                <c:pt idx="20823">
                  <c:v>0.62</c:v>
                </c:pt>
                <c:pt idx="20824">
                  <c:v>2.16</c:v>
                </c:pt>
                <c:pt idx="20825">
                  <c:v>0.49</c:v>
                </c:pt>
                <c:pt idx="20826">
                  <c:v>0.49</c:v>
                </c:pt>
                <c:pt idx="20827">
                  <c:v>-0.81</c:v>
                </c:pt>
                <c:pt idx="20828">
                  <c:v>-0.98</c:v>
                </c:pt>
                <c:pt idx="20829">
                  <c:v>-0.98</c:v>
                </c:pt>
                <c:pt idx="20830">
                  <c:v>-0.98</c:v>
                </c:pt>
                <c:pt idx="20831">
                  <c:v>4.0199999999999996</c:v>
                </c:pt>
                <c:pt idx="20832">
                  <c:v>4.0199999999999996</c:v>
                </c:pt>
                <c:pt idx="20833">
                  <c:v>4.0199999999999996</c:v>
                </c:pt>
                <c:pt idx="20834">
                  <c:v>4.0199999999999996</c:v>
                </c:pt>
                <c:pt idx="20835">
                  <c:v>2.48</c:v>
                </c:pt>
                <c:pt idx="20836">
                  <c:v>2.48</c:v>
                </c:pt>
                <c:pt idx="20837">
                  <c:v>2.48</c:v>
                </c:pt>
                <c:pt idx="20838">
                  <c:v>2.48</c:v>
                </c:pt>
                <c:pt idx="20839">
                  <c:v>-2.68</c:v>
                </c:pt>
                <c:pt idx="20840">
                  <c:v>-0.53</c:v>
                </c:pt>
                <c:pt idx="20841">
                  <c:v>-0.53</c:v>
                </c:pt>
                <c:pt idx="20842">
                  <c:v>-1.34</c:v>
                </c:pt>
                <c:pt idx="20843">
                  <c:v>2.4300000000000002</c:v>
                </c:pt>
                <c:pt idx="20844">
                  <c:v>2.4300000000000002</c:v>
                </c:pt>
                <c:pt idx="20845">
                  <c:v>2.4300000000000002</c:v>
                </c:pt>
                <c:pt idx="20846">
                  <c:v>2.77</c:v>
                </c:pt>
                <c:pt idx="20847">
                  <c:v>2.77</c:v>
                </c:pt>
                <c:pt idx="20848">
                  <c:v>0.26</c:v>
                </c:pt>
                <c:pt idx="20849">
                  <c:v>2.42</c:v>
                </c:pt>
                <c:pt idx="20850">
                  <c:v>2.2200000000000002</c:v>
                </c:pt>
                <c:pt idx="20851">
                  <c:v>2.2200000000000002</c:v>
                </c:pt>
                <c:pt idx="20852">
                  <c:v>2.2200000000000002</c:v>
                </c:pt>
                <c:pt idx="20853">
                  <c:v>1.88</c:v>
                </c:pt>
                <c:pt idx="20854">
                  <c:v>1.88</c:v>
                </c:pt>
                <c:pt idx="20855">
                  <c:v>1.88</c:v>
                </c:pt>
                <c:pt idx="20856">
                  <c:v>2.8</c:v>
                </c:pt>
                <c:pt idx="20857">
                  <c:v>-0.66</c:v>
                </c:pt>
                <c:pt idx="20858">
                  <c:v>0.17</c:v>
                </c:pt>
                <c:pt idx="20859">
                  <c:v>-2.44</c:v>
                </c:pt>
                <c:pt idx="20860">
                  <c:v>2.52</c:v>
                </c:pt>
                <c:pt idx="20861">
                  <c:v>-1.53</c:v>
                </c:pt>
                <c:pt idx="20862">
                  <c:v>-2.29</c:v>
                </c:pt>
                <c:pt idx="20863">
                  <c:v>-2.29</c:v>
                </c:pt>
                <c:pt idx="20864">
                  <c:v>-2.0099999999999998</c:v>
                </c:pt>
                <c:pt idx="20865">
                  <c:v>-0.85</c:v>
                </c:pt>
                <c:pt idx="20866">
                  <c:v>-0.38</c:v>
                </c:pt>
                <c:pt idx="20867">
                  <c:v>0.85</c:v>
                </c:pt>
                <c:pt idx="20868">
                  <c:v>0.85</c:v>
                </c:pt>
                <c:pt idx="20869">
                  <c:v>0.85</c:v>
                </c:pt>
                <c:pt idx="20870">
                  <c:v>0.85</c:v>
                </c:pt>
                <c:pt idx="20871">
                  <c:v>-0.91</c:v>
                </c:pt>
                <c:pt idx="20872">
                  <c:v>-0.91</c:v>
                </c:pt>
                <c:pt idx="20873">
                  <c:v>0.25</c:v>
                </c:pt>
                <c:pt idx="20874">
                  <c:v>1.96</c:v>
                </c:pt>
                <c:pt idx="20875">
                  <c:v>1.96</c:v>
                </c:pt>
                <c:pt idx="20876">
                  <c:v>1.96</c:v>
                </c:pt>
                <c:pt idx="20877">
                  <c:v>1.06</c:v>
                </c:pt>
                <c:pt idx="20878">
                  <c:v>1.92</c:v>
                </c:pt>
                <c:pt idx="20879">
                  <c:v>2.2200000000000002</c:v>
                </c:pt>
                <c:pt idx="20880">
                  <c:v>2.2200000000000002</c:v>
                </c:pt>
                <c:pt idx="20881">
                  <c:v>2.2200000000000002</c:v>
                </c:pt>
                <c:pt idx="20882">
                  <c:v>2.2200000000000002</c:v>
                </c:pt>
                <c:pt idx="20883">
                  <c:v>0.15</c:v>
                </c:pt>
                <c:pt idx="20884">
                  <c:v>0.15</c:v>
                </c:pt>
                <c:pt idx="20885">
                  <c:v>0.15</c:v>
                </c:pt>
                <c:pt idx="20886">
                  <c:v>1.24</c:v>
                </c:pt>
                <c:pt idx="20887">
                  <c:v>1</c:v>
                </c:pt>
                <c:pt idx="20888">
                  <c:v>-0.01</c:v>
                </c:pt>
                <c:pt idx="20889">
                  <c:v>-2.2000000000000002</c:v>
                </c:pt>
                <c:pt idx="20890">
                  <c:v>-1.22</c:v>
                </c:pt>
                <c:pt idx="20891">
                  <c:v>-1.22</c:v>
                </c:pt>
                <c:pt idx="20892">
                  <c:v>2.4</c:v>
                </c:pt>
                <c:pt idx="20893">
                  <c:v>2.4</c:v>
                </c:pt>
                <c:pt idx="20894">
                  <c:v>0.66</c:v>
                </c:pt>
                <c:pt idx="20895">
                  <c:v>2.4</c:v>
                </c:pt>
                <c:pt idx="20896">
                  <c:v>-0.01</c:v>
                </c:pt>
                <c:pt idx="20897">
                  <c:v>-2.34</c:v>
                </c:pt>
                <c:pt idx="20898">
                  <c:v>0.63</c:v>
                </c:pt>
                <c:pt idx="20899">
                  <c:v>1.88</c:v>
                </c:pt>
                <c:pt idx="20900">
                  <c:v>1.88</c:v>
                </c:pt>
                <c:pt idx="20901">
                  <c:v>-0.79</c:v>
                </c:pt>
                <c:pt idx="20902">
                  <c:v>-0.79</c:v>
                </c:pt>
                <c:pt idx="20903">
                  <c:v>-0.79</c:v>
                </c:pt>
                <c:pt idx="20904">
                  <c:v>-1.25</c:v>
                </c:pt>
                <c:pt idx="20905">
                  <c:v>-1.26</c:v>
                </c:pt>
                <c:pt idx="20906">
                  <c:v>0.92</c:v>
                </c:pt>
                <c:pt idx="20907">
                  <c:v>0.92</c:v>
                </c:pt>
                <c:pt idx="20908">
                  <c:v>-0.66</c:v>
                </c:pt>
                <c:pt idx="20909">
                  <c:v>-1.65</c:v>
                </c:pt>
                <c:pt idx="20910">
                  <c:v>-1.65</c:v>
                </c:pt>
                <c:pt idx="20911">
                  <c:v>3.28</c:v>
                </c:pt>
                <c:pt idx="20912">
                  <c:v>2.0099999999999998</c:v>
                </c:pt>
                <c:pt idx="20913">
                  <c:v>2.0099999999999998</c:v>
                </c:pt>
                <c:pt idx="20914">
                  <c:v>2.0099999999999998</c:v>
                </c:pt>
                <c:pt idx="20915">
                  <c:v>2.0099999999999998</c:v>
                </c:pt>
                <c:pt idx="20916">
                  <c:v>0.6</c:v>
                </c:pt>
                <c:pt idx="20917">
                  <c:v>2.4</c:v>
                </c:pt>
                <c:pt idx="20918">
                  <c:v>1.37</c:v>
                </c:pt>
                <c:pt idx="20919">
                  <c:v>1.37</c:v>
                </c:pt>
                <c:pt idx="20920">
                  <c:v>0.24</c:v>
                </c:pt>
                <c:pt idx="20921">
                  <c:v>0.24</c:v>
                </c:pt>
                <c:pt idx="20922">
                  <c:v>0.1</c:v>
                </c:pt>
                <c:pt idx="20923">
                  <c:v>0.1</c:v>
                </c:pt>
                <c:pt idx="20924">
                  <c:v>1.23</c:v>
                </c:pt>
                <c:pt idx="20925">
                  <c:v>-2.15</c:v>
                </c:pt>
                <c:pt idx="20926">
                  <c:v>-0.96</c:v>
                </c:pt>
                <c:pt idx="20927">
                  <c:v>0.82</c:v>
                </c:pt>
                <c:pt idx="20928">
                  <c:v>0.82</c:v>
                </c:pt>
                <c:pt idx="20929">
                  <c:v>0.82</c:v>
                </c:pt>
                <c:pt idx="20930">
                  <c:v>1.77</c:v>
                </c:pt>
                <c:pt idx="20931">
                  <c:v>1.77</c:v>
                </c:pt>
                <c:pt idx="20932">
                  <c:v>2.21</c:v>
                </c:pt>
                <c:pt idx="20933">
                  <c:v>-1.5</c:v>
                </c:pt>
                <c:pt idx="20934">
                  <c:v>-2.06</c:v>
                </c:pt>
                <c:pt idx="20935">
                  <c:v>1.57</c:v>
                </c:pt>
                <c:pt idx="20936">
                  <c:v>-0.15</c:v>
                </c:pt>
                <c:pt idx="20937">
                  <c:v>-2.16</c:v>
                </c:pt>
                <c:pt idx="20938">
                  <c:v>-2.16</c:v>
                </c:pt>
                <c:pt idx="20939">
                  <c:v>-3.43</c:v>
                </c:pt>
                <c:pt idx="20940">
                  <c:v>-0.95</c:v>
                </c:pt>
                <c:pt idx="20941">
                  <c:v>0.54</c:v>
                </c:pt>
                <c:pt idx="20942">
                  <c:v>0.54</c:v>
                </c:pt>
                <c:pt idx="20943">
                  <c:v>1.44</c:v>
                </c:pt>
                <c:pt idx="20944">
                  <c:v>2.2200000000000002</c:v>
                </c:pt>
                <c:pt idx="20945">
                  <c:v>-0.34</c:v>
                </c:pt>
                <c:pt idx="20946">
                  <c:v>-0.73</c:v>
                </c:pt>
                <c:pt idx="20947">
                  <c:v>-0.73</c:v>
                </c:pt>
                <c:pt idx="20948">
                  <c:v>0.75</c:v>
                </c:pt>
                <c:pt idx="20949">
                  <c:v>-0.82</c:v>
                </c:pt>
                <c:pt idx="20950">
                  <c:v>1.18</c:v>
                </c:pt>
                <c:pt idx="20951">
                  <c:v>1.9</c:v>
                </c:pt>
                <c:pt idx="20952">
                  <c:v>1.9</c:v>
                </c:pt>
                <c:pt idx="20953">
                  <c:v>-0.27</c:v>
                </c:pt>
                <c:pt idx="20954">
                  <c:v>-0.27</c:v>
                </c:pt>
                <c:pt idx="20955">
                  <c:v>-0.27</c:v>
                </c:pt>
                <c:pt idx="20956">
                  <c:v>2</c:v>
                </c:pt>
                <c:pt idx="20957">
                  <c:v>2</c:v>
                </c:pt>
                <c:pt idx="20958">
                  <c:v>2</c:v>
                </c:pt>
                <c:pt idx="20959">
                  <c:v>-1.23</c:v>
                </c:pt>
                <c:pt idx="20960">
                  <c:v>-1.77</c:v>
                </c:pt>
                <c:pt idx="20961">
                  <c:v>2.42</c:v>
                </c:pt>
                <c:pt idx="20962">
                  <c:v>2.42</c:v>
                </c:pt>
                <c:pt idx="20963">
                  <c:v>-1.07</c:v>
                </c:pt>
                <c:pt idx="20964">
                  <c:v>-1.96</c:v>
                </c:pt>
                <c:pt idx="20965">
                  <c:v>-1.96</c:v>
                </c:pt>
                <c:pt idx="20966">
                  <c:v>2.48</c:v>
                </c:pt>
                <c:pt idx="20967">
                  <c:v>0.33</c:v>
                </c:pt>
                <c:pt idx="20968">
                  <c:v>1.39</c:v>
                </c:pt>
                <c:pt idx="20969">
                  <c:v>2.44</c:v>
                </c:pt>
                <c:pt idx="20970">
                  <c:v>2.44</c:v>
                </c:pt>
                <c:pt idx="20971">
                  <c:v>1.61</c:v>
                </c:pt>
                <c:pt idx="20972">
                  <c:v>1.61</c:v>
                </c:pt>
                <c:pt idx="20973">
                  <c:v>1.61</c:v>
                </c:pt>
                <c:pt idx="20974">
                  <c:v>1.61</c:v>
                </c:pt>
                <c:pt idx="20975">
                  <c:v>0.52</c:v>
                </c:pt>
                <c:pt idx="20976">
                  <c:v>0.52</c:v>
                </c:pt>
                <c:pt idx="20977">
                  <c:v>1.1299999999999999</c:v>
                </c:pt>
                <c:pt idx="20978">
                  <c:v>1.1299999999999999</c:v>
                </c:pt>
                <c:pt idx="20979">
                  <c:v>1.69</c:v>
                </c:pt>
                <c:pt idx="20980">
                  <c:v>0.7</c:v>
                </c:pt>
                <c:pt idx="20981">
                  <c:v>0.7</c:v>
                </c:pt>
                <c:pt idx="20982">
                  <c:v>0.7</c:v>
                </c:pt>
                <c:pt idx="20983">
                  <c:v>1.69</c:v>
                </c:pt>
                <c:pt idx="20984">
                  <c:v>-2.61</c:v>
                </c:pt>
                <c:pt idx="20985">
                  <c:v>-3.67</c:v>
                </c:pt>
                <c:pt idx="20986">
                  <c:v>0.18</c:v>
                </c:pt>
                <c:pt idx="20987">
                  <c:v>7.0000000000000007E-2</c:v>
                </c:pt>
                <c:pt idx="20988">
                  <c:v>0.83</c:v>
                </c:pt>
                <c:pt idx="20989">
                  <c:v>-0.3</c:v>
                </c:pt>
                <c:pt idx="20990">
                  <c:v>-0.3</c:v>
                </c:pt>
                <c:pt idx="20991">
                  <c:v>-1.3</c:v>
                </c:pt>
                <c:pt idx="20992">
                  <c:v>1.21</c:v>
                </c:pt>
                <c:pt idx="20993">
                  <c:v>1.21</c:v>
                </c:pt>
                <c:pt idx="20994">
                  <c:v>1.21</c:v>
                </c:pt>
                <c:pt idx="20995">
                  <c:v>-0.39</c:v>
                </c:pt>
                <c:pt idx="20996">
                  <c:v>-0.39</c:v>
                </c:pt>
                <c:pt idx="20997">
                  <c:v>-0.39</c:v>
                </c:pt>
                <c:pt idx="20998">
                  <c:v>-0.39</c:v>
                </c:pt>
                <c:pt idx="20999">
                  <c:v>2.87</c:v>
                </c:pt>
                <c:pt idx="21000">
                  <c:v>2.87</c:v>
                </c:pt>
                <c:pt idx="21001">
                  <c:v>2.69</c:v>
                </c:pt>
                <c:pt idx="21002">
                  <c:v>0.96</c:v>
                </c:pt>
                <c:pt idx="21003">
                  <c:v>0.96</c:v>
                </c:pt>
                <c:pt idx="21004">
                  <c:v>0.96</c:v>
                </c:pt>
                <c:pt idx="21005">
                  <c:v>0.96</c:v>
                </c:pt>
                <c:pt idx="21006">
                  <c:v>-0.35</c:v>
                </c:pt>
                <c:pt idx="21007">
                  <c:v>-0.35</c:v>
                </c:pt>
                <c:pt idx="21008">
                  <c:v>-0.73</c:v>
                </c:pt>
                <c:pt idx="21009">
                  <c:v>-0.42</c:v>
                </c:pt>
                <c:pt idx="21010">
                  <c:v>-3.7</c:v>
                </c:pt>
                <c:pt idx="21011">
                  <c:v>2.44</c:v>
                </c:pt>
                <c:pt idx="21012">
                  <c:v>2.44</c:v>
                </c:pt>
                <c:pt idx="21013">
                  <c:v>-0.48</c:v>
                </c:pt>
                <c:pt idx="21014">
                  <c:v>-2.7</c:v>
                </c:pt>
                <c:pt idx="21015">
                  <c:v>-2.7</c:v>
                </c:pt>
                <c:pt idx="21016">
                  <c:v>-2.7</c:v>
                </c:pt>
                <c:pt idx="21017">
                  <c:v>-0.96</c:v>
                </c:pt>
                <c:pt idx="21018">
                  <c:v>1.63</c:v>
                </c:pt>
                <c:pt idx="21019">
                  <c:v>1.63</c:v>
                </c:pt>
                <c:pt idx="21020">
                  <c:v>1.63</c:v>
                </c:pt>
                <c:pt idx="21021">
                  <c:v>1.22</c:v>
                </c:pt>
                <c:pt idx="21022">
                  <c:v>1.22</c:v>
                </c:pt>
                <c:pt idx="21023">
                  <c:v>1.22</c:v>
                </c:pt>
                <c:pt idx="21024">
                  <c:v>1.22</c:v>
                </c:pt>
                <c:pt idx="21025">
                  <c:v>2.42</c:v>
                </c:pt>
                <c:pt idx="21026">
                  <c:v>-2.5</c:v>
                </c:pt>
                <c:pt idx="21027">
                  <c:v>-2.5</c:v>
                </c:pt>
                <c:pt idx="21028">
                  <c:v>2.5</c:v>
                </c:pt>
                <c:pt idx="21029">
                  <c:v>0.26</c:v>
                </c:pt>
                <c:pt idx="21030">
                  <c:v>1.54</c:v>
                </c:pt>
                <c:pt idx="21031">
                  <c:v>1.54</c:v>
                </c:pt>
                <c:pt idx="21032">
                  <c:v>-1.9</c:v>
                </c:pt>
                <c:pt idx="21033">
                  <c:v>0.26</c:v>
                </c:pt>
                <c:pt idx="21034">
                  <c:v>0.26</c:v>
                </c:pt>
                <c:pt idx="21035">
                  <c:v>1.49</c:v>
                </c:pt>
                <c:pt idx="21036">
                  <c:v>1.49</c:v>
                </c:pt>
                <c:pt idx="21037">
                  <c:v>-2.4900000000000002</c:v>
                </c:pt>
                <c:pt idx="21038">
                  <c:v>1.21</c:v>
                </c:pt>
                <c:pt idx="21039">
                  <c:v>2.4900000000000002</c:v>
                </c:pt>
                <c:pt idx="21040">
                  <c:v>2.4900000000000002</c:v>
                </c:pt>
                <c:pt idx="21041">
                  <c:v>-0.74</c:v>
                </c:pt>
                <c:pt idx="21042">
                  <c:v>-0.74</c:v>
                </c:pt>
                <c:pt idx="21043">
                  <c:v>3.34</c:v>
                </c:pt>
                <c:pt idx="21044">
                  <c:v>2.62</c:v>
                </c:pt>
                <c:pt idx="21045">
                  <c:v>2.34</c:v>
                </c:pt>
                <c:pt idx="21046">
                  <c:v>-3.05</c:v>
                </c:pt>
                <c:pt idx="21047">
                  <c:v>-1.32</c:v>
                </c:pt>
                <c:pt idx="21048">
                  <c:v>0.42</c:v>
                </c:pt>
                <c:pt idx="21049">
                  <c:v>1.27</c:v>
                </c:pt>
                <c:pt idx="21050">
                  <c:v>1.27</c:v>
                </c:pt>
                <c:pt idx="21051">
                  <c:v>-0.1</c:v>
                </c:pt>
                <c:pt idx="21052">
                  <c:v>-0.1</c:v>
                </c:pt>
                <c:pt idx="21053">
                  <c:v>-2.0099999999999998</c:v>
                </c:pt>
                <c:pt idx="21054">
                  <c:v>7.0000000000000007E-2</c:v>
                </c:pt>
                <c:pt idx="21055">
                  <c:v>-0.25</c:v>
                </c:pt>
                <c:pt idx="21056">
                  <c:v>-0.27</c:v>
                </c:pt>
                <c:pt idx="21057">
                  <c:v>2.38</c:v>
                </c:pt>
                <c:pt idx="21058">
                  <c:v>-3.11</c:v>
                </c:pt>
                <c:pt idx="21059">
                  <c:v>2.19</c:v>
                </c:pt>
                <c:pt idx="21060">
                  <c:v>-2.4300000000000002</c:v>
                </c:pt>
                <c:pt idx="21061">
                  <c:v>-2.4300000000000002</c:v>
                </c:pt>
                <c:pt idx="21062">
                  <c:v>1.41</c:v>
                </c:pt>
                <c:pt idx="21063">
                  <c:v>1.41</c:v>
                </c:pt>
                <c:pt idx="21064">
                  <c:v>0.92</c:v>
                </c:pt>
                <c:pt idx="21065">
                  <c:v>-1.58</c:v>
                </c:pt>
                <c:pt idx="21066">
                  <c:v>2.0499999999999998</c:v>
                </c:pt>
                <c:pt idx="21067">
                  <c:v>2.0499999999999998</c:v>
                </c:pt>
                <c:pt idx="21068">
                  <c:v>2.0499999999999998</c:v>
                </c:pt>
                <c:pt idx="21069">
                  <c:v>2.0499999999999998</c:v>
                </c:pt>
                <c:pt idx="21070">
                  <c:v>-2.06</c:v>
                </c:pt>
                <c:pt idx="21071">
                  <c:v>-0.52</c:v>
                </c:pt>
                <c:pt idx="21072">
                  <c:v>-0.52</c:v>
                </c:pt>
                <c:pt idx="21073">
                  <c:v>-2.2599999999999998</c:v>
                </c:pt>
                <c:pt idx="21074">
                  <c:v>0.23</c:v>
                </c:pt>
                <c:pt idx="21075">
                  <c:v>-1.18</c:v>
                </c:pt>
                <c:pt idx="21076">
                  <c:v>0.28999999999999998</c:v>
                </c:pt>
                <c:pt idx="21077">
                  <c:v>0.28999999999999998</c:v>
                </c:pt>
                <c:pt idx="21078">
                  <c:v>-2.4</c:v>
                </c:pt>
                <c:pt idx="21079">
                  <c:v>0.17</c:v>
                </c:pt>
                <c:pt idx="21080">
                  <c:v>0.79</c:v>
                </c:pt>
                <c:pt idx="21081">
                  <c:v>0.79</c:v>
                </c:pt>
                <c:pt idx="21082">
                  <c:v>0.79</c:v>
                </c:pt>
                <c:pt idx="21083">
                  <c:v>0.79</c:v>
                </c:pt>
                <c:pt idx="21084">
                  <c:v>0.53</c:v>
                </c:pt>
                <c:pt idx="21085">
                  <c:v>0.53</c:v>
                </c:pt>
                <c:pt idx="21086">
                  <c:v>0.53</c:v>
                </c:pt>
                <c:pt idx="21087">
                  <c:v>0.53</c:v>
                </c:pt>
                <c:pt idx="21088">
                  <c:v>0.53</c:v>
                </c:pt>
                <c:pt idx="21089">
                  <c:v>0.53</c:v>
                </c:pt>
                <c:pt idx="21090">
                  <c:v>0.53</c:v>
                </c:pt>
                <c:pt idx="21091">
                  <c:v>1.92</c:v>
                </c:pt>
                <c:pt idx="21092">
                  <c:v>0.6</c:v>
                </c:pt>
                <c:pt idx="21093">
                  <c:v>0.86</c:v>
                </c:pt>
                <c:pt idx="21094">
                  <c:v>-1.33</c:v>
                </c:pt>
                <c:pt idx="21095">
                  <c:v>-1.33</c:v>
                </c:pt>
                <c:pt idx="21096">
                  <c:v>-1.33</c:v>
                </c:pt>
                <c:pt idx="21097">
                  <c:v>0.62</c:v>
                </c:pt>
                <c:pt idx="21098">
                  <c:v>2.67</c:v>
                </c:pt>
                <c:pt idx="21099">
                  <c:v>-2.04</c:v>
                </c:pt>
                <c:pt idx="21100">
                  <c:v>-2.04</c:v>
                </c:pt>
                <c:pt idx="21101">
                  <c:v>-2.04</c:v>
                </c:pt>
                <c:pt idx="21102">
                  <c:v>0.14000000000000001</c:v>
                </c:pt>
                <c:pt idx="21103">
                  <c:v>1.87</c:v>
                </c:pt>
                <c:pt idx="21104">
                  <c:v>1.87</c:v>
                </c:pt>
                <c:pt idx="21105">
                  <c:v>0.53</c:v>
                </c:pt>
                <c:pt idx="21106">
                  <c:v>4.1399999999999997</c:v>
                </c:pt>
                <c:pt idx="21107">
                  <c:v>1.08</c:v>
                </c:pt>
                <c:pt idx="21108">
                  <c:v>1.08</c:v>
                </c:pt>
                <c:pt idx="21109">
                  <c:v>3.36</c:v>
                </c:pt>
                <c:pt idx="21110">
                  <c:v>2.12</c:v>
                </c:pt>
                <c:pt idx="21111">
                  <c:v>2.12</c:v>
                </c:pt>
                <c:pt idx="21112">
                  <c:v>2.12</c:v>
                </c:pt>
                <c:pt idx="21113">
                  <c:v>2.74</c:v>
                </c:pt>
                <c:pt idx="21114">
                  <c:v>2.74</c:v>
                </c:pt>
                <c:pt idx="21115">
                  <c:v>2.74</c:v>
                </c:pt>
                <c:pt idx="21116">
                  <c:v>1.3</c:v>
                </c:pt>
                <c:pt idx="21117">
                  <c:v>-1.07</c:v>
                </c:pt>
                <c:pt idx="21118">
                  <c:v>1.05</c:v>
                </c:pt>
                <c:pt idx="21119">
                  <c:v>1.05</c:v>
                </c:pt>
                <c:pt idx="21120">
                  <c:v>0.76</c:v>
                </c:pt>
                <c:pt idx="21121">
                  <c:v>0.76</c:v>
                </c:pt>
                <c:pt idx="21122">
                  <c:v>-0.37</c:v>
                </c:pt>
                <c:pt idx="21123">
                  <c:v>-2.98</c:v>
                </c:pt>
                <c:pt idx="21124">
                  <c:v>-2.61</c:v>
                </c:pt>
                <c:pt idx="21125">
                  <c:v>-1.57</c:v>
                </c:pt>
                <c:pt idx="21126">
                  <c:v>-0.57999999999999996</c:v>
                </c:pt>
                <c:pt idx="21127">
                  <c:v>1.32</c:v>
                </c:pt>
                <c:pt idx="21128">
                  <c:v>2.3199999999999998</c:v>
                </c:pt>
                <c:pt idx="21129">
                  <c:v>2.3199999999999998</c:v>
                </c:pt>
                <c:pt idx="21130">
                  <c:v>-5.01</c:v>
                </c:pt>
                <c:pt idx="21131">
                  <c:v>-1.93</c:v>
                </c:pt>
                <c:pt idx="21132">
                  <c:v>-1.93</c:v>
                </c:pt>
                <c:pt idx="21133">
                  <c:v>-3.34</c:v>
                </c:pt>
                <c:pt idx="21134">
                  <c:v>-0.56000000000000005</c:v>
                </c:pt>
                <c:pt idx="21135">
                  <c:v>1.74</c:v>
                </c:pt>
                <c:pt idx="21136">
                  <c:v>1.74</c:v>
                </c:pt>
                <c:pt idx="21137">
                  <c:v>-2.33</c:v>
                </c:pt>
                <c:pt idx="21138">
                  <c:v>1.79</c:v>
                </c:pt>
                <c:pt idx="21139">
                  <c:v>1.79</c:v>
                </c:pt>
                <c:pt idx="21140">
                  <c:v>1.79</c:v>
                </c:pt>
                <c:pt idx="21141">
                  <c:v>-0.13</c:v>
                </c:pt>
                <c:pt idx="21142">
                  <c:v>1.68</c:v>
                </c:pt>
                <c:pt idx="21143">
                  <c:v>0.57999999999999996</c:v>
                </c:pt>
                <c:pt idx="21144">
                  <c:v>-0.4</c:v>
                </c:pt>
                <c:pt idx="21145">
                  <c:v>-1.07</c:v>
                </c:pt>
                <c:pt idx="21146">
                  <c:v>-1.07</c:v>
                </c:pt>
                <c:pt idx="21147">
                  <c:v>-1.07</c:v>
                </c:pt>
                <c:pt idx="21148">
                  <c:v>-0.24</c:v>
                </c:pt>
                <c:pt idx="21149">
                  <c:v>1.21</c:v>
                </c:pt>
                <c:pt idx="21150">
                  <c:v>0.3</c:v>
                </c:pt>
                <c:pt idx="21151">
                  <c:v>1.64</c:v>
                </c:pt>
                <c:pt idx="21152">
                  <c:v>-1.01</c:v>
                </c:pt>
                <c:pt idx="21153">
                  <c:v>-1.01</c:v>
                </c:pt>
                <c:pt idx="21154">
                  <c:v>-1.01</c:v>
                </c:pt>
                <c:pt idx="21155">
                  <c:v>1.82</c:v>
                </c:pt>
                <c:pt idx="21156">
                  <c:v>1.67</c:v>
                </c:pt>
                <c:pt idx="21157">
                  <c:v>1.67</c:v>
                </c:pt>
                <c:pt idx="21158">
                  <c:v>-1.18</c:v>
                </c:pt>
                <c:pt idx="21159">
                  <c:v>2.2999999999999998</c:v>
                </c:pt>
                <c:pt idx="21160">
                  <c:v>2.2999999999999998</c:v>
                </c:pt>
                <c:pt idx="21161">
                  <c:v>2.2999999999999998</c:v>
                </c:pt>
                <c:pt idx="21162">
                  <c:v>2.2999999999999998</c:v>
                </c:pt>
                <c:pt idx="21163">
                  <c:v>2.2999999999999998</c:v>
                </c:pt>
                <c:pt idx="21164">
                  <c:v>1.17</c:v>
                </c:pt>
                <c:pt idx="21165">
                  <c:v>-0.47</c:v>
                </c:pt>
                <c:pt idx="21166">
                  <c:v>0.65</c:v>
                </c:pt>
                <c:pt idx="21167">
                  <c:v>-0.41</c:v>
                </c:pt>
                <c:pt idx="21168">
                  <c:v>1.47</c:v>
                </c:pt>
                <c:pt idx="21169">
                  <c:v>-1.1499999999999999</c:v>
                </c:pt>
                <c:pt idx="21170">
                  <c:v>0.51</c:v>
                </c:pt>
                <c:pt idx="21171">
                  <c:v>0.51</c:v>
                </c:pt>
                <c:pt idx="21172">
                  <c:v>0.51</c:v>
                </c:pt>
                <c:pt idx="21173">
                  <c:v>0.51</c:v>
                </c:pt>
                <c:pt idx="21174">
                  <c:v>2.48</c:v>
                </c:pt>
                <c:pt idx="21175">
                  <c:v>0.13</c:v>
                </c:pt>
                <c:pt idx="21176">
                  <c:v>2.08</c:v>
                </c:pt>
                <c:pt idx="21177">
                  <c:v>-1.68</c:v>
                </c:pt>
                <c:pt idx="21178">
                  <c:v>0.45</c:v>
                </c:pt>
                <c:pt idx="21179">
                  <c:v>1.47</c:v>
                </c:pt>
                <c:pt idx="21180">
                  <c:v>0.19</c:v>
                </c:pt>
                <c:pt idx="21181">
                  <c:v>-0.87</c:v>
                </c:pt>
                <c:pt idx="21182">
                  <c:v>-0.21</c:v>
                </c:pt>
                <c:pt idx="21183">
                  <c:v>-0.21</c:v>
                </c:pt>
                <c:pt idx="21184">
                  <c:v>0.79</c:v>
                </c:pt>
                <c:pt idx="21185">
                  <c:v>0.79</c:v>
                </c:pt>
                <c:pt idx="21186">
                  <c:v>0.79</c:v>
                </c:pt>
                <c:pt idx="21187">
                  <c:v>-0.22</c:v>
                </c:pt>
                <c:pt idx="21188">
                  <c:v>0.62</c:v>
                </c:pt>
                <c:pt idx="21189">
                  <c:v>0.46</c:v>
                </c:pt>
                <c:pt idx="21190">
                  <c:v>0.46</c:v>
                </c:pt>
                <c:pt idx="21191">
                  <c:v>0.84</c:v>
                </c:pt>
                <c:pt idx="21192">
                  <c:v>0.84</c:v>
                </c:pt>
                <c:pt idx="21193">
                  <c:v>2.35</c:v>
                </c:pt>
                <c:pt idx="21194">
                  <c:v>2.35</c:v>
                </c:pt>
                <c:pt idx="21195">
                  <c:v>2.35</c:v>
                </c:pt>
                <c:pt idx="21196">
                  <c:v>-0.47</c:v>
                </c:pt>
                <c:pt idx="21197">
                  <c:v>0.3</c:v>
                </c:pt>
                <c:pt idx="21198">
                  <c:v>0.3</c:v>
                </c:pt>
                <c:pt idx="21199">
                  <c:v>0.3</c:v>
                </c:pt>
                <c:pt idx="21200">
                  <c:v>-1.02</c:v>
                </c:pt>
                <c:pt idx="21201">
                  <c:v>-1.02</c:v>
                </c:pt>
                <c:pt idx="21202">
                  <c:v>-1.28</c:v>
                </c:pt>
                <c:pt idx="21203">
                  <c:v>-1.28</c:v>
                </c:pt>
                <c:pt idx="21204">
                  <c:v>-2.69</c:v>
                </c:pt>
                <c:pt idx="21205">
                  <c:v>-2.69</c:v>
                </c:pt>
                <c:pt idx="21206">
                  <c:v>1.54</c:v>
                </c:pt>
                <c:pt idx="21207">
                  <c:v>1.54</c:v>
                </c:pt>
                <c:pt idx="21208">
                  <c:v>1.54</c:v>
                </c:pt>
                <c:pt idx="21209">
                  <c:v>-0.28000000000000003</c:v>
                </c:pt>
                <c:pt idx="21210">
                  <c:v>-0.28000000000000003</c:v>
                </c:pt>
                <c:pt idx="21211">
                  <c:v>-3.15</c:v>
                </c:pt>
                <c:pt idx="21212">
                  <c:v>-1.69</c:v>
                </c:pt>
                <c:pt idx="21213">
                  <c:v>0.34</c:v>
                </c:pt>
                <c:pt idx="21214">
                  <c:v>0.61</c:v>
                </c:pt>
                <c:pt idx="21215">
                  <c:v>0.35</c:v>
                </c:pt>
                <c:pt idx="21216">
                  <c:v>0.35</c:v>
                </c:pt>
                <c:pt idx="21217">
                  <c:v>2.48</c:v>
                </c:pt>
                <c:pt idx="21218">
                  <c:v>-1.87</c:v>
                </c:pt>
                <c:pt idx="21219">
                  <c:v>1.55</c:v>
                </c:pt>
                <c:pt idx="21220">
                  <c:v>1.33</c:v>
                </c:pt>
                <c:pt idx="21221">
                  <c:v>1.33</c:v>
                </c:pt>
                <c:pt idx="21222">
                  <c:v>1.33</c:v>
                </c:pt>
                <c:pt idx="21223">
                  <c:v>1.33</c:v>
                </c:pt>
                <c:pt idx="21224">
                  <c:v>0.65</c:v>
                </c:pt>
                <c:pt idx="21225">
                  <c:v>0.65</c:v>
                </c:pt>
                <c:pt idx="21226">
                  <c:v>4.53</c:v>
                </c:pt>
                <c:pt idx="21227">
                  <c:v>-1.08</c:v>
                </c:pt>
                <c:pt idx="21228">
                  <c:v>1.76</c:v>
                </c:pt>
                <c:pt idx="21229">
                  <c:v>1.46</c:v>
                </c:pt>
                <c:pt idx="21230">
                  <c:v>1.46</c:v>
                </c:pt>
                <c:pt idx="21231">
                  <c:v>1.46</c:v>
                </c:pt>
                <c:pt idx="21232">
                  <c:v>1.46</c:v>
                </c:pt>
                <c:pt idx="21233">
                  <c:v>1.72</c:v>
                </c:pt>
                <c:pt idx="21234">
                  <c:v>0.45</c:v>
                </c:pt>
                <c:pt idx="21235">
                  <c:v>0.45</c:v>
                </c:pt>
                <c:pt idx="21236">
                  <c:v>1.72</c:v>
                </c:pt>
                <c:pt idx="21237">
                  <c:v>2.39</c:v>
                </c:pt>
                <c:pt idx="21238">
                  <c:v>1.33</c:v>
                </c:pt>
                <c:pt idx="21239">
                  <c:v>-2.13</c:v>
                </c:pt>
                <c:pt idx="21240">
                  <c:v>2.65</c:v>
                </c:pt>
                <c:pt idx="21241">
                  <c:v>-2.39</c:v>
                </c:pt>
                <c:pt idx="21242">
                  <c:v>0.12</c:v>
                </c:pt>
                <c:pt idx="21243">
                  <c:v>0.12</c:v>
                </c:pt>
                <c:pt idx="21244">
                  <c:v>-0.16</c:v>
                </c:pt>
                <c:pt idx="21245">
                  <c:v>2.34</c:v>
                </c:pt>
                <c:pt idx="21246">
                  <c:v>-2.5499999999999998</c:v>
                </c:pt>
                <c:pt idx="21247">
                  <c:v>-2.5499999999999998</c:v>
                </c:pt>
                <c:pt idx="21248">
                  <c:v>-2.5499999999999998</c:v>
                </c:pt>
                <c:pt idx="21249">
                  <c:v>0.84</c:v>
                </c:pt>
                <c:pt idx="21250">
                  <c:v>1.52</c:v>
                </c:pt>
                <c:pt idx="21251">
                  <c:v>1.52</c:v>
                </c:pt>
                <c:pt idx="21252">
                  <c:v>0.5</c:v>
                </c:pt>
                <c:pt idx="21253">
                  <c:v>0.5</c:v>
                </c:pt>
                <c:pt idx="21254">
                  <c:v>-2.54</c:v>
                </c:pt>
                <c:pt idx="21255">
                  <c:v>0.76</c:v>
                </c:pt>
                <c:pt idx="21256">
                  <c:v>0.76</c:v>
                </c:pt>
                <c:pt idx="21257">
                  <c:v>-2.8</c:v>
                </c:pt>
                <c:pt idx="21258">
                  <c:v>2.4300000000000002</c:v>
                </c:pt>
                <c:pt idx="21259">
                  <c:v>-0.2</c:v>
                </c:pt>
                <c:pt idx="21260">
                  <c:v>-0.2</c:v>
                </c:pt>
                <c:pt idx="21261">
                  <c:v>-0.2</c:v>
                </c:pt>
                <c:pt idx="21262">
                  <c:v>0.55000000000000004</c:v>
                </c:pt>
                <c:pt idx="21263">
                  <c:v>0.55000000000000004</c:v>
                </c:pt>
                <c:pt idx="21264">
                  <c:v>0.55000000000000004</c:v>
                </c:pt>
                <c:pt idx="21265">
                  <c:v>-1.24</c:v>
                </c:pt>
                <c:pt idx="21266">
                  <c:v>1.68</c:v>
                </c:pt>
                <c:pt idx="21267">
                  <c:v>1.68</c:v>
                </c:pt>
                <c:pt idx="21268">
                  <c:v>2.5499999999999998</c:v>
                </c:pt>
                <c:pt idx="21269">
                  <c:v>-1.52</c:v>
                </c:pt>
                <c:pt idx="21270">
                  <c:v>-2.37</c:v>
                </c:pt>
                <c:pt idx="21271">
                  <c:v>-2.37</c:v>
                </c:pt>
                <c:pt idx="21272">
                  <c:v>2.0699999999999998</c:v>
                </c:pt>
                <c:pt idx="21273">
                  <c:v>2.0699999999999998</c:v>
                </c:pt>
                <c:pt idx="21274">
                  <c:v>2.0699999999999998</c:v>
                </c:pt>
                <c:pt idx="21275">
                  <c:v>3.3</c:v>
                </c:pt>
                <c:pt idx="21276">
                  <c:v>3.3</c:v>
                </c:pt>
                <c:pt idx="21277">
                  <c:v>3.3</c:v>
                </c:pt>
                <c:pt idx="21278">
                  <c:v>0.64</c:v>
                </c:pt>
                <c:pt idx="21279">
                  <c:v>0.64</c:v>
                </c:pt>
                <c:pt idx="21280">
                  <c:v>1.39</c:v>
                </c:pt>
                <c:pt idx="21281">
                  <c:v>3.27</c:v>
                </c:pt>
                <c:pt idx="21282">
                  <c:v>-0.12</c:v>
                </c:pt>
                <c:pt idx="21283">
                  <c:v>-0.12</c:v>
                </c:pt>
                <c:pt idx="21284">
                  <c:v>-0.12</c:v>
                </c:pt>
                <c:pt idx="21285">
                  <c:v>-1.96</c:v>
                </c:pt>
                <c:pt idx="21286">
                  <c:v>-0.02</c:v>
                </c:pt>
                <c:pt idx="21287">
                  <c:v>-0.72</c:v>
                </c:pt>
                <c:pt idx="21288">
                  <c:v>0.48</c:v>
                </c:pt>
                <c:pt idx="21289">
                  <c:v>1.82</c:v>
                </c:pt>
                <c:pt idx="21290">
                  <c:v>1.82</c:v>
                </c:pt>
                <c:pt idx="21291">
                  <c:v>0.02</c:v>
                </c:pt>
                <c:pt idx="21292">
                  <c:v>0.65</c:v>
                </c:pt>
                <c:pt idx="21293">
                  <c:v>0.65</c:v>
                </c:pt>
                <c:pt idx="21294">
                  <c:v>-1.76</c:v>
                </c:pt>
                <c:pt idx="21295">
                  <c:v>0</c:v>
                </c:pt>
                <c:pt idx="21296">
                  <c:v>0</c:v>
                </c:pt>
                <c:pt idx="21297">
                  <c:v>0</c:v>
                </c:pt>
                <c:pt idx="21298">
                  <c:v>0</c:v>
                </c:pt>
                <c:pt idx="21299">
                  <c:v>-0.68</c:v>
                </c:pt>
                <c:pt idx="21300">
                  <c:v>-1.64</c:v>
                </c:pt>
                <c:pt idx="21301">
                  <c:v>-1.64</c:v>
                </c:pt>
                <c:pt idx="21302">
                  <c:v>-2.02</c:v>
                </c:pt>
                <c:pt idx="21303">
                  <c:v>2.13</c:v>
                </c:pt>
                <c:pt idx="21304">
                  <c:v>2.13</c:v>
                </c:pt>
                <c:pt idx="21305">
                  <c:v>2.13</c:v>
                </c:pt>
                <c:pt idx="21306">
                  <c:v>2.3199999999999998</c:v>
                </c:pt>
                <c:pt idx="21307">
                  <c:v>2.3199999999999998</c:v>
                </c:pt>
                <c:pt idx="21308">
                  <c:v>2.3199999999999998</c:v>
                </c:pt>
                <c:pt idx="21309">
                  <c:v>2.3199999999999998</c:v>
                </c:pt>
                <c:pt idx="21310">
                  <c:v>2.3199999999999998</c:v>
                </c:pt>
                <c:pt idx="21311">
                  <c:v>2.3199999999999998</c:v>
                </c:pt>
                <c:pt idx="21312">
                  <c:v>2.3199999999999998</c:v>
                </c:pt>
                <c:pt idx="21313">
                  <c:v>1.03</c:v>
                </c:pt>
                <c:pt idx="21314">
                  <c:v>-0.64</c:v>
                </c:pt>
                <c:pt idx="21315">
                  <c:v>-0.64</c:v>
                </c:pt>
                <c:pt idx="21316">
                  <c:v>2.71</c:v>
                </c:pt>
                <c:pt idx="21317">
                  <c:v>2.71</c:v>
                </c:pt>
                <c:pt idx="21318">
                  <c:v>2.71</c:v>
                </c:pt>
                <c:pt idx="21319">
                  <c:v>2.71</c:v>
                </c:pt>
                <c:pt idx="21320">
                  <c:v>2.71</c:v>
                </c:pt>
                <c:pt idx="21321">
                  <c:v>3.59</c:v>
                </c:pt>
                <c:pt idx="21322">
                  <c:v>3.59</c:v>
                </c:pt>
                <c:pt idx="21323">
                  <c:v>3.59</c:v>
                </c:pt>
                <c:pt idx="21324">
                  <c:v>-0.15</c:v>
                </c:pt>
                <c:pt idx="21325">
                  <c:v>-0.15</c:v>
                </c:pt>
                <c:pt idx="21326">
                  <c:v>2.5099999999999998</c:v>
                </c:pt>
                <c:pt idx="21327">
                  <c:v>2.15</c:v>
                </c:pt>
                <c:pt idx="21328">
                  <c:v>2.15</c:v>
                </c:pt>
                <c:pt idx="21329">
                  <c:v>-3.25</c:v>
                </c:pt>
                <c:pt idx="21330">
                  <c:v>-3.25</c:v>
                </c:pt>
                <c:pt idx="21331">
                  <c:v>-0.9</c:v>
                </c:pt>
                <c:pt idx="21332">
                  <c:v>-0.9</c:v>
                </c:pt>
                <c:pt idx="21333">
                  <c:v>1.4</c:v>
                </c:pt>
                <c:pt idx="21334">
                  <c:v>-0.11</c:v>
                </c:pt>
                <c:pt idx="21335">
                  <c:v>-0.11</c:v>
                </c:pt>
                <c:pt idx="21336">
                  <c:v>1.2</c:v>
                </c:pt>
                <c:pt idx="21337">
                  <c:v>0.9</c:v>
                </c:pt>
                <c:pt idx="21338">
                  <c:v>0.9</c:v>
                </c:pt>
                <c:pt idx="21339">
                  <c:v>-1.32</c:v>
                </c:pt>
                <c:pt idx="21340">
                  <c:v>-2.12</c:v>
                </c:pt>
                <c:pt idx="21341">
                  <c:v>-2.5299999999999998</c:v>
                </c:pt>
                <c:pt idx="21342">
                  <c:v>2.0499999999999998</c:v>
                </c:pt>
                <c:pt idx="21343">
                  <c:v>2.0499999999999998</c:v>
                </c:pt>
                <c:pt idx="21344">
                  <c:v>2.0499999999999998</c:v>
                </c:pt>
                <c:pt idx="21345">
                  <c:v>2.37</c:v>
                </c:pt>
                <c:pt idx="21346">
                  <c:v>2.37</c:v>
                </c:pt>
                <c:pt idx="21347">
                  <c:v>2.37</c:v>
                </c:pt>
                <c:pt idx="21348">
                  <c:v>2.37</c:v>
                </c:pt>
                <c:pt idx="21349">
                  <c:v>0.66</c:v>
                </c:pt>
                <c:pt idx="21350">
                  <c:v>0.66</c:v>
                </c:pt>
                <c:pt idx="21351">
                  <c:v>0.66</c:v>
                </c:pt>
                <c:pt idx="21352">
                  <c:v>-1.84</c:v>
                </c:pt>
                <c:pt idx="21353">
                  <c:v>1.79</c:v>
                </c:pt>
                <c:pt idx="21354">
                  <c:v>1.79</c:v>
                </c:pt>
                <c:pt idx="21355">
                  <c:v>2.8</c:v>
                </c:pt>
                <c:pt idx="21356">
                  <c:v>2.8</c:v>
                </c:pt>
                <c:pt idx="21357">
                  <c:v>2.8</c:v>
                </c:pt>
                <c:pt idx="21358">
                  <c:v>2.8</c:v>
                </c:pt>
                <c:pt idx="21359">
                  <c:v>2.8</c:v>
                </c:pt>
                <c:pt idx="21360">
                  <c:v>1.86</c:v>
                </c:pt>
                <c:pt idx="21361">
                  <c:v>1.38</c:v>
                </c:pt>
                <c:pt idx="21362">
                  <c:v>-0.84</c:v>
                </c:pt>
                <c:pt idx="21363">
                  <c:v>2.31</c:v>
                </c:pt>
                <c:pt idx="21364">
                  <c:v>2.31</c:v>
                </c:pt>
                <c:pt idx="21365">
                  <c:v>2.31</c:v>
                </c:pt>
                <c:pt idx="21366">
                  <c:v>1.8</c:v>
                </c:pt>
                <c:pt idx="21367">
                  <c:v>1.8</c:v>
                </c:pt>
                <c:pt idx="21368">
                  <c:v>1.8</c:v>
                </c:pt>
                <c:pt idx="21369">
                  <c:v>1.8</c:v>
                </c:pt>
                <c:pt idx="21370">
                  <c:v>1.8</c:v>
                </c:pt>
                <c:pt idx="21371">
                  <c:v>1.8</c:v>
                </c:pt>
                <c:pt idx="21372">
                  <c:v>-1</c:v>
                </c:pt>
                <c:pt idx="21373">
                  <c:v>-1.75</c:v>
                </c:pt>
                <c:pt idx="21374">
                  <c:v>-1.75</c:v>
                </c:pt>
                <c:pt idx="21375">
                  <c:v>-1.75</c:v>
                </c:pt>
                <c:pt idx="21376">
                  <c:v>1.28</c:v>
                </c:pt>
                <c:pt idx="21377">
                  <c:v>1.28</c:v>
                </c:pt>
                <c:pt idx="21378">
                  <c:v>1.28</c:v>
                </c:pt>
                <c:pt idx="21379">
                  <c:v>-1.47</c:v>
                </c:pt>
                <c:pt idx="21380">
                  <c:v>3.23</c:v>
                </c:pt>
                <c:pt idx="21381">
                  <c:v>-1.1000000000000001</c:v>
                </c:pt>
                <c:pt idx="21382">
                  <c:v>2.2400000000000002</c:v>
                </c:pt>
                <c:pt idx="21383">
                  <c:v>0.38</c:v>
                </c:pt>
                <c:pt idx="21384">
                  <c:v>-1.37</c:v>
                </c:pt>
                <c:pt idx="21385">
                  <c:v>-2.2400000000000002</c:v>
                </c:pt>
                <c:pt idx="21386">
                  <c:v>-2.2400000000000002</c:v>
                </c:pt>
                <c:pt idx="21387">
                  <c:v>-2.2400000000000002</c:v>
                </c:pt>
                <c:pt idx="21388">
                  <c:v>1.22</c:v>
                </c:pt>
                <c:pt idx="21389">
                  <c:v>1.22</c:v>
                </c:pt>
                <c:pt idx="21390">
                  <c:v>-0.74</c:v>
                </c:pt>
                <c:pt idx="21391">
                  <c:v>-0.64</c:v>
                </c:pt>
                <c:pt idx="21392">
                  <c:v>-0.64</c:v>
                </c:pt>
                <c:pt idx="21393">
                  <c:v>1.19</c:v>
                </c:pt>
                <c:pt idx="21394">
                  <c:v>1.19</c:v>
                </c:pt>
                <c:pt idx="21395">
                  <c:v>1.19</c:v>
                </c:pt>
                <c:pt idx="21396">
                  <c:v>1.19</c:v>
                </c:pt>
                <c:pt idx="21397">
                  <c:v>-0.31</c:v>
                </c:pt>
                <c:pt idx="21398">
                  <c:v>0.22</c:v>
                </c:pt>
                <c:pt idx="21399">
                  <c:v>2.97</c:v>
                </c:pt>
                <c:pt idx="21400">
                  <c:v>2.97</c:v>
                </c:pt>
                <c:pt idx="21401">
                  <c:v>-0.16</c:v>
                </c:pt>
                <c:pt idx="21402">
                  <c:v>-2.63</c:v>
                </c:pt>
                <c:pt idx="21403">
                  <c:v>-2.63</c:v>
                </c:pt>
                <c:pt idx="21404">
                  <c:v>-1.85</c:v>
                </c:pt>
                <c:pt idx="21405">
                  <c:v>-4.03</c:v>
                </c:pt>
                <c:pt idx="21406">
                  <c:v>-2.2599999999999998</c:v>
                </c:pt>
                <c:pt idx="21407">
                  <c:v>-7.0000000000000007E-2</c:v>
                </c:pt>
                <c:pt idx="21408">
                  <c:v>-7.0000000000000007E-2</c:v>
                </c:pt>
                <c:pt idx="21409">
                  <c:v>1.77</c:v>
                </c:pt>
                <c:pt idx="21410">
                  <c:v>3.41</c:v>
                </c:pt>
                <c:pt idx="21411">
                  <c:v>3.41</c:v>
                </c:pt>
                <c:pt idx="21412">
                  <c:v>3.41</c:v>
                </c:pt>
                <c:pt idx="21413">
                  <c:v>0.84</c:v>
                </c:pt>
                <c:pt idx="21414">
                  <c:v>-2.11</c:v>
                </c:pt>
                <c:pt idx="21415">
                  <c:v>0.39</c:v>
                </c:pt>
                <c:pt idx="21416">
                  <c:v>0.39</c:v>
                </c:pt>
                <c:pt idx="21417">
                  <c:v>0.54</c:v>
                </c:pt>
                <c:pt idx="21418">
                  <c:v>0.25</c:v>
                </c:pt>
                <c:pt idx="21419">
                  <c:v>2.33</c:v>
                </c:pt>
                <c:pt idx="21420">
                  <c:v>2.33</c:v>
                </c:pt>
                <c:pt idx="21421">
                  <c:v>0.86</c:v>
                </c:pt>
                <c:pt idx="21422">
                  <c:v>-1.33</c:v>
                </c:pt>
                <c:pt idx="21423">
                  <c:v>-1.33</c:v>
                </c:pt>
                <c:pt idx="21424">
                  <c:v>-1.33</c:v>
                </c:pt>
                <c:pt idx="21425">
                  <c:v>2.98</c:v>
                </c:pt>
                <c:pt idx="21426">
                  <c:v>2.98</c:v>
                </c:pt>
                <c:pt idx="21427">
                  <c:v>2.98</c:v>
                </c:pt>
                <c:pt idx="21428">
                  <c:v>1.55</c:v>
                </c:pt>
                <c:pt idx="21429">
                  <c:v>-0.28000000000000003</c:v>
                </c:pt>
                <c:pt idx="21430">
                  <c:v>-0.28000000000000003</c:v>
                </c:pt>
                <c:pt idx="21431">
                  <c:v>-0.28000000000000003</c:v>
                </c:pt>
                <c:pt idx="21432">
                  <c:v>1.78</c:v>
                </c:pt>
                <c:pt idx="21433">
                  <c:v>-1.66</c:v>
                </c:pt>
                <c:pt idx="21434">
                  <c:v>0.85</c:v>
                </c:pt>
                <c:pt idx="21435">
                  <c:v>0.85</c:v>
                </c:pt>
                <c:pt idx="21436">
                  <c:v>0.85</c:v>
                </c:pt>
                <c:pt idx="21437">
                  <c:v>0.85</c:v>
                </c:pt>
                <c:pt idx="21438">
                  <c:v>1.79</c:v>
                </c:pt>
                <c:pt idx="21439">
                  <c:v>1.79</c:v>
                </c:pt>
                <c:pt idx="21440">
                  <c:v>1.79</c:v>
                </c:pt>
                <c:pt idx="21441">
                  <c:v>0.95</c:v>
                </c:pt>
                <c:pt idx="21442">
                  <c:v>0.95</c:v>
                </c:pt>
                <c:pt idx="21443">
                  <c:v>0.95</c:v>
                </c:pt>
                <c:pt idx="21444">
                  <c:v>3.41</c:v>
                </c:pt>
                <c:pt idx="21445">
                  <c:v>3.41</c:v>
                </c:pt>
                <c:pt idx="21446">
                  <c:v>3.41</c:v>
                </c:pt>
                <c:pt idx="21447">
                  <c:v>-1.41</c:v>
                </c:pt>
                <c:pt idx="21448">
                  <c:v>1.77</c:v>
                </c:pt>
                <c:pt idx="21449">
                  <c:v>-0.35</c:v>
                </c:pt>
                <c:pt idx="21450">
                  <c:v>-3.52</c:v>
                </c:pt>
                <c:pt idx="21451">
                  <c:v>-1.32</c:v>
                </c:pt>
                <c:pt idx="21452">
                  <c:v>-1.32</c:v>
                </c:pt>
                <c:pt idx="21453">
                  <c:v>0.38</c:v>
                </c:pt>
                <c:pt idx="21454">
                  <c:v>-2.83</c:v>
                </c:pt>
                <c:pt idx="21455">
                  <c:v>-1.28</c:v>
                </c:pt>
                <c:pt idx="21456">
                  <c:v>0.98</c:v>
                </c:pt>
                <c:pt idx="21457">
                  <c:v>0.72</c:v>
                </c:pt>
                <c:pt idx="21458">
                  <c:v>0.72</c:v>
                </c:pt>
                <c:pt idx="21459">
                  <c:v>0.44</c:v>
                </c:pt>
                <c:pt idx="21460">
                  <c:v>2.76</c:v>
                </c:pt>
                <c:pt idx="21461">
                  <c:v>-1.4</c:v>
                </c:pt>
                <c:pt idx="21462">
                  <c:v>-1.4</c:v>
                </c:pt>
                <c:pt idx="21463">
                  <c:v>0.3</c:v>
                </c:pt>
                <c:pt idx="21464">
                  <c:v>0.05</c:v>
                </c:pt>
                <c:pt idx="21465">
                  <c:v>0.7</c:v>
                </c:pt>
                <c:pt idx="21466">
                  <c:v>0.7</c:v>
                </c:pt>
                <c:pt idx="21467">
                  <c:v>0.64</c:v>
                </c:pt>
                <c:pt idx="21468">
                  <c:v>0.64</c:v>
                </c:pt>
                <c:pt idx="21469">
                  <c:v>0.64</c:v>
                </c:pt>
                <c:pt idx="21470">
                  <c:v>2.57</c:v>
                </c:pt>
                <c:pt idx="21471">
                  <c:v>2.57</c:v>
                </c:pt>
                <c:pt idx="21472">
                  <c:v>0.28000000000000003</c:v>
                </c:pt>
                <c:pt idx="21473">
                  <c:v>0.56000000000000005</c:v>
                </c:pt>
                <c:pt idx="21474">
                  <c:v>0.56000000000000005</c:v>
                </c:pt>
                <c:pt idx="21475">
                  <c:v>0.56000000000000005</c:v>
                </c:pt>
                <c:pt idx="21476">
                  <c:v>1.86</c:v>
                </c:pt>
                <c:pt idx="21477">
                  <c:v>1.86</c:v>
                </c:pt>
                <c:pt idx="21478">
                  <c:v>1.03</c:v>
                </c:pt>
                <c:pt idx="21479">
                  <c:v>1.03</c:v>
                </c:pt>
                <c:pt idx="21480">
                  <c:v>7.0000000000000007E-2</c:v>
                </c:pt>
                <c:pt idx="21481">
                  <c:v>7.0000000000000007E-2</c:v>
                </c:pt>
                <c:pt idx="21482">
                  <c:v>-0.2</c:v>
                </c:pt>
                <c:pt idx="21483">
                  <c:v>1.6</c:v>
                </c:pt>
                <c:pt idx="21484">
                  <c:v>-1.55</c:v>
                </c:pt>
                <c:pt idx="21485">
                  <c:v>-1.41</c:v>
                </c:pt>
                <c:pt idx="21486">
                  <c:v>-3.3</c:v>
                </c:pt>
                <c:pt idx="21487">
                  <c:v>-0.16</c:v>
                </c:pt>
                <c:pt idx="21488">
                  <c:v>-0.16</c:v>
                </c:pt>
                <c:pt idx="21489">
                  <c:v>1.08</c:v>
                </c:pt>
                <c:pt idx="21490">
                  <c:v>1.08</c:v>
                </c:pt>
                <c:pt idx="21491">
                  <c:v>1.08</c:v>
                </c:pt>
                <c:pt idx="21492">
                  <c:v>1.08</c:v>
                </c:pt>
                <c:pt idx="21493">
                  <c:v>1.08</c:v>
                </c:pt>
                <c:pt idx="21494">
                  <c:v>2.72</c:v>
                </c:pt>
                <c:pt idx="21495">
                  <c:v>2.72</c:v>
                </c:pt>
                <c:pt idx="21496">
                  <c:v>-0.48</c:v>
                </c:pt>
                <c:pt idx="21497">
                  <c:v>-0.89</c:v>
                </c:pt>
                <c:pt idx="21498">
                  <c:v>-0.89</c:v>
                </c:pt>
                <c:pt idx="21499">
                  <c:v>0.17</c:v>
                </c:pt>
                <c:pt idx="21500">
                  <c:v>2.2000000000000002</c:v>
                </c:pt>
                <c:pt idx="21501">
                  <c:v>2.95</c:v>
                </c:pt>
                <c:pt idx="21502">
                  <c:v>2.95</c:v>
                </c:pt>
                <c:pt idx="21503">
                  <c:v>0.41</c:v>
                </c:pt>
                <c:pt idx="21504">
                  <c:v>-1.61</c:v>
                </c:pt>
                <c:pt idx="21505">
                  <c:v>-1.46</c:v>
                </c:pt>
                <c:pt idx="21506">
                  <c:v>-1.46</c:v>
                </c:pt>
                <c:pt idx="21507">
                  <c:v>1.1499999999999999</c:v>
                </c:pt>
                <c:pt idx="21508">
                  <c:v>1.1000000000000001</c:v>
                </c:pt>
                <c:pt idx="21509">
                  <c:v>1.1000000000000001</c:v>
                </c:pt>
                <c:pt idx="21510">
                  <c:v>2.11</c:v>
                </c:pt>
                <c:pt idx="21511">
                  <c:v>2.11</c:v>
                </c:pt>
                <c:pt idx="21512">
                  <c:v>2.11</c:v>
                </c:pt>
                <c:pt idx="21513">
                  <c:v>2.11</c:v>
                </c:pt>
                <c:pt idx="21514">
                  <c:v>2.11</c:v>
                </c:pt>
                <c:pt idx="21515">
                  <c:v>0.36</c:v>
                </c:pt>
                <c:pt idx="21516">
                  <c:v>0.36</c:v>
                </c:pt>
                <c:pt idx="21517">
                  <c:v>-2.2799999999999998</c:v>
                </c:pt>
                <c:pt idx="21518">
                  <c:v>3.01</c:v>
                </c:pt>
                <c:pt idx="21519">
                  <c:v>3.01</c:v>
                </c:pt>
                <c:pt idx="21520">
                  <c:v>-2.0699999999999998</c:v>
                </c:pt>
                <c:pt idx="21521">
                  <c:v>0.45</c:v>
                </c:pt>
                <c:pt idx="21522">
                  <c:v>1.94</c:v>
                </c:pt>
                <c:pt idx="21523">
                  <c:v>-0.96</c:v>
                </c:pt>
                <c:pt idx="21524">
                  <c:v>-0.96</c:v>
                </c:pt>
                <c:pt idx="21525">
                  <c:v>-0.86</c:v>
                </c:pt>
                <c:pt idx="21526">
                  <c:v>-0.86</c:v>
                </c:pt>
                <c:pt idx="21527">
                  <c:v>2.56</c:v>
                </c:pt>
                <c:pt idx="21528">
                  <c:v>2.56</c:v>
                </c:pt>
                <c:pt idx="21529">
                  <c:v>2.56</c:v>
                </c:pt>
                <c:pt idx="21530">
                  <c:v>2.56</c:v>
                </c:pt>
                <c:pt idx="21531">
                  <c:v>2.56</c:v>
                </c:pt>
                <c:pt idx="21532">
                  <c:v>1.99</c:v>
                </c:pt>
                <c:pt idx="21533">
                  <c:v>1.99</c:v>
                </c:pt>
                <c:pt idx="21534">
                  <c:v>1.99</c:v>
                </c:pt>
                <c:pt idx="21535">
                  <c:v>0.59</c:v>
                </c:pt>
                <c:pt idx="21536">
                  <c:v>-2.13</c:v>
                </c:pt>
                <c:pt idx="21537">
                  <c:v>0.86</c:v>
                </c:pt>
                <c:pt idx="21538">
                  <c:v>0.86</c:v>
                </c:pt>
                <c:pt idx="21539">
                  <c:v>0.86</c:v>
                </c:pt>
                <c:pt idx="21540">
                  <c:v>-1.03</c:v>
                </c:pt>
                <c:pt idx="21541">
                  <c:v>-1.3</c:v>
                </c:pt>
                <c:pt idx="21542">
                  <c:v>0.87</c:v>
                </c:pt>
                <c:pt idx="21543">
                  <c:v>0.87</c:v>
                </c:pt>
                <c:pt idx="21544">
                  <c:v>-3.29</c:v>
                </c:pt>
                <c:pt idx="21545">
                  <c:v>2.21</c:v>
                </c:pt>
                <c:pt idx="21546">
                  <c:v>-3.41</c:v>
                </c:pt>
                <c:pt idx="21547">
                  <c:v>-1.77</c:v>
                </c:pt>
                <c:pt idx="21548">
                  <c:v>1.52</c:v>
                </c:pt>
                <c:pt idx="21549">
                  <c:v>-0.51</c:v>
                </c:pt>
                <c:pt idx="21550">
                  <c:v>1.43</c:v>
                </c:pt>
                <c:pt idx="21551">
                  <c:v>1.43</c:v>
                </c:pt>
                <c:pt idx="21552">
                  <c:v>1.43</c:v>
                </c:pt>
                <c:pt idx="21553">
                  <c:v>1.93</c:v>
                </c:pt>
                <c:pt idx="21554">
                  <c:v>1.85</c:v>
                </c:pt>
                <c:pt idx="21555">
                  <c:v>1.85</c:v>
                </c:pt>
                <c:pt idx="21556">
                  <c:v>3.24</c:v>
                </c:pt>
                <c:pt idx="21557">
                  <c:v>1.44</c:v>
                </c:pt>
                <c:pt idx="21558">
                  <c:v>1.44</c:v>
                </c:pt>
                <c:pt idx="21559">
                  <c:v>1.44</c:v>
                </c:pt>
                <c:pt idx="21560">
                  <c:v>1.78</c:v>
                </c:pt>
                <c:pt idx="21561">
                  <c:v>1.58</c:v>
                </c:pt>
                <c:pt idx="21562">
                  <c:v>1.26</c:v>
                </c:pt>
                <c:pt idx="21563">
                  <c:v>1.26</c:v>
                </c:pt>
                <c:pt idx="21564">
                  <c:v>-1.63</c:v>
                </c:pt>
                <c:pt idx="21565">
                  <c:v>-1.48</c:v>
                </c:pt>
                <c:pt idx="21566">
                  <c:v>0.04</c:v>
                </c:pt>
                <c:pt idx="21567">
                  <c:v>-0.28000000000000003</c:v>
                </c:pt>
                <c:pt idx="21568">
                  <c:v>2.25</c:v>
                </c:pt>
                <c:pt idx="21569">
                  <c:v>2.25</c:v>
                </c:pt>
                <c:pt idx="21570">
                  <c:v>2.25</c:v>
                </c:pt>
                <c:pt idx="21571">
                  <c:v>1.84</c:v>
                </c:pt>
                <c:pt idx="21572">
                  <c:v>1.84</c:v>
                </c:pt>
                <c:pt idx="21573">
                  <c:v>1.84</c:v>
                </c:pt>
                <c:pt idx="21574">
                  <c:v>-1.44</c:v>
                </c:pt>
                <c:pt idx="21575">
                  <c:v>1.37</c:v>
                </c:pt>
                <c:pt idx="21576">
                  <c:v>-1.2</c:v>
                </c:pt>
                <c:pt idx="21577">
                  <c:v>-1.2</c:v>
                </c:pt>
                <c:pt idx="21578">
                  <c:v>-1.2</c:v>
                </c:pt>
                <c:pt idx="21579">
                  <c:v>0.13</c:v>
                </c:pt>
                <c:pt idx="21580">
                  <c:v>0.13</c:v>
                </c:pt>
                <c:pt idx="21581">
                  <c:v>1.54</c:v>
                </c:pt>
                <c:pt idx="21582">
                  <c:v>1.84</c:v>
                </c:pt>
                <c:pt idx="21583">
                  <c:v>1.84</c:v>
                </c:pt>
                <c:pt idx="21584">
                  <c:v>2.27</c:v>
                </c:pt>
                <c:pt idx="21585">
                  <c:v>2.27</c:v>
                </c:pt>
                <c:pt idx="21586">
                  <c:v>2.27</c:v>
                </c:pt>
                <c:pt idx="21587">
                  <c:v>-0.24</c:v>
                </c:pt>
                <c:pt idx="21588">
                  <c:v>2.16</c:v>
                </c:pt>
                <c:pt idx="21589">
                  <c:v>0.56000000000000005</c:v>
                </c:pt>
                <c:pt idx="21590">
                  <c:v>0.21</c:v>
                </c:pt>
                <c:pt idx="21591">
                  <c:v>0.2</c:v>
                </c:pt>
                <c:pt idx="21592">
                  <c:v>0.46</c:v>
                </c:pt>
                <c:pt idx="21593">
                  <c:v>1.87</c:v>
                </c:pt>
                <c:pt idx="21594">
                  <c:v>1.87</c:v>
                </c:pt>
                <c:pt idx="21595">
                  <c:v>1.87</c:v>
                </c:pt>
                <c:pt idx="21596">
                  <c:v>1.2</c:v>
                </c:pt>
                <c:pt idx="21597">
                  <c:v>0.49</c:v>
                </c:pt>
                <c:pt idx="21598">
                  <c:v>0.49</c:v>
                </c:pt>
                <c:pt idx="21599">
                  <c:v>0.49</c:v>
                </c:pt>
                <c:pt idx="21600">
                  <c:v>-1.51</c:v>
                </c:pt>
                <c:pt idx="21601">
                  <c:v>3.78</c:v>
                </c:pt>
                <c:pt idx="21602">
                  <c:v>3.78</c:v>
                </c:pt>
                <c:pt idx="21603">
                  <c:v>3.78</c:v>
                </c:pt>
                <c:pt idx="21604">
                  <c:v>3.78</c:v>
                </c:pt>
                <c:pt idx="21605">
                  <c:v>3.78</c:v>
                </c:pt>
                <c:pt idx="21606">
                  <c:v>3.78</c:v>
                </c:pt>
                <c:pt idx="21607">
                  <c:v>2.81</c:v>
                </c:pt>
                <c:pt idx="21608">
                  <c:v>2.81</c:v>
                </c:pt>
                <c:pt idx="21609">
                  <c:v>3.01</c:v>
                </c:pt>
                <c:pt idx="21610">
                  <c:v>-0.68</c:v>
                </c:pt>
                <c:pt idx="21611">
                  <c:v>-0.04</c:v>
                </c:pt>
                <c:pt idx="21612">
                  <c:v>-0.04</c:v>
                </c:pt>
                <c:pt idx="21613">
                  <c:v>2.2000000000000002</c:v>
                </c:pt>
                <c:pt idx="21614">
                  <c:v>0.67</c:v>
                </c:pt>
                <c:pt idx="21615">
                  <c:v>1.25</c:v>
                </c:pt>
                <c:pt idx="21616">
                  <c:v>1.25</c:v>
                </c:pt>
                <c:pt idx="21617">
                  <c:v>0.94</c:v>
                </c:pt>
                <c:pt idx="21618">
                  <c:v>0.91</c:v>
                </c:pt>
                <c:pt idx="21619">
                  <c:v>2.12</c:v>
                </c:pt>
                <c:pt idx="21620">
                  <c:v>1.85</c:v>
                </c:pt>
                <c:pt idx="21621">
                  <c:v>1.85</c:v>
                </c:pt>
                <c:pt idx="21622">
                  <c:v>-0.03</c:v>
                </c:pt>
                <c:pt idx="21623">
                  <c:v>-0.34</c:v>
                </c:pt>
                <c:pt idx="21624">
                  <c:v>3.11</c:v>
                </c:pt>
                <c:pt idx="21625">
                  <c:v>3.11</c:v>
                </c:pt>
                <c:pt idx="21626">
                  <c:v>-0.11</c:v>
                </c:pt>
                <c:pt idx="21627">
                  <c:v>0.28999999999999998</c:v>
                </c:pt>
                <c:pt idx="21628">
                  <c:v>0.28999999999999998</c:v>
                </c:pt>
                <c:pt idx="21629">
                  <c:v>0.06</c:v>
                </c:pt>
                <c:pt idx="21630">
                  <c:v>-0.18</c:v>
                </c:pt>
                <c:pt idx="21631">
                  <c:v>-1.55</c:v>
                </c:pt>
                <c:pt idx="21632">
                  <c:v>-3.78</c:v>
                </c:pt>
                <c:pt idx="21633">
                  <c:v>-1.7</c:v>
                </c:pt>
                <c:pt idx="21634">
                  <c:v>0.84</c:v>
                </c:pt>
                <c:pt idx="21635">
                  <c:v>-0.22</c:v>
                </c:pt>
                <c:pt idx="21636">
                  <c:v>-1.38</c:v>
                </c:pt>
                <c:pt idx="21637">
                  <c:v>-2.5499999999999998</c:v>
                </c:pt>
                <c:pt idx="21638">
                  <c:v>-2.5499999999999998</c:v>
                </c:pt>
                <c:pt idx="21639">
                  <c:v>0.03</c:v>
                </c:pt>
                <c:pt idx="21640">
                  <c:v>1.75</c:v>
                </c:pt>
                <c:pt idx="21641">
                  <c:v>1.75</c:v>
                </c:pt>
                <c:pt idx="21642">
                  <c:v>1.75</c:v>
                </c:pt>
                <c:pt idx="21643">
                  <c:v>-2.09</c:v>
                </c:pt>
                <c:pt idx="21644">
                  <c:v>3.37</c:v>
                </c:pt>
                <c:pt idx="21645">
                  <c:v>1.1499999999999999</c:v>
                </c:pt>
                <c:pt idx="21646">
                  <c:v>1.1499999999999999</c:v>
                </c:pt>
                <c:pt idx="21647">
                  <c:v>-1.62</c:v>
                </c:pt>
                <c:pt idx="21648">
                  <c:v>-1.62</c:v>
                </c:pt>
                <c:pt idx="21649">
                  <c:v>-1.1599999999999999</c:v>
                </c:pt>
                <c:pt idx="21650">
                  <c:v>1.02</c:v>
                </c:pt>
                <c:pt idx="21651">
                  <c:v>-1.06</c:v>
                </c:pt>
                <c:pt idx="21652">
                  <c:v>-1.06</c:v>
                </c:pt>
                <c:pt idx="21653">
                  <c:v>-0.09</c:v>
                </c:pt>
                <c:pt idx="21654">
                  <c:v>0.85</c:v>
                </c:pt>
                <c:pt idx="21655">
                  <c:v>-1.18</c:v>
                </c:pt>
                <c:pt idx="21656">
                  <c:v>3.66</c:v>
                </c:pt>
                <c:pt idx="21657">
                  <c:v>3.66</c:v>
                </c:pt>
                <c:pt idx="21658">
                  <c:v>-2.58</c:v>
                </c:pt>
                <c:pt idx="21659">
                  <c:v>4.5</c:v>
                </c:pt>
                <c:pt idx="21660">
                  <c:v>-1.96</c:v>
                </c:pt>
                <c:pt idx="21661">
                  <c:v>-1.96</c:v>
                </c:pt>
                <c:pt idx="21662">
                  <c:v>2.4900000000000002</c:v>
                </c:pt>
                <c:pt idx="21663">
                  <c:v>2.4900000000000002</c:v>
                </c:pt>
                <c:pt idx="21664">
                  <c:v>2.4900000000000002</c:v>
                </c:pt>
                <c:pt idx="21665">
                  <c:v>-0.77</c:v>
                </c:pt>
                <c:pt idx="21666">
                  <c:v>-0.77</c:v>
                </c:pt>
                <c:pt idx="21667">
                  <c:v>-0.23</c:v>
                </c:pt>
                <c:pt idx="21668">
                  <c:v>-0.8</c:v>
                </c:pt>
                <c:pt idx="21669">
                  <c:v>-0.8</c:v>
                </c:pt>
                <c:pt idx="21670">
                  <c:v>-1.78</c:v>
                </c:pt>
                <c:pt idx="21671">
                  <c:v>-1.08</c:v>
                </c:pt>
                <c:pt idx="21672">
                  <c:v>0.04</c:v>
                </c:pt>
                <c:pt idx="21673">
                  <c:v>1.74</c:v>
                </c:pt>
                <c:pt idx="21674">
                  <c:v>-0.65</c:v>
                </c:pt>
                <c:pt idx="21675">
                  <c:v>1.53</c:v>
                </c:pt>
                <c:pt idx="21676">
                  <c:v>-1.1299999999999999</c:v>
                </c:pt>
                <c:pt idx="21677">
                  <c:v>1.03</c:v>
                </c:pt>
                <c:pt idx="21678">
                  <c:v>1.03</c:v>
                </c:pt>
                <c:pt idx="21679">
                  <c:v>0.13</c:v>
                </c:pt>
                <c:pt idx="21680">
                  <c:v>1.22</c:v>
                </c:pt>
                <c:pt idx="21681">
                  <c:v>-0.95</c:v>
                </c:pt>
                <c:pt idx="21682">
                  <c:v>2.2400000000000002</c:v>
                </c:pt>
                <c:pt idx="21683">
                  <c:v>2.2400000000000002</c:v>
                </c:pt>
                <c:pt idx="21684">
                  <c:v>2.2400000000000002</c:v>
                </c:pt>
                <c:pt idx="21685">
                  <c:v>2.2400000000000002</c:v>
                </c:pt>
                <c:pt idx="21686">
                  <c:v>-1.78</c:v>
                </c:pt>
                <c:pt idx="21687">
                  <c:v>0.75</c:v>
                </c:pt>
                <c:pt idx="21688">
                  <c:v>-1.68</c:v>
                </c:pt>
                <c:pt idx="21689">
                  <c:v>0.91</c:v>
                </c:pt>
                <c:pt idx="21690">
                  <c:v>2.99</c:v>
                </c:pt>
                <c:pt idx="21691">
                  <c:v>0.28000000000000003</c:v>
                </c:pt>
                <c:pt idx="21692">
                  <c:v>-1.62</c:v>
                </c:pt>
                <c:pt idx="21693">
                  <c:v>-1.62</c:v>
                </c:pt>
                <c:pt idx="21694">
                  <c:v>-0.48</c:v>
                </c:pt>
                <c:pt idx="21695">
                  <c:v>2.14</c:v>
                </c:pt>
                <c:pt idx="21696">
                  <c:v>2.14</c:v>
                </c:pt>
                <c:pt idx="21697">
                  <c:v>0.8</c:v>
                </c:pt>
                <c:pt idx="21698">
                  <c:v>0.55000000000000004</c:v>
                </c:pt>
                <c:pt idx="21699">
                  <c:v>0.55000000000000004</c:v>
                </c:pt>
                <c:pt idx="21700">
                  <c:v>0.93</c:v>
                </c:pt>
                <c:pt idx="21701">
                  <c:v>2.13</c:v>
                </c:pt>
                <c:pt idx="21702">
                  <c:v>0.88</c:v>
                </c:pt>
                <c:pt idx="21703">
                  <c:v>0.88</c:v>
                </c:pt>
                <c:pt idx="21704">
                  <c:v>-0.13</c:v>
                </c:pt>
                <c:pt idx="21705">
                  <c:v>-0.13</c:v>
                </c:pt>
                <c:pt idx="21706">
                  <c:v>0.74</c:v>
                </c:pt>
                <c:pt idx="21707">
                  <c:v>0.75</c:v>
                </c:pt>
                <c:pt idx="21708">
                  <c:v>0.75</c:v>
                </c:pt>
                <c:pt idx="21709">
                  <c:v>0.53</c:v>
                </c:pt>
                <c:pt idx="21710">
                  <c:v>-2.57</c:v>
                </c:pt>
                <c:pt idx="21711">
                  <c:v>-2.57</c:v>
                </c:pt>
                <c:pt idx="21712">
                  <c:v>1.1499999999999999</c:v>
                </c:pt>
                <c:pt idx="21713">
                  <c:v>1.1499999999999999</c:v>
                </c:pt>
                <c:pt idx="21714">
                  <c:v>2.81</c:v>
                </c:pt>
                <c:pt idx="21715">
                  <c:v>2.81</c:v>
                </c:pt>
                <c:pt idx="21716">
                  <c:v>-0.22</c:v>
                </c:pt>
                <c:pt idx="21717">
                  <c:v>-0.22</c:v>
                </c:pt>
                <c:pt idx="21718">
                  <c:v>1.28</c:v>
                </c:pt>
                <c:pt idx="21719">
                  <c:v>1.4</c:v>
                </c:pt>
                <c:pt idx="21720">
                  <c:v>1.4</c:v>
                </c:pt>
                <c:pt idx="21721">
                  <c:v>-4.0199999999999996</c:v>
                </c:pt>
                <c:pt idx="21722">
                  <c:v>-1.03</c:v>
                </c:pt>
                <c:pt idx="21723">
                  <c:v>0.97</c:v>
                </c:pt>
                <c:pt idx="21724">
                  <c:v>0.97</c:v>
                </c:pt>
                <c:pt idx="21725">
                  <c:v>-2.72</c:v>
                </c:pt>
                <c:pt idx="21726">
                  <c:v>-1.2</c:v>
                </c:pt>
                <c:pt idx="21727">
                  <c:v>-1.2</c:v>
                </c:pt>
                <c:pt idx="21728">
                  <c:v>1.86</c:v>
                </c:pt>
                <c:pt idx="21729">
                  <c:v>1.86</c:v>
                </c:pt>
                <c:pt idx="21730">
                  <c:v>-0.85</c:v>
                </c:pt>
                <c:pt idx="21731">
                  <c:v>0.17</c:v>
                </c:pt>
                <c:pt idx="21732">
                  <c:v>-7.0000000000000007E-2</c:v>
                </c:pt>
                <c:pt idx="21733">
                  <c:v>-7.0000000000000007E-2</c:v>
                </c:pt>
                <c:pt idx="21734">
                  <c:v>-1.1499999999999999</c:v>
                </c:pt>
                <c:pt idx="21735">
                  <c:v>1.3</c:v>
                </c:pt>
                <c:pt idx="21736">
                  <c:v>1.3</c:v>
                </c:pt>
                <c:pt idx="21737">
                  <c:v>-1.69</c:v>
                </c:pt>
                <c:pt idx="21738">
                  <c:v>-1.69</c:v>
                </c:pt>
                <c:pt idx="21739">
                  <c:v>-1.69</c:v>
                </c:pt>
                <c:pt idx="21740">
                  <c:v>2.4900000000000002</c:v>
                </c:pt>
                <c:pt idx="21741">
                  <c:v>2.4900000000000002</c:v>
                </c:pt>
                <c:pt idx="21742">
                  <c:v>2.4900000000000002</c:v>
                </c:pt>
                <c:pt idx="21743">
                  <c:v>2.4900000000000002</c:v>
                </c:pt>
                <c:pt idx="21744">
                  <c:v>2.4900000000000002</c:v>
                </c:pt>
                <c:pt idx="21745">
                  <c:v>-1.48</c:v>
                </c:pt>
                <c:pt idx="21746">
                  <c:v>-1.39</c:v>
                </c:pt>
                <c:pt idx="21747">
                  <c:v>-2.54</c:v>
                </c:pt>
                <c:pt idx="21748">
                  <c:v>1.21</c:v>
                </c:pt>
                <c:pt idx="21749">
                  <c:v>1.21</c:v>
                </c:pt>
                <c:pt idx="21750">
                  <c:v>-1.6</c:v>
                </c:pt>
                <c:pt idx="21751">
                  <c:v>-1.6</c:v>
                </c:pt>
                <c:pt idx="21752">
                  <c:v>-0.89</c:v>
                </c:pt>
                <c:pt idx="21753">
                  <c:v>-0.89</c:v>
                </c:pt>
                <c:pt idx="21754">
                  <c:v>-0.18</c:v>
                </c:pt>
                <c:pt idx="21755">
                  <c:v>-2.69</c:v>
                </c:pt>
                <c:pt idx="21756">
                  <c:v>1.1399999999999999</c:v>
                </c:pt>
                <c:pt idx="21757">
                  <c:v>1.39</c:v>
                </c:pt>
                <c:pt idx="21758">
                  <c:v>1.39</c:v>
                </c:pt>
                <c:pt idx="21759">
                  <c:v>1.64</c:v>
                </c:pt>
                <c:pt idx="21760">
                  <c:v>1.64</c:v>
                </c:pt>
                <c:pt idx="21761">
                  <c:v>1.64</c:v>
                </c:pt>
                <c:pt idx="21762">
                  <c:v>-0.72</c:v>
                </c:pt>
                <c:pt idx="21763">
                  <c:v>-0.72</c:v>
                </c:pt>
                <c:pt idx="21764">
                  <c:v>0.3</c:v>
                </c:pt>
                <c:pt idx="21765">
                  <c:v>0.51</c:v>
                </c:pt>
                <c:pt idx="21766">
                  <c:v>2.82</c:v>
                </c:pt>
                <c:pt idx="21767">
                  <c:v>2.82</c:v>
                </c:pt>
                <c:pt idx="21768">
                  <c:v>-1.57</c:v>
                </c:pt>
                <c:pt idx="21769">
                  <c:v>0.02</c:v>
                </c:pt>
                <c:pt idx="21770">
                  <c:v>0.92</c:v>
                </c:pt>
                <c:pt idx="21771">
                  <c:v>-0.08</c:v>
                </c:pt>
                <c:pt idx="21772">
                  <c:v>2.64</c:v>
                </c:pt>
                <c:pt idx="21773">
                  <c:v>-1.42</c:v>
                </c:pt>
                <c:pt idx="21774">
                  <c:v>-2.5099999999999998</c:v>
                </c:pt>
                <c:pt idx="21775">
                  <c:v>-2.5099999999999998</c:v>
                </c:pt>
                <c:pt idx="21776">
                  <c:v>-2.5099999999999998</c:v>
                </c:pt>
                <c:pt idx="21777">
                  <c:v>1.58</c:v>
                </c:pt>
                <c:pt idx="21778">
                  <c:v>2.14</c:v>
                </c:pt>
                <c:pt idx="21779">
                  <c:v>2.34</c:v>
                </c:pt>
                <c:pt idx="21780">
                  <c:v>2.34</c:v>
                </c:pt>
                <c:pt idx="21781">
                  <c:v>2.34</c:v>
                </c:pt>
                <c:pt idx="21782">
                  <c:v>2.34</c:v>
                </c:pt>
                <c:pt idx="21783">
                  <c:v>2.94</c:v>
                </c:pt>
                <c:pt idx="21784">
                  <c:v>2.94</c:v>
                </c:pt>
                <c:pt idx="21785">
                  <c:v>2.94</c:v>
                </c:pt>
                <c:pt idx="21786">
                  <c:v>2.94</c:v>
                </c:pt>
                <c:pt idx="21787">
                  <c:v>-0.16</c:v>
                </c:pt>
                <c:pt idx="21788">
                  <c:v>-0.16</c:v>
                </c:pt>
                <c:pt idx="21789">
                  <c:v>-0.16</c:v>
                </c:pt>
                <c:pt idx="21790">
                  <c:v>-0.72</c:v>
                </c:pt>
                <c:pt idx="21791">
                  <c:v>-3.08</c:v>
                </c:pt>
                <c:pt idx="21792">
                  <c:v>-2.41</c:v>
                </c:pt>
                <c:pt idx="21793">
                  <c:v>-1.46</c:v>
                </c:pt>
                <c:pt idx="21794">
                  <c:v>-1.46</c:v>
                </c:pt>
                <c:pt idx="21795">
                  <c:v>-1.46</c:v>
                </c:pt>
                <c:pt idx="21796">
                  <c:v>1.93</c:v>
                </c:pt>
                <c:pt idx="21797">
                  <c:v>1.93</c:v>
                </c:pt>
                <c:pt idx="21798">
                  <c:v>1.24</c:v>
                </c:pt>
                <c:pt idx="21799">
                  <c:v>1.24</c:v>
                </c:pt>
                <c:pt idx="21800">
                  <c:v>-2.1800000000000002</c:v>
                </c:pt>
                <c:pt idx="21801">
                  <c:v>1.55</c:v>
                </c:pt>
                <c:pt idx="21802">
                  <c:v>1.55</c:v>
                </c:pt>
                <c:pt idx="21803">
                  <c:v>1.51</c:v>
                </c:pt>
                <c:pt idx="21804">
                  <c:v>1.51</c:v>
                </c:pt>
                <c:pt idx="21805">
                  <c:v>1.51</c:v>
                </c:pt>
                <c:pt idx="21806">
                  <c:v>0.67</c:v>
                </c:pt>
                <c:pt idx="21807">
                  <c:v>0.67</c:v>
                </c:pt>
                <c:pt idx="21808">
                  <c:v>0.67</c:v>
                </c:pt>
                <c:pt idx="21809">
                  <c:v>-0.48</c:v>
                </c:pt>
                <c:pt idx="21810">
                  <c:v>1.5</c:v>
                </c:pt>
                <c:pt idx="21811">
                  <c:v>-3.13</c:v>
                </c:pt>
                <c:pt idx="21812">
                  <c:v>-0.63</c:v>
                </c:pt>
                <c:pt idx="21813">
                  <c:v>-0.59</c:v>
                </c:pt>
                <c:pt idx="21814">
                  <c:v>-2.98</c:v>
                </c:pt>
                <c:pt idx="21815">
                  <c:v>-0.11</c:v>
                </c:pt>
                <c:pt idx="21816">
                  <c:v>2.16</c:v>
                </c:pt>
                <c:pt idx="21817">
                  <c:v>2.16</c:v>
                </c:pt>
                <c:pt idx="21818">
                  <c:v>2.16</c:v>
                </c:pt>
                <c:pt idx="21819">
                  <c:v>2.16</c:v>
                </c:pt>
                <c:pt idx="21820">
                  <c:v>2.16</c:v>
                </c:pt>
                <c:pt idx="21821">
                  <c:v>2.16</c:v>
                </c:pt>
                <c:pt idx="21822">
                  <c:v>2.16</c:v>
                </c:pt>
                <c:pt idx="21823">
                  <c:v>1.1299999999999999</c:v>
                </c:pt>
                <c:pt idx="21824">
                  <c:v>1.1299999999999999</c:v>
                </c:pt>
                <c:pt idx="21825">
                  <c:v>2.69</c:v>
                </c:pt>
                <c:pt idx="21826">
                  <c:v>2.69</c:v>
                </c:pt>
                <c:pt idx="21827">
                  <c:v>2.69</c:v>
                </c:pt>
                <c:pt idx="21828">
                  <c:v>2.69</c:v>
                </c:pt>
                <c:pt idx="21829">
                  <c:v>3.69</c:v>
                </c:pt>
                <c:pt idx="21830">
                  <c:v>3.69</c:v>
                </c:pt>
                <c:pt idx="21831">
                  <c:v>3.69</c:v>
                </c:pt>
                <c:pt idx="21832">
                  <c:v>1.76</c:v>
                </c:pt>
                <c:pt idx="21833">
                  <c:v>-1.43</c:v>
                </c:pt>
                <c:pt idx="21834">
                  <c:v>0.56999999999999995</c:v>
                </c:pt>
                <c:pt idx="21835">
                  <c:v>0.56999999999999995</c:v>
                </c:pt>
                <c:pt idx="21836">
                  <c:v>0.56999999999999995</c:v>
                </c:pt>
                <c:pt idx="21837">
                  <c:v>0.56999999999999995</c:v>
                </c:pt>
                <c:pt idx="21838">
                  <c:v>1.67</c:v>
                </c:pt>
                <c:pt idx="21839">
                  <c:v>-0.12</c:v>
                </c:pt>
                <c:pt idx="21840">
                  <c:v>-0.12</c:v>
                </c:pt>
                <c:pt idx="21841">
                  <c:v>-1.86</c:v>
                </c:pt>
                <c:pt idx="21842">
                  <c:v>0.04</c:v>
                </c:pt>
                <c:pt idx="21843">
                  <c:v>0.04</c:v>
                </c:pt>
                <c:pt idx="21844">
                  <c:v>1.05</c:v>
                </c:pt>
                <c:pt idx="21845">
                  <c:v>1.05</c:v>
                </c:pt>
                <c:pt idx="21846">
                  <c:v>1.05</c:v>
                </c:pt>
                <c:pt idx="21847">
                  <c:v>1.05</c:v>
                </c:pt>
                <c:pt idx="21848">
                  <c:v>1.1299999999999999</c:v>
                </c:pt>
                <c:pt idx="21849">
                  <c:v>1.1299999999999999</c:v>
                </c:pt>
                <c:pt idx="21850">
                  <c:v>1.1299999999999999</c:v>
                </c:pt>
                <c:pt idx="21851">
                  <c:v>1.3</c:v>
                </c:pt>
                <c:pt idx="21852">
                  <c:v>0.18</c:v>
                </c:pt>
                <c:pt idx="21853">
                  <c:v>-1.47</c:v>
                </c:pt>
                <c:pt idx="21854">
                  <c:v>0.92</c:v>
                </c:pt>
                <c:pt idx="21855">
                  <c:v>0.63</c:v>
                </c:pt>
                <c:pt idx="21856">
                  <c:v>0.63</c:v>
                </c:pt>
                <c:pt idx="21857">
                  <c:v>0.63</c:v>
                </c:pt>
                <c:pt idx="21858">
                  <c:v>0.63</c:v>
                </c:pt>
                <c:pt idx="21859">
                  <c:v>0.63</c:v>
                </c:pt>
                <c:pt idx="21860">
                  <c:v>0.63</c:v>
                </c:pt>
                <c:pt idx="21861">
                  <c:v>0.63</c:v>
                </c:pt>
                <c:pt idx="21862">
                  <c:v>-1.27</c:v>
                </c:pt>
                <c:pt idx="21863">
                  <c:v>1.63</c:v>
                </c:pt>
                <c:pt idx="21864">
                  <c:v>1.54</c:v>
                </c:pt>
                <c:pt idx="21865">
                  <c:v>1.54</c:v>
                </c:pt>
                <c:pt idx="21866">
                  <c:v>1.61</c:v>
                </c:pt>
                <c:pt idx="21867">
                  <c:v>1.49</c:v>
                </c:pt>
                <c:pt idx="21868">
                  <c:v>1.49</c:v>
                </c:pt>
                <c:pt idx="21869">
                  <c:v>1.49</c:v>
                </c:pt>
                <c:pt idx="21870">
                  <c:v>0.93</c:v>
                </c:pt>
                <c:pt idx="21871">
                  <c:v>1.71</c:v>
                </c:pt>
                <c:pt idx="21872">
                  <c:v>2.57</c:v>
                </c:pt>
                <c:pt idx="21873">
                  <c:v>2.57</c:v>
                </c:pt>
                <c:pt idx="21874">
                  <c:v>-0.68</c:v>
                </c:pt>
                <c:pt idx="21875">
                  <c:v>0.82</c:v>
                </c:pt>
                <c:pt idx="21876">
                  <c:v>-0.52</c:v>
                </c:pt>
                <c:pt idx="21877">
                  <c:v>-0.13</c:v>
                </c:pt>
                <c:pt idx="21878">
                  <c:v>-2.66</c:v>
                </c:pt>
                <c:pt idx="21879">
                  <c:v>-2.66</c:v>
                </c:pt>
                <c:pt idx="21880">
                  <c:v>-2.66</c:v>
                </c:pt>
                <c:pt idx="21881">
                  <c:v>-2.85</c:v>
                </c:pt>
                <c:pt idx="21882">
                  <c:v>1.69</c:v>
                </c:pt>
                <c:pt idx="21883">
                  <c:v>2.87</c:v>
                </c:pt>
                <c:pt idx="21884">
                  <c:v>2.87</c:v>
                </c:pt>
                <c:pt idx="21885">
                  <c:v>2.87</c:v>
                </c:pt>
                <c:pt idx="21886">
                  <c:v>2.87</c:v>
                </c:pt>
                <c:pt idx="21887">
                  <c:v>1.02</c:v>
                </c:pt>
                <c:pt idx="21888">
                  <c:v>1.36</c:v>
                </c:pt>
                <c:pt idx="21889">
                  <c:v>-0.05</c:v>
                </c:pt>
                <c:pt idx="21890">
                  <c:v>2.0299999999999998</c:v>
                </c:pt>
                <c:pt idx="21891">
                  <c:v>2.0299999999999998</c:v>
                </c:pt>
                <c:pt idx="21892">
                  <c:v>2.16</c:v>
                </c:pt>
                <c:pt idx="21893">
                  <c:v>2.16</c:v>
                </c:pt>
                <c:pt idx="21894">
                  <c:v>2.16</c:v>
                </c:pt>
                <c:pt idx="21895">
                  <c:v>2.16</c:v>
                </c:pt>
                <c:pt idx="21896">
                  <c:v>-1.71</c:v>
                </c:pt>
                <c:pt idx="21897">
                  <c:v>-1.71</c:v>
                </c:pt>
                <c:pt idx="21898">
                  <c:v>0.24</c:v>
                </c:pt>
                <c:pt idx="21899">
                  <c:v>1.51</c:v>
                </c:pt>
                <c:pt idx="21900">
                  <c:v>0.37</c:v>
                </c:pt>
                <c:pt idx="21901">
                  <c:v>0.7</c:v>
                </c:pt>
                <c:pt idx="21902">
                  <c:v>0.7</c:v>
                </c:pt>
                <c:pt idx="21903">
                  <c:v>0.7</c:v>
                </c:pt>
                <c:pt idx="21904">
                  <c:v>1.65</c:v>
                </c:pt>
                <c:pt idx="21905">
                  <c:v>1.9</c:v>
                </c:pt>
                <c:pt idx="21906">
                  <c:v>0.81</c:v>
                </c:pt>
                <c:pt idx="21907">
                  <c:v>0.65</c:v>
                </c:pt>
                <c:pt idx="21908">
                  <c:v>1.83</c:v>
                </c:pt>
                <c:pt idx="21909">
                  <c:v>1.83</c:v>
                </c:pt>
                <c:pt idx="21910">
                  <c:v>-1.04</c:v>
                </c:pt>
                <c:pt idx="21911">
                  <c:v>-1.04</c:v>
                </c:pt>
                <c:pt idx="21912">
                  <c:v>-3.26</c:v>
                </c:pt>
                <c:pt idx="21913">
                  <c:v>0.6</c:v>
                </c:pt>
                <c:pt idx="21914">
                  <c:v>0.6</c:v>
                </c:pt>
                <c:pt idx="21915">
                  <c:v>0.6</c:v>
                </c:pt>
                <c:pt idx="21916">
                  <c:v>1.05</c:v>
                </c:pt>
                <c:pt idx="21917">
                  <c:v>1.46</c:v>
                </c:pt>
                <c:pt idx="21918">
                  <c:v>1.46</c:v>
                </c:pt>
                <c:pt idx="21919">
                  <c:v>1.46</c:v>
                </c:pt>
                <c:pt idx="21920">
                  <c:v>-1.27</c:v>
                </c:pt>
                <c:pt idx="21921">
                  <c:v>-0.21</c:v>
                </c:pt>
                <c:pt idx="21922">
                  <c:v>-0.21</c:v>
                </c:pt>
                <c:pt idx="21923">
                  <c:v>-0.21</c:v>
                </c:pt>
                <c:pt idx="21924">
                  <c:v>0.47</c:v>
                </c:pt>
                <c:pt idx="21925">
                  <c:v>0.47</c:v>
                </c:pt>
                <c:pt idx="21926">
                  <c:v>0.81</c:v>
                </c:pt>
                <c:pt idx="21927">
                  <c:v>0.81</c:v>
                </c:pt>
                <c:pt idx="21928">
                  <c:v>-0.28000000000000003</c:v>
                </c:pt>
                <c:pt idx="21929">
                  <c:v>0.28999999999999998</c:v>
                </c:pt>
                <c:pt idx="21930">
                  <c:v>1.3</c:v>
                </c:pt>
                <c:pt idx="21931">
                  <c:v>1.3</c:v>
                </c:pt>
                <c:pt idx="21932">
                  <c:v>0.33</c:v>
                </c:pt>
                <c:pt idx="21933">
                  <c:v>0.34</c:v>
                </c:pt>
                <c:pt idx="21934">
                  <c:v>0.34</c:v>
                </c:pt>
                <c:pt idx="21935">
                  <c:v>0.34</c:v>
                </c:pt>
                <c:pt idx="21936">
                  <c:v>-0.31</c:v>
                </c:pt>
                <c:pt idx="21937">
                  <c:v>-1.29</c:v>
                </c:pt>
                <c:pt idx="21938">
                  <c:v>0.37</c:v>
                </c:pt>
                <c:pt idx="21939">
                  <c:v>3.43</c:v>
                </c:pt>
                <c:pt idx="21940">
                  <c:v>3.43</c:v>
                </c:pt>
                <c:pt idx="21941">
                  <c:v>3.43</c:v>
                </c:pt>
                <c:pt idx="21942">
                  <c:v>1.93</c:v>
                </c:pt>
                <c:pt idx="21943">
                  <c:v>1.93</c:v>
                </c:pt>
                <c:pt idx="21944">
                  <c:v>-1.94</c:v>
                </c:pt>
                <c:pt idx="21945">
                  <c:v>-1.94</c:v>
                </c:pt>
                <c:pt idx="21946">
                  <c:v>-1.94</c:v>
                </c:pt>
                <c:pt idx="21947">
                  <c:v>0.37</c:v>
                </c:pt>
                <c:pt idx="21948">
                  <c:v>-0.23</c:v>
                </c:pt>
                <c:pt idx="21949">
                  <c:v>-0.35</c:v>
                </c:pt>
                <c:pt idx="21950">
                  <c:v>-0.35</c:v>
                </c:pt>
                <c:pt idx="21951">
                  <c:v>0</c:v>
                </c:pt>
                <c:pt idx="21952">
                  <c:v>1.76</c:v>
                </c:pt>
                <c:pt idx="21953">
                  <c:v>1.76</c:v>
                </c:pt>
                <c:pt idx="21954">
                  <c:v>4.33</c:v>
                </c:pt>
                <c:pt idx="21955">
                  <c:v>4.33</c:v>
                </c:pt>
                <c:pt idx="21956">
                  <c:v>4.33</c:v>
                </c:pt>
                <c:pt idx="21957">
                  <c:v>2.02</c:v>
                </c:pt>
                <c:pt idx="21958">
                  <c:v>2.02</c:v>
                </c:pt>
                <c:pt idx="21959">
                  <c:v>0.27</c:v>
                </c:pt>
                <c:pt idx="21960">
                  <c:v>1.28</c:v>
                </c:pt>
                <c:pt idx="21961">
                  <c:v>2.81</c:v>
                </c:pt>
                <c:pt idx="21962">
                  <c:v>2.81</c:v>
                </c:pt>
                <c:pt idx="21963">
                  <c:v>2.81</c:v>
                </c:pt>
                <c:pt idx="21964">
                  <c:v>0.96</c:v>
                </c:pt>
                <c:pt idx="21965">
                  <c:v>0.09</c:v>
                </c:pt>
                <c:pt idx="21966">
                  <c:v>0.09</c:v>
                </c:pt>
                <c:pt idx="21967">
                  <c:v>0.09</c:v>
                </c:pt>
                <c:pt idx="21968">
                  <c:v>0.65</c:v>
                </c:pt>
                <c:pt idx="21969">
                  <c:v>1.5</c:v>
                </c:pt>
                <c:pt idx="21970">
                  <c:v>-1.6</c:v>
                </c:pt>
                <c:pt idx="21971">
                  <c:v>-1.6</c:v>
                </c:pt>
                <c:pt idx="21972">
                  <c:v>-1.33</c:v>
                </c:pt>
                <c:pt idx="21973">
                  <c:v>1.7</c:v>
                </c:pt>
                <c:pt idx="21974">
                  <c:v>3.25</c:v>
                </c:pt>
                <c:pt idx="21975">
                  <c:v>3.25</c:v>
                </c:pt>
                <c:pt idx="21976">
                  <c:v>3.25</c:v>
                </c:pt>
                <c:pt idx="21977">
                  <c:v>3.25</c:v>
                </c:pt>
                <c:pt idx="21978">
                  <c:v>3.25</c:v>
                </c:pt>
                <c:pt idx="21979">
                  <c:v>3.25</c:v>
                </c:pt>
                <c:pt idx="21980">
                  <c:v>3.25</c:v>
                </c:pt>
                <c:pt idx="21981">
                  <c:v>3.25</c:v>
                </c:pt>
                <c:pt idx="21982">
                  <c:v>1.54</c:v>
                </c:pt>
                <c:pt idx="21983">
                  <c:v>1.54</c:v>
                </c:pt>
                <c:pt idx="21984">
                  <c:v>1.54</c:v>
                </c:pt>
                <c:pt idx="21985">
                  <c:v>1.73</c:v>
                </c:pt>
                <c:pt idx="21986">
                  <c:v>1.73</c:v>
                </c:pt>
                <c:pt idx="21987">
                  <c:v>2.02</c:v>
                </c:pt>
                <c:pt idx="21988">
                  <c:v>-1.51</c:v>
                </c:pt>
                <c:pt idx="21989">
                  <c:v>-2.69</c:v>
                </c:pt>
                <c:pt idx="21990">
                  <c:v>-0.98</c:v>
                </c:pt>
                <c:pt idx="21991">
                  <c:v>-2.12</c:v>
                </c:pt>
                <c:pt idx="21992">
                  <c:v>0.79</c:v>
                </c:pt>
                <c:pt idx="21993">
                  <c:v>-0.56999999999999995</c:v>
                </c:pt>
                <c:pt idx="21994">
                  <c:v>-0.66</c:v>
                </c:pt>
                <c:pt idx="21995">
                  <c:v>-1.08</c:v>
                </c:pt>
                <c:pt idx="21996">
                  <c:v>-0.13</c:v>
                </c:pt>
                <c:pt idx="21997">
                  <c:v>-0.13</c:v>
                </c:pt>
                <c:pt idx="21998">
                  <c:v>-2.09</c:v>
                </c:pt>
                <c:pt idx="21999">
                  <c:v>-2.09</c:v>
                </c:pt>
                <c:pt idx="22000">
                  <c:v>1.4</c:v>
                </c:pt>
                <c:pt idx="22001">
                  <c:v>-0.82</c:v>
                </c:pt>
                <c:pt idx="22002">
                  <c:v>-1.1499999999999999</c:v>
                </c:pt>
                <c:pt idx="22003">
                  <c:v>1.72</c:v>
                </c:pt>
                <c:pt idx="22004">
                  <c:v>0.15</c:v>
                </c:pt>
                <c:pt idx="22005">
                  <c:v>0.6</c:v>
                </c:pt>
                <c:pt idx="22006">
                  <c:v>0.6</c:v>
                </c:pt>
                <c:pt idx="22007">
                  <c:v>0.48</c:v>
                </c:pt>
                <c:pt idx="22008">
                  <c:v>0.48</c:v>
                </c:pt>
                <c:pt idx="22009">
                  <c:v>3.01</c:v>
                </c:pt>
                <c:pt idx="22010">
                  <c:v>3.01</c:v>
                </c:pt>
                <c:pt idx="22011">
                  <c:v>3.01</c:v>
                </c:pt>
                <c:pt idx="22012">
                  <c:v>3.01</c:v>
                </c:pt>
                <c:pt idx="22013">
                  <c:v>3.01</c:v>
                </c:pt>
                <c:pt idx="22014">
                  <c:v>3.39</c:v>
                </c:pt>
                <c:pt idx="22015">
                  <c:v>0.78</c:v>
                </c:pt>
                <c:pt idx="22016">
                  <c:v>0.78</c:v>
                </c:pt>
                <c:pt idx="22017">
                  <c:v>2.16</c:v>
                </c:pt>
                <c:pt idx="22018">
                  <c:v>2.16</c:v>
                </c:pt>
                <c:pt idx="22019">
                  <c:v>2.39</c:v>
                </c:pt>
                <c:pt idx="22020">
                  <c:v>0.3</c:v>
                </c:pt>
                <c:pt idx="22021">
                  <c:v>0.3</c:v>
                </c:pt>
                <c:pt idx="22022">
                  <c:v>0.81</c:v>
                </c:pt>
                <c:pt idx="22023">
                  <c:v>0.81</c:v>
                </c:pt>
                <c:pt idx="22024">
                  <c:v>-1.07</c:v>
                </c:pt>
                <c:pt idx="22025">
                  <c:v>-1.07</c:v>
                </c:pt>
                <c:pt idx="22026">
                  <c:v>-0.71</c:v>
                </c:pt>
                <c:pt idx="22027">
                  <c:v>-2.87</c:v>
                </c:pt>
                <c:pt idx="22028">
                  <c:v>1.68</c:v>
                </c:pt>
                <c:pt idx="22029">
                  <c:v>2.83</c:v>
                </c:pt>
                <c:pt idx="22030">
                  <c:v>2.83</c:v>
                </c:pt>
                <c:pt idx="22031">
                  <c:v>2.83</c:v>
                </c:pt>
                <c:pt idx="22032">
                  <c:v>0.44</c:v>
                </c:pt>
                <c:pt idx="22033">
                  <c:v>-0.78</c:v>
                </c:pt>
                <c:pt idx="22034">
                  <c:v>2.85</c:v>
                </c:pt>
                <c:pt idx="22035">
                  <c:v>2.85</c:v>
                </c:pt>
                <c:pt idx="22036">
                  <c:v>0.26</c:v>
                </c:pt>
                <c:pt idx="22037">
                  <c:v>0.26</c:v>
                </c:pt>
                <c:pt idx="22038">
                  <c:v>0.26</c:v>
                </c:pt>
                <c:pt idx="22039">
                  <c:v>1.4</c:v>
                </c:pt>
                <c:pt idx="22040">
                  <c:v>1.4</c:v>
                </c:pt>
                <c:pt idx="22041">
                  <c:v>1.4</c:v>
                </c:pt>
                <c:pt idx="22042">
                  <c:v>1.4</c:v>
                </c:pt>
                <c:pt idx="22043">
                  <c:v>1.4</c:v>
                </c:pt>
                <c:pt idx="22044">
                  <c:v>1.24</c:v>
                </c:pt>
                <c:pt idx="22045">
                  <c:v>-0.32</c:v>
                </c:pt>
                <c:pt idx="22046">
                  <c:v>2.0299999999999998</c:v>
                </c:pt>
                <c:pt idx="22047">
                  <c:v>-1.06</c:v>
                </c:pt>
                <c:pt idx="22048">
                  <c:v>2.15</c:v>
                </c:pt>
                <c:pt idx="22049">
                  <c:v>-0.68</c:v>
                </c:pt>
                <c:pt idx="22050">
                  <c:v>-0.75</c:v>
                </c:pt>
                <c:pt idx="22051">
                  <c:v>-0.22</c:v>
                </c:pt>
                <c:pt idx="22052">
                  <c:v>-0.22</c:v>
                </c:pt>
                <c:pt idx="22053">
                  <c:v>-0.22</c:v>
                </c:pt>
                <c:pt idx="22054">
                  <c:v>-0.22</c:v>
                </c:pt>
                <c:pt idx="22055">
                  <c:v>-2.64</c:v>
                </c:pt>
                <c:pt idx="22056">
                  <c:v>1.29</c:v>
                </c:pt>
                <c:pt idx="22057">
                  <c:v>-3.43</c:v>
                </c:pt>
                <c:pt idx="22058">
                  <c:v>-0.6</c:v>
                </c:pt>
                <c:pt idx="22059">
                  <c:v>-0.6</c:v>
                </c:pt>
                <c:pt idx="22060">
                  <c:v>-0.6</c:v>
                </c:pt>
                <c:pt idx="22061">
                  <c:v>0.32</c:v>
                </c:pt>
                <c:pt idx="22062">
                  <c:v>0.32</c:v>
                </c:pt>
                <c:pt idx="22063">
                  <c:v>0.32</c:v>
                </c:pt>
                <c:pt idx="22064">
                  <c:v>0.32</c:v>
                </c:pt>
                <c:pt idx="22065">
                  <c:v>0.83</c:v>
                </c:pt>
                <c:pt idx="22066">
                  <c:v>2.87</c:v>
                </c:pt>
                <c:pt idx="22067">
                  <c:v>2.87</c:v>
                </c:pt>
                <c:pt idx="22068">
                  <c:v>1.34</c:v>
                </c:pt>
                <c:pt idx="22069">
                  <c:v>-0.41</c:v>
                </c:pt>
                <c:pt idx="22070">
                  <c:v>-0.41</c:v>
                </c:pt>
                <c:pt idx="22071">
                  <c:v>-0.41</c:v>
                </c:pt>
                <c:pt idx="22072">
                  <c:v>-0.41</c:v>
                </c:pt>
                <c:pt idx="22073">
                  <c:v>0.41</c:v>
                </c:pt>
                <c:pt idx="22074">
                  <c:v>2.66</c:v>
                </c:pt>
                <c:pt idx="22075">
                  <c:v>2.66</c:v>
                </c:pt>
                <c:pt idx="22076">
                  <c:v>2.66</c:v>
                </c:pt>
                <c:pt idx="22077">
                  <c:v>-0.2</c:v>
                </c:pt>
                <c:pt idx="22078">
                  <c:v>1.96</c:v>
                </c:pt>
                <c:pt idx="22079">
                  <c:v>1.96</c:v>
                </c:pt>
                <c:pt idx="22080">
                  <c:v>0.84</c:v>
                </c:pt>
                <c:pt idx="22081">
                  <c:v>0.84</c:v>
                </c:pt>
                <c:pt idx="22082">
                  <c:v>0.86</c:v>
                </c:pt>
                <c:pt idx="22083">
                  <c:v>0.49</c:v>
                </c:pt>
                <c:pt idx="22084">
                  <c:v>0.49</c:v>
                </c:pt>
                <c:pt idx="22085">
                  <c:v>-1.5</c:v>
                </c:pt>
                <c:pt idx="22086">
                  <c:v>-1.92</c:v>
                </c:pt>
                <c:pt idx="22087">
                  <c:v>0.66</c:v>
                </c:pt>
                <c:pt idx="22088">
                  <c:v>0.66</c:v>
                </c:pt>
                <c:pt idx="22089">
                  <c:v>0.66</c:v>
                </c:pt>
                <c:pt idx="22090">
                  <c:v>0.66</c:v>
                </c:pt>
                <c:pt idx="22091">
                  <c:v>-1.7</c:v>
                </c:pt>
                <c:pt idx="22092">
                  <c:v>2.14</c:v>
                </c:pt>
                <c:pt idx="22093">
                  <c:v>-0.95</c:v>
                </c:pt>
                <c:pt idx="22094">
                  <c:v>2.35</c:v>
                </c:pt>
                <c:pt idx="22095">
                  <c:v>2.35</c:v>
                </c:pt>
                <c:pt idx="22096">
                  <c:v>2.35</c:v>
                </c:pt>
                <c:pt idx="22097">
                  <c:v>0.52</c:v>
                </c:pt>
                <c:pt idx="22098">
                  <c:v>0.52</c:v>
                </c:pt>
                <c:pt idx="22099">
                  <c:v>0.52</c:v>
                </c:pt>
                <c:pt idx="22100">
                  <c:v>-1.55</c:v>
                </c:pt>
                <c:pt idx="22101">
                  <c:v>0.56000000000000005</c:v>
                </c:pt>
                <c:pt idx="22102">
                  <c:v>0.56000000000000005</c:v>
                </c:pt>
                <c:pt idx="22103">
                  <c:v>-1</c:v>
                </c:pt>
                <c:pt idx="22104">
                  <c:v>-1</c:v>
                </c:pt>
                <c:pt idx="22105">
                  <c:v>0.79</c:v>
                </c:pt>
                <c:pt idx="22106">
                  <c:v>-0.04</c:v>
                </c:pt>
                <c:pt idx="22107">
                  <c:v>-0.04</c:v>
                </c:pt>
                <c:pt idx="22108">
                  <c:v>1.86</c:v>
                </c:pt>
                <c:pt idx="22109">
                  <c:v>1.86</c:v>
                </c:pt>
                <c:pt idx="22110">
                  <c:v>1.86</c:v>
                </c:pt>
                <c:pt idx="22111">
                  <c:v>0.81</c:v>
                </c:pt>
                <c:pt idx="22112">
                  <c:v>0.81</c:v>
                </c:pt>
                <c:pt idx="22113">
                  <c:v>0.81</c:v>
                </c:pt>
                <c:pt idx="22114">
                  <c:v>0.81</c:v>
                </c:pt>
                <c:pt idx="22115">
                  <c:v>-0.94</c:v>
                </c:pt>
                <c:pt idx="22116">
                  <c:v>-0.94</c:v>
                </c:pt>
                <c:pt idx="22117">
                  <c:v>-0.94</c:v>
                </c:pt>
                <c:pt idx="22118">
                  <c:v>1.22</c:v>
                </c:pt>
                <c:pt idx="22119">
                  <c:v>1.22</c:v>
                </c:pt>
                <c:pt idx="22120">
                  <c:v>0.36</c:v>
                </c:pt>
                <c:pt idx="22121">
                  <c:v>-2.29</c:v>
                </c:pt>
                <c:pt idx="22122">
                  <c:v>-2.29</c:v>
                </c:pt>
                <c:pt idx="22123">
                  <c:v>-2.29</c:v>
                </c:pt>
                <c:pt idx="22124">
                  <c:v>-2.29</c:v>
                </c:pt>
                <c:pt idx="22125">
                  <c:v>1.1399999999999999</c:v>
                </c:pt>
                <c:pt idx="22126">
                  <c:v>2.02</c:v>
                </c:pt>
                <c:pt idx="22127">
                  <c:v>-2.39</c:v>
                </c:pt>
                <c:pt idx="22128">
                  <c:v>-2.39</c:v>
                </c:pt>
                <c:pt idx="22129">
                  <c:v>0.56000000000000005</c:v>
                </c:pt>
                <c:pt idx="22130">
                  <c:v>-0.68</c:v>
                </c:pt>
                <c:pt idx="22131">
                  <c:v>-0.68</c:v>
                </c:pt>
                <c:pt idx="22132">
                  <c:v>2.08</c:v>
                </c:pt>
                <c:pt idx="22133">
                  <c:v>-0.38</c:v>
                </c:pt>
                <c:pt idx="22134">
                  <c:v>-1.67</c:v>
                </c:pt>
                <c:pt idx="22135">
                  <c:v>1.77</c:v>
                </c:pt>
                <c:pt idx="22136">
                  <c:v>1.77</c:v>
                </c:pt>
                <c:pt idx="22137">
                  <c:v>-3.33</c:v>
                </c:pt>
                <c:pt idx="22138">
                  <c:v>-1.24</c:v>
                </c:pt>
                <c:pt idx="22139">
                  <c:v>1.7</c:v>
                </c:pt>
                <c:pt idx="22140">
                  <c:v>0.73</c:v>
                </c:pt>
                <c:pt idx="22141">
                  <c:v>0.73</c:v>
                </c:pt>
                <c:pt idx="22142">
                  <c:v>-1.34</c:v>
                </c:pt>
                <c:pt idx="22143">
                  <c:v>-1.28</c:v>
                </c:pt>
                <c:pt idx="22144">
                  <c:v>-0.68</c:v>
                </c:pt>
                <c:pt idx="22145">
                  <c:v>2.57</c:v>
                </c:pt>
                <c:pt idx="22146">
                  <c:v>2.25</c:v>
                </c:pt>
                <c:pt idx="22147">
                  <c:v>2.25</c:v>
                </c:pt>
                <c:pt idx="22148">
                  <c:v>3.32</c:v>
                </c:pt>
                <c:pt idx="22149">
                  <c:v>3.32</c:v>
                </c:pt>
                <c:pt idx="22150">
                  <c:v>3.32</c:v>
                </c:pt>
                <c:pt idx="22151">
                  <c:v>-2.63</c:v>
                </c:pt>
                <c:pt idx="22152">
                  <c:v>1.45</c:v>
                </c:pt>
                <c:pt idx="22153">
                  <c:v>0.06</c:v>
                </c:pt>
                <c:pt idx="22154">
                  <c:v>-1.29</c:v>
                </c:pt>
                <c:pt idx="22155">
                  <c:v>-1.97</c:v>
                </c:pt>
                <c:pt idx="22156">
                  <c:v>0.93</c:v>
                </c:pt>
                <c:pt idx="22157">
                  <c:v>0.93</c:v>
                </c:pt>
                <c:pt idx="22158">
                  <c:v>1.39</c:v>
                </c:pt>
                <c:pt idx="22159">
                  <c:v>1.39</c:v>
                </c:pt>
                <c:pt idx="22160">
                  <c:v>0.97</c:v>
                </c:pt>
                <c:pt idx="22161">
                  <c:v>0.97</c:v>
                </c:pt>
                <c:pt idx="22162">
                  <c:v>-2.42</c:v>
                </c:pt>
                <c:pt idx="22163">
                  <c:v>1.7</c:v>
                </c:pt>
                <c:pt idx="22164">
                  <c:v>1.6</c:v>
                </c:pt>
                <c:pt idx="22165">
                  <c:v>1.6</c:v>
                </c:pt>
                <c:pt idx="22166">
                  <c:v>1.6</c:v>
                </c:pt>
                <c:pt idx="22167">
                  <c:v>1.6</c:v>
                </c:pt>
                <c:pt idx="22168">
                  <c:v>1.52</c:v>
                </c:pt>
                <c:pt idx="22169">
                  <c:v>2.4900000000000002</c:v>
                </c:pt>
                <c:pt idx="22170">
                  <c:v>2.4900000000000002</c:v>
                </c:pt>
                <c:pt idx="22171">
                  <c:v>1.1399999999999999</c:v>
                </c:pt>
                <c:pt idx="22172">
                  <c:v>1.1399999999999999</c:v>
                </c:pt>
                <c:pt idx="22173">
                  <c:v>0.19</c:v>
                </c:pt>
                <c:pt idx="22174">
                  <c:v>1.56</c:v>
                </c:pt>
                <c:pt idx="22175">
                  <c:v>1.56</c:v>
                </c:pt>
                <c:pt idx="22176">
                  <c:v>1.55</c:v>
                </c:pt>
                <c:pt idx="22177">
                  <c:v>-2.41</c:v>
                </c:pt>
                <c:pt idx="22178">
                  <c:v>-1.1000000000000001</c:v>
                </c:pt>
                <c:pt idx="22179">
                  <c:v>-1.1100000000000001</c:v>
                </c:pt>
                <c:pt idx="22180">
                  <c:v>-0.95</c:v>
                </c:pt>
                <c:pt idx="22181">
                  <c:v>-0.95</c:v>
                </c:pt>
                <c:pt idx="22182">
                  <c:v>-0.95</c:v>
                </c:pt>
                <c:pt idx="22183">
                  <c:v>-0.95</c:v>
                </c:pt>
                <c:pt idx="22184">
                  <c:v>2.84</c:v>
                </c:pt>
                <c:pt idx="22185">
                  <c:v>-3.83</c:v>
                </c:pt>
                <c:pt idx="22186">
                  <c:v>-3.83</c:v>
                </c:pt>
                <c:pt idx="22187">
                  <c:v>0.7</c:v>
                </c:pt>
                <c:pt idx="22188">
                  <c:v>-0.28000000000000003</c:v>
                </c:pt>
                <c:pt idx="22189">
                  <c:v>1.24</c:v>
                </c:pt>
                <c:pt idx="22190">
                  <c:v>-2.34</c:v>
                </c:pt>
                <c:pt idx="22191">
                  <c:v>-2.34</c:v>
                </c:pt>
                <c:pt idx="22192">
                  <c:v>0.85</c:v>
                </c:pt>
                <c:pt idx="22193">
                  <c:v>1.93</c:v>
                </c:pt>
                <c:pt idx="22194">
                  <c:v>1.86</c:v>
                </c:pt>
                <c:pt idx="22195">
                  <c:v>1.86</c:v>
                </c:pt>
                <c:pt idx="22196">
                  <c:v>-2.16</c:v>
                </c:pt>
                <c:pt idx="22197">
                  <c:v>-2.16</c:v>
                </c:pt>
                <c:pt idx="22198">
                  <c:v>2.78</c:v>
                </c:pt>
                <c:pt idx="22199">
                  <c:v>0.44</c:v>
                </c:pt>
                <c:pt idx="22200">
                  <c:v>1.63</c:v>
                </c:pt>
                <c:pt idx="22201">
                  <c:v>1.63</c:v>
                </c:pt>
                <c:pt idx="22202">
                  <c:v>-1.28</c:v>
                </c:pt>
                <c:pt idx="22203">
                  <c:v>-1.0900000000000001</c:v>
                </c:pt>
                <c:pt idx="22204">
                  <c:v>-1.79</c:v>
                </c:pt>
                <c:pt idx="22205">
                  <c:v>-1.79</c:v>
                </c:pt>
                <c:pt idx="22206">
                  <c:v>-1.79</c:v>
                </c:pt>
                <c:pt idx="22207">
                  <c:v>-1.79</c:v>
                </c:pt>
                <c:pt idx="22208">
                  <c:v>1.41</c:v>
                </c:pt>
                <c:pt idx="22209">
                  <c:v>1.41</c:v>
                </c:pt>
                <c:pt idx="22210">
                  <c:v>-2.9</c:v>
                </c:pt>
                <c:pt idx="22211">
                  <c:v>2.2400000000000002</c:v>
                </c:pt>
                <c:pt idx="22212">
                  <c:v>0.61</c:v>
                </c:pt>
                <c:pt idx="22213">
                  <c:v>0.61</c:v>
                </c:pt>
                <c:pt idx="22214">
                  <c:v>1.39</c:v>
                </c:pt>
                <c:pt idx="22215">
                  <c:v>-0.13</c:v>
                </c:pt>
                <c:pt idx="22216">
                  <c:v>-0.13</c:v>
                </c:pt>
                <c:pt idx="22217">
                  <c:v>-0.23</c:v>
                </c:pt>
                <c:pt idx="22218">
                  <c:v>-2.76</c:v>
                </c:pt>
                <c:pt idx="22219">
                  <c:v>-0.72</c:v>
                </c:pt>
                <c:pt idx="22220">
                  <c:v>2.21</c:v>
                </c:pt>
                <c:pt idx="22221">
                  <c:v>3.64</c:v>
                </c:pt>
                <c:pt idx="22222">
                  <c:v>-1.17</c:v>
                </c:pt>
                <c:pt idx="22223">
                  <c:v>-1.17</c:v>
                </c:pt>
                <c:pt idx="22224">
                  <c:v>-3.14</c:v>
                </c:pt>
                <c:pt idx="22225">
                  <c:v>2.33</c:v>
                </c:pt>
                <c:pt idx="22226">
                  <c:v>-2.4700000000000002</c:v>
                </c:pt>
                <c:pt idx="22227">
                  <c:v>1.36</c:v>
                </c:pt>
                <c:pt idx="22228">
                  <c:v>0.18</c:v>
                </c:pt>
                <c:pt idx="22229">
                  <c:v>-0.6</c:v>
                </c:pt>
                <c:pt idx="22230">
                  <c:v>0.85</c:v>
                </c:pt>
                <c:pt idx="22231">
                  <c:v>0.85</c:v>
                </c:pt>
                <c:pt idx="22232">
                  <c:v>0.85</c:v>
                </c:pt>
                <c:pt idx="22233">
                  <c:v>2.2200000000000002</c:v>
                </c:pt>
                <c:pt idx="22234">
                  <c:v>2.33</c:v>
                </c:pt>
                <c:pt idx="22235">
                  <c:v>2.33</c:v>
                </c:pt>
                <c:pt idx="22236">
                  <c:v>2.33</c:v>
                </c:pt>
                <c:pt idx="22237">
                  <c:v>2.33</c:v>
                </c:pt>
                <c:pt idx="22238">
                  <c:v>-1.24</c:v>
                </c:pt>
                <c:pt idx="22239">
                  <c:v>0.82</c:v>
                </c:pt>
                <c:pt idx="22240">
                  <c:v>0.82</c:v>
                </c:pt>
                <c:pt idx="22241">
                  <c:v>0.82</c:v>
                </c:pt>
                <c:pt idx="22242">
                  <c:v>0.82</c:v>
                </c:pt>
                <c:pt idx="22243">
                  <c:v>0.82</c:v>
                </c:pt>
                <c:pt idx="22244">
                  <c:v>0.82</c:v>
                </c:pt>
                <c:pt idx="22245">
                  <c:v>0.52</c:v>
                </c:pt>
                <c:pt idx="22246">
                  <c:v>0.52</c:v>
                </c:pt>
                <c:pt idx="22247">
                  <c:v>0.52</c:v>
                </c:pt>
                <c:pt idx="22248">
                  <c:v>0.52</c:v>
                </c:pt>
                <c:pt idx="22249">
                  <c:v>3.2</c:v>
                </c:pt>
                <c:pt idx="22250">
                  <c:v>3.2</c:v>
                </c:pt>
                <c:pt idx="22251">
                  <c:v>3.2</c:v>
                </c:pt>
                <c:pt idx="22252">
                  <c:v>3.2</c:v>
                </c:pt>
                <c:pt idx="22253">
                  <c:v>1.0900000000000001</c:v>
                </c:pt>
                <c:pt idx="22254">
                  <c:v>-1.66</c:v>
                </c:pt>
                <c:pt idx="22255">
                  <c:v>-1.66</c:v>
                </c:pt>
                <c:pt idx="22256">
                  <c:v>-3.2</c:v>
                </c:pt>
                <c:pt idx="22257">
                  <c:v>-0.43</c:v>
                </c:pt>
                <c:pt idx="22258">
                  <c:v>-0.43</c:v>
                </c:pt>
                <c:pt idx="22259">
                  <c:v>-2.2200000000000002</c:v>
                </c:pt>
                <c:pt idx="22260">
                  <c:v>-0.96</c:v>
                </c:pt>
                <c:pt idx="22261">
                  <c:v>1.7</c:v>
                </c:pt>
                <c:pt idx="22262">
                  <c:v>1.7</c:v>
                </c:pt>
                <c:pt idx="22263">
                  <c:v>0.89</c:v>
                </c:pt>
                <c:pt idx="22264">
                  <c:v>-0.54</c:v>
                </c:pt>
                <c:pt idx="22265">
                  <c:v>-0.54</c:v>
                </c:pt>
                <c:pt idx="22266">
                  <c:v>1.37</c:v>
                </c:pt>
                <c:pt idx="22267">
                  <c:v>1.37</c:v>
                </c:pt>
                <c:pt idx="22268">
                  <c:v>0.81</c:v>
                </c:pt>
                <c:pt idx="22269">
                  <c:v>0.81</c:v>
                </c:pt>
                <c:pt idx="22270">
                  <c:v>0.96</c:v>
                </c:pt>
                <c:pt idx="22271">
                  <c:v>1.54</c:v>
                </c:pt>
                <c:pt idx="22272">
                  <c:v>1.54</c:v>
                </c:pt>
                <c:pt idx="22273">
                  <c:v>1.54</c:v>
                </c:pt>
                <c:pt idx="22274">
                  <c:v>-0.32</c:v>
                </c:pt>
                <c:pt idx="22275">
                  <c:v>1.24</c:v>
                </c:pt>
                <c:pt idx="22276">
                  <c:v>2.57</c:v>
                </c:pt>
                <c:pt idx="22277">
                  <c:v>2.57</c:v>
                </c:pt>
                <c:pt idx="22278">
                  <c:v>-0.05</c:v>
                </c:pt>
                <c:pt idx="22279">
                  <c:v>-0.05</c:v>
                </c:pt>
                <c:pt idx="22280">
                  <c:v>-0.05</c:v>
                </c:pt>
                <c:pt idx="22281">
                  <c:v>-2.0499999999999998</c:v>
                </c:pt>
                <c:pt idx="22282">
                  <c:v>0.26</c:v>
                </c:pt>
                <c:pt idx="22283">
                  <c:v>-3.17</c:v>
                </c:pt>
                <c:pt idx="22284">
                  <c:v>-2.2999999999999998</c:v>
                </c:pt>
                <c:pt idx="22285">
                  <c:v>-2.2999999999999998</c:v>
                </c:pt>
                <c:pt idx="22286">
                  <c:v>-2.2999999999999998</c:v>
                </c:pt>
                <c:pt idx="22287">
                  <c:v>0.56000000000000005</c:v>
                </c:pt>
                <c:pt idx="22288">
                  <c:v>0.56000000000000005</c:v>
                </c:pt>
                <c:pt idx="22289">
                  <c:v>-1.36</c:v>
                </c:pt>
                <c:pt idx="22290">
                  <c:v>-1.36</c:v>
                </c:pt>
                <c:pt idx="22291">
                  <c:v>-1.66</c:v>
                </c:pt>
                <c:pt idx="22292">
                  <c:v>1.49</c:v>
                </c:pt>
                <c:pt idx="22293">
                  <c:v>1.49</c:v>
                </c:pt>
                <c:pt idx="22294">
                  <c:v>-0.99</c:v>
                </c:pt>
                <c:pt idx="22295">
                  <c:v>0.04</c:v>
                </c:pt>
                <c:pt idx="22296">
                  <c:v>0.04</c:v>
                </c:pt>
                <c:pt idx="22297">
                  <c:v>0.04</c:v>
                </c:pt>
                <c:pt idx="22298">
                  <c:v>1.93</c:v>
                </c:pt>
                <c:pt idx="22299">
                  <c:v>1.75</c:v>
                </c:pt>
                <c:pt idx="22300">
                  <c:v>-1.36</c:v>
                </c:pt>
                <c:pt idx="22301">
                  <c:v>-1.36</c:v>
                </c:pt>
                <c:pt idx="22302">
                  <c:v>-0.95</c:v>
                </c:pt>
                <c:pt idx="22303">
                  <c:v>0.56000000000000005</c:v>
                </c:pt>
                <c:pt idx="22304">
                  <c:v>-1.1299999999999999</c:v>
                </c:pt>
                <c:pt idx="22305">
                  <c:v>-0.44</c:v>
                </c:pt>
                <c:pt idx="22306">
                  <c:v>2.65</c:v>
                </c:pt>
                <c:pt idx="22307">
                  <c:v>2.74</c:v>
                </c:pt>
                <c:pt idx="22308">
                  <c:v>2.74</c:v>
                </c:pt>
                <c:pt idx="22309">
                  <c:v>2.3199999999999998</c:v>
                </c:pt>
                <c:pt idx="22310">
                  <c:v>-3.03</c:v>
                </c:pt>
                <c:pt idx="22311">
                  <c:v>-3.03</c:v>
                </c:pt>
                <c:pt idx="22312">
                  <c:v>0.45</c:v>
                </c:pt>
                <c:pt idx="22313">
                  <c:v>2.88</c:v>
                </c:pt>
                <c:pt idx="22314">
                  <c:v>1.8</c:v>
                </c:pt>
                <c:pt idx="22315">
                  <c:v>1.8</c:v>
                </c:pt>
                <c:pt idx="22316">
                  <c:v>1.8</c:v>
                </c:pt>
                <c:pt idx="22317">
                  <c:v>1.8</c:v>
                </c:pt>
                <c:pt idx="22318">
                  <c:v>1.8</c:v>
                </c:pt>
                <c:pt idx="22319">
                  <c:v>1.8</c:v>
                </c:pt>
                <c:pt idx="22320">
                  <c:v>1.42</c:v>
                </c:pt>
                <c:pt idx="22321">
                  <c:v>-2.2999999999999998</c:v>
                </c:pt>
                <c:pt idx="22322">
                  <c:v>1.32</c:v>
                </c:pt>
                <c:pt idx="22323">
                  <c:v>1.7</c:v>
                </c:pt>
                <c:pt idx="22324">
                  <c:v>1.7</c:v>
                </c:pt>
                <c:pt idx="22325">
                  <c:v>1.7</c:v>
                </c:pt>
                <c:pt idx="22326">
                  <c:v>2.46</c:v>
                </c:pt>
                <c:pt idx="22327">
                  <c:v>-0.36</c:v>
                </c:pt>
                <c:pt idx="22328">
                  <c:v>-0.25</c:v>
                </c:pt>
                <c:pt idx="22329">
                  <c:v>-2.41</c:v>
                </c:pt>
                <c:pt idx="22330">
                  <c:v>-2.41</c:v>
                </c:pt>
                <c:pt idx="22331">
                  <c:v>0.19</c:v>
                </c:pt>
                <c:pt idx="22332">
                  <c:v>0.19</c:v>
                </c:pt>
                <c:pt idx="22333">
                  <c:v>0.19</c:v>
                </c:pt>
                <c:pt idx="22334">
                  <c:v>0.73</c:v>
                </c:pt>
                <c:pt idx="22335">
                  <c:v>0.73</c:v>
                </c:pt>
                <c:pt idx="22336">
                  <c:v>-0.23</c:v>
                </c:pt>
                <c:pt idx="22337">
                  <c:v>-0.23</c:v>
                </c:pt>
                <c:pt idx="22338">
                  <c:v>-0.23</c:v>
                </c:pt>
                <c:pt idx="22339">
                  <c:v>0.11</c:v>
                </c:pt>
                <c:pt idx="22340">
                  <c:v>2.13</c:v>
                </c:pt>
                <c:pt idx="22341">
                  <c:v>1.57</c:v>
                </c:pt>
                <c:pt idx="22342">
                  <c:v>1.57</c:v>
                </c:pt>
                <c:pt idx="22343">
                  <c:v>1.57</c:v>
                </c:pt>
                <c:pt idx="22344">
                  <c:v>4</c:v>
                </c:pt>
                <c:pt idx="22345">
                  <c:v>4</c:v>
                </c:pt>
                <c:pt idx="22346">
                  <c:v>-1.26</c:v>
                </c:pt>
                <c:pt idx="22347">
                  <c:v>-2.5099999999999998</c:v>
                </c:pt>
                <c:pt idx="22348">
                  <c:v>-1.69</c:v>
                </c:pt>
                <c:pt idx="22349">
                  <c:v>-1.4</c:v>
                </c:pt>
                <c:pt idx="22350">
                  <c:v>-1.91</c:v>
                </c:pt>
                <c:pt idx="22351">
                  <c:v>0.46</c:v>
                </c:pt>
                <c:pt idx="22352">
                  <c:v>1.7</c:v>
                </c:pt>
                <c:pt idx="22353">
                  <c:v>1.7</c:v>
                </c:pt>
                <c:pt idx="22354">
                  <c:v>0.39</c:v>
                </c:pt>
                <c:pt idx="22355">
                  <c:v>0.39</c:v>
                </c:pt>
                <c:pt idx="22356">
                  <c:v>0.39</c:v>
                </c:pt>
                <c:pt idx="22357">
                  <c:v>-1.56</c:v>
                </c:pt>
                <c:pt idx="22358">
                  <c:v>-1.56</c:v>
                </c:pt>
                <c:pt idx="22359">
                  <c:v>-1.56</c:v>
                </c:pt>
                <c:pt idx="22360">
                  <c:v>-1.56</c:v>
                </c:pt>
                <c:pt idx="22361">
                  <c:v>-1.33</c:v>
                </c:pt>
                <c:pt idx="22362">
                  <c:v>-1.23</c:v>
                </c:pt>
                <c:pt idx="22363">
                  <c:v>2.0699999999999998</c:v>
                </c:pt>
                <c:pt idx="22364">
                  <c:v>1.88</c:v>
                </c:pt>
                <c:pt idx="22365">
                  <c:v>-1.23</c:v>
                </c:pt>
                <c:pt idx="22366">
                  <c:v>-1.23</c:v>
                </c:pt>
                <c:pt idx="22367">
                  <c:v>-2.95</c:v>
                </c:pt>
                <c:pt idx="22368">
                  <c:v>-2.66</c:v>
                </c:pt>
                <c:pt idx="22369">
                  <c:v>2.02</c:v>
                </c:pt>
                <c:pt idx="22370">
                  <c:v>2.2999999999999998</c:v>
                </c:pt>
                <c:pt idx="22371">
                  <c:v>2.2999999999999998</c:v>
                </c:pt>
                <c:pt idx="22372">
                  <c:v>3.69</c:v>
                </c:pt>
                <c:pt idx="22373">
                  <c:v>3.69</c:v>
                </c:pt>
                <c:pt idx="22374">
                  <c:v>-0.42</c:v>
                </c:pt>
                <c:pt idx="22375">
                  <c:v>0.56000000000000005</c:v>
                </c:pt>
                <c:pt idx="22376">
                  <c:v>-1.1299999999999999</c:v>
                </c:pt>
                <c:pt idx="22377">
                  <c:v>1.1399999999999999</c:v>
                </c:pt>
                <c:pt idx="22378">
                  <c:v>1.1399999999999999</c:v>
                </c:pt>
                <c:pt idx="22379">
                  <c:v>1.1399999999999999</c:v>
                </c:pt>
                <c:pt idx="22380">
                  <c:v>0.44</c:v>
                </c:pt>
                <c:pt idx="22381">
                  <c:v>1.79</c:v>
                </c:pt>
                <c:pt idx="22382">
                  <c:v>-0.01</c:v>
                </c:pt>
                <c:pt idx="22383">
                  <c:v>0.83</c:v>
                </c:pt>
                <c:pt idx="22384">
                  <c:v>2.0099999999999998</c:v>
                </c:pt>
                <c:pt idx="22385">
                  <c:v>0.41</c:v>
                </c:pt>
                <c:pt idx="22386">
                  <c:v>-0.84</c:v>
                </c:pt>
                <c:pt idx="22387">
                  <c:v>-0.84</c:v>
                </c:pt>
                <c:pt idx="22388">
                  <c:v>-1.28</c:v>
                </c:pt>
                <c:pt idx="22389">
                  <c:v>-0.09</c:v>
                </c:pt>
                <c:pt idx="22390">
                  <c:v>0.56999999999999995</c:v>
                </c:pt>
                <c:pt idx="22391">
                  <c:v>-3.09</c:v>
                </c:pt>
                <c:pt idx="22392">
                  <c:v>-3.09</c:v>
                </c:pt>
                <c:pt idx="22393">
                  <c:v>1.52</c:v>
                </c:pt>
                <c:pt idx="22394">
                  <c:v>1.99</c:v>
                </c:pt>
                <c:pt idx="22395">
                  <c:v>1.99</c:v>
                </c:pt>
                <c:pt idx="22396">
                  <c:v>1.99</c:v>
                </c:pt>
                <c:pt idx="22397">
                  <c:v>0.74</c:v>
                </c:pt>
                <c:pt idx="22398">
                  <c:v>0.74</c:v>
                </c:pt>
                <c:pt idx="22399">
                  <c:v>0.74</c:v>
                </c:pt>
                <c:pt idx="22400">
                  <c:v>0.94</c:v>
                </c:pt>
                <c:pt idx="22401">
                  <c:v>1.37</c:v>
                </c:pt>
                <c:pt idx="22402">
                  <c:v>1.37</c:v>
                </c:pt>
                <c:pt idx="22403">
                  <c:v>0.55000000000000004</c:v>
                </c:pt>
                <c:pt idx="22404">
                  <c:v>0.44</c:v>
                </c:pt>
                <c:pt idx="22405">
                  <c:v>-3.12</c:v>
                </c:pt>
                <c:pt idx="22406">
                  <c:v>0.63</c:v>
                </c:pt>
                <c:pt idx="22407">
                  <c:v>0.63</c:v>
                </c:pt>
                <c:pt idx="22408">
                  <c:v>0.63</c:v>
                </c:pt>
                <c:pt idx="22409">
                  <c:v>0.71</c:v>
                </c:pt>
                <c:pt idx="22410">
                  <c:v>1.69</c:v>
                </c:pt>
                <c:pt idx="22411">
                  <c:v>0.83</c:v>
                </c:pt>
                <c:pt idx="22412">
                  <c:v>2.2599999999999998</c:v>
                </c:pt>
                <c:pt idx="22413">
                  <c:v>2.2599999999999998</c:v>
                </c:pt>
                <c:pt idx="22414">
                  <c:v>0.42</c:v>
                </c:pt>
                <c:pt idx="22415">
                  <c:v>-0.3</c:v>
                </c:pt>
                <c:pt idx="22416">
                  <c:v>0.59</c:v>
                </c:pt>
                <c:pt idx="22417">
                  <c:v>2.73</c:v>
                </c:pt>
                <c:pt idx="22418">
                  <c:v>2.73</c:v>
                </c:pt>
                <c:pt idx="22419">
                  <c:v>2.73</c:v>
                </c:pt>
                <c:pt idx="22420">
                  <c:v>2.73</c:v>
                </c:pt>
                <c:pt idx="22421">
                  <c:v>1.01</c:v>
                </c:pt>
                <c:pt idx="22422">
                  <c:v>1.01</c:v>
                </c:pt>
                <c:pt idx="22423">
                  <c:v>1.01</c:v>
                </c:pt>
                <c:pt idx="22424">
                  <c:v>2.2999999999999998</c:v>
                </c:pt>
                <c:pt idx="22425">
                  <c:v>2.2999999999999998</c:v>
                </c:pt>
                <c:pt idx="22426">
                  <c:v>2.19</c:v>
                </c:pt>
                <c:pt idx="22427">
                  <c:v>2.19</c:v>
                </c:pt>
                <c:pt idx="22428">
                  <c:v>-2.2400000000000002</c:v>
                </c:pt>
                <c:pt idx="22429">
                  <c:v>0.09</c:v>
                </c:pt>
                <c:pt idx="22430">
                  <c:v>0.09</c:v>
                </c:pt>
                <c:pt idx="22431">
                  <c:v>0.09</c:v>
                </c:pt>
                <c:pt idx="22432">
                  <c:v>2.96</c:v>
                </c:pt>
                <c:pt idx="22433">
                  <c:v>2.96</c:v>
                </c:pt>
                <c:pt idx="22434">
                  <c:v>2.96</c:v>
                </c:pt>
                <c:pt idx="22435">
                  <c:v>2.96</c:v>
                </c:pt>
                <c:pt idx="22436">
                  <c:v>2.96</c:v>
                </c:pt>
                <c:pt idx="22437">
                  <c:v>2.62</c:v>
                </c:pt>
                <c:pt idx="22438">
                  <c:v>-2.6</c:v>
                </c:pt>
                <c:pt idx="22439">
                  <c:v>-2.02</c:v>
                </c:pt>
                <c:pt idx="22440">
                  <c:v>0.01</c:v>
                </c:pt>
                <c:pt idx="22441">
                  <c:v>0.41</c:v>
                </c:pt>
                <c:pt idx="22442">
                  <c:v>0.41</c:v>
                </c:pt>
                <c:pt idx="22443">
                  <c:v>0.41</c:v>
                </c:pt>
                <c:pt idx="22444">
                  <c:v>0.41</c:v>
                </c:pt>
                <c:pt idx="22445">
                  <c:v>-1.6</c:v>
                </c:pt>
                <c:pt idx="22446">
                  <c:v>-0.62</c:v>
                </c:pt>
                <c:pt idx="22447">
                  <c:v>2.2999999999999998</c:v>
                </c:pt>
                <c:pt idx="22448">
                  <c:v>2.2999999999999998</c:v>
                </c:pt>
                <c:pt idx="22449">
                  <c:v>0.79</c:v>
                </c:pt>
                <c:pt idx="22450">
                  <c:v>0.87</c:v>
                </c:pt>
                <c:pt idx="22451">
                  <c:v>1.97</c:v>
                </c:pt>
                <c:pt idx="22452">
                  <c:v>0.18</c:v>
                </c:pt>
                <c:pt idx="22453">
                  <c:v>2.78</c:v>
                </c:pt>
                <c:pt idx="22454">
                  <c:v>2.71</c:v>
                </c:pt>
                <c:pt idx="22455">
                  <c:v>2.71</c:v>
                </c:pt>
                <c:pt idx="22456">
                  <c:v>2.71</c:v>
                </c:pt>
                <c:pt idx="22457">
                  <c:v>2.71</c:v>
                </c:pt>
                <c:pt idx="22458">
                  <c:v>2.71</c:v>
                </c:pt>
                <c:pt idx="22459">
                  <c:v>1.33</c:v>
                </c:pt>
                <c:pt idx="22460">
                  <c:v>1.33</c:v>
                </c:pt>
                <c:pt idx="22461">
                  <c:v>1.33</c:v>
                </c:pt>
                <c:pt idx="22462">
                  <c:v>1.33</c:v>
                </c:pt>
                <c:pt idx="22463">
                  <c:v>0.96</c:v>
                </c:pt>
                <c:pt idx="22464">
                  <c:v>0.96</c:v>
                </c:pt>
                <c:pt idx="22465">
                  <c:v>-0.36</c:v>
                </c:pt>
                <c:pt idx="22466">
                  <c:v>-0.36</c:v>
                </c:pt>
                <c:pt idx="22467">
                  <c:v>1.64</c:v>
                </c:pt>
                <c:pt idx="22468">
                  <c:v>0.95</c:v>
                </c:pt>
                <c:pt idx="22469">
                  <c:v>1.17</c:v>
                </c:pt>
                <c:pt idx="22470">
                  <c:v>-0.93</c:v>
                </c:pt>
                <c:pt idx="22471">
                  <c:v>-2.27</c:v>
                </c:pt>
                <c:pt idx="22472">
                  <c:v>-2.91</c:v>
                </c:pt>
                <c:pt idx="22473">
                  <c:v>-2.87</c:v>
                </c:pt>
                <c:pt idx="22474">
                  <c:v>0.16</c:v>
                </c:pt>
                <c:pt idx="22475">
                  <c:v>1.27</c:v>
                </c:pt>
                <c:pt idx="22476">
                  <c:v>-0.01</c:v>
                </c:pt>
                <c:pt idx="22477">
                  <c:v>0.41</c:v>
                </c:pt>
                <c:pt idx="22478">
                  <c:v>-0.14000000000000001</c:v>
                </c:pt>
                <c:pt idx="22479">
                  <c:v>-0.14000000000000001</c:v>
                </c:pt>
                <c:pt idx="22480">
                  <c:v>-1.41</c:v>
                </c:pt>
                <c:pt idx="22481">
                  <c:v>-1.41</c:v>
                </c:pt>
                <c:pt idx="22482">
                  <c:v>0.56000000000000005</c:v>
                </c:pt>
                <c:pt idx="22483">
                  <c:v>-0.61</c:v>
                </c:pt>
                <c:pt idx="22484">
                  <c:v>-0.61</c:v>
                </c:pt>
                <c:pt idx="22485">
                  <c:v>-0.61</c:v>
                </c:pt>
                <c:pt idx="22486">
                  <c:v>0.01</c:v>
                </c:pt>
                <c:pt idx="22487">
                  <c:v>0.28000000000000003</c:v>
                </c:pt>
                <c:pt idx="22488">
                  <c:v>0.28000000000000003</c:v>
                </c:pt>
                <c:pt idx="22489">
                  <c:v>1.98</c:v>
                </c:pt>
                <c:pt idx="22490">
                  <c:v>1.98</c:v>
                </c:pt>
                <c:pt idx="22491">
                  <c:v>1.98</c:v>
                </c:pt>
                <c:pt idx="22492">
                  <c:v>-0.67</c:v>
                </c:pt>
                <c:pt idx="22493">
                  <c:v>-0.67</c:v>
                </c:pt>
                <c:pt idx="22494">
                  <c:v>-0.67</c:v>
                </c:pt>
                <c:pt idx="22495">
                  <c:v>1.62</c:v>
                </c:pt>
                <c:pt idx="22496">
                  <c:v>1.62</c:v>
                </c:pt>
                <c:pt idx="22497">
                  <c:v>-1.22</c:v>
                </c:pt>
                <c:pt idx="22498">
                  <c:v>-1.22</c:v>
                </c:pt>
                <c:pt idx="22499">
                  <c:v>3.63</c:v>
                </c:pt>
                <c:pt idx="22500">
                  <c:v>-0.91</c:v>
                </c:pt>
                <c:pt idx="22501">
                  <c:v>-1.17</c:v>
                </c:pt>
                <c:pt idx="22502">
                  <c:v>-1.17</c:v>
                </c:pt>
                <c:pt idx="22503">
                  <c:v>-1.28</c:v>
                </c:pt>
                <c:pt idx="22504">
                  <c:v>-1.28</c:v>
                </c:pt>
                <c:pt idx="22505">
                  <c:v>-1.28</c:v>
                </c:pt>
                <c:pt idx="22506">
                  <c:v>-3.48</c:v>
                </c:pt>
                <c:pt idx="22507">
                  <c:v>1.07</c:v>
                </c:pt>
                <c:pt idx="22508">
                  <c:v>0.54</c:v>
                </c:pt>
                <c:pt idx="22509">
                  <c:v>2.84</c:v>
                </c:pt>
                <c:pt idx="22510">
                  <c:v>-0.82</c:v>
                </c:pt>
                <c:pt idx="22511">
                  <c:v>-0.08</c:v>
                </c:pt>
                <c:pt idx="22512">
                  <c:v>-0.08</c:v>
                </c:pt>
                <c:pt idx="22513">
                  <c:v>0.75</c:v>
                </c:pt>
                <c:pt idx="22514">
                  <c:v>2.89</c:v>
                </c:pt>
                <c:pt idx="22515">
                  <c:v>2.89</c:v>
                </c:pt>
                <c:pt idx="22516">
                  <c:v>2.89</c:v>
                </c:pt>
                <c:pt idx="22517">
                  <c:v>2.89</c:v>
                </c:pt>
                <c:pt idx="22518">
                  <c:v>0.02</c:v>
                </c:pt>
                <c:pt idx="22519">
                  <c:v>2.64</c:v>
                </c:pt>
                <c:pt idx="22520">
                  <c:v>2.64</c:v>
                </c:pt>
                <c:pt idx="22521">
                  <c:v>2.64</c:v>
                </c:pt>
                <c:pt idx="22522">
                  <c:v>2.64</c:v>
                </c:pt>
                <c:pt idx="22523">
                  <c:v>2.64</c:v>
                </c:pt>
                <c:pt idx="22524">
                  <c:v>2.64</c:v>
                </c:pt>
                <c:pt idx="22525">
                  <c:v>2.64</c:v>
                </c:pt>
                <c:pt idx="22526">
                  <c:v>2.37</c:v>
                </c:pt>
                <c:pt idx="22527">
                  <c:v>-1.04</c:v>
                </c:pt>
                <c:pt idx="22528">
                  <c:v>-3.75</c:v>
                </c:pt>
                <c:pt idx="22529">
                  <c:v>1.57</c:v>
                </c:pt>
                <c:pt idx="22530">
                  <c:v>-1.1399999999999999</c:v>
                </c:pt>
                <c:pt idx="22531">
                  <c:v>-0.33</c:v>
                </c:pt>
                <c:pt idx="22532">
                  <c:v>0.4</c:v>
                </c:pt>
                <c:pt idx="22533">
                  <c:v>0.4</c:v>
                </c:pt>
                <c:pt idx="22534">
                  <c:v>1.1499999999999999</c:v>
                </c:pt>
                <c:pt idx="22535">
                  <c:v>1.1499999999999999</c:v>
                </c:pt>
                <c:pt idx="22536">
                  <c:v>-1.39</c:v>
                </c:pt>
                <c:pt idx="22537">
                  <c:v>-0.73</c:v>
                </c:pt>
                <c:pt idx="22538">
                  <c:v>1.49</c:v>
                </c:pt>
                <c:pt idx="22539">
                  <c:v>1.64</c:v>
                </c:pt>
                <c:pt idx="22540">
                  <c:v>1.64</c:v>
                </c:pt>
                <c:pt idx="22541">
                  <c:v>1.64</c:v>
                </c:pt>
                <c:pt idx="22542">
                  <c:v>-0.03</c:v>
                </c:pt>
                <c:pt idx="22543">
                  <c:v>-0.03</c:v>
                </c:pt>
                <c:pt idx="22544">
                  <c:v>1.77</c:v>
                </c:pt>
                <c:pt idx="22545">
                  <c:v>-3.08</c:v>
                </c:pt>
                <c:pt idx="22546">
                  <c:v>-3.08</c:v>
                </c:pt>
                <c:pt idx="22547">
                  <c:v>1.94</c:v>
                </c:pt>
                <c:pt idx="22548">
                  <c:v>1.94</c:v>
                </c:pt>
                <c:pt idx="22549">
                  <c:v>1.94</c:v>
                </c:pt>
                <c:pt idx="22550">
                  <c:v>1.64</c:v>
                </c:pt>
                <c:pt idx="22551">
                  <c:v>0.66</c:v>
                </c:pt>
                <c:pt idx="22552">
                  <c:v>1.1299999999999999</c:v>
                </c:pt>
                <c:pt idx="22553">
                  <c:v>1.21</c:v>
                </c:pt>
                <c:pt idx="22554">
                  <c:v>-1.44</c:v>
                </c:pt>
                <c:pt idx="22555">
                  <c:v>1.02</c:v>
                </c:pt>
                <c:pt idx="22556">
                  <c:v>1.02</c:v>
                </c:pt>
                <c:pt idx="22557">
                  <c:v>3.44</c:v>
                </c:pt>
                <c:pt idx="22558">
                  <c:v>3.44</c:v>
                </c:pt>
                <c:pt idx="22559">
                  <c:v>0.96</c:v>
                </c:pt>
                <c:pt idx="22560">
                  <c:v>-1.27</c:v>
                </c:pt>
                <c:pt idx="22561">
                  <c:v>0.38</c:v>
                </c:pt>
                <c:pt idx="22562">
                  <c:v>2.16</c:v>
                </c:pt>
                <c:pt idx="22563">
                  <c:v>2.16</c:v>
                </c:pt>
                <c:pt idx="22564">
                  <c:v>2.16</c:v>
                </c:pt>
                <c:pt idx="22565">
                  <c:v>2.39</c:v>
                </c:pt>
                <c:pt idx="22566">
                  <c:v>2.39</c:v>
                </c:pt>
                <c:pt idx="22567">
                  <c:v>2.39</c:v>
                </c:pt>
                <c:pt idx="22568">
                  <c:v>2.39</c:v>
                </c:pt>
                <c:pt idx="22569">
                  <c:v>2.39</c:v>
                </c:pt>
                <c:pt idx="22570">
                  <c:v>0.46</c:v>
                </c:pt>
                <c:pt idx="22571">
                  <c:v>-0.6</c:v>
                </c:pt>
                <c:pt idx="22572">
                  <c:v>2.66</c:v>
                </c:pt>
                <c:pt idx="22573">
                  <c:v>2.66</c:v>
                </c:pt>
                <c:pt idx="22574">
                  <c:v>-1.05</c:v>
                </c:pt>
                <c:pt idx="22575">
                  <c:v>-1.05</c:v>
                </c:pt>
                <c:pt idx="22576">
                  <c:v>-1.05</c:v>
                </c:pt>
                <c:pt idx="22577">
                  <c:v>-1.05</c:v>
                </c:pt>
                <c:pt idx="22578">
                  <c:v>1.42</c:v>
                </c:pt>
                <c:pt idx="22579">
                  <c:v>0.25</c:v>
                </c:pt>
                <c:pt idx="22580">
                  <c:v>0.25</c:v>
                </c:pt>
                <c:pt idx="22581">
                  <c:v>-2.3199999999999998</c:v>
                </c:pt>
                <c:pt idx="22582">
                  <c:v>0.6</c:v>
                </c:pt>
                <c:pt idx="22583">
                  <c:v>1.1200000000000001</c:v>
                </c:pt>
                <c:pt idx="22584">
                  <c:v>1.1399999999999999</c:v>
                </c:pt>
                <c:pt idx="22585">
                  <c:v>1.1399999999999999</c:v>
                </c:pt>
                <c:pt idx="22586">
                  <c:v>0.65</c:v>
                </c:pt>
                <c:pt idx="22587">
                  <c:v>1.58</c:v>
                </c:pt>
                <c:pt idx="22588">
                  <c:v>2.0699999999999998</c:v>
                </c:pt>
                <c:pt idx="22589">
                  <c:v>2.0699999999999998</c:v>
                </c:pt>
                <c:pt idx="22590">
                  <c:v>2.0699999999999998</c:v>
                </c:pt>
                <c:pt idx="22591">
                  <c:v>1.02</c:v>
                </c:pt>
                <c:pt idx="22592">
                  <c:v>1.02</c:v>
                </c:pt>
                <c:pt idx="22593">
                  <c:v>-1.4</c:v>
                </c:pt>
                <c:pt idx="22594">
                  <c:v>-1.31</c:v>
                </c:pt>
                <c:pt idx="22595">
                  <c:v>-1.55</c:v>
                </c:pt>
                <c:pt idx="22596">
                  <c:v>2.5499999999999998</c:v>
                </c:pt>
                <c:pt idx="22597">
                  <c:v>-2.13</c:v>
                </c:pt>
                <c:pt idx="22598">
                  <c:v>2.31</c:v>
                </c:pt>
                <c:pt idx="22599">
                  <c:v>2.31</c:v>
                </c:pt>
                <c:pt idx="22600">
                  <c:v>0.46</c:v>
                </c:pt>
                <c:pt idx="22601">
                  <c:v>0.46</c:v>
                </c:pt>
                <c:pt idx="22602">
                  <c:v>1.1599999999999999</c:v>
                </c:pt>
                <c:pt idx="22603">
                  <c:v>1.1599999999999999</c:v>
                </c:pt>
                <c:pt idx="22604">
                  <c:v>1.83</c:v>
                </c:pt>
                <c:pt idx="22605">
                  <c:v>0.45</c:v>
                </c:pt>
                <c:pt idx="22606">
                  <c:v>0.45</c:v>
                </c:pt>
                <c:pt idx="22607">
                  <c:v>0.45</c:v>
                </c:pt>
                <c:pt idx="22608">
                  <c:v>0.45</c:v>
                </c:pt>
                <c:pt idx="22609">
                  <c:v>0.45</c:v>
                </c:pt>
                <c:pt idx="22610">
                  <c:v>0.22</c:v>
                </c:pt>
                <c:pt idx="22611">
                  <c:v>1.08</c:v>
                </c:pt>
                <c:pt idx="22612">
                  <c:v>-1.74</c:v>
                </c:pt>
                <c:pt idx="22613">
                  <c:v>-1.74</c:v>
                </c:pt>
                <c:pt idx="22614">
                  <c:v>-2.23</c:v>
                </c:pt>
                <c:pt idx="22615">
                  <c:v>-2.23</c:v>
                </c:pt>
                <c:pt idx="22616">
                  <c:v>-1.0900000000000001</c:v>
                </c:pt>
                <c:pt idx="22617">
                  <c:v>-2.76</c:v>
                </c:pt>
                <c:pt idx="22618">
                  <c:v>-2.4500000000000002</c:v>
                </c:pt>
                <c:pt idx="22619">
                  <c:v>0.46</c:v>
                </c:pt>
                <c:pt idx="22620">
                  <c:v>0.46</c:v>
                </c:pt>
                <c:pt idx="22621">
                  <c:v>1.05</c:v>
                </c:pt>
                <c:pt idx="22622">
                  <c:v>3.02</c:v>
                </c:pt>
                <c:pt idx="22623">
                  <c:v>0.79</c:v>
                </c:pt>
                <c:pt idx="22624">
                  <c:v>0.79</c:v>
                </c:pt>
                <c:pt idx="22625">
                  <c:v>-0.68</c:v>
                </c:pt>
                <c:pt idx="22626">
                  <c:v>-0.68</c:v>
                </c:pt>
                <c:pt idx="22627">
                  <c:v>3.54</c:v>
                </c:pt>
                <c:pt idx="22628">
                  <c:v>3.14</c:v>
                </c:pt>
                <c:pt idx="22629">
                  <c:v>3.14</c:v>
                </c:pt>
                <c:pt idx="22630">
                  <c:v>3.14</c:v>
                </c:pt>
                <c:pt idx="22631">
                  <c:v>3.14</c:v>
                </c:pt>
                <c:pt idx="22632">
                  <c:v>2.81</c:v>
                </c:pt>
                <c:pt idx="22633">
                  <c:v>2.81</c:v>
                </c:pt>
                <c:pt idx="22634">
                  <c:v>0.03</c:v>
                </c:pt>
                <c:pt idx="22635">
                  <c:v>0.03</c:v>
                </c:pt>
                <c:pt idx="22636">
                  <c:v>-0.53</c:v>
                </c:pt>
                <c:pt idx="22637">
                  <c:v>-2.2400000000000002</c:v>
                </c:pt>
                <c:pt idx="22638">
                  <c:v>-1.59</c:v>
                </c:pt>
                <c:pt idx="22639">
                  <c:v>0.04</c:v>
                </c:pt>
                <c:pt idx="22640">
                  <c:v>-1.54</c:v>
                </c:pt>
                <c:pt idx="22641">
                  <c:v>-1.54</c:v>
                </c:pt>
                <c:pt idx="22642">
                  <c:v>-1.54</c:v>
                </c:pt>
                <c:pt idx="22643">
                  <c:v>-1.54</c:v>
                </c:pt>
                <c:pt idx="22644">
                  <c:v>-1.54</c:v>
                </c:pt>
                <c:pt idx="22645">
                  <c:v>2.17</c:v>
                </c:pt>
                <c:pt idx="22646">
                  <c:v>2.17</c:v>
                </c:pt>
                <c:pt idx="22647">
                  <c:v>2.17</c:v>
                </c:pt>
                <c:pt idx="22648">
                  <c:v>2.17</c:v>
                </c:pt>
                <c:pt idx="22649">
                  <c:v>1.95</c:v>
                </c:pt>
                <c:pt idx="22650">
                  <c:v>1.95</c:v>
                </c:pt>
                <c:pt idx="22651">
                  <c:v>1.06</c:v>
                </c:pt>
                <c:pt idx="22652">
                  <c:v>1.06</c:v>
                </c:pt>
                <c:pt idx="22653">
                  <c:v>1.06</c:v>
                </c:pt>
                <c:pt idx="22654">
                  <c:v>1.06</c:v>
                </c:pt>
                <c:pt idx="22655">
                  <c:v>1.06</c:v>
                </c:pt>
                <c:pt idx="22656">
                  <c:v>0.52</c:v>
                </c:pt>
                <c:pt idx="22657">
                  <c:v>2.0699999999999998</c:v>
                </c:pt>
                <c:pt idx="22658">
                  <c:v>2.0699999999999998</c:v>
                </c:pt>
                <c:pt idx="22659">
                  <c:v>2.0699999999999998</c:v>
                </c:pt>
                <c:pt idx="22660">
                  <c:v>-3.96</c:v>
                </c:pt>
                <c:pt idx="22661">
                  <c:v>-3.96</c:v>
                </c:pt>
                <c:pt idx="22662">
                  <c:v>-3.96</c:v>
                </c:pt>
                <c:pt idx="22663">
                  <c:v>-1.32</c:v>
                </c:pt>
                <c:pt idx="22664">
                  <c:v>1.5</c:v>
                </c:pt>
                <c:pt idx="22665">
                  <c:v>1.27</c:v>
                </c:pt>
                <c:pt idx="22666">
                  <c:v>0.53</c:v>
                </c:pt>
                <c:pt idx="22667">
                  <c:v>-2.1800000000000002</c:v>
                </c:pt>
                <c:pt idx="22668">
                  <c:v>-1.66</c:v>
                </c:pt>
                <c:pt idx="22669">
                  <c:v>-1.29</c:v>
                </c:pt>
                <c:pt idx="22670">
                  <c:v>-1.29</c:v>
                </c:pt>
                <c:pt idx="22671">
                  <c:v>-1.29</c:v>
                </c:pt>
                <c:pt idx="22672">
                  <c:v>-1.29</c:v>
                </c:pt>
                <c:pt idx="22673">
                  <c:v>-1.29</c:v>
                </c:pt>
                <c:pt idx="22674">
                  <c:v>2.87</c:v>
                </c:pt>
                <c:pt idx="22675">
                  <c:v>2.87</c:v>
                </c:pt>
                <c:pt idx="22676">
                  <c:v>2.87</c:v>
                </c:pt>
                <c:pt idx="22677">
                  <c:v>2.87</c:v>
                </c:pt>
                <c:pt idx="22678">
                  <c:v>2.87</c:v>
                </c:pt>
                <c:pt idx="22679">
                  <c:v>2.87</c:v>
                </c:pt>
                <c:pt idx="22680">
                  <c:v>2.87</c:v>
                </c:pt>
                <c:pt idx="22681">
                  <c:v>2.87</c:v>
                </c:pt>
                <c:pt idx="22682">
                  <c:v>-0.96</c:v>
                </c:pt>
                <c:pt idx="22683">
                  <c:v>1.23</c:v>
                </c:pt>
                <c:pt idx="22684">
                  <c:v>0.85</c:v>
                </c:pt>
                <c:pt idx="22685">
                  <c:v>0.85</c:v>
                </c:pt>
                <c:pt idx="22686">
                  <c:v>0.85</c:v>
                </c:pt>
                <c:pt idx="22687">
                  <c:v>-1.4</c:v>
                </c:pt>
                <c:pt idx="22688">
                  <c:v>0.86</c:v>
                </c:pt>
                <c:pt idx="22689">
                  <c:v>2.15</c:v>
                </c:pt>
                <c:pt idx="22690">
                  <c:v>0.1</c:v>
                </c:pt>
                <c:pt idx="22691">
                  <c:v>0.1</c:v>
                </c:pt>
                <c:pt idx="22692">
                  <c:v>0.1</c:v>
                </c:pt>
                <c:pt idx="22693">
                  <c:v>0.1</c:v>
                </c:pt>
                <c:pt idx="22694">
                  <c:v>-1.63</c:v>
                </c:pt>
                <c:pt idx="22695">
                  <c:v>0.69</c:v>
                </c:pt>
                <c:pt idx="22696">
                  <c:v>0.21</c:v>
                </c:pt>
                <c:pt idx="22697">
                  <c:v>-1.07</c:v>
                </c:pt>
                <c:pt idx="22698">
                  <c:v>0.48</c:v>
                </c:pt>
                <c:pt idx="22699">
                  <c:v>-1.02</c:v>
                </c:pt>
                <c:pt idx="22700">
                  <c:v>-1.02</c:v>
                </c:pt>
                <c:pt idx="22701">
                  <c:v>-3.85</c:v>
                </c:pt>
                <c:pt idx="22702">
                  <c:v>1.21</c:v>
                </c:pt>
                <c:pt idx="22703">
                  <c:v>1.21</c:v>
                </c:pt>
                <c:pt idx="22704">
                  <c:v>1.21</c:v>
                </c:pt>
                <c:pt idx="22705">
                  <c:v>0.68</c:v>
                </c:pt>
                <c:pt idx="22706">
                  <c:v>0.68</c:v>
                </c:pt>
                <c:pt idx="22707">
                  <c:v>-1.52</c:v>
                </c:pt>
                <c:pt idx="22708">
                  <c:v>-1.37</c:v>
                </c:pt>
                <c:pt idx="22709">
                  <c:v>1.41</c:v>
                </c:pt>
                <c:pt idx="22710">
                  <c:v>1.71</c:v>
                </c:pt>
                <c:pt idx="22711">
                  <c:v>-0.96</c:v>
                </c:pt>
                <c:pt idx="22712">
                  <c:v>1.34</c:v>
                </c:pt>
                <c:pt idx="22713">
                  <c:v>0.12</c:v>
                </c:pt>
                <c:pt idx="22714">
                  <c:v>1.85</c:v>
                </c:pt>
                <c:pt idx="22715">
                  <c:v>-0.59</c:v>
                </c:pt>
                <c:pt idx="22716">
                  <c:v>-2.23</c:v>
                </c:pt>
                <c:pt idx="22717">
                  <c:v>0.8</c:v>
                </c:pt>
                <c:pt idx="22718">
                  <c:v>0.8</c:v>
                </c:pt>
                <c:pt idx="22719">
                  <c:v>-2.17</c:v>
                </c:pt>
                <c:pt idx="22720">
                  <c:v>-2.62</c:v>
                </c:pt>
                <c:pt idx="22721">
                  <c:v>-1.99</c:v>
                </c:pt>
                <c:pt idx="22722">
                  <c:v>-1.99</c:v>
                </c:pt>
                <c:pt idx="22723">
                  <c:v>-1.99</c:v>
                </c:pt>
                <c:pt idx="22724">
                  <c:v>1.81</c:v>
                </c:pt>
                <c:pt idx="22725">
                  <c:v>2.71</c:v>
                </c:pt>
                <c:pt idx="22726">
                  <c:v>2.71</c:v>
                </c:pt>
                <c:pt idx="22727">
                  <c:v>2.71</c:v>
                </c:pt>
                <c:pt idx="22728">
                  <c:v>1.65</c:v>
                </c:pt>
                <c:pt idx="22729">
                  <c:v>1.65</c:v>
                </c:pt>
                <c:pt idx="22730">
                  <c:v>0.54</c:v>
                </c:pt>
                <c:pt idx="22731">
                  <c:v>-0.01</c:v>
                </c:pt>
                <c:pt idx="22732">
                  <c:v>-0.01</c:v>
                </c:pt>
                <c:pt idx="22733">
                  <c:v>-2.44</c:v>
                </c:pt>
                <c:pt idx="22734">
                  <c:v>0.03</c:v>
                </c:pt>
                <c:pt idx="22735">
                  <c:v>1.51</c:v>
                </c:pt>
                <c:pt idx="22736">
                  <c:v>1.51</c:v>
                </c:pt>
                <c:pt idx="22737">
                  <c:v>-0.35</c:v>
                </c:pt>
                <c:pt idx="22738">
                  <c:v>1.6</c:v>
                </c:pt>
                <c:pt idx="22739">
                  <c:v>0.08</c:v>
                </c:pt>
                <c:pt idx="22740">
                  <c:v>0.08</c:v>
                </c:pt>
                <c:pt idx="22741">
                  <c:v>0.11</c:v>
                </c:pt>
                <c:pt idx="22742">
                  <c:v>0.11</c:v>
                </c:pt>
                <c:pt idx="22743">
                  <c:v>1.71</c:v>
                </c:pt>
                <c:pt idx="22744">
                  <c:v>1.71</c:v>
                </c:pt>
                <c:pt idx="22745">
                  <c:v>0.64</c:v>
                </c:pt>
                <c:pt idx="22746">
                  <c:v>0.64</c:v>
                </c:pt>
                <c:pt idx="22747">
                  <c:v>0.64</c:v>
                </c:pt>
                <c:pt idx="22748">
                  <c:v>0.98</c:v>
                </c:pt>
                <c:pt idx="22749">
                  <c:v>0.98</c:v>
                </c:pt>
                <c:pt idx="22750">
                  <c:v>-1.79</c:v>
                </c:pt>
                <c:pt idx="22751">
                  <c:v>1.39</c:v>
                </c:pt>
                <c:pt idx="22752">
                  <c:v>1.39</c:v>
                </c:pt>
                <c:pt idx="22753">
                  <c:v>1.39</c:v>
                </c:pt>
                <c:pt idx="22754">
                  <c:v>1.1299999999999999</c:v>
                </c:pt>
                <c:pt idx="22755">
                  <c:v>1.1299999999999999</c:v>
                </c:pt>
                <c:pt idx="22756">
                  <c:v>0.44</c:v>
                </c:pt>
                <c:pt idx="22757">
                  <c:v>1.93</c:v>
                </c:pt>
                <c:pt idx="22758">
                  <c:v>-0.7</c:v>
                </c:pt>
                <c:pt idx="22759">
                  <c:v>3.23</c:v>
                </c:pt>
                <c:pt idx="22760">
                  <c:v>3.3</c:v>
                </c:pt>
                <c:pt idx="22761">
                  <c:v>0.79</c:v>
                </c:pt>
                <c:pt idx="22762">
                  <c:v>0.79</c:v>
                </c:pt>
                <c:pt idx="22763">
                  <c:v>0.79</c:v>
                </c:pt>
                <c:pt idx="22764">
                  <c:v>2.15</c:v>
                </c:pt>
                <c:pt idx="22765">
                  <c:v>2.15</c:v>
                </c:pt>
                <c:pt idx="22766">
                  <c:v>2.15</c:v>
                </c:pt>
                <c:pt idx="22767">
                  <c:v>2.02</c:v>
                </c:pt>
                <c:pt idx="22768">
                  <c:v>1.93</c:v>
                </c:pt>
                <c:pt idx="22769">
                  <c:v>1.21</c:v>
                </c:pt>
                <c:pt idx="22770">
                  <c:v>1.21</c:v>
                </c:pt>
                <c:pt idx="22771">
                  <c:v>0.85</c:v>
                </c:pt>
                <c:pt idx="22772">
                  <c:v>-0.64</c:v>
                </c:pt>
                <c:pt idx="22773">
                  <c:v>0.86</c:v>
                </c:pt>
                <c:pt idx="22774">
                  <c:v>0.86</c:v>
                </c:pt>
                <c:pt idx="22775">
                  <c:v>0.86</c:v>
                </c:pt>
                <c:pt idx="22776">
                  <c:v>1.38</c:v>
                </c:pt>
                <c:pt idx="22777">
                  <c:v>1.38</c:v>
                </c:pt>
                <c:pt idx="22778">
                  <c:v>-2.92</c:v>
                </c:pt>
                <c:pt idx="22779">
                  <c:v>1.37</c:v>
                </c:pt>
                <c:pt idx="22780">
                  <c:v>-0.78</c:v>
                </c:pt>
                <c:pt idx="22781">
                  <c:v>-0.3</c:v>
                </c:pt>
                <c:pt idx="22782">
                  <c:v>-0.3</c:v>
                </c:pt>
                <c:pt idx="22783">
                  <c:v>0.52</c:v>
                </c:pt>
                <c:pt idx="22784">
                  <c:v>-3.87</c:v>
                </c:pt>
                <c:pt idx="22785">
                  <c:v>-1.99</c:v>
                </c:pt>
                <c:pt idx="22786">
                  <c:v>-2.2999999999999998</c:v>
                </c:pt>
                <c:pt idx="22787">
                  <c:v>-0.04</c:v>
                </c:pt>
                <c:pt idx="22788">
                  <c:v>-0.45</c:v>
                </c:pt>
                <c:pt idx="22789">
                  <c:v>1.56</c:v>
                </c:pt>
                <c:pt idx="22790">
                  <c:v>1.56</c:v>
                </c:pt>
                <c:pt idx="22791">
                  <c:v>1.56</c:v>
                </c:pt>
                <c:pt idx="22792">
                  <c:v>2.1</c:v>
                </c:pt>
                <c:pt idx="22793">
                  <c:v>2.1</c:v>
                </c:pt>
                <c:pt idx="22794">
                  <c:v>1.1100000000000001</c:v>
                </c:pt>
                <c:pt idx="22795">
                  <c:v>0.43</c:v>
                </c:pt>
                <c:pt idx="22796">
                  <c:v>0.43</c:v>
                </c:pt>
                <c:pt idx="22797">
                  <c:v>0.43</c:v>
                </c:pt>
                <c:pt idx="22798">
                  <c:v>-2.48</c:v>
                </c:pt>
                <c:pt idx="22799">
                  <c:v>-2.48</c:v>
                </c:pt>
                <c:pt idx="22800">
                  <c:v>0.89</c:v>
                </c:pt>
                <c:pt idx="22801">
                  <c:v>0.89</c:v>
                </c:pt>
                <c:pt idx="22802">
                  <c:v>2.4</c:v>
                </c:pt>
                <c:pt idx="22803">
                  <c:v>2.4</c:v>
                </c:pt>
                <c:pt idx="22804">
                  <c:v>2.4</c:v>
                </c:pt>
                <c:pt idx="22805">
                  <c:v>1.03</c:v>
                </c:pt>
                <c:pt idx="22806">
                  <c:v>1.54</c:v>
                </c:pt>
                <c:pt idx="22807">
                  <c:v>1.54</c:v>
                </c:pt>
                <c:pt idx="22808">
                  <c:v>-0.78</c:v>
                </c:pt>
                <c:pt idx="22809">
                  <c:v>-0.78</c:v>
                </c:pt>
                <c:pt idx="22810">
                  <c:v>-0.78</c:v>
                </c:pt>
                <c:pt idx="22811">
                  <c:v>-0.78</c:v>
                </c:pt>
                <c:pt idx="22812">
                  <c:v>-0.78</c:v>
                </c:pt>
                <c:pt idx="22813">
                  <c:v>-2.57</c:v>
                </c:pt>
                <c:pt idx="22814">
                  <c:v>-0.7</c:v>
                </c:pt>
                <c:pt idx="22815">
                  <c:v>-0.7</c:v>
                </c:pt>
                <c:pt idx="22816">
                  <c:v>-0.35</c:v>
                </c:pt>
                <c:pt idx="22817">
                  <c:v>-3.23</c:v>
                </c:pt>
                <c:pt idx="22818">
                  <c:v>2.67</c:v>
                </c:pt>
                <c:pt idx="22819">
                  <c:v>1.58</c:v>
                </c:pt>
                <c:pt idx="22820">
                  <c:v>1.58</c:v>
                </c:pt>
                <c:pt idx="22821">
                  <c:v>3.06</c:v>
                </c:pt>
                <c:pt idx="22822">
                  <c:v>3.06</c:v>
                </c:pt>
                <c:pt idx="22823">
                  <c:v>3.06</c:v>
                </c:pt>
                <c:pt idx="22824">
                  <c:v>0.05</c:v>
                </c:pt>
                <c:pt idx="22825">
                  <c:v>-0.28999999999999998</c:v>
                </c:pt>
                <c:pt idx="22826">
                  <c:v>-0.26</c:v>
                </c:pt>
                <c:pt idx="22827">
                  <c:v>2.7</c:v>
                </c:pt>
                <c:pt idx="22828">
                  <c:v>1.06</c:v>
                </c:pt>
                <c:pt idx="22829">
                  <c:v>1.08</c:v>
                </c:pt>
                <c:pt idx="22830">
                  <c:v>1.08</c:v>
                </c:pt>
                <c:pt idx="22831">
                  <c:v>1.08</c:v>
                </c:pt>
                <c:pt idx="22832">
                  <c:v>0.34</c:v>
                </c:pt>
                <c:pt idx="22833">
                  <c:v>0.34</c:v>
                </c:pt>
                <c:pt idx="22834">
                  <c:v>0.34</c:v>
                </c:pt>
                <c:pt idx="22835">
                  <c:v>7.0000000000000007E-2</c:v>
                </c:pt>
                <c:pt idx="22836">
                  <c:v>-7.0000000000000007E-2</c:v>
                </c:pt>
                <c:pt idx="22837">
                  <c:v>0.28999999999999998</c:v>
                </c:pt>
                <c:pt idx="22838">
                  <c:v>-1.93</c:v>
                </c:pt>
                <c:pt idx="22839">
                  <c:v>-1.93</c:v>
                </c:pt>
                <c:pt idx="22840">
                  <c:v>1</c:v>
                </c:pt>
                <c:pt idx="22841">
                  <c:v>2.0499999999999998</c:v>
                </c:pt>
                <c:pt idx="22842">
                  <c:v>1.71</c:v>
                </c:pt>
                <c:pt idx="22843">
                  <c:v>0.56000000000000005</c:v>
                </c:pt>
                <c:pt idx="22844">
                  <c:v>0.51</c:v>
                </c:pt>
                <c:pt idx="22845">
                  <c:v>-1.06</c:v>
                </c:pt>
                <c:pt idx="22846">
                  <c:v>-1.06</c:v>
                </c:pt>
                <c:pt idx="22847">
                  <c:v>1.48</c:v>
                </c:pt>
                <c:pt idx="22848">
                  <c:v>1.48</c:v>
                </c:pt>
                <c:pt idx="22849">
                  <c:v>1.48</c:v>
                </c:pt>
                <c:pt idx="22850">
                  <c:v>2.2799999999999998</c:v>
                </c:pt>
                <c:pt idx="22851">
                  <c:v>2.66</c:v>
                </c:pt>
                <c:pt idx="22852">
                  <c:v>0.14000000000000001</c:v>
                </c:pt>
                <c:pt idx="22853">
                  <c:v>0.14000000000000001</c:v>
                </c:pt>
                <c:pt idx="22854">
                  <c:v>0.14000000000000001</c:v>
                </c:pt>
                <c:pt idx="22855">
                  <c:v>0.25</c:v>
                </c:pt>
                <c:pt idx="22856">
                  <c:v>-1.82</c:v>
                </c:pt>
                <c:pt idx="22857">
                  <c:v>-1.82</c:v>
                </c:pt>
                <c:pt idx="22858">
                  <c:v>-0.23</c:v>
                </c:pt>
                <c:pt idx="22859">
                  <c:v>-0.23</c:v>
                </c:pt>
                <c:pt idx="22860">
                  <c:v>1.37</c:v>
                </c:pt>
                <c:pt idx="22861">
                  <c:v>0.97</c:v>
                </c:pt>
                <c:pt idx="22862">
                  <c:v>0.97</c:v>
                </c:pt>
                <c:pt idx="22863">
                  <c:v>2.88</c:v>
                </c:pt>
                <c:pt idx="22864">
                  <c:v>2.88</c:v>
                </c:pt>
                <c:pt idx="22865">
                  <c:v>2.88</c:v>
                </c:pt>
                <c:pt idx="22866">
                  <c:v>0.15</c:v>
                </c:pt>
                <c:pt idx="22867">
                  <c:v>0.15</c:v>
                </c:pt>
                <c:pt idx="22868">
                  <c:v>2.5</c:v>
                </c:pt>
                <c:pt idx="22869">
                  <c:v>-0.67</c:v>
                </c:pt>
                <c:pt idx="22870">
                  <c:v>1.01</c:v>
                </c:pt>
                <c:pt idx="22871">
                  <c:v>1.01</c:v>
                </c:pt>
                <c:pt idx="22872">
                  <c:v>1.01</c:v>
                </c:pt>
                <c:pt idx="22873">
                  <c:v>1.01</c:v>
                </c:pt>
                <c:pt idx="22874">
                  <c:v>-0.02</c:v>
                </c:pt>
                <c:pt idx="22875">
                  <c:v>-0.97</c:v>
                </c:pt>
                <c:pt idx="22876">
                  <c:v>-0.97</c:v>
                </c:pt>
                <c:pt idx="22877">
                  <c:v>-0.97</c:v>
                </c:pt>
                <c:pt idx="22878">
                  <c:v>-0.97</c:v>
                </c:pt>
                <c:pt idx="22879">
                  <c:v>-1.82</c:v>
                </c:pt>
                <c:pt idx="22880">
                  <c:v>-0.45</c:v>
                </c:pt>
                <c:pt idx="22881">
                  <c:v>0.46</c:v>
                </c:pt>
                <c:pt idx="22882">
                  <c:v>0.46</c:v>
                </c:pt>
                <c:pt idx="22883">
                  <c:v>0.46</c:v>
                </c:pt>
                <c:pt idx="22884">
                  <c:v>1.01</c:v>
                </c:pt>
                <c:pt idx="22885">
                  <c:v>-0.44</c:v>
                </c:pt>
                <c:pt idx="22886">
                  <c:v>1.0900000000000001</c:v>
                </c:pt>
                <c:pt idx="22887">
                  <c:v>1.0900000000000001</c:v>
                </c:pt>
                <c:pt idx="22888">
                  <c:v>1.0900000000000001</c:v>
                </c:pt>
                <c:pt idx="22889">
                  <c:v>-1.1399999999999999</c:v>
                </c:pt>
                <c:pt idx="22890">
                  <c:v>1.27</c:v>
                </c:pt>
                <c:pt idx="22891">
                  <c:v>0.6</c:v>
                </c:pt>
                <c:pt idx="22892">
                  <c:v>0.6</c:v>
                </c:pt>
                <c:pt idx="22893">
                  <c:v>0.6</c:v>
                </c:pt>
                <c:pt idx="22894">
                  <c:v>-1.66</c:v>
                </c:pt>
                <c:pt idx="22895">
                  <c:v>-4.59</c:v>
                </c:pt>
                <c:pt idx="22896">
                  <c:v>0.14000000000000001</c:v>
                </c:pt>
                <c:pt idx="22897">
                  <c:v>2.78</c:v>
                </c:pt>
                <c:pt idx="22898">
                  <c:v>2.78</c:v>
                </c:pt>
                <c:pt idx="22899">
                  <c:v>2.78</c:v>
                </c:pt>
                <c:pt idx="22900">
                  <c:v>1.39</c:v>
                </c:pt>
                <c:pt idx="22901">
                  <c:v>1.31</c:v>
                </c:pt>
                <c:pt idx="22902">
                  <c:v>1.31</c:v>
                </c:pt>
                <c:pt idx="22903">
                  <c:v>-3.06</c:v>
                </c:pt>
                <c:pt idx="22904">
                  <c:v>-3.06</c:v>
                </c:pt>
                <c:pt idx="22905">
                  <c:v>2.8</c:v>
                </c:pt>
                <c:pt idx="22906">
                  <c:v>1.94</c:v>
                </c:pt>
                <c:pt idx="22907">
                  <c:v>1.57</c:v>
                </c:pt>
                <c:pt idx="22908">
                  <c:v>-0.43</c:v>
                </c:pt>
                <c:pt idx="22909">
                  <c:v>-4</c:v>
                </c:pt>
                <c:pt idx="22910">
                  <c:v>3.21</c:v>
                </c:pt>
                <c:pt idx="22911">
                  <c:v>1.4</c:v>
                </c:pt>
                <c:pt idx="22912">
                  <c:v>0.09</c:v>
                </c:pt>
                <c:pt idx="22913">
                  <c:v>0.08</c:v>
                </c:pt>
                <c:pt idx="22914">
                  <c:v>0.08</c:v>
                </c:pt>
                <c:pt idx="22915">
                  <c:v>0.08</c:v>
                </c:pt>
                <c:pt idx="22916">
                  <c:v>-1.75</c:v>
                </c:pt>
                <c:pt idx="22917">
                  <c:v>3.06</c:v>
                </c:pt>
                <c:pt idx="22918">
                  <c:v>-3.57</c:v>
                </c:pt>
                <c:pt idx="22919">
                  <c:v>-2.76</c:v>
                </c:pt>
                <c:pt idx="22920">
                  <c:v>-2.76</c:v>
                </c:pt>
                <c:pt idx="22921">
                  <c:v>0.64</c:v>
                </c:pt>
                <c:pt idx="22922">
                  <c:v>0.64</c:v>
                </c:pt>
                <c:pt idx="22923">
                  <c:v>0.13</c:v>
                </c:pt>
                <c:pt idx="22924">
                  <c:v>0.13</c:v>
                </c:pt>
                <c:pt idx="22925">
                  <c:v>-2.9</c:v>
                </c:pt>
                <c:pt idx="22926">
                  <c:v>-2.9</c:v>
                </c:pt>
                <c:pt idx="22927">
                  <c:v>-2.4900000000000002</c:v>
                </c:pt>
                <c:pt idx="22928">
                  <c:v>1.58</c:v>
                </c:pt>
                <c:pt idx="22929">
                  <c:v>2.54</c:v>
                </c:pt>
                <c:pt idx="22930">
                  <c:v>2.54</c:v>
                </c:pt>
                <c:pt idx="22931">
                  <c:v>2.54</c:v>
                </c:pt>
                <c:pt idx="22932">
                  <c:v>1.66</c:v>
                </c:pt>
                <c:pt idx="22933">
                  <c:v>1.66</c:v>
                </c:pt>
                <c:pt idx="22934">
                  <c:v>0</c:v>
                </c:pt>
                <c:pt idx="22935">
                  <c:v>-0.34</c:v>
                </c:pt>
                <c:pt idx="22936">
                  <c:v>-2.39</c:v>
                </c:pt>
                <c:pt idx="22937">
                  <c:v>-1.51</c:v>
                </c:pt>
                <c:pt idx="22938">
                  <c:v>1.6</c:v>
                </c:pt>
                <c:pt idx="22939">
                  <c:v>-0.01</c:v>
                </c:pt>
                <c:pt idx="22940">
                  <c:v>-0.01</c:v>
                </c:pt>
                <c:pt idx="22941">
                  <c:v>-0.01</c:v>
                </c:pt>
                <c:pt idx="22942">
                  <c:v>1.24</c:v>
                </c:pt>
                <c:pt idx="22943">
                  <c:v>-0.72</c:v>
                </c:pt>
                <c:pt idx="22944">
                  <c:v>-0.72</c:v>
                </c:pt>
                <c:pt idx="22945">
                  <c:v>0.64</c:v>
                </c:pt>
                <c:pt idx="22946">
                  <c:v>0.64</c:v>
                </c:pt>
                <c:pt idx="22947">
                  <c:v>2.2799999999999998</c:v>
                </c:pt>
                <c:pt idx="22948">
                  <c:v>2.2799999999999998</c:v>
                </c:pt>
                <c:pt idx="22949">
                  <c:v>2.2799999999999998</c:v>
                </c:pt>
                <c:pt idx="22950">
                  <c:v>2.2799999999999998</c:v>
                </c:pt>
                <c:pt idx="22951">
                  <c:v>1.9</c:v>
                </c:pt>
                <c:pt idx="22952">
                  <c:v>1.23</c:v>
                </c:pt>
                <c:pt idx="22953">
                  <c:v>1.23</c:v>
                </c:pt>
                <c:pt idx="22954">
                  <c:v>-3.44</c:v>
                </c:pt>
                <c:pt idx="22955">
                  <c:v>-1.18</c:v>
                </c:pt>
                <c:pt idx="22956">
                  <c:v>-1.18</c:v>
                </c:pt>
                <c:pt idx="22957">
                  <c:v>1.73</c:v>
                </c:pt>
                <c:pt idx="22958">
                  <c:v>2.36</c:v>
                </c:pt>
                <c:pt idx="22959">
                  <c:v>2.36</c:v>
                </c:pt>
                <c:pt idx="22960">
                  <c:v>0.06</c:v>
                </c:pt>
                <c:pt idx="22961">
                  <c:v>0.36</c:v>
                </c:pt>
                <c:pt idx="22962">
                  <c:v>1</c:v>
                </c:pt>
                <c:pt idx="22963">
                  <c:v>1</c:v>
                </c:pt>
                <c:pt idx="22964">
                  <c:v>1</c:v>
                </c:pt>
                <c:pt idx="22965">
                  <c:v>1</c:v>
                </c:pt>
                <c:pt idx="22966">
                  <c:v>1</c:v>
                </c:pt>
                <c:pt idx="22967">
                  <c:v>1.36</c:v>
                </c:pt>
                <c:pt idx="22968">
                  <c:v>1.36</c:v>
                </c:pt>
                <c:pt idx="22969">
                  <c:v>2.19</c:v>
                </c:pt>
                <c:pt idx="22970">
                  <c:v>2.19</c:v>
                </c:pt>
                <c:pt idx="22971">
                  <c:v>-1.76</c:v>
                </c:pt>
                <c:pt idx="22972">
                  <c:v>2.2400000000000002</c:v>
                </c:pt>
                <c:pt idx="22973">
                  <c:v>0.43</c:v>
                </c:pt>
                <c:pt idx="22974">
                  <c:v>0.68</c:v>
                </c:pt>
                <c:pt idx="22975">
                  <c:v>2.14</c:v>
                </c:pt>
                <c:pt idx="22976">
                  <c:v>-2.73</c:v>
                </c:pt>
                <c:pt idx="22977">
                  <c:v>2.2000000000000002</c:v>
                </c:pt>
                <c:pt idx="22978">
                  <c:v>2.2000000000000002</c:v>
                </c:pt>
                <c:pt idx="22979">
                  <c:v>-0.15</c:v>
                </c:pt>
                <c:pt idx="22980">
                  <c:v>-0.74</c:v>
                </c:pt>
                <c:pt idx="22981">
                  <c:v>-0.24</c:v>
                </c:pt>
                <c:pt idx="22982">
                  <c:v>-2.4700000000000002</c:v>
                </c:pt>
                <c:pt idx="22983">
                  <c:v>-1.64</c:v>
                </c:pt>
                <c:pt idx="22984">
                  <c:v>-1.64</c:v>
                </c:pt>
                <c:pt idx="22985">
                  <c:v>-1.82</c:v>
                </c:pt>
                <c:pt idx="22986">
                  <c:v>-1.82</c:v>
                </c:pt>
                <c:pt idx="22987">
                  <c:v>-0.75</c:v>
                </c:pt>
                <c:pt idx="22988">
                  <c:v>0.21</c:v>
                </c:pt>
                <c:pt idx="22989">
                  <c:v>0.21</c:v>
                </c:pt>
                <c:pt idx="22990">
                  <c:v>1.22</c:v>
                </c:pt>
                <c:pt idx="22991">
                  <c:v>1.22</c:v>
                </c:pt>
                <c:pt idx="22992">
                  <c:v>0.16</c:v>
                </c:pt>
                <c:pt idx="22993">
                  <c:v>2.2599999999999998</c:v>
                </c:pt>
                <c:pt idx="22994">
                  <c:v>1.7</c:v>
                </c:pt>
                <c:pt idx="22995">
                  <c:v>1.7</c:v>
                </c:pt>
                <c:pt idx="22996">
                  <c:v>1.7</c:v>
                </c:pt>
                <c:pt idx="22997">
                  <c:v>1.7</c:v>
                </c:pt>
                <c:pt idx="22998">
                  <c:v>0.4</c:v>
                </c:pt>
                <c:pt idx="22999">
                  <c:v>0.4</c:v>
                </c:pt>
                <c:pt idx="23000">
                  <c:v>-0.24</c:v>
                </c:pt>
                <c:pt idx="23001">
                  <c:v>-0.24</c:v>
                </c:pt>
                <c:pt idx="23002">
                  <c:v>2.2200000000000002</c:v>
                </c:pt>
                <c:pt idx="23003">
                  <c:v>2.2200000000000002</c:v>
                </c:pt>
                <c:pt idx="23004">
                  <c:v>2.2200000000000002</c:v>
                </c:pt>
                <c:pt idx="23005">
                  <c:v>2.2200000000000002</c:v>
                </c:pt>
                <c:pt idx="23006">
                  <c:v>2.39</c:v>
                </c:pt>
                <c:pt idx="23007">
                  <c:v>2.39</c:v>
                </c:pt>
                <c:pt idx="23008">
                  <c:v>2.39</c:v>
                </c:pt>
                <c:pt idx="23009">
                  <c:v>2.39</c:v>
                </c:pt>
                <c:pt idx="23010">
                  <c:v>-0.28999999999999998</c:v>
                </c:pt>
                <c:pt idx="23011">
                  <c:v>-1.35</c:v>
                </c:pt>
                <c:pt idx="23012">
                  <c:v>0.14000000000000001</c:v>
                </c:pt>
                <c:pt idx="23013">
                  <c:v>0.98</c:v>
                </c:pt>
                <c:pt idx="23014">
                  <c:v>2.23</c:v>
                </c:pt>
                <c:pt idx="23015">
                  <c:v>2.23</c:v>
                </c:pt>
                <c:pt idx="23016">
                  <c:v>2.23</c:v>
                </c:pt>
                <c:pt idx="23017">
                  <c:v>0.98</c:v>
                </c:pt>
                <c:pt idx="23018">
                  <c:v>0.98</c:v>
                </c:pt>
                <c:pt idx="23019">
                  <c:v>2.1800000000000002</c:v>
                </c:pt>
                <c:pt idx="23020">
                  <c:v>0.96</c:v>
                </c:pt>
                <c:pt idx="23021">
                  <c:v>-0.25</c:v>
                </c:pt>
                <c:pt idx="23022">
                  <c:v>-0.25</c:v>
                </c:pt>
                <c:pt idx="23023">
                  <c:v>0.9</c:v>
                </c:pt>
                <c:pt idx="23024">
                  <c:v>0.9</c:v>
                </c:pt>
                <c:pt idx="23025">
                  <c:v>-2.38</c:v>
                </c:pt>
                <c:pt idx="23026">
                  <c:v>1.8</c:v>
                </c:pt>
                <c:pt idx="23027">
                  <c:v>1.8</c:v>
                </c:pt>
                <c:pt idx="23028">
                  <c:v>1.8</c:v>
                </c:pt>
                <c:pt idx="23029">
                  <c:v>1.8</c:v>
                </c:pt>
                <c:pt idx="23030">
                  <c:v>1.8</c:v>
                </c:pt>
                <c:pt idx="23031">
                  <c:v>1.8</c:v>
                </c:pt>
                <c:pt idx="23032">
                  <c:v>1.1499999999999999</c:v>
                </c:pt>
                <c:pt idx="23033">
                  <c:v>1.1499999999999999</c:v>
                </c:pt>
                <c:pt idx="23034">
                  <c:v>1.1499999999999999</c:v>
                </c:pt>
                <c:pt idx="23035">
                  <c:v>-1.58</c:v>
                </c:pt>
                <c:pt idx="23036">
                  <c:v>0.65</c:v>
                </c:pt>
                <c:pt idx="23037">
                  <c:v>0.65</c:v>
                </c:pt>
                <c:pt idx="23038">
                  <c:v>0.59</c:v>
                </c:pt>
                <c:pt idx="23039">
                  <c:v>2.19</c:v>
                </c:pt>
                <c:pt idx="23040">
                  <c:v>2.19</c:v>
                </c:pt>
                <c:pt idx="23041">
                  <c:v>2.19</c:v>
                </c:pt>
                <c:pt idx="23042">
                  <c:v>2.19</c:v>
                </c:pt>
                <c:pt idx="23043">
                  <c:v>1.3</c:v>
                </c:pt>
                <c:pt idx="23044">
                  <c:v>0.41</c:v>
                </c:pt>
                <c:pt idx="23045">
                  <c:v>0.41</c:v>
                </c:pt>
                <c:pt idx="23046">
                  <c:v>0.41</c:v>
                </c:pt>
                <c:pt idx="23047">
                  <c:v>0.22</c:v>
                </c:pt>
                <c:pt idx="23048">
                  <c:v>1.96</c:v>
                </c:pt>
                <c:pt idx="23049">
                  <c:v>1.96</c:v>
                </c:pt>
                <c:pt idx="23050">
                  <c:v>1.96</c:v>
                </c:pt>
                <c:pt idx="23051">
                  <c:v>-0.92</c:v>
                </c:pt>
                <c:pt idx="23052">
                  <c:v>-0.92</c:v>
                </c:pt>
                <c:pt idx="23053">
                  <c:v>-0.92</c:v>
                </c:pt>
                <c:pt idx="23054">
                  <c:v>-1.19</c:v>
                </c:pt>
                <c:pt idx="23055">
                  <c:v>1.02</c:v>
                </c:pt>
                <c:pt idx="23056">
                  <c:v>1.02</c:v>
                </c:pt>
                <c:pt idx="23057">
                  <c:v>1.25</c:v>
                </c:pt>
                <c:pt idx="23058">
                  <c:v>1.25</c:v>
                </c:pt>
                <c:pt idx="23059">
                  <c:v>1.25</c:v>
                </c:pt>
                <c:pt idx="23060">
                  <c:v>1.25</c:v>
                </c:pt>
                <c:pt idx="23061">
                  <c:v>2.81</c:v>
                </c:pt>
                <c:pt idx="23062">
                  <c:v>1.1299999999999999</c:v>
                </c:pt>
                <c:pt idx="23063">
                  <c:v>2.21</c:v>
                </c:pt>
                <c:pt idx="23064">
                  <c:v>1.04</c:v>
                </c:pt>
                <c:pt idx="23065">
                  <c:v>2.48</c:v>
                </c:pt>
                <c:pt idx="23066">
                  <c:v>2.48</c:v>
                </c:pt>
                <c:pt idx="23067">
                  <c:v>1.7</c:v>
                </c:pt>
                <c:pt idx="23068">
                  <c:v>0.57999999999999996</c:v>
                </c:pt>
                <c:pt idx="23069">
                  <c:v>0.57999999999999996</c:v>
                </c:pt>
                <c:pt idx="23070">
                  <c:v>-0.28000000000000003</c:v>
                </c:pt>
                <c:pt idx="23071">
                  <c:v>2.37</c:v>
                </c:pt>
                <c:pt idx="23072">
                  <c:v>2.37</c:v>
                </c:pt>
                <c:pt idx="23073">
                  <c:v>-2.31</c:v>
                </c:pt>
                <c:pt idx="23074">
                  <c:v>-2.15</c:v>
                </c:pt>
                <c:pt idx="23075">
                  <c:v>-2.15</c:v>
                </c:pt>
                <c:pt idx="23076">
                  <c:v>-2.0299999999999998</c:v>
                </c:pt>
                <c:pt idx="23077">
                  <c:v>-2.29</c:v>
                </c:pt>
                <c:pt idx="23078">
                  <c:v>-2.63</c:v>
                </c:pt>
                <c:pt idx="23079">
                  <c:v>-0.86</c:v>
                </c:pt>
                <c:pt idx="23080">
                  <c:v>0.61</c:v>
                </c:pt>
                <c:pt idx="23081">
                  <c:v>3.38</c:v>
                </c:pt>
                <c:pt idx="23082">
                  <c:v>3.38</c:v>
                </c:pt>
                <c:pt idx="23083">
                  <c:v>0.79</c:v>
                </c:pt>
                <c:pt idx="23084">
                  <c:v>0.79</c:v>
                </c:pt>
                <c:pt idx="23085">
                  <c:v>-0.9</c:v>
                </c:pt>
                <c:pt idx="23086">
                  <c:v>-0.39</c:v>
                </c:pt>
                <c:pt idx="23087">
                  <c:v>-0.39</c:v>
                </c:pt>
                <c:pt idx="23088">
                  <c:v>-0.39</c:v>
                </c:pt>
                <c:pt idx="23089">
                  <c:v>-0.39</c:v>
                </c:pt>
                <c:pt idx="23090">
                  <c:v>-1.59</c:v>
                </c:pt>
                <c:pt idx="23091">
                  <c:v>-2.2599999999999998</c:v>
                </c:pt>
                <c:pt idx="23092">
                  <c:v>-1.39</c:v>
                </c:pt>
                <c:pt idx="23093">
                  <c:v>-2.21</c:v>
                </c:pt>
                <c:pt idx="23094">
                  <c:v>-2.21</c:v>
                </c:pt>
                <c:pt idx="23095">
                  <c:v>-2.21</c:v>
                </c:pt>
                <c:pt idx="23096">
                  <c:v>-1.23</c:v>
                </c:pt>
                <c:pt idx="23097">
                  <c:v>0.22</c:v>
                </c:pt>
                <c:pt idx="23098">
                  <c:v>0.22</c:v>
                </c:pt>
                <c:pt idx="23099">
                  <c:v>0.22</c:v>
                </c:pt>
                <c:pt idx="23100">
                  <c:v>1.7</c:v>
                </c:pt>
                <c:pt idx="23101">
                  <c:v>-2.21</c:v>
                </c:pt>
                <c:pt idx="23102">
                  <c:v>2.62</c:v>
                </c:pt>
                <c:pt idx="23103">
                  <c:v>2.62</c:v>
                </c:pt>
                <c:pt idx="23104">
                  <c:v>0.36</c:v>
                </c:pt>
                <c:pt idx="23105">
                  <c:v>2.42</c:v>
                </c:pt>
                <c:pt idx="23106">
                  <c:v>1.1100000000000001</c:v>
                </c:pt>
                <c:pt idx="23107">
                  <c:v>1.1100000000000001</c:v>
                </c:pt>
                <c:pt idx="23108">
                  <c:v>2.95</c:v>
                </c:pt>
                <c:pt idx="23109">
                  <c:v>-2.63</c:v>
                </c:pt>
                <c:pt idx="23110">
                  <c:v>-0.88</c:v>
                </c:pt>
                <c:pt idx="23111">
                  <c:v>-1.04</c:v>
                </c:pt>
                <c:pt idx="23112">
                  <c:v>-1.04</c:v>
                </c:pt>
                <c:pt idx="23113">
                  <c:v>1.23</c:v>
                </c:pt>
                <c:pt idx="23114">
                  <c:v>0.75</c:v>
                </c:pt>
                <c:pt idx="23115">
                  <c:v>-1.77</c:v>
                </c:pt>
                <c:pt idx="23116">
                  <c:v>-1.77</c:v>
                </c:pt>
                <c:pt idx="23117">
                  <c:v>1.69</c:v>
                </c:pt>
                <c:pt idx="23118">
                  <c:v>2.91</c:v>
                </c:pt>
                <c:pt idx="23119">
                  <c:v>2.91</c:v>
                </c:pt>
                <c:pt idx="23120">
                  <c:v>-0.93</c:v>
                </c:pt>
                <c:pt idx="23121">
                  <c:v>-0.93</c:v>
                </c:pt>
                <c:pt idx="23122">
                  <c:v>-0.93</c:v>
                </c:pt>
                <c:pt idx="23123">
                  <c:v>-0.63</c:v>
                </c:pt>
                <c:pt idx="23124">
                  <c:v>3.37</c:v>
                </c:pt>
                <c:pt idx="23125">
                  <c:v>-0.39</c:v>
                </c:pt>
                <c:pt idx="23126">
                  <c:v>-0.39</c:v>
                </c:pt>
                <c:pt idx="23127">
                  <c:v>2.2200000000000002</c:v>
                </c:pt>
                <c:pt idx="23128">
                  <c:v>0.44</c:v>
                </c:pt>
                <c:pt idx="23129">
                  <c:v>-0.09</c:v>
                </c:pt>
                <c:pt idx="23130">
                  <c:v>1.54</c:v>
                </c:pt>
                <c:pt idx="23131">
                  <c:v>1.54</c:v>
                </c:pt>
                <c:pt idx="23132">
                  <c:v>-0.3</c:v>
                </c:pt>
                <c:pt idx="23133">
                  <c:v>2.62</c:v>
                </c:pt>
                <c:pt idx="23134">
                  <c:v>2.42</c:v>
                </c:pt>
                <c:pt idx="23135">
                  <c:v>2.42</c:v>
                </c:pt>
                <c:pt idx="23136">
                  <c:v>1.65</c:v>
                </c:pt>
                <c:pt idx="23137">
                  <c:v>1.65</c:v>
                </c:pt>
                <c:pt idx="23138">
                  <c:v>1.1599999999999999</c:v>
                </c:pt>
                <c:pt idx="23139">
                  <c:v>0.54</c:v>
                </c:pt>
                <c:pt idx="23140">
                  <c:v>-0.93</c:v>
                </c:pt>
                <c:pt idx="23141">
                  <c:v>3.82</c:v>
                </c:pt>
                <c:pt idx="23142">
                  <c:v>3.82</c:v>
                </c:pt>
                <c:pt idx="23143">
                  <c:v>3.82</c:v>
                </c:pt>
                <c:pt idx="23144">
                  <c:v>3.82</c:v>
                </c:pt>
                <c:pt idx="23145">
                  <c:v>3.82</c:v>
                </c:pt>
                <c:pt idx="23146">
                  <c:v>2.86</c:v>
                </c:pt>
                <c:pt idx="23147">
                  <c:v>2.86</c:v>
                </c:pt>
                <c:pt idx="23148">
                  <c:v>0.28999999999999998</c:v>
                </c:pt>
                <c:pt idx="23149">
                  <c:v>-0.88</c:v>
                </c:pt>
                <c:pt idx="23150">
                  <c:v>-2.93</c:v>
                </c:pt>
                <c:pt idx="23151">
                  <c:v>-2.35</c:v>
                </c:pt>
                <c:pt idx="23152">
                  <c:v>-2.35</c:v>
                </c:pt>
                <c:pt idx="23153">
                  <c:v>-0.05</c:v>
                </c:pt>
                <c:pt idx="23154">
                  <c:v>-0.05</c:v>
                </c:pt>
                <c:pt idx="23155">
                  <c:v>-1.36</c:v>
                </c:pt>
                <c:pt idx="23156">
                  <c:v>-0.54</c:v>
                </c:pt>
                <c:pt idx="23157">
                  <c:v>1.81</c:v>
                </c:pt>
                <c:pt idx="23158">
                  <c:v>-1.24</c:v>
                </c:pt>
                <c:pt idx="23159">
                  <c:v>1.53</c:v>
                </c:pt>
                <c:pt idx="23160">
                  <c:v>1.53</c:v>
                </c:pt>
                <c:pt idx="23161">
                  <c:v>1.37</c:v>
                </c:pt>
                <c:pt idx="23162">
                  <c:v>-0.97</c:v>
                </c:pt>
                <c:pt idx="23163">
                  <c:v>0.62</c:v>
                </c:pt>
                <c:pt idx="23164">
                  <c:v>-3.68</c:v>
                </c:pt>
                <c:pt idx="23165">
                  <c:v>-2.13</c:v>
                </c:pt>
                <c:pt idx="23166">
                  <c:v>-2.72</c:v>
                </c:pt>
                <c:pt idx="23167">
                  <c:v>-2.72</c:v>
                </c:pt>
                <c:pt idx="23168">
                  <c:v>1.1100000000000001</c:v>
                </c:pt>
                <c:pt idx="23169">
                  <c:v>0.42</c:v>
                </c:pt>
                <c:pt idx="23170">
                  <c:v>2.64</c:v>
                </c:pt>
                <c:pt idx="23171">
                  <c:v>1.87</c:v>
                </c:pt>
                <c:pt idx="23172">
                  <c:v>1.87</c:v>
                </c:pt>
                <c:pt idx="23173">
                  <c:v>-0.45</c:v>
                </c:pt>
                <c:pt idx="23174">
                  <c:v>0.42</c:v>
                </c:pt>
                <c:pt idx="23175">
                  <c:v>0.42</c:v>
                </c:pt>
                <c:pt idx="23176">
                  <c:v>2.95</c:v>
                </c:pt>
                <c:pt idx="23177">
                  <c:v>2.95</c:v>
                </c:pt>
                <c:pt idx="23178">
                  <c:v>-3.1</c:v>
                </c:pt>
                <c:pt idx="23179">
                  <c:v>2.54</c:v>
                </c:pt>
                <c:pt idx="23180">
                  <c:v>2.93</c:v>
                </c:pt>
                <c:pt idx="23181">
                  <c:v>2.93</c:v>
                </c:pt>
                <c:pt idx="23182">
                  <c:v>2.93</c:v>
                </c:pt>
                <c:pt idx="23183">
                  <c:v>-1.42</c:v>
                </c:pt>
                <c:pt idx="23184">
                  <c:v>-1.42</c:v>
                </c:pt>
                <c:pt idx="23185">
                  <c:v>1.61</c:v>
                </c:pt>
                <c:pt idx="23186">
                  <c:v>0.01</c:v>
                </c:pt>
                <c:pt idx="23187">
                  <c:v>-0.35</c:v>
                </c:pt>
                <c:pt idx="23188">
                  <c:v>-0.35</c:v>
                </c:pt>
                <c:pt idx="23189">
                  <c:v>-0.35</c:v>
                </c:pt>
                <c:pt idx="23190">
                  <c:v>-2.86</c:v>
                </c:pt>
                <c:pt idx="23191">
                  <c:v>-2.54</c:v>
                </c:pt>
                <c:pt idx="23192">
                  <c:v>0.64</c:v>
                </c:pt>
                <c:pt idx="23193">
                  <c:v>2.0299999999999998</c:v>
                </c:pt>
                <c:pt idx="23194">
                  <c:v>4.05</c:v>
                </c:pt>
                <c:pt idx="23195">
                  <c:v>0.05</c:v>
                </c:pt>
                <c:pt idx="23196">
                  <c:v>3.33</c:v>
                </c:pt>
                <c:pt idx="23197">
                  <c:v>3.33</c:v>
                </c:pt>
                <c:pt idx="23198">
                  <c:v>3.33</c:v>
                </c:pt>
                <c:pt idx="23199">
                  <c:v>-0.43</c:v>
                </c:pt>
                <c:pt idx="23200">
                  <c:v>0.13</c:v>
                </c:pt>
                <c:pt idx="23201">
                  <c:v>1.2</c:v>
                </c:pt>
                <c:pt idx="23202">
                  <c:v>2.21</c:v>
                </c:pt>
                <c:pt idx="23203">
                  <c:v>2.21</c:v>
                </c:pt>
                <c:pt idx="23204">
                  <c:v>1.47</c:v>
                </c:pt>
                <c:pt idx="23205">
                  <c:v>1.47</c:v>
                </c:pt>
                <c:pt idx="23206">
                  <c:v>1.47</c:v>
                </c:pt>
                <c:pt idx="23207">
                  <c:v>-0.1</c:v>
                </c:pt>
                <c:pt idx="23208">
                  <c:v>-0.01</c:v>
                </c:pt>
                <c:pt idx="23209">
                  <c:v>-0.55000000000000004</c:v>
                </c:pt>
                <c:pt idx="23210">
                  <c:v>-0.68</c:v>
                </c:pt>
                <c:pt idx="23211">
                  <c:v>-0.44</c:v>
                </c:pt>
                <c:pt idx="23212">
                  <c:v>-0.44</c:v>
                </c:pt>
                <c:pt idx="23213">
                  <c:v>-1.32</c:v>
                </c:pt>
                <c:pt idx="23214">
                  <c:v>-3.83</c:v>
                </c:pt>
                <c:pt idx="23215">
                  <c:v>-1.84</c:v>
                </c:pt>
                <c:pt idx="23216">
                  <c:v>2.4</c:v>
                </c:pt>
                <c:pt idx="23217">
                  <c:v>-0.56999999999999995</c:v>
                </c:pt>
                <c:pt idx="23218">
                  <c:v>2.96</c:v>
                </c:pt>
                <c:pt idx="23219">
                  <c:v>2.96</c:v>
                </c:pt>
                <c:pt idx="23220">
                  <c:v>2.96</c:v>
                </c:pt>
                <c:pt idx="23221">
                  <c:v>0.02</c:v>
                </c:pt>
                <c:pt idx="23222">
                  <c:v>0.34</c:v>
                </c:pt>
                <c:pt idx="23223">
                  <c:v>1.1299999999999999</c:v>
                </c:pt>
                <c:pt idx="23224">
                  <c:v>1.1299999999999999</c:v>
                </c:pt>
                <c:pt idx="23225">
                  <c:v>1.1299999999999999</c:v>
                </c:pt>
                <c:pt idx="23226">
                  <c:v>0.18</c:v>
                </c:pt>
                <c:pt idx="23227">
                  <c:v>0.16</c:v>
                </c:pt>
                <c:pt idx="23228">
                  <c:v>0.16</c:v>
                </c:pt>
                <c:pt idx="23229">
                  <c:v>1.43</c:v>
                </c:pt>
                <c:pt idx="23230">
                  <c:v>-3.76</c:v>
                </c:pt>
                <c:pt idx="23231">
                  <c:v>-0.02</c:v>
                </c:pt>
                <c:pt idx="23232">
                  <c:v>-0.02</c:v>
                </c:pt>
                <c:pt idx="23233">
                  <c:v>-3.08</c:v>
                </c:pt>
                <c:pt idx="23234">
                  <c:v>1.32</c:v>
                </c:pt>
                <c:pt idx="23235">
                  <c:v>3.74</c:v>
                </c:pt>
                <c:pt idx="23236">
                  <c:v>-2.33</c:v>
                </c:pt>
                <c:pt idx="23237">
                  <c:v>0.6</c:v>
                </c:pt>
                <c:pt idx="23238">
                  <c:v>0.6</c:v>
                </c:pt>
                <c:pt idx="23239">
                  <c:v>2.99</c:v>
                </c:pt>
                <c:pt idx="23240">
                  <c:v>0.51</c:v>
                </c:pt>
                <c:pt idx="23241">
                  <c:v>-1.27</c:v>
                </c:pt>
                <c:pt idx="23242">
                  <c:v>1.91</c:v>
                </c:pt>
                <c:pt idx="23243">
                  <c:v>1.43</c:v>
                </c:pt>
                <c:pt idx="23244">
                  <c:v>1.43</c:v>
                </c:pt>
                <c:pt idx="23245">
                  <c:v>1.66</c:v>
                </c:pt>
                <c:pt idx="23246">
                  <c:v>-0.3</c:v>
                </c:pt>
                <c:pt idx="23247">
                  <c:v>-0.3</c:v>
                </c:pt>
                <c:pt idx="23248">
                  <c:v>0.78</c:v>
                </c:pt>
                <c:pt idx="23249">
                  <c:v>0.78</c:v>
                </c:pt>
                <c:pt idx="23250">
                  <c:v>0.78</c:v>
                </c:pt>
                <c:pt idx="23251">
                  <c:v>0.81</c:v>
                </c:pt>
                <c:pt idx="23252">
                  <c:v>2.89</c:v>
                </c:pt>
                <c:pt idx="23253">
                  <c:v>2.89</c:v>
                </c:pt>
                <c:pt idx="23254">
                  <c:v>2.89</c:v>
                </c:pt>
                <c:pt idx="23255">
                  <c:v>2.89</c:v>
                </c:pt>
                <c:pt idx="23256">
                  <c:v>1.23</c:v>
                </c:pt>
                <c:pt idx="23257">
                  <c:v>1.38</c:v>
                </c:pt>
                <c:pt idx="23258">
                  <c:v>1.06</c:v>
                </c:pt>
                <c:pt idx="23259">
                  <c:v>1.06</c:v>
                </c:pt>
                <c:pt idx="23260">
                  <c:v>1.06</c:v>
                </c:pt>
                <c:pt idx="23261">
                  <c:v>-1.03</c:v>
                </c:pt>
                <c:pt idx="23262">
                  <c:v>2.08</c:v>
                </c:pt>
                <c:pt idx="23263">
                  <c:v>2.08</c:v>
                </c:pt>
                <c:pt idx="23264">
                  <c:v>-0.45</c:v>
                </c:pt>
                <c:pt idx="23265">
                  <c:v>2.68</c:v>
                </c:pt>
                <c:pt idx="23266">
                  <c:v>-0.4</c:v>
                </c:pt>
                <c:pt idx="23267">
                  <c:v>-0.4</c:v>
                </c:pt>
                <c:pt idx="23268">
                  <c:v>-0.4</c:v>
                </c:pt>
                <c:pt idx="23269">
                  <c:v>2.13</c:v>
                </c:pt>
                <c:pt idx="23270">
                  <c:v>1.91</c:v>
                </c:pt>
                <c:pt idx="23271">
                  <c:v>1.91</c:v>
                </c:pt>
                <c:pt idx="23272">
                  <c:v>1.91</c:v>
                </c:pt>
                <c:pt idx="23273">
                  <c:v>1.91</c:v>
                </c:pt>
                <c:pt idx="23274">
                  <c:v>-1.77</c:v>
                </c:pt>
                <c:pt idx="23275">
                  <c:v>0.31</c:v>
                </c:pt>
                <c:pt idx="23276">
                  <c:v>-0.38</c:v>
                </c:pt>
                <c:pt idx="23277">
                  <c:v>-0.38</c:v>
                </c:pt>
                <c:pt idx="23278">
                  <c:v>-0.38</c:v>
                </c:pt>
                <c:pt idx="23279">
                  <c:v>1.53</c:v>
                </c:pt>
                <c:pt idx="23280">
                  <c:v>1.53</c:v>
                </c:pt>
                <c:pt idx="23281">
                  <c:v>-2.67</c:v>
                </c:pt>
                <c:pt idx="23282">
                  <c:v>-0.98</c:v>
                </c:pt>
                <c:pt idx="23283">
                  <c:v>2.02</c:v>
                </c:pt>
                <c:pt idx="23284">
                  <c:v>0.85</c:v>
                </c:pt>
                <c:pt idx="23285">
                  <c:v>1.46</c:v>
                </c:pt>
                <c:pt idx="23286">
                  <c:v>1.46</c:v>
                </c:pt>
                <c:pt idx="23287">
                  <c:v>1.46</c:v>
                </c:pt>
                <c:pt idx="23288">
                  <c:v>1.46</c:v>
                </c:pt>
                <c:pt idx="23289">
                  <c:v>-2.2200000000000002</c:v>
                </c:pt>
                <c:pt idx="23290">
                  <c:v>-1.41</c:v>
                </c:pt>
                <c:pt idx="23291">
                  <c:v>0.16</c:v>
                </c:pt>
                <c:pt idx="23292">
                  <c:v>1.54</c:v>
                </c:pt>
                <c:pt idx="23293">
                  <c:v>1.94</c:v>
                </c:pt>
                <c:pt idx="23294">
                  <c:v>1.94</c:v>
                </c:pt>
                <c:pt idx="23295">
                  <c:v>1.42</c:v>
                </c:pt>
                <c:pt idx="23296">
                  <c:v>3.51</c:v>
                </c:pt>
                <c:pt idx="23297">
                  <c:v>-1.69</c:v>
                </c:pt>
                <c:pt idx="23298">
                  <c:v>-1.38</c:v>
                </c:pt>
                <c:pt idx="23299">
                  <c:v>-0.11</c:v>
                </c:pt>
                <c:pt idx="23300">
                  <c:v>-0.11</c:v>
                </c:pt>
                <c:pt idx="23301">
                  <c:v>-0.11</c:v>
                </c:pt>
                <c:pt idx="23302">
                  <c:v>-1.87</c:v>
                </c:pt>
                <c:pt idx="23303">
                  <c:v>1.06</c:v>
                </c:pt>
                <c:pt idx="23304">
                  <c:v>2.7</c:v>
                </c:pt>
                <c:pt idx="23305">
                  <c:v>-1.1299999999999999</c:v>
                </c:pt>
                <c:pt idx="23306">
                  <c:v>0.92</c:v>
                </c:pt>
                <c:pt idx="23307">
                  <c:v>2.16</c:v>
                </c:pt>
                <c:pt idx="23308">
                  <c:v>2.16</c:v>
                </c:pt>
                <c:pt idx="23309">
                  <c:v>0.9</c:v>
                </c:pt>
                <c:pt idx="23310">
                  <c:v>-3.82</c:v>
                </c:pt>
                <c:pt idx="23311">
                  <c:v>-3.82</c:v>
                </c:pt>
                <c:pt idx="23312">
                  <c:v>-3.82</c:v>
                </c:pt>
                <c:pt idx="23313">
                  <c:v>-2.2000000000000002</c:v>
                </c:pt>
                <c:pt idx="23314">
                  <c:v>-2.2000000000000002</c:v>
                </c:pt>
                <c:pt idx="23315">
                  <c:v>-0.24</c:v>
                </c:pt>
                <c:pt idx="23316">
                  <c:v>-1.35</c:v>
                </c:pt>
                <c:pt idx="23317">
                  <c:v>-0.11</c:v>
                </c:pt>
                <c:pt idx="23318">
                  <c:v>-0.11</c:v>
                </c:pt>
                <c:pt idx="23319">
                  <c:v>1.25</c:v>
                </c:pt>
                <c:pt idx="23320">
                  <c:v>1.25</c:v>
                </c:pt>
                <c:pt idx="23321">
                  <c:v>2.21</c:v>
                </c:pt>
                <c:pt idx="23322">
                  <c:v>2.98</c:v>
                </c:pt>
                <c:pt idx="23323">
                  <c:v>0.55000000000000004</c:v>
                </c:pt>
                <c:pt idx="23324">
                  <c:v>-1.53</c:v>
                </c:pt>
                <c:pt idx="23325">
                  <c:v>1.5</c:v>
                </c:pt>
                <c:pt idx="23326">
                  <c:v>1.41</c:v>
                </c:pt>
                <c:pt idx="23327">
                  <c:v>1.95</c:v>
                </c:pt>
                <c:pt idx="23328">
                  <c:v>1.45</c:v>
                </c:pt>
                <c:pt idx="23329">
                  <c:v>2.69</c:v>
                </c:pt>
                <c:pt idx="23330">
                  <c:v>2.69</c:v>
                </c:pt>
                <c:pt idx="23331">
                  <c:v>2.15</c:v>
                </c:pt>
                <c:pt idx="23332">
                  <c:v>1.62</c:v>
                </c:pt>
                <c:pt idx="23333">
                  <c:v>1.62</c:v>
                </c:pt>
                <c:pt idx="23334">
                  <c:v>2.0299999999999998</c:v>
                </c:pt>
                <c:pt idx="23335">
                  <c:v>2.0299999999999998</c:v>
                </c:pt>
                <c:pt idx="23336">
                  <c:v>2.0299999999999998</c:v>
                </c:pt>
                <c:pt idx="23337">
                  <c:v>2.0299999999999998</c:v>
                </c:pt>
                <c:pt idx="23338">
                  <c:v>1</c:v>
                </c:pt>
                <c:pt idx="23339">
                  <c:v>2.16</c:v>
                </c:pt>
                <c:pt idx="23340">
                  <c:v>2.16</c:v>
                </c:pt>
                <c:pt idx="23341">
                  <c:v>2.16</c:v>
                </c:pt>
                <c:pt idx="23342">
                  <c:v>2.16</c:v>
                </c:pt>
                <c:pt idx="23343">
                  <c:v>-1.65</c:v>
                </c:pt>
                <c:pt idx="23344">
                  <c:v>-0.48</c:v>
                </c:pt>
                <c:pt idx="23345">
                  <c:v>1.03</c:v>
                </c:pt>
                <c:pt idx="23346">
                  <c:v>-3.93</c:v>
                </c:pt>
                <c:pt idx="23347">
                  <c:v>-1.07</c:v>
                </c:pt>
                <c:pt idx="23348">
                  <c:v>0.37</c:v>
                </c:pt>
                <c:pt idx="23349">
                  <c:v>0.37</c:v>
                </c:pt>
                <c:pt idx="23350">
                  <c:v>-0.52</c:v>
                </c:pt>
                <c:pt idx="23351">
                  <c:v>-0.52</c:v>
                </c:pt>
                <c:pt idx="23352">
                  <c:v>1.24</c:v>
                </c:pt>
                <c:pt idx="23353">
                  <c:v>-2.11</c:v>
                </c:pt>
                <c:pt idx="23354">
                  <c:v>0.65</c:v>
                </c:pt>
                <c:pt idx="23355">
                  <c:v>-1.54</c:v>
                </c:pt>
                <c:pt idx="23356">
                  <c:v>-0.28999999999999998</c:v>
                </c:pt>
                <c:pt idx="23357">
                  <c:v>-0.28999999999999998</c:v>
                </c:pt>
                <c:pt idx="23358">
                  <c:v>1.78</c:v>
                </c:pt>
                <c:pt idx="23359">
                  <c:v>1.61</c:v>
                </c:pt>
                <c:pt idx="23360">
                  <c:v>0.51</c:v>
                </c:pt>
                <c:pt idx="23361">
                  <c:v>0.51</c:v>
                </c:pt>
                <c:pt idx="23362">
                  <c:v>0.51</c:v>
                </c:pt>
                <c:pt idx="23363">
                  <c:v>-3.53</c:v>
                </c:pt>
                <c:pt idx="23364">
                  <c:v>-1.92</c:v>
                </c:pt>
                <c:pt idx="23365">
                  <c:v>1.2</c:v>
                </c:pt>
                <c:pt idx="23366">
                  <c:v>1.02</c:v>
                </c:pt>
                <c:pt idx="23367">
                  <c:v>1.02</c:v>
                </c:pt>
                <c:pt idx="23368">
                  <c:v>0.11</c:v>
                </c:pt>
                <c:pt idx="23369">
                  <c:v>-0.46</c:v>
                </c:pt>
                <c:pt idx="23370">
                  <c:v>0.67</c:v>
                </c:pt>
                <c:pt idx="23371">
                  <c:v>0.67</c:v>
                </c:pt>
                <c:pt idx="23372">
                  <c:v>0.42</c:v>
                </c:pt>
                <c:pt idx="23373">
                  <c:v>0.42</c:v>
                </c:pt>
                <c:pt idx="23374">
                  <c:v>1.05</c:v>
                </c:pt>
                <c:pt idx="23375">
                  <c:v>2.23</c:v>
                </c:pt>
                <c:pt idx="23376">
                  <c:v>3.88</c:v>
                </c:pt>
                <c:pt idx="23377">
                  <c:v>2.57</c:v>
                </c:pt>
                <c:pt idx="23378">
                  <c:v>0.6</c:v>
                </c:pt>
                <c:pt idx="23379">
                  <c:v>0.6</c:v>
                </c:pt>
                <c:pt idx="23380">
                  <c:v>-0.83</c:v>
                </c:pt>
                <c:pt idx="23381">
                  <c:v>1.94</c:v>
                </c:pt>
                <c:pt idx="23382">
                  <c:v>1.94</c:v>
                </c:pt>
                <c:pt idx="23383">
                  <c:v>1.94</c:v>
                </c:pt>
                <c:pt idx="23384">
                  <c:v>1.05</c:v>
                </c:pt>
                <c:pt idx="23385">
                  <c:v>1.05</c:v>
                </c:pt>
                <c:pt idx="23386">
                  <c:v>1.05</c:v>
                </c:pt>
                <c:pt idx="23387">
                  <c:v>1.05</c:v>
                </c:pt>
                <c:pt idx="23388">
                  <c:v>-0.88</c:v>
                </c:pt>
                <c:pt idx="23389">
                  <c:v>-0.33</c:v>
                </c:pt>
                <c:pt idx="23390">
                  <c:v>-0.33</c:v>
                </c:pt>
                <c:pt idx="23391">
                  <c:v>0.62</c:v>
                </c:pt>
                <c:pt idx="23392">
                  <c:v>0.66</c:v>
                </c:pt>
                <c:pt idx="23393">
                  <c:v>0.2</c:v>
                </c:pt>
                <c:pt idx="23394">
                  <c:v>0.2</c:v>
                </c:pt>
                <c:pt idx="23395">
                  <c:v>-1.08</c:v>
                </c:pt>
                <c:pt idx="23396">
                  <c:v>2.06</c:v>
                </c:pt>
                <c:pt idx="23397">
                  <c:v>2.06</c:v>
                </c:pt>
                <c:pt idx="23398">
                  <c:v>-1.78</c:v>
                </c:pt>
                <c:pt idx="23399">
                  <c:v>1.84</c:v>
                </c:pt>
                <c:pt idx="23400">
                  <c:v>1.84</c:v>
                </c:pt>
                <c:pt idx="23401">
                  <c:v>1.44</c:v>
                </c:pt>
                <c:pt idx="23402">
                  <c:v>-0.24</c:v>
                </c:pt>
                <c:pt idx="23403">
                  <c:v>-0.12</c:v>
                </c:pt>
                <c:pt idx="23404">
                  <c:v>-0.12</c:v>
                </c:pt>
                <c:pt idx="23405">
                  <c:v>-0.12</c:v>
                </c:pt>
                <c:pt idx="23406">
                  <c:v>-0.12</c:v>
                </c:pt>
                <c:pt idx="23407">
                  <c:v>-1.58</c:v>
                </c:pt>
                <c:pt idx="23408">
                  <c:v>-1.58</c:v>
                </c:pt>
                <c:pt idx="23409">
                  <c:v>1.84</c:v>
                </c:pt>
                <c:pt idx="23410">
                  <c:v>1.84</c:v>
                </c:pt>
                <c:pt idx="23411">
                  <c:v>0.35</c:v>
                </c:pt>
                <c:pt idx="23412">
                  <c:v>0.14000000000000001</c:v>
                </c:pt>
                <c:pt idx="23413">
                  <c:v>0.14000000000000001</c:v>
                </c:pt>
                <c:pt idx="23414">
                  <c:v>0.14000000000000001</c:v>
                </c:pt>
                <c:pt idx="23415">
                  <c:v>0.14000000000000001</c:v>
                </c:pt>
                <c:pt idx="23416">
                  <c:v>1.98</c:v>
                </c:pt>
                <c:pt idx="23417">
                  <c:v>-1.54</c:v>
                </c:pt>
                <c:pt idx="23418">
                  <c:v>-1.54</c:v>
                </c:pt>
                <c:pt idx="23419">
                  <c:v>-1.54</c:v>
                </c:pt>
                <c:pt idx="23420">
                  <c:v>-2.52</c:v>
                </c:pt>
                <c:pt idx="23421">
                  <c:v>2.14</c:v>
                </c:pt>
                <c:pt idx="23422">
                  <c:v>2.14</c:v>
                </c:pt>
                <c:pt idx="23423">
                  <c:v>-2.2400000000000002</c:v>
                </c:pt>
                <c:pt idx="23424">
                  <c:v>1.64</c:v>
                </c:pt>
                <c:pt idx="23425">
                  <c:v>1.64</c:v>
                </c:pt>
                <c:pt idx="23426">
                  <c:v>1.64</c:v>
                </c:pt>
                <c:pt idx="23427">
                  <c:v>2.0099999999999998</c:v>
                </c:pt>
                <c:pt idx="23428">
                  <c:v>-0.04</c:v>
                </c:pt>
                <c:pt idx="23429">
                  <c:v>2.82</c:v>
                </c:pt>
                <c:pt idx="23430">
                  <c:v>2.82</c:v>
                </c:pt>
                <c:pt idx="23431">
                  <c:v>3.08</c:v>
                </c:pt>
                <c:pt idx="23432">
                  <c:v>-0.17</c:v>
                </c:pt>
                <c:pt idx="23433">
                  <c:v>0.54</c:v>
                </c:pt>
                <c:pt idx="23434">
                  <c:v>0.54</c:v>
                </c:pt>
                <c:pt idx="23435">
                  <c:v>-0.12</c:v>
                </c:pt>
                <c:pt idx="23436">
                  <c:v>1.94</c:v>
                </c:pt>
                <c:pt idx="23437">
                  <c:v>1.94</c:v>
                </c:pt>
                <c:pt idx="23438">
                  <c:v>2.19</c:v>
                </c:pt>
                <c:pt idx="23439">
                  <c:v>2.19</c:v>
                </c:pt>
                <c:pt idx="23440">
                  <c:v>2.19</c:v>
                </c:pt>
                <c:pt idx="23441">
                  <c:v>2.19</c:v>
                </c:pt>
                <c:pt idx="23442">
                  <c:v>-1.64</c:v>
                </c:pt>
                <c:pt idx="23443">
                  <c:v>-1.64</c:v>
                </c:pt>
                <c:pt idx="23444">
                  <c:v>-2.34</c:v>
                </c:pt>
                <c:pt idx="23445">
                  <c:v>1.1000000000000001</c:v>
                </c:pt>
                <c:pt idx="23446">
                  <c:v>1.1000000000000001</c:v>
                </c:pt>
                <c:pt idx="23447">
                  <c:v>2.0499999999999998</c:v>
                </c:pt>
                <c:pt idx="23448">
                  <c:v>2.0499999999999998</c:v>
                </c:pt>
                <c:pt idx="23449">
                  <c:v>1.61</c:v>
                </c:pt>
                <c:pt idx="23450">
                  <c:v>-1.96</c:v>
                </c:pt>
                <c:pt idx="23451">
                  <c:v>0.26</c:v>
                </c:pt>
                <c:pt idx="23452">
                  <c:v>-0.38</c:v>
                </c:pt>
                <c:pt idx="23453">
                  <c:v>1.39</c:v>
                </c:pt>
                <c:pt idx="23454">
                  <c:v>1.39</c:v>
                </c:pt>
                <c:pt idx="23455">
                  <c:v>2.2400000000000002</c:v>
                </c:pt>
                <c:pt idx="23456">
                  <c:v>1.37</c:v>
                </c:pt>
                <c:pt idx="23457">
                  <c:v>-1.06</c:v>
                </c:pt>
                <c:pt idx="23458">
                  <c:v>-1.06</c:v>
                </c:pt>
                <c:pt idx="23459">
                  <c:v>-1.35</c:v>
                </c:pt>
                <c:pt idx="23460">
                  <c:v>-0.99</c:v>
                </c:pt>
                <c:pt idx="23461">
                  <c:v>2.2000000000000002</c:v>
                </c:pt>
                <c:pt idx="23462">
                  <c:v>0.91</c:v>
                </c:pt>
                <c:pt idx="23463">
                  <c:v>0.91</c:v>
                </c:pt>
                <c:pt idx="23464">
                  <c:v>3.12</c:v>
                </c:pt>
                <c:pt idx="23465">
                  <c:v>3.12</c:v>
                </c:pt>
                <c:pt idx="23466">
                  <c:v>3.12</c:v>
                </c:pt>
                <c:pt idx="23467">
                  <c:v>2.66</c:v>
                </c:pt>
                <c:pt idx="23468">
                  <c:v>2.66</c:v>
                </c:pt>
                <c:pt idx="23469">
                  <c:v>1.1299999999999999</c:v>
                </c:pt>
                <c:pt idx="23470">
                  <c:v>3.11</c:v>
                </c:pt>
                <c:pt idx="23471">
                  <c:v>3.11</c:v>
                </c:pt>
                <c:pt idx="23472">
                  <c:v>1.44</c:v>
                </c:pt>
                <c:pt idx="23473">
                  <c:v>-2.16</c:v>
                </c:pt>
                <c:pt idx="23474">
                  <c:v>0.28999999999999998</c:v>
                </c:pt>
                <c:pt idx="23475">
                  <c:v>-1.75</c:v>
                </c:pt>
                <c:pt idx="23476">
                  <c:v>-1.75</c:v>
                </c:pt>
                <c:pt idx="23477">
                  <c:v>0.76</c:v>
                </c:pt>
                <c:pt idx="23478">
                  <c:v>0.57999999999999996</c:v>
                </c:pt>
                <c:pt idx="23479">
                  <c:v>0.57999999999999996</c:v>
                </c:pt>
                <c:pt idx="23480">
                  <c:v>0.25</c:v>
                </c:pt>
                <c:pt idx="23481">
                  <c:v>0.25</c:v>
                </c:pt>
                <c:pt idx="23482">
                  <c:v>0.86</c:v>
                </c:pt>
                <c:pt idx="23483">
                  <c:v>0.02</c:v>
                </c:pt>
                <c:pt idx="23484">
                  <c:v>0.02</c:v>
                </c:pt>
                <c:pt idx="23485">
                  <c:v>0.02</c:v>
                </c:pt>
                <c:pt idx="23486">
                  <c:v>-2.5299999999999998</c:v>
                </c:pt>
                <c:pt idx="23487">
                  <c:v>-2.5299999999999998</c:v>
                </c:pt>
                <c:pt idx="23488">
                  <c:v>-2.5299999999999998</c:v>
                </c:pt>
                <c:pt idx="23489">
                  <c:v>-1.32</c:v>
                </c:pt>
                <c:pt idx="23490">
                  <c:v>-1.32</c:v>
                </c:pt>
                <c:pt idx="23491">
                  <c:v>1.1000000000000001</c:v>
                </c:pt>
                <c:pt idx="23492">
                  <c:v>1.32</c:v>
                </c:pt>
                <c:pt idx="23493">
                  <c:v>-2.78</c:v>
                </c:pt>
                <c:pt idx="23494">
                  <c:v>2.2799999999999998</c:v>
                </c:pt>
                <c:pt idx="23495">
                  <c:v>2.2799999999999998</c:v>
                </c:pt>
                <c:pt idx="23496">
                  <c:v>3.07</c:v>
                </c:pt>
                <c:pt idx="23497">
                  <c:v>1.97</c:v>
                </c:pt>
                <c:pt idx="23498">
                  <c:v>-0.24</c:v>
                </c:pt>
                <c:pt idx="23499">
                  <c:v>0.69</c:v>
                </c:pt>
                <c:pt idx="23500">
                  <c:v>1.66</c:v>
                </c:pt>
                <c:pt idx="23501">
                  <c:v>1.66</c:v>
                </c:pt>
                <c:pt idx="23502">
                  <c:v>1.28</c:v>
                </c:pt>
                <c:pt idx="23503">
                  <c:v>0.06</c:v>
                </c:pt>
                <c:pt idx="23504">
                  <c:v>0.06</c:v>
                </c:pt>
                <c:pt idx="23505">
                  <c:v>2.23</c:v>
                </c:pt>
                <c:pt idx="23506">
                  <c:v>2.23</c:v>
                </c:pt>
                <c:pt idx="23507">
                  <c:v>-0.82</c:v>
                </c:pt>
                <c:pt idx="23508">
                  <c:v>1.23</c:v>
                </c:pt>
                <c:pt idx="23509">
                  <c:v>-1.27</c:v>
                </c:pt>
                <c:pt idx="23510">
                  <c:v>1.19</c:v>
                </c:pt>
                <c:pt idx="23511">
                  <c:v>-1.83</c:v>
                </c:pt>
                <c:pt idx="23512">
                  <c:v>0.42</c:v>
                </c:pt>
                <c:pt idx="23513">
                  <c:v>0.42</c:v>
                </c:pt>
                <c:pt idx="23514">
                  <c:v>0.38</c:v>
                </c:pt>
                <c:pt idx="23515">
                  <c:v>0.38</c:v>
                </c:pt>
                <c:pt idx="23516">
                  <c:v>1.92</c:v>
                </c:pt>
                <c:pt idx="23517">
                  <c:v>1.92</c:v>
                </c:pt>
                <c:pt idx="23518">
                  <c:v>1.92</c:v>
                </c:pt>
                <c:pt idx="23519">
                  <c:v>1.68</c:v>
                </c:pt>
                <c:pt idx="23520">
                  <c:v>3.61</c:v>
                </c:pt>
                <c:pt idx="23521">
                  <c:v>3.61</c:v>
                </c:pt>
                <c:pt idx="23522">
                  <c:v>-1.22</c:v>
                </c:pt>
                <c:pt idx="23523">
                  <c:v>-1.22</c:v>
                </c:pt>
                <c:pt idx="23524">
                  <c:v>-1.22</c:v>
                </c:pt>
                <c:pt idx="23525">
                  <c:v>-2.61</c:v>
                </c:pt>
                <c:pt idx="23526">
                  <c:v>0.39</c:v>
                </c:pt>
                <c:pt idx="23527">
                  <c:v>0.39</c:v>
                </c:pt>
                <c:pt idx="23528">
                  <c:v>-0.68</c:v>
                </c:pt>
                <c:pt idx="23529">
                  <c:v>-0.68</c:v>
                </c:pt>
                <c:pt idx="23530">
                  <c:v>-0.16</c:v>
                </c:pt>
                <c:pt idx="23531">
                  <c:v>1.77</c:v>
                </c:pt>
                <c:pt idx="23532">
                  <c:v>1.77</c:v>
                </c:pt>
                <c:pt idx="23533">
                  <c:v>1.47</c:v>
                </c:pt>
                <c:pt idx="23534">
                  <c:v>1.47</c:v>
                </c:pt>
                <c:pt idx="23535">
                  <c:v>-1.06</c:v>
                </c:pt>
                <c:pt idx="23536">
                  <c:v>1.48</c:v>
                </c:pt>
                <c:pt idx="23537">
                  <c:v>1.94</c:v>
                </c:pt>
                <c:pt idx="23538">
                  <c:v>1.93</c:v>
                </c:pt>
                <c:pt idx="23539">
                  <c:v>1.03</c:v>
                </c:pt>
                <c:pt idx="23540">
                  <c:v>1.03</c:v>
                </c:pt>
                <c:pt idx="23541">
                  <c:v>1.03</c:v>
                </c:pt>
                <c:pt idx="23542">
                  <c:v>1.03</c:v>
                </c:pt>
                <c:pt idx="23543">
                  <c:v>-1.84</c:v>
                </c:pt>
                <c:pt idx="23544">
                  <c:v>1.95</c:v>
                </c:pt>
                <c:pt idx="23545">
                  <c:v>1.95</c:v>
                </c:pt>
                <c:pt idx="23546">
                  <c:v>0.25</c:v>
                </c:pt>
                <c:pt idx="23547">
                  <c:v>-0.36</c:v>
                </c:pt>
                <c:pt idx="23548">
                  <c:v>0.47</c:v>
                </c:pt>
                <c:pt idx="23549">
                  <c:v>-2.34</c:v>
                </c:pt>
                <c:pt idx="23550">
                  <c:v>-2.34</c:v>
                </c:pt>
                <c:pt idx="23551">
                  <c:v>-2.34</c:v>
                </c:pt>
                <c:pt idx="23552">
                  <c:v>1.39</c:v>
                </c:pt>
                <c:pt idx="23553">
                  <c:v>1.39</c:v>
                </c:pt>
                <c:pt idx="23554">
                  <c:v>1.39</c:v>
                </c:pt>
                <c:pt idx="23555">
                  <c:v>-2.58</c:v>
                </c:pt>
                <c:pt idx="23556">
                  <c:v>-1.1100000000000001</c:v>
                </c:pt>
                <c:pt idx="23557">
                  <c:v>1.7</c:v>
                </c:pt>
                <c:pt idx="23558">
                  <c:v>1.51</c:v>
                </c:pt>
                <c:pt idx="23559">
                  <c:v>1.51</c:v>
                </c:pt>
                <c:pt idx="23560">
                  <c:v>1.51</c:v>
                </c:pt>
                <c:pt idx="23561">
                  <c:v>-1.77</c:v>
                </c:pt>
                <c:pt idx="23562">
                  <c:v>-1.77</c:v>
                </c:pt>
                <c:pt idx="23563">
                  <c:v>-1.77</c:v>
                </c:pt>
                <c:pt idx="23564">
                  <c:v>-1.77</c:v>
                </c:pt>
                <c:pt idx="23565">
                  <c:v>0.57999999999999996</c:v>
                </c:pt>
                <c:pt idx="23566">
                  <c:v>3.08</c:v>
                </c:pt>
                <c:pt idx="23567">
                  <c:v>3.41</c:v>
                </c:pt>
                <c:pt idx="23568">
                  <c:v>-0.76</c:v>
                </c:pt>
                <c:pt idx="23569">
                  <c:v>0.64</c:v>
                </c:pt>
                <c:pt idx="23570">
                  <c:v>0.17</c:v>
                </c:pt>
                <c:pt idx="23571">
                  <c:v>-0.47</c:v>
                </c:pt>
                <c:pt idx="23572">
                  <c:v>-0.05</c:v>
                </c:pt>
                <c:pt idx="23573">
                  <c:v>2.29</c:v>
                </c:pt>
                <c:pt idx="23574">
                  <c:v>2.29</c:v>
                </c:pt>
                <c:pt idx="23575">
                  <c:v>1.91</c:v>
                </c:pt>
                <c:pt idx="23576">
                  <c:v>-0.09</c:v>
                </c:pt>
                <c:pt idx="23577">
                  <c:v>1.28</c:v>
                </c:pt>
                <c:pt idx="23578">
                  <c:v>1.1499999999999999</c:v>
                </c:pt>
                <c:pt idx="23579">
                  <c:v>1.1499999999999999</c:v>
                </c:pt>
                <c:pt idx="23580">
                  <c:v>1.95</c:v>
                </c:pt>
                <c:pt idx="23581">
                  <c:v>1.74</c:v>
                </c:pt>
                <c:pt idx="23582">
                  <c:v>0.44</c:v>
                </c:pt>
                <c:pt idx="23583">
                  <c:v>0.44</c:v>
                </c:pt>
                <c:pt idx="23584">
                  <c:v>-1.59</c:v>
                </c:pt>
                <c:pt idx="23585">
                  <c:v>-1.59</c:v>
                </c:pt>
                <c:pt idx="23586">
                  <c:v>-1.59</c:v>
                </c:pt>
                <c:pt idx="23587">
                  <c:v>0.72</c:v>
                </c:pt>
                <c:pt idx="23588">
                  <c:v>3.69</c:v>
                </c:pt>
                <c:pt idx="23589">
                  <c:v>3.69</c:v>
                </c:pt>
                <c:pt idx="23590">
                  <c:v>3.69</c:v>
                </c:pt>
                <c:pt idx="23591">
                  <c:v>-0.5</c:v>
                </c:pt>
                <c:pt idx="23592">
                  <c:v>-0.5</c:v>
                </c:pt>
                <c:pt idx="23593">
                  <c:v>0.7</c:v>
                </c:pt>
                <c:pt idx="23594">
                  <c:v>0.92</c:v>
                </c:pt>
                <c:pt idx="23595">
                  <c:v>-1.53</c:v>
                </c:pt>
                <c:pt idx="23596">
                  <c:v>2.25</c:v>
                </c:pt>
                <c:pt idx="23597">
                  <c:v>2.25</c:v>
                </c:pt>
                <c:pt idx="23598">
                  <c:v>2.25</c:v>
                </c:pt>
                <c:pt idx="23599">
                  <c:v>2.25</c:v>
                </c:pt>
                <c:pt idx="23600">
                  <c:v>3.31</c:v>
                </c:pt>
                <c:pt idx="23601">
                  <c:v>3.31</c:v>
                </c:pt>
                <c:pt idx="23602">
                  <c:v>3.67</c:v>
                </c:pt>
                <c:pt idx="23603">
                  <c:v>3.67</c:v>
                </c:pt>
                <c:pt idx="23604">
                  <c:v>3.67</c:v>
                </c:pt>
                <c:pt idx="23605">
                  <c:v>3.67</c:v>
                </c:pt>
                <c:pt idx="23606">
                  <c:v>3.67</c:v>
                </c:pt>
                <c:pt idx="23607">
                  <c:v>-1.75</c:v>
                </c:pt>
                <c:pt idx="23608">
                  <c:v>-1.75</c:v>
                </c:pt>
                <c:pt idx="23609">
                  <c:v>-1.75</c:v>
                </c:pt>
                <c:pt idx="23610">
                  <c:v>0.85</c:v>
                </c:pt>
                <c:pt idx="23611">
                  <c:v>0.85</c:v>
                </c:pt>
                <c:pt idx="23612">
                  <c:v>-1.86</c:v>
                </c:pt>
                <c:pt idx="23613">
                  <c:v>-1.86</c:v>
                </c:pt>
                <c:pt idx="23614">
                  <c:v>-1.6</c:v>
                </c:pt>
                <c:pt idx="23615">
                  <c:v>2.76</c:v>
                </c:pt>
                <c:pt idx="23616">
                  <c:v>0.77</c:v>
                </c:pt>
                <c:pt idx="23617">
                  <c:v>-1.38</c:v>
                </c:pt>
                <c:pt idx="23618">
                  <c:v>0.94</c:v>
                </c:pt>
                <c:pt idx="23619">
                  <c:v>-1.0900000000000001</c:v>
                </c:pt>
                <c:pt idx="23620">
                  <c:v>-1.37</c:v>
                </c:pt>
                <c:pt idx="23621">
                  <c:v>0.34</c:v>
                </c:pt>
                <c:pt idx="23622">
                  <c:v>-1.38</c:v>
                </c:pt>
                <c:pt idx="23623">
                  <c:v>1.0900000000000001</c:v>
                </c:pt>
                <c:pt idx="23624">
                  <c:v>0</c:v>
                </c:pt>
                <c:pt idx="23625">
                  <c:v>0</c:v>
                </c:pt>
                <c:pt idx="23626">
                  <c:v>4.2300000000000004</c:v>
                </c:pt>
                <c:pt idx="23627">
                  <c:v>1.08</c:v>
                </c:pt>
                <c:pt idx="23628">
                  <c:v>1.08</c:v>
                </c:pt>
                <c:pt idx="23629">
                  <c:v>2.7</c:v>
                </c:pt>
                <c:pt idx="23630">
                  <c:v>2.7</c:v>
                </c:pt>
                <c:pt idx="23631">
                  <c:v>2.7</c:v>
                </c:pt>
                <c:pt idx="23632">
                  <c:v>2.7</c:v>
                </c:pt>
                <c:pt idx="23633">
                  <c:v>0.71</c:v>
                </c:pt>
                <c:pt idx="23634">
                  <c:v>2.5499999999999998</c:v>
                </c:pt>
                <c:pt idx="23635">
                  <c:v>1.9</c:v>
                </c:pt>
                <c:pt idx="23636">
                  <c:v>0.67</c:v>
                </c:pt>
                <c:pt idx="23637">
                  <c:v>0.67</c:v>
                </c:pt>
                <c:pt idx="23638">
                  <c:v>2.38</c:v>
                </c:pt>
                <c:pt idx="23639">
                  <c:v>-0.28000000000000003</c:v>
                </c:pt>
                <c:pt idx="23640">
                  <c:v>1.37</c:v>
                </c:pt>
                <c:pt idx="23641">
                  <c:v>2.56</c:v>
                </c:pt>
                <c:pt idx="23642">
                  <c:v>2.56</c:v>
                </c:pt>
                <c:pt idx="23643">
                  <c:v>2.56</c:v>
                </c:pt>
                <c:pt idx="23644">
                  <c:v>-0.44</c:v>
                </c:pt>
                <c:pt idx="23645">
                  <c:v>-0.44</c:v>
                </c:pt>
                <c:pt idx="23646">
                  <c:v>-0.44</c:v>
                </c:pt>
                <c:pt idx="23647">
                  <c:v>-0.97</c:v>
                </c:pt>
                <c:pt idx="23648">
                  <c:v>-0.09</c:v>
                </c:pt>
                <c:pt idx="23649">
                  <c:v>1.43</c:v>
                </c:pt>
                <c:pt idx="23650">
                  <c:v>-1.87</c:v>
                </c:pt>
                <c:pt idx="23651">
                  <c:v>0.72</c:v>
                </c:pt>
                <c:pt idx="23652">
                  <c:v>0.72</c:v>
                </c:pt>
                <c:pt idx="23653">
                  <c:v>1.61</c:v>
                </c:pt>
                <c:pt idx="23654">
                  <c:v>1.61</c:v>
                </c:pt>
                <c:pt idx="23655">
                  <c:v>-2.9</c:v>
                </c:pt>
                <c:pt idx="23656">
                  <c:v>1.38</c:v>
                </c:pt>
                <c:pt idx="23657">
                  <c:v>1.38</c:v>
                </c:pt>
                <c:pt idx="23658">
                  <c:v>2.1</c:v>
                </c:pt>
                <c:pt idx="23659">
                  <c:v>2.1</c:v>
                </c:pt>
                <c:pt idx="23660">
                  <c:v>2.1</c:v>
                </c:pt>
                <c:pt idx="23661">
                  <c:v>2.1</c:v>
                </c:pt>
                <c:pt idx="23662">
                  <c:v>1.05</c:v>
                </c:pt>
                <c:pt idx="23663">
                  <c:v>1.07</c:v>
                </c:pt>
                <c:pt idx="23664">
                  <c:v>1.22</c:v>
                </c:pt>
                <c:pt idx="23665">
                  <c:v>0.78</c:v>
                </c:pt>
                <c:pt idx="23666">
                  <c:v>0.42</c:v>
                </c:pt>
                <c:pt idx="23667">
                  <c:v>2.1800000000000002</c:v>
                </c:pt>
                <c:pt idx="23668">
                  <c:v>2.1800000000000002</c:v>
                </c:pt>
                <c:pt idx="23669">
                  <c:v>2.13</c:v>
                </c:pt>
                <c:pt idx="23670">
                  <c:v>2.13</c:v>
                </c:pt>
                <c:pt idx="23671">
                  <c:v>0.61</c:v>
                </c:pt>
                <c:pt idx="23672">
                  <c:v>-2.42</c:v>
                </c:pt>
                <c:pt idx="23673">
                  <c:v>-2.37</c:v>
                </c:pt>
                <c:pt idx="23674">
                  <c:v>-2.37</c:v>
                </c:pt>
                <c:pt idx="23675">
                  <c:v>-0.85</c:v>
                </c:pt>
                <c:pt idx="23676">
                  <c:v>3.14</c:v>
                </c:pt>
                <c:pt idx="23677">
                  <c:v>0.19</c:v>
                </c:pt>
                <c:pt idx="23678">
                  <c:v>-2.77</c:v>
                </c:pt>
                <c:pt idx="23679">
                  <c:v>-2.2000000000000002</c:v>
                </c:pt>
                <c:pt idx="23680">
                  <c:v>-0.62</c:v>
                </c:pt>
                <c:pt idx="23681">
                  <c:v>-1.41</c:v>
                </c:pt>
                <c:pt idx="23682">
                  <c:v>-1.38</c:v>
                </c:pt>
                <c:pt idx="23683">
                  <c:v>0.2</c:v>
                </c:pt>
                <c:pt idx="23684">
                  <c:v>0.2</c:v>
                </c:pt>
                <c:pt idx="23685">
                  <c:v>0.2</c:v>
                </c:pt>
                <c:pt idx="23686">
                  <c:v>0.62</c:v>
                </c:pt>
                <c:pt idx="23687">
                  <c:v>1.02</c:v>
                </c:pt>
                <c:pt idx="23688">
                  <c:v>1.02</c:v>
                </c:pt>
                <c:pt idx="23689">
                  <c:v>1.02</c:v>
                </c:pt>
                <c:pt idx="23690">
                  <c:v>2.06</c:v>
                </c:pt>
                <c:pt idx="23691">
                  <c:v>2.06</c:v>
                </c:pt>
                <c:pt idx="23692">
                  <c:v>2.25</c:v>
                </c:pt>
                <c:pt idx="23693">
                  <c:v>2.25</c:v>
                </c:pt>
                <c:pt idx="23694">
                  <c:v>2.25</c:v>
                </c:pt>
                <c:pt idx="23695">
                  <c:v>0.22</c:v>
                </c:pt>
                <c:pt idx="23696">
                  <c:v>0.22</c:v>
                </c:pt>
                <c:pt idx="23697">
                  <c:v>0.52</c:v>
                </c:pt>
                <c:pt idx="23698">
                  <c:v>0.52</c:v>
                </c:pt>
                <c:pt idx="23699">
                  <c:v>0.52</c:v>
                </c:pt>
                <c:pt idx="23700">
                  <c:v>0.01</c:v>
                </c:pt>
                <c:pt idx="23701">
                  <c:v>1.5</c:v>
                </c:pt>
                <c:pt idx="23702">
                  <c:v>1.53</c:v>
                </c:pt>
                <c:pt idx="23703">
                  <c:v>1.53</c:v>
                </c:pt>
                <c:pt idx="23704">
                  <c:v>1.53</c:v>
                </c:pt>
                <c:pt idx="23705">
                  <c:v>1.53</c:v>
                </c:pt>
                <c:pt idx="23706">
                  <c:v>2.0699999999999998</c:v>
                </c:pt>
                <c:pt idx="23707">
                  <c:v>2.0699999999999998</c:v>
                </c:pt>
                <c:pt idx="23708">
                  <c:v>1.77</c:v>
                </c:pt>
                <c:pt idx="23709">
                  <c:v>2.48</c:v>
                </c:pt>
                <c:pt idx="23710">
                  <c:v>-0.65</c:v>
                </c:pt>
                <c:pt idx="23711">
                  <c:v>-0.65</c:v>
                </c:pt>
                <c:pt idx="23712">
                  <c:v>0.5</c:v>
                </c:pt>
                <c:pt idx="23713">
                  <c:v>0.5</c:v>
                </c:pt>
                <c:pt idx="23714">
                  <c:v>0.88</c:v>
                </c:pt>
                <c:pt idx="23715">
                  <c:v>-1.51</c:v>
                </c:pt>
                <c:pt idx="23716">
                  <c:v>-0.43</c:v>
                </c:pt>
                <c:pt idx="23717">
                  <c:v>1.28</c:v>
                </c:pt>
                <c:pt idx="23718">
                  <c:v>-0.81</c:v>
                </c:pt>
                <c:pt idx="23719">
                  <c:v>-0.81</c:v>
                </c:pt>
                <c:pt idx="23720">
                  <c:v>1.76</c:v>
                </c:pt>
                <c:pt idx="23721">
                  <c:v>1.76</c:v>
                </c:pt>
                <c:pt idx="23722">
                  <c:v>1.76</c:v>
                </c:pt>
                <c:pt idx="23723">
                  <c:v>1.17</c:v>
                </c:pt>
                <c:pt idx="23724">
                  <c:v>1.85</c:v>
                </c:pt>
                <c:pt idx="23725">
                  <c:v>-1.0900000000000001</c:v>
                </c:pt>
                <c:pt idx="23726">
                  <c:v>2</c:v>
                </c:pt>
                <c:pt idx="23727">
                  <c:v>2</c:v>
                </c:pt>
                <c:pt idx="23728">
                  <c:v>2</c:v>
                </c:pt>
                <c:pt idx="23729">
                  <c:v>-0.75</c:v>
                </c:pt>
                <c:pt idx="23730">
                  <c:v>-0.75</c:v>
                </c:pt>
                <c:pt idx="23731">
                  <c:v>1.69</c:v>
                </c:pt>
                <c:pt idx="23732">
                  <c:v>1.69</c:v>
                </c:pt>
                <c:pt idx="23733">
                  <c:v>-2.39</c:v>
                </c:pt>
                <c:pt idx="23734">
                  <c:v>1.18</c:v>
                </c:pt>
                <c:pt idx="23735">
                  <c:v>1.1000000000000001</c:v>
                </c:pt>
                <c:pt idx="23736">
                  <c:v>1.1000000000000001</c:v>
                </c:pt>
                <c:pt idx="23737">
                  <c:v>1.1000000000000001</c:v>
                </c:pt>
                <c:pt idx="23738">
                  <c:v>3.07</c:v>
                </c:pt>
                <c:pt idx="23739">
                  <c:v>-0.05</c:v>
                </c:pt>
                <c:pt idx="23740">
                  <c:v>-1.18</c:v>
                </c:pt>
                <c:pt idx="23741">
                  <c:v>7.0000000000000007E-2</c:v>
                </c:pt>
                <c:pt idx="23742">
                  <c:v>1.5</c:v>
                </c:pt>
                <c:pt idx="23743">
                  <c:v>1.5</c:v>
                </c:pt>
                <c:pt idx="23744">
                  <c:v>1.5</c:v>
                </c:pt>
                <c:pt idx="23745">
                  <c:v>0.06</c:v>
                </c:pt>
                <c:pt idx="23746">
                  <c:v>2.38</c:v>
                </c:pt>
                <c:pt idx="23747">
                  <c:v>1.1399999999999999</c:v>
                </c:pt>
                <c:pt idx="23748">
                  <c:v>-3.43</c:v>
                </c:pt>
                <c:pt idx="23749">
                  <c:v>0.13</c:v>
                </c:pt>
                <c:pt idx="23750">
                  <c:v>2.95</c:v>
                </c:pt>
                <c:pt idx="23751">
                  <c:v>1.05</c:v>
                </c:pt>
                <c:pt idx="23752">
                  <c:v>1.05</c:v>
                </c:pt>
                <c:pt idx="23753">
                  <c:v>1.05</c:v>
                </c:pt>
                <c:pt idx="23754">
                  <c:v>0.51</c:v>
                </c:pt>
                <c:pt idx="23755">
                  <c:v>-2.27</c:v>
                </c:pt>
                <c:pt idx="23756">
                  <c:v>-2.27</c:v>
                </c:pt>
                <c:pt idx="23757">
                  <c:v>0.92</c:v>
                </c:pt>
                <c:pt idx="23758">
                  <c:v>0.92</c:v>
                </c:pt>
                <c:pt idx="23759">
                  <c:v>2.8</c:v>
                </c:pt>
                <c:pt idx="23760">
                  <c:v>2.8</c:v>
                </c:pt>
                <c:pt idx="23761">
                  <c:v>2.88</c:v>
                </c:pt>
                <c:pt idx="23762">
                  <c:v>2.88</c:v>
                </c:pt>
                <c:pt idx="23763">
                  <c:v>2.88</c:v>
                </c:pt>
                <c:pt idx="23764">
                  <c:v>2.88</c:v>
                </c:pt>
                <c:pt idx="23765">
                  <c:v>0.41</c:v>
                </c:pt>
                <c:pt idx="23766">
                  <c:v>1.56</c:v>
                </c:pt>
                <c:pt idx="23767">
                  <c:v>0.65</c:v>
                </c:pt>
                <c:pt idx="23768">
                  <c:v>0.65</c:v>
                </c:pt>
                <c:pt idx="23769">
                  <c:v>0.65</c:v>
                </c:pt>
                <c:pt idx="23770">
                  <c:v>2.72</c:v>
                </c:pt>
                <c:pt idx="23771">
                  <c:v>1.68</c:v>
                </c:pt>
                <c:pt idx="23772">
                  <c:v>-1.47</c:v>
                </c:pt>
                <c:pt idx="23773">
                  <c:v>-1.69</c:v>
                </c:pt>
                <c:pt idx="23774">
                  <c:v>-1.69</c:v>
                </c:pt>
                <c:pt idx="23775">
                  <c:v>-1.69</c:v>
                </c:pt>
                <c:pt idx="23776">
                  <c:v>-1.69</c:v>
                </c:pt>
                <c:pt idx="23777">
                  <c:v>-1.1399999999999999</c:v>
                </c:pt>
                <c:pt idx="23778">
                  <c:v>-0.81</c:v>
                </c:pt>
                <c:pt idx="23779">
                  <c:v>-3.05</c:v>
                </c:pt>
                <c:pt idx="23780">
                  <c:v>-2.15</c:v>
                </c:pt>
                <c:pt idx="23781">
                  <c:v>-2.15</c:v>
                </c:pt>
                <c:pt idx="23782">
                  <c:v>0.24</c:v>
                </c:pt>
                <c:pt idx="23783">
                  <c:v>1.66</c:v>
                </c:pt>
                <c:pt idx="23784">
                  <c:v>1.49</c:v>
                </c:pt>
                <c:pt idx="23785">
                  <c:v>1.92</c:v>
                </c:pt>
                <c:pt idx="23786">
                  <c:v>1.92</c:v>
                </c:pt>
                <c:pt idx="23787">
                  <c:v>1.92</c:v>
                </c:pt>
                <c:pt idx="23788">
                  <c:v>-0.76</c:v>
                </c:pt>
                <c:pt idx="23789">
                  <c:v>-2.52</c:v>
                </c:pt>
                <c:pt idx="23790">
                  <c:v>-2.52</c:v>
                </c:pt>
                <c:pt idx="23791">
                  <c:v>2.62</c:v>
                </c:pt>
                <c:pt idx="23792">
                  <c:v>2.62</c:v>
                </c:pt>
                <c:pt idx="23793">
                  <c:v>0.96</c:v>
                </c:pt>
                <c:pt idx="23794">
                  <c:v>1.1299999999999999</c:v>
                </c:pt>
                <c:pt idx="23795">
                  <c:v>2.04</c:v>
                </c:pt>
                <c:pt idx="23796">
                  <c:v>-0.47</c:v>
                </c:pt>
                <c:pt idx="23797">
                  <c:v>-0.26</c:v>
                </c:pt>
                <c:pt idx="23798">
                  <c:v>1.81</c:v>
                </c:pt>
                <c:pt idx="23799">
                  <c:v>1.81</c:v>
                </c:pt>
                <c:pt idx="23800">
                  <c:v>1.81</c:v>
                </c:pt>
                <c:pt idx="23801">
                  <c:v>0.88</c:v>
                </c:pt>
                <c:pt idx="23802">
                  <c:v>0.88</c:v>
                </c:pt>
                <c:pt idx="23803">
                  <c:v>0.88</c:v>
                </c:pt>
                <c:pt idx="23804">
                  <c:v>0.88</c:v>
                </c:pt>
                <c:pt idx="23805">
                  <c:v>0.12</c:v>
                </c:pt>
                <c:pt idx="23806">
                  <c:v>0.12</c:v>
                </c:pt>
                <c:pt idx="23807">
                  <c:v>2.33</c:v>
                </c:pt>
                <c:pt idx="23808">
                  <c:v>2.33</c:v>
                </c:pt>
                <c:pt idx="23809">
                  <c:v>0.61</c:v>
                </c:pt>
                <c:pt idx="23810">
                  <c:v>0.32</c:v>
                </c:pt>
                <c:pt idx="23811">
                  <c:v>-1.94</c:v>
                </c:pt>
                <c:pt idx="23812">
                  <c:v>-2.71</c:v>
                </c:pt>
                <c:pt idx="23813">
                  <c:v>0.34</c:v>
                </c:pt>
                <c:pt idx="23814">
                  <c:v>0.72</c:v>
                </c:pt>
                <c:pt idx="23815">
                  <c:v>-0.48</c:v>
                </c:pt>
                <c:pt idx="23816">
                  <c:v>1.25</c:v>
                </c:pt>
                <c:pt idx="23817">
                  <c:v>0.85</c:v>
                </c:pt>
                <c:pt idx="23818">
                  <c:v>-0.63</c:v>
                </c:pt>
                <c:pt idx="23819">
                  <c:v>1.63</c:v>
                </c:pt>
                <c:pt idx="23820">
                  <c:v>1.63</c:v>
                </c:pt>
                <c:pt idx="23821">
                  <c:v>1.63</c:v>
                </c:pt>
                <c:pt idx="23822">
                  <c:v>0.26</c:v>
                </c:pt>
                <c:pt idx="23823">
                  <c:v>0.26</c:v>
                </c:pt>
                <c:pt idx="23824">
                  <c:v>0.26</c:v>
                </c:pt>
                <c:pt idx="23825">
                  <c:v>0.77</c:v>
                </c:pt>
                <c:pt idx="23826">
                  <c:v>-0.82</c:v>
                </c:pt>
                <c:pt idx="23827">
                  <c:v>-2.19</c:v>
                </c:pt>
                <c:pt idx="23828">
                  <c:v>1.49</c:v>
                </c:pt>
                <c:pt idx="23829">
                  <c:v>2.23</c:v>
                </c:pt>
                <c:pt idx="23830">
                  <c:v>-0.27</c:v>
                </c:pt>
                <c:pt idx="23831">
                  <c:v>-0.27</c:v>
                </c:pt>
                <c:pt idx="23832">
                  <c:v>-0.27</c:v>
                </c:pt>
                <c:pt idx="23833">
                  <c:v>-0.77</c:v>
                </c:pt>
                <c:pt idx="23834">
                  <c:v>-0.77</c:v>
                </c:pt>
                <c:pt idx="23835">
                  <c:v>0.93</c:v>
                </c:pt>
                <c:pt idx="23836">
                  <c:v>0.93</c:v>
                </c:pt>
                <c:pt idx="23837">
                  <c:v>0.93</c:v>
                </c:pt>
                <c:pt idx="23838">
                  <c:v>2.56</c:v>
                </c:pt>
                <c:pt idx="23839">
                  <c:v>2.92</c:v>
                </c:pt>
                <c:pt idx="23840">
                  <c:v>2.92</c:v>
                </c:pt>
                <c:pt idx="23841">
                  <c:v>2.92</c:v>
                </c:pt>
                <c:pt idx="23842">
                  <c:v>2.92</c:v>
                </c:pt>
                <c:pt idx="23843">
                  <c:v>2.92</c:v>
                </c:pt>
                <c:pt idx="23844">
                  <c:v>0.94</c:v>
                </c:pt>
                <c:pt idx="23845">
                  <c:v>0.94</c:v>
                </c:pt>
                <c:pt idx="23846">
                  <c:v>-1.22</c:v>
                </c:pt>
                <c:pt idx="23847">
                  <c:v>-1.22</c:v>
                </c:pt>
                <c:pt idx="23848">
                  <c:v>2.57</c:v>
                </c:pt>
                <c:pt idx="23849">
                  <c:v>0.16</c:v>
                </c:pt>
                <c:pt idx="23850">
                  <c:v>-0.09</c:v>
                </c:pt>
                <c:pt idx="23851">
                  <c:v>-0.09</c:v>
                </c:pt>
                <c:pt idx="23852">
                  <c:v>2</c:v>
                </c:pt>
                <c:pt idx="23853">
                  <c:v>2</c:v>
                </c:pt>
                <c:pt idx="23854">
                  <c:v>2</c:v>
                </c:pt>
                <c:pt idx="23855">
                  <c:v>2</c:v>
                </c:pt>
                <c:pt idx="23856">
                  <c:v>-2.0299999999999998</c:v>
                </c:pt>
                <c:pt idx="23857">
                  <c:v>2.0699999999999998</c:v>
                </c:pt>
                <c:pt idx="23858">
                  <c:v>1.64</c:v>
                </c:pt>
                <c:pt idx="23859">
                  <c:v>-1.67</c:v>
                </c:pt>
                <c:pt idx="23860">
                  <c:v>-1.67</c:v>
                </c:pt>
                <c:pt idx="23861">
                  <c:v>0.02</c:v>
                </c:pt>
                <c:pt idx="23862">
                  <c:v>0.89</c:v>
                </c:pt>
                <c:pt idx="23863">
                  <c:v>0.97</c:v>
                </c:pt>
                <c:pt idx="23864">
                  <c:v>0.97</c:v>
                </c:pt>
                <c:pt idx="23865">
                  <c:v>1.7</c:v>
                </c:pt>
                <c:pt idx="23866">
                  <c:v>0.09</c:v>
                </c:pt>
                <c:pt idx="23867">
                  <c:v>1.43</c:v>
                </c:pt>
                <c:pt idx="23868">
                  <c:v>1.43</c:v>
                </c:pt>
                <c:pt idx="23869">
                  <c:v>2.85</c:v>
                </c:pt>
                <c:pt idx="23870">
                  <c:v>2.85</c:v>
                </c:pt>
                <c:pt idx="23871">
                  <c:v>-2.4500000000000002</c:v>
                </c:pt>
                <c:pt idx="23872">
                  <c:v>-1.49</c:v>
                </c:pt>
                <c:pt idx="23873">
                  <c:v>0.79</c:v>
                </c:pt>
                <c:pt idx="23874">
                  <c:v>1.76</c:v>
                </c:pt>
                <c:pt idx="23875">
                  <c:v>-1.95</c:v>
                </c:pt>
                <c:pt idx="23876">
                  <c:v>-2.0699999999999998</c:v>
                </c:pt>
                <c:pt idx="23877">
                  <c:v>-0.67</c:v>
                </c:pt>
                <c:pt idx="23878">
                  <c:v>-0.67</c:v>
                </c:pt>
                <c:pt idx="23879">
                  <c:v>2.1</c:v>
                </c:pt>
                <c:pt idx="23880">
                  <c:v>2.1</c:v>
                </c:pt>
                <c:pt idx="23881">
                  <c:v>2.0699999999999998</c:v>
                </c:pt>
                <c:pt idx="23882">
                  <c:v>0.05</c:v>
                </c:pt>
                <c:pt idx="23883">
                  <c:v>0.05</c:v>
                </c:pt>
                <c:pt idx="23884">
                  <c:v>0.05</c:v>
                </c:pt>
                <c:pt idx="23885">
                  <c:v>2.68</c:v>
                </c:pt>
                <c:pt idx="23886">
                  <c:v>0.63</c:v>
                </c:pt>
                <c:pt idx="23887">
                  <c:v>-1.78</c:v>
                </c:pt>
                <c:pt idx="23888">
                  <c:v>-1.78</c:v>
                </c:pt>
                <c:pt idx="23889">
                  <c:v>0.99</c:v>
                </c:pt>
                <c:pt idx="23890">
                  <c:v>2.41</c:v>
                </c:pt>
                <c:pt idx="23891">
                  <c:v>0.94</c:v>
                </c:pt>
                <c:pt idx="23892">
                  <c:v>-1.33</c:v>
                </c:pt>
                <c:pt idx="23893">
                  <c:v>2.6</c:v>
                </c:pt>
                <c:pt idx="23894">
                  <c:v>2.6</c:v>
                </c:pt>
                <c:pt idx="23895">
                  <c:v>2.29</c:v>
                </c:pt>
                <c:pt idx="23896">
                  <c:v>2.29</c:v>
                </c:pt>
                <c:pt idx="23897">
                  <c:v>2.29</c:v>
                </c:pt>
                <c:pt idx="23898">
                  <c:v>2.29</c:v>
                </c:pt>
                <c:pt idx="23899">
                  <c:v>-4.17</c:v>
                </c:pt>
                <c:pt idx="23900">
                  <c:v>3.15</c:v>
                </c:pt>
                <c:pt idx="23901">
                  <c:v>-2.83</c:v>
                </c:pt>
                <c:pt idx="23902">
                  <c:v>-2.83</c:v>
                </c:pt>
                <c:pt idx="23903">
                  <c:v>-2.96</c:v>
                </c:pt>
                <c:pt idx="23904">
                  <c:v>-0.05</c:v>
                </c:pt>
                <c:pt idx="23905">
                  <c:v>-0.05</c:v>
                </c:pt>
                <c:pt idx="23906">
                  <c:v>-0.05</c:v>
                </c:pt>
                <c:pt idx="23907">
                  <c:v>1.95</c:v>
                </c:pt>
                <c:pt idx="23908">
                  <c:v>-0.08</c:v>
                </c:pt>
                <c:pt idx="23909">
                  <c:v>0.43</c:v>
                </c:pt>
                <c:pt idx="23910">
                  <c:v>0.43</c:v>
                </c:pt>
                <c:pt idx="23911">
                  <c:v>1.64</c:v>
                </c:pt>
                <c:pt idx="23912">
                  <c:v>2.78</c:v>
                </c:pt>
                <c:pt idx="23913">
                  <c:v>0.26</c:v>
                </c:pt>
                <c:pt idx="23914">
                  <c:v>0.26</c:v>
                </c:pt>
                <c:pt idx="23915">
                  <c:v>0.26</c:v>
                </c:pt>
                <c:pt idx="23916">
                  <c:v>0.26</c:v>
                </c:pt>
                <c:pt idx="23917">
                  <c:v>-0.83</c:v>
                </c:pt>
                <c:pt idx="23918">
                  <c:v>1.92</c:v>
                </c:pt>
                <c:pt idx="23919">
                  <c:v>0.49</c:v>
                </c:pt>
                <c:pt idx="23920">
                  <c:v>0.02</c:v>
                </c:pt>
                <c:pt idx="23921">
                  <c:v>0.02</c:v>
                </c:pt>
                <c:pt idx="23922">
                  <c:v>0.74</c:v>
                </c:pt>
                <c:pt idx="23923">
                  <c:v>0.74</c:v>
                </c:pt>
                <c:pt idx="23924">
                  <c:v>-0.6</c:v>
                </c:pt>
                <c:pt idx="23925">
                  <c:v>-1.4</c:v>
                </c:pt>
                <c:pt idx="23926">
                  <c:v>-0.22</c:v>
                </c:pt>
                <c:pt idx="23927">
                  <c:v>-2.63</c:v>
                </c:pt>
                <c:pt idx="23928">
                  <c:v>-2.63</c:v>
                </c:pt>
                <c:pt idx="23929">
                  <c:v>-2.63</c:v>
                </c:pt>
                <c:pt idx="23930">
                  <c:v>-1.23</c:v>
                </c:pt>
                <c:pt idx="23931">
                  <c:v>-1.23</c:v>
                </c:pt>
                <c:pt idx="23932">
                  <c:v>-1.9</c:v>
                </c:pt>
                <c:pt idx="23933">
                  <c:v>0.13</c:v>
                </c:pt>
                <c:pt idx="23934">
                  <c:v>2.1800000000000002</c:v>
                </c:pt>
                <c:pt idx="23935">
                  <c:v>1.79</c:v>
                </c:pt>
                <c:pt idx="23936">
                  <c:v>1.1299999999999999</c:v>
                </c:pt>
                <c:pt idx="23937">
                  <c:v>-0.54</c:v>
                </c:pt>
                <c:pt idx="23938">
                  <c:v>-0.54</c:v>
                </c:pt>
                <c:pt idx="23939">
                  <c:v>0.57999999999999996</c:v>
                </c:pt>
                <c:pt idx="23940">
                  <c:v>0.57999999999999996</c:v>
                </c:pt>
                <c:pt idx="23941">
                  <c:v>0.57999999999999996</c:v>
                </c:pt>
                <c:pt idx="23942">
                  <c:v>0.57999999999999996</c:v>
                </c:pt>
                <c:pt idx="23943">
                  <c:v>3.18</c:v>
                </c:pt>
                <c:pt idx="23944">
                  <c:v>3.18</c:v>
                </c:pt>
                <c:pt idx="23945">
                  <c:v>3.18</c:v>
                </c:pt>
                <c:pt idx="23946">
                  <c:v>3.18</c:v>
                </c:pt>
                <c:pt idx="23947">
                  <c:v>3.18</c:v>
                </c:pt>
                <c:pt idx="23948">
                  <c:v>2.82</c:v>
                </c:pt>
                <c:pt idx="23949">
                  <c:v>2.82</c:v>
                </c:pt>
                <c:pt idx="23950">
                  <c:v>1.7</c:v>
                </c:pt>
                <c:pt idx="23951">
                  <c:v>1.9</c:v>
                </c:pt>
                <c:pt idx="23952">
                  <c:v>0.95</c:v>
                </c:pt>
                <c:pt idx="23953">
                  <c:v>0.95</c:v>
                </c:pt>
                <c:pt idx="23954">
                  <c:v>-0.95</c:v>
                </c:pt>
                <c:pt idx="23955">
                  <c:v>-0.95</c:v>
                </c:pt>
                <c:pt idx="23956">
                  <c:v>-0.95</c:v>
                </c:pt>
                <c:pt idx="23957">
                  <c:v>1.82</c:v>
                </c:pt>
                <c:pt idx="23958">
                  <c:v>1.82</c:v>
                </c:pt>
                <c:pt idx="23959">
                  <c:v>0.21</c:v>
                </c:pt>
                <c:pt idx="23960">
                  <c:v>0.97</c:v>
                </c:pt>
                <c:pt idx="23961">
                  <c:v>0.97</c:v>
                </c:pt>
                <c:pt idx="23962">
                  <c:v>-0.28000000000000003</c:v>
                </c:pt>
                <c:pt idx="23963">
                  <c:v>-0.28000000000000003</c:v>
                </c:pt>
                <c:pt idx="23964">
                  <c:v>1.99</c:v>
                </c:pt>
                <c:pt idx="23965">
                  <c:v>2.41</c:v>
                </c:pt>
                <c:pt idx="23966">
                  <c:v>-0.55000000000000004</c:v>
                </c:pt>
                <c:pt idx="23967">
                  <c:v>2.46</c:v>
                </c:pt>
                <c:pt idx="23968">
                  <c:v>2.46</c:v>
                </c:pt>
                <c:pt idx="23969">
                  <c:v>2.46</c:v>
                </c:pt>
                <c:pt idx="23970">
                  <c:v>1.32</c:v>
                </c:pt>
                <c:pt idx="23971">
                  <c:v>-0.36</c:v>
                </c:pt>
                <c:pt idx="23972">
                  <c:v>3.13</c:v>
                </c:pt>
                <c:pt idx="23973">
                  <c:v>3.13</c:v>
                </c:pt>
                <c:pt idx="23974">
                  <c:v>0.7</c:v>
                </c:pt>
                <c:pt idx="23975">
                  <c:v>-0.96</c:v>
                </c:pt>
                <c:pt idx="23976">
                  <c:v>-0.96</c:v>
                </c:pt>
                <c:pt idx="23977">
                  <c:v>-0.96</c:v>
                </c:pt>
                <c:pt idx="23978">
                  <c:v>1.9</c:v>
                </c:pt>
                <c:pt idx="23979">
                  <c:v>1.9</c:v>
                </c:pt>
                <c:pt idx="23980">
                  <c:v>-0.1</c:v>
                </c:pt>
                <c:pt idx="23981">
                  <c:v>0.7</c:v>
                </c:pt>
                <c:pt idx="23982">
                  <c:v>2.1</c:v>
                </c:pt>
                <c:pt idx="23983">
                  <c:v>2.1</c:v>
                </c:pt>
                <c:pt idx="23984">
                  <c:v>0.68</c:v>
                </c:pt>
                <c:pt idx="23985">
                  <c:v>0.68</c:v>
                </c:pt>
                <c:pt idx="23986">
                  <c:v>-0.56999999999999995</c:v>
                </c:pt>
                <c:pt idx="23987">
                  <c:v>-0.56999999999999995</c:v>
                </c:pt>
                <c:pt idx="23988">
                  <c:v>-1.84</c:v>
                </c:pt>
                <c:pt idx="23989">
                  <c:v>1.81</c:v>
                </c:pt>
                <c:pt idx="23990">
                  <c:v>0.15</c:v>
                </c:pt>
                <c:pt idx="23991">
                  <c:v>-0.38</c:v>
                </c:pt>
                <c:pt idx="23992">
                  <c:v>-1.05</c:v>
                </c:pt>
                <c:pt idx="23993">
                  <c:v>0.6</c:v>
                </c:pt>
                <c:pt idx="23994">
                  <c:v>0.6</c:v>
                </c:pt>
                <c:pt idx="23995">
                  <c:v>0.6</c:v>
                </c:pt>
                <c:pt idx="23996">
                  <c:v>-4.09</c:v>
                </c:pt>
                <c:pt idx="23997">
                  <c:v>-4.6900000000000004</c:v>
                </c:pt>
                <c:pt idx="23998">
                  <c:v>-0.47</c:v>
                </c:pt>
                <c:pt idx="23999">
                  <c:v>-0.47</c:v>
                </c:pt>
                <c:pt idx="24000">
                  <c:v>0.34</c:v>
                </c:pt>
                <c:pt idx="24001">
                  <c:v>-0.09</c:v>
                </c:pt>
                <c:pt idx="24002">
                  <c:v>0.33</c:v>
                </c:pt>
                <c:pt idx="24003">
                  <c:v>-0.53</c:v>
                </c:pt>
                <c:pt idx="24004">
                  <c:v>-0.53</c:v>
                </c:pt>
                <c:pt idx="24005">
                  <c:v>2.81</c:v>
                </c:pt>
                <c:pt idx="24006">
                  <c:v>2.81</c:v>
                </c:pt>
                <c:pt idx="24007">
                  <c:v>0.26</c:v>
                </c:pt>
                <c:pt idx="24008">
                  <c:v>0.26</c:v>
                </c:pt>
                <c:pt idx="24009">
                  <c:v>-1.66</c:v>
                </c:pt>
                <c:pt idx="24010">
                  <c:v>-1.66</c:v>
                </c:pt>
                <c:pt idx="24011">
                  <c:v>-1.66</c:v>
                </c:pt>
                <c:pt idx="24012">
                  <c:v>1.06</c:v>
                </c:pt>
                <c:pt idx="24013">
                  <c:v>-2.34</c:v>
                </c:pt>
                <c:pt idx="24014">
                  <c:v>1.27</c:v>
                </c:pt>
                <c:pt idx="24015">
                  <c:v>1.27</c:v>
                </c:pt>
                <c:pt idx="24016">
                  <c:v>1.27</c:v>
                </c:pt>
                <c:pt idx="24017">
                  <c:v>-1.76</c:v>
                </c:pt>
                <c:pt idx="24018">
                  <c:v>-1.76</c:v>
                </c:pt>
                <c:pt idx="24019">
                  <c:v>0.43</c:v>
                </c:pt>
                <c:pt idx="24020">
                  <c:v>1.35</c:v>
                </c:pt>
                <c:pt idx="24021">
                  <c:v>1.35</c:v>
                </c:pt>
                <c:pt idx="24022">
                  <c:v>1.35</c:v>
                </c:pt>
                <c:pt idx="24023">
                  <c:v>-1.01</c:v>
                </c:pt>
                <c:pt idx="24024">
                  <c:v>-1.01</c:v>
                </c:pt>
                <c:pt idx="24025">
                  <c:v>1.96</c:v>
                </c:pt>
                <c:pt idx="24026">
                  <c:v>1.39</c:v>
                </c:pt>
                <c:pt idx="24027">
                  <c:v>1.39</c:v>
                </c:pt>
                <c:pt idx="24028">
                  <c:v>1.39</c:v>
                </c:pt>
                <c:pt idx="24029">
                  <c:v>2.59</c:v>
                </c:pt>
                <c:pt idx="24030">
                  <c:v>2.59</c:v>
                </c:pt>
                <c:pt idx="24031">
                  <c:v>2.59</c:v>
                </c:pt>
                <c:pt idx="24032">
                  <c:v>2.59</c:v>
                </c:pt>
                <c:pt idx="24033">
                  <c:v>2.59</c:v>
                </c:pt>
                <c:pt idx="24034">
                  <c:v>2.1800000000000002</c:v>
                </c:pt>
                <c:pt idx="24035">
                  <c:v>-1.25</c:v>
                </c:pt>
                <c:pt idx="24036">
                  <c:v>-1.25</c:v>
                </c:pt>
                <c:pt idx="24037">
                  <c:v>-1.25</c:v>
                </c:pt>
                <c:pt idx="24038">
                  <c:v>-0.76</c:v>
                </c:pt>
                <c:pt idx="24039">
                  <c:v>-0.76</c:v>
                </c:pt>
                <c:pt idx="24040">
                  <c:v>-0.27</c:v>
                </c:pt>
                <c:pt idx="24041">
                  <c:v>-0.27</c:v>
                </c:pt>
                <c:pt idx="24042">
                  <c:v>0.61</c:v>
                </c:pt>
                <c:pt idx="24043">
                  <c:v>1.21</c:v>
                </c:pt>
                <c:pt idx="24044">
                  <c:v>1.59</c:v>
                </c:pt>
                <c:pt idx="24045">
                  <c:v>2.74</c:v>
                </c:pt>
                <c:pt idx="24046">
                  <c:v>2.74</c:v>
                </c:pt>
                <c:pt idx="24047">
                  <c:v>2.74</c:v>
                </c:pt>
                <c:pt idx="24048">
                  <c:v>2.74</c:v>
                </c:pt>
                <c:pt idx="24049">
                  <c:v>2.74</c:v>
                </c:pt>
                <c:pt idx="24050">
                  <c:v>1.81</c:v>
                </c:pt>
                <c:pt idx="24051">
                  <c:v>1.81</c:v>
                </c:pt>
                <c:pt idx="24052">
                  <c:v>1.81</c:v>
                </c:pt>
                <c:pt idx="24053">
                  <c:v>-0.24</c:v>
                </c:pt>
                <c:pt idx="24054">
                  <c:v>1.1000000000000001</c:v>
                </c:pt>
                <c:pt idx="24055">
                  <c:v>1.1000000000000001</c:v>
                </c:pt>
                <c:pt idx="24056">
                  <c:v>0.13</c:v>
                </c:pt>
                <c:pt idx="24057">
                  <c:v>0.13</c:v>
                </c:pt>
                <c:pt idx="24058">
                  <c:v>0.3</c:v>
                </c:pt>
                <c:pt idx="24059">
                  <c:v>0.87</c:v>
                </c:pt>
                <c:pt idx="24060">
                  <c:v>0.87</c:v>
                </c:pt>
                <c:pt idx="24061">
                  <c:v>1.1100000000000001</c:v>
                </c:pt>
                <c:pt idx="24062">
                  <c:v>0.41</c:v>
                </c:pt>
                <c:pt idx="24063">
                  <c:v>0.41</c:v>
                </c:pt>
                <c:pt idx="24064">
                  <c:v>-1.43</c:v>
                </c:pt>
                <c:pt idx="24065">
                  <c:v>1.93</c:v>
                </c:pt>
                <c:pt idx="24066">
                  <c:v>-1.1100000000000001</c:v>
                </c:pt>
                <c:pt idx="24067">
                  <c:v>-1.1100000000000001</c:v>
                </c:pt>
                <c:pt idx="24068">
                  <c:v>0.78</c:v>
                </c:pt>
                <c:pt idx="24069">
                  <c:v>0.78</c:v>
                </c:pt>
                <c:pt idx="24070">
                  <c:v>-1.53</c:v>
                </c:pt>
                <c:pt idx="24071">
                  <c:v>-1.3</c:v>
                </c:pt>
                <c:pt idx="24072">
                  <c:v>-1.3</c:v>
                </c:pt>
                <c:pt idx="24073">
                  <c:v>1.08</c:v>
                </c:pt>
                <c:pt idx="24074">
                  <c:v>1.46</c:v>
                </c:pt>
                <c:pt idx="24075">
                  <c:v>1.46</c:v>
                </c:pt>
                <c:pt idx="24076">
                  <c:v>1.46</c:v>
                </c:pt>
                <c:pt idx="24077">
                  <c:v>0.14000000000000001</c:v>
                </c:pt>
                <c:pt idx="24078">
                  <c:v>0.14000000000000001</c:v>
                </c:pt>
                <c:pt idx="24079">
                  <c:v>0.14000000000000001</c:v>
                </c:pt>
                <c:pt idx="24080">
                  <c:v>3.79</c:v>
                </c:pt>
                <c:pt idx="24081">
                  <c:v>1.49</c:v>
                </c:pt>
                <c:pt idx="24082">
                  <c:v>-3.01</c:v>
                </c:pt>
                <c:pt idx="24083">
                  <c:v>-0.77</c:v>
                </c:pt>
                <c:pt idx="24084">
                  <c:v>-1.5</c:v>
                </c:pt>
                <c:pt idx="24085">
                  <c:v>1.76</c:v>
                </c:pt>
                <c:pt idx="24086">
                  <c:v>1.76</c:v>
                </c:pt>
                <c:pt idx="24087">
                  <c:v>1.76</c:v>
                </c:pt>
                <c:pt idx="24088">
                  <c:v>-0.52</c:v>
                </c:pt>
                <c:pt idx="24089">
                  <c:v>-0.52</c:v>
                </c:pt>
                <c:pt idx="24090">
                  <c:v>-0.52</c:v>
                </c:pt>
                <c:pt idx="24091">
                  <c:v>0.05</c:v>
                </c:pt>
                <c:pt idx="24092">
                  <c:v>-1.93</c:v>
                </c:pt>
                <c:pt idx="24093">
                  <c:v>1.27</c:v>
                </c:pt>
                <c:pt idx="24094">
                  <c:v>3.16</c:v>
                </c:pt>
                <c:pt idx="24095">
                  <c:v>3.16</c:v>
                </c:pt>
                <c:pt idx="24096">
                  <c:v>-1.21</c:v>
                </c:pt>
                <c:pt idx="24097">
                  <c:v>3.15</c:v>
                </c:pt>
                <c:pt idx="24098">
                  <c:v>1.28</c:v>
                </c:pt>
                <c:pt idx="24099">
                  <c:v>-1.72</c:v>
                </c:pt>
                <c:pt idx="24100">
                  <c:v>-1.72</c:v>
                </c:pt>
                <c:pt idx="24101">
                  <c:v>2.2200000000000002</c:v>
                </c:pt>
                <c:pt idx="24102">
                  <c:v>2.2200000000000002</c:v>
                </c:pt>
                <c:pt idx="24103">
                  <c:v>0.88</c:v>
                </c:pt>
                <c:pt idx="24104">
                  <c:v>-0.99</c:v>
                </c:pt>
                <c:pt idx="24105">
                  <c:v>0.26</c:v>
                </c:pt>
                <c:pt idx="24106">
                  <c:v>0.26</c:v>
                </c:pt>
                <c:pt idx="24107">
                  <c:v>0.81</c:v>
                </c:pt>
                <c:pt idx="24108">
                  <c:v>1.83</c:v>
                </c:pt>
                <c:pt idx="24109">
                  <c:v>1.83</c:v>
                </c:pt>
                <c:pt idx="24110">
                  <c:v>0.89</c:v>
                </c:pt>
                <c:pt idx="24111">
                  <c:v>-0.59</c:v>
                </c:pt>
                <c:pt idx="24112">
                  <c:v>1.32</c:v>
                </c:pt>
                <c:pt idx="24113">
                  <c:v>3.01</c:v>
                </c:pt>
                <c:pt idx="24114">
                  <c:v>3.01</c:v>
                </c:pt>
                <c:pt idx="24115">
                  <c:v>2.52</c:v>
                </c:pt>
                <c:pt idx="24116">
                  <c:v>2.52</c:v>
                </c:pt>
                <c:pt idx="24117">
                  <c:v>2.52</c:v>
                </c:pt>
                <c:pt idx="24118">
                  <c:v>-0.06</c:v>
                </c:pt>
                <c:pt idx="24119">
                  <c:v>-0.06</c:v>
                </c:pt>
                <c:pt idx="24120">
                  <c:v>-0.06</c:v>
                </c:pt>
                <c:pt idx="24121">
                  <c:v>-0.03</c:v>
                </c:pt>
                <c:pt idx="24122">
                  <c:v>-2.48</c:v>
                </c:pt>
                <c:pt idx="24123">
                  <c:v>-2.48</c:v>
                </c:pt>
                <c:pt idx="24124">
                  <c:v>2.48</c:v>
                </c:pt>
                <c:pt idx="24125">
                  <c:v>2.48</c:v>
                </c:pt>
                <c:pt idx="24126">
                  <c:v>1.92</c:v>
                </c:pt>
                <c:pt idx="24127">
                  <c:v>-1.45</c:v>
                </c:pt>
                <c:pt idx="24128">
                  <c:v>1.8</c:v>
                </c:pt>
                <c:pt idx="24129">
                  <c:v>1.8</c:v>
                </c:pt>
                <c:pt idx="24130">
                  <c:v>1.8</c:v>
                </c:pt>
                <c:pt idx="24131">
                  <c:v>1.57</c:v>
                </c:pt>
                <c:pt idx="24132">
                  <c:v>1.57</c:v>
                </c:pt>
                <c:pt idx="24133">
                  <c:v>-2.52</c:v>
                </c:pt>
                <c:pt idx="24134">
                  <c:v>-2.52</c:v>
                </c:pt>
                <c:pt idx="24135">
                  <c:v>-2.52</c:v>
                </c:pt>
                <c:pt idx="24136">
                  <c:v>-0.63</c:v>
                </c:pt>
                <c:pt idx="24137">
                  <c:v>-0.6</c:v>
                </c:pt>
                <c:pt idx="24138">
                  <c:v>0.52</c:v>
                </c:pt>
                <c:pt idx="24139">
                  <c:v>0.21</c:v>
                </c:pt>
                <c:pt idx="24140">
                  <c:v>1.23</c:v>
                </c:pt>
                <c:pt idx="24141">
                  <c:v>2.2799999999999998</c:v>
                </c:pt>
                <c:pt idx="24142">
                  <c:v>2.2799999999999998</c:v>
                </c:pt>
                <c:pt idx="24143">
                  <c:v>2.2799999999999998</c:v>
                </c:pt>
                <c:pt idx="24144">
                  <c:v>2.2799999999999998</c:v>
                </c:pt>
                <c:pt idx="24145">
                  <c:v>2.2799999999999998</c:v>
                </c:pt>
                <c:pt idx="24146">
                  <c:v>2.2799999999999998</c:v>
                </c:pt>
                <c:pt idx="24147">
                  <c:v>0.42</c:v>
                </c:pt>
                <c:pt idx="24148">
                  <c:v>1.39</c:v>
                </c:pt>
                <c:pt idx="24149">
                  <c:v>1.27</c:v>
                </c:pt>
                <c:pt idx="24150">
                  <c:v>1.27</c:v>
                </c:pt>
                <c:pt idx="24151">
                  <c:v>-0.79</c:v>
                </c:pt>
                <c:pt idx="24152">
                  <c:v>1.83</c:v>
                </c:pt>
                <c:pt idx="24153">
                  <c:v>0.8</c:v>
                </c:pt>
                <c:pt idx="24154">
                  <c:v>0.8</c:v>
                </c:pt>
                <c:pt idx="24155">
                  <c:v>-3.2</c:v>
                </c:pt>
                <c:pt idx="24156">
                  <c:v>2.62</c:v>
                </c:pt>
                <c:pt idx="24157">
                  <c:v>2.62</c:v>
                </c:pt>
                <c:pt idx="24158">
                  <c:v>-2.15</c:v>
                </c:pt>
                <c:pt idx="24159">
                  <c:v>-0.92</c:v>
                </c:pt>
                <c:pt idx="24160">
                  <c:v>-2.23</c:v>
                </c:pt>
                <c:pt idx="24161">
                  <c:v>-1.58</c:v>
                </c:pt>
                <c:pt idx="24162">
                  <c:v>-0.81</c:v>
                </c:pt>
                <c:pt idx="24163">
                  <c:v>-2.4</c:v>
                </c:pt>
                <c:pt idx="24164">
                  <c:v>-0.13</c:v>
                </c:pt>
                <c:pt idx="24165">
                  <c:v>-1.63</c:v>
                </c:pt>
                <c:pt idx="24166">
                  <c:v>1.99</c:v>
                </c:pt>
                <c:pt idx="24167">
                  <c:v>2.4500000000000002</c:v>
                </c:pt>
                <c:pt idx="24168">
                  <c:v>1.17</c:v>
                </c:pt>
                <c:pt idx="24169">
                  <c:v>1.17</c:v>
                </c:pt>
                <c:pt idx="24170">
                  <c:v>1.17</c:v>
                </c:pt>
                <c:pt idx="24171">
                  <c:v>1.17</c:v>
                </c:pt>
                <c:pt idx="24172">
                  <c:v>0.85</c:v>
                </c:pt>
                <c:pt idx="24173">
                  <c:v>0.85</c:v>
                </c:pt>
                <c:pt idx="24174">
                  <c:v>0.85</c:v>
                </c:pt>
                <c:pt idx="24175">
                  <c:v>0.85</c:v>
                </c:pt>
                <c:pt idx="24176">
                  <c:v>0.06</c:v>
                </c:pt>
                <c:pt idx="24177">
                  <c:v>0.06</c:v>
                </c:pt>
                <c:pt idx="24178">
                  <c:v>-3.08</c:v>
                </c:pt>
                <c:pt idx="24179">
                  <c:v>-0.64</c:v>
                </c:pt>
                <c:pt idx="24180">
                  <c:v>1.86</c:v>
                </c:pt>
                <c:pt idx="24181">
                  <c:v>1.86</c:v>
                </c:pt>
                <c:pt idx="24182">
                  <c:v>1.76</c:v>
                </c:pt>
                <c:pt idx="24183">
                  <c:v>0.59</c:v>
                </c:pt>
                <c:pt idx="24184">
                  <c:v>2.89</c:v>
                </c:pt>
                <c:pt idx="24185">
                  <c:v>2.89</c:v>
                </c:pt>
                <c:pt idx="24186">
                  <c:v>2.89</c:v>
                </c:pt>
                <c:pt idx="24187">
                  <c:v>2.89</c:v>
                </c:pt>
                <c:pt idx="24188">
                  <c:v>0.73</c:v>
                </c:pt>
                <c:pt idx="24189">
                  <c:v>0.73</c:v>
                </c:pt>
                <c:pt idx="24190">
                  <c:v>0.73</c:v>
                </c:pt>
                <c:pt idx="24191">
                  <c:v>0.73</c:v>
                </c:pt>
                <c:pt idx="24192">
                  <c:v>0.73</c:v>
                </c:pt>
                <c:pt idx="24193">
                  <c:v>1.19</c:v>
                </c:pt>
                <c:pt idx="24194">
                  <c:v>-0.61</c:v>
                </c:pt>
                <c:pt idx="24195">
                  <c:v>-2.75</c:v>
                </c:pt>
                <c:pt idx="24196">
                  <c:v>-1.56</c:v>
                </c:pt>
                <c:pt idx="24197">
                  <c:v>-1.56</c:v>
                </c:pt>
                <c:pt idx="24198">
                  <c:v>3.03</c:v>
                </c:pt>
                <c:pt idx="24199">
                  <c:v>3.03</c:v>
                </c:pt>
                <c:pt idx="24200">
                  <c:v>0.78</c:v>
                </c:pt>
                <c:pt idx="24201">
                  <c:v>1.93</c:v>
                </c:pt>
                <c:pt idx="24202">
                  <c:v>1.93</c:v>
                </c:pt>
                <c:pt idx="24203">
                  <c:v>1.93</c:v>
                </c:pt>
                <c:pt idx="24204">
                  <c:v>2.4300000000000002</c:v>
                </c:pt>
                <c:pt idx="24205">
                  <c:v>2.4300000000000002</c:v>
                </c:pt>
                <c:pt idx="24206">
                  <c:v>2.4300000000000002</c:v>
                </c:pt>
                <c:pt idx="24207">
                  <c:v>2.4300000000000002</c:v>
                </c:pt>
                <c:pt idx="24208">
                  <c:v>1.79</c:v>
                </c:pt>
                <c:pt idx="24209">
                  <c:v>1.79</c:v>
                </c:pt>
                <c:pt idx="24210">
                  <c:v>-1</c:v>
                </c:pt>
                <c:pt idx="24211">
                  <c:v>0.91</c:v>
                </c:pt>
                <c:pt idx="24212">
                  <c:v>1.27</c:v>
                </c:pt>
                <c:pt idx="24213">
                  <c:v>-2.64</c:v>
                </c:pt>
                <c:pt idx="24214">
                  <c:v>1.88</c:v>
                </c:pt>
                <c:pt idx="24215">
                  <c:v>1.88</c:v>
                </c:pt>
                <c:pt idx="24216">
                  <c:v>0.1</c:v>
                </c:pt>
                <c:pt idx="24217">
                  <c:v>-2.88</c:v>
                </c:pt>
                <c:pt idx="24218">
                  <c:v>0.21</c:v>
                </c:pt>
                <c:pt idx="24219">
                  <c:v>0.21</c:v>
                </c:pt>
                <c:pt idx="24220">
                  <c:v>0.21</c:v>
                </c:pt>
                <c:pt idx="24221">
                  <c:v>0.21</c:v>
                </c:pt>
                <c:pt idx="24222">
                  <c:v>-0.62</c:v>
                </c:pt>
                <c:pt idx="24223">
                  <c:v>-0.62</c:v>
                </c:pt>
                <c:pt idx="24224">
                  <c:v>1.46</c:v>
                </c:pt>
                <c:pt idx="24225">
                  <c:v>1.46</c:v>
                </c:pt>
                <c:pt idx="24226">
                  <c:v>1.46</c:v>
                </c:pt>
                <c:pt idx="24227">
                  <c:v>0.99</c:v>
                </c:pt>
                <c:pt idx="24228">
                  <c:v>0.99</c:v>
                </c:pt>
                <c:pt idx="24229">
                  <c:v>0.99</c:v>
                </c:pt>
                <c:pt idx="24230">
                  <c:v>2.11</c:v>
                </c:pt>
                <c:pt idx="24231">
                  <c:v>2.11</c:v>
                </c:pt>
                <c:pt idx="24232">
                  <c:v>2.11</c:v>
                </c:pt>
                <c:pt idx="24233">
                  <c:v>2.11</c:v>
                </c:pt>
                <c:pt idx="24234">
                  <c:v>3.16</c:v>
                </c:pt>
                <c:pt idx="24235">
                  <c:v>2.71</c:v>
                </c:pt>
                <c:pt idx="24236">
                  <c:v>2.71</c:v>
                </c:pt>
                <c:pt idx="24237">
                  <c:v>-2.94</c:v>
                </c:pt>
                <c:pt idx="24238">
                  <c:v>0.78</c:v>
                </c:pt>
                <c:pt idx="24239">
                  <c:v>-1.71</c:v>
                </c:pt>
                <c:pt idx="24240">
                  <c:v>-1.71</c:v>
                </c:pt>
                <c:pt idx="24241">
                  <c:v>-0.06</c:v>
                </c:pt>
                <c:pt idx="24242">
                  <c:v>-0.06</c:v>
                </c:pt>
                <c:pt idx="24243">
                  <c:v>-0.88</c:v>
                </c:pt>
                <c:pt idx="24244">
                  <c:v>-0.88</c:v>
                </c:pt>
                <c:pt idx="24245">
                  <c:v>-0.26</c:v>
                </c:pt>
                <c:pt idx="24246">
                  <c:v>-0.26</c:v>
                </c:pt>
                <c:pt idx="24247">
                  <c:v>-0.56999999999999995</c:v>
                </c:pt>
                <c:pt idx="24248">
                  <c:v>-0.56999999999999995</c:v>
                </c:pt>
                <c:pt idx="24249">
                  <c:v>-0.56999999999999995</c:v>
                </c:pt>
                <c:pt idx="24250">
                  <c:v>0.25</c:v>
                </c:pt>
                <c:pt idx="24251">
                  <c:v>-3.39</c:v>
                </c:pt>
                <c:pt idx="24252">
                  <c:v>-3.39</c:v>
                </c:pt>
                <c:pt idx="24253">
                  <c:v>-3.39</c:v>
                </c:pt>
                <c:pt idx="24254">
                  <c:v>0.78</c:v>
                </c:pt>
                <c:pt idx="24255">
                  <c:v>0.78</c:v>
                </c:pt>
                <c:pt idx="24256">
                  <c:v>0.78</c:v>
                </c:pt>
                <c:pt idx="24257">
                  <c:v>-0.16</c:v>
                </c:pt>
                <c:pt idx="24258">
                  <c:v>0.49</c:v>
                </c:pt>
                <c:pt idx="24259">
                  <c:v>0.82</c:v>
                </c:pt>
                <c:pt idx="24260">
                  <c:v>3.77</c:v>
                </c:pt>
                <c:pt idx="24261">
                  <c:v>-1.29</c:v>
                </c:pt>
                <c:pt idx="24262">
                  <c:v>0.63</c:v>
                </c:pt>
                <c:pt idx="24263">
                  <c:v>0.63</c:v>
                </c:pt>
                <c:pt idx="24264">
                  <c:v>2.46</c:v>
                </c:pt>
                <c:pt idx="24265">
                  <c:v>2.46</c:v>
                </c:pt>
                <c:pt idx="24266">
                  <c:v>2.73</c:v>
                </c:pt>
                <c:pt idx="24267">
                  <c:v>2.73</c:v>
                </c:pt>
                <c:pt idx="24268">
                  <c:v>2.73</c:v>
                </c:pt>
                <c:pt idx="24269">
                  <c:v>1.43</c:v>
                </c:pt>
                <c:pt idx="24270">
                  <c:v>1.43</c:v>
                </c:pt>
                <c:pt idx="24271">
                  <c:v>1.43</c:v>
                </c:pt>
                <c:pt idx="24272">
                  <c:v>-0.96</c:v>
                </c:pt>
                <c:pt idx="24273">
                  <c:v>1.66</c:v>
                </c:pt>
                <c:pt idx="24274">
                  <c:v>1.29</c:v>
                </c:pt>
                <c:pt idx="24275">
                  <c:v>2.0099999999999998</c:v>
                </c:pt>
                <c:pt idx="24276">
                  <c:v>1.01</c:v>
                </c:pt>
                <c:pt idx="24277">
                  <c:v>-0.1</c:v>
                </c:pt>
                <c:pt idx="24278">
                  <c:v>-0.1</c:v>
                </c:pt>
                <c:pt idx="24279">
                  <c:v>-1.63</c:v>
                </c:pt>
                <c:pt idx="24280">
                  <c:v>-1.27</c:v>
                </c:pt>
                <c:pt idx="24281">
                  <c:v>-1.75</c:v>
                </c:pt>
                <c:pt idx="24282">
                  <c:v>0.86</c:v>
                </c:pt>
                <c:pt idx="24283">
                  <c:v>0.86</c:v>
                </c:pt>
                <c:pt idx="24284">
                  <c:v>-1.72</c:v>
                </c:pt>
                <c:pt idx="24285">
                  <c:v>-1.22</c:v>
                </c:pt>
                <c:pt idx="24286">
                  <c:v>-0.76</c:v>
                </c:pt>
                <c:pt idx="24287">
                  <c:v>1.66</c:v>
                </c:pt>
                <c:pt idx="24288">
                  <c:v>1.66</c:v>
                </c:pt>
                <c:pt idx="24289">
                  <c:v>-0.69</c:v>
                </c:pt>
                <c:pt idx="24290">
                  <c:v>-0.69</c:v>
                </c:pt>
                <c:pt idx="24291">
                  <c:v>-0.44</c:v>
                </c:pt>
                <c:pt idx="24292">
                  <c:v>-0.44</c:v>
                </c:pt>
                <c:pt idx="24293">
                  <c:v>-1.29</c:v>
                </c:pt>
                <c:pt idx="24294">
                  <c:v>-1.29</c:v>
                </c:pt>
                <c:pt idx="24295">
                  <c:v>-1.29</c:v>
                </c:pt>
                <c:pt idx="24296">
                  <c:v>-1.62</c:v>
                </c:pt>
                <c:pt idx="24297">
                  <c:v>1.98</c:v>
                </c:pt>
                <c:pt idx="24298">
                  <c:v>0.8</c:v>
                </c:pt>
                <c:pt idx="24299">
                  <c:v>0.88</c:v>
                </c:pt>
                <c:pt idx="24300">
                  <c:v>-2.29</c:v>
                </c:pt>
                <c:pt idx="24301">
                  <c:v>-2.29</c:v>
                </c:pt>
                <c:pt idx="24302">
                  <c:v>1.44</c:v>
                </c:pt>
                <c:pt idx="24303">
                  <c:v>-3.35</c:v>
                </c:pt>
                <c:pt idx="24304">
                  <c:v>-3.35</c:v>
                </c:pt>
                <c:pt idx="24305">
                  <c:v>0.74</c:v>
                </c:pt>
                <c:pt idx="24306">
                  <c:v>2.97</c:v>
                </c:pt>
                <c:pt idx="24307">
                  <c:v>2.97</c:v>
                </c:pt>
                <c:pt idx="24308">
                  <c:v>2.97</c:v>
                </c:pt>
                <c:pt idx="24309">
                  <c:v>2.97</c:v>
                </c:pt>
                <c:pt idx="24310">
                  <c:v>-1.17</c:v>
                </c:pt>
                <c:pt idx="24311">
                  <c:v>-1.17</c:v>
                </c:pt>
                <c:pt idx="24312">
                  <c:v>-1.17</c:v>
                </c:pt>
                <c:pt idx="24313">
                  <c:v>1.96</c:v>
                </c:pt>
                <c:pt idx="24314">
                  <c:v>0.56000000000000005</c:v>
                </c:pt>
                <c:pt idx="24315">
                  <c:v>0.56000000000000005</c:v>
                </c:pt>
                <c:pt idx="24316">
                  <c:v>1.25</c:v>
                </c:pt>
                <c:pt idx="24317">
                  <c:v>-0.62</c:v>
                </c:pt>
                <c:pt idx="24318">
                  <c:v>1.02</c:v>
                </c:pt>
                <c:pt idx="24319">
                  <c:v>1.02</c:v>
                </c:pt>
                <c:pt idx="24320">
                  <c:v>1.44</c:v>
                </c:pt>
                <c:pt idx="24321">
                  <c:v>1.44</c:v>
                </c:pt>
                <c:pt idx="24322">
                  <c:v>-3.18</c:v>
                </c:pt>
                <c:pt idx="24323">
                  <c:v>-1.84</c:v>
                </c:pt>
                <c:pt idx="24324">
                  <c:v>0.18</c:v>
                </c:pt>
                <c:pt idx="24325">
                  <c:v>0.18</c:v>
                </c:pt>
                <c:pt idx="24326">
                  <c:v>0.18</c:v>
                </c:pt>
                <c:pt idx="24327">
                  <c:v>-0.12</c:v>
                </c:pt>
                <c:pt idx="24328">
                  <c:v>1.49</c:v>
                </c:pt>
                <c:pt idx="24329">
                  <c:v>2.69</c:v>
                </c:pt>
                <c:pt idx="24330">
                  <c:v>0.8</c:v>
                </c:pt>
                <c:pt idx="24331">
                  <c:v>0.8</c:v>
                </c:pt>
                <c:pt idx="24332">
                  <c:v>1.69</c:v>
                </c:pt>
                <c:pt idx="24333">
                  <c:v>2.64</c:v>
                </c:pt>
                <c:pt idx="24334">
                  <c:v>2.64</c:v>
                </c:pt>
                <c:pt idx="24335">
                  <c:v>2.64</c:v>
                </c:pt>
                <c:pt idx="24336">
                  <c:v>-0.7</c:v>
                </c:pt>
                <c:pt idx="24337">
                  <c:v>1.41</c:v>
                </c:pt>
                <c:pt idx="24338">
                  <c:v>1.41</c:v>
                </c:pt>
                <c:pt idx="24339">
                  <c:v>1.41</c:v>
                </c:pt>
                <c:pt idx="24340">
                  <c:v>1.41</c:v>
                </c:pt>
                <c:pt idx="24341">
                  <c:v>1.1499999999999999</c:v>
                </c:pt>
                <c:pt idx="24342">
                  <c:v>0.97</c:v>
                </c:pt>
                <c:pt idx="24343">
                  <c:v>0.97</c:v>
                </c:pt>
                <c:pt idx="24344">
                  <c:v>0.97</c:v>
                </c:pt>
                <c:pt idx="24345">
                  <c:v>-0.68</c:v>
                </c:pt>
                <c:pt idx="24346">
                  <c:v>3.29</c:v>
                </c:pt>
                <c:pt idx="24347">
                  <c:v>-2.56</c:v>
                </c:pt>
                <c:pt idx="24348">
                  <c:v>-2.56</c:v>
                </c:pt>
                <c:pt idx="24349">
                  <c:v>2.1</c:v>
                </c:pt>
                <c:pt idx="24350">
                  <c:v>2.1</c:v>
                </c:pt>
                <c:pt idx="24351">
                  <c:v>2.1</c:v>
                </c:pt>
                <c:pt idx="24352">
                  <c:v>0.04</c:v>
                </c:pt>
                <c:pt idx="24353">
                  <c:v>3.51</c:v>
                </c:pt>
                <c:pt idx="24354">
                  <c:v>1.04</c:v>
                </c:pt>
                <c:pt idx="24355">
                  <c:v>0.8</c:v>
                </c:pt>
                <c:pt idx="24356">
                  <c:v>-1.66</c:v>
                </c:pt>
                <c:pt idx="24357">
                  <c:v>-1.1399999999999999</c:v>
                </c:pt>
                <c:pt idx="24358">
                  <c:v>1.1100000000000001</c:v>
                </c:pt>
                <c:pt idx="24359">
                  <c:v>1.44</c:v>
                </c:pt>
                <c:pt idx="24360">
                  <c:v>1.31</c:v>
                </c:pt>
                <c:pt idx="24361">
                  <c:v>-1.36</c:v>
                </c:pt>
                <c:pt idx="24362">
                  <c:v>-1.36</c:v>
                </c:pt>
                <c:pt idx="24363">
                  <c:v>1.02</c:v>
                </c:pt>
                <c:pt idx="24364">
                  <c:v>1.02</c:v>
                </c:pt>
                <c:pt idx="24365">
                  <c:v>1.02</c:v>
                </c:pt>
                <c:pt idx="24366">
                  <c:v>2.61</c:v>
                </c:pt>
                <c:pt idx="24367">
                  <c:v>0.1</c:v>
                </c:pt>
                <c:pt idx="24368">
                  <c:v>-3.33</c:v>
                </c:pt>
                <c:pt idx="24369">
                  <c:v>-3.33</c:v>
                </c:pt>
                <c:pt idx="24370">
                  <c:v>-3.33</c:v>
                </c:pt>
                <c:pt idx="24371">
                  <c:v>-0.17</c:v>
                </c:pt>
                <c:pt idx="24372">
                  <c:v>-0.17</c:v>
                </c:pt>
                <c:pt idx="24373">
                  <c:v>-0.05</c:v>
                </c:pt>
                <c:pt idx="24374">
                  <c:v>-0.05</c:v>
                </c:pt>
                <c:pt idx="24375">
                  <c:v>2.21</c:v>
                </c:pt>
                <c:pt idx="24376">
                  <c:v>2.21</c:v>
                </c:pt>
                <c:pt idx="24377">
                  <c:v>2.21</c:v>
                </c:pt>
                <c:pt idx="24378">
                  <c:v>1.05</c:v>
                </c:pt>
                <c:pt idx="24379">
                  <c:v>2.2200000000000002</c:v>
                </c:pt>
                <c:pt idx="24380">
                  <c:v>2.2200000000000002</c:v>
                </c:pt>
                <c:pt idx="24381">
                  <c:v>2.97</c:v>
                </c:pt>
                <c:pt idx="24382">
                  <c:v>2.97</c:v>
                </c:pt>
                <c:pt idx="24383">
                  <c:v>-0.31</c:v>
                </c:pt>
                <c:pt idx="24384">
                  <c:v>-0.49</c:v>
                </c:pt>
                <c:pt idx="24385">
                  <c:v>0.01</c:v>
                </c:pt>
                <c:pt idx="24386">
                  <c:v>2.17</c:v>
                </c:pt>
                <c:pt idx="24387">
                  <c:v>-0.05</c:v>
                </c:pt>
                <c:pt idx="24388">
                  <c:v>-2.5</c:v>
                </c:pt>
                <c:pt idx="24389">
                  <c:v>1.04</c:v>
                </c:pt>
                <c:pt idx="24390">
                  <c:v>1.04</c:v>
                </c:pt>
                <c:pt idx="24391">
                  <c:v>1.04</c:v>
                </c:pt>
                <c:pt idx="24392">
                  <c:v>-0.09</c:v>
                </c:pt>
                <c:pt idx="24393">
                  <c:v>-1.36</c:v>
                </c:pt>
                <c:pt idx="24394">
                  <c:v>-1.1599999999999999</c:v>
                </c:pt>
                <c:pt idx="24395">
                  <c:v>-1.1599999999999999</c:v>
                </c:pt>
                <c:pt idx="24396">
                  <c:v>1.67</c:v>
                </c:pt>
                <c:pt idx="24397">
                  <c:v>1.67</c:v>
                </c:pt>
                <c:pt idx="24398">
                  <c:v>2.66</c:v>
                </c:pt>
                <c:pt idx="24399">
                  <c:v>2.66</c:v>
                </c:pt>
                <c:pt idx="24400">
                  <c:v>2.66</c:v>
                </c:pt>
                <c:pt idx="24401">
                  <c:v>-1.57</c:v>
                </c:pt>
                <c:pt idx="24402">
                  <c:v>0.03</c:v>
                </c:pt>
                <c:pt idx="24403">
                  <c:v>0.35</c:v>
                </c:pt>
                <c:pt idx="24404">
                  <c:v>-0.81</c:v>
                </c:pt>
                <c:pt idx="24405">
                  <c:v>-0.81</c:v>
                </c:pt>
                <c:pt idx="24406">
                  <c:v>1.1499999999999999</c:v>
                </c:pt>
                <c:pt idx="24407">
                  <c:v>-2.37</c:v>
                </c:pt>
                <c:pt idx="24408">
                  <c:v>-1.78</c:v>
                </c:pt>
                <c:pt idx="24409">
                  <c:v>-0.45</c:v>
                </c:pt>
                <c:pt idx="24410">
                  <c:v>-0.45</c:v>
                </c:pt>
                <c:pt idx="24411">
                  <c:v>-0.23</c:v>
                </c:pt>
                <c:pt idx="24412">
                  <c:v>-0.23</c:v>
                </c:pt>
                <c:pt idx="24413">
                  <c:v>1.3</c:v>
                </c:pt>
                <c:pt idx="24414">
                  <c:v>0.81</c:v>
                </c:pt>
                <c:pt idx="24415">
                  <c:v>2.2599999999999998</c:v>
                </c:pt>
                <c:pt idx="24416">
                  <c:v>-0.23</c:v>
                </c:pt>
                <c:pt idx="24417">
                  <c:v>-0.12</c:v>
                </c:pt>
                <c:pt idx="24418">
                  <c:v>-1.91</c:v>
                </c:pt>
                <c:pt idx="24419">
                  <c:v>-1.74</c:v>
                </c:pt>
                <c:pt idx="24420">
                  <c:v>2.46</c:v>
                </c:pt>
                <c:pt idx="24421">
                  <c:v>1.43</c:v>
                </c:pt>
                <c:pt idx="24422">
                  <c:v>-0.68</c:v>
                </c:pt>
                <c:pt idx="24423">
                  <c:v>1.2</c:v>
                </c:pt>
                <c:pt idx="24424">
                  <c:v>1.2</c:v>
                </c:pt>
                <c:pt idx="24425">
                  <c:v>-0.78</c:v>
                </c:pt>
                <c:pt idx="24426">
                  <c:v>-3.18</c:v>
                </c:pt>
                <c:pt idx="24427">
                  <c:v>7.0000000000000007E-2</c:v>
                </c:pt>
                <c:pt idx="24428">
                  <c:v>7.0000000000000007E-2</c:v>
                </c:pt>
                <c:pt idx="24429">
                  <c:v>0.2</c:v>
                </c:pt>
                <c:pt idx="24430">
                  <c:v>0.66</c:v>
                </c:pt>
                <c:pt idx="24431">
                  <c:v>1.2</c:v>
                </c:pt>
                <c:pt idx="24432">
                  <c:v>1.2</c:v>
                </c:pt>
                <c:pt idx="24433">
                  <c:v>1.75</c:v>
                </c:pt>
                <c:pt idx="24434">
                  <c:v>-1.7</c:v>
                </c:pt>
                <c:pt idx="24435">
                  <c:v>0.33</c:v>
                </c:pt>
                <c:pt idx="24436">
                  <c:v>0.91</c:v>
                </c:pt>
                <c:pt idx="24437">
                  <c:v>0.91</c:v>
                </c:pt>
                <c:pt idx="24438">
                  <c:v>0.91</c:v>
                </c:pt>
                <c:pt idx="24439">
                  <c:v>3.17</c:v>
                </c:pt>
                <c:pt idx="24440">
                  <c:v>0.76</c:v>
                </c:pt>
                <c:pt idx="24441">
                  <c:v>0.76</c:v>
                </c:pt>
                <c:pt idx="24442">
                  <c:v>0.76</c:v>
                </c:pt>
                <c:pt idx="24443">
                  <c:v>2.1</c:v>
                </c:pt>
                <c:pt idx="24444">
                  <c:v>-3.54</c:v>
                </c:pt>
                <c:pt idx="24445">
                  <c:v>-3.54</c:v>
                </c:pt>
                <c:pt idx="24446">
                  <c:v>1.41</c:v>
                </c:pt>
                <c:pt idx="24447">
                  <c:v>1.41</c:v>
                </c:pt>
                <c:pt idx="24448">
                  <c:v>1.41</c:v>
                </c:pt>
                <c:pt idx="24449">
                  <c:v>1.34</c:v>
                </c:pt>
                <c:pt idx="24450">
                  <c:v>1.42</c:v>
                </c:pt>
                <c:pt idx="24451">
                  <c:v>1.42</c:v>
                </c:pt>
                <c:pt idx="24452">
                  <c:v>1.42</c:v>
                </c:pt>
                <c:pt idx="24453">
                  <c:v>1.42</c:v>
                </c:pt>
                <c:pt idx="24454">
                  <c:v>3.78</c:v>
                </c:pt>
                <c:pt idx="24455">
                  <c:v>3.78</c:v>
                </c:pt>
                <c:pt idx="24456">
                  <c:v>-0.83</c:v>
                </c:pt>
                <c:pt idx="24457">
                  <c:v>-0.83</c:v>
                </c:pt>
                <c:pt idx="24458">
                  <c:v>-0.83</c:v>
                </c:pt>
                <c:pt idx="24459">
                  <c:v>-0.83</c:v>
                </c:pt>
                <c:pt idx="24460">
                  <c:v>-0.83</c:v>
                </c:pt>
                <c:pt idx="24461">
                  <c:v>-0.83</c:v>
                </c:pt>
                <c:pt idx="24462">
                  <c:v>1.88</c:v>
                </c:pt>
                <c:pt idx="24463">
                  <c:v>1.88</c:v>
                </c:pt>
                <c:pt idx="24464">
                  <c:v>1.88</c:v>
                </c:pt>
                <c:pt idx="24465">
                  <c:v>0.85</c:v>
                </c:pt>
                <c:pt idx="24466">
                  <c:v>0.85</c:v>
                </c:pt>
                <c:pt idx="24467">
                  <c:v>2.23</c:v>
                </c:pt>
                <c:pt idx="24468">
                  <c:v>-3.2</c:v>
                </c:pt>
                <c:pt idx="24469">
                  <c:v>1.1299999999999999</c:v>
                </c:pt>
                <c:pt idx="24470">
                  <c:v>-1.7</c:v>
                </c:pt>
                <c:pt idx="24471">
                  <c:v>0.57999999999999996</c:v>
                </c:pt>
                <c:pt idx="24472">
                  <c:v>0.57999999999999996</c:v>
                </c:pt>
                <c:pt idx="24473">
                  <c:v>0.57999999999999996</c:v>
                </c:pt>
                <c:pt idx="24474">
                  <c:v>-1.78</c:v>
                </c:pt>
                <c:pt idx="24475">
                  <c:v>-3.42</c:v>
                </c:pt>
                <c:pt idx="24476">
                  <c:v>2.84</c:v>
                </c:pt>
                <c:pt idx="24477">
                  <c:v>2.84</c:v>
                </c:pt>
                <c:pt idx="24478">
                  <c:v>2.84</c:v>
                </c:pt>
                <c:pt idx="24479">
                  <c:v>0.24</c:v>
                </c:pt>
                <c:pt idx="24480">
                  <c:v>0.24</c:v>
                </c:pt>
                <c:pt idx="24481">
                  <c:v>0.24</c:v>
                </c:pt>
                <c:pt idx="24482">
                  <c:v>-0.72</c:v>
                </c:pt>
                <c:pt idx="24483">
                  <c:v>-0.13</c:v>
                </c:pt>
                <c:pt idx="24484">
                  <c:v>1.44</c:v>
                </c:pt>
                <c:pt idx="24485">
                  <c:v>1.44</c:v>
                </c:pt>
                <c:pt idx="24486">
                  <c:v>1.44</c:v>
                </c:pt>
                <c:pt idx="24487">
                  <c:v>-0.66</c:v>
                </c:pt>
                <c:pt idx="24488">
                  <c:v>-2.65</c:v>
                </c:pt>
                <c:pt idx="24489">
                  <c:v>1.73</c:v>
                </c:pt>
                <c:pt idx="24490">
                  <c:v>1.73</c:v>
                </c:pt>
                <c:pt idx="24491">
                  <c:v>1.73</c:v>
                </c:pt>
                <c:pt idx="24492">
                  <c:v>0.17</c:v>
                </c:pt>
                <c:pt idx="24493">
                  <c:v>0.14000000000000001</c:v>
                </c:pt>
                <c:pt idx="24494">
                  <c:v>1.1000000000000001</c:v>
                </c:pt>
                <c:pt idx="24495">
                  <c:v>-0.06</c:v>
                </c:pt>
                <c:pt idx="24496">
                  <c:v>-1.72</c:v>
                </c:pt>
                <c:pt idx="24497">
                  <c:v>-1.72</c:v>
                </c:pt>
                <c:pt idx="24498">
                  <c:v>-1.82</c:v>
                </c:pt>
                <c:pt idx="24499">
                  <c:v>2.39</c:v>
                </c:pt>
                <c:pt idx="24500">
                  <c:v>-0.86</c:v>
                </c:pt>
                <c:pt idx="24501">
                  <c:v>1.3</c:v>
                </c:pt>
                <c:pt idx="24502">
                  <c:v>1.3</c:v>
                </c:pt>
                <c:pt idx="24503">
                  <c:v>1.3</c:v>
                </c:pt>
                <c:pt idx="24504">
                  <c:v>1.3</c:v>
                </c:pt>
                <c:pt idx="24505">
                  <c:v>0.49</c:v>
                </c:pt>
                <c:pt idx="24506">
                  <c:v>0.9</c:v>
                </c:pt>
                <c:pt idx="24507">
                  <c:v>0.9</c:v>
                </c:pt>
                <c:pt idx="24508">
                  <c:v>0.9</c:v>
                </c:pt>
                <c:pt idx="24509">
                  <c:v>-1.89</c:v>
                </c:pt>
                <c:pt idx="24510">
                  <c:v>-0.14000000000000001</c:v>
                </c:pt>
                <c:pt idx="24511">
                  <c:v>1.48</c:v>
                </c:pt>
                <c:pt idx="24512">
                  <c:v>1.48</c:v>
                </c:pt>
                <c:pt idx="24513">
                  <c:v>1.48</c:v>
                </c:pt>
                <c:pt idx="24514">
                  <c:v>1.48</c:v>
                </c:pt>
                <c:pt idx="24515">
                  <c:v>2.12</c:v>
                </c:pt>
                <c:pt idx="24516">
                  <c:v>2.12</c:v>
                </c:pt>
                <c:pt idx="24517">
                  <c:v>2.12</c:v>
                </c:pt>
                <c:pt idx="24518">
                  <c:v>0.92</c:v>
                </c:pt>
                <c:pt idx="24519">
                  <c:v>0.92</c:v>
                </c:pt>
                <c:pt idx="24520">
                  <c:v>0.92</c:v>
                </c:pt>
                <c:pt idx="24521">
                  <c:v>1.49</c:v>
                </c:pt>
                <c:pt idx="24522">
                  <c:v>0.09</c:v>
                </c:pt>
                <c:pt idx="24523">
                  <c:v>1.0900000000000001</c:v>
                </c:pt>
                <c:pt idx="24524">
                  <c:v>1.0900000000000001</c:v>
                </c:pt>
                <c:pt idx="24525">
                  <c:v>1.0900000000000001</c:v>
                </c:pt>
                <c:pt idx="24526">
                  <c:v>1.59</c:v>
                </c:pt>
                <c:pt idx="24527">
                  <c:v>1.59</c:v>
                </c:pt>
                <c:pt idx="24528">
                  <c:v>2.62</c:v>
                </c:pt>
                <c:pt idx="24529">
                  <c:v>2.62</c:v>
                </c:pt>
                <c:pt idx="24530">
                  <c:v>0.72</c:v>
                </c:pt>
                <c:pt idx="24531">
                  <c:v>1.1299999999999999</c:v>
                </c:pt>
                <c:pt idx="24532">
                  <c:v>1.1299999999999999</c:v>
                </c:pt>
                <c:pt idx="24533">
                  <c:v>1.1299999999999999</c:v>
                </c:pt>
                <c:pt idx="24534">
                  <c:v>1.07</c:v>
                </c:pt>
                <c:pt idx="24535">
                  <c:v>2.99</c:v>
                </c:pt>
                <c:pt idx="24536">
                  <c:v>-1.0900000000000001</c:v>
                </c:pt>
                <c:pt idx="24537">
                  <c:v>0.16</c:v>
                </c:pt>
                <c:pt idx="24538">
                  <c:v>0.84</c:v>
                </c:pt>
                <c:pt idx="24539">
                  <c:v>0.84</c:v>
                </c:pt>
                <c:pt idx="24540">
                  <c:v>0.84</c:v>
                </c:pt>
                <c:pt idx="24541">
                  <c:v>0.08</c:v>
                </c:pt>
                <c:pt idx="24542">
                  <c:v>-1.25</c:v>
                </c:pt>
                <c:pt idx="24543">
                  <c:v>0.16</c:v>
                </c:pt>
                <c:pt idx="24544">
                  <c:v>0.16</c:v>
                </c:pt>
                <c:pt idx="24545">
                  <c:v>0.16</c:v>
                </c:pt>
                <c:pt idx="24546">
                  <c:v>0.5</c:v>
                </c:pt>
                <c:pt idx="24547">
                  <c:v>-1.24</c:v>
                </c:pt>
                <c:pt idx="24548">
                  <c:v>-2.3199999999999998</c:v>
                </c:pt>
                <c:pt idx="24549">
                  <c:v>2.1</c:v>
                </c:pt>
                <c:pt idx="24550">
                  <c:v>-1.71</c:v>
                </c:pt>
                <c:pt idx="24551">
                  <c:v>1.44</c:v>
                </c:pt>
                <c:pt idx="24552">
                  <c:v>1.44</c:v>
                </c:pt>
                <c:pt idx="24553">
                  <c:v>1.44</c:v>
                </c:pt>
                <c:pt idx="24554">
                  <c:v>0.84</c:v>
                </c:pt>
                <c:pt idx="24555">
                  <c:v>0.84</c:v>
                </c:pt>
                <c:pt idx="24556">
                  <c:v>-3.11</c:v>
                </c:pt>
                <c:pt idx="24557">
                  <c:v>-3.11</c:v>
                </c:pt>
                <c:pt idx="24558">
                  <c:v>-0.11</c:v>
                </c:pt>
                <c:pt idx="24559">
                  <c:v>2.1800000000000002</c:v>
                </c:pt>
                <c:pt idx="24560">
                  <c:v>2.1800000000000002</c:v>
                </c:pt>
                <c:pt idx="24561">
                  <c:v>2.69</c:v>
                </c:pt>
                <c:pt idx="24562">
                  <c:v>-1.98</c:v>
                </c:pt>
                <c:pt idx="24563">
                  <c:v>-1.8</c:v>
                </c:pt>
                <c:pt idx="24564">
                  <c:v>-1.83</c:v>
                </c:pt>
                <c:pt idx="24565">
                  <c:v>-1.83</c:v>
                </c:pt>
                <c:pt idx="24566">
                  <c:v>-1.86</c:v>
                </c:pt>
                <c:pt idx="24567">
                  <c:v>-1.86</c:v>
                </c:pt>
                <c:pt idx="24568">
                  <c:v>-1.86</c:v>
                </c:pt>
                <c:pt idx="24569">
                  <c:v>2.4</c:v>
                </c:pt>
                <c:pt idx="24570">
                  <c:v>2.4</c:v>
                </c:pt>
                <c:pt idx="24571">
                  <c:v>1.99</c:v>
                </c:pt>
                <c:pt idx="24572">
                  <c:v>0.81</c:v>
                </c:pt>
                <c:pt idx="24573">
                  <c:v>0.16</c:v>
                </c:pt>
                <c:pt idx="24574">
                  <c:v>0.16</c:v>
                </c:pt>
                <c:pt idx="24575">
                  <c:v>0.47</c:v>
                </c:pt>
                <c:pt idx="24576">
                  <c:v>2.39</c:v>
                </c:pt>
                <c:pt idx="24577">
                  <c:v>-1.1399999999999999</c:v>
                </c:pt>
                <c:pt idx="24578">
                  <c:v>3.24</c:v>
                </c:pt>
                <c:pt idx="24579">
                  <c:v>3.24</c:v>
                </c:pt>
                <c:pt idx="24580">
                  <c:v>3.24</c:v>
                </c:pt>
                <c:pt idx="24581">
                  <c:v>-0.86</c:v>
                </c:pt>
                <c:pt idx="24582">
                  <c:v>-0.86</c:v>
                </c:pt>
                <c:pt idx="24583">
                  <c:v>-0.86</c:v>
                </c:pt>
                <c:pt idx="24584">
                  <c:v>2.1</c:v>
                </c:pt>
                <c:pt idx="24585">
                  <c:v>-0.98</c:v>
                </c:pt>
                <c:pt idx="24586">
                  <c:v>-0.98</c:v>
                </c:pt>
                <c:pt idx="24587">
                  <c:v>0.44</c:v>
                </c:pt>
                <c:pt idx="24588">
                  <c:v>1.53</c:v>
                </c:pt>
                <c:pt idx="24589">
                  <c:v>1.53</c:v>
                </c:pt>
                <c:pt idx="24590">
                  <c:v>1.53</c:v>
                </c:pt>
                <c:pt idx="24591">
                  <c:v>1.53</c:v>
                </c:pt>
                <c:pt idx="24592">
                  <c:v>-1.31</c:v>
                </c:pt>
                <c:pt idx="24593">
                  <c:v>-2.02</c:v>
                </c:pt>
                <c:pt idx="24594">
                  <c:v>-2.02</c:v>
                </c:pt>
                <c:pt idx="24595">
                  <c:v>1.37</c:v>
                </c:pt>
                <c:pt idx="24596">
                  <c:v>1.64</c:v>
                </c:pt>
                <c:pt idx="24597">
                  <c:v>1.64</c:v>
                </c:pt>
                <c:pt idx="24598">
                  <c:v>1.64</c:v>
                </c:pt>
                <c:pt idx="24599">
                  <c:v>1.64</c:v>
                </c:pt>
                <c:pt idx="24600">
                  <c:v>1.64</c:v>
                </c:pt>
                <c:pt idx="24601">
                  <c:v>-1.31</c:v>
                </c:pt>
                <c:pt idx="24602">
                  <c:v>-1.44</c:v>
                </c:pt>
                <c:pt idx="24603">
                  <c:v>1.31</c:v>
                </c:pt>
                <c:pt idx="24604">
                  <c:v>-2.2200000000000002</c:v>
                </c:pt>
                <c:pt idx="24605">
                  <c:v>-0.25</c:v>
                </c:pt>
                <c:pt idx="24606">
                  <c:v>2.87</c:v>
                </c:pt>
                <c:pt idx="24607">
                  <c:v>2.74</c:v>
                </c:pt>
                <c:pt idx="24608">
                  <c:v>2.74</c:v>
                </c:pt>
                <c:pt idx="24609">
                  <c:v>2.74</c:v>
                </c:pt>
                <c:pt idx="24610">
                  <c:v>-0.69</c:v>
                </c:pt>
                <c:pt idx="24611">
                  <c:v>-1.63</c:v>
                </c:pt>
                <c:pt idx="24612">
                  <c:v>-1.63</c:v>
                </c:pt>
                <c:pt idx="24613">
                  <c:v>-1.63</c:v>
                </c:pt>
                <c:pt idx="24614">
                  <c:v>2.0099999999999998</c:v>
                </c:pt>
                <c:pt idx="24615">
                  <c:v>0.94</c:v>
                </c:pt>
                <c:pt idx="24616">
                  <c:v>-1.3</c:v>
                </c:pt>
                <c:pt idx="24617">
                  <c:v>0.26</c:v>
                </c:pt>
                <c:pt idx="24618">
                  <c:v>-0.46</c:v>
                </c:pt>
                <c:pt idx="24619">
                  <c:v>-0.46</c:v>
                </c:pt>
                <c:pt idx="24620">
                  <c:v>-0.46</c:v>
                </c:pt>
                <c:pt idx="24621">
                  <c:v>1.18</c:v>
                </c:pt>
                <c:pt idx="24622">
                  <c:v>-1.41</c:v>
                </c:pt>
                <c:pt idx="24623">
                  <c:v>-0.56999999999999995</c:v>
                </c:pt>
                <c:pt idx="24624">
                  <c:v>2.25</c:v>
                </c:pt>
                <c:pt idx="24625">
                  <c:v>0.73</c:v>
                </c:pt>
                <c:pt idx="24626">
                  <c:v>1.42</c:v>
                </c:pt>
                <c:pt idx="24627">
                  <c:v>-0.49</c:v>
                </c:pt>
                <c:pt idx="24628">
                  <c:v>1.76</c:v>
                </c:pt>
                <c:pt idx="24629">
                  <c:v>-3.49</c:v>
                </c:pt>
                <c:pt idx="24630">
                  <c:v>0.81</c:v>
                </c:pt>
                <c:pt idx="24631">
                  <c:v>0.59</c:v>
                </c:pt>
                <c:pt idx="24632">
                  <c:v>2.2999999999999998</c:v>
                </c:pt>
                <c:pt idx="24633">
                  <c:v>2.56</c:v>
                </c:pt>
                <c:pt idx="24634">
                  <c:v>2.56</c:v>
                </c:pt>
                <c:pt idx="24635">
                  <c:v>2.56</c:v>
                </c:pt>
                <c:pt idx="24636">
                  <c:v>2.56</c:v>
                </c:pt>
                <c:pt idx="24637">
                  <c:v>0.49</c:v>
                </c:pt>
                <c:pt idx="24638">
                  <c:v>0.49</c:v>
                </c:pt>
                <c:pt idx="24639">
                  <c:v>0.68</c:v>
                </c:pt>
                <c:pt idx="24640">
                  <c:v>2.4</c:v>
                </c:pt>
                <c:pt idx="24641">
                  <c:v>2.4</c:v>
                </c:pt>
                <c:pt idx="24642">
                  <c:v>0.74</c:v>
                </c:pt>
                <c:pt idx="24643">
                  <c:v>-3.29</c:v>
                </c:pt>
                <c:pt idx="24644">
                  <c:v>0.4</c:v>
                </c:pt>
                <c:pt idx="24645">
                  <c:v>3.16</c:v>
                </c:pt>
                <c:pt idx="24646">
                  <c:v>3.16</c:v>
                </c:pt>
                <c:pt idx="24647">
                  <c:v>1.66</c:v>
                </c:pt>
                <c:pt idx="24648">
                  <c:v>-1.74</c:v>
                </c:pt>
                <c:pt idx="24649">
                  <c:v>1.83</c:v>
                </c:pt>
                <c:pt idx="24650">
                  <c:v>2.5499999999999998</c:v>
                </c:pt>
                <c:pt idx="24651">
                  <c:v>2.5499999999999998</c:v>
                </c:pt>
                <c:pt idx="24652">
                  <c:v>2.5499999999999998</c:v>
                </c:pt>
                <c:pt idx="24653">
                  <c:v>2.5499999999999998</c:v>
                </c:pt>
                <c:pt idx="24654">
                  <c:v>0.93</c:v>
                </c:pt>
                <c:pt idx="24655">
                  <c:v>0.93</c:v>
                </c:pt>
                <c:pt idx="24656">
                  <c:v>2.4900000000000002</c:v>
                </c:pt>
                <c:pt idx="24657">
                  <c:v>-2.0499999999999998</c:v>
                </c:pt>
                <c:pt idx="24658">
                  <c:v>-0.15</c:v>
                </c:pt>
                <c:pt idx="24659">
                  <c:v>-0.15</c:v>
                </c:pt>
                <c:pt idx="24660">
                  <c:v>1.7</c:v>
                </c:pt>
                <c:pt idx="24661">
                  <c:v>1.7</c:v>
                </c:pt>
                <c:pt idx="24662">
                  <c:v>1.73</c:v>
                </c:pt>
                <c:pt idx="24663">
                  <c:v>1.73</c:v>
                </c:pt>
                <c:pt idx="24664">
                  <c:v>-0.87</c:v>
                </c:pt>
                <c:pt idx="24665">
                  <c:v>0.72</c:v>
                </c:pt>
                <c:pt idx="24666">
                  <c:v>0.72</c:v>
                </c:pt>
                <c:pt idx="24667">
                  <c:v>-0.63</c:v>
                </c:pt>
                <c:pt idx="24668">
                  <c:v>-2.13</c:v>
                </c:pt>
                <c:pt idx="24669">
                  <c:v>0.02</c:v>
                </c:pt>
                <c:pt idx="24670">
                  <c:v>1.79</c:v>
                </c:pt>
                <c:pt idx="24671">
                  <c:v>1.63</c:v>
                </c:pt>
                <c:pt idx="24672">
                  <c:v>2.2799999999999998</c:v>
                </c:pt>
                <c:pt idx="24673">
                  <c:v>0.66</c:v>
                </c:pt>
                <c:pt idx="24674">
                  <c:v>0.7</c:v>
                </c:pt>
                <c:pt idx="24675">
                  <c:v>1.5</c:v>
                </c:pt>
                <c:pt idx="24676">
                  <c:v>1.5</c:v>
                </c:pt>
                <c:pt idx="24677">
                  <c:v>-0.66</c:v>
                </c:pt>
                <c:pt idx="24678">
                  <c:v>-1.54</c:v>
                </c:pt>
                <c:pt idx="24679">
                  <c:v>0.27</c:v>
                </c:pt>
                <c:pt idx="24680">
                  <c:v>2.17</c:v>
                </c:pt>
                <c:pt idx="24681">
                  <c:v>2.17</c:v>
                </c:pt>
                <c:pt idx="24682">
                  <c:v>2.17</c:v>
                </c:pt>
                <c:pt idx="24683">
                  <c:v>2.17</c:v>
                </c:pt>
                <c:pt idx="24684">
                  <c:v>2.17</c:v>
                </c:pt>
                <c:pt idx="24685">
                  <c:v>0.32</c:v>
                </c:pt>
                <c:pt idx="24686">
                  <c:v>2.61</c:v>
                </c:pt>
                <c:pt idx="24687">
                  <c:v>0.73</c:v>
                </c:pt>
                <c:pt idx="24688">
                  <c:v>0.34</c:v>
                </c:pt>
                <c:pt idx="24689">
                  <c:v>0.34</c:v>
                </c:pt>
                <c:pt idx="24690">
                  <c:v>1.27</c:v>
                </c:pt>
                <c:pt idx="24691">
                  <c:v>-1.85</c:v>
                </c:pt>
                <c:pt idx="24692">
                  <c:v>-1.85</c:v>
                </c:pt>
                <c:pt idx="24693">
                  <c:v>-0.36</c:v>
                </c:pt>
                <c:pt idx="24694">
                  <c:v>-0.36</c:v>
                </c:pt>
                <c:pt idx="24695">
                  <c:v>-0.91</c:v>
                </c:pt>
                <c:pt idx="24696">
                  <c:v>1.1299999999999999</c:v>
                </c:pt>
                <c:pt idx="24697">
                  <c:v>-2.4500000000000002</c:v>
                </c:pt>
                <c:pt idx="24698">
                  <c:v>-2.4500000000000002</c:v>
                </c:pt>
                <c:pt idx="24699">
                  <c:v>-2.4500000000000002</c:v>
                </c:pt>
                <c:pt idx="24700">
                  <c:v>-1.36</c:v>
                </c:pt>
                <c:pt idx="24701">
                  <c:v>-1.66</c:v>
                </c:pt>
                <c:pt idx="24702">
                  <c:v>1.22</c:v>
                </c:pt>
                <c:pt idx="24703">
                  <c:v>2.48</c:v>
                </c:pt>
                <c:pt idx="24704">
                  <c:v>2.48</c:v>
                </c:pt>
                <c:pt idx="24705">
                  <c:v>2.48</c:v>
                </c:pt>
                <c:pt idx="24706">
                  <c:v>2.48</c:v>
                </c:pt>
                <c:pt idx="24707">
                  <c:v>1.26</c:v>
                </c:pt>
                <c:pt idx="24708">
                  <c:v>-1.1000000000000001</c:v>
                </c:pt>
                <c:pt idx="24709">
                  <c:v>-0.02</c:v>
                </c:pt>
                <c:pt idx="24710">
                  <c:v>1.64</c:v>
                </c:pt>
                <c:pt idx="24711">
                  <c:v>1.64</c:v>
                </c:pt>
                <c:pt idx="24712">
                  <c:v>-0.03</c:v>
                </c:pt>
                <c:pt idx="24713">
                  <c:v>-3.6</c:v>
                </c:pt>
                <c:pt idx="24714">
                  <c:v>0.03</c:v>
                </c:pt>
                <c:pt idx="24715">
                  <c:v>0.21</c:v>
                </c:pt>
                <c:pt idx="24716">
                  <c:v>0.34</c:v>
                </c:pt>
                <c:pt idx="24717">
                  <c:v>2.11</c:v>
                </c:pt>
                <c:pt idx="24718">
                  <c:v>-3.35</c:v>
                </c:pt>
                <c:pt idx="24719">
                  <c:v>-1.25</c:v>
                </c:pt>
                <c:pt idx="24720">
                  <c:v>-0.5</c:v>
                </c:pt>
                <c:pt idx="24721">
                  <c:v>0.06</c:v>
                </c:pt>
                <c:pt idx="24722">
                  <c:v>3.36</c:v>
                </c:pt>
                <c:pt idx="24723">
                  <c:v>3.36</c:v>
                </c:pt>
                <c:pt idx="24724">
                  <c:v>1.94</c:v>
                </c:pt>
                <c:pt idx="24725">
                  <c:v>1.94</c:v>
                </c:pt>
                <c:pt idx="24726">
                  <c:v>-3.45</c:v>
                </c:pt>
                <c:pt idx="24727">
                  <c:v>1.1399999999999999</c:v>
                </c:pt>
                <c:pt idx="24728">
                  <c:v>1.1399999999999999</c:v>
                </c:pt>
                <c:pt idx="24729">
                  <c:v>-2.5299999999999998</c:v>
                </c:pt>
                <c:pt idx="24730">
                  <c:v>0.56999999999999995</c:v>
                </c:pt>
                <c:pt idx="24731">
                  <c:v>0.86</c:v>
                </c:pt>
                <c:pt idx="24732">
                  <c:v>0.86</c:v>
                </c:pt>
                <c:pt idx="24733">
                  <c:v>1.49</c:v>
                </c:pt>
                <c:pt idx="24734">
                  <c:v>1.49</c:v>
                </c:pt>
                <c:pt idx="24735">
                  <c:v>1.49</c:v>
                </c:pt>
                <c:pt idx="24736">
                  <c:v>1.49</c:v>
                </c:pt>
                <c:pt idx="24737">
                  <c:v>-0.49</c:v>
                </c:pt>
                <c:pt idx="24738">
                  <c:v>-3</c:v>
                </c:pt>
                <c:pt idx="24739">
                  <c:v>0.02</c:v>
                </c:pt>
                <c:pt idx="24740">
                  <c:v>0.02</c:v>
                </c:pt>
                <c:pt idx="24741">
                  <c:v>1.56</c:v>
                </c:pt>
                <c:pt idx="24742">
                  <c:v>1.56</c:v>
                </c:pt>
                <c:pt idx="24743">
                  <c:v>1.56</c:v>
                </c:pt>
                <c:pt idx="24744">
                  <c:v>-1.84</c:v>
                </c:pt>
                <c:pt idx="24745">
                  <c:v>-1.84</c:v>
                </c:pt>
                <c:pt idx="24746">
                  <c:v>-1.84</c:v>
                </c:pt>
                <c:pt idx="24747">
                  <c:v>1.02</c:v>
                </c:pt>
                <c:pt idx="24748">
                  <c:v>1.43</c:v>
                </c:pt>
                <c:pt idx="24749">
                  <c:v>0.63</c:v>
                </c:pt>
                <c:pt idx="24750">
                  <c:v>0.15</c:v>
                </c:pt>
                <c:pt idx="24751">
                  <c:v>0.15</c:v>
                </c:pt>
                <c:pt idx="24752">
                  <c:v>0.51</c:v>
                </c:pt>
                <c:pt idx="24753">
                  <c:v>-1.74</c:v>
                </c:pt>
                <c:pt idx="24754">
                  <c:v>-1.68</c:v>
                </c:pt>
                <c:pt idx="24755">
                  <c:v>2.23</c:v>
                </c:pt>
                <c:pt idx="24756">
                  <c:v>2.23</c:v>
                </c:pt>
                <c:pt idx="24757">
                  <c:v>2.23</c:v>
                </c:pt>
                <c:pt idx="24758">
                  <c:v>3.17</c:v>
                </c:pt>
                <c:pt idx="24759">
                  <c:v>0.59</c:v>
                </c:pt>
                <c:pt idx="24760">
                  <c:v>0.59</c:v>
                </c:pt>
                <c:pt idx="24761">
                  <c:v>0.59</c:v>
                </c:pt>
                <c:pt idx="24762">
                  <c:v>0.59</c:v>
                </c:pt>
                <c:pt idx="24763">
                  <c:v>0.59</c:v>
                </c:pt>
                <c:pt idx="24764">
                  <c:v>1.21</c:v>
                </c:pt>
                <c:pt idx="24765">
                  <c:v>1.21</c:v>
                </c:pt>
                <c:pt idx="24766">
                  <c:v>1.93</c:v>
                </c:pt>
                <c:pt idx="24767">
                  <c:v>1.93</c:v>
                </c:pt>
                <c:pt idx="24768">
                  <c:v>1.93</c:v>
                </c:pt>
                <c:pt idx="24769">
                  <c:v>2.71</c:v>
                </c:pt>
                <c:pt idx="24770">
                  <c:v>2.71</c:v>
                </c:pt>
                <c:pt idx="24771">
                  <c:v>2.71</c:v>
                </c:pt>
                <c:pt idx="24772">
                  <c:v>-0.51</c:v>
                </c:pt>
                <c:pt idx="24773">
                  <c:v>-0.51</c:v>
                </c:pt>
                <c:pt idx="24774">
                  <c:v>0.87</c:v>
                </c:pt>
                <c:pt idx="24775">
                  <c:v>0.87</c:v>
                </c:pt>
                <c:pt idx="24776">
                  <c:v>0.87</c:v>
                </c:pt>
                <c:pt idx="24777">
                  <c:v>0.87</c:v>
                </c:pt>
                <c:pt idx="24778">
                  <c:v>-0.4</c:v>
                </c:pt>
                <c:pt idx="24779">
                  <c:v>-0.4</c:v>
                </c:pt>
                <c:pt idx="24780">
                  <c:v>0.32</c:v>
                </c:pt>
                <c:pt idx="24781">
                  <c:v>-0.16</c:v>
                </c:pt>
                <c:pt idx="24782">
                  <c:v>2.54</c:v>
                </c:pt>
                <c:pt idx="24783">
                  <c:v>2.54</c:v>
                </c:pt>
                <c:pt idx="24784">
                  <c:v>-0.86</c:v>
                </c:pt>
                <c:pt idx="24785">
                  <c:v>-0.01</c:v>
                </c:pt>
                <c:pt idx="24786">
                  <c:v>-0.41</c:v>
                </c:pt>
                <c:pt idx="24787">
                  <c:v>-0.42</c:v>
                </c:pt>
                <c:pt idx="24788">
                  <c:v>2.84</c:v>
                </c:pt>
                <c:pt idx="24789">
                  <c:v>-0.24</c:v>
                </c:pt>
                <c:pt idx="24790">
                  <c:v>-2.5299999999999998</c:v>
                </c:pt>
                <c:pt idx="24791">
                  <c:v>2.76</c:v>
                </c:pt>
                <c:pt idx="24792">
                  <c:v>-1.1299999999999999</c:v>
                </c:pt>
                <c:pt idx="24793">
                  <c:v>0.43</c:v>
                </c:pt>
                <c:pt idx="24794">
                  <c:v>-2.35</c:v>
                </c:pt>
                <c:pt idx="24795">
                  <c:v>1.1599999999999999</c:v>
                </c:pt>
                <c:pt idx="24796">
                  <c:v>0.3</c:v>
                </c:pt>
                <c:pt idx="24797">
                  <c:v>-0.51</c:v>
                </c:pt>
                <c:pt idx="24798">
                  <c:v>0.03</c:v>
                </c:pt>
                <c:pt idx="24799">
                  <c:v>-0.86</c:v>
                </c:pt>
                <c:pt idx="24800">
                  <c:v>-0.86</c:v>
                </c:pt>
                <c:pt idx="24801">
                  <c:v>-0.86</c:v>
                </c:pt>
                <c:pt idx="24802">
                  <c:v>-0.55000000000000004</c:v>
                </c:pt>
                <c:pt idx="24803">
                  <c:v>-0.55000000000000004</c:v>
                </c:pt>
                <c:pt idx="24804">
                  <c:v>-0.55000000000000004</c:v>
                </c:pt>
                <c:pt idx="24805">
                  <c:v>0.87</c:v>
                </c:pt>
                <c:pt idx="24806">
                  <c:v>0.87</c:v>
                </c:pt>
                <c:pt idx="24807">
                  <c:v>-0.39</c:v>
                </c:pt>
                <c:pt idx="24808">
                  <c:v>-0.39</c:v>
                </c:pt>
                <c:pt idx="24809">
                  <c:v>-0.39</c:v>
                </c:pt>
                <c:pt idx="24810">
                  <c:v>0.13</c:v>
                </c:pt>
                <c:pt idx="24811">
                  <c:v>0.13</c:v>
                </c:pt>
                <c:pt idx="24812">
                  <c:v>2.31</c:v>
                </c:pt>
                <c:pt idx="24813">
                  <c:v>-1.1000000000000001</c:v>
                </c:pt>
                <c:pt idx="24814">
                  <c:v>-1.1000000000000001</c:v>
                </c:pt>
                <c:pt idx="24815">
                  <c:v>1.1200000000000001</c:v>
                </c:pt>
                <c:pt idx="24816">
                  <c:v>-2.2400000000000002</c:v>
                </c:pt>
                <c:pt idx="24817">
                  <c:v>1.05</c:v>
                </c:pt>
                <c:pt idx="24818">
                  <c:v>-1.72</c:v>
                </c:pt>
                <c:pt idx="24819">
                  <c:v>0.47</c:v>
                </c:pt>
                <c:pt idx="24820">
                  <c:v>0.93</c:v>
                </c:pt>
                <c:pt idx="24821">
                  <c:v>0.93</c:v>
                </c:pt>
                <c:pt idx="24822">
                  <c:v>0.93</c:v>
                </c:pt>
                <c:pt idx="24823">
                  <c:v>0.93</c:v>
                </c:pt>
                <c:pt idx="24824">
                  <c:v>0.92</c:v>
                </c:pt>
                <c:pt idx="24825">
                  <c:v>0.92</c:v>
                </c:pt>
                <c:pt idx="24826">
                  <c:v>0.92</c:v>
                </c:pt>
                <c:pt idx="24827">
                  <c:v>0.92</c:v>
                </c:pt>
                <c:pt idx="24828">
                  <c:v>0.92</c:v>
                </c:pt>
                <c:pt idx="24829">
                  <c:v>0.92</c:v>
                </c:pt>
                <c:pt idx="24830">
                  <c:v>-0.59</c:v>
                </c:pt>
                <c:pt idx="24831">
                  <c:v>2.42</c:v>
                </c:pt>
                <c:pt idx="24832">
                  <c:v>2.42</c:v>
                </c:pt>
                <c:pt idx="24833">
                  <c:v>2.42</c:v>
                </c:pt>
                <c:pt idx="24834">
                  <c:v>2.42</c:v>
                </c:pt>
                <c:pt idx="24835">
                  <c:v>1.83</c:v>
                </c:pt>
                <c:pt idx="24836">
                  <c:v>2.7</c:v>
                </c:pt>
                <c:pt idx="24837">
                  <c:v>2.7</c:v>
                </c:pt>
                <c:pt idx="24838">
                  <c:v>3.31</c:v>
                </c:pt>
                <c:pt idx="24839">
                  <c:v>3.31</c:v>
                </c:pt>
                <c:pt idx="24840">
                  <c:v>0.16</c:v>
                </c:pt>
                <c:pt idx="24841">
                  <c:v>2.61</c:v>
                </c:pt>
                <c:pt idx="24842">
                  <c:v>-3.27</c:v>
                </c:pt>
                <c:pt idx="24843">
                  <c:v>0.46</c:v>
                </c:pt>
                <c:pt idx="24844">
                  <c:v>1.1499999999999999</c:v>
                </c:pt>
                <c:pt idx="24845">
                  <c:v>-0.68</c:v>
                </c:pt>
                <c:pt idx="24846">
                  <c:v>-0.68</c:v>
                </c:pt>
                <c:pt idx="24847">
                  <c:v>-3.16</c:v>
                </c:pt>
                <c:pt idx="24848">
                  <c:v>-0.79</c:v>
                </c:pt>
                <c:pt idx="24849">
                  <c:v>-0.79</c:v>
                </c:pt>
                <c:pt idx="24850">
                  <c:v>2.95</c:v>
                </c:pt>
                <c:pt idx="24851">
                  <c:v>2.95</c:v>
                </c:pt>
                <c:pt idx="24852">
                  <c:v>0.61</c:v>
                </c:pt>
                <c:pt idx="24853">
                  <c:v>-3.1</c:v>
                </c:pt>
                <c:pt idx="24854">
                  <c:v>1.93</c:v>
                </c:pt>
                <c:pt idx="24855">
                  <c:v>1.93</c:v>
                </c:pt>
                <c:pt idx="24856">
                  <c:v>0.33</c:v>
                </c:pt>
                <c:pt idx="24857">
                  <c:v>0.33</c:v>
                </c:pt>
                <c:pt idx="24858">
                  <c:v>-0.48</c:v>
                </c:pt>
                <c:pt idx="24859">
                  <c:v>-0.48</c:v>
                </c:pt>
                <c:pt idx="24860">
                  <c:v>0.73</c:v>
                </c:pt>
                <c:pt idx="24861">
                  <c:v>-1.64</c:v>
                </c:pt>
                <c:pt idx="24862">
                  <c:v>-1.01</c:v>
                </c:pt>
                <c:pt idx="24863">
                  <c:v>0.41</c:v>
                </c:pt>
                <c:pt idx="24864">
                  <c:v>0.41</c:v>
                </c:pt>
                <c:pt idx="24865">
                  <c:v>-0.64</c:v>
                </c:pt>
                <c:pt idx="24866">
                  <c:v>1.99</c:v>
                </c:pt>
                <c:pt idx="24867">
                  <c:v>1.99</c:v>
                </c:pt>
                <c:pt idx="24868">
                  <c:v>1.99</c:v>
                </c:pt>
                <c:pt idx="24869">
                  <c:v>-3.25</c:v>
                </c:pt>
                <c:pt idx="24870">
                  <c:v>-1.4</c:v>
                </c:pt>
                <c:pt idx="24871">
                  <c:v>-0.36</c:v>
                </c:pt>
                <c:pt idx="24872">
                  <c:v>1.88</c:v>
                </c:pt>
                <c:pt idx="24873">
                  <c:v>1.56</c:v>
                </c:pt>
                <c:pt idx="24874">
                  <c:v>1.78</c:v>
                </c:pt>
                <c:pt idx="24875">
                  <c:v>1.78</c:v>
                </c:pt>
                <c:pt idx="24876">
                  <c:v>1.35</c:v>
                </c:pt>
                <c:pt idx="24877">
                  <c:v>-0.14000000000000001</c:v>
                </c:pt>
                <c:pt idx="24878">
                  <c:v>2.57</c:v>
                </c:pt>
                <c:pt idx="24879">
                  <c:v>2.57</c:v>
                </c:pt>
                <c:pt idx="24880">
                  <c:v>2.57</c:v>
                </c:pt>
                <c:pt idx="24881">
                  <c:v>1.98</c:v>
                </c:pt>
                <c:pt idx="24882">
                  <c:v>-2.41</c:v>
                </c:pt>
                <c:pt idx="24883">
                  <c:v>1.62</c:v>
                </c:pt>
                <c:pt idx="24884">
                  <c:v>2.2000000000000002</c:v>
                </c:pt>
                <c:pt idx="24885">
                  <c:v>2.2000000000000002</c:v>
                </c:pt>
                <c:pt idx="24886">
                  <c:v>2.2000000000000002</c:v>
                </c:pt>
                <c:pt idx="24887">
                  <c:v>2.2000000000000002</c:v>
                </c:pt>
                <c:pt idx="24888">
                  <c:v>2.2000000000000002</c:v>
                </c:pt>
                <c:pt idx="24889">
                  <c:v>2.63</c:v>
                </c:pt>
                <c:pt idx="24890">
                  <c:v>2.63</c:v>
                </c:pt>
                <c:pt idx="24891">
                  <c:v>-0.2</c:v>
                </c:pt>
                <c:pt idx="24892">
                  <c:v>-0.86</c:v>
                </c:pt>
                <c:pt idx="24893">
                  <c:v>0.14000000000000001</c:v>
                </c:pt>
                <c:pt idx="24894">
                  <c:v>1.48</c:v>
                </c:pt>
                <c:pt idx="24895">
                  <c:v>1.48</c:v>
                </c:pt>
                <c:pt idx="24896">
                  <c:v>-2.23</c:v>
                </c:pt>
                <c:pt idx="24897">
                  <c:v>-2.42</c:v>
                </c:pt>
                <c:pt idx="24898">
                  <c:v>1.08</c:v>
                </c:pt>
                <c:pt idx="24899">
                  <c:v>1.08</c:v>
                </c:pt>
                <c:pt idx="24900">
                  <c:v>1.08</c:v>
                </c:pt>
                <c:pt idx="24901">
                  <c:v>1.46</c:v>
                </c:pt>
                <c:pt idx="24902">
                  <c:v>1.46</c:v>
                </c:pt>
                <c:pt idx="24903">
                  <c:v>1.46</c:v>
                </c:pt>
                <c:pt idx="24904">
                  <c:v>-2.5</c:v>
                </c:pt>
                <c:pt idx="24905">
                  <c:v>-0.17</c:v>
                </c:pt>
                <c:pt idx="24906">
                  <c:v>-0.17</c:v>
                </c:pt>
                <c:pt idx="24907">
                  <c:v>0.72</c:v>
                </c:pt>
                <c:pt idx="24908">
                  <c:v>0.72</c:v>
                </c:pt>
                <c:pt idx="24909">
                  <c:v>0.37</c:v>
                </c:pt>
                <c:pt idx="24910">
                  <c:v>-1.23</c:v>
                </c:pt>
                <c:pt idx="24911">
                  <c:v>-0.88</c:v>
                </c:pt>
                <c:pt idx="24912">
                  <c:v>-0.88</c:v>
                </c:pt>
                <c:pt idx="24913">
                  <c:v>1.21</c:v>
                </c:pt>
                <c:pt idx="24914">
                  <c:v>-1.92</c:v>
                </c:pt>
                <c:pt idx="24915">
                  <c:v>-3.71</c:v>
                </c:pt>
                <c:pt idx="24916">
                  <c:v>1.65</c:v>
                </c:pt>
                <c:pt idx="24917">
                  <c:v>0.2</c:v>
                </c:pt>
                <c:pt idx="24918">
                  <c:v>-3.01</c:v>
                </c:pt>
                <c:pt idx="24919">
                  <c:v>-1.84</c:v>
                </c:pt>
                <c:pt idx="24920">
                  <c:v>-0.6</c:v>
                </c:pt>
                <c:pt idx="24921">
                  <c:v>-0.36</c:v>
                </c:pt>
                <c:pt idx="24922">
                  <c:v>2.78</c:v>
                </c:pt>
                <c:pt idx="24923">
                  <c:v>3.67</c:v>
                </c:pt>
                <c:pt idx="24924">
                  <c:v>3.67</c:v>
                </c:pt>
                <c:pt idx="24925">
                  <c:v>3.67</c:v>
                </c:pt>
                <c:pt idx="24926">
                  <c:v>3.67</c:v>
                </c:pt>
                <c:pt idx="24927">
                  <c:v>3.67</c:v>
                </c:pt>
                <c:pt idx="24928">
                  <c:v>1.74</c:v>
                </c:pt>
                <c:pt idx="24929">
                  <c:v>1.74</c:v>
                </c:pt>
                <c:pt idx="24930">
                  <c:v>-0.97</c:v>
                </c:pt>
                <c:pt idx="24931">
                  <c:v>-0.97</c:v>
                </c:pt>
                <c:pt idx="24932">
                  <c:v>1.07</c:v>
                </c:pt>
                <c:pt idx="24933">
                  <c:v>1.07</c:v>
                </c:pt>
                <c:pt idx="24934">
                  <c:v>1.38</c:v>
                </c:pt>
                <c:pt idx="24935">
                  <c:v>1.38</c:v>
                </c:pt>
                <c:pt idx="24936">
                  <c:v>1.38</c:v>
                </c:pt>
                <c:pt idx="24937">
                  <c:v>2.84</c:v>
                </c:pt>
                <c:pt idx="24938">
                  <c:v>2.84</c:v>
                </c:pt>
                <c:pt idx="24939">
                  <c:v>0.05</c:v>
                </c:pt>
                <c:pt idx="24940">
                  <c:v>0.05</c:v>
                </c:pt>
                <c:pt idx="24941">
                  <c:v>0.97</c:v>
                </c:pt>
                <c:pt idx="24942">
                  <c:v>-1.21</c:v>
                </c:pt>
                <c:pt idx="24943">
                  <c:v>3.05</c:v>
                </c:pt>
                <c:pt idx="24944">
                  <c:v>3.05</c:v>
                </c:pt>
                <c:pt idx="24945">
                  <c:v>3.05</c:v>
                </c:pt>
                <c:pt idx="24946">
                  <c:v>3.05</c:v>
                </c:pt>
                <c:pt idx="24947">
                  <c:v>3.05</c:v>
                </c:pt>
                <c:pt idx="24948">
                  <c:v>4.01</c:v>
                </c:pt>
                <c:pt idx="24949">
                  <c:v>4.01</c:v>
                </c:pt>
                <c:pt idx="24950">
                  <c:v>-0.67</c:v>
                </c:pt>
                <c:pt idx="24951">
                  <c:v>-0.67</c:v>
                </c:pt>
                <c:pt idx="24952">
                  <c:v>-1.53</c:v>
                </c:pt>
                <c:pt idx="24953">
                  <c:v>-1.53</c:v>
                </c:pt>
                <c:pt idx="24954">
                  <c:v>-1.53</c:v>
                </c:pt>
                <c:pt idx="24955">
                  <c:v>2.41</c:v>
                </c:pt>
                <c:pt idx="24956">
                  <c:v>1.71</c:v>
                </c:pt>
                <c:pt idx="24957">
                  <c:v>-1.56</c:v>
                </c:pt>
                <c:pt idx="24958">
                  <c:v>-1.56</c:v>
                </c:pt>
                <c:pt idx="24959">
                  <c:v>0.51</c:v>
                </c:pt>
                <c:pt idx="24960">
                  <c:v>-2.94</c:v>
                </c:pt>
                <c:pt idx="24961">
                  <c:v>-1.1299999999999999</c:v>
                </c:pt>
                <c:pt idx="24962">
                  <c:v>-1.1299999999999999</c:v>
                </c:pt>
                <c:pt idx="24963">
                  <c:v>-1.1299999999999999</c:v>
                </c:pt>
                <c:pt idx="24964">
                  <c:v>-3.9</c:v>
                </c:pt>
                <c:pt idx="24965">
                  <c:v>-3.9</c:v>
                </c:pt>
                <c:pt idx="24966">
                  <c:v>0.67</c:v>
                </c:pt>
                <c:pt idx="24967">
                  <c:v>-0.39</c:v>
                </c:pt>
                <c:pt idx="24968">
                  <c:v>-0.39</c:v>
                </c:pt>
                <c:pt idx="24969">
                  <c:v>2.38</c:v>
                </c:pt>
                <c:pt idx="24970">
                  <c:v>2.38</c:v>
                </c:pt>
                <c:pt idx="24971">
                  <c:v>0.36</c:v>
                </c:pt>
                <c:pt idx="24972">
                  <c:v>-2.87</c:v>
                </c:pt>
                <c:pt idx="24973">
                  <c:v>3.07</c:v>
                </c:pt>
                <c:pt idx="24974">
                  <c:v>-1.93</c:v>
                </c:pt>
                <c:pt idx="24975">
                  <c:v>2.62</c:v>
                </c:pt>
                <c:pt idx="24976">
                  <c:v>2.62</c:v>
                </c:pt>
                <c:pt idx="24977">
                  <c:v>2.62</c:v>
                </c:pt>
                <c:pt idx="24978">
                  <c:v>1.89</c:v>
                </c:pt>
                <c:pt idx="24979">
                  <c:v>0.53</c:v>
                </c:pt>
                <c:pt idx="24980">
                  <c:v>0.53</c:v>
                </c:pt>
                <c:pt idx="24981">
                  <c:v>0.53</c:v>
                </c:pt>
                <c:pt idx="24982">
                  <c:v>0.53</c:v>
                </c:pt>
                <c:pt idx="24983">
                  <c:v>0.34</c:v>
                </c:pt>
                <c:pt idx="24984">
                  <c:v>-2.0299999999999998</c:v>
                </c:pt>
                <c:pt idx="24985">
                  <c:v>-0.67</c:v>
                </c:pt>
                <c:pt idx="24986">
                  <c:v>1.31</c:v>
                </c:pt>
                <c:pt idx="24987">
                  <c:v>2.83</c:v>
                </c:pt>
                <c:pt idx="24988">
                  <c:v>2.83</c:v>
                </c:pt>
                <c:pt idx="24989">
                  <c:v>2.83</c:v>
                </c:pt>
                <c:pt idx="24990">
                  <c:v>-3.23</c:v>
                </c:pt>
                <c:pt idx="24991">
                  <c:v>0.73</c:v>
                </c:pt>
                <c:pt idx="24992">
                  <c:v>0.86</c:v>
                </c:pt>
                <c:pt idx="24993">
                  <c:v>1.91</c:v>
                </c:pt>
                <c:pt idx="24994">
                  <c:v>-0.06</c:v>
                </c:pt>
                <c:pt idx="24995">
                  <c:v>-1.2</c:v>
                </c:pt>
                <c:pt idx="24996">
                  <c:v>-1.2</c:v>
                </c:pt>
                <c:pt idx="24997">
                  <c:v>1</c:v>
                </c:pt>
                <c:pt idx="24998">
                  <c:v>0.42</c:v>
                </c:pt>
                <c:pt idx="24999">
                  <c:v>0.42</c:v>
                </c:pt>
                <c:pt idx="25000">
                  <c:v>1.43</c:v>
                </c:pt>
                <c:pt idx="25001">
                  <c:v>1.48</c:v>
                </c:pt>
                <c:pt idx="25002">
                  <c:v>-1.82</c:v>
                </c:pt>
                <c:pt idx="25003">
                  <c:v>-1.82</c:v>
                </c:pt>
                <c:pt idx="25004">
                  <c:v>3.02</c:v>
                </c:pt>
                <c:pt idx="25005">
                  <c:v>3.02</c:v>
                </c:pt>
                <c:pt idx="25006">
                  <c:v>3.02</c:v>
                </c:pt>
                <c:pt idx="25007">
                  <c:v>1.95</c:v>
                </c:pt>
                <c:pt idx="25008">
                  <c:v>1.95</c:v>
                </c:pt>
                <c:pt idx="25009">
                  <c:v>1.95</c:v>
                </c:pt>
                <c:pt idx="25010">
                  <c:v>1.95</c:v>
                </c:pt>
                <c:pt idx="25011">
                  <c:v>1.95</c:v>
                </c:pt>
                <c:pt idx="25012">
                  <c:v>0.28999999999999998</c:v>
                </c:pt>
                <c:pt idx="25013">
                  <c:v>0.92</c:v>
                </c:pt>
                <c:pt idx="25014">
                  <c:v>0.92</c:v>
                </c:pt>
                <c:pt idx="25015">
                  <c:v>0.92</c:v>
                </c:pt>
                <c:pt idx="25016">
                  <c:v>-0.26</c:v>
                </c:pt>
                <c:pt idx="25017">
                  <c:v>-3.41</c:v>
                </c:pt>
                <c:pt idx="25018">
                  <c:v>0.57999999999999996</c:v>
                </c:pt>
                <c:pt idx="25019">
                  <c:v>2.34</c:v>
                </c:pt>
                <c:pt idx="25020">
                  <c:v>2.34</c:v>
                </c:pt>
                <c:pt idx="25021">
                  <c:v>2.34</c:v>
                </c:pt>
                <c:pt idx="25022">
                  <c:v>2.34</c:v>
                </c:pt>
                <c:pt idx="25023">
                  <c:v>1.88</c:v>
                </c:pt>
                <c:pt idx="25024">
                  <c:v>1.88</c:v>
                </c:pt>
                <c:pt idx="25025">
                  <c:v>3.15</c:v>
                </c:pt>
                <c:pt idx="25026">
                  <c:v>3.15</c:v>
                </c:pt>
                <c:pt idx="25027">
                  <c:v>3.15</c:v>
                </c:pt>
                <c:pt idx="25028">
                  <c:v>-0.61</c:v>
                </c:pt>
                <c:pt idx="25029">
                  <c:v>-2.84</c:v>
                </c:pt>
                <c:pt idx="25030">
                  <c:v>0.25</c:v>
                </c:pt>
                <c:pt idx="25031">
                  <c:v>0.25</c:v>
                </c:pt>
                <c:pt idx="25032">
                  <c:v>-0.88</c:v>
                </c:pt>
                <c:pt idx="25033">
                  <c:v>-1.05</c:v>
                </c:pt>
                <c:pt idx="25034">
                  <c:v>-1.05</c:v>
                </c:pt>
                <c:pt idx="25035">
                  <c:v>2.33</c:v>
                </c:pt>
                <c:pt idx="25036">
                  <c:v>3.2</c:v>
                </c:pt>
                <c:pt idx="25037">
                  <c:v>2.44</c:v>
                </c:pt>
                <c:pt idx="25038">
                  <c:v>-0.22</c:v>
                </c:pt>
                <c:pt idx="25039">
                  <c:v>0.87</c:v>
                </c:pt>
                <c:pt idx="25040">
                  <c:v>1.31</c:v>
                </c:pt>
                <c:pt idx="25041">
                  <c:v>1.31</c:v>
                </c:pt>
                <c:pt idx="25042">
                  <c:v>1.31</c:v>
                </c:pt>
                <c:pt idx="25043">
                  <c:v>1.31</c:v>
                </c:pt>
                <c:pt idx="25044">
                  <c:v>0.68</c:v>
                </c:pt>
                <c:pt idx="25045">
                  <c:v>0.68</c:v>
                </c:pt>
                <c:pt idx="25046">
                  <c:v>-0.56999999999999995</c:v>
                </c:pt>
                <c:pt idx="25047">
                  <c:v>0.59</c:v>
                </c:pt>
                <c:pt idx="25048">
                  <c:v>0.59</c:v>
                </c:pt>
                <c:pt idx="25049">
                  <c:v>-1.97</c:v>
                </c:pt>
                <c:pt idx="25050">
                  <c:v>-0.24</c:v>
                </c:pt>
                <c:pt idx="25051">
                  <c:v>-2.41</c:v>
                </c:pt>
                <c:pt idx="25052">
                  <c:v>0.7</c:v>
                </c:pt>
                <c:pt idx="25053">
                  <c:v>-2.31</c:v>
                </c:pt>
                <c:pt idx="25054">
                  <c:v>0.46</c:v>
                </c:pt>
                <c:pt idx="25055">
                  <c:v>0.46</c:v>
                </c:pt>
                <c:pt idx="25056">
                  <c:v>0.21</c:v>
                </c:pt>
                <c:pt idx="25057">
                  <c:v>0.21</c:v>
                </c:pt>
                <c:pt idx="25058">
                  <c:v>0</c:v>
                </c:pt>
                <c:pt idx="25059">
                  <c:v>2.33</c:v>
                </c:pt>
                <c:pt idx="25060">
                  <c:v>2.33</c:v>
                </c:pt>
                <c:pt idx="25061">
                  <c:v>2.33</c:v>
                </c:pt>
                <c:pt idx="25062">
                  <c:v>2.33</c:v>
                </c:pt>
                <c:pt idx="25063">
                  <c:v>2.16</c:v>
                </c:pt>
                <c:pt idx="25064">
                  <c:v>2.16</c:v>
                </c:pt>
                <c:pt idx="25065">
                  <c:v>2.16</c:v>
                </c:pt>
                <c:pt idx="25066">
                  <c:v>2.98</c:v>
                </c:pt>
                <c:pt idx="25067">
                  <c:v>2.98</c:v>
                </c:pt>
                <c:pt idx="25068">
                  <c:v>1.58</c:v>
                </c:pt>
                <c:pt idx="25069">
                  <c:v>-0.67</c:v>
                </c:pt>
                <c:pt idx="25070">
                  <c:v>-0.51</c:v>
                </c:pt>
                <c:pt idx="25071">
                  <c:v>-0.51</c:v>
                </c:pt>
                <c:pt idx="25072">
                  <c:v>2.33</c:v>
                </c:pt>
                <c:pt idx="25073">
                  <c:v>2.33</c:v>
                </c:pt>
                <c:pt idx="25074">
                  <c:v>2.33</c:v>
                </c:pt>
                <c:pt idx="25075">
                  <c:v>2.33</c:v>
                </c:pt>
                <c:pt idx="25076">
                  <c:v>-0.18</c:v>
                </c:pt>
                <c:pt idx="25077">
                  <c:v>-0.18</c:v>
                </c:pt>
                <c:pt idx="25078">
                  <c:v>0.03</c:v>
                </c:pt>
                <c:pt idx="25079">
                  <c:v>-1.43</c:v>
                </c:pt>
                <c:pt idx="25080">
                  <c:v>1.56</c:v>
                </c:pt>
                <c:pt idx="25081">
                  <c:v>0.75</c:v>
                </c:pt>
                <c:pt idx="25082">
                  <c:v>0.75</c:v>
                </c:pt>
                <c:pt idx="25083">
                  <c:v>0.68</c:v>
                </c:pt>
                <c:pt idx="25084">
                  <c:v>0.68</c:v>
                </c:pt>
                <c:pt idx="25085">
                  <c:v>0.98</c:v>
                </c:pt>
                <c:pt idx="25086">
                  <c:v>-0.36</c:v>
                </c:pt>
                <c:pt idx="25087">
                  <c:v>-3.67</c:v>
                </c:pt>
                <c:pt idx="25088">
                  <c:v>-3.67</c:v>
                </c:pt>
                <c:pt idx="25089">
                  <c:v>-1.06</c:v>
                </c:pt>
                <c:pt idx="25090">
                  <c:v>-0.56999999999999995</c:v>
                </c:pt>
                <c:pt idx="25091">
                  <c:v>-0.56999999999999995</c:v>
                </c:pt>
                <c:pt idx="25092">
                  <c:v>-1.2</c:v>
                </c:pt>
                <c:pt idx="25093">
                  <c:v>-1.2</c:v>
                </c:pt>
                <c:pt idx="25094">
                  <c:v>2.2799999999999998</c:v>
                </c:pt>
                <c:pt idx="25095">
                  <c:v>1.7</c:v>
                </c:pt>
                <c:pt idx="25096">
                  <c:v>1.1399999999999999</c:v>
                </c:pt>
                <c:pt idx="25097">
                  <c:v>1.88</c:v>
                </c:pt>
                <c:pt idx="25098">
                  <c:v>1.88</c:v>
                </c:pt>
                <c:pt idx="25099">
                  <c:v>1.88</c:v>
                </c:pt>
                <c:pt idx="25100">
                  <c:v>2.48</c:v>
                </c:pt>
                <c:pt idx="25101">
                  <c:v>0.82</c:v>
                </c:pt>
                <c:pt idx="25102">
                  <c:v>-0.36</c:v>
                </c:pt>
                <c:pt idx="25103">
                  <c:v>0.69</c:v>
                </c:pt>
                <c:pt idx="25104">
                  <c:v>0.69</c:v>
                </c:pt>
                <c:pt idx="25105">
                  <c:v>-2.64</c:v>
                </c:pt>
                <c:pt idx="25106">
                  <c:v>-1.41</c:v>
                </c:pt>
                <c:pt idx="25107">
                  <c:v>-1.41</c:v>
                </c:pt>
                <c:pt idx="25108">
                  <c:v>1.9</c:v>
                </c:pt>
                <c:pt idx="25109">
                  <c:v>-0.74</c:v>
                </c:pt>
                <c:pt idx="25110">
                  <c:v>-0.74</c:v>
                </c:pt>
                <c:pt idx="25111">
                  <c:v>0.79</c:v>
                </c:pt>
                <c:pt idx="25112">
                  <c:v>2.59</c:v>
                </c:pt>
                <c:pt idx="25113">
                  <c:v>2.59</c:v>
                </c:pt>
                <c:pt idx="25114">
                  <c:v>2</c:v>
                </c:pt>
                <c:pt idx="25115">
                  <c:v>2</c:v>
                </c:pt>
                <c:pt idx="25116">
                  <c:v>2.08</c:v>
                </c:pt>
                <c:pt idx="25117">
                  <c:v>-0.01</c:v>
                </c:pt>
                <c:pt idx="25118">
                  <c:v>1.59</c:v>
                </c:pt>
                <c:pt idx="25119">
                  <c:v>1.59</c:v>
                </c:pt>
                <c:pt idx="25120">
                  <c:v>-0.35</c:v>
                </c:pt>
                <c:pt idx="25121">
                  <c:v>0.41</c:v>
                </c:pt>
                <c:pt idx="25122">
                  <c:v>0.41</c:v>
                </c:pt>
                <c:pt idx="25123">
                  <c:v>0.41</c:v>
                </c:pt>
                <c:pt idx="25124">
                  <c:v>-0.02</c:v>
                </c:pt>
                <c:pt idx="25125">
                  <c:v>3.19</c:v>
                </c:pt>
                <c:pt idx="25126">
                  <c:v>3.19</c:v>
                </c:pt>
                <c:pt idx="25127">
                  <c:v>3.19</c:v>
                </c:pt>
                <c:pt idx="25128">
                  <c:v>1.55</c:v>
                </c:pt>
                <c:pt idx="25129">
                  <c:v>1.55</c:v>
                </c:pt>
                <c:pt idx="25130">
                  <c:v>0.3</c:v>
                </c:pt>
                <c:pt idx="25131">
                  <c:v>-0.32</c:v>
                </c:pt>
                <c:pt idx="25132">
                  <c:v>-0.32</c:v>
                </c:pt>
                <c:pt idx="25133">
                  <c:v>-2.19</c:v>
                </c:pt>
                <c:pt idx="25134">
                  <c:v>-0.24</c:v>
                </c:pt>
                <c:pt idx="25135">
                  <c:v>-0.24</c:v>
                </c:pt>
                <c:pt idx="25136">
                  <c:v>-0.24</c:v>
                </c:pt>
                <c:pt idx="25137">
                  <c:v>1.96</c:v>
                </c:pt>
                <c:pt idx="25138">
                  <c:v>0.6</c:v>
                </c:pt>
                <c:pt idx="25139">
                  <c:v>3.19</c:v>
                </c:pt>
                <c:pt idx="25140">
                  <c:v>0.52</c:v>
                </c:pt>
                <c:pt idx="25141">
                  <c:v>0.52</c:v>
                </c:pt>
                <c:pt idx="25142">
                  <c:v>0.52</c:v>
                </c:pt>
                <c:pt idx="25143">
                  <c:v>1.58</c:v>
                </c:pt>
                <c:pt idx="25144">
                  <c:v>1.58</c:v>
                </c:pt>
                <c:pt idx="25145">
                  <c:v>4.0999999999999996</c:v>
                </c:pt>
                <c:pt idx="25146">
                  <c:v>4.0999999999999996</c:v>
                </c:pt>
                <c:pt idx="25147">
                  <c:v>0.96</c:v>
                </c:pt>
                <c:pt idx="25148">
                  <c:v>0.96</c:v>
                </c:pt>
                <c:pt idx="25149">
                  <c:v>-1.4</c:v>
                </c:pt>
                <c:pt idx="25150">
                  <c:v>2.2200000000000002</c:v>
                </c:pt>
                <c:pt idx="25151">
                  <c:v>2.2200000000000002</c:v>
                </c:pt>
                <c:pt idx="25152">
                  <c:v>2.2200000000000002</c:v>
                </c:pt>
                <c:pt idx="25153">
                  <c:v>1.65</c:v>
                </c:pt>
                <c:pt idx="25154">
                  <c:v>1.65</c:v>
                </c:pt>
                <c:pt idx="25155">
                  <c:v>1.65</c:v>
                </c:pt>
                <c:pt idx="25156">
                  <c:v>-1.1399999999999999</c:v>
                </c:pt>
                <c:pt idx="25157">
                  <c:v>1.3</c:v>
                </c:pt>
                <c:pt idx="25158">
                  <c:v>-0.21</c:v>
                </c:pt>
                <c:pt idx="25159">
                  <c:v>-0.73</c:v>
                </c:pt>
                <c:pt idx="25160">
                  <c:v>-2.25</c:v>
                </c:pt>
                <c:pt idx="25161">
                  <c:v>-1.05</c:v>
                </c:pt>
                <c:pt idx="25162">
                  <c:v>2.2000000000000002</c:v>
                </c:pt>
                <c:pt idx="25163">
                  <c:v>2.2000000000000002</c:v>
                </c:pt>
                <c:pt idx="25164">
                  <c:v>-1.99</c:v>
                </c:pt>
                <c:pt idx="25165">
                  <c:v>-1.99</c:v>
                </c:pt>
                <c:pt idx="25166">
                  <c:v>1</c:v>
                </c:pt>
                <c:pt idx="25167">
                  <c:v>1</c:v>
                </c:pt>
                <c:pt idx="25168">
                  <c:v>-0.18</c:v>
                </c:pt>
                <c:pt idx="25169">
                  <c:v>1.72</c:v>
                </c:pt>
                <c:pt idx="25170">
                  <c:v>1.72</c:v>
                </c:pt>
                <c:pt idx="25171">
                  <c:v>1.72</c:v>
                </c:pt>
                <c:pt idx="25172">
                  <c:v>1.23</c:v>
                </c:pt>
                <c:pt idx="25173">
                  <c:v>1.23</c:v>
                </c:pt>
                <c:pt idx="25174">
                  <c:v>2.73</c:v>
                </c:pt>
                <c:pt idx="25175">
                  <c:v>2.73</c:v>
                </c:pt>
                <c:pt idx="25176">
                  <c:v>1.57</c:v>
                </c:pt>
                <c:pt idx="25177">
                  <c:v>-1.25</c:v>
                </c:pt>
                <c:pt idx="25178">
                  <c:v>-1.25</c:v>
                </c:pt>
                <c:pt idx="25179">
                  <c:v>2.1</c:v>
                </c:pt>
                <c:pt idx="25180">
                  <c:v>2.1</c:v>
                </c:pt>
                <c:pt idx="25181">
                  <c:v>3.14</c:v>
                </c:pt>
                <c:pt idx="25182">
                  <c:v>3.14</c:v>
                </c:pt>
                <c:pt idx="25183">
                  <c:v>-3.57</c:v>
                </c:pt>
                <c:pt idx="25184">
                  <c:v>0.97</c:v>
                </c:pt>
                <c:pt idx="25185">
                  <c:v>1.0900000000000001</c:v>
                </c:pt>
                <c:pt idx="25186">
                  <c:v>2.09</c:v>
                </c:pt>
                <c:pt idx="25187">
                  <c:v>2.09</c:v>
                </c:pt>
                <c:pt idx="25188">
                  <c:v>2.09</c:v>
                </c:pt>
                <c:pt idx="25189">
                  <c:v>1.3</c:v>
                </c:pt>
                <c:pt idx="25190">
                  <c:v>2.62</c:v>
                </c:pt>
                <c:pt idx="25191">
                  <c:v>2.62</c:v>
                </c:pt>
                <c:pt idx="25192">
                  <c:v>2.2799999999999998</c:v>
                </c:pt>
                <c:pt idx="25193">
                  <c:v>2.2799999999999998</c:v>
                </c:pt>
                <c:pt idx="25194">
                  <c:v>-0.39</c:v>
                </c:pt>
                <c:pt idx="25195">
                  <c:v>-1.24</c:v>
                </c:pt>
                <c:pt idx="25196">
                  <c:v>1.38</c:v>
                </c:pt>
                <c:pt idx="25197">
                  <c:v>1.38</c:v>
                </c:pt>
                <c:pt idx="25198">
                  <c:v>0.68</c:v>
                </c:pt>
                <c:pt idx="25199">
                  <c:v>0.68</c:v>
                </c:pt>
                <c:pt idx="25200">
                  <c:v>0.68</c:v>
                </c:pt>
                <c:pt idx="25201">
                  <c:v>1.97</c:v>
                </c:pt>
                <c:pt idx="25202">
                  <c:v>-0.73</c:v>
                </c:pt>
                <c:pt idx="25203">
                  <c:v>-0.73</c:v>
                </c:pt>
                <c:pt idx="25204">
                  <c:v>1.62</c:v>
                </c:pt>
                <c:pt idx="25205">
                  <c:v>1.05</c:v>
                </c:pt>
                <c:pt idx="25206">
                  <c:v>1.05</c:v>
                </c:pt>
                <c:pt idx="25207">
                  <c:v>3.14</c:v>
                </c:pt>
                <c:pt idx="25208">
                  <c:v>3.14</c:v>
                </c:pt>
                <c:pt idx="25209">
                  <c:v>3.14</c:v>
                </c:pt>
                <c:pt idx="25210">
                  <c:v>3.14</c:v>
                </c:pt>
                <c:pt idx="25211">
                  <c:v>3.14</c:v>
                </c:pt>
                <c:pt idx="25212">
                  <c:v>2.48</c:v>
                </c:pt>
                <c:pt idx="25213">
                  <c:v>2.48</c:v>
                </c:pt>
                <c:pt idx="25214">
                  <c:v>2.48</c:v>
                </c:pt>
                <c:pt idx="25215">
                  <c:v>-0.35</c:v>
                </c:pt>
                <c:pt idx="25216">
                  <c:v>-2.6</c:v>
                </c:pt>
                <c:pt idx="25217">
                  <c:v>-2.13</c:v>
                </c:pt>
                <c:pt idx="25218">
                  <c:v>-0.26</c:v>
                </c:pt>
                <c:pt idx="25219">
                  <c:v>0.14000000000000001</c:v>
                </c:pt>
                <c:pt idx="25220">
                  <c:v>0.2</c:v>
                </c:pt>
                <c:pt idx="25221">
                  <c:v>1.41</c:v>
                </c:pt>
                <c:pt idx="25222">
                  <c:v>3.39</c:v>
                </c:pt>
                <c:pt idx="25223">
                  <c:v>-1.27</c:v>
                </c:pt>
                <c:pt idx="25224">
                  <c:v>-3.03</c:v>
                </c:pt>
                <c:pt idx="25225">
                  <c:v>-0.75</c:v>
                </c:pt>
                <c:pt idx="25226">
                  <c:v>-0.08</c:v>
                </c:pt>
                <c:pt idx="25227">
                  <c:v>-0.83</c:v>
                </c:pt>
                <c:pt idx="25228">
                  <c:v>-1.1000000000000001</c:v>
                </c:pt>
                <c:pt idx="25229">
                  <c:v>0.03</c:v>
                </c:pt>
                <c:pt idx="25230">
                  <c:v>0.03</c:v>
                </c:pt>
                <c:pt idx="25231">
                  <c:v>2</c:v>
                </c:pt>
                <c:pt idx="25232">
                  <c:v>2</c:v>
                </c:pt>
                <c:pt idx="25233">
                  <c:v>2</c:v>
                </c:pt>
                <c:pt idx="25234">
                  <c:v>-2.0499999999999998</c:v>
                </c:pt>
                <c:pt idx="25235">
                  <c:v>-2.04</c:v>
                </c:pt>
                <c:pt idx="25236">
                  <c:v>2.89</c:v>
                </c:pt>
                <c:pt idx="25237">
                  <c:v>2.89</c:v>
                </c:pt>
                <c:pt idx="25238">
                  <c:v>3.15</c:v>
                </c:pt>
                <c:pt idx="25239">
                  <c:v>-1.68</c:v>
                </c:pt>
                <c:pt idx="25240">
                  <c:v>-0.78</c:v>
                </c:pt>
                <c:pt idx="25241">
                  <c:v>-2</c:v>
                </c:pt>
                <c:pt idx="25242">
                  <c:v>-2</c:v>
                </c:pt>
                <c:pt idx="25243">
                  <c:v>2.92</c:v>
                </c:pt>
                <c:pt idx="25244">
                  <c:v>2.92</c:v>
                </c:pt>
                <c:pt idx="25245">
                  <c:v>2.85</c:v>
                </c:pt>
                <c:pt idx="25246">
                  <c:v>2.85</c:v>
                </c:pt>
                <c:pt idx="25247">
                  <c:v>2.97</c:v>
                </c:pt>
                <c:pt idx="25248">
                  <c:v>1</c:v>
                </c:pt>
                <c:pt idx="25249">
                  <c:v>1</c:v>
                </c:pt>
                <c:pt idx="25250">
                  <c:v>-0.35</c:v>
                </c:pt>
                <c:pt idx="25251">
                  <c:v>-0.35</c:v>
                </c:pt>
                <c:pt idx="25252">
                  <c:v>-0.35</c:v>
                </c:pt>
                <c:pt idx="25253">
                  <c:v>-0.91</c:v>
                </c:pt>
                <c:pt idx="25254">
                  <c:v>1.06</c:v>
                </c:pt>
                <c:pt idx="25255">
                  <c:v>1.6</c:v>
                </c:pt>
                <c:pt idx="25256">
                  <c:v>-2.76</c:v>
                </c:pt>
                <c:pt idx="25257">
                  <c:v>1.21</c:v>
                </c:pt>
                <c:pt idx="25258">
                  <c:v>1.21</c:v>
                </c:pt>
                <c:pt idx="25259">
                  <c:v>1.31</c:v>
                </c:pt>
                <c:pt idx="25260">
                  <c:v>1.31</c:v>
                </c:pt>
                <c:pt idx="25261">
                  <c:v>-1.22</c:v>
                </c:pt>
                <c:pt idx="25262">
                  <c:v>-3.11</c:v>
                </c:pt>
                <c:pt idx="25263">
                  <c:v>-3.11</c:v>
                </c:pt>
                <c:pt idx="25264">
                  <c:v>-0.71</c:v>
                </c:pt>
                <c:pt idx="25265">
                  <c:v>-2.71</c:v>
                </c:pt>
                <c:pt idx="25266">
                  <c:v>-1.88</c:v>
                </c:pt>
                <c:pt idx="25267">
                  <c:v>-1.88</c:v>
                </c:pt>
                <c:pt idx="25268">
                  <c:v>1.17</c:v>
                </c:pt>
                <c:pt idx="25269">
                  <c:v>-1.75</c:v>
                </c:pt>
                <c:pt idx="25270">
                  <c:v>-1.75</c:v>
                </c:pt>
                <c:pt idx="25271">
                  <c:v>-2.82</c:v>
                </c:pt>
                <c:pt idx="25272">
                  <c:v>0.64</c:v>
                </c:pt>
                <c:pt idx="25273">
                  <c:v>-1.42</c:v>
                </c:pt>
                <c:pt idx="25274">
                  <c:v>1.46</c:v>
                </c:pt>
                <c:pt idx="25275">
                  <c:v>1.46</c:v>
                </c:pt>
                <c:pt idx="25276">
                  <c:v>0.67</c:v>
                </c:pt>
                <c:pt idx="25277">
                  <c:v>0.16</c:v>
                </c:pt>
                <c:pt idx="25278">
                  <c:v>0.16</c:v>
                </c:pt>
                <c:pt idx="25279">
                  <c:v>-0.05</c:v>
                </c:pt>
                <c:pt idx="25280">
                  <c:v>-0.05</c:v>
                </c:pt>
                <c:pt idx="25281">
                  <c:v>1.53</c:v>
                </c:pt>
                <c:pt idx="25282">
                  <c:v>-0.12</c:v>
                </c:pt>
                <c:pt idx="25283">
                  <c:v>-0.12</c:v>
                </c:pt>
                <c:pt idx="25284">
                  <c:v>-1.42</c:v>
                </c:pt>
                <c:pt idx="25285">
                  <c:v>-1.42</c:v>
                </c:pt>
                <c:pt idx="25286">
                  <c:v>-0.32</c:v>
                </c:pt>
                <c:pt idx="25287">
                  <c:v>-0.1</c:v>
                </c:pt>
                <c:pt idx="25288">
                  <c:v>-0.1</c:v>
                </c:pt>
                <c:pt idx="25289">
                  <c:v>-0.1</c:v>
                </c:pt>
                <c:pt idx="25290">
                  <c:v>-2.78</c:v>
                </c:pt>
                <c:pt idx="25291">
                  <c:v>-2.78</c:v>
                </c:pt>
                <c:pt idx="25292">
                  <c:v>0.05</c:v>
                </c:pt>
                <c:pt idx="25293">
                  <c:v>0.05</c:v>
                </c:pt>
                <c:pt idx="25294">
                  <c:v>0.05</c:v>
                </c:pt>
                <c:pt idx="25295">
                  <c:v>1.78</c:v>
                </c:pt>
                <c:pt idx="25296">
                  <c:v>2.09</c:v>
                </c:pt>
                <c:pt idx="25297">
                  <c:v>3.12</c:v>
                </c:pt>
                <c:pt idx="25298">
                  <c:v>3.12</c:v>
                </c:pt>
                <c:pt idx="25299">
                  <c:v>3.12</c:v>
                </c:pt>
                <c:pt idx="25300">
                  <c:v>3.12</c:v>
                </c:pt>
                <c:pt idx="25301">
                  <c:v>3.12</c:v>
                </c:pt>
                <c:pt idx="25302">
                  <c:v>2.09</c:v>
                </c:pt>
                <c:pt idx="25303">
                  <c:v>4.43</c:v>
                </c:pt>
                <c:pt idx="25304">
                  <c:v>4.43</c:v>
                </c:pt>
                <c:pt idx="25305">
                  <c:v>0.44</c:v>
                </c:pt>
                <c:pt idx="25306">
                  <c:v>-2.83</c:v>
                </c:pt>
                <c:pt idx="25307">
                  <c:v>-2.23</c:v>
                </c:pt>
                <c:pt idx="25308">
                  <c:v>-2.23</c:v>
                </c:pt>
                <c:pt idx="25309">
                  <c:v>1.1000000000000001</c:v>
                </c:pt>
                <c:pt idx="25310">
                  <c:v>-2.72</c:v>
                </c:pt>
                <c:pt idx="25311">
                  <c:v>0.1</c:v>
                </c:pt>
                <c:pt idx="25312">
                  <c:v>1.24</c:v>
                </c:pt>
                <c:pt idx="25313">
                  <c:v>1.24</c:v>
                </c:pt>
                <c:pt idx="25314">
                  <c:v>-1.01</c:v>
                </c:pt>
                <c:pt idx="25315">
                  <c:v>-1.01</c:v>
                </c:pt>
                <c:pt idx="25316">
                  <c:v>-1.01</c:v>
                </c:pt>
                <c:pt idx="25317">
                  <c:v>-2.1800000000000002</c:v>
                </c:pt>
                <c:pt idx="25318">
                  <c:v>2.81</c:v>
                </c:pt>
                <c:pt idx="25319">
                  <c:v>2.81</c:v>
                </c:pt>
                <c:pt idx="25320">
                  <c:v>2.81</c:v>
                </c:pt>
                <c:pt idx="25321">
                  <c:v>1.04</c:v>
                </c:pt>
                <c:pt idx="25322">
                  <c:v>1.04</c:v>
                </c:pt>
                <c:pt idx="25323">
                  <c:v>-1.1100000000000001</c:v>
                </c:pt>
                <c:pt idx="25324">
                  <c:v>-1.1100000000000001</c:v>
                </c:pt>
                <c:pt idx="25325">
                  <c:v>-0.24</c:v>
                </c:pt>
                <c:pt idx="25326">
                  <c:v>-1.56</c:v>
                </c:pt>
                <c:pt idx="25327">
                  <c:v>0.37</c:v>
                </c:pt>
                <c:pt idx="25328">
                  <c:v>-0.71</c:v>
                </c:pt>
                <c:pt idx="25329">
                  <c:v>-0.71</c:v>
                </c:pt>
                <c:pt idx="25330">
                  <c:v>-0.71</c:v>
                </c:pt>
                <c:pt idx="25331">
                  <c:v>-0.14000000000000001</c:v>
                </c:pt>
                <c:pt idx="25332">
                  <c:v>0.77</c:v>
                </c:pt>
                <c:pt idx="25333">
                  <c:v>0.77</c:v>
                </c:pt>
                <c:pt idx="25334">
                  <c:v>0.77</c:v>
                </c:pt>
                <c:pt idx="25335">
                  <c:v>1.1599999999999999</c:v>
                </c:pt>
                <c:pt idx="25336">
                  <c:v>1.1599999999999999</c:v>
                </c:pt>
                <c:pt idx="25337">
                  <c:v>1.1599999999999999</c:v>
                </c:pt>
                <c:pt idx="25338">
                  <c:v>-0.33</c:v>
                </c:pt>
                <c:pt idx="25339">
                  <c:v>-0.33</c:v>
                </c:pt>
                <c:pt idx="25340">
                  <c:v>0.31</c:v>
                </c:pt>
                <c:pt idx="25341">
                  <c:v>-3.49</c:v>
                </c:pt>
                <c:pt idx="25342">
                  <c:v>-3.49</c:v>
                </c:pt>
                <c:pt idx="25343">
                  <c:v>3.9</c:v>
                </c:pt>
                <c:pt idx="25344">
                  <c:v>1.03</c:v>
                </c:pt>
                <c:pt idx="25345">
                  <c:v>1.03</c:v>
                </c:pt>
                <c:pt idx="25346">
                  <c:v>1.03</c:v>
                </c:pt>
                <c:pt idx="25347">
                  <c:v>1.03</c:v>
                </c:pt>
                <c:pt idx="25348">
                  <c:v>-3.54</c:v>
                </c:pt>
                <c:pt idx="25349">
                  <c:v>1.74</c:v>
                </c:pt>
                <c:pt idx="25350">
                  <c:v>1.42</c:v>
                </c:pt>
                <c:pt idx="25351">
                  <c:v>0.5</c:v>
                </c:pt>
                <c:pt idx="25352">
                  <c:v>0.93</c:v>
                </c:pt>
                <c:pt idx="25353">
                  <c:v>2.48</c:v>
                </c:pt>
                <c:pt idx="25354">
                  <c:v>2.48</c:v>
                </c:pt>
                <c:pt idx="25355">
                  <c:v>2.48</c:v>
                </c:pt>
                <c:pt idx="25356">
                  <c:v>2.48</c:v>
                </c:pt>
                <c:pt idx="25357">
                  <c:v>2.48</c:v>
                </c:pt>
                <c:pt idx="25358">
                  <c:v>2.48</c:v>
                </c:pt>
                <c:pt idx="25359">
                  <c:v>2.48</c:v>
                </c:pt>
                <c:pt idx="25360">
                  <c:v>2.92</c:v>
                </c:pt>
                <c:pt idx="25361">
                  <c:v>2.92</c:v>
                </c:pt>
                <c:pt idx="25362">
                  <c:v>2.92</c:v>
                </c:pt>
                <c:pt idx="25363">
                  <c:v>2.92</c:v>
                </c:pt>
                <c:pt idx="25364">
                  <c:v>2.92</c:v>
                </c:pt>
                <c:pt idx="25365">
                  <c:v>0.47</c:v>
                </c:pt>
                <c:pt idx="25366">
                  <c:v>0.47</c:v>
                </c:pt>
                <c:pt idx="25367">
                  <c:v>0.47</c:v>
                </c:pt>
                <c:pt idx="25368">
                  <c:v>0.47</c:v>
                </c:pt>
                <c:pt idx="25369">
                  <c:v>0.55000000000000004</c:v>
                </c:pt>
                <c:pt idx="25370">
                  <c:v>0.55000000000000004</c:v>
                </c:pt>
                <c:pt idx="25371">
                  <c:v>-0.93</c:v>
                </c:pt>
                <c:pt idx="25372">
                  <c:v>-0.93</c:v>
                </c:pt>
                <c:pt idx="25373">
                  <c:v>1.72</c:v>
                </c:pt>
                <c:pt idx="25374">
                  <c:v>1.72</c:v>
                </c:pt>
                <c:pt idx="25375">
                  <c:v>1.0900000000000001</c:v>
                </c:pt>
                <c:pt idx="25376">
                  <c:v>1.37</c:v>
                </c:pt>
                <c:pt idx="25377">
                  <c:v>1.37</c:v>
                </c:pt>
                <c:pt idx="25378">
                  <c:v>0.47</c:v>
                </c:pt>
                <c:pt idx="25379">
                  <c:v>0.47</c:v>
                </c:pt>
                <c:pt idx="25380">
                  <c:v>1.08</c:v>
                </c:pt>
                <c:pt idx="25381">
                  <c:v>-0.15</c:v>
                </c:pt>
                <c:pt idx="25382">
                  <c:v>1.45</c:v>
                </c:pt>
                <c:pt idx="25383">
                  <c:v>-1.25</c:v>
                </c:pt>
                <c:pt idx="25384">
                  <c:v>1.97</c:v>
                </c:pt>
                <c:pt idx="25385">
                  <c:v>1.97</c:v>
                </c:pt>
                <c:pt idx="25386">
                  <c:v>1.97</c:v>
                </c:pt>
                <c:pt idx="25387">
                  <c:v>1.97</c:v>
                </c:pt>
                <c:pt idx="25388">
                  <c:v>-1.25</c:v>
                </c:pt>
                <c:pt idx="25389">
                  <c:v>-1.25</c:v>
                </c:pt>
                <c:pt idx="25390">
                  <c:v>-1.25</c:v>
                </c:pt>
                <c:pt idx="25391">
                  <c:v>1.3</c:v>
                </c:pt>
                <c:pt idx="25392">
                  <c:v>2.2000000000000002</c:v>
                </c:pt>
                <c:pt idx="25393">
                  <c:v>2.2000000000000002</c:v>
                </c:pt>
                <c:pt idx="25394">
                  <c:v>2.2000000000000002</c:v>
                </c:pt>
                <c:pt idx="25395">
                  <c:v>-1.7</c:v>
                </c:pt>
                <c:pt idx="25396">
                  <c:v>0.1</c:v>
                </c:pt>
                <c:pt idx="25397">
                  <c:v>0.1</c:v>
                </c:pt>
                <c:pt idx="25398">
                  <c:v>-0.6</c:v>
                </c:pt>
                <c:pt idx="25399">
                  <c:v>1.29</c:v>
                </c:pt>
                <c:pt idx="25400">
                  <c:v>-1.82</c:v>
                </c:pt>
                <c:pt idx="25401">
                  <c:v>-1.82</c:v>
                </c:pt>
                <c:pt idx="25402">
                  <c:v>1.18</c:v>
                </c:pt>
                <c:pt idx="25403">
                  <c:v>1.18</c:v>
                </c:pt>
                <c:pt idx="25404">
                  <c:v>1</c:v>
                </c:pt>
                <c:pt idx="25405">
                  <c:v>1</c:v>
                </c:pt>
                <c:pt idx="25406">
                  <c:v>0.05</c:v>
                </c:pt>
                <c:pt idx="25407">
                  <c:v>0.05</c:v>
                </c:pt>
                <c:pt idx="25408">
                  <c:v>-0.56999999999999995</c:v>
                </c:pt>
                <c:pt idx="25409">
                  <c:v>-0.56999999999999995</c:v>
                </c:pt>
                <c:pt idx="25410">
                  <c:v>-3.25</c:v>
                </c:pt>
                <c:pt idx="25411">
                  <c:v>3.25</c:v>
                </c:pt>
                <c:pt idx="25412">
                  <c:v>3.25</c:v>
                </c:pt>
                <c:pt idx="25413">
                  <c:v>1.37</c:v>
                </c:pt>
                <c:pt idx="25414">
                  <c:v>1.37</c:v>
                </c:pt>
                <c:pt idx="25415">
                  <c:v>2.56</c:v>
                </c:pt>
                <c:pt idx="25416">
                  <c:v>2.56</c:v>
                </c:pt>
                <c:pt idx="25417">
                  <c:v>0.91</c:v>
                </c:pt>
                <c:pt idx="25418">
                  <c:v>1.95</c:v>
                </c:pt>
                <c:pt idx="25419">
                  <c:v>1.95</c:v>
                </c:pt>
                <c:pt idx="25420">
                  <c:v>2.5499999999999998</c:v>
                </c:pt>
                <c:pt idx="25421">
                  <c:v>0.33</c:v>
                </c:pt>
                <c:pt idx="25422">
                  <c:v>-2.19</c:v>
                </c:pt>
                <c:pt idx="25423">
                  <c:v>-2.19</c:v>
                </c:pt>
                <c:pt idx="25424">
                  <c:v>-2.19</c:v>
                </c:pt>
                <c:pt idx="25425">
                  <c:v>2.59</c:v>
                </c:pt>
                <c:pt idx="25426">
                  <c:v>-0.91</c:v>
                </c:pt>
                <c:pt idx="25427">
                  <c:v>1.84</c:v>
                </c:pt>
                <c:pt idx="25428">
                  <c:v>1.84</c:v>
                </c:pt>
                <c:pt idx="25429">
                  <c:v>1.84</c:v>
                </c:pt>
                <c:pt idx="25430">
                  <c:v>1.06</c:v>
                </c:pt>
                <c:pt idx="25431">
                  <c:v>1.06</c:v>
                </c:pt>
                <c:pt idx="25432">
                  <c:v>1.06</c:v>
                </c:pt>
                <c:pt idx="25433">
                  <c:v>1.06</c:v>
                </c:pt>
                <c:pt idx="25434">
                  <c:v>-0.78</c:v>
                </c:pt>
                <c:pt idx="25435">
                  <c:v>-1.04</c:v>
                </c:pt>
                <c:pt idx="25436">
                  <c:v>-1.04</c:v>
                </c:pt>
                <c:pt idx="25437">
                  <c:v>2.61</c:v>
                </c:pt>
                <c:pt idx="25438">
                  <c:v>2.61</c:v>
                </c:pt>
                <c:pt idx="25439">
                  <c:v>2.61</c:v>
                </c:pt>
                <c:pt idx="25440">
                  <c:v>2.61</c:v>
                </c:pt>
                <c:pt idx="25441">
                  <c:v>-1.1499999999999999</c:v>
                </c:pt>
                <c:pt idx="25442">
                  <c:v>-1.1499999999999999</c:v>
                </c:pt>
                <c:pt idx="25443">
                  <c:v>-1.1499999999999999</c:v>
                </c:pt>
                <c:pt idx="25444">
                  <c:v>1.92</c:v>
                </c:pt>
                <c:pt idx="25445">
                  <c:v>1.92</c:v>
                </c:pt>
                <c:pt idx="25446">
                  <c:v>1.92</c:v>
                </c:pt>
                <c:pt idx="25447">
                  <c:v>1.92</c:v>
                </c:pt>
                <c:pt idx="25448">
                  <c:v>-1.41</c:v>
                </c:pt>
                <c:pt idx="25449">
                  <c:v>-1.25</c:v>
                </c:pt>
                <c:pt idx="25450">
                  <c:v>-1.25</c:v>
                </c:pt>
                <c:pt idx="25451">
                  <c:v>-0.18</c:v>
                </c:pt>
                <c:pt idx="25452">
                  <c:v>3.2</c:v>
                </c:pt>
                <c:pt idx="25453">
                  <c:v>-1.47</c:v>
                </c:pt>
                <c:pt idx="25454">
                  <c:v>1.1599999999999999</c:v>
                </c:pt>
                <c:pt idx="25455">
                  <c:v>-1.97</c:v>
                </c:pt>
                <c:pt idx="25456">
                  <c:v>-1.18</c:v>
                </c:pt>
                <c:pt idx="25457">
                  <c:v>2.23</c:v>
                </c:pt>
                <c:pt idx="25458">
                  <c:v>1.1100000000000001</c:v>
                </c:pt>
                <c:pt idx="25459">
                  <c:v>-0.5</c:v>
                </c:pt>
                <c:pt idx="25460">
                  <c:v>-0.5</c:v>
                </c:pt>
                <c:pt idx="25461">
                  <c:v>-0.5</c:v>
                </c:pt>
                <c:pt idx="25462">
                  <c:v>0.65</c:v>
                </c:pt>
                <c:pt idx="25463">
                  <c:v>0.65</c:v>
                </c:pt>
                <c:pt idx="25464">
                  <c:v>2.0099999999999998</c:v>
                </c:pt>
                <c:pt idx="25465">
                  <c:v>-2.0299999999999998</c:v>
                </c:pt>
                <c:pt idx="25466">
                  <c:v>1.72</c:v>
                </c:pt>
                <c:pt idx="25467">
                  <c:v>1.72</c:v>
                </c:pt>
                <c:pt idx="25468">
                  <c:v>1.72</c:v>
                </c:pt>
                <c:pt idx="25469">
                  <c:v>1.72</c:v>
                </c:pt>
                <c:pt idx="25470">
                  <c:v>3.56</c:v>
                </c:pt>
                <c:pt idx="25471">
                  <c:v>3.56</c:v>
                </c:pt>
                <c:pt idx="25472">
                  <c:v>-0.21</c:v>
                </c:pt>
                <c:pt idx="25473">
                  <c:v>-0.21</c:v>
                </c:pt>
                <c:pt idx="25474">
                  <c:v>0.7</c:v>
                </c:pt>
                <c:pt idx="25475">
                  <c:v>0.7</c:v>
                </c:pt>
                <c:pt idx="25476">
                  <c:v>0.7</c:v>
                </c:pt>
                <c:pt idx="25477">
                  <c:v>0.7</c:v>
                </c:pt>
                <c:pt idx="25478">
                  <c:v>0.7</c:v>
                </c:pt>
                <c:pt idx="25479">
                  <c:v>-1.41</c:v>
                </c:pt>
                <c:pt idx="25480">
                  <c:v>0.56999999999999995</c:v>
                </c:pt>
                <c:pt idx="25481">
                  <c:v>0.56999999999999995</c:v>
                </c:pt>
                <c:pt idx="25482">
                  <c:v>1.93</c:v>
                </c:pt>
                <c:pt idx="25483">
                  <c:v>-1.47</c:v>
                </c:pt>
                <c:pt idx="25484">
                  <c:v>-1.1599999999999999</c:v>
                </c:pt>
                <c:pt idx="25485">
                  <c:v>-1.0900000000000001</c:v>
                </c:pt>
                <c:pt idx="25486">
                  <c:v>-1.73</c:v>
                </c:pt>
                <c:pt idx="25487">
                  <c:v>2.54</c:v>
                </c:pt>
                <c:pt idx="25488">
                  <c:v>2.37</c:v>
                </c:pt>
                <c:pt idx="25489">
                  <c:v>2.37</c:v>
                </c:pt>
                <c:pt idx="25490">
                  <c:v>-1.82</c:v>
                </c:pt>
                <c:pt idx="25491">
                  <c:v>-0.43</c:v>
                </c:pt>
                <c:pt idx="25492">
                  <c:v>-0.28999999999999998</c:v>
                </c:pt>
                <c:pt idx="25493">
                  <c:v>-0.28999999999999998</c:v>
                </c:pt>
                <c:pt idx="25494">
                  <c:v>-0.28999999999999998</c:v>
                </c:pt>
                <c:pt idx="25495">
                  <c:v>-0.28999999999999998</c:v>
                </c:pt>
                <c:pt idx="25496">
                  <c:v>-0.28999999999999998</c:v>
                </c:pt>
                <c:pt idx="25497">
                  <c:v>-2.13</c:v>
                </c:pt>
                <c:pt idx="25498">
                  <c:v>-0.33</c:v>
                </c:pt>
                <c:pt idx="25499">
                  <c:v>3.9</c:v>
                </c:pt>
                <c:pt idx="25500">
                  <c:v>3.9</c:v>
                </c:pt>
                <c:pt idx="25501">
                  <c:v>3.9</c:v>
                </c:pt>
                <c:pt idx="25502">
                  <c:v>3.9</c:v>
                </c:pt>
                <c:pt idx="25503">
                  <c:v>3.9</c:v>
                </c:pt>
                <c:pt idx="25504">
                  <c:v>3.9</c:v>
                </c:pt>
                <c:pt idx="25505">
                  <c:v>-1.39</c:v>
                </c:pt>
                <c:pt idx="25506">
                  <c:v>-0.91</c:v>
                </c:pt>
                <c:pt idx="25507">
                  <c:v>2.09</c:v>
                </c:pt>
                <c:pt idx="25508">
                  <c:v>0.84</c:v>
                </c:pt>
                <c:pt idx="25509">
                  <c:v>0.84</c:v>
                </c:pt>
                <c:pt idx="25510">
                  <c:v>0.84</c:v>
                </c:pt>
                <c:pt idx="25511">
                  <c:v>0.36</c:v>
                </c:pt>
                <c:pt idx="25512">
                  <c:v>0.36</c:v>
                </c:pt>
                <c:pt idx="25513">
                  <c:v>0.36</c:v>
                </c:pt>
                <c:pt idx="25514">
                  <c:v>0.36</c:v>
                </c:pt>
                <c:pt idx="25515">
                  <c:v>0.36</c:v>
                </c:pt>
                <c:pt idx="25516">
                  <c:v>0.12</c:v>
                </c:pt>
                <c:pt idx="25517">
                  <c:v>-0.01</c:v>
                </c:pt>
                <c:pt idx="25518">
                  <c:v>-0.01</c:v>
                </c:pt>
                <c:pt idx="25519">
                  <c:v>-1.22</c:v>
                </c:pt>
                <c:pt idx="25520">
                  <c:v>1.28</c:v>
                </c:pt>
                <c:pt idx="25521">
                  <c:v>1.28</c:v>
                </c:pt>
                <c:pt idx="25522">
                  <c:v>1.28</c:v>
                </c:pt>
                <c:pt idx="25523">
                  <c:v>-1.43</c:v>
                </c:pt>
                <c:pt idx="25524">
                  <c:v>2.77</c:v>
                </c:pt>
                <c:pt idx="25525">
                  <c:v>2.77</c:v>
                </c:pt>
                <c:pt idx="25526">
                  <c:v>2.77</c:v>
                </c:pt>
                <c:pt idx="25527">
                  <c:v>2.77</c:v>
                </c:pt>
                <c:pt idx="25528">
                  <c:v>1.69</c:v>
                </c:pt>
                <c:pt idx="25529">
                  <c:v>2.27</c:v>
                </c:pt>
                <c:pt idx="25530">
                  <c:v>2.27</c:v>
                </c:pt>
                <c:pt idx="25531">
                  <c:v>2.27</c:v>
                </c:pt>
                <c:pt idx="25532">
                  <c:v>2.27</c:v>
                </c:pt>
                <c:pt idx="25533">
                  <c:v>-0.05</c:v>
                </c:pt>
                <c:pt idx="25534">
                  <c:v>-0.05</c:v>
                </c:pt>
                <c:pt idx="25535">
                  <c:v>-0.05</c:v>
                </c:pt>
                <c:pt idx="25536">
                  <c:v>-0.83</c:v>
                </c:pt>
                <c:pt idx="25537">
                  <c:v>-0.83</c:v>
                </c:pt>
                <c:pt idx="25538">
                  <c:v>-0.89</c:v>
                </c:pt>
                <c:pt idx="25539">
                  <c:v>1.24</c:v>
                </c:pt>
                <c:pt idx="25540">
                  <c:v>1</c:v>
                </c:pt>
                <c:pt idx="25541">
                  <c:v>1.03</c:v>
                </c:pt>
                <c:pt idx="25542">
                  <c:v>1.33</c:v>
                </c:pt>
                <c:pt idx="25543">
                  <c:v>1.33</c:v>
                </c:pt>
                <c:pt idx="25544">
                  <c:v>1.33</c:v>
                </c:pt>
                <c:pt idx="25545">
                  <c:v>2.95</c:v>
                </c:pt>
                <c:pt idx="25546">
                  <c:v>1.89</c:v>
                </c:pt>
                <c:pt idx="25547">
                  <c:v>0.13</c:v>
                </c:pt>
                <c:pt idx="25548">
                  <c:v>0.48</c:v>
                </c:pt>
                <c:pt idx="25549">
                  <c:v>0.48</c:v>
                </c:pt>
                <c:pt idx="25550">
                  <c:v>1.1200000000000001</c:v>
                </c:pt>
                <c:pt idx="25551">
                  <c:v>-1.32</c:v>
                </c:pt>
                <c:pt idx="25552">
                  <c:v>-1.32</c:v>
                </c:pt>
                <c:pt idx="25553">
                  <c:v>-0.09</c:v>
                </c:pt>
                <c:pt idx="25554">
                  <c:v>-0.09</c:v>
                </c:pt>
                <c:pt idx="25555">
                  <c:v>1.63</c:v>
                </c:pt>
                <c:pt idx="25556">
                  <c:v>1.63</c:v>
                </c:pt>
                <c:pt idx="25557">
                  <c:v>1.03</c:v>
                </c:pt>
                <c:pt idx="25558">
                  <c:v>1.03</c:v>
                </c:pt>
                <c:pt idx="25559">
                  <c:v>2.33</c:v>
                </c:pt>
                <c:pt idx="25560">
                  <c:v>2.33</c:v>
                </c:pt>
                <c:pt idx="25561">
                  <c:v>0.56999999999999995</c:v>
                </c:pt>
                <c:pt idx="25562">
                  <c:v>1.1100000000000001</c:v>
                </c:pt>
                <c:pt idx="25563">
                  <c:v>0.22</c:v>
                </c:pt>
                <c:pt idx="25564">
                  <c:v>-7.0000000000000007E-2</c:v>
                </c:pt>
                <c:pt idx="25565">
                  <c:v>-7.0000000000000007E-2</c:v>
                </c:pt>
                <c:pt idx="25566">
                  <c:v>-7.0000000000000007E-2</c:v>
                </c:pt>
                <c:pt idx="25567">
                  <c:v>-2.39</c:v>
                </c:pt>
                <c:pt idx="25568">
                  <c:v>1.85</c:v>
                </c:pt>
                <c:pt idx="25569">
                  <c:v>1.85</c:v>
                </c:pt>
                <c:pt idx="25570">
                  <c:v>-2.2200000000000002</c:v>
                </c:pt>
                <c:pt idx="25571">
                  <c:v>-0.31</c:v>
                </c:pt>
                <c:pt idx="25572">
                  <c:v>2.15</c:v>
                </c:pt>
                <c:pt idx="25573">
                  <c:v>-1.51</c:v>
                </c:pt>
                <c:pt idx="25574">
                  <c:v>-1.37</c:v>
                </c:pt>
                <c:pt idx="25575">
                  <c:v>0.56000000000000005</c:v>
                </c:pt>
                <c:pt idx="25576">
                  <c:v>-0.79</c:v>
                </c:pt>
                <c:pt idx="25577">
                  <c:v>1.88</c:v>
                </c:pt>
                <c:pt idx="25578">
                  <c:v>-0.21</c:v>
                </c:pt>
                <c:pt idx="25579">
                  <c:v>2.25</c:v>
                </c:pt>
                <c:pt idx="25580">
                  <c:v>2.25</c:v>
                </c:pt>
                <c:pt idx="25581">
                  <c:v>2.25</c:v>
                </c:pt>
                <c:pt idx="25582">
                  <c:v>-0.77</c:v>
                </c:pt>
                <c:pt idx="25583">
                  <c:v>-1.51</c:v>
                </c:pt>
                <c:pt idx="25584">
                  <c:v>-1.51</c:v>
                </c:pt>
                <c:pt idx="25585">
                  <c:v>-2.75</c:v>
                </c:pt>
                <c:pt idx="25586">
                  <c:v>2.1800000000000002</c:v>
                </c:pt>
                <c:pt idx="25587">
                  <c:v>2.1800000000000002</c:v>
                </c:pt>
                <c:pt idx="25588">
                  <c:v>2.1800000000000002</c:v>
                </c:pt>
                <c:pt idx="25589">
                  <c:v>-0.79</c:v>
                </c:pt>
                <c:pt idx="25590">
                  <c:v>2.59</c:v>
                </c:pt>
                <c:pt idx="25591">
                  <c:v>2.59</c:v>
                </c:pt>
                <c:pt idx="25592">
                  <c:v>2.44</c:v>
                </c:pt>
                <c:pt idx="25593">
                  <c:v>2.44</c:v>
                </c:pt>
                <c:pt idx="25594">
                  <c:v>-1.08</c:v>
                </c:pt>
                <c:pt idx="25595">
                  <c:v>-1.08</c:v>
                </c:pt>
                <c:pt idx="25596">
                  <c:v>-1.74</c:v>
                </c:pt>
                <c:pt idx="25597">
                  <c:v>2.25</c:v>
                </c:pt>
                <c:pt idx="25598">
                  <c:v>2.25</c:v>
                </c:pt>
                <c:pt idx="25599">
                  <c:v>-3.18</c:v>
                </c:pt>
                <c:pt idx="25600">
                  <c:v>-3.18</c:v>
                </c:pt>
                <c:pt idx="25601">
                  <c:v>-3.18</c:v>
                </c:pt>
                <c:pt idx="25602">
                  <c:v>-3.18</c:v>
                </c:pt>
                <c:pt idx="25603">
                  <c:v>-1.8</c:v>
                </c:pt>
                <c:pt idx="25604">
                  <c:v>-1.57</c:v>
                </c:pt>
                <c:pt idx="25605">
                  <c:v>1.55</c:v>
                </c:pt>
                <c:pt idx="25606">
                  <c:v>2.2000000000000002</c:v>
                </c:pt>
                <c:pt idx="25607">
                  <c:v>2.48</c:v>
                </c:pt>
                <c:pt idx="25608">
                  <c:v>2.48</c:v>
                </c:pt>
                <c:pt idx="25609">
                  <c:v>2.48</c:v>
                </c:pt>
                <c:pt idx="25610">
                  <c:v>2.48</c:v>
                </c:pt>
                <c:pt idx="25611">
                  <c:v>0.56000000000000005</c:v>
                </c:pt>
                <c:pt idx="25612">
                  <c:v>0.49</c:v>
                </c:pt>
                <c:pt idx="25613">
                  <c:v>3.75</c:v>
                </c:pt>
                <c:pt idx="25614">
                  <c:v>0.98</c:v>
                </c:pt>
                <c:pt idx="25615">
                  <c:v>0.98</c:v>
                </c:pt>
                <c:pt idx="25616">
                  <c:v>0.56000000000000005</c:v>
                </c:pt>
                <c:pt idx="25617">
                  <c:v>0.56000000000000005</c:v>
                </c:pt>
                <c:pt idx="25618">
                  <c:v>0.56000000000000005</c:v>
                </c:pt>
                <c:pt idx="25619">
                  <c:v>1.23</c:v>
                </c:pt>
                <c:pt idx="25620">
                  <c:v>1.23</c:v>
                </c:pt>
                <c:pt idx="25621">
                  <c:v>3.08</c:v>
                </c:pt>
                <c:pt idx="25622">
                  <c:v>3.08</c:v>
                </c:pt>
                <c:pt idx="25623">
                  <c:v>-3.83</c:v>
                </c:pt>
                <c:pt idx="25624">
                  <c:v>-0.25</c:v>
                </c:pt>
                <c:pt idx="25625">
                  <c:v>-1.02</c:v>
                </c:pt>
                <c:pt idx="25626">
                  <c:v>-1.64</c:v>
                </c:pt>
                <c:pt idx="25627">
                  <c:v>-1.64</c:v>
                </c:pt>
                <c:pt idx="25628">
                  <c:v>-1.64</c:v>
                </c:pt>
                <c:pt idx="25629">
                  <c:v>-2.36</c:v>
                </c:pt>
                <c:pt idx="25630">
                  <c:v>-2.36</c:v>
                </c:pt>
                <c:pt idx="25631">
                  <c:v>1.88</c:v>
                </c:pt>
                <c:pt idx="25632">
                  <c:v>1.88</c:v>
                </c:pt>
                <c:pt idx="25633">
                  <c:v>1.88</c:v>
                </c:pt>
                <c:pt idx="25634">
                  <c:v>1.28</c:v>
                </c:pt>
                <c:pt idx="25635">
                  <c:v>0.22</c:v>
                </c:pt>
                <c:pt idx="25636">
                  <c:v>0.19</c:v>
                </c:pt>
                <c:pt idx="25637">
                  <c:v>0.92</c:v>
                </c:pt>
                <c:pt idx="25638">
                  <c:v>0.92</c:v>
                </c:pt>
                <c:pt idx="25639">
                  <c:v>0.92</c:v>
                </c:pt>
                <c:pt idx="25640">
                  <c:v>0.92</c:v>
                </c:pt>
                <c:pt idx="25641">
                  <c:v>2.3199999999999998</c:v>
                </c:pt>
                <c:pt idx="25642">
                  <c:v>-1.23</c:v>
                </c:pt>
                <c:pt idx="25643">
                  <c:v>1.02</c:v>
                </c:pt>
                <c:pt idx="25644">
                  <c:v>1.02</c:v>
                </c:pt>
                <c:pt idx="25645">
                  <c:v>1.02</c:v>
                </c:pt>
                <c:pt idx="25646">
                  <c:v>-1.61</c:v>
                </c:pt>
                <c:pt idx="25647">
                  <c:v>1.45</c:v>
                </c:pt>
                <c:pt idx="25648">
                  <c:v>1.45</c:v>
                </c:pt>
                <c:pt idx="25649">
                  <c:v>0.84</c:v>
                </c:pt>
                <c:pt idx="25650">
                  <c:v>-1.53</c:v>
                </c:pt>
                <c:pt idx="25651">
                  <c:v>-1.49</c:v>
                </c:pt>
                <c:pt idx="25652">
                  <c:v>-1.49</c:v>
                </c:pt>
                <c:pt idx="25653">
                  <c:v>-1.49</c:v>
                </c:pt>
                <c:pt idx="25654">
                  <c:v>-1.49</c:v>
                </c:pt>
                <c:pt idx="25655">
                  <c:v>1.1499999999999999</c:v>
                </c:pt>
                <c:pt idx="25656">
                  <c:v>-1.94</c:v>
                </c:pt>
                <c:pt idx="25657">
                  <c:v>-1.94</c:v>
                </c:pt>
                <c:pt idx="25658">
                  <c:v>1.97</c:v>
                </c:pt>
                <c:pt idx="25659">
                  <c:v>-0.36</c:v>
                </c:pt>
                <c:pt idx="25660">
                  <c:v>-0.39</c:v>
                </c:pt>
                <c:pt idx="25661">
                  <c:v>2.2999999999999998</c:v>
                </c:pt>
                <c:pt idx="25662">
                  <c:v>2.2999999999999998</c:v>
                </c:pt>
                <c:pt idx="25663">
                  <c:v>2.2999999999999998</c:v>
                </c:pt>
                <c:pt idx="25664">
                  <c:v>-0.56999999999999995</c:v>
                </c:pt>
                <c:pt idx="25665">
                  <c:v>-0.56999999999999995</c:v>
                </c:pt>
                <c:pt idx="25666">
                  <c:v>-0.56999999999999995</c:v>
                </c:pt>
                <c:pt idx="25667">
                  <c:v>0.26</c:v>
                </c:pt>
                <c:pt idx="25668">
                  <c:v>1.1200000000000001</c:v>
                </c:pt>
                <c:pt idx="25669">
                  <c:v>1.1200000000000001</c:v>
                </c:pt>
                <c:pt idx="25670">
                  <c:v>1.1200000000000001</c:v>
                </c:pt>
                <c:pt idx="25671">
                  <c:v>3.35</c:v>
                </c:pt>
                <c:pt idx="25672">
                  <c:v>3.35</c:v>
                </c:pt>
                <c:pt idx="25673">
                  <c:v>3.35</c:v>
                </c:pt>
                <c:pt idx="25674">
                  <c:v>1.65</c:v>
                </c:pt>
                <c:pt idx="25675">
                  <c:v>0.7</c:v>
                </c:pt>
                <c:pt idx="25676">
                  <c:v>0.7</c:v>
                </c:pt>
                <c:pt idx="25677">
                  <c:v>0.14000000000000001</c:v>
                </c:pt>
                <c:pt idx="25678">
                  <c:v>3.32</c:v>
                </c:pt>
                <c:pt idx="25679">
                  <c:v>3.32</c:v>
                </c:pt>
                <c:pt idx="25680">
                  <c:v>3.32</c:v>
                </c:pt>
                <c:pt idx="25681">
                  <c:v>3.32</c:v>
                </c:pt>
                <c:pt idx="25682">
                  <c:v>3.32</c:v>
                </c:pt>
                <c:pt idx="25683">
                  <c:v>-0.19</c:v>
                </c:pt>
                <c:pt idx="25684">
                  <c:v>-0.19</c:v>
                </c:pt>
                <c:pt idx="25685">
                  <c:v>-0.19</c:v>
                </c:pt>
                <c:pt idx="25686">
                  <c:v>-0.19</c:v>
                </c:pt>
                <c:pt idx="25687">
                  <c:v>-0.62</c:v>
                </c:pt>
                <c:pt idx="25688">
                  <c:v>1.18</c:v>
                </c:pt>
                <c:pt idx="25689">
                  <c:v>1.18</c:v>
                </c:pt>
                <c:pt idx="25690">
                  <c:v>-0.33</c:v>
                </c:pt>
                <c:pt idx="25691">
                  <c:v>-0.33</c:v>
                </c:pt>
                <c:pt idx="25692">
                  <c:v>-1.36</c:v>
                </c:pt>
                <c:pt idx="25693">
                  <c:v>-1.36</c:v>
                </c:pt>
                <c:pt idx="25694">
                  <c:v>-1.36</c:v>
                </c:pt>
                <c:pt idx="25695">
                  <c:v>0.56000000000000005</c:v>
                </c:pt>
                <c:pt idx="25696">
                  <c:v>0.56000000000000005</c:v>
                </c:pt>
                <c:pt idx="25697">
                  <c:v>-0.73</c:v>
                </c:pt>
                <c:pt idx="25698">
                  <c:v>3.95</c:v>
                </c:pt>
                <c:pt idx="25699">
                  <c:v>-1.0900000000000001</c:v>
                </c:pt>
                <c:pt idx="25700">
                  <c:v>-1.0900000000000001</c:v>
                </c:pt>
                <c:pt idx="25701">
                  <c:v>-1.0900000000000001</c:v>
                </c:pt>
                <c:pt idx="25702">
                  <c:v>1.73</c:v>
                </c:pt>
                <c:pt idx="25703">
                  <c:v>1.73</c:v>
                </c:pt>
                <c:pt idx="25704">
                  <c:v>-1.18</c:v>
                </c:pt>
                <c:pt idx="25705">
                  <c:v>-1.25</c:v>
                </c:pt>
                <c:pt idx="25706">
                  <c:v>-1.25</c:v>
                </c:pt>
                <c:pt idx="25707">
                  <c:v>-1.25</c:v>
                </c:pt>
                <c:pt idx="25708">
                  <c:v>1.32</c:v>
                </c:pt>
                <c:pt idx="25709">
                  <c:v>2.0499999999999998</c:v>
                </c:pt>
                <c:pt idx="25710">
                  <c:v>2.39</c:v>
                </c:pt>
                <c:pt idx="25711">
                  <c:v>2.39</c:v>
                </c:pt>
                <c:pt idx="25712">
                  <c:v>2.39</c:v>
                </c:pt>
                <c:pt idx="25713">
                  <c:v>0.44</c:v>
                </c:pt>
                <c:pt idx="25714">
                  <c:v>0.44</c:v>
                </c:pt>
                <c:pt idx="25715">
                  <c:v>0.44</c:v>
                </c:pt>
                <c:pt idx="25716">
                  <c:v>0.44</c:v>
                </c:pt>
                <c:pt idx="25717">
                  <c:v>0.44</c:v>
                </c:pt>
                <c:pt idx="25718">
                  <c:v>0.44</c:v>
                </c:pt>
                <c:pt idx="25719">
                  <c:v>1.01</c:v>
                </c:pt>
                <c:pt idx="25720">
                  <c:v>-2.99</c:v>
                </c:pt>
                <c:pt idx="25721">
                  <c:v>-1.03</c:v>
                </c:pt>
                <c:pt idx="25722">
                  <c:v>-0.89</c:v>
                </c:pt>
                <c:pt idx="25723">
                  <c:v>-0.89</c:v>
                </c:pt>
                <c:pt idx="25724">
                  <c:v>1.53</c:v>
                </c:pt>
                <c:pt idx="25725">
                  <c:v>1.53</c:v>
                </c:pt>
                <c:pt idx="25726">
                  <c:v>-0.41</c:v>
                </c:pt>
                <c:pt idx="25727">
                  <c:v>-0.41</c:v>
                </c:pt>
                <c:pt idx="25728">
                  <c:v>0</c:v>
                </c:pt>
                <c:pt idx="25729">
                  <c:v>0.89</c:v>
                </c:pt>
                <c:pt idx="25730">
                  <c:v>0.89</c:v>
                </c:pt>
                <c:pt idx="25731">
                  <c:v>0.89</c:v>
                </c:pt>
                <c:pt idx="25732">
                  <c:v>2.0299999999999998</c:v>
                </c:pt>
                <c:pt idx="25733">
                  <c:v>2.0299999999999998</c:v>
                </c:pt>
                <c:pt idx="25734">
                  <c:v>3.4</c:v>
                </c:pt>
                <c:pt idx="25735">
                  <c:v>3.4</c:v>
                </c:pt>
                <c:pt idx="25736">
                  <c:v>3.4</c:v>
                </c:pt>
                <c:pt idx="25737">
                  <c:v>1.59</c:v>
                </c:pt>
                <c:pt idx="25738">
                  <c:v>1.7</c:v>
                </c:pt>
                <c:pt idx="25739">
                  <c:v>1.7</c:v>
                </c:pt>
                <c:pt idx="25740">
                  <c:v>0.47</c:v>
                </c:pt>
                <c:pt idx="25741">
                  <c:v>-2.66</c:v>
                </c:pt>
                <c:pt idx="25742">
                  <c:v>2.15</c:v>
                </c:pt>
                <c:pt idx="25743">
                  <c:v>2.15</c:v>
                </c:pt>
                <c:pt idx="25744">
                  <c:v>0.83</c:v>
                </c:pt>
                <c:pt idx="25745">
                  <c:v>3.22</c:v>
                </c:pt>
                <c:pt idx="25746">
                  <c:v>3.22</c:v>
                </c:pt>
                <c:pt idx="25747">
                  <c:v>2.0699999999999998</c:v>
                </c:pt>
                <c:pt idx="25748">
                  <c:v>-1.2</c:v>
                </c:pt>
                <c:pt idx="25749">
                  <c:v>-1.2</c:v>
                </c:pt>
                <c:pt idx="25750">
                  <c:v>0.04</c:v>
                </c:pt>
                <c:pt idx="25751">
                  <c:v>0.04</c:v>
                </c:pt>
                <c:pt idx="25752">
                  <c:v>0.04</c:v>
                </c:pt>
                <c:pt idx="25753">
                  <c:v>0.64</c:v>
                </c:pt>
                <c:pt idx="25754">
                  <c:v>0.64</c:v>
                </c:pt>
                <c:pt idx="25755">
                  <c:v>0.64</c:v>
                </c:pt>
                <c:pt idx="25756">
                  <c:v>0.36</c:v>
                </c:pt>
                <c:pt idx="25757">
                  <c:v>0.95</c:v>
                </c:pt>
                <c:pt idx="25758">
                  <c:v>0.95</c:v>
                </c:pt>
                <c:pt idx="25759">
                  <c:v>0.95</c:v>
                </c:pt>
                <c:pt idx="25760">
                  <c:v>-2.44</c:v>
                </c:pt>
                <c:pt idx="25761">
                  <c:v>3.11</c:v>
                </c:pt>
                <c:pt idx="25762">
                  <c:v>3.11</c:v>
                </c:pt>
                <c:pt idx="25763">
                  <c:v>3.11</c:v>
                </c:pt>
                <c:pt idx="25764">
                  <c:v>-1.83</c:v>
                </c:pt>
                <c:pt idx="25765">
                  <c:v>-1.83</c:v>
                </c:pt>
                <c:pt idx="25766">
                  <c:v>-1.83</c:v>
                </c:pt>
                <c:pt idx="25767">
                  <c:v>-0.24</c:v>
                </c:pt>
                <c:pt idx="25768">
                  <c:v>-0.24</c:v>
                </c:pt>
                <c:pt idx="25769">
                  <c:v>-0.24</c:v>
                </c:pt>
                <c:pt idx="25770">
                  <c:v>-1.88</c:v>
                </c:pt>
                <c:pt idx="25771">
                  <c:v>-1.88</c:v>
                </c:pt>
                <c:pt idx="25772">
                  <c:v>-0.25</c:v>
                </c:pt>
                <c:pt idx="25773">
                  <c:v>1.23</c:v>
                </c:pt>
                <c:pt idx="25774">
                  <c:v>0.86</c:v>
                </c:pt>
                <c:pt idx="25775">
                  <c:v>0.86</c:v>
                </c:pt>
                <c:pt idx="25776">
                  <c:v>0.86</c:v>
                </c:pt>
                <c:pt idx="25777">
                  <c:v>2.98</c:v>
                </c:pt>
                <c:pt idx="25778">
                  <c:v>2.98</c:v>
                </c:pt>
                <c:pt idx="25779">
                  <c:v>2.98</c:v>
                </c:pt>
                <c:pt idx="25780">
                  <c:v>0.93</c:v>
                </c:pt>
                <c:pt idx="25781">
                  <c:v>0.93</c:v>
                </c:pt>
                <c:pt idx="25782">
                  <c:v>0.93</c:v>
                </c:pt>
                <c:pt idx="25783">
                  <c:v>-0.12</c:v>
                </c:pt>
                <c:pt idx="25784">
                  <c:v>1.75</c:v>
                </c:pt>
                <c:pt idx="25785">
                  <c:v>1.75</c:v>
                </c:pt>
                <c:pt idx="25786">
                  <c:v>-0.51</c:v>
                </c:pt>
                <c:pt idx="25787">
                  <c:v>1.75</c:v>
                </c:pt>
                <c:pt idx="25788">
                  <c:v>-3.05</c:v>
                </c:pt>
                <c:pt idx="25789">
                  <c:v>-3.05</c:v>
                </c:pt>
                <c:pt idx="25790">
                  <c:v>-3.05</c:v>
                </c:pt>
                <c:pt idx="25791">
                  <c:v>-1.61</c:v>
                </c:pt>
                <c:pt idx="25792">
                  <c:v>-1.61</c:v>
                </c:pt>
                <c:pt idx="25793">
                  <c:v>1.1399999999999999</c:v>
                </c:pt>
                <c:pt idx="25794">
                  <c:v>1.1399999999999999</c:v>
                </c:pt>
                <c:pt idx="25795">
                  <c:v>2.3199999999999998</c:v>
                </c:pt>
                <c:pt idx="25796">
                  <c:v>-1.23</c:v>
                </c:pt>
                <c:pt idx="25797">
                  <c:v>1.28</c:v>
                </c:pt>
                <c:pt idx="25798">
                  <c:v>1.25</c:v>
                </c:pt>
                <c:pt idx="25799">
                  <c:v>-0.32</c:v>
                </c:pt>
                <c:pt idx="25800">
                  <c:v>-0.32</c:v>
                </c:pt>
                <c:pt idx="25801">
                  <c:v>-2.37</c:v>
                </c:pt>
                <c:pt idx="25802">
                  <c:v>0.2</c:v>
                </c:pt>
                <c:pt idx="25803">
                  <c:v>0.2</c:v>
                </c:pt>
                <c:pt idx="25804">
                  <c:v>3.22</c:v>
                </c:pt>
                <c:pt idx="25805">
                  <c:v>1.19</c:v>
                </c:pt>
                <c:pt idx="25806">
                  <c:v>-1.96</c:v>
                </c:pt>
                <c:pt idx="25807">
                  <c:v>-1.96</c:v>
                </c:pt>
                <c:pt idx="25808">
                  <c:v>1.66</c:v>
                </c:pt>
                <c:pt idx="25809">
                  <c:v>1.66</c:v>
                </c:pt>
                <c:pt idx="25810">
                  <c:v>1.66</c:v>
                </c:pt>
                <c:pt idx="25811">
                  <c:v>1.66</c:v>
                </c:pt>
                <c:pt idx="25812">
                  <c:v>1.66</c:v>
                </c:pt>
                <c:pt idx="25813">
                  <c:v>2.72</c:v>
                </c:pt>
                <c:pt idx="25814">
                  <c:v>2.72</c:v>
                </c:pt>
                <c:pt idx="25815">
                  <c:v>-0.13</c:v>
                </c:pt>
                <c:pt idx="25816">
                  <c:v>-0.13</c:v>
                </c:pt>
                <c:pt idx="25817">
                  <c:v>-1.46</c:v>
                </c:pt>
                <c:pt idx="25818">
                  <c:v>-1.46</c:v>
                </c:pt>
                <c:pt idx="25819">
                  <c:v>-1.46</c:v>
                </c:pt>
                <c:pt idx="25820">
                  <c:v>1.61</c:v>
                </c:pt>
                <c:pt idx="25821">
                  <c:v>1.61</c:v>
                </c:pt>
                <c:pt idx="25822">
                  <c:v>1.61</c:v>
                </c:pt>
                <c:pt idx="25823">
                  <c:v>2.48</c:v>
                </c:pt>
                <c:pt idx="25824">
                  <c:v>-0.42</c:v>
                </c:pt>
                <c:pt idx="25825">
                  <c:v>-0.03</c:v>
                </c:pt>
                <c:pt idx="25826">
                  <c:v>0.25</c:v>
                </c:pt>
                <c:pt idx="25827">
                  <c:v>1.26</c:v>
                </c:pt>
                <c:pt idx="25828">
                  <c:v>-1.42</c:v>
                </c:pt>
                <c:pt idx="25829">
                  <c:v>-2.74</c:v>
                </c:pt>
                <c:pt idx="25830">
                  <c:v>2.31</c:v>
                </c:pt>
                <c:pt idx="25831">
                  <c:v>2.31</c:v>
                </c:pt>
                <c:pt idx="25832">
                  <c:v>-3.5</c:v>
                </c:pt>
                <c:pt idx="25833">
                  <c:v>-1</c:v>
                </c:pt>
                <c:pt idx="25834">
                  <c:v>-1.43</c:v>
                </c:pt>
                <c:pt idx="25835">
                  <c:v>-0.6</c:v>
                </c:pt>
                <c:pt idx="25836">
                  <c:v>1.84</c:v>
                </c:pt>
                <c:pt idx="25837">
                  <c:v>1.84</c:v>
                </c:pt>
                <c:pt idx="25838">
                  <c:v>1.84</c:v>
                </c:pt>
                <c:pt idx="25839">
                  <c:v>1.82</c:v>
                </c:pt>
                <c:pt idx="25840">
                  <c:v>1.82</c:v>
                </c:pt>
                <c:pt idx="25841">
                  <c:v>3.48</c:v>
                </c:pt>
                <c:pt idx="25842">
                  <c:v>1.1200000000000001</c:v>
                </c:pt>
                <c:pt idx="25843">
                  <c:v>2.62</c:v>
                </c:pt>
                <c:pt idx="25844">
                  <c:v>-1.34</c:v>
                </c:pt>
                <c:pt idx="25845">
                  <c:v>0.19</c:v>
                </c:pt>
                <c:pt idx="25846">
                  <c:v>-3.26</c:v>
                </c:pt>
                <c:pt idx="25847">
                  <c:v>2.14</c:v>
                </c:pt>
                <c:pt idx="25848">
                  <c:v>2.81</c:v>
                </c:pt>
                <c:pt idx="25849">
                  <c:v>2.81</c:v>
                </c:pt>
                <c:pt idx="25850">
                  <c:v>2.81</c:v>
                </c:pt>
                <c:pt idx="25851">
                  <c:v>0.25</c:v>
                </c:pt>
                <c:pt idx="25852">
                  <c:v>0.25</c:v>
                </c:pt>
                <c:pt idx="25853">
                  <c:v>0.25</c:v>
                </c:pt>
                <c:pt idx="25854">
                  <c:v>1.78</c:v>
                </c:pt>
                <c:pt idx="25855">
                  <c:v>1.78</c:v>
                </c:pt>
                <c:pt idx="25856">
                  <c:v>1.78</c:v>
                </c:pt>
                <c:pt idx="25857">
                  <c:v>1.78</c:v>
                </c:pt>
                <c:pt idx="25858">
                  <c:v>-1.85</c:v>
                </c:pt>
                <c:pt idx="25859">
                  <c:v>-1.37</c:v>
                </c:pt>
                <c:pt idx="25860">
                  <c:v>-1.37</c:v>
                </c:pt>
                <c:pt idx="25861">
                  <c:v>-2.12</c:v>
                </c:pt>
                <c:pt idx="25862">
                  <c:v>-2.12</c:v>
                </c:pt>
                <c:pt idx="25863">
                  <c:v>-2.12</c:v>
                </c:pt>
                <c:pt idx="25864">
                  <c:v>-2.12</c:v>
                </c:pt>
                <c:pt idx="25865">
                  <c:v>-0.27</c:v>
                </c:pt>
                <c:pt idx="25866">
                  <c:v>2.82</c:v>
                </c:pt>
                <c:pt idx="25867">
                  <c:v>3.41</c:v>
                </c:pt>
                <c:pt idx="25868">
                  <c:v>1.2</c:v>
                </c:pt>
                <c:pt idx="25869">
                  <c:v>2.3199999999999998</c:v>
                </c:pt>
                <c:pt idx="25870">
                  <c:v>2.3199999999999998</c:v>
                </c:pt>
                <c:pt idx="25871">
                  <c:v>-2.37</c:v>
                </c:pt>
                <c:pt idx="25872">
                  <c:v>-2.37</c:v>
                </c:pt>
                <c:pt idx="25873">
                  <c:v>-2.88</c:v>
                </c:pt>
                <c:pt idx="25874">
                  <c:v>-2.88</c:v>
                </c:pt>
                <c:pt idx="25875">
                  <c:v>-2.88</c:v>
                </c:pt>
                <c:pt idx="25876">
                  <c:v>-0.95</c:v>
                </c:pt>
                <c:pt idx="25877">
                  <c:v>0.98</c:v>
                </c:pt>
                <c:pt idx="25878">
                  <c:v>-0.65</c:v>
                </c:pt>
                <c:pt idx="25879">
                  <c:v>-3.14</c:v>
                </c:pt>
                <c:pt idx="25880">
                  <c:v>-0.05</c:v>
                </c:pt>
                <c:pt idx="25881">
                  <c:v>0.03</c:v>
                </c:pt>
                <c:pt idx="25882">
                  <c:v>2.2000000000000002</c:v>
                </c:pt>
                <c:pt idx="25883">
                  <c:v>2.2000000000000002</c:v>
                </c:pt>
                <c:pt idx="25884">
                  <c:v>1.43</c:v>
                </c:pt>
                <c:pt idx="25885">
                  <c:v>1.43</c:v>
                </c:pt>
                <c:pt idx="25886">
                  <c:v>-1.51</c:v>
                </c:pt>
                <c:pt idx="25887">
                  <c:v>1.08</c:v>
                </c:pt>
                <c:pt idx="25888">
                  <c:v>1.08</c:v>
                </c:pt>
                <c:pt idx="25889">
                  <c:v>1.53</c:v>
                </c:pt>
                <c:pt idx="25890">
                  <c:v>-0.75</c:v>
                </c:pt>
                <c:pt idx="25891">
                  <c:v>-0.66</c:v>
                </c:pt>
                <c:pt idx="25892">
                  <c:v>1.1000000000000001</c:v>
                </c:pt>
                <c:pt idx="25893">
                  <c:v>-0.82</c:v>
                </c:pt>
                <c:pt idx="25894">
                  <c:v>-1.82</c:v>
                </c:pt>
                <c:pt idx="25895">
                  <c:v>-3.13</c:v>
                </c:pt>
                <c:pt idx="25896">
                  <c:v>0.76</c:v>
                </c:pt>
                <c:pt idx="25897">
                  <c:v>-1.5</c:v>
                </c:pt>
                <c:pt idx="25898">
                  <c:v>-0.97</c:v>
                </c:pt>
                <c:pt idx="25899">
                  <c:v>-2.04</c:v>
                </c:pt>
                <c:pt idx="25900">
                  <c:v>1.3</c:v>
                </c:pt>
                <c:pt idx="25901">
                  <c:v>-0.02</c:v>
                </c:pt>
                <c:pt idx="25902">
                  <c:v>-0.02</c:v>
                </c:pt>
                <c:pt idx="25903">
                  <c:v>-0.52</c:v>
                </c:pt>
                <c:pt idx="25904">
                  <c:v>0.98</c:v>
                </c:pt>
                <c:pt idx="25905">
                  <c:v>0.98</c:v>
                </c:pt>
                <c:pt idx="25906">
                  <c:v>0.98</c:v>
                </c:pt>
                <c:pt idx="25907">
                  <c:v>-0.95</c:v>
                </c:pt>
                <c:pt idx="25908">
                  <c:v>-0.95</c:v>
                </c:pt>
                <c:pt idx="25909">
                  <c:v>3.43</c:v>
                </c:pt>
                <c:pt idx="25910">
                  <c:v>3.43</c:v>
                </c:pt>
                <c:pt idx="25911">
                  <c:v>3.43</c:v>
                </c:pt>
                <c:pt idx="25912">
                  <c:v>3.43</c:v>
                </c:pt>
                <c:pt idx="25913">
                  <c:v>2.77</c:v>
                </c:pt>
                <c:pt idx="25914">
                  <c:v>2.77</c:v>
                </c:pt>
                <c:pt idx="25915">
                  <c:v>2.77</c:v>
                </c:pt>
                <c:pt idx="25916">
                  <c:v>1.93</c:v>
                </c:pt>
                <c:pt idx="25917">
                  <c:v>1.93</c:v>
                </c:pt>
                <c:pt idx="25918">
                  <c:v>1.93</c:v>
                </c:pt>
                <c:pt idx="25919">
                  <c:v>1.93</c:v>
                </c:pt>
                <c:pt idx="25920">
                  <c:v>1.01</c:v>
                </c:pt>
                <c:pt idx="25921">
                  <c:v>2.56</c:v>
                </c:pt>
                <c:pt idx="25922">
                  <c:v>2.3199999999999998</c:v>
                </c:pt>
                <c:pt idx="25923">
                  <c:v>3.94</c:v>
                </c:pt>
                <c:pt idx="25924">
                  <c:v>3.94</c:v>
                </c:pt>
                <c:pt idx="25925">
                  <c:v>-1.6</c:v>
                </c:pt>
                <c:pt idx="25926">
                  <c:v>0.63</c:v>
                </c:pt>
                <c:pt idx="25927">
                  <c:v>1.31</c:v>
                </c:pt>
                <c:pt idx="25928">
                  <c:v>-0.98</c:v>
                </c:pt>
                <c:pt idx="25929">
                  <c:v>-0.98</c:v>
                </c:pt>
                <c:pt idx="25930">
                  <c:v>-0.98</c:v>
                </c:pt>
                <c:pt idx="25931">
                  <c:v>-0.98</c:v>
                </c:pt>
                <c:pt idx="25932">
                  <c:v>-2.0299999999999998</c:v>
                </c:pt>
                <c:pt idx="25933">
                  <c:v>-0.4</c:v>
                </c:pt>
                <c:pt idx="25934">
                  <c:v>1.1100000000000001</c:v>
                </c:pt>
                <c:pt idx="25935">
                  <c:v>1.48</c:v>
                </c:pt>
                <c:pt idx="25936">
                  <c:v>1.48</c:v>
                </c:pt>
                <c:pt idx="25937">
                  <c:v>2.77</c:v>
                </c:pt>
                <c:pt idx="25938">
                  <c:v>2.77</c:v>
                </c:pt>
                <c:pt idx="25939">
                  <c:v>1.26</c:v>
                </c:pt>
                <c:pt idx="25940">
                  <c:v>2.41</c:v>
                </c:pt>
                <c:pt idx="25941">
                  <c:v>-0.16</c:v>
                </c:pt>
                <c:pt idx="25942">
                  <c:v>1.3</c:v>
                </c:pt>
                <c:pt idx="25943">
                  <c:v>1.3</c:v>
                </c:pt>
                <c:pt idx="25944">
                  <c:v>1.3</c:v>
                </c:pt>
                <c:pt idx="25945">
                  <c:v>1.3</c:v>
                </c:pt>
                <c:pt idx="25946">
                  <c:v>1.3</c:v>
                </c:pt>
                <c:pt idx="25947">
                  <c:v>-1.57</c:v>
                </c:pt>
                <c:pt idx="25948">
                  <c:v>-1.57</c:v>
                </c:pt>
                <c:pt idx="25949">
                  <c:v>-1.02</c:v>
                </c:pt>
                <c:pt idx="25950">
                  <c:v>-2.15</c:v>
                </c:pt>
                <c:pt idx="25951">
                  <c:v>-0.72</c:v>
                </c:pt>
                <c:pt idx="25952">
                  <c:v>-0.72</c:v>
                </c:pt>
                <c:pt idx="25953">
                  <c:v>2.76</c:v>
                </c:pt>
                <c:pt idx="25954">
                  <c:v>-1.48</c:v>
                </c:pt>
                <c:pt idx="25955">
                  <c:v>-1.48</c:v>
                </c:pt>
                <c:pt idx="25956">
                  <c:v>1.1299999999999999</c:v>
                </c:pt>
                <c:pt idx="25957">
                  <c:v>2.4900000000000002</c:v>
                </c:pt>
                <c:pt idx="25958">
                  <c:v>-0.61</c:v>
                </c:pt>
                <c:pt idx="25959">
                  <c:v>1.24</c:v>
                </c:pt>
                <c:pt idx="25960">
                  <c:v>-1.08</c:v>
                </c:pt>
                <c:pt idx="25961">
                  <c:v>0.37</c:v>
                </c:pt>
                <c:pt idx="25962">
                  <c:v>0.37</c:v>
                </c:pt>
                <c:pt idx="25963">
                  <c:v>0.37</c:v>
                </c:pt>
                <c:pt idx="25964">
                  <c:v>0.37</c:v>
                </c:pt>
                <c:pt idx="25965">
                  <c:v>0.47</c:v>
                </c:pt>
                <c:pt idx="25966">
                  <c:v>2.15</c:v>
                </c:pt>
                <c:pt idx="25967">
                  <c:v>-0.99</c:v>
                </c:pt>
                <c:pt idx="25968">
                  <c:v>-0.9</c:v>
                </c:pt>
                <c:pt idx="25969">
                  <c:v>-0.9</c:v>
                </c:pt>
                <c:pt idx="25970">
                  <c:v>1.06</c:v>
                </c:pt>
                <c:pt idx="25971">
                  <c:v>1.06</c:v>
                </c:pt>
                <c:pt idx="25972">
                  <c:v>2.37</c:v>
                </c:pt>
                <c:pt idx="25973">
                  <c:v>2.37</c:v>
                </c:pt>
                <c:pt idx="25974">
                  <c:v>-0.8</c:v>
                </c:pt>
                <c:pt idx="25975">
                  <c:v>-2.27</c:v>
                </c:pt>
                <c:pt idx="25976">
                  <c:v>0.01</c:v>
                </c:pt>
                <c:pt idx="25977">
                  <c:v>0.01</c:v>
                </c:pt>
                <c:pt idx="25978">
                  <c:v>0.01</c:v>
                </c:pt>
                <c:pt idx="25979">
                  <c:v>0.01</c:v>
                </c:pt>
                <c:pt idx="25980">
                  <c:v>-2.0499999999999998</c:v>
                </c:pt>
                <c:pt idx="25981">
                  <c:v>-0.76</c:v>
                </c:pt>
                <c:pt idx="25982">
                  <c:v>-0.76</c:v>
                </c:pt>
                <c:pt idx="25983">
                  <c:v>-0.76</c:v>
                </c:pt>
                <c:pt idx="25984">
                  <c:v>-3.5</c:v>
                </c:pt>
                <c:pt idx="25985">
                  <c:v>-3.5</c:v>
                </c:pt>
                <c:pt idx="25986">
                  <c:v>0.6</c:v>
                </c:pt>
                <c:pt idx="25987">
                  <c:v>0.6</c:v>
                </c:pt>
                <c:pt idx="25988">
                  <c:v>-3.06</c:v>
                </c:pt>
                <c:pt idx="25989">
                  <c:v>-0.66</c:v>
                </c:pt>
                <c:pt idx="25990">
                  <c:v>-2.2000000000000002</c:v>
                </c:pt>
                <c:pt idx="25991">
                  <c:v>1.01</c:v>
                </c:pt>
                <c:pt idx="25992">
                  <c:v>1.01</c:v>
                </c:pt>
                <c:pt idx="25993">
                  <c:v>0.6</c:v>
                </c:pt>
                <c:pt idx="25994">
                  <c:v>0.6</c:v>
                </c:pt>
                <c:pt idx="25995">
                  <c:v>-0.56999999999999995</c:v>
                </c:pt>
                <c:pt idx="25996">
                  <c:v>-0.82</c:v>
                </c:pt>
                <c:pt idx="25997">
                  <c:v>-0.38</c:v>
                </c:pt>
                <c:pt idx="25998">
                  <c:v>-0.38</c:v>
                </c:pt>
                <c:pt idx="25999">
                  <c:v>2.33</c:v>
                </c:pt>
                <c:pt idx="26000">
                  <c:v>0.79</c:v>
                </c:pt>
                <c:pt idx="26001">
                  <c:v>0.89</c:v>
                </c:pt>
                <c:pt idx="26002">
                  <c:v>0.89</c:v>
                </c:pt>
                <c:pt idx="26003">
                  <c:v>0.89</c:v>
                </c:pt>
                <c:pt idx="26004">
                  <c:v>0.89</c:v>
                </c:pt>
                <c:pt idx="26005">
                  <c:v>0.89</c:v>
                </c:pt>
                <c:pt idx="26006">
                  <c:v>0.74</c:v>
                </c:pt>
                <c:pt idx="26007">
                  <c:v>0.74</c:v>
                </c:pt>
                <c:pt idx="26008">
                  <c:v>0.81</c:v>
                </c:pt>
                <c:pt idx="26009">
                  <c:v>2.1</c:v>
                </c:pt>
                <c:pt idx="26010">
                  <c:v>2.1</c:v>
                </c:pt>
                <c:pt idx="26011">
                  <c:v>3.14</c:v>
                </c:pt>
                <c:pt idx="26012">
                  <c:v>-2.81</c:v>
                </c:pt>
                <c:pt idx="26013">
                  <c:v>0.96</c:v>
                </c:pt>
                <c:pt idx="26014">
                  <c:v>-0.01</c:v>
                </c:pt>
                <c:pt idx="26015">
                  <c:v>-1.89</c:v>
                </c:pt>
                <c:pt idx="26016">
                  <c:v>0.15</c:v>
                </c:pt>
                <c:pt idx="26017">
                  <c:v>3.65</c:v>
                </c:pt>
                <c:pt idx="26018">
                  <c:v>3.65</c:v>
                </c:pt>
                <c:pt idx="26019">
                  <c:v>2.99</c:v>
                </c:pt>
                <c:pt idx="26020">
                  <c:v>-1.08</c:v>
                </c:pt>
                <c:pt idx="26021">
                  <c:v>2.57</c:v>
                </c:pt>
                <c:pt idx="26022">
                  <c:v>1.82</c:v>
                </c:pt>
                <c:pt idx="26023">
                  <c:v>1.82</c:v>
                </c:pt>
                <c:pt idx="26024">
                  <c:v>1.82</c:v>
                </c:pt>
                <c:pt idx="26025">
                  <c:v>1.82</c:v>
                </c:pt>
                <c:pt idx="26026">
                  <c:v>1.82</c:v>
                </c:pt>
                <c:pt idx="26027">
                  <c:v>-0.91</c:v>
                </c:pt>
                <c:pt idx="26028">
                  <c:v>-0.91</c:v>
                </c:pt>
                <c:pt idx="26029">
                  <c:v>-0.91</c:v>
                </c:pt>
                <c:pt idx="26030">
                  <c:v>-0.91</c:v>
                </c:pt>
                <c:pt idx="26031">
                  <c:v>0.42</c:v>
                </c:pt>
                <c:pt idx="26032">
                  <c:v>0.42</c:v>
                </c:pt>
                <c:pt idx="26033">
                  <c:v>0.42</c:v>
                </c:pt>
                <c:pt idx="26034">
                  <c:v>0.91</c:v>
                </c:pt>
                <c:pt idx="26035">
                  <c:v>2.17</c:v>
                </c:pt>
                <c:pt idx="26036">
                  <c:v>2.17</c:v>
                </c:pt>
                <c:pt idx="26037">
                  <c:v>2.17</c:v>
                </c:pt>
                <c:pt idx="26038">
                  <c:v>2.17</c:v>
                </c:pt>
                <c:pt idx="26039">
                  <c:v>-3.28</c:v>
                </c:pt>
                <c:pt idx="26040">
                  <c:v>0.24</c:v>
                </c:pt>
                <c:pt idx="26041">
                  <c:v>-2.63</c:v>
                </c:pt>
                <c:pt idx="26042">
                  <c:v>1.56</c:v>
                </c:pt>
                <c:pt idx="26043">
                  <c:v>-1.73</c:v>
                </c:pt>
                <c:pt idx="26044">
                  <c:v>-1.03</c:v>
                </c:pt>
                <c:pt idx="26045">
                  <c:v>-1.03</c:v>
                </c:pt>
                <c:pt idx="26046">
                  <c:v>-0.09</c:v>
                </c:pt>
                <c:pt idx="26047">
                  <c:v>-0.09</c:v>
                </c:pt>
                <c:pt idx="26048">
                  <c:v>-0.09</c:v>
                </c:pt>
                <c:pt idx="26049">
                  <c:v>-2.69</c:v>
                </c:pt>
                <c:pt idx="26050">
                  <c:v>2.3199999999999998</c:v>
                </c:pt>
                <c:pt idx="26051">
                  <c:v>2.3199999999999998</c:v>
                </c:pt>
                <c:pt idx="26052">
                  <c:v>-0.18</c:v>
                </c:pt>
                <c:pt idx="26053">
                  <c:v>-0.18</c:v>
                </c:pt>
                <c:pt idx="26054">
                  <c:v>-2.57</c:v>
                </c:pt>
                <c:pt idx="26055">
                  <c:v>1.68</c:v>
                </c:pt>
                <c:pt idx="26056">
                  <c:v>2.19</c:v>
                </c:pt>
                <c:pt idx="26057">
                  <c:v>2.19</c:v>
                </c:pt>
                <c:pt idx="26058">
                  <c:v>-1.44</c:v>
                </c:pt>
                <c:pt idx="26059">
                  <c:v>0.11</c:v>
                </c:pt>
                <c:pt idx="26060">
                  <c:v>-0.43</c:v>
                </c:pt>
                <c:pt idx="26061">
                  <c:v>1.07</c:v>
                </c:pt>
                <c:pt idx="26062">
                  <c:v>-3.93</c:v>
                </c:pt>
                <c:pt idx="26063">
                  <c:v>-3.93</c:v>
                </c:pt>
                <c:pt idx="26064">
                  <c:v>-1.02</c:v>
                </c:pt>
                <c:pt idx="26065">
                  <c:v>-0.64</c:v>
                </c:pt>
                <c:pt idx="26066">
                  <c:v>-2.2000000000000002</c:v>
                </c:pt>
                <c:pt idx="26067">
                  <c:v>2.06</c:v>
                </c:pt>
                <c:pt idx="26068">
                  <c:v>2.4300000000000002</c:v>
                </c:pt>
                <c:pt idx="26069">
                  <c:v>-2.09</c:v>
                </c:pt>
                <c:pt idx="26070">
                  <c:v>-2.09</c:v>
                </c:pt>
                <c:pt idx="26071">
                  <c:v>-1.74</c:v>
                </c:pt>
                <c:pt idx="26072">
                  <c:v>-1.49</c:v>
                </c:pt>
                <c:pt idx="26073">
                  <c:v>1.57</c:v>
                </c:pt>
                <c:pt idx="26074">
                  <c:v>-0.28999999999999998</c:v>
                </c:pt>
                <c:pt idx="26075">
                  <c:v>2.74</c:v>
                </c:pt>
                <c:pt idx="26076">
                  <c:v>2.74</c:v>
                </c:pt>
                <c:pt idx="26077">
                  <c:v>2.58</c:v>
                </c:pt>
                <c:pt idx="26078">
                  <c:v>2.58</c:v>
                </c:pt>
                <c:pt idx="26079">
                  <c:v>-0.59</c:v>
                </c:pt>
                <c:pt idx="26080">
                  <c:v>-1.59</c:v>
                </c:pt>
                <c:pt idx="26081">
                  <c:v>3.83</c:v>
                </c:pt>
                <c:pt idx="26082">
                  <c:v>-1.53</c:v>
                </c:pt>
                <c:pt idx="26083">
                  <c:v>-0.47</c:v>
                </c:pt>
                <c:pt idx="26084">
                  <c:v>-0.47</c:v>
                </c:pt>
                <c:pt idx="26085">
                  <c:v>-0.47</c:v>
                </c:pt>
                <c:pt idx="26086">
                  <c:v>1.8</c:v>
                </c:pt>
                <c:pt idx="26087">
                  <c:v>-1.0900000000000001</c:v>
                </c:pt>
                <c:pt idx="26088">
                  <c:v>2.5</c:v>
                </c:pt>
                <c:pt idx="26089">
                  <c:v>0.37</c:v>
                </c:pt>
                <c:pt idx="26090">
                  <c:v>0.37</c:v>
                </c:pt>
                <c:pt idx="26091">
                  <c:v>2.06</c:v>
                </c:pt>
                <c:pt idx="26092">
                  <c:v>-0.53</c:v>
                </c:pt>
                <c:pt idx="26093">
                  <c:v>-0.74</c:v>
                </c:pt>
                <c:pt idx="26094">
                  <c:v>-0.24</c:v>
                </c:pt>
                <c:pt idx="26095">
                  <c:v>-1.8</c:v>
                </c:pt>
                <c:pt idx="26096">
                  <c:v>-1.8</c:v>
                </c:pt>
                <c:pt idx="26097">
                  <c:v>-1.8</c:v>
                </c:pt>
                <c:pt idx="26098">
                  <c:v>-1.8</c:v>
                </c:pt>
                <c:pt idx="26099">
                  <c:v>-1.43</c:v>
                </c:pt>
                <c:pt idx="26100">
                  <c:v>-1.43</c:v>
                </c:pt>
                <c:pt idx="26101">
                  <c:v>1.68</c:v>
                </c:pt>
                <c:pt idx="26102">
                  <c:v>-0.79</c:v>
                </c:pt>
                <c:pt idx="26103">
                  <c:v>2.25</c:v>
                </c:pt>
                <c:pt idx="26104">
                  <c:v>1.59</c:v>
                </c:pt>
                <c:pt idx="26105">
                  <c:v>2.78</c:v>
                </c:pt>
                <c:pt idx="26106">
                  <c:v>2.78</c:v>
                </c:pt>
                <c:pt idx="26107">
                  <c:v>2.78</c:v>
                </c:pt>
                <c:pt idx="26108">
                  <c:v>-0.45</c:v>
                </c:pt>
                <c:pt idx="26109">
                  <c:v>3.9</c:v>
                </c:pt>
                <c:pt idx="26110">
                  <c:v>3.9</c:v>
                </c:pt>
                <c:pt idx="26111">
                  <c:v>3.9</c:v>
                </c:pt>
                <c:pt idx="26112">
                  <c:v>1.85</c:v>
                </c:pt>
                <c:pt idx="26113">
                  <c:v>2.56</c:v>
                </c:pt>
                <c:pt idx="26114">
                  <c:v>2.56</c:v>
                </c:pt>
                <c:pt idx="26115">
                  <c:v>2.56</c:v>
                </c:pt>
                <c:pt idx="26116">
                  <c:v>1.9</c:v>
                </c:pt>
                <c:pt idx="26117">
                  <c:v>1.9</c:v>
                </c:pt>
                <c:pt idx="26118">
                  <c:v>1.9</c:v>
                </c:pt>
                <c:pt idx="26119">
                  <c:v>3.23</c:v>
                </c:pt>
                <c:pt idx="26120">
                  <c:v>-2</c:v>
                </c:pt>
                <c:pt idx="26121">
                  <c:v>-1.4</c:v>
                </c:pt>
                <c:pt idx="26122">
                  <c:v>-1.02</c:v>
                </c:pt>
                <c:pt idx="26123">
                  <c:v>-1.02</c:v>
                </c:pt>
                <c:pt idx="26124">
                  <c:v>0.13</c:v>
                </c:pt>
                <c:pt idx="26125">
                  <c:v>0.13</c:v>
                </c:pt>
                <c:pt idx="26126">
                  <c:v>0.8</c:v>
                </c:pt>
                <c:pt idx="26127">
                  <c:v>1.9</c:v>
                </c:pt>
                <c:pt idx="26128">
                  <c:v>1.42</c:v>
                </c:pt>
                <c:pt idx="26129">
                  <c:v>1.42</c:v>
                </c:pt>
                <c:pt idx="26130">
                  <c:v>-2.15</c:v>
                </c:pt>
                <c:pt idx="26131">
                  <c:v>1.26</c:v>
                </c:pt>
                <c:pt idx="26132">
                  <c:v>1.26</c:v>
                </c:pt>
                <c:pt idx="26133">
                  <c:v>-0.45</c:v>
                </c:pt>
                <c:pt idx="26134">
                  <c:v>-0.45</c:v>
                </c:pt>
                <c:pt idx="26135">
                  <c:v>-0.56000000000000005</c:v>
                </c:pt>
                <c:pt idx="26136">
                  <c:v>-2.12</c:v>
                </c:pt>
                <c:pt idx="26137">
                  <c:v>-2.63</c:v>
                </c:pt>
                <c:pt idx="26138">
                  <c:v>-2.63</c:v>
                </c:pt>
                <c:pt idx="26139">
                  <c:v>-0.28999999999999998</c:v>
                </c:pt>
                <c:pt idx="26140">
                  <c:v>-1.49</c:v>
                </c:pt>
                <c:pt idx="26141">
                  <c:v>-2.0099999999999998</c:v>
                </c:pt>
                <c:pt idx="26142">
                  <c:v>1.74</c:v>
                </c:pt>
                <c:pt idx="26143">
                  <c:v>1.74</c:v>
                </c:pt>
                <c:pt idx="26144">
                  <c:v>1.74</c:v>
                </c:pt>
                <c:pt idx="26145">
                  <c:v>1.74</c:v>
                </c:pt>
                <c:pt idx="26146">
                  <c:v>1.74</c:v>
                </c:pt>
                <c:pt idx="26147">
                  <c:v>1.43</c:v>
                </c:pt>
                <c:pt idx="26148">
                  <c:v>1.43</c:v>
                </c:pt>
                <c:pt idx="26149">
                  <c:v>0.34</c:v>
                </c:pt>
                <c:pt idx="26150">
                  <c:v>-0.47</c:v>
                </c:pt>
                <c:pt idx="26151">
                  <c:v>1.27</c:v>
                </c:pt>
                <c:pt idx="26152">
                  <c:v>-1.24</c:v>
                </c:pt>
                <c:pt idx="26153">
                  <c:v>1.46</c:v>
                </c:pt>
                <c:pt idx="26154">
                  <c:v>1.46</c:v>
                </c:pt>
                <c:pt idx="26155">
                  <c:v>1.46</c:v>
                </c:pt>
                <c:pt idx="26156">
                  <c:v>1.46</c:v>
                </c:pt>
                <c:pt idx="26157">
                  <c:v>1.46</c:v>
                </c:pt>
                <c:pt idx="26158">
                  <c:v>1.46</c:v>
                </c:pt>
                <c:pt idx="26159">
                  <c:v>-0.04</c:v>
                </c:pt>
                <c:pt idx="26160">
                  <c:v>0.33</c:v>
                </c:pt>
                <c:pt idx="26161">
                  <c:v>-2.38</c:v>
                </c:pt>
                <c:pt idx="26162">
                  <c:v>-2.38</c:v>
                </c:pt>
                <c:pt idx="26163">
                  <c:v>-1.6</c:v>
                </c:pt>
                <c:pt idx="26164">
                  <c:v>-1.88</c:v>
                </c:pt>
                <c:pt idx="26165">
                  <c:v>0.47</c:v>
                </c:pt>
                <c:pt idx="26166">
                  <c:v>-1.25</c:v>
                </c:pt>
                <c:pt idx="26167">
                  <c:v>-1.25</c:v>
                </c:pt>
                <c:pt idx="26168">
                  <c:v>-0.89</c:v>
                </c:pt>
                <c:pt idx="26169">
                  <c:v>-0.28000000000000003</c:v>
                </c:pt>
                <c:pt idx="26170">
                  <c:v>0.9</c:v>
                </c:pt>
                <c:pt idx="26171">
                  <c:v>0.87</c:v>
                </c:pt>
                <c:pt idx="26172">
                  <c:v>0.87</c:v>
                </c:pt>
                <c:pt idx="26173">
                  <c:v>0.87</c:v>
                </c:pt>
                <c:pt idx="26174">
                  <c:v>2.12</c:v>
                </c:pt>
                <c:pt idx="26175">
                  <c:v>2.12</c:v>
                </c:pt>
                <c:pt idx="26176">
                  <c:v>-2.97</c:v>
                </c:pt>
                <c:pt idx="26177">
                  <c:v>-2.2999999999999998</c:v>
                </c:pt>
                <c:pt idx="26178">
                  <c:v>-2.2999999999999998</c:v>
                </c:pt>
                <c:pt idx="26179">
                  <c:v>1.77</c:v>
                </c:pt>
                <c:pt idx="26180">
                  <c:v>1.77</c:v>
                </c:pt>
                <c:pt idx="26181">
                  <c:v>1.77</c:v>
                </c:pt>
                <c:pt idx="26182">
                  <c:v>1.77</c:v>
                </c:pt>
                <c:pt idx="26183">
                  <c:v>2.4900000000000002</c:v>
                </c:pt>
                <c:pt idx="26184">
                  <c:v>0.69</c:v>
                </c:pt>
                <c:pt idx="26185">
                  <c:v>0.69</c:v>
                </c:pt>
                <c:pt idx="26186">
                  <c:v>0.69</c:v>
                </c:pt>
                <c:pt idx="26187">
                  <c:v>1.28</c:v>
                </c:pt>
                <c:pt idx="26188">
                  <c:v>1.28</c:v>
                </c:pt>
                <c:pt idx="26189">
                  <c:v>0.97</c:v>
                </c:pt>
                <c:pt idx="26190">
                  <c:v>1.19</c:v>
                </c:pt>
                <c:pt idx="26191">
                  <c:v>1.19</c:v>
                </c:pt>
                <c:pt idx="26192">
                  <c:v>1.7</c:v>
                </c:pt>
                <c:pt idx="26193">
                  <c:v>1.7</c:v>
                </c:pt>
                <c:pt idx="26194">
                  <c:v>1.7</c:v>
                </c:pt>
                <c:pt idx="26195">
                  <c:v>1.7</c:v>
                </c:pt>
                <c:pt idx="26196">
                  <c:v>0.38</c:v>
                </c:pt>
                <c:pt idx="26197">
                  <c:v>0.38</c:v>
                </c:pt>
                <c:pt idx="26198">
                  <c:v>2.79</c:v>
                </c:pt>
                <c:pt idx="26199">
                  <c:v>2.79</c:v>
                </c:pt>
                <c:pt idx="26200">
                  <c:v>2.79</c:v>
                </c:pt>
                <c:pt idx="26201">
                  <c:v>0.52</c:v>
                </c:pt>
                <c:pt idx="26202">
                  <c:v>0.52</c:v>
                </c:pt>
                <c:pt idx="26203">
                  <c:v>2.11</c:v>
                </c:pt>
                <c:pt idx="26204">
                  <c:v>1.48</c:v>
                </c:pt>
                <c:pt idx="26205">
                  <c:v>1.48</c:v>
                </c:pt>
                <c:pt idx="26206">
                  <c:v>1.28</c:v>
                </c:pt>
                <c:pt idx="26207">
                  <c:v>1.28</c:v>
                </c:pt>
                <c:pt idx="26208">
                  <c:v>1.28</c:v>
                </c:pt>
                <c:pt idx="26209">
                  <c:v>1.28</c:v>
                </c:pt>
                <c:pt idx="26210">
                  <c:v>2.13</c:v>
                </c:pt>
                <c:pt idx="26211">
                  <c:v>-2.0099999999999998</c:v>
                </c:pt>
                <c:pt idx="26212">
                  <c:v>-3.66</c:v>
                </c:pt>
                <c:pt idx="26213">
                  <c:v>1.8</c:v>
                </c:pt>
                <c:pt idx="26214">
                  <c:v>1.8</c:v>
                </c:pt>
                <c:pt idx="26215">
                  <c:v>0.25</c:v>
                </c:pt>
                <c:pt idx="26216">
                  <c:v>-3.55</c:v>
                </c:pt>
                <c:pt idx="26217">
                  <c:v>0.56000000000000005</c:v>
                </c:pt>
                <c:pt idx="26218">
                  <c:v>0.56000000000000005</c:v>
                </c:pt>
                <c:pt idx="26219">
                  <c:v>2.91</c:v>
                </c:pt>
                <c:pt idx="26220">
                  <c:v>0.68</c:v>
                </c:pt>
                <c:pt idx="26221">
                  <c:v>2.0299999999999998</c:v>
                </c:pt>
                <c:pt idx="26222">
                  <c:v>2.0299999999999998</c:v>
                </c:pt>
                <c:pt idx="26223">
                  <c:v>2.0299999999999998</c:v>
                </c:pt>
                <c:pt idx="26224">
                  <c:v>2.0299999999999998</c:v>
                </c:pt>
                <c:pt idx="26225">
                  <c:v>2.0299999999999998</c:v>
                </c:pt>
                <c:pt idx="26226">
                  <c:v>2.0299999999999998</c:v>
                </c:pt>
                <c:pt idx="26227">
                  <c:v>0.97</c:v>
                </c:pt>
                <c:pt idx="26228">
                  <c:v>-1.64</c:v>
                </c:pt>
                <c:pt idx="26229">
                  <c:v>2.13</c:v>
                </c:pt>
                <c:pt idx="26230">
                  <c:v>-0.14000000000000001</c:v>
                </c:pt>
                <c:pt idx="26231">
                  <c:v>-0.14000000000000001</c:v>
                </c:pt>
                <c:pt idx="26232">
                  <c:v>-0.14000000000000001</c:v>
                </c:pt>
                <c:pt idx="26233">
                  <c:v>0.41</c:v>
                </c:pt>
                <c:pt idx="26234">
                  <c:v>-0.43</c:v>
                </c:pt>
                <c:pt idx="26235">
                  <c:v>-0.43</c:v>
                </c:pt>
                <c:pt idx="26236">
                  <c:v>1.25</c:v>
                </c:pt>
                <c:pt idx="26237">
                  <c:v>-0.36</c:v>
                </c:pt>
                <c:pt idx="26238">
                  <c:v>-0.36</c:v>
                </c:pt>
                <c:pt idx="26239">
                  <c:v>-0.36</c:v>
                </c:pt>
                <c:pt idx="26240">
                  <c:v>-0.36</c:v>
                </c:pt>
                <c:pt idx="26241">
                  <c:v>-1.92</c:v>
                </c:pt>
                <c:pt idx="26242">
                  <c:v>-0.45</c:v>
                </c:pt>
                <c:pt idx="26243">
                  <c:v>0.13</c:v>
                </c:pt>
                <c:pt idx="26244">
                  <c:v>0.01</c:v>
                </c:pt>
                <c:pt idx="26245">
                  <c:v>-3</c:v>
                </c:pt>
                <c:pt idx="26246">
                  <c:v>1.35</c:v>
                </c:pt>
                <c:pt idx="26247">
                  <c:v>0.64</c:v>
                </c:pt>
                <c:pt idx="26248">
                  <c:v>0.64</c:v>
                </c:pt>
                <c:pt idx="26249">
                  <c:v>1.03</c:v>
                </c:pt>
                <c:pt idx="26250">
                  <c:v>1.55</c:v>
                </c:pt>
                <c:pt idx="26251">
                  <c:v>0.66</c:v>
                </c:pt>
                <c:pt idx="26252">
                  <c:v>1.28</c:v>
                </c:pt>
                <c:pt idx="26253">
                  <c:v>-1.5</c:v>
                </c:pt>
                <c:pt idx="26254">
                  <c:v>-1.5</c:v>
                </c:pt>
                <c:pt idx="26255">
                  <c:v>-0.22</c:v>
                </c:pt>
                <c:pt idx="26256">
                  <c:v>1.39</c:v>
                </c:pt>
                <c:pt idx="26257">
                  <c:v>0.72</c:v>
                </c:pt>
                <c:pt idx="26258">
                  <c:v>1.51</c:v>
                </c:pt>
                <c:pt idx="26259">
                  <c:v>2.0499999999999998</c:v>
                </c:pt>
                <c:pt idx="26260">
                  <c:v>-1.46</c:v>
                </c:pt>
                <c:pt idx="26261">
                  <c:v>-1.46</c:v>
                </c:pt>
                <c:pt idx="26262">
                  <c:v>-1.46</c:v>
                </c:pt>
                <c:pt idx="26263">
                  <c:v>-1.46</c:v>
                </c:pt>
                <c:pt idx="26264">
                  <c:v>2.37</c:v>
                </c:pt>
                <c:pt idx="26265">
                  <c:v>-1.86</c:v>
                </c:pt>
                <c:pt idx="26266">
                  <c:v>1.1399999999999999</c:v>
                </c:pt>
                <c:pt idx="26267">
                  <c:v>2.2999999999999998</c:v>
                </c:pt>
                <c:pt idx="26268">
                  <c:v>2.2999999999999998</c:v>
                </c:pt>
                <c:pt idx="26269">
                  <c:v>0.71</c:v>
                </c:pt>
                <c:pt idx="26270">
                  <c:v>-3.03</c:v>
                </c:pt>
                <c:pt idx="26271">
                  <c:v>-3.03</c:v>
                </c:pt>
                <c:pt idx="26272">
                  <c:v>-2.74</c:v>
                </c:pt>
                <c:pt idx="26273">
                  <c:v>1.83</c:v>
                </c:pt>
                <c:pt idx="26274">
                  <c:v>1.83</c:v>
                </c:pt>
                <c:pt idx="26275">
                  <c:v>-0.01</c:v>
                </c:pt>
                <c:pt idx="26276">
                  <c:v>-0.01</c:v>
                </c:pt>
                <c:pt idx="26277">
                  <c:v>-0.01</c:v>
                </c:pt>
                <c:pt idx="26278">
                  <c:v>-2.63</c:v>
                </c:pt>
                <c:pt idx="26279">
                  <c:v>-0.11</c:v>
                </c:pt>
                <c:pt idx="26280">
                  <c:v>-0.11</c:v>
                </c:pt>
                <c:pt idx="26281">
                  <c:v>2.77</c:v>
                </c:pt>
                <c:pt idx="26282">
                  <c:v>2.77</c:v>
                </c:pt>
                <c:pt idx="26283">
                  <c:v>2.77</c:v>
                </c:pt>
                <c:pt idx="26284">
                  <c:v>-0.05</c:v>
                </c:pt>
                <c:pt idx="26285">
                  <c:v>0.01</c:v>
                </c:pt>
                <c:pt idx="26286">
                  <c:v>0.01</c:v>
                </c:pt>
                <c:pt idx="26287">
                  <c:v>0.01</c:v>
                </c:pt>
                <c:pt idx="26288">
                  <c:v>-4.34</c:v>
                </c:pt>
                <c:pt idx="26289">
                  <c:v>2.4900000000000002</c:v>
                </c:pt>
                <c:pt idx="26290">
                  <c:v>1.44</c:v>
                </c:pt>
                <c:pt idx="26291">
                  <c:v>1.44</c:v>
                </c:pt>
                <c:pt idx="26292">
                  <c:v>1.44</c:v>
                </c:pt>
                <c:pt idx="26293">
                  <c:v>-1.4</c:v>
                </c:pt>
                <c:pt idx="26294">
                  <c:v>-1.4</c:v>
                </c:pt>
                <c:pt idx="26295">
                  <c:v>1.18</c:v>
                </c:pt>
                <c:pt idx="26296">
                  <c:v>1.18</c:v>
                </c:pt>
                <c:pt idx="26297">
                  <c:v>0.79</c:v>
                </c:pt>
                <c:pt idx="26298">
                  <c:v>-2.06</c:v>
                </c:pt>
                <c:pt idx="26299">
                  <c:v>1.38</c:v>
                </c:pt>
                <c:pt idx="26300">
                  <c:v>1.38</c:v>
                </c:pt>
                <c:pt idx="26301">
                  <c:v>2.13</c:v>
                </c:pt>
                <c:pt idx="26302">
                  <c:v>2.13</c:v>
                </c:pt>
                <c:pt idx="26303">
                  <c:v>2.13</c:v>
                </c:pt>
                <c:pt idx="26304">
                  <c:v>0.21</c:v>
                </c:pt>
                <c:pt idx="26305">
                  <c:v>1.55</c:v>
                </c:pt>
                <c:pt idx="26306">
                  <c:v>2.0499999999999998</c:v>
                </c:pt>
                <c:pt idx="26307">
                  <c:v>2.0499999999999998</c:v>
                </c:pt>
                <c:pt idx="26308">
                  <c:v>2.0499999999999998</c:v>
                </c:pt>
                <c:pt idx="26309">
                  <c:v>2.0499999999999998</c:v>
                </c:pt>
                <c:pt idx="26310">
                  <c:v>-0.83</c:v>
                </c:pt>
                <c:pt idx="26311">
                  <c:v>-0.83</c:v>
                </c:pt>
                <c:pt idx="26312">
                  <c:v>-2.75</c:v>
                </c:pt>
                <c:pt idx="26313">
                  <c:v>-2.75</c:v>
                </c:pt>
                <c:pt idx="26314">
                  <c:v>-0.86</c:v>
                </c:pt>
                <c:pt idx="26315">
                  <c:v>-0.86</c:v>
                </c:pt>
                <c:pt idx="26316">
                  <c:v>-0.86</c:v>
                </c:pt>
                <c:pt idx="26317">
                  <c:v>0.94</c:v>
                </c:pt>
                <c:pt idx="26318">
                  <c:v>0.94</c:v>
                </c:pt>
                <c:pt idx="26319">
                  <c:v>0.94</c:v>
                </c:pt>
                <c:pt idx="26320">
                  <c:v>3.13</c:v>
                </c:pt>
                <c:pt idx="26321">
                  <c:v>3.13</c:v>
                </c:pt>
                <c:pt idx="26322">
                  <c:v>3.13</c:v>
                </c:pt>
                <c:pt idx="26323">
                  <c:v>1.18</c:v>
                </c:pt>
                <c:pt idx="26324">
                  <c:v>1.18</c:v>
                </c:pt>
                <c:pt idx="26325">
                  <c:v>3.86</c:v>
                </c:pt>
                <c:pt idx="26326">
                  <c:v>-1.08</c:v>
                </c:pt>
                <c:pt idx="26327">
                  <c:v>-1.1599999999999999</c:v>
                </c:pt>
                <c:pt idx="26328">
                  <c:v>-3.17</c:v>
                </c:pt>
                <c:pt idx="26329">
                  <c:v>0.62</c:v>
                </c:pt>
                <c:pt idx="26330">
                  <c:v>0.62</c:v>
                </c:pt>
                <c:pt idx="26331">
                  <c:v>1.97</c:v>
                </c:pt>
                <c:pt idx="26332">
                  <c:v>1.97</c:v>
                </c:pt>
                <c:pt idx="26333">
                  <c:v>-1.1299999999999999</c:v>
                </c:pt>
                <c:pt idx="26334">
                  <c:v>-1.1299999999999999</c:v>
                </c:pt>
                <c:pt idx="26335">
                  <c:v>-2.0099999999999998</c:v>
                </c:pt>
                <c:pt idx="26336">
                  <c:v>0.21</c:v>
                </c:pt>
                <c:pt idx="26337">
                  <c:v>0.21</c:v>
                </c:pt>
                <c:pt idx="26338">
                  <c:v>0.21</c:v>
                </c:pt>
                <c:pt idx="26339">
                  <c:v>0.76</c:v>
                </c:pt>
                <c:pt idx="26340">
                  <c:v>1.62</c:v>
                </c:pt>
                <c:pt idx="26341">
                  <c:v>-1.23</c:v>
                </c:pt>
                <c:pt idx="26342">
                  <c:v>0.3</c:v>
                </c:pt>
                <c:pt idx="26343">
                  <c:v>0.3</c:v>
                </c:pt>
                <c:pt idx="26344">
                  <c:v>-0.09</c:v>
                </c:pt>
                <c:pt idx="26345">
                  <c:v>-0.09</c:v>
                </c:pt>
                <c:pt idx="26346">
                  <c:v>1.56</c:v>
                </c:pt>
                <c:pt idx="26347">
                  <c:v>1.56</c:v>
                </c:pt>
                <c:pt idx="26348">
                  <c:v>-2.0299999999999998</c:v>
                </c:pt>
                <c:pt idx="26349">
                  <c:v>-2.0299999999999998</c:v>
                </c:pt>
                <c:pt idx="26350">
                  <c:v>1.39</c:v>
                </c:pt>
                <c:pt idx="26351">
                  <c:v>2.8</c:v>
                </c:pt>
                <c:pt idx="26352">
                  <c:v>-1.69</c:v>
                </c:pt>
                <c:pt idx="26353">
                  <c:v>0.08</c:v>
                </c:pt>
                <c:pt idx="26354">
                  <c:v>1.8</c:v>
                </c:pt>
                <c:pt idx="26355">
                  <c:v>2.37</c:v>
                </c:pt>
                <c:pt idx="26356">
                  <c:v>2.58</c:v>
                </c:pt>
                <c:pt idx="26357">
                  <c:v>2.58</c:v>
                </c:pt>
                <c:pt idx="26358">
                  <c:v>2.58</c:v>
                </c:pt>
                <c:pt idx="26359">
                  <c:v>2.58</c:v>
                </c:pt>
                <c:pt idx="26360">
                  <c:v>1.55</c:v>
                </c:pt>
                <c:pt idx="26361">
                  <c:v>1.55</c:v>
                </c:pt>
                <c:pt idx="26362">
                  <c:v>1.55</c:v>
                </c:pt>
                <c:pt idx="26363">
                  <c:v>1</c:v>
                </c:pt>
                <c:pt idx="26364">
                  <c:v>1</c:v>
                </c:pt>
                <c:pt idx="26365">
                  <c:v>-1.6</c:v>
                </c:pt>
                <c:pt idx="26366">
                  <c:v>-0.7</c:v>
                </c:pt>
                <c:pt idx="26367">
                  <c:v>-0.7</c:v>
                </c:pt>
                <c:pt idx="26368">
                  <c:v>-0.7</c:v>
                </c:pt>
                <c:pt idx="26369">
                  <c:v>0.65</c:v>
                </c:pt>
                <c:pt idx="26370">
                  <c:v>0.65</c:v>
                </c:pt>
                <c:pt idx="26371">
                  <c:v>1.62</c:v>
                </c:pt>
                <c:pt idx="26372">
                  <c:v>1.73</c:v>
                </c:pt>
                <c:pt idx="26373">
                  <c:v>1.73</c:v>
                </c:pt>
                <c:pt idx="26374">
                  <c:v>-2.79</c:v>
                </c:pt>
                <c:pt idx="26375">
                  <c:v>0.61</c:v>
                </c:pt>
                <c:pt idx="26376">
                  <c:v>1.29</c:v>
                </c:pt>
                <c:pt idx="26377">
                  <c:v>1.29</c:v>
                </c:pt>
                <c:pt idx="26378">
                  <c:v>1.29</c:v>
                </c:pt>
                <c:pt idx="26379">
                  <c:v>1.29</c:v>
                </c:pt>
                <c:pt idx="26380">
                  <c:v>0.5</c:v>
                </c:pt>
                <c:pt idx="26381">
                  <c:v>-1.9</c:v>
                </c:pt>
                <c:pt idx="26382">
                  <c:v>1.87</c:v>
                </c:pt>
                <c:pt idx="26383">
                  <c:v>1.87</c:v>
                </c:pt>
                <c:pt idx="26384">
                  <c:v>4.12</c:v>
                </c:pt>
                <c:pt idx="26385">
                  <c:v>4.12</c:v>
                </c:pt>
                <c:pt idx="26386">
                  <c:v>0.33</c:v>
                </c:pt>
                <c:pt idx="26387">
                  <c:v>1.9</c:v>
                </c:pt>
                <c:pt idx="26388">
                  <c:v>1.9</c:v>
                </c:pt>
                <c:pt idx="26389">
                  <c:v>1.9</c:v>
                </c:pt>
                <c:pt idx="26390">
                  <c:v>-1.0900000000000001</c:v>
                </c:pt>
                <c:pt idx="26391">
                  <c:v>-1.0900000000000001</c:v>
                </c:pt>
                <c:pt idx="26392">
                  <c:v>1.65</c:v>
                </c:pt>
                <c:pt idx="26393">
                  <c:v>0.44</c:v>
                </c:pt>
                <c:pt idx="26394">
                  <c:v>0.25</c:v>
                </c:pt>
                <c:pt idx="26395">
                  <c:v>-0.85</c:v>
                </c:pt>
                <c:pt idx="26396">
                  <c:v>-0.85</c:v>
                </c:pt>
                <c:pt idx="26397">
                  <c:v>1.74</c:v>
                </c:pt>
                <c:pt idx="26398">
                  <c:v>3.44</c:v>
                </c:pt>
                <c:pt idx="26399">
                  <c:v>3.01</c:v>
                </c:pt>
                <c:pt idx="26400">
                  <c:v>3.01</c:v>
                </c:pt>
                <c:pt idx="26401">
                  <c:v>3.01</c:v>
                </c:pt>
                <c:pt idx="26402">
                  <c:v>3.01</c:v>
                </c:pt>
                <c:pt idx="26403">
                  <c:v>3.02</c:v>
                </c:pt>
                <c:pt idx="26404">
                  <c:v>3.02</c:v>
                </c:pt>
                <c:pt idx="26405">
                  <c:v>3.02</c:v>
                </c:pt>
                <c:pt idx="26406">
                  <c:v>-0.65</c:v>
                </c:pt>
                <c:pt idx="26407">
                  <c:v>-1.55</c:v>
                </c:pt>
                <c:pt idx="26408">
                  <c:v>0.42</c:v>
                </c:pt>
                <c:pt idx="26409">
                  <c:v>0.42</c:v>
                </c:pt>
                <c:pt idx="26410">
                  <c:v>0.42</c:v>
                </c:pt>
                <c:pt idx="26411">
                  <c:v>-3.64</c:v>
                </c:pt>
                <c:pt idx="26412">
                  <c:v>-3.64</c:v>
                </c:pt>
                <c:pt idx="26413">
                  <c:v>-0.3</c:v>
                </c:pt>
                <c:pt idx="26414">
                  <c:v>-0.3</c:v>
                </c:pt>
                <c:pt idx="26415">
                  <c:v>-0.48</c:v>
                </c:pt>
                <c:pt idx="26416">
                  <c:v>-0.48</c:v>
                </c:pt>
                <c:pt idx="26417">
                  <c:v>-0.63</c:v>
                </c:pt>
                <c:pt idx="26418">
                  <c:v>-1.43</c:v>
                </c:pt>
                <c:pt idx="26419">
                  <c:v>-1.43</c:v>
                </c:pt>
                <c:pt idx="26420">
                  <c:v>0.76</c:v>
                </c:pt>
                <c:pt idx="26421">
                  <c:v>3.6</c:v>
                </c:pt>
                <c:pt idx="26422">
                  <c:v>0.94</c:v>
                </c:pt>
                <c:pt idx="26423">
                  <c:v>-1.63</c:v>
                </c:pt>
                <c:pt idx="26424">
                  <c:v>-1.6</c:v>
                </c:pt>
                <c:pt idx="26425">
                  <c:v>-0.02</c:v>
                </c:pt>
                <c:pt idx="26426">
                  <c:v>0.49</c:v>
                </c:pt>
                <c:pt idx="26427">
                  <c:v>0.49</c:v>
                </c:pt>
                <c:pt idx="26428">
                  <c:v>0.49</c:v>
                </c:pt>
                <c:pt idx="26429">
                  <c:v>2.78</c:v>
                </c:pt>
                <c:pt idx="26430">
                  <c:v>2.78</c:v>
                </c:pt>
                <c:pt idx="26431">
                  <c:v>2.78</c:v>
                </c:pt>
                <c:pt idx="26432">
                  <c:v>2.78</c:v>
                </c:pt>
                <c:pt idx="26433">
                  <c:v>3.42</c:v>
                </c:pt>
                <c:pt idx="26434">
                  <c:v>2.1800000000000002</c:v>
                </c:pt>
                <c:pt idx="26435">
                  <c:v>2.1800000000000002</c:v>
                </c:pt>
                <c:pt idx="26436">
                  <c:v>2.1800000000000002</c:v>
                </c:pt>
                <c:pt idx="26437">
                  <c:v>-1.37</c:v>
                </c:pt>
                <c:pt idx="26438">
                  <c:v>2.2200000000000002</c:v>
                </c:pt>
                <c:pt idx="26439">
                  <c:v>2.2200000000000002</c:v>
                </c:pt>
                <c:pt idx="26440">
                  <c:v>2.2200000000000002</c:v>
                </c:pt>
                <c:pt idx="26441">
                  <c:v>1.78</c:v>
                </c:pt>
                <c:pt idx="26442">
                  <c:v>1.78</c:v>
                </c:pt>
                <c:pt idx="26443">
                  <c:v>2.7</c:v>
                </c:pt>
                <c:pt idx="26444">
                  <c:v>-2.6</c:v>
                </c:pt>
                <c:pt idx="26445">
                  <c:v>-1.75</c:v>
                </c:pt>
                <c:pt idx="26446">
                  <c:v>1.42</c:v>
                </c:pt>
                <c:pt idx="26447">
                  <c:v>0.49</c:v>
                </c:pt>
                <c:pt idx="26448">
                  <c:v>3.35</c:v>
                </c:pt>
                <c:pt idx="26449">
                  <c:v>3.35</c:v>
                </c:pt>
                <c:pt idx="26450">
                  <c:v>3.35</c:v>
                </c:pt>
                <c:pt idx="26451">
                  <c:v>3.35</c:v>
                </c:pt>
                <c:pt idx="26452">
                  <c:v>3.35</c:v>
                </c:pt>
                <c:pt idx="26453">
                  <c:v>3.35</c:v>
                </c:pt>
                <c:pt idx="26454">
                  <c:v>2.5299999999999998</c:v>
                </c:pt>
                <c:pt idx="26455">
                  <c:v>-1.2</c:v>
                </c:pt>
                <c:pt idx="26456">
                  <c:v>-2.7</c:v>
                </c:pt>
                <c:pt idx="26457">
                  <c:v>0.75</c:v>
                </c:pt>
                <c:pt idx="26458">
                  <c:v>1.26</c:v>
                </c:pt>
                <c:pt idx="26459">
                  <c:v>1.26</c:v>
                </c:pt>
                <c:pt idx="26460">
                  <c:v>1.26</c:v>
                </c:pt>
                <c:pt idx="26461">
                  <c:v>1.26</c:v>
                </c:pt>
                <c:pt idx="26462">
                  <c:v>-0.41</c:v>
                </c:pt>
                <c:pt idx="26463">
                  <c:v>-0.93</c:v>
                </c:pt>
                <c:pt idx="26464">
                  <c:v>3.59</c:v>
                </c:pt>
                <c:pt idx="26465">
                  <c:v>-1.43</c:v>
                </c:pt>
                <c:pt idx="26466">
                  <c:v>-1.43</c:v>
                </c:pt>
                <c:pt idx="26467">
                  <c:v>-3.04</c:v>
                </c:pt>
                <c:pt idx="26468">
                  <c:v>1.73</c:v>
                </c:pt>
                <c:pt idx="26469">
                  <c:v>-1.31</c:v>
                </c:pt>
                <c:pt idx="26470">
                  <c:v>1.3</c:v>
                </c:pt>
                <c:pt idx="26471">
                  <c:v>1.35</c:v>
                </c:pt>
                <c:pt idx="26472">
                  <c:v>-0.54</c:v>
                </c:pt>
                <c:pt idx="26473">
                  <c:v>-1.66</c:v>
                </c:pt>
                <c:pt idx="26474">
                  <c:v>-1.02</c:v>
                </c:pt>
                <c:pt idx="26475">
                  <c:v>1.87</c:v>
                </c:pt>
                <c:pt idx="26476">
                  <c:v>1.19</c:v>
                </c:pt>
                <c:pt idx="26477">
                  <c:v>1.19</c:v>
                </c:pt>
                <c:pt idx="26478">
                  <c:v>1.8</c:v>
                </c:pt>
                <c:pt idx="26479">
                  <c:v>1.8</c:v>
                </c:pt>
                <c:pt idx="26480">
                  <c:v>2.69</c:v>
                </c:pt>
                <c:pt idx="26481">
                  <c:v>2.69</c:v>
                </c:pt>
                <c:pt idx="26482">
                  <c:v>2.2400000000000002</c:v>
                </c:pt>
                <c:pt idx="26483">
                  <c:v>0.49</c:v>
                </c:pt>
                <c:pt idx="26484">
                  <c:v>0.49</c:v>
                </c:pt>
                <c:pt idx="26485">
                  <c:v>0.49</c:v>
                </c:pt>
                <c:pt idx="26486">
                  <c:v>-0.34</c:v>
                </c:pt>
                <c:pt idx="26487">
                  <c:v>-0.34</c:v>
                </c:pt>
                <c:pt idx="26488">
                  <c:v>-0.34</c:v>
                </c:pt>
                <c:pt idx="26489">
                  <c:v>-0.34</c:v>
                </c:pt>
                <c:pt idx="26490">
                  <c:v>-0.3</c:v>
                </c:pt>
                <c:pt idx="26491">
                  <c:v>-0.86</c:v>
                </c:pt>
                <c:pt idx="26492">
                  <c:v>0.94</c:v>
                </c:pt>
                <c:pt idx="26493">
                  <c:v>0.46</c:v>
                </c:pt>
                <c:pt idx="26494">
                  <c:v>0.46</c:v>
                </c:pt>
                <c:pt idx="26495">
                  <c:v>1.39</c:v>
                </c:pt>
                <c:pt idx="26496">
                  <c:v>2.1</c:v>
                </c:pt>
                <c:pt idx="26497">
                  <c:v>-0.34</c:v>
                </c:pt>
                <c:pt idx="26498">
                  <c:v>-2.4500000000000002</c:v>
                </c:pt>
                <c:pt idx="26499">
                  <c:v>2.09</c:v>
                </c:pt>
                <c:pt idx="26500">
                  <c:v>-1.97</c:v>
                </c:pt>
                <c:pt idx="26501">
                  <c:v>1.1100000000000001</c:v>
                </c:pt>
                <c:pt idx="26502">
                  <c:v>1.1100000000000001</c:v>
                </c:pt>
                <c:pt idx="26503">
                  <c:v>0.22</c:v>
                </c:pt>
                <c:pt idx="26504">
                  <c:v>0.22</c:v>
                </c:pt>
                <c:pt idx="26505">
                  <c:v>0.92</c:v>
                </c:pt>
                <c:pt idx="26506">
                  <c:v>0.92</c:v>
                </c:pt>
                <c:pt idx="26507">
                  <c:v>0.92</c:v>
                </c:pt>
                <c:pt idx="26508">
                  <c:v>2.29</c:v>
                </c:pt>
                <c:pt idx="26509">
                  <c:v>2.29</c:v>
                </c:pt>
                <c:pt idx="26510">
                  <c:v>2.29</c:v>
                </c:pt>
                <c:pt idx="26511">
                  <c:v>2.29</c:v>
                </c:pt>
                <c:pt idx="26512">
                  <c:v>0.34</c:v>
                </c:pt>
                <c:pt idx="26513">
                  <c:v>0.34</c:v>
                </c:pt>
                <c:pt idx="26514">
                  <c:v>-0.82</c:v>
                </c:pt>
                <c:pt idx="26515">
                  <c:v>1.56</c:v>
                </c:pt>
                <c:pt idx="26516">
                  <c:v>2.7</c:v>
                </c:pt>
                <c:pt idx="26517">
                  <c:v>2.7</c:v>
                </c:pt>
                <c:pt idx="26518">
                  <c:v>2.7</c:v>
                </c:pt>
                <c:pt idx="26519">
                  <c:v>2.14</c:v>
                </c:pt>
                <c:pt idx="26520">
                  <c:v>4.08</c:v>
                </c:pt>
                <c:pt idx="26521">
                  <c:v>4.08</c:v>
                </c:pt>
                <c:pt idx="26522">
                  <c:v>0.13</c:v>
                </c:pt>
                <c:pt idx="26523">
                  <c:v>-2.81</c:v>
                </c:pt>
                <c:pt idx="26524">
                  <c:v>-2.81</c:v>
                </c:pt>
                <c:pt idx="26525">
                  <c:v>-2.31</c:v>
                </c:pt>
                <c:pt idx="26526">
                  <c:v>-2.31</c:v>
                </c:pt>
                <c:pt idx="26527">
                  <c:v>0.93</c:v>
                </c:pt>
                <c:pt idx="26528">
                  <c:v>0.93</c:v>
                </c:pt>
                <c:pt idx="26529">
                  <c:v>0.93</c:v>
                </c:pt>
                <c:pt idx="26530">
                  <c:v>-0.03</c:v>
                </c:pt>
                <c:pt idx="26531">
                  <c:v>0.68</c:v>
                </c:pt>
                <c:pt idx="26532">
                  <c:v>-3.83</c:v>
                </c:pt>
                <c:pt idx="26533">
                  <c:v>-0.37</c:v>
                </c:pt>
                <c:pt idx="26534">
                  <c:v>-0.37</c:v>
                </c:pt>
                <c:pt idx="26535">
                  <c:v>-0.66</c:v>
                </c:pt>
                <c:pt idx="26536">
                  <c:v>1.43</c:v>
                </c:pt>
                <c:pt idx="26537">
                  <c:v>2.48</c:v>
                </c:pt>
                <c:pt idx="26538">
                  <c:v>2.48</c:v>
                </c:pt>
                <c:pt idx="26539">
                  <c:v>2.48</c:v>
                </c:pt>
                <c:pt idx="26540">
                  <c:v>2.11</c:v>
                </c:pt>
                <c:pt idx="26541">
                  <c:v>2.11</c:v>
                </c:pt>
                <c:pt idx="26542">
                  <c:v>2.11</c:v>
                </c:pt>
                <c:pt idx="26543">
                  <c:v>1.31</c:v>
                </c:pt>
                <c:pt idx="26544">
                  <c:v>-0.83</c:v>
                </c:pt>
                <c:pt idx="26545">
                  <c:v>0.83</c:v>
                </c:pt>
                <c:pt idx="26546">
                  <c:v>1.39</c:v>
                </c:pt>
                <c:pt idx="26547">
                  <c:v>1.39</c:v>
                </c:pt>
                <c:pt idx="26548">
                  <c:v>1.44</c:v>
                </c:pt>
                <c:pt idx="26549">
                  <c:v>1.44</c:v>
                </c:pt>
                <c:pt idx="26550">
                  <c:v>1.19</c:v>
                </c:pt>
                <c:pt idx="26551">
                  <c:v>1.19</c:v>
                </c:pt>
                <c:pt idx="26552">
                  <c:v>1.19</c:v>
                </c:pt>
                <c:pt idx="26553">
                  <c:v>-3.35</c:v>
                </c:pt>
                <c:pt idx="26554">
                  <c:v>-1.04</c:v>
                </c:pt>
                <c:pt idx="26555">
                  <c:v>1.7</c:v>
                </c:pt>
                <c:pt idx="26556">
                  <c:v>0.11</c:v>
                </c:pt>
                <c:pt idx="26557">
                  <c:v>0.88</c:v>
                </c:pt>
                <c:pt idx="26558">
                  <c:v>-0.01</c:v>
                </c:pt>
                <c:pt idx="26559">
                  <c:v>1.66</c:v>
                </c:pt>
                <c:pt idx="26560">
                  <c:v>1.66</c:v>
                </c:pt>
                <c:pt idx="26561">
                  <c:v>1.66</c:v>
                </c:pt>
                <c:pt idx="26562">
                  <c:v>1.66</c:v>
                </c:pt>
                <c:pt idx="26563">
                  <c:v>0.69</c:v>
                </c:pt>
                <c:pt idx="26564">
                  <c:v>0.69</c:v>
                </c:pt>
                <c:pt idx="26565">
                  <c:v>-1.24</c:v>
                </c:pt>
                <c:pt idx="26566">
                  <c:v>2.09</c:v>
                </c:pt>
                <c:pt idx="26567">
                  <c:v>2.09</c:v>
                </c:pt>
                <c:pt idx="26568">
                  <c:v>1.97</c:v>
                </c:pt>
                <c:pt idx="26569">
                  <c:v>1.97</c:v>
                </c:pt>
                <c:pt idx="26570">
                  <c:v>1.97</c:v>
                </c:pt>
                <c:pt idx="26571">
                  <c:v>1.97</c:v>
                </c:pt>
                <c:pt idx="26572">
                  <c:v>1.97</c:v>
                </c:pt>
                <c:pt idx="26573">
                  <c:v>1.97</c:v>
                </c:pt>
                <c:pt idx="26574">
                  <c:v>2.16</c:v>
                </c:pt>
                <c:pt idx="26575">
                  <c:v>2.16</c:v>
                </c:pt>
                <c:pt idx="26576">
                  <c:v>2.16</c:v>
                </c:pt>
                <c:pt idx="26577">
                  <c:v>1.34</c:v>
                </c:pt>
                <c:pt idx="26578">
                  <c:v>2.42</c:v>
                </c:pt>
                <c:pt idx="26579">
                  <c:v>0.89</c:v>
                </c:pt>
                <c:pt idx="26580">
                  <c:v>2.99</c:v>
                </c:pt>
                <c:pt idx="26581">
                  <c:v>2.99</c:v>
                </c:pt>
                <c:pt idx="26582">
                  <c:v>2.99</c:v>
                </c:pt>
                <c:pt idx="26583">
                  <c:v>0.25</c:v>
                </c:pt>
                <c:pt idx="26584">
                  <c:v>0.25</c:v>
                </c:pt>
                <c:pt idx="26585">
                  <c:v>0.25</c:v>
                </c:pt>
                <c:pt idx="26586">
                  <c:v>0.25</c:v>
                </c:pt>
                <c:pt idx="26587">
                  <c:v>-3.53</c:v>
                </c:pt>
                <c:pt idx="26588">
                  <c:v>-3.53</c:v>
                </c:pt>
                <c:pt idx="26589">
                  <c:v>-3.53</c:v>
                </c:pt>
                <c:pt idx="26590">
                  <c:v>2</c:v>
                </c:pt>
                <c:pt idx="26591">
                  <c:v>-1.89</c:v>
                </c:pt>
                <c:pt idx="26592">
                  <c:v>-2.25</c:v>
                </c:pt>
                <c:pt idx="26593">
                  <c:v>-2.25</c:v>
                </c:pt>
                <c:pt idx="26594">
                  <c:v>0.36</c:v>
                </c:pt>
                <c:pt idx="26595">
                  <c:v>-0.86</c:v>
                </c:pt>
                <c:pt idx="26596">
                  <c:v>3.28</c:v>
                </c:pt>
                <c:pt idx="26597">
                  <c:v>3.28</c:v>
                </c:pt>
                <c:pt idx="26598">
                  <c:v>0.83</c:v>
                </c:pt>
                <c:pt idx="26599">
                  <c:v>0.83</c:v>
                </c:pt>
                <c:pt idx="26600">
                  <c:v>0.83</c:v>
                </c:pt>
                <c:pt idx="26601">
                  <c:v>1.69</c:v>
                </c:pt>
                <c:pt idx="26602">
                  <c:v>0.51</c:v>
                </c:pt>
                <c:pt idx="26603">
                  <c:v>0.71</c:v>
                </c:pt>
                <c:pt idx="26604">
                  <c:v>1.52</c:v>
                </c:pt>
                <c:pt idx="26605">
                  <c:v>1.52</c:v>
                </c:pt>
                <c:pt idx="26606">
                  <c:v>0.77</c:v>
                </c:pt>
                <c:pt idx="26607">
                  <c:v>0.03</c:v>
                </c:pt>
                <c:pt idx="26608">
                  <c:v>2.59</c:v>
                </c:pt>
                <c:pt idx="26609">
                  <c:v>1.73</c:v>
                </c:pt>
                <c:pt idx="26610">
                  <c:v>1.73</c:v>
                </c:pt>
                <c:pt idx="26611">
                  <c:v>-1.91</c:v>
                </c:pt>
                <c:pt idx="26612">
                  <c:v>0.51</c:v>
                </c:pt>
                <c:pt idx="26613">
                  <c:v>0.51</c:v>
                </c:pt>
                <c:pt idx="26614">
                  <c:v>0.51</c:v>
                </c:pt>
                <c:pt idx="26615">
                  <c:v>1.81</c:v>
                </c:pt>
                <c:pt idx="26616">
                  <c:v>1.81</c:v>
                </c:pt>
                <c:pt idx="26617">
                  <c:v>2.61</c:v>
                </c:pt>
                <c:pt idx="26618">
                  <c:v>2.61</c:v>
                </c:pt>
                <c:pt idx="26619">
                  <c:v>2.61</c:v>
                </c:pt>
                <c:pt idx="26620">
                  <c:v>0.8</c:v>
                </c:pt>
                <c:pt idx="26621">
                  <c:v>0.51</c:v>
                </c:pt>
                <c:pt idx="26622">
                  <c:v>2.89</c:v>
                </c:pt>
                <c:pt idx="26623">
                  <c:v>2.89</c:v>
                </c:pt>
                <c:pt idx="26624">
                  <c:v>2.89</c:v>
                </c:pt>
                <c:pt idx="26625">
                  <c:v>2.89</c:v>
                </c:pt>
                <c:pt idx="26626">
                  <c:v>2.87</c:v>
                </c:pt>
                <c:pt idx="26627">
                  <c:v>0.24</c:v>
                </c:pt>
                <c:pt idx="26628">
                  <c:v>-1.57</c:v>
                </c:pt>
                <c:pt idx="26629">
                  <c:v>-0.84</c:v>
                </c:pt>
                <c:pt idx="26630">
                  <c:v>-0.84</c:v>
                </c:pt>
                <c:pt idx="26631">
                  <c:v>-0.56999999999999995</c:v>
                </c:pt>
                <c:pt idx="26632">
                  <c:v>2.29</c:v>
                </c:pt>
                <c:pt idx="26633">
                  <c:v>2.21</c:v>
                </c:pt>
                <c:pt idx="26634">
                  <c:v>-2.15</c:v>
                </c:pt>
                <c:pt idx="26635">
                  <c:v>-4.3899999999999997</c:v>
                </c:pt>
                <c:pt idx="26636">
                  <c:v>-0.18</c:v>
                </c:pt>
                <c:pt idx="26637">
                  <c:v>0.35</c:v>
                </c:pt>
                <c:pt idx="26638">
                  <c:v>0.35</c:v>
                </c:pt>
                <c:pt idx="26639">
                  <c:v>0.35</c:v>
                </c:pt>
                <c:pt idx="26640">
                  <c:v>0.35</c:v>
                </c:pt>
                <c:pt idx="26641">
                  <c:v>0.35</c:v>
                </c:pt>
                <c:pt idx="26642">
                  <c:v>0.69</c:v>
                </c:pt>
                <c:pt idx="26643">
                  <c:v>0.69</c:v>
                </c:pt>
                <c:pt idx="26644">
                  <c:v>0.69</c:v>
                </c:pt>
                <c:pt idx="26645">
                  <c:v>-0.63</c:v>
                </c:pt>
                <c:pt idx="26646">
                  <c:v>-3.25</c:v>
                </c:pt>
                <c:pt idx="26647">
                  <c:v>-1.37</c:v>
                </c:pt>
                <c:pt idx="26648">
                  <c:v>-1.37</c:v>
                </c:pt>
                <c:pt idx="26649">
                  <c:v>-0.89</c:v>
                </c:pt>
                <c:pt idx="26650">
                  <c:v>-0.89</c:v>
                </c:pt>
                <c:pt idx="26651">
                  <c:v>-0.89</c:v>
                </c:pt>
                <c:pt idx="26652">
                  <c:v>-1.49</c:v>
                </c:pt>
                <c:pt idx="26653">
                  <c:v>-3.08</c:v>
                </c:pt>
                <c:pt idx="26654">
                  <c:v>-3.08</c:v>
                </c:pt>
                <c:pt idx="26655">
                  <c:v>0.52</c:v>
                </c:pt>
                <c:pt idx="26656">
                  <c:v>-1.99</c:v>
                </c:pt>
                <c:pt idx="26657">
                  <c:v>-1.99</c:v>
                </c:pt>
                <c:pt idx="26658">
                  <c:v>-0.78</c:v>
                </c:pt>
                <c:pt idx="26659">
                  <c:v>-0.78</c:v>
                </c:pt>
                <c:pt idx="26660">
                  <c:v>1.58</c:v>
                </c:pt>
                <c:pt idx="26661">
                  <c:v>0.01</c:v>
                </c:pt>
                <c:pt idx="26662">
                  <c:v>0.01</c:v>
                </c:pt>
                <c:pt idx="26663">
                  <c:v>-0.14000000000000001</c:v>
                </c:pt>
                <c:pt idx="26664">
                  <c:v>1.45</c:v>
                </c:pt>
                <c:pt idx="26665">
                  <c:v>1.45</c:v>
                </c:pt>
                <c:pt idx="26666">
                  <c:v>-0.86</c:v>
                </c:pt>
                <c:pt idx="26667">
                  <c:v>2.2400000000000002</c:v>
                </c:pt>
                <c:pt idx="26668">
                  <c:v>2.34</c:v>
                </c:pt>
                <c:pt idx="26669">
                  <c:v>-2.02</c:v>
                </c:pt>
                <c:pt idx="26670">
                  <c:v>-0.74</c:v>
                </c:pt>
                <c:pt idx="26671">
                  <c:v>-0.17</c:v>
                </c:pt>
                <c:pt idx="26672">
                  <c:v>-0.17</c:v>
                </c:pt>
                <c:pt idx="26673">
                  <c:v>3.26</c:v>
                </c:pt>
                <c:pt idx="26674">
                  <c:v>3.26</c:v>
                </c:pt>
                <c:pt idx="26675">
                  <c:v>3.4</c:v>
                </c:pt>
                <c:pt idx="26676">
                  <c:v>2.09</c:v>
                </c:pt>
                <c:pt idx="26677">
                  <c:v>2.19</c:v>
                </c:pt>
                <c:pt idx="26678">
                  <c:v>1.8</c:v>
                </c:pt>
                <c:pt idx="26679">
                  <c:v>1.8</c:v>
                </c:pt>
                <c:pt idx="26680">
                  <c:v>-0.7</c:v>
                </c:pt>
                <c:pt idx="26681">
                  <c:v>-0.99</c:v>
                </c:pt>
                <c:pt idx="26682">
                  <c:v>-0.99</c:v>
                </c:pt>
                <c:pt idx="26683">
                  <c:v>-0.99</c:v>
                </c:pt>
                <c:pt idx="26684">
                  <c:v>1.54</c:v>
                </c:pt>
                <c:pt idx="26685">
                  <c:v>1.82</c:v>
                </c:pt>
                <c:pt idx="26686">
                  <c:v>1.82</c:v>
                </c:pt>
                <c:pt idx="26687">
                  <c:v>0.04</c:v>
                </c:pt>
                <c:pt idx="26688">
                  <c:v>-0.7</c:v>
                </c:pt>
                <c:pt idx="26689">
                  <c:v>-0.7</c:v>
                </c:pt>
                <c:pt idx="26690">
                  <c:v>-2.39</c:v>
                </c:pt>
                <c:pt idx="26691">
                  <c:v>-2.39</c:v>
                </c:pt>
                <c:pt idx="26692">
                  <c:v>-2.56</c:v>
                </c:pt>
                <c:pt idx="26693">
                  <c:v>0.41</c:v>
                </c:pt>
                <c:pt idx="26694">
                  <c:v>3.76</c:v>
                </c:pt>
                <c:pt idx="26695">
                  <c:v>3.76</c:v>
                </c:pt>
                <c:pt idx="26696">
                  <c:v>2.2599999999999998</c:v>
                </c:pt>
                <c:pt idx="26697">
                  <c:v>2.2599999999999998</c:v>
                </c:pt>
                <c:pt idx="26698">
                  <c:v>2.2599999999999998</c:v>
                </c:pt>
                <c:pt idx="26699">
                  <c:v>2.2599999999999998</c:v>
                </c:pt>
                <c:pt idx="26700">
                  <c:v>1.34</c:v>
                </c:pt>
                <c:pt idx="26701">
                  <c:v>-0.77</c:v>
                </c:pt>
                <c:pt idx="26702">
                  <c:v>1.67</c:v>
                </c:pt>
                <c:pt idx="26703">
                  <c:v>1.38</c:v>
                </c:pt>
                <c:pt idx="26704">
                  <c:v>1.38</c:v>
                </c:pt>
                <c:pt idx="26705">
                  <c:v>1.38</c:v>
                </c:pt>
                <c:pt idx="26706">
                  <c:v>1.38</c:v>
                </c:pt>
                <c:pt idx="26707">
                  <c:v>-0.05</c:v>
                </c:pt>
                <c:pt idx="26708">
                  <c:v>2.75</c:v>
                </c:pt>
                <c:pt idx="26709">
                  <c:v>-0.4</c:v>
                </c:pt>
                <c:pt idx="26710">
                  <c:v>-0.11</c:v>
                </c:pt>
                <c:pt idx="26711">
                  <c:v>-0.11</c:v>
                </c:pt>
                <c:pt idx="26712">
                  <c:v>-0.11</c:v>
                </c:pt>
                <c:pt idx="26713">
                  <c:v>1.32</c:v>
                </c:pt>
                <c:pt idx="26714">
                  <c:v>1.32</c:v>
                </c:pt>
                <c:pt idx="26715">
                  <c:v>0.57999999999999996</c:v>
                </c:pt>
                <c:pt idx="26716">
                  <c:v>0.78</c:v>
                </c:pt>
                <c:pt idx="26717">
                  <c:v>2.4</c:v>
                </c:pt>
                <c:pt idx="26718">
                  <c:v>-4.25</c:v>
                </c:pt>
                <c:pt idx="26719">
                  <c:v>0.16</c:v>
                </c:pt>
                <c:pt idx="26720">
                  <c:v>2.4700000000000002</c:v>
                </c:pt>
                <c:pt idx="26721">
                  <c:v>2.4700000000000002</c:v>
                </c:pt>
                <c:pt idx="26722">
                  <c:v>2.81</c:v>
                </c:pt>
                <c:pt idx="26723">
                  <c:v>1.05</c:v>
                </c:pt>
                <c:pt idx="26724">
                  <c:v>0.25</c:v>
                </c:pt>
                <c:pt idx="26725">
                  <c:v>0.06</c:v>
                </c:pt>
                <c:pt idx="26726">
                  <c:v>2.63</c:v>
                </c:pt>
                <c:pt idx="26727">
                  <c:v>-7.0000000000000007E-2</c:v>
                </c:pt>
                <c:pt idx="26728">
                  <c:v>-7.0000000000000007E-2</c:v>
                </c:pt>
                <c:pt idx="26729">
                  <c:v>0.06</c:v>
                </c:pt>
                <c:pt idx="26730">
                  <c:v>0.06</c:v>
                </c:pt>
                <c:pt idx="26731">
                  <c:v>-1.41</c:v>
                </c:pt>
                <c:pt idx="26732">
                  <c:v>0.76</c:v>
                </c:pt>
                <c:pt idx="26733">
                  <c:v>-1.1299999999999999</c:v>
                </c:pt>
                <c:pt idx="26734">
                  <c:v>-1.1299999999999999</c:v>
                </c:pt>
                <c:pt idx="26735">
                  <c:v>1.1100000000000001</c:v>
                </c:pt>
                <c:pt idx="26736">
                  <c:v>1.1100000000000001</c:v>
                </c:pt>
                <c:pt idx="26737">
                  <c:v>1.1100000000000001</c:v>
                </c:pt>
                <c:pt idx="26738">
                  <c:v>0.43</c:v>
                </c:pt>
                <c:pt idx="26739">
                  <c:v>1.37</c:v>
                </c:pt>
                <c:pt idx="26740">
                  <c:v>1.37</c:v>
                </c:pt>
                <c:pt idx="26741">
                  <c:v>0.96</c:v>
                </c:pt>
                <c:pt idx="26742">
                  <c:v>1.1299999999999999</c:v>
                </c:pt>
                <c:pt idx="26743">
                  <c:v>-3.43</c:v>
                </c:pt>
                <c:pt idx="26744">
                  <c:v>0.52</c:v>
                </c:pt>
                <c:pt idx="26745">
                  <c:v>-0.15</c:v>
                </c:pt>
                <c:pt idx="26746">
                  <c:v>1.1499999999999999</c:v>
                </c:pt>
                <c:pt idx="26747">
                  <c:v>0.74</c:v>
                </c:pt>
                <c:pt idx="26748">
                  <c:v>0.74</c:v>
                </c:pt>
                <c:pt idx="26749">
                  <c:v>-0.88</c:v>
                </c:pt>
                <c:pt idx="26750">
                  <c:v>-1.03</c:v>
                </c:pt>
                <c:pt idx="26751">
                  <c:v>-1.03</c:v>
                </c:pt>
                <c:pt idx="26752">
                  <c:v>-1.03</c:v>
                </c:pt>
                <c:pt idx="26753">
                  <c:v>0.86</c:v>
                </c:pt>
                <c:pt idx="26754">
                  <c:v>0.86</c:v>
                </c:pt>
                <c:pt idx="26755">
                  <c:v>0.86</c:v>
                </c:pt>
                <c:pt idx="26756">
                  <c:v>2</c:v>
                </c:pt>
                <c:pt idx="26757">
                  <c:v>-0.42</c:v>
                </c:pt>
                <c:pt idx="26758">
                  <c:v>0.43</c:v>
                </c:pt>
                <c:pt idx="26759">
                  <c:v>1.74</c:v>
                </c:pt>
                <c:pt idx="26760">
                  <c:v>1.74</c:v>
                </c:pt>
                <c:pt idx="26761">
                  <c:v>0.22</c:v>
                </c:pt>
                <c:pt idx="26762">
                  <c:v>0.22</c:v>
                </c:pt>
                <c:pt idx="26763">
                  <c:v>2.2200000000000002</c:v>
                </c:pt>
                <c:pt idx="26764">
                  <c:v>1.27</c:v>
                </c:pt>
                <c:pt idx="26765">
                  <c:v>1.27</c:v>
                </c:pt>
                <c:pt idx="26766">
                  <c:v>1.27</c:v>
                </c:pt>
                <c:pt idx="26767">
                  <c:v>-0.78</c:v>
                </c:pt>
                <c:pt idx="26768">
                  <c:v>-2.33</c:v>
                </c:pt>
                <c:pt idx="26769">
                  <c:v>-2.1800000000000002</c:v>
                </c:pt>
                <c:pt idx="26770">
                  <c:v>-2.1800000000000002</c:v>
                </c:pt>
                <c:pt idx="26771">
                  <c:v>-0.32</c:v>
                </c:pt>
                <c:pt idx="26772">
                  <c:v>-0.32</c:v>
                </c:pt>
                <c:pt idx="26773">
                  <c:v>0.95</c:v>
                </c:pt>
                <c:pt idx="26774">
                  <c:v>2.5499999999999998</c:v>
                </c:pt>
                <c:pt idx="26775">
                  <c:v>0</c:v>
                </c:pt>
                <c:pt idx="26776">
                  <c:v>0.9</c:v>
                </c:pt>
                <c:pt idx="26777">
                  <c:v>0.9</c:v>
                </c:pt>
                <c:pt idx="26778">
                  <c:v>1.39</c:v>
                </c:pt>
                <c:pt idx="26779">
                  <c:v>-0.73</c:v>
                </c:pt>
                <c:pt idx="26780">
                  <c:v>0.95</c:v>
                </c:pt>
                <c:pt idx="26781">
                  <c:v>0.35</c:v>
                </c:pt>
                <c:pt idx="26782">
                  <c:v>-1.67</c:v>
                </c:pt>
                <c:pt idx="26783">
                  <c:v>-0.41</c:v>
                </c:pt>
                <c:pt idx="26784">
                  <c:v>1.1599999999999999</c:v>
                </c:pt>
                <c:pt idx="26785">
                  <c:v>1.1599999999999999</c:v>
                </c:pt>
                <c:pt idx="26786">
                  <c:v>2.92</c:v>
                </c:pt>
                <c:pt idx="26787">
                  <c:v>1.8</c:v>
                </c:pt>
                <c:pt idx="26788">
                  <c:v>1.8</c:v>
                </c:pt>
                <c:pt idx="26789">
                  <c:v>1.8</c:v>
                </c:pt>
                <c:pt idx="26790">
                  <c:v>2.1800000000000002</c:v>
                </c:pt>
                <c:pt idx="26791">
                  <c:v>2.1800000000000002</c:v>
                </c:pt>
                <c:pt idx="26792">
                  <c:v>2.52</c:v>
                </c:pt>
                <c:pt idx="26793">
                  <c:v>-1.77</c:v>
                </c:pt>
                <c:pt idx="26794">
                  <c:v>-4.3600000000000003</c:v>
                </c:pt>
                <c:pt idx="26795">
                  <c:v>1.49</c:v>
                </c:pt>
                <c:pt idx="26796">
                  <c:v>1.49</c:v>
                </c:pt>
                <c:pt idx="26797">
                  <c:v>-2.06</c:v>
                </c:pt>
                <c:pt idx="26798">
                  <c:v>-1.1000000000000001</c:v>
                </c:pt>
                <c:pt idx="26799">
                  <c:v>-1.1000000000000001</c:v>
                </c:pt>
                <c:pt idx="26800">
                  <c:v>-1.1000000000000001</c:v>
                </c:pt>
                <c:pt idx="26801">
                  <c:v>1.97</c:v>
                </c:pt>
                <c:pt idx="26802">
                  <c:v>-0.51</c:v>
                </c:pt>
                <c:pt idx="26803">
                  <c:v>-0.16</c:v>
                </c:pt>
                <c:pt idx="26804">
                  <c:v>2.58</c:v>
                </c:pt>
                <c:pt idx="26805">
                  <c:v>1.28</c:v>
                </c:pt>
                <c:pt idx="26806">
                  <c:v>1.28</c:v>
                </c:pt>
                <c:pt idx="26807">
                  <c:v>2.75</c:v>
                </c:pt>
                <c:pt idx="26808">
                  <c:v>-0.3</c:v>
                </c:pt>
                <c:pt idx="26809">
                  <c:v>1.32</c:v>
                </c:pt>
                <c:pt idx="26810">
                  <c:v>-3.85</c:v>
                </c:pt>
                <c:pt idx="26811">
                  <c:v>-2.4700000000000002</c:v>
                </c:pt>
                <c:pt idx="26812">
                  <c:v>-0.28999999999999998</c:v>
                </c:pt>
                <c:pt idx="26813">
                  <c:v>0.05</c:v>
                </c:pt>
                <c:pt idx="26814">
                  <c:v>-0.19</c:v>
                </c:pt>
                <c:pt idx="26815">
                  <c:v>-0.19</c:v>
                </c:pt>
                <c:pt idx="26816">
                  <c:v>-0.19</c:v>
                </c:pt>
                <c:pt idx="26817">
                  <c:v>0.69</c:v>
                </c:pt>
                <c:pt idx="26818">
                  <c:v>1.7</c:v>
                </c:pt>
                <c:pt idx="26819">
                  <c:v>1.43</c:v>
                </c:pt>
                <c:pt idx="26820">
                  <c:v>1.58</c:v>
                </c:pt>
                <c:pt idx="26821">
                  <c:v>1.58</c:v>
                </c:pt>
                <c:pt idx="26822">
                  <c:v>1.58</c:v>
                </c:pt>
                <c:pt idx="26823">
                  <c:v>0.9</c:v>
                </c:pt>
                <c:pt idx="26824">
                  <c:v>1.61</c:v>
                </c:pt>
                <c:pt idx="26825">
                  <c:v>0.52</c:v>
                </c:pt>
                <c:pt idx="26826">
                  <c:v>0.85</c:v>
                </c:pt>
                <c:pt idx="26827">
                  <c:v>0.85</c:v>
                </c:pt>
                <c:pt idx="26828">
                  <c:v>-0.88</c:v>
                </c:pt>
                <c:pt idx="26829">
                  <c:v>-0.88</c:v>
                </c:pt>
                <c:pt idx="26830">
                  <c:v>1.38</c:v>
                </c:pt>
                <c:pt idx="26831">
                  <c:v>1.38</c:v>
                </c:pt>
                <c:pt idx="26832">
                  <c:v>1.38</c:v>
                </c:pt>
                <c:pt idx="26833">
                  <c:v>0.11</c:v>
                </c:pt>
                <c:pt idx="26834">
                  <c:v>-0.83</c:v>
                </c:pt>
                <c:pt idx="26835">
                  <c:v>-4.42</c:v>
                </c:pt>
                <c:pt idx="26836">
                  <c:v>-4.42</c:v>
                </c:pt>
                <c:pt idx="26837">
                  <c:v>-4.42</c:v>
                </c:pt>
                <c:pt idx="26838">
                  <c:v>-1.2</c:v>
                </c:pt>
                <c:pt idx="26839">
                  <c:v>1.8</c:v>
                </c:pt>
                <c:pt idx="26840">
                  <c:v>1.8</c:v>
                </c:pt>
                <c:pt idx="26841">
                  <c:v>1.8</c:v>
                </c:pt>
                <c:pt idx="26842">
                  <c:v>2.37</c:v>
                </c:pt>
                <c:pt idx="26843">
                  <c:v>0.71</c:v>
                </c:pt>
                <c:pt idx="26844">
                  <c:v>0.71</c:v>
                </c:pt>
                <c:pt idx="26845">
                  <c:v>0.71</c:v>
                </c:pt>
                <c:pt idx="26846">
                  <c:v>1.1399999999999999</c:v>
                </c:pt>
                <c:pt idx="26847">
                  <c:v>1.28</c:v>
                </c:pt>
                <c:pt idx="26848">
                  <c:v>1.47</c:v>
                </c:pt>
                <c:pt idx="26849">
                  <c:v>1.47</c:v>
                </c:pt>
                <c:pt idx="26850">
                  <c:v>-0.91</c:v>
                </c:pt>
                <c:pt idx="26851">
                  <c:v>2.1</c:v>
                </c:pt>
                <c:pt idx="26852">
                  <c:v>-0.92</c:v>
                </c:pt>
                <c:pt idx="26853">
                  <c:v>-0.78</c:v>
                </c:pt>
                <c:pt idx="26854">
                  <c:v>-0.48</c:v>
                </c:pt>
                <c:pt idx="26855">
                  <c:v>2.2799999999999998</c:v>
                </c:pt>
                <c:pt idx="26856">
                  <c:v>2.2799999999999998</c:v>
                </c:pt>
                <c:pt idx="26857">
                  <c:v>2.2799999999999998</c:v>
                </c:pt>
                <c:pt idx="26858">
                  <c:v>1.1200000000000001</c:v>
                </c:pt>
                <c:pt idx="26859">
                  <c:v>-2.58</c:v>
                </c:pt>
                <c:pt idx="26860">
                  <c:v>-2.58</c:v>
                </c:pt>
                <c:pt idx="26861">
                  <c:v>-2.58</c:v>
                </c:pt>
                <c:pt idx="26862">
                  <c:v>-0.68</c:v>
                </c:pt>
                <c:pt idx="26863">
                  <c:v>-0.68</c:v>
                </c:pt>
                <c:pt idx="26864">
                  <c:v>0</c:v>
                </c:pt>
                <c:pt idx="26865">
                  <c:v>0.59</c:v>
                </c:pt>
                <c:pt idx="26866">
                  <c:v>1.93</c:v>
                </c:pt>
                <c:pt idx="26867">
                  <c:v>1.93</c:v>
                </c:pt>
                <c:pt idx="26868">
                  <c:v>1.93</c:v>
                </c:pt>
                <c:pt idx="26869">
                  <c:v>-1.92</c:v>
                </c:pt>
                <c:pt idx="26870">
                  <c:v>1.71</c:v>
                </c:pt>
                <c:pt idx="26871">
                  <c:v>-1.28</c:v>
                </c:pt>
                <c:pt idx="26872">
                  <c:v>0.24</c:v>
                </c:pt>
                <c:pt idx="26873">
                  <c:v>0.99</c:v>
                </c:pt>
                <c:pt idx="26874">
                  <c:v>0.99</c:v>
                </c:pt>
                <c:pt idx="26875">
                  <c:v>0.99</c:v>
                </c:pt>
                <c:pt idx="26876">
                  <c:v>2.44</c:v>
                </c:pt>
                <c:pt idx="26877">
                  <c:v>2.44</c:v>
                </c:pt>
                <c:pt idx="26878">
                  <c:v>2.44</c:v>
                </c:pt>
                <c:pt idx="26879">
                  <c:v>2</c:v>
                </c:pt>
                <c:pt idx="26880">
                  <c:v>2.31</c:v>
                </c:pt>
                <c:pt idx="26881">
                  <c:v>-2.41</c:v>
                </c:pt>
                <c:pt idx="26882">
                  <c:v>-2.41</c:v>
                </c:pt>
                <c:pt idx="26883">
                  <c:v>-1.37</c:v>
                </c:pt>
                <c:pt idx="26884">
                  <c:v>1.1299999999999999</c:v>
                </c:pt>
                <c:pt idx="26885">
                  <c:v>-4.1500000000000004</c:v>
                </c:pt>
                <c:pt idx="26886">
                  <c:v>2.48</c:v>
                </c:pt>
                <c:pt idx="26887">
                  <c:v>2.48</c:v>
                </c:pt>
                <c:pt idx="26888">
                  <c:v>-0.63</c:v>
                </c:pt>
                <c:pt idx="26889">
                  <c:v>-0.63</c:v>
                </c:pt>
                <c:pt idx="26890">
                  <c:v>0.8</c:v>
                </c:pt>
                <c:pt idx="26891">
                  <c:v>0.8</c:v>
                </c:pt>
                <c:pt idx="26892">
                  <c:v>0.8</c:v>
                </c:pt>
                <c:pt idx="26893">
                  <c:v>1.26</c:v>
                </c:pt>
                <c:pt idx="26894">
                  <c:v>1.26</c:v>
                </c:pt>
                <c:pt idx="26895">
                  <c:v>1.26</c:v>
                </c:pt>
                <c:pt idx="26896">
                  <c:v>1.26</c:v>
                </c:pt>
                <c:pt idx="26897">
                  <c:v>2.64</c:v>
                </c:pt>
                <c:pt idx="26898">
                  <c:v>2.64</c:v>
                </c:pt>
                <c:pt idx="26899">
                  <c:v>2.64</c:v>
                </c:pt>
                <c:pt idx="26900">
                  <c:v>-1.1399999999999999</c:v>
                </c:pt>
                <c:pt idx="26901">
                  <c:v>2.48</c:v>
                </c:pt>
                <c:pt idx="26902">
                  <c:v>2.48</c:v>
                </c:pt>
                <c:pt idx="26903">
                  <c:v>2.48</c:v>
                </c:pt>
                <c:pt idx="26904">
                  <c:v>0.86</c:v>
                </c:pt>
                <c:pt idx="26905">
                  <c:v>0.86</c:v>
                </c:pt>
                <c:pt idx="26906">
                  <c:v>1.93</c:v>
                </c:pt>
                <c:pt idx="26907">
                  <c:v>1.93</c:v>
                </c:pt>
                <c:pt idx="26908">
                  <c:v>1.93</c:v>
                </c:pt>
                <c:pt idx="26909">
                  <c:v>2.17</c:v>
                </c:pt>
                <c:pt idx="26910">
                  <c:v>2.17</c:v>
                </c:pt>
                <c:pt idx="26911">
                  <c:v>-1.43</c:v>
                </c:pt>
                <c:pt idx="26912">
                  <c:v>0.54</c:v>
                </c:pt>
                <c:pt idx="26913">
                  <c:v>0.83</c:v>
                </c:pt>
                <c:pt idx="26914">
                  <c:v>0.83</c:v>
                </c:pt>
                <c:pt idx="26915">
                  <c:v>-0.38</c:v>
                </c:pt>
                <c:pt idx="26916">
                  <c:v>-1.76</c:v>
                </c:pt>
                <c:pt idx="26917">
                  <c:v>-2.88</c:v>
                </c:pt>
                <c:pt idx="26918">
                  <c:v>-2.1</c:v>
                </c:pt>
                <c:pt idx="26919">
                  <c:v>1.41</c:v>
                </c:pt>
                <c:pt idx="26920">
                  <c:v>0.2</c:v>
                </c:pt>
                <c:pt idx="26921">
                  <c:v>0.2</c:v>
                </c:pt>
                <c:pt idx="26922">
                  <c:v>2.2799999999999998</c:v>
                </c:pt>
                <c:pt idx="26923">
                  <c:v>2.2799999999999998</c:v>
                </c:pt>
                <c:pt idx="26924">
                  <c:v>2.94</c:v>
                </c:pt>
                <c:pt idx="26925">
                  <c:v>0.64</c:v>
                </c:pt>
                <c:pt idx="26926">
                  <c:v>-0.48</c:v>
                </c:pt>
                <c:pt idx="26927">
                  <c:v>1.37</c:v>
                </c:pt>
                <c:pt idx="26928">
                  <c:v>1.37</c:v>
                </c:pt>
                <c:pt idx="26929">
                  <c:v>0.98</c:v>
                </c:pt>
                <c:pt idx="26930">
                  <c:v>0.98</c:v>
                </c:pt>
                <c:pt idx="26931">
                  <c:v>0.98</c:v>
                </c:pt>
                <c:pt idx="26932">
                  <c:v>1.86</c:v>
                </c:pt>
                <c:pt idx="26933">
                  <c:v>2.37</c:v>
                </c:pt>
                <c:pt idx="26934">
                  <c:v>2.37</c:v>
                </c:pt>
                <c:pt idx="26935">
                  <c:v>2.37</c:v>
                </c:pt>
                <c:pt idx="26936">
                  <c:v>2.37</c:v>
                </c:pt>
                <c:pt idx="26937">
                  <c:v>0.9</c:v>
                </c:pt>
                <c:pt idx="26938">
                  <c:v>-1.08</c:v>
                </c:pt>
                <c:pt idx="26939">
                  <c:v>-1.08</c:v>
                </c:pt>
                <c:pt idx="26940">
                  <c:v>-1.08</c:v>
                </c:pt>
                <c:pt idx="26941">
                  <c:v>-1.44</c:v>
                </c:pt>
                <c:pt idx="26942">
                  <c:v>-1.44</c:v>
                </c:pt>
                <c:pt idx="26943">
                  <c:v>-0.38</c:v>
                </c:pt>
                <c:pt idx="26944">
                  <c:v>-1.65</c:v>
                </c:pt>
                <c:pt idx="26945">
                  <c:v>-2.1</c:v>
                </c:pt>
                <c:pt idx="26946">
                  <c:v>1</c:v>
                </c:pt>
                <c:pt idx="26947">
                  <c:v>-1.42</c:v>
                </c:pt>
                <c:pt idx="26948">
                  <c:v>-1.48</c:v>
                </c:pt>
                <c:pt idx="26949">
                  <c:v>-1.48</c:v>
                </c:pt>
                <c:pt idx="26950">
                  <c:v>1.66</c:v>
                </c:pt>
                <c:pt idx="26951">
                  <c:v>2.39</c:v>
                </c:pt>
                <c:pt idx="26952">
                  <c:v>2.39</c:v>
                </c:pt>
                <c:pt idx="26953">
                  <c:v>-1.38</c:v>
                </c:pt>
                <c:pt idx="26954">
                  <c:v>-1.38</c:v>
                </c:pt>
                <c:pt idx="26955">
                  <c:v>1.93</c:v>
                </c:pt>
                <c:pt idx="26956">
                  <c:v>2.23</c:v>
                </c:pt>
                <c:pt idx="26957">
                  <c:v>-0.2</c:v>
                </c:pt>
                <c:pt idx="26958">
                  <c:v>-0.14000000000000001</c:v>
                </c:pt>
                <c:pt idx="26959">
                  <c:v>-0.14000000000000001</c:v>
                </c:pt>
                <c:pt idx="26960">
                  <c:v>-3.62</c:v>
                </c:pt>
                <c:pt idx="26961">
                  <c:v>-0.1</c:v>
                </c:pt>
                <c:pt idx="26962">
                  <c:v>-0.24</c:v>
                </c:pt>
                <c:pt idx="26963">
                  <c:v>-1.02</c:v>
                </c:pt>
                <c:pt idx="26964">
                  <c:v>1.95</c:v>
                </c:pt>
                <c:pt idx="26965">
                  <c:v>1.38</c:v>
                </c:pt>
                <c:pt idx="26966">
                  <c:v>1.38</c:v>
                </c:pt>
                <c:pt idx="26967">
                  <c:v>-1.68</c:v>
                </c:pt>
                <c:pt idx="26968">
                  <c:v>-1.68</c:v>
                </c:pt>
                <c:pt idx="26969">
                  <c:v>1.37</c:v>
                </c:pt>
                <c:pt idx="26970">
                  <c:v>0.94</c:v>
                </c:pt>
                <c:pt idx="26971">
                  <c:v>1.78</c:v>
                </c:pt>
                <c:pt idx="26972">
                  <c:v>2.67</c:v>
                </c:pt>
                <c:pt idx="26973">
                  <c:v>2.67</c:v>
                </c:pt>
                <c:pt idx="26974">
                  <c:v>2.67</c:v>
                </c:pt>
                <c:pt idx="26975">
                  <c:v>2.67</c:v>
                </c:pt>
                <c:pt idx="26976">
                  <c:v>2.67</c:v>
                </c:pt>
                <c:pt idx="26977">
                  <c:v>1.61</c:v>
                </c:pt>
                <c:pt idx="26978">
                  <c:v>1.82</c:v>
                </c:pt>
                <c:pt idx="26979">
                  <c:v>0.3</c:v>
                </c:pt>
                <c:pt idx="26980">
                  <c:v>0.3</c:v>
                </c:pt>
                <c:pt idx="26981">
                  <c:v>0.3</c:v>
                </c:pt>
                <c:pt idx="26982">
                  <c:v>0.57999999999999996</c:v>
                </c:pt>
                <c:pt idx="26983">
                  <c:v>0.57999999999999996</c:v>
                </c:pt>
                <c:pt idx="26984">
                  <c:v>-1.9</c:v>
                </c:pt>
                <c:pt idx="26985">
                  <c:v>-0.33</c:v>
                </c:pt>
                <c:pt idx="26986">
                  <c:v>-0.33</c:v>
                </c:pt>
                <c:pt idx="26987">
                  <c:v>-0.33</c:v>
                </c:pt>
                <c:pt idx="26988">
                  <c:v>-0.33</c:v>
                </c:pt>
                <c:pt idx="26989">
                  <c:v>-0.33</c:v>
                </c:pt>
                <c:pt idx="26990">
                  <c:v>1.47</c:v>
                </c:pt>
                <c:pt idx="26991">
                  <c:v>1.47</c:v>
                </c:pt>
                <c:pt idx="26992">
                  <c:v>1.42</c:v>
                </c:pt>
                <c:pt idx="26993">
                  <c:v>1.42</c:v>
                </c:pt>
                <c:pt idx="26994">
                  <c:v>1.42</c:v>
                </c:pt>
                <c:pt idx="26995">
                  <c:v>-1.18</c:v>
                </c:pt>
                <c:pt idx="26996">
                  <c:v>2.0699999999999998</c:v>
                </c:pt>
                <c:pt idx="26997">
                  <c:v>2.0699999999999998</c:v>
                </c:pt>
                <c:pt idx="26998">
                  <c:v>2.0699999999999998</c:v>
                </c:pt>
                <c:pt idx="26999">
                  <c:v>-3.93</c:v>
                </c:pt>
                <c:pt idx="27000">
                  <c:v>1.46</c:v>
                </c:pt>
                <c:pt idx="27001">
                  <c:v>2.89</c:v>
                </c:pt>
                <c:pt idx="27002">
                  <c:v>2.89</c:v>
                </c:pt>
                <c:pt idx="27003">
                  <c:v>2.89</c:v>
                </c:pt>
                <c:pt idx="27004">
                  <c:v>-1.18</c:v>
                </c:pt>
                <c:pt idx="27005">
                  <c:v>0.46</c:v>
                </c:pt>
                <c:pt idx="27006">
                  <c:v>2.19</c:v>
                </c:pt>
                <c:pt idx="27007">
                  <c:v>1.61</c:v>
                </c:pt>
                <c:pt idx="27008">
                  <c:v>1.61</c:v>
                </c:pt>
                <c:pt idx="27009">
                  <c:v>1.61</c:v>
                </c:pt>
                <c:pt idx="27010">
                  <c:v>1.61</c:v>
                </c:pt>
                <c:pt idx="27011">
                  <c:v>2.42</c:v>
                </c:pt>
                <c:pt idx="27012">
                  <c:v>-1.61</c:v>
                </c:pt>
                <c:pt idx="27013">
                  <c:v>2.13</c:v>
                </c:pt>
                <c:pt idx="27014">
                  <c:v>2.13</c:v>
                </c:pt>
                <c:pt idx="27015">
                  <c:v>2.2200000000000002</c:v>
                </c:pt>
                <c:pt idx="27016">
                  <c:v>-1.64</c:v>
                </c:pt>
                <c:pt idx="27017">
                  <c:v>-0.73</c:v>
                </c:pt>
                <c:pt idx="27018">
                  <c:v>-0.73</c:v>
                </c:pt>
                <c:pt idx="27019">
                  <c:v>-0.23</c:v>
                </c:pt>
                <c:pt idx="27020">
                  <c:v>0.09</c:v>
                </c:pt>
                <c:pt idx="27021">
                  <c:v>0.09</c:v>
                </c:pt>
                <c:pt idx="27022">
                  <c:v>-0.7</c:v>
                </c:pt>
                <c:pt idx="27023">
                  <c:v>3.01</c:v>
                </c:pt>
                <c:pt idx="27024">
                  <c:v>3.01</c:v>
                </c:pt>
                <c:pt idx="27025">
                  <c:v>3.01</c:v>
                </c:pt>
                <c:pt idx="27026">
                  <c:v>0.45</c:v>
                </c:pt>
                <c:pt idx="27027">
                  <c:v>0.45</c:v>
                </c:pt>
                <c:pt idx="27028">
                  <c:v>-1.08</c:v>
                </c:pt>
                <c:pt idx="27029">
                  <c:v>0.47</c:v>
                </c:pt>
                <c:pt idx="27030">
                  <c:v>-0.72</c:v>
                </c:pt>
                <c:pt idx="27031">
                  <c:v>-0.72</c:v>
                </c:pt>
                <c:pt idx="27032">
                  <c:v>0.4</c:v>
                </c:pt>
                <c:pt idx="27033">
                  <c:v>1.47</c:v>
                </c:pt>
                <c:pt idx="27034">
                  <c:v>1.47</c:v>
                </c:pt>
                <c:pt idx="27035">
                  <c:v>2.2599999999999998</c:v>
                </c:pt>
                <c:pt idx="27036">
                  <c:v>2.2599999999999998</c:v>
                </c:pt>
                <c:pt idx="27037">
                  <c:v>-0.76</c:v>
                </c:pt>
                <c:pt idx="27038">
                  <c:v>-1.67</c:v>
                </c:pt>
                <c:pt idx="27039">
                  <c:v>-1.67</c:v>
                </c:pt>
                <c:pt idx="27040">
                  <c:v>-1.67</c:v>
                </c:pt>
                <c:pt idx="27041">
                  <c:v>-2.4500000000000002</c:v>
                </c:pt>
                <c:pt idx="27042">
                  <c:v>-2.19</c:v>
                </c:pt>
                <c:pt idx="27043">
                  <c:v>-2.11</c:v>
                </c:pt>
                <c:pt idx="27044">
                  <c:v>-0.25</c:v>
                </c:pt>
                <c:pt idx="27045">
                  <c:v>-0.25</c:v>
                </c:pt>
                <c:pt idx="27046">
                  <c:v>-0.25</c:v>
                </c:pt>
                <c:pt idx="27047">
                  <c:v>-0.25</c:v>
                </c:pt>
                <c:pt idx="27048">
                  <c:v>1.18</c:v>
                </c:pt>
                <c:pt idx="27049">
                  <c:v>1.18</c:v>
                </c:pt>
                <c:pt idx="27050">
                  <c:v>-0.02</c:v>
                </c:pt>
                <c:pt idx="27051">
                  <c:v>-0.02</c:v>
                </c:pt>
                <c:pt idx="27052">
                  <c:v>-3.26</c:v>
                </c:pt>
                <c:pt idx="27053">
                  <c:v>-3.87</c:v>
                </c:pt>
                <c:pt idx="27054">
                  <c:v>2.92</c:v>
                </c:pt>
                <c:pt idx="27055">
                  <c:v>0.4</c:v>
                </c:pt>
                <c:pt idx="27056">
                  <c:v>-0.17</c:v>
                </c:pt>
                <c:pt idx="27057">
                  <c:v>1.91</c:v>
                </c:pt>
                <c:pt idx="27058">
                  <c:v>1.91</c:v>
                </c:pt>
                <c:pt idx="27059">
                  <c:v>1.91</c:v>
                </c:pt>
                <c:pt idx="27060">
                  <c:v>-0.79</c:v>
                </c:pt>
                <c:pt idx="27061">
                  <c:v>-0.7</c:v>
                </c:pt>
                <c:pt idx="27062">
                  <c:v>0.54</c:v>
                </c:pt>
                <c:pt idx="27063">
                  <c:v>0.91</c:v>
                </c:pt>
                <c:pt idx="27064">
                  <c:v>-0.25</c:v>
                </c:pt>
                <c:pt idx="27065">
                  <c:v>1.24</c:v>
                </c:pt>
                <c:pt idx="27066">
                  <c:v>1.24</c:v>
                </c:pt>
                <c:pt idx="27067">
                  <c:v>-2.2799999999999998</c:v>
                </c:pt>
                <c:pt idx="27068">
                  <c:v>2.34</c:v>
                </c:pt>
                <c:pt idx="27069">
                  <c:v>2.34</c:v>
                </c:pt>
                <c:pt idx="27070">
                  <c:v>2.38</c:v>
                </c:pt>
                <c:pt idx="27071">
                  <c:v>2.38</c:v>
                </c:pt>
                <c:pt idx="27072">
                  <c:v>-0.5</c:v>
                </c:pt>
                <c:pt idx="27073">
                  <c:v>-0.5</c:v>
                </c:pt>
                <c:pt idx="27074">
                  <c:v>-0.12</c:v>
                </c:pt>
                <c:pt idx="27075">
                  <c:v>0.41</c:v>
                </c:pt>
                <c:pt idx="27076">
                  <c:v>-2.1</c:v>
                </c:pt>
                <c:pt idx="27077">
                  <c:v>-2.1</c:v>
                </c:pt>
                <c:pt idx="27078">
                  <c:v>-2.2000000000000002</c:v>
                </c:pt>
                <c:pt idx="27079">
                  <c:v>-1.06</c:v>
                </c:pt>
                <c:pt idx="27080">
                  <c:v>3.99</c:v>
                </c:pt>
                <c:pt idx="27081">
                  <c:v>3.99</c:v>
                </c:pt>
                <c:pt idx="27082">
                  <c:v>2.35</c:v>
                </c:pt>
                <c:pt idx="27083">
                  <c:v>1.51</c:v>
                </c:pt>
                <c:pt idx="27084">
                  <c:v>1.51</c:v>
                </c:pt>
                <c:pt idx="27085">
                  <c:v>2.17</c:v>
                </c:pt>
                <c:pt idx="27086">
                  <c:v>2.17</c:v>
                </c:pt>
                <c:pt idx="27087">
                  <c:v>2.17</c:v>
                </c:pt>
                <c:pt idx="27088">
                  <c:v>1.78</c:v>
                </c:pt>
                <c:pt idx="27089">
                  <c:v>1.78</c:v>
                </c:pt>
                <c:pt idx="27090">
                  <c:v>1.78</c:v>
                </c:pt>
                <c:pt idx="27091">
                  <c:v>-0.11</c:v>
                </c:pt>
                <c:pt idx="27092">
                  <c:v>-0.32</c:v>
                </c:pt>
                <c:pt idx="27093">
                  <c:v>1.57</c:v>
                </c:pt>
                <c:pt idx="27094">
                  <c:v>1.25</c:v>
                </c:pt>
                <c:pt idx="27095">
                  <c:v>1.48</c:v>
                </c:pt>
                <c:pt idx="27096">
                  <c:v>-0.15</c:v>
                </c:pt>
                <c:pt idx="27097">
                  <c:v>2.2799999999999998</c:v>
                </c:pt>
                <c:pt idx="27098">
                  <c:v>2.2799999999999998</c:v>
                </c:pt>
                <c:pt idx="27099">
                  <c:v>1.83</c:v>
                </c:pt>
                <c:pt idx="27100">
                  <c:v>1.83</c:v>
                </c:pt>
                <c:pt idx="27101">
                  <c:v>0.62</c:v>
                </c:pt>
                <c:pt idx="27102">
                  <c:v>-0.57999999999999996</c:v>
                </c:pt>
                <c:pt idx="27103">
                  <c:v>-1.63</c:v>
                </c:pt>
                <c:pt idx="27104">
                  <c:v>-1.94</c:v>
                </c:pt>
                <c:pt idx="27105">
                  <c:v>-2.78</c:v>
                </c:pt>
                <c:pt idx="27106">
                  <c:v>-2.78</c:v>
                </c:pt>
                <c:pt idx="27107">
                  <c:v>-2.4700000000000002</c:v>
                </c:pt>
                <c:pt idx="27108">
                  <c:v>1.38</c:v>
                </c:pt>
                <c:pt idx="27109">
                  <c:v>1.38</c:v>
                </c:pt>
                <c:pt idx="27110">
                  <c:v>1.35</c:v>
                </c:pt>
                <c:pt idx="27111">
                  <c:v>-1.74</c:v>
                </c:pt>
                <c:pt idx="27112">
                  <c:v>-2.82</c:v>
                </c:pt>
                <c:pt idx="27113">
                  <c:v>-2.82</c:v>
                </c:pt>
                <c:pt idx="27114">
                  <c:v>0.44</c:v>
                </c:pt>
                <c:pt idx="27115">
                  <c:v>1.68</c:v>
                </c:pt>
                <c:pt idx="27116">
                  <c:v>1.68</c:v>
                </c:pt>
                <c:pt idx="27117">
                  <c:v>0.56000000000000005</c:v>
                </c:pt>
                <c:pt idx="27118">
                  <c:v>1.2</c:v>
                </c:pt>
                <c:pt idx="27119">
                  <c:v>-1.88</c:v>
                </c:pt>
                <c:pt idx="27120">
                  <c:v>3.05</c:v>
                </c:pt>
                <c:pt idx="27121">
                  <c:v>3.05</c:v>
                </c:pt>
                <c:pt idx="27122">
                  <c:v>3.05</c:v>
                </c:pt>
                <c:pt idx="27123">
                  <c:v>0.16</c:v>
                </c:pt>
                <c:pt idx="27124">
                  <c:v>1.67</c:v>
                </c:pt>
                <c:pt idx="27125">
                  <c:v>1.67</c:v>
                </c:pt>
                <c:pt idx="27126">
                  <c:v>1.67</c:v>
                </c:pt>
                <c:pt idx="27127">
                  <c:v>1.67</c:v>
                </c:pt>
                <c:pt idx="27128">
                  <c:v>-1.33</c:v>
                </c:pt>
                <c:pt idx="27129">
                  <c:v>-2.0299999999999998</c:v>
                </c:pt>
                <c:pt idx="27130">
                  <c:v>2.06</c:v>
                </c:pt>
                <c:pt idx="27131">
                  <c:v>-4.4400000000000004</c:v>
                </c:pt>
                <c:pt idx="27132">
                  <c:v>1.36</c:v>
                </c:pt>
                <c:pt idx="27133">
                  <c:v>-0.83</c:v>
                </c:pt>
                <c:pt idx="27134">
                  <c:v>-0.83</c:v>
                </c:pt>
                <c:pt idx="27135">
                  <c:v>-0.83</c:v>
                </c:pt>
                <c:pt idx="27136">
                  <c:v>1.44</c:v>
                </c:pt>
                <c:pt idx="27137">
                  <c:v>0.33</c:v>
                </c:pt>
                <c:pt idx="27138">
                  <c:v>1.76</c:v>
                </c:pt>
                <c:pt idx="27139">
                  <c:v>1.76</c:v>
                </c:pt>
                <c:pt idx="27140">
                  <c:v>-3.43</c:v>
                </c:pt>
                <c:pt idx="27141">
                  <c:v>-2.91</c:v>
                </c:pt>
                <c:pt idx="27142">
                  <c:v>2.31</c:v>
                </c:pt>
                <c:pt idx="27143">
                  <c:v>7.0000000000000007E-2</c:v>
                </c:pt>
                <c:pt idx="27144">
                  <c:v>7.0000000000000007E-2</c:v>
                </c:pt>
                <c:pt idx="27145">
                  <c:v>2.75</c:v>
                </c:pt>
                <c:pt idx="27146">
                  <c:v>2.75</c:v>
                </c:pt>
                <c:pt idx="27147">
                  <c:v>-1.32</c:v>
                </c:pt>
                <c:pt idx="27148">
                  <c:v>-1.32</c:v>
                </c:pt>
                <c:pt idx="27149">
                  <c:v>2.78</c:v>
                </c:pt>
                <c:pt idx="27150">
                  <c:v>2.78</c:v>
                </c:pt>
                <c:pt idx="27151">
                  <c:v>2.14</c:v>
                </c:pt>
                <c:pt idx="27152">
                  <c:v>2.14</c:v>
                </c:pt>
                <c:pt idx="27153">
                  <c:v>-0.57999999999999996</c:v>
                </c:pt>
                <c:pt idx="27154">
                  <c:v>0.27</c:v>
                </c:pt>
                <c:pt idx="27155">
                  <c:v>-2.89</c:v>
                </c:pt>
                <c:pt idx="27156">
                  <c:v>1.83</c:v>
                </c:pt>
                <c:pt idx="27157">
                  <c:v>1.83</c:v>
                </c:pt>
                <c:pt idx="27158">
                  <c:v>-0.52</c:v>
                </c:pt>
                <c:pt idx="27159">
                  <c:v>1.91</c:v>
                </c:pt>
                <c:pt idx="27160">
                  <c:v>-0.86</c:v>
                </c:pt>
                <c:pt idx="27161">
                  <c:v>1.44</c:v>
                </c:pt>
                <c:pt idx="27162">
                  <c:v>1.44</c:v>
                </c:pt>
                <c:pt idx="27163">
                  <c:v>0.26</c:v>
                </c:pt>
                <c:pt idx="27164">
                  <c:v>0.54</c:v>
                </c:pt>
                <c:pt idx="27165">
                  <c:v>0.54</c:v>
                </c:pt>
                <c:pt idx="27166">
                  <c:v>0.51</c:v>
                </c:pt>
                <c:pt idx="27167">
                  <c:v>1.06</c:v>
                </c:pt>
                <c:pt idx="27168">
                  <c:v>1.06</c:v>
                </c:pt>
                <c:pt idx="27169">
                  <c:v>-1.32</c:v>
                </c:pt>
                <c:pt idx="27170">
                  <c:v>1.71</c:v>
                </c:pt>
                <c:pt idx="27171">
                  <c:v>1.71</c:v>
                </c:pt>
                <c:pt idx="27172">
                  <c:v>1.71</c:v>
                </c:pt>
                <c:pt idx="27173">
                  <c:v>0.7</c:v>
                </c:pt>
                <c:pt idx="27174">
                  <c:v>2.16</c:v>
                </c:pt>
                <c:pt idx="27175">
                  <c:v>2.16</c:v>
                </c:pt>
                <c:pt idx="27176">
                  <c:v>-4.5599999999999996</c:v>
                </c:pt>
                <c:pt idx="27177">
                  <c:v>0.27</c:v>
                </c:pt>
                <c:pt idx="27178">
                  <c:v>0.27</c:v>
                </c:pt>
                <c:pt idx="27179">
                  <c:v>0.27</c:v>
                </c:pt>
                <c:pt idx="27180">
                  <c:v>2.4300000000000002</c:v>
                </c:pt>
                <c:pt idx="27181">
                  <c:v>0.27</c:v>
                </c:pt>
                <c:pt idx="27182">
                  <c:v>-2.42</c:v>
                </c:pt>
                <c:pt idx="27183">
                  <c:v>-2.2799999999999998</c:v>
                </c:pt>
                <c:pt idx="27184">
                  <c:v>2.25</c:v>
                </c:pt>
                <c:pt idx="27185">
                  <c:v>-0.4</c:v>
                </c:pt>
                <c:pt idx="27186">
                  <c:v>1.49</c:v>
                </c:pt>
                <c:pt idx="27187">
                  <c:v>-0.95</c:v>
                </c:pt>
                <c:pt idx="27188">
                  <c:v>0.05</c:v>
                </c:pt>
                <c:pt idx="27189">
                  <c:v>2.56</c:v>
                </c:pt>
                <c:pt idx="27190">
                  <c:v>2.56</c:v>
                </c:pt>
                <c:pt idx="27191">
                  <c:v>2.56</c:v>
                </c:pt>
                <c:pt idx="27192">
                  <c:v>2.56</c:v>
                </c:pt>
                <c:pt idx="27193">
                  <c:v>0.24</c:v>
                </c:pt>
                <c:pt idx="27194">
                  <c:v>0.85</c:v>
                </c:pt>
                <c:pt idx="27195">
                  <c:v>-2.85</c:v>
                </c:pt>
                <c:pt idx="27196">
                  <c:v>-2.85</c:v>
                </c:pt>
                <c:pt idx="27197">
                  <c:v>-0.06</c:v>
                </c:pt>
                <c:pt idx="27198">
                  <c:v>-0.81</c:v>
                </c:pt>
                <c:pt idx="27199">
                  <c:v>-0.81</c:v>
                </c:pt>
                <c:pt idx="27200">
                  <c:v>1.68</c:v>
                </c:pt>
                <c:pt idx="27201">
                  <c:v>1.68</c:v>
                </c:pt>
                <c:pt idx="27202">
                  <c:v>2.42</c:v>
                </c:pt>
                <c:pt idx="27203">
                  <c:v>2.42</c:v>
                </c:pt>
                <c:pt idx="27204">
                  <c:v>-0.38</c:v>
                </c:pt>
                <c:pt idx="27205">
                  <c:v>-0.38</c:v>
                </c:pt>
                <c:pt idx="27206">
                  <c:v>-0.38</c:v>
                </c:pt>
                <c:pt idx="27207">
                  <c:v>-0.25</c:v>
                </c:pt>
                <c:pt idx="27208">
                  <c:v>-0.25</c:v>
                </c:pt>
                <c:pt idx="27209">
                  <c:v>-2.2200000000000002</c:v>
                </c:pt>
                <c:pt idx="27210">
                  <c:v>-1.29</c:v>
                </c:pt>
                <c:pt idx="27211">
                  <c:v>-2.62</c:v>
                </c:pt>
                <c:pt idx="27212">
                  <c:v>0.97</c:v>
                </c:pt>
                <c:pt idx="27213">
                  <c:v>-2.19</c:v>
                </c:pt>
                <c:pt idx="27214">
                  <c:v>0.15</c:v>
                </c:pt>
                <c:pt idx="27215">
                  <c:v>-1.28</c:v>
                </c:pt>
                <c:pt idx="27216">
                  <c:v>3.21</c:v>
                </c:pt>
                <c:pt idx="27217">
                  <c:v>3.1</c:v>
                </c:pt>
                <c:pt idx="27218">
                  <c:v>1.65</c:v>
                </c:pt>
                <c:pt idx="27219">
                  <c:v>-1.36</c:v>
                </c:pt>
                <c:pt idx="27220">
                  <c:v>-1.36</c:v>
                </c:pt>
                <c:pt idx="27221">
                  <c:v>-1.36</c:v>
                </c:pt>
                <c:pt idx="27222">
                  <c:v>1.59</c:v>
                </c:pt>
                <c:pt idx="27223">
                  <c:v>0.86</c:v>
                </c:pt>
                <c:pt idx="27224">
                  <c:v>0.86</c:v>
                </c:pt>
                <c:pt idx="27225">
                  <c:v>1.52</c:v>
                </c:pt>
                <c:pt idx="27226">
                  <c:v>1.52</c:v>
                </c:pt>
                <c:pt idx="27227">
                  <c:v>-0.62</c:v>
                </c:pt>
                <c:pt idx="27228">
                  <c:v>1.19</c:v>
                </c:pt>
                <c:pt idx="27229">
                  <c:v>1.71</c:v>
                </c:pt>
                <c:pt idx="27230">
                  <c:v>1.71</c:v>
                </c:pt>
                <c:pt idx="27231">
                  <c:v>1.71</c:v>
                </c:pt>
                <c:pt idx="27232">
                  <c:v>-1.74</c:v>
                </c:pt>
                <c:pt idx="27233">
                  <c:v>1.46</c:v>
                </c:pt>
                <c:pt idx="27234">
                  <c:v>0.25</c:v>
                </c:pt>
                <c:pt idx="27235">
                  <c:v>-0.49</c:v>
                </c:pt>
                <c:pt idx="27236">
                  <c:v>-0.49</c:v>
                </c:pt>
                <c:pt idx="27237">
                  <c:v>-0.49</c:v>
                </c:pt>
                <c:pt idx="27238">
                  <c:v>1.28</c:v>
                </c:pt>
                <c:pt idx="27239">
                  <c:v>0.89</c:v>
                </c:pt>
                <c:pt idx="27240">
                  <c:v>0.89</c:v>
                </c:pt>
                <c:pt idx="27241">
                  <c:v>0.89</c:v>
                </c:pt>
                <c:pt idx="27242">
                  <c:v>0.89</c:v>
                </c:pt>
                <c:pt idx="27243">
                  <c:v>3.2</c:v>
                </c:pt>
                <c:pt idx="27244">
                  <c:v>-1.38</c:v>
                </c:pt>
                <c:pt idx="27245">
                  <c:v>2.57</c:v>
                </c:pt>
                <c:pt idx="27246">
                  <c:v>2.57</c:v>
                </c:pt>
                <c:pt idx="27247">
                  <c:v>2.08</c:v>
                </c:pt>
                <c:pt idx="27248">
                  <c:v>2.08</c:v>
                </c:pt>
                <c:pt idx="27249">
                  <c:v>1.1200000000000001</c:v>
                </c:pt>
                <c:pt idx="27250">
                  <c:v>0.63</c:v>
                </c:pt>
                <c:pt idx="27251">
                  <c:v>2.96</c:v>
                </c:pt>
                <c:pt idx="27252">
                  <c:v>2.96</c:v>
                </c:pt>
                <c:pt idx="27253">
                  <c:v>1.36</c:v>
                </c:pt>
                <c:pt idx="27254">
                  <c:v>1.17</c:v>
                </c:pt>
                <c:pt idx="27255">
                  <c:v>0.99</c:v>
                </c:pt>
                <c:pt idx="27256">
                  <c:v>0.99</c:v>
                </c:pt>
                <c:pt idx="27257">
                  <c:v>0.99</c:v>
                </c:pt>
                <c:pt idx="27258">
                  <c:v>0.31</c:v>
                </c:pt>
                <c:pt idx="27259">
                  <c:v>1.84</c:v>
                </c:pt>
                <c:pt idx="27260">
                  <c:v>-2.66</c:v>
                </c:pt>
                <c:pt idx="27261">
                  <c:v>-0.28999999999999998</c:v>
                </c:pt>
                <c:pt idx="27262">
                  <c:v>-0.28999999999999998</c:v>
                </c:pt>
                <c:pt idx="27263">
                  <c:v>-2.8</c:v>
                </c:pt>
                <c:pt idx="27264">
                  <c:v>-2.8</c:v>
                </c:pt>
                <c:pt idx="27265">
                  <c:v>0.36</c:v>
                </c:pt>
                <c:pt idx="27266">
                  <c:v>0.36</c:v>
                </c:pt>
                <c:pt idx="27267">
                  <c:v>-0.08</c:v>
                </c:pt>
                <c:pt idx="27268">
                  <c:v>-0.94</c:v>
                </c:pt>
                <c:pt idx="27269">
                  <c:v>-0.94</c:v>
                </c:pt>
                <c:pt idx="27270">
                  <c:v>3.62</c:v>
                </c:pt>
                <c:pt idx="27271">
                  <c:v>3.62</c:v>
                </c:pt>
                <c:pt idx="27272">
                  <c:v>0.38</c:v>
                </c:pt>
                <c:pt idx="27273">
                  <c:v>-3.02</c:v>
                </c:pt>
                <c:pt idx="27274">
                  <c:v>-1.33</c:v>
                </c:pt>
                <c:pt idx="27275">
                  <c:v>-1.33</c:v>
                </c:pt>
                <c:pt idx="27276">
                  <c:v>1.85</c:v>
                </c:pt>
                <c:pt idx="27277">
                  <c:v>-1.62</c:v>
                </c:pt>
                <c:pt idx="27278">
                  <c:v>-0.41</c:v>
                </c:pt>
                <c:pt idx="27279">
                  <c:v>-0.73</c:v>
                </c:pt>
                <c:pt idx="27280">
                  <c:v>-1.59</c:v>
                </c:pt>
                <c:pt idx="27281">
                  <c:v>-1.59</c:v>
                </c:pt>
                <c:pt idx="27282">
                  <c:v>-0.64</c:v>
                </c:pt>
                <c:pt idx="27283">
                  <c:v>1.84</c:v>
                </c:pt>
                <c:pt idx="27284">
                  <c:v>1.84</c:v>
                </c:pt>
                <c:pt idx="27285">
                  <c:v>-0.37</c:v>
                </c:pt>
                <c:pt idx="27286">
                  <c:v>-0.37</c:v>
                </c:pt>
                <c:pt idx="27287">
                  <c:v>-1.52</c:v>
                </c:pt>
                <c:pt idx="27288">
                  <c:v>0.94</c:v>
                </c:pt>
                <c:pt idx="27289">
                  <c:v>0.97</c:v>
                </c:pt>
                <c:pt idx="27290">
                  <c:v>-0.19</c:v>
                </c:pt>
                <c:pt idx="27291">
                  <c:v>2.89</c:v>
                </c:pt>
                <c:pt idx="27292">
                  <c:v>2.89</c:v>
                </c:pt>
                <c:pt idx="27293">
                  <c:v>-1.3</c:v>
                </c:pt>
                <c:pt idx="27294">
                  <c:v>-0.77</c:v>
                </c:pt>
                <c:pt idx="27295">
                  <c:v>-0.77</c:v>
                </c:pt>
                <c:pt idx="27296">
                  <c:v>-0.77</c:v>
                </c:pt>
                <c:pt idx="27297">
                  <c:v>-2.0499999999999998</c:v>
                </c:pt>
                <c:pt idx="27298">
                  <c:v>-2.0499999999999998</c:v>
                </c:pt>
                <c:pt idx="27299">
                  <c:v>-0.84</c:v>
                </c:pt>
                <c:pt idx="27300">
                  <c:v>-0.84</c:v>
                </c:pt>
                <c:pt idx="27301">
                  <c:v>3</c:v>
                </c:pt>
                <c:pt idx="27302">
                  <c:v>1.61</c:v>
                </c:pt>
                <c:pt idx="27303">
                  <c:v>1.61</c:v>
                </c:pt>
                <c:pt idx="27304">
                  <c:v>1.61</c:v>
                </c:pt>
                <c:pt idx="27305">
                  <c:v>1.61</c:v>
                </c:pt>
                <c:pt idx="27306">
                  <c:v>1.61</c:v>
                </c:pt>
                <c:pt idx="27307">
                  <c:v>-0.89</c:v>
                </c:pt>
                <c:pt idx="27308">
                  <c:v>-0.89</c:v>
                </c:pt>
                <c:pt idx="27309">
                  <c:v>-0.89</c:v>
                </c:pt>
                <c:pt idx="27310">
                  <c:v>0.73</c:v>
                </c:pt>
                <c:pt idx="27311">
                  <c:v>0.73</c:v>
                </c:pt>
                <c:pt idx="27312">
                  <c:v>0.73</c:v>
                </c:pt>
                <c:pt idx="27313">
                  <c:v>1.91</c:v>
                </c:pt>
                <c:pt idx="27314">
                  <c:v>-2.23</c:v>
                </c:pt>
                <c:pt idx="27315">
                  <c:v>1.87</c:v>
                </c:pt>
                <c:pt idx="27316">
                  <c:v>1.87</c:v>
                </c:pt>
                <c:pt idx="27317">
                  <c:v>2.6</c:v>
                </c:pt>
                <c:pt idx="27318">
                  <c:v>2.6</c:v>
                </c:pt>
                <c:pt idx="27319">
                  <c:v>1.49</c:v>
                </c:pt>
                <c:pt idx="27320">
                  <c:v>2.16</c:v>
                </c:pt>
                <c:pt idx="27321">
                  <c:v>2.16</c:v>
                </c:pt>
                <c:pt idx="27322">
                  <c:v>2.16</c:v>
                </c:pt>
                <c:pt idx="27323">
                  <c:v>2.16</c:v>
                </c:pt>
                <c:pt idx="27324">
                  <c:v>2.16</c:v>
                </c:pt>
                <c:pt idx="27325">
                  <c:v>1.67</c:v>
                </c:pt>
                <c:pt idx="27326">
                  <c:v>1.67</c:v>
                </c:pt>
                <c:pt idx="27327">
                  <c:v>1.67</c:v>
                </c:pt>
                <c:pt idx="27328">
                  <c:v>0.65</c:v>
                </c:pt>
                <c:pt idx="27329">
                  <c:v>0.65</c:v>
                </c:pt>
                <c:pt idx="27330">
                  <c:v>1.65</c:v>
                </c:pt>
                <c:pt idx="27331">
                  <c:v>1.65</c:v>
                </c:pt>
                <c:pt idx="27332">
                  <c:v>1.49</c:v>
                </c:pt>
                <c:pt idx="27333">
                  <c:v>0.7</c:v>
                </c:pt>
                <c:pt idx="27334">
                  <c:v>-0.73</c:v>
                </c:pt>
                <c:pt idx="27335">
                  <c:v>-2.6</c:v>
                </c:pt>
                <c:pt idx="27336">
                  <c:v>-2.6</c:v>
                </c:pt>
                <c:pt idx="27337">
                  <c:v>0.63</c:v>
                </c:pt>
                <c:pt idx="27338">
                  <c:v>0.63</c:v>
                </c:pt>
                <c:pt idx="27339">
                  <c:v>0.63</c:v>
                </c:pt>
                <c:pt idx="27340">
                  <c:v>-0.04</c:v>
                </c:pt>
                <c:pt idx="27341">
                  <c:v>2.21</c:v>
                </c:pt>
                <c:pt idx="27342">
                  <c:v>2.21</c:v>
                </c:pt>
                <c:pt idx="27343">
                  <c:v>2.21</c:v>
                </c:pt>
                <c:pt idx="27344">
                  <c:v>2.21</c:v>
                </c:pt>
                <c:pt idx="27345">
                  <c:v>0.41</c:v>
                </c:pt>
                <c:pt idx="27346">
                  <c:v>0.41</c:v>
                </c:pt>
                <c:pt idx="27347">
                  <c:v>-2.39</c:v>
                </c:pt>
                <c:pt idx="27348">
                  <c:v>-2.39</c:v>
                </c:pt>
                <c:pt idx="27349">
                  <c:v>-2.39</c:v>
                </c:pt>
                <c:pt idx="27350">
                  <c:v>1.36</c:v>
                </c:pt>
                <c:pt idx="27351">
                  <c:v>1.36</c:v>
                </c:pt>
                <c:pt idx="27352">
                  <c:v>0.1</c:v>
                </c:pt>
                <c:pt idx="27353">
                  <c:v>0.1</c:v>
                </c:pt>
                <c:pt idx="27354">
                  <c:v>0.1</c:v>
                </c:pt>
                <c:pt idx="27355">
                  <c:v>0.2</c:v>
                </c:pt>
                <c:pt idx="27356">
                  <c:v>-0.82</c:v>
                </c:pt>
                <c:pt idx="27357">
                  <c:v>-0.82</c:v>
                </c:pt>
                <c:pt idx="27358">
                  <c:v>-0.82</c:v>
                </c:pt>
                <c:pt idx="27359">
                  <c:v>-0.82</c:v>
                </c:pt>
                <c:pt idx="27360">
                  <c:v>2.0499999999999998</c:v>
                </c:pt>
                <c:pt idx="27361">
                  <c:v>0.77</c:v>
                </c:pt>
                <c:pt idx="27362">
                  <c:v>0.52</c:v>
                </c:pt>
                <c:pt idx="27363">
                  <c:v>-0.52</c:v>
                </c:pt>
                <c:pt idx="27364">
                  <c:v>-0.52</c:v>
                </c:pt>
                <c:pt idx="27365">
                  <c:v>0.2</c:v>
                </c:pt>
                <c:pt idx="27366">
                  <c:v>-2.2799999999999998</c:v>
                </c:pt>
                <c:pt idx="27367">
                  <c:v>-2.72</c:v>
                </c:pt>
                <c:pt idx="27368">
                  <c:v>0.88</c:v>
                </c:pt>
                <c:pt idx="27369">
                  <c:v>1.41</c:v>
                </c:pt>
                <c:pt idx="27370">
                  <c:v>1.41</c:v>
                </c:pt>
                <c:pt idx="27371">
                  <c:v>1.83</c:v>
                </c:pt>
                <c:pt idx="27372">
                  <c:v>1.61</c:v>
                </c:pt>
                <c:pt idx="27373">
                  <c:v>2.02</c:v>
                </c:pt>
                <c:pt idx="27374">
                  <c:v>2.02</c:v>
                </c:pt>
                <c:pt idx="27375">
                  <c:v>-0.59</c:v>
                </c:pt>
                <c:pt idx="27376">
                  <c:v>-0.59</c:v>
                </c:pt>
                <c:pt idx="27377">
                  <c:v>0.74</c:v>
                </c:pt>
                <c:pt idx="27378">
                  <c:v>-2.78</c:v>
                </c:pt>
                <c:pt idx="27379">
                  <c:v>0.11</c:v>
                </c:pt>
                <c:pt idx="27380">
                  <c:v>-2.06</c:v>
                </c:pt>
                <c:pt idx="27381">
                  <c:v>-2.06</c:v>
                </c:pt>
                <c:pt idx="27382">
                  <c:v>-1.21</c:v>
                </c:pt>
                <c:pt idx="27383">
                  <c:v>1.9</c:v>
                </c:pt>
                <c:pt idx="27384">
                  <c:v>3.08</c:v>
                </c:pt>
                <c:pt idx="27385">
                  <c:v>3.08</c:v>
                </c:pt>
                <c:pt idx="27386">
                  <c:v>3.08</c:v>
                </c:pt>
                <c:pt idx="27387">
                  <c:v>-0.78</c:v>
                </c:pt>
                <c:pt idx="27388">
                  <c:v>0.08</c:v>
                </c:pt>
                <c:pt idx="27389">
                  <c:v>0.08</c:v>
                </c:pt>
                <c:pt idx="27390">
                  <c:v>0.08</c:v>
                </c:pt>
                <c:pt idx="27391">
                  <c:v>0.08</c:v>
                </c:pt>
                <c:pt idx="27392">
                  <c:v>-1.51</c:v>
                </c:pt>
                <c:pt idx="27393">
                  <c:v>-1.51</c:v>
                </c:pt>
                <c:pt idx="27394">
                  <c:v>1.33</c:v>
                </c:pt>
                <c:pt idx="27395">
                  <c:v>1.33</c:v>
                </c:pt>
                <c:pt idx="27396">
                  <c:v>1.33</c:v>
                </c:pt>
                <c:pt idx="27397">
                  <c:v>1.33</c:v>
                </c:pt>
                <c:pt idx="27398">
                  <c:v>-1.51</c:v>
                </c:pt>
                <c:pt idx="27399">
                  <c:v>1.06</c:v>
                </c:pt>
                <c:pt idx="27400">
                  <c:v>2.8</c:v>
                </c:pt>
                <c:pt idx="27401">
                  <c:v>-1.44</c:v>
                </c:pt>
                <c:pt idx="27402">
                  <c:v>-0.69</c:v>
                </c:pt>
                <c:pt idx="27403">
                  <c:v>-0.69</c:v>
                </c:pt>
                <c:pt idx="27404">
                  <c:v>-0.69</c:v>
                </c:pt>
                <c:pt idx="27405">
                  <c:v>-0.69</c:v>
                </c:pt>
                <c:pt idx="27406">
                  <c:v>1.5</c:v>
                </c:pt>
                <c:pt idx="27407">
                  <c:v>1.5</c:v>
                </c:pt>
                <c:pt idx="27408">
                  <c:v>-2.0499999999999998</c:v>
                </c:pt>
                <c:pt idx="27409">
                  <c:v>2.16</c:v>
                </c:pt>
                <c:pt idx="27410">
                  <c:v>1.89</c:v>
                </c:pt>
                <c:pt idx="27411">
                  <c:v>-2.2400000000000002</c:v>
                </c:pt>
                <c:pt idx="27412">
                  <c:v>-1.58</c:v>
                </c:pt>
                <c:pt idx="27413">
                  <c:v>0.98</c:v>
                </c:pt>
                <c:pt idx="27414">
                  <c:v>-2.39</c:v>
                </c:pt>
                <c:pt idx="27415">
                  <c:v>-2.39</c:v>
                </c:pt>
                <c:pt idx="27416">
                  <c:v>0.6</c:v>
                </c:pt>
                <c:pt idx="27417">
                  <c:v>0.6</c:v>
                </c:pt>
                <c:pt idx="27418">
                  <c:v>2.7</c:v>
                </c:pt>
                <c:pt idx="27419">
                  <c:v>2.7</c:v>
                </c:pt>
                <c:pt idx="27420">
                  <c:v>3.21</c:v>
                </c:pt>
                <c:pt idx="27421">
                  <c:v>3.21</c:v>
                </c:pt>
                <c:pt idx="27422">
                  <c:v>3.21</c:v>
                </c:pt>
                <c:pt idx="27423">
                  <c:v>1.3</c:v>
                </c:pt>
                <c:pt idx="27424">
                  <c:v>1.3</c:v>
                </c:pt>
                <c:pt idx="27425">
                  <c:v>1.3</c:v>
                </c:pt>
                <c:pt idx="27426">
                  <c:v>0.88</c:v>
                </c:pt>
                <c:pt idx="27427">
                  <c:v>1.41</c:v>
                </c:pt>
                <c:pt idx="27428">
                  <c:v>1.41</c:v>
                </c:pt>
                <c:pt idx="27429">
                  <c:v>1.41</c:v>
                </c:pt>
                <c:pt idx="27430">
                  <c:v>1.41</c:v>
                </c:pt>
                <c:pt idx="27431">
                  <c:v>-0.25</c:v>
                </c:pt>
                <c:pt idx="27432">
                  <c:v>-2.44</c:v>
                </c:pt>
                <c:pt idx="27433">
                  <c:v>1.22</c:v>
                </c:pt>
                <c:pt idx="27434">
                  <c:v>-0.16</c:v>
                </c:pt>
                <c:pt idx="27435">
                  <c:v>-0.16</c:v>
                </c:pt>
                <c:pt idx="27436">
                  <c:v>-0.16</c:v>
                </c:pt>
                <c:pt idx="27437">
                  <c:v>0.2</c:v>
                </c:pt>
                <c:pt idx="27438">
                  <c:v>4.12</c:v>
                </c:pt>
                <c:pt idx="27439">
                  <c:v>-1.1299999999999999</c:v>
                </c:pt>
                <c:pt idx="27440">
                  <c:v>-1.1299999999999999</c:v>
                </c:pt>
                <c:pt idx="27441">
                  <c:v>-0.12</c:v>
                </c:pt>
                <c:pt idx="27442">
                  <c:v>2.2000000000000002</c:v>
                </c:pt>
                <c:pt idx="27443">
                  <c:v>1.88</c:v>
                </c:pt>
                <c:pt idx="27444">
                  <c:v>-1.02</c:v>
                </c:pt>
                <c:pt idx="27445">
                  <c:v>2.12</c:v>
                </c:pt>
                <c:pt idx="27446">
                  <c:v>-1.1200000000000001</c:v>
                </c:pt>
                <c:pt idx="27447">
                  <c:v>-1.1200000000000001</c:v>
                </c:pt>
                <c:pt idx="27448">
                  <c:v>-1.1200000000000001</c:v>
                </c:pt>
                <c:pt idx="27449">
                  <c:v>0.66</c:v>
                </c:pt>
                <c:pt idx="27450">
                  <c:v>2.08</c:v>
                </c:pt>
                <c:pt idx="27451">
                  <c:v>-0.61</c:v>
                </c:pt>
                <c:pt idx="27452">
                  <c:v>0.75</c:v>
                </c:pt>
                <c:pt idx="27453">
                  <c:v>0.75</c:v>
                </c:pt>
                <c:pt idx="27454">
                  <c:v>1.74</c:v>
                </c:pt>
                <c:pt idx="27455">
                  <c:v>-0.03</c:v>
                </c:pt>
                <c:pt idx="27456">
                  <c:v>-0.03</c:v>
                </c:pt>
                <c:pt idx="27457">
                  <c:v>1.03</c:v>
                </c:pt>
                <c:pt idx="27458">
                  <c:v>1.03</c:v>
                </c:pt>
                <c:pt idx="27459">
                  <c:v>1.45</c:v>
                </c:pt>
                <c:pt idx="27460">
                  <c:v>0.96</c:v>
                </c:pt>
                <c:pt idx="27461">
                  <c:v>-0.16</c:v>
                </c:pt>
                <c:pt idx="27462">
                  <c:v>-0.52</c:v>
                </c:pt>
                <c:pt idx="27463">
                  <c:v>0.13</c:v>
                </c:pt>
                <c:pt idx="27464">
                  <c:v>0.13</c:v>
                </c:pt>
                <c:pt idx="27465">
                  <c:v>0.13</c:v>
                </c:pt>
                <c:pt idx="27466">
                  <c:v>1.28</c:v>
                </c:pt>
                <c:pt idx="27467">
                  <c:v>0.74</c:v>
                </c:pt>
                <c:pt idx="27468">
                  <c:v>0.74</c:v>
                </c:pt>
                <c:pt idx="27469">
                  <c:v>2.23</c:v>
                </c:pt>
                <c:pt idx="27470">
                  <c:v>2.23</c:v>
                </c:pt>
                <c:pt idx="27471">
                  <c:v>2.23</c:v>
                </c:pt>
                <c:pt idx="27472">
                  <c:v>2.65</c:v>
                </c:pt>
                <c:pt idx="27473">
                  <c:v>2.65</c:v>
                </c:pt>
                <c:pt idx="27474">
                  <c:v>2.65</c:v>
                </c:pt>
                <c:pt idx="27475">
                  <c:v>1.24</c:v>
                </c:pt>
                <c:pt idx="27476">
                  <c:v>1.24</c:v>
                </c:pt>
                <c:pt idx="27477">
                  <c:v>1.24</c:v>
                </c:pt>
                <c:pt idx="27478">
                  <c:v>1.58</c:v>
                </c:pt>
                <c:pt idx="27479">
                  <c:v>-3.39</c:v>
                </c:pt>
                <c:pt idx="27480">
                  <c:v>-1.1499999999999999</c:v>
                </c:pt>
                <c:pt idx="27481">
                  <c:v>-0.89</c:v>
                </c:pt>
                <c:pt idx="27482">
                  <c:v>-1.79</c:v>
                </c:pt>
                <c:pt idx="27483">
                  <c:v>0.86</c:v>
                </c:pt>
                <c:pt idx="27484">
                  <c:v>0.86</c:v>
                </c:pt>
                <c:pt idx="27485">
                  <c:v>0.86</c:v>
                </c:pt>
                <c:pt idx="27486">
                  <c:v>1.78</c:v>
                </c:pt>
                <c:pt idx="27487">
                  <c:v>1.78</c:v>
                </c:pt>
                <c:pt idx="27488">
                  <c:v>1</c:v>
                </c:pt>
                <c:pt idx="27489">
                  <c:v>1</c:v>
                </c:pt>
                <c:pt idx="27490">
                  <c:v>1</c:v>
                </c:pt>
                <c:pt idx="27491">
                  <c:v>1.83</c:v>
                </c:pt>
                <c:pt idx="27492">
                  <c:v>2.58</c:v>
                </c:pt>
                <c:pt idx="27493">
                  <c:v>2.58</c:v>
                </c:pt>
                <c:pt idx="27494">
                  <c:v>1.46</c:v>
                </c:pt>
                <c:pt idx="27495">
                  <c:v>0.8</c:v>
                </c:pt>
                <c:pt idx="27496">
                  <c:v>0.8</c:v>
                </c:pt>
                <c:pt idx="27497">
                  <c:v>-1.47</c:v>
                </c:pt>
                <c:pt idx="27498">
                  <c:v>1.39</c:v>
                </c:pt>
                <c:pt idx="27499">
                  <c:v>1.39</c:v>
                </c:pt>
                <c:pt idx="27500">
                  <c:v>1.39</c:v>
                </c:pt>
                <c:pt idx="27501">
                  <c:v>1.39</c:v>
                </c:pt>
                <c:pt idx="27502">
                  <c:v>3.74</c:v>
                </c:pt>
                <c:pt idx="27503">
                  <c:v>3.74</c:v>
                </c:pt>
                <c:pt idx="27504">
                  <c:v>3.74</c:v>
                </c:pt>
                <c:pt idx="27505">
                  <c:v>3.74</c:v>
                </c:pt>
                <c:pt idx="27506">
                  <c:v>3.74</c:v>
                </c:pt>
                <c:pt idx="27507">
                  <c:v>2.41</c:v>
                </c:pt>
                <c:pt idx="27508">
                  <c:v>2.41</c:v>
                </c:pt>
                <c:pt idx="27509">
                  <c:v>2.41</c:v>
                </c:pt>
                <c:pt idx="27510">
                  <c:v>-0.75</c:v>
                </c:pt>
                <c:pt idx="27511">
                  <c:v>-0.75</c:v>
                </c:pt>
                <c:pt idx="27512">
                  <c:v>-0.75</c:v>
                </c:pt>
                <c:pt idx="27513">
                  <c:v>2.25</c:v>
                </c:pt>
                <c:pt idx="27514">
                  <c:v>1.97</c:v>
                </c:pt>
                <c:pt idx="27515">
                  <c:v>2.0099999999999998</c:v>
                </c:pt>
                <c:pt idx="27516">
                  <c:v>2.0099999999999998</c:v>
                </c:pt>
                <c:pt idx="27517">
                  <c:v>-0.15</c:v>
                </c:pt>
                <c:pt idx="27518">
                  <c:v>0.44</c:v>
                </c:pt>
                <c:pt idx="27519">
                  <c:v>-3.37</c:v>
                </c:pt>
                <c:pt idx="27520">
                  <c:v>1.1499999999999999</c:v>
                </c:pt>
                <c:pt idx="27521">
                  <c:v>1.1499999999999999</c:v>
                </c:pt>
                <c:pt idx="27522">
                  <c:v>2.73</c:v>
                </c:pt>
                <c:pt idx="27523">
                  <c:v>-1.51</c:v>
                </c:pt>
                <c:pt idx="27524">
                  <c:v>0.86</c:v>
                </c:pt>
                <c:pt idx="27525">
                  <c:v>-0.92</c:v>
                </c:pt>
                <c:pt idx="27526">
                  <c:v>-0.92</c:v>
                </c:pt>
                <c:pt idx="27527">
                  <c:v>-0.92</c:v>
                </c:pt>
                <c:pt idx="27528">
                  <c:v>-0.92</c:v>
                </c:pt>
                <c:pt idx="27529">
                  <c:v>-0.92</c:v>
                </c:pt>
                <c:pt idx="27530">
                  <c:v>3.61</c:v>
                </c:pt>
                <c:pt idx="27531">
                  <c:v>3.61</c:v>
                </c:pt>
                <c:pt idx="27532">
                  <c:v>1.87</c:v>
                </c:pt>
                <c:pt idx="27533">
                  <c:v>1.87</c:v>
                </c:pt>
                <c:pt idx="27534">
                  <c:v>1.87</c:v>
                </c:pt>
                <c:pt idx="27535">
                  <c:v>1.87</c:v>
                </c:pt>
                <c:pt idx="27536">
                  <c:v>1.31</c:v>
                </c:pt>
                <c:pt idx="27537">
                  <c:v>1.31</c:v>
                </c:pt>
                <c:pt idx="27538">
                  <c:v>-1.1299999999999999</c:v>
                </c:pt>
                <c:pt idx="27539">
                  <c:v>-1.1299999999999999</c:v>
                </c:pt>
                <c:pt idx="27540">
                  <c:v>-1.1299999999999999</c:v>
                </c:pt>
                <c:pt idx="27541">
                  <c:v>0.44</c:v>
                </c:pt>
                <c:pt idx="27542">
                  <c:v>0.44</c:v>
                </c:pt>
                <c:pt idx="27543">
                  <c:v>1.6</c:v>
                </c:pt>
                <c:pt idx="27544">
                  <c:v>1.6</c:v>
                </c:pt>
                <c:pt idx="27545">
                  <c:v>0.17</c:v>
                </c:pt>
                <c:pt idx="27546">
                  <c:v>-1.25</c:v>
                </c:pt>
                <c:pt idx="27547">
                  <c:v>-0.37</c:v>
                </c:pt>
                <c:pt idx="27548">
                  <c:v>-0.37</c:v>
                </c:pt>
                <c:pt idx="27549">
                  <c:v>-0.37</c:v>
                </c:pt>
                <c:pt idx="27550">
                  <c:v>-0.37</c:v>
                </c:pt>
                <c:pt idx="27551">
                  <c:v>-0.95</c:v>
                </c:pt>
                <c:pt idx="27552">
                  <c:v>-0.83</c:v>
                </c:pt>
                <c:pt idx="27553">
                  <c:v>-0.68</c:v>
                </c:pt>
                <c:pt idx="27554">
                  <c:v>-0.68</c:v>
                </c:pt>
                <c:pt idx="27555">
                  <c:v>0.2</c:v>
                </c:pt>
                <c:pt idx="27556">
                  <c:v>-3.19</c:v>
                </c:pt>
                <c:pt idx="27557">
                  <c:v>-1.49</c:v>
                </c:pt>
                <c:pt idx="27558">
                  <c:v>-3.65</c:v>
                </c:pt>
                <c:pt idx="27559">
                  <c:v>0.66</c:v>
                </c:pt>
                <c:pt idx="27560">
                  <c:v>-2.19</c:v>
                </c:pt>
                <c:pt idx="27561">
                  <c:v>-2.19</c:v>
                </c:pt>
                <c:pt idx="27562">
                  <c:v>1.61</c:v>
                </c:pt>
                <c:pt idx="27563">
                  <c:v>1.61</c:v>
                </c:pt>
                <c:pt idx="27564">
                  <c:v>2.2799999999999998</c:v>
                </c:pt>
                <c:pt idx="27565">
                  <c:v>2.2799999999999998</c:v>
                </c:pt>
                <c:pt idx="27566">
                  <c:v>2.2799999999999998</c:v>
                </c:pt>
                <c:pt idx="27567">
                  <c:v>-1.3</c:v>
                </c:pt>
                <c:pt idx="27568">
                  <c:v>-1.3</c:v>
                </c:pt>
                <c:pt idx="27569">
                  <c:v>-1.3</c:v>
                </c:pt>
                <c:pt idx="27570">
                  <c:v>-1.56</c:v>
                </c:pt>
                <c:pt idx="27571">
                  <c:v>-1.56</c:v>
                </c:pt>
                <c:pt idx="27572">
                  <c:v>-1.56</c:v>
                </c:pt>
                <c:pt idx="27573">
                  <c:v>-1.56</c:v>
                </c:pt>
                <c:pt idx="27574">
                  <c:v>-1.56</c:v>
                </c:pt>
                <c:pt idx="27575">
                  <c:v>0.49</c:v>
                </c:pt>
                <c:pt idx="27576">
                  <c:v>0.81</c:v>
                </c:pt>
                <c:pt idx="27577">
                  <c:v>2.37</c:v>
                </c:pt>
                <c:pt idx="27578">
                  <c:v>-0.02</c:v>
                </c:pt>
                <c:pt idx="27579">
                  <c:v>-0.02</c:v>
                </c:pt>
                <c:pt idx="27580">
                  <c:v>-0.94</c:v>
                </c:pt>
                <c:pt idx="27581">
                  <c:v>2.46</c:v>
                </c:pt>
                <c:pt idx="27582">
                  <c:v>-3.8</c:v>
                </c:pt>
                <c:pt idx="27583">
                  <c:v>-0.25</c:v>
                </c:pt>
                <c:pt idx="27584">
                  <c:v>-0.25</c:v>
                </c:pt>
                <c:pt idx="27585">
                  <c:v>-1.07</c:v>
                </c:pt>
                <c:pt idx="27586">
                  <c:v>-1.07</c:v>
                </c:pt>
                <c:pt idx="27587">
                  <c:v>-1.07</c:v>
                </c:pt>
                <c:pt idx="27588">
                  <c:v>2.4700000000000002</c:v>
                </c:pt>
                <c:pt idx="27589">
                  <c:v>-2.5099999999999998</c:v>
                </c:pt>
                <c:pt idx="27590">
                  <c:v>2.67</c:v>
                </c:pt>
                <c:pt idx="27591">
                  <c:v>2.2000000000000002</c:v>
                </c:pt>
                <c:pt idx="27592">
                  <c:v>2.2000000000000002</c:v>
                </c:pt>
                <c:pt idx="27593">
                  <c:v>0.2</c:v>
                </c:pt>
                <c:pt idx="27594">
                  <c:v>2.16</c:v>
                </c:pt>
                <c:pt idx="27595">
                  <c:v>1</c:v>
                </c:pt>
                <c:pt idx="27596">
                  <c:v>2.83</c:v>
                </c:pt>
                <c:pt idx="27597">
                  <c:v>-1.45</c:v>
                </c:pt>
                <c:pt idx="27598">
                  <c:v>-1.45</c:v>
                </c:pt>
                <c:pt idx="27599">
                  <c:v>-3.19</c:v>
                </c:pt>
                <c:pt idx="27600">
                  <c:v>-0.45</c:v>
                </c:pt>
                <c:pt idx="27601">
                  <c:v>-1.79</c:v>
                </c:pt>
                <c:pt idx="27602">
                  <c:v>-1.79</c:v>
                </c:pt>
                <c:pt idx="27603">
                  <c:v>0.4</c:v>
                </c:pt>
                <c:pt idx="27604">
                  <c:v>-0.63</c:v>
                </c:pt>
                <c:pt idx="27605">
                  <c:v>-2.5499999999999998</c:v>
                </c:pt>
                <c:pt idx="27606">
                  <c:v>1.68</c:v>
                </c:pt>
                <c:pt idx="27607">
                  <c:v>-0.59</c:v>
                </c:pt>
                <c:pt idx="27608">
                  <c:v>0.49</c:v>
                </c:pt>
                <c:pt idx="27609">
                  <c:v>0.49</c:v>
                </c:pt>
                <c:pt idx="27610">
                  <c:v>0.49</c:v>
                </c:pt>
                <c:pt idx="27611">
                  <c:v>-0.9</c:v>
                </c:pt>
                <c:pt idx="27612">
                  <c:v>-0.9</c:v>
                </c:pt>
                <c:pt idx="27613">
                  <c:v>-0.9</c:v>
                </c:pt>
                <c:pt idx="27614">
                  <c:v>2.34</c:v>
                </c:pt>
                <c:pt idx="27615">
                  <c:v>2.67</c:v>
                </c:pt>
                <c:pt idx="27616">
                  <c:v>2.67</c:v>
                </c:pt>
                <c:pt idx="27617">
                  <c:v>2.67</c:v>
                </c:pt>
                <c:pt idx="27618">
                  <c:v>0.16</c:v>
                </c:pt>
                <c:pt idx="27619">
                  <c:v>0.56999999999999995</c:v>
                </c:pt>
                <c:pt idx="27620">
                  <c:v>0.38</c:v>
                </c:pt>
                <c:pt idx="27621">
                  <c:v>-0.64</c:v>
                </c:pt>
                <c:pt idx="27622">
                  <c:v>-0.66</c:v>
                </c:pt>
                <c:pt idx="27623">
                  <c:v>1.97</c:v>
                </c:pt>
                <c:pt idx="27624">
                  <c:v>2.77</c:v>
                </c:pt>
                <c:pt idx="27625">
                  <c:v>2.77</c:v>
                </c:pt>
                <c:pt idx="27626">
                  <c:v>2.77</c:v>
                </c:pt>
                <c:pt idx="27627">
                  <c:v>3.13</c:v>
                </c:pt>
                <c:pt idx="27628">
                  <c:v>3.13</c:v>
                </c:pt>
                <c:pt idx="27629">
                  <c:v>1.78</c:v>
                </c:pt>
                <c:pt idx="27630">
                  <c:v>-1.47</c:v>
                </c:pt>
                <c:pt idx="27631">
                  <c:v>2.2599999999999998</c:v>
                </c:pt>
                <c:pt idx="27632">
                  <c:v>2.2599999999999998</c:v>
                </c:pt>
                <c:pt idx="27633">
                  <c:v>2.2599999999999998</c:v>
                </c:pt>
                <c:pt idx="27634">
                  <c:v>-2.4700000000000002</c:v>
                </c:pt>
                <c:pt idx="27635">
                  <c:v>-2.4700000000000002</c:v>
                </c:pt>
                <c:pt idx="27636">
                  <c:v>-0.36</c:v>
                </c:pt>
                <c:pt idx="27637">
                  <c:v>-0.36</c:v>
                </c:pt>
                <c:pt idx="27638">
                  <c:v>-0.05</c:v>
                </c:pt>
                <c:pt idx="27639">
                  <c:v>2.82</c:v>
                </c:pt>
                <c:pt idx="27640">
                  <c:v>0.17</c:v>
                </c:pt>
                <c:pt idx="27641">
                  <c:v>1.73</c:v>
                </c:pt>
                <c:pt idx="27642">
                  <c:v>1.73</c:v>
                </c:pt>
                <c:pt idx="27643">
                  <c:v>1.73</c:v>
                </c:pt>
                <c:pt idx="27644">
                  <c:v>1.73</c:v>
                </c:pt>
                <c:pt idx="27645">
                  <c:v>-0.15</c:v>
                </c:pt>
                <c:pt idx="27646">
                  <c:v>-3.46</c:v>
                </c:pt>
                <c:pt idx="27647">
                  <c:v>2.81</c:v>
                </c:pt>
                <c:pt idx="27648">
                  <c:v>1.32</c:v>
                </c:pt>
                <c:pt idx="27649">
                  <c:v>2.2999999999999998</c:v>
                </c:pt>
                <c:pt idx="27650">
                  <c:v>1.25</c:v>
                </c:pt>
                <c:pt idx="27651">
                  <c:v>-0.72</c:v>
                </c:pt>
                <c:pt idx="27652">
                  <c:v>-2.15</c:v>
                </c:pt>
                <c:pt idx="27653">
                  <c:v>-2.15</c:v>
                </c:pt>
                <c:pt idx="27654">
                  <c:v>-0.73</c:v>
                </c:pt>
                <c:pt idx="27655">
                  <c:v>2.23</c:v>
                </c:pt>
                <c:pt idx="27656">
                  <c:v>2.23</c:v>
                </c:pt>
                <c:pt idx="27657">
                  <c:v>1.93</c:v>
                </c:pt>
                <c:pt idx="27658">
                  <c:v>1.93</c:v>
                </c:pt>
                <c:pt idx="27659">
                  <c:v>0.23</c:v>
                </c:pt>
                <c:pt idx="27660">
                  <c:v>-0.94</c:v>
                </c:pt>
                <c:pt idx="27661">
                  <c:v>-0.94</c:v>
                </c:pt>
                <c:pt idx="27662">
                  <c:v>-0.84</c:v>
                </c:pt>
                <c:pt idx="27663">
                  <c:v>0.03</c:v>
                </c:pt>
                <c:pt idx="27664">
                  <c:v>0.03</c:v>
                </c:pt>
                <c:pt idx="27665">
                  <c:v>-0.21</c:v>
                </c:pt>
                <c:pt idx="27666">
                  <c:v>2.38</c:v>
                </c:pt>
                <c:pt idx="27667">
                  <c:v>-0.12</c:v>
                </c:pt>
                <c:pt idx="27668">
                  <c:v>1.26</c:v>
                </c:pt>
                <c:pt idx="27669">
                  <c:v>1.26</c:v>
                </c:pt>
                <c:pt idx="27670">
                  <c:v>3.4</c:v>
                </c:pt>
                <c:pt idx="27671">
                  <c:v>-1.5</c:v>
                </c:pt>
                <c:pt idx="27672">
                  <c:v>-1.5</c:v>
                </c:pt>
                <c:pt idx="27673">
                  <c:v>3.05</c:v>
                </c:pt>
                <c:pt idx="27674">
                  <c:v>0.72</c:v>
                </c:pt>
                <c:pt idx="27675">
                  <c:v>1.9</c:v>
                </c:pt>
                <c:pt idx="27676">
                  <c:v>0.04</c:v>
                </c:pt>
                <c:pt idx="27677">
                  <c:v>0.2</c:v>
                </c:pt>
                <c:pt idx="27678">
                  <c:v>0.2</c:v>
                </c:pt>
                <c:pt idx="27679">
                  <c:v>0.2</c:v>
                </c:pt>
                <c:pt idx="27680">
                  <c:v>-0.14000000000000001</c:v>
                </c:pt>
                <c:pt idx="27681">
                  <c:v>2.64</c:v>
                </c:pt>
                <c:pt idx="27682">
                  <c:v>3.14</c:v>
                </c:pt>
                <c:pt idx="27683">
                  <c:v>2.46</c:v>
                </c:pt>
                <c:pt idx="27684">
                  <c:v>-1.08</c:v>
                </c:pt>
                <c:pt idx="27685">
                  <c:v>-0.56999999999999995</c:v>
                </c:pt>
                <c:pt idx="27686">
                  <c:v>-0.56999999999999995</c:v>
                </c:pt>
                <c:pt idx="27687">
                  <c:v>-0.56999999999999995</c:v>
                </c:pt>
                <c:pt idx="27688">
                  <c:v>0.82</c:v>
                </c:pt>
                <c:pt idx="27689">
                  <c:v>0.82</c:v>
                </c:pt>
                <c:pt idx="27690">
                  <c:v>2.02</c:v>
                </c:pt>
                <c:pt idx="27691">
                  <c:v>2.02</c:v>
                </c:pt>
                <c:pt idx="27692">
                  <c:v>-1.85</c:v>
                </c:pt>
                <c:pt idx="27693">
                  <c:v>1.32</c:v>
                </c:pt>
                <c:pt idx="27694">
                  <c:v>-0.41</c:v>
                </c:pt>
                <c:pt idx="27695">
                  <c:v>-2.63</c:v>
                </c:pt>
                <c:pt idx="27696">
                  <c:v>0.98</c:v>
                </c:pt>
                <c:pt idx="27697">
                  <c:v>1.0900000000000001</c:v>
                </c:pt>
                <c:pt idx="27698">
                  <c:v>-0.37</c:v>
                </c:pt>
                <c:pt idx="27699">
                  <c:v>-0.37</c:v>
                </c:pt>
                <c:pt idx="27700">
                  <c:v>-0.37</c:v>
                </c:pt>
                <c:pt idx="27701">
                  <c:v>-0.37</c:v>
                </c:pt>
                <c:pt idx="27702">
                  <c:v>-0.37</c:v>
                </c:pt>
                <c:pt idx="27703">
                  <c:v>2.3199999999999998</c:v>
                </c:pt>
                <c:pt idx="27704">
                  <c:v>2.3199999999999998</c:v>
                </c:pt>
                <c:pt idx="27705">
                  <c:v>2.4500000000000002</c:v>
                </c:pt>
                <c:pt idx="27706">
                  <c:v>1.52</c:v>
                </c:pt>
                <c:pt idx="27707">
                  <c:v>-0.82</c:v>
                </c:pt>
                <c:pt idx="27708">
                  <c:v>0.15</c:v>
                </c:pt>
                <c:pt idx="27709">
                  <c:v>0.23</c:v>
                </c:pt>
                <c:pt idx="27710">
                  <c:v>2.61</c:v>
                </c:pt>
                <c:pt idx="27711">
                  <c:v>2.61</c:v>
                </c:pt>
                <c:pt idx="27712">
                  <c:v>2.0099999999999998</c:v>
                </c:pt>
                <c:pt idx="27713">
                  <c:v>2.0099999999999998</c:v>
                </c:pt>
                <c:pt idx="27714">
                  <c:v>3.77</c:v>
                </c:pt>
                <c:pt idx="27715">
                  <c:v>3.77</c:v>
                </c:pt>
                <c:pt idx="27716">
                  <c:v>-0.33</c:v>
                </c:pt>
                <c:pt idx="27717">
                  <c:v>-0.01</c:v>
                </c:pt>
                <c:pt idx="27718">
                  <c:v>-1.68</c:v>
                </c:pt>
                <c:pt idx="27719">
                  <c:v>-1.68</c:v>
                </c:pt>
                <c:pt idx="27720">
                  <c:v>1.89</c:v>
                </c:pt>
                <c:pt idx="27721">
                  <c:v>-0.12</c:v>
                </c:pt>
                <c:pt idx="27722">
                  <c:v>1.95</c:v>
                </c:pt>
                <c:pt idx="27723">
                  <c:v>2.1</c:v>
                </c:pt>
                <c:pt idx="27724">
                  <c:v>-1.78</c:v>
                </c:pt>
                <c:pt idx="27725">
                  <c:v>-1.78</c:v>
                </c:pt>
                <c:pt idx="27726">
                  <c:v>-2.7</c:v>
                </c:pt>
                <c:pt idx="27727">
                  <c:v>-3.04</c:v>
                </c:pt>
                <c:pt idx="27728">
                  <c:v>-3.04</c:v>
                </c:pt>
                <c:pt idx="27729">
                  <c:v>-0.26</c:v>
                </c:pt>
                <c:pt idx="27730">
                  <c:v>1.28</c:v>
                </c:pt>
                <c:pt idx="27731">
                  <c:v>1.28</c:v>
                </c:pt>
                <c:pt idx="27732">
                  <c:v>1.28</c:v>
                </c:pt>
                <c:pt idx="27733">
                  <c:v>3.3</c:v>
                </c:pt>
                <c:pt idx="27734">
                  <c:v>3.3</c:v>
                </c:pt>
                <c:pt idx="27735">
                  <c:v>-1.42</c:v>
                </c:pt>
                <c:pt idx="27736">
                  <c:v>-0.76</c:v>
                </c:pt>
                <c:pt idx="27737">
                  <c:v>-0.76</c:v>
                </c:pt>
                <c:pt idx="27738">
                  <c:v>-0.1</c:v>
                </c:pt>
                <c:pt idx="27739">
                  <c:v>-0.1</c:v>
                </c:pt>
                <c:pt idx="27740">
                  <c:v>-0.1</c:v>
                </c:pt>
                <c:pt idx="27741">
                  <c:v>0.31</c:v>
                </c:pt>
                <c:pt idx="27742">
                  <c:v>-0.77</c:v>
                </c:pt>
                <c:pt idx="27743">
                  <c:v>-2.0299999999999998</c:v>
                </c:pt>
                <c:pt idx="27744">
                  <c:v>-2.66</c:v>
                </c:pt>
                <c:pt idx="27745">
                  <c:v>0.14000000000000001</c:v>
                </c:pt>
                <c:pt idx="27746">
                  <c:v>0.45</c:v>
                </c:pt>
                <c:pt idx="27747">
                  <c:v>0.45</c:v>
                </c:pt>
                <c:pt idx="27748">
                  <c:v>-0.23</c:v>
                </c:pt>
                <c:pt idx="27749">
                  <c:v>-0.23</c:v>
                </c:pt>
                <c:pt idx="27750">
                  <c:v>-0.71</c:v>
                </c:pt>
                <c:pt idx="27751">
                  <c:v>-0.04</c:v>
                </c:pt>
                <c:pt idx="27752">
                  <c:v>2.37</c:v>
                </c:pt>
                <c:pt idx="27753">
                  <c:v>2.23</c:v>
                </c:pt>
                <c:pt idx="27754">
                  <c:v>-1.49</c:v>
                </c:pt>
                <c:pt idx="27755">
                  <c:v>0.23</c:v>
                </c:pt>
                <c:pt idx="27756">
                  <c:v>2.17</c:v>
                </c:pt>
                <c:pt idx="27757">
                  <c:v>1.3</c:v>
                </c:pt>
                <c:pt idx="27758">
                  <c:v>1.36</c:v>
                </c:pt>
                <c:pt idx="27759">
                  <c:v>0.57999999999999996</c:v>
                </c:pt>
                <c:pt idx="27760">
                  <c:v>0.57999999999999996</c:v>
                </c:pt>
                <c:pt idx="27761">
                  <c:v>1.97</c:v>
                </c:pt>
                <c:pt idx="27762">
                  <c:v>1.97</c:v>
                </c:pt>
                <c:pt idx="27763">
                  <c:v>1.97</c:v>
                </c:pt>
                <c:pt idx="27764">
                  <c:v>0.99</c:v>
                </c:pt>
                <c:pt idx="27765">
                  <c:v>0.83</c:v>
                </c:pt>
                <c:pt idx="27766">
                  <c:v>0.83</c:v>
                </c:pt>
                <c:pt idx="27767">
                  <c:v>0.83</c:v>
                </c:pt>
                <c:pt idx="27768">
                  <c:v>0.83</c:v>
                </c:pt>
                <c:pt idx="27769">
                  <c:v>-1.86</c:v>
                </c:pt>
                <c:pt idx="27770">
                  <c:v>-1.86</c:v>
                </c:pt>
                <c:pt idx="27771">
                  <c:v>-1.28</c:v>
                </c:pt>
                <c:pt idx="27772">
                  <c:v>-1.28</c:v>
                </c:pt>
                <c:pt idx="27773">
                  <c:v>-0.08</c:v>
                </c:pt>
                <c:pt idx="27774">
                  <c:v>3.6</c:v>
                </c:pt>
                <c:pt idx="27775">
                  <c:v>3.6</c:v>
                </c:pt>
                <c:pt idx="27776">
                  <c:v>3.6</c:v>
                </c:pt>
                <c:pt idx="27777">
                  <c:v>2.3199999999999998</c:v>
                </c:pt>
                <c:pt idx="27778">
                  <c:v>2.3199999999999998</c:v>
                </c:pt>
                <c:pt idx="27779">
                  <c:v>2.3199999999999998</c:v>
                </c:pt>
                <c:pt idx="27780">
                  <c:v>2.3199999999999998</c:v>
                </c:pt>
                <c:pt idx="27781">
                  <c:v>2.3199999999999998</c:v>
                </c:pt>
                <c:pt idx="27782">
                  <c:v>2.3199999999999998</c:v>
                </c:pt>
                <c:pt idx="27783">
                  <c:v>1.82</c:v>
                </c:pt>
                <c:pt idx="27784">
                  <c:v>1.82</c:v>
                </c:pt>
                <c:pt idx="27785">
                  <c:v>2.15</c:v>
                </c:pt>
                <c:pt idx="27786">
                  <c:v>0.06</c:v>
                </c:pt>
                <c:pt idx="27787">
                  <c:v>0.99</c:v>
                </c:pt>
                <c:pt idx="27788">
                  <c:v>-1.35</c:v>
                </c:pt>
                <c:pt idx="27789">
                  <c:v>-1.35</c:v>
                </c:pt>
                <c:pt idx="27790">
                  <c:v>-0.48</c:v>
                </c:pt>
                <c:pt idx="27791">
                  <c:v>-0.48</c:v>
                </c:pt>
                <c:pt idx="27792">
                  <c:v>-0.79</c:v>
                </c:pt>
                <c:pt idx="27793">
                  <c:v>1.88</c:v>
                </c:pt>
                <c:pt idx="27794">
                  <c:v>1.88</c:v>
                </c:pt>
                <c:pt idx="27795">
                  <c:v>0.34</c:v>
                </c:pt>
                <c:pt idx="27796">
                  <c:v>2.44</c:v>
                </c:pt>
                <c:pt idx="27797">
                  <c:v>2.44</c:v>
                </c:pt>
                <c:pt idx="27798">
                  <c:v>2.44</c:v>
                </c:pt>
                <c:pt idx="27799">
                  <c:v>2.44</c:v>
                </c:pt>
                <c:pt idx="27800">
                  <c:v>2.77</c:v>
                </c:pt>
                <c:pt idx="27801">
                  <c:v>2.77</c:v>
                </c:pt>
                <c:pt idx="27802">
                  <c:v>2.77</c:v>
                </c:pt>
                <c:pt idx="27803">
                  <c:v>2.77</c:v>
                </c:pt>
                <c:pt idx="27804">
                  <c:v>2.77</c:v>
                </c:pt>
                <c:pt idx="27805">
                  <c:v>2.77</c:v>
                </c:pt>
                <c:pt idx="27806">
                  <c:v>0.77</c:v>
                </c:pt>
                <c:pt idx="27807">
                  <c:v>-0.39</c:v>
                </c:pt>
                <c:pt idx="27808">
                  <c:v>-0.39</c:v>
                </c:pt>
                <c:pt idx="27809">
                  <c:v>-0.39</c:v>
                </c:pt>
                <c:pt idx="27810">
                  <c:v>-1.63</c:v>
                </c:pt>
                <c:pt idx="27811">
                  <c:v>-1.7</c:v>
                </c:pt>
                <c:pt idx="27812">
                  <c:v>2.5099999999999998</c:v>
                </c:pt>
                <c:pt idx="27813">
                  <c:v>2.5099999999999998</c:v>
                </c:pt>
                <c:pt idx="27814">
                  <c:v>2.5099999999999998</c:v>
                </c:pt>
                <c:pt idx="27815">
                  <c:v>-0.16</c:v>
                </c:pt>
                <c:pt idx="27816">
                  <c:v>0.89</c:v>
                </c:pt>
                <c:pt idx="27817">
                  <c:v>1.92</c:v>
                </c:pt>
                <c:pt idx="27818">
                  <c:v>-3.99</c:v>
                </c:pt>
                <c:pt idx="27819">
                  <c:v>-3.99</c:v>
                </c:pt>
                <c:pt idx="27820">
                  <c:v>2.5299999999999998</c:v>
                </c:pt>
                <c:pt idx="27821">
                  <c:v>-2.5099999999999998</c:v>
                </c:pt>
                <c:pt idx="27822">
                  <c:v>-1.1100000000000001</c:v>
                </c:pt>
                <c:pt idx="27823">
                  <c:v>2.36</c:v>
                </c:pt>
                <c:pt idx="27824">
                  <c:v>3.38</c:v>
                </c:pt>
                <c:pt idx="27825">
                  <c:v>1.95</c:v>
                </c:pt>
                <c:pt idx="27826">
                  <c:v>1.95</c:v>
                </c:pt>
                <c:pt idx="27827">
                  <c:v>3.05</c:v>
                </c:pt>
                <c:pt idx="27828">
                  <c:v>3.05</c:v>
                </c:pt>
                <c:pt idx="27829">
                  <c:v>3.05</c:v>
                </c:pt>
                <c:pt idx="27830">
                  <c:v>-0.68</c:v>
                </c:pt>
                <c:pt idx="27831">
                  <c:v>-0.68</c:v>
                </c:pt>
                <c:pt idx="27832">
                  <c:v>-0.68</c:v>
                </c:pt>
                <c:pt idx="27833">
                  <c:v>-2.56</c:v>
                </c:pt>
                <c:pt idx="27834">
                  <c:v>-2.56</c:v>
                </c:pt>
                <c:pt idx="27835">
                  <c:v>-0.52</c:v>
                </c:pt>
                <c:pt idx="27836">
                  <c:v>-0.95</c:v>
                </c:pt>
                <c:pt idx="27837">
                  <c:v>-0.95</c:v>
                </c:pt>
                <c:pt idx="27838">
                  <c:v>1.7</c:v>
                </c:pt>
                <c:pt idx="27839">
                  <c:v>1.7</c:v>
                </c:pt>
                <c:pt idx="27840">
                  <c:v>-0.46</c:v>
                </c:pt>
                <c:pt idx="27841">
                  <c:v>-0.46</c:v>
                </c:pt>
                <c:pt idx="27842">
                  <c:v>1.72</c:v>
                </c:pt>
                <c:pt idx="27843">
                  <c:v>2.0099999999999998</c:v>
                </c:pt>
                <c:pt idx="27844">
                  <c:v>2.0099999999999998</c:v>
                </c:pt>
                <c:pt idx="27845">
                  <c:v>2.0099999999999998</c:v>
                </c:pt>
                <c:pt idx="27846">
                  <c:v>2.0099999999999998</c:v>
                </c:pt>
                <c:pt idx="27847">
                  <c:v>2.0099999999999998</c:v>
                </c:pt>
                <c:pt idx="27848">
                  <c:v>2.0099999999999998</c:v>
                </c:pt>
                <c:pt idx="27849">
                  <c:v>1.44</c:v>
                </c:pt>
                <c:pt idx="27850">
                  <c:v>-2.2000000000000002</c:v>
                </c:pt>
                <c:pt idx="27851">
                  <c:v>-1.28</c:v>
                </c:pt>
                <c:pt idx="27852">
                  <c:v>1.74</c:v>
                </c:pt>
                <c:pt idx="27853">
                  <c:v>1.74</c:v>
                </c:pt>
                <c:pt idx="27854">
                  <c:v>1.74</c:v>
                </c:pt>
                <c:pt idx="27855">
                  <c:v>2.2999999999999998</c:v>
                </c:pt>
                <c:pt idx="27856">
                  <c:v>1.75</c:v>
                </c:pt>
                <c:pt idx="27857">
                  <c:v>2.4500000000000002</c:v>
                </c:pt>
                <c:pt idx="27858">
                  <c:v>2.4500000000000002</c:v>
                </c:pt>
                <c:pt idx="27859">
                  <c:v>2.4500000000000002</c:v>
                </c:pt>
                <c:pt idx="27860">
                  <c:v>-0.76</c:v>
                </c:pt>
                <c:pt idx="27861">
                  <c:v>-0.68</c:v>
                </c:pt>
                <c:pt idx="27862">
                  <c:v>-2.08</c:v>
                </c:pt>
                <c:pt idx="27863">
                  <c:v>-0.19</c:v>
                </c:pt>
                <c:pt idx="27864">
                  <c:v>0.02</c:v>
                </c:pt>
                <c:pt idx="27865">
                  <c:v>0.02</c:v>
                </c:pt>
                <c:pt idx="27866">
                  <c:v>0.02</c:v>
                </c:pt>
                <c:pt idx="27867">
                  <c:v>0.02</c:v>
                </c:pt>
                <c:pt idx="27868">
                  <c:v>1.62</c:v>
                </c:pt>
                <c:pt idx="27869">
                  <c:v>1.62</c:v>
                </c:pt>
                <c:pt idx="27870">
                  <c:v>2.23</c:v>
                </c:pt>
                <c:pt idx="27871">
                  <c:v>-0.31</c:v>
                </c:pt>
                <c:pt idx="27872">
                  <c:v>-2.91</c:v>
                </c:pt>
                <c:pt idx="27873">
                  <c:v>4.16</c:v>
                </c:pt>
                <c:pt idx="27874">
                  <c:v>4.16</c:v>
                </c:pt>
                <c:pt idx="27875">
                  <c:v>4.16</c:v>
                </c:pt>
                <c:pt idx="27876">
                  <c:v>1.17</c:v>
                </c:pt>
                <c:pt idx="27877">
                  <c:v>-2.09</c:v>
                </c:pt>
                <c:pt idx="27878">
                  <c:v>-1.45</c:v>
                </c:pt>
                <c:pt idx="27879">
                  <c:v>-1.1100000000000001</c:v>
                </c:pt>
                <c:pt idx="27880">
                  <c:v>-0.37</c:v>
                </c:pt>
                <c:pt idx="27881">
                  <c:v>0.17</c:v>
                </c:pt>
                <c:pt idx="27882">
                  <c:v>0.17</c:v>
                </c:pt>
                <c:pt idx="27883">
                  <c:v>0.17</c:v>
                </c:pt>
                <c:pt idx="27884">
                  <c:v>0.17</c:v>
                </c:pt>
                <c:pt idx="27885">
                  <c:v>0.17</c:v>
                </c:pt>
                <c:pt idx="27886">
                  <c:v>1.98</c:v>
                </c:pt>
                <c:pt idx="27887">
                  <c:v>1.98</c:v>
                </c:pt>
                <c:pt idx="27888">
                  <c:v>0.13</c:v>
                </c:pt>
                <c:pt idx="27889">
                  <c:v>0.13</c:v>
                </c:pt>
                <c:pt idx="27890">
                  <c:v>1.95</c:v>
                </c:pt>
                <c:pt idx="27891">
                  <c:v>2.31</c:v>
                </c:pt>
                <c:pt idx="27892">
                  <c:v>2.31</c:v>
                </c:pt>
                <c:pt idx="27893">
                  <c:v>2.31</c:v>
                </c:pt>
                <c:pt idx="27894">
                  <c:v>2.31</c:v>
                </c:pt>
                <c:pt idx="27895">
                  <c:v>2.31</c:v>
                </c:pt>
                <c:pt idx="27896">
                  <c:v>1.64</c:v>
                </c:pt>
                <c:pt idx="27897">
                  <c:v>1.64</c:v>
                </c:pt>
                <c:pt idx="27898">
                  <c:v>1.64</c:v>
                </c:pt>
                <c:pt idx="27899">
                  <c:v>0.93</c:v>
                </c:pt>
                <c:pt idx="27900">
                  <c:v>1.73</c:v>
                </c:pt>
                <c:pt idx="27901">
                  <c:v>-2.0099999999999998</c:v>
                </c:pt>
                <c:pt idx="27902">
                  <c:v>2.06</c:v>
                </c:pt>
                <c:pt idx="27903">
                  <c:v>2.06</c:v>
                </c:pt>
                <c:pt idx="27904">
                  <c:v>2.06</c:v>
                </c:pt>
                <c:pt idx="27905">
                  <c:v>2.06</c:v>
                </c:pt>
                <c:pt idx="27906">
                  <c:v>1.98</c:v>
                </c:pt>
                <c:pt idx="27907">
                  <c:v>-0.84</c:v>
                </c:pt>
                <c:pt idx="27908">
                  <c:v>-4.66</c:v>
                </c:pt>
                <c:pt idx="27909">
                  <c:v>-4.66</c:v>
                </c:pt>
                <c:pt idx="27910">
                  <c:v>-0.6</c:v>
                </c:pt>
                <c:pt idx="27911">
                  <c:v>0.84</c:v>
                </c:pt>
                <c:pt idx="27912">
                  <c:v>0.84</c:v>
                </c:pt>
                <c:pt idx="27913">
                  <c:v>0.84</c:v>
                </c:pt>
                <c:pt idx="27914">
                  <c:v>0.28000000000000003</c:v>
                </c:pt>
                <c:pt idx="27915">
                  <c:v>0.28000000000000003</c:v>
                </c:pt>
                <c:pt idx="27916">
                  <c:v>1.52</c:v>
                </c:pt>
                <c:pt idx="27917">
                  <c:v>2.4700000000000002</c:v>
                </c:pt>
                <c:pt idx="27918">
                  <c:v>0.04</c:v>
                </c:pt>
                <c:pt idx="27919">
                  <c:v>0.86</c:v>
                </c:pt>
                <c:pt idx="27920">
                  <c:v>1.36</c:v>
                </c:pt>
                <c:pt idx="27921">
                  <c:v>1.36</c:v>
                </c:pt>
                <c:pt idx="27922">
                  <c:v>0.56999999999999995</c:v>
                </c:pt>
                <c:pt idx="27923">
                  <c:v>0.56999999999999995</c:v>
                </c:pt>
                <c:pt idx="27924">
                  <c:v>-1.42</c:v>
                </c:pt>
                <c:pt idx="27925">
                  <c:v>-2.59</c:v>
                </c:pt>
                <c:pt idx="27926">
                  <c:v>-2.59</c:v>
                </c:pt>
                <c:pt idx="27927">
                  <c:v>-0.65</c:v>
                </c:pt>
                <c:pt idx="27928">
                  <c:v>-0.13</c:v>
                </c:pt>
                <c:pt idx="27929">
                  <c:v>-1.84</c:v>
                </c:pt>
                <c:pt idx="27930">
                  <c:v>-1.84</c:v>
                </c:pt>
                <c:pt idx="27931">
                  <c:v>1.05</c:v>
                </c:pt>
                <c:pt idx="27932">
                  <c:v>1.05</c:v>
                </c:pt>
                <c:pt idx="27933">
                  <c:v>2.42</c:v>
                </c:pt>
                <c:pt idx="27934">
                  <c:v>-2.61</c:v>
                </c:pt>
                <c:pt idx="27935">
                  <c:v>1.02</c:v>
                </c:pt>
                <c:pt idx="27936">
                  <c:v>1.02</c:v>
                </c:pt>
                <c:pt idx="27937">
                  <c:v>1.02</c:v>
                </c:pt>
                <c:pt idx="27938">
                  <c:v>1.02</c:v>
                </c:pt>
                <c:pt idx="27939">
                  <c:v>1.02</c:v>
                </c:pt>
                <c:pt idx="27940">
                  <c:v>-2.1800000000000002</c:v>
                </c:pt>
                <c:pt idx="27941">
                  <c:v>-2.1800000000000002</c:v>
                </c:pt>
                <c:pt idx="27942">
                  <c:v>2.63</c:v>
                </c:pt>
                <c:pt idx="27943">
                  <c:v>2.63</c:v>
                </c:pt>
                <c:pt idx="27944">
                  <c:v>2.09</c:v>
                </c:pt>
                <c:pt idx="27945">
                  <c:v>2.09</c:v>
                </c:pt>
                <c:pt idx="27946">
                  <c:v>2.09</c:v>
                </c:pt>
                <c:pt idx="27947">
                  <c:v>0.28999999999999998</c:v>
                </c:pt>
                <c:pt idx="27948">
                  <c:v>0.28999999999999998</c:v>
                </c:pt>
                <c:pt idx="27949">
                  <c:v>0.28999999999999998</c:v>
                </c:pt>
                <c:pt idx="27950">
                  <c:v>-2.92</c:v>
                </c:pt>
                <c:pt idx="27951">
                  <c:v>1.5</c:v>
                </c:pt>
                <c:pt idx="27952">
                  <c:v>1.5</c:v>
                </c:pt>
                <c:pt idx="27953">
                  <c:v>1.1100000000000001</c:v>
                </c:pt>
                <c:pt idx="27954">
                  <c:v>2.17</c:v>
                </c:pt>
                <c:pt idx="27955">
                  <c:v>0.98</c:v>
                </c:pt>
                <c:pt idx="27956">
                  <c:v>0.98</c:v>
                </c:pt>
                <c:pt idx="27957">
                  <c:v>0.98</c:v>
                </c:pt>
                <c:pt idx="27958">
                  <c:v>-0.3</c:v>
                </c:pt>
                <c:pt idx="27959">
                  <c:v>-1.1399999999999999</c:v>
                </c:pt>
                <c:pt idx="27960">
                  <c:v>-1.1399999999999999</c:v>
                </c:pt>
                <c:pt idx="27961">
                  <c:v>-1.1399999999999999</c:v>
                </c:pt>
                <c:pt idx="27962">
                  <c:v>2.21</c:v>
                </c:pt>
                <c:pt idx="27963">
                  <c:v>-0.28999999999999998</c:v>
                </c:pt>
                <c:pt idx="27964">
                  <c:v>-0.86</c:v>
                </c:pt>
                <c:pt idx="27965">
                  <c:v>-4.22</c:v>
                </c:pt>
                <c:pt idx="27966">
                  <c:v>1.25</c:v>
                </c:pt>
                <c:pt idx="27967">
                  <c:v>0.71</c:v>
                </c:pt>
                <c:pt idx="27968">
                  <c:v>0.71</c:v>
                </c:pt>
                <c:pt idx="27969">
                  <c:v>-0.37</c:v>
                </c:pt>
                <c:pt idx="27970">
                  <c:v>1.1200000000000001</c:v>
                </c:pt>
                <c:pt idx="27971">
                  <c:v>1.1200000000000001</c:v>
                </c:pt>
                <c:pt idx="27972">
                  <c:v>1.1200000000000001</c:v>
                </c:pt>
                <c:pt idx="27973">
                  <c:v>0.11</c:v>
                </c:pt>
                <c:pt idx="27974">
                  <c:v>0.11</c:v>
                </c:pt>
                <c:pt idx="27975">
                  <c:v>0.11</c:v>
                </c:pt>
                <c:pt idx="27976">
                  <c:v>0</c:v>
                </c:pt>
                <c:pt idx="27977">
                  <c:v>2.12</c:v>
                </c:pt>
                <c:pt idx="27978">
                  <c:v>2.12</c:v>
                </c:pt>
                <c:pt idx="27979">
                  <c:v>2.12</c:v>
                </c:pt>
                <c:pt idx="27980">
                  <c:v>2.12</c:v>
                </c:pt>
                <c:pt idx="27981">
                  <c:v>7.0000000000000007E-2</c:v>
                </c:pt>
                <c:pt idx="27982">
                  <c:v>0.96</c:v>
                </c:pt>
                <c:pt idx="27983">
                  <c:v>1.07</c:v>
                </c:pt>
                <c:pt idx="27984">
                  <c:v>1.07</c:v>
                </c:pt>
                <c:pt idx="27985">
                  <c:v>1.06</c:v>
                </c:pt>
                <c:pt idx="27986">
                  <c:v>2.64</c:v>
                </c:pt>
                <c:pt idx="27987">
                  <c:v>2.64</c:v>
                </c:pt>
                <c:pt idx="27988">
                  <c:v>2.64</c:v>
                </c:pt>
                <c:pt idx="27989">
                  <c:v>-0.35</c:v>
                </c:pt>
                <c:pt idx="27990">
                  <c:v>2.4300000000000002</c:v>
                </c:pt>
                <c:pt idx="27991">
                  <c:v>2.4300000000000002</c:v>
                </c:pt>
                <c:pt idx="27992">
                  <c:v>1.02</c:v>
                </c:pt>
                <c:pt idx="27993">
                  <c:v>-2.48</c:v>
                </c:pt>
                <c:pt idx="27994">
                  <c:v>1.63</c:v>
                </c:pt>
                <c:pt idx="27995">
                  <c:v>0.57999999999999996</c:v>
                </c:pt>
                <c:pt idx="27996">
                  <c:v>-1.2</c:v>
                </c:pt>
                <c:pt idx="27997">
                  <c:v>0.45</c:v>
                </c:pt>
                <c:pt idx="27998">
                  <c:v>0.46</c:v>
                </c:pt>
                <c:pt idx="27999">
                  <c:v>-0.79</c:v>
                </c:pt>
                <c:pt idx="28000">
                  <c:v>2.4700000000000002</c:v>
                </c:pt>
                <c:pt idx="28001">
                  <c:v>0.67</c:v>
                </c:pt>
                <c:pt idx="28002">
                  <c:v>0.67</c:v>
                </c:pt>
                <c:pt idx="28003">
                  <c:v>0.67</c:v>
                </c:pt>
                <c:pt idx="28004">
                  <c:v>0.67</c:v>
                </c:pt>
                <c:pt idx="28005">
                  <c:v>0.67</c:v>
                </c:pt>
                <c:pt idx="28006">
                  <c:v>-3.17</c:v>
                </c:pt>
                <c:pt idx="28007">
                  <c:v>2.2200000000000002</c:v>
                </c:pt>
                <c:pt idx="28008">
                  <c:v>2.2200000000000002</c:v>
                </c:pt>
                <c:pt idx="28009">
                  <c:v>0.25</c:v>
                </c:pt>
                <c:pt idx="28010">
                  <c:v>0.25</c:v>
                </c:pt>
                <c:pt idx="28011">
                  <c:v>1.1200000000000001</c:v>
                </c:pt>
                <c:pt idx="28012">
                  <c:v>1.1200000000000001</c:v>
                </c:pt>
                <c:pt idx="28013">
                  <c:v>-0.39</c:v>
                </c:pt>
                <c:pt idx="28014">
                  <c:v>0.95</c:v>
                </c:pt>
                <c:pt idx="28015">
                  <c:v>-0.86</c:v>
                </c:pt>
                <c:pt idx="28016">
                  <c:v>-0.86</c:v>
                </c:pt>
                <c:pt idx="28017">
                  <c:v>-0.89</c:v>
                </c:pt>
                <c:pt idx="28018">
                  <c:v>-0.89</c:v>
                </c:pt>
                <c:pt idx="28019">
                  <c:v>-0.56000000000000005</c:v>
                </c:pt>
                <c:pt idx="28020">
                  <c:v>-0.7</c:v>
                </c:pt>
                <c:pt idx="28021">
                  <c:v>0.17</c:v>
                </c:pt>
                <c:pt idx="28022">
                  <c:v>1.44</c:v>
                </c:pt>
                <c:pt idx="28023">
                  <c:v>1.44</c:v>
                </c:pt>
                <c:pt idx="28024">
                  <c:v>0.52</c:v>
                </c:pt>
                <c:pt idx="28025">
                  <c:v>0.52</c:v>
                </c:pt>
                <c:pt idx="28026">
                  <c:v>0.22</c:v>
                </c:pt>
                <c:pt idx="28027">
                  <c:v>0.22</c:v>
                </c:pt>
                <c:pt idx="28028">
                  <c:v>1.71</c:v>
                </c:pt>
                <c:pt idx="28029">
                  <c:v>1.1399999999999999</c:v>
                </c:pt>
                <c:pt idx="28030">
                  <c:v>1.38</c:v>
                </c:pt>
                <c:pt idx="28031">
                  <c:v>-2.91</c:v>
                </c:pt>
                <c:pt idx="28032">
                  <c:v>-2.91</c:v>
                </c:pt>
                <c:pt idx="28033">
                  <c:v>-0.46</c:v>
                </c:pt>
                <c:pt idx="28034">
                  <c:v>2.1</c:v>
                </c:pt>
                <c:pt idx="28035">
                  <c:v>2.1</c:v>
                </c:pt>
                <c:pt idx="28036">
                  <c:v>2.1</c:v>
                </c:pt>
                <c:pt idx="28037">
                  <c:v>2.1</c:v>
                </c:pt>
                <c:pt idx="28038">
                  <c:v>2.1</c:v>
                </c:pt>
                <c:pt idx="28039">
                  <c:v>1.49</c:v>
                </c:pt>
                <c:pt idx="28040">
                  <c:v>1.49</c:v>
                </c:pt>
                <c:pt idx="28041">
                  <c:v>1.38</c:v>
                </c:pt>
                <c:pt idx="28042">
                  <c:v>1.38</c:v>
                </c:pt>
                <c:pt idx="28043">
                  <c:v>-0.28000000000000003</c:v>
                </c:pt>
                <c:pt idx="28044">
                  <c:v>3.01</c:v>
                </c:pt>
                <c:pt idx="28045">
                  <c:v>1.1200000000000001</c:v>
                </c:pt>
                <c:pt idx="28046">
                  <c:v>-2.64</c:v>
                </c:pt>
                <c:pt idx="28047">
                  <c:v>-2.83</c:v>
                </c:pt>
                <c:pt idx="28048">
                  <c:v>0.16</c:v>
                </c:pt>
                <c:pt idx="28049">
                  <c:v>1.45</c:v>
                </c:pt>
                <c:pt idx="28050">
                  <c:v>1.25</c:v>
                </c:pt>
                <c:pt idx="28051">
                  <c:v>0.28999999999999998</c:v>
                </c:pt>
                <c:pt idx="28052">
                  <c:v>0.28999999999999998</c:v>
                </c:pt>
                <c:pt idx="28053">
                  <c:v>-0.56000000000000005</c:v>
                </c:pt>
                <c:pt idx="28054">
                  <c:v>0.31</c:v>
                </c:pt>
                <c:pt idx="28055">
                  <c:v>0.31</c:v>
                </c:pt>
                <c:pt idx="28056">
                  <c:v>0.91</c:v>
                </c:pt>
                <c:pt idx="28057">
                  <c:v>0.35</c:v>
                </c:pt>
                <c:pt idx="28058">
                  <c:v>0.35</c:v>
                </c:pt>
                <c:pt idx="28059">
                  <c:v>0.35</c:v>
                </c:pt>
                <c:pt idx="28060">
                  <c:v>-2.86</c:v>
                </c:pt>
                <c:pt idx="28061">
                  <c:v>-0.12</c:v>
                </c:pt>
                <c:pt idx="28062">
                  <c:v>-0.12</c:v>
                </c:pt>
                <c:pt idx="28063">
                  <c:v>-0.12</c:v>
                </c:pt>
                <c:pt idx="28064">
                  <c:v>-0.12</c:v>
                </c:pt>
                <c:pt idx="28065">
                  <c:v>-2.15</c:v>
                </c:pt>
                <c:pt idx="28066">
                  <c:v>2.74</c:v>
                </c:pt>
                <c:pt idx="28067">
                  <c:v>2.74</c:v>
                </c:pt>
                <c:pt idx="28068">
                  <c:v>2.25</c:v>
                </c:pt>
                <c:pt idx="28069">
                  <c:v>2.25</c:v>
                </c:pt>
                <c:pt idx="28070">
                  <c:v>3.25</c:v>
                </c:pt>
                <c:pt idx="28071">
                  <c:v>-1.5</c:v>
                </c:pt>
                <c:pt idx="28072">
                  <c:v>-3.81</c:v>
                </c:pt>
                <c:pt idx="28073">
                  <c:v>0.95</c:v>
                </c:pt>
                <c:pt idx="28074">
                  <c:v>1.74</c:v>
                </c:pt>
                <c:pt idx="28075">
                  <c:v>3.07</c:v>
                </c:pt>
                <c:pt idx="28076">
                  <c:v>-2.4</c:v>
                </c:pt>
                <c:pt idx="28077">
                  <c:v>0.43</c:v>
                </c:pt>
                <c:pt idx="28078">
                  <c:v>0.43</c:v>
                </c:pt>
                <c:pt idx="28079">
                  <c:v>0.98</c:v>
                </c:pt>
                <c:pt idx="28080">
                  <c:v>0.98</c:v>
                </c:pt>
                <c:pt idx="28081">
                  <c:v>0.98</c:v>
                </c:pt>
                <c:pt idx="28082">
                  <c:v>2.57</c:v>
                </c:pt>
                <c:pt idx="28083">
                  <c:v>-1.25</c:v>
                </c:pt>
                <c:pt idx="28084">
                  <c:v>-1.31</c:v>
                </c:pt>
                <c:pt idx="28085">
                  <c:v>-1.31</c:v>
                </c:pt>
                <c:pt idx="28086">
                  <c:v>1.83</c:v>
                </c:pt>
                <c:pt idx="28087">
                  <c:v>-2.19</c:v>
                </c:pt>
                <c:pt idx="28088">
                  <c:v>1.1499999999999999</c:v>
                </c:pt>
                <c:pt idx="28089">
                  <c:v>1.1499999999999999</c:v>
                </c:pt>
                <c:pt idx="28090">
                  <c:v>1.1499999999999999</c:v>
                </c:pt>
                <c:pt idx="28091">
                  <c:v>1.1499999999999999</c:v>
                </c:pt>
                <c:pt idx="28092">
                  <c:v>0.87</c:v>
                </c:pt>
                <c:pt idx="28093">
                  <c:v>0.21</c:v>
                </c:pt>
                <c:pt idx="28094">
                  <c:v>1.91</c:v>
                </c:pt>
                <c:pt idx="28095">
                  <c:v>1.91</c:v>
                </c:pt>
                <c:pt idx="28096">
                  <c:v>-1.62</c:v>
                </c:pt>
                <c:pt idx="28097">
                  <c:v>-1.62</c:v>
                </c:pt>
                <c:pt idx="28098">
                  <c:v>0.74</c:v>
                </c:pt>
                <c:pt idx="28099">
                  <c:v>0.74</c:v>
                </c:pt>
                <c:pt idx="28100">
                  <c:v>0.38</c:v>
                </c:pt>
                <c:pt idx="28101">
                  <c:v>-0.52</c:v>
                </c:pt>
                <c:pt idx="28102">
                  <c:v>-2.96</c:v>
                </c:pt>
                <c:pt idx="28103">
                  <c:v>-2.96</c:v>
                </c:pt>
                <c:pt idx="28104">
                  <c:v>-0.81</c:v>
                </c:pt>
                <c:pt idx="28105">
                  <c:v>-0.62</c:v>
                </c:pt>
                <c:pt idx="28106">
                  <c:v>-1.0900000000000001</c:v>
                </c:pt>
                <c:pt idx="28107">
                  <c:v>0.44</c:v>
                </c:pt>
                <c:pt idx="28108">
                  <c:v>2.23</c:v>
                </c:pt>
                <c:pt idx="28109">
                  <c:v>2.23</c:v>
                </c:pt>
                <c:pt idx="28110">
                  <c:v>2.23</c:v>
                </c:pt>
                <c:pt idx="28111">
                  <c:v>2.23</c:v>
                </c:pt>
                <c:pt idx="28112">
                  <c:v>2.23</c:v>
                </c:pt>
                <c:pt idx="28113">
                  <c:v>2.65</c:v>
                </c:pt>
                <c:pt idx="28114">
                  <c:v>2.65</c:v>
                </c:pt>
                <c:pt idx="28115">
                  <c:v>2.65</c:v>
                </c:pt>
                <c:pt idx="28116">
                  <c:v>2.65</c:v>
                </c:pt>
                <c:pt idx="28117">
                  <c:v>0.85</c:v>
                </c:pt>
                <c:pt idx="28118">
                  <c:v>0.85</c:v>
                </c:pt>
                <c:pt idx="28119">
                  <c:v>0.85</c:v>
                </c:pt>
                <c:pt idx="28120">
                  <c:v>1.83</c:v>
                </c:pt>
                <c:pt idx="28121">
                  <c:v>1.83</c:v>
                </c:pt>
                <c:pt idx="28122">
                  <c:v>1.83</c:v>
                </c:pt>
                <c:pt idx="28123">
                  <c:v>0.39</c:v>
                </c:pt>
                <c:pt idx="28124">
                  <c:v>0.39</c:v>
                </c:pt>
                <c:pt idx="28125">
                  <c:v>0.39</c:v>
                </c:pt>
                <c:pt idx="28126">
                  <c:v>-0.16</c:v>
                </c:pt>
                <c:pt idx="28127">
                  <c:v>1.42</c:v>
                </c:pt>
                <c:pt idx="28128">
                  <c:v>3.29</c:v>
                </c:pt>
                <c:pt idx="28129">
                  <c:v>3.29</c:v>
                </c:pt>
                <c:pt idx="28130">
                  <c:v>0.71</c:v>
                </c:pt>
                <c:pt idx="28131">
                  <c:v>0.71</c:v>
                </c:pt>
                <c:pt idx="28132">
                  <c:v>1.87</c:v>
                </c:pt>
                <c:pt idx="28133">
                  <c:v>1.87</c:v>
                </c:pt>
                <c:pt idx="28134">
                  <c:v>1.87</c:v>
                </c:pt>
                <c:pt idx="28135">
                  <c:v>1.87</c:v>
                </c:pt>
                <c:pt idx="28136">
                  <c:v>1.87</c:v>
                </c:pt>
                <c:pt idx="28137">
                  <c:v>2.13</c:v>
                </c:pt>
                <c:pt idx="28138">
                  <c:v>2.13</c:v>
                </c:pt>
                <c:pt idx="28139">
                  <c:v>0.24</c:v>
                </c:pt>
                <c:pt idx="28140">
                  <c:v>-0.44</c:v>
                </c:pt>
                <c:pt idx="28141">
                  <c:v>-2.4500000000000002</c:v>
                </c:pt>
                <c:pt idx="28142">
                  <c:v>0.88</c:v>
                </c:pt>
                <c:pt idx="28143">
                  <c:v>0.88</c:v>
                </c:pt>
                <c:pt idx="28144">
                  <c:v>-2.1800000000000002</c:v>
                </c:pt>
                <c:pt idx="28145">
                  <c:v>0.13</c:v>
                </c:pt>
                <c:pt idx="28146">
                  <c:v>-3.26</c:v>
                </c:pt>
                <c:pt idx="28147">
                  <c:v>-1.32</c:v>
                </c:pt>
                <c:pt idx="28148">
                  <c:v>2.2400000000000002</c:v>
                </c:pt>
                <c:pt idx="28149">
                  <c:v>1.8</c:v>
                </c:pt>
                <c:pt idx="28150">
                  <c:v>1.8</c:v>
                </c:pt>
                <c:pt idx="28151">
                  <c:v>-1.83</c:v>
                </c:pt>
                <c:pt idx="28152">
                  <c:v>1.4</c:v>
                </c:pt>
                <c:pt idx="28153">
                  <c:v>1.4</c:v>
                </c:pt>
                <c:pt idx="28154">
                  <c:v>1.4</c:v>
                </c:pt>
                <c:pt idx="28155">
                  <c:v>1.4</c:v>
                </c:pt>
                <c:pt idx="28156">
                  <c:v>-0.06</c:v>
                </c:pt>
                <c:pt idx="28157">
                  <c:v>-0.06</c:v>
                </c:pt>
                <c:pt idx="28158">
                  <c:v>-1.68</c:v>
                </c:pt>
                <c:pt idx="28159">
                  <c:v>-1.68</c:v>
                </c:pt>
                <c:pt idx="28160">
                  <c:v>0.3</c:v>
                </c:pt>
                <c:pt idx="28161">
                  <c:v>0.3</c:v>
                </c:pt>
                <c:pt idx="28162">
                  <c:v>-1.83</c:v>
                </c:pt>
                <c:pt idx="28163">
                  <c:v>-1.83</c:v>
                </c:pt>
                <c:pt idx="28164">
                  <c:v>-0.32</c:v>
                </c:pt>
                <c:pt idx="28165">
                  <c:v>-0.32</c:v>
                </c:pt>
                <c:pt idx="28166">
                  <c:v>-0.32</c:v>
                </c:pt>
                <c:pt idx="28167">
                  <c:v>-1.22</c:v>
                </c:pt>
                <c:pt idx="28168">
                  <c:v>1.06</c:v>
                </c:pt>
                <c:pt idx="28169">
                  <c:v>1.06</c:v>
                </c:pt>
                <c:pt idx="28170">
                  <c:v>0.82</c:v>
                </c:pt>
                <c:pt idx="28171">
                  <c:v>0.82</c:v>
                </c:pt>
                <c:pt idx="28172">
                  <c:v>0.82</c:v>
                </c:pt>
                <c:pt idx="28173">
                  <c:v>0.82</c:v>
                </c:pt>
                <c:pt idx="28174">
                  <c:v>0.82</c:v>
                </c:pt>
                <c:pt idx="28175">
                  <c:v>0.82</c:v>
                </c:pt>
                <c:pt idx="28176">
                  <c:v>0.19</c:v>
                </c:pt>
                <c:pt idx="28177">
                  <c:v>-0.77</c:v>
                </c:pt>
                <c:pt idx="28178">
                  <c:v>0.38</c:v>
                </c:pt>
                <c:pt idx="28179">
                  <c:v>0.38</c:v>
                </c:pt>
                <c:pt idx="28180">
                  <c:v>-1.59</c:v>
                </c:pt>
                <c:pt idx="28181">
                  <c:v>-0.1</c:v>
                </c:pt>
                <c:pt idx="28182">
                  <c:v>0.65</c:v>
                </c:pt>
                <c:pt idx="28183">
                  <c:v>0.13</c:v>
                </c:pt>
                <c:pt idx="28184">
                  <c:v>1.37</c:v>
                </c:pt>
                <c:pt idx="28185">
                  <c:v>1.37</c:v>
                </c:pt>
                <c:pt idx="28186">
                  <c:v>-2.96</c:v>
                </c:pt>
                <c:pt idx="28187">
                  <c:v>-0.89</c:v>
                </c:pt>
                <c:pt idx="28188">
                  <c:v>-2.33</c:v>
                </c:pt>
                <c:pt idx="28189">
                  <c:v>1.97</c:v>
                </c:pt>
                <c:pt idx="28190">
                  <c:v>2.34</c:v>
                </c:pt>
                <c:pt idx="28191">
                  <c:v>0.72</c:v>
                </c:pt>
                <c:pt idx="28192">
                  <c:v>2.2599999999999998</c:v>
                </c:pt>
                <c:pt idx="28193">
                  <c:v>-0.44</c:v>
                </c:pt>
                <c:pt idx="28194">
                  <c:v>-0.44</c:v>
                </c:pt>
                <c:pt idx="28195">
                  <c:v>-0.44</c:v>
                </c:pt>
                <c:pt idx="28196">
                  <c:v>2.96</c:v>
                </c:pt>
                <c:pt idx="28197">
                  <c:v>2.96</c:v>
                </c:pt>
                <c:pt idx="28198">
                  <c:v>0.93</c:v>
                </c:pt>
                <c:pt idx="28199">
                  <c:v>0.93</c:v>
                </c:pt>
                <c:pt idx="28200">
                  <c:v>-0.32</c:v>
                </c:pt>
                <c:pt idx="28201">
                  <c:v>0.22</c:v>
                </c:pt>
                <c:pt idx="28202">
                  <c:v>0.22</c:v>
                </c:pt>
                <c:pt idx="28203">
                  <c:v>0.22</c:v>
                </c:pt>
                <c:pt idx="28204">
                  <c:v>2.41</c:v>
                </c:pt>
                <c:pt idx="28205">
                  <c:v>2.41</c:v>
                </c:pt>
                <c:pt idx="28206">
                  <c:v>2.39</c:v>
                </c:pt>
                <c:pt idx="28207">
                  <c:v>2.39</c:v>
                </c:pt>
                <c:pt idx="28208">
                  <c:v>1.9</c:v>
                </c:pt>
                <c:pt idx="28209">
                  <c:v>1.9</c:v>
                </c:pt>
                <c:pt idx="28210">
                  <c:v>2.12</c:v>
                </c:pt>
                <c:pt idx="28211">
                  <c:v>0.71</c:v>
                </c:pt>
                <c:pt idx="28212">
                  <c:v>0.71</c:v>
                </c:pt>
                <c:pt idx="28213">
                  <c:v>-0.82</c:v>
                </c:pt>
                <c:pt idx="28214">
                  <c:v>-0.82</c:v>
                </c:pt>
                <c:pt idx="28215">
                  <c:v>-0.82</c:v>
                </c:pt>
                <c:pt idx="28216">
                  <c:v>-0.82</c:v>
                </c:pt>
                <c:pt idx="28217">
                  <c:v>-0.82</c:v>
                </c:pt>
                <c:pt idx="28218">
                  <c:v>-0.82</c:v>
                </c:pt>
                <c:pt idx="28219">
                  <c:v>-0.82</c:v>
                </c:pt>
                <c:pt idx="28220">
                  <c:v>0.53</c:v>
                </c:pt>
                <c:pt idx="28221">
                  <c:v>1.5</c:v>
                </c:pt>
                <c:pt idx="28222">
                  <c:v>2.16</c:v>
                </c:pt>
                <c:pt idx="28223">
                  <c:v>2.16</c:v>
                </c:pt>
                <c:pt idx="28224">
                  <c:v>2.16</c:v>
                </c:pt>
                <c:pt idx="28225">
                  <c:v>2.16</c:v>
                </c:pt>
                <c:pt idx="28226">
                  <c:v>2.16</c:v>
                </c:pt>
                <c:pt idx="28227">
                  <c:v>-1.31</c:v>
                </c:pt>
                <c:pt idx="28228">
                  <c:v>-1.23</c:v>
                </c:pt>
                <c:pt idx="28229">
                  <c:v>-1.23</c:v>
                </c:pt>
                <c:pt idx="28230">
                  <c:v>-1.2</c:v>
                </c:pt>
                <c:pt idx="28231">
                  <c:v>-0.53</c:v>
                </c:pt>
                <c:pt idx="28232">
                  <c:v>-0.53</c:v>
                </c:pt>
                <c:pt idx="28233">
                  <c:v>-0.4</c:v>
                </c:pt>
                <c:pt idx="28234">
                  <c:v>-0.4</c:v>
                </c:pt>
                <c:pt idx="28235">
                  <c:v>0.42</c:v>
                </c:pt>
                <c:pt idx="28236">
                  <c:v>2.6</c:v>
                </c:pt>
                <c:pt idx="28237">
                  <c:v>2.6</c:v>
                </c:pt>
                <c:pt idx="28238">
                  <c:v>-2.46</c:v>
                </c:pt>
                <c:pt idx="28239">
                  <c:v>-2.46</c:v>
                </c:pt>
                <c:pt idx="28240">
                  <c:v>-1.18</c:v>
                </c:pt>
                <c:pt idx="28241">
                  <c:v>0.27</c:v>
                </c:pt>
                <c:pt idx="28242">
                  <c:v>0.02</c:v>
                </c:pt>
                <c:pt idx="28243">
                  <c:v>0.02</c:v>
                </c:pt>
                <c:pt idx="28244">
                  <c:v>-2.6</c:v>
                </c:pt>
                <c:pt idx="28245">
                  <c:v>1.07</c:v>
                </c:pt>
                <c:pt idx="28246">
                  <c:v>-1.95</c:v>
                </c:pt>
                <c:pt idx="28247">
                  <c:v>1.42</c:v>
                </c:pt>
                <c:pt idx="28248">
                  <c:v>1.42</c:v>
                </c:pt>
                <c:pt idx="28249">
                  <c:v>-0.14000000000000001</c:v>
                </c:pt>
                <c:pt idx="28250">
                  <c:v>3.89</c:v>
                </c:pt>
                <c:pt idx="28251">
                  <c:v>3.89</c:v>
                </c:pt>
                <c:pt idx="28252">
                  <c:v>3.89</c:v>
                </c:pt>
                <c:pt idx="28253">
                  <c:v>3.89</c:v>
                </c:pt>
                <c:pt idx="28254">
                  <c:v>1.97</c:v>
                </c:pt>
                <c:pt idx="28255">
                  <c:v>-1.04</c:v>
                </c:pt>
                <c:pt idx="28256">
                  <c:v>-0.73</c:v>
                </c:pt>
                <c:pt idx="28257">
                  <c:v>1.35</c:v>
                </c:pt>
                <c:pt idx="28258">
                  <c:v>0.7</c:v>
                </c:pt>
                <c:pt idx="28259">
                  <c:v>0.7</c:v>
                </c:pt>
                <c:pt idx="28260">
                  <c:v>-0.37</c:v>
                </c:pt>
                <c:pt idx="28261">
                  <c:v>3.77</c:v>
                </c:pt>
                <c:pt idx="28262">
                  <c:v>2.7</c:v>
                </c:pt>
                <c:pt idx="28263">
                  <c:v>2.7</c:v>
                </c:pt>
                <c:pt idx="28264">
                  <c:v>1.07</c:v>
                </c:pt>
                <c:pt idx="28265">
                  <c:v>1.42</c:v>
                </c:pt>
                <c:pt idx="28266">
                  <c:v>-1.43</c:v>
                </c:pt>
                <c:pt idx="28267">
                  <c:v>0.95</c:v>
                </c:pt>
                <c:pt idx="28268">
                  <c:v>1.39</c:v>
                </c:pt>
                <c:pt idx="28269">
                  <c:v>1.39</c:v>
                </c:pt>
                <c:pt idx="28270">
                  <c:v>1.39</c:v>
                </c:pt>
                <c:pt idx="28271">
                  <c:v>0.17</c:v>
                </c:pt>
                <c:pt idx="28272">
                  <c:v>0.17</c:v>
                </c:pt>
                <c:pt idx="28273">
                  <c:v>-1.44</c:v>
                </c:pt>
                <c:pt idx="28274">
                  <c:v>-0.62</c:v>
                </c:pt>
                <c:pt idx="28275">
                  <c:v>-0.62</c:v>
                </c:pt>
                <c:pt idx="28276">
                  <c:v>-0.53</c:v>
                </c:pt>
                <c:pt idx="28277">
                  <c:v>-0.56000000000000005</c:v>
                </c:pt>
                <c:pt idx="28278">
                  <c:v>-0.56000000000000005</c:v>
                </c:pt>
                <c:pt idx="28279">
                  <c:v>0.65</c:v>
                </c:pt>
                <c:pt idx="28280">
                  <c:v>-2.9</c:v>
                </c:pt>
                <c:pt idx="28281">
                  <c:v>1.63</c:v>
                </c:pt>
                <c:pt idx="28282">
                  <c:v>1.33</c:v>
                </c:pt>
                <c:pt idx="28283">
                  <c:v>1.33</c:v>
                </c:pt>
                <c:pt idx="28284">
                  <c:v>1.33</c:v>
                </c:pt>
                <c:pt idx="28285">
                  <c:v>1.5</c:v>
                </c:pt>
                <c:pt idx="28286">
                  <c:v>1.5</c:v>
                </c:pt>
                <c:pt idx="28287">
                  <c:v>1.5</c:v>
                </c:pt>
                <c:pt idx="28288">
                  <c:v>-3.37</c:v>
                </c:pt>
                <c:pt idx="28289">
                  <c:v>3.57</c:v>
                </c:pt>
                <c:pt idx="28290">
                  <c:v>3.57</c:v>
                </c:pt>
                <c:pt idx="28291">
                  <c:v>3.57</c:v>
                </c:pt>
                <c:pt idx="28292">
                  <c:v>3.57</c:v>
                </c:pt>
                <c:pt idx="28293">
                  <c:v>-0.62</c:v>
                </c:pt>
                <c:pt idx="28294">
                  <c:v>2.2799999999999998</c:v>
                </c:pt>
                <c:pt idx="28295">
                  <c:v>2.2799999999999998</c:v>
                </c:pt>
                <c:pt idx="28296">
                  <c:v>2.2799999999999998</c:v>
                </c:pt>
                <c:pt idx="28297">
                  <c:v>2.2799999999999998</c:v>
                </c:pt>
                <c:pt idx="28298">
                  <c:v>2.2799999999999998</c:v>
                </c:pt>
                <c:pt idx="28299">
                  <c:v>2.2999999999999998</c:v>
                </c:pt>
                <c:pt idx="28300">
                  <c:v>2.2999999999999998</c:v>
                </c:pt>
                <c:pt idx="28301">
                  <c:v>2.2999999999999998</c:v>
                </c:pt>
                <c:pt idx="28302">
                  <c:v>2.2999999999999998</c:v>
                </c:pt>
                <c:pt idx="28303">
                  <c:v>0.52</c:v>
                </c:pt>
                <c:pt idx="28304">
                  <c:v>2.15</c:v>
                </c:pt>
                <c:pt idx="28305">
                  <c:v>2.15</c:v>
                </c:pt>
                <c:pt idx="28306">
                  <c:v>2.17</c:v>
                </c:pt>
                <c:pt idx="28307">
                  <c:v>2.17</c:v>
                </c:pt>
                <c:pt idx="28308">
                  <c:v>2.17</c:v>
                </c:pt>
                <c:pt idx="28309">
                  <c:v>2.17</c:v>
                </c:pt>
                <c:pt idx="28310">
                  <c:v>2.17</c:v>
                </c:pt>
                <c:pt idx="28311">
                  <c:v>-0.55000000000000004</c:v>
                </c:pt>
                <c:pt idx="28312">
                  <c:v>-0.55000000000000004</c:v>
                </c:pt>
                <c:pt idx="28313">
                  <c:v>-0.55000000000000004</c:v>
                </c:pt>
                <c:pt idx="28314">
                  <c:v>-1.49</c:v>
                </c:pt>
                <c:pt idx="28315">
                  <c:v>3.36</c:v>
                </c:pt>
                <c:pt idx="28316">
                  <c:v>3.36</c:v>
                </c:pt>
                <c:pt idx="28317">
                  <c:v>3.36</c:v>
                </c:pt>
                <c:pt idx="28318">
                  <c:v>2.2000000000000002</c:v>
                </c:pt>
                <c:pt idx="28319">
                  <c:v>-1.38</c:v>
                </c:pt>
                <c:pt idx="28320">
                  <c:v>-1.38</c:v>
                </c:pt>
                <c:pt idx="28321">
                  <c:v>1.58</c:v>
                </c:pt>
                <c:pt idx="28322">
                  <c:v>1.58</c:v>
                </c:pt>
                <c:pt idx="28323">
                  <c:v>1.58</c:v>
                </c:pt>
                <c:pt idx="28324">
                  <c:v>-1.49</c:v>
                </c:pt>
                <c:pt idx="28325">
                  <c:v>-2.21</c:v>
                </c:pt>
                <c:pt idx="28326">
                  <c:v>-2.21</c:v>
                </c:pt>
                <c:pt idx="28327">
                  <c:v>-3.49</c:v>
                </c:pt>
                <c:pt idx="28328">
                  <c:v>-0.73</c:v>
                </c:pt>
                <c:pt idx="28329">
                  <c:v>-0.41</c:v>
                </c:pt>
                <c:pt idx="28330">
                  <c:v>-0.41</c:v>
                </c:pt>
                <c:pt idx="28331">
                  <c:v>-0.41</c:v>
                </c:pt>
                <c:pt idx="28332">
                  <c:v>2.04</c:v>
                </c:pt>
                <c:pt idx="28333">
                  <c:v>2.04</c:v>
                </c:pt>
                <c:pt idx="28334">
                  <c:v>2.04</c:v>
                </c:pt>
                <c:pt idx="28335">
                  <c:v>0.91</c:v>
                </c:pt>
                <c:pt idx="28336">
                  <c:v>0.91</c:v>
                </c:pt>
                <c:pt idx="28337">
                  <c:v>0.42</c:v>
                </c:pt>
                <c:pt idx="28338">
                  <c:v>0.42</c:v>
                </c:pt>
                <c:pt idx="28339">
                  <c:v>0.42</c:v>
                </c:pt>
                <c:pt idx="28340">
                  <c:v>-1.62</c:v>
                </c:pt>
                <c:pt idx="28341">
                  <c:v>0.64</c:v>
                </c:pt>
                <c:pt idx="28342">
                  <c:v>0.64</c:v>
                </c:pt>
                <c:pt idx="28343">
                  <c:v>1.58</c:v>
                </c:pt>
                <c:pt idx="28344">
                  <c:v>1.58</c:v>
                </c:pt>
                <c:pt idx="28345">
                  <c:v>1.58</c:v>
                </c:pt>
                <c:pt idx="28346">
                  <c:v>1.58</c:v>
                </c:pt>
                <c:pt idx="28347">
                  <c:v>1.58</c:v>
                </c:pt>
                <c:pt idx="28348">
                  <c:v>2.27</c:v>
                </c:pt>
                <c:pt idx="28349">
                  <c:v>2.27</c:v>
                </c:pt>
                <c:pt idx="28350">
                  <c:v>-2.85</c:v>
                </c:pt>
                <c:pt idx="28351">
                  <c:v>-2.85</c:v>
                </c:pt>
                <c:pt idx="28352">
                  <c:v>-0.5</c:v>
                </c:pt>
                <c:pt idx="28353">
                  <c:v>2.7</c:v>
                </c:pt>
                <c:pt idx="28354">
                  <c:v>2.7</c:v>
                </c:pt>
                <c:pt idx="28355">
                  <c:v>-1.34</c:v>
                </c:pt>
                <c:pt idx="28356">
                  <c:v>-1.34</c:v>
                </c:pt>
                <c:pt idx="28357">
                  <c:v>1.23</c:v>
                </c:pt>
                <c:pt idx="28358">
                  <c:v>1.23</c:v>
                </c:pt>
                <c:pt idx="28359">
                  <c:v>0.43</c:v>
                </c:pt>
                <c:pt idx="28360">
                  <c:v>-1.49</c:v>
                </c:pt>
                <c:pt idx="28361">
                  <c:v>-1.1299999999999999</c:v>
                </c:pt>
                <c:pt idx="28362">
                  <c:v>-1.1299999999999999</c:v>
                </c:pt>
                <c:pt idx="28363">
                  <c:v>-1.1299999999999999</c:v>
                </c:pt>
                <c:pt idx="28364">
                  <c:v>1.45</c:v>
                </c:pt>
                <c:pt idx="28365">
                  <c:v>0.14000000000000001</c:v>
                </c:pt>
                <c:pt idx="28366">
                  <c:v>0.98</c:v>
                </c:pt>
                <c:pt idx="28367">
                  <c:v>0.98</c:v>
                </c:pt>
                <c:pt idx="28368">
                  <c:v>1.31</c:v>
                </c:pt>
                <c:pt idx="28369">
                  <c:v>1.86</c:v>
                </c:pt>
                <c:pt idx="28370">
                  <c:v>1.86</c:v>
                </c:pt>
                <c:pt idx="28371">
                  <c:v>1.86</c:v>
                </c:pt>
                <c:pt idx="28372">
                  <c:v>0.28000000000000003</c:v>
                </c:pt>
                <c:pt idx="28373">
                  <c:v>0.28000000000000003</c:v>
                </c:pt>
                <c:pt idx="28374">
                  <c:v>0.28000000000000003</c:v>
                </c:pt>
                <c:pt idx="28375">
                  <c:v>0.28000000000000003</c:v>
                </c:pt>
                <c:pt idx="28376">
                  <c:v>0.28000000000000003</c:v>
                </c:pt>
                <c:pt idx="28377">
                  <c:v>0.82</c:v>
                </c:pt>
                <c:pt idx="28378">
                  <c:v>-3.49</c:v>
                </c:pt>
                <c:pt idx="28379">
                  <c:v>0.56999999999999995</c:v>
                </c:pt>
                <c:pt idx="28380">
                  <c:v>0.56999999999999995</c:v>
                </c:pt>
                <c:pt idx="28381">
                  <c:v>-0.47</c:v>
                </c:pt>
                <c:pt idx="28382">
                  <c:v>-0.56000000000000005</c:v>
                </c:pt>
                <c:pt idx="28383">
                  <c:v>-0.56000000000000005</c:v>
                </c:pt>
                <c:pt idx="28384">
                  <c:v>-0.56000000000000005</c:v>
                </c:pt>
                <c:pt idx="28385">
                  <c:v>-0.56000000000000005</c:v>
                </c:pt>
                <c:pt idx="28386">
                  <c:v>-1.3</c:v>
                </c:pt>
                <c:pt idx="28387">
                  <c:v>2.91</c:v>
                </c:pt>
                <c:pt idx="28388">
                  <c:v>2.91</c:v>
                </c:pt>
                <c:pt idx="28389">
                  <c:v>-0.96</c:v>
                </c:pt>
                <c:pt idx="28390">
                  <c:v>1.57</c:v>
                </c:pt>
                <c:pt idx="28391">
                  <c:v>1.81</c:v>
                </c:pt>
                <c:pt idx="28392">
                  <c:v>1.81</c:v>
                </c:pt>
                <c:pt idx="28393">
                  <c:v>1.81</c:v>
                </c:pt>
                <c:pt idx="28394">
                  <c:v>3.18</c:v>
                </c:pt>
                <c:pt idx="28395">
                  <c:v>3.18</c:v>
                </c:pt>
                <c:pt idx="28396">
                  <c:v>2.93</c:v>
                </c:pt>
                <c:pt idx="28397">
                  <c:v>1.21</c:v>
                </c:pt>
                <c:pt idx="28398">
                  <c:v>1.73</c:v>
                </c:pt>
                <c:pt idx="28399">
                  <c:v>0.87</c:v>
                </c:pt>
                <c:pt idx="28400">
                  <c:v>-1.85</c:v>
                </c:pt>
                <c:pt idx="28401">
                  <c:v>-0.27</c:v>
                </c:pt>
                <c:pt idx="28402">
                  <c:v>-0.27</c:v>
                </c:pt>
                <c:pt idx="28403">
                  <c:v>-0.25</c:v>
                </c:pt>
                <c:pt idx="28404">
                  <c:v>-0.25</c:v>
                </c:pt>
                <c:pt idx="28405">
                  <c:v>-1.3</c:v>
                </c:pt>
                <c:pt idx="28406">
                  <c:v>1.63</c:v>
                </c:pt>
                <c:pt idx="28407">
                  <c:v>1.29</c:v>
                </c:pt>
                <c:pt idx="28408">
                  <c:v>1.29</c:v>
                </c:pt>
                <c:pt idx="28409">
                  <c:v>-3.51</c:v>
                </c:pt>
                <c:pt idx="28410">
                  <c:v>-3.51</c:v>
                </c:pt>
                <c:pt idx="28411">
                  <c:v>-3.17</c:v>
                </c:pt>
                <c:pt idx="28412">
                  <c:v>2.41</c:v>
                </c:pt>
                <c:pt idx="28413">
                  <c:v>2.41</c:v>
                </c:pt>
                <c:pt idx="28414">
                  <c:v>0.23</c:v>
                </c:pt>
                <c:pt idx="28415">
                  <c:v>0.23</c:v>
                </c:pt>
                <c:pt idx="28416">
                  <c:v>2.4300000000000002</c:v>
                </c:pt>
                <c:pt idx="28417">
                  <c:v>2.4300000000000002</c:v>
                </c:pt>
                <c:pt idx="28418">
                  <c:v>2.4300000000000002</c:v>
                </c:pt>
                <c:pt idx="28419">
                  <c:v>2.4300000000000002</c:v>
                </c:pt>
                <c:pt idx="28420">
                  <c:v>2.4300000000000002</c:v>
                </c:pt>
                <c:pt idx="28421">
                  <c:v>2.4300000000000002</c:v>
                </c:pt>
                <c:pt idx="28422">
                  <c:v>1.56</c:v>
                </c:pt>
                <c:pt idx="28423">
                  <c:v>1.56</c:v>
                </c:pt>
                <c:pt idx="28424">
                  <c:v>1.74</c:v>
                </c:pt>
                <c:pt idx="28425">
                  <c:v>1.75</c:v>
                </c:pt>
                <c:pt idx="28426">
                  <c:v>1.8</c:v>
                </c:pt>
                <c:pt idx="28427">
                  <c:v>1.3</c:v>
                </c:pt>
                <c:pt idx="28428">
                  <c:v>1.3</c:v>
                </c:pt>
                <c:pt idx="28429">
                  <c:v>1.3</c:v>
                </c:pt>
                <c:pt idx="28430">
                  <c:v>1.3</c:v>
                </c:pt>
                <c:pt idx="28431">
                  <c:v>1.3</c:v>
                </c:pt>
                <c:pt idx="28432">
                  <c:v>2.2400000000000002</c:v>
                </c:pt>
                <c:pt idx="28433">
                  <c:v>2.15</c:v>
                </c:pt>
                <c:pt idx="28434">
                  <c:v>-1.42</c:v>
                </c:pt>
                <c:pt idx="28435">
                  <c:v>2.08</c:v>
                </c:pt>
                <c:pt idx="28436">
                  <c:v>-1.96</c:v>
                </c:pt>
                <c:pt idx="28437">
                  <c:v>-1.95</c:v>
                </c:pt>
                <c:pt idx="28438">
                  <c:v>-1.95</c:v>
                </c:pt>
                <c:pt idx="28439">
                  <c:v>-1.85</c:v>
                </c:pt>
                <c:pt idx="28440">
                  <c:v>1.77</c:v>
                </c:pt>
                <c:pt idx="28441">
                  <c:v>1.77</c:v>
                </c:pt>
                <c:pt idx="28442">
                  <c:v>1.88</c:v>
                </c:pt>
                <c:pt idx="28443">
                  <c:v>2.54</c:v>
                </c:pt>
                <c:pt idx="28444">
                  <c:v>-1.75</c:v>
                </c:pt>
                <c:pt idx="28445">
                  <c:v>-1.75</c:v>
                </c:pt>
                <c:pt idx="28446">
                  <c:v>-2.09</c:v>
                </c:pt>
                <c:pt idx="28447">
                  <c:v>-2.09</c:v>
                </c:pt>
                <c:pt idx="28448">
                  <c:v>-0.5</c:v>
                </c:pt>
                <c:pt idx="28449">
                  <c:v>-1.25</c:v>
                </c:pt>
                <c:pt idx="28450">
                  <c:v>-1.69</c:v>
                </c:pt>
                <c:pt idx="28451">
                  <c:v>-1.69</c:v>
                </c:pt>
                <c:pt idx="28452">
                  <c:v>-0.66</c:v>
                </c:pt>
                <c:pt idx="28453">
                  <c:v>1.1299999999999999</c:v>
                </c:pt>
                <c:pt idx="28454">
                  <c:v>1.1299999999999999</c:v>
                </c:pt>
                <c:pt idx="28455">
                  <c:v>1.1299999999999999</c:v>
                </c:pt>
                <c:pt idx="28456">
                  <c:v>-2.27</c:v>
                </c:pt>
                <c:pt idx="28457">
                  <c:v>-1.1200000000000001</c:v>
                </c:pt>
                <c:pt idx="28458">
                  <c:v>-1.35</c:v>
                </c:pt>
                <c:pt idx="28459">
                  <c:v>-1.35</c:v>
                </c:pt>
                <c:pt idx="28460">
                  <c:v>-1.35</c:v>
                </c:pt>
                <c:pt idx="28461">
                  <c:v>0.05</c:v>
                </c:pt>
                <c:pt idx="28462">
                  <c:v>0.85</c:v>
                </c:pt>
                <c:pt idx="28463">
                  <c:v>0.85</c:v>
                </c:pt>
                <c:pt idx="28464">
                  <c:v>-1.39</c:v>
                </c:pt>
                <c:pt idx="28465">
                  <c:v>-1.39</c:v>
                </c:pt>
                <c:pt idx="28466">
                  <c:v>-1.39</c:v>
                </c:pt>
                <c:pt idx="28467">
                  <c:v>-0.75</c:v>
                </c:pt>
                <c:pt idx="28468">
                  <c:v>1.37</c:v>
                </c:pt>
                <c:pt idx="28469">
                  <c:v>1.37</c:v>
                </c:pt>
                <c:pt idx="28470">
                  <c:v>0.97</c:v>
                </c:pt>
                <c:pt idx="28471">
                  <c:v>0.97</c:v>
                </c:pt>
                <c:pt idx="28472">
                  <c:v>0.12</c:v>
                </c:pt>
                <c:pt idx="28473">
                  <c:v>-0.21</c:v>
                </c:pt>
                <c:pt idx="28474">
                  <c:v>-1.03</c:v>
                </c:pt>
                <c:pt idx="28475">
                  <c:v>-1.31</c:v>
                </c:pt>
                <c:pt idx="28476">
                  <c:v>1.0900000000000001</c:v>
                </c:pt>
                <c:pt idx="28477">
                  <c:v>1.0900000000000001</c:v>
                </c:pt>
                <c:pt idx="28478">
                  <c:v>1.97</c:v>
                </c:pt>
                <c:pt idx="28479">
                  <c:v>1.97</c:v>
                </c:pt>
                <c:pt idx="28480">
                  <c:v>0.92</c:v>
                </c:pt>
                <c:pt idx="28481">
                  <c:v>0.92</c:v>
                </c:pt>
                <c:pt idx="28482">
                  <c:v>-1.35</c:v>
                </c:pt>
                <c:pt idx="28483">
                  <c:v>3.08</c:v>
                </c:pt>
                <c:pt idx="28484">
                  <c:v>3.08</c:v>
                </c:pt>
                <c:pt idx="28485">
                  <c:v>1.49</c:v>
                </c:pt>
                <c:pt idx="28486">
                  <c:v>1.49</c:v>
                </c:pt>
                <c:pt idx="28487">
                  <c:v>1.49</c:v>
                </c:pt>
                <c:pt idx="28488">
                  <c:v>0.96</c:v>
                </c:pt>
                <c:pt idx="28489">
                  <c:v>0.96</c:v>
                </c:pt>
                <c:pt idx="28490">
                  <c:v>-0.14000000000000001</c:v>
                </c:pt>
                <c:pt idx="28491">
                  <c:v>0.28999999999999998</c:v>
                </c:pt>
                <c:pt idx="28492">
                  <c:v>0.28999999999999998</c:v>
                </c:pt>
                <c:pt idx="28493">
                  <c:v>0.28999999999999998</c:v>
                </c:pt>
                <c:pt idx="28494">
                  <c:v>1.2</c:v>
                </c:pt>
                <c:pt idx="28495">
                  <c:v>1.2</c:v>
                </c:pt>
                <c:pt idx="28496">
                  <c:v>1.31</c:v>
                </c:pt>
                <c:pt idx="28497">
                  <c:v>1.31</c:v>
                </c:pt>
                <c:pt idx="28498">
                  <c:v>2.37</c:v>
                </c:pt>
                <c:pt idx="28499">
                  <c:v>2.37</c:v>
                </c:pt>
                <c:pt idx="28500">
                  <c:v>2.81</c:v>
                </c:pt>
                <c:pt idx="28501">
                  <c:v>2.81</c:v>
                </c:pt>
                <c:pt idx="28502">
                  <c:v>2.81</c:v>
                </c:pt>
                <c:pt idx="28503">
                  <c:v>2.1</c:v>
                </c:pt>
                <c:pt idx="28504">
                  <c:v>2.1</c:v>
                </c:pt>
                <c:pt idx="28505">
                  <c:v>1.61</c:v>
                </c:pt>
                <c:pt idx="28506">
                  <c:v>-1.29</c:v>
                </c:pt>
                <c:pt idx="28507">
                  <c:v>-0.59</c:v>
                </c:pt>
                <c:pt idx="28508">
                  <c:v>4.2300000000000004</c:v>
                </c:pt>
                <c:pt idx="28509">
                  <c:v>-1.5</c:v>
                </c:pt>
                <c:pt idx="28510">
                  <c:v>7.0000000000000007E-2</c:v>
                </c:pt>
                <c:pt idx="28511">
                  <c:v>2.74</c:v>
                </c:pt>
                <c:pt idx="28512">
                  <c:v>2.74</c:v>
                </c:pt>
                <c:pt idx="28513">
                  <c:v>2.74</c:v>
                </c:pt>
                <c:pt idx="28514">
                  <c:v>-0.47</c:v>
                </c:pt>
                <c:pt idx="28515">
                  <c:v>0.63</c:v>
                </c:pt>
                <c:pt idx="28516">
                  <c:v>-1.0900000000000001</c:v>
                </c:pt>
                <c:pt idx="28517">
                  <c:v>-1.0900000000000001</c:v>
                </c:pt>
                <c:pt idx="28518">
                  <c:v>-2.17</c:v>
                </c:pt>
                <c:pt idx="28519">
                  <c:v>-2.17</c:v>
                </c:pt>
                <c:pt idx="28520">
                  <c:v>-2.17</c:v>
                </c:pt>
                <c:pt idx="28521">
                  <c:v>-2.17</c:v>
                </c:pt>
                <c:pt idx="28522">
                  <c:v>-2.17</c:v>
                </c:pt>
                <c:pt idx="28523">
                  <c:v>-0.71</c:v>
                </c:pt>
                <c:pt idx="28524">
                  <c:v>-3.15</c:v>
                </c:pt>
                <c:pt idx="28525">
                  <c:v>1.89</c:v>
                </c:pt>
                <c:pt idx="28526">
                  <c:v>-0.52</c:v>
                </c:pt>
                <c:pt idx="28527">
                  <c:v>1.61</c:v>
                </c:pt>
                <c:pt idx="28528">
                  <c:v>-2.56</c:v>
                </c:pt>
                <c:pt idx="28529">
                  <c:v>-2.56</c:v>
                </c:pt>
                <c:pt idx="28530">
                  <c:v>1</c:v>
                </c:pt>
                <c:pt idx="28531">
                  <c:v>0.88</c:v>
                </c:pt>
                <c:pt idx="28532">
                  <c:v>2.57</c:v>
                </c:pt>
                <c:pt idx="28533">
                  <c:v>-1.18</c:v>
                </c:pt>
                <c:pt idx="28534">
                  <c:v>-1.18</c:v>
                </c:pt>
                <c:pt idx="28535">
                  <c:v>-1.18</c:v>
                </c:pt>
                <c:pt idx="28536">
                  <c:v>-1.18</c:v>
                </c:pt>
                <c:pt idx="28537">
                  <c:v>0.8</c:v>
                </c:pt>
                <c:pt idx="28538">
                  <c:v>0.8</c:v>
                </c:pt>
                <c:pt idx="28539">
                  <c:v>1.29</c:v>
                </c:pt>
                <c:pt idx="28540">
                  <c:v>2.61</c:v>
                </c:pt>
                <c:pt idx="28541">
                  <c:v>-0.33</c:v>
                </c:pt>
                <c:pt idx="28542">
                  <c:v>-0.36</c:v>
                </c:pt>
                <c:pt idx="28543">
                  <c:v>0.44</c:v>
                </c:pt>
                <c:pt idx="28544">
                  <c:v>0.44</c:v>
                </c:pt>
                <c:pt idx="28545">
                  <c:v>0.44</c:v>
                </c:pt>
                <c:pt idx="28546">
                  <c:v>1.74</c:v>
                </c:pt>
                <c:pt idx="28547">
                  <c:v>1.74</c:v>
                </c:pt>
                <c:pt idx="28548">
                  <c:v>0.49</c:v>
                </c:pt>
                <c:pt idx="28549">
                  <c:v>0.49</c:v>
                </c:pt>
                <c:pt idx="28550">
                  <c:v>2.71</c:v>
                </c:pt>
                <c:pt idx="28551">
                  <c:v>2.71</c:v>
                </c:pt>
                <c:pt idx="28552">
                  <c:v>2.57</c:v>
                </c:pt>
                <c:pt idx="28553">
                  <c:v>2.57</c:v>
                </c:pt>
                <c:pt idx="28554">
                  <c:v>-1.31</c:v>
                </c:pt>
                <c:pt idx="28555">
                  <c:v>-1.31</c:v>
                </c:pt>
                <c:pt idx="28556">
                  <c:v>0.7</c:v>
                </c:pt>
                <c:pt idx="28557">
                  <c:v>0.25</c:v>
                </c:pt>
                <c:pt idx="28558">
                  <c:v>-0.28000000000000003</c:v>
                </c:pt>
                <c:pt idx="28559">
                  <c:v>-0.28000000000000003</c:v>
                </c:pt>
                <c:pt idx="28560">
                  <c:v>-0.28000000000000003</c:v>
                </c:pt>
                <c:pt idx="28561">
                  <c:v>-0.28000000000000003</c:v>
                </c:pt>
                <c:pt idx="28562">
                  <c:v>0.09</c:v>
                </c:pt>
                <c:pt idx="28563">
                  <c:v>3.2</c:v>
                </c:pt>
                <c:pt idx="28564">
                  <c:v>3.2</c:v>
                </c:pt>
                <c:pt idx="28565">
                  <c:v>1.92</c:v>
                </c:pt>
                <c:pt idx="28566">
                  <c:v>3.08</c:v>
                </c:pt>
                <c:pt idx="28567">
                  <c:v>-0.21</c:v>
                </c:pt>
                <c:pt idx="28568">
                  <c:v>-0.21</c:v>
                </c:pt>
                <c:pt idx="28569">
                  <c:v>-0.21</c:v>
                </c:pt>
                <c:pt idx="28570">
                  <c:v>2.4300000000000002</c:v>
                </c:pt>
                <c:pt idx="28571">
                  <c:v>-1.27</c:v>
                </c:pt>
                <c:pt idx="28572">
                  <c:v>-0.95</c:v>
                </c:pt>
                <c:pt idx="28573">
                  <c:v>-0.95</c:v>
                </c:pt>
                <c:pt idx="28574">
                  <c:v>-1.06</c:v>
                </c:pt>
                <c:pt idx="28575">
                  <c:v>-0.44</c:v>
                </c:pt>
                <c:pt idx="28576">
                  <c:v>-1.08</c:v>
                </c:pt>
                <c:pt idx="28577">
                  <c:v>0.95</c:v>
                </c:pt>
                <c:pt idx="28578">
                  <c:v>0.95</c:v>
                </c:pt>
                <c:pt idx="28579">
                  <c:v>-0.37</c:v>
                </c:pt>
                <c:pt idx="28580">
                  <c:v>-1.01</c:v>
                </c:pt>
                <c:pt idx="28581">
                  <c:v>-0.39</c:v>
                </c:pt>
                <c:pt idx="28582">
                  <c:v>0.81</c:v>
                </c:pt>
                <c:pt idx="28583">
                  <c:v>0.37</c:v>
                </c:pt>
                <c:pt idx="28584">
                  <c:v>-0.63</c:v>
                </c:pt>
                <c:pt idx="28585">
                  <c:v>-0.63</c:v>
                </c:pt>
                <c:pt idx="28586">
                  <c:v>-0.63</c:v>
                </c:pt>
                <c:pt idx="28587">
                  <c:v>1.25</c:v>
                </c:pt>
                <c:pt idx="28588">
                  <c:v>0.14000000000000001</c:v>
                </c:pt>
                <c:pt idx="28589">
                  <c:v>1.1499999999999999</c:v>
                </c:pt>
                <c:pt idx="28590">
                  <c:v>1.1499999999999999</c:v>
                </c:pt>
                <c:pt idx="28591">
                  <c:v>1.1499999999999999</c:v>
                </c:pt>
                <c:pt idx="28592">
                  <c:v>1.1499999999999999</c:v>
                </c:pt>
                <c:pt idx="28593">
                  <c:v>1.1499999999999999</c:v>
                </c:pt>
                <c:pt idx="28594">
                  <c:v>1.71</c:v>
                </c:pt>
                <c:pt idx="28595">
                  <c:v>-2.89</c:v>
                </c:pt>
                <c:pt idx="28596">
                  <c:v>-1.45</c:v>
                </c:pt>
                <c:pt idx="28597">
                  <c:v>1.61</c:v>
                </c:pt>
                <c:pt idx="28598">
                  <c:v>-0.86</c:v>
                </c:pt>
                <c:pt idx="28599">
                  <c:v>-0.86</c:v>
                </c:pt>
                <c:pt idx="28600">
                  <c:v>2.25</c:v>
                </c:pt>
                <c:pt idx="28601">
                  <c:v>2.25</c:v>
                </c:pt>
                <c:pt idx="28602">
                  <c:v>2.25</c:v>
                </c:pt>
                <c:pt idx="28603">
                  <c:v>-0.13</c:v>
                </c:pt>
                <c:pt idx="28604">
                  <c:v>1.67</c:v>
                </c:pt>
                <c:pt idx="28605">
                  <c:v>2.2000000000000002</c:v>
                </c:pt>
                <c:pt idx="28606">
                  <c:v>2.2000000000000002</c:v>
                </c:pt>
                <c:pt idx="28607">
                  <c:v>1.35</c:v>
                </c:pt>
                <c:pt idx="28608">
                  <c:v>1.35</c:v>
                </c:pt>
                <c:pt idx="28609">
                  <c:v>-0.76</c:v>
                </c:pt>
                <c:pt idx="28610">
                  <c:v>1.99</c:v>
                </c:pt>
                <c:pt idx="28611">
                  <c:v>1.99</c:v>
                </c:pt>
                <c:pt idx="28612">
                  <c:v>0.4</c:v>
                </c:pt>
                <c:pt idx="28613">
                  <c:v>2.6</c:v>
                </c:pt>
                <c:pt idx="28614">
                  <c:v>2.6</c:v>
                </c:pt>
                <c:pt idx="28615">
                  <c:v>2.6</c:v>
                </c:pt>
                <c:pt idx="28616">
                  <c:v>1.76</c:v>
                </c:pt>
                <c:pt idx="28617">
                  <c:v>1.76</c:v>
                </c:pt>
                <c:pt idx="28618">
                  <c:v>1.53</c:v>
                </c:pt>
                <c:pt idx="28619">
                  <c:v>1.53</c:v>
                </c:pt>
                <c:pt idx="28620">
                  <c:v>2.59</c:v>
                </c:pt>
                <c:pt idx="28621">
                  <c:v>2.59</c:v>
                </c:pt>
                <c:pt idx="28622">
                  <c:v>1.42</c:v>
                </c:pt>
                <c:pt idx="28623">
                  <c:v>-2.16</c:v>
                </c:pt>
                <c:pt idx="28624">
                  <c:v>-2.06</c:v>
                </c:pt>
                <c:pt idx="28625">
                  <c:v>0.18</c:v>
                </c:pt>
                <c:pt idx="28626">
                  <c:v>-0.01</c:v>
                </c:pt>
                <c:pt idx="28627">
                  <c:v>0.79</c:v>
                </c:pt>
                <c:pt idx="28628">
                  <c:v>-0.18</c:v>
                </c:pt>
                <c:pt idx="28629">
                  <c:v>-0.18</c:v>
                </c:pt>
                <c:pt idx="28630">
                  <c:v>0.53</c:v>
                </c:pt>
                <c:pt idx="28631">
                  <c:v>-0.65</c:v>
                </c:pt>
                <c:pt idx="28632">
                  <c:v>-1.29</c:v>
                </c:pt>
                <c:pt idx="28633">
                  <c:v>-0.28999999999999998</c:v>
                </c:pt>
                <c:pt idx="28634">
                  <c:v>0.28000000000000003</c:v>
                </c:pt>
                <c:pt idx="28635">
                  <c:v>0.28000000000000003</c:v>
                </c:pt>
                <c:pt idx="28636">
                  <c:v>0.28000000000000003</c:v>
                </c:pt>
                <c:pt idx="28637">
                  <c:v>0.28000000000000003</c:v>
                </c:pt>
                <c:pt idx="28638">
                  <c:v>0.28000000000000003</c:v>
                </c:pt>
                <c:pt idx="28639">
                  <c:v>-0.85</c:v>
                </c:pt>
                <c:pt idx="28640">
                  <c:v>-0.85</c:v>
                </c:pt>
                <c:pt idx="28641">
                  <c:v>-0.85</c:v>
                </c:pt>
                <c:pt idx="28642">
                  <c:v>-0.85</c:v>
                </c:pt>
                <c:pt idx="28643">
                  <c:v>2.2400000000000002</c:v>
                </c:pt>
                <c:pt idx="28644">
                  <c:v>-1.68</c:v>
                </c:pt>
                <c:pt idx="28645">
                  <c:v>-1.68</c:v>
                </c:pt>
                <c:pt idx="28646">
                  <c:v>-3.35</c:v>
                </c:pt>
                <c:pt idx="28647">
                  <c:v>1.39</c:v>
                </c:pt>
                <c:pt idx="28648">
                  <c:v>1.1000000000000001</c:v>
                </c:pt>
                <c:pt idx="28649">
                  <c:v>1.35</c:v>
                </c:pt>
                <c:pt idx="28650">
                  <c:v>-0.66</c:v>
                </c:pt>
                <c:pt idx="28651">
                  <c:v>1.56</c:v>
                </c:pt>
                <c:pt idx="28652">
                  <c:v>-2.91</c:v>
                </c:pt>
                <c:pt idx="28653">
                  <c:v>-3.28</c:v>
                </c:pt>
                <c:pt idx="28654">
                  <c:v>4</c:v>
                </c:pt>
                <c:pt idx="28655">
                  <c:v>2.34</c:v>
                </c:pt>
                <c:pt idx="28656">
                  <c:v>2.34</c:v>
                </c:pt>
                <c:pt idx="28657">
                  <c:v>2.34</c:v>
                </c:pt>
                <c:pt idx="28658">
                  <c:v>-1.51</c:v>
                </c:pt>
                <c:pt idx="28659">
                  <c:v>-1.51</c:v>
                </c:pt>
                <c:pt idx="28660">
                  <c:v>-1.51</c:v>
                </c:pt>
                <c:pt idx="28661">
                  <c:v>-0.55000000000000004</c:v>
                </c:pt>
                <c:pt idx="28662">
                  <c:v>3.07</c:v>
                </c:pt>
                <c:pt idx="28663">
                  <c:v>-1.54</c:v>
                </c:pt>
                <c:pt idx="28664">
                  <c:v>-1.54</c:v>
                </c:pt>
                <c:pt idx="28665">
                  <c:v>-1.54</c:v>
                </c:pt>
                <c:pt idx="28666">
                  <c:v>0.73</c:v>
                </c:pt>
                <c:pt idx="28667">
                  <c:v>2.2799999999999998</c:v>
                </c:pt>
                <c:pt idx="28668">
                  <c:v>2.2799999999999998</c:v>
                </c:pt>
                <c:pt idx="28669">
                  <c:v>2.2799999999999998</c:v>
                </c:pt>
                <c:pt idx="28670">
                  <c:v>2.08</c:v>
                </c:pt>
                <c:pt idx="28671">
                  <c:v>2.08</c:v>
                </c:pt>
                <c:pt idx="28672">
                  <c:v>-0.11</c:v>
                </c:pt>
                <c:pt idx="28673">
                  <c:v>-1.68</c:v>
                </c:pt>
                <c:pt idx="28674">
                  <c:v>-0.56000000000000005</c:v>
                </c:pt>
                <c:pt idx="28675">
                  <c:v>0.41</c:v>
                </c:pt>
                <c:pt idx="28676">
                  <c:v>-2.0299999999999998</c:v>
                </c:pt>
                <c:pt idx="28677">
                  <c:v>-2.89</c:v>
                </c:pt>
                <c:pt idx="28678">
                  <c:v>0.17</c:v>
                </c:pt>
                <c:pt idx="28679">
                  <c:v>1.05</c:v>
                </c:pt>
                <c:pt idx="28680">
                  <c:v>1.05</c:v>
                </c:pt>
                <c:pt idx="28681">
                  <c:v>1.05</c:v>
                </c:pt>
                <c:pt idx="28682">
                  <c:v>1.05</c:v>
                </c:pt>
                <c:pt idx="28683">
                  <c:v>1.05</c:v>
                </c:pt>
                <c:pt idx="28684">
                  <c:v>-0.42</c:v>
                </c:pt>
                <c:pt idx="28685">
                  <c:v>-0.42</c:v>
                </c:pt>
                <c:pt idx="28686">
                  <c:v>-0.42</c:v>
                </c:pt>
                <c:pt idx="28687">
                  <c:v>-0.42</c:v>
                </c:pt>
                <c:pt idx="28688">
                  <c:v>-0.04</c:v>
                </c:pt>
                <c:pt idx="28689">
                  <c:v>0.12</c:v>
                </c:pt>
                <c:pt idx="28690">
                  <c:v>0.12</c:v>
                </c:pt>
                <c:pt idx="28691">
                  <c:v>0.12</c:v>
                </c:pt>
                <c:pt idx="28692">
                  <c:v>2.64</c:v>
                </c:pt>
                <c:pt idx="28693">
                  <c:v>2.64</c:v>
                </c:pt>
                <c:pt idx="28694">
                  <c:v>2.64</c:v>
                </c:pt>
                <c:pt idx="28695">
                  <c:v>2.64</c:v>
                </c:pt>
                <c:pt idx="28696">
                  <c:v>2.64</c:v>
                </c:pt>
                <c:pt idx="28697">
                  <c:v>2.95</c:v>
                </c:pt>
                <c:pt idx="28698">
                  <c:v>2.95</c:v>
                </c:pt>
                <c:pt idx="28699">
                  <c:v>2.95</c:v>
                </c:pt>
                <c:pt idx="28700">
                  <c:v>2.95</c:v>
                </c:pt>
                <c:pt idx="28701">
                  <c:v>2.95</c:v>
                </c:pt>
                <c:pt idx="28702">
                  <c:v>2.95</c:v>
                </c:pt>
                <c:pt idx="28703">
                  <c:v>1.18</c:v>
                </c:pt>
                <c:pt idx="28704">
                  <c:v>0.87</c:v>
                </c:pt>
                <c:pt idx="28705">
                  <c:v>2.4700000000000002</c:v>
                </c:pt>
                <c:pt idx="28706">
                  <c:v>2.68</c:v>
                </c:pt>
                <c:pt idx="28707">
                  <c:v>2.68</c:v>
                </c:pt>
                <c:pt idx="28708">
                  <c:v>2.68</c:v>
                </c:pt>
                <c:pt idx="28709">
                  <c:v>2.68</c:v>
                </c:pt>
                <c:pt idx="28710">
                  <c:v>1.63</c:v>
                </c:pt>
                <c:pt idx="28711">
                  <c:v>1.63</c:v>
                </c:pt>
                <c:pt idx="28712">
                  <c:v>3.07</c:v>
                </c:pt>
                <c:pt idx="28713">
                  <c:v>0.47</c:v>
                </c:pt>
                <c:pt idx="28714">
                  <c:v>0.47</c:v>
                </c:pt>
                <c:pt idx="28715">
                  <c:v>-1.1200000000000001</c:v>
                </c:pt>
                <c:pt idx="28716">
                  <c:v>-1.1200000000000001</c:v>
                </c:pt>
                <c:pt idx="28717">
                  <c:v>1.49</c:v>
                </c:pt>
                <c:pt idx="28718">
                  <c:v>1.49</c:v>
                </c:pt>
                <c:pt idx="28719">
                  <c:v>1.49</c:v>
                </c:pt>
                <c:pt idx="28720">
                  <c:v>1.49</c:v>
                </c:pt>
                <c:pt idx="28721">
                  <c:v>-0.2</c:v>
                </c:pt>
                <c:pt idx="28722">
                  <c:v>0.8</c:v>
                </c:pt>
                <c:pt idx="28723">
                  <c:v>0.8</c:v>
                </c:pt>
                <c:pt idx="28724">
                  <c:v>0.8</c:v>
                </c:pt>
                <c:pt idx="28725">
                  <c:v>0.8</c:v>
                </c:pt>
                <c:pt idx="28726">
                  <c:v>2.2200000000000002</c:v>
                </c:pt>
                <c:pt idx="28727">
                  <c:v>2.2200000000000002</c:v>
                </c:pt>
                <c:pt idx="28728">
                  <c:v>2.2200000000000002</c:v>
                </c:pt>
                <c:pt idx="28729">
                  <c:v>2.2200000000000002</c:v>
                </c:pt>
                <c:pt idx="28730">
                  <c:v>1.78</c:v>
                </c:pt>
                <c:pt idx="28731">
                  <c:v>0.01</c:v>
                </c:pt>
                <c:pt idx="28732">
                  <c:v>0.87</c:v>
                </c:pt>
                <c:pt idx="28733">
                  <c:v>0.87</c:v>
                </c:pt>
                <c:pt idx="28734">
                  <c:v>0.87</c:v>
                </c:pt>
                <c:pt idx="28735">
                  <c:v>0.1</c:v>
                </c:pt>
                <c:pt idx="28736">
                  <c:v>-0.95</c:v>
                </c:pt>
                <c:pt idx="28737">
                  <c:v>-0.95</c:v>
                </c:pt>
                <c:pt idx="28738">
                  <c:v>0.53</c:v>
                </c:pt>
                <c:pt idx="28739">
                  <c:v>2.36</c:v>
                </c:pt>
                <c:pt idx="28740">
                  <c:v>3.15</c:v>
                </c:pt>
                <c:pt idx="28741">
                  <c:v>3.15</c:v>
                </c:pt>
                <c:pt idx="28742">
                  <c:v>0.74</c:v>
                </c:pt>
                <c:pt idx="28743">
                  <c:v>2.56</c:v>
                </c:pt>
                <c:pt idx="28744">
                  <c:v>2.56</c:v>
                </c:pt>
                <c:pt idx="28745">
                  <c:v>-0.32</c:v>
                </c:pt>
                <c:pt idx="28746">
                  <c:v>2.14</c:v>
                </c:pt>
                <c:pt idx="28747">
                  <c:v>2.14</c:v>
                </c:pt>
                <c:pt idx="28748">
                  <c:v>0.13</c:v>
                </c:pt>
                <c:pt idx="28749">
                  <c:v>0.13</c:v>
                </c:pt>
                <c:pt idx="28750">
                  <c:v>-0.65</c:v>
                </c:pt>
                <c:pt idx="28751">
                  <c:v>1.56</c:v>
                </c:pt>
                <c:pt idx="28752">
                  <c:v>3.89</c:v>
                </c:pt>
                <c:pt idx="28753">
                  <c:v>3.89</c:v>
                </c:pt>
                <c:pt idx="28754">
                  <c:v>1.38</c:v>
                </c:pt>
                <c:pt idx="28755">
                  <c:v>-1.38</c:v>
                </c:pt>
                <c:pt idx="28756">
                  <c:v>-1.38</c:v>
                </c:pt>
                <c:pt idx="28757">
                  <c:v>-1.38</c:v>
                </c:pt>
                <c:pt idx="28758">
                  <c:v>-0.16</c:v>
                </c:pt>
                <c:pt idx="28759">
                  <c:v>-0.16</c:v>
                </c:pt>
                <c:pt idx="28760">
                  <c:v>-0.16</c:v>
                </c:pt>
                <c:pt idx="28761">
                  <c:v>-3.32</c:v>
                </c:pt>
                <c:pt idx="28762">
                  <c:v>-1.41</c:v>
                </c:pt>
                <c:pt idx="28763">
                  <c:v>-0.78</c:v>
                </c:pt>
                <c:pt idx="28764">
                  <c:v>1.1399999999999999</c:v>
                </c:pt>
                <c:pt idx="28765">
                  <c:v>-2.25</c:v>
                </c:pt>
                <c:pt idx="28766">
                  <c:v>0.98</c:v>
                </c:pt>
                <c:pt idx="28767">
                  <c:v>0.98</c:v>
                </c:pt>
                <c:pt idx="28768">
                  <c:v>-0.12</c:v>
                </c:pt>
                <c:pt idx="28769">
                  <c:v>1.31</c:v>
                </c:pt>
                <c:pt idx="28770">
                  <c:v>1.88</c:v>
                </c:pt>
                <c:pt idx="28771">
                  <c:v>0.46</c:v>
                </c:pt>
                <c:pt idx="28772">
                  <c:v>0.9</c:v>
                </c:pt>
                <c:pt idx="28773">
                  <c:v>0.9</c:v>
                </c:pt>
                <c:pt idx="28774">
                  <c:v>1.5</c:v>
                </c:pt>
                <c:pt idx="28775">
                  <c:v>1.5</c:v>
                </c:pt>
                <c:pt idx="28776">
                  <c:v>1.6</c:v>
                </c:pt>
                <c:pt idx="28777">
                  <c:v>0.33</c:v>
                </c:pt>
                <c:pt idx="28778">
                  <c:v>0.33</c:v>
                </c:pt>
                <c:pt idx="28779">
                  <c:v>-2.21</c:v>
                </c:pt>
                <c:pt idx="28780">
                  <c:v>-2.21</c:v>
                </c:pt>
                <c:pt idx="28781">
                  <c:v>0.86</c:v>
                </c:pt>
                <c:pt idx="28782">
                  <c:v>-2.58</c:v>
                </c:pt>
                <c:pt idx="28783">
                  <c:v>-2.58</c:v>
                </c:pt>
                <c:pt idx="28784">
                  <c:v>0.59</c:v>
                </c:pt>
                <c:pt idx="28785">
                  <c:v>0.45</c:v>
                </c:pt>
                <c:pt idx="28786">
                  <c:v>-0.67</c:v>
                </c:pt>
                <c:pt idx="28787">
                  <c:v>-0.67</c:v>
                </c:pt>
                <c:pt idx="28788">
                  <c:v>2.4900000000000002</c:v>
                </c:pt>
                <c:pt idx="28789">
                  <c:v>0.28999999999999998</c:v>
                </c:pt>
                <c:pt idx="28790">
                  <c:v>2.58</c:v>
                </c:pt>
                <c:pt idx="28791">
                  <c:v>2.58</c:v>
                </c:pt>
                <c:pt idx="28792">
                  <c:v>2.58</c:v>
                </c:pt>
                <c:pt idx="28793">
                  <c:v>1.01</c:v>
                </c:pt>
                <c:pt idx="28794">
                  <c:v>1.01</c:v>
                </c:pt>
                <c:pt idx="28795">
                  <c:v>0.97</c:v>
                </c:pt>
                <c:pt idx="28796">
                  <c:v>-1.62</c:v>
                </c:pt>
                <c:pt idx="28797">
                  <c:v>0.42</c:v>
                </c:pt>
                <c:pt idx="28798">
                  <c:v>0.42</c:v>
                </c:pt>
                <c:pt idx="28799">
                  <c:v>-0.49</c:v>
                </c:pt>
                <c:pt idx="28800">
                  <c:v>-3.27</c:v>
                </c:pt>
                <c:pt idx="28801">
                  <c:v>-1.68</c:v>
                </c:pt>
                <c:pt idx="28802">
                  <c:v>-0.46</c:v>
                </c:pt>
                <c:pt idx="28803">
                  <c:v>-0.46</c:v>
                </c:pt>
                <c:pt idx="28804">
                  <c:v>1.87</c:v>
                </c:pt>
                <c:pt idx="28805">
                  <c:v>1.87</c:v>
                </c:pt>
                <c:pt idx="28806">
                  <c:v>1.87</c:v>
                </c:pt>
                <c:pt idx="28807">
                  <c:v>1.83</c:v>
                </c:pt>
                <c:pt idx="28808">
                  <c:v>1.83</c:v>
                </c:pt>
                <c:pt idx="28809">
                  <c:v>2.36</c:v>
                </c:pt>
                <c:pt idx="28810">
                  <c:v>2.36</c:v>
                </c:pt>
                <c:pt idx="28811">
                  <c:v>2.36</c:v>
                </c:pt>
                <c:pt idx="28812">
                  <c:v>0.83</c:v>
                </c:pt>
                <c:pt idx="28813">
                  <c:v>2.41</c:v>
                </c:pt>
                <c:pt idx="28814">
                  <c:v>2.41</c:v>
                </c:pt>
                <c:pt idx="28815">
                  <c:v>2.76</c:v>
                </c:pt>
                <c:pt idx="28816">
                  <c:v>2.76</c:v>
                </c:pt>
                <c:pt idx="28817">
                  <c:v>2.76</c:v>
                </c:pt>
                <c:pt idx="28818">
                  <c:v>-0.38</c:v>
                </c:pt>
                <c:pt idx="28819">
                  <c:v>-0.38</c:v>
                </c:pt>
                <c:pt idx="28820">
                  <c:v>-0.38</c:v>
                </c:pt>
                <c:pt idx="28821">
                  <c:v>-0.36</c:v>
                </c:pt>
                <c:pt idx="28822">
                  <c:v>0.83</c:v>
                </c:pt>
                <c:pt idx="28823">
                  <c:v>-0.84</c:v>
                </c:pt>
                <c:pt idx="28824">
                  <c:v>0.04</c:v>
                </c:pt>
                <c:pt idx="28825">
                  <c:v>-0.62</c:v>
                </c:pt>
                <c:pt idx="28826">
                  <c:v>-0.62</c:v>
                </c:pt>
                <c:pt idx="28827">
                  <c:v>-1.8</c:v>
                </c:pt>
                <c:pt idx="28828">
                  <c:v>2.4300000000000002</c:v>
                </c:pt>
                <c:pt idx="28829">
                  <c:v>0.09</c:v>
                </c:pt>
                <c:pt idx="28830">
                  <c:v>-2.71</c:v>
                </c:pt>
                <c:pt idx="28831">
                  <c:v>-2.71</c:v>
                </c:pt>
                <c:pt idx="28832">
                  <c:v>0.31</c:v>
                </c:pt>
                <c:pt idx="28833">
                  <c:v>2.42</c:v>
                </c:pt>
                <c:pt idx="28834">
                  <c:v>2.42</c:v>
                </c:pt>
                <c:pt idx="28835">
                  <c:v>2.42</c:v>
                </c:pt>
                <c:pt idx="28836">
                  <c:v>2.54</c:v>
                </c:pt>
                <c:pt idx="28837">
                  <c:v>2.54</c:v>
                </c:pt>
                <c:pt idx="28838">
                  <c:v>2.54</c:v>
                </c:pt>
                <c:pt idx="28839">
                  <c:v>2.65</c:v>
                </c:pt>
                <c:pt idx="28840">
                  <c:v>2.65</c:v>
                </c:pt>
                <c:pt idx="28841">
                  <c:v>1.01</c:v>
                </c:pt>
                <c:pt idx="28842">
                  <c:v>1.01</c:v>
                </c:pt>
                <c:pt idx="28843">
                  <c:v>3.18</c:v>
                </c:pt>
                <c:pt idx="28844">
                  <c:v>-1.0900000000000001</c:v>
                </c:pt>
                <c:pt idx="28845">
                  <c:v>-1.0900000000000001</c:v>
                </c:pt>
                <c:pt idx="28846">
                  <c:v>-0.14000000000000001</c:v>
                </c:pt>
                <c:pt idx="28847">
                  <c:v>-0.89</c:v>
                </c:pt>
                <c:pt idx="28848">
                  <c:v>-3.14</c:v>
                </c:pt>
                <c:pt idx="28849">
                  <c:v>-0.36</c:v>
                </c:pt>
                <c:pt idx="28850">
                  <c:v>1.1000000000000001</c:v>
                </c:pt>
                <c:pt idx="28851">
                  <c:v>0.8</c:v>
                </c:pt>
                <c:pt idx="28852">
                  <c:v>0.25</c:v>
                </c:pt>
                <c:pt idx="28853">
                  <c:v>0.25</c:v>
                </c:pt>
                <c:pt idx="28854">
                  <c:v>0.25</c:v>
                </c:pt>
                <c:pt idx="28855">
                  <c:v>0.81</c:v>
                </c:pt>
                <c:pt idx="28856">
                  <c:v>0.81</c:v>
                </c:pt>
                <c:pt idx="28857">
                  <c:v>-0.33</c:v>
                </c:pt>
                <c:pt idx="28858">
                  <c:v>-0.33</c:v>
                </c:pt>
                <c:pt idx="28859">
                  <c:v>-0.27</c:v>
                </c:pt>
                <c:pt idx="28860">
                  <c:v>-0.27</c:v>
                </c:pt>
                <c:pt idx="28861">
                  <c:v>-1.07</c:v>
                </c:pt>
                <c:pt idx="28862">
                  <c:v>-1.07</c:v>
                </c:pt>
                <c:pt idx="28863">
                  <c:v>-0.52</c:v>
                </c:pt>
                <c:pt idx="28864">
                  <c:v>0.75</c:v>
                </c:pt>
                <c:pt idx="28865">
                  <c:v>0.75</c:v>
                </c:pt>
                <c:pt idx="28866">
                  <c:v>0.48</c:v>
                </c:pt>
                <c:pt idx="28867">
                  <c:v>0.48</c:v>
                </c:pt>
                <c:pt idx="28868">
                  <c:v>1.78</c:v>
                </c:pt>
                <c:pt idx="28869">
                  <c:v>-2.41</c:v>
                </c:pt>
                <c:pt idx="28870">
                  <c:v>-2.98</c:v>
                </c:pt>
                <c:pt idx="28871">
                  <c:v>-0.41</c:v>
                </c:pt>
                <c:pt idx="28872">
                  <c:v>-0.64</c:v>
                </c:pt>
                <c:pt idx="28873">
                  <c:v>-0.64</c:v>
                </c:pt>
                <c:pt idx="28874">
                  <c:v>0.28000000000000003</c:v>
                </c:pt>
                <c:pt idx="28875">
                  <c:v>0.02</c:v>
                </c:pt>
                <c:pt idx="28876">
                  <c:v>-0.28999999999999998</c:v>
                </c:pt>
                <c:pt idx="28877">
                  <c:v>-3.15</c:v>
                </c:pt>
                <c:pt idx="28878">
                  <c:v>-3.15</c:v>
                </c:pt>
                <c:pt idx="28879">
                  <c:v>-3.15</c:v>
                </c:pt>
                <c:pt idx="28880">
                  <c:v>-3.15</c:v>
                </c:pt>
                <c:pt idx="28881">
                  <c:v>0.25</c:v>
                </c:pt>
                <c:pt idx="28882">
                  <c:v>2.77</c:v>
                </c:pt>
                <c:pt idx="28883">
                  <c:v>1.55</c:v>
                </c:pt>
                <c:pt idx="28884">
                  <c:v>1.55</c:v>
                </c:pt>
                <c:pt idx="28885">
                  <c:v>1.55</c:v>
                </c:pt>
                <c:pt idx="28886">
                  <c:v>3.36</c:v>
                </c:pt>
                <c:pt idx="28887">
                  <c:v>3.36</c:v>
                </c:pt>
                <c:pt idx="28888">
                  <c:v>3.36</c:v>
                </c:pt>
                <c:pt idx="28889">
                  <c:v>3.36</c:v>
                </c:pt>
                <c:pt idx="28890">
                  <c:v>3.36</c:v>
                </c:pt>
                <c:pt idx="28891">
                  <c:v>0.35</c:v>
                </c:pt>
                <c:pt idx="28892">
                  <c:v>0.2</c:v>
                </c:pt>
                <c:pt idx="28893">
                  <c:v>0.2</c:v>
                </c:pt>
                <c:pt idx="28894">
                  <c:v>0.2</c:v>
                </c:pt>
                <c:pt idx="28895">
                  <c:v>0.2</c:v>
                </c:pt>
                <c:pt idx="28896">
                  <c:v>-2.27</c:v>
                </c:pt>
                <c:pt idx="28897">
                  <c:v>0.24</c:v>
                </c:pt>
                <c:pt idx="28898">
                  <c:v>3.44</c:v>
                </c:pt>
                <c:pt idx="28899">
                  <c:v>3.44</c:v>
                </c:pt>
                <c:pt idx="28900">
                  <c:v>-1.49</c:v>
                </c:pt>
                <c:pt idx="28901">
                  <c:v>-1.01</c:v>
                </c:pt>
                <c:pt idx="28902">
                  <c:v>-1.1399999999999999</c:v>
                </c:pt>
                <c:pt idx="28903">
                  <c:v>2.61</c:v>
                </c:pt>
                <c:pt idx="28904">
                  <c:v>1.26</c:v>
                </c:pt>
                <c:pt idx="28905">
                  <c:v>1.26</c:v>
                </c:pt>
                <c:pt idx="28906">
                  <c:v>1.26</c:v>
                </c:pt>
                <c:pt idx="28907">
                  <c:v>1.26</c:v>
                </c:pt>
                <c:pt idx="28908">
                  <c:v>1.26</c:v>
                </c:pt>
                <c:pt idx="28909">
                  <c:v>1.35</c:v>
                </c:pt>
                <c:pt idx="28910">
                  <c:v>1.35</c:v>
                </c:pt>
                <c:pt idx="28911">
                  <c:v>1.35</c:v>
                </c:pt>
                <c:pt idx="28912">
                  <c:v>2.76</c:v>
                </c:pt>
                <c:pt idx="28913">
                  <c:v>2.76</c:v>
                </c:pt>
                <c:pt idx="28914">
                  <c:v>2.76</c:v>
                </c:pt>
                <c:pt idx="28915">
                  <c:v>-0.16</c:v>
                </c:pt>
                <c:pt idx="28916">
                  <c:v>-0.16</c:v>
                </c:pt>
                <c:pt idx="28917">
                  <c:v>-0.16</c:v>
                </c:pt>
                <c:pt idx="28918">
                  <c:v>-1.39</c:v>
                </c:pt>
                <c:pt idx="28919">
                  <c:v>-0.89</c:v>
                </c:pt>
                <c:pt idx="28920">
                  <c:v>-0.89</c:v>
                </c:pt>
                <c:pt idx="28921">
                  <c:v>1.63</c:v>
                </c:pt>
                <c:pt idx="28922">
                  <c:v>2.4300000000000002</c:v>
                </c:pt>
                <c:pt idx="28923">
                  <c:v>2.4300000000000002</c:v>
                </c:pt>
                <c:pt idx="28924">
                  <c:v>2.4300000000000002</c:v>
                </c:pt>
                <c:pt idx="28925">
                  <c:v>0.88</c:v>
                </c:pt>
                <c:pt idx="28926">
                  <c:v>0.88</c:v>
                </c:pt>
                <c:pt idx="28927">
                  <c:v>2.2999999999999998</c:v>
                </c:pt>
                <c:pt idx="28928">
                  <c:v>-1.2</c:v>
                </c:pt>
                <c:pt idx="28929">
                  <c:v>-1.2</c:v>
                </c:pt>
                <c:pt idx="28930">
                  <c:v>-1.2</c:v>
                </c:pt>
                <c:pt idx="28931">
                  <c:v>-0.13</c:v>
                </c:pt>
                <c:pt idx="28932">
                  <c:v>0.21</c:v>
                </c:pt>
                <c:pt idx="28933">
                  <c:v>2.0099999999999998</c:v>
                </c:pt>
                <c:pt idx="28934">
                  <c:v>2.0499999999999998</c:v>
                </c:pt>
                <c:pt idx="28935">
                  <c:v>2.0499999999999998</c:v>
                </c:pt>
                <c:pt idx="28936">
                  <c:v>2.0499999999999998</c:v>
                </c:pt>
                <c:pt idx="28937">
                  <c:v>3.36</c:v>
                </c:pt>
                <c:pt idx="28938">
                  <c:v>3.36</c:v>
                </c:pt>
                <c:pt idx="28939">
                  <c:v>2.52</c:v>
                </c:pt>
                <c:pt idx="28940">
                  <c:v>1.1200000000000001</c:v>
                </c:pt>
                <c:pt idx="28941">
                  <c:v>-0.81</c:v>
                </c:pt>
                <c:pt idx="28942">
                  <c:v>-2.08</c:v>
                </c:pt>
                <c:pt idx="28943">
                  <c:v>1.1599999999999999</c:v>
                </c:pt>
                <c:pt idx="28944">
                  <c:v>1.1599999999999999</c:v>
                </c:pt>
                <c:pt idx="28945">
                  <c:v>-0.26</c:v>
                </c:pt>
                <c:pt idx="28946">
                  <c:v>-0.26</c:v>
                </c:pt>
                <c:pt idx="28947">
                  <c:v>-0.26</c:v>
                </c:pt>
                <c:pt idx="28948">
                  <c:v>-1.83</c:v>
                </c:pt>
                <c:pt idx="28949">
                  <c:v>-2.89</c:v>
                </c:pt>
                <c:pt idx="28950">
                  <c:v>0.79</c:v>
                </c:pt>
                <c:pt idx="28951">
                  <c:v>0.79</c:v>
                </c:pt>
                <c:pt idx="28952">
                  <c:v>0.79</c:v>
                </c:pt>
                <c:pt idx="28953">
                  <c:v>0.79</c:v>
                </c:pt>
                <c:pt idx="28954">
                  <c:v>1.31</c:v>
                </c:pt>
                <c:pt idx="28955">
                  <c:v>1.31</c:v>
                </c:pt>
                <c:pt idx="28956">
                  <c:v>1.06</c:v>
                </c:pt>
                <c:pt idx="28957">
                  <c:v>1.06</c:v>
                </c:pt>
                <c:pt idx="28958">
                  <c:v>1.06</c:v>
                </c:pt>
                <c:pt idx="28959">
                  <c:v>1.06</c:v>
                </c:pt>
                <c:pt idx="28960">
                  <c:v>-0.81</c:v>
                </c:pt>
                <c:pt idx="28961">
                  <c:v>1.06</c:v>
                </c:pt>
                <c:pt idx="28962">
                  <c:v>2.25</c:v>
                </c:pt>
                <c:pt idx="28963">
                  <c:v>2.56</c:v>
                </c:pt>
                <c:pt idx="28964">
                  <c:v>1.65</c:v>
                </c:pt>
                <c:pt idx="28965">
                  <c:v>1.65</c:v>
                </c:pt>
                <c:pt idx="28966">
                  <c:v>1.65</c:v>
                </c:pt>
                <c:pt idx="28967">
                  <c:v>1</c:v>
                </c:pt>
                <c:pt idx="28968">
                  <c:v>1.37</c:v>
                </c:pt>
                <c:pt idx="28969">
                  <c:v>2.23</c:v>
                </c:pt>
                <c:pt idx="28970">
                  <c:v>2.23</c:v>
                </c:pt>
                <c:pt idx="28971">
                  <c:v>2.23</c:v>
                </c:pt>
                <c:pt idx="28972">
                  <c:v>2.58</c:v>
                </c:pt>
                <c:pt idx="28973">
                  <c:v>2.58</c:v>
                </c:pt>
                <c:pt idx="28974">
                  <c:v>2.58</c:v>
                </c:pt>
                <c:pt idx="28975">
                  <c:v>1.8</c:v>
                </c:pt>
                <c:pt idx="28976">
                  <c:v>-3.25</c:v>
                </c:pt>
                <c:pt idx="28977">
                  <c:v>-3.25</c:v>
                </c:pt>
                <c:pt idx="28978">
                  <c:v>-3.2</c:v>
                </c:pt>
                <c:pt idx="28979">
                  <c:v>-0.67</c:v>
                </c:pt>
                <c:pt idx="28980">
                  <c:v>2.33</c:v>
                </c:pt>
                <c:pt idx="28981">
                  <c:v>2.33</c:v>
                </c:pt>
                <c:pt idx="28982">
                  <c:v>1.08</c:v>
                </c:pt>
                <c:pt idx="28983">
                  <c:v>1.08</c:v>
                </c:pt>
                <c:pt idx="28984">
                  <c:v>1.08</c:v>
                </c:pt>
                <c:pt idx="28985">
                  <c:v>1.08</c:v>
                </c:pt>
                <c:pt idx="28986">
                  <c:v>1.08</c:v>
                </c:pt>
                <c:pt idx="28987">
                  <c:v>1.08</c:v>
                </c:pt>
                <c:pt idx="28988">
                  <c:v>1.0900000000000001</c:v>
                </c:pt>
                <c:pt idx="28989">
                  <c:v>1.0900000000000001</c:v>
                </c:pt>
                <c:pt idx="28990">
                  <c:v>0.22</c:v>
                </c:pt>
                <c:pt idx="28991">
                  <c:v>-0.78</c:v>
                </c:pt>
                <c:pt idx="28992">
                  <c:v>1.63</c:v>
                </c:pt>
                <c:pt idx="28993">
                  <c:v>1.63</c:v>
                </c:pt>
                <c:pt idx="28994">
                  <c:v>1.02</c:v>
                </c:pt>
                <c:pt idx="28995">
                  <c:v>-0.92</c:v>
                </c:pt>
                <c:pt idx="28996">
                  <c:v>-2.84</c:v>
                </c:pt>
                <c:pt idx="28997">
                  <c:v>-2.84</c:v>
                </c:pt>
                <c:pt idx="28998">
                  <c:v>-2.84</c:v>
                </c:pt>
                <c:pt idx="28999">
                  <c:v>0.86</c:v>
                </c:pt>
                <c:pt idx="29000">
                  <c:v>0.88</c:v>
                </c:pt>
                <c:pt idx="29001">
                  <c:v>0.88</c:v>
                </c:pt>
                <c:pt idx="29002">
                  <c:v>2.3199999999999998</c:v>
                </c:pt>
                <c:pt idx="29003">
                  <c:v>1.93</c:v>
                </c:pt>
                <c:pt idx="29004">
                  <c:v>1.93</c:v>
                </c:pt>
                <c:pt idx="29005">
                  <c:v>-1.35</c:v>
                </c:pt>
                <c:pt idx="29006">
                  <c:v>1.84</c:v>
                </c:pt>
                <c:pt idx="29007">
                  <c:v>1.84</c:v>
                </c:pt>
                <c:pt idx="29008">
                  <c:v>1.84</c:v>
                </c:pt>
                <c:pt idx="29009">
                  <c:v>-0.84</c:v>
                </c:pt>
                <c:pt idx="29010">
                  <c:v>0.8</c:v>
                </c:pt>
                <c:pt idx="29011">
                  <c:v>0.8</c:v>
                </c:pt>
                <c:pt idx="29012">
                  <c:v>0.56000000000000005</c:v>
                </c:pt>
                <c:pt idx="29013">
                  <c:v>1.1000000000000001</c:v>
                </c:pt>
                <c:pt idx="29014">
                  <c:v>1.1000000000000001</c:v>
                </c:pt>
                <c:pt idx="29015">
                  <c:v>1.34</c:v>
                </c:pt>
                <c:pt idx="29016">
                  <c:v>3.37</c:v>
                </c:pt>
                <c:pt idx="29017">
                  <c:v>1.25</c:v>
                </c:pt>
                <c:pt idx="29018">
                  <c:v>2.99</c:v>
                </c:pt>
                <c:pt idx="29019">
                  <c:v>2.99</c:v>
                </c:pt>
                <c:pt idx="29020">
                  <c:v>2.99</c:v>
                </c:pt>
                <c:pt idx="29021">
                  <c:v>1.53</c:v>
                </c:pt>
                <c:pt idx="29022">
                  <c:v>-0.02</c:v>
                </c:pt>
                <c:pt idx="29023">
                  <c:v>0.56000000000000005</c:v>
                </c:pt>
                <c:pt idx="29024">
                  <c:v>-2.9</c:v>
                </c:pt>
                <c:pt idx="29025">
                  <c:v>0.8</c:v>
                </c:pt>
                <c:pt idx="29026">
                  <c:v>0.8</c:v>
                </c:pt>
                <c:pt idx="29027">
                  <c:v>-2.95</c:v>
                </c:pt>
                <c:pt idx="29028">
                  <c:v>-0.62</c:v>
                </c:pt>
                <c:pt idx="29029">
                  <c:v>-0.62</c:v>
                </c:pt>
                <c:pt idx="29030">
                  <c:v>-0.62</c:v>
                </c:pt>
                <c:pt idx="29031">
                  <c:v>-0.62</c:v>
                </c:pt>
                <c:pt idx="29032">
                  <c:v>1.56</c:v>
                </c:pt>
                <c:pt idx="29033">
                  <c:v>1.56</c:v>
                </c:pt>
                <c:pt idx="29034">
                  <c:v>-0.17</c:v>
                </c:pt>
                <c:pt idx="29035">
                  <c:v>1.56</c:v>
                </c:pt>
                <c:pt idx="29036">
                  <c:v>0.86</c:v>
                </c:pt>
                <c:pt idx="29037">
                  <c:v>0.86</c:v>
                </c:pt>
                <c:pt idx="29038">
                  <c:v>0.53</c:v>
                </c:pt>
                <c:pt idx="29039">
                  <c:v>-3</c:v>
                </c:pt>
                <c:pt idx="29040">
                  <c:v>-3</c:v>
                </c:pt>
                <c:pt idx="29041">
                  <c:v>0.06</c:v>
                </c:pt>
                <c:pt idx="29042">
                  <c:v>0.09</c:v>
                </c:pt>
                <c:pt idx="29043">
                  <c:v>-1.5</c:v>
                </c:pt>
                <c:pt idx="29044">
                  <c:v>-1.5</c:v>
                </c:pt>
                <c:pt idx="29045">
                  <c:v>-1.5</c:v>
                </c:pt>
                <c:pt idx="29046">
                  <c:v>-1.5</c:v>
                </c:pt>
                <c:pt idx="29047">
                  <c:v>2.5499999999999998</c:v>
                </c:pt>
                <c:pt idx="29048">
                  <c:v>2.5499999999999998</c:v>
                </c:pt>
                <c:pt idx="29049">
                  <c:v>2.5499999999999998</c:v>
                </c:pt>
                <c:pt idx="29050">
                  <c:v>-0.89</c:v>
                </c:pt>
                <c:pt idx="29051">
                  <c:v>-0.89</c:v>
                </c:pt>
                <c:pt idx="29052">
                  <c:v>-0.15</c:v>
                </c:pt>
                <c:pt idx="29053">
                  <c:v>-0.41</c:v>
                </c:pt>
                <c:pt idx="29054">
                  <c:v>-0.41</c:v>
                </c:pt>
                <c:pt idx="29055">
                  <c:v>-0.41</c:v>
                </c:pt>
                <c:pt idx="29056">
                  <c:v>-0.41</c:v>
                </c:pt>
                <c:pt idx="29057">
                  <c:v>1.19</c:v>
                </c:pt>
                <c:pt idx="29058">
                  <c:v>0.9</c:v>
                </c:pt>
                <c:pt idx="29059">
                  <c:v>-1.07</c:v>
                </c:pt>
                <c:pt idx="29060">
                  <c:v>-1.07</c:v>
                </c:pt>
                <c:pt idx="29061">
                  <c:v>-0.26</c:v>
                </c:pt>
                <c:pt idx="29062">
                  <c:v>-0.44</c:v>
                </c:pt>
                <c:pt idx="29063">
                  <c:v>1.82</c:v>
                </c:pt>
                <c:pt idx="29064">
                  <c:v>1.82</c:v>
                </c:pt>
                <c:pt idx="29065">
                  <c:v>2.58</c:v>
                </c:pt>
                <c:pt idx="29066">
                  <c:v>2.58</c:v>
                </c:pt>
                <c:pt idx="29067">
                  <c:v>2.58</c:v>
                </c:pt>
                <c:pt idx="29068">
                  <c:v>1.65</c:v>
                </c:pt>
                <c:pt idx="29069">
                  <c:v>0.86</c:v>
                </c:pt>
                <c:pt idx="29070">
                  <c:v>0.82</c:v>
                </c:pt>
                <c:pt idx="29071">
                  <c:v>0.97</c:v>
                </c:pt>
                <c:pt idx="29072">
                  <c:v>0.97</c:v>
                </c:pt>
                <c:pt idx="29073">
                  <c:v>0.03</c:v>
                </c:pt>
                <c:pt idx="29074">
                  <c:v>-0.47</c:v>
                </c:pt>
                <c:pt idx="29075">
                  <c:v>0.63</c:v>
                </c:pt>
                <c:pt idx="29076">
                  <c:v>-0.95</c:v>
                </c:pt>
                <c:pt idx="29077">
                  <c:v>-0.95</c:v>
                </c:pt>
                <c:pt idx="29078">
                  <c:v>-0.95</c:v>
                </c:pt>
                <c:pt idx="29079">
                  <c:v>-1.49</c:v>
                </c:pt>
                <c:pt idx="29080">
                  <c:v>-1.72</c:v>
                </c:pt>
                <c:pt idx="29081">
                  <c:v>-1.72</c:v>
                </c:pt>
                <c:pt idx="29082">
                  <c:v>-1.46</c:v>
                </c:pt>
                <c:pt idx="29083">
                  <c:v>-1.46</c:v>
                </c:pt>
                <c:pt idx="29084">
                  <c:v>-1.46</c:v>
                </c:pt>
                <c:pt idx="29085">
                  <c:v>2.62</c:v>
                </c:pt>
                <c:pt idx="29086">
                  <c:v>1.94</c:v>
                </c:pt>
                <c:pt idx="29087">
                  <c:v>1.94</c:v>
                </c:pt>
                <c:pt idx="29088">
                  <c:v>2.4</c:v>
                </c:pt>
                <c:pt idx="29089">
                  <c:v>2.58</c:v>
                </c:pt>
                <c:pt idx="29090">
                  <c:v>2.58</c:v>
                </c:pt>
                <c:pt idx="29091">
                  <c:v>2.58</c:v>
                </c:pt>
                <c:pt idx="29092">
                  <c:v>1.01</c:v>
                </c:pt>
                <c:pt idx="29093">
                  <c:v>1.01</c:v>
                </c:pt>
                <c:pt idx="29094">
                  <c:v>1.01</c:v>
                </c:pt>
                <c:pt idx="29095">
                  <c:v>0.66</c:v>
                </c:pt>
                <c:pt idx="29096">
                  <c:v>0.66</c:v>
                </c:pt>
                <c:pt idx="29097">
                  <c:v>0.66</c:v>
                </c:pt>
                <c:pt idx="29098">
                  <c:v>0.66</c:v>
                </c:pt>
                <c:pt idx="29099">
                  <c:v>0.02</c:v>
                </c:pt>
                <c:pt idx="29100">
                  <c:v>0.02</c:v>
                </c:pt>
                <c:pt idx="29101">
                  <c:v>-0.35</c:v>
                </c:pt>
                <c:pt idx="29102">
                  <c:v>0.37</c:v>
                </c:pt>
                <c:pt idx="29103">
                  <c:v>0.06</c:v>
                </c:pt>
                <c:pt idx="29104">
                  <c:v>-2.48</c:v>
                </c:pt>
                <c:pt idx="29105">
                  <c:v>-2.48</c:v>
                </c:pt>
                <c:pt idx="29106">
                  <c:v>-2.48</c:v>
                </c:pt>
                <c:pt idx="29107">
                  <c:v>2.06</c:v>
                </c:pt>
                <c:pt idx="29108">
                  <c:v>2.06</c:v>
                </c:pt>
                <c:pt idx="29109">
                  <c:v>2.06</c:v>
                </c:pt>
                <c:pt idx="29110">
                  <c:v>2.06</c:v>
                </c:pt>
                <c:pt idx="29111">
                  <c:v>-2.11</c:v>
                </c:pt>
                <c:pt idx="29112">
                  <c:v>-2.11</c:v>
                </c:pt>
                <c:pt idx="29113">
                  <c:v>1.75</c:v>
                </c:pt>
                <c:pt idx="29114">
                  <c:v>1.41</c:v>
                </c:pt>
                <c:pt idx="29115">
                  <c:v>1.41</c:v>
                </c:pt>
                <c:pt idx="29116">
                  <c:v>1.41</c:v>
                </c:pt>
                <c:pt idx="29117">
                  <c:v>1.41</c:v>
                </c:pt>
                <c:pt idx="29118">
                  <c:v>2.39</c:v>
                </c:pt>
                <c:pt idx="29119">
                  <c:v>2.39</c:v>
                </c:pt>
                <c:pt idx="29120">
                  <c:v>2.39</c:v>
                </c:pt>
                <c:pt idx="29121">
                  <c:v>2.2999999999999998</c:v>
                </c:pt>
                <c:pt idx="29122">
                  <c:v>2.2999999999999998</c:v>
                </c:pt>
                <c:pt idx="29123">
                  <c:v>-4.25</c:v>
                </c:pt>
                <c:pt idx="29124">
                  <c:v>0.53</c:v>
                </c:pt>
                <c:pt idx="29125">
                  <c:v>0.53</c:v>
                </c:pt>
                <c:pt idx="29126">
                  <c:v>0.53</c:v>
                </c:pt>
                <c:pt idx="29127">
                  <c:v>0.53</c:v>
                </c:pt>
                <c:pt idx="29128">
                  <c:v>-2.71</c:v>
                </c:pt>
                <c:pt idx="29129">
                  <c:v>-2.71</c:v>
                </c:pt>
                <c:pt idx="29130">
                  <c:v>0.02</c:v>
                </c:pt>
                <c:pt idx="29131">
                  <c:v>0.92</c:v>
                </c:pt>
                <c:pt idx="29132">
                  <c:v>0.92</c:v>
                </c:pt>
                <c:pt idx="29133">
                  <c:v>0.96</c:v>
                </c:pt>
                <c:pt idx="29134">
                  <c:v>0.96</c:v>
                </c:pt>
                <c:pt idx="29135">
                  <c:v>0.96</c:v>
                </c:pt>
                <c:pt idx="29136">
                  <c:v>1.48</c:v>
                </c:pt>
                <c:pt idx="29137">
                  <c:v>1.48</c:v>
                </c:pt>
                <c:pt idx="29138">
                  <c:v>1.48</c:v>
                </c:pt>
                <c:pt idx="29139">
                  <c:v>1.48</c:v>
                </c:pt>
                <c:pt idx="29140">
                  <c:v>-2.16</c:v>
                </c:pt>
                <c:pt idx="29141">
                  <c:v>-0.76</c:v>
                </c:pt>
                <c:pt idx="29142">
                  <c:v>0.98</c:v>
                </c:pt>
                <c:pt idx="29143">
                  <c:v>0.98</c:v>
                </c:pt>
                <c:pt idx="29144">
                  <c:v>-1.33</c:v>
                </c:pt>
                <c:pt idx="29145">
                  <c:v>-1.33</c:v>
                </c:pt>
                <c:pt idx="29146">
                  <c:v>-0.15</c:v>
                </c:pt>
                <c:pt idx="29147">
                  <c:v>-0.15</c:v>
                </c:pt>
                <c:pt idx="29148">
                  <c:v>-0.28999999999999998</c:v>
                </c:pt>
                <c:pt idx="29149">
                  <c:v>-0.28999999999999998</c:v>
                </c:pt>
                <c:pt idx="29150">
                  <c:v>-1.2</c:v>
                </c:pt>
                <c:pt idx="29151">
                  <c:v>-1.36</c:v>
                </c:pt>
                <c:pt idx="29152">
                  <c:v>2.09</c:v>
                </c:pt>
                <c:pt idx="29153">
                  <c:v>0.88</c:v>
                </c:pt>
                <c:pt idx="29154">
                  <c:v>0.88</c:v>
                </c:pt>
                <c:pt idx="29155">
                  <c:v>0.88</c:v>
                </c:pt>
                <c:pt idx="29156">
                  <c:v>2.2799999999999998</c:v>
                </c:pt>
                <c:pt idx="29157">
                  <c:v>0.69</c:v>
                </c:pt>
                <c:pt idx="29158">
                  <c:v>1.04</c:v>
                </c:pt>
                <c:pt idx="29159">
                  <c:v>-0.96</c:v>
                </c:pt>
                <c:pt idx="29160">
                  <c:v>-0.22</c:v>
                </c:pt>
                <c:pt idx="29161">
                  <c:v>1.23</c:v>
                </c:pt>
                <c:pt idx="29162">
                  <c:v>1.23</c:v>
                </c:pt>
                <c:pt idx="29163">
                  <c:v>2.12</c:v>
                </c:pt>
                <c:pt idx="29164">
                  <c:v>1.98</c:v>
                </c:pt>
                <c:pt idx="29165">
                  <c:v>3.4</c:v>
                </c:pt>
                <c:pt idx="29166">
                  <c:v>3.4</c:v>
                </c:pt>
                <c:pt idx="29167">
                  <c:v>3.4</c:v>
                </c:pt>
                <c:pt idx="29168">
                  <c:v>-0.09</c:v>
                </c:pt>
                <c:pt idx="29169">
                  <c:v>2.25</c:v>
                </c:pt>
                <c:pt idx="29170">
                  <c:v>2.25</c:v>
                </c:pt>
                <c:pt idx="29171">
                  <c:v>2.25</c:v>
                </c:pt>
                <c:pt idx="29172">
                  <c:v>-1.39</c:v>
                </c:pt>
                <c:pt idx="29173">
                  <c:v>-1.39</c:v>
                </c:pt>
                <c:pt idx="29174">
                  <c:v>-1.39</c:v>
                </c:pt>
                <c:pt idx="29175">
                  <c:v>1.18</c:v>
                </c:pt>
                <c:pt idx="29176">
                  <c:v>1.18</c:v>
                </c:pt>
                <c:pt idx="29177">
                  <c:v>1.18</c:v>
                </c:pt>
                <c:pt idx="29178">
                  <c:v>3.07</c:v>
                </c:pt>
                <c:pt idx="29179">
                  <c:v>3.07</c:v>
                </c:pt>
                <c:pt idx="29180">
                  <c:v>-3.01</c:v>
                </c:pt>
                <c:pt idx="29181">
                  <c:v>1.07</c:v>
                </c:pt>
                <c:pt idx="29182">
                  <c:v>1.07</c:v>
                </c:pt>
                <c:pt idx="29183">
                  <c:v>2.72</c:v>
                </c:pt>
                <c:pt idx="29184">
                  <c:v>2.72</c:v>
                </c:pt>
                <c:pt idx="29185">
                  <c:v>2.72</c:v>
                </c:pt>
                <c:pt idx="29186">
                  <c:v>2.72</c:v>
                </c:pt>
                <c:pt idx="29187">
                  <c:v>0.45</c:v>
                </c:pt>
                <c:pt idx="29188">
                  <c:v>0.45</c:v>
                </c:pt>
                <c:pt idx="29189">
                  <c:v>1.87</c:v>
                </c:pt>
                <c:pt idx="29190">
                  <c:v>0.15</c:v>
                </c:pt>
                <c:pt idx="29191">
                  <c:v>1.18</c:v>
                </c:pt>
                <c:pt idx="29192">
                  <c:v>-3.02</c:v>
                </c:pt>
                <c:pt idx="29193">
                  <c:v>2.52</c:v>
                </c:pt>
                <c:pt idx="29194">
                  <c:v>2.52</c:v>
                </c:pt>
                <c:pt idx="29195">
                  <c:v>2.52</c:v>
                </c:pt>
                <c:pt idx="29196">
                  <c:v>1.81</c:v>
                </c:pt>
                <c:pt idx="29197">
                  <c:v>1.81</c:v>
                </c:pt>
                <c:pt idx="29198">
                  <c:v>-0.01</c:v>
                </c:pt>
                <c:pt idx="29199">
                  <c:v>1.37</c:v>
                </c:pt>
                <c:pt idx="29200">
                  <c:v>0.28999999999999998</c:v>
                </c:pt>
                <c:pt idx="29201">
                  <c:v>-4.28</c:v>
                </c:pt>
                <c:pt idx="29202">
                  <c:v>-2.64</c:v>
                </c:pt>
                <c:pt idx="29203">
                  <c:v>1.48</c:v>
                </c:pt>
                <c:pt idx="29204">
                  <c:v>0.41</c:v>
                </c:pt>
                <c:pt idx="29205">
                  <c:v>1.83</c:v>
                </c:pt>
                <c:pt idx="29206">
                  <c:v>1.83</c:v>
                </c:pt>
                <c:pt idx="29207">
                  <c:v>-0.6</c:v>
                </c:pt>
                <c:pt idx="29208">
                  <c:v>1.51</c:v>
                </c:pt>
                <c:pt idx="29209">
                  <c:v>2.2400000000000002</c:v>
                </c:pt>
                <c:pt idx="29210">
                  <c:v>0.86</c:v>
                </c:pt>
                <c:pt idx="29211">
                  <c:v>-1.92</c:v>
                </c:pt>
                <c:pt idx="29212">
                  <c:v>1.79</c:v>
                </c:pt>
                <c:pt idx="29213">
                  <c:v>1.79</c:v>
                </c:pt>
                <c:pt idx="29214">
                  <c:v>1.79</c:v>
                </c:pt>
                <c:pt idx="29215">
                  <c:v>2.31</c:v>
                </c:pt>
                <c:pt idx="29216">
                  <c:v>2.31</c:v>
                </c:pt>
                <c:pt idx="29217">
                  <c:v>2.31</c:v>
                </c:pt>
                <c:pt idx="29218">
                  <c:v>-2.82</c:v>
                </c:pt>
                <c:pt idx="29219">
                  <c:v>-3.87</c:v>
                </c:pt>
                <c:pt idx="29220">
                  <c:v>-0.82</c:v>
                </c:pt>
                <c:pt idx="29221">
                  <c:v>2.04</c:v>
                </c:pt>
                <c:pt idx="29222">
                  <c:v>1.0900000000000001</c:v>
                </c:pt>
                <c:pt idx="29223">
                  <c:v>1.0900000000000001</c:v>
                </c:pt>
                <c:pt idx="29224">
                  <c:v>0.21</c:v>
                </c:pt>
                <c:pt idx="29225">
                  <c:v>0.03</c:v>
                </c:pt>
                <c:pt idx="29226">
                  <c:v>0.03</c:v>
                </c:pt>
                <c:pt idx="29227">
                  <c:v>0.05</c:v>
                </c:pt>
                <c:pt idx="29228">
                  <c:v>0.05</c:v>
                </c:pt>
                <c:pt idx="29229">
                  <c:v>0.05</c:v>
                </c:pt>
                <c:pt idx="29230">
                  <c:v>-1.96</c:v>
                </c:pt>
                <c:pt idx="29231">
                  <c:v>-0.53</c:v>
                </c:pt>
                <c:pt idx="29232">
                  <c:v>2.69</c:v>
                </c:pt>
                <c:pt idx="29233">
                  <c:v>2.76</c:v>
                </c:pt>
                <c:pt idx="29234">
                  <c:v>2.76</c:v>
                </c:pt>
                <c:pt idx="29235">
                  <c:v>-2.74</c:v>
                </c:pt>
                <c:pt idx="29236">
                  <c:v>-1.02</c:v>
                </c:pt>
                <c:pt idx="29237">
                  <c:v>-1.02</c:v>
                </c:pt>
                <c:pt idx="29238">
                  <c:v>1.62</c:v>
                </c:pt>
                <c:pt idx="29239">
                  <c:v>1.62</c:v>
                </c:pt>
                <c:pt idx="29240">
                  <c:v>-0.51</c:v>
                </c:pt>
                <c:pt idx="29241">
                  <c:v>-0.51</c:v>
                </c:pt>
                <c:pt idx="29242">
                  <c:v>-0.51</c:v>
                </c:pt>
                <c:pt idx="29243">
                  <c:v>-3.54</c:v>
                </c:pt>
                <c:pt idx="29244">
                  <c:v>2.0099999999999998</c:v>
                </c:pt>
                <c:pt idx="29245">
                  <c:v>2.0099999999999998</c:v>
                </c:pt>
                <c:pt idx="29246">
                  <c:v>-2.36</c:v>
                </c:pt>
                <c:pt idx="29247">
                  <c:v>2.2999999999999998</c:v>
                </c:pt>
                <c:pt idx="29248">
                  <c:v>2.2999999999999998</c:v>
                </c:pt>
                <c:pt idx="29249">
                  <c:v>3.32</c:v>
                </c:pt>
                <c:pt idx="29250">
                  <c:v>2.4500000000000002</c:v>
                </c:pt>
                <c:pt idx="29251">
                  <c:v>-1.04</c:v>
                </c:pt>
                <c:pt idx="29252">
                  <c:v>-1.04</c:v>
                </c:pt>
                <c:pt idx="29253">
                  <c:v>0.01</c:v>
                </c:pt>
                <c:pt idx="29254">
                  <c:v>1.75</c:v>
                </c:pt>
                <c:pt idx="29255">
                  <c:v>2.6</c:v>
                </c:pt>
                <c:pt idx="29256">
                  <c:v>-2.39</c:v>
                </c:pt>
                <c:pt idx="29257">
                  <c:v>-1.87</c:v>
                </c:pt>
                <c:pt idx="29258">
                  <c:v>0.77</c:v>
                </c:pt>
                <c:pt idx="29259">
                  <c:v>0.77</c:v>
                </c:pt>
                <c:pt idx="29260">
                  <c:v>1.99</c:v>
                </c:pt>
                <c:pt idx="29261">
                  <c:v>1.99</c:v>
                </c:pt>
                <c:pt idx="29262">
                  <c:v>-0.03</c:v>
                </c:pt>
                <c:pt idx="29263">
                  <c:v>0.08</c:v>
                </c:pt>
                <c:pt idx="29264">
                  <c:v>0.19</c:v>
                </c:pt>
                <c:pt idx="29265">
                  <c:v>0.19</c:v>
                </c:pt>
                <c:pt idx="29266">
                  <c:v>1.77</c:v>
                </c:pt>
                <c:pt idx="29267">
                  <c:v>1.77</c:v>
                </c:pt>
                <c:pt idx="29268">
                  <c:v>1.77</c:v>
                </c:pt>
                <c:pt idx="29269">
                  <c:v>1.77</c:v>
                </c:pt>
                <c:pt idx="29270">
                  <c:v>1</c:v>
                </c:pt>
                <c:pt idx="29271">
                  <c:v>1.71</c:v>
                </c:pt>
                <c:pt idx="29272">
                  <c:v>-0.15</c:v>
                </c:pt>
                <c:pt idx="29273">
                  <c:v>-0.15</c:v>
                </c:pt>
                <c:pt idx="29274">
                  <c:v>0.26</c:v>
                </c:pt>
                <c:pt idx="29275">
                  <c:v>2.78</c:v>
                </c:pt>
                <c:pt idx="29276">
                  <c:v>2.63</c:v>
                </c:pt>
                <c:pt idx="29277">
                  <c:v>2.63</c:v>
                </c:pt>
                <c:pt idx="29278">
                  <c:v>2.63</c:v>
                </c:pt>
                <c:pt idx="29279">
                  <c:v>-1.93</c:v>
                </c:pt>
                <c:pt idx="29280">
                  <c:v>-0.92</c:v>
                </c:pt>
                <c:pt idx="29281">
                  <c:v>1.47</c:v>
                </c:pt>
                <c:pt idx="29282">
                  <c:v>1.47</c:v>
                </c:pt>
                <c:pt idx="29283">
                  <c:v>2.39</c:v>
                </c:pt>
                <c:pt idx="29284">
                  <c:v>-7.0000000000000007E-2</c:v>
                </c:pt>
                <c:pt idx="29285">
                  <c:v>-7.0000000000000007E-2</c:v>
                </c:pt>
                <c:pt idx="29286">
                  <c:v>0.79</c:v>
                </c:pt>
                <c:pt idx="29287">
                  <c:v>0.11</c:v>
                </c:pt>
                <c:pt idx="29288">
                  <c:v>0.11</c:v>
                </c:pt>
                <c:pt idx="29289">
                  <c:v>0.11</c:v>
                </c:pt>
                <c:pt idx="29290">
                  <c:v>0.11</c:v>
                </c:pt>
                <c:pt idx="29291">
                  <c:v>-1.1299999999999999</c:v>
                </c:pt>
                <c:pt idx="29292">
                  <c:v>0.3</c:v>
                </c:pt>
                <c:pt idx="29293">
                  <c:v>-2.04</c:v>
                </c:pt>
                <c:pt idx="29294">
                  <c:v>-2.04</c:v>
                </c:pt>
                <c:pt idx="29295">
                  <c:v>3.68</c:v>
                </c:pt>
                <c:pt idx="29296">
                  <c:v>3.68</c:v>
                </c:pt>
                <c:pt idx="29297">
                  <c:v>3.68</c:v>
                </c:pt>
                <c:pt idx="29298">
                  <c:v>0.42</c:v>
                </c:pt>
                <c:pt idx="29299">
                  <c:v>1.54</c:v>
                </c:pt>
                <c:pt idx="29300">
                  <c:v>1.72</c:v>
                </c:pt>
                <c:pt idx="29301">
                  <c:v>1.44</c:v>
                </c:pt>
                <c:pt idx="29302">
                  <c:v>1.44</c:v>
                </c:pt>
                <c:pt idx="29303">
                  <c:v>-0.85</c:v>
                </c:pt>
                <c:pt idx="29304">
                  <c:v>-0.85</c:v>
                </c:pt>
                <c:pt idx="29305">
                  <c:v>2.27</c:v>
                </c:pt>
                <c:pt idx="29306">
                  <c:v>2.27</c:v>
                </c:pt>
                <c:pt idx="29307">
                  <c:v>2.27</c:v>
                </c:pt>
                <c:pt idx="29308">
                  <c:v>0.06</c:v>
                </c:pt>
                <c:pt idx="29309">
                  <c:v>-0.78</c:v>
                </c:pt>
                <c:pt idx="29310">
                  <c:v>0.28999999999999998</c:v>
                </c:pt>
                <c:pt idx="29311">
                  <c:v>-1.24</c:v>
                </c:pt>
                <c:pt idx="29312">
                  <c:v>-2.39</c:v>
                </c:pt>
                <c:pt idx="29313">
                  <c:v>-1.69</c:v>
                </c:pt>
                <c:pt idx="29314">
                  <c:v>-1.69</c:v>
                </c:pt>
                <c:pt idx="29315">
                  <c:v>-0.32</c:v>
                </c:pt>
                <c:pt idx="29316">
                  <c:v>-0.32</c:v>
                </c:pt>
                <c:pt idx="29317">
                  <c:v>0.92</c:v>
                </c:pt>
                <c:pt idx="29318">
                  <c:v>0.92</c:v>
                </c:pt>
                <c:pt idx="29319">
                  <c:v>0.92</c:v>
                </c:pt>
                <c:pt idx="29320">
                  <c:v>2.5099999999999998</c:v>
                </c:pt>
                <c:pt idx="29321">
                  <c:v>1.1200000000000001</c:v>
                </c:pt>
                <c:pt idx="29322">
                  <c:v>-0.51</c:v>
                </c:pt>
                <c:pt idx="29323">
                  <c:v>7.0000000000000007E-2</c:v>
                </c:pt>
                <c:pt idx="29324">
                  <c:v>2.87</c:v>
                </c:pt>
                <c:pt idx="29325">
                  <c:v>2.87</c:v>
                </c:pt>
                <c:pt idx="29326">
                  <c:v>2.87</c:v>
                </c:pt>
                <c:pt idx="29327">
                  <c:v>2.87</c:v>
                </c:pt>
                <c:pt idx="29328">
                  <c:v>2.6</c:v>
                </c:pt>
                <c:pt idx="29329">
                  <c:v>2.6</c:v>
                </c:pt>
                <c:pt idx="29330">
                  <c:v>2.6</c:v>
                </c:pt>
                <c:pt idx="29331">
                  <c:v>2.6</c:v>
                </c:pt>
                <c:pt idx="29332">
                  <c:v>-1.59</c:v>
                </c:pt>
                <c:pt idx="29333">
                  <c:v>1.6</c:v>
                </c:pt>
                <c:pt idx="29334">
                  <c:v>1.6</c:v>
                </c:pt>
                <c:pt idx="29335">
                  <c:v>2.31</c:v>
                </c:pt>
                <c:pt idx="29336">
                  <c:v>-1.45</c:v>
                </c:pt>
                <c:pt idx="29337">
                  <c:v>-1.45</c:v>
                </c:pt>
                <c:pt idx="29338">
                  <c:v>-1.45</c:v>
                </c:pt>
                <c:pt idx="29339">
                  <c:v>-0.96</c:v>
                </c:pt>
                <c:pt idx="29340">
                  <c:v>-1.31</c:v>
                </c:pt>
                <c:pt idx="29341">
                  <c:v>-1.92</c:v>
                </c:pt>
                <c:pt idx="29342">
                  <c:v>2.12</c:v>
                </c:pt>
                <c:pt idx="29343">
                  <c:v>-0.91</c:v>
                </c:pt>
                <c:pt idx="29344">
                  <c:v>-0.91</c:v>
                </c:pt>
                <c:pt idx="29345">
                  <c:v>-0.44</c:v>
                </c:pt>
                <c:pt idx="29346">
                  <c:v>0.27</c:v>
                </c:pt>
                <c:pt idx="29347">
                  <c:v>-2</c:v>
                </c:pt>
                <c:pt idx="29348">
                  <c:v>-0.26</c:v>
                </c:pt>
                <c:pt idx="29349">
                  <c:v>-0.26</c:v>
                </c:pt>
                <c:pt idx="29350">
                  <c:v>-1.27</c:v>
                </c:pt>
                <c:pt idx="29351">
                  <c:v>-1.27</c:v>
                </c:pt>
                <c:pt idx="29352">
                  <c:v>-1.27</c:v>
                </c:pt>
                <c:pt idx="29353">
                  <c:v>-0.25</c:v>
                </c:pt>
                <c:pt idx="29354">
                  <c:v>-0.25</c:v>
                </c:pt>
                <c:pt idx="29355">
                  <c:v>-0.38</c:v>
                </c:pt>
                <c:pt idx="29356">
                  <c:v>-0.01</c:v>
                </c:pt>
                <c:pt idx="29357">
                  <c:v>-1.29</c:v>
                </c:pt>
                <c:pt idx="29358">
                  <c:v>-1.29</c:v>
                </c:pt>
                <c:pt idx="29359">
                  <c:v>-0.66</c:v>
                </c:pt>
                <c:pt idx="29360">
                  <c:v>-3.1</c:v>
                </c:pt>
                <c:pt idx="29361">
                  <c:v>-3.1</c:v>
                </c:pt>
                <c:pt idx="29362">
                  <c:v>1.42</c:v>
                </c:pt>
                <c:pt idx="29363">
                  <c:v>1.42</c:v>
                </c:pt>
                <c:pt idx="29364">
                  <c:v>1.42</c:v>
                </c:pt>
                <c:pt idx="29365">
                  <c:v>1.42</c:v>
                </c:pt>
                <c:pt idx="29366">
                  <c:v>1.42</c:v>
                </c:pt>
                <c:pt idx="29367">
                  <c:v>1.42</c:v>
                </c:pt>
                <c:pt idx="29368">
                  <c:v>-1.72</c:v>
                </c:pt>
                <c:pt idx="29369">
                  <c:v>-1.73</c:v>
                </c:pt>
                <c:pt idx="29370">
                  <c:v>-1.73</c:v>
                </c:pt>
                <c:pt idx="29371">
                  <c:v>-2.57</c:v>
                </c:pt>
                <c:pt idx="29372">
                  <c:v>-2.57</c:v>
                </c:pt>
                <c:pt idx="29373">
                  <c:v>-2.57</c:v>
                </c:pt>
                <c:pt idx="29374">
                  <c:v>-0.38</c:v>
                </c:pt>
                <c:pt idx="29375">
                  <c:v>-0.27</c:v>
                </c:pt>
                <c:pt idx="29376">
                  <c:v>2.14</c:v>
                </c:pt>
                <c:pt idx="29377">
                  <c:v>2.14</c:v>
                </c:pt>
                <c:pt idx="29378">
                  <c:v>2.14</c:v>
                </c:pt>
                <c:pt idx="29379">
                  <c:v>2.4700000000000002</c:v>
                </c:pt>
                <c:pt idx="29380">
                  <c:v>2.4700000000000002</c:v>
                </c:pt>
                <c:pt idx="29381">
                  <c:v>2.4700000000000002</c:v>
                </c:pt>
                <c:pt idx="29382">
                  <c:v>2.4700000000000002</c:v>
                </c:pt>
                <c:pt idx="29383">
                  <c:v>2.2999999999999998</c:v>
                </c:pt>
                <c:pt idx="29384">
                  <c:v>2.2999999999999998</c:v>
                </c:pt>
                <c:pt idx="29385">
                  <c:v>2.2999999999999998</c:v>
                </c:pt>
                <c:pt idx="29386">
                  <c:v>2.2999999999999998</c:v>
                </c:pt>
                <c:pt idx="29387">
                  <c:v>1.89</c:v>
                </c:pt>
                <c:pt idx="29388">
                  <c:v>1.89</c:v>
                </c:pt>
                <c:pt idx="29389">
                  <c:v>1.71</c:v>
                </c:pt>
                <c:pt idx="29390">
                  <c:v>-1.88</c:v>
                </c:pt>
                <c:pt idx="29391">
                  <c:v>0.26</c:v>
                </c:pt>
                <c:pt idx="29392">
                  <c:v>1.65</c:v>
                </c:pt>
                <c:pt idx="29393">
                  <c:v>1.33</c:v>
                </c:pt>
                <c:pt idx="29394">
                  <c:v>0.71</c:v>
                </c:pt>
                <c:pt idx="29395">
                  <c:v>0.71</c:v>
                </c:pt>
                <c:pt idx="29396">
                  <c:v>3.36</c:v>
                </c:pt>
                <c:pt idx="29397">
                  <c:v>3.36</c:v>
                </c:pt>
                <c:pt idx="29398">
                  <c:v>2.33</c:v>
                </c:pt>
                <c:pt idx="29399">
                  <c:v>2.33</c:v>
                </c:pt>
                <c:pt idx="29400">
                  <c:v>2.33</c:v>
                </c:pt>
                <c:pt idx="29401">
                  <c:v>0.16</c:v>
                </c:pt>
                <c:pt idx="29402">
                  <c:v>0.16</c:v>
                </c:pt>
                <c:pt idx="29403">
                  <c:v>0.16</c:v>
                </c:pt>
                <c:pt idx="29404">
                  <c:v>-0.63</c:v>
                </c:pt>
                <c:pt idx="29405">
                  <c:v>-0.63</c:v>
                </c:pt>
                <c:pt idx="29406">
                  <c:v>1.48</c:v>
                </c:pt>
                <c:pt idx="29407">
                  <c:v>0.44</c:v>
                </c:pt>
                <c:pt idx="29408">
                  <c:v>0.44</c:v>
                </c:pt>
                <c:pt idx="29409">
                  <c:v>0.28999999999999998</c:v>
                </c:pt>
                <c:pt idx="29410">
                  <c:v>0.19</c:v>
                </c:pt>
                <c:pt idx="29411">
                  <c:v>-3.86</c:v>
                </c:pt>
                <c:pt idx="29412">
                  <c:v>-3.01</c:v>
                </c:pt>
                <c:pt idx="29413">
                  <c:v>-2.35</c:v>
                </c:pt>
                <c:pt idx="29414">
                  <c:v>-1.56</c:v>
                </c:pt>
                <c:pt idx="29415">
                  <c:v>-1.56</c:v>
                </c:pt>
                <c:pt idx="29416">
                  <c:v>1.81</c:v>
                </c:pt>
                <c:pt idx="29417">
                  <c:v>-0.05</c:v>
                </c:pt>
                <c:pt idx="29418">
                  <c:v>-0.82</c:v>
                </c:pt>
                <c:pt idx="29419">
                  <c:v>0.38</c:v>
                </c:pt>
                <c:pt idx="29420">
                  <c:v>0.02</c:v>
                </c:pt>
                <c:pt idx="29421">
                  <c:v>0.41</c:v>
                </c:pt>
                <c:pt idx="29422">
                  <c:v>-1.56</c:v>
                </c:pt>
                <c:pt idx="29423">
                  <c:v>0.27</c:v>
                </c:pt>
                <c:pt idx="29424">
                  <c:v>0.27</c:v>
                </c:pt>
                <c:pt idx="29425">
                  <c:v>0.27</c:v>
                </c:pt>
                <c:pt idx="29426">
                  <c:v>0.9</c:v>
                </c:pt>
                <c:pt idx="29427">
                  <c:v>0.9</c:v>
                </c:pt>
                <c:pt idx="29428">
                  <c:v>0.9</c:v>
                </c:pt>
                <c:pt idx="29429">
                  <c:v>0.94</c:v>
                </c:pt>
                <c:pt idx="29430">
                  <c:v>1.96</c:v>
                </c:pt>
                <c:pt idx="29431">
                  <c:v>-1.26</c:v>
                </c:pt>
                <c:pt idx="29432">
                  <c:v>-0.41</c:v>
                </c:pt>
                <c:pt idx="29433">
                  <c:v>-0.41</c:v>
                </c:pt>
                <c:pt idx="29434">
                  <c:v>0.03</c:v>
                </c:pt>
                <c:pt idx="29435">
                  <c:v>-2.2200000000000002</c:v>
                </c:pt>
                <c:pt idx="29436">
                  <c:v>1.19</c:v>
                </c:pt>
                <c:pt idx="29437">
                  <c:v>1.9</c:v>
                </c:pt>
                <c:pt idx="29438">
                  <c:v>0.23</c:v>
                </c:pt>
                <c:pt idx="29439">
                  <c:v>0.23</c:v>
                </c:pt>
                <c:pt idx="29440">
                  <c:v>1.62</c:v>
                </c:pt>
                <c:pt idx="29441">
                  <c:v>1.62</c:v>
                </c:pt>
                <c:pt idx="29442">
                  <c:v>-1.97</c:v>
                </c:pt>
                <c:pt idx="29443">
                  <c:v>-2.35</c:v>
                </c:pt>
                <c:pt idx="29444">
                  <c:v>-1.79</c:v>
                </c:pt>
                <c:pt idx="29445">
                  <c:v>-0.68</c:v>
                </c:pt>
                <c:pt idx="29446">
                  <c:v>-0.68</c:v>
                </c:pt>
                <c:pt idx="29447">
                  <c:v>-0.11</c:v>
                </c:pt>
                <c:pt idx="29448">
                  <c:v>-0.11</c:v>
                </c:pt>
                <c:pt idx="29449">
                  <c:v>-0.11</c:v>
                </c:pt>
                <c:pt idx="29450">
                  <c:v>-0.85</c:v>
                </c:pt>
                <c:pt idx="29451">
                  <c:v>0.23</c:v>
                </c:pt>
                <c:pt idx="29452">
                  <c:v>2.06</c:v>
                </c:pt>
                <c:pt idx="29453">
                  <c:v>2.06</c:v>
                </c:pt>
                <c:pt idx="29454">
                  <c:v>1.32</c:v>
                </c:pt>
                <c:pt idx="29455">
                  <c:v>0.35</c:v>
                </c:pt>
                <c:pt idx="29456">
                  <c:v>0.68</c:v>
                </c:pt>
                <c:pt idx="29457">
                  <c:v>0.68</c:v>
                </c:pt>
                <c:pt idx="29458">
                  <c:v>0.68</c:v>
                </c:pt>
                <c:pt idx="29459">
                  <c:v>0.72</c:v>
                </c:pt>
                <c:pt idx="29460">
                  <c:v>0.72</c:v>
                </c:pt>
                <c:pt idx="29461">
                  <c:v>0.72</c:v>
                </c:pt>
                <c:pt idx="29462">
                  <c:v>0.16</c:v>
                </c:pt>
                <c:pt idx="29463">
                  <c:v>0.16</c:v>
                </c:pt>
                <c:pt idx="29464">
                  <c:v>2.63</c:v>
                </c:pt>
                <c:pt idx="29465">
                  <c:v>2.63</c:v>
                </c:pt>
                <c:pt idx="29466">
                  <c:v>2.63</c:v>
                </c:pt>
                <c:pt idx="29467">
                  <c:v>2.63</c:v>
                </c:pt>
                <c:pt idx="29468">
                  <c:v>2.63</c:v>
                </c:pt>
                <c:pt idx="29469">
                  <c:v>0.45</c:v>
                </c:pt>
                <c:pt idx="29470">
                  <c:v>0.11</c:v>
                </c:pt>
                <c:pt idx="29471">
                  <c:v>0.11</c:v>
                </c:pt>
                <c:pt idx="29472">
                  <c:v>0.11</c:v>
                </c:pt>
                <c:pt idx="29473">
                  <c:v>3.4</c:v>
                </c:pt>
                <c:pt idx="29474">
                  <c:v>3.4</c:v>
                </c:pt>
                <c:pt idx="29475">
                  <c:v>3.4</c:v>
                </c:pt>
                <c:pt idx="29476">
                  <c:v>3.4</c:v>
                </c:pt>
                <c:pt idx="29477">
                  <c:v>3.4</c:v>
                </c:pt>
                <c:pt idx="29478">
                  <c:v>3.4</c:v>
                </c:pt>
                <c:pt idx="29479">
                  <c:v>2.39</c:v>
                </c:pt>
                <c:pt idx="29480">
                  <c:v>2.39</c:v>
                </c:pt>
                <c:pt idx="29481">
                  <c:v>1.82</c:v>
                </c:pt>
                <c:pt idx="29482">
                  <c:v>-2.99</c:v>
                </c:pt>
                <c:pt idx="29483">
                  <c:v>-2.99</c:v>
                </c:pt>
                <c:pt idx="29484">
                  <c:v>-2.99</c:v>
                </c:pt>
                <c:pt idx="29485">
                  <c:v>-0.04</c:v>
                </c:pt>
                <c:pt idx="29486">
                  <c:v>-0.04</c:v>
                </c:pt>
                <c:pt idx="29487">
                  <c:v>-0.04</c:v>
                </c:pt>
                <c:pt idx="29488">
                  <c:v>-0.04</c:v>
                </c:pt>
                <c:pt idx="29489">
                  <c:v>-0.04</c:v>
                </c:pt>
                <c:pt idx="29490">
                  <c:v>-0.04</c:v>
                </c:pt>
                <c:pt idx="29491">
                  <c:v>2</c:v>
                </c:pt>
                <c:pt idx="29492">
                  <c:v>2</c:v>
                </c:pt>
                <c:pt idx="29493">
                  <c:v>2</c:v>
                </c:pt>
                <c:pt idx="29494">
                  <c:v>1.29</c:v>
                </c:pt>
                <c:pt idx="29495">
                  <c:v>1.29</c:v>
                </c:pt>
                <c:pt idx="29496">
                  <c:v>-1.72</c:v>
                </c:pt>
                <c:pt idx="29497">
                  <c:v>0.65</c:v>
                </c:pt>
                <c:pt idx="29498">
                  <c:v>0.27</c:v>
                </c:pt>
                <c:pt idx="29499">
                  <c:v>-1.37</c:v>
                </c:pt>
                <c:pt idx="29500">
                  <c:v>-1.06</c:v>
                </c:pt>
                <c:pt idx="29501">
                  <c:v>-3.07</c:v>
                </c:pt>
                <c:pt idx="29502">
                  <c:v>-0.64</c:v>
                </c:pt>
                <c:pt idx="29503">
                  <c:v>-1.89</c:v>
                </c:pt>
                <c:pt idx="29504">
                  <c:v>-1.34</c:v>
                </c:pt>
                <c:pt idx="29505">
                  <c:v>-1.34</c:v>
                </c:pt>
                <c:pt idx="29506">
                  <c:v>-1.34</c:v>
                </c:pt>
                <c:pt idx="29507">
                  <c:v>-1.19</c:v>
                </c:pt>
                <c:pt idx="29508">
                  <c:v>-1.19</c:v>
                </c:pt>
                <c:pt idx="29509">
                  <c:v>-0.08</c:v>
                </c:pt>
                <c:pt idx="29510">
                  <c:v>-0.08</c:v>
                </c:pt>
                <c:pt idx="29511">
                  <c:v>1.57</c:v>
                </c:pt>
                <c:pt idx="29512">
                  <c:v>1.57</c:v>
                </c:pt>
                <c:pt idx="29513">
                  <c:v>1.65</c:v>
                </c:pt>
                <c:pt idx="29514">
                  <c:v>1.65</c:v>
                </c:pt>
                <c:pt idx="29515">
                  <c:v>1.65</c:v>
                </c:pt>
                <c:pt idx="29516">
                  <c:v>2.15</c:v>
                </c:pt>
                <c:pt idx="29517">
                  <c:v>2.15</c:v>
                </c:pt>
                <c:pt idx="29518">
                  <c:v>2.71</c:v>
                </c:pt>
                <c:pt idx="29519">
                  <c:v>2.71</c:v>
                </c:pt>
                <c:pt idx="29520">
                  <c:v>1.55</c:v>
                </c:pt>
                <c:pt idx="29521">
                  <c:v>1.9</c:v>
                </c:pt>
                <c:pt idx="29522">
                  <c:v>1.9</c:v>
                </c:pt>
                <c:pt idx="29523">
                  <c:v>1.9</c:v>
                </c:pt>
                <c:pt idx="29524">
                  <c:v>-0.48</c:v>
                </c:pt>
                <c:pt idx="29525">
                  <c:v>-0.48</c:v>
                </c:pt>
                <c:pt idx="29526">
                  <c:v>-0.48</c:v>
                </c:pt>
                <c:pt idx="29527">
                  <c:v>0.72</c:v>
                </c:pt>
                <c:pt idx="29528">
                  <c:v>0.62</c:v>
                </c:pt>
                <c:pt idx="29529">
                  <c:v>0.62</c:v>
                </c:pt>
                <c:pt idx="29530">
                  <c:v>-0.17</c:v>
                </c:pt>
                <c:pt idx="29531">
                  <c:v>2.11</c:v>
                </c:pt>
                <c:pt idx="29532">
                  <c:v>2.11</c:v>
                </c:pt>
                <c:pt idx="29533">
                  <c:v>2.11</c:v>
                </c:pt>
                <c:pt idx="29534">
                  <c:v>2.68</c:v>
                </c:pt>
                <c:pt idx="29535">
                  <c:v>0.05</c:v>
                </c:pt>
                <c:pt idx="29536">
                  <c:v>-1.1200000000000001</c:v>
                </c:pt>
                <c:pt idx="29537">
                  <c:v>0.08</c:v>
                </c:pt>
                <c:pt idx="29538">
                  <c:v>-1.42</c:v>
                </c:pt>
                <c:pt idx="29539">
                  <c:v>2.3199999999999998</c:v>
                </c:pt>
                <c:pt idx="29540">
                  <c:v>2.3199999999999998</c:v>
                </c:pt>
                <c:pt idx="29541">
                  <c:v>2.3199999999999998</c:v>
                </c:pt>
                <c:pt idx="29542">
                  <c:v>-2.19</c:v>
                </c:pt>
                <c:pt idx="29543">
                  <c:v>-2.19</c:v>
                </c:pt>
                <c:pt idx="29544">
                  <c:v>-2.19</c:v>
                </c:pt>
                <c:pt idx="29545">
                  <c:v>0.76</c:v>
                </c:pt>
                <c:pt idx="29546">
                  <c:v>0.76</c:v>
                </c:pt>
                <c:pt idx="29547">
                  <c:v>0.76</c:v>
                </c:pt>
                <c:pt idx="29548">
                  <c:v>0.62</c:v>
                </c:pt>
                <c:pt idx="29549">
                  <c:v>0.62</c:v>
                </c:pt>
                <c:pt idx="29550">
                  <c:v>0.54</c:v>
                </c:pt>
                <c:pt idx="29551">
                  <c:v>0.54</c:v>
                </c:pt>
                <c:pt idx="29552">
                  <c:v>0.54</c:v>
                </c:pt>
                <c:pt idx="29553">
                  <c:v>2.1</c:v>
                </c:pt>
                <c:pt idx="29554">
                  <c:v>-0.1</c:v>
                </c:pt>
                <c:pt idx="29555">
                  <c:v>-0.1</c:v>
                </c:pt>
                <c:pt idx="29556">
                  <c:v>-0.1</c:v>
                </c:pt>
                <c:pt idx="29557">
                  <c:v>-3.01</c:v>
                </c:pt>
                <c:pt idx="29558">
                  <c:v>2.82</c:v>
                </c:pt>
                <c:pt idx="29559">
                  <c:v>-2.0699999999999998</c:v>
                </c:pt>
                <c:pt idx="29560">
                  <c:v>1.46</c:v>
                </c:pt>
                <c:pt idx="29561">
                  <c:v>-0.71</c:v>
                </c:pt>
                <c:pt idx="29562">
                  <c:v>2.59</c:v>
                </c:pt>
                <c:pt idx="29563">
                  <c:v>1.19</c:v>
                </c:pt>
                <c:pt idx="29564">
                  <c:v>-1.9</c:v>
                </c:pt>
                <c:pt idx="29565">
                  <c:v>-1.9</c:v>
                </c:pt>
                <c:pt idx="29566">
                  <c:v>-0.39</c:v>
                </c:pt>
                <c:pt idx="29567">
                  <c:v>4.72</c:v>
                </c:pt>
                <c:pt idx="29568">
                  <c:v>2.0699999999999998</c:v>
                </c:pt>
                <c:pt idx="29569">
                  <c:v>2.0699999999999998</c:v>
                </c:pt>
                <c:pt idx="29570">
                  <c:v>2.7</c:v>
                </c:pt>
                <c:pt idx="29571">
                  <c:v>-1.67</c:v>
                </c:pt>
                <c:pt idx="29572">
                  <c:v>0.48</c:v>
                </c:pt>
                <c:pt idx="29573">
                  <c:v>0.48</c:v>
                </c:pt>
                <c:pt idx="29574">
                  <c:v>0.48</c:v>
                </c:pt>
                <c:pt idx="29575">
                  <c:v>1.1200000000000001</c:v>
                </c:pt>
                <c:pt idx="29576">
                  <c:v>-0.5</c:v>
                </c:pt>
                <c:pt idx="29577">
                  <c:v>0.3</c:v>
                </c:pt>
                <c:pt idx="29578">
                  <c:v>1.36</c:v>
                </c:pt>
                <c:pt idx="29579">
                  <c:v>1.2</c:v>
                </c:pt>
                <c:pt idx="29580">
                  <c:v>-1.2</c:v>
                </c:pt>
                <c:pt idx="29581">
                  <c:v>2.02</c:v>
                </c:pt>
                <c:pt idx="29582">
                  <c:v>2.02</c:v>
                </c:pt>
                <c:pt idx="29583">
                  <c:v>2.02</c:v>
                </c:pt>
                <c:pt idx="29584">
                  <c:v>2.02</c:v>
                </c:pt>
                <c:pt idx="29585">
                  <c:v>0.54</c:v>
                </c:pt>
                <c:pt idx="29586">
                  <c:v>2.02</c:v>
                </c:pt>
                <c:pt idx="29587">
                  <c:v>2.02</c:v>
                </c:pt>
                <c:pt idx="29588">
                  <c:v>2.02</c:v>
                </c:pt>
                <c:pt idx="29589">
                  <c:v>1.38</c:v>
                </c:pt>
                <c:pt idx="29590">
                  <c:v>1.38</c:v>
                </c:pt>
                <c:pt idx="29591">
                  <c:v>-1.6</c:v>
                </c:pt>
                <c:pt idx="29592">
                  <c:v>1.88</c:v>
                </c:pt>
                <c:pt idx="29593">
                  <c:v>-0.56999999999999995</c:v>
                </c:pt>
                <c:pt idx="29594">
                  <c:v>2.57</c:v>
                </c:pt>
                <c:pt idx="29595">
                  <c:v>2.57</c:v>
                </c:pt>
                <c:pt idx="29596">
                  <c:v>2.57</c:v>
                </c:pt>
                <c:pt idx="29597">
                  <c:v>2.4700000000000002</c:v>
                </c:pt>
                <c:pt idx="29598">
                  <c:v>2.4700000000000002</c:v>
                </c:pt>
                <c:pt idx="29599">
                  <c:v>2.4700000000000002</c:v>
                </c:pt>
                <c:pt idx="29600">
                  <c:v>2.4700000000000002</c:v>
                </c:pt>
                <c:pt idx="29601">
                  <c:v>2.4700000000000002</c:v>
                </c:pt>
                <c:pt idx="29602">
                  <c:v>2.4700000000000002</c:v>
                </c:pt>
                <c:pt idx="29603">
                  <c:v>2.6</c:v>
                </c:pt>
                <c:pt idx="29604">
                  <c:v>-3.12</c:v>
                </c:pt>
                <c:pt idx="29605">
                  <c:v>-3.12</c:v>
                </c:pt>
                <c:pt idx="29606">
                  <c:v>-0.26</c:v>
                </c:pt>
                <c:pt idx="29607">
                  <c:v>-0.26</c:v>
                </c:pt>
                <c:pt idx="29608">
                  <c:v>-1.02</c:v>
                </c:pt>
                <c:pt idx="29609">
                  <c:v>0.61</c:v>
                </c:pt>
                <c:pt idx="29610">
                  <c:v>0.61</c:v>
                </c:pt>
                <c:pt idx="29611">
                  <c:v>1.97</c:v>
                </c:pt>
                <c:pt idx="29612">
                  <c:v>1.97</c:v>
                </c:pt>
                <c:pt idx="29613">
                  <c:v>0.55000000000000004</c:v>
                </c:pt>
                <c:pt idx="29614">
                  <c:v>-3.03</c:v>
                </c:pt>
                <c:pt idx="29615">
                  <c:v>-3.03</c:v>
                </c:pt>
                <c:pt idx="29616">
                  <c:v>2.44</c:v>
                </c:pt>
                <c:pt idx="29617">
                  <c:v>1.1599999999999999</c:v>
                </c:pt>
                <c:pt idx="29618">
                  <c:v>1.1599999999999999</c:v>
                </c:pt>
                <c:pt idx="29619">
                  <c:v>0.36</c:v>
                </c:pt>
                <c:pt idx="29620">
                  <c:v>-1.62</c:v>
                </c:pt>
                <c:pt idx="29621">
                  <c:v>0.18</c:v>
                </c:pt>
                <c:pt idx="29622">
                  <c:v>0.18</c:v>
                </c:pt>
                <c:pt idx="29623">
                  <c:v>1.26</c:v>
                </c:pt>
                <c:pt idx="29624">
                  <c:v>-1.26</c:v>
                </c:pt>
                <c:pt idx="29625">
                  <c:v>-1.26</c:v>
                </c:pt>
                <c:pt idx="29626">
                  <c:v>1.46</c:v>
                </c:pt>
                <c:pt idx="29627">
                  <c:v>1.46</c:v>
                </c:pt>
                <c:pt idx="29628">
                  <c:v>1.46</c:v>
                </c:pt>
                <c:pt idx="29629">
                  <c:v>1.46</c:v>
                </c:pt>
                <c:pt idx="29630">
                  <c:v>-0.26</c:v>
                </c:pt>
                <c:pt idx="29631">
                  <c:v>-0.26</c:v>
                </c:pt>
                <c:pt idx="29632">
                  <c:v>-0.26</c:v>
                </c:pt>
                <c:pt idx="29633">
                  <c:v>1.92</c:v>
                </c:pt>
                <c:pt idx="29634">
                  <c:v>1.1299999999999999</c:v>
                </c:pt>
                <c:pt idx="29635">
                  <c:v>1.1299999999999999</c:v>
                </c:pt>
                <c:pt idx="29636">
                  <c:v>1.1299999999999999</c:v>
                </c:pt>
                <c:pt idx="29637">
                  <c:v>1.1299999999999999</c:v>
                </c:pt>
                <c:pt idx="29638">
                  <c:v>-2.63</c:v>
                </c:pt>
                <c:pt idx="29639">
                  <c:v>-2.63</c:v>
                </c:pt>
                <c:pt idx="29640">
                  <c:v>1.01</c:v>
                </c:pt>
                <c:pt idx="29641">
                  <c:v>1.01</c:v>
                </c:pt>
                <c:pt idx="29642">
                  <c:v>1.01</c:v>
                </c:pt>
                <c:pt idx="29643">
                  <c:v>1.01</c:v>
                </c:pt>
                <c:pt idx="29644">
                  <c:v>1.01</c:v>
                </c:pt>
                <c:pt idx="29645">
                  <c:v>-2.02</c:v>
                </c:pt>
                <c:pt idx="29646">
                  <c:v>-2.02</c:v>
                </c:pt>
                <c:pt idx="29647">
                  <c:v>-0.59</c:v>
                </c:pt>
                <c:pt idx="29648">
                  <c:v>1.57</c:v>
                </c:pt>
                <c:pt idx="29649">
                  <c:v>1.57</c:v>
                </c:pt>
                <c:pt idx="29650">
                  <c:v>1.57</c:v>
                </c:pt>
                <c:pt idx="29651">
                  <c:v>-0.94</c:v>
                </c:pt>
                <c:pt idx="29652">
                  <c:v>0.83</c:v>
                </c:pt>
                <c:pt idx="29653">
                  <c:v>0.83</c:v>
                </c:pt>
                <c:pt idx="29654">
                  <c:v>3.02</c:v>
                </c:pt>
                <c:pt idx="29655">
                  <c:v>3.02</c:v>
                </c:pt>
                <c:pt idx="29656">
                  <c:v>2.15</c:v>
                </c:pt>
                <c:pt idx="29657">
                  <c:v>2.15</c:v>
                </c:pt>
                <c:pt idx="29658">
                  <c:v>2.15</c:v>
                </c:pt>
                <c:pt idx="29659">
                  <c:v>0.82</c:v>
                </c:pt>
                <c:pt idx="29660">
                  <c:v>1.02</c:v>
                </c:pt>
                <c:pt idx="29661">
                  <c:v>1.05</c:v>
                </c:pt>
                <c:pt idx="29662">
                  <c:v>-3.39</c:v>
                </c:pt>
                <c:pt idx="29663">
                  <c:v>-3.39</c:v>
                </c:pt>
                <c:pt idx="29664">
                  <c:v>1.1599999999999999</c:v>
                </c:pt>
                <c:pt idx="29665">
                  <c:v>-2.5299999999999998</c:v>
                </c:pt>
                <c:pt idx="29666">
                  <c:v>-2.5299999999999998</c:v>
                </c:pt>
                <c:pt idx="29667">
                  <c:v>-2.5299999999999998</c:v>
                </c:pt>
                <c:pt idx="29668">
                  <c:v>-2.5299999999999998</c:v>
                </c:pt>
                <c:pt idx="29669">
                  <c:v>0.16</c:v>
                </c:pt>
                <c:pt idx="29670">
                  <c:v>1.48</c:v>
                </c:pt>
                <c:pt idx="29671">
                  <c:v>1.48</c:v>
                </c:pt>
                <c:pt idx="29672">
                  <c:v>-0.09</c:v>
                </c:pt>
                <c:pt idx="29673">
                  <c:v>1.54</c:v>
                </c:pt>
                <c:pt idx="29674">
                  <c:v>-0.75</c:v>
                </c:pt>
                <c:pt idx="29675">
                  <c:v>0.18</c:v>
                </c:pt>
                <c:pt idx="29676">
                  <c:v>-2.58</c:v>
                </c:pt>
                <c:pt idx="29677">
                  <c:v>2.54</c:v>
                </c:pt>
                <c:pt idx="29678">
                  <c:v>-0.97</c:v>
                </c:pt>
                <c:pt idx="29679">
                  <c:v>-0.97</c:v>
                </c:pt>
                <c:pt idx="29680">
                  <c:v>3.69</c:v>
                </c:pt>
                <c:pt idx="29681">
                  <c:v>1.25</c:v>
                </c:pt>
                <c:pt idx="29682">
                  <c:v>-1.17</c:v>
                </c:pt>
                <c:pt idx="29683">
                  <c:v>0.97</c:v>
                </c:pt>
                <c:pt idx="29684">
                  <c:v>0.97</c:v>
                </c:pt>
                <c:pt idx="29685">
                  <c:v>0.34</c:v>
                </c:pt>
                <c:pt idx="29686">
                  <c:v>0.34</c:v>
                </c:pt>
                <c:pt idx="29687">
                  <c:v>-1.67</c:v>
                </c:pt>
                <c:pt idx="29688">
                  <c:v>0.87</c:v>
                </c:pt>
                <c:pt idx="29689">
                  <c:v>0.87</c:v>
                </c:pt>
                <c:pt idx="29690">
                  <c:v>1.1399999999999999</c:v>
                </c:pt>
                <c:pt idx="29691">
                  <c:v>1.1399999999999999</c:v>
                </c:pt>
                <c:pt idx="29692">
                  <c:v>2.81</c:v>
                </c:pt>
                <c:pt idx="29693">
                  <c:v>2.81</c:v>
                </c:pt>
                <c:pt idx="29694">
                  <c:v>3.85</c:v>
                </c:pt>
                <c:pt idx="29695">
                  <c:v>3.85</c:v>
                </c:pt>
                <c:pt idx="29696">
                  <c:v>-0.52</c:v>
                </c:pt>
                <c:pt idx="29697">
                  <c:v>-0.52</c:v>
                </c:pt>
                <c:pt idx="29698">
                  <c:v>-4.26</c:v>
                </c:pt>
                <c:pt idx="29699">
                  <c:v>-4.26</c:v>
                </c:pt>
                <c:pt idx="29700">
                  <c:v>-0.15</c:v>
                </c:pt>
                <c:pt idx="29701">
                  <c:v>0.71</c:v>
                </c:pt>
                <c:pt idx="29702">
                  <c:v>0.71</c:v>
                </c:pt>
                <c:pt idx="29703">
                  <c:v>0.97</c:v>
                </c:pt>
                <c:pt idx="29704">
                  <c:v>3.47</c:v>
                </c:pt>
                <c:pt idx="29705">
                  <c:v>3.47</c:v>
                </c:pt>
                <c:pt idx="29706">
                  <c:v>-1.18</c:v>
                </c:pt>
                <c:pt idx="29707">
                  <c:v>1.1599999999999999</c:v>
                </c:pt>
                <c:pt idx="29708">
                  <c:v>1.1599999999999999</c:v>
                </c:pt>
                <c:pt idx="29709">
                  <c:v>1.1299999999999999</c:v>
                </c:pt>
                <c:pt idx="29710">
                  <c:v>0.11</c:v>
                </c:pt>
                <c:pt idx="29711">
                  <c:v>0.11</c:v>
                </c:pt>
                <c:pt idx="29712">
                  <c:v>2.16</c:v>
                </c:pt>
                <c:pt idx="29713">
                  <c:v>2.16</c:v>
                </c:pt>
                <c:pt idx="29714">
                  <c:v>2.16</c:v>
                </c:pt>
                <c:pt idx="29715">
                  <c:v>0.96</c:v>
                </c:pt>
                <c:pt idx="29716">
                  <c:v>0.96</c:v>
                </c:pt>
                <c:pt idx="29717">
                  <c:v>0.96</c:v>
                </c:pt>
                <c:pt idx="29718">
                  <c:v>-1.76</c:v>
                </c:pt>
                <c:pt idx="29719">
                  <c:v>-1.76</c:v>
                </c:pt>
                <c:pt idx="29720">
                  <c:v>-0.52</c:v>
                </c:pt>
                <c:pt idx="29721">
                  <c:v>3</c:v>
                </c:pt>
                <c:pt idx="29722">
                  <c:v>-2.13</c:v>
                </c:pt>
                <c:pt idx="29723">
                  <c:v>-1.33</c:v>
                </c:pt>
                <c:pt idx="29724">
                  <c:v>2.66</c:v>
                </c:pt>
                <c:pt idx="29725">
                  <c:v>2.66</c:v>
                </c:pt>
                <c:pt idx="29726">
                  <c:v>0.91</c:v>
                </c:pt>
                <c:pt idx="29727">
                  <c:v>0.91</c:v>
                </c:pt>
                <c:pt idx="29728">
                  <c:v>0.91</c:v>
                </c:pt>
                <c:pt idx="29729">
                  <c:v>2.3199999999999998</c:v>
                </c:pt>
                <c:pt idx="29730">
                  <c:v>0.81</c:v>
                </c:pt>
                <c:pt idx="29731">
                  <c:v>0.81</c:v>
                </c:pt>
                <c:pt idx="29732">
                  <c:v>0.81</c:v>
                </c:pt>
                <c:pt idx="29733">
                  <c:v>-0.86</c:v>
                </c:pt>
                <c:pt idx="29734">
                  <c:v>-0.41</c:v>
                </c:pt>
                <c:pt idx="29735">
                  <c:v>-2.6</c:v>
                </c:pt>
                <c:pt idx="29736">
                  <c:v>-2.4300000000000002</c:v>
                </c:pt>
                <c:pt idx="29737">
                  <c:v>0.7</c:v>
                </c:pt>
                <c:pt idx="29738">
                  <c:v>2.21</c:v>
                </c:pt>
                <c:pt idx="29739">
                  <c:v>2.21</c:v>
                </c:pt>
                <c:pt idx="29740">
                  <c:v>2.21</c:v>
                </c:pt>
                <c:pt idx="29741">
                  <c:v>2.21</c:v>
                </c:pt>
                <c:pt idx="29742">
                  <c:v>2.61</c:v>
                </c:pt>
                <c:pt idx="29743">
                  <c:v>-1.39</c:v>
                </c:pt>
                <c:pt idx="29744">
                  <c:v>1.84</c:v>
                </c:pt>
                <c:pt idx="29745">
                  <c:v>1.84</c:v>
                </c:pt>
                <c:pt idx="29746">
                  <c:v>1.84</c:v>
                </c:pt>
                <c:pt idx="29747">
                  <c:v>1.84</c:v>
                </c:pt>
                <c:pt idx="29748">
                  <c:v>-0.62</c:v>
                </c:pt>
                <c:pt idx="29749">
                  <c:v>-0.62</c:v>
                </c:pt>
                <c:pt idx="29750">
                  <c:v>1.39</c:v>
                </c:pt>
                <c:pt idx="29751">
                  <c:v>2.42</c:v>
                </c:pt>
                <c:pt idx="29752">
                  <c:v>2.42</c:v>
                </c:pt>
                <c:pt idx="29753">
                  <c:v>1.05</c:v>
                </c:pt>
                <c:pt idx="29754">
                  <c:v>1.05</c:v>
                </c:pt>
                <c:pt idx="29755">
                  <c:v>1.38</c:v>
                </c:pt>
                <c:pt idx="29756">
                  <c:v>1.38</c:v>
                </c:pt>
                <c:pt idx="29757">
                  <c:v>1.38</c:v>
                </c:pt>
                <c:pt idx="29758">
                  <c:v>2.52</c:v>
                </c:pt>
                <c:pt idx="29759">
                  <c:v>-2.57</c:v>
                </c:pt>
                <c:pt idx="29760">
                  <c:v>0.23</c:v>
                </c:pt>
                <c:pt idx="29761">
                  <c:v>0.23</c:v>
                </c:pt>
                <c:pt idx="29762">
                  <c:v>0.23</c:v>
                </c:pt>
                <c:pt idx="29763">
                  <c:v>-1.1000000000000001</c:v>
                </c:pt>
                <c:pt idx="29764">
                  <c:v>1.71</c:v>
                </c:pt>
                <c:pt idx="29765">
                  <c:v>-2.16</c:v>
                </c:pt>
                <c:pt idx="29766">
                  <c:v>-1.1100000000000001</c:v>
                </c:pt>
                <c:pt idx="29767">
                  <c:v>2.14</c:v>
                </c:pt>
                <c:pt idx="29768">
                  <c:v>2.14</c:v>
                </c:pt>
                <c:pt idx="29769">
                  <c:v>2.14</c:v>
                </c:pt>
                <c:pt idx="29770">
                  <c:v>2.14</c:v>
                </c:pt>
                <c:pt idx="29771">
                  <c:v>1.67</c:v>
                </c:pt>
                <c:pt idx="29772">
                  <c:v>2.1800000000000002</c:v>
                </c:pt>
                <c:pt idx="29773">
                  <c:v>2.1800000000000002</c:v>
                </c:pt>
                <c:pt idx="29774">
                  <c:v>2.02</c:v>
                </c:pt>
                <c:pt idx="29775">
                  <c:v>1.53</c:v>
                </c:pt>
                <c:pt idx="29776">
                  <c:v>-0.45</c:v>
                </c:pt>
                <c:pt idx="29777">
                  <c:v>-0.45</c:v>
                </c:pt>
                <c:pt idx="29778">
                  <c:v>2.1800000000000002</c:v>
                </c:pt>
                <c:pt idx="29779">
                  <c:v>2.1800000000000002</c:v>
                </c:pt>
                <c:pt idx="29780">
                  <c:v>2.1800000000000002</c:v>
                </c:pt>
                <c:pt idx="29781">
                  <c:v>-2.29</c:v>
                </c:pt>
                <c:pt idx="29782">
                  <c:v>3.37</c:v>
                </c:pt>
                <c:pt idx="29783">
                  <c:v>3.37</c:v>
                </c:pt>
                <c:pt idx="29784">
                  <c:v>-0.78</c:v>
                </c:pt>
                <c:pt idx="29785">
                  <c:v>-0.43</c:v>
                </c:pt>
                <c:pt idx="29786">
                  <c:v>0.53</c:v>
                </c:pt>
                <c:pt idx="29787">
                  <c:v>0.53</c:v>
                </c:pt>
                <c:pt idx="29788">
                  <c:v>-2.06</c:v>
                </c:pt>
                <c:pt idx="29789">
                  <c:v>0.93</c:v>
                </c:pt>
                <c:pt idx="29790">
                  <c:v>0.93</c:v>
                </c:pt>
                <c:pt idx="29791">
                  <c:v>0.93</c:v>
                </c:pt>
                <c:pt idx="29792">
                  <c:v>0.23</c:v>
                </c:pt>
                <c:pt idx="29793">
                  <c:v>1.21</c:v>
                </c:pt>
                <c:pt idx="29794">
                  <c:v>0.31</c:v>
                </c:pt>
                <c:pt idx="29795">
                  <c:v>0.31</c:v>
                </c:pt>
                <c:pt idx="29796">
                  <c:v>0.28999999999999998</c:v>
                </c:pt>
                <c:pt idx="29797">
                  <c:v>0.28999999999999998</c:v>
                </c:pt>
                <c:pt idx="29798">
                  <c:v>3.66</c:v>
                </c:pt>
                <c:pt idx="29799">
                  <c:v>3.66</c:v>
                </c:pt>
                <c:pt idx="29800">
                  <c:v>-1.33</c:v>
                </c:pt>
                <c:pt idx="29801">
                  <c:v>2.95</c:v>
                </c:pt>
                <c:pt idx="29802">
                  <c:v>1.9</c:v>
                </c:pt>
                <c:pt idx="29803">
                  <c:v>-1.51</c:v>
                </c:pt>
                <c:pt idx="29804">
                  <c:v>-1.51</c:v>
                </c:pt>
                <c:pt idx="29805">
                  <c:v>-1.51</c:v>
                </c:pt>
                <c:pt idx="29806">
                  <c:v>0.34</c:v>
                </c:pt>
                <c:pt idx="29807">
                  <c:v>0.34</c:v>
                </c:pt>
                <c:pt idx="29808">
                  <c:v>2.0699999999999998</c:v>
                </c:pt>
                <c:pt idx="29809">
                  <c:v>2.0699999999999998</c:v>
                </c:pt>
                <c:pt idx="29810">
                  <c:v>2.0699999999999998</c:v>
                </c:pt>
                <c:pt idx="29811">
                  <c:v>-0.27</c:v>
                </c:pt>
                <c:pt idx="29812">
                  <c:v>1.67</c:v>
                </c:pt>
                <c:pt idx="29813">
                  <c:v>1.75</c:v>
                </c:pt>
                <c:pt idx="29814">
                  <c:v>-1.17</c:v>
                </c:pt>
                <c:pt idx="29815">
                  <c:v>-2.17</c:v>
                </c:pt>
                <c:pt idx="29816">
                  <c:v>-0.61</c:v>
                </c:pt>
                <c:pt idx="29817">
                  <c:v>1.48</c:v>
                </c:pt>
                <c:pt idx="29818">
                  <c:v>1.02</c:v>
                </c:pt>
                <c:pt idx="29819">
                  <c:v>1.02</c:v>
                </c:pt>
                <c:pt idx="29820">
                  <c:v>1.02</c:v>
                </c:pt>
                <c:pt idx="29821">
                  <c:v>1.4</c:v>
                </c:pt>
                <c:pt idx="29822">
                  <c:v>1.4</c:v>
                </c:pt>
                <c:pt idx="29823">
                  <c:v>3.68</c:v>
                </c:pt>
                <c:pt idx="29824">
                  <c:v>3.68</c:v>
                </c:pt>
                <c:pt idx="29825">
                  <c:v>3.68</c:v>
                </c:pt>
                <c:pt idx="29826">
                  <c:v>1.62</c:v>
                </c:pt>
                <c:pt idx="29827">
                  <c:v>-1.08</c:v>
                </c:pt>
                <c:pt idx="29828">
                  <c:v>-1.08</c:v>
                </c:pt>
                <c:pt idx="29829">
                  <c:v>-1.08</c:v>
                </c:pt>
                <c:pt idx="29830">
                  <c:v>-2.15</c:v>
                </c:pt>
                <c:pt idx="29831">
                  <c:v>0.02</c:v>
                </c:pt>
                <c:pt idx="29832">
                  <c:v>-0.22</c:v>
                </c:pt>
                <c:pt idx="29833">
                  <c:v>0.24</c:v>
                </c:pt>
                <c:pt idx="29834">
                  <c:v>1.02</c:v>
                </c:pt>
                <c:pt idx="29835">
                  <c:v>2.41</c:v>
                </c:pt>
                <c:pt idx="29836">
                  <c:v>4.53</c:v>
                </c:pt>
                <c:pt idx="29837">
                  <c:v>4.53</c:v>
                </c:pt>
                <c:pt idx="29838">
                  <c:v>4.53</c:v>
                </c:pt>
                <c:pt idx="29839">
                  <c:v>1.96</c:v>
                </c:pt>
                <c:pt idx="29840">
                  <c:v>1.96</c:v>
                </c:pt>
                <c:pt idx="29841">
                  <c:v>1.96</c:v>
                </c:pt>
                <c:pt idx="29842">
                  <c:v>1.96</c:v>
                </c:pt>
                <c:pt idx="29843">
                  <c:v>0.43</c:v>
                </c:pt>
                <c:pt idx="29844">
                  <c:v>0.43</c:v>
                </c:pt>
                <c:pt idx="29845">
                  <c:v>0.43</c:v>
                </c:pt>
                <c:pt idx="29846">
                  <c:v>3.08</c:v>
                </c:pt>
                <c:pt idx="29847">
                  <c:v>3.08</c:v>
                </c:pt>
                <c:pt idx="29848">
                  <c:v>1.1000000000000001</c:v>
                </c:pt>
                <c:pt idx="29849">
                  <c:v>1.1000000000000001</c:v>
                </c:pt>
                <c:pt idx="29850">
                  <c:v>-1.65</c:v>
                </c:pt>
                <c:pt idx="29851">
                  <c:v>1.1499999999999999</c:v>
                </c:pt>
                <c:pt idx="29852">
                  <c:v>0.72</c:v>
                </c:pt>
                <c:pt idx="29853">
                  <c:v>1.63</c:v>
                </c:pt>
                <c:pt idx="29854">
                  <c:v>1.63</c:v>
                </c:pt>
                <c:pt idx="29855">
                  <c:v>2.35</c:v>
                </c:pt>
                <c:pt idx="29856">
                  <c:v>2.35</c:v>
                </c:pt>
                <c:pt idx="29857">
                  <c:v>0.72</c:v>
                </c:pt>
                <c:pt idx="29858">
                  <c:v>1.37</c:v>
                </c:pt>
                <c:pt idx="29859">
                  <c:v>3.01</c:v>
                </c:pt>
                <c:pt idx="29860">
                  <c:v>3.01</c:v>
                </c:pt>
                <c:pt idx="29861">
                  <c:v>-1.36</c:v>
                </c:pt>
                <c:pt idx="29862">
                  <c:v>-1.36</c:v>
                </c:pt>
                <c:pt idx="29863">
                  <c:v>0.68</c:v>
                </c:pt>
                <c:pt idx="29864">
                  <c:v>0.35</c:v>
                </c:pt>
                <c:pt idx="29865">
                  <c:v>0.35</c:v>
                </c:pt>
                <c:pt idx="29866">
                  <c:v>1.69</c:v>
                </c:pt>
                <c:pt idx="29867">
                  <c:v>1.69</c:v>
                </c:pt>
                <c:pt idx="29868">
                  <c:v>1.69</c:v>
                </c:pt>
                <c:pt idx="29869">
                  <c:v>0.04</c:v>
                </c:pt>
                <c:pt idx="29870">
                  <c:v>7.0000000000000007E-2</c:v>
                </c:pt>
                <c:pt idx="29871">
                  <c:v>0.94</c:v>
                </c:pt>
                <c:pt idx="29872">
                  <c:v>0.94</c:v>
                </c:pt>
                <c:pt idx="29873">
                  <c:v>0.04</c:v>
                </c:pt>
                <c:pt idx="29874">
                  <c:v>2.4700000000000002</c:v>
                </c:pt>
                <c:pt idx="29875">
                  <c:v>-2.35</c:v>
                </c:pt>
                <c:pt idx="29876">
                  <c:v>-0.12</c:v>
                </c:pt>
                <c:pt idx="29877">
                  <c:v>-2.09</c:v>
                </c:pt>
                <c:pt idx="29878">
                  <c:v>1.66</c:v>
                </c:pt>
                <c:pt idx="29879">
                  <c:v>1.66</c:v>
                </c:pt>
                <c:pt idx="29880">
                  <c:v>1.66</c:v>
                </c:pt>
                <c:pt idx="29881">
                  <c:v>1.66</c:v>
                </c:pt>
                <c:pt idx="29882">
                  <c:v>1.66</c:v>
                </c:pt>
                <c:pt idx="29883">
                  <c:v>1.66</c:v>
                </c:pt>
                <c:pt idx="29884">
                  <c:v>-2.27</c:v>
                </c:pt>
                <c:pt idx="29885">
                  <c:v>-2.27</c:v>
                </c:pt>
                <c:pt idx="29886">
                  <c:v>2.5099999999999998</c:v>
                </c:pt>
                <c:pt idx="29887">
                  <c:v>2.5099999999999998</c:v>
                </c:pt>
                <c:pt idx="29888">
                  <c:v>-1.28</c:v>
                </c:pt>
                <c:pt idx="29889">
                  <c:v>-2.78</c:v>
                </c:pt>
                <c:pt idx="29890">
                  <c:v>-0.97</c:v>
                </c:pt>
                <c:pt idx="29891">
                  <c:v>-1.35</c:v>
                </c:pt>
                <c:pt idx="29892">
                  <c:v>-1.35</c:v>
                </c:pt>
                <c:pt idx="29893">
                  <c:v>-0.69</c:v>
                </c:pt>
                <c:pt idx="29894">
                  <c:v>-0.37</c:v>
                </c:pt>
                <c:pt idx="29895">
                  <c:v>-0.37</c:v>
                </c:pt>
                <c:pt idx="29896">
                  <c:v>2.4500000000000002</c:v>
                </c:pt>
                <c:pt idx="29897">
                  <c:v>0.44</c:v>
                </c:pt>
                <c:pt idx="29898">
                  <c:v>0.44</c:v>
                </c:pt>
                <c:pt idx="29899">
                  <c:v>0.44</c:v>
                </c:pt>
                <c:pt idx="29900">
                  <c:v>0.42</c:v>
                </c:pt>
                <c:pt idx="29901">
                  <c:v>-2.82</c:v>
                </c:pt>
                <c:pt idx="29902">
                  <c:v>-2.82</c:v>
                </c:pt>
                <c:pt idx="29903">
                  <c:v>2.0499999999999998</c:v>
                </c:pt>
                <c:pt idx="29904">
                  <c:v>-0.12</c:v>
                </c:pt>
                <c:pt idx="29905">
                  <c:v>0.77</c:v>
                </c:pt>
                <c:pt idx="29906">
                  <c:v>1.1000000000000001</c:v>
                </c:pt>
                <c:pt idx="29907">
                  <c:v>1.1599999999999999</c:v>
                </c:pt>
                <c:pt idx="29908">
                  <c:v>1.68</c:v>
                </c:pt>
                <c:pt idx="29909">
                  <c:v>-1.02</c:v>
                </c:pt>
                <c:pt idx="29910">
                  <c:v>3.33</c:v>
                </c:pt>
                <c:pt idx="29911">
                  <c:v>3.33</c:v>
                </c:pt>
                <c:pt idx="29912">
                  <c:v>1.59</c:v>
                </c:pt>
                <c:pt idx="29913">
                  <c:v>1.59</c:v>
                </c:pt>
                <c:pt idx="29914">
                  <c:v>1.61</c:v>
                </c:pt>
                <c:pt idx="29915">
                  <c:v>0.31</c:v>
                </c:pt>
                <c:pt idx="29916">
                  <c:v>-2.19</c:v>
                </c:pt>
                <c:pt idx="29917">
                  <c:v>0.02</c:v>
                </c:pt>
                <c:pt idx="29918">
                  <c:v>0.02</c:v>
                </c:pt>
                <c:pt idx="29919">
                  <c:v>0.02</c:v>
                </c:pt>
                <c:pt idx="29920">
                  <c:v>0.33</c:v>
                </c:pt>
                <c:pt idx="29921">
                  <c:v>-2.98</c:v>
                </c:pt>
                <c:pt idx="29922">
                  <c:v>1.3</c:v>
                </c:pt>
                <c:pt idx="29923">
                  <c:v>1.3</c:v>
                </c:pt>
                <c:pt idx="29924">
                  <c:v>1.3</c:v>
                </c:pt>
                <c:pt idx="29925">
                  <c:v>1.3</c:v>
                </c:pt>
                <c:pt idx="29926">
                  <c:v>3.81</c:v>
                </c:pt>
                <c:pt idx="29927">
                  <c:v>3.81</c:v>
                </c:pt>
                <c:pt idx="29928">
                  <c:v>-1.49</c:v>
                </c:pt>
                <c:pt idx="29929">
                  <c:v>-1.49</c:v>
                </c:pt>
                <c:pt idx="29930">
                  <c:v>0.48</c:v>
                </c:pt>
                <c:pt idx="29931">
                  <c:v>0.48</c:v>
                </c:pt>
                <c:pt idx="29932">
                  <c:v>2.73</c:v>
                </c:pt>
                <c:pt idx="29933">
                  <c:v>2.57</c:v>
                </c:pt>
                <c:pt idx="29934">
                  <c:v>-1</c:v>
                </c:pt>
                <c:pt idx="29935">
                  <c:v>-1</c:v>
                </c:pt>
                <c:pt idx="29936">
                  <c:v>0.25</c:v>
                </c:pt>
                <c:pt idx="29937">
                  <c:v>0.28999999999999998</c:v>
                </c:pt>
                <c:pt idx="29938">
                  <c:v>-0.94</c:v>
                </c:pt>
                <c:pt idx="29939">
                  <c:v>-0.94</c:v>
                </c:pt>
                <c:pt idx="29940">
                  <c:v>0.56000000000000005</c:v>
                </c:pt>
                <c:pt idx="29941">
                  <c:v>2.19</c:v>
                </c:pt>
                <c:pt idx="29942">
                  <c:v>2.63</c:v>
                </c:pt>
                <c:pt idx="29943">
                  <c:v>2.63</c:v>
                </c:pt>
                <c:pt idx="29944">
                  <c:v>1.33</c:v>
                </c:pt>
                <c:pt idx="29945">
                  <c:v>2.82</c:v>
                </c:pt>
                <c:pt idx="29946">
                  <c:v>3.11</c:v>
                </c:pt>
                <c:pt idx="29947">
                  <c:v>3.11</c:v>
                </c:pt>
                <c:pt idx="29948">
                  <c:v>3.11</c:v>
                </c:pt>
                <c:pt idx="29949">
                  <c:v>3.11</c:v>
                </c:pt>
                <c:pt idx="29950">
                  <c:v>3.11</c:v>
                </c:pt>
                <c:pt idx="29951">
                  <c:v>3.11</c:v>
                </c:pt>
                <c:pt idx="29952">
                  <c:v>-0.16</c:v>
                </c:pt>
                <c:pt idx="29953">
                  <c:v>1.69</c:v>
                </c:pt>
                <c:pt idx="29954">
                  <c:v>1.69</c:v>
                </c:pt>
                <c:pt idx="29955">
                  <c:v>3.13</c:v>
                </c:pt>
                <c:pt idx="29956">
                  <c:v>-0.83</c:v>
                </c:pt>
                <c:pt idx="29957">
                  <c:v>0.21</c:v>
                </c:pt>
                <c:pt idx="29958">
                  <c:v>-0.84</c:v>
                </c:pt>
                <c:pt idx="29959">
                  <c:v>-1.39</c:v>
                </c:pt>
                <c:pt idx="29960">
                  <c:v>2.62</c:v>
                </c:pt>
                <c:pt idx="29961">
                  <c:v>1.0900000000000001</c:v>
                </c:pt>
                <c:pt idx="29962">
                  <c:v>1.0900000000000001</c:v>
                </c:pt>
                <c:pt idx="29963">
                  <c:v>1.0900000000000001</c:v>
                </c:pt>
                <c:pt idx="29964">
                  <c:v>0.3</c:v>
                </c:pt>
                <c:pt idx="29965">
                  <c:v>-0.23</c:v>
                </c:pt>
                <c:pt idx="29966">
                  <c:v>-1.67</c:v>
                </c:pt>
                <c:pt idx="29967">
                  <c:v>-2.5099999999999998</c:v>
                </c:pt>
                <c:pt idx="29968">
                  <c:v>-1.41</c:v>
                </c:pt>
                <c:pt idx="29969">
                  <c:v>-1.41</c:v>
                </c:pt>
                <c:pt idx="29970">
                  <c:v>-1.55</c:v>
                </c:pt>
                <c:pt idx="29971">
                  <c:v>1.73</c:v>
                </c:pt>
                <c:pt idx="29972">
                  <c:v>1.73</c:v>
                </c:pt>
                <c:pt idx="29973">
                  <c:v>-2.37</c:v>
                </c:pt>
                <c:pt idx="29974">
                  <c:v>-2.37</c:v>
                </c:pt>
                <c:pt idx="29975">
                  <c:v>2.57</c:v>
                </c:pt>
                <c:pt idx="29976">
                  <c:v>2.57</c:v>
                </c:pt>
                <c:pt idx="29977">
                  <c:v>0.67</c:v>
                </c:pt>
                <c:pt idx="29978">
                  <c:v>-0.01</c:v>
                </c:pt>
                <c:pt idx="29979">
                  <c:v>0.25</c:v>
                </c:pt>
                <c:pt idx="29980">
                  <c:v>2.42</c:v>
                </c:pt>
                <c:pt idx="29981">
                  <c:v>-0.99</c:v>
                </c:pt>
                <c:pt idx="29982">
                  <c:v>-0.99</c:v>
                </c:pt>
                <c:pt idx="29983">
                  <c:v>1.04</c:v>
                </c:pt>
                <c:pt idx="29984">
                  <c:v>1.04</c:v>
                </c:pt>
                <c:pt idx="29985">
                  <c:v>1.04</c:v>
                </c:pt>
                <c:pt idx="29986">
                  <c:v>1.04</c:v>
                </c:pt>
                <c:pt idx="29987">
                  <c:v>-1.33</c:v>
                </c:pt>
                <c:pt idx="29988">
                  <c:v>-3.23</c:v>
                </c:pt>
                <c:pt idx="29989">
                  <c:v>-3.23</c:v>
                </c:pt>
                <c:pt idx="29990">
                  <c:v>-1.48</c:v>
                </c:pt>
                <c:pt idx="29991">
                  <c:v>-1.48</c:v>
                </c:pt>
                <c:pt idx="29992">
                  <c:v>1.06</c:v>
                </c:pt>
                <c:pt idx="29993">
                  <c:v>1.06</c:v>
                </c:pt>
                <c:pt idx="29994">
                  <c:v>3.02</c:v>
                </c:pt>
                <c:pt idx="29995">
                  <c:v>1.83</c:v>
                </c:pt>
                <c:pt idx="29996">
                  <c:v>1.83</c:v>
                </c:pt>
                <c:pt idx="29997">
                  <c:v>1.83</c:v>
                </c:pt>
                <c:pt idx="29998">
                  <c:v>-0.31</c:v>
                </c:pt>
                <c:pt idx="29999">
                  <c:v>-0.31</c:v>
                </c:pt>
                <c:pt idx="30000">
                  <c:v>-0.31</c:v>
                </c:pt>
                <c:pt idx="30001">
                  <c:v>-0.31</c:v>
                </c:pt>
                <c:pt idx="30002">
                  <c:v>-0.74</c:v>
                </c:pt>
                <c:pt idx="30003">
                  <c:v>1.4</c:v>
                </c:pt>
                <c:pt idx="30004">
                  <c:v>1.4</c:v>
                </c:pt>
                <c:pt idx="30005">
                  <c:v>1.4</c:v>
                </c:pt>
                <c:pt idx="30006">
                  <c:v>1.04</c:v>
                </c:pt>
                <c:pt idx="30007">
                  <c:v>1.04</c:v>
                </c:pt>
                <c:pt idx="30008">
                  <c:v>1.04</c:v>
                </c:pt>
                <c:pt idx="30009">
                  <c:v>1.04</c:v>
                </c:pt>
                <c:pt idx="30010">
                  <c:v>-1.91</c:v>
                </c:pt>
                <c:pt idx="30011">
                  <c:v>-1.91</c:v>
                </c:pt>
                <c:pt idx="30012">
                  <c:v>0.16</c:v>
                </c:pt>
                <c:pt idx="30013">
                  <c:v>0.16</c:v>
                </c:pt>
                <c:pt idx="30014">
                  <c:v>-1.44</c:v>
                </c:pt>
                <c:pt idx="30015">
                  <c:v>0.1</c:v>
                </c:pt>
                <c:pt idx="30016">
                  <c:v>1.55</c:v>
                </c:pt>
                <c:pt idx="30017">
                  <c:v>3.03</c:v>
                </c:pt>
                <c:pt idx="30018">
                  <c:v>2.14</c:v>
                </c:pt>
                <c:pt idx="30019">
                  <c:v>2.5499999999999998</c:v>
                </c:pt>
                <c:pt idx="30020">
                  <c:v>0.97</c:v>
                </c:pt>
                <c:pt idx="30021">
                  <c:v>0.97</c:v>
                </c:pt>
                <c:pt idx="30022">
                  <c:v>0.97</c:v>
                </c:pt>
                <c:pt idx="30023">
                  <c:v>-2.96</c:v>
                </c:pt>
                <c:pt idx="30024">
                  <c:v>-2.96</c:v>
                </c:pt>
                <c:pt idx="30025">
                  <c:v>-2.96</c:v>
                </c:pt>
                <c:pt idx="30026">
                  <c:v>0.5</c:v>
                </c:pt>
                <c:pt idx="30027">
                  <c:v>0.5</c:v>
                </c:pt>
                <c:pt idx="30028">
                  <c:v>0.93</c:v>
                </c:pt>
                <c:pt idx="30029">
                  <c:v>0.93</c:v>
                </c:pt>
                <c:pt idx="30030">
                  <c:v>1.52</c:v>
                </c:pt>
                <c:pt idx="30031">
                  <c:v>1.52</c:v>
                </c:pt>
                <c:pt idx="30032">
                  <c:v>1.52</c:v>
                </c:pt>
                <c:pt idx="30033">
                  <c:v>2.15</c:v>
                </c:pt>
                <c:pt idx="30034">
                  <c:v>2.15</c:v>
                </c:pt>
                <c:pt idx="30035">
                  <c:v>0.08</c:v>
                </c:pt>
                <c:pt idx="30036">
                  <c:v>1.01</c:v>
                </c:pt>
                <c:pt idx="30037">
                  <c:v>1.01</c:v>
                </c:pt>
                <c:pt idx="30038">
                  <c:v>0.55000000000000004</c:v>
                </c:pt>
                <c:pt idx="30039">
                  <c:v>1.61</c:v>
                </c:pt>
                <c:pt idx="30040">
                  <c:v>1.61</c:v>
                </c:pt>
                <c:pt idx="30041">
                  <c:v>1.66</c:v>
                </c:pt>
                <c:pt idx="30042">
                  <c:v>1.66</c:v>
                </c:pt>
                <c:pt idx="30043">
                  <c:v>1.66</c:v>
                </c:pt>
                <c:pt idx="30044">
                  <c:v>0.96</c:v>
                </c:pt>
                <c:pt idx="30045">
                  <c:v>0.96</c:v>
                </c:pt>
                <c:pt idx="30046">
                  <c:v>-0.19</c:v>
                </c:pt>
                <c:pt idx="30047">
                  <c:v>0.92</c:v>
                </c:pt>
                <c:pt idx="30048">
                  <c:v>0.92</c:v>
                </c:pt>
                <c:pt idx="30049">
                  <c:v>-0.36</c:v>
                </c:pt>
                <c:pt idx="30050">
                  <c:v>1.58</c:v>
                </c:pt>
                <c:pt idx="30051">
                  <c:v>1.73</c:v>
                </c:pt>
                <c:pt idx="30052">
                  <c:v>0.79</c:v>
                </c:pt>
                <c:pt idx="30053">
                  <c:v>-1.95</c:v>
                </c:pt>
                <c:pt idx="30054">
                  <c:v>2.06</c:v>
                </c:pt>
                <c:pt idx="30055">
                  <c:v>1.33</c:v>
                </c:pt>
                <c:pt idx="30056">
                  <c:v>-4.22</c:v>
                </c:pt>
                <c:pt idx="30057">
                  <c:v>-4.22</c:v>
                </c:pt>
                <c:pt idx="30058">
                  <c:v>1.48</c:v>
                </c:pt>
                <c:pt idx="30059">
                  <c:v>1.48</c:v>
                </c:pt>
                <c:pt idx="30060">
                  <c:v>1.48</c:v>
                </c:pt>
                <c:pt idx="30061">
                  <c:v>0.84</c:v>
                </c:pt>
                <c:pt idx="30062">
                  <c:v>-1.27</c:v>
                </c:pt>
                <c:pt idx="30063">
                  <c:v>2.16</c:v>
                </c:pt>
                <c:pt idx="30064">
                  <c:v>2.16</c:v>
                </c:pt>
                <c:pt idx="30065">
                  <c:v>2.16</c:v>
                </c:pt>
                <c:pt idx="30066">
                  <c:v>2.16</c:v>
                </c:pt>
                <c:pt idx="30067">
                  <c:v>2.16</c:v>
                </c:pt>
                <c:pt idx="30068">
                  <c:v>2.16</c:v>
                </c:pt>
                <c:pt idx="30069">
                  <c:v>0.64</c:v>
                </c:pt>
                <c:pt idx="30070">
                  <c:v>0.64</c:v>
                </c:pt>
                <c:pt idx="30071">
                  <c:v>0.64</c:v>
                </c:pt>
                <c:pt idx="30072">
                  <c:v>-0.3</c:v>
                </c:pt>
                <c:pt idx="30073">
                  <c:v>1.89</c:v>
                </c:pt>
                <c:pt idx="30074">
                  <c:v>1.89</c:v>
                </c:pt>
                <c:pt idx="30075">
                  <c:v>0.01</c:v>
                </c:pt>
                <c:pt idx="30076">
                  <c:v>-0.83</c:v>
                </c:pt>
                <c:pt idx="30077">
                  <c:v>2.39</c:v>
                </c:pt>
                <c:pt idx="30078">
                  <c:v>1.55</c:v>
                </c:pt>
                <c:pt idx="30079">
                  <c:v>0.28999999999999998</c:v>
                </c:pt>
                <c:pt idx="30080">
                  <c:v>-2.08</c:v>
                </c:pt>
                <c:pt idx="30081">
                  <c:v>-2.08</c:v>
                </c:pt>
                <c:pt idx="30082">
                  <c:v>-1.1399999999999999</c:v>
                </c:pt>
                <c:pt idx="30083">
                  <c:v>-1.1499999999999999</c:v>
                </c:pt>
                <c:pt idx="30084">
                  <c:v>0.84</c:v>
                </c:pt>
                <c:pt idx="30085">
                  <c:v>-0.09</c:v>
                </c:pt>
                <c:pt idx="30086">
                  <c:v>2.2400000000000002</c:v>
                </c:pt>
                <c:pt idx="30087">
                  <c:v>2.2400000000000002</c:v>
                </c:pt>
                <c:pt idx="30088">
                  <c:v>2.2400000000000002</c:v>
                </c:pt>
                <c:pt idx="30089">
                  <c:v>1.06</c:v>
                </c:pt>
                <c:pt idx="30090">
                  <c:v>-1.73</c:v>
                </c:pt>
                <c:pt idx="30091">
                  <c:v>3.16</c:v>
                </c:pt>
                <c:pt idx="30092">
                  <c:v>1.74</c:v>
                </c:pt>
                <c:pt idx="30093">
                  <c:v>-1.26</c:v>
                </c:pt>
                <c:pt idx="30094">
                  <c:v>-1.26</c:v>
                </c:pt>
                <c:pt idx="30095">
                  <c:v>2.08</c:v>
                </c:pt>
                <c:pt idx="30096">
                  <c:v>2.08</c:v>
                </c:pt>
                <c:pt idx="30097">
                  <c:v>2.75</c:v>
                </c:pt>
                <c:pt idx="30098">
                  <c:v>-0.57999999999999996</c:v>
                </c:pt>
                <c:pt idx="30099">
                  <c:v>-0.57999999999999996</c:v>
                </c:pt>
                <c:pt idx="30100">
                  <c:v>-0.57999999999999996</c:v>
                </c:pt>
                <c:pt idx="30101">
                  <c:v>0.42</c:v>
                </c:pt>
                <c:pt idx="30102">
                  <c:v>0.42</c:v>
                </c:pt>
                <c:pt idx="30103">
                  <c:v>0.62</c:v>
                </c:pt>
                <c:pt idx="30104">
                  <c:v>1.92</c:v>
                </c:pt>
                <c:pt idx="30105">
                  <c:v>-2.4900000000000002</c:v>
                </c:pt>
                <c:pt idx="30106">
                  <c:v>-1.22</c:v>
                </c:pt>
                <c:pt idx="30107">
                  <c:v>1.1499999999999999</c:v>
                </c:pt>
                <c:pt idx="30108">
                  <c:v>0.83</c:v>
                </c:pt>
                <c:pt idx="30109">
                  <c:v>0.87</c:v>
                </c:pt>
                <c:pt idx="30110">
                  <c:v>0.87</c:v>
                </c:pt>
                <c:pt idx="30111">
                  <c:v>0.67</c:v>
                </c:pt>
                <c:pt idx="30112">
                  <c:v>0.1</c:v>
                </c:pt>
                <c:pt idx="30113">
                  <c:v>1.26</c:v>
                </c:pt>
                <c:pt idx="30114">
                  <c:v>1.26</c:v>
                </c:pt>
                <c:pt idx="30115">
                  <c:v>1.65</c:v>
                </c:pt>
                <c:pt idx="30116">
                  <c:v>0.85</c:v>
                </c:pt>
                <c:pt idx="30117">
                  <c:v>-1.63</c:v>
                </c:pt>
                <c:pt idx="30118">
                  <c:v>-2.02</c:v>
                </c:pt>
                <c:pt idx="30119">
                  <c:v>-2.02</c:v>
                </c:pt>
                <c:pt idx="30120">
                  <c:v>-0.48</c:v>
                </c:pt>
                <c:pt idx="30121">
                  <c:v>-3.29</c:v>
                </c:pt>
                <c:pt idx="30122">
                  <c:v>2.88</c:v>
                </c:pt>
                <c:pt idx="30123">
                  <c:v>2.88</c:v>
                </c:pt>
                <c:pt idx="30124">
                  <c:v>2.88</c:v>
                </c:pt>
                <c:pt idx="30125">
                  <c:v>-2.88</c:v>
                </c:pt>
                <c:pt idx="30126">
                  <c:v>-1.82</c:v>
                </c:pt>
                <c:pt idx="30127">
                  <c:v>1.28</c:v>
                </c:pt>
                <c:pt idx="30128">
                  <c:v>0.46</c:v>
                </c:pt>
                <c:pt idx="30129">
                  <c:v>0.46</c:v>
                </c:pt>
                <c:pt idx="30130">
                  <c:v>2.36</c:v>
                </c:pt>
                <c:pt idx="30131">
                  <c:v>2.36</c:v>
                </c:pt>
                <c:pt idx="30132">
                  <c:v>2.36</c:v>
                </c:pt>
                <c:pt idx="30133">
                  <c:v>2.06</c:v>
                </c:pt>
                <c:pt idx="30134">
                  <c:v>-1.49</c:v>
                </c:pt>
                <c:pt idx="30135">
                  <c:v>2.95</c:v>
                </c:pt>
                <c:pt idx="30136">
                  <c:v>2.95</c:v>
                </c:pt>
                <c:pt idx="30137">
                  <c:v>1.47</c:v>
                </c:pt>
                <c:pt idx="30138">
                  <c:v>1.47</c:v>
                </c:pt>
                <c:pt idx="30139">
                  <c:v>1.47</c:v>
                </c:pt>
                <c:pt idx="30140">
                  <c:v>1.47</c:v>
                </c:pt>
                <c:pt idx="30141">
                  <c:v>0.62</c:v>
                </c:pt>
                <c:pt idx="30142">
                  <c:v>-2.17</c:v>
                </c:pt>
                <c:pt idx="30143">
                  <c:v>-2.17</c:v>
                </c:pt>
                <c:pt idx="30144">
                  <c:v>1.73</c:v>
                </c:pt>
                <c:pt idx="30145">
                  <c:v>1.73</c:v>
                </c:pt>
                <c:pt idx="30146">
                  <c:v>2.0099999999999998</c:v>
                </c:pt>
                <c:pt idx="30147">
                  <c:v>-1.24</c:v>
                </c:pt>
                <c:pt idx="30148">
                  <c:v>2.04</c:v>
                </c:pt>
                <c:pt idx="30149">
                  <c:v>2.04</c:v>
                </c:pt>
                <c:pt idx="30150">
                  <c:v>2.04</c:v>
                </c:pt>
                <c:pt idx="30151">
                  <c:v>-2.34</c:v>
                </c:pt>
                <c:pt idx="30152">
                  <c:v>1.18</c:v>
                </c:pt>
                <c:pt idx="30153">
                  <c:v>1.18</c:v>
                </c:pt>
                <c:pt idx="30154">
                  <c:v>1.18</c:v>
                </c:pt>
                <c:pt idx="30155">
                  <c:v>1.18</c:v>
                </c:pt>
                <c:pt idx="30156">
                  <c:v>2.39</c:v>
                </c:pt>
                <c:pt idx="30157">
                  <c:v>2.39</c:v>
                </c:pt>
                <c:pt idx="30158">
                  <c:v>0.76</c:v>
                </c:pt>
                <c:pt idx="30159">
                  <c:v>-3.78</c:v>
                </c:pt>
                <c:pt idx="30160">
                  <c:v>-0.78</c:v>
                </c:pt>
                <c:pt idx="30161">
                  <c:v>-0.78</c:v>
                </c:pt>
                <c:pt idx="30162">
                  <c:v>1.22</c:v>
                </c:pt>
                <c:pt idx="30163">
                  <c:v>1.22</c:v>
                </c:pt>
                <c:pt idx="30164">
                  <c:v>1.22</c:v>
                </c:pt>
                <c:pt idx="30165">
                  <c:v>1.22</c:v>
                </c:pt>
                <c:pt idx="30166">
                  <c:v>1.22</c:v>
                </c:pt>
                <c:pt idx="30167">
                  <c:v>1.73</c:v>
                </c:pt>
                <c:pt idx="30168">
                  <c:v>1.68</c:v>
                </c:pt>
                <c:pt idx="30169">
                  <c:v>1.68</c:v>
                </c:pt>
                <c:pt idx="30170">
                  <c:v>2.42</c:v>
                </c:pt>
                <c:pt idx="30171">
                  <c:v>-0.5</c:v>
                </c:pt>
                <c:pt idx="30172">
                  <c:v>0.76</c:v>
                </c:pt>
                <c:pt idx="30173">
                  <c:v>0.76</c:v>
                </c:pt>
                <c:pt idx="30174">
                  <c:v>1.49</c:v>
                </c:pt>
                <c:pt idx="30175">
                  <c:v>1.49</c:v>
                </c:pt>
                <c:pt idx="30176">
                  <c:v>0.92</c:v>
                </c:pt>
                <c:pt idx="30177">
                  <c:v>0.92</c:v>
                </c:pt>
                <c:pt idx="30178">
                  <c:v>0.92</c:v>
                </c:pt>
                <c:pt idx="30179">
                  <c:v>2.0299999999999998</c:v>
                </c:pt>
                <c:pt idx="30180">
                  <c:v>1.22</c:v>
                </c:pt>
                <c:pt idx="30181">
                  <c:v>1.22</c:v>
                </c:pt>
                <c:pt idx="30182">
                  <c:v>0.38</c:v>
                </c:pt>
                <c:pt idx="30183">
                  <c:v>-0.4</c:v>
                </c:pt>
                <c:pt idx="30184">
                  <c:v>-0.4</c:v>
                </c:pt>
                <c:pt idx="30185">
                  <c:v>2.2999999999999998</c:v>
                </c:pt>
                <c:pt idx="30186">
                  <c:v>-0.37</c:v>
                </c:pt>
                <c:pt idx="30187">
                  <c:v>-0.37</c:v>
                </c:pt>
                <c:pt idx="30188">
                  <c:v>1.27</c:v>
                </c:pt>
                <c:pt idx="30189">
                  <c:v>1.27</c:v>
                </c:pt>
                <c:pt idx="30190">
                  <c:v>-0.57999999999999996</c:v>
                </c:pt>
                <c:pt idx="30191">
                  <c:v>2.09</c:v>
                </c:pt>
                <c:pt idx="30192">
                  <c:v>2.09</c:v>
                </c:pt>
                <c:pt idx="30193">
                  <c:v>1.24</c:v>
                </c:pt>
                <c:pt idx="30194">
                  <c:v>-0.77</c:v>
                </c:pt>
                <c:pt idx="30195">
                  <c:v>-1.64</c:v>
                </c:pt>
                <c:pt idx="30196">
                  <c:v>-1.27</c:v>
                </c:pt>
                <c:pt idx="30197">
                  <c:v>-1.55</c:v>
                </c:pt>
                <c:pt idx="30198">
                  <c:v>-2.2200000000000002</c:v>
                </c:pt>
                <c:pt idx="30199">
                  <c:v>1.74</c:v>
                </c:pt>
                <c:pt idx="30200">
                  <c:v>1.74</c:v>
                </c:pt>
                <c:pt idx="30201">
                  <c:v>1.68</c:v>
                </c:pt>
                <c:pt idx="30202">
                  <c:v>1.68</c:v>
                </c:pt>
                <c:pt idx="30203">
                  <c:v>1.68</c:v>
                </c:pt>
                <c:pt idx="30204">
                  <c:v>1.79</c:v>
                </c:pt>
                <c:pt idx="30205">
                  <c:v>-0.04</c:v>
                </c:pt>
                <c:pt idx="30206">
                  <c:v>-0.04</c:v>
                </c:pt>
                <c:pt idx="30207">
                  <c:v>-1.57</c:v>
                </c:pt>
                <c:pt idx="30208">
                  <c:v>2.69</c:v>
                </c:pt>
                <c:pt idx="30209">
                  <c:v>2.69</c:v>
                </c:pt>
                <c:pt idx="30210">
                  <c:v>1.83</c:v>
                </c:pt>
                <c:pt idx="30211">
                  <c:v>1.83</c:v>
                </c:pt>
                <c:pt idx="30212">
                  <c:v>2.2400000000000002</c:v>
                </c:pt>
                <c:pt idx="30213">
                  <c:v>2.2400000000000002</c:v>
                </c:pt>
                <c:pt idx="30214">
                  <c:v>0.13</c:v>
                </c:pt>
                <c:pt idx="30215">
                  <c:v>2.1</c:v>
                </c:pt>
                <c:pt idx="30216">
                  <c:v>2.1</c:v>
                </c:pt>
                <c:pt idx="30217">
                  <c:v>2.1</c:v>
                </c:pt>
                <c:pt idx="30218">
                  <c:v>1.98</c:v>
                </c:pt>
                <c:pt idx="30219">
                  <c:v>0.71</c:v>
                </c:pt>
                <c:pt idx="30220">
                  <c:v>-2.1</c:v>
                </c:pt>
                <c:pt idx="30221">
                  <c:v>2.5099999999999998</c:v>
                </c:pt>
                <c:pt idx="30222">
                  <c:v>2.5099999999999998</c:v>
                </c:pt>
                <c:pt idx="30223">
                  <c:v>2.76</c:v>
                </c:pt>
                <c:pt idx="30224">
                  <c:v>2.76</c:v>
                </c:pt>
                <c:pt idx="30225">
                  <c:v>2.76</c:v>
                </c:pt>
                <c:pt idx="30226">
                  <c:v>2.76</c:v>
                </c:pt>
                <c:pt idx="30227">
                  <c:v>2.76</c:v>
                </c:pt>
                <c:pt idx="30228">
                  <c:v>2.79</c:v>
                </c:pt>
                <c:pt idx="30229">
                  <c:v>2.79</c:v>
                </c:pt>
                <c:pt idx="30230">
                  <c:v>-1.49</c:v>
                </c:pt>
                <c:pt idx="30231">
                  <c:v>-0.57999999999999996</c:v>
                </c:pt>
                <c:pt idx="30232">
                  <c:v>-0.57999999999999996</c:v>
                </c:pt>
                <c:pt idx="30233">
                  <c:v>-3.47</c:v>
                </c:pt>
                <c:pt idx="30234">
                  <c:v>0.16</c:v>
                </c:pt>
                <c:pt idx="30235">
                  <c:v>-0.42</c:v>
                </c:pt>
                <c:pt idx="30236">
                  <c:v>-0.42</c:v>
                </c:pt>
                <c:pt idx="30237">
                  <c:v>0.55000000000000004</c:v>
                </c:pt>
                <c:pt idx="30238">
                  <c:v>3.44</c:v>
                </c:pt>
                <c:pt idx="30239">
                  <c:v>-0.47</c:v>
                </c:pt>
                <c:pt idx="30240">
                  <c:v>2.2599999999999998</c:v>
                </c:pt>
                <c:pt idx="30241">
                  <c:v>2.2599999999999998</c:v>
                </c:pt>
                <c:pt idx="30242">
                  <c:v>0.53</c:v>
                </c:pt>
                <c:pt idx="30243">
                  <c:v>2.86</c:v>
                </c:pt>
                <c:pt idx="30244">
                  <c:v>1.96</c:v>
                </c:pt>
                <c:pt idx="30245">
                  <c:v>1.96</c:v>
                </c:pt>
                <c:pt idx="30246">
                  <c:v>-3.01</c:v>
                </c:pt>
                <c:pt idx="30247">
                  <c:v>-3.01</c:v>
                </c:pt>
                <c:pt idx="30248">
                  <c:v>0.84</c:v>
                </c:pt>
                <c:pt idx="30249">
                  <c:v>0.06</c:v>
                </c:pt>
                <c:pt idx="30250">
                  <c:v>0.06</c:v>
                </c:pt>
                <c:pt idx="30251">
                  <c:v>-0.32</c:v>
                </c:pt>
                <c:pt idx="30252">
                  <c:v>-0.32</c:v>
                </c:pt>
                <c:pt idx="30253">
                  <c:v>1.34</c:v>
                </c:pt>
                <c:pt idx="30254">
                  <c:v>1.34</c:v>
                </c:pt>
                <c:pt idx="30255">
                  <c:v>-0.49</c:v>
                </c:pt>
                <c:pt idx="30256">
                  <c:v>-0.52</c:v>
                </c:pt>
                <c:pt idx="30257">
                  <c:v>-0.52</c:v>
                </c:pt>
                <c:pt idx="30258">
                  <c:v>-0.52</c:v>
                </c:pt>
                <c:pt idx="30259">
                  <c:v>0.81</c:v>
                </c:pt>
                <c:pt idx="30260">
                  <c:v>1.32</c:v>
                </c:pt>
                <c:pt idx="30261">
                  <c:v>1.66</c:v>
                </c:pt>
                <c:pt idx="30262">
                  <c:v>0.77</c:v>
                </c:pt>
                <c:pt idx="30263">
                  <c:v>0.77</c:v>
                </c:pt>
                <c:pt idx="30264">
                  <c:v>0.77</c:v>
                </c:pt>
                <c:pt idx="30265">
                  <c:v>0.77</c:v>
                </c:pt>
                <c:pt idx="30266">
                  <c:v>0.77</c:v>
                </c:pt>
                <c:pt idx="30267">
                  <c:v>0.77</c:v>
                </c:pt>
                <c:pt idx="30268">
                  <c:v>1.76</c:v>
                </c:pt>
                <c:pt idx="30269">
                  <c:v>1.76</c:v>
                </c:pt>
                <c:pt idx="30270">
                  <c:v>1.76</c:v>
                </c:pt>
                <c:pt idx="30271">
                  <c:v>0.93</c:v>
                </c:pt>
                <c:pt idx="30272">
                  <c:v>1.57</c:v>
                </c:pt>
                <c:pt idx="30273">
                  <c:v>-1.72</c:v>
                </c:pt>
                <c:pt idx="30274">
                  <c:v>-1.72</c:v>
                </c:pt>
                <c:pt idx="30275">
                  <c:v>-1.72</c:v>
                </c:pt>
                <c:pt idx="30276">
                  <c:v>-1.71</c:v>
                </c:pt>
                <c:pt idx="30277">
                  <c:v>-1.71</c:v>
                </c:pt>
                <c:pt idx="30278">
                  <c:v>0.71</c:v>
                </c:pt>
                <c:pt idx="30279">
                  <c:v>0.71</c:v>
                </c:pt>
                <c:pt idx="30280">
                  <c:v>0.71</c:v>
                </c:pt>
                <c:pt idx="30281">
                  <c:v>2.66</c:v>
                </c:pt>
                <c:pt idx="30282">
                  <c:v>2.66</c:v>
                </c:pt>
                <c:pt idx="30283">
                  <c:v>2.44</c:v>
                </c:pt>
                <c:pt idx="30284">
                  <c:v>-1.93</c:v>
                </c:pt>
                <c:pt idx="30285">
                  <c:v>0.84</c:v>
                </c:pt>
                <c:pt idx="30286">
                  <c:v>-3.06</c:v>
                </c:pt>
                <c:pt idx="30287">
                  <c:v>1.97</c:v>
                </c:pt>
                <c:pt idx="30288">
                  <c:v>1.85</c:v>
                </c:pt>
                <c:pt idx="30289">
                  <c:v>-0.73</c:v>
                </c:pt>
                <c:pt idx="30290">
                  <c:v>1.2</c:v>
                </c:pt>
                <c:pt idx="30291">
                  <c:v>1.2</c:v>
                </c:pt>
                <c:pt idx="30292">
                  <c:v>1.2</c:v>
                </c:pt>
                <c:pt idx="30293">
                  <c:v>2.21</c:v>
                </c:pt>
                <c:pt idx="30294">
                  <c:v>2.02</c:v>
                </c:pt>
                <c:pt idx="30295">
                  <c:v>2.02</c:v>
                </c:pt>
                <c:pt idx="30296">
                  <c:v>-0.44</c:v>
                </c:pt>
                <c:pt idx="30297">
                  <c:v>3.29</c:v>
                </c:pt>
                <c:pt idx="30298">
                  <c:v>3.29</c:v>
                </c:pt>
                <c:pt idx="30299">
                  <c:v>-1.03</c:v>
                </c:pt>
                <c:pt idx="30300">
                  <c:v>-2.83</c:v>
                </c:pt>
                <c:pt idx="30301">
                  <c:v>-0.16</c:v>
                </c:pt>
                <c:pt idx="30302">
                  <c:v>1.17</c:v>
                </c:pt>
                <c:pt idx="30303">
                  <c:v>-0.46</c:v>
                </c:pt>
                <c:pt idx="30304">
                  <c:v>-0.46</c:v>
                </c:pt>
                <c:pt idx="30305">
                  <c:v>-2.71</c:v>
                </c:pt>
                <c:pt idx="30306">
                  <c:v>1.68</c:v>
                </c:pt>
                <c:pt idx="30307">
                  <c:v>2.33</c:v>
                </c:pt>
                <c:pt idx="30308">
                  <c:v>1.18</c:v>
                </c:pt>
                <c:pt idx="30309">
                  <c:v>1.18</c:v>
                </c:pt>
                <c:pt idx="30310">
                  <c:v>-0.34</c:v>
                </c:pt>
                <c:pt idx="30311">
                  <c:v>-2.7</c:v>
                </c:pt>
                <c:pt idx="30312">
                  <c:v>2.69</c:v>
                </c:pt>
                <c:pt idx="30313">
                  <c:v>2.69</c:v>
                </c:pt>
                <c:pt idx="30314">
                  <c:v>2.69</c:v>
                </c:pt>
                <c:pt idx="30315">
                  <c:v>1.1299999999999999</c:v>
                </c:pt>
                <c:pt idx="30316">
                  <c:v>-2.3199999999999998</c:v>
                </c:pt>
                <c:pt idx="30317">
                  <c:v>-1.39</c:v>
                </c:pt>
                <c:pt idx="30318">
                  <c:v>-1.39</c:v>
                </c:pt>
                <c:pt idx="30319">
                  <c:v>-1.39</c:v>
                </c:pt>
                <c:pt idx="30320">
                  <c:v>-2.78</c:v>
                </c:pt>
                <c:pt idx="30321">
                  <c:v>-0.41</c:v>
                </c:pt>
                <c:pt idx="30322">
                  <c:v>-0.41</c:v>
                </c:pt>
                <c:pt idx="30323">
                  <c:v>1.32</c:v>
                </c:pt>
                <c:pt idx="30324">
                  <c:v>1.32</c:v>
                </c:pt>
                <c:pt idx="30325">
                  <c:v>1.32</c:v>
                </c:pt>
                <c:pt idx="30326">
                  <c:v>1.32</c:v>
                </c:pt>
                <c:pt idx="30327">
                  <c:v>0.43</c:v>
                </c:pt>
                <c:pt idx="30328">
                  <c:v>-1</c:v>
                </c:pt>
                <c:pt idx="30329">
                  <c:v>3.29</c:v>
                </c:pt>
                <c:pt idx="30330">
                  <c:v>-0.21</c:v>
                </c:pt>
                <c:pt idx="30331">
                  <c:v>-0.21</c:v>
                </c:pt>
                <c:pt idx="30332">
                  <c:v>1.25</c:v>
                </c:pt>
                <c:pt idx="30333">
                  <c:v>0.45</c:v>
                </c:pt>
                <c:pt idx="30334">
                  <c:v>0.45</c:v>
                </c:pt>
                <c:pt idx="30335">
                  <c:v>2.29</c:v>
                </c:pt>
                <c:pt idx="30336">
                  <c:v>-1.57</c:v>
                </c:pt>
                <c:pt idx="30337">
                  <c:v>0.88</c:v>
                </c:pt>
                <c:pt idx="30338">
                  <c:v>0.88</c:v>
                </c:pt>
                <c:pt idx="30339">
                  <c:v>2.0499999999999998</c:v>
                </c:pt>
                <c:pt idx="30340">
                  <c:v>1.1000000000000001</c:v>
                </c:pt>
                <c:pt idx="30341">
                  <c:v>1.68</c:v>
                </c:pt>
                <c:pt idx="30342">
                  <c:v>0.41</c:v>
                </c:pt>
                <c:pt idx="30343">
                  <c:v>-0.65</c:v>
                </c:pt>
                <c:pt idx="30344">
                  <c:v>0.4</c:v>
                </c:pt>
                <c:pt idx="30345">
                  <c:v>1.1000000000000001</c:v>
                </c:pt>
                <c:pt idx="30346">
                  <c:v>-0.13</c:v>
                </c:pt>
                <c:pt idx="30347">
                  <c:v>2.46</c:v>
                </c:pt>
                <c:pt idx="30348">
                  <c:v>2.46</c:v>
                </c:pt>
                <c:pt idx="30349">
                  <c:v>2.46</c:v>
                </c:pt>
                <c:pt idx="30350">
                  <c:v>1.24</c:v>
                </c:pt>
                <c:pt idx="30351">
                  <c:v>-1.81</c:v>
                </c:pt>
                <c:pt idx="30352">
                  <c:v>-1.81</c:v>
                </c:pt>
                <c:pt idx="30353">
                  <c:v>1.66</c:v>
                </c:pt>
                <c:pt idx="30354">
                  <c:v>1.66</c:v>
                </c:pt>
                <c:pt idx="30355">
                  <c:v>1.66</c:v>
                </c:pt>
                <c:pt idx="30356">
                  <c:v>0.34</c:v>
                </c:pt>
                <c:pt idx="30357">
                  <c:v>-2.13</c:v>
                </c:pt>
                <c:pt idx="30358">
                  <c:v>-2.13</c:v>
                </c:pt>
                <c:pt idx="30359">
                  <c:v>-2.3199999999999998</c:v>
                </c:pt>
                <c:pt idx="30360">
                  <c:v>1.43</c:v>
                </c:pt>
                <c:pt idx="30361">
                  <c:v>-1.65</c:v>
                </c:pt>
                <c:pt idx="30362">
                  <c:v>-0.75</c:v>
                </c:pt>
                <c:pt idx="30363">
                  <c:v>-0.75</c:v>
                </c:pt>
                <c:pt idx="30364">
                  <c:v>0.81</c:v>
                </c:pt>
                <c:pt idx="30365">
                  <c:v>0.81</c:v>
                </c:pt>
                <c:pt idx="30366">
                  <c:v>0.67</c:v>
                </c:pt>
                <c:pt idx="30367">
                  <c:v>0.97</c:v>
                </c:pt>
                <c:pt idx="30368">
                  <c:v>0.97</c:v>
                </c:pt>
                <c:pt idx="30369">
                  <c:v>-0.35</c:v>
                </c:pt>
                <c:pt idx="30370">
                  <c:v>-0.99</c:v>
                </c:pt>
                <c:pt idx="30371">
                  <c:v>-0.99</c:v>
                </c:pt>
                <c:pt idx="30372">
                  <c:v>-0.99</c:v>
                </c:pt>
                <c:pt idx="30373">
                  <c:v>-3.64</c:v>
                </c:pt>
                <c:pt idx="30374">
                  <c:v>-1.81</c:v>
                </c:pt>
                <c:pt idx="30375">
                  <c:v>2.29</c:v>
                </c:pt>
                <c:pt idx="30376">
                  <c:v>0.97</c:v>
                </c:pt>
                <c:pt idx="30377">
                  <c:v>1.74</c:v>
                </c:pt>
                <c:pt idx="30378">
                  <c:v>2.64</c:v>
                </c:pt>
                <c:pt idx="30379">
                  <c:v>2.64</c:v>
                </c:pt>
                <c:pt idx="30380">
                  <c:v>2.64</c:v>
                </c:pt>
                <c:pt idx="30381">
                  <c:v>0.48</c:v>
                </c:pt>
                <c:pt idx="30382">
                  <c:v>1.5</c:v>
                </c:pt>
                <c:pt idx="30383">
                  <c:v>0.33</c:v>
                </c:pt>
                <c:pt idx="30384">
                  <c:v>0.33</c:v>
                </c:pt>
                <c:pt idx="30385">
                  <c:v>-1.37</c:v>
                </c:pt>
                <c:pt idx="30386">
                  <c:v>-1.53</c:v>
                </c:pt>
                <c:pt idx="30387">
                  <c:v>1.67</c:v>
                </c:pt>
                <c:pt idx="30388">
                  <c:v>0.88</c:v>
                </c:pt>
                <c:pt idx="30389">
                  <c:v>2.86</c:v>
                </c:pt>
                <c:pt idx="30390">
                  <c:v>1.29</c:v>
                </c:pt>
                <c:pt idx="30391">
                  <c:v>1.22</c:v>
                </c:pt>
                <c:pt idx="30392">
                  <c:v>0.79</c:v>
                </c:pt>
                <c:pt idx="30393">
                  <c:v>2.08</c:v>
                </c:pt>
                <c:pt idx="30394">
                  <c:v>2.08</c:v>
                </c:pt>
                <c:pt idx="30395">
                  <c:v>2.08</c:v>
                </c:pt>
                <c:pt idx="30396">
                  <c:v>2.08</c:v>
                </c:pt>
                <c:pt idx="30397">
                  <c:v>2.08</c:v>
                </c:pt>
                <c:pt idx="30398">
                  <c:v>2.08</c:v>
                </c:pt>
                <c:pt idx="30399">
                  <c:v>2.08</c:v>
                </c:pt>
                <c:pt idx="30400">
                  <c:v>0.98</c:v>
                </c:pt>
                <c:pt idx="30401">
                  <c:v>0.98</c:v>
                </c:pt>
                <c:pt idx="30402">
                  <c:v>0.98</c:v>
                </c:pt>
                <c:pt idx="30403">
                  <c:v>0.98</c:v>
                </c:pt>
                <c:pt idx="30404">
                  <c:v>1.59</c:v>
                </c:pt>
                <c:pt idx="30405">
                  <c:v>1.59</c:v>
                </c:pt>
                <c:pt idx="30406">
                  <c:v>1.0900000000000001</c:v>
                </c:pt>
                <c:pt idx="30407">
                  <c:v>-2.1800000000000002</c:v>
                </c:pt>
                <c:pt idx="30408">
                  <c:v>-2.1800000000000002</c:v>
                </c:pt>
                <c:pt idx="30409">
                  <c:v>-1.55</c:v>
                </c:pt>
                <c:pt idx="30410">
                  <c:v>1.39</c:v>
                </c:pt>
                <c:pt idx="30411">
                  <c:v>-0.09</c:v>
                </c:pt>
                <c:pt idx="30412">
                  <c:v>-0.09</c:v>
                </c:pt>
                <c:pt idx="30413">
                  <c:v>-0.79</c:v>
                </c:pt>
                <c:pt idx="30414">
                  <c:v>1.26</c:v>
                </c:pt>
                <c:pt idx="30415">
                  <c:v>-1.01</c:v>
                </c:pt>
                <c:pt idx="30416">
                  <c:v>1.2</c:v>
                </c:pt>
                <c:pt idx="30417">
                  <c:v>1.2</c:v>
                </c:pt>
                <c:pt idx="30418">
                  <c:v>0.96</c:v>
                </c:pt>
                <c:pt idx="30419">
                  <c:v>0.96</c:v>
                </c:pt>
                <c:pt idx="30420">
                  <c:v>0.96</c:v>
                </c:pt>
                <c:pt idx="30421">
                  <c:v>3</c:v>
                </c:pt>
                <c:pt idx="30422">
                  <c:v>0.26</c:v>
                </c:pt>
                <c:pt idx="30423">
                  <c:v>0.94</c:v>
                </c:pt>
                <c:pt idx="30424">
                  <c:v>1.7</c:v>
                </c:pt>
                <c:pt idx="30425">
                  <c:v>1.7</c:v>
                </c:pt>
                <c:pt idx="30426">
                  <c:v>-2.54</c:v>
                </c:pt>
                <c:pt idx="30427">
                  <c:v>-2.54</c:v>
                </c:pt>
                <c:pt idx="30428">
                  <c:v>-2.54</c:v>
                </c:pt>
                <c:pt idx="30429">
                  <c:v>1.93</c:v>
                </c:pt>
                <c:pt idx="30430">
                  <c:v>1.93</c:v>
                </c:pt>
                <c:pt idx="30431">
                  <c:v>1.93</c:v>
                </c:pt>
                <c:pt idx="30432">
                  <c:v>0.72</c:v>
                </c:pt>
                <c:pt idx="30433">
                  <c:v>0.72</c:v>
                </c:pt>
                <c:pt idx="30434">
                  <c:v>0.78</c:v>
                </c:pt>
                <c:pt idx="30435">
                  <c:v>0.78</c:v>
                </c:pt>
                <c:pt idx="30436">
                  <c:v>0.78</c:v>
                </c:pt>
                <c:pt idx="30437">
                  <c:v>2.76</c:v>
                </c:pt>
                <c:pt idx="30438">
                  <c:v>2.76</c:v>
                </c:pt>
                <c:pt idx="30439">
                  <c:v>2.76</c:v>
                </c:pt>
                <c:pt idx="30440">
                  <c:v>2.76</c:v>
                </c:pt>
                <c:pt idx="30441">
                  <c:v>-0.33</c:v>
                </c:pt>
                <c:pt idx="30442">
                  <c:v>2.75</c:v>
                </c:pt>
                <c:pt idx="30443">
                  <c:v>-0.52</c:v>
                </c:pt>
                <c:pt idx="30444">
                  <c:v>-0.52</c:v>
                </c:pt>
                <c:pt idx="30445">
                  <c:v>-0.21</c:v>
                </c:pt>
                <c:pt idx="30446">
                  <c:v>-0.98</c:v>
                </c:pt>
                <c:pt idx="30447">
                  <c:v>-0.98</c:v>
                </c:pt>
                <c:pt idx="30448">
                  <c:v>-0.98</c:v>
                </c:pt>
                <c:pt idx="30449">
                  <c:v>-0.98</c:v>
                </c:pt>
                <c:pt idx="30450">
                  <c:v>-1.66</c:v>
                </c:pt>
                <c:pt idx="30451">
                  <c:v>-1.66</c:v>
                </c:pt>
                <c:pt idx="30452">
                  <c:v>2.0299999999999998</c:v>
                </c:pt>
                <c:pt idx="30453">
                  <c:v>1.74</c:v>
                </c:pt>
                <c:pt idx="30454">
                  <c:v>1.45</c:v>
                </c:pt>
                <c:pt idx="30455">
                  <c:v>0.75</c:v>
                </c:pt>
                <c:pt idx="30456">
                  <c:v>-1.7</c:v>
                </c:pt>
                <c:pt idx="30457">
                  <c:v>-1.7</c:v>
                </c:pt>
                <c:pt idx="30458">
                  <c:v>1.4</c:v>
                </c:pt>
                <c:pt idx="30459">
                  <c:v>1.4</c:v>
                </c:pt>
                <c:pt idx="30460">
                  <c:v>1.4</c:v>
                </c:pt>
                <c:pt idx="30461">
                  <c:v>1.4</c:v>
                </c:pt>
                <c:pt idx="30462">
                  <c:v>1.4</c:v>
                </c:pt>
                <c:pt idx="30463">
                  <c:v>1.4</c:v>
                </c:pt>
                <c:pt idx="30464">
                  <c:v>3.18</c:v>
                </c:pt>
                <c:pt idx="30465">
                  <c:v>2.96</c:v>
                </c:pt>
                <c:pt idx="30466">
                  <c:v>-0.08</c:v>
                </c:pt>
                <c:pt idx="30467">
                  <c:v>-0.08</c:v>
                </c:pt>
                <c:pt idx="30468">
                  <c:v>1.47</c:v>
                </c:pt>
                <c:pt idx="30469">
                  <c:v>1.47</c:v>
                </c:pt>
                <c:pt idx="30470">
                  <c:v>1.47</c:v>
                </c:pt>
                <c:pt idx="30471">
                  <c:v>-0.47</c:v>
                </c:pt>
                <c:pt idx="30472">
                  <c:v>-0.47</c:v>
                </c:pt>
                <c:pt idx="30473">
                  <c:v>-0.47</c:v>
                </c:pt>
                <c:pt idx="30474">
                  <c:v>-0.47</c:v>
                </c:pt>
                <c:pt idx="30475">
                  <c:v>-0.47</c:v>
                </c:pt>
                <c:pt idx="30476">
                  <c:v>-0.47</c:v>
                </c:pt>
                <c:pt idx="30477">
                  <c:v>2.15</c:v>
                </c:pt>
                <c:pt idx="30478">
                  <c:v>2.15</c:v>
                </c:pt>
                <c:pt idx="30479">
                  <c:v>2.15</c:v>
                </c:pt>
                <c:pt idx="30480">
                  <c:v>1.83</c:v>
                </c:pt>
                <c:pt idx="30481">
                  <c:v>0.15</c:v>
                </c:pt>
                <c:pt idx="30482">
                  <c:v>0.71</c:v>
                </c:pt>
                <c:pt idx="30483">
                  <c:v>-0.09</c:v>
                </c:pt>
                <c:pt idx="30484">
                  <c:v>-0.57999999999999996</c:v>
                </c:pt>
                <c:pt idx="30485">
                  <c:v>0.04</c:v>
                </c:pt>
                <c:pt idx="30486">
                  <c:v>0.65</c:v>
                </c:pt>
                <c:pt idx="30487">
                  <c:v>0.65</c:v>
                </c:pt>
                <c:pt idx="30488">
                  <c:v>0.65</c:v>
                </c:pt>
                <c:pt idx="30489">
                  <c:v>0.65</c:v>
                </c:pt>
                <c:pt idx="30490">
                  <c:v>1.2</c:v>
                </c:pt>
                <c:pt idx="30491">
                  <c:v>0.32</c:v>
                </c:pt>
                <c:pt idx="30492">
                  <c:v>0.16</c:v>
                </c:pt>
                <c:pt idx="30493">
                  <c:v>0.16</c:v>
                </c:pt>
                <c:pt idx="30494">
                  <c:v>1.5</c:v>
                </c:pt>
                <c:pt idx="30495">
                  <c:v>1.25</c:v>
                </c:pt>
                <c:pt idx="30496">
                  <c:v>1.25</c:v>
                </c:pt>
                <c:pt idx="30497">
                  <c:v>1.72</c:v>
                </c:pt>
                <c:pt idx="30498">
                  <c:v>1.72</c:v>
                </c:pt>
                <c:pt idx="30499">
                  <c:v>1.72</c:v>
                </c:pt>
                <c:pt idx="30500">
                  <c:v>1.72</c:v>
                </c:pt>
                <c:pt idx="30501">
                  <c:v>1.72</c:v>
                </c:pt>
                <c:pt idx="30502">
                  <c:v>1.72</c:v>
                </c:pt>
                <c:pt idx="30503">
                  <c:v>0.04</c:v>
                </c:pt>
                <c:pt idx="30504">
                  <c:v>0.04</c:v>
                </c:pt>
                <c:pt idx="30505">
                  <c:v>0.04</c:v>
                </c:pt>
                <c:pt idx="30506">
                  <c:v>-0.87</c:v>
                </c:pt>
                <c:pt idx="30507">
                  <c:v>-0.66</c:v>
                </c:pt>
                <c:pt idx="30508">
                  <c:v>-0.94</c:v>
                </c:pt>
                <c:pt idx="30509">
                  <c:v>-0.47</c:v>
                </c:pt>
                <c:pt idx="30510">
                  <c:v>-0.47</c:v>
                </c:pt>
                <c:pt idx="30511">
                  <c:v>-0.47</c:v>
                </c:pt>
                <c:pt idx="30512">
                  <c:v>2.74</c:v>
                </c:pt>
                <c:pt idx="30513">
                  <c:v>2.74</c:v>
                </c:pt>
                <c:pt idx="30514">
                  <c:v>2.74</c:v>
                </c:pt>
                <c:pt idx="30515">
                  <c:v>2.74</c:v>
                </c:pt>
                <c:pt idx="30516">
                  <c:v>0.35</c:v>
                </c:pt>
                <c:pt idx="30517">
                  <c:v>0.35</c:v>
                </c:pt>
                <c:pt idx="30518">
                  <c:v>1.86</c:v>
                </c:pt>
                <c:pt idx="30519">
                  <c:v>1.86</c:v>
                </c:pt>
                <c:pt idx="30520">
                  <c:v>0.56000000000000005</c:v>
                </c:pt>
                <c:pt idx="30521">
                  <c:v>0.56000000000000005</c:v>
                </c:pt>
                <c:pt idx="30522">
                  <c:v>1.17</c:v>
                </c:pt>
                <c:pt idx="30523">
                  <c:v>-0.67</c:v>
                </c:pt>
                <c:pt idx="30524">
                  <c:v>-0.67</c:v>
                </c:pt>
                <c:pt idx="30525">
                  <c:v>-1.61</c:v>
                </c:pt>
                <c:pt idx="30526">
                  <c:v>0.3</c:v>
                </c:pt>
                <c:pt idx="30527">
                  <c:v>0.3</c:v>
                </c:pt>
                <c:pt idx="30528">
                  <c:v>-3.34</c:v>
                </c:pt>
                <c:pt idx="30529">
                  <c:v>1.58</c:v>
                </c:pt>
                <c:pt idx="30530">
                  <c:v>2.46</c:v>
                </c:pt>
                <c:pt idx="30531">
                  <c:v>2.46</c:v>
                </c:pt>
                <c:pt idx="30532">
                  <c:v>2.46</c:v>
                </c:pt>
                <c:pt idx="30533">
                  <c:v>2.46</c:v>
                </c:pt>
                <c:pt idx="30534">
                  <c:v>2.46</c:v>
                </c:pt>
                <c:pt idx="30535">
                  <c:v>2.46</c:v>
                </c:pt>
                <c:pt idx="30536">
                  <c:v>0.8</c:v>
                </c:pt>
                <c:pt idx="30537">
                  <c:v>-0.47</c:v>
                </c:pt>
                <c:pt idx="30538">
                  <c:v>-0.47</c:v>
                </c:pt>
                <c:pt idx="30539">
                  <c:v>3.25</c:v>
                </c:pt>
                <c:pt idx="30540">
                  <c:v>-0.8</c:v>
                </c:pt>
                <c:pt idx="30541">
                  <c:v>2.8</c:v>
                </c:pt>
                <c:pt idx="30542">
                  <c:v>2.8</c:v>
                </c:pt>
                <c:pt idx="30543">
                  <c:v>2.8</c:v>
                </c:pt>
                <c:pt idx="30544">
                  <c:v>2.2599999999999998</c:v>
                </c:pt>
                <c:pt idx="30545">
                  <c:v>2.2599999999999998</c:v>
                </c:pt>
                <c:pt idx="30546">
                  <c:v>0</c:v>
                </c:pt>
                <c:pt idx="30547">
                  <c:v>-1.91</c:v>
                </c:pt>
                <c:pt idx="30548">
                  <c:v>1.96</c:v>
                </c:pt>
                <c:pt idx="30549">
                  <c:v>1.96</c:v>
                </c:pt>
                <c:pt idx="30550">
                  <c:v>1.96</c:v>
                </c:pt>
                <c:pt idx="30551">
                  <c:v>-2.5499999999999998</c:v>
                </c:pt>
                <c:pt idx="30552">
                  <c:v>-2.5499999999999998</c:v>
                </c:pt>
                <c:pt idx="30553">
                  <c:v>0.88</c:v>
                </c:pt>
                <c:pt idx="30554">
                  <c:v>0.88</c:v>
                </c:pt>
                <c:pt idx="30555">
                  <c:v>0.88</c:v>
                </c:pt>
                <c:pt idx="30556">
                  <c:v>0.88</c:v>
                </c:pt>
                <c:pt idx="30557">
                  <c:v>-2.36</c:v>
                </c:pt>
                <c:pt idx="30558">
                  <c:v>-1.56</c:v>
                </c:pt>
                <c:pt idx="30559">
                  <c:v>2.2799999999999998</c:v>
                </c:pt>
                <c:pt idx="30560">
                  <c:v>2.2799999999999998</c:v>
                </c:pt>
                <c:pt idx="30561">
                  <c:v>2.2799999999999998</c:v>
                </c:pt>
                <c:pt idx="30562">
                  <c:v>0.17</c:v>
                </c:pt>
                <c:pt idx="30563">
                  <c:v>2.2599999999999998</c:v>
                </c:pt>
                <c:pt idx="30564">
                  <c:v>2.2599999999999998</c:v>
                </c:pt>
                <c:pt idx="30565">
                  <c:v>2.2599999999999998</c:v>
                </c:pt>
                <c:pt idx="30566">
                  <c:v>2.14</c:v>
                </c:pt>
                <c:pt idx="30567">
                  <c:v>2.92</c:v>
                </c:pt>
                <c:pt idx="30568">
                  <c:v>0.61</c:v>
                </c:pt>
                <c:pt idx="30569">
                  <c:v>1.99</c:v>
                </c:pt>
                <c:pt idx="30570">
                  <c:v>1.99</c:v>
                </c:pt>
                <c:pt idx="30571">
                  <c:v>1.99</c:v>
                </c:pt>
                <c:pt idx="30572">
                  <c:v>0.35</c:v>
                </c:pt>
                <c:pt idx="30573">
                  <c:v>1.04</c:v>
                </c:pt>
                <c:pt idx="30574">
                  <c:v>1.04</c:v>
                </c:pt>
                <c:pt idx="30575">
                  <c:v>0.3</c:v>
                </c:pt>
                <c:pt idx="30576">
                  <c:v>2.39</c:v>
                </c:pt>
                <c:pt idx="30577">
                  <c:v>2.39</c:v>
                </c:pt>
                <c:pt idx="30578">
                  <c:v>3.59</c:v>
                </c:pt>
                <c:pt idx="30579">
                  <c:v>3.59</c:v>
                </c:pt>
                <c:pt idx="30580">
                  <c:v>3.59</c:v>
                </c:pt>
                <c:pt idx="30581">
                  <c:v>0.33</c:v>
                </c:pt>
                <c:pt idx="30582">
                  <c:v>0.1</c:v>
                </c:pt>
                <c:pt idx="30583">
                  <c:v>0.43</c:v>
                </c:pt>
                <c:pt idx="30584">
                  <c:v>0.03</c:v>
                </c:pt>
                <c:pt idx="30585">
                  <c:v>0.8</c:v>
                </c:pt>
                <c:pt idx="30586">
                  <c:v>0.8</c:v>
                </c:pt>
                <c:pt idx="30587">
                  <c:v>-1.84</c:v>
                </c:pt>
                <c:pt idx="30588">
                  <c:v>-1.84</c:v>
                </c:pt>
                <c:pt idx="30589">
                  <c:v>-1.84</c:v>
                </c:pt>
                <c:pt idx="30590">
                  <c:v>0.37</c:v>
                </c:pt>
                <c:pt idx="30591">
                  <c:v>-1.34</c:v>
                </c:pt>
                <c:pt idx="30592">
                  <c:v>1.81</c:v>
                </c:pt>
                <c:pt idx="30593">
                  <c:v>0.06</c:v>
                </c:pt>
                <c:pt idx="30594">
                  <c:v>0.06</c:v>
                </c:pt>
                <c:pt idx="30595">
                  <c:v>-2.75</c:v>
                </c:pt>
                <c:pt idx="30596">
                  <c:v>-1.7</c:v>
                </c:pt>
                <c:pt idx="30597">
                  <c:v>2.08</c:v>
                </c:pt>
                <c:pt idx="30598">
                  <c:v>1.18</c:v>
                </c:pt>
                <c:pt idx="30599">
                  <c:v>-1.7</c:v>
                </c:pt>
                <c:pt idx="30600">
                  <c:v>1.36</c:v>
                </c:pt>
                <c:pt idx="30601">
                  <c:v>1.36</c:v>
                </c:pt>
                <c:pt idx="30602">
                  <c:v>0.9</c:v>
                </c:pt>
                <c:pt idx="30603">
                  <c:v>-2.41</c:v>
                </c:pt>
                <c:pt idx="30604">
                  <c:v>-0.89</c:v>
                </c:pt>
                <c:pt idx="30605">
                  <c:v>-2.85</c:v>
                </c:pt>
                <c:pt idx="30606">
                  <c:v>-2.85</c:v>
                </c:pt>
                <c:pt idx="30607">
                  <c:v>2.79</c:v>
                </c:pt>
                <c:pt idx="30608">
                  <c:v>2.79</c:v>
                </c:pt>
                <c:pt idx="30609">
                  <c:v>2.79</c:v>
                </c:pt>
                <c:pt idx="30610">
                  <c:v>-1.1100000000000001</c:v>
                </c:pt>
                <c:pt idx="30611">
                  <c:v>1.07</c:v>
                </c:pt>
                <c:pt idx="30612">
                  <c:v>-2.14</c:v>
                </c:pt>
                <c:pt idx="30613">
                  <c:v>-0.54</c:v>
                </c:pt>
                <c:pt idx="30614">
                  <c:v>0.5</c:v>
                </c:pt>
                <c:pt idx="30615">
                  <c:v>0.35</c:v>
                </c:pt>
                <c:pt idx="30616">
                  <c:v>0.35</c:v>
                </c:pt>
                <c:pt idx="30617">
                  <c:v>-1.3</c:v>
                </c:pt>
                <c:pt idx="30618">
                  <c:v>-1.3</c:v>
                </c:pt>
                <c:pt idx="30619">
                  <c:v>-0.22</c:v>
                </c:pt>
                <c:pt idx="30620">
                  <c:v>1.81</c:v>
                </c:pt>
                <c:pt idx="30621">
                  <c:v>1.81</c:v>
                </c:pt>
                <c:pt idx="30622">
                  <c:v>1.81</c:v>
                </c:pt>
                <c:pt idx="30623">
                  <c:v>1.81</c:v>
                </c:pt>
                <c:pt idx="30624">
                  <c:v>0.11</c:v>
                </c:pt>
                <c:pt idx="30625">
                  <c:v>0.11</c:v>
                </c:pt>
                <c:pt idx="30626">
                  <c:v>0.11</c:v>
                </c:pt>
                <c:pt idx="30627">
                  <c:v>0.11</c:v>
                </c:pt>
                <c:pt idx="30628">
                  <c:v>1.79</c:v>
                </c:pt>
                <c:pt idx="30629">
                  <c:v>0.36</c:v>
                </c:pt>
                <c:pt idx="30630">
                  <c:v>0.36</c:v>
                </c:pt>
                <c:pt idx="30631">
                  <c:v>2.12</c:v>
                </c:pt>
                <c:pt idx="30632">
                  <c:v>2.12</c:v>
                </c:pt>
                <c:pt idx="30633">
                  <c:v>2.12</c:v>
                </c:pt>
                <c:pt idx="30634">
                  <c:v>1.1399999999999999</c:v>
                </c:pt>
                <c:pt idx="30635">
                  <c:v>1.1399999999999999</c:v>
                </c:pt>
                <c:pt idx="30636">
                  <c:v>-1.41</c:v>
                </c:pt>
                <c:pt idx="30637">
                  <c:v>2.81</c:v>
                </c:pt>
                <c:pt idx="30638">
                  <c:v>-0.71</c:v>
                </c:pt>
                <c:pt idx="30639">
                  <c:v>1.41</c:v>
                </c:pt>
                <c:pt idx="30640">
                  <c:v>1.41</c:v>
                </c:pt>
                <c:pt idx="30641">
                  <c:v>1.41</c:v>
                </c:pt>
                <c:pt idx="30642">
                  <c:v>0.92</c:v>
                </c:pt>
                <c:pt idx="30643">
                  <c:v>-1.1599999999999999</c:v>
                </c:pt>
                <c:pt idx="30644">
                  <c:v>2.37</c:v>
                </c:pt>
                <c:pt idx="30645">
                  <c:v>2.37</c:v>
                </c:pt>
                <c:pt idx="30646">
                  <c:v>2.37</c:v>
                </c:pt>
                <c:pt idx="30647">
                  <c:v>2.38</c:v>
                </c:pt>
                <c:pt idx="30648">
                  <c:v>2.38</c:v>
                </c:pt>
                <c:pt idx="30649">
                  <c:v>2.38</c:v>
                </c:pt>
                <c:pt idx="30650">
                  <c:v>2.38</c:v>
                </c:pt>
                <c:pt idx="30651">
                  <c:v>1.67</c:v>
                </c:pt>
                <c:pt idx="30652">
                  <c:v>0.88</c:v>
                </c:pt>
                <c:pt idx="30653">
                  <c:v>0.88</c:v>
                </c:pt>
                <c:pt idx="30654">
                  <c:v>-1.52</c:v>
                </c:pt>
                <c:pt idx="30655">
                  <c:v>-2.78</c:v>
                </c:pt>
                <c:pt idx="30656">
                  <c:v>2.16</c:v>
                </c:pt>
                <c:pt idx="30657">
                  <c:v>1.89</c:v>
                </c:pt>
                <c:pt idx="30658">
                  <c:v>-0.56000000000000005</c:v>
                </c:pt>
                <c:pt idx="30659">
                  <c:v>0.02</c:v>
                </c:pt>
                <c:pt idx="30660">
                  <c:v>-4.37</c:v>
                </c:pt>
                <c:pt idx="30661">
                  <c:v>1.59</c:v>
                </c:pt>
                <c:pt idx="30662">
                  <c:v>0.94</c:v>
                </c:pt>
                <c:pt idx="30663">
                  <c:v>-3.08</c:v>
                </c:pt>
                <c:pt idx="30664">
                  <c:v>-3.08</c:v>
                </c:pt>
                <c:pt idx="30665">
                  <c:v>-0.56000000000000005</c:v>
                </c:pt>
                <c:pt idx="30666">
                  <c:v>-2.23</c:v>
                </c:pt>
                <c:pt idx="30667">
                  <c:v>2.23</c:v>
                </c:pt>
                <c:pt idx="30668">
                  <c:v>0.93</c:v>
                </c:pt>
                <c:pt idx="30669">
                  <c:v>-1.37</c:v>
                </c:pt>
                <c:pt idx="30670">
                  <c:v>-1.37</c:v>
                </c:pt>
                <c:pt idx="30671">
                  <c:v>-0.05</c:v>
                </c:pt>
                <c:pt idx="30672">
                  <c:v>-0.05</c:v>
                </c:pt>
                <c:pt idx="30673">
                  <c:v>1.8</c:v>
                </c:pt>
                <c:pt idx="30674">
                  <c:v>-2.76</c:v>
                </c:pt>
                <c:pt idx="30675">
                  <c:v>2.2599999999999998</c:v>
                </c:pt>
                <c:pt idx="30676">
                  <c:v>-0.37</c:v>
                </c:pt>
                <c:pt idx="30677">
                  <c:v>2.12</c:v>
                </c:pt>
                <c:pt idx="30678">
                  <c:v>1.73</c:v>
                </c:pt>
                <c:pt idx="30679">
                  <c:v>1.73</c:v>
                </c:pt>
                <c:pt idx="30680">
                  <c:v>0.25</c:v>
                </c:pt>
                <c:pt idx="30681">
                  <c:v>0.25</c:v>
                </c:pt>
                <c:pt idx="30682">
                  <c:v>3.01</c:v>
                </c:pt>
                <c:pt idx="30683">
                  <c:v>3.01</c:v>
                </c:pt>
                <c:pt idx="30684">
                  <c:v>3.01</c:v>
                </c:pt>
                <c:pt idx="30685">
                  <c:v>3.01</c:v>
                </c:pt>
                <c:pt idx="30686">
                  <c:v>1.62</c:v>
                </c:pt>
                <c:pt idx="30687">
                  <c:v>-7.0000000000000007E-2</c:v>
                </c:pt>
                <c:pt idx="30688">
                  <c:v>1.91</c:v>
                </c:pt>
                <c:pt idx="30689">
                  <c:v>1.91</c:v>
                </c:pt>
                <c:pt idx="30690">
                  <c:v>-1.22</c:v>
                </c:pt>
                <c:pt idx="30691">
                  <c:v>-1.22</c:v>
                </c:pt>
                <c:pt idx="30692">
                  <c:v>0.63</c:v>
                </c:pt>
                <c:pt idx="30693">
                  <c:v>1.7</c:v>
                </c:pt>
                <c:pt idx="30694">
                  <c:v>1.7</c:v>
                </c:pt>
                <c:pt idx="30695">
                  <c:v>-2.0499999999999998</c:v>
                </c:pt>
                <c:pt idx="30696">
                  <c:v>-2.0499999999999998</c:v>
                </c:pt>
                <c:pt idx="30697">
                  <c:v>1.29</c:v>
                </c:pt>
                <c:pt idx="30698">
                  <c:v>-1.06</c:v>
                </c:pt>
                <c:pt idx="30699">
                  <c:v>-1.06</c:v>
                </c:pt>
                <c:pt idx="30700">
                  <c:v>-1.06</c:v>
                </c:pt>
                <c:pt idx="30701">
                  <c:v>0.13</c:v>
                </c:pt>
                <c:pt idx="30702">
                  <c:v>1.01</c:v>
                </c:pt>
                <c:pt idx="30703">
                  <c:v>-0.72</c:v>
                </c:pt>
                <c:pt idx="30704">
                  <c:v>-0.72</c:v>
                </c:pt>
                <c:pt idx="30705">
                  <c:v>-0.72</c:v>
                </c:pt>
                <c:pt idx="30706">
                  <c:v>1.9</c:v>
                </c:pt>
                <c:pt idx="30707">
                  <c:v>1.9</c:v>
                </c:pt>
                <c:pt idx="30708">
                  <c:v>1.9</c:v>
                </c:pt>
                <c:pt idx="30709">
                  <c:v>1.9</c:v>
                </c:pt>
                <c:pt idx="30710">
                  <c:v>-3.18</c:v>
                </c:pt>
                <c:pt idx="30711">
                  <c:v>2.93</c:v>
                </c:pt>
                <c:pt idx="30712">
                  <c:v>2.93</c:v>
                </c:pt>
                <c:pt idx="30713">
                  <c:v>0.44</c:v>
                </c:pt>
                <c:pt idx="30714">
                  <c:v>0.66</c:v>
                </c:pt>
                <c:pt idx="30715">
                  <c:v>0.66</c:v>
                </c:pt>
                <c:pt idx="30716">
                  <c:v>-1.21</c:v>
                </c:pt>
                <c:pt idx="30717">
                  <c:v>-2.13</c:v>
                </c:pt>
                <c:pt idx="30718">
                  <c:v>-1.54</c:v>
                </c:pt>
                <c:pt idx="30719">
                  <c:v>-1.54</c:v>
                </c:pt>
                <c:pt idx="30720">
                  <c:v>-2.62</c:v>
                </c:pt>
                <c:pt idx="30721">
                  <c:v>1.37</c:v>
                </c:pt>
                <c:pt idx="30722">
                  <c:v>0.71</c:v>
                </c:pt>
                <c:pt idx="30723">
                  <c:v>0.38</c:v>
                </c:pt>
                <c:pt idx="30724">
                  <c:v>1.58</c:v>
                </c:pt>
                <c:pt idx="30725">
                  <c:v>1.58</c:v>
                </c:pt>
                <c:pt idx="30726">
                  <c:v>1.58</c:v>
                </c:pt>
                <c:pt idx="30727">
                  <c:v>1.48</c:v>
                </c:pt>
                <c:pt idx="30728">
                  <c:v>0.57999999999999996</c:v>
                </c:pt>
                <c:pt idx="30729">
                  <c:v>-2.11</c:v>
                </c:pt>
                <c:pt idx="30730">
                  <c:v>-2.11</c:v>
                </c:pt>
                <c:pt idx="30731">
                  <c:v>2.46</c:v>
                </c:pt>
                <c:pt idx="30732">
                  <c:v>2.46</c:v>
                </c:pt>
                <c:pt idx="30733">
                  <c:v>2.06</c:v>
                </c:pt>
                <c:pt idx="30734">
                  <c:v>2.06</c:v>
                </c:pt>
                <c:pt idx="30735">
                  <c:v>-0.85</c:v>
                </c:pt>
                <c:pt idx="30736">
                  <c:v>1.98</c:v>
                </c:pt>
                <c:pt idx="30737">
                  <c:v>1.49</c:v>
                </c:pt>
                <c:pt idx="30738">
                  <c:v>1.49</c:v>
                </c:pt>
                <c:pt idx="30739">
                  <c:v>1.49</c:v>
                </c:pt>
                <c:pt idx="30740">
                  <c:v>-1.67</c:v>
                </c:pt>
                <c:pt idx="30741">
                  <c:v>-0.85</c:v>
                </c:pt>
                <c:pt idx="30742">
                  <c:v>2.89</c:v>
                </c:pt>
                <c:pt idx="30743">
                  <c:v>2.89</c:v>
                </c:pt>
                <c:pt idx="30744">
                  <c:v>2.89</c:v>
                </c:pt>
                <c:pt idx="30745">
                  <c:v>2.89</c:v>
                </c:pt>
                <c:pt idx="30746">
                  <c:v>2.89</c:v>
                </c:pt>
                <c:pt idx="30747">
                  <c:v>1.98</c:v>
                </c:pt>
                <c:pt idx="30748">
                  <c:v>2.84</c:v>
                </c:pt>
                <c:pt idx="30749">
                  <c:v>2.31</c:v>
                </c:pt>
                <c:pt idx="30750">
                  <c:v>2.06</c:v>
                </c:pt>
                <c:pt idx="30751">
                  <c:v>-0.4</c:v>
                </c:pt>
                <c:pt idx="30752">
                  <c:v>-0.92</c:v>
                </c:pt>
                <c:pt idx="30753">
                  <c:v>-0.92</c:v>
                </c:pt>
                <c:pt idx="30754">
                  <c:v>-0.92</c:v>
                </c:pt>
                <c:pt idx="30755">
                  <c:v>-0.23</c:v>
                </c:pt>
                <c:pt idx="30756">
                  <c:v>-0.23</c:v>
                </c:pt>
                <c:pt idx="30757">
                  <c:v>-0.23</c:v>
                </c:pt>
                <c:pt idx="30758">
                  <c:v>-0.79</c:v>
                </c:pt>
                <c:pt idx="30759">
                  <c:v>0.39</c:v>
                </c:pt>
                <c:pt idx="30760">
                  <c:v>1.69</c:v>
                </c:pt>
                <c:pt idx="30761">
                  <c:v>1.4</c:v>
                </c:pt>
                <c:pt idx="30762">
                  <c:v>1.4</c:v>
                </c:pt>
                <c:pt idx="30763">
                  <c:v>-1.08</c:v>
                </c:pt>
                <c:pt idx="30764">
                  <c:v>0.09</c:v>
                </c:pt>
                <c:pt idx="30765">
                  <c:v>0.01</c:v>
                </c:pt>
                <c:pt idx="30766">
                  <c:v>-0.46</c:v>
                </c:pt>
                <c:pt idx="30767">
                  <c:v>1.52</c:v>
                </c:pt>
                <c:pt idx="30768">
                  <c:v>1.52</c:v>
                </c:pt>
                <c:pt idx="30769">
                  <c:v>-0.06</c:v>
                </c:pt>
                <c:pt idx="30770">
                  <c:v>-0.06</c:v>
                </c:pt>
                <c:pt idx="30771">
                  <c:v>-0.06</c:v>
                </c:pt>
                <c:pt idx="30772">
                  <c:v>-0.06</c:v>
                </c:pt>
                <c:pt idx="30773">
                  <c:v>0.08</c:v>
                </c:pt>
                <c:pt idx="30774">
                  <c:v>1.1200000000000001</c:v>
                </c:pt>
                <c:pt idx="30775">
                  <c:v>0.74</c:v>
                </c:pt>
                <c:pt idx="30776">
                  <c:v>0.74</c:v>
                </c:pt>
                <c:pt idx="30777">
                  <c:v>0.74</c:v>
                </c:pt>
                <c:pt idx="30778">
                  <c:v>0.74</c:v>
                </c:pt>
                <c:pt idx="30779">
                  <c:v>0.74</c:v>
                </c:pt>
                <c:pt idx="30780">
                  <c:v>0.74</c:v>
                </c:pt>
                <c:pt idx="30781">
                  <c:v>0.91</c:v>
                </c:pt>
                <c:pt idx="30782">
                  <c:v>2.77</c:v>
                </c:pt>
                <c:pt idx="30783">
                  <c:v>-1.38</c:v>
                </c:pt>
                <c:pt idx="30784">
                  <c:v>-1.38</c:v>
                </c:pt>
                <c:pt idx="30785">
                  <c:v>-1.38</c:v>
                </c:pt>
                <c:pt idx="30786">
                  <c:v>1.71</c:v>
                </c:pt>
                <c:pt idx="30787">
                  <c:v>1.71</c:v>
                </c:pt>
                <c:pt idx="30788">
                  <c:v>1.71</c:v>
                </c:pt>
                <c:pt idx="30789">
                  <c:v>0.42</c:v>
                </c:pt>
                <c:pt idx="30790">
                  <c:v>0.42</c:v>
                </c:pt>
                <c:pt idx="30791">
                  <c:v>0.16</c:v>
                </c:pt>
                <c:pt idx="30792">
                  <c:v>0.98</c:v>
                </c:pt>
                <c:pt idx="30793">
                  <c:v>-1.27</c:v>
                </c:pt>
                <c:pt idx="30794">
                  <c:v>-2.86</c:v>
                </c:pt>
                <c:pt idx="30795">
                  <c:v>-2.86</c:v>
                </c:pt>
                <c:pt idx="30796">
                  <c:v>-2.5</c:v>
                </c:pt>
                <c:pt idx="30797">
                  <c:v>1.94</c:v>
                </c:pt>
                <c:pt idx="30798">
                  <c:v>2.84</c:v>
                </c:pt>
                <c:pt idx="30799">
                  <c:v>2.84</c:v>
                </c:pt>
                <c:pt idx="30800">
                  <c:v>2.84</c:v>
                </c:pt>
                <c:pt idx="30801">
                  <c:v>4.3099999999999996</c:v>
                </c:pt>
                <c:pt idx="30802">
                  <c:v>4.3099999999999996</c:v>
                </c:pt>
                <c:pt idx="30803">
                  <c:v>4.3099999999999996</c:v>
                </c:pt>
                <c:pt idx="30804">
                  <c:v>3.6</c:v>
                </c:pt>
                <c:pt idx="30805">
                  <c:v>3.6</c:v>
                </c:pt>
                <c:pt idx="30806">
                  <c:v>-0.31</c:v>
                </c:pt>
                <c:pt idx="30807">
                  <c:v>-2.5299999999999998</c:v>
                </c:pt>
                <c:pt idx="30808">
                  <c:v>-0.49</c:v>
                </c:pt>
                <c:pt idx="30809">
                  <c:v>0.91</c:v>
                </c:pt>
                <c:pt idx="30810">
                  <c:v>-1.91</c:v>
                </c:pt>
                <c:pt idx="30811">
                  <c:v>-0.27</c:v>
                </c:pt>
                <c:pt idx="30812">
                  <c:v>-0.27</c:v>
                </c:pt>
                <c:pt idx="30813">
                  <c:v>-0.27</c:v>
                </c:pt>
                <c:pt idx="30814">
                  <c:v>3.36</c:v>
                </c:pt>
                <c:pt idx="30815">
                  <c:v>0.98</c:v>
                </c:pt>
                <c:pt idx="30816">
                  <c:v>0.98</c:v>
                </c:pt>
                <c:pt idx="30817">
                  <c:v>3.58</c:v>
                </c:pt>
                <c:pt idx="30818">
                  <c:v>3.58</c:v>
                </c:pt>
                <c:pt idx="30819">
                  <c:v>-2.0099999999999998</c:v>
                </c:pt>
                <c:pt idx="30820">
                  <c:v>-0.05</c:v>
                </c:pt>
                <c:pt idx="30821">
                  <c:v>-1.44</c:v>
                </c:pt>
                <c:pt idx="30822">
                  <c:v>-1.44</c:v>
                </c:pt>
                <c:pt idx="30823">
                  <c:v>-1.44</c:v>
                </c:pt>
                <c:pt idx="30824">
                  <c:v>-1.44</c:v>
                </c:pt>
                <c:pt idx="30825">
                  <c:v>2.48</c:v>
                </c:pt>
                <c:pt idx="30826">
                  <c:v>-2.87</c:v>
                </c:pt>
                <c:pt idx="30827">
                  <c:v>-2.87</c:v>
                </c:pt>
                <c:pt idx="30828">
                  <c:v>-2</c:v>
                </c:pt>
                <c:pt idx="30829">
                  <c:v>-1.52</c:v>
                </c:pt>
                <c:pt idx="30830">
                  <c:v>0.52</c:v>
                </c:pt>
                <c:pt idx="30831">
                  <c:v>0.52</c:v>
                </c:pt>
                <c:pt idx="30832">
                  <c:v>0.52</c:v>
                </c:pt>
                <c:pt idx="30833">
                  <c:v>-1.84</c:v>
                </c:pt>
                <c:pt idx="30834">
                  <c:v>-1.84</c:v>
                </c:pt>
                <c:pt idx="30835">
                  <c:v>-1.49</c:v>
                </c:pt>
                <c:pt idx="30836">
                  <c:v>2.57</c:v>
                </c:pt>
                <c:pt idx="30837">
                  <c:v>2.57</c:v>
                </c:pt>
                <c:pt idx="30838">
                  <c:v>2.57</c:v>
                </c:pt>
                <c:pt idx="30839">
                  <c:v>2.57</c:v>
                </c:pt>
                <c:pt idx="30840">
                  <c:v>1.28</c:v>
                </c:pt>
                <c:pt idx="30841">
                  <c:v>-0.14000000000000001</c:v>
                </c:pt>
                <c:pt idx="30842">
                  <c:v>-1.56</c:v>
                </c:pt>
                <c:pt idx="30843">
                  <c:v>-1.56</c:v>
                </c:pt>
                <c:pt idx="30844">
                  <c:v>-1.56</c:v>
                </c:pt>
                <c:pt idx="30845">
                  <c:v>-1.56</c:v>
                </c:pt>
                <c:pt idx="30846">
                  <c:v>-1.56</c:v>
                </c:pt>
                <c:pt idx="30847">
                  <c:v>1.1499999999999999</c:v>
                </c:pt>
                <c:pt idx="30848">
                  <c:v>1.1499999999999999</c:v>
                </c:pt>
                <c:pt idx="30849">
                  <c:v>1.1499999999999999</c:v>
                </c:pt>
                <c:pt idx="30850">
                  <c:v>0.5</c:v>
                </c:pt>
                <c:pt idx="30851">
                  <c:v>-2.0499999999999998</c:v>
                </c:pt>
                <c:pt idx="30852">
                  <c:v>-2.6</c:v>
                </c:pt>
                <c:pt idx="30853">
                  <c:v>1.74</c:v>
                </c:pt>
                <c:pt idx="30854">
                  <c:v>2.3199999999999998</c:v>
                </c:pt>
                <c:pt idx="30855">
                  <c:v>2.3199999999999998</c:v>
                </c:pt>
                <c:pt idx="30856">
                  <c:v>0.38</c:v>
                </c:pt>
                <c:pt idx="30857">
                  <c:v>0.38</c:v>
                </c:pt>
                <c:pt idx="30858">
                  <c:v>-2.02</c:v>
                </c:pt>
                <c:pt idx="30859">
                  <c:v>-2.02</c:v>
                </c:pt>
                <c:pt idx="30860">
                  <c:v>-2.02</c:v>
                </c:pt>
                <c:pt idx="30861">
                  <c:v>1.3</c:v>
                </c:pt>
                <c:pt idx="30862">
                  <c:v>1.3</c:v>
                </c:pt>
                <c:pt idx="30863">
                  <c:v>1.3</c:v>
                </c:pt>
                <c:pt idx="30864">
                  <c:v>1.3</c:v>
                </c:pt>
                <c:pt idx="30865">
                  <c:v>-0.38</c:v>
                </c:pt>
                <c:pt idx="30866">
                  <c:v>-0.38</c:v>
                </c:pt>
                <c:pt idx="30867">
                  <c:v>0.47</c:v>
                </c:pt>
                <c:pt idx="30868">
                  <c:v>2.0499999999999998</c:v>
                </c:pt>
                <c:pt idx="30869">
                  <c:v>-0.78</c:v>
                </c:pt>
                <c:pt idx="30870">
                  <c:v>-0.78</c:v>
                </c:pt>
                <c:pt idx="30871">
                  <c:v>-0.84</c:v>
                </c:pt>
                <c:pt idx="30872">
                  <c:v>2.78</c:v>
                </c:pt>
                <c:pt idx="30873">
                  <c:v>2.78</c:v>
                </c:pt>
                <c:pt idx="30874">
                  <c:v>0.24</c:v>
                </c:pt>
                <c:pt idx="30875">
                  <c:v>0.24</c:v>
                </c:pt>
                <c:pt idx="30876">
                  <c:v>0.24</c:v>
                </c:pt>
                <c:pt idx="30877">
                  <c:v>-1.99</c:v>
                </c:pt>
                <c:pt idx="30878">
                  <c:v>-2.36</c:v>
                </c:pt>
                <c:pt idx="30879">
                  <c:v>-0.06</c:v>
                </c:pt>
                <c:pt idx="30880">
                  <c:v>2.34</c:v>
                </c:pt>
                <c:pt idx="30881">
                  <c:v>2.34</c:v>
                </c:pt>
                <c:pt idx="30882">
                  <c:v>0.87</c:v>
                </c:pt>
                <c:pt idx="30883">
                  <c:v>-1.35</c:v>
                </c:pt>
                <c:pt idx="30884">
                  <c:v>3.25</c:v>
                </c:pt>
                <c:pt idx="30885">
                  <c:v>3.25</c:v>
                </c:pt>
                <c:pt idx="30886">
                  <c:v>3.25</c:v>
                </c:pt>
                <c:pt idx="30887">
                  <c:v>1.26</c:v>
                </c:pt>
                <c:pt idx="30888">
                  <c:v>1.26</c:v>
                </c:pt>
                <c:pt idx="30889">
                  <c:v>2.04</c:v>
                </c:pt>
                <c:pt idx="30890">
                  <c:v>2.04</c:v>
                </c:pt>
                <c:pt idx="30891">
                  <c:v>2.04</c:v>
                </c:pt>
                <c:pt idx="30892">
                  <c:v>-0.4</c:v>
                </c:pt>
                <c:pt idx="30893">
                  <c:v>-0.4</c:v>
                </c:pt>
                <c:pt idx="30894">
                  <c:v>1.94</c:v>
                </c:pt>
                <c:pt idx="30895">
                  <c:v>1.94</c:v>
                </c:pt>
                <c:pt idx="30896">
                  <c:v>1.94</c:v>
                </c:pt>
                <c:pt idx="30897">
                  <c:v>1.88</c:v>
                </c:pt>
                <c:pt idx="30898">
                  <c:v>1.88</c:v>
                </c:pt>
                <c:pt idx="30899">
                  <c:v>2.2799999999999998</c:v>
                </c:pt>
                <c:pt idx="30900">
                  <c:v>0.46</c:v>
                </c:pt>
                <c:pt idx="30901">
                  <c:v>0.46</c:v>
                </c:pt>
                <c:pt idx="30902">
                  <c:v>0.46</c:v>
                </c:pt>
                <c:pt idx="30903">
                  <c:v>-1.71</c:v>
                </c:pt>
                <c:pt idx="30904">
                  <c:v>-2.19</c:v>
                </c:pt>
                <c:pt idx="30905">
                  <c:v>0.06</c:v>
                </c:pt>
                <c:pt idx="30906">
                  <c:v>0.56999999999999995</c:v>
                </c:pt>
                <c:pt idx="30907">
                  <c:v>0.56999999999999995</c:v>
                </c:pt>
                <c:pt idx="30908">
                  <c:v>0.56999999999999995</c:v>
                </c:pt>
                <c:pt idx="30909">
                  <c:v>0.56999999999999995</c:v>
                </c:pt>
                <c:pt idx="30910">
                  <c:v>0.56999999999999995</c:v>
                </c:pt>
                <c:pt idx="30911">
                  <c:v>3.23</c:v>
                </c:pt>
                <c:pt idx="30912">
                  <c:v>3.23</c:v>
                </c:pt>
                <c:pt idx="30913">
                  <c:v>3.23</c:v>
                </c:pt>
                <c:pt idx="30914">
                  <c:v>-1.2</c:v>
                </c:pt>
                <c:pt idx="30915">
                  <c:v>0.73</c:v>
                </c:pt>
                <c:pt idx="30916">
                  <c:v>-1.1599999999999999</c:v>
                </c:pt>
                <c:pt idx="30917">
                  <c:v>1.95</c:v>
                </c:pt>
                <c:pt idx="30918">
                  <c:v>0.64</c:v>
                </c:pt>
                <c:pt idx="30919">
                  <c:v>0.64</c:v>
                </c:pt>
                <c:pt idx="30920">
                  <c:v>0.64</c:v>
                </c:pt>
                <c:pt idx="30921">
                  <c:v>-1.33</c:v>
                </c:pt>
                <c:pt idx="30922">
                  <c:v>-2.0499999999999998</c:v>
                </c:pt>
                <c:pt idx="30923">
                  <c:v>-0.38</c:v>
                </c:pt>
                <c:pt idx="30924">
                  <c:v>-0.38</c:v>
                </c:pt>
                <c:pt idx="30925">
                  <c:v>-0.38</c:v>
                </c:pt>
                <c:pt idx="30926">
                  <c:v>1.01</c:v>
                </c:pt>
                <c:pt idx="30927">
                  <c:v>1.01</c:v>
                </c:pt>
                <c:pt idx="30928">
                  <c:v>1.01</c:v>
                </c:pt>
                <c:pt idx="30929">
                  <c:v>1.01</c:v>
                </c:pt>
                <c:pt idx="30930">
                  <c:v>1.43</c:v>
                </c:pt>
                <c:pt idx="30931">
                  <c:v>1.43</c:v>
                </c:pt>
                <c:pt idx="30932">
                  <c:v>1.43</c:v>
                </c:pt>
                <c:pt idx="30933">
                  <c:v>1.73</c:v>
                </c:pt>
                <c:pt idx="30934">
                  <c:v>1.73</c:v>
                </c:pt>
                <c:pt idx="30935">
                  <c:v>1.95</c:v>
                </c:pt>
                <c:pt idx="30936">
                  <c:v>-0.09</c:v>
                </c:pt>
                <c:pt idx="30937">
                  <c:v>-0.09</c:v>
                </c:pt>
                <c:pt idx="30938">
                  <c:v>-0.09</c:v>
                </c:pt>
                <c:pt idx="30939">
                  <c:v>-0.64</c:v>
                </c:pt>
                <c:pt idx="30940">
                  <c:v>-1.1000000000000001</c:v>
                </c:pt>
                <c:pt idx="30941">
                  <c:v>-1.1000000000000001</c:v>
                </c:pt>
                <c:pt idx="30942">
                  <c:v>-1.1000000000000001</c:v>
                </c:pt>
                <c:pt idx="30943">
                  <c:v>-1.1000000000000001</c:v>
                </c:pt>
                <c:pt idx="30944">
                  <c:v>-1.1000000000000001</c:v>
                </c:pt>
                <c:pt idx="30945">
                  <c:v>2.04</c:v>
                </c:pt>
                <c:pt idx="30946">
                  <c:v>2.04</c:v>
                </c:pt>
                <c:pt idx="30947">
                  <c:v>2.04</c:v>
                </c:pt>
                <c:pt idx="30948">
                  <c:v>2.04</c:v>
                </c:pt>
                <c:pt idx="30949">
                  <c:v>2.2999999999999998</c:v>
                </c:pt>
                <c:pt idx="30950">
                  <c:v>2.2999999999999998</c:v>
                </c:pt>
                <c:pt idx="30951">
                  <c:v>2.2999999999999998</c:v>
                </c:pt>
                <c:pt idx="30952">
                  <c:v>1.47</c:v>
                </c:pt>
                <c:pt idx="30953">
                  <c:v>1.47</c:v>
                </c:pt>
                <c:pt idx="30954">
                  <c:v>1.47</c:v>
                </c:pt>
                <c:pt idx="30955">
                  <c:v>1.47</c:v>
                </c:pt>
                <c:pt idx="30956">
                  <c:v>-1.06</c:v>
                </c:pt>
                <c:pt idx="30957">
                  <c:v>1.24</c:v>
                </c:pt>
                <c:pt idx="30958">
                  <c:v>0.47</c:v>
                </c:pt>
                <c:pt idx="30959">
                  <c:v>0.47</c:v>
                </c:pt>
                <c:pt idx="30960">
                  <c:v>0.47</c:v>
                </c:pt>
                <c:pt idx="30961">
                  <c:v>0.47</c:v>
                </c:pt>
                <c:pt idx="30962">
                  <c:v>1.4</c:v>
                </c:pt>
                <c:pt idx="30963">
                  <c:v>1.4</c:v>
                </c:pt>
                <c:pt idx="30964">
                  <c:v>1.4</c:v>
                </c:pt>
                <c:pt idx="30965">
                  <c:v>1.4</c:v>
                </c:pt>
                <c:pt idx="30966">
                  <c:v>2.4700000000000002</c:v>
                </c:pt>
                <c:pt idx="30967">
                  <c:v>-0.69</c:v>
                </c:pt>
                <c:pt idx="30968">
                  <c:v>-0.69</c:v>
                </c:pt>
                <c:pt idx="30969">
                  <c:v>0.93</c:v>
                </c:pt>
                <c:pt idx="30970">
                  <c:v>3.3</c:v>
                </c:pt>
                <c:pt idx="30971">
                  <c:v>3.3</c:v>
                </c:pt>
                <c:pt idx="30972">
                  <c:v>3.3</c:v>
                </c:pt>
                <c:pt idx="30973">
                  <c:v>0.17</c:v>
                </c:pt>
                <c:pt idx="30974">
                  <c:v>1.79</c:v>
                </c:pt>
                <c:pt idx="30975">
                  <c:v>1.79</c:v>
                </c:pt>
                <c:pt idx="30976">
                  <c:v>1.79</c:v>
                </c:pt>
                <c:pt idx="30977">
                  <c:v>1.79</c:v>
                </c:pt>
                <c:pt idx="30978">
                  <c:v>2.99</c:v>
                </c:pt>
                <c:pt idx="30979">
                  <c:v>0.03</c:v>
                </c:pt>
                <c:pt idx="30980">
                  <c:v>0.03</c:v>
                </c:pt>
                <c:pt idx="30981">
                  <c:v>0.03</c:v>
                </c:pt>
                <c:pt idx="30982">
                  <c:v>0.63</c:v>
                </c:pt>
                <c:pt idx="30983">
                  <c:v>0.63</c:v>
                </c:pt>
                <c:pt idx="30984">
                  <c:v>1.65</c:v>
                </c:pt>
                <c:pt idx="30985">
                  <c:v>1.65</c:v>
                </c:pt>
                <c:pt idx="30986">
                  <c:v>2.34</c:v>
                </c:pt>
                <c:pt idx="30987">
                  <c:v>2.34</c:v>
                </c:pt>
                <c:pt idx="30988">
                  <c:v>-0.65</c:v>
                </c:pt>
                <c:pt idx="30989">
                  <c:v>-0.65</c:v>
                </c:pt>
                <c:pt idx="30990">
                  <c:v>-2.38</c:v>
                </c:pt>
                <c:pt idx="30991">
                  <c:v>-0.41</c:v>
                </c:pt>
                <c:pt idx="30992">
                  <c:v>-3.72</c:v>
                </c:pt>
                <c:pt idx="30993">
                  <c:v>-1.47</c:v>
                </c:pt>
                <c:pt idx="30994">
                  <c:v>-1.97</c:v>
                </c:pt>
                <c:pt idx="30995">
                  <c:v>-1.97</c:v>
                </c:pt>
                <c:pt idx="30996">
                  <c:v>0.39</c:v>
                </c:pt>
                <c:pt idx="30997">
                  <c:v>0.39</c:v>
                </c:pt>
                <c:pt idx="30998">
                  <c:v>1.67</c:v>
                </c:pt>
                <c:pt idx="30999">
                  <c:v>0.34</c:v>
                </c:pt>
                <c:pt idx="31000">
                  <c:v>3.47</c:v>
                </c:pt>
                <c:pt idx="31001">
                  <c:v>3.47</c:v>
                </c:pt>
                <c:pt idx="31002">
                  <c:v>1.86</c:v>
                </c:pt>
                <c:pt idx="31003">
                  <c:v>1.86</c:v>
                </c:pt>
                <c:pt idx="31004">
                  <c:v>1.86</c:v>
                </c:pt>
                <c:pt idx="31005">
                  <c:v>1.86</c:v>
                </c:pt>
                <c:pt idx="31006">
                  <c:v>1.86</c:v>
                </c:pt>
                <c:pt idx="31007">
                  <c:v>0.28000000000000003</c:v>
                </c:pt>
                <c:pt idx="31008">
                  <c:v>3.6</c:v>
                </c:pt>
                <c:pt idx="31009">
                  <c:v>-1.23</c:v>
                </c:pt>
                <c:pt idx="31010">
                  <c:v>-2.52</c:v>
                </c:pt>
                <c:pt idx="31011">
                  <c:v>-2.52</c:v>
                </c:pt>
                <c:pt idx="31012">
                  <c:v>-2.52</c:v>
                </c:pt>
                <c:pt idx="31013">
                  <c:v>1.67</c:v>
                </c:pt>
                <c:pt idx="31014">
                  <c:v>-1.67</c:v>
                </c:pt>
                <c:pt idx="31015">
                  <c:v>-1.33</c:v>
                </c:pt>
                <c:pt idx="31016">
                  <c:v>-1.55</c:v>
                </c:pt>
                <c:pt idx="31017">
                  <c:v>1.62</c:v>
                </c:pt>
                <c:pt idx="31018">
                  <c:v>1.62</c:v>
                </c:pt>
                <c:pt idx="31019">
                  <c:v>1.62</c:v>
                </c:pt>
                <c:pt idx="31020">
                  <c:v>0.47</c:v>
                </c:pt>
                <c:pt idx="31021">
                  <c:v>0.44</c:v>
                </c:pt>
                <c:pt idx="31022">
                  <c:v>0.3</c:v>
                </c:pt>
                <c:pt idx="31023">
                  <c:v>0.3</c:v>
                </c:pt>
                <c:pt idx="31024">
                  <c:v>1.1399999999999999</c:v>
                </c:pt>
                <c:pt idx="31025">
                  <c:v>-1.08</c:v>
                </c:pt>
                <c:pt idx="31026">
                  <c:v>0.09</c:v>
                </c:pt>
                <c:pt idx="31027">
                  <c:v>1.2</c:v>
                </c:pt>
                <c:pt idx="31028">
                  <c:v>1.2</c:v>
                </c:pt>
                <c:pt idx="31029">
                  <c:v>0.94</c:v>
                </c:pt>
                <c:pt idx="31030">
                  <c:v>0.94</c:v>
                </c:pt>
                <c:pt idx="31031">
                  <c:v>3.06</c:v>
                </c:pt>
                <c:pt idx="31032">
                  <c:v>3.06</c:v>
                </c:pt>
                <c:pt idx="31033">
                  <c:v>3.06</c:v>
                </c:pt>
                <c:pt idx="31034">
                  <c:v>2.78</c:v>
                </c:pt>
                <c:pt idx="31035">
                  <c:v>0.12</c:v>
                </c:pt>
                <c:pt idx="31036">
                  <c:v>0.12</c:v>
                </c:pt>
                <c:pt idx="31037">
                  <c:v>0.12</c:v>
                </c:pt>
                <c:pt idx="31038">
                  <c:v>-3.82</c:v>
                </c:pt>
                <c:pt idx="31039">
                  <c:v>0.71</c:v>
                </c:pt>
                <c:pt idx="31040">
                  <c:v>-0.69</c:v>
                </c:pt>
                <c:pt idx="31041">
                  <c:v>-0.69</c:v>
                </c:pt>
                <c:pt idx="31042">
                  <c:v>-0.28000000000000003</c:v>
                </c:pt>
                <c:pt idx="31043">
                  <c:v>0.38</c:v>
                </c:pt>
                <c:pt idx="31044">
                  <c:v>1.04</c:v>
                </c:pt>
                <c:pt idx="31045">
                  <c:v>-0.14000000000000001</c:v>
                </c:pt>
                <c:pt idx="31046">
                  <c:v>-0.53</c:v>
                </c:pt>
                <c:pt idx="31047">
                  <c:v>-1.63</c:v>
                </c:pt>
                <c:pt idx="31048">
                  <c:v>1.3</c:v>
                </c:pt>
                <c:pt idx="31049">
                  <c:v>1.3</c:v>
                </c:pt>
                <c:pt idx="31050">
                  <c:v>0.38</c:v>
                </c:pt>
                <c:pt idx="31051">
                  <c:v>0.38</c:v>
                </c:pt>
                <c:pt idx="31052">
                  <c:v>-0.74</c:v>
                </c:pt>
                <c:pt idx="31053">
                  <c:v>-0.25</c:v>
                </c:pt>
                <c:pt idx="31054">
                  <c:v>-0.25</c:v>
                </c:pt>
                <c:pt idx="31055">
                  <c:v>1.23</c:v>
                </c:pt>
                <c:pt idx="31056">
                  <c:v>1.23</c:v>
                </c:pt>
                <c:pt idx="31057">
                  <c:v>1.17</c:v>
                </c:pt>
                <c:pt idx="31058">
                  <c:v>1.17</c:v>
                </c:pt>
                <c:pt idx="31059">
                  <c:v>1.18</c:v>
                </c:pt>
                <c:pt idx="31060">
                  <c:v>-1.92</c:v>
                </c:pt>
                <c:pt idx="31061">
                  <c:v>-1.83</c:v>
                </c:pt>
                <c:pt idx="31062">
                  <c:v>1.31</c:v>
                </c:pt>
                <c:pt idx="31063">
                  <c:v>1.28</c:v>
                </c:pt>
                <c:pt idx="31064">
                  <c:v>1.28</c:v>
                </c:pt>
                <c:pt idx="31065">
                  <c:v>1.28</c:v>
                </c:pt>
                <c:pt idx="31066">
                  <c:v>2.04</c:v>
                </c:pt>
                <c:pt idx="31067">
                  <c:v>-2.78</c:v>
                </c:pt>
                <c:pt idx="31068">
                  <c:v>-2.42</c:v>
                </c:pt>
                <c:pt idx="31069">
                  <c:v>1.93</c:v>
                </c:pt>
                <c:pt idx="31070">
                  <c:v>-2.78</c:v>
                </c:pt>
                <c:pt idx="31071">
                  <c:v>-2.78</c:v>
                </c:pt>
                <c:pt idx="31072">
                  <c:v>-2.1800000000000002</c:v>
                </c:pt>
                <c:pt idx="31073">
                  <c:v>-2.1800000000000002</c:v>
                </c:pt>
                <c:pt idx="31074">
                  <c:v>1.92</c:v>
                </c:pt>
                <c:pt idx="31075">
                  <c:v>1.92</c:v>
                </c:pt>
                <c:pt idx="31076">
                  <c:v>1.92</c:v>
                </c:pt>
                <c:pt idx="31077">
                  <c:v>1.92</c:v>
                </c:pt>
                <c:pt idx="31078">
                  <c:v>-2.0499999999999998</c:v>
                </c:pt>
                <c:pt idx="31079">
                  <c:v>-2.16</c:v>
                </c:pt>
                <c:pt idx="31080">
                  <c:v>0.54</c:v>
                </c:pt>
                <c:pt idx="31081">
                  <c:v>0.54</c:v>
                </c:pt>
                <c:pt idx="31082">
                  <c:v>-0.02</c:v>
                </c:pt>
                <c:pt idx="31083">
                  <c:v>-3.52</c:v>
                </c:pt>
                <c:pt idx="31084">
                  <c:v>1.31</c:v>
                </c:pt>
                <c:pt idx="31085">
                  <c:v>-3.76</c:v>
                </c:pt>
                <c:pt idx="31086">
                  <c:v>1.78</c:v>
                </c:pt>
                <c:pt idx="31087">
                  <c:v>0.28000000000000003</c:v>
                </c:pt>
                <c:pt idx="31088">
                  <c:v>0.28000000000000003</c:v>
                </c:pt>
                <c:pt idx="31089">
                  <c:v>-0.32</c:v>
                </c:pt>
                <c:pt idx="31090">
                  <c:v>-2.71</c:v>
                </c:pt>
                <c:pt idx="31091">
                  <c:v>0.17</c:v>
                </c:pt>
                <c:pt idx="31092">
                  <c:v>0.17</c:v>
                </c:pt>
                <c:pt idx="31093">
                  <c:v>1.18</c:v>
                </c:pt>
                <c:pt idx="31094">
                  <c:v>1.18</c:v>
                </c:pt>
                <c:pt idx="31095">
                  <c:v>1.18</c:v>
                </c:pt>
                <c:pt idx="31096">
                  <c:v>-0.64</c:v>
                </c:pt>
                <c:pt idx="31097">
                  <c:v>1.62</c:v>
                </c:pt>
                <c:pt idx="31098">
                  <c:v>1.62</c:v>
                </c:pt>
                <c:pt idx="31099">
                  <c:v>1.62</c:v>
                </c:pt>
                <c:pt idx="31100">
                  <c:v>1.4</c:v>
                </c:pt>
                <c:pt idx="31101">
                  <c:v>1.4</c:v>
                </c:pt>
                <c:pt idx="31102">
                  <c:v>2.56</c:v>
                </c:pt>
                <c:pt idx="31103">
                  <c:v>2.62</c:v>
                </c:pt>
                <c:pt idx="31104">
                  <c:v>2.62</c:v>
                </c:pt>
                <c:pt idx="31105">
                  <c:v>1.7</c:v>
                </c:pt>
                <c:pt idx="31106">
                  <c:v>1.7</c:v>
                </c:pt>
                <c:pt idx="31107">
                  <c:v>1.7</c:v>
                </c:pt>
                <c:pt idx="31108">
                  <c:v>0.86</c:v>
                </c:pt>
                <c:pt idx="31109">
                  <c:v>0.86</c:v>
                </c:pt>
                <c:pt idx="31110">
                  <c:v>-0.08</c:v>
                </c:pt>
                <c:pt idx="31111">
                  <c:v>1.66</c:v>
                </c:pt>
                <c:pt idx="31112">
                  <c:v>1.66</c:v>
                </c:pt>
                <c:pt idx="31113">
                  <c:v>2.85</c:v>
                </c:pt>
                <c:pt idx="31114">
                  <c:v>2.85</c:v>
                </c:pt>
                <c:pt idx="31115">
                  <c:v>2.85</c:v>
                </c:pt>
                <c:pt idx="31116">
                  <c:v>-1.27</c:v>
                </c:pt>
                <c:pt idx="31117">
                  <c:v>-3.48</c:v>
                </c:pt>
                <c:pt idx="31118">
                  <c:v>0.74</c:v>
                </c:pt>
                <c:pt idx="31119">
                  <c:v>0.24</c:v>
                </c:pt>
                <c:pt idx="31120">
                  <c:v>-1.41</c:v>
                </c:pt>
                <c:pt idx="31121">
                  <c:v>-1.41</c:v>
                </c:pt>
                <c:pt idx="31122">
                  <c:v>-1.41</c:v>
                </c:pt>
                <c:pt idx="31123">
                  <c:v>-1.41</c:v>
                </c:pt>
                <c:pt idx="31124">
                  <c:v>2.48</c:v>
                </c:pt>
                <c:pt idx="31125">
                  <c:v>2.48</c:v>
                </c:pt>
                <c:pt idx="31126">
                  <c:v>3.12</c:v>
                </c:pt>
                <c:pt idx="31127">
                  <c:v>3.12</c:v>
                </c:pt>
                <c:pt idx="31128">
                  <c:v>1.56</c:v>
                </c:pt>
                <c:pt idx="31129">
                  <c:v>1.56</c:v>
                </c:pt>
                <c:pt idx="31130">
                  <c:v>1.27</c:v>
                </c:pt>
                <c:pt idx="31131">
                  <c:v>-2.81</c:v>
                </c:pt>
                <c:pt idx="31132">
                  <c:v>-2.81</c:v>
                </c:pt>
                <c:pt idx="31133">
                  <c:v>-2.25</c:v>
                </c:pt>
                <c:pt idx="31134">
                  <c:v>-0.15</c:v>
                </c:pt>
                <c:pt idx="31135">
                  <c:v>-0.15</c:v>
                </c:pt>
                <c:pt idx="31136">
                  <c:v>-0.15</c:v>
                </c:pt>
                <c:pt idx="31137">
                  <c:v>1.58</c:v>
                </c:pt>
                <c:pt idx="31138">
                  <c:v>1.58</c:v>
                </c:pt>
                <c:pt idx="31139">
                  <c:v>1.58</c:v>
                </c:pt>
                <c:pt idx="31140">
                  <c:v>-0.28000000000000003</c:v>
                </c:pt>
                <c:pt idx="31141">
                  <c:v>-0.28000000000000003</c:v>
                </c:pt>
                <c:pt idx="31142">
                  <c:v>-1.38</c:v>
                </c:pt>
                <c:pt idx="31143">
                  <c:v>-1.38</c:v>
                </c:pt>
                <c:pt idx="31144">
                  <c:v>2.46</c:v>
                </c:pt>
                <c:pt idx="31145">
                  <c:v>2.46</c:v>
                </c:pt>
                <c:pt idx="31146">
                  <c:v>-1.73</c:v>
                </c:pt>
                <c:pt idx="31147">
                  <c:v>1.8</c:v>
                </c:pt>
                <c:pt idx="31148">
                  <c:v>1.8</c:v>
                </c:pt>
                <c:pt idx="31149">
                  <c:v>-0.81</c:v>
                </c:pt>
                <c:pt idx="31150">
                  <c:v>-0.81</c:v>
                </c:pt>
                <c:pt idx="31151">
                  <c:v>0.31</c:v>
                </c:pt>
                <c:pt idx="31152">
                  <c:v>0.31</c:v>
                </c:pt>
                <c:pt idx="31153">
                  <c:v>0.31</c:v>
                </c:pt>
                <c:pt idx="31154">
                  <c:v>0.93</c:v>
                </c:pt>
                <c:pt idx="31155">
                  <c:v>0.93</c:v>
                </c:pt>
                <c:pt idx="31156">
                  <c:v>-2.4500000000000002</c:v>
                </c:pt>
                <c:pt idx="31157">
                  <c:v>-0.95</c:v>
                </c:pt>
                <c:pt idx="31158">
                  <c:v>-1.71</c:v>
                </c:pt>
                <c:pt idx="31159">
                  <c:v>1.61</c:v>
                </c:pt>
                <c:pt idx="31160">
                  <c:v>1.61</c:v>
                </c:pt>
                <c:pt idx="31161">
                  <c:v>-1.27</c:v>
                </c:pt>
                <c:pt idx="31162">
                  <c:v>-1.27</c:v>
                </c:pt>
                <c:pt idx="31163">
                  <c:v>2.3199999999999998</c:v>
                </c:pt>
                <c:pt idx="31164">
                  <c:v>0.35</c:v>
                </c:pt>
                <c:pt idx="31165">
                  <c:v>-2.56</c:v>
                </c:pt>
                <c:pt idx="31166">
                  <c:v>-2.35</c:v>
                </c:pt>
                <c:pt idx="31167">
                  <c:v>-2.35</c:v>
                </c:pt>
                <c:pt idx="31168">
                  <c:v>0.19</c:v>
                </c:pt>
                <c:pt idx="31169">
                  <c:v>0.19</c:v>
                </c:pt>
                <c:pt idx="31170">
                  <c:v>3.49</c:v>
                </c:pt>
                <c:pt idx="31171">
                  <c:v>3.49</c:v>
                </c:pt>
                <c:pt idx="31172">
                  <c:v>-0.78</c:v>
                </c:pt>
                <c:pt idx="31173">
                  <c:v>-0.78</c:v>
                </c:pt>
                <c:pt idx="31174">
                  <c:v>-3.29</c:v>
                </c:pt>
                <c:pt idx="31175">
                  <c:v>-3.29</c:v>
                </c:pt>
                <c:pt idx="31176">
                  <c:v>-3.29</c:v>
                </c:pt>
                <c:pt idx="31177">
                  <c:v>-3.29</c:v>
                </c:pt>
                <c:pt idx="31178">
                  <c:v>7.0000000000000007E-2</c:v>
                </c:pt>
                <c:pt idx="31179">
                  <c:v>7.0000000000000007E-2</c:v>
                </c:pt>
                <c:pt idx="31180">
                  <c:v>-0.48</c:v>
                </c:pt>
                <c:pt idx="31181">
                  <c:v>-1.32</c:v>
                </c:pt>
                <c:pt idx="31182">
                  <c:v>0.15</c:v>
                </c:pt>
                <c:pt idx="31183">
                  <c:v>2.15</c:v>
                </c:pt>
                <c:pt idx="31184">
                  <c:v>-0.64</c:v>
                </c:pt>
                <c:pt idx="31185">
                  <c:v>-1.07</c:v>
                </c:pt>
                <c:pt idx="31186">
                  <c:v>0.3</c:v>
                </c:pt>
                <c:pt idx="31187">
                  <c:v>0.3</c:v>
                </c:pt>
                <c:pt idx="31188">
                  <c:v>0.3</c:v>
                </c:pt>
                <c:pt idx="31189">
                  <c:v>0.3</c:v>
                </c:pt>
                <c:pt idx="31190">
                  <c:v>-1.43</c:v>
                </c:pt>
                <c:pt idx="31191">
                  <c:v>-1.43</c:v>
                </c:pt>
                <c:pt idx="31192">
                  <c:v>-1.43</c:v>
                </c:pt>
                <c:pt idx="31193">
                  <c:v>1.1000000000000001</c:v>
                </c:pt>
                <c:pt idx="31194">
                  <c:v>-0.57999999999999996</c:v>
                </c:pt>
                <c:pt idx="31195">
                  <c:v>-0.26</c:v>
                </c:pt>
                <c:pt idx="31196">
                  <c:v>-0.05</c:v>
                </c:pt>
                <c:pt idx="31197">
                  <c:v>-1.46</c:v>
                </c:pt>
                <c:pt idx="31198">
                  <c:v>-1.46</c:v>
                </c:pt>
                <c:pt idx="31199">
                  <c:v>-1.46</c:v>
                </c:pt>
                <c:pt idx="31200">
                  <c:v>-0.88</c:v>
                </c:pt>
                <c:pt idx="31201">
                  <c:v>-1.72</c:v>
                </c:pt>
                <c:pt idx="31202">
                  <c:v>1.86</c:v>
                </c:pt>
                <c:pt idx="31203">
                  <c:v>1.18</c:v>
                </c:pt>
                <c:pt idx="31204">
                  <c:v>1.18</c:v>
                </c:pt>
                <c:pt idx="31205">
                  <c:v>1.31</c:v>
                </c:pt>
                <c:pt idx="31206">
                  <c:v>1.86</c:v>
                </c:pt>
                <c:pt idx="31207">
                  <c:v>1.86</c:v>
                </c:pt>
                <c:pt idx="31208">
                  <c:v>1.86</c:v>
                </c:pt>
                <c:pt idx="31209">
                  <c:v>2.2999999999999998</c:v>
                </c:pt>
                <c:pt idx="31210">
                  <c:v>2.2999999999999998</c:v>
                </c:pt>
                <c:pt idx="31211">
                  <c:v>2.61</c:v>
                </c:pt>
                <c:pt idx="31212">
                  <c:v>2.61</c:v>
                </c:pt>
                <c:pt idx="31213">
                  <c:v>-0.19</c:v>
                </c:pt>
                <c:pt idx="31214">
                  <c:v>-2.36</c:v>
                </c:pt>
                <c:pt idx="31215">
                  <c:v>-2.36</c:v>
                </c:pt>
                <c:pt idx="31216">
                  <c:v>1.08</c:v>
                </c:pt>
                <c:pt idx="31217">
                  <c:v>1.08</c:v>
                </c:pt>
                <c:pt idx="31218">
                  <c:v>2.88</c:v>
                </c:pt>
                <c:pt idx="31219">
                  <c:v>2.88</c:v>
                </c:pt>
                <c:pt idx="31220">
                  <c:v>2.88</c:v>
                </c:pt>
                <c:pt idx="31221">
                  <c:v>-0.93</c:v>
                </c:pt>
                <c:pt idx="31222">
                  <c:v>0.31</c:v>
                </c:pt>
                <c:pt idx="31223">
                  <c:v>-3.12</c:v>
                </c:pt>
                <c:pt idx="31224">
                  <c:v>3.31</c:v>
                </c:pt>
                <c:pt idx="31225">
                  <c:v>3.31</c:v>
                </c:pt>
                <c:pt idx="31226">
                  <c:v>3.83</c:v>
                </c:pt>
                <c:pt idx="31227">
                  <c:v>3.83</c:v>
                </c:pt>
                <c:pt idx="31228">
                  <c:v>3.83</c:v>
                </c:pt>
                <c:pt idx="31229">
                  <c:v>3.19</c:v>
                </c:pt>
                <c:pt idx="31230">
                  <c:v>3.19</c:v>
                </c:pt>
                <c:pt idx="31231">
                  <c:v>3.19</c:v>
                </c:pt>
                <c:pt idx="31232">
                  <c:v>3.19</c:v>
                </c:pt>
                <c:pt idx="31233">
                  <c:v>3.19</c:v>
                </c:pt>
                <c:pt idx="31234">
                  <c:v>1.59</c:v>
                </c:pt>
                <c:pt idx="31235">
                  <c:v>1.66</c:v>
                </c:pt>
                <c:pt idx="31236">
                  <c:v>1.66</c:v>
                </c:pt>
                <c:pt idx="31237">
                  <c:v>-1.74</c:v>
                </c:pt>
                <c:pt idx="31238">
                  <c:v>2</c:v>
                </c:pt>
                <c:pt idx="31239">
                  <c:v>2</c:v>
                </c:pt>
                <c:pt idx="31240">
                  <c:v>-3.03</c:v>
                </c:pt>
                <c:pt idx="31241">
                  <c:v>-3.03</c:v>
                </c:pt>
                <c:pt idx="31242">
                  <c:v>-2.33</c:v>
                </c:pt>
                <c:pt idx="31243">
                  <c:v>0.94</c:v>
                </c:pt>
                <c:pt idx="31244">
                  <c:v>1.4</c:v>
                </c:pt>
                <c:pt idx="31245">
                  <c:v>1.4</c:v>
                </c:pt>
                <c:pt idx="31246">
                  <c:v>1.4</c:v>
                </c:pt>
                <c:pt idx="31247">
                  <c:v>2.83</c:v>
                </c:pt>
                <c:pt idx="31248">
                  <c:v>-1.02</c:v>
                </c:pt>
                <c:pt idx="31249">
                  <c:v>-0.86</c:v>
                </c:pt>
                <c:pt idx="31250">
                  <c:v>-0.86</c:v>
                </c:pt>
                <c:pt idx="31251">
                  <c:v>2.4300000000000002</c:v>
                </c:pt>
                <c:pt idx="31252">
                  <c:v>-0.76</c:v>
                </c:pt>
                <c:pt idx="31253">
                  <c:v>0.5</c:v>
                </c:pt>
                <c:pt idx="31254">
                  <c:v>0.5</c:v>
                </c:pt>
                <c:pt idx="31255">
                  <c:v>1.1299999999999999</c:v>
                </c:pt>
                <c:pt idx="31256">
                  <c:v>1.1299999999999999</c:v>
                </c:pt>
                <c:pt idx="31257">
                  <c:v>0.27</c:v>
                </c:pt>
                <c:pt idx="31258">
                  <c:v>0.27</c:v>
                </c:pt>
                <c:pt idx="31259">
                  <c:v>0.27</c:v>
                </c:pt>
                <c:pt idx="31260">
                  <c:v>0.51</c:v>
                </c:pt>
                <c:pt idx="31261">
                  <c:v>2.99</c:v>
                </c:pt>
                <c:pt idx="31262">
                  <c:v>2.99</c:v>
                </c:pt>
                <c:pt idx="31263">
                  <c:v>0.95</c:v>
                </c:pt>
                <c:pt idx="31264">
                  <c:v>0.95</c:v>
                </c:pt>
                <c:pt idx="31265">
                  <c:v>0.95</c:v>
                </c:pt>
                <c:pt idx="31266">
                  <c:v>1.9</c:v>
                </c:pt>
                <c:pt idx="31267">
                  <c:v>-1.28</c:v>
                </c:pt>
                <c:pt idx="31268">
                  <c:v>-1.28</c:v>
                </c:pt>
                <c:pt idx="31269">
                  <c:v>0.79</c:v>
                </c:pt>
                <c:pt idx="31270">
                  <c:v>0.3</c:v>
                </c:pt>
                <c:pt idx="31271">
                  <c:v>0.3</c:v>
                </c:pt>
                <c:pt idx="31272">
                  <c:v>0.95</c:v>
                </c:pt>
                <c:pt idx="31273">
                  <c:v>2.5099999999999998</c:v>
                </c:pt>
                <c:pt idx="31274">
                  <c:v>2.5099999999999998</c:v>
                </c:pt>
                <c:pt idx="31275">
                  <c:v>0.14000000000000001</c:v>
                </c:pt>
                <c:pt idx="31276">
                  <c:v>0.14000000000000001</c:v>
                </c:pt>
                <c:pt idx="31277">
                  <c:v>2.36</c:v>
                </c:pt>
                <c:pt idx="31278">
                  <c:v>2.36</c:v>
                </c:pt>
                <c:pt idx="31279">
                  <c:v>0.48</c:v>
                </c:pt>
                <c:pt idx="31280">
                  <c:v>-0.18</c:v>
                </c:pt>
                <c:pt idx="31281">
                  <c:v>1.1299999999999999</c:v>
                </c:pt>
                <c:pt idx="31282">
                  <c:v>-1.2</c:v>
                </c:pt>
                <c:pt idx="31283">
                  <c:v>-1.2</c:v>
                </c:pt>
                <c:pt idx="31284">
                  <c:v>-1.2</c:v>
                </c:pt>
                <c:pt idx="31285">
                  <c:v>2.4300000000000002</c:v>
                </c:pt>
                <c:pt idx="31286">
                  <c:v>-0.19</c:v>
                </c:pt>
                <c:pt idx="31287">
                  <c:v>-2.5299999999999998</c:v>
                </c:pt>
                <c:pt idx="31288">
                  <c:v>3.99</c:v>
                </c:pt>
                <c:pt idx="31289">
                  <c:v>3.99</c:v>
                </c:pt>
                <c:pt idx="31290">
                  <c:v>3.99</c:v>
                </c:pt>
                <c:pt idx="31291">
                  <c:v>3.24</c:v>
                </c:pt>
                <c:pt idx="31292">
                  <c:v>3.24</c:v>
                </c:pt>
                <c:pt idx="31293">
                  <c:v>3.24</c:v>
                </c:pt>
                <c:pt idx="31294">
                  <c:v>3.24</c:v>
                </c:pt>
                <c:pt idx="31295">
                  <c:v>3.24</c:v>
                </c:pt>
                <c:pt idx="31296">
                  <c:v>3.24</c:v>
                </c:pt>
                <c:pt idx="31297">
                  <c:v>3.24</c:v>
                </c:pt>
                <c:pt idx="31298">
                  <c:v>0.37</c:v>
                </c:pt>
                <c:pt idx="31299">
                  <c:v>0.37</c:v>
                </c:pt>
                <c:pt idx="31300">
                  <c:v>3.88</c:v>
                </c:pt>
                <c:pt idx="31301">
                  <c:v>3.88</c:v>
                </c:pt>
                <c:pt idx="31302">
                  <c:v>3.88</c:v>
                </c:pt>
                <c:pt idx="31303">
                  <c:v>-1.54</c:v>
                </c:pt>
                <c:pt idx="31304">
                  <c:v>-0.97</c:v>
                </c:pt>
                <c:pt idx="31305">
                  <c:v>0.84</c:v>
                </c:pt>
                <c:pt idx="31306">
                  <c:v>-0.15</c:v>
                </c:pt>
                <c:pt idx="31307">
                  <c:v>0.14000000000000001</c:v>
                </c:pt>
                <c:pt idx="31308">
                  <c:v>1.63</c:v>
                </c:pt>
                <c:pt idx="31309">
                  <c:v>2.67</c:v>
                </c:pt>
                <c:pt idx="31310">
                  <c:v>0.32</c:v>
                </c:pt>
                <c:pt idx="31311">
                  <c:v>-0.1</c:v>
                </c:pt>
                <c:pt idx="31312">
                  <c:v>-0.1</c:v>
                </c:pt>
                <c:pt idx="31313">
                  <c:v>-1.92</c:v>
                </c:pt>
                <c:pt idx="31314">
                  <c:v>1.37</c:v>
                </c:pt>
                <c:pt idx="31315">
                  <c:v>-0.65</c:v>
                </c:pt>
                <c:pt idx="31316">
                  <c:v>1.67</c:v>
                </c:pt>
                <c:pt idx="31317">
                  <c:v>2.57</c:v>
                </c:pt>
                <c:pt idx="31318">
                  <c:v>2.57</c:v>
                </c:pt>
                <c:pt idx="31319">
                  <c:v>2.57</c:v>
                </c:pt>
                <c:pt idx="31320">
                  <c:v>-0.79</c:v>
                </c:pt>
                <c:pt idx="31321">
                  <c:v>-0.79</c:v>
                </c:pt>
                <c:pt idx="31322">
                  <c:v>-0.79</c:v>
                </c:pt>
                <c:pt idx="31323">
                  <c:v>-0.11</c:v>
                </c:pt>
                <c:pt idx="31324">
                  <c:v>-0.11</c:v>
                </c:pt>
                <c:pt idx="31325">
                  <c:v>0.77</c:v>
                </c:pt>
                <c:pt idx="31326">
                  <c:v>0.77</c:v>
                </c:pt>
                <c:pt idx="31327">
                  <c:v>-2.17</c:v>
                </c:pt>
                <c:pt idx="31328">
                  <c:v>-2.17</c:v>
                </c:pt>
                <c:pt idx="31329">
                  <c:v>2.54</c:v>
                </c:pt>
                <c:pt idx="31330">
                  <c:v>0.3</c:v>
                </c:pt>
                <c:pt idx="31331">
                  <c:v>0.3</c:v>
                </c:pt>
                <c:pt idx="31332">
                  <c:v>-0.03</c:v>
                </c:pt>
                <c:pt idx="31333">
                  <c:v>-0.03</c:v>
                </c:pt>
                <c:pt idx="31334">
                  <c:v>-0.5</c:v>
                </c:pt>
                <c:pt idx="31335">
                  <c:v>1.31</c:v>
                </c:pt>
                <c:pt idx="31336">
                  <c:v>1.31</c:v>
                </c:pt>
                <c:pt idx="31337">
                  <c:v>1.31</c:v>
                </c:pt>
                <c:pt idx="31338">
                  <c:v>-2.2200000000000002</c:v>
                </c:pt>
                <c:pt idx="31339">
                  <c:v>-2.2200000000000002</c:v>
                </c:pt>
                <c:pt idx="31340">
                  <c:v>1.68</c:v>
                </c:pt>
                <c:pt idx="31341">
                  <c:v>1.68</c:v>
                </c:pt>
                <c:pt idx="31342">
                  <c:v>3.89</c:v>
                </c:pt>
                <c:pt idx="31343">
                  <c:v>3.89</c:v>
                </c:pt>
                <c:pt idx="31344">
                  <c:v>3.89</c:v>
                </c:pt>
                <c:pt idx="31345">
                  <c:v>3.89</c:v>
                </c:pt>
                <c:pt idx="31346">
                  <c:v>3.89</c:v>
                </c:pt>
                <c:pt idx="31347">
                  <c:v>0.77</c:v>
                </c:pt>
                <c:pt idx="31348">
                  <c:v>0.77</c:v>
                </c:pt>
                <c:pt idx="31349">
                  <c:v>0.77</c:v>
                </c:pt>
                <c:pt idx="31350">
                  <c:v>0.77</c:v>
                </c:pt>
                <c:pt idx="31351">
                  <c:v>0.77</c:v>
                </c:pt>
                <c:pt idx="31352">
                  <c:v>1.1200000000000001</c:v>
                </c:pt>
                <c:pt idx="31353">
                  <c:v>-3.04</c:v>
                </c:pt>
                <c:pt idx="31354">
                  <c:v>-2.35</c:v>
                </c:pt>
                <c:pt idx="31355">
                  <c:v>-2.35</c:v>
                </c:pt>
                <c:pt idx="31356">
                  <c:v>3.24</c:v>
                </c:pt>
                <c:pt idx="31357">
                  <c:v>2.2599999999999998</c:v>
                </c:pt>
                <c:pt idx="31358">
                  <c:v>2.2599999999999998</c:v>
                </c:pt>
                <c:pt idx="31359">
                  <c:v>-1.76</c:v>
                </c:pt>
                <c:pt idx="31360">
                  <c:v>0.22</c:v>
                </c:pt>
                <c:pt idx="31361">
                  <c:v>-1.6</c:v>
                </c:pt>
                <c:pt idx="31362">
                  <c:v>0.77</c:v>
                </c:pt>
                <c:pt idx="31363">
                  <c:v>0.09</c:v>
                </c:pt>
                <c:pt idx="31364">
                  <c:v>1.29</c:v>
                </c:pt>
                <c:pt idx="31365">
                  <c:v>1.29</c:v>
                </c:pt>
                <c:pt idx="31366">
                  <c:v>-0.65</c:v>
                </c:pt>
                <c:pt idx="31367">
                  <c:v>-0.18</c:v>
                </c:pt>
                <c:pt idx="31368">
                  <c:v>-0.18</c:v>
                </c:pt>
                <c:pt idx="31369">
                  <c:v>-0.98</c:v>
                </c:pt>
                <c:pt idx="31370">
                  <c:v>0.24</c:v>
                </c:pt>
                <c:pt idx="31371">
                  <c:v>-0.1</c:v>
                </c:pt>
                <c:pt idx="31372">
                  <c:v>0.71</c:v>
                </c:pt>
                <c:pt idx="31373">
                  <c:v>0.52</c:v>
                </c:pt>
                <c:pt idx="31374">
                  <c:v>3.04</c:v>
                </c:pt>
                <c:pt idx="31375">
                  <c:v>2.19</c:v>
                </c:pt>
                <c:pt idx="31376">
                  <c:v>2.19</c:v>
                </c:pt>
                <c:pt idx="31377">
                  <c:v>2.72</c:v>
                </c:pt>
                <c:pt idx="31378">
                  <c:v>2.72</c:v>
                </c:pt>
                <c:pt idx="31379">
                  <c:v>2.72</c:v>
                </c:pt>
                <c:pt idx="31380">
                  <c:v>2.72</c:v>
                </c:pt>
                <c:pt idx="31381">
                  <c:v>0.5</c:v>
                </c:pt>
                <c:pt idx="31382">
                  <c:v>0.59</c:v>
                </c:pt>
                <c:pt idx="31383">
                  <c:v>0.59</c:v>
                </c:pt>
                <c:pt idx="31384">
                  <c:v>0.1</c:v>
                </c:pt>
                <c:pt idx="31385">
                  <c:v>1.1499999999999999</c:v>
                </c:pt>
                <c:pt idx="31386">
                  <c:v>-0.56999999999999995</c:v>
                </c:pt>
                <c:pt idx="31387">
                  <c:v>-0.56999999999999995</c:v>
                </c:pt>
                <c:pt idx="31388">
                  <c:v>1.81</c:v>
                </c:pt>
                <c:pt idx="31389">
                  <c:v>1.45</c:v>
                </c:pt>
                <c:pt idx="31390">
                  <c:v>1.45</c:v>
                </c:pt>
                <c:pt idx="31391">
                  <c:v>1.23</c:v>
                </c:pt>
                <c:pt idx="31392">
                  <c:v>-2.08</c:v>
                </c:pt>
                <c:pt idx="31393">
                  <c:v>-2.08</c:v>
                </c:pt>
                <c:pt idx="31394">
                  <c:v>-0.22</c:v>
                </c:pt>
                <c:pt idx="31395">
                  <c:v>1.23</c:v>
                </c:pt>
                <c:pt idx="31396">
                  <c:v>-0.74</c:v>
                </c:pt>
                <c:pt idx="31397">
                  <c:v>-0.74</c:v>
                </c:pt>
                <c:pt idx="31398">
                  <c:v>-0.74</c:v>
                </c:pt>
                <c:pt idx="31399">
                  <c:v>-2.71</c:v>
                </c:pt>
                <c:pt idx="31400">
                  <c:v>1.5</c:v>
                </c:pt>
                <c:pt idx="31401">
                  <c:v>0.54</c:v>
                </c:pt>
                <c:pt idx="31402">
                  <c:v>-2.2599999999999998</c:v>
                </c:pt>
                <c:pt idx="31403">
                  <c:v>3.54</c:v>
                </c:pt>
                <c:pt idx="31404">
                  <c:v>3.54</c:v>
                </c:pt>
                <c:pt idx="31405">
                  <c:v>1.38</c:v>
                </c:pt>
                <c:pt idx="31406">
                  <c:v>2.6</c:v>
                </c:pt>
                <c:pt idx="31407">
                  <c:v>2.6</c:v>
                </c:pt>
                <c:pt idx="31408">
                  <c:v>-1.98</c:v>
                </c:pt>
                <c:pt idx="31409">
                  <c:v>-2.62</c:v>
                </c:pt>
                <c:pt idx="31410">
                  <c:v>0.77</c:v>
                </c:pt>
                <c:pt idx="31411">
                  <c:v>0.77</c:v>
                </c:pt>
                <c:pt idx="31412">
                  <c:v>-0.16</c:v>
                </c:pt>
                <c:pt idx="31413">
                  <c:v>1.88</c:v>
                </c:pt>
                <c:pt idx="31414">
                  <c:v>-4.18</c:v>
                </c:pt>
                <c:pt idx="31415">
                  <c:v>-1.95</c:v>
                </c:pt>
                <c:pt idx="31416">
                  <c:v>-2.0699999999999998</c:v>
                </c:pt>
                <c:pt idx="31417">
                  <c:v>-2.0699999999999998</c:v>
                </c:pt>
                <c:pt idx="31418">
                  <c:v>-2.0699999999999998</c:v>
                </c:pt>
                <c:pt idx="31419">
                  <c:v>-1.24</c:v>
                </c:pt>
                <c:pt idx="31420">
                  <c:v>0.41</c:v>
                </c:pt>
                <c:pt idx="31421">
                  <c:v>2.79</c:v>
                </c:pt>
                <c:pt idx="31422">
                  <c:v>2.79</c:v>
                </c:pt>
                <c:pt idx="31423">
                  <c:v>2.79</c:v>
                </c:pt>
                <c:pt idx="31424">
                  <c:v>0.88</c:v>
                </c:pt>
                <c:pt idx="31425">
                  <c:v>0.88</c:v>
                </c:pt>
                <c:pt idx="31426">
                  <c:v>2.41</c:v>
                </c:pt>
                <c:pt idx="31427">
                  <c:v>2.41</c:v>
                </c:pt>
                <c:pt idx="31428">
                  <c:v>2.41</c:v>
                </c:pt>
                <c:pt idx="31429">
                  <c:v>-1.93</c:v>
                </c:pt>
                <c:pt idx="31430">
                  <c:v>0.63</c:v>
                </c:pt>
                <c:pt idx="31431">
                  <c:v>3.1</c:v>
                </c:pt>
                <c:pt idx="31432">
                  <c:v>3.1</c:v>
                </c:pt>
                <c:pt idx="31433">
                  <c:v>2.97</c:v>
                </c:pt>
                <c:pt idx="31434">
                  <c:v>-2.97</c:v>
                </c:pt>
                <c:pt idx="31435">
                  <c:v>-2.97</c:v>
                </c:pt>
                <c:pt idx="31436">
                  <c:v>1.56</c:v>
                </c:pt>
                <c:pt idx="31437">
                  <c:v>-1.21</c:v>
                </c:pt>
                <c:pt idx="31438">
                  <c:v>-1.21</c:v>
                </c:pt>
                <c:pt idx="31439">
                  <c:v>-1.21</c:v>
                </c:pt>
                <c:pt idx="31440">
                  <c:v>-1.6</c:v>
                </c:pt>
                <c:pt idx="31441">
                  <c:v>-1.6</c:v>
                </c:pt>
                <c:pt idx="31442">
                  <c:v>0.03</c:v>
                </c:pt>
                <c:pt idx="31443">
                  <c:v>0.03</c:v>
                </c:pt>
                <c:pt idx="31444">
                  <c:v>-1.1399999999999999</c:v>
                </c:pt>
                <c:pt idx="31445">
                  <c:v>-1.1399999999999999</c:v>
                </c:pt>
                <c:pt idx="31446">
                  <c:v>2.35</c:v>
                </c:pt>
                <c:pt idx="31447">
                  <c:v>0.45</c:v>
                </c:pt>
                <c:pt idx="31448">
                  <c:v>0.45</c:v>
                </c:pt>
                <c:pt idx="31449">
                  <c:v>0.45</c:v>
                </c:pt>
                <c:pt idx="31450">
                  <c:v>0.45</c:v>
                </c:pt>
                <c:pt idx="31451">
                  <c:v>1.61</c:v>
                </c:pt>
                <c:pt idx="31452">
                  <c:v>1.61</c:v>
                </c:pt>
                <c:pt idx="31453">
                  <c:v>2.25</c:v>
                </c:pt>
                <c:pt idx="31454">
                  <c:v>2.25</c:v>
                </c:pt>
                <c:pt idx="31455">
                  <c:v>-0.27</c:v>
                </c:pt>
                <c:pt idx="31456">
                  <c:v>-0.61</c:v>
                </c:pt>
                <c:pt idx="31457">
                  <c:v>-0.61</c:v>
                </c:pt>
                <c:pt idx="31458">
                  <c:v>-0.01</c:v>
                </c:pt>
                <c:pt idx="31459">
                  <c:v>-0.74</c:v>
                </c:pt>
                <c:pt idx="31460">
                  <c:v>-0.74</c:v>
                </c:pt>
                <c:pt idx="31461">
                  <c:v>-2.81</c:v>
                </c:pt>
                <c:pt idx="31462">
                  <c:v>0.81</c:v>
                </c:pt>
                <c:pt idx="31463">
                  <c:v>1.79</c:v>
                </c:pt>
                <c:pt idx="31464">
                  <c:v>1.08</c:v>
                </c:pt>
                <c:pt idx="31465">
                  <c:v>1.08</c:v>
                </c:pt>
                <c:pt idx="31466">
                  <c:v>-3.79</c:v>
                </c:pt>
                <c:pt idx="31467">
                  <c:v>-2.34</c:v>
                </c:pt>
                <c:pt idx="31468">
                  <c:v>2.89</c:v>
                </c:pt>
                <c:pt idx="31469">
                  <c:v>1.89</c:v>
                </c:pt>
                <c:pt idx="31470">
                  <c:v>-1.7</c:v>
                </c:pt>
                <c:pt idx="31471">
                  <c:v>-1.7</c:v>
                </c:pt>
                <c:pt idx="31472">
                  <c:v>-0.88</c:v>
                </c:pt>
                <c:pt idx="31473">
                  <c:v>2.5099999999999998</c:v>
                </c:pt>
                <c:pt idx="31474">
                  <c:v>-1.76</c:v>
                </c:pt>
                <c:pt idx="31475">
                  <c:v>0.24</c:v>
                </c:pt>
                <c:pt idx="31476">
                  <c:v>0.23</c:v>
                </c:pt>
                <c:pt idx="31477">
                  <c:v>-1.1599999999999999</c:v>
                </c:pt>
                <c:pt idx="31478">
                  <c:v>-1.08</c:v>
                </c:pt>
                <c:pt idx="31479">
                  <c:v>-1.08</c:v>
                </c:pt>
                <c:pt idx="31480">
                  <c:v>-1.08</c:v>
                </c:pt>
                <c:pt idx="31481">
                  <c:v>-0.49</c:v>
                </c:pt>
                <c:pt idx="31482">
                  <c:v>1.94</c:v>
                </c:pt>
                <c:pt idx="31483">
                  <c:v>1.91</c:v>
                </c:pt>
                <c:pt idx="31484">
                  <c:v>1.91</c:v>
                </c:pt>
                <c:pt idx="31485">
                  <c:v>2.0699999999999998</c:v>
                </c:pt>
                <c:pt idx="31486">
                  <c:v>2.0699999999999998</c:v>
                </c:pt>
                <c:pt idx="31487">
                  <c:v>2.0699999999999998</c:v>
                </c:pt>
                <c:pt idx="31488">
                  <c:v>2.0699999999999998</c:v>
                </c:pt>
                <c:pt idx="31489">
                  <c:v>2.0699999999999998</c:v>
                </c:pt>
                <c:pt idx="31490">
                  <c:v>-0.05</c:v>
                </c:pt>
                <c:pt idx="31491">
                  <c:v>0.93</c:v>
                </c:pt>
                <c:pt idx="31492">
                  <c:v>1</c:v>
                </c:pt>
                <c:pt idx="31493">
                  <c:v>-1.23</c:v>
                </c:pt>
                <c:pt idx="31494">
                  <c:v>0.17</c:v>
                </c:pt>
                <c:pt idx="31495">
                  <c:v>0.94</c:v>
                </c:pt>
                <c:pt idx="31496">
                  <c:v>0.94</c:v>
                </c:pt>
                <c:pt idx="31497">
                  <c:v>0.81</c:v>
                </c:pt>
                <c:pt idx="31498">
                  <c:v>-1.52</c:v>
                </c:pt>
                <c:pt idx="31499">
                  <c:v>1.33</c:v>
                </c:pt>
                <c:pt idx="31500">
                  <c:v>0.89</c:v>
                </c:pt>
                <c:pt idx="31501">
                  <c:v>0.89</c:v>
                </c:pt>
                <c:pt idx="31502">
                  <c:v>1.44</c:v>
                </c:pt>
                <c:pt idx="31503">
                  <c:v>-1.3</c:v>
                </c:pt>
                <c:pt idx="31504">
                  <c:v>-0.27</c:v>
                </c:pt>
                <c:pt idx="31505">
                  <c:v>1.36</c:v>
                </c:pt>
                <c:pt idx="31506">
                  <c:v>1.36</c:v>
                </c:pt>
                <c:pt idx="31507">
                  <c:v>1.36</c:v>
                </c:pt>
                <c:pt idx="31508">
                  <c:v>0.75</c:v>
                </c:pt>
                <c:pt idx="31509">
                  <c:v>0.75</c:v>
                </c:pt>
                <c:pt idx="31510">
                  <c:v>0.75</c:v>
                </c:pt>
                <c:pt idx="31511">
                  <c:v>-2.09</c:v>
                </c:pt>
                <c:pt idx="31512">
                  <c:v>-3.44</c:v>
                </c:pt>
                <c:pt idx="31513">
                  <c:v>0.98</c:v>
                </c:pt>
                <c:pt idx="31514">
                  <c:v>1.24</c:v>
                </c:pt>
                <c:pt idx="31515">
                  <c:v>1.24</c:v>
                </c:pt>
                <c:pt idx="31516">
                  <c:v>0.87</c:v>
                </c:pt>
                <c:pt idx="31517">
                  <c:v>2.12</c:v>
                </c:pt>
                <c:pt idx="31518">
                  <c:v>-2.3199999999999998</c:v>
                </c:pt>
                <c:pt idx="31519">
                  <c:v>-1.63</c:v>
                </c:pt>
                <c:pt idx="31520">
                  <c:v>-1.63</c:v>
                </c:pt>
                <c:pt idx="31521">
                  <c:v>-0.75</c:v>
                </c:pt>
                <c:pt idx="31522">
                  <c:v>2.15</c:v>
                </c:pt>
                <c:pt idx="31523">
                  <c:v>2.15</c:v>
                </c:pt>
                <c:pt idx="31524">
                  <c:v>2.15</c:v>
                </c:pt>
                <c:pt idx="31525">
                  <c:v>1.1200000000000001</c:v>
                </c:pt>
                <c:pt idx="31526">
                  <c:v>1.1200000000000001</c:v>
                </c:pt>
                <c:pt idx="31527">
                  <c:v>1.1200000000000001</c:v>
                </c:pt>
                <c:pt idx="31528">
                  <c:v>1.1200000000000001</c:v>
                </c:pt>
                <c:pt idx="31529">
                  <c:v>2.87</c:v>
                </c:pt>
                <c:pt idx="31530">
                  <c:v>2.87</c:v>
                </c:pt>
                <c:pt idx="31531">
                  <c:v>2.87</c:v>
                </c:pt>
                <c:pt idx="31532">
                  <c:v>0.05</c:v>
                </c:pt>
                <c:pt idx="31533">
                  <c:v>0.15</c:v>
                </c:pt>
                <c:pt idx="31534">
                  <c:v>3.07</c:v>
                </c:pt>
                <c:pt idx="31535">
                  <c:v>3.07</c:v>
                </c:pt>
                <c:pt idx="31536">
                  <c:v>-0.03</c:v>
                </c:pt>
                <c:pt idx="31537">
                  <c:v>1.33</c:v>
                </c:pt>
                <c:pt idx="31538">
                  <c:v>-1.54</c:v>
                </c:pt>
                <c:pt idx="31539">
                  <c:v>-1.54</c:v>
                </c:pt>
                <c:pt idx="31540">
                  <c:v>1.08</c:v>
                </c:pt>
                <c:pt idx="31541">
                  <c:v>1.08</c:v>
                </c:pt>
                <c:pt idx="31542">
                  <c:v>0.39</c:v>
                </c:pt>
                <c:pt idx="31543">
                  <c:v>1.48</c:v>
                </c:pt>
                <c:pt idx="31544">
                  <c:v>0.96</c:v>
                </c:pt>
                <c:pt idx="31545">
                  <c:v>0.96</c:v>
                </c:pt>
                <c:pt idx="31546">
                  <c:v>0.96</c:v>
                </c:pt>
                <c:pt idx="31547">
                  <c:v>0.96</c:v>
                </c:pt>
                <c:pt idx="31548">
                  <c:v>0.96</c:v>
                </c:pt>
                <c:pt idx="31549">
                  <c:v>2.85</c:v>
                </c:pt>
                <c:pt idx="31550">
                  <c:v>2.85</c:v>
                </c:pt>
                <c:pt idx="31551">
                  <c:v>2.85</c:v>
                </c:pt>
                <c:pt idx="31552">
                  <c:v>2.85</c:v>
                </c:pt>
                <c:pt idx="31553">
                  <c:v>2.85</c:v>
                </c:pt>
                <c:pt idx="31554">
                  <c:v>2.5499999999999998</c:v>
                </c:pt>
                <c:pt idx="31555">
                  <c:v>-0.87</c:v>
                </c:pt>
                <c:pt idx="31556">
                  <c:v>-0.87</c:v>
                </c:pt>
                <c:pt idx="31557">
                  <c:v>-1.45</c:v>
                </c:pt>
                <c:pt idx="31558">
                  <c:v>-1.45</c:v>
                </c:pt>
                <c:pt idx="31559">
                  <c:v>0.63</c:v>
                </c:pt>
                <c:pt idx="31560">
                  <c:v>-1.96</c:v>
                </c:pt>
                <c:pt idx="31561">
                  <c:v>-0.21</c:v>
                </c:pt>
                <c:pt idx="31562">
                  <c:v>-0.45</c:v>
                </c:pt>
                <c:pt idx="31563">
                  <c:v>-0.1</c:v>
                </c:pt>
                <c:pt idx="31564">
                  <c:v>1.1100000000000001</c:v>
                </c:pt>
                <c:pt idx="31565">
                  <c:v>1.1100000000000001</c:v>
                </c:pt>
                <c:pt idx="31566">
                  <c:v>1.1100000000000001</c:v>
                </c:pt>
                <c:pt idx="31567">
                  <c:v>1.1100000000000001</c:v>
                </c:pt>
                <c:pt idx="31568">
                  <c:v>1.33</c:v>
                </c:pt>
                <c:pt idx="31569">
                  <c:v>1.33</c:v>
                </c:pt>
                <c:pt idx="31570">
                  <c:v>1.33</c:v>
                </c:pt>
                <c:pt idx="31571">
                  <c:v>0.76</c:v>
                </c:pt>
                <c:pt idx="31572">
                  <c:v>0.91</c:v>
                </c:pt>
                <c:pt idx="31573">
                  <c:v>-4.0199999999999996</c:v>
                </c:pt>
                <c:pt idx="31574">
                  <c:v>-0.64</c:v>
                </c:pt>
                <c:pt idx="31575">
                  <c:v>3.55</c:v>
                </c:pt>
                <c:pt idx="31576">
                  <c:v>3.55</c:v>
                </c:pt>
                <c:pt idx="31577">
                  <c:v>3.55</c:v>
                </c:pt>
                <c:pt idx="31578">
                  <c:v>1.06</c:v>
                </c:pt>
                <c:pt idx="31579">
                  <c:v>-1.01</c:v>
                </c:pt>
                <c:pt idx="31580">
                  <c:v>-0.8</c:v>
                </c:pt>
                <c:pt idx="31581">
                  <c:v>-0.8</c:v>
                </c:pt>
                <c:pt idx="31582">
                  <c:v>0.28999999999999998</c:v>
                </c:pt>
                <c:pt idx="31583">
                  <c:v>-7.0000000000000007E-2</c:v>
                </c:pt>
                <c:pt idx="31584">
                  <c:v>-7.0000000000000007E-2</c:v>
                </c:pt>
                <c:pt idx="31585">
                  <c:v>3.28</c:v>
                </c:pt>
                <c:pt idx="31586">
                  <c:v>3.28</c:v>
                </c:pt>
                <c:pt idx="31587">
                  <c:v>3.28</c:v>
                </c:pt>
                <c:pt idx="31588">
                  <c:v>0.67</c:v>
                </c:pt>
                <c:pt idx="31589">
                  <c:v>0.35</c:v>
                </c:pt>
                <c:pt idx="31590">
                  <c:v>2.85</c:v>
                </c:pt>
                <c:pt idx="31591">
                  <c:v>2.74</c:v>
                </c:pt>
                <c:pt idx="31592">
                  <c:v>0.95</c:v>
                </c:pt>
                <c:pt idx="31593">
                  <c:v>0.95</c:v>
                </c:pt>
                <c:pt idx="31594">
                  <c:v>0.95</c:v>
                </c:pt>
                <c:pt idx="31595">
                  <c:v>1.1299999999999999</c:v>
                </c:pt>
                <c:pt idx="31596">
                  <c:v>1.1299999999999999</c:v>
                </c:pt>
                <c:pt idx="31597">
                  <c:v>1.75</c:v>
                </c:pt>
                <c:pt idx="31598">
                  <c:v>0.68</c:v>
                </c:pt>
                <c:pt idx="31599">
                  <c:v>2.59</c:v>
                </c:pt>
                <c:pt idx="31600">
                  <c:v>0.61</c:v>
                </c:pt>
                <c:pt idx="31601">
                  <c:v>0.61</c:v>
                </c:pt>
                <c:pt idx="31602">
                  <c:v>2.83</c:v>
                </c:pt>
                <c:pt idx="31603">
                  <c:v>0.73</c:v>
                </c:pt>
                <c:pt idx="31604">
                  <c:v>0.73</c:v>
                </c:pt>
                <c:pt idx="31605">
                  <c:v>2.82</c:v>
                </c:pt>
                <c:pt idx="31606">
                  <c:v>2.82</c:v>
                </c:pt>
                <c:pt idx="31607">
                  <c:v>2.82</c:v>
                </c:pt>
                <c:pt idx="31608">
                  <c:v>2.82</c:v>
                </c:pt>
                <c:pt idx="31609">
                  <c:v>0.95</c:v>
                </c:pt>
                <c:pt idx="31610">
                  <c:v>0.95</c:v>
                </c:pt>
                <c:pt idx="31611">
                  <c:v>0.09</c:v>
                </c:pt>
                <c:pt idx="31612">
                  <c:v>-1.95</c:v>
                </c:pt>
                <c:pt idx="31613">
                  <c:v>-1.03</c:v>
                </c:pt>
                <c:pt idx="31614">
                  <c:v>0.73</c:v>
                </c:pt>
                <c:pt idx="31615">
                  <c:v>1.97</c:v>
                </c:pt>
                <c:pt idx="31616">
                  <c:v>1.97</c:v>
                </c:pt>
                <c:pt idx="31617">
                  <c:v>1.97</c:v>
                </c:pt>
                <c:pt idx="31618">
                  <c:v>1.97</c:v>
                </c:pt>
                <c:pt idx="31619">
                  <c:v>1.97</c:v>
                </c:pt>
                <c:pt idx="31620">
                  <c:v>-0.66</c:v>
                </c:pt>
                <c:pt idx="31621">
                  <c:v>0.56999999999999995</c:v>
                </c:pt>
                <c:pt idx="31622">
                  <c:v>-0.26</c:v>
                </c:pt>
                <c:pt idx="31623">
                  <c:v>-0.26</c:v>
                </c:pt>
                <c:pt idx="31624">
                  <c:v>-2.6</c:v>
                </c:pt>
                <c:pt idx="31625">
                  <c:v>0.74</c:v>
                </c:pt>
                <c:pt idx="31626">
                  <c:v>2.61</c:v>
                </c:pt>
                <c:pt idx="31627">
                  <c:v>1.61</c:v>
                </c:pt>
                <c:pt idx="31628">
                  <c:v>-1.25</c:v>
                </c:pt>
                <c:pt idx="31629">
                  <c:v>-1.19</c:v>
                </c:pt>
                <c:pt idx="31630">
                  <c:v>-1.77</c:v>
                </c:pt>
                <c:pt idx="31631">
                  <c:v>0.56000000000000005</c:v>
                </c:pt>
                <c:pt idx="31632">
                  <c:v>-3.42</c:v>
                </c:pt>
                <c:pt idx="31633">
                  <c:v>-3.03</c:v>
                </c:pt>
                <c:pt idx="31634">
                  <c:v>0.23</c:v>
                </c:pt>
                <c:pt idx="31635">
                  <c:v>0.23</c:v>
                </c:pt>
                <c:pt idx="31636">
                  <c:v>0.23</c:v>
                </c:pt>
                <c:pt idx="31637">
                  <c:v>0.53</c:v>
                </c:pt>
                <c:pt idx="31638">
                  <c:v>0.53</c:v>
                </c:pt>
                <c:pt idx="31639">
                  <c:v>-7.0000000000000007E-2</c:v>
                </c:pt>
                <c:pt idx="31640">
                  <c:v>2.33</c:v>
                </c:pt>
                <c:pt idx="31641">
                  <c:v>0.78</c:v>
                </c:pt>
                <c:pt idx="31642">
                  <c:v>3.4</c:v>
                </c:pt>
                <c:pt idx="31643">
                  <c:v>-3.01</c:v>
                </c:pt>
                <c:pt idx="31644">
                  <c:v>-0.79</c:v>
                </c:pt>
                <c:pt idx="31645">
                  <c:v>1.01</c:v>
                </c:pt>
                <c:pt idx="31646">
                  <c:v>-0.05</c:v>
                </c:pt>
                <c:pt idx="31647">
                  <c:v>0.62</c:v>
                </c:pt>
                <c:pt idx="31648">
                  <c:v>-1.5</c:v>
                </c:pt>
                <c:pt idx="31649">
                  <c:v>-1.5</c:v>
                </c:pt>
                <c:pt idx="31650">
                  <c:v>-1.5</c:v>
                </c:pt>
                <c:pt idx="31651">
                  <c:v>-2.88</c:v>
                </c:pt>
                <c:pt idx="31652">
                  <c:v>-2.88</c:v>
                </c:pt>
                <c:pt idx="31653">
                  <c:v>-2.88</c:v>
                </c:pt>
                <c:pt idx="31654">
                  <c:v>-2.88</c:v>
                </c:pt>
                <c:pt idx="31655">
                  <c:v>2.08</c:v>
                </c:pt>
                <c:pt idx="31656">
                  <c:v>-0.83</c:v>
                </c:pt>
                <c:pt idx="31657">
                  <c:v>1.26</c:v>
                </c:pt>
                <c:pt idx="31658">
                  <c:v>1.26</c:v>
                </c:pt>
                <c:pt idx="31659">
                  <c:v>2.68</c:v>
                </c:pt>
                <c:pt idx="31660">
                  <c:v>2.68</c:v>
                </c:pt>
                <c:pt idx="31661">
                  <c:v>2.68</c:v>
                </c:pt>
                <c:pt idx="31662">
                  <c:v>1.42</c:v>
                </c:pt>
                <c:pt idx="31663">
                  <c:v>-1.69</c:v>
                </c:pt>
                <c:pt idx="31664">
                  <c:v>-1.69</c:v>
                </c:pt>
                <c:pt idx="31665">
                  <c:v>1.71</c:v>
                </c:pt>
                <c:pt idx="31666">
                  <c:v>1.71</c:v>
                </c:pt>
                <c:pt idx="31667">
                  <c:v>1.71</c:v>
                </c:pt>
                <c:pt idx="31668">
                  <c:v>-1.51</c:v>
                </c:pt>
                <c:pt idx="31669">
                  <c:v>0.16</c:v>
                </c:pt>
                <c:pt idx="31670">
                  <c:v>0.16</c:v>
                </c:pt>
                <c:pt idx="31671">
                  <c:v>0.16</c:v>
                </c:pt>
                <c:pt idx="31672">
                  <c:v>0.16</c:v>
                </c:pt>
                <c:pt idx="31673">
                  <c:v>-2.41</c:v>
                </c:pt>
                <c:pt idx="31674">
                  <c:v>2.69</c:v>
                </c:pt>
                <c:pt idx="31675">
                  <c:v>0.82</c:v>
                </c:pt>
                <c:pt idx="31676">
                  <c:v>0.78</c:v>
                </c:pt>
                <c:pt idx="31677">
                  <c:v>-2.6</c:v>
                </c:pt>
                <c:pt idx="31678">
                  <c:v>1.98</c:v>
                </c:pt>
                <c:pt idx="31679">
                  <c:v>0.93</c:v>
                </c:pt>
                <c:pt idx="31680">
                  <c:v>0.93</c:v>
                </c:pt>
                <c:pt idx="31681">
                  <c:v>0.93</c:v>
                </c:pt>
                <c:pt idx="31682">
                  <c:v>2.75</c:v>
                </c:pt>
                <c:pt idx="31683">
                  <c:v>2.75</c:v>
                </c:pt>
                <c:pt idx="31684">
                  <c:v>-2.17</c:v>
                </c:pt>
                <c:pt idx="31685">
                  <c:v>-2.17</c:v>
                </c:pt>
                <c:pt idx="31686">
                  <c:v>0.34</c:v>
                </c:pt>
                <c:pt idx="31687">
                  <c:v>-0.73</c:v>
                </c:pt>
                <c:pt idx="31688">
                  <c:v>-0.18</c:v>
                </c:pt>
                <c:pt idx="31689">
                  <c:v>2.58</c:v>
                </c:pt>
                <c:pt idx="31690">
                  <c:v>1.93</c:v>
                </c:pt>
                <c:pt idx="31691">
                  <c:v>0.65</c:v>
                </c:pt>
                <c:pt idx="31692">
                  <c:v>0.65</c:v>
                </c:pt>
                <c:pt idx="31693">
                  <c:v>0.65</c:v>
                </c:pt>
                <c:pt idx="31694">
                  <c:v>2.74</c:v>
                </c:pt>
                <c:pt idx="31695">
                  <c:v>2.74</c:v>
                </c:pt>
                <c:pt idx="31696">
                  <c:v>2.74</c:v>
                </c:pt>
                <c:pt idx="31697">
                  <c:v>0.4</c:v>
                </c:pt>
                <c:pt idx="31698">
                  <c:v>-3.26</c:v>
                </c:pt>
                <c:pt idx="31699">
                  <c:v>-3.26</c:v>
                </c:pt>
                <c:pt idx="31700">
                  <c:v>-0.64</c:v>
                </c:pt>
                <c:pt idx="31701">
                  <c:v>-0.64</c:v>
                </c:pt>
                <c:pt idx="31702">
                  <c:v>-1.26</c:v>
                </c:pt>
                <c:pt idx="31703">
                  <c:v>-1.26</c:v>
                </c:pt>
                <c:pt idx="31704">
                  <c:v>-3.72</c:v>
                </c:pt>
                <c:pt idx="31705">
                  <c:v>0.59</c:v>
                </c:pt>
                <c:pt idx="31706">
                  <c:v>1.57</c:v>
                </c:pt>
                <c:pt idx="31707">
                  <c:v>0.86</c:v>
                </c:pt>
                <c:pt idx="31708">
                  <c:v>0.86</c:v>
                </c:pt>
                <c:pt idx="31709">
                  <c:v>1.1200000000000001</c:v>
                </c:pt>
                <c:pt idx="31710">
                  <c:v>-1.1200000000000001</c:v>
                </c:pt>
                <c:pt idx="31711">
                  <c:v>0.1</c:v>
                </c:pt>
                <c:pt idx="31712">
                  <c:v>-0.92</c:v>
                </c:pt>
                <c:pt idx="31713">
                  <c:v>-1.32</c:v>
                </c:pt>
                <c:pt idx="31714">
                  <c:v>0.78</c:v>
                </c:pt>
                <c:pt idx="31715">
                  <c:v>0.78</c:v>
                </c:pt>
                <c:pt idx="31716">
                  <c:v>0.78</c:v>
                </c:pt>
                <c:pt idx="31717">
                  <c:v>0.78</c:v>
                </c:pt>
                <c:pt idx="31718">
                  <c:v>-0.72</c:v>
                </c:pt>
                <c:pt idx="31719">
                  <c:v>-0.72</c:v>
                </c:pt>
                <c:pt idx="31720">
                  <c:v>-0.72</c:v>
                </c:pt>
                <c:pt idx="31721">
                  <c:v>0.47</c:v>
                </c:pt>
                <c:pt idx="31722">
                  <c:v>0.47</c:v>
                </c:pt>
                <c:pt idx="31723">
                  <c:v>0.47</c:v>
                </c:pt>
                <c:pt idx="31724">
                  <c:v>-1.38</c:v>
                </c:pt>
                <c:pt idx="31725">
                  <c:v>-1.66</c:v>
                </c:pt>
                <c:pt idx="31726">
                  <c:v>-1.26</c:v>
                </c:pt>
                <c:pt idx="31727">
                  <c:v>-7.0000000000000007E-2</c:v>
                </c:pt>
                <c:pt idx="31728">
                  <c:v>0.24</c:v>
                </c:pt>
                <c:pt idx="31729">
                  <c:v>-0.95</c:v>
                </c:pt>
                <c:pt idx="31730">
                  <c:v>1.7</c:v>
                </c:pt>
                <c:pt idx="31731">
                  <c:v>1.7</c:v>
                </c:pt>
                <c:pt idx="31732">
                  <c:v>1.7</c:v>
                </c:pt>
                <c:pt idx="31733">
                  <c:v>0.76</c:v>
                </c:pt>
                <c:pt idx="31734">
                  <c:v>0.76</c:v>
                </c:pt>
                <c:pt idx="31735">
                  <c:v>0.76</c:v>
                </c:pt>
                <c:pt idx="31736">
                  <c:v>0.59</c:v>
                </c:pt>
                <c:pt idx="31737">
                  <c:v>0.59</c:v>
                </c:pt>
                <c:pt idx="31738">
                  <c:v>2.68</c:v>
                </c:pt>
                <c:pt idx="31739">
                  <c:v>0.4</c:v>
                </c:pt>
                <c:pt idx="31740">
                  <c:v>-0.21</c:v>
                </c:pt>
                <c:pt idx="31741">
                  <c:v>-0.21</c:v>
                </c:pt>
                <c:pt idx="31742">
                  <c:v>-0.21</c:v>
                </c:pt>
                <c:pt idx="31743">
                  <c:v>-1.26</c:v>
                </c:pt>
                <c:pt idx="31744">
                  <c:v>2.71</c:v>
                </c:pt>
                <c:pt idx="31745">
                  <c:v>2.71</c:v>
                </c:pt>
                <c:pt idx="31746">
                  <c:v>-4.29</c:v>
                </c:pt>
                <c:pt idx="31747">
                  <c:v>1.29</c:v>
                </c:pt>
                <c:pt idx="31748">
                  <c:v>1.29</c:v>
                </c:pt>
                <c:pt idx="31749">
                  <c:v>-0.53</c:v>
                </c:pt>
                <c:pt idx="31750">
                  <c:v>-1.45</c:v>
                </c:pt>
                <c:pt idx="31751">
                  <c:v>0.36</c:v>
                </c:pt>
                <c:pt idx="31752">
                  <c:v>2.2599999999999998</c:v>
                </c:pt>
                <c:pt idx="31753">
                  <c:v>2.2599999999999998</c:v>
                </c:pt>
                <c:pt idx="31754">
                  <c:v>-1.4</c:v>
                </c:pt>
                <c:pt idx="31755">
                  <c:v>-1.4</c:v>
                </c:pt>
                <c:pt idx="31756">
                  <c:v>-0.79</c:v>
                </c:pt>
                <c:pt idx="31757">
                  <c:v>-0.79</c:v>
                </c:pt>
                <c:pt idx="31758">
                  <c:v>-0.67</c:v>
                </c:pt>
                <c:pt idx="31759">
                  <c:v>1.72</c:v>
                </c:pt>
                <c:pt idx="31760">
                  <c:v>1.25</c:v>
                </c:pt>
                <c:pt idx="31761">
                  <c:v>1.25</c:v>
                </c:pt>
                <c:pt idx="31762">
                  <c:v>1.25</c:v>
                </c:pt>
                <c:pt idx="31763">
                  <c:v>1.9</c:v>
                </c:pt>
                <c:pt idx="31764">
                  <c:v>0.43</c:v>
                </c:pt>
                <c:pt idx="31765">
                  <c:v>-7.0000000000000007E-2</c:v>
                </c:pt>
                <c:pt idx="31766">
                  <c:v>-1.43</c:v>
                </c:pt>
                <c:pt idx="31767">
                  <c:v>1.81</c:v>
                </c:pt>
                <c:pt idx="31768">
                  <c:v>-2.4500000000000002</c:v>
                </c:pt>
                <c:pt idx="31769">
                  <c:v>0.77</c:v>
                </c:pt>
                <c:pt idx="31770">
                  <c:v>0.77</c:v>
                </c:pt>
                <c:pt idx="31771">
                  <c:v>0</c:v>
                </c:pt>
                <c:pt idx="31772">
                  <c:v>3.43</c:v>
                </c:pt>
                <c:pt idx="31773">
                  <c:v>1.65</c:v>
                </c:pt>
                <c:pt idx="31774">
                  <c:v>1.65</c:v>
                </c:pt>
                <c:pt idx="31775">
                  <c:v>1.65</c:v>
                </c:pt>
                <c:pt idx="31776">
                  <c:v>1.65</c:v>
                </c:pt>
                <c:pt idx="31777">
                  <c:v>-0.86</c:v>
                </c:pt>
                <c:pt idx="31778">
                  <c:v>-0.86</c:v>
                </c:pt>
                <c:pt idx="31779">
                  <c:v>-0.86</c:v>
                </c:pt>
                <c:pt idx="31780">
                  <c:v>3.4</c:v>
                </c:pt>
                <c:pt idx="31781">
                  <c:v>3.4</c:v>
                </c:pt>
                <c:pt idx="31782">
                  <c:v>1.1399999999999999</c:v>
                </c:pt>
                <c:pt idx="31783">
                  <c:v>1.1399999999999999</c:v>
                </c:pt>
                <c:pt idx="31784">
                  <c:v>1.1399999999999999</c:v>
                </c:pt>
                <c:pt idx="31785">
                  <c:v>1.76</c:v>
                </c:pt>
                <c:pt idx="31786">
                  <c:v>1.76</c:v>
                </c:pt>
                <c:pt idx="31787">
                  <c:v>0.27</c:v>
                </c:pt>
                <c:pt idx="31788">
                  <c:v>0.27</c:v>
                </c:pt>
                <c:pt idx="31789">
                  <c:v>-1.82</c:v>
                </c:pt>
                <c:pt idx="31790">
                  <c:v>-1.82</c:v>
                </c:pt>
                <c:pt idx="31791">
                  <c:v>1.97</c:v>
                </c:pt>
                <c:pt idx="31792">
                  <c:v>1.1599999999999999</c:v>
                </c:pt>
                <c:pt idx="31793">
                  <c:v>1.1599999999999999</c:v>
                </c:pt>
                <c:pt idx="31794">
                  <c:v>0.22</c:v>
                </c:pt>
                <c:pt idx="31795">
                  <c:v>0.22</c:v>
                </c:pt>
                <c:pt idx="31796">
                  <c:v>2.41</c:v>
                </c:pt>
                <c:pt idx="31797">
                  <c:v>-1.08</c:v>
                </c:pt>
                <c:pt idx="31798">
                  <c:v>-1.08</c:v>
                </c:pt>
                <c:pt idx="31799">
                  <c:v>-0.99</c:v>
                </c:pt>
                <c:pt idx="31800">
                  <c:v>-0.99</c:v>
                </c:pt>
                <c:pt idx="31801">
                  <c:v>-3.1</c:v>
                </c:pt>
                <c:pt idx="31802">
                  <c:v>0.27</c:v>
                </c:pt>
                <c:pt idx="31803">
                  <c:v>2.0299999999999998</c:v>
                </c:pt>
                <c:pt idx="31804">
                  <c:v>2.0299999999999998</c:v>
                </c:pt>
                <c:pt idx="31805">
                  <c:v>2.0299999999999998</c:v>
                </c:pt>
                <c:pt idx="31806">
                  <c:v>2.0299999999999998</c:v>
                </c:pt>
                <c:pt idx="31807">
                  <c:v>1.21</c:v>
                </c:pt>
                <c:pt idx="31808">
                  <c:v>-0.03</c:v>
                </c:pt>
                <c:pt idx="31809">
                  <c:v>1.08</c:v>
                </c:pt>
                <c:pt idx="31810">
                  <c:v>-0.19</c:v>
                </c:pt>
                <c:pt idx="31811">
                  <c:v>-0.19</c:v>
                </c:pt>
                <c:pt idx="31812">
                  <c:v>2.17</c:v>
                </c:pt>
                <c:pt idx="31813">
                  <c:v>-0.04</c:v>
                </c:pt>
                <c:pt idx="31814">
                  <c:v>-0.38</c:v>
                </c:pt>
                <c:pt idx="31815">
                  <c:v>1.54</c:v>
                </c:pt>
                <c:pt idx="31816">
                  <c:v>1.54</c:v>
                </c:pt>
                <c:pt idx="31817">
                  <c:v>-0.12</c:v>
                </c:pt>
                <c:pt idx="31818">
                  <c:v>2.5099999999999998</c:v>
                </c:pt>
                <c:pt idx="31819">
                  <c:v>-0.37</c:v>
                </c:pt>
                <c:pt idx="31820">
                  <c:v>0.77</c:v>
                </c:pt>
                <c:pt idx="31821">
                  <c:v>0.49</c:v>
                </c:pt>
                <c:pt idx="31822">
                  <c:v>1.66</c:v>
                </c:pt>
                <c:pt idx="31823">
                  <c:v>1.66</c:v>
                </c:pt>
                <c:pt idx="31824">
                  <c:v>1.66</c:v>
                </c:pt>
                <c:pt idx="31825">
                  <c:v>2.52</c:v>
                </c:pt>
                <c:pt idx="31826">
                  <c:v>2.52</c:v>
                </c:pt>
                <c:pt idx="31827">
                  <c:v>0.83</c:v>
                </c:pt>
                <c:pt idx="31828">
                  <c:v>0.83</c:v>
                </c:pt>
                <c:pt idx="31829">
                  <c:v>-0.79</c:v>
                </c:pt>
                <c:pt idx="31830">
                  <c:v>-0.09</c:v>
                </c:pt>
                <c:pt idx="31831">
                  <c:v>1.1200000000000001</c:v>
                </c:pt>
                <c:pt idx="31832">
                  <c:v>-1.6</c:v>
                </c:pt>
                <c:pt idx="31833">
                  <c:v>1.61</c:v>
                </c:pt>
                <c:pt idx="31834">
                  <c:v>-2.56</c:v>
                </c:pt>
                <c:pt idx="31835">
                  <c:v>0.2</c:v>
                </c:pt>
                <c:pt idx="31836">
                  <c:v>0.2</c:v>
                </c:pt>
                <c:pt idx="31837">
                  <c:v>0.2</c:v>
                </c:pt>
                <c:pt idx="31838">
                  <c:v>0.98</c:v>
                </c:pt>
                <c:pt idx="31839">
                  <c:v>0.98</c:v>
                </c:pt>
                <c:pt idx="31840">
                  <c:v>0.98</c:v>
                </c:pt>
                <c:pt idx="31841">
                  <c:v>0.98</c:v>
                </c:pt>
                <c:pt idx="31842">
                  <c:v>-2.14</c:v>
                </c:pt>
                <c:pt idx="31843">
                  <c:v>3.62</c:v>
                </c:pt>
                <c:pt idx="31844">
                  <c:v>1.96</c:v>
                </c:pt>
                <c:pt idx="31845">
                  <c:v>1.96</c:v>
                </c:pt>
                <c:pt idx="31846">
                  <c:v>1.4</c:v>
                </c:pt>
                <c:pt idx="31847">
                  <c:v>1.4</c:v>
                </c:pt>
                <c:pt idx="31848">
                  <c:v>1.4</c:v>
                </c:pt>
                <c:pt idx="31849">
                  <c:v>-1.6</c:v>
                </c:pt>
                <c:pt idx="31850">
                  <c:v>-1.6</c:v>
                </c:pt>
                <c:pt idx="31851">
                  <c:v>-1.6</c:v>
                </c:pt>
                <c:pt idx="31852">
                  <c:v>3.59</c:v>
                </c:pt>
                <c:pt idx="31853">
                  <c:v>1.43</c:v>
                </c:pt>
                <c:pt idx="31854">
                  <c:v>1.43</c:v>
                </c:pt>
                <c:pt idx="31855">
                  <c:v>1.43</c:v>
                </c:pt>
                <c:pt idx="31856">
                  <c:v>1.43</c:v>
                </c:pt>
                <c:pt idx="31857">
                  <c:v>0.3</c:v>
                </c:pt>
                <c:pt idx="31858">
                  <c:v>0.84</c:v>
                </c:pt>
                <c:pt idx="31859">
                  <c:v>0.84</c:v>
                </c:pt>
                <c:pt idx="31860">
                  <c:v>1.34</c:v>
                </c:pt>
                <c:pt idx="31861">
                  <c:v>-0.17</c:v>
                </c:pt>
                <c:pt idx="31862">
                  <c:v>-0.17</c:v>
                </c:pt>
                <c:pt idx="31863">
                  <c:v>-1.26</c:v>
                </c:pt>
                <c:pt idx="31864">
                  <c:v>-1.26</c:v>
                </c:pt>
                <c:pt idx="31865">
                  <c:v>-0.85</c:v>
                </c:pt>
                <c:pt idx="31866">
                  <c:v>1.07</c:v>
                </c:pt>
                <c:pt idx="31867">
                  <c:v>-1.69</c:v>
                </c:pt>
                <c:pt idx="31868">
                  <c:v>2.2000000000000002</c:v>
                </c:pt>
                <c:pt idx="31869">
                  <c:v>2.2000000000000002</c:v>
                </c:pt>
                <c:pt idx="31870">
                  <c:v>0.09</c:v>
                </c:pt>
                <c:pt idx="31871">
                  <c:v>0.09</c:v>
                </c:pt>
                <c:pt idx="31872">
                  <c:v>0.09</c:v>
                </c:pt>
                <c:pt idx="31873">
                  <c:v>0.86</c:v>
                </c:pt>
                <c:pt idx="31874">
                  <c:v>3.36</c:v>
                </c:pt>
                <c:pt idx="31875">
                  <c:v>2.1</c:v>
                </c:pt>
                <c:pt idx="31876">
                  <c:v>2.74</c:v>
                </c:pt>
                <c:pt idx="31877">
                  <c:v>2.74</c:v>
                </c:pt>
                <c:pt idx="31878">
                  <c:v>2.52</c:v>
                </c:pt>
                <c:pt idx="31879">
                  <c:v>0.51</c:v>
                </c:pt>
                <c:pt idx="31880">
                  <c:v>0.51</c:v>
                </c:pt>
                <c:pt idx="31881">
                  <c:v>0.51</c:v>
                </c:pt>
                <c:pt idx="31882">
                  <c:v>1.74</c:v>
                </c:pt>
                <c:pt idx="31883">
                  <c:v>-0.53</c:v>
                </c:pt>
                <c:pt idx="31884">
                  <c:v>7.0000000000000007E-2</c:v>
                </c:pt>
                <c:pt idx="31885">
                  <c:v>-2.31</c:v>
                </c:pt>
                <c:pt idx="31886">
                  <c:v>0.8</c:v>
                </c:pt>
                <c:pt idx="31887">
                  <c:v>-1.28</c:v>
                </c:pt>
                <c:pt idx="31888">
                  <c:v>3.16</c:v>
                </c:pt>
                <c:pt idx="31889">
                  <c:v>3.16</c:v>
                </c:pt>
                <c:pt idx="31890">
                  <c:v>0.77</c:v>
                </c:pt>
                <c:pt idx="31891">
                  <c:v>-2.29</c:v>
                </c:pt>
                <c:pt idx="31892">
                  <c:v>2.09</c:v>
                </c:pt>
                <c:pt idx="31893">
                  <c:v>2.09</c:v>
                </c:pt>
                <c:pt idx="31894">
                  <c:v>2.09</c:v>
                </c:pt>
                <c:pt idx="31895">
                  <c:v>2.09</c:v>
                </c:pt>
                <c:pt idx="31896">
                  <c:v>0.55000000000000004</c:v>
                </c:pt>
                <c:pt idx="31897">
                  <c:v>-1.65</c:v>
                </c:pt>
                <c:pt idx="31898">
                  <c:v>-1.1100000000000001</c:v>
                </c:pt>
                <c:pt idx="31899">
                  <c:v>1.81</c:v>
                </c:pt>
                <c:pt idx="31900">
                  <c:v>0.16</c:v>
                </c:pt>
                <c:pt idx="31901">
                  <c:v>0.16</c:v>
                </c:pt>
                <c:pt idx="31902">
                  <c:v>1.3</c:v>
                </c:pt>
                <c:pt idx="31903">
                  <c:v>1.3</c:v>
                </c:pt>
                <c:pt idx="31904">
                  <c:v>3.16</c:v>
                </c:pt>
                <c:pt idx="31905">
                  <c:v>0.28000000000000003</c:v>
                </c:pt>
                <c:pt idx="31906">
                  <c:v>0.28000000000000003</c:v>
                </c:pt>
                <c:pt idx="31907">
                  <c:v>2.5</c:v>
                </c:pt>
                <c:pt idx="31908">
                  <c:v>2.5</c:v>
                </c:pt>
                <c:pt idx="31909">
                  <c:v>-0.28999999999999998</c:v>
                </c:pt>
                <c:pt idx="31910">
                  <c:v>-0.28999999999999998</c:v>
                </c:pt>
                <c:pt idx="31911">
                  <c:v>-0.28999999999999998</c:v>
                </c:pt>
                <c:pt idx="31912">
                  <c:v>-0.28999999999999998</c:v>
                </c:pt>
                <c:pt idx="31913">
                  <c:v>1.43</c:v>
                </c:pt>
                <c:pt idx="31914">
                  <c:v>1.43</c:v>
                </c:pt>
                <c:pt idx="31915">
                  <c:v>2.3199999999999998</c:v>
                </c:pt>
                <c:pt idx="31916">
                  <c:v>-0.7</c:v>
                </c:pt>
                <c:pt idx="31917">
                  <c:v>1.56</c:v>
                </c:pt>
                <c:pt idx="31918">
                  <c:v>-1.91</c:v>
                </c:pt>
                <c:pt idx="31919">
                  <c:v>-1.91</c:v>
                </c:pt>
                <c:pt idx="31920">
                  <c:v>-0.35</c:v>
                </c:pt>
                <c:pt idx="31921">
                  <c:v>1.03</c:v>
                </c:pt>
                <c:pt idx="31922">
                  <c:v>2.91</c:v>
                </c:pt>
                <c:pt idx="31923">
                  <c:v>2.91</c:v>
                </c:pt>
                <c:pt idx="31924">
                  <c:v>2.91</c:v>
                </c:pt>
                <c:pt idx="31925">
                  <c:v>2.91</c:v>
                </c:pt>
                <c:pt idx="31926">
                  <c:v>2.0299999999999998</c:v>
                </c:pt>
                <c:pt idx="31927">
                  <c:v>2.0299999999999998</c:v>
                </c:pt>
                <c:pt idx="31928">
                  <c:v>2.0299999999999998</c:v>
                </c:pt>
                <c:pt idx="31929">
                  <c:v>2.0299999999999998</c:v>
                </c:pt>
                <c:pt idx="31930">
                  <c:v>2.0299999999999998</c:v>
                </c:pt>
                <c:pt idx="31931">
                  <c:v>-1.17</c:v>
                </c:pt>
                <c:pt idx="31932">
                  <c:v>-1.17</c:v>
                </c:pt>
                <c:pt idx="31933">
                  <c:v>1.88</c:v>
                </c:pt>
                <c:pt idx="31934">
                  <c:v>-1.86</c:v>
                </c:pt>
                <c:pt idx="31935">
                  <c:v>-2.23</c:v>
                </c:pt>
                <c:pt idx="31936">
                  <c:v>-2.23</c:v>
                </c:pt>
                <c:pt idx="31937">
                  <c:v>-2.23</c:v>
                </c:pt>
                <c:pt idx="31938">
                  <c:v>-0.51</c:v>
                </c:pt>
                <c:pt idx="31939">
                  <c:v>-2.31</c:v>
                </c:pt>
                <c:pt idx="31940">
                  <c:v>1.1100000000000001</c:v>
                </c:pt>
                <c:pt idx="31941">
                  <c:v>0.72</c:v>
                </c:pt>
                <c:pt idx="31942">
                  <c:v>0.72</c:v>
                </c:pt>
                <c:pt idx="31943">
                  <c:v>0.72</c:v>
                </c:pt>
                <c:pt idx="31944">
                  <c:v>-1.21</c:v>
                </c:pt>
                <c:pt idx="31945">
                  <c:v>0.56000000000000005</c:v>
                </c:pt>
                <c:pt idx="31946">
                  <c:v>2.42</c:v>
                </c:pt>
                <c:pt idx="31947">
                  <c:v>2.42</c:v>
                </c:pt>
                <c:pt idx="31948">
                  <c:v>-1.61</c:v>
                </c:pt>
                <c:pt idx="31949">
                  <c:v>-0.08</c:v>
                </c:pt>
                <c:pt idx="31950">
                  <c:v>2.57</c:v>
                </c:pt>
                <c:pt idx="31951">
                  <c:v>2.57</c:v>
                </c:pt>
                <c:pt idx="31952">
                  <c:v>2.57</c:v>
                </c:pt>
                <c:pt idx="31953">
                  <c:v>2.57</c:v>
                </c:pt>
                <c:pt idx="31954">
                  <c:v>2.13</c:v>
                </c:pt>
                <c:pt idx="31955">
                  <c:v>-0.73</c:v>
                </c:pt>
                <c:pt idx="31956">
                  <c:v>-1.71</c:v>
                </c:pt>
                <c:pt idx="31957">
                  <c:v>-1.71</c:v>
                </c:pt>
                <c:pt idx="31958">
                  <c:v>-0.66</c:v>
                </c:pt>
                <c:pt idx="31959">
                  <c:v>-0.66</c:v>
                </c:pt>
                <c:pt idx="31960">
                  <c:v>-0.66</c:v>
                </c:pt>
                <c:pt idx="31961">
                  <c:v>-0.66</c:v>
                </c:pt>
                <c:pt idx="31962">
                  <c:v>-0.66</c:v>
                </c:pt>
                <c:pt idx="31963">
                  <c:v>1.02</c:v>
                </c:pt>
                <c:pt idx="31964">
                  <c:v>2.14</c:v>
                </c:pt>
                <c:pt idx="31965">
                  <c:v>2.14</c:v>
                </c:pt>
                <c:pt idx="31966">
                  <c:v>2.14</c:v>
                </c:pt>
                <c:pt idx="31967">
                  <c:v>2.14</c:v>
                </c:pt>
                <c:pt idx="31968">
                  <c:v>2.19</c:v>
                </c:pt>
                <c:pt idx="31969">
                  <c:v>2.19</c:v>
                </c:pt>
                <c:pt idx="31970">
                  <c:v>0.2</c:v>
                </c:pt>
                <c:pt idx="31971">
                  <c:v>1.78</c:v>
                </c:pt>
                <c:pt idx="31972">
                  <c:v>1.78</c:v>
                </c:pt>
                <c:pt idx="31973">
                  <c:v>1.08</c:v>
                </c:pt>
                <c:pt idx="31974">
                  <c:v>1.08</c:v>
                </c:pt>
                <c:pt idx="31975">
                  <c:v>1.08</c:v>
                </c:pt>
                <c:pt idx="31976">
                  <c:v>1.08</c:v>
                </c:pt>
                <c:pt idx="31977">
                  <c:v>1.08</c:v>
                </c:pt>
                <c:pt idx="31978">
                  <c:v>1.83</c:v>
                </c:pt>
                <c:pt idx="31979">
                  <c:v>1.83</c:v>
                </c:pt>
                <c:pt idx="31980">
                  <c:v>1.83</c:v>
                </c:pt>
                <c:pt idx="31981">
                  <c:v>1.83</c:v>
                </c:pt>
                <c:pt idx="31982">
                  <c:v>2.74</c:v>
                </c:pt>
                <c:pt idx="31983">
                  <c:v>-1.31</c:v>
                </c:pt>
                <c:pt idx="31984">
                  <c:v>-1.31</c:v>
                </c:pt>
                <c:pt idx="31985">
                  <c:v>-0.52</c:v>
                </c:pt>
                <c:pt idx="31986">
                  <c:v>0.97</c:v>
                </c:pt>
                <c:pt idx="31987">
                  <c:v>0.46</c:v>
                </c:pt>
                <c:pt idx="31988">
                  <c:v>0.46</c:v>
                </c:pt>
                <c:pt idx="31989">
                  <c:v>2.2400000000000002</c:v>
                </c:pt>
                <c:pt idx="31990">
                  <c:v>2.2400000000000002</c:v>
                </c:pt>
                <c:pt idx="31991">
                  <c:v>1.05</c:v>
                </c:pt>
                <c:pt idx="31992">
                  <c:v>1.05</c:v>
                </c:pt>
                <c:pt idx="31993">
                  <c:v>1.05</c:v>
                </c:pt>
                <c:pt idx="31994">
                  <c:v>1.05</c:v>
                </c:pt>
                <c:pt idx="31995">
                  <c:v>2.96</c:v>
                </c:pt>
                <c:pt idx="31996">
                  <c:v>2.96</c:v>
                </c:pt>
                <c:pt idx="31997">
                  <c:v>1.83</c:v>
                </c:pt>
                <c:pt idx="31998">
                  <c:v>-0.39</c:v>
                </c:pt>
                <c:pt idx="31999">
                  <c:v>0.17</c:v>
                </c:pt>
                <c:pt idx="32000">
                  <c:v>0.17</c:v>
                </c:pt>
                <c:pt idx="32001">
                  <c:v>1.28</c:v>
                </c:pt>
                <c:pt idx="32002">
                  <c:v>0.52</c:v>
                </c:pt>
                <c:pt idx="32003">
                  <c:v>0.52</c:v>
                </c:pt>
                <c:pt idx="32004">
                  <c:v>0.52</c:v>
                </c:pt>
                <c:pt idx="32005">
                  <c:v>1.46</c:v>
                </c:pt>
                <c:pt idx="32006">
                  <c:v>0.16</c:v>
                </c:pt>
                <c:pt idx="32007">
                  <c:v>0.16</c:v>
                </c:pt>
                <c:pt idx="32008">
                  <c:v>0.96</c:v>
                </c:pt>
                <c:pt idx="32009">
                  <c:v>0.96</c:v>
                </c:pt>
                <c:pt idx="32010">
                  <c:v>0.96</c:v>
                </c:pt>
                <c:pt idx="32011">
                  <c:v>1.1000000000000001</c:v>
                </c:pt>
                <c:pt idx="32012">
                  <c:v>1.74</c:v>
                </c:pt>
                <c:pt idx="32013">
                  <c:v>1.74</c:v>
                </c:pt>
                <c:pt idx="32014">
                  <c:v>1.74</c:v>
                </c:pt>
                <c:pt idx="32015">
                  <c:v>1.74</c:v>
                </c:pt>
                <c:pt idx="32016">
                  <c:v>1.74</c:v>
                </c:pt>
                <c:pt idx="32017">
                  <c:v>1.74</c:v>
                </c:pt>
                <c:pt idx="32018">
                  <c:v>1.43</c:v>
                </c:pt>
                <c:pt idx="32019">
                  <c:v>1.43</c:v>
                </c:pt>
                <c:pt idx="32020">
                  <c:v>-1.51</c:v>
                </c:pt>
                <c:pt idx="32021">
                  <c:v>-0.28999999999999998</c:v>
                </c:pt>
                <c:pt idx="32022">
                  <c:v>1.01</c:v>
                </c:pt>
                <c:pt idx="32023">
                  <c:v>1.01</c:v>
                </c:pt>
                <c:pt idx="32024">
                  <c:v>1.21</c:v>
                </c:pt>
                <c:pt idx="32025">
                  <c:v>0.23</c:v>
                </c:pt>
                <c:pt idx="32026">
                  <c:v>-2.44</c:v>
                </c:pt>
                <c:pt idx="32027">
                  <c:v>-2.67</c:v>
                </c:pt>
                <c:pt idx="32028">
                  <c:v>-1.74</c:v>
                </c:pt>
                <c:pt idx="32029">
                  <c:v>-1.74</c:v>
                </c:pt>
                <c:pt idx="32030">
                  <c:v>0.98</c:v>
                </c:pt>
                <c:pt idx="32031">
                  <c:v>0.98</c:v>
                </c:pt>
                <c:pt idx="32032">
                  <c:v>2.31</c:v>
                </c:pt>
                <c:pt idx="32033">
                  <c:v>2.31</c:v>
                </c:pt>
                <c:pt idx="32034">
                  <c:v>0.87</c:v>
                </c:pt>
                <c:pt idx="32035">
                  <c:v>0.87</c:v>
                </c:pt>
                <c:pt idx="32036">
                  <c:v>0.87</c:v>
                </c:pt>
                <c:pt idx="32037">
                  <c:v>1.87</c:v>
                </c:pt>
                <c:pt idx="32038">
                  <c:v>1.87</c:v>
                </c:pt>
                <c:pt idx="32039">
                  <c:v>1.87</c:v>
                </c:pt>
                <c:pt idx="32040">
                  <c:v>0.36</c:v>
                </c:pt>
                <c:pt idx="32041">
                  <c:v>0.36</c:v>
                </c:pt>
                <c:pt idx="32042">
                  <c:v>-2.34</c:v>
                </c:pt>
                <c:pt idx="32043">
                  <c:v>1.99</c:v>
                </c:pt>
                <c:pt idx="32044">
                  <c:v>0.75</c:v>
                </c:pt>
                <c:pt idx="32045">
                  <c:v>0.75</c:v>
                </c:pt>
                <c:pt idx="32046">
                  <c:v>-1.1100000000000001</c:v>
                </c:pt>
                <c:pt idx="32047">
                  <c:v>2.13</c:v>
                </c:pt>
                <c:pt idx="32048">
                  <c:v>2.13</c:v>
                </c:pt>
                <c:pt idx="32049">
                  <c:v>0.71</c:v>
                </c:pt>
                <c:pt idx="32050">
                  <c:v>-0.11</c:v>
                </c:pt>
                <c:pt idx="32051">
                  <c:v>-0.89</c:v>
                </c:pt>
                <c:pt idx="32052">
                  <c:v>0.47</c:v>
                </c:pt>
                <c:pt idx="32053">
                  <c:v>-0.04</c:v>
                </c:pt>
                <c:pt idx="32054">
                  <c:v>-0.04</c:v>
                </c:pt>
                <c:pt idx="32055">
                  <c:v>0.74</c:v>
                </c:pt>
                <c:pt idx="32056">
                  <c:v>0.74</c:v>
                </c:pt>
                <c:pt idx="32057">
                  <c:v>0.66</c:v>
                </c:pt>
                <c:pt idx="32058">
                  <c:v>-0.73</c:v>
                </c:pt>
                <c:pt idx="32059">
                  <c:v>-0.36</c:v>
                </c:pt>
                <c:pt idx="32060">
                  <c:v>-0.36</c:v>
                </c:pt>
                <c:pt idx="32061">
                  <c:v>2.67</c:v>
                </c:pt>
                <c:pt idx="32062">
                  <c:v>-0.68</c:v>
                </c:pt>
                <c:pt idx="32063">
                  <c:v>-3.58</c:v>
                </c:pt>
                <c:pt idx="32064">
                  <c:v>0.28999999999999998</c:v>
                </c:pt>
                <c:pt idx="32065">
                  <c:v>2.68</c:v>
                </c:pt>
                <c:pt idx="32066">
                  <c:v>2.68</c:v>
                </c:pt>
                <c:pt idx="32067">
                  <c:v>2.68</c:v>
                </c:pt>
                <c:pt idx="32068">
                  <c:v>-1.45</c:v>
                </c:pt>
                <c:pt idx="32069">
                  <c:v>-0.23</c:v>
                </c:pt>
                <c:pt idx="32070">
                  <c:v>-0.23</c:v>
                </c:pt>
                <c:pt idx="32071">
                  <c:v>2.09</c:v>
                </c:pt>
                <c:pt idx="32072">
                  <c:v>1.54</c:v>
                </c:pt>
                <c:pt idx="32073">
                  <c:v>-2.91</c:v>
                </c:pt>
                <c:pt idx="32074">
                  <c:v>1.71</c:v>
                </c:pt>
                <c:pt idx="32075">
                  <c:v>1.71</c:v>
                </c:pt>
                <c:pt idx="32076">
                  <c:v>1.44</c:v>
                </c:pt>
                <c:pt idx="32077">
                  <c:v>-0.81</c:v>
                </c:pt>
                <c:pt idx="32078">
                  <c:v>-1.38</c:v>
                </c:pt>
                <c:pt idx="32079">
                  <c:v>-1.38</c:v>
                </c:pt>
                <c:pt idx="32080">
                  <c:v>-1.38</c:v>
                </c:pt>
                <c:pt idx="32081">
                  <c:v>-1.38</c:v>
                </c:pt>
                <c:pt idx="32082">
                  <c:v>0.87</c:v>
                </c:pt>
                <c:pt idx="32083">
                  <c:v>0.1</c:v>
                </c:pt>
                <c:pt idx="32084">
                  <c:v>1.08</c:v>
                </c:pt>
                <c:pt idx="32085">
                  <c:v>-3.59</c:v>
                </c:pt>
                <c:pt idx="32086">
                  <c:v>0.7</c:v>
                </c:pt>
                <c:pt idx="32087">
                  <c:v>0.7</c:v>
                </c:pt>
                <c:pt idx="32088">
                  <c:v>-0.38</c:v>
                </c:pt>
                <c:pt idx="32089">
                  <c:v>-2.98</c:v>
                </c:pt>
                <c:pt idx="32090">
                  <c:v>-2.98</c:v>
                </c:pt>
                <c:pt idx="32091">
                  <c:v>-2.98</c:v>
                </c:pt>
                <c:pt idx="32092">
                  <c:v>2.64</c:v>
                </c:pt>
                <c:pt idx="32093">
                  <c:v>2.68</c:v>
                </c:pt>
                <c:pt idx="32094">
                  <c:v>2.68</c:v>
                </c:pt>
                <c:pt idx="32095">
                  <c:v>-1.41</c:v>
                </c:pt>
                <c:pt idx="32096">
                  <c:v>-1.41</c:v>
                </c:pt>
                <c:pt idx="32097">
                  <c:v>-2.83</c:v>
                </c:pt>
                <c:pt idx="32098">
                  <c:v>0.54</c:v>
                </c:pt>
                <c:pt idx="32099">
                  <c:v>1.19</c:v>
                </c:pt>
                <c:pt idx="32100">
                  <c:v>-3.52</c:v>
                </c:pt>
                <c:pt idx="32101">
                  <c:v>-7.0000000000000007E-2</c:v>
                </c:pt>
                <c:pt idx="32102">
                  <c:v>-7.0000000000000007E-2</c:v>
                </c:pt>
                <c:pt idx="32103">
                  <c:v>-7.0000000000000007E-2</c:v>
                </c:pt>
                <c:pt idx="32104">
                  <c:v>-7.0000000000000007E-2</c:v>
                </c:pt>
                <c:pt idx="32105">
                  <c:v>0.04</c:v>
                </c:pt>
                <c:pt idx="32106">
                  <c:v>-1.1399999999999999</c:v>
                </c:pt>
                <c:pt idx="32107">
                  <c:v>0.39</c:v>
                </c:pt>
                <c:pt idx="32108">
                  <c:v>-0.95</c:v>
                </c:pt>
                <c:pt idx="32109">
                  <c:v>1.79</c:v>
                </c:pt>
                <c:pt idx="32110">
                  <c:v>1.73</c:v>
                </c:pt>
                <c:pt idx="32111">
                  <c:v>0.19</c:v>
                </c:pt>
                <c:pt idx="32112">
                  <c:v>0.19</c:v>
                </c:pt>
                <c:pt idx="32113">
                  <c:v>0.19</c:v>
                </c:pt>
                <c:pt idx="32114">
                  <c:v>-0.02</c:v>
                </c:pt>
                <c:pt idx="32115">
                  <c:v>-0.02</c:v>
                </c:pt>
                <c:pt idx="32116">
                  <c:v>0.17</c:v>
                </c:pt>
                <c:pt idx="32117">
                  <c:v>0.78</c:v>
                </c:pt>
                <c:pt idx="32118">
                  <c:v>-2.23</c:v>
                </c:pt>
                <c:pt idx="32119">
                  <c:v>-3.17</c:v>
                </c:pt>
                <c:pt idx="32120">
                  <c:v>-1.66</c:v>
                </c:pt>
                <c:pt idx="32121">
                  <c:v>-1.01</c:v>
                </c:pt>
                <c:pt idx="32122">
                  <c:v>-0.98</c:v>
                </c:pt>
                <c:pt idx="32123">
                  <c:v>-0.98</c:v>
                </c:pt>
                <c:pt idx="32124">
                  <c:v>-0.98</c:v>
                </c:pt>
                <c:pt idx="32125">
                  <c:v>1.31</c:v>
                </c:pt>
                <c:pt idx="32126">
                  <c:v>2.38</c:v>
                </c:pt>
                <c:pt idx="32127">
                  <c:v>2.38</c:v>
                </c:pt>
                <c:pt idx="32128">
                  <c:v>2.2400000000000002</c:v>
                </c:pt>
                <c:pt idx="32129">
                  <c:v>1.9</c:v>
                </c:pt>
                <c:pt idx="32130">
                  <c:v>1.48</c:v>
                </c:pt>
                <c:pt idx="32131">
                  <c:v>1.48</c:v>
                </c:pt>
                <c:pt idx="32132">
                  <c:v>-1.86</c:v>
                </c:pt>
                <c:pt idx="32133">
                  <c:v>0.65</c:v>
                </c:pt>
                <c:pt idx="32134">
                  <c:v>-2.44</c:v>
                </c:pt>
                <c:pt idx="32135">
                  <c:v>0.84</c:v>
                </c:pt>
                <c:pt idx="32136">
                  <c:v>0.84</c:v>
                </c:pt>
                <c:pt idx="32137">
                  <c:v>0.35</c:v>
                </c:pt>
                <c:pt idx="32138">
                  <c:v>3.45</c:v>
                </c:pt>
                <c:pt idx="32139">
                  <c:v>3.45</c:v>
                </c:pt>
                <c:pt idx="32140">
                  <c:v>3.45</c:v>
                </c:pt>
                <c:pt idx="32141">
                  <c:v>3.45</c:v>
                </c:pt>
                <c:pt idx="32142">
                  <c:v>3.45</c:v>
                </c:pt>
                <c:pt idx="32143">
                  <c:v>1.1200000000000001</c:v>
                </c:pt>
                <c:pt idx="32144">
                  <c:v>1.1200000000000001</c:v>
                </c:pt>
                <c:pt idx="32145">
                  <c:v>3.11</c:v>
                </c:pt>
                <c:pt idx="32146">
                  <c:v>1.1399999999999999</c:v>
                </c:pt>
                <c:pt idx="32147">
                  <c:v>1.1399999999999999</c:v>
                </c:pt>
                <c:pt idx="32148">
                  <c:v>1.1399999999999999</c:v>
                </c:pt>
                <c:pt idx="32149">
                  <c:v>0.8</c:v>
                </c:pt>
                <c:pt idx="32150">
                  <c:v>0.8</c:v>
                </c:pt>
                <c:pt idx="32151">
                  <c:v>-0.5</c:v>
                </c:pt>
                <c:pt idx="32152">
                  <c:v>-1.74</c:v>
                </c:pt>
                <c:pt idx="32153">
                  <c:v>-4.53</c:v>
                </c:pt>
                <c:pt idx="32154">
                  <c:v>-1.46</c:v>
                </c:pt>
                <c:pt idx="32155">
                  <c:v>-0.28000000000000003</c:v>
                </c:pt>
                <c:pt idx="32156">
                  <c:v>-0.28000000000000003</c:v>
                </c:pt>
                <c:pt idx="32157">
                  <c:v>-0.89</c:v>
                </c:pt>
                <c:pt idx="32158">
                  <c:v>0.69</c:v>
                </c:pt>
                <c:pt idx="32159">
                  <c:v>-2.34</c:v>
                </c:pt>
                <c:pt idx="32160">
                  <c:v>-1.41</c:v>
                </c:pt>
                <c:pt idx="32161">
                  <c:v>1.02</c:v>
                </c:pt>
                <c:pt idx="32162">
                  <c:v>1.02</c:v>
                </c:pt>
                <c:pt idx="32163">
                  <c:v>2.42</c:v>
                </c:pt>
                <c:pt idx="32164">
                  <c:v>2.42</c:v>
                </c:pt>
                <c:pt idx="32165">
                  <c:v>-0.27</c:v>
                </c:pt>
                <c:pt idx="32166">
                  <c:v>-1.02</c:v>
                </c:pt>
                <c:pt idx="32167">
                  <c:v>-1.02</c:v>
                </c:pt>
                <c:pt idx="32168">
                  <c:v>1.87</c:v>
                </c:pt>
                <c:pt idx="32169">
                  <c:v>1.87</c:v>
                </c:pt>
                <c:pt idx="32170">
                  <c:v>1.87</c:v>
                </c:pt>
                <c:pt idx="32171">
                  <c:v>1.17</c:v>
                </c:pt>
                <c:pt idx="32172">
                  <c:v>1.17</c:v>
                </c:pt>
                <c:pt idx="32173">
                  <c:v>1.17</c:v>
                </c:pt>
                <c:pt idx="32174">
                  <c:v>0.12</c:v>
                </c:pt>
                <c:pt idx="32175">
                  <c:v>2.5499999999999998</c:v>
                </c:pt>
                <c:pt idx="32176">
                  <c:v>2.5499999999999998</c:v>
                </c:pt>
                <c:pt idx="32177">
                  <c:v>-1.33</c:v>
                </c:pt>
                <c:pt idx="32178">
                  <c:v>0.13</c:v>
                </c:pt>
                <c:pt idx="32179">
                  <c:v>0.13</c:v>
                </c:pt>
                <c:pt idx="32180">
                  <c:v>1.39</c:v>
                </c:pt>
                <c:pt idx="32181">
                  <c:v>1.39</c:v>
                </c:pt>
                <c:pt idx="32182">
                  <c:v>0.74</c:v>
                </c:pt>
                <c:pt idx="32183">
                  <c:v>0.49</c:v>
                </c:pt>
                <c:pt idx="32184">
                  <c:v>3.21</c:v>
                </c:pt>
                <c:pt idx="32185">
                  <c:v>3.21</c:v>
                </c:pt>
                <c:pt idx="32186">
                  <c:v>2.33</c:v>
                </c:pt>
                <c:pt idx="32187">
                  <c:v>2.33</c:v>
                </c:pt>
                <c:pt idx="32188">
                  <c:v>2.38</c:v>
                </c:pt>
                <c:pt idx="32189">
                  <c:v>-0.63</c:v>
                </c:pt>
                <c:pt idx="32190">
                  <c:v>-0.63</c:v>
                </c:pt>
                <c:pt idx="32191">
                  <c:v>-0.63</c:v>
                </c:pt>
                <c:pt idx="32192">
                  <c:v>-0.63</c:v>
                </c:pt>
                <c:pt idx="32193">
                  <c:v>2.58</c:v>
                </c:pt>
                <c:pt idx="32194">
                  <c:v>2.58</c:v>
                </c:pt>
                <c:pt idx="32195">
                  <c:v>-1.24</c:v>
                </c:pt>
                <c:pt idx="32196">
                  <c:v>-1.24</c:v>
                </c:pt>
                <c:pt idx="32197">
                  <c:v>2.04</c:v>
                </c:pt>
                <c:pt idx="32198">
                  <c:v>2.04</c:v>
                </c:pt>
                <c:pt idx="32199">
                  <c:v>-1.43</c:v>
                </c:pt>
                <c:pt idx="32200">
                  <c:v>2.5099999999999998</c:v>
                </c:pt>
                <c:pt idx="32201">
                  <c:v>2.5099999999999998</c:v>
                </c:pt>
                <c:pt idx="32202">
                  <c:v>-1.41</c:v>
                </c:pt>
                <c:pt idx="32203">
                  <c:v>-0.19</c:v>
                </c:pt>
                <c:pt idx="32204">
                  <c:v>-0.19</c:v>
                </c:pt>
                <c:pt idx="32205">
                  <c:v>0</c:v>
                </c:pt>
                <c:pt idx="32206">
                  <c:v>0.94</c:v>
                </c:pt>
                <c:pt idx="32207">
                  <c:v>-1.45</c:v>
                </c:pt>
                <c:pt idx="32208">
                  <c:v>0.46</c:v>
                </c:pt>
                <c:pt idx="32209">
                  <c:v>0.46</c:v>
                </c:pt>
                <c:pt idx="32210">
                  <c:v>2.4</c:v>
                </c:pt>
                <c:pt idx="32211">
                  <c:v>2.4</c:v>
                </c:pt>
                <c:pt idx="32212">
                  <c:v>0.88</c:v>
                </c:pt>
                <c:pt idx="32213">
                  <c:v>0.88</c:v>
                </c:pt>
                <c:pt idx="32214">
                  <c:v>0.88</c:v>
                </c:pt>
                <c:pt idx="32215">
                  <c:v>0.88</c:v>
                </c:pt>
                <c:pt idx="32216">
                  <c:v>2.59</c:v>
                </c:pt>
                <c:pt idx="32217">
                  <c:v>2.59</c:v>
                </c:pt>
                <c:pt idx="32218">
                  <c:v>2.59</c:v>
                </c:pt>
                <c:pt idx="32219">
                  <c:v>2.84</c:v>
                </c:pt>
                <c:pt idx="32220">
                  <c:v>2.84</c:v>
                </c:pt>
                <c:pt idx="32221">
                  <c:v>2.84</c:v>
                </c:pt>
                <c:pt idx="32222">
                  <c:v>2.84</c:v>
                </c:pt>
                <c:pt idx="32223">
                  <c:v>2.84</c:v>
                </c:pt>
                <c:pt idx="32224">
                  <c:v>2.3199999999999998</c:v>
                </c:pt>
                <c:pt idx="32225">
                  <c:v>2.3199999999999998</c:v>
                </c:pt>
                <c:pt idx="32226">
                  <c:v>1.65</c:v>
                </c:pt>
                <c:pt idx="32227">
                  <c:v>-3.41</c:v>
                </c:pt>
                <c:pt idx="32228">
                  <c:v>-2.1800000000000002</c:v>
                </c:pt>
                <c:pt idx="32229">
                  <c:v>-2.1800000000000002</c:v>
                </c:pt>
                <c:pt idx="32230">
                  <c:v>-2.1800000000000002</c:v>
                </c:pt>
                <c:pt idx="32231">
                  <c:v>0.96</c:v>
                </c:pt>
                <c:pt idx="32232">
                  <c:v>0.96</c:v>
                </c:pt>
                <c:pt idx="32233">
                  <c:v>0.96</c:v>
                </c:pt>
                <c:pt idx="32234">
                  <c:v>0.16</c:v>
                </c:pt>
                <c:pt idx="32235">
                  <c:v>0.16</c:v>
                </c:pt>
                <c:pt idx="32236">
                  <c:v>0.16</c:v>
                </c:pt>
                <c:pt idx="32237">
                  <c:v>2.0299999999999998</c:v>
                </c:pt>
                <c:pt idx="32238">
                  <c:v>2.0299999999999998</c:v>
                </c:pt>
                <c:pt idx="32239">
                  <c:v>2.0299999999999998</c:v>
                </c:pt>
                <c:pt idx="32240">
                  <c:v>2.0299999999999998</c:v>
                </c:pt>
                <c:pt idx="32241">
                  <c:v>2.0299999999999998</c:v>
                </c:pt>
                <c:pt idx="32242">
                  <c:v>0.39</c:v>
                </c:pt>
                <c:pt idx="32243">
                  <c:v>0.39</c:v>
                </c:pt>
                <c:pt idx="32244">
                  <c:v>0.39</c:v>
                </c:pt>
                <c:pt idx="32245">
                  <c:v>0.39</c:v>
                </c:pt>
                <c:pt idx="32246">
                  <c:v>0.39</c:v>
                </c:pt>
                <c:pt idx="32247">
                  <c:v>0.81</c:v>
                </c:pt>
                <c:pt idx="32248">
                  <c:v>0.81</c:v>
                </c:pt>
                <c:pt idx="32249">
                  <c:v>2.2999999999999998</c:v>
                </c:pt>
                <c:pt idx="32250">
                  <c:v>-0.55000000000000004</c:v>
                </c:pt>
                <c:pt idx="32251">
                  <c:v>0.43</c:v>
                </c:pt>
                <c:pt idx="32252">
                  <c:v>0.68</c:v>
                </c:pt>
                <c:pt idx="32253">
                  <c:v>1.4</c:v>
                </c:pt>
                <c:pt idx="32254">
                  <c:v>2.83</c:v>
                </c:pt>
                <c:pt idx="32255">
                  <c:v>-1.69</c:v>
                </c:pt>
                <c:pt idx="32256">
                  <c:v>-1.69</c:v>
                </c:pt>
                <c:pt idx="32257">
                  <c:v>0.77</c:v>
                </c:pt>
                <c:pt idx="32258">
                  <c:v>0.77</c:v>
                </c:pt>
                <c:pt idx="32259">
                  <c:v>1.59</c:v>
                </c:pt>
                <c:pt idx="32260">
                  <c:v>1.59</c:v>
                </c:pt>
                <c:pt idx="32261">
                  <c:v>-3.05</c:v>
                </c:pt>
                <c:pt idx="32262">
                  <c:v>0.55000000000000004</c:v>
                </c:pt>
                <c:pt idx="32263">
                  <c:v>2.16</c:v>
                </c:pt>
                <c:pt idx="32264">
                  <c:v>0.15</c:v>
                </c:pt>
                <c:pt idx="32265">
                  <c:v>-2.66</c:v>
                </c:pt>
                <c:pt idx="32266">
                  <c:v>2.61</c:v>
                </c:pt>
                <c:pt idx="32267">
                  <c:v>2.61</c:v>
                </c:pt>
                <c:pt idx="32268">
                  <c:v>-3.01</c:v>
                </c:pt>
                <c:pt idx="32269">
                  <c:v>-7.0000000000000007E-2</c:v>
                </c:pt>
                <c:pt idx="32270">
                  <c:v>-0.14000000000000001</c:v>
                </c:pt>
                <c:pt idx="32271">
                  <c:v>-0.14000000000000001</c:v>
                </c:pt>
                <c:pt idx="32272">
                  <c:v>3.41</c:v>
                </c:pt>
                <c:pt idx="32273">
                  <c:v>3.41</c:v>
                </c:pt>
                <c:pt idx="32274">
                  <c:v>-0.45</c:v>
                </c:pt>
                <c:pt idx="32275">
                  <c:v>0.16</c:v>
                </c:pt>
                <c:pt idx="32276">
                  <c:v>0.16</c:v>
                </c:pt>
                <c:pt idx="32277">
                  <c:v>-0.28000000000000003</c:v>
                </c:pt>
                <c:pt idx="32278">
                  <c:v>-0.28000000000000003</c:v>
                </c:pt>
                <c:pt idx="32279">
                  <c:v>1.24</c:v>
                </c:pt>
                <c:pt idx="32280">
                  <c:v>1.24</c:v>
                </c:pt>
                <c:pt idx="32281">
                  <c:v>-0.64</c:v>
                </c:pt>
                <c:pt idx="32282">
                  <c:v>-0.64</c:v>
                </c:pt>
                <c:pt idx="32283">
                  <c:v>2.95</c:v>
                </c:pt>
                <c:pt idx="32284">
                  <c:v>2.54</c:v>
                </c:pt>
                <c:pt idx="32285">
                  <c:v>2.54</c:v>
                </c:pt>
                <c:pt idx="32286">
                  <c:v>-0.09</c:v>
                </c:pt>
                <c:pt idx="32287">
                  <c:v>2.5099999999999998</c:v>
                </c:pt>
                <c:pt idx="32288">
                  <c:v>2</c:v>
                </c:pt>
                <c:pt idx="32289">
                  <c:v>2</c:v>
                </c:pt>
                <c:pt idx="32290">
                  <c:v>2</c:v>
                </c:pt>
                <c:pt idx="32291">
                  <c:v>2</c:v>
                </c:pt>
                <c:pt idx="32292">
                  <c:v>-0.9</c:v>
                </c:pt>
                <c:pt idx="32293">
                  <c:v>2.4300000000000002</c:v>
                </c:pt>
                <c:pt idx="32294">
                  <c:v>1.22</c:v>
                </c:pt>
                <c:pt idx="32295">
                  <c:v>0.14000000000000001</c:v>
                </c:pt>
                <c:pt idx="32296">
                  <c:v>0.14000000000000001</c:v>
                </c:pt>
                <c:pt idx="32297">
                  <c:v>-1.83</c:v>
                </c:pt>
                <c:pt idx="32298">
                  <c:v>1.18</c:v>
                </c:pt>
                <c:pt idx="32299">
                  <c:v>1.18</c:v>
                </c:pt>
                <c:pt idx="32300">
                  <c:v>-1.58</c:v>
                </c:pt>
                <c:pt idx="32301">
                  <c:v>-1.58</c:v>
                </c:pt>
                <c:pt idx="32302">
                  <c:v>-1.58</c:v>
                </c:pt>
                <c:pt idx="32303">
                  <c:v>-0.45</c:v>
                </c:pt>
                <c:pt idx="32304">
                  <c:v>-0.45</c:v>
                </c:pt>
                <c:pt idx="32305">
                  <c:v>2.72</c:v>
                </c:pt>
                <c:pt idx="32306">
                  <c:v>2.06</c:v>
                </c:pt>
                <c:pt idx="32307">
                  <c:v>2.06</c:v>
                </c:pt>
                <c:pt idx="32308">
                  <c:v>4.08</c:v>
                </c:pt>
                <c:pt idx="32309">
                  <c:v>4.08</c:v>
                </c:pt>
                <c:pt idx="32310">
                  <c:v>-1.1200000000000001</c:v>
                </c:pt>
                <c:pt idx="32311">
                  <c:v>-0.67</c:v>
                </c:pt>
                <c:pt idx="32312">
                  <c:v>0.83</c:v>
                </c:pt>
                <c:pt idx="32313">
                  <c:v>0.41</c:v>
                </c:pt>
                <c:pt idx="32314">
                  <c:v>-0.41</c:v>
                </c:pt>
                <c:pt idx="32315">
                  <c:v>-2.67</c:v>
                </c:pt>
                <c:pt idx="32316">
                  <c:v>1.58</c:v>
                </c:pt>
                <c:pt idx="32317">
                  <c:v>0.72</c:v>
                </c:pt>
                <c:pt idx="32318">
                  <c:v>0.72</c:v>
                </c:pt>
                <c:pt idx="32319">
                  <c:v>2.59</c:v>
                </c:pt>
                <c:pt idx="32320">
                  <c:v>1.93</c:v>
                </c:pt>
                <c:pt idx="32321">
                  <c:v>-1.34</c:v>
                </c:pt>
                <c:pt idx="32322">
                  <c:v>-0.5</c:v>
                </c:pt>
                <c:pt idx="32323">
                  <c:v>-0.5</c:v>
                </c:pt>
                <c:pt idx="32324">
                  <c:v>-0.5</c:v>
                </c:pt>
                <c:pt idx="32325">
                  <c:v>3.41</c:v>
                </c:pt>
                <c:pt idx="32326">
                  <c:v>3.41</c:v>
                </c:pt>
                <c:pt idx="32327">
                  <c:v>3.41</c:v>
                </c:pt>
                <c:pt idx="32328">
                  <c:v>-0.67</c:v>
                </c:pt>
                <c:pt idx="32329">
                  <c:v>1.1499999999999999</c:v>
                </c:pt>
                <c:pt idx="32330">
                  <c:v>1.1499999999999999</c:v>
                </c:pt>
                <c:pt idx="32331">
                  <c:v>1.19</c:v>
                </c:pt>
                <c:pt idx="32332">
                  <c:v>1.19</c:v>
                </c:pt>
                <c:pt idx="32333">
                  <c:v>0.6</c:v>
                </c:pt>
                <c:pt idx="32334">
                  <c:v>0.6</c:v>
                </c:pt>
                <c:pt idx="32335">
                  <c:v>-1.24</c:v>
                </c:pt>
                <c:pt idx="32336">
                  <c:v>-0.09</c:v>
                </c:pt>
                <c:pt idx="32337">
                  <c:v>-0.09</c:v>
                </c:pt>
                <c:pt idx="32338">
                  <c:v>0.24</c:v>
                </c:pt>
                <c:pt idx="32339">
                  <c:v>3.24</c:v>
                </c:pt>
                <c:pt idx="32340">
                  <c:v>-1.65</c:v>
                </c:pt>
                <c:pt idx="32341">
                  <c:v>-1.65</c:v>
                </c:pt>
                <c:pt idx="32342">
                  <c:v>-1.65</c:v>
                </c:pt>
                <c:pt idx="32343">
                  <c:v>3.14</c:v>
                </c:pt>
                <c:pt idx="32344">
                  <c:v>3.14</c:v>
                </c:pt>
                <c:pt idx="32345">
                  <c:v>1.34</c:v>
                </c:pt>
                <c:pt idx="32346">
                  <c:v>1.61</c:v>
                </c:pt>
                <c:pt idx="32347">
                  <c:v>1.04</c:v>
                </c:pt>
                <c:pt idx="32348">
                  <c:v>1.04</c:v>
                </c:pt>
                <c:pt idx="32349">
                  <c:v>-2.1</c:v>
                </c:pt>
                <c:pt idx="32350">
                  <c:v>0.92</c:v>
                </c:pt>
                <c:pt idx="32351">
                  <c:v>1.34</c:v>
                </c:pt>
                <c:pt idx="32352">
                  <c:v>1.22</c:v>
                </c:pt>
                <c:pt idx="32353">
                  <c:v>1.22</c:v>
                </c:pt>
                <c:pt idx="32354">
                  <c:v>1.22</c:v>
                </c:pt>
                <c:pt idx="32355">
                  <c:v>1.23</c:v>
                </c:pt>
                <c:pt idx="32356">
                  <c:v>1.23</c:v>
                </c:pt>
                <c:pt idx="32357">
                  <c:v>1.5</c:v>
                </c:pt>
                <c:pt idx="32358">
                  <c:v>1.5</c:v>
                </c:pt>
                <c:pt idx="32359">
                  <c:v>0.23</c:v>
                </c:pt>
                <c:pt idx="32360">
                  <c:v>1.01</c:v>
                </c:pt>
                <c:pt idx="32361">
                  <c:v>1.01</c:v>
                </c:pt>
                <c:pt idx="32362">
                  <c:v>-1.02</c:v>
                </c:pt>
                <c:pt idx="32363">
                  <c:v>-1.85</c:v>
                </c:pt>
                <c:pt idx="32364">
                  <c:v>0.5</c:v>
                </c:pt>
                <c:pt idx="32365">
                  <c:v>0.5</c:v>
                </c:pt>
                <c:pt idx="32366">
                  <c:v>-2.2799999999999998</c:v>
                </c:pt>
                <c:pt idx="32367">
                  <c:v>0.36</c:v>
                </c:pt>
                <c:pt idx="32368">
                  <c:v>0.36</c:v>
                </c:pt>
                <c:pt idx="32369">
                  <c:v>-0.39</c:v>
                </c:pt>
                <c:pt idx="32370">
                  <c:v>-1.1599999999999999</c:v>
                </c:pt>
                <c:pt idx="32371">
                  <c:v>1.95</c:v>
                </c:pt>
                <c:pt idx="32372">
                  <c:v>1.95</c:v>
                </c:pt>
                <c:pt idx="32373">
                  <c:v>1.95</c:v>
                </c:pt>
                <c:pt idx="32374">
                  <c:v>0.95</c:v>
                </c:pt>
                <c:pt idx="32375">
                  <c:v>1.94</c:v>
                </c:pt>
                <c:pt idx="32376">
                  <c:v>1.94</c:v>
                </c:pt>
                <c:pt idx="32377">
                  <c:v>-1.47</c:v>
                </c:pt>
                <c:pt idx="32378">
                  <c:v>1.74</c:v>
                </c:pt>
                <c:pt idx="32379">
                  <c:v>1.74</c:v>
                </c:pt>
                <c:pt idx="32380">
                  <c:v>-2.46</c:v>
                </c:pt>
                <c:pt idx="32381">
                  <c:v>-2.46</c:v>
                </c:pt>
                <c:pt idx="32382">
                  <c:v>0.86</c:v>
                </c:pt>
                <c:pt idx="32383">
                  <c:v>0.86</c:v>
                </c:pt>
                <c:pt idx="32384">
                  <c:v>0.86</c:v>
                </c:pt>
                <c:pt idx="32385">
                  <c:v>0.86</c:v>
                </c:pt>
                <c:pt idx="32386">
                  <c:v>0.86</c:v>
                </c:pt>
                <c:pt idx="32387">
                  <c:v>1.82</c:v>
                </c:pt>
                <c:pt idx="32388">
                  <c:v>1.82</c:v>
                </c:pt>
                <c:pt idx="32389">
                  <c:v>2.97</c:v>
                </c:pt>
                <c:pt idx="32390">
                  <c:v>-2.84</c:v>
                </c:pt>
                <c:pt idx="32391">
                  <c:v>-2.84</c:v>
                </c:pt>
                <c:pt idx="32392">
                  <c:v>3.3</c:v>
                </c:pt>
                <c:pt idx="32393">
                  <c:v>-1.49</c:v>
                </c:pt>
                <c:pt idx="32394">
                  <c:v>2.79</c:v>
                </c:pt>
                <c:pt idx="32395">
                  <c:v>-0.95</c:v>
                </c:pt>
                <c:pt idx="32396">
                  <c:v>-0.95</c:v>
                </c:pt>
                <c:pt idx="32397">
                  <c:v>-1.92</c:v>
                </c:pt>
                <c:pt idx="32398">
                  <c:v>1.4</c:v>
                </c:pt>
                <c:pt idx="32399">
                  <c:v>0.68</c:v>
                </c:pt>
                <c:pt idx="32400">
                  <c:v>0.68</c:v>
                </c:pt>
                <c:pt idx="32401">
                  <c:v>0.68</c:v>
                </c:pt>
                <c:pt idx="32402">
                  <c:v>0.68</c:v>
                </c:pt>
                <c:pt idx="32403">
                  <c:v>-0.2</c:v>
                </c:pt>
                <c:pt idx="32404">
                  <c:v>2.59</c:v>
                </c:pt>
                <c:pt idx="32405">
                  <c:v>2.59</c:v>
                </c:pt>
                <c:pt idx="32406">
                  <c:v>1.49</c:v>
                </c:pt>
                <c:pt idx="32407">
                  <c:v>1.49</c:v>
                </c:pt>
                <c:pt idx="32408">
                  <c:v>1.49</c:v>
                </c:pt>
                <c:pt idx="32409">
                  <c:v>2.1</c:v>
                </c:pt>
                <c:pt idx="32410">
                  <c:v>2.1</c:v>
                </c:pt>
                <c:pt idx="32411">
                  <c:v>0.26</c:v>
                </c:pt>
                <c:pt idx="32412">
                  <c:v>0.01</c:v>
                </c:pt>
                <c:pt idx="32413">
                  <c:v>0.01</c:v>
                </c:pt>
                <c:pt idx="32414">
                  <c:v>-0.26</c:v>
                </c:pt>
                <c:pt idx="32415">
                  <c:v>-0.26</c:v>
                </c:pt>
                <c:pt idx="32416">
                  <c:v>-0.26</c:v>
                </c:pt>
                <c:pt idx="32417">
                  <c:v>-0.26</c:v>
                </c:pt>
                <c:pt idx="32418">
                  <c:v>-0.79</c:v>
                </c:pt>
                <c:pt idx="32419">
                  <c:v>-2.92</c:v>
                </c:pt>
                <c:pt idx="32420">
                  <c:v>-2.92</c:v>
                </c:pt>
                <c:pt idx="32421">
                  <c:v>1.98</c:v>
                </c:pt>
                <c:pt idx="32422">
                  <c:v>1.98</c:v>
                </c:pt>
                <c:pt idx="32423">
                  <c:v>-2.4700000000000002</c:v>
                </c:pt>
                <c:pt idx="32424">
                  <c:v>1.55</c:v>
                </c:pt>
                <c:pt idx="32425">
                  <c:v>1.55</c:v>
                </c:pt>
                <c:pt idx="32426">
                  <c:v>1.55</c:v>
                </c:pt>
                <c:pt idx="32427">
                  <c:v>1.55</c:v>
                </c:pt>
                <c:pt idx="32428">
                  <c:v>1.55</c:v>
                </c:pt>
                <c:pt idx="32429">
                  <c:v>1.55</c:v>
                </c:pt>
                <c:pt idx="32430">
                  <c:v>3.13</c:v>
                </c:pt>
                <c:pt idx="32431">
                  <c:v>1.65</c:v>
                </c:pt>
                <c:pt idx="32432">
                  <c:v>1.65</c:v>
                </c:pt>
                <c:pt idx="32433">
                  <c:v>2.4500000000000002</c:v>
                </c:pt>
                <c:pt idx="32434">
                  <c:v>2.4500000000000002</c:v>
                </c:pt>
                <c:pt idx="32435">
                  <c:v>2.4500000000000002</c:v>
                </c:pt>
                <c:pt idx="32436">
                  <c:v>2.0299999999999998</c:v>
                </c:pt>
                <c:pt idx="32437">
                  <c:v>-2</c:v>
                </c:pt>
                <c:pt idx="32438">
                  <c:v>-2</c:v>
                </c:pt>
                <c:pt idx="32439">
                  <c:v>-2.17</c:v>
                </c:pt>
                <c:pt idx="32440">
                  <c:v>-0.85</c:v>
                </c:pt>
                <c:pt idx="32441">
                  <c:v>0.77</c:v>
                </c:pt>
                <c:pt idx="32442">
                  <c:v>0.77</c:v>
                </c:pt>
                <c:pt idx="32443">
                  <c:v>0.77</c:v>
                </c:pt>
                <c:pt idx="32444">
                  <c:v>-0.27</c:v>
                </c:pt>
                <c:pt idx="32445">
                  <c:v>-0.27</c:v>
                </c:pt>
                <c:pt idx="32446">
                  <c:v>-0.27</c:v>
                </c:pt>
                <c:pt idx="32447">
                  <c:v>2.91</c:v>
                </c:pt>
                <c:pt idx="32448">
                  <c:v>-0.54</c:v>
                </c:pt>
                <c:pt idx="32449">
                  <c:v>-0.54</c:v>
                </c:pt>
                <c:pt idx="32450">
                  <c:v>-0.54</c:v>
                </c:pt>
                <c:pt idx="32451">
                  <c:v>-0.54</c:v>
                </c:pt>
                <c:pt idx="32452">
                  <c:v>2.14</c:v>
                </c:pt>
                <c:pt idx="32453">
                  <c:v>-0.21</c:v>
                </c:pt>
                <c:pt idx="32454">
                  <c:v>-0.3</c:v>
                </c:pt>
                <c:pt idx="32455">
                  <c:v>-1.28</c:v>
                </c:pt>
                <c:pt idx="32456">
                  <c:v>1.23</c:v>
                </c:pt>
                <c:pt idx="32457">
                  <c:v>1.23</c:v>
                </c:pt>
                <c:pt idx="32458">
                  <c:v>1.23</c:v>
                </c:pt>
                <c:pt idx="32459">
                  <c:v>-0.14000000000000001</c:v>
                </c:pt>
                <c:pt idx="32460">
                  <c:v>-0.14000000000000001</c:v>
                </c:pt>
                <c:pt idx="32461">
                  <c:v>1.39</c:v>
                </c:pt>
                <c:pt idx="32462">
                  <c:v>4.0599999999999996</c:v>
                </c:pt>
                <c:pt idx="32463">
                  <c:v>4.0599999999999996</c:v>
                </c:pt>
                <c:pt idx="32464">
                  <c:v>1.06</c:v>
                </c:pt>
                <c:pt idx="32465">
                  <c:v>-1.9</c:v>
                </c:pt>
                <c:pt idx="32466">
                  <c:v>-1.9</c:v>
                </c:pt>
                <c:pt idx="32467">
                  <c:v>-1.9</c:v>
                </c:pt>
                <c:pt idx="32468">
                  <c:v>0.77</c:v>
                </c:pt>
                <c:pt idx="32469">
                  <c:v>0.01</c:v>
                </c:pt>
                <c:pt idx="32470">
                  <c:v>0.01</c:v>
                </c:pt>
                <c:pt idx="32471">
                  <c:v>-0.06</c:v>
                </c:pt>
                <c:pt idx="32472">
                  <c:v>-0.06</c:v>
                </c:pt>
                <c:pt idx="32473">
                  <c:v>2.73</c:v>
                </c:pt>
                <c:pt idx="32474">
                  <c:v>2.73</c:v>
                </c:pt>
                <c:pt idx="32475">
                  <c:v>-0.01</c:v>
                </c:pt>
                <c:pt idx="32476">
                  <c:v>-0.31</c:v>
                </c:pt>
                <c:pt idx="32477">
                  <c:v>-0.31</c:v>
                </c:pt>
                <c:pt idx="32478">
                  <c:v>-2.2400000000000002</c:v>
                </c:pt>
                <c:pt idx="32479">
                  <c:v>0.83</c:v>
                </c:pt>
                <c:pt idx="32480">
                  <c:v>0.83</c:v>
                </c:pt>
                <c:pt idx="32481">
                  <c:v>-0.28999999999999998</c:v>
                </c:pt>
                <c:pt idx="32482">
                  <c:v>0.83</c:v>
                </c:pt>
                <c:pt idx="32483">
                  <c:v>2.1</c:v>
                </c:pt>
                <c:pt idx="32484">
                  <c:v>2.1</c:v>
                </c:pt>
                <c:pt idx="32485">
                  <c:v>2.1</c:v>
                </c:pt>
                <c:pt idx="32486">
                  <c:v>2.1</c:v>
                </c:pt>
                <c:pt idx="32487">
                  <c:v>2.1</c:v>
                </c:pt>
                <c:pt idx="32488">
                  <c:v>3.41</c:v>
                </c:pt>
                <c:pt idx="32489">
                  <c:v>3.41</c:v>
                </c:pt>
                <c:pt idx="32490">
                  <c:v>3.41</c:v>
                </c:pt>
                <c:pt idx="32491">
                  <c:v>3.41</c:v>
                </c:pt>
                <c:pt idx="32492">
                  <c:v>3.07</c:v>
                </c:pt>
                <c:pt idx="32493">
                  <c:v>3.07</c:v>
                </c:pt>
                <c:pt idx="32494">
                  <c:v>2.09</c:v>
                </c:pt>
                <c:pt idx="32495">
                  <c:v>2.09</c:v>
                </c:pt>
                <c:pt idx="32496">
                  <c:v>1.55</c:v>
                </c:pt>
                <c:pt idx="32497">
                  <c:v>-1.58</c:v>
                </c:pt>
                <c:pt idx="32498">
                  <c:v>-0.44</c:v>
                </c:pt>
                <c:pt idx="32499">
                  <c:v>-0.44</c:v>
                </c:pt>
                <c:pt idx="32500">
                  <c:v>0.34</c:v>
                </c:pt>
                <c:pt idx="32501">
                  <c:v>-1.41</c:v>
                </c:pt>
                <c:pt idx="32502">
                  <c:v>0.34</c:v>
                </c:pt>
                <c:pt idx="32503">
                  <c:v>0.34</c:v>
                </c:pt>
                <c:pt idx="32504">
                  <c:v>0.34</c:v>
                </c:pt>
                <c:pt idx="32505">
                  <c:v>2.75</c:v>
                </c:pt>
                <c:pt idx="32506">
                  <c:v>2.75</c:v>
                </c:pt>
                <c:pt idx="32507">
                  <c:v>1.61</c:v>
                </c:pt>
                <c:pt idx="32508">
                  <c:v>0.59</c:v>
                </c:pt>
                <c:pt idx="32509">
                  <c:v>0.67</c:v>
                </c:pt>
                <c:pt idx="32510">
                  <c:v>-0.15</c:v>
                </c:pt>
                <c:pt idx="32511">
                  <c:v>-0.15</c:v>
                </c:pt>
                <c:pt idx="32512">
                  <c:v>1.1000000000000001</c:v>
                </c:pt>
                <c:pt idx="32513">
                  <c:v>1.1000000000000001</c:v>
                </c:pt>
                <c:pt idx="32514">
                  <c:v>1.1000000000000001</c:v>
                </c:pt>
                <c:pt idx="32515">
                  <c:v>-3.91</c:v>
                </c:pt>
                <c:pt idx="32516">
                  <c:v>-0.09</c:v>
                </c:pt>
                <c:pt idx="32517">
                  <c:v>-0.09</c:v>
                </c:pt>
                <c:pt idx="32518">
                  <c:v>1.9</c:v>
                </c:pt>
                <c:pt idx="32519">
                  <c:v>-1.24</c:v>
                </c:pt>
                <c:pt idx="32520">
                  <c:v>-1.67</c:v>
                </c:pt>
                <c:pt idx="32521">
                  <c:v>1.66</c:v>
                </c:pt>
                <c:pt idx="32522">
                  <c:v>1.66</c:v>
                </c:pt>
                <c:pt idx="32523">
                  <c:v>-0.11</c:v>
                </c:pt>
                <c:pt idx="32524">
                  <c:v>-0.11</c:v>
                </c:pt>
                <c:pt idx="32525">
                  <c:v>-0.11</c:v>
                </c:pt>
                <c:pt idx="32526">
                  <c:v>-0.17</c:v>
                </c:pt>
                <c:pt idx="32527">
                  <c:v>-0.17</c:v>
                </c:pt>
                <c:pt idx="32528">
                  <c:v>0.18</c:v>
                </c:pt>
                <c:pt idx="32529">
                  <c:v>-0.28999999999999998</c:v>
                </c:pt>
                <c:pt idx="32530">
                  <c:v>-0.28999999999999998</c:v>
                </c:pt>
                <c:pt idx="32531">
                  <c:v>2.13</c:v>
                </c:pt>
                <c:pt idx="32532">
                  <c:v>-0.15</c:v>
                </c:pt>
                <c:pt idx="32533">
                  <c:v>-1.52</c:v>
                </c:pt>
                <c:pt idx="32534">
                  <c:v>-1.52</c:v>
                </c:pt>
                <c:pt idx="32535">
                  <c:v>-0.51</c:v>
                </c:pt>
                <c:pt idx="32536">
                  <c:v>-0.51</c:v>
                </c:pt>
                <c:pt idx="32537">
                  <c:v>-0.51</c:v>
                </c:pt>
                <c:pt idx="32538">
                  <c:v>1.37</c:v>
                </c:pt>
                <c:pt idx="32539">
                  <c:v>1.37</c:v>
                </c:pt>
                <c:pt idx="32540">
                  <c:v>1.44</c:v>
                </c:pt>
                <c:pt idx="32541">
                  <c:v>0.61</c:v>
                </c:pt>
                <c:pt idx="32542">
                  <c:v>-0.55000000000000004</c:v>
                </c:pt>
                <c:pt idx="32543">
                  <c:v>1.88</c:v>
                </c:pt>
                <c:pt idx="32544">
                  <c:v>1.88</c:v>
                </c:pt>
                <c:pt idx="32545">
                  <c:v>-1.25</c:v>
                </c:pt>
                <c:pt idx="32546">
                  <c:v>1.73</c:v>
                </c:pt>
                <c:pt idx="32547">
                  <c:v>1.94</c:v>
                </c:pt>
                <c:pt idx="32548">
                  <c:v>1.94</c:v>
                </c:pt>
                <c:pt idx="32549">
                  <c:v>1.94</c:v>
                </c:pt>
                <c:pt idx="32550">
                  <c:v>1.94</c:v>
                </c:pt>
                <c:pt idx="32551">
                  <c:v>0.86</c:v>
                </c:pt>
                <c:pt idx="32552">
                  <c:v>1.68</c:v>
                </c:pt>
                <c:pt idx="32553">
                  <c:v>2.16</c:v>
                </c:pt>
                <c:pt idx="32554">
                  <c:v>-0.81</c:v>
                </c:pt>
                <c:pt idx="32555">
                  <c:v>0.76</c:v>
                </c:pt>
                <c:pt idx="32556">
                  <c:v>-1.1299999999999999</c:v>
                </c:pt>
                <c:pt idx="32557">
                  <c:v>-0.26</c:v>
                </c:pt>
                <c:pt idx="32558">
                  <c:v>-0.26</c:v>
                </c:pt>
                <c:pt idx="32559">
                  <c:v>2.39</c:v>
                </c:pt>
                <c:pt idx="32560">
                  <c:v>-1.39</c:v>
                </c:pt>
                <c:pt idx="32561">
                  <c:v>-1.39</c:v>
                </c:pt>
                <c:pt idx="32562">
                  <c:v>-0.31</c:v>
                </c:pt>
                <c:pt idx="32563">
                  <c:v>-0.31</c:v>
                </c:pt>
                <c:pt idx="32564">
                  <c:v>0.34</c:v>
                </c:pt>
                <c:pt idx="32565">
                  <c:v>0.34</c:v>
                </c:pt>
                <c:pt idx="32566">
                  <c:v>0.09</c:v>
                </c:pt>
                <c:pt idx="32567">
                  <c:v>-1.46</c:v>
                </c:pt>
                <c:pt idx="32568">
                  <c:v>1.27</c:v>
                </c:pt>
                <c:pt idx="32569">
                  <c:v>1.43</c:v>
                </c:pt>
                <c:pt idx="32570">
                  <c:v>1.43</c:v>
                </c:pt>
                <c:pt idx="32571">
                  <c:v>1.43</c:v>
                </c:pt>
                <c:pt idx="32572">
                  <c:v>1.43</c:v>
                </c:pt>
                <c:pt idx="32573">
                  <c:v>1.43</c:v>
                </c:pt>
                <c:pt idx="32574">
                  <c:v>1.74</c:v>
                </c:pt>
                <c:pt idx="32575">
                  <c:v>1.3</c:v>
                </c:pt>
                <c:pt idx="32576">
                  <c:v>1.3</c:v>
                </c:pt>
                <c:pt idx="32577">
                  <c:v>-0.83</c:v>
                </c:pt>
                <c:pt idx="32578">
                  <c:v>-0.83</c:v>
                </c:pt>
                <c:pt idx="32579">
                  <c:v>1.46</c:v>
                </c:pt>
                <c:pt idx="32580">
                  <c:v>1.46</c:v>
                </c:pt>
                <c:pt idx="32581">
                  <c:v>1.46</c:v>
                </c:pt>
                <c:pt idx="32582">
                  <c:v>0.89</c:v>
                </c:pt>
                <c:pt idx="32583">
                  <c:v>0.89</c:v>
                </c:pt>
                <c:pt idx="32584">
                  <c:v>0.53</c:v>
                </c:pt>
                <c:pt idx="32585">
                  <c:v>-3.94</c:v>
                </c:pt>
                <c:pt idx="32586">
                  <c:v>-3.94</c:v>
                </c:pt>
                <c:pt idx="32587">
                  <c:v>-0.39</c:v>
                </c:pt>
                <c:pt idx="32588">
                  <c:v>-0.51</c:v>
                </c:pt>
                <c:pt idx="32589">
                  <c:v>-0.51</c:v>
                </c:pt>
                <c:pt idx="32590">
                  <c:v>1.77</c:v>
                </c:pt>
                <c:pt idx="32591">
                  <c:v>-1.01</c:v>
                </c:pt>
                <c:pt idx="32592">
                  <c:v>-2.65</c:v>
                </c:pt>
                <c:pt idx="32593">
                  <c:v>0.55000000000000004</c:v>
                </c:pt>
                <c:pt idx="32594">
                  <c:v>0.55000000000000004</c:v>
                </c:pt>
                <c:pt idx="32595">
                  <c:v>0.47</c:v>
                </c:pt>
                <c:pt idx="32596">
                  <c:v>2.71</c:v>
                </c:pt>
                <c:pt idx="32597">
                  <c:v>-7.0000000000000007E-2</c:v>
                </c:pt>
                <c:pt idx="32598">
                  <c:v>3.51</c:v>
                </c:pt>
                <c:pt idx="32599">
                  <c:v>-2.0499999999999998</c:v>
                </c:pt>
                <c:pt idx="32600">
                  <c:v>1.2</c:v>
                </c:pt>
                <c:pt idx="32601">
                  <c:v>-3.41</c:v>
                </c:pt>
                <c:pt idx="32602">
                  <c:v>-3.41</c:v>
                </c:pt>
                <c:pt idx="32603">
                  <c:v>1.05</c:v>
                </c:pt>
                <c:pt idx="32604">
                  <c:v>1.42</c:v>
                </c:pt>
                <c:pt idx="32605">
                  <c:v>1.0900000000000001</c:v>
                </c:pt>
                <c:pt idx="32606">
                  <c:v>-1.58</c:v>
                </c:pt>
                <c:pt idx="32607">
                  <c:v>-1.58</c:v>
                </c:pt>
                <c:pt idx="32608">
                  <c:v>3.04</c:v>
                </c:pt>
                <c:pt idx="32609">
                  <c:v>2.56</c:v>
                </c:pt>
                <c:pt idx="32610">
                  <c:v>-0.57999999999999996</c:v>
                </c:pt>
                <c:pt idx="32611">
                  <c:v>-0.57999999999999996</c:v>
                </c:pt>
                <c:pt idx="32612">
                  <c:v>0.28999999999999998</c:v>
                </c:pt>
                <c:pt idx="32613">
                  <c:v>0.28999999999999998</c:v>
                </c:pt>
                <c:pt idx="32614">
                  <c:v>-2.02</c:v>
                </c:pt>
                <c:pt idx="32615">
                  <c:v>-3</c:v>
                </c:pt>
                <c:pt idx="32616">
                  <c:v>-3</c:v>
                </c:pt>
                <c:pt idx="32617">
                  <c:v>-3</c:v>
                </c:pt>
                <c:pt idx="32618">
                  <c:v>-1.0900000000000001</c:v>
                </c:pt>
                <c:pt idx="32619">
                  <c:v>-1.0900000000000001</c:v>
                </c:pt>
                <c:pt idx="32620">
                  <c:v>2.38</c:v>
                </c:pt>
                <c:pt idx="32621">
                  <c:v>1.73</c:v>
                </c:pt>
                <c:pt idx="32622">
                  <c:v>1.73</c:v>
                </c:pt>
                <c:pt idx="32623">
                  <c:v>1.73</c:v>
                </c:pt>
                <c:pt idx="32624">
                  <c:v>1.73</c:v>
                </c:pt>
                <c:pt idx="32625">
                  <c:v>1.73</c:v>
                </c:pt>
                <c:pt idx="32626">
                  <c:v>1.73</c:v>
                </c:pt>
                <c:pt idx="32627">
                  <c:v>-0.87</c:v>
                </c:pt>
                <c:pt idx="32628">
                  <c:v>-0.87</c:v>
                </c:pt>
                <c:pt idx="32629">
                  <c:v>-0.87</c:v>
                </c:pt>
                <c:pt idx="32630">
                  <c:v>-0.87</c:v>
                </c:pt>
                <c:pt idx="32631">
                  <c:v>-0.03</c:v>
                </c:pt>
                <c:pt idx="32632">
                  <c:v>1.44</c:v>
                </c:pt>
                <c:pt idx="32633">
                  <c:v>-1.07</c:v>
                </c:pt>
                <c:pt idx="32634">
                  <c:v>0.49</c:v>
                </c:pt>
                <c:pt idx="32635">
                  <c:v>1.56</c:v>
                </c:pt>
                <c:pt idx="32636">
                  <c:v>1.56</c:v>
                </c:pt>
                <c:pt idx="32637">
                  <c:v>-1.85</c:v>
                </c:pt>
                <c:pt idx="32638">
                  <c:v>-2.38</c:v>
                </c:pt>
                <c:pt idx="32639">
                  <c:v>-2.38</c:v>
                </c:pt>
                <c:pt idx="32640">
                  <c:v>3.15</c:v>
                </c:pt>
                <c:pt idx="32641">
                  <c:v>3.15</c:v>
                </c:pt>
                <c:pt idx="32642">
                  <c:v>-0.19</c:v>
                </c:pt>
                <c:pt idx="32643">
                  <c:v>-2.88</c:v>
                </c:pt>
                <c:pt idx="32644">
                  <c:v>-1.65</c:v>
                </c:pt>
                <c:pt idx="32645">
                  <c:v>-1.65</c:v>
                </c:pt>
                <c:pt idx="32646">
                  <c:v>-0.04</c:v>
                </c:pt>
                <c:pt idx="32647">
                  <c:v>0.4</c:v>
                </c:pt>
                <c:pt idx="32648">
                  <c:v>0.4</c:v>
                </c:pt>
                <c:pt idx="32649">
                  <c:v>0.4</c:v>
                </c:pt>
                <c:pt idx="32650">
                  <c:v>0.4</c:v>
                </c:pt>
                <c:pt idx="32651">
                  <c:v>2.37</c:v>
                </c:pt>
                <c:pt idx="32652">
                  <c:v>2.37</c:v>
                </c:pt>
                <c:pt idx="32653">
                  <c:v>2.44</c:v>
                </c:pt>
                <c:pt idx="32654">
                  <c:v>2.44</c:v>
                </c:pt>
                <c:pt idx="32655">
                  <c:v>2.91</c:v>
                </c:pt>
                <c:pt idx="32656">
                  <c:v>2.91</c:v>
                </c:pt>
                <c:pt idx="32657">
                  <c:v>-0.62</c:v>
                </c:pt>
                <c:pt idx="32658">
                  <c:v>1.97</c:v>
                </c:pt>
                <c:pt idx="32659">
                  <c:v>1.97</c:v>
                </c:pt>
                <c:pt idx="32660">
                  <c:v>0.39</c:v>
                </c:pt>
                <c:pt idx="32661">
                  <c:v>2.72</c:v>
                </c:pt>
                <c:pt idx="32662">
                  <c:v>2.72</c:v>
                </c:pt>
                <c:pt idx="32663">
                  <c:v>1.57</c:v>
                </c:pt>
                <c:pt idx="32664">
                  <c:v>-1.29</c:v>
                </c:pt>
                <c:pt idx="32665">
                  <c:v>-1.29</c:v>
                </c:pt>
                <c:pt idx="32666">
                  <c:v>-2.0499999999999998</c:v>
                </c:pt>
                <c:pt idx="32667">
                  <c:v>0.47</c:v>
                </c:pt>
                <c:pt idx="32668">
                  <c:v>0.47</c:v>
                </c:pt>
                <c:pt idx="32669">
                  <c:v>1.05</c:v>
                </c:pt>
                <c:pt idx="32670">
                  <c:v>1.92</c:v>
                </c:pt>
                <c:pt idx="32671">
                  <c:v>1.92</c:v>
                </c:pt>
                <c:pt idx="32672">
                  <c:v>2.0299999999999998</c:v>
                </c:pt>
                <c:pt idx="32673">
                  <c:v>2.0299999999999998</c:v>
                </c:pt>
                <c:pt idx="32674">
                  <c:v>2.0299999999999998</c:v>
                </c:pt>
                <c:pt idx="32675">
                  <c:v>0.69</c:v>
                </c:pt>
                <c:pt idx="32676">
                  <c:v>0.69</c:v>
                </c:pt>
                <c:pt idx="32677">
                  <c:v>0.69</c:v>
                </c:pt>
                <c:pt idx="32678">
                  <c:v>0.69</c:v>
                </c:pt>
                <c:pt idx="32679">
                  <c:v>-3.31</c:v>
                </c:pt>
                <c:pt idx="32680">
                  <c:v>-0.71</c:v>
                </c:pt>
                <c:pt idx="32681">
                  <c:v>2.4900000000000002</c:v>
                </c:pt>
                <c:pt idx="32682">
                  <c:v>2.4900000000000002</c:v>
                </c:pt>
                <c:pt idx="32683">
                  <c:v>0.26</c:v>
                </c:pt>
                <c:pt idx="32684">
                  <c:v>-2.29</c:v>
                </c:pt>
                <c:pt idx="32685">
                  <c:v>0.79</c:v>
                </c:pt>
                <c:pt idx="32686">
                  <c:v>0.79</c:v>
                </c:pt>
                <c:pt idx="32687">
                  <c:v>0.75</c:v>
                </c:pt>
                <c:pt idx="32688">
                  <c:v>0.7</c:v>
                </c:pt>
                <c:pt idx="32689">
                  <c:v>2.2200000000000002</c:v>
                </c:pt>
                <c:pt idx="32690">
                  <c:v>2.2200000000000002</c:v>
                </c:pt>
                <c:pt idx="32691">
                  <c:v>2.2200000000000002</c:v>
                </c:pt>
                <c:pt idx="32692">
                  <c:v>0.74</c:v>
                </c:pt>
                <c:pt idx="32693">
                  <c:v>0.61</c:v>
                </c:pt>
                <c:pt idx="32694">
                  <c:v>0.61</c:v>
                </c:pt>
                <c:pt idx="32695">
                  <c:v>0.61</c:v>
                </c:pt>
                <c:pt idx="32696">
                  <c:v>-1.04</c:v>
                </c:pt>
                <c:pt idx="32697">
                  <c:v>0.22</c:v>
                </c:pt>
                <c:pt idx="32698">
                  <c:v>-1.75</c:v>
                </c:pt>
                <c:pt idx="32699">
                  <c:v>2.0299999999999998</c:v>
                </c:pt>
                <c:pt idx="32700">
                  <c:v>0.48</c:v>
                </c:pt>
                <c:pt idx="32701">
                  <c:v>-0.2</c:v>
                </c:pt>
                <c:pt idx="32702">
                  <c:v>-0.2</c:v>
                </c:pt>
                <c:pt idx="32703">
                  <c:v>-0.2</c:v>
                </c:pt>
                <c:pt idx="32704">
                  <c:v>2.33</c:v>
                </c:pt>
                <c:pt idx="32705">
                  <c:v>2.33</c:v>
                </c:pt>
                <c:pt idx="32706">
                  <c:v>1.1499999999999999</c:v>
                </c:pt>
                <c:pt idx="32707">
                  <c:v>1.53</c:v>
                </c:pt>
                <c:pt idx="32708">
                  <c:v>3.31</c:v>
                </c:pt>
                <c:pt idx="32709">
                  <c:v>3.31</c:v>
                </c:pt>
                <c:pt idx="32710">
                  <c:v>3.31</c:v>
                </c:pt>
                <c:pt idx="32711">
                  <c:v>3.31</c:v>
                </c:pt>
                <c:pt idx="32712">
                  <c:v>-0.01</c:v>
                </c:pt>
                <c:pt idx="32713">
                  <c:v>0.66</c:v>
                </c:pt>
                <c:pt idx="32714">
                  <c:v>-1.17</c:v>
                </c:pt>
                <c:pt idx="32715">
                  <c:v>-0.69</c:v>
                </c:pt>
                <c:pt idx="32716">
                  <c:v>-0.04</c:v>
                </c:pt>
                <c:pt idx="32717">
                  <c:v>-1.44</c:v>
                </c:pt>
                <c:pt idx="32718">
                  <c:v>1.39</c:v>
                </c:pt>
                <c:pt idx="32719">
                  <c:v>0.12</c:v>
                </c:pt>
                <c:pt idx="32720">
                  <c:v>0.12</c:v>
                </c:pt>
                <c:pt idx="32721">
                  <c:v>-1.53</c:v>
                </c:pt>
                <c:pt idx="32722">
                  <c:v>0.23</c:v>
                </c:pt>
                <c:pt idx="32723">
                  <c:v>-0.31</c:v>
                </c:pt>
                <c:pt idx="32724">
                  <c:v>1.65</c:v>
                </c:pt>
                <c:pt idx="32725">
                  <c:v>2.74</c:v>
                </c:pt>
                <c:pt idx="32726">
                  <c:v>2.74</c:v>
                </c:pt>
                <c:pt idx="32727">
                  <c:v>2.74</c:v>
                </c:pt>
                <c:pt idx="32728">
                  <c:v>0.05</c:v>
                </c:pt>
                <c:pt idx="32729">
                  <c:v>0.05</c:v>
                </c:pt>
                <c:pt idx="32730">
                  <c:v>-0.15</c:v>
                </c:pt>
                <c:pt idx="32731">
                  <c:v>-0.15</c:v>
                </c:pt>
                <c:pt idx="32732">
                  <c:v>3.31</c:v>
                </c:pt>
                <c:pt idx="32733">
                  <c:v>2.85</c:v>
                </c:pt>
                <c:pt idx="32734">
                  <c:v>2.85</c:v>
                </c:pt>
                <c:pt idx="32735">
                  <c:v>2.85</c:v>
                </c:pt>
                <c:pt idx="32736">
                  <c:v>2.87</c:v>
                </c:pt>
                <c:pt idx="32737">
                  <c:v>-1.92</c:v>
                </c:pt>
                <c:pt idx="32738">
                  <c:v>2.76</c:v>
                </c:pt>
                <c:pt idx="32739">
                  <c:v>2.76</c:v>
                </c:pt>
                <c:pt idx="32740">
                  <c:v>2.76</c:v>
                </c:pt>
                <c:pt idx="32741">
                  <c:v>2.76</c:v>
                </c:pt>
                <c:pt idx="32742">
                  <c:v>-1.92</c:v>
                </c:pt>
                <c:pt idx="32743">
                  <c:v>-0.4</c:v>
                </c:pt>
                <c:pt idx="32744">
                  <c:v>2.5499999999999998</c:v>
                </c:pt>
                <c:pt idx="32745">
                  <c:v>2.5499999999999998</c:v>
                </c:pt>
                <c:pt idx="32746">
                  <c:v>1.7</c:v>
                </c:pt>
                <c:pt idx="32747">
                  <c:v>1.7</c:v>
                </c:pt>
                <c:pt idx="32748">
                  <c:v>1.7</c:v>
                </c:pt>
                <c:pt idx="32749">
                  <c:v>-0.69</c:v>
                </c:pt>
                <c:pt idx="32750">
                  <c:v>-2.57</c:v>
                </c:pt>
                <c:pt idx="32751">
                  <c:v>0.79</c:v>
                </c:pt>
                <c:pt idx="32752">
                  <c:v>0.79</c:v>
                </c:pt>
                <c:pt idx="32753">
                  <c:v>-0.99</c:v>
                </c:pt>
                <c:pt idx="32754">
                  <c:v>-3.99</c:v>
                </c:pt>
                <c:pt idx="32755">
                  <c:v>-3.99</c:v>
                </c:pt>
                <c:pt idx="32756">
                  <c:v>-0.08</c:v>
                </c:pt>
                <c:pt idx="32757">
                  <c:v>-0.51</c:v>
                </c:pt>
                <c:pt idx="32758">
                  <c:v>-0.51</c:v>
                </c:pt>
                <c:pt idx="32759">
                  <c:v>-0.51</c:v>
                </c:pt>
                <c:pt idx="32760">
                  <c:v>-0.91</c:v>
                </c:pt>
                <c:pt idx="32761">
                  <c:v>-1.27</c:v>
                </c:pt>
                <c:pt idx="32762">
                  <c:v>-1.27</c:v>
                </c:pt>
                <c:pt idx="32763">
                  <c:v>1.7</c:v>
                </c:pt>
                <c:pt idx="32764">
                  <c:v>-0.52</c:v>
                </c:pt>
                <c:pt idx="32765">
                  <c:v>-0.52</c:v>
                </c:pt>
                <c:pt idx="32766">
                  <c:v>-0.15</c:v>
                </c:pt>
                <c:pt idx="32767">
                  <c:v>-0.15</c:v>
                </c:pt>
                <c:pt idx="32768">
                  <c:v>2.2000000000000002</c:v>
                </c:pt>
                <c:pt idx="32769">
                  <c:v>-1.55</c:v>
                </c:pt>
                <c:pt idx="32770">
                  <c:v>-1.54</c:v>
                </c:pt>
                <c:pt idx="32771">
                  <c:v>-2.4</c:v>
                </c:pt>
                <c:pt idx="32772">
                  <c:v>2.33</c:v>
                </c:pt>
                <c:pt idx="32773">
                  <c:v>-2.57</c:v>
                </c:pt>
                <c:pt idx="32774">
                  <c:v>1.23</c:v>
                </c:pt>
                <c:pt idx="32775">
                  <c:v>-1.06</c:v>
                </c:pt>
                <c:pt idx="32776">
                  <c:v>-1.06</c:v>
                </c:pt>
                <c:pt idx="32777">
                  <c:v>-1.06</c:v>
                </c:pt>
                <c:pt idx="32778">
                  <c:v>-1.23</c:v>
                </c:pt>
                <c:pt idx="32779">
                  <c:v>1.76</c:v>
                </c:pt>
                <c:pt idx="32780">
                  <c:v>-0.06</c:v>
                </c:pt>
                <c:pt idx="32781">
                  <c:v>-0.06</c:v>
                </c:pt>
                <c:pt idx="32782">
                  <c:v>1.87</c:v>
                </c:pt>
                <c:pt idx="32783">
                  <c:v>0.27</c:v>
                </c:pt>
                <c:pt idx="32784">
                  <c:v>-1.74</c:v>
                </c:pt>
                <c:pt idx="32785">
                  <c:v>2</c:v>
                </c:pt>
                <c:pt idx="32786">
                  <c:v>0.59</c:v>
                </c:pt>
                <c:pt idx="32787">
                  <c:v>0.59</c:v>
                </c:pt>
                <c:pt idx="32788">
                  <c:v>0.59</c:v>
                </c:pt>
                <c:pt idx="32789">
                  <c:v>-2.99</c:v>
                </c:pt>
                <c:pt idx="32790">
                  <c:v>-2.99</c:v>
                </c:pt>
                <c:pt idx="32791">
                  <c:v>1.1000000000000001</c:v>
                </c:pt>
                <c:pt idx="32792">
                  <c:v>-0.97</c:v>
                </c:pt>
                <c:pt idx="32793">
                  <c:v>-0.97</c:v>
                </c:pt>
                <c:pt idx="32794">
                  <c:v>-0.02</c:v>
                </c:pt>
                <c:pt idx="32795">
                  <c:v>2.0699999999999998</c:v>
                </c:pt>
                <c:pt idx="32796">
                  <c:v>2.0699999999999998</c:v>
                </c:pt>
                <c:pt idx="32797">
                  <c:v>-1.59</c:v>
                </c:pt>
                <c:pt idx="32798">
                  <c:v>-1.59</c:v>
                </c:pt>
                <c:pt idx="32799">
                  <c:v>-1.59</c:v>
                </c:pt>
                <c:pt idx="32800">
                  <c:v>3.09</c:v>
                </c:pt>
                <c:pt idx="32801">
                  <c:v>3.09</c:v>
                </c:pt>
                <c:pt idx="32802">
                  <c:v>3.09</c:v>
                </c:pt>
                <c:pt idx="32803">
                  <c:v>3.09</c:v>
                </c:pt>
                <c:pt idx="32804">
                  <c:v>1.48</c:v>
                </c:pt>
                <c:pt idx="32805">
                  <c:v>1.48</c:v>
                </c:pt>
                <c:pt idx="32806">
                  <c:v>1.48</c:v>
                </c:pt>
                <c:pt idx="32807">
                  <c:v>-2.72</c:v>
                </c:pt>
                <c:pt idx="32808">
                  <c:v>0.62</c:v>
                </c:pt>
                <c:pt idx="32809">
                  <c:v>-1.45</c:v>
                </c:pt>
                <c:pt idx="32810">
                  <c:v>-1.47</c:v>
                </c:pt>
                <c:pt idx="32811">
                  <c:v>4.2300000000000004</c:v>
                </c:pt>
                <c:pt idx="32812">
                  <c:v>-0.92</c:v>
                </c:pt>
                <c:pt idx="32813">
                  <c:v>-0.06</c:v>
                </c:pt>
                <c:pt idx="32814">
                  <c:v>0.28000000000000003</c:v>
                </c:pt>
                <c:pt idx="32815">
                  <c:v>-1.79</c:v>
                </c:pt>
                <c:pt idx="32816">
                  <c:v>0.36</c:v>
                </c:pt>
                <c:pt idx="32817">
                  <c:v>0.22</c:v>
                </c:pt>
                <c:pt idx="32818">
                  <c:v>0.22</c:v>
                </c:pt>
                <c:pt idx="32819">
                  <c:v>0.22</c:v>
                </c:pt>
                <c:pt idx="32820">
                  <c:v>0.45</c:v>
                </c:pt>
                <c:pt idx="32821">
                  <c:v>0.45</c:v>
                </c:pt>
                <c:pt idx="32822">
                  <c:v>1.25</c:v>
                </c:pt>
                <c:pt idx="32823">
                  <c:v>-3.05</c:v>
                </c:pt>
                <c:pt idx="32824">
                  <c:v>1.29</c:v>
                </c:pt>
                <c:pt idx="32825">
                  <c:v>1.29</c:v>
                </c:pt>
                <c:pt idx="32826">
                  <c:v>1.29</c:v>
                </c:pt>
                <c:pt idx="32827">
                  <c:v>1.38</c:v>
                </c:pt>
                <c:pt idx="32828">
                  <c:v>1.38</c:v>
                </c:pt>
                <c:pt idx="32829">
                  <c:v>1.92</c:v>
                </c:pt>
                <c:pt idx="32830">
                  <c:v>0.44</c:v>
                </c:pt>
                <c:pt idx="32831">
                  <c:v>0.44</c:v>
                </c:pt>
                <c:pt idx="32832">
                  <c:v>0.44</c:v>
                </c:pt>
                <c:pt idx="32833">
                  <c:v>1.02</c:v>
                </c:pt>
                <c:pt idx="32834">
                  <c:v>1.02</c:v>
                </c:pt>
                <c:pt idx="32835">
                  <c:v>1.33</c:v>
                </c:pt>
                <c:pt idx="32836">
                  <c:v>1.33</c:v>
                </c:pt>
                <c:pt idx="32837">
                  <c:v>1.33</c:v>
                </c:pt>
                <c:pt idx="32838">
                  <c:v>1.33</c:v>
                </c:pt>
                <c:pt idx="32839">
                  <c:v>-0.99</c:v>
                </c:pt>
                <c:pt idx="32840">
                  <c:v>1.43</c:v>
                </c:pt>
                <c:pt idx="32841">
                  <c:v>-1.89</c:v>
                </c:pt>
                <c:pt idx="32842">
                  <c:v>-2.82</c:v>
                </c:pt>
                <c:pt idx="32843">
                  <c:v>-1.1399999999999999</c:v>
                </c:pt>
                <c:pt idx="32844">
                  <c:v>-1.1399999999999999</c:v>
                </c:pt>
                <c:pt idx="32845">
                  <c:v>-1.45</c:v>
                </c:pt>
                <c:pt idx="32846">
                  <c:v>-3.17</c:v>
                </c:pt>
                <c:pt idx="32847">
                  <c:v>-3.17</c:v>
                </c:pt>
                <c:pt idx="32848">
                  <c:v>2.85</c:v>
                </c:pt>
                <c:pt idx="32849">
                  <c:v>2.85</c:v>
                </c:pt>
                <c:pt idx="32850">
                  <c:v>2.85</c:v>
                </c:pt>
                <c:pt idx="32851">
                  <c:v>2.85</c:v>
                </c:pt>
                <c:pt idx="32852">
                  <c:v>0.37</c:v>
                </c:pt>
                <c:pt idx="32853">
                  <c:v>0.37</c:v>
                </c:pt>
                <c:pt idx="32854">
                  <c:v>-0.73</c:v>
                </c:pt>
                <c:pt idx="32855">
                  <c:v>0.06</c:v>
                </c:pt>
                <c:pt idx="32856">
                  <c:v>-1.63</c:v>
                </c:pt>
                <c:pt idx="32857">
                  <c:v>2.6</c:v>
                </c:pt>
                <c:pt idx="32858">
                  <c:v>-2.74</c:v>
                </c:pt>
                <c:pt idx="32859">
                  <c:v>0.4</c:v>
                </c:pt>
                <c:pt idx="32860">
                  <c:v>0.4</c:v>
                </c:pt>
                <c:pt idx="32861">
                  <c:v>-0.95</c:v>
                </c:pt>
                <c:pt idx="32862">
                  <c:v>-0.95</c:v>
                </c:pt>
                <c:pt idx="32863">
                  <c:v>3.85</c:v>
                </c:pt>
                <c:pt idx="32864">
                  <c:v>3.85</c:v>
                </c:pt>
                <c:pt idx="32865">
                  <c:v>1.49</c:v>
                </c:pt>
                <c:pt idx="32866">
                  <c:v>1.49</c:v>
                </c:pt>
                <c:pt idx="32867">
                  <c:v>0.56999999999999995</c:v>
                </c:pt>
                <c:pt idx="32868">
                  <c:v>1.0900000000000001</c:v>
                </c:pt>
                <c:pt idx="32869">
                  <c:v>2</c:v>
                </c:pt>
                <c:pt idx="32870">
                  <c:v>2</c:v>
                </c:pt>
                <c:pt idx="32871">
                  <c:v>2</c:v>
                </c:pt>
                <c:pt idx="32872">
                  <c:v>-0.2</c:v>
                </c:pt>
                <c:pt idx="32873">
                  <c:v>0.56999999999999995</c:v>
                </c:pt>
                <c:pt idx="32874">
                  <c:v>1.32</c:v>
                </c:pt>
                <c:pt idx="32875">
                  <c:v>-0.33</c:v>
                </c:pt>
                <c:pt idx="32876">
                  <c:v>-0.33</c:v>
                </c:pt>
                <c:pt idx="32877">
                  <c:v>-0.06</c:v>
                </c:pt>
                <c:pt idx="32878">
                  <c:v>-0.06</c:v>
                </c:pt>
                <c:pt idx="32879">
                  <c:v>0.67</c:v>
                </c:pt>
                <c:pt idx="32880">
                  <c:v>-0.92</c:v>
                </c:pt>
                <c:pt idx="32881">
                  <c:v>-0.89</c:v>
                </c:pt>
                <c:pt idx="32882">
                  <c:v>-0.89</c:v>
                </c:pt>
                <c:pt idx="32883">
                  <c:v>-0.89</c:v>
                </c:pt>
                <c:pt idx="32884">
                  <c:v>-2.4300000000000002</c:v>
                </c:pt>
                <c:pt idx="32885">
                  <c:v>3.42</c:v>
                </c:pt>
                <c:pt idx="32886">
                  <c:v>2.08</c:v>
                </c:pt>
                <c:pt idx="32887">
                  <c:v>-3.77</c:v>
                </c:pt>
                <c:pt idx="32888">
                  <c:v>0.52</c:v>
                </c:pt>
                <c:pt idx="32889">
                  <c:v>0.44</c:v>
                </c:pt>
                <c:pt idx="32890">
                  <c:v>-1.75</c:v>
                </c:pt>
                <c:pt idx="32891">
                  <c:v>0.33</c:v>
                </c:pt>
                <c:pt idx="32892">
                  <c:v>0.78</c:v>
                </c:pt>
                <c:pt idx="32893">
                  <c:v>0.78</c:v>
                </c:pt>
                <c:pt idx="32894">
                  <c:v>2.09</c:v>
                </c:pt>
                <c:pt idx="32895">
                  <c:v>2.09</c:v>
                </c:pt>
                <c:pt idx="32896">
                  <c:v>-0.81</c:v>
                </c:pt>
                <c:pt idx="32897">
                  <c:v>0.88</c:v>
                </c:pt>
                <c:pt idx="32898">
                  <c:v>0.62</c:v>
                </c:pt>
                <c:pt idx="32899">
                  <c:v>1.56</c:v>
                </c:pt>
                <c:pt idx="32900">
                  <c:v>0.27</c:v>
                </c:pt>
                <c:pt idx="32901">
                  <c:v>1.4</c:v>
                </c:pt>
                <c:pt idx="32902">
                  <c:v>2.39</c:v>
                </c:pt>
                <c:pt idx="32903">
                  <c:v>-0.44</c:v>
                </c:pt>
                <c:pt idx="32904">
                  <c:v>1.42</c:v>
                </c:pt>
                <c:pt idx="32905">
                  <c:v>1.42</c:v>
                </c:pt>
                <c:pt idx="32906">
                  <c:v>1.42</c:v>
                </c:pt>
                <c:pt idx="32907">
                  <c:v>1.42</c:v>
                </c:pt>
                <c:pt idx="32908">
                  <c:v>2.15</c:v>
                </c:pt>
                <c:pt idx="32909">
                  <c:v>-2.08</c:v>
                </c:pt>
                <c:pt idx="32910">
                  <c:v>0.45</c:v>
                </c:pt>
                <c:pt idx="32911">
                  <c:v>0.45</c:v>
                </c:pt>
                <c:pt idx="32912">
                  <c:v>1.9</c:v>
                </c:pt>
                <c:pt idx="32913">
                  <c:v>1.22</c:v>
                </c:pt>
                <c:pt idx="32914">
                  <c:v>0.55000000000000004</c:v>
                </c:pt>
                <c:pt idx="32915">
                  <c:v>0.55000000000000004</c:v>
                </c:pt>
                <c:pt idx="32916">
                  <c:v>0.63</c:v>
                </c:pt>
                <c:pt idx="32917">
                  <c:v>3.6</c:v>
                </c:pt>
                <c:pt idx="32918">
                  <c:v>3.6</c:v>
                </c:pt>
                <c:pt idx="32919">
                  <c:v>0.79</c:v>
                </c:pt>
                <c:pt idx="32920">
                  <c:v>-0.53</c:v>
                </c:pt>
                <c:pt idx="32921">
                  <c:v>-1.88</c:v>
                </c:pt>
                <c:pt idx="32922">
                  <c:v>-0.69</c:v>
                </c:pt>
                <c:pt idx="32923">
                  <c:v>1.35</c:v>
                </c:pt>
                <c:pt idx="32924">
                  <c:v>1.72</c:v>
                </c:pt>
                <c:pt idx="32925">
                  <c:v>1.86</c:v>
                </c:pt>
                <c:pt idx="32926">
                  <c:v>1.86</c:v>
                </c:pt>
                <c:pt idx="32927">
                  <c:v>-0.27</c:v>
                </c:pt>
                <c:pt idx="32928">
                  <c:v>-0.27</c:v>
                </c:pt>
                <c:pt idx="32929">
                  <c:v>1.34</c:v>
                </c:pt>
                <c:pt idx="32930">
                  <c:v>-0.96</c:v>
                </c:pt>
                <c:pt idx="32931">
                  <c:v>-0.96</c:v>
                </c:pt>
                <c:pt idx="32932">
                  <c:v>-3.26</c:v>
                </c:pt>
                <c:pt idx="32933">
                  <c:v>-3.26</c:v>
                </c:pt>
                <c:pt idx="32934">
                  <c:v>-3.26</c:v>
                </c:pt>
                <c:pt idx="32935">
                  <c:v>-3.26</c:v>
                </c:pt>
                <c:pt idx="32936">
                  <c:v>-3.26</c:v>
                </c:pt>
                <c:pt idx="32937">
                  <c:v>0.75</c:v>
                </c:pt>
                <c:pt idx="32938">
                  <c:v>0.23</c:v>
                </c:pt>
                <c:pt idx="32939">
                  <c:v>0.23</c:v>
                </c:pt>
                <c:pt idx="32940">
                  <c:v>0.23</c:v>
                </c:pt>
                <c:pt idx="32941">
                  <c:v>-1.27</c:v>
                </c:pt>
                <c:pt idx="32942">
                  <c:v>-1.27</c:v>
                </c:pt>
                <c:pt idx="32943">
                  <c:v>2.48</c:v>
                </c:pt>
                <c:pt idx="32944">
                  <c:v>-0.42</c:v>
                </c:pt>
                <c:pt idx="32945">
                  <c:v>-1.79</c:v>
                </c:pt>
                <c:pt idx="32946">
                  <c:v>0.86</c:v>
                </c:pt>
                <c:pt idx="32947">
                  <c:v>0.86</c:v>
                </c:pt>
                <c:pt idx="32948">
                  <c:v>1.66</c:v>
                </c:pt>
                <c:pt idx="32949">
                  <c:v>-3.22</c:v>
                </c:pt>
                <c:pt idx="32950">
                  <c:v>2.56</c:v>
                </c:pt>
                <c:pt idx="32951">
                  <c:v>-3.38</c:v>
                </c:pt>
                <c:pt idx="32952">
                  <c:v>-2.83</c:v>
                </c:pt>
                <c:pt idx="32953">
                  <c:v>-2.83</c:v>
                </c:pt>
                <c:pt idx="32954">
                  <c:v>1.87</c:v>
                </c:pt>
                <c:pt idx="32955">
                  <c:v>-2.29</c:v>
                </c:pt>
                <c:pt idx="32956">
                  <c:v>-2.29</c:v>
                </c:pt>
                <c:pt idx="32957">
                  <c:v>-0.56000000000000005</c:v>
                </c:pt>
                <c:pt idx="32958">
                  <c:v>-2.09</c:v>
                </c:pt>
                <c:pt idx="32959">
                  <c:v>0.52</c:v>
                </c:pt>
                <c:pt idx="32960">
                  <c:v>-0.4</c:v>
                </c:pt>
                <c:pt idx="32961">
                  <c:v>2.66</c:v>
                </c:pt>
                <c:pt idx="32962">
                  <c:v>0.74</c:v>
                </c:pt>
                <c:pt idx="32963">
                  <c:v>0.74</c:v>
                </c:pt>
                <c:pt idx="32964">
                  <c:v>2.76</c:v>
                </c:pt>
                <c:pt idx="32965">
                  <c:v>0.23</c:v>
                </c:pt>
                <c:pt idx="32966">
                  <c:v>0.23</c:v>
                </c:pt>
                <c:pt idx="32967">
                  <c:v>0.23</c:v>
                </c:pt>
                <c:pt idx="32968">
                  <c:v>1.88</c:v>
                </c:pt>
                <c:pt idx="32969">
                  <c:v>1.88</c:v>
                </c:pt>
                <c:pt idx="32970">
                  <c:v>1.88</c:v>
                </c:pt>
                <c:pt idx="32971">
                  <c:v>0.5</c:v>
                </c:pt>
                <c:pt idx="32972">
                  <c:v>0.5</c:v>
                </c:pt>
                <c:pt idx="32973">
                  <c:v>1.21</c:v>
                </c:pt>
                <c:pt idx="32974">
                  <c:v>-2.34</c:v>
                </c:pt>
                <c:pt idx="32975">
                  <c:v>-2.3199999999999998</c:v>
                </c:pt>
                <c:pt idx="32976">
                  <c:v>-2.3199999999999998</c:v>
                </c:pt>
                <c:pt idx="32977">
                  <c:v>-4.03</c:v>
                </c:pt>
                <c:pt idx="32978">
                  <c:v>-0.2</c:v>
                </c:pt>
                <c:pt idx="32979">
                  <c:v>2.16</c:v>
                </c:pt>
                <c:pt idx="32980">
                  <c:v>2.16</c:v>
                </c:pt>
                <c:pt idx="32981">
                  <c:v>2.16</c:v>
                </c:pt>
                <c:pt idx="32982">
                  <c:v>2.16</c:v>
                </c:pt>
                <c:pt idx="32983">
                  <c:v>1.86</c:v>
                </c:pt>
                <c:pt idx="32984">
                  <c:v>1.86</c:v>
                </c:pt>
                <c:pt idx="32985">
                  <c:v>2.3199999999999998</c:v>
                </c:pt>
                <c:pt idx="32986">
                  <c:v>2.3199999999999998</c:v>
                </c:pt>
                <c:pt idx="32987">
                  <c:v>-1.54</c:v>
                </c:pt>
                <c:pt idx="32988">
                  <c:v>2.77</c:v>
                </c:pt>
                <c:pt idx="32989">
                  <c:v>2.77</c:v>
                </c:pt>
                <c:pt idx="32990">
                  <c:v>-1.2</c:v>
                </c:pt>
                <c:pt idx="32991">
                  <c:v>-1.2</c:v>
                </c:pt>
                <c:pt idx="32992">
                  <c:v>-1.49</c:v>
                </c:pt>
                <c:pt idx="32993">
                  <c:v>-3.17</c:v>
                </c:pt>
                <c:pt idx="32994">
                  <c:v>0.96</c:v>
                </c:pt>
                <c:pt idx="32995">
                  <c:v>-1.44</c:v>
                </c:pt>
                <c:pt idx="32996">
                  <c:v>0.7</c:v>
                </c:pt>
                <c:pt idx="32997">
                  <c:v>0.43</c:v>
                </c:pt>
                <c:pt idx="32998">
                  <c:v>0.5</c:v>
                </c:pt>
                <c:pt idx="32999">
                  <c:v>0.5</c:v>
                </c:pt>
                <c:pt idx="33000">
                  <c:v>0.5</c:v>
                </c:pt>
                <c:pt idx="33001">
                  <c:v>0.5</c:v>
                </c:pt>
                <c:pt idx="33002">
                  <c:v>0.64</c:v>
                </c:pt>
                <c:pt idx="33003">
                  <c:v>0.21</c:v>
                </c:pt>
                <c:pt idx="33004">
                  <c:v>0.31</c:v>
                </c:pt>
                <c:pt idx="33005">
                  <c:v>0.56999999999999995</c:v>
                </c:pt>
                <c:pt idx="33006">
                  <c:v>-0.14000000000000001</c:v>
                </c:pt>
                <c:pt idx="33007">
                  <c:v>1.46</c:v>
                </c:pt>
                <c:pt idx="33008">
                  <c:v>-1.1599999999999999</c:v>
                </c:pt>
                <c:pt idx="33009">
                  <c:v>-1.1599999999999999</c:v>
                </c:pt>
                <c:pt idx="33010">
                  <c:v>0.73</c:v>
                </c:pt>
                <c:pt idx="33011">
                  <c:v>0.73</c:v>
                </c:pt>
                <c:pt idx="33012">
                  <c:v>2.58</c:v>
                </c:pt>
                <c:pt idx="33013">
                  <c:v>1.39</c:v>
                </c:pt>
                <c:pt idx="33014">
                  <c:v>0.43</c:v>
                </c:pt>
                <c:pt idx="33015">
                  <c:v>1.77</c:v>
                </c:pt>
                <c:pt idx="33016">
                  <c:v>1.77</c:v>
                </c:pt>
                <c:pt idx="33017">
                  <c:v>1.77</c:v>
                </c:pt>
                <c:pt idx="33018">
                  <c:v>0.23</c:v>
                </c:pt>
                <c:pt idx="33019">
                  <c:v>0.23</c:v>
                </c:pt>
                <c:pt idx="33020">
                  <c:v>-1.73</c:v>
                </c:pt>
                <c:pt idx="33021">
                  <c:v>-3.78</c:v>
                </c:pt>
                <c:pt idx="33022">
                  <c:v>-3.78</c:v>
                </c:pt>
                <c:pt idx="33023">
                  <c:v>-1.28</c:v>
                </c:pt>
                <c:pt idx="33024">
                  <c:v>0.6</c:v>
                </c:pt>
                <c:pt idx="33025">
                  <c:v>1.38</c:v>
                </c:pt>
                <c:pt idx="33026">
                  <c:v>1.38</c:v>
                </c:pt>
                <c:pt idx="33027">
                  <c:v>1.38</c:v>
                </c:pt>
                <c:pt idx="33028">
                  <c:v>1.56</c:v>
                </c:pt>
                <c:pt idx="33029">
                  <c:v>3.28</c:v>
                </c:pt>
                <c:pt idx="33030">
                  <c:v>3.28</c:v>
                </c:pt>
                <c:pt idx="33031">
                  <c:v>3.28</c:v>
                </c:pt>
                <c:pt idx="33032">
                  <c:v>3.28</c:v>
                </c:pt>
                <c:pt idx="33033">
                  <c:v>-2.27</c:v>
                </c:pt>
                <c:pt idx="33034">
                  <c:v>0.02</c:v>
                </c:pt>
                <c:pt idx="33035">
                  <c:v>-0.25</c:v>
                </c:pt>
                <c:pt idx="33036">
                  <c:v>-0.25</c:v>
                </c:pt>
                <c:pt idx="33037">
                  <c:v>-0.25</c:v>
                </c:pt>
                <c:pt idx="33038">
                  <c:v>-2.35</c:v>
                </c:pt>
                <c:pt idx="33039">
                  <c:v>0.22</c:v>
                </c:pt>
                <c:pt idx="33040">
                  <c:v>0.22</c:v>
                </c:pt>
                <c:pt idx="33041">
                  <c:v>0.16</c:v>
                </c:pt>
                <c:pt idx="33042">
                  <c:v>0.16</c:v>
                </c:pt>
                <c:pt idx="33043">
                  <c:v>1.5</c:v>
                </c:pt>
                <c:pt idx="33044">
                  <c:v>1.5</c:v>
                </c:pt>
                <c:pt idx="33045">
                  <c:v>1.5</c:v>
                </c:pt>
                <c:pt idx="33046">
                  <c:v>1.48</c:v>
                </c:pt>
                <c:pt idx="33047">
                  <c:v>1.48</c:v>
                </c:pt>
                <c:pt idx="33048">
                  <c:v>1.05</c:v>
                </c:pt>
                <c:pt idx="33049">
                  <c:v>-2.5099999999999998</c:v>
                </c:pt>
                <c:pt idx="33050">
                  <c:v>1.73</c:v>
                </c:pt>
                <c:pt idx="33051">
                  <c:v>1.73</c:v>
                </c:pt>
                <c:pt idx="33052">
                  <c:v>0.9</c:v>
                </c:pt>
                <c:pt idx="33053">
                  <c:v>-1.51</c:v>
                </c:pt>
                <c:pt idx="33054">
                  <c:v>2.2200000000000002</c:v>
                </c:pt>
                <c:pt idx="33055">
                  <c:v>2.77</c:v>
                </c:pt>
                <c:pt idx="33056">
                  <c:v>-0.9</c:v>
                </c:pt>
                <c:pt idx="33057">
                  <c:v>2.86</c:v>
                </c:pt>
                <c:pt idx="33058">
                  <c:v>2.86</c:v>
                </c:pt>
                <c:pt idx="33059">
                  <c:v>2.86</c:v>
                </c:pt>
                <c:pt idx="33060">
                  <c:v>0.62</c:v>
                </c:pt>
                <c:pt idx="33061">
                  <c:v>2.21</c:v>
                </c:pt>
                <c:pt idx="33062">
                  <c:v>2.21</c:v>
                </c:pt>
                <c:pt idx="33063">
                  <c:v>2.21</c:v>
                </c:pt>
                <c:pt idx="33064">
                  <c:v>2.21</c:v>
                </c:pt>
                <c:pt idx="33065">
                  <c:v>0.15</c:v>
                </c:pt>
                <c:pt idx="33066">
                  <c:v>0.15</c:v>
                </c:pt>
                <c:pt idx="33067">
                  <c:v>-1.24</c:v>
                </c:pt>
                <c:pt idx="33068">
                  <c:v>0.79</c:v>
                </c:pt>
                <c:pt idx="33069">
                  <c:v>0.79</c:v>
                </c:pt>
                <c:pt idx="33070">
                  <c:v>-1.41</c:v>
                </c:pt>
                <c:pt idx="33071">
                  <c:v>-1.41</c:v>
                </c:pt>
                <c:pt idx="33072">
                  <c:v>-0.89</c:v>
                </c:pt>
                <c:pt idx="33073">
                  <c:v>-0.22</c:v>
                </c:pt>
                <c:pt idx="33074">
                  <c:v>-0.22</c:v>
                </c:pt>
                <c:pt idx="33075">
                  <c:v>-0.22</c:v>
                </c:pt>
                <c:pt idx="33076">
                  <c:v>-0.22</c:v>
                </c:pt>
                <c:pt idx="33077">
                  <c:v>3.07</c:v>
                </c:pt>
                <c:pt idx="33078">
                  <c:v>3.07</c:v>
                </c:pt>
                <c:pt idx="33079">
                  <c:v>4.03</c:v>
                </c:pt>
                <c:pt idx="33080">
                  <c:v>0.84</c:v>
                </c:pt>
                <c:pt idx="33081">
                  <c:v>0.84</c:v>
                </c:pt>
                <c:pt idx="33082">
                  <c:v>-0.21</c:v>
                </c:pt>
                <c:pt idx="33083">
                  <c:v>0.1</c:v>
                </c:pt>
                <c:pt idx="33084">
                  <c:v>-0.93</c:v>
                </c:pt>
                <c:pt idx="33085">
                  <c:v>-0.39</c:v>
                </c:pt>
                <c:pt idx="33086">
                  <c:v>-0.99</c:v>
                </c:pt>
                <c:pt idx="33087">
                  <c:v>1.41</c:v>
                </c:pt>
                <c:pt idx="33088">
                  <c:v>-0.68</c:v>
                </c:pt>
                <c:pt idx="33089">
                  <c:v>0.83</c:v>
                </c:pt>
                <c:pt idx="33090">
                  <c:v>-1.07</c:v>
                </c:pt>
                <c:pt idx="33091">
                  <c:v>-1.07</c:v>
                </c:pt>
                <c:pt idx="33092">
                  <c:v>-1.43</c:v>
                </c:pt>
                <c:pt idx="33093">
                  <c:v>-3.6</c:v>
                </c:pt>
                <c:pt idx="33094">
                  <c:v>-1.84</c:v>
                </c:pt>
                <c:pt idx="33095">
                  <c:v>-2.5099999999999998</c:v>
                </c:pt>
                <c:pt idx="33096">
                  <c:v>-2.5099999999999998</c:v>
                </c:pt>
                <c:pt idx="33097">
                  <c:v>-2.5099999999999998</c:v>
                </c:pt>
                <c:pt idx="33098">
                  <c:v>-0.22</c:v>
                </c:pt>
                <c:pt idx="33099">
                  <c:v>-0.22</c:v>
                </c:pt>
                <c:pt idx="33100">
                  <c:v>-2.21</c:v>
                </c:pt>
                <c:pt idx="33101">
                  <c:v>0.79</c:v>
                </c:pt>
                <c:pt idx="33102">
                  <c:v>1.39</c:v>
                </c:pt>
                <c:pt idx="33103">
                  <c:v>1.55</c:v>
                </c:pt>
                <c:pt idx="33104">
                  <c:v>1.55</c:v>
                </c:pt>
                <c:pt idx="33105">
                  <c:v>1.55</c:v>
                </c:pt>
                <c:pt idx="33106">
                  <c:v>0.35</c:v>
                </c:pt>
                <c:pt idx="33107">
                  <c:v>1.64</c:v>
                </c:pt>
                <c:pt idx="33108">
                  <c:v>1.64</c:v>
                </c:pt>
                <c:pt idx="33109">
                  <c:v>1.79</c:v>
                </c:pt>
                <c:pt idx="33110">
                  <c:v>1.62</c:v>
                </c:pt>
                <c:pt idx="33111">
                  <c:v>3.14</c:v>
                </c:pt>
                <c:pt idx="33112">
                  <c:v>3.14</c:v>
                </c:pt>
                <c:pt idx="33113">
                  <c:v>3.14</c:v>
                </c:pt>
                <c:pt idx="33114">
                  <c:v>3.14</c:v>
                </c:pt>
                <c:pt idx="33115">
                  <c:v>-1.49</c:v>
                </c:pt>
                <c:pt idx="33116">
                  <c:v>1.26</c:v>
                </c:pt>
                <c:pt idx="33117">
                  <c:v>2.71</c:v>
                </c:pt>
                <c:pt idx="33118">
                  <c:v>2.71</c:v>
                </c:pt>
                <c:pt idx="33119">
                  <c:v>-0.22</c:v>
                </c:pt>
                <c:pt idx="33120">
                  <c:v>-0.22</c:v>
                </c:pt>
                <c:pt idx="33121">
                  <c:v>-0.22</c:v>
                </c:pt>
                <c:pt idx="33122">
                  <c:v>-0.22</c:v>
                </c:pt>
                <c:pt idx="33123">
                  <c:v>0.22</c:v>
                </c:pt>
                <c:pt idx="33124">
                  <c:v>-0.16</c:v>
                </c:pt>
                <c:pt idx="33125">
                  <c:v>-0.16</c:v>
                </c:pt>
                <c:pt idx="33126">
                  <c:v>1.63</c:v>
                </c:pt>
                <c:pt idx="33127">
                  <c:v>0.17</c:v>
                </c:pt>
                <c:pt idx="33128">
                  <c:v>1.35</c:v>
                </c:pt>
                <c:pt idx="33129">
                  <c:v>0.09</c:v>
                </c:pt>
                <c:pt idx="33130">
                  <c:v>0.09</c:v>
                </c:pt>
                <c:pt idx="33131">
                  <c:v>0.09</c:v>
                </c:pt>
                <c:pt idx="33132">
                  <c:v>0.09</c:v>
                </c:pt>
                <c:pt idx="33133">
                  <c:v>0.09</c:v>
                </c:pt>
                <c:pt idx="33134">
                  <c:v>0.09</c:v>
                </c:pt>
                <c:pt idx="33135">
                  <c:v>1.67</c:v>
                </c:pt>
                <c:pt idx="33136">
                  <c:v>-1.99</c:v>
                </c:pt>
                <c:pt idx="33137">
                  <c:v>0.48</c:v>
                </c:pt>
                <c:pt idx="33138">
                  <c:v>0.48</c:v>
                </c:pt>
                <c:pt idx="33139">
                  <c:v>0.48</c:v>
                </c:pt>
                <c:pt idx="33140">
                  <c:v>2.14</c:v>
                </c:pt>
                <c:pt idx="33141">
                  <c:v>2.14</c:v>
                </c:pt>
                <c:pt idx="33142">
                  <c:v>0.88</c:v>
                </c:pt>
                <c:pt idx="33143">
                  <c:v>0.88</c:v>
                </c:pt>
                <c:pt idx="33144">
                  <c:v>0.85</c:v>
                </c:pt>
                <c:pt idx="33145">
                  <c:v>0.85</c:v>
                </c:pt>
                <c:pt idx="33146">
                  <c:v>-1.56</c:v>
                </c:pt>
                <c:pt idx="33147">
                  <c:v>-3.87</c:v>
                </c:pt>
                <c:pt idx="33148">
                  <c:v>-3.87</c:v>
                </c:pt>
                <c:pt idx="33149">
                  <c:v>-3.87</c:v>
                </c:pt>
                <c:pt idx="33150">
                  <c:v>1.47</c:v>
                </c:pt>
                <c:pt idx="33151">
                  <c:v>0.99</c:v>
                </c:pt>
                <c:pt idx="33152">
                  <c:v>0.99</c:v>
                </c:pt>
                <c:pt idx="33153">
                  <c:v>1.46</c:v>
                </c:pt>
                <c:pt idx="33154">
                  <c:v>1.46</c:v>
                </c:pt>
                <c:pt idx="33155">
                  <c:v>1.46</c:v>
                </c:pt>
                <c:pt idx="33156">
                  <c:v>1.46</c:v>
                </c:pt>
                <c:pt idx="33157">
                  <c:v>-1.45</c:v>
                </c:pt>
                <c:pt idx="33158">
                  <c:v>-1.45</c:v>
                </c:pt>
                <c:pt idx="33159">
                  <c:v>-0.72</c:v>
                </c:pt>
                <c:pt idx="33160">
                  <c:v>-0.72</c:v>
                </c:pt>
                <c:pt idx="33161">
                  <c:v>-0.72</c:v>
                </c:pt>
                <c:pt idx="33162">
                  <c:v>-2.5299999999999998</c:v>
                </c:pt>
                <c:pt idx="33163">
                  <c:v>3.57</c:v>
                </c:pt>
                <c:pt idx="33164">
                  <c:v>1.46</c:v>
                </c:pt>
                <c:pt idx="33165">
                  <c:v>1.52</c:v>
                </c:pt>
                <c:pt idx="33166">
                  <c:v>1.52</c:v>
                </c:pt>
                <c:pt idx="33167">
                  <c:v>1.52</c:v>
                </c:pt>
                <c:pt idx="33168">
                  <c:v>1.52</c:v>
                </c:pt>
                <c:pt idx="33169">
                  <c:v>1.52</c:v>
                </c:pt>
                <c:pt idx="33170">
                  <c:v>-1.75</c:v>
                </c:pt>
                <c:pt idx="33171">
                  <c:v>-0.04</c:v>
                </c:pt>
                <c:pt idx="33172">
                  <c:v>-1.48</c:v>
                </c:pt>
                <c:pt idx="33173">
                  <c:v>1.24</c:v>
                </c:pt>
                <c:pt idx="33174">
                  <c:v>1.24</c:v>
                </c:pt>
                <c:pt idx="33175">
                  <c:v>1.24</c:v>
                </c:pt>
                <c:pt idx="33176">
                  <c:v>1.24</c:v>
                </c:pt>
                <c:pt idx="33177">
                  <c:v>1.24</c:v>
                </c:pt>
                <c:pt idx="33178">
                  <c:v>2.74</c:v>
                </c:pt>
                <c:pt idx="33179">
                  <c:v>2.74</c:v>
                </c:pt>
                <c:pt idx="33180">
                  <c:v>1.06</c:v>
                </c:pt>
                <c:pt idx="33181">
                  <c:v>1.1299999999999999</c:v>
                </c:pt>
                <c:pt idx="33182">
                  <c:v>1.39</c:v>
                </c:pt>
                <c:pt idx="33183">
                  <c:v>1.35</c:v>
                </c:pt>
                <c:pt idx="33184">
                  <c:v>1.35</c:v>
                </c:pt>
                <c:pt idx="33185">
                  <c:v>-0.74</c:v>
                </c:pt>
                <c:pt idx="33186">
                  <c:v>-3.01</c:v>
                </c:pt>
                <c:pt idx="33187">
                  <c:v>2.1800000000000002</c:v>
                </c:pt>
                <c:pt idx="33188">
                  <c:v>-0.27</c:v>
                </c:pt>
                <c:pt idx="33189">
                  <c:v>1.43</c:v>
                </c:pt>
                <c:pt idx="33190">
                  <c:v>1.43</c:v>
                </c:pt>
                <c:pt idx="33191">
                  <c:v>1.43</c:v>
                </c:pt>
                <c:pt idx="33192">
                  <c:v>-1.61</c:v>
                </c:pt>
                <c:pt idx="33193">
                  <c:v>1.24</c:v>
                </c:pt>
                <c:pt idx="33194">
                  <c:v>0.52</c:v>
                </c:pt>
                <c:pt idx="33195">
                  <c:v>0.52</c:v>
                </c:pt>
                <c:pt idx="33196">
                  <c:v>0.52</c:v>
                </c:pt>
                <c:pt idx="33197">
                  <c:v>-0.26</c:v>
                </c:pt>
                <c:pt idx="33198">
                  <c:v>0.27</c:v>
                </c:pt>
                <c:pt idx="33199">
                  <c:v>2.67</c:v>
                </c:pt>
                <c:pt idx="33200">
                  <c:v>3.16</c:v>
                </c:pt>
                <c:pt idx="33201">
                  <c:v>3.16</c:v>
                </c:pt>
                <c:pt idx="33202">
                  <c:v>3.16</c:v>
                </c:pt>
                <c:pt idx="33203">
                  <c:v>3.16</c:v>
                </c:pt>
                <c:pt idx="33204">
                  <c:v>2.83</c:v>
                </c:pt>
                <c:pt idx="33205">
                  <c:v>0.48</c:v>
                </c:pt>
                <c:pt idx="33206">
                  <c:v>1.44</c:v>
                </c:pt>
                <c:pt idx="33207">
                  <c:v>1.44</c:v>
                </c:pt>
                <c:pt idx="33208">
                  <c:v>1.44</c:v>
                </c:pt>
                <c:pt idx="33209">
                  <c:v>1.44</c:v>
                </c:pt>
                <c:pt idx="33210">
                  <c:v>0.31</c:v>
                </c:pt>
                <c:pt idx="33211">
                  <c:v>0</c:v>
                </c:pt>
                <c:pt idx="33212">
                  <c:v>0.76</c:v>
                </c:pt>
                <c:pt idx="33213">
                  <c:v>1.38</c:v>
                </c:pt>
                <c:pt idx="33214">
                  <c:v>0.16</c:v>
                </c:pt>
                <c:pt idx="33215">
                  <c:v>0.16</c:v>
                </c:pt>
                <c:pt idx="33216">
                  <c:v>1.1000000000000001</c:v>
                </c:pt>
                <c:pt idx="33217">
                  <c:v>1.1000000000000001</c:v>
                </c:pt>
                <c:pt idx="33218">
                  <c:v>-2.91</c:v>
                </c:pt>
                <c:pt idx="33219">
                  <c:v>-2.91</c:v>
                </c:pt>
                <c:pt idx="33220">
                  <c:v>-2.91</c:v>
                </c:pt>
                <c:pt idx="33221">
                  <c:v>1.17</c:v>
                </c:pt>
                <c:pt idx="33222">
                  <c:v>1.52</c:v>
                </c:pt>
                <c:pt idx="33223">
                  <c:v>0.99</c:v>
                </c:pt>
                <c:pt idx="33224">
                  <c:v>0.99</c:v>
                </c:pt>
                <c:pt idx="33225">
                  <c:v>0.99</c:v>
                </c:pt>
                <c:pt idx="33226">
                  <c:v>0.69</c:v>
                </c:pt>
                <c:pt idx="33227">
                  <c:v>0.19</c:v>
                </c:pt>
                <c:pt idx="33228">
                  <c:v>0.19</c:v>
                </c:pt>
                <c:pt idx="33229">
                  <c:v>0.19</c:v>
                </c:pt>
                <c:pt idx="33230">
                  <c:v>0.7</c:v>
                </c:pt>
                <c:pt idx="33231">
                  <c:v>0.7</c:v>
                </c:pt>
                <c:pt idx="33232">
                  <c:v>-2.7</c:v>
                </c:pt>
                <c:pt idx="33233">
                  <c:v>2.61</c:v>
                </c:pt>
                <c:pt idx="33234">
                  <c:v>2.61</c:v>
                </c:pt>
                <c:pt idx="33235">
                  <c:v>1.07</c:v>
                </c:pt>
                <c:pt idx="33236">
                  <c:v>-0.59</c:v>
                </c:pt>
                <c:pt idx="33237">
                  <c:v>-0.59</c:v>
                </c:pt>
                <c:pt idx="33238">
                  <c:v>0.52</c:v>
                </c:pt>
                <c:pt idx="33239">
                  <c:v>-1.61</c:v>
                </c:pt>
                <c:pt idx="33240">
                  <c:v>-3.63</c:v>
                </c:pt>
                <c:pt idx="33241">
                  <c:v>2.52</c:v>
                </c:pt>
                <c:pt idx="33242">
                  <c:v>1.36</c:v>
                </c:pt>
                <c:pt idx="33243">
                  <c:v>0.02</c:v>
                </c:pt>
                <c:pt idx="33244">
                  <c:v>1.54</c:v>
                </c:pt>
                <c:pt idx="33245">
                  <c:v>1.54</c:v>
                </c:pt>
                <c:pt idx="33246">
                  <c:v>-0.02</c:v>
                </c:pt>
                <c:pt idx="33247">
                  <c:v>-0.02</c:v>
                </c:pt>
                <c:pt idx="33248">
                  <c:v>-0.02</c:v>
                </c:pt>
                <c:pt idx="33249">
                  <c:v>-1.1100000000000001</c:v>
                </c:pt>
                <c:pt idx="33250">
                  <c:v>-0.82</c:v>
                </c:pt>
                <c:pt idx="33251">
                  <c:v>-0.82</c:v>
                </c:pt>
                <c:pt idx="33252">
                  <c:v>-0.49</c:v>
                </c:pt>
                <c:pt idx="33253">
                  <c:v>-0.49</c:v>
                </c:pt>
                <c:pt idx="33254">
                  <c:v>1.01</c:v>
                </c:pt>
                <c:pt idx="33255">
                  <c:v>0.45</c:v>
                </c:pt>
                <c:pt idx="33256">
                  <c:v>0.45</c:v>
                </c:pt>
                <c:pt idx="33257">
                  <c:v>0.45</c:v>
                </c:pt>
                <c:pt idx="33258">
                  <c:v>-1.1100000000000001</c:v>
                </c:pt>
                <c:pt idx="33259">
                  <c:v>2.68</c:v>
                </c:pt>
                <c:pt idx="33260">
                  <c:v>2.68</c:v>
                </c:pt>
                <c:pt idx="33261">
                  <c:v>2.68</c:v>
                </c:pt>
                <c:pt idx="33262">
                  <c:v>-0.46</c:v>
                </c:pt>
                <c:pt idx="33263">
                  <c:v>-0.46</c:v>
                </c:pt>
                <c:pt idx="33264">
                  <c:v>-0.11</c:v>
                </c:pt>
                <c:pt idx="33265">
                  <c:v>-0.11</c:v>
                </c:pt>
                <c:pt idx="33266">
                  <c:v>0.32</c:v>
                </c:pt>
                <c:pt idx="33267">
                  <c:v>0.32</c:v>
                </c:pt>
                <c:pt idx="33268">
                  <c:v>0.32</c:v>
                </c:pt>
                <c:pt idx="33269">
                  <c:v>-0.76</c:v>
                </c:pt>
                <c:pt idx="33270">
                  <c:v>-0.76</c:v>
                </c:pt>
                <c:pt idx="33271">
                  <c:v>-0.76</c:v>
                </c:pt>
                <c:pt idx="33272">
                  <c:v>-0.76</c:v>
                </c:pt>
                <c:pt idx="33273">
                  <c:v>0.71</c:v>
                </c:pt>
                <c:pt idx="33274">
                  <c:v>0.71</c:v>
                </c:pt>
                <c:pt idx="33275">
                  <c:v>2.64</c:v>
                </c:pt>
                <c:pt idx="33276">
                  <c:v>2.64</c:v>
                </c:pt>
                <c:pt idx="33277">
                  <c:v>2.64</c:v>
                </c:pt>
                <c:pt idx="33278">
                  <c:v>-2.4</c:v>
                </c:pt>
                <c:pt idx="33279">
                  <c:v>1.46</c:v>
                </c:pt>
                <c:pt idx="33280">
                  <c:v>-0.46</c:v>
                </c:pt>
                <c:pt idx="33281">
                  <c:v>2.89</c:v>
                </c:pt>
                <c:pt idx="33282">
                  <c:v>0.65</c:v>
                </c:pt>
                <c:pt idx="33283">
                  <c:v>-1.1200000000000001</c:v>
                </c:pt>
                <c:pt idx="33284">
                  <c:v>-0.66</c:v>
                </c:pt>
                <c:pt idx="33285">
                  <c:v>-0.66</c:v>
                </c:pt>
                <c:pt idx="33286">
                  <c:v>-0.66</c:v>
                </c:pt>
                <c:pt idx="33287">
                  <c:v>1.78</c:v>
                </c:pt>
                <c:pt idx="33288">
                  <c:v>1.78</c:v>
                </c:pt>
                <c:pt idx="33289">
                  <c:v>0.87</c:v>
                </c:pt>
                <c:pt idx="33290">
                  <c:v>2.08</c:v>
                </c:pt>
                <c:pt idx="33291">
                  <c:v>1.32</c:v>
                </c:pt>
                <c:pt idx="33292">
                  <c:v>1.32</c:v>
                </c:pt>
                <c:pt idx="33293">
                  <c:v>1.32</c:v>
                </c:pt>
                <c:pt idx="33294">
                  <c:v>2.63</c:v>
                </c:pt>
                <c:pt idx="33295">
                  <c:v>2.63</c:v>
                </c:pt>
                <c:pt idx="33296">
                  <c:v>2.63</c:v>
                </c:pt>
                <c:pt idx="33297">
                  <c:v>2.14</c:v>
                </c:pt>
                <c:pt idx="33298">
                  <c:v>-0.35</c:v>
                </c:pt>
                <c:pt idx="33299">
                  <c:v>0.46</c:v>
                </c:pt>
                <c:pt idx="33300">
                  <c:v>-2.04</c:v>
                </c:pt>
                <c:pt idx="33301">
                  <c:v>-2.04</c:v>
                </c:pt>
                <c:pt idx="33302">
                  <c:v>2.13</c:v>
                </c:pt>
                <c:pt idx="33303">
                  <c:v>2.13</c:v>
                </c:pt>
                <c:pt idx="33304">
                  <c:v>1.82</c:v>
                </c:pt>
                <c:pt idx="33305">
                  <c:v>1.82</c:v>
                </c:pt>
                <c:pt idx="33306">
                  <c:v>-1.08</c:v>
                </c:pt>
                <c:pt idx="33307">
                  <c:v>0.49</c:v>
                </c:pt>
                <c:pt idx="33308">
                  <c:v>-3.7</c:v>
                </c:pt>
                <c:pt idx="33309">
                  <c:v>1.35</c:v>
                </c:pt>
                <c:pt idx="33310">
                  <c:v>2.4500000000000002</c:v>
                </c:pt>
                <c:pt idx="33311">
                  <c:v>2.19</c:v>
                </c:pt>
                <c:pt idx="33312">
                  <c:v>2.19</c:v>
                </c:pt>
                <c:pt idx="33313">
                  <c:v>1.1000000000000001</c:v>
                </c:pt>
                <c:pt idx="33314">
                  <c:v>-0.23</c:v>
                </c:pt>
                <c:pt idx="33315">
                  <c:v>-1.06</c:v>
                </c:pt>
                <c:pt idx="33316">
                  <c:v>2.41</c:v>
                </c:pt>
                <c:pt idx="33317">
                  <c:v>2.41</c:v>
                </c:pt>
                <c:pt idx="33318">
                  <c:v>2.41</c:v>
                </c:pt>
                <c:pt idx="33319">
                  <c:v>1.74</c:v>
                </c:pt>
                <c:pt idx="33320">
                  <c:v>1.69</c:v>
                </c:pt>
                <c:pt idx="33321">
                  <c:v>-1.22</c:v>
                </c:pt>
                <c:pt idx="33322">
                  <c:v>-1.22</c:v>
                </c:pt>
                <c:pt idx="33323">
                  <c:v>1.1399999999999999</c:v>
                </c:pt>
                <c:pt idx="33324">
                  <c:v>1.1399999999999999</c:v>
                </c:pt>
                <c:pt idx="33325">
                  <c:v>1.1399999999999999</c:v>
                </c:pt>
                <c:pt idx="33326">
                  <c:v>-1.55</c:v>
                </c:pt>
                <c:pt idx="33327">
                  <c:v>-1.55</c:v>
                </c:pt>
                <c:pt idx="33328">
                  <c:v>-0.45</c:v>
                </c:pt>
                <c:pt idx="33329">
                  <c:v>-3.04</c:v>
                </c:pt>
                <c:pt idx="33330">
                  <c:v>-1.78</c:v>
                </c:pt>
                <c:pt idx="33331">
                  <c:v>-2.39</c:v>
                </c:pt>
                <c:pt idx="33332">
                  <c:v>0.55000000000000004</c:v>
                </c:pt>
                <c:pt idx="33333">
                  <c:v>0.55000000000000004</c:v>
                </c:pt>
                <c:pt idx="33334">
                  <c:v>2.11</c:v>
                </c:pt>
                <c:pt idx="33335">
                  <c:v>2.11</c:v>
                </c:pt>
                <c:pt idx="33336">
                  <c:v>2.11</c:v>
                </c:pt>
                <c:pt idx="33337">
                  <c:v>2.11</c:v>
                </c:pt>
                <c:pt idx="33338">
                  <c:v>2.11</c:v>
                </c:pt>
                <c:pt idx="33339">
                  <c:v>2.11</c:v>
                </c:pt>
                <c:pt idx="33340">
                  <c:v>1.55</c:v>
                </c:pt>
                <c:pt idx="33341">
                  <c:v>1.55</c:v>
                </c:pt>
                <c:pt idx="33342">
                  <c:v>1.55</c:v>
                </c:pt>
                <c:pt idx="33343">
                  <c:v>-2.02</c:v>
                </c:pt>
                <c:pt idx="33344">
                  <c:v>-2.02</c:v>
                </c:pt>
                <c:pt idx="33345">
                  <c:v>3.76</c:v>
                </c:pt>
                <c:pt idx="33346">
                  <c:v>3.76</c:v>
                </c:pt>
                <c:pt idx="33347">
                  <c:v>-1.35</c:v>
                </c:pt>
                <c:pt idx="33348">
                  <c:v>-1.35</c:v>
                </c:pt>
                <c:pt idx="33349">
                  <c:v>-1.35</c:v>
                </c:pt>
                <c:pt idx="33350">
                  <c:v>3.16</c:v>
                </c:pt>
                <c:pt idx="33351">
                  <c:v>-2.79</c:v>
                </c:pt>
                <c:pt idx="33352">
                  <c:v>-0.48</c:v>
                </c:pt>
                <c:pt idx="33353">
                  <c:v>7.0000000000000007E-2</c:v>
                </c:pt>
                <c:pt idx="33354">
                  <c:v>-0.03</c:v>
                </c:pt>
                <c:pt idx="33355">
                  <c:v>-0.03</c:v>
                </c:pt>
                <c:pt idx="33356">
                  <c:v>-0.37</c:v>
                </c:pt>
                <c:pt idx="33357">
                  <c:v>-1.1100000000000001</c:v>
                </c:pt>
                <c:pt idx="33358">
                  <c:v>3.07</c:v>
                </c:pt>
                <c:pt idx="33359">
                  <c:v>0.32</c:v>
                </c:pt>
                <c:pt idx="33360">
                  <c:v>0.11</c:v>
                </c:pt>
                <c:pt idx="33361">
                  <c:v>1.42</c:v>
                </c:pt>
                <c:pt idx="33362">
                  <c:v>-0.22</c:v>
                </c:pt>
                <c:pt idx="33363">
                  <c:v>1.02</c:v>
                </c:pt>
                <c:pt idx="33364">
                  <c:v>-1.96</c:v>
                </c:pt>
                <c:pt idx="33365">
                  <c:v>0.8</c:v>
                </c:pt>
                <c:pt idx="33366">
                  <c:v>-0.8</c:v>
                </c:pt>
                <c:pt idx="33367">
                  <c:v>0.34</c:v>
                </c:pt>
                <c:pt idx="33368">
                  <c:v>0.34</c:v>
                </c:pt>
                <c:pt idx="33369">
                  <c:v>1.64</c:v>
                </c:pt>
                <c:pt idx="33370">
                  <c:v>1.64</c:v>
                </c:pt>
                <c:pt idx="33371">
                  <c:v>0.73</c:v>
                </c:pt>
                <c:pt idx="33372">
                  <c:v>0.64</c:v>
                </c:pt>
                <c:pt idx="33373">
                  <c:v>2.12</c:v>
                </c:pt>
                <c:pt idx="33374">
                  <c:v>1.94</c:v>
                </c:pt>
                <c:pt idx="33375">
                  <c:v>1.94</c:v>
                </c:pt>
                <c:pt idx="33376">
                  <c:v>1.94</c:v>
                </c:pt>
                <c:pt idx="33377">
                  <c:v>3.64</c:v>
                </c:pt>
                <c:pt idx="33378">
                  <c:v>3.64</c:v>
                </c:pt>
                <c:pt idx="33379">
                  <c:v>-0.74</c:v>
                </c:pt>
                <c:pt idx="33380">
                  <c:v>2.1800000000000002</c:v>
                </c:pt>
                <c:pt idx="33381">
                  <c:v>2.1800000000000002</c:v>
                </c:pt>
                <c:pt idx="33382">
                  <c:v>2.1800000000000002</c:v>
                </c:pt>
                <c:pt idx="33383">
                  <c:v>2.1800000000000002</c:v>
                </c:pt>
                <c:pt idx="33384">
                  <c:v>1.24</c:v>
                </c:pt>
                <c:pt idx="33385">
                  <c:v>1.24</c:v>
                </c:pt>
                <c:pt idx="33386">
                  <c:v>1.24</c:v>
                </c:pt>
                <c:pt idx="33387">
                  <c:v>1.24</c:v>
                </c:pt>
                <c:pt idx="33388">
                  <c:v>1.24</c:v>
                </c:pt>
                <c:pt idx="33389">
                  <c:v>1.24</c:v>
                </c:pt>
                <c:pt idx="33390">
                  <c:v>1.24</c:v>
                </c:pt>
                <c:pt idx="33391">
                  <c:v>3.2</c:v>
                </c:pt>
                <c:pt idx="33392">
                  <c:v>1.75</c:v>
                </c:pt>
                <c:pt idx="33393">
                  <c:v>1.75</c:v>
                </c:pt>
                <c:pt idx="33394">
                  <c:v>0.32</c:v>
                </c:pt>
                <c:pt idx="33395">
                  <c:v>2.37</c:v>
                </c:pt>
                <c:pt idx="33396">
                  <c:v>2.37</c:v>
                </c:pt>
                <c:pt idx="33397">
                  <c:v>7.0000000000000007E-2</c:v>
                </c:pt>
                <c:pt idx="33398">
                  <c:v>7.0000000000000007E-2</c:v>
                </c:pt>
                <c:pt idx="33399">
                  <c:v>7.0000000000000007E-2</c:v>
                </c:pt>
                <c:pt idx="33400">
                  <c:v>-3.65</c:v>
                </c:pt>
                <c:pt idx="33401">
                  <c:v>-1.07</c:v>
                </c:pt>
                <c:pt idx="33402">
                  <c:v>-1.48</c:v>
                </c:pt>
                <c:pt idx="33403">
                  <c:v>-1.48</c:v>
                </c:pt>
                <c:pt idx="33404">
                  <c:v>-2.3199999999999998</c:v>
                </c:pt>
                <c:pt idx="33405">
                  <c:v>-2.91</c:v>
                </c:pt>
                <c:pt idx="33406">
                  <c:v>1.84</c:v>
                </c:pt>
                <c:pt idx="33407">
                  <c:v>1.84</c:v>
                </c:pt>
                <c:pt idx="33408">
                  <c:v>-0.22</c:v>
                </c:pt>
                <c:pt idx="33409">
                  <c:v>2.64</c:v>
                </c:pt>
                <c:pt idx="33410">
                  <c:v>2.64</c:v>
                </c:pt>
                <c:pt idx="33411">
                  <c:v>2.64</c:v>
                </c:pt>
                <c:pt idx="33412">
                  <c:v>2.64</c:v>
                </c:pt>
                <c:pt idx="33413">
                  <c:v>-1.69</c:v>
                </c:pt>
                <c:pt idx="33414">
                  <c:v>1.82</c:v>
                </c:pt>
                <c:pt idx="33415">
                  <c:v>1.82</c:v>
                </c:pt>
                <c:pt idx="33416">
                  <c:v>0.05</c:v>
                </c:pt>
                <c:pt idx="33417">
                  <c:v>1.1499999999999999</c:v>
                </c:pt>
                <c:pt idx="33418">
                  <c:v>0.02</c:v>
                </c:pt>
                <c:pt idx="33419">
                  <c:v>-1.02</c:v>
                </c:pt>
                <c:pt idx="33420">
                  <c:v>0.02</c:v>
                </c:pt>
                <c:pt idx="33421">
                  <c:v>-3.2</c:v>
                </c:pt>
                <c:pt idx="33422">
                  <c:v>-3.2</c:v>
                </c:pt>
                <c:pt idx="33423">
                  <c:v>-2.08</c:v>
                </c:pt>
                <c:pt idx="33424">
                  <c:v>0.71</c:v>
                </c:pt>
                <c:pt idx="33425">
                  <c:v>0.52</c:v>
                </c:pt>
                <c:pt idx="33426">
                  <c:v>0.52</c:v>
                </c:pt>
                <c:pt idx="33427">
                  <c:v>2.25</c:v>
                </c:pt>
                <c:pt idx="33428">
                  <c:v>2.25</c:v>
                </c:pt>
                <c:pt idx="33429">
                  <c:v>2.25</c:v>
                </c:pt>
                <c:pt idx="33430">
                  <c:v>2.25</c:v>
                </c:pt>
                <c:pt idx="33431">
                  <c:v>2.25</c:v>
                </c:pt>
                <c:pt idx="33432">
                  <c:v>0.19</c:v>
                </c:pt>
                <c:pt idx="33433">
                  <c:v>0.61</c:v>
                </c:pt>
                <c:pt idx="33434">
                  <c:v>0.61</c:v>
                </c:pt>
                <c:pt idx="33435">
                  <c:v>0.15</c:v>
                </c:pt>
                <c:pt idx="33436">
                  <c:v>2.0499999999999998</c:v>
                </c:pt>
                <c:pt idx="33437">
                  <c:v>1.72</c:v>
                </c:pt>
                <c:pt idx="33438">
                  <c:v>1.72</c:v>
                </c:pt>
                <c:pt idx="33439">
                  <c:v>0.4</c:v>
                </c:pt>
                <c:pt idx="33440">
                  <c:v>-0.57999999999999996</c:v>
                </c:pt>
                <c:pt idx="33441">
                  <c:v>-0.57999999999999996</c:v>
                </c:pt>
                <c:pt idx="33442">
                  <c:v>-0.57999999999999996</c:v>
                </c:pt>
                <c:pt idx="33443">
                  <c:v>3.54</c:v>
                </c:pt>
                <c:pt idx="33444">
                  <c:v>3.54</c:v>
                </c:pt>
                <c:pt idx="33445">
                  <c:v>0.55000000000000004</c:v>
                </c:pt>
                <c:pt idx="33446">
                  <c:v>0.26</c:v>
                </c:pt>
                <c:pt idx="33447">
                  <c:v>1.68</c:v>
                </c:pt>
                <c:pt idx="33448">
                  <c:v>2.2599999999999998</c:v>
                </c:pt>
                <c:pt idx="33449">
                  <c:v>0.63</c:v>
                </c:pt>
                <c:pt idx="33450">
                  <c:v>1.61</c:v>
                </c:pt>
                <c:pt idx="33451">
                  <c:v>1.61</c:v>
                </c:pt>
                <c:pt idx="33452">
                  <c:v>-0.15</c:v>
                </c:pt>
                <c:pt idx="33453">
                  <c:v>-0.15</c:v>
                </c:pt>
                <c:pt idx="33454">
                  <c:v>0.49</c:v>
                </c:pt>
                <c:pt idx="33455">
                  <c:v>-0.59</c:v>
                </c:pt>
                <c:pt idx="33456">
                  <c:v>-0.59</c:v>
                </c:pt>
                <c:pt idx="33457">
                  <c:v>-0.59</c:v>
                </c:pt>
                <c:pt idx="33458">
                  <c:v>1.1499999999999999</c:v>
                </c:pt>
                <c:pt idx="33459">
                  <c:v>2.21</c:v>
                </c:pt>
                <c:pt idx="33460">
                  <c:v>1.7</c:v>
                </c:pt>
                <c:pt idx="33461">
                  <c:v>0.62</c:v>
                </c:pt>
                <c:pt idx="33462">
                  <c:v>0.78</c:v>
                </c:pt>
                <c:pt idx="33463">
                  <c:v>0.78</c:v>
                </c:pt>
                <c:pt idx="33464">
                  <c:v>2.29</c:v>
                </c:pt>
                <c:pt idx="33465">
                  <c:v>-2.59</c:v>
                </c:pt>
                <c:pt idx="33466">
                  <c:v>1.3</c:v>
                </c:pt>
                <c:pt idx="33467">
                  <c:v>-0.13</c:v>
                </c:pt>
                <c:pt idx="33468">
                  <c:v>-3.79</c:v>
                </c:pt>
                <c:pt idx="33469">
                  <c:v>-0.52</c:v>
                </c:pt>
                <c:pt idx="33470">
                  <c:v>-0.52</c:v>
                </c:pt>
                <c:pt idx="33471">
                  <c:v>-1.22</c:v>
                </c:pt>
                <c:pt idx="33472">
                  <c:v>-1.22</c:v>
                </c:pt>
                <c:pt idx="33473">
                  <c:v>2.65</c:v>
                </c:pt>
                <c:pt idx="33474">
                  <c:v>2.65</c:v>
                </c:pt>
                <c:pt idx="33475">
                  <c:v>2.65</c:v>
                </c:pt>
                <c:pt idx="33476">
                  <c:v>2.65</c:v>
                </c:pt>
                <c:pt idx="33477">
                  <c:v>-0.33</c:v>
                </c:pt>
                <c:pt idx="33478">
                  <c:v>-1.98</c:v>
                </c:pt>
                <c:pt idx="33479">
                  <c:v>-1.98</c:v>
                </c:pt>
                <c:pt idx="33480">
                  <c:v>-0.47</c:v>
                </c:pt>
                <c:pt idx="33481">
                  <c:v>-0.47</c:v>
                </c:pt>
                <c:pt idx="33482">
                  <c:v>-0.47</c:v>
                </c:pt>
                <c:pt idx="33483">
                  <c:v>-0.18</c:v>
                </c:pt>
                <c:pt idx="33484">
                  <c:v>2.2999999999999998</c:v>
                </c:pt>
                <c:pt idx="33485">
                  <c:v>1.27</c:v>
                </c:pt>
                <c:pt idx="33486">
                  <c:v>1.27</c:v>
                </c:pt>
                <c:pt idx="33487">
                  <c:v>-2.7</c:v>
                </c:pt>
                <c:pt idx="33488">
                  <c:v>-2.7</c:v>
                </c:pt>
                <c:pt idx="33489">
                  <c:v>-2.2799999999999998</c:v>
                </c:pt>
                <c:pt idx="33490">
                  <c:v>-2.2799999999999998</c:v>
                </c:pt>
                <c:pt idx="33491">
                  <c:v>-2.2799999999999998</c:v>
                </c:pt>
                <c:pt idx="33492">
                  <c:v>1.75</c:v>
                </c:pt>
                <c:pt idx="33493">
                  <c:v>1.75</c:v>
                </c:pt>
                <c:pt idx="33494">
                  <c:v>2.81</c:v>
                </c:pt>
                <c:pt idx="33495">
                  <c:v>2.81</c:v>
                </c:pt>
                <c:pt idx="33496">
                  <c:v>2.81</c:v>
                </c:pt>
                <c:pt idx="33497">
                  <c:v>-0.08</c:v>
                </c:pt>
                <c:pt idx="33498">
                  <c:v>-0.08</c:v>
                </c:pt>
                <c:pt idx="33499">
                  <c:v>-1.07</c:v>
                </c:pt>
                <c:pt idx="33500">
                  <c:v>-1.07</c:v>
                </c:pt>
                <c:pt idx="33501">
                  <c:v>2.92</c:v>
                </c:pt>
                <c:pt idx="33502">
                  <c:v>0.56999999999999995</c:v>
                </c:pt>
                <c:pt idx="33503">
                  <c:v>0.56999999999999995</c:v>
                </c:pt>
                <c:pt idx="33504">
                  <c:v>0.45</c:v>
                </c:pt>
                <c:pt idx="33505">
                  <c:v>-2.39</c:v>
                </c:pt>
                <c:pt idx="33506">
                  <c:v>1.46</c:v>
                </c:pt>
                <c:pt idx="33507">
                  <c:v>1.46</c:v>
                </c:pt>
                <c:pt idx="33508">
                  <c:v>1.46</c:v>
                </c:pt>
                <c:pt idx="33509">
                  <c:v>0.23</c:v>
                </c:pt>
                <c:pt idx="33510">
                  <c:v>0.51</c:v>
                </c:pt>
                <c:pt idx="33511">
                  <c:v>1.67</c:v>
                </c:pt>
                <c:pt idx="33512">
                  <c:v>1.68</c:v>
                </c:pt>
                <c:pt idx="33513">
                  <c:v>1.68</c:v>
                </c:pt>
                <c:pt idx="33514">
                  <c:v>0.36</c:v>
                </c:pt>
                <c:pt idx="33515">
                  <c:v>1.08</c:v>
                </c:pt>
                <c:pt idx="33516">
                  <c:v>1.08</c:v>
                </c:pt>
                <c:pt idx="33517">
                  <c:v>1.73</c:v>
                </c:pt>
                <c:pt idx="33518">
                  <c:v>1.73</c:v>
                </c:pt>
                <c:pt idx="33519">
                  <c:v>-2.0499999999999998</c:v>
                </c:pt>
                <c:pt idx="33520">
                  <c:v>0.64</c:v>
                </c:pt>
                <c:pt idx="33521">
                  <c:v>-0.74</c:v>
                </c:pt>
                <c:pt idx="33522">
                  <c:v>-0.91</c:v>
                </c:pt>
                <c:pt idx="33523">
                  <c:v>0.87</c:v>
                </c:pt>
                <c:pt idx="33524">
                  <c:v>3.09</c:v>
                </c:pt>
                <c:pt idx="33525">
                  <c:v>2.33</c:v>
                </c:pt>
                <c:pt idx="33526">
                  <c:v>2.15</c:v>
                </c:pt>
                <c:pt idx="33527">
                  <c:v>0.06</c:v>
                </c:pt>
                <c:pt idx="33528">
                  <c:v>0.06</c:v>
                </c:pt>
                <c:pt idx="33529">
                  <c:v>-0.67</c:v>
                </c:pt>
                <c:pt idx="33530">
                  <c:v>-0.78</c:v>
                </c:pt>
                <c:pt idx="33531">
                  <c:v>-0.78</c:v>
                </c:pt>
                <c:pt idx="33532">
                  <c:v>-1.35</c:v>
                </c:pt>
                <c:pt idx="33533">
                  <c:v>-1.35</c:v>
                </c:pt>
                <c:pt idx="33534">
                  <c:v>-1.35</c:v>
                </c:pt>
                <c:pt idx="33535">
                  <c:v>-1.35</c:v>
                </c:pt>
                <c:pt idx="33536">
                  <c:v>-0.54</c:v>
                </c:pt>
                <c:pt idx="33537">
                  <c:v>0.34</c:v>
                </c:pt>
                <c:pt idx="33538">
                  <c:v>0.34</c:v>
                </c:pt>
                <c:pt idx="33539">
                  <c:v>-1.31</c:v>
                </c:pt>
                <c:pt idx="33540">
                  <c:v>0.12</c:v>
                </c:pt>
                <c:pt idx="33541">
                  <c:v>0.11</c:v>
                </c:pt>
                <c:pt idx="33542">
                  <c:v>0.11</c:v>
                </c:pt>
                <c:pt idx="33543">
                  <c:v>-2.44</c:v>
                </c:pt>
                <c:pt idx="33544">
                  <c:v>-2.44</c:v>
                </c:pt>
                <c:pt idx="33545">
                  <c:v>0.72</c:v>
                </c:pt>
                <c:pt idx="33546">
                  <c:v>0.72</c:v>
                </c:pt>
                <c:pt idx="33547">
                  <c:v>-1.42</c:v>
                </c:pt>
                <c:pt idx="33548">
                  <c:v>-3.57</c:v>
                </c:pt>
                <c:pt idx="33549">
                  <c:v>-1.39</c:v>
                </c:pt>
                <c:pt idx="33550">
                  <c:v>-1.39</c:v>
                </c:pt>
                <c:pt idx="33551">
                  <c:v>2.16</c:v>
                </c:pt>
                <c:pt idx="33552">
                  <c:v>2.4900000000000002</c:v>
                </c:pt>
                <c:pt idx="33553">
                  <c:v>2.4900000000000002</c:v>
                </c:pt>
                <c:pt idx="33554">
                  <c:v>0.22</c:v>
                </c:pt>
                <c:pt idx="33555">
                  <c:v>-3.12</c:v>
                </c:pt>
                <c:pt idx="33556">
                  <c:v>0.35</c:v>
                </c:pt>
                <c:pt idx="33557">
                  <c:v>0.48</c:v>
                </c:pt>
                <c:pt idx="33558">
                  <c:v>0.48</c:v>
                </c:pt>
                <c:pt idx="33559">
                  <c:v>0.48</c:v>
                </c:pt>
                <c:pt idx="33560">
                  <c:v>1.55</c:v>
                </c:pt>
                <c:pt idx="33561">
                  <c:v>3.21</c:v>
                </c:pt>
                <c:pt idx="33562">
                  <c:v>0.92</c:v>
                </c:pt>
                <c:pt idx="33563">
                  <c:v>0.92</c:v>
                </c:pt>
                <c:pt idx="33564">
                  <c:v>-0.73</c:v>
                </c:pt>
                <c:pt idx="33565">
                  <c:v>1.71</c:v>
                </c:pt>
                <c:pt idx="33566">
                  <c:v>1.71</c:v>
                </c:pt>
                <c:pt idx="33567">
                  <c:v>1.64</c:v>
                </c:pt>
                <c:pt idx="33568">
                  <c:v>1.64</c:v>
                </c:pt>
                <c:pt idx="33569">
                  <c:v>1.64</c:v>
                </c:pt>
                <c:pt idx="33570">
                  <c:v>1.64</c:v>
                </c:pt>
                <c:pt idx="33571">
                  <c:v>1.49</c:v>
                </c:pt>
                <c:pt idx="33572">
                  <c:v>-4.08</c:v>
                </c:pt>
                <c:pt idx="33573">
                  <c:v>0.5</c:v>
                </c:pt>
                <c:pt idx="33574">
                  <c:v>0.5</c:v>
                </c:pt>
                <c:pt idx="33575">
                  <c:v>-0.68</c:v>
                </c:pt>
                <c:pt idx="33576">
                  <c:v>-0.68</c:v>
                </c:pt>
                <c:pt idx="33577">
                  <c:v>-0.68</c:v>
                </c:pt>
                <c:pt idx="33578">
                  <c:v>2.44</c:v>
                </c:pt>
                <c:pt idx="33579">
                  <c:v>-2.19</c:v>
                </c:pt>
                <c:pt idx="33580">
                  <c:v>-2.19</c:v>
                </c:pt>
                <c:pt idx="33581">
                  <c:v>-2.19</c:v>
                </c:pt>
                <c:pt idx="33582">
                  <c:v>-2.19</c:v>
                </c:pt>
                <c:pt idx="33583">
                  <c:v>-1.38</c:v>
                </c:pt>
                <c:pt idx="33584">
                  <c:v>1.43</c:v>
                </c:pt>
                <c:pt idx="33585">
                  <c:v>-0.38</c:v>
                </c:pt>
                <c:pt idx="33586">
                  <c:v>-0.38</c:v>
                </c:pt>
                <c:pt idx="33587">
                  <c:v>2.37</c:v>
                </c:pt>
                <c:pt idx="33588">
                  <c:v>2.37</c:v>
                </c:pt>
                <c:pt idx="33589">
                  <c:v>2.37</c:v>
                </c:pt>
                <c:pt idx="33590">
                  <c:v>2.37</c:v>
                </c:pt>
                <c:pt idx="33591">
                  <c:v>2.37</c:v>
                </c:pt>
                <c:pt idx="33592">
                  <c:v>2.37</c:v>
                </c:pt>
                <c:pt idx="33593">
                  <c:v>-1.92</c:v>
                </c:pt>
                <c:pt idx="33594">
                  <c:v>2.08</c:v>
                </c:pt>
                <c:pt idx="33595">
                  <c:v>-2.97</c:v>
                </c:pt>
                <c:pt idx="33596">
                  <c:v>0.47</c:v>
                </c:pt>
                <c:pt idx="33597">
                  <c:v>-0.91</c:v>
                </c:pt>
                <c:pt idx="33598">
                  <c:v>0.22</c:v>
                </c:pt>
                <c:pt idx="33599">
                  <c:v>0.44</c:v>
                </c:pt>
                <c:pt idx="33600">
                  <c:v>0.44</c:v>
                </c:pt>
                <c:pt idx="33601">
                  <c:v>0.18</c:v>
                </c:pt>
                <c:pt idx="33602">
                  <c:v>-2.78</c:v>
                </c:pt>
                <c:pt idx="33603">
                  <c:v>-0.03</c:v>
                </c:pt>
                <c:pt idx="33604">
                  <c:v>-0.27</c:v>
                </c:pt>
                <c:pt idx="33605">
                  <c:v>3.15</c:v>
                </c:pt>
                <c:pt idx="33606">
                  <c:v>3.15</c:v>
                </c:pt>
                <c:pt idx="33607">
                  <c:v>3.15</c:v>
                </c:pt>
                <c:pt idx="33608">
                  <c:v>2.62</c:v>
                </c:pt>
                <c:pt idx="33609">
                  <c:v>2.5099999999999998</c:v>
                </c:pt>
                <c:pt idx="33610">
                  <c:v>2.5099999999999998</c:v>
                </c:pt>
                <c:pt idx="33611">
                  <c:v>-1.1000000000000001</c:v>
                </c:pt>
                <c:pt idx="33612">
                  <c:v>-1.27</c:v>
                </c:pt>
                <c:pt idx="33613">
                  <c:v>-1.27</c:v>
                </c:pt>
                <c:pt idx="33614">
                  <c:v>1.2</c:v>
                </c:pt>
                <c:pt idx="33615">
                  <c:v>2.27</c:v>
                </c:pt>
                <c:pt idx="33616">
                  <c:v>2.27</c:v>
                </c:pt>
                <c:pt idx="33617">
                  <c:v>2.27</c:v>
                </c:pt>
                <c:pt idx="33618">
                  <c:v>2.27</c:v>
                </c:pt>
                <c:pt idx="33619">
                  <c:v>-0.38</c:v>
                </c:pt>
                <c:pt idx="33620">
                  <c:v>1.26</c:v>
                </c:pt>
                <c:pt idx="33621">
                  <c:v>1.26</c:v>
                </c:pt>
                <c:pt idx="33622">
                  <c:v>2.98</c:v>
                </c:pt>
                <c:pt idx="33623">
                  <c:v>2.98</c:v>
                </c:pt>
                <c:pt idx="33624">
                  <c:v>2.65</c:v>
                </c:pt>
                <c:pt idx="33625">
                  <c:v>2.79</c:v>
                </c:pt>
                <c:pt idx="33626">
                  <c:v>2.79</c:v>
                </c:pt>
                <c:pt idx="33627">
                  <c:v>2.79</c:v>
                </c:pt>
                <c:pt idx="33628">
                  <c:v>2.79</c:v>
                </c:pt>
                <c:pt idx="33629">
                  <c:v>2.79</c:v>
                </c:pt>
                <c:pt idx="33630">
                  <c:v>-0.43</c:v>
                </c:pt>
                <c:pt idx="33631">
                  <c:v>0.3</c:v>
                </c:pt>
                <c:pt idx="33632">
                  <c:v>0.3</c:v>
                </c:pt>
                <c:pt idx="33633">
                  <c:v>0.3</c:v>
                </c:pt>
                <c:pt idx="33634">
                  <c:v>0.09</c:v>
                </c:pt>
                <c:pt idx="33635">
                  <c:v>0.09</c:v>
                </c:pt>
                <c:pt idx="33636">
                  <c:v>0.09</c:v>
                </c:pt>
                <c:pt idx="33637">
                  <c:v>-0.45</c:v>
                </c:pt>
                <c:pt idx="33638">
                  <c:v>-0.45</c:v>
                </c:pt>
                <c:pt idx="33639">
                  <c:v>-0.41</c:v>
                </c:pt>
                <c:pt idx="33640">
                  <c:v>-0.41</c:v>
                </c:pt>
                <c:pt idx="33641">
                  <c:v>2.25</c:v>
                </c:pt>
                <c:pt idx="33642">
                  <c:v>-1.21</c:v>
                </c:pt>
                <c:pt idx="33643">
                  <c:v>1.18</c:v>
                </c:pt>
                <c:pt idx="33644">
                  <c:v>-1.27</c:v>
                </c:pt>
                <c:pt idx="33645">
                  <c:v>-2.52</c:v>
                </c:pt>
                <c:pt idx="33646">
                  <c:v>-2.52</c:v>
                </c:pt>
                <c:pt idx="33647">
                  <c:v>2.73</c:v>
                </c:pt>
                <c:pt idx="33648">
                  <c:v>0.38</c:v>
                </c:pt>
                <c:pt idx="33649">
                  <c:v>-2.08</c:v>
                </c:pt>
                <c:pt idx="33650">
                  <c:v>7.0000000000000007E-2</c:v>
                </c:pt>
                <c:pt idx="33651">
                  <c:v>7.0000000000000007E-2</c:v>
                </c:pt>
                <c:pt idx="33652">
                  <c:v>-0.21</c:v>
                </c:pt>
                <c:pt idx="33653">
                  <c:v>0.94</c:v>
                </c:pt>
                <c:pt idx="33654">
                  <c:v>-1.31</c:v>
                </c:pt>
                <c:pt idx="33655">
                  <c:v>2.62</c:v>
                </c:pt>
                <c:pt idx="33656">
                  <c:v>-2.71</c:v>
                </c:pt>
                <c:pt idx="33657">
                  <c:v>3.18</c:v>
                </c:pt>
                <c:pt idx="33658">
                  <c:v>1.07</c:v>
                </c:pt>
                <c:pt idx="33659">
                  <c:v>-0.56000000000000005</c:v>
                </c:pt>
                <c:pt idx="33660">
                  <c:v>-0.18</c:v>
                </c:pt>
                <c:pt idx="33661">
                  <c:v>-0.32</c:v>
                </c:pt>
                <c:pt idx="33662">
                  <c:v>-0.32</c:v>
                </c:pt>
                <c:pt idx="33663">
                  <c:v>-1.07</c:v>
                </c:pt>
                <c:pt idx="33664">
                  <c:v>1.17</c:v>
                </c:pt>
                <c:pt idx="33665">
                  <c:v>-0.61</c:v>
                </c:pt>
                <c:pt idx="33666">
                  <c:v>-0.61</c:v>
                </c:pt>
                <c:pt idx="33667">
                  <c:v>-0.61</c:v>
                </c:pt>
                <c:pt idx="33668">
                  <c:v>-1.32</c:v>
                </c:pt>
                <c:pt idx="33669">
                  <c:v>0.23</c:v>
                </c:pt>
                <c:pt idx="33670">
                  <c:v>-0.69</c:v>
                </c:pt>
                <c:pt idx="33671">
                  <c:v>1.37</c:v>
                </c:pt>
                <c:pt idx="33672">
                  <c:v>1.45</c:v>
                </c:pt>
                <c:pt idx="33673">
                  <c:v>1.45</c:v>
                </c:pt>
                <c:pt idx="33674">
                  <c:v>1.45</c:v>
                </c:pt>
                <c:pt idx="33675">
                  <c:v>1.45</c:v>
                </c:pt>
                <c:pt idx="33676">
                  <c:v>0.15</c:v>
                </c:pt>
                <c:pt idx="33677">
                  <c:v>0.15</c:v>
                </c:pt>
                <c:pt idx="33678">
                  <c:v>-1.35</c:v>
                </c:pt>
                <c:pt idx="33679">
                  <c:v>-1.35</c:v>
                </c:pt>
                <c:pt idx="33680">
                  <c:v>-1.74</c:v>
                </c:pt>
                <c:pt idx="33681">
                  <c:v>1.71</c:v>
                </c:pt>
                <c:pt idx="33682">
                  <c:v>1.71</c:v>
                </c:pt>
                <c:pt idx="33683">
                  <c:v>1.42</c:v>
                </c:pt>
                <c:pt idx="33684">
                  <c:v>1.05</c:v>
                </c:pt>
                <c:pt idx="33685">
                  <c:v>3.49</c:v>
                </c:pt>
                <c:pt idx="33686">
                  <c:v>3.49</c:v>
                </c:pt>
                <c:pt idx="33687">
                  <c:v>3.49</c:v>
                </c:pt>
                <c:pt idx="33688">
                  <c:v>3.49</c:v>
                </c:pt>
                <c:pt idx="33689">
                  <c:v>-2.5299999999999998</c:v>
                </c:pt>
                <c:pt idx="33690">
                  <c:v>-0.83</c:v>
                </c:pt>
                <c:pt idx="33691">
                  <c:v>2.2000000000000002</c:v>
                </c:pt>
                <c:pt idx="33692">
                  <c:v>2.2000000000000002</c:v>
                </c:pt>
                <c:pt idx="33693">
                  <c:v>2.2000000000000002</c:v>
                </c:pt>
                <c:pt idx="33694">
                  <c:v>-0.72</c:v>
                </c:pt>
                <c:pt idx="33695">
                  <c:v>-0.72</c:v>
                </c:pt>
                <c:pt idx="33696">
                  <c:v>1.75</c:v>
                </c:pt>
                <c:pt idx="33697">
                  <c:v>0.28999999999999998</c:v>
                </c:pt>
                <c:pt idx="33698">
                  <c:v>0.28999999999999998</c:v>
                </c:pt>
                <c:pt idx="33699">
                  <c:v>-2.1800000000000002</c:v>
                </c:pt>
                <c:pt idx="33700">
                  <c:v>2.2200000000000002</c:v>
                </c:pt>
                <c:pt idx="33701">
                  <c:v>2.2200000000000002</c:v>
                </c:pt>
                <c:pt idx="33702">
                  <c:v>1.65</c:v>
                </c:pt>
                <c:pt idx="33703">
                  <c:v>1.65</c:v>
                </c:pt>
                <c:pt idx="33704">
                  <c:v>1.65</c:v>
                </c:pt>
                <c:pt idx="33705">
                  <c:v>3.71</c:v>
                </c:pt>
                <c:pt idx="33706">
                  <c:v>-0.37</c:v>
                </c:pt>
                <c:pt idx="33707">
                  <c:v>-2.64</c:v>
                </c:pt>
                <c:pt idx="33708">
                  <c:v>-2.64</c:v>
                </c:pt>
                <c:pt idx="33709">
                  <c:v>0.8</c:v>
                </c:pt>
                <c:pt idx="33710">
                  <c:v>0.8</c:v>
                </c:pt>
                <c:pt idx="33711">
                  <c:v>0.8</c:v>
                </c:pt>
                <c:pt idx="33712">
                  <c:v>-0.2</c:v>
                </c:pt>
                <c:pt idx="33713">
                  <c:v>-0.2</c:v>
                </c:pt>
                <c:pt idx="33714">
                  <c:v>-0.19</c:v>
                </c:pt>
                <c:pt idx="33715">
                  <c:v>-1.78</c:v>
                </c:pt>
                <c:pt idx="33716">
                  <c:v>0.72</c:v>
                </c:pt>
                <c:pt idx="33717">
                  <c:v>-1.59</c:v>
                </c:pt>
                <c:pt idx="33718">
                  <c:v>1.6</c:v>
                </c:pt>
                <c:pt idx="33719">
                  <c:v>1.6</c:v>
                </c:pt>
                <c:pt idx="33720">
                  <c:v>1.1000000000000001</c:v>
                </c:pt>
                <c:pt idx="33721">
                  <c:v>1.1000000000000001</c:v>
                </c:pt>
                <c:pt idx="33722">
                  <c:v>-0.54</c:v>
                </c:pt>
                <c:pt idx="33723">
                  <c:v>1.04</c:v>
                </c:pt>
                <c:pt idx="33724">
                  <c:v>1.49</c:v>
                </c:pt>
                <c:pt idx="33725">
                  <c:v>1.49</c:v>
                </c:pt>
                <c:pt idx="33726">
                  <c:v>1.76</c:v>
                </c:pt>
                <c:pt idx="33727">
                  <c:v>1.76</c:v>
                </c:pt>
                <c:pt idx="33728">
                  <c:v>1.59</c:v>
                </c:pt>
                <c:pt idx="33729">
                  <c:v>1.59</c:v>
                </c:pt>
                <c:pt idx="33730">
                  <c:v>2.64</c:v>
                </c:pt>
                <c:pt idx="33731">
                  <c:v>2.64</c:v>
                </c:pt>
                <c:pt idx="33732">
                  <c:v>2.64</c:v>
                </c:pt>
                <c:pt idx="33733">
                  <c:v>-2.89</c:v>
                </c:pt>
                <c:pt idx="33734">
                  <c:v>-2.89</c:v>
                </c:pt>
                <c:pt idx="33735">
                  <c:v>-1.1599999999999999</c:v>
                </c:pt>
                <c:pt idx="33736">
                  <c:v>0.56000000000000005</c:v>
                </c:pt>
                <c:pt idx="33737">
                  <c:v>-0.47</c:v>
                </c:pt>
                <c:pt idx="33738">
                  <c:v>1.27</c:v>
                </c:pt>
                <c:pt idx="33739">
                  <c:v>1.27</c:v>
                </c:pt>
                <c:pt idx="33740">
                  <c:v>0.04</c:v>
                </c:pt>
                <c:pt idx="33741">
                  <c:v>2.56</c:v>
                </c:pt>
                <c:pt idx="33742">
                  <c:v>2.91</c:v>
                </c:pt>
                <c:pt idx="33743">
                  <c:v>2.91</c:v>
                </c:pt>
                <c:pt idx="33744">
                  <c:v>-0.81</c:v>
                </c:pt>
                <c:pt idx="33745">
                  <c:v>2.38</c:v>
                </c:pt>
                <c:pt idx="33746">
                  <c:v>2.38</c:v>
                </c:pt>
                <c:pt idx="33747">
                  <c:v>2.38</c:v>
                </c:pt>
                <c:pt idx="33748">
                  <c:v>2.38</c:v>
                </c:pt>
                <c:pt idx="33749">
                  <c:v>3.63</c:v>
                </c:pt>
                <c:pt idx="33750">
                  <c:v>-0.24</c:v>
                </c:pt>
                <c:pt idx="33751">
                  <c:v>-0.24</c:v>
                </c:pt>
                <c:pt idx="33752">
                  <c:v>-3.52</c:v>
                </c:pt>
                <c:pt idx="33753">
                  <c:v>-3.52</c:v>
                </c:pt>
                <c:pt idx="33754">
                  <c:v>-3.52</c:v>
                </c:pt>
                <c:pt idx="33755">
                  <c:v>1.52</c:v>
                </c:pt>
                <c:pt idx="33756">
                  <c:v>1.52</c:v>
                </c:pt>
                <c:pt idx="33757">
                  <c:v>1.52</c:v>
                </c:pt>
                <c:pt idx="33758">
                  <c:v>1.52</c:v>
                </c:pt>
                <c:pt idx="33759">
                  <c:v>-0.35</c:v>
                </c:pt>
                <c:pt idx="33760">
                  <c:v>1.45</c:v>
                </c:pt>
                <c:pt idx="33761">
                  <c:v>-1.06</c:v>
                </c:pt>
                <c:pt idx="33762">
                  <c:v>-0.52</c:v>
                </c:pt>
                <c:pt idx="33763">
                  <c:v>-3.51</c:v>
                </c:pt>
                <c:pt idx="33764">
                  <c:v>2.2200000000000002</c:v>
                </c:pt>
                <c:pt idx="33765">
                  <c:v>1.07</c:v>
                </c:pt>
                <c:pt idx="33766">
                  <c:v>1.07</c:v>
                </c:pt>
                <c:pt idx="33767">
                  <c:v>1.07</c:v>
                </c:pt>
                <c:pt idx="33768">
                  <c:v>1.07</c:v>
                </c:pt>
                <c:pt idx="33769">
                  <c:v>1.07</c:v>
                </c:pt>
                <c:pt idx="33770">
                  <c:v>-2.21</c:v>
                </c:pt>
                <c:pt idx="33771">
                  <c:v>-1.22</c:v>
                </c:pt>
                <c:pt idx="33772">
                  <c:v>2.08</c:v>
                </c:pt>
                <c:pt idx="33773">
                  <c:v>2.08</c:v>
                </c:pt>
                <c:pt idx="33774">
                  <c:v>2.08</c:v>
                </c:pt>
                <c:pt idx="33775">
                  <c:v>1.78</c:v>
                </c:pt>
                <c:pt idx="33776">
                  <c:v>1.78</c:v>
                </c:pt>
                <c:pt idx="33777">
                  <c:v>2.02</c:v>
                </c:pt>
                <c:pt idx="33778">
                  <c:v>1.82</c:v>
                </c:pt>
                <c:pt idx="33779">
                  <c:v>-0.75</c:v>
                </c:pt>
                <c:pt idx="33780">
                  <c:v>1.1200000000000001</c:v>
                </c:pt>
                <c:pt idx="33781">
                  <c:v>1.1200000000000001</c:v>
                </c:pt>
                <c:pt idx="33782">
                  <c:v>1.1200000000000001</c:v>
                </c:pt>
                <c:pt idx="33783">
                  <c:v>-0.27</c:v>
                </c:pt>
                <c:pt idx="33784">
                  <c:v>-0.27</c:v>
                </c:pt>
                <c:pt idx="33785">
                  <c:v>-0.27</c:v>
                </c:pt>
                <c:pt idx="33786">
                  <c:v>-0.91</c:v>
                </c:pt>
                <c:pt idx="33787">
                  <c:v>-0.91</c:v>
                </c:pt>
                <c:pt idx="33788">
                  <c:v>0.71</c:v>
                </c:pt>
                <c:pt idx="33789">
                  <c:v>0.71</c:v>
                </c:pt>
                <c:pt idx="33790">
                  <c:v>-0.5</c:v>
                </c:pt>
                <c:pt idx="33791">
                  <c:v>-0.5</c:v>
                </c:pt>
                <c:pt idx="33792">
                  <c:v>-0.5</c:v>
                </c:pt>
                <c:pt idx="33793">
                  <c:v>0.99</c:v>
                </c:pt>
                <c:pt idx="33794">
                  <c:v>1.1499999999999999</c:v>
                </c:pt>
                <c:pt idx="33795">
                  <c:v>-0.1</c:v>
                </c:pt>
                <c:pt idx="33796">
                  <c:v>2.19</c:v>
                </c:pt>
                <c:pt idx="33797">
                  <c:v>-0.42</c:v>
                </c:pt>
                <c:pt idx="33798">
                  <c:v>3.33</c:v>
                </c:pt>
                <c:pt idx="33799">
                  <c:v>3.33</c:v>
                </c:pt>
                <c:pt idx="33800">
                  <c:v>-0.32</c:v>
                </c:pt>
                <c:pt idx="33801">
                  <c:v>1.24</c:v>
                </c:pt>
                <c:pt idx="33802">
                  <c:v>1.92</c:v>
                </c:pt>
                <c:pt idx="33803">
                  <c:v>1.92</c:v>
                </c:pt>
                <c:pt idx="33804">
                  <c:v>1.92</c:v>
                </c:pt>
                <c:pt idx="33805">
                  <c:v>1.92</c:v>
                </c:pt>
                <c:pt idx="33806">
                  <c:v>1.53</c:v>
                </c:pt>
                <c:pt idx="33807">
                  <c:v>0.39</c:v>
                </c:pt>
                <c:pt idx="33808">
                  <c:v>0.39</c:v>
                </c:pt>
                <c:pt idx="33809">
                  <c:v>0.56999999999999995</c:v>
                </c:pt>
                <c:pt idx="33810">
                  <c:v>1.52</c:v>
                </c:pt>
                <c:pt idx="33811">
                  <c:v>-3.09</c:v>
                </c:pt>
                <c:pt idx="33812">
                  <c:v>-0.44</c:v>
                </c:pt>
                <c:pt idx="33813">
                  <c:v>1.18</c:v>
                </c:pt>
                <c:pt idx="33814">
                  <c:v>1.04</c:v>
                </c:pt>
                <c:pt idx="33815">
                  <c:v>1.89</c:v>
                </c:pt>
                <c:pt idx="33816">
                  <c:v>-1.23</c:v>
                </c:pt>
                <c:pt idx="33817">
                  <c:v>0.18</c:v>
                </c:pt>
                <c:pt idx="33818">
                  <c:v>0.18</c:v>
                </c:pt>
                <c:pt idx="33819">
                  <c:v>0.18</c:v>
                </c:pt>
                <c:pt idx="33820">
                  <c:v>-2.0499999999999998</c:v>
                </c:pt>
                <c:pt idx="33821">
                  <c:v>-2.0499999999999998</c:v>
                </c:pt>
                <c:pt idx="33822">
                  <c:v>-2.0499999999999998</c:v>
                </c:pt>
                <c:pt idx="33823">
                  <c:v>-2.0499999999999998</c:v>
                </c:pt>
                <c:pt idx="33824">
                  <c:v>0.28000000000000003</c:v>
                </c:pt>
                <c:pt idx="33825">
                  <c:v>-0.11</c:v>
                </c:pt>
                <c:pt idx="33826">
                  <c:v>-1.38</c:v>
                </c:pt>
                <c:pt idx="33827">
                  <c:v>-1.38</c:v>
                </c:pt>
                <c:pt idx="33828">
                  <c:v>-0.05</c:v>
                </c:pt>
                <c:pt idx="33829">
                  <c:v>0.45</c:v>
                </c:pt>
                <c:pt idx="33830">
                  <c:v>2.08</c:v>
                </c:pt>
                <c:pt idx="33831">
                  <c:v>3.85</c:v>
                </c:pt>
                <c:pt idx="33832">
                  <c:v>3.85</c:v>
                </c:pt>
                <c:pt idx="33833">
                  <c:v>3.85</c:v>
                </c:pt>
                <c:pt idx="33834">
                  <c:v>3.85</c:v>
                </c:pt>
                <c:pt idx="33835">
                  <c:v>2.72</c:v>
                </c:pt>
                <c:pt idx="33836">
                  <c:v>2.72</c:v>
                </c:pt>
                <c:pt idx="33837">
                  <c:v>2.72</c:v>
                </c:pt>
                <c:pt idx="33838">
                  <c:v>0.28999999999999998</c:v>
                </c:pt>
                <c:pt idx="33839">
                  <c:v>0.28999999999999998</c:v>
                </c:pt>
                <c:pt idx="33840">
                  <c:v>0.28999999999999998</c:v>
                </c:pt>
                <c:pt idx="33841">
                  <c:v>-3.46</c:v>
                </c:pt>
                <c:pt idx="33842">
                  <c:v>0.95</c:v>
                </c:pt>
                <c:pt idx="33843">
                  <c:v>0.37</c:v>
                </c:pt>
                <c:pt idx="33844">
                  <c:v>0.37</c:v>
                </c:pt>
                <c:pt idx="33845">
                  <c:v>0.37</c:v>
                </c:pt>
                <c:pt idx="33846">
                  <c:v>-2.2400000000000002</c:v>
                </c:pt>
                <c:pt idx="33847">
                  <c:v>1.63</c:v>
                </c:pt>
                <c:pt idx="33848">
                  <c:v>1.63</c:v>
                </c:pt>
                <c:pt idx="33849">
                  <c:v>1.63</c:v>
                </c:pt>
                <c:pt idx="33850">
                  <c:v>0.99</c:v>
                </c:pt>
                <c:pt idx="33851">
                  <c:v>1.03</c:v>
                </c:pt>
                <c:pt idx="33852">
                  <c:v>-2.78</c:v>
                </c:pt>
                <c:pt idx="33853">
                  <c:v>2.94</c:v>
                </c:pt>
                <c:pt idx="33854">
                  <c:v>2.94</c:v>
                </c:pt>
                <c:pt idx="33855">
                  <c:v>-0.83</c:v>
                </c:pt>
                <c:pt idx="33856">
                  <c:v>0.02</c:v>
                </c:pt>
                <c:pt idx="33857">
                  <c:v>1.37</c:v>
                </c:pt>
                <c:pt idx="33858">
                  <c:v>2.25</c:v>
                </c:pt>
                <c:pt idx="33859">
                  <c:v>-1.6</c:v>
                </c:pt>
                <c:pt idx="33860">
                  <c:v>-1.08</c:v>
                </c:pt>
                <c:pt idx="33861">
                  <c:v>-1.08</c:v>
                </c:pt>
                <c:pt idx="33862">
                  <c:v>1.93</c:v>
                </c:pt>
                <c:pt idx="33863">
                  <c:v>2.13</c:v>
                </c:pt>
                <c:pt idx="33864">
                  <c:v>2.13</c:v>
                </c:pt>
                <c:pt idx="33865">
                  <c:v>3.53</c:v>
                </c:pt>
                <c:pt idx="33866">
                  <c:v>3.53</c:v>
                </c:pt>
                <c:pt idx="33867">
                  <c:v>3.53</c:v>
                </c:pt>
                <c:pt idx="33868">
                  <c:v>3.53</c:v>
                </c:pt>
                <c:pt idx="33869">
                  <c:v>-1.96</c:v>
                </c:pt>
                <c:pt idx="33870">
                  <c:v>-1.96</c:v>
                </c:pt>
                <c:pt idx="33871">
                  <c:v>-1.96</c:v>
                </c:pt>
                <c:pt idx="33872">
                  <c:v>1.19</c:v>
                </c:pt>
                <c:pt idx="33873">
                  <c:v>1.19</c:v>
                </c:pt>
                <c:pt idx="33874">
                  <c:v>-0.28000000000000003</c:v>
                </c:pt>
                <c:pt idx="33875">
                  <c:v>1.1299999999999999</c:v>
                </c:pt>
                <c:pt idx="33876">
                  <c:v>0.44</c:v>
                </c:pt>
                <c:pt idx="33877">
                  <c:v>-2.34</c:v>
                </c:pt>
                <c:pt idx="33878">
                  <c:v>-2.4500000000000002</c:v>
                </c:pt>
                <c:pt idx="33879">
                  <c:v>-2.39</c:v>
                </c:pt>
                <c:pt idx="33880">
                  <c:v>0.18</c:v>
                </c:pt>
                <c:pt idx="33881">
                  <c:v>0.18</c:v>
                </c:pt>
                <c:pt idx="33882">
                  <c:v>0.18</c:v>
                </c:pt>
                <c:pt idx="33883">
                  <c:v>0.18</c:v>
                </c:pt>
                <c:pt idx="33884">
                  <c:v>0.18</c:v>
                </c:pt>
                <c:pt idx="33885">
                  <c:v>0.98</c:v>
                </c:pt>
                <c:pt idx="33886">
                  <c:v>0.98</c:v>
                </c:pt>
                <c:pt idx="33887">
                  <c:v>-1.82</c:v>
                </c:pt>
                <c:pt idx="33888">
                  <c:v>-0.74</c:v>
                </c:pt>
                <c:pt idx="33889">
                  <c:v>0.31</c:v>
                </c:pt>
                <c:pt idx="33890">
                  <c:v>0.31</c:v>
                </c:pt>
                <c:pt idx="33891">
                  <c:v>0.31</c:v>
                </c:pt>
                <c:pt idx="33892">
                  <c:v>2.4</c:v>
                </c:pt>
                <c:pt idx="33893">
                  <c:v>2.4</c:v>
                </c:pt>
                <c:pt idx="33894">
                  <c:v>0.4</c:v>
                </c:pt>
                <c:pt idx="33895">
                  <c:v>-0.11</c:v>
                </c:pt>
                <c:pt idx="33896">
                  <c:v>-0.11</c:v>
                </c:pt>
                <c:pt idx="33897">
                  <c:v>-0.11</c:v>
                </c:pt>
                <c:pt idx="33898">
                  <c:v>-1.37</c:v>
                </c:pt>
                <c:pt idx="33899">
                  <c:v>0.28999999999999998</c:v>
                </c:pt>
                <c:pt idx="33900">
                  <c:v>0.28999999999999998</c:v>
                </c:pt>
                <c:pt idx="33901">
                  <c:v>0.28999999999999998</c:v>
                </c:pt>
                <c:pt idx="33902">
                  <c:v>-2.5099999999999998</c:v>
                </c:pt>
                <c:pt idx="33903">
                  <c:v>3.75</c:v>
                </c:pt>
                <c:pt idx="33904">
                  <c:v>3.75</c:v>
                </c:pt>
                <c:pt idx="33905">
                  <c:v>3.75</c:v>
                </c:pt>
                <c:pt idx="33906">
                  <c:v>3.75</c:v>
                </c:pt>
                <c:pt idx="33907">
                  <c:v>3.75</c:v>
                </c:pt>
                <c:pt idx="33908">
                  <c:v>3.75</c:v>
                </c:pt>
                <c:pt idx="33909">
                  <c:v>-0.92</c:v>
                </c:pt>
                <c:pt idx="33910">
                  <c:v>-0.92</c:v>
                </c:pt>
                <c:pt idx="33911">
                  <c:v>-1.37</c:v>
                </c:pt>
                <c:pt idx="33912">
                  <c:v>-0.12</c:v>
                </c:pt>
                <c:pt idx="33913">
                  <c:v>-0.12</c:v>
                </c:pt>
                <c:pt idx="33914">
                  <c:v>1.93</c:v>
                </c:pt>
                <c:pt idx="33915">
                  <c:v>1.93</c:v>
                </c:pt>
                <c:pt idx="33916">
                  <c:v>1.93</c:v>
                </c:pt>
                <c:pt idx="33917">
                  <c:v>-0.81</c:v>
                </c:pt>
                <c:pt idx="33918">
                  <c:v>0.69</c:v>
                </c:pt>
                <c:pt idx="33919">
                  <c:v>1.38</c:v>
                </c:pt>
                <c:pt idx="33920">
                  <c:v>1.38</c:v>
                </c:pt>
                <c:pt idx="33921">
                  <c:v>0.98</c:v>
                </c:pt>
                <c:pt idx="33922">
                  <c:v>-1.88</c:v>
                </c:pt>
                <c:pt idx="33923">
                  <c:v>-1.6</c:v>
                </c:pt>
                <c:pt idx="33924">
                  <c:v>-1.6</c:v>
                </c:pt>
                <c:pt idx="33925">
                  <c:v>0.65</c:v>
                </c:pt>
                <c:pt idx="33926">
                  <c:v>0.65</c:v>
                </c:pt>
                <c:pt idx="33927">
                  <c:v>0.65</c:v>
                </c:pt>
                <c:pt idx="33928">
                  <c:v>0.49</c:v>
                </c:pt>
                <c:pt idx="33929">
                  <c:v>0.49</c:v>
                </c:pt>
                <c:pt idx="33930">
                  <c:v>0.5</c:v>
                </c:pt>
                <c:pt idx="33931">
                  <c:v>0.39</c:v>
                </c:pt>
                <c:pt idx="33932">
                  <c:v>0.39</c:v>
                </c:pt>
                <c:pt idx="33933">
                  <c:v>2.11</c:v>
                </c:pt>
                <c:pt idx="33934">
                  <c:v>2.11</c:v>
                </c:pt>
                <c:pt idx="33935">
                  <c:v>2.11</c:v>
                </c:pt>
                <c:pt idx="33936">
                  <c:v>0.6</c:v>
                </c:pt>
                <c:pt idx="33937">
                  <c:v>2.8</c:v>
                </c:pt>
                <c:pt idx="33938">
                  <c:v>2.8</c:v>
                </c:pt>
                <c:pt idx="33939">
                  <c:v>1.31</c:v>
                </c:pt>
                <c:pt idx="33940">
                  <c:v>-1.89</c:v>
                </c:pt>
                <c:pt idx="33941">
                  <c:v>1.1599999999999999</c:v>
                </c:pt>
                <c:pt idx="33942">
                  <c:v>1.1599999999999999</c:v>
                </c:pt>
                <c:pt idx="33943">
                  <c:v>1.1599999999999999</c:v>
                </c:pt>
                <c:pt idx="33944">
                  <c:v>-0.95</c:v>
                </c:pt>
                <c:pt idx="33945">
                  <c:v>-1.1399999999999999</c:v>
                </c:pt>
                <c:pt idx="33946">
                  <c:v>-2.98</c:v>
                </c:pt>
                <c:pt idx="33947">
                  <c:v>1.8</c:v>
                </c:pt>
                <c:pt idx="33948">
                  <c:v>1.8</c:v>
                </c:pt>
                <c:pt idx="33949">
                  <c:v>1.8</c:v>
                </c:pt>
                <c:pt idx="33950">
                  <c:v>1.8</c:v>
                </c:pt>
                <c:pt idx="33951">
                  <c:v>1.8</c:v>
                </c:pt>
                <c:pt idx="33952">
                  <c:v>3.04</c:v>
                </c:pt>
                <c:pt idx="33953">
                  <c:v>3.04</c:v>
                </c:pt>
                <c:pt idx="33954">
                  <c:v>-1.38</c:v>
                </c:pt>
                <c:pt idx="33955">
                  <c:v>-0.78</c:v>
                </c:pt>
                <c:pt idx="33956">
                  <c:v>-0.05</c:v>
                </c:pt>
                <c:pt idx="33957">
                  <c:v>4.0599999999999996</c:v>
                </c:pt>
                <c:pt idx="33958">
                  <c:v>4.0599999999999996</c:v>
                </c:pt>
                <c:pt idx="33959">
                  <c:v>4.0599999999999996</c:v>
                </c:pt>
                <c:pt idx="33960">
                  <c:v>2.38</c:v>
                </c:pt>
                <c:pt idx="33961">
                  <c:v>2.38</c:v>
                </c:pt>
                <c:pt idx="33962">
                  <c:v>0.85</c:v>
                </c:pt>
                <c:pt idx="33963">
                  <c:v>0.85</c:v>
                </c:pt>
                <c:pt idx="33964">
                  <c:v>1.25</c:v>
                </c:pt>
                <c:pt idx="33965">
                  <c:v>1.25</c:v>
                </c:pt>
                <c:pt idx="33966">
                  <c:v>1.25</c:v>
                </c:pt>
                <c:pt idx="33967">
                  <c:v>1.25</c:v>
                </c:pt>
                <c:pt idx="33968">
                  <c:v>1.25</c:v>
                </c:pt>
                <c:pt idx="33969">
                  <c:v>-0.61</c:v>
                </c:pt>
                <c:pt idx="33970">
                  <c:v>-0.61</c:v>
                </c:pt>
                <c:pt idx="33971">
                  <c:v>-0.61</c:v>
                </c:pt>
                <c:pt idx="33972">
                  <c:v>-0.61</c:v>
                </c:pt>
                <c:pt idx="33973">
                  <c:v>-0.61</c:v>
                </c:pt>
                <c:pt idx="33974">
                  <c:v>-1.03</c:v>
                </c:pt>
                <c:pt idx="33975">
                  <c:v>-0.27</c:v>
                </c:pt>
                <c:pt idx="33976">
                  <c:v>1.43</c:v>
                </c:pt>
                <c:pt idx="33977">
                  <c:v>0.71</c:v>
                </c:pt>
                <c:pt idx="33978">
                  <c:v>0.3</c:v>
                </c:pt>
                <c:pt idx="33979">
                  <c:v>-1.81</c:v>
                </c:pt>
                <c:pt idx="33980">
                  <c:v>-0.31</c:v>
                </c:pt>
                <c:pt idx="33981">
                  <c:v>-0.31</c:v>
                </c:pt>
                <c:pt idx="33982">
                  <c:v>-0.22</c:v>
                </c:pt>
                <c:pt idx="33983">
                  <c:v>-0.22</c:v>
                </c:pt>
                <c:pt idx="33984">
                  <c:v>0.99</c:v>
                </c:pt>
                <c:pt idx="33985">
                  <c:v>-2.02</c:v>
                </c:pt>
                <c:pt idx="33986">
                  <c:v>-2.02</c:v>
                </c:pt>
                <c:pt idx="33987">
                  <c:v>-2.02</c:v>
                </c:pt>
                <c:pt idx="33988">
                  <c:v>0.42</c:v>
                </c:pt>
                <c:pt idx="33989">
                  <c:v>0.42</c:v>
                </c:pt>
                <c:pt idx="33990">
                  <c:v>0.42</c:v>
                </c:pt>
                <c:pt idx="33991">
                  <c:v>0.18</c:v>
                </c:pt>
                <c:pt idx="33992">
                  <c:v>0.78</c:v>
                </c:pt>
                <c:pt idx="33993">
                  <c:v>2.78</c:v>
                </c:pt>
                <c:pt idx="33994">
                  <c:v>2.78</c:v>
                </c:pt>
                <c:pt idx="33995">
                  <c:v>2.78</c:v>
                </c:pt>
                <c:pt idx="33996">
                  <c:v>2.78</c:v>
                </c:pt>
                <c:pt idx="33997">
                  <c:v>-2.11</c:v>
                </c:pt>
                <c:pt idx="33998">
                  <c:v>3.69</c:v>
                </c:pt>
                <c:pt idx="33999">
                  <c:v>3.69</c:v>
                </c:pt>
                <c:pt idx="34000">
                  <c:v>3.69</c:v>
                </c:pt>
                <c:pt idx="34001">
                  <c:v>3.69</c:v>
                </c:pt>
                <c:pt idx="34002">
                  <c:v>3.69</c:v>
                </c:pt>
                <c:pt idx="34003">
                  <c:v>-0.59</c:v>
                </c:pt>
                <c:pt idx="34004">
                  <c:v>1.51</c:v>
                </c:pt>
                <c:pt idx="34005">
                  <c:v>-0.5</c:v>
                </c:pt>
                <c:pt idx="34006">
                  <c:v>1.79</c:v>
                </c:pt>
                <c:pt idx="34007">
                  <c:v>0.53</c:v>
                </c:pt>
                <c:pt idx="34008">
                  <c:v>0.53</c:v>
                </c:pt>
                <c:pt idx="34009">
                  <c:v>1.1200000000000001</c:v>
                </c:pt>
                <c:pt idx="34010">
                  <c:v>1.69</c:v>
                </c:pt>
                <c:pt idx="34011">
                  <c:v>1.69</c:v>
                </c:pt>
                <c:pt idx="34012">
                  <c:v>-1.46</c:v>
                </c:pt>
                <c:pt idx="34013">
                  <c:v>0.09</c:v>
                </c:pt>
                <c:pt idx="34014">
                  <c:v>-1.76</c:v>
                </c:pt>
                <c:pt idx="34015">
                  <c:v>1.05</c:v>
                </c:pt>
                <c:pt idx="34016">
                  <c:v>1.05</c:v>
                </c:pt>
                <c:pt idx="34017">
                  <c:v>1.05</c:v>
                </c:pt>
                <c:pt idx="34018">
                  <c:v>1.05</c:v>
                </c:pt>
                <c:pt idx="34019">
                  <c:v>-0.85</c:v>
                </c:pt>
                <c:pt idx="34020">
                  <c:v>-0.85</c:v>
                </c:pt>
                <c:pt idx="34021">
                  <c:v>-0.45</c:v>
                </c:pt>
                <c:pt idx="34022">
                  <c:v>3.44</c:v>
                </c:pt>
                <c:pt idx="34023">
                  <c:v>2.11</c:v>
                </c:pt>
                <c:pt idx="34024">
                  <c:v>2.11</c:v>
                </c:pt>
                <c:pt idx="34025">
                  <c:v>2.11</c:v>
                </c:pt>
                <c:pt idx="34026">
                  <c:v>2.12</c:v>
                </c:pt>
                <c:pt idx="34027">
                  <c:v>2.12</c:v>
                </c:pt>
                <c:pt idx="34028">
                  <c:v>-0.62</c:v>
                </c:pt>
                <c:pt idx="34029">
                  <c:v>-0.62</c:v>
                </c:pt>
                <c:pt idx="34030">
                  <c:v>-0.62</c:v>
                </c:pt>
                <c:pt idx="34031">
                  <c:v>-0.62</c:v>
                </c:pt>
                <c:pt idx="34032">
                  <c:v>-0.93</c:v>
                </c:pt>
                <c:pt idx="34033">
                  <c:v>-1.61</c:v>
                </c:pt>
                <c:pt idx="34034">
                  <c:v>2.11</c:v>
                </c:pt>
                <c:pt idx="34035">
                  <c:v>2.11</c:v>
                </c:pt>
                <c:pt idx="34036">
                  <c:v>0.26</c:v>
                </c:pt>
                <c:pt idx="34037">
                  <c:v>-1.1200000000000001</c:v>
                </c:pt>
                <c:pt idx="34038">
                  <c:v>-1.1200000000000001</c:v>
                </c:pt>
                <c:pt idx="34039">
                  <c:v>-1.1200000000000001</c:v>
                </c:pt>
                <c:pt idx="34040">
                  <c:v>-1.4</c:v>
                </c:pt>
                <c:pt idx="34041">
                  <c:v>1.23</c:v>
                </c:pt>
                <c:pt idx="34042">
                  <c:v>1.23</c:v>
                </c:pt>
                <c:pt idx="34043">
                  <c:v>2.64</c:v>
                </c:pt>
                <c:pt idx="34044">
                  <c:v>2.64</c:v>
                </c:pt>
                <c:pt idx="34045">
                  <c:v>2.64</c:v>
                </c:pt>
                <c:pt idx="34046">
                  <c:v>2.64</c:v>
                </c:pt>
                <c:pt idx="34047">
                  <c:v>2.64</c:v>
                </c:pt>
                <c:pt idx="34048">
                  <c:v>2.64</c:v>
                </c:pt>
                <c:pt idx="34049">
                  <c:v>4.18</c:v>
                </c:pt>
                <c:pt idx="34050">
                  <c:v>4.18</c:v>
                </c:pt>
                <c:pt idx="34051">
                  <c:v>4.18</c:v>
                </c:pt>
                <c:pt idx="34052">
                  <c:v>-1.2</c:v>
                </c:pt>
                <c:pt idx="34053">
                  <c:v>0.26</c:v>
                </c:pt>
                <c:pt idx="34054">
                  <c:v>-2.5099999999999998</c:v>
                </c:pt>
                <c:pt idx="34055">
                  <c:v>0.94</c:v>
                </c:pt>
                <c:pt idx="34056">
                  <c:v>2.4500000000000002</c:v>
                </c:pt>
                <c:pt idx="34057">
                  <c:v>2.4500000000000002</c:v>
                </c:pt>
                <c:pt idx="34058">
                  <c:v>-3.89</c:v>
                </c:pt>
                <c:pt idx="34059">
                  <c:v>2.98</c:v>
                </c:pt>
                <c:pt idx="34060">
                  <c:v>2.98</c:v>
                </c:pt>
                <c:pt idx="34061">
                  <c:v>-0.24</c:v>
                </c:pt>
                <c:pt idx="34062">
                  <c:v>2.15</c:v>
                </c:pt>
                <c:pt idx="34063">
                  <c:v>2.92</c:v>
                </c:pt>
                <c:pt idx="34064">
                  <c:v>2.92</c:v>
                </c:pt>
                <c:pt idx="34065">
                  <c:v>-0.69</c:v>
                </c:pt>
                <c:pt idx="34066">
                  <c:v>-0.49</c:v>
                </c:pt>
                <c:pt idx="34067">
                  <c:v>-0.49</c:v>
                </c:pt>
                <c:pt idx="34068">
                  <c:v>-1.55</c:v>
                </c:pt>
                <c:pt idx="34069">
                  <c:v>-1.55</c:v>
                </c:pt>
                <c:pt idx="34070">
                  <c:v>-1.55</c:v>
                </c:pt>
                <c:pt idx="34071">
                  <c:v>-0.03</c:v>
                </c:pt>
                <c:pt idx="34072">
                  <c:v>-1.88</c:v>
                </c:pt>
                <c:pt idx="34073">
                  <c:v>-1.88</c:v>
                </c:pt>
                <c:pt idx="34074">
                  <c:v>1.06</c:v>
                </c:pt>
                <c:pt idx="34075">
                  <c:v>-0.96</c:v>
                </c:pt>
                <c:pt idx="34076">
                  <c:v>0.79</c:v>
                </c:pt>
                <c:pt idx="34077">
                  <c:v>0.79</c:v>
                </c:pt>
                <c:pt idx="34078">
                  <c:v>1.94</c:v>
                </c:pt>
                <c:pt idx="34079">
                  <c:v>1.94</c:v>
                </c:pt>
                <c:pt idx="34080">
                  <c:v>1.51</c:v>
                </c:pt>
                <c:pt idx="34081">
                  <c:v>-0.48</c:v>
                </c:pt>
                <c:pt idx="34082">
                  <c:v>2.0699999999999998</c:v>
                </c:pt>
                <c:pt idx="34083">
                  <c:v>1.53</c:v>
                </c:pt>
                <c:pt idx="34084">
                  <c:v>2.4900000000000002</c:v>
                </c:pt>
                <c:pt idx="34085">
                  <c:v>2.4900000000000002</c:v>
                </c:pt>
                <c:pt idx="34086">
                  <c:v>2.4900000000000002</c:v>
                </c:pt>
                <c:pt idx="34087">
                  <c:v>1.1599999999999999</c:v>
                </c:pt>
                <c:pt idx="34088">
                  <c:v>1.1599999999999999</c:v>
                </c:pt>
                <c:pt idx="34089">
                  <c:v>1.1599999999999999</c:v>
                </c:pt>
                <c:pt idx="34090">
                  <c:v>1.1599999999999999</c:v>
                </c:pt>
                <c:pt idx="34091">
                  <c:v>2.38</c:v>
                </c:pt>
                <c:pt idx="34092">
                  <c:v>2.38</c:v>
                </c:pt>
                <c:pt idx="34093">
                  <c:v>1.1599999999999999</c:v>
                </c:pt>
                <c:pt idx="34094">
                  <c:v>0.24</c:v>
                </c:pt>
                <c:pt idx="34095">
                  <c:v>0.24</c:v>
                </c:pt>
                <c:pt idx="34096">
                  <c:v>0.87</c:v>
                </c:pt>
                <c:pt idx="34097">
                  <c:v>0.6</c:v>
                </c:pt>
                <c:pt idx="34098">
                  <c:v>0.6</c:v>
                </c:pt>
                <c:pt idx="34099">
                  <c:v>4.57</c:v>
                </c:pt>
                <c:pt idx="34100">
                  <c:v>2.13</c:v>
                </c:pt>
                <c:pt idx="34101">
                  <c:v>2.13</c:v>
                </c:pt>
                <c:pt idx="34102">
                  <c:v>0.32</c:v>
                </c:pt>
                <c:pt idx="34103">
                  <c:v>1.82</c:v>
                </c:pt>
                <c:pt idx="34104">
                  <c:v>-0.66</c:v>
                </c:pt>
                <c:pt idx="34105">
                  <c:v>2.33</c:v>
                </c:pt>
                <c:pt idx="34106">
                  <c:v>2.33</c:v>
                </c:pt>
                <c:pt idx="34107">
                  <c:v>-0.93</c:v>
                </c:pt>
                <c:pt idx="34108">
                  <c:v>-0.93</c:v>
                </c:pt>
                <c:pt idx="34109">
                  <c:v>3.67</c:v>
                </c:pt>
                <c:pt idx="34110">
                  <c:v>1.42</c:v>
                </c:pt>
                <c:pt idx="34111">
                  <c:v>1.42</c:v>
                </c:pt>
                <c:pt idx="34112">
                  <c:v>1.06</c:v>
                </c:pt>
                <c:pt idx="34113">
                  <c:v>1.06</c:v>
                </c:pt>
                <c:pt idx="34114">
                  <c:v>1.81</c:v>
                </c:pt>
                <c:pt idx="34115">
                  <c:v>1.81</c:v>
                </c:pt>
                <c:pt idx="34116">
                  <c:v>0.95</c:v>
                </c:pt>
                <c:pt idx="34117">
                  <c:v>0.61</c:v>
                </c:pt>
                <c:pt idx="34118">
                  <c:v>0.12</c:v>
                </c:pt>
                <c:pt idx="34119">
                  <c:v>0.12</c:v>
                </c:pt>
                <c:pt idx="34120">
                  <c:v>0.12</c:v>
                </c:pt>
                <c:pt idx="34121">
                  <c:v>0.09</c:v>
                </c:pt>
                <c:pt idx="34122">
                  <c:v>0.09</c:v>
                </c:pt>
                <c:pt idx="34123">
                  <c:v>0.09</c:v>
                </c:pt>
                <c:pt idx="34124">
                  <c:v>0.09</c:v>
                </c:pt>
                <c:pt idx="34125">
                  <c:v>0.09</c:v>
                </c:pt>
                <c:pt idx="34126">
                  <c:v>1.01</c:v>
                </c:pt>
                <c:pt idx="34127">
                  <c:v>1.38</c:v>
                </c:pt>
                <c:pt idx="34128">
                  <c:v>1.38</c:v>
                </c:pt>
                <c:pt idx="34129">
                  <c:v>-0.38</c:v>
                </c:pt>
                <c:pt idx="34130">
                  <c:v>0.37</c:v>
                </c:pt>
                <c:pt idx="34131">
                  <c:v>0.37</c:v>
                </c:pt>
                <c:pt idx="34132">
                  <c:v>0.32</c:v>
                </c:pt>
                <c:pt idx="34133">
                  <c:v>0.32</c:v>
                </c:pt>
                <c:pt idx="34134">
                  <c:v>-1.03</c:v>
                </c:pt>
                <c:pt idx="34135">
                  <c:v>1.45</c:v>
                </c:pt>
                <c:pt idx="34136">
                  <c:v>1.45</c:v>
                </c:pt>
                <c:pt idx="34137">
                  <c:v>1.45</c:v>
                </c:pt>
                <c:pt idx="34138">
                  <c:v>-3.14</c:v>
                </c:pt>
                <c:pt idx="34139">
                  <c:v>-3.14</c:v>
                </c:pt>
                <c:pt idx="34140">
                  <c:v>-1.32</c:v>
                </c:pt>
                <c:pt idx="34141">
                  <c:v>0.73</c:v>
                </c:pt>
                <c:pt idx="34142">
                  <c:v>-1.49</c:v>
                </c:pt>
                <c:pt idx="34143">
                  <c:v>-1.49</c:v>
                </c:pt>
                <c:pt idx="34144">
                  <c:v>-1.49</c:v>
                </c:pt>
                <c:pt idx="34145">
                  <c:v>2.68</c:v>
                </c:pt>
                <c:pt idx="34146">
                  <c:v>2.68</c:v>
                </c:pt>
                <c:pt idx="34147">
                  <c:v>2.68</c:v>
                </c:pt>
                <c:pt idx="34148">
                  <c:v>2.68</c:v>
                </c:pt>
                <c:pt idx="34149">
                  <c:v>2.04</c:v>
                </c:pt>
                <c:pt idx="34150">
                  <c:v>2.04</c:v>
                </c:pt>
                <c:pt idx="34151">
                  <c:v>2.04</c:v>
                </c:pt>
                <c:pt idx="34152">
                  <c:v>2.04</c:v>
                </c:pt>
                <c:pt idx="34153">
                  <c:v>2.04</c:v>
                </c:pt>
                <c:pt idx="34154">
                  <c:v>-1.74</c:v>
                </c:pt>
                <c:pt idx="34155">
                  <c:v>1.03</c:v>
                </c:pt>
                <c:pt idx="34156">
                  <c:v>1.03</c:v>
                </c:pt>
                <c:pt idx="34157">
                  <c:v>1.03</c:v>
                </c:pt>
                <c:pt idx="34158">
                  <c:v>-3</c:v>
                </c:pt>
                <c:pt idx="34159">
                  <c:v>-0.14000000000000001</c:v>
                </c:pt>
                <c:pt idx="34160">
                  <c:v>-0.14000000000000001</c:v>
                </c:pt>
                <c:pt idx="34161">
                  <c:v>-0.52</c:v>
                </c:pt>
                <c:pt idx="34162">
                  <c:v>2.06</c:v>
                </c:pt>
                <c:pt idx="34163">
                  <c:v>2.06</c:v>
                </c:pt>
                <c:pt idx="34164">
                  <c:v>1.61</c:v>
                </c:pt>
                <c:pt idx="34165">
                  <c:v>-0.09</c:v>
                </c:pt>
                <c:pt idx="34166">
                  <c:v>-0.09</c:v>
                </c:pt>
                <c:pt idx="34167">
                  <c:v>-0.09</c:v>
                </c:pt>
                <c:pt idx="34168">
                  <c:v>-3.54</c:v>
                </c:pt>
                <c:pt idx="34169">
                  <c:v>-0.62</c:v>
                </c:pt>
                <c:pt idx="34170">
                  <c:v>-1.66</c:v>
                </c:pt>
                <c:pt idx="34171">
                  <c:v>-1.66</c:v>
                </c:pt>
                <c:pt idx="34172">
                  <c:v>3.24</c:v>
                </c:pt>
                <c:pt idx="34173">
                  <c:v>-0.05</c:v>
                </c:pt>
                <c:pt idx="34174">
                  <c:v>-0.05</c:v>
                </c:pt>
                <c:pt idx="34175">
                  <c:v>-0.05</c:v>
                </c:pt>
                <c:pt idx="34176">
                  <c:v>-0.05</c:v>
                </c:pt>
                <c:pt idx="34177">
                  <c:v>2.15</c:v>
                </c:pt>
                <c:pt idx="34178">
                  <c:v>-2.41</c:v>
                </c:pt>
                <c:pt idx="34179">
                  <c:v>-0.11</c:v>
                </c:pt>
                <c:pt idx="34180">
                  <c:v>-0.11</c:v>
                </c:pt>
                <c:pt idx="34181">
                  <c:v>3.5</c:v>
                </c:pt>
                <c:pt idx="34182">
                  <c:v>3.5</c:v>
                </c:pt>
                <c:pt idx="34183">
                  <c:v>3.5</c:v>
                </c:pt>
                <c:pt idx="34184">
                  <c:v>1.84</c:v>
                </c:pt>
                <c:pt idx="34185">
                  <c:v>1.84</c:v>
                </c:pt>
                <c:pt idx="34186">
                  <c:v>1.84</c:v>
                </c:pt>
                <c:pt idx="34187">
                  <c:v>0.83</c:v>
                </c:pt>
                <c:pt idx="34188">
                  <c:v>0.83</c:v>
                </c:pt>
                <c:pt idx="34189">
                  <c:v>0.83</c:v>
                </c:pt>
                <c:pt idx="34190">
                  <c:v>1.84</c:v>
                </c:pt>
                <c:pt idx="34191">
                  <c:v>-3.58</c:v>
                </c:pt>
                <c:pt idx="34192">
                  <c:v>-3.07</c:v>
                </c:pt>
                <c:pt idx="34193">
                  <c:v>-3.07</c:v>
                </c:pt>
                <c:pt idx="34194">
                  <c:v>0.78</c:v>
                </c:pt>
                <c:pt idx="34195">
                  <c:v>1.77</c:v>
                </c:pt>
                <c:pt idx="34196">
                  <c:v>1.77</c:v>
                </c:pt>
                <c:pt idx="34197">
                  <c:v>-1.33</c:v>
                </c:pt>
                <c:pt idx="34198">
                  <c:v>1.04</c:v>
                </c:pt>
                <c:pt idx="34199">
                  <c:v>0.97</c:v>
                </c:pt>
                <c:pt idx="34200">
                  <c:v>0.97</c:v>
                </c:pt>
                <c:pt idx="34201">
                  <c:v>0.5</c:v>
                </c:pt>
                <c:pt idx="34202">
                  <c:v>0.5</c:v>
                </c:pt>
                <c:pt idx="34203">
                  <c:v>-2.91</c:v>
                </c:pt>
                <c:pt idx="34204">
                  <c:v>-1.6</c:v>
                </c:pt>
                <c:pt idx="34205">
                  <c:v>-1.6</c:v>
                </c:pt>
                <c:pt idx="34206">
                  <c:v>-1.6</c:v>
                </c:pt>
                <c:pt idx="34207">
                  <c:v>-0.28000000000000003</c:v>
                </c:pt>
                <c:pt idx="34208">
                  <c:v>-0.28000000000000003</c:v>
                </c:pt>
                <c:pt idx="34209">
                  <c:v>-1.45</c:v>
                </c:pt>
                <c:pt idx="34210">
                  <c:v>-0.83</c:v>
                </c:pt>
                <c:pt idx="34211">
                  <c:v>2.0699999999999998</c:v>
                </c:pt>
                <c:pt idx="34212">
                  <c:v>2.0699999999999998</c:v>
                </c:pt>
                <c:pt idx="34213">
                  <c:v>1.49</c:v>
                </c:pt>
                <c:pt idx="34214">
                  <c:v>1.49</c:v>
                </c:pt>
                <c:pt idx="34215">
                  <c:v>1.49</c:v>
                </c:pt>
                <c:pt idx="34216">
                  <c:v>1.49</c:v>
                </c:pt>
                <c:pt idx="34217">
                  <c:v>1.49</c:v>
                </c:pt>
                <c:pt idx="34218">
                  <c:v>0.9</c:v>
                </c:pt>
                <c:pt idx="34219">
                  <c:v>0.08</c:v>
                </c:pt>
                <c:pt idx="34220">
                  <c:v>-0.24</c:v>
                </c:pt>
                <c:pt idx="34221">
                  <c:v>-2.02</c:v>
                </c:pt>
                <c:pt idx="34222">
                  <c:v>-1.49</c:v>
                </c:pt>
                <c:pt idx="34223">
                  <c:v>-2.52</c:v>
                </c:pt>
                <c:pt idx="34224">
                  <c:v>0.94</c:v>
                </c:pt>
                <c:pt idx="34225">
                  <c:v>0.94</c:v>
                </c:pt>
                <c:pt idx="34226">
                  <c:v>0.94</c:v>
                </c:pt>
                <c:pt idx="34227">
                  <c:v>1.64</c:v>
                </c:pt>
                <c:pt idx="34228">
                  <c:v>2.4900000000000002</c:v>
                </c:pt>
                <c:pt idx="34229">
                  <c:v>2.4900000000000002</c:v>
                </c:pt>
                <c:pt idx="34230">
                  <c:v>2.09</c:v>
                </c:pt>
                <c:pt idx="34231">
                  <c:v>2.09</c:v>
                </c:pt>
                <c:pt idx="34232">
                  <c:v>1.83</c:v>
                </c:pt>
                <c:pt idx="34233">
                  <c:v>1.83</c:v>
                </c:pt>
                <c:pt idx="34234">
                  <c:v>1.83</c:v>
                </c:pt>
                <c:pt idx="34235">
                  <c:v>1.83</c:v>
                </c:pt>
                <c:pt idx="34236">
                  <c:v>1.83</c:v>
                </c:pt>
                <c:pt idx="34237">
                  <c:v>1.21</c:v>
                </c:pt>
                <c:pt idx="34238">
                  <c:v>-0.43</c:v>
                </c:pt>
                <c:pt idx="34239">
                  <c:v>-0.99</c:v>
                </c:pt>
                <c:pt idx="34240">
                  <c:v>-0.99</c:v>
                </c:pt>
                <c:pt idx="34241">
                  <c:v>1.95</c:v>
                </c:pt>
                <c:pt idx="34242">
                  <c:v>0.37</c:v>
                </c:pt>
                <c:pt idx="34243">
                  <c:v>-2.36</c:v>
                </c:pt>
                <c:pt idx="34244">
                  <c:v>0.94</c:v>
                </c:pt>
                <c:pt idx="34245">
                  <c:v>1.47</c:v>
                </c:pt>
                <c:pt idx="34246">
                  <c:v>-1.08</c:v>
                </c:pt>
                <c:pt idx="34247">
                  <c:v>-1.08</c:v>
                </c:pt>
                <c:pt idx="34248">
                  <c:v>-0.15</c:v>
                </c:pt>
                <c:pt idx="34249">
                  <c:v>-1.68</c:v>
                </c:pt>
                <c:pt idx="34250">
                  <c:v>0.55000000000000004</c:v>
                </c:pt>
                <c:pt idx="34251">
                  <c:v>0.55000000000000004</c:v>
                </c:pt>
                <c:pt idx="34252">
                  <c:v>0.55000000000000004</c:v>
                </c:pt>
                <c:pt idx="34253">
                  <c:v>-0.03</c:v>
                </c:pt>
                <c:pt idx="34254">
                  <c:v>1.76</c:v>
                </c:pt>
                <c:pt idx="34255">
                  <c:v>2.44</c:v>
                </c:pt>
                <c:pt idx="34256">
                  <c:v>-3.82</c:v>
                </c:pt>
                <c:pt idx="34257">
                  <c:v>-3.08</c:v>
                </c:pt>
                <c:pt idx="34258">
                  <c:v>-3.08</c:v>
                </c:pt>
                <c:pt idx="34259">
                  <c:v>-0.91</c:v>
                </c:pt>
                <c:pt idx="34260">
                  <c:v>0.86</c:v>
                </c:pt>
                <c:pt idx="34261">
                  <c:v>0.86</c:v>
                </c:pt>
                <c:pt idx="34262">
                  <c:v>-1.5</c:v>
                </c:pt>
                <c:pt idx="34263">
                  <c:v>-2.62</c:v>
                </c:pt>
                <c:pt idx="34264">
                  <c:v>-1.07</c:v>
                </c:pt>
                <c:pt idx="34265">
                  <c:v>-1.07</c:v>
                </c:pt>
                <c:pt idx="34266">
                  <c:v>-1.07</c:v>
                </c:pt>
                <c:pt idx="34267">
                  <c:v>-1.07</c:v>
                </c:pt>
                <c:pt idx="34268">
                  <c:v>0.2</c:v>
                </c:pt>
                <c:pt idx="34269">
                  <c:v>0.2</c:v>
                </c:pt>
                <c:pt idx="34270">
                  <c:v>0.33</c:v>
                </c:pt>
                <c:pt idx="34271">
                  <c:v>0.92</c:v>
                </c:pt>
                <c:pt idx="34272">
                  <c:v>2.7</c:v>
                </c:pt>
                <c:pt idx="34273">
                  <c:v>1.89</c:v>
                </c:pt>
                <c:pt idx="34274">
                  <c:v>2.77</c:v>
                </c:pt>
                <c:pt idx="34275">
                  <c:v>-0.4</c:v>
                </c:pt>
                <c:pt idx="34276">
                  <c:v>-0.4</c:v>
                </c:pt>
                <c:pt idx="34277">
                  <c:v>-0.4</c:v>
                </c:pt>
                <c:pt idx="34278">
                  <c:v>-0.4</c:v>
                </c:pt>
                <c:pt idx="34279">
                  <c:v>-0.4</c:v>
                </c:pt>
                <c:pt idx="34280">
                  <c:v>2.04</c:v>
                </c:pt>
                <c:pt idx="34281">
                  <c:v>2.58</c:v>
                </c:pt>
                <c:pt idx="34282">
                  <c:v>2.58</c:v>
                </c:pt>
                <c:pt idx="34283">
                  <c:v>2.1800000000000002</c:v>
                </c:pt>
                <c:pt idx="34284">
                  <c:v>2.1800000000000002</c:v>
                </c:pt>
                <c:pt idx="34285">
                  <c:v>2.1800000000000002</c:v>
                </c:pt>
                <c:pt idx="34286">
                  <c:v>2.1800000000000002</c:v>
                </c:pt>
                <c:pt idx="34287">
                  <c:v>3.28</c:v>
                </c:pt>
                <c:pt idx="34288">
                  <c:v>3.28</c:v>
                </c:pt>
                <c:pt idx="34289">
                  <c:v>-2.61</c:v>
                </c:pt>
                <c:pt idx="34290">
                  <c:v>-2.37</c:v>
                </c:pt>
                <c:pt idx="34291">
                  <c:v>-0.53</c:v>
                </c:pt>
                <c:pt idx="34292">
                  <c:v>-0.53</c:v>
                </c:pt>
                <c:pt idx="34293">
                  <c:v>2.57</c:v>
                </c:pt>
                <c:pt idx="34294">
                  <c:v>0.74</c:v>
                </c:pt>
                <c:pt idx="34295">
                  <c:v>2.21</c:v>
                </c:pt>
                <c:pt idx="34296">
                  <c:v>-3.08</c:v>
                </c:pt>
                <c:pt idx="34297">
                  <c:v>0.67</c:v>
                </c:pt>
                <c:pt idx="34298">
                  <c:v>-2.1</c:v>
                </c:pt>
                <c:pt idx="34299">
                  <c:v>1.73</c:v>
                </c:pt>
                <c:pt idx="34300">
                  <c:v>1.73</c:v>
                </c:pt>
                <c:pt idx="34301">
                  <c:v>1.08</c:v>
                </c:pt>
                <c:pt idx="34302">
                  <c:v>1.08</c:v>
                </c:pt>
                <c:pt idx="34303">
                  <c:v>1.08</c:v>
                </c:pt>
                <c:pt idx="34304">
                  <c:v>1.02</c:v>
                </c:pt>
                <c:pt idx="34305">
                  <c:v>0.92</c:v>
                </c:pt>
                <c:pt idx="34306">
                  <c:v>-0.84</c:v>
                </c:pt>
                <c:pt idx="34307">
                  <c:v>-0.84</c:v>
                </c:pt>
                <c:pt idx="34308">
                  <c:v>0.13</c:v>
                </c:pt>
                <c:pt idx="34309">
                  <c:v>-0.73</c:v>
                </c:pt>
                <c:pt idx="34310">
                  <c:v>-0.22</c:v>
                </c:pt>
                <c:pt idx="34311">
                  <c:v>-0.22</c:v>
                </c:pt>
                <c:pt idx="34312">
                  <c:v>-1.33</c:v>
                </c:pt>
                <c:pt idx="34313">
                  <c:v>2.0099999999999998</c:v>
                </c:pt>
                <c:pt idx="34314">
                  <c:v>0.91</c:v>
                </c:pt>
                <c:pt idx="34315">
                  <c:v>0.13</c:v>
                </c:pt>
                <c:pt idx="34316">
                  <c:v>3.38</c:v>
                </c:pt>
                <c:pt idx="34317">
                  <c:v>3.38</c:v>
                </c:pt>
                <c:pt idx="34318">
                  <c:v>2.66</c:v>
                </c:pt>
                <c:pt idx="34319">
                  <c:v>0.47</c:v>
                </c:pt>
                <c:pt idx="34320">
                  <c:v>1.61</c:v>
                </c:pt>
                <c:pt idx="34321">
                  <c:v>-2.7</c:v>
                </c:pt>
                <c:pt idx="34322">
                  <c:v>1.79</c:v>
                </c:pt>
                <c:pt idx="34323">
                  <c:v>2.58</c:v>
                </c:pt>
                <c:pt idx="34324">
                  <c:v>2.58</c:v>
                </c:pt>
                <c:pt idx="34325">
                  <c:v>2.58</c:v>
                </c:pt>
                <c:pt idx="34326">
                  <c:v>2.58</c:v>
                </c:pt>
                <c:pt idx="34327">
                  <c:v>3.04</c:v>
                </c:pt>
                <c:pt idx="34328">
                  <c:v>-0.39</c:v>
                </c:pt>
                <c:pt idx="34329">
                  <c:v>-2.4700000000000002</c:v>
                </c:pt>
                <c:pt idx="34330">
                  <c:v>-0.33</c:v>
                </c:pt>
                <c:pt idx="34331">
                  <c:v>-1.21</c:v>
                </c:pt>
                <c:pt idx="34332">
                  <c:v>-1.21</c:v>
                </c:pt>
                <c:pt idx="34333">
                  <c:v>-1.21</c:v>
                </c:pt>
                <c:pt idx="34334">
                  <c:v>1.1499999999999999</c:v>
                </c:pt>
                <c:pt idx="34335">
                  <c:v>2.44</c:v>
                </c:pt>
                <c:pt idx="34336">
                  <c:v>2.44</c:v>
                </c:pt>
                <c:pt idx="34337">
                  <c:v>-1.88</c:v>
                </c:pt>
                <c:pt idx="34338">
                  <c:v>-0.4</c:v>
                </c:pt>
                <c:pt idx="34339">
                  <c:v>-0.4</c:v>
                </c:pt>
                <c:pt idx="34340">
                  <c:v>-2.99</c:v>
                </c:pt>
                <c:pt idx="34341">
                  <c:v>-1.63</c:v>
                </c:pt>
                <c:pt idx="34342">
                  <c:v>-0.65</c:v>
                </c:pt>
                <c:pt idx="34343">
                  <c:v>1.53</c:v>
                </c:pt>
                <c:pt idx="34344">
                  <c:v>1.53</c:v>
                </c:pt>
                <c:pt idx="34345">
                  <c:v>-0.01</c:v>
                </c:pt>
                <c:pt idx="34346">
                  <c:v>-0.01</c:v>
                </c:pt>
                <c:pt idx="34347">
                  <c:v>1.89</c:v>
                </c:pt>
                <c:pt idx="34348">
                  <c:v>1.89</c:v>
                </c:pt>
                <c:pt idx="34349">
                  <c:v>1.93</c:v>
                </c:pt>
                <c:pt idx="34350">
                  <c:v>-2.39</c:v>
                </c:pt>
                <c:pt idx="34351">
                  <c:v>0.63</c:v>
                </c:pt>
                <c:pt idx="34352">
                  <c:v>-0.79</c:v>
                </c:pt>
                <c:pt idx="34353">
                  <c:v>-0.79</c:v>
                </c:pt>
                <c:pt idx="34354">
                  <c:v>0.38</c:v>
                </c:pt>
                <c:pt idx="34355">
                  <c:v>1.22</c:v>
                </c:pt>
                <c:pt idx="34356">
                  <c:v>1.22</c:v>
                </c:pt>
                <c:pt idx="34357">
                  <c:v>1.22</c:v>
                </c:pt>
                <c:pt idx="34358">
                  <c:v>-0.69</c:v>
                </c:pt>
                <c:pt idx="34359">
                  <c:v>1.68</c:v>
                </c:pt>
                <c:pt idx="34360">
                  <c:v>1.68</c:v>
                </c:pt>
                <c:pt idx="34361">
                  <c:v>1.68</c:v>
                </c:pt>
                <c:pt idx="34362">
                  <c:v>1.1299999999999999</c:v>
                </c:pt>
                <c:pt idx="34363">
                  <c:v>1.1299999999999999</c:v>
                </c:pt>
                <c:pt idx="34364">
                  <c:v>1.1299999999999999</c:v>
                </c:pt>
                <c:pt idx="34365">
                  <c:v>-0.69</c:v>
                </c:pt>
                <c:pt idx="34366">
                  <c:v>1.6</c:v>
                </c:pt>
                <c:pt idx="34367">
                  <c:v>1.6</c:v>
                </c:pt>
                <c:pt idx="34368">
                  <c:v>1.53</c:v>
                </c:pt>
                <c:pt idx="34369">
                  <c:v>1.53</c:v>
                </c:pt>
                <c:pt idx="34370">
                  <c:v>-2.5</c:v>
                </c:pt>
                <c:pt idx="34371">
                  <c:v>-2.5</c:v>
                </c:pt>
                <c:pt idx="34372">
                  <c:v>-0.64</c:v>
                </c:pt>
                <c:pt idx="34373">
                  <c:v>2.0699999999999998</c:v>
                </c:pt>
                <c:pt idx="34374">
                  <c:v>7.0000000000000007E-2</c:v>
                </c:pt>
                <c:pt idx="34375">
                  <c:v>7.0000000000000007E-2</c:v>
                </c:pt>
                <c:pt idx="34376">
                  <c:v>7.0000000000000007E-2</c:v>
                </c:pt>
                <c:pt idx="34377">
                  <c:v>7.0000000000000007E-2</c:v>
                </c:pt>
                <c:pt idx="34378">
                  <c:v>0.3</c:v>
                </c:pt>
                <c:pt idx="34379">
                  <c:v>0.3</c:v>
                </c:pt>
                <c:pt idx="34380">
                  <c:v>2.87</c:v>
                </c:pt>
                <c:pt idx="34381">
                  <c:v>2.0499999999999998</c:v>
                </c:pt>
                <c:pt idx="34382">
                  <c:v>2.0499999999999998</c:v>
                </c:pt>
                <c:pt idx="34383">
                  <c:v>0.74</c:v>
                </c:pt>
                <c:pt idx="34384">
                  <c:v>0.74</c:v>
                </c:pt>
                <c:pt idx="34385">
                  <c:v>1.9</c:v>
                </c:pt>
                <c:pt idx="34386">
                  <c:v>1.9</c:v>
                </c:pt>
                <c:pt idx="34387">
                  <c:v>1.9</c:v>
                </c:pt>
                <c:pt idx="34388">
                  <c:v>1.9</c:v>
                </c:pt>
                <c:pt idx="34389">
                  <c:v>1.9</c:v>
                </c:pt>
                <c:pt idx="34390">
                  <c:v>1.9</c:v>
                </c:pt>
                <c:pt idx="34391">
                  <c:v>-1.03</c:v>
                </c:pt>
                <c:pt idx="34392">
                  <c:v>-0.27</c:v>
                </c:pt>
                <c:pt idx="34393">
                  <c:v>1.66</c:v>
                </c:pt>
                <c:pt idx="34394">
                  <c:v>1.5</c:v>
                </c:pt>
                <c:pt idx="34395">
                  <c:v>0.65</c:v>
                </c:pt>
                <c:pt idx="34396">
                  <c:v>1.18</c:v>
                </c:pt>
                <c:pt idx="34397">
                  <c:v>1.18</c:v>
                </c:pt>
                <c:pt idx="34398">
                  <c:v>0.64</c:v>
                </c:pt>
                <c:pt idx="34399">
                  <c:v>-1.63</c:v>
                </c:pt>
                <c:pt idx="34400">
                  <c:v>-1.63</c:v>
                </c:pt>
                <c:pt idx="34401">
                  <c:v>-2.98</c:v>
                </c:pt>
                <c:pt idx="34402">
                  <c:v>-1.88</c:v>
                </c:pt>
                <c:pt idx="34403">
                  <c:v>0.44</c:v>
                </c:pt>
                <c:pt idx="34404">
                  <c:v>-1.02</c:v>
                </c:pt>
                <c:pt idx="34405">
                  <c:v>-0.75</c:v>
                </c:pt>
                <c:pt idx="34406">
                  <c:v>-0.75</c:v>
                </c:pt>
                <c:pt idx="34407">
                  <c:v>0.03</c:v>
                </c:pt>
                <c:pt idx="34408">
                  <c:v>-0.39</c:v>
                </c:pt>
                <c:pt idx="34409">
                  <c:v>0.46</c:v>
                </c:pt>
                <c:pt idx="34410">
                  <c:v>-1.65</c:v>
                </c:pt>
                <c:pt idx="34411">
                  <c:v>0.34</c:v>
                </c:pt>
                <c:pt idx="34412">
                  <c:v>1.18</c:v>
                </c:pt>
                <c:pt idx="34413">
                  <c:v>1.18</c:v>
                </c:pt>
                <c:pt idx="34414">
                  <c:v>0.04</c:v>
                </c:pt>
                <c:pt idx="34415">
                  <c:v>2.6</c:v>
                </c:pt>
                <c:pt idx="34416">
                  <c:v>0.48</c:v>
                </c:pt>
                <c:pt idx="34417">
                  <c:v>0.48</c:v>
                </c:pt>
                <c:pt idx="34418">
                  <c:v>0.48</c:v>
                </c:pt>
                <c:pt idx="34419">
                  <c:v>-0.01</c:v>
                </c:pt>
                <c:pt idx="34420">
                  <c:v>1.52</c:v>
                </c:pt>
                <c:pt idx="34421">
                  <c:v>1.52</c:v>
                </c:pt>
                <c:pt idx="34422">
                  <c:v>0.28999999999999998</c:v>
                </c:pt>
                <c:pt idx="34423">
                  <c:v>-2.13</c:v>
                </c:pt>
                <c:pt idx="34424">
                  <c:v>-1.54</c:v>
                </c:pt>
                <c:pt idx="34425">
                  <c:v>-2.72</c:v>
                </c:pt>
                <c:pt idx="34426">
                  <c:v>-2.15</c:v>
                </c:pt>
                <c:pt idx="34427">
                  <c:v>-1.28</c:v>
                </c:pt>
                <c:pt idx="34428">
                  <c:v>0.42</c:v>
                </c:pt>
                <c:pt idx="34429">
                  <c:v>1.0900000000000001</c:v>
                </c:pt>
                <c:pt idx="34430">
                  <c:v>-2.2200000000000002</c:v>
                </c:pt>
                <c:pt idx="34431">
                  <c:v>-2.2200000000000002</c:v>
                </c:pt>
                <c:pt idx="34432">
                  <c:v>-2.2200000000000002</c:v>
                </c:pt>
                <c:pt idx="34433">
                  <c:v>-1.42</c:v>
                </c:pt>
                <c:pt idx="34434">
                  <c:v>-1.17</c:v>
                </c:pt>
                <c:pt idx="34435">
                  <c:v>1.32</c:v>
                </c:pt>
                <c:pt idx="34436">
                  <c:v>0.27</c:v>
                </c:pt>
                <c:pt idx="34437">
                  <c:v>0.27</c:v>
                </c:pt>
                <c:pt idx="34438">
                  <c:v>2.84</c:v>
                </c:pt>
                <c:pt idx="34439">
                  <c:v>1.76</c:v>
                </c:pt>
                <c:pt idx="34440">
                  <c:v>1.76</c:v>
                </c:pt>
                <c:pt idx="34441">
                  <c:v>-7.0000000000000007E-2</c:v>
                </c:pt>
                <c:pt idx="34442">
                  <c:v>3.36</c:v>
                </c:pt>
                <c:pt idx="34443">
                  <c:v>1.33</c:v>
                </c:pt>
                <c:pt idx="34444">
                  <c:v>-1.55</c:v>
                </c:pt>
                <c:pt idx="34445">
                  <c:v>1.83</c:v>
                </c:pt>
                <c:pt idx="34446">
                  <c:v>1.83</c:v>
                </c:pt>
                <c:pt idx="34447">
                  <c:v>1.83</c:v>
                </c:pt>
                <c:pt idx="34448">
                  <c:v>-2.84</c:v>
                </c:pt>
                <c:pt idx="34449">
                  <c:v>1.06</c:v>
                </c:pt>
                <c:pt idx="34450">
                  <c:v>-0.17</c:v>
                </c:pt>
                <c:pt idx="34451">
                  <c:v>1.8</c:v>
                </c:pt>
                <c:pt idx="34452">
                  <c:v>1.8</c:v>
                </c:pt>
                <c:pt idx="34453">
                  <c:v>1.24</c:v>
                </c:pt>
                <c:pt idx="34454">
                  <c:v>3.39</c:v>
                </c:pt>
                <c:pt idx="34455">
                  <c:v>3.39</c:v>
                </c:pt>
                <c:pt idx="34456">
                  <c:v>0.56999999999999995</c:v>
                </c:pt>
                <c:pt idx="34457">
                  <c:v>-1.66</c:v>
                </c:pt>
                <c:pt idx="34458">
                  <c:v>-0.7</c:v>
                </c:pt>
                <c:pt idx="34459">
                  <c:v>2.46</c:v>
                </c:pt>
                <c:pt idx="34460">
                  <c:v>2.46</c:v>
                </c:pt>
                <c:pt idx="34461">
                  <c:v>-0.02</c:v>
                </c:pt>
                <c:pt idx="34462">
                  <c:v>-0.02</c:v>
                </c:pt>
                <c:pt idx="34463">
                  <c:v>-0.02</c:v>
                </c:pt>
                <c:pt idx="34464">
                  <c:v>-1.93</c:v>
                </c:pt>
                <c:pt idx="34465">
                  <c:v>-3.45</c:v>
                </c:pt>
                <c:pt idx="34466">
                  <c:v>-3.45</c:v>
                </c:pt>
                <c:pt idx="34467">
                  <c:v>-3.45</c:v>
                </c:pt>
                <c:pt idx="34468">
                  <c:v>2.0499999999999998</c:v>
                </c:pt>
                <c:pt idx="34469">
                  <c:v>0.71</c:v>
                </c:pt>
                <c:pt idx="34470">
                  <c:v>0.25</c:v>
                </c:pt>
                <c:pt idx="34471">
                  <c:v>2.74</c:v>
                </c:pt>
                <c:pt idx="34472">
                  <c:v>1.27</c:v>
                </c:pt>
                <c:pt idx="34473">
                  <c:v>0.92</c:v>
                </c:pt>
                <c:pt idx="34474">
                  <c:v>0.66</c:v>
                </c:pt>
                <c:pt idx="34475">
                  <c:v>0.02</c:v>
                </c:pt>
                <c:pt idx="34476">
                  <c:v>-0.46</c:v>
                </c:pt>
                <c:pt idx="34477">
                  <c:v>-1.77</c:v>
                </c:pt>
                <c:pt idx="34478">
                  <c:v>-0.6</c:v>
                </c:pt>
                <c:pt idx="34479">
                  <c:v>-0.6</c:v>
                </c:pt>
                <c:pt idx="34480">
                  <c:v>0.59</c:v>
                </c:pt>
                <c:pt idx="34481">
                  <c:v>-0.75</c:v>
                </c:pt>
                <c:pt idx="34482">
                  <c:v>-0.49</c:v>
                </c:pt>
                <c:pt idx="34483">
                  <c:v>0.6</c:v>
                </c:pt>
                <c:pt idx="34484">
                  <c:v>0.6</c:v>
                </c:pt>
                <c:pt idx="34485">
                  <c:v>0.6</c:v>
                </c:pt>
                <c:pt idx="34486">
                  <c:v>1.18</c:v>
                </c:pt>
                <c:pt idx="34487">
                  <c:v>-0.99</c:v>
                </c:pt>
                <c:pt idx="34488">
                  <c:v>-0.99</c:v>
                </c:pt>
                <c:pt idx="34489">
                  <c:v>-0.99</c:v>
                </c:pt>
                <c:pt idx="34490">
                  <c:v>-2.98</c:v>
                </c:pt>
                <c:pt idx="34491">
                  <c:v>2.4900000000000002</c:v>
                </c:pt>
                <c:pt idx="34492">
                  <c:v>2.4900000000000002</c:v>
                </c:pt>
                <c:pt idx="34493">
                  <c:v>2.4900000000000002</c:v>
                </c:pt>
                <c:pt idx="34494">
                  <c:v>0.7</c:v>
                </c:pt>
                <c:pt idx="34495">
                  <c:v>-0.83</c:v>
                </c:pt>
                <c:pt idx="34496">
                  <c:v>0.17</c:v>
                </c:pt>
                <c:pt idx="34497">
                  <c:v>1.4</c:v>
                </c:pt>
                <c:pt idx="34498">
                  <c:v>1.4</c:v>
                </c:pt>
                <c:pt idx="34499">
                  <c:v>-1.39</c:v>
                </c:pt>
                <c:pt idx="34500">
                  <c:v>-1.39</c:v>
                </c:pt>
                <c:pt idx="34501">
                  <c:v>1.79</c:v>
                </c:pt>
                <c:pt idx="34502">
                  <c:v>-1.25</c:v>
                </c:pt>
                <c:pt idx="34503">
                  <c:v>-1.25</c:v>
                </c:pt>
                <c:pt idx="34504">
                  <c:v>-1.25</c:v>
                </c:pt>
                <c:pt idx="34505">
                  <c:v>-1.2</c:v>
                </c:pt>
                <c:pt idx="34506">
                  <c:v>-0.2</c:v>
                </c:pt>
                <c:pt idx="34507">
                  <c:v>-0.2</c:v>
                </c:pt>
                <c:pt idx="34508">
                  <c:v>-0.2</c:v>
                </c:pt>
                <c:pt idx="34509">
                  <c:v>1.23</c:v>
                </c:pt>
                <c:pt idx="34510">
                  <c:v>1.23</c:v>
                </c:pt>
                <c:pt idx="34511">
                  <c:v>2.27</c:v>
                </c:pt>
                <c:pt idx="34512">
                  <c:v>-3.45</c:v>
                </c:pt>
                <c:pt idx="34513">
                  <c:v>-0.36</c:v>
                </c:pt>
                <c:pt idx="34514">
                  <c:v>0.48</c:v>
                </c:pt>
                <c:pt idx="34515">
                  <c:v>0.48</c:v>
                </c:pt>
                <c:pt idx="34516">
                  <c:v>0.12</c:v>
                </c:pt>
                <c:pt idx="34517">
                  <c:v>0.12</c:v>
                </c:pt>
                <c:pt idx="34518">
                  <c:v>0.75</c:v>
                </c:pt>
                <c:pt idx="34519">
                  <c:v>1.37</c:v>
                </c:pt>
                <c:pt idx="34520">
                  <c:v>-2.4300000000000002</c:v>
                </c:pt>
                <c:pt idx="34521">
                  <c:v>-2.4300000000000002</c:v>
                </c:pt>
                <c:pt idx="34522">
                  <c:v>0.89</c:v>
                </c:pt>
                <c:pt idx="34523">
                  <c:v>0.89</c:v>
                </c:pt>
                <c:pt idx="34524">
                  <c:v>-1.53</c:v>
                </c:pt>
                <c:pt idx="34525">
                  <c:v>1.53</c:v>
                </c:pt>
                <c:pt idx="34526">
                  <c:v>-3.54</c:v>
                </c:pt>
                <c:pt idx="34527">
                  <c:v>1.18</c:v>
                </c:pt>
                <c:pt idx="34528">
                  <c:v>1.18</c:v>
                </c:pt>
                <c:pt idx="34529">
                  <c:v>0.38</c:v>
                </c:pt>
                <c:pt idx="34530">
                  <c:v>0.38</c:v>
                </c:pt>
                <c:pt idx="34531">
                  <c:v>-0.21</c:v>
                </c:pt>
                <c:pt idx="34532">
                  <c:v>-1.44</c:v>
                </c:pt>
                <c:pt idx="34533">
                  <c:v>2.6</c:v>
                </c:pt>
                <c:pt idx="34534">
                  <c:v>2</c:v>
                </c:pt>
                <c:pt idx="34535">
                  <c:v>2</c:v>
                </c:pt>
                <c:pt idx="34536">
                  <c:v>2</c:v>
                </c:pt>
                <c:pt idx="34537">
                  <c:v>0.98</c:v>
                </c:pt>
                <c:pt idx="34538">
                  <c:v>0.98</c:v>
                </c:pt>
                <c:pt idx="34539">
                  <c:v>-0.1</c:v>
                </c:pt>
                <c:pt idx="34540">
                  <c:v>-0.1</c:v>
                </c:pt>
                <c:pt idx="34541">
                  <c:v>-0.08</c:v>
                </c:pt>
                <c:pt idx="34542">
                  <c:v>-0.08</c:v>
                </c:pt>
                <c:pt idx="34543">
                  <c:v>-0.17</c:v>
                </c:pt>
                <c:pt idx="34544">
                  <c:v>-0.17</c:v>
                </c:pt>
                <c:pt idx="34545">
                  <c:v>-1.1399999999999999</c:v>
                </c:pt>
                <c:pt idx="34546">
                  <c:v>0.45</c:v>
                </c:pt>
                <c:pt idx="34547">
                  <c:v>0.45</c:v>
                </c:pt>
                <c:pt idx="34548">
                  <c:v>2.2000000000000002</c:v>
                </c:pt>
                <c:pt idx="34549">
                  <c:v>-0.2</c:v>
                </c:pt>
                <c:pt idx="34550">
                  <c:v>-1.08</c:v>
                </c:pt>
                <c:pt idx="34551">
                  <c:v>1.21</c:v>
                </c:pt>
                <c:pt idx="34552">
                  <c:v>1.21</c:v>
                </c:pt>
                <c:pt idx="34553">
                  <c:v>1.34</c:v>
                </c:pt>
                <c:pt idx="34554">
                  <c:v>1.52</c:v>
                </c:pt>
                <c:pt idx="34555">
                  <c:v>1.52</c:v>
                </c:pt>
                <c:pt idx="34556">
                  <c:v>-0.3</c:v>
                </c:pt>
                <c:pt idx="34557">
                  <c:v>-1.39</c:v>
                </c:pt>
                <c:pt idx="34558">
                  <c:v>-2.57</c:v>
                </c:pt>
                <c:pt idx="34559">
                  <c:v>-2.57</c:v>
                </c:pt>
                <c:pt idx="34560">
                  <c:v>0.64</c:v>
                </c:pt>
                <c:pt idx="34561">
                  <c:v>1.23</c:v>
                </c:pt>
                <c:pt idx="34562">
                  <c:v>0.32</c:v>
                </c:pt>
                <c:pt idx="34563">
                  <c:v>1.52</c:v>
                </c:pt>
                <c:pt idx="34564">
                  <c:v>2.31</c:v>
                </c:pt>
                <c:pt idx="34565">
                  <c:v>2.31</c:v>
                </c:pt>
                <c:pt idx="34566">
                  <c:v>2.41</c:v>
                </c:pt>
                <c:pt idx="34567">
                  <c:v>2.41</c:v>
                </c:pt>
                <c:pt idx="34568">
                  <c:v>2.14</c:v>
                </c:pt>
                <c:pt idx="34569">
                  <c:v>2.14</c:v>
                </c:pt>
                <c:pt idx="34570">
                  <c:v>2.14</c:v>
                </c:pt>
                <c:pt idx="34571">
                  <c:v>2.14</c:v>
                </c:pt>
                <c:pt idx="34572">
                  <c:v>-0.18</c:v>
                </c:pt>
                <c:pt idx="34573">
                  <c:v>-0.18</c:v>
                </c:pt>
                <c:pt idx="34574">
                  <c:v>-0.18</c:v>
                </c:pt>
                <c:pt idx="34575">
                  <c:v>-3.18</c:v>
                </c:pt>
                <c:pt idx="34576">
                  <c:v>-0.21</c:v>
                </c:pt>
                <c:pt idx="34577">
                  <c:v>-0.21</c:v>
                </c:pt>
                <c:pt idx="34578">
                  <c:v>3.14</c:v>
                </c:pt>
                <c:pt idx="34579">
                  <c:v>1.86</c:v>
                </c:pt>
                <c:pt idx="34580">
                  <c:v>1.86</c:v>
                </c:pt>
                <c:pt idx="34581">
                  <c:v>1.86</c:v>
                </c:pt>
                <c:pt idx="34582">
                  <c:v>1.9</c:v>
                </c:pt>
                <c:pt idx="34583">
                  <c:v>1.9</c:v>
                </c:pt>
                <c:pt idx="34584">
                  <c:v>1.9</c:v>
                </c:pt>
                <c:pt idx="34585">
                  <c:v>1.71</c:v>
                </c:pt>
                <c:pt idx="34586">
                  <c:v>1.71</c:v>
                </c:pt>
                <c:pt idx="34587">
                  <c:v>-2.5099999999999998</c:v>
                </c:pt>
                <c:pt idx="34588">
                  <c:v>0.37</c:v>
                </c:pt>
                <c:pt idx="34589">
                  <c:v>-0.1</c:v>
                </c:pt>
                <c:pt idx="34590">
                  <c:v>0.74</c:v>
                </c:pt>
                <c:pt idx="34591">
                  <c:v>-0.47</c:v>
                </c:pt>
                <c:pt idx="34592">
                  <c:v>2</c:v>
                </c:pt>
                <c:pt idx="34593">
                  <c:v>0.32</c:v>
                </c:pt>
                <c:pt idx="34594">
                  <c:v>0.32</c:v>
                </c:pt>
                <c:pt idx="34595">
                  <c:v>-1.42</c:v>
                </c:pt>
                <c:pt idx="34596">
                  <c:v>-1.42</c:v>
                </c:pt>
                <c:pt idx="34597">
                  <c:v>-1.81</c:v>
                </c:pt>
                <c:pt idx="34598">
                  <c:v>0.69</c:v>
                </c:pt>
                <c:pt idx="34599">
                  <c:v>0.69</c:v>
                </c:pt>
                <c:pt idx="34600">
                  <c:v>-0.01</c:v>
                </c:pt>
                <c:pt idx="34601">
                  <c:v>-0.01</c:v>
                </c:pt>
                <c:pt idx="34602">
                  <c:v>2.58</c:v>
                </c:pt>
                <c:pt idx="34603">
                  <c:v>2.58</c:v>
                </c:pt>
                <c:pt idx="34604">
                  <c:v>0.99</c:v>
                </c:pt>
                <c:pt idx="34605">
                  <c:v>0.99</c:v>
                </c:pt>
                <c:pt idx="34606">
                  <c:v>0.99</c:v>
                </c:pt>
                <c:pt idx="34607">
                  <c:v>0.99</c:v>
                </c:pt>
                <c:pt idx="34608">
                  <c:v>0.99</c:v>
                </c:pt>
                <c:pt idx="34609">
                  <c:v>0.99</c:v>
                </c:pt>
                <c:pt idx="34610">
                  <c:v>0.99</c:v>
                </c:pt>
                <c:pt idx="34611">
                  <c:v>0.63</c:v>
                </c:pt>
                <c:pt idx="34612">
                  <c:v>0.63</c:v>
                </c:pt>
                <c:pt idx="34613">
                  <c:v>-1.46</c:v>
                </c:pt>
                <c:pt idx="34614">
                  <c:v>-1.86</c:v>
                </c:pt>
                <c:pt idx="34615">
                  <c:v>-2.8</c:v>
                </c:pt>
                <c:pt idx="34616">
                  <c:v>-2.8</c:v>
                </c:pt>
                <c:pt idx="34617">
                  <c:v>-2.8</c:v>
                </c:pt>
                <c:pt idx="34618">
                  <c:v>-0.3</c:v>
                </c:pt>
                <c:pt idx="34619">
                  <c:v>-0.3</c:v>
                </c:pt>
                <c:pt idx="34620">
                  <c:v>-3.79</c:v>
                </c:pt>
                <c:pt idx="34621">
                  <c:v>-3.79</c:v>
                </c:pt>
                <c:pt idx="34622">
                  <c:v>-3.79</c:v>
                </c:pt>
                <c:pt idx="34623">
                  <c:v>2.16</c:v>
                </c:pt>
                <c:pt idx="34624">
                  <c:v>2.16</c:v>
                </c:pt>
                <c:pt idx="34625">
                  <c:v>2.16</c:v>
                </c:pt>
                <c:pt idx="34626">
                  <c:v>2.16</c:v>
                </c:pt>
                <c:pt idx="34627">
                  <c:v>2.16</c:v>
                </c:pt>
                <c:pt idx="34628">
                  <c:v>0.49</c:v>
                </c:pt>
                <c:pt idx="34629">
                  <c:v>0.49</c:v>
                </c:pt>
                <c:pt idx="34630">
                  <c:v>0.49</c:v>
                </c:pt>
                <c:pt idx="34631">
                  <c:v>0.01</c:v>
                </c:pt>
                <c:pt idx="34632">
                  <c:v>0.01</c:v>
                </c:pt>
                <c:pt idx="34633">
                  <c:v>0.94</c:v>
                </c:pt>
                <c:pt idx="34634">
                  <c:v>0.94</c:v>
                </c:pt>
                <c:pt idx="34635">
                  <c:v>0.94</c:v>
                </c:pt>
                <c:pt idx="34636">
                  <c:v>0.94</c:v>
                </c:pt>
                <c:pt idx="34637">
                  <c:v>0.94</c:v>
                </c:pt>
                <c:pt idx="34638">
                  <c:v>-0.88</c:v>
                </c:pt>
                <c:pt idx="34639">
                  <c:v>-0.88</c:v>
                </c:pt>
                <c:pt idx="34640">
                  <c:v>1.38</c:v>
                </c:pt>
                <c:pt idx="34641">
                  <c:v>-3.73</c:v>
                </c:pt>
                <c:pt idx="34642">
                  <c:v>-0.84</c:v>
                </c:pt>
                <c:pt idx="34643">
                  <c:v>3.16</c:v>
                </c:pt>
                <c:pt idx="34644">
                  <c:v>3.16</c:v>
                </c:pt>
                <c:pt idx="34645">
                  <c:v>3.16</c:v>
                </c:pt>
                <c:pt idx="34646">
                  <c:v>3.16</c:v>
                </c:pt>
                <c:pt idx="34647">
                  <c:v>1.51</c:v>
                </c:pt>
                <c:pt idx="34648">
                  <c:v>-0.86</c:v>
                </c:pt>
                <c:pt idx="34649">
                  <c:v>-1.1599999999999999</c:v>
                </c:pt>
                <c:pt idx="34650">
                  <c:v>-1.1599999999999999</c:v>
                </c:pt>
                <c:pt idx="34651">
                  <c:v>-2.63</c:v>
                </c:pt>
                <c:pt idx="34652">
                  <c:v>-2.63</c:v>
                </c:pt>
                <c:pt idx="34653">
                  <c:v>0.79</c:v>
                </c:pt>
                <c:pt idx="34654">
                  <c:v>0.79</c:v>
                </c:pt>
                <c:pt idx="34655">
                  <c:v>0.79</c:v>
                </c:pt>
                <c:pt idx="34656">
                  <c:v>1.1200000000000001</c:v>
                </c:pt>
                <c:pt idx="34657">
                  <c:v>2.46</c:v>
                </c:pt>
                <c:pt idx="34658">
                  <c:v>2.46</c:v>
                </c:pt>
                <c:pt idx="34659">
                  <c:v>2.46</c:v>
                </c:pt>
                <c:pt idx="34660">
                  <c:v>1.76</c:v>
                </c:pt>
                <c:pt idx="34661">
                  <c:v>1.76</c:v>
                </c:pt>
                <c:pt idx="34662">
                  <c:v>-2.5499999999999998</c:v>
                </c:pt>
                <c:pt idx="34663">
                  <c:v>-2.06</c:v>
                </c:pt>
                <c:pt idx="34664">
                  <c:v>1.06</c:v>
                </c:pt>
                <c:pt idx="34665">
                  <c:v>0.76</c:v>
                </c:pt>
                <c:pt idx="34666">
                  <c:v>-0.65</c:v>
                </c:pt>
                <c:pt idx="34667">
                  <c:v>-0.65</c:v>
                </c:pt>
                <c:pt idx="34668">
                  <c:v>-1.82</c:v>
                </c:pt>
                <c:pt idx="34669">
                  <c:v>1.32</c:v>
                </c:pt>
                <c:pt idx="34670">
                  <c:v>1.32</c:v>
                </c:pt>
                <c:pt idx="34671">
                  <c:v>1.32</c:v>
                </c:pt>
                <c:pt idx="34672">
                  <c:v>1.32</c:v>
                </c:pt>
                <c:pt idx="34673">
                  <c:v>1.61</c:v>
                </c:pt>
                <c:pt idx="34674">
                  <c:v>1.61</c:v>
                </c:pt>
                <c:pt idx="34675">
                  <c:v>0.11</c:v>
                </c:pt>
                <c:pt idx="34676">
                  <c:v>0.11</c:v>
                </c:pt>
                <c:pt idx="34677">
                  <c:v>0.84</c:v>
                </c:pt>
                <c:pt idx="34678">
                  <c:v>2.39</c:v>
                </c:pt>
                <c:pt idx="34679">
                  <c:v>-1.78</c:v>
                </c:pt>
                <c:pt idx="34680">
                  <c:v>-1.78</c:v>
                </c:pt>
                <c:pt idx="34681">
                  <c:v>0.13</c:v>
                </c:pt>
                <c:pt idx="34682">
                  <c:v>2.04</c:v>
                </c:pt>
                <c:pt idx="34683">
                  <c:v>2.04</c:v>
                </c:pt>
                <c:pt idx="34684">
                  <c:v>2.04</c:v>
                </c:pt>
                <c:pt idx="34685">
                  <c:v>0.02</c:v>
                </c:pt>
                <c:pt idx="34686">
                  <c:v>0.02</c:v>
                </c:pt>
                <c:pt idx="34687">
                  <c:v>0.62</c:v>
                </c:pt>
                <c:pt idx="34688">
                  <c:v>0.62</c:v>
                </c:pt>
                <c:pt idx="34689">
                  <c:v>0.48</c:v>
                </c:pt>
                <c:pt idx="34690">
                  <c:v>1.99</c:v>
                </c:pt>
                <c:pt idx="34691">
                  <c:v>0.39</c:v>
                </c:pt>
                <c:pt idx="34692">
                  <c:v>0.39</c:v>
                </c:pt>
                <c:pt idx="34693">
                  <c:v>0.62</c:v>
                </c:pt>
                <c:pt idx="34694">
                  <c:v>-3.51</c:v>
                </c:pt>
                <c:pt idx="34695">
                  <c:v>1.57</c:v>
                </c:pt>
                <c:pt idx="34696">
                  <c:v>1.57</c:v>
                </c:pt>
                <c:pt idx="34697">
                  <c:v>3.01</c:v>
                </c:pt>
                <c:pt idx="34698">
                  <c:v>3.01</c:v>
                </c:pt>
                <c:pt idx="34699">
                  <c:v>3.01</c:v>
                </c:pt>
                <c:pt idx="34700">
                  <c:v>0.03</c:v>
                </c:pt>
                <c:pt idx="34701">
                  <c:v>0.03</c:v>
                </c:pt>
                <c:pt idx="34702">
                  <c:v>1.88</c:v>
                </c:pt>
                <c:pt idx="34703">
                  <c:v>1.88</c:v>
                </c:pt>
                <c:pt idx="34704">
                  <c:v>0.01</c:v>
                </c:pt>
                <c:pt idx="34705">
                  <c:v>0.01</c:v>
                </c:pt>
                <c:pt idx="34706">
                  <c:v>0.01</c:v>
                </c:pt>
                <c:pt idx="34707">
                  <c:v>-0.64</c:v>
                </c:pt>
                <c:pt idx="34708">
                  <c:v>2.35</c:v>
                </c:pt>
                <c:pt idx="34709">
                  <c:v>2.35</c:v>
                </c:pt>
                <c:pt idx="34710">
                  <c:v>2.35</c:v>
                </c:pt>
                <c:pt idx="34711">
                  <c:v>1.07</c:v>
                </c:pt>
                <c:pt idx="34712">
                  <c:v>-2</c:v>
                </c:pt>
                <c:pt idx="34713">
                  <c:v>1.04</c:v>
                </c:pt>
                <c:pt idx="34714">
                  <c:v>1.04</c:v>
                </c:pt>
                <c:pt idx="34715">
                  <c:v>1.04</c:v>
                </c:pt>
                <c:pt idx="34716">
                  <c:v>2.34</c:v>
                </c:pt>
                <c:pt idx="34717">
                  <c:v>2.34</c:v>
                </c:pt>
                <c:pt idx="34718">
                  <c:v>-0.71</c:v>
                </c:pt>
                <c:pt idx="34719">
                  <c:v>-2.41</c:v>
                </c:pt>
                <c:pt idx="34720">
                  <c:v>0.43</c:v>
                </c:pt>
                <c:pt idx="34721">
                  <c:v>-0.24</c:v>
                </c:pt>
                <c:pt idx="34722">
                  <c:v>-0.24</c:v>
                </c:pt>
                <c:pt idx="34723">
                  <c:v>7.0000000000000007E-2</c:v>
                </c:pt>
                <c:pt idx="34724">
                  <c:v>1.74</c:v>
                </c:pt>
                <c:pt idx="34725">
                  <c:v>1.46</c:v>
                </c:pt>
                <c:pt idx="34726">
                  <c:v>1.46</c:v>
                </c:pt>
                <c:pt idx="34727">
                  <c:v>0.42</c:v>
                </c:pt>
                <c:pt idx="34728">
                  <c:v>0.42</c:v>
                </c:pt>
                <c:pt idx="34729">
                  <c:v>0.42</c:v>
                </c:pt>
                <c:pt idx="34730">
                  <c:v>0.32</c:v>
                </c:pt>
                <c:pt idx="34731">
                  <c:v>0.32</c:v>
                </c:pt>
                <c:pt idx="34732">
                  <c:v>0.32</c:v>
                </c:pt>
                <c:pt idx="34733">
                  <c:v>0.32</c:v>
                </c:pt>
                <c:pt idx="34734">
                  <c:v>-1.45</c:v>
                </c:pt>
                <c:pt idx="34735">
                  <c:v>-0.33</c:v>
                </c:pt>
                <c:pt idx="34736">
                  <c:v>3.22</c:v>
                </c:pt>
                <c:pt idx="34737">
                  <c:v>3.22</c:v>
                </c:pt>
                <c:pt idx="34738">
                  <c:v>3.22</c:v>
                </c:pt>
                <c:pt idx="34739">
                  <c:v>3.22</c:v>
                </c:pt>
                <c:pt idx="34740">
                  <c:v>3.22</c:v>
                </c:pt>
                <c:pt idx="34741">
                  <c:v>3.22</c:v>
                </c:pt>
                <c:pt idx="34742">
                  <c:v>0.98</c:v>
                </c:pt>
                <c:pt idx="34743">
                  <c:v>1.46</c:v>
                </c:pt>
                <c:pt idx="34744">
                  <c:v>1.46</c:v>
                </c:pt>
                <c:pt idx="34745">
                  <c:v>1.62</c:v>
                </c:pt>
                <c:pt idx="34746">
                  <c:v>1.04</c:v>
                </c:pt>
                <c:pt idx="34747">
                  <c:v>-1.51</c:v>
                </c:pt>
                <c:pt idx="34748">
                  <c:v>-1.51</c:v>
                </c:pt>
                <c:pt idx="34749">
                  <c:v>0.73</c:v>
                </c:pt>
                <c:pt idx="34750">
                  <c:v>-1.04</c:v>
                </c:pt>
                <c:pt idx="34751">
                  <c:v>-1.04</c:v>
                </c:pt>
                <c:pt idx="34752">
                  <c:v>0</c:v>
                </c:pt>
                <c:pt idx="34753">
                  <c:v>0.74</c:v>
                </c:pt>
                <c:pt idx="34754">
                  <c:v>-1.1499999999999999</c:v>
                </c:pt>
                <c:pt idx="34755">
                  <c:v>-0.15</c:v>
                </c:pt>
                <c:pt idx="34756">
                  <c:v>0.47</c:v>
                </c:pt>
                <c:pt idx="34757">
                  <c:v>-0.85</c:v>
                </c:pt>
                <c:pt idx="34758">
                  <c:v>1.59</c:v>
                </c:pt>
                <c:pt idx="34759">
                  <c:v>1.59</c:v>
                </c:pt>
                <c:pt idx="34760">
                  <c:v>0.1</c:v>
                </c:pt>
                <c:pt idx="34761">
                  <c:v>1.65</c:v>
                </c:pt>
                <c:pt idx="34762">
                  <c:v>1.01</c:v>
                </c:pt>
                <c:pt idx="34763">
                  <c:v>1.01</c:v>
                </c:pt>
                <c:pt idx="34764">
                  <c:v>2.12</c:v>
                </c:pt>
                <c:pt idx="34765">
                  <c:v>2.12</c:v>
                </c:pt>
                <c:pt idx="34766">
                  <c:v>1.1499999999999999</c:v>
                </c:pt>
                <c:pt idx="34767">
                  <c:v>1.1499999999999999</c:v>
                </c:pt>
                <c:pt idx="34768">
                  <c:v>1.1499999999999999</c:v>
                </c:pt>
                <c:pt idx="34769">
                  <c:v>0.31</c:v>
                </c:pt>
                <c:pt idx="34770">
                  <c:v>-2.27</c:v>
                </c:pt>
                <c:pt idx="34771">
                  <c:v>-7.0000000000000007E-2</c:v>
                </c:pt>
                <c:pt idx="34772">
                  <c:v>-7.0000000000000007E-2</c:v>
                </c:pt>
                <c:pt idx="34773">
                  <c:v>-7.0000000000000007E-2</c:v>
                </c:pt>
                <c:pt idx="34774">
                  <c:v>-0.64</c:v>
                </c:pt>
                <c:pt idx="34775">
                  <c:v>3.99</c:v>
                </c:pt>
                <c:pt idx="34776">
                  <c:v>-2.09</c:v>
                </c:pt>
                <c:pt idx="34777">
                  <c:v>-2.09</c:v>
                </c:pt>
                <c:pt idx="34778">
                  <c:v>-2.09</c:v>
                </c:pt>
                <c:pt idx="34779">
                  <c:v>-0.23</c:v>
                </c:pt>
                <c:pt idx="34780">
                  <c:v>-0.23</c:v>
                </c:pt>
                <c:pt idx="34781">
                  <c:v>-1.18</c:v>
                </c:pt>
                <c:pt idx="34782">
                  <c:v>-1.18</c:v>
                </c:pt>
                <c:pt idx="34783">
                  <c:v>-1.18</c:v>
                </c:pt>
                <c:pt idx="34784">
                  <c:v>1.75</c:v>
                </c:pt>
                <c:pt idx="34785">
                  <c:v>1.75</c:v>
                </c:pt>
                <c:pt idx="34786">
                  <c:v>1.75</c:v>
                </c:pt>
                <c:pt idx="34787">
                  <c:v>-0.46</c:v>
                </c:pt>
                <c:pt idx="34788">
                  <c:v>0.19</c:v>
                </c:pt>
                <c:pt idx="34789">
                  <c:v>-1.19</c:v>
                </c:pt>
                <c:pt idx="34790">
                  <c:v>-1.56</c:v>
                </c:pt>
                <c:pt idx="34791">
                  <c:v>-2.4900000000000002</c:v>
                </c:pt>
                <c:pt idx="34792">
                  <c:v>-2.2000000000000002</c:v>
                </c:pt>
                <c:pt idx="34793">
                  <c:v>2.0499999999999998</c:v>
                </c:pt>
                <c:pt idx="34794">
                  <c:v>2.0499999999999998</c:v>
                </c:pt>
                <c:pt idx="34795">
                  <c:v>2.93</c:v>
                </c:pt>
                <c:pt idx="34796">
                  <c:v>2.93</c:v>
                </c:pt>
                <c:pt idx="34797">
                  <c:v>2.93</c:v>
                </c:pt>
                <c:pt idx="34798">
                  <c:v>1.74</c:v>
                </c:pt>
                <c:pt idx="34799">
                  <c:v>-1.33</c:v>
                </c:pt>
                <c:pt idx="34800">
                  <c:v>-1.33</c:v>
                </c:pt>
                <c:pt idx="34801">
                  <c:v>-1.33</c:v>
                </c:pt>
                <c:pt idx="34802">
                  <c:v>1.33</c:v>
                </c:pt>
                <c:pt idx="34803">
                  <c:v>1.33</c:v>
                </c:pt>
                <c:pt idx="34804">
                  <c:v>2.58</c:v>
                </c:pt>
                <c:pt idx="34805">
                  <c:v>2.58</c:v>
                </c:pt>
                <c:pt idx="34806">
                  <c:v>1.05</c:v>
                </c:pt>
                <c:pt idx="34807">
                  <c:v>1.05</c:v>
                </c:pt>
                <c:pt idx="34808">
                  <c:v>1.05</c:v>
                </c:pt>
                <c:pt idx="34809">
                  <c:v>-1.77</c:v>
                </c:pt>
                <c:pt idx="34810">
                  <c:v>-1.77</c:v>
                </c:pt>
                <c:pt idx="34811">
                  <c:v>1.38</c:v>
                </c:pt>
                <c:pt idx="34812">
                  <c:v>-0.68</c:v>
                </c:pt>
                <c:pt idx="34813">
                  <c:v>-1.51</c:v>
                </c:pt>
                <c:pt idx="34814">
                  <c:v>-1.51</c:v>
                </c:pt>
                <c:pt idx="34815">
                  <c:v>0.54</c:v>
                </c:pt>
                <c:pt idx="34816">
                  <c:v>0.54</c:v>
                </c:pt>
                <c:pt idx="34817">
                  <c:v>-0.04</c:v>
                </c:pt>
                <c:pt idx="34818">
                  <c:v>-0.49</c:v>
                </c:pt>
                <c:pt idx="34819">
                  <c:v>2.59</c:v>
                </c:pt>
                <c:pt idx="34820">
                  <c:v>1.35</c:v>
                </c:pt>
                <c:pt idx="34821">
                  <c:v>2.86</c:v>
                </c:pt>
                <c:pt idx="34822">
                  <c:v>-0.2</c:v>
                </c:pt>
                <c:pt idx="34823">
                  <c:v>-0.28000000000000003</c:v>
                </c:pt>
                <c:pt idx="34824">
                  <c:v>-0.28000000000000003</c:v>
                </c:pt>
                <c:pt idx="34825">
                  <c:v>2.61</c:v>
                </c:pt>
                <c:pt idx="34826">
                  <c:v>-0.28999999999999998</c:v>
                </c:pt>
                <c:pt idx="34827">
                  <c:v>0.48</c:v>
                </c:pt>
                <c:pt idx="34828">
                  <c:v>1.98</c:v>
                </c:pt>
                <c:pt idx="34829">
                  <c:v>0.51</c:v>
                </c:pt>
                <c:pt idx="34830">
                  <c:v>0.85</c:v>
                </c:pt>
                <c:pt idx="34831">
                  <c:v>-1.45</c:v>
                </c:pt>
                <c:pt idx="34832">
                  <c:v>-1.45</c:v>
                </c:pt>
                <c:pt idx="34833">
                  <c:v>-1.45</c:v>
                </c:pt>
                <c:pt idx="34834">
                  <c:v>1.3</c:v>
                </c:pt>
                <c:pt idx="34835">
                  <c:v>1.3</c:v>
                </c:pt>
                <c:pt idx="34836">
                  <c:v>-0.01</c:v>
                </c:pt>
                <c:pt idx="34837">
                  <c:v>-0.01</c:v>
                </c:pt>
                <c:pt idx="34838">
                  <c:v>-0.01</c:v>
                </c:pt>
                <c:pt idx="34839">
                  <c:v>-2.79</c:v>
                </c:pt>
                <c:pt idx="34840">
                  <c:v>-1.18</c:v>
                </c:pt>
                <c:pt idx="34841">
                  <c:v>2.16</c:v>
                </c:pt>
                <c:pt idx="34842">
                  <c:v>-1.04</c:v>
                </c:pt>
                <c:pt idx="34843">
                  <c:v>-1.04</c:v>
                </c:pt>
                <c:pt idx="34844">
                  <c:v>1.4</c:v>
                </c:pt>
                <c:pt idx="34845">
                  <c:v>1.4</c:v>
                </c:pt>
                <c:pt idx="34846">
                  <c:v>1.4</c:v>
                </c:pt>
                <c:pt idx="34847">
                  <c:v>-2.54</c:v>
                </c:pt>
                <c:pt idx="34848">
                  <c:v>0.45</c:v>
                </c:pt>
                <c:pt idx="34849">
                  <c:v>-0.74</c:v>
                </c:pt>
                <c:pt idx="34850">
                  <c:v>-2.57</c:v>
                </c:pt>
                <c:pt idx="34851">
                  <c:v>-0.16</c:v>
                </c:pt>
                <c:pt idx="34852">
                  <c:v>1.82</c:v>
                </c:pt>
                <c:pt idx="34853">
                  <c:v>1.82</c:v>
                </c:pt>
                <c:pt idx="34854">
                  <c:v>-1.78</c:v>
                </c:pt>
                <c:pt idx="34855">
                  <c:v>-1.78</c:v>
                </c:pt>
                <c:pt idx="34856">
                  <c:v>3.3</c:v>
                </c:pt>
                <c:pt idx="34857">
                  <c:v>3.3</c:v>
                </c:pt>
                <c:pt idx="34858">
                  <c:v>3.3</c:v>
                </c:pt>
                <c:pt idx="34859">
                  <c:v>2.31</c:v>
                </c:pt>
                <c:pt idx="34860">
                  <c:v>2.31</c:v>
                </c:pt>
                <c:pt idx="34861">
                  <c:v>2.31</c:v>
                </c:pt>
                <c:pt idx="34862">
                  <c:v>-0.46</c:v>
                </c:pt>
                <c:pt idx="34863">
                  <c:v>-2.5</c:v>
                </c:pt>
                <c:pt idx="34864">
                  <c:v>0.56000000000000005</c:v>
                </c:pt>
                <c:pt idx="34865">
                  <c:v>0.56000000000000005</c:v>
                </c:pt>
                <c:pt idx="34866">
                  <c:v>0.56000000000000005</c:v>
                </c:pt>
                <c:pt idx="34867">
                  <c:v>0.56000000000000005</c:v>
                </c:pt>
                <c:pt idx="34868">
                  <c:v>0.56000000000000005</c:v>
                </c:pt>
                <c:pt idx="34869">
                  <c:v>0.56000000000000005</c:v>
                </c:pt>
                <c:pt idx="34870">
                  <c:v>1.38</c:v>
                </c:pt>
                <c:pt idx="34871">
                  <c:v>1.38</c:v>
                </c:pt>
                <c:pt idx="34872">
                  <c:v>0.62</c:v>
                </c:pt>
                <c:pt idx="34873">
                  <c:v>0.62</c:v>
                </c:pt>
                <c:pt idx="34874">
                  <c:v>0.62</c:v>
                </c:pt>
                <c:pt idx="34875">
                  <c:v>0.62</c:v>
                </c:pt>
                <c:pt idx="34876">
                  <c:v>0.4</c:v>
                </c:pt>
                <c:pt idx="34877">
                  <c:v>0.4</c:v>
                </c:pt>
                <c:pt idx="34878">
                  <c:v>-0.98</c:v>
                </c:pt>
                <c:pt idx="34879">
                  <c:v>-0.98</c:v>
                </c:pt>
                <c:pt idx="34880">
                  <c:v>2.12</c:v>
                </c:pt>
                <c:pt idx="34881">
                  <c:v>2.12</c:v>
                </c:pt>
                <c:pt idx="34882">
                  <c:v>2.06</c:v>
                </c:pt>
                <c:pt idx="34883">
                  <c:v>2.06</c:v>
                </c:pt>
                <c:pt idx="34884">
                  <c:v>-0.63</c:v>
                </c:pt>
                <c:pt idx="34885">
                  <c:v>-1.1299999999999999</c:v>
                </c:pt>
                <c:pt idx="34886">
                  <c:v>2.31</c:v>
                </c:pt>
                <c:pt idx="34887">
                  <c:v>-1.41</c:v>
                </c:pt>
                <c:pt idx="34888">
                  <c:v>0.47</c:v>
                </c:pt>
                <c:pt idx="34889">
                  <c:v>0.47</c:v>
                </c:pt>
                <c:pt idx="34890">
                  <c:v>0.47</c:v>
                </c:pt>
                <c:pt idx="34891">
                  <c:v>1.06</c:v>
                </c:pt>
                <c:pt idx="34892">
                  <c:v>1.06</c:v>
                </c:pt>
                <c:pt idx="34893">
                  <c:v>1.06</c:v>
                </c:pt>
                <c:pt idx="34894">
                  <c:v>-0.89</c:v>
                </c:pt>
                <c:pt idx="34895">
                  <c:v>-0.49</c:v>
                </c:pt>
                <c:pt idx="34896">
                  <c:v>1.71</c:v>
                </c:pt>
                <c:pt idx="34897">
                  <c:v>1.71</c:v>
                </c:pt>
                <c:pt idx="34898">
                  <c:v>0.68</c:v>
                </c:pt>
                <c:pt idx="34899">
                  <c:v>0.68</c:v>
                </c:pt>
                <c:pt idx="34900">
                  <c:v>2.98</c:v>
                </c:pt>
                <c:pt idx="34901">
                  <c:v>2.98</c:v>
                </c:pt>
                <c:pt idx="34902">
                  <c:v>2.98</c:v>
                </c:pt>
                <c:pt idx="34903">
                  <c:v>0.24</c:v>
                </c:pt>
                <c:pt idx="34904">
                  <c:v>2.14</c:v>
                </c:pt>
                <c:pt idx="34905">
                  <c:v>2.14</c:v>
                </c:pt>
                <c:pt idx="34906">
                  <c:v>2.14</c:v>
                </c:pt>
                <c:pt idx="34907">
                  <c:v>2.14</c:v>
                </c:pt>
                <c:pt idx="34908">
                  <c:v>2.02</c:v>
                </c:pt>
                <c:pt idx="34909">
                  <c:v>3.38</c:v>
                </c:pt>
                <c:pt idx="34910">
                  <c:v>3.38</c:v>
                </c:pt>
                <c:pt idx="34911">
                  <c:v>3.38</c:v>
                </c:pt>
                <c:pt idx="34912">
                  <c:v>3.38</c:v>
                </c:pt>
                <c:pt idx="34913">
                  <c:v>3.27</c:v>
                </c:pt>
                <c:pt idx="34914">
                  <c:v>3.27</c:v>
                </c:pt>
                <c:pt idx="34915">
                  <c:v>3.27</c:v>
                </c:pt>
                <c:pt idx="34916">
                  <c:v>0.66</c:v>
                </c:pt>
                <c:pt idx="34917">
                  <c:v>0.66</c:v>
                </c:pt>
                <c:pt idx="34918">
                  <c:v>1.28</c:v>
                </c:pt>
                <c:pt idx="34919">
                  <c:v>1.28</c:v>
                </c:pt>
                <c:pt idx="34920">
                  <c:v>0.43</c:v>
                </c:pt>
                <c:pt idx="34921">
                  <c:v>0.43</c:v>
                </c:pt>
                <c:pt idx="34922">
                  <c:v>2.69</c:v>
                </c:pt>
                <c:pt idx="34923">
                  <c:v>2.2400000000000002</c:v>
                </c:pt>
                <c:pt idx="34924">
                  <c:v>0.45</c:v>
                </c:pt>
                <c:pt idx="34925">
                  <c:v>-2.21</c:v>
                </c:pt>
                <c:pt idx="34926">
                  <c:v>1.63</c:v>
                </c:pt>
                <c:pt idx="34927">
                  <c:v>0.1</c:v>
                </c:pt>
                <c:pt idx="34928">
                  <c:v>0.1</c:v>
                </c:pt>
                <c:pt idx="34929">
                  <c:v>1.92</c:v>
                </c:pt>
                <c:pt idx="34930">
                  <c:v>-0.42</c:v>
                </c:pt>
                <c:pt idx="34931">
                  <c:v>-0.42</c:v>
                </c:pt>
                <c:pt idx="34932">
                  <c:v>-3.6</c:v>
                </c:pt>
                <c:pt idx="34933">
                  <c:v>-1.1299999999999999</c:v>
                </c:pt>
                <c:pt idx="34934">
                  <c:v>1</c:v>
                </c:pt>
                <c:pt idx="34935">
                  <c:v>1.78</c:v>
                </c:pt>
                <c:pt idx="34936">
                  <c:v>1.78</c:v>
                </c:pt>
                <c:pt idx="34937">
                  <c:v>-0.17</c:v>
                </c:pt>
                <c:pt idx="34938">
                  <c:v>-0.43</c:v>
                </c:pt>
                <c:pt idx="34939">
                  <c:v>-0.43</c:v>
                </c:pt>
                <c:pt idx="34940">
                  <c:v>-1.2</c:v>
                </c:pt>
                <c:pt idx="34941">
                  <c:v>-1.2</c:v>
                </c:pt>
                <c:pt idx="34942">
                  <c:v>3.42</c:v>
                </c:pt>
                <c:pt idx="34943">
                  <c:v>3.42</c:v>
                </c:pt>
                <c:pt idx="34944">
                  <c:v>3.42</c:v>
                </c:pt>
                <c:pt idx="34945">
                  <c:v>-2.02</c:v>
                </c:pt>
                <c:pt idx="34946">
                  <c:v>-2.02</c:v>
                </c:pt>
                <c:pt idx="34947">
                  <c:v>1.96</c:v>
                </c:pt>
                <c:pt idx="34948">
                  <c:v>0.94</c:v>
                </c:pt>
                <c:pt idx="34949">
                  <c:v>0.94</c:v>
                </c:pt>
                <c:pt idx="34950">
                  <c:v>0.94</c:v>
                </c:pt>
                <c:pt idx="34951">
                  <c:v>1.7</c:v>
                </c:pt>
                <c:pt idx="34952">
                  <c:v>1.7</c:v>
                </c:pt>
                <c:pt idx="34953">
                  <c:v>1.7</c:v>
                </c:pt>
                <c:pt idx="34954">
                  <c:v>0.18</c:v>
                </c:pt>
                <c:pt idx="34955">
                  <c:v>0.18</c:v>
                </c:pt>
                <c:pt idx="34956">
                  <c:v>1.06</c:v>
                </c:pt>
                <c:pt idx="34957">
                  <c:v>1.42</c:v>
                </c:pt>
                <c:pt idx="34958">
                  <c:v>1.42</c:v>
                </c:pt>
                <c:pt idx="34959">
                  <c:v>1.42</c:v>
                </c:pt>
                <c:pt idx="34960">
                  <c:v>1.42</c:v>
                </c:pt>
                <c:pt idx="34961">
                  <c:v>1.42</c:v>
                </c:pt>
                <c:pt idx="34962">
                  <c:v>1.69</c:v>
                </c:pt>
                <c:pt idx="34963">
                  <c:v>0.28000000000000003</c:v>
                </c:pt>
                <c:pt idx="34964">
                  <c:v>0.33</c:v>
                </c:pt>
                <c:pt idx="34965">
                  <c:v>2.1800000000000002</c:v>
                </c:pt>
                <c:pt idx="34966">
                  <c:v>2.1800000000000002</c:v>
                </c:pt>
                <c:pt idx="34967">
                  <c:v>-0.16</c:v>
                </c:pt>
                <c:pt idx="34968">
                  <c:v>2.73</c:v>
                </c:pt>
                <c:pt idx="34969">
                  <c:v>3.43</c:v>
                </c:pt>
                <c:pt idx="34970">
                  <c:v>-0.7</c:v>
                </c:pt>
                <c:pt idx="34971">
                  <c:v>-0.31</c:v>
                </c:pt>
                <c:pt idx="34972">
                  <c:v>-0.31</c:v>
                </c:pt>
                <c:pt idx="34973">
                  <c:v>-0.31</c:v>
                </c:pt>
                <c:pt idx="34974">
                  <c:v>-1.27</c:v>
                </c:pt>
                <c:pt idx="34975">
                  <c:v>-1.27</c:v>
                </c:pt>
                <c:pt idx="34976">
                  <c:v>1.62</c:v>
                </c:pt>
                <c:pt idx="34977">
                  <c:v>-2.72</c:v>
                </c:pt>
                <c:pt idx="34978">
                  <c:v>0.01</c:v>
                </c:pt>
                <c:pt idx="34979">
                  <c:v>0.63</c:v>
                </c:pt>
                <c:pt idx="34980">
                  <c:v>-3.27</c:v>
                </c:pt>
                <c:pt idx="34981">
                  <c:v>-3.27</c:v>
                </c:pt>
                <c:pt idx="34982">
                  <c:v>-3.27</c:v>
                </c:pt>
                <c:pt idx="34983">
                  <c:v>-2.71</c:v>
                </c:pt>
                <c:pt idx="34984">
                  <c:v>-0.5</c:v>
                </c:pt>
                <c:pt idx="34985">
                  <c:v>-0.09</c:v>
                </c:pt>
                <c:pt idx="34986">
                  <c:v>0.27</c:v>
                </c:pt>
                <c:pt idx="34987">
                  <c:v>-1.45</c:v>
                </c:pt>
                <c:pt idx="34988">
                  <c:v>-1.45</c:v>
                </c:pt>
                <c:pt idx="34989">
                  <c:v>-0.42</c:v>
                </c:pt>
                <c:pt idx="34990">
                  <c:v>-0.42</c:v>
                </c:pt>
                <c:pt idx="34991">
                  <c:v>-0.42</c:v>
                </c:pt>
                <c:pt idx="34992">
                  <c:v>-1.02</c:v>
                </c:pt>
                <c:pt idx="34993">
                  <c:v>0.95</c:v>
                </c:pt>
                <c:pt idx="34994">
                  <c:v>-1.51</c:v>
                </c:pt>
                <c:pt idx="34995">
                  <c:v>-1.04</c:v>
                </c:pt>
                <c:pt idx="34996">
                  <c:v>2.2799999999999998</c:v>
                </c:pt>
                <c:pt idx="34997">
                  <c:v>2.2799999999999998</c:v>
                </c:pt>
                <c:pt idx="34998">
                  <c:v>2.2799999999999998</c:v>
                </c:pt>
                <c:pt idx="34999">
                  <c:v>0.98</c:v>
                </c:pt>
                <c:pt idx="35000">
                  <c:v>0.98</c:v>
                </c:pt>
                <c:pt idx="35001">
                  <c:v>0.98</c:v>
                </c:pt>
                <c:pt idx="35002">
                  <c:v>0.39</c:v>
                </c:pt>
                <c:pt idx="35003">
                  <c:v>0.84</c:v>
                </c:pt>
                <c:pt idx="35004">
                  <c:v>1.26</c:v>
                </c:pt>
                <c:pt idx="35005">
                  <c:v>1.26</c:v>
                </c:pt>
                <c:pt idx="35006">
                  <c:v>-0.12</c:v>
                </c:pt>
                <c:pt idx="35007">
                  <c:v>2.2200000000000002</c:v>
                </c:pt>
                <c:pt idx="35008">
                  <c:v>2.2200000000000002</c:v>
                </c:pt>
                <c:pt idx="35009">
                  <c:v>1.86</c:v>
                </c:pt>
                <c:pt idx="35010">
                  <c:v>1.86</c:v>
                </c:pt>
                <c:pt idx="35011">
                  <c:v>1.86</c:v>
                </c:pt>
                <c:pt idx="35012">
                  <c:v>1.86</c:v>
                </c:pt>
                <c:pt idx="35013">
                  <c:v>0.01</c:v>
                </c:pt>
                <c:pt idx="35014">
                  <c:v>-1.62</c:v>
                </c:pt>
                <c:pt idx="35015">
                  <c:v>-1.62</c:v>
                </c:pt>
                <c:pt idx="35016">
                  <c:v>-2.81</c:v>
                </c:pt>
                <c:pt idx="35017">
                  <c:v>-2.81</c:v>
                </c:pt>
                <c:pt idx="35018">
                  <c:v>-0.5</c:v>
                </c:pt>
                <c:pt idx="35019">
                  <c:v>-4.05</c:v>
                </c:pt>
                <c:pt idx="35020">
                  <c:v>0.68</c:v>
                </c:pt>
                <c:pt idx="35021">
                  <c:v>0.68</c:v>
                </c:pt>
                <c:pt idx="35022">
                  <c:v>0.68</c:v>
                </c:pt>
                <c:pt idx="35023">
                  <c:v>0.68</c:v>
                </c:pt>
                <c:pt idx="35024">
                  <c:v>0.68</c:v>
                </c:pt>
                <c:pt idx="35025">
                  <c:v>0.68</c:v>
                </c:pt>
                <c:pt idx="35026">
                  <c:v>3.68</c:v>
                </c:pt>
                <c:pt idx="35027">
                  <c:v>3.68</c:v>
                </c:pt>
                <c:pt idx="35028">
                  <c:v>3.68</c:v>
                </c:pt>
                <c:pt idx="35029">
                  <c:v>3.68</c:v>
                </c:pt>
                <c:pt idx="35030">
                  <c:v>3.68</c:v>
                </c:pt>
                <c:pt idx="35031">
                  <c:v>2</c:v>
                </c:pt>
                <c:pt idx="35032">
                  <c:v>2</c:v>
                </c:pt>
                <c:pt idx="35033">
                  <c:v>2</c:v>
                </c:pt>
                <c:pt idx="35034">
                  <c:v>2</c:v>
                </c:pt>
                <c:pt idx="35035">
                  <c:v>2</c:v>
                </c:pt>
                <c:pt idx="35036">
                  <c:v>2</c:v>
                </c:pt>
                <c:pt idx="35037">
                  <c:v>-0.68</c:v>
                </c:pt>
                <c:pt idx="35038">
                  <c:v>0.63</c:v>
                </c:pt>
                <c:pt idx="35039">
                  <c:v>-1.44</c:v>
                </c:pt>
                <c:pt idx="35040">
                  <c:v>-1.44</c:v>
                </c:pt>
                <c:pt idx="35041">
                  <c:v>-1.44</c:v>
                </c:pt>
                <c:pt idx="35042">
                  <c:v>0.79</c:v>
                </c:pt>
                <c:pt idx="35043">
                  <c:v>2.78</c:v>
                </c:pt>
                <c:pt idx="35044">
                  <c:v>2.78</c:v>
                </c:pt>
                <c:pt idx="35045">
                  <c:v>2.78</c:v>
                </c:pt>
                <c:pt idx="35046">
                  <c:v>2.1</c:v>
                </c:pt>
                <c:pt idx="35047">
                  <c:v>2.1</c:v>
                </c:pt>
                <c:pt idx="35048">
                  <c:v>2.1</c:v>
                </c:pt>
                <c:pt idx="35049">
                  <c:v>0.22</c:v>
                </c:pt>
                <c:pt idx="35050">
                  <c:v>3.05</c:v>
                </c:pt>
                <c:pt idx="35051">
                  <c:v>0.6</c:v>
                </c:pt>
                <c:pt idx="35052">
                  <c:v>1.57</c:v>
                </c:pt>
                <c:pt idx="35053">
                  <c:v>1.57</c:v>
                </c:pt>
                <c:pt idx="35054">
                  <c:v>1.57</c:v>
                </c:pt>
                <c:pt idx="35055">
                  <c:v>1.75</c:v>
                </c:pt>
                <c:pt idx="35056">
                  <c:v>1.06</c:v>
                </c:pt>
                <c:pt idx="35057">
                  <c:v>2.35</c:v>
                </c:pt>
                <c:pt idx="35058">
                  <c:v>2.17</c:v>
                </c:pt>
                <c:pt idx="35059">
                  <c:v>2.17</c:v>
                </c:pt>
                <c:pt idx="35060">
                  <c:v>2.17</c:v>
                </c:pt>
                <c:pt idx="35061">
                  <c:v>2.17</c:v>
                </c:pt>
                <c:pt idx="35062">
                  <c:v>0.37</c:v>
                </c:pt>
                <c:pt idx="35063">
                  <c:v>0.37</c:v>
                </c:pt>
                <c:pt idx="35064">
                  <c:v>0.82</c:v>
                </c:pt>
                <c:pt idx="35065">
                  <c:v>0.82</c:v>
                </c:pt>
                <c:pt idx="35066">
                  <c:v>1.99</c:v>
                </c:pt>
                <c:pt idx="35067">
                  <c:v>1.99</c:v>
                </c:pt>
                <c:pt idx="35068">
                  <c:v>-0.88</c:v>
                </c:pt>
                <c:pt idx="35069">
                  <c:v>-0.88</c:v>
                </c:pt>
                <c:pt idx="35070">
                  <c:v>2.17</c:v>
                </c:pt>
                <c:pt idx="35071">
                  <c:v>0.73</c:v>
                </c:pt>
                <c:pt idx="35072">
                  <c:v>-2.79</c:v>
                </c:pt>
                <c:pt idx="35073">
                  <c:v>-2.79</c:v>
                </c:pt>
                <c:pt idx="35074">
                  <c:v>-2.52</c:v>
                </c:pt>
                <c:pt idx="35075">
                  <c:v>-1.71</c:v>
                </c:pt>
                <c:pt idx="35076">
                  <c:v>-1.71</c:v>
                </c:pt>
                <c:pt idx="35077">
                  <c:v>0.39</c:v>
                </c:pt>
                <c:pt idx="35078">
                  <c:v>0.39</c:v>
                </c:pt>
                <c:pt idx="35079">
                  <c:v>0.39</c:v>
                </c:pt>
                <c:pt idx="35080">
                  <c:v>-1.36</c:v>
                </c:pt>
                <c:pt idx="35081">
                  <c:v>-1.36</c:v>
                </c:pt>
                <c:pt idx="35082">
                  <c:v>-2.79</c:v>
                </c:pt>
                <c:pt idx="35083">
                  <c:v>-2.79</c:v>
                </c:pt>
                <c:pt idx="35084">
                  <c:v>-1.01</c:v>
                </c:pt>
                <c:pt idx="35085">
                  <c:v>-1.01</c:v>
                </c:pt>
                <c:pt idx="35086">
                  <c:v>-1.36</c:v>
                </c:pt>
                <c:pt idx="35087">
                  <c:v>-1.94</c:v>
                </c:pt>
                <c:pt idx="35088">
                  <c:v>1.04</c:v>
                </c:pt>
                <c:pt idx="35089">
                  <c:v>1.04</c:v>
                </c:pt>
                <c:pt idx="35090">
                  <c:v>-0.05</c:v>
                </c:pt>
                <c:pt idx="35091">
                  <c:v>1.87</c:v>
                </c:pt>
                <c:pt idx="35092">
                  <c:v>1.87</c:v>
                </c:pt>
                <c:pt idx="35093">
                  <c:v>-0.25</c:v>
                </c:pt>
                <c:pt idx="35094">
                  <c:v>0.53</c:v>
                </c:pt>
                <c:pt idx="35095">
                  <c:v>0.53</c:v>
                </c:pt>
                <c:pt idx="35096">
                  <c:v>0.53</c:v>
                </c:pt>
                <c:pt idx="35097">
                  <c:v>0.71</c:v>
                </c:pt>
                <c:pt idx="35098">
                  <c:v>0.05</c:v>
                </c:pt>
                <c:pt idx="35099">
                  <c:v>0.05</c:v>
                </c:pt>
                <c:pt idx="35100">
                  <c:v>0.05</c:v>
                </c:pt>
                <c:pt idx="35101">
                  <c:v>1.67</c:v>
                </c:pt>
                <c:pt idx="35102">
                  <c:v>1.67</c:v>
                </c:pt>
                <c:pt idx="35103">
                  <c:v>-1.67</c:v>
                </c:pt>
                <c:pt idx="35104">
                  <c:v>2.75</c:v>
                </c:pt>
                <c:pt idx="35105">
                  <c:v>1.77</c:v>
                </c:pt>
                <c:pt idx="35106">
                  <c:v>1.77</c:v>
                </c:pt>
                <c:pt idx="35107">
                  <c:v>-0.79</c:v>
                </c:pt>
                <c:pt idx="35108">
                  <c:v>1.43</c:v>
                </c:pt>
                <c:pt idx="35109">
                  <c:v>-1.58</c:v>
                </c:pt>
                <c:pt idx="35110">
                  <c:v>0.05</c:v>
                </c:pt>
                <c:pt idx="35111">
                  <c:v>3.51</c:v>
                </c:pt>
                <c:pt idx="35112">
                  <c:v>3.51</c:v>
                </c:pt>
                <c:pt idx="35113">
                  <c:v>3.51</c:v>
                </c:pt>
                <c:pt idx="35114">
                  <c:v>3.51</c:v>
                </c:pt>
                <c:pt idx="35115">
                  <c:v>1.59</c:v>
                </c:pt>
                <c:pt idx="35116">
                  <c:v>1.59</c:v>
                </c:pt>
                <c:pt idx="35117">
                  <c:v>1.59</c:v>
                </c:pt>
                <c:pt idx="35118">
                  <c:v>1.59</c:v>
                </c:pt>
                <c:pt idx="35119">
                  <c:v>3.9</c:v>
                </c:pt>
                <c:pt idx="35120">
                  <c:v>0.37</c:v>
                </c:pt>
                <c:pt idx="35121">
                  <c:v>-0.78</c:v>
                </c:pt>
                <c:pt idx="35122">
                  <c:v>2.7</c:v>
                </c:pt>
                <c:pt idx="35123">
                  <c:v>2.7</c:v>
                </c:pt>
                <c:pt idx="35124">
                  <c:v>1.44</c:v>
                </c:pt>
                <c:pt idx="35125">
                  <c:v>1.44</c:v>
                </c:pt>
                <c:pt idx="35126">
                  <c:v>-2.0499999999999998</c:v>
                </c:pt>
                <c:pt idx="35127">
                  <c:v>-1.65</c:v>
                </c:pt>
                <c:pt idx="35128">
                  <c:v>1.92</c:v>
                </c:pt>
                <c:pt idx="35129">
                  <c:v>1.92</c:v>
                </c:pt>
                <c:pt idx="35130">
                  <c:v>0.44</c:v>
                </c:pt>
                <c:pt idx="35131">
                  <c:v>2.25</c:v>
                </c:pt>
                <c:pt idx="35132">
                  <c:v>-0.6</c:v>
                </c:pt>
                <c:pt idx="35133">
                  <c:v>1.32</c:v>
                </c:pt>
                <c:pt idx="35134">
                  <c:v>-1.46</c:v>
                </c:pt>
                <c:pt idx="35135">
                  <c:v>1.24</c:v>
                </c:pt>
                <c:pt idx="35136">
                  <c:v>0.37</c:v>
                </c:pt>
                <c:pt idx="35137">
                  <c:v>0.37</c:v>
                </c:pt>
                <c:pt idx="35138">
                  <c:v>2.4</c:v>
                </c:pt>
                <c:pt idx="35139">
                  <c:v>2.4</c:v>
                </c:pt>
                <c:pt idx="35140">
                  <c:v>-1.0900000000000001</c:v>
                </c:pt>
                <c:pt idx="35141">
                  <c:v>-0.3</c:v>
                </c:pt>
                <c:pt idx="35142">
                  <c:v>0.67</c:v>
                </c:pt>
                <c:pt idx="35143">
                  <c:v>0.81</c:v>
                </c:pt>
                <c:pt idx="35144">
                  <c:v>1.01</c:v>
                </c:pt>
                <c:pt idx="35145">
                  <c:v>-0.21</c:v>
                </c:pt>
                <c:pt idx="35146">
                  <c:v>-0.21</c:v>
                </c:pt>
                <c:pt idx="35147">
                  <c:v>1.1499999999999999</c:v>
                </c:pt>
                <c:pt idx="35148">
                  <c:v>1.1499999999999999</c:v>
                </c:pt>
                <c:pt idx="35149">
                  <c:v>1.32</c:v>
                </c:pt>
                <c:pt idx="35150">
                  <c:v>1.02</c:v>
                </c:pt>
                <c:pt idx="35151">
                  <c:v>2.86</c:v>
                </c:pt>
                <c:pt idx="35152">
                  <c:v>-1.1200000000000001</c:v>
                </c:pt>
                <c:pt idx="35153">
                  <c:v>-2.4900000000000002</c:v>
                </c:pt>
                <c:pt idx="35154">
                  <c:v>0.1</c:v>
                </c:pt>
                <c:pt idx="35155">
                  <c:v>0.1</c:v>
                </c:pt>
                <c:pt idx="35156">
                  <c:v>2.27</c:v>
                </c:pt>
                <c:pt idx="35157">
                  <c:v>2.27</c:v>
                </c:pt>
                <c:pt idx="35158">
                  <c:v>-1.8</c:v>
                </c:pt>
                <c:pt idx="35159">
                  <c:v>-1.83</c:v>
                </c:pt>
                <c:pt idx="35160">
                  <c:v>-1.83</c:v>
                </c:pt>
                <c:pt idx="35161">
                  <c:v>1.75</c:v>
                </c:pt>
                <c:pt idx="35162">
                  <c:v>1.75</c:v>
                </c:pt>
                <c:pt idx="35163">
                  <c:v>2.74</c:v>
                </c:pt>
                <c:pt idx="35164">
                  <c:v>2.74</c:v>
                </c:pt>
                <c:pt idx="35165">
                  <c:v>-1.65</c:v>
                </c:pt>
                <c:pt idx="35166">
                  <c:v>-1.65</c:v>
                </c:pt>
                <c:pt idx="35167">
                  <c:v>-1.65</c:v>
                </c:pt>
                <c:pt idx="35168">
                  <c:v>-0.74</c:v>
                </c:pt>
                <c:pt idx="35169">
                  <c:v>-1.22</c:v>
                </c:pt>
                <c:pt idx="35170">
                  <c:v>1.68</c:v>
                </c:pt>
                <c:pt idx="35171">
                  <c:v>1.68</c:v>
                </c:pt>
                <c:pt idx="35172">
                  <c:v>-1.82</c:v>
                </c:pt>
                <c:pt idx="35173">
                  <c:v>3.19</c:v>
                </c:pt>
                <c:pt idx="35174">
                  <c:v>-2.5099999999999998</c:v>
                </c:pt>
                <c:pt idx="35175">
                  <c:v>0.8</c:v>
                </c:pt>
                <c:pt idx="35176">
                  <c:v>-2.0099999999999998</c:v>
                </c:pt>
                <c:pt idx="35177">
                  <c:v>-2.0099999999999998</c:v>
                </c:pt>
                <c:pt idx="35178">
                  <c:v>-2.0099999999999998</c:v>
                </c:pt>
                <c:pt idx="35179">
                  <c:v>-2.0099999999999998</c:v>
                </c:pt>
                <c:pt idx="35180">
                  <c:v>1.46</c:v>
                </c:pt>
                <c:pt idx="35181">
                  <c:v>1.46</c:v>
                </c:pt>
                <c:pt idx="35182">
                  <c:v>1.46</c:v>
                </c:pt>
                <c:pt idx="35183">
                  <c:v>1.46</c:v>
                </c:pt>
                <c:pt idx="35184">
                  <c:v>1.26</c:v>
                </c:pt>
                <c:pt idx="35185">
                  <c:v>-0.87</c:v>
                </c:pt>
                <c:pt idx="35186">
                  <c:v>-1.42</c:v>
                </c:pt>
                <c:pt idx="35187">
                  <c:v>1.2</c:v>
                </c:pt>
                <c:pt idx="35188">
                  <c:v>1.2</c:v>
                </c:pt>
                <c:pt idx="35189">
                  <c:v>-1.32</c:v>
                </c:pt>
                <c:pt idx="35190">
                  <c:v>-1.32</c:v>
                </c:pt>
                <c:pt idx="35191">
                  <c:v>3.17</c:v>
                </c:pt>
                <c:pt idx="35192">
                  <c:v>3.17</c:v>
                </c:pt>
                <c:pt idx="35193">
                  <c:v>1.1399999999999999</c:v>
                </c:pt>
                <c:pt idx="35194">
                  <c:v>-3.35</c:v>
                </c:pt>
                <c:pt idx="35195">
                  <c:v>2.37</c:v>
                </c:pt>
                <c:pt idx="35196">
                  <c:v>0.32</c:v>
                </c:pt>
                <c:pt idx="35197">
                  <c:v>0.89</c:v>
                </c:pt>
                <c:pt idx="35198">
                  <c:v>0.92</c:v>
                </c:pt>
                <c:pt idx="35199">
                  <c:v>0.5</c:v>
                </c:pt>
                <c:pt idx="35200">
                  <c:v>0.5</c:v>
                </c:pt>
                <c:pt idx="35201">
                  <c:v>-0.14000000000000001</c:v>
                </c:pt>
                <c:pt idx="35202">
                  <c:v>-0.81</c:v>
                </c:pt>
                <c:pt idx="35203">
                  <c:v>1.02</c:v>
                </c:pt>
                <c:pt idx="35204">
                  <c:v>1.42</c:v>
                </c:pt>
                <c:pt idx="35205">
                  <c:v>1.42</c:v>
                </c:pt>
                <c:pt idx="35206">
                  <c:v>1.42</c:v>
                </c:pt>
                <c:pt idx="35207">
                  <c:v>-0.76</c:v>
                </c:pt>
                <c:pt idx="35208">
                  <c:v>-0.76</c:v>
                </c:pt>
                <c:pt idx="35209">
                  <c:v>-0.45</c:v>
                </c:pt>
                <c:pt idx="35210">
                  <c:v>-0.45</c:v>
                </c:pt>
                <c:pt idx="35211">
                  <c:v>2.68</c:v>
                </c:pt>
                <c:pt idx="35212">
                  <c:v>0.48</c:v>
                </c:pt>
                <c:pt idx="35213">
                  <c:v>1.66</c:v>
                </c:pt>
                <c:pt idx="35214">
                  <c:v>-0.28000000000000003</c:v>
                </c:pt>
                <c:pt idx="35215">
                  <c:v>-0.28000000000000003</c:v>
                </c:pt>
                <c:pt idx="35216">
                  <c:v>-0.28000000000000003</c:v>
                </c:pt>
                <c:pt idx="35217">
                  <c:v>-2.98</c:v>
                </c:pt>
                <c:pt idx="35218">
                  <c:v>-2.98</c:v>
                </c:pt>
                <c:pt idx="35219">
                  <c:v>-2.1</c:v>
                </c:pt>
                <c:pt idx="35220">
                  <c:v>0.53</c:v>
                </c:pt>
                <c:pt idx="35221">
                  <c:v>2</c:v>
                </c:pt>
                <c:pt idx="35222">
                  <c:v>0.35</c:v>
                </c:pt>
                <c:pt idx="35223">
                  <c:v>1.66</c:v>
                </c:pt>
                <c:pt idx="35224">
                  <c:v>1.66</c:v>
                </c:pt>
                <c:pt idx="35225">
                  <c:v>2.36</c:v>
                </c:pt>
                <c:pt idx="35226">
                  <c:v>-0.68</c:v>
                </c:pt>
                <c:pt idx="35227">
                  <c:v>1.2</c:v>
                </c:pt>
                <c:pt idx="35228">
                  <c:v>-0.98</c:v>
                </c:pt>
                <c:pt idx="35229">
                  <c:v>0.95</c:v>
                </c:pt>
                <c:pt idx="35230">
                  <c:v>1.46</c:v>
                </c:pt>
                <c:pt idx="35231">
                  <c:v>1.46</c:v>
                </c:pt>
                <c:pt idx="35232">
                  <c:v>0.63</c:v>
                </c:pt>
                <c:pt idx="35233">
                  <c:v>-2.67</c:v>
                </c:pt>
                <c:pt idx="35234">
                  <c:v>0.34</c:v>
                </c:pt>
                <c:pt idx="35235">
                  <c:v>1.89</c:v>
                </c:pt>
                <c:pt idx="35236">
                  <c:v>2.66</c:v>
                </c:pt>
                <c:pt idx="35237">
                  <c:v>2.88</c:v>
                </c:pt>
                <c:pt idx="35238">
                  <c:v>1.67</c:v>
                </c:pt>
                <c:pt idx="35239">
                  <c:v>1.67</c:v>
                </c:pt>
                <c:pt idx="35240">
                  <c:v>1.67</c:v>
                </c:pt>
                <c:pt idx="35241">
                  <c:v>1.67</c:v>
                </c:pt>
                <c:pt idx="35242">
                  <c:v>0.88</c:v>
                </c:pt>
                <c:pt idx="35243">
                  <c:v>2.25</c:v>
                </c:pt>
                <c:pt idx="35244">
                  <c:v>0.22</c:v>
                </c:pt>
                <c:pt idx="35245">
                  <c:v>0.22</c:v>
                </c:pt>
                <c:pt idx="35246">
                  <c:v>0.22</c:v>
                </c:pt>
                <c:pt idx="35247">
                  <c:v>0.7</c:v>
                </c:pt>
                <c:pt idx="35248">
                  <c:v>0.7</c:v>
                </c:pt>
                <c:pt idx="35249">
                  <c:v>3.19</c:v>
                </c:pt>
                <c:pt idx="35250">
                  <c:v>2.06</c:v>
                </c:pt>
                <c:pt idx="35251">
                  <c:v>1.2</c:v>
                </c:pt>
                <c:pt idx="35252">
                  <c:v>-1.88</c:v>
                </c:pt>
                <c:pt idx="35253">
                  <c:v>-1.88</c:v>
                </c:pt>
                <c:pt idx="35254">
                  <c:v>0.16</c:v>
                </c:pt>
                <c:pt idx="35255">
                  <c:v>0.19</c:v>
                </c:pt>
                <c:pt idx="35256">
                  <c:v>0.19</c:v>
                </c:pt>
                <c:pt idx="35257">
                  <c:v>-0.92</c:v>
                </c:pt>
                <c:pt idx="35258">
                  <c:v>0.62</c:v>
                </c:pt>
                <c:pt idx="35259">
                  <c:v>1.69</c:v>
                </c:pt>
                <c:pt idx="35260">
                  <c:v>1.69</c:v>
                </c:pt>
                <c:pt idx="35261">
                  <c:v>1.69</c:v>
                </c:pt>
                <c:pt idx="35262">
                  <c:v>1.69</c:v>
                </c:pt>
                <c:pt idx="35263">
                  <c:v>-0.24</c:v>
                </c:pt>
                <c:pt idx="35264">
                  <c:v>-0.24</c:v>
                </c:pt>
                <c:pt idx="35265">
                  <c:v>-3.75</c:v>
                </c:pt>
                <c:pt idx="35266">
                  <c:v>2.1</c:v>
                </c:pt>
                <c:pt idx="35267">
                  <c:v>-3.54</c:v>
                </c:pt>
                <c:pt idx="35268">
                  <c:v>-3.54</c:v>
                </c:pt>
                <c:pt idx="35269">
                  <c:v>0.26</c:v>
                </c:pt>
                <c:pt idx="35270">
                  <c:v>2.87</c:v>
                </c:pt>
                <c:pt idx="35271">
                  <c:v>2.87</c:v>
                </c:pt>
                <c:pt idx="35272">
                  <c:v>2.87</c:v>
                </c:pt>
                <c:pt idx="35273">
                  <c:v>-1.85</c:v>
                </c:pt>
                <c:pt idx="35274">
                  <c:v>1.62</c:v>
                </c:pt>
                <c:pt idx="35275">
                  <c:v>1.62</c:v>
                </c:pt>
                <c:pt idx="35276">
                  <c:v>1.02</c:v>
                </c:pt>
                <c:pt idx="35277">
                  <c:v>1.02</c:v>
                </c:pt>
                <c:pt idx="35278">
                  <c:v>0.61</c:v>
                </c:pt>
                <c:pt idx="35279">
                  <c:v>-1.38</c:v>
                </c:pt>
                <c:pt idx="35280">
                  <c:v>-1.38</c:v>
                </c:pt>
                <c:pt idx="35281">
                  <c:v>-0.86</c:v>
                </c:pt>
                <c:pt idx="35282">
                  <c:v>-0.4</c:v>
                </c:pt>
                <c:pt idx="35283">
                  <c:v>-1.99</c:v>
                </c:pt>
                <c:pt idx="35284">
                  <c:v>1.1599999999999999</c:v>
                </c:pt>
                <c:pt idx="35285">
                  <c:v>0.49</c:v>
                </c:pt>
                <c:pt idx="35286">
                  <c:v>0.56999999999999995</c:v>
                </c:pt>
                <c:pt idx="35287">
                  <c:v>2.77</c:v>
                </c:pt>
                <c:pt idx="35288">
                  <c:v>0.37</c:v>
                </c:pt>
                <c:pt idx="35289">
                  <c:v>0.37</c:v>
                </c:pt>
                <c:pt idx="35290">
                  <c:v>-0.08</c:v>
                </c:pt>
                <c:pt idx="35291">
                  <c:v>-0.08</c:v>
                </c:pt>
                <c:pt idx="35292">
                  <c:v>0.62</c:v>
                </c:pt>
                <c:pt idx="35293">
                  <c:v>-1.84</c:v>
                </c:pt>
                <c:pt idx="35294">
                  <c:v>-0.22</c:v>
                </c:pt>
                <c:pt idx="35295">
                  <c:v>2.14</c:v>
                </c:pt>
                <c:pt idx="35296">
                  <c:v>2.14</c:v>
                </c:pt>
                <c:pt idx="35297">
                  <c:v>2.14</c:v>
                </c:pt>
                <c:pt idx="35298">
                  <c:v>1.37</c:v>
                </c:pt>
                <c:pt idx="35299">
                  <c:v>-1.1100000000000001</c:v>
                </c:pt>
                <c:pt idx="35300">
                  <c:v>0.28000000000000003</c:v>
                </c:pt>
                <c:pt idx="35301">
                  <c:v>-2.0499999999999998</c:v>
                </c:pt>
                <c:pt idx="35302">
                  <c:v>-2.78</c:v>
                </c:pt>
                <c:pt idx="35303">
                  <c:v>-0.24</c:v>
                </c:pt>
                <c:pt idx="35304">
                  <c:v>-0.99</c:v>
                </c:pt>
                <c:pt idx="35305">
                  <c:v>-0.99</c:v>
                </c:pt>
                <c:pt idx="35306">
                  <c:v>-0.99</c:v>
                </c:pt>
                <c:pt idx="35307">
                  <c:v>-1.91</c:v>
                </c:pt>
                <c:pt idx="35308">
                  <c:v>0.44</c:v>
                </c:pt>
                <c:pt idx="35309">
                  <c:v>2.0699999999999998</c:v>
                </c:pt>
                <c:pt idx="35310">
                  <c:v>-1.08</c:v>
                </c:pt>
                <c:pt idx="35311">
                  <c:v>-1.08</c:v>
                </c:pt>
                <c:pt idx="35312">
                  <c:v>3.52</c:v>
                </c:pt>
                <c:pt idx="35313">
                  <c:v>3.52</c:v>
                </c:pt>
                <c:pt idx="35314">
                  <c:v>3.52</c:v>
                </c:pt>
                <c:pt idx="35315">
                  <c:v>1.78</c:v>
                </c:pt>
                <c:pt idx="35316">
                  <c:v>-1.43</c:v>
                </c:pt>
                <c:pt idx="35317">
                  <c:v>1.18</c:v>
                </c:pt>
                <c:pt idx="35318">
                  <c:v>1.1399999999999999</c:v>
                </c:pt>
                <c:pt idx="35319">
                  <c:v>1.1399999999999999</c:v>
                </c:pt>
                <c:pt idx="35320">
                  <c:v>-1.26</c:v>
                </c:pt>
                <c:pt idx="35321">
                  <c:v>-1.26</c:v>
                </c:pt>
                <c:pt idx="35322">
                  <c:v>-2.12</c:v>
                </c:pt>
                <c:pt idx="35323">
                  <c:v>2.54</c:v>
                </c:pt>
                <c:pt idx="35324">
                  <c:v>-2.3199999999999998</c:v>
                </c:pt>
                <c:pt idx="35325">
                  <c:v>2.2799999999999998</c:v>
                </c:pt>
                <c:pt idx="35326">
                  <c:v>-3.37</c:v>
                </c:pt>
                <c:pt idx="35327">
                  <c:v>-3.37</c:v>
                </c:pt>
                <c:pt idx="35328">
                  <c:v>-3.37</c:v>
                </c:pt>
                <c:pt idx="35329">
                  <c:v>-0.38</c:v>
                </c:pt>
                <c:pt idx="35330">
                  <c:v>-0.19</c:v>
                </c:pt>
                <c:pt idx="35331">
                  <c:v>0.45</c:v>
                </c:pt>
                <c:pt idx="35332">
                  <c:v>-0.69</c:v>
                </c:pt>
                <c:pt idx="35333">
                  <c:v>2.38</c:v>
                </c:pt>
                <c:pt idx="35334">
                  <c:v>2.38</c:v>
                </c:pt>
                <c:pt idx="35335">
                  <c:v>2.38</c:v>
                </c:pt>
                <c:pt idx="35336">
                  <c:v>2.38</c:v>
                </c:pt>
                <c:pt idx="35337">
                  <c:v>2.99</c:v>
                </c:pt>
                <c:pt idx="35338">
                  <c:v>-2.36</c:v>
                </c:pt>
                <c:pt idx="35339">
                  <c:v>-3.63</c:v>
                </c:pt>
                <c:pt idx="35340">
                  <c:v>-3.63</c:v>
                </c:pt>
                <c:pt idx="35341">
                  <c:v>2.12</c:v>
                </c:pt>
                <c:pt idx="35342">
                  <c:v>2.78</c:v>
                </c:pt>
                <c:pt idx="35343">
                  <c:v>2.78</c:v>
                </c:pt>
                <c:pt idx="35344">
                  <c:v>2.78</c:v>
                </c:pt>
                <c:pt idx="35345">
                  <c:v>2.0699999999999998</c:v>
                </c:pt>
                <c:pt idx="35346">
                  <c:v>1.31</c:v>
                </c:pt>
                <c:pt idx="35347">
                  <c:v>0.92</c:v>
                </c:pt>
                <c:pt idx="35348">
                  <c:v>-1.57</c:v>
                </c:pt>
                <c:pt idx="35349">
                  <c:v>2.52</c:v>
                </c:pt>
                <c:pt idx="35350">
                  <c:v>-0.89</c:v>
                </c:pt>
                <c:pt idx="35351">
                  <c:v>2.04</c:v>
                </c:pt>
                <c:pt idx="35352">
                  <c:v>-1.7</c:v>
                </c:pt>
                <c:pt idx="35353">
                  <c:v>-1.7</c:v>
                </c:pt>
                <c:pt idx="35354">
                  <c:v>1.64</c:v>
                </c:pt>
                <c:pt idx="35355">
                  <c:v>-1.22</c:v>
                </c:pt>
                <c:pt idx="35356">
                  <c:v>-1.22</c:v>
                </c:pt>
                <c:pt idx="35357">
                  <c:v>-1.22</c:v>
                </c:pt>
                <c:pt idx="35358">
                  <c:v>-2.2999999999999998</c:v>
                </c:pt>
                <c:pt idx="35359">
                  <c:v>-2.2999999999999998</c:v>
                </c:pt>
                <c:pt idx="35360">
                  <c:v>0.77</c:v>
                </c:pt>
                <c:pt idx="35361">
                  <c:v>0.77</c:v>
                </c:pt>
                <c:pt idx="35362">
                  <c:v>1.81</c:v>
                </c:pt>
                <c:pt idx="35363">
                  <c:v>0.64</c:v>
                </c:pt>
                <c:pt idx="35364">
                  <c:v>0.64</c:v>
                </c:pt>
                <c:pt idx="35365">
                  <c:v>-0.17</c:v>
                </c:pt>
                <c:pt idx="35366">
                  <c:v>0.87</c:v>
                </c:pt>
                <c:pt idx="35367">
                  <c:v>0.87</c:v>
                </c:pt>
                <c:pt idx="35368">
                  <c:v>0.87</c:v>
                </c:pt>
                <c:pt idx="35369">
                  <c:v>0.87</c:v>
                </c:pt>
                <c:pt idx="35370">
                  <c:v>0.87</c:v>
                </c:pt>
                <c:pt idx="35371">
                  <c:v>1.02</c:v>
                </c:pt>
                <c:pt idx="35372">
                  <c:v>3.05</c:v>
                </c:pt>
                <c:pt idx="35373">
                  <c:v>3.05</c:v>
                </c:pt>
                <c:pt idx="35374">
                  <c:v>-0.83</c:v>
                </c:pt>
                <c:pt idx="35375">
                  <c:v>1.96</c:v>
                </c:pt>
                <c:pt idx="35376">
                  <c:v>1.96</c:v>
                </c:pt>
                <c:pt idx="35377">
                  <c:v>1.96</c:v>
                </c:pt>
                <c:pt idx="35378">
                  <c:v>1.96</c:v>
                </c:pt>
                <c:pt idx="35379">
                  <c:v>2.44</c:v>
                </c:pt>
                <c:pt idx="35380">
                  <c:v>1.31</c:v>
                </c:pt>
                <c:pt idx="35381">
                  <c:v>1.31</c:v>
                </c:pt>
                <c:pt idx="35382">
                  <c:v>1.31</c:v>
                </c:pt>
                <c:pt idx="35383">
                  <c:v>1.31</c:v>
                </c:pt>
                <c:pt idx="35384">
                  <c:v>0.41</c:v>
                </c:pt>
                <c:pt idx="35385">
                  <c:v>1</c:v>
                </c:pt>
                <c:pt idx="35386">
                  <c:v>1</c:v>
                </c:pt>
                <c:pt idx="35387">
                  <c:v>0.51</c:v>
                </c:pt>
                <c:pt idx="35388">
                  <c:v>0.51</c:v>
                </c:pt>
                <c:pt idx="35389">
                  <c:v>0.51</c:v>
                </c:pt>
                <c:pt idx="35390">
                  <c:v>0.03</c:v>
                </c:pt>
                <c:pt idx="35391">
                  <c:v>-0.48</c:v>
                </c:pt>
                <c:pt idx="35392">
                  <c:v>-0.48</c:v>
                </c:pt>
                <c:pt idx="35393">
                  <c:v>-0.48</c:v>
                </c:pt>
                <c:pt idx="35394">
                  <c:v>1.02</c:v>
                </c:pt>
                <c:pt idx="35395">
                  <c:v>1.02</c:v>
                </c:pt>
                <c:pt idx="35396">
                  <c:v>1.02</c:v>
                </c:pt>
                <c:pt idx="35397">
                  <c:v>-1.28</c:v>
                </c:pt>
                <c:pt idx="35398">
                  <c:v>-0.92</c:v>
                </c:pt>
                <c:pt idx="35399">
                  <c:v>-2.39</c:v>
                </c:pt>
                <c:pt idx="35400">
                  <c:v>-4.74</c:v>
                </c:pt>
                <c:pt idx="35401">
                  <c:v>-0.97</c:v>
                </c:pt>
                <c:pt idx="35402">
                  <c:v>2.11</c:v>
                </c:pt>
                <c:pt idx="35403">
                  <c:v>2.11</c:v>
                </c:pt>
                <c:pt idx="35404">
                  <c:v>2.02</c:v>
                </c:pt>
                <c:pt idx="35405">
                  <c:v>2.02</c:v>
                </c:pt>
                <c:pt idx="35406">
                  <c:v>-0.41</c:v>
                </c:pt>
                <c:pt idx="35407">
                  <c:v>-0.41</c:v>
                </c:pt>
                <c:pt idx="35408">
                  <c:v>-0.62</c:v>
                </c:pt>
                <c:pt idx="35409">
                  <c:v>-1.88</c:v>
                </c:pt>
                <c:pt idx="35410">
                  <c:v>-1.88</c:v>
                </c:pt>
                <c:pt idx="35411">
                  <c:v>0.82</c:v>
                </c:pt>
                <c:pt idx="35412">
                  <c:v>1.5</c:v>
                </c:pt>
                <c:pt idx="35413">
                  <c:v>2.69</c:v>
                </c:pt>
                <c:pt idx="35414">
                  <c:v>3.06</c:v>
                </c:pt>
                <c:pt idx="35415">
                  <c:v>2.41</c:v>
                </c:pt>
                <c:pt idx="35416">
                  <c:v>3.73</c:v>
                </c:pt>
                <c:pt idx="35417">
                  <c:v>0.83</c:v>
                </c:pt>
                <c:pt idx="35418">
                  <c:v>0.83</c:v>
                </c:pt>
                <c:pt idx="35419">
                  <c:v>0.64</c:v>
                </c:pt>
                <c:pt idx="35420">
                  <c:v>0.64</c:v>
                </c:pt>
                <c:pt idx="35421">
                  <c:v>3.33</c:v>
                </c:pt>
                <c:pt idx="35422">
                  <c:v>3.33</c:v>
                </c:pt>
                <c:pt idx="35423">
                  <c:v>2.93</c:v>
                </c:pt>
                <c:pt idx="35424">
                  <c:v>2.93</c:v>
                </c:pt>
                <c:pt idx="35425">
                  <c:v>1</c:v>
                </c:pt>
                <c:pt idx="35426">
                  <c:v>0.39</c:v>
                </c:pt>
                <c:pt idx="35427">
                  <c:v>1.7</c:v>
                </c:pt>
                <c:pt idx="35428">
                  <c:v>0.96</c:v>
                </c:pt>
                <c:pt idx="35429">
                  <c:v>1.78</c:v>
                </c:pt>
                <c:pt idx="35430">
                  <c:v>1.78</c:v>
                </c:pt>
                <c:pt idx="35431">
                  <c:v>1.32</c:v>
                </c:pt>
                <c:pt idx="35432">
                  <c:v>1.32</c:v>
                </c:pt>
                <c:pt idx="35433">
                  <c:v>2.0099999999999998</c:v>
                </c:pt>
                <c:pt idx="35434">
                  <c:v>1.63</c:v>
                </c:pt>
                <c:pt idx="35435">
                  <c:v>-2.95</c:v>
                </c:pt>
                <c:pt idx="35436">
                  <c:v>-0.47</c:v>
                </c:pt>
                <c:pt idx="35437">
                  <c:v>0.01</c:v>
                </c:pt>
                <c:pt idx="35438">
                  <c:v>-1.35</c:v>
                </c:pt>
                <c:pt idx="35439">
                  <c:v>-2.2200000000000002</c:v>
                </c:pt>
                <c:pt idx="35440">
                  <c:v>0.48</c:v>
                </c:pt>
                <c:pt idx="35441">
                  <c:v>-0.54</c:v>
                </c:pt>
                <c:pt idx="35442">
                  <c:v>-0.54</c:v>
                </c:pt>
                <c:pt idx="35443">
                  <c:v>-0.54</c:v>
                </c:pt>
                <c:pt idx="35444">
                  <c:v>1.87</c:v>
                </c:pt>
                <c:pt idx="35445">
                  <c:v>1.87</c:v>
                </c:pt>
                <c:pt idx="35446">
                  <c:v>1.94</c:v>
                </c:pt>
                <c:pt idx="35447">
                  <c:v>-0.23</c:v>
                </c:pt>
                <c:pt idx="35448">
                  <c:v>-2.72</c:v>
                </c:pt>
                <c:pt idx="35449">
                  <c:v>-2.72</c:v>
                </c:pt>
                <c:pt idx="35450">
                  <c:v>-0.53</c:v>
                </c:pt>
                <c:pt idx="35451">
                  <c:v>-0.53</c:v>
                </c:pt>
                <c:pt idx="35452">
                  <c:v>-2.94</c:v>
                </c:pt>
                <c:pt idx="35453">
                  <c:v>2.36</c:v>
                </c:pt>
                <c:pt idx="35454">
                  <c:v>2.42</c:v>
                </c:pt>
                <c:pt idx="35455">
                  <c:v>-1.3</c:v>
                </c:pt>
                <c:pt idx="35456">
                  <c:v>-1.3</c:v>
                </c:pt>
                <c:pt idx="35457">
                  <c:v>0.49</c:v>
                </c:pt>
                <c:pt idx="35458">
                  <c:v>0.13</c:v>
                </c:pt>
                <c:pt idx="35459">
                  <c:v>-2.5499999999999998</c:v>
                </c:pt>
                <c:pt idx="35460">
                  <c:v>0.28000000000000003</c:v>
                </c:pt>
                <c:pt idx="35461">
                  <c:v>0.28000000000000003</c:v>
                </c:pt>
                <c:pt idx="35462">
                  <c:v>0.28000000000000003</c:v>
                </c:pt>
                <c:pt idx="35463">
                  <c:v>1.22</c:v>
                </c:pt>
                <c:pt idx="35464">
                  <c:v>-0.52</c:v>
                </c:pt>
                <c:pt idx="35465">
                  <c:v>-0.52</c:v>
                </c:pt>
                <c:pt idx="35466">
                  <c:v>-0.52</c:v>
                </c:pt>
                <c:pt idx="35467">
                  <c:v>0.92</c:v>
                </c:pt>
                <c:pt idx="35468">
                  <c:v>0.92</c:v>
                </c:pt>
                <c:pt idx="35469">
                  <c:v>0.55000000000000004</c:v>
                </c:pt>
                <c:pt idx="35470">
                  <c:v>0.8</c:v>
                </c:pt>
                <c:pt idx="35471">
                  <c:v>2.95</c:v>
                </c:pt>
                <c:pt idx="35472">
                  <c:v>2.95</c:v>
                </c:pt>
                <c:pt idx="35473">
                  <c:v>2.95</c:v>
                </c:pt>
                <c:pt idx="35474">
                  <c:v>2.95</c:v>
                </c:pt>
                <c:pt idx="35475">
                  <c:v>2.95</c:v>
                </c:pt>
                <c:pt idx="35476">
                  <c:v>2.95</c:v>
                </c:pt>
                <c:pt idx="35477">
                  <c:v>2.95</c:v>
                </c:pt>
                <c:pt idx="35478">
                  <c:v>2.95</c:v>
                </c:pt>
                <c:pt idx="35479">
                  <c:v>0.51</c:v>
                </c:pt>
                <c:pt idx="35480">
                  <c:v>0.51</c:v>
                </c:pt>
                <c:pt idx="35481">
                  <c:v>0.51</c:v>
                </c:pt>
                <c:pt idx="35482">
                  <c:v>-0.09</c:v>
                </c:pt>
                <c:pt idx="35483">
                  <c:v>-1.04</c:v>
                </c:pt>
                <c:pt idx="35484">
                  <c:v>1.1200000000000001</c:v>
                </c:pt>
                <c:pt idx="35485">
                  <c:v>1.1200000000000001</c:v>
                </c:pt>
                <c:pt idx="35486">
                  <c:v>1.1200000000000001</c:v>
                </c:pt>
                <c:pt idx="35487">
                  <c:v>1.1200000000000001</c:v>
                </c:pt>
                <c:pt idx="35488">
                  <c:v>1.48</c:v>
                </c:pt>
                <c:pt idx="35489">
                  <c:v>1.48</c:v>
                </c:pt>
                <c:pt idx="35490">
                  <c:v>-0.68</c:v>
                </c:pt>
                <c:pt idx="35491">
                  <c:v>1.37</c:v>
                </c:pt>
                <c:pt idx="35492">
                  <c:v>1.37</c:v>
                </c:pt>
                <c:pt idx="35493">
                  <c:v>-0.98</c:v>
                </c:pt>
                <c:pt idx="35494">
                  <c:v>-0.98</c:v>
                </c:pt>
                <c:pt idx="35495">
                  <c:v>0.45</c:v>
                </c:pt>
                <c:pt idx="35496">
                  <c:v>1.42</c:v>
                </c:pt>
                <c:pt idx="35497">
                  <c:v>0.2</c:v>
                </c:pt>
                <c:pt idx="35498">
                  <c:v>-0.39</c:v>
                </c:pt>
                <c:pt idx="35499">
                  <c:v>1.41</c:v>
                </c:pt>
                <c:pt idx="35500">
                  <c:v>1.41</c:v>
                </c:pt>
                <c:pt idx="35501">
                  <c:v>1.69</c:v>
                </c:pt>
                <c:pt idx="35502">
                  <c:v>-2.12</c:v>
                </c:pt>
                <c:pt idx="35503">
                  <c:v>-2.12</c:v>
                </c:pt>
                <c:pt idx="35504">
                  <c:v>2.02</c:v>
                </c:pt>
                <c:pt idx="35505">
                  <c:v>2.02</c:v>
                </c:pt>
                <c:pt idx="35506">
                  <c:v>2.02</c:v>
                </c:pt>
                <c:pt idx="35507">
                  <c:v>2.02</c:v>
                </c:pt>
                <c:pt idx="35508">
                  <c:v>-0.57999999999999996</c:v>
                </c:pt>
                <c:pt idx="35509">
                  <c:v>-0.57999999999999996</c:v>
                </c:pt>
                <c:pt idx="35510">
                  <c:v>2.25</c:v>
                </c:pt>
                <c:pt idx="35511">
                  <c:v>2.25</c:v>
                </c:pt>
                <c:pt idx="35512">
                  <c:v>1.56</c:v>
                </c:pt>
                <c:pt idx="35513">
                  <c:v>3.02</c:v>
                </c:pt>
                <c:pt idx="35514">
                  <c:v>3.02</c:v>
                </c:pt>
                <c:pt idx="35515">
                  <c:v>1.85</c:v>
                </c:pt>
                <c:pt idx="35516">
                  <c:v>1.85</c:v>
                </c:pt>
                <c:pt idx="35517">
                  <c:v>1.85</c:v>
                </c:pt>
                <c:pt idx="35518">
                  <c:v>1.81</c:v>
                </c:pt>
                <c:pt idx="35519">
                  <c:v>1.81</c:v>
                </c:pt>
                <c:pt idx="35520">
                  <c:v>-1.61</c:v>
                </c:pt>
                <c:pt idx="35521">
                  <c:v>-1.27</c:v>
                </c:pt>
                <c:pt idx="35522">
                  <c:v>-0.69</c:v>
                </c:pt>
                <c:pt idx="35523">
                  <c:v>-1.1399999999999999</c:v>
                </c:pt>
                <c:pt idx="35524">
                  <c:v>-1.1399999999999999</c:v>
                </c:pt>
                <c:pt idx="35525">
                  <c:v>-0.11</c:v>
                </c:pt>
                <c:pt idx="35526">
                  <c:v>-0.11</c:v>
                </c:pt>
                <c:pt idx="35527">
                  <c:v>-1.39</c:v>
                </c:pt>
                <c:pt idx="35528">
                  <c:v>-2.46</c:v>
                </c:pt>
                <c:pt idx="35529">
                  <c:v>3.28</c:v>
                </c:pt>
                <c:pt idx="35530">
                  <c:v>-0.24</c:v>
                </c:pt>
                <c:pt idx="35531">
                  <c:v>-1.82</c:v>
                </c:pt>
                <c:pt idx="35532">
                  <c:v>-1.82</c:v>
                </c:pt>
                <c:pt idx="35533">
                  <c:v>-1.23</c:v>
                </c:pt>
                <c:pt idx="35534">
                  <c:v>-1.23</c:v>
                </c:pt>
                <c:pt idx="35535">
                  <c:v>2.4900000000000002</c:v>
                </c:pt>
                <c:pt idx="35536">
                  <c:v>-1.9</c:v>
                </c:pt>
                <c:pt idx="35537">
                  <c:v>-0.73</c:v>
                </c:pt>
                <c:pt idx="35538">
                  <c:v>0.74</c:v>
                </c:pt>
                <c:pt idx="35539">
                  <c:v>0.74</c:v>
                </c:pt>
                <c:pt idx="35540">
                  <c:v>1.46</c:v>
                </c:pt>
                <c:pt idx="35541">
                  <c:v>1.46</c:v>
                </c:pt>
                <c:pt idx="35542">
                  <c:v>1.46</c:v>
                </c:pt>
                <c:pt idx="35543">
                  <c:v>2.79</c:v>
                </c:pt>
                <c:pt idx="35544">
                  <c:v>-2.16</c:v>
                </c:pt>
                <c:pt idx="35545">
                  <c:v>0.32</c:v>
                </c:pt>
                <c:pt idx="35546">
                  <c:v>-1.62</c:v>
                </c:pt>
                <c:pt idx="35547">
                  <c:v>-1.72</c:v>
                </c:pt>
                <c:pt idx="35548">
                  <c:v>1.51</c:v>
                </c:pt>
                <c:pt idx="35549">
                  <c:v>1.51</c:v>
                </c:pt>
                <c:pt idx="35550">
                  <c:v>1.51</c:v>
                </c:pt>
                <c:pt idx="35551">
                  <c:v>1.51</c:v>
                </c:pt>
                <c:pt idx="35552">
                  <c:v>1.4</c:v>
                </c:pt>
                <c:pt idx="35553">
                  <c:v>1.4</c:v>
                </c:pt>
                <c:pt idx="35554">
                  <c:v>1.4</c:v>
                </c:pt>
                <c:pt idx="35555">
                  <c:v>1.4</c:v>
                </c:pt>
                <c:pt idx="35556">
                  <c:v>1.4</c:v>
                </c:pt>
                <c:pt idx="35557">
                  <c:v>1.41</c:v>
                </c:pt>
                <c:pt idx="35558">
                  <c:v>-1.28</c:v>
                </c:pt>
                <c:pt idx="35559">
                  <c:v>-1.17</c:v>
                </c:pt>
                <c:pt idx="35560">
                  <c:v>-1.17</c:v>
                </c:pt>
                <c:pt idx="35561">
                  <c:v>1.37</c:v>
                </c:pt>
                <c:pt idx="35562">
                  <c:v>1.37</c:v>
                </c:pt>
                <c:pt idx="35563">
                  <c:v>-1.1499999999999999</c:v>
                </c:pt>
                <c:pt idx="35564">
                  <c:v>1.1499999999999999</c:v>
                </c:pt>
                <c:pt idx="35565">
                  <c:v>0.68</c:v>
                </c:pt>
                <c:pt idx="35566">
                  <c:v>0.68</c:v>
                </c:pt>
                <c:pt idx="35567">
                  <c:v>-1.27</c:v>
                </c:pt>
                <c:pt idx="35568">
                  <c:v>-1.27</c:v>
                </c:pt>
                <c:pt idx="35569">
                  <c:v>-1.27</c:v>
                </c:pt>
                <c:pt idx="35570">
                  <c:v>-1.1499999999999999</c:v>
                </c:pt>
                <c:pt idx="35571">
                  <c:v>-1.32</c:v>
                </c:pt>
                <c:pt idx="35572">
                  <c:v>0.43</c:v>
                </c:pt>
                <c:pt idx="35573">
                  <c:v>0.43</c:v>
                </c:pt>
                <c:pt idx="35574">
                  <c:v>1.72</c:v>
                </c:pt>
                <c:pt idx="35575">
                  <c:v>1.72</c:v>
                </c:pt>
                <c:pt idx="35576">
                  <c:v>0.53</c:v>
                </c:pt>
                <c:pt idx="35577">
                  <c:v>1.28</c:v>
                </c:pt>
                <c:pt idx="35578">
                  <c:v>3.54</c:v>
                </c:pt>
                <c:pt idx="35579">
                  <c:v>-0.61</c:v>
                </c:pt>
                <c:pt idx="35580">
                  <c:v>-0.61</c:v>
                </c:pt>
                <c:pt idx="35581">
                  <c:v>-0.61</c:v>
                </c:pt>
                <c:pt idx="35582">
                  <c:v>-0.94</c:v>
                </c:pt>
                <c:pt idx="35583">
                  <c:v>-0.79</c:v>
                </c:pt>
                <c:pt idx="35584">
                  <c:v>3.07</c:v>
                </c:pt>
                <c:pt idx="35585">
                  <c:v>3.07</c:v>
                </c:pt>
                <c:pt idx="35586">
                  <c:v>3.07</c:v>
                </c:pt>
                <c:pt idx="35587">
                  <c:v>3.07</c:v>
                </c:pt>
                <c:pt idx="35588">
                  <c:v>-0.03</c:v>
                </c:pt>
                <c:pt idx="35589">
                  <c:v>1.81</c:v>
                </c:pt>
                <c:pt idx="35590">
                  <c:v>1.1499999999999999</c:v>
                </c:pt>
                <c:pt idx="35591">
                  <c:v>-0.71</c:v>
                </c:pt>
                <c:pt idx="35592">
                  <c:v>-0.71</c:v>
                </c:pt>
                <c:pt idx="35593">
                  <c:v>2.91</c:v>
                </c:pt>
                <c:pt idx="35594">
                  <c:v>1.52</c:v>
                </c:pt>
                <c:pt idx="35595">
                  <c:v>-1.1299999999999999</c:v>
                </c:pt>
                <c:pt idx="35596">
                  <c:v>1.42</c:v>
                </c:pt>
                <c:pt idx="35597">
                  <c:v>0.23</c:v>
                </c:pt>
                <c:pt idx="35598">
                  <c:v>-0.5</c:v>
                </c:pt>
                <c:pt idx="35599">
                  <c:v>-0.5</c:v>
                </c:pt>
                <c:pt idx="35600">
                  <c:v>-0.5</c:v>
                </c:pt>
                <c:pt idx="35601">
                  <c:v>-0.64</c:v>
                </c:pt>
                <c:pt idx="35602">
                  <c:v>-0.64</c:v>
                </c:pt>
                <c:pt idx="35603">
                  <c:v>1.86</c:v>
                </c:pt>
                <c:pt idx="35604">
                  <c:v>1.86</c:v>
                </c:pt>
                <c:pt idx="35605">
                  <c:v>1.86</c:v>
                </c:pt>
                <c:pt idx="35606">
                  <c:v>-0.8</c:v>
                </c:pt>
                <c:pt idx="35607">
                  <c:v>-0.78</c:v>
                </c:pt>
                <c:pt idx="35608">
                  <c:v>1.1200000000000001</c:v>
                </c:pt>
                <c:pt idx="35609">
                  <c:v>1.1200000000000001</c:v>
                </c:pt>
                <c:pt idx="35610">
                  <c:v>-1.8</c:v>
                </c:pt>
                <c:pt idx="35611">
                  <c:v>-1.8</c:v>
                </c:pt>
                <c:pt idx="35612">
                  <c:v>-1.8</c:v>
                </c:pt>
                <c:pt idx="35613">
                  <c:v>4.75</c:v>
                </c:pt>
                <c:pt idx="35614">
                  <c:v>2.4</c:v>
                </c:pt>
                <c:pt idx="35615">
                  <c:v>0.04</c:v>
                </c:pt>
                <c:pt idx="35616">
                  <c:v>3.3</c:v>
                </c:pt>
                <c:pt idx="35617">
                  <c:v>-1.71</c:v>
                </c:pt>
                <c:pt idx="35618">
                  <c:v>2.94</c:v>
                </c:pt>
                <c:pt idx="35619">
                  <c:v>2.94</c:v>
                </c:pt>
                <c:pt idx="35620">
                  <c:v>2.81</c:v>
                </c:pt>
                <c:pt idx="35621">
                  <c:v>2.81</c:v>
                </c:pt>
                <c:pt idx="35622">
                  <c:v>2.81</c:v>
                </c:pt>
                <c:pt idx="35623">
                  <c:v>2.81</c:v>
                </c:pt>
                <c:pt idx="35624">
                  <c:v>1.79</c:v>
                </c:pt>
                <c:pt idx="35625">
                  <c:v>1.79</c:v>
                </c:pt>
                <c:pt idx="35626">
                  <c:v>1.79</c:v>
                </c:pt>
                <c:pt idx="35627">
                  <c:v>1.79</c:v>
                </c:pt>
                <c:pt idx="35628">
                  <c:v>1.79</c:v>
                </c:pt>
                <c:pt idx="35629">
                  <c:v>-0.1</c:v>
                </c:pt>
                <c:pt idx="35630">
                  <c:v>3.99</c:v>
                </c:pt>
                <c:pt idx="35631">
                  <c:v>3.99</c:v>
                </c:pt>
                <c:pt idx="35632">
                  <c:v>3.99</c:v>
                </c:pt>
                <c:pt idx="35633">
                  <c:v>1.1399999999999999</c:v>
                </c:pt>
                <c:pt idx="35634">
                  <c:v>1.1399999999999999</c:v>
                </c:pt>
                <c:pt idx="35635">
                  <c:v>1.1399999999999999</c:v>
                </c:pt>
                <c:pt idx="35636">
                  <c:v>-0.09</c:v>
                </c:pt>
                <c:pt idx="35637">
                  <c:v>-0.09</c:v>
                </c:pt>
                <c:pt idx="35638">
                  <c:v>-0.09</c:v>
                </c:pt>
                <c:pt idx="35639">
                  <c:v>2.54</c:v>
                </c:pt>
                <c:pt idx="35640">
                  <c:v>2.54</c:v>
                </c:pt>
                <c:pt idx="35641">
                  <c:v>0.41</c:v>
                </c:pt>
                <c:pt idx="35642">
                  <c:v>-1.47</c:v>
                </c:pt>
                <c:pt idx="35643">
                  <c:v>-1.47</c:v>
                </c:pt>
                <c:pt idx="35644">
                  <c:v>-1.47</c:v>
                </c:pt>
                <c:pt idx="35645">
                  <c:v>-0.31</c:v>
                </c:pt>
                <c:pt idx="35646">
                  <c:v>-1.7</c:v>
                </c:pt>
                <c:pt idx="35647">
                  <c:v>-1.7</c:v>
                </c:pt>
                <c:pt idx="35648">
                  <c:v>-1.7</c:v>
                </c:pt>
                <c:pt idx="35649">
                  <c:v>-1.74</c:v>
                </c:pt>
                <c:pt idx="35650">
                  <c:v>0.89</c:v>
                </c:pt>
                <c:pt idx="35651">
                  <c:v>0.89</c:v>
                </c:pt>
                <c:pt idx="35652">
                  <c:v>-0.76</c:v>
                </c:pt>
                <c:pt idx="35653">
                  <c:v>-0.76</c:v>
                </c:pt>
                <c:pt idx="35654">
                  <c:v>1.85</c:v>
                </c:pt>
                <c:pt idx="35655">
                  <c:v>-2.46</c:v>
                </c:pt>
                <c:pt idx="35656">
                  <c:v>-2.46</c:v>
                </c:pt>
                <c:pt idx="35657">
                  <c:v>-0.83</c:v>
                </c:pt>
                <c:pt idx="35658">
                  <c:v>3.61</c:v>
                </c:pt>
                <c:pt idx="35659">
                  <c:v>3.61</c:v>
                </c:pt>
                <c:pt idx="35660">
                  <c:v>3.61</c:v>
                </c:pt>
                <c:pt idx="35661">
                  <c:v>-1.58</c:v>
                </c:pt>
                <c:pt idx="35662">
                  <c:v>0.56000000000000005</c:v>
                </c:pt>
                <c:pt idx="35663">
                  <c:v>1.07</c:v>
                </c:pt>
                <c:pt idx="35664">
                  <c:v>0.82</c:v>
                </c:pt>
                <c:pt idx="35665">
                  <c:v>0.82</c:v>
                </c:pt>
                <c:pt idx="35666">
                  <c:v>2.25</c:v>
                </c:pt>
                <c:pt idx="35667">
                  <c:v>2.25</c:v>
                </c:pt>
                <c:pt idx="35668">
                  <c:v>2.25</c:v>
                </c:pt>
                <c:pt idx="35669">
                  <c:v>2.25</c:v>
                </c:pt>
                <c:pt idx="35670">
                  <c:v>3.03</c:v>
                </c:pt>
                <c:pt idx="35671">
                  <c:v>3.03</c:v>
                </c:pt>
                <c:pt idx="35672">
                  <c:v>1.36</c:v>
                </c:pt>
                <c:pt idx="35673">
                  <c:v>1.36</c:v>
                </c:pt>
                <c:pt idx="35674">
                  <c:v>1.36</c:v>
                </c:pt>
                <c:pt idx="35675">
                  <c:v>-1.41</c:v>
                </c:pt>
                <c:pt idx="35676">
                  <c:v>-1.41</c:v>
                </c:pt>
                <c:pt idx="35677">
                  <c:v>-1.68</c:v>
                </c:pt>
                <c:pt idx="35678">
                  <c:v>-1.21</c:v>
                </c:pt>
                <c:pt idx="35679">
                  <c:v>0.89</c:v>
                </c:pt>
                <c:pt idx="35680">
                  <c:v>-1.94</c:v>
                </c:pt>
                <c:pt idx="35681">
                  <c:v>0.91</c:v>
                </c:pt>
                <c:pt idx="35682">
                  <c:v>-2.71</c:v>
                </c:pt>
                <c:pt idx="35683">
                  <c:v>-2.71</c:v>
                </c:pt>
                <c:pt idx="35684">
                  <c:v>1.7</c:v>
                </c:pt>
                <c:pt idx="35685">
                  <c:v>1.26</c:v>
                </c:pt>
                <c:pt idx="35686">
                  <c:v>0.37</c:v>
                </c:pt>
                <c:pt idx="35687">
                  <c:v>3.63</c:v>
                </c:pt>
                <c:pt idx="35688">
                  <c:v>0.35</c:v>
                </c:pt>
                <c:pt idx="35689">
                  <c:v>1.88</c:v>
                </c:pt>
                <c:pt idx="35690">
                  <c:v>0.82</c:v>
                </c:pt>
                <c:pt idx="35691">
                  <c:v>0.82</c:v>
                </c:pt>
                <c:pt idx="35692">
                  <c:v>-0.64</c:v>
                </c:pt>
                <c:pt idx="35693">
                  <c:v>0.88</c:v>
                </c:pt>
                <c:pt idx="35694">
                  <c:v>-0.01</c:v>
                </c:pt>
                <c:pt idx="35695">
                  <c:v>-3.36</c:v>
                </c:pt>
                <c:pt idx="35696">
                  <c:v>0.26</c:v>
                </c:pt>
                <c:pt idx="35697">
                  <c:v>-3.28</c:v>
                </c:pt>
                <c:pt idx="35698">
                  <c:v>-3.28</c:v>
                </c:pt>
                <c:pt idx="35699">
                  <c:v>-0.51</c:v>
                </c:pt>
                <c:pt idx="35700">
                  <c:v>-0.51</c:v>
                </c:pt>
                <c:pt idx="35701">
                  <c:v>0.57999999999999996</c:v>
                </c:pt>
                <c:pt idx="35702">
                  <c:v>-0.02</c:v>
                </c:pt>
                <c:pt idx="35703">
                  <c:v>0.97</c:v>
                </c:pt>
                <c:pt idx="35704">
                  <c:v>0.97</c:v>
                </c:pt>
                <c:pt idx="35705">
                  <c:v>2.09</c:v>
                </c:pt>
                <c:pt idx="35706">
                  <c:v>2.09</c:v>
                </c:pt>
                <c:pt idx="35707">
                  <c:v>-1.46</c:v>
                </c:pt>
                <c:pt idx="35708">
                  <c:v>-1.46</c:v>
                </c:pt>
                <c:pt idx="35709">
                  <c:v>2.39</c:v>
                </c:pt>
                <c:pt idx="35710">
                  <c:v>2.2400000000000002</c:v>
                </c:pt>
                <c:pt idx="35711">
                  <c:v>1.08</c:v>
                </c:pt>
                <c:pt idx="35712">
                  <c:v>1.72</c:v>
                </c:pt>
                <c:pt idx="35713">
                  <c:v>0.8</c:v>
                </c:pt>
                <c:pt idx="35714">
                  <c:v>-2.93</c:v>
                </c:pt>
                <c:pt idx="35715">
                  <c:v>-2.93</c:v>
                </c:pt>
                <c:pt idx="35716">
                  <c:v>-2.93</c:v>
                </c:pt>
                <c:pt idx="35717">
                  <c:v>-0.56999999999999995</c:v>
                </c:pt>
                <c:pt idx="35718">
                  <c:v>0.28999999999999998</c:v>
                </c:pt>
                <c:pt idx="35719">
                  <c:v>0.26</c:v>
                </c:pt>
                <c:pt idx="35720">
                  <c:v>1.1599999999999999</c:v>
                </c:pt>
                <c:pt idx="35721">
                  <c:v>1.1599999999999999</c:v>
                </c:pt>
                <c:pt idx="35722">
                  <c:v>2.0099999999999998</c:v>
                </c:pt>
                <c:pt idx="35723">
                  <c:v>2.0099999999999998</c:v>
                </c:pt>
                <c:pt idx="35724">
                  <c:v>0.84</c:v>
                </c:pt>
                <c:pt idx="35725">
                  <c:v>2.34</c:v>
                </c:pt>
                <c:pt idx="35726">
                  <c:v>-0.95</c:v>
                </c:pt>
                <c:pt idx="35727">
                  <c:v>-4.96</c:v>
                </c:pt>
                <c:pt idx="35728">
                  <c:v>1.1399999999999999</c:v>
                </c:pt>
                <c:pt idx="35729">
                  <c:v>-2.89</c:v>
                </c:pt>
                <c:pt idx="35730">
                  <c:v>-1.01</c:v>
                </c:pt>
                <c:pt idx="35731">
                  <c:v>-1.01</c:v>
                </c:pt>
                <c:pt idx="35732">
                  <c:v>-2.23</c:v>
                </c:pt>
                <c:pt idx="35733">
                  <c:v>-0.15</c:v>
                </c:pt>
                <c:pt idx="35734">
                  <c:v>-0.15</c:v>
                </c:pt>
                <c:pt idx="35735">
                  <c:v>1.4</c:v>
                </c:pt>
                <c:pt idx="35736">
                  <c:v>1.4</c:v>
                </c:pt>
                <c:pt idx="35737">
                  <c:v>-1.1399999999999999</c:v>
                </c:pt>
                <c:pt idx="35738">
                  <c:v>-0.7</c:v>
                </c:pt>
                <c:pt idx="35739">
                  <c:v>-0.7</c:v>
                </c:pt>
                <c:pt idx="35740">
                  <c:v>-0.7</c:v>
                </c:pt>
                <c:pt idx="35741">
                  <c:v>0.73</c:v>
                </c:pt>
                <c:pt idx="35742">
                  <c:v>0.73</c:v>
                </c:pt>
                <c:pt idx="35743">
                  <c:v>2.93</c:v>
                </c:pt>
                <c:pt idx="35744">
                  <c:v>2.93</c:v>
                </c:pt>
                <c:pt idx="35745">
                  <c:v>2.93</c:v>
                </c:pt>
                <c:pt idx="35746">
                  <c:v>-1.03</c:v>
                </c:pt>
                <c:pt idx="35747">
                  <c:v>-1.39</c:v>
                </c:pt>
                <c:pt idx="35748">
                  <c:v>1.17</c:v>
                </c:pt>
                <c:pt idx="35749">
                  <c:v>-0.48</c:v>
                </c:pt>
                <c:pt idx="35750">
                  <c:v>1.78</c:v>
                </c:pt>
                <c:pt idx="35751">
                  <c:v>1.78</c:v>
                </c:pt>
                <c:pt idx="35752">
                  <c:v>0.93</c:v>
                </c:pt>
                <c:pt idx="35753">
                  <c:v>-1.96</c:v>
                </c:pt>
                <c:pt idx="35754">
                  <c:v>-2.02</c:v>
                </c:pt>
                <c:pt idx="35755">
                  <c:v>-3.12</c:v>
                </c:pt>
                <c:pt idx="35756">
                  <c:v>-2.93</c:v>
                </c:pt>
                <c:pt idx="35757">
                  <c:v>0.43</c:v>
                </c:pt>
                <c:pt idx="35758">
                  <c:v>0.43</c:v>
                </c:pt>
                <c:pt idx="35759">
                  <c:v>-0.66</c:v>
                </c:pt>
                <c:pt idx="35760">
                  <c:v>-0.66</c:v>
                </c:pt>
                <c:pt idx="35761">
                  <c:v>-0.34</c:v>
                </c:pt>
                <c:pt idx="35762">
                  <c:v>0.35</c:v>
                </c:pt>
                <c:pt idx="35763">
                  <c:v>0.35</c:v>
                </c:pt>
                <c:pt idx="35764">
                  <c:v>1.73</c:v>
                </c:pt>
                <c:pt idx="35765">
                  <c:v>0.8</c:v>
                </c:pt>
                <c:pt idx="35766">
                  <c:v>1.98</c:v>
                </c:pt>
                <c:pt idx="35767">
                  <c:v>-1.81</c:v>
                </c:pt>
                <c:pt idx="35768">
                  <c:v>0.03</c:v>
                </c:pt>
                <c:pt idx="35769">
                  <c:v>0.03</c:v>
                </c:pt>
                <c:pt idx="35770">
                  <c:v>-2.46</c:v>
                </c:pt>
                <c:pt idx="35771">
                  <c:v>0.32</c:v>
                </c:pt>
                <c:pt idx="35772">
                  <c:v>2.04</c:v>
                </c:pt>
                <c:pt idx="35773">
                  <c:v>2.04</c:v>
                </c:pt>
                <c:pt idx="35774">
                  <c:v>3.55</c:v>
                </c:pt>
                <c:pt idx="35775">
                  <c:v>3.55</c:v>
                </c:pt>
                <c:pt idx="35776">
                  <c:v>3.55</c:v>
                </c:pt>
                <c:pt idx="35777">
                  <c:v>1.32</c:v>
                </c:pt>
                <c:pt idx="35778">
                  <c:v>2.11</c:v>
                </c:pt>
                <c:pt idx="35779">
                  <c:v>-0.31</c:v>
                </c:pt>
                <c:pt idx="35780">
                  <c:v>2.1800000000000002</c:v>
                </c:pt>
                <c:pt idx="35781">
                  <c:v>0.91</c:v>
                </c:pt>
                <c:pt idx="35782">
                  <c:v>-1.34</c:v>
                </c:pt>
                <c:pt idx="35783">
                  <c:v>-1.34</c:v>
                </c:pt>
                <c:pt idx="35784">
                  <c:v>-1.34</c:v>
                </c:pt>
                <c:pt idx="35785">
                  <c:v>-2.09</c:v>
                </c:pt>
                <c:pt idx="35786">
                  <c:v>0.12</c:v>
                </c:pt>
                <c:pt idx="35787">
                  <c:v>2.06</c:v>
                </c:pt>
                <c:pt idx="35788">
                  <c:v>1.1399999999999999</c:v>
                </c:pt>
                <c:pt idx="35789">
                  <c:v>1.1399999999999999</c:v>
                </c:pt>
                <c:pt idx="35790">
                  <c:v>1.1399999999999999</c:v>
                </c:pt>
                <c:pt idx="35791">
                  <c:v>1.1599999999999999</c:v>
                </c:pt>
                <c:pt idx="35792">
                  <c:v>1.1599999999999999</c:v>
                </c:pt>
                <c:pt idx="35793">
                  <c:v>-2.2200000000000002</c:v>
                </c:pt>
                <c:pt idx="35794">
                  <c:v>-2.2200000000000002</c:v>
                </c:pt>
                <c:pt idx="35795">
                  <c:v>2.85</c:v>
                </c:pt>
                <c:pt idx="35796">
                  <c:v>2.85</c:v>
                </c:pt>
                <c:pt idx="35797">
                  <c:v>2.85</c:v>
                </c:pt>
                <c:pt idx="35798">
                  <c:v>2.85</c:v>
                </c:pt>
                <c:pt idx="35799">
                  <c:v>2.16</c:v>
                </c:pt>
                <c:pt idx="35800">
                  <c:v>-1.77</c:v>
                </c:pt>
                <c:pt idx="35801">
                  <c:v>-1.77</c:v>
                </c:pt>
                <c:pt idx="35802">
                  <c:v>-1.77</c:v>
                </c:pt>
                <c:pt idx="35803">
                  <c:v>-1.34</c:v>
                </c:pt>
                <c:pt idx="35804">
                  <c:v>-1.34</c:v>
                </c:pt>
                <c:pt idx="35805">
                  <c:v>-1.34</c:v>
                </c:pt>
                <c:pt idx="35806">
                  <c:v>-1.34</c:v>
                </c:pt>
                <c:pt idx="35807">
                  <c:v>-1.34</c:v>
                </c:pt>
                <c:pt idx="35808">
                  <c:v>0.64</c:v>
                </c:pt>
                <c:pt idx="35809">
                  <c:v>-0.23</c:v>
                </c:pt>
                <c:pt idx="35810">
                  <c:v>0</c:v>
                </c:pt>
                <c:pt idx="35811">
                  <c:v>-1.62</c:v>
                </c:pt>
                <c:pt idx="35812">
                  <c:v>-1.62</c:v>
                </c:pt>
                <c:pt idx="35813">
                  <c:v>0.78</c:v>
                </c:pt>
                <c:pt idx="35814">
                  <c:v>0.78</c:v>
                </c:pt>
                <c:pt idx="35815">
                  <c:v>0.78</c:v>
                </c:pt>
                <c:pt idx="35816">
                  <c:v>0.54</c:v>
                </c:pt>
                <c:pt idx="35817">
                  <c:v>-0.45</c:v>
                </c:pt>
                <c:pt idx="35818">
                  <c:v>-0.45</c:v>
                </c:pt>
                <c:pt idx="35819">
                  <c:v>-1.25</c:v>
                </c:pt>
                <c:pt idx="35820">
                  <c:v>-1.62</c:v>
                </c:pt>
                <c:pt idx="35821">
                  <c:v>1.04</c:v>
                </c:pt>
                <c:pt idx="35822">
                  <c:v>-1.66</c:v>
                </c:pt>
                <c:pt idx="35823">
                  <c:v>2.2799999999999998</c:v>
                </c:pt>
                <c:pt idx="35824">
                  <c:v>2.2799999999999998</c:v>
                </c:pt>
                <c:pt idx="35825">
                  <c:v>2.2799999999999998</c:v>
                </c:pt>
                <c:pt idx="35826">
                  <c:v>2.2799999999999998</c:v>
                </c:pt>
                <c:pt idx="35827">
                  <c:v>-2.66</c:v>
                </c:pt>
                <c:pt idx="35828">
                  <c:v>2.4500000000000002</c:v>
                </c:pt>
                <c:pt idx="35829">
                  <c:v>1.2</c:v>
                </c:pt>
                <c:pt idx="35830">
                  <c:v>-2.52</c:v>
                </c:pt>
                <c:pt idx="35831">
                  <c:v>-0.25</c:v>
                </c:pt>
                <c:pt idx="35832">
                  <c:v>-0.25</c:v>
                </c:pt>
                <c:pt idx="35833">
                  <c:v>0.32</c:v>
                </c:pt>
                <c:pt idx="35834">
                  <c:v>0.81</c:v>
                </c:pt>
                <c:pt idx="35835">
                  <c:v>0.81</c:v>
                </c:pt>
                <c:pt idx="35836">
                  <c:v>0.81</c:v>
                </c:pt>
                <c:pt idx="35837">
                  <c:v>0.81</c:v>
                </c:pt>
                <c:pt idx="35838">
                  <c:v>-0.83</c:v>
                </c:pt>
                <c:pt idx="35839">
                  <c:v>-3.03</c:v>
                </c:pt>
                <c:pt idx="35840">
                  <c:v>-2.0699999999999998</c:v>
                </c:pt>
                <c:pt idx="35841">
                  <c:v>-1.69</c:v>
                </c:pt>
                <c:pt idx="35842">
                  <c:v>-2.38</c:v>
                </c:pt>
                <c:pt idx="35843">
                  <c:v>-2.38</c:v>
                </c:pt>
                <c:pt idx="35844">
                  <c:v>-2.38</c:v>
                </c:pt>
                <c:pt idx="35845">
                  <c:v>-2.35</c:v>
                </c:pt>
                <c:pt idx="35846">
                  <c:v>-2.35</c:v>
                </c:pt>
                <c:pt idx="35847">
                  <c:v>2.0499999999999998</c:v>
                </c:pt>
                <c:pt idx="35848">
                  <c:v>3.45</c:v>
                </c:pt>
                <c:pt idx="35849">
                  <c:v>3.45</c:v>
                </c:pt>
                <c:pt idx="35850">
                  <c:v>3.45</c:v>
                </c:pt>
                <c:pt idx="35851">
                  <c:v>3.45</c:v>
                </c:pt>
                <c:pt idx="35852">
                  <c:v>3.45</c:v>
                </c:pt>
                <c:pt idx="35853">
                  <c:v>3.5</c:v>
                </c:pt>
                <c:pt idx="35854">
                  <c:v>2.3199999999999998</c:v>
                </c:pt>
                <c:pt idx="35855">
                  <c:v>2.3199999999999998</c:v>
                </c:pt>
                <c:pt idx="35856">
                  <c:v>2.3199999999999998</c:v>
                </c:pt>
                <c:pt idx="35857">
                  <c:v>2.3199999999999998</c:v>
                </c:pt>
                <c:pt idx="35858">
                  <c:v>1.07</c:v>
                </c:pt>
                <c:pt idx="35859">
                  <c:v>1</c:v>
                </c:pt>
                <c:pt idx="35860">
                  <c:v>-1.5</c:v>
                </c:pt>
                <c:pt idx="35861">
                  <c:v>-2.25</c:v>
                </c:pt>
                <c:pt idx="35862">
                  <c:v>-2.5099999999999998</c:v>
                </c:pt>
                <c:pt idx="35863">
                  <c:v>1.49</c:v>
                </c:pt>
                <c:pt idx="35864">
                  <c:v>0.57999999999999996</c:v>
                </c:pt>
                <c:pt idx="35865">
                  <c:v>1.7</c:v>
                </c:pt>
                <c:pt idx="35866">
                  <c:v>1.7</c:v>
                </c:pt>
                <c:pt idx="35867">
                  <c:v>1.7</c:v>
                </c:pt>
                <c:pt idx="35868">
                  <c:v>1.7</c:v>
                </c:pt>
                <c:pt idx="35869">
                  <c:v>-2.27</c:v>
                </c:pt>
                <c:pt idx="35870">
                  <c:v>1.27</c:v>
                </c:pt>
                <c:pt idx="35871">
                  <c:v>0.1</c:v>
                </c:pt>
                <c:pt idx="35872">
                  <c:v>0.1</c:v>
                </c:pt>
                <c:pt idx="35873">
                  <c:v>2.1</c:v>
                </c:pt>
                <c:pt idx="35874">
                  <c:v>0.21</c:v>
                </c:pt>
                <c:pt idx="35875">
                  <c:v>0.21</c:v>
                </c:pt>
                <c:pt idx="35876">
                  <c:v>0.21</c:v>
                </c:pt>
                <c:pt idx="35877">
                  <c:v>0.21</c:v>
                </c:pt>
                <c:pt idx="35878">
                  <c:v>-0.33</c:v>
                </c:pt>
                <c:pt idx="35879">
                  <c:v>-0.33</c:v>
                </c:pt>
                <c:pt idx="35880">
                  <c:v>-0.22</c:v>
                </c:pt>
                <c:pt idx="35881">
                  <c:v>-0.22</c:v>
                </c:pt>
                <c:pt idx="35882">
                  <c:v>-0.22</c:v>
                </c:pt>
                <c:pt idx="35883">
                  <c:v>-0.22</c:v>
                </c:pt>
                <c:pt idx="35884">
                  <c:v>-0.22</c:v>
                </c:pt>
                <c:pt idx="35885">
                  <c:v>-0.22</c:v>
                </c:pt>
                <c:pt idx="35886">
                  <c:v>-0.22</c:v>
                </c:pt>
                <c:pt idx="35887">
                  <c:v>0.15</c:v>
                </c:pt>
                <c:pt idx="35888">
                  <c:v>0.36</c:v>
                </c:pt>
                <c:pt idx="35889">
                  <c:v>1.39</c:v>
                </c:pt>
                <c:pt idx="35890">
                  <c:v>1.39</c:v>
                </c:pt>
                <c:pt idx="35891">
                  <c:v>-0.53</c:v>
                </c:pt>
                <c:pt idx="35892">
                  <c:v>0.53</c:v>
                </c:pt>
                <c:pt idx="35893">
                  <c:v>0.53</c:v>
                </c:pt>
                <c:pt idx="35894">
                  <c:v>0.53</c:v>
                </c:pt>
                <c:pt idx="35895">
                  <c:v>0.53</c:v>
                </c:pt>
                <c:pt idx="35896">
                  <c:v>2.86</c:v>
                </c:pt>
                <c:pt idx="35897">
                  <c:v>2.86</c:v>
                </c:pt>
                <c:pt idx="35898">
                  <c:v>2.94</c:v>
                </c:pt>
                <c:pt idx="35899">
                  <c:v>0.71</c:v>
                </c:pt>
                <c:pt idx="35900">
                  <c:v>0.71</c:v>
                </c:pt>
                <c:pt idx="35901">
                  <c:v>-4.33</c:v>
                </c:pt>
                <c:pt idx="35902">
                  <c:v>1.7</c:v>
                </c:pt>
                <c:pt idx="35903">
                  <c:v>1.7</c:v>
                </c:pt>
                <c:pt idx="35904">
                  <c:v>1.7</c:v>
                </c:pt>
                <c:pt idx="35905">
                  <c:v>2.73</c:v>
                </c:pt>
                <c:pt idx="35906">
                  <c:v>2.73</c:v>
                </c:pt>
                <c:pt idx="35907">
                  <c:v>2.73</c:v>
                </c:pt>
                <c:pt idx="35908">
                  <c:v>0.91</c:v>
                </c:pt>
                <c:pt idx="35909">
                  <c:v>1.4</c:v>
                </c:pt>
                <c:pt idx="35910">
                  <c:v>1.4</c:v>
                </c:pt>
                <c:pt idx="35911">
                  <c:v>-0.8</c:v>
                </c:pt>
                <c:pt idx="35912">
                  <c:v>-1.05</c:v>
                </c:pt>
                <c:pt idx="35913">
                  <c:v>-1.05</c:v>
                </c:pt>
                <c:pt idx="35914">
                  <c:v>1.02</c:v>
                </c:pt>
                <c:pt idx="35915">
                  <c:v>1.02</c:v>
                </c:pt>
                <c:pt idx="35916">
                  <c:v>1.02</c:v>
                </c:pt>
                <c:pt idx="35917">
                  <c:v>0.56000000000000005</c:v>
                </c:pt>
                <c:pt idx="35918">
                  <c:v>0.77</c:v>
                </c:pt>
                <c:pt idx="35919">
                  <c:v>0.77</c:v>
                </c:pt>
                <c:pt idx="35920">
                  <c:v>-0.27</c:v>
                </c:pt>
                <c:pt idx="35921">
                  <c:v>1.01</c:v>
                </c:pt>
                <c:pt idx="35922">
                  <c:v>1.79</c:v>
                </c:pt>
                <c:pt idx="35923">
                  <c:v>1.79</c:v>
                </c:pt>
                <c:pt idx="35924">
                  <c:v>0.23</c:v>
                </c:pt>
                <c:pt idx="35925">
                  <c:v>0.23</c:v>
                </c:pt>
                <c:pt idx="35926">
                  <c:v>0.23</c:v>
                </c:pt>
                <c:pt idx="35927">
                  <c:v>-0.06</c:v>
                </c:pt>
                <c:pt idx="35928">
                  <c:v>1.62</c:v>
                </c:pt>
                <c:pt idx="35929">
                  <c:v>1.62</c:v>
                </c:pt>
                <c:pt idx="35930">
                  <c:v>1.62</c:v>
                </c:pt>
                <c:pt idx="35931">
                  <c:v>0.71</c:v>
                </c:pt>
                <c:pt idx="35932">
                  <c:v>0.71</c:v>
                </c:pt>
                <c:pt idx="35933">
                  <c:v>0.99</c:v>
                </c:pt>
                <c:pt idx="35934">
                  <c:v>-0.32</c:v>
                </c:pt>
                <c:pt idx="35935">
                  <c:v>-0.32</c:v>
                </c:pt>
                <c:pt idx="35936">
                  <c:v>2.39</c:v>
                </c:pt>
                <c:pt idx="35937">
                  <c:v>3.26</c:v>
                </c:pt>
                <c:pt idx="35938">
                  <c:v>3.26</c:v>
                </c:pt>
                <c:pt idx="35939">
                  <c:v>-0.88</c:v>
                </c:pt>
                <c:pt idx="35940">
                  <c:v>-2.97</c:v>
                </c:pt>
                <c:pt idx="35941">
                  <c:v>-2.97</c:v>
                </c:pt>
                <c:pt idx="35942">
                  <c:v>2.34</c:v>
                </c:pt>
                <c:pt idx="35943">
                  <c:v>-1.21</c:v>
                </c:pt>
                <c:pt idx="35944">
                  <c:v>-1.96</c:v>
                </c:pt>
                <c:pt idx="35945">
                  <c:v>0.41</c:v>
                </c:pt>
                <c:pt idx="35946">
                  <c:v>0.41</c:v>
                </c:pt>
                <c:pt idx="35947">
                  <c:v>0.41</c:v>
                </c:pt>
                <c:pt idx="35948">
                  <c:v>2.0099999999999998</c:v>
                </c:pt>
                <c:pt idx="35949">
                  <c:v>2.0099999999999998</c:v>
                </c:pt>
                <c:pt idx="35950">
                  <c:v>0.19</c:v>
                </c:pt>
                <c:pt idx="35951">
                  <c:v>0.19</c:v>
                </c:pt>
                <c:pt idx="35952">
                  <c:v>-1.1399999999999999</c:v>
                </c:pt>
                <c:pt idx="35953">
                  <c:v>1.73</c:v>
                </c:pt>
                <c:pt idx="35954">
                  <c:v>1.73</c:v>
                </c:pt>
                <c:pt idx="35955">
                  <c:v>2.8</c:v>
                </c:pt>
                <c:pt idx="35956">
                  <c:v>2.38</c:v>
                </c:pt>
                <c:pt idx="35957">
                  <c:v>2.06</c:v>
                </c:pt>
                <c:pt idx="35958">
                  <c:v>2.06</c:v>
                </c:pt>
                <c:pt idx="35959">
                  <c:v>2.06</c:v>
                </c:pt>
                <c:pt idx="35960">
                  <c:v>1.89</c:v>
                </c:pt>
                <c:pt idx="35961">
                  <c:v>1.89</c:v>
                </c:pt>
                <c:pt idx="35962">
                  <c:v>1.89</c:v>
                </c:pt>
                <c:pt idx="35963">
                  <c:v>-1.83</c:v>
                </c:pt>
                <c:pt idx="35964">
                  <c:v>-0.55000000000000004</c:v>
                </c:pt>
                <c:pt idx="35965">
                  <c:v>1</c:v>
                </c:pt>
                <c:pt idx="35966">
                  <c:v>1</c:v>
                </c:pt>
                <c:pt idx="35967">
                  <c:v>0.55000000000000004</c:v>
                </c:pt>
                <c:pt idx="35968">
                  <c:v>0.85</c:v>
                </c:pt>
                <c:pt idx="35969">
                  <c:v>1.73</c:v>
                </c:pt>
                <c:pt idx="35970">
                  <c:v>1.73</c:v>
                </c:pt>
                <c:pt idx="35971">
                  <c:v>1.73</c:v>
                </c:pt>
                <c:pt idx="35972">
                  <c:v>1.73</c:v>
                </c:pt>
                <c:pt idx="35973">
                  <c:v>1.24</c:v>
                </c:pt>
                <c:pt idx="35974">
                  <c:v>1.24</c:v>
                </c:pt>
                <c:pt idx="35975">
                  <c:v>1.24</c:v>
                </c:pt>
                <c:pt idx="35976">
                  <c:v>1.24</c:v>
                </c:pt>
                <c:pt idx="35977">
                  <c:v>1.24</c:v>
                </c:pt>
                <c:pt idx="35978">
                  <c:v>-1.66</c:v>
                </c:pt>
                <c:pt idx="35979">
                  <c:v>-1.66</c:v>
                </c:pt>
                <c:pt idx="35980">
                  <c:v>-1.66</c:v>
                </c:pt>
                <c:pt idx="35981">
                  <c:v>1.76</c:v>
                </c:pt>
                <c:pt idx="35982">
                  <c:v>-1.73</c:v>
                </c:pt>
                <c:pt idx="35983">
                  <c:v>-1.73</c:v>
                </c:pt>
                <c:pt idx="35984">
                  <c:v>2.08</c:v>
                </c:pt>
                <c:pt idx="35985">
                  <c:v>2.08</c:v>
                </c:pt>
                <c:pt idx="35986">
                  <c:v>1.81</c:v>
                </c:pt>
                <c:pt idx="35987">
                  <c:v>0.13</c:v>
                </c:pt>
                <c:pt idx="35988">
                  <c:v>0.13</c:v>
                </c:pt>
                <c:pt idx="35989">
                  <c:v>1.01</c:v>
                </c:pt>
                <c:pt idx="35990">
                  <c:v>1.01</c:v>
                </c:pt>
                <c:pt idx="35991">
                  <c:v>1.73</c:v>
                </c:pt>
                <c:pt idx="35992">
                  <c:v>0.12</c:v>
                </c:pt>
                <c:pt idx="35993">
                  <c:v>0.12</c:v>
                </c:pt>
                <c:pt idx="35994">
                  <c:v>-0.42</c:v>
                </c:pt>
                <c:pt idx="35995">
                  <c:v>4.29</c:v>
                </c:pt>
                <c:pt idx="35996">
                  <c:v>4.29</c:v>
                </c:pt>
                <c:pt idx="35997">
                  <c:v>4.29</c:v>
                </c:pt>
                <c:pt idx="35998">
                  <c:v>3.8</c:v>
                </c:pt>
                <c:pt idx="35999">
                  <c:v>3.8</c:v>
                </c:pt>
                <c:pt idx="36000">
                  <c:v>1.21</c:v>
                </c:pt>
                <c:pt idx="36001">
                  <c:v>-2.4</c:v>
                </c:pt>
                <c:pt idx="36002">
                  <c:v>-0.3</c:v>
                </c:pt>
                <c:pt idx="36003">
                  <c:v>-1.37</c:v>
                </c:pt>
                <c:pt idx="36004">
                  <c:v>-0.78</c:v>
                </c:pt>
                <c:pt idx="36005">
                  <c:v>-0.78</c:v>
                </c:pt>
                <c:pt idx="36006">
                  <c:v>-1.69</c:v>
                </c:pt>
                <c:pt idx="36007">
                  <c:v>-0.95</c:v>
                </c:pt>
                <c:pt idx="36008">
                  <c:v>-0.95</c:v>
                </c:pt>
                <c:pt idx="36009">
                  <c:v>2.27</c:v>
                </c:pt>
                <c:pt idx="36010">
                  <c:v>-0.54</c:v>
                </c:pt>
                <c:pt idx="36011">
                  <c:v>-0.54</c:v>
                </c:pt>
                <c:pt idx="36012">
                  <c:v>-0.54</c:v>
                </c:pt>
                <c:pt idx="36013">
                  <c:v>-0.93</c:v>
                </c:pt>
                <c:pt idx="36014">
                  <c:v>1.29</c:v>
                </c:pt>
                <c:pt idx="36015">
                  <c:v>-0.12</c:v>
                </c:pt>
                <c:pt idx="36016">
                  <c:v>-0.49</c:v>
                </c:pt>
                <c:pt idx="36017">
                  <c:v>1.61</c:v>
                </c:pt>
                <c:pt idx="36018">
                  <c:v>-0.24</c:v>
                </c:pt>
                <c:pt idx="36019">
                  <c:v>1.07</c:v>
                </c:pt>
                <c:pt idx="36020">
                  <c:v>2.48</c:v>
                </c:pt>
                <c:pt idx="36021">
                  <c:v>-2.75</c:v>
                </c:pt>
                <c:pt idx="36022">
                  <c:v>-1.64</c:v>
                </c:pt>
                <c:pt idx="36023">
                  <c:v>-1.64</c:v>
                </c:pt>
                <c:pt idx="36024">
                  <c:v>-0.94</c:v>
                </c:pt>
                <c:pt idx="36025">
                  <c:v>1.32</c:v>
                </c:pt>
                <c:pt idx="36026">
                  <c:v>1.32</c:v>
                </c:pt>
                <c:pt idx="36027">
                  <c:v>2.16</c:v>
                </c:pt>
                <c:pt idx="36028">
                  <c:v>2.16</c:v>
                </c:pt>
                <c:pt idx="36029">
                  <c:v>2.16</c:v>
                </c:pt>
                <c:pt idx="36030">
                  <c:v>2.23</c:v>
                </c:pt>
                <c:pt idx="36031">
                  <c:v>2.23</c:v>
                </c:pt>
                <c:pt idx="36032">
                  <c:v>2.23</c:v>
                </c:pt>
                <c:pt idx="36033">
                  <c:v>-0.56000000000000005</c:v>
                </c:pt>
                <c:pt idx="36034">
                  <c:v>-0.76</c:v>
                </c:pt>
                <c:pt idx="36035">
                  <c:v>-0.85</c:v>
                </c:pt>
                <c:pt idx="36036">
                  <c:v>-0.85</c:v>
                </c:pt>
                <c:pt idx="36037">
                  <c:v>-0.85</c:v>
                </c:pt>
                <c:pt idx="36038">
                  <c:v>-0.85</c:v>
                </c:pt>
                <c:pt idx="36039">
                  <c:v>0.37</c:v>
                </c:pt>
                <c:pt idx="36040">
                  <c:v>0.37</c:v>
                </c:pt>
                <c:pt idx="36041">
                  <c:v>0.37</c:v>
                </c:pt>
                <c:pt idx="36042">
                  <c:v>0.37</c:v>
                </c:pt>
                <c:pt idx="36043">
                  <c:v>0.37</c:v>
                </c:pt>
                <c:pt idx="36044">
                  <c:v>0.57999999999999996</c:v>
                </c:pt>
                <c:pt idx="36045">
                  <c:v>1.26</c:v>
                </c:pt>
                <c:pt idx="36046">
                  <c:v>0.75</c:v>
                </c:pt>
                <c:pt idx="36047">
                  <c:v>0.52</c:v>
                </c:pt>
                <c:pt idx="36048">
                  <c:v>0.52</c:v>
                </c:pt>
                <c:pt idx="36049">
                  <c:v>1.1200000000000001</c:v>
                </c:pt>
                <c:pt idx="36050">
                  <c:v>0.42</c:v>
                </c:pt>
                <c:pt idx="36051">
                  <c:v>1.68</c:v>
                </c:pt>
                <c:pt idx="36052">
                  <c:v>1.68</c:v>
                </c:pt>
                <c:pt idx="36053">
                  <c:v>1.68</c:v>
                </c:pt>
                <c:pt idx="36054">
                  <c:v>1.68</c:v>
                </c:pt>
                <c:pt idx="36055">
                  <c:v>1.35</c:v>
                </c:pt>
                <c:pt idx="36056">
                  <c:v>-2.64</c:v>
                </c:pt>
                <c:pt idx="36057">
                  <c:v>2.68</c:v>
                </c:pt>
                <c:pt idx="36058">
                  <c:v>2.68</c:v>
                </c:pt>
                <c:pt idx="36059">
                  <c:v>2.68</c:v>
                </c:pt>
                <c:pt idx="36060">
                  <c:v>0.4</c:v>
                </c:pt>
                <c:pt idx="36061">
                  <c:v>2.56</c:v>
                </c:pt>
                <c:pt idx="36062">
                  <c:v>3.68</c:v>
                </c:pt>
                <c:pt idx="36063">
                  <c:v>3.68</c:v>
                </c:pt>
                <c:pt idx="36064">
                  <c:v>-1.66</c:v>
                </c:pt>
                <c:pt idx="36065">
                  <c:v>2.17</c:v>
                </c:pt>
                <c:pt idx="36066">
                  <c:v>0.91</c:v>
                </c:pt>
                <c:pt idx="36067">
                  <c:v>0.46</c:v>
                </c:pt>
                <c:pt idx="36068">
                  <c:v>-1.88</c:v>
                </c:pt>
                <c:pt idx="36069">
                  <c:v>-1.88</c:v>
                </c:pt>
                <c:pt idx="36070">
                  <c:v>1.46</c:v>
                </c:pt>
                <c:pt idx="36071">
                  <c:v>1.46</c:v>
                </c:pt>
                <c:pt idx="36072">
                  <c:v>1.46</c:v>
                </c:pt>
                <c:pt idx="36073">
                  <c:v>1.76</c:v>
                </c:pt>
                <c:pt idx="36074">
                  <c:v>1.76</c:v>
                </c:pt>
                <c:pt idx="36075">
                  <c:v>-0.27</c:v>
                </c:pt>
                <c:pt idx="36076">
                  <c:v>-0.27</c:v>
                </c:pt>
                <c:pt idx="36077">
                  <c:v>-1.01</c:v>
                </c:pt>
                <c:pt idx="36078">
                  <c:v>1.55</c:v>
                </c:pt>
                <c:pt idx="36079">
                  <c:v>-1.38</c:v>
                </c:pt>
                <c:pt idx="36080">
                  <c:v>1.57</c:v>
                </c:pt>
                <c:pt idx="36081">
                  <c:v>1.57</c:v>
                </c:pt>
                <c:pt idx="36082">
                  <c:v>2</c:v>
                </c:pt>
                <c:pt idx="36083">
                  <c:v>2</c:v>
                </c:pt>
                <c:pt idx="36084">
                  <c:v>2</c:v>
                </c:pt>
                <c:pt idx="36085">
                  <c:v>-0.72</c:v>
                </c:pt>
                <c:pt idx="36086">
                  <c:v>1.22</c:v>
                </c:pt>
                <c:pt idx="36087">
                  <c:v>1</c:v>
                </c:pt>
                <c:pt idx="36088">
                  <c:v>-1.6</c:v>
                </c:pt>
                <c:pt idx="36089">
                  <c:v>2.42</c:v>
                </c:pt>
                <c:pt idx="36090">
                  <c:v>2.42</c:v>
                </c:pt>
                <c:pt idx="36091">
                  <c:v>2.42</c:v>
                </c:pt>
                <c:pt idx="36092">
                  <c:v>2.42</c:v>
                </c:pt>
                <c:pt idx="36093">
                  <c:v>2.42</c:v>
                </c:pt>
                <c:pt idx="36094">
                  <c:v>-2.4</c:v>
                </c:pt>
                <c:pt idx="36095">
                  <c:v>2.1800000000000002</c:v>
                </c:pt>
                <c:pt idx="36096">
                  <c:v>2.1800000000000002</c:v>
                </c:pt>
                <c:pt idx="36097">
                  <c:v>2.1800000000000002</c:v>
                </c:pt>
                <c:pt idx="36098">
                  <c:v>-2.7</c:v>
                </c:pt>
                <c:pt idx="36099">
                  <c:v>1.46</c:v>
                </c:pt>
                <c:pt idx="36100">
                  <c:v>0.55000000000000004</c:v>
                </c:pt>
                <c:pt idx="36101">
                  <c:v>-0.35</c:v>
                </c:pt>
                <c:pt idx="36102">
                  <c:v>0.45</c:v>
                </c:pt>
                <c:pt idx="36103">
                  <c:v>0.45</c:v>
                </c:pt>
                <c:pt idx="36104">
                  <c:v>1.52</c:v>
                </c:pt>
                <c:pt idx="36105">
                  <c:v>1.52</c:v>
                </c:pt>
                <c:pt idx="36106">
                  <c:v>1.32</c:v>
                </c:pt>
                <c:pt idx="36107">
                  <c:v>7.0000000000000007E-2</c:v>
                </c:pt>
                <c:pt idx="36108">
                  <c:v>7.0000000000000007E-2</c:v>
                </c:pt>
                <c:pt idx="36109">
                  <c:v>7.0000000000000007E-2</c:v>
                </c:pt>
                <c:pt idx="36110">
                  <c:v>-3.77</c:v>
                </c:pt>
                <c:pt idx="36111">
                  <c:v>-0.38</c:v>
                </c:pt>
                <c:pt idx="36112">
                  <c:v>-0.38</c:v>
                </c:pt>
                <c:pt idx="36113">
                  <c:v>-2.54</c:v>
                </c:pt>
                <c:pt idx="36114">
                  <c:v>2.2200000000000002</c:v>
                </c:pt>
                <c:pt idx="36115">
                  <c:v>2.2200000000000002</c:v>
                </c:pt>
                <c:pt idx="36116">
                  <c:v>1.9</c:v>
                </c:pt>
                <c:pt idx="36117">
                  <c:v>1.9</c:v>
                </c:pt>
                <c:pt idx="36118">
                  <c:v>1.9</c:v>
                </c:pt>
                <c:pt idx="36119">
                  <c:v>1.9</c:v>
                </c:pt>
                <c:pt idx="36120">
                  <c:v>1.9</c:v>
                </c:pt>
                <c:pt idx="36121">
                  <c:v>-0.81</c:v>
                </c:pt>
                <c:pt idx="36122">
                  <c:v>1.02</c:v>
                </c:pt>
                <c:pt idx="36123">
                  <c:v>1.77</c:v>
                </c:pt>
                <c:pt idx="36124">
                  <c:v>1.65</c:v>
                </c:pt>
                <c:pt idx="36125">
                  <c:v>-1.68</c:v>
                </c:pt>
                <c:pt idx="36126">
                  <c:v>0.54</c:v>
                </c:pt>
                <c:pt idx="36127">
                  <c:v>1.78</c:v>
                </c:pt>
                <c:pt idx="36128">
                  <c:v>1.78</c:v>
                </c:pt>
                <c:pt idx="36129">
                  <c:v>1.54</c:v>
                </c:pt>
                <c:pt idx="36130">
                  <c:v>2.52</c:v>
                </c:pt>
                <c:pt idx="36131">
                  <c:v>2.52</c:v>
                </c:pt>
                <c:pt idx="36132">
                  <c:v>4.09</c:v>
                </c:pt>
                <c:pt idx="36133">
                  <c:v>0.16</c:v>
                </c:pt>
                <c:pt idx="36134">
                  <c:v>-1.1200000000000001</c:v>
                </c:pt>
                <c:pt idx="36135">
                  <c:v>-1.1200000000000001</c:v>
                </c:pt>
                <c:pt idx="36136">
                  <c:v>-1.1200000000000001</c:v>
                </c:pt>
                <c:pt idx="36137">
                  <c:v>-1.64</c:v>
                </c:pt>
                <c:pt idx="36138">
                  <c:v>-1.64</c:v>
                </c:pt>
                <c:pt idx="36139">
                  <c:v>-1.64</c:v>
                </c:pt>
                <c:pt idx="36140">
                  <c:v>-1.64</c:v>
                </c:pt>
                <c:pt idx="36141">
                  <c:v>0.21</c:v>
                </c:pt>
                <c:pt idx="36142">
                  <c:v>0.21</c:v>
                </c:pt>
                <c:pt idx="36143">
                  <c:v>-0.19</c:v>
                </c:pt>
                <c:pt idx="36144">
                  <c:v>-0.19</c:v>
                </c:pt>
                <c:pt idx="36145">
                  <c:v>1.63</c:v>
                </c:pt>
                <c:pt idx="36146">
                  <c:v>-1.79</c:v>
                </c:pt>
                <c:pt idx="36147">
                  <c:v>-1.79</c:v>
                </c:pt>
                <c:pt idx="36148">
                  <c:v>-2.6</c:v>
                </c:pt>
                <c:pt idx="36149">
                  <c:v>-2.6</c:v>
                </c:pt>
                <c:pt idx="36150">
                  <c:v>-2.4500000000000002</c:v>
                </c:pt>
                <c:pt idx="36151">
                  <c:v>-2.4500000000000002</c:v>
                </c:pt>
                <c:pt idx="36152">
                  <c:v>-1.95</c:v>
                </c:pt>
                <c:pt idx="36153">
                  <c:v>1.59</c:v>
                </c:pt>
                <c:pt idx="36154">
                  <c:v>1.59</c:v>
                </c:pt>
                <c:pt idx="36155">
                  <c:v>1.59</c:v>
                </c:pt>
                <c:pt idx="36156">
                  <c:v>3.4</c:v>
                </c:pt>
                <c:pt idx="36157">
                  <c:v>-0.16</c:v>
                </c:pt>
                <c:pt idx="36158">
                  <c:v>-0.16</c:v>
                </c:pt>
                <c:pt idx="36159">
                  <c:v>1.25</c:v>
                </c:pt>
                <c:pt idx="36160">
                  <c:v>1.4</c:v>
                </c:pt>
                <c:pt idx="36161">
                  <c:v>0.14000000000000001</c:v>
                </c:pt>
                <c:pt idx="36162">
                  <c:v>-1.54</c:v>
                </c:pt>
                <c:pt idx="36163">
                  <c:v>-1.54</c:v>
                </c:pt>
                <c:pt idx="36164">
                  <c:v>7.0000000000000007E-2</c:v>
                </c:pt>
                <c:pt idx="36165">
                  <c:v>1.34</c:v>
                </c:pt>
                <c:pt idx="36166">
                  <c:v>2.33</c:v>
                </c:pt>
                <c:pt idx="36167">
                  <c:v>2.33</c:v>
                </c:pt>
                <c:pt idx="36168">
                  <c:v>2.33</c:v>
                </c:pt>
                <c:pt idx="36169">
                  <c:v>1.1599999999999999</c:v>
                </c:pt>
                <c:pt idx="36170">
                  <c:v>1.1599999999999999</c:v>
                </c:pt>
                <c:pt idx="36171">
                  <c:v>2.2400000000000002</c:v>
                </c:pt>
                <c:pt idx="36172">
                  <c:v>2.2400000000000002</c:v>
                </c:pt>
                <c:pt idx="36173">
                  <c:v>1.54</c:v>
                </c:pt>
                <c:pt idx="36174">
                  <c:v>1.54</c:v>
                </c:pt>
                <c:pt idx="36175">
                  <c:v>2.52</c:v>
                </c:pt>
                <c:pt idx="36176">
                  <c:v>2.52</c:v>
                </c:pt>
                <c:pt idx="36177">
                  <c:v>-0.41</c:v>
                </c:pt>
                <c:pt idx="36178">
                  <c:v>-0.46</c:v>
                </c:pt>
                <c:pt idx="36179">
                  <c:v>1.74</c:v>
                </c:pt>
                <c:pt idx="36180">
                  <c:v>1.74</c:v>
                </c:pt>
                <c:pt idx="36181">
                  <c:v>0.57999999999999996</c:v>
                </c:pt>
                <c:pt idx="36182">
                  <c:v>-0.68</c:v>
                </c:pt>
                <c:pt idx="36183">
                  <c:v>-2.0699999999999998</c:v>
                </c:pt>
                <c:pt idx="36184">
                  <c:v>0.77</c:v>
                </c:pt>
                <c:pt idx="36185">
                  <c:v>0.77</c:v>
                </c:pt>
                <c:pt idx="36186">
                  <c:v>0.77</c:v>
                </c:pt>
                <c:pt idx="36187">
                  <c:v>-0.75</c:v>
                </c:pt>
                <c:pt idx="36188">
                  <c:v>-0.67</c:v>
                </c:pt>
                <c:pt idx="36189">
                  <c:v>-0.67</c:v>
                </c:pt>
                <c:pt idx="36190">
                  <c:v>-0.67</c:v>
                </c:pt>
                <c:pt idx="36191">
                  <c:v>0.47</c:v>
                </c:pt>
                <c:pt idx="36192">
                  <c:v>2.35</c:v>
                </c:pt>
                <c:pt idx="36193">
                  <c:v>-0.67</c:v>
                </c:pt>
                <c:pt idx="36194">
                  <c:v>-0.92</c:v>
                </c:pt>
                <c:pt idx="36195">
                  <c:v>-0.05</c:v>
                </c:pt>
                <c:pt idx="36196">
                  <c:v>-0.05</c:v>
                </c:pt>
                <c:pt idx="36197">
                  <c:v>-2.23</c:v>
                </c:pt>
                <c:pt idx="36198">
                  <c:v>-1.04</c:v>
                </c:pt>
                <c:pt idx="36199">
                  <c:v>1.48</c:v>
                </c:pt>
                <c:pt idx="36200">
                  <c:v>1.48</c:v>
                </c:pt>
                <c:pt idx="36201">
                  <c:v>0.62</c:v>
                </c:pt>
                <c:pt idx="36202">
                  <c:v>0.62</c:v>
                </c:pt>
                <c:pt idx="36203">
                  <c:v>0.62</c:v>
                </c:pt>
                <c:pt idx="36204">
                  <c:v>0.62</c:v>
                </c:pt>
                <c:pt idx="36205">
                  <c:v>0.62</c:v>
                </c:pt>
                <c:pt idx="36206">
                  <c:v>-1.52</c:v>
                </c:pt>
                <c:pt idx="36207">
                  <c:v>-1.52</c:v>
                </c:pt>
                <c:pt idx="36208">
                  <c:v>-1.52</c:v>
                </c:pt>
                <c:pt idx="36209">
                  <c:v>-1.51</c:v>
                </c:pt>
                <c:pt idx="36210">
                  <c:v>-1.1299999999999999</c:v>
                </c:pt>
                <c:pt idx="36211">
                  <c:v>-1.1299999999999999</c:v>
                </c:pt>
                <c:pt idx="36212">
                  <c:v>0.8</c:v>
                </c:pt>
                <c:pt idx="36213">
                  <c:v>0.8</c:v>
                </c:pt>
                <c:pt idx="36214">
                  <c:v>2.16</c:v>
                </c:pt>
                <c:pt idx="36215">
                  <c:v>0.98</c:v>
                </c:pt>
                <c:pt idx="36216">
                  <c:v>0.98</c:v>
                </c:pt>
                <c:pt idx="36217">
                  <c:v>0.98</c:v>
                </c:pt>
                <c:pt idx="36218">
                  <c:v>-0.64</c:v>
                </c:pt>
                <c:pt idx="36219">
                  <c:v>-0.64</c:v>
                </c:pt>
                <c:pt idx="36220">
                  <c:v>-0.64</c:v>
                </c:pt>
                <c:pt idx="36221">
                  <c:v>-0.64</c:v>
                </c:pt>
                <c:pt idx="36222">
                  <c:v>-1.08</c:v>
                </c:pt>
                <c:pt idx="36223">
                  <c:v>-0.23</c:v>
                </c:pt>
                <c:pt idx="36224">
                  <c:v>0.97</c:v>
                </c:pt>
                <c:pt idx="36225">
                  <c:v>-1.75</c:v>
                </c:pt>
                <c:pt idx="36226">
                  <c:v>0.76</c:v>
                </c:pt>
                <c:pt idx="36227">
                  <c:v>1.77</c:v>
                </c:pt>
                <c:pt idx="36228">
                  <c:v>2</c:v>
                </c:pt>
                <c:pt idx="36229">
                  <c:v>2.78</c:v>
                </c:pt>
                <c:pt idx="36230">
                  <c:v>2.78</c:v>
                </c:pt>
                <c:pt idx="36231">
                  <c:v>2.9</c:v>
                </c:pt>
                <c:pt idx="36232">
                  <c:v>2.9</c:v>
                </c:pt>
                <c:pt idx="36233">
                  <c:v>2.9</c:v>
                </c:pt>
                <c:pt idx="36234">
                  <c:v>0.31</c:v>
                </c:pt>
                <c:pt idx="36235">
                  <c:v>0.31</c:v>
                </c:pt>
                <c:pt idx="36236">
                  <c:v>0.22</c:v>
                </c:pt>
                <c:pt idx="36237">
                  <c:v>0.22</c:v>
                </c:pt>
                <c:pt idx="36238">
                  <c:v>2.21</c:v>
                </c:pt>
                <c:pt idx="36239">
                  <c:v>2.21</c:v>
                </c:pt>
                <c:pt idx="36240">
                  <c:v>2.9</c:v>
                </c:pt>
                <c:pt idx="36241">
                  <c:v>-2.06</c:v>
                </c:pt>
                <c:pt idx="36242">
                  <c:v>-2.06</c:v>
                </c:pt>
                <c:pt idx="36243">
                  <c:v>-2.06</c:v>
                </c:pt>
                <c:pt idx="36244">
                  <c:v>-2.06</c:v>
                </c:pt>
                <c:pt idx="36245">
                  <c:v>1.95</c:v>
                </c:pt>
                <c:pt idx="36246">
                  <c:v>3.15</c:v>
                </c:pt>
                <c:pt idx="36247">
                  <c:v>3.15</c:v>
                </c:pt>
                <c:pt idx="36248">
                  <c:v>3.15</c:v>
                </c:pt>
                <c:pt idx="36249">
                  <c:v>3.15</c:v>
                </c:pt>
                <c:pt idx="36250">
                  <c:v>2.5299999999999998</c:v>
                </c:pt>
                <c:pt idx="36251">
                  <c:v>-0.34</c:v>
                </c:pt>
                <c:pt idx="36252">
                  <c:v>0.03</c:v>
                </c:pt>
                <c:pt idx="36253">
                  <c:v>0.03</c:v>
                </c:pt>
                <c:pt idx="36254">
                  <c:v>-0.69</c:v>
                </c:pt>
                <c:pt idx="36255">
                  <c:v>-0.69</c:v>
                </c:pt>
                <c:pt idx="36256">
                  <c:v>1</c:v>
                </c:pt>
                <c:pt idx="36257">
                  <c:v>1</c:v>
                </c:pt>
                <c:pt idx="36258">
                  <c:v>0.65</c:v>
                </c:pt>
                <c:pt idx="36259">
                  <c:v>0.65</c:v>
                </c:pt>
                <c:pt idx="36260">
                  <c:v>1.1499999999999999</c:v>
                </c:pt>
                <c:pt idx="36261">
                  <c:v>1.1499999999999999</c:v>
                </c:pt>
                <c:pt idx="36262">
                  <c:v>-0.94</c:v>
                </c:pt>
                <c:pt idx="36263">
                  <c:v>-1.55</c:v>
                </c:pt>
                <c:pt idx="36264">
                  <c:v>-1.22</c:v>
                </c:pt>
                <c:pt idx="36265">
                  <c:v>-1.22</c:v>
                </c:pt>
                <c:pt idx="36266">
                  <c:v>1.83</c:v>
                </c:pt>
                <c:pt idx="36267">
                  <c:v>1.83</c:v>
                </c:pt>
                <c:pt idx="36268">
                  <c:v>1.83</c:v>
                </c:pt>
                <c:pt idx="36269">
                  <c:v>1.83</c:v>
                </c:pt>
                <c:pt idx="36270">
                  <c:v>1.83</c:v>
                </c:pt>
                <c:pt idx="36271">
                  <c:v>1.83</c:v>
                </c:pt>
                <c:pt idx="36272">
                  <c:v>-0.67</c:v>
                </c:pt>
                <c:pt idx="36273">
                  <c:v>-0.67</c:v>
                </c:pt>
                <c:pt idx="36274">
                  <c:v>-2</c:v>
                </c:pt>
                <c:pt idx="36275">
                  <c:v>-2</c:v>
                </c:pt>
                <c:pt idx="36276">
                  <c:v>-2</c:v>
                </c:pt>
                <c:pt idx="36277">
                  <c:v>1.02</c:v>
                </c:pt>
                <c:pt idx="36278">
                  <c:v>-0.34</c:v>
                </c:pt>
                <c:pt idx="36279">
                  <c:v>-0.34</c:v>
                </c:pt>
                <c:pt idx="36280">
                  <c:v>-0.34</c:v>
                </c:pt>
                <c:pt idx="36281">
                  <c:v>0.41</c:v>
                </c:pt>
                <c:pt idx="36282">
                  <c:v>-1.28</c:v>
                </c:pt>
                <c:pt idx="36283">
                  <c:v>1.06</c:v>
                </c:pt>
                <c:pt idx="36284">
                  <c:v>0.27</c:v>
                </c:pt>
                <c:pt idx="36285">
                  <c:v>1.1499999999999999</c:v>
                </c:pt>
                <c:pt idx="36286">
                  <c:v>1.1499999999999999</c:v>
                </c:pt>
                <c:pt idx="36287">
                  <c:v>-0.34</c:v>
                </c:pt>
                <c:pt idx="36288">
                  <c:v>0.81</c:v>
                </c:pt>
                <c:pt idx="36289">
                  <c:v>0.81</c:v>
                </c:pt>
                <c:pt idx="36290">
                  <c:v>1.65</c:v>
                </c:pt>
                <c:pt idx="36291">
                  <c:v>1.65</c:v>
                </c:pt>
                <c:pt idx="36292">
                  <c:v>1.65</c:v>
                </c:pt>
                <c:pt idx="36293">
                  <c:v>1.65</c:v>
                </c:pt>
                <c:pt idx="36294">
                  <c:v>-1.33</c:v>
                </c:pt>
                <c:pt idx="36295">
                  <c:v>-1.33</c:v>
                </c:pt>
                <c:pt idx="36296">
                  <c:v>-2.4</c:v>
                </c:pt>
                <c:pt idx="36297">
                  <c:v>1.71</c:v>
                </c:pt>
                <c:pt idx="36298">
                  <c:v>1.71</c:v>
                </c:pt>
                <c:pt idx="36299">
                  <c:v>1.71</c:v>
                </c:pt>
                <c:pt idx="36300">
                  <c:v>1.47</c:v>
                </c:pt>
                <c:pt idx="36301">
                  <c:v>1.47</c:v>
                </c:pt>
                <c:pt idx="36302">
                  <c:v>1.83</c:v>
                </c:pt>
                <c:pt idx="36303">
                  <c:v>1.83</c:v>
                </c:pt>
                <c:pt idx="36304">
                  <c:v>1.83</c:v>
                </c:pt>
                <c:pt idx="36305">
                  <c:v>3.89</c:v>
                </c:pt>
                <c:pt idx="36306">
                  <c:v>2.57</c:v>
                </c:pt>
                <c:pt idx="36307">
                  <c:v>2.4900000000000002</c:v>
                </c:pt>
                <c:pt idx="36308">
                  <c:v>0.14000000000000001</c:v>
                </c:pt>
                <c:pt idx="36309">
                  <c:v>0.14000000000000001</c:v>
                </c:pt>
                <c:pt idx="36310">
                  <c:v>0.14000000000000001</c:v>
                </c:pt>
                <c:pt idx="36311">
                  <c:v>0.14000000000000001</c:v>
                </c:pt>
                <c:pt idx="36312">
                  <c:v>3.75</c:v>
                </c:pt>
                <c:pt idx="36313">
                  <c:v>3.75</c:v>
                </c:pt>
                <c:pt idx="36314">
                  <c:v>-1.55</c:v>
                </c:pt>
                <c:pt idx="36315">
                  <c:v>-0.28000000000000003</c:v>
                </c:pt>
                <c:pt idx="36316">
                  <c:v>-0.28000000000000003</c:v>
                </c:pt>
                <c:pt idx="36317">
                  <c:v>-0.28000000000000003</c:v>
                </c:pt>
                <c:pt idx="36318">
                  <c:v>-1.26</c:v>
                </c:pt>
                <c:pt idx="36319">
                  <c:v>1.73</c:v>
                </c:pt>
                <c:pt idx="36320">
                  <c:v>1.73</c:v>
                </c:pt>
                <c:pt idx="36321">
                  <c:v>-1.47</c:v>
                </c:pt>
                <c:pt idx="36322">
                  <c:v>-0.15</c:v>
                </c:pt>
                <c:pt idx="36323">
                  <c:v>-0.48</c:v>
                </c:pt>
                <c:pt idx="36324">
                  <c:v>-0.4</c:v>
                </c:pt>
                <c:pt idx="36325">
                  <c:v>-0.4</c:v>
                </c:pt>
                <c:pt idx="36326">
                  <c:v>0.13</c:v>
                </c:pt>
                <c:pt idx="36327">
                  <c:v>-0.64</c:v>
                </c:pt>
                <c:pt idx="36328">
                  <c:v>-0.64</c:v>
                </c:pt>
                <c:pt idx="36329">
                  <c:v>0.8</c:v>
                </c:pt>
                <c:pt idx="36330">
                  <c:v>1.49</c:v>
                </c:pt>
                <c:pt idx="36331">
                  <c:v>1.49</c:v>
                </c:pt>
                <c:pt idx="36332">
                  <c:v>1.49</c:v>
                </c:pt>
                <c:pt idx="36333">
                  <c:v>1.66</c:v>
                </c:pt>
                <c:pt idx="36334">
                  <c:v>2.2200000000000002</c:v>
                </c:pt>
                <c:pt idx="36335">
                  <c:v>-1.55</c:v>
                </c:pt>
                <c:pt idx="36336">
                  <c:v>2.41</c:v>
                </c:pt>
                <c:pt idx="36337">
                  <c:v>2.41</c:v>
                </c:pt>
                <c:pt idx="36338">
                  <c:v>2.4500000000000002</c:v>
                </c:pt>
                <c:pt idx="36339">
                  <c:v>2.4500000000000002</c:v>
                </c:pt>
                <c:pt idx="36340">
                  <c:v>-0.76</c:v>
                </c:pt>
                <c:pt idx="36341">
                  <c:v>-0.76</c:v>
                </c:pt>
                <c:pt idx="36342">
                  <c:v>-1.81</c:v>
                </c:pt>
                <c:pt idx="36343">
                  <c:v>1.23</c:v>
                </c:pt>
                <c:pt idx="36344">
                  <c:v>1.23</c:v>
                </c:pt>
                <c:pt idx="36345">
                  <c:v>1.07</c:v>
                </c:pt>
                <c:pt idx="36346">
                  <c:v>3.01</c:v>
                </c:pt>
                <c:pt idx="36347">
                  <c:v>3.01</c:v>
                </c:pt>
                <c:pt idx="36348">
                  <c:v>3.01</c:v>
                </c:pt>
                <c:pt idx="36349">
                  <c:v>-0.65</c:v>
                </c:pt>
                <c:pt idx="36350">
                  <c:v>0.25</c:v>
                </c:pt>
                <c:pt idx="36351">
                  <c:v>2.2000000000000002</c:v>
                </c:pt>
                <c:pt idx="36352">
                  <c:v>2.2000000000000002</c:v>
                </c:pt>
                <c:pt idx="36353">
                  <c:v>2.2000000000000002</c:v>
                </c:pt>
                <c:pt idx="36354">
                  <c:v>-3.17</c:v>
                </c:pt>
                <c:pt idx="36355">
                  <c:v>-0.2</c:v>
                </c:pt>
                <c:pt idx="36356">
                  <c:v>-1.1299999999999999</c:v>
                </c:pt>
                <c:pt idx="36357">
                  <c:v>-1.1299999999999999</c:v>
                </c:pt>
                <c:pt idx="36358">
                  <c:v>-1.1299999999999999</c:v>
                </c:pt>
                <c:pt idx="36359">
                  <c:v>-1.1299999999999999</c:v>
                </c:pt>
                <c:pt idx="36360">
                  <c:v>-1.1299999999999999</c:v>
                </c:pt>
                <c:pt idx="36361">
                  <c:v>0.24</c:v>
                </c:pt>
                <c:pt idx="36362">
                  <c:v>2.64</c:v>
                </c:pt>
                <c:pt idx="36363">
                  <c:v>2.5299999999999998</c:v>
                </c:pt>
                <c:pt idx="36364">
                  <c:v>2.5299999999999998</c:v>
                </c:pt>
                <c:pt idx="36365">
                  <c:v>2.5299999999999998</c:v>
                </c:pt>
                <c:pt idx="36366">
                  <c:v>1.93</c:v>
                </c:pt>
                <c:pt idx="36367">
                  <c:v>1.93</c:v>
                </c:pt>
                <c:pt idx="36368">
                  <c:v>3.72</c:v>
                </c:pt>
                <c:pt idx="36369">
                  <c:v>-0.68</c:v>
                </c:pt>
                <c:pt idx="36370">
                  <c:v>-3.82</c:v>
                </c:pt>
                <c:pt idx="36371">
                  <c:v>-3.82</c:v>
                </c:pt>
                <c:pt idx="36372">
                  <c:v>-0.59</c:v>
                </c:pt>
                <c:pt idx="36373">
                  <c:v>2.06</c:v>
                </c:pt>
                <c:pt idx="36374">
                  <c:v>1.6</c:v>
                </c:pt>
                <c:pt idx="36375">
                  <c:v>1.6</c:v>
                </c:pt>
                <c:pt idx="36376">
                  <c:v>1.6</c:v>
                </c:pt>
                <c:pt idx="36377">
                  <c:v>1.6</c:v>
                </c:pt>
                <c:pt idx="36378">
                  <c:v>1.6</c:v>
                </c:pt>
                <c:pt idx="36379">
                  <c:v>-7.0000000000000007E-2</c:v>
                </c:pt>
                <c:pt idx="36380">
                  <c:v>-7.0000000000000007E-2</c:v>
                </c:pt>
                <c:pt idx="36381">
                  <c:v>-7.0000000000000007E-2</c:v>
                </c:pt>
                <c:pt idx="36382">
                  <c:v>-7.0000000000000007E-2</c:v>
                </c:pt>
                <c:pt idx="36383">
                  <c:v>-7.0000000000000007E-2</c:v>
                </c:pt>
                <c:pt idx="36384">
                  <c:v>1.63</c:v>
                </c:pt>
                <c:pt idx="36385">
                  <c:v>1.04</c:v>
                </c:pt>
                <c:pt idx="36386">
                  <c:v>-0.2</c:v>
                </c:pt>
                <c:pt idx="36387">
                  <c:v>-0.2</c:v>
                </c:pt>
                <c:pt idx="36388">
                  <c:v>0.88</c:v>
                </c:pt>
                <c:pt idx="36389">
                  <c:v>0.7</c:v>
                </c:pt>
                <c:pt idx="36390">
                  <c:v>1.04</c:v>
                </c:pt>
                <c:pt idx="36391">
                  <c:v>2.9</c:v>
                </c:pt>
                <c:pt idx="36392">
                  <c:v>2.9</c:v>
                </c:pt>
                <c:pt idx="36393">
                  <c:v>2.9</c:v>
                </c:pt>
                <c:pt idx="36394">
                  <c:v>0.61</c:v>
                </c:pt>
                <c:pt idx="36395">
                  <c:v>1.88</c:v>
                </c:pt>
                <c:pt idx="36396">
                  <c:v>-3.31</c:v>
                </c:pt>
                <c:pt idx="36397">
                  <c:v>2.4</c:v>
                </c:pt>
                <c:pt idx="36398">
                  <c:v>-0.52</c:v>
                </c:pt>
                <c:pt idx="36399">
                  <c:v>-0.52</c:v>
                </c:pt>
                <c:pt idx="36400">
                  <c:v>1.18</c:v>
                </c:pt>
                <c:pt idx="36401">
                  <c:v>1.18</c:v>
                </c:pt>
                <c:pt idx="36402">
                  <c:v>1.18</c:v>
                </c:pt>
                <c:pt idx="36403">
                  <c:v>3.79</c:v>
                </c:pt>
                <c:pt idx="36404">
                  <c:v>3.79</c:v>
                </c:pt>
                <c:pt idx="36405">
                  <c:v>2.36</c:v>
                </c:pt>
                <c:pt idx="36406">
                  <c:v>2.36</c:v>
                </c:pt>
                <c:pt idx="36407">
                  <c:v>2.36</c:v>
                </c:pt>
                <c:pt idx="36408">
                  <c:v>0.47</c:v>
                </c:pt>
                <c:pt idx="36409">
                  <c:v>1.04</c:v>
                </c:pt>
                <c:pt idx="36410">
                  <c:v>1.04</c:v>
                </c:pt>
                <c:pt idx="36411">
                  <c:v>1.04</c:v>
                </c:pt>
                <c:pt idx="36412">
                  <c:v>0.56999999999999995</c:v>
                </c:pt>
                <c:pt idx="36413">
                  <c:v>-7.0000000000000007E-2</c:v>
                </c:pt>
                <c:pt idx="36414">
                  <c:v>1.21</c:v>
                </c:pt>
                <c:pt idx="36415">
                  <c:v>1.21</c:v>
                </c:pt>
                <c:pt idx="36416">
                  <c:v>0.19</c:v>
                </c:pt>
                <c:pt idx="36417">
                  <c:v>0.19</c:v>
                </c:pt>
                <c:pt idx="36418">
                  <c:v>-2.33</c:v>
                </c:pt>
                <c:pt idx="36419">
                  <c:v>-2.33</c:v>
                </c:pt>
                <c:pt idx="36420">
                  <c:v>-2.33</c:v>
                </c:pt>
                <c:pt idx="36421">
                  <c:v>-2.33</c:v>
                </c:pt>
                <c:pt idx="36422">
                  <c:v>0.97</c:v>
                </c:pt>
                <c:pt idx="36423">
                  <c:v>1.36</c:v>
                </c:pt>
                <c:pt idx="36424">
                  <c:v>1.36</c:v>
                </c:pt>
                <c:pt idx="36425">
                  <c:v>0.97</c:v>
                </c:pt>
                <c:pt idx="36426">
                  <c:v>-1.32</c:v>
                </c:pt>
                <c:pt idx="36427">
                  <c:v>2.39</c:v>
                </c:pt>
                <c:pt idx="36428">
                  <c:v>2.39</c:v>
                </c:pt>
                <c:pt idx="36429">
                  <c:v>2.39</c:v>
                </c:pt>
                <c:pt idx="36430">
                  <c:v>0.72</c:v>
                </c:pt>
                <c:pt idx="36431">
                  <c:v>0.72</c:v>
                </c:pt>
                <c:pt idx="36432">
                  <c:v>1.1399999999999999</c:v>
                </c:pt>
                <c:pt idx="36433">
                  <c:v>1.1399999999999999</c:v>
                </c:pt>
                <c:pt idx="36434">
                  <c:v>1.1399999999999999</c:v>
                </c:pt>
                <c:pt idx="36435">
                  <c:v>1.67</c:v>
                </c:pt>
                <c:pt idx="36436">
                  <c:v>1.67</c:v>
                </c:pt>
                <c:pt idx="36437">
                  <c:v>3.46</c:v>
                </c:pt>
                <c:pt idx="36438">
                  <c:v>3.46</c:v>
                </c:pt>
                <c:pt idx="36439">
                  <c:v>3.46</c:v>
                </c:pt>
                <c:pt idx="36440">
                  <c:v>3.46</c:v>
                </c:pt>
                <c:pt idx="36441">
                  <c:v>2.14</c:v>
                </c:pt>
                <c:pt idx="36442">
                  <c:v>2.14</c:v>
                </c:pt>
                <c:pt idx="36443">
                  <c:v>2.14</c:v>
                </c:pt>
                <c:pt idx="36444">
                  <c:v>-3.67</c:v>
                </c:pt>
                <c:pt idx="36445">
                  <c:v>1.56</c:v>
                </c:pt>
                <c:pt idx="36446">
                  <c:v>-0.06</c:v>
                </c:pt>
                <c:pt idx="36447">
                  <c:v>1.72</c:v>
                </c:pt>
                <c:pt idx="36448">
                  <c:v>1.19</c:v>
                </c:pt>
                <c:pt idx="36449">
                  <c:v>1.19</c:v>
                </c:pt>
                <c:pt idx="36450">
                  <c:v>-2.2200000000000002</c:v>
                </c:pt>
                <c:pt idx="36451">
                  <c:v>-3.09</c:v>
                </c:pt>
                <c:pt idx="36452">
                  <c:v>1.62</c:v>
                </c:pt>
                <c:pt idx="36453">
                  <c:v>1.62</c:v>
                </c:pt>
                <c:pt idx="36454">
                  <c:v>1.62</c:v>
                </c:pt>
                <c:pt idx="36455">
                  <c:v>-1.4</c:v>
                </c:pt>
                <c:pt idx="36456">
                  <c:v>-1.4</c:v>
                </c:pt>
                <c:pt idx="36457">
                  <c:v>-3.36</c:v>
                </c:pt>
                <c:pt idx="36458">
                  <c:v>0.17</c:v>
                </c:pt>
                <c:pt idx="36459">
                  <c:v>0.17</c:v>
                </c:pt>
                <c:pt idx="36460">
                  <c:v>0.89</c:v>
                </c:pt>
                <c:pt idx="36461">
                  <c:v>0.89</c:v>
                </c:pt>
                <c:pt idx="36462">
                  <c:v>0.89</c:v>
                </c:pt>
                <c:pt idx="36463">
                  <c:v>0.08</c:v>
                </c:pt>
                <c:pt idx="36464">
                  <c:v>1.87</c:v>
                </c:pt>
                <c:pt idx="36465">
                  <c:v>-1.26</c:v>
                </c:pt>
                <c:pt idx="36466">
                  <c:v>-3.09</c:v>
                </c:pt>
                <c:pt idx="36467">
                  <c:v>-0.82</c:v>
                </c:pt>
                <c:pt idx="36468">
                  <c:v>1.3</c:v>
                </c:pt>
                <c:pt idx="36469">
                  <c:v>-0.78</c:v>
                </c:pt>
                <c:pt idx="36470">
                  <c:v>-0.01</c:v>
                </c:pt>
                <c:pt idx="36471">
                  <c:v>-0.01</c:v>
                </c:pt>
                <c:pt idx="36472">
                  <c:v>-0.01</c:v>
                </c:pt>
                <c:pt idx="36473">
                  <c:v>1.56</c:v>
                </c:pt>
                <c:pt idx="36474">
                  <c:v>-0.53</c:v>
                </c:pt>
                <c:pt idx="36475">
                  <c:v>-0.53</c:v>
                </c:pt>
                <c:pt idx="36476">
                  <c:v>-0.53</c:v>
                </c:pt>
                <c:pt idx="36477">
                  <c:v>-0.53</c:v>
                </c:pt>
                <c:pt idx="36478">
                  <c:v>-1.85</c:v>
                </c:pt>
                <c:pt idx="36479">
                  <c:v>-1.85</c:v>
                </c:pt>
                <c:pt idx="36480">
                  <c:v>1.99</c:v>
                </c:pt>
                <c:pt idx="36481">
                  <c:v>2.23</c:v>
                </c:pt>
                <c:pt idx="36482">
                  <c:v>-0.08</c:v>
                </c:pt>
                <c:pt idx="36483">
                  <c:v>2.4500000000000002</c:v>
                </c:pt>
                <c:pt idx="36484">
                  <c:v>1.51</c:v>
                </c:pt>
                <c:pt idx="36485">
                  <c:v>-2.3199999999999998</c:v>
                </c:pt>
                <c:pt idx="36486">
                  <c:v>-2.4</c:v>
                </c:pt>
                <c:pt idx="36487">
                  <c:v>-2.93</c:v>
                </c:pt>
                <c:pt idx="36488">
                  <c:v>-2.93</c:v>
                </c:pt>
                <c:pt idx="36489">
                  <c:v>0.69</c:v>
                </c:pt>
                <c:pt idx="36490">
                  <c:v>0.69</c:v>
                </c:pt>
                <c:pt idx="36491">
                  <c:v>-0.55000000000000004</c:v>
                </c:pt>
                <c:pt idx="36492">
                  <c:v>1.1100000000000001</c:v>
                </c:pt>
                <c:pt idx="36493">
                  <c:v>-0.47</c:v>
                </c:pt>
                <c:pt idx="36494">
                  <c:v>-2.0299999999999998</c:v>
                </c:pt>
                <c:pt idx="36495">
                  <c:v>-3.65</c:v>
                </c:pt>
                <c:pt idx="36496">
                  <c:v>-3.65</c:v>
                </c:pt>
                <c:pt idx="36497">
                  <c:v>1.71</c:v>
                </c:pt>
                <c:pt idx="36498">
                  <c:v>-0.54</c:v>
                </c:pt>
                <c:pt idx="36499">
                  <c:v>3.29</c:v>
                </c:pt>
                <c:pt idx="36500">
                  <c:v>3.29</c:v>
                </c:pt>
                <c:pt idx="36501">
                  <c:v>3.29</c:v>
                </c:pt>
                <c:pt idx="36502">
                  <c:v>0.18</c:v>
                </c:pt>
                <c:pt idx="36503">
                  <c:v>0.18</c:v>
                </c:pt>
                <c:pt idx="36504">
                  <c:v>0.18</c:v>
                </c:pt>
                <c:pt idx="36505">
                  <c:v>-0.02</c:v>
                </c:pt>
                <c:pt idx="36506">
                  <c:v>-0.02</c:v>
                </c:pt>
                <c:pt idx="36507">
                  <c:v>-0.41</c:v>
                </c:pt>
                <c:pt idx="36508">
                  <c:v>1.05</c:v>
                </c:pt>
                <c:pt idx="36509">
                  <c:v>1.05</c:v>
                </c:pt>
                <c:pt idx="36510">
                  <c:v>0.63</c:v>
                </c:pt>
                <c:pt idx="36511">
                  <c:v>-0.32</c:v>
                </c:pt>
                <c:pt idx="36512">
                  <c:v>3.63</c:v>
                </c:pt>
                <c:pt idx="36513">
                  <c:v>3.63</c:v>
                </c:pt>
                <c:pt idx="36514">
                  <c:v>2.88</c:v>
                </c:pt>
                <c:pt idx="36515">
                  <c:v>2.88</c:v>
                </c:pt>
                <c:pt idx="36516">
                  <c:v>2.62</c:v>
                </c:pt>
                <c:pt idx="36517">
                  <c:v>2.62</c:v>
                </c:pt>
                <c:pt idx="36518">
                  <c:v>2.62</c:v>
                </c:pt>
                <c:pt idx="36519">
                  <c:v>1.26</c:v>
                </c:pt>
                <c:pt idx="36520">
                  <c:v>1.26</c:v>
                </c:pt>
                <c:pt idx="36521">
                  <c:v>-1.72</c:v>
                </c:pt>
                <c:pt idx="36522">
                  <c:v>2.33</c:v>
                </c:pt>
                <c:pt idx="36523">
                  <c:v>1.02</c:v>
                </c:pt>
                <c:pt idx="36524">
                  <c:v>0.54</c:v>
                </c:pt>
                <c:pt idx="36525">
                  <c:v>-2.42</c:v>
                </c:pt>
                <c:pt idx="36526">
                  <c:v>2.04</c:v>
                </c:pt>
                <c:pt idx="36527">
                  <c:v>2.04</c:v>
                </c:pt>
                <c:pt idx="36528">
                  <c:v>-1.75</c:v>
                </c:pt>
                <c:pt idx="36529">
                  <c:v>-1.75</c:v>
                </c:pt>
                <c:pt idx="36530">
                  <c:v>-1.58</c:v>
                </c:pt>
                <c:pt idx="36531">
                  <c:v>0.42</c:v>
                </c:pt>
                <c:pt idx="36532">
                  <c:v>0.11</c:v>
                </c:pt>
                <c:pt idx="36533">
                  <c:v>0.11</c:v>
                </c:pt>
                <c:pt idx="36534">
                  <c:v>1.2</c:v>
                </c:pt>
                <c:pt idx="36535">
                  <c:v>2.81</c:v>
                </c:pt>
                <c:pt idx="36536">
                  <c:v>1.03</c:v>
                </c:pt>
                <c:pt idx="36537">
                  <c:v>1.03</c:v>
                </c:pt>
                <c:pt idx="36538">
                  <c:v>1.03</c:v>
                </c:pt>
                <c:pt idx="36539">
                  <c:v>-1.5</c:v>
                </c:pt>
                <c:pt idx="36540">
                  <c:v>-1.5</c:v>
                </c:pt>
                <c:pt idx="36541">
                  <c:v>-1.5</c:v>
                </c:pt>
                <c:pt idx="36542">
                  <c:v>0.56999999999999995</c:v>
                </c:pt>
                <c:pt idx="36543">
                  <c:v>0.56999999999999995</c:v>
                </c:pt>
                <c:pt idx="36544">
                  <c:v>-0.53</c:v>
                </c:pt>
                <c:pt idx="36545">
                  <c:v>-0.53</c:v>
                </c:pt>
                <c:pt idx="36546">
                  <c:v>1.41</c:v>
                </c:pt>
                <c:pt idx="36547">
                  <c:v>2.09</c:v>
                </c:pt>
                <c:pt idx="36548">
                  <c:v>2.09</c:v>
                </c:pt>
                <c:pt idx="36549">
                  <c:v>-0.12</c:v>
                </c:pt>
                <c:pt idx="36550">
                  <c:v>-0.12</c:v>
                </c:pt>
                <c:pt idx="36551">
                  <c:v>1.81</c:v>
                </c:pt>
                <c:pt idx="36552">
                  <c:v>1.81</c:v>
                </c:pt>
                <c:pt idx="36553">
                  <c:v>1.88</c:v>
                </c:pt>
                <c:pt idx="36554">
                  <c:v>1.88</c:v>
                </c:pt>
                <c:pt idx="36555">
                  <c:v>-1.28</c:v>
                </c:pt>
                <c:pt idx="36556">
                  <c:v>-2.0299999999999998</c:v>
                </c:pt>
                <c:pt idx="36557">
                  <c:v>-2.0299999999999998</c:v>
                </c:pt>
                <c:pt idx="36558">
                  <c:v>3.87</c:v>
                </c:pt>
                <c:pt idx="36559">
                  <c:v>3.87</c:v>
                </c:pt>
                <c:pt idx="36560">
                  <c:v>7.0000000000000007E-2</c:v>
                </c:pt>
                <c:pt idx="36561">
                  <c:v>7.0000000000000007E-2</c:v>
                </c:pt>
                <c:pt idx="36562">
                  <c:v>0.26</c:v>
                </c:pt>
                <c:pt idx="36563">
                  <c:v>0.49</c:v>
                </c:pt>
                <c:pt idx="36564">
                  <c:v>0.49</c:v>
                </c:pt>
                <c:pt idx="36565">
                  <c:v>-7.0000000000000007E-2</c:v>
                </c:pt>
                <c:pt idx="36566">
                  <c:v>-1.54</c:v>
                </c:pt>
                <c:pt idx="36567">
                  <c:v>-1.54</c:v>
                </c:pt>
                <c:pt idx="36568">
                  <c:v>-1.96</c:v>
                </c:pt>
                <c:pt idx="36569">
                  <c:v>0.55000000000000004</c:v>
                </c:pt>
                <c:pt idx="36570">
                  <c:v>0.57999999999999996</c:v>
                </c:pt>
                <c:pt idx="36571">
                  <c:v>0.57999999999999996</c:v>
                </c:pt>
                <c:pt idx="36572">
                  <c:v>1.74</c:v>
                </c:pt>
                <c:pt idx="36573">
                  <c:v>1.74</c:v>
                </c:pt>
                <c:pt idx="36574">
                  <c:v>0.45</c:v>
                </c:pt>
                <c:pt idx="36575">
                  <c:v>-1.5</c:v>
                </c:pt>
                <c:pt idx="36576">
                  <c:v>-0.88</c:v>
                </c:pt>
                <c:pt idx="36577">
                  <c:v>0.49</c:v>
                </c:pt>
                <c:pt idx="36578">
                  <c:v>1.28</c:v>
                </c:pt>
                <c:pt idx="36579">
                  <c:v>-0.6</c:v>
                </c:pt>
                <c:pt idx="36580">
                  <c:v>-0.6</c:v>
                </c:pt>
                <c:pt idx="36581">
                  <c:v>0.78</c:v>
                </c:pt>
                <c:pt idx="36582">
                  <c:v>1.96</c:v>
                </c:pt>
                <c:pt idx="36583">
                  <c:v>1.96</c:v>
                </c:pt>
                <c:pt idx="36584">
                  <c:v>2.2599999999999998</c:v>
                </c:pt>
                <c:pt idx="36585">
                  <c:v>2.2599999999999998</c:v>
                </c:pt>
                <c:pt idx="36586">
                  <c:v>1.75</c:v>
                </c:pt>
                <c:pt idx="36587">
                  <c:v>1.75</c:v>
                </c:pt>
                <c:pt idx="36588">
                  <c:v>1.75</c:v>
                </c:pt>
                <c:pt idx="36589">
                  <c:v>1.98</c:v>
                </c:pt>
                <c:pt idx="36590">
                  <c:v>1.98</c:v>
                </c:pt>
                <c:pt idx="36591">
                  <c:v>1.55</c:v>
                </c:pt>
                <c:pt idx="36592">
                  <c:v>-0.43</c:v>
                </c:pt>
                <c:pt idx="36593">
                  <c:v>1.73</c:v>
                </c:pt>
                <c:pt idx="36594">
                  <c:v>1.73</c:v>
                </c:pt>
                <c:pt idx="36595">
                  <c:v>-2.91</c:v>
                </c:pt>
                <c:pt idx="36596">
                  <c:v>-2.91</c:v>
                </c:pt>
                <c:pt idx="36597">
                  <c:v>-2.91</c:v>
                </c:pt>
                <c:pt idx="36598">
                  <c:v>2.04</c:v>
                </c:pt>
                <c:pt idx="36599">
                  <c:v>2.04</c:v>
                </c:pt>
                <c:pt idx="36600">
                  <c:v>2.04</c:v>
                </c:pt>
                <c:pt idx="36601">
                  <c:v>0.62</c:v>
                </c:pt>
                <c:pt idx="36602">
                  <c:v>0.7</c:v>
                </c:pt>
                <c:pt idx="36603">
                  <c:v>0.7</c:v>
                </c:pt>
                <c:pt idx="36604">
                  <c:v>0.69</c:v>
                </c:pt>
                <c:pt idx="36605">
                  <c:v>0.69</c:v>
                </c:pt>
                <c:pt idx="36606">
                  <c:v>0.69</c:v>
                </c:pt>
                <c:pt idx="36607">
                  <c:v>-0.19</c:v>
                </c:pt>
                <c:pt idx="36608">
                  <c:v>-0.19</c:v>
                </c:pt>
                <c:pt idx="36609">
                  <c:v>-2.31</c:v>
                </c:pt>
                <c:pt idx="36610">
                  <c:v>-2.31</c:v>
                </c:pt>
                <c:pt idx="36611">
                  <c:v>-1.99</c:v>
                </c:pt>
                <c:pt idx="36612">
                  <c:v>0</c:v>
                </c:pt>
                <c:pt idx="36613">
                  <c:v>-0.74</c:v>
                </c:pt>
                <c:pt idx="36614">
                  <c:v>-0.63</c:v>
                </c:pt>
                <c:pt idx="36615">
                  <c:v>-0.63</c:v>
                </c:pt>
                <c:pt idx="36616">
                  <c:v>-0.63</c:v>
                </c:pt>
                <c:pt idx="36617">
                  <c:v>-0.63</c:v>
                </c:pt>
                <c:pt idx="36618">
                  <c:v>-0.63</c:v>
                </c:pt>
                <c:pt idx="36619">
                  <c:v>-0.63</c:v>
                </c:pt>
                <c:pt idx="36620">
                  <c:v>-1.82</c:v>
                </c:pt>
                <c:pt idx="36621">
                  <c:v>-0.26</c:v>
                </c:pt>
                <c:pt idx="36622">
                  <c:v>-0.26</c:v>
                </c:pt>
                <c:pt idx="36623">
                  <c:v>-1.5</c:v>
                </c:pt>
                <c:pt idx="36624">
                  <c:v>-1.5</c:v>
                </c:pt>
                <c:pt idx="36625">
                  <c:v>-2.06</c:v>
                </c:pt>
                <c:pt idx="36626">
                  <c:v>1.37</c:v>
                </c:pt>
                <c:pt idx="36627">
                  <c:v>1.37</c:v>
                </c:pt>
                <c:pt idx="36628">
                  <c:v>1.37</c:v>
                </c:pt>
                <c:pt idx="36629">
                  <c:v>-2.54</c:v>
                </c:pt>
                <c:pt idx="36630">
                  <c:v>-1.79</c:v>
                </c:pt>
                <c:pt idx="36631">
                  <c:v>-0.53</c:v>
                </c:pt>
                <c:pt idx="36632">
                  <c:v>-0.53</c:v>
                </c:pt>
                <c:pt idx="36633">
                  <c:v>1.65</c:v>
                </c:pt>
                <c:pt idx="36634">
                  <c:v>1.65</c:v>
                </c:pt>
                <c:pt idx="36635">
                  <c:v>1.65</c:v>
                </c:pt>
                <c:pt idx="36636">
                  <c:v>1.97</c:v>
                </c:pt>
                <c:pt idx="36637">
                  <c:v>2.91</c:v>
                </c:pt>
                <c:pt idx="36638">
                  <c:v>2.91</c:v>
                </c:pt>
                <c:pt idx="36639">
                  <c:v>2.91</c:v>
                </c:pt>
                <c:pt idx="36640">
                  <c:v>2.91</c:v>
                </c:pt>
                <c:pt idx="36641">
                  <c:v>-0.83</c:v>
                </c:pt>
                <c:pt idx="36642">
                  <c:v>-0.83</c:v>
                </c:pt>
                <c:pt idx="36643">
                  <c:v>-0.83</c:v>
                </c:pt>
                <c:pt idx="36644">
                  <c:v>0.81</c:v>
                </c:pt>
                <c:pt idx="36645">
                  <c:v>2.71</c:v>
                </c:pt>
                <c:pt idx="36646">
                  <c:v>2.71</c:v>
                </c:pt>
                <c:pt idx="36647">
                  <c:v>2.77</c:v>
                </c:pt>
                <c:pt idx="36648">
                  <c:v>2.77</c:v>
                </c:pt>
                <c:pt idx="36649">
                  <c:v>2.77</c:v>
                </c:pt>
                <c:pt idx="36650">
                  <c:v>2.77</c:v>
                </c:pt>
                <c:pt idx="36651">
                  <c:v>2.77</c:v>
                </c:pt>
                <c:pt idx="36652">
                  <c:v>2.77</c:v>
                </c:pt>
                <c:pt idx="36653">
                  <c:v>1.42</c:v>
                </c:pt>
                <c:pt idx="36654">
                  <c:v>2.57</c:v>
                </c:pt>
                <c:pt idx="36655">
                  <c:v>2.57</c:v>
                </c:pt>
                <c:pt idx="36656">
                  <c:v>2.57</c:v>
                </c:pt>
                <c:pt idx="36657">
                  <c:v>-2.1800000000000002</c:v>
                </c:pt>
                <c:pt idx="36658">
                  <c:v>-2.1800000000000002</c:v>
                </c:pt>
                <c:pt idx="36659">
                  <c:v>2.5499999999999998</c:v>
                </c:pt>
                <c:pt idx="36660">
                  <c:v>2.41</c:v>
                </c:pt>
                <c:pt idx="36661">
                  <c:v>2.41</c:v>
                </c:pt>
                <c:pt idx="36662">
                  <c:v>2.41</c:v>
                </c:pt>
                <c:pt idx="36663">
                  <c:v>2.41</c:v>
                </c:pt>
                <c:pt idx="36664">
                  <c:v>0.59</c:v>
                </c:pt>
                <c:pt idx="36665">
                  <c:v>0.71</c:v>
                </c:pt>
                <c:pt idx="36666">
                  <c:v>0.71</c:v>
                </c:pt>
                <c:pt idx="36667">
                  <c:v>0.71</c:v>
                </c:pt>
                <c:pt idx="36668">
                  <c:v>1.89</c:v>
                </c:pt>
                <c:pt idx="36669">
                  <c:v>1.89</c:v>
                </c:pt>
                <c:pt idx="36670">
                  <c:v>1.89</c:v>
                </c:pt>
                <c:pt idx="36671">
                  <c:v>3.2</c:v>
                </c:pt>
                <c:pt idx="36672">
                  <c:v>3.2</c:v>
                </c:pt>
                <c:pt idx="36673">
                  <c:v>3.2</c:v>
                </c:pt>
                <c:pt idx="36674">
                  <c:v>-0.22</c:v>
                </c:pt>
                <c:pt idx="36675">
                  <c:v>1.17</c:v>
                </c:pt>
                <c:pt idx="36676">
                  <c:v>3.42</c:v>
                </c:pt>
                <c:pt idx="36677">
                  <c:v>3.02</c:v>
                </c:pt>
                <c:pt idx="36678">
                  <c:v>3.02</c:v>
                </c:pt>
                <c:pt idx="36679">
                  <c:v>-1.63</c:v>
                </c:pt>
                <c:pt idx="36680">
                  <c:v>-1.63</c:v>
                </c:pt>
                <c:pt idx="36681">
                  <c:v>-1.63</c:v>
                </c:pt>
                <c:pt idx="36682">
                  <c:v>1.6</c:v>
                </c:pt>
                <c:pt idx="36683">
                  <c:v>1.6</c:v>
                </c:pt>
                <c:pt idx="36684">
                  <c:v>0.17</c:v>
                </c:pt>
                <c:pt idx="36685">
                  <c:v>-0.82</c:v>
                </c:pt>
                <c:pt idx="36686">
                  <c:v>-0.82</c:v>
                </c:pt>
                <c:pt idx="36687">
                  <c:v>-0.82</c:v>
                </c:pt>
                <c:pt idx="36688">
                  <c:v>-0.82</c:v>
                </c:pt>
                <c:pt idx="36689">
                  <c:v>-2.36</c:v>
                </c:pt>
                <c:pt idx="36690">
                  <c:v>1.69</c:v>
                </c:pt>
                <c:pt idx="36691">
                  <c:v>1.69</c:v>
                </c:pt>
                <c:pt idx="36692">
                  <c:v>-1.06</c:v>
                </c:pt>
                <c:pt idx="36693">
                  <c:v>-0.62</c:v>
                </c:pt>
                <c:pt idx="36694">
                  <c:v>3.64</c:v>
                </c:pt>
                <c:pt idx="36695">
                  <c:v>3.64</c:v>
                </c:pt>
                <c:pt idx="36696">
                  <c:v>0.34</c:v>
                </c:pt>
                <c:pt idx="36697">
                  <c:v>-0.44</c:v>
                </c:pt>
                <c:pt idx="36698">
                  <c:v>-0.4</c:v>
                </c:pt>
                <c:pt idx="36699">
                  <c:v>-0.52</c:v>
                </c:pt>
                <c:pt idx="36700">
                  <c:v>-0.52</c:v>
                </c:pt>
                <c:pt idx="36701">
                  <c:v>0.31</c:v>
                </c:pt>
                <c:pt idx="36702">
                  <c:v>0.31</c:v>
                </c:pt>
                <c:pt idx="36703">
                  <c:v>-1.1399999999999999</c:v>
                </c:pt>
                <c:pt idx="36704">
                  <c:v>-1.5</c:v>
                </c:pt>
                <c:pt idx="36705">
                  <c:v>-1.5</c:v>
                </c:pt>
                <c:pt idx="36706">
                  <c:v>-1.1100000000000001</c:v>
                </c:pt>
                <c:pt idx="36707">
                  <c:v>1.51</c:v>
                </c:pt>
                <c:pt idx="36708">
                  <c:v>1.51</c:v>
                </c:pt>
                <c:pt idx="36709">
                  <c:v>-0.46</c:v>
                </c:pt>
                <c:pt idx="36710">
                  <c:v>0.55000000000000004</c:v>
                </c:pt>
                <c:pt idx="36711">
                  <c:v>-1.58</c:v>
                </c:pt>
                <c:pt idx="36712">
                  <c:v>-0.06</c:v>
                </c:pt>
                <c:pt idx="36713">
                  <c:v>1.72</c:v>
                </c:pt>
                <c:pt idx="36714">
                  <c:v>1.72</c:v>
                </c:pt>
                <c:pt idx="36715">
                  <c:v>2.71</c:v>
                </c:pt>
                <c:pt idx="36716">
                  <c:v>1.2</c:v>
                </c:pt>
                <c:pt idx="36717">
                  <c:v>1.2</c:v>
                </c:pt>
                <c:pt idx="36718">
                  <c:v>1.2</c:v>
                </c:pt>
                <c:pt idx="36719">
                  <c:v>-1.58</c:v>
                </c:pt>
                <c:pt idx="36720">
                  <c:v>-1.17</c:v>
                </c:pt>
                <c:pt idx="36721">
                  <c:v>0.77</c:v>
                </c:pt>
                <c:pt idx="36722">
                  <c:v>-0.11</c:v>
                </c:pt>
                <c:pt idx="36723">
                  <c:v>-0.11</c:v>
                </c:pt>
                <c:pt idx="36724">
                  <c:v>-0.11</c:v>
                </c:pt>
                <c:pt idx="36725">
                  <c:v>-0.11</c:v>
                </c:pt>
                <c:pt idx="36726">
                  <c:v>0.83</c:v>
                </c:pt>
                <c:pt idx="36727">
                  <c:v>0.83</c:v>
                </c:pt>
                <c:pt idx="36728">
                  <c:v>0.13</c:v>
                </c:pt>
                <c:pt idx="36729">
                  <c:v>3.26</c:v>
                </c:pt>
                <c:pt idx="36730">
                  <c:v>0.01</c:v>
                </c:pt>
                <c:pt idx="36731">
                  <c:v>0.01</c:v>
                </c:pt>
                <c:pt idx="36732">
                  <c:v>0.01</c:v>
                </c:pt>
                <c:pt idx="36733">
                  <c:v>0.01</c:v>
                </c:pt>
                <c:pt idx="36734">
                  <c:v>0.01</c:v>
                </c:pt>
                <c:pt idx="36735">
                  <c:v>-1.47</c:v>
                </c:pt>
                <c:pt idx="36736">
                  <c:v>-2.08</c:v>
                </c:pt>
                <c:pt idx="36737">
                  <c:v>0.03</c:v>
                </c:pt>
                <c:pt idx="36738">
                  <c:v>0.03</c:v>
                </c:pt>
                <c:pt idx="36739">
                  <c:v>1.46</c:v>
                </c:pt>
                <c:pt idx="36740">
                  <c:v>1.46</c:v>
                </c:pt>
                <c:pt idx="36741">
                  <c:v>1.46</c:v>
                </c:pt>
                <c:pt idx="36742">
                  <c:v>1.78</c:v>
                </c:pt>
                <c:pt idx="36743">
                  <c:v>3.63</c:v>
                </c:pt>
                <c:pt idx="36744">
                  <c:v>-0.45</c:v>
                </c:pt>
                <c:pt idx="36745">
                  <c:v>-0.45</c:v>
                </c:pt>
                <c:pt idx="36746">
                  <c:v>2.35</c:v>
                </c:pt>
                <c:pt idx="36747">
                  <c:v>2.35</c:v>
                </c:pt>
                <c:pt idx="36748">
                  <c:v>2.35</c:v>
                </c:pt>
                <c:pt idx="36749">
                  <c:v>-2.86</c:v>
                </c:pt>
                <c:pt idx="36750">
                  <c:v>-2.86</c:v>
                </c:pt>
                <c:pt idx="36751">
                  <c:v>0.25</c:v>
                </c:pt>
                <c:pt idx="36752">
                  <c:v>0.72</c:v>
                </c:pt>
                <c:pt idx="36753">
                  <c:v>0.72</c:v>
                </c:pt>
                <c:pt idx="36754">
                  <c:v>0.72</c:v>
                </c:pt>
                <c:pt idx="36755">
                  <c:v>0.72</c:v>
                </c:pt>
                <c:pt idx="36756">
                  <c:v>-0.84</c:v>
                </c:pt>
                <c:pt idx="36757">
                  <c:v>-0.84</c:v>
                </c:pt>
                <c:pt idx="36758">
                  <c:v>3.73</c:v>
                </c:pt>
                <c:pt idx="36759">
                  <c:v>3.73</c:v>
                </c:pt>
                <c:pt idx="36760">
                  <c:v>3.73</c:v>
                </c:pt>
                <c:pt idx="36761">
                  <c:v>3.73</c:v>
                </c:pt>
                <c:pt idx="36762">
                  <c:v>3.73</c:v>
                </c:pt>
                <c:pt idx="36763">
                  <c:v>2.46</c:v>
                </c:pt>
                <c:pt idx="36764">
                  <c:v>1.43</c:v>
                </c:pt>
                <c:pt idx="36765">
                  <c:v>-0.55000000000000004</c:v>
                </c:pt>
                <c:pt idx="36766">
                  <c:v>-0.55000000000000004</c:v>
                </c:pt>
                <c:pt idx="36767">
                  <c:v>-0.21</c:v>
                </c:pt>
                <c:pt idx="36768">
                  <c:v>-0.21</c:v>
                </c:pt>
                <c:pt idx="36769">
                  <c:v>-0.21</c:v>
                </c:pt>
                <c:pt idx="36770">
                  <c:v>-0.21</c:v>
                </c:pt>
                <c:pt idx="36771">
                  <c:v>1.1000000000000001</c:v>
                </c:pt>
                <c:pt idx="36772">
                  <c:v>1.1000000000000001</c:v>
                </c:pt>
                <c:pt idx="36773">
                  <c:v>-1.72</c:v>
                </c:pt>
                <c:pt idx="36774">
                  <c:v>-0.88</c:v>
                </c:pt>
                <c:pt idx="36775">
                  <c:v>-1.37</c:v>
                </c:pt>
                <c:pt idx="36776">
                  <c:v>-1.37</c:v>
                </c:pt>
                <c:pt idx="36777">
                  <c:v>-0.02</c:v>
                </c:pt>
                <c:pt idx="36778">
                  <c:v>-0.02</c:v>
                </c:pt>
                <c:pt idx="36779">
                  <c:v>2.21</c:v>
                </c:pt>
                <c:pt idx="36780">
                  <c:v>-0.85</c:v>
                </c:pt>
                <c:pt idx="36781">
                  <c:v>-0.85</c:v>
                </c:pt>
                <c:pt idx="36782">
                  <c:v>-0.85</c:v>
                </c:pt>
                <c:pt idx="36783">
                  <c:v>0.44</c:v>
                </c:pt>
                <c:pt idx="36784">
                  <c:v>-1.18</c:v>
                </c:pt>
                <c:pt idx="36785">
                  <c:v>-1.18</c:v>
                </c:pt>
                <c:pt idx="36786">
                  <c:v>-0.46</c:v>
                </c:pt>
                <c:pt idx="36787">
                  <c:v>-0.46</c:v>
                </c:pt>
                <c:pt idx="36788">
                  <c:v>-0.71</c:v>
                </c:pt>
                <c:pt idx="36789">
                  <c:v>-0.86</c:v>
                </c:pt>
                <c:pt idx="36790">
                  <c:v>-0.86</c:v>
                </c:pt>
                <c:pt idx="36791">
                  <c:v>0.6</c:v>
                </c:pt>
                <c:pt idx="36792">
                  <c:v>1.59</c:v>
                </c:pt>
                <c:pt idx="36793">
                  <c:v>1.59</c:v>
                </c:pt>
                <c:pt idx="36794">
                  <c:v>1.59</c:v>
                </c:pt>
                <c:pt idx="36795">
                  <c:v>-1.51</c:v>
                </c:pt>
                <c:pt idx="36796">
                  <c:v>-1.51</c:v>
                </c:pt>
                <c:pt idx="36797">
                  <c:v>-1.54</c:v>
                </c:pt>
                <c:pt idx="36798">
                  <c:v>1.18</c:v>
                </c:pt>
                <c:pt idx="36799">
                  <c:v>1.18</c:v>
                </c:pt>
                <c:pt idx="36800">
                  <c:v>1.18</c:v>
                </c:pt>
                <c:pt idx="36801">
                  <c:v>0.08</c:v>
                </c:pt>
                <c:pt idx="36802">
                  <c:v>0.08</c:v>
                </c:pt>
                <c:pt idx="36803">
                  <c:v>0.08</c:v>
                </c:pt>
                <c:pt idx="36804">
                  <c:v>1.81</c:v>
                </c:pt>
                <c:pt idx="36805">
                  <c:v>2.42</c:v>
                </c:pt>
                <c:pt idx="36806">
                  <c:v>2.42</c:v>
                </c:pt>
                <c:pt idx="36807">
                  <c:v>-1.94</c:v>
                </c:pt>
                <c:pt idx="36808">
                  <c:v>2.2999999999999998</c:v>
                </c:pt>
                <c:pt idx="36809">
                  <c:v>2.2999999999999998</c:v>
                </c:pt>
                <c:pt idx="36810">
                  <c:v>0.86</c:v>
                </c:pt>
                <c:pt idx="36811">
                  <c:v>0.86</c:v>
                </c:pt>
                <c:pt idx="36812">
                  <c:v>0.75</c:v>
                </c:pt>
                <c:pt idx="36813">
                  <c:v>0.75</c:v>
                </c:pt>
                <c:pt idx="36814">
                  <c:v>2.69</c:v>
                </c:pt>
                <c:pt idx="36815">
                  <c:v>2.69</c:v>
                </c:pt>
                <c:pt idx="36816">
                  <c:v>-1.0900000000000001</c:v>
                </c:pt>
                <c:pt idx="36817">
                  <c:v>1.01</c:v>
                </c:pt>
                <c:pt idx="36818">
                  <c:v>1.01</c:v>
                </c:pt>
                <c:pt idx="36819">
                  <c:v>1.01</c:v>
                </c:pt>
                <c:pt idx="36820">
                  <c:v>1.92</c:v>
                </c:pt>
                <c:pt idx="36821">
                  <c:v>0.7</c:v>
                </c:pt>
                <c:pt idx="36822">
                  <c:v>0.7</c:v>
                </c:pt>
                <c:pt idx="36823">
                  <c:v>0.7</c:v>
                </c:pt>
                <c:pt idx="36824">
                  <c:v>0.7</c:v>
                </c:pt>
                <c:pt idx="36825">
                  <c:v>-0.02</c:v>
                </c:pt>
                <c:pt idx="36826">
                  <c:v>-0.02</c:v>
                </c:pt>
                <c:pt idx="36827">
                  <c:v>0.77</c:v>
                </c:pt>
                <c:pt idx="36828">
                  <c:v>-1.35</c:v>
                </c:pt>
                <c:pt idx="36829">
                  <c:v>-2.77</c:v>
                </c:pt>
                <c:pt idx="36830">
                  <c:v>-2.77</c:v>
                </c:pt>
                <c:pt idx="36831">
                  <c:v>-2.77</c:v>
                </c:pt>
                <c:pt idx="36832">
                  <c:v>0.71</c:v>
                </c:pt>
                <c:pt idx="36833">
                  <c:v>-0.77</c:v>
                </c:pt>
                <c:pt idx="36834">
                  <c:v>0.39</c:v>
                </c:pt>
                <c:pt idx="36835">
                  <c:v>0.39</c:v>
                </c:pt>
                <c:pt idx="36836">
                  <c:v>0.39</c:v>
                </c:pt>
                <c:pt idx="36837">
                  <c:v>0.13</c:v>
                </c:pt>
                <c:pt idx="36838">
                  <c:v>-0.35</c:v>
                </c:pt>
                <c:pt idx="36839">
                  <c:v>1.98</c:v>
                </c:pt>
                <c:pt idx="36840">
                  <c:v>1.98</c:v>
                </c:pt>
                <c:pt idx="36841">
                  <c:v>0.77</c:v>
                </c:pt>
                <c:pt idx="36842">
                  <c:v>0.77</c:v>
                </c:pt>
                <c:pt idx="36843">
                  <c:v>1.91</c:v>
                </c:pt>
                <c:pt idx="36844">
                  <c:v>-1.98</c:v>
                </c:pt>
                <c:pt idx="36845">
                  <c:v>-1.98</c:v>
                </c:pt>
                <c:pt idx="36846">
                  <c:v>-3.64</c:v>
                </c:pt>
                <c:pt idx="36847">
                  <c:v>2.48</c:v>
                </c:pt>
                <c:pt idx="36848">
                  <c:v>2.48</c:v>
                </c:pt>
                <c:pt idx="36849">
                  <c:v>-2.52</c:v>
                </c:pt>
                <c:pt idx="36850">
                  <c:v>-1.51</c:v>
                </c:pt>
                <c:pt idx="36851">
                  <c:v>-1.51</c:v>
                </c:pt>
                <c:pt idx="36852">
                  <c:v>-1.51</c:v>
                </c:pt>
                <c:pt idx="36853">
                  <c:v>-1.51</c:v>
                </c:pt>
                <c:pt idx="36854">
                  <c:v>-1.51</c:v>
                </c:pt>
                <c:pt idx="36855">
                  <c:v>-3.9</c:v>
                </c:pt>
                <c:pt idx="36856">
                  <c:v>-3.9</c:v>
                </c:pt>
                <c:pt idx="36857">
                  <c:v>-0.16</c:v>
                </c:pt>
                <c:pt idx="36858">
                  <c:v>-0.16</c:v>
                </c:pt>
                <c:pt idx="36859">
                  <c:v>-0.16</c:v>
                </c:pt>
                <c:pt idx="36860">
                  <c:v>-2.37</c:v>
                </c:pt>
                <c:pt idx="36861">
                  <c:v>-0.66</c:v>
                </c:pt>
                <c:pt idx="36862">
                  <c:v>2.08</c:v>
                </c:pt>
                <c:pt idx="36863">
                  <c:v>0.4</c:v>
                </c:pt>
                <c:pt idx="36864">
                  <c:v>0.4</c:v>
                </c:pt>
                <c:pt idx="36865">
                  <c:v>-0.68</c:v>
                </c:pt>
                <c:pt idx="36866">
                  <c:v>-2.04</c:v>
                </c:pt>
                <c:pt idx="36867">
                  <c:v>-1.17</c:v>
                </c:pt>
                <c:pt idx="36868">
                  <c:v>-1.17</c:v>
                </c:pt>
                <c:pt idx="36869">
                  <c:v>-1.17</c:v>
                </c:pt>
                <c:pt idx="36870">
                  <c:v>0.69</c:v>
                </c:pt>
                <c:pt idx="36871">
                  <c:v>-0.03</c:v>
                </c:pt>
                <c:pt idx="36872">
                  <c:v>-0.03</c:v>
                </c:pt>
                <c:pt idx="36873">
                  <c:v>0.69</c:v>
                </c:pt>
                <c:pt idx="36874">
                  <c:v>0.69</c:v>
                </c:pt>
                <c:pt idx="36875">
                  <c:v>0.69</c:v>
                </c:pt>
                <c:pt idx="36876">
                  <c:v>0.69</c:v>
                </c:pt>
                <c:pt idx="36877">
                  <c:v>1.1399999999999999</c:v>
                </c:pt>
                <c:pt idx="36878">
                  <c:v>1.1399999999999999</c:v>
                </c:pt>
                <c:pt idx="36879">
                  <c:v>1.1399999999999999</c:v>
                </c:pt>
                <c:pt idx="36880">
                  <c:v>1.1399999999999999</c:v>
                </c:pt>
                <c:pt idx="36881">
                  <c:v>1.37</c:v>
                </c:pt>
                <c:pt idx="36882">
                  <c:v>1.37</c:v>
                </c:pt>
                <c:pt idx="36883">
                  <c:v>1.37</c:v>
                </c:pt>
                <c:pt idx="36884">
                  <c:v>1.37</c:v>
                </c:pt>
                <c:pt idx="36885">
                  <c:v>1.37</c:v>
                </c:pt>
                <c:pt idx="36886">
                  <c:v>3.2</c:v>
                </c:pt>
                <c:pt idx="36887">
                  <c:v>0.85</c:v>
                </c:pt>
                <c:pt idx="36888">
                  <c:v>0.86</c:v>
                </c:pt>
                <c:pt idx="36889">
                  <c:v>0.86</c:v>
                </c:pt>
                <c:pt idx="36890">
                  <c:v>0.86</c:v>
                </c:pt>
                <c:pt idx="36891">
                  <c:v>0.22</c:v>
                </c:pt>
                <c:pt idx="36892">
                  <c:v>0.22</c:v>
                </c:pt>
                <c:pt idx="36893">
                  <c:v>0.2</c:v>
                </c:pt>
                <c:pt idx="36894">
                  <c:v>-0.39</c:v>
                </c:pt>
                <c:pt idx="36895">
                  <c:v>0.14000000000000001</c:v>
                </c:pt>
                <c:pt idx="36896">
                  <c:v>0.14000000000000001</c:v>
                </c:pt>
                <c:pt idx="36897">
                  <c:v>1.01</c:v>
                </c:pt>
                <c:pt idx="36898">
                  <c:v>1.01</c:v>
                </c:pt>
                <c:pt idx="36899">
                  <c:v>1.01</c:v>
                </c:pt>
                <c:pt idx="36900">
                  <c:v>0.46</c:v>
                </c:pt>
                <c:pt idx="36901">
                  <c:v>3.62</c:v>
                </c:pt>
                <c:pt idx="36902">
                  <c:v>-0.13</c:v>
                </c:pt>
                <c:pt idx="36903">
                  <c:v>-0.13</c:v>
                </c:pt>
                <c:pt idx="36904">
                  <c:v>0.02</c:v>
                </c:pt>
                <c:pt idx="36905">
                  <c:v>0.02</c:v>
                </c:pt>
                <c:pt idx="36906">
                  <c:v>0.02</c:v>
                </c:pt>
                <c:pt idx="36907">
                  <c:v>-0.9</c:v>
                </c:pt>
                <c:pt idx="36908">
                  <c:v>2.52</c:v>
                </c:pt>
                <c:pt idx="36909">
                  <c:v>-0.54</c:v>
                </c:pt>
                <c:pt idx="36910">
                  <c:v>-0.54</c:v>
                </c:pt>
                <c:pt idx="36911">
                  <c:v>-2.0099999999999998</c:v>
                </c:pt>
                <c:pt idx="36912">
                  <c:v>-2.0099999999999998</c:v>
                </c:pt>
                <c:pt idx="36913">
                  <c:v>-0.93</c:v>
                </c:pt>
                <c:pt idx="36914">
                  <c:v>0.13</c:v>
                </c:pt>
                <c:pt idx="36915">
                  <c:v>-2.85</c:v>
                </c:pt>
                <c:pt idx="36916">
                  <c:v>-2.85</c:v>
                </c:pt>
                <c:pt idx="36917">
                  <c:v>1.85</c:v>
                </c:pt>
                <c:pt idx="36918">
                  <c:v>-1.39</c:v>
                </c:pt>
                <c:pt idx="36919">
                  <c:v>-1.39</c:v>
                </c:pt>
                <c:pt idx="36920">
                  <c:v>1.99</c:v>
                </c:pt>
                <c:pt idx="36921">
                  <c:v>1.99</c:v>
                </c:pt>
                <c:pt idx="36922">
                  <c:v>1.99</c:v>
                </c:pt>
                <c:pt idx="36923">
                  <c:v>1.47</c:v>
                </c:pt>
                <c:pt idx="36924">
                  <c:v>1.93</c:v>
                </c:pt>
                <c:pt idx="36925">
                  <c:v>1.93</c:v>
                </c:pt>
                <c:pt idx="36926">
                  <c:v>1.93</c:v>
                </c:pt>
                <c:pt idx="36927">
                  <c:v>1.93</c:v>
                </c:pt>
                <c:pt idx="36928">
                  <c:v>-0.2</c:v>
                </c:pt>
                <c:pt idx="36929">
                  <c:v>-0.17</c:v>
                </c:pt>
                <c:pt idx="36930">
                  <c:v>-0.17</c:v>
                </c:pt>
                <c:pt idx="36931">
                  <c:v>-0.17</c:v>
                </c:pt>
                <c:pt idx="36932">
                  <c:v>1.41</c:v>
                </c:pt>
                <c:pt idx="36933">
                  <c:v>2.11</c:v>
                </c:pt>
                <c:pt idx="36934">
                  <c:v>2.11</c:v>
                </c:pt>
                <c:pt idx="36935">
                  <c:v>1.83</c:v>
                </c:pt>
                <c:pt idx="36936">
                  <c:v>0.15</c:v>
                </c:pt>
                <c:pt idx="36937">
                  <c:v>2.08</c:v>
                </c:pt>
                <c:pt idx="36938">
                  <c:v>2.4500000000000002</c:v>
                </c:pt>
                <c:pt idx="36939">
                  <c:v>2.4500000000000002</c:v>
                </c:pt>
                <c:pt idx="36940">
                  <c:v>3.3</c:v>
                </c:pt>
                <c:pt idx="36941">
                  <c:v>3.3</c:v>
                </c:pt>
                <c:pt idx="36942">
                  <c:v>-1.66</c:v>
                </c:pt>
                <c:pt idx="36943">
                  <c:v>-2.13</c:v>
                </c:pt>
                <c:pt idx="36944">
                  <c:v>-2.13</c:v>
                </c:pt>
                <c:pt idx="36945">
                  <c:v>-2.95</c:v>
                </c:pt>
                <c:pt idx="36946">
                  <c:v>0.87</c:v>
                </c:pt>
                <c:pt idx="36947">
                  <c:v>0.32</c:v>
                </c:pt>
                <c:pt idx="36948">
                  <c:v>0.32</c:v>
                </c:pt>
                <c:pt idx="36949">
                  <c:v>1.83</c:v>
                </c:pt>
                <c:pt idx="36950">
                  <c:v>-0.72</c:v>
                </c:pt>
                <c:pt idx="36951">
                  <c:v>1.84</c:v>
                </c:pt>
                <c:pt idx="36952">
                  <c:v>-0.48</c:v>
                </c:pt>
                <c:pt idx="36953">
                  <c:v>1.86</c:v>
                </c:pt>
                <c:pt idx="36954">
                  <c:v>1.86</c:v>
                </c:pt>
                <c:pt idx="36955">
                  <c:v>1.72</c:v>
                </c:pt>
                <c:pt idx="36956">
                  <c:v>-2.71</c:v>
                </c:pt>
                <c:pt idx="36957">
                  <c:v>-2.71</c:v>
                </c:pt>
                <c:pt idx="36958">
                  <c:v>-2.98</c:v>
                </c:pt>
                <c:pt idx="36959">
                  <c:v>-0.23</c:v>
                </c:pt>
                <c:pt idx="36960">
                  <c:v>2.25</c:v>
                </c:pt>
                <c:pt idx="36961">
                  <c:v>2.25</c:v>
                </c:pt>
                <c:pt idx="36962">
                  <c:v>0.51</c:v>
                </c:pt>
                <c:pt idx="36963">
                  <c:v>1.43</c:v>
                </c:pt>
                <c:pt idx="36964">
                  <c:v>2.0499999999999998</c:v>
                </c:pt>
                <c:pt idx="36965">
                  <c:v>-0.36</c:v>
                </c:pt>
                <c:pt idx="36966">
                  <c:v>1.1599999999999999</c:v>
                </c:pt>
                <c:pt idx="36967">
                  <c:v>-2.02</c:v>
                </c:pt>
                <c:pt idx="36968">
                  <c:v>-0.03</c:v>
                </c:pt>
                <c:pt idx="36969">
                  <c:v>2.06</c:v>
                </c:pt>
                <c:pt idx="36970">
                  <c:v>2.06</c:v>
                </c:pt>
                <c:pt idx="36971">
                  <c:v>2.93</c:v>
                </c:pt>
                <c:pt idx="36972">
                  <c:v>2</c:v>
                </c:pt>
                <c:pt idx="36973">
                  <c:v>3.8</c:v>
                </c:pt>
                <c:pt idx="36974">
                  <c:v>3.8</c:v>
                </c:pt>
                <c:pt idx="36975">
                  <c:v>3.8</c:v>
                </c:pt>
                <c:pt idx="36976">
                  <c:v>3.8</c:v>
                </c:pt>
                <c:pt idx="36977">
                  <c:v>0.5</c:v>
                </c:pt>
                <c:pt idx="36978">
                  <c:v>-1.62</c:v>
                </c:pt>
                <c:pt idx="36979">
                  <c:v>-1.74</c:v>
                </c:pt>
                <c:pt idx="36980">
                  <c:v>1.64</c:v>
                </c:pt>
                <c:pt idx="36981">
                  <c:v>1.64</c:v>
                </c:pt>
                <c:pt idx="36982">
                  <c:v>-0.22</c:v>
                </c:pt>
                <c:pt idx="36983">
                  <c:v>-0.22</c:v>
                </c:pt>
                <c:pt idx="36984">
                  <c:v>-0.22</c:v>
                </c:pt>
                <c:pt idx="36985">
                  <c:v>-0.57999999999999996</c:v>
                </c:pt>
                <c:pt idx="36986">
                  <c:v>1.7</c:v>
                </c:pt>
                <c:pt idx="36987">
                  <c:v>1.7</c:v>
                </c:pt>
                <c:pt idx="36988">
                  <c:v>-1.88</c:v>
                </c:pt>
                <c:pt idx="36989">
                  <c:v>-1.88</c:v>
                </c:pt>
                <c:pt idx="36990">
                  <c:v>-1.88</c:v>
                </c:pt>
                <c:pt idx="36991">
                  <c:v>0.55000000000000004</c:v>
                </c:pt>
                <c:pt idx="36992">
                  <c:v>0.55000000000000004</c:v>
                </c:pt>
                <c:pt idx="36993">
                  <c:v>0.72</c:v>
                </c:pt>
                <c:pt idx="36994">
                  <c:v>0.72</c:v>
                </c:pt>
                <c:pt idx="36995">
                  <c:v>0.72</c:v>
                </c:pt>
                <c:pt idx="36996">
                  <c:v>-2.27</c:v>
                </c:pt>
                <c:pt idx="36997">
                  <c:v>3.69</c:v>
                </c:pt>
                <c:pt idx="36998">
                  <c:v>-0.47</c:v>
                </c:pt>
                <c:pt idx="36999">
                  <c:v>2.72</c:v>
                </c:pt>
                <c:pt idx="37000">
                  <c:v>2.72</c:v>
                </c:pt>
                <c:pt idx="37001">
                  <c:v>2.72</c:v>
                </c:pt>
                <c:pt idx="37002">
                  <c:v>2.06</c:v>
                </c:pt>
                <c:pt idx="37003">
                  <c:v>0.39</c:v>
                </c:pt>
                <c:pt idx="37004">
                  <c:v>2.11</c:v>
                </c:pt>
                <c:pt idx="37005">
                  <c:v>2.11</c:v>
                </c:pt>
                <c:pt idx="37006">
                  <c:v>2.04</c:v>
                </c:pt>
                <c:pt idx="37007">
                  <c:v>-2.4</c:v>
                </c:pt>
                <c:pt idx="37008">
                  <c:v>1.49</c:v>
                </c:pt>
                <c:pt idx="37009">
                  <c:v>2.64</c:v>
                </c:pt>
                <c:pt idx="37010">
                  <c:v>2.64</c:v>
                </c:pt>
                <c:pt idx="37011">
                  <c:v>2.64</c:v>
                </c:pt>
                <c:pt idx="37012">
                  <c:v>-0.67</c:v>
                </c:pt>
                <c:pt idx="37013">
                  <c:v>-0.67</c:v>
                </c:pt>
                <c:pt idx="37014">
                  <c:v>-0.67</c:v>
                </c:pt>
                <c:pt idx="37015">
                  <c:v>0.9</c:v>
                </c:pt>
                <c:pt idx="37016">
                  <c:v>-2.2400000000000002</c:v>
                </c:pt>
                <c:pt idx="37017">
                  <c:v>0.7</c:v>
                </c:pt>
                <c:pt idx="37018">
                  <c:v>0.7</c:v>
                </c:pt>
                <c:pt idx="37019">
                  <c:v>0.7</c:v>
                </c:pt>
                <c:pt idx="37020">
                  <c:v>2.0499999999999998</c:v>
                </c:pt>
                <c:pt idx="37021">
                  <c:v>2.0499999999999998</c:v>
                </c:pt>
                <c:pt idx="37022">
                  <c:v>2.0499999999999998</c:v>
                </c:pt>
                <c:pt idx="37023">
                  <c:v>-0.95</c:v>
                </c:pt>
                <c:pt idx="37024">
                  <c:v>-0.81</c:v>
                </c:pt>
                <c:pt idx="37025">
                  <c:v>-0.81</c:v>
                </c:pt>
                <c:pt idx="37026">
                  <c:v>-0.81</c:v>
                </c:pt>
                <c:pt idx="37027">
                  <c:v>-0.81</c:v>
                </c:pt>
                <c:pt idx="37028">
                  <c:v>0.5</c:v>
                </c:pt>
                <c:pt idx="37029">
                  <c:v>-2.4500000000000002</c:v>
                </c:pt>
                <c:pt idx="37030">
                  <c:v>1.78</c:v>
                </c:pt>
                <c:pt idx="37031">
                  <c:v>1.78</c:v>
                </c:pt>
                <c:pt idx="37032">
                  <c:v>1.78</c:v>
                </c:pt>
                <c:pt idx="37033">
                  <c:v>-1.37</c:v>
                </c:pt>
                <c:pt idx="37034">
                  <c:v>0.86</c:v>
                </c:pt>
                <c:pt idx="37035">
                  <c:v>0.86</c:v>
                </c:pt>
                <c:pt idx="37036">
                  <c:v>-3.08</c:v>
                </c:pt>
                <c:pt idx="37037">
                  <c:v>-0.75</c:v>
                </c:pt>
                <c:pt idx="37038">
                  <c:v>-0.75</c:v>
                </c:pt>
                <c:pt idx="37039">
                  <c:v>2.78</c:v>
                </c:pt>
                <c:pt idx="37040">
                  <c:v>1.45</c:v>
                </c:pt>
                <c:pt idx="37041">
                  <c:v>1.45</c:v>
                </c:pt>
                <c:pt idx="37042">
                  <c:v>0.43</c:v>
                </c:pt>
                <c:pt idx="37043">
                  <c:v>0.43</c:v>
                </c:pt>
                <c:pt idx="37044">
                  <c:v>2.02</c:v>
                </c:pt>
                <c:pt idx="37045">
                  <c:v>1.68</c:v>
                </c:pt>
                <c:pt idx="37046">
                  <c:v>1.68</c:v>
                </c:pt>
                <c:pt idx="37047">
                  <c:v>1.0900000000000001</c:v>
                </c:pt>
                <c:pt idx="37048">
                  <c:v>1.0900000000000001</c:v>
                </c:pt>
                <c:pt idx="37049">
                  <c:v>0.43</c:v>
                </c:pt>
                <c:pt idx="37050">
                  <c:v>0.43</c:v>
                </c:pt>
                <c:pt idx="37051">
                  <c:v>0.43</c:v>
                </c:pt>
                <c:pt idx="37052">
                  <c:v>-0.14000000000000001</c:v>
                </c:pt>
                <c:pt idx="37053">
                  <c:v>-0.21</c:v>
                </c:pt>
                <c:pt idx="37054">
                  <c:v>0.97</c:v>
                </c:pt>
                <c:pt idx="37055">
                  <c:v>0.97</c:v>
                </c:pt>
                <c:pt idx="37056">
                  <c:v>0.97</c:v>
                </c:pt>
                <c:pt idx="37057">
                  <c:v>0.04</c:v>
                </c:pt>
                <c:pt idx="37058">
                  <c:v>0.04</c:v>
                </c:pt>
                <c:pt idx="37059">
                  <c:v>1.08</c:v>
                </c:pt>
                <c:pt idx="37060">
                  <c:v>-0.24</c:v>
                </c:pt>
                <c:pt idx="37061">
                  <c:v>-1.73</c:v>
                </c:pt>
                <c:pt idx="37062">
                  <c:v>-0.28999999999999998</c:v>
                </c:pt>
                <c:pt idx="37063">
                  <c:v>-0.28999999999999998</c:v>
                </c:pt>
                <c:pt idx="37064">
                  <c:v>-2.58</c:v>
                </c:pt>
                <c:pt idx="37065">
                  <c:v>3.38</c:v>
                </c:pt>
                <c:pt idx="37066">
                  <c:v>3.38</c:v>
                </c:pt>
                <c:pt idx="37067">
                  <c:v>3.38</c:v>
                </c:pt>
                <c:pt idx="37068">
                  <c:v>0.24</c:v>
                </c:pt>
                <c:pt idx="37069">
                  <c:v>0.24</c:v>
                </c:pt>
                <c:pt idx="37070">
                  <c:v>-1.53</c:v>
                </c:pt>
                <c:pt idx="37071">
                  <c:v>-1.53</c:v>
                </c:pt>
                <c:pt idx="37072">
                  <c:v>-0.25</c:v>
                </c:pt>
                <c:pt idx="37073">
                  <c:v>-0.25</c:v>
                </c:pt>
                <c:pt idx="37074">
                  <c:v>1.44</c:v>
                </c:pt>
                <c:pt idx="37075">
                  <c:v>1.44</c:v>
                </c:pt>
                <c:pt idx="37076">
                  <c:v>2.29</c:v>
                </c:pt>
                <c:pt idx="37077">
                  <c:v>-0.03</c:v>
                </c:pt>
                <c:pt idx="37078">
                  <c:v>-0.44</c:v>
                </c:pt>
                <c:pt idx="37079">
                  <c:v>3.47</c:v>
                </c:pt>
                <c:pt idx="37080">
                  <c:v>-0.56999999999999995</c:v>
                </c:pt>
                <c:pt idx="37081">
                  <c:v>-0.56999999999999995</c:v>
                </c:pt>
                <c:pt idx="37082">
                  <c:v>3.25</c:v>
                </c:pt>
                <c:pt idx="37083">
                  <c:v>0.15</c:v>
                </c:pt>
                <c:pt idx="37084">
                  <c:v>-1.47</c:v>
                </c:pt>
                <c:pt idx="37085">
                  <c:v>-1.47</c:v>
                </c:pt>
                <c:pt idx="37086">
                  <c:v>0.84</c:v>
                </c:pt>
                <c:pt idx="37087">
                  <c:v>1.59</c:v>
                </c:pt>
                <c:pt idx="37088">
                  <c:v>1.59</c:v>
                </c:pt>
                <c:pt idx="37089">
                  <c:v>1.59</c:v>
                </c:pt>
                <c:pt idx="37090">
                  <c:v>-3.44</c:v>
                </c:pt>
                <c:pt idx="37091">
                  <c:v>-1.04</c:v>
                </c:pt>
                <c:pt idx="37092">
                  <c:v>7.0000000000000007E-2</c:v>
                </c:pt>
                <c:pt idx="37093">
                  <c:v>2.06</c:v>
                </c:pt>
                <c:pt idx="37094">
                  <c:v>1.49</c:v>
                </c:pt>
                <c:pt idx="37095">
                  <c:v>0.53</c:v>
                </c:pt>
                <c:pt idx="37096">
                  <c:v>-2.08</c:v>
                </c:pt>
                <c:pt idx="37097">
                  <c:v>1.26</c:v>
                </c:pt>
                <c:pt idx="37098">
                  <c:v>1.26</c:v>
                </c:pt>
                <c:pt idx="37099">
                  <c:v>-2.33</c:v>
                </c:pt>
                <c:pt idx="37100">
                  <c:v>-2.33</c:v>
                </c:pt>
                <c:pt idx="37101">
                  <c:v>-1.1599999999999999</c:v>
                </c:pt>
                <c:pt idx="37102">
                  <c:v>-0.91</c:v>
                </c:pt>
                <c:pt idx="37103">
                  <c:v>-0.91</c:v>
                </c:pt>
                <c:pt idx="37104">
                  <c:v>-0.3</c:v>
                </c:pt>
                <c:pt idx="37105">
                  <c:v>-1.97</c:v>
                </c:pt>
                <c:pt idx="37106">
                  <c:v>0.63</c:v>
                </c:pt>
                <c:pt idx="37107">
                  <c:v>0.35</c:v>
                </c:pt>
                <c:pt idx="37108">
                  <c:v>0.35</c:v>
                </c:pt>
                <c:pt idx="37109">
                  <c:v>0.35</c:v>
                </c:pt>
                <c:pt idx="37110">
                  <c:v>-1.84</c:v>
                </c:pt>
                <c:pt idx="37111">
                  <c:v>-1.84</c:v>
                </c:pt>
                <c:pt idx="37112">
                  <c:v>2.74</c:v>
                </c:pt>
                <c:pt idx="37113">
                  <c:v>2.74</c:v>
                </c:pt>
                <c:pt idx="37114">
                  <c:v>2.74</c:v>
                </c:pt>
                <c:pt idx="37115">
                  <c:v>2.74</c:v>
                </c:pt>
                <c:pt idx="37116">
                  <c:v>2.46</c:v>
                </c:pt>
                <c:pt idx="37117">
                  <c:v>2.64</c:v>
                </c:pt>
                <c:pt idx="37118">
                  <c:v>-0.83</c:v>
                </c:pt>
                <c:pt idx="37119">
                  <c:v>-0.83</c:v>
                </c:pt>
                <c:pt idx="37120">
                  <c:v>-0.83</c:v>
                </c:pt>
                <c:pt idx="37121">
                  <c:v>-0.83</c:v>
                </c:pt>
                <c:pt idx="37122">
                  <c:v>-2.19</c:v>
                </c:pt>
                <c:pt idx="37123">
                  <c:v>0.37</c:v>
                </c:pt>
                <c:pt idx="37124">
                  <c:v>0.37</c:v>
                </c:pt>
                <c:pt idx="37125">
                  <c:v>0.98</c:v>
                </c:pt>
                <c:pt idx="37126">
                  <c:v>0.98</c:v>
                </c:pt>
                <c:pt idx="37127">
                  <c:v>0.98</c:v>
                </c:pt>
                <c:pt idx="37128">
                  <c:v>-0.81</c:v>
                </c:pt>
                <c:pt idx="37129">
                  <c:v>-0.35</c:v>
                </c:pt>
                <c:pt idx="37130">
                  <c:v>1.1200000000000001</c:v>
                </c:pt>
                <c:pt idx="37131">
                  <c:v>1.57</c:v>
                </c:pt>
                <c:pt idx="37132">
                  <c:v>1.57</c:v>
                </c:pt>
                <c:pt idx="37133">
                  <c:v>1.57</c:v>
                </c:pt>
                <c:pt idx="37134">
                  <c:v>1.87</c:v>
                </c:pt>
                <c:pt idx="37135">
                  <c:v>1.87</c:v>
                </c:pt>
                <c:pt idx="37136">
                  <c:v>1.87</c:v>
                </c:pt>
                <c:pt idx="37137">
                  <c:v>3.55</c:v>
                </c:pt>
                <c:pt idx="37138">
                  <c:v>1.06</c:v>
                </c:pt>
                <c:pt idx="37139">
                  <c:v>-0.19</c:v>
                </c:pt>
                <c:pt idx="37140">
                  <c:v>-2.75</c:v>
                </c:pt>
                <c:pt idx="37141">
                  <c:v>1.46</c:v>
                </c:pt>
                <c:pt idx="37142">
                  <c:v>1.46</c:v>
                </c:pt>
                <c:pt idx="37143">
                  <c:v>1.98</c:v>
                </c:pt>
                <c:pt idx="37144">
                  <c:v>-0.23</c:v>
                </c:pt>
                <c:pt idx="37145">
                  <c:v>-0.23</c:v>
                </c:pt>
                <c:pt idx="37146">
                  <c:v>-0.23</c:v>
                </c:pt>
                <c:pt idx="37147">
                  <c:v>-0.23</c:v>
                </c:pt>
                <c:pt idx="37148">
                  <c:v>1.8</c:v>
                </c:pt>
                <c:pt idx="37149">
                  <c:v>1.8</c:v>
                </c:pt>
                <c:pt idx="37150">
                  <c:v>1.8</c:v>
                </c:pt>
                <c:pt idx="37151">
                  <c:v>0.41</c:v>
                </c:pt>
                <c:pt idx="37152">
                  <c:v>2.96</c:v>
                </c:pt>
                <c:pt idx="37153">
                  <c:v>-1.77</c:v>
                </c:pt>
                <c:pt idx="37154">
                  <c:v>-0.76</c:v>
                </c:pt>
                <c:pt idx="37155">
                  <c:v>0.9</c:v>
                </c:pt>
                <c:pt idx="37156">
                  <c:v>-1.51</c:v>
                </c:pt>
                <c:pt idx="37157">
                  <c:v>1.08</c:v>
                </c:pt>
                <c:pt idx="37158">
                  <c:v>1.08</c:v>
                </c:pt>
                <c:pt idx="37159">
                  <c:v>1.08</c:v>
                </c:pt>
                <c:pt idx="37160">
                  <c:v>1.08</c:v>
                </c:pt>
                <c:pt idx="37161">
                  <c:v>-0.16</c:v>
                </c:pt>
                <c:pt idx="37162">
                  <c:v>1.69</c:v>
                </c:pt>
                <c:pt idx="37163">
                  <c:v>4.07</c:v>
                </c:pt>
                <c:pt idx="37164">
                  <c:v>4.07</c:v>
                </c:pt>
                <c:pt idx="37165">
                  <c:v>4.07</c:v>
                </c:pt>
                <c:pt idx="37166">
                  <c:v>4.07</c:v>
                </c:pt>
                <c:pt idx="37167">
                  <c:v>2.83</c:v>
                </c:pt>
                <c:pt idx="37168">
                  <c:v>2.83</c:v>
                </c:pt>
                <c:pt idx="37169">
                  <c:v>2.83</c:v>
                </c:pt>
                <c:pt idx="37170">
                  <c:v>2.83</c:v>
                </c:pt>
                <c:pt idx="37171">
                  <c:v>-0.42</c:v>
                </c:pt>
                <c:pt idx="37172">
                  <c:v>1.58</c:v>
                </c:pt>
                <c:pt idx="37173">
                  <c:v>1.58</c:v>
                </c:pt>
                <c:pt idx="37174">
                  <c:v>1.58</c:v>
                </c:pt>
                <c:pt idx="37175">
                  <c:v>2.48</c:v>
                </c:pt>
                <c:pt idx="37176">
                  <c:v>1.1599999999999999</c:v>
                </c:pt>
                <c:pt idx="37177">
                  <c:v>1.1599999999999999</c:v>
                </c:pt>
                <c:pt idx="37178">
                  <c:v>1.36</c:v>
                </c:pt>
                <c:pt idx="37179">
                  <c:v>1.36</c:v>
                </c:pt>
                <c:pt idx="37180">
                  <c:v>1.36</c:v>
                </c:pt>
                <c:pt idx="37181">
                  <c:v>0.8</c:v>
                </c:pt>
                <c:pt idx="37182">
                  <c:v>3.46</c:v>
                </c:pt>
                <c:pt idx="37183">
                  <c:v>3.46</c:v>
                </c:pt>
                <c:pt idx="37184">
                  <c:v>-0.41</c:v>
                </c:pt>
                <c:pt idx="37185">
                  <c:v>-0.41</c:v>
                </c:pt>
                <c:pt idx="37186">
                  <c:v>0.77</c:v>
                </c:pt>
                <c:pt idx="37187">
                  <c:v>-1.44</c:v>
                </c:pt>
                <c:pt idx="37188">
                  <c:v>-2.04</c:v>
                </c:pt>
                <c:pt idx="37189">
                  <c:v>-0.79</c:v>
                </c:pt>
                <c:pt idx="37190">
                  <c:v>-0.79</c:v>
                </c:pt>
                <c:pt idx="37191">
                  <c:v>0.19</c:v>
                </c:pt>
                <c:pt idx="37192">
                  <c:v>0.19</c:v>
                </c:pt>
                <c:pt idx="37193">
                  <c:v>1.01</c:v>
                </c:pt>
                <c:pt idx="37194">
                  <c:v>1.01</c:v>
                </c:pt>
                <c:pt idx="37195">
                  <c:v>1.1399999999999999</c:v>
                </c:pt>
                <c:pt idx="37196">
                  <c:v>1.1399999999999999</c:v>
                </c:pt>
                <c:pt idx="37197">
                  <c:v>1.1399999999999999</c:v>
                </c:pt>
                <c:pt idx="37198">
                  <c:v>1.1399999999999999</c:v>
                </c:pt>
                <c:pt idx="37199">
                  <c:v>-1.43</c:v>
                </c:pt>
                <c:pt idx="37200">
                  <c:v>-1.43</c:v>
                </c:pt>
                <c:pt idx="37201">
                  <c:v>-7.0000000000000007E-2</c:v>
                </c:pt>
                <c:pt idx="37202">
                  <c:v>1.53</c:v>
                </c:pt>
                <c:pt idx="37203">
                  <c:v>1.53</c:v>
                </c:pt>
                <c:pt idx="37204">
                  <c:v>2.61</c:v>
                </c:pt>
                <c:pt idx="37205">
                  <c:v>1.41</c:v>
                </c:pt>
                <c:pt idx="37206">
                  <c:v>-0.64</c:v>
                </c:pt>
                <c:pt idx="37207">
                  <c:v>2.02</c:v>
                </c:pt>
                <c:pt idx="37208">
                  <c:v>2.2599999999999998</c:v>
                </c:pt>
                <c:pt idx="37209">
                  <c:v>-2.46</c:v>
                </c:pt>
                <c:pt idx="37210">
                  <c:v>-3.93</c:v>
                </c:pt>
                <c:pt idx="37211">
                  <c:v>-1.64</c:v>
                </c:pt>
                <c:pt idx="37212">
                  <c:v>-2.12</c:v>
                </c:pt>
                <c:pt idx="37213">
                  <c:v>0.08</c:v>
                </c:pt>
                <c:pt idx="37214">
                  <c:v>0.76</c:v>
                </c:pt>
                <c:pt idx="37215">
                  <c:v>0.76</c:v>
                </c:pt>
                <c:pt idx="37216">
                  <c:v>0.63</c:v>
                </c:pt>
                <c:pt idx="37217">
                  <c:v>0.63</c:v>
                </c:pt>
                <c:pt idx="37218">
                  <c:v>0.63</c:v>
                </c:pt>
                <c:pt idx="37219">
                  <c:v>0.23</c:v>
                </c:pt>
                <c:pt idx="37220">
                  <c:v>0.23</c:v>
                </c:pt>
                <c:pt idx="37221">
                  <c:v>0.23</c:v>
                </c:pt>
                <c:pt idx="37222">
                  <c:v>0.23</c:v>
                </c:pt>
                <c:pt idx="37223">
                  <c:v>-1.74</c:v>
                </c:pt>
                <c:pt idx="37224">
                  <c:v>0.55000000000000004</c:v>
                </c:pt>
                <c:pt idx="37225">
                  <c:v>-2.67</c:v>
                </c:pt>
                <c:pt idx="37226">
                  <c:v>-0.22</c:v>
                </c:pt>
                <c:pt idx="37227">
                  <c:v>0.27</c:v>
                </c:pt>
                <c:pt idx="37228">
                  <c:v>0.27</c:v>
                </c:pt>
                <c:pt idx="37229">
                  <c:v>2.1800000000000002</c:v>
                </c:pt>
                <c:pt idx="37230">
                  <c:v>2.1800000000000002</c:v>
                </c:pt>
                <c:pt idx="37231">
                  <c:v>-0.34</c:v>
                </c:pt>
                <c:pt idx="37232">
                  <c:v>1.76</c:v>
                </c:pt>
                <c:pt idx="37233">
                  <c:v>0.77</c:v>
                </c:pt>
                <c:pt idx="37234">
                  <c:v>0.55000000000000004</c:v>
                </c:pt>
                <c:pt idx="37235">
                  <c:v>0.55000000000000004</c:v>
                </c:pt>
                <c:pt idx="37236">
                  <c:v>2.59</c:v>
                </c:pt>
                <c:pt idx="37237">
                  <c:v>2.59</c:v>
                </c:pt>
                <c:pt idx="37238">
                  <c:v>1.1399999999999999</c:v>
                </c:pt>
                <c:pt idx="37239">
                  <c:v>-0.56000000000000005</c:v>
                </c:pt>
                <c:pt idx="37240">
                  <c:v>-0.56000000000000005</c:v>
                </c:pt>
                <c:pt idx="37241">
                  <c:v>1.1399999999999999</c:v>
                </c:pt>
                <c:pt idx="37242">
                  <c:v>1.1399999999999999</c:v>
                </c:pt>
                <c:pt idx="37243">
                  <c:v>-1.1100000000000001</c:v>
                </c:pt>
                <c:pt idx="37244">
                  <c:v>-1.1100000000000001</c:v>
                </c:pt>
                <c:pt idx="37245">
                  <c:v>-1.41</c:v>
                </c:pt>
                <c:pt idx="37246">
                  <c:v>-1.58</c:v>
                </c:pt>
                <c:pt idx="37247">
                  <c:v>-1.58</c:v>
                </c:pt>
                <c:pt idx="37248">
                  <c:v>1.79</c:v>
                </c:pt>
                <c:pt idx="37249">
                  <c:v>1.71</c:v>
                </c:pt>
                <c:pt idx="37250">
                  <c:v>1.71</c:v>
                </c:pt>
                <c:pt idx="37251">
                  <c:v>1.71</c:v>
                </c:pt>
                <c:pt idx="37252">
                  <c:v>0.86</c:v>
                </c:pt>
                <c:pt idx="37253">
                  <c:v>0.38</c:v>
                </c:pt>
                <c:pt idx="37254">
                  <c:v>-1.06</c:v>
                </c:pt>
                <c:pt idx="37255">
                  <c:v>-1.18</c:v>
                </c:pt>
                <c:pt idx="37256">
                  <c:v>-1.18</c:v>
                </c:pt>
                <c:pt idx="37257">
                  <c:v>-0.72</c:v>
                </c:pt>
                <c:pt idx="37258">
                  <c:v>-0.72</c:v>
                </c:pt>
                <c:pt idx="37259">
                  <c:v>0.82</c:v>
                </c:pt>
                <c:pt idx="37260">
                  <c:v>1.06</c:v>
                </c:pt>
                <c:pt idx="37261">
                  <c:v>0.71</c:v>
                </c:pt>
                <c:pt idx="37262">
                  <c:v>0.71</c:v>
                </c:pt>
                <c:pt idx="37263">
                  <c:v>-1.29</c:v>
                </c:pt>
                <c:pt idx="37264">
                  <c:v>-0.39</c:v>
                </c:pt>
                <c:pt idx="37265">
                  <c:v>-0.39</c:v>
                </c:pt>
                <c:pt idx="37266">
                  <c:v>-0.39</c:v>
                </c:pt>
                <c:pt idx="37267">
                  <c:v>-0.39</c:v>
                </c:pt>
                <c:pt idx="37268">
                  <c:v>2.4300000000000002</c:v>
                </c:pt>
                <c:pt idx="37269">
                  <c:v>2.4300000000000002</c:v>
                </c:pt>
                <c:pt idx="37270">
                  <c:v>-0.39</c:v>
                </c:pt>
                <c:pt idx="37271">
                  <c:v>1.43</c:v>
                </c:pt>
                <c:pt idx="37272">
                  <c:v>1.43</c:v>
                </c:pt>
                <c:pt idx="37273">
                  <c:v>0.99</c:v>
                </c:pt>
                <c:pt idx="37274">
                  <c:v>-0.62</c:v>
                </c:pt>
                <c:pt idx="37275">
                  <c:v>-0.62</c:v>
                </c:pt>
                <c:pt idx="37276">
                  <c:v>1.0900000000000001</c:v>
                </c:pt>
                <c:pt idx="37277">
                  <c:v>2.2999999999999998</c:v>
                </c:pt>
                <c:pt idx="37278">
                  <c:v>2.2999999999999998</c:v>
                </c:pt>
                <c:pt idx="37279">
                  <c:v>2.2999999999999998</c:v>
                </c:pt>
                <c:pt idx="37280">
                  <c:v>0.33</c:v>
                </c:pt>
                <c:pt idx="37281">
                  <c:v>0.33</c:v>
                </c:pt>
                <c:pt idx="37282">
                  <c:v>-0.56000000000000005</c:v>
                </c:pt>
                <c:pt idx="37283">
                  <c:v>-0.56000000000000005</c:v>
                </c:pt>
                <c:pt idx="37284">
                  <c:v>-0.56000000000000005</c:v>
                </c:pt>
                <c:pt idx="37285">
                  <c:v>-0.71</c:v>
                </c:pt>
                <c:pt idx="37286">
                  <c:v>0.56999999999999995</c:v>
                </c:pt>
                <c:pt idx="37287">
                  <c:v>1.07</c:v>
                </c:pt>
                <c:pt idx="37288">
                  <c:v>0.84</c:v>
                </c:pt>
                <c:pt idx="37289">
                  <c:v>-1.21</c:v>
                </c:pt>
                <c:pt idx="37290">
                  <c:v>-1.21</c:v>
                </c:pt>
                <c:pt idx="37291">
                  <c:v>-3.59</c:v>
                </c:pt>
                <c:pt idx="37292">
                  <c:v>-7.0000000000000007E-2</c:v>
                </c:pt>
                <c:pt idx="37293">
                  <c:v>-1.32</c:v>
                </c:pt>
                <c:pt idx="37294">
                  <c:v>0.1</c:v>
                </c:pt>
                <c:pt idx="37295">
                  <c:v>0.1</c:v>
                </c:pt>
                <c:pt idx="37296">
                  <c:v>3.53</c:v>
                </c:pt>
                <c:pt idx="37297">
                  <c:v>3.53</c:v>
                </c:pt>
                <c:pt idx="37298">
                  <c:v>-0.08</c:v>
                </c:pt>
                <c:pt idx="37299">
                  <c:v>-1.04</c:v>
                </c:pt>
                <c:pt idx="37300">
                  <c:v>-0.1</c:v>
                </c:pt>
                <c:pt idx="37301">
                  <c:v>-1.07</c:v>
                </c:pt>
                <c:pt idx="37302">
                  <c:v>-1.07</c:v>
                </c:pt>
                <c:pt idx="37303">
                  <c:v>-1.07</c:v>
                </c:pt>
                <c:pt idx="37304">
                  <c:v>1.64</c:v>
                </c:pt>
                <c:pt idx="37305">
                  <c:v>1.64</c:v>
                </c:pt>
                <c:pt idx="37306">
                  <c:v>1.64</c:v>
                </c:pt>
                <c:pt idx="37307">
                  <c:v>0.25</c:v>
                </c:pt>
                <c:pt idx="37308">
                  <c:v>1.76</c:v>
                </c:pt>
                <c:pt idx="37309">
                  <c:v>0.06</c:v>
                </c:pt>
                <c:pt idx="37310">
                  <c:v>-1.46</c:v>
                </c:pt>
                <c:pt idx="37311">
                  <c:v>-1.46</c:v>
                </c:pt>
                <c:pt idx="37312">
                  <c:v>2.99</c:v>
                </c:pt>
                <c:pt idx="37313">
                  <c:v>2.99</c:v>
                </c:pt>
                <c:pt idx="37314">
                  <c:v>1.05</c:v>
                </c:pt>
                <c:pt idx="37315">
                  <c:v>1.05</c:v>
                </c:pt>
                <c:pt idx="37316">
                  <c:v>0.65</c:v>
                </c:pt>
                <c:pt idx="37317">
                  <c:v>2.88</c:v>
                </c:pt>
                <c:pt idx="37318">
                  <c:v>2.88</c:v>
                </c:pt>
                <c:pt idx="37319">
                  <c:v>2.88</c:v>
                </c:pt>
                <c:pt idx="37320">
                  <c:v>-0.5</c:v>
                </c:pt>
                <c:pt idx="37321">
                  <c:v>0.56000000000000005</c:v>
                </c:pt>
                <c:pt idx="37322">
                  <c:v>0.56000000000000005</c:v>
                </c:pt>
                <c:pt idx="37323">
                  <c:v>0.79</c:v>
                </c:pt>
                <c:pt idx="37324">
                  <c:v>-0.83</c:v>
                </c:pt>
                <c:pt idx="37325">
                  <c:v>0.39</c:v>
                </c:pt>
                <c:pt idx="37326">
                  <c:v>0.39</c:v>
                </c:pt>
                <c:pt idx="37327">
                  <c:v>0.39</c:v>
                </c:pt>
                <c:pt idx="37328">
                  <c:v>-1.37</c:v>
                </c:pt>
                <c:pt idx="37329">
                  <c:v>2.04</c:v>
                </c:pt>
                <c:pt idx="37330">
                  <c:v>0.12</c:v>
                </c:pt>
                <c:pt idx="37331">
                  <c:v>0.35</c:v>
                </c:pt>
                <c:pt idx="37332">
                  <c:v>0.35</c:v>
                </c:pt>
                <c:pt idx="37333">
                  <c:v>-0.62</c:v>
                </c:pt>
                <c:pt idx="37334">
                  <c:v>-0.62</c:v>
                </c:pt>
                <c:pt idx="37335">
                  <c:v>-0.12</c:v>
                </c:pt>
                <c:pt idx="37336">
                  <c:v>2.38</c:v>
                </c:pt>
                <c:pt idx="37337">
                  <c:v>-3.59</c:v>
                </c:pt>
                <c:pt idx="37338">
                  <c:v>0.67</c:v>
                </c:pt>
                <c:pt idx="37339">
                  <c:v>0.67</c:v>
                </c:pt>
                <c:pt idx="37340">
                  <c:v>1.76</c:v>
                </c:pt>
                <c:pt idx="37341">
                  <c:v>1.56</c:v>
                </c:pt>
                <c:pt idx="37342">
                  <c:v>1.56</c:v>
                </c:pt>
                <c:pt idx="37343">
                  <c:v>1.56</c:v>
                </c:pt>
                <c:pt idx="37344">
                  <c:v>-0.98</c:v>
                </c:pt>
                <c:pt idx="37345">
                  <c:v>7.0000000000000007E-2</c:v>
                </c:pt>
                <c:pt idx="37346">
                  <c:v>7.0000000000000007E-2</c:v>
                </c:pt>
                <c:pt idx="37347">
                  <c:v>7.0000000000000007E-2</c:v>
                </c:pt>
                <c:pt idx="37348">
                  <c:v>7.0000000000000007E-2</c:v>
                </c:pt>
                <c:pt idx="37349">
                  <c:v>0.67</c:v>
                </c:pt>
                <c:pt idx="37350">
                  <c:v>0.67</c:v>
                </c:pt>
                <c:pt idx="37351">
                  <c:v>0.67</c:v>
                </c:pt>
                <c:pt idx="37352">
                  <c:v>0.67</c:v>
                </c:pt>
                <c:pt idx="37353">
                  <c:v>0.7</c:v>
                </c:pt>
                <c:pt idx="37354">
                  <c:v>3.78</c:v>
                </c:pt>
                <c:pt idx="37355">
                  <c:v>3.78</c:v>
                </c:pt>
                <c:pt idx="37356">
                  <c:v>3.78</c:v>
                </c:pt>
                <c:pt idx="37357">
                  <c:v>-3.64</c:v>
                </c:pt>
                <c:pt idx="37358">
                  <c:v>-3.64</c:v>
                </c:pt>
                <c:pt idx="37359">
                  <c:v>0.47</c:v>
                </c:pt>
                <c:pt idx="37360">
                  <c:v>-1.38</c:v>
                </c:pt>
                <c:pt idx="37361">
                  <c:v>-1.38</c:v>
                </c:pt>
                <c:pt idx="37362">
                  <c:v>0.6</c:v>
                </c:pt>
                <c:pt idx="37363">
                  <c:v>0.6</c:v>
                </c:pt>
                <c:pt idx="37364">
                  <c:v>0.89</c:v>
                </c:pt>
                <c:pt idx="37365">
                  <c:v>0.89</c:v>
                </c:pt>
                <c:pt idx="37366">
                  <c:v>0.14000000000000001</c:v>
                </c:pt>
                <c:pt idx="37367">
                  <c:v>-2.31</c:v>
                </c:pt>
                <c:pt idx="37368">
                  <c:v>0.36</c:v>
                </c:pt>
                <c:pt idx="37369">
                  <c:v>3.19</c:v>
                </c:pt>
                <c:pt idx="37370">
                  <c:v>3.19</c:v>
                </c:pt>
                <c:pt idx="37371">
                  <c:v>2.93</c:v>
                </c:pt>
                <c:pt idx="37372">
                  <c:v>2.93</c:v>
                </c:pt>
                <c:pt idx="37373">
                  <c:v>2.93</c:v>
                </c:pt>
                <c:pt idx="37374">
                  <c:v>2.93</c:v>
                </c:pt>
                <c:pt idx="37375">
                  <c:v>2.77</c:v>
                </c:pt>
                <c:pt idx="37376">
                  <c:v>3.11</c:v>
                </c:pt>
                <c:pt idx="37377">
                  <c:v>1.03</c:v>
                </c:pt>
                <c:pt idx="37378">
                  <c:v>1.03</c:v>
                </c:pt>
                <c:pt idx="37379">
                  <c:v>-2.57</c:v>
                </c:pt>
                <c:pt idx="37380">
                  <c:v>1.38</c:v>
                </c:pt>
                <c:pt idx="37381">
                  <c:v>1.38</c:v>
                </c:pt>
                <c:pt idx="37382">
                  <c:v>1.38</c:v>
                </c:pt>
                <c:pt idx="37383">
                  <c:v>-1.54</c:v>
                </c:pt>
                <c:pt idx="37384">
                  <c:v>-1.54</c:v>
                </c:pt>
                <c:pt idx="37385">
                  <c:v>1.89</c:v>
                </c:pt>
                <c:pt idx="37386">
                  <c:v>1.89</c:v>
                </c:pt>
                <c:pt idx="37387">
                  <c:v>2.31</c:v>
                </c:pt>
                <c:pt idx="37388">
                  <c:v>1.5</c:v>
                </c:pt>
                <c:pt idx="37389">
                  <c:v>1.9</c:v>
                </c:pt>
                <c:pt idx="37390">
                  <c:v>1.9</c:v>
                </c:pt>
                <c:pt idx="37391">
                  <c:v>2.0699999999999998</c:v>
                </c:pt>
                <c:pt idx="37392">
                  <c:v>2.0699999999999998</c:v>
                </c:pt>
                <c:pt idx="37393">
                  <c:v>-0.03</c:v>
                </c:pt>
                <c:pt idx="37394">
                  <c:v>-0.27</c:v>
                </c:pt>
                <c:pt idx="37395">
                  <c:v>-0.43</c:v>
                </c:pt>
                <c:pt idx="37396">
                  <c:v>-1.57</c:v>
                </c:pt>
                <c:pt idx="37397">
                  <c:v>-1.57</c:v>
                </c:pt>
                <c:pt idx="37398">
                  <c:v>1.7</c:v>
                </c:pt>
                <c:pt idx="37399">
                  <c:v>1.7</c:v>
                </c:pt>
                <c:pt idx="37400">
                  <c:v>1.7</c:v>
                </c:pt>
                <c:pt idx="37401">
                  <c:v>0.04</c:v>
                </c:pt>
                <c:pt idx="37402">
                  <c:v>-2.39</c:v>
                </c:pt>
                <c:pt idx="37403">
                  <c:v>0.94</c:v>
                </c:pt>
                <c:pt idx="37404">
                  <c:v>-2.46</c:v>
                </c:pt>
                <c:pt idx="37405">
                  <c:v>0.27</c:v>
                </c:pt>
                <c:pt idx="37406">
                  <c:v>0.27</c:v>
                </c:pt>
                <c:pt idx="37407">
                  <c:v>1.1399999999999999</c:v>
                </c:pt>
                <c:pt idx="37408">
                  <c:v>-1.55</c:v>
                </c:pt>
                <c:pt idx="37409">
                  <c:v>-1.55</c:v>
                </c:pt>
                <c:pt idx="37410">
                  <c:v>0.95</c:v>
                </c:pt>
                <c:pt idx="37411">
                  <c:v>0.99</c:v>
                </c:pt>
                <c:pt idx="37412">
                  <c:v>-0.53</c:v>
                </c:pt>
                <c:pt idx="37413">
                  <c:v>0.57999999999999996</c:v>
                </c:pt>
                <c:pt idx="37414">
                  <c:v>-1.9</c:v>
                </c:pt>
                <c:pt idx="37415">
                  <c:v>-1.9</c:v>
                </c:pt>
                <c:pt idx="37416">
                  <c:v>1.35</c:v>
                </c:pt>
                <c:pt idx="37417">
                  <c:v>-3.82</c:v>
                </c:pt>
                <c:pt idx="37418">
                  <c:v>2.21</c:v>
                </c:pt>
                <c:pt idx="37419">
                  <c:v>2.21</c:v>
                </c:pt>
                <c:pt idx="37420">
                  <c:v>1.57</c:v>
                </c:pt>
                <c:pt idx="37421">
                  <c:v>1.57</c:v>
                </c:pt>
                <c:pt idx="37422">
                  <c:v>0.19</c:v>
                </c:pt>
                <c:pt idx="37423">
                  <c:v>1.4</c:v>
                </c:pt>
                <c:pt idx="37424">
                  <c:v>1.4</c:v>
                </c:pt>
                <c:pt idx="37425">
                  <c:v>-3.7</c:v>
                </c:pt>
                <c:pt idx="37426">
                  <c:v>0.93</c:v>
                </c:pt>
                <c:pt idx="37427">
                  <c:v>0.93</c:v>
                </c:pt>
                <c:pt idx="37428">
                  <c:v>0.8</c:v>
                </c:pt>
                <c:pt idx="37429">
                  <c:v>0.8</c:v>
                </c:pt>
                <c:pt idx="37430">
                  <c:v>0.48</c:v>
                </c:pt>
                <c:pt idx="37431">
                  <c:v>0.81</c:v>
                </c:pt>
                <c:pt idx="37432">
                  <c:v>0.81</c:v>
                </c:pt>
                <c:pt idx="37433">
                  <c:v>0.26</c:v>
                </c:pt>
                <c:pt idx="37434">
                  <c:v>2.62</c:v>
                </c:pt>
                <c:pt idx="37435">
                  <c:v>2.62</c:v>
                </c:pt>
                <c:pt idx="37436">
                  <c:v>2.62</c:v>
                </c:pt>
                <c:pt idx="37437">
                  <c:v>1.17</c:v>
                </c:pt>
                <c:pt idx="37438">
                  <c:v>1.6</c:v>
                </c:pt>
                <c:pt idx="37439">
                  <c:v>1.6</c:v>
                </c:pt>
                <c:pt idx="37440">
                  <c:v>-0.21</c:v>
                </c:pt>
                <c:pt idx="37441">
                  <c:v>-0.8</c:v>
                </c:pt>
                <c:pt idx="37442">
                  <c:v>-0.8</c:v>
                </c:pt>
                <c:pt idx="37443">
                  <c:v>0.45</c:v>
                </c:pt>
                <c:pt idx="37444">
                  <c:v>1.46</c:v>
                </c:pt>
                <c:pt idx="37445">
                  <c:v>1.46</c:v>
                </c:pt>
                <c:pt idx="37446">
                  <c:v>-0.21</c:v>
                </c:pt>
                <c:pt idx="37447">
                  <c:v>-1.29</c:v>
                </c:pt>
                <c:pt idx="37448">
                  <c:v>-3.9</c:v>
                </c:pt>
                <c:pt idx="37449">
                  <c:v>1.72</c:v>
                </c:pt>
                <c:pt idx="37450">
                  <c:v>1.72</c:v>
                </c:pt>
                <c:pt idx="37451">
                  <c:v>1.72</c:v>
                </c:pt>
                <c:pt idx="37452">
                  <c:v>2.17</c:v>
                </c:pt>
                <c:pt idx="37453">
                  <c:v>-1.53</c:v>
                </c:pt>
                <c:pt idx="37454">
                  <c:v>-1.1499999999999999</c:v>
                </c:pt>
                <c:pt idx="37455">
                  <c:v>-1.1499999999999999</c:v>
                </c:pt>
                <c:pt idx="37456">
                  <c:v>1.69</c:v>
                </c:pt>
                <c:pt idx="37457">
                  <c:v>1.69</c:v>
                </c:pt>
                <c:pt idx="37458">
                  <c:v>1.69</c:v>
                </c:pt>
                <c:pt idx="37459">
                  <c:v>1.47</c:v>
                </c:pt>
                <c:pt idx="37460">
                  <c:v>1.26</c:v>
                </c:pt>
                <c:pt idx="37461">
                  <c:v>-1.47</c:v>
                </c:pt>
                <c:pt idx="37462">
                  <c:v>1.61</c:v>
                </c:pt>
                <c:pt idx="37463">
                  <c:v>0.61</c:v>
                </c:pt>
                <c:pt idx="37464">
                  <c:v>0.61</c:v>
                </c:pt>
                <c:pt idx="37465">
                  <c:v>0.61</c:v>
                </c:pt>
                <c:pt idx="37466">
                  <c:v>0.43</c:v>
                </c:pt>
                <c:pt idx="37467">
                  <c:v>-2.17</c:v>
                </c:pt>
                <c:pt idx="37468">
                  <c:v>-2.17</c:v>
                </c:pt>
                <c:pt idx="37469">
                  <c:v>2.14</c:v>
                </c:pt>
                <c:pt idx="37470">
                  <c:v>2.14</c:v>
                </c:pt>
                <c:pt idx="37471">
                  <c:v>2.14</c:v>
                </c:pt>
                <c:pt idx="37472">
                  <c:v>2.14</c:v>
                </c:pt>
                <c:pt idx="37473">
                  <c:v>-1.35</c:v>
                </c:pt>
                <c:pt idx="37474">
                  <c:v>-0.78</c:v>
                </c:pt>
                <c:pt idx="37475">
                  <c:v>-0.78</c:v>
                </c:pt>
                <c:pt idx="37476">
                  <c:v>-1.1200000000000001</c:v>
                </c:pt>
                <c:pt idx="37477">
                  <c:v>3.02</c:v>
                </c:pt>
                <c:pt idx="37478">
                  <c:v>-0.17</c:v>
                </c:pt>
                <c:pt idx="37479">
                  <c:v>-1.36</c:v>
                </c:pt>
                <c:pt idx="37480">
                  <c:v>-3.33</c:v>
                </c:pt>
                <c:pt idx="37481">
                  <c:v>2.88</c:v>
                </c:pt>
                <c:pt idx="37482">
                  <c:v>0.17</c:v>
                </c:pt>
                <c:pt idx="37483">
                  <c:v>0.17</c:v>
                </c:pt>
                <c:pt idx="37484">
                  <c:v>-2.35</c:v>
                </c:pt>
                <c:pt idx="37485">
                  <c:v>-0.64</c:v>
                </c:pt>
                <c:pt idx="37486">
                  <c:v>-0.71</c:v>
                </c:pt>
                <c:pt idx="37487">
                  <c:v>-2.2400000000000002</c:v>
                </c:pt>
                <c:pt idx="37488">
                  <c:v>-2.2400000000000002</c:v>
                </c:pt>
                <c:pt idx="37489">
                  <c:v>-2.2400000000000002</c:v>
                </c:pt>
                <c:pt idx="37490">
                  <c:v>1.62</c:v>
                </c:pt>
                <c:pt idx="37491">
                  <c:v>1.62</c:v>
                </c:pt>
                <c:pt idx="37492">
                  <c:v>1.62</c:v>
                </c:pt>
                <c:pt idx="37493">
                  <c:v>3.19</c:v>
                </c:pt>
                <c:pt idx="37494">
                  <c:v>1.63</c:v>
                </c:pt>
                <c:pt idx="37495">
                  <c:v>1.63</c:v>
                </c:pt>
                <c:pt idx="37496">
                  <c:v>1.49</c:v>
                </c:pt>
                <c:pt idx="37497">
                  <c:v>1.49</c:v>
                </c:pt>
                <c:pt idx="37498">
                  <c:v>1.49</c:v>
                </c:pt>
                <c:pt idx="37499">
                  <c:v>2.0099999999999998</c:v>
                </c:pt>
                <c:pt idx="37500">
                  <c:v>2.0099999999999998</c:v>
                </c:pt>
                <c:pt idx="37501">
                  <c:v>-1.6</c:v>
                </c:pt>
                <c:pt idx="37502">
                  <c:v>0.43</c:v>
                </c:pt>
                <c:pt idx="37503">
                  <c:v>0.62</c:v>
                </c:pt>
                <c:pt idx="37504">
                  <c:v>0.62</c:v>
                </c:pt>
                <c:pt idx="37505">
                  <c:v>0.62</c:v>
                </c:pt>
                <c:pt idx="37506">
                  <c:v>-2.06</c:v>
                </c:pt>
                <c:pt idx="37507">
                  <c:v>-0.42</c:v>
                </c:pt>
                <c:pt idx="37508">
                  <c:v>0.1</c:v>
                </c:pt>
                <c:pt idx="37509">
                  <c:v>-0.46</c:v>
                </c:pt>
                <c:pt idx="37510">
                  <c:v>-0.46</c:v>
                </c:pt>
                <c:pt idx="37511">
                  <c:v>-0.46</c:v>
                </c:pt>
                <c:pt idx="37512">
                  <c:v>3.8</c:v>
                </c:pt>
                <c:pt idx="37513">
                  <c:v>2.31</c:v>
                </c:pt>
                <c:pt idx="37514">
                  <c:v>-2.57</c:v>
                </c:pt>
                <c:pt idx="37515">
                  <c:v>-2.57</c:v>
                </c:pt>
                <c:pt idx="37516">
                  <c:v>-2.57</c:v>
                </c:pt>
                <c:pt idx="37517">
                  <c:v>1.1200000000000001</c:v>
                </c:pt>
                <c:pt idx="37518">
                  <c:v>2.54</c:v>
                </c:pt>
                <c:pt idx="37519">
                  <c:v>1.98</c:v>
                </c:pt>
                <c:pt idx="37520">
                  <c:v>-1.43</c:v>
                </c:pt>
                <c:pt idx="37521">
                  <c:v>-1.43</c:v>
                </c:pt>
                <c:pt idx="37522">
                  <c:v>0.02</c:v>
                </c:pt>
                <c:pt idx="37523">
                  <c:v>-1.87</c:v>
                </c:pt>
                <c:pt idx="37524">
                  <c:v>-0.99</c:v>
                </c:pt>
                <c:pt idx="37525">
                  <c:v>-3.29</c:v>
                </c:pt>
                <c:pt idx="37526">
                  <c:v>-1.26</c:v>
                </c:pt>
                <c:pt idx="37527">
                  <c:v>1.25</c:v>
                </c:pt>
                <c:pt idx="37528">
                  <c:v>0.49</c:v>
                </c:pt>
                <c:pt idx="37529">
                  <c:v>1.95</c:v>
                </c:pt>
                <c:pt idx="37530">
                  <c:v>1.75</c:v>
                </c:pt>
                <c:pt idx="37531">
                  <c:v>1.75</c:v>
                </c:pt>
                <c:pt idx="37532">
                  <c:v>-2.89</c:v>
                </c:pt>
                <c:pt idx="37533">
                  <c:v>2.17</c:v>
                </c:pt>
                <c:pt idx="37534">
                  <c:v>2.17</c:v>
                </c:pt>
                <c:pt idx="37535">
                  <c:v>2.17</c:v>
                </c:pt>
                <c:pt idx="37536">
                  <c:v>1.75</c:v>
                </c:pt>
                <c:pt idx="37537">
                  <c:v>1.75</c:v>
                </c:pt>
                <c:pt idx="37538">
                  <c:v>1.75</c:v>
                </c:pt>
                <c:pt idx="37539">
                  <c:v>-0.99</c:v>
                </c:pt>
                <c:pt idx="37540">
                  <c:v>-0.76</c:v>
                </c:pt>
                <c:pt idx="37541">
                  <c:v>-0.75</c:v>
                </c:pt>
                <c:pt idx="37542">
                  <c:v>2.09</c:v>
                </c:pt>
                <c:pt idx="37543">
                  <c:v>2.09</c:v>
                </c:pt>
                <c:pt idx="37544">
                  <c:v>0.97</c:v>
                </c:pt>
                <c:pt idx="37545">
                  <c:v>2.02</c:v>
                </c:pt>
                <c:pt idx="37546">
                  <c:v>0.83</c:v>
                </c:pt>
                <c:pt idx="37547">
                  <c:v>0.91</c:v>
                </c:pt>
                <c:pt idx="37548">
                  <c:v>1.1599999999999999</c:v>
                </c:pt>
                <c:pt idx="37549">
                  <c:v>-2.65</c:v>
                </c:pt>
                <c:pt idx="37550">
                  <c:v>-2.65</c:v>
                </c:pt>
                <c:pt idx="37551">
                  <c:v>-2.4900000000000002</c:v>
                </c:pt>
                <c:pt idx="37552">
                  <c:v>-2.4900000000000002</c:v>
                </c:pt>
                <c:pt idx="37553">
                  <c:v>1.86</c:v>
                </c:pt>
                <c:pt idx="37554">
                  <c:v>1.86</c:v>
                </c:pt>
                <c:pt idx="37555">
                  <c:v>1.86</c:v>
                </c:pt>
                <c:pt idx="37556">
                  <c:v>2.8</c:v>
                </c:pt>
                <c:pt idx="37557">
                  <c:v>-0.56999999999999995</c:v>
                </c:pt>
                <c:pt idx="37558">
                  <c:v>0.79</c:v>
                </c:pt>
                <c:pt idx="37559">
                  <c:v>-2.75</c:v>
                </c:pt>
                <c:pt idx="37560">
                  <c:v>3.76</c:v>
                </c:pt>
                <c:pt idx="37561">
                  <c:v>3.76</c:v>
                </c:pt>
                <c:pt idx="37562">
                  <c:v>3.76</c:v>
                </c:pt>
                <c:pt idx="37563">
                  <c:v>-0.4</c:v>
                </c:pt>
                <c:pt idx="37564">
                  <c:v>-1.59</c:v>
                </c:pt>
                <c:pt idx="37565">
                  <c:v>0.99</c:v>
                </c:pt>
                <c:pt idx="37566">
                  <c:v>1.27</c:v>
                </c:pt>
                <c:pt idx="37567">
                  <c:v>1.27</c:v>
                </c:pt>
                <c:pt idx="37568">
                  <c:v>2.35</c:v>
                </c:pt>
                <c:pt idx="37569">
                  <c:v>2.35</c:v>
                </c:pt>
                <c:pt idx="37570">
                  <c:v>-0.51</c:v>
                </c:pt>
                <c:pt idx="37571">
                  <c:v>-2.2999999999999998</c:v>
                </c:pt>
                <c:pt idx="37572">
                  <c:v>2.33</c:v>
                </c:pt>
                <c:pt idx="37573">
                  <c:v>0.71</c:v>
                </c:pt>
                <c:pt idx="37574">
                  <c:v>-0.21</c:v>
                </c:pt>
                <c:pt idx="37575">
                  <c:v>-0.65</c:v>
                </c:pt>
                <c:pt idx="37576">
                  <c:v>-0.65</c:v>
                </c:pt>
                <c:pt idx="37577">
                  <c:v>-1.9</c:v>
                </c:pt>
                <c:pt idx="37578">
                  <c:v>0.21</c:v>
                </c:pt>
                <c:pt idx="37579">
                  <c:v>0.21</c:v>
                </c:pt>
                <c:pt idx="37580">
                  <c:v>-1.58</c:v>
                </c:pt>
                <c:pt idx="37581">
                  <c:v>3.12</c:v>
                </c:pt>
                <c:pt idx="37582">
                  <c:v>0.43</c:v>
                </c:pt>
                <c:pt idx="37583">
                  <c:v>0.43</c:v>
                </c:pt>
                <c:pt idx="37584">
                  <c:v>0.43</c:v>
                </c:pt>
                <c:pt idx="37585">
                  <c:v>0.43</c:v>
                </c:pt>
                <c:pt idx="37586">
                  <c:v>3.36</c:v>
                </c:pt>
                <c:pt idx="37587">
                  <c:v>3.36</c:v>
                </c:pt>
                <c:pt idx="37588">
                  <c:v>0.56999999999999995</c:v>
                </c:pt>
                <c:pt idx="37589">
                  <c:v>0.56999999999999995</c:v>
                </c:pt>
                <c:pt idx="37590">
                  <c:v>0.56999999999999995</c:v>
                </c:pt>
                <c:pt idx="37591">
                  <c:v>0.37</c:v>
                </c:pt>
                <c:pt idx="37592">
                  <c:v>-7.0000000000000007E-2</c:v>
                </c:pt>
                <c:pt idx="37593">
                  <c:v>-7.0000000000000007E-2</c:v>
                </c:pt>
                <c:pt idx="37594">
                  <c:v>-2.35</c:v>
                </c:pt>
                <c:pt idx="37595">
                  <c:v>-2.0499999999999998</c:v>
                </c:pt>
                <c:pt idx="37596">
                  <c:v>2.21</c:v>
                </c:pt>
                <c:pt idx="37597">
                  <c:v>-0.61</c:v>
                </c:pt>
                <c:pt idx="37598">
                  <c:v>-1.1299999999999999</c:v>
                </c:pt>
                <c:pt idx="37599">
                  <c:v>2.09</c:v>
                </c:pt>
                <c:pt idx="37600">
                  <c:v>-1.92</c:v>
                </c:pt>
                <c:pt idx="37601">
                  <c:v>-1.92</c:v>
                </c:pt>
                <c:pt idx="37602">
                  <c:v>-1.92</c:v>
                </c:pt>
                <c:pt idx="37603">
                  <c:v>2.56</c:v>
                </c:pt>
                <c:pt idx="37604">
                  <c:v>0.1</c:v>
                </c:pt>
                <c:pt idx="37605">
                  <c:v>-2.08</c:v>
                </c:pt>
                <c:pt idx="37606">
                  <c:v>-2.08</c:v>
                </c:pt>
                <c:pt idx="37607">
                  <c:v>-2.08</c:v>
                </c:pt>
                <c:pt idx="37608">
                  <c:v>-2.1</c:v>
                </c:pt>
                <c:pt idx="37609">
                  <c:v>-2.1</c:v>
                </c:pt>
                <c:pt idx="37610">
                  <c:v>-1.9</c:v>
                </c:pt>
                <c:pt idx="37611">
                  <c:v>0.94</c:v>
                </c:pt>
                <c:pt idx="37612">
                  <c:v>0.55000000000000004</c:v>
                </c:pt>
                <c:pt idx="37613">
                  <c:v>0.55000000000000004</c:v>
                </c:pt>
                <c:pt idx="37614">
                  <c:v>0.55000000000000004</c:v>
                </c:pt>
                <c:pt idx="37615">
                  <c:v>1.35</c:v>
                </c:pt>
                <c:pt idx="37616">
                  <c:v>2.72</c:v>
                </c:pt>
                <c:pt idx="37617">
                  <c:v>2.72</c:v>
                </c:pt>
                <c:pt idx="37618">
                  <c:v>2.72</c:v>
                </c:pt>
                <c:pt idx="37619">
                  <c:v>0.85</c:v>
                </c:pt>
                <c:pt idx="37620">
                  <c:v>0.85</c:v>
                </c:pt>
                <c:pt idx="37621">
                  <c:v>1.18</c:v>
                </c:pt>
                <c:pt idx="37622">
                  <c:v>1.18</c:v>
                </c:pt>
                <c:pt idx="37623">
                  <c:v>-2.25</c:v>
                </c:pt>
                <c:pt idx="37624">
                  <c:v>1.08</c:v>
                </c:pt>
                <c:pt idx="37625">
                  <c:v>1.08</c:v>
                </c:pt>
                <c:pt idx="37626">
                  <c:v>-1.7</c:v>
                </c:pt>
                <c:pt idx="37627">
                  <c:v>-1.7</c:v>
                </c:pt>
                <c:pt idx="37628">
                  <c:v>-1.7</c:v>
                </c:pt>
                <c:pt idx="37629">
                  <c:v>2.12</c:v>
                </c:pt>
                <c:pt idx="37630">
                  <c:v>2.12</c:v>
                </c:pt>
                <c:pt idx="37631">
                  <c:v>2.12</c:v>
                </c:pt>
                <c:pt idx="37632">
                  <c:v>1.69</c:v>
                </c:pt>
                <c:pt idx="37633">
                  <c:v>1.69</c:v>
                </c:pt>
                <c:pt idx="37634">
                  <c:v>-7.0000000000000007E-2</c:v>
                </c:pt>
                <c:pt idx="37635">
                  <c:v>-0.12</c:v>
                </c:pt>
                <c:pt idx="37636">
                  <c:v>-0.12</c:v>
                </c:pt>
                <c:pt idx="37637">
                  <c:v>0.48</c:v>
                </c:pt>
                <c:pt idx="37638">
                  <c:v>0.48</c:v>
                </c:pt>
                <c:pt idx="37639">
                  <c:v>0.48</c:v>
                </c:pt>
                <c:pt idx="37640">
                  <c:v>2.63</c:v>
                </c:pt>
                <c:pt idx="37641">
                  <c:v>2.63</c:v>
                </c:pt>
                <c:pt idx="37642">
                  <c:v>2.63</c:v>
                </c:pt>
                <c:pt idx="37643">
                  <c:v>2.63</c:v>
                </c:pt>
                <c:pt idx="37644">
                  <c:v>1.39</c:v>
                </c:pt>
                <c:pt idx="37645">
                  <c:v>1.39</c:v>
                </c:pt>
                <c:pt idx="37646">
                  <c:v>1.39</c:v>
                </c:pt>
                <c:pt idx="37647">
                  <c:v>1.39</c:v>
                </c:pt>
                <c:pt idx="37648">
                  <c:v>1.39</c:v>
                </c:pt>
                <c:pt idx="37649">
                  <c:v>1.39</c:v>
                </c:pt>
                <c:pt idx="37650">
                  <c:v>1.08</c:v>
                </c:pt>
                <c:pt idx="37651">
                  <c:v>-1.8</c:v>
                </c:pt>
                <c:pt idx="37652">
                  <c:v>0.41</c:v>
                </c:pt>
                <c:pt idx="37653">
                  <c:v>-0.44</c:v>
                </c:pt>
                <c:pt idx="37654">
                  <c:v>-0.63</c:v>
                </c:pt>
                <c:pt idx="37655">
                  <c:v>0.9</c:v>
                </c:pt>
                <c:pt idx="37656">
                  <c:v>-2</c:v>
                </c:pt>
                <c:pt idx="37657">
                  <c:v>-0.46</c:v>
                </c:pt>
                <c:pt idx="37658">
                  <c:v>-0.13</c:v>
                </c:pt>
                <c:pt idx="37659">
                  <c:v>0.5</c:v>
                </c:pt>
                <c:pt idx="37660">
                  <c:v>1.35</c:v>
                </c:pt>
                <c:pt idx="37661">
                  <c:v>2.1</c:v>
                </c:pt>
                <c:pt idx="37662">
                  <c:v>2.1</c:v>
                </c:pt>
                <c:pt idx="37663">
                  <c:v>-0.68</c:v>
                </c:pt>
                <c:pt idx="37664">
                  <c:v>2.09</c:v>
                </c:pt>
                <c:pt idx="37665">
                  <c:v>-1.41</c:v>
                </c:pt>
                <c:pt idx="37666">
                  <c:v>-1.41</c:v>
                </c:pt>
                <c:pt idx="37667">
                  <c:v>0.79</c:v>
                </c:pt>
                <c:pt idx="37668">
                  <c:v>1.6</c:v>
                </c:pt>
                <c:pt idx="37669">
                  <c:v>1.6</c:v>
                </c:pt>
                <c:pt idx="37670">
                  <c:v>-0.17</c:v>
                </c:pt>
                <c:pt idx="37671">
                  <c:v>1.59</c:v>
                </c:pt>
                <c:pt idx="37672">
                  <c:v>-0.43</c:v>
                </c:pt>
                <c:pt idx="37673">
                  <c:v>-0.2</c:v>
                </c:pt>
                <c:pt idx="37674">
                  <c:v>0.03</c:v>
                </c:pt>
                <c:pt idx="37675">
                  <c:v>0.03</c:v>
                </c:pt>
                <c:pt idx="37676">
                  <c:v>2.65</c:v>
                </c:pt>
                <c:pt idx="37677">
                  <c:v>2.65</c:v>
                </c:pt>
                <c:pt idx="37678">
                  <c:v>2.65</c:v>
                </c:pt>
                <c:pt idx="37679">
                  <c:v>2.68</c:v>
                </c:pt>
                <c:pt idx="37680">
                  <c:v>2.84</c:v>
                </c:pt>
                <c:pt idx="37681">
                  <c:v>2.84</c:v>
                </c:pt>
                <c:pt idx="37682">
                  <c:v>-0.11</c:v>
                </c:pt>
                <c:pt idx="37683">
                  <c:v>0.48</c:v>
                </c:pt>
                <c:pt idx="37684">
                  <c:v>0.48</c:v>
                </c:pt>
                <c:pt idx="37685">
                  <c:v>0.9</c:v>
                </c:pt>
                <c:pt idx="37686">
                  <c:v>-0.94</c:v>
                </c:pt>
                <c:pt idx="37687">
                  <c:v>-0.69</c:v>
                </c:pt>
                <c:pt idx="37688">
                  <c:v>1.1000000000000001</c:v>
                </c:pt>
                <c:pt idx="37689">
                  <c:v>1.23</c:v>
                </c:pt>
                <c:pt idx="37690">
                  <c:v>1.23</c:v>
                </c:pt>
                <c:pt idx="37691">
                  <c:v>1.23</c:v>
                </c:pt>
                <c:pt idx="37692">
                  <c:v>1.0900000000000001</c:v>
                </c:pt>
                <c:pt idx="37693">
                  <c:v>-2.81</c:v>
                </c:pt>
                <c:pt idx="37694">
                  <c:v>-1.91</c:v>
                </c:pt>
                <c:pt idx="37695">
                  <c:v>-1.91</c:v>
                </c:pt>
                <c:pt idx="37696">
                  <c:v>0.34</c:v>
                </c:pt>
                <c:pt idx="37697">
                  <c:v>0.49</c:v>
                </c:pt>
                <c:pt idx="37698">
                  <c:v>0.49</c:v>
                </c:pt>
                <c:pt idx="37699">
                  <c:v>0.49</c:v>
                </c:pt>
                <c:pt idx="37700">
                  <c:v>0.49</c:v>
                </c:pt>
                <c:pt idx="37701">
                  <c:v>0.49</c:v>
                </c:pt>
                <c:pt idx="37702">
                  <c:v>0.41</c:v>
                </c:pt>
                <c:pt idx="37703">
                  <c:v>1.2</c:v>
                </c:pt>
                <c:pt idx="37704">
                  <c:v>-1</c:v>
                </c:pt>
                <c:pt idx="37705">
                  <c:v>-1.69</c:v>
                </c:pt>
                <c:pt idx="37706">
                  <c:v>1.2</c:v>
                </c:pt>
                <c:pt idx="37707">
                  <c:v>0.95</c:v>
                </c:pt>
                <c:pt idx="37708">
                  <c:v>0.95</c:v>
                </c:pt>
                <c:pt idx="37709">
                  <c:v>0.95</c:v>
                </c:pt>
                <c:pt idx="37710">
                  <c:v>0.95</c:v>
                </c:pt>
                <c:pt idx="37711">
                  <c:v>0.95</c:v>
                </c:pt>
                <c:pt idx="37712">
                  <c:v>0.95</c:v>
                </c:pt>
                <c:pt idx="37713">
                  <c:v>1.22</c:v>
                </c:pt>
                <c:pt idx="37714">
                  <c:v>1.22</c:v>
                </c:pt>
                <c:pt idx="37715">
                  <c:v>1.22</c:v>
                </c:pt>
                <c:pt idx="37716">
                  <c:v>0.95</c:v>
                </c:pt>
                <c:pt idx="37717">
                  <c:v>0</c:v>
                </c:pt>
                <c:pt idx="37718">
                  <c:v>-0.97</c:v>
                </c:pt>
                <c:pt idx="37719">
                  <c:v>2.1</c:v>
                </c:pt>
                <c:pt idx="37720">
                  <c:v>1.66</c:v>
                </c:pt>
                <c:pt idx="37721">
                  <c:v>1.66</c:v>
                </c:pt>
                <c:pt idx="37722">
                  <c:v>1.66</c:v>
                </c:pt>
                <c:pt idx="37723">
                  <c:v>1.66</c:v>
                </c:pt>
                <c:pt idx="37724">
                  <c:v>1.66</c:v>
                </c:pt>
                <c:pt idx="37725">
                  <c:v>1.66</c:v>
                </c:pt>
                <c:pt idx="37726">
                  <c:v>-1.66</c:v>
                </c:pt>
                <c:pt idx="37727">
                  <c:v>-1.66</c:v>
                </c:pt>
                <c:pt idx="37728">
                  <c:v>1.1299999999999999</c:v>
                </c:pt>
                <c:pt idx="37729">
                  <c:v>0.56999999999999995</c:v>
                </c:pt>
                <c:pt idx="37730">
                  <c:v>0.56999999999999995</c:v>
                </c:pt>
                <c:pt idx="37731">
                  <c:v>-2.94</c:v>
                </c:pt>
                <c:pt idx="37732">
                  <c:v>1.87</c:v>
                </c:pt>
                <c:pt idx="37733">
                  <c:v>1.87</c:v>
                </c:pt>
                <c:pt idx="37734">
                  <c:v>1.87</c:v>
                </c:pt>
                <c:pt idx="37735">
                  <c:v>1.87</c:v>
                </c:pt>
                <c:pt idx="37736">
                  <c:v>2.41</c:v>
                </c:pt>
                <c:pt idx="37737">
                  <c:v>2.41</c:v>
                </c:pt>
                <c:pt idx="37738">
                  <c:v>2.41</c:v>
                </c:pt>
                <c:pt idx="37739">
                  <c:v>1.19</c:v>
                </c:pt>
                <c:pt idx="37740">
                  <c:v>1.19</c:v>
                </c:pt>
                <c:pt idx="37741">
                  <c:v>1.88</c:v>
                </c:pt>
                <c:pt idx="37742">
                  <c:v>1.88</c:v>
                </c:pt>
                <c:pt idx="37743">
                  <c:v>1.57</c:v>
                </c:pt>
                <c:pt idx="37744">
                  <c:v>1.57</c:v>
                </c:pt>
                <c:pt idx="37745">
                  <c:v>-2.4500000000000002</c:v>
                </c:pt>
                <c:pt idx="37746">
                  <c:v>-2.4500000000000002</c:v>
                </c:pt>
                <c:pt idx="37747">
                  <c:v>-2.4500000000000002</c:v>
                </c:pt>
                <c:pt idx="37748">
                  <c:v>-2.4500000000000002</c:v>
                </c:pt>
                <c:pt idx="37749">
                  <c:v>-1.36</c:v>
                </c:pt>
                <c:pt idx="37750">
                  <c:v>0.39</c:v>
                </c:pt>
                <c:pt idx="37751">
                  <c:v>-1.1000000000000001</c:v>
                </c:pt>
                <c:pt idx="37752">
                  <c:v>0.9</c:v>
                </c:pt>
                <c:pt idx="37753">
                  <c:v>1.88</c:v>
                </c:pt>
                <c:pt idx="37754">
                  <c:v>1.94</c:v>
                </c:pt>
                <c:pt idx="37755">
                  <c:v>1.94</c:v>
                </c:pt>
                <c:pt idx="37756">
                  <c:v>1.94</c:v>
                </c:pt>
                <c:pt idx="37757">
                  <c:v>1.79</c:v>
                </c:pt>
                <c:pt idx="37758">
                  <c:v>0.11</c:v>
                </c:pt>
                <c:pt idx="37759">
                  <c:v>0.11</c:v>
                </c:pt>
                <c:pt idx="37760">
                  <c:v>0.11</c:v>
                </c:pt>
                <c:pt idx="37761">
                  <c:v>-0.89</c:v>
                </c:pt>
                <c:pt idx="37762">
                  <c:v>-3.38</c:v>
                </c:pt>
                <c:pt idx="37763">
                  <c:v>-3.24</c:v>
                </c:pt>
                <c:pt idx="37764">
                  <c:v>-1.59</c:v>
                </c:pt>
                <c:pt idx="37765">
                  <c:v>-0.99</c:v>
                </c:pt>
                <c:pt idx="37766">
                  <c:v>2.74</c:v>
                </c:pt>
                <c:pt idx="37767">
                  <c:v>0.83</c:v>
                </c:pt>
                <c:pt idx="37768">
                  <c:v>0.83</c:v>
                </c:pt>
                <c:pt idx="37769">
                  <c:v>0.83</c:v>
                </c:pt>
                <c:pt idx="37770">
                  <c:v>0.83</c:v>
                </c:pt>
                <c:pt idx="37771">
                  <c:v>1.65</c:v>
                </c:pt>
                <c:pt idx="37772">
                  <c:v>1.45</c:v>
                </c:pt>
                <c:pt idx="37773">
                  <c:v>1.45</c:v>
                </c:pt>
                <c:pt idx="37774">
                  <c:v>1.45</c:v>
                </c:pt>
                <c:pt idx="37775">
                  <c:v>2.0099999999999998</c:v>
                </c:pt>
                <c:pt idx="37776">
                  <c:v>2.0099999999999998</c:v>
                </c:pt>
                <c:pt idx="37777">
                  <c:v>-0.08</c:v>
                </c:pt>
                <c:pt idx="37778">
                  <c:v>0.98</c:v>
                </c:pt>
                <c:pt idx="37779">
                  <c:v>1</c:v>
                </c:pt>
                <c:pt idx="37780">
                  <c:v>1.79</c:v>
                </c:pt>
                <c:pt idx="37781">
                  <c:v>-0.02</c:v>
                </c:pt>
                <c:pt idx="37782">
                  <c:v>-1.47</c:v>
                </c:pt>
                <c:pt idx="37783">
                  <c:v>0.71</c:v>
                </c:pt>
                <c:pt idx="37784">
                  <c:v>0.71</c:v>
                </c:pt>
                <c:pt idx="37785">
                  <c:v>2.02</c:v>
                </c:pt>
                <c:pt idx="37786">
                  <c:v>-0.89</c:v>
                </c:pt>
                <c:pt idx="37787">
                  <c:v>0.59</c:v>
                </c:pt>
                <c:pt idx="37788">
                  <c:v>-1.04</c:v>
                </c:pt>
                <c:pt idx="37789">
                  <c:v>-1.04</c:v>
                </c:pt>
                <c:pt idx="37790">
                  <c:v>-1.04</c:v>
                </c:pt>
                <c:pt idx="37791">
                  <c:v>-1.75</c:v>
                </c:pt>
                <c:pt idx="37792">
                  <c:v>-1.75</c:v>
                </c:pt>
                <c:pt idx="37793">
                  <c:v>-0.18</c:v>
                </c:pt>
                <c:pt idx="37794">
                  <c:v>-0.18</c:v>
                </c:pt>
                <c:pt idx="37795">
                  <c:v>1.1299999999999999</c:v>
                </c:pt>
                <c:pt idx="37796">
                  <c:v>-1.6</c:v>
                </c:pt>
                <c:pt idx="37797">
                  <c:v>-0.39</c:v>
                </c:pt>
                <c:pt idx="37798">
                  <c:v>-0.39</c:v>
                </c:pt>
                <c:pt idx="37799">
                  <c:v>-0.39</c:v>
                </c:pt>
                <c:pt idx="37800">
                  <c:v>1.77</c:v>
                </c:pt>
                <c:pt idx="37801">
                  <c:v>-1.94</c:v>
                </c:pt>
                <c:pt idx="37802">
                  <c:v>-1.94</c:v>
                </c:pt>
                <c:pt idx="37803">
                  <c:v>-1.94</c:v>
                </c:pt>
                <c:pt idx="37804">
                  <c:v>0.68</c:v>
                </c:pt>
                <c:pt idx="37805">
                  <c:v>0.68</c:v>
                </c:pt>
                <c:pt idx="37806">
                  <c:v>2.25</c:v>
                </c:pt>
                <c:pt idx="37807">
                  <c:v>-1.26</c:v>
                </c:pt>
                <c:pt idx="37808">
                  <c:v>-2.78</c:v>
                </c:pt>
                <c:pt idx="37809">
                  <c:v>-2.4</c:v>
                </c:pt>
                <c:pt idx="37810">
                  <c:v>-3.36</c:v>
                </c:pt>
                <c:pt idx="37811">
                  <c:v>1.23</c:v>
                </c:pt>
                <c:pt idx="37812">
                  <c:v>1.23</c:v>
                </c:pt>
                <c:pt idx="37813">
                  <c:v>2.79</c:v>
                </c:pt>
                <c:pt idx="37814">
                  <c:v>2.79</c:v>
                </c:pt>
                <c:pt idx="37815">
                  <c:v>2.79</c:v>
                </c:pt>
                <c:pt idx="37816">
                  <c:v>2.79</c:v>
                </c:pt>
                <c:pt idx="37817">
                  <c:v>0.92</c:v>
                </c:pt>
                <c:pt idx="37818">
                  <c:v>0.92</c:v>
                </c:pt>
                <c:pt idx="37819">
                  <c:v>0.92</c:v>
                </c:pt>
                <c:pt idx="37820">
                  <c:v>0.08</c:v>
                </c:pt>
                <c:pt idx="37821">
                  <c:v>-0.99</c:v>
                </c:pt>
                <c:pt idx="37822">
                  <c:v>-0.99</c:v>
                </c:pt>
                <c:pt idx="37823">
                  <c:v>0.86</c:v>
                </c:pt>
                <c:pt idx="37824">
                  <c:v>2.87</c:v>
                </c:pt>
                <c:pt idx="37825">
                  <c:v>-0.12</c:v>
                </c:pt>
                <c:pt idx="37826">
                  <c:v>-0.97</c:v>
                </c:pt>
                <c:pt idx="37827">
                  <c:v>2.58</c:v>
                </c:pt>
                <c:pt idx="37828">
                  <c:v>2.09</c:v>
                </c:pt>
                <c:pt idx="37829">
                  <c:v>2.09</c:v>
                </c:pt>
                <c:pt idx="37830">
                  <c:v>2.09</c:v>
                </c:pt>
                <c:pt idx="37831">
                  <c:v>2.09</c:v>
                </c:pt>
                <c:pt idx="37832">
                  <c:v>2.09</c:v>
                </c:pt>
                <c:pt idx="37833">
                  <c:v>3.29</c:v>
                </c:pt>
                <c:pt idx="37834">
                  <c:v>3.29</c:v>
                </c:pt>
                <c:pt idx="37835">
                  <c:v>2.41</c:v>
                </c:pt>
                <c:pt idx="37836">
                  <c:v>2.41</c:v>
                </c:pt>
                <c:pt idx="37837">
                  <c:v>0.15</c:v>
                </c:pt>
                <c:pt idx="37838">
                  <c:v>0.15</c:v>
                </c:pt>
                <c:pt idx="37839">
                  <c:v>0.15</c:v>
                </c:pt>
                <c:pt idx="37840">
                  <c:v>0.35</c:v>
                </c:pt>
                <c:pt idx="37841">
                  <c:v>0.35</c:v>
                </c:pt>
                <c:pt idx="37842">
                  <c:v>0.35</c:v>
                </c:pt>
                <c:pt idx="37843">
                  <c:v>2.04</c:v>
                </c:pt>
                <c:pt idx="37844">
                  <c:v>-0.45</c:v>
                </c:pt>
                <c:pt idx="37845">
                  <c:v>-0.45</c:v>
                </c:pt>
                <c:pt idx="37846">
                  <c:v>-2.5299999999999998</c:v>
                </c:pt>
                <c:pt idx="37847">
                  <c:v>-1.9</c:v>
                </c:pt>
                <c:pt idx="37848">
                  <c:v>-0.89</c:v>
                </c:pt>
                <c:pt idx="37849">
                  <c:v>-2.61</c:v>
                </c:pt>
                <c:pt idx="37850">
                  <c:v>0.43</c:v>
                </c:pt>
                <c:pt idx="37851">
                  <c:v>0.43</c:v>
                </c:pt>
                <c:pt idx="37852">
                  <c:v>0.43</c:v>
                </c:pt>
                <c:pt idx="37853">
                  <c:v>0.43</c:v>
                </c:pt>
                <c:pt idx="37854">
                  <c:v>-0.47</c:v>
                </c:pt>
                <c:pt idx="37855">
                  <c:v>-0.47</c:v>
                </c:pt>
                <c:pt idx="37856">
                  <c:v>-2.4500000000000002</c:v>
                </c:pt>
                <c:pt idx="37857">
                  <c:v>1.27</c:v>
                </c:pt>
                <c:pt idx="37858">
                  <c:v>1.27</c:v>
                </c:pt>
                <c:pt idx="37859">
                  <c:v>-0.84</c:v>
                </c:pt>
                <c:pt idx="37860">
                  <c:v>-0.84</c:v>
                </c:pt>
                <c:pt idx="37861">
                  <c:v>-0.84</c:v>
                </c:pt>
                <c:pt idx="37862">
                  <c:v>-0.84</c:v>
                </c:pt>
                <c:pt idx="37863">
                  <c:v>2.52</c:v>
                </c:pt>
                <c:pt idx="37864">
                  <c:v>2.52</c:v>
                </c:pt>
                <c:pt idx="37865">
                  <c:v>2.25</c:v>
                </c:pt>
                <c:pt idx="37866">
                  <c:v>3.2</c:v>
                </c:pt>
                <c:pt idx="37867">
                  <c:v>1.54</c:v>
                </c:pt>
                <c:pt idx="37868">
                  <c:v>2.31</c:v>
                </c:pt>
                <c:pt idx="37869">
                  <c:v>2.31</c:v>
                </c:pt>
                <c:pt idx="37870">
                  <c:v>0.14000000000000001</c:v>
                </c:pt>
                <c:pt idx="37871">
                  <c:v>0.14000000000000001</c:v>
                </c:pt>
                <c:pt idx="37872">
                  <c:v>0.14000000000000001</c:v>
                </c:pt>
                <c:pt idx="37873">
                  <c:v>-0.05</c:v>
                </c:pt>
                <c:pt idx="37874">
                  <c:v>-0.48</c:v>
                </c:pt>
                <c:pt idx="37875">
                  <c:v>-0.48</c:v>
                </c:pt>
                <c:pt idx="37876">
                  <c:v>0.38</c:v>
                </c:pt>
                <c:pt idx="37877">
                  <c:v>1.08</c:v>
                </c:pt>
                <c:pt idx="37878">
                  <c:v>-0.89</c:v>
                </c:pt>
                <c:pt idx="37879">
                  <c:v>0.83</c:v>
                </c:pt>
                <c:pt idx="37880">
                  <c:v>0.83</c:v>
                </c:pt>
                <c:pt idx="37881">
                  <c:v>0.83</c:v>
                </c:pt>
                <c:pt idx="37882">
                  <c:v>1.63</c:v>
                </c:pt>
                <c:pt idx="37883">
                  <c:v>-1.2</c:v>
                </c:pt>
                <c:pt idx="37884">
                  <c:v>-0.62</c:v>
                </c:pt>
                <c:pt idx="37885">
                  <c:v>-2.12</c:v>
                </c:pt>
                <c:pt idx="37886">
                  <c:v>1.19</c:v>
                </c:pt>
                <c:pt idx="37887">
                  <c:v>1.8</c:v>
                </c:pt>
                <c:pt idx="37888">
                  <c:v>2.48</c:v>
                </c:pt>
                <c:pt idx="37889">
                  <c:v>0.89</c:v>
                </c:pt>
                <c:pt idx="37890">
                  <c:v>2.08</c:v>
                </c:pt>
                <c:pt idx="37891">
                  <c:v>0.54</c:v>
                </c:pt>
                <c:pt idx="37892">
                  <c:v>0.54</c:v>
                </c:pt>
                <c:pt idx="37893">
                  <c:v>0.54</c:v>
                </c:pt>
                <c:pt idx="37894">
                  <c:v>0.54</c:v>
                </c:pt>
                <c:pt idx="37895">
                  <c:v>1.63</c:v>
                </c:pt>
                <c:pt idx="37896">
                  <c:v>1.63</c:v>
                </c:pt>
                <c:pt idx="37897">
                  <c:v>1.1000000000000001</c:v>
                </c:pt>
                <c:pt idx="37898">
                  <c:v>1.84</c:v>
                </c:pt>
                <c:pt idx="37899">
                  <c:v>0.57999999999999996</c:v>
                </c:pt>
                <c:pt idx="37900">
                  <c:v>0.57999999999999996</c:v>
                </c:pt>
                <c:pt idx="37901">
                  <c:v>-0.18</c:v>
                </c:pt>
                <c:pt idx="37902">
                  <c:v>1.31</c:v>
                </c:pt>
                <c:pt idx="37903">
                  <c:v>1.31</c:v>
                </c:pt>
                <c:pt idx="37904">
                  <c:v>1.24</c:v>
                </c:pt>
                <c:pt idx="37905">
                  <c:v>-0.28999999999999998</c:v>
                </c:pt>
                <c:pt idx="37906">
                  <c:v>-0.28999999999999998</c:v>
                </c:pt>
                <c:pt idx="37907">
                  <c:v>-3.5</c:v>
                </c:pt>
                <c:pt idx="37908">
                  <c:v>-1.92</c:v>
                </c:pt>
                <c:pt idx="37909">
                  <c:v>-0.39</c:v>
                </c:pt>
                <c:pt idx="37910">
                  <c:v>-0.48</c:v>
                </c:pt>
                <c:pt idx="37911">
                  <c:v>-0.48</c:v>
                </c:pt>
                <c:pt idx="37912">
                  <c:v>2.4500000000000002</c:v>
                </c:pt>
                <c:pt idx="37913">
                  <c:v>-0.11</c:v>
                </c:pt>
                <c:pt idx="37914">
                  <c:v>-0.11</c:v>
                </c:pt>
                <c:pt idx="37915">
                  <c:v>0.34</c:v>
                </c:pt>
                <c:pt idx="37916">
                  <c:v>-0.79</c:v>
                </c:pt>
                <c:pt idx="37917">
                  <c:v>-0.79</c:v>
                </c:pt>
                <c:pt idx="37918">
                  <c:v>1.78</c:v>
                </c:pt>
                <c:pt idx="37919">
                  <c:v>2.39</c:v>
                </c:pt>
                <c:pt idx="37920">
                  <c:v>2.39</c:v>
                </c:pt>
                <c:pt idx="37921">
                  <c:v>2.39</c:v>
                </c:pt>
                <c:pt idx="37922">
                  <c:v>2.39</c:v>
                </c:pt>
                <c:pt idx="37923">
                  <c:v>2.39</c:v>
                </c:pt>
                <c:pt idx="37924">
                  <c:v>2.7</c:v>
                </c:pt>
                <c:pt idx="37925">
                  <c:v>-0.91</c:v>
                </c:pt>
                <c:pt idx="37926">
                  <c:v>-0.39</c:v>
                </c:pt>
                <c:pt idx="37927">
                  <c:v>0.85</c:v>
                </c:pt>
                <c:pt idx="37928">
                  <c:v>0.82</c:v>
                </c:pt>
                <c:pt idx="37929">
                  <c:v>0.82</c:v>
                </c:pt>
                <c:pt idx="37930">
                  <c:v>-1.18</c:v>
                </c:pt>
                <c:pt idx="37931">
                  <c:v>1.21</c:v>
                </c:pt>
                <c:pt idx="37932">
                  <c:v>1.21</c:v>
                </c:pt>
                <c:pt idx="37933">
                  <c:v>1.21</c:v>
                </c:pt>
                <c:pt idx="37934">
                  <c:v>2.21</c:v>
                </c:pt>
                <c:pt idx="37935">
                  <c:v>1.1599999999999999</c:v>
                </c:pt>
                <c:pt idx="37936">
                  <c:v>-0.24</c:v>
                </c:pt>
                <c:pt idx="37937">
                  <c:v>2.76</c:v>
                </c:pt>
                <c:pt idx="37938">
                  <c:v>-0.82</c:v>
                </c:pt>
                <c:pt idx="37939">
                  <c:v>0.14000000000000001</c:v>
                </c:pt>
                <c:pt idx="37940">
                  <c:v>0.28000000000000003</c:v>
                </c:pt>
                <c:pt idx="37941">
                  <c:v>-0.84</c:v>
                </c:pt>
                <c:pt idx="37942">
                  <c:v>0.59</c:v>
                </c:pt>
                <c:pt idx="37943">
                  <c:v>0.59</c:v>
                </c:pt>
                <c:pt idx="37944">
                  <c:v>-0.43</c:v>
                </c:pt>
                <c:pt idx="37945">
                  <c:v>3.45</c:v>
                </c:pt>
                <c:pt idx="37946">
                  <c:v>3.45</c:v>
                </c:pt>
                <c:pt idx="37947">
                  <c:v>3.45</c:v>
                </c:pt>
                <c:pt idx="37948">
                  <c:v>3.45</c:v>
                </c:pt>
                <c:pt idx="37949">
                  <c:v>3.45</c:v>
                </c:pt>
                <c:pt idx="37950">
                  <c:v>3.45</c:v>
                </c:pt>
                <c:pt idx="37951">
                  <c:v>3.45</c:v>
                </c:pt>
                <c:pt idx="37952">
                  <c:v>3.45</c:v>
                </c:pt>
                <c:pt idx="37953">
                  <c:v>2.83</c:v>
                </c:pt>
                <c:pt idx="37954">
                  <c:v>2.83</c:v>
                </c:pt>
                <c:pt idx="37955">
                  <c:v>2.83</c:v>
                </c:pt>
                <c:pt idx="37956">
                  <c:v>1.61</c:v>
                </c:pt>
                <c:pt idx="37957">
                  <c:v>1.61</c:v>
                </c:pt>
                <c:pt idx="37958">
                  <c:v>1.08</c:v>
                </c:pt>
                <c:pt idx="37959">
                  <c:v>0.4</c:v>
                </c:pt>
                <c:pt idx="37960">
                  <c:v>0.4</c:v>
                </c:pt>
                <c:pt idx="37961">
                  <c:v>0</c:v>
                </c:pt>
                <c:pt idx="37962">
                  <c:v>0.87</c:v>
                </c:pt>
                <c:pt idx="37963">
                  <c:v>-2.72</c:v>
                </c:pt>
                <c:pt idx="37964">
                  <c:v>-1.05</c:v>
                </c:pt>
                <c:pt idx="37965">
                  <c:v>-0.95</c:v>
                </c:pt>
                <c:pt idx="37966">
                  <c:v>-0.95</c:v>
                </c:pt>
                <c:pt idx="37967">
                  <c:v>1.83</c:v>
                </c:pt>
                <c:pt idx="37968">
                  <c:v>2.0099999999999998</c:v>
                </c:pt>
                <c:pt idx="37969">
                  <c:v>2.0099999999999998</c:v>
                </c:pt>
                <c:pt idx="37970">
                  <c:v>2.0099999999999998</c:v>
                </c:pt>
                <c:pt idx="37971">
                  <c:v>-1.94</c:v>
                </c:pt>
                <c:pt idx="37972">
                  <c:v>-1.94</c:v>
                </c:pt>
                <c:pt idx="37973">
                  <c:v>-1.94</c:v>
                </c:pt>
                <c:pt idx="37974">
                  <c:v>-1.79</c:v>
                </c:pt>
                <c:pt idx="37975">
                  <c:v>-1.79</c:v>
                </c:pt>
                <c:pt idx="37976">
                  <c:v>0.98</c:v>
                </c:pt>
                <c:pt idx="37977">
                  <c:v>1.6</c:v>
                </c:pt>
                <c:pt idx="37978">
                  <c:v>1.39</c:v>
                </c:pt>
                <c:pt idx="37979">
                  <c:v>1.39</c:v>
                </c:pt>
                <c:pt idx="37980">
                  <c:v>0.43</c:v>
                </c:pt>
                <c:pt idx="37981">
                  <c:v>0.66</c:v>
                </c:pt>
                <c:pt idx="37982">
                  <c:v>0.77</c:v>
                </c:pt>
                <c:pt idx="37983">
                  <c:v>0.77</c:v>
                </c:pt>
                <c:pt idx="37984">
                  <c:v>1.2</c:v>
                </c:pt>
                <c:pt idx="37985">
                  <c:v>-1.1399999999999999</c:v>
                </c:pt>
                <c:pt idx="37986">
                  <c:v>-2.5299999999999998</c:v>
                </c:pt>
                <c:pt idx="37987">
                  <c:v>-2.5299999999999998</c:v>
                </c:pt>
                <c:pt idx="37988">
                  <c:v>-0.02</c:v>
                </c:pt>
                <c:pt idx="37989">
                  <c:v>1.32</c:v>
                </c:pt>
                <c:pt idx="37990">
                  <c:v>1.32</c:v>
                </c:pt>
                <c:pt idx="37991">
                  <c:v>1.32</c:v>
                </c:pt>
                <c:pt idx="37992">
                  <c:v>-0.56999999999999995</c:v>
                </c:pt>
                <c:pt idx="37993">
                  <c:v>-0.61</c:v>
                </c:pt>
                <c:pt idx="37994">
                  <c:v>-1.25</c:v>
                </c:pt>
                <c:pt idx="37995">
                  <c:v>-1.25</c:v>
                </c:pt>
                <c:pt idx="37996">
                  <c:v>0.49</c:v>
                </c:pt>
                <c:pt idx="37997">
                  <c:v>0.28000000000000003</c:v>
                </c:pt>
                <c:pt idx="37998">
                  <c:v>0.28000000000000003</c:v>
                </c:pt>
                <c:pt idx="37999">
                  <c:v>-0.92</c:v>
                </c:pt>
                <c:pt idx="38000">
                  <c:v>2.35</c:v>
                </c:pt>
                <c:pt idx="38001">
                  <c:v>-0.1</c:v>
                </c:pt>
                <c:pt idx="38002">
                  <c:v>-0.1</c:v>
                </c:pt>
                <c:pt idx="38003">
                  <c:v>-1.26</c:v>
                </c:pt>
                <c:pt idx="38004">
                  <c:v>0.65</c:v>
                </c:pt>
                <c:pt idx="38005">
                  <c:v>-1.06</c:v>
                </c:pt>
                <c:pt idx="38006">
                  <c:v>-1.06</c:v>
                </c:pt>
                <c:pt idx="38007">
                  <c:v>1.27</c:v>
                </c:pt>
                <c:pt idx="38008">
                  <c:v>-1.65</c:v>
                </c:pt>
                <c:pt idx="38009">
                  <c:v>-1.65</c:v>
                </c:pt>
                <c:pt idx="38010">
                  <c:v>-1.06</c:v>
                </c:pt>
                <c:pt idx="38011">
                  <c:v>-1.06</c:v>
                </c:pt>
                <c:pt idx="38012">
                  <c:v>2.11</c:v>
                </c:pt>
                <c:pt idx="38013">
                  <c:v>1.92</c:v>
                </c:pt>
                <c:pt idx="38014">
                  <c:v>1.25</c:v>
                </c:pt>
                <c:pt idx="38015">
                  <c:v>1.25</c:v>
                </c:pt>
                <c:pt idx="38016">
                  <c:v>0.8</c:v>
                </c:pt>
                <c:pt idx="38017">
                  <c:v>-1.54</c:v>
                </c:pt>
                <c:pt idx="38018">
                  <c:v>-2.0499999999999998</c:v>
                </c:pt>
                <c:pt idx="38019">
                  <c:v>0.86</c:v>
                </c:pt>
                <c:pt idx="38020">
                  <c:v>3.45</c:v>
                </c:pt>
                <c:pt idx="38021">
                  <c:v>2.58</c:v>
                </c:pt>
                <c:pt idx="38022">
                  <c:v>1.55</c:v>
                </c:pt>
                <c:pt idx="38023">
                  <c:v>1.55</c:v>
                </c:pt>
                <c:pt idx="38024">
                  <c:v>1.55</c:v>
                </c:pt>
                <c:pt idx="38025">
                  <c:v>-0.89</c:v>
                </c:pt>
                <c:pt idx="38026">
                  <c:v>-0.89</c:v>
                </c:pt>
                <c:pt idx="38027">
                  <c:v>-0.27</c:v>
                </c:pt>
                <c:pt idx="38028">
                  <c:v>-0.27</c:v>
                </c:pt>
                <c:pt idx="38029">
                  <c:v>2.9</c:v>
                </c:pt>
                <c:pt idx="38030">
                  <c:v>2.9</c:v>
                </c:pt>
                <c:pt idx="38031">
                  <c:v>2.9</c:v>
                </c:pt>
                <c:pt idx="38032">
                  <c:v>2.9</c:v>
                </c:pt>
                <c:pt idx="38033">
                  <c:v>2.33</c:v>
                </c:pt>
                <c:pt idx="38034">
                  <c:v>-0.1</c:v>
                </c:pt>
                <c:pt idx="38035">
                  <c:v>-0.1</c:v>
                </c:pt>
                <c:pt idx="38036">
                  <c:v>-2.2599999999999998</c:v>
                </c:pt>
                <c:pt idx="38037">
                  <c:v>0.72</c:v>
                </c:pt>
                <c:pt idx="38038">
                  <c:v>0.72</c:v>
                </c:pt>
                <c:pt idx="38039">
                  <c:v>2.5</c:v>
                </c:pt>
                <c:pt idx="38040">
                  <c:v>0.15</c:v>
                </c:pt>
                <c:pt idx="38041">
                  <c:v>-2.2000000000000002</c:v>
                </c:pt>
                <c:pt idx="38042">
                  <c:v>-1.01</c:v>
                </c:pt>
                <c:pt idx="38043">
                  <c:v>-1.01</c:v>
                </c:pt>
                <c:pt idx="38044">
                  <c:v>-1.01</c:v>
                </c:pt>
                <c:pt idx="38045">
                  <c:v>-1.01</c:v>
                </c:pt>
                <c:pt idx="38046">
                  <c:v>2.2599999999999998</c:v>
                </c:pt>
                <c:pt idx="38047">
                  <c:v>2.2599999999999998</c:v>
                </c:pt>
                <c:pt idx="38048">
                  <c:v>2.2599999999999998</c:v>
                </c:pt>
                <c:pt idx="38049">
                  <c:v>2.2599999999999998</c:v>
                </c:pt>
                <c:pt idx="38050">
                  <c:v>-2.29</c:v>
                </c:pt>
                <c:pt idx="38051">
                  <c:v>0.71</c:v>
                </c:pt>
                <c:pt idx="38052">
                  <c:v>0.71</c:v>
                </c:pt>
                <c:pt idx="38053">
                  <c:v>0.12</c:v>
                </c:pt>
                <c:pt idx="38054">
                  <c:v>-2.38</c:v>
                </c:pt>
                <c:pt idx="38055">
                  <c:v>1.9</c:v>
                </c:pt>
                <c:pt idx="38056">
                  <c:v>1.9</c:v>
                </c:pt>
                <c:pt idx="38057">
                  <c:v>0.01</c:v>
                </c:pt>
                <c:pt idx="38058">
                  <c:v>2.5299999999999998</c:v>
                </c:pt>
                <c:pt idx="38059">
                  <c:v>-0.88</c:v>
                </c:pt>
                <c:pt idx="38060">
                  <c:v>-0.92</c:v>
                </c:pt>
                <c:pt idx="38061">
                  <c:v>-0.43</c:v>
                </c:pt>
                <c:pt idx="38062">
                  <c:v>2.9</c:v>
                </c:pt>
                <c:pt idx="38063">
                  <c:v>-2.04</c:v>
                </c:pt>
                <c:pt idx="38064">
                  <c:v>-2.04</c:v>
                </c:pt>
                <c:pt idx="38065">
                  <c:v>3.47</c:v>
                </c:pt>
                <c:pt idx="38066">
                  <c:v>-2.2400000000000002</c:v>
                </c:pt>
                <c:pt idx="38067">
                  <c:v>-2.2400000000000002</c:v>
                </c:pt>
                <c:pt idx="38068">
                  <c:v>-2.2400000000000002</c:v>
                </c:pt>
                <c:pt idx="38069">
                  <c:v>1.9</c:v>
                </c:pt>
                <c:pt idx="38070">
                  <c:v>1.9</c:v>
                </c:pt>
                <c:pt idx="38071">
                  <c:v>-7.0000000000000007E-2</c:v>
                </c:pt>
                <c:pt idx="38072">
                  <c:v>-7.0000000000000007E-2</c:v>
                </c:pt>
                <c:pt idx="38073">
                  <c:v>-7.0000000000000007E-2</c:v>
                </c:pt>
                <c:pt idx="38074">
                  <c:v>0.83</c:v>
                </c:pt>
                <c:pt idx="38075">
                  <c:v>-2.71</c:v>
                </c:pt>
                <c:pt idx="38076">
                  <c:v>0.63</c:v>
                </c:pt>
                <c:pt idx="38077">
                  <c:v>1.98</c:v>
                </c:pt>
                <c:pt idx="38078">
                  <c:v>1.98</c:v>
                </c:pt>
                <c:pt idx="38079">
                  <c:v>-2.21</c:v>
                </c:pt>
                <c:pt idx="38080">
                  <c:v>1.81</c:v>
                </c:pt>
                <c:pt idx="38081">
                  <c:v>-1.25</c:v>
                </c:pt>
                <c:pt idx="38082">
                  <c:v>-1.25</c:v>
                </c:pt>
                <c:pt idx="38083">
                  <c:v>-0.54</c:v>
                </c:pt>
                <c:pt idx="38084">
                  <c:v>-0.82</c:v>
                </c:pt>
                <c:pt idx="38085">
                  <c:v>2.4700000000000002</c:v>
                </c:pt>
                <c:pt idx="38086">
                  <c:v>-0.02</c:v>
                </c:pt>
                <c:pt idx="38087">
                  <c:v>0.82</c:v>
                </c:pt>
                <c:pt idx="38088">
                  <c:v>-0.23</c:v>
                </c:pt>
                <c:pt idx="38089">
                  <c:v>-0.23</c:v>
                </c:pt>
                <c:pt idx="38090">
                  <c:v>-0.23</c:v>
                </c:pt>
                <c:pt idx="38091">
                  <c:v>-0.23</c:v>
                </c:pt>
                <c:pt idx="38092">
                  <c:v>-2.63</c:v>
                </c:pt>
                <c:pt idx="38093">
                  <c:v>-2.63</c:v>
                </c:pt>
                <c:pt idx="38094">
                  <c:v>2.86</c:v>
                </c:pt>
                <c:pt idx="38095">
                  <c:v>1.89</c:v>
                </c:pt>
                <c:pt idx="38096">
                  <c:v>1.89</c:v>
                </c:pt>
                <c:pt idx="38097">
                  <c:v>-0.03</c:v>
                </c:pt>
                <c:pt idx="38098">
                  <c:v>-0.03</c:v>
                </c:pt>
                <c:pt idx="38099">
                  <c:v>-0.03</c:v>
                </c:pt>
                <c:pt idx="38100">
                  <c:v>0.61</c:v>
                </c:pt>
                <c:pt idx="38101">
                  <c:v>0.61</c:v>
                </c:pt>
                <c:pt idx="38102">
                  <c:v>-3.31</c:v>
                </c:pt>
                <c:pt idx="38103">
                  <c:v>-3.31</c:v>
                </c:pt>
                <c:pt idx="38104">
                  <c:v>2.3199999999999998</c:v>
                </c:pt>
                <c:pt idx="38105">
                  <c:v>2.3199999999999998</c:v>
                </c:pt>
                <c:pt idx="38106">
                  <c:v>0.53</c:v>
                </c:pt>
                <c:pt idx="38107">
                  <c:v>1.25</c:v>
                </c:pt>
                <c:pt idx="38108">
                  <c:v>-0.37</c:v>
                </c:pt>
                <c:pt idx="38109">
                  <c:v>-0.37</c:v>
                </c:pt>
                <c:pt idx="38110">
                  <c:v>-0.37</c:v>
                </c:pt>
                <c:pt idx="38111">
                  <c:v>0.62</c:v>
                </c:pt>
                <c:pt idx="38112">
                  <c:v>-2.2799999999999998</c:v>
                </c:pt>
                <c:pt idx="38113">
                  <c:v>-2.2799999999999998</c:v>
                </c:pt>
                <c:pt idx="38114">
                  <c:v>-0.67</c:v>
                </c:pt>
                <c:pt idx="38115">
                  <c:v>-0.79</c:v>
                </c:pt>
                <c:pt idx="38116">
                  <c:v>-2.0699999999999998</c:v>
                </c:pt>
                <c:pt idx="38117">
                  <c:v>-2.0699999999999998</c:v>
                </c:pt>
                <c:pt idx="38118">
                  <c:v>-3.36</c:v>
                </c:pt>
                <c:pt idx="38119">
                  <c:v>-0.33</c:v>
                </c:pt>
                <c:pt idx="38120">
                  <c:v>-0.33</c:v>
                </c:pt>
                <c:pt idx="38121">
                  <c:v>0.02</c:v>
                </c:pt>
                <c:pt idx="38122">
                  <c:v>-0.46</c:v>
                </c:pt>
                <c:pt idx="38123">
                  <c:v>1.1399999999999999</c:v>
                </c:pt>
                <c:pt idx="38124">
                  <c:v>1.1399999999999999</c:v>
                </c:pt>
                <c:pt idx="38125">
                  <c:v>0.88</c:v>
                </c:pt>
                <c:pt idx="38126">
                  <c:v>4.13</c:v>
                </c:pt>
                <c:pt idx="38127">
                  <c:v>2.14</c:v>
                </c:pt>
                <c:pt idx="38128">
                  <c:v>2.14</c:v>
                </c:pt>
                <c:pt idx="38129">
                  <c:v>2.14</c:v>
                </c:pt>
                <c:pt idx="38130">
                  <c:v>0.27</c:v>
                </c:pt>
                <c:pt idx="38131">
                  <c:v>1.91</c:v>
                </c:pt>
                <c:pt idx="38132">
                  <c:v>-2.12</c:v>
                </c:pt>
                <c:pt idx="38133">
                  <c:v>-2.12</c:v>
                </c:pt>
                <c:pt idx="38134">
                  <c:v>2.09</c:v>
                </c:pt>
                <c:pt idx="38135">
                  <c:v>0.71</c:v>
                </c:pt>
                <c:pt idx="38136">
                  <c:v>1.64</c:v>
                </c:pt>
                <c:pt idx="38137">
                  <c:v>0.44</c:v>
                </c:pt>
                <c:pt idx="38138">
                  <c:v>0.44</c:v>
                </c:pt>
                <c:pt idx="38139">
                  <c:v>1.1599999999999999</c:v>
                </c:pt>
                <c:pt idx="38140">
                  <c:v>-0.73</c:v>
                </c:pt>
                <c:pt idx="38141">
                  <c:v>-0.73</c:v>
                </c:pt>
                <c:pt idx="38142">
                  <c:v>-0.65</c:v>
                </c:pt>
                <c:pt idx="38143">
                  <c:v>-1.64</c:v>
                </c:pt>
                <c:pt idx="38144">
                  <c:v>-2.21</c:v>
                </c:pt>
                <c:pt idx="38145">
                  <c:v>0.66</c:v>
                </c:pt>
                <c:pt idx="38146">
                  <c:v>1.37</c:v>
                </c:pt>
                <c:pt idx="38147">
                  <c:v>-0.85</c:v>
                </c:pt>
                <c:pt idx="38148">
                  <c:v>-0.81</c:v>
                </c:pt>
                <c:pt idx="38149">
                  <c:v>-0.81</c:v>
                </c:pt>
                <c:pt idx="38150">
                  <c:v>1.76</c:v>
                </c:pt>
                <c:pt idx="38151">
                  <c:v>2.16</c:v>
                </c:pt>
                <c:pt idx="38152">
                  <c:v>2.16</c:v>
                </c:pt>
                <c:pt idx="38153">
                  <c:v>-0.16</c:v>
                </c:pt>
                <c:pt idx="38154">
                  <c:v>0.46</c:v>
                </c:pt>
                <c:pt idx="38155">
                  <c:v>-2.5</c:v>
                </c:pt>
                <c:pt idx="38156">
                  <c:v>-2.5</c:v>
                </c:pt>
                <c:pt idx="38157">
                  <c:v>1.31</c:v>
                </c:pt>
                <c:pt idx="38158">
                  <c:v>-0.49</c:v>
                </c:pt>
                <c:pt idx="38159">
                  <c:v>-0.49</c:v>
                </c:pt>
                <c:pt idx="38160">
                  <c:v>-1.03</c:v>
                </c:pt>
                <c:pt idx="38161">
                  <c:v>-1.03</c:v>
                </c:pt>
                <c:pt idx="38162">
                  <c:v>2.3199999999999998</c:v>
                </c:pt>
                <c:pt idx="38163">
                  <c:v>1.71</c:v>
                </c:pt>
                <c:pt idx="38164">
                  <c:v>1.04</c:v>
                </c:pt>
                <c:pt idx="38165">
                  <c:v>0.35</c:v>
                </c:pt>
                <c:pt idx="38166">
                  <c:v>0.35</c:v>
                </c:pt>
                <c:pt idx="38167">
                  <c:v>0.35</c:v>
                </c:pt>
                <c:pt idx="38168">
                  <c:v>3.08</c:v>
                </c:pt>
                <c:pt idx="38169">
                  <c:v>-1.8</c:v>
                </c:pt>
                <c:pt idx="38170">
                  <c:v>-0.85</c:v>
                </c:pt>
                <c:pt idx="38171">
                  <c:v>-0.85</c:v>
                </c:pt>
                <c:pt idx="38172">
                  <c:v>-0.85</c:v>
                </c:pt>
                <c:pt idx="38173">
                  <c:v>0.2</c:v>
                </c:pt>
                <c:pt idx="38174">
                  <c:v>0.2</c:v>
                </c:pt>
                <c:pt idx="38175">
                  <c:v>0.2</c:v>
                </c:pt>
                <c:pt idx="38176">
                  <c:v>1.94</c:v>
                </c:pt>
                <c:pt idx="38177">
                  <c:v>1.93</c:v>
                </c:pt>
                <c:pt idx="38178">
                  <c:v>-0.5</c:v>
                </c:pt>
                <c:pt idx="38179">
                  <c:v>-0.5</c:v>
                </c:pt>
                <c:pt idx="38180">
                  <c:v>2.38</c:v>
                </c:pt>
                <c:pt idx="38181">
                  <c:v>2.38</c:v>
                </c:pt>
                <c:pt idx="38182">
                  <c:v>2.38</c:v>
                </c:pt>
                <c:pt idx="38183">
                  <c:v>1.07</c:v>
                </c:pt>
                <c:pt idx="38184">
                  <c:v>1.07</c:v>
                </c:pt>
                <c:pt idx="38185">
                  <c:v>1.07</c:v>
                </c:pt>
                <c:pt idx="38186">
                  <c:v>0.56000000000000005</c:v>
                </c:pt>
                <c:pt idx="38187">
                  <c:v>0.56000000000000005</c:v>
                </c:pt>
                <c:pt idx="38188">
                  <c:v>0.56000000000000005</c:v>
                </c:pt>
                <c:pt idx="38189">
                  <c:v>1.53</c:v>
                </c:pt>
                <c:pt idx="38190">
                  <c:v>1.53</c:v>
                </c:pt>
                <c:pt idx="38191">
                  <c:v>0.15</c:v>
                </c:pt>
                <c:pt idx="38192">
                  <c:v>0.15</c:v>
                </c:pt>
                <c:pt idx="38193">
                  <c:v>-3.72</c:v>
                </c:pt>
                <c:pt idx="38194">
                  <c:v>0</c:v>
                </c:pt>
                <c:pt idx="38195">
                  <c:v>0</c:v>
                </c:pt>
                <c:pt idx="38196">
                  <c:v>0.89</c:v>
                </c:pt>
                <c:pt idx="38197">
                  <c:v>-1.1000000000000001</c:v>
                </c:pt>
                <c:pt idx="38198">
                  <c:v>-1.1000000000000001</c:v>
                </c:pt>
                <c:pt idx="38199">
                  <c:v>-0.89</c:v>
                </c:pt>
                <c:pt idx="38200">
                  <c:v>0.57999999999999996</c:v>
                </c:pt>
                <c:pt idx="38201">
                  <c:v>0.57999999999999996</c:v>
                </c:pt>
                <c:pt idx="38202">
                  <c:v>3.41</c:v>
                </c:pt>
                <c:pt idx="38203">
                  <c:v>3.41</c:v>
                </c:pt>
                <c:pt idx="38204">
                  <c:v>-0.53</c:v>
                </c:pt>
                <c:pt idx="38205">
                  <c:v>-2.42</c:v>
                </c:pt>
                <c:pt idx="38206">
                  <c:v>2.89</c:v>
                </c:pt>
                <c:pt idx="38207">
                  <c:v>-1.26</c:v>
                </c:pt>
                <c:pt idx="38208">
                  <c:v>-1.34</c:v>
                </c:pt>
                <c:pt idx="38209">
                  <c:v>0.39</c:v>
                </c:pt>
                <c:pt idx="38210">
                  <c:v>1.29</c:v>
                </c:pt>
                <c:pt idx="38211">
                  <c:v>1.29</c:v>
                </c:pt>
                <c:pt idx="38212">
                  <c:v>1.29</c:v>
                </c:pt>
                <c:pt idx="38213">
                  <c:v>2.64</c:v>
                </c:pt>
                <c:pt idx="38214">
                  <c:v>2.64</c:v>
                </c:pt>
                <c:pt idx="38215">
                  <c:v>2.64</c:v>
                </c:pt>
                <c:pt idx="38216">
                  <c:v>2.64</c:v>
                </c:pt>
                <c:pt idx="38217">
                  <c:v>2.64</c:v>
                </c:pt>
                <c:pt idx="38218">
                  <c:v>3.26</c:v>
                </c:pt>
                <c:pt idx="38219">
                  <c:v>-0.6</c:v>
                </c:pt>
                <c:pt idx="38220">
                  <c:v>-1.39</c:v>
                </c:pt>
                <c:pt idx="38221">
                  <c:v>-0.47</c:v>
                </c:pt>
                <c:pt idx="38222">
                  <c:v>-0.47</c:v>
                </c:pt>
                <c:pt idx="38223">
                  <c:v>-4.28</c:v>
                </c:pt>
                <c:pt idx="38224">
                  <c:v>1.08</c:v>
                </c:pt>
                <c:pt idx="38225">
                  <c:v>1.0900000000000001</c:v>
                </c:pt>
                <c:pt idx="38226">
                  <c:v>-3.62</c:v>
                </c:pt>
                <c:pt idx="38227">
                  <c:v>-3.62</c:v>
                </c:pt>
                <c:pt idx="38228">
                  <c:v>0.96</c:v>
                </c:pt>
                <c:pt idx="38229">
                  <c:v>-0.2</c:v>
                </c:pt>
                <c:pt idx="38230">
                  <c:v>0.64</c:v>
                </c:pt>
                <c:pt idx="38231">
                  <c:v>0.89</c:v>
                </c:pt>
                <c:pt idx="38232">
                  <c:v>-0.94</c:v>
                </c:pt>
                <c:pt idx="38233">
                  <c:v>0.03</c:v>
                </c:pt>
                <c:pt idx="38234">
                  <c:v>0.03</c:v>
                </c:pt>
                <c:pt idx="38235">
                  <c:v>-1.1200000000000001</c:v>
                </c:pt>
                <c:pt idx="38236">
                  <c:v>-1.1200000000000001</c:v>
                </c:pt>
                <c:pt idx="38237">
                  <c:v>2.5299999999999998</c:v>
                </c:pt>
                <c:pt idx="38238">
                  <c:v>2.5299999999999998</c:v>
                </c:pt>
                <c:pt idx="38239">
                  <c:v>0.44</c:v>
                </c:pt>
                <c:pt idx="38240">
                  <c:v>3.47</c:v>
                </c:pt>
                <c:pt idx="38241">
                  <c:v>0.59</c:v>
                </c:pt>
                <c:pt idx="38242">
                  <c:v>-1.27</c:v>
                </c:pt>
                <c:pt idx="38243">
                  <c:v>0.68</c:v>
                </c:pt>
                <c:pt idx="38244">
                  <c:v>1.72</c:v>
                </c:pt>
                <c:pt idx="38245">
                  <c:v>1.72</c:v>
                </c:pt>
                <c:pt idx="38246">
                  <c:v>2.08</c:v>
                </c:pt>
                <c:pt idx="38247">
                  <c:v>-0.13</c:v>
                </c:pt>
                <c:pt idx="38248">
                  <c:v>-0.13</c:v>
                </c:pt>
                <c:pt idx="38249">
                  <c:v>1.6</c:v>
                </c:pt>
                <c:pt idx="38250">
                  <c:v>-1.02</c:v>
                </c:pt>
                <c:pt idx="38251">
                  <c:v>2.2400000000000002</c:v>
                </c:pt>
                <c:pt idx="38252">
                  <c:v>0.57999999999999996</c:v>
                </c:pt>
                <c:pt idx="38253">
                  <c:v>3.36</c:v>
                </c:pt>
                <c:pt idx="38254">
                  <c:v>1.68</c:v>
                </c:pt>
                <c:pt idx="38255">
                  <c:v>-2.19</c:v>
                </c:pt>
                <c:pt idx="38256">
                  <c:v>2.17</c:v>
                </c:pt>
                <c:pt idx="38257">
                  <c:v>-0.56000000000000005</c:v>
                </c:pt>
                <c:pt idx="38258">
                  <c:v>1.37</c:v>
                </c:pt>
                <c:pt idx="38259">
                  <c:v>1.37</c:v>
                </c:pt>
                <c:pt idx="38260">
                  <c:v>1.37</c:v>
                </c:pt>
                <c:pt idx="38261">
                  <c:v>-3.71</c:v>
                </c:pt>
                <c:pt idx="38262">
                  <c:v>-0.63</c:v>
                </c:pt>
                <c:pt idx="38263">
                  <c:v>1.1599999999999999</c:v>
                </c:pt>
                <c:pt idx="38264">
                  <c:v>-1.78</c:v>
                </c:pt>
                <c:pt idx="38265">
                  <c:v>-1.78</c:v>
                </c:pt>
                <c:pt idx="38266">
                  <c:v>2.16</c:v>
                </c:pt>
                <c:pt idx="38267">
                  <c:v>2.16</c:v>
                </c:pt>
                <c:pt idx="38268">
                  <c:v>0.25</c:v>
                </c:pt>
                <c:pt idx="38269">
                  <c:v>-0.04</c:v>
                </c:pt>
                <c:pt idx="38270">
                  <c:v>0.9</c:v>
                </c:pt>
                <c:pt idx="38271">
                  <c:v>0.9</c:v>
                </c:pt>
                <c:pt idx="38272">
                  <c:v>1.31</c:v>
                </c:pt>
                <c:pt idx="38273">
                  <c:v>-1.93</c:v>
                </c:pt>
                <c:pt idx="38274">
                  <c:v>1.87</c:v>
                </c:pt>
                <c:pt idx="38275">
                  <c:v>1.87</c:v>
                </c:pt>
                <c:pt idx="38276">
                  <c:v>-1.98</c:v>
                </c:pt>
                <c:pt idx="38277">
                  <c:v>0.69</c:v>
                </c:pt>
                <c:pt idx="38278">
                  <c:v>-1.29</c:v>
                </c:pt>
                <c:pt idx="38279">
                  <c:v>-1.29</c:v>
                </c:pt>
                <c:pt idx="38280">
                  <c:v>1.5</c:v>
                </c:pt>
                <c:pt idx="38281">
                  <c:v>1.5</c:v>
                </c:pt>
                <c:pt idx="38282">
                  <c:v>1.62</c:v>
                </c:pt>
                <c:pt idx="38283">
                  <c:v>1.62</c:v>
                </c:pt>
                <c:pt idx="38284">
                  <c:v>1.62</c:v>
                </c:pt>
                <c:pt idx="38285">
                  <c:v>1.99</c:v>
                </c:pt>
                <c:pt idx="38286">
                  <c:v>-0.59</c:v>
                </c:pt>
                <c:pt idx="38287">
                  <c:v>-0.59</c:v>
                </c:pt>
                <c:pt idx="38288">
                  <c:v>0.41</c:v>
                </c:pt>
                <c:pt idx="38289">
                  <c:v>-1.1399999999999999</c:v>
                </c:pt>
                <c:pt idx="38290">
                  <c:v>0.19</c:v>
                </c:pt>
                <c:pt idx="38291">
                  <c:v>-1.5</c:v>
                </c:pt>
                <c:pt idx="38292">
                  <c:v>2.4900000000000002</c:v>
                </c:pt>
                <c:pt idx="38293">
                  <c:v>0.21</c:v>
                </c:pt>
                <c:pt idx="38294">
                  <c:v>0.21</c:v>
                </c:pt>
                <c:pt idx="38295">
                  <c:v>-0.4</c:v>
                </c:pt>
                <c:pt idx="38296">
                  <c:v>-0.4</c:v>
                </c:pt>
                <c:pt idx="38297">
                  <c:v>-0.4</c:v>
                </c:pt>
                <c:pt idx="38298">
                  <c:v>-0.4</c:v>
                </c:pt>
                <c:pt idx="38299">
                  <c:v>-0.14000000000000001</c:v>
                </c:pt>
                <c:pt idx="38300">
                  <c:v>-0.14000000000000001</c:v>
                </c:pt>
                <c:pt idx="38301">
                  <c:v>-3.39</c:v>
                </c:pt>
                <c:pt idx="38302">
                  <c:v>7.0000000000000007E-2</c:v>
                </c:pt>
                <c:pt idx="38303">
                  <c:v>7.0000000000000007E-2</c:v>
                </c:pt>
                <c:pt idx="38304">
                  <c:v>-1.4</c:v>
                </c:pt>
                <c:pt idx="38305">
                  <c:v>-1.4</c:v>
                </c:pt>
                <c:pt idx="38306">
                  <c:v>2.12</c:v>
                </c:pt>
                <c:pt idx="38307">
                  <c:v>3.09</c:v>
                </c:pt>
                <c:pt idx="38308">
                  <c:v>0.36</c:v>
                </c:pt>
                <c:pt idx="38309">
                  <c:v>0.36</c:v>
                </c:pt>
                <c:pt idx="38310">
                  <c:v>3.25</c:v>
                </c:pt>
                <c:pt idx="38311">
                  <c:v>-0.19</c:v>
                </c:pt>
                <c:pt idx="38312">
                  <c:v>-0.57999999999999996</c:v>
                </c:pt>
                <c:pt idx="38313">
                  <c:v>-0.57999999999999996</c:v>
                </c:pt>
                <c:pt idx="38314">
                  <c:v>1.5</c:v>
                </c:pt>
                <c:pt idx="38315">
                  <c:v>1.5</c:v>
                </c:pt>
                <c:pt idx="38316">
                  <c:v>-0.56999999999999995</c:v>
                </c:pt>
                <c:pt idx="38317">
                  <c:v>1.82</c:v>
                </c:pt>
                <c:pt idx="38318">
                  <c:v>-0.37</c:v>
                </c:pt>
                <c:pt idx="38319">
                  <c:v>-0.37</c:v>
                </c:pt>
                <c:pt idx="38320">
                  <c:v>-0.37</c:v>
                </c:pt>
                <c:pt idx="38321">
                  <c:v>-0.89</c:v>
                </c:pt>
                <c:pt idx="38322">
                  <c:v>0.68</c:v>
                </c:pt>
                <c:pt idx="38323">
                  <c:v>0.68</c:v>
                </c:pt>
                <c:pt idx="38324">
                  <c:v>1.2</c:v>
                </c:pt>
                <c:pt idx="38325">
                  <c:v>1.2</c:v>
                </c:pt>
                <c:pt idx="38326">
                  <c:v>0.33</c:v>
                </c:pt>
                <c:pt idx="38327">
                  <c:v>0.33</c:v>
                </c:pt>
                <c:pt idx="38328">
                  <c:v>0.33</c:v>
                </c:pt>
                <c:pt idx="38329">
                  <c:v>-2.74</c:v>
                </c:pt>
                <c:pt idx="38330">
                  <c:v>-2.74</c:v>
                </c:pt>
                <c:pt idx="38331">
                  <c:v>-1.52</c:v>
                </c:pt>
                <c:pt idx="38332">
                  <c:v>-0.82</c:v>
                </c:pt>
                <c:pt idx="38333">
                  <c:v>-0.25</c:v>
                </c:pt>
                <c:pt idx="38334">
                  <c:v>-0.08</c:v>
                </c:pt>
                <c:pt idx="38335">
                  <c:v>-0.38</c:v>
                </c:pt>
                <c:pt idx="38336">
                  <c:v>-0.38</c:v>
                </c:pt>
                <c:pt idx="38337">
                  <c:v>-0.38</c:v>
                </c:pt>
                <c:pt idx="38338">
                  <c:v>1.82</c:v>
                </c:pt>
                <c:pt idx="38339">
                  <c:v>1.82</c:v>
                </c:pt>
                <c:pt idx="38340">
                  <c:v>1.82</c:v>
                </c:pt>
                <c:pt idx="38341">
                  <c:v>1.82</c:v>
                </c:pt>
                <c:pt idx="38342">
                  <c:v>1.82</c:v>
                </c:pt>
                <c:pt idx="38343">
                  <c:v>1.4</c:v>
                </c:pt>
                <c:pt idx="38344">
                  <c:v>1.76</c:v>
                </c:pt>
                <c:pt idx="38345">
                  <c:v>1.76</c:v>
                </c:pt>
                <c:pt idx="38346">
                  <c:v>-2.0299999999999998</c:v>
                </c:pt>
                <c:pt idx="38347">
                  <c:v>2.0099999999999998</c:v>
                </c:pt>
                <c:pt idx="38348">
                  <c:v>2.37</c:v>
                </c:pt>
                <c:pt idx="38349">
                  <c:v>2.37</c:v>
                </c:pt>
                <c:pt idx="38350">
                  <c:v>2.37</c:v>
                </c:pt>
                <c:pt idx="38351">
                  <c:v>2.37</c:v>
                </c:pt>
                <c:pt idx="38352">
                  <c:v>3.29</c:v>
                </c:pt>
                <c:pt idx="38353">
                  <c:v>3.29</c:v>
                </c:pt>
                <c:pt idx="38354">
                  <c:v>3.29</c:v>
                </c:pt>
                <c:pt idx="38355">
                  <c:v>3.29</c:v>
                </c:pt>
                <c:pt idx="38356">
                  <c:v>3.29</c:v>
                </c:pt>
                <c:pt idx="38357">
                  <c:v>3.29</c:v>
                </c:pt>
                <c:pt idx="38358">
                  <c:v>-2.98</c:v>
                </c:pt>
                <c:pt idx="38359">
                  <c:v>-2.98</c:v>
                </c:pt>
                <c:pt idx="38360">
                  <c:v>1.98</c:v>
                </c:pt>
                <c:pt idx="38361">
                  <c:v>0.1</c:v>
                </c:pt>
                <c:pt idx="38362">
                  <c:v>0.1</c:v>
                </c:pt>
                <c:pt idx="38363">
                  <c:v>0.31</c:v>
                </c:pt>
                <c:pt idx="38364">
                  <c:v>-2.17</c:v>
                </c:pt>
                <c:pt idx="38365">
                  <c:v>-2.17</c:v>
                </c:pt>
                <c:pt idx="38366">
                  <c:v>-2.17</c:v>
                </c:pt>
                <c:pt idx="38367">
                  <c:v>-2.17</c:v>
                </c:pt>
                <c:pt idx="38368">
                  <c:v>-3</c:v>
                </c:pt>
                <c:pt idx="38369">
                  <c:v>1.99</c:v>
                </c:pt>
                <c:pt idx="38370">
                  <c:v>-0.18</c:v>
                </c:pt>
                <c:pt idx="38371">
                  <c:v>2.39</c:v>
                </c:pt>
                <c:pt idx="38372">
                  <c:v>2.39</c:v>
                </c:pt>
                <c:pt idx="38373">
                  <c:v>2.39</c:v>
                </c:pt>
                <c:pt idx="38374">
                  <c:v>0.33</c:v>
                </c:pt>
                <c:pt idx="38375">
                  <c:v>-0.01</c:v>
                </c:pt>
                <c:pt idx="38376">
                  <c:v>-1.6</c:v>
                </c:pt>
                <c:pt idx="38377">
                  <c:v>-1.49</c:v>
                </c:pt>
                <c:pt idx="38378">
                  <c:v>-1.49</c:v>
                </c:pt>
                <c:pt idx="38379">
                  <c:v>-1.49</c:v>
                </c:pt>
                <c:pt idx="38380">
                  <c:v>1.84</c:v>
                </c:pt>
                <c:pt idx="38381">
                  <c:v>3.29</c:v>
                </c:pt>
                <c:pt idx="38382">
                  <c:v>3.29</c:v>
                </c:pt>
                <c:pt idx="38383">
                  <c:v>0.05</c:v>
                </c:pt>
                <c:pt idx="38384">
                  <c:v>0.56999999999999995</c:v>
                </c:pt>
                <c:pt idx="38385">
                  <c:v>2.54</c:v>
                </c:pt>
                <c:pt idx="38386">
                  <c:v>-3.1</c:v>
                </c:pt>
                <c:pt idx="38387">
                  <c:v>0.65</c:v>
                </c:pt>
                <c:pt idx="38388">
                  <c:v>0.65</c:v>
                </c:pt>
                <c:pt idx="38389">
                  <c:v>0.65</c:v>
                </c:pt>
                <c:pt idx="38390">
                  <c:v>0.65</c:v>
                </c:pt>
                <c:pt idx="38391">
                  <c:v>1.02</c:v>
                </c:pt>
                <c:pt idx="38392">
                  <c:v>1.75</c:v>
                </c:pt>
                <c:pt idx="38393">
                  <c:v>1.59</c:v>
                </c:pt>
                <c:pt idx="38394">
                  <c:v>1.59</c:v>
                </c:pt>
                <c:pt idx="38395">
                  <c:v>0.49</c:v>
                </c:pt>
                <c:pt idx="38396">
                  <c:v>0.49</c:v>
                </c:pt>
                <c:pt idx="38397">
                  <c:v>-2.67</c:v>
                </c:pt>
                <c:pt idx="38398">
                  <c:v>1.87</c:v>
                </c:pt>
                <c:pt idx="38399">
                  <c:v>1.87</c:v>
                </c:pt>
                <c:pt idx="38400">
                  <c:v>1.87</c:v>
                </c:pt>
                <c:pt idx="38401">
                  <c:v>1.87</c:v>
                </c:pt>
                <c:pt idx="38402">
                  <c:v>2.35</c:v>
                </c:pt>
                <c:pt idx="38403">
                  <c:v>2.35</c:v>
                </c:pt>
                <c:pt idx="38404">
                  <c:v>2.35</c:v>
                </c:pt>
                <c:pt idx="38405">
                  <c:v>0.19</c:v>
                </c:pt>
                <c:pt idx="38406">
                  <c:v>0.19</c:v>
                </c:pt>
                <c:pt idx="38407">
                  <c:v>-0.35</c:v>
                </c:pt>
                <c:pt idx="38408">
                  <c:v>-0.35</c:v>
                </c:pt>
                <c:pt idx="38409">
                  <c:v>-0.85</c:v>
                </c:pt>
                <c:pt idx="38410">
                  <c:v>1.37</c:v>
                </c:pt>
                <c:pt idx="38411">
                  <c:v>1.99</c:v>
                </c:pt>
                <c:pt idx="38412">
                  <c:v>-1.68</c:v>
                </c:pt>
                <c:pt idx="38413">
                  <c:v>1.5</c:v>
                </c:pt>
                <c:pt idx="38414">
                  <c:v>1.5</c:v>
                </c:pt>
                <c:pt idx="38415">
                  <c:v>-2.4500000000000002</c:v>
                </c:pt>
                <c:pt idx="38416">
                  <c:v>2.25</c:v>
                </c:pt>
                <c:pt idx="38417">
                  <c:v>2.25</c:v>
                </c:pt>
                <c:pt idx="38418">
                  <c:v>-0.48</c:v>
                </c:pt>
                <c:pt idx="38419">
                  <c:v>-0.48</c:v>
                </c:pt>
                <c:pt idx="38420">
                  <c:v>-0.48</c:v>
                </c:pt>
                <c:pt idx="38421">
                  <c:v>1.79</c:v>
                </c:pt>
                <c:pt idx="38422">
                  <c:v>1.79</c:v>
                </c:pt>
                <c:pt idx="38423">
                  <c:v>-0.31</c:v>
                </c:pt>
                <c:pt idx="38424">
                  <c:v>-0.31</c:v>
                </c:pt>
                <c:pt idx="38425">
                  <c:v>-0.31</c:v>
                </c:pt>
                <c:pt idx="38426">
                  <c:v>3.17</c:v>
                </c:pt>
                <c:pt idx="38427">
                  <c:v>3.17</c:v>
                </c:pt>
                <c:pt idx="38428">
                  <c:v>3.17</c:v>
                </c:pt>
                <c:pt idx="38429">
                  <c:v>3.17</c:v>
                </c:pt>
                <c:pt idx="38430">
                  <c:v>0.21</c:v>
                </c:pt>
                <c:pt idx="38431">
                  <c:v>0.21</c:v>
                </c:pt>
                <c:pt idx="38432">
                  <c:v>-1.32</c:v>
                </c:pt>
                <c:pt idx="38433">
                  <c:v>1.03</c:v>
                </c:pt>
                <c:pt idx="38434">
                  <c:v>1.03</c:v>
                </c:pt>
                <c:pt idx="38435">
                  <c:v>1.03</c:v>
                </c:pt>
                <c:pt idx="38436">
                  <c:v>-0.33</c:v>
                </c:pt>
                <c:pt idx="38437">
                  <c:v>-0.33</c:v>
                </c:pt>
                <c:pt idx="38438">
                  <c:v>-0.33</c:v>
                </c:pt>
                <c:pt idx="38439">
                  <c:v>-0.33</c:v>
                </c:pt>
                <c:pt idx="38440">
                  <c:v>-0.33</c:v>
                </c:pt>
                <c:pt idx="38441">
                  <c:v>0.44</c:v>
                </c:pt>
                <c:pt idx="38442">
                  <c:v>0.44</c:v>
                </c:pt>
                <c:pt idx="38443">
                  <c:v>1.38</c:v>
                </c:pt>
                <c:pt idx="38444">
                  <c:v>1.38</c:v>
                </c:pt>
                <c:pt idx="38445">
                  <c:v>1.38</c:v>
                </c:pt>
                <c:pt idx="38446">
                  <c:v>-0.79</c:v>
                </c:pt>
                <c:pt idx="38447">
                  <c:v>-0.79</c:v>
                </c:pt>
                <c:pt idx="38448">
                  <c:v>-0.79</c:v>
                </c:pt>
                <c:pt idx="38449">
                  <c:v>2.36</c:v>
                </c:pt>
                <c:pt idx="38450">
                  <c:v>1.56</c:v>
                </c:pt>
                <c:pt idx="38451">
                  <c:v>1.56</c:v>
                </c:pt>
                <c:pt idx="38452">
                  <c:v>0.09</c:v>
                </c:pt>
                <c:pt idx="38453">
                  <c:v>1.37</c:v>
                </c:pt>
                <c:pt idx="38454">
                  <c:v>2.48</c:v>
                </c:pt>
                <c:pt idx="38455">
                  <c:v>-0.04</c:v>
                </c:pt>
                <c:pt idx="38456">
                  <c:v>-0.04</c:v>
                </c:pt>
                <c:pt idx="38457">
                  <c:v>1.25</c:v>
                </c:pt>
                <c:pt idx="38458">
                  <c:v>2.2000000000000002</c:v>
                </c:pt>
                <c:pt idx="38459">
                  <c:v>2.2000000000000002</c:v>
                </c:pt>
                <c:pt idx="38460">
                  <c:v>-0.1</c:v>
                </c:pt>
                <c:pt idx="38461">
                  <c:v>2.82</c:v>
                </c:pt>
                <c:pt idx="38462">
                  <c:v>2.82</c:v>
                </c:pt>
                <c:pt idx="38463">
                  <c:v>2.82</c:v>
                </c:pt>
                <c:pt idx="38464">
                  <c:v>-0.34</c:v>
                </c:pt>
                <c:pt idx="38465">
                  <c:v>0.59</c:v>
                </c:pt>
                <c:pt idx="38466">
                  <c:v>2</c:v>
                </c:pt>
                <c:pt idx="38467">
                  <c:v>2</c:v>
                </c:pt>
                <c:pt idx="38468">
                  <c:v>2</c:v>
                </c:pt>
                <c:pt idx="38469">
                  <c:v>2</c:v>
                </c:pt>
                <c:pt idx="38470">
                  <c:v>-0.6</c:v>
                </c:pt>
                <c:pt idx="38471">
                  <c:v>-1.44</c:v>
                </c:pt>
                <c:pt idx="38472">
                  <c:v>1.08</c:v>
                </c:pt>
                <c:pt idx="38473">
                  <c:v>0.98</c:v>
                </c:pt>
                <c:pt idx="38474">
                  <c:v>-3.27</c:v>
                </c:pt>
                <c:pt idx="38475">
                  <c:v>1.1000000000000001</c:v>
                </c:pt>
                <c:pt idx="38476">
                  <c:v>1.1000000000000001</c:v>
                </c:pt>
                <c:pt idx="38477">
                  <c:v>-1.22</c:v>
                </c:pt>
                <c:pt idx="38478">
                  <c:v>0.87</c:v>
                </c:pt>
                <c:pt idx="38479">
                  <c:v>0.87</c:v>
                </c:pt>
                <c:pt idx="38480">
                  <c:v>1.1399999999999999</c:v>
                </c:pt>
                <c:pt idx="38481">
                  <c:v>1.1399999999999999</c:v>
                </c:pt>
                <c:pt idx="38482">
                  <c:v>-1.01</c:v>
                </c:pt>
                <c:pt idx="38483">
                  <c:v>3.04</c:v>
                </c:pt>
                <c:pt idx="38484">
                  <c:v>3.04</c:v>
                </c:pt>
                <c:pt idx="38485">
                  <c:v>3.04</c:v>
                </c:pt>
                <c:pt idx="38486">
                  <c:v>3.04</c:v>
                </c:pt>
                <c:pt idx="38487">
                  <c:v>3.04</c:v>
                </c:pt>
                <c:pt idx="38488">
                  <c:v>3.04</c:v>
                </c:pt>
                <c:pt idx="38489">
                  <c:v>-1.66</c:v>
                </c:pt>
                <c:pt idx="38490">
                  <c:v>-0.6</c:v>
                </c:pt>
                <c:pt idx="38491">
                  <c:v>-0.6</c:v>
                </c:pt>
                <c:pt idx="38492">
                  <c:v>-0.6</c:v>
                </c:pt>
                <c:pt idx="38493">
                  <c:v>-1.46</c:v>
                </c:pt>
                <c:pt idx="38494">
                  <c:v>2.52</c:v>
                </c:pt>
                <c:pt idx="38495">
                  <c:v>-1.77</c:v>
                </c:pt>
                <c:pt idx="38496">
                  <c:v>-1.77</c:v>
                </c:pt>
                <c:pt idx="38497">
                  <c:v>2.5499999999999998</c:v>
                </c:pt>
                <c:pt idx="38498">
                  <c:v>0.44</c:v>
                </c:pt>
                <c:pt idx="38499">
                  <c:v>0.44</c:v>
                </c:pt>
                <c:pt idx="38500">
                  <c:v>0.44</c:v>
                </c:pt>
                <c:pt idx="38501">
                  <c:v>2.74</c:v>
                </c:pt>
                <c:pt idx="38502">
                  <c:v>-0.6</c:v>
                </c:pt>
                <c:pt idx="38503">
                  <c:v>0.17</c:v>
                </c:pt>
                <c:pt idx="38504">
                  <c:v>0.06</c:v>
                </c:pt>
                <c:pt idx="38505">
                  <c:v>2.2200000000000002</c:v>
                </c:pt>
                <c:pt idx="38506">
                  <c:v>2.2200000000000002</c:v>
                </c:pt>
                <c:pt idx="38507">
                  <c:v>0.98</c:v>
                </c:pt>
                <c:pt idx="38508">
                  <c:v>0.98</c:v>
                </c:pt>
                <c:pt idx="38509">
                  <c:v>-1.77</c:v>
                </c:pt>
                <c:pt idx="38510">
                  <c:v>-2.95</c:v>
                </c:pt>
                <c:pt idx="38511">
                  <c:v>0.08</c:v>
                </c:pt>
                <c:pt idx="38512">
                  <c:v>1.1299999999999999</c:v>
                </c:pt>
                <c:pt idx="38513">
                  <c:v>-1.35</c:v>
                </c:pt>
                <c:pt idx="38514">
                  <c:v>2.99</c:v>
                </c:pt>
                <c:pt idx="38515">
                  <c:v>2.35</c:v>
                </c:pt>
                <c:pt idx="38516">
                  <c:v>2.35</c:v>
                </c:pt>
                <c:pt idx="38517">
                  <c:v>1.85</c:v>
                </c:pt>
                <c:pt idx="38518">
                  <c:v>1.85</c:v>
                </c:pt>
                <c:pt idx="38519">
                  <c:v>1.85</c:v>
                </c:pt>
                <c:pt idx="38520">
                  <c:v>-0.33</c:v>
                </c:pt>
                <c:pt idx="38521">
                  <c:v>2.61</c:v>
                </c:pt>
                <c:pt idx="38522">
                  <c:v>2.61</c:v>
                </c:pt>
                <c:pt idx="38523">
                  <c:v>0.97</c:v>
                </c:pt>
                <c:pt idx="38524">
                  <c:v>0.46</c:v>
                </c:pt>
                <c:pt idx="38525">
                  <c:v>0.46</c:v>
                </c:pt>
                <c:pt idx="38526">
                  <c:v>-1.22</c:v>
                </c:pt>
                <c:pt idx="38527">
                  <c:v>-1.22</c:v>
                </c:pt>
                <c:pt idx="38528">
                  <c:v>1.01</c:v>
                </c:pt>
                <c:pt idx="38529">
                  <c:v>1.01</c:v>
                </c:pt>
                <c:pt idx="38530">
                  <c:v>-0.81</c:v>
                </c:pt>
                <c:pt idx="38531">
                  <c:v>-0.81</c:v>
                </c:pt>
                <c:pt idx="38532">
                  <c:v>0.86</c:v>
                </c:pt>
                <c:pt idx="38533">
                  <c:v>-2.16</c:v>
                </c:pt>
                <c:pt idx="38534">
                  <c:v>-2.16</c:v>
                </c:pt>
                <c:pt idx="38535">
                  <c:v>0.14000000000000001</c:v>
                </c:pt>
                <c:pt idx="38536">
                  <c:v>0.14000000000000001</c:v>
                </c:pt>
                <c:pt idx="38537">
                  <c:v>0.14000000000000001</c:v>
                </c:pt>
                <c:pt idx="38538">
                  <c:v>-0.7</c:v>
                </c:pt>
                <c:pt idx="38539">
                  <c:v>1.74</c:v>
                </c:pt>
                <c:pt idx="38540">
                  <c:v>2.65</c:v>
                </c:pt>
                <c:pt idx="38541">
                  <c:v>2.21</c:v>
                </c:pt>
                <c:pt idx="38542">
                  <c:v>2.21</c:v>
                </c:pt>
                <c:pt idx="38543">
                  <c:v>2.21</c:v>
                </c:pt>
                <c:pt idx="38544">
                  <c:v>2.21</c:v>
                </c:pt>
                <c:pt idx="38545">
                  <c:v>-0.23</c:v>
                </c:pt>
                <c:pt idx="38546">
                  <c:v>-0.23</c:v>
                </c:pt>
                <c:pt idx="38547">
                  <c:v>-1.24</c:v>
                </c:pt>
                <c:pt idx="38548">
                  <c:v>-1.24</c:v>
                </c:pt>
                <c:pt idx="38549">
                  <c:v>-1.81</c:v>
                </c:pt>
                <c:pt idx="38550">
                  <c:v>-1.81</c:v>
                </c:pt>
                <c:pt idx="38551">
                  <c:v>0.23</c:v>
                </c:pt>
                <c:pt idx="38552">
                  <c:v>1.1299999999999999</c:v>
                </c:pt>
                <c:pt idx="38553">
                  <c:v>1.1299999999999999</c:v>
                </c:pt>
                <c:pt idx="38554">
                  <c:v>1.1299999999999999</c:v>
                </c:pt>
                <c:pt idx="38555">
                  <c:v>0.11</c:v>
                </c:pt>
                <c:pt idx="38556">
                  <c:v>-2.1</c:v>
                </c:pt>
                <c:pt idx="38557">
                  <c:v>-0.77</c:v>
                </c:pt>
                <c:pt idx="38558">
                  <c:v>-0.77</c:v>
                </c:pt>
                <c:pt idx="38559">
                  <c:v>-2.06</c:v>
                </c:pt>
                <c:pt idx="38560">
                  <c:v>-2.06</c:v>
                </c:pt>
                <c:pt idx="38561">
                  <c:v>-2.06</c:v>
                </c:pt>
                <c:pt idx="38562">
                  <c:v>-1.35</c:v>
                </c:pt>
                <c:pt idx="38563">
                  <c:v>-2.36</c:v>
                </c:pt>
                <c:pt idx="38564">
                  <c:v>-1.57</c:v>
                </c:pt>
                <c:pt idx="38565">
                  <c:v>-1.79</c:v>
                </c:pt>
                <c:pt idx="38566">
                  <c:v>-0.63</c:v>
                </c:pt>
                <c:pt idx="38567">
                  <c:v>-3.47</c:v>
                </c:pt>
                <c:pt idx="38568">
                  <c:v>-0.54</c:v>
                </c:pt>
                <c:pt idx="38569">
                  <c:v>1.02</c:v>
                </c:pt>
                <c:pt idx="38570">
                  <c:v>0.14000000000000001</c:v>
                </c:pt>
                <c:pt idx="38571">
                  <c:v>0.14000000000000001</c:v>
                </c:pt>
                <c:pt idx="38572">
                  <c:v>2.2999999999999998</c:v>
                </c:pt>
                <c:pt idx="38573">
                  <c:v>2.2999999999999998</c:v>
                </c:pt>
                <c:pt idx="38574">
                  <c:v>2.2999999999999998</c:v>
                </c:pt>
                <c:pt idx="38575">
                  <c:v>2.2999999999999998</c:v>
                </c:pt>
                <c:pt idx="38576">
                  <c:v>3.77</c:v>
                </c:pt>
                <c:pt idx="38577">
                  <c:v>3.77</c:v>
                </c:pt>
                <c:pt idx="38578">
                  <c:v>4.0199999999999996</c:v>
                </c:pt>
                <c:pt idx="38579">
                  <c:v>0.86</c:v>
                </c:pt>
                <c:pt idx="38580">
                  <c:v>-0.33</c:v>
                </c:pt>
                <c:pt idx="38581">
                  <c:v>0.33</c:v>
                </c:pt>
                <c:pt idx="38582">
                  <c:v>0.22</c:v>
                </c:pt>
                <c:pt idx="38583">
                  <c:v>3.7</c:v>
                </c:pt>
                <c:pt idx="38584">
                  <c:v>3.7</c:v>
                </c:pt>
                <c:pt idx="38585">
                  <c:v>3.7</c:v>
                </c:pt>
                <c:pt idx="38586">
                  <c:v>3.7</c:v>
                </c:pt>
                <c:pt idx="38587">
                  <c:v>3.7</c:v>
                </c:pt>
                <c:pt idx="38588">
                  <c:v>3.7</c:v>
                </c:pt>
                <c:pt idx="38589">
                  <c:v>3.7</c:v>
                </c:pt>
                <c:pt idx="38590">
                  <c:v>-2.74</c:v>
                </c:pt>
                <c:pt idx="38591">
                  <c:v>1.02</c:v>
                </c:pt>
                <c:pt idx="38592">
                  <c:v>-1.0900000000000001</c:v>
                </c:pt>
                <c:pt idx="38593">
                  <c:v>-1.0900000000000001</c:v>
                </c:pt>
                <c:pt idx="38594">
                  <c:v>-0.3</c:v>
                </c:pt>
                <c:pt idx="38595">
                  <c:v>-0.3</c:v>
                </c:pt>
                <c:pt idx="38596">
                  <c:v>-0.11</c:v>
                </c:pt>
                <c:pt idx="38597">
                  <c:v>-1.47</c:v>
                </c:pt>
                <c:pt idx="38598">
                  <c:v>2.44</c:v>
                </c:pt>
                <c:pt idx="38599">
                  <c:v>0.21</c:v>
                </c:pt>
                <c:pt idx="38600">
                  <c:v>0.21</c:v>
                </c:pt>
                <c:pt idx="38601">
                  <c:v>-1.3</c:v>
                </c:pt>
                <c:pt idx="38602">
                  <c:v>-1.3</c:v>
                </c:pt>
                <c:pt idx="38603">
                  <c:v>3.3</c:v>
                </c:pt>
                <c:pt idx="38604">
                  <c:v>3.3</c:v>
                </c:pt>
                <c:pt idx="38605">
                  <c:v>-0.97</c:v>
                </c:pt>
                <c:pt idx="38606">
                  <c:v>1.08</c:v>
                </c:pt>
                <c:pt idx="38607">
                  <c:v>1.08</c:v>
                </c:pt>
                <c:pt idx="38608">
                  <c:v>2.88</c:v>
                </c:pt>
                <c:pt idx="38609">
                  <c:v>2.88</c:v>
                </c:pt>
                <c:pt idx="38610">
                  <c:v>2.88</c:v>
                </c:pt>
                <c:pt idx="38611">
                  <c:v>2.88</c:v>
                </c:pt>
                <c:pt idx="38612">
                  <c:v>2.88</c:v>
                </c:pt>
                <c:pt idx="38613">
                  <c:v>2.57</c:v>
                </c:pt>
                <c:pt idx="38614">
                  <c:v>1.27</c:v>
                </c:pt>
                <c:pt idx="38615">
                  <c:v>2.52</c:v>
                </c:pt>
                <c:pt idx="38616">
                  <c:v>0.64</c:v>
                </c:pt>
                <c:pt idx="38617">
                  <c:v>0.62</c:v>
                </c:pt>
                <c:pt idx="38618">
                  <c:v>-0.23</c:v>
                </c:pt>
                <c:pt idx="38619">
                  <c:v>1.17</c:v>
                </c:pt>
                <c:pt idx="38620">
                  <c:v>1.17</c:v>
                </c:pt>
                <c:pt idx="38621">
                  <c:v>-1.76</c:v>
                </c:pt>
                <c:pt idx="38622">
                  <c:v>-1.76</c:v>
                </c:pt>
                <c:pt idx="38623">
                  <c:v>-1.5</c:v>
                </c:pt>
                <c:pt idx="38624">
                  <c:v>-1.5</c:v>
                </c:pt>
                <c:pt idx="38625">
                  <c:v>2.41</c:v>
                </c:pt>
                <c:pt idx="38626">
                  <c:v>1.02</c:v>
                </c:pt>
                <c:pt idx="38627">
                  <c:v>1.02</c:v>
                </c:pt>
                <c:pt idx="38628">
                  <c:v>0.53</c:v>
                </c:pt>
                <c:pt idx="38629">
                  <c:v>0.53</c:v>
                </c:pt>
                <c:pt idx="38630">
                  <c:v>0.53</c:v>
                </c:pt>
                <c:pt idx="38631">
                  <c:v>0.53</c:v>
                </c:pt>
                <c:pt idx="38632">
                  <c:v>0.53</c:v>
                </c:pt>
                <c:pt idx="38633">
                  <c:v>-0.46</c:v>
                </c:pt>
                <c:pt idx="38634">
                  <c:v>-0.46</c:v>
                </c:pt>
                <c:pt idx="38635">
                  <c:v>-0.46</c:v>
                </c:pt>
                <c:pt idx="38636">
                  <c:v>3.25</c:v>
                </c:pt>
                <c:pt idx="38637">
                  <c:v>3.25</c:v>
                </c:pt>
                <c:pt idx="38638">
                  <c:v>0.79</c:v>
                </c:pt>
                <c:pt idx="38639">
                  <c:v>3.63</c:v>
                </c:pt>
                <c:pt idx="38640">
                  <c:v>1.21</c:v>
                </c:pt>
                <c:pt idx="38641">
                  <c:v>1.07</c:v>
                </c:pt>
                <c:pt idx="38642">
                  <c:v>0.97</c:v>
                </c:pt>
                <c:pt idx="38643">
                  <c:v>0.97</c:v>
                </c:pt>
                <c:pt idx="38644">
                  <c:v>0.97</c:v>
                </c:pt>
                <c:pt idx="38645">
                  <c:v>3.11</c:v>
                </c:pt>
                <c:pt idx="38646">
                  <c:v>3.11</c:v>
                </c:pt>
                <c:pt idx="38647">
                  <c:v>-2.0099999999999998</c:v>
                </c:pt>
                <c:pt idx="38648">
                  <c:v>-2.0099999999999998</c:v>
                </c:pt>
                <c:pt idx="38649">
                  <c:v>-2.0099999999999998</c:v>
                </c:pt>
                <c:pt idx="38650">
                  <c:v>-1.38</c:v>
                </c:pt>
                <c:pt idx="38651">
                  <c:v>2.1</c:v>
                </c:pt>
                <c:pt idx="38652">
                  <c:v>3.76</c:v>
                </c:pt>
                <c:pt idx="38653">
                  <c:v>3.76</c:v>
                </c:pt>
                <c:pt idx="38654">
                  <c:v>-1.7</c:v>
                </c:pt>
                <c:pt idx="38655">
                  <c:v>-0.06</c:v>
                </c:pt>
                <c:pt idx="38656">
                  <c:v>-0.06</c:v>
                </c:pt>
                <c:pt idx="38657">
                  <c:v>-2.0099999999999998</c:v>
                </c:pt>
                <c:pt idx="38658">
                  <c:v>3.11</c:v>
                </c:pt>
                <c:pt idx="38659">
                  <c:v>0.74</c:v>
                </c:pt>
                <c:pt idx="38660">
                  <c:v>-0.33</c:v>
                </c:pt>
                <c:pt idx="38661">
                  <c:v>-0.37</c:v>
                </c:pt>
                <c:pt idx="38662">
                  <c:v>-0.37</c:v>
                </c:pt>
                <c:pt idx="38663">
                  <c:v>-1.01</c:v>
                </c:pt>
                <c:pt idx="38664">
                  <c:v>0.53</c:v>
                </c:pt>
                <c:pt idx="38665">
                  <c:v>1.05</c:v>
                </c:pt>
                <c:pt idx="38666">
                  <c:v>-1.63</c:v>
                </c:pt>
                <c:pt idx="38667">
                  <c:v>-2.86</c:v>
                </c:pt>
                <c:pt idx="38668">
                  <c:v>-1.94</c:v>
                </c:pt>
                <c:pt idx="38669">
                  <c:v>1.7</c:v>
                </c:pt>
                <c:pt idx="38670">
                  <c:v>2.92</c:v>
                </c:pt>
                <c:pt idx="38671">
                  <c:v>-1.45</c:v>
                </c:pt>
                <c:pt idx="38672">
                  <c:v>-1.45</c:v>
                </c:pt>
                <c:pt idx="38673">
                  <c:v>0.15</c:v>
                </c:pt>
                <c:pt idx="38674">
                  <c:v>3.27</c:v>
                </c:pt>
                <c:pt idx="38675">
                  <c:v>0.11</c:v>
                </c:pt>
                <c:pt idx="38676">
                  <c:v>-0.14000000000000001</c:v>
                </c:pt>
                <c:pt idx="38677">
                  <c:v>0.11</c:v>
                </c:pt>
                <c:pt idx="38678">
                  <c:v>0.66</c:v>
                </c:pt>
                <c:pt idx="38679">
                  <c:v>0.66</c:v>
                </c:pt>
                <c:pt idx="38680">
                  <c:v>1.71</c:v>
                </c:pt>
                <c:pt idx="38681">
                  <c:v>1.71</c:v>
                </c:pt>
                <c:pt idx="38682">
                  <c:v>-1.41</c:v>
                </c:pt>
                <c:pt idx="38683">
                  <c:v>3.64</c:v>
                </c:pt>
                <c:pt idx="38684">
                  <c:v>3.64</c:v>
                </c:pt>
                <c:pt idx="38685">
                  <c:v>3.64</c:v>
                </c:pt>
                <c:pt idx="38686">
                  <c:v>1.1599999999999999</c:v>
                </c:pt>
                <c:pt idx="38687">
                  <c:v>0.36</c:v>
                </c:pt>
                <c:pt idx="38688">
                  <c:v>2.9</c:v>
                </c:pt>
                <c:pt idx="38689">
                  <c:v>0.39</c:v>
                </c:pt>
                <c:pt idx="38690">
                  <c:v>-1.46</c:v>
                </c:pt>
                <c:pt idx="38691">
                  <c:v>-1.46</c:v>
                </c:pt>
                <c:pt idx="38692">
                  <c:v>-1.1299999999999999</c:v>
                </c:pt>
                <c:pt idx="38693">
                  <c:v>0.1</c:v>
                </c:pt>
                <c:pt idx="38694">
                  <c:v>-0.6</c:v>
                </c:pt>
                <c:pt idx="38695">
                  <c:v>-0.6</c:v>
                </c:pt>
                <c:pt idx="38696">
                  <c:v>0.75</c:v>
                </c:pt>
                <c:pt idx="38697">
                  <c:v>1.38</c:v>
                </c:pt>
                <c:pt idx="38698">
                  <c:v>1.38</c:v>
                </c:pt>
                <c:pt idx="38699">
                  <c:v>0.2</c:v>
                </c:pt>
                <c:pt idx="38700">
                  <c:v>0.2</c:v>
                </c:pt>
                <c:pt idx="38701">
                  <c:v>0.19</c:v>
                </c:pt>
                <c:pt idx="38702">
                  <c:v>0.19</c:v>
                </c:pt>
                <c:pt idx="38703">
                  <c:v>1.81</c:v>
                </c:pt>
                <c:pt idx="38704">
                  <c:v>1.64</c:v>
                </c:pt>
                <c:pt idx="38705">
                  <c:v>2.59</c:v>
                </c:pt>
                <c:pt idx="38706">
                  <c:v>2.59</c:v>
                </c:pt>
                <c:pt idx="38707">
                  <c:v>1.99</c:v>
                </c:pt>
                <c:pt idx="38708">
                  <c:v>2.7</c:v>
                </c:pt>
                <c:pt idx="38709">
                  <c:v>1.76</c:v>
                </c:pt>
                <c:pt idx="38710">
                  <c:v>2.95</c:v>
                </c:pt>
                <c:pt idx="38711">
                  <c:v>2.95</c:v>
                </c:pt>
                <c:pt idx="38712">
                  <c:v>2.95</c:v>
                </c:pt>
                <c:pt idx="38713">
                  <c:v>2.44</c:v>
                </c:pt>
                <c:pt idx="38714">
                  <c:v>-0.77</c:v>
                </c:pt>
                <c:pt idx="38715">
                  <c:v>-0.77</c:v>
                </c:pt>
                <c:pt idx="38716">
                  <c:v>-0.77</c:v>
                </c:pt>
                <c:pt idx="38717">
                  <c:v>-2.19</c:v>
                </c:pt>
                <c:pt idx="38718">
                  <c:v>-2.19</c:v>
                </c:pt>
                <c:pt idx="38719">
                  <c:v>0.95</c:v>
                </c:pt>
                <c:pt idx="38720">
                  <c:v>-1.08</c:v>
                </c:pt>
                <c:pt idx="38721">
                  <c:v>-1.08</c:v>
                </c:pt>
                <c:pt idx="38722">
                  <c:v>-3.1</c:v>
                </c:pt>
                <c:pt idx="38723">
                  <c:v>0.01</c:v>
                </c:pt>
                <c:pt idx="38724">
                  <c:v>0.42</c:v>
                </c:pt>
                <c:pt idx="38725">
                  <c:v>1.6</c:v>
                </c:pt>
                <c:pt idx="38726">
                  <c:v>1.1200000000000001</c:v>
                </c:pt>
                <c:pt idx="38727">
                  <c:v>1.1200000000000001</c:v>
                </c:pt>
                <c:pt idx="38728">
                  <c:v>-2.48</c:v>
                </c:pt>
                <c:pt idx="38729">
                  <c:v>-1.29</c:v>
                </c:pt>
                <c:pt idx="38730">
                  <c:v>2.0099999999999998</c:v>
                </c:pt>
                <c:pt idx="38731">
                  <c:v>1.39</c:v>
                </c:pt>
                <c:pt idx="38732">
                  <c:v>1.39</c:v>
                </c:pt>
                <c:pt idx="38733">
                  <c:v>-0.28999999999999998</c:v>
                </c:pt>
                <c:pt idx="38734">
                  <c:v>-0.28999999999999998</c:v>
                </c:pt>
                <c:pt idx="38735">
                  <c:v>-0.62</c:v>
                </c:pt>
                <c:pt idx="38736">
                  <c:v>2.2200000000000002</c:v>
                </c:pt>
                <c:pt idx="38737">
                  <c:v>2.2200000000000002</c:v>
                </c:pt>
                <c:pt idx="38738">
                  <c:v>-0.61</c:v>
                </c:pt>
                <c:pt idx="38739">
                  <c:v>-0.4</c:v>
                </c:pt>
                <c:pt idx="38740">
                  <c:v>1.65</c:v>
                </c:pt>
                <c:pt idx="38741">
                  <c:v>1.65</c:v>
                </c:pt>
                <c:pt idx="38742">
                  <c:v>1.38</c:v>
                </c:pt>
                <c:pt idx="38743">
                  <c:v>1.55</c:v>
                </c:pt>
                <c:pt idx="38744">
                  <c:v>1.55</c:v>
                </c:pt>
                <c:pt idx="38745">
                  <c:v>0.85</c:v>
                </c:pt>
                <c:pt idx="38746">
                  <c:v>0.85</c:v>
                </c:pt>
                <c:pt idx="38747">
                  <c:v>2.87</c:v>
                </c:pt>
                <c:pt idx="38748">
                  <c:v>2.87</c:v>
                </c:pt>
                <c:pt idx="38749">
                  <c:v>1.04</c:v>
                </c:pt>
                <c:pt idx="38750">
                  <c:v>3.39</c:v>
                </c:pt>
                <c:pt idx="38751">
                  <c:v>0.47</c:v>
                </c:pt>
                <c:pt idx="38752">
                  <c:v>0.47</c:v>
                </c:pt>
                <c:pt idx="38753">
                  <c:v>0.01</c:v>
                </c:pt>
                <c:pt idx="38754">
                  <c:v>0.82</c:v>
                </c:pt>
                <c:pt idx="38755">
                  <c:v>1.4</c:v>
                </c:pt>
                <c:pt idx="38756">
                  <c:v>1.4</c:v>
                </c:pt>
                <c:pt idx="38757">
                  <c:v>1.88</c:v>
                </c:pt>
                <c:pt idx="38758">
                  <c:v>1.88</c:v>
                </c:pt>
                <c:pt idx="38759">
                  <c:v>-1.87</c:v>
                </c:pt>
                <c:pt idx="38760">
                  <c:v>-2.0499999999999998</c:v>
                </c:pt>
                <c:pt idx="38761">
                  <c:v>0.35</c:v>
                </c:pt>
                <c:pt idx="38762">
                  <c:v>-0.33</c:v>
                </c:pt>
                <c:pt idx="38763">
                  <c:v>-0.33</c:v>
                </c:pt>
                <c:pt idx="38764">
                  <c:v>0.02</c:v>
                </c:pt>
                <c:pt idx="38765">
                  <c:v>0.02</c:v>
                </c:pt>
                <c:pt idx="38766">
                  <c:v>0.02</c:v>
                </c:pt>
                <c:pt idx="38767">
                  <c:v>0.02</c:v>
                </c:pt>
                <c:pt idx="38768">
                  <c:v>-1.96</c:v>
                </c:pt>
                <c:pt idx="38769">
                  <c:v>-1.96</c:v>
                </c:pt>
                <c:pt idx="38770">
                  <c:v>0.17</c:v>
                </c:pt>
                <c:pt idx="38771">
                  <c:v>0.17</c:v>
                </c:pt>
                <c:pt idx="38772">
                  <c:v>0.17</c:v>
                </c:pt>
                <c:pt idx="38773">
                  <c:v>-0.71</c:v>
                </c:pt>
                <c:pt idx="38774">
                  <c:v>2.11</c:v>
                </c:pt>
                <c:pt idx="38775">
                  <c:v>1.95</c:v>
                </c:pt>
                <c:pt idx="38776">
                  <c:v>1.95</c:v>
                </c:pt>
                <c:pt idx="38777">
                  <c:v>1.95</c:v>
                </c:pt>
                <c:pt idx="38778">
                  <c:v>1.95</c:v>
                </c:pt>
                <c:pt idx="38779">
                  <c:v>1.95</c:v>
                </c:pt>
                <c:pt idx="38780">
                  <c:v>1.95</c:v>
                </c:pt>
                <c:pt idx="38781">
                  <c:v>1.95</c:v>
                </c:pt>
                <c:pt idx="38782">
                  <c:v>3.26</c:v>
                </c:pt>
                <c:pt idx="38783">
                  <c:v>3.26</c:v>
                </c:pt>
                <c:pt idx="38784">
                  <c:v>3.26</c:v>
                </c:pt>
                <c:pt idx="38785">
                  <c:v>0.93</c:v>
                </c:pt>
                <c:pt idx="38786">
                  <c:v>0.93</c:v>
                </c:pt>
                <c:pt idx="38787">
                  <c:v>0.93</c:v>
                </c:pt>
                <c:pt idx="38788">
                  <c:v>-0.01</c:v>
                </c:pt>
                <c:pt idx="38789">
                  <c:v>1.59</c:v>
                </c:pt>
                <c:pt idx="38790">
                  <c:v>1.59</c:v>
                </c:pt>
                <c:pt idx="38791">
                  <c:v>1.59</c:v>
                </c:pt>
                <c:pt idx="38792">
                  <c:v>0.32</c:v>
                </c:pt>
                <c:pt idx="38793">
                  <c:v>-2.46</c:v>
                </c:pt>
                <c:pt idx="38794">
                  <c:v>-1.6</c:v>
                </c:pt>
                <c:pt idx="38795">
                  <c:v>-0.88</c:v>
                </c:pt>
                <c:pt idx="38796">
                  <c:v>-2.1</c:v>
                </c:pt>
                <c:pt idx="38797">
                  <c:v>-2.1</c:v>
                </c:pt>
                <c:pt idx="38798">
                  <c:v>-2.1</c:v>
                </c:pt>
                <c:pt idx="38799">
                  <c:v>0.42</c:v>
                </c:pt>
                <c:pt idx="38800">
                  <c:v>-1.57</c:v>
                </c:pt>
                <c:pt idx="38801">
                  <c:v>-1.57</c:v>
                </c:pt>
                <c:pt idx="38802">
                  <c:v>0.08</c:v>
                </c:pt>
                <c:pt idx="38803">
                  <c:v>1.71</c:v>
                </c:pt>
                <c:pt idx="38804">
                  <c:v>1.71</c:v>
                </c:pt>
                <c:pt idx="38805">
                  <c:v>1.71</c:v>
                </c:pt>
                <c:pt idx="38806">
                  <c:v>1.21</c:v>
                </c:pt>
                <c:pt idx="38807">
                  <c:v>1.21</c:v>
                </c:pt>
                <c:pt idx="38808">
                  <c:v>0.9</c:v>
                </c:pt>
                <c:pt idx="38809">
                  <c:v>0.9</c:v>
                </c:pt>
                <c:pt idx="38810">
                  <c:v>-1.02</c:v>
                </c:pt>
                <c:pt idx="38811">
                  <c:v>1.97</c:v>
                </c:pt>
                <c:pt idx="38812">
                  <c:v>1.97</c:v>
                </c:pt>
                <c:pt idx="38813">
                  <c:v>1.57</c:v>
                </c:pt>
                <c:pt idx="38814">
                  <c:v>1.25</c:v>
                </c:pt>
                <c:pt idx="38815">
                  <c:v>1.98</c:v>
                </c:pt>
                <c:pt idx="38816">
                  <c:v>0.52</c:v>
                </c:pt>
                <c:pt idx="38817">
                  <c:v>-2.0699999999999998</c:v>
                </c:pt>
                <c:pt idx="38818">
                  <c:v>0.47</c:v>
                </c:pt>
                <c:pt idx="38819">
                  <c:v>1.39</c:v>
                </c:pt>
                <c:pt idx="38820">
                  <c:v>0.43</c:v>
                </c:pt>
                <c:pt idx="38821">
                  <c:v>0.43</c:v>
                </c:pt>
                <c:pt idx="38822">
                  <c:v>0.43</c:v>
                </c:pt>
                <c:pt idx="38823">
                  <c:v>-0.33</c:v>
                </c:pt>
                <c:pt idx="38824">
                  <c:v>0.7</c:v>
                </c:pt>
                <c:pt idx="38825">
                  <c:v>0.7</c:v>
                </c:pt>
                <c:pt idx="38826">
                  <c:v>1.1399999999999999</c:v>
                </c:pt>
                <c:pt idx="38827">
                  <c:v>1.1399999999999999</c:v>
                </c:pt>
                <c:pt idx="38828">
                  <c:v>1.1399999999999999</c:v>
                </c:pt>
                <c:pt idx="38829">
                  <c:v>0.82</c:v>
                </c:pt>
                <c:pt idx="38830">
                  <c:v>2.6</c:v>
                </c:pt>
                <c:pt idx="38831">
                  <c:v>-1.54</c:v>
                </c:pt>
                <c:pt idx="38832">
                  <c:v>2.14</c:v>
                </c:pt>
                <c:pt idx="38833">
                  <c:v>3.49</c:v>
                </c:pt>
                <c:pt idx="38834">
                  <c:v>3.49</c:v>
                </c:pt>
                <c:pt idx="38835">
                  <c:v>-0.85</c:v>
                </c:pt>
                <c:pt idx="38836">
                  <c:v>-0.01</c:v>
                </c:pt>
                <c:pt idx="38837">
                  <c:v>-0.01</c:v>
                </c:pt>
                <c:pt idx="38838">
                  <c:v>-0.4</c:v>
                </c:pt>
                <c:pt idx="38839">
                  <c:v>-1.31</c:v>
                </c:pt>
                <c:pt idx="38840">
                  <c:v>2.73</c:v>
                </c:pt>
                <c:pt idx="38841">
                  <c:v>2.73</c:v>
                </c:pt>
                <c:pt idx="38842">
                  <c:v>2.73</c:v>
                </c:pt>
                <c:pt idx="38843">
                  <c:v>1.81</c:v>
                </c:pt>
                <c:pt idx="38844">
                  <c:v>1.81</c:v>
                </c:pt>
                <c:pt idx="38845">
                  <c:v>1.32</c:v>
                </c:pt>
                <c:pt idx="38846">
                  <c:v>-0.47</c:v>
                </c:pt>
                <c:pt idx="38847">
                  <c:v>2.77</c:v>
                </c:pt>
                <c:pt idx="38848">
                  <c:v>1.51</c:v>
                </c:pt>
                <c:pt idx="38849">
                  <c:v>0.71</c:v>
                </c:pt>
                <c:pt idx="38850">
                  <c:v>0.71</c:v>
                </c:pt>
                <c:pt idx="38851">
                  <c:v>0.71</c:v>
                </c:pt>
                <c:pt idx="38852">
                  <c:v>-1.31</c:v>
                </c:pt>
                <c:pt idx="38853">
                  <c:v>-2.17</c:v>
                </c:pt>
                <c:pt idx="38854">
                  <c:v>1.51</c:v>
                </c:pt>
                <c:pt idx="38855">
                  <c:v>-0.57999999999999996</c:v>
                </c:pt>
                <c:pt idx="38856">
                  <c:v>-0.57999999999999996</c:v>
                </c:pt>
                <c:pt idx="38857">
                  <c:v>0.48</c:v>
                </c:pt>
                <c:pt idx="38858">
                  <c:v>-0.32</c:v>
                </c:pt>
                <c:pt idx="38859">
                  <c:v>3.14</c:v>
                </c:pt>
                <c:pt idx="38860">
                  <c:v>3.14</c:v>
                </c:pt>
                <c:pt idx="38861">
                  <c:v>3.14</c:v>
                </c:pt>
                <c:pt idx="38862">
                  <c:v>3.14</c:v>
                </c:pt>
                <c:pt idx="38863">
                  <c:v>0.11</c:v>
                </c:pt>
                <c:pt idx="38864">
                  <c:v>0.11</c:v>
                </c:pt>
                <c:pt idx="38865">
                  <c:v>0.11</c:v>
                </c:pt>
                <c:pt idx="38866">
                  <c:v>2.4</c:v>
                </c:pt>
                <c:pt idx="38867">
                  <c:v>2.4</c:v>
                </c:pt>
                <c:pt idx="38868">
                  <c:v>2.4</c:v>
                </c:pt>
                <c:pt idx="38869">
                  <c:v>1.05</c:v>
                </c:pt>
                <c:pt idx="38870">
                  <c:v>-1.1200000000000001</c:v>
                </c:pt>
                <c:pt idx="38871">
                  <c:v>0.78</c:v>
                </c:pt>
                <c:pt idx="38872">
                  <c:v>0.78</c:v>
                </c:pt>
                <c:pt idx="38873">
                  <c:v>0.78</c:v>
                </c:pt>
                <c:pt idx="38874">
                  <c:v>1.78</c:v>
                </c:pt>
                <c:pt idx="38875">
                  <c:v>1.78</c:v>
                </c:pt>
                <c:pt idx="38876">
                  <c:v>1.78</c:v>
                </c:pt>
                <c:pt idx="38877">
                  <c:v>1.78</c:v>
                </c:pt>
                <c:pt idx="38878">
                  <c:v>1.78</c:v>
                </c:pt>
                <c:pt idx="38879">
                  <c:v>1.94</c:v>
                </c:pt>
                <c:pt idx="38880">
                  <c:v>1.94</c:v>
                </c:pt>
                <c:pt idx="38881">
                  <c:v>1.94</c:v>
                </c:pt>
                <c:pt idx="38882">
                  <c:v>1.94</c:v>
                </c:pt>
                <c:pt idx="38883">
                  <c:v>1.94</c:v>
                </c:pt>
                <c:pt idx="38884">
                  <c:v>1.81</c:v>
                </c:pt>
                <c:pt idx="38885">
                  <c:v>3.69</c:v>
                </c:pt>
                <c:pt idx="38886">
                  <c:v>1.39</c:v>
                </c:pt>
                <c:pt idx="38887">
                  <c:v>1.39</c:v>
                </c:pt>
                <c:pt idx="38888">
                  <c:v>1.32</c:v>
                </c:pt>
                <c:pt idx="38889">
                  <c:v>2.0699999999999998</c:v>
                </c:pt>
                <c:pt idx="38890">
                  <c:v>2.0699999999999998</c:v>
                </c:pt>
                <c:pt idx="38891">
                  <c:v>-0.43</c:v>
                </c:pt>
                <c:pt idx="38892">
                  <c:v>0.32</c:v>
                </c:pt>
                <c:pt idx="38893">
                  <c:v>1.7</c:v>
                </c:pt>
                <c:pt idx="38894">
                  <c:v>1.7</c:v>
                </c:pt>
                <c:pt idx="38895">
                  <c:v>-0.22</c:v>
                </c:pt>
                <c:pt idx="38896">
                  <c:v>-3</c:v>
                </c:pt>
                <c:pt idx="38897">
                  <c:v>2.2200000000000002</c:v>
                </c:pt>
                <c:pt idx="38898">
                  <c:v>2.2200000000000002</c:v>
                </c:pt>
                <c:pt idx="38899">
                  <c:v>1.63</c:v>
                </c:pt>
                <c:pt idx="38900">
                  <c:v>-1.26</c:v>
                </c:pt>
                <c:pt idx="38901">
                  <c:v>0.72</c:v>
                </c:pt>
                <c:pt idx="38902">
                  <c:v>1.66</c:v>
                </c:pt>
                <c:pt idx="38903">
                  <c:v>2.2799999999999998</c:v>
                </c:pt>
                <c:pt idx="38904">
                  <c:v>2.2799999999999998</c:v>
                </c:pt>
                <c:pt idx="38905">
                  <c:v>2.2400000000000002</c:v>
                </c:pt>
                <c:pt idx="38906">
                  <c:v>1.76</c:v>
                </c:pt>
                <c:pt idx="38907">
                  <c:v>-2.85</c:v>
                </c:pt>
                <c:pt idx="38908">
                  <c:v>-2.85</c:v>
                </c:pt>
                <c:pt idx="38909">
                  <c:v>-2.85</c:v>
                </c:pt>
                <c:pt idx="38910">
                  <c:v>-2.85</c:v>
                </c:pt>
                <c:pt idx="38911">
                  <c:v>-0.87</c:v>
                </c:pt>
                <c:pt idx="38912">
                  <c:v>0.98</c:v>
                </c:pt>
                <c:pt idx="38913">
                  <c:v>0.98</c:v>
                </c:pt>
                <c:pt idx="38914">
                  <c:v>1.53</c:v>
                </c:pt>
                <c:pt idx="38915">
                  <c:v>1.17</c:v>
                </c:pt>
                <c:pt idx="38916">
                  <c:v>1.17</c:v>
                </c:pt>
                <c:pt idx="38917">
                  <c:v>1.89</c:v>
                </c:pt>
                <c:pt idx="38918">
                  <c:v>1.89</c:v>
                </c:pt>
                <c:pt idx="38919">
                  <c:v>1.89</c:v>
                </c:pt>
                <c:pt idx="38920">
                  <c:v>1.89</c:v>
                </c:pt>
                <c:pt idx="38921">
                  <c:v>3.54</c:v>
                </c:pt>
                <c:pt idx="38922">
                  <c:v>3.54</c:v>
                </c:pt>
                <c:pt idx="38923">
                  <c:v>0.39</c:v>
                </c:pt>
                <c:pt idx="38924">
                  <c:v>0.39</c:v>
                </c:pt>
                <c:pt idx="38925">
                  <c:v>-1.73</c:v>
                </c:pt>
                <c:pt idx="38926">
                  <c:v>0.02</c:v>
                </c:pt>
                <c:pt idx="38927">
                  <c:v>0.02</c:v>
                </c:pt>
                <c:pt idx="38928">
                  <c:v>0.61</c:v>
                </c:pt>
                <c:pt idx="38929">
                  <c:v>1.01</c:v>
                </c:pt>
                <c:pt idx="38930">
                  <c:v>-2.0299999999999998</c:v>
                </c:pt>
                <c:pt idx="38931">
                  <c:v>2.2000000000000002</c:v>
                </c:pt>
                <c:pt idx="38932">
                  <c:v>2.2000000000000002</c:v>
                </c:pt>
                <c:pt idx="38933">
                  <c:v>2.2000000000000002</c:v>
                </c:pt>
                <c:pt idx="38934">
                  <c:v>2.38</c:v>
                </c:pt>
                <c:pt idx="38935">
                  <c:v>2.38</c:v>
                </c:pt>
                <c:pt idx="38936">
                  <c:v>2.38</c:v>
                </c:pt>
                <c:pt idx="38937">
                  <c:v>-1.94</c:v>
                </c:pt>
                <c:pt idx="38938">
                  <c:v>0.45</c:v>
                </c:pt>
                <c:pt idx="38939">
                  <c:v>-0.44</c:v>
                </c:pt>
                <c:pt idx="38940">
                  <c:v>0.6</c:v>
                </c:pt>
                <c:pt idx="38941">
                  <c:v>0.6</c:v>
                </c:pt>
                <c:pt idx="38942">
                  <c:v>0.6</c:v>
                </c:pt>
                <c:pt idx="38943">
                  <c:v>0.6</c:v>
                </c:pt>
                <c:pt idx="38944">
                  <c:v>1.78</c:v>
                </c:pt>
                <c:pt idx="38945">
                  <c:v>1.78</c:v>
                </c:pt>
                <c:pt idx="38946">
                  <c:v>1.78</c:v>
                </c:pt>
                <c:pt idx="38947">
                  <c:v>1.78</c:v>
                </c:pt>
                <c:pt idx="38948">
                  <c:v>-0.38</c:v>
                </c:pt>
                <c:pt idx="38949">
                  <c:v>-0.72</c:v>
                </c:pt>
                <c:pt idx="38950">
                  <c:v>-2.11</c:v>
                </c:pt>
                <c:pt idx="38951">
                  <c:v>-0.45</c:v>
                </c:pt>
                <c:pt idx="38952">
                  <c:v>-0.9</c:v>
                </c:pt>
                <c:pt idx="38953">
                  <c:v>-0.24</c:v>
                </c:pt>
                <c:pt idx="38954">
                  <c:v>0.48</c:v>
                </c:pt>
                <c:pt idx="38955">
                  <c:v>3.18</c:v>
                </c:pt>
                <c:pt idx="38956">
                  <c:v>3.18</c:v>
                </c:pt>
                <c:pt idx="38957">
                  <c:v>3.18</c:v>
                </c:pt>
                <c:pt idx="38958">
                  <c:v>0.55000000000000004</c:v>
                </c:pt>
                <c:pt idx="38959">
                  <c:v>2.84</c:v>
                </c:pt>
                <c:pt idx="38960">
                  <c:v>2.84</c:v>
                </c:pt>
                <c:pt idx="38961">
                  <c:v>2.84</c:v>
                </c:pt>
                <c:pt idx="38962">
                  <c:v>2.84</c:v>
                </c:pt>
                <c:pt idx="38963">
                  <c:v>1.33</c:v>
                </c:pt>
                <c:pt idx="38964">
                  <c:v>-1.88</c:v>
                </c:pt>
                <c:pt idx="38965">
                  <c:v>0.06</c:v>
                </c:pt>
                <c:pt idx="38966">
                  <c:v>0.49</c:v>
                </c:pt>
                <c:pt idx="38967">
                  <c:v>0.49</c:v>
                </c:pt>
                <c:pt idx="38968">
                  <c:v>0.49</c:v>
                </c:pt>
                <c:pt idx="38969">
                  <c:v>1.17</c:v>
                </c:pt>
                <c:pt idx="38970">
                  <c:v>1.17</c:v>
                </c:pt>
                <c:pt idx="38971">
                  <c:v>0.35</c:v>
                </c:pt>
                <c:pt idx="38972">
                  <c:v>-0.38</c:v>
                </c:pt>
                <c:pt idx="38973">
                  <c:v>-0.38</c:v>
                </c:pt>
                <c:pt idx="38974">
                  <c:v>-1.07</c:v>
                </c:pt>
                <c:pt idx="38975">
                  <c:v>1.38</c:v>
                </c:pt>
                <c:pt idx="38976">
                  <c:v>0.34</c:v>
                </c:pt>
                <c:pt idx="38977">
                  <c:v>0.34</c:v>
                </c:pt>
                <c:pt idx="38978">
                  <c:v>-1.5</c:v>
                </c:pt>
                <c:pt idx="38979">
                  <c:v>-1.31</c:v>
                </c:pt>
                <c:pt idx="38980">
                  <c:v>-2.77</c:v>
                </c:pt>
                <c:pt idx="38981">
                  <c:v>-1.05</c:v>
                </c:pt>
                <c:pt idx="38982">
                  <c:v>0.75</c:v>
                </c:pt>
                <c:pt idx="38983">
                  <c:v>2.5099999999999998</c:v>
                </c:pt>
                <c:pt idx="38984">
                  <c:v>2.5099999999999998</c:v>
                </c:pt>
                <c:pt idx="38985">
                  <c:v>2.5099999999999998</c:v>
                </c:pt>
                <c:pt idx="38986">
                  <c:v>1.46</c:v>
                </c:pt>
                <c:pt idx="38987">
                  <c:v>0.39</c:v>
                </c:pt>
                <c:pt idx="38988">
                  <c:v>-2.37</c:v>
                </c:pt>
                <c:pt idx="38989">
                  <c:v>-2.37</c:v>
                </c:pt>
                <c:pt idx="38990">
                  <c:v>0.22</c:v>
                </c:pt>
                <c:pt idx="38991">
                  <c:v>1.21</c:v>
                </c:pt>
                <c:pt idx="38992">
                  <c:v>1.1100000000000001</c:v>
                </c:pt>
                <c:pt idx="38993">
                  <c:v>1.1100000000000001</c:v>
                </c:pt>
                <c:pt idx="38994">
                  <c:v>-1.53</c:v>
                </c:pt>
                <c:pt idx="38995">
                  <c:v>-2.54</c:v>
                </c:pt>
                <c:pt idx="38996">
                  <c:v>2.09</c:v>
                </c:pt>
                <c:pt idx="38997">
                  <c:v>2.09</c:v>
                </c:pt>
                <c:pt idx="38998">
                  <c:v>0.39</c:v>
                </c:pt>
                <c:pt idx="38999">
                  <c:v>-2.41</c:v>
                </c:pt>
                <c:pt idx="39000">
                  <c:v>-0.04</c:v>
                </c:pt>
                <c:pt idx="39001">
                  <c:v>-0.04</c:v>
                </c:pt>
                <c:pt idx="39002">
                  <c:v>1.33</c:v>
                </c:pt>
                <c:pt idx="39003">
                  <c:v>-1.57</c:v>
                </c:pt>
                <c:pt idx="39004">
                  <c:v>-3.08</c:v>
                </c:pt>
                <c:pt idx="39005">
                  <c:v>-3.08</c:v>
                </c:pt>
                <c:pt idx="39006">
                  <c:v>-3.08</c:v>
                </c:pt>
                <c:pt idx="39007">
                  <c:v>2.36</c:v>
                </c:pt>
                <c:pt idx="39008">
                  <c:v>2.36</c:v>
                </c:pt>
                <c:pt idx="39009">
                  <c:v>2.36</c:v>
                </c:pt>
                <c:pt idx="39010">
                  <c:v>2.36</c:v>
                </c:pt>
                <c:pt idx="39011">
                  <c:v>2.36</c:v>
                </c:pt>
                <c:pt idx="39012">
                  <c:v>0.88</c:v>
                </c:pt>
                <c:pt idx="39013">
                  <c:v>-0.6</c:v>
                </c:pt>
                <c:pt idx="39014">
                  <c:v>1.7</c:v>
                </c:pt>
                <c:pt idx="39015">
                  <c:v>-1.17</c:v>
                </c:pt>
                <c:pt idx="39016">
                  <c:v>-1.51</c:v>
                </c:pt>
                <c:pt idx="39017">
                  <c:v>-2.2200000000000002</c:v>
                </c:pt>
                <c:pt idx="39018">
                  <c:v>3</c:v>
                </c:pt>
                <c:pt idx="39019">
                  <c:v>3</c:v>
                </c:pt>
                <c:pt idx="39020">
                  <c:v>0.04</c:v>
                </c:pt>
                <c:pt idx="39021">
                  <c:v>-2.4700000000000002</c:v>
                </c:pt>
                <c:pt idx="39022">
                  <c:v>-0.17</c:v>
                </c:pt>
                <c:pt idx="39023">
                  <c:v>1.0900000000000001</c:v>
                </c:pt>
                <c:pt idx="39024">
                  <c:v>1.0900000000000001</c:v>
                </c:pt>
                <c:pt idx="39025">
                  <c:v>1.0900000000000001</c:v>
                </c:pt>
                <c:pt idx="39026">
                  <c:v>1.0900000000000001</c:v>
                </c:pt>
                <c:pt idx="39027">
                  <c:v>2.48</c:v>
                </c:pt>
                <c:pt idx="39028">
                  <c:v>2.4</c:v>
                </c:pt>
                <c:pt idx="39029">
                  <c:v>2.23</c:v>
                </c:pt>
                <c:pt idx="39030">
                  <c:v>-1.36</c:v>
                </c:pt>
                <c:pt idx="39031">
                  <c:v>2.57</c:v>
                </c:pt>
                <c:pt idx="39032">
                  <c:v>2.57</c:v>
                </c:pt>
                <c:pt idx="39033">
                  <c:v>2.57</c:v>
                </c:pt>
                <c:pt idx="39034">
                  <c:v>2.57</c:v>
                </c:pt>
                <c:pt idx="39035">
                  <c:v>-2.4500000000000002</c:v>
                </c:pt>
                <c:pt idx="39036">
                  <c:v>-2.4500000000000002</c:v>
                </c:pt>
                <c:pt idx="39037">
                  <c:v>-1.72</c:v>
                </c:pt>
                <c:pt idx="39038">
                  <c:v>-0.89</c:v>
                </c:pt>
                <c:pt idx="39039">
                  <c:v>0.17</c:v>
                </c:pt>
                <c:pt idx="39040">
                  <c:v>0.35</c:v>
                </c:pt>
                <c:pt idx="39041">
                  <c:v>0.35</c:v>
                </c:pt>
                <c:pt idx="39042">
                  <c:v>0.35</c:v>
                </c:pt>
                <c:pt idx="39043">
                  <c:v>0.81</c:v>
                </c:pt>
                <c:pt idx="39044">
                  <c:v>0.03</c:v>
                </c:pt>
                <c:pt idx="39045">
                  <c:v>0.03</c:v>
                </c:pt>
                <c:pt idx="39046">
                  <c:v>2.14</c:v>
                </c:pt>
                <c:pt idx="39047">
                  <c:v>0.41</c:v>
                </c:pt>
                <c:pt idx="39048">
                  <c:v>0.18</c:v>
                </c:pt>
                <c:pt idx="39049">
                  <c:v>2.67</c:v>
                </c:pt>
                <c:pt idx="39050">
                  <c:v>2.67</c:v>
                </c:pt>
                <c:pt idx="39051">
                  <c:v>2.67</c:v>
                </c:pt>
                <c:pt idx="39052">
                  <c:v>-0.78</c:v>
                </c:pt>
                <c:pt idx="39053">
                  <c:v>1.2</c:v>
                </c:pt>
                <c:pt idx="39054">
                  <c:v>1.2</c:v>
                </c:pt>
                <c:pt idx="39055">
                  <c:v>-1.99</c:v>
                </c:pt>
                <c:pt idx="39056">
                  <c:v>1.49</c:v>
                </c:pt>
                <c:pt idx="39057">
                  <c:v>1.26</c:v>
                </c:pt>
                <c:pt idx="39058">
                  <c:v>1.06</c:v>
                </c:pt>
                <c:pt idx="39059">
                  <c:v>0.56000000000000005</c:v>
                </c:pt>
                <c:pt idx="39060">
                  <c:v>-2.73</c:v>
                </c:pt>
                <c:pt idx="39061">
                  <c:v>0.38</c:v>
                </c:pt>
                <c:pt idx="39062">
                  <c:v>-1.2</c:v>
                </c:pt>
                <c:pt idx="39063">
                  <c:v>-1.2</c:v>
                </c:pt>
                <c:pt idx="39064">
                  <c:v>-2.38</c:v>
                </c:pt>
                <c:pt idx="39065">
                  <c:v>-1.23</c:v>
                </c:pt>
                <c:pt idx="39066">
                  <c:v>1.34</c:v>
                </c:pt>
                <c:pt idx="39067">
                  <c:v>1.34</c:v>
                </c:pt>
                <c:pt idx="39068">
                  <c:v>1.34</c:v>
                </c:pt>
                <c:pt idx="39069">
                  <c:v>0.46</c:v>
                </c:pt>
                <c:pt idx="39070">
                  <c:v>0.46</c:v>
                </c:pt>
                <c:pt idx="39071">
                  <c:v>3.77</c:v>
                </c:pt>
                <c:pt idx="39072">
                  <c:v>3.77</c:v>
                </c:pt>
                <c:pt idx="39073">
                  <c:v>3.34</c:v>
                </c:pt>
                <c:pt idx="39074">
                  <c:v>3.34</c:v>
                </c:pt>
                <c:pt idx="39075">
                  <c:v>3.34</c:v>
                </c:pt>
                <c:pt idx="39076">
                  <c:v>3.34</c:v>
                </c:pt>
                <c:pt idx="39077">
                  <c:v>3.34</c:v>
                </c:pt>
                <c:pt idx="39078">
                  <c:v>3.86</c:v>
                </c:pt>
                <c:pt idx="39079">
                  <c:v>4.21</c:v>
                </c:pt>
                <c:pt idx="39080">
                  <c:v>4.21</c:v>
                </c:pt>
                <c:pt idx="39081">
                  <c:v>-2.15</c:v>
                </c:pt>
                <c:pt idx="39082">
                  <c:v>-1.69</c:v>
                </c:pt>
                <c:pt idx="39083">
                  <c:v>-1.69</c:v>
                </c:pt>
                <c:pt idx="39084">
                  <c:v>1.03</c:v>
                </c:pt>
                <c:pt idx="39085">
                  <c:v>1.03</c:v>
                </c:pt>
                <c:pt idx="39086">
                  <c:v>-1.32</c:v>
                </c:pt>
                <c:pt idx="39087">
                  <c:v>0.23</c:v>
                </c:pt>
                <c:pt idx="39088">
                  <c:v>0.23</c:v>
                </c:pt>
                <c:pt idx="39089">
                  <c:v>-0.45</c:v>
                </c:pt>
                <c:pt idx="39090">
                  <c:v>-0.45</c:v>
                </c:pt>
                <c:pt idx="39091">
                  <c:v>0.92</c:v>
                </c:pt>
                <c:pt idx="39092">
                  <c:v>1.28</c:v>
                </c:pt>
                <c:pt idx="39093">
                  <c:v>0.16</c:v>
                </c:pt>
                <c:pt idx="39094">
                  <c:v>0.16</c:v>
                </c:pt>
                <c:pt idx="39095">
                  <c:v>-2.0499999999999998</c:v>
                </c:pt>
                <c:pt idx="39096">
                  <c:v>-2.0499999999999998</c:v>
                </c:pt>
                <c:pt idx="39097">
                  <c:v>-0.67</c:v>
                </c:pt>
                <c:pt idx="39098">
                  <c:v>-0.67</c:v>
                </c:pt>
                <c:pt idx="39099">
                  <c:v>-0.89</c:v>
                </c:pt>
                <c:pt idx="39100">
                  <c:v>-0.89</c:v>
                </c:pt>
                <c:pt idx="39101">
                  <c:v>0.74</c:v>
                </c:pt>
                <c:pt idx="39102">
                  <c:v>0.6</c:v>
                </c:pt>
                <c:pt idx="39103">
                  <c:v>-2.27</c:v>
                </c:pt>
                <c:pt idx="39104">
                  <c:v>2.12</c:v>
                </c:pt>
                <c:pt idx="39105">
                  <c:v>-2.3199999999999998</c:v>
                </c:pt>
                <c:pt idx="39106">
                  <c:v>-2.3199999999999998</c:v>
                </c:pt>
                <c:pt idx="39107">
                  <c:v>-2.3199999999999998</c:v>
                </c:pt>
                <c:pt idx="39108">
                  <c:v>-2.3199999999999998</c:v>
                </c:pt>
                <c:pt idx="39109">
                  <c:v>-1.94</c:v>
                </c:pt>
                <c:pt idx="39110">
                  <c:v>1.82</c:v>
                </c:pt>
                <c:pt idx="39111">
                  <c:v>1.82</c:v>
                </c:pt>
                <c:pt idx="39112">
                  <c:v>1.82</c:v>
                </c:pt>
                <c:pt idx="39113">
                  <c:v>1.48</c:v>
                </c:pt>
                <c:pt idx="39114">
                  <c:v>1.48</c:v>
                </c:pt>
                <c:pt idx="39115">
                  <c:v>1.48</c:v>
                </c:pt>
                <c:pt idx="39116">
                  <c:v>-1.06</c:v>
                </c:pt>
                <c:pt idx="39117">
                  <c:v>-1.06</c:v>
                </c:pt>
                <c:pt idx="39118">
                  <c:v>-0.18</c:v>
                </c:pt>
                <c:pt idx="39119">
                  <c:v>2.2799999999999998</c:v>
                </c:pt>
                <c:pt idx="39120">
                  <c:v>1.41</c:v>
                </c:pt>
                <c:pt idx="39121">
                  <c:v>0.56999999999999995</c:v>
                </c:pt>
                <c:pt idx="39122">
                  <c:v>0.56999999999999995</c:v>
                </c:pt>
                <c:pt idx="39123">
                  <c:v>-1.1299999999999999</c:v>
                </c:pt>
                <c:pt idx="39124">
                  <c:v>1.88</c:v>
                </c:pt>
                <c:pt idx="39125">
                  <c:v>-0.6</c:v>
                </c:pt>
                <c:pt idx="39126">
                  <c:v>-1.1200000000000001</c:v>
                </c:pt>
                <c:pt idx="39127">
                  <c:v>1.34</c:v>
                </c:pt>
                <c:pt idx="39128">
                  <c:v>1.34</c:v>
                </c:pt>
                <c:pt idx="39129">
                  <c:v>0.11</c:v>
                </c:pt>
                <c:pt idx="39130">
                  <c:v>-0.1</c:v>
                </c:pt>
                <c:pt idx="39131">
                  <c:v>1.3</c:v>
                </c:pt>
                <c:pt idx="39132">
                  <c:v>1.3</c:v>
                </c:pt>
                <c:pt idx="39133">
                  <c:v>2.83</c:v>
                </c:pt>
                <c:pt idx="39134">
                  <c:v>2.83</c:v>
                </c:pt>
                <c:pt idx="39135">
                  <c:v>-1.47</c:v>
                </c:pt>
                <c:pt idx="39136">
                  <c:v>-1.86</c:v>
                </c:pt>
                <c:pt idx="39137">
                  <c:v>-2.72</c:v>
                </c:pt>
                <c:pt idx="39138">
                  <c:v>-2.72</c:v>
                </c:pt>
                <c:pt idx="39139">
                  <c:v>-2.72</c:v>
                </c:pt>
                <c:pt idx="39140">
                  <c:v>-2.72</c:v>
                </c:pt>
                <c:pt idx="39141">
                  <c:v>2.72</c:v>
                </c:pt>
                <c:pt idx="39142">
                  <c:v>2.72</c:v>
                </c:pt>
                <c:pt idx="39143">
                  <c:v>2.72</c:v>
                </c:pt>
                <c:pt idx="39144">
                  <c:v>2.72</c:v>
                </c:pt>
                <c:pt idx="39145">
                  <c:v>2.83</c:v>
                </c:pt>
                <c:pt idx="39146">
                  <c:v>2.83</c:v>
                </c:pt>
                <c:pt idx="39147">
                  <c:v>-0.88</c:v>
                </c:pt>
                <c:pt idx="39148">
                  <c:v>1.7</c:v>
                </c:pt>
                <c:pt idx="39149">
                  <c:v>1.7</c:v>
                </c:pt>
                <c:pt idx="39150">
                  <c:v>-0.6</c:v>
                </c:pt>
                <c:pt idx="39151">
                  <c:v>-2.21</c:v>
                </c:pt>
                <c:pt idx="39152">
                  <c:v>1.18</c:v>
                </c:pt>
                <c:pt idx="39153">
                  <c:v>1.6</c:v>
                </c:pt>
                <c:pt idx="39154">
                  <c:v>1.6</c:v>
                </c:pt>
                <c:pt idx="39155">
                  <c:v>2.4</c:v>
                </c:pt>
                <c:pt idx="39156">
                  <c:v>2.57</c:v>
                </c:pt>
                <c:pt idx="39157">
                  <c:v>2.12</c:v>
                </c:pt>
                <c:pt idx="39158">
                  <c:v>2.12</c:v>
                </c:pt>
                <c:pt idx="39159">
                  <c:v>-1.98</c:v>
                </c:pt>
                <c:pt idx="39160">
                  <c:v>2.58</c:v>
                </c:pt>
                <c:pt idx="39161">
                  <c:v>0.77</c:v>
                </c:pt>
                <c:pt idx="39162">
                  <c:v>-0.51</c:v>
                </c:pt>
                <c:pt idx="39163">
                  <c:v>-1.81</c:v>
                </c:pt>
                <c:pt idx="39164">
                  <c:v>1.06</c:v>
                </c:pt>
                <c:pt idx="39165">
                  <c:v>-1.36</c:v>
                </c:pt>
                <c:pt idx="39166">
                  <c:v>-0.81</c:v>
                </c:pt>
                <c:pt idx="39167">
                  <c:v>-0.81</c:v>
                </c:pt>
                <c:pt idx="39168">
                  <c:v>0.01</c:v>
                </c:pt>
                <c:pt idx="39169">
                  <c:v>-0.5</c:v>
                </c:pt>
                <c:pt idx="39170">
                  <c:v>0.1</c:v>
                </c:pt>
                <c:pt idx="39171">
                  <c:v>-2.2000000000000002</c:v>
                </c:pt>
                <c:pt idx="39172">
                  <c:v>0.06</c:v>
                </c:pt>
                <c:pt idx="39173">
                  <c:v>0.06</c:v>
                </c:pt>
                <c:pt idx="39174">
                  <c:v>-1.97</c:v>
                </c:pt>
                <c:pt idx="39175">
                  <c:v>-1.97</c:v>
                </c:pt>
                <c:pt idx="39176">
                  <c:v>-0.49</c:v>
                </c:pt>
                <c:pt idx="39177">
                  <c:v>-1.1000000000000001</c:v>
                </c:pt>
                <c:pt idx="39178">
                  <c:v>0.11</c:v>
                </c:pt>
                <c:pt idx="39179">
                  <c:v>1.64</c:v>
                </c:pt>
                <c:pt idx="39180">
                  <c:v>-0.16</c:v>
                </c:pt>
                <c:pt idx="39181">
                  <c:v>2.52</c:v>
                </c:pt>
                <c:pt idx="39182">
                  <c:v>2.52</c:v>
                </c:pt>
                <c:pt idx="39183">
                  <c:v>2.52</c:v>
                </c:pt>
                <c:pt idx="39184">
                  <c:v>-1.07</c:v>
                </c:pt>
                <c:pt idx="39185">
                  <c:v>1.58</c:v>
                </c:pt>
                <c:pt idx="39186">
                  <c:v>1.58</c:v>
                </c:pt>
                <c:pt idx="39187">
                  <c:v>1.8</c:v>
                </c:pt>
                <c:pt idx="39188">
                  <c:v>1.8</c:v>
                </c:pt>
                <c:pt idx="39189">
                  <c:v>1.8</c:v>
                </c:pt>
                <c:pt idx="39190">
                  <c:v>1.8</c:v>
                </c:pt>
                <c:pt idx="39191">
                  <c:v>-3.84</c:v>
                </c:pt>
                <c:pt idx="39192">
                  <c:v>-0.2</c:v>
                </c:pt>
                <c:pt idx="39193">
                  <c:v>-0.2</c:v>
                </c:pt>
                <c:pt idx="39194">
                  <c:v>-0.2</c:v>
                </c:pt>
                <c:pt idx="39195">
                  <c:v>-1.28</c:v>
                </c:pt>
                <c:pt idx="39196">
                  <c:v>2.2999999999999998</c:v>
                </c:pt>
                <c:pt idx="39197">
                  <c:v>2.2999999999999998</c:v>
                </c:pt>
                <c:pt idx="39198">
                  <c:v>1.23</c:v>
                </c:pt>
                <c:pt idx="39199">
                  <c:v>2.31</c:v>
                </c:pt>
                <c:pt idx="39200">
                  <c:v>2.31</c:v>
                </c:pt>
                <c:pt idx="39201">
                  <c:v>0.73</c:v>
                </c:pt>
                <c:pt idx="39202">
                  <c:v>0.73</c:v>
                </c:pt>
                <c:pt idx="39203">
                  <c:v>0.73</c:v>
                </c:pt>
                <c:pt idx="39204">
                  <c:v>-2.2400000000000002</c:v>
                </c:pt>
                <c:pt idx="39205">
                  <c:v>0.83</c:v>
                </c:pt>
                <c:pt idx="39206">
                  <c:v>2.35</c:v>
                </c:pt>
                <c:pt idx="39207">
                  <c:v>2.35</c:v>
                </c:pt>
                <c:pt idx="39208">
                  <c:v>0.28999999999999998</c:v>
                </c:pt>
                <c:pt idx="39209">
                  <c:v>-0.44</c:v>
                </c:pt>
                <c:pt idx="39210">
                  <c:v>2.08</c:v>
                </c:pt>
                <c:pt idx="39211">
                  <c:v>-0.94</c:v>
                </c:pt>
                <c:pt idx="39212">
                  <c:v>-0.94</c:v>
                </c:pt>
                <c:pt idx="39213">
                  <c:v>-0.94</c:v>
                </c:pt>
                <c:pt idx="39214">
                  <c:v>-0.94</c:v>
                </c:pt>
                <c:pt idx="39215">
                  <c:v>-0.94</c:v>
                </c:pt>
                <c:pt idx="39216">
                  <c:v>0.72</c:v>
                </c:pt>
                <c:pt idx="39217">
                  <c:v>0.72</c:v>
                </c:pt>
                <c:pt idx="39218">
                  <c:v>1.9</c:v>
                </c:pt>
                <c:pt idx="39219">
                  <c:v>0.98</c:v>
                </c:pt>
                <c:pt idx="39220">
                  <c:v>0.98</c:v>
                </c:pt>
                <c:pt idx="39221">
                  <c:v>0.98</c:v>
                </c:pt>
                <c:pt idx="39222">
                  <c:v>-1.04</c:v>
                </c:pt>
                <c:pt idx="39223">
                  <c:v>-1.04</c:v>
                </c:pt>
                <c:pt idx="39224">
                  <c:v>0.35</c:v>
                </c:pt>
                <c:pt idx="39225">
                  <c:v>-1.59</c:v>
                </c:pt>
                <c:pt idx="39226">
                  <c:v>-1.59</c:v>
                </c:pt>
                <c:pt idx="39227">
                  <c:v>-0.28000000000000003</c:v>
                </c:pt>
                <c:pt idx="39228">
                  <c:v>1.28</c:v>
                </c:pt>
                <c:pt idx="39229">
                  <c:v>1.28</c:v>
                </c:pt>
                <c:pt idx="39230">
                  <c:v>1.28</c:v>
                </c:pt>
                <c:pt idx="39231">
                  <c:v>2.37</c:v>
                </c:pt>
                <c:pt idx="39232">
                  <c:v>1.63</c:v>
                </c:pt>
                <c:pt idx="39233">
                  <c:v>2.42</c:v>
                </c:pt>
                <c:pt idx="39234">
                  <c:v>1.39</c:v>
                </c:pt>
                <c:pt idx="39235">
                  <c:v>1.39</c:v>
                </c:pt>
                <c:pt idx="39236">
                  <c:v>-0.14000000000000001</c:v>
                </c:pt>
                <c:pt idx="39237">
                  <c:v>-1.1100000000000001</c:v>
                </c:pt>
                <c:pt idx="39238">
                  <c:v>-1.1100000000000001</c:v>
                </c:pt>
                <c:pt idx="39239">
                  <c:v>-1.1100000000000001</c:v>
                </c:pt>
                <c:pt idx="39240">
                  <c:v>0.23</c:v>
                </c:pt>
                <c:pt idx="39241">
                  <c:v>-0.32</c:v>
                </c:pt>
                <c:pt idx="39242">
                  <c:v>-0.32</c:v>
                </c:pt>
                <c:pt idx="39243">
                  <c:v>-0.32</c:v>
                </c:pt>
                <c:pt idx="39244">
                  <c:v>-1.1599999999999999</c:v>
                </c:pt>
                <c:pt idx="39245">
                  <c:v>-1.1599999999999999</c:v>
                </c:pt>
                <c:pt idx="39246">
                  <c:v>-1.45</c:v>
                </c:pt>
                <c:pt idx="39247">
                  <c:v>-1.45</c:v>
                </c:pt>
                <c:pt idx="39248">
                  <c:v>-3.26</c:v>
                </c:pt>
                <c:pt idx="39249">
                  <c:v>1.5</c:v>
                </c:pt>
                <c:pt idx="39250">
                  <c:v>-2.09</c:v>
                </c:pt>
                <c:pt idx="39251">
                  <c:v>-3.37</c:v>
                </c:pt>
                <c:pt idx="39252">
                  <c:v>0.88</c:v>
                </c:pt>
                <c:pt idx="39253">
                  <c:v>1.37</c:v>
                </c:pt>
                <c:pt idx="39254">
                  <c:v>1.37</c:v>
                </c:pt>
                <c:pt idx="39255">
                  <c:v>-3.39</c:v>
                </c:pt>
                <c:pt idx="39256">
                  <c:v>-0.56999999999999995</c:v>
                </c:pt>
                <c:pt idx="39257">
                  <c:v>1.57</c:v>
                </c:pt>
                <c:pt idx="39258">
                  <c:v>1.5</c:v>
                </c:pt>
                <c:pt idx="39259">
                  <c:v>1.5</c:v>
                </c:pt>
                <c:pt idx="39260">
                  <c:v>2.36</c:v>
                </c:pt>
                <c:pt idx="39261">
                  <c:v>2.36</c:v>
                </c:pt>
                <c:pt idx="39262">
                  <c:v>2.36</c:v>
                </c:pt>
                <c:pt idx="39263">
                  <c:v>1.65</c:v>
                </c:pt>
                <c:pt idx="39264">
                  <c:v>1.65</c:v>
                </c:pt>
                <c:pt idx="39265">
                  <c:v>1.62</c:v>
                </c:pt>
                <c:pt idx="39266">
                  <c:v>-1.62</c:v>
                </c:pt>
                <c:pt idx="39267">
                  <c:v>-1.62</c:v>
                </c:pt>
                <c:pt idx="39268">
                  <c:v>0.96</c:v>
                </c:pt>
                <c:pt idx="39269">
                  <c:v>0.21</c:v>
                </c:pt>
                <c:pt idx="39270">
                  <c:v>1.24</c:v>
                </c:pt>
                <c:pt idx="39271">
                  <c:v>-0.26</c:v>
                </c:pt>
                <c:pt idx="39272">
                  <c:v>-1.66</c:v>
                </c:pt>
                <c:pt idx="39273">
                  <c:v>-1.45</c:v>
                </c:pt>
                <c:pt idx="39274">
                  <c:v>2.77</c:v>
                </c:pt>
                <c:pt idx="39275">
                  <c:v>2.77</c:v>
                </c:pt>
                <c:pt idx="39276">
                  <c:v>1.2</c:v>
                </c:pt>
                <c:pt idx="39277">
                  <c:v>1.2</c:v>
                </c:pt>
                <c:pt idx="39278">
                  <c:v>1.2</c:v>
                </c:pt>
                <c:pt idx="39279">
                  <c:v>2.4500000000000002</c:v>
                </c:pt>
                <c:pt idx="39280">
                  <c:v>2.4500000000000002</c:v>
                </c:pt>
                <c:pt idx="39281">
                  <c:v>1.1200000000000001</c:v>
                </c:pt>
                <c:pt idx="39282">
                  <c:v>1.47</c:v>
                </c:pt>
                <c:pt idx="39283">
                  <c:v>2.14</c:v>
                </c:pt>
                <c:pt idx="39284">
                  <c:v>2.14</c:v>
                </c:pt>
                <c:pt idx="39285">
                  <c:v>2.91</c:v>
                </c:pt>
                <c:pt idx="39286">
                  <c:v>2.91</c:v>
                </c:pt>
                <c:pt idx="39287">
                  <c:v>2.91</c:v>
                </c:pt>
                <c:pt idx="39288">
                  <c:v>2.91</c:v>
                </c:pt>
                <c:pt idx="39289">
                  <c:v>1.45</c:v>
                </c:pt>
                <c:pt idx="39290">
                  <c:v>-1.56</c:v>
                </c:pt>
                <c:pt idx="39291">
                  <c:v>1.27</c:v>
                </c:pt>
                <c:pt idx="39292">
                  <c:v>1.27</c:v>
                </c:pt>
                <c:pt idx="39293">
                  <c:v>1.27</c:v>
                </c:pt>
                <c:pt idx="39294">
                  <c:v>1.27</c:v>
                </c:pt>
                <c:pt idx="39295">
                  <c:v>1.0900000000000001</c:v>
                </c:pt>
                <c:pt idx="39296">
                  <c:v>1.0900000000000001</c:v>
                </c:pt>
                <c:pt idx="39297">
                  <c:v>-0.98</c:v>
                </c:pt>
                <c:pt idx="39298">
                  <c:v>1.41</c:v>
                </c:pt>
                <c:pt idx="39299">
                  <c:v>-0.76</c:v>
                </c:pt>
                <c:pt idx="39300">
                  <c:v>-0.76</c:v>
                </c:pt>
                <c:pt idx="39301">
                  <c:v>2.63</c:v>
                </c:pt>
                <c:pt idx="39302">
                  <c:v>2.63</c:v>
                </c:pt>
                <c:pt idx="39303">
                  <c:v>2.63</c:v>
                </c:pt>
                <c:pt idx="39304">
                  <c:v>1.38</c:v>
                </c:pt>
                <c:pt idx="39305">
                  <c:v>1</c:v>
                </c:pt>
                <c:pt idx="39306">
                  <c:v>0.21</c:v>
                </c:pt>
                <c:pt idx="39307">
                  <c:v>0.21</c:v>
                </c:pt>
                <c:pt idx="39308">
                  <c:v>0.21</c:v>
                </c:pt>
                <c:pt idx="39309">
                  <c:v>-0.16</c:v>
                </c:pt>
                <c:pt idx="39310">
                  <c:v>2.12</c:v>
                </c:pt>
                <c:pt idx="39311">
                  <c:v>-0.82</c:v>
                </c:pt>
                <c:pt idx="39312">
                  <c:v>-2.9</c:v>
                </c:pt>
                <c:pt idx="39313">
                  <c:v>-2.9</c:v>
                </c:pt>
                <c:pt idx="39314">
                  <c:v>-0.34</c:v>
                </c:pt>
                <c:pt idx="39315">
                  <c:v>2.52</c:v>
                </c:pt>
                <c:pt idx="39316">
                  <c:v>2.52</c:v>
                </c:pt>
                <c:pt idx="39317">
                  <c:v>2.52</c:v>
                </c:pt>
                <c:pt idx="39318">
                  <c:v>2.52</c:v>
                </c:pt>
                <c:pt idx="39319">
                  <c:v>2.52</c:v>
                </c:pt>
                <c:pt idx="39320">
                  <c:v>2.52</c:v>
                </c:pt>
                <c:pt idx="39321">
                  <c:v>2.14</c:v>
                </c:pt>
                <c:pt idx="39322">
                  <c:v>0.89</c:v>
                </c:pt>
                <c:pt idx="39323">
                  <c:v>0.89</c:v>
                </c:pt>
                <c:pt idx="39324">
                  <c:v>-0.98</c:v>
                </c:pt>
                <c:pt idx="39325">
                  <c:v>1.67</c:v>
                </c:pt>
                <c:pt idx="39326">
                  <c:v>1.67</c:v>
                </c:pt>
                <c:pt idx="39327">
                  <c:v>0.63</c:v>
                </c:pt>
                <c:pt idx="39328">
                  <c:v>2.58</c:v>
                </c:pt>
                <c:pt idx="39329">
                  <c:v>0.45</c:v>
                </c:pt>
                <c:pt idx="39330">
                  <c:v>-2.09</c:v>
                </c:pt>
                <c:pt idx="39331">
                  <c:v>-2.09</c:v>
                </c:pt>
                <c:pt idx="39332">
                  <c:v>1.31</c:v>
                </c:pt>
                <c:pt idx="39333">
                  <c:v>1.31</c:v>
                </c:pt>
                <c:pt idx="39334">
                  <c:v>1.31</c:v>
                </c:pt>
                <c:pt idx="39335">
                  <c:v>2.19</c:v>
                </c:pt>
                <c:pt idx="39336">
                  <c:v>2.19</c:v>
                </c:pt>
                <c:pt idx="39337">
                  <c:v>2.19</c:v>
                </c:pt>
                <c:pt idx="39338">
                  <c:v>1.38</c:v>
                </c:pt>
                <c:pt idx="39339">
                  <c:v>-0.22</c:v>
                </c:pt>
                <c:pt idx="39340">
                  <c:v>3.19</c:v>
                </c:pt>
                <c:pt idx="39341">
                  <c:v>3.19</c:v>
                </c:pt>
                <c:pt idx="39342">
                  <c:v>3.19</c:v>
                </c:pt>
                <c:pt idx="39343">
                  <c:v>1.18</c:v>
                </c:pt>
                <c:pt idx="39344">
                  <c:v>1.18</c:v>
                </c:pt>
                <c:pt idx="39345">
                  <c:v>1.41</c:v>
                </c:pt>
                <c:pt idx="39346">
                  <c:v>-1.62</c:v>
                </c:pt>
                <c:pt idx="39347">
                  <c:v>-1.62</c:v>
                </c:pt>
                <c:pt idx="39348">
                  <c:v>-1.62</c:v>
                </c:pt>
                <c:pt idx="39349">
                  <c:v>-2.74</c:v>
                </c:pt>
                <c:pt idx="39350">
                  <c:v>0.06</c:v>
                </c:pt>
                <c:pt idx="39351">
                  <c:v>1.39</c:v>
                </c:pt>
                <c:pt idx="39352">
                  <c:v>2.48</c:v>
                </c:pt>
                <c:pt idx="39353">
                  <c:v>2.48</c:v>
                </c:pt>
                <c:pt idx="39354">
                  <c:v>2.48</c:v>
                </c:pt>
                <c:pt idx="39355">
                  <c:v>1.24</c:v>
                </c:pt>
                <c:pt idx="39356">
                  <c:v>0.64</c:v>
                </c:pt>
                <c:pt idx="39357">
                  <c:v>-2.0299999999999998</c:v>
                </c:pt>
                <c:pt idx="39358">
                  <c:v>-2.0299999999999998</c:v>
                </c:pt>
                <c:pt idx="39359">
                  <c:v>0.94</c:v>
                </c:pt>
                <c:pt idx="39360">
                  <c:v>0.94</c:v>
                </c:pt>
                <c:pt idx="39361">
                  <c:v>-1.29</c:v>
                </c:pt>
                <c:pt idx="39362">
                  <c:v>-1.29</c:v>
                </c:pt>
                <c:pt idx="39363">
                  <c:v>0.43</c:v>
                </c:pt>
                <c:pt idx="39364">
                  <c:v>0.43</c:v>
                </c:pt>
                <c:pt idx="39365">
                  <c:v>0.43</c:v>
                </c:pt>
                <c:pt idx="39366">
                  <c:v>0.43</c:v>
                </c:pt>
                <c:pt idx="39367">
                  <c:v>0.55000000000000004</c:v>
                </c:pt>
                <c:pt idx="39368">
                  <c:v>-0.26</c:v>
                </c:pt>
                <c:pt idx="39369">
                  <c:v>0.92</c:v>
                </c:pt>
                <c:pt idx="39370">
                  <c:v>0.92</c:v>
                </c:pt>
                <c:pt idx="39371">
                  <c:v>-1.26</c:v>
                </c:pt>
                <c:pt idx="39372">
                  <c:v>1.36</c:v>
                </c:pt>
                <c:pt idx="39373">
                  <c:v>1.36</c:v>
                </c:pt>
                <c:pt idx="39374">
                  <c:v>1.75</c:v>
                </c:pt>
                <c:pt idx="39375">
                  <c:v>1.04</c:v>
                </c:pt>
                <c:pt idx="39376">
                  <c:v>1.04</c:v>
                </c:pt>
                <c:pt idx="39377">
                  <c:v>-0.52</c:v>
                </c:pt>
                <c:pt idx="39378">
                  <c:v>0.65</c:v>
                </c:pt>
                <c:pt idx="39379">
                  <c:v>0.65</c:v>
                </c:pt>
                <c:pt idx="39380">
                  <c:v>1.71</c:v>
                </c:pt>
                <c:pt idx="39381">
                  <c:v>1.24</c:v>
                </c:pt>
                <c:pt idx="39382">
                  <c:v>0.52</c:v>
                </c:pt>
                <c:pt idx="39383">
                  <c:v>-3.29</c:v>
                </c:pt>
                <c:pt idx="39384">
                  <c:v>-3.29</c:v>
                </c:pt>
                <c:pt idx="39385">
                  <c:v>-1.33</c:v>
                </c:pt>
                <c:pt idx="39386">
                  <c:v>0.75</c:v>
                </c:pt>
                <c:pt idx="39387">
                  <c:v>0.98</c:v>
                </c:pt>
                <c:pt idx="39388">
                  <c:v>0.98</c:v>
                </c:pt>
                <c:pt idx="39389">
                  <c:v>-1.03</c:v>
                </c:pt>
                <c:pt idx="39390">
                  <c:v>-1.03</c:v>
                </c:pt>
                <c:pt idx="39391">
                  <c:v>1.73</c:v>
                </c:pt>
                <c:pt idx="39392">
                  <c:v>1.73</c:v>
                </c:pt>
                <c:pt idx="39393">
                  <c:v>-0.5</c:v>
                </c:pt>
                <c:pt idx="39394">
                  <c:v>-0.5</c:v>
                </c:pt>
                <c:pt idx="39395">
                  <c:v>0.33</c:v>
                </c:pt>
                <c:pt idx="39396">
                  <c:v>0.33</c:v>
                </c:pt>
                <c:pt idx="39397">
                  <c:v>3.24</c:v>
                </c:pt>
                <c:pt idx="39398">
                  <c:v>3.24</c:v>
                </c:pt>
                <c:pt idx="39399">
                  <c:v>3.94</c:v>
                </c:pt>
                <c:pt idx="39400">
                  <c:v>0.71</c:v>
                </c:pt>
                <c:pt idx="39401">
                  <c:v>-0.11</c:v>
                </c:pt>
                <c:pt idx="39402">
                  <c:v>0.33</c:v>
                </c:pt>
                <c:pt idx="39403">
                  <c:v>1.68</c:v>
                </c:pt>
                <c:pt idx="39404">
                  <c:v>1.68</c:v>
                </c:pt>
                <c:pt idx="39405">
                  <c:v>1.68</c:v>
                </c:pt>
                <c:pt idx="39406">
                  <c:v>1.64</c:v>
                </c:pt>
                <c:pt idx="39407">
                  <c:v>1.64</c:v>
                </c:pt>
                <c:pt idx="39408">
                  <c:v>2.09</c:v>
                </c:pt>
                <c:pt idx="39409">
                  <c:v>2.09</c:v>
                </c:pt>
                <c:pt idx="39410">
                  <c:v>2.09</c:v>
                </c:pt>
                <c:pt idx="39411">
                  <c:v>-0.39</c:v>
                </c:pt>
                <c:pt idx="39412">
                  <c:v>0.42</c:v>
                </c:pt>
                <c:pt idx="39413">
                  <c:v>-3.12</c:v>
                </c:pt>
                <c:pt idx="39414">
                  <c:v>2.35</c:v>
                </c:pt>
                <c:pt idx="39415">
                  <c:v>2.35</c:v>
                </c:pt>
                <c:pt idx="39416">
                  <c:v>-1.1000000000000001</c:v>
                </c:pt>
                <c:pt idx="39417">
                  <c:v>-1.1000000000000001</c:v>
                </c:pt>
                <c:pt idx="39418">
                  <c:v>-1.55</c:v>
                </c:pt>
                <c:pt idx="39419">
                  <c:v>-0.68</c:v>
                </c:pt>
                <c:pt idx="39420">
                  <c:v>0.08</c:v>
                </c:pt>
                <c:pt idx="39421">
                  <c:v>0.88</c:v>
                </c:pt>
                <c:pt idx="39422">
                  <c:v>0.88</c:v>
                </c:pt>
                <c:pt idx="39423">
                  <c:v>0.16</c:v>
                </c:pt>
                <c:pt idx="39424">
                  <c:v>0.94</c:v>
                </c:pt>
                <c:pt idx="39425">
                  <c:v>0.94</c:v>
                </c:pt>
                <c:pt idx="39426">
                  <c:v>-1.17</c:v>
                </c:pt>
                <c:pt idx="39427">
                  <c:v>-1.64</c:v>
                </c:pt>
                <c:pt idx="39428">
                  <c:v>2.16</c:v>
                </c:pt>
                <c:pt idx="39429">
                  <c:v>2.16</c:v>
                </c:pt>
                <c:pt idx="39430">
                  <c:v>-1.1100000000000001</c:v>
                </c:pt>
                <c:pt idx="39431">
                  <c:v>1.22</c:v>
                </c:pt>
                <c:pt idx="39432">
                  <c:v>1.1100000000000001</c:v>
                </c:pt>
                <c:pt idx="39433">
                  <c:v>1.1100000000000001</c:v>
                </c:pt>
                <c:pt idx="39434">
                  <c:v>1.1100000000000001</c:v>
                </c:pt>
                <c:pt idx="39435">
                  <c:v>1.1100000000000001</c:v>
                </c:pt>
                <c:pt idx="39436">
                  <c:v>1.1100000000000001</c:v>
                </c:pt>
                <c:pt idx="39437">
                  <c:v>1.1100000000000001</c:v>
                </c:pt>
                <c:pt idx="39438">
                  <c:v>0.53</c:v>
                </c:pt>
                <c:pt idx="39439">
                  <c:v>1.96</c:v>
                </c:pt>
                <c:pt idx="39440">
                  <c:v>1.96</c:v>
                </c:pt>
                <c:pt idx="39441">
                  <c:v>1.86</c:v>
                </c:pt>
                <c:pt idx="39442">
                  <c:v>1.86</c:v>
                </c:pt>
                <c:pt idx="39443">
                  <c:v>1.86</c:v>
                </c:pt>
                <c:pt idx="39444">
                  <c:v>3.16</c:v>
                </c:pt>
                <c:pt idx="39445">
                  <c:v>3.16</c:v>
                </c:pt>
                <c:pt idx="39446">
                  <c:v>3.16</c:v>
                </c:pt>
                <c:pt idx="39447">
                  <c:v>3.16</c:v>
                </c:pt>
                <c:pt idx="39448">
                  <c:v>2.71</c:v>
                </c:pt>
                <c:pt idx="39449">
                  <c:v>0.63</c:v>
                </c:pt>
                <c:pt idx="39450">
                  <c:v>2.2400000000000002</c:v>
                </c:pt>
                <c:pt idx="39451">
                  <c:v>2.2400000000000002</c:v>
                </c:pt>
                <c:pt idx="39452">
                  <c:v>-1.25</c:v>
                </c:pt>
                <c:pt idx="39453">
                  <c:v>-0.65</c:v>
                </c:pt>
                <c:pt idx="39454">
                  <c:v>-3.1</c:v>
                </c:pt>
                <c:pt idx="39455">
                  <c:v>-3.1</c:v>
                </c:pt>
                <c:pt idx="39456">
                  <c:v>-2.77</c:v>
                </c:pt>
                <c:pt idx="39457">
                  <c:v>1.1100000000000001</c:v>
                </c:pt>
                <c:pt idx="39458">
                  <c:v>1.18</c:v>
                </c:pt>
                <c:pt idx="39459">
                  <c:v>2.96</c:v>
                </c:pt>
                <c:pt idx="39460">
                  <c:v>2.96</c:v>
                </c:pt>
                <c:pt idx="39461">
                  <c:v>-0.25</c:v>
                </c:pt>
                <c:pt idx="39462">
                  <c:v>-0.25</c:v>
                </c:pt>
                <c:pt idx="39463">
                  <c:v>0.85</c:v>
                </c:pt>
                <c:pt idx="39464">
                  <c:v>0.85</c:v>
                </c:pt>
                <c:pt idx="39465">
                  <c:v>-1.4</c:v>
                </c:pt>
                <c:pt idx="39466">
                  <c:v>2.19</c:v>
                </c:pt>
                <c:pt idx="39467">
                  <c:v>2.19</c:v>
                </c:pt>
                <c:pt idx="39468">
                  <c:v>2.11</c:v>
                </c:pt>
                <c:pt idx="39469">
                  <c:v>2.11</c:v>
                </c:pt>
                <c:pt idx="39470">
                  <c:v>2.11</c:v>
                </c:pt>
                <c:pt idx="39471">
                  <c:v>2.11</c:v>
                </c:pt>
                <c:pt idx="39472">
                  <c:v>2.11</c:v>
                </c:pt>
                <c:pt idx="39473">
                  <c:v>2.11</c:v>
                </c:pt>
                <c:pt idx="39474">
                  <c:v>2.11</c:v>
                </c:pt>
                <c:pt idx="39475">
                  <c:v>2.11</c:v>
                </c:pt>
                <c:pt idx="39476">
                  <c:v>1.35</c:v>
                </c:pt>
                <c:pt idx="39477">
                  <c:v>1.35</c:v>
                </c:pt>
                <c:pt idx="39478">
                  <c:v>1.35</c:v>
                </c:pt>
                <c:pt idx="39479">
                  <c:v>1.35</c:v>
                </c:pt>
                <c:pt idx="39480">
                  <c:v>-0.01</c:v>
                </c:pt>
                <c:pt idx="39481">
                  <c:v>-0.01</c:v>
                </c:pt>
                <c:pt idx="39482">
                  <c:v>-0.01</c:v>
                </c:pt>
                <c:pt idx="39483">
                  <c:v>0.72</c:v>
                </c:pt>
                <c:pt idx="39484">
                  <c:v>0.8</c:v>
                </c:pt>
                <c:pt idx="39485">
                  <c:v>0.8</c:v>
                </c:pt>
                <c:pt idx="39486">
                  <c:v>-0.69</c:v>
                </c:pt>
                <c:pt idx="39487">
                  <c:v>-0.69</c:v>
                </c:pt>
                <c:pt idx="39488">
                  <c:v>0.55000000000000004</c:v>
                </c:pt>
                <c:pt idx="39489">
                  <c:v>-0.15</c:v>
                </c:pt>
                <c:pt idx="39490">
                  <c:v>-0.4</c:v>
                </c:pt>
                <c:pt idx="39491">
                  <c:v>-0.4</c:v>
                </c:pt>
                <c:pt idx="39492">
                  <c:v>-0.4</c:v>
                </c:pt>
                <c:pt idx="39493">
                  <c:v>-3.55</c:v>
                </c:pt>
                <c:pt idx="39494">
                  <c:v>-0.74</c:v>
                </c:pt>
                <c:pt idx="39495">
                  <c:v>-0.74</c:v>
                </c:pt>
                <c:pt idx="39496">
                  <c:v>0.85</c:v>
                </c:pt>
                <c:pt idx="39497">
                  <c:v>0.85</c:v>
                </c:pt>
                <c:pt idx="39498">
                  <c:v>0.85</c:v>
                </c:pt>
                <c:pt idx="39499">
                  <c:v>-2.71</c:v>
                </c:pt>
                <c:pt idx="39500">
                  <c:v>-1.2</c:v>
                </c:pt>
                <c:pt idx="39501">
                  <c:v>0.51</c:v>
                </c:pt>
                <c:pt idx="39502">
                  <c:v>0.51</c:v>
                </c:pt>
                <c:pt idx="39503">
                  <c:v>-0.33</c:v>
                </c:pt>
                <c:pt idx="39504">
                  <c:v>-0.33</c:v>
                </c:pt>
                <c:pt idx="39505">
                  <c:v>-0.83</c:v>
                </c:pt>
                <c:pt idx="39506">
                  <c:v>-1.36</c:v>
                </c:pt>
                <c:pt idx="39507">
                  <c:v>-1.36</c:v>
                </c:pt>
                <c:pt idx="39508">
                  <c:v>-2.15</c:v>
                </c:pt>
                <c:pt idx="39509">
                  <c:v>2.77</c:v>
                </c:pt>
                <c:pt idx="39510">
                  <c:v>3.01</c:v>
                </c:pt>
                <c:pt idx="39511">
                  <c:v>3.01</c:v>
                </c:pt>
                <c:pt idx="39512">
                  <c:v>3.01</c:v>
                </c:pt>
                <c:pt idx="39513">
                  <c:v>3.01</c:v>
                </c:pt>
                <c:pt idx="39514">
                  <c:v>-2.23</c:v>
                </c:pt>
                <c:pt idx="39515">
                  <c:v>-2.23</c:v>
                </c:pt>
                <c:pt idx="39516">
                  <c:v>4.29</c:v>
                </c:pt>
                <c:pt idx="39517">
                  <c:v>-0.5</c:v>
                </c:pt>
                <c:pt idx="39518">
                  <c:v>-0.5</c:v>
                </c:pt>
                <c:pt idx="39519">
                  <c:v>-0.5</c:v>
                </c:pt>
                <c:pt idx="39520">
                  <c:v>1.88</c:v>
                </c:pt>
                <c:pt idx="39521">
                  <c:v>1.88</c:v>
                </c:pt>
                <c:pt idx="39522">
                  <c:v>1.47</c:v>
                </c:pt>
                <c:pt idx="39523">
                  <c:v>-2.5099999999999998</c:v>
                </c:pt>
                <c:pt idx="39524">
                  <c:v>-2.5099999999999998</c:v>
                </c:pt>
                <c:pt idx="39525">
                  <c:v>-2.5099999999999998</c:v>
                </c:pt>
                <c:pt idx="39526">
                  <c:v>0.82</c:v>
                </c:pt>
                <c:pt idx="39527">
                  <c:v>-0.12</c:v>
                </c:pt>
                <c:pt idx="39528">
                  <c:v>0.95</c:v>
                </c:pt>
                <c:pt idx="39529">
                  <c:v>0.48</c:v>
                </c:pt>
                <c:pt idx="39530">
                  <c:v>-2.11</c:v>
                </c:pt>
                <c:pt idx="39531">
                  <c:v>0.38</c:v>
                </c:pt>
                <c:pt idx="39532">
                  <c:v>0.38</c:v>
                </c:pt>
                <c:pt idx="39533">
                  <c:v>0.38</c:v>
                </c:pt>
                <c:pt idx="39534">
                  <c:v>0.38</c:v>
                </c:pt>
                <c:pt idx="39535">
                  <c:v>0.48</c:v>
                </c:pt>
                <c:pt idx="39536">
                  <c:v>2.72</c:v>
                </c:pt>
                <c:pt idx="39537">
                  <c:v>2.72</c:v>
                </c:pt>
                <c:pt idx="39538">
                  <c:v>2.72</c:v>
                </c:pt>
                <c:pt idx="39539">
                  <c:v>0.28000000000000003</c:v>
                </c:pt>
                <c:pt idx="39540">
                  <c:v>0.28000000000000003</c:v>
                </c:pt>
                <c:pt idx="39541">
                  <c:v>0.28000000000000003</c:v>
                </c:pt>
                <c:pt idx="39542">
                  <c:v>-1.35</c:v>
                </c:pt>
                <c:pt idx="39543">
                  <c:v>-1.47</c:v>
                </c:pt>
                <c:pt idx="39544">
                  <c:v>-0.13</c:v>
                </c:pt>
                <c:pt idx="39545">
                  <c:v>-0.13</c:v>
                </c:pt>
                <c:pt idx="39546">
                  <c:v>1.65</c:v>
                </c:pt>
                <c:pt idx="39547">
                  <c:v>2.0099999999999998</c:v>
                </c:pt>
                <c:pt idx="39548">
                  <c:v>2.0099999999999998</c:v>
                </c:pt>
                <c:pt idx="39549">
                  <c:v>3.04</c:v>
                </c:pt>
                <c:pt idx="39550">
                  <c:v>0.19</c:v>
                </c:pt>
                <c:pt idx="39551">
                  <c:v>0.19</c:v>
                </c:pt>
                <c:pt idx="39552">
                  <c:v>0.19</c:v>
                </c:pt>
                <c:pt idx="39553">
                  <c:v>0.88</c:v>
                </c:pt>
                <c:pt idx="39554">
                  <c:v>0.88</c:v>
                </c:pt>
                <c:pt idx="39555">
                  <c:v>3.42</c:v>
                </c:pt>
                <c:pt idx="39556">
                  <c:v>2.77</c:v>
                </c:pt>
                <c:pt idx="39557">
                  <c:v>2.77</c:v>
                </c:pt>
                <c:pt idx="39558">
                  <c:v>2.0699999999999998</c:v>
                </c:pt>
                <c:pt idx="39559">
                  <c:v>-2.2200000000000002</c:v>
                </c:pt>
                <c:pt idx="39560">
                  <c:v>0.44</c:v>
                </c:pt>
                <c:pt idx="39561">
                  <c:v>0.44</c:v>
                </c:pt>
                <c:pt idx="39562">
                  <c:v>0.44</c:v>
                </c:pt>
                <c:pt idx="39563">
                  <c:v>-0.97</c:v>
                </c:pt>
                <c:pt idx="39564">
                  <c:v>0.67</c:v>
                </c:pt>
                <c:pt idx="39565">
                  <c:v>-3.45</c:v>
                </c:pt>
                <c:pt idx="39566">
                  <c:v>-3.45</c:v>
                </c:pt>
                <c:pt idx="39567">
                  <c:v>-2.65</c:v>
                </c:pt>
                <c:pt idx="39568">
                  <c:v>-1.38</c:v>
                </c:pt>
                <c:pt idx="39569">
                  <c:v>-0.01</c:v>
                </c:pt>
                <c:pt idx="39570">
                  <c:v>-0.01</c:v>
                </c:pt>
                <c:pt idx="39571">
                  <c:v>-0.01</c:v>
                </c:pt>
                <c:pt idx="39572">
                  <c:v>-0.01</c:v>
                </c:pt>
                <c:pt idx="39573">
                  <c:v>-0.01</c:v>
                </c:pt>
                <c:pt idx="39574">
                  <c:v>0.55000000000000004</c:v>
                </c:pt>
                <c:pt idx="39575">
                  <c:v>2.81</c:v>
                </c:pt>
                <c:pt idx="39576">
                  <c:v>2.81</c:v>
                </c:pt>
                <c:pt idx="39577">
                  <c:v>-0.33</c:v>
                </c:pt>
                <c:pt idx="39578">
                  <c:v>-0.93</c:v>
                </c:pt>
                <c:pt idx="39579">
                  <c:v>1.65</c:v>
                </c:pt>
                <c:pt idx="39580">
                  <c:v>3.23</c:v>
                </c:pt>
                <c:pt idx="39581">
                  <c:v>1.86</c:v>
                </c:pt>
                <c:pt idx="39582">
                  <c:v>0.49</c:v>
                </c:pt>
                <c:pt idx="39583">
                  <c:v>0.49</c:v>
                </c:pt>
                <c:pt idx="39584">
                  <c:v>2.02</c:v>
                </c:pt>
                <c:pt idx="39585">
                  <c:v>2.02</c:v>
                </c:pt>
                <c:pt idx="39586">
                  <c:v>2.02</c:v>
                </c:pt>
                <c:pt idx="39587">
                  <c:v>2.02</c:v>
                </c:pt>
                <c:pt idx="39588">
                  <c:v>3.01</c:v>
                </c:pt>
                <c:pt idx="39589">
                  <c:v>3.01</c:v>
                </c:pt>
                <c:pt idx="39590">
                  <c:v>3.01</c:v>
                </c:pt>
                <c:pt idx="39591">
                  <c:v>3.01</c:v>
                </c:pt>
                <c:pt idx="39592">
                  <c:v>2.63</c:v>
                </c:pt>
                <c:pt idx="39593">
                  <c:v>2.63</c:v>
                </c:pt>
                <c:pt idx="39594">
                  <c:v>2.63</c:v>
                </c:pt>
                <c:pt idx="39595">
                  <c:v>2.63</c:v>
                </c:pt>
                <c:pt idx="39596">
                  <c:v>-0.79</c:v>
                </c:pt>
                <c:pt idx="39597">
                  <c:v>-0.02</c:v>
                </c:pt>
                <c:pt idx="39598">
                  <c:v>-2.0699999999999998</c:v>
                </c:pt>
                <c:pt idx="39599">
                  <c:v>0.51</c:v>
                </c:pt>
                <c:pt idx="39600">
                  <c:v>0.51</c:v>
                </c:pt>
                <c:pt idx="39601">
                  <c:v>0.51</c:v>
                </c:pt>
                <c:pt idx="39602">
                  <c:v>0.51</c:v>
                </c:pt>
                <c:pt idx="39603">
                  <c:v>-1.03</c:v>
                </c:pt>
                <c:pt idx="39604">
                  <c:v>-1.03</c:v>
                </c:pt>
                <c:pt idx="39605">
                  <c:v>-3.18</c:v>
                </c:pt>
                <c:pt idx="39606">
                  <c:v>0.02</c:v>
                </c:pt>
                <c:pt idx="39607">
                  <c:v>0.02</c:v>
                </c:pt>
                <c:pt idx="39608">
                  <c:v>1.7</c:v>
                </c:pt>
                <c:pt idx="39609">
                  <c:v>0.33</c:v>
                </c:pt>
                <c:pt idx="39610">
                  <c:v>0.33</c:v>
                </c:pt>
                <c:pt idx="39611">
                  <c:v>-0.18</c:v>
                </c:pt>
                <c:pt idx="39612">
                  <c:v>-0.18</c:v>
                </c:pt>
                <c:pt idx="39613">
                  <c:v>2.12</c:v>
                </c:pt>
                <c:pt idx="39614">
                  <c:v>2.12</c:v>
                </c:pt>
                <c:pt idx="39615">
                  <c:v>2.12</c:v>
                </c:pt>
                <c:pt idx="39616">
                  <c:v>2.52</c:v>
                </c:pt>
                <c:pt idx="39617">
                  <c:v>1.31</c:v>
                </c:pt>
                <c:pt idx="39618">
                  <c:v>1.31</c:v>
                </c:pt>
                <c:pt idx="39619">
                  <c:v>1.31</c:v>
                </c:pt>
                <c:pt idx="39620">
                  <c:v>2.4300000000000002</c:v>
                </c:pt>
                <c:pt idx="39621">
                  <c:v>2.08</c:v>
                </c:pt>
                <c:pt idx="39622">
                  <c:v>2.08</c:v>
                </c:pt>
                <c:pt idx="39623">
                  <c:v>-3.14</c:v>
                </c:pt>
                <c:pt idx="39624">
                  <c:v>-3.14</c:v>
                </c:pt>
                <c:pt idx="39625">
                  <c:v>1.47</c:v>
                </c:pt>
                <c:pt idx="39626">
                  <c:v>1.47</c:v>
                </c:pt>
                <c:pt idx="39627">
                  <c:v>0.25</c:v>
                </c:pt>
                <c:pt idx="39628">
                  <c:v>0</c:v>
                </c:pt>
                <c:pt idx="39629">
                  <c:v>0</c:v>
                </c:pt>
                <c:pt idx="39630">
                  <c:v>0</c:v>
                </c:pt>
                <c:pt idx="39631">
                  <c:v>1.55</c:v>
                </c:pt>
                <c:pt idx="39632">
                  <c:v>1.55</c:v>
                </c:pt>
                <c:pt idx="39633">
                  <c:v>1.55</c:v>
                </c:pt>
                <c:pt idx="39634">
                  <c:v>1.55</c:v>
                </c:pt>
                <c:pt idx="39635">
                  <c:v>1.55</c:v>
                </c:pt>
                <c:pt idx="39636">
                  <c:v>3.01</c:v>
                </c:pt>
                <c:pt idx="39637">
                  <c:v>1.99</c:v>
                </c:pt>
                <c:pt idx="39638">
                  <c:v>1.99</c:v>
                </c:pt>
                <c:pt idx="39639">
                  <c:v>1.29</c:v>
                </c:pt>
                <c:pt idx="39640">
                  <c:v>0.28000000000000003</c:v>
                </c:pt>
                <c:pt idx="39641">
                  <c:v>0.28000000000000003</c:v>
                </c:pt>
                <c:pt idx="39642">
                  <c:v>-1.0900000000000001</c:v>
                </c:pt>
                <c:pt idx="39643">
                  <c:v>-1.0900000000000001</c:v>
                </c:pt>
                <c:pt idx="39644">
                  <c:v>-1.58</c:v>
                </c:pt>
                <c:pt idx="39645">
                  <c:v>-0.06</c:v>
                </c:pt>
                <c:pt idx="39646">
                  <c:v>-0.43</c:v>
                </c:pt>
                <c:pt idx="39647">
                  <c:v>-0.37</c:v>
                </c:pt>
                <c:pt idx="39648">
                  <c:v>-0.37</c:v>
                </c:pt>
                <c:pt idx="39649">
                  <c:v>0.61</c:v>
                </c:pt>
                <c:pt idx="39650">
                  <c:v>-0.03</c:v>
                </c:pt>
                <c:pt idx="39651">
                  <c:v>-0.28999999999999998</c:v>
                </c:pt>
                <c:pt idx="39652">
                  <c:v>-1.28</c:v>
                </c:pt>
                <c:pt idx="39653">
                  <c:v>-1.28</c:v>
                </c:pt>
                <c:pt idx="39654">
                  <c:v>0.82</c:v>
                </c:pt>
                <c:pt idx="39655">
                  <c:v>-1.66</c:v>
                </c:pt>
                <c:pt idx="39656">
                  <c:v>-1.66</c:v>
                </c:pt>
                <c:pt idx="39657">
                  <c:v>2.4300000000000002</c:v>
                </c:pt>
                <c:pt idx="39658">
                  <c:v>2.4300000000000002</c:v>
                </c:pt>
                <c:pt idx="39659">
                  <c:v>2.4300000000000002</c:v>
                </c:pt>
                <c:pt idx="39660">
                  <c:v>0.97</c:v>
                </c:pt>
                <c:pt idx="39661">
                  <c:v>1.21</c:v>
                </c:pt>
                <c:pt idx="39662">
                  <c:v>-2.9</c:v>
                </c:pt>
                <c:pt idx="39663">
                  <c:v>-0.36</c:v>
                </c:pt>
                <c:pt idx="39664">
                  <c:v>1.85</c:v>
                </c:pt>
                <c:pt idx="39665">
                  <c:v>1.85</c:v>
                </c:pt>
                <c:pt idx="39666">
                  <c:v>1.85</c:v>
                </c:pt>
                <c:pt idx="39667">
                  <c:v>1.35</c:v>
                </c:pt>
                <c:pt idx="39668">
                  <c:v>1.35</c:v>
                </c:pt>
                <c:pt idx="39669">
                  <c:v>-2.9</c:v>
                </c:pt>
                <c:pt idx="39670">
                  <c:v>-2.9</c:v>
                </c:pt>
                <c:pt idx="39671">
                  <c:v>-0.99</c:v>
                </c:pt>
                <c:pt idx="39672">
                  <c:v>-0.99</c:v>
                </c:pt>
                <c:pt idx="39673">
                  <c:v>-1.62</c:v>
                </c:pt>
                <c:pt idx="39674">
                  <c:v>2.0699999999999998</c:v>
                </c:pt>
                <c:pt idx="39675">
                  <c:v>2.0699999999999998</c:v>
                </c:pt>
                <c:pt idx="39676">
                  <c:v>-1.74</c:v>
                </c:pt>
                <c:pt idx="39677">
                  <c:v>2.62</c:v>
                </c:pt>
                <c:pt idx="39678">
                  <c:v>2.62</c:v>
                </c:pt>
                <c:pt idx="39679">
                  <c:v>1.72</c:v>
                </c:pt>
                <c:pt idx="39680">
                  <c:v>1.72</c:v>
                </c:pt>
                <c:pt idx="39681">
                  <c:v>1.72</c:v>
                </c:pt>
                <c:pt idx="39682">
                  <c:v>1.72</c:v>
                </c:pt>
                <c:pt idx="39683">
                  <c:v>1.72</c:v>
                </c:pt>
                <c:pt idx="39684">
                  <c:v>1.72</c:v>
                </c:pt>
                <c:pt idx="39685">
                  <c:v>2.39</c:v>
                </c:pt>
                <c:pt idx="39686">
                  <c:v>2.39</c:v>
                </c:pt>
                <c:pt idx="39687">
                  <c:v>2.39</c:v>
                </c:pt>
                <c:pt idx="39688">
                  <c:v>-0.28000000000000003</c:v>
                </c:pt>
                <c:pt idx="39689">
                  <c:v>1.38</c:v>
                </c:pt>
                <c:pt idx="39690">
                  <c:v>-1.82</c:v>
                </c:pt>
                <c:pt idx="39691">
                  <c:v>-1.1100000000000001</c:v>
                </c:pt>
                <c:pt idx="39692">
                  <c:v>-1.1100000000000001</c:v>
                </c:pt>
                <c:pt idx="39693">
                  <c:v>-1.1100000000000001</c:v>
                </c:pt>
                <c:pt idx="39694">
                  <c:v>1.18</c:v>
                </c:pt>
                <c:pt idx="39695">
                  <c:v>1.18</c:v>
                </c:pt>
                <c:pt idx="39696">
                  <c:v>1.18</c:v>
                </c:pt>
                <c:pt idx="39697">
                  <c:v>-1.05</c:v>
                </c:pt>
                <c:pt idx="39698">
                  <c:v>2.94</c:v>
                </c:pt>
                <c:pt idx="39699">
                  <c:v>-0.17</c:v>
                </c:pt>
                <c:pt idx="39700">
                  <c:v>-0.17</c:v>
                </c:pt>
                <c:pt idx="39701">
                  <c:v>-0.17</c:v>
                </c:pt>
                <c:pt idx="39702">
                  <c:v>-1.29</c:v>
                </c:pt>
                <c:pt idx="39703">
                  <c:v>2.84</c:v>
                </c:pt>
                <c:pt idx="39704">
                  <c:v>2.84</c:v>
                </c:pt>
                <c:pt idx="39705">
                  <c:v>2.84</c:v>
                </c:pt>
                <c:pt idx="39706">
                  <c:v>2.84</c:v>
                </c:pt>
                <c:pt idx="39707">
                  <c:v>1.48</c:v>
                </c:pt>
                <c:pt idx="39708">
                  <c:v>-0.78</c:v>
                </c:pt>
                <c:pt idx="39709">
                  <c:v>-0.78</c:v>
                </c:pt>
                <c:pt idx="39710">
                  <c:v>-0.05</c:v>
                </c:pt>
                <c:pt idx="39711">
                  <c:v>-0.3</c:v>
                </c:pt>
                <c:pt idx="39712">
                  <c:v>-0.3</c:v>
                </c:pt>
                <c:pt idx="39713">
                  <c:v>2</c:v>
                </c:pt>
                <c:pt idx="39714">
                  <c:v>2</c:v>
                </c:pt>
                <c:pt idx="39715">
                  <c:v>2</c:v>
                </c:pt>
                <c:pt idx="39716">
                  <c:v>2</c:v>
                </c:pt>
                <c:pt idx="39717">
                  <c:v>2</c:v>
                </c:pt>
                <c:pt idx="39718">
                  <c:v>2</c:v>
                </c:pt>
                <c:pt idx="39719">
                  <c:v>3.55</c:v>
                </c:pt>
                <c:pt idx="39720">
                  <c:v>3.55</c:v>
                </c:pt>
                <c:pt idx="39721">
                  <c:v>3.55</c:v>
                </c:pt>
                <c:pt idx="39722">
                  <c:v>1.41</c:v>
                </c:pt>
                <c:pt idx="39723">
                  <c:v>1.41</c:v>
                </c:pt>
                <c:pt idx="39724">
                  <c:v>-0.89</c:v>
                </c:pt>
                <c:pt idx="39725">
                  <c:v>1.25</c:v>
                </c:pt>
                <c:pt idx="39726">
                  <c:v>-2.2400000000000002</c:v>
                </c:pt>
                <c:pt idx="39727">
                  <c:v>-2.2400000000000002</c:v>
                </c:pt>
                <c:pt idx="39728">
                  <c:v>1.49</c:v>
                </c:pt>
                <c:pt idx="39729">
                  <c:v>0.15</c:v>
                </c:pt>
                <c:pt idx="39730">
                  <c:v>1.02</c:v>
                </c:pt>
                <c:pt idx="39731">
                  <c:v>1.02</c:v>
                </c:pt>
                <c:pt idx="39732">
                  <c:v>-0.35</c:v>
                </c:pt>
                <c:pt idx="39733">
                  <c:v>-0.13</c:v>
                </c:pt>
                <c:pt idx="39734">
                  <c:v>-2.6</c:v>
                </c:pt>
                <c:pt idx="39735">
                  <c:v>-0.21</c:v>
                </c:pt>
                <c:pt idx="39736">
                  <c:v>-0.43</c:v>
                </c:pt>
                <c:pt idx="39737">
                  <c:v>1.45</c:v>
                </c:pt>
                <c:pt idx="39738">
                  <c:v>1.45</c:v>
                </c:pt>
                <c:pt idx="39739">
                  <c:v>-7.0000000000000007E-2</c:v>
                </c:pt>
                <c:pt idx="39740">
                  <c:v>1.3</c:v>
                </c:pt>
                <c:pt idx="39741">
                  <c:v>2.04</c:v>
                </c:pt>
                <c:pt idx="39742">
                  <c:v>2.04</c:v>
                </c:pt>
                <c:pt idx="39743">
                  <c:v>-2.0299999999999998</c:v>
                </c:pt>
                <c:pt idx="39744">
                  <c:v>-2.0299999999999998</c:v>
                </c:pt>
                <c:pt idx="39745">
                  <c:v>-1.59</c:v>
                </c:pt>
                <c:pt idx="39746">
                  <c:v>2.31</c:v>
                </c:pt>
                <c:pt idx="39747">
                  <c:v>2.31</c:v>
                </c:pt>
                <c:pt idx="39748">
                  <c:v>2.31</c:v>
                </c:pt>
                <c:pt idx="39749">
                  <c:v>1.1299999999999999</c:v>
                </c:pt>
                <c:pt idx="39750">
                  <c:v>2.06</c:v>
                </c:pt>
                <c:pt idx="39751">
                  <c:v>2.06</c:v>
                </c:pt>
                <c:pt idx="39752">
                  <c:v>2.06</c:v>
                </c:pt>
                <c:pt idx="39753">
                  <c:v>-0.4</c:v>
                </c:pt>
                <c:pt idx="39754">
                  <c:v>-0.4</c:v>
                </c:pt>
                <c:pt idx="39755">
                  <c:v>-0.4</c:v>
                </c:pt>
                <c:pt idx="39756">
                  <c:v>1.03</c:v>
                </c:pt>
                <c:pt idx="39757">
                  <c:v>2.13</c:v>
                </c:pt>
                <c:pt idx="39758">
                  <c:v>-1.36</c:v>
                </c:pt>
                <c:pt idx="39759">
                  <c:v>0.47</c:v>
                </c:pt>
                <c:pt idx="39760">
                  <c:v>0.47</c:v>
                </c:pt>
                <c:pt idx="39761">
                  <c:v>0.47</c:v>
                </c:pt>
                <c:pt idx="39762">
                  <c:v>-1.29</c:v>
                </c:pt>
                <c:pt idx="39763">
                  <c:v>1.1200000000000001</c:v>
                </c:pt>
                <c:pt idx="39764">
                  <c:v>2.19</c:v>
                </c:pt>
                <c:pt idx="39765">
                  <c:v>3.05</c:v>
                </c:pt>
                <c:pt idx="39766">
                  <c:v>3.05</c:v>
                </c:pt>
                <c:pt idx="39767">
                  <c:v>3.05</c:v>
                </c:pt>
                <c:pt idx="39768">
                  <c:v>2.85</c:v>
                </c:pt>
                <c:pt idx="39769">
                  <c:v>-1.58</c:v>
                </c:pt>
                <c:pt idx="39770">
                  <c:v>3.57</c:v>
                </c:pt>
                <c:pt idx="39771">
                  <c:v>3.57</c:v>
                </c:pt>
                <c:pt idx="39772">
                  <c:v>3.57</c:v>
                </c:pt>
                <c:pt idx="39773">
                  <c:v>3.57</c:v>
                </c:pt>
                <c:pt idx="39774">
                  <c:v>0.52</c:v>
                </c:pt>
                <c:pt idx="39775">
                  <c:v>0.52</c:v>
                </c:pt>
                <c:pt idx="39776">
                  <c:v>0.46</c:v>
                </c:pt>
                <c:pt idx="39777">
                  <c:v>0.46</c:v>
                </c:pt>
                <c:pt idx="39778">
                  <c:v>0.46</c:v>
                </c:pt>
                <c:pt idx="39779">
                  <c:v>-0.38</c:v>
                </c:pt>
                <c:pt idx="39780">
                  <c:v>-0.38</c:v>
                </c:pt>
                <c:pt idx="39781">
                  <c:v>-0.38</c:v>
                </c:pt>
                <c:pt idx="39782">
                  <c:v>-0.38</c:v>
                </c:pt>
                <c:pt idx="39783">
                  <c:v>-2.4700000000000002</c:v>
                </c:pt>
                <c:pt idx="39784">
                  <c:v>-2.4700000000000002</c:v>
                </c:pt>
                <c:pt idx="39785">
                  <c:v>-0.62</c:v>
                </c:pt>
                <c:pt idx="39786">
                  <c:v>1.1000000000000001</c:v>
                </c:pt>
                <c:pt idx="39787">
                  <c:v>-2.6</c:v>
                </c:pt>
                <c:pt idx="39788">
                  <c:v>-2.6</c:v>
                </c:pt>
                <c:pt idx="39789">
                  <c:v>0.72</c:v>
                </c:pt>
                <c:pt idx="39790">
                  <c:v>0.72</c:v>
                </c:pt>
                <c:pt idx="39791">
                  <c:v>0.72</c:v>
                </c:pt>
                <c:pt idx="39792">
                  <c:v>3.31</c:v>
                </c:pt>
                <c:pt idx="39793">
                  <c:v>0.2</c:v>
                </c:pt>
                <c:pt idx="39794">
                  <c:v>0.2</c:v>
                </c:pt>
                <c:pt idx="39795">
                  <c:v>2.0699999999999998</c:v>
                </c:pt>
                <c:pt idx="39796">
                  <c:v>2.0699999999999998</c:v>
                </c:pt>
                <c:pt idx="39797">
                  <c:v>2.0699999999999998</c:v>
                </c:pt>
                <c:pt idx="39798">
                  <c:v>2.0699999999999998</c:v>
                </c:pt>
                <c:pt idx="39799">
                  <c:v>2.0699999999999998</c:v>
                </c:pt>
                <c:pt idx="39800">
                  <c:v>-3.49</c:v>
                </c:pt>
                <c:pt idx="39801">
                  <c:v>0.44</c:v>
                </c:pt>
                <c:pt idx="39802">
                  <c:v>0.01</c:v>
                </c:pt>
                <c:pt idx="39803">
                  <c:v>0.01</c:v>
                </c:pt>
                <c:pt idx="39804">
                  <c:v>0.01</c:v>
                </c:pt>
                <c:pt idx="39805">
                  <c:v>0.01</c:v>
                </c:pt>
                <c:pt idx="39806">
                  <c:v>2.36</c:v>
                </c:pt>
                <c:pt idx="39807">
                  <c:v>2.36</c:v>
                </c:pt>
                <c:pt idx="39808">
                  <c:v>0.13</c:v>
                </c:pt>
                <c:pt idx="39809">
                  <c:v>-1.4</c:v>
                </c:pt>
                <c:pt idx="39810">
                  <c:v>0.65</c:v>
                </c:pt>
                <c:pt idx="39811">
                  <c:v>0.65</c:v>
                </c:pt>
                <c:pt idx="39812">
                  <c:v>2.41</c:v>
                </c:pt>
                <c:pt idx="39813">
                  <c:v>-1.86</c:v>
                </c:pt>
                <c:pt idx="39814">
                  <c:v>-2.4900000000000002</c:v>
                </c:pt>
                <c:pt idx="39815">
                  <c:v>-2.4900000000000002</c:v>
                </c:pt>
                <c:pt idx="39816">
                  <c:v>-2.4900000000000002</c:v>
                </c:pt>
                <c:pt idx="39817">
                  <c:v>-0.33</c:v>
                </c:pt>
                <c:pt idx="39818">
                  <c:v>-2.09</c:v>
                </c:pt>
                <c:pt idx="39819">
                  <c:v>-2.16</c:v>
                </c:pt>
                <c:pt idx="39820">
                  <c:v>2.02</c:v>
                </c:pt>
                <c:pt idx="39821">
                  <c:v>2.02</c:v>
                </c:pt>
                <c:pt idx="39822">
                  <c:v>1.93</c:v>
                </c:pt>
                <c:pt idx="39823">
                  <c:v>1.93</c:v>
                </c:pt>
                <c:pt idx="39824">
                  <c:v>-0.28999999999999998</c:v>
                </c:pt>
                <c:pt idx="39825">
                  <c:v>-0.28999999999999998</c:v>
                </c:pt>
                <c:pt idx="39826">
                  <c:v>0.87</c:v>
                </c:pt>
                <c:pt idx="39827">
                  <c:v>0</c:v>
                </c:pt>
                <c:pt idx="39828">
                  <c:v>1.9</c:v>
                </c:pt>
                <c:pt idx="39829">
                  <c:v>-1.78</c:v>
                </c:pt>
                <c:pt idx="39830">
                  <c:v>0.21</c:v>
                </c:pt>
                <c:pt idx="39831">
                  <c:v>-1.55</c:v>
                </c:pt>
                <c:pt idx="39832">
                  <c:v>-1.55</c:v>
                </c:pt>
                <c:pt idx="39833">
                  <c:v>2.91</c:v>
                </c:pt>
                <c:pt idx="39834">
                  <c:v>-0.42</c:v>
                </c:pt>
                <c:pt idx="39835">
                  <c:v>-0.42</c:v>
                </c:pt>
                <c:pt idx="39836">
                  <c:v>-0.42</c:v>
                </c:pt>
                <c:pt idx="39837">
                  <c:v>-0.42</c:v>
                </c:pt>
                <c:pt idx="39838">
                  <c:v>1.37</c:v>
                </c:pt>
                <c:pt idx="39839">
                  <c:v>1.37</c:v>
                </c:pt>
                <c:pt idx="39840">
                  <c:v>-1.54</c:v>
                </c:pt>
                <c:pt idx="39841">
                  <c:v>2.19</c:v>
                </c:pt>
                <c:pt idx="39842">
                  <c:v>1.57</c:v>
                </c:pt>
                <c:pt idx="39843">
                  <c:v>0.53</c:v>
                </c:pt>
                <c:pt idx="39844">
                  <c:v>-1.32</c:v>
                </c:pt>
                <c:pt idx="39845">
                  <c:v>-1.32</c:v>
                </c:pt>
                <c:pt idx="39846">
                  <c:v>-1.32</c:v>
                </c:pt>
                <c:pt idx="39847">
                  <c:v>3.09</c:v>
                </c:pt>
                <c:pt idx="39848">
                  <c:v>3.18</c:v>
                </c:pt>
                <c:pt idx="39849">
                  <c:v>3.18</c:v>
                </c:pt>
                <c:pt idx="39850">
                  <c:v>1.35</c:v>
                </c:pt>
                <c:pt idx="39851">
                  <c:v>1.35</c:v>
                </c:pt>
                <c:pt idx="39852">
                  <c:v>0.04</c:v>
                </c:pt>
                <c:pt idx="39853">
                  <c:v>-1.55</c:v>
                </c:pt>
                <c:pt idx="39854">
                  <c:v>1.54</c:v>
                </c:pt>
                <c:pt idx="39855">
                  <c:v>-0.55000000000000004</c:v>
                </c:pt>
                <c:pt idx="39856">
                  <c:v>-0.35</c:v>
                </c:pt>
                <c:pt idx="39857">
                  <c:v>-2.09</c:v>
                </c:pt>
                <c:pt idx="39858">
                  <c:v>0.65</c:v>
                </c:pt>
                <c:pt idx="39859">
                  <c:v>0.65</c:v>
                </c:pt>
                <c:pt idx="39860">
                  <c:v>-1.17</c:v>
                </c:pt>
                <c:pt idx="39861">
                  <c:v>-1.17</c:v>
                </c:pt>
                <c:pt idx="39862">
                  <c:v>1.7</c:v>
                </c:pt>
                <c:pt idx="39863">
                  <c:v>1.7</c:v>
                </c:pt>
                <c:pt idx="39864">
                  <c:v>-2.0699999999999998</c:v>
                </c:pt>
                <c:pt idx="39865">
                  <c:v>3.43</c:v>
                </c:pt>
                <c:pt idx="39866">
                  <c:v>-2.83</c:v>
                </c:pt>
                <c:pt idx="39867">
                  <c:v>-3.24</c:v>
                </c:pt>
                <c:pt idx="39868">
                  <c:v>0.67</c:v>
                </c:pt>
                <c:pt idx="39869">
                  <c:v>0.66</c:v>
                </c:pt>
                <c:pt idx="39870">
                  <c:v>0.66</c:v>
                </c:pt>
                <c:pt idx="39871">
                  <c:v>0.34</c:v>
                </c:pt>
                <c:pt idx="39872">
                  <c:v>-1.35</c:v>
                </c:pt>
                <c:pt idx="39873">
                  <c:v>-1.27</c:v>
                </c:pt>
                <c:pt idx="39874">
                  <c:v>-1.07</c:v>
                </c:pt>
                <c:pt idx="39875">
                  <c:v>-0.71</c:v>
                </c:pt>
                <c:pt idx="39876">
                  <c:v>-0.71</c:v>
                </c:pt>
                <c:pt idx="39877">
                  <c:v>-0.71</c:v>
                </c:pt>
                <c:pt idx="39878">
                  <c:v>-1.28</c:v>
                </c:pt>
                <c:pt idx="39879">
                  <c:v>2.79</c:v>
                </c:pt>
                <c:pt idx="39880">
                  <c:v>-2.89</c:v>
                </c:pt>
                <c:pt idx="39881">
                  <c:v>-0.28999999999999998</c:v>
                </c:pt>
                <c:pt idx="39882">
                  <c:v>1.23</c:v>
                </c:pt>
                <c:pt idx="39883">
                  <c:v>1.23</c:v>
                </c:pt>
                <c:pt idx="39884">
                  <c:v>1.23</c:v>
                </c:pt>
                <c:pt idx="39885">
                  <c:v>-2.4300000000000002</c:v>
                </c:pt>
                <c:pt idx="39886">
                  <c:v>-2.5499999999999998</c:v>
                </c:pt>
                <c:pt idx="39887">
                  <c:v>2.2999999999999998</c:v>
                </c:pt>
                <c:pt idx="39888">
                  <c:v>2.2999999999999998</c:v>
                </c:pt>
                <c:pt idx="39889">
                  <c:v>2.2999999999999998</c:v>
                </c:pt>
                <c:pt idx="39890">
                  <c:v>2.08</c:v>
                </c:pt>
                <c:pt idx="39891">
                  <c:v>1.04</c:v>
                </c:pt>
                <c:pt idx="39892">
                  <c:v>-0.26</c:v>
                </c:pt>
                <c:pt idx="39893">
                  <c:v>-2.72</c:v>
                </c:pt>
                <c:pt idx="39894">
                  <c:v>0.26</c:v>
                </c:pt>
                <c:pt idx="39895">
                  <c:v>3.24</c:v>
                </c:pt>
                <c:pt idx="39896">
                  <c:v>3.26</c:v>
                </c:pt>
                <c:pt idx="39897">
                  <c:v>-0.24</c:v>
                </c:pt>
                <c:pt idx="39898">
                  <c:v>1.67</c:v>
                </c:pt>
                <c:pt idx="39899">
                  <c:v>1.67</c:v>
                </c:pt>
                <c:pt idx="39900">
                  <c:v>0.84</c:v>
                </c:pt>
                <c:pt idx="39901">
                  <c:v>1.48</c:v>
                </c:pt>
                <c:pt idx="39902">
                  <c:v>1.48</c:v>
                </c:pt>
                <c:pt idx="39903">
                  <c:v>-0.96</c:v>
                </c:pt>
                <c:pt idx="39904">
                  <c:v>-0.66</c:v>
                </c:pt>
                <c:pt idx="39905">
                  <c:v>-1.46</c:v>
                </c:pt>
                <c:pt idx="39906">
                  <c:v>-1.46</c:v>
                </c:pt>
                <c:pt idx="39907">
                  <c:v>-1.46</c:v>
                </c:pt>
                <c:pt idx="39908">
                  <c:v>0.05</c:v>
                </c:pt>
                <c:pt idx="39909">
                  <c:v>1.72</c:v>
                </c:pt>
                <c:pt idx="39910">
                  <c:v>-0.23</c:v>
                </c:pt>
                <c:pt idx="39911">
                  <c:v>-0.56999999999999995</c:v>
                </c:pt>
                <c:pt idx="39912">
                  <c:v>1.9</c:v>
                </c:pt>
                <c:pt idx="39913">
                  <c:v>1.86</c:v>
                </c:pt>
                <c:pt idx="39914">
                  <c:v>1.86</c:v>
                </c:pt>
                <c:pt idx="39915">
                  <c:v>1.86</c:v>
                </c:pt>
                <c:pt idx="39916">
                  <c:v>1.86</c:v>
                </c:pt>
                <c:pt idx="39917">
                  <c:v>1.86</c:v>
                </c:pt>
                <c:pt idx="39918">
                  <c:v>1.69</c:v>
                </c:pt>
                <c:pt idx="39919">
                  <c:v>1.26</c:v>
                </c:pt>
                <c:pt idx="39920">
                  <c:v>2.85</c:v>
                </c:pt>
                <c:pt idx="39921">
                  <c:v>1.63</c:v>
                </c:pt>
                <c:pt idx="39922">
                  <c:v>1.63</c:v>
                </c:pt>
                <c:pt idx="39923">
                  <c:v>0.42</c:v>
                </c:pt>
                <c:pt idx="39924">
                  <c:v>0.59</c:v>
                </c:pt>
                <c:pt idx="39925">
                  <c:v>1.68</c:v>
                </c:pt>
                <c:pt idx="39926">
                  <c:v>1.68</c:v>
                </c:pt>
                <c:pt idx="39927">
                  <c:v>-0.08</c:v>
                </c:pt>
                <c:pt idx="39928">
                  <c:v>-0.08</c:v>
                </c:pt>
                <c:pt idx="39929">
                  <c:v>1.35</c:v>
                </c:pt>
                <c:pt idx="39930">
                  <c:v>1.98</c:v>
                </c:pt>
                <c:pt idx="39931">
                  <c:v>1.98</c:v>
                </c:pt>
                <c:pt idx="39932">
                  <c:v>-0.01</c:v>
                </c:pt>
                <c:pt idx="39933">
                  <c:v>0.04</c:v>
                </c:pt>
                <c:pt idx="39934">
                  <c:v>0.04</c:v>
                </c:pt>
                <c:pt idx="39935">
                  <c:v>0.38</c:v>
                </c:pt>
                <c:pt idx="39936">
                  <c:v>1.54</c:v>
                </c:pt>
                <c:pt idx="39937">
                  <c:v>1.54</c:v>
                </c:pt>
                <c:pt idx="39938">
                  <c:v>1.06</c:v>
                </c:pt>
                <c:pt idx="39939">
                  <c:v>1.06</c:v>
                </c:pt>
                <c:pt idx="39940">
                  <c:v>0.99</c:v>
                </c:pt>
                <c:pt idx="39941">
                  <c:v>1.88</c:v>
                </c:pt>
                <c:pt idx="39942">
                  <c:v>1.88</c:v>
                </c:pt>
                <c:pt idx="39943">
                  <c:v>1.88</c:v>
                </c:pt>
                <c:pt idx="39944">
                  <c:v>-0.84</c:v>
                </c:pt>
                <c:pt idx="39945">
                  <c:v>-2.2799999999999998</c:v>
                </c:pt>
                <c:pt idx="39946">
                  <c:v>-0.03</c:v>
                </c:pt>
                <c:pt idx="39947">
                  <c:v>-0.03</c:v>
                </c:pt>
                <c:pt idx="39948">
                  <c:v>0.5</c:v>
                </c:pt>
                <c:pt idx="39949">
                  <c:v>0.5</c:v>
                </c:pt>
                <c:pt idx="39950">
                  <c:v>1.78</c:v>
                </c:pt>
                <c:pt idx="39951">
                  <c:v>1.32</c:v>
                </c:pt>
                <c:pt idx="39952">
                  <c:v>1.32</c:v>
                </c:pt>
                <c:pt idx="39953">
                  <c:v>2.29</c:v>
                </c:pt>
                <c:pt idx="39954">
                  <c:v>2.29</c:v>
                </c:pt>
                <c:pt idx="39955">
                  <c:v>0.08</c:v>
                </c:pt>
                <c:pt idx="39956">
                  <c:v>1.0900000000000001</c:v>
                </c:pt>
                <c:pt idx="39957">
                  <c:v>-1.41</c:v>
                </c:pt>
                <c:pt idx="39958">
                  <c:v>1.74</c:v>
                </c:pt>
                <c:pt idx="39959">
                  <c:v>1.74</c:v>
                </c:pt>
                <c:pt idx="39960">
                  <c:v>1.74</c:v>
                </c:pt>
                <c:pt idx="39961">
                  <c:v>1.74</c:v>
                </c:pt>
                <c:pt idx="39962">
                  <c:v>1.74</c:v>
                </c:pt>
                <c:pt idx="39963">
                  <c:v>2.58</c:v>
                </c:pt>
                <c:pt idx="39964">
                  <c:v>2.58</c:v>
                </c:pt>
                <c:pt idx="39965">
                  <c:v>1.5</c:v>
                </c:pt>
                <c:pt idx="39966">
                  <c:v>1.5</c:v>
                </c:pt>
                <c:pt idx="39967">
                  <c:v>1.5</c:v>
                </c:pt>
                <c:pt idx="39968">
                  <c:v>-3.38</c:v>
                </c:pt>
                <c:pt idx="39969">
                  <c:v>-0.46</c:v>
                </c:pt>
                <c:pt idx="39970">
                  <c:v>-4.68</c:v>
                </c:pt>
                <c:pt idx="39971">
                  <c:v>-4.68</c:v>
                </c:pt>
                <c:pt idx="39972">
                  <c:v>-3.18</c:v>
                </c:pt>
                <c:pt idx="39973">
                  <c:v>-3.18</c:v>
                </c:pt>
                <c:pt idx="39974">
                  <c:v>1</c:v>
                </c:pt>
                <c:pt idx="39975">
                  <c:v>1</c:v>
                </c:pt>
                <c:pt idx="39976">
                  <c:v>1</c:v>
                </c:pt>
                <c:pt idx="39977">
                  <c:v>0.71</c:v>
                </c:pt>
                <c:pt idx="39978">
                  <c:v>-0.89</c:v>
                </c:pt>
                <c:pt idx="39979">
                  <c:v>-0.39</c:v>
                </c:pt>
                <c:pt idx="39980">
                  <c:v>0.28999999999999998</c:v>
                </c:pt>
                <c:pt idx="39981">
                  <c:v>0.28999999999999998</c:v>
                </c:pt>
                <c:pt idx="39982">
                  <c:v>1.37</c:v>
                </c:pt>
                <c:pt idx="39983">
                  <c:v>1.37</c:v>
                </c:pt>
                <c:pt idx="39984">
                  <c:v>1.37</c:v>
                </c:pt>
                <c:pt idx="39985">
                  <c:v>-0.18</c:v>
                </c:pt>
                <c:pt idx="39986">
                  <c:v>-0.18</c:v>
                </c:pt>
                <c:pt idx="39987">
                  <c:v>-0.18</c:v>
                </c:pt>
                <c:pt idx="39988">
                  <c:v>-0.18</c:v>
                </c:pt>
                <c:pt idx="39989">
                  <c:v>-2.37</c:v>
                </c:pt>
                <c:pt idx="39990">
                  <c:v>-2.37</c:v>
                </c:pt>
                <c:pt idx="39991">
                  <c:v>0.22</c:v>
                </c:pt>
                <c:pt idx="39992">
                  <c:v>3.04</c:v>
                </c:pt>
                <c:pt idx="39993">
                  <c:v>1.86</c:v>
                </c:pt>
                <c:pt idx="39994">
                  <c:v>0.49</c:v>
                </c:pt>
                <c:pt idx="39995">
                  <c:v>0.37</c:v>
                </c:pt>
                <c:pt idx="39996">
                  <c:v>1.42</c:v>
                </c:pt>
                <c:pt idx="39997">
                  <c:v>-1.24</c:v>
                </c:pt>
                <c:pt idx="39998">
                  <c:v>-1.24</c:v>
                </c:pt>
                <c:pt idx="39999">
                  <c:v>-0.64</c:v>
                </c:pt>
                <c:pt idx="40000">
                  <c:v>-1.89</c:v>
                </c:pt>
                <c:pt idx="40001">
                  <c:v>-1.89</c:v>
                </c:pt>
                <c:pt idx="40002">
                  <c:v>-0.79</c:v>
                </c:pt>
                <c:pt idx="40003">
                  <c:v>1.9</c:v>
                </c:pt>
                <c:pt idx="40004">
                  <c:v>2.8</c:v>
                </c:pt>
                <c:pt idx="40005">
                  <c:v>2.8</c:v>
                </c:pt>
                <c:pt idx="40006">
                  <c:v>2.8</c:v>
                </c:pt>
                <c:pt idx="40007">
                  <c:v>2.8</c:v>
                </c:pt>
                <c:pt idx="40008">
                  <c:v>1.22</c:v>
                </c:pt>
                <c:pt idx="40009">
                  <c:v>3.57</c:v>
                </c:pt>
                <c:pt idx="40010">
                  <c:v>3.57</c:v>
                </c:pt>
                <c:pt idx="40011">
                  <c:v>3.57</c:v>
                </c:pt>
                <c:pt idx="40012">
                  <c:v>0.01</c:v>
                </c:pt>
                <c:pt idx="40013">
                  <c:v>0.01</c:v>
                </c:pt>
                <c:pt idx="40014">
                  <c:v>0.01</c:v>
                </c:pt>
                <c:pt idx="40015">
                  <c:v>0.01</c:v>
                </c:pt>
                <c:pt idx="40016">
                  <c:v>-1.25</c:v>
                </c:pt>
                <c:pt idx="40017">
                  <c:v>0.8</c:v>
                </c:pt>
                <c:pt idx="40018">
                  <c:v>0.75</c:v>
                </c:pt>
                <c:pt idx="40019">
                  <c:v>-0.4</c:v>
                </c:pt>
                <c:pt idx="40020">
                  <c:v>0.57999999999999996</c:v>
                </c:pt>
                <c:pt idx="40021">
                  <c:v>0.57999999999999996</c:v>
                </c:pt>
                <c:pt idx="40022">
                  <c:v>0.57999999999999996</c:v>
                </c:pt>
                <c:pt idx="40023">
                  <c:v>-2.6</c:v>
                </c:pt>
                <c:pt idx="40024">
                  <c:v>0.69</c:v>
                </c:pt>
                <c:pt idx="40025">
                  <c:v>0.69</c:v>
                </c:pt>
                <c:pt idx="40026">
                  <c:v>0.69</c:v>
                </c:pt>
                <c:pt idx="40027">
                  <c:v>-2.2400000000000002</c:v>
                </c:pt>
                <c:pt idx="40028">
                  <c:v>1.7</c:v>
                </c:pt>
                <c:pt idx="40029">
                  <c:v>1.7</c:v>
                </c:pt>
                <c:pt idx="40030">
                  <c:v>2.88</c:v>
                </c:pt>
                <c:pt idx="40031">
                  <c:v>2.88</c:v>
                </c:pt>
                <c:pt idx="40032">
                  <c:v>2.88</c:v>
                </c:pt>
                <c:pt idx="40033">
                  <c:v>2.88</c:v>
                </c:pt>
                <c:pt idx="40034">
                  <c:v>2.88</c:v>
                </c:pt>
                <c:pt idx="40035">
                  <c:v>-0.31</c:v>
                </c:pt>
                <c:pt idx="40036">
                  <c:v>-0.31</c:v>
                </c:pt>
                <c:pt idx="40037">
                  <c:v>-0.31</c:v>
                </c:pt>
                <c:pt idx="40038">
                  <c:v>-0.64</c:v>
                </c:pt>
                <c:pt idx="40039">
                  <c:v>-1.1100000000000001</c:v>
                </c:pt>
                <c:pt idx="40040">
                  <c:v>-1.1100000000000001</c:v>
                </c:pt>
                <c:pt idx="40041">
                  <c:v>-1.1100000000000001</c:v>
                </c:pt>
                <c:pt idx="40042">
                  <c:v>-1.66</c:v>
                </c:pt>
                <c:pt idx="40043">
                  <c:v>-1.69</c:v>
                </c:pt>
                <c:pt idx="40044">
                  <c:v>-2.73</c:v>
                </c:pt>
                <c:pt idx="40045">
                  <c:v>-1.37</c:v>
                </c:pt>
                <c:pt idx="40046">
                  <c:v>-1.37</c:v>
                </c:pt>
                <c:pt idx="40047">
                  <c:v>-1.37</c:v>
                </c:pt>
                <c:pt idx="40048">
                  <c:v>-1.06</c:v>
                </c:pt>
                <c:pt idx="40049">
                  <c:v>-1.06</c:v>
                </c:pt>
                <c:pt idx="40050">
                  <c:v>1.92</c:v>
                </c:pt>
                <c:pt idx="40051">
                  <c:v>1.92</c:v>
                </c:pt>
                <c:pt idx="40052">
                  <c:v>1.19</c:v>
                </c:pt>
                <c:pt idx="40053">
                  <c:v>-0.19</c:v>
                </c:pt>
                <c:pt idx="40054">
                  <c:v>2.21</c:v>
                </c:pt>
                <c:pt idx="40055">
                  <c:v>2.21</c:v>
                </c:pt>
                <c:pt idx="40056">
                  <c:v>-0.14000000000000001</c:v>
                </c:pt>
                <c:pt idx="40057">
                  <c:v>-0.14000000000000001</c:v>
                </c:pt>
                <c:pt idx="40058">
                  <c:v>2.62</c:v>
                </c:pt>
                <c:pt idx="40059">
                  <c:v>-3.21</c:v>
                </c:pt>
                <c:pt idx="40060">
                  <c:v>-3.21</c:v>
                </c:pt>
                <c:pt idx="40061">
                  <c:v>-3.18</c:v>
                </c:pt>
                <c:pt idx="40062">
                  <c:v>0.73</c:v>
                </c:pt>
                <c:pt idx="40063">
                  <c:v>-3.2</c:v>
                </c:pt>
                <c:pt idx="40064">
                  <c:v>-3.2</c:v>
                </c:pt>
                <c:pt idx="40065">
                  <c:v>3.02</c:v>
                </c:pt>
                <c:pt idx="40066">
                  <c:v>3.02</c:v>
                </c:pt>
                <c:pt idx="40067">
                  <c:v>3.02</c:v>
                </c:pt>
                <c:pt idx="40068">
                  <c:v>3.02</c:v>
                </c:pt>
                <c:pt idx="40069">
                  <c:v>0.33</c:v>
                </c:pt>
                <c:pt idx="40070">
                  <c:v>0.33</c:v>
                </c:pt>
                <c:pt idx="40071">
                  <c:v>0.33</c:v>
                </c:pt>
                <c:pt idx="40072">
                  <c:v>0.33</c:v>
                </c:pt>
                <c:pt idx="40073">
                  <c:v>0.33</c:v>
                </c:pt>
                <c:pt idx="40074">
                  <c:v>3.42</c:v>
                </c:pt>
                <c:pt idx="40075">
                  <c:v>3.42</c:v>
                </c:pt>
                <c:pt idx="40076">
                  <c:v>3.42</c:v>
                </c:pt>
                <c:pt idx="40077">
                  <c:v>3.42</c:v>
                </c:pt>
                <c:pt idx="40078">
                  <c:v>3.42</c:v>
                </c:pt>
                <c:pt idx="40079">
                  <c:v>4.75</c:v>
                </c:pt>
                <c:pt idx="40080">
                  <c:v>-0.97</c:v>
                </c:pt>
                <c:pt idx="40081">
                  <c:v>0.79</c:v>
                </c:pt>
                <c:pt idx="40082">
                  <c:v>0.79</c:v>
                </c:pt>
                <c:pt idx="40083">
                  <c:v>0.79</c:v>
                </c:pt>
                <c:pt idx="40084">
                  <c:v>2.0099999999999998</c:v>
                </c:pt>
                <c:pt idx="40085">
                  <c:v>2.0099999999999998</c:v>
                </c:pt>
                <c:pt idx="40086">
                  <c:v>3.73</c:v>
                </c:pt>
                <c:pt idx="40087">
                  <c:v>3.73</c:v>
                </c:pt>
                <c:pt idx="40088">
                  <c:v>3.73</c:v>
                </c:pt>
                <c:pt idx="40089">
                  <c:v>3.73</c:v>
                </c:pt>
                <c:pt idx="40090">
                  <c:v>3.73</c:v>
                </c:pt>
                <c:pt idx="40091">
                  <c:v>3</c:v>
                </c:pt>
                <c:pt idx="40092">
                  <c:v>1.84</c:v>
                </c:pt>
                <c:pt idx="40093">
                  <c:v>1.1299999999999999</c:v>
                </c:pt>
                <c:pt idx="40094">
                  <c:v>1.1299999999999999</c:v>
                </c:pt>
                <c:pt idx="40095">
                  <c:v>-1.19</c:v>
                </c:pt>
                <c:pt idx="40096">
                  <c:v>-1.19</c:v>
                </c:pt>
                <c:pt idx="40097">
                  <c:v>1.66</c:v>
                </c:pt>
                <c:pt idx="40098">
                  <c:v>-3.04</c:v>
                </c:pt>
                <c:pt idx="40099">
                  <c:v>0.88</c:v>
                </c:pt>
                <c:pt idx="40100">
                  <c:v>-1.85</c:v>
                </c:pt>
                <c:pt idx="40101">
                  <c:v>-1.85</c:v>
                </c:pt>
                <c:pt idx="40102">
                  <c:v>-1.92</c:v>
                </c:pt>
                <c:pt idx="40103">
                  <c:v>-1.64</c:v>
                </c:pt>
                <c:pt idx="40104">
                  <c:v>-1.64</c:v>
                </c:pt>
                <c:pt idx="40105">
                  <c:v>-1.64</c:v>
                </c:pt>
                <c:pt idx="40106">
                  <c:v>-1.64</c:v>
                </c:pt>
                <c:pt idx="40107">
                  <c:v>-1.64</c:v>
                </c:pt>
                <c:pt idx="40108">
                  <c:v>0.39</c:v>
                </c:pt>
                <c:pt idx="40109">
                  <c:v>1.08</c:v>
                </c:pt>
                <c:pt idx="40110">
                  <c:v>-1.79</c:v>
                </c:pt>
                <c:pt idx="40111">
                  <c:v>-1.79</c:v>
                </c:pt>
                <c:pt idx="40112">
                  <c:v>0.13</c:v>
                </c:pt>
                <c:pt idx="40113">
                  <c:v>0.13</c:v>
                </c:pt>
                <c:pt idx="40114">
                  <c:v>-2.14</c:v>
                </c:pt>
                <c:pt idx="40115">
                  <c:v>3.09</c:v>
                </c:pt>
                <c:pt idx="40116">
                  <c:v>3.09</c:v>
                </c:pt>
                <c:pt idx="40117">
                  <c:v>3.09</c:v>
                </c:pt>
                <c:pt idx="40118">
                  <c:v>-0.51</c:v>
                </c:pt>
                <c:pt idx="40119">
                  <c:v>-0.51</c:v>
                </c:pt>
                <c:pt idx="40120">
                  <c:v>2.35</c:v>
                </c:pt>
                <c:pt idx="40121">
                  <c:v>2.35</c:v>
                </c:pt>
                <c:pt idx="40122">
                  <c:v>-1.52</c:v>
                </c:pt>
                <c:pt idx="40123">
                  <c:v>0.56999999999999995</c:v>
                </c:pt>
                <c:pt idx="40124">
                  <c:v>0.56999999999999995</c:v>
                </c:pt>
                <c:pt idx="40125">
                  <c:v>0.56999999999999995</c:v>
                </c:pt>
                <c:pt idx="40126">
                  <c:v>0.56999999999999995</c:v>
                </c:pt>
                <c:pt idx="40127">
                  <c:v>0.56999999999999995</c:v>
                </c:pt>
                <c:pt idx="40128">
                  <c:v>1.75</c:v>
                </c:pt>
                <c:pt idx="40129">
                  <c:v>2.5499999999999998</c:v>
                </c:pt>
                <c:pt idx="40130">
                  <c:v>2.5499999999999998</c:v>
                </c:pt>
                <c:pt idx="40131">
                  <c:v>2.5499999999999998</c:v>
                </c:pt>
                <c:pt idx="40132">
                  <c:v>2.5499999999999998</c:v>
                </c:pt>
                <c:pt idx="40133">
                  <c:v>0.94</c:v>
                </c:pt>
                <c:pt idx="40134">
                  <c:v>0.94</c:v>
                </c:pt>
                <c:pt idx="40135">
                  <c:v>0.94</c:v>
                </c:pt>
                <c:pt idx="40136">
                  <c:v>0.94</c:v>
                </c:pt>
                <c:pt idx="40137">
                  <c:v>0.94</c:v>
                </c:pt>
                <c:pt idx="40138">
                  <c:v>0.94</c:v>
                </c:pt>
                <c:pt idx="40139">
                  <c:v>-0.64</c:v>
                </c:pt>
                <c:pt idx="40140">
                  <c:v>2.58</c:v>
                </c:pt>
                <c:pt idx="40141">
                  <c:v>-2.72</c:v>
                </c:pt>
                <c:pt idx="40142">
                  <c:v>-0.51</c:v>
                </c:pt>
                <c:pt idx="40143">
                  <c:v>-0.51</c:v>
                </c:pt>
                <c:pt idx="40144">
                  <c:v>-0.13</c:v>
                </c:pt>
                <c:pt idx="40145">
                  <c:v>1.91</c:v>
                </c:pt>
                <c:pt idx="40146">
                  <c:v>1.91</c:v>
                </c:pt>
                <c:pt idx="40147">
                  <c:v>2.76</c:v>
                </c:pt>
                <c:pt idx="40148">
                  <c:v>2.76</c:v>
                </c:pt>
                <c:pt idx="40149">
                  <c:v>2.76</c:v>
                </c:pt>
                <c:pt idx="40150">
                  <c:v>0.79</c:v>
                </c:pt>
                <c:pt idx="40151">
                  <c:v>0.79</c:v>
                </c:pt>
                <c:pt idx="40152">
                  <c:v>0.79</c:v>
                </c:pt>
                <c:pt idx="40153">
                  <c:v>0.79</c:v>
                </c:pt>
                <c:pt idx="40154">
                  <c:v>1.82</c:v>
                </c:pt>
                <c:pt idx="40155">
                  <c:v>1.82</c:v>
                </c:pt>
                <c:pt idx="40156">
                  <c:v>1.82</c:v>
                </c:pt>
                <c:pt idx="40157">
                  <c:v>1.03</c:v>
                </c:pt>
                <c:pt idx="40158">
                  <c:v>-0.69</c:v>
                </c:pt>
                <c:pt idx="40159">
                  <c:v>0.54</c:v>
                </c:pt>
                <c:pt idx="40160">
                  <c:v>-0.65</c:v>
                </c:pt>
                <c:pt idx="40161">
                  <c:v>-1.42</c:v>
                </c:pt>
                <c:pt idx="40162">
                  <c:v>-1.42</c:v>
                </c:pt>
                <c:pt idx="40163">
                  <c:v>0.75</c:v>
                </c:pt>
                <c:pt idx="40164">
                  <c:v>-1.06</c:v>
                </c:pt>
                <c:pt idx="40165">
                  <c:v>-1.06</c:v>
                </c:pt>
                <c:pt idx="40166">
                  <c:v>0.45</c:v>
                </c:pt>
                <c:pt idx="40167">
                  <c:v>-0.39</c:v>
                </c:pt>
                <c:pt idx="40168">
                  <c:v>2.23</c:v>
                </c:pt>
                <c:pt idx="40169">
                  <c:v>-1.51</c:v>
                </c:pt>
                <c:pt idx="40170">
                  <c:v>0.92</c:v>
                </c:pt>
                <c:pt idx="40171">
                  <c:v>0.92</c:v>
                </c:pt>
                <c:pt idx="40172">
                  <c:v>0.92</c:v>
                </c:pt>
                <c:pt idx="40173">
                  <c:v>-0.69</c:v>
                </c:pt>
                <c:pt idx="40174">
                  <c:v>-0.69</c:v>
                </c:pt>
                <c:pt idx="40175">
                  <c:v>1.1299999999999999</c:v>
                </c:pt>
                <c:pt idx="40176">
                  <c:v>-1.23</c:v>
                </c:pt>
                <c:pt idx="40177">
                  <c:v>-3.18</c:v>
                </c:pt>
                <c:pt idx="40178">
                  <c:v>0.08</c:v>
                </c:pt>
                <c:pt idx="40179">
                  <c:v>0.08</c:v>
                </c:pt>
                <c:pt idx="40180">
                  <c:v>0.08</c:v>
                </c:pt>
                <c:pt idx="40181">
                  <c:v>0.32</c:v>
                </c:pt>
                <c:pt idx="40182">
                  <c:v>0.32</c:v>
                </c:pt>
                <c:pt idx="40183">
                  <c:v>0.32</c:v>
                </c:pt>
                <c:pt idx="40184">
                  <c:v>0</c:v>
                </c:pt>
                <c:pt idx="40185">
                  <c:v>-1.67</c:v>
                </c:pt>
                <c:pt idx="40186">
                  <c:v>-1.67</c:v>
                </c:pt>
                <c:pt idx="40187">
                  <c:v>-0.03</c:v>
                </c:pt>
                <c:pt idx="40188">
                  <c:v>0.82</c:v>
                </c:pt>
                <c:pt idx="40189">
                  <c:v>1.96</c:v>
                </c:pt>
                <c:pt idx="40190">
                  <c:v>1.96</c:v>
                </c:pt>
                <c:pt idx="40191">
                  <c:v>1.96</c:v>
                </c:pt>
                <c:pt idx="40192">
                  <c:v>0.14000000000000001</c:v>
                </c:pt>
                <c:pt idx="40193">
                  <c:v>0.97</c:v>
                </c:pt>
                <c:pt idx="40194">
                  <c:v>2.59</c:v>
                </c:pt>
                <c:pt idx="40195">
                  <c:v>2.59</c:v>
                </c:pt>
                <c:pt idx="40196">
                  <c:v>2.59</c:v>
                </c:pt>
                <c:pt idx="40197">
                  <c:v>2.59</c:v>
                </c:pt>
                <c:pt idx="40198">
                  <c:v>-4.54</c:v>
                </c:pt>
                <c:pt idx="40199">
                  <c:v>1.49</c:v>
                </c:pt>
                <c:pt idx="40200">
                  <c:v>-1.04</c:v>
                </c:pt>
                <c:pt idx="40201">
                  <c:v>-0.72</c:v>
                </c:pt>
                <c:pt idx="40202">
                  <c:v>-1.57</c:v>
                </c:pt>
                <c:pt idx="40203">
                  <c:v>1.75</c:v>
                </c:pt>
                <c:pt idx="40204">
                  <c:v>1.75</c:v>
                </c:pt>
                <c:pt idx="40205">
                  <c:v>-3.5</c:v>
                </c:pt>
                <c:pt idx="40206">
                  <c:v>-3.5</c:v>
                </c:pt>
                <c:pt idx="40207">
                  <c:v>1.91</c:v>
                </c:pt>
                <c:pt idx="40208">
                  <c:v>-0.53</c:v>
                </c:pt>
                <c:pt idx="40209">
                  <c:v>-1.32</c:v>
                </c:pt>
                <c:pt idx="40210">
                  <c:v>-1.32</c:v>
                </c:pt>
                <c:pt idx="40211">
                  <c:v>-0.25</c:v>
                </c:pt>
                <c:pt idx="40212">
                  <c:v>-0.25</c:v>
                </c:pt>
                <c:pt idx="40213">
                  <c:v>-0.37</c:v>
                </c:pt>
                <c:pt idx="40214">
                  <c:v>-0.37</c:v>
                </c:pt>
                <c:pt idx="40215">
                  <c:v>-0.37</c:v>
                </c:pt>
                <c:pt idx="40216">
                  <c:v>-0.37</c:v>
                </c:pt>
                <c:pt idx="40217">
                  <c:v>-0.09</c:v>
                </c:pt>
                <c:pt idx="40218">
                  <c:v>-0.09</c:v>
                </c:pt>
                <c:pt idx="40219">
                  <c:v>3.46</c:v>
                </c:pt>
                <c:pt idx="40220">
                  <c:v>3.46</c:v>
                </c:pt>
                <c:pt idx="40221">
                  <c:v>0.96</c:v>
                </c:pt>
                <c:pt idx="40222">
                  <c:v>1.49</c:v>
                </c:pt>
                <c:pt idx="40223">
                  <c:v>1.49</c:v>
                </c:pt>
                <c:pt idx="40224">
                  <c:v>1.49</c:v>
                </c:pt>
                <c:pt idx="40225">
                  <c:v>1.49</c:v>
                </c:pt>
                <c:pt idx="40226">
                  <c:v>-0.97</c:v>
                </c:pt>
                <c:pt idx="40227">
                  <c:v>-0.97</c:v>
                </c:pt>
                <c:pt idx="40228">
                  <c:v>-1.07</c:v>
                </c:pt>
                <c:pt idx="40229">
                  <c:v>0.13</c:v>
                </c:pt>
                <c:pt idx="40230">
                  <c:v>-2</c:v>
                </c:pt>
                <c:pt idx="40231">
                  <c:v>-2</c:v>
                </c:pt>
                <c:pt idx="40232">
                  <c:v>-2</c:v>
                </c:pt>
                <c:pt idx="40233">
                  <c:v>2.0099999999999998</c:v>
                </c:pt>
                <c:pt idx="40234">
                  <c:v>1.75</c:v>
                </c:pt>
                <c:pt idx="40235">
                  <c:v>-0.67</c:v>
                </c:pt>
                <c:pt idx="40236">
                  <c:v>-0.67</c:v>
                </c:pt>
                <c:pt idx="40237">
                  <c:v>2.25</c:v>
                </c:pt>
                <c:pt idx="40238">
                  <c:v>2.25</c:v>
                </c:pt>
                <c:pt idx="40239">
                  <c:v>2.25</c:v>
                </c:pt>
                <c:pt idx="40240">
                  <c:v>2.25</c:v>
                </c:pt>
                <c:pt idx="40241">
                  <c:v>2.25</c:v>
                </c:pt>
                <c:pt idx="40242">
                  <c:v>-0.85</c:v>
                </c:pt>
                <c:pt idx="40243">
                  <c:v>-0.85</c:v>
                </c:pt>
                <c:pt idx="40244">
                  <c:v>-0.98</c:v>
                </c:pt>
                <c:pt idx="40245">
                  <c:v>2.1800000000000002</c:v>
                </c:pt>
                <c:pt idx="40246">
                  <c:v>2.1800000000000002</c:v>
                </c:pt>
                <c:pt idx="40247">
                  <c:v>2.1800000000000002</c:v>
                </c:pt>
                <c:pt idx="40248">
                  <c:v>2.1800000000000002</c:v>
                </c:pt>
                <c:pt idx="40249">
                  <c:v>1.24</c:v>
                </c:pt>
                <c:pt idx="40250">
                  <c:v>0.25</c:v>
                </c:pt>
                <c:pt idx="40251">
                  <c:v>0.25</c:v>
                </c:pt>
                <c:pt idx="40252">
                  <c:v>0.25</c:v>
                </c:pt>
                <c:pt idx="40253">
                  <c:v>-0.76</c:v>
                </c:pt>
                <c:pt idx="40254">
                  <c:v>-1.98</c:v>
                </c:pt>
                <c:pt idx="40255">
                  <c:v>1.43</c:v>
                </c:pt>
                <c:pt idx="40256">
                  <c:v>1.43</c:v>
                </c:pt>
                <c:pt idx="40257">
                  <c:v>-1.42</c:v>
                </c:pt>
                <c:pt idx="40258">
                  <c:v>-1.42</c:v>
                </c:pt>
                <c:pt idx="40259">
                  <c:v>-1.72</c:v>
                </c:pt>
                <c:pt idx="40260">
                  <c:v>3.3</c:v>
                </c:pt>
                <c:pt idx="40261">
                  <c:v>0.69</c:v>
                </c:pt>
                <c:pt idx="40262">
                  <c:v>-0.23</c:v>
                </c:pt>
                <c:pt idx="40263">
                  <c:v>0.03</c:v>
                </c:pt>
                <c:pt idx="40264">
                  <c:v>0.03</c:v>
                </c:pt>
                <c:pt idx="40265">
                  <c:v>1.81</c:v>
                </c:pt>
                <c:pt idx="40266">
                  <c:v>0.62</c:v>
                </c:pt>
                <c:pt idx="40267">
                  <c:v>-0.67</c:v>
                </c:pt>
                <c:pt idx="40268">
                  <c:v>-0.67</c:v>
                </c:pt>
                <c:pt idx="40269">
                  <c:v>-2.12</c:v>
                </c:pt>
                <c:pt idx="40270">
                  <c:v>0.84</c:v>
                </c:pt>
                <c:pt idx="40271">
                  <c:v>0.84</c:v>
                </c:pt>
                <c:pt idx="40272">
                  <c:v>2.79</c:v>
                </c:pt>
                <c:pt idx="40273">
                  <c:v>2.79</c:v>
                </c:pt>
                <c:pt idx="40274">
                  <c:v>0.67</c:v>
                </c:pt>
                <c:pt idx="40275">
                  <c:v>1.84</c:v>
                </c:pt>
                <c:pt idx="40276">
                  <c:v>1.84</c:v>
                </c:pt>
                <c:pt idx="40277">
                  <c:v>-0.32</c:v>
                </c:pt>
                <c:pt idx="40278">
                  <c:v>-0.32</c:v>
                </c:pt>
                <c:pt idx="40279">
                  <c:v>-1.66</c:v>
                </c:pt>
                <c:pt idx="40280">
                  <c:v>-1.66</c:v>
                </c:pt>
                <c:pt idx="40281">
                  <c:v>2.36</c:v>
                </c:pt>
                <c:pt idx="40282">
                  <c:v>-2.5499999999999998</c:v>
                </c:pt>
                <c:pt idx="40283">
                  <c:v>-2.5499999999999998</c:v>
                </c:pt>
                <c:pt idx="40284">
                  <c:v>0.28999999999999998</c:v>
                </c:pt>
                <c:pt idx="40285">
                  <c:v>1.58</c:v>
                </c:pt>
                <c:pt idx="40286">
                  <c:v>1.58</c:v>
                </c:pt>
                <c:pt idx="40287">
                  <c:v>2.13</c:v>
                </c:pt>
                <c:pt idx="40288">
                  <c:v>2.13</c:v>
                </c:pt>
                <c:pt idx="40289">
                  <c:v>2.13</c:v>
                </c:pt>
                <c:pt idx="40290">
                  <c:v>2.13</c:v>
                </c:pt>
                <c:pt idx="40291">
                  <c:v>1.18</c:v>
                </c:pt>
                <c:pt idx="40292">
                  <c:v>-1.02</c:v>
                </c:pt>
                <c:pt idx="40293">
                  <c:v>2.0299999999999998</c:v>
                </c:pt>
                <c:pt idx="40294">
                  <c:v>2.5</c:v>
                </c:pt>
                <c:pt idx="40295">
                  <c:v>1.21</c:v>
                </c:pt>
                <c:pt idx="40296">
                  <c:v>1.68</c:v>
                </c:pt>
                <c:pt idx="40297">
                  <c:v>1.68</c:v>
                </c:pt>
                <c:pt idx="40298">
                  <c:v>-0.81</c:v>
                </c:pt>
                <c:pt idx="40299">
                  <c:v>-0.37</c:v>
                </c:pt>
                <c:pt idx="40300">
                  <c:v>-0.37</c:v>
                </c:pt>
                <c:pt idx="40301">
                  <c:v>-0.37</c:v>
                </c:pt>
                <c:pt idx="40302">
                  <c:v>-0.37</c:v>
                </c:pt>
                <c:pt idx="40303">
                  <c:v>-0.65</c:v>
                </c:pt>
                <c:pt idx="40304">
                  <c:v>0.53</c:v>
                </c:pt>
                <c:pt idx="40305">
                  <c:v>0.21</c:v>
                </c:pt>
                <c:pt idx="40306">
                  <c:v>0.73</c:v>
                </c:pt>
                <c:pt idx="40307">
                  <c:v>0.73</c:v>
                </c:pt>
                <c:pt idx="40308">
                  <c:v>-0.9</c:v>
                </c:pt>
                <c:pt idx="40309">
                  <c:v>-0.9</c:v>
                </c:pt>
                <c:pt idx="40310">
                  <c:v>-0.9</c:v>
                </c:pt>
                <c:pt idx="40311">
                  <c:v>-0.9</c:v>
                </c:pt>
                <c:pt idx="40312">
                  <c:v>0.57999999999999996</c:v>
                </c:pt>
                <c:pt idx="40313">
                  <c:v>0.57999999999999996</c:v>
                </c:pt>
                <c:pt idx="40314">
                  <c:v>0.57999999999999996</c:v>
                </c:pt>
                <c:pt idx="40315">
                  <c:v>0.28000000000000003</c:v>
                </c:pt>
                <c:pt idx="40316">
                  <c:v>-1.4</c:v>
                </c:pt>
                <c:pt idx="40317">
                  <c:v>-3.72</c:v>
                </c:pt>
                <c:pt idx="40318">
                  <c:v>-0.55000000000000004</c:v>
                </c:pt>
                <c:pt idx="40319">
                  <c:v>-0.55000000000000004</c:v>
                </c:pt>
                <c:pt idx="40320">
                  <c:v>0.01</c:v>
                </c:pt>
                <c:pt idx="40321">
                  <c:v>4.26</c:v>
                </c:pt>
                <c:pt idx="40322">
                  <c:v>4.26</c:v>
                </c:pt>
                <c:pt idx="40323">
                  <c:v>4.08</c:v>
                </c:pt>
                <c:pt idx="40324">
                  <c:v>1.26</c:v>
                </c:pt>
                <c:pt idx="40325">
                  <c:v>1.26</c:v>
                </c:pt>
                <c:pt idx="40326">
                  <c:v>1.26</c:v>
                </c:pt>
                <c:pt idx="40327">
                  <c:v>1.26</c:v>
                </c:pt>
                <c:pt idx="40328">
                  <c:v>1.26</c:v>
                </c:pt>
                <c:pt idx="40329">
                  <c:v>-1.99</c:v>
                </c:pt>
                <c:pt idx="40330">
                  <c:v>-1.61</c:v>
                </c:pt>
                <c:pt idx="40331">
                  <c:v>0.57999999999999996</c:v>
                </c:pt>
                <c:pt idx="40332">
                  <c:v>2.42</c:v>
                </c:pt>
                <c:pt idx="40333">
                  <c:v>2.42</c:v>
                </c:pt>
                <c:pt idx="40334">
                  <c:v>2.42</c:v>
                </c:pt>
                <c:pt idx="40335">
                  <c:v>1.33</c:v>
                </c:pt>
                <c:pt idx="40336">
                  <c:v>1.33</c:v>
                </c:pt>
                <c:pt idx="40337">
                  <c:v>-0.33</c:v>
                </c:pt>
                <c:pt idx="40338">
                  <c:v>-0.33</c:v>
                </c:pt>
                <c:pt idx="40339">
                  <c:v>0.54</c:v>
                </c:pt>
                <c:pt idx="40340">
                  <c:v>-1.34</c:v>
                </c:pt>
                <c:pt idx="40341">
                  <c:v>1.55</c:v>
                </c:pt>
                <c:pt idx="40342">
                  <c:v>1.52</c:v>
                </c:pt>
                <c:pt idx="40343">
                  <c:v>2.2999999999999998</c:v>
                </c:pt>
                <c:pt idx="40344">
                  <c:v>0.2</c:v>
                </c:pt>
                <c:pt idx="40345">
                  <c:v>0.43</c:v>
                </c:pt>
                <c:pt idx="40346">
                  <c:v>0.43</c:v>
                </c:pt>
                <c:pt idx="40347">
                  <c:v>0.43</c:v>
                </c:pt>
                <c:pt idx="40348">
                  <c:v>-0.61</c:v>
                </c:pt>
                <c:pt idx="40349">
                  <c:v>2.87</c:v>
                </c:pt>
                <c:pt idx="40350">
                  <c:v>2.87</c:v>
                </c:pt>
                <c:pt idx="40351">
                  <c:v>2.87</c:v>
                </c:pt>
                <c:pt idx="40352">
                  <c:v>2.87</c:v>
                </c:pt>
                <c:pt idx="40353">
                  <c:v>2.87</c:v>
                </c:pt>
                <c:pt idx="40354">
                  <c:v>-1.44</c:v>
                </c:pt>
                <c:pt idx="40355">
                  <c:v>0.31</c:v>
                </c:pt>
                <c:pt idx="40356">
                  <c:v>0.31</c:v>
                </c:pt>
                <c:pt idx="40357">
                  <c:v>0.31</c:v>
                </c:pt>
                <c:pt idx="40358">
                  <c:v>0.31</c:v>
                </c:pt>
                <c:pt idx="40359">
                  <c:v>0.31</c:v>
                </c:pt>
                <c:pt idx="40360">
                  <c:v>1.82</c:v>
                </c:pt>
                <c:pt idx="40361">
                  <c:v>1.82</c:v>
                </c:pt>
                <c:pt idx="40362">
                  <c:v>1.82</c:v>
                </c:pt>
                <c:pt idx="40363">
                  <c:v>-0.55000000000000004</c:v>
                </c:pt>
                <c:pt idx="40364">
                  <c:v>0.57999999999999996</c:v>
                </c:pt>
                <c:pt idx="40365">
                  <c:v>7.0000000000000007E-2</c:v>
                </c:pt>
                <c:pt idx="40366">
                  <c:v>7.0000000000000007E-2</c:v>
                </c:pt>
                <c:pt idx="40367">
                  <c:v>1.74</c:v>
                </c:pt>
                <c:pt idx="40368">
                  <c:v>1.74</c:v>
                </c:pt>
                <c:pt idx="40369">
                  <c:v>2.82</c:v>
                </c:pt>
                <c:pt idx="40370">
                  <c:v>2.82</c:v>
                </c:pt>
                <c:pt idx="40371">
                  <c:v>2.31</c:v>
                </c:pt>
                <c:pt idx="40372">
                  <c:v>2.31</c:v>
                </c:pt>
                <c:pt idx="40373">
                  <c:v>2.31</c:v>
                </c:pt>
                <c:pt idx="40374">
                  <c:v>2.97</c:v>
                </c:pt>
                <c:pt idx="40375">
                  <c:v>2.97</c:v>
                </c:pt>
                <c:pt idx="40376">
                  <c:v>2.97</c:v>
                </c:pt>
                <c:pt idx="40377">
                  <c:v>1.18</c:v>
                </c:pt>
                <c:pt idx="40378">
                  <c:v>1.18</c:v>
                </c:pt>
                <c:pt idx="40379">
                  <c:v>-0.65</c:v>
                </c:pt>
                <c:pt idx="40380">
                  <c:v>-2.33</c:v>
                </c:pt>
                <c:pt idx="40381">
                  <c:v>-2.33</c:v>
                </c:pt>
                <c:pt idx="40382">
                  <c:v>-2.33</c:v>
                </c:pt>
                <c:pt idx="40383">
                  <c:v>-1.79</c:v>
                </c:pt>
                <c:pt idx="40384">
                  <c:v>-1.03</c:v>
                </c:pt>
                <c:pt idx="40385">
                  <c:v>-1.03</c:v>
                </c:pt>
                <c:pt idx="40386">
                  <c:v>-0.44</c:v>
                </c:pt>
                <c:pt idx="40387">
                  <c:v>2.7</c:v>
                </c:pt>
                <c:pt idx="40388">
                  <c:v>2.7</c:v>
                </c:pt>
                <c:pt idx="40389">
                  <c:v>2.7</c:v>
                </c:pt>
                <c:pt idx="40390">
                  <c:v>2.7</c:v>
                </c:pt>
                <c:pt idx="40391">
                  <c:v>-2.2000000000000002</c:v>
                </c:pt>
                <c:pt idx="40392">
                  <c:v>-1.25</c:v>
                </c:pt>
                <c:pt idx="40393">
                  <c:v>-1.25</c:v>
                </c:pt>
                <c:pt idx="40394">
                  <c:v>-1.25</c:v>
                </c:pt>
                <c:pt idx="40395">
                  <c:v>1.63</c:v>
                </c:pt>
                <c:pt idx="40396">
                  <c:v>1.63</c:v>
                </c:pt>
                <c:pt idx="40397">
                  <c:v>-2.12</c:v>
                </c:pt>
                <c:pt idx="40398">
                  <c:v>-2.12</c:v>
                </c:pt>
                <c:pt idx="40399">
                  <c:v>-2.12</c:v>
                </c:pt>
                <c:pt idx="40400">
                  <c:v>1.1399999999999999</c:v>
                </c:pt>
                <c:pt idx="40401">
                  <c:v>1.1399999999999999</c:v>
                </c:pt>
                <c:pt idx="40402">
                  <c:v>1.1399999999999999</c:v>
                </c:pt>
                <c:pt idx="40403">
                  <c:v>1.38</c:v>
                </c:pt>
                <c:pt idx="40404">
                  <c:v>1.54</c:v>
                </c:pt>
                <c:pt idx="40405">
                  <c:v>0.1</c:v>
                </c:pt>
                <c:pt idx="40406">
                  <c:v>0.45</c:v>
                </c:pt>
                <c:pt idx="40407">
                  <c:v>-1.94</c:v>
                </c:pt>
                <c:pt idx="40408">
                  <c:v>-1.94</c:v>
                </c:pt>
                <c:pt idx="40409">
                  <c:v>-1.94</c:v>
                </c:pt>
                <c:pt idx="40410">
                  <c:v>-2.7</c:v>
                </c:pt>
                <c:pt idx="40411">
                  <c:v>-2.7</c:v>
                </c:pt>
                <c:pt idx="40412">
                  <c:v>1.91</c:v>
                </c:pt>
                <c:pt idx="40413">
                  <c:v>1.91</c:v>
                </c:pt>
                <c:pt idx="40414">
                  <c:v>1.91</c:v>
                </c:pt>
                <c:pt idx="40415">
                  <c:v>1.77</c:v>
                </c:pt>
                <c:pt idx="40416">
                  <c:v>1.77</c:v>
                </c:pt>
                <c:pt idx="40417">
                  <c:v>1.89</c:v>
                </c:pt>
                <c:pt idx="40418">
                  <c:v>1.89</c:v>
                </c:pt>
                <c:pt idx="40419">
                  <c:v>2.61</c:v>
                </c:pt>
                <c:pt idx="40420">
                  <c:v>0.06</c:v>
                </c:pt>
                <c:pt idx="40421">
                  <c:v>2.79</c:v>
                </c:pt>
                <c:pt idx="40422">
                  <c:v>-0.79</c:v>
                </c:pt>
                <c:pt idx="40423">
                  <c:v>-1.7</c:v>
                </c:pt>
                <c:pt idx="40424">
                  <c:v>1.26</c:v>
                </c:pt>
                <c:pt idx="40425">
                  <c:v>1.1200000000000001</c:v>
                </c:pt>
                <c:pt idx="40426">
                  <c:v>-1.19</c:v>
                </c:pt>
                <c:pt idx="40427">
                  <c:v>-1.51</c:v>
                </c:pt>
                <c:pt idx="40428">
                  <c:v>-3.29</c:v>
                </c:pt>
                <c:pt idx="40429">
                  <c:v>1.58</c:v>
                </c:pt>
                <c:pt idx="40430">
                  <c:v>2.7</c:v>
                </c:pt>
                <c:pt idx="40431">
                  <c:v>2.7</c:v>
                </c:pt>
                <c:pt idx="40432">
                  <c:v>2.7</c:v>
                </c:pt>
                <c:pt idx="40433">
                  <c:v>2.7</c:v>
                </c:pt>
                <c:pt idx="40434">
                  <c:v>1.21</c:v>
                </c:pt>
                <c:pt idx="40435">
                  <c:v>-1.61</c:v>
                </c:pt>
                <c:pt idx="40436">
                  <c:v>-1.49</c:v>
                </c:pt>
                <c:pt idx="40437">
                  <c:v>0.64</c:v>
                </c:pt>
                <c:pt idx="40438">
                  <c:v>3.2</c:v>
                </c:pt>
                <c:pt idx="40439">
                  <c:v>3.2</c:v>
                </c:pt>
                <c:pt idx="40440">
                  <c:v>2.38</c:v>
                </c:pt>
                <c:pt idx="40441">
                  <c:v>2.38</c:v>
                </c:pt>
                <c:pt idx="40442">
                  <c:v>-3.25</c:v>
                </c:pt>
                <c:pt idx="40443">
                  <c:v>-1.8</c:v>
                </c:pt>
                <c:pt idx="40444">
                  <c:v>-2.73</c:v>
                </c:pt>
                <c:pt idx="40445">
                  <c:v>-1.35</c:v>
                </c:pt>
                <c:pt idx="40446">
                  <c:v>-1.35</c:v>
                </c:pt>
                <c:pt idx="40447">
                  <c:v>0.85</c:v>
                </c:pt>
                <c:pt idx="40448">
                  <c:v>0.85</c:v>
                </c:pt>
                <c:pt idx="40449">
                  <c:v>2.35</c:v>
                </c:pt>
                <c:pt idx="40450">
                  <c:v>0.15</c:v>
                </c:pt>
                <c:pt idx="40451">
                  <c:v>0.15</c:v>
                </c:pt>
                <c:pt idx="40452">
                  <c:v>-2.42</c:v>
                </c:pt>
                <c:pt idx="40453">
                  <c:v>1.1599999999999999</c:v>
                </c:pt>
                <c:pt idx="40454">
                  <c:v>1.1599999999999999</c:v>
                </c:pt>
                <c:pt idx="40455">
                  <c:v>2.2200000000000002</c:v>
                </c:pt>
                <c:pt idx="40456">
                  <c:v>2.2200000000000002</c:v>
                </c:pt>
                <c:pt idx="40457">
                  <c:v>2.2200000000000002</c:v>
                </c:pt>
                <c:pt idx="40458">
                  <c:v>2.2200000000000002</c:v>
                </c:pt>
                <c:pt idx="40459">
                  <c:v>0.11</c:v>
                </c:pt>
                <c:pt idx="40460">
                  <c:v>0.11</c:v>
                </c:pt>
                <c:pt idx="40461">
                  <c:v>0.44</c:v>
                </c:pt>
                <c:pt idx="40462">
                  <c:v>0.44</c:v>
                </c:pt>
                <c:pt idx="40463">
                  <c:v>2.13</c:v>
                </c:pt>
                <c:pt idx="40464">
                  <c:v>2.13</c:v>
                </c:pt>
                <c:pt idx="40465">
                  <c:v>2.13</c:v>
                </c:pt>
                <c:pt idx="40466">
                  <c:v>0.56000000000000005</c:v>
                </c:pt>
                <c:pt idx="40467">
                  <c:v>0.56000000000000005</c:v>
                </c:pt>
                <c:pt idx="40468">
                  <c:v>0.56000000000000005</c:v>
                </c:pt>
                <c:pt idx="40469">
                  <c:v>0.12</c:v>
                </c:pt>
                <c:pt idx="40470">
                  <c:v>-0.27</c:v>
                </c:pt>
                <c:pt idx="40471">
                  <c:v>-2.19</c:v>
                </c:pt>
                <c:pt idx="40472">
                  <c:v>-0.89</c:v>
                </c:pt>
                <c:pt idx="40473">
                  <c:v>-0.89</c:v>
                </c:pt>
                <c:pt idx="40474">
                  <c:v>-1.6</c:v>
                </c:pt>
                <c:pt idx="40475">
                  <c:v>1.29</c:v>
                </c:pt>
                <c:pt idx="40476">
                  <c:v>1.29</c:v>
                </c:pt>
                <c:pt idx="40477">
                  <c:v>1.29</c:v>
                </c:pt>
                <c:pt idx="40478">
                  <c:v>1.29</c:v>
                </c:pt>
                <c:pt idx="40479">
                  <c:v>2.9</c:v>
                </c:pt>
                <c:pt idx="40480">
                  <c:v>2.9</c:v>
                </c:pt>
                <c:pt idx="40481">
                  <c:v>2.9</c:v>
                </c:pt>
                <c:pt idx="40482">
                  <c:v>2.9</c:v>
                </c:pt>
                <c:pt idx="40483">
                  <c:v>2.9</c:v>
                </c:pt>
                <c:pt idx="40484">
                  <c:v>2.9</c:v>
                </c:pt>
                <c:pt idx="40485">
                  <c:v>0.6</c:v>
                </c:pt>
                <c:pt idx="40486">
                  <c:v>0.6</c:v>
                </c:pt>
                <c:pt idx="40487">
                  <c:v>-1.83</c:v>
                </c:pt>
                <c:pt idx="40488">
                  <c:v>-0.53</c:v>
                </c:pt>
                <c:pt idx="40489">
                  <c:v>1.2</c:v>
                </c:pt>
                <c:pt idx="40490">
                  <c:v>1.32</c:v>
                </c:pt>
                <c:pt idx="40491">
                  <c:v>1.32</c:v>
                </c:pt>
                <c:pt idx="40492">
                  <c:v>2.31</c:v>
                </c:pt>
                <c:pt idx="40493">
                  <c:v>2.31</c:v>
                </c:pt>
                <c:pt idx="40494">
                  <c:v>2.31</c:v>
                </c:pt>
                <c:pt idx="40495">
                  <c:v>2.2000000000000002</c:v>
                </c:pt>
                <c:pt idx="40496">
                  <c:v>2.2000000000000002</c:v>
                </c:pt>
                <c:pt idx="40497">
                  <c:v>2.2000000000000002</c:v>
                </c:pt>
                <c:pt idx="40498">
                  <c:v>2.57</c:v>
                </c:pt>
                <c:pt idx="40499">
                  <c:v>-0.39</c:v>
                </c:pt>
                <c:pt idx="40500">
                  <c:v>-0.39</c:v>
                </c:pt>
                <c:pt idx="40501">
                  <c:v>-2.52</c:v>
                </c:pt>
                <c:pt idx="40502">
                  <c:v>-1.73</c:v>
                </c:pt>
                <c:pt idx="40503">
                  <c:v>-1.73</c:v>
                </c:pt>
                <c:pt idx="40504">
                  <c:v>1.64</c:v>
                </c:pt>
                <c:pt idx="40505">
                  <c:v>-0.14000000000000001</c:v>
                </c:pt>
                <c:pt idx="40506">
                  <c:v>-0.14000000000000001</c:v>
                </c:pt>
                <c:pt idx="40507">
                  <c:v>0.92</c:v>
                </c:pt>
                <c:pt idx="40508">
                  <c:v>0.92</c:v>
                </c:pt>
                <c:pt idx="40509">
                  <c:v>1.95</c:v>
                </c:pt>
                <c:pt idx="40510">
                  <c:v>1.95</c:v>
                </c:pt>
                <c:pt idx="40511">
                  <c:v>-1.17</c:v>
                </c:pt>
                <c:pt idx="40512">
                  <c:v>-1.1599999999999999</c:v>
                </c:pt>
                <c:pt idx="40513">
                  <c:v>-1.1599999999999999</c:v>
                </c:pt>
                <c:pt idx="40514">
                  <c:v>-1.1599999999999999</c:v>
                </c:pt>
                <c:pt idx="40515">
                  <c:v>1.42</c:v>
                </c:pt>
                <c:pt idx="40516">
                  <c:v>1.42</c:v>
                </c:pt>
                <c:pt idx="40517">
                  <c:v>-4.09</c:v>
                </c:pt>
                <c:pt idx="40518">
                  <c:v>-1.83</c:v>
                </c:pt>
                <c:pt idx="40519">
                  <c:v>-1.83</c:v>
                </c:pt>
                <c:pt idx="40520">
                  <c:v>-1.83</c:v>
                </c:pt>
                <c:pt idx="40521">
                  <c:v>-1.83</c:v>
                </c:pt>
                <c:pt idx="40522">
                  <c:v>1.1100000000000001</c:v>
                </c:pt>
                <c:pt idx="40523">
                  <c:v>-1.79</c:v>
                </c:pt>
                <c:pt idx="40524">
                  <c:v>-0.04</c:v>
                </c:pt>
                <c:pt idx="40525">
                  <c:v>1.02</c:v>
                </c:pt>
                <c:pt idx="40526">
                  <c:v>1.1399999999999999</c:v>
                </c:pt>
                <c:pt idx="40527">
                  <c:v>0.65</c:v>
                </c:pt>
                <c:pt idx="40528">
                  <c:v>-1.37</c:v>
                </c:pt>
                <c:pt idx="40529">
                  <c:v>-1.37</c:v>
                </c:pt>
                <c:pt idx="40530">
                  <c:v>2.95</c:v>
                </c:pt>
                <c:pt idx="40531">
                  <c:v>2.17</c:v>
                </c:pt>
                <c:pt idx="40532">
                  <c:v>2.17</c:v>
                </c:pt>
                <c:pt idx="40533">
                  <c:v>-1.1599999999999999</c:v>
                </c:pt>
                <c:pt idx="40534">
                  <c:v>-2.91</c:v>
                </c:pt>
                <c:pt idx="40535">
                  <c:v>-2.91</c:v>
                </c:pt>
                <c:pt idx="40536">
                  <c:v>-0.57999999999999996</c:v>
                </c:pt>
                <c:pt idx="40537">
                  <c:v>2.0099999999999998</c:v>
                </c:pt>
                <c:pt idx="40538">
                  <c:v>2.0099999999999998</c:v>
                </c:pt>
                <c:pt idx="40539">
                  <c:v>1.68</c:v>
                </c:pt>
                <c:pt idx="40540">
                  <c:v>1.0900000000000001</c:v>
                </c:pt>
                <c:pt idx="40541">
                  <c:v>1.0900000000000001</c:v>
                </c:pt>
                <c:pt idx="40542">
                  <c:v>-1.07</c:v>
                </c:pt>
                <c:pt idx="40543">
                  <c:v>-0.94</c:v>
                </c:pt>
                <c:pt idx="40544">
                  <c:v>-0.94</c:v>
                </c:pt>
                <c:pt idx="40545">
                  <c:v>0.74</c:v>
                </c:pt>
                <c:pt idx="40546">
                  <c:v>0.74</c:v>
                </c:pt>
                <c:pt idx="40547">
                  <c:v>0.74</c:v>
                </c:pt>
                <c:pt idx="40548">
                  <c:v>-2.08</c:v>
                </c:pt>
                <c:pt idx="40549">
                  <c:v>1.97</c:v>
                </c:pt>
                <c:pt idx="40550">
                  <c:v>1.04</c:v>
                </c:pt>
                <c:pt idx="40551">
                  <c:v>1.04</c:v>
                </c:pt>
                <c:pt idx="40552">
                  <c:v>3.21</c:v>
                </c:pt>
                <c:pt idx="40553">
                  <c:v>-0.63</c:v>
                </c:pt>
                <c:pt idx="40554">
                  <c:v>-1.76</c:v>
                </c:pt>
                <c:pt idx="40555">
                  <c:v>-1.76</c:v>
                </c:pt>
                <c:pt idx="40556">
                  <c:v>-1.76</c:v>
                </c:pt>
                <c:pt idx="40557">
                  <c:v>0.82</c:v>
                </c:pt>
                <c:pt idx="40558">
                  <c:v>1.68</c:v>
                </c:pt>
                <c:pt idx="40559">
                  <c:v>0.03</c:v>
                </c:pt>
                <c:pt idx="40560">
                  <c:v>0.03</c:v>
                </c:pt>
                <c:pt idx="40561">
                  <c:v>0.92</c:v>
                </c:pt>
                <c:pt idx="40562">
                  <c:v>0.92</c:v>
                </c:pt>
                <c:pt idx="40563">
                  <c:v>0.92</c:v>
                </c:pt>
                <c:pt idx="40564">
                  <c:v>-0.77</c:v>
                </c:pt>
                <c:pt idx="40565">
                  <c:v>-0.77</c:v>
                </c:pt>
                <c:pt idx="40566">
                  <c:v>-0.77</c:v>
                </c:pt>
                <c:pt idx="40567">
                  <c:v>-0.77</c:v>
                </c:pt>
                <c:pt idx="40568">
                  <c:v>-0.49</c:v>
                </c:pt>
                <c:pt idx="40569">
                  <c:v>-2.68</c:v>
                </c:pt>
                <c:pt idx="40570">
                  <c:v>2.19</c:v>
                </c:pt>
                <c:pt idx="40571">
                  <c:v>-0.59</c:v>
                </c:pt>
                <c:pt idx="40572">
                  <c:v>-0.59</c:v>
                </c:pt>
                <c:pt idx="40573">
                  <c:v>1.06</c:v>
                </c:pt>
                <c:pt idx="40574">
                  <c:v>-0.46</c:v>
                </c:pt>
                <c:pt idx="40575">
                  <c:v>-0.46</c:v>
                </c:pt>
                <c:pt idx="40576">
                  <c:v>-0.51</c:v>
                </c:pt>
                <c:pt idx="40577">
                  <c:v>-1.63</c:v>
                </c:pt>
                <c:pt idx="40578">
                  <c:v>0.33</c:v>
                </c:pt>
                <c:pt idx="40579">
                  <c:v>-0.14000000000000001</c:v>
                </c:pt>
                <c:pt idx="40580">
                  <c:v>-0.14000000000000001</c:v>
                </c:pt>
                <c:pt idx="40581">
                  <c:v>-0.14000000000000001</c:v>
                </c:pt>
                <c:pt idx="40582">
                  <c:v>1.69</c:v>
                </c:pt>
                <c:pt idx="40583">
                  <c:v>1.69</c:v>
                </c:pt>
                <c:pt idx="40584">
                  <c:v>-2.86</c:v>
                </c:pt>
                <c:pt idx="40585">
                  <c:v>2.2400000000000002</c:v>
                </c:pt>
                <c:pt idx="40586">
                  <c:v>1.78</c:v>
                </c:pt>
                <c:pt idx="40587">
                  <c:v>1.78</c:v>
                </c:pt>
                <c:pt idx="40588">
                  <c:v>-1.58</c:v>
                </c:pt>
                <c:pt idx="40589">
                  <c:v>-1.58</c:v>
                </c:pt>
                <c:pt idx="40590">
                  <c:v>1.05</c:v>
                </c:pt>
                <c:pt idx="40591">
                  <c:v>1.05</c:v>
                </c:pt>
                <c:pt idx="40592">
                  <c:v>1.05</c:v>
                </c:pt>
                <c:pt idx="40593">
                  <c:v>2.52</c:v>
                </c:pt>
                <c:pt idx="40594">
                  <c:v>1.94</c:v>
                </c:pt>
                <c:pt idx="40595">
                  <c:v>1.94</c:v>
                </c:pt>
                <c:pt idx="40596">
                  <c:v>1.94</c:v>
                </c:pt>
                <c:pt idx="40597">
                  <c:v>1.94</c:v>
                </c:pt>
                <c:pt idx="40598">
                  <c:v>1.94</c:v>
                </c:pt>
                <c:pt idx="40599">
                  <c:v>2.1800000000000002</c:v>
                </c:pt>
                <c:pt idx="40600">
                  <c:v>2.1800000000000002</c:v>
                </c:pt>
                <c:pt idx="40601">
                  <c:v>0.89</c:v>
                </c:pt>
                <c:pt idx="40602">
                  <c:v>-0.46</c:v>
                </c:pt>
                <c:pt idx="40603">
                  <c:v>-0.46</c:v>
                </c:pt>
                <c:pt idx="40604">
                  <c:v>-0.46</c:v>
                </c:pt>
                <c:pt idx="40605">
                  <c:v>3</c:v>
                </c:pt>
                <c:pt idx="40606">
                  <c:v>-0.52</c:v>
                </c:pt>
                <c:pt idx="40607">
                  <c:v>-2.02</c:v>
                </c:pt>
                <c:pt idx="40608">
                  <c:v>-1.1100000000000001</c:v>
                </c:pt>
                <c:pt idx="40609">
                  <c:v>-1.1100000000000001</c:v>
                </c:pt>
                <c:pt idx="40610">
                  <c:v>0.15</c:v>
                </c:pt>
                <c:pt idx="40611">
                  <c:v>0.15</c:v>
                </c:pt>
                <c:pt idx="40612">
                  <c:v>1.31</c:v>
                </c:pt>
                <c:pt idx="40613">
                  <c:v>1.31</c:v>
                </c:pt>
                <c:pt idx="40614">
                  <c:v>1.91</c:v>
                </c:pt>
                <c:pt idx="40615">
                  <c:v>0.8</c:v>
                </c:pt>
                <c:pt idx="40616">
                  <c:v>0.8</c:v>
                </c:pt>
                <c:pt idx="40617">
                  <c:v>-0.06</c:v>
                </c:pt>
                <c:pt idx="40618">
                  <c:v>-3.21</c:v>
                </c:pt>
                <c:pt idx="40619">
                  <c:v>-3.21</c:v>
                </c:pt>
                <c:pt idx="40620">
                  <c:v>-3.02</c:v>
                </c:pt>
                <c:pt idx="40621">
                  <c:v>-3.02</c:v>
                </c:pt>
                <c:pt idx="40622">
                  <c:v>-1.68</c:v>
                </c:pt>
                <c:pt idx="40623">
                  <c:v>-3.37</c:v>
                </c:pt>
                <c:pt idx="40624">
                  <c:v>-1.38</c:v>
                </c:pt>
                <c:pt idx="40625">
                  <c:v>0.59</c:v>
                </c:pt>
                <c:pt idx="40626">
                  <c:v>0.59</c:v>
                </c:pt>
                <c:pt idx="40627">
                  <c:v>0.59</c:v>
                </c:pt>
                <c:pt idx="40628">
                  <c:v>-1.68</c:v>
                </c:pt>
                <c:pt idx="40629">
                  <c:v>1.95</c:v>
                </c:pt>
                <c:pt idx="40630">
                  <c:v>1.1499999999999999</c:v>
                </c:pt>
                <c:pt idx="40631">
                  <c:v>0.54</c:v>
                </c:pt>
                <c:pt idx="40632">
                  <c:v>-0.28000000000000003</c:v>
                </c:pt>
                <c:pt idx="40633">
                  <c:v>-0.28000000000000003</c:v>
                </c:pt>
                <c:pt idx="40634">
                  <c:v>3.79</c:v>
                </c:pt>
                <c:pt idx="40635">
                  <c:v>1.56</c:v>
                </c:pt>
                <c:pt idx="40636">
                  <c:v>1.56</c:v>
                </c:pt>
                <c:pt idx="40637">
                  <c:v>-0.09</c:v>
                </c:pt>
                <c:pt idx="40638">
                  <c:v>0.22</c:v>
                </c:pt>
                <c:pt idx="40639">
                  <c:v>1.22</c:v>
                </c:pt>
                <c:pt idx="40640">
                  <c:v>-2.54</c:v>
                </c:pt>
                <c:pt idx="40641">
                  <c:v>-2.54</c:v>
                </c:pt>
                <c:pt idx="40642">
                  <c:v>-2.54</c:v>
                </c:pt>
                <c:pt idx="40643">
                  <c:v>-2.54</c:v>
                </c:pt>
                <c:pt idx="40644">
                  <c:v>0.34</c:v>
                </c:pt>
                <c:pt idx="40645">
                  <c:v>1.36</c:v>
                </c:pt>
                <c:pt idx="40646">
                  <c:v>2.94</c:v>
                </c:pt>
                <c:pt idx="40647">
                  <c:v>2.94</c:v>
                </c:pt>
                <c:pt idx="40648">
                  <c:v>2.11</c:v>
                </c:pt>
                <c:pt idx="40649">
                  <c:v>2.11</c:v>
                </c:pt>
                <c:pt idx="40650">
                  <c:v>2.38</c:v>
                </c:pt>
                <c:pt idx="40651">
                  <c:v>2.38</c:v>
                </c:pt>
                <c:pt idx="40652">
                  <c:v>2.38</c:v>
                </c:pt>
                <c:pt idx="40653">
                  <c:v>-1.43</c:v>
                </c:pt>
                <c:pt idx="40654">
                  <c:v>2.64</c:v>
                </c:pt>
                <c:pt idx="40655">
                  <c:v>1.72</c:v>
                </c:pt>
                <c:pt idx="40656">
                  <c:v>-1.48</c:v>
                </c:pt>
                <c:pt idx="40657">
                  <c:v>-0.19</c:v>
                </c:pt>
                <c:pt idx="40658">
                  <c:v>-0.19</c:v>
                </c:pt>
                <c:pt idx="40659">
                  <c:v>1.69</c:v>
                </c:pt>
                <c:pt idx="40660">
                  <c:v>1.69</c:v>
                </c:pt>
                <c:pt idx="40661">
                  <c:v>1.69</c:v>
                </c:pt>
                <c:pt idx="40662">
                  <c:v>-3.1</c:v>
                </c:pt>
                <c:pt idx="40663">
                  <c:v>-1.17</c:v>
                </c:pt>
                <c:pt idx="40664">
                  <c:v>-1.17</c:v>
                </c:pt>
                <c:pt idx="40665">
                  <c:v>-1.17</c:v>
                </c:pt>
                <c:pt idx="40666">
                  <c:v>-2.93</c:v>
                </c:pt>
                <c:pt idx="40667">
                  <c:v>0.66</c:v>
                </c:pt>
                <c:pt idx="40668">
                  <c:v>0.66</c:v>
                </c:pt>
                <c:pt idx="40669">
                  <c:v>-1.48</c:v>
                </c:pt>
                <c:pt idx="40670">
                  <c:v>1.44</c:v>
                </c:pt>
                <c:pt idx="40671">
                  <c:v>1.44</c:v>
                </c:pt>
                <c:pt idx="40672">
                  <c:v>2.0099999999999998</c:v>
                </c:pt>
                <c:pt idx="40673">
                  <c:v>2.0099999999999998</c:v>
                </c:pt>
                <c:pt idx="40674">
                  <c:v>2.0099999999999998</c:v>
                </c:pt>
                <c:pt idx="40675">
                  <c:v>-0.4</c:v>
                </c:pt>
                <c:pt idx="40676">
                  <c:v>-0.4</c:v>
                </c:pt>
                <c:pt idx="40677">
                  <c:v>0.68</c:v>
                </c:pt>
                <c:pt idx="40678">
                  <c:v>-0.31</c:v>
                </c:pt>
                <c:pt idx="40679">
                  <c:v>-0.17</c:v>
                </c:pt>
                <c:pt idx="40680">
                  <c:v>-3.06</c:v>
                </c:pt>
                <c:pt idx="40681">
                  <c:v>0.04</c:v>
                </c:pt>
                <c:pt idx="40682">
                  <c:v>0.04</c:v>
                </c:pt>
                <c:pt idx="40683">
                  <c:v>0.04</c:v>
                </c:pt>
                <c:pt idx="40684">
                  <c:v>-0.56999999999999995</c:v>
                </c:pt>
                <c:pt idx="40685">
                  <c:v>-0.56999999999999995</c:v>
                </c:pt>
                <c:pt idx="40686">
                  <c:v>-0.56999999999999995</c:v>
                </c:pt>
                <c:pt idx="40687">
                  <c:v>0.91</c:v>
                </c:pt>
                <c:pt idx="40688">
                  <c:v>1.4</c:v>
                </c:pt>
                <c:pt idx="40689">
                  <c:v>0.09</c:v>
                </c:pt>
                <c:pt idx="40690">
                  <c:v>1.64</c:v>
                </c:pt>
                <c:pt idx="40691">
                  <c:v>1.64</c:v>
                </c:pt>
                <c:pt idx="40692">
                  <c:v>1.64</c:v>
                </c:pt>
                <c:pt idx="40693">
                  <c:v>2.41</c:v>
                </c:pt>
                <c:pt idx="40694">
                  <c:v>0.42</c:v>
                </c:pt>
                <c:pt idx="40695">
                  <c:v>-0.72</c:v>
                </c:pt>
                <c:pt idx="40696">
                  <c:v>-0.72</c:v>
                </c:pt>
                <c:pt idx="40697">
                  <c:v>0.68</c:v>
                </c:pt>
                <c:pt idx="40698">
                  <c:v>0.68</c:v>
                </c:pt>
                <c:pt idx="40699">
                  <c:v>0.68</c:v>
                </c:pt>
                <c:pt idx="40700">
                  <c:v>0.68</c:v>
                </c:pt>
                <c:pt idx="40701">
                  <c:v>1.1399999999999999</c:v>
                </c:pt>
                <c:pt idx="40702">
                  <c:v>1.1399999999999999</c:v>
                </c:pt>
                <c:pt idx="40703">
                  <c:v>1.1399999999999999</c:v>
                </c:pt>
                <c:pt idx="40704">
                  <c:v>-1.1100000000000001</c:v>
                </c:pt>
                <c:pt idx="40705">
                  <c:v>0.82</c:v>
                </c:pt>
                <c:pt idx="40706">
                  <c:v>-1.39</c:v>
                </c:pt>
                <c:pt idx="40707">
                  <c:v>-1.39</c:v>
                </c:pt>
                <c:pt idx="40708">
                  <c:v>2.8</c:v>
                </c:pt>
                <c:pt idx="40709">
                  <c:v>2.8</c:v>
                </c:pt>
                <c:pt idx="40710">
                  <c:v>1.77</c:v>
                </c:pt>
                <c:pt idx="40711">
                  <c:v>1.77</c:v>
                </c:pt>
                <c:pt idx="40712">
                  <c:v>1.77</c:v>
                </c:pt>
                <c:pt idx="40713">
                  <c:v>1.87</c:v>
                </c:pt>
                <c:pt idx="40714">
                  <c:v>1.87</c:v>
                </c:pt>
                <c:pt idx="40715">
                  <c:v>2</c:v>
                </c:pt>
                <c:pt idx="40716">
                  <c:v>0.67</c:v>
                </c:pt>
                <c:pt idx="40717">
                  <c:v>-2.4700000000000002</c:v>
                </c:pt>
                <c:pt idx="40718">
                  <c:v>-0.87</c:v>
                </c:pt>
                <c:pt idx="40719">
                  <c:v>-0.11</c:v>
                </c:pt>
                <c:pt idx="40720">
                  <c:v>0.05</c:v>
                </c:pt>
                <c:pt idx="40721">
                  <c:v>1.06</c:v>
                </c:pt>
                <c:pt idx="40722">
                  <c:v>1.1299999999999999</c:v>
                </c:pt>
                <c:pt idx="40723">
                  <c:v>1.1299999999999999</c:v>
                </c:pt>
                <c:pt idx="40724">
                  <c:v>1.1299999999999999</c:v>
                </c:pt>
                <c:pt idx="40725">
                  <c:v>1.1299999999999999</c:v>
                </c:pt>
                <c:pt idx="40726">
                  <c:v>-0.14000000000000001</c:v>
                </c:pt>
                <c:pt idx="40727">
                  <c:v>1.29</c:v>
                </c:pt>
                <c:pt idx="40728">
                  <c:v>-2.34</c:v>
                </c:pt>
                <c:pt idx="40729">
                  <c:v>-2.34</c:v>
                </c:pt>
                <c:pt idx="40730">
                  <c:v>-1.52</c:v>
                </c:pt>
                <c:pt idx="40731">
                  <c:v>1.04</c:v>
                </c:pt>
                <c:pt idx="40732">
                  <c:v>1.04</c:v>
                </c:pt>
                <c:pt idx="40733">
                  <c:v>1.04</c:v>
                </c:pt>
                <c:pt idx="40734">
                  <c:v>2.06</c:v>
                </c:pt>
                <c:pt idx="40735">
                  <c:v>2.06</c:v>
                </c:pt>
                <c:pt idx="40736">
                  <c:v>-2.39</c:v>
                </c:pt>
                <c:pt idx="40737">
                  <c:v>1.34</c:v>
                </c:pt>
                <c:pt idx="40738">
                  <c:v>1.34</c:v>
                </c:pt>
                <c:pt idx="40739">
                  <c:v>-0.52</c:v>
                </c:pt>
                <c:pt idx="40740">
                  <c:v>2.87</c:v>
                </c:pt>
                <c:pt idx="40741">
                  <c:v>2.87</c:v>
                </c:pt>
                <c:pt idx="40742">
                  <c:v>-0.45</c:v>
                </c:pt>
                <c:pt idx="40743">
                  <c:v>-0.12</c:v>
                </c:pt>
                <c:pt idx="40744">
                  <c:v>-0.76</c:v>
                </c:pt>
                <c:pt idx="40745">
                  <c:v>-0.76</c:v>
                </c:pt>
                <c:pt idx="40746">
                  <c:v>0.91</c:v>
                </c:pt>
                <c:pt idx="40747">
                  <c:v>0.91</c:v>
                </c:pt>
                <c:pt idx="40748">
                  <c:v>0.91</c:v>
                </c:pt>
                <c:pt idx="40749">
                  <c:v>2.39</c:v>
                </c:pt>
                <c:pt idx="40750">
                  <c:v>2.39</c:v>
                </c:pt>
                <c:pt idx="40751">
                  <c:v>-0.28000000000000003</c:v>
                </c:pt>
                <c:pt idx="40752">
                  <c:v>-1.3</c:v>
                </c:pt>
                <c:pt idx="40753">
                  <c:v>-2.4</c:v>
                </c:pt>
                <c:pt idx="40754">
                  <c:v>0.66</c:v>
                </c:pt>
                <c:pt idx="40755">
                  <c:v>0.66</c:v>
                </c:pt>
                <c:pt idx="40756">
                  <c:v>2.14</c:v>
                </c:pt>
                <c:pt idx="40757">
                  <c:v>2.14</c:v>
                </c:pt>
                <c:pt idx="40758">
                  <c:v>2.14</c:v>
                </c:pt>
                <c:pt idx="40759">
                  <c:v>2.14</c:v>
                </c:pt>
                <c:pt idx="40760">
                  <c:v>2.0099999999999998</c:v>
                </c:pt>
                <c:pt idx="40761">
                  <c:v>0.7</c:v>
                </c:pt>
                <c:pt idx="40762">
                  <c:v>0.7</c:v>
                </c:pt>
                <c:pt idx="40763">
                  <c:v>0.7</c:v>
                </c:pt>
                <c:pt idx="40764">
                  <c:v>-1.93</c:v>
                </c:pt>
                <c:pt idx="40765">
                  <c:v>-1.93</c:v>
                </c:pt>
                <c:pt idx="40766">
                  <c:v>0.55000000000000004</c:v>
                </c:pt>
                <c:pt idx="40767">
                  <c:v>0.35</c:v>
                </c:pt>
                <c:pt idx="40768">
                  <c:v>1.96</c:v>
                </c:pt>
                <c:pt idx="40769">
                  <c:v>1.96</c:v>
                </c:pt>
                <c:pt idx="40770">
                  <c:v>0.77</c:v>
                </c:pt>
                <c:pt idx="40771">
                  <c:v>2.62</c:v>
                </c:pt>
                <c:pt idx="40772">
                  <c:v>2.62</c:v>
                </c:pt>
                <c:pt idx="40773">
                  <c:v>2.62</c:v>
                </c:pt>
                <c:pt idx="40774">
                  <c:v>0.52</c:v>
                </c:pt>
                <c:pt idx="40775">
                  <c:v>4.8499999999999996</c:v>
                </c:pt>
                <c:pt idx="40776">
                  <c:v>4.8499999999999996</c:v>
                </c:pt>
                <c:pt idx="40777">
                  <c:v>2.1800000000000002</c:v>
                </c:pt>
                <c:pt idx="40778">
                  <c:v>-2.16</c:v>
                </c:pt>
                <c:pt idx="40779">
                  <c:v>-2.16</c:v>
                </c:pt>
                <c:pt idx="40780">
                  <c:v>-0.02</c:v>
                </c:pt>
                <c:pt idx="40781">
                  <c:v>-0.02</c:v>
                </c:pt>
                <c:pt idx="40782">
                  <c:v>0.71</c:v>
                </c:pt>
                <c:pt idx="40783">
                  <c:v>3.05</c:v>
                </c:pt>
                <c:pt idx="40784">
                  <c:v>3.05</c:v>
                </c:pt>
                <c:pt idx="40785">
                  <c:v>3.74</c:v>
                </c:pt>
                <c:pt idx="40786">
                  <c:v>3.74</c:v>
                </c:pt>
                <c:pt idx="40787">
                  <c:v>3.74</c:v>
                </c:pt>
                <c:pt idx="40788">
                  <c:v>3.74</c:v>
                </c:pt>
                <c:pt idx="40789">
                  <c:v>3.74</c:v>
                </c:pt>
                <c:pt idx="40790">
                  <c:v>0.84</c:v>
                </c:pt>
                <c:pt idx="40791">
                  <c:v>0.84</c:v>
                </c:pt>
                <c:pt idx="40792">
                  <c:v>0.84</c:v>
                </c:pt>
                <c:pt idx="40793">
                  <c:v>2.81</c:v>
                </c:pt>
                <c:pt idx="40794">
                  <c:v>2.81</c:v>
                </c:pt>
                <c:pt idx="40795">
                  <c:v>2.81</c:v>
                </c:pt>
                <c:pt idx="40796">
                  <c:v>2.36</c:v>
                </c:pt>
                <c:pt idx="40797">
                  <c:v>-1.38</c:v>
                </c:pt>
                <c:pt idx="40798">
                  <c:v>-1.38</c:v>
                </c:pt>
                <c:pt idx="40799">
                  <c:v>-1.38</c:v>
                </c:pt>
                <c:pt idx="40800">
                  <c:v>-1.38</c:v>
                </c:pt>
                <c:pt idx="40801">
                  <c:v>-1.38</c:v>
                </c:pt>
                <c:pt idx="40802">
                  <c:v>-0.64</c:v>
                </c:pt>
                <c:pt idx="40803">
                  <c:v>-1</c:v>
                </c:pt>
                <c:pt idx="40804">
                  <c:v>0.84</c:v>
                </c:pt>
                <c:pt idx="40805">
                  <c:v>0.84</c:v>
                </c:pt>
                <c:pt idx="40806">
                  <c:v>-0.92</c:v>
                </c:pt>
                <c:pt idx="40807">
                  <c:v>-0.92</c:v>
                </c:pt>
                <c:pt idx="40808">
                  <c:v>0.75</c:v>
                </c:pt>
                <c:pt idx="40809">
                  <c:v>-0.66</c:v>
                </c:pt>
                <c:pt idx="40810">
                  <c:v>-0.43</c:v>
                </c:pt>
                <c:pt idx="40811">
                  <c:v>2.21</c:v>
                </c:pt>
                <c:pt idx="40812">
                  <c:v>-1.77</c:v>
                </c:pt>
                <c:pt idx="40813">
                  <c:v>2.93</c:v>
                </c:pt>
                <c:pt idx="40814">
                  <c:v>3.01</c:v>
                </c:pt>
                <c:pt idx="40815">
                  <c:v>3.01</c:v>
                </c:pt>
                <c:pt idx="40816">
                  <c:v>-1.58</c:v>
                </c:pt>
                <c:pt idx="40817">
                  <c:v>-2.33</c:v>
                </c:pt>
                <c:pt idx="40818">
                  <c:v>0.21</c:v>
                </c:pt>
                <c:pt idx="40819">
                  <c:v>0.03</c:v>
                </c:pt>
                <c:pt idx="40820">
                  <c:v>2.81</c:v>
                </c:pt>
                <c:pt idx="40821">
                  <c:v>2.81</c:v>
                </c:pt>
                <c:pt idx="40822">
                  <c:v>0.48</c:v>
                </c:pt>
                <c:pt idx="40823">
                  <c:v>-1.68</c:v>
                </c:pt>
                <c:pt idx="40824">
                  <c:v>-0.95</c:v>
                </c:pt>
                <c:pt idx="40825">
                  <c:v>-0.95</c:v>
                </c:pt>
                <c:pt idx="40826">
                  <c:v>-0.95</c:v>
                </c:pt>
                <c:pt idx="40827">
                  <c:v>-0.56000000000000005</c:v>
                </c:pt>
                <c:pt idx="40828">
                  <c:v>-2.62</c:v>
                </c:pt>
                <c:pt idx="40829">
                  <c:v>0.53</c:v>
                </c:pt>
                <c:pt idx="40830">
                  <c:v>0.69</c:v>
                </c:pt>
                <c:pt idx="40831">
                  <c:v>-1.61</c:v>
                </c:pt>
                <c:pt idx="40832">
                  <c:v>-1.61</c:v>
                </c:pt>
                <c:pt idx="40833">
                  <c:v>2.73</c:v>
                </c:pt>
                <c:pt idx="40834">
                  <c:v>-1.82</c:v>
                </c:pt>
                <c:pt idx="40835">
                  <c:v>-1.82</c:v>
                </c:pt>
                <c:pt idx="40836">
                  <c:v>-2.21</c:v>
                </c:pt>
                <c:pt idx="40837">
                  <c:v>-0.99</c:v>
                </c:pt>
                <c:pt idx="40838">
                  <c:v>-0.99</c:v>
                </c:pt>
                <c:pt idx="40839">
                  <c:v>0.18</c:v>
                </c:pt>
                <c:pt idx="40840">
                  <c:v>1.99</c:v>
                </c:pt>
                <c:pt idx="40841">
                  <c:v>1.99</c:v>
                </c:pt>
                <c:pt idx="40842">
                  <c:v>2.21</c:v>
                </c:pt>
                <c:pt idx="40843">
                  <c:v>2.21</c:v>
                </c:pt>
                <c:pt idx="40844">
                  <c:v>2.21</c:v>
                </c:pt>
                <c:pt idx="40845">
                  <c:v>0.74</c:v>
                </c:pt>
                <c:pt idx="40846">
                  <c:v>0.74</c:v>
                </c:pt>
                <c:pt idx="40847">
                  <c:v>0.74</c:v>
                </c:pt>
                <c:pt idx="40848">
                  <c:v>1.88</c:v>
                </c:pt>
                <c:pt idx="40849">
                  <c:v>1.88</c:v>
                </c:pt>
                <c:pt idx="40850">
                  <c:v>1.88</c:v>
                </c:pt>
                <c:pt idx="40851">
                  <c:v>1.88</c:v>
                </c:pt>
                <c:pt idx="40852">
                  <c:v>1.46</c:v>
                </c:pt>
                <c:pt idx="40853">
                  <c:v>2.4300000000000002</c:v>
                </c:pt>
                <c:pt idx="40854">
                  <c:v>2.4300000000000002</c:v>
                </c:pt>
                <c:pt idx="40855">
                  <c:v>7.0000000000000007E-2</c:v>
                </c:pt>
                <c:pt idx="40856">
                  <c:v>7.0000000000000007E-2</c:v>
                </c:pt>
                <c:pt idx="40857">
                  <c:v>-1.49</c:v>
                </c:pt>
                <c:pt idx="40858">
                  <c:v>-1.49</c:v>
                </c:pt>
                <c:pt idx="40859">
                  <c:v>-1.49</c:v>
                </c:pt>
                <c:pt idx="40860">
                  <c:v>-2.0499999999999998</c:v>
                </c:pt>
                <c:pt idx="40861">
                  <c:v>-1.82</c:v>
                </c:pt>
                <c:pt idx="40862">
                  <c:v>-1.82</c:v>
                </c:pt>
                <c:pt idx="40863">
                  <c:v>-1.37</c:v>
                </c:pt>
                <c:pt idx="40864">
                  <c:v>-1.37</c:v>
                </c:pt>
                <c:pt idx="40865">
                  <c:v>1.98</c:v>
                </c:pt>
                <c:pt idx="40866">
                  <c:v>1.98</c:v>
                </c:pt>
                <c:pt idx="40867">
                  <c:v>1.7</c:v>
                </c:pt>
                <c:pt idx="40868">
                  <c:v>1.7</c:v>
                </c:pt>
                <c:pt idx="40869">
                  <c:v>1.9</c:v>
                </c:pt>
                <c:pt idx="40870">
                  <c:v>1.9</c:v>
                </c:pt>
                <c:pt idx="40871">
                  <c:v>1.9</c:v>
                </c:pt>
                <c:pt idx="40872">
                  <c:v>-1.77</c:v>
                </c:pt>
                <c:pt idx="40873">
                  <c:v>-1.1299999999999999</c:v>
                </c:pt>
                <c:pt idx="40874">
                  <c:v>-1.1299999999999999</c:v>
                </c:pt>
                <c:pt idx="40875">
                  <c:v>0.13</c:v>
                </c:pt>
                <c:pt idx="40876">
                  <c:v>0.13</c:v>
                </c:pt>
                <c:pt idx="40877">
                  <c:v>0</c:v>
                </c:pt>
                <c:pt idx="40878">
                  <c:v>0</c:v>
                </c:pt>
                <c:pt idx="40879">
                  <c:v>-0.61</c:v>
                </c:pt>
                <c:pt idx="40880">
                  <c:v>1.98</c:v>
                </c:pt>
                <c:pt idx="40881">
                  <c:v>2.42</c:v>
                </c:pt>
                <c:pt idx="40882">
                  <c:v>2.42</c:v>
                </c:pt>
                <c:pt idx="40883">
                  <c:v>0.36</c:v>
                </c:pt>
                <c:pt idx="40884">
                  <c:v>1.37</c:v>
                </c:pt>
                <c:pt idx="40885">
                  <c:v>1.37</c:v>
                </c:pt>
                <c:pt idx="40886">
                  <c:v>1.37</c:v>
                </c:pt>
                <c:pt idx="40887">
                  <c:v>1.37</c:v>
                </c:pt>
                <c:pt idx="40888">
                  <c:v>-0.42</c:v>
                </c:pt>
                <c:pt idx="40889">
                  <c:v>-0.63</c:v>
                </c:pt>
                <c:pt idx="40890">
                  <c:v>-0.66</c:v>
                </c:pt>
                <c:pt idx="40891">
                  <c:v>2.4700000000000002</c:v>
                </c:pt>
                <c:pt idx="40892">
                  <c:v>-2.66</c:v>
                </c:pt>
                <c:pt idx="40893">
                  <c:v>-1.1599999999999999</c:v>
                </c:pt>
                <c:pt idx="40894">
                  <c:v>-2.09</c:v>
                </c:pt>
                <c:pt idx="40895">
                  <c:v>-2.86</c:v>
                </c:pt>
                <c:pt idx="40896">
                  <c:v>0.59</c:v>
                </c:pt>
                <c:pt idx="40897">
                  <c:v>-0.3</c:v>
                </c:pt>
                <c:pt idx="40898">
                  <c:v>-0.3</c:v>
                </c:pt>
                <c:pt idx="40899">
                  <c:v>-1.6</c:v>
                </c:pt>
                <c:pt idx="40900">
                  <c:v>-1.6</c:v>
                </c:pt>
                <c:pt idx="40901">
                  <c:v>-1.6</c:v>
                </c:pt>
                <c:pt idx="40902">
                  <c:v>1.48</c:v>
                </c:pt>
                <c:pt idx="40903">
                  <c:v>-1.51</c:v>
                </c:pt>
                <c:pt idx="40904">
                  <c:v>0.42</c:v>
                </c:pt>
                <c:pt idx="40905">
                  <c:v>-2.0699999999999998</c:v>
                </c:pt>
                <c:pt idx="40906">
                  <c:v>-2.0699999999999998</c:v>
                </c:pt>
                <c:pt idx="40907">
                  <c:v>-2.79</c:v>
                </c:pt>
                <c:pt idx="40908">
                  <c:v>-0.53</c:v>
                </c:pt>
                <c:pt idx="40909">
                  <c:v>-0.98</c:v>
                </c:pt>
                <c:pt idx="40910">
                  <c:v>2.66</c:v>
                </c:pt>
                <c:pt idx="40911">
                  <c:v>0.99</c:v>
                </c:pt>
                <c:pt idx="40912">
                  <c:v>0.99</c:v>
                </c:pt>
                <c:pt idx="40913">
                  <c:v>2.38</c:v>
                </c:pt>
                <c:pt idx="40914">
                  <c:v>2.38</c:v>
                </c:pt>
                <c:pt idx="40915">
                  <c:v>-1.06</c:v>
                </c:pt>
                <c:pt idx="40916">
                  <c:v>2.4700000000000002</c:v>
                </c:pt>
                <c:pt idx="40917">
                  <c:v>2.4700000000000002</c:v>
                </c:pt>
                <c:pt idx="40918">
                  <c:v>2.4700000000000002</c:v>
                </c:pt>
                <c:pt idx="40919">
                  <c:v>2.4700000000000002</c:v>
                </c:pt>
                <c:pt idx="40920">
                  <c:v>0.35</c:v>
                </c:pt>
                <c:pt idx="40921">
                  <c:v>3.24</c:v>
                </c:pt>
                <c:pt idx="40922">
                  <c:v>0.7</c:v>
                </c:pt>
                <c:pt idx="40923">
                  <c:v>1.32</c:v>
                </c:pt>
                <c:pt idx="40924">
                  <c:v>2.64</c:v>
                </c:pt>
                <c:pt idx="40925">
                  <c:v>2.64</c:v>
                </c:pt>
                <c:pt idx="40926">
                  <c:v>2.64</c:v>
                </c:pt>
                <c:pt idx="40927">
                  <c:v>2.64</c:v>
                </c:pt>
                <c:pt idx="40928">
                  <c:v>-0.54</c:v>
                </c:pt>
                <c:pt idx="40929">
                  <c:v>-1.37</c:v>
                </c:pt>
                <c:pt idx="40930">
                  <c:v>-1.37</c:v>
                </c:pt>
                <c:pt idx="40931">
                  <c:v>-1.37</c:v>
                </c:pt>
                <c:pt idx="40932">
                  <c:v>-1.37</c:v>
                </c:pt>
                <c:pt idx="40933">
                  <c:v>-1.42</c:v>
                </c:pt>
                <c:pt idx="40934">
                  <c:v>-1.18</c:v>
                </c:pt>
                <c:pt idx="40935">
                  <c:v>-1.18</c:v>
                </c:pt>
                <c:pt idx="40936">
                  <c:v>-1.18</c:v>
                </c:pt>
                <c:pt idx="40937">
                  <c:v>-0.97</c:v>
                </c:pt>
                <c:pt idx="40938">
                  <c:v>-1.52</c:v>
                </c:pt>
                <c:pt idx="40939">
                  <c:v>-1.52</c:v>
                </c:pt>
                <c:pt idx="40940">
                  <c:v>-2.06</c:v>
                </c:pt>
                <c:pt idx="40941">
                  <c:v>-3.72</c:v>
                </c:pt>
                <c:pt idx="40942">
                  <c:v>-3.72</c:v>
                </c:pt>
                <c:pt idx="40943">
                  <c:v>-3.72</c:v>
                </c:pt>
                <c:pt idx="40944">
                  <c:v>2.99</c:v>
                </c:pt>
                <c:pt idx="40945">
                  <c:v>1.42</c:v>
                </c:pt>
                <c:pt idx="40946">
                  <c:v>1.42</c:v>
                </c:pt>
                <c:pt idx="40947">
                  <c:v>1.42</c:v>
                </c:pt>
                <c:pt idx="40948">
                  <c:v>1.24</c:v>
                </c:pt>
                <c:pt idx="40949">
                  <c:v>1.24</c:v>
                </c:pt>
                <c:pt idx="40950">
                  <c:v>2.4300000000000002</c:v>
                </c:pt>
                <c:pt idx="40951">
                  <c:v>0.35</c:v>
                </c:pt>
                <c:pt idx="40952">
                  <c:v>-0.51</c:v>
                </c:pt>
                <c:pt idx="40953">
                  <c:v>2.29</c:v>
                </c:pt>
                <c:pt idx="40954">
                  <c:v>1.26</c:v>
                </c:pt>
                <c:pt idx="40955">
                  <c:v>1.36</c:v>
                </c:pt>
                <c:pt idx="40956">
                  <c:v>1.36</c:v>
                </c:pt>
                <c:pt idx="40957">
                  <c:v>2.46</c:v>
                </c:pt>
                <c:pt idx="40958">
                  <c:v>0.33</c:v>
                </c:pt>
                <c:pt idx="40959">
                  <c:v>0.75</c:v>
                </c:pt>
                <c:pt idx="40960">
                  <c:v>0.75</c:v>
                </c:pt>
                <c:pt idx="40961">
                  <c:v>0.75</c:v>
                </c:pt>
                <c:pt idx="40962">
                  <c:v>0.75</c:v>
                </c:pt>
                <c:pt idx="40963">
                  <c:v>0.75</c:v>
                </c:pt>
                <c:pt idx="40964">
                  <c:v>0.75</c:v>
                </c:pt>
                <c:pt idx="40965">
                  <c:v>0.75</c:v>
                </c:pt>
                <c:pt idx="40966">
                  <c:v>0.49</c:v>
                </c:pt>
                <c:pt idx="40967">
                  <c:v>-0.42</c:v>
                </c:pt>
                <c:pt idx="40968">
                  <c:v>0.15</c:v>
                </c:pt>
                <c:pt idx="40969">
                  <c:v>3.12</c:v>
                </c:pt>
                <c:pt idx="40970">
                  <c:v>3.12</c:v>
                </c:pt>
                <c:pt idx="40971">
                  <c:v>0.81</c:v>
                </c:pt>
                <c:pt idx="40972">
                  <c:v>0.81</c:v>
                </c:pt>
                <c:pt idx="40973">
                  <c:v>0.81</c:v>
                </c:pt>
                <c:pt idx="40974">
                  <c:v>1.05</c:v>
                </c:pt>
                <c:pt idx="40975">
                  <c:v>1.05</c:v>
                </c:pt>
                <c:pt idx="40976">
                  <c:v>-2.23</c:v>
                </c:pt>
                <c:pt idx="40977">
                  <c:v>1.64</c:v>
                </c:pt>
                <c:pt idx="40978">
                  <c:v>1.64</c:v>
                </c:pt>
                <c:pt idx="40979">
                  <c:v>-0.74</c:v>
                </c:pt>
                <c:pt idx="40980">
                  <c:v>1.3</c:v>
                </c:pt>
                <c:pt idx="40981">
                  <c:v>1.3</c:v>
                </c:pt>
                <c:pt idx="40982">
                  <c:v>1.3</c:v>
                </c:pt>
                <c:pt idx="40983">
                  <c:v>-1.58</c:v>
                </c:pt>
                <c:pt idx="40984">
                  <c:v>-0.02</c:v>
                </c:pt>
                <c:pt idx="40985">
                  <c:v>0.74</c:v>
                </c:pt>
                <c:pt idx="40986">
                  <c:v>0.74</c:v>
                </c:pt>
                <c:pt idx="40987">
                  <c:v>0.74</c:v>
                </c:pt>
                <c:pt idx="40988">
                  <c:v>-0.48</c:v>
                </c:pt>
                <c:pt idx="40989">
                  <c:v>-0.52</c:v>
                </c:pt>
                <c:pt idx="40990">
                  <c:v>-0.52</c:v>
                </c:pt>
                <c:pt idx="40991">
                  <c:v>-1.48</c:v>
                </c:pt>
                <c:pt idx="40992">
                  <c:v>-0.24</c:v>
                </c:pt>
                <c:pt idx="40993">
                  <c:v>1.07</c:v>
                </c:pt>
                <c:pt idx="40994">
                  <c:v>-2.62</c:v>
                </c:pt>
                <c:pt idx="40995">
                  <c:v>1.76</c:v>
                </c:pt>
                <c:pt idx="40996">
                  <c:v>1.0900000000000001</c:v>
                </c:pt>
                <c:pt idx="40997">
                  <c:v>1.0900000000000001</c:v>
                </c:pt>
                <c:pt idx="40998">
                  <c:v>1.0900000000000001</c:v>
                </c:pt>
                <c:pt idx="40999">
                  <c:v>1.59</c:v>
                </c:pt>
                <c:pt idx="41000">
                  <c:v>3</c:v>
                </c:pt>
                <c:pt idx="41001">
                  <c:v>0.98</c:v>
                </c:pt>
                <c:pt idx="41002">
                  <c:v>0.98</c:v>
                </c:pt>
                <c:pt idx="41003">
                  <c:v>1.46</c:v>
                </c:pt>
                <c:pt idx="41004">
                  <c:v>1.46</c:v>
                </c:pt>
                <c:pt idx="41005">
                  <c:v>1.46</c:v>
                </c:pt>
                <c:pt idx="41006">
                  <c:v>2.35</c:v>
                </c:pt>
                <c:pt idx="41007">
                  <c:v>2.35</c:v>
                </c:pt>
                <c:pt idx="41008">
                  <c:v>-1.96</c:v>
                </c:pt>
                <c:pt idx="41009">
                  <c:v>-0.64</c:v>
                </c:pt>
                <c:pt idx="41010">
                  <c:v>-0.64</c:v>
                </c:pt>
                <c:pt idx="41011">
                  <c:v>-2.06</c:v>
                </c:pt>
                <c:pt idx="41012">
                  <c:v>-1.34</c:v>
                </c:pt>
                <c:pt idx="41013">
                  <c:v>1.71</c:v>
                </c:pt>
                <c:pt idx="41014">
                  <c:v>2.0099999999999998</c:v>
                </c:pt>
                <c:pt idx="41015">
                  <c:v>2.0099999999999998</c:v>
                </c:pt>
                <c:pt idx="41016">
                  <c:v>2.0099999999999998</c:v>
                </c:pt>
                <c:pt idx="41017">
                  <c:v>2.0099999999999998</c:v>
                </c:pt>
                <c:pt idx="41018">
                  <c:v>2.2999999999999998</c:v>
                </c:pt>
                <c:pt idx="41019">
                  <c:v>2.2999999999999998</c:v>
                </c:pt>
                <c:pt idx="41020">
                  <c:v>2.2999999999999998</c:v>
                </c:pt>
                <c:pt idx="41021">
                  <c:v>2.2999999999999998</c:v>
                </c:pt>
                <c:pt idx="41022">
                  <c:v>2.42</c:v>
                </c:pt>
                <c:pt idx="41023">
                  <c:v>2.42</c:v>
                </c:pt>
                <c:pt idx="41024">
                  <c:v>2.42</c:v>
                </c:pt>
                <c:pt idx="41025">
                  <c:v>1.92</c:v>
                </c:pt>
                <c:pt idx="41026">
                  <c:v>1.92</c:v>
                </c:pt>
                <c:pt idx="41027">
                  <c:v>0.42</c:v>
                </c:pt>
                <c:pt idx="41028">
                  <c:v>-0.77</c:v>
                </c:pt>
                <c:pt idx="41029">
                  <c:v>0.3</c:v>
                </c:pt>
                <c:pt idx="41030">
                  <c:v>3.21</c:v>
                </c:pt>
                <c:pt idx="41031">
                  <c:v>3.21</c:v>
                </c:pt>
                <c:pt idx="41032">
                  <c:v>2.92</c:v>
                </c:pt>
                <c:pt idx="41033">
                  <c:v>2.92</c:v>
                </c:pt>
                <c:pt idx="41034">
                  <c:v>-1.44</c:v>
                </c:pt>
                <c:pt idx="41035">
                  <c:v>1.8</c:v>
                </c:pt>
                <c:pt idx="41036">
                  <c:v>0.95</c:v>
                </c:pt>
                <c:pt idx="41037">
                  <c:v>-2.08</c:v>
                </c:pt>
                <c:pt idx="41038">
                  <c:v>-2.08</c:v>
                </c:pt>
                <c:pt idx="41039">
                  <c:v>-2.08</c:v>
                </c:pt>
                <c:pt idx="41040">
                  <c:v>-0.22</c:v>
                </c:pt>
                <c:pt idx="41041">
                  <c:v>0.42</c:v>
                </c:pt>
                <c:pt idx="41042">
                  <c:v>0.15</c:v>
                </c:pt>
                <c:pt idx="41043">
                  <c:v>-0.01</c:v>
                </c:pt>
                <c:pt idx="41044">
                  <c:v>-1.0900000000000001</c:v>
                </c:pt>
                <c:pt idx="41045">
                  <c:v>-1.98</c:v>
                </c:pt>
                <c:pt idx="41046">
                  <c:v>-0.4</c:v>
                </c:pt>
                <c:pt idx="41047">
                  <c:v>0.11</c:v>
                </c:pt>
                <c:pt idx="41048">
                  <c:v>0.95</c:v>
                </c:pt>
                <c:pt idx="41049">
                  <c:v>0.95</c:v>
                </c:pt>
                <c:pt idx="41050">
                  <c:v>-1.4</c:v>
                </c:pt>
                <c:pt idx="41051">
                  <c:v>-0.24</c:v>
                </c:pt>
                <c:pt idx="41052">
                  <c:v>0.55000000000000004</c:v>
                </c:pt>
                <c:pt idx="41053">
                  <c:v>-1.73</c:v>
                </c:pt>
                <c:pt idx="41054">
                  <c:v>-0.67</c:v>
                </c:pt>
                <c:pt idx="41055">
                  <c:v>0.05</c:v>
                </c:pt>
                <c:pt idx="41056">
                  <c:v>0.3</c:v>
                </c:pt>
                <c:pt idx="41057">
                  <c:v>0.3</c:v>
                </c:pt>
                <c:pt idx="41058">
                  <c:v>-0.04</c:v>
                </c:pt>
                <c:pt idx="41059">
                  <c:v>-0.73</c:v>
                </c:pt>
                <c:pt idx="41060">
                  <c:v>-0.73</c:v>
                </c:pt>
                <c:pt idx="41061">
                  <c:v>2.4500000000000002</c:v>
                </c:pt>
                <c:pt idx="41062">
                  <c:v>2.4500000000000002</c:v>
                </c:pt>
                <c:pt idx="41063">
                  <c:v>2.4500000000000002</c:v>
                </c:pt>
                <c:pt idx="41064">
                  <c:v>2.4500000000000002</c:v>
                </c:pt>
                <c:pt idx="41065">
                  <c:v>-1.1000000000000001</c:v>
                </c:pt>
                <c:pt idx="41066">
                  <c:v>1.64</c:v>
                </c:pt>
                <c:pt idx="41067">
                  <c:v>1.64</c:v>
                </c:pt>
                <c:pt idx="41068">
                  <c:v>1.64</c:v>
                </c:pt>
                <c:pt idx="41069">
                  <c:v>1.71</c:v>
                </c:pt>
                <c:pt idx="41070">
                  <c:v>1.71</c:v>
                </c:pt>
                <c:pt idx="41071">
                  <c:v>1.71</c:v>
                </c:pt>
                <c:pt idx="41072">
                  <c:v>1.71</c:v>
                </c:pt>
                <c:pt idx="41073">
                  <c:v>0.89</c:v>
                </c:pt>
                <c:pt idx="41074">
                  <c:v>1.46</c:v>
                </c:pt>
                <c:pt idx="41075">
                  <c:v>1.46</c:v>
                </c:pt>
                <c:pt idx="41076">
                  <c:v>1.46</c:v>
                </c:pt>
                <c:pt idx="41077">
                  <c:v>1.77</c:v>
                </c:pt>
                <c:pt idx="41078">
                  <c:v>1.77</c:v>
                </c:pt>
                <c:pt idx="41079">
                  <c:v>1.62</c:v>
                </c:pt>
                <c:pt idx="41080">
                  <c:v>1.62</c:v>
                </c:pt>
                <c:pt idx="41081">
                  <c:v>1.62</c:v>
                </c:pt>
                <c:pt idx="41082">
                  <c:v>1.62</c:v>
                </c:pt>
                <c:pt idx="41083">
                  <c:v>-7.0000000000000007E-2</c:v>
                </c:pt>
                <c:pt idx="41084">
                  <c:v>-0.05</c:v>
                </c:pt>
                <c:pt idx="41085">
                  <c:v>0.51</c:v>
                </c:pt>
                <c:pt idx="41086">
                  <c:v>3.54</c:v>
                </c:pt>
                <c:pt idx="41087">
                  <c:v>0.95</c:v>
                </c:pt>
                <c:pt idx="41088">
                  <c:v>0.97</c:v>
                </c:pt>
                <c:pt idx="41089">
                  <c:v>0.97</c:v>
                </c:pt>
                <c:pt idx="41090">
                  <c:v>0.97</c:v>
                </c:pt>
                <c:pt idx="41091">
                  <c:v>0.97</c:v>
                </c:pt>
                <c:pt idx="41092">
                  <c:v>0.97</c:v>
                </c:pt>
                <c:pt idx="41093">
                  <c:v>1.22</c:v>
                </c:pt>
                <c:pt idx="41094">
                  <c:v>0.53</c:v>
                </c:pt>
                <c:pt idx="41095">
                  <c:v>1.52</c:v>
                </c:pt>
                <c:pt idx="41096">
                  <c:v>1.52</c:v>
                </c:pt>
                <c:pt idx="41097">
                  <c:v>1.52</c:v>
                </c:pt>
                <c:pt idx="41098">
                  <c:v>1.52</c:v>
                </c:pt>
                <c:pt idx="41099">
                  <c:v>-0.35</c:v>
                </c:pt>
                <c:pt idx="41100">
                  <c:v>-0.35</c:v>
                </c:pt>
                <c:pt idx="41101">
                  <c:v>0.99</c:v>
                </c:pt>
                <c:pt idx="41102">
                  <c:v>-2.82</c:v>
                </c:pt>
                <c:pt idx="41103">
                  <c:v>0.03</c:v>
                </c:pt>
                <c:pt idx="41104">
                  <c:v>-3.15</c:v>
                </c:pt>
                <c:pt idx="41105">
                  <c:v>0.21</c:v>
                </c:pt>
                <c:pt idx="41106">
                  <c:v>0.21</c:v>
                </c:pt>
                <c:pt idx="41107">
                  <c:v>0.21</c:v>
                </c:pt>
                <c:pt idx="41108">
                  <c:v>0.21</c:v>
                </c:pt>
                <c:pt idx="41109">
                  <c:v>0.21</c:v>
                </c:pt>
                <c:pt idx="41110">
                  <c:v>-0.73</c:v>
                </c:pt>
                <c:pt idx="41111">
                  <c:v>-0.73</c:v>
                </c:pt>
                <c:pt idx="41112">
                  <c:v>-0.43</c:v>
                </c:pt>
                <c:pt idx="41113">
                  <c:v>-0.43</c:v>
                </c:pt>
                <c:pt idx="41114">
                  <c:v>-0.43</c:v>
                </c:pt>
                <c:pt idx="41115">
                  <c:v>-3</c:v>
                </c:pt>
                <c:pt idx="41116">
                  <c:v>-0.84</c:v>
                </c:pt>
                <c:pt idx="41117">
                  <c:v>-0.84</c:v>
                </c:pt>
                <c:pt idx="41118">
                  <c:v>-0.84</c:v>
                </c:pt>
                <c:pt idx="41119">
                  <c:v>0.39</c:v>
                </c:pt>
                <c:pt idx="41120">
                  <c:v>0.61</c:v>
                </c:pt>
                <c:pt idx="41121">
                  <c:v>0.61</c:v>
                </c:pt>
                <c:pt idx="41122">
                  <c:v>1.17</c:v>
                </c:pt>
                <c:pt idx="41123">
                  <c:v>-0.28999999999999998</c:v>
                </c:pt>
                <c:pt idx="41124">
                  <c:v>-0.28999999999999998</c:v>
                </c:pt>
                <c:pt idx="41125">
                  <c:v>-0.28999999999999998</c:v>
                </c:pt>
                <c:pt idx="41126">
                  <c:v>1.19</c:v>
                </c:pt>
                <c:pt idx="41127">
                  <c:v>1.19</c:v>
                </c:pt>
                <c:pt idx="41128">
                  <c:v>1.19</c:v>
                </c:pt>
                <c:pt idx="41129">
                  <c:v>1.19</c:v>
                </c:pt>
                <c:pt idx="41130">
                  <c:v>2.1800000000000002</c:v>
                </c:pt>
                <c:pt idx="41131">
                  <c:v>2.1800000000000002</c:v>
                </c:pt>
                <c:pt idx="41132">
                  <c:v>2.23</c:v>
                </c:pt>
                <c:pt idx="41133">
                  <c:v>2.23</c:v>
                </c:pt>
                <c:pt idx="41134">
                  <c:v>0.74</c:v>
                </c:pt>
                <c:pt idx="41135">
                  <c:v>-3.18</c:v>
                </c:pt>
                <c:pt idx="41136">
                  <c:v>2.4300000000000002</c:v>
                </c:pt>
                <c:pt idx="41137">
                  <c:v>2.4300000000000002</c:v>
                </c:pt>
                <c:pt idx="41138">
                  <c:v>2.4300000000000002</c:v>
                </c:pt>
                <c:pt idx="41139">
                  <c:v>1.72</c:v>
                </c:pt>
                <c:pt idx="41140">
                  <c:v>0.78</c:v>
                </c:pt>
                <c:pt idx="41141">
                  <c:v>-0.3</c:v>
                </c:pt>
                <c:pt idx="41142">
                  <c:v>-1.8</c:v>
                </c:pt>
                <c:pt idx="41143">
                  <c:v>-1.8</c:v>
                </c:pt>
                <c:pt idx="41144">
                  <c:v>-1.1499999999999999</c:v>
                </c:pt>
                <c:pt idx="41145">
                  <c:v>-1.1499999999999999</c:v>
                </c:pt>
                <c:pt idx="41146">
                  <c:v>-1.1499999999999999</c:v>
                </c:pt>
                <c:pt idx="41147">
                  <c:v>-2.2999999999999998</c:v>
                </c:pt>
                <c:pt idx="41148">
                  <c:v>-1.82</c:v>
                </c:pt>
                <c:pt idx="41149">
                  <c:v>-1.82</c:v>
                </c:pt>
                <c:pt idx="41150">
                  <c:v>-1.82</c:v>
                </c:pt>
                <c:pt idx="41151">
                  <c:v>0.76</c:v>
                </c:pt>
                <c:pt idx="41152">
                  <c:v>0.76</c:v>
                </c:pt>
                <c:pt idx="41153">
                  <c:v>-0.16</c:v>
                </c:pt>
                <c:pt idx="41154">
                  <c:v>-0.96</c:v>
                </c:pt>
                <c:pt idx="41155">
                  <c:v>-2.96</c:v>
                </c:pt>
                <c:pt idx="41156">
                  <c:v>-1.85</c:v>
                </c:pt>
                <c:pt idx="41157">
                  <c:v>-1.85</c:v>
                </c:pt>
                <c:pt idx="41158">
                  <c:v>1.83</c:v>
                </c:pt>
                <c:pt idx="41159">
                  <c:v>0.17</c:v>
                </c:pt>
                <c:pt idx="41160">
                  <c:v>-1.56</c:v>
                </c:pt>
                <c:pt idx="41161">
                  <c:v>-1.56</c:v>
                </c:pt>
                <c:pt idx="41162">
                  <c:v>4.3099999999999996</c:v>
                </c:pt>
                <c:pt idx="41163">
                  <c:v>4.3099999999999996</c:v>
                </c:pt>
                <c:pt idx="41164">
                  <c:v>4.3099999999999996</c:v>
                </c:pt>
                <c:pt idx="41165">
                  <c:v>-0.4</c:v>
                </c:pt>
                <c:pt idx="41166">
                  <c:v>0.64</c:v>
                </c:pt>
                <c:pt idx="41167">
                  <c:v>0.64</c:v>
                </c:pt>
                <c:pt idx="41168">
                  <c:v>0.64</c:v>
                </c:pt>
                <c:pt idx="41169">
                  <c:v>2.5</c:v>
                </c:pt>
                <c:pt idx="41170">
                  <c:v>1.55</c:v>
                </c:pt>
                <c:pt idx="41171">
                  <c:v>-0.06</c:v>
                </c:pt>
                <c:pt idx="41172">
                  <c:v>-0.22</c:v>
                </c:pt>
                <c:pt idx="41173">
                  <c:v>1.75</c:v>
                </c:pt>
                <c:pt idx="41174">
                  <c:v>1.75</c:v>
                </c:pt>
                <c:pt idx="41175">
                  <c:v>-2.17</c:v>
                </c:pt>
                <c:pt idx="41176">
                  <c:v>-2.25</c:v>
                </c:pt>
                <c:pt idx="41177">
                  <c:v>-2.25</c:v>
                </c:pt>
                <c:pt idx="41178">
                  <c:v>-2.0299999999999998</c:v>
                </c:pt>
                <c:pt idx="41179">
                  <c:v>-2.0299999999999998</c:v>
                </c:pt>
                <c:pt idx="41180">
                  <c:v>-2.0299999999999998</c:v>
                </c:pt>
                <c:pt idx="41181">
                  <c:v>-2.0299999999999998</c:v>
                </c:pt>
                <c:pt idx="41182">
                  <c:v>1.2</c:v>
                </c:pt>
                <c:pt idx="41183">
                  <c:v>-1.54</c:v>
                </c:pt>
                <c:pt idx="41184">
                  <c:v>-1.54</c:v>
                </c:pt>
                <c:pt idx="41185">
                  <c:v>0.35</c:v>
                </c:pt>
                <c:pt idx="41186">
                  <c:v>3.13</c:v>
                </c:pt>
                <c:pt idx="41187">
                  <c:v>2.86</c:v>
                </c:pt>
                <c:pt idx="41188">
                  <c:v>-1.68</c:v>
                </c:pt>
                <c:pt idx="41189">
                  <c:v>2.52</c:v>
                </c:pt>
                <c:pt idx="41190">
                  <c:v>2.52</c:v>
                </c:pt>
                <c:pt idx="41191">
                  <c:v>0.32</c:v>
                </c:pt>
                <c:pt idx="41192">
                  <c:v>0.32</c:v>
                </c:pt>
                <c:pt idx="41193">
                  <c:v>1.84</c:v>
                </c:pt>
                <c:pt idx="41194">
                  <c:v>1.84</c:v>
                </c:pt>
                <c:pt idx="41195">
                  <c:v>1.84</c:v>
                </c:pt>
                <c:pt idx="41196">
                  <c:v>0.56999999999999995</c:v>
                </c:pt>
                <c:pt idx="41197">
                  <c:v>0.56999999999999995</c:v>
                </c:pt>
                <c:pt idx="41198">
                  <c:v>1.36</c:v>
                </c:pt>
                <c:pt idx="41199">
                  <c:v>1.01</c:v>
                </c:pt>
                <c:pt idx="41200">
                  <c:v>2.2200000000000002</c:v>
                </c:pt>
                <c:pt idx="41201">
                  <c:v>2.2200000000000002</c:v>
                </c:pt>
                <c:pt idx="41202">
                  <c:v>2.2200000000000002</c:v>
                </c:pt>
                <c:pt idx="41203">
                  <c:v>-2.0299999999999998</c:v>
                </c:pt>
                <c:pt idx="41204">
                  <c:v>-0.68</c:v>
                </c:pt>
                <c:pt idx="41205">
                  <c:v>1.47</c:v>
                </c:pt>
                <c:pt idx="41206">
                  <c:v>2.72</c:v>
                </c:pt>
                <c:pt idx="41207">
                  <c:v>1.38</c:v>
                </c:pt>
                <c:pt idx="41208">
                  <c:v>1.38</c:v>
                </c:pt>
                <c:pt idx="41209">
                  <c:v>1.38</c:v>
                </c:pt>
                <c:pt idx="41210">
                  <c:v>-2.15</c:v>
                </c:pt>
                <c:pt idx="41211">
                  <c:v>-0.04</c:v>
                </c:pt>
                <c:pt idx="41212">
                  <c:v>-0.04</c:v>
                </c:pt>
                <c:pt idx="41213">
                  <c:v>1.95</c:v>
                </c:pt>
                <c:pt idx="41214">
                  <c:v>1.95</c:v>
                </c:pt>
                <c:pt idx="41215">
                  <c:v>3.1</c:v>
                </c:pt>
                <c:pt idx="41216">
                  <c:v>3.1</c:v>
                </c:pt>
                <c:pt idx="41217">
                  <c:v>3.1</c:v>
                </c:pt>
                <c:pt idx="41218">
                  <c:v>1.98</c:v>
                </c:pt>
                <c:pt idx="41219">
                  <c:v>0.97</c:v>
                </c:pt>
                <c:pt idx="41220">
                  <c:v>-3.52</c:v>
                </c:pt>
                <c:pt idx="41221">
                  <c:v>0.69</c:v>
                </c:pt>
                <c:pt idx="41222">
                  <c:v>-1.26</c:v>
                </c:pt>
                <c:pt idx="41223">
                  <c:v>-0.28999999999999998</c:v>
                </c:pt>
                <c:pt idx="41224">
                  <c:v>-0.28999999999999998</c:v>
                </c:pt>
                <c:pt idx="41225">
                  <c:v>2.0299999999999998</c:v>
                </c:pt>
                <c:pt idx="41226">
                  <c:v>2.0299999999999998</c:v>
                </c:pt>
                <c:pt idx="41227">
                  <c:v>-0.06</c:v>
                </c:pt>
                <c:pt idx="41228">
                  <c:v>-0.06</c:v>
                </c:pt>
                <c:pt idx="41229">
                  <c:v>-0.06</c:v>
                </c:pt>
                <c:pt idx="41230">
                  <c:v>-1.67</c:v>
                </c:pt>
                <c:pt idx="41231">
                  <c:v>1.64</c:v>
                </c:pt>
                <c:pt idx="41232">
                  <c:v>1.99</c:v>
                </c:pt>
                <c:pt idx="41233">
                  <c:v>1.99</c:v>
                </c:pt>
                <c:pt idx="41234">
                  <c:v>1.99</c:v>
                </c:pt>
                <c:pt idx="41235">
                  <c:v>1.99</c:v>
                </c:pt>
                <c:pt idx="41236">
                  <c:v>-2.4</c:v>
                </c:pt>
                <c:pt idx="41237">
                  <c:v>-2.4</c:v>
                </c:pt>
                <c:pt idx="41238">
                  <c:v>-2.4</c:v>
                </c:pt>
                <c:pt idx="41239">
                  <c:v>-2.11</c:v>
                </c:pt>
                <c:pt idx="41240">
                  <c:v>-2.11</c:v>
                </c:pt>
                <c:pt idx="41241">
                  <c:v>1.84</c:v>
                </c:pt>
                <c:pt idx="41242">
                  <c:v>1.84</c:v>
                </c:pt>
                <c:pt idx="41243">
                  <c:v>0.87</c:v>
                </c:pt>
                <c:pt idx="41244">
                  <c:v>1.4</c:v>
                </c:pt>
                <c:pt idx="41245">
                  <c:v>1.4</c:v>
                </c:pt>
                <c:pt idx="41246">
                  <c:v>-1.3</c:v>
                </c:pt>
                <c:pt idx="41247">
                  <c:v>0.03</c:v>
                </c:pt>
                <c:pt idx="41248">
                  <c:v>2.64</c:v>
                </c:pt>
                <c:pt idx="41249">
                  <c:v>1.61</c:v>
                </c:pt>
                <c:pt idx="41250">
                  <c:v>0.79</c:v>
                </c:pt>
                <c:pt idx="41251">
                  <c:v>-0.24</c:v>
                </c:pt>
                <c:pt idx="41252">
                  <c:v>1.35</c:v>
                </c:pt>
                <c:pt idx="41253">
                  <c:v>1.35</c:v>
                </c:pt>
                <c:pt idx="41254">
                  <c:v>-2.71</c:v>
                </c:pt>
                <c:pt idx="41255">
                  <c:v>1.43</c:v>
                </c:pt>
                <c:pt idx="41256">
                  <c:v>2.39</c:v>
                </c:pt>
                <c:pt idx="41257">
                  <c:v>2.39</c:v>
                </c:pt>
                <c:pt idx="41258">
                  <c:v>1.8</c:v>
                </c:pt>
                <c:pt idx="41259">
                  <c:v>1.8</c:v>
                </c:pt>
                <c:pt idx="41260">
                  <c:v>-1.22</c:v>
                </c:pt>
                <c:pt idx="41261">
                  <c:v>-1.69</c:v>
                </c:pt>
                <c:pt idx="41262">
                  <c:v>1.93</c:v>
                </c:pt>
                <c:pt idx="41263">
                  <c:v>1.93</c:v>
                </c:pt>
                <c:pt idx="41264">
                  <c:v>1.93</c:v>
                </c:pt>
                <c:pt idx="41265">
                  <c:v>1.68</c:v>
                </c:pt>
                <c:pt idx="41266">
                  <c:v>3</c:v>
                </c:pt>
                <c:pt idx="41267">
                  <c:v>-0.26</c:v>
                </c:pt>
                <c:pt idx="41268">
                  <c:v>1.34</c:v>
                </c:pt>
                <c:pt idx="41269">
                  <c:v>0.79</c:v>
                </c:pt>
                <c:pt idx="41270">
                  <c:v>-3.19</c:v>
                </c:pt>
                <c:pt idx="41271">
                  <c:v>-3.19</c:v>
                </c:pt>
                <c:pt idx="41272">
                  <c:v>-3.07</c:v>
                </c:pt>
                <c:pt idx="41273">
                  <c:v>0.48</c:v>
                </c:pt>
                <c:pt idx="41274">
                  <c:v>0.48</c:v>
                </c:pt>
                <c:pt idx="41275">
                  <c:v>0.48</c:v>
                </c:pt>
                <c:pt idx="41276">
                  <c:v>-1.61</c:v>
                </c:pt>
                <c:pt idx="41277">
                  <c:v>1.59</c:v>
                </c:pt>
                <c:pt idx="41278">
                  <c:v>-1.31</c:v>
                </c:pt>
                <c:pt idx="41279">
                  <c:v>0.65</c:v>
                </c:pt>
                <c:pt idx="41280">
                  <c:v>0.65</c:v>
                </c:pt>
                <c:pt idx="41281">
                  <c:v>2.19</c:v>
                </c:pt>
                <c:pt idx="41282">
                  <c:v>2.58</c:v>
                </c:pt>
                <c:pt idx="41283">
                  <c:v>1.1299999999999999</c:v>
                </c:pt>
                <c:pt idx="41284">
                  <c:v>1.64</c:v>
                </c:pt>
                <c:pt idx="41285">
                  <c:v>0.66</c:v>
                </c:pt>
                <c:pt idx="41286">
                  <c:v>-0.04</c:v>
                </c:pt>
                <c:pt idx="41287">
                  <c:v>-3.23</c:v>
                </c:pt>
                <c:pt idx="41288">
                  <c:v>-3.23</c:v>
                </c:pt>
                <c:pt idx="41289">
                  <c:v>0.27</c:v>
                </c:pt>
                <c:pt idx="41290">
                  <c:v>2.12</c:v>
                </c:pt>
                <c:pt idx="41291">
                  <c:v>-2.25</c:v>
                </c:pt>
                <c:pt idx="41292">
                  <c:v>-0.65</c:v>
                </c:pt>
                <c:pt idx="41293">
                  <c:v>-0.65</c:v>
                </c:pt>
                <c:pt idx="41294">
                  <c:v>-0.65</c:v>
                </c:pt>
                <c:pt idx="41295">
                  <c:v>-0.65</c:v>
                </c:pt>
                <c:pt idx="41296">
                  <c:v>0.38</c:v>
                </c:pt>
                <c:pt idx="41297">
                  <c:v>0.38</c:v>
                </c:pt>
                <c:pt idx="41298">
                  <c:v>-1.63</c:v>
                </c:pt>
                <c:pt idx="41299">
                  <c:v>2.13</c:v>
                </c:pt>
                <c:pt idx="41300">
                  <c:v>2.13</c:v>
                </c:pt>
                <c:pt idx="41301">
                  <c:v>2.13</c:v>
                </c:pt>
                <c:pt idx="41302">
                  <c:v>1.38</c:v>
                </c:pt>
                <c:pt idx="41303">
                  <c:v>1.38</c:v>
                </c:pt>
                <c:pt idx="41304">
                  <c:v>2.2999999999999998</c:v>
                </c:pt>
                <c:pt idx="41305">
                  <c:v>2.29</c:v>
                </c:pt>
                <c:pt idx="41306">
                  <c:v>-0.02</c:v>
                </c:pt>
                <c:pt idx="41307">
                  <c:v>1.25</c:v>
                </c:pt>
                <c:pt idx="41308">
                  <c:v>1.25</c:v>
                </c:pt>
                <c:pt idx="41309">
                  <c:v>2.13</c:v>
                </c:pt>
                <c:pt idx="41310">
                  <c:v>2.13</c:v>
                </c:pt>
                <c:pt idx="41311">
                  <c:v>2.13</c:v>
                </c:pt>
                <c:pt idx="41312">
                  <c:v>2.13</c:v>
                </c:pt>
                <c:pt idx="41313">
                  <c:v>2.5499999999999998</c:v>
                </c:pt>
                <c:pt idx="41314">
                  <c:v>2.5499999999999998</c:v>
                </c:pt>
                <c:pt idx="41315">
                  <c:v>2.5499999999999998</c:v>
                </c:pt>
                <c:pt idx="41316">
                  <c:v>2.5499999999999998</c:v>
                </c:pt>
                <c:pt idx="41317">
                  <c:v>2.5499999999999998</c:v>
                </c:pt>
                <c:pt idx="41318">
                  <c:v>1.68</c:v>
                </c:pt>
                <c:pt idx="41319">
                  <c:v>2.2599999999999998</c:v>
                </c:pt>
                <c:pt idx="41320">
                  <c:v>2.02</c:v>
                </c:pt>
                <c:pt idx="41321">
                  <c:v>1.02</c:v>
                </c:pt>
                <c:pt idx="41322">
                  <c:v>3.08</c:v>
                </c:pt>
                <c:pt idx="41323">
                  <c:v>1.98</c:v>
                </c:pt>
                <c:pt idx="41324">
                  <c:v>1.98</c:v>
                </c:pt>
                <c:pt idx="41325">
                  <c:v>1.98</c:v>
                </c:pt>
                <c:pt idx="41326">
                  <c:v>2.31</c:v>
                </c:pt>
                <c:pt idx="41327">
                  <c:v>2.31</c:v>
                </c:pt>
                <c:pt idx="41328">
                  <c:v>2.31</c:v>
                </c:pt>
                <c:pt idx="41329">
                  <c:v>2.31</c:v>
                </c:pt>
                <c:pt idx="41330">
                  <c:v>0.43</c:v>
                </c:pt>
                <c:pt idx="41331">
                  <c:v>0.43</c:v>
                </c:pt>
                <c:pt idx="41332">
                  <c:v>-0.03</c:v>
                </c:pt>
                <c:pt idx="41333">
                  <c:v>-3.19</c:v>
                </c:pt>
                <c:pt idx="41334">
                  <c:v>-3.19</c:v>
                </c:pt>
                <c:pt idx="41335">
                  <c:v>-1.01</c:v>
                </c:pt>
                <c:pt idx="41336">
                  <c:v>-1.08</c:v>
                </c:pt>
                <c:pt idx="41337">
                  <c:v>-3.62</c:v>
                </c:pt>
                <c:pt idx="41338">
                  <c:v>0.98</c:v>
                </c:pt>
                <c:pt idx="41339">
                  <c:v>0.19</c:v>
                </c:pt>
                <c:pt idx="41340">
                  <c:v>0.48</c:v>
                </c:pt>
                <c:pt idx="41341">
                  <c:v>0.48</c:v>
                </c:pt>
                <c:pt idx="41342">
                  <c:v>-0.68</c:v>
                </c:pt>
                <c:pt idx="41343">
                  <c:v>-0.68</c:v>
                </c:pt>
                <c:pt idx="41344">
                  <c:v>2.19</c:v>
                </c:pt>
                <c:pt idx="41345">
                  <c:v>2.19</c:v>
                </c:pt>
                <c:pt idx="41346">
                  <c:v>-0.35</c:v>
                </c:pt>
                <c:pt idx="41347">
                  <c:v>-0.35</c:v>
                </c:pt>
                <c:pt idx="41348">
                  <c:v>-0.35</c:v>
                </c:pt>
                <c:pt idx="41349">
                  <c:v>-0.16</c:v>
                </c:pt>
                <c:pt idx="41350">
                  <c:v>-1.4</c:v>
                </c:pt>
                <c:pt idx="41351">
                  <c:v>-1.58</c:v>
                </c:pt>
                <c:pt idx="41352">
                  <c:v>1.32</c:v>
                </c:pt>
                <c:pt idx="41353">
                  <c:v>1.32</c:v>
                </c:pt>
                <c:pt idx="41354">
                  <c:v>1.32</c:v>
                </c:pt>
                <c:pt idx="41355">
                  <c:v>-0.99</c:v>
                </c:pt>
                <c:pt idx="41356">
                  <c:v>0.19</c:v>
                </c:pt>
                <c:pt idx="41357">
                  <c:v>-0.34</c:v>
                </c:pt>
                <c:pt idx="41358">
                  <c:v>-0.34</c:v>
                </c:pt>
                <c:pt idx="41359">
                  <c:v>0.37</c:v>
                </c:pt>
                <c:pt idx="41360">
                  <c:v>2.9</c:v>
                </c:pt>
                <c:pt idx="41361">
                  <c:v>2.9</c:v>
                </c:pt>
                <c:pt idx="41362">
                  <c:v>2.9</c:v>
                </c:pt>
                <c:pt idx="41363">
                  <c:v>2.9</c:v>
                </c:pt>
                <c:pt idx="41364">
                  <c:v>-1.1100000000000001</c:v>
                </c:pt>
                <c:pt idx="41365">
                  <c:v>-1.1100000000000001</c:v>
                </c:pt>
                <c:pt idx="41366">
                  <c:v>-1.1100000000000001</c:v>
                </c:pt>
                <c:pt idx="41367">
                  <c:v>0.95</c:v>
                </c:pt>
                <c:pt idx="41368">
                  <c:v>1.87</c:v>
                </c:pt>
                <c:pt idx="41369">
                  <c:v>-0.46</c:v>
                </c:pt>
                <c:pt idx="41370">
                  <c:v>-1.68</c:v>
                </c:pt>
                <c:pt idx="41371">
                  <c:v>-1.68</c:v>
                </c:pt>
                <c:pt idx="41372">
                  <c:v>1.29</c:v>
                </c:pt>
                <c:pt idx="41373">
                  <c:v>0.28999999999999998</c:v>
                </c:pt>
                <c:pt idx="41374">
                  <c:v>0.6</c:v>
                </c:pt>
                <c:pt idx="41375">
                  <c:v>-0.69</c:v>
                </c:pt>
                <c:pt idx="41376">
                  <c:v>-2.12</c:v>
                </c:pt>
                <c:pt idx="41377">
                  <c:v>-0.68</c:v>
                </c:pt>
                <c:pt idx="41378">
                  <c:v>-1.97</c:v>
                </c:pt>
                <c:pt idx="41379">
                  <c:v>-1.1100000000000001</c:v>
                </c:pt>
                <c:pt idx="41380">
                  <c:v>-1.1100000000000001</c:v>
                </c:pt>
                <c:pt idx="41381">
                  <c:v>0.76</c:v>
                </c:pt>
                <c:pt idx="41382">
                  <c:v>0.76</c:v>
                </c:pt>
                <c:pt idx="41383">
                  <c:v>0.76</c:v>
                </c:pt>
                <c:pt idx="41384">
                  <c:v>3.02</c:v>
                </c:pt>
                <c:pt idx="41385">
                  <c:v>3.02</c:v>
                </c:pt>
                <c:pt idx="41386">
                  <c:v>3.02</c:v>
                </c:pt>
                <c:pt idx="41387">
                  <c:v>2.42</c:v>
                </c:pt>
                <c:pt idx="41388">
                  <c:v>2.42</c:v>
                </c:pt>
                <c:pt idx="41389">
                  <c:v>2.42</c:v>
                </c:pt>
                <c:pt idx="41390">
                  <c:v>2.42</c:v>
                </c:pt>
                <c:pt idx="41391">
                  <c:v>2.42</c:v>
                </c:pt>
                <c:pt idx="41392">
                  <c:v>2.42</c:v>
                </c:pt>
                <c:pt idx="41393">
                  <c:v>2.42</c:v>
                </c:pt>
                <c:pt idx="41394">
                  <c:v>-1.21</c:v>
                </c:pt>
                <c:pt idx="41395">
                  <c:v>3.39</c:v>
                </c:pt>
                <c:pt idx="41396">
                  <c:v>0.81</c:v>
                </c:pt>
                <c:pt idx="41397">
                  <c:v>0.81</c:v>
                </c:pt>
                <c:pt idx="41398">
                  <c:v>0.81</c:v>
                </c:pt>
                <c:pt idx="41399">
                  <c:v>0.81</c:v>
                </c:pt>
                <c:pt idx="41400">
                  <c:v>1.55</c:v>
                </c:pt>
                <c:pt idx="41401">
                  <c:v>1.55</c:v>
                </c:pt>
                <c:pt idx="41402">
                  <c:v>1.55</c:v>
                </c:pt>
                <c:pt idx="41403">
                  <c:v>1.55</c:v>
                </c:pt>
                <c:pt idx="41404">
                  <c:v>1.55</c:v>
                </c:pt>
                <c:pt idx="41405">
                  <c:v>1.55</c:v>
                </c:pt>
                <c:pt idx="41406">
                  <c:v>3.06</c:v>
                </c:pt>
                <c:pt idx="41407">
                  <c:v>3.06</c:v>
                </c:pt>
                <c:pt idx="41408">
                  <c:v>3.8</c:v>
                </c:pt>
                <c:pt idx="41409">
                  <c:v>3.8</c:v>
                </c:pt>
                <c:pt idx="41410">
                  <c:v>0.4</c:v>
                </c:pt>
                <c:pt idx="41411">
                  <c:v>0.4</c:v>
                </c:pt>
                <c:pt idx="41412">
                  <c:v>-3.61</c:v>
                </c:pt>
                <c:pt idx="41413">
                  <c:v>-0.08</c:v>
                </c:pt>
                <c:pt idx="41414">
                  <c:v>-1.66</c:v>
                </c:pt>
                <c:pt idx="41415">
                  <c:v>-1.66</c:v>
                </c:pt>
                <c:pt idx="41416">
                  <c:v>-1.66</c:v>
                </c:pt>
                <c:pt idx="41417">
                  <c:v>0.25</c:v>
                </c:pt>
                <c:pt idx="41418">
                  <c:v>2.4300000000000002</c:v>
                </c:pt>
                <c:pt idx="41419">
                  <c:v>2.4300000000000002</c:v>
                </c:pt>
                <c:pt idx="41420">
                  <c:v>2.4300000000000002</c:v>
                </c:pt>
                <c:pt idx="41421">
                  <c:v>2.12</c:v>
                </c:pt>
                <c:pt idx="41422">
                  <c:v>2.12</c:v>
                </c:pt>
                <c:pt idx="41423">
                  <c:v>1.8</c:v>
                </c:pt>
                <c:pt idx="41424">
                  <c:v>1.8</c:v>
                </c:pt>
                <c:pt idx="41425">
                  <c:v>1.8</c:v>
                </c:pt>
                <c:pt idx="41426">
                  <c:v>1.8</c:v>
                </c:pt>
                <c:pt idx="41427">
                  <c:v>1.71</c:v>
                </c:pt>
                <c:pt idx="41428">
                  <c:v>2.41</c:v>
                </c:pt>
                <c:pt idx="41429">
                  <c:v>-1.51</c:v>
                </c:pt>
                <c:pt idx="41430">
                  <c:v>-0.72</c:v>
                </c:pt>
                <c:pt idx="41431">
                  <c:v>0.08</c:v>
                </c:pt>
                <c:pt idx="41432">
                  <c:v>0.51</c:v>
                </c:pt>
                <c:pt idx="41433">
                  <c:v>-2.4500000000000002</c:v>
                </c:pt>
                <c:pt idx="41434">
                  <c:v>1.03</c:v>
                </c:pt>
                <c:pt idx="41435">
                  <c:v>1.03</c:v>
                </c:pt>
                <c:pt idx="41436">
                  <c:v>2.31</c:v>
                </c:pt>
                <c:pt idx="41437">
                  <c:v>-2</c:v>
                </c:pt>
                <c:pt idx="41438">
                  <c:v>-4.1100000000000003</c:v>
                </c:pt>
                <c:pt idx="41439">
                  <c:v>1.23</c:v>
                </c:pt>
                <c:pt idx="41440">
                  <c:v>2.37</c:v>
                </c:pt>
                <c:pt idx="41441">
                  <c:v>2.37</c:v>
                </c:pt>
                <c:pt idx="41442">
                  <c:v>2.37</c:v>
                </c:pt>
                <c:pt idx="41443">
                  <c:v>2.37</c:v>
                </c:pt>
                <c:pt idx="41444">
                  <c:v>-2.57</c:v>
                </c:pt>
                <c:pt idx="41445">
                  <c:v>-2.57</c:v>
                </c:pt>
                <c:pt idx="41446">
                  <c:v>1.1499999999999999</c:v>
                </c:pt>
                <c:pt idx="41447">
                  <c:v>1.1499999999999999</c:v>
                </c:pt>
                <c:pt idx="41448">
                  <c:v>1.1499999999999999</c:v>
                </c:pt>
                <c:pt idx="41449">
                  <c:v>-1.1100000000000001</c:v>
                </c:pt>
                <c:pt idx="41450">
                  <c:v>0.16</c:v>
                </c:pt>
                <c:pt idx="41451">
                  <c:v>0.13</c:v>
                </c:pt>
                <c:pt idx="41452">
                  <c:v>1.37</c:v>
                </c:pt>
                <c:pt idx="41453">
                  <c:v>0.82</c:v>
                </c:pt>
                <c:pt idx="41454">
                  <c:v>-0.13</c:v>
                </c:pt>
                <c:pt idx="41455">
                  <c:v>-0.13</c:v>
                </c:pt>
                <c:pt idx="41456">
                  <c:v>-0.13</c:v>
                </c:pt>
                <c:pt idx="41457">
                  <c:v>2.63</c:v>
                </c:pt>
                <c:pt idx="41458">
                  <c:v>0.33</c:v>
                </c:pt>
                <c:pt idx="41459">
                  <c:v>0.64</c:v>
                </c:pt>
                <c:pt idx="41460">
                  <c:v>2.2000000000000002</c:v>
                </c:pt>
                <c:pt idx="41461">
                  <c:v>2.2000000000000002</c:v>
                </c:pt>
                <c:pt idx="41462">
                  <c:v>2.2000000000000002</c:v>
                </c:pt>
                <c:pt idx="41463">
                  <c:v>0.49</c:v>
                </c:pt>
                <c:pt idx="41464">
                  <c:v>0.49</c:v>
                </c:pt>
                <c:pt idx="41465">
                  <c:v>2.83</c:v>
                </c:pt>
                <c:pt idx="41466">
                  <c:v>2.83</c:v>
                </c:pt>
                <c:pt idx="41467">
                  <c:v>2.83</c:v>
                </c:pt>
                <c:pt idx="41468">
                  <c:v>0.01</c:v>
                </c:pt>
                <c:pt idx="41469">
                  <c:v>0.01</c:v>
                </c:pt>
                <c:pt idx="41470">
                  <c:v>1.18</c:v>
                </c:pt>
                <c:pt idx="41471">
                  <c:v>0.69</c:v>
                </c:pt>
                <c:pt idx="41472">
                  <c:v>0.69</c:v>
                </c:pt>
                <c:pt idx="41473">
                  <c:v>0.69</c:v>
                </c:pt>
                <c:pt idx="41474">
                  <c:v>0.69</c:v>
                </c:pt>
                <c:pt idx="41475">
                  <c:v>0.85</c:v>
                </c:pt>
                <c:pt idx="41476">
                  <c:v>0.85</c:v>
                </c:pt>
                <c:pt idx="41477">
                  <c:v>0.85</c:v>
                </c:pt>
                <c:pt idx="41478">
                  <c:v>-0.37</c:v>
                </c:pt>
                <c:pt idx="41479">
                  <c:v>0.59</c:v>
                </c:pt>
                <c:pt idx="41480">
                  <c:v>2.2400000000000002</c:v>
                </c:pt>
                <c:pt idx="41481">
                  <c:v>2.2400000000000002</c:v>
                </c:pt>
                <c:pt idx="41482">
                  <c:v>2.2400000000000002</c:v>
                </c:pt>
                <c:pt idx="41483">
                  <c:v>-0.77</c:v>
                </c:pt>
                <c:pt idx="41484">
                  <c:v>-1.1499999999999999</c:v>
                </c:pt>
                <c:pt idx="41485">
                  <c:v>-1.1499999999999999</c:v>
                </c:pt>
                <c:pt idx="41486">
                  <c:v>-1.1499999999999999</c:v>
                </c:pt>
                <c:pt idx="41487">
                  <c:v>1.8</c:v>
                </c:pt>
                <c:pt idx="41488">
                  <c:v>1.8</c:v>
                </c:pt>
                <c:pt idx="41489">
                  <c:v>0.43</c:v>
                </c:pt>
                <c:pt idx="41490">
                  <c:v>0.69</c:v>
                </c:pt>
                <c:pt idx="41491">
                  <c:v>0.69</c:v>
                </c:pt>
                <c:pt idx="41492">
                  <c:v>0.69</c:v>
                </c:pt>
                <c:pt idx="41493">
                  <c:v>-1.51</c:v>
                </c:pt>
                <c:pt idx="41494">
                  <c:v>-1.51</c:v>
                </c:pt>
                <c:pt idx="41495">
                  <c:v>-1.51</c:v>
                </c:pt>
                <c:pt idx="41496">
                  <c:v>1.59</c:v>
                </c:pt>
                <c:pt idx="41497">
                  <c:v>0.65</c:v>
                </c:pt>
                <c:pt idx="41498">
                  <c:v>2.14</c:v>
                </c:pt>
                <c:pt idx="41499">
                  <c:v>2.14</c:v>
                </c:pt>
                <c:pt idx="41500">
                  <c:v>0.09</c:v>
                </c:pt>
                <c:pt idx="41501">
                  <c:v>0.09</c:v>
                </c:pt>
                <c:pt idx="41502">
                  <c:v>-1.1000000000000001</c:v>
                </c:pt>
                <c:pt idx="41503">
                  <c:v>-1.1000000000000001</c:v>
                </c:pt>
                <c:pt idx="41504">
                  <c:v>-0.36</c:v>
                </c:pt>
                <c:pt idx="41505">
                  <c:v>3.06</c:v>
                </c:pt>
                <c:pt idx="41506">
                  <c:v>3.06</c:v>
                </c:pt>
                <c:pt idx="41507">
                  <c:v>3.06</c:v>
                </c:pt>
                <c:pt idx="41508">
                  <c:v>3.06</c:v>
                </c:pt>
                <c:pt idx="41509">
                  <c:v>-0.31</c:v>
                </c:pt>
                <c:pt idx="41510">
                  <c:v>-0.31</c:v>
                </c:pt>
                <c:pt idx="41511">
                  <c:v>-1.31</c:v>
                </c:pt>
                <c:pt idx="41512">
                  <c:v>0.42</c:v>
                </c:pt>
                <c:pt idx="41513">
                  <c:v>0.65</c:v>
                </c:pt>
                <c:pt idx="41514">
                  <c:v>0.97</c:v>
                </c:pt>
                <c:pt idx="41515">
                  <c:v>1.86</c:v>
                </c:pt>
                <c:pt idx="41516">
                  <c:v>-0.96</c:v>
                </c:pt>
                <c:pt idx="41517">
                  <c:v>0.27</c:v>
                </c:pt>
                <c:pt idx="41518">
                  <c:v>0.27</c:v>
                </c:pt>
                <c:pt idx="41519">
                  <c:v>0.27</c:v>
                </c:pt>
                <c:pt idx="41520">
                  <c:v>0.27</c:v>
                </c:pt>
                <c:pt idx="41521">
                  <c:v>-2.0099999999999998</c:v>
                </c:pt>
                <c:pt idx="41522">
                  <c:v>-2.0099999999999998</c:v>
                </c:pt>
                <c:pt idx="41523">
                  <c:v>-2.08</c:v>
                </c:pt>
                <c:pt idx="41524">
                  <c:v>-1.83</c:v>
                </c:pt>
                <c:pt idx="41525">
                  <c:v>1.98</c:v>
                </c:pt>
                <c:pt idx="41526">
                  <c:v>1.98</c:v>
                </c:pt>
                <c:pt idx="41527">
                  <c:v>1.98</c:v>
                </c:pt>
                <c:pt idx="41528">
                  <c:v>1.98</c:v>
                </c:pt>
                <c:pt idx="41529">
                  <c:v>1.98</c:v>
                </c:pt>
                <c:pt idx="41530">
                  <c:v>1.95</c:v>
                </c:pt>
                <c:pt idx="41531">
                  <c:v>1.95</c:v>
                </c:pt>
                <c:pt idx="41532">
                  <c:v>0.92</c:v>
                </c:pt>
                <c:pt idx="41533">
                  <c:v>0.92</c:v>
                </c:pt>
                <c:pt idx="41534">
                  <c:v>-0.4</c:v>
                </c:pt>
                <c:pt idx="41535">
                  <c:v>0.44</c:v>
                </c:pt>
                <c:pt idx="41536">
                  <c:v>0.44</c:v>
                </c:pt>
                <c:pt idx="41537">
                  <c:v>0.44</c:v>
                </c:pt>
                <c:pt idx="41538">
                  <c:v>-2.0699999999999998</c:v>
                </c:pt>
                <c:pt idx="41539">
                  <c:v>-2.2799999999999998</c:v>
                </c:pt>
                <c:pt idx="41540">
                  <c:v>-0.55000000000000004</c:v>
                </c:pt>
                <c:pt idx="41541">
                  <c:v>0.36</c:v>
                </c:pt>
                <c:pt idx="41542">
                  <c:v>0.36</c:v>
                </c:pt>
                <c:pt idx="41543">
                  <c:v>0.73</c:v>
                </c:pt>
                <c:pt idx="41544">
                  <c:v>1.1399999999999999</c:v>
                </c:pt>
                <c:pt idx="41545">
                  <c:v>1.04</c:v>
                </c:pt>
                <c:pt idx="41546">
                  <c:v>1.04</c:v>
                </c:pt>
                <c:pt idx="41547">
                  <c:v>1.04</c:v>
                </c:pt>
                <c:pt idx="41548">
                  <c:v>0.85</c:v>
                </c:pt>
                <c:pt idx="41549">
                  <c:v>-0.28000000000000003</c:v>
                </c:pt>
                <c:pt idx="41550">
                  <c:v>-0.28000000000000003</c:v>
                </c:pt>
                <c:pt idx="41551">
                  <c:v>-0.28000000000000003</c:v>
                </c:pt>
                <c:pt idx="41552">
                  <c:v>-0.97</c:v>
                </c:pt>
                <c:pt idx="41553">
                  <c:v>-0.97</c:v>
                </c:pt>
                <c:pt idx="41554">
                  <c:v>2.62</c:v>
                </c:pt>
                <c:pt idx="41555">
                  <c:v>2.62</c:v>
                </c:pt>
                <c:pt idx="41556">
                  <c:v>1.6</c:v>
                </c:pt>
                <c:pt idx="41557">
                  <c:v>1.6</c:v>
                </c:pt>
                <c:pt idx="41558">
                  <c:v>-2.16</c:v>
                </c:pt>
                <c:pt idx="41559">
                  <c:v>-2.16</c:v>
                </c:pt>
                <c:pt idx="41560">
                  <c:v>-2.16</c:v>
                </c:pt>
                <c:pt idx="41561">
                  <c:v>-2.16</c:v>
                </c:pt>
                <c:pt idx="41562">
                  <c:v>1.33</c:v>
                </c:pt>
                <c:pt idx="41563">
                  <c:v>1.33</c:v>
                </c:pt>
                <c:pt idx="41564">
                  <c:v>1.33</c:v>
                </c:pt>
                <c:pt idx="41565">
                  <c:v>1.04</c:v>
                </c:pt>
                <c:pt idx="41566">
                  <c:v>1.04</c:v>
                </c:pt>
                <c:pt idx="41567">
                  <c:v>1.04</c:v>
                </c:pt>
                <c:pt idx="41568">
                  <c:v>-2.4700000000000002</c:v>
                </c:pt>
                <c:pt idx="41569">
                  <c:v>2.66</c:v>
                </c:pt>
                <c:pt idx="41570">
                  <c:v>2.66</c:v>
                </c:pt>
                <c:pt idx="41571">
                  <c:v>0.13</c:v>
                </c:pt>
                <c:pt idx="41572">
                  <c:v>0.13</c:v>
                </c:pt>
                <c:pt idx="41573">
                  <c:v>0.32</c:v>
                </c:pt>
                <c:pt idx="41574">
                  <c:v>0.32</c:v>
                </c:pt>
                <c:pt idx="41575">
                  <c:v>0.32</c:v>
                </c:pt>
                <c:pt idx="41576">
                  <c:v>0.32</c:v>
                </c:pt>
                <c:pt idx="41577">
                  <c:v>-1.0900000000000001</c:v>
                </c:pt>
                <c:pt idx="41578">
                  <c:v>3.04</c:v>
                </c:pt>
                <c:pt idx="41579">
                  <c:v>-1.1499999999999999</c:v>
                </c:pt>
                <c:pt idx="41580">
                  <c:v>-1.1499999999999999</c:v>
                </c:pt>
                <c:pt idx="41581">
                  <c:v>-1.1499999999999999</c:v>
                </c:pt>
                <c:pt idx="41582">
                  <c:v>-0.35</c:v>
                </c:pt>
                <c:pt idx="41583">
                  <c:v>0.2</c:v>
                </c:pt>
                <c:pt idx="41584">
                  <c:v>2.02</c:v>
                </c:pt>
                <c:pt idx="41585">
                  <c:v>2.02</c:v>
                </c:pt>
                <c:pt idx="41586">
                  <c:v>2.02</c:v>
                </c:pt>
                <c:pt idx="41587">
                  <c:v>2.65</c:v>
                </c:pt>
                <c:pt idx="41588">
                  <c:v>2.65</c:v>
                </c:pt>
                <c:pt idx="41589">
                  <c:v>-0.03</c:v>
                </c:pt>
                <c:pt idx="41590">
                  <c:v>-0.03</c:v>
                </c:pt>
                <c:pt idx="41591">
                  <c:v>-0.03</c:v>
                </c:pt>
                <c:pt idx="41592">
                  <c:v>-1.99</c:v>
                </c:pt>
                <c:pt idx="41593">
                  <c:v>-1.99</c:v>
                </c:pt>
                <c:pt idx="41594">
                  <c:v>2.4500000000000002</c:v>
                </c:pt>
                <c:pt idx="41595">
                  <c:v>2.4500000000000002</c:v>
                </c:pt>
                <c:pt idx="41596">
                  <c:v>1.33</c:v>
                </c:pt>
                <c:pt idx="41597">
                  <c:v>1.33</c:v>
                </c:pt>
                <c:pt idx="41598">
                  <c:v>-1.1299999999999999</c:v>
                </c:pt>
                <c:pt idx="41599">
                  <c:v>-0.89</c:v>
                </c:pt>
                <c:pt idx="41600">
                  <c:v>-1.02</c:v>
                </c:pt>
                <c:pt idx="41601">
                  <c:v>1.94</c:v>
                </c:pt>
                <c:pt idx="41602">
                  <c:v>1.24</c:v>
                </c:pt>
                <c:pt idx="41603">
                  <c:v>0.56000000000000005</c:v>
                </c:pt>
                <c:pt idx="41604">
                  <c:v>-1.68</c:v>
                </c:pt>
                <c:pt idx="41605">
                  <c:v>-1.68</c:v>
                </c:pt>
                <c:pt idx="41606">
                  <c:v>-1.51</c:v>
                </c:pt>
                <c:pt idx="41607">
                  <c:v>1.93</c:v>
                </c:pt>
                <c:pt idx="41608">
                  <c:v>2.88</c:v>
                </c:pt>
                <c:pt idx="41609">
                  <c:v>2.78</c:v>
                </c:pt>
                <c:pt idx="41610">
                  <c:v>2.78</c:v>
                </c:pt>
                <c:pt idx="41611">
                  <c:v>-2.72</c:v>
                </c:pt>
                <c:pt idx="41612">
                  <c:v>-2.72</c:v>
                </c:pt>
                <c:pt idx="41613">
                  <c:v>0.24</c:v>
                </c:pt>
                <c:pt idx="41614">
                  <c:v>-2.0499999999999998</c:v>
                </c:pt>
                <c:pt idx="41615">
                  <c:v>-1.54</c:v>
                </c:pt>
                <c:pt idx="41616">
                  <c:v>3.74</c:v>
                </c:pt>
                <c:pt idx="41617">
                  <c:v>3.74</c:v>
                </c:pt>
                <c:pt idx="41618">
                  <c:v>2.4700000000000002</c:v>
                </c:pt>
                <c:pt idx="41619">
                  <c:v>2.4700000000000002</c:v>
                </c:pt>
                <c:pt idx="41620">
                  <c:v>2.4700000000000002</c:v>
                </c:pt>
                <c:pt idx="41621">
                  <c:v>2.4700000000000002</c:v>
                </c:pt>
                <c:pt idx="41622">
                  <c:v>2.4700000000000002</c:v>
                </c:pt>
                <c:pt idx="41623">
                  <c:v>-1.1499999999999999</c:v>
                </c:pt>
                <c:pt idx="41624">
                  <c:v>1.1399999999999999</c:v>
                </c:pt>
                <c:pt idx="41625">
                  <c:v>1.1399999999999999</c:v>
                </c:pt>
                <c:pt idx="41626">
                  <c:v>1.1399999999999999</c:v>
                </c:pt>
                <c:pt idx="41627">
                  <c:v>1.1399999999999999</c:v>
                </c:pt>
                <c:pt idx="41628">
                  <c:v>-1.47</c:v>
                </c:pt>
                <c:pt idx="41629">
                  <c:v>-1.47</c:v>
                </c:pt>
                <c:pt idx="41630">
                  <c:v>-2.5499999999999998</c:v>
                </c:pt>
                <c:pt idx="41631">
                  <c:v>-2.74</c:v>
                </c:pt>
                <c:pt idx="41632">
                  <c:v>-2.74</c:v>
                </c:pt>
                <c:pt idx="41633">
                  <c:v>1.46</c:v>
                </c:pt>
                <c:pt idx="41634">
                  <c:v>-1.1399999999999999</c:v>
                </c:pt>
                <c:pt idx="41635">
                  <c:v>0.74</c:v>
                </c:pt>
                <c:pt idx="41636">
                  <c:v>1.08</c:v>
                </c:pt>
                <c:pt idx="41637">
                  <c:v>1.08</c:v>
                </c:pt>
                <c:pt idx="41638">
                  <c:v>-3.18</c:v>
                </c:pt>
                <c:pt idx="41639">
                  <c:v>-1.46</c:v>
                </c:pt>
                <c:pt idx="41640">
                  <c:v>-1.46</c:v>
                </c:pt>
                <c:pt idx="41641">
                  <c:v>1.57</c:v>
                </c:pt>
                <c:pt idx="41642">
                  <c:v>1.5</c:v>
                </c:pt>
                <c:pt idx="41643">
                  <c:v>1.5</c:v>
                </c:pt>
                <c:pt idx="41644">
                  <c:v>1.5</c:v>
                </c:pt>
                <c:pt idx="41645">
                  <c:v>1.79</c:v>
                </c:pt>
                <c:pt idx="41646">
                  <c:v>1.79</c:v>
                </c:pt>
                <c:pt idx="41647">
                  <c:v>-0.66</c:v>
                </c:pt>
                <c:pt idx="41648">
                  <c:v>-1.35</c:v>
                </c:pt>
                <c:pt idx="41649">
                  <c:v>-1.35</c:v>
                </c:pt>
                <c:pt idx="41650">
                  <c:v>-1.35</c:v>
                </c:pt>
                <c:pt idx="41651">
                  <c:v>-1.35</c:v>
                </c:pt>
                <c:pt idx="41652">
                  <c:v>-1.35</c:v>
                </c:pt>
                <c:pt idx="41653">
                  <c:v>1.1299999999999999</c:v>
                </c:pt>
                <c:pt idx="41654">
                  <c:v>1.1299999999999999</c:v>
                </c:pt>
                <c:pt idx="41655">
                  <c:v>1.1299999999999999</c:v>
                </c:pt>
                <c:pt idx="41656">
                  <c:v>1.1299999999999999</c:v>
                </c:pt>
                <c:pt idx="41657">
                  <c:v>-1.1299999999999999</c:v>
                </c:pt>
                <c:pt idx="41658">
                  <c:v>-0.67</c:v>
                </c:pt>
                <c:pt idx="41659">
                  <c:v>-0.67</c:v>
                </c:pt>
                <c:pt idx="41660">
                  <c:v>-0.67</c:v>
                </c:pt>
                <c:pt idx="41661">
                  <c:v>-0.67</c:v>
                </c:pt>
                <c:pt idx="41662">
                  <c:v>2.0299999999999998</c:v>
                </c:pt>
                <c:pt idx="41663">
                  <c:v>-3.43</c:v>
                </c:pt>
                <c:pt idx="41664">
                  <c:v>-3.43</c:v>
                </c:pt>
                <c:pt idx="41665">
                  <c:v>-0.84</c:v>
                </c:pt>
                <c:pt idx="41666">
                  <c:v>-0.84</c:v>
                </c:pt>
                <c:pt idx="41667">
                  <c:v>-0.84</c:v>
                </c:pt>
                <c:pt idx="41668">
                  <c:v>1.24</c:v>
                </c:pt>
                <c:pt idx="41669">
                  <c:v>1.24</c:v>
                </c:pt>
                <c:pt idx="41670">
                  <c:v>1.29</c:v>
                </c:pt>
                <c:pt idx="41671">
                  <c:v>-1.01</c:v>
                </c:pt>
                <c:pt idx="41672">
                  <c:v>0.74</c:v>
                </c:pt>
                <c:pt idx="41673">
                  <c:v>-0.49</c:v>
                </c:pt>
                <c:pt idx="41674">
                  <c:v>0.61</c:v>
                </c:pt>
                <c:pt idx="41675">
                  <c:v>2.67</c:v>
                </c:pt>
                <c:pt idx="41676">
                  <c:v>2.67</c:v>
                </c:pt>
                <c:pt idx="41677">
                  <c:v>2.67</c:v>
                </c:pt>
                <c:pt idx="41678">
                  <c:v>2.67</c:v>
                </c:pt>
                <c:pt idx="41679">
                  <c:v>0.56999999999999995</c:v>
                </c:pt>
                <c:pt idx="41680">
                  <c:v>0.56999999999999995</c:v>
                </c:pt>
                <c:pt idx="41681">
                  <c:v>-2.66</c:v>
                </c:pt>
                <c:pt idx="41682">
                  <c:v>-4.1900000000000004</c:v>
                </c:pt>
                <c:pt idx="41683">
                  <c:v>1.77</c:v>
                </c:pt>
                <c:pt idx="41684">
                  <c:v>-0.7</c:v>
                </c:pt>
                <c:pt idx="41685">
                  <c:v>-0.7</c:v>
                </c:pt>
                <c:pt idx="41686">
                  <c:v>-1.05</c:v>
                </c:pt>
                <c:pt idx="41687">
                  <c:v>1.93</c:v>
                </c:pt>
                <c:pt idx="41688">
                  <c:v>1.93</c:v>
                </c:pt>
                <c:pt idx="41689">
                  <c:v>-1.31</c:v>
                </c:pt>
                <c:pt idx="41690">
                  <c:v>2.33</c:v>
                </c:pt>
                <c:pt idx="41691">
                  <c:v>-4.38</c:v>
                </c:pt>
                <c:pt idx="41692">
                  <c:v>0.03</c:v>
                </c:pt>
                <c:pt idx="41693">
                  <c:v>0.69</c:v>
                </c:pt>
                <c:pt idx="41694">
                  <c:v>0.69</c:v>
                </c:pt>
                <c:pt idx="41695">
                  <c:v>0.69</c:v>
                </c:pt>
                <c:pt idx="41696">
                  <c:v>0.69</c:v>
                </c:pt>
                <c:pt idx="41697">
                  <c:v>1.26</c:v>
                </c:pt>
                <c:pt idx="41698">
                  <c:v>1.26</c:v>
                </c:pt>
                <c:pt idx="41699">
                  <c:v>1.26</c:v>
                </c:pt>
                <c:pt idx="41700">
                  <c:v>0.32</c:v>
                </c:pt>
                <c:pt idx="41701">
                  <c:v>-0.35</c:v>
                </c:pt>
                <c:pt idx="41702">
                  <c:v>-0.35</c:v>
                </c:pt>
                <c:pt idx="41703">
                  <c:v>-0.82</c:v>
                </c:pt>
                <c:pt idx="41704">
                  <c:v>0.98</c:v>
                </c:pt>
                <c:pt idx="41705">
                  <c:v>-1.06</c:v>
                </c:pt>
                <c:pt idx="41706">
                  <c:v>-0.26</c:v>
                </c:pt>
                <c:pt idx="41707">
                  <c:v>-0.18</c:v>
                </c:pt>
                <c:pt idx="41708">
                  <c:v>1.94</c:v>
                </c:pt>
                <c:pt idx="41709">
                  <c:v>1.59</c:v>
                </c:pt>
                <c:pt idx="41710">
                  <c:v>0.4</c:v>
                </c:pt>
                <c:pt idx="41711">
                  <c:v>0.4</c:v>
                </c:pt>
                <c:pt idx="41712">
                  <c:v>0.4</c:v>
                </c:pt>
                <c:pt idx="41713">
                  <c:v>0.78</c:v>
                </c:pt>
                <c:pt idx="41714">
                  <c:v>-0.06</c:v>
                </c:pt>
                <c:pt idx="41715">
                  <c:v>0.44</c:v>
                </c:pt>
                <c:pt idx="41716">
                  <c:v>1.62</c:v>
                </c:pt>
                <c:pt idx="41717">
                  <c:v>-1.68</c:v>
                </c:pt>
                <c:pt idx="41718">
                  <c:v>-1.68</c:v>
                </c:pt>
                <c:pt idx="41719">
                  <c:v>-1.68</c:v>
                </c:pt>
                <c:pt idx="41720">
                  <c:v>-2.23</c:v>
                </c:pt>
                <c:pt idx="41721">
                  <c:v>0.02</c:v>
                </c:pt>
                <c:pt idx="41722">
                  <c:v>-3.35</c:v>
                </c:pt>
                <c:pt idx="41723">
                  <c:v>-0.26</c:v>
                </c:pt>
                <c:pt idx="41724">
                  <c:v>-3.67</c:v>
                </c:pt>
                <c:pt idx="41725">
                  <c:v>-3.67</c:v>
                </c:pt>
                <c:pt idx="41726">
                  <c:v>-2.81</c:v>
                </c:pt>
                <c:pt idx="41727">
                  <c:v>-0.91</c:v>
                </c:pt>
                <c:pt idx="41728">
                  <c:v>1.91</c:v>
                </c:pt>
                <c:pt idx="41729">
                  <c:v>1.91</c:v>
                </c:pt>
                <c:pt idx="41730">
                  <c:v>1.91</c:v>
                </c:pt>
                <c:pt idx="41731">
                  <c:v>1.91</c:v>
                </c:pt>
                <c:pt idx="41732">
                  <c:v>0.25</c:v>
                </c:pt>
                <c:pt idx="41733">
                  <c:v>0.25</c:v>
                </c:pt>
                <c:pt idx="41734">
                  <c:v>0.25</c:v>
                </c:pt>
                <c:pt idx="41735">
                  <c:v>0.25</c:v>
                </c:pt>
                <c:pt idx="41736">
                  <c:v>0.75</c:v>
                </c:pt>
                <c:pt idx="41737">
                  <c:v>0.75</c:v>
                </c:pt>
                <c:pt idx="41738">
                  <c:v>-0.1</c:v>
                </c:pt>
                <c:pt idx="41739">
                  <c:v>1.01</c:v>
                </c:pt>
                <c:pt idx="41740">
                  <c:v>1.51</c:v>
                </c:pt>
                <c:pt idx="41741">
                  <c:v>1.51</c:v>
                </c:pt>
                <c:pt idx="41742">
                  <c:v>1.51</c:v>
                </c:pt>
                <c:pt idx="41743">
                  <c:v>1.51</c:v>
                </c:pt>
                <c:pt idx="41744">
                  <c:v>0.67</c:v>
                </c:pt>
                <c:pt idx="41745">
                  <c:v>1.82</c:v>
                </c:pt>
                <c:pt idx="41746">
                  <c:v>2.13</c:v>
                </c:pt>
                <c:pt idx="41747">
                  <c:v>2.13</c:v>
                </c:pt>
                <c:pt idx="41748">
                  <c:v>-0.17</c:v>
                </c:pt>
                <c:pt idx="41749">
                  <c:v>-0.28000000000000003</c:v>
                </c:pt>
                <c:pt idx="41750">
                  <c:v>2.27</c:v>
                </c:pt>
                <c:pt idx="41751">
                  <c:v>2.27</c:v>
                </c:pt>
                <c:pt idx="41752">
                  <c:v>0.61</c:v>
                </c:pt>
                <c:pt idx="41753">
                  <c:v>0.61</c:v>
                </c:pt>
                <c:pt idx="41754">
                  <c:v>3.02</c:v>
                </c:pt>
                <c:pt idx="41755">
                  <c:v>3.02</c:v>
                </c:pt>
                <c:pt idx="41756">
                  <c:v>3.02</c:v>
                </c:pt>
                <c:pt idx="41757">
                  <c:v>3.02</c:v>
                </c:pt>
                <c:pt idx="41758">
                  <c:v>3.02</c:v>
                </c:pt>
                <c:pt idx="41759">
                  <c:v>3.02</c:v>
                </c:pt>
                <c:pt idx="41760">
                  <c:v>0.33</c:v>
                </c:pt>
                <c:pt idx="41761">
                  <c:v>3.09</c:v>
                </c:pt>
                <c:pt idx="41762">
                  <c:v>2.86</c:v>
                </c:pt>
                <c:pt idx="41763">
                  <c:v>-1.4</c:v>
                </c:pt>
                <c:pt idx="41764">
                  <c:v>2.86</c:v>
                </c:pt>
                <c:pt idx="41765">
                  <c:v>2.86</c:v>
                </c:pt>
                <c:pt idx="41766">
                  <c:v>2.86</c:v>
                </c:pt>
                <c:pt idx="41767">
                  <c:v>2.86</c:v>
                </c:pt>
                <c:pt idx="41768">
                  <c:v>1.17</c:v>
                </c:pt>
                <c:pt idx="41769">
                  <c:v>1.17</c:v>
                </c:pt>
                <c:pt idx="41770">
                  <c:v>0.43</c:v>
                </c:pt>
                <c:pt idx="41771">
                  <c:v>-3.29</c:v>
                </c:pt>
                <c:pt idx="41772">
                  <c:v>1.45</c:v>
                </c:pt>
                <c:pt idx="41773">
                  <c:v>1.45</c:v>
                </c:pt>
                <c:pt idx="41774">
                  <c:v>2.2799999999999998</c:v>
                </c:pt>
                <c:pt idx="41775">
                  <c:v>2.2799999999999998</c:v>
                </c:pt>
                <c:pt idx="41776">
                  <c:v>2.2799999999999998</c:v>
                </c:pt>
                <c:pt idx="41777">
                  <c:v>-1.22</c:v>
                </c:pt>
                <c:pt idx="41778">
                  <c:v>1.38</c:v>
                </c:pt>
                <c:pt idx="41779">
                  <c:v>1.92</c:v>
                </c:pt>
                <c:pt idx="41780">
                  <c:v>1.92</c:v>
                </c:pt>
                <c:pt idx="41781">
                  <c:v>1.92</c:v>
                </c:pt>
                <c:pt idx="41782">
                  <c:v>0.3</c:v>
                </c:pt>
                <c:pt idx="41783">
                  <c:v>0.3</c:v>
                </c:pt>
                <c:pt idx="41784">
                  <c:v>-0.38</c:v>
                </c:pt>
                <c:pt idx="41785">
                  <c:v>2.73</c:v>
                </c:pt>
                <c:pt idx="41786">
                  <c:v>-0.31</c:v>
                </c:pt>
                <c:pt idx="41787">
                  <c:v>-2.66</c:v>
                </c:pt>
                <c:pt idx="41788">
                  <c:v>0.65</c:v>
                </c:pt>
                <c:pt idx="41789">
                  <c:v>-1.82</c:v>
                </c:pt>
                <c:pt idx="41790">
                  <c:v>-1.82</c:v>
                </c:pt>
                <c:pt idx="41791">
                  <c:v>-1.82</c:v>
                </c:pt>
                <c:pt idx="41792">
                  <c:v>-1.82</c:v>
                </c:pt>
                <c:pt idx="41793">
                  <c:v>-0.19</c:v>
                </c:pt>
                <c:pt idx="41794">
                  <c:v>-0.19</c:v>
                </c:pt>
                <c:pt idx="41795">
                  <c:v>0.42</c:v>
                </c:pt>
                <c:pt idx="41796">
                  <c:v>-1.46</c:v>
                </c:pt>
                <c:pt idx="41797">
                  <c:v>-1.91</c:v>
                </c:pt>
                <c:pt idx="41798">
                  <c:v>-1.91</c:v>
                </c:pt>
                <c:pt idx="41799">
                  <c:v>0.47</c:v>
                </c:pt>
                <c:pt idx="41800">
                  <c:v>-0.7</c:v>
                </c:pt>
                <c:pt idx="41801">
                  <c:v>-0.7</c:v>
                </c:pt>
                <c:pt idx="41802">
                  <c:v>2.3199999999999998</c:v>
                </c:pt>
                <c:pt idx="41803">
                  <c:v>2.3199999999999998</c:v>
                </c:pt>
                <c:pt idx="41804">
                  <c:v>1.34</c:v>
                </c:pt>
                <c:pt idx="41805">
                  <c:v>-0.56999999999999995</c:v>
                </c:pt>
                <c:pt idx="41806">
                  <c:v>1.27</c:v>
                </c:pt>
                <c:pt idx="41807">
                  <c:v>1.27</c:v>
                </c:pt>
                <c:pt idx="41808">
                  <c:v>1.27</c:v>
                </c:pt>
                <c:pt idx="41809">
                  <c:v>1.27</c:v>
                </c:pt>
                <c:pt idx="41810">
                  <c:v>1.27</c:v>
                </c:pt>
                <c:pt idx="41811">
                  <c:v>0.02</c:v>
                </c:pt>
                <c:pt idx="41812">
                  <c:v>3.03</c:v>
                </c:pt>
                <c:pt idx="41813">
                  <c:v>2.23</c:v>
                </c:pt>
                <c:pt idx="41814">
                  <c:v>-1.53</c:v>
                </c:pt>
                <c:pt idx="41815">
                  <c:v>-0.47</c:v>
                </c:pt>
                <c:pt idx="41816">
                  <c:v>0.62</c:v>
                </c:pt>
                <c:pt idx="41817">
                  <c:v>0.62</c:v>
                </c:pt>
                <c:pt idx="41818">
                  <c:v>-2.3199999999999998</c:v>
                </c:pt>
                <c:pt idx="41819">
                  <c:v>-2.3199999999999998</c:v>
                </c:pt>
                <c:pt idx="41820">
                  <c:v>-2.3199999999999998</c:v>
                </c:pt>
                <c:pt idx="41821">
                  <c:v>1.9</c:v>
                </c:pt>
                <c:pt idx="41822">
                  <c:v>-1.7</c:v>
                </c:pt>
                <c:pt idx="41823">
                  <c:v>0.24</c:v>
                </c:pt>
                <c:pt idx="41824">
                  <c:v>0.24</c:v>
                </c:pt>
                <c:pt idx="41825">
                  <c:v>2.5499999999999998</c:v>
                </c:pt>
                <c:pt idx="41826">
                  <c:v>2.5499999999999998</c:v>
                </c:pt>
                <c:pt idx="41827">
                  <c:v>2.5499999999999998</c:v>
                </c:pt>
                <c:pt idx="41828">
                  <c:v>-2.65</c:v>
                </c:pt>
                <c:pt idx="41829">
                  <c:v>-0.43</c:v>
                </c:pt>
                <c:pt idx="41830">
                  <c:v>-1.1299999999999999</c:v>
                </c:pt>
                <c:pt idx="41831">
                  <c:v>-1.1299999999999999</c:v>
                </c:pt>
                <c:pt idx="41832">
                  <c:v>-1.1299999999999999</c:v>
                </c:pt>
                <c:pt idx="41833">
                  <c:v>-0.14000000000000001</c:v>
                </c:pt>
                <c:pt idx="41834">
                  <c:v>0.31</c:v>
                </c:pt>
                <c:pt idx="41835">
                  <c:v>2.02</c:v>
                </c:pt>
                <c:pt idx="41836">
                  <c:v>2.02</c:v>
                </c:pt>
                <c:pt idx="41837">
                  <c:v>2.02</c:v>
                </c:pt>
                <c:pt idx="41838">
                  <c:v>2.4500000000000002</c:v>
                </c:pt>
                <c:pt idx="41839">
                  <c:v>-2.69</c:v>
                </c:pt>
                <c:pt idx="41840">
                  <c:v>0.02</c:v>
                </c:pt>
                <c:pt idx="41841">
                  <c:v>-2.61</c:v>
                </c:pt>
                <c:pt idx="41842">
                  <c:v>0.22</c:v>
                </c:pt>
                <c:pt idx="41843">
                  <c:v>0.63</c:v>
                </c:pt>
                <c:pt idx="41844">
                  <c:v>0.63</c:v>
                </c:pt>
                <c:pt idx="41845">
                  <c:v>0.63</c:v>
                </c:pt>
                <c:pt idx="41846">
                  <c:v>1.05</c:v>
                </c:pt>
                <c:pt idx="41847">
                  <c:v>0.19</c:v>
                </c:pt>
                <c:pt idx="41848">
                  <c:v>2.44</c:v>
                </c:pt>
                <c:pt idx="41849">
                  <c:v>-1.24</c:v>
                </c:pt>
                <c:pt idx="41850">
                  <c:v>-1.24</c:v>
                </c:pt>
                <c:pt idx="41851">
                  <c:v>1.1200000000000001</c:v>
                </c:pt>
                <c:pt idx="41852">
                  <c:v>-1.45</c:v>
                </c:pt>
                <c:pt idx="41853">
                  <c:v>-1.45</c:v>
                </c:pt>
                <c:pt idx="41854">
                  <c:v>-0.01</c:v>
                </c:pt>
                <c:pt idx="41855">
                  <c:v>-2.21</c:v>
                </c:pt>
                <c:pt idx="41856">
                  <c:v>-2.21</c:v>
                </c:pt>
                <c:pt idx="41857">
                  <c:v>1.95</c:v>
                </c:pt>
                <c:pt idx="41858">
                  <c:v>0.01</c:v>
                </c:pt>
                <c:pt idx="41859">
                  <c:v>0.8</c:v>
                </c:pt>
                <c:pt idx="41860">
                  <c:v>0.8</c:v>
                </c:pt>
                <c:pt idx="41861">
                  <c:v>0.8</c:v>
                </c:pt>
                <c:pt idx="41862">
                  <c:v>2.57</c:v>
                </c:pt>
                <c:pt idx="41863">
                  <c:v>2.57</c:v>
                </c:pt>
                <c:pt idx="41864">
                  <c:v>2.57</c:v>
                </c:pt>
                <c:pt idx="41865">
                  <c:v>-0.04</c:v>
                </c:pt>
                <c:pt idx="41866">
                  <c:v>-0.04</c:v>
                </c:pt>
                <c:pt idx="41867">
                  <c:v>1.77</c:v>
                </c:pt>
                <c:pt idx="41868">
                  <c:v>0.76</c:v>
                </c:pt>
                <c:pt idx="41869">
                  <c:v>-1.46</c:v>
                </c:pt>
                <c:pt idx="41870">
                  <c:v>0.21</c:v>
                </c:pt>
                <c:pt idx="41871">
                  <c:v>-0.34</c:v>
                </c:pt>
                <c:pt idx="41872">
                  <c:v>-0.25</c:v>
                </c:pt>
                <c:pt idx="41873">
                  <c:v>-0.25</c:v>
                </c:pt>
                <c:pt idx="41874">
                  <c:v>0.05</c:v>
                </c:pt>
                <c:pt idx="41875">
                  <c:v>1.39</c:v>
                </c:pt>
                <c:pt idx="41876">
                  <c:v>1.33</c:v>
                </c:pt>
                <c:pt idx="41877">
                  <c:v>1.33</c:v>
                </c:pt>
                <c:pt idx="41878">
                  <c:v>0.65</c:v>
                </c:pt>
                <c:pt idx="41879">
                  <c:v>0.65</c:v>
                </c:pt>
                <c:pt idx="41880">
                  <c:v>-1.1599999999999999</c:v>
                </c:pt>
                <c:pt idx="41881">
                  <c:v>-1.1599999999999999</c:v>
                </c:pt>
                <c:pt idx="41882">
                  <c:v>-1.1599999999999999</c:v>
                </c:pt>
                <c:pt idx="41883">
                  <c:v>-0.54</c:v>
                </c:pt>
                <c:pt idx="41884">
                  <c:v>-1.1499999999999999</c:v>
                </c:pt>
                <c:pt idx="41885">
                  <c:v>0.94</c:v>
                </c:pt>
                <c:pt idx="41886">
                  <c:v>2.2400000000000002</c:v>
                </c:pt>
                <c:pt idx="41887">
                  <c:v>2.66</c:v>
                </c:pt>
                <c:pt idx="41888">
                  <c:v>2.66</c:v>
                </c:pt>
                <c:pt idx="41889">
                  <c:v>1.17</c:v>
                </c:pt>
                <c:pt idx="41890">
                  <c:v>1.17</c:v>
                </c:pt>
                <c:pt idx="41891">
                  <c:v>2.12</c:v>
                </c:pt>
                <c:pt idx="41892">
                  <c:v>-0.86</c:v>
                </c:pt>
                <c:pt idx="41893">
                  <c:v>-0.8</c:v>
                </c:pt>
                <c:pt idx="41894">
                  <c:v>-0.8</c:v>
                </c:pt>
                <c:pt idx="41895">
                  <c:v>-1.18</c:v>
                </c:pt>
                <c:pt idx="41896">
                  <c:v>-2.5099999999999998</c:v>
                </c:pt>
                <c:pt idx="41897">
                  <c:v>-2.5099999999999998</c:v>
                </c:pt>
                <c:pt idx="41898">
                  <c:v>-1.55</c:v>
                </c:pt>
                <c:pt idx="41899">
                  <c:v>-1.55</c:v>
                </c:pt>
                <c:pt idx="41900">
                  <c:v>-2.4900000000000002</c:v>
                </c:pt>
                <c:pt idx="41901">
                  <c:v>0.35</c:v>
                </c:pt>
                <c:pt idx="41902">
                  <c:v>1.1399999999999999</c:v>
                </c:pt>
                <c:pt idx="41903">
                  <c:v>1.1399999999999999</c:v>
                </c:pt>
                <c:pt idx="41904">
                  <c:v>1.2</c:v>
                </c:pt>
                <c:pt idx="41905">
                  <c:v>-2.5299999999999998</c:v>
                </c:pt>
                <c:pt idx="41906">
                  <c:v>-0.49</c:v>
                </c:pt>
                <c:pt idx="41907">
                  <c:v>-0.49</c:v>
                </c:pt>
                <c:pt idx="41908">
                  <c:v>-0.49</c:v>
                </c:pt>
                <c:pt idx="41909">
                  <c:v>-0.11</c:v>
                </c:pt>
                <c:pt idx="41910">
                  <c:v>0.03</c:v>
                </c:pt>
                <c:pt idx="41911">
                  <c:v>0.03</c:v>
                </c:pt>
                <c:pt idx="41912">
                  <c:v>0.03</c:v>
                </c:pt>
                <c:pt idx="41913">
                  <c:v>0.03</c:v>
                </c:pt>
                <c:pt idx="41914">
                  <c:v>-2.08</c:v>
                </c:pt>
                <c:pt idx="41915">
                  <c:v>-0.62</c:v>
                </c:pt>
                <c:pt idx="41916">
                  <c:v>-0.1</c:v>
                </c:pt>
                <c:pt idx="41917">
                  <c:v>-0.1</c:v>
                </c:pt>
                <c:pt idx="41918">
                  <c:v>-0.1</c:v>
                </c:pt>
                <c:pt idx="41919">
                  <c:v>-1.05</c:v>
                </c:pt>
                <c:pt idx="41920">
                  <c:v>2.2400000000000002</c:v>
                </c:pt>
                <c:pt idx="41921">
                  <c:v>2.2400000000000002</c:v>
                </c:pt>
                <c:pt idx="41922">
                  <c:v>1.75</c:v>
                </c:pt>
                <c:pt idx="41923">
                  <c:v>-0.65</c:v>
                </c:pt>
                <c:pt idx="41924">
                  <c:v>-0.65</c:v>
                </c:pt>
                <c:pt idx="41925">
                  <c:v>-0.65</c:v>
                </c:pt>
                <c:pt idx="41926">
                  <c:v>1.93</c:v>
                </c:pt>
                <c:pt idx="41927">
                  <c:v>1.77</c:v>
                </c:pt>
                <c:pt idx="41928">
                  <c:v>1.77</c:v>
                </c:pt>
                <c:pt idx="41929">
                  <c:v>1.1000000000000001</c:v>
                </c:pt>
                <c:pt idx="41930">
                  <c:v>1.28</c:v>
                </c:pt>
                <c:pt idx="41931">
                  <c:v>1.28</c:v>
                </c:pt>
                <c:pt idx="41932">
                  <c:v>1.83</c:v>
                </c:pt>
                <c:pt idx="41933">
                  <c:v>1.6</c:v>
                </c:pt>
                <c:pt idx="41934">
                  <c:v>1.6</c:v>
                </c:pt>
                <c:pt idx="41935">
                  <c:v>0.19</c:v>
                </c:pt>
                <c:pt idx="41936">
                  <c:v>0.19</c:v>
                </c:pt>
                <c:pt idx="41937">
                  <c:v>0.19</c:v>
                </c:pt>
                <c:pt idx="41938">
                  <c:v>0.19</c:v>
                </c:pt>
                <c:pt idx="41939">
                  <c:v>1.1100000000000001</c:v>
                </c:pt>
                <c:pt idx="41940">
                  <c:v>1.1100000000000001</c:v>
                </c:pt>
                <c:pt idx="41941">
                  <c:v>1.1100000000000001</c:v>
                </c:pt>
                <c:pt idx="41942">
                  <c:v>1.1100000000000001</c:v>
                </c:pt>
                <c:pt idx="41943">
                  <c:v>2</c:v>
                </c:pt>
                <c:pt idx="41944">
                  <c:v>2</c:v>
                </c:pt>
                <c:pt idx="41945">
                  <c:v>2</c:v>
                </c:pt>
                <c:pt idx="41946">
                  <c:v>2</c:v>
                </c:pt>
                <c:pt idx="41947">
                  <c:v>2</c:v>
                </c:pt>
                <c:pt idx="41948">
                  <c:v>1.1299999999999999</c:v>
                </c:pt>
                <c:pt idx="41949">
                  <c:v>-0.04</c:v>
                </c:pt>
                <c:pt idx="41950">
                  <c:v>1.69</c:v>
                </c:pt>
                <c:pt idx="41951">
                  <c:v>2.0099999999999998</c:v>
                </c:pt>
                <c:pt idx="41952">
                  <c:v>1.88</c:v>
                </c:pt>
                <c:pt idx="41953">
                  <c:v>1.88</c:v>
                </c:pt>
                <c:pt idx="41954">
                  <c:v>1.83</c:v>
                </c:pt>
                <c:pt idx="41955">
                  <c:v>1.83</c:v>
                </c:pt>
                <c:pt idx="41956">
                  <c:v>1.83</c:v>
                </c:pt>
                <c:pt idx="41957">
                  <c:v>0.63</c:v>
                </c:pt>
                <c:pt idx="41958">
                  <c:v>2.23</c:v>
                </c:pt>
                <c:pt idx="41959">
                  <c:v>0.18</c:v>
                </c:pt>
                <c:pt idx="41960">
                  <c:v>0.18</c:v>
                </c:pt>
                <c:pt idx="41961">
                  <c:v>0.86</c:v>
                </c:pt>
                <c:pt idx="41962">
                  <c:v>0.56999999999999995</c:v>
                </c:pt>
                <c:pt idx="41963">
                  <c:v>0.56999999999999995</c:v>
                </c:pt>
                <c:pt idx="41964">
                  <c:v>0.56999999999999995</c:v>
                </c:pt>
                <c:pt idx="41965">
                  <c:v>1.47</c:v>
                </c:pt>
                <c:pt idx="41966">
                  <c:v>1.47</c:v>
                </c:pt>
                <c:pt idx="41967">
                  <c:v>-1.56</c:v>
                </c:pt>
                <c:pt idx="41968">
                  <c:v>-1.56</c:v>
                </c:pt>
                <c:pt idx="41969">
                  <c:v>-2.09</c:v>
                </c:pt>
                <c:pt idx="41970">
                  <c:v>0.8</c:v>
                </c:pt>
                <c:pt idx="41971">
                  <c:v>0.8</c:v>
                </c:pt>
                <c:pt idx="41972">
                  <c:v>0.8</c:v>
                </c:pt>
                <c:pt idx="41973">
                  <c:v>0.8</c:v>
                </c:pt>
                <c:pt idx="41974">
                  <c:v>3.64</c:v>
                </c:pt>
                <c:pt idx="41975">
                  <c:v>3.64</c:v>
                </c:pt>
                <c:pt idx="41976">
                  <c:v>3.64</c:v>
                </c:pt>
                <c:pt idx="41977">
                  <c:v>0.61</c:v>
                </c:pt>
                <c:pt idx="41978">
                  <c:v>0.61</c:v>
                </c:pt>
                <c:pt idx="41979">
                  <c:v>-0.05</c:v>
                </c:pt>
                <c:pt idx="41980">
                  <c:v>0.4</c:v>
                </c:pt>
                <c:pt idx="41981">
                  <c:v>0.4</c:v>
                </c:pt>
                <c:pt idx="41982">
                  <c:v>0.4</c:v>
                </c:pt>
                <c:pt idx="41983">
                  <c:v>2.7</c:v>
                </c:pt>
                <c:pt idx="41984">
                  <c:v>2.7</c:v>
                </c:pt>
                <c:pt idx="41985">
                  <c:v>0.19</c:v>
                </c:pt>
                <c:pt idx="41986">
                  <c:v>0.19</c:v>
                </c:pt>
                <c:pt idx="41987">
                  <c:v>2.0099999999999998</c:v>
                </c:pt>
                <c:pt idx="41988">
                  <c:v>-1.26</c:v>
                </c:pt>
                <c:pt idx="41989">
                  <c:v>-1.78</c:v>
                </c:pt>
                <c:pt idx="41990">
                  <c:v>-0.51</c:v>
                </c:pt>
                <c:pt idx="41991">
                  <c:v>2.44</c:v>
                </c:pt>
                <c:pt idx="41992">
                  <c:v>2.44</c:v>
                </c:pt>
                <c:pt idx="41993">
                  <c:v>1.08</c:v>
                </c:pt>
                <c:pt idx="41994">
                  <c:v>-3.46</c:v>
                </c:pt>
                <c:pt idx="41995">
                  <c:v>-3.1</c:v>
                </c:pt>
                <c:pt idx="41996">
                  <c:v>0.85</c:v>
                </c:pt>
                <c:pt idx="41997">
                  <c:v>0.85</c:v>
                </c:pt>
                <c:pt idx="41998">
                  <c:v>1.77</c:v>
                </c:pt>
                <c:pt idx="41999">
                  <c:v>1.77</c:v>
                </c:pt>
                <c:pt idx="42000">
                  <c:v>2.4500000000000002</c:v>
                </c:pt>
                <c:pt idx="42001">
                  <c:v>-0.72</c:v>
                </c:pt>
                <c:pt idx="42002">
                  <c:v>1.87</c:v>
                </c:pt>
                <c:pt idx="42003">
                  <c:v>1.87</c:v>
                </c:pt>
                <c:pt idx="42004">
                  <c:v>0.28999999999999998</c:v>
                </c:pt>
                <c:pt idx="42005">
                  <c:v>0.28999999999999998</c:v>
                </c:pt>
                <c:pt idx="42006">
                  <c:v>-2.95</c:v>
                </c:pt>
                <c:pt idx="42007">
                  <c:v>-2.2799999999999998</c:v>
                </c:pt>
                <c:pt idx="42008">
                  <c:v>-2.2799999999999998</c:v>
                </c:pt>
                <c:pt idx="42009">
                  <c:v>-2.2799999999999998</c:v>
                </c:pt>
                <c:pt idx="42010">
                  <c:v>-0.38</c:v>
                </c:pt>
                <c:pt idx="42011">
                  <c:v>-0.38</c:v>
                </c:pt>
                <c:pt idx="42012">
                  <c:v>1.89</c:v>
                </c:pt>
                <c:pt idx="42013">
                  <c:v>-1.93</c:v>
                </c:pt>
                <c:pt idx="42014">
                  <c:v>-1.93</c:v>
                </c:pt>
                <c:pt idx="42015">
                  <c:v>-1.93</c:v>
                </c:pt>
                <c:pt idx="42016">
                  <c:v>0.51</c:v>
                </c:pt>
                <c:pt idx="42017">
                  <c:v>0.51</c:v>
                </c:pt>
                <c:pt idx="42018">
                  <c:v>0.51</c:v>
                </c:pt>
                <c:pt idx="42019">
                  <c:v>0.51</c:v>
                </c:pt>
                <c:pt idx="42020">
                  <c:v>0.67</c:v>
                </c:pt>
                <c:pt idx="42021">
                  <c:v>0.67</c:v>
                </c:pt>
                <c:pt idx="42022">
                  <c:v>-1.27</c:v>
                </c:pt>
                <c:pt idx="42023">
                  <c:v>1.92</c:v>
                </c:pt>
                <c:pt idx="42024">
                  <c:v>1.92</c:v>
                </c:pt>
                <c:pt idx="42025">
                  <c:v>-0.42</c:v>
                </c:pt>
                <c:pt idx="42026">
                  <c:v>0.26</c:v>
                </c:pt>
                <c:pt idx="42027">
                  <c:v>0.26</c:v>
                </c:pt>
                <c:pt idx="42028">
                  <c:v>-2.02</c:v>
                </c:pt>
                <c:pt idx="42029">
                  <c:v>0.26</c:v>
                </c:pt>
                <c:pt idx="42030">
                  <c:v>-0.73</c:v>
                </c:pt>
                <c:pt idx="42031">
                  <c:v>4.0999999999999996</c:v>
                </c:pt>
                <c:pt idx="42032">
                  <c:v>-0.09</c:v>
                </c:pt>
                <c:pt idx="42033">
                  <c:v>-2.34</c:v>
                </c:pt>
                <c:pt idx="42034">
                  <c:v>1.37</c:v>
                </c:pt>
                <c:pt idx="42035">
                  <c:v>-0.09</c:v>
                </c:pt>
                <c:pt idx="42036">
                  <c:v>1.23</c:v>
                </c:pt>
                <c:pt idx="42037">
                  <c:v>1.23</c:v>
                </c:pt>
                <c:pt idx="42038">
                  <c:v>0.04</c:v>
                </c:pt>
                <c:pt idx="42039">
                  <c:v>0.04</c:v>
                </c:pt>
                <c:pt idx="42040">
                  <c:v>2.0699999999999998</c:v>
                </c:pt>
                <c:pt idx="42041">
                  <c:v>2.0699999999999998</c:v>
                </c:pt>
                <c:pt idx="42042">
                  <c:v>2.0699999999999998</c:v>
                </c:pt>
                <c:pt idx="42043">
                  <c:v>2.0699999999999998</c:v>
                </c:pt>
                <c:pt idx="42044">
                  <c:v>0.47</c:v>
                </c:pt>
                <c:pt idx="42045">
                  <c:v>2.6</c:v>
                </c:pt>
                <c:pt idx="42046">
                  <c:v>2.6</c:v>
                </c:pt>
                <c:pt idx="42047">
                  <c:v>2.6</c:v>
                </c:pt>
                <c:pt idx="42048">
                  <c:v>1.1200000000000001</c:v>
                </c:pt>
                <c:pt idx="42049">
                  <c:v>-2.62</c:v>
                </c:pt>
                <c:pt idx="42050">
                  <c:v>0.01</c:v>
                </c:pt>
                <c:pt idx="42051">
                  <c:v>2.17</c:v>
                </c:pt>
                <c:pt idx="42052">
                  <c:v>0.93</c:v>
                </c:pt>
                <c:pt idx="42053">
                  <c:v>-0.76</c:v>
                </c:pt>
                <c:pt idx="42054">
                  <c:v>-0.76</c:v>
                </c:pt>
                <c:pt idx="42055">
                  <c:v>-0.76</c:v>
                </c:pt>
                <c:pt idx="42056">
                  <c:v>2.41</c:v>
                </c:pt>
                <c:pt idx="42057">
                  <c:v>2.2799999999999998</c:v>
                </c:pt>
                <c:pt idx="42058">
                  <c:v>-1.25</c:v>
                </c:pt>
                <c:pt idx="42059">
                  <c:v>-1.24</c:v>
                </c:pt>
                <c:pt idx="42060">
                  <c:v>-1.28</c:v>
                </c:pt>
                <c:pt idx="42061">
                  <c:v>-1.28</c:v>
                </c:pt>
                <c:pt idx="42062">
                  <c:v>-2.9</c:v>
                </c:pt>
                <c:pt idx="42063">
                  <c:v>-0.08</c:v>
                </c:pt>
                <c:pt idx="42064">
                  <c:v>0.28999999999999998</c:v>
                </c:pt>
                <c:pt idx="42065">
                  <c:v>-0.68</c:v>
                </c:pt>
                <c:pt idx="42066">
                  <c:v>-0.68</c:v>
                </c:pt>
                <c:pt idx="42067">
                  <c:v>1.95</c:v>
                </c:pt>
                <c:pt idx="42068">
                  <c:v>-0.47</c:v>
                </c:pt>
                <c:pt idx="42069">
                  <c:v>0.37</c:v>
                </c:pt>
                <c:pt idx="42070">
                  <c:v>1.2</c:v>
                </c:pt>
                <c:pt idx="42071">
                  <c:v>0.82</c:v>
                </c:pt>
                <c:pt idx="42072">
                  <c:v>3.39</c:v>
                </c:pt>
                <c:pt idx="42073">
                  <c:v>0.35</c:v>
                </c:pt>
                <c:pt idx="42074">
                  <c:v>-0.46</c:v>
                </c:pt>
                <c:pt idx="42075">
                  <c:v>0.43</c:v>
                </c:pt>
                <c:pt idx="42076">
                  <c:v>3.01</c:v>
                </c:pt>
                <c:pt idx="42077">
                  <c:v>3.01</c:v>
                </c:pt>
                <c:pt idx="42078">
                  <c:v>1.05</c:v>
                </c:pt>
                <c:pt idx="42079">
                  <c:v>1.56</c:v>
                </c:pt>
                <c:pt idx="42080">
                  <c:v>7.0000000000000007E-2</c:v>
                </c:pt>
                <c:pt idx="42081">
                  <c:v>7.0000000000000007E-2</c:v>
                </c:pt>
                <c:pt idx="42082">
                  <c:v>7.0000000000000007E-2</c:v>
                </c:pt>
                <c:pt idx="42083">
                  <c:v>1.92</c:v>
                </c:pt>
                <c:pt idx="42084">
                  <c:v>-1.03</c:v>
                </c:pt>
                <c:pt idx="42085">
                  <c:v>-1.8</c:v>
                </c:pt>
                <c:pt idx="42086">
                  <c:v>-1.8</c:v>
                </c:pt>
                <c:pt idx="42087">
                  <c:v>1.27</c:v>
                </c:pt>
                <c:pt idx="42088">
                  <c:v>1.27</c:v>
                </c:pt>
                <c:pt idx="42089">
                  <c:v>1.27</c:v>
                </c:pt>
                <c:pt idx="42090">
                  <c:v>1.27</c:v>
                </c:pt>
                <c:pt idx="42091">
                  <c:v>-2.23</c:v>
                </c:pt>
                <c:pt idx="42092">
                  <c:v>-2.23</c:v>
                </c:pt>
                <c:pt idx="42093">
                  <c:v>-2</c:v>
                </c:pt>
                <c:pt idx="42094">
                  <c:v>1.27</c:v>
                </c:pt>
                <c:pt idx="42095">
                  <c:v>-1.65</c:v>
                </c:pt>
                <c:pt idx="42096">
                  <c:v>-3.04</c:v>
                </c:pt>
                <c:pt idx="42097">
                  <c:v>0.56000000000000005</c:v>
                </c:pt>
                <c:pt idx="42098">
                  <c:v>0.56000000000000005</c:v>
                </c:pt>
                <c:pt idx="42099">
                  <c:v>0.56000000000000005</c:v>
                </c:pt>
                <c:pt idx="42100">
                  <c:v>-1.18</c:v>
                </c:pt>
                <c:pt idx="42101">
                  <c:v>-1.18</c:v>
                </c:pt>
                <c:pt idx="42102">
                  <c:v>-1.68</c:v>
                </c:pt>
                <c:pt idx="42103">
                  <c:v>-1.68</c:v>
                </c:pt>
                <c:pt idx="42104">
                  <c:v>2.91</c:v>
                </c:pt>
                <c:pt idx="42105">
                  <c:v>-0.43</c:v>
                </c:pt>
                <c:pt idx="42106">
                  <c:v>1.31</c:v>
                </c:pt>
                <c:pt idx="42107">
                  <c:v>1.47</c:v>
                </c:pt>
                <c:pt idx="42108">
                  <c:v>1.47</c:v>
                </c:pt>
                <c:pt idx="42109">
                  <c:v>1.47</c:v>
                </c:pt>
                <c:pt idx="42110">
                  <c:v>1.47</c:v>
                </c:pt>
                <c:pt idx="42111">
                  <c:v>1.47</c:v>
                </c:pt>
                <c:pt idx="42112">
                  <c:v>-1.54</c:v>
                </c:pt>
                <c:pt idx="42113">
                  <c:v>2.02</c:v>
                </c:pt>
                <c:pt idx="42114">
                  <c:v>2.02</c:v>
                </c:pt>
                <c:pt idx="42115">
                  <c:v>2.02</c:v>
                </c:pt>
                <c:pt idx="42116">
                  <c:v>2.02</c:v>
                </c:pt>
                <c:pt idx="42117">
                  <c:v>2.4900000000000002</c:v>
                </c:pt>
                <c:pt idx="42118">
                  <c:v>2.4900000000000002</c:v>
                </c:pt>
                <c:pt idx="42119">
                  <c:v>2.4900000000000002</c:v>
                </c:pt>
                <c:pt idx="42120">
                  <c:v>2.4900000000000002</c:v>
                </c:pt>
                <c:pt idx="42121">
                  <c:v>2.4900000000000002</c:v>
                </c:pt>
                <c:pt idx="42122">
                  <c:v>2.4900000000000002</c:v>
                </c:pt>
                <c:pt idx="42123">
                  <c:v>1.01</c:v>
                </c:pt>
                <c:pt idx="42124">
                  <c:v>-3.78</c:v>
                </c:pt>
                <c:pt idx="42125">
                  <c:v>-1.22</c:v>
                </c:pt>
                <c:pt idx="42126">
                  <c:v>-0.03</c:v>
                </c:pt>
                <c:pt idx="42127">
                  <c:v>0.99</c:v>
                </c:pt>
                <c:pt idx="42128">
                  <c:v>-0.36</c:v>
                </c:pt>
                <c:pt idx="42129">
                  <c:v>-0.36</c:v>
                </c:pt>
                <c:pt idx="42130">
                  <c:v>0.89</c:v>
                </c:pt>
                <c:pt idx="42131">
                  <c:v>0.89</c:v>
                </c:pt>
                <c:pt idx="42132">
                  <c:v>0.89</c:v>
                </c:pt>
                <c:pt idx="42133">
                  <c:v>2.31</c:v>
                </c:pt>
                <c:pt idx="42134">
                  <c:v>2.31</c:v>
                </c:pt>
                <c:pt idx="42135">
                  <c:v>2.31</c:v>
                </c:pt>
                <c:pt idx="42136">
                  <c:v>-1.9</c:v>
                </c:pt>
                <c:pt idx="42137">
                  <c:v>1.66</c:v>
                </c:pt>
                <c:pt idx="42138">
                  <c:v>-0.8</c:v>
                </c:pt>
                <c:pt idx="42139">
                  <c:v>-0.8</c:v>
                </c:pt>
                <c:pt idx="42140">
                  <c:v>0.55000000000000004</c:v>
                </c:pt>
                <c:pt idx="42141">
                  <c:v>1.59</c:v>
                </c:pt>
                <c:pt idx="42142">
                  <c:v>0.23</c:v>
                </c:pt>
                <c:pt idx="42143">
                  <c:v>-3.01</c:v>
                </c:pt>
                <c:pt idx="42144">
                  <c:v>-3.01</c:v>
                </c:pt>
                <c:pt idx="42145">
                  <c:v>-3.01</c:v>
                </c:pt>
                <c:pt idx="42146">
                  <c:v>0.1</c:v>
                </c:pt>
                <c:pt idx="42147">
                  <c:v>-1.46</c:v>
                </c:pt>
                <c:pt idx="42148">
                  <c:v>2.0299999999999998</c:v>
                </c:pt>
                <c:pt idx="42149">
                  <c:v>1.78</c:v>
                </c:pt>
                <c:pt idx="42150">
                  <c:v>-3.54</c:v>
                </c:pt>
                <c:pt idx="42151">
                  <c:v>1.37</c:v>
                </c:pt>
                <c:pt idx="42152">
                  <c:v>1.37</c:v>
                </c:pt>
                <c:pt idx="42153">
                  <c:v>1.37</c:v>
                </c:pt>
                <c:pt idx="42154">
                  <c:v>1.37</c:v>
                </c:pt>
                <c:pt idx="42155">
                  <c:v>1.37</c:v>
                </c:pt>
                <c:pt idx="42156">
                  <c:v>-3.27</c:v>
                </c:pt>
                <c:pt idx="42157">
                  <c:v>1.23</c:v>
                </c:pt>
                <c:pt idx="42158">
                  <c:v>1.23</c:v>
                </c:pt>
                <c:pt idx="42159">
                  <c:v>-2.14</c:v>
                </c:pt>
                <c:pt idx="42160">
                  <c:v>1.17</c:v>
                </c:pt>
                <c:pt idx="42161">
                  <c:v>1.73</c:v>
                </c:pt>
                <c:pt idx="42162">
                  <c:v>-1.34</c:v>
                </c:pt>
                <c:pt idx="42163">
                  <c:v>-1.34</c:v>
                </c:pt>
                <c:pt idx="42164">
                  <c:v>-2.25</c:v>
                </c:pt>
                <c:pt idx="42165">
                  <c:v>0.75</c:v>
                </c:pt>
                <c:pt idx="42166">
                  <c:v>0.75</c:v>
                </c:pt>
                <c:pt idx="42167">
                  <c:v>2.48</c:v>
                </c:pt>
                <c:pt idx="42168">
                  <c:v>2.21</c:v>
                </c:pt>
                <c:pt idx="42169">
                  <c:v>0.59</c:v>
                </c:pt>
                <c:pt idx="42170">
                  <c:v>-2.31</c:v>
                </c:pt>
                <c:pt idx="42171">
                  <c:v>-0.63</c:v>
                </c:pt>
                <c:pt idx="42172">
                  <c:v>0.2</c:v>
                </c:pt>
                <c:pt idx="42173">
                  <c:v>0.55000000000000004</c:v>
                </c:pt>
                <c:pt idx="42174">
                  <c:v>0.55000000000000004</c:v>
                </c:pt>
                <c:pt idx="42175">
                  <c:v>0.55000000000000004</c:v>
                </c:pt>
                <c:pt idx="42176">
                  <c:v>0.69</c:v>
                </c:pt>
                <c:pt idx="42177">
                  <c:v>0.69</c:v>
                </c:pt>
                <c:pt idx="42178">
                  <c:v>1.58</c:v>
                </c:pt>
                <c:pt idx="42179">
                  <c:v>1.58</c:v>
                </c:pt>
                <c:pt idx="42180">
                  <c:v>1.58</c:v>
                </c:pt>
                <c:pt idx="42181">
                  <c:v>2.0299999999999998</c:v>
                </c:pt>
                <c:pt idx="42182">
                  <c:v>2.89</c:v>
                </c:pt>
                <c:pt idx="42183">
                  <c:v>-3.35</c:v>
                </c:pt>
                <c:pt idx="42184">
                  <c:v>1.67</c:v>
                </c:pt>
                <c:pt idx="42185">
                  <c:v>1.67</c:v>
                </c:pt>
                <c:pt idx="42186">
                  <c:v>1.67</c:v>
                </c:pt>
                <c:pt idx="42187">
                  <c:v>1.67</c:v>
                </c:pt>
                <c:pt idx="42188">
                  <c:v>1.67</c:v>
                </c:pt>
                <c:pt idx="42189">
                  <c:v>0.42</c:v>
                </c:pt>
                <c:pt idx="42190">
                  <c:v>0.42</c:v>
                </c:pt>
                <c:pt idx="42191">
                  <c:v>0.42</c:v>
                </c:pt>
                <c:pt idx="42192">
                  <c:v>0.1</c:v>
                </c:pt>
                <c:pt idx="42193">
                  <c:v>2</c:v>
                </c:pt>
                <c:pt idx="42194">
                  <c:v>2</c:v>
                </c:pt>
                <c:pt idx="42195">
                  <c:v>-0.13</c:v>
                </c:pt>
                <c:pt idx="42196">
                  <c:v>3</c:v>
                </c:pt>
                <c:pt idx="42197">
                  <c:v>3</c:v>
                </c:pt>
                <c:pt idx="42198">
                  <c:v>-2.1800000000000002</c:v>
                </c:pt>
                <c:pt idx="42199">
                  <c:v>-2.85</c:v>
                </c:pt>
                <c:pt idx="42200">
                  <c:v>-2.85</c:v>
                </c:pt>
                <c:pt idx="42201">
                  <c:v>2.1800000000000002</c:v>
                </c:pt>
                <c:pt idx="42202">
                  <c:v>2.68</c:v>
                </c:pt>
                <c:pt idx="42203">
                  <c:v>2.68</c:v>
                </c:pt>
                <c:pt idx="42204">
                  <c:v>2.68</c:v>
                </c:pt>
                <c:pt idx="42205">
                  <c:v>2.68</c:v>
                </c:pt>
                <c:pt idx="42206">
                  <c:v>-0.95</c:v>
                </c:pt>
                <c:pt idx="42207">
                  <c:v>-0.95</c:v>
                </c:pt>
                <c:pt idx="42208">
                  <c:v>0.33</c:v>
                </c:pt>
                <c:pt idx="42209">
                  <c:v>1.2</c:v>
                </c:pt>
                <c:pt idx="42210">
                  <c:v>1.2</c:v>
                </c:pt>
                <c:pt idx="42211">
                  <c:v>-0.41</c:v>
                </c:pt>
                <c:pt idx="42212">
                  <c:v>1.35</c:v>
                </c:pt>
                <c:pt idx="42213">
                  <c:v>1.35</c:v>
                </c:pt>
                <c:pt idx="42214">
                  <c:v>1.35</c:v>
                </c:pt>
                <c:pt idx="42215">
                  <c:v>1.4</c:v>
                </c:pt>
                <c:pt idx="42216">
                  <c:v>1.4</c:v>
                </c:pt>
                <c:pt idx="42217">
                  <c:v>1.4</c:v>
                </c:pt>
                <c:pt idx="42218">
                  <c:v>1.4</c:v>
                </c:pt>
                <c:pt idx="42219">
                  <c:v>-1.46</c:v>
                </c:pt>
                <c:pt idx="42220">
                  <c:v>-1.84</c:v>
                </c:pt>
                <c:pt idx="42221">
                  <c:v>0.94</c:v>
                </c:pt>
                <c:pt idx="42222">
                  <c:v>0.94</c:v>
                </c:pt>
                <c:pt idx="42223">
                  <c:v>0.94</c:v>
                </c:pt>
                <c:pt idx="42224">
                  <c:v>0.94</c:v>
                </c:pt>
                <c:pt idx="42225">
                  <c:v>0.94</c:v>
                </c:pt>
                <c:pt idx="42226">
                  <c:v>0.94</c:v>
                </c:pt>
                <c:pt idx="42227">
                  <c:v>-2.11</c:v>
                </c:pt>
                <c:pt idx="42228">
                  <c:v>-2.11</c:v>
                </c:pt>
                <c:pt idx="42229">
                  <c:v>1.19</c:v>
                </c:pt>
                <c:pt idx="42230">
                  <c:v>1.19</c:v>
                </c:pt>
                <c:pt idx="42231">
                  <c:v>-0.2</c:v>
                </c:pt>
                <c:pt idx="42232">
                  <c:v>-3.2</c:v>
                </c:pt>
                <c:pt idx="42233">
                  <c:v>2.61</c:v>
                </c:pt>
                <c:pt idx="42234">
                  <c:v>2.61</c:v>
                </c:pt>
                <c:pt idx="42235">
                  <c:v>-1.25</c:v>
                </c:pt>
                <c:pt idx="42236">
                  <c:v>2.2999999999999998</c:v>
                </c:pt>
                <c:pt idx="42237">
                  <c:v>2.2999999999999998</c:v>
                </c:pt>
                <c:pt idx="42238">
                  <c:v>2.6</c:v>
                </c:pt>
                <c:pt idx="42239">
                  <c:v>-0.81</c:v>
                </c:pt>
                <c:pt idx="42240">
                  <c:v>0.02</c:v>
                </c:pt>
                <c:pt idx="42241">
                  <c:v>-4.07</c:v>
                </c:pt>
                <c:pt idx="42242">
                  <c:v>-4.07</c:v>
                </c:pt>
                <c:pt idx="42243">
                  <c:v>-1.05</c:v>
                </c:pt>
                <c:pt idx="42244">
                  <c:v>-1.05</c:v>
                </c:pt>
                <c:pt idx="42245">
                  <c:v>-0.5</c:v>
                </c:pt>
                <c:pt idx="42246">
                  <c:v>-0.57999999999999996</c:v>
                </c:pt>
                <c:pt idx="42247">
                  <c:v>2</c:v>
                </c:pt>
                <c:pt idx="42248">
                  <c:v>0.89</c:v>
                </c:pt>
                <c:pt idx="42249">
                  <c:v>2.4500000000000002</c:v>
                </c:pt>
                <c:pt idx="42250">
                  <c:v>2.4500000000000002</c:v>
                </c:pt>
                <c:pt idx="42251">
                  <c:v>-0.47</c:v>
                </c:pt>
                <c:pt idx="42252">
                  <c:v>-0.17</c:v>
                </c:pt>
                <c:pt idx="42253">
                  <c:v>3.05</c:v>
                </c:pt>
                <c:pt idx="42254">
                  <c:v>3.05</c:v>
                </c:pt>
                <c:pt idx="42255">
                  <c:v>-1.76</c:v>
                </c:pt>
                <c:pt idx="42256">
                  <c:v>0.86</c:v>
                </c:pt>
                <c:pt idx="42257">
                  <c:v>0.69</c:v>
                </c:pt>
                <c:pt idx="42258">
                  <c:v>1.48</c:v>
                </c:pt>
                <c:pt idx="42259">
                  <c:v>1.48</c:v>
                </c:pt>
                <c:pt idx="42260">
                  <c:v>0.98</c:v>
                </c:pt>
                <c:pt idx="42261">
                  <c:v>0.82</c:v>
                </c:pt>
                <c:pt idx="42262">
                  <c:v>0.82</c:v>
                </c:pt>
                <c:pt idx="42263">
                  <c:v>0.82</c:v>
                </c:pt>
                <c:pt idx="42264">
                  <c:v>0.83</c:v>
                </c:pt>
                <c:pt idx="42265">
                  <c:v>0.83</c:v>
                </c:pt>
                <c:pt idx="42266">
                  <c:v>-2.36</c:v>
                </c:pt>
                <c:pt idx="42267">
                  <c:v>2.4</c:v>
                </c:pt>
                <c:pt idx="42268">
                  <c:v>2.4</c:v>
                </c:pt>
                <c:pt idx="42269">
                  <c:v>2.4</c:v>
                </c:pt>
                <c:pt idx="42270">
                  <c:v>0.18</c:v>
                </c:pt>
                <c:pt idx="42271">
                  <c:v>1.1499999999999999</c:v>
                </c:pt>
                <c:pt idx="42272">
                  <c:v>1.1499999999999999</c:v>
                </c:pt>
                <c:pt idx="42273">
                  <c:v>1.1499999999999999</c:v>
                </c:pt>
                <c:pt idx="42274">
                  <c:v>1.29</c:v>
                </c:pt>
                <c:pt idx="42275">
                  <c:v>3.24</c:v>
                </c:pt>
                <c:pt idx="42276">
                  <c:v>-2.09</c:v>
                </c:pt>
                <c:pt idx="42277">
                  <c:v>-2.4300000000000002</c:v>
                </c:pt>
                <c:pt idx="42278">
                  <c:v>-0.87</c:v>
                </c:pt>
                <c:pt idx="42279">
                  <c:v>0.95</c:v>
                </c:pt>
                <c:pt idx="42280">
                  <c:v>0.95</c:v>
                </c:pt>
                <c:pt idx="42281">
                  <c:v>2.25</c:v>
                </c:pt>
                <c:pt idx="42282">
                  <c:v>2.25</c:v>
                </c:pt>
                <c:pt idx="42283">
                  <c:v>1.37</c:v>
                </c:pt>
                <c:pt idx="42284">
                  <c:v>1.37</c:v>
                </c:pt>
                <c:pt idx="42285">
                  <c:v>-3.46</c:v>
                </c:pt>
                <c:pt idx="42286">
                  <c:v>-1.97</c:v>
                </c:pt>
                <c:pt idx="42287">
                  <c:v>0.46</c:v>
                </c:pt>
                <c:pt idx="42288">
                  <c:v>0.46</c:v>
                </c:pt>
                <c:pt idx="42289">
                  <c:v>-0.24</c:v>
                </c:pt>
                <c:pt idx="42290">
                  <c:v>-1.82</c:v>
                </c:pt>
                <c:pt idx="42291">
                  <c:v>2.91</c:v>
                </c:pt>
                <c:pt idx="42292">
                  <c:v>1.3</c:v>
                </c:pt>
                <c:pt idx="42293">
                  <c:v>1.41</c:v>
                </c:pt>
                <c:pt idx="42294">
                  <c:v>0.63</c:v>
                </c:pt>
                <c:pt idx="42295">
                  <c:v>-0.92</c:v>
                </c:pt>
                <c:pt idx="42296">
                  <c:v>-0.92</c:v>
                </c:pt>
                <c:pt idx="42297">
                  <c:v>0.03</c:v>
                </c:pt>
                <c:pt idx="42298">
                  <c:v>1.73</c:v>
                </c:pt>
                <c:pt idx="42299">
                  <c:v>1.73</c:v>
                </c:pt>
                <c:pt idx="42300">
                  <c:v>0.72</c:v>
                </c:pt>
                <c:pt idx="42301">
                  <c:v>0.5</c:v>
                </c:pt>
                <c:pt idx="42302">
                  <c:v>-7.0000000000000007E-2</c:v>
                </c:pt>
                <c:pt idx="42303">
                  <c:v>-7.0000000000000007E-2</c:v>
                </c:pt>
                <c:pt idx="42304">
                  <c:v>-7.0000000000000007E-2</c:v>
                </c:pt>
                <c:pt idx="42305">
                  <c:v>-3.79</c:v>
                </c:pt>
                <c:pt idx="42306">
                  <c:v>-1.51</c:v>
                </c:pt>
                <c:pt idx="42307">
                  <c:v>1.35</c:v>
                </c:pt>
                <c:pt idx="42308">
                  <c:v>-0.5</c:v>
                </c:pt>
                <c:pt idx="42309">
                  <c:v>-0.86</c:v>
                </c:pt>
                <c:pt idx="42310">
                  <c:v>1.97</c:v>
                </c:pt>
                <c:pt idx="42311">
                  <c:v>1.97</c:v>
                </c:pt>
                <c:pt idx="42312">
                  <c:v>0.74</c:v>
                </c:pt>
                <c:pt idx="42313">
                  <c:v>0.74</c:v>
                </c:pt>
                <c:pt idx="42314">
                  <c:v>2.25</c:v>
                </c:pt>
                <c:pt idx="42315">
                  <c:v>2.25</c:v>
                </c:pt>
                <c:pt idx="42316">
                  <c:v>-2.2400000000000002</c:v>
                </c:pt>
                <c:pt idx="42317">
                  <c:v>-2.2400000000000002</c:v>
                </c:pt>
                <c:pt idx="42318">
                  <c:v>0.37</c:v>
                </c:pt>
                <c:pt idx="42319">
                  <c:v>0.37</c:v>
                </c:pt>
                <c:pt idx="42320">
                  <c:v>0.81</c:v>
                </c:pt>
                <c:pt idx="42321">
                  <c:v>2.2200000000000002</c:v>
                </c:pt>
                <c:pt idx="42322">
                  <c:v>0.61</c:v>
                </c:pt>
                <c:pt idx="42323">
                  <c:v>0</c:v>
                </c:pt>
                <c:pt idx="42324">
                  <c:v>-0.56999999999999995</c:v>
                </c:pt>
                <c:pt idx="42325">
                  <c:v>-0.56999999999999995</c:v>
                </c:pt>
                <c:pt idx="42326">
                  <c:v>0.68</c:v>
                </c:pt>
                <c:pt idx="42327">
                  <c:v>-1.46</c:v>
                </c:pt>
                <c:pt idx="42328">
                  <c:v>-1.46</c:v>
                </c:pt>
                <c:pt idx="42329">
                  <c:v>0.01</c:v>
                </c:pt>
                <c:pt idx="42330">
                  <c:v>1.34</c:v>
                </c:pt>
                <c:pt idx="42331">
                  <c:v>3.14</c:v>
                </c:pt>
                <c:pt idx="42332">
                  <c:v>3.14</c:v>
                </c:pt>
                <c:pt idx="42333">
                  <c:v>1.03</c:v>
                </c:pt>
                <c:pt idx="42334">
                  <c:v>1.03</c:v>
                </c:pt>
                <c:pt idx="42335">
                  <c:v>-0.19</c:v>
                </c:pt>
                <c:pt idx="42336">
                  <c:v>1.61</c:v>
                </c:pt>
                <c:pt idx="42337">
                  <c:v>3.32</c:v>
                </c:pt>
                <c:pt idx="42338">
                  <c:v>1.59</c:v>
                </c:pt>
                <c:pt idx="42339">
                  <c:v>0.73</c:v>
                </c:pt>
                <c:pt idx="42340">
                  <c:v>-0.34</c:v>
                </c:pt>
                <c:pt idx="42341">
                  <c:v>2.89</c:v>
                </c:pt>
                <c:pt idx="42342">
                  <c:v>-0.71</c:v>
                </c:pt>
                <c:pt idx="42343">
                  <c:v>0.3</c:v>
                </c:pt>
                <c:pt idx="42344">
                  <c:v>2.94</c:v>
                </c:pt>
                <c:pt idx="42345">
                  <c:v>2.94</c:v>
                </c:pt>
                <c:pt idx="42346">
                  <c:v>-0.31</c:v>
                </c:pt>
                <c:pt idx="42347">
                  <c:v>-2.48</c:v>
                </c:pt>
                <c:pt idx="42348">
                  <c:v>-0.36</c:v>
                </c:pt>
                <c:pt idx="42349">
                  <c:v>-0.36</c:v>
                </c:pt>
                <c:pt idx="42350">
                  <c:v>-0.36</c:v>
                </c:pt>
                <c:pt idx="42351">
                  <c:v>0.57999999999999996</c:v>
                </c:pt>
                <c:pt idx="42352">
                  <c:v>0.57999999999999996</c:v>
                </c:pt>
                <c:pt idx="42353">
                  <c:v>-1.05</c:v>
                </c:pt>
                <c:pt idx="42354">
                  <c:v>1.07</c:v>
                </c:pt>
                <c:pt idx="42355">
                  <c:v>1.07</c:v>
                </c:pt>
                <c:pt idx="42356">
                  <c:v>0.34</c:v>
                </c:pt>
                <c:pt idx="42357">
                  <c:v>1.24</c:v>
                </c:pt>
                <c:pt idx="42358">
                  <c:v>1.24</c:v>
                </c:pt>
                <c:pt idx="42359">
                  <c:v>1.24</c:v>
                </c:pt>
                <c:pt idx="42360">
                  <c:v>0.47</c:v>
                </c:pt>
                <c:pt idx="42361">
                  <c:v>1.2</c:v>
                </c:pt>
                <c:pt idx="42362">
                  <c:v>1.2</c:v>
                </c:pt>
                <c:pt idx="42363">
                  <c:v>2.85</c:v>
                </c:pt>
                <c:pt idx="42364">
                  <c:v>2.85</c:v>
                </c:pt>
                <c:pt idx="42365">
                  <c:v>2.85</c:v>
                </c:pt>
                <c:pt idx="42366">
                  <c:v>2.5299999999999998</c:v>
                </c:pt>
                <c:pt idx="42367">
                  <c:v>-0.04</c:v>
                </c:pt>
                <c:pt idx="42368">
                  <c:v>1.9</c:v>
                </c:pt>
                <c:pt idx="42369">
                  <c:v>1.9</c:v>
                </c:pt>
                <c:pt idx="42370">
                  <c:v>0.86</c:v>
                </c:pt>
                <c:pt idx="42371">
                  <c:v>0.12</c:v>
                </c:pt>
                <c:pt idx="42372">
                  <c:v>-1.65</c:v>
                </c:pt>
                <c:pt idx="42373">
                  <c:v>-0.76</c:v>
                </c:pt>
                <c:pt idx="42374">
                  <c:v>-0.76</c:v>
                </c:pt>
                <c:pt idx="42375">
                  <c:v>-0.76</c:v>
                </c:pt>
                <c:pt idx="42376">
                  <c:v>-2.11</c:v>
                </c:pt>
                <c:pt idx="42377">
                  <c:v>2.33</c:v>
                </c:pt>
                <c:pt idx="42378">
                  <c:v>0.51</c:v>
                </c:pt>
                <c:pt idx="42379">
                  <c:v>2.11</c:v>
                </c:pt>
                <c:pt idx="42380">
                  <c:v>0.5</c:v>
                </c:pt>
                <c:pt idx="42381">
                  <c:v>0.5</c:v>
                </c:pt>
                <c:pt idx="42382">
                  <c:v>-1.82</c:v>
                </c:pt>
                <c:pt idx="42383">
                  <c:v>-1.82</c:v>
                </c:pt>
                <c:pt idx="42384">
                  <c:v>-1.94</c:v>
                </c:pt>
                <c:pt idx="42385">
                  <c:v>0.72</c:v>
                </c:pt>
                <c:pt idx="42386">
                  <c:v>1.64</c:v>
                </c:pt>
                <c:pt idx="42387">
                  <c:v>1.64</c:v>
                </c:pt>
                <c:pt idx="42388">
                  <c:v>1.64</c:v>
                </c:pt>
                <c:pt idx="42389">
                  <c:v>-1.23</c:v>
                </c:pt>
                <c:pt idx="42390">
                  <c:v>0.52</c:v>
                </c:pt>
                <c:pt idx="42391">
                  <c:v>1.39</c:v>
                </c:pt>
                <c:pt idx="42392">
                  <c:v>1.39</c:v>
                </c:pt>
                <c:pt idx="42393">
                  <c:v>1.39</c:v>
                </c:pt>
                <c:pt idx="42394">
                  <c:v>1.39</c:v>
                </c:pt>
                <c:pt idx="42395">
                  <c:v>0.24</c:v>
                </c:pt>
                <c:pt idx="42396">
                  <c:v>0.92</c:v>
                </c:pt>
                <c:pt idx="42397">
                  <c:v>0.92</c:v>
                </c:pt>
                <c:pt idx="42398">
                  <c:v>1.2</c:v>
                </c:pt>
                <c:pt idx="42399">
                  <c:v>1.42</c:v>
                </c:pt>
                <c:pt idx="42400">
                  <c:v>1.54</c:v>
                </c:pt>
                <c:pt idx="42401">
                  <c:v>1.54</c:v>
                </c:pt>
                <c:pt idx="42402">
                  <c:v>1.54</c:v>
                </c:pt>
                <c:pt idx="42403">
                  <c:v>1.39</c:v>
                </c:pt>
                <c:pt idx="42404">
                  <c:v>1.35</c:v>
                </c:pt>
                <c:pt idx="42405">
                  <c:v>1.35</c:v>
                </c:pt>
                <c:pt idx="42406">
                  <c:v>0</c:v>
                </c:pt>
                <c:pt idx="42407">
                  <c:v>0</c:v>
                </c:pt>
                <c:pt idx="42408">
                  <c:v>-0.24</c:v>
                </c:pt>
                <c:pt idx="42409">
                  <c:v>1.29</c:v>
                </c:pt>
                <c:pt idx="42410">
                  <c:v>1.92</c:v>
                </c:pt>
                <c:pt idx="42411">
                  <c:v>1.92</c:v>
                </c:pt>
                <c:pt idx="42412">
                  <c:v>1.92</c:v>
                </c:pt>
                <c:pt idx="42413">
                  <c:v>-1.77</c:v>
                </c:pt>
                <c:pt idx="42414">
                  <c:v>-1.77</c:v>
                </c:pt>
                <c:pt idx="42415">
                  <c:v>-1.67</c:v>
                </c:pt>
                <c:pt idx="42416">
                  <c:v>-0.39</c:v>
                </c:pt>
                <c:pt idx="42417">
                  <c:v>-0.22</c:v>
                </c:pt>
                <c:pt idx="42418">
                  <c:v>-2.5499999999999998</c:v>
                </c:pt>
                <c:pt idx="42419">
                  <c:v>-0.98</c:v>
                </c:pt>
                <c:pt idx="42420">
                  <c:v>-2.5299999999999998</c:v>
                </c:pt>
                <c:pt idx="42421">
                  <c:v>0.61</c:v>
                </c:pt>
                <c:pt idx="42422">
                  <c:v>-0.06</c:v>
                </c:pt>
                <c:pt idx="42423">
                  <c:v>2.56</c:v>
                </c:pt>
                <c:pt idx="42424">
                  <c:v>1.19</c:v>
                </c:pt>
                <c:pt idx="42425">
                  <c:v>0.11</c:v>
                </c:pt>
                <c:pt idx="42426">
                  <c:v>-0.94</c:v>
                </c:pt>
                <c:pt idx="42427">
                  <c:v>-2.5499999999999998</c:v>
                </c:pt>
                <c:pt idx="42428">
                  <c:v>0.52</c:v>
                </c:pt>
                <c:pt idx="42429">
                  <c:v>-1.72</c:v>
                </c:pt>
                <c:pt idx="42430">
                  <c:v>-1.72</c:v>
                </c:pt>
                <c:pt idx="42431">
                  <c:v>-1.72</c:v>
                </c:pt>
                <c:pt idx="42432">
                  <c:v>-1.18</c:v>
                </c:pt>
                <c:pt idx="42433">
                  <c:v>-1.18</c:v>
                </c:pt>
                <c:pt idx="42434">
                  <c:v>0.77</c:v>
                </c:pt>
                <c:pt idx="42435">
                  <c:v>2.4700000000000002</c:v>
                </c:pt>
                <c:pt idx="42436">
                  <c:v>2.4700000000000002</c:v>
                </c:pt>
                <c:pt idx="42437">
                  <c:v>2.4700000000000002</c:v>
                </c:pt>
                <c:pt idx="42438">
                  <c:v>2.4700000000000002</c:v>
                </c:pt>
                <c:pt idx="42439">
                  <c:v>1.87</c:v>
                </c:pt>
                <c:pt idx="42440">
                  <c:v>1.87</c:v>
                </c:pt>
                <c:pt idx="42441">
                  <c:v>0.95</c:v>
                </c:pt>
                <c:pt idx="42442">
                  <c:v>0.95</c:v>
                </c:pt>
                <c:pt idx="42443">
                  <c:v>0.95</c:v>
                </c:pt>
                <c:pt idx="42444">
                  <c:v>-2.54</c:v>
                </c:pt>
                <c:pt idx="42445">
                  <c:v>-1.37</c:v>
                </c:pt>
                <c:pt idx="42446">
                  <c:v>0.76</c:v>
                </c:pt>
                <c:pt idx="42447">
                  <c:v>0.76</c:v>
                </c:pt>
                <c:pt idx="42448">
                  <c:v>0.76</c:v>
                </c:pt>
                <c:pt idx="42449">
                  <c:v>3.1</c:v>
                </c:pt>
                <c:pt idx="42450">
                  <c:v>3.25</c:v>
                </c:pt>
                <c:pt idx="42451">
                  <c:v>3.25</c:v>
                </c:pt>
                <c:pt idx="42452">
                  <c:v>0.5</c:v>
                </c:pt>
                <c:pt idx="42453">
                  <c:v>0.5</c:v>
                </c:pt>
                <c:pt idx="42454">
                  <c:v>0.5</c:v>
                </c:pt>
                <c:pt idx="42455">
                  <c:v>0.5</c:v>
                </c:pt>
                <c:pt idx="42456">
                  <c:v>3.3</c:v>
                </c:pt>
                <c:pt idx="42457">
                  <c:v>3.13</c:v>
                </c:pt>
                <c:pt idx="42458">
                  <c:v>3.13</c:v>
                </c:pt>
                <c:pt idx="42459">
                  <c:v>0.26</c:v>
                </c:pt>
                <c:pt idx="42460">
                  <c:v>2.5299999999999998</c:v>
                </c:pt>
                <c:pt idx="42461">
                  <c:v>2.5299999999999998</c:v>
                </c:pt>
                <c:pt idx="42462">
                  <c:v>0.38</c:v>
                </c:pt>
                <c:pt idx="42463">
                  <c:v>-0.3</c:v>
                </c:pt>
                <c:pt idx="42464">
                  <c:v>0.25</c:v>
                </c:pt>
                <c:pt idx="42465">
                  <c:v>-0.46</c:v>
                </c:pt>
                <c:pt idx="42466">
                  <c:v>-0.35</c:v>
                </c:pt>
                <c:pt idx="42467">
                  <c:v>4.7</c:v>
                </c:pt>
                <c:pt idx="42468">
                  <c:v>0.19</c:v>
                </c:pt>
                <c:pt idx="42469">
                  <c:v>0.19</c:v>
                </c:pt>
                <c:pt idx="42470">
                  <c:v>1.45</c:v>
                </c:pt>
                <c:pt idx="42471">
                  <c:v>0.52</c:v>
                </c:pt>
                <c:pt idx="42472">
                  <c:v>0.52</c:v>
                </c:pt>
                <c:pt idx="42473">
                  <c:v>-0.91</c:v>
                </c:pt>
                <c:pt idx="42474">
                  <c:v>0.05</c:v>
                </c:pt>
                <c:pt idx="42475">
                  <c:v>1.69</c:v>
                </c:pt>
                <c:pt idx="42476">
                  <c:v>0.69</c:v>
                </c:pt>
                <c:pt idx="42477">
                  <c:v>1.97</c:v>
                </c:pt>
                <c:pt idx="42478">
                  <c:v>0.53</c:v>
                </c:pt>
                <c:pt idx="42479">
                  <c:v>0.53</c:v>
                </c:pt>
                <c:pt idx="42480">
                  <c:v>1.86</c:v>
                </c:pt>
                <c:pt idx="42481">
                  <c:v>2.73</c:v>
                </c:pt>
                <c:pt idx="42482">
                  <c:v>2.59</c:v>
                </c:pt>
                <c:pt idx="42483">
                  <c:v>2.81</c:v>
                </c:pt>
                <c:pt idx="42484">
                  <c:v>2.81</c:v>
                </c:pt>
                <c:pt idx="42485">
                  <c:v>2.81</c:v>
                </c:pt>
                <c:pt idx="42486">
                  <c:v>2.2799999999999998</c:v>
                </c:pt>
                <c:pt idx="42487">
                  <c:v>0</c:v>
                </c:pt>
                <c:pt idx="42488">
                  <c:v>0.96</c:v>
                </c:pt>
                <c:pt idx="42489">
                  <c:v>-2.64</c:v>
                </c:pt>
                <c:pt idx="42490">
                  <c:v>-2.64</c:v>
                </c:pt>
                <c:pt idx="42491">
                  <c:v>3.54</c:v>
                </c:pt>
                <c:pt idx="42492">
                  <c:v>2.68</c:v>
                </c:pt>
                <c:pt idx="42493">
                  <c:v>-3.7</c:v>
                </c:pt>
                <c:pt idx="42494">
                  <c:v>-3.7</c:v>
                </c:pt>
                <c:pt idx="42495">
                  <c:v>-1.8</c:v>
                </c:pt>
                <c:pt idx="42496">
                  <c:v>-1.71</c:v>
                </c:pt>
                <c:pt idx="42497">
                  <c:v>3.32</c:v>
                </c:pt>
                <c:pt idx="42498">
                  <c:v>-0.91</c:v>
                </c:pt>
                <c:pt idx="42499">
                  <c:v>0.11</c:v>
                </c:pt>
                <c:pt idx="42500">
                  <c:v>-0.64</c:v>
                </c:pt>
                <c:pt idx="42501">
                  <c:v>1.52</c:v>
                </c:pt>
                <c:pt idx="42502">
                  <c:v>0.05</c:v>
                </c:pt>
                <c:pt idx="42503">
                  <c:v>1.48</c:v>
                </c:pt>
                <c:pt idx="42504">
                  <c:v>-1.99</c:v>
                </c:pt>
                <c:pt idx="42505">
                  <c:v>-0.13</c:v>
                </c:pt>
                <c:pt idx="42506">
                  <c:v>-0.69</c:v>
                </c:pt>
                <c:pt idx="42507">
                  <c:v>-0.85</c:v>
                </c:pt>
                <c:pt idx="42508">
                  <c:v>-0.4</c:v>
                </c:pt>
                <c:pt idx="42509">
                  <c:v>-0.4</c:v>
                </c:pt>
                <c:pt idx="42510">
                  <c:v>0.49</c:v>
                </c:pt>
                <c:pt idx="42511">
                  <c:v>-1.29</c:v>
                </c:pt>
                <c:pt idx="42512">
                  <c:v>-1.78</c:v>
                </c:pt>
                <c:pt idx="42513">
                  <c:v>-1.78</c:v>
                </c:pt>
                <c:pt idx="42514">
                  <c:v>1.27</c:v>
                </c:pt>
                <c:pt idx="42515">
                  <c:v>1.27</c:v>
                </c:pt>
                <c:pt idx="42516">
                  <c:v>-0.98</c:v>
                </c:pt>
                <c:pt idx="42517">
                  <c:v>-0.98</c:v>
                </c:pt>
                <c:pt idx="42518">
                  <c:v>-0.98</c:v>
                </c:pt>
                <c:pt idx="42519">
                  <c:v>-1.1599999999999999</c:v>
                </c:pt>
                <c:pt idx="42520">
                  <c:v>-1.1599999999999999</c:v>
                </c:pt>
                <c:pt idx="42521">
                  <c:v>0.76</c:v>
                </c:pt>
                <c:pt idx="42522">
                  <c:v>0.63</c:v>
                </c:pt>
                <c:pt idx="42523">
                  <c:v>-3.41</c:v>
                </c:pt>
                <c:pt idx="42524">
                  <c:v>1.67</c:v>
                </c:pt>
                <c:pt idx="42525">
                  <c:v>-2.48</c:v>
                </c:pt>
                <c:pt idx="42526">
                  <c:v>-2.4300000000000002</c:v>
                </c:pt>
                <c:pt idx="42527">
                  <c:v>-2.4300000000000002</c:v>
                </c:pt>
                <c:pt idx="42528">
                  <c:v>2.87</c:v>
                </c:pt>
                <c:pt idx="42529">
                  <c:v>-0.11</c:v>
                </c:pt>
                <c:pt idx="42530">
                  <c:v>2.79</c:v>
                </c:pt>
                <c:pt idx="42531">
                  <c:v>2.79</c:v>
                </c:pt>
                <c:pt idx="42532">
                  <c:v>-0.71</c:v>
                </c:pt>
                <c:pt idx="42533">
                  <c:v>0.42</c:v>
                </c:pt>
                <c:pt idx="42534">
                  <c:v>0.42</c:v>
                </c:pt>
                <c:pt idx="42535">
                  <c:v>-2.34</c:v>
                </c:pt>
                <c:pt idx="42536">
                  <c:v>-2.34</c:v>
                </c:pt>
                <c:pt idx="42537">
                  <c:v>1.97</c:v>
                </c:pt>
                <c:pt idx="42538">
                  <c:v>1.97</c:v>
                </c:pt>
                <c:pt idx="42539">
                  <c:v>-1.22</c:v>
                </c:pt>
                <c:pt idx="42540">
                  <c:v>-1.1399999999999999</c:v>
                </c:pt>
                <c:pt idx="42541">
                  <c:v>-2.2000000000000002</c:v>
                </c:pt>
                <c:pt idx="42542">
                  <c:v>-2.2000000000000002</c:v>
                </c:pt>
                <c:pt idx="42543">
                  <c:v>-2.2000000000000002</c:v>
                </c:pt>
                <c:pt idx="42544">
                  <c:v>2.69</c:v>
                </c:pt>
                <c:pt idx="42545">
                  <c:v>1.58</c:v>
                </c:pt>
                <c:pt idx="42546">
                  <c:v>0.9</c:v>
                </c:pt>
                <c:pt idx="42547">
                  <c:v>1.18</c:v>
                </c:pt>
                <c:pt idx="42548">
                  <c:v>2</c:v>
                </c:pt>
                <c:pt idx="42549">
                  <c:v>2</c:v>
                </c:pt>
                <c:pt idx="42550">
                  <c:v>2.67</c:v>
                </c:pt>
                <c:pt idx="42551">
                  <c:v>2.67</c:v>
                </c:pt>
                <c:pt idx="42552">
                  <c:v>2.67</c:v>
                </c:pt>
                <c:pt idx="42553">
                  <c:v>2.67</c:v>
                </c:pt>
                <c:pt idx="42554">
                  <c:v>2.67</c:v>
                </c:pt>
                <c:pt idx="42555">
                  <c:v>1</c:v>
                </c:pt>
                <c:pt idx="42556">
                  <c:v>1</c:v>
                </c:pt>
                <c:pt idx="42557">
                  <c:v>-0.33</c:v>
                </c:pt>
                <c:pt idx="42558">
                  <c:v>-0.33</c:v>
                </c:pt>
                <c:pt idx="42559">
                  <c:v>-1.61</c:v>
                </c:pt>
                <c:pt idx="42560">
                  <c:v>-1.27</c:v>
                </c:pt>
                <c:pt idx="42561">
                  <c:v>1.92</c:v>
                </c:pt>
                <c:pt idx="42562">
                  <c:v>2.2200000000000002</c:v>
                </c:pt>
                <c:pt idx="42563">
                  <c:v>2.2200000000000002</c:v>
                </c:pt>
                <c:pt idx="42564">
                  <c:v>2.2200000000000002</c:v>
                </c:pt>
                <c:pt idx="42565">
                  <c:v>0.72</c:v>
                </c:pt>
                <c:pt idx="42566">
                  <c:v>0.72</c:v>
                </c:pt>
                <c:pt idx="42567">
                  <c:v>0.72</c:v>
                </c:pt>
                <c:pt idx="42568">
                  <c:v>2.99</c:v>
                </c:pt>
                <c:pt idx="42569">
                  <c:v>2.99</c:v>
                </c:pt>
                <c:pt idx="42570">
                  <c:v>2.99</c:v>
                </c:pt>
                <c:pt idx="42571">
                  <c:v>-0.54</c:v>
                </c:pt>
                <c:pt idx="42572">
                  <c:v>2.29</c:v>
                </c:pt>
                <c:pt idx="42573">
                  <c:v>0.09</c:v>
                </c:pt>
                <c:pt idx="42574">
                  <c:v>0.09</c:v>
                </c:pt>
                <c:pt idx="42575">
                  <c:v>0.09</c:v>
                </c:pt>
                <c:pt idx="42576">
                  <c:v>1.59</c:v>
                </c:pt>
                <c:pt idx="42577">
                  <c:v>1.59</c:v>
                </c:pt>
                <c:pt idx="42578">
                  <c:v>1.59</c:v>
                </c:pt>
                <c:pt idx="42579">
                  <c:v>-0.84</c:v>
                </c:pt>
                <c:pt idx="42580">
                  <c:v>-0.84</c:v>
                </c:pt>
                <c:pt idx="42581">
                  <c:v>0.23</c:v>
                </c:pt>
                <c:pt idx="42582">
                  <c:v>0.1</c:v>
                </c:pt>
                <c:pt idx="42583">
                  <c:v>0.1</c:v>
                </c:pt>
                <c:pt idx="42584">
                  <c:v>0.1</c:v>
                </c:pt>
                <c:pt idx="42585">
                  <c:v>0.1</c:v>
                </c:pt>
                <c:pt idx="42586">
                  <c:v>-1.78</c:v>
                </c:pt>
                <c:pt idx="42587">
                  <c:v>-0.51</c:v>
                </c:pt>
                <c:pt idx="42588">
                  <c:v>-0.5</c:v>
                </c:pt>
                <c:pt idx="42589">
                  <c:v>-1.71</c:v>
                </c:pt>
                <c:pt idx="42590">
                  <c:v>0.49</c:v>
                </c:pt>
                <c:pt idx="42591">
                  <c:v>0.49</c:v>
                </c:pt>
                <c:pt idx="42592">
                  <c:v>0.49</c:v>
                </c:pt>
                <c:pt idx="42593">
                  <c:v>-1.47</c:v>
                </c:pt>
                <c:pt idx="42594">
                  <c:v>-0.68</c:v>
                </c:pt>
                <c:pt idx="42595">
                  <c:v>-1.17</c:v>
                </c:pt>
                <c:pt idx="42596">
                  <c:v>1.91</c:v>
                </c:pt>
                <c:pt idx="42597">
                  <c:v>1.91</c:v>
                </c:pt>
                <c:pt idx="42598">
                  <c:v>1.91</c:v>
                </c:pt>
                <c:pt idx="42599">
                  <c:v>2.09</c:v>
                </c:pt>
                <c:pt idx="42600">
                  <c:v>2.09</c:v>
                </c:pt>
                <c:pt idx="42601">
                  <c:v>-2.95</c:v>
                </c:pt>
                <c:pt idx="42602">
                  <c:v>-1.73</c:v>
                </c:pt>
                <c:pt idx="42603">
                  <c:v>-1.73</c:v>
                </c:pt>
                <c:pt idx="42604">
                  <c:v>-1.73</c:v>
                </c:pt>
                <c:pt idx="42605">
                  <c:v>0.3</c:v>
                </c:pt>
                <c:pt idx="42606">
                  <c:v>0.3</c:v>
                </c:pt>
                <c:pt idx="42607">
                  <c:v>0.3</c:v>
                </c:pt>
                <c:pt idx="42608">
                  <c:v>-1.95</c:v>
                </c:pt>
                <c:pt idx="42609">
                  <c:v>-0.79</c:v>
                </c:pt>
                <c:pt idx="42610">
                  <c:v>1.42</c:v>
                </c:pt>
                <c:pt idx="42611">
                  <c:v>1.42</c:v>
                </c:pt>
                <c:pt idx="42612">
                  <c:v>1.27</c:v>
                </c:pt>
                <c:pt idx="42613">
                  <c:v>1.27</c:v>
                </c:pt>
                <c:pt idx="42614">
                  <c:v>2.14</c:v>
                </c:pt>
                <c:pt idx="42615">
                  <c:v>2.14</c:v>
                </c:pt>
                <c:pt idx="42616">
                  <c:v>2.14</c:v>
                </c:pt>
                <c:pt idx="42617">
                  <c:v>2.14</c:v>
                </c:pt>
                <c:pt idx="42618">
                  <c:v>2.14</c:v>
                </c:pt>
                <c:pt idx="42619">
                  <c:v>2.14</c:v>
                </c:pt>
                <c:pt idx="42620">
                  <c:v>1.33</c:v>
                </c:pt>
                <c:pt idx="42621">
                  <c:v>1.33</c:v>
                </c:pt>
                <c:pt idx="42622">
                  <c:v>1.33</c:v>
                </c:pt>
                <c:pt idx="42623">
                  <c:v>2.56</c:v>
                </c:pt>
                <c:pt idx="42624">
                  <c:v>2.56</c:v>
                </c:pt>
                <c:pt idx="42625">
                  <c:v>2.56</c:v>
                </c:pt>
                <c:pt idx="42626">
                  <c:v>-3.33</c:v>
                </c:pt>
                <c:pt idx="42627">
                  <c:v>-3.33</c:v>
                </c:pt>
                <c:pt idx="42628">
                  <c:v>-2.36</c:v>
                </c:pt>
                <c:pt idx="42629">
                  <c:v>-2.36</c:v>
                </c:pt>
                <c:pt idx="42630">
                  <c:v>-0.19</c:v>
                </c:pt>
                <c:pt idx="42631">
                  <c:v>-0.19</c:v>
                </c:pt>
                <c:pt idx="42632">
                  <c:v>0.82</c:v>
                </c:pt>
                <c:pt idx="42633">
                  <c:v>1.39</c:v>
                </c:pt>
                <c:pt idx="42634">
                  <c:v>2.0699999999999998</c:v>
                </c:pt>
                <c:pt idx="42635">
                  <c:v>2.0699999999999998</c:v>
                </c:pt>
                <c:pt idx="42636">
                  <c:v>2.0699999999999998</c:v>
                </c:pt>
                <c:pt idx="42637">
                  <c:v>2.0699999999999998</c:v>
                </c:pt>
                <c:pt idx="42638">
                  <c:v>2.5499999999999998</c:v>
                </c:pt>
                <c:pt idx="42639">
                  <c:v>2.61</c:v>
                </c:pt>
                <c:pt idx="42640">
                  <c:v>2.14</c:v>
                </c:pt>
                <c:pt idx="42641">
                  <c:v>2.14</c:v>
                </c:pt>
                <c:pt idx="42642">
                  <c:v>1.85</c:v>
                </c:pt>
                <c:pt idx="42643">
                  <c:v>1.85</c:v>
                </c:pt>
                <c:pt idx="42644">
                  <c:v>1.85</c:v>
                </c:pt>
                <c:pt idx="42645">
                  <c:v>1.03</c:v>
                </c:pt>
                <c:pt idx="42646">
                  <c:v>2.72</c:v>
                </c:pt>
                <c:pt idx="42647">
                  <c:v>1.1200000000000001</c:v>
                </c:pt>
                <c:pt idx="42648">
                  <c:v>1.1200000000000001</c:v>
                </c:pt>
                <c:pt idx="42649">
                  <c:v>1.1200000000000001</c:v>
                </c:pt>
                <c:pt idx="42650">
                  <c:v>0.62</c:v>
                </c:pt>
                <c:pt idx="42651">
                  <c:v>-1.1000000000000001</c:v>
                </c:pt>
                <c:pt idx="42652">
                  <c:v>-1.1000000000000001</c:v>
                </c:pt>
                <c:pt idx="42653">
                  <c:v>-1.1000000000000001</c:v>
                </c:pt>
                <c:pt idx="42654">
                  <c:v>-0.33</c:v>
                </c:pt>
                <c:pt idx="42655">
                  <c:v>2.5</c:v>
                </c:pt>
                <c:pt idx="42656">
                  <c:v>2.5</c:v>
                </c:pt>
                <c:pt idx="42657">
                  <c:v>2.5</c:v>
                </c:pt>
                <c:pt idx="42658">
                  <c:v>2.5</c:v>
                </c:pt>
                <c:pt idx="42659">
                  <c:v>2.5</c:v>
                </c:pt>
                <c:pt idx="42660">
                  <c:v>-0.03</c:v>
                </c:pt>
                <c:pt idx="42661">
                  <c:v>0.5</c:v>
                </c:pt>
                <c:pt idx="42662">
                  <c:v>1.98</c:v>
                </c:pt>
                <c:pt idx="42663">
                  <c:v>1.98</c:v>
                </c:pt>
                <c:pt idx="42664">
                  <c:v>1.98</c:v>
                </c:pt>
                <c:pt idx="42665">
                  <c:v>1.98</c:v>
                </c:pt>
                <c:pt idx="42666">
                  <c:v>-4.17</c:v>
                </c:pt>
                <c:pt idx="42667">
                  <c:v>0.59</c:v>
                </c:pt>
                <c:pt idx="42668">
                  <c:v>0.59</c:v>
                </c:pt>
                <c:pt idx="42669">
                  <c:v>2.0099999999999998</c:v>
                </c:pt>
                <c:pt idx="42670">
                  <c:v>-0.39</c:v>
                </c:pt>
                <c:pt idx="42671">
                  <c:v>-0.16</c:v>
                </c:pt>
                <c:pt idx="42672">
                  <c:v>-1.22</c:v>
                </c:pt>
                <c:pt idx="42673">
                  <c:v>-1.22</c:v>
                </c:pt>
                <c:pt idx="42674">
                  <c:v>-0.88</c:v>
                </c:pt>
                <c:pt idx="42675">
                  <c:v>-0.88</c:v>
                </c:pt>
                <c:pt idx="42676">
                  <c:v>1.95</c:v>
                </c:pt>
                <c:pt idx="42677">
                  <c:v>1.95</c:v>
                </c:pt>
                <c:pt idx="42678">
                  <c:v>3.12</c:v>
                </c:pt>
                <c:pt idx="42679">
                  <c:v>3.12</c:v>
                </c:pt>
                <c:pt idx="42680">
                  <c:v>3.12</c:v>
                </c:pt>
                <c:pt idx="42681">
                  <c:v>-1.95</c:v>
                </c:pt>
                <c:pt idx="42682">
                  <c:v>-1.95</c:v>
                </c:pt>
                <c:pt idx="42683">
                  <c:v>-1.05</c:v>
                </c:pt>
                <c:pt idx="42684">
                  <c:v>-1.05</c:v>
                </c:pt>
                <c:pt idx="42685">
                  <c:v>-1.05</c:v>
                </c:pt>
                <c:pt idx="42686">
                  <c:v>-1.05</c:v>
                </c:pt>
                <c:pt idx="42687">
                  <c:v>-0.74</c:v>
                </c:pt>
                <c:pt idx="42688">
                  <c:v>-0.18</c:v>
                </c:pt>
                <c:pt idx="42689">
                  <c:v>0.03</c:v>
                </c:pt>
                <c:pt idx="42690">
                  <c:v>0.03</c:v>
                </c:pt>
                <c:pt idx="42691">
                  <c:v>0.03</c:v>
                </c:pt>
                <c:pt idx="42692">
                  <c:v>0.03</c:v>
                </c:pt>
                <c:pt idx="42693">
                  <c:v>0.03</c:v>
                </c:pt>
                <c:pt idx="42694">
                  <c:v>0.03</c:v>
                </c:pt>
                <c:pt idx="42695">
                  <c:v>0.03</c:v>
                </c:pt>
                <c:pt idx="42696">
                  <c:v>-1.52</c:v>
                </c:pt>
                <c:pt idx="42697">
                  <c:v>1.37</c:v>
                </c:pt>
                <c:pt idx="42698">
                  <c:v>1.37</c:v>
                </c:pt>
                <c:pt idx="42699">
                  <c:v>1.37</c:v>
                </c:pt>
                <c:pt idx="42700">
                  <c:v>1.37</c:v>
                </c:pt>
                <c:pt idx="42701">
                  <c:v>1.37</c:v>
                </c:pt>
                <c:pt idx="42702">
                  <c:v>1.37</c:v>
                </c:pt>
                <c:pt idx="42703">
                  <c:v>-2.29</c:v>
                </c:pt>
                <c:pt idx="42704">
                  <c:v>-3.24</c:v>
                </c:pt>
                <c:pt idx="42705">
                  <c:v>-3.15</c:v>
                </c:pt>
                <c:pt idx="42706">
                  <c:v>1.83</c:v>
                </c:pt>
                <c:pt idx="42707">
                  <c:v>2.52</c:v>
                </c:pt>
                <c:pt idx="42708">
                  <c:v>1.21</c:v>
                </c:pt>
                <c:pt idx="42709">
                  <c:v>1.21</c:v>
                </c:pt>
                <c:pt idx="42710">
                  <c:v>1.24</c:v>
                </c:pt>
                <c:pt idx="42711">
                  <c:v>0.87</c:v>
                </c:pt>
                <c:pt idx="42712">
                  <c:v>0.87</c:v>
                </c:pt>
                <c:pt idx="42713">
                  <c:v>0.84</c:v>
                </c:pt>
                <c:pt idx="42714">
                  <c:v>0.84</c:v>
                </c:pt>
                <c:pt idx="42715">
                  <c:v>0.84</c:v>
                </c:pt>
                <c:pt idx="42716">
                  <c:v>0.84</c:v>
                </c:pt>
                <c:pt idx="42717">
                  <c:v>1.85</c:v>
                </c:pt>
                <c:pt idx="42718">
                  <c:v>1.85</c:v>
                </c:pt>
                <c:pt idx="42719">
                  <c:v>-1.59</c:v>
                </c:pt>
                <c:pt idx="42720">
                  <c:v>-2.66</c:v>
                </c:pt>
                <c:pt idx="42721">
                  <c:v>2.95</c:v>
                </c:pt>
                <c:pt idx="42722">
                  <c:v>2.95</c:v>
                </c:pt>
                <c:pt idx="42723">
                  <c:v>2.95</c:v>
                </c:pt>
                <c:pt idx="42724">
                  <c:v>-1.19</c:v>
                </c:pt>
                <c:pt idx="42725">
                  <c:v>-0.71</c:v>
                </c:pt>
                <c:pt idx="42726">
                  <c:v>-0.09</c:v>
                </c:pt>
                <c:pt idx="42727">
                  <c:v>2.62</c:v>
                </c:pt>
                <c:pt idx="42728">
                  <c:v>2.62</c:v>
                </c:pt>
                <c:pt idx="42729">
                  <c:v>2.62</c:v>
                </c:pt>
                <c:pt idx="42730">
                  <c:v>-3.97</c:v>
                </c:pt>
                <c:pt idx="42731">
                  <c:v>1.71</c:v>
                </c:pt>
                <c:pt idx="42732">
                  <c:v>-0.75</c:v>
                </c:pt>
                <c:pt idx="42733">
                  <c:v>0.04</c:v>
                </c:pt>
                <c:pt idx="42734">
                  <c:v>0.49</c:v>
                </c:pt>
                <c:pt idx="42735">
                  <c:v>1.6</c:v>
                </c:pt>
                <c:pt idx="42736">
                  <c:v>1.6</c:v>
                </c:pt>
                <c:pt idx="42737">
                  <c:v>1.6</c:v>
                </c:pt>
                <c:pt idx="42738">
                  <c:v>1.6</c:v>
                </c:pt>
                <c:pt idx="42739">
                  <c:v>-3.64</c:v>
                </c:pt>
                <c:pt idx="42740">
                  <c:v>0.51</c:v>
                </c:pt>
                <c:pt idx="42741">
                  <c:v>-1.69</c:v>
                </c:pt>
                <c:pt idx="42742">
                  <c:v>0.8</c:v>
                </c:pt>
                <c:pt idx="42743">
                  <c:v>-0.41</c:v>
                </c:pt>
                <c:pt idx="42744">
                  <c:v>-0.41</c:v>
                </c:pt>
                <c:pt idx="42745">
                  <c:v>1.64</c:v>
                </c:pt>
                <c:pt idx="42746">
                  <c:v>0.02</c:v>
                </c:pt>
                <c:pt idx="42747">
                  <c:v>-0.87</c:v>
                </c:pt>
                <c:pt idx="42748">
                  <c:v>-1.23</c:v>
                </c:pt>
                <c:pt idx="42749">
                  <c:v>1.88</c:v>
                </c:pt>
                <c:pt idx="42750">
                  <c:v>1.88</c:v>
                </c:pt>
                <c:pt idx="42751">
                  <c:v>1.88</c:v>
                </c:pt>
                <c:pt idx="42752">
                  <c:v>1.88</c:v>
                </c:pt>
                <c:pt idx="42753">
                  <c:v>1.88</c:v>
                </c:pt>
                <c:pt idx="42754">
                  <c:v>-1.39</c:v>
                </c:pt>
                <c:pt idx="42755">
                  <c:v>0.94</c:v>
                </c:pt>
                <c:pt idx="42756">
                  <c:v>0.2</c:v>
                </c:pt>
                <c:pt idx="42757">
                  <c:v>0.9</c:v>
                </c:pt>
                <c:pt idx="42758">
                  <c:v>0.9</c:v>
                </c:pt>
                <c:pt idx="42759">
                  <c:v>-0.73</c:v>
                </c:pt>
                <c:pt idx="42760">
                  <c:v>2.4500000000000002</c:v>
                </c:pt>
                <c:pt idx="42761">
                  <c:v>2.4500000000000002</c:v>
                </c:pt>
                <c:pt idx="42762">
                  <c:v>2.66</c:v>
                </c:pt>
                <c:pt idx="42763">
                  <c:v>2.66</c:v>
                </c:pt>
                <c:pt idx="42764">
                  <c:v>2.66</c:v>
                </c:pt>
                <c:pt idx="42765">
                  <c:v>-0.14000000000000001</c:v>
                </c:pt>
                <c:pt idx="42766">
                  <c:v>-0.14000000000000001</c:v>
                </c:pt>
                <c:pt idx="42767">
                  <c:v>-0.14000000000000001</c:v>
                </c:pt>
                <c:pt idx="42768">
                  <c:v>3.64</c:v>
                </c:pt>
                <c:pt idx="42769">
                  <c:v>3.64</c:v>
                </c:pt>
                <c:pt idx="42770">
                  <c:v>0.8</c:v>
                </c:pt>
                <c:pt idx="42771">
                  <c:v>0.8</c:v>
                </c:pt>
                <c:pt idx="42772">
                  <c:v>0.8</c:v>
                </c:pt>
                <c:pt idx="42773">
                  <c:v>0.8</c:v>
                </c:pt>
                <c:pt idx="42774">
                  <c:v>-1.3</c:v>
                </c:pt>
                <c:pt idx="42775">
                  <c:v>-1.3</c:v>
                </c:pt>
                <c:pt idx="42776">
                  <c:v>0.64</c:v>
                </c:pt>
                <c:pt idx="42777">
                  <c:v>-0.61</c:v>
                </c:pt>
                <c:pt idx="42778">
                  <c:v>0.53</c:v>
                </c:pt>
                <c:pt idx="42779">
                  <c:v>2.06</c:v>
                </c:pt>
                <c:pt idx="42780">
                  <c:v>3.3</c:v>
                </c:pt>
                <c:pt idx="42781">
                  <c:v>3.3</c:v>
                </c:pt>
                <c:pt idx="42782">
                  <c:v>3.3</c:v>
                </c:pt>
                <c:pt idx="42783">
                  <c:v>3.3</c:v>
                </c:pt>
                <c:pt idx="42784">
                  <c:v>0.83</c:v>
                </c:pt>
                <c:pt idx="42785">
                  <c:v>0.83</c:v>
                </c:pt>
                <c:pt idx="42786">
                  <c:v>-1.1499999999999999</c:v>
                </c:pt>
                <c:pt idx="42787">
                  <c:v>-1.1499999999999999</c:v>
                </c:pt>
                <c:pt idx="42788">
                  <c:v>-1.1499999999999999</c:v>
                </c:pt>
                <c:pt idx="42789">
                  <c:v>0.44</c:v>
                </c:pt>
                <c:pt idx="42790">
                  <c:v>0.44</c:v>
                </c:pt>
                <c:pt idx="42791">
                  <c:v>0.74</c:v>
                </c:pt>
                <c:pt idx="42792">
                  <c:v>1.95</c:v>
                </c:pt>
                <c:pt idx="42793">
                  <c:v>-0.69</c:v>
                </c:pt>
                <c:pt idx="42794">
                  <c:v>-0.57999999999999996</c:v>
                </c:pt>
                <c:pt idx="42795">
                  <c:v>-2.67</c:v>
                </c:pt>
                <c:pt idx="42796">
                  <c:v>3.31</c:v>
                </c:pt>
                <c:pt idx="42797">
                  <c:v>0.83</c:v>
                </c:pt>
                <c:pt idx="42798">
                  <c:v>-3.87</c:v>
                </c:pt>
                <c:pt idx="42799">
                  <c:v>-3.87</c:v>
                </c:pt>
                <c:pt idx="42800">
                  <c:v>1.32</c:v>
                </c:pt>
                <c:pt idx="42801">
                  <c:v>1.32</c:v>
                </c:pt>
                <c:pt idx="42802">
                  <c:v>0.5</c:v>
                </c:pt>
                <c:pt idx="42803">
                  <c:v>-2.99</c:v>
                </c:pt>
                <c:pt idx="42804">
                  <c:v>-0.7</c:v>
                </c:pt>
                <c:pt idx="42805">
                  <c:v>2.52</c:v>
                </c:pt>
                <c:pt idx="42806">
                  <c:v>2.52</c:v>
                </c:pt>
                <c:pt idx="42807">
                  <c:v>2.52</c:v>
                </c:pt>
                <c:pt idx="42808">
                  <c:v>2.52</c:v>
                </c:pt>
                <c:pt idx="42809">
                  <c:v>0.31</c:v>
                </c:pt>
                <c:pt idx="42810">
                  <c:v>0.31</c:v>
                </c:pt>
                <c:pt idx="42811">
                  <c:v>0.31</c:v>
                </c:pt>
                <c:pt idx="42812">
                  <c:v>1.7</c:v>
                </c:pt>
                <c:pt idx="42813">
                  <c:v>1.7</c:v>
                </c:pt>
                <c:pt idx="42814">
                  <c:v>-0.15</c:v>
                </c:pt>
                <c:pt idx="42815">
                  <c:v>2.82</c:v>
                </c:pt>
                <c:pt idx="42816">
                  <c:v>-0.43</c:v>
                </c:pt>
                <c:pt idx="42817">
                  <c:v>-0.43</c:v>
                </c:pt>
                <c:pt idx="42818">
                  <c:v>-0.43</c:v>
                </c:pt>
                <c:pt idx="42819">
                  <c:v>-0.32</c:v>
                </c:pt>
                <c:pt idx="42820">
                  <c:v>0.16</c:v>
                </c:pt>
                <c:pt idx="42821">
                  <c:v>0.16</c:v>
                </c:pt>
                <c:pt idx="42822">
                  <c:v>1.85</c:v>
                </c:pt>
                <c:pt idx="42823">
                  <c:v>1.85</c:v>
                </c:pt>
                <c:pt idx="42824">
                  <c:v>0.28999999999999998</c:v>
                </c:pt>
                <c:pt idx="42825">
                  <c:v>-3.32</c:v>
                </c:pt>
                <c:pt idx="42826">
                  <c:v>-1.05</c:v>
                </c:pt>
                <c:pt idx="42827">
                  <c:v>2.2400000000000002</c:v>
                </c:pt>
                <c:pt idx="42828">
                  <c:v>2.2400000000000002</c:v>
                </c:pt>
                <c:pt idx="42829">
                  <c:v>2.2400000000000002</c:v>
                </c:pt>
                <c:pt idx="42830">
                  <c:v>1.23</c:v>
                </c:pt>
                <c:pt idx="42831">
                  <c:v>1.23</c:v>
                </c:pt>
                <c:pt idx="42832">
                  <c:v>-0.34</c:v>
                </c:pt>
                <c:pt idx="42833">
                  <c:v>2.4</c:v>
                </c:pt>
                <c:pt idx="42834">
                  <c:v>2.69</c:v>
                </c:pt>
                <c:pt idx="42835">
                  <c:v>2.69</c:v>
                </c:pt>
                <c:pt idx="42836">
                  <c:v>2.69</c:v>
                </c:pt>
                <c:pt idx="42837">
                  <c:v>2.69</c:v>
                </c:pt>
                <c:pt idx="42838">
                  <c:v>2.69</c:v>
                </c:pt>
                <c:pt idx="42839">
                  <c:v>1.72</c:v>
                </c:pt>
                <c:pt idx="42840">
                  <c:v>0.92</c:v>
                </c:pt>
                <c:pt idx="42841">
                  <c:v>0.92</c:v>
                </c:pt>
                <c:pt idx="42842">
                  <c:v>0.92</c:v>
                </c:pt>
                <c:pt idx="42843">
                  <c:v>2.0099999999999998</c:v>
                </c:pt>
                <c:pt idx="42844">
                  <c:v>2.0099999999999998</c:v>
                </c:pt>
                <c:pt idx="42845">
                  <c:v>2.0099999999999998</c:v>
                </c:pt>
                <c:pt idx="42846">
                  <c:v>2.0099999999999998</c:v>
                </c:pt>
                <c:pt idx="42847">
                  <c:v>0.6</c:v>
                </c:pt>
                <c:pt idx="42848">
                  <c:v>0.6</c:v>
                </c:pt>
                <c:pt idx="42849">
                  <c:v>0.6</c:v>
                </c:pt>
                <c:pt idx="42850">
                  <c:v>-0.23</c:v>
                </c:pt>
                <c:pt idx="42851">
                  <c:v>-3.68</c:v>
                </c:pt>
                <c:pt idx="42852">
                  <c:v>-1.29</c:v>
                </c:pt>
                <c:pt idx="42853">
                  <c:v>-2.12</c:v>
                </c:pt>
                <c:pt idx="42854">
                  <c:v>0.31</c:v>
                </c:pt>
                <c:pt idx="42855">
                  <c:v>-2.12</c:v>
                </c:pt>
                <c:pt idx="42856">
                  <c:v>-2.13</c:v>
                </c:pt>
                <c:pt idx="42857">
                  <c:v>2.33</c:v>
                </c:pt>
                <c:pt idx="42858">
                  <c:v>-1.48</c:v>
                </c:pt>
                <c:pt idx="42859">
                  <c:v>-1.48</c:v>
                </c:pt>
                <c:pt idx="42860">
                  <c:v>-0.15</c:v>
                </c:pt>
                <c:pt idx="42861">
                  <c:v>-1.32</c:v>
                </c:pt>
                <c:pt idx="42862">
                  <c:v>0.97</c:v>
                </c:pt>
                <c:pt idx="42863">
                  <c:v>0.82</c:v>
                </c:pt>
                <c:pt idx="42864">
                  <c:v>0.82</c:v>
                </c:pt>
                <c:pt idx="42865">
                  <c:v>-0.4</c:v>
                </c:pt>
                <c:pt idx="42866">
                  <c:v>-1.41</c:v>
                </c:pt>
                <c:pt idx="42867">
                  <c:v>1.84</c:v>
                </c:pt>
                <c:pt idx="42868">
                  <c:v>-1.05</c:v>
                </c:pt>
                <c:pt idx="42869">
                  <c:v>-1.05</c:v>
                </c:pt>
                <c:pt idx="42870">
                  <c:v>-1.05</c:v>
                </c:pt>
                <c:pt idx="42871">
                  <c:v>1.06</c:v>
                </c:pt>
                <c:pt idx="42872">
                  <c:v>-0.91</c:v>
                </c:pt>
                <c:pt idx="42873">
                  <c:v>1.2</c:v>
                </c:pt>
                <c:pt idx="42874">
                  <c:v>-2.5099999999999998</c:v>
                </c:pt>
                <c:pt idx="42875">
                  <c:v>-2.5099999999999998</c:v>
                </c:pt>
                <c:pt idx="42876">
                  <c:v>2.37</c:v>
                </c:pt>
                <c:pt idx="42877">
                  <c:v>2.46</c:v>
                </c:pt>
                <c:pt idx="42878">
                  <c:v>-0.99</c:v>
                </c:pt>
                <c:pt idx="42879">
                  <c:v>-0.99</c:v>
                </c:pt>
                <c:pt idx="42880">
                  <c:v>1.25</c:v>
                </c:pt>
                <c:pt idx="42881">
                  <c:v>-2.2000000000000002</c:v>
                </c:pt>
                <c:pt idx="42882">
                  <c:v>0.1</c:v>
                </c:pt>
                <c:pt idx="42883">
                  <c:v>0.1</c:v>
                </c:pt>
                <c:pt idx="42884">
                  <c:v>-1.76</c:v>
                </c:pt>
                <c:pt idx="42885">
                  <c:v>1.36</c:v>
                </c:pt>
                <c:pt idx="42886">
                  <c:v>1.66</c:v>
                </c:pt>
                <c:pt idx="42887">
                  <c:v>-2.1</c:v>
                </c:pt>
                <c:pt idx="42888">
                  <c:v>-1.63</c:v>
                </c:pt>
                <c:pt idx="42889">
                  <c:v>-1.63</c:v>
                </c:pt>
                <c:pt idx="42890">
                  <c:v>-1.63</c:v>
                </c:pt>
                <c:pt idx="42891">
                  <c:v>-1.62</c:v>
                </c:pt>
                <c:pt idx="42892">
                  <c:v>-0.92</c:v>
                </c:pt>
                <c:pt idx="42893">
                  <c:v>-1.33</c:v>
                </c:pt>
                <c:pt idx="42894">
                  <c:v>-0.25</c:v>
                </c:pt>
                <c:pt idx="42895">
                  <c:v>-0.25</c:v>
                </c:pt>
                <c:pt idx="42896">
                  <c:v>0.86</c:v>
                </c:pt>
                <c:pt idx="42897">
                  <c:v>1.75</c:v>
                </c:pt>
                <c:pt idx="42898">
                  <c:v>1.75</c:v>
                </c:pt>
                <c:pt idx="42899">
                  <c:v>1.75</c:v>
                </c:pt>
                <c:pt idx="42900">
                  <c:v>1.75</c:v>
                </c:pt>
                <c:pt idx="42901">
                  <c:v>3.76</c:v>
                </c:pt>
                <c:pt idx="42902">
                  <c:v>3.76</c:v>
                </c:pt>
                <c:pt idx="42903">
                  <c:v>3.76</c:v>
                </c:pt>
                <c:pt idx="42904">
                  <c:v>2.4</c:v>
                </c:pt>
                <c:pt idx="42905">
                  <c:v>0.61</c:v>
                </c:pt>
                <c:pt idx="42906">
                  <c:v>2.84</c:v>
                </c:pt>
                <c:pt idx="42907">
                  <c:v>2.84</c:v>
                </c:pt>
                <c:pt idx="42908">
                  <c:v>2.08</c:v>
                </c:pt>
                <c:pt idx="42909">
                  <c:v>0.2</c:v>
                </c:pt>
                <c:pt idx="42910">
                  <c:v>0.2</c:v>
                </c:pt>
                <c:pt idx="42911">
                  <c:v>0.05</c:v>
                </c:pt>
                <c:pt idx="42912">
                  <c:v>-2.31</c:v>
                </c:pt>
                <c:pt idx="42913">
                  <c:v>-1.32</c:v>
                </c:pt>
                <c:pt idx="42914">
                  <c:v>0.17</c:v>
                </c:pt>
                <c:pt idx="42915">
                  <c:v>0.17</c:v>
                </c:pt>
                <c:pt idx="42916">
                  <c:v>0.23</c:v>
                </c:pt>
                <c:pt idx="42917">
                  <c:v>-0.28999999999999998</c:v>
                </c:pt>
                <c:pt idx="42918">
                  <c:v>-0.28999999999999998</c:v>
                </c:pt>
                <c:pt idx="42919">
                  <c:v>2.36</c:v>
                </c:pt>
                <c:pt idx="42920">
                  <c:v>2.36</c:v>
                </c:pt>
                <c:pt idx="42921">
                  <c:v>1.89</c:v>
                </c:pt>
                <c:pt idx="42922">
                  <c:v>1.89</c:v>
                </c:pt>
                <c:pt idx="42923">
                  <c:v>4.45</c:v>
                </c:pt>
                <c:pt idx="42924">
                  <c:v>4.45</c:v>
                </c:pt>
                <c:pt idx="42925">
                  <c:v>4.45</c:v>
                </c:pt>
                <c:pt idx="42926">
                  <c:v>4.45</c:v>
                </c:pt>
                <c:pt idx="42927">
                  <c:v>1.02</c:v>
                </c:pt>
                <c:pt idx="42928">
                  <c:v>1.02</c:v>
                </c:pt>
                <c:pt idx="42929">
                  <c:v>-0.55000000000000004</c:v>
                </c:pt>
                <c:pt idx="42930">
                  <c:v>-1.02</c:v>
                </c:pt>
                <c:pt idx="42931">
                  <c:v>-2.61</c:v>
                </c:pt>
                <c:pt idx="42932">
                  <c:v>-3.09</c:v>
                </c:pt>
                <c:pt idx="42933">
                  <c:v>1.1100000000000001</c:v>
                </c:pt>
                <c:pt idx="42934">
                  <c:v>2.2400000000000002</c:v>
                </c:pt>
                <c:pt idx="42935">
                  <c:v>-1.51</c:v>
                </c:pt>
                <c:pt idx="42936">
                  <c:v>0.41</c:v>
                </c:pt>
                <c:pt idx="42937">
                  <c:v>2.83</c:v>
                </c:pt>
                <c:pt idx="42938">
                  <c:v>2.83</c:v>
                </c:pt>
                <c:pt idx="42939">
                  <c:v>-1.46</c:v>
                </c:pt>
                <c:pt idx="42940">
                  <c:v>1.24</c:v>
                </c:pt>
                <c:pt idx="42941">
                  <c:v>-0.31</c:v>
                </c:pt>
                <c:pt idx="42942">
                  <c:v>1.32</c:v>
                </c:pt>
                <c:pt idx="42943">
                  <c:v>1.32</c:v>
                </c:pt>
                <c:pt idx="42944">
                  <c:v>1.32</c:v>
                </c:pt>
                <c:pt idx="42945">
                  <c:v>1.32</c:v>
                </c:pt>
                <c:pt idx="42946">
                  <c:v>-2.0499999999999998</c:v>
                </c:pt>
                <c:pt idx="42947">
                  <c:v>-2.0499999999999998</c:v>
                </c:pt>
                <c:pt idx="42948">
                  <c:v>-1.67</c:v>
                </c:pt>
                <c:pt idx="42949">
                  <c:v>-1.67</c:v>
                </c:pt>
                <c:pt idx="42950">
                  <c:v>0.18</c:v>
                </c:pt>
                <c:pt idx="42951">
                  <c:v>0.47</c:v>
                </c:pt>
                <c:pt idx="42952">
                  <c:v>0.47</c:v>
                </c:pt>
                <c:pt idx="42953">
                  <c:v>-0.59</c:v>
                </c:pt>
                <c:pt idx="42954">
                  <c:v>-0.08</c:v>
                </c:pt>
                <c:pt idx="42955">
                  <c:v>-3.88</c:v>
                </c:pt>
                <c:pt idx="42956">
                  <c:v>-3.88</c:v>
                </c:pt>
                <c:pt idx="42957">
                  <c:v>2.68</c:v>
                </c:pt>
                <c:pt idx="42958">
                  <c:v>2.94</c:v>
                </c:pt>
                <c:pt idx="42959">
                  <c:v>2.94</c:v>
                </c:pt>
                <c:pt idx="42960">
                  <c:v>2.94</c:v>
                </c:pt>
                <c:pt idx="42961">
                  <c:v>2.94</c:v>
                </c:pt>
                <c:pt idx="42962">
                  <c:v>2.94</c:v>
                </c:pt>
                <c:pt idx="42963">
                  <c:v>1.56</c:v>
                </c:pt>
                <c:pt idx="42964">
                  <c:v>1.56</c:v>
                </c:pt>
                <c:pt idx="42965">
                  <c:v>1.56</c:v>
                </c:pt>
                <c:pt idx="42966">
                  <c:v>1.06</c:v>
                </c:pt>
                <c:pt idx="42967">
                  <c:v>1.06</c:v>
                </c:pt>
                <c:pt idx="42968">
                  <c:v>0.49</c:v>
                </c:pt>
                <c:pt idx="42969">
                  <c:v>0.49</c:v>
                </c:pt>
                <c:pt idx="42970">
                  <c:v>0.49</c:v>
                </c:pt>
                <c:pt idx="42971">
                  <c:v>0.49</c:v>
                </c:pt>
                <c:pt idx="42972">
                  <c:v>0.49</c:v>
                </c:pt>
                <c:pt idx="42973">
                  <c:v>-0.08</c:v>
                </c:pt>
                <c:pt idx="42974">
                  <c:v>-0.08</c:v>
                </c:pt>
                <c:pt idx="42975">
                  <c:v>2.41</c:v>
                </c:pt>
                <c:pt idx="42976">
                  <c:v>2.41</c:v>
                </c:pt>
                <c:pt idx="42977">
                  <c:v>1.72</c:v>
                </c:pt>
                <c:pt idx="42978">
                  <c:v>-0.47</c:v>
                </c:pt>
                <c:pt idx="42979">
                  <c:v>-0.47</c:v>
                </c:pt>
                <c:pt idx="42980">
                  <c:v>0.27</c:v>
                </c:pt>
                <c:pt idx="42981">
                  <c:v>2.27</c:v>
                </c:pt>
                <c:pt idx="42982">
                  <c:v>2.27</c:v>
                </c:pt>
                <c:pt idx="42983">
                  <c:v>2.46</c:v>
                </c:pt>
                <c:pt idx="42984">
                  <c:v>-2.96</c:v>
                </c:pt>
                <c:pt idx="42985">
                  <c:v>0.95</c:v>
                </c:pt>
                <c:pt idx="42986">
                  <c:v>2.2799999999999998</c:v>
                </c:pt>
                <c:pt idx="42987">
                  <c:v>-0.77</c:v>
                </c:pt>
                <c:pt idx="42988">
                  <c:v>-2.84</c:v>
                </c:pt>
                <c:pt idx="42989">
                  <c:v>0.62</c:v>
                </c:pt>
                <c:pt idx="42990">
                  <c:v>0.62</c:v>
                </c:pt>
                <c:pt idx="42991">
                  <c:v>-1.49</c:v>
                </c:pt>
                <c:pt idx="42992">
                  <c:v>1.51</c:v>
                </c:pt>
                <c:pt idx="42993">
                  <c:v>-0.43</c:v>
                </c:pt>
                <c:pt idx="42994">
                  <c:v>1.52</c:v>
                </c:pt>
                <c:pt idx="42995">
                  <c:v>-0.56000000000000005</c:v>
                </c:pt>
                <c:pt idx="42996">
                  <c:v>1.32</c:v>
                </c:pt>
                <c:pt idx="42997">
                  <c:v>-0.89</c:v>
                </c:pt>
                <c:pt idx="42998">
                  <c:v>-0.9</c:v>
                </c:pt>
                <c:pt idx="42999">
                  <c:v>0.86</c:v>
                </c:pt>
                <c:pt idx="43000">
                  <c:v>2.4</c:v>
                </c:pt>
                <c:pt idx="43001">
                  <c:v>2.4</c:v>
                </c:pt>
                <c:pt idx="43002">
                  <c:v>2.4</c:v>
                </c:pt>
                <c:pt idx="43003">
                  <c:v>2.81</c:v>
                </c:pt>
                <c:pt idx="43004">
                  <c:v>1.37</c:v>
                </c:pt>
                <c:pt idx="43005">
                  <c:v>1.37</c:v>
                </c:pt>
                <c:pt idx="43006">
                  <c:v>-1.86</c:v>
                </c:pt>
                <c:pt idx="43007">
                  <c:v>0.45</c:v>
                </c:pt>
                <c:pt idx="43008">
                  <c:v>0.91</c:v>
                </c:pt>
                <c:pt idx="43009">
                  <c:v>0.91</c:v>
                </c:pt>
                <c:pt idx="43010">
                  <c:v>1.46</c:v>
                </c:pt>
                <c:pt idx="43011">
                  <c:v>-0.37</c:v>
                </c:pt>
                <c:pt idx="43012">
                  <c:v>1.96</c:v>
                </c:pt>
                <c:pt idx="43013">
                  <c:v>1.96</c:v>
                </c:pt>
                <c:pt idx="43014">
                  <c:v>1.96</c:v>
                </c:pt>
                <c:pt idx="43015">
                  <c:v>2.2599999999999998</c:v>
                </c:pt>
                <c:pt idx="43016">
                  <c:v>-0.92</c:v>
                </c:pt>
                <c:pt idx="43017">
                  <c:v>-2.48</c:v>
                </c:pt>
                <c:pt idx="43018">
                  <c:v>-2.48</c:v>
                </c:pt>
                <c:pt idx="43019">
                  <c:v>-2.48</c:v>
                </c:pt>
                <c:pt idx="43020">
                  <c:v>2.4500000000000002</c:v>
                </c:pt>
                <c:pt idx="43021">
                  <c:v>0.94</c:v>
                </c:pt>
                <c:pt idx="43022">
                  <c:v>0.94</c:v>
                </c:pt>
                <c:pt idx="43023">
                  <c:v>0.24</c:v>
                </c:pt>
                <c:pt idx="43024">
                  <c:v>1.65</c:v>
                </c:pt>
                <c:pt idx="43025">
                  <c:v>1.65</c:v>
                </c:pt>
                <c:pt idx="43026">
                  <c:v>1.32</c:v>
                </c:pt>
                <c:pt idx="43027">
                  <c:v>0.23</c:v>
                </c:pt>
                <c:pt idx="43028">
                  <c:v>0.49</c:v>
                </c:pt>
                <c:pt idx="43029">
                  <c:v>0.49</c:v>
                </c:pt>
                <c:pt idx="43030">
                  <c:v>0.49</c:v>
                </c:pt>
                <c:pt idx="43031">
                  <c:v>1.28</c:v>
                </c:pt>
                <c:pt idx="43032">
                  <c:v>1.38</c:v>
                </c:pt>
                <c:pt idx="43033">
                  <c:v>1.38</c:v>
                </c:pt>
                <c:pt idx="43034">
                  <c:v>-0.19</c:v>
                </c:pt>
                <c:pt idx="43035">
                  <c:v>-0.19</c:v>
                </c:pt>
                <c:pt idx="43036">
                  <c:v>-0.19</c:v>
                </c:pt>
                <c:pt idx="43037">
                  <c:v>-0.19</c:v>
                </c:pt>
                <c:pt idx="43038">
                  <c:v>-1.87</c:v>
                </c:pt>
                <c:pt idx="43039">
                  <c:v>-0.73</c:v>
                </c:pt>
                <c:pt idx="43040">
                  <c:v>2.1</c:v>
                </c:pt>
                <c:pt idx="43041">
                  <c:v>2.91</c:v>
                </c:pt>
                <c:pt idx="43042">
                  <c:v>2.91</c:v>
                </c:pt>
                <c:pt idx="43043">
                  <c:v>2.91</c:v>
                </c:pt>
                <c:pt idx="43044">
                  <c:v>2.72</c:v>
                </c:pt>
                <c:pt idx="43045">
                  <c:v>2.72</c:v>
                </c:pt>
                <c:pt idx="43046">
                  <c:v>3.23</c:v>
                </c:pt>
                <c:pt idx="43047">
                  <c:v>-0.28000000000000003</c:v>
                </c:pt>
                <c:pt idx="43048">
                  <c:v>1.18</c:v>
                </c:pt>
                <c:pt idx="43049">
                  <c:v>1.18</c:v>
                </c:pt>
                <c:pt idx="43050">
                  <c:v>0.77</c:v>
                </c:pt>
                <c:pt idx="43051">
                  <c:v>0.39</c:v>
                </c:pt>
                <c:pt idx="43052">
                  <c:v>0.39</c:v>
                </c:pt>
                <c:pt idx="43053">
                  <c:v>-0.26</c:v>
                </c:pt>
                <c:pt idx="43054">
                  <c:v>-0.26</c:v>
                </c:pt>
                <c:pt idx="43055">
                  <c:v>3.23</c:v>
                </c:pt>
                <c:pt idx="43056">
                  <c:v>0.28000000000000003</c:v>
                </c:pt>
                <c:pt idx="43057">
                  <c:v>-0.3</c:v>
                </c:pt>
                <c:pt idx="43058">
                  <c:v>-0.3</c:v>
                </c:pt>
                <c:pt idx="43059">
                  <c:v>-0.3</c:v>
                </c:pt>
                <c:pt idx="43060">
                  <c:v>2.62</c:v>
                </c:pt>
                <c:pt idx="43061">
                  <c:v>2.62</c:v>
                </c:pt>
                <c:pt idx="43062">
                  <c:v>2.62</c:v>
                </c:pt>
                <c:pt idx="43063">
                  <c:v>2.62</c:v>
                </c:pt>
                <c:pt idx="43064">
                  <c:v>2.62</c:v>
                </c:pt>
                <c:pt idx="43065">
                  <c:v>2.62</c:v>
                </c:pt>
                <c:pt idx="43066">
                  <c:v>2.62</c:v>
                </c:pt>
                <c:pt idx="43067">
                  <c:v>2.62</c:v>
                </c:pt>
                <c:pt idx="43068">
                  <c:v>-0.17</c:v>
                </c:pt>
                <c:pt idx="43069">
                  <c:v>1.44</c:v>
                </c:pt>
                <c:pt idx="43070">
                  <c:v>1.53</c:v>
                </c:pt>
                <c:pt idx="43071">
                  <c:v>-0.23</c:v>
                </c:pt>
                <c:pt idx="43072">
                  <c:v>-0.23</c:v>
                </c:pt>
                <c:pt idx="43073">
                  <c:v>-0.23</c:v>
                </c:pt>
                <c:pt idx="43074">
                  <c:v>0.24</c:v>
                </c:pt>
                <c:pt idx="43075">
                  <c:v>1.2</c:v>
                </c:pt>
                <c:pt idx="43076">
                  <c:v>0.6</c:v>
                </c:pt>
                <c:pt idx="43077">
                  <c:v>0.6</c:v>
                </c:pt>
                <c:pt idx="43078">
                  <c:v>0.14000000000000001</c:v>
                </c:pt>
                <c:pt idx="43079">
                  <c:v>0.54</c:v>
                </c:pt>
                <c:pt idx="43080">
                  <c:v>0.54</c:v>
                </c:pt>
                <c:pt idx="43081">
                  <c:v>0.54</c:v>
                </c:pt>
                <c:pt idx="43082">
                  <c:v>-3.94</c:v>
                </c:pt>
                <c:pt idx="43083">
                  <c:v>-2.94</c:v>
                </c:pt>
                <c:pt idx="43084">
                  <c:v>-2.94</c:v>
                </c:pt>
                <c:pt idx="43085">
                  <c:v>-2.94</c:v>
                </c:pt>
                <c:pt idx="43086">
                  <c:v>1.07</c:v>
                </c:pt>
                <c:pt idx="43087">
                  <c:v>1.68</c:v>
                </c:pt>
                <c:pt idx="43088">
                  <c:v>1.68</c:v>
                </c:pt>
                <c:pt idx="43089">
                  <c:v>0.23</c:v>
                </c:pt>
                <c:pt idx="43090">
                  <c:v>0.23</c:v>
                </c:pt>
                <c:pt idx="43091">
                  <c:v>1.47</c:v>
                </c:pt>
                <c:pt idx="43092">
                  <c:v>2.93</c:v>
                </c:pt>
                <c:pt idx="43093">
                  <c:v>2.93</c:v>
                </c:pt>
                <c:pt idx="43094">
                  <c:v>-0.36</c:v>
                </c:pt>
                <c:pt idx="43095">
                  <c:v>-3.92</c:v>
                </c:pt>
                <c:pt idx="43096">
                  <c:v>2.33</c:v>
                </c:pt>
                <c:pt idx="43097">
                  <c:v>2.33</c:v>
                </c:pt>
                <c:pt idx="43098">
                  <c:v>2.33</c:v>
                </c:pt>
                <c:pt idx="43099">
                  <c:v>2.33</c:v>
                </c:pt>
                <c:pt idx="43100">
                  <c:v>0.96</c:v>
                </c:pt>
                <c:pt idx="43101">
                  <c:v>0.08</c:v>
                </c:pt>
                <c:pt idx="43102">
                  <c:v>0.08</c:v>
                </c:pt>
                <c:pt idx="43103">
                  <c:v>0.08</c:v>
                </c:pt>
                <c:pt idx="43104">
                  <c:v>1.85</c:v>
                </c:pt>
                <c:pt idx="43105">
                  <c:v>-1.29</c:v>
                </c:pt>
                <c:pt idx="43106">
                  <c:v>1.98</c:v>
                </c:pt>
                <c:pt idx="43107">
                  <c:v>2.83</c:v>
                </c:pt>
                <c:pt idx="43108">
                  <c:v>-0.41</c:v>
                </c:pt>
                <c:pt idx="43109">
                  <c:v>-0.41</c:v>
                </c:pt>
                <c:pt idx="43110">
                  <c:v>2.31</c:v>
                </c:pt>
                <c:pt idx="43111">
                  <c:v>-0.69</c:v>
                </c:pt>
                <c:pt idx="43112">
                  <c:v>1.19</c:v>
                </c:pt>
                <c:pt idx="43113">
                  <c:v>-0.26</c:v>
                </c:pt>
                <c:pt idx="43114">
                  <c:v>1.1000000000000001</c:v>
                </c:pt>
                <c:pt idx="43115">
                  <c:v>1.1000000000000001</c:v>
                </c:pt>
                <c:pt idx="43116">
                  <c:v>2.2799999999999998</c:v>
                </c:pt>
                <c:pt idx="43117">
                  <c:v>-3.13</c:v>
                </c:pt>
                <c:pt idx="43118">
                  <c:v>-0.44</c:v>
                </c:pt>
                <c:pt idx="43119">
                  <c:v>-0.44</c:v>
                </c:pt>
                <c:pt idx="43120">
                  <c:v>-0.44</c:v>
                </c:pt>
                <c:pt idx="43121">
                  <c:v>-0.44</c:v>
                </c:pt>
                <c:pt idx="43122">
                  <c:v>1.0900000000000001</c:v>
                </c:pt>
                <c:pt idx="43123">
                  <c:v>0.49</c:v>
                </c:pt>
                <c:pt idx="43124">
                  <c:v>-0.74</c:v>
                </c:pt>
                <c:pt idx="43125">
                  <c:v>-0.74</c:v>
                </c:pt>
                <c:pt idx="43126">
                  <c:v>-0.33</c:v>
                </c:pt>
                <c:pt idx="43127">
                  <c:v>-0.73</c:v>
                </c:pt>
                <c:pt idx="43128">
                  <c:v>-1.31</c:v>
                </c:pt>
                <c:pt idx="43129">
                  <c:v>0.26</c:v>
                </c:pt>
                <c:pt idx="43130">
                  <c:v>-0.67</c:v>
                </c:pt>
                <c:pt idx="43131">
                  <c:v>-1.1599999999999999</c:v>
                </c:pt>
                <c:pt idx="43132">
                  <c:v>-1.1599999999999999</c:v>
                </c:pt>
                <c:pt idx="43133">
                  <c:v>2.13</c:v>
                </c:pt>
                <c:pt idx="43134">
                  <c:v>2.13</c:v>
                </c:pt>
                <c:pt idx="43135">
                  <c:v>2.13</c:v>
                </c:pt>
                <c:pt idx="43136">
                  <c:v>2.13</c:v>
                </c:pt>
                <c:pt idx="43137">
                  <c:v>2.13</c:v>
                </c:pt>
                <c:pt idx="43138">
                  <c:v>-1.67</c:v>
                </c:pt>
                <c:pt idx="43139">
                  <c:v>-1.73</c:v>
                </c:pt>
                <c:pt idx="43140">
                  <c:v>-2.4300000000000002</c:v>
                </c:pt>
                <c:pt idx="43141">
                  <c:v>0.38</c:v>
                </c:pt>
                <c:pt idx="43142">
                  <c:v>0.38</c:v>
                </c:pt>
                <c:pt idx="43143">
                  <c:v>0.38</c:v>
                </c:pt>
                <c:pt idx="43144">
                  <c:v>-2.0499999999999998</c:v>
                </c:pt>
                <c:pt idx="43145">
                  <c:v>0.11</c:v>
                </c:pt>
                <c:pt idx="43146">
                  <c:v>3.19</c:v>
                </c:pt>
                <c:pt idx="43147">
                  <c:v>3.19</c:v>
                </c:pt>
                <c:pt idx="43148">
                  <c:v>1.05</c:v>
                </c:pt>
                <c:pt idx="43149">
                  <c:v>1.05</c:v>
                </c:pt>
                <c:pt idx="43150">
                  <c:v>1.05</c:v>
                </c:pt>
                <c:pt idx="43151">
                  <c:v>2.0299999999999998</c:v>
                </c:pt>
                <c:pt idx="43152">
                  <c:v>2.0299999999999998</c:v>
                </c:pt>
                <c:pt idx="43153">
                  <c:v>2.0499999999999998</c:v>
                </c:pt>
                <c:pt idx="43154">
                  <c:v>2.0499999999999998</c:v>
                </c:pt>
                <c:pt idx="43155">
                  <c:v>2.0499999999999998</c:v>
                </c:pt>
                <c:pt idx="43156">
                  <c:v>2.0499999999999998</c:v>
                </c:pt>
                <c:pt idx="43157">
                  <c:v>2.0499999999999998</c:v>
                </c:pt>
                <c:pt idx="43158">
                  <c:v>0.8</c:v>
                </c:pt>
                <c:pt idx="43159">
                  <c:v>0.13</c:v>
                </c:pt>
                <c:pt idx="43160">
                  <c:v>0.2</c:v>
                </c:pt>
                <c:pt idx="43161">
                  <c:v>-1.49</c:v>
                </c:pt>
                <c:pt idx="43162">
                  <c:v>0.8</c:v>
                </c:pt>
                <c:pt idx="43163">
                  <c:v>0.8</c:v>
                </c:pt>
                <c:pt idx="43164">
                  <c:v>-0.76</c:v>
                </c:pt>
                <c:pt idx="43165">
                  <c:v>-0.46</c:v>
                </c:pt>
                <c:pt idx="43166">
                  <c:v>0.66</c:v>
                </c:pt>
                <c:pt idx="43167">
                  <c:v>-0.8</c:v>
                </c:pt>
                <c:pt idx="43168">
                  <c:v>3.25</c:v>
                </c:pt>
                <c:pt idx="43169">
                  <c:v>3.25</c:v>
                </c:pt>
                <c:pt idx="43170">
                  <c:v>3.25</c:v>
                </c:pt>
                <c:pt idx="43171">
                  <c:v>3.25</c:v>
                </c:pt>
                <c:pt idx="43172">
                  <c:v>0.74</c:v>
                </c:pt>
                <c:pt idx="43173">
                  <c:v>2.84</c:v>
                </c:pt>
                <c:pt idx="43174">
                  <c:v>0.54</c:v>
                </c:pt>
                <c:pt idx="43175">
                  <c:v>0.54</c:v>
                </c:pt>
                <c:pt idx="43176">
                  <c:v>-0.94</c:v>
                </c:pt>
                <c:pt idx="43177">
                  <c:v>-0.94</c:v>
                </c:pt>
                <c:pt idx="43178">
                  <c:v>-0.94</c:v>
                </c:pt>
                <c:pt idx="43179">
                  <c:v>1.2</c:v>
                </c:pt>
                <c:pt idx="43180">
                  <c:v>1.2</c:v>
                </c:pt>
                <c:pt idx="43181">
                  <c:v>0.9</c:v>
                </c:pt>
                <c:pt idx="43182">
                  <c:v>0.9</c:v>
                </c:pt>
                <c:pt idx="43183">
                  <c:v>-3.93</c:v>
                </c:pt>
                <c:pt idx="43184">
                  <c:v>-1.75</c:v>
                </c:pt>
                <c:pt idx="43185">
                  <c:v>2.14</c:v>
                </c:pt>
                <c:pt idx="43186">
                  <c:v>2.14</c:v>
                </c:pt>
                <c:pt idx="43187">
                  <c:v>-0.62</c:v>
                </c:pt>
                <c:pt idx="43188">
                  <c:v>2.06</c:v>
                </c:pt>
                <c:pt idx="43189">
                  <c:v>2.06</c:v>
                </c:pt>
                <c:pt idx="43190">
                  <c:v>1.54</c:v>
                </c:pt>
                <c:pt idx="43191">
                  <c:v>1.25</c:v>
                </c:pt>
                <c:pt idx="43192">
                  <c:v>-1.39</c:v>
                </c:pt>
                <c:pt idx="43193">
                  <c:v>-1.39</c:v>
                </c:pt>
                <c:pt idx="43194">
                  <c:v>-4.25</c:v>
                </c:pt>
                <c:pt idx="43195">
                  <c:v>-0.59</c:v>
                </c:pt>
                <c:pt idx="43196">
                  <c:v>-1</c:v>
                </c:pt>
                <c:pt idx="43197">
                  <c:v>-0.42</c:v>
                </c:pt>
                <c:pt idx="43198">
                  <c:v>-0.42</c:v>
                </c:pt>
                <c:pt idx="43199">
                  <c:v>-0.42</c:v>
                </c:pt>
                <c:pt idx="43200">
                  <c:v>-0.3</c:v>
                </c:pt>
                <c:pt idx="43201">
                  <c:v>-0.3</c:v>
                </c:pt>
                <c:pt idx="43202">
                  <c:v>2.71</c:v>
                </c:pt>
                <c:pt idx="43203">
                  <c:v>0.23</c:v>
                </c:pt>
                <c:pt idx="43204">
                  <c:v>1.1599999999999999</c:v>
                </c:pt>
                <c:pt idx="43205">
                  <c:v>1.45</c:v>
                </c:pt>
                <c:pt idx="43206">
                  <c:v>1.45</c:v>
                </c:pt>
                <c:pt idx="43207">
                  <c:v>1.45</c:v>
                </c:pt>
                <c:pt idx="43208">
                  <c:v>0.34</c:v>
                </c:pt>
                <c:pt idx="43209">
                  <c:v>-1.01</c:v>
                </c:pt>
                <c:pt idx="43210">
                  <c:v>-3.18</c:v>
                </c:pt>
                <c:pt idx="43211">
                  <c:v>0.91</c:v>
                </c:pt>
                <c:pt idx="43212">
                  <c:v>0.91</c:v>
                </c:pt>
                <c:pt idx="43213">
                  <c:v>-0.46</c:v>
                </c:pt>
                <c:pt idx="43214">
                  <c:v>1.75</c:v>
                </c:pt>
                <c:pt idx="43215">
                  <c:v>1.75</c:v>
                </c:pt>
                <c:pt idx="43216">
                  <c:v>1.68</c:v>
                </c:pt>
                <c:pt idx="43217">
                  <c:v>1.68</c:v>
                </c:pt>
                <c:pt idx="43218">
                  <c:v>-0.16</c:v>
                </c:pt>
                <c:pt idx="43219">
                  <c:v>-0.16</c:v>
                </c:pt>
                <c:pt idx="43220">
                  <c:v>-0.16</c:v>
                </c:pt>
                <c:pt idx="43221">
                  <c:v>0.1</c:v>
                </c:pt>
                <c:pt idx="43222">
                  <c:v>0.1</c:v>
                </c:pt>
                <c:pt idx="43223">
                  <c:v>1.4</c:v>
                </c:pt>
                <c:pt idx="43224">
                  <c:v>1.4</c:v>
                </c:pt>
                <c:pt idx="43225">
                  <c:v>1.4</c:v>
                </c:pt>
                <c:pt idx="43226">
                  <c:v>1.4</c:v>
                </c:pt>
                <c:pt idx="43227">
                  <c:v>1.4</c:v>
                </c:pt>
                <c:pt idx="43228">
                  <c:v>-0.1</c:v>
                </c:pt>
                <c:pt idx="43229">
                  <c:v>1.43</c:v>
                </c:pt>
                <c:pt idx="43230">
                  <c:v>1.43</c:v>
                </c:pt>
                <c:pt idx="43231">
                  <c:v>0.76</c:v>
                </c:pt>
                <c:pt idx="43232">
                  <c:v>1.61</c:v>
                </c:pt>
                <c:pt idx="43233">
                  <c:v>1.61</c:v>
                </c:pt>
                <c:pt idx="43234">
                  <c:v>0.31</c:v>
                </c:pt>
                <c:pt idx="43235">
                  <c:v>2.38</c:v>
                </c:pt>
                <c:pt idx="43236">
                  <c:v>2.38</c:v>
                </c:pt>
                <c:pt idx="43237">
                  <c:v>2.38</c:v>
                </c:pt>
                <c:pt idx="43238">
                  <c:v>2.38</c:v>
                </c:pt>
                <c:pt idx="43239">
                  <c:v>2.2200000000000002</c:v>
                </c:pt>
                <c:pt idx="43240">
                  <c:v>2.2200000000000002</c:v>
                </c:pt>
                <c:pt idx="43241">
                  <c:v>3</c:v>
                </c:pt>
                <c:pt idx="43242">
                  <c:v>3</c:v>
                </c:pt>
                <c:pt idx="43243">
                  <c:v>1.74</c:v>
                </c:pt>
                <c:pt idx="43244">
                  <c:v>1.74</c:v>
                </c:pt>
                <c:pt idx="43245">
                  <c:v>0.6</c:v>
                </c:pt>
                <c:pt idx="43246">
                  <c:v>-0.61</c:v>
                </c:pt>
                <c:pt idx="43247">
                  <c:v>0.56999999999999995</c:v>
                </c:pt>
                <c:pt idx="43248">
                  <c:v>-0.43</c:v>
                </c:pt>
                <c:pt idx="43249">
                  <c:v>-0.43</c:v>
                </c:pt>
                <c:pt idx="43250">
                  <c:v>-0.43</c:v>
                </c:pt>
                <c:pt idx="43251">
                  <c:v>3.23</c:v>
                </c:pt>
                <c:pt idx="43252">
                  <c:v>1.29</c:v>
                </c:pt>
                <c:pt idx="43253">
                  <c:v>1.33</c:v>
                </c:pt>
                <c:pt idx="43254">
                  <c:v>1.33</c:v>
                </c:pt>
                <c:pt idx="43255">
                  <c:v>0.38</c:v>
                </c:pt>
                <c:pt idx="43256">
                  <c:v>0.67</c:v>
                </c:pt>
                <c:pt idx="43257">
                  <c:v>0.01</c:v>
                </c:pt>
                <c:pt idx="43258">
                  <c:v>0.01</c:v>
                </c:pt>
                <c:pt idx="43259">
                  <c:v>1.77</c:v>
                </c:pt>
                <c:pt idx="43260">
                  <c:v>-0.14000000000000001</c:v>
                </c:pt>
                <c:pt idx="43261">
                  <c:v>-1.49</c:v>
                </c:pt>
                <c:pt idx="43262">
                  <c:v>-3.22</c:v>
                </c:pt>
                <c:pt idx="43263">
                  <c:v>-3.22</c:v>
                </c:pt>
                <c:pt idx="43264">
                  <c:v>-3.22</c:v>
                </c:pt>
                <c:pt idx="43265">
                  <c:v>-0.61</c:v>
                </c:pt>
                <c:pt idx="43266">
                  <c:v>-1.64</c:v>
                </c:pt>
                <c:pt idx="43267">
                  <c:v>-2.1800000000000002</c:v>
                </c:pt>
                <c:pt idx="43268">
                  <c:v>2.0499999999999998</c:v>
                </c:pt>
                <c:pt idx="43269">
                  <c:v>2.0499999999999998</c:v>
                </c:pt>
                <c:pt idx="43270">
                  <c:v>2.46</c:v>
                </c:pt>
                <c:pt idx="43271">
                  <c:v>1.43</c:v>
                </c:pt>
                <c:pt idx="43272">
                  <c:v>1.1499999999999999</c:v>
                </c:pt>
                <c:pt idx="43273">
                  <c:v>1.1499999999999999</c:v>
                </c:pt>
                <c:pt idx="43274">
                  <c:v>1.1499999999999999</c:v>
                </c:pt>
                <c:pt idx="43275">
                  <c:v>2.91</c:v>
                </c:pt>
                <c:pt idx="43276">
                  <c:v>2.91</c:v>
                </c:pt>
                <c:pt idx="43277">
                  <c:v>1.25</c:v>
                </c:pt>
                <c:pt idx="43278">
                  <c:v>-1.1399999999999999</c:v>
                </c:pt>
                <c:pt idx="43279">
                  <c:v>2.3199999999999998</c:v>
                </c:pt>
                <c:pt idx="43280">
                  <c:v>0.48</c:v>
                </c:pt>
                <c:pt idx="43281">
                  <c:v>0.48</c:v>
                </c:pt>
                <c:pt idx="43282">
                  <c:v>0.48</c:v>
                </c:pt>
                <c:pt idx="43283">
                  <c:v>3.09</c:v>
                </c:pt>
                <c:pt idx="43284">
                  <c:v>-2.5099999999999998</c:v>
                </c:pt>
                <c:pt idx="43285">
                  <c:v>1.01</c:v>
                </c:pt>
                <c:pt idx="43286">
                  <c:v>1.01</c:v>
                </c:pt>
                <c:pt idx="43287">
                  <c:v>1.01</c:v>
                </c:pt>
                <c:pt idx="43288">
                  <c:v>1.01</c:v>
                </c:pt>
                <c:pt idx="43289">
                  <c:v>0.47</c:v>
                </c:pt>
                <c:pt idx="43290">
                  <c:v>0.47</c:v>
                </c:pt>
                <c:pt idx="43291">
                  <c:v>0.47</c:v>
                </c:pt>
                <c:pt idx="43292">
                  <c:v>0.47</c:v>
                </c:pt>
                <c:pt idx="43293">
                  <c:v>2.13</c:v>
                </c:pt>
                <c:pt idx="43294">
                  <c:v>1.43</c:v>
                </c:pt>
                <c:pt idx="43295">
                  <c:v>1.9</c:v>
                </c:pt>
                <c:pt idx="43296">
                  <c:v>1.28</c:v>
                </c:pt>
                <c:pt idx="43297">
                  <c:v>0.39</c:v>
                </c:pt>
                <c:pt idx="43298">
                  <c:v>-0.37</c:v>
                </c:pt>
                <c:pt idx="43299">
                  <c:v>0.92</c:v>
                </c:pt>
                <c:pt idx="43300">
                  <c:v>0.92</c:v>
                </c:pt>
                <c:pt idx="43301">
                  <c:v>-2.57</c:v>
                </c:pt>
                <c:pt idx="43302">
                  <c:v>-0.33</c:v>
                </c:pt>
                <c:pt idx="43303">
                  <c:v>-0.33</c:v>
                </c:pt>
                <c:pt idx="43304">
                  <c:v>-0.33</c:v>
                </c:pt>
                <c:pt idx="43305">
                  <c:v>0.22</c:v>
                </c:pt>
                <c:pt idx="43306">
                  <c:v>0.96</c:v>
                </c:pt>
                <c:pt idx="43307">
                  <c:v>2.96</c:v>
                </c:pt>
                <c:pt idx="43308">
                  <c:v>2.2999999999999998</c:v>
                </c:pt>
                <c:pt idx="43309">
                  <c:v>2.2999999999999998</c:v>
                </c:pt>
                <c:pt idx="43310">
                  <c:v>2.2999999999999998</c:v>
                </c:pt>
                <c:pt idx="43311">
                  <c:v>1.47</c:v>
                </c:pt>
                <c:pt idx="43312">
                  <c:v>1.47</c:v>
                </c:pt>
                <c:pt idx="43313">
                  <c:v>2.0099999999999998</c:v>
                </c:pt>
                <c:pt idx="43314">
                  <c:v>2.0099999999999998</c:v>
                </c:pt>
                <c:pt idx="43315">
                  <c:v>2.0099999999999998</c:v>
                </c:pt>
                <c:pt idx="43316">
                  <c:v>-2.86</c:v>
                </c:pt>
                <c:pt idx="43317">
                  <c:v>-2.86</c:v>
                </c:pt>
                <c:pt idx="43318">
                  <c:v>-2.72</c:v>
                </c:pt>
                <c:pt idx="43319">
                  <c:v>-0.3</c:v>
                </c:pt>
                <c:pt idx="43320">
                  <c:v>0.43</c:v>
                </c:pt>
                <c:pt idx="43321">
                  <c:v>-1.59</c:v>
                </c:pt>
                <c:pt idx="43322">
                  <c:v>-1.59</c:v>
                </c:pt>
                <c:pt idx="43323">
                  <c:v>-1.59</c:v>
                </c:pt>
                <c:pt idx="43324">
                  <c:v>-1.65</c:v>
                </c:pt>
                <c:pt idx="43325">
                  <c:v>-1.65</c:v>
                </c:pt>
                <c:pt idx="43326">
                  <c:v>-1.65</c:v>
                </c:pt>
                <c:pt idx="43327">
                  <c:v>-1.65</c:v>
                </c:pt>
                <c:pt idx="43328">
                  <c:v>2.73</c:v>
                </c:pt>
                <c:pt idx="43329">
                  <c:v>2.73</c:v>
                </c:pt>
                <c:pt idx="43330">
                  <c:v>2.73</c:v>
                </c:pt>
                <c:pt idx="43331">
                  <c:v>2.73</c:v>
                </c:pt>
                <c:pt idx="43332">
                  <c:v>2.73</c:v>
                </c:pt>
                <c:pt idx="43333">
                  <c:v>3.02</c:v>
                </c:pt>
                <c:pt idx="43334">
                  <c:v>0.97</c:v>
                </c:pt>
                <c:pt idx="43335">
                  <c:v>-4.33</c:v>
                </c:pt>
                <c:pt idx="43336">
                  <c:v>-4.33</c:v>
                </c:pt>
                <c:pt idx="43337">
                  <c:v>1.54</c:v>
                </c:pt>
                <c:pt idx="43338">
                  <c:v>0.65</c:v>
                </c:pt>
                <c:pt idx="43339">
                  <c:v>-0.81</c:v>
                </c:pt>
                <c:pt idx="43340">
                  <c:v>-0.81</c:v>
                </c:pt>
                <c:pt idx="43341">
                  <c:v>-0.81</c:v>
                </c:pt>
                <c:pt idx="43342">
                  <c:v>-1.41</c:v>
                </c:pt>
                <c:pt idx="43343">
                  <c:v>-1.41</c:v>
                </c:pt>
                <c:pt idx="43344">
                  <c:v>-1.41</c:v>
                </c:pt>
                <c:pt idx="43345">
                  <c:v>-1.41</c:v>
                </c:pt>
                <c:pt idx="43346">
                  <c:v>1.22</c:v>
                </c:pt>
                <c:pt idx="43347">
                  <c:v>1.22</c:v>
                </c:pt>
                <c:pt idx="43348">
                  <c:v>0.45</c:v>
                </c:pt>
                <c:pt idx="43349">
                  <c:v>0.45</c:v>
                </c:pt>
                <c:pt idx="43350">
                  <c:v>4.13</c:v>
                </c:pt>
                <c:pt idx="43351">
                  <c:v>4.13</c:v>
                </c:pt>
                <c:pt idx="43352">
                  <c:v>4.13</c:v>
                </c:pt>
                <c:pt idx="43353">
                  <c:v>4.13</c:v>
                </c:pt>
                <c:pt idx="43354">
                  <c:v>0.75</c:v>
                </c:pt>
                <c:pt idx="43355">
                  <c:v>-4.26</c:v>
                </c:pt>
                <c:pt idx="43356">
                  <c:v>-2.02</c:v>
                </c:pt>
                <c:pt idx="43357">
                  <c:v>-2.02</c:v>
                </c:pt>
                <c:pt idx="43358">
                  <c:v>1.1499999999999999</c:v>
                </c:pt>
                <c:pt idx="43359">
                  <c:v>0.32</c:v>
                </c:pt>
                <c:pt idx="43360">
                  <c:v>0.28000000000000003</c:v>
                </c:pt>
                <c:pt idx="43361">
                  <c:v>0.28000000000000003</c:v>
                </c:pt>
                <c:pt idx="43362">
                  <c:v>0.28000000000000003</c:v>
                </c:pt>
                <c:pt idx="43363">
                  <c:v>0.28000000000000003</c:v>
                </c:pt>
                <c:pt idx="43364">
                  <c:v>1.71</c:v>
                </c:pt>
                <c:pt idx="43365">
                  <c:v>-1.06</c:v>
                </c:pt>
                <c:pt idx="43366">
                  <c:v>-1.06</c:v>
                </c:pt>
                <c:pt idx="43367">
                  <c:v>0.83</c:v>
                </c:pt>
                <c:pt idx="43368">
                  <c:v>0.83</c:v>
                </c:pt>
                <c:pt idx="43369">
                  <c:v>0.83</c:v>
                </c:pt>
                <c:pt idx="43370">
                  <c:v>1.1599999999999999</c:v>
                </c:pt>
                <c:pt idx="43371">
                  <c:v>3.2</c:v>
                </c:pt>
                <c:pt idx="43372">
                  <c:v>3.2</c:v>
                </c:pt>
                <c:pt idx="43373">
                  <c:v>1.96</c:v>
                </c:pt>
                <c:pt idx="43374">
                  <c:v>1.96</c:v>
                </c:pt>
                <c:pt idx="43375">
                  <c:v>-1.55</c:v>
                </c:pt>
                <c:pt idx="43376">
                  <c:v>2.09</c:v>
                </c:pt>
                <c:pt idx="43377">
                  <c:v>-1.07</c:v>
                </c:pt>
                <c:pt idx="43378">
                  <c:v>-0.53</c:v>
                </c:pt>
                <c:pt idx="43379">
                  <c:v>1.73</c:v>
                </c:pt>
                <c:pt idx="43380">
                  <c:v>1.47</c:v>
                </c:pt>
                <c:pt idx="43381">
                  <c:v>1.47</c:v>
                </c:pt>
                <c:pt idx="43382">
                  <c:v>1.51</c:v>
                </c:pt>
                <c:pt idx="43383">
                  <c:v>-1.17</c:v>
                </c:pt>
                <c:pt idx="43384">
                  <c:v>1.79</c:v>
                </c:pt>
                <c:pt idx="43385">
                  <c:v>1.79</c:v>
                </c:pt>
                <c:pt idx="43386">
                  <c:v>-0.94</c:v>
                </c:pt>
                <c:pt idx="43387">
                  <c:v>-0.94</c:v>
                </c:pt>
                <c:pt idx="43388">
                  <c:v>1.81</c:v>
                </c:pt>
                <c:pt idx="43389">
                  <c:v>-0.98</c:v>
                </c:pt>
                <c:pt idx="43390">
                  <c:v>3.24</c:v>
                </c:pt>
                <c:pt idx="43391">
                  <c:v>3.24</c:v>
                </c:pt>
                <c:pt idx="43392">
                  <c:v>3.24</c:v>
                </c:pt>
                <c:pt idx="43393">
                  <c:v>1.32</c:v>
                </c:pt>
                <c:pt idx="43394">
                  <c:v>-1.48</c:v>
                </c:pt>
                <c:pt idx="43395">
                  <c:v>0.54</c:v>
                </c:pt>
                <c:pt idx="43396">
                  <c:v>-0.73</c:v>
                </c:pt>
                <c:pt idx="43397">
                  <c:v>-0.34</c:v>
                </c:pt>
                <c:pt idx="43398">
                  <c:v>2.78</c:v>
                </c:pt>
                <c:pt idx="43399">
                  <c:v>2.78</c:v>
                </c:pt>
                <c:pt idx="43400">
                  <c:v>2.78</c:v>
                </c:pt>
                <c:pt idx="43401">
                  <c:v>2.78</c:v>
                </c:pt>
                <c:pt idx="43402">
                  <c:v>2.78</c:v>
                </c:pt>
                <c:pt idx="43403">
                  <c:v>-0.79</c:v>
                </c:pt>
                <c:pt idx="43404">
                  <c:v>-0.79</c:v>
                </c:pt>
                <c:pt idx="43405">
                  <c:v>-0.67</c:v>
                </c:pt>
                <c:pt idx="43406">
                  <c:v>0.45</c:v>
                </c:pt>
                <c:pt idx="43407">
                  <c:v>2.4</c:v>
                </c:pt>
                <c:pt idx="43408">
                  <c:v>2.4</c:v>
                </c:pt>
                <c:pt idx="43409">
                  <c:v>1.47</c:v>
                </c:pt>
                <c:pt idx="43410">
                  <c:v>2.98</c:v>
                </c:pt>
                <c:pt idx="43411">
                  <c:v>0.56000000000000005</c:v>
                </c:pt>
                <c:pt idx="43412">
                  <c:v>2.33</c:v>
                </c:pt>
                <c:pt idx="43413">
                  <c:v>-0.86</c:v>
                </c:pt>
                <c:pt idx="43414">
                  <c:v>-0.86</c:v>
                </c:pt>
                <c:pt idx="43415">
                  <c:v>-0.86</c:v>
                </c:pt>
                <c:pt idx="43416">
                  <c:v>-1.96</c:v>
                </c:pt>
                <c:pt idx="43417">
                  <c:v>-1.96</c:v>
                </c:pt>
                <c:pt idx="43418">
                  <c:v>0.51</c:v>
                </c:pt>
                <c:pt idx="43419">
                  <c:v>0.51</c:v>
                </c:pt>
                <c:pt idx="43420">
                  <c:v>0.48</c:v>
                </c:pt>
                <c:pt idx="43421">
                  <c:v>0.48</c:v>
                </c:pt>
                <c:pt idx="43422">
                  <c:v>-0.96</c:v>
                </c:pt>
                <c:pt idx="43423">
                  <c:v>-0.12</c:v>
                </c:pt>
                <c:pt idx="43424">
                  <c:v>0.82</c:v>
                </c:pt>
                <c:pt idx="43425">
                  <c:v>-1.71</c:v>
                </c:pt>
                <c:pt idx="43426">
                  <c:v>-2.1</c:v>
                </c:pt>
                <c:pt idx="43427">
                  <c:v>-2.1</c:v>
                </c:pt>
                <c:pt idx="43428">
                  <c:v>-2.34</c:v>
                </c:pt>
                <c:pt idx="43429">
                  <c:v>-1.53</c:v>
                </c:pt>
                <c:pt idx="43430">
                  <c:v>1.07</c:v>
                </c:pt>
                <c:pt idx="43431">
                  <c:v>1.07</c:v>
                </c:pt>
                <c:pt idx="43432">
                  <c:v>1.07</c:v>
                </c:pt>
                <c:pt idx="43433">
                  <c:v>1.08</c:v>
                </c:pt>
                <c:pt idx="43434">
                  <c:v>1.08</c:v>
                </c:pt>
                <c:pt idx="43435">
                  <c:v>1.08</c:v>
                </c:pt>
                <c:pt idx="43436">
                  <c:v>1.27</c:v>
                </c:pt>
                <c:pt idx="43437">
                  <c:v>2.2200000000000002</c:v>
                </c:pt>
                <c:pt idx="43438">
                  <c:v>-2.14</c:v>
                </c:pt>
                <c:pt idx="43439">
                  <c:v>-2.14</c:v>
                </c:pt>
                <c:pt idx="43440">
                  <c:v>-2.14</c:v>
                </c:pt>
                <c:pt idx="43441">
                  <c:v>-0.54</c:v>
                </c:pt>
                <c:pt idx="43442">
                  <c:v>-0.73</c:v>
                </c:pt>
                <c:pt idx="43443">
                  <c:v>-0.73</c:v>
                </c:pt>
                <c:pt idx="43444">
                  <c:v>-0.84</c:v>
                </c:pt>
                <c:pt idx="43445">
                  <c:v>1.45</c:v>
                </c:pt>
                <c:pt idx="43446">
                  <c:v>1.45</c:v>
                </c:pt>
                <c:pt idx="43447">
                  <c:v>2.37</c:v>
                </c:pt>
                <c:pt idx="43448">
                  <c:v>2.37</c:v>
                </c:pt>
                <c:pt idx="43449">
                  <c:v>1.53</c:v>
                </c:pt>
                <c:pt idx="43450">
                  <c:v>1.53</c:v>
                </c:pt>
                <c:pt idx="43451">
                  <c:v>-0.08</c:v>
                </c:pt>
                <c:pt idx="43452">
                  <c:v>-0.08</c:v>
                </c:pt>
                <c:pt idx="43453">
                  <c:v>-0.08</c:v>
                </c:pt>
                <c:pt idx="43454">
                  <c:v>-0.08</c:v>
                </c:pt>
                <c:pt idx="43455">
                  <c:v>2.97</c:v>
                </c:pt>
                <c:pt idx="43456">
                  <c:v>-2.23</c:v>
                </c:pt>
                <c:pt idx="43457">
                  <c:v>-2.23</c:v>
                </c:pt>
                <c:pt idx="43458">
                  <c:v>-2.14</c:v>
                </c:pt>
                <c:pt idx="43459">
                  <c:v>-3.16</c:v>
                </c:pt>
                <c:pt idx="43460">
                  <c:v>1.91</c:v>
                </c:pt>
                <c:pt idx="43461">
                  <c:v>1.91</c:v>
                </c:pt>
                <c:pt idx="43462">
                  <c:v>1.92</c:v>
                </c:pt>
                <c:pt idx="43463">
                  <c:v>0.83</c:v>
                </c:pt>
                <c:pt idx="43464">
                  <c:v>0.83</c:v>
                </c:pt>
                <c:pt idx="43465">
                  <c:v>0.83</c:v>
                </c:pt>
                <c:pt idx="43466">
                  <c:v>1.92</c:v>
                </c:pt>
                <c:pt idx="43467">
                  <c:v>1.7</c:v>
                </c:pt>
                <c:pt idx="43468">
                  <c:v>1.7</c:v>
                </c:pt>
                <c:pt idx="43469">
                  <c:v>-0.61</c:v>
                </c:pt>
                <c:pt idx="43470">
                  <c:v>-0.61</c:v>
                </c:pt>
                <c:pt idx="43471">
                  <c:v>0.93</c:v>
                </c:pt>
                <c:pt idx="43472">
                  <c:v>-3.6</c:v>
                </c:pt>
                <c:pt idx="43473">
                  <c:v>0.19</c:v>
                </c:pt>
                <c:pt idx="43474">
                  <c:v>-0.75</c:v>
                </c:pt>
                <c:pt idx="43475">
                  <c:v>-0.75</c:v>
                </c:pt>
                <c:pt idx="43476">
                  <c:v>-0.75</c:v>
                </c:pt>
                <c:pt idx="43477">
                  <c:v>-0.75</c:v>
                </c:pt>
                <c:pt idx="43478">
                  <c:v>-1.96</c:v>
                </c:pt>
                <c:pt idx="43479">
                  <c:v>-1.54</c:v>
                </c:pt>
                <c:pt idx="43480">
                  <c:v>-0.41</c:v>
                </c:pt>
                <c:pt idx="43481">
                  <c:v>-0.44</c:v>
                </c:pt>
                <c:pt idx="43482">
                  <c:v>1.9</c:v>
                </c:pt>
                <c:pt idx="43483">
                  <c:v>-0.91</c:v>
                </c:pt>
                <c:pt idx="43484">
                  <c:v>-0.91</c:v>
                </c:pt>
                <c:pt idx="43485">
                  <c:v>0.51</c:v>
                </c:pt>
                <c:pt idx="43486">
                  <c:v>0.51</c:v>
                </c:pt>
                <c:pt idx="43487">
                  <c:v>0.51</c:v>
                </c:pt>
                <c:pt idx="43488">
                  <c:v>0.51</c:v>
                </c:pt>
                <c:pt idx="43489">
                  <c:v>0.6</c:v>
                </c:pt>
                <c:pt idx="43490">
                  <c:v>0.11</c:v>
                </c:pt>
                <c:pt idx="43491">
                  <c:v>3.32</c:v>
                </c:pt>
                <c:pt idx="43492">
                  <c:v>3.32</c:v>
                </c:pt>
                <c:pt idx="43493">
                  <c:v>0.52</c:v>
                </c:pt>
                <c:pt idx="43494">
                  <c:v>1.07</c:v>
                </c:pt>
                <c:pt idx="43495">
                  <c:v>0.71</c:v>
                </c:pt>
                <c:pt idx="43496">
                  <c:v>0.71</c:v>
                </c:pt>
                <c:pt idx="43497">
                  <c:v>0.71</c:v>
                </c:pt>
                <c:pt idx="43498">
                  <c:v>1.21</c:v>
                </c:pt>
                <c:pt idx="43499">
                  <c:v>1.21</c:v>
                </c:pt>
                <c:pt idx="43500">
                  <c:v>1.21</c:v>
                </c:pt>
                <c:pt idx="43501">
                  <c:v>-0.3</c:v>
                </c:pt>
                <c:pt idx="43502">
                  <c:v>-0.3</c:v>
                </c:pt>
                <c:pt idx="43503">
                  <c:v>0.13</c:v>
                </c:pt>
                <c:pt idx="43504">
                  <c:v>-2.82</c:v>
                </c:pt>
                <c:pt idx="43505">
                  <c:v>-1.74</c:v>
                </c:pt>
                <c:pt idx="43506">
                  <c:v>-1.74</c:v>
                </c:pt>
                <c:pt idx="43507">
                  <c:v>-2.44</c:v>
                </c:pt>
                <c:pt idx="43508">
                  <c:v>-2.44</c:v>
                </c:pt>
                <c:pt idx="43509">
                  <c:v>-2.0499999999999998</c:v>
                </c:pt>
                <c:pt idx="43510">
                  <c:v>-2.0499999999999998</c:v>
                </c:pt>
                <c:pt idx="43511">
                  <c:v>-2.0499999999999998</c:v>
                </c:pt>
                <c:pt idx="43512">
                  <c:v>-0.54</c:v>
                </c:pt>
                <c:pt idx="43513">
                  <c:v>-0.54</c:v>
                </c:pt>
                <c:pt idx="43514">
                  <c:v>2.5</c:v>
                </c:pt>
                <c:pt idx="43515">
                  <c:v>0.16</c:v>
                </c:pt>
                <c:pt idx="43516">
                  <c:v>-0.26</c:v>
                </c:pt>
                <c:pt idx="43517">
                  <c:v>-2.8</c:v>
                </c:pt>
                <c:pt idx="43518">
                  <c:v>2.9</c:v>
                </c:pt>
                <c:pt idx="43519">
                  <c:v>2.9</c:v>
                </c:pt>
                <c:pt idx="43520">
                  <c:v>0.51</c:v>
                </c:pt>
                <c:pt idx="43521">
                  <c:v>0.51</c:v>
                </c:pt>
                <c:pt idx="43522">
                  <c:v>0.51</c:v>
                </c:pt>
                <c:pt idx="43523">
                  <c:v>0.51</c:v>
                </c:pt>
                <c:pt idx="43524">
                  <c:v>-0.72</c:v>
                </c:pt>
                <c:pt idx="43525">
                  <c:v>0.28999999999999998</c:v>
                </c:pt>
                <c:pt idx="43526">
                  <c:v>2.08</c:v>
                </c:pt>
                <c:pt idx="43527">
                  <c:v>2.08</c:v>
                </c:pt>
                <c:pt idx="43528">
                  <c:v>-2.0299999999999998</c:v>
                </c:pt>
                <c:pt idx="43529">
                  <c:v>2.64</c:v>
                </c:pt>
                <c:pt idx="43530">
                  <c:v>1.42</c:v>
                </c:pt>
                <c:pt idx="43531">
                  <c:v>1.42</c:v>
                </c:pt>
                <c:pt idx="43532">
                  <c:v>1.42</c:v>
                </c:pt>
                <c:pt idx="43533">
                  <c:v>1.05</c:v>
                </c:pt>
                <c:pt idx="43534">
                  <c:v>0.97</c:v>
                </c:pt>
                <c:pt idx="43535">
                  <c:v>0.97</c:v>
                </c:pt>
                <c:pt idx="43536">
                  <c:v>0.97</c:v>
                </c:pt>
                <c:pt idx="43537">
                  <c:v>1.37</c:v>
                </c:pt>
                <c:pt idx="43538">
                  <c:v>0.11</c:v>
                </c:pt>
                <c:pt idx="43539">
                  <c:v>0.11</c:v>
                </c:pt>
                <c:pt idx="43540">
                  <c:v>1.06</c:v>
                </c:pt>
                <c:pt idx="43541">
                  <c:v>-0.44</c:v>
                </c:pt>
                <c:pt idx="43542">
                  <c:v>-0.44</c:v>
                </c:pt>
                <c:pt idx="43543">
                  <c:v>-0.44</c:v>
                </c:pt>
                <c:pt idx="43544">
                  <c:v>0.09</c:v>
                </c:pt>
                <c:pt idx="43545">
                  <c:v>2.5299999999999998</c:v>
                </c:pt>
                <c:pt idx="43546">
                  <c:v>1.56</c:v>
                </c:pt>
                <c:pt idx="43547">
                  <c:v>1.56</c:v>
                </c:pt>
                <c:pt idx="43548">
                  <c:v>1.56</c:v>
                </c:pt>
                <c:pt idx="43549">
                  <c:v>1.56</c:v>
                </c:pt>
                <c:pt idx="43550">
                  <c:v>1.52</c:v>
                </c:pt>
                <c:pt idx="43551">
                  <c:v>-2.35</c:v>
                </c:pt>
                <c:pt idx="43552">
                  <c:v>-0.74</c:v>
                </c:pt>
                <c:pt idx="43553">
                  <c:v>3.3</c:v>
                </c:pt>
                <c:pt idx="43554">
                  <c:v>3.3</c:v>
                </c:pt>
                <c:pt idx="43555">
                  <c:v>3.3</c:v>
                </c:pt>
                <c:pt idx="43556">
                  <c:v>3.3</c:v>
                </c:pt>
                <c:pt idx="43557">
                  <c:v>-0.56000000000000005</c:v>
                </c:pt>
                <c:pt idx="43558">
                  <c:v>-1.62</c:v>
                </c:pt>
                <c:pt idx="43559">
                  <c:v>-1.62</c:v>
                </c:pt>
                <c:pt idx="43560">
                  <c:v>-1.33</c:v>
                </c:pt>
                <c:pt idx="43561">
                  <c:v>1.1299999999999999</c:v>
                </c:pt>
                <c:pt idx="43562">
                  <c:v>3.32</c:v>
                </c:pt>
                <c:pt idx="43563">
                  <c:v>-0.15</c:v>
                </c:pt>
                <c:pt idx="43564">
                  <c:v>-0.15</c:v>
                </c:pt>
                <c:pt idx="43565">
                  <c:v>0.95</c:v>
                </c:pt>
                <c:pt idx="43566">
                  <c:v>0.91</c:v>
                </c:pt>
                <c:pt idx="43567">
                  <c:v>-0.75</c:v>
                </c:pt>
                <c:pt idx="43568">
                  <c:v>-0.75</c:v>
                </c:pt>
                <c:pt idx="43569">
                  <c:v>0.05</c:v>
                </c:pt>
                <c:pt idx="43570">
                  <c:v>0.4</c:v>
                </c:pt>
                <c:pt idx="43571">
                  <c:v>0.33</c:v>
                </c:pt>
                <c:pt idx="43572">
                  <c:v>0.33</c:v>
                </c:pt>
                <c:pt idx="43573">
                  <c:v>-3.29</c:v>
                </c:pt>
                <c:pt idx="43574">
                  <c:v>2.4</c:v>
                </c:pt>
                <c:pt idx="43575">
                  <c:v>2.4</c:v>
                </c:pt>
                <c:pt idx="43576">
                  <c:v>2.4</c:v>
                </c:pt>
                <c:pt idx="43577">
                  <c:v>2.74</c:v>
                </c:pt>
                <c:pt idx="43578">
                  <c:v>2.74</c:v>
                </c:pt>
                <c:pt idx="43579">
                  <c:v>-0.85</c:v>
                </c:pt>
                <c:pt idx="43580">
                  <c:v>-0.85</c:v>
                </c:pt>
                <c:pt idx="43581">
                  <c:v>-0.85</c:v>
                </c:pt>
                <c:pt idx="43582">
                  <c:v>0.72</c:v>
                </c:pt>
                <c:pt idx="43583">
                  <c:v>0.72</c:v>
                </c:pt>
                <c:pt idx="43584">
                  <c:v>1.52</c:v>
                </c:pt>
                <c:pt idx="43585">
                  <c:v>1.52</c:v>
                </c:pt>
                <c:pt idx="43586">
                  <c:v>-0.53</c:v>
                </c:pt>
                <c:pt idx="43587">
                  <c:v>-0.53</c:v>
                </c:pt>
                <c:pt idx="43588">
                  <c:v>-0.06</c:v>
                </c:pt>
                <c:pt idx="43589">
                  <c:v>-0.06</c:v>
                </c:pt>
                <c:pt idx="43590">
                  <c:v>-0.06</c:v>
                </c:pt>
                <c:pt idx="43591">
                  <c:v>-0.98</c:v>
                </c:pt>
                <c:pt idx="43592">
                  <c:v>-0.98</c:v>
                </c:pt>
                <c:pt idx="43593">
                  <c:v>1.77</c:v>
                </c:pt>
                <c:pt idx="43594">
                  <c:v>1.77</c:v>
                </c:pt>
                <c:pt idx="43595">
                  <c:v>7.0000000000000007E-2</c:v>
                </c:pt>
                <c:pt idx="43596">
                  <c:v>7.0000000000000007E-2</c:v>
                </c:pt>
                <c:pt idx="43597">
                  <c:v>1.5</c:v>
                </c:pt>
                <c:pt idx="43598">
                  <c:v>-0.54</c:v>
                </c:pt>
                <c:pt idx="43599">
                  <c:v>-2.21</c:v>
                </c:pt>
                <c:pt idx="43600">
                  <c:v>-1.94</c:v>
                </c:pt>
                <c:pt idx="43601">
                  <c:v>0.78</c:v>
                </c:pt>
                <c:pt idx="43602">
                  <c:v>-0.64</c:v>
                </c:pt>
                <c:pt idx="43603">
                  <c:v>-0.64</c:v>
                </c:pt>
                <c:pt idx="43604">
                  <c:v>1.44</c:v>
                </c:pt>
                <c:pt idx="43605">
                  <c:v>0.63</c:v>
                </c:pt>
                <c:pt idx="43606">
                  <c:v>0.65</c:v>
                </c:pt>
                <c:pt idx="43607">
                  <c:v>0.84</c:v>
                </c:pt>
                <c:pt idx="43608">
                  <c:v>0.84</c:v>
                </c:pt>
                <c:pt idx="43609">
                  <c:v>0.84</c:v>
                </c:pt>
                <c:pt idx="43610">
                  <c:v>2.7</c:v>
                </c:pt>
                <c:pt idx="43611">
                  <c:v>0.59</c:v>
                </c:pt>
                <c:pt idx="43612">
                  <c:v>2.75</c:v>
                </c:pt>
                <c:pt idx="43613">
                  <c:v>2.75</c:v>
                </c:pt>
                <c:pt idx="43614">
                  <c:v>2.75</c:v>
                </c:pt>
                <c:pt idx="43615">
                  <c:v>1.57</c:v>
                </c:pt>
                <c:pt idx="43616">
                  <c:v>1.88</c:v>
                </c:pt>
                <c:pt idx="43617">
                  <c:v>1.88</c:v>
                </c:pt>
                <c:pt idx="43618">
                  <c:v>-3.42</c:v>
                </c:pt>
                <c:pt idx="43619">
                  <c:v>0.77</c:v>
                </c:pt>
                <c:pt idx="43620">
                  <c:v>-1.56</c:v>
                </c:pt>
                <c:pt idx="43621">
                  <c:v>-1.56</c:v>
                </c:pt>
                <c:pt idx="43622">
                  <c:v>-1.81</c:v>
                </c:pt>
                <c:pt idx="43623">
                  <c:v>-0.01</c:v>
                </c:pt>
                <c:pt idx="43624">
                  <c:v>-0.01</c:v>
                </c:pt>
                <c:pt idx="43625">
                  <c:v>1.04</c:v>
                </c:pt>
                <c:pt idx="43626">
                  <c:v>3.45</c:v>
                </c:pt>
                <c:pt idx="43627">
                  <c:v>3.45</c:v>
                </c:pt>
                <c:pt idx="43628">
                  <c:v>1.19</c:v>
                </c:pt>
                <c:pt idx="43629">
                  <c:v>-0.63</c:v>
                </c:pt>
                <c:pt idx="43630">
                  <c:v>-0.63</c:v>
                </c:pt>
                <c:pt idx="43631">
                  <c:v>-2.88</c:v>
                </c:pt>
                <c:pt idx="43632">
                  <c:v>-0.92</c:v>
                </c:pt>
                <c:pt idx="43633">
                  <c:v>0.03</c:v>
                </c:pt>
                <c:pt idx="43634">
                  <c:v>0.45</c:v>
                </c:pt>
                <c:pt idx="43635">
                  <c:v>0.45</c:v>
                </c:pt>
                <c:pt idx="43636">
                  <c:v>0.45</c:v>
                </c:pt>
                <c:pt idx="43637">
                  <c:v>0.3</c:v>
                </c:pt>
                <c:pt idx="43638">
                  <c:v>-2.5099999999999998</c:v>
                </c:pt>
                <c:pt idx="43639">
                  <c:v>-1.69</c:v>
                </c:pt>
                <c:pt idx="43640">
                  <c:v>0.21</c:v>
                </c:pt>
                <c:pt idx="43641">
                  <c:v>0.21</c:v>
                </c:pt>
                <c:pt idx="43642">
                  <c:v>0.21</c:v>
                </c:pt>
                <c:pt idx="43643">
                  <c:v>0.21</c:v>
                </c:pt>
                <c:pt idx="43644">
                  <c:v>-0.93</c:v>
                </c:pt>
                <c:pt idx="43645">
                  <c:v>-0.93</c:v>
                </c:pt>
                <c:pt idx="43646">
                  <c:v>-0.93</c:v>
                </c:pt>
                <c:pt idx="43647">
                  <c:v>-0.99</c:v>
                </c:pt>
                <c:pt idx="43648">
                  <c:v>1.38</c:v>
                </c:pt>
                <c:pt idx="43649">
                  <c:v>-0.3</c:v>
                </c:pt>
                <c:pt idx="43650">
                  <c:v>-0.3</c:v>
                </c:pt>
                <c:pt idx="43651">
                  <c:v>1.76</c:v>
                </c:pt>
                <c:pt idx="43652">
                  <c:v>0.05</c:v>
                </c:pt>
                <c:pt idx="43653">
                  <c:v>-2.11</c:v>
                </c:pt>
                <c:pt idx="43654">
                  <c:v>-2.11</c:v>
                </c:pt>
                <c:pt idx="43655">
                  <c:v>-0.23</c:v>
                </c:pt>
                <c:pt idx="43656">
                  <c:v>3.87</c:v>
                </c:pt>
                <c:pt idx="43657">
                  <c:v>3.87</c:v>
                </c:pt>
                <c:pt idx="43658">
                  <c:v>3.87</c:v>
                </c:pt>
                <c:pt idx="43659">
                  <c:v>1.42</c:v>
                </c:pt>
                <c:pt idx="43660">
                  <c:v>1.42</c:v>
                </c:pt>
                <c:pt idx="43661">
                  <c:v>1.42</c:v>
                </c:pt>
                <c:pt idx="43662">
                  <c:v>-1.53</c:v>
                </c:pt>
                <c:pt idx="43663">
                  <c:v>2.3199999999999998</c:v>
                </c:pt>
                <c:pt idx="43664">
                  <c:v>2.3199999999999998</c:v>
                </c:pt>
                <c:pt idx="43665">
                  <c:v>2.3199999999999998</c:v>
                </c:pt>
                <c:pt idx="43666">
                  <c:v>2.3199999999999998</c:v>
                </c:pt>
                <c:pt idx="43667">
                  <c:v>1.26</c:v>
                </c:pt>
                <c:pt idx="43668">
                  <c:v>1.75</c:v>
                </c:pt>
                <c:pt idx="43669">
                  <c:v>-1.78</c:v>
                </c:pt>
                <c:pt idx="43670">
                  <c:v>-2.69</c:v>
                </c:pt>
                <c:pt idx="43671">
                  <c:v>-2.69</c:v>
                </c:pt>
                <c:pt idx="43672">
                  <c:v>2.13</c:v>
                </c:pt>
                <c:pt idx="43673">
                  <c:v>3.28</c:v>
                </c:pt>
                <c:pt idx="43674">
                  <c:v>3.28</c:v>
                </c:pt>
                <c:pt idx="43675">
                  <c:v>3.28</c:v>
                </c:pt>
                <c:pt idx="43676">
                  <c:v>1.98</c:v>
                </c:pt>
                <c:pt idx="43677">
                  <c:v>1.98</c:v>
                </c:pt>
                <c:pt idx="43678">
                  <c:v>-0.73</c:v>
                </c:pt>
                <c:pt idx="43679">
                  <c:v>-0.18</c:v>
                </c:pt>
                <c:pt idx="43680">
                  <c:v>0.27</c:v>
                </c:pt>
                <c:pt idx="43681">
                  <c:v>-0.96</c:v>
                </c:pt>
                <c:pt idx="43682">
                  <c:v>1.95</c:v>
                </c:pt>
                <c:pt idx="43683">
                  <c:v>1.95</c:v>
                </c:pt>
                <c:pt idx="43684">
                  <c:v>1.95</c:v>
                </c:pt>
                <c:pt idx="43685">
                  <c:v>1.95</c:v>
                </c:pt>
                <c:pt idx="43686">
                  <c:v>1.1399999999999999</c:v>
                </c:pt>
                <c:pt idx="43687">
                  <c:v>1.1399999999999999</c:v>
                </c:pt>
                <c:pt idx="43688">
                  <c:v>2.5</c:v>
                </c:pt>
                <c:pt idx="43689">
                  <c:v>2.5</c:v>
                </c:pt>
                <c:pt idx="43690">
                  <c:v>-0.79</c:v>
                </c:pt>
                <c:pt idx="43691">
                  <c:v>-0.25</c:v>
                </c:pt>
                <c:pt idx="43692">
                  <c:v>-0.25</c:v>
                </c:pt>
                <c:pt idx="43693">
                  <c:v>-1.93</c:v>
                </c:pt>
                <c:pt idx="43694">
                  <c:v>-2.16</c:v>
                </c:pt>
                <c:pt idx="43695">
                  <c:v>-2.16</c:v>
                </c:pt>
                <c:pt idx="43696">
                  <c:v>2.12</c:v>
                </c:pt>
                <c:pt idx="43697">
                  <c:v>-0.03</c:v>
                </c:pt>
                <c:pt idx="43698">
                  <c:v>-0.03</c:v>
                </c:pt>
                <c:pt idx="43699">
                  <c:v>-0.03</c:v>
                </c:pt>
                <c:pt idx="43700">
                  <c:v>0.6</c:v>
                </c:pt>
                <c:pt idx="43701">
                  <c:v>0.6</c:v>
                </c:pt>
                <c:pt idx="43702">
                  <c:v>2.4500000000000002</c:v>
                </c:pt>
                <c:pt idx="43703">
                  <c:v>2.4500000000000002</c:v>
                </c:pt>
                <c:pt idx="43704">
                  <c:v>2.4500000000000002</c:v>
                </c:pt>
                <c:pt idx="43705">
                  <c:v>2.4500000000000002</c:v>
                </c:pt>
                <c:pt idx="43706">
                  <c:v>0.81</c:v>
                </c:pt>
                <c:pt idx="43707">
                  <c:v>0.68</c:v>
                </c:pt>
                <c:pt idx="43708">
                  <c:v>0.68</c:v>
                </c:pt>
                <c:pt idx="43709">
                  <c:v>0.78</c:v>
                </c:pt>
                <c:pt idx="43710">
                  <c:v>3.13</c:v>
                </c:pt>
                <c:pt idx="43711">
                  <c:v>3.13</c:v>
                </c:pt>
                <c:pt idx="43712">
                  <c:v>3.13</c:v>
                </c:pt>
                <c:pt idx="43713">
                  <c:v>0.09</c:v>
                </c:pt>
                <c:pt idx="43714">
                  <c:v>0.09</c:v>
                </c:pt>
                <c:pt idx="43715">
                  <c:v>0.09</c:v>
                </c:pt>
                <c:pt idx="43716">
                  <c:v>0.09</c:v>
                </c:pt>
                <c:pt idx="43717">
                  <c:v>0.09</c:v>
                </c:pt>
                <c:pt idx="43718">
                  <c:v>2.17</c:v>
                </c:pt>
                <c:pt idx="43719">
                  <c:v>0.1</c:v>
                </c:pt>
                <c:pt idx="43720">
                  <c:v>-3.63</c:v>
                </c:pt>
                <c:pt idx="43721">
                  <c:v>-3.63</c:v>
                </c:pt>
                <c:pt idx="43722">
                  <c:v>-3.63</c:v>
                </c:pt>
                <c:pt idx="43723">
                  <c:v>-2.74</c:v>
                </c:pt>
                <c:pt idx="43724">
                  <c:v>0.48</c:v>
                </c:pt>
                <c:pt idx="43725">
                  <c:v>-1.92</c:v>
                </c:pt>
                <c:pt idx="43726">
                  <c:v>-3.67</c:v>
                </c:pt>
                <c:pt idx="43727">
                  <c:v>0.92</c:v>
                </c:pt>
                <c:pt idx="43728">
                  <c:v>1.65</c:v>
                </c:pt>
                <c:pt idx="43729">
                  <c:v>2.2000000000000002</c:v>
                </c:pt>
                <c:pt idx="43730">
                  <c:v>-0.2</c:v>
                </c:pt>
                <c:pt idx="43731">
                  <c:v>-0.81</c:v>
                </c:pt>
                <c:pt idx="43732">
                  <c:v>-0.81</c:v>
                </c:pt>
                <c:pt idx="43733">
                  <c:v>0.57999999999999996</c:v>
                </c:pt>
                <c:pt idx="43734">
                  <c:v>2.06</c:v>
                </c:pt>
                <c:pt idx="43735">
                  <c:v>2.06</c:v>
                </c:pt>
                <c:pt idx="43736">
                  <c:v>3.42</c:v>
                </c:pt>
                <c:pt idx="43737">
                  <c:v>3.42</c:v>
                </c:pt>
                <c:pt idx="43738">
                  <c:v>3.42</c:v>
                </c:pt>
                <c:pt idx="43739">
                  <c:v>-1.6</c:v>
                </c:pt>
                <c:pt idx="43740">
                  <c:v>-1.97</c:v>
                </c:pt>
                <c:pt idx="43741">
                  <c:v>-1.97</c:v>
                </c:pt>
                <c:pt idx="43742">
                  <c:v>-1.97</c:v>
                </c:pt>
                <c:pt idx="43743">
                  <c:v>-0.74</c:v>
                </c:pt>
                <c:pt idx="43744">
                  <c:v>-0.74</c:v>
                </c:pt>
                <c:pt idx="43745">
                  <c:v>-1.58</c:v>
                </c:pt>
                <c:pt idx="43746">
                  <c:v>-1.58</c:v>
                </c:pt>
                <c:pt idx="43747">
                  <c:v>1.9</c:v>
                </c:pt>
                <c:pt idx="43748">
                  <c:v>1.9</c:v>
                </c:pt>
                <c:pt idx="43749">
                  <c:v>1.9</c:v>
                </c:pt>
                <c:pt idx="43750">
                  <c:v>1.9</c:v>
                </c:pt>
                <c:pt idx="43751">
                  <c:v>3.23</c:v>
                </c:pt>
                <c:pt idx="43752">
                  <c:v>3.23</c:v>
                </c:pt>
                <c:pt idx="43753">
                  <c:v>3.23</c:v>
                </c:pt>
                <c:pt idx="43754">
                  <c:v>3.3</c:v>
                </c:pt>
                <c:pt idx="43755">
                  <c:v>0.71</c:v>
                </c:pt>
                <c:pt idx="43756">
                  <c:v>0.63</c:v>
                </c:pt>
                <c:pt idx="43757">
                  <c:v>0.63</c:v>
                </c:pt>
                <c:pt idx="43758">
                  <c:v>-0.08</c:v>
                </c:pt>
                <c:pt idx="43759">
                  <c:v>-0.75</c:v>
                </c:pt>
                <c:pt idx="43760">
                  <c:v>-0.75</c:v>
                </c:pt>
                <c:pt idx="43761">
                  <c:v>-1.18</c:v>
                </c:pt>
                <c:pt idx="43762">
                  <c:v>0.68</c:v>
                </c:pt>
                <c:pt idx="43763">
                  <c:v>-1.46</c:v>
                </c:pt>
                <c:pt idx="43764">
                  <c:v>-1.46</c:v>
                </c:pt>
                <c:pt idx="43765">
                  <c:v>1.31</c:v>
                </c:pt>
                <c:pt idx="43766">
                  <c:v>1.31</c:v>
                </c:pt>
                <c:pt idx="43767">
                  <c:v>-7.0000000000000007E-2</c:v>
                </c:pt>
                <c:pt idx="43768">
                  <c:v>1.46</c:v>
                </c:pt>
                <c:pt idx="43769">
                  <c:v>2.5</c:v>
                </c:pt>
                <c:pt idx="43770">
                  <c:v>2.5</c:v>
                </c:pt>
                <c:pt idx="43771">
                  <c:v>2.2999999999999998</c:v>
                </c:pt>
                <c:pt idx="43772">
                  <c:v>2.2999999999999998</c:v>
                </c:pt>
                <c:pt idx="43773">
                  <c:v>2.2999999999999998</c:v>
                </c:pt>
                <c:pt idx="43774">
                  <c:v>2.2999999999999998</c:v>
                </c:pt>
                <c:pt idx="43775">
                  <c:v>2.2999999999999998</c:v>
                </c:pt>
                <c:pt idx="43776">
                  <c:v>2.2999999999999998</c:v>
                </c:pt>
                <c:pt idx="43777">
                  <c:v>1.05</c:v>
                </c:pt>
                <c:pt idx="43778">
                  <c:v>1.05</c:v>
                </c:pt>
                <c:pt idx="43779">
                  <c:v>-0.96</c:v>
                </c:pt>
                <c:pt idx="43780">
                  <c:v>2.4</c:v>
                </c:pt>
                <c:pt idx="43781">
                  <c:v>-2.0699999999999998</c:v>
                </c:pt>
                <c:pt idx="43782">
                  <c:v>-1.88</c:v>
                </c:pt>
                <c:pt idx="43783">
                  <c:v>1.91</c:v>
                </c:pt>
                <c:pt idx="43784">
                  <c:v>2.8</c:v>
                </c:pt>
                <c:pt idx="43785">
                  <c:v>2.8</c:v>
                </c:pt>
                <c:pt idx="43786">
                  <c:v>2.8</c:v>
                </c:pt>
                <c:pt idx="43787">
                  <c:v>-1.57</c:v>
                </c:pt>
                <c:pt idx="43788">
                  <c:v>1.01</c:v>
                </c:pt>
                <c:pt idx="43789">
                  <c:v>0.49</c:v>
                </c:pt>
                <c:pt idx="43790">
                  <c:v>2.38</c:v>
                </c:pt>
                <c:pt idx="43791">
                  <c:v>2.38</c:v>
                </c:pt>
                <c:pt idx="43792">
                  <c:v>2.38</c:v>
                </c:pt>
                <c:pt idx="43793">
                  <c:v>3.91</c:v>
                </c:pt>
                <c:pt idx="43794">
                  <c:v>3.91</c:v>
                </c:pt>
                <c:pt idx="43795">
                  <c:v>1.41</c:v>
                </c:pt>
                <c:pt idx="43796">
                  <c:v>1.41</c:v>
                </c:pt>
                <c:pt idx="43797">
                  <c:v>-0.09</c:v>
                </c:pt>
                <c:pt idx="43798">
                  <c:v>-0.65</c:v>
                </c:pt>
                <c:pt idx="43799">
                  <c:v>0.86</c:v>
                </c:pt>
                <c:pt idx="43800">
                  <c:v>-0.69</c:v>
                </c:pt>
                <c:pt idx="43801">
                  <c:v>1.72</c:v>
                </c:pt>
                <c:pt idx="43802">
                  <c:v>1.72</c:v>
                </c:pt>
                <c:pt idx="43803">
                  <c:v>-1.65</c:v>
                </c:pt>
                <c:pt idx="43804">
                  <c:v>-1.4</c:v>
                </c:pt>
                <c:pt idx="43805">
                  <c:v>-2.31</c:v>
                </c:pt>
                <c:pt idx="43806">
                  <c:v>-3.29</c:v>
                </c:pt>
                <c:pt idx="43807">
                  <c:v>-3.29</c:v>
                </c:pt>
                <c:pt idx="43808">
                  <c:v>0.91</c:v>
                </c:pt>
                <c:pt idx="43809">
                  <c:v>0.91</c:v>
                </c:pt>
                <c:pt idx="43810">
                  <c:v>0.91</c:v>
                </c:pt>
                <c:pt idx="43811">
                  <c:v>0.91</c:v>
                </c:pt>
                <c:pt idx="43812">
                  <c:v>-0.77</c:v>
                </c:pt>
                <c:pt idx="43813">
                  <c:v>1.78</c:v>
                </c:pt>
                <c:pt idx="43814">
                  <c:v>1.88</c:v>
                </c:pt>
                <c:pt idx="43815">
                  <c:v>0.4</c:v>
                </c:pt>
                <c:pt idx="43816">
                  <c:v>0.34</c:v>
                </c:pt>
                <c:pt idx="43817">
                  <c:v>2.44</c:v>
                </c:pt>
                <c:pt idx="43818">
                  <c:v>2.5099999999999998</c:v>
                </c:pt>
                <c:pt idx="43819">
                  <c:v>2.5099999999999998</c:v>
                </c:pt>
                <c:pt idx="43820">
                  <c:v>2.02</c:v>
                </c:pt>
                <c:pt idx="43821">
                  <c:v>2.02</c:v>
                </c:pt>
                <c:pt idx="43822">
                  <c:v>2.52</c:v>
                </c:pt>
                <c:pt idx="43823">
                  <c:v>2.52</c:v>
                </c:pt>
                <c:pt idx="43824">
                  <c:v>-2.98</c:v>
                </c:pt>
                <c:pt idx="43825">
                  <c:v>-2.98</c:v>
                </c:pt>
                <c:pt idx="43826">
                  <c:v>-0.28000000000000003</c:v>
                </c:pt>
                <c:pt idx="43827">
                  <c:v>1.97</c:v>
                </c:pt>
                <c:pt idx="43828">
                  <c:v>1.97</c:v>
                </c:pt>
                <c:pt idx="43829">
                  <c:v>-2.77</c:v>
                </c:pt>
                <c:pt idx="43830">
                  <c:v>1.1000000000000001</c:v>
                </c:pt>
                <c:pt idx="43831">
                  <c:v>1.1000000000000001</c:v>
                </c:pt>
                <c:pt idx="43832">
                  <c:v>-0.19</c:v>
                </c:pt>
                <c:pt idx="43833">
                  <c:v>0.99</c:v>
                </c:pt>
                <c:pt idx="43834">
                  <c:v>2.66</c:v>
                </c:pt>
                <c:pt idx="43835">
                  <c:v>-2.38</c:v>
                </c:pt>
                <c:pt idx="43836">
                  <c:v>-0.01</c:v>
                </c:pt>
                <c:pt idx="43837">
                  <c:v>-0.01</c:v>
                </c:pt>
                <c:pt idx="43838">
                  <c:v>-0.84</c:v>
                </c:pt>
                <c:pt idx="43839">
                  <c:v>0.94</c:v>
                </c:pt>
                <c:pt idx="43840">
                  <c:v>0.46</c:v>
                </c:pt>
                <c:pt idx="43841">
                  <c:v>0.46</c:v>
                </c:pt>
                <c:pt idx="43842">
                  <c:v>1.94</c:v>
                </c:pt>
                <c:pt idx="43843">
                  <c:v>1.94</c:v>
                </c:pt>
                <c:pt idx="43844">
                  <c:v>-1.07</c:v>
                </c:pt>
                <c:pt idx="43845">
                  <c:v>-1.07</c:v>
                </c:pt>
                <c:pt idx="43846">
                  <c:v>-0.53</c:v>
                </c:pt>
                <c:pt idx="43847">
                  <c:v>-1.28</c:v>
                </c:pt>
                <c:pt idx="43848">
                  <c:v>-1.1100000000000001</c:v>
                </c:pt>
                <c:pt idx="43849">
                  <c:v>-0.57999999999999996</c:v>
                </c:pt>
                <c:pt idx="43850">
                  <c:v>0.28999999999999998</c:v>
                </c:pt>
                <c:pt idx="43851">
                  <c:v>1.75</c:v>
                </c:pt>
                <c:pt idx="43852">
                  <c:v>1.75</c:v>
                </c:pt>
                <c:pt idx="43853">
                  <c:v>2.91</c:v>
                </c:pt>
                <c:pt idx="43854">
                  <c:v>2.91</c:v>
                </c:pt>
                <c:pt idx="43855">
                  <c:v>2.91</c:v>
                </c:pt>
                <c:pt idx="43856">
                  <c:v>2.91</c:v>
                </c:pt>
                <c:pt idx="43857">
                  <c:v>1.91</c:v>
                </c:pt>
                <c:pt idx="43858">
                  <c:v>1.91</c:v>
                </c:pt>
                <c:pt idx="43859">
                  <c:v>3.17</c:v>
                </c:pt>
                <c:pt idx="43860">
                  <c:v>-3.85</c:v>
                </c:pt>
                <c:pt idx="43861">
                  <c:v>-0.21</c:v>
                </c:pt>
                <c:pt idx="43862">
                  <c:v>-0.21</c:v>
                </c:pt>
                <c:pt idx="43863">
                  <c:v>-0.21</c:v>
                </c:pt>
                <c:pt idx="43864">
                  <c:v>-0.12</c:v>
                </c:pt>
                <c:pt idx="43865">
                  <c:v>-0.12</c:v>
                </c:pt>
                <c:pt idx="43866">
                  <c:v>1.46</c:v>
                </c:pt>
                <c:pt idx="43867">
                  <c:v>0.33</c:v>
                </c:pt>
                <c:pt idx="43868">
                  <c:v>0.33</c:v>
                </c:pt>
                <c:pt idx="43869">
                  <c:v>0.78</c:v>
                </c:pt>
                <c:pt idx="43870">
                  <c:v>-1.61</c:v>
                </c:pt>
                <c:pt idx="43871">
                  <c:v>1.1399999999999999</c:v>
                </c:pt>
                <c:pt idx="43872">
                  <c:v>-2.6</c:v>
                </c:pt>
                <c:pt idx="43873">
                  <c:v>-3.32</c:v>
                </c:pt>
                <c:pt idx="43874">
                  <c:v>-0.96</c:v>
                </c:pt>
                <c:pt idx="43875">
                  <c:v>2.71</c:v>
                </c:pt>
                <c:pt idx="43876">
                  <c:v>2.71</c:v>
                </c:pt>
                <c:pt idx="43877">
                  <c:v>2.35</c:v>
                </c:pt>
                <c:pt idx="43878">
                  <c:v>2.35</c:v>
                </c:pt>
                <c:pt idx="43879">
                  <c:v>-0.43</c:v>
                </c:pt>
                <c:pt idx="43880">
                  <c:v>1.73</c:v>
                </c:pt>
                <c:pt idx="43881">
                  <c:v>1.55</c:v>
                </c:pt>
                <c:pt idx="43882">
                  <c:v>1.55</c:v>
                </c:pt>
                <c:pt idx="43883">
                  <c:v>-1.49</c:v>
                </c:pt>
                <c:pt idx="43884">
                  <c:v>-2.1800000000000002</c:v>
                </c:pt>
                <c:pt idx="43885">
                  <c:v>0.4</c:v>
                </c:pt>
                <c:pt idx="43886">
                  <c:v>2.35</c:v>
                </c:pt>
                <c:pt idx="43887">
                  <c:v>2.35</c:v>
                </c:pt>
                <c:pt idx="43888">
                  <c:v>2.35</c:v>
                </c:pt>
                <c:pt idx="43889">
                  <c:v>2.35</c:v>
                </c:pt>
                <c:pt idx="43890">
                  <c:v>2.35</c:v>
                </c:pt>
                <c:pt idx="43891">
                  <c:v>-2.92</c:v>
                </c:pt>
                <c:pt idx="43892">
                  <c:v>1.1299999999999999</c:v>
                </c:pt>
                <c:pt idx="43893">
                  <c:v>-1.54</c:v>
                </c:pt>
                <c:pt idx="43894">
                  <c:v>0.44</c:v>
                </c:pt>
                <c:pt idx="43895">
                  <c:v>2.33</c:v>
                </c:pt>
                <c:pt idx="43896">
                  <c:v>2.33</c:v>
                </c:pt>
                <c:pt idx="43897">
                  <c:v>1.8</c:v>
                </c:pt>
                <c:pt idx="43898">
                  <c:v>1.86</c:v>
                </c:pt>
                <c:pt idx="43899">
                  <c:v>1.86</c:v>
                </c:pt>
                <c:pt idx="43900">
                  <c:v>1.86</c:v>
                </c:pt>
                <c:pt idx="43901">
                  <c:v>1.86</c:v>
                </c:pt>
                <c:pt idx="43902">
                  <c:v>2.88</c:v>
                </c:pt>
                <c:pt idx="43903">
                  <c:v>-0.54</c:v>
                </c:pt>
                <c:pt idx="43904">
                  <c:v>-2.21</c:v>
                </c:pt>
                <c:pt idx="43905">
                  <c:v>-1.57</c:v>
                </c:pt>
                <c:pt idx="43906">
                  <c:v>1.81</c:v>
                </c:pt>
                <c:pt idx="43907">
                  <c:v>1.81</c:v>
                </c:pt>
                <c:pt idx="43908">
                  <c:v>-0.01</c:v>
                </c:pt>
                <c:pt idx="43909">
                  <c:v>-0.01</c:v>
                </c:pt>
                <c:pt idx="43910">
                  <c:v>0.9</c:v>
                </c:pt>
                <c:pt idx="43911">
                  <c:v>-1.56</c:v>
                </c:pt>
                <c:pt idx="43912">
                  <c:v>0.49</c:v>
                </c:pt>
                <c:pt idx="43913">
                  <c:v>0.49</c:v>
                </c:pt>
                <c:pt idx="43914">
                  <c:v>1.65</c:v>
                </c:pt>
                <c:pt idx="43915">
                  <c:v>1.65</c:v>
                </c:pt>
                <c:pt idx="43916">
                  <c:v>1.65</c:v>
                </c:pt>
                <c:pt idx="43917">
                  <c:v>1.26</c:v>
                </c:pt>
                <c:pt idx="43918">
                  <c:v>1.55</c:v>
                </c:pt>
                <c:pt idx="43919">
                  <c:v>1.55</c:v>
                </c:pt>
                <c:pt idx="43920">
                  <c:v>1.55</c:v>
                </c:pt>
                <c:pt idx="43921">
                  <c:v>1.55</c:v>
                </c:pt>
                <c:pt idx="43922">
                  <c:v>1.55</c:v>
                </c:pt>
                <c:pt idx="43923">
                  <c:v>-2.2200000000000002</c:v>
                </c:pt>
                <c:pt idx="43924">
                  <c:v>-2.2200000000000002</c:v>
                </c:pt>
                <c:pt idx="43925">
                  <c:v>-1.02</c:v>
                </c:pt>
                <c:pt idx="43926">
                  <c:v>-1.53</c:v>
                </c:pt>
                <c:pt idx="43927">
                  <c:v>-1.53</c:v>
                </c:pt>
                <c:pt idx="43928">
                  <c:v>-1.03</c:v>
                </c:pt>
                <c:pt idx="43929">
                  <c:v>-1.03</c:v>
                </c:pt>
                <c:pt idx="43930">
                  <c:v>0.19</c:v>
                </c:pt>
                <c:pt idx="43931">
                  <c:v>0.19</c:v>
                </c:pt>
                <c:pt idx="43932">
                  <c:v>-0.35</c:v>
                </c:pt>
                <c:pt idx="43933">
                  <c:v>-0.35</c:v>
                </c:pt>
                <c:pt idx="43934">
                  <c:v>-0.35</c:v>
                </c:pt>
                <c:pt idx="43935">
                  <c:v>-0.35</c:v>
                </c:pt>
                <c:pt idx="43936">
                  <c:v>1.79</c:v>
                </c:pt>
                <c:pt idx="43937">
                  <c:v>1.79</c:v>
                </c:pt>
                <c:pt idx="43938">
                  <c:v>1.84</c:v>
                </c:pt>
                <c:pt idx="43939">
                  <c:v>1.84</c:v>
                </c:pt>
                <c:pt idx="43940">
                  <c:v>1.84</c:v>
                </c:pt>
                <c:pt idx="43941">
                  <c:v>1.57</c:v>
                </c:pt>
                <c:pt idx="43942">
                  <c:v>0.75</c:v>
                </c:pt>
                <c:pt idx="43943">
                  <c:v>0.75</c:v>
                </c:pt>
                <c:pt idx="43944">
                  <c:v>0.75</c:v>
                </c:pt>
                <c:pt idx="43945">
                  <c:v>1.81</c:v>
                </c:pt>
                <c:pt idx="43946">
                  <c:v>0.54</c:v>
                </c:pt>
                <c:pt idx="43947">
                  <c:v>-1</c:v>
                </c:pt>
                <c:pt idx="43948">
                  <c:v>-3.84</c:v>
                </c:pt>
                <c:pt idx="43949">
                  <c:v>0.15</c:v>
                </c:pt>
                <c:pt idx="43950">
                  <c:v>-3.03</c:v>
                </c:pt>
                <c:pt idx="43951">
                  <c:v>0.04</c:v>
                </c:pt>
                <c:pt idx="43952">
                  <c:v>2.58</c:v>
                </c:pt>
                <c:pt idx="43953">
                  <c:v>2.82</c:v>
                </c:pt>
                <c:pt idx="43954">
                  <c:v>3.14</c:v>
                </c:pt>
                <c:pt idx="43955">
                  <c:v>3.14</c:v>
                </c:pt>
                <c:pt idx="43956">
                  <c:v>0.71</c:v>
                </c:pt>
                <c:pt idx="43957">
                  <c:v>0.71</c:v>
                </c:pt>
                <c:pt idx="43958">
                  <c:v>0.77</c:v>
                </c:pt>
                <c:pt idx="43959">
                  <c:v>-2.4500000000000002</c:v>
                </c:pt>
                <c:pt idx="43960">
                  <c:v>-2.4500000000000002</c:v>
                </c:pt>
                <c:pt idx="43961">
                  <c:v>-1.06</c:v>
                </c:pt>
                <c:pt idx="43962">
                  <c:v>-1.06</c:v>
                </c:pt>
                <c:pt idx="43963">
                  <c:v>1.32</c:v>
                </c:pt>
                <c:pt idx="43964">
                  <c:v>1.32</c:v>
                </c:pt>
                <c:pt idx="43965">
                  <c:v>1.32</c:v>
                </c:pt>
                <c:pt idx="43966">
                  <c:v>1.32</c:v>
                </c:pt>
                <c:pt idx="43967">
                  <c:v>-1.37</c:v>
                </c:pt>
                <c:pt idx="43968">
                  <c:v>-1.1499999999999999</c:v>
                </c:pt>
                <c:pt idx="43969">
                  <c:v>-2.58</c:v>
                </c:pt>
                <c:pt idx="43970">
                  <c:v>0.47</c:v>
                </c:pt>
                <c:pt idx="43971">
                  <c:v>1.78</c:v>
                </c:pt>
                <c:pt idx="43972">
                  <c:v>1.96</c:v>
                </c:pt>
                <c:pt idx="43973">
                  <c:v>1.96</c:v>
                </c:pt>
                <c:pt idx="43974">
                  <c:v>1.82</c:v>
                </c:pt>
                <c:pt idx="43975">
                  <c:v>2.08</c:v>
                </c:pt>
                <c:pt idx="43976">
                  <c:v>2.71</c:v>
                </c:pt>
                <c:pt idx="43977">
                  <c:v>2.71</c:v>
                </c:pt>
                <c:pt idx="43978">
                  <c:v>2.71</c:v>
                </c:pt>
                <c:pt idx="43979">
                  <c:v>0.84</c:v>
                </c:pt>
                <c:pt idx="43980">
                  <c:v>0.84</c:v>
                </c:pt>
                <c:pt idx="43981">
                  <c:v>0.84</c:v>
                </c:pt>
                <c:pt idx="43982">
                  <c:v>0.84</c:v>
                </c:pt>
                <c:pt idx="43983">
                  <c:v>0.03</c:v>
                </c:pt>
                <c:pt idx="43984">
                  <c:v>2.39</c:v>
                </c:pt>
                <c:pt idx="43985">
                  <c:v>2.39</c:v>
                </c:pt>
                <c:pt idx="43986">
                  <c:v>2.39</c:v>
                </c:pt>
                <c:pt idx="43987">
                  <c:v>1.39</c:v>
                </c:pt>
                <c:pt idx="43988">
                  <c:v>-1.89</c:v>
                </c:pt>
                <c:pt idx="43989">
                  <c:v>-1.89</c:v>
                </c:pt>
                <c:pt idx="43990">
                  <c:v>2.02</c:v>
                </c:pt>
                <c:pt idx="43991">
                  <c:v>2.02</c:v>
                </c:pt>
                <c:pt idx="43992">
                  <c:v>1.61</c:v>
                </c:pt>
                <c:pt idx="43993">
                  <c:v>1.61</c:v>
                </c:pt>
                <c:pt idx="43994">
                  <c:v>1.61</c:v>
                </c:pt>
                <c:pt idx="43995">
                  <c:v>1.61</c:v>
                </c:pt>
                <c:pt idx="43996">
                  <c:v>0.96</c:v>
                </c:pt>
                <c:pt idx="43997">
                  <c:v>0.15</c:v>
                </c:pt>
                <c:pt idx="43998">
                  <c:v>0.15</c:v>
                </c:pt>
                <c:pt idx="43999">
                  <c:v>0.96</c:v>
                </c:pt>
                <c:pt idx="44000">
                  <c:v>-0.12</c:v>
                </c:pt>
                <c:pt idx="44001">
                  <c:v>4.0599999999999996</c:v>
                </c:pt>
                <c:pt idx="44002">
                  <c:v>4.0599999999999996</c:v>
                </c:pt>
                <c:pt idx="44003">
                  <c:v>4.0599999999999996</c:v>
                </c:pt>
                <c:pt idx="44004">
                  <c:v>0.86</c:v>
                </c:pt>
                <c:pt idx="44005">
                  <c:v>1.78</c:v>
                </c:pt>
                <c:pt idx="44006">
                  <c:v>-3.12</c:v>
                </c:pt>
                <c:pt idx="44007">
                  <c:v>-2.66</c:v>
                </c:pt>
                <c:pt idx="44008">
                  <c:v>0.5</c:v>
                </c:pt>
                <c:pt idx="44009">
                  <c:v>1.4</c:v>
                </c:pt>
                <c:pt idx="44010">
                  <c:v>1.4</c:v>
                </c:pt>
                <c:pt idx="44011">
                  <c:v>-1.99</c:v>
                </c:pt>
                <c:pt idx="44012">
                  <c:v>4.13</c:v>
                </c:pt>
                <c:pt idx="44013">
                  <c:v>-1.53</c:v>
                </c:pt>
                <c:pt idx="44014">
                  <c:v>-1.53</c:v>
                </c:pt>
                <c:pt idx="44015">
                  <c:v>1.52</c:v>
                </c:pt>
                <c:pt idx="44016">
                  <c:v>2.29</c:v>
                </c:pt>
                <c:pt idx="44017">
                  <c:v>1.82</c:v>
                </c:pt>
                <c:pt idx="44018">
                  <c:v>-1.03</c:v>
                </c:pt>
                <c:pt idx="44019">
                  <c:v>-1.03</c:v>
                </c:pt>
                <c:pt idx="44020">
                  <c:v>0.33</c:v>
                </c:pt>
                <c:pt idx="44021">
                  <c:v>0.33</c:v>
                </c:pt>
                <c:pt idx="44022">
                  <c:v>-0.45</c:v>
                </c:pt>
                <c:pt idx="44023">
                  <c:v>0.73</c:v>
                </c:pt>
                <c:pt idx="44024">
                  <c:v>-2.19</c:v>
                </c:pt>
                <c:pt idx="44025">
                  <c:v>-2.4500000000000002</c:v>
                </c:pt>
                <c:pt idx="44026">
                  <c:v>-2.44</c:v>
                </c:pt>
                <c:pt idx="44027">
                  <c:v>1</c:v>
                </c:pt>
                <c:pt idx="44028">
                  <c:v>1</c:v>
                </c:pt>
                <c:pt idx="44029">
                  <c:v>-0.5</c:v>
                </c:pt>
                <c:pt idx="44030">
                  <c:v>-3.23</c:v>
                </c:pt>
                <c:pt idx="44031">
                  <c:v>0.09</c:v>
                </c:pt>
                <c:pt idx="44032">
                  <c:v>0.37</c:v>
                </c:pt>
                <c:pt idx="44033">
                  <c:v>1.0900000000000001</c:v>
                </c:pt>
                <c:pt idx="44034">
                  <c:v>1.0900000000000001</c:v>
                </c:pt>
                <c:pt idx="44035">
                  <c:v>1.56</c:v>
                </c:pt>
                <c:pt idx="44036">
                  <c:v>1.56</c:v>
                </c:pt>
                <c:pt idx="44037">
                  <c:v>1.56</c:v>
                </c:pt>
                <c:pt idx="44038">
                  <c:v>1.56</c:v>
                </c:pt>
                <c:pt idx="44039">
                  <c:v>0.24</c:v>
                </c:pt>
                <c:pt idx="44040">
                  <c:v>0.24</c:v>
                </c:pt>
                <c:pt idx="44041">
                  <c:v>0.24</c:v>
                </c:pt>
                <c:pt idx="44042">
                  <c:v>1.43</c:v>
                </c:pt>
                <c:pt idx="44043">
                  <c:v>0.43</c:v>
                </c:pt>
                <c:pt idx="44044">
                  <c:v>0.43</c:v>
                </c:pt>
                <c:pt idx="44045">
                  <c:v>0.43</c:v>
                </c:pt>
                <c:pt idx="44046">
                  <c:v>1.05</c:v>
                </c:pt>
                <c:pt idx="44047">
                  <c:v>1.69</c:v>
                </c:pt>
                <c:pt idx="44048">
                  <c:v>1.69</c:v>
                </c:pt>
                <c:pt idx="44049">
                  <c:v>1.69</c:v>
                </c:pt>
                <c:pt idx="44050">
                  <c:v>3.12</c:v>
                </c:pt>
                <c:pt idx="44051">
                  <c:v>1.82</c:v>
                </c:pt>
                <c:pt idx="44052">
                  <c:v>3.12</c:v>
                </c:pt>
                <c:pt idx="44053">
                  <c:v>-0.1</c:v>
                </c:pt>
                <c:pt idx="44054">
                  <c:v>0.33</c:v>
                </c:pt>
                <c:pt idx="44055">
                  <c:v>1.33</c:v>
                </c:pt>
                <c:pt idx="44056">
                  <c:v>0.95</c:v>
                </c:pt>
                <c:pt idx="44057">
                  <c:v>0.95</c:v>
                </c:pt>
                <c:pt idx="44058">
                  <c:v>2.33</c:v>
                </c:pt>
                <c:pt idx="44059">
                  <c:v>0.51</c:v>
                </c:pt>
                <c:pt idx="44060">
                  <c:v>-0.01</c:v>
                </c:pt>
                <c:pt idx="44061">
                  <c:v>-2.11</c:v>
                </c:pt>
                <c:pt idx="44062">
                  <c:v>-2.11</c:v>
                </c:pt>
                <c:pt idx="44063">
                  <c:v>-1.92</c:v>
                </c:pt>
                <c:pt idx="44064">
                  <c:v>0.3</c:v>
                </c:pt>
                <c:pt idx="44065">
                  <c:v>0.3</c:v>
                </c:pt>
                <c:pt idx="44066">
                  <c:v>0.74</c:v>
                </c:pt>
                <c:pt idx="44067">
                  <c:v>0.42</c:v>
                </c:pt>
                <c:pt idx="44068">
                  <c:v>0.85</c:v>
                </c:pt>
                <c:pt idx="44069">
                  <c:v>-2.16</c:v>
                </c:pt>
                <c:pt idx="44070">
                  <c:v>-2.94</c:v>
                </c:pt>
                <c:pt idx="44071">
                  <c:v>-0.39</c:v>
                </c:pt>
                <c:pt idx="44072">
                  <c:v>-0.39</c:v>
                </c:pt>
                <c:pt idx="44073">
                  <c:v>-0.68</c:v>
                </c:pt>
                <c:pt idx="44074">
                  <c:v>0.1</c:v>
                </c:pt>
                <c:pt idx="44075">
                  <c:v>0.1</c:v>
                </c:pt>
                <c:pt idx="44076">
                  <c:v>0.1</c:v>
                </c:pt>
                <c:pt idx="44077">
                  <c:v>0.86</c:v>
                </c:pt>
                <c:pt idx="44078">
                  <c:v>2.54</c:v>
                </c:pt>
                <c:pt idx="44079">
                  <c:v>1.41</c:v>
                </c:pt>
                <c:pt idx="44080">
                  <c:v>1.41</c:v>
                </c:pt>
                <c:pt idx="44081">
                  <c:v>1.41</c:v>
                </c:pt>
                <c:pt idx="44082">
                  <c:v>1.41</c:v>
                </c:pt>
                <c:pt idx="44083">
                  <c:v>1.41</c:v>
                </c:pt>
                <c:pt idx="44084">
                  <c:v>-0.74</c:v>
                </c:pt>
                <c:pt idx="44085">
                  <c:v>-0.37</c:v>
                </c:pt>
                <c:pt idx="44086">
                  <c:v>-0.37</c:v>
                </c:pt>
                <c:pt idx="44087">
                  <c:v>-0.37</c:v>
                </c:pt>
                <c:pt idx="44088">
                  <c:v>-1.84</c:v>
                </c:pt>
                <c:pt idx="44089">
                  <c:v>-1.41</c:v>
                </c:pt>
                <c:pt idx="44090">
                  <c:v>-1.41</c:v>
                </c:pt>
                <c:pt idx="44091">
                  <c:v>1.67</c:v>
                </c:pt>
                <c:pt idx="44092">
                  <c:v>1.67</c:v>
                </c:pt>
                <c:pt idx="44093">
                  <c:v>1.67</c:v>
                </c:pt>
                <c:pt idx="44094">
                  <c:v>1.67</c:v>
                </c:pt>
                <c:pt idx="44095">
                  <c:v>2.1800000000000002</c:v>
                </c:pt>
                <c:pt idx="44096">
                  <c:v>2.1800000000000002</c:v>
                </c:pt>
                <c:pt idx="44097">
                  <c:v>2.1800000000000002</c:v>
                </c:pt>
                <c:pt idx="44098">
                  <c:v>4.25</c:v>
                </c:pt>
                <c:pt idx="44099">
                  <c:v>-2.02</c:v>
                </c:pt>
                <c:pt idx="44100">
                  <c:v>0.8</c:v>
                </c:pt>
                <c:pt idx="44101">
                  <c:v>-0.2</c:v>
                </c:pt>
                <c:pt idx="44102">
                  <c:v>1.55</c:v>
                </c:pt>
                <c:pt idx="44103">
                  <c:v>1.05</c:v>
                </c:pt>
                <c:pt idx="44104">
                  <c:v>0.96</c:v>
                </c:pt>
                <c:pt idx="44105">
                  <c:v>0.96</c:v>
                </c:pt>
                <c:pt idx="44106">
                  <c:v>0.96</c:v>
                </c:pt>
                <c:pt idx="44107">
                  <c:v>1.41</c:v>
                </c:pt>
                <c:pt idx="44108">
                  <c:v>1.41</c:v>
                </c:pt>
                <c:pt idx="44109">
                  <c:v>-2.59</c:v>
                </c:pt>
                <c:pt idx="44110">
                  <c:v>2.61</c:v>
                </c:pt>
                <c:pt idx="44111">
                  <c:v>2.61</c:v>
                </c:pt>
                <c:pt idx="44112">
                  <c:v>2.61</c:v>
                </c:pt>
                <c:pt idx="44113">
                  <c:v>2.61</c:v>
                </c:pt>
                <c:pt idx="44114">
                  <c:v>2.61</c:v>
                </c:pt>
                <c:pt idx="44115">
                  <c:v>0.26</c:v>
                </c:pt>
                <c:pt idx="44116">
                  <c:v>0.38</c:v>
                </c:pt>
                <c:pt idx="44117">
                  <c:v>0.53</c:v>
                </c:pt>
                <c:pt idx="44118">
                  <c:v>0.53</c:v>
                </c:pt>
                <c:pt idx="44119">
                  <c:v>0.53</c:v>
                </c:pt>
                <c:pt idx="44120">
                  <c:v>0.53</c:v>
                </c:pt>
                <c:pt idx="44121">
                  <c:v>0.53</c:v>
                </c:pt>
                <c:pt idx="44122">
                  <c:v>-0.85</c:v>
                </c:pt>
                <c:pt idx="44123">
                  <c:v>-0.85</c:v>
                </c:pt>
                <c:pt idx="44124">
                  <c:v>1.28</c:v>
                </c:pt>
                <c:pt idx="44125">
                  <c:v>-2.1800000000000002</c:v>
                </c:pt>
                <c:pt idx="44126">
                  <c:v>1.9</c:v>
                </c:pt>
                <c:pt idx="44127">
                  <c:v>0.44</c:v>
                </c:pt>
                <c:pt idx="44128">
                  <c:v>0.44</c:v>
                </c:pt>
                <c:pt idx="44129">
                  <c:v>0.44</c:v>
                </c:pt>
                <c:pt idx="44130">
                  <c:v>-3.78</c:v>
                </c:pt>
                <c:pt idx="44131">
                  <c:v>-3.78</c:v>
                </c:pt>
                <c:pt idx="44132">
                  <c:v>-0.38</c:v>
                </c:pt>
                <c:pt idx="44133">
                  <c:v>1.48</c:v>
                </c:pt>
                <c:pt idx="44134">
                  <c:v>-1.1100000000000001</c:v>
                </c:pt>
                <c:pt idx="44135">
                  <c:v>-1.1100000000000001</c:v>
                </c:pt>
                <c:pt idx="44136">
                  <c:v>-0.34</c:v>
                </c:pt>
                <c:pt idx="44137">
                  <c:v>-0.34</c:v>
                </c:pt>
                <c:pt idx="44138">
                  <c:v>-0.34</c:v>
                </c:pt>
                <c:pt idx="44139">
                  <c:v>-0.34</c:v>
                </c:pt>
                <c:pt idx="44140">
                  <c:v>-2.2200000000000002</c:v>
                </c:pt>
                <c:pt idx="44141">
                  <c:v>-1.96</c:v>
                </c:pt>
                <c:pt idx="44142">
                  <c:v>-1.96</c:v>
                </c:pt>
                <c:pt idx="44143">
                  <c:v>2.36</c:v>
                </c:pt>
                <c:pt idx="44144">
                  <c:v>0.67</c:v>
                </c:pt>
                <c:pt idx="44145">
                  <c:v>1.02</c:v>
                </c:pt>
                <c:pt idx="44146">
                  <c:v>1.43</c:v>
                </c:pt>
                <c:pt idx="44147">
                  <c:v>1.43</c:v>
                </c:pt>
                <c:pt idx="44148">
                  <c:v>0.3</c:v>
                </c:pt>
                <c:pt idx="44149">
                  <c:v>-4.04</c:v>
                </c:pt>
                <c:pt idx="44150">
                  <c:v>1.08</c:v>
                </c:pt>
                <c:pt idx="44151">
                  <c:v>0.03</c:v>
                </c:pt>
                <c:pt idx="44152">
                  <c:v>0.37</c:v>
                </c:pt>
                <c:pt idx="44153">
                  <c:v>0.37</c:v>
                </c:pt>
                <c:pt idx="44154">
                  <c:v>0.37</c:v>
                </c:pt>
                <c:pt idx="44155">
                  <c:v>1.0900000000000001</c:v>
                </c:pt>
                <c:pt idx="44156">
                  <c:v>2.17</c:v>
                </c:pt>
                <c:pt idx="44157">
                  <c:v>2.75</c:v>
                </c:pt>
                <c:pt idx="44158">
                  <c:v>-1.24</c:v>
                </c:pt>
                <c:pt idx="44159">
                  <c:v>3.62</c:v>
                </c:pt>
                <c:pt idx="44160">
                  <c:v>3.03</c:v>
                </c:pt>
                <c:pt idx="44161">
                  <c:v>3.03</c:v>
                </c:pt>
                <c:pt idx="44162">
                  <c:v>3.03</c:v>
                </c:pt>
                <c:pt idx="44163">
                  <c:v>3.03</c:v>
                </c:pt>
                <c:pt idx="44164">
                  <c:v>-1.25</c:v>
                </c:pt>
                <c:pt idx="44165">
                  <c:v>0.6</c:v>
                </c:pt>
                <c:pt idx="44166">
                  <c:v>-2.79</c:v>
                </c:pt>
                <c:pt idx="44167">
                  <c:v>-2.79</c:v>
                </c:pt>
                <c:pt idx="44168">
                  <c:v>-0.68</c:v>
                </c:pt>
                <c:pt idx="44169">
                  <c:v>-0.68</c:v>
                </c:pt>
                <c:pt idx="44170">
                  <c:v>-1.27</c:v>
                </c:pt>
                <c:pt idx="44171">
                  <c:v>-1.27</c:v>
                </c:pt>
                <c:pt idx="44172">
                  <c:v>-2.0499999999999998</c:v>
                </c:pt>
                <c:pt idx="44173">
                  <c:v>-0.59</c:v>
                </c:pt>
                <c:pt idx="44174">
                  <c:v>-0.59</c:v>
                </c:pt>
                <c:pt idx="44175">
                  <c:v>0.45</c:v>
                </c:pt>
                <c:pt idx="44176">
                  <c:v>2.6</c:v>
                </c:pt>
                <c:pt idx="44177">
                  <c:v>3.01</c:v>
                </c:pt>
                <c:pt idx="44178">
                  <c:v>2.1</c:v>
                </c:pt>
                <c:pt idx="44179">
                  <c:v>2.1</c:v>
                </c:pt>
                <c:pt idx="44180">
                  <c:v>2.2599999999999998</c:v>
                </c:pt>
                <c:pt idx="44181">
                  <c:v>2.2599999999999998</c:v>
                </c:pt>
                <c:pt idx="44182">
                  <c:v>2.37</c:v>
                </c:pt>
                <c:pt idx="44183">
                  <c:v>2.37</c:v>
                </c:pt>
                <c:pt idx="44184">
                  <c:v>0.42</c:v>
                </c:pt>
                <c:pt idx="44185">
                  <c:v>2.02</c:v>
                </c:pt>
                <c:pt idx="44186">
                  <c:v>1.52</c:v>
                </c:pt>
                <c:pt idx="44187">
                  <c:v>-0.39</c:v>
                </c:pt>
                <c:pt idx="44188">
                  <c:v>-0.7</c:v>
                </c:pt>
                <c:pt idx="44189">
                  <c:v>-0.7</c:v>
                </c:pt>
                <c:pt idx="44190">
                  <c:v>-0.7</c:v>
                </c:pt>
                <c:pt idx="44191">
                  <c:v>-0.12</c:v>
                </c:pt>
                <c:pt idx="44192">
                  <c:v>-0.12</c:v>
                </c:pt>
                <c:pt idx="44193">
                  <c:v>-2.4900000000000002</c:v>
                </c:pt>
                <c:pt idx="44194">
                  <c:v>-2.62</c:v>
                </c:pt>
                <c:pt idx="44195">
                  <c:v>0.49</c:v>
                </c:pt>
                <c:pt idx="44196">
                  <c:v>-2.61</c:v>
                </c:pt>
                <c:pt idx="44197">
                  <c:v>0.25</c:v>
                </c:pt>
                <c:pt idx="44198">
                  <c:v>0.25</c:v>
                </c:pt>
                <c:pt idx="44199">
                  <c:v>0.25</c:v>
                </c:pt>
                <c:pt idx="44200">
                  <c:v>0.25</c:v>
                </c:pt>
                <c:pt idx="44201">
                  <c:v>0.25</c:v>
                </c:pt>
                <c:pt idx="44202">
                  <c:v>1.72</c:v>
                </c:pt>
                <c:pt idx="44203">
                  <c:v>1.77</c:v>
                </c:pt>
                <c:pt idx="44204">
                  <c:v>2.25</c:v>
                </c:pt>
                <c:pt idx="44205">
                  <c:v>2.25</c:v>
                </c:pt>
                <c:pt idx="44206">
                  <c:v>2.25</c:v>
                </c:pt>
                <c:pt idx="44207">
                  <c:v>2.41</c:v>
                </c:pt>
                <c:pt idx="44208">
                  <c:v>2.41</c:v>
                </c:pt>
                <c:pt idx="44209">
                  <c:v>-0.06</c:v>
                </c:pt>
                <c:pt idx="44210">
                  <c:v>-2.67</c:v>
                </c:pt>
                <c:pt idx="44211">
                  <c:v>-2.2599999999999998</c:v>
                </c:pt>
                <c:pt idx="44212">
                  <c:v>3.22</c:v>
                </c:pt>
                <c:pt idx="44213">
                  <c:v>0.87</c:v>
                </c:pt>
                <c:pt idx="44214">
                  <c:v>0.87</c:v>
                </c:pt>
                <c:pt idx="44215">
                  <c:v>0.87</c:v>
                </c:pt>
                <c:pt idx="44216">
                  <c:v>1.84</c:v>
                </c:pt>
                <c:pt idx="44217">
                  <c:v>-1.92</c:v>
                </c:pt>
                <c:pt idx="44218">
                  <c:v>2.1</c:v>
                </c:pt>
                <c:pt idx="44219">
                  <c:v>1.32</c:v>
                </c:pt>
                <c:pt idx="44220">
                  <c:v>-2.68</c:v>
                </c:pt>
                <c:pt idx="44221">
                  <c:v>-2.68</c:v>
                </c:pt>
                <c:pt idx="44222">
                  <c:v>-1.23</c:v>
                </c:pt>
                <c:pt idx="44223">
                  <c:v>-0.28000000000000003</c:v>
                </c:pt>
                <c:pt idx="44224">
                  <c:v>-0.28000000000000003</c:v>
                </c:pt>
                <c:pt idx="44225">
                  <c:v>-0.28000000000000003</c:v>
                </c:pt>
                <c:pt idx="44226">
                  <c:v>-0.28000000000000003</c:v>
                </c:pt>
                <c:pt idx="44227">
                  <c:v>1.76</c:v>
                </c:pt>
                <c:pt idx="44228">
                  <c:v>1.76</c:v>
                </c:pt>
                <c:pt idx="44229">
                  <c:v>-0.66</c:v>
                </c:pt>
                <c:pt idx="44230">
                  <c:v>-1.44</c:v>
                </c:pt>
                <c:pt idx="44231">
                  <c:v>0.93</c:v>
                </c:pt>
                <c:pt idx="44232">
                  <c:v>-2.64</c:v>
                </c:pt>
                <c:pt idx="44233">
                  <c:v>1.79</c:v>
                </c:pt>
                <c:pt idx="44234">
                  <c:v>1.5</c:v>
                </c:pt>
                <c:pt idx="44235">
                  <c:v>1.5</c:v>
                </c:pt>
                <c:pt idx="44236">
                  <c:v>-0.19</c:v>
                </c:pt>
                <c:pt idx="44237">
                  <c:v>-0.19</c:v>
                </c:pt>
                <c:pt idx="44238">
                  <c:v>-0.42</c:v>
                </c:pt>
                <c:pt idx="44239">
                  <c:v>-3.21</c:v>
                </c:pt>
                <c:pt idx="44240">
                  <c:v>-3.21</c:v>
                </c:pt>
                <c:pt idx="44241">
                  <c:v>0.78</c:v>
                </c:pt>
                <c:pt idx="44242">
                  <c:v>0.78</c:v>
                </c:pt>
                <c:pt idx="44243">
                  <c:v>-0.08</c:v>
                </c:pt>
                <c:pt idx="44244">
                  <c:v>-0.08</c:v>
                </c:pt>
                <c:pt idx="44245">
                  <c:v>0.21</c:v>
                </c:pt>
                <c:pt idx="44246">
                  <c:v>0.21</c:v>
                </c:pt>
                <c:pt idx="44247">
                  <c:v>2.36</c:v>
                </c:pt>
                <c:pt idx="44248">
                  <c:v>1.2</c:v>
                </c:pt>
                <c:pt idx="44249">
                  <c:v>1.2</c:v>
                </c:pt>
                <c:pt idx="44250">
                  <c:v>1.2</c:v>
                </c:pt>
                <c:pt idx="44251">
                  <c:v>2.81</c:v>
                </c:pt>
                <c:pt idx="44252">
                  <c:v>0.21</c:v>
                </c:pt>
                <c:pt idx="44253">
                  <c:v>-0.52</c:v>
                </c:pt>
                <c:pt idx="44254">
                  <c:v>1.54</c:v>
                </c:pt>
                <c:pt idx="44255">
                  <c:v>1.54</c:v>
                </c:pt>
                <c:pt idx="44256">
                  <c:v>2.73</c:v>
                </c:pt>
                <c:pt idx="44257">
                  <c:v>2.73</c:v>
                </c:pt>
                <c:pt idx="44258">
                  <c:v>-1.83</c:v>
                </c:pt>
                <c:pt idx="44259">
                  <c:v>-1.29</c:v>
                </c:pt>
                <c:pt idx="44260">
                  <c:v>0.72</c:v>
                </c:pt>
                <c:pt idx="44261">
                  <c:v>0.72</c:v>
                </c:pt>
                <c:pt idx="44262">
                  <c:v>1.27</c:v>
                </c:pt>
                <c:pt idx="44263">
                  <c:v>-0.62</c:v>
                </c:pt>
                <c:pt idx="44264">
                  <c:v>2.0299999999999998</c:v>
                </c:pt>
                <c:pt idx="44265">
                  <c:v>-2.23</c:v>
                </c:pt>
                <c:pt idx="44266">
                  <c:v>-2.23</c:v>
                </c:pt>
                <c:pt idx="44267">
                  <c:v>-2.23</c:v>
                </c:pt>
                <c:pt idx="44268">
                  <c:v>-0.79</c:v>
                </c:pt>
                <c:pt idx="44269">
                  <c:v>-0.79</c:v>
                </c:pt>
                <c:pt idx="44270">
                  <c:v>3.45</c:v>
                </c:pt>
                <c:pt idx="44271">
                  <c:v>3.45</c:v>
                </c:pt>
                <c:pt idx="44272">
                  <c:v>3.45</c:v>
                </c:pt>
                <c:pt idx="44273">
                  <c:v>0.85</c:v>
                </c:pt>
                <c:pt idx="44274">
                  <c:v>-0.36</c:v>
                </c:pt>
                <c:pt idx="44275">
                  <c:v>0.06</c:v>
                </c:pt>
                <c:pt idx="44276">
                  <c:v>2.0499999999999998</c:v>
                </c:pt>
                <c:pt idx="44277">
                  <c:v>2.0499999999999998</c:v>
                </c:pt>
                <c:pt idx="44278">
                  <c:v>2.0499999999999998</c:v>
                </c:pt>
                <c:pt idx="44279">
                  <c:v>-1.97</c:v>
                </c:pt>
                <c:pt idx="44280">
                  <c:v>-1</c:v>
                </c:pt>
                <c:pt idx="44281">
                  <c:v>-1</c:v>
                </c:pt>
                <c:pt idx="44282">
                  <c:v>0.38</c:v>
                </c:pt>
                <c:pt idx="44283">
                  <c:v>-1.66</c:v>
                </c:pt>
                <c:pt idx="44284">
                  <c:v>-3.38</c:v>
                </c:pt>
                <c:pt idx="44285">
                  <c:v>0.01</c:v>
                </c:pt>
                <c:pt idx="44286">
                  <c:v>0.01</c:v>
                </c:pt>
                <c:pt idx="44287">
                  <c:v>-1.54</c:v>
                </c:pt>
                <c:pt idx="44288">
                  <c:v>-1.54</c:v>
                </c:pt>
                <c:pt idx="44289">
                  <c:v>-0.36</c:v>
                </c:pt>
                <c:pt idx="44290">
                  <c:v>2.09</c:v>
                </c:pt>
                <c:pt idx="44291">
                  <c:v>2.96</c:v>
                </c:pt>
                <c:pt idx="44292">
                  <c:v>2.63</c:v>
                </c:pt>
                <c:pt idx="44293">
                  <c:v>2.63</c:v>
                </c:pt>
                <c:pt idx="44294">
                  <c:v>2.63</c:v>
                </c:pt>
                <c:pt idx="44295">
                  <c:v>2.63</c:v>
                </c:pt>
                <c:pt idx="44296">
                  <c:v>1.62</c:v>
                </c:pt>
                <c:pt idx="44297">
                  <c:v>-0.54</c:v>
                </c:pt>
                <c:pt idx="44298">
                  <c:v>-0.54</c:v>
                </c:pt>
                <c:pt idx="44299">
                  <c:v>0.39</c:v>
                </c:pt>
                <c:pt idx="44300">
                  <c:v>0.39</c:v>
                </c:pt>
                <c:pt idx="44301">
                  <c:v>-1.07</c:v>
                </c:pt>
                <c:pt idx="44302">
                  <c:v>0.82</c:v>
                </c:pt>
                <c:pt idx="44303">
                  <c:v>-0.06</c:v>
                </c:pt>
                <c:pt idx="44304">
                  <c:v>0.74</c:v>
                </c:pt>
                <c:pt idx="44305">
                  <c:v>-0.67</c:v>
                </c:pt>
                <c:pt idx="44306">
                  <c:v>1.1499999999999999</c:v>
                </c:pt>
                <c:pt idx="44307">
                  <c:v>1.1499999999999999</c:v>
                </c:pt>
                <c:pt idx="44308">
                  <c:v>1.1499999999999999</c:v>
                </c:pt>
                <c:pt idx="44309">
                  <c:v>2.27</c:v>
                </c:pt>
                <c:pt idx="44310">
                  <c:v>2.27</c:v>
                </c:pt>
                <c:pt idx="44311">
                  <c:v>2.27</c:v>
                </c:pt>
                <c:pt idx="44312">
                  <c:v>1.37</c:v>
                </c:pt>
                <c:pt idx="44313">
                  <c:v>2.21</c:v>
                </c:pt>
                <c:pt idx="44314">
                  <c:v>2.21</c:v>
                </c:pt>
                <c:pt idx="44315">
                  <c:v>0.82</c:v>
                </c:pt>
                <c:pt idx="44316">
                  <c:v>-0.2</c:v>
                </c:pt>
                <c:pt idx="44317">
                  <c:v>-0.2</c:v>
                </c:pt>
                <c:pt idx="44318">
                  <c:v>-0.1</c:v>
                </c:pt>
                <c:pt idx="44319">
                  <c:v>-0.1</c:v>
                </c:pt>
                <c:pt idx="44320">
                  <c:v>-0.42</c:v>
                </c:pt>
                <c:pt idx="44321">
                  <c:v>1.34</c:v>
                </c:pt>
                <c:pt idx="44322">
                  <c:v>1.34</c:v>
                </c:pt>
                <c:pt idx="44323">
                  <c:v>1.34</c:v>
                </c:pt>
                <c:pt idx="44324">
                  <c:v>1.34</c:v>
                </c:pt>
                <c:pt idx="44325">
                  <c:v>0.19</c:v>
                </c:pt>
                <c:pt idx="44326">
                  <c:v>0.19</c:v>
                </c:pt>
                <c:pt idx="44327">
                  <c:v>0.19</c:v>
                </c:pt>
                <c:pt idx="44328">
                  <c:v>2.2999999999999998</c:v>
                </c:pt>
                <c:pt idx="44329">
                  <c:v>-0.28000000000000003</c:v>
                </c:pt>
                <c:pt idx="44330">
                  <c:v>1.64</c:v>
                </c:pt>
                <c:pt idx="44331">
                  <c:v>-1.89</c:v>
                </c:pt>
                <c:pt idx="44332">
                  <c:v>-1.89</c:v>
                </c:pt>
                <c:pt idx="44333">
                  <c:v>-1.89</c:v>
                </c:pt>
                <c:pt idx="44334">
                  <c:v>-1.89</c:v>
                </c:pt>
                <c:pt idx="44335">
                  <c:v>0.99</c:v>
                </c:pt>
                <c:pt idx="44336">
                  <c:v>0.99</c:v>
                </c:pt>
                <c:pt idx="44337">
                  <c:v>0.02</c:v>
                </c:pt>
                <c:pt idx="44338">
                  <c:v>0.02</c:v>
                </c:pt>
                <c:pt idx="44339">
                  <c:v>-3.53</c:v>
                </c:pt>
                <c:pt idx="44340">
                  <c:v>-0.92</c:v>
                </c:pt>
                <c:pt idx="44341">
                  <c:v>0.12</c:v>
                </c:pt>
                <c:pt idx="44342">
                  <c:v>0.12</c:v>
                </c:pt>
                <c:pt idx="44343">
                  <c:v>0.12</c:v>
                </c:pt>
                <c:pt idx="44344">
                  <c:v>1.5</c:v>
                </c:pt>
                <c:pt idx="44345">
                  <c:v>0.8</c:v>
                </c:pt>
                <c:pt idx="44346">
                  <c:v>0.8</c:v>
                </c:pt>
                <c:pt idx="44347">
                  <c:v>1.93</c:v>
                </c:pt>
                <c:pt idx="44348">
                  <c:v>1.93</c:v>
                </c:pt>
                <c:pt idx="44349">
                  <c:v>1.93</c:v>
                </c:pt>
                <c:pt idx="44350">
                  <c:v>-0.3</c:v>
                </c:pt>
                <c:pt idx="44351">
                  <c:v>-0.3</c:v>
                </c:pt>
                <c:pt idx="44352">
                  <c:v>-1.38</c:v>
                </c:pt>
                <c:pt idx="44353">
                  <c:v>1.37</c:v>
                </c:pt>
                <c:pt idx="44354">
                  <c:v>1.37</c:v>
                </c:pt>
                <c:pt idx="44355">
                  <c:v>-0.59</c:v>
                </c:pt>
                <c:pt idx="44356">
                  <c:v>-0.59</c:v>
                </c:pt>
                <c:pt idx="44357">
                  <c:v>-0.42</c:v>
                </c:pt>
                <c:pt idx="44358">
                  <c:v>-1.53</c:v>
                </c:pt>
                <c:pt idx="44359">
                  <c:v>2.33</c:v>
                </c:pt>
                <c:pt idx="44360">
                  <c:v>2.33</c:v>
                </c:pt>
                <c:pt idx="44361">
                  <c:v>2.33</c:v>
                </c:pt>
                <c:pt idx="44362">
                  <c:v>0.89</c:v>
                </c:pt>
                <c:pt idx="44363">
                  <c:v>0.89</c:v>
                </c:pt>
                <c:pt idx="44364">
                  <c:v>0.89</c:v>
                </c:pt>
                <c:pt idx="44365">
                  <c:v>0.89</c:v>
                </c:pt>
                <c:pt idx="44366">
                  <c:v>0.89</c:v>
                </c:pt>
                <c:pt idx="44367">
                  <c:v>1.7</c:v>
                </c:pt>
                <c:pt idx="44368">
                  <c:v>1.7</c:v>
                </c:pt>
                <c:pt idx="44369">
                  <c:v>-1.03</c:v>
                </c:pt>
                <c:pt idx="44370">
                  <c:v>-1.03</c:v>
                </c:pt>
                <c:pt idx="44371">
                  <c:v>4.57</c:v>
                </c:pt>
                <c:pt idx="44372">
                  <c:v>-0.2</c:v>
                </c:pt>
                <c:pt idx="44373">
                  <c:v>-0.2</c:v>
                </c:pt>
                <c:pt idx="44374">
                  <c:v>-0.2</c:v>
                </c:pt>
                <c:pt idx="44375">
                  <c:v>1.98</c:v>
                </c:pt>
                <c:pt idx="44376">
                  <c:v>1.98</c:v>
                </c:pt>
                <c:pt idx="44377">
                  <c:v>-3.43</c:v>
                </c:pt>
                <c:pt idx="44378">
                  <c:v>-1.48</c:v>
                </c:pt>
                <c:pt idx="44379">
                  <c:v>-1.48</c:v>
                </c:pt>
                <c:pt idx="44380">
                  <c:v>-1.48</c:v>
                </c:pt>
                <c:pt idx="44381">
                  <c:v>-1.48</c:v>
                </c:pt>
                <c:pt idx="44382">
                  <c:v>3.53</c:v>
                </c:pt>
                <c:pt idx="44383">
                  <c:v>1.48</c:v>
                </c:pt>
                <c:pt idx="44384">
                  <c:v>-0.67</c:v>
                </c:pt>
                <c:pt idx="44385">
                  <c:v>-1.73</c:v>
                </c:pt>
                <c:pt idx="44386">
                  <c:v>-1.73</c:v>
                </c:pt>
                <c:pt idx="44387">
                  <c:v>-1.81</c:v>
                </c:pt>
                <c:pt idx="44388">
                  <c:v>2.2400000000000002</c:v>
                </c:pt>
                <c:pt idx="44389">
                  <c:v>-2.62</c:v>
                </c:pt>
                <c:pt idx="44390">
                  <c:v>-2.62</c:v>
                </c:pt>
                <c:pt idx="44391">
                  <c:v>-1.01</c:v>
                </c:pt>
                <c:pt idx="44392">
                  <c:v>-1.01</c:v>
                </c:pt>
                <c:pt idx="44393">
                  <c:v>1.72</c:v>
                </c:pt>
                <c:pt idx="44394">
                  <c:v>0.59</c:v>
                </c:pt>
                <c:pt idx="44395">
                  <c:v>0.59</c:v>
                </c:pt>
                <c:pt idx="44396">
                  <c:v>0.85</c:v>
                </c:pt>
                <c:pt idx="44397">
                  <c:v>0.85</c:v>
                </c:pt>
                <c:pt idx="44398">
                  <c:v>2.46</c:v>
                </c:pt>
                <c:pt idx="44399">
                  <c:v>-2.15</c:v>
                </c:pt>
                <c:pt idx="44400">
                  <c:v>-0.75</c:v>
                </c:pt>
                <c:pt idx="44401">
                  <c:v>-0.75</c:v>
                </c:pt>
                <c:pt idx="44402">
                  <c:v>-2.2999999999999998</c:v>
                </c:pt>
                <c:pt idx="44403">
                  <c:v>-0.1</c:v>
                </c:pt>
                <c:pt idx="44404">
                  <c:v>1.51</c:v>
                </c:pt>
                <c:pt idx="44405">
                  <c:v>0.39</c:v>
                </c:pt>
                <c:pt idx="44406">
                  <c:v>0.39</c:v>
                </c:pt>
                <c:pt idx="44407">
                  <c:v>1.23</c:v>
                </c:pt>
                <c:pt idx="44408">
                  <c:v>1.64</c:v>
                </c:pt>
                <c:pt idx="44409">
                  <c:v>2.35</c:v>
                </c:pt>
                <c:pt idx="44410">
                  <c:v>0.77</c:v>
                </c:pt>
                <c:pt idx="44411">
                  <c:v>0.77</c:v>
                </c:pt>
                <c:pt idx="44412">
                  <c:v>-0.9</c:v>
                </c:pt>
                <c:pt idx="44413">
                  <c:v>-0.9</c:v>
                </c:pt>
                <c:pt idx="44414">
                  <c:v>1.85</c:v>
                </c:pt>
                <c:pt idx="44415">
                  <c:v>1.66</c:v>
                </c:pt>
                <c:pt idx="44416">
                  <c:v>1.66</c:v>
                </c:pt>
                <c:pt idx="44417">
                  <c:v>1.66</c:v>
                </c:pt>
                <c:pt idx="44418">
                  <c:v>1.66</c:v>
                </c:pt>
                <c:pt idx="44419">
                  <c:v>3.63</c:v>
                </c:pt>
                <c:pt idx="44420">
                  <c:v>3.63</c:v>
                </c:pt>
                <c:pt idx="44421">
                  <c:v>3.63</c:v>
                </c:pt>
                <c:pt idx="44422">
                  <c:v>1.83</c:v>
                </c:pt>
                <c:pt idx="44423">
                  <c:v>1.83</c:v>
                </c:pt>
                <c:pt idx="44424">
                  <c:v>0.85</c:v>
                </c:pt>
                <c:pt idx="44425">
                  <c:v>0.85</c:v>
                </c:pt>
                <c:pt idx="44426">
                  <c:v>2.58</c:v>
                </c:pt>
                <c:pt idx="44427">
                  <c:v>2.65</c:v>
                </c:pt>
                <c:pt idx="44428">
                  <c:v>2.65</c:v>
                </c:pt>
                <c:pt idx="44429">
                  <c:v>2.65</c:v>
                </c:pt>
                <c:pt idx="44430">
                  <c:v>0.75</c:v>
                </c:pt>
                <c:pt idx="44431">
                  <c:v>-3.02</c:v>
                </c:pt>
                <c:pt idx="44432">
                  <c:v>1.22</c:v>
                </c:pt>
                <c:pt idx="44433">
                  <c:v>0.76</c:v>
                </c:pt>
                <c:pt idx="44434">
                  <c:v>-1.08</c:v>
                </c:pt>
                <c:pt idx="44435">
                  <c:v>-1.08</c:v>
                </c:pt>
                <c:pt idx="44436">
                  <c:v>-1.08</c:v>
                </c:pt>
                <c:pt idx="44437">
                  <c:v>2.15</c:v>
                </c:pt>
                <c:pt idx="44438">
                  <c:v>2.15</c:v>
                </c:pt>
                <c:pt idx="44439">
                  <c:v>2.15</c:v>
                </c:pt>
                <c:pt idx="44440">
                  <c:v>0.66</c:v>
                </c:pt>
                <c:pt idx="44441">
                  <c:v>0.66</c:v>
                </c:pt>
                <c:pt idx="44442">
                  <c:v>-2.8</c:v>
                </c:pt>
                <c:pt idx="44443">
                  <c:v>-2.8</c:v>
                </c:pt>
                <c:pt idx="44444">
                  <c:v>0.12</c:v>
                </c:pt>
                <c:pt idx="44445">
                  <c:v>-0.99</c:v>
                </c:pt>
                <c:pt idx="44446">
                  <c:v>-0.99</c:v>
                </c:pt>
                <c:pt idx="44447">
                  <c:v>1.54</c:v>
                </c:pt>
                <c:pt idx="44448">
                  <c:v>1.53</c:v>
                </c:pt>
                <c:pt idx="44449">
                  <c:v>1.53</c:v>
                </c:pt>
                <c:pt idx="44450">
                  <c:v>3.4</c:v>
                </c:pt>
                <c:pt idx="44451">
                  <c:v>3.4</c:v>
                </c:pt>
                <c:pt idx="44452">
                  <c:v>1.81</c:v>
                </c:pt>
                <c:pt idx="44453">
                  <c:v>1.81</c:v>
                </c:pt>
                <c:pt idx="44454">
                  <c:v>1.81</c:v>
                </c:pt>
                <c:pt idx="44455">
                  <c:v>-1.88</c:v>
                </c:pt>
                <c:pt idx="44456">
                  <c:v>2.4500000000000002</c:v>
                </c:pt>
                <c:pt idx="44457">
                  <c:v>2.4500000000000002</c:v>
                </c:pt>
                <c:pt idx="44458">
                  <c:v>2.4500000000000002</c:v>
                </c:pt>
                <c:pt idx="44459">
                  <c:v>-0.62</c:v>
                </c:pt>
                <c:pt idx="44460">
                  <c:v>-1.94</c:v>
                </c:pt>
                <c:pt idx="44461">
                  <c:v>1.34</c:v>
                </c:pt>
                <c:pt idx="44462">
                  <c:v>1.34</c:v>
                </c:pt>
                <c:pt idx="44463">
                  <c:v>1.59</c:v>
                </c:pt>
                <c:pt idx="44464">
                  <c:v>-1.92</c:v>
                </c:pt>
                <c:pt idx="44465">
                  <c:v>1.68</c:v>
                </c:pt>
                <c:pt idx="44466">
                  <c:v>1.68</c:v>
                </c:pt>
                <c:pt idx="44467">
                  <c:v>1.68</c:v>
                </c:pt>
                <c:pt idx="44468">
                  <c:v>1.68</c:v>
                </c:pt>
                <c:pt idx="44469">
                  <c:v>1.37</c:v>
                </c:pt>
                <c:pt idx="44470">
                  <c:v>1.37</c:v>
                </c:pt>
                <c:pt idx="44471">
                  <c:v>-2.98</c:v>
                </c:pt>
                <c:pt idx="44472">
                  <c:v>-1.61</c:v>
                </c:pt>
                <c:pt idx="44473">
                  <c:v>-1.61</c:v>
                </c:pt>
                <c:pt idx="44474">
                  <c:v>-1.61</c:v>
                </c:pt>
                <c:pt idx="44475">
                  <c:v>1.5</c:v>
                </c:pt>
                <c:pt idx="44476">
                  <c:v>-1.33</c:v>
                </c:pt>
                <c:pt idx="44477">
                  <c:v>-0.03</c:v>
                </c:pt>
                <c:pt idx="44478">
                  <c:v>-0.03</c:v>
                </c:pt>
                <c:pt idx="44479">
                  <c:v>3.01</c:v>
                </c:pt>
                <c:pt idx="44480">
                  <c:v>0.11</c:v>
                </c:pt>
                <c:pt idx="44481">
                  <c:v>0.11</c:v>
                </c:pt>
                <c:pt idx="44482">
                  <c:v>0.4</c:v>
                </c:pt>
                <c:pt idx="44483">
                  <c:v>-1.5</c:v>
                </c:pt>
                <c:pt idx="44484">
                  <c:v>1.25</c:v>
                </c:pt>
                <c:pt idx="44485">
                  <c:v>1.08</c:v>
                </c:pt>
                <c:pt idx="44486">
                  <c:v>1.08</c:v>
                </c:pt>
                <c:pt idx="44487">
                  <c:v>-0.61</c:v>
                </c:pt>
                <c:pt idx="44488">
                  <c:v>0.9</c:v>
                </c:pt>
                <c:pt idx="44489">
                  <c:v>-1.85</c:v>
                </c:pt>
                <c:pt idx="44490">
                  <c:v>-1.85</c:v>
                </c:pt>
                <c:pt idx="44491">
                  <c:v>-1.85</c:v>
                </c:pt>
                <c:pt idx="44492">
                  <c:v>-1.85</c:v>
                </c:pt>
                <c:pt idx="44493">
                  <c:v>-2.46</c:v>
                </c:pt>
                <c:pt idx="44494">
                  <c:v>1.99</c:v>
                </c:pt>
                <c:pt idx="44495">
                  <c:v>1.0900000000000001</c:v>
                </c:pt>
                <c:pt idx="44496">
                  <c:v>1.0900000000000001</c:v>
                </c:pt>
                <c:pt idx="44497">
                  <c:v>1.0900000000000001</c:v>
                </c:pt>
                <c:pt idx="44498">
                  <c:v>1.0900000000000001</c:v>
                </c:pt>
                <c:pt idx="44499">
                  <c:v>0.12</c:v>
                </c:pt>
                <c:pt idx="44500">
                  <c:v>1.71</c:v>
                </c:pt>
                <c:pt idx="44501">
                  <c:v>2.15</c:v>
                </c:pt>
                <c:pt idx="44502">
                  <c:v>2.15</c:v>
                </c:pt>
                <c:pt idx="44503">
                  <c:v>2.15</c:v>
                </c:pt>
                <c:pt idx="44504">
                  <c:v>2.15</c:v>
                </c:pt>
                <c:pt idx="44505">
                  <c:v>-0.26</c:v>
                </c:pt>
                <c:pt idx="44506">
                  <c:v>-2.21</c:v>
                </c:pt>
                <c:pt idx="44507">
                  <c:v>-2.21</c:v>
                </c:pt>
                <c:pt idx="44508">
                  <c:v>-3.24</c:v>
                </c:pt>
                <c:pt idx="44509">
                  <c:v>-3.24</c:v>
                </c:pt>
                <c:pt idx="44510">
                  <c:v>1.1200000000000001</c:v>
                </c:pt>
                <c:pt idx="44511">
                  <c:v>1.1200000000000001</c:v>
                </c:pt>
                <c:pt idx="44512">
                  <c:v>0</c:v>
                </c:pt>
                <c:pt idx="44513">
                  <c:v>0</c:v>
                </c:pt>
                <c:pt idx="44514">
                  <c:v>0</c:v>
                </c:pt>
                <c:pt idx="44515">
                  <c:v>0</c:v>
                </c:pt>
                <c:pt idx="44516">
                  <c:v>0</c:v>
                </c:pt>
                <c:pt idx="44517">
                  <c:v>-0.4</c:v>
                </c:pt>
                <c:pt idx="44518">
                  <c:v>-0.4</c:v>
                </c:pt>
                <c:pt idx="44519">
                  <c:v>0.38</c:v>
                </c:pt>
                <c:pt idx="44520">
                  <c:v>-0.16</c:v>
                </c:pt>
                <c:pt idx="44521">
                  <c:v>-0.16</c:v>
                </c:pt>
                <c:pt idx="44522">
                  <c:v>1.26</c:v>
                </c:pt>
                <c:pt idx="44523">
                  <c:v>-0.57999999999999996</c:v>
                </c:pt>
                <c:pt idx="44524">
                  <c:v>2.65</c:v>
                </c:pt>
                <c:pt idx="44525">
                  <c:v>2.65</c:v>
                </c:pt>
                <c:pt idx="44526">
                  <c:v>2.65</c:v>
                </c:pt>
                <c:pt idx="44527">
                  <c:v>1.43</c:v>
                </c:pt>
                <c:pt idx="44528">
                  <c:v>2.31</c:v>
                </c:pt>
                <c:pt idx="44529">
                  <c:v>2.31</c:v>
                </c:pt>
                <c:pt idx="44530">
                  <c:v>1.67</c:v>
                </c:pt>
                <c:pt idx="44531">
                  <c:v>1.67</c:v>
                </c:pt>
                <c:pt idx="44532">
                  <c:v>1.84</c:v>
                </c:pt>
                <c:pt idx="44533">
                  <c:v>1.84</c:v>
                </c:pt>
                <c:pt idx="44534">
                  <c:v>7.0000000000000007E-2</c:v>
                </c:pt>
                <c:pt idx="44535">
                  <c:v>-0.2</c:v>
                </c:pt>
                <c:pt idx="44536">
                  <c:v>1.66</c:v>
                </c:pt>
                <c:pt idx="44537">
                  <c:v>1.66</c:v>
                </c:pt>
                <c:pt idx="44538">
                  <c:v>1.66</c:v>
                </c:pt>
                <c:pt idx="44539">
                  <c:v>-0.57999999999999996</c:v>
                </c:pt>
                <c:pt idx="44540">
                  <c:v>0.33</c:v>
                </c:pt>
                <c:pt idx="44541">
                  <c:v>-2.58</c:v>
                </c:pt>
                <c:pt idx="44542">
                  <c:v>0.79</c:v>
                </c:pt>
                <c:pt idx="44543">
                  <c:v>-0.84</c:v>
                </c:pt>
                <c:pt idx="44544">
                  <c:v>2.6</c:v>
                </c:pt>
                <c:pt idx="44545">
                  <c:v>2.44</c:v>
                </c:pt>
                <c:pt idx="44546">
                  <c:v>2.44</c:v>
                </c:pt>
                <c:pt idx="44547">
                  <c:v>0.91</c:v>
                </c:pt>
                <c:pt idx="44548">
                  <c:v>0.91</c:v>
                </c:pt>
                <c:pt idx="44549">
                  <c:v>0.82</c:v>
                </c:pt>
                <c:pt idx="44550">
                  <c:v>0.2</c:v>
                </c:pt>
                <c:pt idx="44551">
                  <c:v>-0.25</c:v>
                </c:pt>
                <c:pt idx="44552">
                  <c:v>2.04</c:v>
                </c:pt>
                <c:pt idx="44553">
                  <c:v>1.32</c:v>
                </c:pt>
                <c:pt idx="44554">
                  <c:v>1.32</c:v>
                </c:pt>
                <c:pt idx="44555">
                  <c:v>2.58</c:v>
                </c:pt>
                <c:pt idx="44556">
                  <c:v>2.58</c:v>
                </c:pt>
                <c:pt idx="44557">
                  <c:v>2.58</c:v>
                </c:pt>
                <c:pt idx="44558">
                  <c:v>-3.16</c:v>
                </c:pt>
                <c:pt idx="44559">
                  <c:v>-0.48</c:v>
                </c:pt>
                <c:pt idx="44560">
                  <c:v>0.93</c:v>
                </c:pt>
                <c:pt idx="44561">
                  <c:v>1.02</c:v>
                </c:pt>
                <c:pt idx="44562">
                  <c:v>1.02</c:v>
                </c:pt>
                <c:pt idx="44563">
                  <c:v>1.02</c:v>
                </c:pt>
                <c:pt idx="44564">
                  <c:v>2.86</c:v>
                </c:pt>
                <c:pt idx="44565">
                  <c:v>0.57999999999999996</c:v>
                </c:pt>
                <c:pt idx="44566">
                  <c:v>2.27</c:v>
                </c:pt>
                <c:pt idx="44567">
                  <c:v>2.27</c:v>
                </c:pt>
                <c:pt idx="44568">
                  <c:v>2.27</c:v>
                </c:pt>
                <c:pt idx="44569">
                  <c:v>2.27</c:v>
                </c:pt>
                <c:pt idx="44570">
                  <c:v>2.27</c:v>
                </c:pt>
                <c:pt idx="44571">
                  <c:v>1.72</c:v>
                </c:pt>
                <c:pt idx="44572">
                  <c:v>0.69</c:v>
                </c:pt>
                <c:pt idx="44573">
                  <c:v>-1.24</c:v>
                </c:pt>
                <c:pt idx="44574">
                  <c:v>0.85</c:v>
                </c:pt>
                <c:pt idx="44575">
                  <c:v>-0.44</c:v>
                </c:pt>
                <c:pt idx="44576">
                  <c:v>-0.44</c:v>
                </c:pt>
                <c:pt idx="44577">
                  <c:v>1.61</c:v>
                </c:pt>
                <c:pt idx="44578">
                  <c:v>1.61</c:v>
                </c:pt>
                <c:pt idx="44579">
                  <c:v>-0.22</c:v>
                </c:pt>
                <c:pt idx="44580">
                  <c:v>-0.22</c:v>
                </c:pt>
                <c:pt idx="44581">
                  <c:v>3.79</c:v>
                </c:pt>
                <c:pt idx="44582">
                  <c:v>3.79</c:v>
                </c:pt>
                <c:pt idx="44583">
                  <c:v>3.79</c:v>
                </c:pt>
                <c:pt idx="44584">
                  <c:v>-0.02</c:v>
                </c:pt>
                <c:pt idx="44585">
                  <c:v>-0.02</c:v>
                </c:pt>
                <c:pt idx="44586">
                  <c:v>-0.02</c:v>
                </c:pt>
                <c:pt idx="44587">
                  <c:v>1.83</c:v>
                </c:pt>
                <c:pt idx="44588">
                  <c:v>1.83</c:v>
                </c:pt>
                <c:pt idx="44589">
                  <c:v>1.83</c:v>
                </c:pt>
                <c:pt idx="44590">
                  <c:v>-2.9</c:v>
                </c:pt>
                <c:pt idx="44591">
                  <c:v>-3.66</c:v>
                </c:pt>
                <c:pt idx="44592">
                  <c:v>0.54</c:v>
                </c:pt>
                <c:pt idx="44593">
                  <c:v>-0.61</c:v>
                </c:pt>
                <c:pt idx="44594">
                  <c:v>1.98</c:v>
                </c:pt>
                <c:pt idx="44595">
                  <c:v>1.98</c:v>
                </c:pt>
                <c:pt idx="44596">
                  <c:v>1.98</c:v>
                </c:pt>
                <c:pt idx="44597">
                  <c:v>1.28</c:v>
                </c:pt>
                <c:pt idx="44598">
                  <c:v>1.28</c:v>
                </c:pt>
                <c:pt idx="44599">
                  <c:v>1.28</c:v>
                </c:pt>
                <c:pt idx="44600">
                  <c:v>1.28</c:v>
                </c:pt>
                <c:pt idx="44601">
                  <c:v>1.39</c:v>
                </c:pt>
                <c:pt idx="44602">
                  <c:v>-2.13</c:v>
                </c:pt>
                <c:pt idx="44603">
                  <c:v>-2.13</c:v>
                </c:pt>
                <c:pt idx="44604">
                  <c:v>1.35</c:v>
                </c:pt>
                <c:pt idx="44605">
                  <c:v>1.35</c:v>
                </c:pt>
                <c:pt idx="44606">
                  <c:v>0.75</c:v>
                </c:pt>
                <c:pt idx="44607">
                  <c:v>-1.68</c:v>
                </c:pt>
                <c:pt idx="44608">
                  <c:v>2.16</c:v>
                </c:pt>
                <c:pt idx="44609">
                  <c:v>0.36</c:v>
                </c:pt>
                <c:pt idx="44610">
                  <c:v>0.36</c:v>
                </c:pt>
                <c:pt idx="44611">
                  <c:v>0.57999999999999996</c:v>
                </c:pt>
                <c:pt idx="44612">
                  <c:v>1.22</c:v>
                </c:pt>
                <c:pt idx="44613">
                  <c:v>1.22</c:v>
                </c:pt>
                <c:pt idx="44614">
                  <c:v>-1.63</c:v>
                </c:pt>
                <c:pt idx="44615">
                  <c:v>-1.63</c:v>
                </c:pt>
                <c:pt idx="44616">
                  <c:v>-1.76</c:v>
                </c:pt>
                <c:pt idx="44617">
                  <c:v>0.84</c:v>
                </c:pt>
                <c:pt idx="44618">
                  <c:v>1.87</c:v>
                </c:pt>
                <c:pt idx="44619">
                  <c:v>1.87</c:v>
                </c:pt>
                <c:pt idx="44620">
                  <c:v>1.87</c:v>
                </c:pt>
                <c:pt idx="44621">
                  <c:v>1.87</c:v>
                </c:pt>
                <c:pt idx="44622">
                  <c:v>1.87</c:v>
                </c:pt>
                <c:pt idx="44623">
                  <c:v>1.21</c:v>
                </c:pt>
                <c:pt idx="44624">
                  <c:v>1.21</c:v>
                </c:pt>
                <c:pt idx="44625">
                  <c:v>1.21</c:v>
                </c:pt>
                <c:pt idx="44626">
                  <c:v>-1.74</c:v>
                </c:pt>
                <c:pt idx="44627">
                  <c:v>-1.74</c:v>
                </c:pt>
                <c:pt idx="44628">
                  <c:v>-1.63</c:v>
                </c:pt>
                <c:pt idx="44629">
                  <c:v>0.15</c:v>
                </c:pt>
                <c:pt idx="44630">
                  <c:v>2.8</c:v>
                </c:pt>
                <c:pt idx="44631">
                  <c:v>-1.35</c:v>
                </c:pt>
                <c:pt idx="44632">
                  <c:v>-1.1499999999999999</c:v>
                </c:pt>
                <c:pt idx="44633">
                  <c:v>-1.1499999999999999</c:v>
                </c:pt>
                <c:pt idx="44634">
                  <c:v>-2.76</c:v>
                </c:pt>
                <c:pt idx="44635">
                  <c:v>-0.49</c:v>
                </c:pt>
                <c:pt idx="44636">
                  <c:v>-0.09</c:v>
                </c:pt>
                <c:pt idx="44637">
                  <c:v>1.5</c:v>
                </c:pt>
                <c:pt idx="44638">
                  <c:v>0.4</c:v>
                </c:pt>
                <c:pt idx="44639">
                  <c:v>-0.38</c:v>
                </c:pt>
                <c:pt idx="44640">
                  <c:v>1.59</c:v>
                </c:pt>
                <c:pt idx="44641">
                  <c:v>1.59</c:v>
                </c:pt>
                <c:pt idx="44642">
                  <c:v>1.29</c:v>
                </c:pt>
                <c:pt idx="44643">
                  <c:v>1.29</c:v>
                </c:pt>
                <c:pt idx="44644">
                  <c:v>1.29</c:v>
                </c:pt>
                <c:pt idx="44645">
                  <c:v>-2.46</c:v>
                </c:pt>
                <c:pt idx="44646">
                  <c:v>-2.46</c:v>
                </c:pt>
                <c:pt idx="44647">
                  <c:v>-3.29</c:v>
                </c:pt>
                <c:pt idx="44648">
                  <c:v>0.8</c:v>
                </c:pt>
                <c:pt idx="44649">
                  <c:v>-1.52</c:v>
                </c:pt>
                <c:pt idx="44650">
                  <c:v>-0.28000000000000003</c:v>
                </c:pt>
                <c:pt idx="44651">
                  <c:v>-0.26</c:v>
                </c:pt>
                <c:pt idx="44652">
                  <c:v>-0.26</c:v>
                </c:pt>
                <c:pt idx="44653">
                  <c:v>-1.37</c:v>
                </c:pt>
                <c:pt idx="44654">
                  <c:v>-1.37</c:v>
                </c:pt>
                <c:pt idx="44655">
                  <c:v>1.74</c:v>
                </c:pt>
                <c:pt idx="44656">
                  <c:v>2.0499999999999998</c:v>
                </c:pt>
                <c:pt idx="44657">
                  <c:v>0</c:v>
                </c:pt>
                <c:pt idx="44658">
                  <c:v>-1.26</c:v>
                </c:pt>
                <c:pt idx="44659">
                  <c:v>-1.87</c:v>
                </c:pt>
                <c:pt idx="44660">
                  <c:v>1.77</c:v>
                </c:pt>
                <c:pt idx="44661">
                  <c:v>-0.84</c:v>
                </c:pt>
                <c:pt idx="44662">
                  <c:v>-0.84</c:v>
                </c:pt>
                <c:pt idx="44663">
                  <c:v>-1.7</c:v>
                </c:pt>
                <c:pt idx="44664">
                  <c:v>-0.82</c:v>
                </c:pt>
                <c:pt idx="44665">
                  <c:v>0.08</c:v>
                </c:pt>
                <c:pt idx="44666">
                  <c:v>1.54</c:v>
                </c:pt>
                <c:pt idx="44667">
                  <c:v>0.98</c:v>
                </c:pt>
                <c:pt idx="44668">
                  <c:v>0.98</c:v>
                </c:pt>
                <c:pt idx="44669">
                  <c:v>0.98</c:v>
                </c:pt>
                <c:pt idx="44670">
                  <c:v>2.06</c:v>
                </c:pt>
                <c:pt idx="44671">
                  <c:v>-0.7</c:v>
                </c:pt>
                <c:pt idx="44672">
                  <c:v>-0.7</c:v>
                </c:pt>
                <c:pt idx="44673">
                  <c:v>-0.66</c:v>
                </c:pt>
                <c:pt idx="44674">
                  <c:v>1.69</c:v>
                </c:pt>
                <c:pt idx="44675">
                  <c:v>1.69</c:v>
                </c:pt>
                <c:pt idx="44676">
                  <c:v>1.69</c:v>
                </c:pt>
                <c:pt idx="44677">
                  <c:v>1.69</c:v>
                </c:pt>
                <c:pt idx="44678">
                  <c:v>1.69</c:v>
                </c:pt>
                <c:pt idx="44679">
                  <c:v>1.69</c:v>
                </c:pt>
                <c:pt idx="44680">
                  <c:v>1.69</c:v>
                </c:pt>
                <c:pt idx="44681">
                  <c:v>3.53</c:v>
                </c:pt>
                <c:pt idx="44682">
                  <c:v>3.53</c:v>
                </c:pt>
                <c:pt idx="44683">
                  <c:v>-1.18</c:v>
                </c:pt>
                <c:pt idx="44684">
                  <c:v>3.7</c:v>
                </c:pt>
                <c:pt idx="44685">
                  <c:v>3.7</c:v>
                </c:pt>
                <c:pt idx="44686">
                  <c:v>-1.07</c:v>
                </c:pt>
                <c:pt idx="44687">
                  <c:v>-1.64</c:v>
                </c:pt>
                <c:pt idx="44688">
                  <c:v>0.06</c:v>
                </c:pt>
                <c:pt idx="44689">
                  <c:v>1.43</c:v>
                </c:pt>
                <c:pt idx="44690">
                  <c:v>0.71</c:v>
                </c:pt>
                <c:pt idx="44691">
                  <c:v>-1.51</c:v>
                </c:pt>
                <c:pt idx="44692">
                  <c:v>0.75</c:v>
                </c:pt>
                <c:pt idx="44693">
                  <c:v>-0.78</c:v>
                </c:pt>
                <c:pt idx="44694">
                  <c:v>-1.83</c:v>
                </c:pt>
                <c:pt idx="44695">
                  <c:v>-1.83</c:v>
                </c:pt>
                <c:pt idx="44696">
                  <c:v>1.06</c:v>
                </c:pt>
                <c:pt idx="44697">
                  <c:v>0.9</c:v>
                </c:pt>
                <c:pt idx="44698">
                  <c:v>-1.43</c:v>
                </c:pt>
                <c:pt idx="44699">
                  <c:v>0.86</c:v>
                </c:pt>
                <c:pt idx="44700">
                  <c:v>1.46</c:v>
                </c:pt>
                <c:pt idx="44701">
                  <c:v>1.46</c:v>
                </c:pt>
                <c:pt idx="44702">
                  <c:v>2.98</c:v>
                </c:pt>
                <c:pt idx="44703">
                  <c:v>2.98</c:v>
                </c:pt>
                <c:pt idx="44704">
                  <c:v>2.98</c:v>
                </c:pt>
                <c:pt idx="44705">
                  <c:v>2.98</c:v>
                </c:pt>
                <c:pt idx="44706">
                  <c:v>3.41</c:v>
                </c:pt>
                <c:pt idx="44707">
                  <c:v>-2.44</c:v>
                </c:pt>
                <c:pt idx="44708">
                  <c:v>1.04</c:v>
                </c:pt>
                <c:pt idx="44709">
                  <c:v>1.04</c:v>
                </c:pt>
                <c:pt idx="44710">
                  <c:v>1.04</c:v>
                </c:pt>
                <c:pt idx="44711">
                  <c:v>1.04</c:v>
                </c:pt>
                <c:pt idx="44712">
                  <c:v>1.04</c:v>
                </c:pt>
                <c:pt idx="44713">
                  <c:v>1.35</c:v>
                </c:pt>
                <c:pt idx="44714">
                  <c:v>1.35</c:v>
                </c:pt>
                <c:pt idx="44715">
                  <c:v>1.35</c:v>
                </c:pt>
                <c:pt idx="44716">
                  <c:v>0.82</c:v>
                </c:pt>
                <c:pt idx="44717">
                  <c:v>0.82</c:v>
                </c:pt>
                <c:pt idx="44718">
                  <c:v>2.11</c:v>
                </c:pt>
                <c:pt idx="44719">
                  <c:v>0.47</c:v>
                </c:pt>
                <c:pt idx="44720">
                  <c:v>-1.67</c:v>
                </c:pt>
                <c:pt idx="44721">
                  <c:v>-1.67</c:v>
                </c:pt>
                <c:pt idx="44722">
                  <c:v>0.92</c:v>
                </c:pt>
                <c:pt idx="44723">
                  <c:v>-0.04</c:v>
                </c:pt>
                <c:pt idx="44724">
                  <c:v>-0.04</c:v>
                </c:pt>
                <c:pt idx="44725">
                  <c:v>0.48</c:v>
                </c:pt>
                <c:pt idx="44726">
                  <c:v>0.31</c:v>
                </c:pt>
                <c:pt idx="44727">
                  <c:v>2.8</c:v>
                </c:pt>
                <c:pt idx="44728">
                  <c:v>2.8</c:v>
                </c:pt>
                <c:pt idx="44729">
                  <c:v>3</c:v>
                </c:pt>
                <c:pt idx="44730">
                  <c:v>3</c:v>
                </c:pt>
                <c:pt idx="44731">
                  <c:v>3</c:v>
                </c:pt>
                <c:pt idx="44732">
                  <c:v>3</c:v>
                </c:pt>
                <c:pt idx="44733">
                  <c:v>-2.64</c:v>
                </c:pt>
                <c:pt idx="44734">
                  <c:v>-2.0699999999999998</c:v>
                </c:pt>
                <c:pt idx="44735">
                  <c:v>-2.0699999999999998</c:v>
                </c:pt>
                <c:pt idx="44736">
                  <c:v>-2.0699999999999998</c:v>
                </c:pt>
                <c:pt idx="44737">
                  <c:v>-2.0699999999999998</c:v>
                </c:pt>
                <c:pt idx="44738">
                  <c:v>-2.17</c:v>
                </c:pt>
                <c:pt idx="44739">
                  <c:v>-2.17</c:v>
                </c:pt>
                <c:pt idx="44740">
                  <c:v>-0.56999999999999995</c:v>
                </c:pt>
                <c:pt idx="44741">
                  <c:v>1.82</c:v>
                </c:pt>
                <c:pt idx="44742">
                  <c:v>1.82</c:v>
                </c:pt>
                <c:pt idx="44743">
                  <c:v>0.74</c:v>
                </c:pt>
                <c:pt idx="44744">
                  <c:v>-1.03</c:v>
                </c:pt>
                <c:pt idx="44745">
                  <c:v>-0.03</c:v>
                </c:pt>
                <c:pt idx="44746">
                  <c:v>1.02</c:v>
                </c:pt>
                <c:pt idx="44747">
                  <c:v>1.02</c:v>
                </c:pt>
                <c:pt idx="44748">
                  <c:v>1.02</c:v>
                </c:pt>
                <c:pt idx="44749">
                  <c:v>0.59</c:v>
                </c:pt>
                <c:pt idx="44750">
                  <c:v>3.3</c:v>
                </c:pt>
                <c:pt idx="44751">
                  <c:v>1.75</c:v>
                </c:pt>
                <c:pt idx="44752">
                  <c:v>1.75</c:v>
                </c:pt>
                <c:pt idx="44753">
                  <c:v>-1.34</c:v>
                </c:pt>
                <c:pt idx="44754">
                  <c:v>-1.34</c:v>
                </c:pt>
                <c:pt idx="44755">
                  <c:v>0.46</c:v>
                </c:pt>
                <c:pt idx="44756">
                  <c:v>0.46</c:v>
                </c:pt>
                <c:pt idx="44757">
                  <c:v>0.46</c:v>
                </c:pt>
                <c:pt idx="44758">
                  <c:v>2.3199999999999998</c:v>
                </c:pt>
                <c:pt idx="44759">
                  <c:v>2.3199999999999998</c:v>
                </c:pt>
                <c:pt idx="44760">
                  <c:v>0.28000000000000003</c:v>
                </c:pt>
                <c:pt idx="44761">
                  <c:v>-0.38</c:v>
                </c:pt>
                <c:pt idx="44762">
                  <c:v>2.35</c:v>
                </c:pt>
                <c:pt idx="44763">
                  <c:v>2.35</c:v>
                </c:pt>
                <c:pt idx="44764">
                  <c:v>2.35</c:v>
                </c:pt>
                <c:pt idx="44765">
                  <c:v>2.35</c:v>
                </c:pt>
                <c:pt idx="44766">
                  <c:v>-1.26</c:v>
                </c:pt>
                <c:pt idx="44767">
                  <c:v>1.88</c:v>
                </c:pt>
                <c:pt idx="44768">
                  <c:v>-1.72</c:v>
                </c:pt>
                <c:pt idx="44769">
                  <c:v>2.92</c:v>
                </c:pt>
                <c:pt idx="44770">
                  <c:v>2.92</c:v>
                </c:pt>
                <c:pt idx="44771">
                  <c:v>2.92</c:v>
                </c:pt>
                <c:pt idx="44772">
                  <c:v>2.92</c:v>
                </c:pt>
                <c:pt idx="44773">
                  <c:v>1.21</c:v>
                </c:pt>
                <c:pt idx="44774">
                  <c:v>1.21</c:v>
                </c:pt>
                <c:pt idx="44775">
                  <c:v>0.62</c:v>
                </c:pt>
                <c:pt idx="44776">
                  <c:v>1.05</c:v>
                </c:pt>
                <c:pt idx="44777">
                  <c:v>1.05</c:v>
                </c:pt>
                <c:pt idx="44778">
                  <c:v>1.1299999999999999</c:v>
                </c:pt>
                <c:pt idx="44779">
                  <c:v>1.1299999999999999</c:v>
                </c:pt>
                <c:pt idx="44780">
                  <c:v>-1.18</c:v>
                </c:pt>
                <c:pt idx="44781">
                  <c:v>1.01</c:v>
                </c:pt>
                <c:pt idx="44782">
                  <c:v>-2.75</c:v>
                </c:pt>
                <c:pt idx="44783">
                  <c:v>1.79</c:v>
                </c:pt>
                <c:pt idx="44784">
                  <c:v>-2.2599999999999998</c:v>
                </c:pt>
                <c:pt idx="44785">
                  <c:v>2.74</c:v>
                </c:pt>
                <c:pt idx="44786">
                  <c:v>2.94</c:v>
                </c:pt>
                <c:pt idx="44787">
                  <c:v>1.95</c:v>
                </c:pt>
                <c:pt idx="44788">
                  <c:v>1.95</c:v>
                </c:pt>
                <c:pt idx="44789">
                  <c:v>1.95</c:v>
                </c:pt>
                <c:pt idx="44790">
                  <c:v>-0.72</c:v>
                </c:pt>
                <c:pt idx="44791">
                  <c:v>-0.72</c:v>
                </c:pt>
                <c:pt idx="44792">
                  <c:v>-0.53</c:v>
                </c:pt>
                <c:pt idx="44793">
                  <c:v>-1.88</c:v>
                </c:pt>
                <c:pt idx="44794">
                  <c:v>0.73</c:v>
                </c:pt>
                <c:pt idx="44795">
                  <c:v>0.32</c:v>
                </c:pt>
                <c:pt idx="44796">
                  <c:v>0.73</c:v>
                </c:pt>
                <c:pt idx="44797">
                  <c:v>0.73</c:v>
                </c:pt>
                <c:pt idx="44798">
                  <c:v>-0.1</c:v>
                </c:pt>
                <c:pt idx="44799">
                  <c:v>-0.1</c:v>
                </c:pt>
                <c:pt idx="44800">
                  <c:v>2.21</c:v>
                </c:pt>
                <c:pt idx="44801">
                  <c:v>-1.42</c:v>
                </c:pt>
                <c:pt idx="44802">
                  <c:v>-0.79</c:v>
                </c:pt>
                <c:pt idx="44803">
                  <c:v>-0.79</c:v>
                </c:pt>
                <c:pt idx="44804">
                  <c:v>0.91</c:v>
                </c:pt>
                <c:pt idx="44805">
                  <c:v>0.91</c:v>
                </c:pt>
                <c:pt idx="44806">
                  <c:v>0.91</c:v>
                </c:pt>
                <c:pt idx="44807">
                  <c:v>-0.71</c:v>
                </c:pt>
                <c:pt idx="44808">
                  <c:v>-0.71</c:v>
                </c:pt>
                <c:pt idx="44809">
                  <c:v>-0.81</c:v>
                </c:pt>
                <c:pt idx="44810">
                  <c:v>-0.8</c:v>
                </c:pt>
                <c:pt idx="44811">
                  <c:v>-0.4</c:v>
                </c:pt>
                <c:pt idx="44812">
                  <c:v>-0.4</c:v>
                </c:pt>
                <c:pt idx="44813">
                  <c:v>-0.4</c:v>
                </c:pt>
                <c:pt idx="44814">
                  <c:v>-0.4</c:v>
                </c:pt>
                <c:pt idx="44815">
                  <c:v>-0.71</c:v>
                </c:pt>
                <c:pt idx="44816">
                  <c:v>0.28999999999999998</c:v>
                </c:pt>
                <c:pt idx="44817">
                  <c:v>0.28999999999999998</c:v>
                </c:pt>
                <c:pt idx="44818">
                  <c:v>-0.77</c:v>
                </c:pt>
                <c:pt idx="44819">
                  <c:v>1.37</c:v>
                </c:pt>
                <c:pt idx="44820">
                  <c:v>1.37</c:v>
                </c:pt>
                <c:pt idx="44821">
                  <c:v>1.37</c:v>
                </c:pt>
                <c:pt idx="44822">
                  <c:v>1.37</c:v>
                </c:pt>
                <c:pt idx="44823">
                  <c:v>-3.5</c:v>
                </c:pt>
                <c:pt idx="44824">
                  <c:v>0.65</c:v>
                </c:pt>
                <c:pt idx="44825">
                  <c:v>0.97</c:v>
                </c:pt>
                <c:pt idx="44826">
                  <c:v>0.97</c:v>
                </c:pt>
                <c:pt idx="44827">
                  <c:v>0.97</c:v>
                </c:pt>
                <c:pt idx="44828">
                  <c:v>0.97</c:v>
                </c:pt>
                <c:pt idx="44829">
                  <c:v>-1.44</c:v>
                </c:pt>
                <c:pt idx="44830">
                  <c:v>-1.44</c:v>
                </c:pt>
                <c:pt idx="44831">
                  <c:v>0.97</c:v>
                </c:pt>
                <c:pt idx="44832">
                  <c:v>-0.8</c:v>
                </c:pt>
                <c:pt idx="44833">
                  <c:v>1.82</c:v>
                </c:pt>
                <c:pt idx="44834">
                  <c:v>1.82</c:v>
                </c:pt>
                <c:pt idx="44835">
                  <c:v>1.82</c:v>
                </c:pt>
                <c:pt idx="44836">
                  <c:v>0.98</c:v>
                </c:pt>
                <c:pt idx="44837">
                  <c:v>0.98</c:v>
                </c:pt>
                <c:pt idx="44838">
                  <c:v>2.06</c:v>
                </c:pt>
                <c:pt idx="44839">
                  <c:v>-0.59</c:v>
                </c:pt>
                <c:pt idx="44840">
                  <c:v>3.05</c:v>
                </c:pt>
                <c:pt idx="44841">
                  <c:v>3.05</c:v>
                </c:pt>
                <c:pt idx="44842">
                  <c:v>1.72</c:v>
                </c:pt>
                <c:pt idx="44843">
                  <c:v>1.72</c:v>
                </c:pt>
                <c:pt idx="44844">
                  <c:v>1.72</c:v>
                </c:pt>
                <c:pt idx="44845">
                  <c:v>1.72</c:v>
                </c:pt>
                <c:pt idx="44846">
                  <c:v>3.09</c:v>
                </c:pt>
                <c:pt idx="44847">
                  <c:v>3.09</c:v>
                </c:pt>
                <c:pt idx="44848">
                  <c:v>1.75</c:v>
                </c:pt>
                <c:pt idx="44849">
                  <c:v>1.75</c:v>
                </c:pt>
                <c:pt idx="44850">
                  <c:v>1.75</c:v>
                </c:pt>
                <c:pt idx="44851">
                  <c:v>1.75</c:v>
                </c:pt>
                <c:pt idx="44852">
                  <c:v>0.6</c:v>
                </c:pt>
                <c:pt idx="44853">
                  <c:v>0.67</c:v>
                </c:pt>
                <c:pt idx="44854">
                  <c:v>0.67</c:v>
                </c:pt>
                <c:pt idx="44855">
                  <c:v>-4.1500000000000004</c:v>
                </c:pt>
                <c:pt idx="44856">
                  <c:v>1.67</c:v>
                </c:pt>
                <c:pt idx="44857">
                  <c:v>1.67</c:v>
                </c:pt>
                <c:pt idx="44858">
                  <c:v>3.52</c:v>
                </c:pt>
                <c:pt idx="44859">
                  <c:v>2.0099999999999998</c:v>
                </c:pt>
                <c:pt idx="44860">
                  <c:v>2.0099999999999998</c:v>
                </c:pt>
                <c:pt idx="44861">
                  <c:v>-0.56999999999999995</c:v>
                </c:pt>
                <c:pt idx="44862">
                  <c:v>-0.56999999999999995</c:v>
                </c:pt>
                <c:pt idx="44863">
                  <c:v>3.37</c:v>
                </c:pt>
                <c:pt idx="44864">
                  <c:v>3.37</c:v>
                </c:pt>
                <c:pt idx="44865">
                  <c:v>3.37</c:v>
                </c:pt>
                <c:pt idx="44866">
                  <c:v>3.37</c:v>
                </c:pt>
                <c:pt idx="44867">
                  <c:v>-0.83</c:v>
                </c:pt>
                <c:pt idx="44868">
                  <c:v>-0.47</c:v>
                </c:pt>
                <c:pt idx="44869">
                  <c:v>-0.47</c:v>
                </c:pt>
                <c:pt idx="44870">
                  <c:v>-2.36</c:v>
                </c:pt>
                <c:pt idx="44871">
                  <c:v>1.57</c:v>
                </c:pt>
                <c:pt idx="44872">
                  <c:v>-0.36</c:v>
                </c:pt>
                <c:pt idx="44873">
                  <c:v>4.75</c:v>
                </c:pt>
                <c:pt idx="44874">
                  <c:v>-0.32</c:v>
                </c:pt>
                <c:pt idx="44875">
                  <c:v>-0.47</c:v>
                </c:pt>
                <c:pt idx="44876">
                  <c:v>0.74</c:v>
                </c:pt>
                <c:pt idx="44877">
                  <c:v>0.74</c:v>
                </c:pt>
                <c:pt idx="44878">
                  <c:v>1.97</c:v>
                </c:pt>
                <c:pt idx="44879">
                  <c:v>1.97</c:v>
                </c:pt>
                <c:pt idx="44880">
                  <c:v>3.71</c:v>
                </c:pt>
                <c:pt idx="44881">
                  <c:v>3.71</c:v>
                </c:pt>
                <c:pt idx="44882">
                  <c:v>3.71</c:v>
                </c:pt>
                <c:pt idx="44883">
                  <c:v>-1.52</c:v>
                </c:pt>
                <c:pt idx="44884">
                  <c:v>-2.34</c:v>
                </c:pt>
                <c:pt idx="44885">
                  <c:v>1.24</c:v>
                </c:pt>
                <c:pt idx="44886">
                  <c:v>1.99</c:v>
                </c:pt>
                <c:pt idx="44887">
                  <c:v>1.99</c:v>
                </c:pt>
                <c:pt idx="44888">
                  <c:v>1.99</c:v>
                </c:pt>
                <c:pt idx="44889">
                  <c:v>1.99</c:v>
                </c:pt>
                <c:pt idx="44890">
                  <c:v>1.99</c:v>
                </c:pt>
                <c:pt idx="44891">
                  <c:v>1.99</c:v>
                </c:pt>
                <c:pt idx="44892">
                  <c:v>1.99</c:v>
                </c:pt>
                <c:pt idx="44893">
                  <c:v>1.99</c:v>
                </c:pt>
                <c:pt idx="44894">
                  <c:v>1.99</c:v>
                </c:pt>
                <c:pt idx="44895">
                  <c:v>1.99</c:v>
                </c:pt>
                <c:pt idx="44896">
                  <c:v>-0.42</c:v>
                </c:pt>
                <c:pt idx="44897">
                  <c:v>-0.42</c:v>
                </c:pt>
                <c:pt idx="44898">
                  <c:v>-0.42</c:v>
                </c:pt>
                <c:pt idx="44899">
                  <c:v>-1.83</c:v>
                </c:pt>
                <c:pt idx="44900">
                  <c:v>0.99</c:v>
                </c:pt>
                <c:pt idx="44901">
                  <c:v>2.1</c:v>
                </c:pt>
                <c:pt idx="44902">
                  <c:v>2.1</c:v>
                </c:pt>
                <c:pt idx="44903">
                  <c:v>2.1</c:v>
                </c:pt>
                <c:pt idx="44904">
                  <c:v>2.1</c:v>
                </c:pt>
                <c:pt idx="44905">
                  <c:v>0.87</c:v>
                </c:pt>
                <c:pt idx="44906">
                  <c:v>-0.19</c:v>
                </c:pt>
                <c:pt idx="44907">
                  <c:v>-1.29</c:v>
                </c:pt>
                <c:pt idx="44908">
                  <c:v>0.56999999999999995</c:v>
                </c:pt>
                <c:pt idx="44909">
                  <c:v>1.06</c:v>
                </c:pt>
                <c:pt idx="44910">
                  <c:v>1.06</c:v>
                </c:pt>
                <c:pt idx="44911">
                  <c:v>-0.61</c:v>
                </c:pt>
                <c:pt idx="44912">
                  <c:v>-0.61</c:v>
                </c:pt>
                <c:pt idx="44913">
                  <c:v>-0.05</c:v>
                </c:pt>
                <c:pt idx="44914">
                  <c:v>-0.05</c:v>
                </c:pt>
                <c:pt idx="44915">
                  <c:v>-0.05</c:v>
                </c:pt>
                <c:pt idx="44916">
                  <c:v>3.05</c:v>
                </c:pt>
                <c:pt idx="44917">
                  <c:v>0.36</c:v>
                </c:pt>
                <c:pt idx="44918">
                  <c:v>0.36</c:v>
                </c:pt>
                <c:pt idx="44919">
                  <c:v>0.36</c:v>
                </c:pt>
                <c:pt idx="44920">
                  <c:v>2.4500000000000002</c:v>
                </c:pt>
                <c:pt idx="44921">
                  <c:v>0.46</c:v>
                </c:pt>
                <c:pt idx="44922">
                  <c:v>0.46</c:v>
                </c:pt>
                <c:pt idx="44923">
                  <c:v>0.46</c:v>
                </c:pt>
                <c:pt idx="44924">
                  <c:v>0.46</c:v>
                </c:pt>
                <c:pt idx="44925">
                  <c:v>-0.12</c:v>
                </c:pt>
                <c:pt idx="44926">
                  <c:v>-0.3</c:v>
                </c:pt>
                <c:pt idx="44927">
                  <c:v>-0.3</c:v>
                </c:pt>
                <c:pt idx="44928">
                  <c:v>-0.36</c:v>
                </c:pt>
                <c:pt idx="44929">
                  <c:v>-0.56000000000000005</c:v>
                </c:pt>
                <c:pt idx="44930">
                  <c:v>2.19</c:v>
                </c:pt>
                <c:pt idx="44931">
                  <c:v>0.23</c:v>
                </c:pt>
                <c:pt idx="44932">
                  <c:v>0.23</c:v>
                </c:pt>
                <c:pt idx="44933">
                  <c:v>2.33</c:v>
                </c:pt>
                <c:pt idx="44934">
                  <c:v>1.3</c:v>
                </c:pt>
                <c:pt idx="44935">
                  <c:v>2.69</c:v>
                </c:pt>
                <c:pt idx="44936">
                  <c:v>2.69</c:v>
                </c:pt>
                <c:pt idx="44937">
                  <c:v>2.69</c:v>
                </c:pt>
                <c:pt idx="44938">
                  <c:v>1.17</c:v>
                </c:pt>
                <c:pt idx="44939">
                  <c:v>-2.69</c:v>
                </c:pt>
                <c:pt idx="44940">
                  <c:v>-2.69</c:v>
                </c:pt>
                <c:pt idx="44941">
                  <c:v>0.87</c:v>
                </c:pt>
                <c:pt idx="44942">
                  <c:v>-0.32</c:v>
                </c:pt>
                <c:pt idx="44943">
                  <c:v>-0.32</c:v>
                </c:pt>
                <c:pt idx="44944">
                  <c:v>3.48</c:v>
                </c:pt>
                <c:pt idx="44945">
                  <c:v>3.48</c:v>
                </c:pt>
                <c:pt idx="44946">
                  <c:v>3.48</c:v>
                </c:pt>
                <c:pt idx="44947">
                  <c:v>3.48</c:v>
                </c:pt>
                <c:pt idx="44948">
                  <c:v>1.39</c:v>
                </c:pt>
                <c:pt idx="44949">
                  <c:v>1.39</c:v>
                </c:pt>
                <c:pt idx="44950">
                  <c:v>2.36</c:v>
                </c:pt>
                <c:pt idx="44951">
                  <c:v>-2</c:v>
                </c:pt>
                <c:pt idx="44952">
                  <c:v>1.79</c:v>
                </c:pt>
                <c:pt idx="44953">
                  <c:v>0.84</c:v>
                </c:pt>
                <c:pt idx="44954">
                  <c:v>0.84</c:v>
                </c:pt>
                <c:pt idx="44955">
                  <c:v>0.84</c:v>
                </c:pt>
                <c:pt idx="44956">
                  <c:v>2.34</c:v>
                </c:pt>
                <c:pt idx="44957">
                  <c:v>2.19</c:v>
                </c:pt>
                <c:pt idx="44958">
                  <c:v>1.52</c:v>
                </c:pt>
                <c:pt idx="44959">
                  <c:v>1.52</c:v>
                </c:pt>
                <c:pt idx="44960">
                  <c:v>1.52</c:v>
                </c:pt>
                <c:pt idx="44961">
                  <c:v>1.1299999999999999</c:v>
                </c:pt>
                <c:pt idx="44962">
                  <c:v>2.7</c:v>
                </c:pt>
                <c:pt idx="44963">
                  <c:v>-1.52</c:v>
                </c:pt>
                <c:pt idx="44964">
                  <c:v>-0.84</c:v>
                </c:pt>
                <c:pt idx="44965">
                  <c:v>0.13</c:v>
                </c:pt>
                <c:pt idx="44966">
                  <c:v>1.6</c:v>
                </c:pt>
                <c:pt idx="44967">
                  <c:v>3.85</c:v>
                </c:pt>
                <c:pt idx="44968">
                  <c:v>2.1800000000000002</c:v>
                </c:pt>
                <c:pt idx="44969">
                  <c:v>2.1800000000000002</c:v>
                </c:pt>
                <c:pt idx="44970">
                  <c:v>2.1800000000000002</c:v>
                </c:pt>
                <c:pt idx="44971">
                  <c:v>2.08</c:v>
                </c:pt>
                <c:pt idx="44972">
                  <c:v>2.08</c:v>
                </c:pt>
                <c:pt idx="44973">
                  <c:v>0.74</c:v>
                </c:pt>
                <c:pt idx="44974">
                  <c:v>0.89</c:v>
                </c:pt>
                <c:pt idx="44975">
                  <c:v>-0.71</c:v>
                </c:pt>
                <c:pt idx="44976">
                  <c:v>-1.93</c:v>
                </c:pt>
                <c:pt idx="44977">
                  <c:v>1.49</c:v>
                </c:pt>
                <c:pt idx="44978">
                  <c:v>1.49</c:v>
                </c:pt>
                <c:pt idx="44979">
                  <c:v>0.79</c:v>
                </c:pt>
                <c:pt idx="44980">
                  <c:v>0.16</c:v>
                </c:pt>
                <c:pt idx="44981">
                  <c:v>0.27</c:v>
                </c:pt>
                <c:pt idx="44982">
                  <c:v>0.27</c:v>
                </c:pt>
                <c:pt idx="44983">
                  <c:v>1.65</c:v>
                </c:pt>
                <c:pt idx="44984">
                  <c:v>1.1499999999999999</c:v>
                </c:pt>
                <c:pt idx="44985">
                  <c:v>-0.01</c:v>
                </c:pt>
                <c:pt idx="44986">
                  <c:v>-0.7</c:v>
                </c:pt>
                <c:pt idx="44987">
                  <c:v>-0.7</c:v>
                </c:pt>
                <c:pt idx="44988">
                  <c:v>2.39</c:v>
                </c:pt>
                <c:pt idx="44989">
                  <c:v>-2.34</c:v>
                </c:pt>
                <c:pt idx="44990">
                  <c:v>-2.36</c:v>
                </c:pt>
                <c:pt idx="44991">
                  <c:v>-2.36</c:v>
                </c:pt>
                <c:pt idx="44992">
                  <c:v>-2.36</c:v>
                </c:pt>
                <c:pt idx="44993">
                  <c:v>-2.89</c:v>
                </c:pt>
                <c:pt idx="44994">
                  <c:v>-1.9</c:v>
                </c:pt>
                <c:pt idx="44995">
                  <c:v>-1.36</c:v>
                </c:pt>
                <c:pt idx="44996">
                  <c:v>2.42</c:v>
                </c:pt>
                <c:pt idx="44997">
                  <c:v>2.42</c:v>
                </c:pt>
                <c:pt idx="44998">
                  <c:v>-0.95</c:v>
                </c:pt>
                <c:pt idx="44999">
                  <c:v>-0.95</c:v>
                </c:pt>
                <c:pt idx="45000">
                  <c:v>2.86</c:v>
                </c:pt>
                <c:pt idx="45001">
                  <c:v>2.86</c:v>
                </c:pt>
                <c:pt idx="45002">
                  <c:v>3.54</c:v>
                </c:pt>
                <c:pt idx="45003">
                  <c:v>3.54</c:v>
                </c:pt>
                <c:pt idx="45004">
                  <c:v>3.54</c:v>
                </c:pt>
                <c:pt idx="45005">
                  <c:v>-2.1</c:v>
                </c:pt>
                <c:pt idx="45006">
                  <c:v>1.9</c:v>
                </c:pt>
                <c:pt idx="45007">
                  <c:v>1.9</c:v>
                </c:pt>
                <c:pt idx="45008">
                  <c:v>0.06</c:v>
                </c:pt>
                <c:pt idx="45009">
                  <c:v>0.74</c:v>
                </c:pt>
                <c:pt idx="45010">
                  <c:v>0.74</c:v>
                </c:pt>
                <c:pt idx="45011">
                  <c:v>0.74</c:v>
                </c:pt>
                <c:pt idx="45012">
                  <c:v>-2.23</c:v>
                </c:pt>
                <c:pt idx="45013">
                  <c:v>-2.23</c:v>
                </c:pt>
                <c:pt idx="45014">
                  <c:v>-1.02</c:v>
                </c:pt>
                <c:pt idx="45015">
                  <c:v>-2.4</c:v>
                </c:pt>
                <c:pt idx="45016">
                  <c:v>1.08</c:v>
                </c:pt>
                <c:pt idx="45017">
                  <c:v>-0.95</c:v>
                </c:pt>
                <c:pt idx="45018">
                  <c:v>1.51</c:v>
                </c:pt>
                <c:pt idx="45019">
                  <c:v>-2.2000000000000002</c:v>
                </c:pt>
                <c:pt idx="45020">
                  <c:v>-2.15</c:v>
                </c:pt>
                <c:pt idx="45021">
                  <c:v>1.76</c:v>
                </c:pt>
                <c:pt idx="45022">
                  <c:v>1.76</c:v>
                </c:pt>
                <c:pt idx="45023">
                  <c:v>1.76</c:v>
                </c:pt>
                <c:pt idx="45024">
                  <c:v>0.17</c:v>
                </c:pt>
                <c:pt idx="45025">
                  <c:v>-1.29</c:v>
                </c:pt>
                <c:pt idx="45026">
                  <c:v>0.34</c:v>
                </c:pt>
                <c:pt idx="45027">
                  <c:v>0.47</c:v>
                </c:pt>
                <c:pt idx="45028">
                  <c:v>2.64</c:v>
                </c:pt>
                <c:pt idx="45029">
                  <c:v>2.71</c:v>
                </c:pt>
                <c:pt idx="45030">
                  <c:v>1.85</c:v>
                </c:pt>
                <c:pt idx="45031">
                  <c:v>0.23</c:v>
                </c:pt>
                <c:pt idx="45032">
                  <c:v>0.3</c:v>
                </c:pt>
                <c:pt idx="45033">
                  <c:v>0.3</c:v>
                </c:pt>
                <c:pt idx="45034">
                  <c:v>0.51</c:v>
                </c:pt>
                <c:pt idx="45035">
                  <c:v>-0.79</c:v>
                </c:pt>
                <c:pt idx="45036">
                  <c:v>-1.29</c:v>
                </c:pt>
                <c:pt idx="45037">
                  <c:v>1.75</c:v>
                </c:pt>
                <c:pt idx="45038">
                  <c:v>1.75</c:v>
                </c:pt>
                <c:pt idx="45039">
                  <c:v>1.75</c:v>
                </c:pt>
                <c:pt idx="45040">
                  <c:v>1.75</c:v>
                </c:pt>
                <c:pt idx="45041">
                  <c:v>1.75</c:v>
                </c:pt>
                <c:pt idx="45042">
                  <c:v>1.26</c:v>
                </c:pt>
                <c:pt idx="45043">
                  <c:v>1.1599999999999999</c:v>
                </c:pt>
                <c:pt idx="45044">
                  <c:v>1.84</c:v>
                </c:pt>
                <c:pt idx="45045">
                  <c:v>-0.71</c:v>
                </c:pt>
                <c:pt idx="45046">
                  <c:v>-1.9</c:v>
                </c:pt>
                <c:pt idx="45047">
                  <c:v>0.08</c:v>
                </c:pt>
                <c:pt idx="45048">
                  <c:v>0.08</c:v>
                </c:pt>
                <c:pt idx="45049">
                  <c:v>-3.41</c:v>
                </c:pt>
                <c:pt idx="45050">
                  <c:v>1.97</c:v>
                </c:pt>
                <c:pt idx="45051">
                  <c:v>3.09</c:v>
                </c:pt>
                <c:pt idx="45052">
                  <c:v>3.09</c:v>
                </c:pt>
                <c:pt idx="45053">
                  <c:v>3.09</c:v>
                </c:pt>
                <c:pt idx="45054">
                  <c:v>3.09</c:v>
                </c:pt>
                <c:pt idx="45055">
                  <c:v>2.98</c:v>
                </c:pt>
                <c:pt idx="45056">
                  <c:v>2.98</c:v>
                </c:pt>
                <c:pt idx="45057">
                  <c:v>2.98</c:v>
                </c:pt>
                <c:pt idx="45058">
                  <c:v>2.46</c:v>
                </c:pt>
                <c:pt idx="45059">
                  <c:v>2.91</c:v>
                </c:pt>
                <c:pt idx="45060">
                  <c:v>2.91</c:v>
                </c:pt>
                <c:pt idx="45061">
                  <c:v>-1.88</c:v>
                </c:pt>
                <c:pt idx="45062">
                  <c:v>-1.88</c:v>
                </c:pt>
                <c:pt idx="45063">
                  <c:v>-1.79</c:v>
                </c:pt>
                <c:pt idx="45064">
                  <c:v>-1.79</c:v>
                </c:pt>
                <c:pt idx="45065">
                  <c:v>1.71</c:v>
                </c:pt>
                <c:pt idx="45066">
                  <c:v>1.71</c:v>
                </c:pt>
                <c:pt idx="45067">
                  <c:v>2.76</c:v>
                </c:pt>
                <c:pt idx="45068">
                  <c:v>2.76</c:v>
                </c:pt>
                <c:pt idx="45069">
                  <c:v>2.76</c:v>
                </c:pt>
                <c:pt idx="45070">
                  <c:v>2.76</c:v>
                </c:pt>
                <c:pt idx="45071">
                  <c:v>2.71</c:v>
                </c:pt>
                <c:pt idx="45072">
                  <c:v>2.71</c:v>
                </c:pt>
                <c:pt idx="45073">
                  <c:v>2.71</c:v>
                </c:pt>
                <c:pt idx="45074">
                  <c:v>2.71</c:v>
                </c:pt>
                <c:pt idx="45075">
                  <c:v>2.89</c:v>
                </c:pt>
                <c:pt idx="45076">
                  <c:v>2.89</c:v>
                </c:pt>
                <c:pt idx="45077">
                  <c:v>1.71</c:v>
                </c:pt>
                <c:pt idx="45078">
                  <c:v>1.71</c:v>
                </c:pt>
                <c:pt idx="45079">
                  <c:v>1.71</c:v>
                </c:pt>
                <c:pt idx="45080">
                  <c:v>0.61</c:v>
                </c:pt>
                <c:pt idx="45081">
                  <c:v>-2.04</c:v>
                </c:pt>
                <c:pt idx="45082">
                  <c:v>-1.77</c:v>
                </c:pt>
                <c:pt idx="45083">
                  <c:v>3.03</c:v>
                </c:pt>
                <c:pt idx="45084">
                  <c:v>3.03</c:v>
                </c:pt>
                <c:pt idx="45085">
                  <c:v>-1.08</c:v>
                </c:pt>
                <c:pt idx="45086">
                  <c:v>-1.08</c:v>
                </c:pt>
                <c:pt idx="45087">
                  <c:v>-0.68</c:v>
                </c:pt>
                <c:pt idx="45088">
                  <c:v>-1.93</c:v>
                </c:pt>
                <c:pt idx="45089">
                  <c:v>0.98</c:v>
                </c:pt>
                <c:pt idx="45090">
                  <c:v>-1.42</c:v>
                </c:pt>
                <c:pt idx="45091">
                  <c:v>0.13</c:v>
                </c:pt>
                <c:pt idx="45092">
                  <c:v>-1.46</c:v>
                </c:pt>
                <c:pt idx="45093">
                  <c:v>-1.46</c:v>
                </c:pt>
                <c:pt idx="45094">
                  <c:v>0.65</c:v>
                </c:pt>
                <c:pt idx="45095">
                  <c:v>0.16</c:v>
                </c:pt>
                <c:pt idx="45096">
                  <c:v>0.16</c:v>
                </c:pt>
                <c:pt idx="45097">
                  <c:v>-0.84</c:v>
                </c:pt>
                <c:pt idx="45098">
                  <c:v>4.21</c:v>
                </c:pt>
                <c:pt idx="45099">
                  <c:v>-1.1299999999999999</c:v>
                </c:pt>
                <c:pt idx="45100">
                  <c:v>0.43</c:v>
                </c:pt>
                <c:pt idx="45101">
                  <c:v>0.43</c:v>
                </c:pt>
                <c:pt idx="45102">
                  <c:v>0.43</c:v>
                </c:pt>
                <c:pt idx="45103">
                  <c:v>0.43</c:v>
                </c:pt>
                <c:pt idx="45104">
                  <c:v>1.85</c:v>
                </c:pt>
                <c:pt idx="45105">
                  <c:v>-0.45</c:v>
                </c:pt>
                <c:pt idx="45106">
                  <c:v>2.5499999999999998</c:v>
                </c:pt>
                <c:pt idx="45107">
                  <c:v>2.5499999999999998</c:v>
                </c:pt>
                <c:pt idx="45108">
                  <c:v>0.44</c:v>
                </c:pt>
                <c:pt idx="45109">
                  <c:v>0.44</c:v>
                </c:pt>
                <c:pt idx="45110">
                  <c:v>0.23</c:v>
                </c:pt>
                <c:pt idx="45111">
                  <c:v>2.14</c:v>
                </c:pt>
                <c:pt idx="45112">
                  <c:v>2.14</c:v>
                </c:pt>
                <c:pt idx="45113">
                  <c:v>0.88</c:v>
                </c:pt>
                <c:pt idx="45114">
                  <c:v>-0.02</c:v>
                </c:pt>
                <c:pt idx="45115">
                  <c:v>2.42</c:v>
                </c:pt>
                <c:pt idx="45116">
                  <c:v>-0.49</c:v>
                </c:pt>
                <c:pt idx="45117">
                  <c:v>-0.49</c:v>
                </c:pt>
                <c:pt idx="45118">
                  <c:v>-0.49</c:v>
                </c:pt>
                <c:pt idx="45119">
                  <c:v>1.3</c:v>
                </c:pt>
                <c:pt idx="45120">
                  <c:v>-0.73</c:v>
                </c:pt>
                <c:pt idx="45121">
                  <c:v>-0.73</c:v>
                </c:pt>
                <c:pt idx="45122">
                  <c:v>-0.73</c:v>
                </c:pt>
                <c:pt idx="45123">
                  <c:v>-1.1299999999999999</c:v>
                </c:pt>
                <c:pt idx="45124">
                  <c:v>2.17</c:v>
                </c:pt>
                <c:pt idx="45125">
                  <c:v>2.17</c:v>
                </c:pt>
                <c:pt idx="45126">
                  <c:v>2.17</c:v>
                </c:pt>
                <c:pt idx="45127">
                  <c:v>2.17</c:v>
                </c:pt>
                <c:pt idx="45128">
                  <c:v>1.31</c:v>
                </c:pt>
                <c:pt idx="45129">
                  <c:v>1.31</c:v>
                </c:pt>
                <c:pt idx="45130">
                  <c:v>1.42</c:v>
                </c:pt>
                <c:pt idx="45131">
                  <c:v>2.63</c:v>
                </c:pt>
                <c:pt idx="45132">
                  <c:v>1.84</c:v>
                </c:pt>
                <c:pt idx="45133">
                  <c:v>-0.14000000000000001</c:v>
                </c:pt>
                <c:pt idx="45134">
                  <c:v>-0.14000000000000001</c:v>
                </c:pt>
                <c:pt idx="45135">
                  <c:v>-0.14000000000000001</c:v>
                </c:pt>
                <c:pt idx="45136">
                  <c:v>-3.51</c:v>
                </c:pt>
                <c:pt idx="45137">
                  <c:v>-3.51</c:v>
                </c:pt>
                <c:pt idx="45138">
                  <c:v>-2.0299999999999998</c:v>
                </c:pt>
                <c:pt idx="45139">
                  <c:v>-1.45</c:v>
                </c:pt>
                <c:pt idx="45140">
                  <c:v>0.4</c:v>
                </c:pt>
                <c:pt idx="45141">
                  <c:v>0.78</c:v>
                </c:pt>
                <c:pt idx="45142">
                  <c:v>0.08</c:v>
                </c:pt>
                <c:pt idx="45143">
                  <c:v>0.67</c:v>
                </c:pt>
                <c:pt idx="45144">
                  <c:v>1.26</c:v>
                </c:pt>
                <c:pt idx="45145">
                  <c:v>1.26</c:v>
                </c:pt>
                <c:pt idx="45146">
                  <c:v>1.26</c:v>
                </c:pt>
                <c:pt idx="45147">
                  <c:v>0.83</c:v>
                </c:pt>
                <c:pt idx="45148">
                  <c:v>0.83</c:v>
                </c:pt>
                <c:pt idx="45149">
                  <c:v>2.08</c:v>
                </c:pt>
                <c:pt idx="45150">
                  <c:v>1.31</c:v>
                </c:pt>
                <c:pt idx="45151">
                  <c:v>0.64</c:v>
                </c:pt>
                <c:pt idx="45152">
                  <c:v>-1.42</c:v>
                </c:pt>
                <c:pt idx="45153">
                  <c:v>-0.89</c:v>
                </c:pt>
                <c:pt idx="45154">
                  <c:v>-2.4300000000000002</c:v>
                </c:pt>
                <c:pt idx="45155">
                  <c:v>0.25</c:v>
                </c:pt>
                <c:pt idx="45156">
                  <c:v>-0.42</c:v>
                </c:pt>
                <c:pt idx="45157">
                  <c:v>2.0499999999999998</c:v>
                </c:pt>
                <c:pt idx="45158">
                  <c:v>2.0499999999999998</c:v>
                </c:pt>
                <c:pt idx="45159">
                  <c:v>2.0499999999999998</c:v>
                </c:pt>
                <c:pt idx="45160">
                  <c:v>2.0499999999999998</c:v>
                </c:pt>
                <c:pt idx="45161">
                  <c:v>2.0499999999999998</c:v>
                </c:pt>
                <c:pt idx="45162">
                  <c:v>2.0499999999999998</c:v>
                </c:pt>
                <c:pt idx="45163">
                  <c:v>2.15</c:v>
                </c:pt>
                <c:pt idx="45164">
                  <c:v>2.15</c:v>
                </c:pt>
                <c:pt idx="45165">
                  <c:v>-1.82</c:v>
                </c:pt>
                <c:pt idx="45166">
                  <c:v>2.2799999999999998</c:v>
                </c:pt>
                <c:pt idx="45167">
                  <c:v>2.2799999999999998</c:v>
                </c:pt>
                <c:pt idx="45168">
                  <c:v>2.2799999999999998</c:v>
                </c:pt>
                <c:pt idx="45169">
                  <c:v>2.2799999999999998</c:v>
                </c:pt>
                <c:pt idx="45170">
                  <c:v>1.44</c:v>
                </c:pt>
                <c:pt idx="45171">
                  <c:v>1.44</c:v>
                </c:pt>
                <c:pt idx="45172">
                  <c:v>1.44</c:v>
                </c:pt>
                <c:pt idx="45173">
                  <c:v>1.44</c:v>
                </c:pt>
                <c:pt idx="45174">
                  <c:v>-2.92</c:v>
                </c:pt>
                <c:pt idx="45175">
                  <c:v>-0.08</c:v>
                </c:pt>
                <c:pt idx="45176">
                  <c:v>-0.08</c:v>
                </c:pt>
                <c:pt idx="45177">
                  <c:v>-0.08</c:v>
                </c:pt>
                <c:pt idx="45178">
                  <c:v>-0.08</c:v>
                </c:pt>
                <c:pt idx="45179">
                  <c:v>-0.08</c:v>
                </c:pt>
                <c:pt idx="45180">
                  <c:v>-0.08</c:v>
                </c:pt>
                <c:pt idx="45181">
                  <c:v>1.94</c:v>
                </c:pt>
                <c:pt idx="45182">
                  <c:v>1.94</c:v>
                </c:pt>
                <c:pt idx="45183">
                  <c:v>1.94</c:v>
                </c:pt>
                <c:pt idx="45184">
                  <c:v>2.42</c:v>
                </c:pt>
                <c:pt idx="45185">
                  <c:v>0.74</c:v>
                </c:pt>
                <c:pt idx="45186">
                  <c:v>-0.47</c:v>
                </c:pt>
                <c:pt idx="45187">
                  <c:v>1.1200000000000001</c:v>
                </c:pt>
                <c:pt idx="45188">
                  <c:v>-1.65</c:v>
                </c:pt>
                <c:pt idx="45189">
                  <c:v>-1.65</c:v>
                </c:pt>
                <c:pt idx="45190">
                  <c:v>1.03</c:v>
                </c:pt>
                <c:pt idx="45191">
                  <c:v>0.62</c:v>
                </c:pt>
                <c:pt idx="45192">
                  <c:v>0.05</c:v>
                </c:pt>
                <c:pt idx="45193">
                  <c:v>0.81</c:v>
                </c:pt>
                <c:pt idx="45194">
                  <c:v>0</c:v>
                </c:pt>
                <c:pt idx="45195">
                  <c:v>-2.15</c:v>
                </c:pt>
                <c:pt idx="45196">
                  <c:v>-2.15</c:v>
                </c:pt>
                <c:pt idx="45197">
                  <c:v>-1.02</c:v>
                </c:pt>
                <c:pt idx="45198">
                  <c:v>-1.02</c:v>
                </c:pt>
                <c:pt idx="45199">
                  <c:v>3.96</c:v>
                </c:pt>
                <c:pt idx="45200">
                  <c:v>3.96</c:v>
                </c:pt>
                <c:pt idx="45201">
                  <c:v>3.68</c:v>
                </c:pt>
                <c:pt idx="45202">
                  <c:v>0.57999999999999996</c:v>
                </c:pt>
                <c:pt idx="45203">
                  <c:v>0.57999999999999996</c:v>
                </c:pt>
                <c:pt idx="45204">
                  <c:v>0.57999999999999996</c:v>
                </c:pt>
                <c:pt idx="45205">
                  <c:v>1.57</c:v>
                </c:pt>
                <c:pt idx="45206">
                  <c:v>1.57</c:v>
                </c:pt>
                <c:pt idx="45207">
                  <c:v>1.57</c:v>
                </c:pt>
                <c:pt idx="45208">
                  <c:v>1.57</c:v>
                </c:pt>
                <c:pt idx="45209">
                  <c:v>1.57</c:v>
                </c:pt>
                <c:pt idx="45210">
                  <c:v>1.57</c:v>
                </c:pt>
                <c:pt idx="45211">
                  <c:v>-0.89</c:v>
                </c:pt>
                <c:pt idx="45212">
                  <c:v>1.96</c:v>
                </c:pt>
                <c:pt idx="45213">
                  <c:v>2.15</c:v>
                </c:pt>
                <c:pt idx="45214">
                  <c:v>2.15</c:v>
                </c:pt>
                <c:pt idx="45215">
                  <c:v>2.92</c:v>
                </c:pt>
                <c:pt idx="45216">
                  <c:v>-0.43</c:v>
                </c:pt>
                <c:pt idx="45217">
                  <c:v>2.44</c:v>
                </c:pt>
                <c:pt idx="45218">
                  <c:v>2.86</c:v>
                </c:pt>
                <c:pt idx="45219">
                  <c:v>2.86</c:v>
                </c:pt>
                <c:pt idx="45220">
                  <c:v>2.86</c:v>
                </c:pt>
                <c:pt idx="45221">
                  <c:v>3.67</c:v>
                </c:pt>
                <c:pt idx="45222">
                  <c:v>3.67</c:v>
                </c:pt>
                <c:pt idx="45223">
                  <c:v>3.67</c:v>
                </c:pt>
                <c:pt idx="45224">
                  <c:v>3.67</c:v>
                </c:pt>
                <c:pt idx="45225">
                  <c:v>-0.95</c:v>
                </c:pt>
                <c:pt idx="45226">
                  <c:v>0.82</c:v>
                </c:pt>
                <c:pt idx="45227">
                  <c:v>0.82</c:v>
                </c:pt>
                <c:pt idx="45228">
                  <c:v>1.95</c:v>
                </c:pt>
                <c:pt idx="45229">
                  <c:v>-1.01</c:v>
                </c:pt>
                <c:pt idx="45230">
                  <c:v>-0.67</c:v>
                </c:pt>
                <c:pt idx="45231">
                  <c:v>-0.67</c:v>
                </c:pt>
                <c:pt idx="45232">
                  <c:v>0.41</c:v>
                </c:pt>
                <c:pt idx="45233">
                  <c:v>0.41</c:v>
                </c:pt>
                <c:pt idx="45234">
                  <c:v>-1.33</c:v>
                </c:pt>
                <c:pt idx="45235">
                  <c:v>-0.3</c:v>
                </c:pt>
                <c:pt idx="45236">
                  <c:v>-0.65</c:v>
                </c:pt>
                <c:pt idx="45237">
                  <c:v>-0.65</c:v>
                </c:pt>
                <c:pt idx="45238">
                  <c:v>2.58</c:v>
                </c:pt>
                <c:pt idx="45239">
                  <c:v>2.58</c:v>
                </c:pt>
                <c:pt idx="45240">
                  <c:v>2.58</c:v>
                </c:pt>
                <c:pt idx="45241">
                  <c:v>-1.99</c:v>
                </c:pt>
                <c:pt idx="45242">
                  <c:v>-0.36</c:v>
                </c:pt>
                <c:pt idx="45243">
                  <c:v>-1.04</c:v>
                </c:pt>
                <c:pt idx="45244">
                  <c:v>-1.04</c:v>
                </c:pt>
                <c:pt idx="45245">
                  <c:v>0.2</c:v>
                </c:pt>
                <c:pt idx="45246">
                  <c:v>0.2</c:v>
                </c:pt>
                <c:pt idx="45247">
                  <c:v>-3.47</c:v>
                </c:pt>
                <c:pt idx="45248">
                  <c:v>-3.47</c:v>
                </c:pt>
                <c:pt idx="45249">
                  <c:v>-0.84</c:v>
                </c:pt>
                <c:pt idx="45250">
                  <c:v>-0.84</c:v>
                </c:pt>
                <c:pt idx="45251">
                  <c:v>-0.42</c:v>
                </c:pt>
                <c:pt idx="45252">
                  <c:v>-1.76</c:v>
                </c:pt>
                <c:pt idx="45253">
                  <c:v>-1.76</c:v>
                </c:pt>
                <c:pt idx="45254">
                  <c:v>-2.35</c:v>
                </c:pt>
                <c:pt idx="45255">
                  <c:v>-1.83</c:v>
                </c:pt>
                <c:pt idx="45256">
                  <c:v>0.59</c:v>
                </c:pt>
                <c:pt idx="45257">
                  <c:v>3.23</c:v>
                </c:pt>
                <c:pt idx="45258">
                  <c:v>4.07</c:v>
                </c:pt>
                <c:pt idx="45259">
                  <c:v>4.07</c:v>
                </c:pt>
                <c:pt idx="45260">
                  <c:v>4.07</c:v>
                </c:pt>
                <c:pt idx="45261">
                  <c:v>4.07</c:v>
                </c:pt>
                <c:pt idx="45262">
                  <c:v>4.07</c:v>
                </c:pt>
                <c:pt idx="45263">
                  <c:v>3.92</c:v>
                </c:pt>
                <c:pt idx="45264">
                  <c:v>3.92</c:v>
                </c:pt>
                <c:pt idx="45265">
                  <c:v>1.04</c:v>
                </c:pt>
                <c:pt idx="45266">
                  <c:v>1.04</c:v>
                </c:pt>
                <c:pt idx="45267">
                  <c:v>1.04</c:v>
                </c:pt>
                <c:pt idx="45268">
                  <c:v>1.04</c:v>
                </c:pt>
                <c:pt idx="45269">
                  <c:v>1.1299999999999999</c:v>
                </c:pt>
                <c:pt idx="45270">
                  <c:v>-0.75</c:v>
                </c:pt>
                <c:pt idx="45271">
                  <c:v>-1.82</c:v>
                </c:pt>
                <c:pt idx="45272">
                  <c:v>1.25</c:v>
                </c:pt>
                <c:pt idx="45273">
                  <c:v>2.04</c:v>
                </c:pt>
                <c:pt idx="45274">
                  <c:v>1.47</c:v>
                </c:pt>
                <c:pt idx="45275">
                  <c:v>1</c:v>
                </c:pt>
                <c:pt idx="45276">
                  <c:v>1</c:v>
                </c:pt>
                <c:pt idx="45277">
                  <c:v>1</c:v>
                </c:pt>
                <c:pt idx="45278">
                  <c:v>-0.28999999999999998</c:v>
                </c:pt>
                <c:pt idx="45279">
                  <c:v>-0.85</c:v>
                </c:pt>
                <c:pt idx="45280">
                  <c:v>-0.85</c:v>
                </c:pt>
                <c:pt idx="45281">
                  <c:v>-0.85</c:v>
                </c:pt>
                <c:pt idx="45282">
                  <c:v>-0.94</c:v>
                </c:pt>
                <c:pt idx="45283">
                  <c:v>-1.33</c:v>
                </c:pt>
                <c:pt idx="45284">
                  <c:v>-0.28999999999999998</c:v>
                </c:pt>
                <c:pt idx="45285">
                  <c:v>-1.76</c:v>
                </c:pt>
                <c:pt idx="45286">
                  <c:v>-0.52</c:v>
                </c:pt>
                <c:pt idx="45287">
                  <c:v>-0.52</c:v>
                </c:pt>
                <c:pt idx="45288">
                  <c:v>0.53</c:v>
                </c:pt>
                <c:pt idx="45289">
                  <c:v>-0.3</c:v>
                </c:pt>
                <c:pt idx="45290">
                  <c:v>3.78</c:v>
                </c:pt>
                <c:pt idx="45291">
                  <c:v>0.09</c:v>
                </c:pt>
                <c:pt idx="45292">
                  <c:v>-0.26</c:v>
                </c:pt>
                <c:pt idx="45293">
                  <c:v>1.28</c:v>
                </c:pt>
                <c:pt idx="45294">
                  <c:v>-1.97</c:v>
                </c:pt>
                <c:pt idx="45295">
                  <c:v>0.31</c:v>
                </c:pt>
                <c:pt idx="45296">
                  <c:v>0.31</c:v>
                </c:pt>
                <c:pt idx="45297">
                  <c:v>-1.97</c:v>
                </c:pt>
                <c:pt idx="45298">
                  <c:v>1.2</c:v>
                </c:pt>
                <c:pt idx="45299">
                  <c:v>-1.24</c:v>
                </c:pt>
                <c:pt idx="45300">
                  <c:v>-0.01</c:v>
                </c:pt>
                <c:pt idx="45301">
                  <c:v>0.27</c:v>
                </c:pt>
                <c:pt idx="45302">
                  <c:v>0.27</c:v>
                </c:pt>
                <c:pt idx="45303">
                  <c:v>0.27</c:v>
                </c:pt>
                <c:pt idx="45304">
                  <c:v>0.64</c:v>
                </c:pt>
                <c:pt idx="45305">
                  <c:v>0.64</c:v>
                </c:pt>
                <c:pt idx="45306">
                  <c:v>2.4900000000000002</c:v>
                </c:pt>
                <c:pt idx="45307">
                  <c:v>2.4900000000000002</c:v>
                </c:pt>
                <c:pt idx="45308">
                  <c:v>2.4900000000000002</c:v>
                </c:pt>
                <c:pt idx="45309">
                  <c:v>1.41</c:v>
                </c:pt>
                <c:pt idx="45310">
                  <c:v>2.3199999999999998</c:v>
                </c:pt>
                <c:pt idx="45311">
                  <c:v>1.33</c:v>
                </c:pt>
                <c:pt idx="45312">
                  <c:v>-0.91</c:v>
                </c:pt>
                <c:pt idx="45313">
                  <c:v>-1.89</c:v>
                </c:pt>
                <c:pt idx="45314">
                  <c:v>0.65</c:v>
                </c:pt>
                <c:pt idx="45315">
                  <c:v>0.65</c:v>
                </c:pt>
                <c:pt idx="45316">
                  <c:v>0.06</c:v>
                </c:pt>
                <c:pt idx="45317">
                  <c:v>1.95</c:v>
                </c:pt>
                <c:pt idx="45318">
                  <c:v>1.95</c:v>
                </c:pt>
                <c:pt idx="45319">
                  <c:v>1.95</c:v>
                </c:pt>
                <c:pt idx="45320">
                  <c:v>1.95</c:v>
                </c:pt>
                <c:pt idx="45321">
                  <c:v>1.37</c:v>
                </c:pt>
                <c:pt idx="45322">
                  <c:v>1.37</c:v>
                </c:pt>
                <c:pt idx="45323">
                  <c:v>1.37</c:v>
                </c:pt>
                <c:pt idx="45324">
                  <c:v>-1.47</c:v>
                </c:pt>
                <c:pt idx="45325">
                  <c:v>-1.1100000000000001</c:v>
                </c:pt>
                <c:pt idx="45326">
                  <c:v>1.7</c:v>
                </c:pt>
                <c:pt idx="45327">
                  <c:v>1.7</c:v>
                </c:pt>
                <c:pt idx="45328">
                  <c:v>-0.98</c:v>
                </c:pt>
                <c:pt idx="45329">
                  <c:v>-0.64</c:v>
                </c:pt>
                <c:pt idx="45330">
                  <c:v>-0.64</c:v>
                </c:pt>
                <c:pt idx="45331">
                  <c:v>-0.64</c:v>
                </c:pt>
                <c:pt idx="45332">
                  <c:v>-1.74</c:v>
                </c:pt>
                <c:pt idx="45333">
                  <c:v>2.77</c:v>
                </c:pt>
                <c:pt idx="45334">
                  <c:v>2.77</c:v>
                </c:pt>
                <c:pt idx="45335">
                  <c:v>2.77</c:v>
                </c:pt>
                <c:pt idx="45336">
                  <c:v>2.77</c:v>
                </c:pt>
                <c:pt idx="45337">
                  <c:v>2.77</c:v>
                </c:pt>
                <c:pt idx="45338">
                  <c:v>2.33</c:v>
                </c:pt>
                <c:pt idx="45339">
                  <c:v>2.33</c:v>
                </c:pt>
                <c:pt idx="45340">
                  <c:v>2.33</c:v>
                </c:pt>
                <c:pt idx="45341">
                  <c:v>2.33</c:v>
                </c:pt>
                <c:pt idx="45342">
                  <c:v>2.33</c:v>
                </c:pt>
                <c:pt idx="45343">
                  <c:v>-0.52</c:v>
                </c:pt>
                <c:pt idx="45344">
                  <c:v>-0.52</c:v>
                </c:pt>
                <c:pt idx="45345">
                  <c:v>-0.37</c:v>
                </c:pt>
                <c:pt idx="45346">
                  <c:v>-1.27</c:v>
                </c:pt>
                <c:pt idx="45347">
                  <c:v>0.2</c:v>
                </c:pt>
                <c:pt idx="45348">
                  <c:v>-0.96</c:v>
                </c:pt>
                <c:pt idx="45349">
                  <c:v>-2.17</c:v>
                </c:pt>
                <c:pt idx="45350">
                  <c:v>3.3</c:v>
                </c:pt>
                <c:pt idx="45351">
                  <c:v>3.3</c:v>
                </c:pt>
                <c:pt idx="45352">
                  <c:v>1.1399999999999999</c:v>
                </c:pt>
                <c:pt idx="45353">
                  <c:v>-0.55000000000000004</c:v>
                </c:pt>
                <c:pt idx="45354">
                  <c:v>-0.56999999999999995</c:v>
                </c:pt>
                <c:pt idx="45355">
                  <c:v>3.99</c:v>
                </c:pt>
                <c:pt idx="45356">
                  <c:v>3.99</c:v>
                </c:pt>
                <c:pt idx="45357">
                  <c:v>1.53</c:v>
                </c:pt>
                <c:pt idx="45358">
                  <c:v>1.53</c:v>
                </c:pt>
                <c:pt idx="45359">
                  <c:v>1.53</c:v>
                </c:pt>
                <c:pt idx="45360">
                  <c:v>0.5</c:v>
                </c:pt>
                <c:pt idx="45361">
                  <c:v>-1.88</c:v>
                </c:pt>
                <c:pt idx="45362">
                  <c:v>2.56</c:v>
                </c:pt>
                <c:pt idx="45363">
                  <c:v>0.8</c:v>
                </c:pt>
                <c:pt idx="45364">
                  <c:v>1.33</c:v>
                </c:pt>
                <c:pt idx="45365">
                  <c:v>1.33</c:v>
                </c:pt>
                <c:pt idx="45366">
                  <c:v>-0.69</c:v>
                </c:pt>
                <c:pt idx="45367">
                  <c:v>-0.69</c:v>
                </c:pt>
                <c:pt idx="45368">
                  <c:v>-0.69</c:v>
                </c:pt>
                <c:pt idx="45369">
                  <c:v>0.54</c:v>
                </c:pt>
                <c:pt idx="45370">
                  <c:v>-0.09</c:v>
                </c:pt>
                <c:pt idx="45371">
                  <c:v>-0.09</c:v>
                </c:pt>
                <c:pt idx="45372">
                  <c:v>-0.09</c:v>
                </c:pt>
                <c:pt idx="45373">
                  <c:v>2.0499999999999998</c:v>
                </c:pt>
                <c:pt idx="45374">
                  <c:v>2.0499999999999998</c:v>
                </c:pt>
                <c:pt idx="45375">
                  <c:v>2.48</c:v>
                </c:pt>
                <c:pt idx="45376">
                  <c:v>-1.01</c:v>
                </c:pt>
                <c:pt idx="45377">
                  <c:v>1.43</c:v>
                </c:pt>
                <c:pt idx="45378">
                  <c:v>-0.4</c:v>
                </c:pt>
                <c:pt idx="45379">
                  <c:v>2.96</c:v>
                </c:pt>
                <c:pt idx="45380">
                  <c:v>2.96</c:v>
                </c:pt>
                <c:pt idx="45381">
                  <c:v>2.96</c:v>
                </c:pt>
                <c:pt idx="45382">
                  <c:v>2.96</c:v>
                </c:pt>
                <c:pt idx="45383">
                  <c:v>2.96</c:v>
                </c:pt>
                <c:pt idx="45384">
                  <c:v>-4.01</c:v>
                </c:pt>
                <c:pt idx="45385">
                  <c:v>-4.01</c:v>
                </c:pt>
                <c:pt idx="45386">
                  <c:v>-4.01</c:v>
                </c:pt>
                <c:pt idx="45387">
                  <c:v>-3.55</c:v>
                </c:pt>
                <c:pt idx="45388">
                  <c:v>-1.62</c:v>
                </c:pt>
                <c:pt idx="45389">
                  <c:v>0.89</c:v>
                </c:pt>
                <c:pt idx="45390">
                  <c:v>1.26</c:v>
                </c:pt>
                <c:pt idx="45391">
                  <c:v>1.26</c:v>
                </c:pt>
                <c:pt idx="45392">
                  <c:v>1.26</c:v>
                </c:pt>
                <c:pt idx="45393">
                  <c:v>1.26</c:v>
                </c:pt>
                <c:pt idx="45394">
                  <c:v>1.26</c:v>
                </c:pt>
                <c:pt idx="45395">
                  <c:v>0.4</c:v>
                </c:pt>
                <c:pt idx="45396">
                  <c:v>1.1599999999999999</c:v>
                </c:pt>
                <c:pt idx="45397">
                  <c:v>-0.33</c:v>
                </c:pt>
                <c:pt idx="45398">
                  <c:v>-2.48</c:v>
                </c:pt>
                <c:pt idx="45399">
                  <c:v>0.21</c:v>
                </c:pt>
                <c:pt idx="45400">
                  <c:v>-3.4</c:v>
                </c:pt>
                <c:pt idx="45401">
                  <c:v>1.05</c:v>
                </c:pt>
                <c:pt idx="45402">
                  <c:v>-2.56</c:v>
                </c:pt>
                <c:pt idx="45403">
                  <c:v>-2.56</c:v>
                </c:pt>
                <c:pt idx="45404">
                  <c:v>1.43</c:v>
                </c:pt>
                <c:pt idx="45405">
                  <c:v>1.43</c:v>
                </c:pt>
                <c:pt idx="45406">
                  <c:v>1.43</c:v>
                </c:pt>
                <c:pt idx="45407">
                  <c:v>-1.1599999999999999</c:v>
                </c:pt>
                <c:pt idx="45408">
                  <c:v>1.01</c:v>
                </c:pt>
                <c:pt idx="45409">
                  <c:v>1.01</c:v>
                </c:pt>
                <c:pt idx="45410">
                  <c:v>1.97</c:v>
                </c:pt>
                <c:pt idx="45411">
                  <c:v>2.5499999999999998</c:v>
                </c:pt>
                <c:pt idx="45412">
                  <c:v>-1.21</c:v>
                </c:pt>
                <c:pt idx="45413">
                  <c:v>-1.21</c:v>
                </c:pt>
                <c:pt idx="45414">
                  <c:v>-1.21</c:v>
                </c:pt>
                <c:pt idx="45415">
                  <c:v>1.4</c:v>
                </c:pt>
                <c:pt idx="45416">
                  <c:v>1.4</c:v>
                </c:pt>
                <c:pt idx="45417">
                  <c:v>1.4</c:v>
                </c:pt>
                <c:pt idx="45418">
                  <c:v>7.0000000000000007E-2</c:v>
                </c:pt>
                <c:pt idx="45419">
                  <c:v>7.0000000000000007E-2</c:v>
                </c:pt>
                <c:pt idx="45420">
                  <c:v>7.0000000000000007E-2</c:v>
                </c:pt>
                <c:pt idx="45421">
                  <c:v>7.0000000000000007E-2</c:v>
                </c:pt>
                <c:pt idx="45422">
                  <c:v>7.0000000000000007E-2</c:v>
                </c:pt>
                <c:pt idx="45423">
                  <c:v>-0.93</c:v>
                </c:pt>
                <c:pt idx="45424">
                  <c:v>-0.98</c:v>
                </c:pt>
                <c:pt idx="45425">
                  <c:v>-0.5</c:v>
                </c:pt>
                <c:pt idx="45426">
                  <c:v>2.73</c:v>
                </c:pt>
                <c:pt idx="45427">
                  <c:v>2.73</c:v>
                </c:pt>
                <c:pt idx="45428">
                  <c:v>2.9</c:v>
                </c:pt>
                <c:pt idx="45429">
                  <c:v>2.9</c:v>
                </c:pt>
                <c:pt idx="45430">
                  <c:v>2.9</c:v>
                </c:pt>
                <c:pt idx="45431">
                  <c:v>3.58</c:v>
                </c:pt>
                <c:pt idx="45432">
                  <c:v>3.58</c:v>
                </c:pt>
                <c:pt idx="45433">
                  <c:v>3.58</c:v>
                </c:pt>
                <c:pt idx="45434">
                  <c:v>0.5</c:v>
                </c:pt>
                <c:pt idx="45435">
                  <c:v>-2.33</c:v>
                </c:pt>
                <c:pt idx="45436">
                  <c:v>0.28999999999999998</c:v>
                </c:pt>
                <c:pt idx="45437">
                  <c:v>2.23</c:v>
                </c:pt>
                <c:pt idx="45438">
                  <c:v>2.23</c:v>
                </c:pt>
                <c:pt idx="45439">
                  <c:v>2.23</c:v>
                </c:pt>
                <c:pt idx="45440">
                  <c:v>-0.39</c:v>
                </c:pt>
                <c:pt idx="45441">
                  <c:v>-0.39</c:v>
                </c:pt>
                <c:pt idx="45442">
                  <c:v>-0.39</c:v>
                </c:pt>
                <c:pt idx="45443">
                  <c:v>-0.85</c:v>
                </c:pt>
                <c:pt idx="45444">
                  <c:v>-0.53</c:v>
                </c:pt>
                <c:pt idx="45445">
                  <c:v>-0.53</c:v>
                </c:pt>
                <c:pt idx="45446">
                  <c:v>-0.53</c:v>
                </c:pt>
                <c:pt idx="45447">
                  <c:v>0.06</c:v>
                </c:pt>
                <c:pt idx="45448">
                  <c:v>-2.79</c:v>
                </c:pt>
                <c:pt idx="45449">
                  <c:v>2.29</c:v>
                </c:pt>
                <c:pt idx="45450">
                  <c:v>-2.13</c:v>
                </c:pt>
                <c:pt idx="45451">
                  <c:v>-2.13</c:v>
                </c:pt>
                <c:pt idx="45452">
                  <c:v>-2.13</c:v>
                </c:pt>
                <c:pt idx="45453">
                  <c:v>-2.13</c:v>
                </c:pt>
                <c:pt idx="45454">
                  <c:v>-0.56999999999999995</c:v>
                </c:pt>
                <c:pt idx="45455">
                  <c:v>-0.56999999999999995</c:v>
                </c:pt>
                <c:pt idx="45456">
                  <c:v>1.46</c:v>
                </c:pt>
                <c:pt idx="45457">
                  <c:v>-0.78</c:v>
                </c:pt>
                <c:pt idx="45458">
                  <c:v>0.43</c:v>
                </c:pt>
                <c:pt idx="45459">
                  <c:v>0.43</c:v>
                </c:pt>
                <c:pt idx="45460">
                  <c:v>0.81</c:v>
                </c:pt>
                <c:pt idx="45461">
                  <c:v>-1.69</c:v>
                </c:pt>
                <c:pt idx="45462">
                  <c:v>-0.61</c:v>
                </c:pt>
                <c:pt idx="45463">
                  <c:v>-1.1100000000000001</c:v>
                </c:pt>
                <c:pt idx="45464">
                  <c:v>-0.81</c:v>
                </c:pt>
                <c:pt idx="45465">
                  <c:v>-0.81</c:v>
                </c:pt>
                <c:pt idx="45466">
                  <c:v>-0.81</c:v>
                </c:pt>
                <c:pt idx="45467">
                  <c:v>-0.81</c:v>
                </c:pt>
                <c:pt idx="45468">
                  <c:v>-0.69</c:v>
                </c:pt>
                <c:pt idx="45469">
                  <c:v>0.86</c:v>
                </c:pt>
                <c:pt idx="45470">
                  <c:v>0.86</c:v>
                </c:pt>
                <c:pt idx="45471">
                  <c:v>0.86</c:v>
                </c:pt>
                <c:pt idx="45472">
                  <c:v>1.32</c:v>
                </c:pt>
                <c:pt idx="45473">
                  <c:v>0.52</c:v>
                </c:pt>
                <c:pt idx="45474">
                  <c:v>0.52</c:v>
                </c:pt>
                <c:pt idx="45475">
                  <c:v>0.52</c:v>
                </c:pt>
                <c:pt idx="45476">
                  <c:v>0.52</c:v>
                </c:pt>
                <c:pt idx="45477">
                  <c:v>0.45</c:v>
                </c:pt>
                <c:pt idx="45478">
                  <c:v>0.45</c:v>
                </c:pt>
                <c:pt idx="45479">
                  <c:v>0.35</c:v>
                </c:pt>
                <c:pt idx="45480">
                  <c:v>0.35</c:v>
                </c:pt>
                <c:pt idx="45481">
                  <c:v>0.35</c:v>
                </c:pt>
                <c:pt idx="45482">
                  <c:v>0.35</c:v>
                </c:pt>
                <c:pt idx="45483">
                  <c:v>1.1299999999999999</c:v>
                </c:pt>
                <c:pt idx="45484">
                  <c:v>1.63</c:v>
                </c:pt>
                <c:pt idx="45485">
                  <c:v>1.63</c:v>
                </c:pt>
                <c:pt idx="45486">
                  <c:v>2.48</c:v>
                </c:pt>
                <c:pt idx="45487">
                  <c:v>1.89</c:v>
                </c:pt>
                <c:pt idx="45488">
                  <c:v>1.89</c:v>
                </c:pt>
                <c:pt idx="45489">
                  <c:v>1.89</c:v>
                </c:pt>
                <c:pt idx="45490">
                  <c:v>1.89</c:v>
                </c:pt>
                <c:pt idx="45491">
                  <c:v>0.75</c:v>
                </c:pt>
                <c:pt idx="45492">
                  <c:v>0.75</c:v>
                </c:pt>
                <c:pt idx="45493">
                  <c:v>0.75</c:v>
                </c:pt>
                <c:pt idx="45494">
                  <c:v>0.75</c:v>
                </c:pt>
                <c:pt idx="45495">
                  <c:v>0.11</c:v>
                </c:pt>
                <c:pt idx="45496">
                  <c:v>0.11</c:v>
                </c:pt>
                <c:pt idx="45497">
                  <c:v>0.11</c:v>
                </c:pt>
                <c:pt idx="45498">
                  <c:v>-0.38</c:v>
                </c:pt>
                <c:pt idx="45499">
                  <c:v>1.92</c:v>
                </c:pt>
                <c:pt idx="45500">
                  <c:v>2.62</c:v>
                </c:pt>
                <c:pt idx="45501">
                  <c:v>2.62</c:v>
                </c:pt>
                <c:pt idx="45502">
                  <c:v>-0.19</c:v>
                </c:pt>
                <c:pt idx="45503">
                  <c:v>0.03</c:v>
                </c:pt>
                <c:pt idx="45504">
                  <c:v>0.73</c:v>
                </c:pt>
                <c:pt idx="45505">
                  <c:v>1.19</c:v>
                </c:pt>
                <c:pt idx="45506">
                  <c:v>1.19</c:v>
                </c:pt>
                <c:pt idx="45507">
                  <c:v>1.19</c:v>
                </c:pt>
                <c:pt idx="45508">
                  <c:v>-0.62</c:v>
                </c:pt>
                <c:pt idx="45509">
                  <c:v>-0.62</c:v>
                </c:pt>
                <c:pt idx="45510">
                  <c:v>1.29</c:v>
                </c:pt>
                <c:pt idx="45511">
                  <c:v>1.29</c:v>
                </c:pt>
                <c:pt idx="45512">
                  <c:v>-0.68</c:v>
                </c:pt>
                <c:pt idx="45513">
                  <c:v>-0.35</c:v>
                </c:pt>
                <c:pt idx="45514">
                  <c:v>-0.35</c:v>
                </c:pt>
                <c:pt idx="45515">
                  <c:v>-0.28999999999999998</c:v>
                </c:pt>
                <c:pt idx="45516">
                  <c:v>3.79</c:v>
                </c:pt>
                <c:pt idx="45517">
                  <c:v>3.08</c:v>
                </c:pt>
                <c:pt idx="45518">
                  <c:v>3.08</c:v>
                </c:pt>
                <c:pt idx="45519">
                  <c:v>1.07</c:v>
                </c:pt>
                <c:pt idx="45520">
                  <c:v>1.07</c:v>
                </c:pt>
                <c:pt idx="45521">
                  <c:v>1.07</c:v>
                </c:pt>
                <c:pt idx="45522">
                  <c:v>1.07</c:v>
                </c:pt>
                <c:pt idx="45523">
                  <c:v>0.36</c:v>
                </c:pt>
                <c:pt idx="45524">
                  <c:v>0.36</c:v>
                </c:pt>
                <c:pt idx="45525">
                  <c:v>0.36</c:v>
                </c:pt>
                <c:pt idx="45526">
                  <c:v>0.36</c:v>
                </c:pt>
                <c:pt idx="45527">
                  <c:v>-0.24</c:v>
                </c:pt>
                <c:pt idx="45528">
                  <c:v>-0.24</c:v>
                </c:pt>
                <c:pt idx="45529">
                  <c:v>1.0900000000000001</c:v>
                </c:pt>
                <c:pt idx="45530">
                  <c:v>-0.77</c:v>
                </c:pt>
                <c:pt idx="45531">
                  <c:v>-1.53</c:v>
                </c:pt>
                <c:pt idx="45532">
                  <c:v>-1.53</c:v>
                </c:pt>
                <c:pt idx="45533">
                  <c:v>-1.53</c:v>
                </c:pt>
                <c:pt idx="45534">
                  <c:v>-1.92</c:v>
                </c:pt>
                <c:pt idx="45535">
                  <c:v>-0.74</c:v>
                </c:pt>
                <c:pt idx="45536">
                  <c:v>2.2200000000000002</c:v>
                </c:pt>
                <c:pt idx="45537">
                  <c:v>2.2200000000000002</c:v>
                </c:pt>
                <c:pt idx="45538">
                  <c:v>2.19</c:v>
                </c:pt>
                <c:pt idx="45539">
                  <c:v>2.19</c:v>
                </c:pt>
                <c:pt idx="45540">
                  <c:v>1.86</c:v>
                </c:pt>
                <c:pt idx="45541">
                  <c:v>1.74</c:v>
                </c:pt>
                <c:pt idx="45542">
                  <c:v>1.74</c:v>
                </c:pt>
                <c:pt idx="45543">
                  <c:v>1.74</c:v>
                </c:pt>
                <c:pt idx="45544">
                  <c:v>1.74</c:v>
                </c:pt>
                <c:pt idx="45545">
                  <c:v>-0.69</c:v>
                </c:pt>
                <c:pt idx="45546">
                  <c:v>-0.69</c:v>
                </c:pt>
                <c:pt idx="45547">
                  <c:v>-3.36</c:v>
                </c:pt>
                <c:pt idx="45548">
                  <c:v>-1.92</c:v>
                </c:pt>
                <c:pt idx="45549">
                  <c:v>2.31</c:v>
                </c:pt>
                <c:pt idx="45550">
                  <c:v>2.31</c:v>
                </c:pt>
                <c:pt idx="45551">
                  <c:v>1.41</c:v>
                </c:pt>
                <c:pt idx="45552">
                  <c:v>1.41</c:v>
                </c:pt>
                <c:pt idx="45553">
                  <c:v>1.41</c:v>
                </c:pt>
                <c:pt idx="45554">
                  <c:v>1.41</c:v>
                </c:pt>
                <c:pt idx="45555">
                  <c:v>2.1</c:v>
                </c:pt>
                <c:pt idx="45556">
                  <c:v>2.1</c:v>
                </c:pt>
                <c:pt idx="45557">
                  <c:v>2.83</c:v>
                </c:pt>
                <c:pt idx="45558">
                  <c:v>1.33</c:v>
                </c:pt>
                <c:pt idx="45559">
                  <c:v>1.33</c:v>
                </c:pt>
                <c:pt idx="45560">
                  <c:v>-0.93</c:v>
                </c:pt>
                <c:pt idx="45561">
                  <c:v>1.34</c:v>
                </c:pt>
                <c:pt idx="45562">
                  <c:v>1.34</c:v>
                </c:pt>
                <c:pt idx="45563">
                  <c:v>-1.54</c:v>
                </c:pt>
                <c:pt idx="45564">
                  <c:v>-0.24</c:v>
                </c:pt>
                <c:pt idx="45565">
                  <c:v>-2.36</c:v>
                </c:pt>
                <c:pt idx="45566">
                  <c:v>-2.36</c:v>
                </c:pt>
                <c:pt idx="45567">
                  <c:v>-2.36</c:v>
                </c:pt>
                <c:pt idx="45568">
                  <c:v>1.5</c:v>
                </c:pt>
                <c:pt idx="45569">
                  <c:v>1.02</c:v>
                </c:pt>
                <c:pt idx="45570">
                  <c:v>-1.91</c:v>
                </c:pt>
                <c:pt idx="45571">
                  <c:v>3.01</c:v>
                </c:pt>
                <c:pt idx="45572">
                  <c:v>1.06</c:v>
                </c:pt>
                <c:pt idx="45573">
                  <c:v>0.43</c:v>
                </c:pt>
                <c:pt idx="45574">
                  <c:v>2.62</c:v>
                </c:pt>
                <c:pt idx="45575">
                  <c:v>1.39</c:v>
                </c:pt>
                <c:pt idx="45576">
                  <c:v>1.39</c:v>
                </c:pt>
                <c:pt idx="45577">
                  <c:v>1.81</c:v>
                </c:pt>
                <c:pt idx="45578">
                  <c:v>0.27</c:v>
                </c:pt>
                <c:pt idx="45579">
                  <c:v>-2.41</c:v>
                </c:pt>
                <c:pt idx="45580">
                  <c:v>-0.44</c:v>
                </c:pt>
                <c:pt idx="45581">
                  <c:v>-3.45</c:v>
                </c:pt>
                <c:pt idx="45582">
                  <c:v>-2.15</c:v>
                </c:pt>
                <c:pt idx="45583">
                  <c:v>0.82</c:v>
                </c:pt>
                <c:pt idx="45584">
                  <c:v>0.82</c:v>
                </c:pt>
                <c:pt idx="45585">
                  <c:v>-1.98</c:v>
                </c:pt>
                <c:pt idx="45586">
                  <c:v>-0.28000000000000003</c:v>
                </c:pt>
                <c:pt idx="45587">
                  <c:v>1.42</c:v>
                </c:pt>
                <c:pt idx="45588">
                  <c:v>2.36</c:v>
                </c:pt>
                <c:pt idx="45589">
                  <c:v>-2</c:v>
                </c:pt>
                <c:pt idx="45590">
                  <c:v>-2</c:v>
                </c:pt>
                <c:pt idx="45591">
                  <c:v>0.39</c:v>
                </c:pt>
                <c:pt idx="45592">
                  <c:v>-0.12</c:v>
                </c:pt>
                <c:pt idx="45593">
                  <c:v>-0.12</c:v>
                </c:pt>
                <c:pt idx="45594">
                  <c:v>-0.96</c:v>
                </c:pt>
                <c:pt idx="45595">
                  <c:v>-2.2200000000000002</c:v>
                </c:pt>
                <c:pt idx="45596">
                  <c:v>-2.2200000000000002</c:v>
                </c:pt>
                <c:pt idx="45597">
                  <c:v>-2.37</c:v>
                </c:pt>
                <c:pt idx="45598">
                  <c:v>0.26</c:v>
                </c:pt>
                <c:pt idx="45599">
                  <c:v>0.26</c:v>
                </c:pt>
                <c:pt idx="45600">
                  <c:v>1.1599999999999999</c:v>
                </c:pt>
                <c:pt idx="45601">
                  <c:v>-0.67</c:v>
                </c:pt>
                <c:pt idx="45602">
                  <c:v>-0.69</c:v>
                </c:pt>
                <c:pt idx="45603">
                  <c:v>-0.69</c:v>
                </c:pt>
                <c:pt idx="45604">
                  <c:v>3.01</c:v>
                </c:pt>
                <c:pt idx="45605">
                  <c:v>3.01</c:v>
                </c:pt>
                <c:pt idx="45606">
                  <c:v>3.01</c:v>
                </c:pt>
                <c:pt idx="45607">
                  <c:v>-0.26</c:v>
                </c:pt>
                <c:pt idx="45608">
                  <c:v>1.89</c:v>
                </c:pt>
                <c:pt idx="45609">
                  <c:v>1.89</c:v>
                </c:pt>
                <c:pt idx="45610">
                  <c:v>-0.52</c:v>
                </c:pt>
                <c:pt idx="45611">
                  <c:v>1.1299999999999999</c:v>
                </c:pt>
                <c:pt idx="45612">
                  <c:v>0.92</c:v>
                </c:pt>
                <c:pt idx="45613">
                  <c:v>1.1499999999999999</c:v>
                </c:pt>
                <c:pt idx="45614">
                  <c:v>1.1499999999999999</c:v>
                </c:pt>
                <c:pt idx="45615">
                  <c:v>1.1499999999999999</c:v>
                </c:pt>
                <c:pt idx="45616">
                  <c:v>-0.73</c:v>
                </c:pt>
                <c:pt idx="45617">
                  <c:v>-0.76</c:v>
                </c:pt>
                <c:pt idx="45618">
                  <c:v>-0.76</c:v>
                </c:pt>
                <c:pt idx="45619">
                  <c:v>-0.76</c:v>
                </c:pt>
                <c:pt idx="45620">
                  <c:v>-3.88</c:v>
                </c:pt>
                <c:pt idx="45621">
                  <c:v>-1.61</c:v>
                </c:pt>
                <c:pt idx="45622">
                  <c:v>1.22</c:v>
                </c:pt>
                <c:pt idx="45623">
                  <c:v>2.64</c:v>
                </c:pt>
                <c:pt idx="45624">
                  <c:v>2.64</c:v>
                </c:pt>
                <c:pt idx="45625">
                  <c:v>-0.08</c:v>
                </c:pt>
                <c:pt idx="45626">
                  <c:v>-0.08</c:v>
                </c:pt>
                <c:pt idx="45627">
                  <c:v>0.3</c:v>
                </c:pt>
                <c:pt idx="45628">
                  <c:v>2.09</c:v>
                </c:pt>
                <c:pt idx="45629">
                  <c:v>2.09</c:v>
                </c:pt>
                <c:pt idx="45630">
                  <c:v>2.5499999999999998</c:v>
                </c:pt>
                <c:pt idx="45631">
                  <c:v>2.5499999999999998</c:v>
                </c:pt>
                <c:pt idx="45632">
                  <c:v>2.5499999999999998</c:v>
                </c:pt>
                <c:pt idx="45633">
                  <c:v>2.5499999999999998</c:v>
                </c:pt>
                <c:pt idx="45634">
                  <c:v>1.55</c:v>
                </c:pt>
                <c:pt idx="45635">
                  <c:v>1.55</c:v>
                </c:pt>
                <c:pt idx="45636">
                  <c:v>1.55</c:v>
                </c:pt>
                <c:pt idx="45637">
                  <c:v>1.55</c:v>
                </c:pt>
                <c:pt idx="45638">
                  <c:v>-1.0900000000000001</c:v>
                </c:pt>
                <c:pt idx="45639">
                  <c:v>-1.0900000000000001</c:v>
                </c:pt>
                <c:pt idx="45640">
                  <c:v>-3.22</c:v>
                </c:pt>
                <c:pt idx="45641">
                  <c:v>-3.22</c:v>
                </c:pt>
                <c:pt idx="45642">
                  <c:v>-3.22</c:v>
                </c:pt>
                <c:pt idx="45643">
                  <c:v>2.44</c:v>
                </c:pt>
                <c:pt idx="45644">
                  <c:v>2.44</c:v>
                </c:pt>
                <c:pt idx="45645">
                  <c:v>2.44</c:v>
                </c:pt>
                <c:pt idx="45646">
                  <c:v>2.44</c:v>
                </c:pt>
                <c:pt idx="45647">
                  <c:v>3.13</c:v>
                </c:pt>
                <c:pt idx="45648">
                  <c:v>2.15</c:v>
                </c:pt>
                <c:pt idx="45649">
                  <c:v>2.15</c:v>
                </c:pt>
                <c:pt idx="45650">
                  <c:v>-0.76</c:v>
                </c:pt>
                <c:pt idx="45651">
                  <c:v>-1.17</c:v>
                </c:pt>
                <c:pt idx="45652">
                  <c:v>-0.63</c:v>
                </c:pt>
                <c:pt idx="45653">
                  <c:v>-2.4300000000000002</c:v>
                </c:pt>
                <c:pt idx="45654">
                  <c:v>-2.4300000000000002</c:v>
                </c:pt>
                <c:pt idx="45655">
                  <c:v>-2.4300000000000002</c:v>
                </c:pt>
                <c:pt idx="45656">
                  <c:v>3.08</c:v>
                </c:pt>
                <c:pt idx="45657">
                  <c:v>3.22</c:v>
                </c:pt>
                <c:pt idx="45658">
                  <c:v>0.46</c:v>
                </c:pt>
                <c:pt idx="45659">
                  <c:v>0.46</c:v>
                </c:pt>
                <c:pt idx="45660">
                  <c:v>0.31</c:v>
                </c:pt>
                <c:pt idx="45661">
                  <c:v>0.31</c:v>
                </c:pt>
                <c:pt idx="45662">
                  <c:v>-2.68</c:v>
                </c:pt>
                <c:pt idx="45663">
                  <c:v>2.9</c:v>
                </c:pt>
                <c:pt idx="45664">
                  <c:v>1.74</c:v>
                </c:pt>
                <c:pt idx="45665">
                  <c:v>0.21</c:v>
                </c:pt>
                <c:pt idx="45666">
                  <c:v>0.21</c:v>
                </c:pt>
                <c:pt idx="45667">
                  <c:v>1.64</c:v>
                </c:pt>
                <c:pt idx="45668">
                  <c:v>1.64</c:v>
                </c:pt>
                <c:pt idx="45669">
                  <c:v>1.64</c:v>
                </c:pt>
                <c:pt idx="45670">
                  <c:v>1.64</c:v>
                </c:pt>
                <c:pt idx="45671">
                  <c:v>2.25</c:v>
                </c:pt>
                <c:pt idx="45672">
                  <c:v>2.25</c:v>
                </c:pt>
                <c:pt idx="45673">
                  <c:v>2.25</c:v>
                </c:pt>
                <c:pt idx="45674">
                  <c:v>0.55000000000000004</c:v>
                </c:pt>
                <c:pt idx="45675">
                  <c:v>0.55000000000000004</c:v>
                </c:pt>
                <c:pt idx="45676">
                  <c:v>2.4</c:v>
                </c:pt>
                <c:pt idx="45677">
                  <c:v>2.4</c:v>
                </c:pt>
                <c:pt idx="45678">
                  <c:v>2.93</c:v>
                </c:pt>
                <c:pt idx="45679">
                  <c:v>2.93</c:v>
                </c:pt>
                <c:pt idx="45680">
                  <c:v>2.93</c:v>
                </c:pt>
                <c:pt idx="45681">
                  <c:v>2.93</c:v>
                </c:pt>
                <c:pt idx="45682">
                  <c:v>2.93</c:v>
                </c:pt>
                <c:pt idx="45683">
                  <c:v>1.84</c:v>
                </c:pt>
                <c:pt idx="45684">
                  <c:v>1.84</c:v>
                </c:pt>
                <c:pt idx="45685">
                  <c:v>0.74</c:v>
                </c:pt>
                <c:pt idx="45686">
                  <c:v>0</c:v>
                </c:pt>
                <c:pt idx="45687">
                  <c:v>-0.09</c:v>
                </c:pt>
                <c:pt idx="45688">
                  <c:v>-0.56000000000000005</c:v>
                </c:pt>
                <c:pt idx="45689">
                  <c:v>2.2000000000000002</c:v>
                </c:pt>
                <c:pt idx="45690">
                  <c:v>2.2000000000000002</c:v>
                </c:pt>
                <c:pt idx="45691">
                  <c:v>2.2000000000000002</c:v>
                </c:pt>
                <c:pt idx="45692">
                  <c:v>2.2000000000000002</c:v>
                </c:pt>
                <c:pt idx="45693">
                  <c:v>0.36</c:v>
                </c:pt>
                <c:pt idx="45694">
                  <c:v>0.36</c:v>
                </c:pt>
                <c:pt idx="45695">
                  <c:v>0.36</c:v>
                </c:pt>
                <c:pt idx="45696">
                  <c:v>-1.65</c:v>
                </c:pt>
                <c:pt idx="45697">
                  <c:v>0.99</c:v>
                </c:pt>
                <c:pt idx="45698">
                  <c:v>0.99</c:v>
                </c:pt>
                <c:pt idx="45699">
                  <c:v>0.99</c:v>
                </c:pt>
                <c:pt idx="45700">
                  <c:v>0.99</c:v>
                </c:pt>
                <c:pt idx="45701">
                  <c:v>0.99</c:v>
                </c:pt>
                <c:pt idx="45702">
                  <c:v>-1.23</c:v>
                </c:pt>
                <c:pt idx="45703">
                  <c:v>2.69</c:v>
                </c:pt>
                <c:pt idx="45704">
                  <c:v>2.69</c:v>
                </c:pt>
                <c:pt idx="45705">
                  <c:v>2.69</c:v>
                </c:pt>
                <c:pt idx="45706">
                  <c:v>2.33</c:v>
                </c:pt>
                <c:pt idx="45707">
                  <c:v>2.33</c:v>
                </c:pt>
                <c:pt idx="45708">
                  <c:v>-2.0099999999999998</c:v>
                </c:pt>
                <c:pt idx="45709">
                  <c:v>-0.5</c:v>
                </c:pt>
                <c:pt idx="45710">
                  <c:v>0.65</c:v>
                </c:pt>
                <c:pt idx="45711">
                  <c:v>0.65</c:v>
                </c:pt>
                <c:pt idx="45712">
                  <c:v>-0.06</c:v>
                </c:pt>
                <c:pt idx="45713">
                  <c:v>-0.06</c:v>
                </c:pt>
                <c:pt idx="45714">
                  <c:v>2.31</c:v>
                </c:pt>
                <c:pt idx="45715">
                  <c:v>2.31</c:v>
                </c:pt>
                <c:pt idx="45716">
                  <c:v>2.31</c:v>
                </c:pt>
                <c:pt idx="45717">
                  <c:v>2.9</c:v>
                </c:pt>
                <c:pt idx="45718">
                  <c:v>2.9</c:v>
                </c:pt>
                <c:pt idx="45719">
                  <c:v>2.9</c:v>
                </c:pt>
                <c:pt idx="45720">
                  <c:v>2.9</c:v>
                </c:pt>
                <c:pt idx="45721">
                  <c:v>2.9</c:v>
                </c:pt>
                <c:pt idx="45722">
                  <c:v>1.31</c:v>
                </c:pt>
                <c:pt idx="45723">
                  <c:v>2.12</c:v>
                </c:pt>
                <c:pt idx="45724">
                  <c:v>-1.24</c:v>
                </c:pt>
                <c:pt idx="45725">
                  <c:v>-1.24</c:v>
                </c:pt>
                <c:pt idx="45726">
                  <c:v>-0.39</c:v>
                </c:pt>
                <c:pt idx="45727">
                  <c:v>0.1</c:v>
                </c:pt>
                <c:pt idx="45728">
                  <c:v>0.35</c:v>
                </c:pt>
                <c:pt idx="45729">
                  <c:v>-1.99</c:v>
                </c:pt>
                <c:pt idx="45730">
                  <c:v>2.61</c:v>
                </c:pt>
                <c:pt idx="45731">
                  <c:v>3.06</c:v>
                </c:pt>
                <c:pt idx="45732">
                  <c:v>3.06</c:v>
                </c:pt>
                <c:pt idx="45733">
                  <c:v>3.06</c:v>
                </c:pt>
                <c:pt idx="45734">
                  <c:v>-2.13</c:v>
                </c:pt>
                <c:pt idx="45735">
                  <c:v>-1.39</c:v>
                </c:pt>
                <c:pt idx="45736">
                  <c:v>1.19</c:v>
                </c:pt>
                <c:pt idx="45737">
                  <c:v>1.19</c:v>
                </c:pt>
                <c:pt idx="45738">
                  <c:v>1.19</c:v>
                </c:pt>
                <c:pt idx="45739">
                  <c:v>-0.75</c:v>
                </c:pt>
                <c:pt idx="45740">
                  <c:v>-0.75</c:v>
                </c:pt>
                <c:pt idx="45741">
                  <c:v>-2</c:v>
                </c:pt>
                <c:pt idx="45742">
                  <c:v>-2</c:v>
                </c:pt>
                <c:pt idx="45743">
                  <c:v>-0.17</c:v>
                </c:pt>
                <c:pt idx="45744">
                  <c:v>-1</c:v>
                </c:pt>
                <c:pt idx="45745">
                  <c:v>-1</c:v>
                </c:pt>
                <c:pt idx="45746">
                  <c:v>0.45</c:v>
                </c:pt>
                <c:pt idx="45747">
                  <c:v>0.45</c:v>
                </c:pt>
                <c:pt idx="45748">
                  <c:v>0.55000000000000004</c:v>
                </c:pt>
                <c:pt idx="45749">
                  <c:v>2.0299999999999998</c:v>
                </c:pt>
                <c:pt idx="45750">
                  <c:v>2.0299999999999998</c:v>
                </c:pt>
                <c:pt idx="45751">
                  <c:v>-0.02</c:v>
                </c:pt>
                <c:pt idx="45752">
                  <c:v>1.4</c:v>
                </c:pt>
                <c:pt idx="45753">
                  <c:v>1.1100000000000001</c:v>
                </c:pt>
                <c:pt idx="45754">
                  <c:v>-2.29</c:v>
                </c:pt>
                <c:pt idx="45755">
                  <c:v>-2.29</c:v>
                </c:pt>
                <c:pt idx="45756">
                  <c:v>0.94</c:v>
                </c:pt>
                <c:pt idx="45757">
                  <c:v>-4.18</c:v>
                </c:pt>
                <c:pt idx="45758">
                  <c:v>-0.09</c:v>
                </c:pt>
                <c:pt idx="45759">
                  <c:v>-0.38</c:v>
                </c:pt>
                <c:pt idx="45760">
                  <c:v>-0.38</c:v>
                </c:pt>
                <c:pt idx="45761">
                  <c:v>0.19</c:v>
                </c:pt>
                <c:pt idx="45762">
                  <c:v>0.19</c:v>
                </c:pt>
                <c:pt idx="45763">
                  <c:v>2.39</c:v>
                </c:pt>
                <c:pt idx="45764">
                  <c:v>2.39</c:v>
                </c:pt>
                <c:pt idx="45765">
                  <c:v>0.98</c:v>
                </c:pt>
                <c:pt idx="45766">
                  <c:v>0.98</c:v>
                </c:pt>
                <c:pt idx="45767">
                  <c:v>0.98</c:v>
                </c:pt>
                <c:pt idx="45768">
                  <c:v>2.19</c:v>
                </c:pt>
                <c:pt idx="45769">
                  <c:v>1.26</c:v>
                </c:pt>
                <c:pt idx="45770">
                  <c:v>1.26</c:v>
                </c:pt>
                <c:pt idx="45771">
                  <c:v>0.71</c:v>
                </c:pt>
                <c:pt idx="45772">
                  <c:v>0.71</c:v>
                </c:pt>
                <c:pt idx="45773">
                  <c:v>0.71</c:v>
                </c:pt>
                <c:pt idx="45774">
                  <c:v>0.71</c:v>
                </c:pt>
                <c:pt idx="45775">
                  <c:v>-0.59</c:v>
                </c:pt>
                <c:pt idx="45776">
                  <c:v>0.46</c:v>
                </c:pt>
                <c:pt idx="45777">
                  <c:v>1.75</c:v>
                </c:pt>
                <c:pt idx="45778">
                  <c:v>-1.1100000000000001</c:v>
                </c:pt>
                <c:pt idx="45779">
                  <c:v>-1.1100000000000001</c:v>
                </c:pt>
                <c:pt idx="45780">
                  <c:v>-0.33</c:v>
                </c:pt>
                <c:pt idx="45781">
                  <c:v>-1.52</c:v>
                </c:pt>
                <c:pt idx="45782">
                  <c:v>1.26</c:v>
                </c:pt>
                <c:pt idx="45783">
                  <c:v>1.26</c:v>
                </c:pt>
                <c:pt idx="45784">
                  <c:v>1.26</c:v>
                </c:pt>
                <c:pt idx="45785">
                  <c:v>0.53</c:v>
                </c:pt>
                <c:pt idx="45786">
                  <c:v>1.53</c:v>
                </c:pt>
                <c:pt idx="45787">
                  <c:v>1.53</c:v>
                </c:pt>
                <c:pt idx="45788">
                  <c:v>-0.42</c:v>
                </c:pt>
                <c:pt idx="45789">
                  <c:v>-1.68</c:v>
                </c:pt>
                <c:pt idx="45790">
                  <c:v>-1.68</c:v>
                </c:pt>
                <c:pt idx="45791">
                  <c:v>-1.87</c:v>
                </c:pt>
                <c:pt idx="45792">
                  <c:v>-1.87</c:v>
                </c:pt>
                <c:pt idx="45793">
                  <c:v>-0.16</c:v>
                </c:pt>
                <c:pt idx="45794">
                  <c:v>-0.16</c:v>
                </c:pt>
                <c:pt idx="45795">
                  <c:v>1.84</c:v>
                </c:pt>
                <c:pt idx="45796">
                  <c:v>-0.35</c:v>
                </c:pt>
                <c:pt idx="45797">
                  <c:v>1.93</c:v>
                </c:pt>
                <c:pt idx="45798">
                  <c:v>1.08</c:v>
                </c:pt>
                <c:pt idx="45799">
                  <c:v>0.5</c:v>
                </c:pt>
                <c:pt idx="45800">
                  <c:v>0.5</c:v>
                </c:pt>
                <c:pt idx="45801">
                  <c:v>1.67</c:v>
                </c:pt>
                <c:pt idx="45802">
                  <c:v>1.67</c:v>
                </c:pt>
                <c:pt idx="45803">
                  <c:v>1.67</c:v>
                </c:pt>
                <c:pt idx="45804">
                  <c:v>0.08</c:v>
                </c:pt>
                <c:pt idx="45805">
                  <c:v>-0.92</c:v>
                </c:pt>
                <c:pt idx="45806">
                  <c:v>2.21</c:v>
                </c:pt>
                <c:pt idx="45807">
                  <c:v>1.21</c:v>
                </c:pt>
                <c:pt idx="45808">
                  <c:v>0.38</c:v>
                </c:pt>
                <c:pt idx="45809">
                  <c:v>2.34</c:v>
                </c:pt>
                <c:pt idx="45810">
                  <c:v>2.34</c:v>
                </c:pt>
                <c:pt idx="45811">
                  <c:v>2.34</c:v>
                </c:pt>
                <c:pt idx="45812">
                  <c:v>2.34</c:v>
                </c:pt>
                <c:pt idx="45813">
                  <c:v>2.34</c:v>
                </c:pt>
                <c:pt idx="45814">
                  <c:v>2.96</c:v>
                </c:pt>
                <c:pt idx="45815">
                  <c:v>2.96</c:v>
                </c:pt>
                <c:pt idx="45816">
                  <c:v>-2.58</c:v>
                </c:pt>
                <c:pt idx="45817">
                  <c:v>-0.89</c:v>
                </c:pt>
                <c:pt idx="45818">
                  <c:v>-0.76</c:v>
                </c:pt>
                <c:pt idx="45819">
                  <c:v>0.56000000000000005</c:v>
                </c:pt>
                <c:pt idx="45820">
                  <c:v>1.54</c:v>
                </c:pt>
                <c:pt idx="45821">
                  <c:v>1.54</c:v>
                </c:pt>
                <c:pt idx="45822">
                  <c:v>1.54</c:v>
                </c:pt>
                <c:pt idx="45823">
                  <c:v>1.54</c:v>
                </c:pt>
                <c:pt idx="45824">
                  <c:v>0.34</c:v>
                </c:pt>
                <c:pt idx="45825">
                  <c:v>-1.58</c:v>
                </c:pt>
                <c:pt idx="45826">
                  <c:v>-0.66</c:v>
                </c:pt>
                <c:pt idx="45827">
                  <c:v>0.57999999999999996</c:v>
                </c:pt>
                <c:pt idx="45828">
                  <c:v>0.57999999999999996</c:v>
                </c:pt>
                <c:pt idx="45829">
                  <c:v>0.31</c:v>
                </c:pt>
                <c:pt idx="45830">
                  <c:v>1.23</c:v>
                </c:pt>
                <c:pt idx="45831">
                  <c:v>0.14000000000000001</c:v>
                </c:pt>
                <c:pt idx="45832">
                  <c:v>-4.21</c:v>
                </c:pt>
                <c:pt idx="45833">
                  <c:v>2.31</c:v>
                </c:pt>
                <c:pt idx="45834">
                  <c:v>1.1299999999999999</c:v>
                </c:pt>
                <c:pt idx="45835">
                  <c:v>2.93</c:v>
                </c:pt>
                <c:pt idx="45836">
                  <c:v>2.93</c:v>
                </c:pt>
                <c:pt idx="45837">
                  <c:v>2.13</c:v>
                </c:pt>
                <c:pt idx="45838">
                  <c:v>2.13</c:v>
                </c:pt>
                <c:pt idx="45839">
                  <c:v>0.31</c:v>
                </c:pt>
                <c:pt idx="45840">
                  <c:v>0.31</c:v>
                </c:pt>
                <c:pt idx="45841">
                  <c:v>3.32</c:v>
                </c:pt>
                <c:pt idx="45842">
                  <c:v>3.32</c:v>
                </c:pt>
                <c:pt idx="45843">
                  <c:v>3.32</c:v>
                </c:pt>
                <c:pt idx="45844">
                  <c:v>0.79</c:v>
                </c:pt>
                <c:pt idx="45845">
                  <c:v>-1.42</c:v>
                </c:pt>
                <c:pt idx="45846">
                  <c:v>1.88</c:v>
                </c:pt>
                <c:pt idx="45847">
                  <c:v>-0.14000000000000001</c:v>
                </c:pt>
                <c:pt idx="45848">
                  <c:v>-4.09</c:v>
                </c:pt>
                <c:pt idx="45849">
                  <c:v>1.78</c:v>
                </c:pt>
                <c:pt idx="45850">
                  <c:v>1.78</c:v>
                </c:pt>
                <c:pt idx="45851">
                  <c:v>0.91</c:v>
                </c:pt>
                <c:pt idx="45852">
                  <c:v>0.91</c:v>
                </c:pt>
                <c:pt idx="45853">
                  <c:v>-0.1</c:v>
                </c:pt>
                <c:pt idx="45854">
                  <c:v>1.37</c:v>
                </c:pt>
                <c:pt idx="45855">
                  <c:v>2.2000000000000002</c:v>
                </c:pt>
                <c:pt idx="45856">
                  <c:v>2.2000000000000002</c:v>
                </c:pt>
                <c:pt idx="45857">
                  <c:v>1.2</c:v>
                </c:pt>
                <c:pt idx="45858">
                  <c:v>1.2</c:v>
                </c:pt>
                <c:pt idx="45859">
                  <c:v>1.2</c:v>
                </c:pt>
                <c:pt idx="45860">
                  <c:v>1.5</c:v>
                </c:pt>
                <c:pt idx="45861">
                  <c:v>1.5</c:v>
                </c:pt>
                <c:pt idx="45862">
                  <c:v>1.5</c:v>
                </c:pt>
                <c:pt idx="45863">
                  <c:v>0.28000000000000003</c:v>
                </c:pt>
                <c:pt idx="45864">
                  <c:v>1.1399999999999999</c:v>
                </c:pt>
                <c:pt idx="45865">
                  <c:v>1.1399999999999999</c:v>
                </c:pt>
                <c:pt idx="45866">
                  <c:v>1.63</c:v>
                </c:pt>
                <c:pt idx="45867">
                  <c:v>0.4</c:v>
                </c:pt>
                <c:pt idx="45868">
                  <c:v>0.4</c:v>
                </c:pt>
                <c:pt idx="45869">
                  <c:v>0.94</c:v>
                </c:pt>
                <c:pt idx="45870">
                  <c:v>1.38</c:v>
                </c:pt>
                <c:pt idx="45871">
                  <c:v>-0.83</c:v>
                </c:pt>
                <c:pt idx="45872">
                  <c:v>-1.19</c:v>
                </c:pt>
                <c:pt idx="45873">
                  <c:v>1.1499999999999999</c:v>
                </c:pt>
                <c:pt idx="45874">
                  <c:v>1.1499999999999999</c:v>
                </c:pt>
                <c:pt idx="45875">
                  <c:v>-0.17</c:v>
                </c:pt>
                <c:pt idx="45876">
                  <c:v>-0.17</c:v>
                </c:pt>
                <c:pt idx="45877">
                  <c:v>-0.17</c:v>
                </c:pt>
                <c:pt idx="45878">
                  <c:v>-0.17</c:v>
                </c:pt>
                <c:pt idx="45879">
                  <c:v>-0.01</c:v>
                </c:pt>
                <c:pt idx="45880">
                  <c:v>-0.69</c:v>
                </c:pt>
                <c:pt idx="45881">
                  <c:v>-0.69</c:v>
                </c:pt>
                <c:pt idx="45882">
                  <c:v>1.74</c:v>
                </c:pt>
                <c:pt idx="45883">
                  <c:v>1.74</c:v>
                </c:pt>
                <c:pt idx="45884">
                  <c:v>-1.01</c:v>
                </c:pt>
                <c:pt idx="45885">
                  <c:v>1.83</c:v>
                </c:pt>
                <c:pt idx="45886">
                  <c:v>1.83</c:v>
                </c:pt>
                <c:pt idx="45887">
                  <c:v>-0.15</c:v>
                </c:pt>
                <c:pt idx="45888">
                  <c:v>-0.15</c:v>
                </c:pt>
                <c:pt idx="45889">
                  <c:v>0.04</c:v>
                </c:pt>
                <c:pt idx="45890">
                  <c:v>0.04</c:v>
                </c:pt>
                <c:pt idx="45891">
                  <c:v>1.1200000000000001</c:v>
                </c:pt>
                <c:pt idx="45892">
                  <c:v>1.1200000000000001</c:v>
                </c:pt>
                <c:pt idx="45893">
                  <c:v>-0.11</c:v>
                </c:pt>
                <c:pt idx="45894">
                  <c:v>-0.11</c:v>
                </c:pt>
                <c:pt idx="45895">
                  <c:v>-0.41</c:v>
                </c:pt>
                <c:pt idx="45896">
                  <c:v>-0.65</c:v>
                </c:pt>
                <c:pt idx="45897">
                  <c:v>1.34</c:v>
                </c:pt>
                <c:pt idx="45898">
                  <c:v>1.34</c:v>
                </c:pt>
                <c:pt idx="45899">
                  <c:v>0.15</c:v>
                </c:pt>
                <c:pt idx="45900">
                  <c:v>0.15</c:v>
                </c:pt>
                <c:pt idx="45901">
                  <c:v>0.15</c:v>
                </c:pt>
                <c:pt idx="45902">
                  <c:v>0.15</c:v>
                </c:pt>
                <c:pt idx="45903">
                  <c:v>1.02</c:v>
                </c:pt>
                <c:pt idx="45904">
                  <c:v>2.4</c:v>
                </c:pt>
                <c:pt idx="45905">
                  <c:v>2.4</c:v>
                </c:pt>
                <c:pt idx="45906">
                  <c:v>1.97</c:v>
                </c:pt>
                <c:pt idx="45907">
                  <c:v>1.97</c:v>
                </c:pt>
                <c:pt idx="45908">
                  <c:v>-0.41</c:v>
                </c:pt>
                <c:pt idx="45909">
                  <c:v>-2.0299999999999998</c:v>
                </c:pt>
                <c:pt idx="45910">
                  <c:v>3.12</c:v>
                </c:pt>
                <c:pt idx="45911">
                  <c:v>3.12</c:v>
                </c:pt>
                <c:pt idx="45912">
                  <c:v>-0.21</c:v>
                </c:pt>
                <c:pt idx="45913">
                  <c:v>-0.21</c:v>
                </c:pt>
                <c:pt idx="45914">
                  <c:v>-1.33</c:v>
                </c:pt>
                <c:pt idx="45915">
                  <c:v>-1.32</c:v>
                </c:pt>
                <c:pt idx="45916">
                  <c:v>-1.32</c:v>
                </c:pt>
                <c:pt idx="45917">
                  <c:v>2.77</c:v>
                </c:pt>
                <c:pt idx="45918">
                  <c:v>-1.3</c:v>
                </c:pt>
                <c:pt idx="45919">
                  <c:v>1.81</c:v>
                </c:pt>
                <c:pt idx="45920">
                  <c:v>0.83</c:v>
                </c:pt>
                <c:pt idx="45921">
                  <c:v>0.83</c:v>
                </c:pt>
                <c:pt idx="45922">
                  <c:v>-0.4</c:v>
                </c:pt>
                <c:pt idx="45923">
                  <c:v>-0.4</c:v>
                </c:pt>
                <c:pt idx="45924">
                  <c:v>-1.31</c:v>
                </c:pt>
                <c:pt idx="45925">
                  <c:v>1.34</c:v>
                </c:pt>
                <c:pt idx="45926">
                  <c:v>-0.45</c:v>
                </c:pt>
                <c:pt idx="45927">
                  <c:v>3.01</c:v>
                </c:pt>
                <c:pt idx="45928">
                  <c:v>3.01</c:v>
                </c:pt>
                <c:pt idx="45929">
                  <c:v>3.01</c:v>
                </c:pt>
                <c:pt idx="45930">
                  <c:v>3.01</c:v>
                </c:pt>
                <c:pt idx="45931">
                  <c:v>3.01</c:v>
                </c:pt>
                <c:pt idx="45932">
                  <c:v>2.46</c:v>
                </c:pt>
                <c:pt idx="45933">
                  <c:v>2.2799999999999998</c:v>
                </c:pt>
                <c:pt idx="45934">
                  <c:v>2.2799999999999998</c:v>
                </c:pt>
                <c:pt idx="45935">
                  <c:v>-0.19</c:v>
                </c:pt>
                <c:pt idx="45936">
                  <c:v>-0.19</c:v>
                </c:pt>
                <c:pt idx="45937">
                  <c:v>-0.19</c:v>
                </c:pt>
                <c:pt idx="45938">
                  <c:v>-2.96</c:v>
                </c:pt>
                <c:pt idx="45939">
                  <c:v>0.65</c:v>
                </c:pt>
                <c:pt idx="45940">
                  <c:v>1.19</c:v>
                </c:pt>
                <c:pt idx="45941">
                  <c:v>-2.04</c:v>
                </c:pt>
                <c:pt idx="45942">
                  <c:v>-2.04</c:v>
                </c:pt>
                <c:pt idx="45943">
                  <c:v>-2.04</c:v>
                </c:pt>
                <c:pt idx="45944">
                  <c:v>-2.04</c:v>
                </c:pt>
                <c:pt idx="45945">
                  <c:v>2.2000000000000002</c:v>
                </c:pt>
                <c:pt idx="45946">
                  <c:v>1.08</c:v>
                </c:pt>
                <c:pt idx="45947">
                  <c:v>1.44</c:v>
                </c:pt>
                <c:pt idx="45948">
                  <c:v>0.35</c:v>
                </c:pt>
                <c:pt idx="45949">
                  <c:v>0.35</c:v>
                </c:pt>
                <c:pt idx="45950">
                  <c:v>0.35</c:v>
                </c:pt>
                <c:pt idx="45951">
                  <c:v>0.35</c:v>
                </c:pt>
                <c:pt idx="45952">
                  <c:v>-0.62</c:v>
                </c:pt>
                <c:pt idx="45953">
                  <c:v>-0.62</c:v>
                </c:pt>
                <c:pt idx="45954">
                  <c:v>1.95</c:v>
                </c:pt>
                <c:pt idx="45955">
                  <c:v>1.95</c:v>
                </c:pt>
                <c:pt idx="45956">
                  <c:v>-0.39</c:v>
                </c:pt>
                <c:pt idx="45957">
                  <c:v>-2.89</c:v>
                </c:pt>
                <c:pt idx="45958">
                  <c:v>-2.89</c:v>
                </c:pt>
                <c:pt idx="45959">
                  <c:v>-3.36</c:v>
                </c:pt>
                <c:pt idx="45960">
                  <c:v>-2.1800000000000002</c:v>
                </c:pt>
                <c:pt idx="45961">
                  <c:v>0.34</c:v>
                </c:pt>
                <c:pt idx="45962">
                  <c:v>-2.93</c:v>
                </c:pt>
                <c:pt idx="45963">
                  <c:v>-0.33</c:v>
                </c:pt>
                <c:pt idx="45964">
                  <c:v>-0.33</c:v>
                </c:pt>
                <c:pt idx="45965">
                  <c:v>3.62</c:v>
                </c:pt>
                <c:pt idx="45966">
                  <c:v>3.62</c:v>
                </c:pt>
                <c:pt idx="45967">
                  <c:v>1.43</c:v>
                </c:pt>
                <c:pt idx="45968">
                  <c:v>1.43</c:v>
                </c:pt>
                <c:pt idx="45969">
                  <c:v>-1.1200000000000001</c:v>
                </c:pt>
                <c:pt idx="45970">
                  <c:v>1.65</c:v>
                </c:pt>
                <c:pt idx="45971">
                  <c:v>1.65</c:v>
                </c:pt>
                <c:pt idx="45972">
                  <c:v>0.38</c:v>
                </c:pt>
                <c:pt idx="45973">
                  <c:v>2.36</c:v>
                </c:pt>
                <c:pt idx="45974">
                  <c:v>2.36</c:v>
                </c:pt>
                <c:pt idx="45975">
                  <c:v>0.39</c:v>
                </c:pt>
                <c:pt idx="45976">
                  <c:v>0.39</c:v>
                </c:pt>
                <c:pt idx="45977">
                  <c:v>0.35</c:v>
                </c:pt>
                <c:pt idx="45978">
                  <c:v>0.25</c:v>
                </c:pt>
                <c:pt idx="45979">
                  <c:v>0.25</c:v>
                </c:pt>
                <c:pt idx="45980">
                  <c:v>0.9</c:v>
                </c:pt>
                <c:pt idx="45981">
                  <c:v>-0.28999999999999998</c:v>
                </c:pt>
                <c:pt idx="45982">
                  <c:v>7.0000000000000007E-2</c:v>
                </c:pt>
                <c:pt idx="45983">
                  <c:v>7.0000000000000007E-2</c:v>
                </c:pt>
                <c:pt idx="45984">
                  <c:v>7.0000000000000007E-2</c:v>
                </c:pt>
                <c:pt idx="45985">
                  <c:v>-1.01</c:v>
                </c:pt>
                <c:pt idx="45986">
                  <c:v>-0.01</c:v>
                </c:pt>
                <c:pt idx="45987">
                  <c:v>2.99</c:v>
                </c:pt>
                <c:pt idx="45988">
                  <c:v>-0.74</c:v>
                </c:pt>
                <c:pt idx="45989">
                  <c:v>-0.74</c:v>
                </c:pt>
                <c:pt idx="45990">
                  <c:v>-0.74</c:v>
                </c:pt>
                <c:pt idx="45991">
                  <c:v>-0.74</c:v>
                </c:pt>
                <c:pt idx="45992">
                  <c:v>1.41</c:v>
                </c:pt>
                <c:pt idx="45993">
                  <c:v>-0.52</c:v>
                </c:pt>
                <c:pt idx="45994">
                  <c:v>-0.59</c:v>
                </c:pt>
                <c:pt idx="45995">
                  <c:v>2.42</c:v>
                </c:pt>
                <c:pt idx="45996">
                  <c:v>2.14</c:v>
                </c:pt>
                <c:pt idx="45997">
                  <c:v>2.09</c:v>
                </c:pt>
                <c:pt idx="45998">
                  <c:v>-0.23</c:v>
                </c:pt>
                <c:pt idx="45999">
                  <c:v>-0.23</c:v>
                </c:pt>
                <c:pt idx="46000">
                  <c:v>-0.23</c:v>
                </c:pt>
                <c:pt idx="46001">
                  <c:v>-3.14</c:v>
                </c:pt>
                <c:pt idx="46002">
                  <c:v>-2.23</c:v>
                </c:pt>
                <c:pt idx="46003">
                  <c:v>-0.73</c:v>
                </c:pt>
                <c:pt idx="46004">
                  <c:v>2.2799999999999998</c:v>
                </c:pt>
                <c:pt idx="46005">
                  <c:v>2.2799999999999998</c:v>
                </c:pt>
                <c:pt idx="46006">
                  <c:v>2.2799999999999998</c:v>
                </c:pt>
                <c:pt idx="46007">
                  <c:v>2.2799999999999998</c:v>
                </c:pt>
                <c:pt idx="46008">
                  <c:v>0.38</c:v>
                </c:pt>
                <c:pt idx="46009">
                  <c:v>0.38</c:v>
                </c:pt>
                <c:pt idx="46010">
                  <c:v>0.38</c:v>
                </c:pt>
                <c:pt idx="46011">
                  <c:v>-3.92</c:v>
                </c:pt>
                <c:pt idx="46012">
                  <c:v>0.45</c:v>
                </c:pt>
                <c:pt idx="46013">
                  <c:v>0.45</c:v>
                </c:pt>
                <c:pt idx="46014">
                  <c:v>2.5099999999999998</c:v>
                </c:pt>
                <c:pt idx="46015">
                  <c:v>2.5099999999999998</c:v>
                </c:pt>
                <c:pt idx="46016">
                  <c:v>1.2</c:v>
                </c:pt>
                <c:pt idx="46017">
                  <c:v>1.2</c:v>
                </c:pt>
                <c:pt idx="46018">
                  <c:v>2.87</c:v>
                </c:pt>
                <c:pt idx="46019">
                  <c:v>2.87</c:v>
                </c:pt>
                <c:pt idx="46020">
                  <c:v>0.91</c:v>
                </c:pt>
                <c:pt idx="46021">
                  <c:v>0.91</c:v>
                </c:pt>
                <c:pt idx="46022">
                  <c:v>-0.56000000000000005</c:v>
                </c:pt>
                <c:pt idx="46023">
                  <c:v>-0.56000000000000005</c:v>
                </c:pt>
                <c:pt idx="46024">
                  <c:v>-0.56000000000000005</c:v>
                </c:pt>
                <c:pt idx="46025">
                  <c:v>0.05</c:v>
                </c:pt>
                <c:pt idx="46026">
                  <c:v>0.05</c:v>
                </c:pt>
                <c:pt idx="46027">
                  <c:v>-1.43</c:v>
                </c:pt>
                <c:pt idx="46028">
                  <c:v>0.54</c:v>
                </c:pt>
                <c:pt idx="46029">
                  <c:v>1.94</c:v>
                </c:pt>
                <c:pt idx="46030">
                  <c:v>0.37</c:v>
                </c:pt>
                <c:pt idx="46031">
                  <c:v>-4.5999999999999996</c:v>
                </c:pt>
                <c:pt idx="46032">
                  <c:v>-4.5999999999999996</c:v>
                </c:pt>
                <c:pt idx="46033">
                  <c:v>-3.24</c:v>
                </c:pt>
                <c:pt idx="46034">
                  <c:v>-3.37</c:v>
                </c:pt>
                <c:pt idx="46035">
                  <c:v>0.99</c:v>
                </c:pt>
                <c:pt idx="46036">
                  <c:v>-2.0299999999999998</c:v>
                </c:pt>
                <c:pt idx="46037">
                  <c:v>-1.63</c:v>
                </c:pt>
                <c:pt idx="46038">
                  <c:v>-1.63</c:v>
                </c:pt>
                <c:pt idx="46039">
                  <c:v>-0.69</c:v>
                </c:pt>
                <c:pt idx="46040">
                  <c:v>1.26</c:v>
                </c:pt>
                <c:pt idx="46041">
                  <c:v>1.26</c:v>
                </c:pt>
                <c:pt idx="46042">
                  <c:v>1.26</c:v>
                </c:pt>
                <c:pt idx="46043">
                  <c:v>1.26</c:v>
                </c:pt>
                <c:pt idx="46044">
                  <c:v>1.26</c:v>
                </c:pt>
                <c:pt idx="46045">
                  <c:v>0.77</c:v>
                </c:pt>
                <c:pt idx="46046">
                  <c:v>1.54</c:v>
                </c:pt>
                <c:pt idx="46047">
                  <c:v>1.54</c:v>
                </c:pt>
                <c:pt idx="46048">
                  <c:v>0.91</c:v>
                </c:pt>
                <c:pt idx="46049">
                  <c:v>0.71</c:v>
                </c:pt>
                <c:pt idx="46050">
                  <c:v>1.1399999999999999</c:v>
                </c:pt>
                <c:pt idx="46051">
                  <c:v>1.1399999999999999</c:v>
                </c:pt>
                <c:pt idx="46052">
                  <c:v>1.97</c:v>
                </c:pt>
                <c:pt idx="46053">
                  <c:v>0.01</c:v>
                </c:pt>
                <c:pt idx="46054">
                  <c:v>-1.55</c:v>
                </c:pt>
                <c:pt idx="46055">
                  <c:v>-1.55</c:v>
                </c:pt>
                <c:pt idx="46056">
                  <c:v>-1.55</c:v>
                </c:pt>
                <c:pt idx="46057">
                  <c:v>1.38</c:v>
                </c:pt>
                <c:pt idx="46058">
                  <c:v>1.38</c:v>
                </c:pt>
                <c:pt idx="46059">
                  <c:v>3.19</c:v>
                </c:pt>
                <c:pt idx="46060">
                  <c:v>3.19</c:v>
                </c:pt>
                <c:pt idx="46061">
                  <c:v>3.19</c:v>
                </c:pt>
                <c:pt idx="46062">
                  <c:v>2.85</c:v>
                </c:pt>
                <c:pt idx="46063">
                  <c:v>-0.41</c:v>
                </c:pt>
                <c:pt idx="46064">
                  <c:v>-0.51</c:v>
                </c:pt>
                <c:pt idx="46065">
                  <c:v>-0.51</c:v>
                </c:pt>
                <c:pt idx="46066">
                  <c:v>-0.51</c:v>
                </c:pt>
                <c:pt idx="46067">
                  <c:v>2.09</c:v>
                </c:pt>
                <c:pt idx="46068">
                  <c:v>-2.8</c:v>
                </c:pt>
                <c:pt idx="46069">
                  <c:v>1.2</c:v>
                </c:pt>
                <c:pt idx="46070">
                  <c:v>1.2</c:v>
                </c:pt>
                <c:pt idx="46071">
                  <c:v>1.2</c:v>
                </c:pt>
                <c:pt idx="46072">
                  <c:v>-2.39</c:v>
                </c:pt>
                <c:pt idx="46073">
                  <c:v>-2.39</c:v>
                </c:pt>
                <c:pt idx="46074">
                  <c:v>-2.39</c:v>
                </c:pt>
                <c:pt idx="46075">
                  <c:v>-2.39</c:v>
                </c:pt>
                <c:pt idx="46076">
                  <c:v>1.26</c:v>
                </c:pt>
                <c:pt idx="46077">
                  <c:v>1.26</c:v>
                </c:pt>
                <c:pt idx="46078">
                  <c:v>-0.6</c:v>
                </c:pt>
                <c:pt idx="46079">
                  <c:v>1.74</c:v>
                </c:pt>
                <c:pt idx="46080">
                  <c:v>0.89</c:v>
                </c:pt>
                <c:pt idx="46081">
                  <c:v>0.89</c:v>
                </c:pt>
                <c:pt idx="46082">
                  <c:v>2.85</c:v>
                </c:pt>
                <c:pt idx="46083">
                  <c:v>2.85</c:v>
                </c:pt>
                <c:pt idx="46084">
                  <c:v>0.04</c:v>
                </c:pt>
                <c:pt idx="46085">
                  <c:v>-0.49</c:v>
                </c:pt>
                <c:pt idx="46086">
                  <c:v>0.74</c:v>
                </c:pt>
                <c:pt idx="46087">
                  <c:v>0.74</c:v>
                </c:pt>
                <c:pt idx="46088">
                  <c:v>0.74</c:v>
                </c:pt>
                <c:pt idx="46089">
                  <c:v>0.74</c:v>
                </c:pt>
                <c:pt idx="46090">
                  <c:v>0.74</c:v>
                </c:pt>
                <c:pt idx="46091">
                  <c:v>-1.51</c:v>
                </c:pt>
                <c:pt idx="46092">
                  <c:v>1.84</c:v>
                </c:pt>
                <c:pt idx="46093">
                  <c:v>1.84</c:v>
                </c:pt>
                <c:pt idx="46094">
                  <c:v>1.84</c:v>
                </c:pt>
                <c:pt idx="46095">
                  <c:v>1.4</c:v>
                </c:pt>
                <c:pt idx="46096">
                  <c:v>-0.27</c:v>
                </c:pt>
                <c:pt idx="46097">
                  <c:v>0.14000000000000001</c:v>
                </c:pt>
                <c:pt idx="46098">
                  <c:v>0.14000000000000001</c:v>
                </c:pt>
                <c:pt idx="46099">
                  <c:v>-0.35</c:v>
                </c:pt>
                <c:pt idx="46100">
                  <c:v>2.06</c:v>
                </c:pt>
                <c:pt idx="46101">
                  <c:v>3.87</c:v>
                </c:pt>
                <c:pt idx="46102">
                  <c:v>3.87</c:v>
                </c:pt>
                <c:pt idx="46103">
                  <c:v>0.8</c:v>
                </c:pt>
                <c:pt idx="46104">
                  <c:v>-2.12</c:v>
                </c:pt>
                <c:pt idx="46105">
                  <c:v>0.28000000000000003</c:v>
                </c:pt>
                <c:pt idx="46106">
                  <c:v>-1.4</c:v>
                </c:pt>
                <c:pt idx="46107">
                  <c:v>-0.14000000000000001</c:v>
                </c:pt>
                <c:pt idx="46108">
                  <c:v>-0.1</c:v>
                </c:pt>
                <c:pt idx="46109">
                  <c:v>-0.37</c:v>
                </c:pt>
                <c:pt idx="46110">
                  <c:v>0.28999999999999998</c:v>
                </c:pt>
                <c:pt idx="46111">
                  <c:v>-0.24</c:v>
                </c:pt>
                <c:pt idx="46112">
                  <c:v>-0.77</c:v>
                </c:pt>
                <c:pt idx="46113">
                  <c:v>-0.18</c:v>
                </c:pt>
                <c:pt idx="46114">
                  <c:v>-0.76</c:v>
                </c:pt>
                <c:pt idx="46115">
                  <c:v>-0.76</c:v>
                </c:pt>
                <c:pt idx="46116">
                  <c:v>1.19</c:v>
                </c:pt>
                <c:pt idx="46117">
                  <c:v>0.82</c:v>
                </c:pt>
                <c:pt idx="46118">
                  <c:v>0.82</c:v>
                </c:pt>
                <c:pt idx="46119">
                  <c:v>-0.11</c:v>
                </c:pt>
                <c:pt idx="46120">
                  <c:v>1.31</c:v>
                </c:pt>
                <c:pt idx="46121">
                  <c:v>1.1499999999999999</c:v>
                </c:pt>
                <c:pt idx="46122">
                  <c:v>1.1499999999999999</c:v>
                </c:pt>
                <c:pt idx="46123">
                  <c:v>1.1499999999999999</c:v>
                </c:pt>
                <c:pt idx="46124">
                  <c:v>1.03</c:v>
                </c:pt>
                <c:pt idx="46125">
                  <c:v>1.03</c:v>
                </c:pt>
                <c:pt idx="46126">
                  <c:v>1.03</c:v>
                </c:pt>
                <c:pt idx="46127">
                  <c:v>1.03</c:v>
                </c:pt>
                <c:pt idx="46128">
                  <c:v>1.03</c:v>
                </c:pt>
                <c:pt idx="46129">
                  <c:v>1.46</c:v>
                </c:pt>
                <c:pt idx="46130">
                  <c:v>1.46</c:v>
                </c:pt>
                <c:pt idx="46131">
                  <c:v>-3.99</c:v>
                </c:pt>
                <c:pt idx="46132">
                  <c:v>-0.59</c:v>
                </c:pt>
                <c:pt idx="46133">
                  <c:v>2.2200000000000002</c:v>
                </c:pt>
                <c:pt idx="46134">
                  <c:v>2.2200000000000002</c:v>
                </c:pt>
                <c:pt idx="46135">
                  <c:v>2.2200000000000002</c:v>
                </c:pt>
                <c:pt idx="46136">
                  <c:v>2.2200000000000002</c:v>
                </c:pt>
                <c:pt idx="46137">
                  <c:v>0.79</c:v>
                </c:pt>
                <c:pt idx="46138">
                  <c:v>-1.23</c:v>
                </c:pt>
                <c:pt idx="46139">
                  <c:v>-1.23</c:v>
                </c:pt>
                <c:pt idx="46140">
                  <c:v>-0.69</c:v>
                </c:pt>
                <c:pt idx="46141">
                  <c:v>-0.69</c:v>
                </c:pt>
                <c:pt idx="46142">
                  <c:v>-0.69</c:v>
                </c:pt>
                <c:pt idx="46143">
                  <c:v>0.37</c:v>
                </c:pt>
                <c:pt idx="46144">
                  <c:v>1.72</c:v>
                </c:pt>
                <c:pt idx="46145">
                  <c:v>-1.39</c:v>
                </c:pt>
                <c:pt idx="46146">
                  <c:v>0.39</c:v>
                </c:pt>
                <c:pt idx="46147">
                  <c:v>0.39</c:v>
                </c:pt>
                <c:pt idx="46148">
                  <c:v>-1.22</c:v>
                </c:pt>
                <c:pt idx="46149">
                  <c:v>-1.27</c:v>
                </c:pt>
                <c:pt idx="46150">
                  <c:v>-1.27</c:v>
                </c:pt>
                <c:pt idx="46151">
                  <c:v>2.29</c:v>
                </c:pt>
                <c:pt idx="46152">
                  <c:v>-3.02</c:v>
                </c:pt>
                <c:pt idx="46153">
                  <c:v>3.17</c:v>
                </c:pt>
                <c:pt idx="46154">
                  <c:v>3.17</c:v>
                </c:pt>
                <c:pt idx="46155">
                  <c:v>0.69</c:v>
                </c:pt>
                <c:pt idx="46156">
                  <c:v>-1.92</c:v>
                </c:pt>
                <c:pt idx="46157">
                  <c:v>-1.92</c:v>
                </c:pt>
                <c:pt idx="46158">
                  <c:v>1.6</c:v>
                </c:pt>
                <c:pt idx="46159">
                  <c:v>1.6</c:v>
                </c:pt>
                <c:pt idx="46160">
                  <c:v>2.81</c:v>
                </c:pt>
                <c:pt idx="46161">
                  <c:v>2.81</c:v>
                </c:pt>
                <c:pt idx="46162">
                  <c:v>1.85</c:v>
                </c:pt>
                <c:pt idx="46163">
                  <c:v>-0.83</c:v>
                </c:pt>
                <c:pt idx="46164">
                  <c:v>-0.74</c:v>
                </c:pt>
                <c:pt idx="46165">
                  <c:v>0.47</c:v>
                </c:pt>
                <c:pt idx="46166">
                  <c:v>0.5</c:v>
                </c:pt>
                <c:pt idx="46167">
                  <c:v>1.27</c:v>
                </c:pt>
                <c:pt idx="46168">
                  <c:v>-2.4300000000000002</c:v>
                </c:pt>
                <c:pt idx="46169">
                  <c:v>1.85</c:v>
                </c:pt>
                <c:pt idx="46170">
                  <c:v>0.88</c:v>
                </c:pt>
                <c:pt idx="46171">
                  <c:v>2.98</c:v>
                </c:pt>
                <c:pt idx="46172">
                  <c:v>1.82</c:v>
                </c:pt>
                <c:pt idx="46173">
                  <c:v>1.31</c:v>
                </c:pt>
                <c:pt idx="46174">
                  <c:v>1.31</c:v>
                </c:pt>
                <c:pt idx="46175">
                  <c:v>1.31</c:v>
                </c:pt>
                <c:pt idx="46176">
                  <c:v>-2.71</c:v>
                </c:pt>
                <c:pt idx="46177">
                  <c:v>-1.64</c:v>
                </c:pt>
                <c:pt idx="46178">
                  <c:v>0.36</c:v>
                </c:pt>
                <c:pt idx="46179">
                  <c:v>1.2</c:v>
                </c:pt>
                <c:pt idx="46180">
                  <c:v>1.2</c:v>
                </c:pt>
                <c:pt idx="46181">
                  <c:v>1.2</c:v>
                </c:pt>
                <c:pt idx="46182">
                  <c:v>1.68</c:v>
                </c:pt>
                <c:pt idx="46183">
                  <c:v>-2.11</c:v>
                </c:pt>
                <c:pt idx="46184">
                  <c:v>2.23</c:v>
                </c:pt>
                <c:pt idx="46185">
                  <c:v>-1.25</c:v>
                </c:pt>
                <c:pt idx="46186">
                  <c:v>-1.25</c:v>
                </c:pt>
                <c:pt idx="46187">
                  <c:v>-1.25</c:v>
                </c:pt>
                <c:pt idx="46188">
                  <c:v>0.39</c:v>
                </c:pt>
                <c:pt idx="46189">
                  <c:v>-0.77</c:v>
                </c:pt>
                <c:pt idx="46190">
                  <c:v>2.2599999999999998</c:v>
                </c:pt>
                <c:pt idx="46191">
                  <c:v>2.2599999999999998</c:v>
                </c:pt>
                <c:pt idx="46192">
                  <c:v>2.2599999999999998</c:v>
                </c:pt>
                <c:pt idx="46193">
                  <c:v>2.2599999999999998</c:v>
                </c:pt>
                <c:pt idx="46194">
                  <c:v>-1.21</c:v>
                </c:pt>
                <c:pt idx="46195">
                  <c:v>-1.21</c:v>
                </c:pt>
                <c:pt idx="46196">
                  <c:v>-1.21</c:v>
                </c:pt>
                <c:pt idx="46197">
                  <c:v>1.36</c:v>
                </c:pt>
                <c:pt idx="46198">
                  <c:v>-2.34</c:v>
                </c:pt>
                <c:pt idx="46199">
                  <c:v>1.35</c:v>
                </c:pt>
                <c:pt idx="46200">
                  <c:v>1.35</c:v>
                </c:pt>
                <c:pt idx="46201">
                  <c:v>-1.51</c:v>
                </c:pt>
                <c:pt idx="46202">
                  <c:v>0.39</c:v>
                </c:pt>
                <c:pt idx="46203">
                  <c:v>0.89</c:v>
                </c:pt>
                <c:pt idx="46204">
                  <c:v>0.25</c:v>
                </c:pt>
                <c:pt idx="46205">
                  <c:v>-0.62</c:v>
                </c:pt>
                <c:pt idx="46206">
                  <c:v>0.54</c:v>
                </c:pt>
                <c:pt idx="46207">
                  <c:v>0.54</c:v>
                </c:pt>
                <c:pt idx="46208">
                  <c:v>0.54</c:v>
                </c:pt>
                <c:pt idx="46209">
                  <c:v>0.54</c:v>
                </c:pt>
                <c:pt idx="46210">
                  <c:v>1.18</c:v>
                </c:pt>
                <c:pt idx="46211">
                  <c:v>1.92</c:v>
                </c:pt>
                <c:pt idx="46212">
                  <c:v>1.92</c:v>
                </c:pt>
                <c:pt idx="46213">
                  <c:v>1.93</c:v>
                </c:pt>
                <c:pt idx="46214">
                  <c:v>1.95</c:v>
                </c:pt>
                <c:pt idx="46215">
                  <c:v>1.95</c:v>
                </c:pt>
                <c:pt idx="46216">
                  <c:v>1.95</c:v>
                </c:pt>
                <c:pt idx="46217">
                  <c:v>2.2400000000000002</c:v>
                </c:pt>
                <c:pt idx="46218">
                  <c:v>0.34</c:v>
                </c:pt>
                <c:pt idx="46219">
                  <c:v>1.1499999999999999</c:v>
                </c:pt>
                <c:pt idx="46220">
                  <c:v>1.1499999999999999</c:v>
                </c:pt>
                <c:pt idx="46221">
                  <c:v>1.1499999999999999</c:v>
                </c:pt>
                <c:pt idx="46222">
                  <c:v>1.86</c:v>
                </c:pt>
                <c:pt idx="46223">
                  <c:v>0.54</c:v>
                </c:pt>
                <c:pt idx="46224">
                  <c:v>0.54</c:v>
                </c:pt>
                <c:pt idx="46225">
                  <c:v>0.54</c:v>
                </c:pt>
                <c:pt idx="46226">
                  <c:v>-3.63</c:v>
                </c:pt>
                <c:pt idx="46227">
                  <c:v>-3.63</c:v>
                </c:pt>
                <c:pt idx="46228">
                  <c:v>-3.63</c:v>
                </c:pt>
                <c:pt idx="46229">
                  <c:v>-2.59</c:v>
                </c:pt>
                <c:pt idx="46230">
                  <c:v>-2.59</c:v>
                </c:pt>
                <c:pt idx="46231">
                  <c:v>-0.36</c:v>
                </c:pt>
                <c:pt idx="46232">
                  <c:v>1.24</c:v>
                </c:pt>
                <c:pt idx="46233">
                  <c:v>0.7</c:v>
                </c:pt>
                <c:pt idx="46234">
                  <c:v>0.7</c:v>
                </c:pt>
                <c:pt idx="46235">
                  <c:v>0.7</c:v>
                </c:pt>
                <c:pt idx="46236">
                  <c:v>-3.12</c:v>
                </c:pt>
                <c:pt idx="46237">
                  <c:v>-1.42</c:v>
                </c:pt>
                <c:pt idx="46238">
                  <c:v>-0.46</c:v>
                </c:pt>
                <c:pt idx="46239">
                  <c:v>2.7</c:v>
                </c:pt>
                <c:pt idx="46240">
                  <c:v>2.7</c:v>
                </c:pt>
                <c:pt idx="46241">
                  <c:v>2.7</c:v>
                </c:pt>
                <c:pt idx="46242">
                  <c:v>2.7</c:v>
                </c:pt>
                <c:pt idx="46243">
                  <c:v>2.7</c:v>
                </c:pt>
                <c:pt idx="46244">
                  <c:v>-3.2</c:v>
                </c:pt>
                <c:pt idx="46245">
                  <c:v>1.51</c:v>
                </c:pt>
                <c:pt idx="46246">
                  <c:v>1.51</c:v>
                </c:pt>
                <c:pt idx="46247">
                  <c:v>2.54</c:v>
                </c:pt>
                <c:pt idx="46248">
                  <c:v>2.54</c:v>
                </c:pt>
                <c:pt idx="46249">
                  <c:v>2.54</c:v>
                </c:pt>
                <c:pt idx="46250">
                  <c:v>2.54</c:v>
                </c:pt>
                <c:pt idx="46251">
                  <c:v>2.54</c:v>
                </c:pt>
                <c:pt idx="46252">
                  <c:v>-0.7</c:v>
                </c:pt>
                <c:pt idx="46253">
                  <c:v>0.38</c:v>
                </c:pt>
                <c:pt idx="46254">
                  <c:v>-2.95</c:v>
                </c:pt>
                <c:pt idx="46255">
                  <c:v>-1.98</c:v>
                </c:pt>
                <c:pt idx="46256">
                  <c:v>-1.98</c:v>
                </c:pt>
                <c:pt idx="46257">
                  <c:v>-2.4500000000000002</c:v>
                </c:pt>
                <c:pt idx="46258">
                  <c:v>-1.6</c:v>
                </c:pt>
                <c:pt idx="46259">
                  <c:v>1.43</c:v>
                </c:pt>
                <c:pt idx="46260">
                  <c:v>1.43</c:v>
                </c:pt>
                <c:pt idx="46261">
                  <c:v>1.43</c:v>
                </c:pt>
                <c:pt idx="46262">
                  <c:v>1.73</c:v>
                </c:pt>
                <c:pt idx="46263">
                  <c:v>1.87</c:v>
                </c:pt>
                <c:pt idx="46264">
                  <c:v>1.87</c:v>
                </c:pt>
                <c:pt idx="46265">
                  <c:v>1.87</c:v>
                </c:pt>
                <c:pt idx="46266">
                  <c:v>0.76</c:v>
                </c:pt>
                <c:pt idx="46267">
                  <c:v>-2.02</c:v>
                </c:pt>
                <c:pt idx="46268">
                  <c:v>-2.02</c:v>
                </c:pt>
                <c:pt idx="46269">
                  <c:v>-1.59</c:v>
                </c:pt>
                <c:pt idx="46270">
                  <c:v>-0.13</c:v>
                </c:pt>
                <c:pt idx="46271">
                  <c:v>1.72</c:v>
                </c:pt>
                <c:pt idx="46272">
                  <c:v>1.47</c:v>
                </c:pt>
                <c:pt idx="46273">
                  <c:v>1.47</c:v>
                </c:pt>
                <c:pt idx="46274">
                  <c:v>0.05</c:v>
                </c:pt>
                <c:pt idx="46275">
                  <c:v>0.96</c:v>
                </c:pt>
                <c:pt idx="46276">
                  <c:v>-0.78</c:v>
                </c:pt>
                <c:pt idx="46277">
                  <c:v>-0.78</c:v>
                </c:pt>
                <c:pt idx="46278">
                  <c:v>-0.78</c:v>
                </c:pt>
                <c:pt idx="46279">
                  <c:v>0.49</c:v>
                </c:pt>
                <c:pt idx="46280">
                  <c:v>-2.31</c:v>
                </c:pt>
                <c:pt idx="46281">
                  <c:v>-2.31</c:v>
                </c:pt>
                <c:pt idx="46282">
                  <c:v>0.88</c:v>
                </c:pt>
                <c:pt idx="46283">
                  <c:v>0.88</c:v>
                </c:pt>
                <c:pt idx="46284">
                  <c:v>0.88</c:v>
                </c:pt>
                <c:pt idx="46285">
                  <c:v>0.28999999999999998</c:v>
                </c:pt>
                <c:pt idx="46286">
                  <c:v>-2.64</c:v>
                </c:pt>
                <c:pt idx="46287">
                  <c:v>-3.52</c:v>
                </c:pt>
                <c:pt idx="46288">
                  <c:v>-3.52</c:v>
                </c:pt>
                <c:pt idx="46289">
                  <c:v>2.88</c:v>
                </c:pt>
                <c:pt idx="46290">
                  <c:v>2.88</c:v>
                </c:pt>
                <c:pt idx="46291">
                  <c:v>0.64</c:v>
                </c:pt>
                <c:pt idx="46292">
                  <c:v>1.1100000000000001</c:v>
                </c:pt>
                <c:pt idx="46293">
                  <c:v>-1.29</c:v>
                </c:pt>
                <c:pt idx="46294">
                  <c:v>-1.29</c:v>
                </c:pt>
                <c:pt idx="46295">
                  <c:v>-1.29</c:v>
                </c:pt>
                <c:pt idx="46296">
                  <c:v>-1.29</c:v>
                </c:pt>
                <c:pt idx="46297">
                  <c:v>-1.29</c:v>
                </c:pt>
                <c:pt idx="46298">
                  <c:v>-1.28</c:v>
                </c:pt>
                <c:pt idx="46299">
                  <c:v>0.78</c:v>
                </c:pt>
                <c:pt idx="46300">
                  <c:v>1.97</c:v>
                </c:pt>
                <c:pt idx="46301">
                  <c:v>0.27</c:v>
                </c:pt>
                <c:pt idx="46302">
                  <c:v>0.47</c:v>
                </c:pt>
                <c:pt idx="46303">
                  <c:v>0.47</c:v>
                </c:pt>
                <c:pt idx="46304">
                  <c:v>-0.19</c:v>
                </c:pt>
                <c:pt idx="46305">
                  <c:v>-0.19</c:v>
                </c:pt>
                <c:pt idx="46306">
                  <c:v>-0.19</c:v>
                </c:pt>
                <c:pt idx="46307">
                  <c:v>2.13</c:v>
                </c:pt>
                <c:pt idx="46308">
                  <c:v>2.13</c:v>
                </c:pt>
                <c:pt idx="46309">
                  <c:v>-1.01</c:v>
                </c:pt>
                <c:pt idx="46310">
                  <c:v>-0.77</c:v>
                </c:pt>
                <c:pt idx="46311">
                  <c:v>-1.67</c:v>
                </c:pt>
                <c:pt idx="46312">
                  <c:v>2.36</c:v>
                </c:pt>
                <c:pt idx="46313">
                  <c:v>2.36</c:v>
                </c:pt>
                <c:pt idx="46314">
                  <c:v>2.36</c:v>
                </c:pt>
                <c:pt idx="46315">
                  <c:v>2.36</c:v>
                </c:pt>
                <c:pt idx="46316">
                  <c:v>0.64</c:v>
                </c:pt>
                <c:pt idx="46317">
                  <c:v>0.64</c:v>
                </c:pt>
                <c:pt idx="46318">
                  <c:v>0.49</c:v>
                </c:pt>
                <c:pt idx="46319">
                  <c:v>0.49</c:v>
                </c:pt>
                <c:pt idx="46320">
                  <c:v>0.49</c:v>
                </c:pt>
                <c:pt idx="46321">
                  <c:v>-3.64</c:v>
                </c:pt>
                <c:pt idx="46322">
                  <c:v>2.29</c:v>
                </c:pt>
                <c:pt idx="46323">
                  <c:v>-0.56000000000000005</c:v>
                </c:pt>
                <c:pt idx="46324">
                  <c:v>-0.56000000000000005</c:v>
                </c:pt>
                <c:pt idx="46325">
                  <c:v>-0.56000000000000005</c:v>
                </c:pt>
                <c:pt idx="46326">
                  <c:v>-0.56000000000000005</c:v>
                </c:pt>
                <c:pt idx="46327">
                  <c:v>-0.11</c:v>
                </c:pt>
                <c:pt idx="46328">
                  <c:v>-0.11</c:v>
                </c:pt>
                <c:pt idx="46329">
                  <c:v>4.0599999999999996</c:v>
                </c:pt>
                <c:pt idx="46330">
                  <c:v>0.18</c:v>
                </c:pt>
                <c:pt idx="46331">
                  <c:v>2.85</c:v>
                </c:pt>
                <c:pt idx="46332">
                  <c:v>0.75</c:v>
                </c:pt>
                <c:pt idx="46333">
                  <c:v>-1.18</c:v>
                </c:pt>
                <c:pt idx="46334">
                  <c:v>-1.18</c:v>
                </c:pt>
                <c:pt idx="46335">
                  <c:v>-0.41</c:v>
                </c:pt>
                <c:pt idx="46336">
                  <c:v>-0.41</c:v>
                </c:pt>
                <c:pt idx="46337">
                  <c:v>1.17</c:v>
                </c:pt>
                <c:pt idx="46338">
                  <c:v>1.17</c:v>
                </c:pt>
                <c:pt idx="46339">
                  <c:v>-2.75</c:v>
                </c:pt>
                <c:pt idx="46340">
                  <c:v>-2.75</c:v>
                </c:pt>
                <c:pt idx="46341">
                  <c:v>-2.99</c:v>
                </c:pt>
                <c:pt idx="46342">
                  <c:v>-2.99</c:v>
                </c:pt>
                <c:pt idx="46343">
                  <c:v>-0.76</c:v>
                </c:pt>
                <c:pt idx="46344">
                  <c:v>-0.76</c:v>
                </c:pt>
                <c:pt idx="46345">
                  <c:v>-0.76</c:v>
                </c:pt>
                <c:pt idx="46346">
                  <c:v>-2.1800000000000002</c:v>
                </c:pt>
                <c:pt idx="46347">
                  <c:v>1.65</c:v>
                </c:pt>
                <c:pt idx="46348">
                  <c:v>1.65</c:v>
                </c:pt>
                <c:pt idx="46349">
                  <c:v>1.65</c:v>
                </c:pt>
                <c:pt idx="46350">
                  <c:v>1.65</c:v>
                </c:pt>
                <c:pt idx="46351">
                  <c:v>1.65</c:v>
                </c:pt>
                <c:pt idx="46352">
                  <c:v>1.65</c:v>
                </c:pt>
                <c:pt idx="46353">
                  <c:v>2.4500000000000002</c:v>
                </c:pt>
                <c:pt idx="46354">
                  <c:v>2.4500000000000002</c:v>
                </c:pt>
                <c:pt idx="46355">
                  <c:v>2.0099999999999998</c:v>
                </c:pt>
                <c:pt idx="46356">
                  <c:v>2.0099999999999998</c:v>
                </c:pt>
                <c:pt idx="46357">
                  <c:v>2.0099999999999998</c:v>
                </c:pt>
                <c:pt idx="46358">
                  <c:v>2.0299999999999998</c:v>
                </c:pt>
                <c:pt idx="46359">
                  <c:v>-1.1200000000000001</c:v>
                </c:pt>
                <c:pt idx="46360">
                  <c:v>-0.5</c:v>
                </c:pt>
                <c:pt idx="46361">
                  <c:v>-0.5</c:v>
                </c:pt>
                <c:pt idx="46362">
                  <c:v>-0.09</c:v>
                </c:pt>
                <c:pt idx="46363">
                  <c:v>-0.84</c:v>
                </c:pt>
                <c:pt idx="46364">
                  <c:v>-2.04</c:v>
                </c:pt>
                <c:pt idx="46365">
                  <c:v>-2.67</c:v>
                </c:pt>
                <c:pt idx="46366">
                  <c:v>-2.67</c:v>
                </c:pt>
                <c:pt idx="46367">
                  <c:v>-2.67</c:v>
                </c:pt>
                <c:pt idx="46368">
                  <c:v>-1.31</c:v>
                </c:pt>
                <c:pt idx="46369">
                  <c:v>-1.31</c:v>
                </c:pt>
                <c:pt idx="46370">
                  <c:v>-1.31</c:v>
                </c:pt>
                <c:pt idx="46371">
                  <c:v>0.5</c:v>
                </c:pt>
                <c:pt idx="46372">
                  <c:v>2.4900000000000002</c:v>
                </c:pt>
                <c:pt idx="46373">
                  <c:v>2.4900000000000002</c:v>
                </c:pt>
                <c:pt idx="46374">
                  <c:v>2.4900000000000002</c:v>
                </c:pt>
                <c:pt idx="46375">
                  <c:v>2.4900000000000002</c:v>
                </c:pt>
                <c:pt idx="46376">
                  <c:v>0.36</c:v>
                </c:pt>
                <c:pt idx="46377">
                  <c:v>2.2599999999999998</c:v>
                </c:pt>
                <c:pt idx="46378">
                  <c:v>2.2599999999999998</c:v>
                </c:pt>
                <c:pt idx="46379">
                  <c:v>-0.99</c:v>
                </c:pt>
                <c:pt idx="46380">
                  <c:v>-0.99</c:v>
                </c:pt>
                <c:pt idx="46381">
                  <c:v>-0.99</c:v>
                </c:pt>
                <c:pt idx="46382">
                  <c:v>2.75</c:v>
                </c:pt>
                <c:pt idx="46383">
                  <c:v>-0.45</c:v>
                </c:pt>
                <c:pt idx="46384">
                  <c:v>-0.45</c:v>
                </c:pt>
                <c:pt idx="46385">
                  <c:v>3.4</c:v>
                </c:pt>
                <c:pt idx="46386">
                  <c:v>1.9</c:v>
                </c:pt>
                <c:pt idx="46387">
                  <c:v>2.83</c:v>
                </c:pt>
                <c:pt idx="46388">
                  <c:v>2.83</c:v>
                </c:pt>
                <c:pt idx="46389">
                  <c:v>0.02</c:v>
                </c:pt>
                <c:pt idx="46390">
                  <c:v>-0.85</c:v>
                </c:pt>
                <c:pt idx="46391">
                  <c:v>2.31</c:v>
                </c:pt>
                <c:pt idx="46392">
                  <c:v>2.31</c:v>
                </c:pt>
                <c:pt idx="46393">
                  <c:v>0.42</c:v>
                </c:pt>
                <c:pt idx="46394">
                  <c:v>-0.76</c:v>
                </c:pt>
                <c:pt idx="46395">
                  <c:v>1.06</c:v>
                </c:pt>
                <c:pt idx="46396">
                  <c:v>-0.73</c:v>
                </c:pt>
                <c:pt idx="46397">
                  <c:v>-2.04</c:v>
                </c:pt>
                <c:pt idx="46398">
                  <c:v>-2.12</c:v>
                </c:pt>
                <c:pt idx="46399">
                  <c:v>0.55000000000000004</c:v>
                </c:pt>
                <c:pt idx="46400">
                  <c:v>0.28000000000000003</c:v>
                </c:pt>
                <c:pt idx="46401">
                  <c:v>0.61</c:v>
                </c:pt>
                <c:pt idx="46402">
                  <c:v>0.71</c:v>
                </c:pt>
                <c:pt idx="46403">
                  <c:v>0.71</c:v>
                </c:pt>
                <c:pt idx="46404">
                  <c:v>-2.39</c:v>
                </c:pt>
                <c:pt idx="46405">
                  <c:v>0.72</c:v>
                </c:pt>
                <c:pt idx="46406">
                  <c:v>0.72</c:v>
                </c:pt>
                <c:pt idx="46407">
                  <c:v>0.72</c:v>
                </c:pt>
                <c:pt idx="46408">
                  <c:v>0.72</c:v>
                </c:pt>
                <c:pt idx="46409">
                  <c:v>0.72</c:v>
                </c:pt>
                <c:pt idx="46410">
                  <c:v>0.72</c:v>
                </c:pt>
                <c:pt idx="46411">
                  <c:v>2.13</c:v>
                </c:pt>
                <c:pt idx="46412">
                  <c:v>2.13</c:v>
                </c:pt>
                <c:pt idx="46413">
                  <c:v>2.13</c:v>
                </c:pt>
                <c:pt idx="46414">
                  <c:v>2.13</c:v>
                </c:pt>
                <c:pt idx="46415">
                  <c:v>2.13</c:v>
                </c:pt>
                <c:pt idx="46416">
                  <c:v>4.55</c:v>
                </c:pt>
                <c:pt idx="46417">
                  <c:v>2.4900000000000002</c:v>
                </c:pt>
                <c:pt idx="46418">
                  <c:v>2.4900000000000002</c:v>
                </c:pt>
                <c:pt idx="46419">
                  <c:v>2.4900000000000002</c:v>
                </c:pt>
                <c:pt idx="46420">
                  <c:v>0.43</c:v>
                </c:pt>
                <c:pt idx="46421">
                  <c:v>-2.08</c:v>
                </c:pt>
                <c:pt idx="46422">
                  <c:v>0.77</c:v>
                </c:pt>
                <c:pt idx="46423">
                  <c:v>-1.74</c:v>
                </c:pt>
                <c:pt idx="46424">
                  <c:v>-1.74</c:v>
                </c:pt>
                <c:pt idx="46425">
                  <c:v>-0.75</c:v>
                </c:pt>
                <c:pt idx="46426">
                  <c:v>-0.75</c:v>
                </c:pt>
                <c:pt idx="46427">
                  <c:v>-3.71</c:v>
                </c:pt>
                <c:pt idx="46428">
                  <c:v>-3.71</c:v>
                </c:pt>
                <c:pt idx="46429">
                  <c:v>-3.14</c:v>
                </c:pt>
                <c:pt idx="46430">
                  <c:v>-2.06</c:v>
                </c:pt>
                <c:pt idx="46431">
                  <c:v>0.24</c:v>
                </c:pt>
                <c:pt idx="46432">
                  <c:v>0.24</c:v>
                </c:pt>
                <c:pt idx="46433">
                  <c:v>0.54</c:v>
                </c:pt>
                <c:pt idx="46434">
                  <c:v>2.68</c:v>
                </c:pt>
                <c:pt idx="46435">
                  <c:v>2.68</c:v>
                </c:pt>
                <c:pt idx="46436">
                  <c:v>2.68</c:v>
                </c:pt>
                <c:pt idx="46437">
                  <c:v>2.68</c:v>
                </c:pt>
                <c:pt idx="46438">
                  <c:v>0.84</c:v>
                </c:pt>
                <c:pt idx="46439">
                  <c:v>0.84</c:v>
                </c:pt>
                <c:pt idx="46440">
                  <c:v>-1.1599999999999999</c:v>
                </c:pt>
                <c:pt idx="46441">
                  <c:v>-1.1599999999999999</c:v>
                </c:pt>
                <c:pt idx="46442">
                  <c:v>-0.2</c:v>
                </c:pt>
                <c:pt idx="46443">
                  <c:v>-0.28000000000000003</c:v>
                </c:pt>
                <c:pt idx="46444">
                  <c:v>-0.28000000000000003</c:v>
                </c:pt>
                <c:pt idx="46445">
                  <c:v>1.64</c:v>
                </c:pt>
                <c:pt idx="46446">
                  <c:v>1.64</c:v>
                </c:pt>
                <c:pt idx="46447">
                  <c:v>1.64</c:v>
                </c:pt>
                <c:pt idx="46448">
                  <c:v>1.64</c:v>
                </c:pt>
                <c:pt idx="46449">
                  <c:v>-2.79</c:v>
                </c:pt>
                <c:pt idx="46450">
                  <c:v>-0.03</c:v>
                </c:pt>
                <c:pt idx="46451">
                  <c:v>1.56</c:v>
                </c:pt>
                <c:pt idx="46452">
                  <c:v>1.56</c:v>
                </c:pt>
                <c:pt idx="46453">
                  <c:v>1.01</c:v>
                </c:pt>
                <c:pt idx="46454">
                  <c:v>1.96</c:v>
                </c:pt>
                <c:pt idx="46455">
                  <c:v>1.96</c:v>
                </c:pt>
                <c:pt idx="46456">
                  <c:v>-0.6</c:v>
                </c:pt>
                <c:pt idx="46457">
                  <c:v>-0.6</c:v>
                </c:pt>
                <c:pt idx="46458">
                  <c:v>0.56999999999999995</c:v>
                </c:pt>
                <c:pt idx="46459">
                  <c:v>0.56999999999999995</c:v>
                </c:pt>
                <c:pt idx="46460">
                  <c:v>0.56999999999999995</c:v>
                </c:pt>
                <c:pt idx="46461">
                  <c:v>1.34</c:v>
                </c:pt>
                <c:pt idx="46462">
                  <c:v>0.12</c:v>
                </c:pt>
                <c:pt idx="46463">
                  <c:v>0.12</c:v>
                </c:pt>
                <c:pt idx="46464">
                  <c:v>-1.82</c:v>
                </c:pt>
                <c:pt idx="46465">
                  <c:v>-0.88</c:v>
                </c:pt>
                <c:pt idx="46466">
                  <c:v>-1.76</c:v>
                </c:pt>
                <c:pt idx="46467">
                  <c:v>2.44</c:v>
                </c:pt>
                <c:pt idx="46468">
                  <c:v>2.44</c:v>
                </c:pt>
                <c:pt idx="46469">
                  <c:v>2.35</c:v>
                </c:pt>
                <c:pt idx="46470">
                  <c:v>1.34</c:v>
                </c:pt>
                <c:pt idx="46471">
                  <c:v>1.34</c:v>
                </c:pt>
                <c:pt idx="46472">
                  <c:v>-2.09</c:v>
                </c:pt>
                <c:pt idx="46473">
                  <c:v>2.09</c:v>
                </c:pt>
                <c:pt idx="46474">
                  <c:v>-3.06</c:v>
                </c:pt>
                <c:pt idx="46475">
                  <c:v>-3.06</c:v>
                </c:pt>
                <c:pt idx="46476">
                  <c:v>0.59</c:v>
                </c:pt>
                <c:pt idx="46477">
                  <c:v>0.75</c:v>
                </c:pt>
                <c:pt idx="46478">
                  <c:v>0.75</c:v>
                </c:pt>
                <c:pt idx="46479">
                  <c:v>0.86</c:v>
                </c:pt>
                <c:pt idx="46480">
                  <c:v>-2.3199999999999998</c:v>
                </c:pt>
                <c:pt idx="46481">
                  <c:v>-2.3199999999999998</c:v>
                </c:pt>
                <c:pt idx="46482">
                  <c:v>-2.3199999999999998</c:v>
                </c:pt>
                <c:pt idx="46483">
                  <c:v>-2.3199999999999998</c:v>
                </c:pt>
                <c:pt idx="46484">
                  <c:v>-2.3199999999999998</c:v>
                </c:pt>
                <c:pt idx="46485">
                  <c:v>-1.46</c:v>
                </c:pt>
                <c:pt idx="46486">
                  <c:v>-0.06</c:v>
                </c:pt>
                <c:pt idx="46487">
                  <c:v>1.61</c:v>
                </c:pt>
                <c:pt idx="46488">
                  <c:v>1.61</c:v>
                </c:pt>
                <c:pt idx="46489">
                  <c:v>1.26</c:v>
                </c:pt>
                <c:pt idx="46490">
                  <c:v>0.22</c:v>
                </c:pt>
                <c:pt idx="46491">
                  <c:v>0.22</c:v>
                </c:pt>
                <c:pt idx="46492">
                  <c:v>2.21</c:v>
                </c:pt>
                <c:pt idx="46493">
                  <c:v>-0.55000000000000004</c:v>
                </c:pt>
                <c:pt idx="46494">
                  <c:v>-0.76</c:v>
                </c:pt>
                <c:pt idx="46495">
                  <c:v>-1.98</c:v>
                </c:pt>
                <c:pt idx="46496">
                  <c:v>-1.98</c:v>
                </c:pt>
                <c:pt idx="46497">
                  <c:v>-0.48</c:v>
                </c:pt>
                <c:pt idx="46498">
                  <c:v>-2</c:v>
                </c:pt>
                <c:pt idx="46499">
                  <c:v>1.37</c:v>
                </c:pt>
                <c:pt idx="46500">
                  <c:v>2.62</c:v>
                </c:pt>
                <c:pt idx="46501">
                  <c:v>2.62</c:v>
                </c:pt>
                <c:pt idx="46502">
                  <c:v>-2.6</c:v>
                </c:pt>
                <c:pt idx="46503">
                  <c:v>2.72</c:v>
                </c:pt>
                <c:pt idx="46504">
                  <c:v>2.72</c:v>
                </c:pt>
                <c:pt idx="46505">
                  <c:v>2.72</c:v>
                </c:pt>
                <c:pt idx="46506">
                  <c:v>-1.34</c:v>
                </c:pt>
                <c:pt idx="46507">
                  <c:v>-0.31</c:v>
                </c:pt>
                <c:pt idx="46508">
                  <c:v>0.76</c:v>
                </c:pt>
                <c:pt idx="46509">
                  <c:v>0.76</c:v>
                </c:pt>
                <c:pt idx="46510">
                  <c:v>0.76</c:v>
                </c:pt>
                <c:pt idx="46511">
                  <c:v>2.79</c:v>
                </c:pt>
                <c:pt idx="46512">
                  <c:v>2.79</c:v>
                </c:pt>
                <c:pt idx="46513">
                  <c:v>1.93</c:v>
                </c:pt>
                <c:pt idx="46514">
                  <c:v>1.93</c:v>
                </c:pt>
                <c:pt idx="46515">
                  <c:v>1.93</c:v>
                </c:pt>
                <c:pt idx="46516">
                  <c:v>1.93</c:v>
                </c:pt>
                <c:pt idx="46517">
                  <c:v>1.46</c:v>
                </c:pt>
                <c:pt idx="46518">
                  <c:v>1.46</c:v>
                </c:pt>
                <c:pt idx="46519">
                  <c:v>1.46</c:v>
                </c:pt>
                <c:pt idx="46520">
                  <c:v>1.69</c:v>
                </c:pt>
                <c:pt idx="46521">
                  <c:v>1.69</c:v>
                </c:pt>
                <c:pt idx="46522">
                  <c:v>0.2</c:v>
                </c:pt>
                <c:pt idx="46523">
                  <c:v>2.63</c:v>
                </c:pt>
                <c:pt idx="46524">
                  <c:v>2.63</c:v>
                </c:pt>
                <c:pt idx="46525">
                  <c:v>2.63</c:v>
                </c:pt>
                <c:pt idx="46526">
                  <c:v>1.87</c:v>
                </c:pt>
                <c:pt idx="46527">
                  <c:v>1.87</c:v>
                </c:pt>
                <c:pt idx="46528">
                  <c:v>1.87</c:v>
                </c:pt>
                <c:pt idx="46529">
                  <c:v>-0.75</c:v>
                </c:pt>
                <c:pt idx="46530">
                  <c:v>1.57</c:v>
                </c:pt>
                <c:pt idx="46531">
                  <c:v>1.57</c:v>
                </c:pt>
                <c:pt idx="46532">
                  <c:v>1.57</c:v>
                </c:pt>
                <c:pt idx="46533">
                  <c:v>1.57</c:v>
                </c:pt>
                <c:pt idx="46534">
                  <c:v>1.57</c:v>
                </c:pt>
                <c:pt idx="46535">
                  <c:v>1.57</c:v>
                </c:pt>
                <c:pt idx="46536">
                  <c:v>-0.17</c:v>
                </c:pt>
                <c:pt idx="46537">
                  <c:v>-0.17</c:v>
                </c:pt>
                <c:pt idx="46538">
                  <c:v>-1.69</c:v>
                </c:pt>
                <c:pt idx="46539">
                  <c:v>2.4300000000000002</c:v>
                </c:pt>
                <c:pt idx="46540">
                  <c:v>0.96</c:v>
                </c:pt>
                <c:pt idx="46541">
                  <c:v>0.96</c:v>
                </c:pt>
                <c:pt idx="46542">
                  <c:v>0.96</c:v>
                </c:pt>
                <c:pt idx="46543">
                  <c:v>0.96</c:v>
                </c:pt>
                <c:pt idx="46544">
                  <c:v>-0.43</c:v>
                </c:pt>
                <c:pt idx="46545">
                  <c:v>-0.43</c:v>
                </c:pt>
                <c:pt idx="46546">
                  <c:v>-0.43</c:v>
                </c:pt>
                <c:pt idx="46547">
                  <c:v>-0.43</c:v>
                </c:pt>
                <c:pt idx="46548">
                  <c:v>-0.43</c:v>
                </c:pt>
                <c:pt idx="46549">
                  <c:v>1.26</c:v>
                </c:pt>
                <c:pt idx="46550">
                  <c:v>1.26</c:v>
                </c:pt>
                <c:pt idx="46551">
                  <c:v>1.26</c:v>
                </c:pt>
                <c:pt idx="46552">
                  <c:v>-0.66</c:v>
                </c:pt>
                <c:pt idx="46553">
                  <c:v>-0.66</c:v>
                </c:pt>
                <c:pt idx="46554">
                  <c:v>2.76</c:v>
                </c:pt>
                <c:pt idx="46555">
                  <c:v>2.11</c:v>
                </c:pt>
                <c:pt idx="46556">
                  <c:v>2.11</c:v>
                </c:pt>
                <c:pt idx="46557">
                  <c:v>-1.82</c:v>
                </c:pt>
                <c:pt idx="46558">
                  <c:v>-1.82</c:v>
                </c:pt>
                <c:pt idx="46559">
                  <c:v>1.02</c:v>
                </c:pt>
                <c:pt idx="46560">
                  <c:v>1.02</c:v>
                </c:pt>
                <c:pt idx="46561">
                  <c:v>1.02</c:v>
                </c:pt>
                <c:pt idx="46562">
                  <c:v>1.02</c:v>
                </c:pt>
                <c:pt idx="46563">
                  <c:v>2.4500000000000002</c:v>
                </c:pt>
                <c:pt idx="46564">
                  <c:v>2.0699999999999998</c:v>
                </c:pt>
                <c:pt idx="46565">
                  <c:v>-1.23</c:v>
                </c:pt>
                <c:pt idx="46566">
                  <c:v>-2.41</c:v>
                </c:pt>
                <c:pt idx="46567">
                  <c:v>-2.41</c:v>
                </c:pt>
                <c:pt idx="46568">
                  <c:v>0.8</c:v>
                </c:pt>
                <c:pt idx="46569">
                  <c:v>1.26</c:v>
                </c:pt>
                <c:pt idx="46570">
                  <c:v>-0.27</c:v>
                </c:pt>
                <c:pt idx="46571">
                  <c:v>1.1200000000000001</c:v>
                </c:pt>
                <c:pt idx="46572">
                  <c:v>3.31</c:v>
                </c:pt>
                <c:pt idx="46573">
                  <c:v>1.32</c:v>
                </c:pt>
                <c:pt idx="46574">
                  <c:v>1.32</c:v>
                </c:pt>
                <c:pt idx="46575">
                  <c:v>0.02</c:v>
                </c:pt>
                <c:pt idx="46576">
                  <c:v>-0.4</c:v>
                </c:pt>
                <c:pt idx="46577">
                  <c:v>-0.4</c:v>
                </c:pt>
                <c:pt idx="46578">
                  <c:v>1.41</c:v>
                </c:pt>
                <c:pt idx="46579">
                  <c:v>-0.63</c:v>
                </c:pt>
                <c:pt idx="46580">
                  <c:v>-0.63</c:v>
                </c:pt>
                <c:pt idx="46581">
                  <c:v>-0.63</c:v>
                </c:pt>
                <c:pt idx="46582">
                  <c:v>-0.63</c:v>
                </c:pt>
                <c:pt idx="46583">
                  <c:v>0.7</c:v>
                </c:pt>
                <c:pt idx="46584">
                  <c:v>0.7</c:v>
                </c:pt>
                <c:pt idx="46585">
                  <c:v>2.0699999999999998</c:v>
                </c:pt>
                <c:pt idx="46586">
                  <c:v>2.0699999999999998</c:v>
                </c:pt>
                <c:pt idx="46587">
                  <c:v>2.0699999999999998</c:v>
                </c:pt>
                <c:pt idx="46588">
                  <c:v>2.46</c:v>
                </c:pt>
                <c:pt idx="46589">
                  <c:v>0.56000000000000005</c:v>
                </c:pt>
                <c:pt idx="46590">
                  <c:v>-3.25</c:v>
                </c:pt>
                <c:pt idx="46591">
                  <c:v>0.97</c:v>
                </c:pt>
                <c:pt idx="46592">
                  <c:v>0.87</c:v>
                </c:pt>
                <c:pt idx="46593">
                  <c:v>0.87</c:v>
                </c:pt>
                <c:pt idx="46594">
                  <c:v>-0.65</c:v>
                </c:pt>
                <c:pt idx="46595">
                  <c:v>-0.65</c:v>
                </c:pt>
                <c:pt idx="46596">
                  <c:v>-0.65</c:v>
                </c:pt>
                <c:pt idx="46597">
                  <c:v>1.41</c:v>
                </c:pt>
                <c:pt idx="46598">
                  <c:v>-1.52</c:v>
                </c:pt>
                <c:pt idx="46599">
                  <c:v>-1.52</c:v>
                </c:pt>
                <c:pt idx="46600">
                  <c:v>-0.06</c:v>
                </c:pt>
                <c:pt idx="46601">
                  <c:v>1.93</c:v>
                </c:pt>
                <c:pt idx="46602">
                  <c:v>1.93</c:v>
                </c:pt>
                <c:pt idx="46603">
                  <c:v>1.93</c:v>
                </c:pt>
                <c:pt idx="46604">
                  <c:v>2.54</c:v>
                </c:pt>
                <c:pt idx="46605">
                  <c:v>2.54</c:v>
                </c:pt>
                <c:pt idx="46606">
                  <c:v>2.54</c:v>
                </c:pt>
                <c:pt idx="46607">
                  <c:v>2.54</c:v>
                </c:pt>
                <c:pt idx="46608">
                  <c:v>-0.27</c:v>
                </c:pt>
                <c:pt idx="46609">
                  <c:v>-1.0900000000000001</c:v>
                </c:pt>
                <c:pt idx="46610">
                  <c:v>-1.87</c:v>
                </c:pt>
                <c:pt idx="46611">
                  <c:v>1.89</c:v>
                </c:pt>
                <c:pt idx="46612">
                  <c:v>-7.0000000000000007E-2</c:v>
                </c:pt>
                <c:pt idx="46613">
                  <c:v>-7.0000000000000007E-2</c:v>
                </c:pt>
                <c:pt idx="46614">
                  <c:v>1.57</c:v>
                </c:pt>
                <c:pt idx="46615">
                  <c:v>1.57</c:v>
                </c:pt>
                <c:pt idx="46616">
                  <c:v>1.57</c:v>
                </c:pt>
                <c:pt idx="46617">
                  <c:v>-1.39</c:v>
                </c:pt>
                <c:pt idx="46618">
                  <c:v>-1.39</c:v>
                </c:pt>
                <c:pt idx="46619">
                  <c:v>-1.71</c:v>
                </c:pt>
                <c:pt idx="46620">
                  <c:v>-1.07</c:v>
                </c:pt>
                <c:pt idx="46621">
                  <c:v>-1.07</c:v>
                </c:pt>
                <c:pt idx="46622">
                  <c:v>-1.47</c:v>
                </c:pt>
                <c:pt idx="46623">
                  <c:v>0.9</c:v>
                </c:pt>
                <c:pt idx="46624">
                  <c:v>1.4</c:v>
                </c:pt>
                <c:pt idx="46625">
                  <c:v>2.17</c:v>
                </c:pt>
                <c:pt idx="46626">
                  <c:v>0.57999999999999996</c:v>
                </c:pt>
                <c:pt idx="46627">
                  <c:v>3.39</c:v>
                </c:pt>
                <c:pt idx="46628">
                  <c:v>3.39</c:v>
                </c:pt>
                <c:pt idx="46629">
                  <c:v>1.35</c:v>
                </c:pt>
                <c:pt idx="46630">
                  <c:v>1.34</c:v>
                </c:pt>
                <c:pt idx="46631">
                  <c:v>0.43</c:v>
                </c:pt>
                <c:pt idx="46632">
                  <c:v>1.71</c:v>
                </c:pt>
                <c:pt idx="46633">
                  <c:v>1.71</c:v>
                </c:pt>
                <c:pt idx="46634">
                  <c:v>1.71</c:v>
                </c:pt>
                <c:pt idx="46635">
                  <c:v>1.71</c:v>
                </c:pt>
                <c:pt idx="46636">
                  <c:v>1.71</c:v>
                </c:pt>
                <c:pt idx="46637">
                  <c:v>1.71</c:v>
                </c:pt>
                <c:pt idx="46638">
                  <c:v>1.72</c:v>
                </c:pt>
                <c:pt idx="46639">
                  <c:v>-1.43</c:v>
                </c:pt>
                <c:pt idx="46640">
                  <c:v>2.08</c:v>
                </c:pt>
                <c:pt idx="46641">
                  <c:v>2.08</c:v>
                </c:pt>
                <c:pt idx="46642">
                  <c:v>-0.65</c:v>
                </c:pt>
                <c:pt idx="46643">
                  <c:v>1.38</c:v>
                </c:pt>
                <c:pt idx="46644">
                  <c:v>1.38</c:v>
                </c:pt>
                <c:pt idx="46645">
                  <c:v>1.38</c:v>
                </c:pt>
                <c:pt idx="46646">
                  <c:v>1.38</c:v>
                </c:pt>
                <c:pt idx="46647">
                  <c:v>3.26</c:v>
                </c:pt>
                <c:pt idx="46648">
                  <c:v>3.26</c:v>
                </c:pt>
                <c:pt idx="46649">
                  <c:v>-1.78</c:v>
                </c:pt>
                <c:pt idx="46650">
                  <c:v>-0.11</c:v>
                </c:pt>
                <c:pt idx="46651">
                  <c:v>-0.11</c:v>
                </c:pt>
                <c:pt idx="46652">
                  <c:v>-0.36</c:v>
                </c:pt>
                <c:pt idx="46653">
                  <c:v>-0.36</c:v>
                </c:pt>
                <c:pt idx="46654">
                  <c:v>-0.36</c:v>
                </c:pt>
                <c:pt idx="46655">
                  <c:v>-0.59</c:v>
                </c:pt>
                <c:pt idx="46656">
                  <c:v>0.59</c:v>
                </c:pt>
                <c:pt idx="46657">
                  <c:v>0.42</c:v>
                </c:pt>
                <c:pt idx="46658">
                  <c:v>0.42</c:v>
                </c:pt>
                <c:pt idx="46659">
                  <c:v>0.42</c:v>
                </c:pt>
                <c:pt idx="46660">
                  <c:v>0.42</c:v>
                </c:pt>
                <c:pt idx="46661">
                  <c:v>0.59</c:v>
                </c:pt>
                <c:pt idx="46662">
                  <c:v>-2.4900000000000002</c:v>
                </c:pt>
                <c:pt idx="46663">
                  <c:v>0.01</c:v>
                </c:pt>
                <c:pt idx="46664">
                  <c:v>0.71</c:v>
                </c:pt>
                <c:pt idx="46665">
                  <c:v>0.71</c:v>
                </c:pt>
                <c:pt idx="46666">
                  <c:v>1.48</c:v>
                </c:pt>
                <c:pt idx="46667">
                  <c:v>1.48</c:v>
                </c:pt>
                <c:pt idx="46668">
                  <c:v>1.48</c:v>
                </c:pt>
                <c:pt idx="46669">
                  <c:v>1.48</c:v>
                </c:pt>
                <c:pt idx="46670">
                  <c:v>1.48</c:v>
                </c:pt>
                <c:pt idx="46671">
                  <c:v>1.92</c:v>
                </c:pt>
                <c:pt idx="46672">
                  <c:v>3.13</c:v>
                </c:pt>
                <c:pt idx="46673">
                  <c:v>3.13</c:v>
                </c:pt>
                <c:pt idx="46674">
                  <c:v>0.94</c:v>
                </c:pt>
                <c:pt idx="46675">
                  <c:v>0.94</c:v>
                </c:pt>
                <c:pt idx="46676">
                  <c:v>0.94</c:v>
                </c:pt>
                <c:pt idx="46677">
                  <c:v>1.76</c:v>
                </c:pt>
                <c:pt idx="46678">
                  <c:v>0.81</c:v>
                </c:pt>
                <c:pt idx="46679">
                  <c:v>0.81</c:v>
                </c:pt>
                <c:pt idx="46680">
                  <c:v>0.99</c:v>
                </c:pt>
                <c:pt idx="46681">
                  <c:v>0.88</c:v>
                </c:pt>
                <c:pt idx="46682">
                  <c:v>0.88</c:v>
                </c:pt>
                <c:pt idx="46683">
                  <c:v>1.81</c:v>
                </c:pt>
                <c:pt idx="46684">
                  <c:v>2.31</c:v>
                </c:pt>
                <c:pt idx="46685">
                  <c:v>2.31</c:v>
                </c:pt>
                <c:pt idx="46686">
                  <c:v>-0.86</c:v>
                </c:pt>
                <c:pt idx="46687">
                  <c:v>1.76</c:v>
                </c:pt>
                <c:pt idx="46688">
                  <c:v>1.76</c:v>
                </c:pt>
                <c:pt idx="46689">
                  <c:v>-1.33</c:v>
                </c:pt>
                <c:pt idx="46690">
                  <c:v>-1.33</c:v>
                </c:pt>
                <c:pt idx="46691">
                  <c:v>2.21</c:v>
                </c:pt>
                <c:pt idx="46692">
                  <c:v>2.21</c:v>
                </c:pt>
                <c:pt idx="46693">
                  <c:v>2.21</c:v>
                </c:pt>
                <c:pt idx="46694">
                  <c:v>0.61</c:v>
                </c:pt>
                <c:pt idx="46695">
                  <c:v>0.08</c:v>
                </c:pt>
                <c:pt idx="46696">
                  <c:v>1.24</c:v>
                </c:pt>
                <c:pt idx="46697">
                  <c:v>2.2000000000000002</c:v>
                </c:pt>
                <c:pt idx="46698">
                  <c:v>2.2000000000000002</c:v>
                </c:pt>
                <c:pt idx="46699">
                  <c:v>2.2000000000000002</c:v>
                </c:pt>
                <c:pt idx="46700">
                  <c:v>2.2000000000000002</c:v>
                </c:pt>
                <c:pt idx="46701">
                  <c:v>2.2000000000000002</c:v>
                </c:pt>
                <c:pt idx="46702">
                  <c:v>2.2000000000000002</c:v>
                </c:pt>
                <c:pt idx="46703">
                  <c:v>2.2000000000000002</c:v>
                </c:pt>
                <c:pt idx="46704">
                  <c:v>0.23</c:v>
                </c:pt>
                <c:pt idx="46705">
                  <c:v>2.2400000000000002</c:v>
                </c:pt>
                <c:pt idx="46706">
                  <c:v>-3.22</c:v>
                </c:pt>
                <c:pt idx="46707">
                  <c:v>1.62</c:v>
                </c:pt>
                <c:pt idx="46708">
                  <c:v>-2.2599999999999998</c:v>
                </c:pt>
                <c:pt idx="46709">
                  <c:v>-2.2599999999999998</c:v>
                </c:pt>
                <c:pt idx="46710">
                  <c:v>-2.2599999999999998</c:v>
                </c:pt>
                <c:pt idx="46711">
                  <c:v>-2.2599999999999998</c:v>
                </c:pt>
                <c:pt idx="46712">
                  <c:v>-0.92</c:v>
                </c:pt>
                <c:pt idx="46713">
                  <c:v>-1.91</c:v>
                </c:pt>
                <c:pt idx="46714">
                  <c:v>-1.33</c:v>
                </c:pt>
                <c:pt idx="46715">
                  <c:v>-0.14000000000000001</c:v>
                </c:pt>
                <c:pt idx="46716">
                  <c:v>-0.14000000000000001</c:v>
                </c:pt>
                <c:pt idx="46717">
                  <c:v>-0.8</c:v>
                </c:pt>
                <c:pt idx="46718">
                  <c:v>-0.8</c:v>
                </c:pt>
                <c:pt idx="46719">
                  <c:v>-0.8</c:v>
                </c:pt>
                <c:pt idx="46720">
                  <c:v>-0.8</c:v>
                </c:pt>
                <c:pt idx="46721">
                  <c:v>-0.8</c:v>
                </c:pt>
                <c:pt idx="46722">
                  <c:v>-0.13</c:v>
                </c:pt>
                <c:pt idx="46723">
                  <c:v>-0.13</c:v>
                </c:pt>
                <c:pt idx="46724">
                  <c:v>-0.13</c:v>
                </c:pt>
                <c:pt idx="46725">
                  <c:v>-0.13</c:v>
                </c:pt>
                <c:pt idx="46726">
                  <c:v>-0.5</c:v>
                </c:pt>
                <c:pt idx="46727">
                  <c:v>0.25</c:v>
                </c:pt>
                <c:pt idx="46728">
                  <c:v>0.25</c:v>
                </c:pt>
                <c:pt idx="46729">
                  <c:v>0.03</c:v>
                </c:pt>
                <c:pt idx="46730">
                  <c:v>0.03</c:v>
                </c:pt>
                <c:pt idx="46731">
                  <c:v>0.03</c:v>
                </c:pt>
                <c:pt idx="46732">
                  <c:v>2.1</c:v>
                </c:pt>
                <c:pt idx="46733">
                  <c:v>2.63</c:v>
                </c:pt>
                <c:pt idx="46734">
                  <c:v>2.63</c:v>
                </c:pt>
                <c:pt idx="46735">
                  <c:v>2.63</c:v>
                </c:pt>
                <c:pt idx="46736">
                  <c:v>2.9</c:v>
                </c:pt>
                <c:pt idx="46737">
                  <c:v>0.24</c:v>
                </c:pt>
                <c:pt idx="46738">
                  <c:v>1.26</c:v>
                </c:pt>
                <c:pt idx="46739">
                  <c:v>1.18</c:v>
                </c:pt>
                <c:pt idx="46740">
                  <c:v>1.18</c:v>
                </c:pt>
                <c:pt idx="46741">
                  <c:v>1.91</c:v>
                </c:pt>
                <c:pt idx="46742">
                  <c:v>-1.79</c:v>
                </c:pt>
                <c:pt idx="46743">
                  <c:v>2.5</c:v>
                </c:pt>
                <c:pt idx="46744">
                  <c:v>2.5</c:v>
                </c:pt>
                <c:pt idx="46745">
                  <c:v>0.37</c:v>
                </c:pt>
                <c:pt idx="46746">
                  <c:v>0.83</c:v>
                </c:pt>
                <c:pt idx="46747">
                  <c:v>-2.0299999999999998</c:v>
                </c:pt>
                <c:pt idx="46748">
                  <c:v>-0.39</c:v>
                </c:pt>
                <c:pt idx="46749">
                  <c:v>-0.39</c:v>
                </c:pt>
                <c:pt idx="46750">
                  <c:v>-0.2</c:v>
                </c:pt>
                <c:pt idx="46751">
                  <c:v>1.87</c:v>
                </c:pt>
                <c:pt idx="46752">
                  <c:v>0.13</c:v>
                </c:pt>
                <c:pt idx="46753">
                  <c:v>-2.17</c:v>
                </c:pt>
                <c:pt idx="46754">
                  <c:v>-1.18</c:v>
                </c:pt>
                <c:pt idx="46755">
                  <c:v>1.91</c:v>
                </c:pt>
                <c:pt idx="46756">
                  <c:v>1.91</c:v>
                </c:pt>
                <c:pt idx="46757">
                  <c:v>1.91</c:v>
                </c:pt>
                <c:pt idx="46758">
                  <c:v>1.91</c:v>
                </c:pt>
                <c:pt idx="46759">
                  <c:v>1.56</c:v>
                </c:pt>
                <c:pt idx="46760">
                  <c:v>1.56</c:v>
                </c:pt>
                <c:pt idx="46761">
                  <c:v>1.56</c:v>
                </c:pt>
                <c:pt idx="46762">
                  <c:v>1.56</c:v>
                </c:pt>
                <c:pt idx="46763">
                  <c:v>1.56</c:v>
                </c:pt>
                <c:pt idx="46764">
                  <c:v>1.56</c:v>
                </c:pt>
                <c:pt idx="46765">
                  <c:v>1.56</c:v>
                </c:pt>
                <c:pt idx="46766">
                  <c:v>-1.72</c:v>
                </c:pt>
                <c:pt idx="46767">
                  <c:v>-1.01</c:v>
                </c:pt>
                <c:pt idx="46768">
                  <c:v>-1.01</c:v>
                </c:pt>
                <c:pt idx="46769">
                  <c:v>0.92</c:v>
                </c:pt>
                <c:pt idx="46770">
                  <c:v>0.93</c:v>
                </c:pt>
                <c:pt idx="46771">
                  <c:v>0.93</c:v>
                </c:pt>
                <c:pt idx="46772">
                  <c:v>2.2400000000000002</c:v>
                </c:pt>
                <c:pt idx="46773">
                  <c:v>2.2400000000000002</c:v>
                </c:pt>
                <c:pt idx="46774">
                  <c:v>0.18</c:v>
                </c:pt>
                <c:pt idx="46775">
                  <c:v>0.18</c:v>
                </c:pt>
                <c:pt idx="46776">
                  <c:v>0.18</c:v>
                </c:pt>
                <c:pt idx="46777">
                  <c:v>-3.36</c:v>
                </c:pt>
                <c:pt idx="46778">
                  <c:v>1.62</c:v>
                </c:pt>
                <c:pt idx="46779">
                  <c:v>1.07</c:v>
                </c:pt>
                <c:pt idx="46780">
                  <c:v>1.27</c:v>
                </c:pt>
                <c:pt idx="46781">
                  <c:v>-0.36</c:v>
                </c:pt>
                <c:pt idx="46782">
                  <c:v>-0.36</c:v>
                </c:pt>
                <c:pt idx="46783">
                  <c:v>-0.36</c:v>
                </c:pt>
                <c:pt idx="46784">
                  <c:v>-0.36</c:v>
                </c:pt>
                <c:pt idx="46785">
                  <c:v>0.53</c:v>
                </c:pt>
                <c:pt idx="46786">
                  <c:v>0.53</c:v>
                </c:pt>
                <c:pt idx="46787">
                  <c:v>1.1200000000000001</c:v>
                </c:pt>
                <c:pt idx="46788">
                  <c:v>-0.06</c:v>
                </c:pt>
                <c:pt idx="46789">
                  <c:v>-2.98</c:v>
                </c:pt>
                <c:pt idx="46790">
                  <c:v>0.85</c:v>
                </c:pt>
                <c:pt idx="46791">
                  <c:v>2.44</c:v>
                </c:pt>
                <c:pt idx="46792">
                  <c:v>1.3</c:v>
                </c:pt>
                <c:pt idx="46793">
                  <c:v>1.3</c:v>
                </c:pt>
                <c:pt idx="46794">
                  <c:v>1.3</c:v>
                </c:pt>
                <c:pt idx="46795">
                  <c:v>-1.31</c:v>
                </c:pt>
                <c:pt idx="46796">
                  <c:v>-1.31</c:v>
                </c:pt>
                <c:pt idx="46797">
                  <c:v>-1.31</c:v>
                </c:pt>
                <c:pt idx="46798">
                  <c:v>2.64</c:v>
                </c:pt>
                <c:pt idx="46799">
                  <c:v>2.64</c:v>
                </c:pt>
                <c:pt idx="46800">
                  <c:v>0.83</c:v>
                </c:pt>
                <c:pt idx="46801">
                  <c:v>0.83</c:v>
                </c:pt>
                <c:pt idx="46802">
                  <c:v>-0.61</c:v>
                </c:pt>
                <c:pt idx="46803">
                  <c:v>-0.61</c:v>
                </c:pt>
                <c:pt idx="46804">
                  <c:v>-2.68</c:v>
                </c:pt>
                <c:pt idx="46805">
                  <c:v>3.06</c:v>
                </c:pt>
                <c:pt idx="46806">
                  <c:v>2.29</c:v>
                </c:pt>
                <c:pt idx="46807">
                  <c:v>2.29</c:v>
                </c:pt>
                <c:pt idx="46808">
                  <c:v>2.29</c:v>
                </c:pt>
                <c:pt idx="46809">
                  <c:v>2.29</c:v>
                </c:pt>
                <c:pt idx="46810">
                  <c:v>2.29</c:v>
                </c:pt>
                <c:pt idx="46811">
                  <c:v>0.19</c:v>
                </c:pt>
                <c:pt idx="46812">
                  <c:v>0.2</c:v>
                </c:pt>
                <c:pt idx="46813">
                  <c:v>2.06</c:v>
                </c:pt>
                <c:pt idx="46814">
                  <c:v>2.06</c:v>
                </c:pt>
                <c:pt idx="46815">
                  <c:v>-1.27</c:v>
                </c:pt>
                <c:pt idx="46816">
                  <c:v>-0.21</c:v>
                </c:pt>
                <c:pt idx="46817">
                  <c:v>0.67</c:v>
                </c:pt>
                <c:pt idx="46818">
                  <c:v>2.2799999999999998</c:v>
                </c:pt>
                <c:pt idx="46819">
                  <c:v>0.05</c:v>
                </c:pt>
                <c:pt idx="46820">
                  <c:v>0.05</c:v>
                </c:pt>
                <c:pt idx="46821">
                  <c:v>3.23</c:v>
                </c:pt>
                <c:pt idx="46822">
                  <c:v>2.36</c:v>
                </c:pt>
                <c:pt idx="46823">
                  <c:v>2.36</c:v>
                </c:pt>
                <c:pt idx="46824">
                  <c:v>2.36</c:v>
                </c:pt>
                <c:pt idx="46825">
                  <c:v>0.71</c:v>
                </c:pt>
                <c:pt idx="46826">
                  <c:v>0.71</c:v>
                </c:pt>
                <c:pt idx="46827">
                  <c:v>-0.99</c:v>
                </c:pt>
                <c:pt idx="46828">
                  <c:v>-0.99</c:v>
                </c:pt>
                <c:pt idx="46829">
                  <c:v>1.32</c:v>
                </c:pt>
                <c:pt idx="46830">
                  <c:v>1.05</c:v>
                </c:pt>
                <c:pt idx="46831">
                  <c:v>-1.6</c:v>
                </c:pt>
                <c:pt idx="46832">
                  <c:v>-1.6</c:v>
                </c:pt>
                <c:pt idx="46833">
                  <c:v>0.68</c:v>
                </c:pt>
                <c:pt idx="46834">
                  <c:v>-0.78</c:v>
                </c:pt>
                <c:pt idx="46835">
                  <c:v>-2.44</c:v>
                </c:pt>
                <c:pt idx="46836">
                  <c:v>-0.47</c:v>
                </c:pt>
                <c:pt idx="46837">
                  <c:v>-0.47</c:v>
                </c:pt>
                <c:pt idx="46838">
                  <c:v>-0.47</c:v>
                </c:pt>
                <c:pt idx="46839">
                  <c:v>3.42</c:v>
                </c:pt>
                <c:pt idx="46840">
                  <c:v>2.92</c:v>
                </c:pt>
                <c:pt idx="46841">
                  <c:v>3.52</c:v>
                </c:pt>
                <c:pt idx="46842">
                  <c:v>3.52</c:v>
                </c:pt>
                <c:pt idx="46843">
                  <c:v>3.52</c:v>
                </c:pt>
                <c:pt idx="46844">
                  <c:v>2.5099999999999998</c:v>
                </c:pt>
                <c:pt idx="46845">
                  <c:v>2.5099999999999998</c:v>
                </c:pt>
                <c:pt idx="46846">
                  <c:v>-1.72</c:v>
                </c:pt>
                <c:pt idx="46847">
                  <c:v>-0.02</c:v>
                </c:pt>
                <c:pt idx="46848">
                  <c:v>-2.2999999999999998</c:v>
                </c:pt>
                <c:pt idx="46849">
                  <c:v>-0.08</c:v>
                </c:pt>
                <c:pt idx="46850">
                  <c:v>-1.6</c:v>
                </c:pt>
                <c:pt idx="46851">
                  <c:v>-1.6</c:v>
                </c:pt>
                <c:pt idx="46852">
                  <c:v>-1.03</c:v>
                </c:pt>
                <c:pt idx="46853">
                  <c:v>1.66</c:v>
                </c:pt>
                <c:pt idx="46854">
                  <c:v>0.53</c:v>
                </c:pt>
                <c:pt idx="46855">
                  <c:v>0.53</c:v>
                </c:pt>
                <c:pt idx="46856">
                  <c:v>-1.86</c:v>
                </c:pt>
                <c:pt idx="46857">
                  <c:v>-2.2000000000000002</c:v>
                </c:pt>
                <c:pt idx="46858">
                  <c:v>-2.2000000000000002</c:v>
                </c:pt>
                <c:pt idx="46859">
                  <c:v>0.46</c:v>
                </c:pt>
                <c:pt idx="46860">
                  <c:v>-1.74</c:v>
                </c:pt>
                <c:pt idx="46861">
                  <c:v>-1.74</c:v>
                </c:pt>
                <c:pt idx="46862">
                  <c:v>2.63</c:v>
                </c:pt>
                <c:pt idx="46863">
                  <c:v>2.63</c:v>
                </c:pt>
                <c:pt idx="46864">
                  <c:v>2.63</c:v>
                </c:pt>
                <c:pt idx="46865">
                  <c:v>1.61</c:v>
                </c:pt>
                <c:pt idx="46866">
                  <c:v>0.03</c:v>
                </c:pt>
                <c:pt idx="46867">
                  <c:v>1.27</c:v>
                </c:pt>
                <c:pt idx="46868">
                  <c:v>1.27</c:v>
                </c:pt>
                <c:pt idx="46869">
                  <c:v>-0.7</c:v>
                </c:pt>
                <c:pt idx="46870">
                  <c:v>0.3</c:v>
                </c:pt>
                <c:pt idx="46871">
                  <c:v>0.3</c:v>
                </c:pt>
                <c:pt idx="46872">
                  <c:v>0.55000000000000004</c:v>
                </c:pt>
                <c:pt idx="46873">
                  <c:v>3.57</c:v>
                </c:pt>
                <c:pt idx="46874">
                  <c:v>3.57</c:v>
                </c:pt>
                <c:pt idx="46875">
                  <c:v>3.57</c:v>
                </c:pt>
                <c:pt idx="46876">
                  <c:v>3.57</c:v>
                </c:pt>
                <c:pt idx="46877">
                  <c:v>1.25</c:v>
                </c:pt>
                <c:pt idx="46878">
                  <c:v>1.25</c:v>
                </c:pt>
                <c:pt idx="46879">
                  <c:v>-0.01</c:v>
                </c:pt>
                <c:pt idx="46880">
                  <c:v>-0.12</c:v>
                </c:pt>
                <c:pt idx="46881">
                  <c:v>-0.21</c:v>
                </c:pt>
                <c:pt idx="46882">
                  <c:v>-0.21</c:v>
                </c:pt>
                <c:pt idx="46883">
                  <c:v>-1.53</c:v>
                </c:pt>
                <c:pt idx="46884">
                  <c:v>0.63</c:v>
                </c:pt>
                <c:pt idx="46885">
                  <c:v>0.06</c:v>
                </c:pt>
                <c:pt idx="46886">
                  <c:v>-2.39</c:v>
                </c:pt>
                <c:pt idx="46887">
                  <c:v>-4.2300000000000004</c:v>
                </c:pt>
                <c:pt idx="46888">
                  <c:v>0.92</c:v>
                </c:pt>
                <c:pt idx="46889">
                  <c:v>0.92</c:v>
                </c:pt>
                <c:pt idx="46890">
                  <c:v>1.68</c:v>
                </c:pt>
                <c:pt idx="46891">
                  <c:v>1.36</c:v>
                </c:pt>
                <c:pt idx="46892">
                  <c:v>1.36</c:v>
                </c:pt>
                <c:pt idx="46893">
                  <c:v>-2.02</c:v>
                </c:pt>
                <c:pt idx="46894">
                  <c:v>0.12</c:v>
                </c:pt>
                <c:pt idx="46895">
                  <c:v>-0.7</c:v>
                </c:pt>
                <c:pt idx="46896">
                  <c:v>0.28999999999999998</c:v>
                </c:pt>
                <c:pt idx="46897">
                  <c:v>0.28999999999999998</c:v>
                </c:pt>
                <c:pt idx="46898">
                  <c:v>1.0900000000000001</c:v>
                </c:pt>
                <c:pt idx="46899">
                  <c:v>1.18</c:v>
                </c:pt>
                <c:pt idx="46900">
                  <c:v>-0.06</c:v>
                </c:pt>
                <c:pt idx="46901">
                  <c:v>-2.02</c:v>
                </c:pt>
                <c:pt idx="46902">
                  <c:v>1.44</c:v>
                </c:pt>
                <c:pt idx="46903">
                  <c:v>1.44</c:v>
                </c:pt>
                <c:pt idx="46904">
                  <c:v>1.44</c:v>
                </c:pt>
                <c:pt idx="46905">
                  <c:v>1.31</c:v>
                </c:pt>
                <c:pt idx="46906">
                  <c:v>0.67</c:v>
                </c:pt>
                <c:pt idx="46907">
                  <c:v>1.92</c:v>
                </c:pt>
                <c:pt idx="46908">
                  <c:v>3.65</c:v>
                </c:pt>
                <c:pt idx="46909">
                  <c:v>3.65</c:v>
                </c:pt>
                <c:pt idx="46910">
                  <c:v>0.3</c:v>
                </c:pt>
                <c:pt idx="46911">
                  <c:v>0.3</c:v>
                </c:pt>
                <c:pt idx="46912">
                  <c:v>0.3</c:v>
                </c:pt>
                <c:pt idx="46913">
                  <c:v>3.13</c:v>
                </c:pt>
                <c:pt idx="46914">
                  <c:v>3.13</c:v>
                </c:pt>
                <c:pt idx="46915">
                  <c:v>3.13</c:v>
                </c:pt>
                <c:pt idx="46916">
                  <c:v>0.77</c:v>
                </c:pt>
                <c:pt idx="46917">
                  <c:v>1.33</c:v>
                </c:pt>
                <c:pt idx="46918">
                  <c:v>-0.18</c:v>
                </c:pt>
                <c:pt idx="46919">
                  <c:v>-0.18</c:v>
                </c:pt>
                <c:pt idx="46920">
                  <c:v>-0.18</c:v>
                </c:pt>
                <c:pt idx="46921">
                  <c:v>2.4900000000000002</c:v>
                </c:pt>
                <c:pt idx="46922">
                  <c:v>-2.5099999999999998</c:v>
                </c:pt>
                <c:pt idx="46923">
                  <c:v>-1.85</c:v>
                </c:pt>
                <c:pt idx="46924">
                  <c:v>-0.23</c:v>
                </c:pt>
                <c:pt idx="46925">
                  <c:v>1.37</c:v>
                </c:pt>
                <c:pt idx="46926">
                  <c:v>1.37</c:v>
                </c:pt>
                <c:pt idx="46927">
                  <c:v>3.42</c:v>
                </c:pt>
                <c:pt idx="46928">
                  <c:v>-2.54</c:v>
                </c:pt>
                <c:pt idx="46929">
                  <c:v>-0.13</c:v>
                </c:pt>
                <c:pt idx="46930">
                  <c:v>1.29</c:v>
                </c:pt>
                <c:pt idx="46931">
                  <c:v>2.25</c:v>
                </c:pt>
                <c:pt idx="46932">
                  <c:v>2.25</c:v>
                </c:pt>
                <c:pt idx="46933">
                  <c:v>-1.45</c:v>
                </c:pt>
                <c:pt idx="46934">
                  <c:v>-1.45</c:v>
                </c:pt>
                <c:pt idx="46935">
                  <c:v>1.88</c:v>
                </c:pt>
                <c:pt idx="46936">
                  <c:v>1.88</c:v>
                </c:pt>
                <c:pt idx="46937">
                  <c:v>-0.25</c:v>
                </c:pt>
                <c:pt idx="46938">
                  <c:v>0.24</c:v>
                </c:pt>
                <c:pt idx="46939">
                  <c:v>0.24</c:v>
                </c:pt>
                <c:pt idx="46940">
                  <c:v>0.17</c:v>
                </c:pt>
                <c:pt idx="46941">
                  <c:v>-1.24</c:v>
                </c:pt>
                <c:pt idx="46942">
                  <c:v>2.61</c:v>
                </c:pt>
                <c:pt idx="46943">
                  <c:v>2.61</c:v>
                </c:pt>
                <c:pt idx="46944">
                  <c:v>2.61</c:v>
                </c:pt>
                <c:pt idx="46945">
                  <c:v>2.61</c:v>
                </c:pt>
                <c:pt idx="46946">
                  <c:v>1.58</c:v>
                </c:pt>
                <c:pt idx="46947">
                  <c:v>0.09</c:v>
                </c:pt>
                <c:pt idx="46948">
                  <c:v>-3.54</c:v>
                </c:pt>
                <c:pt idx="46949">
                  <c:v>-0.05</c:v>
                </c:pt>
                <c:pt idx="46950">
                  <c:v>-0.12</c:v>
                </c:pt>
                <c:pt idx="46951">
                  <c:v>-0.12</c:v>
                </c:pt>
                <c:pt idx="46952">
                  <c:v>-3.24</c:v>
                </c:pt>
                <c:pt idx="46953">
                  <c:v>0.95</c:v>
                </c:pt>
                <c:pt idx="46954">
                  <c:v>0.95</c:v>
                </c:pt>
                <c:pt idx="46955">
                  <c:v>0.95</c:v>
                </c:pt>
                <c:pt idx="46956">
                  <c:v>-0.93</c:v>
                </c:pt>
                <c:pt idx="46957">
                  <c:v>1.41</c:v>
                </c:pt>
                <c:pt idx="46958">
                  <c:v>1.48</c:v>
                </c:pt>
                <c:pt idx="46959">
                  <c:v>1.48</c:v>
                </c:pt>
                <c:pt idx="46960">
                  <c:v>-0.12</c:v>
                </c:pt>
                <c:pt idx="46961">
                  <c:v>-0.12</c:v>
                </c:pt>
                <c:pt idx="46962">
                  <c:v>-0.12</c:v>
                </c:pt>
                <c:pt idx="46963">
                  <c:v>0.11</c:v>
                </c:pt>
                <c:pt idx="46964">
                  <c:v>2.64</c:v>
                </c:pt>
                <c:pt idx="46965">
                  <c:v>2.64</c:v>
                </c:pt>
                <c:pt idx="46966">
                  <c:v>-1.8</c:v>
                </c:pt>
                <c:pt idx="46967">
                  <c:v>2.4700000000000002</c:v>
                </c:pt>
                <c:pt idx="46968">
                  <c:v>0.34</c:v>
                </c:pt>
                <c:pt idx="46969">
                  <c:v>-0.28999999999999998</c:v>
                </c:pt>
                <c:pt idx="46970">
                  <c:v>0.17</c:v>
                </c:pt>
                <c:pt idx="46971">
                  <c:v>-3.5</c:v>
                </c:pt>
                <c:pt idx="46972">
                  <c:v>-3.5</c:v>
                </c:pt>
                <c:pt idx="46973">
                  <c:v>-0.32</c:v>
                </c:pt>
                <c:pt idx="46974">
                  <c:v>-1.74</c:v>
                </c:pt>
                <c:pt idx="46975">
                  <c:v>-1.66</c:v>
                </c:pt>
                <c:pt idx="46976">
                  <c:v>1.44</c:v>
                </c:pt>
                <c:pt idx="46977">
                  <c:v>1.44</c:v>
                </c:pt>
                <c:pt idx="46978">
                  <c:v>-0.15</c:v>
                </c:pt>
                <c:pt idx="46979">
                  <c:v>2.02</c:v>
                </c:pt>
                <c:pt idx="46980">
                  <c:v>2.02</c:v>
                </c:pt>
                <c:pt idx="46981">
                  <c:v>2.02</c:v>
                </c:pt>
                <c:pt idx="46982">
                  <c:v>-1.29</c:v>
                </c:pt>
                <c:pt idx="46983">
                  <c:v>-1.29</c:v>
                </c:pt>
                <c:pt idx="46984">
                  <c:v>3.47</c:v>
                </c:pt>
                <c:pt idx="46985">
                  <c:v>3.47</c:v>
                </c:pt>
                <c:pt idx="46986">
                  <c:v>3.47</c:v>
                </c:pt>
                <c:pt idx="46987">
                  <c:v>3.47</c:v>
                </c:pt>
                <c:pt idx="46988">
                  <c:v>3.47</c:v>
                </c:pt>
                <c:pt idx="46989">
                  <c:v>-2.0099999999999998</c:v>
                </c:pt>
                <c:pt idx="46990">
                  <c:v>-2.0099999999999998</c:v>
                </c:pt>
                <c:pt idx="46991">
                  <c:v>3.35</c:v>
                </c:pt>
                <c:pt idx="46992">
                  <c:v>0.88</c:v>
                </c:pt>
                <c:pt idx="46993">
                  <c:v>-0.31</c:v>
                </c:pt>
                <c:pt idx="46994">
                  <c:v>-3.29</c:v>
                </c:pt>
                <c:pt idx="46995">
                  <c:v>0.77</c:v>
                </c:pt>
                <c:pt idx="46996">
                  <c:v>0.77</c:v>
                </c:pt>
                <c:pt idx="46997">
                  <c:v>-1.72</c:v>
                </c:pt>
                <c:pt idx="46998">
                  <c:v>2.0499999999999998</c:v>
                </c:pt>
                <c:pt idx="46999">
                  <c:v>-2.78</c:v>
                </c:pt>
                <c:pt idx="47000">
                  <c:v>-0.15</c:v>
                </c:pt>
                <c:pt idx="47001">
                  <c:v>-0.15</c:v>
                </c:pt>
                <c:pt idx="47002">
                  <c:v>1.37</c:v>
                </c:pt>
                <c:pt idx="47003">
                  <c:v>-0.02</c:v>
                </c:pt>
                <c:pt idx="47004">
                  <c:v>-0.32</c:v>
                </c:pt>
                <c:pt idx="47005">
                  <c:v>-0.32</c:v>
                </c:pt>
                <c:pt idx="47006">
                  <c:v>0.41</c:v>
                </c:pt>
                <c:pt idx="47007">
                  <c:v>1.72</c:v>
                </c:pt>
                <c:pt idx="47008">
                  <c:v>1.35</c:v>
                </c:pt>
                <c:pt idx="47009">
                  <c:v>0.47</c:v>
                </c:pt>
                <c:pt idx="47010">
                  <c:v>-1.96</c:v>
                </c:pt>
                <c:pt idx="47011">
                  <c:v>-1.96</c:v>
                </c:pt>
                <c:pt idx="47012">
                  <c:v>2.33</c:v>
                </c:pt>
                <c:pt idx="47013">
                  <c:v>2.33</c:v>
                </c:pt>
                <c:pt idx="47014">
                  <c:v>2.33</c:v>
                </c:pt>
                <c:pt idx="47015">
                  <c:v>2.33</c:v>
                </c:pt>
                <c:pt idx="47016">
                  <c:v>1.56</c:v>
                </c:pt>
                <c:pt idx="47017">
                  <c:v>0.81</c:v>
                </c:pt>
                <c:pt idx="47018">
                  <c:v>0.81</c:v>
                </c:pt>
                <c:pt idx="47019">
                  <c:v>-2.0099999999999998</c:v>
                </c:pt>
                <c:pt idx="47020">
                  <c:v>-1.53</c:v>
                </c:pt>
                <c:pt idx="47021">
                  <c:v>0.04</c:v>
                </c:pt>
                <c:pt idx="47022">
                  <c:v>3.79</c:v>
                </c:pt>
                <c:pt idx="47023">
                  <c:v>-0.63</c:v>
                </c:pt>
                <c:pt idx="47024">
                  <c:v>-0.63</c:v>
                </c:pt>
                <c:pt idx="47025">
                  <c:v>-2.37</c:v>
                </c:pt>
                <c:pt idx="47026">
                  <c:v>-2.37</c:v>
                </c:pt>
                <c:pt idx="47027">
                  <c:v>-2.37</c:v>
                </c:pt>
                <c:pt idx="47028">
                  <c:v>-2.37</c:v>
                </c:pt>
                <c:pt idx="47029">
                  <c:v>3.8</c:v>
                </c:pt>
                <c:pt idx="47030">
                  <c:v>-1.32</c:v>
                </c:pt>
                <c:pt idx="47031">
                  <c:v>0.89</c:v>
                </c:pt>
                <c:pt idx="47032">
                  <c:v>0</c:v>
                </c:pt>
                <c:pt idx="47033">
                  <c:v>1.91</c:v>
                </c:pt>
                <c:pt idx="47034">
                  <c:v>1.91</c:v>
                </c:pt>
                <c:pt idx="47035">
                  <c:v>1.52</c:v>
                </c:pt>
                <c:pt idx="47036">
                  <c:v>1.18</c:v>
                </c:pt>
                <c:pt idx="47037">
                  <c:v>-0.06</c:v>
                </c:pt>
                <c:pt idx="47038">
                  <c:v>-1.01</c:v>
                </c:pt>
                <c:pt idx="47039">
                  <c:v>-0.15</c:v>
                </c:pt>
                <c:pt idx="47040">
                  <c:v>-0.15</c:v>
                </c:pt>
                <c:pt idx="47041">
                  <c:v>1.95</c:v>
                </c:pt>
                <c:pt idx="47042">
                  <c:v>-0.42</c:v>
                </c:pt>
                <c:pt idx="47043">
                  <c:v>-0.83</c:v>
                </c:pt>
                <c:pt idx="47044">
                  <c:v>2.5</c:v>
                </c:pt>
                <c:pt idx="47045">
                  <c:v>2.83</c:v>
                </c:pt>
                <c:pt idx="47046">
                  <c:v>2.83</c:v>
                </c:pt>
                <c:pt idx="47047">
                  <c:v>-1.81</c:v>
                </c:pt>
                <c:pt idx="47048">
                  <c:v>3.65</c:v>
                </c:pt>
                <c:pt idx="47049">
                  <c:v>3.65</c:v>
                </c:pt>
                <c:pt idx="47050">
                  <c:v>-2.94</c:v>
                </c:pt>
                <c:pt idx="47051">
                  <c:v>-0.79</c:v>
                </c:pt>
                <c:pt idx="47052">
                  <c:v>-0.79</c:v>
                </c:pt>
                <c:pt idx="47053">
                  <c:v>1.68</c:v>
                </c:pt>
                <c:pt idx="47054">
                  <c:v>0.46</c:v>
                </c:pt>
                <c:pt idx="47055">
                  <c:v>3.02</c:v>
                </c:pt>
                <c:pt idx="47056">
                  <c:v>3.02</c:v>
                </c:pt>
                <c:pt idx="47057">
                  <c:v>-0.45</c:v>
                </c:pt>
                <c:pt idx="47058">
                  <c:v>2.06</c:v>
                </c:pt>
                <c:pt idx="47059">
                  <c:v>2.06</c:v>
                </c:pt>
                <c:pt idx="47060">
                  <c:v>-1.47</c:v>
                </c:pt>
                <c:pt idx="47061">
                  <c:v>-1.47</c:v>
                </c:pt>
                <c:pt idx="47062">
                  <c:v>-1.59</c:v>
                </c:pt>
                <c:pt idx="47063">
                  <c:v>-1.59</c:v>
                </c:pt>
                <c:pt idx="47064">
                  <c:v>-2.92</c:v>
                </c:pt>
                <c:pt idx="47065">
                  <c:v>-2.92</c:v>
                </c:pt>
                <c:pt idx="47066">
                  <c:v>-2.92</c:v>
                </c:pt>
                <c:pt idx="47067">
                  <c:v>-0.32</c:v>
                </c:pt>
                <c:pt idx="47068">
                  <c:v>1.9</c:v>
                </c:pt>
                <c:pt idx="47069">
                  <c:v>2.19</c:v>
                </c:pt>
                <c:pt idx="47070">
                  <c:v>2.19</c:v>
                </c:pt>
                <c:pt idx="47071">
                  <c:v>3.04</c:v>
                </c:pt>
                <c:pt idx="47072">
                  <c:v>0.23</c:v>
                </c:pt>
                <c:pt idx="47073">
                  <c:v>-0.66</c:v>
                </c:pt>
                <c:pt idx="47074">
                  <c:v>1.8</c:v>
                </c:pt>
                <c:pt idx="47075">
                  <c:v>2.3199999999999998</c:v>
                </c:pt>
                <c:pt idx="47076">
                  <c:v>2.3199999999999998</c:v>
                </c:pt>
                <c:pt idx="47077">
                  <c:v>2.3199999999999998</c:v>
                </c:pt>
                <c:pt idx="47078">
                  <c:v>2.3199999999999998</c:v>
                </c:pt>
                <c:pt idx="47079">
                  <c:v>1.42</c:v>
                </c:pt>
                <c:pt idx="47080">
                  <c:v>-0.22</c:v>
                </c:pt>
                <c:pt idx="47081">
                  <c:v>-0.22</c:v>
                </c:pt>
                <c:pt idx="47082">
                  <c:v>-0.22</c:v>
                </c:pt>
                <c:pt idx="47083">
                  <c:v>-0.89</c:v>
                </c:pt>
                <c:pt idx="47084">
                  <c:v>-0.89</c:v>
                </c:pt>
                <c:pt idx="47085">
                  <c:v>-0.89</c:v>
                </c:pt>
                <c:pt idx="47086">
                  <c:v>-0.89</c:v>
                </c:pt>
                <c:pt idx="47087">
                  <c:v>-0.89</c:v>
                </c:pt>
                <c:pt idx="47088">
                  <c:v>-1.52</c:v>
                </c:pt>
                <c:pt idx="47089">
                  <c:v>2.58</c:v>
                </c:pt>
                <c:pt idx="47090">
                  <c:v>-1.07</c:v>
                </c:pt>
                <c:pt idx="47091">
                  <c:v>-1.02</c:v>
                </c:pt>
                <c:pt idx="47092">
                  <c:v>2.56</c:v>
                </c:pt>
                <c:pt idx="47093">
                  <c:v>-2.4500000000000002</c:v>
                </c:pt>
                <c:pt idx="47094">
                  <c:v>0.95</c:v>
                </c:pt>
                <c:pt idx="47095">
                  <c:v>0.95</c:v>
                </c:pt>
                <c:pt idx="47096">
                  <c:v>0.95</c:v>
                </c:pt>
                <c:pt idx="47097">
                  <c:v>-0.4</c:v>
                </c:pt>
                <c:pt idx="47098">
                  <c:v>-1.87</c:v>
                </c:pt>
                <c:pt idx="47099">
                  <c:v>-0.49</c:v>
                </c:pt>
                <c:pt idx="47100">
                  <c:v>2.33</c:v>
                </c:pt>
                <c:pt idx="47101">
                  <c:v>2.33</c:v>
                </c:pt>
                <c:pt idx="47102">
                  <c:v>1.06</c:v>
                </c:pt>
                <c:pt idx="47103">
                  <c:v>1.06</c:v>
                </c:pt>
                <c:pt idx="47104">
                  <c:v>0.62</c:v>
                </c:pt>
                <c:pt idx="47105">
                  <c:v>0.62</c:v>
                </c:pt>
                <c:pt idx="47106">
                  <c:v>-2.09</c:v>
                </c:pt>
                <c:pt idx="47107">
                  <c:v>2.2599999999999998</c:v>
                </c:pt>
                <c:pt idx="47108">
                  <c:v>2.2599999999999998</c:v>
                </c:pt>
                <c:pt idx="47109">
                  <c:v>2.2599999999999998</c:v>
                </c:pt>
                <c:pt idx="47110">
                  <c:v>0.7</c:v>
                </c:pt>
                <c:pt idx="47111">
                  <c:v>0.7</c:v>
                </c:pt>
                <c:pt idx="47112">
                  <c:v>0.83</c:v>
                </c:pt>
                <c:pt idx="47113">
                  <c:v>0.83</c:v>
                </c:pt>
                <c:pt idx="47114">
                  <c:v>1.0900000000000001</c:v>
                </c:pt>
                <c:pt idx="47115">
                  <c:v>2.16</c:v>
                </c:pt>
                <c:pt idx="47116">
                  <c:v>0.73</c:v>
                </c:pt>
                <c:pt idx="47117">
                  <c:v>-1.21</c:v>
                </c:pt>
                <c:pt idx="47118">
                  <c:v>-1.1599999999999999</c:v>
                </c:pt>
                <c:pt idx="47119">
                  <c:v>-1.1599999999999999</c:v>
                </c:pt>
                <c:pt idx="47120">
                  <c:v>1.23</c:v>
                </c:pt>
                <c:pt idx="47121">
                  <c:v>1.53</c:v>
                </c:pt>
                <c:pt idx="47122">
                  <c:v>1.53</c:v>
                </c:pt>
                <c:pt idx="47123">
                  <c:v>1.98</c:v>
                </c:pt>
                <c:pt idx="47124">
                  <c:v>1.98</c:v>
                </c:pt>
                <c:pt idx="47125">
                  <c:v>1.98</c:v>
                </c:pt>
                <c:pt idx="47126">
                  <c:v>1.98</c:v>
                </c:pt>
                <c:pt idx="47127">
                  <c:v>0.59</c:v>
                </c:pt>
                <c:pt idx="47128">
                  <c:v>-0.46</c:v>
                </c:pt>
                <c:pt idx="47129">
                  <c:v>-3.03</c:v>
                </c:pt>
                <c:pt idx="47130">
                  <c:v>-0.48</c:v>
                </c:pt>
                <c:pt idx="47131">
                  <c:v>-0.48</c:v>
                </c:pt>
                <c:pt idx="47132">
                  <c:v>2.12</c:v>
                </c:pt>
                <c:pt idx="47133">
                  <c:v>-2.0099999999999998</c:v>
                </c:pt>
                <c:pt idx="47134">
                  <c:v>1.2</c:v>
                </c:pt>
                <c:pt idx="47135">
                  <c:v>1.2</c:v>
                </c:pt>
                <c:pt idx="47136">
                  <c:v>1.2</c:v>
                </c:pt>
                <c:pt idx="47137">
                  <c:v>0.3</c:v>
                </c:pt>
                <c:pt idx="47138">
                  <c:v>-1.26</c:v>
                </c:pt>
                <c:pt idx="47139">
                  <c:v>0.71</c:v>
                </c:pt>
                <c:pt idx="47140">
                  <c:v>-1.36</c:v>
                </c:pt>
                <c:pt idx="47141">
                  <c:v>-1.36</c:v>
                </c:pt>
                <c:pt idx="47142">
                  <c:v>-2.61</c:v>
                </c:pt>
                <c:pt idx="47143">
                  <c:v>-0.15</c:v>
                </c:pt>
                <c:pt idx="47144">
                  <c:v>2.15</c:v>
                </c:pt>
                <c:pt idx="47145">
                  <c:v>-0.73</c:v>
                </c:pt>
                <c:pt idx="47146">
                  <c:v>3.63</c:v>
                </c:pt>
                <c:pt idx="47147">
                  <c:v>3.63</c:v>
                </c:pt>
                <c:pt idx="47148">
                  <c:v>-1.36</c:v>
                </c:pt>
                <c:pt idx="47149">
                  <c:v>2.23</c:v>
                </c:pt>
                <c:pt idx="47150">
                  <c:v>2.23</c:v>
                </c:pt>
                <c:pt idx="47151">
                  <c:v>1.32</c:v>
                </c:pt>
                <c:pt idx="47152">
                  <c:v>1.32</c:v>
                </c:pt>
                <c:pt idx="47153">
                  <c:v>-2.74</c:v>
                </c:pt>
                <c:pt idx="47154">
                  <c:v>-2.74</c:v>
                </c:pt>
                <c:pt idx="47155">
                  <c:v>1.06</c:v>
                </c:pt>
                <c:pt idx="47156">
                  <c:v>-3.47</c:v>
                </c:pt>
                <c:pt idx="47157">
                  <c:v>1.84</c:v>
                </c:pt>
                <c:pt idx="47158">
                  <c:v>1.84</c:v>
                </c:pt>
                <c:pt idx="47159">
                  <c:v>1.84</c:v>
                </c:pt>
                <c:pt idx="47160">
                  <c:v>2.06</c:v>
                </c:pt>
                <c:pt idx="47161">
                  <c:v>2.06</c:v>
                </c:pt>
                <c:pt idx="47162">
                  <c:v>2.06</c:v>
                </c:pt>
                <c:pt idx="47163">
                  <c:v>2.06</c:v>
                </c:pt>
                <c:pt idx="47164">
                  <c:v>2.06</c:v>
                </c:pt>
                <c:pt idx="47165">
                  <c:v>-0.17</c:v>
                </c:pt>
                <c:pt idx="47166">
                  <c:v>-1.1200000000000001</c:v>
                </c:pt>
                <c:pt idx="47167">
                  <c:v>-1.1200000000000001</c:v>
                </c:pt>
                <c:pt idx="47168">
                  <c:v>0.34</c:v>
                </c:pt>
                <c:pt idx="47169">
                  <c:v>0.34</c:v>
                </c:pt>
                <c:pt idx="47170">
                  <c:v>1.19</c:v>
                </c:pt>
                <c:pt idx="47171">
                  <c:v>2.33</c:v>
                </c:pt>
                <c:pt idx="47172">
                  <c:v>2.33</c:v>
                </c:pt>
                <c:pt idx="47173">
                  <c:v>2.33</c:v>
                </c:pt>
                <c:pt idx="47174">
                  <c:v>1.1000000000000001</c:v>
                </c:pt>
                <c:pt idx="47175">
                  <c:v>-2.98</c:v>
                </c:pt>
                <c:pt idx="47176">
                  <c:v>0.13</c:v>
                </c:pt>
                <c:pt idx="47177">
                  <c:v>0.62</c:v>
                </c:pt>
                <c:pt idx="47178">
                  <c:v>0.59</c:v>
                </c:pt>
                <c:pt idx="47179">
                  <c:v>-3.17</c:v>
                </c:pt>
                <c:pt idx="47180">
                  <c:v>-3.17</c:v>
                </c:pt>
                <c:pt idx="47181">
                  <c:v>-3.17</c:v>
                </c:pt>
                <c:pt idx="47182">
                  <c:v>1.27</c:v>
                </c:pt>
                <c:pt idx="47183">
                  <c:v>2.35</c:v>
                </c:pt>
                <c:pt idx="47184">
                  <c:v>2.35</c:v>
                </c:pt>
                <c:pt idx="47185">
                  <c:v>2.35</c:v>
                </c:pt>
                <c:pt idx="47186">
                  <c:v>2.35</c:v>
                </c:pt>
                <c:pt idx="47187">
                  <c:v>1.34</c:v>
                </c:pt>
                <c:pt idx="47188">
                  <c:v>1.34</c:v>
                </c:pt>
                <c:pt idx="47189">
                  <c:v>2.33</c:v>
                </c:pt>
                <c:pt idx="47190">
                  <c:v>2.0299999999999998</c:v>
                </c:pt>
                <c:pt idx="47191">
                  <c:v>-2.89</c:v>
                </c:pt>
                <c:pt idx="47192">
                  <c:v>0.47</c:v>
                </c:pt>
                <c:pt idx="47193">
                  <c:v>0.16</c:v>
                </c:pt>
                <c:pt idx="47194">
                  <c:v>0.61</c:v>
                </c:pt>
                <c:pt idx="47195">
                  <c:v>0.61</c:v>
                </c:pt>
                <c:pt idx="47196">
                  <c:v>0.68</c:v>
                </c:pt>
                <c:pt idx="47197">
                  <c:v>1.44</c:v>
                </c:pt>
                <c:pt idx="47198">
                  <c:v>-3.3</c:v>
                </c:pt>
                <c:pt idx="47199">
                  <c:v>0.99</c:v>
                </c:pt>
                <c:pt idx="47200">
                  <c:v>2.3199999999999998</c:v>
                </c:pt>
                <c:pt idx="47201">
                  <c:v>2.3199999999999998</c:v>
                </c:pt>
                <c:pt idx="47202">
                  <c:v>2.3199999999999998</c:v>
                </c:pt>
                <c:pt idx="47203">
                  <c:v>2.3199999999999998</c:v>
                </c:pt>
                <c:pt idx="47204">
                  <c:v>2.3199999999999998</c:v>
                </c:pt>
                <c:pt idx="47205">
                  <c:v>1.86</c:v>
                </c:pt>
                <c:pt idx="47206">
                  <c:v>1.86</c:v>
                </c:pt>
                <c:pt idx="47207">
                  <c:v>-1.65</c:v>
                </c:pt>
                <c:pt idx="47208">
                  <c:v>-1.08</c:v>
                </c:pt>
                <c:pt idx="47209">
                  <c:v>-1.24</c:v>
                </c:pt>
                <c:pt idx="47210">
                  <c:v>-0.04</c:v>
                </c:pt>
                <c:pt idx="47211">
                  <c:v>-3.07</c:v>
                </c:pt>
                <c:pt idx="47212">
                  <c:v>-3.07</c:v>
                </c:pt>
                <c:pt idx="47213">
                  <c:v>-1.85</c:v>
                </c:pt>
                <c:pt idx="47214">
                  <c:v>-0.24</c:v>
                </c:pt>
                <c:pt idx="47215">
                  <c:v>-0.24</c:v>
                </c:pt>
                <c:pt idx="47216">
                  <c:v>0.41</c:v>
                </c:pt>
                <c:pt idx="47217">
                  <c:v>0.02</c:v>
                </c:pt>
                <c:pt idx="47218">
                  <c:v>-2.2599999999999998</c:v>
                </c:pt>
                <c:pt idx="47219">
                  <c:v>2.4700000000000002</c:v>
                </c:pt>
                <c:pt idx="47220">
                  <c:v>-0.12</c:v>
                </c:pt>
                <c:pt idx="47221">
                  <c:v>-0.12</c:v>
                </c:pt>
                <c:pt idx="47222">
                  <c:v>-0.12</c:v>
                </c:pt>
                <c:pt idx="47223">
                  <c:v>-0.51</c:v>
                </c:pt>
                <c:pt idx="47224">
                  <c:v>-0.51</c:v>
                </c:pt>
                <c:pt idx="47225">
                  <c:v>-0.51</c:v>
                </c:pt>
                <c:pt idx="47226">
                  <c:v>-0.51</c:v>
                </c:pt>
                <c:pt idx="47227">
                  <c:v>2.2599999999999998</c:v>
                </c:pt>
                <c:pt idx="47228">
                  <c:v>2.2599999999999998</c:v>
                </c:pt>
                <c:pt idx="47229">
                  <c:v>2.2599999999999998</c:v>
                </c:pt>
                <c:pt idx="47230">
                  <c:v>2.2599999999999998</c:v>
                </c:pt>
                <c:pt idx="47231">
                  <c:v>3.65</c:v>
                </c:pt>
                <c:pt idx="47232">
                  <c:v>3.65</c:v>
                </c:pt>
                <c:pt idx="47233">
                  <c:v>3.65</c:v>
                </c:pt>
                <c:pt idx="47234">
                  <c:v>0.9</c:v>
                </c:pt>
                <c:pt idx="47235">
                  <c:v>-1.54</c:v>
                </c:pt>
                <c:pt idx="47236">
                  <c:v>-1.54</c:v>
                </c:pt>
                <c:pt idx="47237">
                  <c:v>1.21</c:v>
                </c:pt>
                <c:pt idx="47238">
                  <c:v>1.21</c:v>
                </c:pt>
                <c:pt idx="47239">
                  <c:v>-0.57999999999999996</c:v>
                </c:pt>
                <c:pt idx="47240">
                  <c:v>1.87</c:v>
                </c:pt>
                <c:pt idx="47241">
                  <c:v>0.31</c:v>
                </c:pt>
                <c:pt idx="47242">
                  <c:v>2.7</c:v>
                </c:pt>
                <c:pt idx="47243">
                  <c:v>2.7</c:v>
                </c:pt>
                <c:pt idx="47244">
                  <c:v>1.1599999999999999</c:v>
                </c:pt>
                <c:pt idx="47245">
                  <c:v>1.1599999999999999</c:v>
                </c:pt>
                <c:pt idx="47246">
                  <c:v>1.1599999999999999</c:v>
                </c:pt>
                <c:pt idx="47247">
                  <c:v>1.1599999999999999</c:v>
                </c:pt>
                <c:pt idx="47248">
                  <c:v>2.2599999999999998</c:v>
                </c:pt>
                <c:pt idx="47249">
                  <c:v>-0.17</c:v>
                </c:pt>
                <c:pt idx="47250">
                  <c:v>-0.17</c:v>
                </c:pt>
                <c:pt idx="47251">
                  <c:v>1.56</c:v>
                </c:pt>
                <c:pt idx="47252">
                  <c:v>3.33</c:v>
                </c:pt>
                <c:pt idx="47253">
                  <c:v>3.33</c:v>
                </c:pt>
                <c:pt idx="47254">
                  <c:v>3.33</c:v>
                </c:pt>
                <c:pt idx="47255">
                  <c:v>2.79</c:v>
                </c:pt>
                <c:pt idx="47256">
                  <c:v>0.65</c:v>
                </c:pt>
                <c:pt idx="47257">
                  <c:v>2.29</c:v>
                </c:pt>
                <c:pt idx="47258">
                  <c:v>1.97</c:v>
                </c:pt>
                <c:pt idx="47259">
                  <c:v>0.28999999999999998</c:v>
                </c:pt>
                <c:pt idx="47260">
                  <c:v>0.28999999999999998</c:v>
                </c:pt>
                <c:pt idx="47261">
                  <c:v>0.28999999999999998</c:v>
                </c:pt>
                <c:pt idx="47262">
                  <c:v>0.28999999999999998</c:v>
                </c:pt>
                <c:pt idx="47263">
                  <c:v>-2.48</c:v>
                </c:pt>
                <c:pt idx="47264">
                  <c:v>-2.16</c:v>
                </c:pt>
                <c:pt idx="47265">
                  <c:v>1.4</c:v>
                </c:pt>
                <c:pt idx="47266">
                  <c:v>0.8</c:v>
                </c:pt>
                <c:pt idx="47267">
                  <c:v>0.75</c:v>
                </c:pt>
                <c:pt idx="47268">
                  <c:v>0.75</c:v>
                </c:pt>
                <c:pt idx="47269">
                  <c:v>1.25</c:v>
                </c:pt>
                <c:pt idx="47270">
                  <c:v>-0.28999999999999998</c:v>
                </c:pt>
                <c:pt idx="47271">
                  <c:v>0.77</c:v>
                </c:pt>
                <c:pt idx="47272">
                  <c:v>-0.56000000000000005</c:v>
                </c:pt>
                <c:pt idx="47273">
                  <c:v>1.51</c:v>
                </c:pt>
                <c:pt idx="47274">
                  <c:v>-2.0099999999999998</c:v>
                </c:pt>
                <c:pt idx="47275">
                  <c:v>1.1499999999999999</c:v>
                </c:pt>
                <c:pt idx="47276">
                  <c:v>1.1499999999999999</c:v>
                </c:pt>
                <c:pt idx="47277">
                  <c:v>0.98</c:v>
                </c:pt>
                <c:pt idx="47278">
                  <c:v>4.3600000000000003</c:v>
                </c:pt>
                <c:pt idx="47279">
                  <c:v>1.48</c:v>
                </c:pt>
                <c:pt idx="47280">
                  <c:v>1.48</c:v>
                </c:pt>
                <c:pt idx="47281">
                  <c:v>-3.8</c:v>
                </c:pt>
                <c:pt idx="47282">
                  <c:v>-3.8</c:v>
                </c:pt>
                <c:pt idx="47283">
                  <c:v>-3.8</c:v>
                </c:pt>
                <c:pt idx="47284">
                  <c:v>-2.5</c:v>
                </c:pt>
                <c:pt idx="47285">
                  <c:v>-0.4</c:v>
                </c:pt>
                <c:pt idx="47286">
                  <c:v>-0.4</c:v>
                </c:pt>
                <c:pt idx="47287">
                  <c:v>-0.4</c:v>
                </c:pt>
                <c:pt idx="47288">
                  <c:v>-2.1800000000000002</c:v>
                </c:pt>
                <c:pt idx="47289">
                  <c:v>2.0499999999999998</c:v>
                </c:pt>
                <c:pt idx="47290">
                  <c:v>1.61</c:v>
                </c:pt>
                <c:pt idx="47291">
                  <c:v>1.61</c:v>
                </c:pt>
                <c:pt idx="47292">
                  <c:v>0.14000000000000001</c:v>
                </c:pt>
                <c:pt idx="47293">
                  <c:v>0.14000000000000001</c:v>
                </c:pt>
                <c:pt idx="47294">
                  <c:v>-1.06</c:v>
                </c:pt>
                <c:pt idx="47295">
                  <c:v>-1.04</c:v>
                </c:pt>
                <c:pt idx="47296">
                  <c:v>-1.04</c:v>
                </c:pt>
                <c:pt idx="47297">
                  <c:v>-1.04</c:v>
                </c:pt>
                <c:pt idx="47298">
                  <c:v>1.75</c:v>
                </c:pt>
                <c:pt idx="47299">
                  <c:v>1.75</c:v>
                </c:pt>
                <c:pt idx="47300">
                  <c:v>2.4</c:v>
                </c:pt>
                <c:pt idx="47301">
                  <c:v>2.4</c:v>
                </c:pt>
                <c:pt idx="47302">
                  <c:v>2.4</c:v>
                </c:pt>
                <c:pt idx="47303">
                  <c:v>2.37</c:v>
                </c:pt>
                <c:pt idx="47304">
                  <c:v>2.37</c:v>
                </c:pt>
                <c:pt idx="47305">
                  <c:v>2.04</c:v>
                </c:pt>
                <c:pt idx="47306">
                  <c:v>-2.84</c:v>
                </c:pt>
                <c:pt idx="47307">
                  <c:v>-2.84</c:v>
                </c:pt>
                <c:pt idx="47308">
                  <c:v>0.57999999999999996</c:v>
                </c:pt>
                <c:pt idx="47309">
                  <c:v>1.46</c:v>
                </c:pt>
                <c:pt idx="47310">
                  <c:v>-1.62</c:v>
                </c:pt>
                <c:pt idx="47311">
                  <c:v>-0.61</c:v>
                </c:pt>
                <c:pt idx="47312">
                  <c:v>1.88</c:v>
                </c:pt>
                <c:pt idx="47313">
                  <c:v>-0.3</c:v>
                </c:pt>
                <c:pt idx="47314">
                  <c:v>-2.95</c:v>
                </c:pt>
                <c:pt idx="47315">
                  <c:v>4.1399999999999997</c:v>
                </c:pt>
                <c:pt idx="47316">
                  <c:v>4.1399999999999997</c:v>
                </c:pt>
                <c:pt idx="47317">
                  <c:v>2.27</c:v>
                </c:pt>
                <c:pt idx="47318">
                  <c:v>2.27</c:v>
                </c:pt>
                <c:pt idx="47319">
                  <c:v>-0.03</c:v>
                </c:pt>
                <c:pt idx="47320">
                  <c:v>-0.03</c:v>
                </c:pt>
                <c:pt idx="47321">
                  <c:v>0.79</c:v>
                </c:pt>
                <c:pt idx="47322">
                  <c:v>0.79</c:v>
                </c:pt>
                <c:pt idx="47323">
                  <c:v>0.79</c:v>
                </c:pt>
                <c:pt idx="47324">
                  <c:v>0.79</c:v>
                </c:pt>
                <c:pt idx="47325">
                  <c:v>1.53</c:v>
                </c:pt>
                <c:pt idx="47326">
                  <c:v>-0.77</c:v>
                </c:pt>
                <c:pt idx="47327">
                  <c:v>-0.75</c:v>
                </c:pt>
                <c:pt idx="47328">
                  <c:v>-2.41</c:v>
                </c:pt>
                <c:pt idx="47329">
                  <c:v>0.2</c:v>
                </c:pt>
                <c:pt idx="47330">
                  <c:v>0.31</c:v>
                </c:pt>
                <c:pt idx="47331">
                  <c:v>-0.55000000000000004</c:v>
                </c:pt>
                <c:pt idx="47332">
                  <c:v>-0.55000000000000004</c:v>
                </c:pt>
                <c:pt idx="47333">
                  <c:v>-1.1499999999999999</c:v>
                </c:pt>
                <c:pt idx="47334">
                  <c:v>1.25</c:v>
                </c:pt>
                <c:pt idx="47335">
                  <c:v>1.25</c:v>
                </c:pt>
                <c:pt idx="47336">
                  <c:v>1.25</c:v>
                </c:pt>
                <c:pt idx="47337">
                  <c:v>0.23</c:v>
                </c:pt>
                <c:pt idx="47338">
                  <c:v>0.23</c:v>
                </c:pt>
                <c:pt idx="47339">
                  <c:v>0.06</c:v>
                </c:pt>
                <c:pt idx="47340">
                  <c:v>0.06</c:v>
                </c:pt>
                <c:pt idx="47341">
                  <c:v>-2.76</c:v>
                </c:pt>
                <c:pt idx="47342">
                  <c:v>1.29</c:v>
                </c:pt>
                <c:pt idx="47343">
                  <c:v>3.41</c:v>
                </c:pt>
                <c:pt idx="47344">
                  <c:v>3.41</c:v>
                </c:pt>
                <c:pt idx="47345">
                  <c:v>1.22</c:v>
                </c:pt>
                <c:pt idx="47346">
                  <c:v>1.22</c:v>
                </c:pt>
                <c:pt idx="47347">
                  <c:v>-1.35</c:v>
                </c:pt>
                <c:pt idx="47348">
                  <c:v>-0.45</c:v>
                </c:pt>
                <c:pt idx="47349">
                  <c:v>-2.79</c:v>
                </c:pt>
                <c:pt idx="47350">
                  <c:v>0.65</c:v>
                </c:pt>
                <c:pt idx="47351">
                  <c:v>0.65</c:v>
                </c:pt>
                <c:pt idx="47352">
                  <c:v>-1.04</c:v>
                </c:pt>
                <c:pt idx="47353">
                  <c:v>-1.04</c:v>
                </c:pt>
                <c:pt idx="47354">
                  <c:v>-2.02</c:v>
                </c:pt>
                <c:pt idx="47355">
                  <c:v>0.28999999999999998</c:v>
                </c:pt>
                <c:pt idx="47356">
                  <c:v>0.18</c:v>
                </c:pt>
                <c:pt idx="47357">
                  <c:v>0.18</c:v>
                </c:pt>
                <c:pt idx="47358">
                  <c:v>2.35</c:v>
                </c:pt>
                <c:pt idx="47359">
                  <c:v>2.35</c:v>
                </c:pt>
                <c:pt idx="47360">
                  <c:v>2.35</c:v>
                </c:pt>
                <c:pt idx="47361">
                  <c:v>0.56000000000000005</c:v>
                </c:pt>
                <c:pt idx="47362">
                  <c:v>1.33</c:v>
                </c:pt>
                <c:pt idx="47363">
                  <c:v>1.33</c:v>
                </c:pt>
                <c:pt idx="47364">
                  <c:v>1.26</c:v>
                </c:pt>
                <c:pt idx="47365">
                  <c:v>1.26</c:v>
                </c:pt>
                <c:pt idx="47366">
                  <c:v>3.42</c:v>
                </c:pt>
                <c:pt idx="47367">
                  <c:v>3.42</c:v>
                </c:pt>
                <c:pt idx="47368">
                  <c:v>3.42</c:v>
                </c:pt>
                <c:pt idx="47369">
                  <c:v>-0.78</c:v>
                </c:pt>
                <c:pt idx="47370">
                  <c:v>-0.78</c:v>
                </c:pt>
                <c:pt idx="47371">
                  <c:v>-0.78</c:v>
                </c:pt>
                <c:pt idx="47372">
                  <c:v>-0.78</c:v>
                </c:pt>
                <c:pt idx="47373">
                  <c:v>-0.11</c:v>
                </c:pt>
                <c:pt idx="47374">
                  <c:v>2.66</c:v>
                </c:pt>
                <c:pt idx="47375">
                  <c:v>2.66</c:v>
                </c:pt>
                <c:pt idx="47376">
                  <c:v>2.66</c:v>
                </c:pt>
                <c:pt idx="47377">
                  <c:v>2.66</c:v>
                </c:pt>
                <c:pt idx="47378">
                  <c:v>0.15</c:v>
                </c:pt>
                <c:pt idx="47379">
                  <c:v>0.15</c:v>
                </c:pt>
                <c:pt idx="47380">
                  <c:v>0.15</c:v>
                </c:pt>
                <c:pt idx="47381">
                  <c:v>-0.48</c:v>
                </c:pt>
                <c:pt idx="47382">
                  <c:v>-2.2000000000000002</c:v>
                </c:pt>
                <c:pt idx="47383">
                  <c:v>-2.2000000000000002</c:v>
                </c:pt>
                <c:pt idx="47384">
                  <c:v>-2.2000000000000002</c:v>
                </c:pt>
                <c:pt idx="47385">
                  <c:v>1.94</c:v>
                </c:pt>
                <c:pt idx="47386">
                  <c:v>1.94</c:v>
                </c:pt>
                <c:pt idx="47387">
                  <c:v>1.94</c:v>
                </c:pt>
                <c:pt idx="47388">
                  <c:v>2.82</c:v>
                </c:pt>
                <c:pt idx="47389">
                  <c:v>1.62</c:v>
                </c:pt>
                <c:pt idx="47390">
                  <c:v>0.33</c:v>
                </c:pt>
                <c:pt idx="47391">
                  <c:v>-2.36</c:v>
                </c:pt>
                <c:pt idx="47392">
                  <c:v>-2.36</c:v>
                </c:pt>
                <c:pt idx="47393">
                  <c:v>0.28999999999999998</c:v>
                </c:pt>
                <c:pt idx="47394">
                  <c:v>-2.75</c:v>
                </c:pt>
                <c:pt idx="47395">
                  <c:v>0.17</c:v>
                </c:pt>
                <c:pt idx="47396">
                  <c:v>0.17</c:v>
                </c:pt>
                <c:pt idx="47397">
                  <c:v>0.17</c:v>
                </c:pt>
                <c:pt idx="47398">
                  <c:v>0.19</c:v>
                </c:pt>
                <c:pt idx="47399">
                  <c:v>0.19</c:v>
                </c:pt>
                <c:pt idx="47400">
                  <c:v>-1.97</c:v>
                </c:pt>
                <c:pt idx="47401">
                  <c:v>-0.23</c:v>
                </c:pt>
                <c:pt idx="47402">
                  <c:v>-0.23</c:v>
                </c:pt>
                <c:pt idx="47403">
                  <c:v>-0.23</c:v>
                </c:pt>
                <c:pt idx="47404">
                  <c:v>0.54</c:v>
                </c:pt>
                <c:pt idx="47405">
                  <c:v>0.54</c:v>
                </c:pt>
                <c:pt idx="47406">
                  <c:v>-0.96</c:v>
                </c:pt>
                <c:pt idx="47407">
                  <c:v>-0.36</c:v>
                </c:pt>
                <c:pt idx="47408">
                  <c:v>2.36</c:v>
                </c:pt>
                <c:pt idx="47409">
                  <c:v>2.36</c:v>
                </c:pt>
                <c:pt idx="47410">
                  <c:v>2.36</c:v>
                </c:pt>
                <c:pt idx="47411">
                  <c:v>-0.31</c:v>
                </c:pt>
                <c:pt idx="47412">
                  <c:v>1.67</c:v>
                </c:pt>
                <c:pt idx="47413">
                  <c:v>-2.25</c:v>
                </c:pt>
                <c:pt idx="47414">
                  <c:v>-0.93</c:v>
                </c:pt>
                <c:pt idx="47415">
                  <c:v>-0.93</c:v>
                </c:pt>
                <c:pt idx="47416">
                  <c:v>-0.93</c:v>
                </c:pt>
                <c:pt idx="47417">
                  <c:v>0.24</c:v>
                </c:pt>
                <c:pt idx="47418">
                  <c:v>0.24</c:v>
                </c:pt>
                <c:pt idx="47419">
                  <c:v>3.29</c:v>
                </c:pt>
                <c:pt idx="47420">
                  <c:v>3.29</c:v>
                </c:pt>
                <c:pt idx="47421">
                  <c:v>-0.14000000000000001</c:v>
                </c:pt>
                <c:pt idx="47422">
                  <c:v>1.97</c:v>
                </c:pt>
                <c:pt idx="47423">
                  <c:v>-1.45</c:v>
                </c:pt>
                <c:pt idx="47424">
                  <c:v>-1.45</c:v>
                </c:pt>
                <c:pt idx="47425">
                  <c:v>0.14000000000000001</c:v>
                </c:pt>
                <c:pt idx="47426">
                  <c:v>3.54</c:v>
                </c:pt>
                <c:pt idx="47427">
                  <c:v>-1.07</c:v>
                </c:pt>
                <c:pt idx="47428">
                  <c:v>-1.07</c:v>
                </c:pt>
                <c:pt idx="47429">
                  <c:v>-1.07</c:v>
                </c:pt>
                <c:pt idx="47430">
                  <c:v>-1.94</c:v>
                </c:pt>
                <c:pt idx="47431">
                  <c:v>-2.2999999999999998</c:v>
                </c:pt>
                <c:pt idx="47432">
                  <c:v>1.1399999999999999</c:v>
                </c:pt>
                <c:pt idx="47433">
                  <c:v>1.1399999999999999</c:v>
                </c:pt>
                <c:pt idx="47434">
                  <c:v>1.1399999999999999</c:v>
                </c:pt>
                <c:pt idx="47435">
                  <c:v>3.48</c:v>
                </c:pt>
                <c:pt idx="47436">
                  <c:v>3.48</c:v>
                </c:pt>
                <c:pt idx="47437">
                  <c:v>3.48</c:v>
                </c:pt>
                <c:pt idx="47438">
                  <c:v>3.48</c:v>
                </c:pt>
                <c:pt idx="47439">
                  <c:v>0.43</c:v>
                </c:pt>
                <c:pt idx="47440">
                  <c:v>2.36</c:v>
                </c:pt>
                <c:pt idx="47441">
                  <c:v>2.36</c:v>
                </c:pt>
                <c:pt idx="47442">
                  <c:v>-3.1</c:v>
                </c:pt>
                <c:pt idx="47443">
                  <c:v>-3.1</c:v>
                </c:pt>
                <c:pt idx="47444">
                  <c:v>1.48</c:v>
                </c:pt>
                <c:pt idx="47445">
                  <c:v>0.69</c:v>
                </c:pt>
                <c:pt idx="47446">
                  <c:v>-0.14000000000000001</c:v>
                </c:pt>
                <c:pt idx="47447">
                  <c:v>-0.14000000000000001</c:v>
                </c:pt>
                <c:pt idx="47448">
                  <c:v>-0.14000000000000001</c:v>
                </c:pt>
                <c:pt idx="47449">
                  <c:v>-1.99</c:v>
                </c:pt>
                <c:pt idx="47450">
                  <c:v>-1.99</c:v>
                </c:pt>
                <c:pt idx="47451">
                  <c:v>-0.24</c:v>
                </c:pt>
                <c:pt idx="47452">
                  <c:v>1.36</c:v>
                </c:pt>
                <c:pt idx="47453">
                  <c:v>1.36</c:v>
                </c:pt>
                <c:pt idx="47454">
                  <c:v>1.53</c:v>
                </c:pt>
                <c:pt idx="47455">
                  <c:v>1.94</c:v>
                </c:pt>
                <c:pt idx="47456">
                  <c:v>1.94</c:v>
                </c:pt>
                <c:pt idx="47457">
                  <c:v>-0.11</c:v>
                </c:pt>
                <c:pt idx="47458">
                  <c:v>-0.11</c:v>
                </c:pt>
                <c:pt idx="47459">
                  <c:v>1.51</c:v>
                </c:pt>
                <c:pt idx="47460">
                  <c:v>1.51</c:v>
                </c:pt>
                <c:pt idx="47461">
                  <c:v>1.51</c:v>
                </c:pt>
                <c:pt idx="47462">
                  <c:v>1.1000000000000001</c:v>
                </c:pt>
                <c:pt idx="47463">
                  <c:v>-2.81</c:v>
                </c:pt>
                <c:pt idx="47464">
                  <c:v>0.86</c:v>
                </c:pt>
                <c:pt idx="47465">
                  <c:v>1</c:v>
                </c:pt>
                <c:pt idx="47466">
                  <c:v>0.52</c:v>
                </c:pt>
                <c:pt idx="47467">
                  <c:v>1.71</c:v>
                </c:pt>
                <c:pt idx="47468">
                  <c:v>-0.54</c:v>
                </c:pt>
                <c:pt idx="47469">
                  <c:v>-0.36</c:v>
                </c:pt>
                <c:pt idx="47470">
                  <c:v>0.88</c:v>
                </c:pt>
                <c:pt idx="47471">
                  <c:v>-1.95</c:v>
                </c:pt>
                <c:pt idx="47472">
                  <c:v>-0.94</c:v>
                </c:pt>
                <c:pt idx="47473">
                  <c:v>-1.87</c:v>
                </c:pt>
                <c:pt idx="47474">
                  <c:v>-0.42</c:v>
                </c:pt>
                <c:pt idx="47475">
                  <c:v>-0.42</c:v>
                </c:pt>
                <c:pt idx="47476">
                  <c:v>-0.65</c:v>
                </c:pt>
                <c:pt idx="47477">
                  <c:v>-1.41</c:v>
                </c:pt>
                <c:pt idx="47478">
                  <c:v>1.25</c:v>
                </c:pt>
                <c:pt idx="47479">
                  <c:v>1.81</c:v>
                </c:pt>
                <c:pt idx="47480">
                  <c:v>0.46</c:v>
                </c:pt>
                <c:pt idx="47481">
                  <c:v>0.46</c:v>
                </c:pt>
                <c:pt idx="47482">
                  <c:v>0.35</c:v>
                </c:pt>
                <c:pt idx="47483">
                  <c:v>-1.24</c:v>
                </c:pt>
                <c:pt idx="47484">
                  <c:v>0.8</c:v>
                </c:pt>
                <c:pt idx="47485">
                  <c:v>-1.2</c:v>
                </c:pt>
                <c:pt idx="47486">
                  <c:v>-1.02</c:v>
                </c:pt>
                <c:pt idx="47487">
                  <c:v>-1.02</c:v>
                </c:pt>
                <c:pt idx="47488">
                  <c:v>-0.36</c:v>
                </c:pt>
                <c:pt idx="47489">
                  <c:v>1.1499999999999999</c:v>
                </c:pt>
                <c:pt idx="47490">
                  <c:v>0.78</c:v>
                </c:pt>
                <c:pt idx="47491">
                  <c:v>0.78</c:v>
                </c:pt>
                <c:pt idx="47492">
                  <c:v>-0.34</c:v>
                </c:pt>
                <c:pt idx="47493">
                  <c:v>0.63</c:v>
                </c:pt>
                <c:pt idx="47494">
                  <c:v>3.85</c:v>
                </c:pt>
                <c:pt idx="47495">
                  <c:v>3.85</c:v>
                </c:pt>
                <c:pt idx="47496">
                  <c:v>3.85</c:v>
                </c:pt>
                <c:pt idx="47497">
                  <c:v>3.85</c:v>
                </c:pt>
                <c:pt idx="47498">
                  <c:v>2.08</c:v>
                </c:pt>
                <c:pt idx="47499">
                  <c:v>2.08</c:v>
                </c:pt>
                <c:pt idx="47500">
                  <c:v>2.08</c:v>
                </c:pt>
                <c:pt idx="47501">
                  <c:v>3.77</c:v>
                </c:pt>
                <c:pt idx="47502">
                  <c:v>3.77</c:v>
                </c:pt>
                <c:pt idx="47503">
                  <c:v>3.77</c:v>
                </c:pt>
                <c:pt idx="47504">
                  <c:v>3.77</c:v>
                </c:pt>
                <c:pt idx="47505">
                  <c:v>3.77</c:v>
                </c:pt>
                <c:pt idx="47506">
                  <c:v>0.04</c:v>
                </c:pt>
                <c:pt idx="47507">
                  <c:v>-0.21</c:v>
                </c:pt>
                <c:pt idx="47508">
                  <c:v>3.13</c:v>
                </c:pt>
                <c:pt idx="47509">
                  <c:v>0.42</c:v>
                </c:pt>
                <c:pt idx="47510">
                  <c:v>2.83</c:v>
                </c:pt>
                <c:pt idx="47511">
                  <c:v>2</c:v>
                </c:pt>
                <c:pt idx="47512">
                  <c:v>1.31</c:v>
                </c:pt>
                <c:pt idx="47513">
                  <c:v>-0.12</c:v>
                </c:pt>
                <c:pt idx="47514">
                  <c:v>1.19</c:v>
                </c:pt>
                <c:pt idx="47515">
                  <c:v>1.19</c:v>
                </c:pt>
                <c:pt idx="47516">
                  <c:v>1.78</c:v>
                </c:pt>
                <c:pt idx="47517">
                  <c:v>-1.39</c:v>
                </c:pt>
                <c:pt idx="47518">
                  <c:v>-1.39</c:v>
                </c:pt>
                <c:pt idx="47519">
                  <c:v>1.2</c:v>
                </c:pt>
                <c:pt idx="47520">
                  <c:v>1.2</c:v>
                </c:pt>
                <c:pt idx="47521">
                  <c:v>1.2</c:v>
                </c:pt>
                <c:pt idx="47522">
                  <c:v>1.2</c:v>
                </c:pt>
                <c:pt idx="47523">
                  <c:v>2.04</c:v>
                </c:pt>
                <c:pt idx="47524">
                  <c:v>0.62</c:v>
                </c:pt>
                <c:pt idx="47525">
                  <c:v>0.62</c:v>
                </c:pt>
                <c:pt idx="47526">
                  <c:v>0.4</c:v>
                </c:pt>
                <c:pt idx="47527">
                  <c:v>0.4</c:v>
                </c:pt>
                <c:pt idx="47528">
                  <c:v>0.4</c:v>
                </c:pt>
                <c:pt idx="47529">
                  <c:v>0.56999999999999995</c:v>
                </c:pt>
                <c:pt idx="47530">
                  <c:v>0.56999999999999995</c:v>
                </c:pt>
                <c:pt idx="47531">
                  <c:v>-2.17</c:v>
                </c:pt>
                <c:pt idx="47532">
                  <c:v>1</c:v>
                </c:pt>
                <c:pt idx="47533">
                  <c:v>1</c:v>
                </c:pt>
                <c:pt idx="47534">
                  <c:v>0.52</c:v>
                </c:pt>
                <c:pt idx="47535">
                  <c:v>1.0900000000000001</c:v>
                </c:pt>
                <c:pt idx="47536">
                  <c:v>2.8</c:v>
                </c:pt>
                <c:pt idx="47537">
                  <c:v>2.8</c:v>
                </c:pt>
                <c:pt idx="47538">
                  <c:v>-1</c:v>
                </c:pt>
                <c:pt idx="47539">
                  <c:v>-1</c:v>
                </c:pt>
                <c:pt idx="47540">
                  <c:v>1.17</c:v>
                </c:pt>
                <c:pt idx="47541">
                  <c:v>-0.74</c:v>
                </c:pt>
                <c:pt idx="47542">
                  <c:v>2.69</c:v>
                </c:pt>
                <c:pt idx="47543">
                  <c:v>2.69</c:v>
                </c:pt>
                <c:pt idx="47544">
                  <c:v>2.69</c:v>
                </c:pt>
                <c:pt idx="47545">
                  <c:v>2.69</c:v>
                </c:pt>
                <c:pt idx="47546">
                  <c:v>2.99</c:v>
                </c:pt>
                <c:pt idx="47547">
                  <c:v>2.99</c:v>
                </c:pt>
                <c:pt idx="47548">
                  <c:v>1.6</c:v>
                </c:pt>
                <c:pt idx="47549">
                  <c:v>1.76</c:v>
                </c:pt>
                <c:pt idx="47550">
                  <c:v>1.98</c:v>
                </c:pt>
                <c:pt idx="47551">
                  <c:v>1.98</c:v>
                </c:pt>
                <c:pt idx="47552">
                  <c:v>-1.94</c:v>
                </c:pt>
                <c:pt idx="47553">
                  <c:v>-1.22</c:v>
                </c:pt>
                <c:pt idx="47554">
                  <c:v>-1.22</c:v>
                </c:pt>
                <c:pt idx="47555">
                  <c:v>1.17</c:v>
                </c:pt>
                <c:pt idx="47556">
                  <c:v>1.36</c:v>
                </c:pt>
                <c:pt idx="47557">
                  <c:v>1.36</c:v>
                </c:pt>
                <c:pt idx="47558">
                  <c:v>-0.86</c:v>
                </c:pt>
                <c:pt idx="47559">
                  <c:v>-0.97</c:v>
                </c:pt>
                <c:pt idx="47560">
                  <c:v>1.54</c:v>
                </c:pt>
                <c:pt idx="47561">
                  <c:v>-3.71</c:v>
                </c:pt>
                <c:pt idx="47562">
                  <c:v>3.4</c:v>
                </c:pt>
                <c:pt idx="47563">
                  <c:v>2.31</c:v>
                </c:pt>
                <c:pt idx="47564">
                  <c:v>2.31</c:v>
                </c:pt>
                <c:pt idx="47565">
                  <c:v>1.02</c:v>
                </c:pt>
                <c:pt idx="47566">
                  <c:v>-0.08</c:v>
                </c:pt>
                <c:pt idx="47567">
                  <c:v>-0.08</c:v>
                </c:pt>
                <c:pt idx="47568">
                  <c:v>0.36</c:v>
                </c:pt>
                <c:pt idx="47569">
                  <c:v>-0.51</c:v>
                </c:pt>
                <c:pt idx="47570">
                  <c:v>-0.51</c:v>
                </c:pt>
                <c:pt idx="47571">
                  <c:v>-0.51</c:v>
                </c:pt>
                <c:pt idx="47572">
                  <c:v>-0.68</c:v>
                </c:pt>
                <c:pt idx="47573">
                  <c:v>0.36</c:v>
                </c:pt>
                <c:pt idx="47574">
                  <c:v>0.36</c:v>
                </c:pt>
                <c:pt idx="47575">
                  <c:v>-0.57999999999999996</c:v>
                </c:pt>
                <c:pt idx="47576">
                  <c:v>1.32</c:v>
                </c:pt>
                <c:pt idx="47577">
                  <c:v>-1.91</c:v>
                </c:pt>
                <c:pt idx="47578">
                  <c:v>-0.84</c:v>
                </c:pt>
                <c:pt idx="47579">
                  <c:v>0.14000000000000001</c:v>
                </c:pt>
                <c:pt idx="47580">
                  <c:v>0.35</c:v>
                </c:pt>
                <c:pt idx="47581">
                  <c:v>0.35</c:v>
                </c:pt>
                <c:pt idx="47582">
                  <c:v>0.35</c:v>
                </c:pt>
                <c:pt idx="47583">
                  <c:v>0.35</c:v>
                </c:pt>
                <c:pt idx="47584">
                  <c:v>1.4</c:v>
                </c:pt>
                <c:pt idx="47585">
                  <c:v>-1.1399999999999999</c:v>
                </c:pt>
                <c:pt idx="47586">
                  <c:v>-1.51</c:v>
                </c:pt>
                <c:pt idx="47587">
                  <c:v>-2.59</c:v>
                </c:pt>
                <c:pt idx="47588">
                  <c:v>-2.59</c:v>
                </c:pt>
                <c:pt idx="47589">
                  <c:v>-1.31</c:v>
                </c:pt>
                <c:pt idx="47590">
                  <c:v>-0.76</c:v>
                </c:pt>
                <c:pt idx="47591">
                  <c:v>-0.76</c:v>
                </c:pt>
                <c:pt idx="47592">
                  <c:v>7.0000000000000007E-2</c:v>
                </c:pt>
                <c:pt idx="47593">
                  <c:v>2.14</c:v>
                </c:pt>
                <c:pt idx="47594">
                  <c:v>2.33</c:v>
                </c:pt>
                <c:pt idx="47595">
                  <c:v>2.33</c:v>
                </c:pt>
                <c:pt idx="47596">
                  <c:v>-2.93</c:v>
                </c:pt>
                <c:pt idx="47597">
                  <c:v>-2.93</c:v>
                </c:pt>
                <c:pt idx="47598">
                  <c:v>2.48</c:v>
                </c:pt>
                <c:pt idx="47599">
                  <c:v>2.48</c:v>
                </c:pt>
                <c:pt idx="47600">
                  <c:v>2.48</c:v>
                </c:pt>
                <c:pt idx="47601">
                  <c:v>2.5099999999999998</c:v>
                </c:pt>
                <c:pt idx="47602">
                  <c:v>2.5099999999999998</c:v>
                </c:pt>
                <c:pt idx="47603">
                  <c:v>-0.76</c:v>
                </c:pt>
                <c:pt idx="47604">
                  <c:v>-0.4</c:v>
                </c:pt>
                <c:pt idx="47605">
                  <c:v>0.15</c:v>
                </c:pt>
                <c:pt idx="47606">
                  <c:v>-2.25</c:v>
                </c:pt>
                <c:pt idx="47607">
                  <c:v>-2.91</c:v>
                </c:pt>
                <c:pt idx="47608">
                  <c:v>-0.31</c:v>
                </c:pt>
                <c:pt idx="47609">
                  <c:v>0.42</c:v>
                </c:pt>
                <c:pt idx="47610">
                  <c:v>0.42</c:v>
                </c:pt>
                <c:pt idx="47611">
                  <c:v>2.87</c:v>
                </c:pt>
                <c:pt idx="47612">
                  <c:v>2.87</c:v>
                </c:pt>
                <c:pt idx="47613">
                  <c:v>2.87</c:v>
                </c:pt>
                <c:pt idx="47614">
                  <c:v>-0.34</c:v>
                </c:pt>
                <c:pt idx="47615">
                  <c:v>-3.52</c:v>
                </c:pt>
                <c:pt idx="47616">
                  <c:v>-0.11</c:v>
                </c:pt>
                <c:pt idx="47617">
                  <c:v>-1.52</c:v>
                </c:pt>
                <c:pt idx="47618">
                  <c:v>1.63</c:v>
                </c:pt>
                <c:pt idx="47619">
                  <c:v>1.63</c:v>
                </c:pt>
                <c:pt idx="47620">
                  <c:v>-1.91</c:v>
                </c:pt>
                <c:pt idx="47621">
                  <c:v>-0.72</c:v>
                </c:pt>
                <c:pt idx="47622">
                  <c:v>-0.72</c:v>
                </c:pt>
                <c:pt idx="47623">
                  <c:v>-0.72</c:v>
                </c:pt>
                <c:pt idx="47624">
                  <c:v>-2.4700000000000002</c:v>
                </c:pt>
                <c:pt idx="47625">
                  <c:v>1.39</c:v>
                </c:pt>
                <c:pt idx="47626">
                  <c:v>1.39</c:v>
                </c:pt>
                <c:pt idx="47627">
                  <c:v>0.86</c:v>
                </c:pt>
                <c:pt idx="47628">
                  <c:v>1.31</c:v>
                </c:pt>
                <c:pt idx="47629">
                  <c:v>1.31</c:v>
                </c:pt>
                <c:pt idx="47630">
                  <c:v>0.18</c:v>
                </c:pt>
                <c:pt idx="47631">
                  <c:v>0.18</c:v>
                </c:pt>
                <c:pt idx="47632">
                  <c:v>0.18</c:v>
                </c:pt>
                <c:pt idx="47633">
                  <c:v>-1</c:v>
                </c:pt>
                <c:pt idx="47634">
                  <c:v>1.65</c:v>
                </c:pt>
                <c:pt idx="47635">
                  <c:v>1.65</c:v>
                </c:pt>
                <c:pt idx="47636">
                  <c:v>-2.0099999999999998</c:v>
                </c:pt>
                <c:pt idx="47637">
                  <c:v>-0.24</c:v>
                </c:pt>
                <c:pt idx="47638">
                  <c:v>-2.08</c:v>
                </c:pt>
                <c:pt idx="47639">
                  <c:v>1.52</c:v>
                </c:pt>
                <c:pt idx="47640">
                  <c:v>3.27</c:v>
                </c:pt>
                <c:pt idx="47641">
                  <c:v>-1.1399999999999999</c:v>
                </c:pt>
                <c:pt idx="47642">
                  <c:v>0.11</c:v>
                </c:pt>
                <c:pt idx="47643">
                  <c:v>0.82</c:v>
                </c:pt>
                <c:pt idx="47644">
                  <c:v>3.34</c:v>
                </c:pt>
                <c:pt idx="47645">
                  <c:v>3.34</c:v>
                </c:pt>
                <c:pt idx="47646">
                  <c:v>1.85</c:v>
                </c:pt>
                <c:pt idx="47647">
                  <c:v>1.85</c:v>
                </c:pt>
                <c:pt idx="47648">
                  <c:v>1.85</c:v>
                </c:pt>
                <c:pt idx="47649">
                  <c:v>1.85</c:v>
                </c:pt>
                <c:pt idx="47650">
                  <c:v>-0.25</c:v>
                </c:pt>
                <c:pt idx="47651">
                  <c:v>-0.23</c:v>
                </c:pt>
                <c:pt idx="47652">
                  <c:v>-0.86</c:v>
                </c:pt>
                <c:pt idx="47653">
                  <c:v>1.76</c:v>
                </c:pt>
                <c:pt idx="47654">
                  <c:v>0.91</c:v>
                </c:pt>
                <c:pt idx="47655">
                  <c:v>0.91</c:v>
                </c:pt>
                <c:pt idx="47656">
                  <c:v>-0.26</c:v>
                </c:pt>
                <c:pt idx="47657">
                  <c:v>0.7</c:v>
                </c:pt>
                <c:pt idx="47658">
                  <c:v>-2.83</c:v>
                </c:pt>
                <c:pt idx="47659">
                  <c:v>1.45</c:v>
                </c:pt>
                <c:pt idx="47660">
                  <c:v>0.41</c:v>
                </c:pt>
                <c:pt idx="47661">
                  <c:v>-0.65</c:v>
                </c:pt>
                <c:pt idx="47662">
                  <c:v>-1.1299999999999999</c:v>
                </c:pt>
                <c:pt idx="47663">
                  <c:v>3.06</c:v>
                </c:pt>
                <c:pt idx="47664">
                  <c:v>0.76</c:v>
                </c:pt>
                <c:pt idx="47665">
                  <c:v>0.76</c:v>
                </c:pt>
                <c:pt idx="47666">
                  <c:v>0.76</c:v>
                </c:pt>
                <c:pt idx="47667">
                  <c:v>0.76</c:v>
                </c:pt>
                <c:pt idx="47668">
                  <c:v>-1.07</c:v>
                </c:pt>
                <c:pt idx="47669">
                  <c:v>-0.72</c:v>
                </c:pt>
                <c:pt idx="47670">
                  <c:v>0.06</c:v>
                </c:pt>
                <c:pt idx="47671">
                  <c:v>0.63</c:v>
                </c:pt>
                <c:pt idx="47672">
                  <c:v>0.63</c:v>
                </c:pt>
                <c:pt idx="47673">
                  <c:v>-0.28999999999999998</c:v>
                </c:pt>
                <c:pt idx="47674">
                  <c:v>2.69</c:v>
                </c:pt>
                <c:pt idx="47675">
                  <c:v>2.08</c:v>
                </c:pt>
                <c:pt idx="47676">
                  <c:v>0.68</c:v>
                </c:pt>
                <c:pt idx="47677">
                  <c:v>1.5</c:v>
                </c:pt>
                <c:pt idx="47678">
                  <c:v>-1.1499999999999999</c:v>
                </c:pt>
                <c:pt idx="47679">
                  <c:v>1.31</c:v>
                </c:pt>
                <c:pt idx="47680">
                  <c:v>1.31</c:v>
                </c:pt>
                <c:pt idx="47681">
                  <c:v>1.31</c:v>
                </c:pt>
                <c:pt idx="47682">
                  <c:v>0.68</c:v>
                </c:pt>
                <c:pt idx="47683">
                  <c:v>1.1299999999999999</c:v>
                </c:pt>
                <c:pt idx="47684">
                  <c:v>1.1299999999999999</c:v>
                </c:pt>
                <c:pt idx="47685">
                  <c:v>4.32</c:v>
                </c:pt>
                <c:pt idx="47686">
                  <c:v>-0.66</c:v>
                </c:pt>
                <c:pt idx="47687">
                  <c:v>-0.66</c:v>
                </c:pt>
                <c:pt idx="47688">
                  <c:v>1.26</c:v>
                </c:pt>
                <c:pt idx="47689">
                  <c:v>1.26</c:v>
                </c:pt>
                <c:pt idx="47690">
                  <c:v>-0.12</c:v>
                </c:pt>
                <c:pt idx="47691">
                  <c:v>0.75</c:v>
                </c:pt>
                <c:pt idx="47692">
                  <c:v>0.27</c:v>
                </c:pt>
                <c:pt idx="47693">
                  <c:v>0.27</c:v>
                </c:pt>
                <c:pt idx="47694">
                  <c:v>-3.65</c:v>
                </c:pt>
                <c:pt idx="47695">
                  <c:v>-0.77</c:v>
                </c:pt>
                <c:pt idx="47696">
                  <c:v>-0.77</c:v>
                </c:pt>
                <c:pt idx="47697">
                  <c:v>-1.82</c:v>
                </c:pt>
                <c:pt idx="47698">
                  <c:v>-1.82</c:v>
                </c:pt>
                <c:pt idx="47699">
                  <c:v>0.15</c:v>
                </c:pt>
                <c:pt idx="47700">
                  <c:v>2.31</c:v>
                </c:pt>
                <c:pt idx="47701">
                  <c:v>-1.63</c:v>
                </c:pt>
                <c:pt idx="47702">
                  <c:v>-1.63</c:v>
                </c:pt>
                <c:pt idx="47703">
                  <c:v>1.1599999999999999</c:v>
                </c:pt>
                <c:pt idx="47704">
                  <c:v>-2</c:v>
                </c:pt>
                <c:pt idx="47705">
                  <c:v>-2</c:v>
                </c:pt>
                <c:pt idx="47706">
                  <c:v>-3.71</c:v>
                </c:pt>
                <c:pt idx="47707">
                  <c:v>0.03</c:v>
                </c:pt>
                <c:pt idx="47708">
                  <c:v>1.52</c:v>
                </c:pt>
                <c:pt idx="47709">
                  <c:v>0.1</c:v>
                </c:pt>
                <c:pt idx="47710">
                  <c:v>0.1</c:v>
                </c:pt>
                <c:pt idx="47711">
                  <c:v>0.1</c:v>
                </c:pt>
                <c:pt idx="47712">
                  <c:v>-1.49</c:v>
                </c:pt>
                <c:pt idx="47713">
                  <c:v>1.1299999999999999</c:v>
                </c:pt>
                <c:pt idx="47714">
                  <c:v>1.1299999999999999</c:v>
                </c:pt>
                <c:pt idx="47715">
                  <c:v>1.1299999999999999</c:v>
                </c:pt>
                <c:pt idx="47716">
                  <c:v>-1.33</c:v>
                </c:pt>
                <c:pt idx="47717">
                  <c:v>-1.1499999999999999</c:v>
                </c:pt>
                <c:pt idx="47718">
                  <c:v>-1.1499999999999999</c:v>
                </c:pt>
                <c:pt idx="47719">
                  <c:v>1.35</c:v>
                </c:pt>
                <c:pt idx="47720">
                  <c:v>-0.11</c:v>
                </c:pt>
                <c:pt idx="47721">
                  <c:v>0.1</c:v>
                </c:pt>
                <c:pt idx="47722">
                  <c:v>-0.27</c:v>
                </c:pt>
                <c:pt idx="47723">
                  <c:v>-0.76</c:v>
                </c:pt>
                <c:pt idx="47724">
                  <c:v>-0.76</c:v>
                </c:pt>
                <c:pt idx="47725">
                  <c:v>2.16</c:v>
                </c:pt>
                <c:pt idx="47726">
                  <c:v>2.16</c:v>
                </c:pt>
                <c:pt idx="47727">
                  <c:v>2.71</c:v>
                </c:pt>
                <c:pt idx="47728">
                  <c:v>3.08</c:v>
                </c:pt>
                <c:pt idx="47729">
                  <c:v>-1.46</c:v>
                </c:pt>
                <c:pt idx="47730">
                  <c:v>-0.44</c:v>
                </c:pt>
                <c:pt idx="47731">
                  <c:v>-0.44</c:v>
                </c:pt>
                <c:pt idx="47732">
                  <c:v>-0.44</c:v>
                </c:pt>
                <c:pt idx="47733">
                  <c:v>-0.44</c:v>
                </c:pt>
                <c:pt idx="47734">
                  <c:v>2.66</c:v>
                </c:pt>
                <c:pt idx="47735">
                  <c:v>-1.23</c:v>
                </c:pt>
                <c:pt idx="47736">
                  <c:v>0.19</c:v>
                </c:pt>
                <c:pt idx="47737">
                  <c:v>-1.61</c:v>
                </c:pt>
                <c:pt idx="47738">
                  <c:v>-0.24</c:v>
                </c:pt>
                <c:pt idx="47739">
                  <c:v>0.62</c:v>
                </c:pt>
                <c:pt idx="47740">
                  <c:v>1.93</c:v>
                </c:pt>
                <c:pt idx="47741">
                  <c:v>-1.8</c:v>
                </c:pt>
                <c:pt idx="47742">
                  <c:v>-1.8</c:v>
                </c:pt>
                <c:pt idx="47743">
                  <c:v>-0.24</c:v>
                </c:pt>
                <c:pt idx="47744">
                  <c:v>2.12</c:v>
                </c:pt>
                <c:pt idx="47745">
                  <c:v>1.1299999999999999</c:v>
                </c:pt>
                <c:pt idx="47746">
                  <c:v>1.9</c:v>
                </c:pt>
                <c:pt idx="47747">
                  <c:v>2.23</c:v>
                </c:pt>
                <c:pt idx="47748">
                  <c:v>2.23</c:v>
                </c:pt>
                <c:pt idx="47749">
                  <c:v>2.23</c:v>
                </c:pt>
                <c:pt idx="47750">
                  <c:v>1.07</c:v>
                </c:pt>
                <c:pt idx="47751">
                  <c:v>1.07</c:v>
                </c:pt>
                <c:pt idx="47752">
                  <c:v>2.42</c:v>
                </c:pt>
                <c:pt idx="47753">
                  <c:v>2.42</c:v>
                </c:pt>
                <c:pt idx="47754">
                  <c:v>2.42</c:v>
                </c:pt>
                <c:pt idx="47755">
                  <c:v>-0.68</c:v>
                </c:pt>
                <c:pt idx="47756">
                  <c:v>-0.68</c:v>
                </c:pt>
                <c:pt idx="47757">
                  <c:v>1.51</c:v>
                </c:pt>
                <c:pt idx="47758">
                  <c:v>1.51</c:v>
                </c:pt>
                <c:pt idx="47759">
                  <c:v>1.68</c:v>
                </c:pt>
                <c:pt idx="47760">
                  <c:v>0.34</c:v>
                </c:pt>
                <c:pt idx="47761">
                  <c:v>0.34</c:v>
                </c:pt>
                <c:pt idx="47762">
                  <c:v>0.23</c:v>
                </c:pt>
                <c:pt idx="47763">
                  <c:v>2.16</c:v>
                </c:pt>
                <c:pt idx="47764">
                  <c:v>2.16</c:v>
                </c:pt>
                <c:pt idx="47765">
                  <c:v>1.64</c:v>
                </c:pt>
                <c:pt idx="47766">
                  <c:v>-2.71</c:v>
                </c:pt>
                <c:pt idx="47767">
                  <c:v>-2.71</c:v>
                </c:pt>
                <c:pt idx="47768">
                  <c:v>3.71</c:v>
                </c:pt>
                <c:pt idx="47769">
                  <c:v>-0.28000000000000003</c:v>
                </c:pt>
                <c:pt idx="47770">
                  <c:v>-0.28000000000000003</c:v>
                </c:pt>
                <c:pt idx="47771">
                  <c:v>1.07</c:v>
                </c:pt>
                <c:pt idx="47772">
                  <c:v>1.07</c:v>
                </c:pt>
                <c:pt idx="47773">
                  <c:v>1.07</c:v>
                </c:pt>
                <c:pt idx="47774">
                  <c:v>1.76</c:v>
                </c:pt>
                <c:pt idx="47775">
                  <c:v>1.76</c:v>
                </c:pt>
                <c:pt idx="47776">
                  <c:v>1.76</c:v>
                </c:pt>
                <c:pt idx="47777">
                  <c:v>1.76</c:v>
                </c:pt>
                <c:pt idx="47778">
                  <c:v>-0.28999999999999998</c:v>
                </c:pt>
                <c:pt idx="47779">
                  <c:v>0.19</c:v>
                </c:pt>
                <c:pt idx="47780">
                  <c:v>-1.8</c:v>
                </c:pt>
                <c:pt idx="47781">
                  <c:v>1.29</c:v>
                </c:pt>
                <c:pt idx="47782">
                  <c:v>0.01</c:v>
                </c:pt>
                <c:pt idx="47783">
                  <c:v>2.59</c:v>
                </c:pt>
                <c:pt idx="47784">
                  <c:v>2.59</c:v>
                </c:pt>
                <c:pt idx="47785">
                  <c:v>2.59</c:v>
                </c:pt>
                <c:pt idx="47786">
                  <c:v>2.59</c:v>
                </c:pt>
                <c:pt idx="47787">
                  <c:v>2.59</c:v>
                </c:pt>
                <c:pt idx="47788">
                  <c:v>2.1800000000000002</c:v>
                </c:pt>
                <c:pt idx="47789">
                  <c:v>0.24</c:v>
                </c:pt>
                <c:pt idx="47790">
                  <c:v>1.62</c:v>
                </c:pt>
                <c:pt idx="47791">
                  <c:v>1.62</c:v>
                </c:pt>
                <c:pt idx="47792">
                  <c:v>1.62</c:v>
                </c:pt>
                <c:pt idx="47793">
                  <c:v>0.56999999999999995</c:v>
                </c:pt>
                <c:pt idx="47794">
                  <c:v>0.59</c:v>
                </c:pt>
                <c:pt idx="47795">
                  <c:v>-1.91</c:v>
                </c:pt>
                <c:pt idx="47796">
                  <c:v>-0.35</c:v>
                </c:pt>
                <c:pt idx="47797">
                  <c:v>-0.35</c:v>
                </c:pt>
                <c:pt idx="47798">
                  <c:v>1.81</c:v>
                </c:pt>
                <c:pt idx="47799">
                  <c:v>1.81</c:v>
                </c:pt>
                <c:pt idx="47800">
                  <c:v>1.81</c:v>
                </c:pt>
                <c:pt idx="47801">
                  <c:v>-0.19</c:v>
                </c:pt>
                <c:pt idx="47802">
                  <c:v>1.04</c:v>
                </c:pt>
                <c:pt idx="47803">
                  <c:v>-0.61</c:v>
                </c:pt>
                <c:pt idx="47804">
                  <c:v>-0.61</c:v>
                </c:pt>
                <c:pt idx="47805">
                  <c:v>-0.61</c:v>
                </c:pt>
                <c:pt idx="47806">
                  <c:v>2.59</c:v>
                </c:pt>
                <c:pt idx="47807">
                  <c:v>2.59</c:v>
                </c:pt>
                <c:pt idx="47808">
                  <c:v>2.73</c:v>
                </c:pt>
                <c:pt idx="47809">
                  <c:v>2.73</c:v>
                </c:pt>
                <c:pt idx="47810">
                  <c:v>2.73</c:v>
                </c:pt>
                <c:pt idx="47811">
                  <c:v>0.6</c:v>
                </c:pt>
                <c:pt idx="47812">
                  <c:v>0.6</c:v>
                </c:pt>
                <c:pt idx="47813">
                  <c:v>0.55000000000000004</c:v>
                </c:pt>
                <c:pt idx="47814">
                  <c:v>0.3</c:v>
                </c:pt>
                <c:pt idx="47815">
                  <c:v>0.3</c:v>
                </c:pt>
                <c:pt idx="47816">
                  <c:v>0.3</c:v>
                </c:pt>
                <c:pt idx="47817">
                  <c:v>-0.43</c:v>
                </c:pt>
                <c:pt idx="47818">
                  <c:v>0.32</c:v>
                </c:pt>
                <c:pt idx="47819">
                  <c:v>0.32</c:v>
                </c:pt>
                <c:pt idx="47820">
                  <c:v>1.2</c:v>
                </c:pt>
                <c:pt idx="47821">
                  <c:v>1.2</c:v>
                </c:pt>
                <c:pt idx="47822">
                  <c:v>1.18</c:v>
                </c:pt>
                <c:pt idx="47823">
                  <c:v>1.18</c:v>
                </c:pt>
                <c:pt idx="47824">
                  <c:v>3.53</c:v>
                </c:pt>
                <c:pt idx="47825">
                  <c:v>3.53</c:v>
                </c:pt>
                <c:pt idx="47826">
                  <c:v>0.51</c:v>
                </c:pt>
                <c:pt idx="47827">
                  <c:v>0.51</c:v>
                </c:pt>
                <c:pt idx="47828">
                  <c:v>0.89</c:v>
                </c:pt>
                <c:pt idx="47829">
                  <c:v>0.89</c:v>
                </c:pt>
                <c:pt idx="47830">
                  <c:v>0.89</c:v>
                </c:pt>
                <c:pt idx="47831">
                  <c:v>-1.51</c:v>
                </c:pt>
                <c:pt idx="47832">
                  <c:v>0.4</c:v>
                </c:pt>
                <c:pt idx="47833">
                  <c:v>2.4500000000000002</c:v>
                </c:pt>
                <c:pt idx="47834">
                  <c:v>0.44</c:v>
                </c:pt>
                <c:pt idx="47835">
                  <c:v>0.44</c:v>
                </c:pt>
                <c:pt idx="47836">
                  <c:v>0.44</c:v>
                </c:pt>
                <c:pt idx="47837">
                  <c:v>0.44</c:v>
                </c:pt>
                <c:pt idx="47838">
                  <c:v>3.18</c:v>
                </c:pt>
                <c:pt idx="47839">
                  <c:v>3.18</c:v>
                </c:pt>
                <c:pt idx="47840">
                  <c:v>3.18</c:v>
                </c:pt>
                <c:pt idx="47841">
                  <c:v>2.0499999999999998</c:v>
                </c:pt>
                <c:pt idx="47842">
                  <c:v>1.59</c:v>
                </c:pt>
                <c:pt idx="47843">
                  <c:v>-3.4</c:v>
                </c:pt>
                <c:pt idx="47844">
                  <c:v>1.18</c:v>
                </c:pt>
                <c:pt idx="47845">
                  <c:v>1.17</c:v>
                </c:pt>
                <c:pt idx="47846">
                  <c:v>1.17</c:v>
                </c:pt>
                <c:pt idx="47847">
                  <c:v>1.17</c:v>
                </c:pt>
                <c:pt idx="47848">
                  <c:v>1.17</c:v>
                </c:pt>
                <c:pt idx="47849">
                  <c:v>-0.73</c:v>
                </c:pt>
                <c:pt idx="47850">
                  <c:v>-0.73</c:v>
                </c:pt>
                <c:pt idx="47851">
                  <c:v>1.25</c:v>
                </c:pt>
                <c:pt idx="47852">
                  <c:v>1.25</c:v>
                </c:pt>
                <c:pt idx="47853">
                  <c:v>1.52</c:v>
                </c:pt>
                <c:pt idx="47854">
                  <c:v>0.35</c:v>
                </c:pt>
                <c:pt idx="47855">
                  <c:v>-0.48</c:v>
                </c:pt>
                <c:pt idx="47856">
                  <c:v>-0.48</c:v>
                </c:pt>
                <c:pt idx="47857">
                  <c:v>-0.48</c:v>
                </c:pt>
                <c:pt idx="47858">
                  <c:v>2.35</c:v>
                </c:pt>
                <c:pt idx="47859">
                  <c:v>1.37</c:v>
                </c:pt>
                <c:pt idx="47860">
                  <c:v>1.37</c:v>
                </c:pt>
                <c:pt idx="47861">
                  <c:v>1.37</c:v>
                </c:pt>
                <c:pt idx="47862">
                  <c:v>1.37</c:v>
                </c:pt>
                <c:pt idx="47863">
                  <c:v>2.79</c:v>
                </c:pt>
                <c:pt idx="47864">
                  <c:v>2.9</c:v>
                </c:pt>
                <c:pt idx="47865">
                  <c:v>-3.32</c:v>
                </c:pt>
                <c:pt idx="47866">
                  <c:v>-1.1499999999999999</c:v>
                </c:pt>
                <c:pt idx="47867">
                  <c:v>-0.51</c:v>
                </c:pt>
                <c:pt idx="47868">
                  <c:v>-2.09</c:v>
                </c:pt>
                <c:pt idx="47869">
                  <c:v>1.82</c:v>
                </c:pt>
                <c:pt idx="47870">
                  <c:v>1.82</c:v>
                </c:pt>
                <c:pt idx="47871">
                  <c:v>1.82</c:v>
                </c:pt>
                <c:pt idx="47872">
                  <c:v>0.56000000000000005</c:v>
                </c:pt>
                <c:pt idx="47873">
                  <c:v>-1.36</c:v>
                </c:pt>
                <c:pt idx="47874">
                  <c:v>-2.37</c:v>
                </c:pt>
                <c:pt idx="47875">
                  <c:v>-1.59</c:v>
                </c:pt>
                <c:pt idx="47876">
                  <c:v>-0.67</c:v>
                </c:pt>
                <c:pt idx="47877">
                  <c:v>-2.31</c:v>
                </c:pt>
                <c:pt idx="47878">
                  <c:v>-1.78</c:v>
                </c:pt>
                <c:pt idx="47879">
                  <c:v>-1.78</c:v>
                </c:pt>
                <c:pt idx="47880">
                  <c:v>-1.78</c:v>
                </c:pt>
                <c:pt idx="47881">
                  <c:v>1.86</c:v>
                </c:pt>
                <c:pt idx="47882">
                  <c:v>0.85</c:v>
                </c:pt>
                <c:pt idx="47883">
                  <c:v>1.42</c:v>
                </c:pt>
                <c:pt idx="47884">
                  <c:v>1.42</c:v>
                </c:pt>
                <c:pt idx="47885">
                  <c:v>1.42</c:v>
                </c:pt>
                <c:pt idx="47886">
                  <c:v>-0.57999999999999996</c:v>
                </c:pt>
                <c:pt idx="47887">
                  <c:v>1.08</c:v>
                </c:pt>
                <c:pt idx="47888">
                  <c:v>2.78</c:v>
                </c:pt>
                <c:pt idx="47889">
                  <c:v>2.78</c:v>
                </c:pt>
                <c:pt idx="47890">
                  <c:v>1.1599999999999999</c:v>
                </c:pt>
                <c:pt idx="47891">
                  <c:v>1.1599999999999999</c:v>
                </c:pt>
                <c:pt idx="47892">
                  <c:v>3.42</c:v>
                </c:pt>
                <c:pt idx="47893">
                  <c:v>3.42</c:v>
                </c:pt>
                <c:pt idx="47894">
                  <c:v>3.42</c:v>
                </c:pt>
                <c:pt idx="47895">
                  <c:v>1.48</c:v>
                </c:pt>
                <c:pt idx="47896">
                  <c:v>1.48</c:v>
                </c:pt>
                <c:pt idx="47897">
                  <c:v>1.48</c:v>
                </c:pt>
                <c:pt idx="47898">
                  <c:v>0.99</c:v>
                </c:pt>
                <c:pt idx="47899">
                  <c:v>0.99</c:v>
                </c:pt>
                <c:pt idx="47900">
                  <c:v>0.19</c:v>
                </c:pt>
                <c:pt idx="47901">
                  <c:v>-4.24</c:v>
                </c:pt>
                <c:pt idx="47902">
                  <c:v>-4.24</c:v>
                </c:pt>
                <c:pt idx="47903">
                  <c:v>-1.52</c:v>
                </c:pt>
                <c:pt idx="47904">
                  <c:v>0.6</c:v>
                </c:pt>
                <c:pt idx="47905">
                  <c:v>0.6</c:v>
                </c:pt>
                <c:pt idx="47906">
                  <c:v>0.6</c:v>
                </c:pt>
                <c:pt idx="47907">
                  <c:v>0.6</c:v>
                </c:pt>
                <c:pt idx="47908">
                  <c:v>-0.62</c:v>
                </c:pt>
                <c:pt idx="47909">
                  <c:v>-0.62</c:v>
                </c:pt>
                <c:pt idx="47910">
                  <c:v>-1.17</c:v>
                </c:pt>
                <c:pt idx="47911">
                  <c:v>-1.28</c:v>
                </c:pt>
                <c:pt idx="47912">
                  <c:v>1.18</c:v>
                </c:pt>
                <c:pt idx="47913">
                  <c:v>1.04</c:v>
                </c:pt>
                <c:pt idx="47914">
                  <c:v>1.04</c:v>
                </c:pt>
                <c:pt idx="47915">
                  <c:v>0.94</c:v>
                </c:pt>
                <c:pt idx="47916">
                  <c:v>1.04</c:v>
                </c:pt>
                <c:pt idx="47917">
                  <c:v>0.39</c:v>
                </c:pt>
                <c:pt idx="47918">
                  <c:v>0.39</c:v>
                </c:pt>
                <c:pt idx="47919">
                  <c:v>0.39</c:v>
                </c:pt>
                <c:pt idx="47920">
                  <c:v>0.24</c:v>
                </c:pt>
                <c:pt idx="47921">
                  <c:v>0.24</c:v>
                </c:pt>
                <c:pt idx="47922">
                  <c:v>0.24</c:v>
                </c:pt>
                <c:pt idx="47923">
                  <c:v>0.24</c:v>
                </c:pt>
                <c:pt idx="47924">
                  <c:v>-2.61</c:v>
                </c:pt>
                <c:pt idx="47925">
                  <c:v>2.39</c:v>
                </c:pt>
                <c:pt idx="47926">
                  <c:v>2.29</c:v>
                </c:pt>
                <c:pt idx="47927">
                  <c:v>2.29</c:v>
                </c:pt>
                <c:pt idx="47928">
                  <c:v>0.49</c:v>
                </c:pt>
                <c:pt idx="47929">
                  <c:v>-1.1599999999999999</c:v>
                </c:pt>
                <c:pt idx="47930">
                  <c:v>-1.24</c:v>
                </c:pt>
                <c:pt idx="47931">
                  <c:v>3.19</c:v>
                </c:pt>
                <c:pt idx="47932">
                  <c:v>3.19</c:v>
                </c:pt>
                <c:pt idx="47933">
                  <c:v>-3.45</c:v>
                </c:pt>
                <c:pt idx="47934">
                  <c:v>0.14000000000000001</c:v>
                </c:pt>
                <c:pt idx="47935">
                  <c:v>0.14000000000000001</c:v>
                </c:pt>
                <c:pt idx="47936">
                  <c:v>0.45</c:v>
                </c:pt>
                <c:pt idx="47937">
                  <c:v>0.45</c:v>
                </c:pt>
                <c:pt idx="47938">
                  <c:v>3.1</c:v>
                </c:pt>
                <c:pt idx="47939">
                  <c:v>3.1</c:v>
                </c:pt>
                <c:pt idx="47940">
                  <c:v>3.1</c:v>
                </c:pt>
                <c:pt idx="47941">
                  <c:v>3.1</c:v>
                </c:pt>
                <c:pt idx="47942">
                  <c:v>3.1</c:v>
                </c:pt>
                <c:pt idx="47943">
                  <c:v>3.58</c:v>
                </c:pt>
                <c:pt idx="47944">
                  <c:v>0.1</c:v>
                </c:pt>
                <c:pt idx="47945">
                  <c:v>-0.94</c:v>
                </c:pt>
                <c:pt idx="47946">
                  <c:v>-0.9</c:v>
                </c:pt>
                <c:pt idx="47947">
                  <c:v>-0.9</c:v>
                </c:pt>
                <c:pt idx="47948">
                  <c:v>-2.89</c:v>
                </c:pt>
                <c:pt idx="47949">
                  <c:v>0.23</c:v>
                </c:pt>
                <c:pt idx="47950">
                  <c:v>0.19</c:v>
                </c:pt>
                <c:pt idx="47951">
                  <c:v>-1.27</c:v>
                </c:pt>
                <c:pt idx="47952">
                  <c:v>2.42</c:v>
                </c:pt>
                <c:pt idx="47953">
                  <c:v>7.0000000000000007E-2</c:v>
                </c:pt>
                <c:pt idx="47954">
                  <c:v>1.66</c:v>
                </c:pt>
                <c:pt idx="47955">
                  <c:v>1.66</c:v>
                </c:pt>
                <c:pt idx="47956">
                  <c:v>1.66</c:v>
                </c:pt>
                <c:pt idx="47957">
                  <c:v>-1.84</c:v>
                </c:pt>
                <c:pt idx="47958">
                  <c:v>2.39</c:v>
                </c:pt>
                <c:pt idx="47959">
                  <c:v>2.39</c:v>
                </c:pt>
                <c:pt idx="47960">
                  <c:v>-2.5299999999999998</c:v>
                </c:pt>
                <c:pt idx="47961">
                  <c:v>-0.65</c:v>
                </c:pt>
                <c:pt idx="47962">
                  <c:v>-2.2000000000000002</c:v>
                </c:pt>
                <c:pt idx="47963">
                  <c:v>-3.33</c:v>
                </c:pt>
                <c:pt idx="47964">
                  <c:v>-3.33</c:v>
                </c:pt>
                <c:pt idx="47965">
                  <c:v>-0.42</c:v>
                </c:pt>
                <c:pt idx="47966">
                  <c:v>1.17</c:v>
                </c:pt>
                <c:pt idx="47967">
                  <c:v>1.17</c:v>
                </c:pt>
                <c:pt idx="47968">
                  <c:v>1.17</c:v>
                </c:pt>
                <c:pt idx="47969">
                  <c:v>0.19</c:v>
                </c:pt>
                <c:pt idx="47970">
                  <c:v>0.19</c:v>
                </c:pt>
                <c:pt idx="47971">
                  <c:v>-0.26</c:v>
                </c:pt>
                <c:pt idx="47972">
                  <c:v>-0.26</c:v>
                </c:pt>
                <c:pt idx="47973">
                  <c:v>-1.61</c:v>
                </c:pt>
                <c:pt idx="47974">
                  <c:v>-0.28000000000000003</c:v>
                </c:pt>
                <c:pt idx="47975">
                  <c:v>-2.0099999999999998</c:v>
                </c:pt>
                <c:pt idx="47976">
                  <c:v>1.77</c:v>
                </c:pt>
                <c:pt idx="47977">
                  <c:v>1.55</c:v>
                </c:pt>
                <c:pt idx="47978">
                  <c:v>-0.65</c:v>
                </c:pt>
                <c:pt idx="47979">
                  <c:v>-0.65</c:v>
                </c:pt>
                <c:pt idx="47980">
                  <c:v>-0.65</c:v>
                </c:pt>
                <c:pt idx="47981">
                  <c:v>-0.65</c:v>
                </c:pt>
                <c:pt idx="47982">
                  <c:v>-0.65</c:v>
                </c:pt>
                <c:pt idx="47983">
                  <c:v>2.75</c:v>
                </c:pt>
                <c:pt idx="47984">
                  <c:v>2.75</c:v>
                </c:pt>
                <c:pt idx="47985">
                  <c:v>0</c:v>
                </c:pt>
                <c:pt idx="47986">
                  <c:v>1.65</c:v>
                </c:pt>
                <c:pt idx="47987">
                  <c:v>1.1200000000000001</c:v>
                </c:pt>
                <c:pt idx="47988">
                  <c:v>-0.28000000000000003</c:v>
                </c:pt>
                <c:pt idx="47989">
                  <c:v>-0.28000000000000003</c:v>
                </c:pt>
                <c:pt idx="47990">
                  <c:v>-0.2</c:v>
                </c:pt>
                <c:pt idx="47991">
                  <c:v>-0.77</c:v>
                </c:pt>
                <c:pt idx="47992">
                  <c:v>-0.77</c:v>
                </c:pt>
                <c:pt idx="47993">
                  <c:v>-2.02</c:v>
                </c:pt>
                <c:pt idx="47994">
                  <c:v>-2.02</c:v>
                </c:pt>
                <c:pt idx="47995">
                  <c:v>-2.96</c:v>
                </c:pt>
                <c:pt idx="47996">
                  <c:v>-1.31</c:v>
                </c:pt>
                <c:pt idx="47997">
                  <c:v>-1.31</c:v>
                </c:pt>
                <c:pt idx="47998">
                  <c:v>0.04</c:v>
                </c:pt>
                <c:pt idx="47999">
                  <c:v>-1.18</c:v>
                </c:pt>
                <c:pt idx="48000">
                  <c:v>-0.06</c:v>
                </c:pt>
                <c:pt idx="48001">
                  <c:v>0.96</c:v>
                </c:pt>
                <c:pt idx="48002">
                  <c:v>0.96</c:v>
                </c:pt>
                <c:pt idx="48003">
                  <c:v>0.96</c:v>
                </c:pt>
                <c:pt idx="48004">
                  <c:v>0.23</c:v>
                </c:pt>
                <c:pt idx="48005">
                  <c:v>0.23</c:v>
                </c:pt>
                <c:pt idx="48006">
                  <c:v>0.23</c:v>
                </c:pt>
                <c:pt idx="48007">
                  <c:v>2.8</c:v>
                </c:pt>
                <c:pt idx="48008">
                  <c:v>-0.32</c:v>
                </c:pt>
                <c:pt idx="48009">
                  <c:v>2.77</c:v>
                </c:pt>
                <c:pt idx="48010">
                  <c:v>2.73</c:v>
                </c:pt>
                <c:pt idx="48011">
                  <c:v>1.82</c:v>
                </c:pt>
                <c:pt idx="48012">
                  <c:v>1.82</c:v>
                </c:pt>
                <c:pt idx="48013">
                  <c:v>-1.59</c:v>
                </c:pt>
                <c:pt idx="48014">
                  <c:v>1.28</c:v>
                </c:pt>
                <c:pt idx="48015">
                  <c:v>-2.41</c:v>
                </c:pt>
                <c:pt idx="48016">
                  <c:v>1.1599999999999999</c:v>
                </c:pt>
                <c:pt idx="48017">
                  <c:v>1.1599999999999999</c:v>
                </c:pt>
                <c:pt idx="48018">
                  <c:v>1.67</c:v>
                </c:pt>
                <c:pt idx="48019">
                  <c:v>1.67</c:v>
                </c:pt>
                <c:pt idx="48020">
                  <c:v>1.67</c:v>
                </c:pt>
                <c:pt idx="48021">
                  <c:v>0.76</c:v>
                </c:pt>
                <c:pt idx="48022">
                  <c:v>1.18</c:v>
                </c:pt>
                <c:pt idx="48023">
                  <c:v>1.18</c:v>
                </c:pt>
                <c:pt idx="48024">
                  <c:v>-0.35</c:v>
                </c:pt>
                <c:pt idx="48025">
                  <c:v>2.42</c:v>
                </c:pt>
                <c:pt idx="48026">
                  <c:v>3</c:v>
                </c:pt>
                <c:pt idx="48027">
                  <c:v>3</c:v>
                </c:pt>
                <c:pt idx="48028">
                  <c:v>-0.14000000000000001</c:v>
                </c:pt>
                <c:pt idx="48029">
                  <c:v>-0.14000000000000001</c:v>
                </c:pt>
                <c:pt idx="48030">
                  <c:v>-0.14000000000000001</c:v>
                </c:pt>
                <c:pt idx="48031">
                  <c:v>-0.47</c:v>
                </c:pt>
                <c:pt idx="48032">
                  <c:v>-0.47</c:v>
                </c:pt>
                <c:pt idx="48033">
                  <c:v>-0.47</c:v>
                </c:pt>
                <c:pt idx="48034">
                  <c:v>-0.22</c:v>
                </c:pt>
                <c:pt idx="48035">
                  <c:v>-0.22</c:v>
                </c:pt>
                <c:pt idx="48036">
                  <c:v>-1.1599999999999999</c:v>
                </c:pt>
                <c:pt idx="48037">
                  <c:v>2.5</c:v>
                </c:pt>
                <c:pt idx="48038">
                  <c:v>-2.9</c:v>
                </c:pt>
                <c:pt idx="48039">
                  <c:v>-2.9</c:v>
                </c:pt>
                <c:pt idx="48040">
                  <c:v>-0.36</c:v>
                </c:pt>
                <c:pt idx="48041">
                  <c:v>-0.09</c:v>
                </c:pt>
                <c:pt idx="48042">
                  <c:v>-0.09</c:v>
                </c:pt>
                <c:pt idx="48043">
                  <c:v>-0.09</c:v>
                </c:pt>
                <c:pt idx="48044">
                  <c:v>1.98</c:v>
                </c:pt>
                <c:pt idx="48045">
                  <c:v>1.98</c:v>
                </c:pt>
                <c:pt idx="48046">
                  <c:v>1.98</c:v>
                </c:pt>
                <c:pt idx="48047">
                  <c:v>1.98</c:v>
                </c:pt>
                <c:pt idx="48048">
                  <c:v>1.1399999999999999</c:v>
                </c:pt>
                <c:pt idx="48049">
                  <c:v>1.1399999999999999</c:v>
                </c:pt>
                <c:pt idx="48050">
                  <c:v>1.81</c:v>
                </c:pt>
                <c:pt idx="48051">
                  <c:v>1.81</c:v>
                </c:pt>
                <c:pt idx="48052">
                  <c:v>1.06</c:v>
                </c:pt>
                <c:pt idx="48053">
                  <c:v>-0.33</c:v>
                </c:pt>
                <c:pt idx="48054">
                  <c:v>-0.43</c:v>
                </c:pt>
                <c:pt idx="48055">
                  <c:v>0.22</c:v>
                </c:pt>
                <c:pt idx="48056">
                  <c:v>0.22</c:v>
                </c:pt>
                <c:pt idx="48057">
                  <c:v>2.36</c:v>
                </c:pt>
                <c:pt idx="48058">
                  <c:v>2.36</c:v>
                </c:pt>
                <c:pt idx="48059">
                  <c:v>2.36</c:v>
                </c:pt>
                <c:pt idx="48060">
                  <c:v>2.21</c:v>
                </c:pt>
                <c:pt idx="48061">
                  <c:v>-0.31</c:v>
                </c:pt>
                <c:pt idx="48062">
                  <c:v>0.56000000000000005</c:v>
                </c:pt>
                <c:pt idx="48063">
                  <c:v>0.56000000000000005</c:v>
                </c:pt>
                <c:pt idx="48064">
                  <c:v>2.57</c:v>
                </c:pt>
                <c:pt idx="48065">
                  <c:v>1.63</c:v>
                </c:pt>
                <c:pt idx="48066">
                  <c:v>1.63</c:v>
                </c:pt>
                <c:pt idx="48067">
                  <c:v>-1.2</c:v>
                </c:pt>
                <c:pt idx="48068">
                  <c:v>-1.2</c:v>
                </c:pt>
                <c:pt idx="48069">
                  <c:v>0.81</c:v>
                </c:pt>
                <c:pt idx="48070">
                  <c:v>0.81</c:v>
                </c:pt>
                <c:pt idx="48071">
                  <c:v>1.05</c:v>
                </c:pt>
                <c:pt idx="48072">
                  <c:v>0.2</c:v>
                </c:pt>
                <c:pt idx="48073">
                  <c:v>0.17</c:v>
                </c:pt>
                <c:pt idx="48074">
                  <c:v>2.81</c:v>
                </c:pt>
                <c:pt idx="48075">
                  <c:v>-1.45</c:v>
                </c:pt>
                <c:pt idx="48076">
                  <c:v>-1.45</c:v>
                </c:pt>
                <c:pt idx="48077">
                  <c:v>-1.45</c:v>
                </c:pt>
                <c:pt idx="48078">
                  <c:v>-1.45</c:v>
                </c:pt>
                <c:pt idx="48079">
                  <c:v>-0.36</c:v>
                </c:pt>
                <c:pt idx="48080">
                  <c:v>-0.85</c:v>
                </c:pt>
                <c:pt idx="48081">
                  <c:v>-0.21</c:v>
                </c:pt>
                <c:pt idx="48082">
                  <c:v>-0.21</c:v>
                </c:pt>
                <c:pt idx="48083">
                  <c:v>-0.9</c:v>
                </c:pt>
                <c:pt idx="48084">
                  <c:v>1.62</c:v>
                </c:pt>
                <c:pt idx="48085">
                  <c:v>0.19</c:v>
                </c:pt>
                <c:pt idx="48086">
                  <c:v>0.19</c:v>
                </c:pt>
                <c:pt idx="48087">
                  <c:v>0.19</c:v>
                </c:pt>
                <c:pt idx="48088">
                  <c:v>1.01</c:v>
                </c:pt>
                <c:pt idx="48089">
                  <c:v>1.01</c:v>
                </c:pt>
                <c:pt idx="48090">
                  <c:v>1.01</c:v>
                </c:pt>
                <c:pt idx="48091">
                  <c:v>1.01</c:v>
                </c:pt>
                <c:pt idx="48092">
                  <c:v>-2.77</c:v>
                </c:pt>
                <c:pt idx="48093">
                  <c:v>-2</c:v>
                </c:pt>
                <c:pt idx="48094">
                  <c:v>-1.45</c:v>
                </c:pt>
                <c:pt idx="48095">
                  <c:v>0.12</c:v>
                </c:pt>
                <c:pt idx="48096">
                  <c:v>1.88</c:v>
                </c:pt>
                <c:pt idx="48097">
                  <c:v>1.88</c:v>
                </c:pt>
                <c:pt idx="48098">
                  <c:v>1.17</c:v>
                </c:pt>
                <c:pt idx="48099">
                  <c:v>1.31</c:v>
                </c:pt>
                <c:pt idx="48100">
                  <c:v>1.31</c:v>
                </c:pt>
                <c:pt idx="48101">
                  <c:v>-1.01</c:v>
                </c:pt>
                <c:pt idx="48102">
                  <c:v>0.88</c:v>
                </c:pt>
                <c:pt idx="48103">
                  <c:v>0.9</c:v>
                </c:pt>
                <c:pt idx="48104">
                  <c:v>-1.25</c:v>
                </c:pt>
                <c:pt idx="48105">
                  <c:v>0.56999999999999995</c:v>
                </c:pt>
                <c:pt idx="48106">
                  <c:v>2.59</c:v>
                </c:pt>
                <c:pt idx="48107">
                  <c:v>2.59</c:v>
                </c:pt>
                <c:pt idx="48108">
                  <c:v>2.59</c:v>
                </c:pt>
                <c:pt idx="48109">
                  <c:v>2.59</c:v>
                </c:pt>
                <c:pt idx="48110">
                  <c:v>2.59</c:v>
                </c:pt>
                <c:pt idx="48111">
                  <c:v>-0.94</c:v>
                </c:pt>
                <c:pt idx="48112">
                  <c:v>-4.05</c:v>
                </c:pt>
                <c:pt idx="48113">
                  <c:v>-0.38</c:v>
                </c:pt>
                <c:pt idx="48114">
                  <c:v>-0.38</c:v>
                </c:pt>
                <c:pt idx="48115">
                  <c:v>-1.18</c:v>
                </c:pt>
                <c:pt idx="48116">
                  <c:v>1.74</c:v>
                </c:pt>
                <c:pt idx="48117">
                  <c:v>1.38</c:v>
                </c:pt>
                <c:pt idx="48118">
                  <c:v>1.38</c:v>
                </c:pt>
                <c:pt idx="48119">
                  <c:v>0.54</c:v>
                </c:pt>
                <c:pt idx="48120">
                  <c:v>0.54</c:v>
                </c:pt>
                <c:pt idx="48121">
                  <c:v>-1.32</c:v>
                </c:pt>
                <c:pt idx="48122">
                  <c:v>-1.3</c:v>
                </c:pt>
                <c:pt idx="48123">
                  <c:v>-1.3</c:v>
                </c:pt>
                <c:pt idx="48124">
                  <c:v>2.66</c:v>
                </c:pt>
                <c:pt idx="48125">
                  <c:v>2.66</c:v>
                </c:pt>
                <c:pt idx="48126">
                  <c:v>2.66</c:v>
                </c:pt>
                <c:pt idx="48127">
                  <c:v>2.48</c:v>
                </c:pt>
                <c:pt idx="48128">
                  <c:v>2.93</c:v>
                </c:pt>
                <c:pt idx="48129">
                  <c:v>2.93</c:v>
                </c:pt>
                <c:pt idx="48130">
                  <c:v>2.93</c:v>
                </c:pt>
                <c:pt idx="48131">
                  <c:v>2.93</c:v>
                </c:pt>
                <c:pt idx="48132">
                  <c:v>0.8</c:v>
                </c:pt>
                <c:pt idx="48133">
                  <c:v>0.8</c:v>
                </c:pt>
                <c:pt idx="48134">
                  <c:v>1.1499999999999999</c:v>
                </c:pt>
                <c:pt idx="48135">
                  <c:v>1.1499999999999999</c:v>
                </c:pt>
                <c:pt idx="48136">
                  <c:v>1.1499999999999999</c:v>
                </c:pt>
                <c:pt idx="48137">
                  <c:v>2.14</c:v>
                </c:pt>
                <c:pt idx="48138">
                  <c:v>2.14</c:v>
                </c:pt>
                <c:pt idx="48139">
                  <c:v>2.14</c:v>
                </c:pt>
                <c:pt idx="48140">
                  <c:v>2.14</c:v>
                </c:pt>
                <c:pt idx="48141">
                  <c:v>0.46</c:v>
                </c:pt>
                <c:pt idx="48142">
                  <c:v>-2.04</c:v>
                </c:pt>
                <c:pt idx="48143">
                  <c:v>-2.04</c:v>
                </c:pt>
                <c:pt idx="48144">
                  <c:v>3.73</c:v>
                </c:pt>
                <c:pt idx="48145">
                  <c:v>0.57999999999999996</c:v>
                </c:pt>
                <c:pt idx="48146">
                  <c:v>2.83</c:v>
                </c:pt>
                <c:pt idx="48147">
                  <c:v>-2.1800000000000002</c:v>
                </c:pt>
                <c:pt idx="48148">
                  <c:v>1.74</c:v>
                </c:pt>
                <c:pt idx="48149">
                  <c:v>-1.07</c:v>
                </c:pt>
                <c:pt idx="48150">
                  <c:v>0.95</c:v>
                </c:pt>
                <c:pt idx="48151">
                  <c:v>0.95</c:v>
                </c:pt>
                <c:pt idx="48152">
                  <c:v>-2.83</c:v>
                </c:pt>
                <c:pt idx="48153">
                  <c:v>-1.39</c:v>
                </c:pt>
                <c:pt idx="48154">
                  <c:v>-2.44</c:v>
                </c:pt>
                <c:pt idx="48155">
                  <c:v>-2.44</c:v>
                </c:pt>
                <c:pt idx="48156">
                  <c:v>1.82</c:v>
                </c:pt>
                <c:pt idx="48157">
                  <c:v>1.82</c:v>
                </c:pt>
                <c:pt idx="48158">
                  <c:v>-1.1299999999999999</c:v>
                </c:pt>
                <c:pt idx="48159">
                  <c:v>-1.1299999999999999</c:v>
                </c:pt>
                <c:pt idx="48160">
                  <c:v>-0.63</c:v>
                </c:pt>
                <c:pt idx="48161">
                  <c:v>1.75</c:v>
                </c:pt>
                <c:pt idx="48162">
                  <c:v>1.75</c:v>
                </c:pt>
                <c:pt idx="48163">
                  <c:v>1.31</c:v>
                </c:pt>
                <c:pt idx="48164">
                  <c:v>1.31</c:v>
                </c:pt>
                <c:pt idx="48165">
                  <c:v>-0.44</c:v>
                </c:pt>
                <c:pt idx="48166">
                  <c:v>-0.64</c:v>
                </c:pt>
                <c:pt idx="48167">
                  <c:v>-0.64</c:v>
                </c:pt>
                <c:pt idx="48168">
                  <c:v>-0.64</c:v>
                </c:pt>
                <c:pt idx="48169">
                  <c:v>1.07</c:v>
                </c:pt>
                <c:pt idx="48170">
                  <c:v>1.07</c:v>
                </c:pt>
                <c:pt idx="48171">
                  <c:v>-1.57</c:v>
                </c:pt>
                <c:pt idx="48172">
                  <c:v>-1.57</c:v>
                </c:pt>
                <c:pt idx="48173">
                  <c:v>-2.36</c:v>
                </c:pt>
                <c:pt idx="48174">
                  <c:v>0.2</c:v>
                </c:pt>
                <c:pt idx="48175">
                  <c:v>0.2</c:v>
                </c:pt>
                <c:pt idx="48176">
                  <c:v>0.27</c:v>
                </c:pt>
                <c:pt idx="48177">
                  <c:v>-0.04</c:v>
                </c:pt>
                <c:pt idx="48178">
                  <c:v>2.29</c:v>
                </c:pt>
                <c:pt idx="48179">
                  <c:v>2.12</c:v>
                </c:pt>
                <c:pt idx="48180">
                  <c:v>-0.2</c:v>
                </c:pt>
                <c:pt idx="48181">
                  <c:v>-0.2</c:v>
                </c:pt>
                <c:pt idx="48182">
                  <c:v>2.08</c:v>
                </c:pt>
                <c:pt idx="48183">
                  <c:v>1.38</c:v>
                </c:pt>
                <c:pt idx="48184">
                  <c:v>1.38</c:v>
                </c:pt>
                <c:pt idx="48185">
                  <c:v>-2.2599999999999998</c:v>
                </c:pt>
                <c:pt idx="48186">
                  <c:v>-2.2599999999999998</c:v>
                </c:pt>
                <c:pt idx="48187">
                  <c:v>1.1000000000000001</c:v>
                </c:pt>
                <c:pt idx="48188">
                  <c:v>-0.35</c:v>
                </c:pt>
                <c:pt idx="48189">
                  <c:v>-0.81</c:v>
                </c:pt>
                <c:pt idx="48190">
                  <c:v>1.37</c:v>
                </c:pt>
                <c:pt idx="48191">
                  <c:v>-1.83</c:v>
                </c:pt>
                <c:pt idx="48192">
                  <c:v>-1.83</c:v>
                </c:pt>
                <c:pt idx="48193">
                  <c:v>-2.91</c:v>
                </c:pt>
                <c:pt idx="48194">
                  <c:v>1.79</c:v>
                </c:pt>
                <c:pt idx="48195">
                  <c:v>1.79</c:v>
                </c:pt>
                <c:pt idx="48196">
                  <c:v>1.79</c:v>
                </c:pt>
                <c:pt idx="48197">
                  <c:v>1.79</c:v>
                </c:pt>
                <c:pt idx="48198">
                  <c:v>2.2400000000000002</c:v>
                </c:pt>
                <c:pt idx="48199">
                  <c:v>3.15</c:v>
                </c:pt>
                <c:pt idx="48200">
                  <c:v>-0.2</c:v>
                </c:pt>
                <c:pt idx="48201">
                  <c:v>-1.83</c:v>
                </c:pt>
                <c:pt idx="48202">
                  <c:v>-1.83</c:v>
                </c:pt>
                <c:pt idx="48203">
                  <c:v>1.23</c:v>
                </c:pt>
                <c:pt idx="48204">
                  <c:v>2.95</c:v>
                </c:pt>
                <c:pt idx="48205">
                  <c:v>1.47</c:v>
                </c:pt>
                <c:pt idx="48206">
                  <c:v>1.47</c:v>
                </c:pt>
                <c:pt idx="48207">
                  <c:v>3.46</c:v>
                </c:pt>
                <c:pt idx="48208">
                  <c:v>3.46</c:v>
                </c:pt>
                <c:pt idx="48209">
                  <c:v>3.46</c:v>
                </c:pt>
                <c:pt idx="48210">
                  <c:v>3.02</c:v>
                </c:pt>
                <c:pt idx="48211">
                  <c:v>1.44</c:v>
                </c:pt>
                <c:pt idx="48212">
                  <c:v>-1.57</c:v>
                </c:pt>
                <c:pt idx="48213">
                  <c:v>-0.8</c:v>
                </c:pt>
                <c:pt idx="48214">
                  <c:v>-0.8</c:v>
                </c:pt>
                <c:pt idx="48215">
                  <c:v>-0.8</c:v>
                </c:pt>
                <c:pt idx="48216">
                  <c:v>0.17</c:v>
                </c:pt>
                <c:pt idx="48217">
                  <c:v>0.17</c:v>
                </c:pt>
                <c:pt idx="48218">
                  <c:v>0.62</c:v>
                </c:pt>
                <c:pt idx="48219">
                  <c:v>0.62</c:v>
                </c:pt>
                <c:pt idx="48220">
                  <c:v>1.62</c:v>
                </c:pt>
                <c:pt idx="48221">
                  <c:v>-0.11</c:v>
                </c:pt>
                <c:pt idx="48222">
                  <c:v>1.57</c:v>
                </c:pt>
                <c:pt idx="48223">
                  <c:v>1.57</c:v>
                </c:pt>
                <c:pt idx="48224">
                  <c:v>1.57</c:v>
                </c:pt>
                <c:pt idx="48225">
                  <c:v>1.57</c:v>
                </c:pt>
                <c:pt idx="48226">
                  <c:v>1.57</c:v>
                </c:pt>
                <c:pt idx="48227">
                  <c:v>1.57</c:v>
                </c:pt>
                <c:pt idx="48228">
                  <c:v>-0.81</c:v>
                </c:pt>
                <c:pt idx="48229">
                  <c:v>-0.81</c:v>
                </c:pt>
                <c:pt idx="48230">
                  <c:v>-0.81</c:v>
                </c:pt>
                <c:pt idx="48231">
                  <c:v>-0.81</c:v>
                </c:pt>
                <c:pt idx="48232">
                  <c:v>-0.81</c:v>
                </c:pt>
                <c:pt idx="48233">
                  <c:v>0.25</c:v>
                </c:pt>
                <c:pt idx="48234">
                  <c:v>0.25</c:v>
                </c:pt>
                <c:pt idx="48235">
                  <c:v>-0.18</c:v>
                </c:pt>
                <c:pt idx="48236">
                  <c:v>0.52</c:v>
                </c:pt>
                <c:pt idx="48237">
                  <c:v>0.52</c:v>
                </c:pt>
                <c:pt idx="48238">
                  <c:v>1.39</c:v>
                </c:pt>
                <c:pt idx="48239">
                  <c:v>1.1100000000000001</c:v>
                </c:pt>
                <c:pt idx="48240">
                  <c:v>1.1100000000000001</c:v>
                </c:pt>
                <c:pt idx="48241">
                  <c:v>1.1100000000000001</c:v>
                </c:pt>
                <c:pt idx="48242">
                  <c:v>1.1100000000000001</c:v>
                </c:pt>
                <c:pt idx="48243">
                  <c:v>1.1100000000000001</c:v>
                </c:pt>
                <c:pt idx="48244">
                  <c:v>-2.7</c:v>
                </c:pt>
                <c:pt idx="48245">
                  <c:v>-3.03</c:v>
                </c:pt>
                <c:pt idx="48246">
                  <c:v>-0.77</c:v>
                </c:pt>
                <c:pt idx="48247">
                  <c:v>-0.77</c:v>
                </c:pt>
                <c:pt idx="48248">
                  <c:v>-3.16</c:v>
                </c:pt>
                <c:pt idx="48249">
                  <c:v>1.21</c:v>
                </c:pt>
                <c:pt idx="48250">
                  <c:v>0.74</c:v>
                </c:pt>
                <c:pt idx="48251">
                  <c:v>0.74</c:v>
                </c:pt>
                <c:pt idx="48252">
                  <c:v>0.24</c:v>
                </c:pt>
                <c:pt idx="48253">
                  <c:v>0.24</c:v>
                </c:pt>
                <c:pt idx="48254">
                  <c:v>0.19</c:v>
                </c:pt>
                <c:pt idx="48255">
                  <c:v>-0.78</c:v>
                </c:pt>
                <c:pt idx="48256">
                  <c:v>-1.5</c:v>
                </c:pt>
                <c:pt idx="48257">
                  <c:v>-1.5</c:v>
                </c:pt>
                <c:pt idx="48258">
                  <c:v>2.75</c:v>
                </c:pt>
                <c:pt idx="48259">
                  <c:v>-0.65</c:v>
                </c:pt>
                <c:pt idx="48260">
                  <c:v>-0.3</c:v>
                </c:pt>
                <c:pt idx="48261">
                  <c:v>-0.3</c:v>
                </c:pt>
                <c:pt idx="48262">
                  <c:v>-0.12</c:v>
                </c:pt>
                <c:pt idx="48263">
                  <c:v>0.2</c:v>
                </c:pt>
                <c:pt idx="48264">
                  <c:v>0.2</c:v>
                </c:pt>
                <c:pt idx="48265">
                  <c:v>0.2</c:v>
                </c:pt>
                <c:pt idx="48266">
                  <c:v>1.93</c:v>
                </c:pt>
                <c:pt idx="48267">
                  <c:v>1.93</c:v>
                </c:pt>
                <c:pt idx="48268">
                  <c:v>1.93</c:v>
                </c:pt>
                <c:pt idx="48269">
                  <c:v>0.42</c:v>
                </c:pt>
                <c:pt idx="48270">
                  <c:v>1.6</c:v>
                </c:pt>
                <c:pt idx="48271">
                  <c:v>1.6</c:v>
                </c:pt>
                <c:pt idx="48272">
                  <c:v>1.27</c:v>
                </c:pt>
                <c:pt idx="48273">
                  <c:v>1.27</c:v>
                </c:pt>
                <c:pt idx="48274">
                  <c:v>-2.67</c:v>
                </c:pt>
                <c:pt idx="48275">
                  <c:v>-2.67</c:v>
                </c:pt>
                <c:pt idx="48276">
                  <c:v>1.65</c:v>
                </c:pt>
                <c:pt idx="48277">
                  <c:v>2.84</c:v>
                </c:pt>
                <c:pt idx="48278">
                  <c:v>2.84</c:v>
                </c:pt>
                <c:pt idx="48279">
                  <c:v>2.84</c:v>
                </c:pt>
                <c:pt idx="48280">
                  <c:v>1.05</c:v>
                </c:pt>
                <c:pt idx="48281">
                  <c:v>-1.64</c:v>
                </c:pt>
                <c:pt idx="48282">
                  <c:v>0.27</c:v>
                </c:pt>
                <c:pt idx="48283">
                  <c:v>0.42</c:v>
                </c:pt>
                <c:pt idx="48284">
                  <c:v>0.08</c:v>
                </c:pt>
                <c:pt idx="48285">
                  <c:v>0.39</c:v>
                </c:pt>
                <c:pt idx="48286">
                  <c:v>-1.69</c:v>
                </c:pt>
                <c:pt idx="48287">
                  <c:v>-2.0299999999999998</c:v>
                </c:pt>
                <c:pt idx="48288">
                  <c:v>1.19</c:v>
                </c:pt>
                <c:pt idx="48289">
                  <c:v>1.19</c:v>
                </c:pt>
                <c:pt idx="48290">
                  <c:v>1.19</c:v>
                </c:pt>
                <c:pt idx="48291">
                  <c:v>1.19</c:v>
                </c:pt>
                <c:pt idx="48292">
                  <c:v>-1.39</c:v>
                </c:pt>
                <c:pt idx="48293">
                  <c:v>-1.39</c:v>
                </c:pt>
                <c:pt idx="48294">
                  <c:v>1.4</c:v>
                </c:pt>
                <c:pt idx="48295">
                  <c:v>2.48</c:v>
                </c:pt>
                <c:pt idx="48296">
                  <c:v>2.48</c:v>
                </c:pt>
                <c:pt idx="48297">
                  <c:v>2</c:v>
                </c:pt>
                <c:pt idx="48298">
                  <c:v>-2</c:v>
                </c:pt>
                <c:pt idx="48299">
                  <c:v>-2</c:v>
                </c:pt>
                <c:pt idx="48300">
                  <c:v>-3.47</c:v>
                </c:pt>
                <c:pt idx="48301">
                  <c:v>-0.18</c:v>
                </c:pt>
                <c:pt idx="48302">
                  <c:v>0.81</c:v>
                </c:pt>
                <c:pt idx="48303">
                  <c:v>1.85</c:v>
                </c:pt>
                <c:pt idx="48304">
                  <c:v>0.12</c:v>
                </c:pt>
                <c:pt idx="48305">
                  <c:v>0.12</c:v>
                </c:pt>
                <c:pt idx="48306">
                  <c:v>2.1800000000000002</c:v>
                </c:pt>
                <c:pt idx="48307">
                  <c:v>2.1800000000000002</c:v>
                </c:pt>
                <c:pt idx="48308">
                  <c:v>2.1800000000000002</c:v>
                </c:pt>
                <c:pt idx="48309">
                  <c:v>2.1800000000000002</c:v>
                </c:pt>
                <c:pt idx="48310">
                  <c:v>-0.97</c:v>
                </c:pt>
                <c:pt idx="48311">
                  <c:v>-0.97</c:v>
                </c:pt>
                <c:pt idx="48312">
                  <c:v>1.1100000000000001</c:v>
                </c:pt>
                <c:pt idx="48313">
                  <c:v>-0.54</c:v>
                </c:pt>
                <c:pt idx="48314">
                  <c:v>-1.04</c:v>
                </c:pt>
                <c:pt idx="48315">
                  <c:v>-0.51</c:v>
                </c:pt>
                <c:pt idx="48316">
                  <c:v>-3.02</c:v>
                </c:pt>
                <c:pt idx="48317">
                  <c:v>-3.02</c:v>
                </c:pt>
                <c:pt idx="48318">
                  <c:v>-0.2</c:v>
                </c:pt>
                <c:pt idx="48319">
                  <c:v>-0.2</c:v>
                </c:pt>
                <c:pt idx="48320">
                  <c:v>1.23</c:v>
                </c:pt>
                <c:pt idx="48321">
                  <c:v>-2.11</c:v>
                </c:pt>
                <c:pt idx="48322">
                  <c:v>3.12</c:v>
                </c:pt>
                <c:pt idx="48323">
                  <c:v>3.12</c:v>
                </c:pt>
                <c:pt idx="48324">
                  <c:v>2.79</c:v>
                </c:pt>
                <c:pt idx="48325">
                  <c:v>2.79</c:v>
                </c:pt>
                <c:pt idx="48326">
                  <c:v>2.79</c:v>
                </c:pt>
                <c:pt idx="48327">
                  <c:v>2.79</c:v>
                </c:pt>
                <c:pt idx="48328">
                  <c:v>0.23</c:v>
                </c:pt>
                <c:pt idx="48329">
                  <c:v>-1.71</c:v>
                </c:pt>
                <c:pt idx="48330">
                  <c:v>-1.71</c:v>
                </c:pt>
                <c:pt idx="48331">
                  <c:v>-1.71</c:v>
                </c:pt>
                <c:pt idx="48332">
                  <c:v>-1.55</c:v>
                </c:pt>
                <c:pt idx="48333">
                  <c:v>0.9</c:v>
                </c:pt>
                <c:pt idx="48334">
                  <c:v>0.9</c:v>
                </c:pt>
                <c:pt idx="48335">
                  <c:v>0.9</c:v>
                </c:pt>
                <c:pt idx="48336">
                  <c:v>0.9</c:v>
                </c:pt>
                <c:pt idx="48337">
                  <c:v>0.9</c:v>
                </c:pt>
                <c:pt idx="48338">
                  <c:v>-1.5</c:v>
                </c:pt>
                <c:pt idx="48339">
                  <c:v>0.91</c:v>
                </c:pt>
                <c:pt idx="48340">
                  <c:v>0.91</c:v>
                </c:pt>
                <c:pt idx="48341">
                  <c:v>2.4300000000000002</c:v>
                </c:pt>
                <c:pt idx="48342">
                  <c:v>2.13</c:v>
                </c:pt>
                <c:pt idx="48343">
                  <c:v>2.13</c:v>
                </c:pt>
                <c:pt idx="48344">
                  <c:v>0.74</c:v>
                </c:pt>
                <c:pt idx="48345">
                  <c:v>2.48</c:v>
                </c:pt>
                <c:pt idx="48346">
                  <c:v>2.48</c:v>
                </c:pt>
                <c:pt idx="48347">
                  <c:v>2.46</c:v>
                </c:pt>
                <c:pt idx="48348">
                  <c:v>2.09</c:v>
                </c:pt>
                <c:pt idx="48349">
                  <c:v>2.09</c:v>
                </c:pt>
                <c:pt idx="48350">
                  <c:v>2.2599999999999998</c:v>
                </c:pt>
                <c:pt idx="48351">
                  <c:v>-2.66</c:v>
                </c:pt>
                <c:pt idx="48352">
                  <c:v>2.66</c:v>
                </c:pt>
                <c:pt idx="48353">
                  <c:v>2.66</c:v>
                </c:pt>
                <c:pt idx="48354">
                  <c:v>-0.45</c:v>
                </c:pt>
                <c:pt idx="48355">
                  <c:v>-0.67</c:v>
                </c:pt>
                <c:pt idx="48356">
                  <c:v>2.79</c:v>
                </c:pt>
                <c:pt idx="48357">
                  <c:v>0.89</c:v>
                </c:pt>
                <c:pt idx="48358">
                  <c:v>-1.04</c:v>
                </c:pt>
                <c:pt idx="48359">
                  <c:v>-0.9</c:v>
                </c:pt>
                <c:pt idx="48360">
                  <c:v>1.23</c:v>
                </c:pt>
                <c:pt idx="48361">
                  <c:v>2.64</c:v>
                </c:pt>
                <c:pt idx="48362">
                  <c:v>2.64</c:v>
                </c:pt>
                <c:pt idx="48363">
                  <c:v>2.64</c:v>
                </c:pt>
                <c:pt idx="48364">
                  <c:v>1.18</c:v>
                </c:pt>
                <c:pt idx="48365">
                  <c:v>0.59</c:v>
                </c:pt>
                <c:pt idx="48366">
                  <c:v>-1.1200000000000001</c:v>
                </c:pt>
                <c:pt idx="48367">
                  <c:v>-2.12</c:v>
                </c:pt>
                <c:pt idx="48368">
                  <c:v>2.37</c:v>
                </c:pt>
                <c:pt idx="48369">
                  <c:v>2.37</c:v>
                </c:pt>
                <c:pt idx="48370">
                  <c:v>1.1399999999999999</c:v>
                </c:pt>
                <c:pt idx="48371">
                  <c:v>-0.65</c:v>
                </c:pt>
                <c:pt idx="48372">
                  <c:v>-0.65</c:v>
                </c:pt>
                <c:pt idx="48373">
                  <c:v>1.57</c:v>
                </c:pt>
                <c:pt idx="48374">
                  <c:v>-2.85</c:v>
                </c:pt>
                <c:pt idx="48375">
                  <c:v>-1.33</c:v>
                </c:pt>
                <c:pt idx="48376">
                  <c:v>1.75</c:v>
                </c:pt>
                <c:pt idx="48377">
                  <c:v>1.75</c:v>
                </c:pt>
                <c:pt idx="48378">
                  <c:v>1.75</c:v>
                </c:pt>
                <c:pt idx="48379">
                  <c:v>1.75</c:v>
                </c:pt>
                <c:pt idx="48380">
                  <c:v>2.63</c:v>
                </c:pt>
                <c:pt idx="48381">
                  <c:v>2.63</c:v>
                </c:pt>
                <c:pt idx="48382">
                  <c:v>2.63</c:v>
                </c:pt>
                <c:pt idx="48383">
                  <c:v>2.63</c:v>
                </c:pt>
                <c:pt idx="48384">
                  <c:v>2.63</c:v>
                </c:pt>
                <c:pt idx="48385">
                  <c:v>0.79</c:v>
                </c:pt>
                <c:pt idx="48386">
                  <c:v>-0.78</c:v>
                </c:pt>
                <c:pt idx="48387">
                  <c:v>2.27</c:v>
                </c:pt>
                <c:pt idx="48388">
                  <c:v>1.49</c:v>
                </c:pt>
                <c:pt idx="48389">
                  <c:v>1.49</c:v>
                </c:pt>
                <c:pt idx="48390">
                  <c:v>1.49</c:v>
                </c:pt>
                <c:pt idx="48391">
                  <c:v>2.81</c:v>
                </c:pt>
                <c:pt idx="48392">
                  <c:v>0.69</c:v>
                </c:pt>
                <c:pt idx="48393">
                  <c:v>-7.0000000000000007E-2</c:v>
                </c:pt>
                <c:pt idx="48394">
                  <c:v>1.88</c:v>
                </c:pt>
                <c:pt idx="48395">
                  <c:v>-0.17</c:v>
                </c:pt>
                <c:pt idx="48396">
                  <c:v>-0.96</c:v>
                </c:pt>
                <c:pt idx="48397">
                  <c:v>0.53</c:v>
                </c:pt>
                <c:pt idx="48398">
                  <c:v>2.64</c:v>
                </c:pt>
                <c:pt idx="48399">
                  <c:v>2.64</c:v>
                </c:pt>
                <c:pt idx="48400">
                  <c:v>2.64</c:v>
                </c:pt>
                <c:pt idx="48401">
                  <c:v>2.64</c:v>
                </c:pt>
                <c:pt idx="48402">
                  <c:v>1.55</c:v>
                </c:pt>
                <c:pt idx="48403">
                  <c:v>1.55</c:v>
                </c:pt>
                <c:pt idx="48404">
                  <c:v>0.76</c:v>
                </c:pt>
                <c:pt idx="48405">
                  <c:v>-1.39</c:v>
                </c:pt>
                <c:pt idx="48406">
                  <c:v>-1.39</c:v>
                </c:pt>
                <c:pt idx="48407">
                  <c:v>-1.39</c:v>
                </c:pt>
                <c:pt idx="48408">
                  <c:v>2.0299999999999998</c:v>
                </c:pt>
                <c:pt idx="48409">
                  <c:v>2.0299999999999998</c:v>
                </c:pt>
                <c:pt idx="48410">
                  <c:v>3.42</c:v>
                </c:pt>
                <c:pt idx="48411">
                  <c:v>3.42</c:v>
                </c:pt>
                <c:pt idx="48412">
                  <c:v>3.42</c:v>
                </c:pt>
                <c:pt idx="48413">
                  <c:v>3.42</c:v>
                </c:pt>
                <c:pt idx="48414">
                  <c:v>0.16</c:v>
                </c:pt>
                <c:pt idx="48415">
                  <c:v>-1.73</c:v>
                </c:pt>
                <c:pt idx="48416">
                  <c:v>-1.87</c:v>
                </c:pt>
                <c:pt idx="48417">
                  <c:v>-1.87</c:v>
                </c:pt>
                <c:pt idx="48418">
                  <c:v>1.86</c:v>
                </c:pt>
                <c:pt idx="48419">
                  <c:v>-2.2400000000000002</c:v>
                </c:pt>
                <c:pt idx="48420">
                  <c:v>-2.2400000000000002</c:v>
                </c:pt>
                <c:pt idx="48421">
                  <c:v>4.63</c:v>
                </c:pt>
                <c:pt idx="48422">
                  <c:v>4.63</c:v>
                </c:pt>
                <c:pt idx="48423">
                  <c:v>4.63</c:v>
                </c:pt>
                <c:pt idx="48424">
                  <c:v>-0.01</c:v>
                </c:pt>
                <c:pt idx="48425">
                  <c:v>0.36</c:v>
                </c:pt>
                <c:pt idx="48426">
                  <c:v>3.02</c:v>
                </c:pt>
                <c:pt idx="48427">
                  <c:v>3.02</c:v>
                </c:pt>
                <c:pt idx="48428">
                  <c:v>-3.63</c:v>
                </c:pt>
                <c:pt idx="48429">
                  <c:v>-0.76</c:v>
                </c:pt>
                <c:pt idx="48430">
                  <c:v>0.26</c:v>
                </c:pt>
                <c:pt idx="48431">
                  <c:v>2.35</c:v>
                </c:pt>
                <c:pt idx="48432">
                  <c:v>1.02</c:v>
                </c:pt>
                <c:pt idx="48433">
                  <c:v>1.8</c:v>
                </c:pt>
                <c:pt idx="48434">
                  <c:v>1.8</c:v>
                </c:pt>
                <c:pt idx="48435">
                  <c:v>3.24</c:v>
                </c:pt>
                <c:pt idx="48436">
                  <c:v>3.24</c:v>
                </c:pt>
                <c:pt idx="48437">
                  <c:v>3.24</c:v>
                </c:pt>
                <c:pt idx="48438">
                  <c:v>3.24</c:v>
                </c:pt>
                <c:pt idx="48439">
                  <c:v>3.24</c:v>
                </c:pt>
                <c:pt idx="48440">
                  <c:v>3.24</c:v>
                </c:pt>
                <c:pt idx="48441">
                  <c:v>3.24</c:v>
                </c:pt>
                <c:pt idx="48442">
                  <c:v>3.24</c:v>
                </c:pt>
                <c:pt idx="48443">
                  <c:v>3.24</c:v>
                </c:pt>
                <c:pt idx="48444">
                  <c:v>3.47</c:v>
                </c:pt>
                <c:pt idx="48445">
                  <c:v>3.47</c:v>
                </c:pt>
                <c:pt idx="48446">
                  <c:v>2.41</c:v>
                </c:pt>
                <c:pt idx="48447">
                  <c:v>2.41</c:v>
                </c:pt>
                <c:pt idx="48448">
                  <c:v>1.43</c:v>
                </c:pt>
                <c:pt idx="48449">
                  <c:v>1.43</c:v>
                </c:pt>
                <c:pt idx="48450">
                  <c:v>1.43</c:v>
                </c:pt>
                <c:pt idx="48451">
                  <c:v>1.43</c:v>
                </c:pt>
                <c:pt idx="48452">
                  <c:v>-0.8</c:v>
                </c:pt>
                <c:pt idx="48453">
                  <c:v>-0.06</c:v>
                </c:pt>
                <c:pt idx="48454">
                  <c:v>-2.0499999999999998</c:v>
                </c:pt>
                <c:pt idx="48455">
                  <c:v>-2.0499999999999998</c:v>
                </c:pt>
                <c:pt idx="48456">
                  <c:v>-0.65</c:v>
                </c:pt>
                <c:pt idx="48457">
                  <c:v>0.66</c:v>
                </c:pt>
                <c:pt idx="48458">
                  <c:v>0.66</c:v>
                </c:pt>
                <c:pt idx="48459">
                  <c:v>0.66</c:v>
                </c:pt>
                <c:pt idx="48460">
                  <c:v>0.56000000000000005</c:v>
                </c:pt>
                <c:pt idx="48461">
                  <c:v>3.14</c:v>
                </c:pt>
                <c:pt idx="48462">
                  <c:v>1.34</c:v>
                </c:pt>
                <c:pt idx="48463">
                  <c:v>1.34</c:v>
                </c:pt>
                <c:pt idx="48464">
                  <c:v>1.1000000000000001</c:v>
                </c:pt>
                <c:pt idx="48465">
                  <c:v>1.72</c:v>
                </c:pt>
                <c:pt idx="48466">
                  <c:v>2.58</c:v>
                </c:pt>
                <c:pt idx="48467">
                  <c:v>2.58</c:v>
                </c:pt>
                <c:pt idx="48468">
                  <c:v>0.83</c:v>
                </c:pt>
                <c:pt idx="48469">
                  <c:v>1.95</c:v>
                </c:pt>
                <c:pt idx="48470">
                  <c:v>1.95</c:v>
                </c:pt>
                <c:pt idx="48471">
                  <c:v>1.95</c:v>
                </c:pt>
                <c:pt idx="48472">
                  <c:v>-2.82</c:v>
                </c:pt>
                <c:pt idx="48473">
                  <c:v>1.82</c:v>
                </c:pt>
                <c:pt idx="48474">
                  <c:v>-0.97</c:v>
                </c:pt>
                <c:pt idx="48475">
                  <c:v>-0.97</c:v>
                </c:pt>
                <c:pt idx="48476">
                  <c:v>-1.1299999999999999</c:v>
                </c:pt>
                <c:pt idx="48477">
                  <c:v>-0.81</c:v>
                </c:pt>
                <c:pt idx="48478">
                  <c:v>-0.81</c:v>
                </c:pt>
                <c:pt idx="48479">
                  <c:v>-1.69</c:v>
                </c:pt>
                <c:pt idx="48480">
                  <c:v>-2.15</c:v>
                </c:pt>
                <c:pt idx="48481">
                  <c:v>-1.45</c:v>
                </c:pt>
                <c:pt idx="48482">
                  <c:v>-1.45</c:v>
                </c:pt>
                <c:pt idx="48483">
                  <c:v>-7.0000000000000007E-2</c:v>
                </c:pt>
                <c:pt idx="48484">
                  <c:v>-7.0000000000000007E-2</c:v>
                </c:pt>
                <c:pt idx="48485">
                  <c:v>-1.85</c:v>
                </c:pt>
                <c:pt idx="48486">
                  <c:v>-1.87</c:v>
                </c:pt>
                <c:pt idx="48487">
                  <c:v>-1.87</c:v>
                </c:pt>
                <c:pt idx="48488">
                  <c:v>-0.76</c:v>
                </c:pt>
                <c:pt idx="48489">
                  <c:v>1.02</c:v>
                </c:pt>
                <c:pt idx="48490">
                  <c:v>1.02</c:v>
                </c:pt>
                <c:pt idx="48491">
                  <c:v>-1.37</c:v>
                </c:pt>
                <c:pt idx="48492">
                  <c:v>-1.37</c:v>
                </c:pt>
                <c:pt idx="48493">
                  <c:v>2.56</c:v>
                </c:pt>
                <c:pt idx="48494">
                  <c:v>-2.86</c:v>
                </c:pt>
                <c:pt idx="48495">
                  <c:v>2</c:v>
                </c:pt>
                <c:pt idx="48496">
                  <c:v>-3.44</c:v>
                </c:pt>
                <c:pt idx="48497">
                  <c:v>-3.44</c:v>
                </c:pt>
                <c:pt idx="48498">
                  <c:v>0.57999999999999996</c:v>
                </c:pt>
                <c:pt idx="48499">
                  <c:v>2.93</c:v>
                </c:pt>
                <c:pt idx="48500">
                  <c:v>2.4500000000000002</c:v>
                </c:pt>
                <c:pt idx="48501">
                  <c:v>2.4500000000000002</c:v>
                </c:pt>
                <c:pt idx="48502">
                  <c:v>2.4500000000000002</c:v>
                </c:pt>
                <c:pt idx="48503">
                  <c:v>1.35</c:v>
                </c:pt>
                <c:pt idx="48504">
                  <c:v>1.35</c:v>
                </c:pt>
                <c:pt idx="48505">
                  <c:v>1.35</c:v>
                </c:pt>
                <c:pt idx="48506">
                  <c:v>1.35</c:v>
                </c:pt>
                <c:pt idx="48507">
                  <c:v>1.35</c:v>
                </c:pt>
                <c:pt idx="48508">
                  <c:v>0.82</c:v>
                </c:pt>
                <c:pt idx="48509">
                  <c:v>0.5</c:v>
                </c:pt>
                <c:pt idx="48510">
                  <c:v>0.5</c:v>
                </c:pt>
                <c:pt idx="48511">
                  <c:v>0.5</c:v>
                </c:pt>
                <c:pt idx="48512">
                  <c:v>0.53</c:v>
                </c:pt>
                <c:pt idx="48513">
                  <c:v>0.53</c:v>
                </c:pt>
                <c:pt idx="48514">
                  <c:v>0.53</c:v>
                </c:pt>
                <c:pt idx="48515">
                  <c:v>0.15</c:v>
                </c:pt>
                <c:pt idx="48516">
                  <c:v>2.6</c:v>
                </c:pt>
                <c:pt idx="48517">
                  <c:v>-2.46</c:v>
                </c:pt>
                <c:pt idx="48518">
                  <c:v>-2.46</c:v>
                </c:pt>
                <c:pt idx="48519">
                  <c:v>2.83</c:v>
                </c:pt>
                <c:pt idx="48520">
                  <c:v>2.83</c:v>
                </c:pt>
                <c:pt idx="48521">
                  <c:v>2.83</c:v>
                </c:pt>
                <c:pt idx="48522">
                  <c:v>-0.84</c:v>
                </c:pt>
                <c:pt idx="48523">
                  <c:v>-1.1399999999999999</c:v>
                </c:pt>
                <c:pt idx="48524">
                  <c:v>-0.57999999999999996</c:v>
                </c:pt>
                <c:pt idx="48525">
                  <c:v>-0.57999999999999996</c:v>
                </c:pt>
                <c:pt idx="48526">
                  <c:v>-0.57999999999999996</c:v>
                </c:pt>
                <c:pt idx="48527">
                  <c:v>1</c:v>
                </c:pt>
                <c:pt idx="48528">
                  <c:v>1</c:v>
                </c:pt>
                <c:pt idx="48529">
                  <c:v>1</c:v>
                </c:pt>
                <c:pt idx="48530">
                  <c:v>-4.1100000000000003</c:v>
                </c:pt>
                <c:pt idx="48531">
                  <c:v>-4.1100000000000003</c:v>
                </c:pt>
                <c:pt idx="48532">
                  <c:v>-4.1100000000000003</c:v>
                </c:pt>
                <c:pt idx="48533">
                  <c:v>-1.86</c:v>
                </c:pt>
                <c:pt idx="48534">
                  <c:v>0.59</c:v>
                </c:pt>
                <c:pt idx="48535">
                  <c:v>0.59</c:v>
                </c:pt>
                <c:pt idx="48536">
                  <c:v>1.18</c:v>
                </c:pt>
                <c:pt idx="48537">
                  <c:v>0.25</c:v>
                </c:pt>
                <c:pt idx="48538">
                  <c:v>2.13</c:v>
                </c:pt>
                <c:pt idx="48539">
                  <c:v>-0.09</c:v>
                </c:pt>
                <c:pt idx="48540">
                  <c:v>0.13</c:v>
                </c:pt>
                <c:pt idx="48541">
                  <c:v>7.0000000000000007E-2</c:v>
                </c:pt>
                <c:pt idx="48542">
                  <c:v>-1.17</c:v>
                </c:pt>
                <c:pt idx="48543">
                  <c:v>-1.17</c:v>
                </c:pt>
                <c:pt idx="48544">
                  <c:v>1.52</c:v>
                </c:pt>
                <c:pt idx="48545">
                  <c:v>1.4</c:v>
                </c:pt>
                <c:pt idx="48546">
                  <c:v>1.4</c:v>
                </c:pt>
                <c:pt idx="48547">
                  <c:v>2.4</c:v>
                </c:pt>
                <c:pt idx="48548">
                  <c:v>2.4</c:v>
                </c:pt>
                <c:pt idx="48549">
                  <c:v>-3</c:v>
                </c:pt>
                <c:pt idx="48550">
                  <c:v>-3</c:v>
                </c:pt>
                <c:pt idx="48551">
                  <c:v>-3</c:v>
                </c:pt>
                <c:pt idx="48552">
                  <c:v>3.09</c:v>
                </c:pt>
                <c:pt idx="48553">
                  <c:v>3.09</c:v>
                </c:pt>
                <c:pt idx="48554">
                  <c:v>3.09</c:v>
                </c:pt>
                <c:pt idx="48555">
                  <c:v>3.09</c:v>
                </c:pt>
                <c:pt idx="48556">
                  <c:v>3.09</c:v>
                </c:pt>
                <c:pt idx="48557">
                  <c:v>3.09</c:v>
                </c:pt>
                <c:pt idx="48558">
                  <c:v>1.27</c:v>
                </c:pt>
                <c:pt idx="48559">
                  <c:v>1.27</c:v>
                </c:pt>
                <c:pt idx="48560">
                  <c:v>0.42</c:v>
                </c:pt>
                <c:pt idx="48561">
                  <c:v>-2.08</c:v>
                </c:pt>
                <c:pt idx="48562">
                  <c:v>-2.08</c:v>
                </c:pt>
                <c:pt idx="48563">
                  <c:v>0.43</c:v>
                </c:pt>
                <c:pt idx="48564">
                  <c:v>-0.48</c:v>
                </c:pt>
                <c:pt idx="48565">
                  <c:v>2.44</c:v>
                </c:pt>
                <c:pt idx="48566">
                  <c:v>2.44</c:v>
                </c:pt>
                <c:pt idx="48567">
                  <c:v>3.59</c:v>
                </c:pt>
                <c:pt idx="48568">
                  <c:v>3.59</c:v>
                </c:pt>
                <c:pt idx="48569">
                  <c:v>3.59</c:v>
                </c:pt>
                <c:pt idx="48570">
                  <c:v>3.59</c:v>
                </c:pt>
                <c:pt idx="48571">
                  <c:v>3.59</c:v>
                </c:pt>
                <c:pt idx="48572">
                  <c:v>1.45</c:v>
                </c:pt>
                <c:pt idx="48573">
                  <c:v>1.45</c:v>
                </c:pt>
                <c:pt idx="48574">
                  <c:v>0.9</c:v>
                </c:pt>
                <c:pt idx="48575">
                  <c:v>0.9</c:v>
                </c:pt>
                <c:pt idx="48576">
                  <c:v>-0.51</c:v>
                </c:pt>
                <c:pt idx="48577">
                  <c:v>-1.4</c:v>
                </c:pt>
                <c:pt idx="48578">
                  <c:v>-1.4</c:v>
                </c:pt>
                <c:pt idx="48579">
                  <c:v>-0.94</c:v>
                </c:pt>
                <c:pt idx="48580">
                  <c:v>-0.94</c:v>
                </c:pt>
                <c:pt idx="48581">
                  <c:v>3.15</c:v>
                </c:pt>
                <c:pt idx="48582">
                  <c:v>3.15</c:v>
                </c:pt>
                <c:pt idx="48583">
                  <c:v>4.07</c:v>
                </c:pt>
                <c:pt idx="48584">
                  <c:v>0.94</c:v>
                </c:pt>
                <c:pt idx="48585">
                  <c:v>-0.42</c:v>
                </c:pt>
                <c:pt idx="48586">
                  <c:v>-0.45</c:v>
                </c:pt>
                <c:pt idx="48587">
                  <c:v>-1.27</c:v>
                </c:pt>
                <c:pt idx="48588">
                  <c:v>2.5499999999999998</c:v>
                </c:pt>
                <c:pt idx="48589">
                  <c:v>2.5499999999999998</c:v>
                </c:pt>
                <c:pt idx="48590">
                  <c:v>2.5499999999999998</c:v>
                </c:pt>
                <c:pt idx="48591">
                  <c:v>2.2000000000000002</c:v>
                </c:pt>
                <c:pt idx="48592">
                  <c:v>-0.3</c:v>
                </c:pt>
                <c:pt idx="48593">
                  <c:v>1.75</c:v>
                </c:pt>
                <c:pt idx="48594">
                  <c:v>0.85</c:v>
                </c:pt>
                <c:pt idx="48595">
                  <c:v>0.55000000000000004</c:v>
                </c:pt>
                <c:pt idx="48596">
                  <c:v>-0.18</c:v>
                </c:pt>
                <c:pt idx="48597">
                  <c:v>-0.18</c:v>
                </c:pt>
                <c:pt idx="48598">
                  <c:v>0.35</c:v>
                </c:pt>
                <c:pt idx="48599">
                  <c:v>0.35</c:v>
                </c:pt>
                <c:pt idx="48600">
                  <c:v>0.93</c:v>
                </c:pt>
                <c:pt idx="48601">
                  <c:v>0.93</c:v>
                </c:pt>
                <c:pt idx="48602">
                  <c:v>-1.7</c:v>
                </c:pt>
                <c:pt idx="48603">
                  <c:v>1.17</c:v>
                </c:pt>
                <c:pt idx="48604">
                  <c:v>-0.74</c:v>
                </c:pt>
                <c:pt idx="48605">
                  <c:v>-0.74</c:v>
                </c:pt>
                <c:pt idx="48606">
                  <c:v>-0.28000000000000003</c:v>
                </c:pt>
                <c:pt idx="48607">
                  <c:v>0.53</c:v>
                </c:pt>
                <c:pt idx="48608">
                  <c:v>1.78</c:v>
                </c:pt>
                <c:pt idx="48609">
                  <c:v>0.36</c:v>
                </c:pt>
                <c:pt idx="48610">
                  <c:v>-2.57</c:v>
                </c:pt>
                <c:pt idx="48611">
                  <c:v>-1.23</c:v>
                </c:pt>
                <c:pt idx="48612">
                  <c:v>0.18</c:v>
                </c:pt>
                <c:pt idx="48613">
                  <c:v>-2.91</c:v>
                </c:pt>
                <c:pt idx="48614">
                  <c:v>-0.83</c:v>
                </c:pt>
                <c:pt idx="48615">
                  <c:v>-0.38</c:v>
                </c:pt>
                <c:pt idx="48616">
                  <c:v>0.39</c:v>
                </c:pt>
                <c:pt idx="48617">
                  <c:v>0.39</c:v>
                </c:pt>
                <c:pt idx="48618">
                  <c:v>0.39</c:v>
                </c:pt>
                <c:pt idx="48619">
                  <c:v>0.39</c:v>
                </c:pt>
                <c:pt idx="48620">
                  <c:v>0.39</c:v>
                </c:pt>
                <c:pt idx="48621">
                  <c:v>-0.83</c:v>
                </c:pt>
                <c:pt idx="48622">
                  <c:v>-0.83</c:v>
                </c:pt>
                <c:pt idx="48623">
                  <c:v>0.2</c:v>
                </c:pt>
                <c:pt idx="48624">
                  <c:v>0.2</c:v>
                </c:pt>
                <c:pt idx="48625">
                  <c:v>-0.12</c:v>
                </c:pt>
                <c:pt idx="48626">
                  <c:v>-1.56</c:v>
                </c:pt>
                <c:pt idx="48627">
                  <c:v>0.93</c:v>
                </c:pt>
                <c:pt idx="48628">
                  <c:v>0.93</c:v>
                </c:pt>
                <c:pt idx="48629">
                  <c:v>0.93</c:v>
                </c:pt>
                <c:pt idx="48630">
                  <c:v>1.46</c:v>
                </c:pt>
                <c:pt idx="48631">
                  <c:v>1.46</c:v>
                </c:pt>
                <c:pt idx="48632">
                  <c:v>1.46</c:v>
                </c:pt>
                <c:pt idx="48633">
                  <c:v>1.46</c:v>
                </c:pt>
                <c:pt idx="48634">
                  <c:v>1.46</c:v>
                </c:pt>
                <c:pt idx="48635">
                  <c:v>1.01</c:v>
                </c:pt>
                <c:pt idx="48636">
                  <c:v>1.01</c:v>
                </c:pt>
                <c:pt idx="48637">
                  <c:v>1.01</c:v>
                </c:pt>
                <c:pt idx="48638">
                  <c:v>0.27</c:v>
                </c:pt>
                <c:pt idx="48639">
                  <c:v>0.27</c:v>
                </c:pt>
                <c:pt idx="48640">
                  <c:v>-0.38</c:v>
                </c:pt>
                <c:pt idx="48641">
                  <c:v>-0.76</c:v>
                </c:pt>
                <c:pt idx="48642">
                  <c:v>0.34</c:v>
                </c:pt>
                <c:pt idx="48643">
                  <c:v>0.34</c:v>
                </c:pt>
                <c:pt idx="48644">
                  <c:v>0.34</c:v>
                </c:pt>
                <c:pt idx="48645">
                  <c:v>0.44</c:v>
                </c:pt>
                <c:pt idx="48646">
                  <c:v>3.6</c:v>
                </c:pt>
                <c:pt idx="48647">
                  <c:v>3.6</c:v>
                </c:pt>
                <c:pt idx="48648">
                  <c:v>3.6</c:v>
                </c:pt>
                <c:pt idx="48649">
                  <c:v>0.63</c:v>
                </c:pt>
                <c:pt idx="48650">
                  <c:v>0.63</c:v>
                </c:pt>
                <c:pt idx="48651">
                  <c:v>0.63</c:v>
                </c:pt>
                <c:pt idx="48652">
                  <c:v>1.69</c:v>
                </c:pt>
                <c:pt idx="48653">
                  <c:v>1.69</c:v>
                </c:pt>
                <c:pt idx="48654">
                  <c:v>1.69</c:v>
                </c:pt>
                <c:pt idx="48655">
                  <c:v>3.12</c:v>
                </c:pt>
                <c:pt idx="48656">
                  <c:v>1.64</c:v>
                </c:pt>
                <c:pt idx="48657">
                  <c:v>0.67</c:v>
                </c:pt>
                <c:pt idx="48658">
                  <c:v>0.67</c:v>
                </c:pt>
                <c:pt idx="48659">
                  <c:v>3.5</c:v>
                </c:pt>
                <c:pt idx="48660">
                  <c:v>3.5</c:v>
                </c:pt>
                <c:pt idx="48661">
                  <c:v>3.5</c:v>
                </c:pt>
                <c:pt idx="48662">
                  <c:v>3.5</c:v>
                </c:pt>
                <c:pt idx="48663">
                  <c:v>0.55000000000000004</c:v>
                </c:pt>
                <c:pt idx="48664">
                  <c:v>0.55000000000000004</c:v>
                </c:pt>
                <c:pt idx="48665">
                  <c:v>0.55000000000000004</c:v>
                </c:pt>
                <c:pt idx="48666">
                  <c:v>2.36</c:v>
                </c:pt>
                <c:pt idx="48667">
                  <c:v>2.36</c:v>
                </c:pt>
                <c:pt idx="48668">
                  <c:v>1.66</c:v>
                </c:pt>
                <c:pt idx="48669">
                  <c:v>-0.52</c:v>
                </c:pt>
                <c:pt idx="48670">
                  <c:v>-0.52</c:v>
                </c:pt>
                <c:pt idx="48671">
                  <c:v>0.22</c:v>
                </c:pt>
                <c:pt idx="48672">
                  <c:v>1.5</c:v>
                </c:pt>
                <c:pt idx="48673">
                  <c:v>1.5</c:v>
                </c:pt>
                <c:pt idx="48674">
                  <c:v>1.5</c:v>
                </c:pt>
                <c:pt idx="48675">
                  <c:v>-1.44</c:v>
                </c:pt>
                <c:pt idx="48676">
                  <c:v>-1.44</c:v>
                </c:pt>
                <c:pt idx="48677">
                  <c:v>-0.09</c:v>
                </c:pt>
                <c:pt idx="48678">
                  <c:v>1.02</c:v>
                </c:pt>
                <c:pt idx="48679">
                  <c:v>1.35</c:v>
                </c:pt>
                <c:pt idx="48680">
                  <c:v>1.98</c:v>
                </c:pt>
                <c:pt idx="48681">
                  <c:v>1.98</c:v>
                </c:pt>
                <c:pt idx="48682">
                  <c:v>3.08</c:v>
                </c:pt>
                <c:pt idx="48683">
                  <c:v>3.08</c:v>
                </c:pt>
                <c:pt idx="48684">
                  <c:v>0.72</c:v>
                </c:pt>
                <c:pt idx="48685">
                  <c:v>0.72</c:v>
                </c:pt>
                <c:pt idx="48686">
                  <c:v>-0.55000000000000004</c:v>
                </c:pt>
                <c:pt idx="48687">
                  <c:v>1.44</c:v>
                </c:pt>
                <c:pt idx="48688">
                  <c:v>-1.94</c:v>
                </c:pt>
                <c:pt idx="48689">
                  <c:v>0.17</c:v>
                </c:pt>
                <c:pt idx="48690">
                  <c:v>0.17</c:v>
                </c:pt>
                <c:pt idx="48691">
                  <c:v>0.17</c:v>
                </c:pt>
                <c:pt idx="48692">
                  <c:v>0.17</c:v>
                </c:pt>
                <c:pt idx="48693">
                  <c:v>-1.7</c:v>
                </c:pt>
                <c:pt idx="48694">
                  <c:v>2.44</c:v>
                </c:pt>
                <c:pt idx="48695">
                  <c:v>0.05</c:v>
                </c:pt>
                <c:pt idx="48696">
                  <c:v>0.05</c:v>
                </c:pt>
                <c:pt idx="48697">
                  <c:v>0.05</c:v>
                </c:pt>
                <c:pt idx="48698">
                  <c:v>-1.49</c:v>
                </c:pt>
                <c:pt idx="48699">
                  <c:v>-1.49</c:v>
                </c:pt>
                <c:pt idx="48700">
                  <c:v>0.27</c:v>
                </c:pt>
                <c:pt idx="48701">
                  <c:v>0.27</c:v>
                </c:pt>
                <c:pt idx="48702">
                  <c:v>-1.21</c:v>
                </c:pt>
                <c:pt idx="48703">
                  <c:v>0.84</c:v>
                </c:pt>
                <c:pt idx="48704">
                  <c:v>0.84</c:v>
                </c:pt>
                <c:pt idx="48705">
                  <c:v>0.84</c:v>
                </c:pt>
                <c:pt idx="48706">
                  <c:v>0.84</c:v>
                </c:pt>
                <c:pt idx="48707">
                  <c:v>0.81</c:v>
                </c:pt>
                <c:pt idx="48708">
                  <c:v>0.81</c:v>
                </c:pt>
                <c:pt idx="48709">
                  <c:v>0.17</c:v>
                </c:pt>
                <c:pt idx="48710">
                  <c:v>-0.55000000000000004</c:v>
                </c:pt>
                <c:pt idx="48711">
                  <c:v>0.59</c:v>
                </c:pt>
                <c:pt idx="48712">
                  <c:v>0.59</c:v>
                </c:pt>
                <c:pt idx="48713">
                  <c:v>-1.39</c:v>
                </c:pt>
                <c:pt idx="48714">
                  <c:v>3.25</c:v>
                </c:pt>
                <c:pt idx="48715">
                  <c:v>1.36</c:v>
                </c:pt>
                <c:pt idx="48716">
                  <c:v>-0.53</c:v>
                </c:pt>
                <c:pt idx="48717">
                  <c:v>-0.53</c:v>
                </c:pt>
                <c:pt idx="48718">
                  <c:v>1.98</c:v>
                </c:pt>
                <c:pt idx="48719">
                  <c:v>2.8</c:v>
                </c:pt>
                <c:pt idx="48720">
                  <c:v>2.8</c:v>
                </c:pt>
                <c:pt idx="48721">
                  <c:v>2.8</c:v>
                </c:pt>
                <c:pt idx="48722">
                  <c:v>2.65</c:v>
                </c:pt>
                <c:pt idx="48723">
                  <c:v>2.54</c:v>
                </c:pt>
                <c:pt idx="48724">
                  <c:v>2.0699999999999998</c:v>
                </c:pt>
                <c:pt idx="48725">
                  <c:v>2.0699999999999998</c:v>
                </c:pt>
                <c:pt idx="48726">
                  <c:v>2.0699999999999998</c:v>
                </c:pt>
                <c:pt idx="48727">
                  <c:v>-0.44</c:v>
                </c:pt>
                <c:pt idx="48728">
                  <c:v>-0.98</c:v>
                </c:pt>
                <c:pt idx="48729">
                  <c:v>-1.2</c:v>
                </c:pt>
                <c:pt idx="48730">
                  <c:v>0.67</c:v>
                </c:pt>
                <c:pt idx="48731">
                  <c:v>-0.95</c:v>
                </c:pt>
                <c:pt idx="48732">
                  <c:v>-0.6</c:v>
                </c:pt>
                <c:pt idx="48733">
                  <c:v>-0.6</c:v>
                </c:pt>
                <c:pt idx="48734">
                  <c:v>1.25</c:v>
                </c:pt>
                <c:pt idx="48735">
                  <c:v>-0.73</c:v>
                </c:pt>
                <c:pt idx="48736">
                  <c:v>1.43</c:v>
                </c:pt>
                <c:pt idx="48737">
                  <c:v>-1.46</c:v>
                </c:pt>
                <c:pt idx="48738">
                  <c:v>-1.46</c:v>
                </c:pt>
                <c:pt idx="48739">
                  <c:v>1.79</c:v>
                </c:pt>
                <c:pt idx="48740">
                  <c:v>1.79</c:v>
                </c:pt>
                <c:pt idx="48741">
                  <c:v>1.79</c:v>
                </c:pt>
                <c:pt idx="48742">
                  <c:v>1.79</c:v>
                </c:pt>
                <c:pt idx="48743">
                  <c:v>0.93</c:v>
                </c:pt>
                <c:pt idx="48744">
                  <c:v>0.93</c:v>
                </c:pt>
                <c:pt idx="48745">
                  <c:v>-1.93</c:v>
                </c:pt>
                <c:pt idx="48746">
                  <c:v>-3.16</c:v>
                </c:pt>
                <c:pt idx="48747">
                  <c:v>-3.16</c:v>
                </c:pt>
                <c:pt idx="48748">
                  <c:v>-2</c:v>
                </c:pt>
                <c:pt idx="48749">
                  <c:v>-0.84</c:v>
                </c:pt>
                <c:pt idx="48750">
                  <c:v>-0.84</c:v>
                </c:pt>
                <c:pt idx="48751">
                  <c:v>2.27</c:v>
                </c:pt>
                <c:pt idx="48752">
                  <c:v>2.27</c:v>
                </c:pt>
                <c:pt idx="48753">
                  <c:v>1.18</c:v>
                </c:pt>
                <c:pt idx="48754">
                  <c:v>-0.03</c:v>
                </c:pt>
                <c:pt idx="48755">
                  <c:v>-1.28</c:v>
                </c:pt>
                <c:pt idx="48756">
                  <c:v>-1.28</c:v>
                </c:pt>
                <c:pt idx="48757">
                  <c:v>-1.28</c:v>
                </c:pt>
                <c:pt idx="48758">
                  <c:v>-1.01</c:v>
                </c:pt>
                <c:pt idx="48759">
                  <c:v>-0.85</c:v>
                </c:pt>
                <c:pt idx="48760">
                  <c:v>-0.85</c:v>
                </c:pt>
                <c:pt idx="48761">
                  <c:v>2.0699999999999998</c:v>
                </c:pt>
                <c:pt idx="48762">
                  <c:v>-1.77</c:v>
                </c:pt>
                <c:pt idx="48763">
                  <c:v>-2.56</c:v>
                </c:pt>
                <c:pt idx="48764">
                  <c:v>-1.87</c:v>
                </c:pt>
                <c:pt idx="48765">
                  <c:v>-0.84</c:v>
                </c:pt>
                <c:pt idx="48766">
                  <c:v>-1.52</c:v>
                </c:pt>
                <c:pt idx="48767">
                  <c:v>-0.61</c:v>
                </c:pt>
                <c:pt idx="48768">
                  <c:v>1.74</c:v>
                </c:pt>
                <c:pt idx="48769">
                  <c:v>1.17</c:v>
                </c:pt>
                <c:pt idx="48770">
                  <c:v>1.07</c:v>
                </c:pt>
                <c:pt idx="48771">
                  <c:v>1.07</c:v>
                </c:pt>
                <c:pt idx="48772">
                  <c:v>0.28000000000000003</c:v>
                </c:pt>
                <c:pt idx="48773">
                  <c:v>-2.33</c:v>
                </c:pt>
                <c:pt idx="48774">
                  <c:v>2.9</c:v>
                </c:pt>
                <c:pt idx="48775">
                  <c:v>2.9</c:v>
                </c:pt>
                <c:pt idx="48776">
                  <c:v>-0.53</c:v>
                </c:pt>
                <c:pt idx="48777">
                  <c:v>-2.1</c:v>
                </c:pt>
                <c:pt idx="48778">
                  <c:v>3.06</c:v>
                </c:pt>
                <c:pt idx="48779">
                  <c:v>1.76</c:v>
                </c:pt>
                <c:pt idx="48780">
                  <c:v>1.76</c:v>
                </c:pt>
                <c:pt idx="48781">
                  <c:v>0.66</c:v>
                </c:pt>
                <c:pt idx="48782">
                  <c:v>-3.11</c:v>
                </c:pt>
                <c:pt idx="48783">
                  <c:v>-1.53</c:v>
                </c:pt>
                <c:pt idx="48784">
                  <c:v>0.52</c:v>
                </c:pt>
                <c:pt idx="48785">
                  <c:v>0.52</c:v>
                </c:pt>
                <c:pt idx="48786">
                  <c:v>0.95</c:v>
                </c:pt>
                <c:pt idx="48787">
                  <c:v>0.95</c:v>
                </c:pt>
                <c:pt idx="48788">
                  <c:v>0.95</c:v>
                </c:pt>
                <c:pt idx="48789">
                  <c:v>-0.99</c:v>
                </c:pt>
                <c:pt idx="48790">
                  <c:v>-0.99</c:v>
                </c:pt>
                <c:pt idx="48791">
                  <c:v>-0.99</c:v>
                </c:pt>
                <c:pt idx="48792">
                  <c:v>-0.99</c:v>
                </c:pt>
                <c:pt idx="48793">
                  <c:v>2.2200000000000002</c:v>
                </c:pt>
                <c:pt idx="48794">
                  <c:v>2.2200000000000002</c:v>
                </c:pt>
                <c:pt idx="48795">
                  <c:v>2.2200000000000002</c:v>
                </c:pt>
                <c:pt idx="48796">
                  <c:v>0.45</c:v>
                </c:pt>
                <c:pt idx="48797">
                  <c:v>1.17</c:v>
                </c:pt>
                <c:pt idx="48798">
                  <c:v>-0.63</c:v>
                </c:pt>
                <c:pt idx="48799">
                  <c:v>-1.2</c:v>
                </c:pt>
                <c:pt idx="48800">
                  <c:v>1.73</c:v>
                </c:pt>
                <c:pt idx="48801">
                  <c:v>1.73</c:v>
                </c:pt>
                <c:pt idx="48802">
                  <c:v>2.02</c:v>
                </c:pt>
                <c:pt idx="48803">
                  <c:v>2.82</c:v>
                </c:pt>
                <c:pt idx="48804">
                  <c:v>2.82</c:v>
                </c:pt>
                <c:pt idx="48805">
                  <c:v>2.82</c:v>
                </c:pt>
                <c:pt idx="48806">
                  <c:v>2.82</c:v>
                </c:pt>
                <c:pt idx="48807">
                  <c:v>2.82</c:v>
                </c:pt>
                <c:pt idx="48808">
                  <c:v>2.82</c:v>
                </c:pt>
                <c:pt idx="48809">
                  <c:v>3.2</c:v>
                </c:pt>
                <c:pt idx="48810">
                  <c:v>3.2</c:v>
                </c:pt>
                <c:pt idx="48811">
                  <c:v>3.2</c:v>
                </c:pt>
                <c:pt idx="48812">
                  <c:v>4.08</c:v>
                </c:pt>
                <c:pt idx="48813">
                  <c:v>-1.94</c:v>
                </c:pt>
                <c:pt idx="48814">
                  <c:v>-2.78</c:v>
                </c:pt>
                <c:pt idx="48815">
                  <c:v>0.47</c:v>
                </c:pt>
                <c:pt idx="48816">
                  <c:v>0.47</c:v>
                </c:pt>
                <c:pt idx="48817">
                  <c:v>-0.09</c:v>
                </c:pt>
                <c:pt idx="48818">
                  <c:v>0.88</c:v>
                </c:pt>
                <c:pt idx="48819">
                  <c:v>2.82</c:v>
                </c:pt>
                <c:pt idx="48820">
                  <c:v>-1.81</c:v>
                </c:pt>
                <c:pt idx="48821">
                  <c:v>-2.76</c:v>
                </c:pt>
                <c:pt idx="48822">
                  <c:v>-2.76</c:v>
                </c:pt>
                <c:pt idx="48823">
                  <c:v>-2.0499999999999998</c:v>
                </c:pt>
                <c:pt idx="48824">
                  <c:v>-3.22</c:v>
                </c:pt>
                <c:pt idx="48825">
                  <c:v>-1.87</c:v>
                </c:pt>
                <c:pt idx="48826">
                  <c:v>1.5</c:v>
                </c:pt>
                <c:pt idx="48827">
                  <c:v>1.5</c:v>
                </c:pt>
                <c:pt idx="48828">
                  <c:v>1.5</c:v>
                </c:pt>
                <c:pt idx="48829">
                  <c:v>0.73</c:v>
                </c:pt>
                <c:pt idx="48830">
                  <c:v>2.4300000000000002</c:v>
                </c:pt>
                <c:pt idx="48831">
                  <c:v>2.4300000000000002</c:v>
                </c:pt>
                <c:pt idx="48832">
                  <c:v>2.4300000000000002</c:v>
                </c:pt>
                <c:pt idx="48833">
                  <c:v>-1.55</c:v>
                </c:pt>
                <c:pt idx="48834">
                  <c:v>1.0900000000000001</c:v>
                </c:pt>
                <c:pt idx="48835">
                  <c:v>1.0900000000000001</c:v>
                </c:pt>
                <c:pt idx="48836">
                  <c:v>-1.57</c:v>
                </c:pt>
                <c:pt idx="48837">
                  <c:v>-0.77</c:v>
                </c:pt>
                <c:pt idx="48838">
                  <c:v>-0.77</c:v>
                </c:pt>
                <c:pt idx="48839">
                  <c:v>0.03</c:v>
                </c:pt>
                <c:pt idx="48840">
                  <c:v>-1.26</c:v>
                </c:pt>
                <c:pt idx="48841">
                  <c:v>-1.26</c:v>
                </c:pt>
                <c:pt idx="48842">
                  <c:v>-1.26</c:v>
                </c:pt>
                <c:pt idx="48843">
                  <c:v>-0.93</c:v>
                </c:pt>
                <c:pt idx="48844">
                  <c:v>0.4</c:v>
                </c:pt>
                <c:pt idx="48845">
                  <c:v>0.4</c:v>
                </c:pt>
                <c:pt idx="48846">
                  <c:v>2.0699999999999998</c:v>
                </c:pt>
                <c:pt idx="48847">
                  <c:v>1.02</c:v>
                </c:pt>
                <c:pt idx="48848">
                  <c:v>1.53</c:v>
                </c:pt>
                <c:pt idx="48849">
                  <c:v>1.53</c:v>
                </c:pt>
                <c:pt idx="48850">
                  <c:v>1.53</c:v>
                </c:pt>
                <c:pt idx="48851">
                  <c:v>-2.89</c:v>
                </c:pt>
                <c:pt idx="48852">
                  <c:v>-2.89</c:v>
                </c:pt>
                <c:pt idx="48853">
                  <c:v>1.59</c:v>
                </c:pt>
                <c:pt idx="48854">
                  <c:v>1.59</c:v>
                </c:pt>
                <c:pt idx="48855">
                  <c:v>1.59</c:v>
                </c:pt>
                <c:pt idx="48856">
                  <c:v>0.25</c:v>
                </c:pt>
                <c:pt idx="48857">
                  <c:v>1.96</c:v>
                </c:pt>
                <c:pt idx="48858">
                  <c:v>2.98</c:v>
                </c:pt>
                <c:pt idx="48859">
                  <c:v>0.84</c:v>
                </c:pt>
                <c:pt idx="48860">
                  <c:v>0.84</c:v>
                </c:pt>
                <c:pt idx="48861">
                  <c:v>1.27</c:v>
                </c:pt>
                <c:pt idx="48862">
                  <c:v>1.27</c:v>
                </c:pt>
                <c:pt idx="48863">
                  <c:v>1.22</c:v>
                </c:pt>
                <c:pt idx="48864">
                  <c:v>1.22</c:v>
                </c:pt>
                <c:pt idx="48865">
                  <c:v>0.09</c:v>
                </c:pt>
                <c:pt idx="48866">
                  <c:v>2.08</c:v>
                </c:pt>
                <c:pt idx="48867">
                  <c:v>1.37</c:v>
                </c:pt>
                <c:pt idx="48868">
                  <c:v>-0.13</c:v>
                </c:pt>
                <c:pt idx="48869">
                  <c:v>-1.06</c:v>
                </c:pt>
                <c:pt idx="48870">
                  <c:v>-1.06</c:v>
                </c:pt>
                <c:pt idx="48871">
                  <c:v>-0.26</c:v>
                </c:pt>
                <c:pt idx="48872">
                  <c:v>1.37</c:v>
                </c:pt>
                <c:pt idx="48873">
                  <c:v>2.56</c:v>
                </c:pt>
                <c:pt idx="48874">
                  <c:v>2.56</c:v>
                </c:pt>
                <c:pt idx="48875">
                  <c:v>2.56</c:v>
                </c:pt>
                <c:pt idx="48876">
                  <c:v>2.56</c:v>
                </c:pt>
                <c:pt idx="48877">
                  <c:v>-1.89</c:v>
                </c:pt>
                <c:pt idx="48878">
                  <c:v>-1.89</c:v>
                </c:pt>
                <c:pt idx="48879">
                  <c:v>-1.89</c:v>
                </c:pt>
                <c:pt idx="48880">
                  <c:v>-1.89</c:v>
                </c:pt>
                <c:pt idx="48881">
                  <c:v>-1.89</c:v>
                </c:pt>
                <c:pt idx="48882">
                  <c:v>-0.01</c:v>
                </c:pt>
                <c:pt idx="48883">
                  <c:v>-0.01</c:v>
                </c:pt>
                <c:pt idx="48884">
                  <c:v>-0.12</c:v>
                </c:pt>
                <c:pt idx="48885">
                  <c:v>-1.54</c:v>
                </c:pt>
                <c:pt idx="48886">
                  <c:v>-1.54</c:v>
                </c:pt>
                <c:pt idx="48887">
                  <c:v>-2.39</c:v>
                </c:pt>
                <c:pt idx="48888">
                  <c:v>1.91</c:v>
                </c:pt>
                <c:pt idx="48889">
                  <c:v>0.39</c:v>
                </c:pt>
                <c:pt idx="48890">
                  <c:v>1.83</c:v>
                </c:pt>
                <c:pt idx="48891">
                  <c:v>0.57999999999999996</c:v>
                </c:pt>
                <c:pt idx="48892">
                  <c:v>2.83</c:v>
                </c:pt>
                <c:pt idx="48893">
                  <c:v>2.83</c:v>
                </c:pt>
                <c:pt idx="48894">
                  <c:v>1.87</c:v>
                </c:pt>
                <c:pt idx="48895">
                  <c:v>-0.1</c:v>
                </c:pt>
                <c:pt idx="48896">
                  <c:v>0.2</c:v>
                </c:pt>
                <c:pt idx="48897">
                  <c:v>0.2</c:v>
                </c:pt>
                <c:pt idx="48898">
                  <c:v>2.86</c:v>
                </c:pt>
                <c:pt idx="48899">
                  <c:v>0.84</c:v>
                </c:pt>
                <c:pt idx="48900">
                  <c:v>-0.65</c:v>
                </c:pt>
                <c:pt idx="48901">
                  <c:v>-2.71</c:v>
                </c:pt>
                <c:pt idx="48902">
                  <c:v>-0.53</c:v>
                </c:pt>
                <c:pt idx="48903">
                  <c:v>-0.53</c:v>
                </c:pt>
                <c:pt idx="48904">
                  <c:v>-0.53</c:v>
                </c:pt>
                <c:pt idx="48905">
                  <c:v>-0.53</c:v>
                </c:pt>
                <c:pt idx="48906">
                  <c:v>3.14</c:v>
                </c:pt>
                <c:pt idx="48907">
                  <c:v>3.14</c:v>
                </c:pt>
                <c:pt idx="48908">
                  <c:v>2.1800000000000002</c:v>
                </c:pt>
                <c:pt idx="48909">
                  <c:v>1.5</c:v>
                </c:pt>
                <c:pt idx="48910">
                  <c:v>-1.43</c:v>
                </c:pt>
                <c:pt idx="48911">
                  <c:v>3.01</c:v>
                </c:pt>
                <c:pt idx="48912">
                  <c:v>-2.4300000000000002</c:v>
                </c:pt>
                <c:pt idx="48913">
                  <c:v>-2.4300000000000002</c:v>
                </c:pt>
                <c:pt idx="48914">
                  <c:v>-1.61</c:v>
                </c:pt>
                <c:pt idx="48915">
                  <c:v>0.83</c:v>
                </c:pt>
                <c:pt idx="48916">
                  <c:v>3.41</c:v>
                </c:pt>
                <c:pt idx="48917">
                  <c:v>-1.69</c:v>
                </c:pt>
                <c:pt idx="48918">
                  <c:v>0.63</c:v>
                </c:pt>
                <c:pt idx="48919">
                  <c:v>0.63</c:v>
                </c:pt>
                <c:pt idx="48920">
                  <c:v>0.63</c:v>
                </c:pt>
                <c:pt idx="48921">
                  <c:v>3.13</c:v>
                </c:pt>
                <c:pt idx="48922">
                  <c:v>-2.73</c:v>
                </c:pt>
                <c:pt idx="48923">
                  <c:v>-2.73</c:v>
                </c:pt>
                <c:pt idx="48924">
                  <c:v>-0.78</c:v>
                </c:pt>
                <c:pt idx="48925">
                  <c:v>-0.51</c:v>
                </c:pt>
                <c:pt idx="48926">
                  <c:v>-0.99</c:v>
                </c:pt>
                <c:pt idx="48927">
                  <c:v>0.56999999999999995</c:v>
                </c:pt>
                <c:pt idx="48928">
                  <c:v>0.56999999999999995</c:v>
                </c:pt>
                <c:pt idx="48929">
                  <c:v>-0.78</c:v>
                </c:pt>
                <c:pt idx="48930">
                  <c:v>-0.78</c:v>
                </c:pt>
                <c:pt idx="48931">
                  <c:v>-0.78</c:v>
                </c:pt>
                <c:pt idx="48932">
                  <c:v>0.9</c:v>
                </c:pt>
                <c:pt idx="48933">
                  <c:v>0.76</c:v>
                </c:pt>
                <c:pt idx="48934">
                  <c:v>0.76</c:v>
                </c:pt>
                <c:pt idx="48935">
                  <c:v>3.07</c:v>
                </c:pt>
                <c:pt idx="48936">
                  <c:v>3.07</c:v>
                </c:pt>
                <c:pt idx="48937">
                  <c:v>3.07</c:v>
                </c:pt>
                <c:pt idx="48938">
                  <c:v>3.07</c:v>
                </c:pt>
                <c:pt idx="48939">
                  <c:v>3.07</c:v>
                </c:pt>
                <c:pt idx="48940">
                  <c:v>3.07</c:v>
                </c:pt>
                <c:pt idx="48941">
                  <c:v>1.97</c:v>
                </c:pt>
                <c:pt idx="48942">
                  <c:v>1.97</c:v>
                </c:pt>
                <c:pt idx="48943">
                  <c:v>2.5</c:v>
                </c:pt>
                <c:pt idx="48944">
                  <c:v>-0.04</c:v>
                </c:pt>
                <c:pt idx="48945">
                  <c:v>0.26</c:v>
                </c:pt>
                <c:pt idx="48946">
                  <c:v>-0.43</c:v>
                </c:pt>
                <c:pt idx="48947">
                  <c:v>-0.43</c:v>
                </c:pt>
                <c:pt idx="48948">
                  <c:v>-0.94</c:v>
                </c:pt>
                <c:pt idx="48949">
                  <c:v>0</c:v>
                </c:pt>
                <c:pt idx="48950">
                  <c:v>0</c:v>
                </c:pt>
                <c:pt idx="48951">
                  <c:v>-1.42</c:v>
                </c:pt>
                <c:pt idx="48952">
                  <c:v>2.23</c:v>
                </c:pt>
                <c:pt idx="48953">
                  <c:v>0.57999999999999996</c:v>
                </c:pt>
                <c:pt idx="48954">
                  <c:v>-1.53</c:v>
                </c:pt>
                <c:pt idx="48955">
                  <c:v>2.46</c:v>
                </c:pt>
                <c:pt idx="48956">
                  <c:v>-0.93</c:v>
                </c:pt>
                <c:pt idx="48957">
                  <c:v>-0.96</c:v>
                </c:pt>
                <c:pt idx="48958">
                  <c:v>-0.96</c:v>
                </c:pt>
                <c:pt idx="48959">
                  <c:v>-0.96</c:v>
                </c:pt>
                <c:pt idx="48960">
                  <c:v>1.27</c:v>
                </c:pt>
                <c:pt idx="48961">
                  <c:v>2.58</c:v>
                </c:pt>
                <c:pt idx="48962">
                  <c:v>2.58</c:v>
                </c:pt>
                <c:pt idx="48963">
                  <c:v>0.13</c:v>
                </c:pt>
                <c:pt idx="48964">
                  <c:v>0.13</c:v>
                </c:pt>
                <c:pt idx="48965">
                  <c:v>0.13</c:v>
                </c:pt>
                <c:pt idx="48966">
                  <c:v>2.39</c:v>
                </c:pt>
                <c:pt idx="48967">
                  <c:v>2.39</c:v>
                </c:pt>
                <c:pt idx="48968">
                  <c:v>2.39</c:v>
                </c:pt>
                <c:pt idx="48969">
                  <c:v>2.39</c:v>
                </c:pt>
                <c:pt idx="48970">
                  <c:v>2.39</c:v>
                </c:pt>
                <c:pt idx="48971">
                  <c:v>-2.94</c:v>
                </c:pt>
                <c:pt idx="48972">
                  <c:v>1.58</c:v>
                </c:pt>
                <c:pt idx="48973">
                  <c:v>1.58</c:v>
                </c:pt>
                <c:pt idx="48974">
                  <c:v>1.59</c:v>
                </c:pt>
                <c:pt idx="48975">
                  <c:v>1.59</c:v>
                </c:pt>
                <c:pt idx="48976">
                  <c:v>1.22</c:v>
                </c:pt>
                <c:pt idx="48977">
                  <c:v>1.22</c:v>
                </c:pt>
                <c:pt idx="48978">
                  <c:v>2.75</c:v>
                </c:pt>
                <c:pt idx="48979">
                  <c:v>2.75</c:v>
                </c:pt>
                <c:pt idx="48980">
                  <c:v>-0.37</c:v>
                </c:pt>
                <c:pt idx="48981">
                  <c:v>2.96</c:v>
                </c:pt>
                <c:pt idx="48982">
                  <c:v>2.96</c:v>
                </c:pt>
                <c:pt idx="48983">
                  <c:v>2.96</c:v>
                </c:pt>
                <c:pt idx="48984">
                  <c:v>2.96</c:v>
                </c:pt>
                <c:pt idx="48985">
                  <c:v>-0.89</c:v>
                </c:pt>
                <c:pt idx="48986">
                  <c:v>0.18</c:v>
                </c:pt>
                <c:pt idx="48987">
                  <c:v>0.18</c:v>
                </c:pt>
                <c:pt idx="48988">
                  <c:v>1.74</c:v>
                </c:pt>
                <c:pt idx="48989">
                  <c:v>-1.75</c:v>
                </c:pt>
                <c:pt idx="48990">
                  <c:v>-1.68</c:v>
                </c:pt>
                <c:pt idx="48991">
                  <c:v>-0.01</c:v>
                </c:pt>
                <c:pt idx="48992">
                  <c:v>1.19</c:v>
                </c:pt>
                <c:pt idx="48993">
                  <c:v>1.19</c:v>
                </c:pt>
                <c:pt idx="48994">
                  <c:v>1.19</c:v>
                </c:pt>
                <c:pt idx="48995">
                  <c:v>1.75</c:v>
                </c:pt>
                <c:pt idx="48996">
                  <c:v>1.75</c:v>
                </c:pt>
                <c:pt idx="48997">
                  <c:v>1.75</c:v>
                </c:pt>
                <c:pt idx="48998">
                  <c:v>1.75</c:v>
                </c:pt>
                <c:pt idx="48999">
                  <c:v>1.75</c:v>
                </c:pt>
                <c:pt idx="49000">
                  <c:v>-1.3</c:v>
                </c:pt>
                <c:pt idx="49001">
                  <c:v>-1.3</c:v>
                </c:pt>
                <c:pt idx="49002">
                  <c:v>-1.77</c:v>
                </c:pt>
                <c:pt idx="49003">
                  <c:v>-0.18</c:v>
                </c:pt>
                <c:pt idx="49004">
                  <c:v>-0.18</c:v>
                </c:pt>
                <c:pt idx="49005">
                  <c:v>-2.4</c:v>
                </c:pt>
                <c:pt idx="49006">
                  <c:v>-2.4</c:v>
                </c:pt>
                <c:pt idx="49007">
                  <c:v>-1.79</c:v>
                </c:pt>
                <c:pt idx="49008">
                  <c:v>2.44</c:v>
                </c:pt>
                <c:pt idx="49009">
                  <c:v>2.44</c:v>
                </c:pt>
                <c:pt idx="49010">
                  <c:v>2.44</c:v>
                </c:pt>
                <c:pt idx="49011">
                  <c:v>2.44</c:v>
                </c:pt>
                <c:pt idx="49012">
                  <c:v>0.64</c:v>
                </c:pt>
                <c:pt idx="49013">
                  <c:v>-1.49</c:v>
                </c:pt>
                <c:pt idx="49014">
                  <c:v>-1.49</c:v>
                </c:pt>
                <c:pt idx="49015">
                  <c:v>1.36</c:v>
                </c:pt>
                <c:pt idx="49016">
                  <c:v>-3.21</c:v>
                </c:pt>
                <c:pt idx="49017">
                  <c:v>-3.21</c:v>
                </c:pt>
                <c:pt idx="49018">
                  <c:v>0.45</c:v>
                </c:pt>
                <c:pt idx="49019">
                  <c:v>0.03</c:v>
                </c:pt>
                <c:pt idx="49020">
                  <c:v>0.03</c:v>
                </c:pt>
                <c:pt idx="49021">
                  <c:v>0.03</c:v>
                </c:pt>
                <c:pt idx="49022">
                  <c:v>2.92</c:v>
                </c:pt>
                <c:pt idx="49023">
                  <c:v>2.92</c:v>
                </c:pt>
                <c:pt idx="49024">
                  <c:v>2.92</c:v>
                </c:pt>
                <c:pt idx="49025">
                  <c:v>2.92</c:v>
                </c:pt>
                <c:pt idx="49026">
                  <c:v>2.92</c:v>
                </c:pt>
                <c:pt idx="49027">
                  <c:v>-1.22</c:v>
                </c:pt>
                <c:pt idx="49028">
                  <c:v>-1.22</c:v>
                </c:pt>
                <c:pt idx="49029">
                  <c:v>-1.22</c:v>
                </c:pt>
                <c:pt idx="49030">
                  <c:v>1.33</c:v>
                </c:pt>
                <c:pt idx="49031">
                  <c:v>1.33</c:v>
                </c:pt>
                <c:pt idx="49032">
                  <c:v>1.33</c:v>
                </c:pt>
                <c:pt idx="49033">
                  <c:v>1.33</c:v>
                </c:pt>
                <c:pt idx="49034">
                  <c:v>3.26</c:v>
                </c:pt>
                <c:pt idx="49035">
                  <c:v>3.26</c:v>
                </c:pt>
                <c:pt idx="49036">
                  <c:v>-1.01</c:v>
                </c:pt>
                <c:pt idx="49037">
                  <c:v>0.47</c:v>
                </c:pt>
                <c:pt idx="49038">
                  <c:v>0.08</c:v>
                </c:pt>
                <c:pt idx="49039">
                  <c:v>0.08</c:v>
                </c:pt>
                <c:pt idx="49040">
                  <c:v>0.08</c:v>
                </c:pt>
                <c:pt idx="49041">
                  <c:v>0.08</c:v>
                </c:pt>
                <c:pt idx="49042">
                  <c:v>0.08</c:v>
                </c:pt>
                <c:pt idx="49043">
                  <c:v>2</c:v>
                </c:pt>
                <c:pt idx="49044">
                  <c:v>-0.12</c:v>
                </c:pt>
                <c:pt idx="49045">
                  <c:v>-0.12</c:v>
                </c:pt>
                <c:pt idx="49046">
                  <c:v>-0.12</c:v>
                </c:pt>
                <c:pt idx="49047">
                  <c:v>-2.06</c:v>
                </c:pt>
                <c:pt idx="49048">
                  <c:v>-2.06</c:v>
                </c:pt>
                <c:pt idx="49049">
                  <c:v>-2.06</c:v>
                </c:pt>
                <c:pt idx="49050">
                  <c:v>0.1</c:v>
                </c:pt>
                <c:pt idx="49051">
                  <c:v>0.51</c:v>
                </c:pt>
                <c:pt idx="49052">
                  <c:v>0.51</c:v>
                </c:pt>
                <c:pt idx="49053">
                  <c:v>0.99</c:v>
                </c:pt>
                <c:pt idx="49054">
                  <c:v>0.99</c:v>
                </c:pt>
                <c:pt idx="49055">
                  <c:v>-2.33</c:v>
                </c:pt>
                <c:pt idx="49056">
                  <c:v>-2.68</c:v>
                </c:pt>
                <c:pt idx="49057">
                  <c:v>3.12</c:v>
                </c:pt>
                <c:pt idx="49058">
                  <c:v>3.12</c:v>
                </c:pt>
                <c:pt idx="49059">
                  <c:v>2.89</c:v>
                </c:pt>
                <c:pt idx="49060">
                  <c:v>2.89</c:v>
                </c:pt>
                <c:pt idx="49061">
                  <c:v>2.89</c:v>
                </c:pt>
                <c:pt idx="49062">
                  <c:v>-0.98</c:v>
                </c:pt>
                <c:pt idx="49063">
                  <c:v>-0.43</c:v>
                </c:pt>
                <c:pt idx="49064">
                  <c:v>1.7</c:v>
                </c:pt>
                <c:pt idx="49065">
                  <c:v>1.7</c:v>
                </c:pt>
                <c:pt idx="49066">
                  <c:v>-3.43</c:v>
                </c:pt>
                <c:pt idx="49067">
                  <c:v>2.0099999999999998</c:v>
                </c:pt>
                <c:pt idx="49068">
                  <c:v>0.22</c:v>
                </c:pt>
                <c:pt idx="49069">
                  <c:v>0.18</c:v>
                </c:pt>
                <c:pt idx="49070">
                  <c:v>0.18</c:v>
                </c:pt>
                <c:pt idx="49071">
                  <c:v>1.19</c:v>
                </c:pt>
                <c:pt idx="49072">
                  <c:v>1.19</c:v>
                </c:pt>
                <c:pt idx="49073">
                  <c:v>1.19</c:v>
                </c:pt>
                <c:pt idx="49074">
                  <c:v>1.19</c:v>
                </c:pt>
                <c:pt idx="49075">
                  <c:v>0.42</c:v>
                </c:pt>
                <c:pt idx="49076">
                  <c:v>0.42</c:v>
                </c:pt>
                <c:pt idx="49077">
                  <c:v>1.34</c:v>
                </c:pt>
                <c:pt idx="49078">
                  <c:v>-0.04</c:v>
                </c:pt>
                <c:pt idx="49079">
                  <c:v>-0.04</c:v>
                </c:pt>
                <c:pt idx="49080">
                  <c:v>-0.04</c:v>
                </c:pt>
                <c:pt idx="49081">
                  <c:v>-0.04</c:v>
                </c:pt>
                <c:pt idx="49082">
                  <c:v>-1.47</c:v>
                </c:pt>
                <c:pt idx="49083">
                  <c:v>-0.02</c:v>
                </c:pt>
                <c:pt idx="49084">
                  <c:v>0.45</c:v>
                </c:pt>
                <c:pt idx="49085">
                  <c:v>0.45</c:v>
                </c:pt>
                <c:pt idx="49086">
                  <c:v>1.89</c:v>
                </c:pt>
                <c:pt idx="49087">
                  <c:v>0.48</c:v>
                </c:pt>
                <c:pt idx="49088">
                  <c:v>1.6</c:v>
                </c:pt>
                <c:pt idx="49089">
                  <c:v>1.6</c:v>
                </c:pt>
                <c:pt idx="49090">
                  <c:v>3.61</c:v>
                </c:pt>
                <c:pt idx="49091">
                  <c:v>1.9</c:v>
                </c:pt>
                <c:pt idx="49092">
                  <c:v>1.9</c:v>
                </c:pt>
                <c:pt idx="49093">
                  <c:v>1.9</c:v>
                </c:pt>
                <c:pt idx="49094">
                  <c:v>0.23</c:v>
                </c:pt>
                <c:pt idx="49095">
                  <c:v>0.23</c:v>
                </c:pt>
                <c:pt idx="49096">
                  <c:v>2.71</c:v>
                </c:pt>
                <c:pt idx="49097">
                  <c:v>2.71</c:v>
                </c:pt>
                <c:pt idx="49098">
                  <c:v>2.71</c:v>
                </c:pt>
                <c:pt idx="49099">
                  <c:v>2.71</c:v>
                </c:pt>
                <c:pt idx="49100">
                  <c:v>0.9</c:v>
                </c:pt>
                <c:pt idx="49101">
                  <c:v>1.96</c:v>
                </c:pt>
                <c:pt idx="49102">
                  <c:v>-2.62</c:v>
                </c:pt>
                <c:pt idx="49103">
                  <c:v>-0.77</c:v>
                </c:pt>
                <c:pt idx="49104">
                  <c:v>-0.77</c:v>
                </c:pt>
                <c:pt idx="49105">
                  <c:v>2.09</c:v>
                </c:pt>
                <c:pt idx="49106">
                  <c:v>2.09</c:v>
                </c:pt>
                <c:pt idx="49107">
                  <c:v>2.09</c:v>
                </c:pt>
                <c:pt idx="49108">
                  <c:v>2.09</c:v>
                </c:pt>
                <c:pt idx="49109">
                  <c:v>0.91</c:v>
                </c:pt>
                <c:pt idx="49110">
                  <c:v>-1.46</c:v>
                </c:pt>
                <c:pt idx="49111">
                  <c:v>2.29</c:v>
                </c:pt>
                <c:pt idx="49112">
                  <c:v>2.29</c:v>
                </c:pt>
                <c:pt idx="49113">
                  <c:v>0.02</c:v>
                </c:pt>
                <c:pt idx="49114">
                  <c:v>-0.74</c:v>
                </c:pt>
                <c:pt idx="49115">
                  <c:v>0.87</c:v>
                </c:pt>
                <c:pt idx="49116">
                  <c:v>2.46</c:v>
                </c:pt>
                <c:pt idx="49117">
                  <c:v>2.46</c:v>
                </c:pt>
                <c:pt idx="49118">
                  <c:v>2.46</c:v>
                </c:pt>
                <c:pt idx="49119">
                  <c:v>2.46</c:v>
                </c:pt>
                <c:pt idx="49120">
                  <c:v>2.46</c:v>
                </c:pt>
                <c:pt idx="49121">
                  <c:v>1.92</c:v>
                </c:pt>
                <c:pt idx="49122">
                  <c:v>1.92</c:v>
                </c:pt>
                <c:pt idx="49123">
                  <c:v>1.92</c:v>
                </c:pt>
                <c:pt idx="49124">
                  <c:v>0.28000000000000003</c:v>
                </c:pt>
                <c:pt idx="49125">
                  <c:v>0.28000000000000003</c:v>
                </c:pt>
                <c:pt idx="49126">
                  <c:v>0.28000000000000003</c:v>
                </c:pt>
                <c:pt idx="49127">
                  <c:v>1.1499999999999999</c:v>
                </c:pt>
                <c:pt idx="49128">
                  <c:v>1.1499999999999999</c:v>
                </c:pt>
                <c:pt idx="49129">
                  <c:v>1.1499999999999999</c:v>
                </c:pt>
                <c:pt idx="49130">
                  <c:v>-0.26</c:v>
                </c:pt>
                <c:pt idx="49131">
                  <c:v>-0.26</c:v>
                </c:pt>
                <c:pt idx="49132">
                  <c:v>-0.26</c:v>
                </c:pt>
                <c:pt idx="49133">
                  <c:v>-3.85</c:v>
                </c:pt>
                <c:pt idx="49134">
                  <c:v>-3.34</c:v>
                </c:pt>
                <c:pt idx="49135">
                  <c:v>-3.34</c:v>
                </c:pt>
                <c:pt idx="49136">
                  <c:v>-0.85</c:v>
                </c:pt>
                <c:pt idx="49137">
                  <c:v>-1.33</c:v>
                </c:pt>
                <c:pt idx="49138">
                  <c:v>-1.33</c:v>
                </c:pt>
                <c:pt idx="49139">
                  <c:v>1.21</c:v>
                </c:pt>
                <c:pt idx="49140">
                  <c:v>1.1100000000000001</c:v>
                </c:pt>
                <c:pt idx="49141">
                  <c:v>-2.67</c:v>
                </c:pt>
                <c:pt idx="49142">
                  <c:v>-2.67</c:v>
                </c:pt>
                <c:pt idx="49143">
                  <c:v>-2.67</c:v>
                </c:pt>
                <c:pt idx="49144">
                  <c:v>1.5</c:v>
                </c:pt>
                <c:pt idx="49145">
                  <c:v>2.21</c:v>
                </c:pt>
                <c:pt idx="49146">
                  <c:v>2.21</c:v>
                </c:pt>
                <c:pt idx="49147">
                  <c:v>2.21</c:v>
                </c:pt>
                <c:pt idx="49148">
                  <c:v>2.21</c:v>
                </c:pt>
                <c:pt idx="49149">
                  <c:v>1.25</c:v>
                </c:pt>
                <c:pt idx="49150">
                  <c:v>1.5</c:v>
                </c:pt>
                <c:pt idx="49151">
                  <c:v>3.1</c:v>
                </c:pt>
                <c:pt idx="49152">
                  <c:v>3.1</c:v>
                </c:pt>
                <c:pt idx="49153">
                  <c:v>2.41</c:v>
                </c:pt>
                <c:pt idx="49154">
                  <c:v>2.41</c:v>
                </c:pt>
                <c:pt idx="49155">
                  <c:v>-0.42</c:v>
                </c:pt>
                <c:pt idx="49156">
                  <c:v>-0.42</c:v>
                </c:pt>
                <c:pt idx="49157">
                  <c:v>-0.42</c:v>
                </c:pt>
                <c:pt idx="49158">
                  <c:v>-0.57999999999999996</c:v>
                </c:pt>
                <c:pt idx="49159">
                  <c:v>-1.22</c:v>
                </c:pt>
                <c:pt idx="49160">
                  <c:v>-1.1299999999999999</c:v>
                </c:pt>
                <c:pt idx="49161">
                  <c:v>-1.1299999999999999</c:v>
                </c:pt>
                <c:pt idx="49162">
                  <c:v>-3.01</c:v>
                </c:pt>
                <c:pt idx="49163">
                  <c:v>-3.01</c:v>
                </c:pt>
                <c:pt idx="49164">
                  <c:v>-1.33</c:v>
                </c:pt>
                <c:pt idx="49165">
                  <c:v>-1.33</c:v>
                </c:pt>
                <c:pt idx="49166">
                  <c:v>0.68</c:v>
                </c:pt>
                <c:pt idx="49167">
                  <c:v>0.68</c:v>
                </c:pt>
                <c:pt idx="49168">
                  <c:v>0.68</c:v>
                </c:pt>
                <c:pt idx="49169">
                  <c:v>-2.79</c:v>
                </c:pt>
                <c:pt idx="49170">
                  <c:v>-0.41</c:v>
                </c:pt>
                <c:pt idx="49171">
                  <c:v>-0.41</c:v>
                </c:pt>
                <c:pt idx="49172">
                  <c:v>-0.41</c:v>
                </c:pt>
                <c:pt idx="49173">
                  <c:v>1.98</c:v>
                </c:pt>
                <c:pt idx="49174">
                  <c:v>1.98</c:v>
                </c:pt>
                <c:pt idx="49175">
                  <c:v>1.26</c:v>
                </c:pt>
                <c:pt idx="49176">
                  <c:v>1.26</c:v>
                </c:pt>
                <c:pt idx="49177">
                  <c:v>1.26</c:v>
                </c:pt>
                <c:pt idx="49178">
                  <c:v>-2.0699999999999998</c:v>
                </c:pt>
                <c:pt idx="49179">
                  <c:v>1.26</c:v>
                </c:pt>
                <c:pt idx="49180">
                  <c:v>1.26</c:v>
                </c:pt>
                <c:pt idx="49181">
                  <c:v>0.64</c:v>
                </c:pt>
                <c:pt idx="49182">
                  <c:v>0.64</c:v>
                </c:pt>
                <c:pt idx="49183">
                  <c:v>2.46</c:v>
                </c:pt>
                <c:pt idx="49184">
                  <c:v>2.46</c:v>
                </c:pt>
                <c:pt idx="49185">
                  <c:v>1.07</c:v>
                </c:pt>
                <c:pt idx="49186">
                  <c:v>-1.62</c:v>
                </c:pt>
                <c:pt idx="49187">
                  <c:v>-1.78</c:v>
                </c:pt>
                <c:pt idx="49188">
                  <c:v>-0.91</c:v>
                </c:pt>
                <c:pt idx="49189">
                  <c:v>-0.51</c:v>
                </c:pt>
                <c:pt idx="49190">
                  <c:v>-0.51</c:v>
                </c:pt>
                <c:pt idx="49191">
                  <c:v>-0.14000000000000001</c:v>
                </c:pt>
                <c:pt idx="49192">
                  <c:v>-0.14000000000000001</c:v>
                </c:pt>
                <c:pt idx="49193">
                  <c:v>-0.14000000000000001</c:v>
                </c:pt>
                <c:pt idx="49194">
                  <c:v>-0.14000000000000001</c:v>
                </c:pt>
                <c:pt idx="49195">
                  <c:v>-0.14000000000000001</c:v>
                </c:pt>
                <c:pt idx="49196">
                  <c:v>-0.28000000000000003</c:v>
                </c:pt>
                <c:pt idx="49197">
                  <c:v>-0.28000000000000003</c:v>
                </c:pt>
                <c:pt idx="49198">
                  <c:v>-0.28000000000000003</c:v>
                </c:pt>
                <c:pt idx="49199">
                  <c:v>1.96</c:v>
                </c:pt>
                <c:pt idx="49200">
                  <c:v>0.82</c:v>
                </c:pt>
                <c:pt idx="49201">
                  <c:v>3.05</c:v>
                </c:pt>
                <c:pt idx="49202">
                  <c:v>3.05</c:v>
                </c:pt>
                <c:pt idx="49203">
                  <c:v>3.05</c:v>
                </c:pt>
                <c:pt idx="49204">
                  <c:v>-0.48</c:v>
                </c:pt>
                <c:pt idx="49205">
                  <c:v>-1.17</c:v>
                </c:pt>
                <c:pt idx="49206">
                  <c:v>-2.0499999999999998</c:v>
                </c:pt>
                <c:pt idx="49207">
                  <c:v>1.46</c:v>
                </c:pt>
                <c:pt idx="49208">
                  <c:v>-1.07</c:v>
                </c:pt>
                <c:pt idx="49209">
                  <c:v>-1.07</c:v>
                </c:pt>
                <c:pt idx="49210">
                  <c:v>-0.05</c:v>
                </c:pt>
                <c:pt idx="49211">
                  <c:v>0.49</c:v>
                </c:pt>
                <c:pt idx="49212">
                  <c:v>0.49</c:v>
                </c:pt>
                <c:pt idx="49213">
                  <c:v>0.54</c:v>
                </c:pt>
                <c:pt idx="49214">
                  <c:v>-0.88</c:v>
                </c:pt>
                <c:pt idx="49215">
                  <c:v>-1.44</c:v>
                </c:pt>
                <c:pt idx="49216">
                  <c:v>0.67</c:v>
                </c:pt>
                <c:pt idx="49217">
                  <c:v>4.1900000000000004</c:v>
                </c:pt>
                <c:pt idx="49218">
                  <c:v>-0.57999999999999996</c:v>
                </c:pt>
                <c:pt idx="49219">
                  <c:v>-0.57999999999999996</c:v>
                </c:pt>
                <c:pt idx="49220">
                  <c:v>0.6</c:v>
                </c:pt>
                <c:pt idx="49221">
                  <c:v>0.6</c:v>
                </c:pt>
                <c:pt idx="49222">
                  <c:v>0.6</c:v>
                </c:pt>
                <c:pt idx="49223">
                  <c:v>0.6</c:v>
                </c:pt>
                <c:pt idx="49224">
                  <c:v>2.1</c:v>
                </c:pt>
                <c:pt idx="49225">
                  <c:v>1.68</c:v>
                </c:pt>
                <c:pt idx="49226">
                  <c:v>0.61</c:v>
                </c:pt>
                <c:pt idx="49227">
                  <c:v>2.08</c:v>
                </c:pt>
                <c:pt idx="49228">
                  <c:v>-1.08</c:v>
                </c:pt>
                <c:pt idx="49229">
                  <c:v>-1.84</c:v>
                </c:pt>
                <c:pt idx="49230">
                  <c:v>0.81</c:v>
                </c:pt>
                <c:pt idx="49231">
                  <c:v>0.81</c:v>
                </c:pt>
                <c:pt idx="49232">
                  <c:v>1.05</c:v>
                </c:pt>
                <c:pt idx="49233">
                  <c:v>1.05</c:v>
                </c:pt>
                <c:pt idx="49234">
                  <c:v>3.7</c:v>
                </c:pt>
                <c:pt idx="49235">
                  <c:v>3.7</c:v>
                </c:pt>
                <c:pt idx="49236">
                  <c:v>1.89</c:v>
                </c:pt>
                <c:pt idx="49237">
                  <c:v>1.89</c:v>
                </c:pt>
                <c:pt idx="49238">
                  <c:v>1.89</c:v>
                </c:pt>
                <c:pt idx="49239">
                  <c:v>-3</c:v>
                </c:pt>
                <c:pt idx="49240">
                  <c:v>-3</c:v>
                </c:pt>
                <c:pt idx="49241">
                  <c:v>0.35</c:v>
                </c:pt>
                <c:pt idx="49242">
                  <c:v>0.35</c:v>
                </c:pt>
                <c:pt idx="49243">
                  <c:v>-1.99</c:v>
                </c:pt>
                <c:pt idx="49244">
                  <c:v>-4.59</c:v>
                </c:pt>
                <c:pt idx="49245">
                  <c:v>1.78</c:v>
                </c:pt>
                <c:pt idx="49246">
                  <c:v>1.78</c:v>
                </c:pt>
                <c:pt idx="49247">
                  <c:v>1.78</c:v>
                </c:pt>
                <c:pt idx="49248">
                  <c:v>1.78</c:v>
                </c:pt>
                <c:pt idx="49249">
                  <c:v>1.41</c:v>
                </c:pt>
                <c:pt idx="49250">
                  <c:v>-0.6</c:v>
                </c:pt>
                <c:pt idx="49251">
                  <c:v>-0.6</c:v>
                </c:pt>
                <c:pt idx="49252">
                  <c:v>-0.04</c:v>
                </c:pt>
                <c:pt idx="49253">
                  <c:v>-0.04</c:v>
                </c:pt>
                <c:pt idx="49254">
                  <c:v>0.84</c:v>
                </c:pt>
                <c:pt idx="49255">
                  <c:v>-0.7</c:v>
                </c:pt>
                <c:pt idx="49256">
                  <c:v>-2.14</c:v>
                </c:pt>
                <c:pt idx="49257">
                  <c:v>1.03</c:v>
                </c:pt>
                <c:pt idx="49258">
                  <c:v>-0.78</c:v>
                </c:pt>
                <c:pt idx="49259">
                  <c:v>-0.37</c:v>
                </c:pt>
                <c:pt idx="49260">
                  <c:v>-0.5</c:v>
                </c:pt>
                <c:pt idx="49261">
                  <c:v>-0.5</c:v>
                </c:pt>
                <c:pt idx="49262">
                  <c:v>1.4</c:v>
                </c:pt>
                <c:pt idx="49263">
                  <c:v>1.4</c:v>
                </c:pt>
                <c:pt idx="49264">
                  <c:v>1.4</c:v>
                </c:pt>
                <c:pt idx="49265">
                  <c:v>-0.77</c:v>
                </c:pt>
                <c:pt idx="49266">
                  <c:v>-0.77</c:v>
                </c:pt>
                <c:pt idx="49267">
                  <c:v>1.54</c:v>
                </c:pt>
                <c:pt idx="49268">
                  <c:v>1.54</c:v>
                </c:pt>
                <c:pt idx="49269">
                  <c:v>0.47</c:v>
                </c:pt>
                <c:pt idx="49270">
                  <c:v>1.06</c:v>
                </c:pt>
                <c:pt idx="49271">
                  <c:v>1.06</c:v>
                </c:pt>
                <c:pt idx="49272">
                  <c:v>2.61</c:v>
                </c:pt>
                <c:pt idx="49273">
                  <c:v>2.61</c:v>
                </c:pt>
                <c:pt idx="49274">
                  <c:v>2.61</c:v>
                </c:pt>
                <c:pt idx="49275">
                  <c:v>2.61</c:v>
                </c:pt>
                <c:pt idx="49276">
                  <c:v>2.61</c:v>
                </c:pt>
                <c:pt idx="49277">
                  <c:v>0.86</c:v>
                </c:pt>
                <c:pt idx="49278">
                  <c:v>0.86</c:v>
                </c:pt>
                <c:pt idx="49279">
                  <c:v>1.95</c:v>
                </c:pt>
                <c:pt idx="49280">
                  <c:v>1.47</c:v>
                </c:pt>
                <c:pt idx="49281">
                  <c:v>-1.51</c:v>
                </c:pt>
                <c:pt idx="49282">
                  <c:v>-1.51</c:v>
                </c:pt>
                <c:pt idx="49283">
                  <c:v>-0.65</c:v>
                </c:pt>
                <c:pt idx="49284">
                  <c:v>-0.65</c:v>
                </c:pt>
                <c:pt idx="49285">
                  <c:v>0.74</c:v>
                </c:pt>
                <c:pt idx="49286">
                  <c:v>0.74</c:v>
                </c:pt>
                <c:pt idx="49287">
                  <c:v>0.74</c:v>
                </c:pt>
                <c:pt idx="49288">
                  <c:v>0.91</c:v>
                </c:pt>
                <c:pt idx="49289">
                  <c:v>0.91</c:v>
                </c:pt>
                <c:pt idx="49290">
                  <c:v>-1.21</c:v>
                </c:pt>
                <c:pt idx="49291">
                  <c:v>2.21</c:v>
                </c:pt>
                <c:pt idx="49292">
                  <c:v>2.21</c:v>
                </c:pt>
                <c:pt idx="49293">
                  <c:v>-2.38</c:v>
                </c:pt>
                <c:pt idx="49294">
                  <c:v>0.64</c:v>
                </c:pt>
                <c:pt idx="49295">
                  <c:v>0.64</c:v>
                </c:pt>
                <c:pt idx="49296">
                  <c:v>3.33</c:v>
                </c:pt>
                <c:pt idx="49297">
                  <c:v>3.33</c:v>
                </c:pt>
                <c:pt idx="49298">
                  <c:v>3.33</c:v>
                </c:pt>
                <c:pt idx="49299">
                  <c:v>3.33</c:v>
                </c:pt>
                <c:pt idx="49300">
                  <c:v>3.33</c:v>
                </c:pt>
                <c:pt idx="49301">
                  <c:v>3</c:v>
                </c:pt>
                <c:pt idx="49302">
                  <c:v>3</c:v>
                </c:pt>
                <c:pt idx="49303">
                  <c:v>2.44</c:v>
                </c:pt>
                <c:pt idx="49304">
                  <c:v>2.3199999999999998</c:v>
                </c:pt>
                <c:pt idx="49305">
                  <c:v>-1.51</c:v>
                </c:pt>
                <c:pt idx="49306">
                  <c:v>1.23</c:v>
                </c:pt>
                <c:pt idx="49307">
                  <c:v>1.7</c:v>
                </c:pt>
                <c:pt idx="49308">
                  <c:v>-3.17</c:v>
                </c:pt>
                <c:pt idx="49309">
                  <c:v>0.5</c:v>
                </c:pt>
                <c:pt idx="49310">
                  <c:v>0.86</c:v>
                </c:pt>
                <c:pt idx="49311">
                  <c:v>0.86</c:v>
                </c:pt>
                <c:pt idx="49312">
                  <c:v>-2.04</c:v>
                </c:pt>
                <c:pt idx="49313">
                  <c:v>0.66</c:v>
                </c:pt>
                <c:pt idx="49314">
                  <c:v>0.66</c:v>
                </c:pt>
                <c:pt idx="49315">
                  <c:v>-2.63</c:v>
                </c:pt>
                <c:pt idx="49316">
                  <c:v>-2.63</c:v>
                </c:pt>
                <c:pt idx="49317">
                  <c:v>1.42</c:v>
                </c:pt>
                <c:pt idx="49318">
                  <c:v>-0.28999999999999998</c:v>
                </c:pt>
                <c:pt idx="49319">
                  <c:v>-0.28999999999999998</c:v>
                </c:pt>
                <c:pt idx="49320">
                  <c:v>-2.5099999999999998</c:v>
                </c:pt>
                <c:pt idx="49321">
                  <c:v>1.61</c:v>
                </c:pt>
                <c:pt idx="49322">
                  <c:v>1.61</c:v>
                </c:pt>
                <c:pt idx="49323">
                  <c:v>3.22</c:v>
                </c:pt>
                <c:pt idx="49324">
                  <c:v>3.22</c:v>
                </c:pt>
                <c:pt idx="49325">
                  <c:v>-0.06</c:v>
                </c:pt>
                <c:pt idx="49326">
                  <c:v>-0.06</c:v>
                </c:pt>
                <c:pt idx="49327">
                  <c:v>0.1</c:v>
                </c:pt>
                <c:pt idx="49328">
                  <c:v>-1.92</c:v>
                </c:pt>
                <c:pt idx="49329">
                  <c:v>-1.92</c:v>
                </c:pt>
                <c:pt idx="49330">
                  <c:v>0.73</c:v>
                </c:pt>
                <c:pt idx="49331">
                  <c:v>-0.88</c:v>
                </c:pt>
                <c:pt idx="49332">
                  <c:v>3.06</c:v>
                </c:pt>
                <c:pt idx="49333">
                  <c:v>3.06</c:v>
                </c:pt>
                <c:pt idx="49334">
                  <c:v>3.06</c:v>
                </c:pt>
                <c:pt idx="49335">
                  <c:v>3.06</c:v>
                </c:pt>
                <c:pt idx="49336">
                  <c:v>1.8</c:v>
                </c:pt>
                <c:pt idx="49337">
                  <c:v>0.4</c:v>
                </c:pt>
                <c:pt idx="49338">
                  <c:v>-2.16</c:v>
                </c:pt>
                <c:pt idx="49339">
                  <c:v>-0.89</c:v>
                </c:pt>
                <c:pt idx="49340">
                  <c:v>-2.13</c:v>
                </c:pt>
                <c:pt idx="49341">
                  <c:v>-2.13</c:v>
                </c:pt>
                <c:pt idx="49342">
                  <c:v>0.2</c:v>
                </c:pt>
                <c:pt idx="49343">
                  <c:v>-0.56000000000000005</c:v>
                </c:pt>
                <c:pt idx="49344">
                  <c:v>-0.56000000000000005</c:v>
                </c:pt>
                <c:pt idx="49345">
                  <c:v>1.27</c:v>
                </c:pt>
                <c:pt idx="49346">
                  <c:v>2.71</c:v>
                </c:pt>
                <c:pt idx="49347">
                  <c:v>2.71</c:v>
                </c:pt>
                <c:pt idx="49348">
                  <c:v>2.71</c:v>
                </c:pt>
                <c:pt idx="49349">
                  <c:v>3.42</c:v>
                </c:pt>
                <c:pt idx="49350">
                  <c:v>0.67</c:v>
                </c:pt>
                <c:pt idx="49351">
                  <c:v>-0.15</c:v>
                </c:pt>
                <c:pt idx="49352">
                  <c:v>-0.15</c:v>
                </c:pt>
                <c:pt idx="49353">
                  <c:v>1.68</c:v>
                </c:pt>
                <c:pt idx="49354">
                  <c:v>1.68</c:v>
                </c:pt>
                <c:pt idx="49355">
                  <c:v>1.68</c:v>
                </c:pt>
                <c:pt idx="49356">
                  <c:v>0.36</c:v>
                </c:pt>
                <c:pt idx="49357">
                  <c:v>0.36</c:v>
                </c:pt>
                <c:pt idx="49358">
                  <c:v>0.36</c:v>
                </c:pt>
                <c:pt idx="49359">
                  <c:v>0.5</c:v>
                </c:pt>
                <c:pt idx="49360">
                  <c:v>0.5</c:v>
                </c:pt>
                <c:pt idx="49361">
                  <c:v>2.39</c:v>
                </c:pt>
                <c:pt idx="49362">
                  <c:v>1.1200000000000001</c:v>
                </c:pt>
                <c:pt idx="49363">
                  <c:v>1.1200000000000001</c:v>
                </c:pt>
                <c:pt idx="49364">
                  <c:v>1.89</c:v>
                </c:pt>
                <c:pt idx="49365">
                  <c:v>2.84</c:v>
                </c:pt>
                <c:pt idx="49366">
                  <c:v>-1.61</c:v>
                </c:pt>
                <c:pt idx="49367">
                  <c:v>-1.61</c:v>
                </c:pt>
                <c:pt idx="49368">
                  <c:v>-1.6</c:v>
                </c:pt>
                <c:pt idx="49369">
                  <c:v>-3.12</c:v>
                </c:pt>
                <c:pt idx="49370">
                  <c:v>-3.12</c:v>
                </c:pt>
                <c:pt idx="49371">
                  <c:v>0.57999999999999996</c:v>
                </c:pt>
                <c:pt idx="49372">
                  <c:v>-1.2</c:v>
                </c:pt>
                <c:pt idx="49373">
                  <c:v>-1.2</c:v>
                </c:pt>
                <c:pt idx="49374">
                  <c:v>-1.2</c:v>
                </c:pt>
                <c:pt idx="49375">
                  <c:v>2.41</c:v>
                </c:pt>
                <c:pt idx="49376">
                  <c:v>-2.17</c:v>
                </c:pt>
                <c:pt idx="49377">
                  <c:v>2.72</c:v>
                </c:pt>
                <c:pt idx="49378">
                  <c:v>2.72</c:v>
                </c:pt>
                <c:pt idx="49379">
                  <c:v>2.72</c:v>
                </c:pt>
                <c:pt idx="49380">
                  <c:v>1.6</c:v>
                </c:pt>
                <c:pt idx="49381">
                  <c:v>1.6</c:v>
                </c:pt>
                <c:pt idx="49382">
                  <c:v>1.6</c:v>
                </c:pt>
                <c:pt idx="49383">
                  <c:v>0.5</c:v>
                </c:pt>
                <c:pt idx="49384">
                  <c:v>0.5</c:v>
                </c:pt>
                <c:pt idx="49385">
                  <c:v>0.5</c:v>
                </c:pt>
                <c:pt idx="49386">
                  <c:v>0.5</c:v>
                </c:pt>
                <c:pt idx="49387">
                  <c:v>-2.34</c:v>
                </c:pt>
                <c:pt idx="49388">
                  <c:v>-2.34</c:v>
                </c:pt>
                <c:pt idx="49389">
                  <c:v>0.99</c:v>
                </c:pt>
                <c:pt idx="49390">
                  <c:v>0.99</c:v>
                </c:pt>
                <c:pt idx="49391">
                  <c:v>0.85</c:v>
                </c:pt>
                <c:pt idx="49392">
                  <c:v>-1.51</c:v>
                </c:pt>
                <c:pt idx="49393">
                  <c:v>0.33</c:v>
                </c:pt>
                <c:pt idx="49394">
                  <c:v>0.33</c:v>
                </c:pt>
                <c:pt idx="49395">
                  <c:v>0.33</c:v>
                </c:pt>
                <c:pt idx="49396">
                  <c:v>1.42</c:v>
                </c:pt>
                <c:pt idx="49397">
                  <c:v>-0.8</c:v>
                </c:pt>
                <c:pt idx="49398">
                  <c:v>1.35</c:v>
                </c:pt>
                <c:pt idx="49399">
                  <c:v>1.35</c:v>
                </c:pt>
                <c:pt idx="49400">
                  <c:v>-1.08</c:v>
                </c:pt>
                <c:pt idx="49401">
                  <c:v>-1.08</c:v>
                </c:pt>
                <c:pt idx="49402">
                  <c:v>-1.08</c:v>
                </c:pt>
                <c:pt idx="49403">
                  <c:v>1.79</c:v>
                </c:pt>
                <c:pt idx="49404">
                  <c:v>1.79</c:v>
                </c:pt>
                <c:pt idx="49405">
                  <c:v>1.79</c:v>
                </c:pt>
                <c:pt idx="49406">
                  <c:v>2.1</c:v>
                </c:pt>
                <c:pt idx="49407">
                  <c:v>2.1</c:v>
                </c:pt>
                <c:pt idx="49408">
                  <c:v>2.1</c:v>
                </c:pt>
                <c:pt idx="49409">
                  <c:v>-3.57</c:v>
                </c:pt>
                <c:pt idx="49410">
                  <c:v>1.54</c:v>
                </c:pt>
                <c:pt idx="49411">
                  <c:v>1.54</c:v>
                </c:pt>
                <c:pt idx="49412">
                  <c:v>1.54</c:v>
                </c:pt>
                <c:pt idx="49413">
                  <c:v>2.59</c:v>
                </c:pt>
                <c:pt idx="49414">
                  <c:v>2.59</c:v>
                </c:pt>
                <c:pt idx="49415">
                  <c:v>2.59</c:v>
                </c:pt>
                <c:pt idx="49416">
                  <c:v>2.59</c:v>
                </c:pt>
                <c:pt idx="49417">
                  <c:v>0</c:v>
                </c:pt>
                <c:pt idx="49418">
                  <c:v>2.4900000000000002</c:v>
                </c:pt>
                <c:pt idx="49419">
                  <c:v>2.4900000000000002</c:v>
                </c:pt>
                <c:pt idx="49420">
                  <c:v>2.4900000000000002</c:v>
                </c:pt>
                <c:pt idx="49421">
                  <c:v>-0.71</c:v>
                </c:pt>
                <c:pt idx="49422">
                  <c:v>2.9</c:v>
                </c:pt>
                <c:pt idx="49423">
                  <c:v>2.9</c:v>
                </c:pt>
                <c:pt idx="49424">
                  <c:v>-0.3</c:v>
                </c:pt>
                <c:pt idx="49425">
                  <c:v>-0.3</c:v>
                </c:pt>
                <c:pt idx="49426">
                  <c:v>-0.3</c:v>
                </c:pt>
                <c:pt idx="49427">
                  <c:v>-0.3</c:v>
                </c:pt>
                <c:pt idx="49428">
                  <c:v>-0.38</c:v>
                </c:pt>
                <c:pt idx="49429">
                  <c:v>-0.38</c:v>
                </c:pt>
                <c:pt idx="49430">
                  <c:v>-0.38</c:v>
                </c:pt>
                <c:pt idx="49431">
                  <c:v>-0.65</c:v>
                </c:pt>
                <c:pt idx="49432">
                  <c:v>1.53</c:v>
                </c:pt>
                <c:pt idx="49433">
                  <c:v>2.81</c:v>
                </c:pt>
                <c:pt idx="49434">
                  <c:v>1.88</c:v>
                </c:pt>
                <c:pt idx="49435">
                  <c:v>1.88</c:v>
                </c:pt>
                <c:pt idx="49436">
                  <c:v>0.85</c:v>
                </c:pt>
                <c:pt idx="49437">
                  <c:v>-0.31</c:v>
                </c:pt>
                <c:pt idx="49438">
                  <c:v>-0.31</c:v>
                </c:pt>
                <c:pt idx="49439">
                  <c:v>-0.31</c:v>
                </c:pt>
                <c:pt idx="49440">
                  <c:v>1.9</c:v>
                </c:pt>
                <c:pt idx="49441">
                  <c:v>1.9</c:v>
                </c:pt>
                <c:pt idx="49442">
                  <c:v>-0.94</c:v>
                </c:pt>
                <c:pt idx="49443">
                  <c:v>0.12</c:v>
                </c:pt>
                <c:pt idx="49444">
                  <c:v>1.29</c:v>
                </c:pt>
                <c:pt idx="49445">
                  <c:v>2.0699999999999998</c:v>
                </c:pt>
                <c:pt idx="49446">
                  <c:v>2.0699999999999998</c:v>
                </c:pt>
                <c:pt idx="49447">
                  <c:v>2.0699999999999998</c:v>
                </c:pt>
                <c:pt idx="49448">
                  <c:v>2.0699999999999998</c:v>
                </c:pt>
                <c:pt idx="49449">
                  <c:v>2.0699999999999998</c:v>
                </c:pt>
                <c:pt idx="49450">
                  <c:v>0.66</c:v>
                </c:pt>
                <c:pt idx="49451">
                  <c:v>-1.1299999999999999</c:v>
                </c:pt>
                <c:pt idx="49452">
                  <c:v>0.66</c:v>
                </c:pt>
                <c:pt idx="49453">
                  <c:v>0.66</c:v>
                </c:pt>
                <c:pt idx="49454">
                  <c:v>-0.73</c:v>
                </c:pt>
                <c:pt idx="49455">
                  <c:v>-0.73</c:v>
                </c:pt>
                <c:pt idx="49456">
                  <c:v>-0.73</c:v>
                </c:pt>
                <c:pt idx="49457">
                  <c:v>1.26</c:v>
                </c:pt>
                <c:pt idx="49458">
                  <c:v>1.26</c:v>
                </c:pt>
                <c:pt idx="49459">
                  <c:v>1.18</c:v>
                </c:pt>
                <c:pt idx="49460">
                  <c:v>1.18</c:v>
                </c:pt>
                <c:pt idx="49461">
                  <c:v>1.18</c:v>
                </c:pt>
                <c:pt idx="49462">
                  <c:v>1.18</c:v>
                </c:pt>
                <c:pt idx="49463">
                  <c:v>1.87</c:v>
                </c:pt>
                <c:pt idx="49464">
                  <c:v>1.87</c:v>
                </c:pt>
                <c:pt idx="49465">
                  <c:v>0.75</c:v>
                </c:pt>
                <c:pt idx="49466">
                  <c:v>0.75</c:v>
                </c:pt>
                <c:pt idx="49467">
                  <c:v>-0.33</c:v>
                </c:pt>
                <c:pt idx="49468">
                  <c:v>7.0000000000000007E-2</c:v>
                </c:pt>
                <c:pt idx="49469">
                  <c:v>7.0000000000000007E-2</c:v>
                </c:pt>
                <c:pt idx="49470">
                  <c:v>0.65</c:v>
                </c:pt>
                <c:pt idx="49471">
                  <c:v>0.65</c:v>
                </c:pt>
                <c:pt idx="49472">
                  <c:v>-3.24</c:v>
                </c:pt>
                <c:pt idx="49473">
                  <c:v>-3.11</c:v>
                </c:pt>
                <c:pt idx="49474">
                  <c:v>1.08</c:v>
                </c:pt>
                <c:pt idx="49475">
                  <c:v>2.82</c:v>
                </c:pt>
                <c:pt idx="49476">
                  <c:v>2.82</c:v>
                </c:pt>
                <c:pt idx="49477">
                  <c:v>-0.51</c:v>
                </c:pt>
                <c:pt idx="49478">
                  <c:v>1.33</c:v>
                </c:pt>
                <c:pt idx="49479">
                  <c:v>-1.96</c:v>
                </c:pt>
                <c:pt idx="49480">
                  <c:v>-1.96</c:v>
                </c:pt>
                <c:pt idx="49481">
                  <c:v>2.3199999999999998</c:v>
                </c:pt>
                <c:pt idx="49482">
                  <c:v>2.3199999999999998</c:v>
                </c:pt>
                <c:pt idx="49483">
                  <c:v>0.65</c:v>
                </c:pt>
                <c:pt idx="49484">
                  <c:v>0.65</c:v>
                </c:pt>
                <c:pt idx="49485">
                  <c:v>0.65</c:v>
                </c:pt>
                <c:pt idx="49486">
                  <c:v>2.31</c:v>
                </c:pt>
                <c:pt idx="49487">
                  <c:v>3.51</c:v>
                </c:pt>
                <c:pt idx="49488">
                  <c:v>3.51</c:v>
                </c:pt>
                <c:pt idx="49489">
                  <c:v>3.51</c:v>
                </c:pt>
                <c:pt idx="49490">
                  <c:v>2.12</c:v>
                </c:pt>
                <c:pt idx="49491">
                  <c:v>2.12</c:v>
                </c:pt>
                <c:pt idx="49492">
                  <c:v>2.12</c:v>
                </c:pt>
                <c:pt idx="49493">
                  <c:v>2.12</c:v>
                </c:pt>
                <c:pt idx="49494">
                  <c:v>2.12</c:v>
                </c:pt>
                <c:pt idx="49495">
                  <c:v>2.12</c:v>
                </c:pt>
                <c:pt idx="49496">
                  <c:v>1.48</c:v>
                </c:pt>
                <c:pt idx="49497">
                  <c:v>1.48</c:v>
                </c:pt>
                <c:pt idx="49498">
                  <c:v>1.2</c:v>
                </c:pt>
                <c:pt idx="49499">
                  <c:v>1.67</c:v>
                </c:pt>
                <c:pt idx="49500">
                  <c:v>1.67</c:v>
                </c:pt>
                <c:pt idx="49501">
                  <c:v>1.67</c:v>
                </c:pt>
                <c:pt idx="49502">
                  <c:v>1.67</c:v>
                </c:pt>
                <c:pt idx="49503">
                  <c:v>1.67</c:v>
                </c:pt>
                <c:pt idx="49504">
                  <c:v>2.4700000000000002</c:v>
                </c:pt>
                <c:pt idx="49505">
                  <c:v>2.4700000000000002</c:v>
                </c:pt>
                <c:pt idx="49506">
                  <c:v>2.4700000000000002</c:v>
                </c:pt>
                <c:pt idx="49507">
                  <c:v>2.4700000000000002</c:v>
                </c:pt>
                <c:pt idx="49508">
                  <c:v>2.4700000000000002</c:v>
                </c:pt>
                <c:pt idx="49509">
                  <c:v>2.4700000000000002</c:v>
                </c:pt>
                <c:pt idx="49510">
                  <c:v>2.4700000000000002</c:v>
                </c:pt>
                <c:pt idx="49511">
                  <c:v>0</c:v>
                </c:pt>
                <c:pt idx="49512">
                  <c:v>-0.86</c:v>
                </c:pt>
                <c:pt idx="49513">
                  <c:v>-0.38</c:v>
                </c:pt>
                <c:pt idx="49514">
                  <c:v>-0.98</c:v>
                </c:pt>
                <c:pt idx="49515">
                  <c:v>0.75</c:v>
                </c:pt>
                <c:pt idx="49516">
                  <c:v>0.75</c:v>
                </c:pt>
                <c:pt idx="49517">
                  <c:v>0.75</c:v>
                </c:pt>
                <c:pt idx="49518">
                  <c:v>1.3</c:v>
                </c:pt>
                <c:pt idx="49519">
                  <c:v>1.23</c:v>
                </c:pt>
                <c:pt idx="49520">
                  <c:v>-0.62</c:v>
                </c:pt>
                <c:pt idx="49521">
                  <c:v>-1.36</c:v>
                </c:pt>
                <c:pt idx="49522">
                  <c:v>0.82</c:v>
                </c:pt>
                <c:pt idx="49523">
                  <c:v>0.01</c:v>
                </c:pt>
                <c:pt idx="49524">
                  <c:v>0.28000000000000003</c:v>
                </c:pt>
                <c:pt idx="49525">
                  <c:v>0.28000000000000003</c:v>
                </c:pt>
                <c:pt idx="49526">
                  <c:v>0.39</c:v>
                </c:pt>
                <c:pt idx="49527">
                  <c:v>0.39</c:v>
                </c:pt>
                <c:pt idx="49528">
                  <c:v>-3.02</c:v>
                </c:pt>
                <c:pt idx="49529">
                  <c:v>1.67</c:v>
                </c:pt>
                <c:pt idx="49530">
                  <c:v>1.67</c:v>
                </c:pt>
                <c:pt idx="49531">
                  <c:v>1.67</c:v>
                </c:pt>
                <c:pt idx="49532">
                  <c:v>1.67</c:v>
                </c:pt>
                <c:pt idx="49533">
                  <c:v>-0.57999999999999996</c:v>
                </c:pt>
                <c:pt idx="49534">
                  <c:v>-0.57999999999999996</c:v>
                </c:pt>
                <c:pt idx="49535">
                  <c:v>0.53</c:v>
                </c:pt>
                <c:pt idx="49536">
                  <c:v>0.53</c:v>
                </c:pt>
                <c:pt idx="49537">
                  <c:v>2.06</c:v>
                </c:pt>
                <c:pt idx="49538">
                  <c:v>3.11</c:v>
                </c:pt>
                <c:pt idx="49539">
                  <c:v>0.6</c:v>
                </c:pt>
                <c:pt idx="49540">
                  <c:v>0.6</c:v>
                </c:pt>
                <c:pt idx="49541">
                  <c:v>0.6</c:v>
                </c:pt>
                <c:pt idx="49542">
                  <c:v>-0.17</c:v>
                </c:pt>
                <c:pt idx="49543">
                  <c:v>2.0699999999999998</c:v>
                </c:pt>
                <c:pt idx="49544">
                  <c:v>0.89</c:v>
                </c:pt>
                <c:pt idx="49545">
                  <c:v>0.89</c:v>
                </c:pt>
                <c:pt idx="49546">
                  <c:v>0.46</c:v>
                </c:pt>
                <c:pt idx="49547">
                  <c:v>0.46</c:v>
                </c:pt>
                <c:pt idx="49548">
                  <c:v>0.46</c:v>
                </c:pt>
                <c:pt idx="49549">
                  <c:v>0.46</c:v>
                </c:pt>
                <c:pt idx="49550">
                  <c:v>0.46</c:v>
                </c:pt>
                <c:pt idx="49551">
                  <c:v>0.46</c:v>
                </c:pt>
                <c:pt idx="49552">
                  <c:v>-0.05</c:v>
                </c:pt>
                <c:pt idx="49553">
                  <c:v>-0.45</c:v>
                </c:pt>
                <c:pt idx="49554">
                  <c:v>1.84</c:v>
                </c:pt>
                <c:pt idx="49555">
                  <c:v>2.16</c:v>
                </c:pt>
                <c:pt idx="49556">
                  <c:v>2.16</c:v>
                </c:pt>
                <c:pt idx="49557">
                  <c:v>2.8</c:v>
                </c:pt>
                <c:pt idx="49558">
                  <c:v>2.8</c:v>
                </c:pt>
                <c:pt idx="49559">
                  <c:v>2.14</c:v>
                </c:pt>
                <c:pt idx="49560">
                  <c:v>2.14</c:v>
                </c:pt>
                <c:pt idx="49561">
                  <c:v>-3.12</c:v>
                </c:pt>
                <c:pt idx="49562">
                  <c:v>0.74</c:v>
                </c:pt>
                <c:pt idx="49563">
                  <c:v>0.99</c:v>
                </c:pt>
                <c:pt idx="49564">
                  <c:v>0.37</c:v>
                </c:pt>
                <c:pt idx="49565">
                  <c:v>-0.92</c:v>
                </c:pt>
                <c:pt idx="49566">
                  <c:v>-1.98</c:v>
                </c:pt>
                <c:pt idx="49567">
                  <c:v>-1.92</c:v>
                </c:pt>
                <c:pt idx="49568">
                  <c:v>-1.92</c:v>
                </c:pt>
                <c:pt idx="49569">
                  <c:v>-1.92</c:v>
                </c:pt>
                <c:pt idx="49570">
                  <c:v>1.82</c:v>
                </c:pt>
                <c:pt idx="49571">
                  <c:v>1.82</c:v>
                </c:pt>
                <c:pt idx="49572">
                  <c:v>2.35</c:v>
                </c:pt>
                <c:pt idx="49573">
                  <c:v>0.87</c:v>
                </c:pt>
                <c:pt idx="49574">
                  <c:v>2.46</c:v>
                </c:pt>
                <c:pt idx="49575">
                  <c:v>2.46</c:v>
                </c:pt>
                <c:pt idx="49576">
                  <c:v>-0.73</c:v>
                </c:pt>
                <c:pt idx="49577">
                  <c:v>-0.73</c:v>
                </c:pt>
                <c:pt idx="49578">
                  <c:v>-1.04</c:v>
                </c:pt>
                <c:pt idx="49579">
                  <c:v>-1.25</c:v>
                </c:pt>
                <c:pt idx="49580">
                  <c:v>-0.81</c:v>
                </c:pt>
                <c:pt idx="49581">
                  <c:v>-0.84</c:v>
                </c:pt>
                <c:pt idx="49582">
                  <c:v>0.59</c:v>
                </c:pt>
                <c:pt idx="49583">
                  <c:v>0.59</c:v>
                </c:pt>
                <c:pt idx="49584">
                  <c:v>-1.87</c:v>
                </c:pt>
                <c:pt idx="49585">
                  <c:v>-1.87</c:v>
                </c:pt>
                <c:pt idx="49586">
                  <c:v>-1.87</c:v>
                </c:pt>
                <c:pt idx="49587">
                  <c:v>2</c:v>
                </c:pt>
                <c:pt idx="49588">
                  <c:v>-1.19</c:v>
                </c:pt>
                <c:pt idx="49589">
                  <c:v>0.91</c:v>
                </c:pt>
                <c:pt idx="49590">
                  <c:v>0.91</c:v>
                </c:pt>
                <c:pt idx="49591">
                  <c:v>0.91</c:v>
                </c:pt>
                <c:pt idx="49592">
                  <c:v>2.63</c:v>
                </c:pt>
                <c:pt idx="49593">
                  <c:v>2.63</c:v>
                </c:pt>
                <c:pt idx="49594">
                  <c:v>2.63</c:v>
                </c:pt>
                <c:pt idx="49595">
                  <c:v>2.63</c:v>
                </c:pt>
                <c:pt idx="49596">
                  <c:v>0.89</c:v>
                </c:pt>
                <c:pt idx="49597">
                  <c:v>0.89</c:v>
                </c:pt>
                <c:pt idx="49598">
                  <c:v>0.89</c:v>
                </c:pt>
                <c:pt idx="49599">
                  <c:v>2.38</c:v>
                </c:pt>
                <c:pt idx="49600">
                  <c:v>2.38</c:v>
                </c:pt>
                <c:pt idx="49601">
                  <c:v>0.19</c:v>
                </c:pt>
                <c:pt idx="49602">
                  <c:v>0.19</c:v>
                </c:pt>
                <c:pt idx="49603">
                  <c:v>0.19</c:v>
                </c:pt>
                <c:pt idx="49604">
                  <c:v>0.19</c:v>
                </c:pt>
                <c:pt idx="49605">
                  <c:v>0.19</c:v>
                </c:pt>
                <c:pt idx="49606">
                  <c:v>1.1599999999999999</c:v>
                </c:pt>
                <c:pt idx="49607">
                  <c:v>1.1599999999999999</c:v>
                </c:pt>
                <c:pt idx="49608">
                  <c:v>1.1599999999999999</c:v>
                </c:pt>
                <c:pt idx="49609">
                  <c:v>0.82</c:v>
                </c:pt>
                <c:pt idx="49610">
                  <c:v>0.82</c:v>
                </c:pt>
                <c:pt idx="49611">
                  <c:v>1.06</c:v>
                </c:pt>
                <c:pt idx="49612">
                  <c:v>-1.53</c:v>
                </c:pt>
                <c:pt idx="49613">
                  <c:v>-1.53</c:v>
                </c:pt>
                <c:pt idx="49614">
                  <c:v>-1.53</c:v>
                </c:pt>
                <c:pt idx="49615">
                  <c:v>0.92</c:v>
                </c:pt>
                <c:pt idx="49616">
                  <c:v>-0.46</c:v>
                </c:pt>
                <c:pt idx="49617">
                  <c:v>-3.27</c:v>
                </c:pt>
                <c:pt idx="49618">
                  <c:v>2.85</c:v>
                </c:pt>
                <c:pt idx="49619">
                  <c:v>2.85</c:v>
                </c:pt>
                <c:pt idx="49620">
                  <c:v>1.27</c:v>
                </c:pt>
                <c:pt idx="49621">
                  <c:v>0.8</c:v>
                </c:pt>
                <c:pt idx="49622">
                  <c:v>0.23</c:v>
                </c:pt>
                <c:pt idx="49623">
                  <c:v>1.1200000000000001</c:v>
                </c:pt>
                <c:pt idx="49624">
                  <c:v>0.15</c:v>
                </c:pt>
                <c:pt idx="49625">
                  <c:v>0.15</c:v>
                </c:pt>
                <c:pt idx="49626">
                  <c:v>2.1800000000000002</c:v>
                </c:pt>
                <c:pt idx="49627">
                  <c:v>2.99</c:v>
                </c:pt>
                <c:pt idx="49628">
                  <c:v>2.99</c:v>
                </c:pt>
                <c:pt idx="49629">
                  <c:v>2.99</c:v>
                </c:pt>
                <c:pt idx="49630">
                  <c:v>0.78</c:v>
                </c:pt>
                <c:pt idx="49631">
                  <c:v>0.78</c:v>
                </c:pt>
                <c:pt idx="49632">
                  <c:v>1.06</c:v>
                </c:pt>
                <c:pt idx="49633">
                  <c:v>1.54</c:v>
                </c:pt>
                <c:pt idx="49634">
                  <c:v>1.3</c:v>
                </c:pt>
                <c:pt idx="49635">
                  <c:v>1.3</c:v>
                </c:pt>
                <c:pt idx="49636">
                  <c:v>1.3</c:v>
                </c:pt>
                <c:pt idx="49637">
                  <c:v>1.3</c:v>
                </c:pt>
                <c:pt idx="49638">
                  <c:v>-0.51</c:v>
                </c:pt>
                <c:pt idx="49639">
                  <c:v>0.27</c:v>
                </c:pt>
                <c:pt idx="49640">
                  <c:v>-7.0000000000000007E-2</c:v>
                </c:pt>
                <c:pt idx="49641">
                  <c:v>-2.48</c:v>
                </c:pt>
                <c:pt idx="49642">
                  <c:v>-1.29</c:v>
                </c:pt>
                <c:pt idx="49643">
                  <c:v>-1.5</c:v>
                </c:pt>
                <c:pt idx="49644">
                  <c:v>0.8</c:v>
                </c:pt>
                <c:pt idx="49645">
                  <c:v>-0.08</c:v>
                </c:pt>
                <c:pt idx="49646">
                  <c:v>-0.08</c:v>
                </c:pt>
                <c:pt idx="49647">
                  <c:v>-2.19</c:v>
                </c:pt>
                <c:pt idx="49648">
                  <c:v>-2.19</c:v>
                </c:pt>
                <c:pt idx="49649">
                  <c:v>1.71</c:v>
                </c:pt>
                <c:pt idx="49650">
                  <c:v>1.71</c:v>
                </c:pt>
                <c:pt idx="49651">
                  <c:v>1.71</c:v>
                </c:pt>
                <c:pt idx="49652">
                  <c:v>-0.77</c:v>
                </c:pt>
                <c:pt idx="49653">
                  <c:v>-0.77</c:v>
                </c:pt>
                <c:pt idx="49654">
                  <c:v>-0.77</c:v>
                </c:pt>
                <c:pt idx="49655">
                  <c:v>-0.1</c:v>
                </c:pt>
                <c:pt idx="49656">
                  <c:v>-0.1</c:v>
                </c:pt>
                <c:pt idx="49657">
                  <c:v>1.05</c:v>
                </c:pt>
                <c:pt idx="49658">
                  <c:v>-2.78</c:v>
                </c:pt>
                <c:pt idx="49659">
                  <c:v>2.23</c:v>
                </c:pt>
                <c:pt idx="49660">
                  <c:v>2.23</c:v>
                </c:pt>
                <c:pt idx="49661">
                  <c:v>2.23</c:v>
                </c:pt>
                <c:pt idx="49662">
                  <c:v>1.36</c:v>
                </c:pt>
                <c:pt idx="49663">
                  <c:v>1.36</c:v>
                </c:pt>
                <c:pt idx="49664">
                  <c:v>1.36</c:v>
                </c:pt>
                <c:pt idx="49665">
                  <c:v>4.1500000000000004</c:v>
                </c:pt>
                <c:pt idx="49666">
                  <c:v>4.1500000000000004</c:v>
                </c:pt>
                <c:pt idx="49667">
                  <c:v>-0.69</c:v>
                </c:pt>
                <c:pt idx="49668">
                  <c:v>0.99</c:v>
                </c:pt>
                <c:pt idx="49669">
                  <c:v>0.66</c:v>
                </c:pt>
                <c:pt idx="49670">
                  <c:v>-0.88</c:v>
                </c:pt>
                <c:pt idx="49671">
                  <c:v>-0.88</c:v>
                </c:pt>
                <c:pt idx="49672">
                  <c:v>-0.33</c:v>
                </c:pt>
                <c:pt idx="49673">
                  <c:v>2.2000000000000002</c:v>
                </c:pt>
                <c:pt idx="49674">
                  <c:v>-0.3</c:v>
                </c:pt>
                <c:pt idx="49675">
                  <c:v>-0.3</c:v>
                </c:pt>
                <c:pt idx="49676">
                  <c:v>-0.3</c:v>
                </c:pt>
                <c:pt idx="49677">
                  <c:v>-2.4900000000000002</c:v>
                </c:pt>
                <c:pt idx="49678">
                  <c:v>-2.4900000000000002</c:v>
                </c:pt>
                <c:pt idx="49679">
                  <c:v>-2.4900000000000002</c:v>
                </c:pt>
                <c:pt idx="49680">
                  <c:v>1.27</c:v>
                </c:pt>
                <c:pt idx="49681">
                  <c:v>1.27</c:v>
                </c:pt>
                <c:pt idx="49682">
                  <c:v>1.27</c:v>
                </c:pt>
                <c:pt idx="49683">
                  <c:v>1.27</c:v>
                </c:pt>
                <c:pt idx="49684">
                  <c:v>1.27</c:v>
                </c:pt>
                <c:pt idx="49685">
                  <c:v>1.1399999999999999</c:v>
                </c:pt>
                <c:pt idx="49686">
                  <c:v>0.06</c:v>
                </c:pt>
                <c:pt idx="49687">
                  <c:v>1.9</c:v>
                </c:pt>
                <c:pt idx="49688">
                  <c:v>0.92</c:v>
                </c:pt>
                <c:pt idx="49689">
                  <c:v>0.35</c:v>
                </c:pt>
                <c:pt idx="49690">
                  <c:v>0.35</c:v>
                </c:pt>
                <c:pt idx="49691">
                  <c:v>0.03</c:v>
                </c:pt>
                <c:pt idx="49692">
                  <c:v>0.03</c:v>
                </c:pt>
                <c:pt idx="49693">
                  <c:v>-0.26</c:v>
                </c:pt>
                <c:pt idx="49694">
                  <c:v>-0.26</c:v>
                </c:pt>
                <c:pt idx="49695">
                  <c:v>-0.26</c:v>
                </c:pt>
                <c:pt idx="49696">
                  <c:v>-0.26</c:v>
                </c:pt>
                <c:pt idx="49697">
                  <c:v>-0.26</c:v>
                </c:pt>
                <c:pt idx="49698">
                  <c:v>-0.1</c:v>
                </c:pt>
                <c:pt idx="49699">
                  <c:v>2.4900000000000002</c:v>
                </c:pt>
                <c:pt idx="49700">
                  <c:v>3.16</c:v>
                </c:pt>
                <c:pt idx="49701">
                  <c:v>3.16</c:v>
                </c:pt>
                <c:pt idx="49702">
                  <c:v>3.16</c:v>
                </c:pt>
                <c:pt idx="49703">
                  <c:v>2.59</c:v>
                </c:pt>
                <c:pt idx="49704">
                  <c:v>2.59</c:v>
                </c:pt>
                <c:pt idx="49705">
                  <c:v>2.59</c:v>
                </c:pt>
                <c:pt idx="49706">
                  <c:v>2.59</c:v>
                </c:pt>
                <c:pt idx="49707">
                  <c:v>2.59</c:v>
                </c:pt>
                <c:pt idx="49708">
                  <c:v>-4.17</c:v>
                </c:pt>
                <c:pt idx="49709">
                  <c:v>-2.0499999999999998</c:v>
                </c:pt>
                <c:pt idx="49710">
                  <c:v>-0.13</c:v>
                </c:pt>
                <c:pt idx="49711">
                  <c:v>-0.13</c:v>
                </c:pt>
                <c:pt idx="49712">
                  <c:v>-0.12</c:v>
                </c:pt>
                <c:pt idx="49713">
                  <c:v>2.0499999999999998</c:v>
                </c:pt>
                <c:pt idx="49714">
                  <c:v>2.0499999999999998</c:v>
                </c:pt>
                <c:pt idx="49715">
                  <c:v>-0.5</c:v>
                </c:pt>
                <c:pt idx="49716">
                  <c:v>-1.78</c:v>
                </c:pt>
                <c:pt idx="49717">
                  <c:v>-2.82</c:v>
                </c:pt>
                <c:pt idx="49718">
                  <c:v>0.57999999999999996</c:v>
                </c:pt>
                <c:pt idx="49719">
                  <c:v>1.07</c:v>
                </c:pt>
                <c:pt idx="49720">
                  <c:v>-1.8</c:v>
                </c:pt>
                <c:pt idx="49721">
                  <c:v>0.67</c:v>
                </c:pt>
                <c:pt idx="49722">
                  <c:v>-0.45</c:v>
                </c:pt>
                <c:pt idx="49723">
                  <c:v>-0.45</c:v>
                </c:pt>
                <c:pt idx="49724">
                  <c:v>2.0099999999999998</c:v>
                </c:pt>
                <c:pt idx="49725">
                  <c:v>2.0099999999999998</c:v>
                </c:pt>
                <c:pt idx="49726">
                  <c:v>3.73</c:v>
                </c:pt>
                <c:pt idx="49727">
                  <c:v>3.73</c:v>
                </c:pt>
                <c:pt idx="49728">
                  <c:v>-0.26</c:v>
                </c:pt>
                <c:pt idx="49729">
                  <c:v>-1.91</c:v>
                </c:pt>
                <c:pt idx="49730">
                  <c:v>-1.91</c:v>
                </c:pt>
                <c:pt idx="49731">
                  <c:v>-1.91</c:v>
                </c:pt>
                <c:pt idx="49732">
                  <c:v>-1.91</c:v>
                </c:pt>
                <c:pt idx="49733">
                  <c:v>0.4</c:v>
                </c:pt>
                <c:pt idx="49734">
                  <c:v>0.38</c:v>
                </c:pt>
                <c:pt idx="49735">
                  <c:v>0.38</c:v>
                </c:pt>
                <c:pt idx="49736">
                  <c:v>2.2599999999999998</c:v>
                </c:pt>
                <c:pt idx="49737">
                  <c:v>2.2599999999999998</c:v>
                </c:pt>
                <c:pt idx="49738">
                  <c:v>0.81</c:v>
                </c:pt>
                <c:pt idx="49739">
                  <c:v>0.81</c:v>
                </c:pt>
                <c:pt idx="49740">
                  <c:v>0.81</c:v>
                </c:pt>
                <c:pt idx="49741">
                  <c:v>0.81</c:v>
                </c:pt>
                <c:pt idx="49742">
                  <c:v>0.81</c:v>
                </c:pt>
                <c:pt idx="49743">
                  <c:v>0.56999999999999995</c:v>
                </c:pt>
                <c:pt idx="49744">
                  <c:v>0.73</c:v>
                </c:pt>
                <c:pt idx="49745">
                  <c:v>-3.32</c:v>
                </c:pt>
                <c:pt idx="49746">
                  <c:v>-3.32</c:v>
                </c:pt>
                <c:pt idx="49747">
                  <c:v>-2.78</c:v>
                </c:pt>
                <c:pt idx="49748">
                  <c:v>-0.99</c:v>
                </c:pt>
                <c:pt idx="49749">
                  <c:v>-1.58</c:v>
                </c:pt>
                <c:pt idx="49750">
                  <c:v>-1.78</c:v>
                </c:pt>
                <c:pt idx="49751">
                  <c:v>-1.78</c:v>
                </c:pt>
                <c:pt idx="49752">
                  <c:v>-0.66</c:v>
                </c:pt>
                <c:pt idx="49753">
                  <c:v>0.02</c:v>
                </c:pt>
                <c:pt idx="49754">
                  <c:v>-1.25</c:v>
                </c:pt>
                <c:pt idx="49755">
                  <c:v>-1.25</c:v>
                </c:pt>
                <c:pt idx="49756">
                  <c:v>2.89</c:v>
                </c:pt>
                <c:pt idx="49757">
                  <c:v>1.28</c:v>
                </c:pt>
                <c:pt idx="49758">
                  <c:v>1.28</c:v>
                </c:pt>
                <c:pt idx="49759">
                  <c:v>2.21</c:v>
                </c:pt>
                <c:pt idx="49760">
                  <c:v>-0.85</c:v>
                </c:pt>
                <c:pt idx="49761">
                  <c:v>-0.85</c:v>
                </c:pt>
                <c:pt idx="49762">
                  <c:v>1.65</c:v>
                </c:pt>
                <c:pt idx="49763">
                  <c:v>1.65</c:v>
                </c:pt>
                <c:pt idx="49764">
                  <c:v>-3.29</c:v>
                </c:pt>
                <c:pt idx="49765">
                  <c:v>-1.7</c:v>
                </c:pt>
                <c:pt idx="49766">
                  <c:v>-1.7</c:v>
                </c:pt>
                <c:pt idx="49767">
                  <c:v>-1.79</c:v>
                </c:pt>
                <c:pt idx="49768">
                  <c:v>-0.04</c:v>
                </c:pt>
                <c:pt idx="49769">
                  <c:v>-0.04</c:v>
                </c:pt>
                <c:pt idx="49770">
                  <c:v>-0.04</c:v>
                </c:pt>
                <c:pt idx="49771">
                  <c:v>1.98</c:v>
                </c:pt>
                <c:pt idx="49772">
                  <c:v>2.5499999999999998</c:v>
                </c:pt>
                <c:pt idx="49773">
                  <c:v>2.5499999999999998</c:v>
                </c:pt>
                <c:pt idx="49774">
                  <c:v>2.5499999999999998</c:v>
                </c:pt>
                <c:pt idx="49775">
                  <c:v>2.25</c:v>
                </c:pt>
                <c:pt idx="49776">
                  <c:v>2.25</c:v>
                </c:pt>
                <c:pt idx="49777">
                  <c:v>1.89</c:v>
                </c:pt>
                <c:pt idx="49778">
                  <c:v>1.25</c:v>
                </c:pt>
                <c:pt idx="49779">
                  <c:v>-0.79</c:v>
                </c:pt>
                <c:pt idx="49780">
                  <c:v>-0.79</c:v>
                </c:pt>
                <c:pt idx="49781">
                  <c:v>1.56</c:v>
                </c:pt>
                <c:pt idx="49782">
                  <c:v>1.56</c:v>
                </c:pt>
                <c:pt idx="49783">
                  <c:v>-3.27</c:v>
                </c:pt>
                <c:pt idx="49784">
                  <c:v>1.82</c:v>
                </c:pt>
                <c:pt idx="49785">
                  <c:v>1.82</c:v>
                </c:pt>
                <c:pt idx="49786">
                  <c:v>1.29</c:v>
                </c:pt>
                <c:pt idx="49787">
                  <c:v>1.29</c:v>
                </c:pt>
                <c:pt idx="49788">
                  <c:v>1.01</c:v>
                </c:pt>
                <c:pt idx="49789">
                  <c:v>1.01</c:v>
                </c:pt>
                <c:pt idx="49790">
                  <c:v>0.96</c:v>
                </c:pt>
                <c:pt idx="49791">
                  <c:v>0.96</c:v>
                </c:pt>
                <c:pt idx="49792">
                  <c:v>1.77</c:v>
                </c:pt>
                <c:pt idx="49793">
                  <c:v>0.4</c:v>
                </c:pt>
                <c:pt idx="49794">
                  <c:v>-0.5</c:v>
                </c:pt>
                <c:pt idx="49795">
                  <c:v>-0.5</c:v>
                </c:pt>
                <c:pt idx="49796">
                  <c:v>-0.5</c:v>
                </c:pt>
                <c:pt idx="49797">
                  <c:v>-0.5</c:v>
                </c:pt>
                <c:pt idx="49798">
                  <c:v>-0.5</c:v>
                </c:pt>
                <c:pt idx="49799">
                  <c:v>-0.5</c:v>
                </c:pt>
                <c:pt idx="49800">
                  <c:v>-0.5</c:v>
                </c:pt>
                <c:pt idx="49801">
                  <c:v>-1.4</c:v>
                </c:pt>
                <c:pt idx="49802">
                  <c:v>-0.09</c:v>
                </c:pt>
                <c:pt idx="49803">
                  <c:v>-0.09</c:v>
                </c:pt>
                <c:pt idx="49804">
                  <c:v>-0.01</c:v>
                </c:pt>
                <c:pt idx="49805">
                  <c:v>-0.01</c:v>
                </c:pt>
                <c:pt idx="49806">
                  <c:v>2.0499999999999998</c:v>
                </c:pt>
                <c:pt idx="49807">
                  <c:v>-2.0099999999999998</c:v>
                </c:pt>
                <c:pt idx="49808">
                  <c:v>-1.5</c:v>
                </c:pt>
                <c:pt idx="49809">
                  <c:v>-1.5</c:v>
                </c:pt>
                <c:pt idx="49810">
                  <c:v>-0.55000000000000004</c:v>
                </c:pt>
                <c:pt idx="49811">
                  <c:v>-0.49</c:v>
                </c:pt>
                <c:pt idx="49812">
                  <c:v>-0.7</c:v>
                </c:pt>
                <c:pt idx="49813">
                  <c:v>-0.57999999999999996</c:v>
                </c:pt>
                <c:pt idx="49814">
                  <c:v>1.47</c:v>
                </c:pt>
                <c:pt idx="49815">
                  <c:v>0.22</c:v>
                </c:pt>
                <c:pt idx="49816">
                  <c:v>0.22</c:v>
                </c:pt>
                <c:pt idx="49817">
                  <c:v>-0.32</c:v>
                </c:pt>
                <c:pt idx="49818">
                  <c:v>-0.32</c:v>
                </c:pt>
                <c:pt idx="49819">
                  <c:v>-0.32</c:v>
                </c:pt>
                <c:pt idx="49820">
                  <c:v>-0.32</c:v>
                </c:pt>
                <c:pt idx="49821">
                  <c:v>2.84</c:v>
                </c:pt>
                <c:pt idx="49822">
                  <c:v>2.84</c:v>
                </c:pt>
                <c:pt idx="49823">
                  <c:v>1.87</c:v>
                </c:pt>
                <c:pt idx="49824">
                  <c:v>1.25</c:v>
                </c:pt>
                <c:pt idx="49825">
                  <c:v>-0.05</c:v>
                </c:pt>
                <c:pt idx="49826">
                  <c:v>-0.05</c:v>
                </c:pt>
                <c:pt idx="49827">
                  <c:v>-0.05</c:v>
                </c:pt>
                <c:pt idx="49828">
                  <c:v>1.18</c:v>
                </c:pt>
                <c:pt idx="49829">
                  <c:v>1.18</c:v>
                </c:pt>
                <c:pt idx="49830">
                  <c:v>1.18</c:v>
                </c:pt>
                <c:pt idx="49831">
                  <c:v>1.18</c:v>
                </c:pt>
                <c:pt idx="49832">
                  <c:v>1.42</c:v>
                </c:pt>
                <c:pt idx="49833">
                  <c:v>1.42</c:v>
                </c:pt>
                <c:pt idx="49834">
                  <c:v>-0.84</c:v>
                </c:pt>
                <c:pt idx="49835">
                  <c:v>-0.84</c:v>
                </c:pt>
                <c:pt idx="49836">
                  <c:v>-2.61</c:v>
                </c:pt>
                <c:pt idx="49837">
                  <c:v>0.84</c:v>
                </c:pt>
                <c:pt idx="49838">
                  <c:v>0.84</c:v>
                </c:pt>
                <c:pt idx="49839">
                  <c:v>0.84</c:v>
                </c:pt>
                <c:pt idx="49840">
                  <c:v>0.84</c:v>
                </c:pt>
                <c:pt idx="49841">
                  <c:v>-3.99</c:v>
                </c:pt>
                <c:pt idx="49842">
                  <c:v>0.05</c:v>
                </c:pt>
                <c:pt idx="49843">
                  <c:v>0.05</c:v>
                </c:pt>
                <c:pt idx="49844">
                  <c:v>0.45</c:v>
                </c:pt>
                <c:pt idx="49845">
                  <c:v>0.45</c:v>
                </c:pt>
                <c:pt idx="49846">
                  <c:v>-1.7</c:v>
                </c:pt>
                <c:pt idx="49847">
                  <c:v>-1.74</c:v>
                </c:pt>
                <c:pt idx="49848">
                  <c:v>-2.08</c:v>
                </c:pt>
                <c:pt idx="49849">
                  <c:v>-0.89</c:v>
                </c:pt>
                <c:pt idx="49850">
                  <c:v>0.81</c:v>
                </c:pt>
                <c:pt idx="49851">
                  <c:v>2.14</c:v>
                </c:pt>
                <c:pt idx="49852">
                  <c:v>2.14</c:v>
                </c:pt>
                <c:pt idx="49853">
                  <c:v>1.46</c:v>
                </c:pt>
                <c:pt idx="49854">
                  <c:v>1.49</c:v>
                </c:pt>
                <c:pt idx="49855">
                  <c:v>1.49</c:v>
                </c:pt>
                <c:pt idx="49856">
                  <c:v>1.47</c:v>
                </c:pt>
                <c:pt idx="49857">
                  <c:v>1.47</c:v>
                </c:pt>
                <c:pt idx="49858">
                  <c:v>1.69</c:v>
                </c:pt>
                <c:pt idx="49859">
                  <c:v>-2.36</c:v>
                </c:pt>
                <c:pt idx="49860">
                  <c:v>2.5</c:v>
                </c:pt>
                <c:pt idx="49861">
                  <c:v>-0.45</c:v>
                </c:pt>
                <c:pt idx="49862">
                  <c:v>2.85</c:v>
                </c:pt>
                <c:pt idx="49863">
                  <c:v>2.85</c:v>
                </c:pt>
                <c:pt idx="49864">
                  <c:v>2.85</c:v>
                </c:pt>
                <c:pt idx="49865">
                  <c:v>2.85</c:v>
                </c:pt>
                <c:pt idx="49866">
                  <c:v>2.85</c:v>
                </c:pt>
                <c:pt idx="49867">
                  <c:v>0.19</c:v>
                </c:pt>
                <c:pt idx="49868">
                  <c:v>-1.24</c:v>
                </c:pt>
                <c:pt idx="49869">
                  <c:v>-1.24</c:v>
                </c:pt>
                <c:pt idx="49870">
                  <c:v>0.83</c:v>
                </c:pt>
                <c:pt idx="49871">
                  <c:v>0.42</c:v>
                </c:pt>
                <c:pt idx="49872">
                  <c:v>-0.59</c:v>
                </c:pt>
                <c:pt idx="49873">
                  <c:v>0.68</c:v>
                </c:pt>
                <c:pt idx="49874">
                  <c:v>0.68</c:v>
                </c:pt>
                <c:pt idx="49875">
                  <c:v>0.68</c:v>
                </c:pt>
                <c:pt idx="49876">
                  <c:v>0.68</c:v>
                </c:pt>
                <c:pt idx="49877">
                  <c:v>0.68</c:v>
                </c:pt>
                <c:pt idx="49878">
                  <c:v>3.49</c:v>
                </c:pt>
                <c:pt idx="49879">
                  <c:v>3.49</c:v>
                </c:pt>
                <c:pt idx="49880">
                  <c:v>3.49</c:v>
                </c:pt>
                <c:pt idx="49881">
                  <c:v>-1.57</c:v>
                </c:pt>
                <c:pt idx="49882">
                  <c:v>-1.17</c:v>
                </c:pt>
                <c:pt idx="49883">
                  <c:v>-3.45</c:v>
                </c:pt>
                <c:pt idx="49884">
                  <c:v>0.56000000000000005</c:v>
                </c:pt>
                <c:pt idx="49885">
                  <c:v>0.56000000000000005</c:v>
                </c:pt>
                <c:pt idx="49886">
                  <c:v>1.43</c:v>
                </c:pt>
                <c:pt idx="49887">
                  <c:v>0.33</c:v>
                </c:pt>
                <c:pt idx="49888">
                  <c:v>-1.89</c:v>
                </c:pt>
                <c:pt idx="49889">
                  <c:v>-1.89</c:v>
                </c:pt>
                <c:pt idx="49890">
                  <c:v>-2.46</c:v>
                </c:pt>
                <c:pt idx="49891">
                  <c:v>-2.56</c:v>
                </c:pt>
                <c:pt idx="49892">
                  <c:v>2.6</c:v>
                </c:pt>
                <c:pt idx="49893">
                  <c:v>1.29</c:v>
                </c:pt>
                <c:pt idx="49894">
                  <c:v>1.29</c:v>
                </c:pt>
                <c:pt idx="49895">
                  <c:v>1.1000000000000001</c:v>
                </c:pt>
                <c:pt idx="49896">
                  <c:v>1.1000000000000001</c:v>
                </c:pt>
                <c:pt idx="49897">
                  <c:v>-2.44</c:v>
                </c:pt>
                <c:pt idx="49898">
                  <c:v>-2.44</c:v>
                </c:pt>
                <c:pt idx="49899">
                  <c:v>-2.87</c:v>
                </c:pt>
                <c:pt idx="49900">
                  <c:v>-1.17</c:v>
                </c:pt>
                <c:pt idx="49901">
                  <c:v>2.33</c:v>
                </c:pt>
                <c:pt idx="49902">
                  <c:v>-2.5499999999999998</c:v>
                </c:pt>
                <c:pt idx="49903">
                  <c:v>0.6</c:v>
                </c:pt>
                <c:pt idx="49904">
                  <c:v>0.6</c:v>
                </c:pt>
                <c:pt idx="49905">
                  <c:v>1.84</c:v>
                </c:pt>
                <c:pt idx="49906">
                  <c:v>1.84</c:v>
                </c:pt>
                <c:pt idx="49907">
                  <c:v>1.84</c:v>
                </c:pt>
                <c:pt idx="49908">
                  <c:v>1.84</c:v>
                </c:pt>
                <c:pt idx="49909">
                  <c:v>0.84</c:v>
                </c:pt>
                <c:pt idx="49910">
                  <c:v>1.32</c:v>
                </c:pt>
                <c:pt idx="49911">
                  <c:v>-0.38</c:v>
                </c:pt>
                <c:pt idx="49912">
                  <c:v>-3.39</c:v>
                </c:pt>
                <c:pt idx="49913">
                  <c:v>1.27</c:v>
                </c:pt>
                <c:pt idx="49914">
                  <c:v>1.27</c:v>
                </c:pt>
                <c:pt idx="49915">
                  <c:v>2.16</c:v>
                </c:pt>
                <c:pt idx="49916">
                  <c:v>2.16</c:v>
                </c:pt>
                <c:pt idx="49917">
                  <c:v>2.16</c:v>
                </c:pt>
                <c:pt idx="49918">
                  <c:v>-3.18</c:v>
                </c:pt>
                <c:pt idx="49919">
                  <c:v>-1.78</c:v>
                </c:pt>
                <c:pt idx="49920">
                  <c:v>1.51</c:v>
                </c:pt>
                <c:pt idx="49921">
                  <c:v>-1.63</c:v>
                </c:pt>
                <c:pt idx="49922">
                  <c:v>-1.63</c:v>
                </c:pt>
                <c:pt idx="49923">
                  <c:v>-1.58</c:v>
                </c:pt>
                <c:pt idx="49924">
                  <c:v>-1.58</c:v>
                </c:pt>
                <c:pt idx="49925">
                  <c:v>1.29</c:v>
                </c:pt>
                <c:pt idx="49926">
                  <c:v>0.96</c:v>
                </c:pt>
                <c:pt idx="49927">
                  <c:v>0.96</c:v>
                </c:pt>
                <c:pt idx="49928">
                  <c:v>3.09</c:v>
                </c:pt>
                <c:pt idx="49929">
                  <c:v>3.09</c:v>
                </c:pt>
                <c:pt idx="49930">
                  <c:v>0.83</c:v>
                </c:pt>
                <c:pt idx="49931">
                  <c:v>0.56999999999999995</c:v>
                </c:pt>
                <c:pt idx="49932">
                  <c:v>0.56999999999999995</c:v>
                </c:pt>
                <c:pt idx="49933">
                  <c:v>0.2</c:v>
                </c:pt>
                <c:pt idx="49934">
                  <c:v>1.08</c:v>
                </c:pt>
                <c:pt idx="49935">
                  <c:v>1.08</c:v>
                </c:pt>
                <c:pt idx="49936">
                  <c:v>1.0900000000000001</c:v>
                </c:pt>
                <c:pt idx="49937">
                  <c:v>1.0900000000000001</c:v>
                </c:pt>
                <c:pt idx="49938">
                  <c:v>1.0900000000000001</c:v>
                </c:pt>
                <c:pt idx="49939">
                  <c:v>-0.74</c:v>
                </c:pt>
                <c:pt idx="49940">
                  <c:v>-0.38</c:v>
                </c:pt>
                <c:pt idx="49941">
                  <c:v>-0.38</c:v>
                </c:pt>
                <c:pt idx="49942">
                  <c:v>-0.38</c:v>
                </c:pt>
                <c:pt idx="49943">
                  <c:v>-0.38</c:v>
                </c:pt>
                <c:pt idx="49944">
                  <c:v>2.0099999999999998</c:v>
                </c:pt>
                <c:pt idx="49945">
                  <c:v>2.0099999999999998</c:v>
                </c:pt>
                <c:pt idx="49946">
                  <c:v>-2.63</c:v>
                </c:pt>
                <c:pt idx="49947">
                  <c:v>-1.81</c:v>
                </c:pt>
                <c:pt idx="49948">
                  <c:v>-1.81</c:v>
                </c:pt>
                <c:pt idx="49949">
                  <c:v>0.54</c:v>
                </c:pt>
                <c:pt idx="49950">
                  <c:v>3.64</c:v>
                </c:pt>
                <c:pt idx="49951">
                  <c:v>2.02</c:v>
                </c:pt>
                <c:pt idx="49952">
                  <c:v>2.02</c:v>
                </c:pt>
                <c:pt idx="49953">
                  <c:v>3.56</c:v>
                </c:pt>
                <c:pt idx="49954">
                  <c:v>-0.78</c:v>
                </c:pt>
                <c:pt idx="49955">
                  <c:v>-0.34</c:v>
                </c:pt>
                <c:pt idx="49956">
                  <c:v>0.76</c:v>
                </c:pt>
                <c:pt idx="49957">
                  <c:v>0.76</c:v>
                </c:pt>
                <c:pt idx="49958">
                  <c:v>0.74</c:v>
                </c:pt>
                <c:pt idx="49959">
                  <c:v>0.74</c:v>
                </c:pt>
                <c:pt idx="49960">
                  <c:v>3.13</c:v>
                </c:pt>
                <c:pt idx="49961">
                  <c:v>-2.48</c:v>
                </c:pt>
                <c:pt idx="49962">
                  <c:v>-2.48</c:v>
                </c:pt>
                <c:pt idx="49963">
                  <c:v>-1.75</c:v>
                </c:pt>
                <c:pt idx="49964">
                  <c:v>-1.75</c:v>
                </c:pt>
                <c:pt idx="49965">
                  <c:v>-3.2</c:v>
                </c:pt>
                <c:pt idx="49966">
                  <c:v>1.84</c:v>
                </c:pt>
                <c:pt idx="49967">
                  <c:v>0.06</c:v>
                </c:pt>
                <c:pt idx="49968">
                  <c:v>0.06</c:v>
                </c:pt>
                <c:pt idx="49969">
                  <c:v>0.04</c:v>
                </c:pt>
                <c:pt idx="49970">
                  <c:v>2.79</c:v>
                </c:pt>
                <c:pt idx="49971">
                  <c:v>2.79</c:v>
                </c:pt>
                <c:pt idx="49972">
                  <c:v>2.79</c:v>
                </c:pt>
                <c:pt idx="49973">
                  <c:v>0</c:v>
                </c:pt>
                <c:pt idx="49974">
                  <c:v>0</c:v>
                </c:pt>
                <c:pt idx="49975">
                  <c:v>0.3</c:v>
                </c:pt>
                <c:pt idx="49976">
                  <c:v>7.0000000000000007E-2</c:v>
                </c:pt>
                <c:pt idx="49977">
                  <c:v>3.38</c:v>
                </c:pt>
                <c:pt idx="49978">
                  <c:v>3.38</c:v>
                </c:pt>
                <c:pt idx="49979">
                  <c:v>-1.62</c:v>
                </c:pt>
                <c:pt idx="49980">
                  <c:v>1.86</c:v>
                </c:pt>
                <c:pt idx="49981">
                  <c:v>1.86</c:v>
                </c:pt>
                <c:pt idx="49982">
                  <c:v>1.86</c:v>
                </c:pt>
                <c:pt idx="49983">
                  <c:v>1.86</c:v>
                </c:pt>
                <c:pt idx="49984">
                  <c:v>1.86</c:v>
                </c:pt>
                <c:pt idx="49985">
                  <c:v>1.95</c:v>
                </c:pt>
                <c:pt idx="49986">
                  <c:v>1.95</c:v>
                </c:pt>
                <c:pt idx="49987">
                  <c:v>1.02</c:v>
                </c:pt>
                <c:pt idx="49988">
                  <c:v>1.02</c:v>
                </c:pt>
                <c:pt idx="49989">
                  <c:v>0.08</c:v>
                </c:pt>
                <c:pt idx="49990">
                  <c:v>0.08</c:v>
                </c:pt>
                <c:pt idx="49991">
                  <c:v>0.08</c:v>
                </c:pt>
                <c:pt idx="49992">
                  <c:v>1.04</c:v>
                </c:pt>
                <c:pt idx="49993">
                  <c:v>1.04</c:v>
                </c:pt>
                <c:pt idx="49994">
                  <c:v>2.04</c:v>
                </c:pt>
                <c:pt idx="49995">
                  <c:v>0.92</c:v>
                </c:pt>
                <c:pt idx="49996">
                  <c:v>-0.13</c:v>
                </c:pt>
                <c:pt idx="49997">
                  <c:v>1.5</c:v>
                </c:pt>
                <c:pt idx="49998">
                  <c:v>-0.76</c:v>
                </c:pt>
                <c:pt idx="49999">
                  <c:v>-0.37</c:v>
                </c:pt>
                <c:pt idx="50000">
                  <c:v>-0.37</c:v>
                </c:pt>
                <c:pt idx="50001">
                  <c:v>-0.38</c:v>
                </c:pt>
                <c:pt idx="50002">
                  <c:v>-1.48</c:v>
                </c:pt>
                <c:pt idx="50003">
                  <c:v>-0.1</c:v>
                </c:pt>
                <c:pt idx="50004">
                  <c:v>-0.1</c:v>
                </c:pt>
                <c:pt idx="50005">
                  <c:v>3.18</c:v>
                </c:pt>
                <c:pt idx="50006">
                  <c:v>3.18</c:v>
                </c:pt>
                <c:pt idx="50007">
                  <c:v>3.18</c:v>
                </c:pt>
                <c:pt idx="50008">
                  <c:v>3.18</c:v>
                </c:pt>
                <c:pt idx="50009">
                  <c:v>3.18</c:v>
                </c:pt>
                <c:pt idx="50010">
                  <c:v>3.18</c:v>
                </c:pt>
                <c:pt idx="50011">
                  <c:v>-0.57999999999999996</c:v>
                </c:pt>
                <c:pt idx="50012">
                  <c:v>0.16</c:v>
                </c:pt>
                <c:pt idx="50013">
                  <c:v>0.92</c:v>
                </c:pt>
                <c:pt idx="50014">
                  <c:v>0.92</c:v>
                </c:pt>
                <c:pt idx="50015">
                  <c:v>0.92</c:v>
                </c:pt>
                <c:pt idx="50016">
                  <c:v>-2.7</c:v>
                </c:pt>
                <c:pt idx="50017">
                  <c:v>-3.09</c:v>
                </c:pt>
                <c:pt idx="50018">
                  <c:v>-0.42</c:v>
                </c:pt>
                <c:pt idx="50019">
                  <c:v>-0.42</c:v>
                </c:pt>
                <c:pt idx="50020">
                  <c:v>0.81</c:v>
                </c:pt>
                <c:pt idx="50021">
                  <c:v>0.81</c:v>
                </c:pt>
                <c:pt idx="50022">
                  <c:v>1.94</c:v>
                </c:pt>
                <c:pt idx="50023">
                  <c:v>1.64</c:v>
                </c:pt>
                <c:pt idx="50024">
                  <c:v>1.64</c:v>
                </c:pt>
                <c:pt idx="50025">
                  <c:v>1.62</c:v>
                </c:pt>
                <c:pt idx="50026">
                  <c:v>1.62</c:v>
                </c:pt>
                <c:pt idx="50027">
                  <c:v>-0.3</c:v>
                </c:pt>
                <c:pt idx="50028">
                  <c:v>0.45</c:v>
                </c:pt>
                <c:pt idx="50029">
                  <c:v>-0.39</c:v>
                </c:pt>
                <c:pt idx="50030">
                  <c:v>0.99</c:v>
                </c:pt>
                <c:pt idx="50031">
                  <c:v>1.59</c:v>
                </c:pt>
                <c:pt idx="50032">
                  <c:v>1.59</c:v>
                </c:pt>
                <c:pt idx="50033">
                  <c:v>1.59</c:v>
                </c:pt>
                <c:pt idx="50034">
                  <c:v>1.59</c:v>
                </c:pt>
                <c:pt idx="50035">
                  <c:v>0.52</c:v>
                </c:pt>
                <c:pt idx="50036">
                  <c:v>1.77</c:v>
                </c:pt>
                <c:pt idx="50037">
                  <c:v>-2.0699999999999998</c:v>
                </c:pt>
                <c:pt idx="50038">
                  <c:v>-2.0699999999999998</c:v>
                </c:pt>
                <c:pt idx="50039">
                  <c:v>-2.0699999999999998</c:v>
                </c:pt>
                <c:pt idx="50040">
                  <c:v>-2.0699999999999998</c:v>
                </c:pt>
                <c:pt idx="50041">
                  <c:v>2.52</c:v>
                </c:pt>
                <c:pt idx="50042">
                  <c:v>2.52</c:v>
                </c:pt>
                <c:pt idx="50043">
                  <c:v>-0.14000000000000001</c:v>
                </c:pt>
                <c:pt idx="50044">
                  <c:v>-0.14000000000000001</c:v>
                </c:pt>
                <c:pt idx="50045">
                  <c:v>-0.14000000000000001</c:v>
                </c:pt>
                <c:pt idx="50046">
                  <c:v>-0.4</c:v>
                </c:pt>
                <c:pt idx="50047">
                  <c:v>1.6</c:v>
                </c:pt>
                <c:pt idx="50048">
                  <c:v>2.91</c:v>
                </c:pt>
                <c:pt idx="50049">
                  <c:v>-0.59</c:v>
                </c:pt>
                <c:pt idx="50050">
                  <c:v>0.68</c:v>
                </c:pt>
                <c:pt idx="50051">
                  <c:v>0.68</c:v>
                </c:pt>
                <c:pt idx="50052">
                  <c:v>0.11</c:v>
                </c:pt>
                <c:pt idx="50053">
                  <c:v>-0.45</c:v>
                </c:pt>
                <c:pt idx="50054">
                  <c:v>-1.93</c:v>
                </c:pt>
                <c:pt idx="50055">
                  <c:v>-1.35</c:v>
                </c:pt>
                <c:pt idx="50056">
                  <c:v>-1.35</c:v>
                </c:pt>
                <c:pt idx="50057">
                  <c:v>-1.35</c:v>
                </c:pt>
                <c:pt idx="50058">
                  <c:v>1.66</c:v>
                </c:pt>
                <c:pt idx="50059">
                  <c:v>-0.39</c:v>
                </c:pt>
                <c:pt idx="50060">
                  <c:v>0.92</c:v>
                </c:pt>
                <c:pt idx="50061">
                  <c:v>0.92</c:v>
                </c:pt>
                <c:pt idx="50062">
                  <c:v>0.92</c:v>
                </c:pt>
                <c:pt idx="50063">
                  <c:v>-2.71</c:v>
                </c:pt>
                <c:pt idx="50064">
                  <c:v>-0.51</c:v>
                </c:pt>
                <c:pt idx="50065">
                  <c:v>-0.51</c:v>
                </c:pt>
                <c:pt idx="50066">
                  <c:v>1.62</c:v>
                </c:pt>
                <c:pt idx="50067">
                  <c:v>1.27</c:v>
                </c:pt>
                <c:pt idx="50068">
                  <c:v>1.69</c:v>
                </c:pt>
                <c:pt idx="50069">
                  <c:v>1.69</c:v>
                </c:pt>
                <c:pt idx="50070">
                  <c:v>1.17</c:v>
                </c:pt>
                <c:pt idx="50071">
                  <c:v>1.17</c:v>
                </c:pt>
                <c:pt idx="50072">
                  <c:v>1.17</c:v>
                </c:pt>
                <c:pt idx="50073">
                  <c:v>-1.1100000000000001</c:v>
                </c:pt>
                <c:pt idx="50074">
                  <c:v>2.15</c:v>
                </c:pt>
                <c:pt idx="50075">
                  <c:v>1.81</c:v>
                </c:pt>
                <c:pt idx="50076">
                  <c:v>3.16</c:v>
                </c:pt>
                <c:pt idx="50077">
                  <c:v>3.16</c:v>
                </c:pt>
                <c:pt idx="50078">
                  <c:v>3.16</c:v>
                </c:pt>
                <c:pt idx="50079">
                  <c:v>3.16</c:v>
                </c:pt>
                <c:pt idx="50080">
                  <c:v>1.77</c:v>
                </c:pt>
                <c:pt idx="50081">
                  <c:v>1.77</c:v>
                </c:pt>
                <c:pt idx="50082">
                  <c:v>0.19</c:v>
                </c:pt>
                <c:pt idx="50083">
                  <c:v>0.19</c:v>
                </c:pt>
                <c:pt idx="50084">
                  <c:v>0.19</c:v>
                </c:pt>
                <c:pt idx="50085">
                  <c:v>0.43</c:v>
                </c:pt>
                <c:pt idx="50086">
                  <c:v>0.43</c:v>
                </c:pt>
                <c:pt idx="50087">
                  <c:v>-0.84</c:v>
                </c:pt>
                <c:pt idx="50088">
                  <c:v>0.72</c:v>
                </c:pt>
                <c:pt idx="50089">
                  <c:v>-0.28999999999999998</c:v>
                </c:pt>
                <c:pt idx="50090">
                  <c:v>-0.28999999999999998</c:v>
                </c:pt>
                <c:pt idx="50091">
                  <c:v>-0.28999999999999998</c:v>
                </c:pt>
                <c:pt idx="50092">
                  <c:v>2.0099999999999998</c:v>
                </c:pt>
                <c:pt idx="50093">
                  <c:v>2.0099999999999998</c:v>
                </c:pt>
                <c:pt idx="50094">
                  <c:v>1.46</c:v>
                </c:pt>
                <c:pt idx="50095">
                  <c:v>0.46</c:v>
                </c:pt>
                <c:pt idx="50096">
                  <c:v>0.46</c:v>
                </c:pt>
                <c:pt idx="50097">
                  <c:v>0.82</c:v>
                </c:pt>
                <c:pt idx="50098">
                  <c:v>0.21</c:v>
                </c:pt>
                <c:pt idx="50099">
                  <c:v>0.21</c:v>
                </c:pt>
                <c:pt idx="50100">
                  <c:v>2.15</c:v>
                </c:pt>
                <c:pt idx="50101">
                  <c:v>2.4300000000000002</c:v>
                </c:pt>
                <c:pt idx="50102">
                  <c:v>2.4300000000000002</c:v>
                </c:pt>
                <c:pt idx="50103">
                  <c:v>3.98</c:v>
                </c:pt>
                <c:pt idx="50104">
                  <c:v>3.98</c:v>
                </c:pt>
                <c:pt idx="50105">
                  <c:v>3.98</c:v>
                </c:pt>
                <c:pt idx="50106">
                  <c:v>3.23</c:v>
                </c:pt>
                <c:pt idx="50107">
                  <c:v>3.23</c:v>
                </c:pt>
                <c:pt idx="50108">
                  <c:v>3.23</c:v>
                </c:pt>
                <c:pt idx="50109">
                  <c:v>3.23</c:v>
                </c:pt>
                <c:pt idx="50110">
                  <c:v>3.23</c:v>
                </c:pt>
                <c:pt idx="50111">
                  <c:v>0.74</c:v>
                </c:pt>
                <c:pt idx="50112">
                  <c:v>-0.46</c:v>
                </c:pt>
                <c:pt idx="50113">
                  <c:v>-2.0499999999999998</c:v>
                </c:pt>
                <c:pt idx="50114">
                  <c:v>-0.49</c:v>
                </c:pt>
                <c:pt idx="50115">
                  <c:v>-1.24</c:v>
                </c:pt>
                <c:pt idx="50116">
                  <c:v>1</c:v>
                </c:pt>
                <c:pt idx="50117">
                  <c:v>3.2</c:v>
                </c:pt>
                <c:pt idx="50118">
                  <c:v>1.68</c:v>
                </c:pt>
                <c:pt idx="50119">
                  <c:v>0.24</c:v>
                </c:pt>
                <c:pt idx="50120">
                  <c:v>2.06</c:v>
                </c:pt>
                <c:pt idx="50121">
                  <c:v>-2.87</c:v>
                </c:pt>
                <c:pt idx="50122">
                  <c:v>0.49</c:v>
                </c:pt>
                <c:pt idx="50123">
                  <c:v>0.49</c:v>
                </c:pt>
                <c:pt idx="50124">
                  <c:v>-1.54</c:v>
                </c:pt>
                <c:pt idx="50125">
                  <c:v>0.68</c:v>
                </c:pt>
                <c:pt idx="50126">
                  <c:v>1.93</c:v>
                </c:pt>
                <c:pt idx="50127">
                  <c:v>1.93</c:v>
                </c:pt>
                <c:pt idx="50128">
                  <c:v>0.63</c:v>
                </c:pt>
                <c:pt idx="50129">
                  <c:v>-2.73</c:v>
                </c:pt>
                <c:pt idx="50130">
                  <c:v>1.31</c:v>
                </c:pt>
                <c:pt idx="50131">
                  <c:v>1.31</c:v>
                </c:pt>
                <c:pt idx="50132">
                  <c:v>2.0499999999999998</c:v>
                </c:pt>
                <c:pt idx="50133">
                  <c:v>0.6</c:v>
                </c:pt>
                <c:pt idx="50134">
                  <c:v>0.42</c:v>
                </c:pt>
                <c:pt idx="50135">
                  <c:v>0.28000000000000003</c:v>
                </c:pt>
                <c:pt idx="50136">
                  <c:v>0.28000000000000003</c:v>
                </c:pt>
                <c:pt idx="50137">
                  <c:v>-0.1</c:v>
                </c:pt>
                <c:pt idx="50138">
                  <c:v>-0.1</c:v>
                </c:pt>
                <c:pt idx="50139">
                  <c:v>-0.87</c:v>
                </c:pt>
                <c:pt idx="50140">
                  <c:v>-0.87</c:v>
                </c:pt>
                <c:pt idx="50141">
                  <c:v>-0.87</c:v>
                </c:pt>
                <c:pt idx="50142">
                  <c:v>0.6</c:v>
                </c:pt>
                <c:pt idx="50143">
                  <c:v>0.6</c:v>
                </c:pt>
                <c:pt idx="50144">
                  <c:v>0.55000000000000004</c:v>
                </c:pt>
                <c:pt idx="50145">
                  <c:v>-1.7</c:v>
                </c:pt>
                <c:pt idx="50146">
                  <c:v>-3.09</c:v>
                </c:pt>
                <c:pt idx="50147">
                  <c:v>-3.09</c:v>
                </c:pt>
                <c:pt idx="50148">
                  <c:v>-0.92</c:v>
                </c:pt>
                <c:pt idx="50149">
                  <c:v>2.25</c:v>
                </c:pt>
                <c:pt idx="50150">
                  <c:v>0.77</c:v>
                </c:pt>
                <c:pt idx="50151">
                  <c:v>-2.57</c:v>
                </c:pt>
                <c:pt idx="50152">
                  <c:v>3.37</c:v>
                </c:pt>
                <c:pt idx="50153">
                  <c:v>1.62</c:v>
                </c:pt>
                <c:pt idx="50154">
                  <c:v>-1.7</c:v>
                </c:pt>
                <c:pt idx="50155">
                  <c:v>0.31</c:v>
                </c:pt>
                <c:pt idx="50156">
                  <c:v>3.38</c:v>
                </c:pt>
                <c:pt idx="50157">
                  <c:v>3.38</c:v>
                </c:pt>
                <c:pt idx="50158">
                  <c:v>2.79</c:v>
                </c:pt>
                <c:pt idx="50159">
                  <c:v>2.79</c:v>
                </c:pt>
                <c:pt idx="50160">
                  <c:v>-0.96</c:v>
                </c:pt>
                <c:pt idx="50161">
                  <c:v>-1.76</c:v>
                </c:pt>
                <c:pt idx="50162">
                  <c:v>-1.76</c:v>
                </c:pt>
                <c:pt idx="50163">
                  <c:v>-0.51</c:v>
                </c:pt>
                <c:pt idx="50164">
                  <c:v>-0.51</c:v>
                </c:pt>
                <c:pt idx="50165">
                  <c:v>0.02</c:v>
                </c:pt>
                <c:pt idx="50166">
                  <c:v>1.18</c:v>
                </c:pt>
                <c:pt idx="50167">
                  <c:v>0.56999999999999995</c:v>
                </c:pt>
                <c:pt idx="50168">
                  <c:v>1.35</c:v>
                </c:pt>
                <c:pt idx="50169">
                  <c:v>1.35</c:v>
                </c:pt>
                <c:pt idx="50170">
                  <c:v>1.35</c:v>
                </c:pt>
                <c:pt idx="50171">
                  <c:v>0.71</c:v>
                </c:pt>
                <c:pt idx="50172">
                  <c:v>0.71</c:v>
                </c:pt>
                <c:pt idx="50173">
                  <c:v>0.69</c:v>
                </c:pt>
                <c:pt idx="50174">
                  <c:v>-0.9</c:v>
                </c:pt>
                <c:pt idx="50175">
                  <c:v>-0.9</c:v>
                </c:pt>
                <c:pt idx="50176">
                  <c:v>1.1599999999999999</c:v>
                </c:pt>
                <c:pt idx="50177">
                  <c:v>-0.36</c:v>
                </c:pt>
                <c:pt idx="50178">
                  <c:v>2.69</c:v>
                </c:pt>
                <c:pt idx="50179">
                  <c:v>-1.03</c:v>
                </c:pt>
                <c:pt idx="50180">
                  <c:v>-1.18</c:v>
                </c:pt>
                <c:pt idx="50181">
                  <c:v>-1.18</c:v>
                </c:pt>
                <c:pt idx="50182">
                  <c:v>1.9</c:v>
                </c:pt>
                <c:pt idx="50183">
                  <c:v>2.2599999999999998</c:v>
                </c:pt>
                <c:pt idx="50184">
                  <c:v>2.42</c:v>
                </c:pt>
                <c:pt idx="50185">
                  <c:v>2.42</c:v>
                </c:pt>
                <c:pt idx="50186">
                  <c:v>2.42</c:v>
                </c:pt>
                <c:pt idx="50187">
                  <c:v>2.42</c:v>
                </c:pt>
                <c:pt idx="50188">
                  <c:v>2.42</c:v>
                </c:pt>
                <c:pt idx="50189">
                  <c:v>-2.89</c:v>
                </c:pt>
                <c:pt idx="50190">
                  <c:v>-0.55000000000000004</c:v>
                </c:pt>
                <c:pt idx="50191">
                  <c:v>1.1399999999999999</c:v>
                </c:pt>
                <c:pt idx="50192">
                  <c:v>1.1399999999999999</c:v>
                </c:pt>
                <c:pt idx="50193">
                  <c:v>-0.12</c:v>
                </c:pt>
                <c:pt idx="50194">
                  <c:v>2.27</c:v>
                </c:pt>
                <c:pt idx="50195">
                  <c:v>0.95</c:v>
                </c:pt>
                <c:pt idx="50196">
                  <c:v>1.92</c:v>
                </c:pt>
                <c:pt idx="50197">
                  <c:v>1.92</c:v>
                </c:pt>
                <c:pt idx="50198">
                  <c:v>-2.64</c:v>
                </c:pt>
                <c:pt idx="50199">
                  <c:v>-0.13</c:v>
                </c:pt>
                <c:pt idx="50200">
                  <c:v>-0.13</c:v>
                </c:pt>
                <c:pt idx="50201">
                  <c:v>-0.33</c:v>
                </c:pt>
                <c:pt idx="50202">
                  <c:v>0.28000000000000003</c:v>
                </c:pt>
                <c:pt idx="50203">
                  <c:v>0.28000000000000003</c:v>
                </c:pt>
                <c:pt idx="50204">
                  <c:v>0.44</c:v>
                </c:pt>
                <c:pt idx="50205">
                  <c:v>0.44</c:v>
                </c:pt>
                <c:pt idx="50206">
                  <c:v>0.17</c:v>
                </c:pt>
                <c:pt idx="50207">
                  <c:v>1.55</c:v>
                </c:pt>
                <c:pt idx="50208">
                  <c:v>2.29</c:v>
                </c:pt>
                <c:pt idx="50209">
                  <c:v>2.29</c:v>
                </c:pt>
                <c:pt idx="50210">
                  <c:v>2.29</c:v>
                </c:pt>
                <c:pt idx="50211">
                  <c:v>2.29</c:v>
                </c:pt>
                <c:pt idx="50212">
                  <c:v>2.29</c:v>
                </c:pt>
                <c:pt idx="50213">
                  <c:v>2.29</c:v>
                </c:pt>
                <c:pt idx="50214">
                  <c:v>-0.91</c:v>
                </c:pt>
                <c:pt idx="50215">
                  <c:v>-1.02</c:v>
                </c:pt>
                <c:pt idx="50216">
                  <c:v>0.56999999999999995</c:v>
                </c:pt>
                <c:pt idx="50217">
                  <c:v>1.69</c:v>
                </c:pt>
                <c:pt idx="50218">
                  <c:v>1.69</c:v>
                </c:pt>
                <c:pt idx="50219">
                  <c:v>1.46</c:v>
                </c:pt>
                <c:pt idx="50220">
                  <c:v>1.42</c:v>
                </c:pt>
                <c:pt idx="50221">
                  <c:v>1.42</c:v>
                </c:pt>
                <c:pt idx="50222">
                  <c:v>-0.06</c:v>
                </c:pt>
                <c:pt idx="50223">
                  <c:v>-0.06</c:v>
                </c:pt>
                <c:pt idx="50224">
                  <c:v>-0.84</c:v>
                </c:pt>
                <c:pt idx="50225">
                  <c:v>-0.84</c:v>
                </c:pt>
                <c:pt idx="50226">
                  <c:v>1.43</c:v>
                </c:pt>
                <c:pt idx="50227">
                  <c:v>1.43</c:v>
                </c:pt>
                <c:pt idx="50228">
                  <c:v>-1.57</c:v>
                </c:pt>
                <c:pt idx="50229">
                  <c:v>-1.8</c:v>
                </c:pt>
                <c:pt idx="50230">
                  <c:v>1.75</c:v>
                </c:pt>
                <c:pt idx="50231">
                  <c:v>1.75</c:v>
                </c:pt>
                <c:pt idx="50232">
                  <c:v>0.92</c:v>
                </c:pt>
                <c:pt idx="50233">
                  <c:v>2.12</c:v>
                </c:pt>
                <c:pt idx="50234">
                  <c:v>2.12</c:v>
                </c:pt>
                <c:pt idx="50235">
                  <c:v>2.12</c:v>
                </c:pt>
                <c:pt idx="50236">
                  <c:v>-0.36</c:v>
                </c:pt>
                <c:pt idx="50237">
                  <c:v>-0.36</c:v>
                </c:pt>
                <c:pt idx="50238">
                  <c:v>1.73</c:v>
                </c:pt>
                <c:pt idx="50239">
                  <c:v>1.73</c:v>
                </c:pt>
                <c:pt idx="50240">
                  <c:v>-0.28000000000000003</c:v>
                </c:pt>
                <c:pt idx="50241">
                  <c:v>-0.16</c:v>
                </c:pt>
                <c:pt idx="50242">
                  <c:v>1.48</c:v>
                </c:pt>
                <c:pt idx="50243">
                  <c:v>1.48</c:v>
                </c:pt>
                <c:pt idx="50244">
                  <c:v>-2.83</c:v>
                </c:pt>
                <c:pt idx="50245">
                  <c:v>-2.36</c:v>
                </c:pt>
                <c:pt idx="50246">
                  <c:v>-0.94</c:v>
                </c:pt>
                <c:pt idx="50247">
                  <c:v>-0.94</c:v>
                </c:pt>
                <c:pt idx="50248">
                  <c:v>2.79</c:v>
                </c:pt>
                <c:pt idx="50249">
                  <c:v>-0.5</c:v>
                </c:pt>
                <c:pt idx="50250">
                  <c:v>-1.17</c:v>
                </c:pt>
                <c:pt idx="50251">
                  <c:v>-1.17</c:v>
                </c:pt>
                <c:pt idx="50252">
                  <c:v>-1.17</c:v>
                </c:pt>
                <c:pt idx="50253">
                  <c:v>0.23</c:v>
                </c:pt>
                <c:pt idx="50254">
                  <c:v>-2.6</c:v>
                </c:pt>
                <c:pt idx="50255">
                  <c:v>1.22</c:v>
                </c:pt>
                <c:pt idx="50256">
                  <c:v>1.22</c:v>
                </c:pt>
                <c:pt idx="50257">
                  <c:v>1.05</c:v>
                </c:pt>
                <c:pt idx="50258">
                  <c:v>1.05</c:v>
                </c:pt>
                <c:pt idx="50259">
                  <c:v>1.36</c:v>
                </c:pt>
                <c:pt idx="50260">
                  <c:v>1.36</c:v>
                </c:pt>
                <c:pt idx="50261">
                  <c:v>1.36</c:v>
                </c:pt>
                <c:pt idx="50262">
                  <c:v>-0.05</c:v>
                </c:pt>
                <c:pt idx="50263">
                  <c:v>1.77</c:v>
                </c:pt>
                <c:pt idx="50264">
                  <c:v>1.77</c:v>
                </c:pt>
                <c:pt idx="50265">
                  <c:v>1.44</c:v>
                </c:pt>
                <c:pt idx="50266">
                  <c:v>1.44</c:v>
                </c:pt>
                <c:pt idx="50267">
                  <c:v>1.44</c:v>
                </c:pt>
                <c:pt idx="50268">
                  <c:v>1.52</c:v>
                </c:pt>
                <c:pt idx="50269">
                  <c:v>1.71</c:v>
                </c:pt>
                <c:pt idx="50270">
                  <c:v>-2.5499999999999998</c:v>
                </c:pt>
                <c:pt idx="50271">
                  <c:v>-2.5499999999999998</c:v>
                </c:pt>
                <c:pt idx="50272">
                  <c:v>-2.5499999999999998</c:v>
                </c:pt>
                <c:pt idx="50273">
                  <c:v>3.43</c:v>
                </c:pt>
                <c:pt idx="50274">
                  <c:v>1.63</c:v>
                </c:pt>
                <c:pt idx="50275">
                  <c:v>1.6</c:v>
                </c:pt>
                <c:pt idx="50276">
                  <c:v>-0.7</c:v>
                </c:pt>
                <c:pt idx="50277">
                  <c:v>1.69</c:v>
                </c:pt>
                <c:pt idx="50278">
                  <c:v>-1.3</c:v>
                </c:pt>
                <c:pt idx="50279">
                  <c:v>-1.3</c:v>
                </c:pt>
                <c:pt idx="50280">
                  <c:v>0.95</c:v>
                </c:pt>
                <c:pt idx="50281">
                  <c:v>0.95</c:v>
                </c:pt>
                <c:pt idx="50282">
                  <c:v>0.95</c:v>
                </c:pt>
                <c:pt idx="50283">
                  <c:v>0.95</c:v>
                </c:pt>
                <c:pt idx="50284">
                  <c:v>0.12</c:v>
                </c:pt>
                <c:pt idx="50285">
                  <c:v>0.12</c:v>
                </c:pt>
                <c:pt idx="50286">
                  <c:v>-1</c:v>
                </c:pt>
                <c:pt idx="50287">
                  <c:v>-1.1499999999999999</c:v>
                </c:pt>
                <c:pt idx="50288">
                  <c:v>0.43</c:v>
                </c:pt>
                <c:pt idx="50289">
                  <c:v>-1.02</c:v>
                </c:pt>
                <c:pt idx="50290">
                  <c:v>1.25</c:v>
                </c:pt>
                <c:pt idx="50291">
                  <c:v>0.92</c:v>
                </c:pt>
                <c:pt idx="50292">
                  <c:v>0.92</c:v>
                </c:pt>
                <c:pt idx="50293">
                  <c:v>0.92</c:v>
                </c:pt>
                <c:pt idx="50294">
                  <c:v>0.92</c:v>
                </c:pt>
                <c:pt idx="50295">
                  <c:v>-2.31</c:v>
                </c:pt>
                <c:pt idx="50296">
                  <c:v>-2.31</c:v>
                </c:pt>
                <c:pt idx="50297">
                  <c:v>-2.95</c:v>
                </c:pt>
                <c:pt idx="50298">
                  <c:v>-2.82</c:v>
                </c:pt>
                <c:pt idx="50299">
                  <c:v>1.59</c:v>
                </c:pt>
                <c:pt idx="50300">
                  <c:v>1.59</c:v>
                </c:pt>
                <c:pt idx="50301">
                  <c:v>1.59</c:v>
                </c:pt>
                <c:pt idx="50302">
                  <c:v>1.59</c:v>
                </c:pt>
                <c:pt idx="50303">
                  <c:v>1.66</c:v>
                </c:pt>
                <c:pt idx="50304">
                  <c:v>1.93</c:v>
                </c:pt>
                <c:pt idx="50305">
                  <c:v>-2.78</c:v>
                </c:pt>
                <c:pt idx="50306">
                  <c:v>-0.28999999999999998</c:v>
                </c:pt>
                <c:pt idx="50307">
                  <c:v>-0.28999999999999998</c:v>
                </c:pt>
                <c:pt idx="50308">
                  <c:v>-0.28999999999999998</c:v>
                </c:pt>
                <c:pt idx="50309">
                  <c:v>-0.28999999999999998</c:v>
                </c:pt>
                <c:pt idx="50310">
                  <c:v>0.05</c:v>
                </c:pt>
                <c:pt idx="50311">
                  <c:v>-2.2400000000000002</c:v>
                </c:pt>
                <c:pt idx="50312">
                  <c:v>-0.13</c:v>
                </c:pt>
                <c:pt idx="50313">
                  <c:v>-0.13</c:v>
                </c:pt>
                <c:pt idx="50314">
                  <c:v>-1.06</c:v>
                </c:pt>
                <c:pt idx="50315">
                  <c:v>-1.06</c:v>
                </c:pt>
                <c:pt idx="50316">
                  <c:v>0.01</c:v>
                </c:pt>
                <c:pt idx="50317">
                  <c:v>-1.62</c:v>
                </c:pt>
                <c:pt idx="50318">
                  <c:v>1.86</c:v>
                </c:pt>
                <c:pt idx="50319">
                  <c:v>-1.27</c:v>
                </c:pt>
                <c:pt idx="50320">
                  <c:v>-1.27</c:v>
                </c:pt>
                <c:pt idx="50321">
                  <c:v>2.81</c:v>
                </c:pt>
                <c:pt idx="50322">
                  <c:v>2.3199999999999998</c:v>
                </c:pt>
                <c:pt idx="50323">
                  <c:v>2.77</c:v>
                </c:pt>
                <c:pt idx="50324">
                  <c:v>2.84</c:v>
                </c:pt>
                <c:pt idx="50325">
                  <c:v>2.89</c:v>
                </c:pt>
                <c:pt idx="50326">
                  <c:v>2.89</c:v>
                </c:pt>
                <c:pt idx="50327">
                  <c:v>-0.22</c:v>
                </c:pt>
                <c:pt idx="50328">
                  <c:v>-0.22</c:v>
                </c:pt>
                <c:pt idx="50329">
                  <c:v>0.59</c:v>
                </c:pt>
                <c:pt idx="50330">
                  <c:v>-0.47</c:v>
                </c:pt>
                <c:pt idx="50331">
                  <c:v>-0.47</c:v>
                </c:pt>
                <c:pt idx="50332">
                  <c:v>-0.47</c:v>
                </c:pt>
                <c:pt idx="50333">
                  <c:v>-0.49</c:v>
                </c:pt>
                <c:pt idx="50334">
                  <c:v>-1.43</c:v>
                </c:pt>
                <c:pt idx="50335">
                  <c:v>-2.2799999999999998</c:v>
                </c:pt>
                <c:pt idx="50336">
                  <c:v>-0.01</c:v>
                </c:pt>
                <c:pt idx="50337">
                  <c:v>0.41</c:v>
                </c:pt>
                <c:pt idx="50338">
                  <c:v>1.25</c:v>
                </c:pt>
                <c:pt idx="50339">
                  <c:v>1.25</c:v>
                </c:pt>
                <c:pt idx="50340">
                  <c:v>1.25</c:v>
                </c:pt>
                <c:pt idx="50341">
                  <c:v>-1.21</c:v>
                </c:pt>
                <c:pt idx="50342">
                  <c:v>-0.39</c:v>
                </c:pt>
                <c:pt idx="50343">
                  <c:v>-0.39</c:v>
                </c:pt>
                <c:pt idx="50344">
                  <c:v>2.46</c:v>
                </c:pt>
                <c:pt idx="50345">
                  <c:v>2.46</c:v>
                </c:pt>
                <c:pt idx="50346">
                  <c:v>-0.92</c:v>
                </c:pt>
                <c:pt idx="50347">
                  <c:v>3.11</c:v>
                </c:pt>
                <c:pt idx="50348">
                  <c:v>3.11</c:v>
                </c:pt>
                <c:pt idx="50349">
                  <c:v>-1.18</c:v>
                </c:pt>
                <c:pt idx="50350">
                  <c:v>3.72</c:v>
                </c:pt>
                <c:pt idx="50351">
                  <c:v>0.49</c:v>
                </c:pt>
                <c:pt idx="50352">
                  <c:v>2.84</c:v>
                </c:pt>
                <c:pt idx="50353">
                  <c:v>2.58</c:v>
                </c:pt>
                <c:pt idx="50354">
                  <c:v>-2.21</c:v>
                </c:pt>
                <c:pt idx="50355">
                  <c:v>-2.21</c:v>
                </c:pt>
                <c:pt idx="50356">
                  <c:v>1.45</c:v>
                </c:pt>
                <c:pt idx="50357">
                  <c:v>1.45</c:v>
                </c:pt>
                <c:pt idx="50358">
                  <c:v>-0.91</c:v>
                </c:pt>
                <c:pt idx="50359">
                  <c:v>0.25</c:v>
                </c:pt>
                <c:pt idx="50360">
                  <c:v>0.25</c:v>
                </c:pt>
                <c:pt idx="50361">
                  <c:v>-3.14</c:v>
                </c:pt>
                <c:pt idx="50362">
                  <c:v>2.58</c:v>
                </c:pt>
                <c:pt idx="50363">
                  <c:v>0.45</c:v>
                </c:pt>
                <c:pt idx="50364">
                  <c:v>1.1100000000000001</c:v>
                </c:pt>
                <c:pt idx="50365">
                  <c:v>-2.63</c:v>
                </c:pt>
                <c:pt idx="50366">
                  <c:v>1.08</c:v>
                </c:pt>
                <c:pt idx="50367">
                  <c:v>-2.74</c:v>
                </c:pt>
                <c:pt idx="50368">
                  <c:v>-0.36</c:v>
                </c:pt>
                <c:pt idx="50369">
                  <c:v>-0.81</c:v>
                </c:pt>
                <c:pt idx="50370">
                  <c:v>0.32</c:v>
                </c:pt>
                <c:pt idx="50371">
                  <c:v>0.69</c:v>
                </c:pt>
                <c:pt idx="50372">
                  <c:v>0.69</c:v>
                </c:pt>
                <c:pt idx="50373">
                  <c:v>3.33</c:v>
                </c:pt>
                <c:pt idx="50374">
                  <c:v>-0.62</c:v>
                </c:pt>
                <c:pt idx="50375">
                  <c:v>0.21</c:v>
                </c:pt>
                <c:pt idx="50376">
                  <c:v>-0.75</c:v>
                </c:pt>
                <c:pt idx="50377">
                  <c:v>0.37</c:v>
                </c:pt>
                <c:pt idx="50378">
                  <c:v>0.37</c:v>
                </c:pt>
                <c:pt idx="50379">
                  <c:v>-2.7</c:v>
                </c:pt>
                <c:pt idx="50380">
                  <c:v>-2.7</c:v>
                </c:pt>
                <c:pt idx="50381">
                  <c:v>2.59</c:v>
                </c:pt>
                <c:pt idx="50382">
                  <c:v>2.59</c:v>
                </c:pt>
                <c:pt idx="50383">
                  <c:v>2.4</c:v>
                </c:pt>
                <c:pt idx="50384">
                  <c:v>0.5</c:v>
                </c:pt>
                <c:pt idx="50385">
                  <c:v>0.5</c:v>
                </c:pt>
                <c:pt idx="50386">
                  <c:v>0.5</c:v>
                </c:pt>
                <c:pt idx="50387">
                  <c:v>0.5</c:v>
                </c:pt>
                <c:pt idx="50388">
                  <c:v>2</c:v>
                </c:pt>
                <c:pt idx="50389">
                  <c:v>2</c:v>
                </c:pt>
                <c:pt idx="50390">
                  <c:v>-0.85</c:v>
                </c:pt>
                <c:pt idx="50391">
                  <c:v>0.55000000000000004</c:v>
                </c:pt>
                <c:pt idx="50392">
                  <c:v>0.01</c:v>
                </c:pt>
                <c:pt idx="50393">
                  <c:v>-0.31</c:v>
                </c:pt>
                <c:pt idx="50394">
                  <c:v>1.63</c:v>
                </c:pt>
                <c:pt idx="50395">
                  <c:v>1.8</c:v>
                </c:pt>
                <c:pt idx="50396">
                  <c:v>1.8</c:v>
                </c:pt>
                <c:pt idx="50397">
                  <c:v>1.1499999999999999</c:v>
                </c:pt>
                <c:pt idx="50398">
                  <c:v>1.1499999999999999</c:v>
                </c:pt>
                <c:pt idx="50399">
                  <c:v>1.1499999999999999</c:v>
                </c:pt>
                <c:pt idx="50400">
                  <c:v>1.1499999999999999</c:v>
                </c:pt>
                <c:pt idx="50401">
                  <c:v>1.1499999999999999</c:v>
                </c:pt>
                <c:pt idx="50402">
                  <c:v>0.13</c:v>
                </c:pt>
                <c:pt idx="50403">
                  <c:v>0.13</c:v>
                </c:pt>
                <c:pt idx="50404">
                  <c:v>-0.32</c:v>
                </c:pt>
                <c:pt idx="50405">
                  <c:v>0.11</c:v>
                </c:pt>
                <c:pt idx="50406">
                  <c:v>0.51</c:v>
                </c:pt>
                <c:pt idx="50407">
                  <c:v>-1.85</c:v>
                </c:pt>
                <c:pt idx="50408">
                  <c:v>2.85</c:v>
                </c:pt>
                <c:pt idx="50409">
                  <c:v>-1.07</c:v>
                </c:pt>
                <c:pt idx="50410">
                  <c:v>0.37</c:v>
                </c:pt>
                <c:pt idx="50411">
                  <c:v>1.35</c:v>
                </c:pt>
                <c:pt idx="50412">
                  <c:v>1.35</c:v>
                </c:pt>
                <c:pt idx="50413">
                  <c:v>1.35</c:v>
                </c:pt>
                <c:pt idx="50414">
                  <c:v>1.35</c:v>
                </c:pt>
                <c:pt idx="50415">
                  <c:v>1.35</c:v>
                </c:pt>
                <c:pt idx="50416">
                  <c:v>1.94</c:v>
                </c:pt>
                <c:pt idx="50417">
                  <c:v>1.48</c:v>
                </c:pt>
                <c:pt idx="50418">
                  <c:v>-0.41</c:v>
                </c:pt>
                <c:pt idx="50419">
                  <c:v>0</c:v>
                </c:pt>
                <c:pt idx="50420">
                  <c:v>0</c:v>
                </c:pt>
                <c:pt idx="50421">
                  <c:v>0</c:v>
                </c:pt>
                <c:pt idx="50422">
                  <c:v>2.42</c:v>
                </c:pt>
                <c:pt idx="50423">
                  <c:v>2.42</c:v>
                </c:pt>
                <c:pt idx="50424">
                  <c:v>2.42</c:v>
                </c:pt>
                <c:pt idx="50425">
                  <c:v>-2.2000000000000002</c:v>
                </c:pt>
                <c:pt idx="50426">
                  <c:v>1.22</c:v>
                </c:pt>
                <c:pt idx="50427">
                  <c:v>1.22</c:v>
                </c:pt>
                <c:pt idx="50428">
                  <c:v>1.22</c:v>
                </c:pt>
                <c:pt idx="50429">
                  <c:v>0.19</c:v>
                </c:pt>
                <c:pt idx="50430">
                  <c:v>-0.1</c:v>
                </c:pt>
                <c:pt idx="50431">
                  <c:v>3.91</c:v>
                </c:pt>
                <c:pt idx="50432">
                  <c:v>1.3</c:v>
                </c:pt>
                <c:pt idx="50433">
                  <c:v>-0.83</c:v>
                </c:pt>
                <c:pt idx="50434">
                  <c:v>-0.22</c:v>
                </c:pt>
                <c:pt idx="50435">
                  <c:v>0.37</c:v>
                </c:pt>
                <c:pt idx="50436">
                  <c:v>-0.69</c:v>
                </c:pt>
                <c:pt idx="50437">
                  <c:v>1.52</c:v>
                </c:pt>
                <c:pt idx="50438">
                  <c:v>0.12</c:v>
                </c:pt>
                <c:pt idx="50439">
                  <c:v>0.12</c:v>
                </c:pt>
                <c:pt idx="50440">
                  <c:v>2.5299999999999998</c:v>
                </c:pt>
                <c:pt idx="50441">
                  <c:v>2.91</c:v>
                </c:pt>
                <c:pt idx="50442">
                  <c:v>1.1100000000000001</c:v>
                </c:pt>
                <c:pt idx="50443">
                  <c:v>-1.99</c:v>
                </c:pt>
                <c:pt idx="50444">
                  <c:v>1.17</c:v>
                </c:pt>
                <c:pt idx="50445">
                  <c:v>1.17</c:v>
                </c:pt>
                <c:pt idx="50446">
                  <c:v>2.86</c:v>
                </c:pt>
                <c:pt idx="50447">
                  <c:v>1.32</c:v>
                </c:pt>
                <c:pt idx="50448">
                  <c:v>1.03</c:v>
                </c:pt>
                <c:pt idx="50449">
                  <c:v>1.03</c:v>
                </c:pt>
                <c:pt idx="50450">
                  <c:v>0.5</c:v>
                </c:pt>
                <c:pt idx="50451">
                  <c:v>0.5</c:v>
                </c:pt>
                <c:pt idx="50452">
                  <c:v>1.35</c:v>
                </c:pt>
                <c:pt idx="50453">
                  <c:v>-1.38</c:v>
                </c:pt>
                <c:pt idx="50454">
                  <c:v>-1.02</c:v>
                </c:pt>
                <c:pt idx="50455">
                  <c:v>-1.31</c:v>
                </c:pt>
                <c:pt idx="50456">
                  <c:v>0.39</c:v>
                </c:pt>
                <c:pt idx="50457">
                  <c:v>2.48</c:v>
                </c:pt>
                <c:pt idx="50458">
                  <c:v>2.48</c:v>
                </c:pt>
                <c:pt idx="50459">
                  <c:v>2.48</c:v>
                </c:pt>
                <c:pt idx="50460">
                  <c:v>-1.1100000000000001</c:v>
                </c:pt>
                <c:pt idx="50461">
                  <c:v>-1.26</c:v>
                </c:pt>
                <c:pt idx="50462">
                  <c:v>-1.21</c:v>
                </c:pt>
                <c:pt idx="50463">
                  <c:v>0.1</c:v>
                </c:pt>
                <c:pt idx="50464">
                  <c:v>0.1</c:v>
                </c:pt>
                <c:pt idx="50465">
                  <c:v>2.42</c:v>
                </c:pt>
                <c:pt idx="50466">
                  <c:v>2.42</c:v>
                </c:pt>
                <c:pt idx="50467">
                  <c:v>-2.87</c:v>
                </c:pt>
                <c:pt idx="50468">
                  <c:v>-2.87</c:v>
                </c:pt>
                <c:pt idx="50469">
                  <c:v>1.87</c:v>
                </c:pt>
                <c:pt idx="50470">
                  <c:v>1.87</c:v>
                </c:pt>
                <c:pt idx="50471">
                  <c:v>0.18</c:v>
                </c:pt>
                <c:pt idx="50472">
                  <c:v>0.18</c:v>
                </c:pt>
                <c:pt idx="50473">
                  <c:v>0.18</c:v>
                </c:pt>
                <c:pt idx="50474">
                  <c:v>0.18</c:v>
                </c:pt>
                <c:pt idx="50475">
                  <c:v>-1.66</c:v>
                </c:pt>
                <c:pt idx="50476">
                  <c:v>-1.66</c:v>
                </c:pt>
                <c:pt idx="50477">
                  <c:v>1.1599999999999999</c:v>
                </c:pt>
                <c:pt idx="50478">
                  <c:v>1.1599999999999999</c:v>
                </c:pt>
                <c:pt idx="50479">
                  <c:v>0.54</c:v>
                </c:pt>
                <c:pt idx="50480">
                  <c:v>0.54</c:v>
                </c:pt>
                <c:pt idx="50481">
                  <c:v>-0.62</c:v>
                </c:pt>
                <c:pt idx="50482">
                  <c:v>-7.0000000000000007E-2</c:v>
                </c:pt>
                <c:pt idx="50483">
                  <c:v>3.02</c:v>
                </c:pt>
                <c:pt idx="50484">
                  <c:v>1.25</c:v>
                </c:pt>
                <c:pt idx="50485">
                  <c:v>1.25</c:v>
                </c:pt>
                <c:pt idx="50486">
                  <c:v>1.25</c:v>
                </c:pt>
                <c:pt idx="50487">
                  <c:v>-0.51</c:v>
                </c:pt>
                <c:pt idx="50488">
                  <c:v>1.99</c:v>
                </c:pt>
                <c:pt idx="50489">
                  <c:v>-0.23</c:v>
                </c:pt>
                <c:pt idx="50490">
                  <c:v>-0.23</c:v>
                </c:pt>
                <c:pt idx="50491">
                  <c:v>-1.1499999999999999</c:v>
                </c:pt>
                <c:pt idx="50492">
                  <c:v>2.77</c:v>
                </c:pt>
                <c:pt idx="50493">
                  <c:v>0.85</c:v>
                </c:pt>
                <c:pt idx="50494">
                  <c:v>1.48</c:v>
                </c:pt>
                <c:pt idx="50495">
                  <c:v>1.48</c:v>
                </c:pt>
                <c:pt idx="50496">
                  <c:v>1.48</c:v>
                </c:pt>
                <c:pt idx="50497">
                  <c:v>1.48</c:v>
                </c:pt>
                <c:pt idx="50498">
                  <c:v>1.5</c:v>
                </c:pt>
                <c:pt idx="50499">
                  <c:v>3.22</c:v>
                </c:pt>
                <c:pt idx="50500">
                  <c:v>3.22</c:v>
                </c:pt>
                <c:pt idx="50501">
                  <c:v>2</c:v>
                </c:pt>
                <c:pt idx="50502">
                  <c:v>-1.05</c:v>
                </c:pt>
                <c:pt idx="50503">
                  <c:v>-1.05</c:v>
                </c:pt>
                <c:pt idx="50504">
                  <c:v>1.17</c:v>
                </c:pt>
                <c:pt idx="50505">
                  <c:v>1.17</c:v>
                </c:pt>
                <c:pt idx="50506">
                  <c:v>-2.9</c:v>
                </c:pt>
                <c:pt idx="50507">
                  <c:v>3.06</c:v>
                </c:pt>
                <c:pt idx="50508">
                  <c:v>3.06</c:v>
                </c:pt>
                <c:pt idx="50509">
                  <c:v>1.64</c:v>
                </c:pt>
                <c:pt idx="50510">
                  <c:v>0.75</c:v>
                </c:pt>
                <c:pt idx="50511">
                  <c:v>0.75</c:v>
                </c:pt>
                <c:pt idx="50512">
                  <c:v>0.75</c:v>
                </c:pt>
                <c:pt idx="50513">
                  <c:v>-1.43</c:v>
                </c:pt>
                <c:pt idx="50514">
                  <c:v>0.03</c:v>
                </c:pt>
                <c:pt idx="50515">
                  <c:v>0.74</c:v>
                </c:pt>
                <c:pt idx="50516">
                  <c:v>-3.38</c:v>
                </c:pt>
                <c:pt idx="50517">
                  <c:v>-1.94</c:v>
                </c:pt>
                <c:pt idx="50518">
                  <c:v>-0.31</c:v>
                </c:pt>
                <c:pt idx="50519">
                  <c:v>-4.16</c:v>
                </c:pt>
                <c:pt idx="50520">
                  <c:v>-1.8</c:v>
                </c:pt>
                <c:pt idx="50521">
                  <c:v>-1.8</c:v>
                </c:pt>
                <c:pt idx="50522">
                  <c:v>-0.72</c:v>
                </c:pt>
                <c:pt idx="50523">
                  <c:v>-0.72</c:v>
                </c:pt>
                <c:pt idx="50524">
                  <c:v>-0.72</c:v>
                </c:pt>
                <c:pt idx="50525">
                  <c:v>-0.72</c:v>
                </c:pt>
                <c:pt idx="50526">
                  <c:v>-0.72</c:v>
                </c:pt>
                <c:pt idx="50527">
                  <c:v>-0.72</c:v>
                </c:pt>
                <c:pt idx="50528">
                  <c:v>-0.72</c:v>
                </c:pt>
                <c:pt idx="50529">
                  <c:v>-0.31</c:v>
                </c:pt>
                <c:pt idx="50530">
                  <c:v>-0.31</c:v>
                </c:pt>
                <c:pt idx="50531">
                  <c:v>1.98</c:v>
                </c:pt>
                <c:pt idx="50532">
                  <c:v>0.14000000000000001</c:v>
                </c:pt>
                <c:pt idx="50533">
                  <c:v>0.14000000000000001</c:v>
                </c:pt>
                <c:pt idx="50534">
                  <c:v>3.45</c:v>
                </c:pt>
                <c:pt idx="50535">
                  <c:v>3.45</c:v>
                </c:pt>
                <c:pt idx="50536">
                  <c:v>3.45</c:v>
                </c:pt>
                <c:pt idx="50537">
                  <c:v>0.81</c:v>
                </c:pt>
                <c:pt idx="50538">
                  <c:v>1.43</c:v>
                </c:pt>
                <c:pt idx="50539">
                  <c:v>0.7</c:v>
                </c:pt>
                <c:pt idx="50540">
                  <c:v>0.7</c:v>
                </c:pt>
                <c:pt idx="50541">
                  <c:v>-1.99</c:v>
                </c:pt>
                <c:pt idx="50542">
                  <c:v>-1.99</c:v>
                </c:pt>
                <c:pt idx="50543">
                  <c:v>2.72</c:v>
                </c:pt>
                <c:pt idx="50544">
                  <c:v>0.23</c:v>
                </c:pt>
                <c:pt idx="50545">
                  <c:v>-0.08</c:v>
                </c:pt>
                <c:pt idx="50546">
                  <c:v>-0.78</c:v>
                </c:pt>
                <c:pt idx="50547">
                  <c:v>0.3</c:v>
                </c:pt>
                <c:pt idx="50548">
                  <c:v>2.2999999999999998</c:v>
                </c:pt>
                <c:pt idx="50549">
                  <c:v>2.2999999999999998</c:v>
                </c:pt>
                <c:pt idx="50550">
                  <c:v>-0.82</c:v>
                </c:pt>
                <c:pt idx="50551">
                  <c:v>1.07</c:v>
                </c:pt>
                <c:pt idx="50552">
                  <c:v>1.53</c:v>
                </c:pt>
                <c:pt idx="50553">
                  <c:v>-1.37</c:v>
                </c:pt>
                <c:pt idx="50554">
                  <c:v>-1.37</c:v>
                </c:pt>
                <c:pt idx="50555">
                  <c:v>-1.37</c:v>
                </c:pt>
                <c:pt idx="50556">
                  <c:v>1.25</c:v>
                </c:pt>
                <c:pt idx="50557">
                  <c:v>1.25</c:v>
                </c:pt>
                <c:pt idx="50558">
                  <c:v>1.25</c:v>
                </c:pt>
                <c:pt idx="50559">
                  <c:v>0.03</c:v>
                </c:pt>
                <c:pt idx="50560">
                  <c:v>2.92</c:v>
                </c:pt>
                <c:pt idx="50561">
                  <c:v>2.92</c:v>
                </c:pt>
                <c:pt idx="50562">
                  <c:v>2.92</c:v>
                </c:pt>
                <c:pt idx="50563">
                  <c:v>0.16</c:v>
                </c:pt>
                <c:pt idx="50564">
                  <c:v>0.16</c:v>
                </c:pt>
                <c:pt idx="50565">
                  <c:v>-0.8</c:v>
                </c:pt>
                <c:pt idx="50566">
                  <c:v>2.04</c:v>
                </c:pt>
                <c:pt idx="50567">
                  <c:v>2.34</c:v>
                </c:pt>
                <c:pt idx="50568">
                  <c:v>2.34</c:v>
                </c:pt>
                <c:pt idx="50569">
                  <c:v>2.34</c:v>
                </c:pt>
                <c:pt idx="50570">
                  <c:v>0.33</c:v>
                </c:pt>
                <c:pt idx="50571">
                  <c:v>1.96</c:v>
                </c:pt>
                <c:pt idx="50572">
                  <c:v>0.11</c:v>
                </c:pt>
                <c:pt idx="50573">
                  <c:v>4.5599999999999996</c:v>
                </c:pt>
                <c:pt idx="50574">
                  <c:v>1.42</c:v>
                </c:pt>
                <c:pt idx="50575">
                  <c:v>-2.73</c:v>
                </c:pt>
                <c:pt idx="50576">
                  <c:v>1.25</c:v>
                </c:pt>
                <c:pt idx="50577">
                  <c:v>1.06</c:v>
                </c:pt>
                <c:pt idx="50578">
                  <c:v>2.27</c:v>
                </c:pt>
                <c:pt idx="50579">
                  <c:v>-2.91</c:v>
                </c:pt>
                <c:pt idx="50580">
                  <c:v>3.18</c:v>
                </c:pt>
                <c:pt idx="50581">
                  <c:v>2.84</c:v>
                </c:pt>
                <c:pt idx="50582">
                  <c:v>-2.65</c:v>
                </c:pt>
                <c:pt idx="50583">
                  <c:v>-2.2799999999999998</c:v>
                </c:pt>
                <c:pt idx="50584">
                  <c:v>-2.2799999999999998</c:v>
                </c:pt>
                <c:pt idx="50585">
                  <c:v>1.43</c:v>
                </c:pt>
                <c:pt idx="50586">
                  <c:v>-0.02</c:v>
                </c:pt>
                <c:pt idx="50587">
                  <c:v>1.61</c:v>
                </c:pt>
                <c:pt idx="50588">
                  <c:v>-0.19</c:v>
                </c:pt>
                <c:pt idx="50589">
                  <c:v>-2.76</c:v>
                </c:pt>
                <c:pt idx="50590">
                  <c:v>2.41</c:v>
                </c:pt>
                <c:pt idx="50591">
                  <c:v>1.92</c:v>
                </c:pt>
                <c:pt idx="50592">
                  <c:v>2.35</c:v>
                </c:pt>
                <c:pt idx="50593">
                  <c:v>2.35</c:v>
                </c:pt>
                <c:pt idx="50594">
                  <c:v>2.35</c:v>
                </c:pt>
                <c:pt idx="50595">
                  <c:v>2.35</c:v>
                </c:pt>
                <c:pt idx="50596">
                  <c:v>2.35</c:v>
                </c:pt>
                <c:pt idx="50597">
                  <c:v>-0.62</c:v>
                </c:pt>
                <c:pt idx="50598">
                  <c:v>1.37</c:v>
                </c:pt>
                <c:pt idx="50599">
                  <c:v>1.37</c:v>
                </c:pt>
                <c:pt idx="50600">
                  <c:v>0.88</c:v>
                </c:pt>
                <c:pt idx="50601">
                  <c:v>-0.52</c:v>
                </c:pt>
                <c:pt idx="50602">
                  <c:v>-0.52</c:v>
                </c:pt>
                <c:pt idx="50603">
                  <c:v>-1.36</c:v>
                </c:pt>
                <c:pt idx="50604">
                  <c:v>-0.06</c:v>
                </c:pt>
                <c:pt idx="50605">
                  <c:v>0.14000000000000001</c:v>
                </c:pt>
                <c:pt idx="50606">
                  <c:v>1.64</c:v>
                </c:pt>
                <c:pt idx="50607">
                  <c:v>1.64</c:v>
                </c:pt>
                <c:pt idx="50608">
                  <c:v>-1.1299999999999999</c:v>
                </c:pt>
                <c:pt idx="50609">
                  <c:v>-4.04</c:v>
                </c:pt>
                <c:pt idx="50610">
                  <c:v>0.39</c:v>
                </c:pt>
                <c:pt idx="50611">
                  <c:v>0.39</c:v>
                </c:pt>
                <c:pt idx="50612">
                  <c:v>0.83</c:v>
                </c:pt>
                <c:pt idx="50613">
                  <c:v>0.83</c:v>
                </c:pt>
                <c:pt idx="50614">
                  <c:v>0.83</c:v>
                </c:pt>
                <c:pt idx="50615">
                  <c:v>-1.35</c:v>
                </c:pt>
                <c:pt idx="50616">
                  <c:v>-0.65</c:v>
                </c:pt>
                <c:pt idx="50617">
                  <c:v>1.0900000000000001</c:v>
                </c:pt>
                <c:pt idx="50618">
                  <c:v>2.0699999999999998</c:v>
                </c:pt>
                <c:pt idx="50619">
                  <c:v>2.0699999999999998</c:v>
                </c:pt>
                <c:pt idx="50620">
                  <c:v>1.25</c:v>
                </c:pt>
                <c:pt idx="50621">
                  <c:v>0.03</c:v>
                </c:pt>
                <c:pt idx="50622">
                  <c:v>-0.8</c:v>
                </c:pt>
                <c:pt idx="50623">
                  <c:v>-1.07</c:v>
                </c:pt>
                <c:pt idx="50624">
                  <c:v>-1.07</c:v>
                </c:pt>
                <c:pt idx="50625">
                  <c:v>-1.07</c:v>
                </c:pt>
                <c:pt idx="50626">
                  <c:v>0.92</c:v>
                </c:pt>
                <c:pt idx="50627">
                  <c:v>-2.84</c:v>
                </c:pt>
                <c:pt idx="50628">
                  <c:v>0.92</c:v>
                </c:pt>
                <c:pt idx="50629">
                  <c:v>0.92</c:v>
                </c:pt>
                <c:pt idx="50630">
                  <c:v>1.8</c:v>
                </c:pt>
                <c:pt idx="50631">
                  <c:v>1.8</c:v>
                </c:pt>
                <c:pt idx="50632">
                  <c:v>-0.59</c:v>
                </c:pt>
                <c:pt idx="50633">
                  <c:v>0.28999999999999998</c:v>
                </c:pt>
                <c:pt idx="50634">
                  <c:v>0.23</c:v>
                </c:pt>
                <c:pt idx="50635">
                  <c:v>0.23</c:v>
                </c:pt>
                <c:pt idx="50636">
                  <c:v>0.56999999999999995</c:v>
                </c:pt>
                <c:pt idx="50637">
                  <c:v>-1.84</c:v>
                </c:pt>
                <c:pt idx="50638">
                  <c:v>4.03</c:v>
                </c:pt>
                <c:pt idx="50639">
                  <c:v>-2.0499999999999998</c:v>
                </c:pt>
                <c:pt idx="50640">
                  <c:v>-2.0499999999999998</c:v>
                </c:pt>
                <c:pt idx="50641">
                  <c:v>3.61</c:v>
                </c:pt>
                <c:pt idx="50642">
                  <c:v>3.61</c:v>
                </c:pt>
                <c:pt idx="50643">
                  <c:v>2.4700000000000002</c:v>
                </c:pt>
                <c:pt idx="50644">
                  <c:v>2.4700000000000002</c:v>
                </c:pt>
                <c:pt idx="50645">
                  <c:v>2.4700000000000002</c:v>
                </c:pt>
                <c:pt idx="50646">
                  <c:v>2.46</c:v>
                </c:pt>
                <c:pt idx="50647">
                  <c:v>1.59</c:v>
                </c:pt>
                <c:pt idx="50648">
                  <c:v>-3.69</c:v>
                </c:pt>
                <c:pt idx="50649">
                  <c:v>1.82</c:v>
                </c:pt>
                <c:pt idx="50650">
                  <c:v>1.82</c:v>
                </c:pt>
                <c:pt idx="50651">
                  <c:v>0.42</c:v>
                </c:pt>
                <c:pt idx="50652">
                  <c:v>-1.54</c:v>
                </c:pt>
                <c:pt idx="50653">
                  <c:v>-1.54</c:v>
                </c:pt>
                <c:pt idx="50654">
                  <c:v>-0.83</c:v>
                </c:pt>
                <c:pt idx="50655">
                  <c:v>-0.83</c:v>
                </c:pt>
                <c:pt idx="50656">
                  <c:v>2.2200000000000002</c:v>
                </c:pt>
                <c:pt idx="50657">
                  <c:v>0.94</c:v>
                </c:pt>
                <c:pt idx="50658">
                  <c:v>-1.24</c:v>
                </c:pt>
                <c:pt idx="50659">
                  <c:v>-1.19</c:v>
                </c:pt>
                <c:pt idx="50660">
                  <c:v>-0.12</c:v>
                </c:pt>
                <c:pt idx="50661">
                  <c:v>-0.12</c:v>
                </c:pt>
                <c:pt idx="50662">
                  <c:v>-0.12</c:v>
                </c:pt>
                <c:pt idx="50663">
                  <c:v>-0.12</c:v>
                </c:pt>
                <c:pt idx="50664">
                  <c:v>0.98</c:v>
                </c:pt>
                <c:pt idx="50665">
                  <c:v>0.1</c:v>
                </c:pt>
                <c:pt idx="50666">
                  <c:v>-1.55</c:v>
                </c:pt>
                <c:pt idx="50667">
                  <c:v>-1.55</c:v>
                </c:pt>
                <c:pt idx="50668">
                  <c:v>-1.55</c:v>
                </c:pt>
                <c:pt idx="50669">
                  <c:v>0.5</c:v>
                </c:pt>
                <c:pt idx="50670">
                  <c:v>1.53</c:v>
                </c:pt>
                <c:pt idx="50671">
                  <c:v>2.35</c:v>
                </c:pt>
                <c:pt idx="50672">
                  <c:v>1.07</c:v>
                </c:pt>
                <c:pt idx="50673">
                  <c:v>-0.11</c:v>
                </c:pt>
                <c:pt idx="50674">
                  <c:v>3.42</c:v>
                </c:pt>
                <c:pt idx="50675">
                  <c:v>3.32</c:v>
                </c:pt>
                <c:pt idx="50676">
                  <c:v>3.32</c:v>
                </c:pt>
                <c:pt idx="50677">
                  <c:v>-1.64</c:v>
                </c:pt>
                <c:pt idx="50678">
                  <c:v>1.68</c:v>
                </c:pt>
                <c:pt idx="50679">
                  <c:v>2.21</c:v>
                </c:pt>
                <c:pt idx="50680">
                  <c:v>2.21</c:v>
                </c:pt>
                <c:pt idx="50681">
                  <c:v>2.21</c:v>
                </c:pt>
                <c:pt idx="50682">
                  <c:v>1.55</c:v>
                </c:pt>
                <c:pt idx="50683">
                  <c:v>1.96</c:v>
                </c:pt>
                <c:pt idx="50684">
                  <c:v>1.96</c:v>
                </c:pt>
                <c:pt idx="50685">
                  <c:v>1.96</c:v>
                </c:pt>
                <c:pt idx="50686">
                  <c:v>2.92</c:v>
                </c:pt>
                <c:pt idx="50687">
                  <c:v>-0.06</c:v>
                </c:pt>
                <c:pt idx="50688">
                  <c:v>-0.06</c:v>
                </c:pt>
                <c:pt idx="50689">
                  <c:v>0.74</c:v>
                </c:pt>
                <c:pt idx="50690">
                  <c:v>0.74</c:v>
                </c:pt>
                <c:pt idx="50691">
                  <c:v>-1.79</c:v>
                </c:pt>
                <c:pt idx="50692">
                  <c:v>1.96</c:v>
                </c:pt>
                <c:pt idx="50693">
                  <c:v>-1.69</c:v>
                </c:pt>
                <c:pt idx="50694">
                  <c:v>1.87</c:v>
                </c:pt>
                <c:pt idx="50695">
                  <c:v>-2</c:v>
                </c:pt>
                <c:pt idx="50696">
                  <c:v>-3.13</c:v>
                </c:pt>
                <c:pt idx="50697">
                  <c:v>-3.13</c:v>
                </c:pt>
                <c:pt idx="50698">
                  <c:v>-2.3199999999999998</c:v>
                </c:pt>
                <c:pt idx="50699">
                  <c:v>-2.75</c:v>
                </c:pt>
                <c:pt idx="50700">
                  <c:v>0.53</c:v>
                </c:pt>
                <c:pt idx="50701">
                  <c:v>-0.68</c:v>
                </c:pt>
                <c:pt idx="50702">
                  <c:v>1.57</c:v>
                </c:pt>
                <c:pt idx="50703">
                  <c:v>0.56999999999999995</c:v>
                </c:pt>
                <c:pt idx="50704">
                  <c:v>0.56999999999999995</c:v>
                </c:pt>
                <c:pt idx="50705">
                  <c:v>0.67</c:v>
                </c:pt>
                <c:pt idx="50706">
                  <c:v>2.5099999999999998</c:v>
                </c:pt>
                <c:pt idx="50707">
                  <c:v>2.5099999999999998</c:v>
                </c:pt>
                <c:pt idx="50708">
                  <c:v>2.75</c:v>
                </c:pt>
                <c:pt idx="50709">
                  <c:v>0.74</c:v>
                </c:pt>
                <c:pt idx="50710">
                  <c:v>1.02</c:v>
                </c:pt>
                <c:pt idx="50711">
                  <c:v>-2.77</c:v>
                </c:pt>
                <c:pt idx="50712">
                  <c:v>-0.39</c:v>
                </c:pt>
                <c:pt idx="50713">
                  <c:v>1.33</c:v>
                </c:pt>
                <c:pt idx="50714">
                  <c:v>-1.1200000000000001</c:v>
                </c:pt>
                <c:pt idx="50715">
                  <c:v>-0.77</c:v>
                </c:pt>
                <c:pt idx="50716">
                  <c:v>-1.62</c:v>
                </c:pt>
                <c:pt idx="50717">
                  <c:v>3.05</c:v>
                </c:pt>
                <c:pt idx="50718">
                  <c:v>2.42</c:v>
                </c:pt>
                <c:pt idx="50719">
                  <c:v>2.42</c:v>
                </c:pt>
                <c:pt idx="50720">
                  <c:v>2.42</c:v>
                </c:pt>
                <c:pt idx="50721">
                  <c:v>2.42</c:v>
                </c:pt>
                <c:pt idx="50722">
                  <c:v>2.42</c:v>
                </c:pt>
                <c:pt idx="50723">
                  <c:v>1.92</c:v>
                </c:pt>
                <c:pt idx="50724">
                  <c:v>1.92</c:v>
                </c:pt>
                <c:pt idx="50725">
                  <c:v>0.67</c:v>
                </c:pt>
                <c:pt idx="50726">
                  <c:v>1.34</c:v>
                </c:pt>
                <c:pt idx="50727">
                  <c:v>1.34</c:v>
                </c:pt>
                <c:pt idx="50728">
                  <c:v>-2.82</c:v>
                </c:pt>
                <c:pt idx="50729">
                  <c:v>0.2</c:v>
                </c:pt>
                <c:pt idx="50730">
                  <c:v>0.2</c:v>
                </c:pt>
                <c:pt idx="50731">
                  <c:v>0.2</c:v>
                </c:pt>
                <c:pt idx="50732">
                  <c:v>-0.67</c:v>
                </c:pt>
                <c:pt idx="50733">
                  <c:v>2</c:v>
                </c:pt>
                <c:pt idx="50734">
                  <c:v>2.4900000000000002</c:v>
                </c:pt>
                <c:pt idx="50735">
                  <c:v>-2.89</c:v>
                </c:pt>
                <c:pt idx="50736">
                  <c:v>0.01</c:v>
                </c:pt>
                <c:pt idx="50737">
                  <c:v>0.3</c:v>
                </c:pt>
                <c:pt idx="50738">
                  <c:v>1.1100000000000001</c:v>
                </c:pt>
                <c:pt idx="50739">
                  <c:v>0.56000000000000005</c:v>
                </c:pt>
                <c:pt idx="50740">
                  <c:v>0.56000000000000005</c:v>
                </c:pt>
                <c:pt idx="50741">
                  <c:v>-2.0299999999999998</c:v>
                </c:pt>
                <c:pt idx="50742">
                  <c:v>-2.0299999999999998</c:v>
                </c:pt>
                <c:pt idx="50743">
                  <c:v>-0.35</c:v>
                </c:pt>
                <c:pt idx="50744">
                  <c:v>0.83</c:v>
                </c:pt>
                <c:pt idx="50745">
                  <c:v>1.1200000000000001</c:v>
                </c:pt>
                <c:pt idx="50746">
                  <c:v>0.1</c:v>
                </c:pt>
                <c:pt idx="50747">
                  <c:v>0.1</c:v>
                </c:pt>
                <c:pt idx="50748">
                  <c:v>0.1</c:v>
                </c:pt>
                <c:pt idx="50749">
                  <c:v>0.83</c:v>
                </c:pt>
                <c:pt idx="50750">
                  <c:v>0.83</c:v>
                </c:pt>
                <c:pt idx="50751">
                  <c:v>2.48</c:v>
                </c:pt>
                <c:pt idx="50752">
                  <c:v>1.57</c:v>
                </c:pt>
                <c:pt idx="50753">
                  <c:v>0.12</c:v>
                </c:pt>
                <c:pt idx="50754">
                  <c:v>0.7</c:v>
                </c:pt>
                <c:pt idx="50755">
                  <c:v>-2.78</c:v>
                </c:pt>
                <c:pt idx="50756">
                  <c:v>0.45</c:v>
                </c:pt>
                <c:pt idx="50757">
                  <c:v>0.45</c:v>
                </c:pt>
                <c:pt idx="50758">
                  <c:v>0.37</c:v>
                </c:pt>
                <c:pt idx="50759">
                  <c:v>1.54</c:v>
                </c:pt>
                <c:pt idx="50760">
                  <c:v>0.12</c:v>
                </c:pt>
                <c:pt idx="50761">
                  <c:v>1.17</c:v>
                </c:pt>
                <c:pt idx="50762">
                  <c:v>-2.92</c:v>
                </c:pt>
                <c:pt idx="50763">
                  <c:v>2.11</c:v>
                </c:pt>
                <c:pt idx="50764">
                  <c:v>2.11</c:v>
                </c:pt>
                <c:pt idx="50765">
                  <c:v>0.08</c:v>
                </c:pt>
                <c:pt idx="50766">
                  <c:v>0.45</c:v>
                </c:pt>
                <c:pt idx="50767">
                  <c:v>0.45</c:v>
                </c:pt>
                <c:pt idx="50768">
                  <c:v>0.45</c:v>
                </c:pt>
                <c:pt idx="50769">
                  <c:v>0.23</c:v>
                </c:pt>
                <c:pt idx="50770">
                  <c:v>1.6</c:v>
                </c:pt>
                <c:pt idx="50771">
                  <c:v>0.16</c:v>
                </c:pt>
                <c:pt idx="50772">
                  <c:v>2.09</c:v>
                </c:pt>
                <c:pt idx="50773">
                  <c:v>2.09</c:v>
                </c:pt>
                <c:pt idx="50774">
                  <c:v>2.09</c:v>
                </c:pt>
                <c:pt idx="50775">
                  <c:v>2.09</c:v>
                </c:pt>
                <c:pt idx="50776">
                  <c:v>2.46</c:v>
                </c:pt>
                <c:pt idx="50777">
                  <c:v>0.12</c:v>
                </c:pt>
                <c:pt idx="50778">
                  <c:v>-2.93</c:v>
                </c:pt>
                <c:pt idx="50779">
                  <c:v>-0.23</c:v>
                </c:pt>
                <c:pt idx="50780">
                  <c:v>1.75</c:v>
                </c:pt>
                <c:pt idx="50781">
                  <c:v>1.75</c:v>
                </c:pt>
                <c:pt idx="50782">
                  <c:v>0.37</c:v>
                </c:pt>
                <c:pt idx="50783">
                  <c:v>0.37</c:v>
                </c:pt>
                <c:pt idx="50784">
                  <c:v>0.37</c:v>
                </c:pt>
                <c:pt idx="50785">
                  <c:v>0.37</c:v>
                </c:pt>
                <c:pt idx="50786">
                  <c:v>-2.66</c:v>
                </c:pt>
                <c:pt idx="50787">
                  <c:v>-3.52</c:v>
                </c:pt>
                <c:pt idx="50788">
                  <c:v>0.61</c:v>
                </c:pt>
                <c:pt idx="50789">
                  <c:v>0.61</c:v>
                </c:pt>
                <c:pt idx="50790">
                  <c:v>0.61</c:v>
                </c:pt>
                <c:pt idx="50791">
                  <c:v>-0.17</c:v>
                </c:pt>
                <c:pt idx="50792">
                  <c:v>-0.17</c:v>
                </c:pt>
                <c:pt idx="50793">
                  <c:v>-1.1100000000000001</c:v>
                </c:pt>
                <c:pt idx="50794">
                  <c:v>0.05</c:v>
                </c:pt>
                <c:pt idx="50795">
                  <c:v>1.07</c:v>
                </c:pt>
                <c:pt idx="50796">
                  <c:v>1.07</c:v>
                </c:pt>
                <c:pt idx="50797">
                  <c:v>1.5</c:v>
                </c:pt>
                <c:pt idx="50798">
                  <c:v>1.5</c:v>
                </c:pt>
                <c:pt idx="50799">
                  <c:v>2.6</c:v>
                </c:pt>
                <c:pt idx="50800">
                  <c:v>2.6</c:v>
                </c:pt>
                <c:pt idx="50801">
                  <c:v>-1.21</c:v>
                </c:pt>
                <c:pt idx="50802">
                  <c:v>-1.21</c:v>
                </c:pt>
                <c:pt idx="50803">
                  <c:v>0.38</c:v>
                </c:pt>
                <c:pt idx="50804">
                  <c:v>-1.56</c:v>
                </c:pt>
                <c:pt idx="50805">
                  <c:v>-2.27</c:v>
                </c:pt>
                <c:pt idx="50806">
                  <c:v>-2.27</c:v>
                </c:pt>
                <c:pt idx="50807">
                  <c:v>-2.27</c:v>
                </c:pt>
                <c:pt idx="50808">
                  <c:v>1.64</c:v>
                </c:pt>
                <c:pt idx="50809">
                  <c:v>2.29</c:v>
                </c:pt>
                <c:pt idx="50810">
                  <c:v>3.53</c:v>
                </c:pt>
                <c:pt idx="50811">
                  <c:v>3.53</c:v>
                </c:pt>
                <c:pt idx="50812">
                  <c:v>3.53</c:v>
                </c:pt>
                <c:pt idx="50813">
                  <c:v>-0.63</c:v>
                </c:pt>
                <c:pt idx="50814">
                  <c:v>0.5</c:v>
                </c:pt>
                <c:pt idx="50815">
                  <c:v>1.51</c:v>
                </c:pt>
                <c:pt idx="50816">
                  <c:v>1.51</c:v>
                </c:pt>
                <c:pt idx="50817">
                  <c:v>-1.76</c:v>
                </c:pt>
                <c:pt idx="50818">
                  <c:v>-1.76</c:v>
                </c:pt>
                <c:pt idx="50819">
                  <c:v>1.5</c:v>
                </c:pt>
                <c:pt idx="50820">
                  <c:v>0.82</c:v>
                </c:pt>
                <c:pt idx="50821">
                  <c:v>-1.6</c:v>
                </c:pt>
                <c:pt idx="50822">
                  <c:v>2.6</c:v>
                </c:pt>
                <c:pt idx="50823">
                  <c:v>2.6</c:v>
                </c:pt>
                <c:pt idx="50824">
                  <c:v>2.6</c:v>
                </c:pt>
                <c:pt idx="50825">
                  <c:v>1.74</c:v>
                </c:pt>
                <c:pt idx="50826">
                  <c:v>1.74</c:v>
                </c:pt>
                <c:pt idx="50827">
                  <c:v>0.91</c:v>
                </c:pt>
                <c:pt idx="50828">
                  <c:v>0.74</c:v>
                </c:pt>
                <c:pt idx="50829">
                  <c:v>1.89</c:v>
                </c:pt>
                <c:pt idx="50830">
                  <c:v>2.63</c:v>
                </c:pt>
                <c:pt idx="50831">
                  <c:v>2.63</c:v>
                </c:pt>
                <c:pt idx="50832">
                  <c:v>2.63</c:v>
                </c:pt>
                <c:pt idx="50833">
                  <c:v>2.63</c:v>
                </c:pt>
                <c:pt idx="50834">
                  <c:v>2.63</c:v>
                </c:pt>
                <c:pt idx="50835">
                  <c:v>0.98</c:v>
                </c:pt>
                <c:pt idx="50836">
                  <c:v>0.98</c:v>
                </c:pt>
                <c:pt idx="50837">
                  <c:v>1.48</c:v>
                </c:pt>
                <c:pt idx="50838">
                  <c:v>0.8</c:v>
                </c:pt>
                <c:pt idx="50839">
                  <c:v>0.8</c:v>
                </c:pt>
                <c:pt idx="50840">
                  <c:v>0.8</c:v>
                </c:pt>
                <c:pt idx="50841">
                  <c:v>0.8</c:v>
                </c:pt>
                <c:pt idx="50842">
                  <c:v>2.78</c:v>
                </c:pt>
                <c:pt idx="50843">
                  <c:v>2.78</c:v>
                </c:pt>
                <c:pt idx="50844">
                  <c:v>2.78</c:v>
                </c:pt>
                <c:pt idx="50845">
                  <c:v>2.78</c:v>
                </c:pt>
                <c:pt idx="50846">
                  <c:v>2.25</c:v>
                </c:pt>
                <c:pt idx="50847">
                  <c:v>2.25</c:v>
                </c:pt>
                <c:pt idx="50848">
                  <c:v>-2.71</c:v>
                </c:pt>
                <c:pt idx="50849">
                  <c:v>-2.71</c:v>
                </c:pt>
                <c:pt idx="50850">
                  <c:v>0.99</c:v>
                </c:pt>
                <c:pt idx="50851">
                  <c:v>0.99</c:v>
                </c:pt>
                <c:pt idx="50852">
                  <c:v>0.99</c:v>
                </c:pt>
                <c:pt idx="50853">
                  <c:v>-2.72</c:v>
                </c:pt>
                <c:pt idx="50854">
                  <c:v>-2.72</c:v>
                </c:pt>
                <c:pt idx="50855">
                  <c:v>2.04</c:v>
                </c:pt>
                <c:pt idx="50856">
                  <c:v>-0.62</c:v>
                </c:pt>
                <c:pt idx="50857">
                  <c:v>2.02</c:v>
                </c:pt>
                <c:pt idx="50858">
                  <c:v>-0.85</c:v>
                </c:pt>
                <c:pt idx="50859">
                  <c:v>-0.85</c:v>
                </c:pt>
                <c:pt idx="50860">
                  <c:v>-0.85</c:v>
                </c:pt>
                <c:pt idx="50861">
                  <c:v>1.56</c:v>
                </c:pt>
                <c:pt idx="50862">
                  <c:v>-0.83</c:v>
                </c:pt>
                <c:pt idx="50863">
                  <c:v>-1.37</c:v>
                </c:pt>
                <c:pt idx="50864">
                  <c:v>0.34</c:v>
                </c:pt>
                <c:pt idx="50865">
                  <c:v>0.34</c:v>
                </c:pt>
                <c:pt idx="50866">
                  <c:v>-1.61</c:v>
                </c:pt>
                <c:pt idx="50867">
                  <c:v>-3.59</c:v>
                </c:pt>
                <c:pt idx="50868">
                  <c:v>-1.61</c:v>
                </c:pt>
                <c:pt idx="50869">
                  <c:v>-2.67</c:v>
                </c:pt>
                <c:pt idx="50870">
                  <c:v>0.03</c:v>
                </c:pt>
                <c:pt idx="50871">
                  <c:v>0.03</c:v>
                </c:pt>
                <c:pt idx="50872">
                  <c:v>2.12</c:v>
                </c:pt>
                <c:pt idx="50873">
                  <c:v>1.0900000000000001</c:v>
                </c:pt>
                <c:pt idx="50874">
                  <c:v>1.0900000000000001</c:v>
                </c:pt>
                <c:pt idx="50875">
                  <c:v>-0.62</c:v>
                </c:pt>
                <c:pt idx="50876">
                  <c:v>0.51</c:v>
                </c:pt>
                <c:pt idx="50877">
                  <c:v>-1.22</c:v>
                </c:pt>
                <c:pt idx="50878">
                  <c:v>-1.23</c:v>
                </c:pt>
                <c:pt idx="50879">
                  <c:v>-1.23</c:v>
                </c:pt>
                <c:pt idx="50880">
                  <c:v>-1.23</c:v>
                </c:pt>
                <c:pt idx="50881">
                  <c:v>0.03</c:v>
                </c:pt>
                <c:pt idx="50882">
                  <c:v>2.69</c:v>
                </c:pt>
                <c:pt idx="50883">
                  <c:v>2.69</c:v>
                </c:pt>
                <c:pt idx="50884">
                  <c:v>2.06</c:v>
                </c:pt>
                <c:pt idx="50885">
                  <c:v>-0.17</c:v>
                </c:pt>
                <c:pt idx="50886">
                  <c:v>1</c:v>
                </c:pt>
                <c:pt idx="50887">
                  <c:v>1</c:v>
                </c:pt>
                <c:pt idx="50888">
                  <c:v>0.98</c:v>
                </c:pt>
                <c:pt idx="50889">
                  <c:v>0.7</c:v>
                </c:pt>
                <c:pt idx="50890">
                  <c:v>1.33</c:v>
                </c:pt>
                <c:pt idx="50891">
                  <c:v>1.33</c:v>
                </c:pt>
                <c:pt idx="50892">
                  <c:v>1.33</c:v>
                </c:pt>
                <c:pt idx="50893">
                  <c:v>2.29</c:v>
                </c:pt>
                <c:pt idx="50894">
                  <c:v>2.29</c:v>
                </c:pt>
                <c:pt idx="50895">
                  <c:v>-1.2</c:v>
                </c:pt>
                <c:pt idx="50896">
                  <c:v>-1.2</c:v>
                </c:pt>
                <c:pt idx="50897">
                  <c:v>-1.2</c:v>
                </c:pt>
                <c:pt idx="50898">
                  <c:v>-1.2</c:v>
                </c:pt>
                <c:pt idx="50899">
                  <c:v>0.1</c:v>
                </c:pt>
                <c:pt idx="50900">
                  <c:v>-0.67</c:v>
                </c:pt>
                <c:pt idx="50901">
                  <c:v>-0.67</c:v>
                </c:pt>
                <c:pt idx="50902">
                  <c:v>-0.67</c:v>
                </c:pt>
                <c:pt idx="50903">
                  <c:v>2.15</c:v>
                </c:pt>
                <c:pt idx="50904">
                  <c:v>2.61</c:v>
                </c:pt>
                <c:pt idx="50905">
                  <c:v>2.61</c:v>
                </c:pt>
                <c:pt idx="50906">
                  <c:v>0.64</c:v>
                </c:pt>
                <c:pt idx="50907">
                  <c:v>0.64</c:v>
                </c:pt>
                <c:pt idx="50908">
                  <c:v>-4.45</c:v>
                </c:pt>
                <c:pt idx="50909">
                  <c:v>-4.45</c:v>
                </c:pt>
                <c:pt idx="50910">
                  <c:v>-4.45</c:v>
                </c:pt>
                <c:pt idx="50911">
                  <c:v>-4.45</c:v>
                </c:pt>
                <c:pt idx="50912">
                  <c:v>2.81</c:v>
                </c:pt>
                <c:pt idx="50913">
                  <c:v>-3.2</c:v>
                </c:pt>
                <c:pt idx="50914">
                  <c:v>0.63</c:v>
                </c:pt>
                <c:pt idx="50915">
                  <c:v>4.3</c:v>
                </c:pt>
                <c:pt idx="50916">
                  <c:v>4.3</c:v>
                </c:pt>
                <c:pt idx="50917">
                  <c:v>4.3</c:v>
                </c:pt>
                <c:pt idx="50918">
                  <c:v>4.3</c:v>
                </c:pt>
                <c:pt idx="50919">
                  <c:v>4.3</c:v>
                </c:pt>
                <c:pt idx="50920">
                  <c:v>4.3</c:v>
                </c:pt>
                <c:pt idx="50921">
                  <c:v>-0.12</c:v>
                </c:pt>
                <c:pt idx="50922">
                  <c:v>-0.12</c:v>
                </c:pt>
                <c:pt idx="50923">
                  <c:v>1.6</c:v>
                </c:pt>
                <c:pt idx="50924">
                  <c:v>1.6</c:v>
                </c:pt>
                <c:pt idx="50925">
                  <c:v>-0.59</c:v>
                </c:pt>
                <c:pt idx="50926">
                  <c:v>-3.31</c:v>
                </c:pt>
                <c:pt idx="50927">
                  <c:v>0.4</c:v>
                </c:pt>
                <c:pt idx="50928">
                  <c:v>-0.28999999999999998</c:v>
                </c:pt>
                <c:pt idx="50929">
                  <c:v>-0.28999999999999998</c:v>
                </c:pt>
                <c:pt idx="50930">
                  <c:v>-1.49</c:v>
                </c:pt>
                <c:pt idx="50931">
                  <c:v>-1.49</c:v>
                </c:pt>
                <c:pt idx="50932">
                  <c:v>-1.34</c:v>
                </c:pt>
                <c:pt idx="50933">
                  <c:v>-1.34</c:v>
                </c:pt>
                <c:pt idx="50934">
                  <c:v>-0.32</c:v>
                </c:pt>
                <c:pt idx="50935">
                  <c:v>-0.32</c:v>
                </c:pt>
                <c:pt idx="50936">
                  <c:v>-0.32</c:v>
                </c:pt>
                <c:pt idx="50937">
                  <c:v>-0.42</c:v>
                </c:pt>
                <c:pt idx="50938">
                  <c:v>1.32</c:v>
                </c:pt>
                <c:pt idx="50939">
                  <c:v>1.65</c:v>
                </c:pt>
                <c:pt idx="50940">
                  <c:v>2.41</c:v>
                </c:pt>
                <c:pt idx="50941">
                  <c:v>1.39</c:v>
                </c:pt>
                <c:pt idx="50942">
                  <c:v>1.39</c:v>
                </c:pt>
                <c:pt idx="50943">
                  <c:v>0.02</c:v>
                </c:pt>
                <c:pt idx="50944">
                  <c:v>0.02</c:v>
                </c:pt>
                <c:pt idx="50945">
                  <c:v>-0.69</c:v>
                </c:pt>
                <c:pt idx="50946">
                  <c:v>-0.69</c:v>
                </c:pt>
                <c:pt idx="50947">
                  <c:v>-1.82</c:v>
                </c:pt>
                <c:pt idx="50948">
                  <c:v>-1.82</c:v>
                </c:pt>
                <c:pt idx="50949">
                  <c:v>-0.66</c:v>
                </c:pt>
                <c:pt idx="50950">
                  <c:v>0.57999999999999996</c:v>
                </c:pt>
                <c:pt idx="50951">
                  <c:v>0.57999999999999996</c:v>
                </c:pt>
                <c:pt idx="50952">
                  <c:v>-2.0299999999999998</c:v>
                </c:pt>
                <c:pt idx="50953">
                  <c:v>1.26</c:v>
                </c:pt>
                <c:pt idx="50954">
                  <c:v>-0.59</c:v>
                </c:pt>
                <c:pt idx="50955">
                  <c:v>-0.59</c:v>
                </c:pt>
                <c:pt idx="50956">
                  <c:v>0.98</c:v>
                </c:pt>
                <c:pt idx="50957">
                  <c:v>2.6</c:v>
                </c:pt>
                <c:pt idx="50958">
                  <c:v>-0.45</c:v>
                </c:pt>
                <c:pt idx="50959">
                  <c:v>0.82</c:v>
                </c:pt>
                <c:pt idx="50960">
                  <c:v>0.82</c:v>
                </c:pt>
                <c:pt idx="50961">
                  <c:v>0.82</c:v>
                </c:pt>
                <c:pt idx="50962">
                  <c:v>-1.78</c:v>
                </c:pt>
                <c:pt idx="50963">
                  <c:v>-1.78</c:v>
                </c:pt>
                <c:pt idx="50964">
                  <c:v>-0.06</c:v>
                </c:pt>
                <c:pt idx="50965">
                  <c:v>0.86</c:v>
                </c:pt>
                <c:pt idx="50966">
                  <c:v>-2.71</c:v>
                </c:pt>
                <c:pt idx="50967">
                  <c:v>0.59</c:v>
                </c:pt>
                <c:pt idx="50968">
                  <c:v>1.38</c:v>
                </c:pt>
                <c:pt idx="50969">
                  <c:v>1.38</c:v>
                </c:pt>
                <c:pt idx="50970">
                  <c:v>1.38</c:v>
                </c:pt>
                <c:pt idx="50971">
                  <c:v>-3.17</c:v>
                </c:pt>
                <c:pt idx="50972">
                  <c:v>-2.48</c:v>
                </c:pt>
                <c:pt idx="50973">
                  <c:v>0.79</c:v>
                </c:pt>
                <c:pt idx="50974">
                  <c:v>0.79</c:v>
                </c:pt>
                <c:pt idx="50975">
                  <c:v>0.79</c:v>
                </c:pt>
                <c:pt idx="50976">
                  <c:v>0.79</c:v>
                </c:pt>
                <c:pt idx="50977">
                  <c:v>2.61</c:v>
                </c:pt>
                <c:pt idx="50978">
                  <c:v>2.61</c:v>
                </c:pt>
                <c:pt idx="50979">
                  <c:v>2.61</c:v>
                </c:pt>
                <c:pt idx="50980">
                  <c:v>2.61</c:v>
                </c:pt>
                <c:pt idx="50981">
                  <c:v>0.99</c:v>
                </c:pt>
                <c:pt idx="50982">
                  <c:v>1.76</c:v>
                </c:pt>
                <c:pt idx="50983">
                  <c:v>1.76</c:v>
                </c:pt>
                <c:pt idx="50984">
                  <c:v>-3.05</c:v>
                </c:pt>
                <c:pt idx="50985">
                  <c:v>-1.74</c:v>
                </c:pt>
                <c:pt idx="50986">
                  <c:v>0.4</c:v>
                </c:pt>
                <c:pt idx="50987">
                  <c:v>-1.2</c:v>
                </c:pt>
                <c:pt idx="50988">
                  <c:v>-1.92</c:v>
                </c:pt>
                <c:pt idx="50989">
                  <c:v>-1.92</c:v>
                </c:pt>
                <c:pt idx="50990">
                  <c:v>0.21</c:v>
                </c:pt>
                <c:pt idx="50991">
                  <c:v>0.21</c:v>
                </c:pt>
                <c:pt idx="50992">
                  <c:v>-2.17</c:v>
                </c:pt>
                <c:pt idx="50993">
                  <c:v>-2.17</c:v>
                </c:pt>
                <c:pt idx="50994">
                  <c:v>1.19</c:v>
                </c:pt>
                <c:pt idx="50995">
                  <c:v>2.2999999999999998</c:v>
                </c:pt>
                <c:pt idx="50996">
                  <c:v>-0.96</c:v>
                </c:pt>
                <c:pt idx="50997">
                  <c:v>0.25</c:v>
                </c:pt>
                <c:pt idx="50998">
                  <c:v>1.36</c:v>
                </c:pt>
                <c:pt idx="50999">
                  <c:v>3.08</c:v>
                </c:pt>
                <c:pt idx="51000">
                  <c:v>2.1</c:v>
                </c:pt>
                <c:pt idx="51001">
                  <c:v>2.1</c:v>
                </c:pt>
                <c:pt idx="51002">
                  <c:v>2.1</c:v>
                </c:pt>
                <c:pt idx="51003">
                  <c:v>2.1</c:v>
                </c:pt>
                <c:pt idx="51004">
                  <c:v>2.1</c:v>
                </c:pt>
                <c:pt idx="51005">
                  <c:v>2.78</c:v>
                </c:pt>
                <c:pt idx="51006">
                  <c:v>2.78</c:v>
                </c:pt>
                <c:pt idx="51007">
                  <c:v>2.78</c:v>
                </c:pt>
                <c:pt idx="51008">
                  <c:v>2.19</c:v>
                </c:pt>
                <c:pt idx="51009">
                  <c:v>2.19</c:v>
                </c:pt>
                <c:pt idx="51010">
                  <c:v>-0.02</c:v>
                </c:pt>
                <c:pt idx="51011">
                  <c:v>1.22</c:v>
                </c:pt>
                <c:pt idx="51012">
                  <c:v>1.22</c:v>
                </c:pt>
                <c:pt idx="51013">
                  <c:v>1.22</c:v>
                </c:pt>
                <c:pt idx="51014">
                  <c:v>0.28000000000000003</c:v>
                </c:pt>
                <c:pt idx="51015">
                  <c:v>0.28000000000000003</c:v>
                </c:pt>
                <c:pt idx="51016">
                  <c:v>0.28000000000000003</c:v>
                </c:pt>
                <c:pt idx="51017">
                  <c:v>-0.28000000000000003</c:v>
                </c:pt>
                <c:pt idx="51018">
                  <c:v>0.6</c:v>
                </c:pt>
                <c:pt idx="51019">
                  <c:v>3.14</c:v>
                </c:pt>
                <c:pt idx="51020">
                  <c:v>-2.5299999999999998</c:v>
                </c:pt>
                <c:pt idx="51021">
                  <c:v>-0.59</c:v>
                </c:pt>
                <c:pt idx="51022">
                  <c:v>-0.59</c:v>
                </c:pt>
                <c:pt idx="51023">
                  <c:v>-1.47</c:v>
                </c:pt>
                <c:pt idx="51024">
                  <c:v>2.44</c:v>
                </c:pt>
                <c:pt idx="51025">
                  <c:v>2.44</c:v>
                </c:pt>
                <c:pt idx="51026">
                  <c:v>1.83</c:v>
                </c:pt>
                <c:pt idx="51027">
                  <c:v>0.95</c:v>
                </c:pt>
                <c:pt idx="51028">
                  <c:v>0.95</c:v>
                </c:pt>
                <c:pt idx="51029">
                  <c:v>0.55000000000000004</c:v>
                </c:pt>
                <c:pt idx="51030">
                  <c:v>0.55000000000000004</c:v>
                </c:pt>
                <c:pt idx="51031">
                  <c:v>0.55000000000000004</c:v>
                </c:pt>
                <c:pt idx="51032">
                  <c:v>-2.69</c:v>
                </c:pt>
                <c:pt idx="51033">
                  <c:v>-2.69</c:v>
                </c:pt>
                <c:pt idx="51034">
                  <c:v>1.17</c:v>
                </c:pt>
                <c:pt idx="51035">
                  <c:v>-0.35</c:v>
                </c:pt>
                <c:pt idx="51036">
                  <c:v>0.95</c:v>
                </c:pt>
                <c:pt idx="51037">
                  <c:v>1.69</c:v>
                </c:pt>
                <c:pt idx="51038">
                  <c:v>1.9</c:v>
                </c:pt>
                <c:pt idx="51039">
                  <c:v>1.9</c:v>
                </c:pt>
                <c:pt idx="51040">
                  <c:v>1.9</c:v>
                </c:pt>
                <c:pt idx="51041">
                  <c:v>1.9</c:v>
                </c:pt>
                <c:pt idx="51042">
                  <c:v>-1.44</c:v>
                </c:pt>
                <c:pt idx="51043">
                  <c:v>-1.08</c:v>
                </c:pt>
                <c:pt idx="51044">
                  <c:v>-2.09</c:v>
                </c:pt>
                <c:pt idx="51045">
                  <c:v>1.2</c:v>
                </c:pt>
                <c:pt idx="51046">
                  <c:v>1.66</c:v>
                </c:pt>
                <c:pt idx="51047">
                  <c:v>2.0299999999999998</c:v>
                </c:pt>
                <c:pt idx="51048">
                  <c:v>2.0299999999999998</c:v>
                </c:pt>
                <c:pt idx="51049">
                  <c:v>2.44</c:v>
                </c:pt>
                <c:pt idx="51050">
                  <c:v>2.44</c:v>
                </c:pt>
                <c:pt idx="51051">
                  <c:v>-0.4</c:v>
                </c:pt>
                <c:pt idx="51052">
                  <c:v>1.45</c:v>
                </c:pt>
                <c:pt idx="51053">
                  <c:v>1.45</c:v>
                </c:pt>
                <c:pt idx="51054">
                  <c:v>1.45</c:v>
                </c:pt>
                <c:pt idx="51055">
                  <c:v>0.65</c:v>
                </c:pt>
                <c:pt idx="51056">
                  <c:v>0.65</c:v>
                </c:pt>
                <c:pt idx="51057">
                  <c:v>0.71</c:v>
                </c:pt>
                <c:pt idx="51058">
                  <c:v>0.71</c:v>
                </c:pt>
                <c:pt idx="51059">
                  <c:v>-0.96</c:v>
                </c:pt>
                <c:pt idx="51060">
                  <c:v>-2.41</c:v>
                </c:pt>
                <c:pt idx="51061">
                  <c:v>-2.41</c:v>
                </c:pt>
                <c:pt idx="51062">
                  <c:v>2.4900000000000002</c:v>
                </c:pt>
                <c:pt idx="51063">
                  <c:v>2.77</c:v>
                </c:pt>
                <c:pt idx="51064">
                  <c:v>0.97</c:v>
                </c:pt>
                <c:pt idx="51065">
                  <c:v>0.97</c:v>
                </c:pt>
                <c:pt idx="51066">
                  <c:v>0.97</c:v>
                </c:pt>
                <c:pt idx="51067">
                  <c:v>1.66</c:v>
                </c:pt>
                <c:pt idx="51068">
                  <c:v>1.66</c:v>
                </c:pt>
                <c:pt idx="51069">
                  <c:v>-1.24</c:v>
                </c:pt>
                <c:pt idx="51070">
                  <c:v>1.8</c:v>
                </c:pt>
                <c:pt idx="51071">
                  <c:v>1.9</c:v>
                </c:pt>
                <c:pt idx="51072">
                  <c:v>1.9</c:v>
                </c:pt>
                <c:pt idx="51073">
                  <c:v>1.9</c:v>
                </c:pt>
                <c:pt idx="51074">
                  <c:v>1.9</c:v>
                </c:pt>
                <c:pt idx="51075">
                  <c:v>-1.52</c:v>
                </c:pt>
                <c:pt idx="51076">
                  <c:v>-1.17</c:v>
                </c:pt>
                <c:pt idx="51077">
                  <c:v>0.33</c:v>
                </c:pt>
                <c:pt idx="51078">
                  <c:v>0.33</c:v>
                </c:pt>
                <c:pt idx="51079">
                  <c:v>0.33</c:v>
                </c:pt>
                <c:pt idx="51080">
                  <c:v>3.14</c:v>
                </c:pt>
                <c:pt idx="51081">
                  <c:v>3.14</c:v>
                </c:pt>
                <c:pt idx="51082">
                  <c:v>-0.67</c:v>
                </c:pt>
                <c:pt idx="51083">
                  <c:v>-1.33</c:v>
                </c:pt>
                <c:pt idx="51084">
                  <c:v>-1.33</c:v>
                </c:pt>
                <c:pt idx="51085">
                  <c:v>-1.33</c:v>
                </c:pt>
                <c:pt idx="51086">
                  <c:v>2.13</c:v>
                </c:pt>
                <c:pt idx="51087">
                  <c:v>0.88</c:v>
                </c:pt>
                <c:pt idx="51088">
                  <c:v>1.47</c:v>
                </c:pt>
                <c:pt idx="51089">
                  <c:v>1.47</c:v>
                </c:pt>
                <c:pt idx="51090">
                  <c:v>1.9</c:v>
                </c:pt>
                <c:pt idx="51091">
                  <c:v>-0.52</c:v>
                </c:pt>
                <c:pt idx="51092">
                  <c:v>1.01</c:v>
                </c:pt>
                <c:pt idx="51093">
                  <c:v>-7.0000000000000007E-2</c:v>
                </c:pt>
                <c:pt idx="51094">
                  <c:v>2.97</c:v>
                </c:pt>
                <c:pt idx="51095">
                  <c:v>2.41</c:v>
                </c:pt>
                <c:pt idx="51096">
                  <c:v>2.41</c:v>
                </c:pt>
                <c:pt idx="51097">
                  <c:v>2.41</c:v>
                </c:pt>
                <c:pt idx="51098">
                  <c:v>-0.43</c:v>
                </c:pt>
                <c:pt idx="51099">
                  <c:v>-2.83</c:v>
                </c:pt>
                <c:pt idx="51100">
                  <c:v>-2.83</c:v>
                </c:pt>
                <c:pt idx="51101">
                  <c:v>-2.83</c:v>
                </c:pt>
                <c:pt idx="51102">
                  <c:v>-0.36</c:v>
                </c:pt>
                <c:pt idx="51103">
                  <c:v>3.63</c:v>
                </c:pt>
                <c:pt idx="51104">
                  <c:v>3.63</c:v>
                </c:pt>
                <c:pt idx="51105">
                  <c:v>3.63</c:v>
                </c:pt>
                <c:pt idx="51106">
                  <c:v>0.1</c:v>
                </c:pt>
                <c:pt idx="51107">
                  <c:v>1.75</c:v>
                </c:pt>
                <c:pt idx="51108">
                  <c:v>-1.29</c:v>
                </c:pt>
                <c:pt idx="51109">
                  <c:v>1.35</c:v>
                </c:pt>
                <c:pt idx="51110">
                  <c:v>1.35</c:v>
                </c:pt>
                <c:pt idx="51111">
                  <c:v>1.1299999999999999</c:v>
                </c:pt>
                <c:pt idx="51112">
                  <c:v>1.1299999999999999</c:v>
                </c:pt>
                <c:pt idx="51113">
                  <c:v>1.83</c:v>
                </c:pt>
                <c:pt idx="51114">
                  <c:v>1.83</c:v>
                </c:pt>
                <c:pt idx="51115">
                  <c:v>-0.5</c:v>
                </c:pt>
                <c:pt idx="51116">
                  <c:v>-0.73</c:v>
                </c:pt>
                <c:pt idx="51117">
                  <c:v>-0.73</c:v>
                </c:pt>
                <c:pt idx="51118">
                  <c:v>-0.98</c:v>
                </c:pt>
                <c:pt idx="51119">
                  <c:v>3.32</c:v>
                </c:pt>
                <c:pt idx="51120">
                  <c:v>-3.36</c:v>
                </c:pt>
                <c:pt idx="51121">
                  <c:v>0.56000000000000005</c:v>
                </c:pt>
                <c:pt idx="51122">
                  <c:v>0.56000000000000005</c:v>
                </c:pt>
                <c:pt idx="51123">
                  <c:v>0.56000000000000005</c:v>
                </c:pt>
                <c:pt idx="51124">
                  <c:v>1.67</c:v>
                </c:pt>
                <c:pt idx="51125">
                  <c:v>1.67</c:v>
                </c:pt>
                <c:pt idx="51126">
                  <c:v>-2.97</c:v>
                </c:pt>
                <c:pt idx="51127">
                  <c:v>3.75</c:v>
                </c:pt>
                <c:pt idx="51128">
                  <c:v>2.25</c:v>
                </c:pt>
                <c:pt idx="51129">
                  <c:v>2.25</c:v>
                </c:pt>
                <c:pt idx="51130">
                  <c:v>2.25</c:v>
                </c:pt>
                <c:pt idx="51131">
                  <c:v>2.25</c:v>
                </c:pt>
                <c:pt idx="51132">
                  <c:v>-3.86</c:v>
                </c:pt>
                <c:pt idx="51133">
                  <c:v>0.78</c:v>
                </c:pt>
                <c:pt idx="51134">
                  <c:v>1.36</c:v>
                </c:pt>
                <c:pt idx="51135">
                  <c:v>1.36</c:v>
                </c:pt>
                <c:pt idx="51136">
                  <c:v>-0.22</c:v>
                </c:pt>
                <c:pt idx="51137">
                  <c:v>-1.32</c:v>
                </c:pt>
                <c:pt idx="51138">
                  <c:v>-1.21</c:v>
                </c:pt>
                <c:pt idx="51139">
                  <c:v>-3.38</c:v>
                </c:pt>
                <c:pt idx="51140">
                  <c:v>-3.38</c:v>
                </c:pt>
                <c:pt idx="51141">
                  <c:v>2.8</c:v>
                </c:pt>
                <c:pt idx="51142">
                  <c:v>2.8</c:v>
                </c:pt>
                <c:pt idx="51143">
                  <c:v>-0.77</c:v>
                </c:pt>
                <c:pt idx="51144">
                  <c:v>0.33</c:v>
                </c:pt>
                <c:pt idx="51145">
                  <c:v>0.33</c:v>
                </c:pt>
                <c:pt idx="51146">
                  <c:v>0.33</c:v>
                </c:pt>
                <c:pt idx="51147">
                  <c:v>1.7</c:v>
                </c:pt>
                <c:pt idx="51148">
                  <c:v>1.7</c:v>
                </c:pt>
                <c:pt idx="51149">
                  <c:v>1.7</c:v>
                </c:pt>
                <c:pt idx="51150">
                  <c:v>1.7</c:v>
                </c:pt>
                <c:pt idx="51151">
                  <c:v>1.07</c:v>
                </c:pt>
                <c:pt idx="51152">
                  <c:v>1.07</c:v>
                </c:pt>
                <c:pt idx="51153">
                  <c:v>1.07</c:v>
                </c:pt>
                <c:pt idx="51154">
                  <c:v>-2.0699999999999998</c:v>
                </c:pt>
                <c:pt idx="51155">
                  <c:v>0.22</c:v>
                </c:pt>
                <c:pt idx="51156">
                  <c:v>0.22</c:v>
                </c:pt>
                <c:pt idx="51157">
                  <c:v>0.6</c:v>
                </c:pt>
                <c:pt idx="51158">
                  <c:v>0.6</c:v>
                </c:pt>
                <c:pt idx="51159">
                  <c:v>3.01</c:v>
                </c:pt>
                <c:pt idx="51160">
                  <c:v>1.01</c:v>
                </c:pt>
                <c:pt idx="51161">
                  <c:v>1.01</c:v>
                </c:pt>
                <c:pt idx="51162">
                  <c:v>-0.53</c:v>
                </c:pt>
                <c:pt idx="51163">
                  <c:v>-2.38</c:v>
                </c:pt>
                <c:pt idx="51164">
                  <c:v>-2.38</c:v>
                </c:pt>
                <c:pt idx="51165">
                  <c:v>0.54</c:v>
                </c:pt>
                <c:pt idx="51166">
                  <c:v>-1.1499999999999999</c:v>
                </c:pt>
                <c:pt idx="51167">
                  <c:v>-1.1499999999999999</c:v>
                </c:pt>
                <c:pt idx="51168">
                  <c:v>-0.34</c:v>
                </c:pt>
                <c:pt idx="51169">
                  <c:v>0.76</c:v>
                </c:pt>
                <c:pt idx="51170">
                  <c:v>7.0000000000000007E-2</c:v>
                </c:pt>
                <c:pt idx="51171">
                  <c:v>1</c:v>
                </c:pt>
                <c:pt idx="51172">
                  <c:v>1</c:v>
                </c:pt>
                <c:pt idx="51173">
                  <c:v>1</c:v>
                </c:pt>
                <c:pt idx="51174">
                  <c:v>1</c:v>
                </c:pt>
                <c:pt idx="51175">
                  <c:v>1</c:v>
                </c:pt>
                <c:pt idx="51176">
                  <c:v>-2.6</c:v>
                </c:pt>
                <c:pt idx="51177">
                  <c:v>-2.6</c:v>
                </c:pt>
                <c:pt idx="51178">
                  <c:v>1.49</c:v>
                </c:pt>
                <c:pt idx="51179">
                  <c:v>-0.9</c:v>
                </c:pt>
                <c:pt idx="51180">
                  <c:v>0.14000000000000001</c:v>
                </c:pt>
                <c:pt idx="51181">
                  <c:v>0.14000000000000001</c:v>
                </c:pt>
                <c:pt idx="51182">
                  <c:v>1.8</c:v>
                </c:pt>
                <c:pt idx="51183">
                  <c:v>-2.2999999999999998</c:v>
                </c:pt>
                <c:pt idx="51184">
                  <c:v>-1.99</c:v>
                </c:pt>
                <c:pt idx="51185">
                  <c:v>-1.99</c:v>
                </c:pt>
                <c:pt idx="51186">
                  <c:v>-1.99</c:v>
                </c:pt>
                <c:pt idx="51187">
                  <c:v>-1.99</c:v>
                </c:pt>
                <c:pt idx="51188">
                  <c:v>2.46</c:v>
                </c:pt>
                <c:pt idx="51189">
                  <c:v>2.46</c:v>
                </c:pt>
                <c:pt idx="51190">
                  <c:v>2.46</c:v>
                </c:pt>
                <c:pt idx="51191">
                  <c:v>0.96</c:v>
                </c:pt>
                <c:pt idx="51192">
                  <c:v>0.69</c:v>
                </c:pt>
                <c:pt idx="51193">
                  <c:v>0.69</c:v>
                </c:pt>
                <c:pt idx="51194">
                  <c:v>3.28</c:v>
                </c:pt>
                <c:pt idx="51195">
                  <c:v>3.28</c:v>
                </c:pt>
                <c:pt idx="51196">
                  <c:v>-0.65</c:v>
                </c:pt>
                <c:pt idx="51197">
                  <c:v>-0.65</c:v>
                </c:pt>
                <c:pt idx="51198">
                  <c:v>-2.0699999999999998</c:v>
                </c:pt>
                <c:pt idx="51199">
                  <c:v>-2.0699999999999998</c:v>
                </c:pt>
                <c:pt idx="51200">
                  <c:v>-2.54</c:v>
                </c:pt>
                <c:pt idx="51201">
                  <c:v>-1.31</c:v>
                </c:pt>
                <c:pt idx="51202">
                  <c:v>0.21</c:v>
                </c:pt>
                <c:pt idx="51203">
                  <c:v>0.03</c:v>
                </c:pt>
                <c:pt idx="51204">
                  <c:v>0.03</c:v>
                </c:pt>
                <c:pt idx="51205">
                  <c:v>0.03</c:v>
                </c:pt>
                <c:pt idx="51206">
                  <c:v>0.03</c:v>
                </c:pt>
                <c:pt idx="51207">
                  <c:v>0.03</c:v>
                </c:pt>
                <c:pt idx="51208">
                  <c:v>0.94</c:v>
                </c:pt>
                <c:pt idx="51209">
                  <c:v>0.94</c:v>
                </c:pt>
                <c:pt idx="51210">
                  <c:v>2.76</c:v>
                </c:pt>
                <c:pt idx="51211">
                  <c:v>2.76</c:v>
                </c:pt>
                <c:pt idx="51212">
                  <c:v>2.95</c:v>
                </c:pt>
                <c:pt idx="51213">
                  <c:v>3.53</c:v>
                </c:pt>
                <c:pt idx="51214">
                  <c:v>3.53</c:v>
                </c:pt>
                <c:pt idx="51215">
                  <c:v>-2.14</c:v>
                </c:pt>
                <c:pt idx="51216">
                  <c:v>-2.14</c:v>
                </c:pt>
                <c:pt idx="51217">
                  <c:v>-2.68</c:v>
                </c:pt>
                <c:pt idx="51218">
                  <c:v>0.88</c:v>
                </c:pt>
                <c:pt idx="51219">
                  <c:v>1.97</c:v>
                </c:pt>
                <c:pt idx="51220">
                  <c:v>2.54</c:v>
                </c:pt>
                <c:pt idx="51221">
                  <c:v>2.54</c:v>
                </c:pt>
                <c:pt idx="51222">
                  <c:v>2.54</c:v>
                </c:pt>
                <c:pt idx="51223">
                  <c:v>0.97</c:v>
                </c:pt>
                <c:pt idx="51224">
                  <c:v>0.97</c:v>
                </c:pt>
                <c:pt idx="51225">
                  <c:v>-3.04</c:v>
                </c:pt>
                <c:pt idx="51226">
                  <c:v>-2.7</c:v>
                </c:pt>
                <c:pt idx="51227">
                  <c:v>2.2599999999999998</c:v>
                </c:pt>
                <c:pt idx="51228">
                  <c:v>2.2599999999999998</c:v>
                </c:pt>
                <c:pt idx="51229">
                  <c:v>4.32</c:v>
                </c:pt>
                <c:pt idx="51230">
                  <c:v>4.32</c:v>
                </c:pt>
                <c:pt idx="51231">
                  <c:v>4.32</c:v>
                </c:pt>
                <c:pt idx="51232">
                  <c:v>4.32</c:v>
                </c:pt>
                <c:pt idx="51233">
                  <c:v>4.32</c:v>
                </c:pt>
                <c:pt idx="51234">
                  <c:v>4.32</c:v>
                </c:pt>
                <c:pt idx="51235">
                  <c:v>4.32</c:v>
                </c:pt>
                <c:pt idx="51236">
                  <c:v>2.72</c:v>
                </c:pt>
                <c:pt idx="51237">
                  <c:v>2.72</c:v>
                </c:pt>
                <c:pt idx="51238">
                  <c:v>2.71</c:v>
                </c:pt>
                <c:pt idx="51239">
                  <c:v>2.71</c:v>
                </c:pt>
                <c:pt idx="51240">
                  <c:v>2.71</c:v>
                </c:pt>
                <c:pt idx="51241">
                  <c:v>2.71</c:v>
                </c:pt>
                <c:pt idx="51242">
                  <c:v>0.47</c:v>
                </c:pt>
                <c:pt idx="51243">
                  <c:v>0.77</c:v>
                </c:pt>
                <c:pt idx="51244">
                  <c:v>-2.0099999999999998</c:v>
                </c:pt>
                <c:pt idx="51245">
                  <c:v>-2.0099999999999998</c:v>
                </c:pt>
                <c:pt idx="51246">
                  <c:v>-2.0099999999999998</c:v>
                </c:pt>
                <c:pt idx="51247">
                  <c:v>-0.08</c:v>
                </c:pt>
                <c:pt idx="51248">
                  <c:v>0.44</c:v>
                </c:pt>
                <c:pt idx="51249">
                  <c:v>0.73</c:v>
                </c:pt>
                <c:pt idx="51250">
                  <c:v>-0.82</c:v>
                </c:pt>
                <c:pt idx="51251">
                  <c:v>0.93</c:v>
                </c:pt>
                <c:pt idx="51252">
                  <c:v>1.92</c:v>
                </c:pt>
                <c:pt idx="51253">
                  <c:v>1.47</c:v>
                </c:pt>
                <c:pt idx="51254">
                  <c:v>1.47</c:v>
                </c:pt>
                <c:pt idx="51255">
                  <c:v>0.06</c:v>
                </c:pt>
                <c:pt idx="51256">
                  <c:v>0.06</c:v>
                </c:pt>
                <c:pt idx="51257">
                  <c:v>7.0000000000000007E-2</c:v>
                </c:pt>
                <c:pt idx="51258">
                  <c:v>-1.93</c:v>
                </c:pt>
                <c:pt idx="51259">
                  <c:v>-1</c:v>
                </c:pt>
                <c:pt idx="51260">
                  <c:v>-1</c:v>
                </c:pt>
                <c:pt idx="51261">
                  <c:v>-1</c:v>
                </c:pt>
                <c:pt idx="51262">
                  <c:v>-0.76</c:v>
                </c:pt>
                <c:pt idx="51263">
                  <c:v>-1.37</c:v>
                </c:pt>
                <c:pt idx="51264">
                  <c:v>2.96</c:v>
                </c:pt>
                <c:pt idx="51265">
                  <c:v>-1.05</c:v>
                </c:pt>
                <c:pt idx="51266">
                  <c:v>1.61</c:v>
                </c:pt>
                <c:pt idx="51267">
                  <c:v>1.61</c:v>
                </c:pt>
                <c:pt idx="51268">
                  <c:v>1.61</c:v>
                </c:pt>
                <c:pt idx="51269">
                  <c:v>1.61</c:v>
                </c:pt>
                <c:pt idx="51270">
                  <c:v>0.8</c:v>
                </c:pt>
                <c:pt idx="51271">
                  <c:v>0.96</c:v>
                </c:pt>
                <c:pt idx="51272">
                  <c:v>0.96</c:v>
                </c:pt>
                <c:pt idx="51273">
                  <c:v>0.96</c:v>
                </c:pt>
                <c:pt idx="51274">
                  <c:v>0.88</c:v>
                </c:pt>
                <c:pt idx="51275">
                  <c:v>0.88</c:v>
                </c:pt>
                <c:pt idx="51276">
                  <c:v>1.08</c:v>
                </c:pt>
                <c:pt idx="51277">
                  <c:v>-0.5</c:v>
                </c:pt>
                <c:pt idx="51278">
                  <c:v>2.57</c:v>
                </c:pt>
                <c:pt idx="51279">
                  <c:v>2.57</c:v>
                </c:pt>
                <c:pt idx="51280">
                  <c:v>-1.19</c:v>
                </c:pt>
                <c:pt idx="51281">
                  <c:v>-1.19</c:v>
                </c:pt>
                <c:pt idx="51282">
                  <c:v>-0.35</c:v>
                </c:pt>
                <c:pt idx="51283">
                  <c:v>0.3</c:v>
                </c:pt>
                <c:pt idx="51284">
                  <c:v>3.13</c:v>
                </c:pt>
                <c:pt idx="51285">
                  <c:v>-1.76</c:v>
                </c:pt>
                <c:pt idx="51286">
                  <c:v>-1.76</c:v>
                </c:pt>
                <c:pt idx="51287">
                  <c:v>-1.76</c:v>
                </c:pt>
                <c:pt idx="51288">
                  <c:v>-1.76</c:v>
                </c:pt>
                <c:pt idx="51289">
                  <c:v>-0.32</c:v>
                </c:pt>
                <c:pt idx="51290">
                  <c:v>-0.32</c:v>
                </c:pt>
                <c:pt idx="51291">
                  <c:v>2.2200000000000002</c:v>
                </c:pt>
                <c:pt idx="51292">
                  <c:v>2.2200000000000002</c:v>
                </c:pt>
                <c:pt idx="51293">
                  <c:v>2.48</c:v>
                </c:pt>
                <c:pt idx="51294">
                  <c:v>2.48</c:v>
                </c:pt>
                <c:pt idx="51295">
                  <c:v>0.3</c:v>
                </c:pt>
                <c:pt idx="51296">
                  <c:v>-2.5</c:v>
                </c:pt>
                <c:pt idx="51297">
                  <c:v>-3.13</c:v>
                </c:pt>
                <c:pt idx="51298">
                  <c:v>1.08</c:v>
                </c:pt>
                <c:pt idx="51299">
                  <c:v>1.74</c:v>
                </c:pt>
                <c:pt idx="51300">
                  <c:v>1.74</c:v>
                </c:pt>
                <c:pt idx="51301">
                  <c:v>1.74</c:v>
                </c:pt>
                <c:pt idx="51302">
                  <c:v>1.63</c:v>
                </c:pt>
                <c:pt idx="51303">
                  <c:v>2.5</c:v>
                </c:pt>
                <c:pt idx="51304">
                  <c:v>2.5</c:v>
                </c:pt>
                <c:pt idx="51305">
                  <c:v>2.5</c:v>
                </c:pt>
                <c:pt idx="51306">
                  <c:v>7.0000000000000007E-2</c:v>
                </c:pt>
                <c:pt idx="51307">
                  <c:v>7.0000000000000007E-2</c:v>
                </c:pt>
                <c:pt idx="51308">
                  <c:v>0.86</c:v>
                </c:pt>
                <c:pt idx="51309">
                  <c:v>1.32</c:v>
                </c:pt>
                <c:pt idx="51310">
                  <c:v>1.32</c:v>
                </c:pt>
                <c:pt idx="51311">
                  <c:v>0.76</c:v>
                </c:pt>
                <c:pt idx="51312">
                  <c:v>0.76</c:v>
                </c:pt>
                <c:pt idx="51313">
                  <c:v>0.76</c:v>
                </c:pt>
                <c:pt idx="51314">
                  <c:v>1.1399999999999999</c:v>
                </c:pt>
                <c:pt idx="51315">
                  <c:v>1.18</c:v>
                </c:pt>
                <c:pt idx="51316">
                  <c:v>2.2599999999999998</c:v>
                </c:pt>
                <c:pt idx="51317">
                  <c:v>-1.22</c:v>
                </c:pt>
                <c:pt idx="51318">
                  <c:v>-1.22</c:v>
                </c:pt>
                <c:pt idx="51319">
                  <c:v>0.56000000000000005</c:v>
                </c:pt>
                <c:pt idx="51320">
                  <c:v>0.56000000000000005</c:v>
                </c:pt>
                <c:pt idx="51321">
                  <c:v>2.3199999999999998</c:v>
                </c:pt>
                <c:pt idx="51322">
                  <c:v>-3.76</c:v>
                </c:pt>
                <c:pt idx="51323">
                  <c:v>-3.76</c:v>
                </c:pt>
                <c:pt idx="51324">
                  <c:v>-2.39</c:v>
                </c:pt>
                <c:pt idx="51325">
                  <c:v>-0.59</c:v>
                </c:pt>
                <c:pt idx="51326">
                  <c:v>-2.0099999999999998</c:v>
                </c:pt>
                <c:pt idx="51327">
                  <c:v>0.45</c:v>
                </c:pt>
                <c:pt idx="51328">
                  <c:v>2.1800000000000002</c:v>
                </c:pt>
                <c:pt idx="51329">
                  <c:v>2.1800000000000002</c:v>
                </c:pt>
                <c:pt idx="51330">
                  <c:v>2.1800000000000002</c:v>
                </c:pt>
                <c:pt idx="51331">
                  <c:v>-1.05</c:v>
                </c:pt>
                <c:pt idx="51332">
                  <c:v>-1.05</c:v>
                </c:pt>
                <c:pt idx="51333">
                  <c:v>-2.91</c:v>
                </c:pt>
                <c:pt idx="51334">
                  <c:v>0.8</c:v>
                </c:pt>
                <c:pt idx="51335">
                  <c:v>0.56000000000000005</c:v>
                </c:pt>
                <c:pt idx="51336">
                  <c:v>0.94</c:v>
                </c:pt>
                <c:pt idx="51337">
                  <c:v>0.94</c:v>
                </c:pt>
                <c:pt idx="51338">
                  <c:v>-3.8</c:v>
                </c:pt>
                <c:pt idx="51339">
                  <c:v>-3.8</c:v>
                </c:pt>
                <c:pt idx="51340">
                  <c:v>0.28999999999999998</c:v>
                </c:pt>
                <c:pt idx="51341">
                  <c:v>0.28999999999999998</c:v>
                </c:pt>
                <c:pt idx="51342">
                  <c:v>-0.45</c:v>
                </c:pt>
                <c:pt idx="51343">
                  <c:v>-1.97</c:v>
                </c:pt>
                <c:pt idx="51344">
                  <c:v>-0.34</c:v>
                </c:pt>
                <c:pt idx="51345">
                  <c:v>-0.89</c:v>
                </c:pt>
                <c:pt idx="51346">
                  <c:v>0.72</c:v>
                </c:pt>
                <c:pt idx="51347">
                  <c:v>0.72</c:v>
                </c:pt>
                <c:pt idx="51348">
                  <c:v>1.75</c:v>
                </c:pt>
                <c:pt idx="51349">
                  <c:v>1.75</c:v>
                </c:pt>
                <c:pt idx="51350">
                  <c:v>1.75</c:v>
                </c:pt>
                <c:pt idx="51351">
                  <c:v>1.75</c:v>
                </c:pt>
                <c:pt idx="51352">
                  <c:v>1.75</c:v>
                </c:pt>
                <c:pt idx="51353">
                  <c:v>0.54</c:v>
                </c:pt>
                <c:pt idx="51354">
                  <c:v>1.79</c:v>
                </c:pt>
                <c:pt idx="51355">
                  <c:v>0.85</c:v>
                </c:pt>
                <c:pt idx="51356">
                  <c:v>0.85</c:v>
                </c:pt>
                <c:pt idx="51357">
                  <c:v>0.85</c:v>
                </c:pt>
                <c:pt idx="51358">
                  <c:v>-3.34</c:v>
                </c:pt>
                <c:pt idx="51359">
                  <c:v>-0.26</c:v>
                </c:pt>
                <c:pt idx="51360">
                  <c:v>2.1800000000000002</c:v>
                </c:pt>
                <c:pt idx="51361">
                  <c:v>2.1800000000000002</c:v>
                </c:pt>
                <c:pt idx="51362">
                  <c:v>0.59</c:v>
                </c:pt>
                <c:pt idx="51363">
                  <c:v>1.45</c:v>
                </c:pt>
                <c:pt idx="51364">
                  <c:v>1.18</c:v>
                </c:pt>
                <c:pt idx="51365">
                  <c:v>1.18</c:v>
                </c:pt>
                <c:pt idx="51366">
                  <c:v>3.28</c:v>
                </c:pt>
                <c:pt idx="51367">
                  <c:v>3.28</c:v>
                </c:pt>
                <c:pt idx="51368">
                  <c:v>-0.97</c:v>
                </c:pt>
                <c:pt idx="51369">
                  <c:v>-0.97</c:v>
                </c:pt>
                <c:pt idx="51370">
                  <c:v>-0.97</c:v>
                </c:pt>
                <c:pt idx="51371">
                  <c:v>-0.97</c:v>
                </c:pt>
                <c:pt idx="51372">
                  <c:v>3.43</c:v>
                </c:pt>
                <c:pt idx="51373">
                  <c:v>2.83</c:v>
                </c:pt>
                <c:pt idx="51374">
                  <c:v>0.56999999999999995</c:v>
                </c:pt>
                <c:pt idx="51375">
                  <c:v>-1.66</c:v>
                </c:pt>
                <c:pt idx="51376">
                  <c:v>0.28000000000000003</c:v>
                </c:pt>
                <c:pt idx="51377">
                  <c:v>1.05</c:v>
                </c:pt>
                <c:pt idx="51378">
                  <c:v>1.05</c:v>
                </c:pt>
                <c:pt idx="51379">
                  <c:v>2.12</c:v>
                </c:pt>
                <c:pt idx="51380">
                  <c:v>2.12</c:v>
                </c:pt>
                <c:pt idx="51381">
                  <c:v>2.12</c:v>
                </c:pt>
                <c:pt idx="51382">
                  <c:v>1.62</c:v>
                </c:pt>
                <c:pt idx="51383">
                  <c:v>1.62</c:v>
                </c:pt>
                <c:pt idx="51384">
                  <c:v>1.62</c:v>
                </c:pt>
                <c:pt idx="51385">
                  <c:v>0.52</c:v>
                </c:pt>
                <c:pt idx="51386">
                  <c:v>7.0000000000000007E-2</c:v>
                </c:pt>
                <c:pt idx="51387">
                  <c:v>7.0000000000000007E-2</c:v>
                </c:pt>
                <c:pt idx="51388">
                  <c:v>7.0000000000000007E-2</c:v>
                </c:pt>
                <c:pt idx="51389">
                  <c:v>0.16</c:v>
                </c:pt>
                <c:pt idx="51390">
                  <c:v>1.06</c:v>
                </c:pt>
                <c:pt idx="51391">
                  <c:v>1.06</c:v>
                </c:pt>
                <c:pt idx="51392">
                  <c:v>1.06</c:v>
                </c:pt>
                <c:pt idx="51393">
                  <c:v>1.06</c:v>
                </c:pt>
                <c:pt idx="51394">
                  <c:v>-0.2</c:v>
                </c:pt>
                <c:pt idx="51395">
                  <c:v>-0.13</c:v>
                </c:pt>
                <c:pt idx="51396">
                  <c:v>1.52</c:v>
                </c:pt>
                <c:pt idx="51397">
                  <c:v>1.52</c:v>
                </c:pt>
                <c:pt idx="51398">
                  <c:v>1.8</c:v>
                </c:pt>
                <c:pt idx="51399">
                  <c:v>-0.04</c:v>
                </c:pt>
                <c:pt idx="51400">
                  <c:v>-0.04</c:v>
                </c:pt>
                <c:pt idx="51401">
                  <c:v>0.47</c:v>
                </c:pt>
                <c:pt idx="51402">
                  <c:v>0.47</c:v>
                </c:pt>
                <c:pt idx="51403">
                  <c:v>0.47</c:v>
                </c:pt>
                <c:pt idx="51404">
                  <c:v>0.47</c:v>
                </c:pt>
                <c:pt idx="51405">
                  <c:v>-0.95</c:v>
                </c:pt>
                <c:pt idx="51406">
                  <c:v>0.01</c:v>
                </c:pt>
                <c:pt idx="51407">
                  <c:v>3.04</c:v>
                </c:pt>
                <c:pt idx="51408">
                  <c:v>3.04</c:v>
                </c:pt>
                <c:pt idx="51409">
                  <c:v>3.04</c:v>
                </c:pt>
                <c:pt idx="51410">
                  <c:v>2.29</c:v>
                </c:pt>
                <c:pt idx="51411">
                  <c:v>2.29</c:v>
                </c:pt>
                <c:pt idx="51412">
                  <c:v>2.29</c:v>
                </c:pt>
                <c:pt idx="51413">
                  <c:v>1.57</c:v>
                </c:pt>
                <c:pt idx="51414">
                  <c:v>1.57</c:v>
                </c:pt>
                <c:pt idx="51415">
                  <c:v>-1.57</c:v>
                </c:pt>
                <c:pt idx="51416">
                  <c:v>2.2799999999999998</c:v>
                </c:pt>
                <c:pt idx="51417">
                  <c:v>2.2799999999999998</c:v>
                </c:pt>
                <c:pt idx="51418">
                  <c:v>-1.55</c:v>
                </c:pt>
                <c:pt idx="51419">
                  <c:v>-1.55</c:v>
                </c:pt>
                <c:pt idx="51420">
                  <c:v>-2.61</c:v>
                </c:pt>
                <c:pt idx="51421">
                  <c:v>-2.61</c:v>
                </c:pt>
                <c:pt idx="51422">
                  <c:v>-2.09</c:v>
                </c:pt>
                <c:pt idx="51423">
                  <c:v>-0.98</c:v>
                </c:pt>
                <c:pt idx="51424">
                  <c:v>-1.36</c:v>
                </c:pt>
                <c:pt idx="51425">
                  <c:v>2.4500000000000002</c:v>
                </c:pt>
                <c:pt idx="51426">
                  <c:v>1.51</c:v>
                </c:pt>
                <c:pt idx="51427">
                  <c:v>1.51</c:v>
                </c:pt>
                <c:pt idx="51428">
                  <c:v>0.16</c:v>
                </c:pt>
                <c:pt idx="51429">
                  <c:v>0.16</c:v>
                </c:pt>
                <c:pt idx="51430">
                  <c:v>0.16</c:v>
                </c:pt>
                <c:pt idx="51431">
                  <c:v>0.16</c:v>
                </c:pt>
                <c:pt idx="51432">
                  <c:v>0.16</c:v>
                </c:pt>
                <c:pt idx="51433">
                  <c:v>0.62</c:v>
                </c:pt>
                <c:pt idx="51434">
                  <c:v>1.73</c:v>
                </c:pt>
                <c:pt idx="51435">
                  <c:v>1.73</c:v>
                </c:pt>
                <c:pt idx="51436">
                  <c:v>1.73</c:v>
                </c:pt>
                <c:pt idx="51437">
                  <c:v>1.73</c:v>
                </c:pt>
                <c:pt idx="51438">
                  <c:v>-2.89</c:v>
                </c:pt>
                <c:pt idx="51439">
                  <c:v>-2.89</c:v>
                </c:pt>
                <c:pt idx="51440">
                  <c:v>-3.2</c:v>
                </c:pt>
                <c:pt idx="51441">
                  <c:v>1.82</c:v>
                </c:pt>
                <c:pt idx="51442">
                  <c:v>1.82</c:v>
                </c:pt>
                <c:pt idx="51443">
                  <c:v>1.82</c:v>
                </c:pt>
                <c:pt idx="51444">
                  <c:v>1.82</c:v>
                </c:pt>
                <c:pt idx="51445">
                  <c:v>1.82</c:v>
                </c:pt>
                <c:pt idx="51446">
                  <c:v>2.86</c:v>
                </c:pt>
                <c:pt idx="51447">
                  <c:v>2.86</c:v>
                </c:pt>
                <c:pt idx="51448">
                  <c:v>2.86</c:v>
                </c:pt>
                <c:pt idx="51449">
                  <c:v>-2.0099999999999998</c:v>
                </c:pt>
                <c:pt idx="51450">
                  <c:v>-2.0099999999999998</c:v>
                </c:pt>
                <c:pt idx="51451">
                  <c:v>-0.64</c:v>
                </c:pt>
                <c:pt idx="51452">
                  <c:v>0.68</c:v>
                </c:pt>
                <c:pt idx="51453">
                  <c:v>-3.01</c:v>
                </c:pt>
                <c:pt idx="51454">
                  <c:v>0.68</c:v>
                </c:pt>
                <c:pt idx="51455">
                  <c:v>0.68</c:v>
                </c:pt>
                <c:pt idx="51456">
                  <c:v>1.71</c:v>
                </c:pt>
                <c:pt idx="51457">
                  <c:v>-1.46</c:v>
                </c:pt>
                <c:pt idx="51458">
                  <c:v>1.01</c:v>
                </c:pt>
                <c:pt idx="51459">
                  <c:v>1.01</c:v>
                </c:pt>
                <c:pt idx="51460">
                  <c:v>1.01</c:v>
                </c:pt>
                <c:pt idx="51461">
                  <c:v>0.48</c:v>
                </c:pt>
                <c:pt idx="51462">
                  <c:v>0.65</c:v>
                </c:pt>
                <c:pt idx="51463">
                  <c:v>0.65</c:v>
                </c:pt>
                <c:pt idx="51464">
                  <c:v>1.18</c:v>
                </c:pt>
                <c:pt idx="51465">
                  <c:v>2.17</c:v>
                </c:pt>
                <c:pt idx="51466">
                  <c:v>2.17</c:v>
                </c:pt>
                <c:pt idx="51467">
                  <c:v>0.28999999999999998</c:v>
                </c:pt>
                <c:pt idx="51468">
                  <c:v>0.28999999999999998</c:v>
                </c:pt>
                <c:pt idx="51469">
                  <c:v>0.28999999999999998</c:v>
                </c:pt>
                <c:pt idx="51470">
                  <c:v>-3.55</c:v>
                </c:pt>
                <c:pt idx="51471">
                  <c:v>-3.55</c:v>
                </c:pt>
                <c:pt idx="51472">
                  <c:v>-0.63</c:v>
                </c:pt>
                <c:pt idx="51473">
                  <c:v>-0.78</c:v>
                </c:pt>
                <c:pt idx="51474">
                  <c:v>2.52</c:v>
                </c:pt>
                <c:pt idx="51475">
                  <c:v>2.7</c:v>
                </c:pt>
                <c:pt idx="51476">
                  <c:v>0.31</c:v>
                </c:pt>
                <c:pt idx="51477">
                  <c:v>0.31</c:v>
                </c:pt>
                <c:pt idx="51478">
                  <c:v>2.62</c:v>
                </c:pt>
                <c:pt idx="51479">
                  <c:v>2.62</c:v>
                </c:pt>
                <c:pt idx="51480">
                  <c:v>2.62</c:v>
                </c:pt>
                <c:pt idx="51481">
                  <c:v>2.62</c:v>
                </c:pt>
                <c:pt idx="51482">
                  <c:v>2.62</c:v>
                </c:pt>
                <c:pt idx="51483">
                  <c:v>1.1499999999999999</c:v>
                </c:pt>
                <c:pt idx="51484">
                  <c:v>-0.1</c:v>
                </c:pt>
                <c:pt idx="51485">
                  <c:v>-2.5</c:v>
                </c:pt>
                <c:pt idx="51486">
                  <c:v>1.35</c:v>
                </c:pt>
                <c:pt idx="51487">
                  <c:v>-1.39</c:v>
                </c:pt>
                <c:pt idx="51488">
                  <c:v>-1.39</c:v>
                </c:pt>
                <c:pt idx="51489">
                  <c:v>-1.39</c:v>
                </c:pt>
                <c:pt idx="51490">
                  <c:v>1.51</c:v>
                </c:pt>
                <c:pt idx="51491">
                  <c:v>2.6</c:v>
                </c:pt>
                <c:pt idx="51492">
                  <c:v>2.6</c:v>
                </c:pt>
                <c:pt idx="51493">
                  <c:v>2.6</c:v>
                </c:pt>
                <c:pt idx="51494">
                  <c:v>1.35</c:v>
                </c:pt>
                <c:pt idx="51495">
                  <c:v>1.35</c:v>
                </c:pt>
                <c:pt idx="51496">
                  <c:v>3.66</c:v>
                </c:pt>
                <c:pt idx="51497">
                  <c:v>0.11</c:v>
                </c:pt>
                <c:pt idx="51498">
                  <c:v>0.11</c:v>
                </c:pt>
                <c:pt idx="51499">
                  <c:v>-1.96</c:v>
                </c:pt>
                <c:pt idx="51500">
                  <c:v>-0.31</c:v>
                </c:pt>
                <c:pt idx="51501">
                  <c:v>-1.6</c:v>
                </c:pt>
                <c:pt idx="51502">
                  <c:v>-1.6</c:v>
                </c:pt>
                <c:pt idx="51503">
                  <c:v>0.9</c:v>
                </c:pt>
                <c:pt idx="51504">
                  <c:v>-0.68</c:v>
                </c:pt>
                <c:pt idx="51505">
                  <c:v>-0.68</c:v>
                </c:pt>
                <c:pt idx="51506">
                  <c:v>-0.68</c:v>
                </c:pt>
                <c:pt idx="51507">
                  <c:v>-0.68</c:v>
                </c:pt>
                <c:pt idx="51508">
                  <c:v>-0.68</c:v>
                </c:pt>
                <c:pt idx="51509">
                  <c:v>2.56</c:v>
                </c:pt>
                <c:pt idx="51510">
                  <c:v>0.52</c:v>
                </c:pt>
                <c:pt idx="51511">
                  <c:v>0.52</c:v>
                </c:pt>
                <c:pt idx="51512">
                  <c:v>0.52</c:v>
                </c:pt>
                <c:pt idx="51513">
                  <c:v>-0.74</c:v>
                </c:pt>
                <c:pt idx="51514">
                  <c:v>1.04</c:v>
                </c:pt>
                <c:pt idx="51515">
                  <c:v>3.23</c:v>
                </c:pt>
                <c:pt idx="51516">
                  <c:v>3.23</c:v>
                </c:pt>
                <c:pt idx="51517">
                  <c:v>3.23</c:v>
                </c:pt>
                <c:pt idx="51518">
                  <c:v>2.58</c:v>
                </c:pt>
                <c:pt idx="51519">
                  <c:v>2.58</c:v>
                </c:pt>
                <c:pt idx="51520">
                  <c:v>2.58</c:v>
                </c:pt>
                <c:pt idx="51521">
                  <c:v>2.58</c:v>
                </c:pt>
                <c:pt idx="51522">
                  <c:v>3.89</c:v>
                </c:pt>
                <c:pt idx="51523">
                  <c:v>3.89</c:v>
                </c:pt>
                <c:pt idx="51524">
                  <c:v>3.89</c:v>
                </c:pt>
                <c:pt idx="51525">
                  <c:v>3.89</c:v>
                </c:pt>
                <c:pt idx="51526">
                  <c:v>-1.21</c:v>
                </c:pt>
                <c:pt idx="51527">
                  <c:v>0.36</c:v>
                </c:pt>
                <c:pt idx="51528">
                  <c:v>0.27</c:v>
                </c:pt>
                <c:pt idx="51529">
                  <c:v>-1.81</c:v>
                </c:pt>
                <c:pt idx="51530">
                  <c:v>-2.97</c:v>
                </c:pt>
                <c:pt idx="51531">
                  <c:v>-1.34</c:v>
                </c:pt>
                <c:pt idx="51532">
                  <c:v>0.9</c:v>
                </c:pt>
                <c:pt idx="51533">
                  <c:v>0.9</c:v>
                </c:pt>
                <c:pt idx="51534">
                  <c:v>0.9</c:v>
                </c:pt>
                <c:pt idx="51535">
                  <c:v>0.9</c:v>
                </c:pt>
                <c:pt idx="51536">
                  <c:v>-0.68</c:v>
                </c:pt>
                <c:pt idx="51537">
                  <c:v>-0.05</c:v>
                </c:pt>
                <c:pt idx="51538">
                  <c:v>-3.26</c:v>
                </c:pt>
                <c:pt idx="51539">
                  <c:v>0.01</c:v>
                </c:pt>
                <c:pt idx="51540">
                  <c:v>0.16</c:v>
                </c:pt>
                <c:pt idx="51541">
                  <c:v>-0.76</c:v>
                </c:pt>
                <c:pt idx="51542">
                  <c:v>0.97</c:v>
                </c:pt>
                <c:pt idx="51543">
                  <c:v>-1.39</c:v>
                </c:pt>
                <c:pt idx="51544">
                  <c:v>-1.39</c:v>
                </c:pt>
                <c:pt idx="51545">
                  <c:v>0.31</c:v>
                </c:pt>
                <c:pt idx="51546">
                  <c:v>-0.57999999999999996</c:v>
                </c:pt>
                <c:pt idx="51547">
                  <c:v>-0.57999999999999996</c:v>
                </c:pt>
                <c:pt idx="51548">
                  <c:v>-0.57999999999999996</c:v>
                </c:pt>
                <c:pt idx="51549">
                  <c:v>-0.69</c:v>
                </c:pt>
                <c:pt idx="51550">
                  <c:v>-1.01</c:v>
                </c:pt>
                <c:pt idx="51551">
                  <c:v>-1.75</c:v>
                </c:pt>
                <c:pt idx="51552">
                  <c:v>-0.77</c:v>
                </c:pt>
                <c:pt idx="51553">
                  <c:v>2.48</c:v>
                </c:pt>
                <c:pt idx="51554">
                  <c:v>3.83</c:v>
                </c:pt>
                <c:pt idx="51555">
                  <c:v>3.83</c:v>
                </c:pt>
                <c:pt idx="51556">
                  <c:v>3.83</c:v>
                </c:pt>
                <c:pt idx="51557">
                  <c:v>3.83</c:v>
                </c:pt>
                <c:pt idx="51558">
                  <c:v>-2.52</c:v>
                </c:pt>
                <c:pt idx="51559">
                  <c:v>-0.54</c:v>
                </c:pt>
                <c:pt idx="51560">
                  <c:v>0.17</c:v>
                </c:pt>
                <c:pt idx="51561">
                  <c:v>0.17</c:v>
                </c:pt>
                <c:pt idx="51562">
                  <c:v>-0.96</c:v>
                </c:pt>
                <c:pt idx="51563">
                  <c:v>-1.42</c:v>
                </c:pt>
                <c:pt idx="51564">
                  <c:v>-1.42</c:v>
                </c:pt>
                <c:pt idx="51565">
                  <c:v>-1.42</c:v>
                </c:pt>
                <c:pt idx="51566">
                  <c:v>0.64</c:v>
                </c:pt>
                <c:pt idx="51567">
                  <c:v>-2.52</c:v>
                </c:pt>
                <c:pt idx="51568">
                  <c:v>1.01</c:v>
                </c:pt>
                <c:pt idx="51569">
                  <c:v>1.17</c:v>
                </c:pt>
                <c:pt idx="51570">
                  <c:v>1.2</c:v>
                </c:pt>
                <c:pt idx="51571">
                  <c:v>-1.69</c:v>
                </c:pt>
                <c:pt idx="51572">
                  <c:v>-1.45</c:v>
                </c:pt>
                <c:pt idx="51573">
                  <c:v>-1.45</c:v>
                </c:pt>
                <c:pt idx="51574">
                  <c:v>-1.45</c:v>
                </c:pt>
                <c:pt idx="51575">
                  <c:v>1.51</c:v>
                </c:pt>
                <c:pt idx="51576">
                  <c:v>0.19</c:v>
                </c:pt>
                <c:pt idx="51577">
                  <c:v>0.19</c:v>
                </c:pt>
                <c:pt idx="51578">
                  <c:v>2.33</c:v>
                </c:pt>
                <c:pt idx="51579">
                  <c:v>2.33</c:v>
                </c:pt>
                <c:pt idx="51580">
                  <c:v>2.33</c:v>
                </c:pt>
                <c:pt idx="51581">
                  <c:v>1.57</c:v>
                </c:pt>
                <c:pt idx="51582">
                  <c:v>1.37</c:v>
                </c:pt>
                <c:pt idx="51583">
                  <c:v>1.37</c:v>
                </c:pt>
                <c:pt idx="51584">
                  <c:v>1.41</c:v>
                </c:pt>
                <c:pt idx="51585">
                  <c:v>1.41</c:v>
                </c:pt>
                <c:pt idx="51586">
                  <c:v>1.41</c:v>
                </c:pt>
                <c:pt idx="51587">
                  <c:v>-0.17</c:v>
                </c:pt>
                <c:pt idx="51588">
                  <c:v>2.79</c:v>
                </c:pt>
                <c:pt idx="51589">
                  <c:v>2.79</c:v>
                </c:pt>
                <c:pt idx="51590">
                  <c:v>3.41</c:v>
                </c:pt>
                <c:pt idx="51591">
                  <c:v>3.41</c:v>
                </c:pt>
                <c:pt idx="51592">
                  <c:v>3.41</c:v>
                </c:pt>
                <c:pt idx="51593">
                  <c:v>1.67</c:v>
                </c:pt>
                <c:pt idx="51594">
                  <c:v>1.67</c:v>
                </c:pt>
                <c:pt idx="51595">
                  <c:v>1.67</c:v>
                </c:pt>
                <c:pt idx="51596">
                  <c:v>1.67</c:v>
                </c:pt>
                <c:pt idx="51597">
                  <c:v>1.04</c:v>
                </c:pt>
                <c:pt idx="51598">
                  <c:v>1.39</c:v>
                </c:pt>
                <c:pt idx="51599">
                  <c:v>1.39</c:v>
                </c:pt>
                <c:pt idx="51600">
                  <c:v>1.42</c:v>
                </c:pt>
                <c:pt idx="51601">
                  <c:v>1.42</c:v>
                </c:pt>
                <c:pt idx="51602">
                  <c:v>-0.71</c:v>
                </c:pt>
                <c:pt idx="51603">
                  <c:v>-0.71</c:v>
                </c:pt>
                <c:pt idx="51604">
                  <c:v>0.38</c:v>
                </c:pt>
                <c:pt idx="51605">
                  <c:v>0.38</c:v>
                </c:pt>
                <c:pt idx="51606">
                  <c:v>-0.52</c:v>
                </c:pt>
                <c:pt idx="51607">
                  <c:v>0.69</c:v>
                </c:pt>
                <c:pt idx="51608">
                  <c:v>0.26</c:v>
                </c:pt>
                <c:pt idx="51609">
                  <c:v>-1.93</c:v>
                </c:pt>
                <c:pt idx="51610">
                  <c:v>1.87</c:v>
                </c:pt>
                <c:pt idx="51611">
                  <c:v>1.76</c:v>
                </c:pt>
                <c:pt idx="51612">
                  <c:v>1.76</c:v>
                </c:pt>
                <c:pt idx="51613">
                  <c:v>1.76</c:v>
                </c:pt>
                <c:pt idx="51614">
                  <c:v>1.76</c:v>
                </c:pt>
                <c:pt idx="51615">
                  <c:v>-1.1299999999999999</c:v>
                </c:pt>
                <c:pt idx="51616">
                  <c:v>-1.1299999999999999</c:v>
                </c:pt>
                <c:pt idx="51617">
                  <c:v>-1.1299999999999999</c:v>
                </c:pt>
                <c:pt idx="51618">
                  <c:v>-0.52</c:v>
                </c:pt>
                <c:pt idx="51619">
                  <c:v>-1.93</c:v>
                </c:pt>
                <c:pt idx="51620">
                  <c:v>1.36</c:v>
                </c:pt>
                <c:pt idx="51621">
                  <c:v>1.36</c:v>
                </c:pt>
                <c:pt idx="51622">
                  <c:v>0.1</c:v>
                </c:pt>
                <c:pt idx="51623">
                  <c:v>-0.13</c:v>
                </c:pt>
                <c:pt idx="51624">
                  <c:v>0.66</c:v>
                </c:pt>
                <c:pt idx="51625">
                  <c:v>-1.96</c:v>
                </c:pt>
                <c:pt idx="51626">
                  <c:v>1.23</c:v>
                </c:pt>
                <c:pt idx="51627">
                  <c:v>2.23</c:v>
                </c:pt>
                <c:pt idx="51628">
                  <c:v>2.23</c:v>
                </c:pt>
                <c:pt idx="51629">
                  <c:v>2.23</c:v>
                </c:pt>
                <c:pt idx="51630">
                  <c:v>2.65</c:v>
                </c:pt>
                <c:pt idx="51631">
                  <c:v>2.65</c:v>
                </c:pt>
                <c:pt idx="51632">
                  <c:v>0.61</c:v>
                </c:pt>
                <c:pt idx="51633">
                  <c:v>-2.74</c:v>
                </c:pt>
                <c:pt idx="51634">
                  <c:v>0.89</c:v>
                </c:pt>
                <c:pt idx="51635">
                  <c:v>1.37</c:v>
                </c:pt>
                <c:pt idx="51636">
                  <c:v>2.4300000000000002</c:v>
                </c:pt>
                <c:pt idx="51637">
                  <c:v>2.4300000000000002</c:v>
                </c:pt>
                <c:pt idx="51638">
                  <c:v>2.4300000000000002</c:v>
                </c:pt>
                <c:pt idx="51639">
                  <c:v>1.97</c:v>
                </c:pt>
                <c:pt idx="51640">
                  <c:v>-0.23</c:v>
                </c:pt>
                <c:pt idx="51641">
                  <c:v>-0.23</c:v>
                </c:pt>
                <c:pt idx="51642">
                  <c:v>-1.74</c:v>
                </c:pt>
                <c:pt idx="51643">
                  <c:v>0.91</c:v>
                </c:pt>
                <c:pt idx="51644">
                  <c:v>0.91</c:v>
                </c:pt>
                <c:pt idx="51645">
                  <c:v>2.52</c:v>
                </c:pt>
                <c:pt idx="51646">
                  <c:v>0.72</c:v>
                </c:pt>
                <c:pt idx="51647">
                  <c:v>2.16</c:v>
                </c:pt>
                <c:pt idx="51648">
                  <c:v>2.16</c:v>
                </c:pt>
                <c:pt idx="51649">
                  <c:v>0.26</c:v>
                </c:pt>
                <c:pt idx="51650">
                  <c:v>1.36</c:v>
                </c:pt>
                <c:pt idx="51651">
                  <c:v>1.36</c:v>
                </c:pt>
                <c:pt idx="51652">
                  <c:v>-1.82</c:v>
                </c:pt>
                <c:pt idx="51653">
                  <c:v>-0.01</c:v>
                </c:pt>
                <c:pt idx="51654">
                  <c:v>-0.01</c:v>
                </c:pt>
                <c:pt idx="51655">
                  <c:v>-2.5</c:v>
                </c:pt>
                <c:pt idx="51656">
                  <c:v>3.01</c:v>
                </c:pt>
                <c:pt idx="51657">
                  <c:v>2.19</c:v>
                </c:pt>
                <c:pt idx="51658">
                  <c:v>1.58</c:v>
                </c:pt>
                <c:pt idx="51659">
                  <c:v>1.58</c:v>
                </c:pt>
                <c:pt idx="51660">
                  <c:v>1.58</c:v>
                </c:pt>
                <c:pt idx="51661">
                  <c:v>1</c:v>
                </c:pt>
                <c:pt idx="51662">
                  <c:v>-0.3</c:v>
                </c:pt>
                <c:pt idx="51663">
                  <c:v>-0.3</c:v>
                </c:pt>
                <c:pt idx="51664">
                  <c:v>-0.03</c:v>
                </c:pt>
                <c:pt idx="51665">
                  <c:v>2.27</c:v>
                </c:pt>
                <c:pt idx="51666">
                  <c:v>1.41</c:v>
                </c:pt>
                <c:pt idx="51667">
                  <c:v>1.41</c:v>
                </c:pt>
                <c:pt idx="51668">
                  <c:v>1.1599999999999999</c:v>
                </c:pt>
                <c:pt idx="51669">
                  <c:v>1.1599999999999999</c:v>
                </c:pt>
                <c:pt idx="51670">
                  <c:v>1.82</c:v>
                </c:pt>
                <c:pt idx="51671">
                  <c:v>1.82</c:v>
                </c:pt>
                <c:pt idx="51672">
                  <c:v>1.82</c:v>
                </c:pt>
                <c:pt idx="51673">
                  <c:v>0.18</c:v>
                </c:pt>
                <c:pt idx="51674">
                  <c:v>0.18</c:v>
                </c:pt>
                <c:pt idx="51675">
                  <c:v>-3.26</c:v>
                </c:pt>
                <c:pt idx="51676">
                  <c:v>-0.28999999999999998</c:v>
                </c:pt>
                <c:pt idx="51677">
                  <c:v>-1.61</c:v>
                </c:pt>
                <c:pt idx="51678">
                  <c:v>0.47</c:v>
                </c:pt>
                <c:pt idx="51679">
                  <c:v>-1.23</c:v>
                </c:pt>
                <c:pt idx="51680">
                  <c:v>0.63</c:v>
                </c:pt>
                <c:pt idx="51681">
                  <c:v>0.63</c:v>
                </c:pt>
                <c:pt idx="51682">
                  <c:v>0.99</c:v>
                </c:pt>
                <c:pt idx="51683">
                  <c:v>0.99</c:v>
                </c:pt>
                <c:pt idx="51684">
                  <c:v>-1.0900000000000001</c:v>
                </c:pt>
                <c:pt idx="51685">
                  <c:v>-1.0900000000000001</c:v>
                </c:pt>
                <c:pt idx="51686">
                  <c:v>1.38</c:v>
                </c:pt>
                <c:pt idx="51687">
                  <c:v>1.45</c:v>
                </c:pt>
                <c:pt idx="51688">
                  <c:v>-0.54</c:v>
                </c:pt>
                <c:pt idx="51689">
                  <c:v>1.35</c:v>
                </c:pt>
                <c:pt idx="51690">
                  <c:v>-0.48</c:v>
                </c:pt>
                <c:pt idx="51691">
                  <c:v>-0.48</c:v>
                </c:pt>
                <c:pt idx="51692">
                  <c:v>1.37</c:v>
                </c:pt>
                <c:pt idx="51693">
                  <c:v>1.37</c:v>
                </c:pt>
                <c:pt idx="51694">
                  <c:v>0.56000000000000005</c:v>
                </c:pt>
                <c:pt idx="51695">
                  <c:v>-3.16</c:v>
                </c:pt>
                <c:pt idx="51696">
                  <c:v>1.32</c:v>
                </c:pt>
                <c:pt idx="51697">
                  <c:v>-0.85</c:v>
                </c:pt>
                <c:pt idx="51698">
                  <c:v>2.62</c:v>
                </c:pt>
                <c:pt idx="51699">
                  <c:v>2.74</c:v>
                </c:pt>
                <c:pt idx="51700">
                  <c:v>-0.82</c:v>
                </c:pt>
                <c:pt idx="51701">
                  <c:v>-0.5</c:v>
                </c:pt>
                <c:pt idx="51702">
                  <c:v>-0.5</c:v>
                </c:pt>
                <c:pt idx="51703">
                  <c:v>-0.66</c:v>
                </c:pt>
                <c:pt idx="51704">
                  <c:v>-0.66</c:v>
                </c:pt>
                <c:pt idx="51705">
                  <c:v>-0.66</c:v>
                </c:pt>
                <c:pt idx="51706">
                  <c:v>0.48</c:v>
                </c:pt>
                <c:pt idx="51707">
                  <c:v>-0.17</c:v>
                </c:pt>
                <c:pt idx="51708">
                  <c:v>-1.56</c:v>
                </c:pt>
                <c:pt idx="51709">
                  <c:v>-1.28</c:v>
                </c:pt>
                <c:pt idx="51710">
                  <c:v>-1.28</c:v>
                </c:pt>
                <c:pt idx="51711">
                  <c:v>-1.28</c:v>
                </c:pt>
                <c:pt idx="51712">
                  <c:v>-3.94</c:v>
                </c:pt>
                <c:pt idx="51713">
                  <c:v>-3.94</c:v>
                </c:pt>
                <c:pt idx="51714">
                  <c:v>0.88</c:v>
                </c:pt>
                <c:pt idx="51715">
                  <c:v>1.27</c:v>
                </c:pt>
                <c:pt idx="51716">
                  <c:v>1.27</c:v>
                </c:pt>
                <c:pt idx="51717">
                  <c:v>-0.68</c:v>
                </c:pt>
                <c:pt idx="51718">
                  <c:v>-1.44</c:v>
                </c:pt>
                <c:pt idx="51719">
                  <c:v>1.2</c:v>
                </c:pt>
                <c:pt idx="51720">
                  <c:v>1.2</c:v>
                </c:pt>
                <c:pt idx="51721">
                  <c:v>1.76</c:v>
                </c:pt>
                <c:pt idx="51722">
                  <c:v>1.76</c:v>
                </c:pt>
                <c:pt idx="51723">
                  <c:v>0.86</c:v>
                </c:pt>
                <c:pt idx="51724">
                  <c:v>0.86</c:v>
                </c:pt>
                <c:pt idx="51725">
                  <c:v>-0.72</c:v>
                </c:pt>
                <c:pt idx="51726">
                  <c:v>2.4900000000000002</c:v>
                </c:pt>
                <c:pt idx="51727">
                  <c:v>2.4900000000000002</c:v>
                </c:pt>
                <c:pt idx="51728">
                  <c:v>2.4900000000000002</c:v>
                </c:pt>
                <c:pt idx="51729">
                  <c:v>2.56</c:v>
                </c:pt>
                <c:pt idx="51730">
                  <c:v>2.56</c:v>
                </c:pt>
                <c:pt idx="51731">
                  <c:v>2.56</c:v>
                </c:pt>
                <c:pt idx="51732">
                  <c:v>2.56</c:v>
                </c:pt>
                <c:pt idx="51733">
                  <c:v>2.56</c:v>
                </c:pt>
                <c:pt idx="51734">
                  <c:v>2.56</c:v>
                </c:pt>
                <c:pt idx="51735">
                  <c:v>1.05</c:v>
                </c:pt>
                <c:pt idx="51736">
                  <c:v>1.25</c:v>
                </c:pt>
                <c:pt idx="51737">
                  <c:v>1.25</c:v>
                </c:pt>
                <c:pt idx="51738">
                  <c:v>0.08</c:v>
                </c:pt>
                <c:pt idx="51739">
                  <c:v>3.29</c:v>
                </c:pt>
                <c:pt idx="51740">
                  <c:v>-1.19</c:v>
                </c:pt>
                <c:pt idx="51741">
                  <c:v>-1.19</c:v>
                </c:pt>
                <c:pt idx="51742">
                  <c:v>-1.19</c:v>
                </c:pt>
                <c:pt idx="51743">
                  <c:v>1.43</c:v>
                </c:pt>
                <c:pt idx="51744">
                  <c:v>-0.34</c:v>
                </c:pt>
                <c:pt idx="51745">
                  <c:v>-0.34</c:v>
                </c:pt>
                <c:pt idx="51746">
                  <c:v>-1.53</c:v>
                </c:pt>
                <c:pt idx="51747">
                  <c:v>-1.03</c:v>
                </c:pt>
                <c:pt idx="51748">
                  <c:v>0.44</c:v>
                </c:pt>
                <c:pt idx="51749">
                  <c:v>3.11</c:v>
                </c:pt>
                <c:pt idx="51750">
                  <c:v>3.11</c:v>
                </c:pt>
                <c:pt idx="51751">
                  <c:v>3.11</c:v>
                </c:pt>
                <c:pt idx="51752">
                  <c:v>3.11</c:v>
                </c:pt>
                <c:pt idx="51753">
                  <c:v>3.11</c:v>
                </c:pt>
                <c:pt idx="51754">
                  <c:v>-0.19</c:v>
                </c:pt>
                <c:pt idx="51755">
                  <c:v>-0.19</c:v>
                </c:pt>
                <c:pt idx="51756">
                  <c:v>-2.34</c:v>
                </c:pt>
                <c:pt idx="51757">
                  <c:v>0.13</c:v>
                </c:pt>
                <c:pt idx="51758">
                  <c:v>0.13</c:v>
                </c:pt>
                <c:pt idx="51759">
                  <c:v>0.13</c:v>
                </c:pt>
                <c:pt idx="51760">
                  <c:v>-0.39</c:v>
                </c:pt>
                <c:pt idx="51761">
                  <c:v>0.59</c:v>
                </c:pt>
                <c:pt idx="51762">
                  <c:v>0.59</c:v>
                </c:pt>
                <c:pt idx="51763">
                  <c:v>-1.6</c:v>
                </c:pt>
                <c:pt idx="51764">
                  <c:v>0.33</c:v>
                </c:pt>
                <c:pt idx="51765">
                  <c:v>3.47</c:v>
                </c:pt>
                <c:pt idx="51766">
                  <c:v>0.27</c:v>
                </c:pt>
                <c:pt idx="51767">
                  <c:v>0.92</c:v>
                </c:pt>
                <c:pt idx="51768">
                  <c:v>0.92</c:v>
                </c:pt>
                <c:pt idx="51769">
                  <c:v>3.47</c:v>
                </c:pt>
                <c:pt idx="51770">
                  <c:v>3.47</c:v>
                </c:pt>
                <c:pt idx="51771">
                  <c:v>-1.03</c:v>
                </c:pt>
                <c:pt idx="51772">
                  <c:v>-2.74</c:v>
                </c:pt>
                <c:pt idx="51773">
                  <c:v>-2.7</c:v>
                </c:pt>
                <c:pt idx="51774">
                  <c:v>-2.7</c:v>
                </c:pt>
                <c:pt idx="51775">
                  <c:v>-2.7</c:v>
                </c:pt>
                <c:pt idx="51776">
                  <c:v>-2.7</c:v>
                </c:pt>
                <c:pt idx="51777">
                  <c:v>-0.32</c:v>
                </c:pt>
                <c:pt idx="51778">
                  <c:v>2.0499999999999998</c:v>
                </c:pt>
                <c:pt idx="51779">
                  <c:v>2.0499999999999998</c:v>
                </c:pt>
                <c:pt idx="51780">
                  <c:v>2.0499999999999998</c:v>
                </c:pt>
                <c:pt idx="51781">
                  <c:v>-0.93</c:v>
                </c:pt>
                <c:pt idx="51782">
                  <c:v>-0.93</c:v>
                </c:pt>
                <c:pt idx="51783">
                  <c:v>-0.93</c:v>
                </c:pt>
                <c:pt idx="51784">
                  <c:v>1.1000000000000001</c:v>
                </c:pt>
                <c:pt idx="51785">
                  <c:v>-1.76</c:v>
                </c:pt>
                <c:pt idx="51786">
                  <c:v>-0.39</c:v>
                </c:pt>
                <c:pt idx="51787">
                  <c:v>-1.26</c:v>
                </c:pt>
                <c:pt idx="51788">
                  <c:v>-0.02</c:v>
                </c:pt>
                <c:pt idx="51789">
                  <c:v>1.18</c:v>
                </c:pt>
                <c:pt idx="51790">
                  <c:v>1.18</c:v>
                </c:pt>
                <c:pt idx="51791">
                  <c:v>0.96</c:v>
                </c:pt>
                <c:pt idx="51792">
                  <c:v>-1.88</c:v>
                </c:pt>
                <c:pt idx="51793">
                  <c:v>-0.3</c:v>
                </c:pt>
                <c:pt idx="51794">
                  <c:v>-0.3</c:v>
                </c:pt>
                <c:pt idx="51795">
                  <c:v>-2.36</c:v>
                </c:pt>
                <c:pt idx="51796">
                  <c:v>1.1499999999999999</c:v>
                </c:pt>
                <c:pt idx="51797">
                  <c:v>1.1499999999999999</c:v>
                </c:pt>
                <c:pt idx="51798">
                  <c:v>-2.2400000000000002</c:v>
                </c:pt>
                <c:pt idx="51799">
                  <c:v>1.27</c:v>
                </c:pt>
                <c:pt idx="51800">
                  <c:v>0.56000000000000005</c:v>
                </c:pt>
                <c:pt idx="51801">
                  <c:v>-1.28</c:v>
                </c:pt>
                <c:pt idx="51802">
                  <c:v>1.7</c:v>
                </c:pt>
                <c:pt idx="51803">
                  <c:v>1.89</c:v>
                </c:pt>
                <c:pt idx="51804">
                  <c:v>1.89</c:v>
                </c:pt>
                <c:pt idx="51805">
                  <c:v>1.89</c:v>
                </c:pt>
                <c:pt idx="51806">
                  <c:v>2.69</c:v>
                </c:pt>
                <c:pt idx="51807">
                  <c:v>2.3199999999999998</c:v>
                </c:pt>
                <c:pt idx="51808">
                  <c:v>2.3199999999999998</c:v>
                </c:pt>
                <c:pt idx="51809">
                  <c:v>0.46</c:v>
                </c:pt>
                <c:pt idx="51810">
                  <c:v>1.43</c:v>
                </c:pt>
                <c:pt idx="51811">
                  <c:v>1.43</c:v>
                </c:pt>
                <c:pt idx="51812">
                  <c:v>-0.05</c:v>
                </c:pt>
                <c:pt idx="51813">
                  <c:v>-0.14000000000000001</c:v>
                </c:pt>
                <c:pt idx="51814">
                  <c:v>-1.0900000000000001</c:v>
                </c:pt>
                <c:pt idx="51815">
                  <c:v>-1.0900000000000001</c:v>
                </c:pt>
                <c:pt idx="51816">
                  <c:v>3.75</c:v>
                </c:pt>
                <c:pt idx="51817">
                  <c:v>3.75</c:v>
                </c:pt>
                <c:pt idx="51818">
                  <c:v>3.75</c:v>
                </c:pt>
                <c:pt idx="51819">
                  <c:v>3.75</c:v>
                </c:pt>
                <c:pt idx="51820">
                  <c:v>1.72</c:v>
                </c:pt>
                <c:pt idx="51821">
                  <c:v>1.72</c:v>
                </c:pt>
                <c:pt idx="51822">
                  <c:v>1.72</c:v>
                </c:pt>
                <c:pt idx="51823">
                  <c:v>2.6</c:v>
                </c:pt>
                <c:pt idx="51824">
                  <c:v>2.6</c:v>
                </c:pt>
                <c:pt idx="51825">
                  <c:v>0.57999999999999996</c:v>
                </c:pt>
                <c:pt idx="51826">
                  <c:v>-0.13</c:v>
                </c:pt>
                <c:pt idx="51827">
                  <c:v>-1.02</c:v>
                </c:pt>
                <c:pt idx="51828">
                  <c:v>-1.19</c:v>
                </c:pt>
                <c:pt idx="51829">
                  <c:v>1.56</c:v>
                </c:pt>
                <c:pt idx="51830">
                  <c:v>-1.92</c:v>
                </c:pt>
                <c:pt idx="51831">
                  <c:v>-2.5299999999999998</c:v>
                </c:pt>
                <c:pt idx="51832">
                  <c:v>1.03</c:v>
                </c:pt>
                <c:pt idx="51833">
                  <c:v>2.42</c:v>
                </c:pt>
                <c:pt idx="51834">
                  <c:v>2.42</c:v>
                </c:pt>
                <c:pt idx="51835">
                  <c:v>2.42</c:v>
                </c:pt>
                <c:pt idx="51836">
                  <c:v>0.36</c:v>
                </c:pt>
                <c:pt idx="51837">
                  <c:v>-2.5</c:v>
                </c:pt>
                <c:pt idx="51838">
                  <c:v>-2.5</c:v>
                </c:pt>
                <c:pt idx="51839">
                  <c:v>1.75</c:v>
                </c:pt>
                <c:pt idx="51840">
                  <c:v>1.75</c:v>
                </c:pt>
                <c:pt idx="51841">
                  <c:v>-2.34</c:v>
                </c:pt>
                <c:pt idx="51842">
                  <c:v>0.62</c:v>
                </c:pt>
                <c:pt idx="51843">
                  <c:v>0.62</c:v>
                </c:pt>
                <c:pt idx="51844">
                  <c:v>0.62</c:v>
                </c:pt>
                <c:pt idx="51845">
                  <c:v>2.57</c:v>
                </c:pt>
                <c:pt idx="51846">
                  <c:v>1.81</c:v>
                </c:pt>
                <c:pt idx="51847">
                  <c:v>1.81</c:v>
                </c:pt>
                <c:pt idx="51848">
                  <c:v>1.55</c:v>
                </c:pt>
                <c:pt idx="51849">
                  <c:v>0.97</c:v>
                </c:pt>
                <c:pt idx="51850">
                  <c:v>0.97</c:v>
                </c:pt>
                <c:pt idx="51851">
                  <c:v>0.56000000000000005</c:v>
                </c:pt>
                <c:pt idx="51852">
                  <c:v>-2.7</c:v>
                </c:pt>
                <c:pt idx="51853">
                  <c:v>-2.7</c:v>
                </c:pt>
                <c:pt idx="51854">
                  <c:v>-1.63</c:v>
                </c:pt>
                <c:pt idx="51855">
                  <c:v>-1.63</c:v>
                </c:pt>
                <c:pt idx="51856">
                  <c:v>-0.9</c:v>
                </c:pt>
                <c:pt idx="51857">
                  <c:v>-0.9</c:v>
                </c:pt>
                <c:pt idx="51858">
                  <c:v>-0.9</c:v>
                </c:pt>
                <c:pt idx="51859">
                  <c:v>0.42</c:v>
                </c:pt>
                <c:pt idx="51860">
                  <c:v>-0.91</c:v>
                </c:pt>
                <c:pt idx="51861">
                  <c:v>-0.91</c:v>
                </c:pt>
                <c:pt idx="51862">
                  <c:v>2.96</c:v>
                </c:pt>
                <c:pt idx="51863">
                  <c:v>2.96</c:v>
                </c:pt>
                <c:pt idx="51864">
                  <c:v>2.96</c:v>
                </c:pt>
                <c:pt idx="51865">
                  <c:v>2.96</c:v>
                </c:pt>
                <c:pt idx="51866">
                  <c:v>2.96</c:v>
                </c:pt>
                <c:pt idx="51867">
                  <c:v>2.96</c:v>
                </c:pt>
                <c:pt idx="51868">
                  <c:v>0.55000000000000004</c:v>
                </c:pt>
                <c:pt idx="51869">
                  <c:v>0.55000000000000004</c:v>
                </c:pt>
                <c:pt idx="51870">
                  <c:v>0.55000000000000004</c:v>
                </c:pt>
                <c:pt idx="51871">
                  <c:v>0.55000000000000004</c:v>
                </c:pt>
                <c:pt idx="51872">
                  <c:v>0.55000000000000004</c:v>
                </c:pt>
                <c:pt idx="51873">
                  <c:v>1.19</c:v>
                </c:pt>
                <c:pt idx="51874">
                  <c:v>2.3199999999999998</c:v>
                </c:pt>
                <c:pt idx="51875">
                  <c:v>-2.13</c:v>
                </c:pt>
                <c:pt idx="51876">
                  <c:v>-2.13</c:v>
                </c:pt>
                <c:pt idx="51877">
                  <c:v>-0.49</c:v>
                </c:pt>
                <c:pt idx="51878">
                  <c:v>2.1</c:v>
                </c:pt>
                <c:pt idx="51879">
                  <c:v>2.1</c:v>
                </c:pt>
                <c:pt idx="51880">
                  <c:v>2.52</c:v>
                </c:pt>
                <c:pt idx="51881">
                  <c:v>2.52</c:v>
                </c:pt>
                <c:pt idx="51882">
                  <c:v>-0.53</c:v>
                </c:pt>
                <c:pt idx="51883">
                  <c:v>2.29</c:v>
                </c:pt>
                <c:pt idx="51884">
                  <c:v>-0.06</c:v>
                </c:pt>
                <c:pt idx="51885">
                  <c:v>-2.69</c:v>
                </c:pt>
                <c:pt idx="51886">
                  <c:v>0.01</c:v>
                </c:pt>
                <c:pt idx="51887">
                  <c:v>0.01</c:v>
                </c:pt>
                <c:pt idx="51888">
                  <c:v>1.76</c:v>
                </c:pt>
                <c:pt idx="51889">
                  <c:v>1.76</c:v>
                </c:pt>
                <c:pt idx="51890">
                  <c:v>0.45</c:v>
                </c:pt>
                <c:pt idx="51891">
                  <c:v>0.45</c:v>
                </c:pt>
                <c:pt idx="51892">
                  <c:v>0.45</c:v>
                </c:pt>
                <c:pt idx="51893">
                  <c:v>-2.19</c:v>
                </c:pt>
                <c:pt idx="51894">
                  <c:v>1.08</c:v>
                </c:pt>
                <c:pt idx="51895">
                  <c:v>-3.42</c:v>
                </c:pt>
                <c:pt idx="51896">
                  <c:v>-3.42</c:v>
                </c:pt>
                <c:pt idx="51897">
                  <c:v>-3.42</c:v>
                </c:pt>
                <c:pt idx="51898">
                  <c:v>-3.61</c:v>
                </c:pt>
                <c:pt idx="51899">
                  <c:v>0.89</c:v>
                </c:pt>
                <c:pt idx="51900">
                  <c:v>0.75</c:v>
                </c:pt>
                <c:pt idx="51901">
                  <c:v>-0.8</c:v>
                </c:pt>
                <c:pt idx="51902">
                  <c:v>-0.94</c:v>
                </c:pt>
                <c:pt idx="51903">
                  <c:v>-0.94</c:v>
                </c:pt>
                <c:pt idx="51904">
                  <c:v>-0.94</c:v>
                </c:pt>
                <c:pt idx="51905">
                  <c:v>1.77</c:v>
                </c:pt>
                <c:pt idx="51906">
                  <c:v>1.82</c:v>
                </c:pt>
                <c:pt idx="51907">
                  <c:v>-0.02</c:v>
                </c:pt>
                <c:pt idx="51908">
                  <c:v>-0.02</c:v>
                </c:pt>
                <c:pt idx="51909">
                  <c:v>-3.12</c:v>
                </c:pt>
                <c:pt idx="51910">
                  <c:v>1.9</c:v>
                </c:pt>
                <c:pt idx="51911">
                  <c:v>1.9</c:v>
                </c:pt>
                <c:pt idx="51912">
                  <c:v>1.9</c:v>
                </c:pt>
                <c:pt idx="51913">
                  <c:v>1.94</c:v>
                </c:pt>
                <c:pt idx="51914">
                  <c:v>1.94</c:v>
                </c:pt>
                <c:pt idx="51915">
                  <c:v>1.94</c:v>
                </c:pt>
                <c:pt idx="51916">
                  <c:v>1.26</c:v>
                </c:pt>
                <c:pt idx="51917">
                  <c:v>1.26</c:v>
                </c:pt>
                <c:pt idx="51918">
                  <c:v>-0.52</c:v>
                </c:pt>
                <c:pt idx="51919">
                  <c:v>-0.23</c:v>
                </c:pt>
                <c:pt idx="51920">
                  <c:v>-0.23</c:v>
                </c:pt>
                <c:pt idx="51921">
                  <c:v>-0.23</c:v>
                </c:pt>
                <c:pt idx="51922">
                  <c:v>0.02</c:v>
                </c:pt>
                <c:pt idx="51923">
                  <c:v>0.61</c:v>
                </c:pt>
                <c:pt idx="51924">
                  <c:v>0.61</c:v>
                </c:pt>
                <c:pt idx="51925">
                  <c:v>-1.3</c:v>
                </c:pt>
                <c:pt idx="51926">
                  <c:v>0.25</c:v>
                </c:pt>
                <c:pt idx="51927">
                  <c:v>0.25</c:v>
                </c:pt>
                <c:pt idx="51928">
                  <c:v>2.16</c:v>
                </c:pt>
                <c:pt idx="51929">
                  <c:v>2.16</c:v>
                </c:pt>
                <c:pt idx="51930">
                  <c:v>2.16</c:v>
                </c:pt>
                <c:pt idx="51931">
                  <c:v>2.16</c:v>
                </c:pt>
                <c:pt idx="51932">
                  <c:v>2.16</c:v>
                </c:pt>
                <c:pt idx="51933">
                  <c:v>2.16</c:v>
                </c:pt>
                <c:pt idx="51934">
                  <c:v>2.54</c:v>
                </c:pt>
                <c:pt idx="51935">
                  <c:v>2.54</c:v>
                </c:pt>
                <c:pt idx="51936">
                  <c:v>2.54</c:v>
                </c:pt>
                <c:pt idx="51937">
                  <c:v>2.96</c:v>
                </c:pt>
                <c:pt idx="51938">
                  <c:v>2.96</c:v>
                </c:pt>
                <c:pt idx="51939">
                  <c:v>3.38</c:v>
                </c:pt>
                <c:pt idx="51940">
                  <c:v>3.38</c:v>
                </c:pt>
                <c:pt idx="51941">
                  <c:v>3.38</c:v>
                </c:pt>
                <c:pt idx="51942">
                  <c:v>3.38</c:v>
                </c:pt>
                <c:pt idx="51943">
                  <c:v>0.97</c:v>
                </c:pt>
                <c:pt idx="51944">
                  <c:v>-2.68</c:v>
                </c:pt>
                <c:pt idx="51945">
                  <c:v>-0.14000000000000001</c:v>
                </c:pt>
                <c:pt idx="51946">
                  <c:v>-0.14000000000000001</c:v>
                </c:pt>
                <c:pt idx="51947">
                  <c:v>-0.14000000000000001</c:v>
                </c:pt>
                <c:pt idx="51948">
                  <c:v>1.1599999999999999</c:v>
                </c:pt>
                <c:pt idx="51949">
                  <c:v>3.14</c:v>
                </c:pt>
                <c:pt idx="51950">
                  <c:v>3.14</c:v>
                </c:pt>
                <c:pt idx="51951">
                  <c:v>3.14</c:v>
                </c:pt>
                <c:pt idx="51952">
                  <c:v>3.14</c:v>
                </c:pt>
                <c:pt idx="51953">
                  <c:v>0.74</c:v>
                </c:pt>
                <c:pt idx="51954">
                  <c:v>1.38</c:v>
                </c:pt>
                <c:pt idx="51955">
                  <c:v>1.38</c:v>
                </c:pt>
                <c:pt idx="51956">
                  <c:v>1.26</c:v>
                </c:pt>
                <c:pt idx="51957">
                  <c:v>1.26</c:v>
                </c:pt>
                <c:pt idx="51958">
                  <c:v>1.26</c:v>
                </c:pt>
                <c:pt idx="51959">
                  <c:v>-1.0900000000000001</c:v>
                </c:pt>
                <c:pt idx="51960">
                  <c:v>-0.11</c:v>
                </c:pt>
                <c:pt idx="51961">
                  <c:v>-1.22</c:v>
                </c:pt>
                <c:pt idx="51962">
                  <c:v>0.37</c:v>
                </c:pt>
                <c:pt idx="51963">
                  <c:v>-0.24</c:v>
                </c:pt>
                <c:pt idx="51964">
                  <c:v>-0.24</c:v>
                </c:pt>
                <c:pt idx="51965">
                  <c:v>-0.24</c:v>
                </c:pt>
                <c:pt idx="51966">
                  <c:v>-2.04</c:v>
                </c:pt>
                <c:pt idx="51967">
                  <c:v>-1.87</c:v>
                </c:pt>
                <c:pt idx="51968">
                  <c:v>0.9</c:v>
                </c:pt>
                <c:pt idx="51969">
                  <c:v>0.75</c:v>
                </c:pt>
                <c:pt idx="51970">
                  <c:v>2.37</c:v>
                </c:pt>
                <c:pt idx="51971">
                  <c:v>1.46</c:v>
                </c:pt>
                <c:pt idx="51972">
                  <c:v>1.46</c:v>
                </c:pt>
                <c:pt idx="51973">
                  <c:v>1.77</c:v>
                </c:pt>
                <c:pt idx="51974">
                  <c:v>1.77</c:v>
                </c:pt>
                <c:pt idx="51975">
                  <c:v>1.77</c:v>
                </c:pt>
                <c:pt idx="51976">
                  <c:v>0.82</c:v>
                </c:pt>
                <c:pt idx="51977">
                  <c:v>0.82</c:v>
                </c:pt>
                <c:pt idx="51978">
                  <c:v>0.82</c:v>
                </c:pt>
                <c:pt idx="51979">
                  <c:v>0.25</c:v>
                </c:pt>
                <c:pt idx="51980">
                  <c:v>0.25</c:v>
                </c:pt>
                <c:pt idx="51981">
                  <c:v>0.25</c:v>
                </c:pt>
                <c:pt idx="51982">
                  <c:v>0.93</c:v>
                </c:pt>
                <c:pt idx="51983">
                  <c:v>0.93</c:v>
                </c:pt>
                <c:pt idx="51984">
                  <c:v>0.93</c:v>
                </c:pt>
                <c:pt idx="51985">
                  <c:v>0.47</c:v>
                </c:pt>
                <c:pt idx="51986">
                  <c:v>-0.17</c:v>
                </c:pt>
                <c:pt idx="51987">
                  <c:v>-0.17</c:v>
                </c:pt>
                <c:pt idx="51988">
                  <c:v>-0.17</c:v>
                </c:pt>
                <c:pt idx="51989">
                  <c:v>-0.17</c:v>
                </c:pt>
                <c:pt idx="51990">
                  <c:v>-2.38</c:v>
                </c:pt>
                <c:pt idx="51991">
                  <c:v>0.51</c:v>
                </c:pt>
                <c:pt idx="51992">
                  <c:v>-3.93</c:v>
                </c:pt>
                <c:pt idx="51993">
                  <c:v>0.12</c:v>
                </c:pt>
                <c:pt idx="51994">
                  <c:v>0.27</c:v>
                </c:pt>
                <c:pt idx="51995">
                  <c:v>0.27</c:v>
                </c:pt>
                <c:pt idx="51996">
                  <c:v>-1.41</c:v>
                </c:pt>
                <c:pt idx="51997">
                  <c:v>-1.41</c:v>
                </c:pt>
                <c:pt idx="51998">
                  <c:v>-1.41</c:v>
                </c:pt>
                <c:pt idx="51999">
                  <c:v>1.17</c:v>
                </c:pt>
                <c:pt idx="52000">
                  <c:v>0.86</c:v>
                </c:pt>
                <c:pt idx="52001">
                  <c:v>-1.3</c:v>
                </c:pt>
                <c:pt idx="52002">
                  <c:v>-0.79</c:v>
                </c:pt>
                <c:pt idx="52003">
                  <c:v>0.17</c:v>
                </c:pt>
                <c:pt idx="52004">
                  <c:v>-0.11</c:v>
                </c:pt>
                <c:pt idx="52005">
                  <c:v>2.0099999999999998</c:v>
                </c:pt>
                <c:pt idx="52006">
                  <c:v>2.5299999999999998</c:v>
                </c:pt>
                <c:pt idx="52007">
                  <c:v>1.95</c:v>
                </c:pt>
                <c:pt idx="52008">
                  <c:v>0.32</c:v>
                </c:pt>
                <c:pt idx="52009">
                  <c:v>0.32</c:v>
                </c:pt>
                <c:pt idx="52010">
                  <c:v>1.57</c:v>
                </c:pt>
                <c:pt idx="52011">
                  <c:v>1.57</c:v>
                </c:pt>
                <c:pt idx="52012">
                  <c:v>3.29</c:v>
                </c:pt>
                <c:pt idx="52013">
                  <c:v>1.0900000000000001</c:v>
                </c:pt>
                <c:pt idx="52014">
                  <c:v>3.11</c:v>
                </c:pt>
                <c:pt idx="52015">
                  <c:v>-1.76</c:v>
                </c:pt>
                <c:pt idx="52016">
                  <c:v>2.79</c:v>
                </c:pt>
                <c:pt idx="52017">
                  <c:v>2.79</c:v>
                </c:pt>
                <c:pt idx="52018">
                  <c:v>2.79</c:v>
                </c:pt>
                <c:pt idx="52019">
                  <c:v>2.79</c:v>
                </c:pt>
                <c:pt idx="52020">
                  <c:v>2.79</c:v>
                </c:pt>
                <c:pt idx="52021">
                  <c:v>-2.42</c:v>
                </c:pt>
                <c:pt idx="52022">
                  <c:v>-2.66</c:v>
                </c:pt>
                <c:pt idx="52023">
                  <c:v>-1.28</c:v>
                </c:pt>
                <c:pt idx="52024">
                  <c:v>-1.28</c:v>
                </c:pt>
                <c:pt idx="52025">
                  <c:v>-0.8</c:v>
                </c:pt>
                <c:pt idx="52026">
                  <c:v>-1.03</c:v>
                </c:pt>
                <c:pt idx="52027">
                  <c:v>0.14000000000000001</c:v>
                </c:pt>
                <c:pt idx="52028">
                  <c:v>2.35</c:v>
                </c:pt>
                <c:pt idx="52029">
                  <c:v>2.35</c:v>
                </c:pt>
                <c:pt idx="52030">
                  <c:v>2.35</c:v>
                </c:pt>
                <c:pt idx="52031">
                  <c:v>2.35</c:v>
                </c:pt>
                <c:pt idx="52032">
                  <c:v>-0.32</c:v>
                </c:pt>
                <c:pt idx="52033">
                  <c:v>0.67</c:v>
                </c:pt>
                <c:pt idx="52034">
                  <c:v>-1.78</c:v>
                </c:pt>
                <c:pt idx="52035">
                  <c:v>1.86</c:v>
                </c:pt>
                <c:pt idx="52036">
                  <c:v>1.59</c:v>
                </c:pt>
                <c:pt idx="52037">
                  <c:v>1.59</c:v>
                </c:pt>
                <c:pt idx="52038">
                  <c:v>-1.35</c:v>
                </c:pt>
                <c:pt idx="52039">
                  <c:v>-1.35</c:v>
                </c:pt>
                <c:pt idx="52040">
                  <c:v>0.92</c:v>
                </c:pt>
                <c:pt idx="52041">
                  <c:v>-0.9</c:v>
                </c:pt>
                <c:pt idx="52042">
                  <c:v>1.02</c:v>
                </c:pt>
                <c:pt idx="52043">
                  <c:v>-1.78</c:v>
                </c:pt>
                <c:pt idx="52044">
                  <c:v>-1.0900000000000001</c:v>
                </c:pt>
                <c:pt idx="52045">
                  <c:v>-0.38</c:v>
                </c:pt>
                <c:pt idx="52046">
                  <c:v>1.55</c:v>
                </c:pt>
                <c:pt idx="52047">
                  <c:v>1.55</c:v>
                </c:pt>
                <c:pt idx="52048">
                  <c:v>-0.3</c:v>
                </c:pt>
                <c:pt idx="52049">
                  <c:v>-0.3</c:v>
                </c:pt>
                <c:pt idx="52050">
                  <c:v>0.98</c:v>
                </c:pt>
                <c:pt idx="52051">
                  <c:v>2.34</c:v>
                </c:pt>
                <c:pt idx="52052">
                  <c:v>2.2400000000000002</c:v>
                </c:pt>
                <c:pt idx="52053">
                  <c:v>0.62</c:v>
                </c:pt>
                <c:pt idx="52054">
                  <c:v>1.01</c:v>
                </c:pt>
                <c:pt idx="52055">
                  <c:v>0.23</c:v>
                </c:pt>
                <c:pt idx="52056">
                  <c:v>0.23</c:v>
                </c:pt>
                <c:pt idx="52057">
                  <c:v>-1.06</c:v>
                </c:pt>
                <c:pt idx="52058">
                  <c:v>0.5</c:v>
                </c:pt>
                <c:pt idx="52059">
                  <c:v>2.84</c:v>
                </c:pt>
                <c:pt idx="52060">
                  <c:v>0.93</c:v>
                </c:pt>
                <c:pt idx="52061">
                  <c:v>0.93</c:v>
                </c:pt>
                <c:pt idx="52062">
                  <c:v>-0.13</c:v>
                </c:pt>
                <c:pt idx="52063">
                  <c:v>-0.13</c:v>
                </c:pt>
                <c:pt idx="52064">
                  <c:v>3.17</c:v>
                </c:pt>
                <c:pt idx="52065">
                  <c:v>3.17</c:v>
                </c:pt>
                <c:pt idx="52066">
                  <c:v>3.17</c:v>
                </c:pt>
                <c:pt idx="52067">
                  <c:v>2.1800000000000002</c:v>
                </c:pt>
                <c:pt idx="52068">
                  <c:v>2.08</c:v>
                </c:pt>
                <c:pt idx="52069">
                  <c:v>2.08</c:v>
                </c:pt>
                <c:pt idx="52070">
                  <c:v>2.08</c:v>
                </c:pt>
                <c:pt idx="52071">
                  <c:v>2.08</c:v>
                </c:pt>
                <c:pt idx="52072">
                  <c:v>2.42</c:v>
                </c:pt>
                <c:pt idx="52073">
                  <c:v>0.81</c:v>
                </c:pt>
                <c:pt idx="52074">
                  <c:v>-1.32</c:v>
                </c:pt>
                <c:pt idx="52075">
                  <c:v>1.21</c:v>
                </c:pt>
                <c:pt idx="52076">
                  <c:v>1.21</c:v>
                </c:pt>
                <c:pt idx="52077">
                  <c:v>0.5</c:v>
                </c:pt>
                <c:pt idx="52078">
                  <c:v>0.5</c:v>
                </c:pt>
                <c:pt idx="52079">
                  <c:v>0.47</c:v>
                </c:pt>
                <c:pt idx="52080">
                  <c:v>2.1</c:v>
                </c:pt>
                <c:pt idx="52081">
                  <c:v>-1.27</c:v>
                </c:pt>
                <c:pt idx="52082">
                  <c:v>1.61</c:v>
                </c:pt>
                <c:pt idx="52083">
                  <c:v>1.86</c:v>
                </c:pt>
                <c:pt idx="52084">
                  <c:v>0.31</c:v>
                </c:pt>
                <c:pt idx="52085">
                  <c:v>0.18</c:v>
                </c:pt>
                <c:pt idx="52086">
                  <c:v>1.91</c:v>
                </c:pt>
                <c:pt idx="52087">
                  <c:v>1.91</c:v>
                </c:pt>
                <c:pt idx="52088">
                  <c:v>1.91</c:v>
                </c:pt>
                <c:pt idx="52089">
                  <c:v>0.73</c:v>
                </c:pt>
                <c:pt idx="52090">
                  <c:v>0.79</c:v>
                </c:pt>
                <c:pt idx="52091">
                  <c:v>1.78</c:v>
                </c:pt>
                <c:pt idx="52092">
                  <c:v>1.78</c:v>
                </c:pt>
                <c:pt idx="52093">
                  <c:v>-3.27</c:v>
                </c:pt>
                <c:pt idx="52094">
                  <c:v>1.65</c:v>
                </c:pt>
                <c:pt idx="52095">
                  <c:v>1.65</c:v>
                </c:pt>
                <c:pt idx="52096">
                  <c:v>1.8</c:v>
                </c:pt>
                <c:pt idx="52097">
                  <c:v>1.8</c:v>
                </c:pt>
                <c:pt idx="52098">
                  <c:v>1.8</c:v>
                </c:pt>
                <c:pt idx="52099">
                  <c:v>1.8</c:v>
                </c:pt>
                <c:pt idx="52100">
                  <c:v>2.71</c:v>
                </c:pt>
                <c:pt idx="52101">
                  <c:v>2.71</c:v>
                </c:pt>
                <c:pt idx="52102">
                  <c:v>0.89</c:v>
                </c:pt>
                <c:pt idx="52103">
                  <c:v>0.93</c:v>
                </c:pt>
                <c:pt idx="52104">
                  <c:v>0.93</c:v>
                </c:pt>
                <c:pt idx="52105">
                  <c:v>0.93</c:v>
                </c:pt>
                <c:pt idx="52106">
                  <c:v>0.93</c:v>
                </c:pt>
                <c:pt idx="52107">
                  <c:v>0.93</c:v>
                </c:pt>
                <c:pt idx="52108">
                  <c:v>0.55000000000000004</c:v>
                </c:pt>
                <c:pt idx="52109">
                  <c:v>0.33</c:v>
                </c:pt>
                <c:pt idx="52110">
                  <c:v>0.33</c:v>
                </c:pt>
                <c:pt idx="52111">
                  <c:v>0.22</c:v>
                </c:pt>
                <c:pt idx="52112">
                  <c:v>2.5</c:v>
                </c:pt>
                <c:pt idx="52113">
                  <c:v>2.5</c:v>
                </c:pt>
                <c:pt idx="52114">
                  <c:v>1.72</c:v>
                </c:pt>
                <c:pt idx="52115">
                  <c:v>2.86</c:v>
                </c:pt>
                <c:pt idx="52116">
                  <c:v>1.71</c:v>
                </c:pt>
                <c:pt idx="52117">
                  <c:v>1.71</c:v>
                </c:pt>
                <c:pt idx="52118">
                  <c:v>1.21</c:v>
                </c:pt>
                <c:pt idx="52119">
                  <c:v>-2.81</c:v>
                </c:pt>
                <c:pt idx="52120">
                  <c:v>-2.81</c:v>
                </c:pt>
                <c:pt idx="52121">
                  <c:v>-4.7300000000000004</c:v>
                </c:pt>
                <c:pt idx="52122">
                  <c:v>2.2599999999999998</c:v>
                </c:pt>
                <c:pt idx="52123">
                  <c:v>1.9</c:v>
                </c:pt>
                <c:pt idx="52124">
                  <c:v>1.9</c:v>
                </c:pt>
                <c:pt idx="52125">
                  <c:v>1.75</c:v>
                </c:pt>
                <c:pt idx="52126">
                  <c:v>2.46</c:v>
                </c:pt>
                <c:pt idx="52127">
                  <c:v>0.3</c:v>
                </c:pt>
                <c:pt idx="52128">
                  <c:v>0.3</c:v>
                </c:pt>
                <c:pt idx="52129">
                  <c:v>0.59</c:v>
                </c:pt>
                <c:pt idx="52130">
                  <c:v>0.59</c:v>
                </c:pt>
                <c:pt idx="52131">
                  <c:v>-1.82</c:v>
                </c:pt>
                <c:pt idx="52132">
                  <c:v>-1.82</c:v>
                </c:pt>
                <c:pt idx="52133">
                  <c:v>0.06</c:v>
                </c:pt>
                <c:pt idx="52134">
                  <c:v>0.06</c:v>
                </c:pt>
                <c:pt idx="52135">
                  <c:v>0.68</c:v>
                </c:pt>
                <c:pt idx="52136">
                  <c:v>-2.2799999999999998</c:v>
                </c:pt>
                <c:pt idx="52137">
                  <c:v>-0.25</c:v>
                </c:pt>
                <c:pt idx="52138">
                  <c:v>-0.25</c:v>
                </c:pt>
                <c:pt idx="52139">
                  <c:v>2.48</c:v>
                </c:pt>
                <c:pt idx="52140">
                  <c:v>0.04</c:v>
                </c:pt>
                <c:pt idx="52141">
                  <c:v>0.39</c:v>
                </c:pt>
                <c:pt idx="52142">
                  <c:v>0.39</c:v>
                </c:pt>
                <c:pt idx="52143">
                  <c:v>0.39</c:v>
                </c:pt>
                <c:pt idx="52144">
                  <c:v>1.33</c:v>
                </c:pt>
                <c:pt idx="52145">
                  <c:v>-0.48</c:v>
                </c:pt>
                <c:pt idx="52146">
                  <c:v>0.22</c:v>
                </c:pt>
                <c:pt idx="52147">
                  <c:v>-3.29</c:v>
                </c:pt>
                <c:pt idx="52148">
                  <c:v>-3.29</c:v>
                </c:pt>
                <c:pt idx="52149">
                  <c:v>1.9</c:v>
                </c:pt>
                <c:pt idx="52150">
                  <c:v>0.73</c:v>
                </c:pt>
                <c:pt idx="52151">
                  <c:v>0.73</c:v>
                </c:pt>
                <c:pt idx="52152">
                  <c:v>0.73</c:v>
                </c:pt>
                <c:pt idx="52153">
                  <c:v>-2.54</c:v>
                </c:pt>
                <c:pt idx="52154">
                  <c:v>-2.54</c:v>
                </c:pt>
                <c:pt idx="52155">
                  <c:v>-1.41</c:v>
                </c:pt>
                <c:pt idx="52156">
                  <c:v>-1.41</c:v>
                </c:pt>
                <c:pt idx="52157">
                  <c:v>-3.09</c:v>
                </c:pt>
                <c:pt idx="52158">
                  <c:v>1.42</c:v>
                </c:pt>
                <c:pt idx="52159">
                  <c:v>2.0099999999999998</c:v>
                </c:pt>
                <c:pt idx="52160">
                  <c:v>-1.28</c:v>
                </c:pt>
                <c:pt idx="52161">
                  <c:v>-0.23</c:v>
                </c:pt>
                <c:pt idx="52162">
                  <c:v>-0.23</c:v>
                </c:pt>
                <c:pt idx="52163">
                  <c:v>-0.23</c:v>
                </c:pt>
                <c:pt idx="52164">
                  <c:v>2.4700000000000002</c:v>
                </c:pt>
                <c:pt idx="52165">
                  <c:v>2.4700000000000002</c:v>
                </c:pt>
                <c:pt idx="52166">
                  <c:v>1.01</c:v>
                </c:pt>
                <c:pt idx="52167">
                  <c:v>1.01</c:v>
                </c:pt>
                <c:pt idx="52168">
                  <c:v>1.01</c:v>
                </c:pt>
                <c:pt idx="52169">
                  <c:v>1.01</c:v>
                </c:pt>
                <c:pt idx="52170">
                  <c:v>1.01</c:v>
                </c:pt>
                <c:pt idx="52171">
                  <c:v>-0.02</c:v>
                </c:pt>
                <c:pt idx="52172">
                  <c:v>2.4500000000000002</c:v>
                </c:pt>
                <c:pt idx="52173">
                  <c:v>2.4500000000000002</c:v>
                </c:pt>
                <c:pt idx="52174">
                  <c:v>0.71</c:v>
                </c:pt>
                <c:pt idx="52175">
                  <c:v>0.44</c:v>
                </c:pt>
                <c:pt idx="52176">
                  <c:v>-0.35</c:v>
                </c:pt>
                <c:pt idx="52177">
                  <c:v>-0.35</c:v>
                </c:pt>
                <c:pt idx="52178">
                  <c:v>3.19</c:v>
                </c:pt>
                <c:pt idx="52179">
                  <c:v>3.19</c:v>
                </c:pt>
                <c:pt idx="52180">
                  <c:v>3.19</c:v>
                </c:pt>
                <c:pt idx="52181">
                  <c:v>3.23</c:v>
                </c:pt>
                <c:pt idx="52182">
                  <c:v>3.23</c:v>
                </c:pt>
                <c:pt idx="52183">
                  <c:v>3.23</c:v>
                </c:pt>
                <c:pt idx="52184">
                  <c:v>0.67</c:v>
                </c:pt>
                <c:pt idx="52185">
                  <c:v>0.67</c:v>
                </c:pt>
                <c:pt idx="52186">
                  <c:v>0.67</c:v>
                </c:pt>
                <c:pt idx="52187">
                  <c:v>-0.95</c:v>
                </c:pt>
                <c:pt idx="52188">
                  <c:v>-0.35</c:v>
                </c:pt>
                <c:pt idx="52189">
                  <c:v>1.49</c:v>
                </c:pt>
                <c:pt idx="52190">
                  <c:v>0.15</c:v>
                </c:pt>
                <c:pt idx="52191">
                  <c:v>0.15</c:v>
                </c:pt>
                <c:pt idx="52192">
                  <c:v>2.67</c:v>
                </c:pt>
                <c:pt idx="52193">
                  <c:v>2.67</c:v>
                </c:pt>
                <c:pt idx="52194">
                  <c:v>2.67</c:v>
                </c:pt>
                <c:pt idx="52195">
                  <c:v>2.67</c:v>
                </c:pt>
                <c:pt idx="52196">
                  <c:v>1.93</c:v>
                </c:pt>
                <c:pt idx="52197">
                  <c:v>1.93</c:v>
                </c:pt>
                <c:pt idx="52198">
                  <c:v>1.93</c:v>
                </c:pt>
                <c:pt idx="52199">
                  <c:v>2.12</c:v>
                </c:pt>
                <c:pt idx="52200">
                  <c:v>2.12</c:v>
                </c:pt>
                <c:pt idx="52201">
                  <c:v>0.43</c:v>
                </c:pt>
                <c:pt idx="52202">
                  <c:v>0.32</c:v>
                </c:pt>
                <c:pt idx="52203">
                  <c:v>-1.76</c:v>
                </c:pt>
                <c:pt idx="52204">
                  <c:v>-1.76</c:v>
                </c:pt>
                <c:pt idx="52205">
                  <c:v>-1.76</c:v>
                </c:pt>
                <c:pt idx="52206">
                  <c:v>-1.76</c:v>
                </c:pt>
                <c:pt idx="52207">
                  <c:v>2.85</c:v>
                </c:pt>
                <c:pt idx="52208">
                  <c:v>0.05</c:v>
                </c:pt>
                <c:pt idx="52209">
                  <c:v>0.05</c:v>
                </c:pt>
                <c:pt idx="52210">
                  <c:v>0.81</c:v>
                </c:pt>
                <c:pt idx="52211">
                  <c:v>2.75</c:v>
                </c:pt>
                <c:pt idx="52212">
                  <c:v>1.81</c:v>
                </c:pt>
                <c:pt idx="52213">
                  <c:v>1.81</c:v>
                </c:pt>
                <c:pt idx="52214">
                  <c:v>0.27</c:v>
                </c:pt>
                <c:pt idx="52215">
                  <c:v>0.27</c:v>
                </c:pt>
                <c:pt idx="52216">
                  <c:v>2.5099999999999998</c:v>
                </c:pt>
                <c:pt idx="52217">
                  <c:v>-1.77</c:v>
                </c:pt>
                <c:pt idx="52218">
                  <c:v>-1.77</c:v>
                </c:pt>
                <c:pt idx="52219">
                  <c:v>1.04</c:v>
                </c:pt>
                <c:pt idx="52220">
                  <c:v>1.04</c:v>
                </c:pt>
                <c:pt idx="52221">
                  <c:v>1.04</c:v>
                </c:pt>
                <c:pt idx="52222">
                  <c:v>1.04</c:v>
                </c:pt>
                <c:pt idx="52223">
                  <c:v>-3.6</c:v>
                </c:pt>
                <c:pt idx="52224">
                  <c:v>7.0000000000000007E-2</c:v>
                </c:pt>
                <c:pt idx="52225">
                  <c:v>0.67</c:v>
                </c:pt>
                <c:pt idx="52226">
                  <c:v>0.67</c:v>
                </c:pt>
                <c:pt idx="52227">
                  <c:v>2.12</c:v>
                </c:pt>
                <c:pt idx="52228">
                  <c:v>2.12</c:v>
                </c:pt>
                <c:pt idx="52229">
                  <c:v>2.12</c:v>
                </c:pt>
                <c:pt idx="52230">
                  <c:v>0.03</c:v>
                </c:pt>
                <c:pt idx="52231">
                  <c:v>1.43</c:v>
                </c:pt>
                <c:pt idx="52232">
                  <c:v>1.43</c:v>
                </c:pt>
                <c:pt idx="52233">
                  <c:v>-2.46</c:v>
                </c:pt>
                <c:pt idx="52234">
                  <c:v>-1.85</c:v>
                </c:pt>
                <c:pt idx="52235">
                  <c:v>-1.85</c:v>
                </c:pt>
                <c:pt idx="52236">
                  <c:v>0.41</c:v>
                </c:pt>
                <c:pt idx="52237">
                  <c:v>0.41</c:v>
                </c:pt>
                <c:pt idx="52238">
                  <c:v>2.4900000000000002</c:v>
                </c:pt>
                <c:pt idx="52239">
                  <c:v>2.4900000000000002</c:v>
                </c:pt>
                <c:pt idx="52240">
                  <c:v>2.4900000000000002</c:v>
                </c:pt>
                <c:pt idx="52241">
                  <c:v>2.4900000000000002</c:v>
                </c:pt>
                <c:pt idx="52242">
                  <c:v>2.4900000000000002</c:v>
                </c:pt>
                <c:pt idx="52243">
                  <c:v>2.4900000000000002</c:v>
                </c:pt>
                <c:pt idx="52244">
                  <c:v>1.21</c:v>
                </c:pt>
                <c:pt idx="52245">
                  <c:v>2.04</c:v>
                </c:pt>
                <c:pt idx="52246">
                  <c:v>-1.27</c:v>
                </c:pt>
                <c:pt idx="52247">
                  <c:v>-0.85</c:v>
                </c:pt>
                <c:pt idx="52248">
                  <c:v>-0.85</c:v>
                </c:pt>
                <c:pt idx="52249">
                  <c:v>-0.85</c:v>
                </c:pt>
                <c:pt idx="52250">
                  <c:v>-0.85</c:v>
                </c:pt>
                <c:pt idx="52251">
                  <c:v>-1.34</c:v>
                </c:pt>
                <c:pt idx="52252">
                  <c:v>1.96</c:v>
                </c:pt>
                <c:pt idx="52253">
                  <c:v>2.08</c:v>
                </c:pt>
                <c:pt idx="52254">
                  <c:v>1.49</c:v>
                </c:pt>
                <c:pt idx="52255">
                  <c:v>1.49</c:v>
                </c:pt>
                <c:pt idx="52256">
                  <c:v>0.62</c:v>
                </c:pt>
                <c:pt idx="52257">
                  <c:v>0.62</c:v>
                </c:pt>
                <c:pt idx="52258">
                  <c:v>0.62</c:v>
                </c:pt>
                <c:pt idx="52259">
                  <c:v>0.09</c:v>
                </c:pt>
                <c:pt idx="52260">
                  <c:v>0.09</c:v>
                </c:pt>
                <c:pt idx="52261">
                  <c:v>-0.08</c:v>
                </c:pt>
                <c:pt idx="52262">
                  <c:v>-0.08</c:v>
                </c:pt>
                <c:pt idx="52263">
                  <c:v>-1.26</c:v>
                </c:pt>
                <c:pt idx="52264">
                  <c:v>-0.5</c:v>
                </c:pt>
                <c:pt idx="52265">
                  <c:v>1.21</c:v>
                </c:pt>
                <c:pt idx="52266">
                  <c:v>-2.9</c:v>
                </c:pt>
                <c:pt idx="52267">
                  <c:v>-0.38</c:v>
                </c:pt>
                <c:pt idx="52268">
                  <c:v>-0.38</c:v>
                </c:pt>
                <c:pt idx="52269">
                  <c:v>0.13</c:v>
                </c:pt>
                <c:pt idx="52270">
                  <c:v>0.09</c:v>
                </c:pt>
                <c:pt idx="52271">
                  <c:v>0.09</c:v>
                </c:pt>
                <c:pt idx="52272">
                  <c:v>0.1</c:v>
                </c:pt>
                <c:pt idx="52273">
                  <c:v>0.1</c:v>
                </c:pt>
                <c:pt idx="52274">
                  <c:v>0.1</c:v>
                </c:pt>
                <c:pt idx="52275">
                  <c:v>0.1</c:v>
                </c:pt>
                <c:pt idx="52276">
                  <c:v>0.8</c:v>
                </c:pt>
                <c:pt idx="52277">
                  <c:v>0.8</c:v>
                </c:pt>
                <c:pt idx="52278">
                  <c:v>0.8</c:v>
                </c:pt>
                <c:pt idx="52279">
                  <c:v>0.8</c:v>
                </c:pt>
                <c:pt idx="52280">
                  <c:v>1.68</c:v>
                </c:pt>
                <c:pt idx="52281">
                  <c:v>1.68</c:v>
                </c:pt>
                <c:pt idx="52282">
                  <c:v>1.68</c:v>
                </c:pt>
                <c:pt idx="52283">
                  <c:v>-1.19</c:v>
                </c:pt>
                <c:pt idx="52284">
                  <c:v>-1.19</c:v>
                </c:pt>
                <c:pt idx="52285">
                  <c:v>1.87</c:v>
                </c:pt>
                <c:pt idx="52286">
                  <c:v>7.0000000000000007E-2</c:v>
                </c:pt>
                <c:pt idx="52287">
                  <c:v>2.1</c:v>
                </c:pt>
                <c:pt idx="52288">
                  <c:v>2.54</c:v>
                </c:pt>
                <c:pt idx="52289">
                  <c:v>2.54</c:v>
                </c:pt>
                <c:pt idx="52290">
                  <c:v>2.5099999999999998</c:v>
                </c:pt>
                <c:pt idx="52291">
                  <c:v>2.5099999999999998</c:v>
                </c:pt>
                <c:pt idx="52292">
                  <c:v>-0.89</c:v>
                </c:pt>
                <c:pt idx="52293">
                  <c:v>-0.89</c:v>
                </c:pt>
                <c:pt idx="52294">
                  <c:v>0.39</c:v>
                </c:pt>
                <c:pt idx="52295">
                  <c:v>0.39</c:v>
                </c:pt>
                <c:pt idx="52296">
                  <c:v>-0.63</c:v>
                </c:pt>
                <c:pt idx="52297">
                  <c:v>-1.85</c:v>
                </c:pt>
                <c:pt idx="52298">
                  <c:v>-1.85</c:v>
                </c:pt>
                <c:pt idx="52299">
                  <c:v>-1.85</c:v>
                </c:pt>
                <c:pt idx="52300">
                  <c:v>-0.42</c:v>
                </c:pt>
                <c:pt idx="52301">
                  <c:v>0</c:v>
                </c:pt>
                <c:pt idx="52302">
                  <c:v>0</c:v>
                </c:pt>
                <c:pt idx="52303">
                  <c:v>0</c:v>
                </c:pt>
                <c:pt idx="52304">
                  <c:v>0</c:v>
                </c:pt>
                <c:pt idx="52305">
                  <c:v>-1.3</c:v>
                </c:pt>
                <c:pt idx="52306">
                  <c:v>-1.3</c:v>
                </c:pt>
                <c:pt idx="52307">
                  <c:v>-1.74</c:v>
                </c:pt>
                <c:pt idx="52308">
                  <c:v>0.84</c:v>
                </c:pt>
                <c:pt idx="52309">
                  <c:v>0.56999999999999995</c:v>
                </c:pt>
                <c:pt idx="52310">
                  <c:v>1.79</c:v>
                </c:pt>
                <c:pt idx="52311">
                  <c:v>1.79</c:v>
                </c:pt>
                <c:pt idx="52312">
                  <c:v>1.79</c:v>
                </c:pt>
                <c:pt idx="52313">
                  <c:v>-1.58</c:v>
                </c:pt>
                <c:pt idx="52314">
                  <c:v>-0.43</c:v>
                </c:pt>
                <c:pt idx="52315">
                  <c:v>-0.87</c:v>
                </c:pt>
                <c:pt idx="52316">
                  <c:v>-0.87</c:v>
                </c:pt>
                <c:pt idx="52317">
                  <c:v>-0.87</c:v>
                </c:pt>
                <c:pt idx="52318">
                  <c:v>0.14000000000000001</c:v>
                </c:pt>
                <c:pt idx="52319">
                  <c:v>3.28</c:v>
                </c:pt>
                <c:pt idx="52320">
                  <c:v>3.28</c:v>
                </c:pt>
                <c:pt idx="52321">
                  <c:v>0.14000000000000001</c:v>
                </c:pt>
                <c:pt idx="52322">
                  <c:v>-2.02</c:v>
                </c:pt>
                <c:pt idx="52323">
                  <c:v>-2.02</c:v>
                </c:pt>
                <c:pt idx="52324">
                  <c:v>0.9</c:v>
                </c:pt>
                <c:pt idx="52325">
                  <c:v>0.9</c:v>
                </c:pt>
                <c:pt idx="52326">
                  <c:v>-0.28000000000000003</c:v>
                </c:pt>
                <c:pt idx="52327">
                  <c:v>-0.16</c:v>
                </c:pt>
                <c:pt idx="52328">
                  <c:v>-0.16</c:v>
                </c:pt>
                <c:pt idx="52329">
                  <c:v>-0.02</c:v>
                </c:pt>
                <c:pt idx="52330">
                  <c:v>-0.02</c:v>
                </c:pt>
                <c:pt idx="52331">
                  <c:v>1.03</c:v>
                </c:pt>
                <c:pt idx="52332">
                  <c:v>1.91</c:v>
                </c:pt>
                <c:pt idx="52333">
                  <c:v>1.91</c:v>
                </c:pt>
                <c:pt idx="52334">
                  <c:v>-1.83</c:v>
                </c:pt>
                <c:pt idx="52335">
                  <c:v>1.56</c:v>
                </c:pt>
                <c:pt idx="52336">
                  <c:v>1.56</c:v>
                </c:pt>
                <c:pt idx="52337">
                  <c:v>-0.64</c:v>
                </c:pt>
                <c:pt idx="52338">
                  <c:v>-0.64</c:v>
                </c:pt>
                <c:pt idx="52339">
                  <c:v>-0.21</c:v>
                </c:pt>
                <c:pt idx="52340">
                  <c:v>-1.08</c:v>
                </c:pt>
                <c:pt idx="52341">
                  <c:v>-1.08</c:v>
                </c:pt>
                <c:pt idx="52342">
                  <c:v>2.77</c:v>
                </c:pt>
                <c:pt idx="52343">
                  <c:v>2.77</c:v>
                </c:pt>
                <c:pt idx="52344">
                  <c:v>2.77</c:v>
                </c:pt>
                <c:pt idx="52345">
                  <c:v>2.77</c:v>
                </c:pt>
                <c:pt idx="52346">
                  <c:v>2.29</c:v>
                </c:pt>
                <c:pt idx="52347">
                  <c:v>2.29</c:v>
                </c:pt>
                <c:pt idx="52348">
                  <c:v>3</c:v>
                </c:pt>
                <c:pt idx="52349">
                  <c:v>3</c:v>
                </c:pt>
                <c:pt idx="52350">
                  <c:v>3</c:v>
                </c:pt>
                <c:pt idx="52351">
                  <c:v>2.64</c:v>
                </c:pt>
                <c:pt idx="52352">
                  <c:v>-1.51</c:v>
                </c:pt>
                <c:pt idx="52353">
                  <c:v>-1.51</c:v>
                </c:pt>
                <c:pt idx="52354">
                  <c:v>-1.51</c:v>
                </c:pt>
                <c:pt idx="52355">
                  <c:v>0.34</c:v>
                </c:pt>
                <c:pt idx="52356">
                  <c:v>-2.23</c:v>
                </c:pt>
                <c:pt idx="52357">
                  <c:v>0.04</c:v>
                </c:pt>
                <c:pt idx="52358">
                  <c:v>0.87</c:v>
                </c:pt>
                <c:pt idx="52359">
                  <c:v>0.97</c:v>
                </c:pt>
                <c:pt idx="52360">
                  <c:v>-4.45</c:v>
                </c:pt>
                <c:pt idx="52361">
                  <c:v>0.42</c:v>
                </c:pt>
                <c:pt idx="52362">
                  <c:v>2.17</c:v>
                </c:pt>
                <c:pt idx="52363">
                  <c:v>2.17</c:v>
                </c:pt>
                <c:pt idx="52364">
                  <c:v>2.17</c:v>
                </c:pt>
                <c:pt idx="52365">
                  <c:v>0.24</c:v>
                </c:pt>
                <c:pt idx="52366">
                  <c:v>0.24</c:v>
                </c:pt>
                <c:pt idx="52367">
                  <c:v>0.24</c:v>
                </c:pt>
                <c:pt idx="52368">
                  <c:v>0.24</c:v>
                </c:pt>
                <c:pt idx="52369">
                  <c:v>0.24</c:v>
                </c:pt>
                <c:pt idx="52370">
                  <c:v>0.24</c:v>
                </c:pt>
                <c:pt idx="52371">
                  <c:v>1.41</c:v>
                </c:pt>
                <c:pt idx="52372">
                  <c:v>1.41</c:v>
                </c:pt>
                <c:pt idx="52373">
                  <c:v>1.41</c:v>
                </c:pt>
                <c:pt idx="52374">
                  <c:v>-1.74</c:v>
                </c:pt>
                <c:pt idx="52375">
                  <c:v>0.41</c:v>
                </c:pt>
                <c:pt idx="52376">
                  <c:v>1.04</c:v>
                </c:pt>
                <c:pt idx="52377">
                  <c:v>1.58</c:v>
                </c:pt>
                <c:pt idx="52378">
                  <c:v>1.58</c:v>
                </c:pt>
                <c:pt idx="52379">
                  <c:v>1.58</c:v>
                </c:pt>
                <c:pt idx="52380">
                  <c:v>-3.44</c:v>
                </c:pt>
                <c:pt idx="52381">
                  <c:v>-3.44</c:v>
                </c:pt>
                <c:pt idx="52382">
                  <c:v>-2.0299999999999998</c:v>
                </c:pt>
                <c:pt idx="52383">
                  <c:v>0.82</c:v>
                </c:pt>
                <c:pt idx="52384">
                  <c:v>0.82</c:v>
                </c:pt>
                <c:pt idx="52385">
                  <c:v>-1.71</c:v>
                </c:pt>
                <c:pt idx="52386">
                  <c:v>1.36</c:v>
                </c:pt>
                <c:pt idx="52387">
                  <c:v>2.08</c:v>
                </c:pt>
                <c:pt idx="52388">
                  <c:v>1.46</c:v>
                </c:pt>
                <c:pt idx="52389">
                  <c:v>0.5</c:v>
                </c:pt>
                <c:pt idx="52390">
                  <c:v>0.5</c:v>
                </c:pt>
                <c:pt idx="52391">
                  <c:v>0.5</c:v>
                </c:pt>
                <c:pt idx="52392">
                  <c:v>2.19</c:v>
                </c:pt>
                <c:pt idx="52393">
                  <c:v>2.19</c:v>
                </c:pt>
                <c:pt idx="52394">
                  <c:v>-0.28000000000000003</c:v>
                </c:pt>
                <c:pt idx="52395">
                  <c:v>-0.12</c:v>
                </c:pt>
                <c:pt idx="52396">
                  <c:v>2.0099999999999998</c:v>
                </c:pt>
                <c:pt idx="52397">
                  <c:v>0.66</c:v>
                </c:pt>
                <c:pt idx="52398">
                  <c:v>0.66</c:v>
                </c:pt>
                <c:pt idx="52399">
                  <c:v>-1.08</c:v>
                </c:pt>
                <c:pt idx="52400">
                  <c:v>1.35</c:v>
                </c:pt>
                <c:pt idx="52401">
                  <c:v>2.19</c:v>
                </c:pt>
                <c:pt idx="52402">
                  <c:v>2.19</c:v>
                </c:pt>
                <c:pt idx="52403">
                  <c:v>2.19</c:v>
                </c:pt>
                <c:pt idx="52404">
                  <c:v>2.19</c:v>
                </c:pt>
                <c:pt idx="52405">
                  <c:v>-1</c:v>
                </c:pt>
                <c:pt idx="52406">
                  <c:v>-0.62</c:v>
                </c:pt>
                <c:pt idx="52407">
                  <c:v>-0.62</c:v>
                </c:pt>
                <c:pt idx="52408">
                  <c:v>-0.62</c:v>
                </c:pt>
                <c:pt idx="52409">
                  <c:v>1.63</c:v>
                </c:pt>
                <c:pt idx="52410">
                  <c:v>1.63</c:v>
                </c:pt>
                <c:pt idx="52411">
                  <c:v>1.63</c:v>
                </c:pt>
                <c:pt idx="52412">
                  <c:v>1.63</c:v>
                </c:pt>
                <c:pt idx="52413">
                  <c:v>0.94</c:v>
                </c:pt>
                <c:pt idx="52414">
                  <c:v>-0.28999999999999998</c:v>
                </c:pt>
                <c:pt idx="52415">
                  <c:v>-1.6</c:v>
                </c:pt>
                <c:pt idx="52416">
                  <c:v>-1.6</c:v>
                </c:pt>
                <c:pt idx="52417">
                  <c:v>1.51</c:v>
                </c:pt>
                <c:pt idx="52418">
                  <c:v>1.51</c:v>
                </c:pt>
                <c:pt idx="52419">
                  <c:v>1.51</c:v>
                </c:pt>
                <c:pt idx="52420">
                  <c:v>1.51</c:v>
                </c:pt>
                <c:pt idx="52421">
                  <c:v>1.51</c:v>
                </c:pt>
                <c:pt idx="52422">
                  <c:v>0.45</c:v>
                </c:pt>
                <c:pt idx="52423">
                  <c:v>1.17</c:v>
                </c:pt>
                <c:pt idx="52424">
                  <c:v>1.75</c:v>
                </c:pt>
                <c:pt idx="52425">
                  <c:v>1.75</c:v>
                </c:pt>
                <c:pt idx="52426">
                  <c:v>1.75</c:v>
                </c:pt>
                <c:pt idx="52427">
                  <c:v>1.75</c:v>
                </c:pt>
                <c:pt idx="52428">
                  <c:v>3.1</c:v>
                </c:pt>
                <c:pt idx="52429">
                  <c:v>3.1</c:v>
                </c:pt>
                <c:pt idx="52430">
                  <c:v>3.1</c:v>
                </c:pt>
                <c:pt idx="52431">
                  <c:v>1.77</c:v>
                </c:pt>
                <c:pt idx="52432">
                  <c:v>0.9</c:v>
                </c:pt>
                <c:pt idx="52433">
                  <c:v>0.97</c:v>
                </c:pt>
                <c:pt idx="52434">
                  <c:v>1.49</c:v>
                </c:pt>
                <c:pt idx="52435">
                  <c:v>1.49</c:v>
                </c:pt>
                <c:pt idx="52436">
                  <c:v>-0.21</c:v>
                </c:pt>
                <c:pt idx="52437">
                  <c:v>0.57999999999999996</c:v>
                </c:pt>
                <c:pt idx="52438">
                  <c:v>0.57999999999999996</c:v>
                </c:pt>
                <c:pt idx="52439">
                  <c:v>-2.0099999999999998</c:v>
                </c:pt>
                <c:pt idx="52440">
                  <c:v>-2.48</c:v>
                </c:pt>
                <c:pt idx="52441">
                  <c:v>1.04</c:v>
                </c:pt>
                <c:pt idx="52442">
                  <c:v>1.53</c:v>
                </c:pt>
                <c:pt idx="52443">
                  <c:v>1.53</c:v>
                </c:pt>
                <c:pt idx="52444">
                  <c:v>1.48</c:v>
                </c:pt>
                <c:pt idx="52445">
                  <c:v>1.48</c:v>
                </c:pt>
                <c:pt idx="52446">
                  <c:v>2.2200000000000002</c:v>
                </c:pt>
                <c:pt idx="52447">
                  <c:v>2.2200000000000002</c:v>
                </c:pt>
                <c:pt idx="52448">
                  <c:v>-0.52</c:v>
                </c:pt>
                <c:pt idx="52449">
                  <c:v>-0.52</c:v>
                </c:pt>
                <c:pt idx="52450">
                  <c:v>-1.48</c:v>
                </c:pt>
                <c:pt idx="52451">
                  <c:v>-0.46</c:v>
                </c:pt>
                <c:pt idx="52452">
                  <c:v>-0.46</c:v>
                </c:pt>
                <c:pt idx="52453">
                  <c:v>-2.14</c:v>
                </c:pt>
                <c:pt idx="52454">
                  <c:v>-2.14</c:v>
                </c:pt>
                <c:pt idx="52455">
                  <c:v>1.78</c:v>
                </c:pt>
                <c:pt idx="52456">
                  <c:v>1.78</c:v>
                </c:pt>
                <c:pt idx="52457">
                  <c:v>1.78</c:v>
                </c:pt>
                <c:pt idx="52458">
                  <c:v>1.78</c:v>
                </c:pt>
                <c:pt idx="52459">
                  <c:v>1.78</c:v>
                </c:pt>
                <c:pt idx="52460">
                  <c:v>0.99</c:v>
                </c:pt>
                <c:pt idx="52461">
                  <c:v>0.99</c:v>
                </c:pt>
                <c:pt idx="52462">
                  <c:v>3.02</c:v>
                </c:pt>
                <c:pt idx="52463">
                  <c:v>-1.82</c:v>
                </c:pt>
                <c:pt idx="52464">
                  <c:v>0.68</c:v>
                </c:pt>
                <c:pt idx="52465">
                  <c:v>0.68</c:v>
                </c:pt>
                <c:pt idx="52466">
                  <c:v>1.28</c:v>
                </c:pt>
                <c:pt idx="52467">
                  <c:v>1.28</c:v>
                </c:pt>
                <c:pt idx="52468">
                  <c:v>0.71</c:v>
                </c:pt>
                <c:pt idx="52469">
                  <c:v>0.41</c:v>
                </c:pt>
                <c:pt idx="52470">
                  <c:v>-0.92</c:v>
                </c:pt>
                <c:pt idx="52471">
                  <c:v>-0.92</c:v>
                </c:pt>
                <c:pt idx="52472">
                  <c:v>-1.03</c:v>
                </c:pt>
                <c:pt idx="52473">
                  <c:v>-0.52</c:v>
                </c:pt>
                <c:pt idx="52474">
                  <c:v>-0.28000000000000003</c:v>
                </c:pt>
                <c:pt idx="52475">
                  <c:v>-0.28000000000000003</c:v>
                </c:pt>
                <c:pt idx="52476">
                  <c:v>2.25</c:v>
                </c:pt>
                <c:pt idx="52477">
                  <c:v>2.25</c:v>
                </c:pt>
                <c:pt idx="52478">
                  <c:v>2.46</c:v>
                </c:pt>
                <c:pt idx="52479">
                  <c:v>2.46</c:v>
                </c:pt>
                <c:pt idx="52480">
                  <c:v>2.46</c:v>
                </c:pt>
                <c:pt idx="52481">
                  <c:v>2.46</c:v>
                </c:pt>
                <c:pt idx="52482">
                  <c:v>0.93</c:v>
                </c:pt>
                <c:pt idx="52483">
                  <c:v>-1.59</c:v>
                </c:pt>
                <c:pt idx="52484">
                  <c:v>-1.59</c:v>
                </c:pt>
                <c:pt idx="52485">
                  <c:v>0.95</c:v>
                </c:pt>
                <c:pt idx="52486">
                  <c:v>0.95</c:v>
                </c:pt>
                <c:pt idx="52487">
                  <c:v>2.85</c:v>
                </c:pt>
                <c:pt idx="52488">
                  <c:v>0.56999999999999995</c:v>
                </c:pt>
                <c:pt idx="52489">
                  <c:v>3.67</c:v>
                </c:pt>
                <c:pt idx="52490">
                  <c:v>-0.65</c:v>
                </c:pt>
                <c:pt idx="52491">
                  <c:v>-1.53</c:v>
                </c:pt>
                <c:pt idx="52492">
                  <c:v>-1.53</c:v>
                </c:pt>
                <c:pt idx="52493">
                  <c:v>-1.53</c:v>
                </c:pt>
                <c:pt idx="52494">
                  <c:v>-2.74</c:v>
                </c:pt>
                <c:pt idx="52495">
                  <c:v>-0.44</c:v>
                </c:pt>
                <c:pt idx="52496">
                  <c:v>-1.78</c:v>
                </c:pt>
                <c:pt idx="52497">
                  <c:v>-0.36</c:v>
                </c:pt>
                <c:pt idx="52498">
                  <c:v>0.86</c:v>
                </c:pt>
                <c:pt idx="52499">
                  <c:v>0.86</c:v>
                </c:pt>
                <c:pt idx="52500">
                  <c:v>0.86</c:v>
                </c:pt>
                <c:pt idx="52501">
                  <c:v>0.86</c:v>
                </c:pt>
                <c:pt idx="52502">
                  <c:v>2.98</c:v>
                </c:pt>
                <c:pt idx="52503">
                  <c:v>0.08</c:v>
                </c:pt>
                <c:pt idx="52504">
                  <c:v>1.57</c:v>
                </c:pt>
                <c:pt idx="52505">
                  <c:v>1.57</c:v>
                </c:pt>
                <c:pt idx="52506">
                  <c:v>0.7</c:v>
                </c:pt>
                <c:pt idx="52507">
                  <c:v>0.73</c:v>
                </c:pt>
                <c:pt idx="52508">
                  <c:v>0.73</c:v>
                </c:pt>
                <c:pt idx="52509">
                  <c:v>0.73</c:v>
                </c:pt>
                <c:pt idx="52510">
                  <c:v>0.84</c:v>
                </c:pt>
                <c:pt idx="52511">
                  <c:v>0.84</c:v>
                </c:pt>
                <c:pt idx="52512">
                  <c:v>0.84</c:v>
                </c:pt>
                <c:pt idx="52513">
                  <c:v>2.15</c:v>
                </c:pt>
                <c:pt idx="52514">
                  <c:v>-1.93</c:v>
                </c:pt>
                <c:pt idx="52515">
                  <c:v>-1.93</c:v>
                </c:pt>
                <c:pt idx="52516">
                  <c:v>0.22</c:v>
                </c:pt>
                <c:pt idx="52517">
                  <c:v>0.22</c:v>
                </c:pt>
                <c:pt idx="52518">
                  <c:v>1.25</c:v>
                </c:pt>
                <c:pt idx="52519">
                  <c:v>1.25</c:v>
                </c:pt>
                <c:pt idx="52520">
                  <c:v>1.25</c:v>
                </c:pt>
                <c:pt idx="52521">
                  <c:v>0.42</c:v>
                </c:pt>
                <c:pt idx="52522">
                  <c:v>-0.96</c:v>
                </c:pt>
                <c:pt idx="52523">
                  <c:v>-0.96</c:v>
                </c:pt>
                <c:pt idx="52524">
                  <c:v>-2.2400000000000002</c:v>
                </c:pt>
                <c:pt idx="52525">
                  <c:v>0.86</c:v>
                </c:pt>
                <c:pt idx="52526">
                  <c:v>0.86</c:v>
                </c:pt>
                <c:pt idx="52527">
                  <c:v>0.93</c:v>
                </c:pt>
                <c:pt idx="52528">
                  <c:v>0.93</c:v>
                </c:pt>
                <c:pt idx="52529">
                  <c:v>1.01</c:v>
                </c:pt>
                <c:pt idx="52530">
                  <c:v>1.19</c:v>
                </c:pt>
                <c:pt idx="52531">
                  <c:v>0.13</c:v>
                </c:pt>
                <c:pt idx="52532">
                  <c:v>2.86</c:v>
                </c:pt>
                <c:pt idx="52533">
                  <c:v>2.2200000000000002</c:v>
                </c:pt>
                <c:pt idx="52534">
                  <c:v>2.2200000000000002</c:v>
                </c:pt>
                <c:pt idx="52535">
                  <c:v>2.2200000000000002</c:v>
                </c:pt>
                <c:pt idx="52536">
                  <c:v>2.2200000000000002</c:v>
                </c:pt>
                <c:pt idx="52537">
                  <c:v>2.2200000000000002</c:v>
                </c:pt>
                <c:pt idx="52538">
                  <c:v>1.38</c:v>
                </c:pt>
                <c:pt idx="52539">
                  <c:v>-0.92</c:v>
                </c:pt>
                <c:pt idx="52540">
                  <c:v>1.88</c:v>
                </c:pt>
                <c:pt idx="52541">
                  <c:v>-0.99</c:v>
                </c:pt>
                <c:pt idx="52542">
                  <c:v>3.03</c:v>
                </c:pt>
                <c:pt idx="52543">
                  <c:v>3.54</c:v>
                </c:pt>
                <c:pt idx="52544">
                  <c:v>0.94</c:v>
                </c:pt>
                <c:pt idx="52545">
                  <c:v>0.94</c:v>
                </c:pt>
                <c:pt idx="52546">
                  <c:v>0.03</c:v>
                </c:pt>
                <c:pt idx="52547">
                  <c:v>0.03</c:v>
                </c:pt>
                <c:pt idx="52548">
                  <c:v>-3.18</c:v>
                </c:pt>
                <c:pt idx="52549">
                  <c:v>-0.26</c:v>
                </c:pt>
                <c:pt idx="52550">
                  <c:v>0.15</c:v>
                </c:pt>
                <c:pt idx="52551">
                  <c:v>-0.38</c:v>
                </c:pt>
                <c:pt idx="52552">
                  <c:v>-0.38</c:v>
                </c:pt>
                <c:pt idx="52553">
                  <c:v>-0.48</c:v>
                </c:pt>
                <c:pt idx="52554">
                  <c:v>2.11</c:v>
                </c:pt>
                <c:pt idx="52555">
                  <c:v>-0.76</c:v>
                </c:pt>
                <c:pt idx="52556">
                  <c:v>1.8</c:v>
                </c:pt>
                <c:pt idx="52557">
                  <c:v>2.81</c:v>
                </c:pt>
                <c:pt idx="52558">
                  <c:v>3.59</c:v>
                </c:pt>
                <c:pt idx="52559">
                  <c:v>3.59</c:v>
                </c:pt>
                <c:pt idx="52560">
                  <c:v>3.46</c:v>
                </c:pt>
                <c:pt idx="52561">
                  <c:v>1.33</c:v>
                </c:pt>
                <c:pt idx="52562">
                  <c:v>1.33</c:v>
                </c:pt>
                <c:pt idx="52563">
                  <c:v>1.18</c:v>
                </c:pt>
                <c:pt idx="52564">
                  <c:v>1.18</c:v>
                </c:pt>
                <c:pt idx="52565">
                  <c:v>1.18</c:v>
                </c:pt>
                <c:pt idx="52566">
                  <c:v>1.18</c:v>
                </c:pt>
                <c:pt idx="52567">
                  <c:v>1.18</c:v>
                </c:pt>
                <c:pt idx="52568">
                  <c:v>1.18</c:v>
                </c:pt>
                <c:pt idx="52569">
                  <c:v>1.99</c:v>
                </c:pt>
                <c:pt idx="52570">
                  <c:v>1.57</c:v>
                </c:pt>
                <c:pt idx="52571">
                  <c:v>1.6</c:v>
                </c:pt>
                <c:pt idx="52572">
                  <c:v>-0.44</c:v>
                </c:pt>
                <c:pt idx="52573">
                  <c:v>-0.81</c:v>
                </c:pt>
                <c:pt idx="52574">
                  <c:v>0.69</c:v>
                </c:pt>
                <c:pt idx="52575">
                  <c:v>-0.49</c:v>
                </c:pt>
                <c:pt idx="52576">
                  <c:v>0.87</c:v>
                </c:pt>
                <c:pt idx="52577">
                  <c:v>-2.36</c:v>
                </c:pt>
                <c:pt idx="52578">
                  <c:v>0.43</c:v>
                </c:pt>
                <c:pt idx="52579">
                  <c:v>0.43</c:v>
                </c:pt>
                <c:pt idx="52580">
                  <c:v>2.37</c:v>
                </c:pt>
                <c:pt idx="52581">
                  <c:v>0.66</c:v>
                </c:pt>
                <c:pt idx="52582">
                  <c:v>-1.39</c:v>
                </c:pt>
                <c:pt idx="52583">
                  <c:v>-1.98</c:v>
                </c:pt>
                <c:pt idx="52584">
                  <c:v>1.35</c:v>
                </c:pt>
                <c:pt idx="52585">
                  <c:v>1.31</c:v>
                </c:pt>
                <c:pt idx="52586">
                  <c:v>0.81</c:v>
                </c:pt>
                <c:pt idx="52587">
                  <c:v>0.81</c:v>
                </c:pt>
                <c:pt idx="52588">
                  <c:v>3.16</c:v>
                </c:pt>
                <c:pt idx="52589">
                  <c:v>-0.38</c:v>
                </c:pt>
                <c:pt idx="52590">
                  <c:v>-3.58</c:v>
                </c:pt>
                <c:pt idx="52591">
                  <c:v>-3.05</c:v>
                </c:pt>
                <c:pt idx="52592">
                  <c:v>2.0099999999999998</c:v>
                </c:pt>
                <c:pt idx="52593">
                  <c:v>-3.24</c:v>
                </c:pt>
                <c:pt idx="52594">
                  <c:v>0.52</c:v>
                </c:pt>
                <c:pt idx="52595">
                  <c:v>1.72</c:v>
                </c:pt>
                <c:pt idx="52596">
                  <c:v>-0.36</c:v>
                </c:pt>
                <c:pt idx="52597">
                  <c:v>-0.42</c:v>
                </c:pt>
                <c:pt idx="52598">
                  <c:v>-0.42</c:v>
                </c:pt>
                <c:pt idx="52599">
                  <c:v>-2.08</c:v>
                </c:pt>
                <c:pt idx="52600">
                  <c:v>4.21</c:v>
                </c:pt>
                <c:pt idx="52601">
                  <c:v>0.41</c:v>
                </c:pt>
                <c:pt idx="52602">
                  <c:v>0.41</c:v>
                </c:pt>
                <c:pt idx="52603">
                  <c:v>1.71</c:v>
                </c:pt>
                <c:pt idx="52604">
                  <c:v>-0.57999999999999996</c:v>
                </c:pt>
                <c:pt idx="52605">
                  <c:v>-0.57999999999999996</c:v>
                </c:pt>
                <c:pt idx="52606">
                  <c:v>-0.57999999999999996</c:v>
                </c:pt>
                <c:pt idx="52607">
                  <c:v>1.07</c:v>
                </c:pt>
                <c:pt idx="52608">
                  <c:v>-1.29</c:v>
                </c:pt>
                <c:pt idx="52609">
                  <c:v>0.77</c:v>
                </c:pt>
                <c:pt idx="52610">
                  <c:v>-0.81</c:v>
                </c:pt>
                <c:pt idx="52611">
                  <c:v>-0.47</c:v>
                </c:pt>
                <c:pt idx="52612">
                  <c:v>-0.47</c:v>
                </c:pt>
                <c:pt idx="52613">
                  <c:v>-0.54</c:v>
                </c:pt>
                <c:pt idx="52614">
                  <c:v>-0.05</c:v>
                </c:pt>
                <c:pt idx="52615">
                  <c:v>1.58</c:v>
                </c:pt>
                <c:pt idx="52616">
                  <c:v>2.5</c:v>
                </c:pt>
                <c:pt idx="52617">
                  <c:v>2.5</c:v>
                </c:pt>
                <c:pt idx="52618">
                  <c:v>2.5</c:v>
                </c:pt>
                <c:pt idx="52619">
                  <c:v>3.55</c:v>
                </c:pt>
                <c:pt idx="52620">
                  <c:v>3.55</c:v>
                </c:pt>
                <c:pt idx="52621">
                  <c:v>2.65</c:v>
                </c:pt>
                <c:pt idx="52622">
                  <c:v>0.49</c:v>
                </c:pt>
                <c:pt idx="52623">
                  <c:v>3.13</c:v>
                </c:pt>
                <c:pt idx="52624">
                  <c:v>3.13</c:v>
                </c:pt>
                <c:pt idx="52625">
                  <c:v>-2.2400000000000002</c:v>
                </c:pt>
                <c:pt idx="52626">
                  <c:v>-2.2400000000000002</c:v>
                </c:pt>
                <c:pt idx="52627">
                  <c:v>-2.2400000000000002</c:v>
                </c:pt>
                <c:pt idx="52628">
                  <c:v>1.87</c:v>
                </c:pt>
                <c:pt idx="52629">
                  <c:v>1.87</c:v>
                </c:pt>
                <c:pt idx="52630">
                  <c:v>1.87</c:v>
                </c:pt>
                <c:pt idx="52631">
                  <c:v>-1.69</c:v>
                </c:pt>
                <c:pt idx="52632">
                  <c:v>-1.69</c:v>
                </c:pt>
                <c:pt idx="52633">
                  <c:v>-1.69</c:v>
                </c:pt>
                <c:pt idx="52634">
                  <c:v>-0.42</c:v>
                </c:pt>
                <c:pt idx="52635">
                  <c:v>1.04</c:v>
                </c:pt>
                <c:pt idx="52636">
                  <c:v>-1.45</c:v>
                </c:pt>
                <c:pt idx="52637">
                  <c:v>1.19</c:v>
                </c:pt>
                <c:pt idx="52638">
                  <c:v>2.34</c:v>
                </c:pt>
                <c:pt idx="52639">
                  <c:v>-1.1299999999999999</c:v>
                </c:pt>
                <c:pt idx="52640">
                  <c:v>-1.39</c:v>
                </c:pt>
                <c:pt idx="52641">
                  <c:v>-1.39</c:v>
                </c:pt>
                <c:pt idx="52642">
                  <c:v>-0.31</c:v>
                </c:pt>
                <c:pt idx="52643">
                  <c:v>-0.89</c:v>
                </c:pt>
                <c:pt idx="52644">
                  <c:v>0.86</c:v>
                </c:pt>
                <c:pt idx="52645">
                  <c:v>2.98</c:v>
                </c:pt>
                <c:pt idx="52646">
                  <c:v>2.98</c:v>
                </c:pt>
                <c:pt idx="52647">
                  <c:v>3.93</c:v>
                </c:pt>
                <c:pt idx="52648">
                  <c:v>3.93</c:v>
                </c:pt>
                <c:pt idx="52649">
                  <c:v>3.93</c:v>
                </c:pt>
                <c:pt idx="52650">
                  <c:v>3.93</c:v>
                </c:pt>
                <c:pt idx="52651">
                  <c:v>2.89</c:v>
                </c:pt>
                <c:pt idx="52652">
                  <c:v>2.89</c:v>
                </c:pt>
                <c:pt idx="52653">
                  <c:v>-0.56000000000000005</c:v>
                </c:pt>
                <c:pt idx="52654">
                  <c:v>-0.42</c:v>
                </c:pt>
                <c:pt idx="52655">
                  <c:v>1.8</c:v>
                </c:pt>
                <c:pt idx="52656">
                  <c:v>1.8</c:v>
                </c:pt>
                <c:pt idx="52657">
                  <c:v>1.8</c:v>
                </c:pt>
                <c:pt idx="52658">
                  <c:v>1.8</c:v>
                </c:pt>
                <c:pt idx="52659">
                  <c:v>-3.34</c:v>
                </c:pt>
                <c:pt idx="52660">
                  <c:v>-0.53</c:v>
                </c:pt>
                <c:pt idx="52661">
                  <c:v>-0.97</c:v>
                </c:pt>
                <c:pt idx="52662">
                  <c:v>2.17</c:v>
                </c:pt>
                <c:pt idx="52663">
                  <c:v>2.17</c:v>
                </c:pt>
                <c:pt idx="52664">
                  <c:v>2.17</c:v>
                </c:pt>
                <c:pt idx="52665">
                  <c:v>-0.63</c:v>
                </c:pt>
                <c:pt idx="52666">
                  <c:v>-0.63</c:v>
                </c:pt>
                <c:pt idx="52667">
                  <c:v>-0.63</c:v>
                </c:pt>
                <c:pt idx="52668">
                  <c:v>-1.32</c:v>
                </c:pt>
                <c:pt idx="52669">
                  <c:v>0.22</c:v>
                </c:pt>
                <c:pt idx="52670">
                  <c:v>1.1299999999999999</c:v>
                </c:pt>
                <c:pt idx="52671">
                  <c:v>1.1299999999999999</c:v>
                </c:pt>
                <c:pt idx="52672">
                  <c:v>1.1299999999999999</c:v>
                </c:pt>
                <c:pt idx="52673">
                  <c:v>1.1299999999999999</c:v>
                </c:pt>
                <c:pt idx="52674">
                  <c:v>1.1299999999999999</c:v>
                </c:pt>
                <c:pt idx="52675">
                  <c:v>0.84</c:v>
                </c:pt>
                <c:pt idx="52676">
                  <c:v>0.71</c:v>
                </c:pt>
                <c:pt idx="52677">
                  <c:v>1.33</c:v>
                </c:pt>
                <c:pt idx="52678">
                  <c:v>1.33</c:v>
                </c:pt>
                <c:pt idx="52679">
                  <c:v>-0.53</c:v>
                </c:pt>
                <c:pt idx="52680">
                  <c:v>2.33</c:v>
                </c:pt>
                <c:pt idx="52681">
                  <c:v>0.56999999999999995</c:v>
                </c:pt>
                <c:pt idx="52682">
                  <c:v>-1.37</c:v>
                </c:pt>
                <c:pt idx="52683">
                  <c:v>-1.37</c:v>
                </c:pt>
                <c:pt idx="52684">
                  <c:v>-1.37</c:v>
                </c:pt>
                <c:pt idx="52685">
                  <c:v>-1.37</c:v>
                </c:pt>
                <c:pt idx="52686">
                  <c:v>-2.66</c:v>
                </c:pt>
                <c:pt idx="52687">
                  <c:v>-2.66</c:v>
                </c:pt>
                <c:pt idx="52688">
                  <c:v>0.32</c:v>
                </c:pt>
                <c:pt idx="52689">
                  <c:v>0.32</c:v>
                </c:pt>
                <c:pt idx="52690">
                  <c:v>2.93</c:v>
                </c:pt>
                <c:pt idx="52691">
                  <c:v>0.99</c:v>
                </c:pt>
                <c:pt idx="52692">
                  <c:v>-2.97</c:v>
                </c:pt>
                <c:pt idx="52693">
                  <c:v>-1.37</c:v>
                </c:pt>
                <c:pt idx="52694">
                  <c:v>1.37</c:v>
                </c:pt>
                <c:pt idx="52695">
                  <c:v>1.1499999999999999</c:v>
                </c:pt>
                <c:pt idx="52696">
                  <c:v>2.0699999999999998</c:v>
                </c:pt>
                <c:pt idx="52697">
                  <c:v>2.0699999999999998</c:v>
                </c:pt>
                <c:pt idx="52698">
                  <c:v>2.0699999999999998</c:v>
                </c:pt>
                <c:pt idx="52699">
                  <c:v>-0.84</c:v>
                </c:pt>
                <c:pt idx="52700">
                  <c:v>-0.84</c:v>
                </c:pt>
                <c:pt idx="52701">
                  <c:v>0.26</c:v>
                </c:pt>
                <c:pt idx="52702">
                  <c:v>1.22</c:v>
                </c:pt>
                <c:pt idx="52703">
                  <c:v>1.22</c:v>
                </c:pt>
                <c:pt idx="52704">
                  <c:v>-1.76</c:v>
                </c:pt>
                <c:pt idx="52705">
                  <c:v>-1.76</c:v>
                </c:pt>
                <c:pt idx="52706">
                  <c:v>-3.48</c:v>
                </c:pt>
                <c:pt idx="52707">
                  <c:v>-0.47</c:v>
                </c:pt>
                <c:pt idx="52708">
                  <c:v>-7.0000000000000007E-2</c:v>
                </c:pt>
                <c:pt idx="52709">
                  <c:v>-7.0000000000000007E-2</c:v>
                </c:pt>
                <c:pt idx="52710">
                  <c:v>-0.81</c:v>
                </c:pt>
                <c:pt idx="52711">
                  <c:v>-0.81</c:v>
                </c:pt>
                <c:pt idx="52712">
                  <c:v>-0.81</c:v>
                </c:pt>
                <c:pt idx="52713">
                  <c:v>-2.12</c:v>
                </c:pt>
                <c:pt idx="52714">
                  <c:v>-2.12</c:v>
                </c:pt>
                <c:pt idx="52715">
                  <c:v>1.83</c:v>
                </c:pt>
                <c:pt idx="52716">
                  <c:v>-1.25</c:v>
                </c:pt>
                <c:pt idx="52717">
                  <c:v>-2.72</c:v>
                </c:pt>
                <c:pt idx="52718">
                  <c:v>-0.42</c:v>
                </c:pt>
                <c:pt idx="52719">
                  <c:v>-2.48</c:v>
                </c:pt>
                <c:pt idx="52720">
                  <c:v>-2.48</c:v>
                </c:pt>
                <c:pt idx="52721">
                  <c:v>-2.48</c:v>
                </c:pt>
                <c:pt idx="52722">
                  <c:v>3.98</c:v>
                </c:pt>
                <c:pt idx="52723">
                  <c:v>2.83</c:v>
                </c:pt>
                <c:pt idx="52724">
                  <c:v>2.83</c:v>
                </c:pt>
                <c:pt idx="52725">
                  <c:v>2.83</c:v>
                </c:pt>
                <c:pt idx="52726">
                  <c:v>2.83</c:v>
                </c:pt>
                <c:pt idx="52727">
                  <c:v>3.74</c:v>
                </c:pt>
                <c:pt idx="52728">
                  <c:v>-0.11</c:v>
                </c:pt>
                <c:pt idx="52729">
                  <c:v>2.35</c:v>
                </c:pt>
                <c:pt idx="52730">
                  <c:v>1.51</c:v>
                </c:pt>
                <c:pt idx="52731">
                  <c:v>-0.91</c:v>
                </c:pt>
                <c:pt idx="52732">
                  <c:v>-0.91</c:v>
                </c:pt>
                <c:pt idx="52733">
                  <c:v>-0.28000000000000003</c:v>
                </c:pt>
                <c:pt idx="52734">
                  <c:v>-0.72</c:v>
                </c:pt>
                <c:pt idx="52735">
                  <c:v>-0.72</c:v>
                </c:pt>
                <c:pt idx="52736">
                  <c:v>-0.72</c:v>
                </c:pt>
                <c:pt idx="52737">
                  <c:v>-0.72</c:v>
                </c:pt>
                <c:pt idx="52738">
                  <c:v>-0.72</c:v>
                </c:pt>
                <c:pt idx="52739">
                  <c:v>-0.86</c:v>
                </c:pt>
                <c:pt idx="52740">
                  <c:v>-0.86</c:v>
                </c:pt>
                <c:pt idx="52741">
                  <c:v>-0.86</c:v>
                </c:pt>
                <c:pt idx="52742">
                  <c:v>1.98</c:v>
                </c:pt>
                <c:pt idx="52743">
                  <c:v>-0.57999999999999996</c:v>
                </c:pt>
                <c:pt idx="52744">
                  <c:v>2.4700000000000002</c:v>
                </c:pt>
                <c:pt idx="52745">
                  <c:v>2.4700000000000002</c:v>
                </c:pt>
                <c:pt idx="52746">
                  <c:v>2.4700000000000002</c:v>
                </c:pt>
                <c:pt idx="52747">
                  <c:v>2.4700000000000002</c:v>
                </c:pt>
                <c:pt idx="52748">
                  <c:v>-0.86</c:v>
                </c:pt>
                <c:pt idx="52749">
                  <c:v>-0.86</c:v>
                </c:pt>
                <c:pt idx="52750">
                  <c:v>-0.86</c:v>
                </c:pt>
                <c:pt idx="52751">
                  <c:v>-0.51</c:v>
                </c:pt>
                <c:pt idx="52752">
                  <c:v>1.94</c:v>
                </c:pt>
                <c:pt idx="52753">
                  <c:v>1.94</c:v>
                </c:pt>
                <c:pt idx="52754">
                  <c:v>-1.48</c:v>
                </c:pt>
                <c:pt idx="52755">
                  <c:v>-1.48</c:v>
                </c:pt>
                <c:pt idx="52756">
                  <c:v>1.07</c:v>
                </c:pt>
                <c:pt idx="52757">
                  <c:v>1.07</c:v>
                </c:pt>
                <c:pt idx="52758">
                  <c:v>-1.71</c:v>
                </c:pt>
                <c:pt idx="52759">
                  <c:v>-3.7</c:v>
                </c:pt>
                <c:pt idx="52760">
                  <c:v>3.57</c:v>
                </c:pt>
                <c:pt idx="52761">
                  <c:v>0.64</c:v>
                </c:pt>
                <c:pt idx="52762">
                  <c:v>0.64</c:v>
                </c:pt>
                <c:pt idx="52763">
                  <c:v>-0.02</c:v>
                </c:pt>
                <c:pt idx="52764">
                  <c:v>2.56</c:v>
                </c:pt>
                <c:pt idx="52765">
                  <c:v>-1.06</c:v>
                </c:pt>
                <c:pt idx="52766">
                  <c:v>1.83</c:v>
                </c:pt>
                <c:pt idx="52767">
                  <c:v>1.68</c:v>
                </c:pt>
                <c:pt idx="52768">
                  <c:v>-1.31</c:v>
                </c:pt>
                <c:pt idx="52769">
                  <c:v>-1.31</c:v>
                </c:pt>
                <c:pt idx="52770">
                  <c:v>-1.4</c:v>
                </c:pt>
                <c:pt idx="52771">
                  <c:v>-1.4</c:v>
                </c:pt>
                <c:pt idx="52772">
                  <c:v>-1.73</c:v>
                </c:pt>
                <c:pt idx="52773">
                  <c:v>1.73</c:v>
                </c:pt>
                <c:pt idx="52774">
                  <c:v>-0.73</c:v>
                </c:pt>
                <c:pt idx="52775">
                  <c:v>0.75</c:v>
                </c:pt>
                <c:pt idx="52776">
                  <c:v>-1.34</c:v>
                </c:pt>
                <c:pt idx="52777">
                  <c:v>2.66</c:v>
                </c:pt>
                <c:pt idx="52778">
                  <c:v>0.53</c:v>
                </c:pt>
                <c:pt idx="52779">
                  <c:v>2.06</c:v>
                </c:pt>
                <c:pt idx="52780">
                  <c:v>2.06</c:v>
                </c:pt>
                <c:pt idx="52781">
                  <c:v>2.06</c:v>
                </c:pt>
                <c:pt idx="52782">
                  <c:v>-2.44</c:v>
                </c:pt>
                <c:pt idx="52783">
                  <c:v>-2.44</c:v>
                </c:pt>
                <c:pt idx="52784">
                  <c:v>2.66</c:v>
                </c:pt>
                <c:pt idx="52785">
                  <c:v>-1.3</c:v>
                </c:pt>
                <c:pt idx="52786">
                  <c:v>0.66</c:v>
                </c:pt>
                <c:pt idx="52787">
                  <c:v>0.66</c:v>
                </c:pt>
                <c:pt idx="52788">
                  <c:v>0.66</c:v>
                </c:pt>
                <c:pt idx="52789">
                  <c:v>0.66</c:v>
                </c:pt>
                <c:pt idx="52790">
                  <c:v>-1.24</c:v>
                </c:pt>
                <c:pt idx="52791">
                  <c:v>-1.0900000000000001</c:v>
                </c:pt>
                <c:pt idx="52792">
                  <c:v>-0.3</c:v>
                </c:pt>
                <c:pt idx="52793">
                  <c:v>-1.23</c:v>
                </c:pt>
                <c:pt idx="52794">
                  <c:v>-1.23</c:v>
                </c:pt>
                <c:pt idx="52795">
                  <c:v>0.82</c:v>
                </c:pt>
                <c:pt idx="52796">
                  <c:v>0.82</c:v>
                </c:pt>
                <c:pt idx="52797">
                  <c:v>0.93</c:v>
                </c:pt>
                <c:pt idx="52798">
                  <c:v>0.93</c:v>
                </c:pt>
                <c:pt idx="52799">
                  <c:v>0.93</c:v>
                </c:pt>
                <c:pt idx="52800">
                  <c:v>0.81</c:v>
                </c:pt>
                <c:pt idx="52801">
                  <c:v>-2.39</c:v>
                </c:pt>
                <c:pt idx="52802">
                  <c:v>-2.39</c:v>
                </c:pt>
                <c:pt idx="52803">
                  <c:v>1.68</c:v>
                </c:pt>
                <c:pt idx="52804">
                  <c:v>1.37</c:v>
                </c:pt>
                <c:pt idx="52805">
                  <c:v>2.42</c:v>
                </c:pt>
                <c:pt idx="52806">
                  <c:v>2.42</c:v>
                </c:pt>
                <c:pt idx="52807">
                  <c:v>2.42</c:v>
                </c:pt>
                <c:pt idx="52808">
                  <c:v>2.42</c:v>
                </c:pt>
                <c:pt idx="52809">
                  <c:v>2.42</c:v>
                </c:pt>
                <c:pt idx="52810">
                  <c:v>0.25</c:v>
                </c:pt>
                <c:pt idx="52811">
                  <c:v>1.5</c:v>
                </c:pt>
                <c:pt idx="52812">
                  <c:v>0.61</c:v>
                </c:pt>
                <c:pt idx="52813">
                  <c:v>0.61</c:v>
                </c:pt>
                <c:pt idx="52814">
                  <c:v>0.61</c:v>
                </c:pt>
                <c:pt idx="52815">
                  <c:v>-1.22</c:v>
                </c:pt>
                <c:pt idx="52816">
                  <c:v>-2.0099999999999998</c:v>
                </c:pt>
                <c:pt idx="52817">
                  <c:v>-1.6</c:v>
                </c:pt>
                <c:pt idx="52818">
                  <c:v>1.35</c:v>
                </c:pt>
                <c:pt idx="52819">
                  <c:v>1.35</c:v>
                </c:pt>
                <c:pt idx="52820">
                  <c:v>1.35</c:v>
                </c:pt>
                <c:pt idx="52821">
                  <c:v>1.47</c:v>
                </c:pt>
                <c:pt idx="52822">
                  <c:v>-2.74</c:v>
                </c:pt>
                <c:pt idx="52823">
                  <c:v>-2.74</c:v>
                </c:pt>
                <c:pt idx="52824">
                  <c:v>1.6</c:v>
                </c:pt>
                <c:pt idx="52825">
                  <c:v>0.2</c:v>
                </c:pt>
                <c:pt idx="52826">
                  <c:v>0.36</c:v>
                </c:pt>
                <c:pt idx="52827">
                  <c:v>2.46</c:v>
                </c:pt>
                <c:pt idx="52828">
                  <c:v>2.46</c:v>
                </c:pt>
                <c:pt idx="52829">
                  <c:v>1.1399999999999999</c:v>
                </c:pt>
                <c:pt idx="52830">
                  <c:v>1.1399999999999999</c:v>
                </c:pt>
                <c:pt idx="52831">
                  <c:v>1.1399999999999999</c:v>
                </c:pt>
                <c:pt idx="52832">
                  <c:v>1.1399999999999999</c:v>
                </c:pt>
                <c:pt idx="52833">
                  <c:v>1.1399999999999999</c:v>
                </c:pt>
                <c:pt idx="52834">
                  <c:v>1.1399999999999999</c:v>
                </c:pt>
                <c:pt idx="52835">
                  <c:v>1.55</c:v>
                </c:pt>
                <c:pt idx="52836">
                  <c:v>1.55</c:v>
                </c:pt>
                <c:pt idx="52837">
                  <c:v>1.55</c:v>
                </c:pt>
                <c:pt idx="52838">
                  <c:v>0.16</c:v>
                </c:pt>
                <c:pt idx="52839">
                  <c:v>-0.02</c:v>
                </c:pt>
                <c:pt idx="52840">
                  <c:v>0.2</c:v>
                </c:pt>
                <c:pt idx="52841">
                  <c:v>-0.62</c:v>
                </c:pt>
                <c:pt idx="52842">
                  <c:v>0.35</c:v>
                </c:pt>
                <c:pt idx="52843">
                  <c:v>0.35</c:v>
                </c:pt>
                <c:pt idx="52844">
                  <c:v>1.05</c:v>
                </c:pt>
                <c:pt idx="52845">
                  <c:v>-1.51</c:v>
                </c:pt>
                <c:pt idx="52846">
                  <c:v>-2.1800000000000002</c:v>
                </c:pt>
                <c:pt idx="52847">
                  <c:v>0.59</c:v>
                </c:pt>
                <c:pt idx="52848">
                  <c:v>-0.6</c:v>
                </c:pt>
                <c:pt idx="52849">
                  <c:v>-1.56</c:v>
                </c:pt>
                <c:pt idx="52850">
                  <c:v>-1.56</c:v>
                </c:pt>
                <c:pt idx="52851">
                  <c:v>0.44</c:v>
                </c:pt>
                <c:pt idx="52852">
                  <c:v>-1.98</c:v>
                </c:pt>
                <c:pt idx="52853">
                  <c:v>-3.53</c:v>
                </c:pt>
                <c:pt idx="52854">
                  <c:v>-3.53</c:v>
                </c:pt>
                <c:pt idx="52855">
                  <c:v>2.71</c:v>
                </c:pt>
                <c:pt idx="52856">
                  <c:v>2.71</c:v>
                </c:pt>
                <c:pt idx="52857">
                  <c:v>2.71</c:v>
                </c:pt>
                <c:pt idx="52858">
                  <c:v>2.71</c:v>
                </c:pt>
                <c:pt idx="52859">
                  <c:v>2.71</c:v>
                </c:pt>
                <c:pt idx="52860">
                  <c:v>-0.02</c:v>
                </c:pt>
                <c:pt idx="52861">
                  <c:v>2.0699999999999998</c:v>
                </c:pt>
                <c:pt idx="52862">
                  <c:v>2.33</c:v>
                </c:pt>
                <c:pt idx="52863">
                  <c:v>2.33</c:v>
                </c:pt>
                <c:pt idx="52864">
                  <c:v>2.33</c:v>
                </c:pt>
                <c:pt idx="52865">
                  <c:v>2.33</c:v>
                </c:pt>
                <c:pt idx="52866">
                  <c:v>1.51</c:v>
                </c:pt>
                <c:pt idx="52867">
                  <c:v>1.51</c:v>
                </c:pt>
                <c:pt idx="52868">
                  <c:v>1.51</c:v>
                </c:pt>
                <c:pt idx="52869">
                  <c:v>-0.02</c:v>
                </c:pt>
                <c:pt idx="52870">
                  <c:v>3.09</c:v>
                </c:pt>
                <c:pt idx="52871">
                  <c:v>1.1599999999999999</c:v>
                </c:pt>
                <c:pt idx="52872">
                  <c:v>1.1599999999999999</c:v>
                </c:pt>
                <c:pt idx="52873">
                  <c:v>-1.92</c:v>
                </c:pt>
                <c:pt idx="52874">
                  <c:v>-1.92</c:v>
                </c:pt>
                <c:pt idx="52875">
                  <c:v>-1.92</c:v>
                </c:pt>
                <c:pt idx="52876">
                  <c:v>-1.92</c:v>
                </c:pt>
                <c:pt idx="52877">
                  <c:v>-1.92</c:v>
                </c:pt>
                <c:pt idx="52878">
                  <c:v>0.28000000000000003</c:v>
                </c:pt>
                <c:pt idx="52879">
                  <c:v>0.28000000000000003</c:v>
                </c:pt>
                <c:pt idx="52880">
                  <c:v>0.57999999999999996</c:v>
                </c:pt>
                <c:pt idx="52881">
                  <c:v>0.57999999999999996</c:v>
                </c:pt>
                <c:pt idx="52882">
                  <c:v>4.26</c:v>
                </c:pt>
                <c:pt idx="52883">
                  <c:v>-0.6</c:v>
                </c:pt>
                <c:pt idx="52884">
                  <c:v>-0.6</c:v>
                </c:pt>
                <c:pt idx="52885">
                  <c:v>-0.56000000000000005</c:v>
                </c:pt>
                <c:pt idx="52886">
                  <c:v>-2</c:v>
                </c:pt>
                <c:pt idx="52887">
                  <c:v>0.37</c:v>
                </c:pt>
                <c:pt idx="52888">
                  <c:v>0.37</c:v>
                </c:pt>
                <c:pt idx="52889">
                  <c:v>-1.6</c:v>
                </c:pt>
                <c:pt idx="52890">
                  <c:v>1.44</c:v>
                </c:pt>
                <c:pt idx="52891">
                  <c:v>1.89</c:v>
                </c:pt>
                <c:pt idx="52892">
                  <c:v>1.89</c:v>
                </c:pt>
                <c:pt idx="52893">
                  <c:v>-0.42</c:v>
                </c:pt>
                <c:pt idx="52894">
                  <c:v>1</c:v>
                </c:pt>
                <c:pt idx="52895">
                  <c:v>1</c:v>
                </c:pt>
                <c:pt idx="52896">
                  <c:v>3.46</c:v>
                </c:pt>
                <c:pt idx="52897">
                  <c:v>3.46</c:v>
                </c:pt>
                <c:pt idx="52898">
                  <c:v>1.77</c:v>
                </c:pt>
                <c:pt idx="52899">
                  <c:v>1.77</c:v>
                </c:pt>
                <c:pt idx="52900">
                  <c:v>0.15</c:v>
                </c:pt>
                <c:pt idx="52901">
                  <c:v>0.15</c:v>
                </c:pt>
                <c:pt idx="52902">
                  <c:v>2.72</c:v>
                </c:pt>
                <c:pt idx="52903">
                  <c:v>0.65</c:v>
                </c:pt>
                <c:pt idx="52904">
                  <c:v>0.38</c:v>
                </c:pt>
                <c:pt idx="52905">
                  <c:v>2.71</c:v>
                </c:pt>
                <c:pt idx="52906">
                  <c:v>-0.36</c:v>
                </c:pt>
                <c:pt idx="52907">
                  <c:v>0.16</c:v>
                </c:pt>
                <c:pt idx="52908">
                  <c:v>1.18</c:v>
                </c:pt>
                <c:pt idx="52909">
                  <c:v>1.18</c:v>
                </c:pt>
                <c:pt idx="52910">
                  <c:v>1.18</c:v>
                </c:pt>
                <c:pt idx="52911">
                  <c:v>1.18</c:v>
                </c:pt>
                <c:pt idx="52912">
                  <c:v>-1.36</c:v>
                </c:pt>
                <c:pt idx="52913">
                  <c:v>-1.36</c:v>
                </c:pt>
                <c:pt idx="52914">
                  <c:v>-0.81</c:v>
                </c:pt>
                <c:pt idx="52915">
                  <c:v>-0.81</c:v>
                </c:pt>
                <c:pt idx="52916">
                  <c:v>-0.36</c:v>
                </c:pt>
                <c:pt idx="52917">
                  <c:v>-0.36</c:v>
                </c:pt>
                <c:pt idx="52918">
                  <c:v>1.4</c:v>
                </c:pt>
                <c:pt idx="52919">
                  <c:v>3.67</c:v>
                </c:pt>
                <c:pt idx="52920">
                  <c:v>3.67</c:v>
                </c:pt>
                <c:pt idx="52921">
                  <c:v>1.89</c:v>
                </c:pt>
                <c:pt idx="52922">
                  <c:v>-1.51</c:v>
                </c:pt>
                <c:pt idx="52923">
                  <c:v>-1.51</c:v>
                </c:pt>
                <c:pt idx="52924">
                  <c:v>1.76</c:v>
                </c:pt>
                <c:pt idx="52925">
                  <c:v>3.17</c:v>
                </c:pt>
                <c:pt idx="52926">
                  <c:v>-0.67</c:v>
                </c:pt>
                <c:pt idx="52927">
                  <c:v>0.03</c:v>
                </c:pt>
                <c:pt idx="52928">
                  <c:v>0.03</c:v>
                </c:pt>
                <c:pt idx="52929">
                  <c:v>-0.76</c:v>
                </c:pt>
                <c:pt idx="52930">
                  <c:v>-0.76</c:v>
                </c:pt>
                <c:pt idx="52931">
                  <c:v>-0.06</c:v>
                </c:pt>
                <c:pt idx="52932">
                  <c:v>-0.06</c:v>
                </c:pt>
                <c:pt idx="52933">
                  <c:v>-0.06</c:v>
                </c:pt>
                <c:pt idx="52934">
                  <c:v>-0.06</c:v>
                </c:pt>
                <c:pt idx="52935">
                  <c:v>-2.56</c:v>
                </c:pt>
                <c:pt idx="52936">
                  <c:v>-4.16</c:v>
                </c:pt>
                <c:pt idx="52937">
                  <c:v>-4.16</c:v>
                </c:pt>
                <c:pt idx="52938">
                  <c:v>0.46</c:v>
                </c:pt>
                <c:pt idx="52939">
                  <c:v>0.46</c:v>
                </c:pt>
                <c:pt idx="52940">
                  <c:v>0.46</c:v>
                </c:pt>
                <c:pt idx="52941">
                  <c:v>0.46</c:v>
                </c:pt>
                <c:pt idx="52942">
                  <c:v>1.96</c:v>
                </c:pt>
                <c:pt idx="52943">
                  <c:v>1.96</c:v>
                </c:pt>
                <c:pt idx="52944">
                  <c:v>1.96</c:v>
                </c:pt>
                <c:pt idx="52945">
                  <c:v>1.96</c:v>
                </c:pt>
                <c:pt idx="52946">
                  <c:v>2.75</c:v>
                </c:pt>
                <c:pt idx="52947">
                  <c:v>1.08</c:v>
                </c:pt>
                <c:pt idx="52948">
                  <c:v>-0.59</c:v>
                </c:pt>
                <c:pt idx="52949">
                  <c:v>1.63</c:v>
                </c:pt>
                <c:pt idx="52950">
                  <c:v>-1.64</c:v>
                </c:pt>
                <c:pt idx="52951">
                  <c:v>-1.2</c:v>
                </c:pt>
                <c:pt idx="52952">
                  <c:v>2.27</c:v>
                </c:pt>
                <c:pt idx="52953">
                  <c:v>2.27</c:v>
                </c:pt>
                <c:pt idx="52954">
                  <c:v>3.52</c:v>
                </c:pt>
                <c:pt idx="52955">
                  <c:v>3.52</c:v>
                </c:pt>
                <c:pt idx="52956">
                  <c:v>3.52</c:v>
                </c:pt>
                <c:pt idx="52957">
                  <c:v>0.64</c:v>
                </c:pt>
                <c:pt idx="52958">
                  <c:v>1.37</c:v>
                </c:pt>
                <c:pt idx="52959">
                  <c:v>1.37</c:v>
                </c:pt>
                <c:pt idx="52960">
                  <c:v>1.37</c:v>
                </c:pt>
                <c:pt idx="52961">
                  <c:v>-1.96</c:v>
                </c:pt>
                <c:pt idx="52962">
                  <c:v>-0.15</c:v>
                </c:pt>
                <c:pt idx="52963">
                  <c:v>-2.4</c:v>
                </c:pt>
                <c:pt idx="52964">
                  <c:v>0.34</c:v>
                </c:pt>
                <c:pt idx="52965">
                  <c:v>0.34</c:v>
                </c:pt>
                <c:pt idx="52966">
                  <c:v>0.03</c:v>
                </c:pt>
                <c:pt idx="52967">
                  <c:v>0.03</c:v>
                </c:pt>
                <c:pt idx="52968">
                  <c:v>1.28</c:v>
                </c:pt>
                <c:pt idx="52969">
                  <c:v>1.28</c:v>
                </c:pt>
                <c:pt idx="52970">
                  <c:v>2.71</c:v>
                </c:pt>
                <c:pt idx="52971">
                  <c:v>-0.14000000000000001</c:v>
                </c:pt>
                <c:pt idx="52972">
                  <c:v>1.58</c:v>
                </c:pt>
                <c:pt idx="52973">
                  <c:v>-0.5</c:v>
                </c:pt>
                <c:pt idx="52974">
                  <c:v>-0.5</c:v>
                </c:pt>
                <c:pt idx="52975">
                  <c:v>-0.5</c:v>
                </c:pt>
                <c:pt idx="52976">
                  <c:v>-0.5</c:v>
                </c:pt>
                <c:pt idx="52977">
                  <c:v>0.74</c:v>
                </c:pt>
                <c:pt idx="52978">
                  <c:v>-2.0299999999999998</c:v>
                </c:pt>
                <c:pt idx="52979">
                  <c:v>-1.42</c:v>
                </c:pt>
                <c:pt idx="52980">
                  <c:v>-1.42</c:v>
                </c:pt>
                <c:pt idx="52981">
                  <c:v>-1.33</c:v>
                </c:pt>
                <c:pt idx="52982">
                  <c:v>-2.56</c:v>
                </c:pt>
                <c:pt idx="52983">
                  <c:v>-4.99</c:v>
                </c:pt>
                <c:pt idx="52984">
                  <c:v>-2.99</c:v>
                </c:pt>
                <c:pt idx="52985">
                  <c:v>0</c:v>
                </c:pt>
                <c:pt idx="52986">
                  <c:v>0</c:v>
                </c:pt>
                <c:pt idx="52987">
                  <c:v>-0.23</c:v>
                </c:pt>
                <c:pt idx="52988">
                  <c:v>-0.23</c:v>
                </c:pt>
                <c:pt idx="52989">
                  <c:v>-2.81</c:v>
                </c:pt>
                <c:pt idx="52990">
                  <c:v>0.82</c:v>
                </c:pt>
                <c:pt idx="52991">
                  <c:v>0.96</c:v>
                </c:pt>
                <c:pt idx="52992">
                  <c:v>0.96</c:v>
                </c:pt>
                <c:pt idx="52993">
                  <c:v>1.71</c:v>
                </c:pt>
                <c:pt idx="52994">
                  <c:v>1.71</c:v>
                </c:pt>
                <c:pt idx="52995">
                  <c:v>-0.08</c:v>
                </c:pt>
                <c:pt idx="52996">
                  <c:v>7.0000000000000007E-2</c:v>
                </c:pt>
                <c:pt idx="52997">
                  <c:v>1.02</c:v>
                </c:pt>
                <c:pt idx="52998">
                  <c:v>1.02</c:v>
                </c:pt>
                <c:pt idx="52999">
                  <c:v>0.39</c:v>
                </c:pt>
                <c:pt idx="53000">
                  <c:v>0.39</c:v>
                </c:pt>
                <c:pt idx="53001">
                  <c:v>0.51</c:v>
                </c:pt>
                <c:pt idx="53002">
                  <c:v>0.51</c:v>
                </c:pt>
                <c:pt idx="53003">
                  <c:v>0.51</c:v>
                </c:pt>
                <c:pt idx="53004">
                  <c:v>1.37</c:v>
                </c:pt>
                <c:pt idx="53005">
                  <c:v>1.37</c:v>
                </c:pt>
                <c:pt idx="53006">
                  <c:v>2.25</c:v>
                </c:pt>
                <c:pt idx="53007">
                  <c:v>-0.74</c:v>
                </c:pt>
                <c:pt idx="53008">
                  <c:v>0.64</c:v>
                </c:pt>
                <c:pt idx="53009">
                  <c:v>0.33</c:v>
                </c:pt>
                <c:pt idx="53010">
                  <c:v>-1.69</c:v>
                </c:pt>
                <c:pt idx="53011">
                  <c:v>1.25</c:v>
                </c:pt>
                <c:pt idx="53012">
                  <c:v>1.25</c:v>
                </c:pt>
                <c:pt idx="53013">
                  <c:v>2.1800000000000002</c:v>
                </c:pt>
                <c:pt idx="53014">
                  <c:v>2.1800000000000002</c:v>
                </c:pt>
                <c:pt idx="53015">
                  <c:v>-1.46</c:v>
                </c:pt>
                <c:pt idx="53016">
                  <c:v>3.57</c:v>
                </c:pt>
                <c:pt idx="53017">
                  <c:v>0.99</c:v>
                </c:pt>
                <c:pt idx="53018">
                  <c:v>-1.95</c:v>
                </c:pt>
                <c:pt idx="53019">
                  <c:v>-0.38</c:v>
                </c:pt>
                <c:pt idx="53020">
                  <c:v>-0.38</c:v>
                </c:pt>
                <c:pt idx="53021">
                  <c:v>-2.5299999999999998</c:v>
                </c:pt>
                <c:pt idx="53022">
                  <c:v>-2.5299999999999998</c:v>
                </c:pt>
                <c:pt idx="53023">
                  <c:v>0.83</c:v>
                </c:pt>
                <c:pt idx="53024">
                  <c:v>0.83</c:v>
                </c:pt>
                <c:pt idx="53025">
                  <c:v>-0.88</c:v>
                </c:pt>
                <c:pt idx="53026">
                  <c:v>-0.88</c:v>
                </c:pt>
                <c:pt idx="53027">
                  <c:v>0.44</c:v>
                </c:pt>
                <c:pt idx="53028">
                  <c:v>0.44</c:v>
                </c:pt>
                <c:pt idx="53029">
                  <c:v>-1.9</c:v>
                </c:pt>
                <c:pt idx="53030">
                  <c:v>-1.9</c:v>
                </c:pt>
                <c:pt idx="53031">
                  <c:v>-1.9</c:v>
                </c:pt>
                <c:pt idx="53032">
                  <c:v>-1.82</c:v>
                </c:pt>
                <c:pt idx="53033">
                  <c:v>-1.3</c:v>
                </c:pt>
                <c:pt idx="53034">
                  <c:v>-1.39</c:v>
                </c:pt>
                <c:pt idx="53035">
                  <c:v>-1.3</c:v>
                </c:pt>
                <c:pt idx="53036">
                  <c:v>-1.3</c:v>
                </c:pt>
                <c:pt idx="53037">
                  <c:v>-1.93</c:v>
                </c:pt>
                <c:pt idx="53038">
                  <c:v>1.02</c:v>
                </c:pt>
                <c:pt idx="53039">
                  <c:v>1.02</c:v>
                </c:pt>
                <c:pt idx="53040">
                  <c:v>2.04</c:v>
                </c:pt>
                <c:pt idx="53041">
                  <c:v>2.04</c:v>
                </c:pt>
                <c:pt idx="53042">
                  <c:v>2.04</c:v>
                </c:pt>
                <c:pt idx="53043">
                  <c:v>2.04</c:v>
                </c:pt>
                <c:pt idx="53044">
                  <c:v>2.95</c:v>
                </c:pt>
                <c:pt idx="53045">
                  <c:v>2.95</c:v>
                </c:pt>
                <c:pt idx="53046">
                  <c:v>0.15</c:v>
                </c:pt>
                <c:pt idx="53047">
                  <c:v>1.04</c:v>
                </c:pt>
                <c:pt idx="53048">
                  <c:v>1.04</c:v>
                </c:pt>
                <c:pt idx="53049">
                  <c:v>-2.57</c:v>
                </c:pt>
                <c:pt idx="53050">
                  <c:v>1.62</c:v>
                </c:pt>
                <c:pt idx="53051">
                  <c:v>1.62</c:v>
                </c:pt>
                <c:pt idx="53052">
                  <c:v>-1.61</c:v>
                </c:pt>
                <c:pt idx="53053">
                  <c:v>2.1</c:v>
                </c:pt>
                <c:pt idx="53054">
                  <c:v>-1.23</c:v>
                </c:pt>
                <c:pt idx="53055">
                  <c:v>1.06</c:v>
                </c:pt>
                <c:pt idx="53056">
                  <c:v>1.06</c:v>
                </c:pt>
                <c:pt idx="53057">
                  <c:v>1.78</c:v>
                </c:pt>
                <c:pt idx="53058">
                  <c:v>0.11</c:v>
                </c:pt>
                <c:pt idx="53059">
                  <c:v>0.11</c:v>
                </c:pt>
                <c:pt idx="53060">
                  <c:v>0.11</c:v>
                </c:pt>
                <c:pt idx="53061">
                  <c:v>-0.97</c:v>
                </c:pt>
                <c:pt idx="53062">
                  <c:v>-0.97</c:v>
                </c:pt>
                <c:pt idx="53063">
                  <c:v>1.48</c:v>
                </c:pt>
                <c:pt idx="53064">
                  <c:v>1.48</c:v>
                </c:pt>
                <c:pt idx="53065">
                  <c:v>0.04</c:v>
                </c:pt>
                <c:pt idx="53066">
                  <c:v>0.18</c:v>
                </c:pt>
                <c:pt idx="53067">
                  <c:v>2.14</c:v>
                </c:pt>
                <c:pt idx="53068">
                  <c:v>2.19</c:v>
                </c:pt>
                <c:pt idx="53069">
                  <c:v>-1.78</c:v>
                </c:pt>
                <c:pt idx="53070">
                  <c:v>1.99</c:v>
                </c:pt>
                <c:pt idx="53071">
                  <c:v>1.69</c:v>
                </c:pt>
                <c:pt idx="53072">
                  <c:v>1.69</c:v>
                </c:pt>
                <c:pt idx="53073">
                  <c:v>1.69</c:v>
                </c:pt>
                <c:pt idx="53074">
                  <c:v>-2.11</c:v>
                </c:pt>
                <c:pt idx="53075">
                  <c:v>1.63</c:v>
                </c:pt>
                <c:pt idx="53076">
                  <c:v>3.27</c:v>
                </c:pt>
                <c:pt idx="53077">
                  <c:v>-1.65</c:v>
                </c:pt>
                <c:pt idx="53078">
                  <c:v>-2.5499999999999998</c:v>
                </c:pt>
                <c:pt idx="53079">
                  <c:v>-3.43</c:v>
                </c:pt>
                <c:pt idx="53080">
                  <c:v>1.95</c:v>
                </c:pt>
                <c:pt idx="53081">
                  <c:v>1.95</c:v>
                </c:pt>
                <c:pt idx="53082">
                  <c:v>-1.1299999999999999</c:v>
                </c:pt>
                <c:pt idx="53083">
                  <c:v>-0.36</c:v>
                </c:pt>
                <c:pt idx="53084">
                  <c:v>0.05</c:v>
                </c:pt>
                <c:pt idx="53085">
                  <c:v>0.05</c:v>
                </c:pt>
                <c:pt idx="53086">
                  <c:v>-2.2599999999999998</c:v>
                </c:pt>
                <c:pt idx="53087">
                  <c:v>-0.18</c:v>
                </c:pt>
                <c:pt idx="53088">
                  <c:v>2.96</c:v>
                </c:pt>
                <c:pt idx="53089">
                  <c:v>2.96</c:v>
                </c:pt>
                <c:pt idx="53090">
                  <c:v>2.5299999999999998</c:v>
                </c:pt>
                <c:pt idx="53091">
                  <c:v>2.5299999999999998</c:v>
                </c:pt>
                <c:pt idx="53092">
                  <c:v>2.5299999999999998</c:v>
                </c:pt>
                <c:pt idx="53093">
                  <c:v>2.5299999999999998</c:v>
                </c:pt>
                <c:pt idx="53094">
                  <c:v>1.86</c:v>
                </c:pt>
                <c:pt idx="53095">
                  <c:v>1.86</c:v>
                </c:pt>
                <c:pt idx="53096">
                  <c:v>-0.41</c:v>
                </c:pt>
                <c:pt idx="53097">
                  <c:v>-0.23</c:v>
                </c:pt>
                <c:pt idx="53098">
                  <c:v>-0.23</c:v>
                </c:pt>
                <c:pt idx="53099">
                  <c:v>-0.12</c:v>
                </c:pt>
                <c:pt idx="53100">
                  <c:v>-0.12</c:v>
                </c:pt>
                <c:pt idx="53101">
                  <c:v>0.56000000000000005</c:v>
                </c:pt>
                <c:pt idx="53102">
                  <c:v>-1.62</c:v>
                </c:pt>
                <c:pt idx="53103">
                  <c:v>-0.19</c:v>
                </c:pt>
                <c:pt idx="53104">
                  <c:v>-0.19</c:v>
                </c:pt>
                <c:pt idx="53105">
                  <c:v>-0.49</c:v>
                </c:pt>
                <c:pt idx="53106">
                  <c:v>-0.28000000000000003</c:v>
                </c:pt>
                <c:pt idx="53107">
                  <c:v>-0.28000000000000003</c:v>
                </c:pt>
                <c:pt idx="53108">
                  <c:v>2.11</c:v>
                </c:pt>
                <c:pt idx="53109">
                  <c:v>2.11</c:v>
                </c:pt>
                <c:pt idx="53110">
                  <c:v>2.11</c:v>
                </c:pt>
                <c:pt idx="53111">
                  <c:v>2.11</c:v>
                </c:pt>
                <c:pt idx="53112">
                  <c:v>1.2</c:v>
                </c:pt>
                <c:pt idx="53113">
                  <c:v>1.2</c:v>
                </c:pt>
                <c:pt idx="53114">
                  <c:v>-3.53</c:v>
                </c:pt>
                <c:pt idx="53115">
                  <c:v>-3.53</c:v>
                </c:pt>
                <c:pt idx="53116">
                  <c:v>1.04</c:v>
                </c:pt>
                <c:pt idx="53117">
                  <c:v>1.04</c:v>
                </c:pt>
                <c:pt idx="53118">
                  <c:v>0.78</c:v>
                </c:pt>
                <c:pt idx="53119">
                  <c:v>-0.8</c:v>
                </c:pt>
                <c:pt idx="53120">
                  <c:v>2.64</c:v>
                </c:pt>
                <c:pt idx="53121">
                  <c:v>-2.0099999999999998</c:v>
                </c:pt>
                <c:pt idx="53122">
                  <c:v>2.5299999999999998</c:v>
                </c:pt>
                <c:pt idx="53123">
                  <c:v>2.08</c:v>
                </c:pt>
                <c:pt idx="53124">
                  <c:v>2.08</c:v>
                </c:pt>
                <c:pt idx="53125">
                  <c:v>2.08</c:v>
                </c:pt>
                <c:pt idx="53126">
                  <c:v>-2.06</c:v>
                </c:pt>
                <c:pt idx="53127">
                  <c:v>-1.1499999999999999</c:v>
                </c:pt>
                <c:pt idx="53128">
                  <c:v>-3.54</c:v>
                </c:pt>
                <c:pt idx="53129">
                  <c:v>-2.4300000000000002</c:v>
                </c:pt>
                <c:pt idx="53130">
                  <c:v>-0.04</c:v>
                </c:pt>
                <c:pt idx="53131">
                  <c:v>-3.42</c:v>
                </c:pt>
                <c:pt idx="53132">
                  <c:v>-1.7</c:v>
                </c:pt>
                <c:pt idx="53133">
                  <c:v>-1.7</c:v>
                </c:pt>
                <c:pt idx="53134">
                  <c:v>2.48</c:v>
                </c:pt>
                <c:pt idx="53135">
                  <c:v>2.48</c:v>
                </c:pt>
                <c:pt idx="53136">
                  <c:v>2.48</c:v>
                </c:pt>
                <c:pt idx="53137">
                  <c:v>2.48</c:v>
                </c:pt>
                <c:pt idx="53138">
                  <c:v>2.63</c:v>
                </c:pt>
                <c:pt idx="53139">
                  <c:v>2.63</c:v>
                </c:pt>
                <c:pt idx="53140">
                  <c:v>2.63</c:v>
                </c:pt>
                <c:pt idx="53141">
                  <c:v>2.63</c:v>
                </c:pt>
                <c:pt idx="53142">
                  <c:v>2.2000000000000002</c:v>
                </c:pt>
                <c:pt idx="53143">
                  <c:v>2.2000000000000002</c:v>
                </c:pt>
                <c:pt idx="53144">
                  <c:v>2.2000000000000002</c:v>
                </c:pt>
                <c:pt idx="53145">
                  <c:v>2.2000000000000002</c:v>
                </c:pt>
                <c:pt idx="53146">
                  <c:v>1.99</c:v>
                </c:pt>
                <c:pt idx="53147">
                  <c:v>2.2599999999999998</c:v>
                </c:pt>
                <c:pt idx="53148">
                  <c:v>2.2599999999999998</c:v>
                </c:pt>
                <c:pt idx="53149">
                  <c:v>2.2599999999999998</c:v>
                </c:pt>
                <c:pt idx="53150">
                  <c:v>-7.0000000000000007E-2</c:v>
                </c:pt>
                <c:pt idx="53151">
                  <c:v>1.1100000000000001</c:v>
                </c:pt>
                <c:pt idx="53152">
                  <c:v>2.31</c:v>
                </c:pt>
                <c:pt idx="53153">
                  <c:v>0.31</c:v>
                </c:pt>
                <c:pt idx="53154">
                  <c:v>0.31</c:v>
                </c:pt>
                <c:pt idx="53155">
                  <c:v>0.31</c:v>
                </c:pt>
                <c:pt idx="53156">
                  <c:v>1.1100000000000001</c:v>
                </c:pt>
                <c:pt idx="53157">
                  <c:v>0.32</c:v>
                </c:pt>
                <c:pt idx="53158">
                  <c:v>0.47</c:v>
                </c:pt>
                <c:pt idx="53159">
                  <c:v>-1.07</c:v>
                </c:pt>
                <c:pt idx="53160">
                  <c:v>-2.52</c:v>
                </c:pt>
                <c:pt idx="53161">
                  <c:v>0.8</c:v>
                </c:pt>
                <c:pt idx="53162">
                  <c:v>2.48</c:v>
                </c:pt>
                <c:pt idx="53163">
                  <c:v>2.48</c:v>
                </c:pt>
                <c:pt idx="53164">
                  <c:v>2.48</c:v>
                </c:pt>
                <c:pt idx="53165">
                  <c:v>1.42</c:v>
                </c:pt>
                <c:pt idx="53166">
                  <c:v>1.42</c:v>
                </c:pt>
                <c:pt idx="53167">
                  <c:v>-0.95</c:v>
                </c:pt>
                <c:pt idx="53168">
                  <c:v>-0.95</c:v>
                </c:pt>
                <c:pt idx="53169">
                  <c:v>-0.95</c:v>
                </c:pt>
                <c:pt idx="53170">
                  <c:v>0.74</c:v>
                </c:pt>
                <c:pt idx="53171">
                  <c:v>0.74</c:v>
                </c:pt>
                <c:pt idx="53172">
                  <c:v>0.54</c:v>
                </c:pt>
                <c:pt idx="53173">
                  <c:v>0.81</c:v>
                </c:pt>
                <c:pt idx="53174">
                  <c:v>0.81</c:v>
                </c:pt>
                <c:pt idx="53175">
                  <c:v>0.81</c:v>
                </c:pt>
                <c:pt idx="53176">
                  <c:v>-0.86</c:v>
                </c:pt>
                <c:pt idx="53177">
                  <c:v>-0.86</c:v>
                </c:pt>
                <c:pt idx="53178">
                  <c:v>-0.86</c:v>
                </c:pt>
                <c:pt idx="53179">
                  <c:v>-1.24</c:v>
                </c:pt>
                <c:pt idx="53180">
                  <c:v>-1.24</c:v>
                </c:pt>
                <c:pt idx="53181">
                  <c:v>0.28000000000000003</c:v>
                </c:pt>
                <c:pt idx="53182">
                  <c:v>0.28000000000000003</c:v>
                </c:pt>
                <c:pt idx="53183">
                  <c:v>-0.75</c:v>
                </c:pt>
                <c:pt idx="53184">
                  <c:v>-0.86</c:v>
                </c:pt>
                <c:pt idx="53185">
                  <c:v>-0.86</c:v>
                </c:pt>
                <c:pt idx="53186">
                  <c:v>-0.86</c:v>
                </c:pt>
                <c:pt idx="53187">
                  <c:v>-0.75</c:v>
                </c:pt>
                <c:pt idx="53188">
                  <c:v>2.7</c:v>
                </c:pt>
                <c:pt idx="53189">
                  <c:v>-0.89</c:v>
                </c:pt>
                <c:pt idx="53190">
                  <c:v>-0.89</c:v>
                </c:pt>
                <c:pt idx="53191">
                  <c:v>-0.89</c:v>
                </c:pt>
                <c:pt idx="53192">
                  <c:v>1.86</c:v>
                </c:pt>
                <c:pt idx="53193">
                  <c:v>-0.33</c:v>
                </c:pt>
                <c:pt idx="53194">
                  <c:v>1</c:v>
                </c:pt>
                <c:pt idx="53195">
                  <c:v>2.72</c:v>
                </c:pt>
                <c:pt idx="53196">
                  <c:v>2.72</c:v>
                </c:pt>
                <c:pt idx="53197">
                  <c:v>2.72</c:v>
                </c:pt>
                <c:pt idx="53198">
                  <c:v>1.85</c:v>
                </c:pt>
                <c:pt idx="53199">
                  <c:v>1.85</c:v>
                </c:pt>
                <c:pt idx="53200">
                  <c:v>-1.99</c:v>
                </c:pt>
                <c:pt idx="53201">
                  <c:v>-4.4400000000000004</c:v>
                </c:pt>
                <c:pt idx="53202">
                  <c:v>-0.81</c:v>
                </c:pt>
                <c:pt idx="53203">
                  <c:v>-1.8</c:v>
                </c:pt>
                <c:pt idx="53204">
                  <c:v>-1.8</c:v>
                </c:pt>
                <c:pt idx="53205">
                  <c:v>-0.84</c:v>
                </c:pt>
                <c:pt idx="53206">
                  <c:v>-0.47</c:v>
                </c:pt>
                <c:pt idx="53207">
                  <c:v>0.5</c:v>
                </c:pt>
                <c:pt idx="53208">
                  <c:v>0.5</c:v>
                </c:pt>
                <c:pt idx="53209">
                  <c:v>-1.27</c:v>
                </c:pt>
                <c:pt idx="53210">
                  <c:v>0.04</c:v>
                </c:pt>
                <c:pt idx="53211">
                  <c:v>0.04</c:v>
                </c:pt>
                <c:pt idx="53212">
                  <c:v>0.62</c:v>
                </c:pt>
                <c:pt idx="53213">
                  <c:v>0.62</c:v>
                </c:pt>
                <c:pt idx="53214">
                  <c:v>0.62</c:v>
                </c:pt>
                <c:pt idx="53215">
                  <c:v>0.62</c:v>
                </c:pt>
                <c:pt idx="53216">
                  <c:v>2.46</c:v>
                </c:pt>
                <c:pt idx="53217">
                  <c:v>-0.6</c:v>
                </c:pt>
                <c:pt idx="53218">
                  <c:v>-0.6</c:v>
                </c:pt>
                <c:pt idx="53219">
                  <c:v>-0.6</c:v>
                </c:pt>
                <c:pt idx="53220">
                  <c:v>1.1100000000000001</c:v>
                </c:pt>
                <c:pt idx="53221">
                  <c:v>1.1100000000000001</c:v>
                </c:pt>
                <c:pt idx="53222">
                  <c:v>1.48</c:v>
                </c:pt>
                <c:pt idx="53223">
                  <c:v>1.48</c:v>
                </c:pt>
                <c:pt idx="53224">
                  <c:v>-2.34</c:v>
                </c:pt>
                <c:pt idx="53225">
                  <c:v>1.86</c:v>
                </c:pt>
                <c:pt idx="53226">
                  <c:v>1.86</c:v>
                </c:pt>
                <c:pt idx="53227">
                  <c:v>1.72</c:v>
                </c:pt>
                <c:pt idx="53228">
                  <c:v>2.11</c:v>
                </c:pt>
                <c:pt idx="53229">
                  <c:v>-0.15</c:v>
                </c:pt>
                <c:pt idx="53230">
                  <c:v>-0.15</c:v>
                </c:pt>
                <c:pt idx="53231">
                  <c:v>-0.15</c:v>
                </c:pt>
                <c:pt idx="53232">
                  <c:v>-0.2</c:v>
                </c:pt>
                <c:pt idx="53233">
                  <c:v>-2.88</c:v>
                </c:pt>
                <c:pt idx="53234">
                  <c:v>-2.88</c:v>
                </c:pt>
                <c:pt idx="53235">
                  <c:v>2.0499999999999998</c:v>
                </c:pt>
                <c:pt idx="53236">
                  <c:v>-1.6</c:v>
                </c:pt>
                <c:pt idx="53237">
                  <c:v>0.04</c:v>
                </c:pt>
                <c:pt idx="53238">
                  <c:v>-0.56999999999999995</c:v>
                </c:pt>
                <c:pt idx="53239">
                  <c:v>-0.56999999999999995</c:v>
                </c:pt>
                <c:pt idx="53240">
                  <c:v>-0.56999999999999995</c:v>
                </c:pt>
                <c:pt idx="53241">
                  <c:v>2.96</c:v>
                </c:pt>
                <c:pt idx="53242">
                  <c:v>2.96</c:v>
                </c:pt>
                <c:pt idx="53243">
                  <c:v>0.18</c:v>
                </c:pt>
                <c:pt idx="53244">
                  <c:v>-2.11</c:v>
                </c:pt>
                <c:pt idx="53245">
                  <c:v>-2.25</c:v>
                </c:pt>
                <c:pt idx="53246">
                  <c:v>-2.25</c:v>
                </c:pt>
                <c:pt idx="53247">
                  <c:v>-2.25</c:v>
                </c:pt>
                <c:pt idx="53248">
                  <c:v>-2.25</c:v>
                </c:pt>
                <c:pt idx="53249">
                  <c:v>-2.25</c:v>
                </c:pt>
                <c:pt idx="53250">
                  <c:v>-0.51</c:v>
                </c:pt>
                <c:pt idx="53251">
                  <c:v>-0.51</c:v>
                </c:pt>
                <c:pt idx="53252">
                  <c:v>2.73</c:v>
                </c:pt>
                <c:pt idx="53253">
                  <c:v>2.73</c:v>
                </c:pt>
                <c:pt idx="53254">
                  <c:v>2.73</c:v>
                </c:pt>
                <c:pt idx="53255">
                  <c:v>2.73</c:v>
                </c:pt>
                <c:pt idx="53256">
                  <c:v>2.69</c:v>
                </c:pt>
                <c:pt idx="53257">
                  <c:v>2.69</c:v>
                </c:pt>
                <c:pt idx="53258">
                  <c:v>2.69</c:v>
                </c:pt>
                <c:pt idx="53259">
                  <c:v>2.5</c:v>
                </c:pt>
                <c:pt idx="53260">
                  <c:v>2.5</c:v>
                </c:pt>
                <c:pt idx="53261">
                  <c:v>1.19</c:v>
                </c:pt>
                <c:pt idx="53262">
                  <c:v>1.19</c:v>
                </c:pt>
                <c:pt idx="53263">
                  <c:v>1.19</c:v>
                </c:pt>
                <c:pt idx="53264">
                  <c:v>0.81</c:v>
                </c:pt>
                <c:pt idx="53265">
                  <c:v>0.11</c:v>
                </c:pt>
                <c:pt idx="53266">
                  <c:v>0.11</c:v>
                </c:pt>
                <c:pt idx="53267">
                  <c:v>-2.72</c:v>
                </c:pt>
                <c:pt idx="53268">
                  <c:v>-2.59</c:v>
                </c:pt>
                <c:pt idx="53269">
                  <c:v>-0.38</c:v>
                </c:pt>
                <c:pt idx="53270">
                  <c:v>3.55</c:v>
                </c:pt>
                <c:pt idx="53271">
                  <c:v>1.96</c:v>
                </c:pt>
                <c:pt idx="53272">
                  <c:v>1.96</c:v>
                </c:pt>
                <c:pt idx="53273">
                  <c:v>1.96</c:v>
                </c:pt>
                <c:pt idx="53274">
                  <c:v>1.96</c:v>
                </c:pt>
                <c:pt idx="53275">
                  <c:v>0.93</c:v>
                </c:pt>
                <c:pt idx="53276">
                  <c:v>1.1599999999999999</c:v>
                </c:pt>
                <c:pt idx="53277">
                  <c:v>1.1599999999999999</c:v>
                </c:pt>
                <c:pt idx="53278">
                  <c:v>1.53</c:v>
                </c:pt>
                <c:pt idx="53279">
                  <c:v>1.53</c:v>
                </c:pt>
                <c:pt idx="53280">
                  <c:v>2.93</c:v>
                </c:pt>
                <c:pt idx="53281">
                  <c:v>0.24</c:v>
                </c:pt>
                <c:pt idx="53282">
                  <c:v>1.25</c:v>
                </c:pt>
                <c:pt idx="53283">
                  <c:v>1.25</c:v>
                </c:pt>
                <c:pt idx="53284">
                  <c:v>1.21</c:v>
                </c:pt>
                <c:pt idx="53285">
                  <c:v>-1.85</c:v>
                </c:pt>
                <c:pt idx="53286">
                  <c:v>-1.85</c:v>
                </c:pt>
                <c:pt idx="53287">
                  <c:v>-1.85</c:v>
                </c:pt>
                <c:pt idx="53288">
                  <c:v>0.57999999999999996</c:v>
                </c:pt>
                <c:pt idx="53289">
                  <c:v>2.12</c:v>
                </c:pt>
                <c:pt idx="53290">
                  <c:v>2.12</c:v>
                </c:pt>
                <c:pt idx="53291">
                  <c:v>-2.4300000000000002</c:v>
                </c:pt>
                <c:pt idx="53292">
                  <c:v>-2.4300000000000002</c:v>
                </c:pt>
                <c:pt idx="53293">
                  <c:v>-0.33</c:v>
                </c:pt>
                <c:pt idx="53294">
                  <c:v>-0.33</c:v>
                </c:pt>
                <c:pt idx="53295">
                  <c:v>1.2</c:v>
                </c:pt>
                <c:pt idx="53296">
                  <c:v>-0.67</c:v>
                </c:pt>
                <c:pt idx="53297">
                  <c:v>-0.67</c:v>
                </c:pt>
                <c:pt idx="53298">
                  <c:v>-2.5299999999999998</c:v>
                </c:pt>
                <c:pt idx="53299">
                  <c:v>-0.59</c:v>
                </c:pt>
                <c:pt idx="53300">
                  <c:v>-0.41</c:v>
                </c:pt>
                <c:pt idx="53301">
                  <c:v>-0.41</c:v>
                </c:pt>
                <c:pt idx="53302">
                  <c:v>2.15</c:v>
                </c:pt>
                <c:pt idx="53303">
                  <c:v>2.19</c:v>
                </c:pt>
                <c:pt idx="53304">
                  <c:v>2.19</c:v>
                </c:pt>
                <c:pt idx="53305">
                  <c:v>2.19</c:v>
                </c:pt>
                <c:pt idx="53306">
                  <c:v>2.19</c:v>
                </c:pt>
                <c:pt idx="53307">
                  <c:v>1.84</c:v>
                </c:pt>
                <c:pt idx="53308">
                  <c:v>-1.81</c:v>
                </c:pt>
                <c:pt idx="53309">
                  <c:v>-1.81</c:v>
                </c:pt>
                <c:pt idx="53310">
                  <c:v>-1.81</c:v>
                </c:pt>
                <c:pt idx="53311">
                  <c:v>-1.27</c:v>
                </c:pt>
                <c:pt idx="53312">
                  <c:v>2.86</c:v>
                </c:pt>
                <c:pt idx="53313">
                  <c:v>2.86</c:v>
                </c:pt>
                <c:pt idx="53314">
                  <c:v>2.21</c:v>
                </c:pt>
                <c:pt idx="53315">
                  <c:v>2.21</c:v>
                </c:pt>
                <c:pt idx="53316">
                  <c:v>2.21</c:v>
                </c:pt>
                <c:pt idx="53317">
                  <c:v>1.51</c:v>
                </c:pt>
                <c:pt idx="53318">
                  <c:v>1.51</c:v>
                </c:pt>
                <c:pt idx="53319">
                  <c:v>0.34</c:v>
                </c:pt>
                <c:pt idx="53320">
                  <c:v>0.34</c:v>
                </c:pt>
                <c:pt idx="53321">
                  <c:v>1.07</c:v>
                </c:pt>
                <c:pt idx="53322">
                  <c:v>-0.63</c:v>
                </c:pt>
                <c:pt idx="53323">
                  <c:v>1.97</c:v>
                </c:pt>
                <c:pt idx="53324">
                  <c:v>1.97</c:v>
                </c:pt>
                <c:pt idx="53325">
                  <c:v>1.97</c:v>
                </c:pt>
                <c:pt idx="53326">
                  <c:v>1.97</c:v>
                </c:pt>
                <c:pt idx="53327">
                  <c:v>0.98</c:v>
                </c:pt>
                <c:pt idx="53328">
                  <c:v>2.12</c:v>
                </c:pt>
                <c:pt idx="53329">
                  <c:v>2.12</c:v>
                </c:pt>
                <c:pt idx="53330">
                  <c:v>2.12</c:v>
                </c:pt>
                <c:pt idx="53331">
                  <c:v>2.12</c:v>
                </c:pt>
                <c:pt idx="53332">
                  <c:v>-0.64</c:v>
                </c:pt>
                <c:pt idx="53333">
                  <c:v>-0.64</c:v>
                </c:pt>
                <c:pt idx="53334">
                  <c:v>0.81</c:v>
                </c:pt>
                <c:pt idx="53335">
                  <c:v>-1.82</c:v>
                </c:pt>
                <c:pt idx="53336">
                  <c:v>-1.82</c:v>
                </c:pt>
                <c:pt idx="53337">
                  <c:v>-0.28000000000000003</c:v>
                </c:pt>
                <c:pt idx="53338">
                  <c:v>-0.28000000000000003</c:v>
                </c:pt>
                <c:pt idx="53339">
                  <c:v>-1.24</c:v>
                </c:pt>
                <c:pt idx="53340">
                  <c:v>-1.17</c:v>
                </c:pt>
                <c:pt idx="53341">
                  <c:v>-1.72</c:v>
                </c:pt>
                <c:pt idx="53342">
                  <c:v>-1.72</c:v>
                </c:pt>
                <c:pt idx="53343">
                  <c:v>0.84</c:v>
                </c:pt>
                <c:pt idx="53344">
                  <c:v>0.67</c:v>
                </c:pt>
                <c:pt idx="53345">
                  <c:v>3.23</c:v>
                </c:pt>
                <c:pt idx="53346">
                  <c:v>1.53</c:v>
                </c:pt>
                <c:pt idx="53347">
                  <c:v>2.4300000000000002</c:v>
                </c:pt>
                <c:pt idx="53348">
                  <c:v>2.4300000000000002</c:v>
                </c:pt>
                <c:pt idx="53349">
                  <c:v>2.79</c:v>
                </c:pt>
                <c:pt idx="53350">
                  <c:v>0.09</c:v>
                </c:pt>
                <c:pt idx="53351">
                  <c:v>1.43</c:v>
                </c:pt>
                <c:pt idx="53352">
                  <c:v>-2.99</c:v>
                </c:pt>
                <c:pt idx="53353">
                  <c:v>1.83</c:v>
                </c:pt>
                <c:pt idx="53354">
                  <c:v>1.83</c:v>
                </c:pt>
                <c:pt idx="53355">
                  <c:v>1.83</c:v>
                </c:pt>
                <c:pt idx="53356">
                  <c:v>-2.48</c:v>
                </c:pt>
                <c:pt idx="53357">
                  <c:v>0.55000000000000004</c:v>
                </c:pt>
                <c:pt idx="53358">
                  <c:v>0.55000000000000004</c:v>
                </c:pt>
                <c:pt idx="53359">
                  <c:v>0.55000000000000004</c:v>
                </c:pt>
                <c:pt idx="53360">
                  <c:v>1.45</c:v>
                </c:pt>
                <c:pt idx="53361">
                  <c:v>1.45</c:v>
                </c:pt>
                <c:pt idx="53362">
                  <c:v>1.45</c:v>
                </c:pt>
                <c:pt idx="53363">
                  <c:v>-4.21</c:v>
                </c:pt>
                <c:pt idx="53364">
                  <c:v>0.14000000000000001</c:v>
                </c:pt>
                <c:pt idx="53365">
                  <c:v>0.14000000000000001</c:v>
                </c:pt>
                <c:pt idx="53366">
                  <c:v>0.14000000000000001</c:v>
                </c:pt>
                <c:pt idx="53367">
                  <c:v>-0.53</c:v>
                </c:pt>
                <c:pt idx="53368">
                  <c:v>-0.27</c:v>
                </c:pt>
                <c:pt idx="53369">
                  <c:v>-0.27</c:v>
                </c:pt>
                <c:pt idx="53370">
                  <c:v>2.89</c:v>
                </c:pt>
                <c:pt idx="53371">
                  <c:v>2.89</c:v>
                </c:pt>
                <c:pt idx="53372">
                  <c:v>-0.1</c:v>
                </c:pt>
                <c:pt idx="53373">
                  <c:v>-0.1</c:v>
                </c:pt>
                <c:pt idx="53374">
                  <c:v>-0.1</c:v>
                </c:pt>
                <c:pt idx="53375">
                  <c:v>-0.1</c:v>
                </c:pt>
                <c:pt idx="53376">
                  <c:v>0.01</c:v>
                </c:pt>
                <c:pt idx="53377">
                  <c:v>4.42</c:v>
                </c:pt>
                <c:pt idx="53378">
                  <c:v>4.42</c:v>
                </c:pt>
                <c:pt idx="53379">
                  <c:v>4.42</c:v>
                </c:pt>
                <c:pt idx="53380">
                  <c:v>4.42</c:v>
                </c:pt>
                <c:pt idx="53381">
                  <c:v>4.42</c:v>
                </c:pt>
                <c:pt idx="53382">
                  <c:v>1.27</c:v>
                </c:pt>
                <c:pt idx="53383">
                  <c:v>-1.5</c:v>
                </c:pt>
                <c:pt idx="53384">
                  <c:v>-1.5</c:v>
                </c:pt>
                <c:pt idx="53385">
                  <c:v>-1.5</c:v>
                </c:pt>
                <c:pt idx="53386">
                  <c:v>-1.5</c:v>
                </c:pt>
                <c:pt idx="53387">
                  <c:v>-1.5</c:v>
                </c:pt>
                <c:pt idx="53388">
                  <c:v>-0.61</c:v>
                </c:pt>
                <c:pt idx="53389">
                  <c:v>-0.13</c:v>
                </c:pt>
                <c:pt idx="53390">
                  <c:v>-1.78</c:v>
                </c:pt>
                <c:pt idx="53391">
                  <c:v>-1.78</c:v>
                </c:pt>
                <c:pt idx="53392">
                  <c:v>1.89</c:v>
                </c:pt>
                <c:pt idx="53393">
                  <c:v>2.1</c:v>
                </c:pt>
                <c:pt idx="53394">
                  <c:v>2.1</c:v>
                </c:pt>
                <c:pt idx="53395">
                  <c:v>2.1</c:v>
                </c:pt>
                <c:pt idx="53396">
                  <c:v>0.93</c:v>
                </c:pt>
                <c:pt idx="53397">
                  <c:v>-0.19</c:v>
                </c:pt>
                <c:pt idx="53398">
                  <c:v>1.86</c:v>
                </c:pt>
                <c:pt idx="53399">
                  <c:v>1.86</c:v>
                </c:pt>
                <c:pt idx="53400">
                  <c:v>1.86</c:v>
                </c:pt>
                <c:pt idx="53401">
                  <c:v>-1.25</c:v>
                </c:pt>
                <c:pt idx="53402">
                  <c:v>-1.25</c:v>
                </c:pt>
                <c:pt idx="53403">
                  <c:v>-3.45</c:v>
                </c:pt>
                <c:pt idx="53404">
                  <c:v>0.08</c:v>
                </c:pt>
                <c:pt idx="53405">
                  <c:v>0.08</c:v>
                </c:pt>
                <c:pt idx="53406">
                  <c:v>0.17</c:v>
                </c:pt>
                <c:pt idx="53407">
                  <c:v>1.32</c:v>
                </c:pt>
                <c:pt idx="53408">
                  <c:v>1.63</c:v>
                </c:pt>
                <c:pt idx="53409">
                  <c:v>0.64</c:v>
                </c:pt>
                <c:pt idx="53410">
                  <c:v>0.82</c:v>
                </c:pt>
                <c:pt idx="53411">
                  <c:v>1.36</c:v>
                </c:pt>
                <c:pt idx="53412">
                  <c:v>1.86</c:v>
                </c:pt>
                <c:pt idx="53413">
                  <c:v>1.37</c:v>
                </c:pt>
                <c:pt idx="53414">
                  <c:v>2.21</c:v>
                </c:pt>
                <c:pt idx="53415">
                  <c:v>0.63</c:v>
                </c:pt>
                <c:pt idx="53416">
                  <c:v>0.57999999999999996</c:v>
                </c:pt>
                <c:pt idx="53417">
                  <c:v>1.59</c:v>
                </c:pt>
                <c:pt idx="53418">
                  <c:v>1.59</c:v>
                </c:pt>
                <c:pt idx="53419">
                  <c:v>1.59</c:v>
                </c:pt>
                <c:pt idx="53420">
                  <c:v>0.03</c:v>
                </c:pt>
                <c:pt idx="53421">
                  <c:v>-0.2</c:v>
                </c:pt>
                <c:pt idx="53422">
                  <c:v>0</c:v>
                </c:pt>
                <c:pt idx="53423">
                  <c:v>0</c:v>
                </c:pt>
                <c:pt idx="53424">
                  <c:v>2.35</c:v>
                </c:pt>
                <c:pt idx="53425">
                  <c:v>2.35</c:v>
                </c:pt>
                <c:pt idx="53426">
                  <c:v>1.5</c:v>
                </c:pt>
                <c:pt idx="53427">
                  <c:v>-0.32</c:v>
                </c:pt>
                <c:pt idx="53428">
                  <c:v>-0.32</c:v>
                </c:pt>
                <c:pt idx="53429">
                  <c:v>-0.32</c:v>
                </c:pt>
                <c:pt idx="53430">
                  <c:v>1.8</c:v>
                </c:pt>
                <c:pt idx="53431">
                  <c:v>-2.61</c:v>
                </c:pt>
                <c:pt idx="53432">
                  <c:v>-0.82</c:v>
                </c:pt>
                <c:pt idx="53433">
                  <c:v>0.02</c:v>
                </c:pt>
                <c:pt idx="53434">
                  <c:v>0.02</c:v>
                </c:pt>
                <c:pt idx="53435">
                  <c:v>0.02</c:v>
                </c:pt>
                <c:pt idx="53436">
                  <c:v>0.02</c:v>
                </c:pt>
                <c:pt idx="53437">
                  <c:v>0.88</c:v>
                </c:pt>
                <c:pt idx="53438">
                  <c:v>3.06</c:v>
                </c:pt>
                <c:pt idx="53439">
                  <c:v>3</c:v>
                </c:pt>
                <c:pt idx="53440">
                  <c:v>0.43</c:v>
                </c:pt>
                <c:pt idx="53441">
                  <c:v>0.43</c:v>
                </c:pt>
                <c:pt idx="53442">
                  <c:v>1.36</c:v>
                </c:pt>
                <c:pt idx="53443">
                  <c:v>1.36</c:v>
                </c:pt>
                <c:pt idx="53444">
                  <c:v>1.36</c:v>
                </c:pt>
                <c:pt idx="53445">
                  <c:v>-0.78</c:v>
                </c:pt>
                <c:pt idx="53446">
                  <c:v>-0.56999999999999995</c:v>
                </c:pt>
                <c:pt idx="53447">
                  <c:v>-0.12</c:v>
                </c:pt>
                <c:pt idx="53448">
                  <c:v>-0.12</c:v>
                </c:pt>
                <c:pt idx="53449">
                  <c:v>-0.12</c:v>
                </c:pt>
                <c:pt idx="53450">
                  <c:v>-0.12</c:v>
                </c:pt>
                <c:pt idx="53451">
                  <c:v>-0.12</c:v>
                </c:pt>
                <c:pt idx="53452">
                  <c:v>-0.5</c:v>
                </c:pt>
                <c:pt idx="53453">
                  <c:v>-3.18</c:v>
                </c:pt>
                <c:pt idx="53454">
                  <c:v>3.29</c:v>
                </c:pt>
                <c:pt idx="53455">
                  <c:v>-2.69</c:v>
                </c:pt>
                <c:pt idx="53456">
                  <c:v>-2.69</c:v>
                </c:pt>
                <c:pt idx="53457">
                  <c:v>0.76</c:v>
                </c:pt>
                <c:pt idx="53458">
                  <c:v>-1.59</c:v>
                </c:pt>
                <c:pt idx="53459">
                  <c:v>-1.67</c:v>
                </c:pt>
                <c:pt idx="53460">
                  <c:v>-3.77</c:v>
                </c:pt>
                <c:pt idx="53461">
                  <c:v>-2.09</c:v>
                </c:pt>
                <c:pt idx="53462">
                  <c:v>3.14</c:v>
                </c:pt>
                <c:pt idx="53463">
                  <c:v>-1.76</c:v>
                </c:pt>
                <c:pt idx="53464">
                  <c:v>-1.76</c:v>
                </c:pt>
                <c:pt idx="53465">
                  <c:v>0.93</c:v>
                </c:pt>
                <c:pt idx="53466">
                  <c:v>1.41</c:v>
                </c:pt>
                <c:pt idx="53467">
                  <c:v>1.41</c:v>
                </c:pt>
                <c:pt idx="53468">
                  <c:v>-1.0900000000000001</c:v>
                </c:pt>
                <c:pt idx="53469">
                  <c:v>-1.0900000000000001</c:v>
                </c:pt>
                <c:pt idx="53470">
                  <c:v>-0.28999999999999998</c:v>
                </c:pt>
                <c:pt idx="53471">
                  <c:v>0.6</c:v>
                </c:pt>
                <c:pt idx="53472">
                  <c:v>0.6</c:v>
                </c:pt>
                <c:pt idx="53473">
                  <c:v>0.49</c:v>
                </c:pt>
                <c:pt idx="53474">
                  <c:v>0.49</c:v>
                </c:pt>
                <c:pt idx="53475">
                  <c:v>2.91</c:v>
                </c:pt>
                <c:pt idx="53476">
                  <c:v>-0.56000000000000005</c:v>
                </c:pt>
                <c:pt idx="53477">
                  <c:v>-1.6</c:v>
                </c:pt>
                <c:pt idx="53478">
                  <c:v>-1.6</c:v>
                </c:pt>
                <c:pt idx="53479">
                  <c:v>2.4</c:v>
                </c:pt>
                <c:pt idx="53480">
                  <c:v>2.4</c:v>
                </c:pt>
                <c:pt idx="53481">
                  <c:v>-0.41</c:v>
                </c:pt>
                <c:pt idx="53482">
                  <c:v>-0.71</c:v>
                </c:pt>
                <c:pt idx="53483">
                  <c:v>-1.3</c:v>
                </c:pt>
                <c:pt idx="53484">
                  <c:v>-0.01</c:v>
                </c:pt>
                <c:pt idx="53485">
                  <c:v>-0.01</c:v>
                </c:pt>
                <c:pt idx="53486">
                  <c:v>-0.68</c:v>
                </c:pt>
                <c:pt idx="53487">
                  <c:v>1.87</c:v>
                </c:pt>
                <c:pt idx="53488">
                  <c:v>1.87</c:v>
                </c:pt>
                <c:pt idx="53489">
                  <c:v>0.98</c:v>
                </c:pt>
                <c:pt idx="53490">
                  <c:v>0.42</c:v>
                </c:pt>
                <c:pt idx="53491">
                  <c:v>-0.64</c:v>
                </c:pt>
                <c:pt idx="53492">
                  <c:v>1.69</c:v>
                </c:pt>
                <c:pt idx="53493">
                  <c:v>-1.26</c:v>
                </c:pt>
                <c:pt idx="53494">
                  <c:v>-1.26</c:v>
                </c:pt>
                <c:pt idx="53495">
                  <c:v>0.56000000000000005</c:v>
                </c:pt>
                <c:pt idx="53496">
                  <c:v>2.27</c:v>
                </c:pt>
                <c:pt idx="53497">
                  <c:v>0.4</c:v>
                </c:pt>
                <c:pt idx="53498">
                  <c:v>0.4</c:v>
                </c:pt>
                <c:pt idx="53499">
                  <c:v>1.1399999999999999</c:v>
                </c:pt>
                <c:pt idx="53500">
                  <c:v>-3.05</c:v>
                </c:pt>
                <c:pt idx="53501">
                  <c:v>-3.05</c:v>
                </c:pt>
                <c:pt idx="53502">
                  <c:v>-2.5</c:v>
                </c:pt>
                <c:pt idx="53503">
                  <c:v>-2.5</c:v>
                </c:pt>
                <c:pt idx="53504">
                  <c:v>0.68</c:v>
                </c:pt>
                <c:pt idx="53505">
                  <c:v>0.65</c:v>
                </c:pt>
                <c:pt idx="53506">
                  <c:v>0.65</c:v>
                </c:pt>
                <c:pt idx="53507">
                  <c:v>-1.0900000000000001</c:v>
                </c:pt>
                <c:pt idx="53508">
                  <c:v>-0.69</c:v>
                </c:pt>
                <c:pt idx="53509">
                  <c:v>-0.69</c:v>
                </c:pt>
                <c:pt idx="53510">
                  <c:v>-0.69</c:v>
                </c:pt>
                <c:pt idx="53511">
                  <c:v>-0.41</c:v>
                </c:pt>
                <c:pt idx="53512">
                  <c:v>4.07</c:v>
                </c:pt>
                <c:pt idx="53513">
                  <c:v>4.07</c:v>
                </c:pt>
                <c:pt idx="53514">
                  <c:v>-0.98</c:v>
                </c:pt>
                <c:pt idx="53515">
                  <c:v>2.75</c:v>
                </c:pt>
                <c:pt idx="53516">
                  <c:v>2.75</c:v>
                </c:pt>
                <c:pt idx="53517">
                  <c:v>2.75</c:v>
                </c:pt>
                <c:pt idx="53518">
                  <c:v>0.12</c:v>
                </c:pt>
                <c:pt idx="53519">
                  <c:v>2.37</c:v>
                </c:pt>
                <c:pt idx="53520">
                  <c:v>1.08</c:v>
                </c:pt>
                <c:pt idx="53521">
                  <c:v>1.08</c:v>
                </c:pt>
                <c:pt idx="53522">
                  <c:v>1.08</c:v>
                </c:pt>
                <c:pt idx="53523">
                  <c:v>1.71</c:v>
                </c:pt>
                <c:pt idx="53524">
                  <c:v>-0.79</c:v>
                </c:pt>
                <c:pt idx="53525">
                  <c:v>-1.05</c:v>
                </c:pt>
                <c:pt idx="53526">
                  <c:v>-0.89</c:v>
                </c:pt>
                <c:pt idx="53527">
                  <c:v>2.2999999999999998</c:v>
                </c:pt>
                <c:pt idx="53528">
                  <c:v>1.92</c:v>
                </c:pt>
                <c:pt idx="53529">
                  <c:v>1.92</c:v>
                </c:pt>
                <c:pt idx="53530">
                  <c:v>1.92</c:v>
                </c:pt>
                <c:pt idx="53531">
                  <c:v>1.85</c:v>
                </c:pt>
                <c:pt idx="53532">
                  <c:v>2.78</c:v>
                </c:pt>
                <c:pt idx="53533">
                  <c:v>2.78</c:v>
                </c:pt>
                <c:pt idx="53534">
                  <c:v>2.41</c:v>
                </c:pt>
                <c:pt idx="53535">
                  <c:v>2.41</c:v>
                </c:pt>
                <c:pt idx="53536">
                  <c:v>2.41</c:v>
                </c:pt>
                <c:pt idx="53537">
                  <c:v>2.41</c:v>
                </c:pt>
                <c:pt idx="53538">
                  <c:v>2.41</c:v>
                </c:pt>
                <c:pt idx="53539">
                  <c:v>0.84</c:v>
                </c:pt>
                <c:pt idx="53540">
                  <c:v>3.73</c:v>
                </c:pt>
                <c:pt idx="53541">
                  <c:v>1.56</c:v>
                </c:pt>
                <c:pt idx="53542">
                  <c:v>1.56</c:v>
                </c:pt>
                <c:pt idx="53543">
                  <c:v>-2.11</c:v>
                </c:pt>
                <c:pt idx="53544">
                  <c:v>-3.28</c:v>
                </c:pt>
                <c:pt idx="53545">
                  <c:v>-3.28</c:v>
                </c:pt>
                <c:pt idx="53546">
                  <c:v>1.52</c:v>
                </c:pt>
                <c:pt idx="53547">
                  <c:v>1.01</c:v>
                </c:pt>
                <c:pt idx="53548">
                  <c:v>1.01</c:v>
                </c:pt>
                <c:pt idx="53549">
                  <c:v>0.4</c:v>
                </c:pt>
                <c:pt idx="53550">
                  <c:v>0.4</c:v>
                </c:pt>
                <c:pt idx="53551">
                  <c:v>-1.08</c:v>
                </c:pt>
                <c:pt idx="53552">
                  <c:v>-1.25</c:v>
                </c:pt>
                <c:pt idx="53553">
                  <c:v>-0.13</c:v>
                </c:pt>
                <c:pt idx="53554">
                  <c:v>-2.41</c:v>
                </c:pt>
                <c:pt idx="53555">
                  <c:v>1.47</c:v>
                </c:pt>
                <c:pt idx="53556">
                  <c:v>2.29</c:v>
                </c:pt>
                <c:pt idx="53557">
                  <c:v>2.29</c:v>
                </c:pt>
                <c:pt idx="53558">
                  <c:v>2.41</c:v>
                </c:pt>
                <c:pt idx="53559">
                  <c:v>2.41</c:v>
                </c:pt>
                <c:pt idx="53560">
                  <c:v>0.01</c:v>
                </c:pt>
                <c:pt idx="53561">
                  <c:v>2.31</c:v>
                </c:pt>
                <c:pt idx="53562">
                  <c:v>-0.28000000000000003</c:v>
                </c:pt>
                <c:pt idx="53563">
                  <c:v>-0.28000000000000003</c:v>
                </c:pt>
                <c:pt idx="53564">
                  <c:v>-2.04</c:v>
                </c:pt>
                <c:pt idx="53565">
                  <c:v>-2.04</c:v>
                </c:pt>
                <c:pt idx="53566">
                  <c:v>-0.24</c:v>
                </c:pt>
                <c:pt idx="53567">
                  <c:v>-0.24</c:v>
                </c:pt>
                <c:pt idx="53568">
                  <c:v>-0.3</c:v>
                </c:pt>
                <c:pt idx="53569">
                  <c:v>-0.3</c:v>
                </c:pt>
                <c:pt idx="53570">
                  <c:v>0.86</c:v>
                </c:pt>
                <c:pt idx="53571">
                  <c:v>0.86</c:v>
                </c:pt>
                <c:pt idx="53572">
                  <c:v>-3.28</c:v>
                </c:pt>
                <c:pt idx="53573">
                  <c:v>-1.1499999999999999</c:v>
                </c:pt>
                <c:pt idx="53574">
                  <c:v>1.96</c:v>
                </c:pt>
                <c:pt idx="53575">
                  <c:v>0.39</c:v>
                </c:pt>
                <c:pt idx="53576">
                  <c:v>0.39</c:v>
                </c:pt>
                <c:pt idx="53577">
                  <c:v>2.89</c:v>
                </c:pt>
                <c:pt idx="53578">
                  <c:v>0.68</c:v>
                </c:pt>
                <c:pt idx="53579">
                  <c:v>0.68</c:v>
                </c:pt>
                <c:pt idx="53580">
                  <c:v>0.68</c:v>
                </c:pt>
                <c:pt idx="53581">
                  <c:v>0.9</c:v>
                </c:pt>
                <c:pt idx="53582">
                  <c:v>0.9</c:v>
                </c:pt>
                <c:pt idx="53583">
                  <c:v>0.11</c:v>
                </c:pt>
                <c:pt idx="53584">
                  <c:v>1.81</c:v>
                </c:pt>
                <c:pt idx="53585">
                  <c:v>2.57</c:v>
                </c:pt>
                <c:pt idx="53586">
                  <c:v>-0.95</c:v>
                </c:pt>
                <c:pt idx="53587">
                  <c:v>0.49</c:v>
                </c:pt>
                <c:pt idx="53588">
                  <c:v>2.77</c:v>
                </c:pt>
                <c:pt idx="53589">
                  <c:v>-0.44</c:v>
                </c:pt>
                <c:pt idx="53590">
                  <c:v>2.75</c:v>
                </c:pt>
                <c:pt idx="53591">
                  <c:v>2.75</c:v>
                </c:pt>
                <c:pt idx="53592">
                  <c:v>0.2</c:v>
                </c:pt>
                <c:pt idx="53593">
                  <c:v>0.2</c:v>
                </c:pt>
                <c:pt idx="53594">
                  <c:v>-0.62</c:v>
                </c:pt>
                <c:pt idx="53595">
                  <c:v>-1.18</c:v>
                </c:pt>
                <c:pt idx="53596">
                  <c:v>-0.97</c:v>
                </c:pt>
                <c:pt idx="53597">
                  <c:v>0.61</c:v>
                </c:pt>
                <c:pt idx="53598">
                  <c:v>0.73</c:v>
                </c:pt>
                <c:pt idx="53599">
                  <c:v>0.85</c:v>
                </c:pt>
                <c:pt idx="53600">
                  <c:v>-0.18</c:v>
                </c:pt>
                <c:pt idx="53601">
                  <c:v>1.4</c:v>
                </c:pt>
                <c:pt idx="53602">
                  <c:v>2.82</c:v>
                </c:pt>
                <c:pt idx="53603">
                  <c:v>2.82</c:v>
                </c:pt>
                <c:pt idx="53604">
                  <c:v>-0.47</c:v>
                </c:pt>
                <c:pt idx="53605">
                  <c:v>-0.47</c:v>
                </c:pt>
                <c:pt idx="53606">
                  <c:v>0.37</c:v>
                </c:pt>
                <c:pt idx="53607">
                  <c:v>-1.44</c:v>
                </c:pt>
                <c:pt idx="53608">
                  <c:v>4.5</c:v>
                </c:pt>
                <c:pt idx="53609">
                  <c:v>4.5</c:v>
                </c:pt>
                <c:pt idx="53610">
                  <c:v>4.5</c:v>
                </c:pt>
                <c:pt idx="53611">
                  <c:v>3.58</c:v>
                </c:pt>
                <c:pt idx="53612">
                  <c:v>3.58</c:v>
                </c:pt>
                <c:pt idx="53613">
                  <c:v>-0.18</c:v>
                </c:pt>
                <c:pt idx="53614">
                  <c:v>4.01</c:v>
                </c:pt>
                <c:pt idx="53615">
                  <c:v>-0.77</c:v>
                </c:pt>
                <c:pt idx="53616">
                  <c:v>-0.35</c:v>
                </c:pt>
                <c:pt idx="53617">
                  <c:v>2.88</c:v>
                </c:pt>
                <c:pt idx="53618">
                  <c:v>0.3</c:v>
                </c:pt>
                <c:pt idx="53619">
                  <c:v>-3.49</c:v>
                </c:pt>
                <c:pt idx="53620">
                  <c:v>-3.49</c:v>
                </c:pt>
                <c:pt idx="53621">
                  <c:v>-0.94</c:v>
                </c:pt>
                <c:pt idx="53622">
                  <c:v>2.37</c:v>
                </c:pt>
                <c:pt idx="53623">
                  <c:v>2.37</c:v>
                </c:pt>
                <c:pt idx="53624">
                  <c:v>1.06</c:v>
                </c:pt>
                <c:pt idx="53625">
                  <c:v>1.06</c:v>
                </c:pt>
                <c:pt idx="53626">
                  <c:v>1.06</c:v>
                </c:pt>
                <c:pt idx="53627">
                  <c:v>0.37</c:v>
                </c:pt>
                <c:pt idx="53628">
                  <c:v>-1.87</c:v>
                </c:pt>
                <c:pt idx="53629">
                  <c:v>1.55</c:v>
                </c:pt>
                <c:pt idx="53630">
                  <c:v>1.55</c:v>
                </c:pt>
                <c:pt idx="53631">
                  <c:v>2.5499999999999998</c:v>
                </c:pt>
                <c:pt idx="53632">
                  <c:v>2.5499999999999998</c:v>
                </c:pt>
                <c:pt idx="53633">
                  <c:v>2.5499999999999998</c:v>
                </c:pt>
                <c:pt idx="53634">
                  <c:v>2.7</c:v>
                </c:pt>
                <c:pt idx="53635">
                  <c:v>2.7</c:v>
                </c:pt>
                <c:pt idx="53636">
                  <c:v>2.7</c:v>
                </c:pt>
                <c:pt idx="53637">
                  <c:v>3.11</c:v>
                </c:pt>
                <c:pt idx="53638">
                  <c:v>3.11</c:v>
                </c:pt>
                <c:pt idx="53639">
                  <c:v>0.12</c:v>
                </c:pt>
                <c:pt idx="53640">
                  <c:v>-1.79</c:v>
                </c:pt>
                <c:pt idx="53641">
                  <c:v>0.54</c:v>
                </c:pt>
                <c:pt idx="53642">
                  <c:v>0.64</c:v>
                </c:pt>
                <c:pt idx="53643">
                  <c:v>-0.46</c:v>
                </c:pt>
                <c:pt idx="53644">
                  <c:v>-0.46</c:v>
                </c:pt>
                <c:pt idx="53645">
                  <c:v>-0.46</c:v>
                </c:pt>
                <c:pt idx="53646">
                  <c:v>-1.69</c:v>
                </c:pt>
                <c:pt idx="53647">
                  <c:v>-1.69</c:v>
                </c:pt>
                <c:pt idx="53648">
                  <c:v>-1.69</c:v>
                </c:pt>
                <c:pt idx="53649">
                  <c:v>0.49</c:v>
                </c:pt>
                <c:pt idx="53650">
                  <c:v>1.37</c:v>
                </c:pt>
                <c:pt idx="53651">
                  <c:v>-0.27</c:v>
                </c:pt>
                <c:pt idx="53652">
                  <c:v>-0.27</c:v>
                </c:pt>
                <c:pt idx="53653">
                  <c:v>2.65</c:v>
                </c:pt>
                <c:pt idx="53654">
                  <c:v>2.65</c:v>
                </c:pt>
                <c:pt idx="53655">
                  <c:v>-2.61</c:v>
                </c:pt>
                <c:pt idx="53656">
                  <c:v>-1.0900000000000001</c:v>
                </c:pt>
                <c:pt idx="53657">
                  <c:v>-1.0900000000000001</c:v>
                </c:pt>
                <c:pt idx="53658">
                  <c:v>-1.0900000000000001</c:v>
                </c:pt>
                <c:pt idx="53659">
                  <c:v>0.08</c:v>
                </c:pt>
                <c:pt idx="53660">
                  <c:v>2.65</c:v>
                </c:pt>
                <c:pt idx="53661">
                  <c:v>2.65</c:v>
                </c:pt>
                <c:pt idx="53662">
                  <c:v>-0.21</c:v>
                </c:pt>
                <c:pt idx="53663">
                  <c:v>-0.21</c:v>
                </c:pt>
                <c:pt idx="53664">
                  <c:v>2.2799999999999998</c:v>
                </c:pt>
                <c:pt idx="53665">
                  <c:v>2.2799999999999998</c:v>
                </c:pt>
                <c:pt idx="53666">
                  <c:v>2.2799999999999998</c:v>
                </c:pt>
                <c:pt idx="53667">
                  <c:v>2.2799999999999998</c:v>
                </c:pt>
                <c:pt idx="53668">
                  <c:v>0.49</c:v>
                </c:pt>
                <c:pt idx="53669">
                  <c:v>1.74</c:v>
                </c:pt>
                <c:pt idx="53670">
                  <c:v>1.51</c:v>
                </c:pt>
                <c:pt idx="53671">
                  <c:v>0.6</c:v>
                </c:pt>
                <c:pt idx="53672">
                  <c:v>0.6</c:v>
                </c:pt>
                <c:pt idx="53673">
                  <c:v>0.6</c:v>
                </c:pt>
                <c:pt idx="53674">
                  <c:v>0.6</c:v>
                </c:pt>
                <c:pt idx="53675">
                  <c:v>2.36</c:v>
                </c:pt>
                <c:pt idx="53676">
                  <c:v>0.72</c:v>
                </c:pt>
                <c:pt idx="53677">
                  <c:v>1.35</c:v>
                </c:pt>
                <c:pt idx="53678">
                  <c:v>1.35</c:v>
                </c:pt>
                <c:pt idx="53679">
                  <c:v>0.86</c:v>
                </c:pt>
                <c:pt idx="53680">
                  <c:v>-2.0299999999999998</c:v>
                </c:pt>
                <c:pt idx="53681">
                  <c:v>2.0299999999999998</c:v>
                </c:pt>
                <c:pt idx="53682">
                  <c:v>-3.71</c:v>
                </c:pt>
                <c:pt idx="53683">
                  <c:v>2.27</c:v>
                </c:pt>
                <c:pt idx="53684">
                  <c:v>-0.26</c:v>
                </c:pt>
                <c:pt idx="53685">
                  <c:v>0.31</c:v>
                </c:pt>
                <c:pt idx="53686">
                  <c:v>0.31</c:v>
                </c:pt>
                <c:pt idx="53687">
                  <c:v>3.39</c:v>
                </c:pt>
                <c:pt idx="53688">
                  <c:v>3.39</c:v>
                </c:pt>
                <c:pt idx="53689">
                  <c:v>3.39</c:v>
                </c:pt>
                <c:pt idx="53690">
                  <c:v>3.39</c:v>
                </c:pt>
                <c:pt idx="53691">
                  <c:v>-0.68</c:v>
                </c:pt>
                <c:pt idx="53692">
                  <c:v>-1.24</c:v>
                </c:pt>
                <c:pt idx="53693">
                  <c:v>-1.05</c:v>
                </c:pt>
                <c:pt idx="53694">
                  <c:v>0.12</c:v>
                </c:pt>
                <c:pt idx="53695">
                  <c:v>0.12</c:v>
                </c:pt>
                <c:pt idx="53696">
                  <c:v>1.31</c:v>
                </c:pt>
                <c:pt idx="53697">
                  <c:v>1.01</c:v>
                </c:pt>
                <c:pt idx="53698">
                  <c:v>3.25</c:v>
                </c:pt>
                <c:pt idx="53699">
                  <c:v>3.25</c:v>
                </c:pt>
                <c:pt idx="53700">
                  <c:v>3.25</c:v>
                </c:pt>
                <c:pt idx="53701">
                  <c:v>3.25</c:v>
                </c:pt>
                <c:pt idx="53702">
                  <c:v>-1.3</c:v>
                </c:pt>
                <c:pt idx="53703">
                  <c:v>-1.3</c:v>
                </c:pt>
                <c:pt idx="53704">
                  <c:v>-1.3</c:v>
                </c:pt>
                <c:pt idx="53705">
                  <c:v>1.89</c:v>
                </c:pt>
                <c:pt idx="53706">
                  <c:v>1.89</c:v>
                </c:pt>
                <c:pt idx="53707">
                  <c:v>1.89</c:v>
                </c:pt>
                <c:pt idx="53708">
                  <c:v>-2.38</c:v>
                </c:pt>
                <c:pt idx="53709">
                  <c:v>-2.2400000000000002</c:v>
                </c:pt>
                <c:pt idx="53710">
                  <c:v>0.19</c:v>
                </c:pt>
                <c:pt idx="53711">
                  <c:v>-1.81</c:v>
                </c:pt>
                <c:pt idx="53712">
                  <c:v>-3.31</c:v>
                </c:pt>
                <c:pt idx="53713">
                  <c:v>-0.52</c:v>
                </c:pt>
                <c:pt idx="53714">
                  <c:v>-0.52</c:v>
                </c:pt>
                <c:pt idx="53715">
                  <c:v>1.61</c:v>
                </c:pt>
                <c:pt idx="53716">
                  <c:v>0.18</c:v>
                </c:pt>
                <c:pt idx="53717">
                  <c:v>2.08</c:v>
                </c:pt>
                <c:pt idx="53718">
                  <c:v>2.08</c:v>
                </c:pt>
                <c:pt idx="53719">
                  <c:v>2.08</c:v>
                </c:pt>
                <c:pt idx="53720">
                  <c:v>2.08</c:v>
                </c:pt>
                <c:pt idx="53721">
                  <c:v>2.08</c:v>
                </c:pt>
                <c:pt idx="53722">
                  <c:v>-1.93</c:v>
                </c:pt>
                <c:pt idx="53723">
                  <c:v>-0.25</c:v>
                </c:pt>
                <c:pt idx="53724">
                  <c:v>1.1499999999999999</c:v>
                </c:pt>
                <c:pt idx="53725">
                  <c:v>1.1499999999999999</c:v>
                </c:pt>
                <c:pt idx="53726">
                  <c:v>1.27</c:v>
                </c:pt>
                <c:pt idx="53727">
                  <c:v>1.27</c:v>
                </c:pt>
                <c:pt idx="53728">
                  <c:v>-0.6</c:v>
                </c:pt>
                <c:pt idx="53729">
                  <c:v>2.57</c:v>
                </c:pt>
                <c:pt idx="53730">
                  <c:v>-1.73</c:v>
                </c:pt>
                <c:pt idx="53731">
                  <c:v>1.93</c:v>
                </c:pt>
                <c:pt idx="53732">
                  <c:v>1.93</c:v>
                </c:pt>
                <c:pt idx="53733">
                  <c:v>-0.32</c:v>
                </c:pt>
                <c:pt idx="53734">
                  <c:v>-0.32</c:v>
                </c:pt>
                <c:pt idx="53735">
                  <c:v>1.0900000000000001</c:v>
                </c:pt>
                <c:pt idx="53736">
                  <c:v>1.03</c:v>
                </c:pt>
                <c:pt idx="53737">
                  <c:v>1.03</c:v>
                </c:pt>
                <c:pt idx="53738">
                  <c:v>0.83</c:v>
                </c:pt>
                <c:pt idx="53739">
                  <c:v>1.8</c:v>
                </c:pt>
                <c:pt idx="53740">
                  <c:v>1.8</c:v>
                </c:pt>
                <c:pt idx="53741">
                  <c:v>1.73</c:v>
                </c:pt>
                <c:pt idx="53742">
                  <c:v>1.2</c:v>
                </c:pt>
                <c:pt idx="53743">
                  <c:v>1.2</c:v>
                </c:pt>
                <c:pt idx="53744">
                  <c:v>0.33</c:v>
                </c:pt>
                <c:pt idx="53745">
                  <c:v>0.04</c:v>
                </c:pt>
                <c:pt idx="53746">
                  <c:v>1</c:v>
                </c:pt>
                <c:pt idx="53747">
                  <c:v>1</c:v>
                </c:pt>
                <c:pt idx="53748">
                  <c:v>1</c:v>
                </c:pt>
                <c:pt idx="53749">
                  <c:v>1.59</c:v>
                </c:pt>
                <c:pt idx="53750">
                  <c:v>1.59</c:v>
                </c:pt>
                <c:pt idx="53751">
                  <c:v>1.58</c:v>
                </c:pt>
                <c:pt idx="53752">
                  <c:v>-0.05</c:v>
                </c:pt>
                <c:pt idx="53753">
                  <c:v>-0.5</c:v>
                </c:pt>
                <c:pt idx="53754">
                  <c:v>0.28999999999999998</c:v>
                </c:pt>
                <c:pt idx="53755">
                  <c:v>0.28999999999999998</c:v>
                </c:pt>
                <c:pt idx="53756">
                  <c:v>-0.9</c:v>
                </c:pt>
                <c:pt idx="53757">
                  <c:v>0.8</c:v>
                </c:pt>
                <c:pt idx="53758">
                  <c:v>1.87</c:v>
                </c:pt>
                <c:pt idx="53759">
                  <c:v>1.87</c:v>
                </c:pt>
                <c:pt idx="53760">
                  <c:v>1.87</c:v>
                </c:pt>
                <c:pt idx="53761">
                  <c:v>-2.63</c:v>
                </c:pt>
                <c:pt idx="53762">
                  <c:v>-2.12</c:v>
                </c:pt>
                <c:pt idx="53763">
                  <c:v>0.61</c:v>
                </c:pt>
                <c:pt idx="53764">
                  <c:v>2.2200000000000002</c:v>
                </c:pt>
                <c:pt idx="53765">
                  <c:v>-0.97</c:v>
                </c:pt>
                <c:pt idx="53766">
                  <c:v>1.29</c:v>
                </c:pt>
                <c:pt idx="53767">
                  <c:v>1.34</c:v>
                </c:pt>
                <c:pt idx="53768">
                  <c:v>1.05</c:v>
                </c:pt>
                <c:pt idx="53769">
                  <c:v>1</c:v>
                </c:pt>
                <c:pt idx="53770">
                  <c:v>-3.33</c:v>
                </c:pt>
                <c:pt idx="53771">
                  <c:v>-3.33</c:v>
                </c:pt>
                <c:pt idx="53772">
                  <c:v>0.72</c:v>
                </c:pt>
                <c:pt idx="53773">
                  <c:v>0.3</c:v>
                </c:pt>
                <c:pt idx="53774">
                  <c:v>0.47</c:v>
                </c:pt>
                <c:pt idx="53775">
                  <c:v>-0.7</c:v>
                </c:pt>
                <c:pt idx="53776">
                  <c:v>-0.7</c:v>
                </c:pt>
                <c:pt idx="53777">
                  <c:v>-2.5</c:v>
                </c:pt>
                <c:pt idx="53778">
                  <c:v>-2.5</c:v>
                </c:pt>
                <c:pt idx="53779">
                  <c:v>1.56</c:v>
                </c:pt>
                <c:pt idx="53780">
                  <c:v>1.56</c:v>
                </c:pt>
                <c:pt idx="53781">
                  <c:v>1.41</c:v>
                </c:pt>
                <c:pt idx="53782">
                  <c:v>-1</c:v>
                </c:pt>
                <c:pt idx="53783">
                  <c:v>-4</c:v>
                </c:pt>
                <c:pt idx="53784">
                  <c:v>1.91</c:v>
                </c:pt>
                <c:pt idx="53785">
                  <c:v>1.91</c:v>
                </c:pt>
                <c:pt idx="53786">
                  <c:v>1.91</c:v>
                </c:pt>
                <c:pt idx="53787">
                  <c:v>1.91</c:v>
                </c:pt>
                <c:pt idx="53788">
                  <c:v>1.91</c:v>
                </c:pt>
                <c:pt idx="53789">
                  <c:v>1.91</c:v>
                </c:pt>
                <c:pt idx="53790">
                  <c:v>0.51</c:v>
                </c:pt>
                <c:pt idx="53791">
                  <c:v>0.51</c:v>
                </c:pt>
                <c:pt idx="53792">
                  <c:v>0.9</c:v>
                </c:pt>
                <c:pt idx="53793">
                  <c:v>0.9</c:v>
                </c:pt>
                <c:pt idx="53794">
                  <c:v>4.07</c:v>
                </c:pt>
                <c:pt idx="53795">
                  <c:v>0.04</c:v>
                </c:pt>
                <c:pt idx="53796">
                  <c:v>0.04</c:v>
                </c:pt>
                <c:pt idx="53797">
                  <c:v>0.04</c:v>
                </c:pt>
                <c:pt idx="53798">
                  <c:v>0.04</c:v>
                </c:pt>
                <c:pt idx="53799">
                  <c:v>-0.57999999999999996</c:v>
                </c:pt>
                <c:pt idx="53800">
                  <c:v>-0.57999999999999996</c:v>
                </c:pt>
                <c:pt idx="53801">
                  <c:v>-0.57999999999999996</c:v>
                </c:pt>
                <c:pt idx="53802">
                  <c:v>-0.57999999999999996</c:v>
                </c:pt>
                <c:pt idx="53803">
                  <c:v>-0.57999999999999996</c:v>
                </c:pt>
                <c:pt idx="53804">
                  <c:v>-0.57999999999999996</c:v>
                </c:pt>
                <c:pt idx="53805">
                  <c:v>0.45</c:v>
                </c:pt>
                <c:pt idx="53806">
                  <c:v>0.45</c:v>
                </c:pt>
                <c:pt idx="53807">
                  <c:v>-1.01</c:v>
                </c:pt>
                <c:pt idx="53808">
                  <c:v>3.99</c:v>
                </c:pt>
                <c:pt idx="53809">
                  <c:v>0.65</c:v>
                </c:pt>
                <c:pt idx="53810">
                  <c:v>0.65</c:v>
                </c:pt>
                <c:pt idx="53811">
                  <c:v>0.65</c:v>
                </c:pt>
                <c:pt idx="53812">
                  <c:v>-3.17</c:v>
                </c:pt>
                <c:pt idx="53813">
                  <c:v>-3.17</c:v>
                </c:pt>
                <c:pt idx="53814">
                  <c:v>-1.04</c:v>
                </c:pt>
                <c:pt idx="53815">
                  <c:v>-1.04</c:v>
                </c:pt>
                <c:pt idx="53816">
                  <c:v>0.9</c:v>
                </c:pt>
                <c:pt idx="53817">
                  <c:v>1.1100000000000001</c:v>
                </c:pt>
                <c:pt idx="53818">
                  <c:v>1.1100000000000001</c:v>
                </c:pt>
                <c:pt idx="53819">
                  <c:v>2.74</c:v>
                </c:pt>
                <c:pt idx="53820">
                  <c:v>2.74</c:v>
                </c:pt>
                <c:pt idx="53821">
                  <c:v>2.74</c:v>
                </c:pt>
                <c:pt idx="53822">
                  <c:v>2.74</c:v>
                </c:pt>
                <c:pt idx="53823">
                  <c:v>-0.28000000000000003</c:v>
                </c:pt>
                <c:pt idx="53824">
                  <c:v>-0.28000000000000003</c:v>
                </c:pt>
                <c:pt idx="53825">
                  <c:v>-0.28000000000000003</c:v>
                </c:pt>
                <c:pt idx="53826">
                  <c:v>-0.28000000000000003</c:v>
                </c:pt>
                <c:pt idx="53827">
                  <c:v>-1.1399999999999999</c:v>
                </c:pt>
                <c:pt idx="53828">
                  <c:v>-1.85</c:v>
                </c:pt>
                <c:pt idx="53829">
                  <c:v>-0.2</c:v>
                </c:pt>
                <c:pt idx="53830">
                  <c:v>-0.2</c:v>
                </c:pt>
                <c:pt idx="53831">
                  <c:v>-3.22</c:v>
                </c:pt>
                <c:pt idx="53832">
                  <c:v>0.96</c:v>
                </c:pt>
                <c:pt idx="53833">
                  <c:v>0.92</c:v>
                </c:pt>
                <c:pt idx="53834">
                  <c:v>0.92</c:v>
                </c:pt>
                <c:pt idx="53835">
                  <c:v>1.82</c:v>
                </c:pt>
                <c:pt idx="53836">
                  <c:v>-4.26</c:v>
                </c:pt>
                <c:pt idx="53837">
                  <c:v>1.91</c:v>
                </c:pt>
                <c:pt idx="53838">
                  <c:v>1.91</c:v>
                </c:pt>
                <c:pt idx="53839">
                  <c:v>-1.46</c:v>
                </c:pt>
                <c:pt idx="53840">
                  <c:v>1.07</c:v>
                </c:pt>
                <c:pt idx="53841">
                  <c:v>-0.96</c:v>
                </c:pt>
                <c:pt idx="53842">
                  <c:v>1.75</c:v>
                </c:pt>
                <c:pt idx="53843">
                  <c:v>-1.63</c:v>
                </c:pt>
                <c:pt idx="53844">
                  <c:v>1.88</c:v>
                </c:pt>
                <c:pt idx="53845">
                  <c:v>1.88</c:v>
                </c:pt>
                <c:pt idx="53846">
                  <c:v>2.34</c:v>
                </c:pt>
                <c:pt idx="53847">
                  <c:v>2.34</c:v>
                </c:pt>
                <c:pt idx="53848">
                  <c:v>2.34</c:v>
                </c:pt>
                <c:pt idx="53849">
                  <c:v>2.34</c:v>
                </c:pt>
                <c:pt idx="53850">
                  <c:v>1.56</c:v>
                </c:pt>
                <c:pt idx="53851">
                  <c:v>1.56</c:v>
                </c:pt>
                <c:pt idx="53852">
                  <c:v>1.56</c:v>
                </c:pt>
                <c:pt idx="53853">
                  <c:v>-0.45</c:v>
                </c:pt>
                <c:pt idx="53854">
                  <c:v>-1.19</c:v>
                </c:pt>
                <c:pt idx="53855">
                  <c:v>-0.26</c:v>
                </c:pt>
                <c:pt idx="53856">
                  <c:v>-0.26</c:v>
                </c:pt>
                <c:pt idx="53857">
                  <c:v>-0.99</c:v>
                </c:pt>
                <c:pt idx="53858">
                  <c:v>-0.99</c:v>
                </c:pt>
                <c:pt idx="53859">
                  <c:v>-0.99</c:v>
                </c:pt>
                <c:pt idx="53860">
                  <c:v>0.94</c:v>
                </c:pt>
                <c:pt idx="53861">
                  <c:v>1</c:v>
                </c:pt>
                <c:pt idx="53862">
                  <c:v>0.04</c:v>
                </c:pt>
                <c:pt idx="53863">
                  <c:v>1.33</c:v>
                </c:pt>
                <c:pt idx="53864">
                  <c:v>1.33</c:v>
                </c:pt>
                <c:pt idx="53865">
                  <c:v>0.43</c:v>
                </c:pt>
                <c:pt idx="53866">
                  <c:v>0.43</c:v>
                </c:pt>
                <c:pt idx="53867">
                  <c:v>0.43</c:v>
                </c:pt>
                <c:pt idx="53868">
                  <c:v>0.43</c:v>
                </c:pt>
                <c:pt idx="53869">
                  <c:v>0.86</c:v>
                </c:pt>
                <c:pt idx="53870">
                  <c:v>-2.5099999999999998</c:v>
                </c:pt>
                <c:pt idx="53871">
                  <c:v>-3.11</c:v>
                </c:pt>
                <c:pt idx="53872">
                  <c:v>2.09</c:v>
                </c:pt>
                <c:pt idx="53873">
                  <c:v>1.1599999999999999</c:v>
                </c:pt>
                <c:pt idx="53874">
                  <c:v>-1.53</c:v>
                </c:pt>
                <c:pt idx="53875">
                  <c:v>1.71</c:v>
                </c:pt>
                <c:pt idx="53876">
                  <c:v>-0.83</c:v>
                </c:pt>
                <c:pt idx="53877">
                  <c:v>-0.83</c:v>
                </c:pt>
                <c:pt idx="53878">
                  <c:v>-0.83</c:v>
                </c:pt>
                <c:pt idx="53879">
                  <c:v>2.13</c:v>
                </c:pt>
                <c:pt idx="53880">
                  <c:v>2.13</c:v>
                </c:pt>
                <c:pt idx="53881">
                  <c:v>2.13</c:v>
                </c:pt>
                <c:pt idx="53882">
                  <c:v>-1.48</c:v>
                </c:pt>
                <c:pt idx="53883">
                  <c:v>-1.48</c:v>
                </c:pt>
                <c:pt idx="53884">
                  <c:v>1.59</c:v>
                </c:pt>
                <c:pt idx="53885">
                  <c:v>1.59</c:v>
                </c:pt>
                <c:pt idx="53886">
                  <c:v>1.45</c:v>
                </c:pt>
                <c:pt idx="53887">
                  <c:v>1.45</c:v>
                </c:pt>
                <c:pt idx="53888">
                  <c:v>2.1</c:v>
                </c:pt>
                <c:pt idx="53889">
                  <c:v>2.1</c:v>
                </c:pt>
                <c:pt idx="53890">
                  <c:v>3.51</c:v>
                </c:pt>
                <c:pt idx="53891">
                  <c:v>3.51</c:v>
                </c:pt>
                <c:pt idx="53892">
                  <c:v>3.51</c:v>
                </c:pt>
                <c:pt idx="53893">
                  <c:v>0.49</c:v>
                </c:pt>
                <c:pt idx="53894">
                  <c:v>0.93</c:v>
                </c:pt>
                <c:pt idx="53895">
                  <c:v>0.12</c:v>
                </c:pt>
                <c:pt idx="53896">
                  <c:v>-2.4300000000000002</c:v>
                </c:pt>
                <c:pt idx="53897">
                  <c:v>0.49</c:v>
                </c:pt>
                <c:pt idx="53898">
                  <c:v>0.49</c:v>
                </c:pt>
                <c:pt idx="53899">
                  <c:v>0.49</c:v>
                </c:pt>
                <c:pt idx="53900">
                  <c:v>-3.18</c:v>
                </c:pt>
                <c:pt idx="53901">
                  <c:v>-3.18</c:v>
                </c:pt>
                <c:pt idx="53902">
                  <c:v>-2.69</c:v>
                </c:pt>
                <c:pt idx="53903">
                  <c:v>1.47</c:v>
                </c:pt>
                <c:pt idx="53904">
                  <c:v>1.47</c:v>
                </c:pt>
                <c:pt idx="53905">
                  <c:v>1.47</c:v>
                </c:pt>
                <c:pt idx="53906">
                  <c:v>1.47</c:v>
                </c:pt>
                <c:pt idx="53907">
                  <c:v>1.47</c:v>
                </c:pt>
                <c:pt idx="53908">
                  <c:v>0.95</c:v>
                </c:pt>
                <c:pt idx="53909">
                  <c:v>0.95</c:v>
                </c:pt>
                <c:pt idx="53910">
                  <c:v>0.06</c:v>
                </c:pt>
                <c:pt idx="53911">
                  <c:v>-0.33</c:v>
                </c:pt>
                <c:pt idx="53912">
                  <c:v>-0.33</c:v>
                </c:pt>
                <c:pt idx="53913">
                  <c:v>-4.1399999999999997</c:v>
                </c:pt>
                <c:pt idx="53914">
                  <c:v>-4.1399999999999997</c:v>
                </c:pt>
                <c:pt idx="53915">
                  <c:v>-0.98</c:v>
                </c:pt>
                <c:pt idx="53916">
                  <c:v>1.84</c:v>
                </c:pt>
                <c:pt idx="53917">
                  <c:v>-0.28999999999999998</c:v>
                </c:pt>
                <c:pt idx="53918">
                  <c:v>-0.25</c:v>
                </c:pt>
                <c:pt idx="53919">
                  <c:v>-0.25</c:v>
                </c:pt>
                <c:pt idx="53920">
                  <c:v>2.93</c:v>
                </c:pt>
                <c:pt idx="53921">
                  <c:v>2.14</c:v>
                </c:pt>
                <c:pt idx="53922">
                  <c:v>2.21</c:v>
                </c:pt>
                <c:pt idx="53923">
                  <c:v>2.21</c:v>
                </c:pt>
                <c:pt idx="53924">
                  <c:v>2.21</c:v>
                </c:pt>
                <c:pt idx="53925">
                  <c:v>2.21</c:v>
                </c:pt>
                <c:pt idx="53926">
                  <c:v>2.21</c:v>
                </c:pt>
                <c:pt idx="53927">
                  <c:v>2.2599999999999998</c:v>
                </c:pt>
                <c:pt idx="53928">
                  <c:v>2.2599999999999998</c:v>
                </c:pt>
                <c:pt idx="53929">
                  <c:v>2.2599999999999998</c:v>
                </c:pt>
                <c:pt idx="53930">
                  <c:v>2.2599999999999998</c:v>
                </c:pt>
                <c:pt idx="53931">
                  <c:v>0.49</c:v>
                </c:pt>
                <c:pt idx="53932">
                  <c:v>0.25</c:v>
                </c:pt>
                <c:pt idx="53933">
                  <c:v>-0.98</c:v>
                </c:pt>
                <c:pt idx="53934">
                  <c:v>-0.63</c:v>
                </c:pt>
                <c:pt idx="53935">
                  <c:v>-0.63</c:v>
                </c:pt>
                <c:pt idx="53936">
                  <c:v>0.56000000000000005</c:v>
                </c:pt>
                <c:pt idx="53937">
                  <c:v>0.28999999999999998</c:v>
                </c:pt>
                <c:pt idx="53938">
                  <c:v>0.28999999999999998</c:v>
                </c:pt>
                <c:pt idx="53939">
                  <c:v>2.13</c:v>
                </c:pt>
                <c:pt idx="53940">
                  <c:v>1.48</c:v>
                </c:pt>
                <c:pt idx="53941">
                  <c:v>0.22</c:v>
                </c:pt>
                <c:pt idx="53942">
                  <c:v>0.22</c:v>
                </c:pt>
                <c:pt idx="53943">
                  <c:v>-3.1</c:v>
                </c:pt>
                <c:pt idx="53944">
                  <c:v>0.48</c:v>
                </c:pt>
                <c:pt idx="53945">
                  <c:v>0.83</c:v>
                </c:pt>
                <c:pt idx="53946">
                  <c:v>0.83</c:v>
                </c:pt>
                <c:pt idx="53947">
                  <c:v>0.83</c:v>
                </c:pt>
                <c:pt idx="53948">
                  <c:v>0.75</c:v>
                </c:pt>
                <c:pt idx="53949">
                  <c:v>2.0699999999999998</c:v>
                </c:pt>
                <c:pt idx="53950">
                  <c:v>2.0699999999999998</c:v>
                </c:pt>
                <c:pt idx="53951">
                  <c:v>1.66</c:v>
                </c:pt>
                <c:pt idx="53952">
                  <c:v>1.66</c:v>
                </c:pt>
                <c:pt idx="53953">
                  <c:v>1.66</c:v>
                </c:pt>
                <c:pt idx="53954">
                  <c:v>1.66</c:v>
                </c:pt>
                <c:pt idx="53955">
                  <c:v>1.66</c:v>
                </c:pt>
                <c:pt idx="53956">
                  <c:v>1.66</c:v>
                </c:pt>
                <c:pt idx="53957">
                  <c:v>1.32</c:v>
                </c:pt>
                <c:pt idx="53958">
                  <c:v>1.32</c:v>
                </c:pt>
                <c:pt idx="53959">
                  <c:v>-0.91</c:v>
                </c:pt>
                <c:pt idx="53960">
                  <c:v>-0.72</c:v>
                </c:pt>
                <c:pt idx="53961">
                  <c:v>-0.72</c:v>
                </c:pt>
                <c:pt idx="53962">
                  <c:v>4.29</c:v>
                </c:pt>
                <c:pt idx="53963">
                  <c:v>4.29</c:v>
                </c:pt>
                <c:pt idx="53964">
                  <c:v>4.29</c:v>
                </c:pt>
                <c:pt idx="53965">
                  <c:v>2.37</c:v>
                </c:pt>
                <c:pt idx="53966">
                  <c:v>2.37</c:v>
                </c:pt>
                <c:pt idx="53967">
                  <c:v>2.37</c:v>
                </c:pt>
                <c:pt idx="53968">
                  <c:v>1.08</c:v>
                </c:pt>
                <c:pt idx="53969">
                  <c:v>1.08</c:v>
                </c:pt>
                <c:pt idx="53970">
                  <c:v>-0.43</c:v>
                </c:pt>
                <c:pt idx="53971">
                  <c:v>-2.75</c:v>
                </c:pt>
                <c:pt idx="53972">
                  <c:v>-0.68</c:v>
                </c:pt>
                <c:pt idx="53973">
                  <c:v>-0.68</c:v>
                </c:pt>
                <c:pt idx="53974">
                  <c:v>1.43</c:v>
                </c:pt>
                <c:pt idx="53975">
                  <c:v>-2.64</c:v>
                </c:pt>
                <c:pt idx="53976">
                  <c:v>-1.35</c:v>
                </c:pt>
                <c:pt idx="53977">
                  <c:v>-1.35</c:v>
                </c:pt>
                <c:pt idx="53978">
                  <c:v>3.15</c:v>
                </c:pt>
                <c:pt idx="53979">
                  <c:v>3.15</c:v>
                </c:pt>
                <c:pt idx="53980">
                  <c:v>3.15</c:v>
                </c:pt>
                <c:pt idx="53981">
                  <c:v>3.15</c:v>
                </c:pt>
                <c:pt idx="53982">
                  <c:v>1.63</c:v>
                </c:pt>
                <c:pt idx="53983">
                  <c:v>1.63</c:v>
                </c:pt>
                <c:pt idx="53984">
                  <c:v>-2.0499999999999998</c:v>
                </c:pt>
                <c:pt idx="53985">
                  <c:v>-1.23</c:v>
                </c:pt>
                <c:pt idx="53986">
                  <c:v>0.64</c:v>
                </c:pt>
                <c:pt idx="53987">
                  <c:v>1.19</c:v>
                </c:pt>
                <c:pt idx="53988">
                  <c:v>1.19</c:v>
                </c:pt>
                <c:pt idx="53989">
                  <c:v>1.46</c:v>
                </c:pt>
                <c:pt idx="53990">
                  <c:v>1.46</c:v>
                </c:pt>
                <c:pt idx="53991">
                  <c:v>0.87</c:v>
                </c:pt>
                <c:pt idx="53992">
                  <c:v>3.57</c:v>
                </c:pt>
                <c:pt idx="53993">
                  <c:v>2.1800000000000002</c:v>
                </c:pt>
                <c:pt idx="53994">
                  <c:v>0.66</c:v>
                </c:pt>
                <c:pt idx="53995">
                  <c:v>0.66</c:v>
                </c:pt>
                <c:pt idx="53996">
                  <c:v>1.2</c:v>
                </c:pt>
                <c:pt idx="53997">
                  <c:v>1.2</c:v>
                </c:pt>
                <c:pt idx="53998">
                  <c:v>0.47</c:v>
                </c:pt>
                <c:pt idx="53999">
                  <c:v>-1.96</c:v>
                </c:pt>
                <c:pt idx="54000">
                  <c:v>0.45</c:v>
                </c:pt>
                <c:pt idx="54001">
                  <c:v>2.79</c:v>
                </c:pt>
                <c:pt idx="54002">
                  <c:v>3.08</c:v>
                </c:pt>
                <c:pt idx="54003">
                  <c:v>3.08</c:v>
                </c:pt>
                <c:pt idx="54004">
                  <c:v>3.08</c:v>
                </c:pt>
                <c:pt idx="54005">
                  <c:v>3.08</c:v>
                </c:pt>
                <c:pt idx="54006">
                  <c:v>-0.41</c:v>
                </c:pt>
                <c:pt idx="54007">
                  <c:v>-0.41</c:v>
                </c:pt>
                <c:pt idx="54008">
                  <c:v>-3.26</c:v>
                </c:pt>
                <c:pt idx="54009">
                  <c:v>-3.26</c:v>
                </c:pt>
                <c:pt idx="54010">
                  <c:v>-1.94</c:v>
                </c:pt>
                <c:pt idx="54011">
                  <c:v>-0.56000000000000005</c:v>
                </c:pt>
                <c:pt idx="54012">
                  <c:v>-1.64</c:v>
                </c:pt>
                <c:pt idx="54013">
                  <c:v>-0.81</c:v>
                </c:pt>
                <c:pt idx="54014">
                  <c:v>1.47</c:v>
                </c:pt>
                <c:pt idx="54015">
                  <c:v>0.83</c:v>
                </c:pt>
                <c:pt idx="54016">
                  <c:v>-3.71</c:v>
                </c:pt>
                <c:pt idx="54017">
                  <c:v>0.66</c:v>
                </c:pt>
                <c:pt idx="54018">
                  <c:v>0.66</c:v>
                </c:pt>
                <c:pt idx="54019">
                  <c:v>0.66</c:v>
                </c:pt>
                <c:pt idx="54020">
                  <c:v>0.66</c:v>
                </c:pt>
                <c:pt idx="54021">
                  <c:v>-0.87</c:v>
                </c:pt>
                <c:pt idx="54022">
                  <c:v>-0.87</c:v>
                </c:pt>
                <c:pt idx="54023">
                  <c:v>-0.77</c:v>
                </c:pt>
                <c:pt idx="54024">
                  <c:v>2.63</c:v>
                </c:pt>
                <c:pt idx="54025">
                  <c:v>1.26</c:v>
                </c:pt>
                <c:pt idx="54026">
                  <c:v>-2.2599999999999998</c:v>
                </c:pt>
                <c:pt idx="54027">
                  <c:v>-2.2599999999999998</c:v>
                </c:pt>
                <c:pt idx="54028">
                  <c:v>-2.17</c:v>
                </c:pt>
                <c:pt idx="54029">
                  <c:v>2.2200000000000002</c:v>
                </c:pt>
                <c:pt idx="54030">
                  <c:v>2.2200000000000002</c:v>
                </c:pt>
                <c:pt idx="54031">
                  <c:v>-3.29</c:v>
                </c:pt>
                <c:pt idx="54032">
                  <c:v>-0.66</c:v>
                </c:pt>
                <c:pt idx="54033">
                  <c:v>0.39</c:v>
                </c:pt>
                <c:pt idx="54034">
                  <c:v>2.95</c:v>
                </c:pt>
                <c:pt idx="54035">
                  <c:v>3.02</c:v>
                </c:pt>
                <c:pt idx="54036">
                  <c:v>3.02</c:v>
                </c:pt>
                <c:pt idx="54037">
                  <c:v>3.02</c:v>
                </c:pt>
                <c:pt idx="54038">
                  <c:v>3.02</c:v>
                </c:pt>
                <c:pt idx="54039">
                  <c:v>3.48</c:v>
                </c:pt>
                <c:pt idx="54040">
                  <c:v>3.48</c:v>
                </c:pt>
                <c:pt idx="54041">
                  <c:v>3.48</c:v>
                </c:pt>
                <c:pt idx="54042">
                  <c:v>3.48</c:v>
                </c:pt>
                <c:pt idx="54043">
                  <c:v>0.28999999999999998</c:v>
                </c:pt>
                <c:pt idx="54044">
                  <c:v>0.28999999999999998</c:v>
                </c:pt>
                <c:pt idx="54045">
                  <c:v>-0.12</c:v>
                </c:pt>
                <c:pt idx="54046">
                  <c:v>-0.89</c:v>
                </c:pt>
                <c:pt idx="54047">
                  <c:v>0.3</c:v>
                </c:pt>
                <c:pt idx="54048">
                  <c:v>0.3</c:v>
                </c:pt>
                <c:pt idx="54049">
                  <c:v>-1.3</c:v>
                </c:pt>
                <c:pt idx="54050">
                  <c:v>0.99</c:v>
                </c:pt>
                <c:pt idx="54051">
                  <c:v>0.99</c:v>
                </c:pt>
                <c:pt idx="54052">
                  <c:v>2.2200000000000002</c:v>
                </c:pt>
                <c:pt idx="54053">
                  <c:v>2.2200000000000002</c:v>
                </c:pt>
                <c:pt idx="54054">
                  <c:v>2.2200000000000002</c:v>
                </c:pt>
                <c:pt idx="54055">
                  <c:v>2.2200000000000002</c:v>
                </c:pt>
                <c:pt idx="54056">
                  <c:v>2.38</c:v>
                </c:pt>
                <c:pt idx="54057">
                  <c:v>2.38</c:v>
                </c:pt>
                <c:pt idx="54058">
                  <c:v>2.38</c:v>
                </c:pt>
                <c:pt idx="54059">
                  <c:v>-2.4300000000000002</c:v>
                </c:pt>
                <c:pt idx="54060">
                  <c:v>-2.4300000000000002</c:v>
                </c:pt>
                <c:pt idx="54061">
                  <c:v>-0.73</c:v>
                </c:pt>
                <c:pt idx="54062">
                  <c:v>0.87</c:v>
                </c:pt>
                <c:pt idx="54063">
                  <c:v>0.87</c:v>
                </c:pt>
                <c:pt idx="54064">
                  <c:v>0.87</c:v>
                </c:pt>
                <c:pt idx="54065">
                  <c:v>0.87</c:v>
                </c:pt>
                <c:pt idx="54066">
                  <c:v>1.22</c:v>
                </c:pt>
                <c:pt idx="54067">
                  <c:v>-1.91</c:v>
                </c:pt>
                <c:pt idx="54068">
                  <c:v>2.06</c:v>
                </c:pt>
                <c:pt idx="54069">
                  <c:v>0.52</c:v>
                </c:pt>
                <c:pt idx="54070">
                  <c:v>0.52</c:v>
                </c:pt>
                <c:pt idx="54071">
                  <c:v>2.78</c:v>
                </c:pt>
                <c:pt idx="54072">
                  <c:v>0.34</c:v>
                </c:pt>
                <c:pt idx="54073">
                  <c:v>-0.59</c:v>
                </c:pt>
                <c:pt idx="54074">
                  <c:v>3.63</c:v>
                </c:pt>
                <c:pt idx="54075">
                  <c:v>2.0099999999999998</c:v>
                </c:pt>
                <c:pt idx="54076">
                  <c:v>2.0099999999999998</c:v>
                </c:pt>
                <c:pt idx="54077">
                  <c:v>2.0099999999999998</c:v>
                </c:pt>
                <c:pt idx="54078">
                  <c:v>0.25</c:v>
                </c:pt>
                <c:pt idx="54079">
                  <c:v>0.25</c:v>
                </c:pt>
                <c:pt idx="54080">
                  <c:v>1.46</c:v>
                </c:pt>
                <c:pt idx="54081">
                  <c:v>0.97</c:v>
                </c:pt>
                <c:pt idx="54082">
                  <c:v>0.31</c:v>
                </c:pt>
                <c:pt idx="54083">
                  <c:v>-2.19</c:v>
                </c:pt>
                <c:pt idx="54084">
                  <c:v>-2.19</c:v>
                </c:pt>
                <c:pt idx="54085">
                  <c:v>1.43</c:v>
                </c:pt>
                <c:pt idx="54086">
                  <c:v>1.43</c:v>
                </c:pt>
                <c:pt idx="54087">
                  <c:v>1.62</c:v>
                </c:pt>
                <c:pt idx="54088">
                  <c:v>1.78</c:v>
                </c:pt>
                <c:pt idx="54089">
                  <c:v>0.56999999999999995</c:v>
                </c:pt>
                <c:pt idx="54090">
                  <c:v>-0.05</c:v>
                </c:pt>
                <c:pt idx="54091">
                  <c:v>1.1100000000000001</c:v>
                </c:pt>
                <c:pt idx="54092">
                  <c:v>2.1800000000000002</c:v>
                </c:pt>
                <c:pt idx="54093">
                  <c:v>3.2</c:v>
                </c:pt>
                <c:pt idx="54094">
                  <c:v>1.36</c:v>
                </c:pt>
                <c:pt idx="54095">
                  <c:v>-1.67</c:v>
                </c:pt>
                <c:pt idx="54096">
                  <c:v>1.53</c:v>
                </c:pt>
                <c:pt idx="54097">
                  <c:v>1.53</c:v>
                </c:pt>
                <c:pt idx="54098">
                  <c:v>-1.56</c:v>
                </c:pt>
                <c:pt idx="54099">
                  <c:v>-1.56</c:v>
                </c:pt>
                <c:pt idx="54100">
                  <c:v>1.76</c:v>
                </c:pt>
                <c:pt idx="54101">
                  <c:v>0.09</c:v>
                </c:pt>
                <c:pt idx="54102">
                  <c:v>-2.74</c:v>
                </c:pt>
                <c:pt idx="54103">
                  <c:v>-2.74</c:v>
                </c:pt>
                <c:pt idx="54104">
                  <c:v>-0.21</c:v>
                </c:pt>
                <c:pt idx="54105">
                  <c:v>0.9</c:v>
                </c:pt>
                <c:pt idx="54106">
                  <c:v>0</c:v>
                </c:pt>
                <c:pt idx="54107">
                  <c:v>0</c:v>
                </c:pt>
                <c:pt idx="54108">
                  <c:v>-2.29</c:v>
                </c:pt>
                <c:pt idx="54109">
                  <c:v>-2.29</c:v>
                </c:pt>
                <c:pt idx="54110">
                  <c:v>0.59</c:v>
                </c:pt>
                <c:pt idx="54111">
                  <c:v>0.59</c:v>
                </c:pt>
                <c:pt idx="54112">
                  <c:v>-0.68</c:v>
                </c:pt>
                <c:pt idx="54113">
                  <c:v>-1.97</c:v>
                </c:pt>
                <c:pt idx="54114">
                  <c:v>0.92</c:v>
                </c:pt>
                <c:pt idx="54115">
                  <c:v>-0.31</c:v>
                </c:pt>
                <c:pt idx="54116">
                  <c:v>-0.31</c:v>
                </c:pt>
                <c:pt idx="54117">
                  <c:v>0.74</c:v>
                </c:pt>
                <c:pt idx="54118">
                  <c:v>-0.65</c:v>
                </c:pt>
                <c:pt idx="54119">
                  <c:v>-0.65</c:v>
                </c:pt>
                <c:pt idx="54120">
                  <c:v>-0.65</c:v>
                </c:pt>
                <c:pt idx="54121">
                  <c:v>3.13</c:v>
                </c:pt>
                <c:pt idx="54122">
                  <c:v>-0.98</c:v>
                </c:pt>
                <c:pt idx="54123">
                  <c:v>-2.83</c:v>
                </c:pt>
                <c:pt idx="54124">
                  <c:v>1.48</c:v>
                </c:pt>
                <c:pt idx="54125">
                  <c:v>2.2799999999999998</c:v>
                </c:pt>
                <c:pt idx="54126">
                  <c:v>0.86</c:v>
                </c:pt>
                <c:pt idx="54127">
                  <c:v>0.95</c:v>
                </c:pt>
                <c:pt idx="54128">
                  <c:v>1.39</c:v>
                </c:pt>
                <c:pt idx="54129">
                  <c:v>1.39</c:v>
                </c:pt>
                <c:pt idx="54130">
                  <c:v>1.39</c:v>
                </c:pt>
                <c:pt idx="54131">
                  <c:v>1.26</c:v>
                </c:pt>
                <c:pt idx="54132">
                  <c:v>-1.87</c:v>
                </c:pt>
                <c:pt idx="54133">
                  <c:v>0.12</c:v>
                </c:pt>
                <c:pt idx="54134">
                  <c:v>0.12</c:v>
                </c:pt>
                <c:pt idx="54135">
                  <c:v>0.51</c:v>
                </c:pt>
                <c:pt idx="54136">
                  <c:v>-0.92</c:v>
                </c:pt>
                <c:pt idx="54137">
                  <c:v>-1.17</c:v>
                </c:pt>
                <c:pt idx="54138">
                  <c:v>0.91</c:v>
                </c:pt>
                <c:pt idx="54139">
                  <c:v>0.91</c:v>
                </c:pt>
                <c:pt idx="54140">
                  <c:v>1.42</c:v>
                </c:pt>
                <c:pt idx="54141">
                  <c:v>1.42</c:v>
                </c:pt>
                <c:pt idx="54142">
                  <c:v>3.28</c:v>
                </c:pt>
                <c:pt idx="54143">
                  <c:v>3.28</c:v>
                </c:pt>
                <c:pt idx="54144">
                  <c:v>1.56</c:v>
                </c:pt>
                <c:pt idx="54145">
                  <c:v>1.28</c:v>
                </c:pt>
                <c:pt idx="54146">
                  <c:v>0.32</c:v>
                </c:pt>
                <c:pt idx="54147">
                  <c:v>0.32</c:v>
                </c:pt>
                <c:pt idx="54148">
                  <c:v>-0.54</c:v>
                </c:pt>
                <c:pt idx="54149">
                  <c:v>-0.54</c:v>
                </c:pt>
                <c:pt idx="54150">
                  <c:v>1.89</c:v>
                </c:pt>
                <c:pt idx="54151">
                  <c:v>-0.43</c:v>
                </c:pt>
                <c:pt idx="54152">
                  <c:v>-2.27</c:v>
                </c:pt>
                <c:pt idx="54153">
                  <c:v>-1.46</c:v>
                </c:pt>
                <c:pt idx="54154">
                  <c:v>3</c:v>
                </c:pt>
                <c:pt idx="54155">
                  <c:v>0.45</c:v>
                </c:pt>
                <c:pt idx="54156">
                  <c:v>0.45</c:v>
                </c:pt>
                <c:pt idx="54157">
                  <c:v>0.45</c:v>
                </c:pt>
                <c:pt idx="54158">
                  <c:v>1.29</c:v>
                </c:pt>
                <c:pt idx="54159">
                  <c:v>1.29</c:v>
                </c:pt>
                <c:pt idx="54160">
                  <c:v>1.29</c:v>
                </c:pt>
                <c:pt idx="54161">
                  <c:v>2.5</c:v>
                </c:pt>
                <c:pt idx="54162">
                  <c:v>2.5</c:v>
                </c:pt>
                <c:pt idx="54163">
                  <c:v>-0.99</c:v>
                </c:pt>
                <c:pt idx="54164">
                  <c:v>-0.99</c:v>
                </c:pt>
                <c:pt idx="54165">
                  <c:v>0.83</c:v>
                </c:pt>
                <c:pt idx="54166">
                  <c:v>0.83</c:v>
                </c:pt>
                <c:pt idx="54167">
                  <c:v>-1.99</c:v>
                </c:pt>
                <c:pt idx="54168">
                  <c:v>-1.99</c:v>
                </c:pt>
                <c:pt idx="54169">
                  <c:v>-0.7</c:v>
                </c:pt>
                <c:pt idx="54170">
                  <c:v>2.2999999999999998</c:v>
                </c:pt>
                <c:pt idx="54171">
                  <c:v>1.87</c:v>
                </c:pt>
                <c:pt idx="54172">
                  <c:v>1.87</c:v>
                </c:pt>
                <c:pt idx="54173">
                  <c:v>1.87</c:v>
                </c:pt>
                <c:pt idx="54174">
                  <c:v>1.87</c:v>
                </c:pt>
                <c:pt idx="54175">
                  <c:v>2.06</c:v>
                </c:pt>
                <c:pt idx="54176">
                  <c:v>2.06</c:v>
                </c:pt>
                <c:pt idx="54177">
                  <c:v>-1</c:v>
                </c:pt>
                <c:pt idx="54178">
                  <c:v>-0.67</c:v>
                </c:pt>
                <c:pt idx="54179">
                  <c:v>0.35</c:v>
                </c:pt>
                <c:pt idx="54180">
                  <c:v>0.76</c:v>
                </c:pt>
                <c:pt idx="54181">
                  <c:v>0.76</c:v>
                </c:pt>
                <c:pt idx="54182">
                  <c:v>-1.71</c:v>
                </c:pt>
                <c:pt idx="54183">
                  <c:v>-1.71</c:v>
                </c:pt>
                <c:pt idx="54184">
                  <c:v>-1.71</c:v>
                </c:pt>
                <c:pt idx="54185">
                  <c:v>-1.71</c:v>
                </c:pt>
                <c:pt idx="54186">
                  <c:v>2.73</c:v>
                </c:pt>
                <c:pt idx="54187">
                  <c:v>2.73</c:v>
                </c:pt>
                <c:pt idx="54188">
                  <c:v>2.73</c:v>
                </c:pt>
                <c:pt idx="54189">
                  <c:v>2.73</c:v>
                </c:pt>
                <c:pt idx="54190">
                  <c:v>-0.91</c:v>
                </c:pt>
                <c:pt idx="54191">
                  <c:v>-0.91</c:v>
                </c:pt>
                <c:pt idx="54192">
                  <c:v>1.63</c:v>
                </c:pt>
                <c:pt idx="54193">
                  <c:v>1.63</c:v>
                </c:pt>
                <c:pt idx="54194">
                  <c:v>1.63</c:v>
                </c:pt>
                <c:pt idx="54195">
                  <c:v>1.63</c:v>
                </c:pt>
                <c:pt idx="54196">
                  <c:v>-1.1599999999999999</c:v>
                </c:pt>
                <c:pt idx="54197">
                  <c:v>-1.1599999999999999</c:v>
                </c:pt>
                <c:pt idx="54198">
                  <c:v>-1.1599999999999999</c:v>
                </c:pt>
                <c:pt idx="54199">
                  <c:v>0.87</c:v>
                </c:pt>
                <c:pt idx="54200">
                  <c:v>-3.7</c:v>
                </c:pt>
                <c:pt idx="54201">
                  <c:v>-3.7</c:v>
                </c:pt>
                <c:pt idx="54202">
                  <c:v>-3.7</c:v>
                </c:pt>
                <c:pt idx="54203">
                  <c:v>-0.16</c:v>
                </c:pt>
                <c:pt idx="54204">
                  <c:v>-0.16</c:v>
                </c:pt>
                <c:pt idx="54205">
                  <c:v>-1.43</c:v>
                </c:pt>
                <c:pt idx="54206">
                  <c:v>-1.43</c:v>
                </c:pt>
                <c:pt idx="54207">
                  <c:v>2.71</c:v>
                </c:pt>
                <c:pt idx="54208">
                  <c:v>2.71</c:v>
                </c:pt>
                <c:pt idx="54209">
                  <c:v>1.18</c:v>
                </c:pt>
                <c:pt idx="54210">
                  <c:v>1.18</c:v>
                </c:pt>
                <c:pt idx="54211">
                  <c:v>1.18</c:v>
                </c:pt>
                <c:pt idx="54212">
                  <c:v>1.18</c:v>
                </c:pt>
                <c:pt idx="54213">
                  <c:v>1.18</c:v>
                </c:pt>
                <c:pt idx="54214">
                  <c:v>1.18</c:v>
                </c:pt>
                <c:pt idx="54215">
                  <c:v>1.18</c:v>
                </c:pt>
                <c:pt idx="54216">
                  <c:v>1.18</c:v>
                </c:pt>
                <c:pt idx="54217">
                  <c:v>-0.92</c:v>
                </c:pt>
                <c:pt idx="54218">
                  <c:v>1.49</c:v>
                </c:pt>
                <c:pt idx="54219">
                  <c:v>1.49</c:v>
                </c:pt>
                <c:pt idx="54220">
                  <c:v>1.49</c:v>
                </c:pt>
                <c:pt idx="54221">
                  <c:v>2.76</c:v>
                </c:pt>
                <c:pt idx="54222">
                  <c:v>-0.36</c:v>
                </c:pt>
                <c:pt idx="54223">
                  <c:v>0.5</c:v>
                </c:pt>
                <c:pt idx="54224">
                  <c:v>0.5</c:v>
                </c:pt>
                <c:pt idx="54225">
                  <c:v>0.33</c:v>
                </c:pt>
                <c:pt idx="54226">
                  <c:v>2.15</c:v>
                </c:pt>
                <c:pt idx="54227">
                  <c:v>0.34</c:v>
                </c:pt>
                <c:pt idx="54228">
                  <c:v>0.34</c:v>
                </c:pt>
                <c:pt idx="54229">
                  <c:v>-0.88</c:v>
                </c:pt>
                <c:pt idx="54230">
                  <c:v>1.63</c:v>
                </c:pt>
                <c:pt idx="54231">
                  <c:v>2.72</c:v>
                </c:pt>
                <c:pt idx="54232">
                  <c:v>2.72</c:v>
                </c:pt>
                <c:pt idx="54233">
                  <c:v>-2.36</c:v>
                </c:pt>
                <c:pt idx="54234">
                  <c:v>0.13</c:v>
                </c:pt>
                <c:pt idx="54235">
                  <c:v>0.13</c:v>
                </c:pt>
                <c:pt idx="54236">
                  <c:v>3.26</c:v>
                </c:pt>
                <c:pt idx="54237">
                  <c:v>3.26</c:v>
                </c:pt>
                <c:pt idx="54238">
                  <c:v>1.32</c:v>
                </c:pt>
                <c:pt idx="54239">
                  <c:v>0.34</c:v>
                </c:pt>
                <c:pt idx="54240">
                  <c:v>0.34</c:v>
                </c:pt>
                <c:pt idx="54241">
                  <c:v>0.34</c:v>
                </c:pt>
                <c:pt idx="54242">
                  <c:v>0.34</c:v>
                </c:pt>
                <c:pt idx="54243">
                  <c:v>0.34</c:v>
                </c:pt>
                <c:pt idx="54244">
                  <c:v>1.56</c:v>
                </c:pt>
                <c:pt idx="54245">
                  <c:v>1.56</c:v>
                </c:pt>
                <c:pt idx="54246">
                  <c:v>1.56</c:v>
                </c:pt>
                <c:pt idx="54247">
                  <c:v>1.73</c:v>
                </c:pt>
                <c:pt idx="54248">
                  <c:v>1.73</c:v>
                </c:pt>
                <c:pt idx="54249">
                  <c:v>1.73</c:v>
                </c:pt>
                <c:pt idx="54250">
                  <c:v>-0.49</c:v>
                </c:pt>
                <c:pt idx="54251">
                  <c:v>0.74</c:v>
                </c:pt>
                <c:pt idx="54252">
                  <c:v>-2.61</c:v>
                </c:pt>
                <c:pt idx="54253">
                  <c:v>3.2</c:v>
                </c:pt>
                <c:pt idx="54254">
                  <c:v>3.2</c:v>
                </c:pt>
                <c:pt idx="54255">
                  <c:v>3.2</c:v>
                </c:pt>
                <c:pt idx="54256">
                  <c:v>3.2</c:v>
                </c:pt>
                <c:pt idx="54257">
                  <c:v>-0.02</c:v>
                </c:pt>
                <c:pt idx="54258">
                  <c:v>-0.02</c:v>
                </c:pt>
                <c:pt idx="54259">
                  <c:v>1.1399999999999999</c:v>
                </c:pt>
                <c:pt idx="54260">
                  <c:v>-1.27</c:v>
                </c:pt>
                <c:pt idx="54261">
                  <c:v>1.54</c:v>
                </c:pt>
                <c:pt idx="54262">
                  <c:v>0.06</c:v>
                </c:pt>
                <c:pt idx="54263">
                  <c:v>-2.2799999999999998</c:v>
                </c:pt>
                <c:pt idx="54264">
                  <c:v>0.64</c:v>
                </c:pt>
                <c:pt idx="54265">
                  <c:v>-1.02</c:v>
                </c:pt>
                <c:pt idx="54266">
                  <c:v>-1.02</c:v>
                </c:pt>
                <c:pt idx="54267">
                  <c:v>-1.02</c:v>
                </c:pt>
                <c:pt idx="54268">
                  <c:v>-1.17</c:v>
                </c:pt>
                <c:pt idx="54269">
                  <c:v>-0.1</c:v>
                </c:pt>
                <c:pt idx="54270">
                  <c:v>-0.88</c:v>
                </c:pt>
                <c:pt idx="54271">
                  <c:v>2.82</c:v>
                </c:pt>
                <c:pt idx="54272">
                  <c:v>2.82</c:v>
                </c:pt>
                <c:pt idx="54273">
                  <c:v>2.82</c:v>
                </c:pt>
                <c:pt idx="54274">
                  <c:v>2.38</c:v>
                </c:pt>
                <c:pt idx="54275">
                  <c:v>2.38</c:v>
                </c:pt>
                <c:pt idx="54276">
                  <c:v>1.63</c:v>
                </c:pt>
                <c:pt idx="54277">
                  <c:v>1.63</c:v>
                </c:pt>
                <c:pt idx="54278">
                  <c:v>2.29</c:v>
                </c:pt>
                <c:pt idx="54279">
                  <c:v>0.22</c:v>
                </c:pt>
                <c:pt idx="54280">
                  <c:v>0.22</c:v>
                </c:pt>
                <c:pt idx="54281">
                  <c:v>1.53</c:v>
                </c:pt>
                <c:pt idx="54282">
                  <c:v>-1.56</c:v>
                </c:pt>
                <c:pt idx="54283">
                  <c:v>2.52</c:v>
                </c:pt>
                <c:pt idx="54284">
                  <c:v>0.72</c:v>
                </c:pt>
                <c:pt idx="54285">
                  <c:v>-2.59</c:v>
                </c:pt>
                <c:pt idx="54286">
                  <c:v>0.64</c:v>
                </c:pt>
                <c:pt idx="54287">
                  <c:v>-0.46</c:v>
                </c:pt>
                <c:pt idx="54288">
                  <c:v>2.75</c:v>
                </c:pt>
                <c:pt idx="54289">
                  <c:v>2.75</c:v>
                </c:pt>
                <c:pt idx="54290">
                  <c:v>2.75</c:v>
                </c:pt>
                <c:pt idx="54291">
                  <c:v>2.75</c:v>
                </c:pt>
                <c:pt idx="54292">
                  <c:v>2.75</c:v>
                </c:pt>
                <c:pt idx="54293">
                  <c:v>0.8</c:v>
                </c:pt>
                <c:pt idx="54294">
                  <c:v>0.8</c:v>
                </c:pt>
                <c:pt idx="54295">
                  <c:v>-2.11</c:v>
                </c:pt>
                <c:pt idx="54296">
                  <c:v>1.83</c:v>
                </c:pt>
                <c:pt idx="54297">
                  <c:v>1.83</c:v>
                </c:pt>
                <c:pt idx="54298">
                  <c:v>1.72</c:v>
                </c:pt>
                <c:pt idx="54299">
                  <c:v>-0.86</c:v>
                </c:pt>
                <c:pt idx="54300">
                  <c:v>-0.86</c:v>
                </c:pt>
                <c:pt idx="54301">
                  <c:v>-0.86</c:v>
                </c:pt>
                <c:pt idx="54302">
                  <c:v>1.43</c:v>
                </c:pt>
                <c:pt idx="54303">
                  <c:v>1.43</c:v>
                </c:pt>
                <c:pt idx="54304">
                  <c:v>-1.34</c:v>
                </c:pt>
                <c:pt idx="54305">
                  <c:v>-1.92</c:v>
                </c:pt>
                <c:pt idx="54306">
                  <c:v>1.44</c:v>
                </c:pt>
                <c:pt idx="54307">
                  <c:v>1.19</c:v>
                </c:pt>
                <c:pt idx="54308">
                  <c:v>1.84</c:v>
                </c:pt>
                <c:pt idx="54309">
                  <c:v>1.84</c:v>
                </c:pt>
                <c:pt idx="54310">
                  <c:v>1.84</c:v>
                </c:pt>
                <c:pt idx="54311">
                  <c:v>2.38</c:v>
                </c:pt>
                <c:pt idx="54312">
                  <c:v>2.38</c:v>
                </c:pt>
                <c:pt idx="54313">
                  <c:v>2.38</c:v>
                </c:pt>
                <c:pt idx="54314">
                  <c:v>2.38</c:v>
                </c:pt>
                <c:pt idx="54315">
                  <c:v>0.38</c:v>
                </c:pt>
                <c:pt idx="54316">
                  <c:v>-0.69</c:v>
                </c:pt>
                <c:pt idx="54317">
                  <c:v>-0.67</c:v>
                </c:pt>
                <c:pt idx="54318">
                  <c:v>0.92</c:v>
                </c:pt>
                <c:pt idx="54319">
                  <c:v>1.08</c:v>
                </c:pt>
                <c:pt idx="54320">
                  <c:v>0.41</c:v>
                </c:pt>
                <c:pt idx="54321">
                  <c:v>-1.94</c:v>
                </c:pt>
                <c:pt idx="54322">
                  <c:v>0.86</c:v>
                </c:pt>
                <c:pt idx="54323">
                  <c:v>0.86</c:v>
                </c:pt>
                <c:pt idx="54324">
                  <c:v>0.86</c:v>
                </c:pt>
                <c:pt idx="54325">
                  <c:v>1.33</c:v>
                </c:pt>
                <c:pt idx="54326">
                  <c:v>1.33</c:v>
                </c:pt>
                <c:pt idx="54327">
                  <c:v>1.33</c:v>
                </c:pt>
                <c:pt idx="54328">
                  <c:v>2.5299999999999998</c:v>
                </c:pt>
                <c:pt idx="54329">
                  <c:v>0.11</c:v>
                </c:pt>
                <c:pt idx="54330">
                  <c:v>0.79</c:v>
                </c:pt>
                <c:pt idx="54331">
                  <c:v>0.57999999999999996</c:v>
                </c:pt>
                <c:pt idx="54332">
                  <c:v>3.17</c:v>
                </c:pt>
                <c:pt idx="54333">
                  <c:v>3.17</c:v>
                </c:pt>
                <c:pt idx="54334">
                  <c:v>-3.09</c:v>
                </c:pt>
                <c:pt idx="54335">
                  <c:v>-3.09</c:v>
                </c:pt>
                <c:pt idx="54336">
                  <c:v>-0.53</c:v>
                </c:pt>
                <c:pt idx="54337">
                  <c:v>-0.53</c:v>
                </c:pt>
                <c:pt idx="54338">
                  <c:v>0.95</c:v>
                </c:pt>
                <c:pt idx="54339">
                  <c:v>0.95</c:v>
                </c:pt>
                <c:pt idx="54340">
                  <c:v>-0.5</c:v>
                </c:pt>
                <c:pt idx="54341">
                  <c:v>1.41</c:v>
                </c:pt>
                <c:pt idx="54342">
                  <c:v>1.33</c:v>
                </c:pt>
                <c:pt idx="54343">
                  <c:v>1.33</c:v>
                </c:pt>
                <c:pt idx="54344">
                  <c:v>1.33</c:v>
                </c:pt>
                <c:pt idx="54345">
                  <c:v>1.33</c:v>
                </c:pt>
                <c:pt idx="54346">
                  <c:v>-2.38</c:v>
                </c:pt>
                <c:pt idx="54347">
                  <c:v>-0.68</c:v>
                </c:pt>
                <c:pt idx="54348">
                  <c:v>0.08</c:v>
                </c:pt>
                <c:pt idx="54349">
                  <c:v>0.08</c:v>
                </c:pt>
                <c:pt idx="54350">
                  <c:v>0.27</c:v>
                </c:pt>
                <c:pt idx="54351">
                  <c:v>-0.71</c:v>
                </c:pt>
                <c:pt idx="54352">
                  <c:v>-1.56</c:v>
                </c:pt>
                <c:pt idx="54353">
                  <c:v>-0.39</c:v>
                </c:pt>
                <c:pt idx="54354">
                  <c:v>1.51</c:v>
                </c:pt>
                <c:pt idx="54355">
                  <c:v>0.09</c:v>
                </c:pt>
                <c:pt idx="54356">
                  <c:v>0.09</c:v>
                </c:pt>
                <c:pt idx="54357">
                  <c:v>3.76</c:v>
                </c:pt>
                <c:pt idx="54358">
                  <c:v>-0.85</c:v>
                </c:pt>
                <c:pt idx="54359">
                  <c:v>0.88</c:v>
                </c:pt>
                <c:pt idx="54360">
                  <c:v>0.88</c:v>
                </c:pt>
                <c:pt idx="54361">
                  <c:v>0.88</c:v>
                </c:pt>
                <c:pt idx="54362">
                  <c:v>0.88</c:v>
                </c:pt>
                <c:pt idx="54363">
                  <c:v>0.88</c:v>
                </c:pt>
                <c:pt idx="54364">
                  <c:v>0.98</c:v>
                </c:pt>
                <c:pt idx="54365">
                  <c:v>-0.87</c:v>
                </c:pt>
                <c:pt idx="54366">
                  <c:v>-0.87</c:v>
                </c:pt>
                <c:pt idx="54367">
                  <c:v>2.0699999999999998</c:v>
                </c:pt>
                <c:pt idx="54368">
                  <c:v>2.0699999999999998</c:v>
                </c:pt>
                <c:pt idx="54369">
                  <c:v>2.0699999999999998</c:v>
                </c:pt>
                <c:pt idx="54370">
                  <c:v>2.0699999999999998</c:v>
                </c:pt>
                <c:pt idx="54371">
                  <c:v>1.52</c:v>
                </c:pt>
                <c:pt idx="54372">
                  <c:v>1.52</c:v>
                </c:pt>
                <c:pt idx="54373">
                  <c:v>0.41</c:v>
                </c:pt>
                <c:pt idx="54374">
                  <c:v>0.41</c:v>
                </c:pt>
                <c:pt idx="54375">
                  <c:v>-1.61</c:v>
                </c:pt>
                <c:pt idx="54376">
                  <c:v>-1.48</c:v>
                </c:pt>
                <c:pt idx="54377">
                  <c:v>-0.17</c:v>
                </c:pt>
                <c:pt idx="54378">
                  <c:v>1.67</c:v>
                </c:pt>
                <c:pt idx="54379">
                  <c:v>1.67</c:v>
                </c:pt>
                <c:pt idx="54380">
                  <c:v>-0.73</c:v>
                </c:pt>
                <c:pt idx="54381">
                  <c:v>-0.73</c:v>
                </c:pt>
                <c:pt idx="54382">
                  <c:v>0.85</c:v>
                </c:pt>
                <c:pt idx="54383">
                  <c:v>0.85</c:v>
                </c:pt>
                <c:pt idx="54384">
                  <c:v>0.85</c:v>
                </c:pt>
                <c:pt idx="54385">
                  <c:v>2.84</c:v>
                </c:pt>
                <c:pt idx="54386">
                  <c:v>-0.32</c:v>
                </c:pt>
                <c:pt idx="54387">
                  <c:v>1.82</c:v>
                </c:pt>
                <c:pt idx="54388">
                  <c:v>1.82</c:v>
                </c:pt>
                <c:pt idx="54389">
                  <c:v>2.8</c:v>
                </c:pt>
                <c:pt idx="54390">
                  <c:v>2.8</c:v>
                </c:pt>
                <c:pt idx="54391">
                  <c:v>2.8</c:v>
                </c:pt>
                <c:pt idx="54392">
                  <c:v>2.8</c:v>
                </c:pt>
                <c:pt idx="54393">
                  <c:v>2.8</c:v>
                </c:pt>
                <c:pt idx="54394">
                  <c:v>-2.13</c:v>
                </c:pt>
                <c:pt idx="54395">
                  <c:v>-2.13</c:v>
                </c:pt>
                <c:pt idx="54396">
                  <c:v>-2.13</c:v>
                </c:pt>
                <c:pt idx="54397">
                  <c:v>-2.94</c:v>
                </c:pt>
                <c:pt idx="54398">
                  <c:v>1.83</c:v>
                </c:pt>
                <c:pt idx="54399">
                  <c:v>1.83</c:v>
                </c:pt>
                <c:pt idx="54400">
                  <c:v>1.83</c:v>
                </c:pt>
                <c:pt idx="54401">
                  <c:v>1.83</c:v>
                </c:pt>
                <c:pt idx="54402">
                  <c:v>-1.1000000000000001</c:v>
                </c:pt>
                <c:pt idx="54403">
                  <c:v>-1.1000000000000001</c:v>
                </c:pt>
                <c:pt idx="54404">
                  <c:v>2.09</c:v>
                </c:pt>
                <c:pt idx="54405">
                  <c:v>2.09</c:v>
                </c:pt>
                <c:pt idx="54406">
                  <c:v>2.09</c:v>
                </c:pt>
                <c:pt idx="54407">
                  <c:v>0.39</c:v>
                </c:pt>
                <c:pt idx="54408">
                  <c:v>0.76</c:v>
                </c:pt>
                <c:pt idx="54409">
                  <c:v>0.76</c:v>
                </c:pt>
                <c:pt idx="54410">
                  <c:v>1.42</c:v>
                </c:pt>
                <c:pt idx="54411">
                  <c:v>1.42</c:v>
                </c:pt>
                <c:pt idx="54412">
                  <c:v>1.42</c:v>
                </c:pt>
                <c:pt idx="54413">
                  <c:v>1.42</c:v>
                </c:pt>
                <c:pt idx="54414">
                  <c:v>1.42</c:v>
                </c:pt>
                <c:pt idx="54415">
                  <c:v>1.99</c:v>
                </c:pt>
                <c:pt idx="54416">
                  <c:v>-1.83</c:v>
                </c:pt>
                <c:pt idx="54417">
                  <c:v>-7.0000000000000007E-2</c:v>
                </c:pt>
                <c:pt idx="54418">
                  <c:v>-0.33</c:v>
                </c:pt>
                <c:pt idx="54419">
                  <c:v>2.31</c:v>
                </c:pt>
                <c:pt idx="54420">
                  <c:v>2.31</c:v>
                </c:pt>
                <c:pt idx="54421">
                  <c:v>1.04</c:v>
                </c:pt>
                <c:pt idx="54422">
                  <c:v>1.04</c:v>
                </c:pt>
                <c:pt idx="54423">
                  <c:v>-1.23</c:v>
                </c:pt>
                <c:pt idx="54424">
                  <c:v>-1.23</c:v>
                </c:pt>
                <c:pt idx="54425">
                  <c:v>-1.23</c:v>
                </c:pt>
                <c:pt idx="54426">
                  <c:v>0.87</c:v>
                </c:pt>
                <c:pt idx="54427">
                  <c:v>2.02</c:v>
                </c:pt>
                <c:pt idx="54428">
                  <c:v>2.02</c:v>
                </c:pt>
                <c:pt idx="54429">
                  <c:v>-2.2000000000000002</c:v>
                </c:pt>
                <c:pt idx="54430">
                  <c:v>-3.33</c:v>
                </c:pt>
                <c:pt idx="54431">
                  <c:v>-0.38</c:v>
                </c:pt>
                <c:pt idx="54432">
                  <c:v>-0.38</c:v>
                </c:pt>
                <c:pt idx="54433">
                  <c:v>-0.38</c:v>
                </c:pt>
                <c:pt idx="54434">
                  <c:v>-0.09</c:v>
                </c:pt>
                <c:pt idx="54435">
                  <c:v>0.86</c:v>
                </c:pt>
                <c:pt idx="54436">
                  <c:v>0.86</c:v>
                </c:pt>
                <c:pt idx="54437">
                  <c:v>-1.47</c:v>
                </c:pt>
                <c:pt idx="54438">
                  <c:v>-1</c:v>
                </c:pt>
                <c:pt idx="54439">
                  <c:v>-0.98</c:v>
                </c:pt>
                <c:pt idx="54440">
                  <c:v>-0.22</c:v>
                </c:pt>
                <c:pt idx="54441">
                  <c:v>-0.22</c:v>
                </c:pt>
                <c:pt idx="54442">
                  <c:v>1.05</c:v>
                </c:pt>
                <c:pt idx="54443">
                  <c:v>1.05</c:v>
                </c:pt>
                <c:pt idx="54444">
                  <c:v>0.71</c:v>
                </c:pt>
                <c:pt idx="54445">
                  <c:v>-0.47</c:v>
                </c:pt>
                <c:pt idx="54446">
                  <c:v>-0.47</c:v>
                </c:pt>
                <c:pt idx="54447">
                  <c:v>0.26</c:v>
                </c:pt>
                <c:pt idx="54448">
                  <c:v>1.85</c:v>
                </c:pt>
                <c:pt idx="54449">
                  <c:v>1.85</c:v>
                </c:pt>
                <c:pt idx="54450">
                  <c:v>2.73</c:v>
                </c:pt>
                <c:pt idx="54451">
                  <c:v>2.73</c:v>
                </c:pt>
                <c:pt idx="54452">
                  <c:v>2.73</c:v>
                </c:pt>
                <c:pt idx="54453">
                  <c:v>-0.8</c:v>
                </c:pt>
                <c:pt idx="54454">
                  <c:v>0.46</c:v>
                </c:pt>
                <c:pt idx="54455">
                  <c:v>0.46</c:v>
                </c:pt>
                <c:pt idx="54456">
                  <c:v>2.2000000000000002</c:v>
                </c:pt>
                <c:pt idx="54457">
                  <c:v>2.2000000000000002</c:v>
                </c:pt>
                <c:pt idx="54458">
                  <c:v>-0.93</c:v>
                </c:pt>
                <c:pt idx="54459">
                  <c:v>0.67</c:v>
                </c:pt>
                <c:pt idx="54460">
                  <c:v>3.52</c:v>
                </c:pt>
                <c:pt idx="54461">
                  <c:v>3.52</c:v>
                </c:pt>
                <c:pt idx="54462">
                  <c:v>1.92</c:v>
                </c:pt>
                <c:pt idx="54463">
                  <c:v>2.36</c:v>
                </c:pt>
                <c:pt idx="54464">
                  <c:v>-1.35</c:v>
                </c:pt>
                <c:pt idx="54465">
                  <c:v>0.55000000000000004</c:v>
                </c:pt>
                <c:pt idx="54466">
                  <c:v>0.55000000000000004</c:v>
                </c:pt>
                <c:pt idx="54467">
                  <c:v>-1.36</c:v>
                </c:pt>
                <c:pt idx="54468">
                  <c:v>4.53</c:v>
                </c:pt>
                <c:pt idx="54469">
                  <c:v>4.53</c:v>
                </c:pt>
                <c:pt idx="54470">
                  <c:v>0.06</c:v>
                </c:pt>
                <c:pt idx="54471">
                  <c:v>1.1399999999999999</c:v>
                </c:pt>
                <c:pt idx="54472">
                  <c:v>2.09</c:v>
                </c:pt>
                <c:pt idx="54473">
                  <c:v>2.09</c:v>
                </c:pt>
                <c:pt idx="54474">
                  <c:v>1.1100000000000001</c:v>
                </c:pt>
                <c:pt idx="54475">
                  <c:v>0.05</c:v>
                </c:pt>
                <c:pt idx="54476">
                  <c:v>1.1200000000000001</c:v>
                </c:pt>
                <c:pt idx="54477">
                  <c:v>1.1200000000000001</c:v>
                </c:pt>
                <c:pt idx="54478">
                  <c:v>1.1200000000000001</c:v>
                </c:pt>
                <c:pt idx="54479">
                  <c:v>1.38</c:v>
                </c:pt>
                <c:pt idx="54480">
                  <c:v>1.38</c:v>
                </c:pt>
                <c:pt idx="54481">
                  <c:v>0.83</c:v>
                </c:pt>
                <c:pt idx="54482">
                  <c:v>2.31</c:v>
                </c:pt>
                <c:pt idx="54483">
                  <c:v>-2.23</c:v>
                </c:pt>
                <c:pt idx="54484">
                  <c:v>-0.67</c:v>
                </c:pt>
                <c:pt idx="54485">
                  <c:v>-0.67</c:v>
                </c:pt>
                <c:pt idx="54486">
                  <c:v>-0.67</c:v>
                </c:pt>
                <c:pt idx="54487">
                  <c:v>2.98</c:v>
                </c:pt>
                <c:pt idx="54488">
                  <c:v>2.98</c:v>
                </c:pt>
                <c:pt idx="54489">
                  <c:v>2.98</c:v>
                </c:pt>
                <c:pt idx="54490">
                  <c:v>-0.32</c:v>
                </c:pt>
                <c:pt idx="54491">
                  <c:v>-0.32</c:v>
                </c:pt>
                <c:pt idx="54492">
                  <c:v>0.54</c:v>
                </c:pt>
                <c:pt idx="54493">
                  <c:v>0.62</c:v>
                </c:pt>
                <c:pt idx="54494">
                  <c:v>-1.03</c:v>
                </c:pt>
                <c:pt idx="54495">
                  <c:v>-2.08</c:v>
                </c:pt>
                <c:pt idx="54496">
                  <c:v>-2.08</c:v>
                </c:pt>
                <c:pt idx="54497">
                  <c:v>0.54</c:v>
                </c:pt>
                <c:pt idx="54498">
                  <c:v>1.98</c:v>
                </c:pt>
                <c:pt idx="54499">
                  <c:v>1.92</c:v>
                </c:pt>
                <c:pt idx="54500">
                  <c:v>1.92</c:v>
                </c:pt>
                <c:pt idx="54501">
                  <c:v>1.92</c:v>
                </c:pt>
                <c:pt idx="54502">
                  <c:v>-0.81</c:v>
                </c:pt>
                <c:pt idx="54503">
                  <c:v>-0.81</c:v>
                </c:pt>
                <c:pt idx="54504">
                  <c:v>1.96</c:v>
                </c:pt>
                <c:pt idx="54505">
                  <c:v>-3.53</c:v>
                </c:pt>
                <c:pt idx="54506">
                  <c:v>1.02</c:v>
                </c:pt>
                <c:pt idx="54507">
                  <c:v>-0.61</c:v>
                </c:pt>
                <c:pt idx="54508">
                  <c:v>2.41</c:v>
                </c:pt>
                <c:pt idx="54509">
                  <c:v>1.1499999999999999</c:v>
                </c:pt>
                <c:pt idx="54510">
                  <c:v>0.26</c:v>
                </c:pt>
                <c:pt idx="54511">
                  <c:v>0.32</c:v>
                </c:pt>
                <c:pt idx="54512">
                  <c:v>0.32</c:v>
                </c:pt>
                <c:pt idx="54513">
                  <c:v>0.32</c:v>
                </c:pt>
                <c:pt idx="54514">
                  <c:v>0.32</c:v>
                </c:pt>
                <c:pt idx="54515">
                  <c:v>0.54</c:v>
                </c:pt>
                <c:pt idx="54516">
                  <c:v>1.65</c:v>
                </c:pt>
                <c:pt idx="54517">
                  <c:v>1.65</c:v>
                </c:pt>
                <c:pt idx="54518">
                  <c:v>0.65</c:v>
                </c:pt>
                <c:pt idx="54519">
                  <c:v>0.44</c:v>
                </c:pt>
                <c:pt idx="54520">
                  <c:v>0.44</c:v>
                </c:pt>
                <c:pt idx="54521">
                  <c:v>0.44</c:v>
                </c:pt>
                <c:pt idx="54522">
                  <c:v>0.99</c:v>
                </c:pt>
                <c:pt idx="54523">
                  <c:v>1.1200000000000001</c:v>
                </c:pt>
                <c:pt idx="54524">
                  <c:v>1.1200000000000001</c:v>
                </c:pt>
                <c:pt idx="54525">
                  <c:v>-0.52</c:v>
                </c:pt>
                <c:pt idx="54526">
                  <c:v>2.85</c:v>
                </c:pt>
                <c:pt idx="54527">
                  <c:v>2.85</c:v>
                </c:pt>
                <c:pt idx="54528">
                  <c:v>0.23</c:v>
                </c:pt>
                <c:pt idx="54529">
                  <c:v>0.64</c:v>
                </c:pt>
                <c:pt idx="54530">
                  <c:v>0.8</c:v>
                </c:pt>
                <c:pt idx="54531">
                  <c:v>-2.39</c:v>
                </c:pt>
                <c:pt idx="54532">
                  <c:v>-2.39</c:v>
                </c:pt>
                <c:pt idx="54533">
                  <c:v>-2.39</c:v>
                </c:pt>
                <c:pt idx="54534">
                  <c:v>0.35</c:v>
                </c:pt>
                <c:pt idx="54535">
                  <c:v>0.35</c:v>
                </c:pt>
                <c:pt idx="54536">
                  <c:v>0.35</c:v>
                </c:pt>
                <c:pt idx="54537">
                  <c:v>-0.87</c:v>
                </c:pt>
                <c:pt idx="54538">
                  <c:v>2.88</c:v>
                </c:pt>
                <c:pt idx="54539">
                  <c:v>2.88</c:v>
                </c:pt>
                <c:pt idx="54540">
                  <c:v>2.88</c:v>
                </c:pt>
                <c:pt idx="54541">
                  <c:v>2.88</c:v>
                </c:pt>
                <c:pt idx="54542">
                  <c:v>2.88</c:v>
                </c:pt>
                <c:pt idx="54543">
                  <c:v>2.48</c:v>
                </c:pt>
                <c:pt idx="54544">
                  <c:v>2.48</c:v>
                </c:pt>
                <c:pt idx="54545">
                  <c:v>1.1499999999999999</c:v>
                </c:pt>
                <c:pt idx="54546">
                  <c:v>1.1499999999999999</c:v>
                </c:pt>
                <c:pt idx="54547">
                  <c:v>1.1499999999999999</c:v>
                </c:pt>
                <c:pt idx="54548">
                  <c:v>1.1499999999999999</c:v>
                </c:pt>
                <c:pt idx="54549">
                  <c:v>1.1499999999999999</c:v>
                </c:pt>
                <c:pt idx="54550">
                  <c:v>-0.73</c:v>
                </c:pt>
                <c:pt idx="54551">
                  <c:v>1.43</c:v>
                </c:pt>
                <c:pt idx="54552">
                  <c:v>0.12</c:v>
                </c:pt>
                <c:pt idx="54553">
                  <c:v>-0.34</c:v>
                </c:pt>
                <c:pt idx="54554">
                  <c:v>3.68</c:v>
                </c:pt>
                <c:pt idx="54555">
                  <c:v>1.65</c:v>
                </c:pt>
                <c:pt idx="54556">
                  <c:v>1.24</c:v>
                </c:pt>
                <c:pt idx="54557">
                  <c:v>0.3</c:v>
                </c:pt>
                <c:pt idx="54558">
                  <c:v>-1.03</c:v>
                </c:pt>
                <c:pt idx="54559">
                  <c:v>-1.17</c:v>
                </c:pt>
                <c:pt idx="54560">
                  <c:v>0.08</c:v>
                </c:pt>
                <c:pt idx="54561">
                  <c:v>-2.14</c:v>
                </c:pt>
                <c:pt idx="54562">
                  <c:v>-0.46</c:v>
                </c:pt>
                <c:pt idx="54563">
                  <c:v>3.92</c:v>
                </c:pt>
                <c:pt idx="54564">
                  <c:v>3.92</c:v>
                </c:pt>
                <c:pt idx="54565">
                  <c:v>3.92</c:v>
                </c:pt>
                <c:pt idx="54566">
                  <c:v>-0.75</c:v>
                </c:pt>
                <c:pt idx="54567">
                  <c:v>-2.79</c:v>
                </c:pt>
                <c:pt idx="54568">
                  <c:v>-2.79</c:v>
                </c:pt>
                <c:pt idx="54569">
                  <c:v>-0.27</c:v>
                </c:pt>
                <c:pt idx="54570">
                  <c:v>0.19</c:v>
                </c:pt>
                <c:pt idx="54571">
                  <c:v>3.96</c:v>
                </c:pt>
                <c:pt idx="54572">
                  <c:v>-2.54</c:v>
                </c:pt>
                <c:pt idx="54573">
                  <c:v>-2.54</c:v>
                </c:pt>
                <c:pt idx="54574">
                  <c:v>1.64</c:v>
                </c:pt>
                <c:pt idx="54575">
                  <c:v>1.64</c:v>
                </c:pt>
                <c:pt idx="54576">
                  <c:v>-2.56</c:v>
                </c:pt>
                <c:pt idx="54577">
                  <c:v>-2.56</c:v>
                </c:pt>
                <c:pt idx="54578">
                  <c:v>0.02</c:v>
                </c:pt>
                <c:pt idx="54579">
                  <c:v>0.02</c:v>
                </c:pt>
                <c:pt idx="54580">
                  <c:v>-0.46</c:v>
                </c:pt>
                <c:pt idx="54581">
                  <c:v>-0.21</c:v>
                </c:pt>
                <c:pt idx="54582">
                  <c:v>-3.51</c:v>
                </c:pt>
                <c:pt idx="54583">
                  <c:v>-3.51</c:v>
                </c:pt>
                <c:pt idx="54584">
                  <c:v>-0.5</c:v>
                </c:pt>
                <c:pt idx="54585">
                  <c:v>2.87</c:v>
                </c:pt>
                <c:pt idx="54586">
                  <c:v>2.87</c:v>
                </c:pt>
                <c:pt idx="54587">
                  <c:v>1</c:v>
                </c:pt>
                <c:pt idx="54588">
                  <c:v>1</c:v>
                </c:pt>
                <c:pt idx="54589">
                  <c:v>0.79</c:v>
                </c:pt>
                <c:pt idx="54590">
                  <c:v>0.79</c:v>
                </c:pt>
                <c:pt idx="54591">
                  <c:v>0.79</c:v>
                </c:pt>
                <c:pt idx="54592">
                  <c:v>-0.46</c:v>
                </c:pt>
                <c:pt idx="54593">
                  <c:v>1.78</c:v>
                </c:pt>
                <c:pt idx="54594">
                  <c:v>1.78</c:v>
                </c:pt>
                <c:pt idx="54595">
                  <c:v>2.56</c:v>
                </c:pt>
                <c:pt idx="54596">
                  <c:v>2.56</c:v>
                </c:pt>
                <c:pt idx="54597">
                  <c:v>2.56</c:v>
                </c:pt>
                <c:pt idx="54598">
                  <c:v>2.56</c:v>
                </c:pt>
                <c:pt idx="54599">
                  <c:v>2.56</c:v>
                </c:pt>
                <c:pt idx="54600">
                  <c:v>1.34</c:v>
                </c:pt>
                <c:pt idx="54601">
                  <c:v>3.56</c:v>
                </c:pt>
                <c:pt idx="54602">
                  <c:v>2.09</c:v>
                </c:pt>
                <c:pt idx="54603">
                  <c:v>2.09</c:v>
                </c:pt>
                <c:pt idx="54604">
                  <c:v>2.09</c:v>
                </c:pt>
                <c:pt idx="54605">
                  <c:v>-2.14</c:v>
                </c:pt>
                <c:pt idx="54606">
                  <c:v>-2.14</c:v>
                </c:pt>
                <c:pt idx="54607">
                  <c:v>-1.37</c:v>
                </c:pt>
                <c:pt idx="54608">
                  <c:v>-1.37</c:v>
                </c:pt>
                <c:pt idx="54609">
                  <c:v>-1.37</c:v>
                </c:pt>
                <c:pt idx="54610">
                  <c:v>0.47</c:v>
                </c:pt>
                <c:pt idx="54611">
                  <c:v>0.47</c:v>
                </c:pt>
                <c:pt idx="54612">
                  <c:v>0.47</c:v>
                </c:pt>
                <c:pt idx="54613">
                  <c:v>2.44</c:v>
                </c:pt>
                <c:pt idx="54614">
                  <c:v>2.44</c:v>
                </c:pt>
                <c:pt idx="54615">
                  <c:v>2.44</c:v>
                </c:pt>
                <c:pt idx="54616">
                  <c:v>2.44</c:v>
                </c:pt>
                <c:pt idx="54617">
                  <c:v>2.44</c:v>
                </c:pt>
                <c:pt idx="54618">
                  <c:v>3.8</c:v>
                </c:pt>
                <c:pt idx="54619">
                  <c:v>3.8</c:v>
                </c:pt>
                <c:pt idx="54620">
                  <c:v>1.02</c:v>
                </c:pt>
                <c:pt idx="54621">
                  <c:v>0.43</c:v>
                </c:pt>
                <c:pt idx="54622">
                  <c:v>2.94</c:v>
                </c:pt>
                <c:pt idx="54623">
                  <c:v>2.94</c:v>
                </c:pt>
                <c:pt idx="54624">
                  <c:v>2.94</c:v>
                </c:pt>
                <c:pt idx="54625">
                  <c:v>2.94</c:v>
                </c:pt>
                <c:pt idx="54626">
                  <c:v>0.43</c:v>
                </c:pt>
                <c:pt idx="54627">
                  <c:v>-1.31</c:v>
                </c:pt>
                <c:pt idx="54628">
                  <c:v>1.84</c:v>
                </c:pt>
                <c:pt idx="54629">
                  <c:v>-0.46</c:v>
                </c:pt>
                <c:pt idx="54630">
                  <c:v>-0.46</c:v>
                </c:pt>
                <c:pt idx="54631">
                  <c:v>0.1</c:v>
                </c:pt>
                <c:pt idx="54632">
                  <c:v>1.1499999999999999</c:v>
                </c:pt>
                <c:pt idx="54633">
                  <c:v>1.63</c:v>
                </c:pt>
                <c:pt idx="54634">
                  <c:v>-2.09</c:v>
                </c:pt>
                <c:pt idx="54635">
                  <c:v>-2.09</c:v>
                </c:pt>
                <c:pt idx="54636">
                  <c:v>-1.51</c:v>
                </c:pt>
                <c:pt idx="54637">
                  <c:v>-2.71</c:v>
                </c:pt>
                <c:pt idx="54638">
                  <c:v>-2.71</c:v>
                </c:pt>
                <c:pt idx="54639">
                  <c:v>-2.71</c:v>
                </c:pt>
                <c:pt idx="54640">
                  <c:v>1.53</c:v>
                </c:pt>
                <c:pt idx="54641">
                  <c:v>1.53</c:v>
                </c:pt>
                <c:pt idx="54642">
                  <c:v>-1.07</c:v>
                </c:pt>
                <c:pt idx="54643">
                  <c:v>-0.14000000000000001</c:v>
                </c:pt>
                <c:pt idx="54644">
                  <c:v>-0.14000000000000001</c:v>
                </c:pt>
                <c:pt idx="54645">
                  <c:v>-1.68</c:v>
                </c:pt>
                <c:pt idx="54646">
                  <c:v>-1.68</c:v>
                </c:pt>
                <c:pt idx="54647">
                  <c:v>-1.74</c:v>
                </c:pt>
                <c:pt idx="54648">
                  <c:v>1.23</c:v>
                </c:pt>
                <c:pt idx="54649">
                  <c:v>1.23</c:v>
                </c:pt>
                <c:pt idx="54650">
                  <c:v>1.23</c:v>
                </c:pt>
                <c:pt idx="54651">
                  <c:v>1.23</c:v>
                </c:pt>
                <c:pt idx="54652">
                  <c:v>-0.52</c:v>
                </c:pt>
                <c:pt idx="54653">
                  <c:v>-0.91</c:v>
                </c:pt>
                <c:pt idx="54654">
                  <c:v>-0.09</c:v>
                </c:pt>
                <c:pt idx="54655">
                  <c:v>-0.09</c:v>
                </c:pt>
                <c:pt idx="54656">
                  <c:v>0.66</c:v>
                </c:pt>
                <c:pt idx="54657">
                  <c:v>0.32</c:v>
                </c:pt>
                <c:pt idx="54658">
                  <c:v>0.32</c:v>
                </c:pt>
                <c:pt idx="54659">
                  <c:v>0.83</c:v>
                </c:pt>
                <c:pt idx="54660">
                  <c:v>0.83</c:v>
                </c:pt>
                <c:pt idx="54661">
                  <c:v>0.2</c:v>
                </c:pt>
                <c:pt idx="54662">
                  <c:v>0.2</c:v>
                </c:pt>
                <c:pt idx="54663">
                  <c:v>2.06</c:v>
                </c:pt>
                <c:pt idx="54664">
                  <c:v>2.06</c:v>
                </c:pt>
                <c:pt idx="54665">
                  <c:v>2.06</c:v>
                </c:pt>
                <c:pt idx="54666">
                  <c:v>2.06</c:v>
                </c:pt>
                <c:pt idx="54667">
                  <c:v>-2.3199999999999998</c:v>
                </c:pt>
                <c:pt idx="54668">
                  <c:v>-2.3199999999999998</c:v>
                </c:pt>
                <c:pt idx="54669">
                  <c:v>-2.3199999999999998</c:v>
                </c:pt>
                <c:pt idx="54670">
                  <c:v>-3.67</c:v>
                </c:pt>
                <c:pt idx="54671">
                  <c:v>-0.73</c:v>
                </c:pt>
                <c:pt idx="54672">
                  <c:v>-0.73</c:v>
                </c:pt>
                <c:pt idx="54673">
                  <c:v>2.37</c:v>
                </c:pt>
                <c:pt idx="54674">
                  <c:v>-0.45</c:v>
                </c:pt>
                <c:pt idx="54675">
                  <c:v>-2.5299999999999998</c:v>
                </c:pt>
                <c:pt idx="54676">
                  <c:v>0.24</c:v>
                </c:pt>
                <c:pt idx="54677">
                  <c:v>3.45</c:v>
                </c:pt>
                <c:pt idx="54678">
                  <c:v>3.45</c:v>
                </c:pt>
                <c:pt idx="54679">
                  <c:v>-0.19</c:v>
                </c:pt>
                <c:pt idx="54680">
                  <c:v>-3.3</c:v>
                </c:pt>
                <c:pt idx="54681">
                  <c:v>1.08</c:v>
                </c:pt>
                <c:pt idx="54682">
                  <c:v>1.08</c:v>
                </c:pt>
                <c:pt idx="54683">
                  <c:v>1.08</c:v>
                </c:pt>
                <c:pt idx="54684">
                  <c:v>0.96</c:v>
                </c:pt>
                <c:pt idx="54685">
                  <c:v>0.88</c:v>
                </c:pt>
                <c:pt idx="54686">
                  <c:v>-3.02</c:v>
                </c:pt>
                <c:pt idx="54687">
                  <c:v>0.51</c:v>
                </c:pt>
                <c:pt idx="54688">
                  <c:v>0.51</c:v>
                </c:pt>
                <c:pt idx="54689">
                  <c:v>-3.38</c:v>
                </c:pt>
                <c:pt idx="54690">
                  <c:v>-1.92</c:v>
                </c:pt>
                <c:pt idx="54691">
                  <c:v>-2.2200000000000002</c:v>
                </c:pt>
                <c:pt idx="54692">
                  <c:v>-2.2200000000000002</c:v>
                </c:pt>
                <c:pt idx="54693">
                  <c:v>0.84</c:v>
                </c:pt>
                <c:pt idx="54694">
                  <c:v>1.89</c:v>
                </c:pt>
                <c:pt idx="54695">
                  <c:v>1.89</c:v>
                </c:pt>
                <c:pt idx="54696">
                  <c:v>1.89</c:v>
                </c:pt>
                <c:pt idx="54697">
                  <c:v>-0.26</c:v>
                </c:pt>
                <c:pt idx="54698">
                  <c:v>-0.26</c:v>
                </c:pt>
                <c:pt idx="54699">
                  <c:v>-0.26</c:v>
                </c:pt>
                <c:pt idx="54700">
                  <c:v>-0.26</c:v>
                </c:pt>
                <c:pt idx="54701">
                  <c:v>-2.0499999999999998</c:v>
                </c:pt>
                <c:pt idx="54702">
                  <c:v>-1.06</c:v>
                </c:pt>
                <c:pt idx="54703">
                  <c:v>1.76</c:v>
                </c:pt>
                <c:pt idx="54704">
                  <c:v>0.76</c:v>
                </c:pt>
                <c:pt idx="54705">
                  <c:v>0.41</c:v>
                </c:pt>
                <c:pt idx="54706">
                  <c:v>0.41</c:v>
                </c:pt>
                <c:pt idx="54707">
                  <c:v>3.47</c:v>
                </c:pt>
                <c:pt idx="54708">
                  <c:v>3.47</c:v>
                </c:pt>
                <c:pt idx="54709">
                  <c:v>3.47</c:v>
                </c:pt>
                <c:pt idx="54710">
                  <c:v>3.47</c:v>
                </c:pt>
                <c:pt idx="54711">
                  <c:v>0.65</c:v>
                </c:pt>
                <c:pt idx="54712">
                  <c:v>-0.68</c:v>
                </c:pt>
                <c:pt idx="54713">
                  <c:v>-0.68</c:v>
                </c:pt>
                <c:pt idx="54714">
                  <c:v>1.97</c:v>
                </c:pt>
                <c:pt idx="54715">
                  <c:v>1.97</c:v>
                </c:pt>
                <c:pt idx="54716">
                  <c:v>2.62</c:v>
                </c:pt>
                <c:pt idx="54717">
                  <c:v>-1.3</c:v>
                </c:pt>
                <c:pt idx="54718">
                  <c:v>-1.3</c:v>
                </c:pt>
                <c:pt idx="54719">
                  <c:v>-1.3</c:v>
                </c:pt>
                <c:pt idx="54720">
                  <c:v>3</c:v>
                </c:pt>
                <c:pt idx="54721">
                  <c:v>3</c:v>
                </c:pt>
                <c:pt idx="54722">
                  <c:v>1.85</c:v>
                </c:pt>
                <c:pt idx="54723">
                  <c:v>1.85</c:v>
                </c:pt>
                <c:pt idx="54724">
                  <c:v>0.06</c:v>
                </c:pt>
                <c:pt idx="54725">
                  <c:v>0.06</c:v>
                </c:pt>
                <c:pt idx="54726">
                  <c:v>-0.03</c:v>
                </c:pt>
                <c:pt idx="54727">
                  <c:v>0.56000000000000005</c:v>
                </c:pt>
                <c:pt idx="54728">
                  <c:v>-0.64</c:v>
                </c:pt>
                <c:pt idx="54729">
                  <c:v>-0.64</c:v>
                </c:pt>
                <c:pt idx="54730">
                  <c:v>1.74</c:v>
                </c:pt>
                <c:pt idx="54731">
                  <c:v>0.43</c:v>
                </c:pt>
                <c:pt idx="54732">
                  <c:v>0.43</c:v>
                </c:pt>
                <c:pt idx="54733">
                  <c:v>0.43</c:v>
                </c:pt>
                <c:pt idx="54734">
                  <c:v>1.42</c:v>
                </c:pt>
                <c:pt idx="54735">
                  <c:v>1.42</c:v>
                </c:pt>
                <c:pt idx="54736">
                  <c:v>1.42</c:v>
                </c:pt>
                <c:pt idx="54737">
                  <c:v>1.78</c:v>
                </c:pt>
                <c:pt idx="54738">
                  <c:v>-3.67</c:v>
                </c:pt>
                <c:pt idx="54739">
                  <c:v>2.41</c:v>
                </c:pt>
                <c:pt idx="54740">
                  <c:v>0.77</c:v>
                </c:pt>
                <c:pt idx="54741">
                  <c:v>0.77</c:v>
                </c:pt>
                <c:pt idx="54742">
                  <c:v>0.06</c:v>
                </c:pt>
                <c:pt idx="54743">
                  <c:v>0.06</c:v>
                </c:pt>
                <c:pt idx="54744">
                  <c:v>-0.28000000000000003</c:v>
                </c:pt>
                <c:pt idx="54745">
                  <c:v>-0.28000000000000003</c:v>
                </c:pt>
                <c:pt idx="54746">
                  <c:v>0.78</c:v>
                </c:pt>
                <c:pt idx="54747">
                  <c:v>0.64</c:v>
                </c:pt>
                <c:pt idx="54748">
                  <c:v>-0.24</c:v>
                </c:pt>
                <c:pt idx="54749">
                  <c:v>-0.24</c:v>
                </c:pt>
                <c:pt idx="54750">
                  <c:v>-3.83</c:v>
                </c:pt>
                <c:pt idx="54751">
                  <c:v>-3.83</c:v>
                </c:pt>
                <c:pt idx="54752">
                  <c:v>1.0900000000000001</c:v>
                </c:pt>
                <c:pt idx="54753">
                  <c:v>1.0900000000000001</c:v>
                </c:pt>
                <c:pt idx="54754">
                  <c:v>2.08</c:v>
                </c:pt>
                <c:pt idx="54755">
                  <c:v>2.08</c:v>
                </c:pt>
                <c:pt idx="54756">
                  <c:v>-1.77</c:v>
                </c:pt>
                <c:pt idx="54757">
                  <c:v>2.1800000000000002</c:v>
                </c:pt>
                <c:pt idx="54758">
                  <c:v>1.82</c:v>
                </c:pt>
                <c:pt idx="54759">
                  <c:v>-0.32</c:v>
                </c:pt>
                <c:pt idx="54760">
                  <c:v>2.68</c:v>
                </c:pt>
                <c:pt idx="54761">
                  <c:v>2.68</c:v>
                </c:pt>
                <c:pt idx="54762">
                  <c:v>2.68</c:v>
                </c:pt>
                <c:pt idx="54763">
                  <c:v>2.68</c:v>
                </c:pt>
                <c:pt idx="54764">
                  <c:v>2.37</c:v>
                </c:pt>
                <c:pt idx="54765">
                  <c:v>2.37</c:v>
                </c:pt>
                <c:pt idx="54766">
                  <c:v>2.37</c:v>
                </c:pt>
                <c:pt idx="54767">
                  <c:v>3.26</c:v>
                </c:pt>
                <c:pt idx="54768">
                  <c:v>3.07</c:v>
                </c:pt>
                <c:pt idx="54769">
                  <c:v>3.07</c:v>
                </c:pt>
                <c:pt idx="54770">
                  <c:v>0.4</c:v>
                </c:pt>
                <c:pt idx="54771">
                  <c:v>-2.09</c:v>
                </c:pt>
                <c:pt idx="54772">
                  <c:v>1.78</c:v>
                </c:pt>
                <c:pt idx="54773">
                  <c:v>-1.99</c:v>
                </c:pt>
                <c:pt idx="54774">
                  <c:v>1.33</c:v>
                </c:pt>
                <c:pt idx="54775">
                  <c:v>-2.5099999999999998</c:v>
                </c:pt>
                <c:pt idx="54776">
                  <c:v>-0.08</c:v>
                </c:pt>
                <c:pt idx="54777">
                  <c:v>-1.5</c:v>
                </c:pt>
                <c:pt idx="54778">
                  <c:v>0.41</c:v>
                </c:pt>
                <c:pt idx="54779">
                  <c:v>0.68</c:v>
                </c:pt>
                <c:pt idx="54780">
                  <c:v>0.68</c:v>
                </c:pt>
                <c:pt idx="54781">
                  <c:v>0.68</c:v>
                </c:pt>
                <c:pt idx="54782">
                  <c:v>0.68</c:v>
                </c:pt>
                <c:pt idx="54783">
                  <c:v>0.68</c:v>
                </c:pt>
                <c:pt idx="54784">
                  <c:v>-1.25</c:v>
                </c:pt>
                <c:pt idx="54785">
                  <c:v>0.97</c:v>
                </c:pt>
                <c:pt idx="54786">
                  <c:v>1.74</c:v>
                </c:pt>
                <c:pt idx="54787">
                  <c:v>-0.75</c:v>
                </c:pt>
                <c:pt idx="54788">
                  <c:v>-0.75</c:v>
                </c:pt>
                <c:pt idx="54789">
                  <c:v>1.58</c:v>
                </c:pt>
                <c:pt idx="54790">
                  <c:v>1.93</c:v>
                </c:pt>
                <c:pt idx="54791">
                  <c:v>1.93</c:v>
                </c:pt>
                <c:pt idx="54792">
                  <c:v>1.93</c:v>
                </c:pt>
                <c:pt idx="54793">
                  <c:v>1.93</c:v>
                </c:pt>
                <c:pt idx="54794">
                  <c:v>1.22</c:v>
                </c:pt>
                <c:pt idx="54795">
                  <c:v>1.22</c:v>
                </c:pt>
                <c:pt idx="54796">
                  <c:v>1.22</c:v>
                </c:pt>
                <c:pt idx="54797">
                  <c:v>-1.23</c:v>
                </c:pt>
                <c:pt idx="54798">
                  <c:v>-1.23</c:v>
                </c:pt>
                <c:pt idx="54799">
                  <c:v>1.98</c:v>
                </c:pt>
                <c:pt idx="54800">
                  <c:v>2.5299999999999998</c:v>
                </c:pt>
                <c:pt idx="54801">
                  <c:v>2.34</c:v>
                </c:pt>
                <c:pt idx="54802">
                  <c:v>0.38</c:v>
                </c:pt>
                <c:pt idx="54803">
                  <c:v>1.1499999999999999</c:v>
                </c:pt>
                <c:pt idx="54804">
                  <c:v>1.1499999999999999</c:v>
                </c:pt>
                <c:pt idx="54805">
                  <c:v>0.4</c:v>
                </c:pt>
                <c:pt idx="54806">
                  <c:v>2.54</c:v>
                </c:pt>
                <c:pt idx="54807">
                  <c:v>2.44</c:v>
                </c:pt>
                <c:pt idx="54808">
                  <c:v>0.33</c:v>
                </c:pt>
                <c:pt idx="54809">
                  <c:v>0.33</c:v>
                </c:pt>
                <c:pt idx="54810">
                  <c:v>0.33</c:v>
                </c:pt>
                <c:pt idx="54811">
                  <c:v>-0.99</c:v>
                </c:pt>
                <c:pt idx="54812">
                  <c:v>-0.87</c:v>
                </c:pt>
                <c:pt idx="54813">
                  <c:v>1.44</c:v>
                </c:pt>
                <c:pt idx="54814">
                  <c:v>-0.87</c:v>
                </c:pt>
                <c:pt idx="54815">
                  <c:v>-1.28</c:v>
                </c:pt>
                <c:pt idx="54816">
                  <c:v>1.28</c:v>
                </c:pt>
                <c:pt idx="54817">
                  <c:v>1.28</c:v>
                </c:pt>
                <c:pt idx="54818">
                  <c:v>-0.11</c:v>
                </c:pt>
                <c:pt idx="54819">
                  <c:v>2</c:v>
                </c:pt>
                <c:pt idx="54820">
                  <c:v>0.12</c:v>
                </c:pt>
                <c:pt idx="54821">
                  <c:v>2.6</c:v>
                </c:pt>
                <c:pt idx="54822">
                  <c:v>2.6</c:v>
                </c:pt>
                <c:pt idx="54823">
                  <c:v>2.6</c:v>
                </c:pt>
                <c:pt idx="54824">
                  <c:v>2.6</c:v>
                </c:pt>
                <c:pt idx="54825">
                  <c:v>2.6</c:v>
                </c:pt>
                <c:pt idx="54826">
                  <c:v>3.26</c:v>
                </c:pt>
                <c:pt idx="54827">
                  <c:v>3.26</c:v>
                </c:pt>
                <c:pt idx="54828">
                  <c:v>3.26</c:v>
                </c:pt>
                <c:pt idx="54829">
                  <c:v>0</c:v>
                </c:pt>
                <c:pt idx="54830">
                  <c:v>0</c:v>
                </c:pt>
                <c:pt idx="54831">
                  <c:v>-3.6</c:v>
                </c:pt>
                <c:pt idx="54832">
                  <c:v>0.8</c:v>
                </c:pt>
                <c:pt idx="54833">
                  <c:v>-1.5</c:v>
                </c:pt>
                <c:pt idx="54834">
                  <c:v>-1.5</c:v>
                </c:pt>
                <c:pt idx="54835">
                  <c:v>2.78</c:v>
                </c:pt>
                <c:pt idx="54836">
                  <c:v>2.78</c:v>
                </c:pt>
                <c:pt idx="54837">
                  <c:v>4.09</c:v>
                </c:pt>
                <c:pt idx="54838">
                  <c:v>-1.54</c:v>
                </c:pt>
                <c:pt idx="54839">
                  <c:v>1.4</c:v>
                </c:pt>
                <c:pt idx="54840">
                  <c:v>0.56000000000000005</c:v>
                </c:pt>
                <c:pt idx="54841">
                  <c:v>-0.7</c:v>
                </c:pt>
                <c:pt idx="54842">
                  <c:v>-0.7</c:v>
                </c:pt>
                <c:pt idx="54843">
                  <c:v>0.14000000000000001</c:v>
                </c:pt>
                <c:pt idx="54844">
                  <c:v>1.1200000000000001</c:v>
                </c:pt>
                <c:pt idx="54845">
                  <c:v>-3.14</c:v>
                </c:pt>
                <c:pt idx="54846">
                  <c:v>0.67</c:v>
                </c:pt>
                <c:pt idx="54847">
                  <c:v>1.53</c:v>
                </c:pt>
                <c:pt idx="54848">
                  <c:v>-2.19</c:v>
                </c:pt>
                <c:pt idx="54849">
                  <c:v>-1.05</c:v>
                </c:pt>
                <c:pt idx="54850">
                  <c:v>0.84</c:v>
                </c:pt>
                <c:pt idx="54851">
                  <c:v>-1.82</c:v>
                </c:pt>
                <c:pt idx="54852">
                  <c:v>-0.66</c:v>
                </c:pt>
                <c:pt idx="54853">
                  <c:v>0.89</c:v>
                </c:pt>
                <c:pt idx="54854">
                  <c:v>2.7</c:v>
                </c:pt>
                <c:pt idx="54855">
                  <c:v>2.7</c:v>
                </c:pt>
                <c:pt idx="54856">
                  <c:v>-1.1299999999999999</c:v>
                </c:pt>
                <c:pt idx="54857">
                  <c:v>1.88</c:v>
                </c:pt>
                <c:pt idx="54858">
                  <c:v>1.88</c:v>
                </c:pt>
                <c:pt idx="54859">
                  <c:v>-2.56</c:v>
                </c:pt>
                <c:pt idx="54860">
                  <c:v>-2.56</c:v>
                </c:pt>
                <c:pt idx="54861">
                  <c:v>-3.34</c:v>
                </c:pt>
                <c:pt idx="54862">
                  <c:v>-0.54</c:v>
                </c:pt>
                <c:pt idx="54863">
                  <c:v>-0.54</c:v>
                </c:pt>
                <c:pt idx="54864">
                  <c:v>-2.4700000000000002</c:v>
                </c:pt>
                <c:pt idx="54865">
                  <c:v>-0.2</c:v>
                </c:pt>
                <c:pt idx="54866">
                  <c:v>-0.2</c:v>
                </c:pt>
                <c:pt idx="54867">
                  <c:v>-0.2</c:v>
                </c:pt>
                <c:pt idx="54868">
                  <c:v>-1.23</c:v>
                </c:pt>
                <c:pt idx="54869">
                  <c:v>1.93</c:v>
                </c:pt>
                <c:pt idx="54870">
                  <c:v>1.87</c:v>
                </c:pt>
                <c:pt idx="54871">
                  <c:v>1.65</c:v>
                </c:pt>
                <c:pt idx="54872">
                  <c:v>1.27</c:v>
                </c:pt>
                <c:pt idx="54873">
                  <c:v>1.66</c:v>
                </c:pt>
                <c:pt idx="54874">
                  <c:v>0.72</c:v>
                </c:pt>
                <c:pt idx="54875">
                  <c:v>0.72</c:v>
                </c:pt>
                <c:pt idx="54876">
                  <c:v>0.72</c:v>
                </c:pt>
                <c:pt idx="54877">
                  <c:v>-0.28999999999999998</c:v>
                </c:pt>
                <c:pt idx="54878">
                  <c:v>-0.28999999999999998</c:v>
                </c:pt>
                <c:pt idx="54879">
                  <c:v>-0.28999999999999998</c:v>
                </c:pt>
                <c:pt idx="54880">
                  <c:v>2.38</c:v>
                </c:pt>
                <c:pt idx="54881">
                  <c:v>2.38</c:v>
                </c:pt>
                <c:pt idx="54882">
                  <c:v>2.38</c:v>
                </c:pt>
                <c:pt idx="54883">
                  <c:v>2.38</c:v>
                </c:pt>
                <c:pt idx="54884">
                  <c:v>1.79</c:v>
                </c:pt>
                <c:pt idx="54885">
                  <c:v>0.14000000000000001</c:v>
                </c:pt>
                <c:pt idx="54886">
                  <c:v>1.37</c:v>
                </c:pt>
                <c:pt idx="54887">
                  <c:v>-0.49</c:v>
                </c:pt>
                <c:pt idx="54888">
                  <c:v>-0.49</c:v>
                </c:pt>
                <c:pt idx="54889">
                  <c:v>-0.94</c:v>
                </c:pt>
                <c:pt idx="54890">
                  <c:v>-0.94</c:v>
                </c:pt>
                <c:pt idx="54891">
                  <c:v>1.92</c:v>
                </c:pt>
                <c:pt idx="54892">
                  <c:v>3.85</c:v>
                </c:pt>
                <c:pt idx="54893">
                  <c:v>3.85</c:v>
                </c:pt>
                <c:pt idx="54894">
                  <c:v>3.85</c:v>
                </c:pt>
                <c:pt idx="54895">
                  <c:v>2.66</c:v>
                </c:pt>
                <c:pt idx="54896">
                  <c:v>2.66</c:v>
                </c:pt>
                <c:pt idx="54897">
                  <c:v>2.66</c:v>
                </c:pt>
                <c:pt idx="54898">
                  <c:v>2.66</c:v>
                </c:pt>
                <c:pt idx="54899">
                  <c:v>2.66</c:v>
                </c:pt>
                <c:pt idx="54900">
                  <c:v>0.64</c:v>
                </c:pt>
                <c:pt idx="54901">
                  <c:v>0.64</c:v>
                </c:pt>
                <c:pt idx="54902">
                  <c:v>0.64</c:v>
                </c:pt>
                <c:pt idx="54903">
                  <c:v>-0.64</c:v>
                </c:pt>
                <c:pt idx="54904">
                  <c:v>-0.03</c:v>
                </c:pt>
                <c:pt idx="54905">
                  <c:v>0.02</c:v>
                </c:pt>
                <c:pt idx="54906">
                  <c:v>-2.75</c:v>
                </c:pt>
                <c:pt idx="54907">
                  <c:v>-2.75</c:v>
                </c:pt>
                <c:pt idx="54908">
                  <c:v>-2.75</c:v>
                </c:pt>
                <c:pt idx="54909">
                  <c:v>0.56999999999999995</c:v>
                </c:pt>
                <c:pt idx="54910">
                  <c:v>0.56999999999999995</c:v>
                </c:pt>
                <c:pt idx="54911">
                  <c:v>1.1299999999999999</c:v>
                </c:pt>
                <c:pt idx="54912">
                  <c:v>1.1299999999999999</c:v>
                </c:pt>
                <c:pt idx="54913">
                  <c:v>1.1299999999999999</c:v>
                </c:pt>
                <c:pt idx="54914">
                  <c:v>1.1299999999999999</c:v>
                </c:pt>
                <c:pt idx="54915">
                  <c:v>1.53</c:v>
                </c:pt>
                <c:pt idx="54916">
                  <c:v>0.38</c:v>
                </c:pt>
                <c:pt idx="54917">
                  <c:v>0.38</c:v>
                </c:pt>
                <c:pt idx="54918">
                  <c:v>0.38</c:v>
                </c:pt>
                <c:pt idx="54919">
                  <c:v>0.38</c:v>
                </c:pt>
                <c:pt idx="54920">
                  <c:v>0.38</c:v>
                </c:pt>
                <c:pt idx="54921">
                  <c:v>2.14</c:v>
                </c:pt>
                <c:pt idx="54922">
                  <c:v>2.14</c:v>
                </c:pt>
                <c:pt idx="54923">
                  <c:v>2.14</c:v>
                </c:pt>
                <c:pt idx="54924">
                  <c:v>2.14</c:v>
                </c:pt>
                <c:pt idx="54925">
                  <c:v>-0.71</c:v>
                </c:pt>
                <c:pt idx="54926">
                  <c:v>0.98</c:v>
                </c:pt>
                <c:pt idx="54927">
                  <c:v>0.98</c:v>
                </c:pt>
                <c:pt idx="54928">
                  <c:v>1.4</c:v>
                </c:pt>
                <c:pt idx="54929">
                  <c:v>1.61</c:v>
                </c:pt>
                <c:pt idx="54930">
                  <c:v>-2.5</c:v>
                </c:pt>
                <c:pt idx="54931">
                  <c:v>-0.76</c:v>
                </c:pt>
                <c:pt idx="54932">
                  <c:v>0.02</c:v>
                </c:pt>
                <c:pt idx="54933">
                  <c:v>-1.41</c:v>
                </c:pt>
                <c:pt idx="54934">
                  <c:v>0.02</c:v>
                </c:pt>
                <c:pt idx="54935">
                  <c:v>0.8</c:v>
                </c:pt>
                <c:pt idx="54936">
                  <c:v>0.52</c:v>
                </c:pt>
                <c:pt idx="54937">
                  <c:v>0.52</c:v>
                </c:pt>
                <c:pt idx="54938">
                  <c:v>1.65</c:v>
                </c:pt>
                <c:pt idx="54939">
                  <c:v>1.65</c:v>
                </c:pt>
                <c:pt idx="54940">
                  <c:v>0.95</c:v>
                </c:pt>
                <c:pt idx="54941">
                  <c:v>-0.74</c:v>
                </c:pt>
                <c:pt idx="54942">
                  <c:v>-0.02</c:v>
                </c:pt>
                <c:pt idx="54943">
                  <c:v>1.48</c:v>
                </c:pt>
                <c:pt idx="54944">
                  <c:v>-1.9</c:v>
                </c:pt>
                <c:pt idx="54945">
                  <c:v>-1.52</c:v>
                </c:pt>
                <c:pt idx="54946">
                  <c:v>-2.4</c:v>
                </c:pt>
                <c:pt idx="54947">
                  <c:v>-2.4</c:v>
                </c:pt>
                <c:pt idx="54948">
                  <c:v>2.0299999999999998</c:v>
                </c:pt>
                <c:pt idx="54949">
                  <c:v>-0.12</c:v>
                </c:pt>
                <c:pt idx="54950">
                  <c:v>-0.12</c:v>
                </c:pt>
                <c:pt idx="54951">
                  <c:v>-0.12</c:v>
                </c:pt>
                <c:pt idx="54952">
                  <c:v>-2.19</c:v>
                </c:pt>
                <c:pt idx="54953">
                  <c:v>2.84</c:v>
                </c:pt>
                <c:pt idx="54954">
                  <c:v>2.84</c:v>
                </c:pt>
                <c:pt idx="54955">
                  <c:v>2.84</c:v>
                </c:pt>
                <c:pt idx="54956">
                  <c:v>-1.39</c:v>
                </c:pt>
                <c:pt idx="54957">
                  <c:v>-1.39</c:v>
                </c:pt>
                <c:pt idx="54958">
                  <c:v>-1.39</c:v>
                </c:pt>
                <c:pt idx="54959">
                  <c:v>0.89</c:v>
                </c:pt>
                <c:pt idx="54960">
                  <c:v>0.59</c:v>
                </c:pt>
                <c:pt idx="54961">
                  <c:v>2.2400000000000002</c:v>
                </c:pt>
                <c:pt idx="54962">
                  <c:v>2.2400000000000002</c:v>
                </c:pt>
                <c:pt idx="54963">
                  <c:v>2.2400000000000002</c:v>
                </c:pt>
                <c:pt idx="54964">
                  <c:v>1.67</c:v>
                </c:pt>
                <c:pt idx="54965">
                  <c:v>-1.05</c:v>
                </c:pt>
                <c:pt idx="54966">
                  <c:v>-1.05</c:v>
                </c:pt>
                <c:pt idx="54967">
                  <c:v>-1.05</c:v>
                </c:pt>
                <c:pt idx="54968">
                  <c:v>0.15</c:v>
                </c:pt>
                <c:pt idx="54969">
                  <c:v>0.15</c:v>
                </c:pt>
                <c:pt idx="54970">
                  <c:v>1.86</c:v>
                </c:pt>
                <c:pt idx="54971">
                  <c:v>0.15</c:v>
                </c:pt>
                <c:pt idx="54972">
                  <c:v>1.82</c:v>
                </c:pt>
                <c:pt idx="54973">
                  <c:v>1.71</c:v>
                </c:pt>
                <c:pt idx="54974">
                  <c:v>-0.34</c:v>
                </c:pt>
                <c:pt idx="54975">
                  <c:v>-0.34</c:v>
                </c:pt>
                <c:pt idx="54976">
                  <c:v>2.91</c:v>
                </c:pt>
                <c:pt idx="54977">
                  <c:v>2.91</c:v>
                </c:pt>
                <c:pt idx="54978">
                  <c:v>2.91</c:v>
                </c:pt>
                <c:pt idx="54979">
                  <c:v>-2.82</c:v>
                </c:pt>
                <c:pt idx="54980">
                  <c:v>3.18</c:v>
                </c:pt>
                <c:pt idx="54981">
                  <c:v>0.5</c:v>
                </c:pt>
                <c:pt idx="54982">
                  <c:v>-0.16</c:v>
                </c:pt>
                <c:pt idx="54983">
                  <c:v>1.48</c:v>
                </c:pt>
                <c:pt idx="54984">
                  <c:v>1.48</c:v>
                </c:pt>
                <c:pt idx="54985">
                  <c:v>1.48</c:v>
                </c:pt>
                <c:pt idx="54986">
                  <c:v>3.3</c:v>
                </c:pt>
                <c:pt idx="54987">
                  <c:v>3.3</c:v>
                </c:pt>
                <c:pt idx="54988">
                  <c:v>2.36</c:v>
                </c:pt>
                <c:pt idx="54989">
                  <c:v>-1.48</c:v>
                </c:pt>
                <c:pt idx="54990">
                  <c:v>-1.48</c:v>
                </c:pt>
                <c:pt idx="54991">
                  <c:v>-1.48</c:v>
                </c:pt>
                <c:pt idx="54992">
                  <c:v>-1.48</c:v>
                </c:pt>
                <c:pt idx="54993">
                  <c:v>1.19</c:v>
                </c:pt>
                <c:pt idx="54994">
                  <c:v>2.65</c:v>
                </c:pt>
                <c:pt idx="54995">
                  <c:v>-0.61</c:v>
                </c:pt>
                <c:pt idx="54996">
                  <c:v>-0.63</c:v>
                </c:pt>
                <c:pt idx="54997">
                  <c:v>2.09</c:v>
                </c:pt>
                <c:pt idx="54998">
                  <c:v>2.09</c:v>
                </c:pt>
                <c:pt idx="54999">
                  <c:v>-1.99</c:v>
                </c:pt>
                <c:pt idx="55000">
                  <c:v>-1.99</c:v>
                </c:pt>
                <c:pt idx="55001">
                  <c:v>-1.99</c:v>
                </c:pt>
                <c:pt idx="55002">
                  <c:v>-1.99</c:v>
                </c:pt>
                <c:pt idx="55003">
                  <c:v>-3.11</c:v>
                </c:pt>
                <c:pt idx="55004">
                  <c:v>0.68</c:v>
                </c:pt>
                <c:pt idx="55005">
                  <c:v>-2.66</c:v>
                </c:pt>
                <c:pt idx="55006">
                  <c:v>-1.17</c:v>
                </c:pt>
                <c:pt idx="55007">
                  <c:v>-0.51</c:v>
                </c:pt>
                <c:pt idx="55008">
                  <c:v>-0.51</c:v>
                </c:pt>
                <c:pt idx="55009">
                  <c:v>-1.86</c:v>
                </c:pt>
                <c:pt idx="55010">
                  <c:v>-0.22</c:v>
                </c:pt>
                <c:pt idx="55011">
                  <c:v>3.11</c:v>
                </c:pt>
                <c:pt idx="55012">
                  <c:v>3.11</c:v>
                </c:pt>
                <c:pt idx="55013">
                  <c:v>1.79</c:v>
                </c:pt>
                <c:pt idx="55014">
                  <c:v>2.79</c:v>
                </c:pt>
                <c:pt idx="55015">
                  <c:v>-0.25</c:v>
                </c:pt>
                <c:pt idx="55016">
                  <c:v>-0.24</c:v>
                </c:pt>
                <c:pt idx="55017">
                  <c:v>-1</c:v>
                </c:pt>
                <c:pt idx="55018">
                  <c:v>-1.97</c:v>
                </c:pt>
                <c:pt idx="55019">
                  <c:v>-1.97</c:v>
                </c:pt>
                <c:pt idx="55020">
                  <c:v>-1.97</c:v>
                </c:pt>
                <c:pt idx="55021">
                  <c:v>-0.22</c:v>
                </c:pt>
                <c:pt idx="55022">
                  <c:v>2.94</c:v>
                </c:pt>
                <c:pt idx="55023">
                  <c:v>-2.54</c:v>
                </c:pt>
                <c:pt idx="55024">
                  <c:v>0.78</c:v>
                </c:pt>
                <c:pt idx="55025">
                  <c:v>-0.71</c:v>
                </c:pt>
                <c:pt idx="55026">
                  <c:v>1.1000000000000001</c:v>
                </c:pt>
                <c:pt idx="55027">
                  <c:v>-0.91</c:v>
                </c:pt>
                <c:pt idx="55028">
                  <c:v>-0.77</c:v>
                </c:pt>
                <c:pt idx="55029">
                  <c:v>-0.77</c:v>
                </c:pt>
                <c:pt idx="55030">
                  <c:v>1.81</c:v>
                </c:pt>
                <c:pt idx="55031">
                  <c:v>1.81</c:v>
                </c:pt>
                <c:pt idx="55032">
                  <c:v>1.81</c:v>
                </c:pt>
                <c:pt idx="55033">
                  <c:v>1.05</c:v>
                </c:pt>
                <c:pt idx="55034">
                  <c:v>-3.27</c:v>
                </c:pt>
                <c:pt idx="55035">
                  <c:v>-3.27</c:v>
                </c:pt>
                <c:pt idx="55036">
                  <c:v>-1.76</c:v>
                </c:pt>
                <c:pt idx="55037">
                  <c:v>1.25</c:v>
                </c:pt>
                <c:pt idx="55038">
                  <c:v>1.25</c:v>
                </c:pt>
                <c:pt idx="55039">
                  <c:v>2.2000000000000002</c:v>
                </c:pt>
                <c:pt idx="55040">
                  <c:v>1.22</c:v>
                </c:pt>
                <c:pt idx="55041">
                  <c:v>1.1499999999999999</c:v>
                </c:pt>
                <c:pt idx="55042">
                  <c:v>1.1499999999999999</c:v>
                </c:pt>
                <c:pt idx="55043">
                  <c:v>-0.65</c:v>
                </c:pt>
                <c:pt idx="55044">
                  <c:v>3.01</c:v>
                </c:pt>
                <c:pt idx="55045">
                  <c:v>-0.28999999999999998</c:v>
                </c:pt>
                <c:pt idx="55046">
                  <c:v>-2.71</c:v>
                </c:pt>
                <c:pt idx="55047">
                  <c:v>-1.19</c:v>
                </c:pt>
                <c:pt idx="55048">
                  <c:v>1.59</c:v>
                </c:pt>
                <c:pt idx="55049">
                  <c:v>1.59</c:v>
                </c:pt>
                <c:pt idx="55050">
                  <c:v>1.36</c:v>
                </c:pt>
                <c:pt idx="55051">
                  <c:v>1.36</c:v>
                </c:pt>
                <c:pt idx="55052">
                  <c:v>0.7</c:v>
                </c:pt>
                <c:pt idx="55053">
                  <c:v>0.7</c:v>
                </c:pt>
                <c:pt idx="55054">
                  <c:v>0.7</c:v>
                </c:pt>
                <c:pt idx="55055">
                  <c:v>0.91</c:v>
                </c:pt>
                <c:pt idx="55056">
                  <c:v>0.91</c:v>
                </c:pt>
                <c:pt idx="55057">
                  <c:v>-0.96</c:v>
                </c:pt>
                <c:pt idx="55058">
                  <c:v>0.17</c:v>
                </c:pt>
                <c:pt idx="55059">
                  <c:v>0.17</c:v>
                </c:pt>
                <c:pt idx="55060">
                  <c:v>0.71</c:v>
                </c:pt>
                <c:pt idx="55061">
                  <c:v>1.75</c:v>
                </c:pt>
                <c:pt idx="55062">
                  <c:v>1.75</c:v>
                </c:pt>
                <c:pt idx="55063">
                  <c:v>2.54</c:v>
                </c:pt>
                <c:pt idx="55064">
                  <c:v>2.54</c:v>
                </c:pt>
                <c:pt idx="55065">
                  <c:v>-0.94</c:v>
                </c:pt>
                <c:pt idx="55066">
                  <c:v>-0.94</c:v>
                </c:pt>
                <c:pt idx="55067">
                  <c:v>0.43</c:v>
                </c:pt>
                <c:pt idx="55068">
                  <c:v>-1.85</c:v>
                </c:pt>
                <c:pt idx="55069">
                  <c:v>-0.42</c:v>
                </c:pt>
                <c:pt idx="55070">
                  <c:v>-0.42</c:v>
                </c:pt>
                <c:pt idx="55071">
                  <c:v>-0.69</c:v>
                </c:pt>
                <c:pt idx="55072">
                  <c:v>0.49</c:v>
                </c:pt>
                <c:pt idx="55073">
                  <c:v>0.62</c:v>
                </c:pt>
                <c:pt idx="55074">
                  <c:v>2.56</c:v>
                </c:pt>
                <c:pt idx="55075">
                  <c:v>2.56</c:v>
                </c:pt>
                <c:pt idx="55076">
                  <c:v>2.56</c:v>
                </c:pt>
                <c:pt idx="55077">
                  <c:v>1.93</c:v>
                </c:pt>
                <c:pt idx="55078">
                  <c:v>1.84</c:v>
                </c:pt>
                <c:pt idx="55079">
                  <c:v>2.41</c:v>
                </c:pt>
                <c:pt idx="55080">
                  <c:v>2.41</c:v>
                </c:pt>
                <c:pt idx="55081">
                  <c:v>2.41</c:v>
                </c:pt>
                <c:pt idx="55082">
                  <c:v>3.67</c:v>
                </c:pt>
                <c:pt idx="55083">
                  <c:v>3.67</c:v>
                </c:pt>
                <c:pt idx="55084">
                  <c:v>3.21</c:v>
                </c:pt>
                <c:pt idx="55085">
                  <c:v>-0.4</c:v>
                </c:pt>
                <c:pt idx="55086">
                  <c:v>2.48</c:v>
                </c:pt>
                <c:pt idx="55087">
                  <c:v>2.48</c:v>
                </c:pt>
                <c:pt idx="55088">
                  <c:v>1.31</c:v>
                </c:pt>
                <c:pt idx="55089">
                  <c:v>1.31</c:v>
                </c:pt>
                <c:pt idx="55090">
                  <c:v>1.31</c:v>
                </c:pt>
                <c:pt idx="55091">
                  <c:v>1.31</c:v>
                </c:pt>
                <c:pt idx="55092">
                  <c:v>-0.17</c:v>
                </c:pt>
                <c:pt idx="55093">
                  <c:v>0.28999999999999998</c:v>
                </c:pt>
                <c:pt idx="55094">
                  <c:v>0.28999999999999998</c:v>
                </c:pt>
                <c:pt idx="55095">
                  <c:v>-0.59</c:v>
                </c:pt>
                <c:pt idx="55096">
                  <c:v>-1.86</c:v>
                </c:pt>
                <c:pt idx="55097">
                  <c:v>0.51</c:v>
                </c:pt>
                <c:pt idx="55098">
                  <c:v>0.51</c:v>
                </c:pt>
                <c:pt idx="55099">
                  <c:v>0.51</c:v>
                </c:pt>
                <c:pt idx="55100">
                  <c:v>-0.32</c:v>
                </c:pt>
                <c:pt idx="55101">
                  <c:v>0.22</c:v>
                </c:pt>
                <c:pt idx="55102">
                  <c:v>3.8</c:v>
                </c:pt>
                <c:pt idx="55103">
                  <c:v>3.8</c:v>
                </c:pt>
                <c:pt idx="55104">
                  <c:v>3.8</c:v>
                </c:pt>
                <c:pt idx="55105">
                  <c:v>3.8</c:v>
                </c:pt>
                <c:pt idx="55106">
                  <c:v>3.8</c:v>
                </c:pt>
                <c:pt idx="55107">
                  <c:v>3.8</c:v>
                </c:pt>
                <c:pt idx="55108">
                  <c:v>-0.21</c:v>
                </c:pt>
                <c:pt idx="55109">
                  <c:v>0.94</c:v>
                </c:pt>
                <c:pt idx="55110">
                  <c:v>-1.45</c:v>
                </c:pt>
                <c:pt idx="55111">
                  <c:v>0.28000000000000003</c:v>
                </c:pt>
                <c:pt idx="55112">
                  <c:v>0.28000000000000003</c:v>
                </c:pt>
                <c:pt idx="55113">
                  <c:v>0.28000000000000003</c:v>
                </c:pt>
                <c:pt idx="55114">
                  <c:v>0.28000000000000003</c:v>
                </c:pt>
                <c:pt idx="55115">
                  <c:v>1.82</c:v>
                </c:pt>
                <c:pt idx="55116">
                  <c:v>1.82</c:v>
                </c:pt>
                <c:pt idx="55117">
                  <c:v>-3.23</c:v>
                </c:pt>
                <c:pt idx="55118">
                  <c:v>0</c:v>
                </c:pt>
                <c:pt idx="55119">
                  <c:v>1.19</c:v>
                </c:pt>
                <c:pt idx="55120">
                  <c:v>1.19</c:v>
                </c:pt>
                <c:pt idx="55121">
                  <c:v>1.86</c:v>
                </c:pt>
                <c:pt idx="55122">
                  <c:v>1.93</c:v>
                </c:pt>
                <c:pt idx="55123">
                  <c:v>1.93</c:v>
                </c:pt>
                <c:pt idx="55124">
                  <c:v>1.93</c:v>
                </c:pt>
                <c:pt idx="55125">
                  <c:v>2.13</c:v>
                </c:pt>
                <c:pt idx="55126">
                  <c:v>2.13</c:v>
                </c:pt>
                <c:pt idx="55127">
                  <c:v>0.55000000000000004</c:v>
                </c:pt>
                <c:pt idx="55128">
                  <c:v>1.19</c:v>
                </c:pt>
                <c:pt idx="55129">
                  <c:v>1.19</c:v>
                </c:pt>
                <c:pt idx="55130">
                  <c:v>1.19</c:v>
                </c:pt>
                <c:pt idx="55131">
                  <c:v>1.19</c:v>
                </c:pt>
                <c:pt idx="55132">
                  <c:v>-0.82</c:v>
                </c:pt>
                <c:pt idx="55133">
                  <c:v>2.02</c:v>
                </c:pt>
                <c:pt idx="55134">
                  <c:v>-1.53</c:v>
                </c:pt>
                <c:pt idx="55135">
                  <c:v>-1.53</c:v>
                </c:pt>
                <c:pt idx="55136">
                  <c:v>-1.84</c:v>
                </c:pt>
                <c:pt idx="55137">
                  <c:v>-1.84</c:v>
                </c:pt>
                <c:pt idx="55138">
                  <c:v>0.51</c:v>
                </c:pt>
                <c:pt idx="55139">
                  <c:v>-1.52</c:v>
                </c:pt>
                <c:pt idx="55140">
                  <c:v>-1.52</c:v>
                </c:pt>
                <c:pt idx="55141">
                  <c:v>-0.35</c:v>
                </c:pt>
                <c:pt idx="55142">
                  <c:v>1.94</c:v>
                </c:pt>
                <c:pt idx="55143">
                  <c:v>2.42</c:v>
                </c:pt>
                <c:pt idx="55144">
                  <c:v>2.88</c:v>
                </c:pt>
                <c:pt idx="55145">
                  <c:v>2.88</c:v>
                </c:pt>
                <c:pt idx="55146">
                  <c:v>2.88</c:v>
                </c:pt>
                <c:pt idx="55147">
                  <c:v>2.88</c:v>
                </c:pt>
                <c:pt idx="55148">
                  <c:v>3.16</c:v>
                </c:pt>
                <c:pt idx="55149">
                  <c:v>2.06</c:v>
                </c:pt>
                <c:pt idx="55150">
                  <c:v>0.26</c:v>
                </c:pt>
                <c:pt idx="55151">
                  <c:v>0.26</c:v>
                </c:pt>
                <c:pt idx="55152">
                  <c:v>-2.11</c:v>
                </c:pt>
                <c:pt idx="55153">
                  <c:v>0.21</c:v>
                </c:pt>
                <c:pt idx="55154">
                  <c:v>0.21</c:v>
                </c:pt>
                <c:pt idx="55155">
                  <c:v>-0.66</c:v>
                </c:pt>
                <c:pt idx="55156">
                  <c:v>-0.66</c:v>
                </c:pt>
                <c:pt idx="55157">
                  <c:v>2.08</c:v>
                </c:pt>
                <c:pt idx="55158">
                  <c:v>2.08</c:v>
                </c:pt>
                <c:pt idx="55159">
                  <c:v>2.08</c:v>
                </c:pt>
                <c:pt idx="55160">
                  <c:v>2.08</c:v>
                </c:pt>
                <c:pt idx="55161">
                  <c:v>1.43</c:v>
                </c:pt>
                <c:pt idx="55162">
                  <c:v>1.43</c:v>
                </c:pt>
                <c:pt idx="55163">
                  <c:v>1.43</c:v>
                </c:pt>
                <c:pt idx="55164">
                  <c:v>1.43</c:v>
                </c:pt>
                <c:pt idx="55165">
                  <c:v>1.85</c:v>
                </c:pt>
                <c:pt idx="55166">
                  <c:v>1.85</c:v>
                </c:pt>
                <c:pt idx="55167">
                  <c:v>1.85</c:v>
                </c:pt>
                <c:pt idx="55168">
                  <c:v>2.02</c:v>
                </c:pt>
                <c:pt idx="55169">
                  <c:v>2.02</c:v>
                </c:pt>
                <c:pt idx="55170">
                  <c:v>2.02</c:v>
                </c:pt>
                <c:pt idx="55171">
                  <c:v>1.1499999999999999</c:v>
                </c:pt>
                <c:pt idx="55172">
                  <c:v>1.02</c:v>
                </c:pt>
                <c:pt idx="55173">
                  <c:v>1.47</c:v>
                </c:pt>
                <c:pt idx="55174">
                  <c:v>1.47</c:v>
                </c:pt>
                <c:pt idx="55175">
                  <c:v>0.95</c:v>
                </c:pt>
                <c:pt idx="55176">
                  <c:v>0.95</c:v>
                </c:pt>
                <c:pt idx="55177">
                  <c:v>-2.85</c:v>
                </c:pt>
                <c:pt idx="55178">
                  <c:v>-2.85</c:v>
                </c:pt>
                <c:pt idx="55179">
                  <c:v>1.24</c:v>
                </c:pt>
                <c:pt idx="55180">
                  <c:v>-0.1</c:v>
                </c:pt>
                <c:pt idx="55181">
                  <c:v>-0.1</c:v>
                </c:pt>
                <c:pt idx="55182">
                  <c:v>1.61</c:v>
                </c:pt>
                <c:pt idx="55183">
                  <c:v>1.98</c:v>
                </c:pt>
                <c:pt idx="55184">
                  <c:v>1.44</c:v>
                </c:pt>
                <c:pt idx="55185">
                  <c:v>1.44</c:v>
                </c:pt>
                <c:pt idx="55186">
                  <c:v>1.44</c:v>
                </c:pt>
                <c:pt idx="55187">
                  <c:v>-0.19</c:v>
                </c:pt>
                <c:pt idx="55188">
                  <c:v>-0.19</c:v>
                </c:pt>
                <c:pt idx="55189">
                  <c:v>-0.19</c:v>
                </c:pt>
                <c:pt idx="55190">
                  <c:v>1.74</c:v>
                </c:pt>
                <c:pt idx="55191">
                  <c:v>1.74</c:v>
                </c:pt>
                <c:pt idx="55192">
                  <c:v>0.97</c:v>
                </c:pt>
                <c:pt idx="55193">
                  <c:v>0.97</c:v>
                </c:pt>
                <c:pt idx="55194">
                  <c:v>-1.06</c:v>
                </c:pt>
                <c:pt idx="55195">
                  <c:v>-1.06</c:v>
                </c:pt>
                <c:pt idx="55196">
                  <c:v>-4.18</c:v>
                </c:pt>
                <c:pt idx="55197">
                  <c:v>2.13</c:v>
                </c:pt>
                <c:pt idx="55198">
                  <c:v>-2.61</c:v>
                </c:pt>
                <c:pt idx="55199">
                  <c:v>-2.61</c:v>
                </c:pt>
                <c:pt idx="55200">
                  <c:v>2.88</c:v>
                </c:pt>
                <c:pt idx="55201">
                  <c:v>2.88</c:v>
                </c:pt>
                <c:pt idx="55202">
                  <c:v>2.88</c:v>
                </c:pt>
                <c:pt idx="55203">
                  <c:v>0.51</c:v>
                </c:pt>
                <c:pt idx="55204">
                  <c:v>1.24</c:v>
                </c:pt>
                <c:pt idx="55205">
                  <c:v>1.24</c:v>
                </c:pt>
                <c:pt idx="55206">
                  <c:v>2.95</c:v>
                </c:pt>
                <c:pt idx="55207">
                  <c:v>0.95</c:v>
                </c:pt>
                <c:pt idx="55208">
                  <c:v>2.84</c:v>
                </c:pt>
                <c:pt idx="55209">
                  <c:v>0.09</c:v>
                </c:pt>
                <c:pt idx="55210">
                  <c:v>-1.57</c:v>
                </c:pt>
                <c:pt idx="55211">
                  <c:v>-1.57</c:v>
                </c:pt>
                <c:pt idx="55212">
                  <c:v>1.45</c:v>
                </c:pt>
                <c:pt idx="55213">
                  <c:v>1.07</c:v>
                </c:pt>
                <c:pt idx="55214">
                  <c:v>2.5099999999999998</c:v>
                </c:pt>
                <c:pt idx="55215">
                  <c:v>2.5099999999999998</c:v>
                </c:pt>
                <c:pt idx="55216">
                  <c:v>2.5099999999999998</c:v>
                </c:pt>
                <c:pt idx="55217">
                  <c:v>0.52</c:v>
                </c:pt>
                <c:pt idx="55218">
                  <c:v>0.52</c:v>
                </c:pt>
                <c:pt idx="55219">
                  <c:v>-1.53</c:v>
                </c:pt>
                <c:pt idx="55220">
                  <c:v>0.02</c:v>
                </c:pt>
                <c:pt idx="55221">
                  <c:v>1.47</c:v>
                </c:pt>
                <c:pt idx="55222">
                  <c:v>1.47</c:v>
                </c:pt>
                <c:pt idx="55223">
                  <c:v>3.11</c:v>
                </c:pt>
                <c:pt idx="55224">
                  <c:v>3.11</c:v>
                </c:pt>
                <c:pt idx="55225">
                  <c:v>0.97</c:v>
                </c:pt>
                <c:pt idx="55226">
                  <c:v>1.1599999999999999</c:v>
                </c:pt>
                <c:pt idx="55227">
                  <c:v>1.1599999999999999</c:v>
                </c:pt>
                <c:pt idx="55228">
                  <c:v>1.1599999999999999</c:v>
                </c:pt>
                <c:pt idx="55229">
                  <c:v>1.1599999999999999</c:v>
                </c:pt>
                <c:pt idx="55230">
                  <c:v>2.95</c:v>
                </c:pt>
                <c:pt idx="55231">
                  <c:v>-0.24</c:v>
                </c:pt>
                <c:pt idx="55232">
                  <c:v>-0.82</c:v>
                </c:pt>
                <c:pt idx="55233">
                  <c:v>-0.82</c:v>
                </c:pt>
                <c:pt idx="55234">
                  <c:v>-0.82</c:v>
                </c:pt>
                <c:pt idx="55235">
                  <c:v>0.32</c:v>
                </c:pt>
                <c:pt idx="55236">
                  <c:v>0.28999999999999998</c:v>
                </c:pt>
                <c:pt idx="55237">
                  <c:v>1.63</c:v>
                </c:pt>
                <c:pt idx="55238">
                  <c:v>0.9</c:v>
                </c:pt>
                <c:pt idx="55239">
                  <c:v>1.1499999999999999</c:v>
                </c:pt>
                <c:pt idx="55240">
                  <c:v>1.1499999999999999</c:v>
                </c:pt>
                <c:pt idx="55241">
                  <c:v>-0.28999999999999998</c:v>
                </c:pt>
                <c:pt idx="55242">
                  <c:v>2.42</c:v>
                </c:pt>
                <c:pt idx="55243">
                  <c:v>1.98</c:v>
                </c:pt>
                <c:pt idx="55244">
                  <c:v>1.98</c:v>
                </c:pt>
                <c:pt idx="55245">
                  <c:v>1.98</c:v>
                </c:pt>
                <c:pt idx="55246">
                  <c:v>-3.24</c:v>
                </c:pt>
                <c:pt idx="55247">
                  <c:v>-3.24</c:v>
                </c:pt>
                <c:pt idx="55248">
                  <c:v>-1.7</c:v>
                </c:pt>
                <c:pt idx="55249">
                  <c:v>-3.98</c:v>
                </c:pt>
                <c:pt idx="55250">
                  <c:v>1.42</c:v>
                </c:pt>
                <c:pt idx="55251">
                  <c:v>1.42</c:v>
                </c:pt>
                <c:pt idx="55252">
                  <c:v>-1.1499999999999999</c:v>
                </c:pt>
                <c:pt idx="55253">
                  <c:v>-1.37</c:v>
                </c:pt>
                <c:pt idx="55254">
                  <c:v>-2.21</c:v>
                </c:pt>
                <c:pt idx="55255">
                  <c:v>-2.17</c:v>
                </c:pt>
                <c:pt idx="55256">
                  <c:v>1.8</c:v>
                </c:pt>
                <c:pt idx="55257">
                  <c:v>1.63</c:v>
                </c:pt>
                <c:pt idx="55258">
                  <c:v>-1.4</c:v>
                </c:pt>
                <c:pt idx="55259">
                  <c:v>-0.04</c:v>
                </c:pt>
                <c:pt idx="55260">
                  <c:v>1.1000000000000001</c:v>
                </c:pt>
                <c:pt idx="55261">
                  <c:v>1.1000000000000001</c:v>
                </c:pt>
                <c:pt idx="55262">
                  <c:v>2.31</c:v>
                </c:pt>
                <c:pt idx="55263">
                  <c:v>2.31</c:v>
                </c:pt>
                <c:pt idx="55264">
                  <c:v>-1.49</c:v>
                </c:pt>
                <c:pt idx="55265">
                  <c:v>1.69</c:v>
                </c:pt>
                <c:pt idx="55266">
                  <c:v>0.99</c:v>
                </c:pt>
                <c:pt idx="55267">
                  <c:v>0.99</c:v>
                </c:pt>
                <c:pt idx="55268">
                  <c:v>0.99</c:v>
                </c:pt>
                <c:pt idx="55269">
                  <c:v>2.2000000000000002</c:v>
                </c:pt>
                <c:pt idx="55270">
                  <c:v>2.2000000000000002</c:v>
                </c:pt>
                <c:pt idx="55271">
                  <c:v>2.15</c:v>
                </c:pt>
                <c:pt idx="55272">
                  <c:v>1.54</c:v>
                </c:pt>
                <c:pt idx="55273">
                  <c:v>1.54</c:v>
                </c:pt>
                <c:pt idx="55274">
                  <c:v>1.54</c:v>
                </c:pt>
                <c:pt idx="55275">
                  <c:v>1.54</c:v>
                </c:pt>
                <c:pt idx="55276">
                  <c:v>2.1800000000000002</c:v>
                </c:pt>
                <c:pt idx="55277">
                  <c:v>2.1800000000000002</c:v>
                </c:pt>
                <c:pt idx="55278">
                  <c:v>1.1000000000000001</c:v>
                </c:pt>
                <c:pt idx="55279">
                  <c:v>1.1000000000000001</c:v>
                </c:pt>
                <c:pt idx="55280">
                  <c:v>-0.08</c:v>
                </c:pt>
                <c:pt idx="55281">
                  <c:v>0.33</c:v>
                </c:pt>
                <c:pt idx="55282">
                  <c:v>1.55</c:v>
                </c:pt>
                <c:pt idx="55283">
                  <c:v>2.02</c:v>
                </c:pt>
                <c:pt idx="55284">
                  <c:v>2.02</c:v>
                </c:pt>
                <c:pt idx="55285">
                  <c:v>2.02</c:v>
                </c:pt>
                <c:pt idx="55286">
                  <c:v>2.02</c:v>
                </c:pt>
                <c:pt idx="55287">
                  <c:v>2.02</c:v>
                </c:pt>
                <c:pt idx="55288">
                  <c:v>-2.31</c:v>
                </c:pt>
                <c:pt idx="55289">
                  <c:v>0.62</c:v>
                </c:pt>
                <c:pt idx="55290">
                  <c:v>-2.37</c:v>
                </c:pt>
                <c:pt idx="55291">
                  <c:v>-2.37</c:v>
                </c:pt>
                <c:pt idx="55292">
                  <c:v>0.98</c:v>
                </c:pt>
                <c:pt idx="55293">
                  <c:v>-0.43</c:v>
                </c:pt>
                <c:pt idx="55294">
                  <c:v>-0.43</c:v>
                </c:pt>
                <c:pt idx="55295">
                  <c:v>-0.43</c:v>
                </c:pt>
                <c:pt idx="55296">
                  <c:v>-0.14000000000000001</c:v>
                </c:pt>
                <c:pt idx="55297">
                  <c:v>2.0699999999999998</c:v>
                </c:pt>
                <c:pt idx="55298">
                  <c:v>0.19</c:v>
                </c:pt>
                <c:pt idx="55299">
                  <c:v>1.45</c:v>
                </c:pt>
                <c:pt idx="55300">
                  <c:v>1.45</c:v>
                </c:pt>
                <c:pt idx="55301">
                  <c:v>1.45</c:v>
                </c:pt>
                <c:pt idx="55302">
                  <c:v>1.45</c:v>
                </c:pt>
                <c:pt idx="55303">
                  <c:v>2.2999999999999998</c:v>
                </c:pt>
                <c:pt idx="55304">
                  <c:v>2.2999999999999998</c:v>
                </c:pt>
                <c:pt idx="55305">
                  <c:v>2.2999999999999998</c:v>
                </c:pt>
                <c:pt idx="55306">
                  <c:v>-1.7</c:v>
                </c:pt>
                <c:pt idx="55307">
                  <c:v>-1.04</c:v>
                </c:pt>
                <c:pt idx="55308">
                  <c:v>-1.1000000000000001</c:v>
                </c:pt>
                <c:pt idx="55309">
                  <c:v>-1.1000000000000001</c:v>
                </c:pt>
                <c:pt idx="55310">
                  <c:v>-3.7</c:v>
                </c:pt>
                <c:pt idx="55311">
                  <c:v>-2.81</c:v>
                </c:pt>
                <c:pt idx="55312">
                  <c:v>-2.81</c:v>
                </c:pt>
                <c:pt idx="55313">
                  <c:v>0.42</c:v>
                </c:pt>
                <c:pt idx="55314">
                  <c:v>-0.56000000000000005</c:v>
                </c:pt>
                <c:pt idx="55315">
                  <c:v>0.96</c:v>
                </c:pt>
                <c:pt idx="55316">
                  <c:v>0.96</c:v>
                </c:pt>
                <c:pt idx="55317">
                  <c:v>0.96</c:v>
                </c:pt>
                <c:pt idx="55318">
                  <c:v>0.96</c:v>
                </c:pt>
                <c:pt idx="55319">
                  <c:v>-0.97</c:v>
                </c:pt>
                <c:pt idx="55320">
                  <c:v>0.92</c:v>
                </c:pt>
                <c:pt idx="55321">
                  <c:v>0.92</c:v>
                </c:pt>
                <c:pt idx="55322">
                  <c:v>0.92</c:v>
                </c:pt>
                <c:pt idx="55323">
                  <c:v>2.58</c:v>
                </c:pt>
                <c:pt idx="55324">
                  <c:v>2.3199999999999998</c:v>
                </c:pt>
                <c:pt idx="55325">
                  <c:v>3.75</c:v>
                </c:pt>
                <c:pt idx="55326">
                  <c:v>3.75</c:v>
                </c:pt>
                <c:pt idx="55327">
                  <c:v>3.75</c:v>
                </c:pt>
                <c:pt idx="55328">
                  <c:v>1.9</c:v>
                </c:pt>
                <c:pt idx="55329">
                  <c:v>1.9</c:v>
                </c:pt>
                <c:pt idx="55330">
                  <c:v>0.83</c:v>
                </c:pt>
                <c:pt idx="55331">
                  <c:v>0.34</c:v>
                </c:pt>
                <c:pt idx="55332">
                  <c:v>0.34</c:v>
                </c:pt>
                <c:pt idx="55333">
                  <c:v>-0.49</c:v>
                </c:pt>
                <c:pt idx="55334">
                  <c:v>-0.49</c:v>
                </c:pt>
                <c:pt idx="55335">
                  <c:v>-0.49</c:v>
                </c:pt>
                <c:pt idx="55336">
                  <c:v>2.2400000000000002</c:v>
                </c:pt>
                <c:pt idx="55337">
                  <c:v>2.2400000000000002</c:v>
                </c:pt>
                <c:pt idx="55338">
                  <c:v>0.64</c:v>
                </c:pt>
                <c:pt idx="55339">
                  <c:v>0.64</c:v>
                </c:pt>
                <c:pt idx="55340">
                  <c:v>-0.56000000000000005</c:v>
                </c:pt>
                <c:pt idx="55341">
                  <c:v>-0.56000000000000005</c:v>
                </c:pt>
                <c:pt idx="55342">
                  <c:v>-1.58</c:v>
                </c:pt>
                <c:pt idx="55343">
                  <c:v>-0.08</c:v>
                </c:pt>
                <c:pt idx="55344">
                  <c:v>0.9</c:v>
                </c:pt>
                <c:pt idx="55345">
                  <c:v>0.9</c:v>
                </c:pt>
                <c:pt idx="55346">
                  <c:v>0.9</c:v>
                </c:pt>
                <c:pt idx="55347">
                  <c:v>0.9</c:v>
                </c:pt>
                <c:pt idx="55348">
                  <c:v>1.62</c:v>
                </c:pt>
                <c:pt idx="55349">
                  <c:v>1.62</c:v>
                </c:pt>
                <c:pt idx="55350">
                  <c:v>1.75</c:v>
                </c:pt>
                <c:pt idx="55351">
                  <c:v>1.75</c:v>
                </c:pt>
                <c:pt idx="55352">
                  <c:v>1.75</c:v>
                </c:pt>
                <c:pt idx="55353">
                  <c:v>0.88</c:v>
                </c:pt>
                <c:pt idx="55354">
                  <c:v>2.08</c:v>
                </c:pt>
                <c:pt idx="55355">
                  <c:v>0.33</c:v>
                </c:pt>
                <c:pt idx="55356">
                  <c:v>-0.65</c:v>
                </c:pt>
                <c:pt idx="55357">
                  <c:v>-2.66</c:v>
                </c:pt>
                <c:pt idx="55358">
                  <c:v>2.46</c:v>
                </c:pt>
                <c:pt idx="55359">
                  <c:v>-1.1499999999999999</c:v>
                </c:pt>
                <c:pt idx="55360">
                  <c:v>0.09</c:v>
                </c:pt>
                <c:pt idx="55361">
                  <c:v>1.75</c:v>
                </c:pt>
                <c:pt idx="55362">
                  <c:v>0.19</c:v>
                </c:pt>
                <c:pt idx="55363">
                  <c:v>0.57999999999999996</c:v>
                </c:pt>
                <c:pt idx="55364">
                  <c:v>0.57999999999999996</c:v>
                </c:pt>
                <c:pt idx="55365">
                  <c:v>0.57999999999999996</c:v>
                </c:pt>
                <c:pt idx="55366">
                  <c:v>-2.99</c:v>
                </c:pt>
                <c:pt idx="55367">
                  <c:v>3.3</c:v>
                </c:pt>
                <c:pt idx="55368">
                  <c:v>3.3</c:v>
                </c:pt>
                <c:pt idx="55369">
                  <c:v>3.3</c:v>
                </c:pt>
                <c:pt idx="55370">
                  <c:v>3.3</c:v>
                </c:pt>
                <c:pt idx="55371">
                  <c:v>-1.0900000000000001</c:v>
                </c:pt>
                <c:pt idx="55372">
                  <c:v>1.64</c:v>
                </c:pt>
                <c:pt idx="55373">
                  <c:v>1.49</c:v>
                </c:pt>
                <c:pt idx="55374">
                  <c:v>-0.59</c:v>
                </c:pt>
                <c:pt idx="55375">
                  <c:v>-0.59</c:v>
                </c:pt>
                <c:pt idx="55376">
                  <c:v>1.72</c:v>
                </c:pt>
                <c:pt idx="55377">
                  <c:v>1.72</c:v>
                </c:pt>
                <c:pt idx="55378">
                  <c:v>1.72</c:v>
                </c:pt>
                <c:pt idx="55379">
                  <c:v>1.72</c:v>
                </c:pt>
                <c:pt idx="55380">
                  <c:v>1.72</c:v>
                </c:pt>
                <c:pt idx="55381">
                  <c:v>1.86</c:v>
                </c:pt>
                <c:pt idx="55382">
                  <c:v>-0.11</c:v>
                </c:pt>
                <c:pt idx="55383">
                  <c:v>-1.59</c:v>
                </c:pt>
                <c:pt idx="55384">
                  <c:v>1.96</c:v>
                </c:pt>
                <c:pt idx="55385">
                  <c:v>-1.62</c:v>
                </c:pt>
                <c:pt idx="55386">
                  <c:v>-0.83</c:v>
                </c:pt>
                <c:pt idx="55387">
                  <c:v>-0.78</c:v>
                </c:pt>
                <c:pt idx="55388">
                  <c:v>-1.53</c:v>
                </c:pt>
                <c:pt idx="55389">
                  <c:v>-0.36</c:v>
                </c:pt>
                <c:pt idx="55390">
                  <c:v>-0.36</c:v>
                </c:pt>
                <c:pt idx="55391">
                  <c:v>-0.36</c:v>
                </c:pt>
                <c:pt idx="55392">
                  <c:v>-0.22</c:v>
                </c:pt>
                <c:pt idx="55393">
                  <c:v>-0.22</c:v>
                </c:pt>
                <c:pt idx="55394">
                  <c:v>-0.22</c:v>
                </c:pt>
                <c:pt idx="55395">
                  <c:v>-0.22</c:v>
                </c:pt>
                <c:pt idx="55396">
                  <c:v>1.59</c:v>
                </c:pt>
                <c:pt idx="55397">
                  <c:v>1.59</c:v>
                </c:pt>
                <c:pt idx="55398">
                  <c:v>1.59</c:v>
                </c:pt>
                <c:pt idx="55399">
                  <c:v>1.96</c:v>
                </c:pt>
                <c:pt idx="55400">
                  <c:v>1.96</c:v>
                </c:pt>
                <c:pt idx="55401">
                  <c:v>1.96</c:v>
                </c:pt>
                <c:pt idx="55402">
                  <c:v>0.91</c:v>
                </c:pt>
                <c:pt idx="55403">
                  <c:v>0.7</c:v>
                </c:pt>
                <c:pt idx="55404">
                  <c:v>3.1</c:v>
                </c:pt>
                <c:pt idx="55405">
                  <c:v>3.1</c:v>
                </c:pt>
                <c:pt idx="55406">
                  <c:v>3.1</c:v>
                </c:pt>
                <c:pt idx="55407">
                  <c:v>3.1</c:v>
                </c:pt>
                <c:pt idx="55408">
                  <c:v>3.1</c:v>
                </c:pt>
                <c:pt idx="55409">
                  <c:v>2.62</c:v>
                </c:pt>
                <c:pt idx="55410">
                  <c:v>2.62</c:v>
                </c:pt>
                <c:pt idx="55411">
                  <c:v>2.62</c:v>
                </c:pt>
                <c:pt idx="55412">
                  <c:v>-1.24</c:v>
                </c:pt>
                <c:pt idx="55413">
                  <c:v>-0.72</c:v>
                </c:pt>
                <c:pt idx="55414">
                  <c:v>0.89</c:v>
                </c:pt>
                <c:pt idx="55415">
                  <c:v>0.89</c:v>
                </c:pt>
                <c:pt idx="55416">
                  <c:v>-0.38</c:v>
                </c:pt>
                <c:pt idx="55417">
                  <c:v>-0.38</c:v>
                </c:pt>
                <c:pt idx="55418">
                  <c:v>-0.38</c:v>
                </c:pt>
                <c:pt idx="55419">
                  <c:v>-0.38</c:v>
                </c:pt>
                <c:pt idx="55420">
                  <c:v>-0.38</c:v>
                </c:pt>
                <c:pt idx="55421">
                  <c:v>2.23</c:v>
                </c:pt>
                <c:pt idx="55422">
                  <c:v>2.8</c:v>
                </c:pt>
                <c:pt idx="55423">
                  <c:v>2.8</c:v>
                </c:pt>
                <c:pt idx="55424">
                  <c:v>2.8</c:v>
                </c:pt>
                <c:pt idx="55425">
                  <c:v>2.8</c:v>
                </c:pt>
                <c:pt idx="55426">
                  <c:v>1.83</c:v>
                </c:pt>
                <c:pt idx="55427">
                  <c:v>0.94</c:v>
                </c:pt>
                <c:pt idx="55428">
                  <c:v>-2.46</c:v>
                </c:pt>
                <c:pt idx="55429">
                  <c:v>0.88</c:v>
                </c:pt>
                <c:pt idx="55430">
                  <c:v>-0.77</c:v>
                </c:pt>
                <c:pt idx="55431">
                  <c:v>-0.69</c:v>
                </c:pt>
                <c:pt idx="55432">
                  <c:v>0.27</c:v>
                </c:pt>
                <c:pt idx="55433">
                  <c:v>0.82</c:v>
                </c:pt>
                <c:pt idx="55434">
                  <c:v>1.0900000000000001</c:v>
                </c:pt>
                <c:pt idx="55435">
                  <c:v>1.37</c:v>
                </c:pt>
                <c:pt idx="55436">
                  <c:v>-1.86</c:v>
                </c:pt>
                <c:pt idx="55437">
                  <c:v>-1.44</c:v>
                </c:pt>
                <c:pt idx="55438">
                  <c:v>1.1100000000000001</c:v>
                </c:pt>
                <c:pt idx="55439">
                  <c:v>1.1100000000000001</c:v>
                </c:pt>
                <c:pt idx="55440">
                  <c:v>1.1100000000000001</c:v>
                </c:pt>
                <c:pt idx="55441">
                  <c:v>-1.19</c:v>
                </c:pt>
                <c:pt idx="55442">
                  <c:v>1.1599999999999999</c:v>
                </c:pt>
                <c:pt idx="55443">
                  <c:v>2.19</c:v>
                </c:pt>
                <c:pt idx="55444">
                  <c:v>-0.8</c:v>
                </c:pt>
                <c:pt idx="55445">
                  <c:v>0.67</c:v>
                </c:pt>
                <c:pt idx="55446">
                  <c:v>2.0299999999999998</c:v>
                </c:pt>
                <c:pt idx="55447">
                  <c:v>1.34</c:v>
                </c:pt>
                <c:pt idx="55448">
                  <c:v>1.34</c:v>
                </c:pt>
                <c:pt idx="55449">
                  <c:v>0.56000000000000005</c:v>
                </c:pt>
                <c:pt idx="55450">
                  <c:v>0.56000000000000005</c:v>
                </c:pt>
                <c:pt idx="55451">
                  <c:v>0.56000000000000005</c:v>
                </c:pt>
                <c:pt idx="55452">
                  <c:v>-2.5</c:v>
                </c:pt>
                <c:pt idx="55453">
                  <c:v>0.32</c:v>
                </c:pt>
                <c:pt idx="55454">
                  <c:v>3.16</c:v>
                </c:pt>
                <c:pt idx="55455">
                  <c:v>3.16</c:v>
                </c:pt>
                <c:pt idx="55456">
                  <c:v>3.16</c:v>
                </c:pt>
                <c:pt idx="55457">
                  <c:v>3.16</c:v>
                </c:pt>
                <c:pt idx="55458">
                  <c:v>3.16</c:v>
                </c:pt>
                <c:pt idx="55459">
                  <c:v>4.1500000000000004</c:v>
                </c:pt>
                <c:pt idx="55460">
                  <c:v>4.1500000000000004</c:v>
                </c:pt>
                <c:pt idx="55461">
                  <c:v>4.1500000000000004</c:v>
                </c:pt>
                <c:pt idx="55462">
                  <c:v>2.27</c:v>
                </c:pt>
                <c:pt idx="55463">
                  <c:v>-0.1</c:v>
                </c:pt>
                <c:pt idx="55464">
                  <c:v>2.58</c:v>
                </c:pt>
                <c:pt idx="55465">
                  <c:v>2.58</c:v>
                </c:pt>
                <c:pt idx="55466">
                  <c:v>2.58</c:v>
                </c:pt>
                <c:pt idx="55467">
                  <c:v>0</c:v>
                </c:pt>
                <c:pt idx="55468">
                  <c:v>-0.63</c:v>
                </c:pt>
                <c:pt idx="55469">
                  <c:v>0.49</c:v>
                </c:pt>
                <c:pt idx="55470">
                  <c:v>-1.91</c:v>
                </c:pt>
                <c:pt idx="55471">
                  <c:v>1.49</c:v>
                </c:pt>
                <c:pt idx="55472">
                  <c:v>-1.92</c:v>
                </c:pt>
                <c:pt idx="55473">
                  <c:v>0.28999999999999998</c:v>
                </c:pt>
                <c:pt idx="55474">
                  <c:v>0.28999999999999998</c:v>
                </c:pt>
                <c:pt idx="55475">
                  <c:v>0.28999999999999998</c:v>
                </c:pt>
                <c:pt idx="55476">
                  <c:v>-2.59</c:v>
                </c:pt>
                <c:pt idx="55477">
                  <c:v>-0.24</c:v>
                </c:pt>
                <c:pt idx="55478">
                  <c:v>-0.24</c:v>
                </c:pt>
                <c:pt idx="55479">
                  <c:v>-0.26</c:v>
                </c:pt>
                <c:pt idx="55480">
                  <c:v>-1.1200000000000001</c:v>
                </c:pt>
                <c:pt idx="55481">
                  <c:v>1.7</c:v>
                </c:pt>
                <c:pt idx="55482">
                  <c:v>1.7</c:v>
                </c:pt>
                <c:pt idx="55483">
                  <c:v>1.7</c:v>
                </c:pt>
                <c:pt idx="55484">
                  <c:v>1.7</c:v>
                </c:pt>
                <c:pt idx="55485">
                  <c:v>-1.87</c:v>
                </c:pt>
                <c:pt idx="55486">
                  <c:v>1.75</c:v>
                </c:pt>
                <c:pt idx="55487">
                  <c:v>-2.25</c:v>
                </c:pt>
                <c:pt idx="55488">
                  <c:v>-1.79</c:v>
                </c:pt>
                <c:pt idx="55489">
                  <c:v>2.0499999999999998</c:v>
                </c:pt>
                <c:pt idx="55490">
                  <c:v>1.73</c:v>
                </c:pt>
                <c:pt idx="55491">
                  <c:v>1.64</c:v>
                </c:pt>
                <c:pt idx="55492">
                  <c:v>-2.61</c:v>
                </c:pt>
                <c:pt idx="55493">
                  <c:v>0.96</c:v>
                </c:pt>
                <c:pt idx="55494">
                  <c:v>0.96</c:v>
                </c:pt>
                <c:pt idx="55495">
                  <c:v>0.96</c:v>
                </c:pt>
                <c:pt idx="55496">
                  <c:v>0.96</c:v>
                </c:pt>
                <c:pt idx="55497">
                  <c:v>1.59</c:v>
                </c:pt>
                <c:pt idx="55498">
                  <c:v>1.59</c:v>
                </c:pt>
                <c:pt idx="55499">
                  <c:v>1.58</c:v>
                </c:pt>
                <c:pt idx="55500">
                  <c:v>1.87</c:v>
                </c:pt>
                <c:pt idx="55501">
                  <c:v>1.66</c:v>
                </c:pt>
                <c:pt idx="55502">
                  <c:v>1.66</c:v>
                </c:pt>
                <c:pt idx="55503">
                  <c:v>1.91</c:v>
                </c:pt>
                <c:pt idx="55504">
                  <c:v>1.91</c:v>
                </c:pt>
                <c:pt idx="55505">
                  <c:v>1.91</c:v>
                </c:pt>
                <c:pt idx="55506">
                  <c:v>-0.6</c:v>
                </c:pt>
                <c:pt idx="55507">
                  <c:v>0.76</c:v>
                </c:pt>
                <c:pt idx="55508">
                  <c:v>1.86</c:v>
                </c:pt>
                <c:pt idx="55509">
                  <c:v>1.07</c:v>
                </c:pt>
                <c:pt idx="55510">
                  <c:v>1.07</c:v>
                </c:pt>
                <c:pt idx="55511">
                  <c:v>1.07</c:v>
                </c:pt>
                <c:pt idx="55512">
                  <c:v>1.02</c:v>
                </c:pt>
                <c:pt idx="55513">
                  <c:v>0.25</c:v>
                </c:pt>
                <c:pt idx="55514">
                  <c:v>-0.09</c:v>
                </c:pt>
                <c:pt idx="55515">
                  <c:v>-0.09</c:v>
                </c:pt>
                <c:pt idx="55516">
                  <c:v>-0.09</c:v>
                </c:pt>
                <c:pt idx="55517">
                  <c:v>-0.88</c:v>
                </c:pt>
                <c:pt idx="55518">
                  <c:v>1.88</c:v>
                </c:pt>
                <c:pt idx="55519">
                  <c:v>2.56</c:v>
                </c:pt>
                <c:pt idx="55520">
                  <c:v>2.56</c:v>
                </c:pt>
                <c:pt idx="55521">
                  <c:v>-0.76</c:v>
                </c:pt>
                <c:pt idx="55522">
                  <c:v>-0.76</c:v>
                </c:pt>
                <c:pt idx="55523">
                  <c:v>-0.23</c:v>
                </c:pt>
                <c:pt idx="55524">
                  <c:v>0.69</c:v>
                </c:pt>
                <c:pt idx="55525">
                  <c:v>0.43</c:v>
                </c:pt>
                <c:pt idx="55526">
                  <c:v>-1.72</c:v>
                </c:pt>
                <c:pt idx="55527">
                  <c:v>-1.72</c:v>
                </c:pt>
                <c:pt idx="55528">
                  <c:v>-3.43</c:v>
                </c:pt>
                <c:pt idx="55529">
                  <c:v>-3.43</c:v>
                </c:pt>
                <c:pt idx="55530">
                  <c:v>-3.43</c:v>
                </c:pt>
                <c:pt idx="55531">
                  <c:v>0.73</c:v>
                </c:pt>
                <c:pt idx="55532">
                  <c:v>0.95</c:v>
                </c:pt>
                <c:pt idx="55533">
                  <c:v>1.3</c:v>
                </c:pt>
                <c:pt idx="55534">
                  <c:v>1.46</c:v>
                </c:pt>
                <c:pt idx="55535">
                  <c:v>1.52</c:v>
                </c:pt>
                <c:pt idx="55536">
                  <c:v>-1.22</c:v>
                </c:pt>
                <c:pt idx="55537">
                  <c:v>1.27</c:v>
                </c:pt>
                <c:pt idx="55538">
                  <c:v>1.27</c:v>
                </c:pt>
                <c:pt idx="55539">
                  <c:v>2.7</c:v>
                </c:pt>
                <c:pt idx="55540">
                  <c:v>2.7</c:v>
                </c:pt>
                <c:pt idx="55541">
                  <c:v>2.7</c:v>
                </c:pt>
                <c:pt idx="55542">
                  <c:v>0.62</c:v>
                </c:pt>
                <c:pt idx="55543">
                  <c:v>0.62</c:v>
                </c:pt>
                <c:pt idx="55544">
                  <c:v>1.74</c:v>
                </c:pt>
                <c:pt idx="55545">
                  <c:v>2.64</c:v>
                </c:pt>
                <c:pt idx="55546">
                  <c:v>1.73</c:v>
                </c:pt>
                <c:pt idx="55547">
                  <c:v>0.72</c:v>
                </c:pt>
                <c:pt idx="55548">
                  <c:v>0.72</c:v>
                </c:pt>
                <c:pt idx="55549">
                  <c:v>-0.93</c:v>
                </c:pt>
                <c:pt idx="55550">
                  <c:v>1.97</c:v>
                </c:pt>
                <c:pt idx="55551">
                  <c:v>1.97</c:v>
                </c:pt>
                <c:pt idx="55552">
                  <c:v>1.97</c:v>
                </c:pt>
                <c:pt idx="55553">
                  <c:v>-0.06</c:v>
                </c:pt>
                <c:pt idx="55554">
                  <c:v>0.9</c:v>
                </c:pt>
                <c:pt idx="55555">
                  <c:v>1.49</c:v>
                </c:pt>
                <c:pt idx="55556">
                  <c:v>0.05</c:v>
                </c:pt>
                <c:pt idx="55557">
                  <c:v>-2.79</c:v>
                </c:pt>
                <c:pt idx="55558">
                  <c:v>-2.09</c:v>
                </c:pt>
                <c:pt idx="55559">
                  <c:v>0.68</c:v>
                </c:pt>
                <c:pt idx="55560">
                  <c:v>0.68</c:v>
                </c:pt>
                <c:pt idx="55561">
                  <c:v>0.68</c:v>
                </c:pt>
                <c:pt idx="55562">
                  <c:v>0.49</c:v>
                </c:pt>
                <c:pt idx="55563">
                  <c:v>0.49</c:v>
                </c:pt>
                <c:pt idx="55564">
                  <c:v>0.51</c:v>
                </c:pt>
                <c:pt idx="55565">
                  <c:v>0.51</c:v>
                </c:pt>
                <c:pt idx="55566">
                  <c:v>2.46</c:v>
                </c:pt>
                <c:pt idx="55567">
                  <c:v>2.46</c:v>
                </c:pt>
                <c:pt idx="55568">
                  <c:v>3.22</c:v>
                </c:pt>
                <c:pt idx="55569">
                  <c:v>3.22</c:v>
                </c:pt>
                <c:pt idx="55570">
                  <c:v>-1.53</c:v>
                </c:pt>
                <c:pt idx="55571">
                  <c:v>-1.53</c:v>
                </c:pt>
                <c:pt idx="55572">
                  <c:v>3.01</c:v>
                </c:pt>
                <c:pt idx="55573">
                  <c:v>3.01</c:v>
                </c:pt>
                <c:pt idx="55574">
                  <c:v>-2.71</c:v>
                </c:pt>
                <c:pt idx="55575">
                  <c:v>-2.71</c:v>
                </c:pt>
                <c:pt idx="55576">
                  <c:v>-2.71</c:v>
                </c:pt>
                <c:pt idx="55577">
                  <c:v>-2.71</c:v>
                </c:pt>
                <c:pt idx="55578">
                  <c:v>-1.0900000000000001</c:v>
                </c:pt>
                <c:pt idx="55579">
                  <c:v>-1.0900000000000001</c:v>
                </c:pt>
                <c:pt idx="55580">
                  <c:v>-1.42</c:v>
                </c:pt>
                <c:pt idx="55581">
                  <c:v>1.65</c:v>
                </c:pt>
                <c:pt idx="55582">
                  <c:v>-1.52</c:v>
                </c:pt>
                <c:pt idx="55583">
                  <c:v>-0.67</c:v>
                </c:pt>
                <c:pt idx="55584">
                  <c:v>-0.67</c:v>
                </c:pt>
                <c:pt idx="55585">
                  <c:v>-0.67</c:v>
                </c:pt>
                <c:pt idx="55586">
                  <c:v>-0.67</c:v>
                </c:pt>
                <c:pt idx="55587">
                  <c:v>1.53</c:v>
                </c:pt>
                <c:pt idx="55588">
                  <c:v>1.53</c:v>
                </c:pt>
                <c:pt idx="55589">
                  <c:v>1.53</c:v>
                </c:pt>
                <c:pt idx="55590">
                  <c:v>1.53</c:v>
                </c:pt>
                <c:pt idx="55591">
                  <c:v>1.53</c:v>
                </c:pt>
                <c:pt idx="55592">
                  <c:v>1.53</c:v>
                </c:pt>
                <c:pt idx="55593">
                  <c:v>-0.1</c:v>
                </c:pt>
                <c:pt idx="55594">
                  <c:v>-0.1</c:v>
                </c:pt>
                <c:pt idx="55595">
                  <c:v>1.87</c:v>
                </c:pt>
                <c:pt idx="55596">
                  <c:v>-0.97</c:v>
                </c:pt>
                <c:pt idx="55597">
                  <c:v>-0.97</c:v>
                </c:pt>
                <c:pt idx="55598">
                  <c:v>1.77</c:v>
                </c:pt>
                <c:pt idx="55599">
                  <c:v>-2.93</c:v>
                </c:pt>
                <c:pt idx="55600">
                  <c:v>1.95</c:v>
                </c:pt>
                <c:pt idx="55601">
                  <c:v>1.82</c:v>
                </c:pt>
                <c:pt idx="55602">
                  <c:v>-2.94</c:v>
                </c:pt>
                <c:pt idx="55603">
                  <c:v>1.73</c:v>
                </c:pt>
                <c:pt idx="55604">
                  <c:v>1.73</c:v>
                </c:pt>
                <c:pt idx="55605">
                  <c:v>2.36</c:v>
                </c:pt>
                <c:pt idx="55606">
                  <c:v>2.36</c:v>
                </c:pt>
                <c:pt idx="55607">
                  <c:v>2.36</c:v>
                </c:pt>
                <c:pt idx="55608">
                  <c:v>-0.14000000000000001</c:v>
                </c:pt>
                <c:pt idx="55609">
                  <c:v>1.59</c:v>
                </c:pt>
                <c:pt idx="55610">
                  <c:v>1.59</c:v>
                </c:pt>
                <c:pt idx="55611">
                  <c:v>-0.25</c:v>
                </c:pt>
                <c:pt idx="55612">
                  <c:v>0.62</c:v>
                </c:pt>
                <c:pt idx="55613">
                  <c:v>0.62</c:v>
                </c:pt>
                <c:pt idx="55614">
                  <c:v>0.17</c:v>
                </c:pt>
                <c:pt idx="55615">
                  <c:v>0.17</c:v>
                </c:pt>
                <c:pt idx="55616">
                  <c:v>0.17</c:v>
                </c:pt>
                <c:pt idx="55617">
                  <c:v>0.96</c:v>
                </c:pt>
                <c:pt idx="55618">
                  <c:v>2.97</c:v>
                </c:pt>
                <c:pt idx="55619">
                  <c:v>2.97</c:v>
                </c:pt>
                <c:pt idx="55620">
                  <c:v>-1.4</c:v>
                </c:pt>
                <c:pt idx="55621">
                  <c:v>-2.19</c:v>
                </c:pt>
                <c:pt idx="55622">
                  <c:v>-1.35</c:v>
                </c:pt>
                <c:pt idx="55623">
                  <c:v>-1.35</c:v>
                </c:pt>
                <c:pt idx="55624">
                  <c:v>2.15</c:v>
                </c:pt>
                <c:pt idx="55625">
                  <c:v>2.15</c:v>
                </c:pt>
                <c:pt idx="55626">
                  <c:v>2.15</c:v>
                </c:pt>
                <c:pt idx="55627">
                  <c:v>2.15</c:v>
                </c:pt>
                <c:pt idx="55628">
                  <c:v>1.22</c:v>
                </c:pt>
                <c:pt idx="55629">
                  <c:v>1.22</c:v>
                </c:pt>
                <c:pt idx="55630">
                  <c:v>-0.74</c:v>
                </c:pt>
                <c:pt idx="55631">
                  <c:v>-0.74</c:v>
                </c:pt>
                <c:pt idx="55632">
                  <c:v>-0.77</c:v>
                </c:pt>
                <c:pt idx="55633">
                  <c:v>-0.77</c:v>
                </c:pt>
                <c:pt idx="55634">
                  <c:v>-0.77</c:v>
                </c:pt>
                <c:pt idx="55635">
                  <c:v>-1.65</c:v>
                </c:pt>
                <c:pt idx="55636">
                  <c:v>-2.6</c:v>
                </c:pt>
                <c:pt idx="55637">
                  <c:v>-2.6</c:v>
                </c:pt>
                <c:pt idx="55638">
                  <c:v>-3.27</c:v>
                </c:pt>
                <c:pt idx="55639">
                  <c:v>-1.58</c:v>
                </c:pt>
                <c:pt idx="55640">
                  <c:v>-1.58</c:v>
                </c:pt>
                <c:pt idx="55641">
                  <c:v>-1.58</c:v>
                </c:pt>
                <c:pt idx="55642">
                  <c:v>2.88</c:v>
                </c:pt>
                <c:pt idx="55643">
                  <c:v>2.68</c:v>
                </c:pt>
                <c:pt idx="55644">
                  <c:v>1.96</c:v>
                </c:pt>
                <c:pt idx="55645">
                  <c:v>1.96</c:v>
                </c:pt>
                <c:pt idx="55646">
                  <c:v>1.96</c:v>
                </c:pt>
                <c:pt idx="55647">
                  <c:v>1.96</c:v>
                </c:pt>
                <c:pt idx="55648">
                  <c:v>-0.46</c:v>
                </c:pt>
                <c:pt idx="55649">
                  <c:v>3.07</c:v>
                </c:pt>
                <c:pt idx="55650">
                  <c:v>3.07</c:v>
                </c:pt>
                <c:pt idx="55651">
                  <c:v>-0.18</c:v>
                </c:pt>
                <c:pt idx="55652">
                  <c:v>-0.26</c:v>
                </c:pt>
                <c:pt idx="55653">
                  <c:v>1.1499999999999999</c:v>
                </c:pt>
                <c:pt idx="55654">
                  <c:v>1.1499999999999999</c:v>
                </c:pt>
                <c:pt idx="55655">
                  <c:v>-0.4</c:v>
                </c:pt>
                <c:pt idx="55656">
                  <c:v>0.67</c:v>
                </c:pt>
                <c:pt idx="55657">
                  <c:v>0.56000000000000005</c:v>
                </c:pt>
                <c:pt idx="55658">
                  <c:v>1.1000000000000001</c:v>
                </c:pt>
                <c:pt idx="55659">
                  <c:v>1.1000000000000001</c:v>
                </c:pt>
                <c:pt idx="55660">
                  <c:v>1.1000000000000001</c:v>
                </c:pt>
                <c:pt idx="55661">
                  <c:v>-3.67</c:v>
                </c:pt>
                <c:pt idx="55662">
                  <c:v>3.05</c:v>
                </c:pt>
                <c:pt idx="55663">
                  <c:v>1.18</c:v>
                </c:pt>
                <c:pt idx="55664">
                  <c:v>-1.81</c:v>
                </c:pt>
                <c:pt idx="55665">
                  <c:v>-1.04</c:v>
                </c:pt>
                <c:pt idx="55666">
                  <c:v>0.95</c:v>
                </c:pt>
                <c:pt idx="55667">
                  <c:v>1.43</c:v>
                </c:pt>
                <c:pt idx="55668">
                  <c:v>0.37</c:v>
                </c:pt>
                <c:pt idx="55669">
                  <c:v>-0.05</c:v>
                </c:pt>
                <c:pt idx="55670">
                  <c:v>0.46</c:v>
                </c:pt>
                <c:pt idx="55671">
                  <c:v>0.46</c:v>
                </c:pt>
                <c:pt idx="55672">
                  <c:v>0.46</c:v>
                </c:pt>
                <c:pt idx="55673">
                  <c:v>0.71</c:v>
                </c:pt>
                <c:pt idx="55674">
                  <c:v>-1.99</c:v>
                </c:pt>
                <c:pt idx="55675">
                  <c:v>-1.99</c:v>
                </c:pt>
                <c:pt idx="55676">
                  <c:v>-1.99</c:v>
                </c:pt>
                <c:pt idx="55677">
                  <c:v>0.47</c:v>
                </c:pt>
                <c:pt idx="55678">
                  <c:v>-3.54</c:v>
                </c:pt>
                <c:pt idx="55679">
                  <c:v>-3.54</c:v>
                </c:pt>
                <c:pt idx="55680">
                  <c:v>-3.54</c:v>
                </c:pt>
                <c:pt idx="55681">
                  <c:v>-3.54</c:v>
                </c:pt>
                <c:pt idx="55682">
                  <c:v>-1.47</c:v>
                </c:pt>
                <c:pt idx="55683">
                  <c:v>1.22</c:v>
                </c:pt>
                <c:pt idx="55684">
                  <c:v>1.0900000000000001</c:v>
                </c:pt>
                <c:pt idx="55685">
                  <c:v>1.23</c:v>
                </c:pt>
                <c:pt idx="55686">
                  <c:v>1.79</c:v>
                </c:pt>
                <c:pt idx="55687">
                  <c:v>0.47</c:v>
                </c:pt>
                <c:pt idx="55688">
                  <c:v>1.17</c:v>
                </c:pt>
                <c:pt idx="55689">
                  <c:v>0.19</c:v>
                </c:pt>
                <c:pt idx="55690">
                  <c:v>0.19</c:v>
                </c:pt>
                <c:pt idx="55691">
                  <c:v>-0.49</c:v>
                </c:pt>
                <c:pt idx="55692">
                  <c:v>2.85</c:v>
                </c:pt>
                <c:pt idx="55693">
                  <c:v>2.85</c:v>
                </c:pt>
                <c:pt idx="55694">
                  <c:v>3.19</c:v>
                </c:pt>
                <c:pt idx="55695">
                  <c:v>3.63</c:v>
                </c:pt>
                <c:pt idx="55696">
                  <c:v>3.63</c:v>
                </c:pt>
                <c:pt idx="55697">
                  <c:v>2.2599999999999998</c:v>
                </c:pt>
                <c:pt idx="55698">
                  <c:v>2.2599999999999998</c:v>
                </c:pt>
                <c:pt idx="55699">
                  <c:v>-0.65</c:v>
                </c:pt>
                <c:pt idx="55700">
                  <c:v>-0.65</c:v>
                </c:pt>
                <c:pt idx="55701">
                  <c:v>-1.02</c:v>
                </c:pt>
                <c:pt idx="55702">
                  <c:v>0.91</c:v>
                </c:pt>
                <c:pt idx="55703">
                  <c:v>1.74</c:v>
                </c:pt>
                <c:pt idx="55704">
                  <c:v>1.74</c:v>
                </c:pt>
                <c:pt idx="55705">
                  <c:v>1.74</c:v>
                </c:pt>
                <c:pt idx="55706">
                  <c:v>-1.9</c:v>
                </c:pt>
                <c:pt idx="55707">
                  <c:v>-0.32</c:v>
                </c:pt>
                <c:pt idx="55708">
                  <c:v>-0.75</c:v>
                </c:pt>
                <c:pt idx="55709">
                  <c:v>-0.75</c:v>
                </c:pt>
                <c:pt idx="55710">
                  <c:v>0.24</c:v>
                </c:pt>
                <c:pt idx="55711">
                  <c:v>0.24</c:v>
                </c:pt>
                <c:pt idx="55712">
                  <c:v>0.24</c:v>
                </c:pt>
                <c:pt idx="55713">
                  <c:v>-3.9</c:v>
                </c:pt>
                <c:pt idx="55714">
                  <c:v>-0.89</c:v>
                </c:pt>
                <c:pt idx="55715">
                  <c:v>2.2599999999999998</c:v>
                </c:pt>
                <c:pt idx="55716">
                  <c:v>0.92</c:v>
                </c:pt>
                <c:pt idx="55717">
                  <c:v>2.39</c:v>
                </c:pt>
                <c:pt idx="55718">
                  <c:v>0.46</c:v>
                </c:pt>
                <c:pt idx="55719">
                  <c:v>0.46</c:v>
                </c:pt>
                <c:pt idx="55720">
                  <c:v>1.37</c:v>
                </c:pt>
                <c:pt idx="55721">
                  <c:v>1.37</c:v>
                </c:pt>
                <c:pt idx="55722">
                  <c:v>1.37</c:v>
                </c:pt>
                <c:pt idx="55723">
                  <c:v>1.74</c:v>
                </c:pt>
                <c:pt idx="55724">
                  <c:v>1.74</c:v>
                </c:pt>
                <c:pt idx="55725">
                  <c:v>2.95</c:v>
                </c:pt>
                <c:pt idx="55726">
                  <c:v>2.95</c:v>
                </c:pt>
                <c:pt idx="55727">
                  <c:v>0.46</c:v>
                </c:pt>
                <c:pt idx="55728">
                  <c:v>2.95</c:v>
                </c:pt>
                <c:pt idx="55729">
                  <c:v>2.95</c:v>
                </c:pt>
                <c:pt idx="55730">
                  <c:v>2.95</c:v>
                </c:pt>
                <c:pt idx="55731">
                  <c:v>2.95</c:v>
                </c:pt>
                <c:pt idx="55732">
                  <c:v>2.95</c:v>
                </c:pt>
                <c:pt idx="55733">
                  <c:v>2.09</c:v>
                </c:pt>
                <c:pt idx="55734">
                  <c:v>2.09</c:v>
                </c:pt>
                <c:pt idx="55735">
                  <c:v>1.59</c:v>
                </c:pt>
                <c:pt idx="55736">
                  <c:v>1.59</c:v>
                </c:pt>
                <c:pt idx="55737">
                  <c:v>0.34</c:v>
                </c:pt>
                <c:pt idx="55738">
                  <c:v>0.76</c:v>
                </c:pt>
                <c:pt idx="55739">
                  <c:v>1.7</c:v>
                </c:pt>
                <c:pt idx="55740">
                  <c:v>1.7</c:v>
                </c:pt>
                <c:pt idx="55741">
                  <c:v>-0.56999999999999995</c:v>
                </c:pt>
                <c:pt idx="55742">
                  <c:v>-0.56999999999999995</c:v>
                </c:pt>
                <c:pt idx="55743">
                  <c:v>1.76</c:v>
                </c:pt>
                <c:pt idx="55744">
                  <c:v>-3</c:v>
                </c:pt>
                <c:pt idx="55745">
                  <c:v>0.18</c:v>
                </c:pt>
                <c:pt idx="55746">
                  <c:v>0.18</c:v>
                </c:pt>
                <c:pt idx="55747">
                  <c:v>-2.67</c:v>
                </c:pt>
                <c:pt idx="55748">
                  <c:v>1.79</c:v>
                </c:pt>
                <c:pt idx="55749">
                  <c:v>1.79</c:v>
                </c:pt>
                <c:pt idx="55750">
                  <c:v>1.79</c:v>
                </c:pt>
                <c:pt idx="55751">
                  <c:v>-2.1</c:v>
                </c:pt>
                <c:pt idx="55752">
                  <c:v>-0.94</c:v>
                </c:pt>
                <c:pt idx="55753">
                  <c:v>-0.94</c:v>
                </c:pt>
                <c:pt idx="55754">
                  <c:v>0.4</c:v>
                </c:pt>
                <c:pt idx="55755">
                  <c:v>2.98</c:v>
                </c:pt>
                <c:pt idx="55756">
                  <c:v>2.98</c:v>
                </c:pt>
                <c:pt idx="55757">
                  <c:v>1.98</c:v>
                </c:pt>
                <c:pt idx="55758">
                  <c:v>1.98</c:v>
                </c:pt>
                <c:pt idx="55759">
                  <c:v>1.98</c:v>
                </c:pt>
                <c:pt idx="55760">
                  <c:v>0.45</c:v>
                </c:pt>
                <c:pt idx="55761">
                  <c:v>0.86</c:v>
                </c:pt>
                <c:pt idx="55762">
                  <c:v>0.86</c:v>
                </c:pt>
                <c:pt idx="55763">
                  <c:v>0.84</c:v>
                </c:pt>
                <c:pt idx="55764">
                  <c:v>0.84</c:v>
                </c:pt>
                <c:pt idx="55765">
                  <c:v>-0.92</c:v>
                </c:pt>
                <c:pt idx="55766">
                  <c:v>-0.92</c:v>
                </c:pt>
                <c:pt idx="55767">
                  <c:v>-1.17</c:v>
                </c:pt>
                <c:pt idx="55768">
                  <c:v>-1.17</c:v>
                </c:pt>
                <c:pt idx="55769">
                  <c:v>-2.52</c:v>
                </c:pt>
                <c:pt idx="55770">
                  <c:v>-1.38</c:v>
                </c:pt>
                <c:pt idx="55771">
                  <c:v>-1.44</c:v>
                </c:pt>
                <c:pt idx="55772">
                  <c:v>-0.92</c:v>
                </c:pt>
                <c:pt idx="55773">
                  <c:v>-2.86</c:v>
                </c:pt>
                <c:pt idx="55774">
                  <c:v>1.31</c:v>
                </c:pt>
                <c:pt idx="55775">
                  <c:v>2.68</c:v>
                </c:pt>
                <c:pt idx="55776">
                  <c:v>2.68</c:v>
                </c:pt>
                <c:pt idx="55777">
                  <c:v>1.1399999999999999</c:v>
                </c:pt>
                <c:pt idx="55778">
                  <c:v>1.1399999999999999</c:v>
                </c:pt>
                <c:pt idx="55779">
                  <c:v>0.54</c:v>
                </c:pt>
                <c:pt idx="55780">
                  <c:v>0.54</c:v>
                </c:pt>
                <c:pt idx="55781">
                  <c:v>2.2599999999999998</c:v>
                </c:pt>
                <c:pt idx="55782">
                  <c:v>2.79</c:v>
                </c:pt>
                <c:pt idx="55783">
                  <c:v>2.79</c:v>
                </c:pt>
                <c:pt idx="55784">
                  <c:v>-0.62</c:v>
                </c:pt>
                <c:pt idx="55785">
                  <c:v>1.33</c:v>
                </c:pt>
                <c:pt idx="55786">
                  <c:v>2.2200000000000002</c:v>
                </c:pt>
                <c:pt idx="55787">
                  <c:v>2.2200000000000002</c:v>
                </c:pt>
                <c:pt idx="55788">
                  <c:v>0.2</c:v>
                </c:pt>
                <c:pt idx="55789">
                  <c:v>0.2</c:v>
                </c:pt>
                <c:pt idx="55790">
                  <c:v>0.2</c:v>
                </c:pt>
                <c:pt idx="55791">
                  <c:v>0.17</c:v>
                </c:pt>
                <c:pt idx="55792">
                  <c:v>-0.09</c:v>
                </c:pt>
                <c:pt idx="55793">
                  <c:v>1.21</c:v>
                </c:pt>
                <c:pt idx="55794">
                  <c:v>-0.87</c:v>
                </c:pt>
                <c:pt idx="55795">
                  <c:v>-0.56999999999999995</c:v>
                </c:pt>
                <c:pt idx="55796">
                  <c:v>1.92</c:v>
                </c:pt>
                <c:pt idx="55797">
                  <c:v>-1.53</c:v>
                </c:pt>
                <c:pt idx="55798">
                  <c:v>1.33</c:v>
                </c:pt>
                <c:pt idx="55799">
                  <c:v>1.33</c:v>
                </c:pt>
                <c:pt idx="55800">
                  <c:v>-0.2</c:v>
                </c:pt>
                <c:pt idx="55801">
                  <c:v>-1.9</c:v>
                </c:pt>
                <c:pt idx="55802">
                  <c:v>-1.9</c:v>
                </c:pt>
                <c:pt idx="55803">
                  <c:v>-1.9</c:v>
                </c:pt>
                <c:pt idx="55804">
                  <c:v>-0.12</c:v>
                </c:pt>
                <c:pt idx="55805">
                  <c:v>-0.87</c:v>
                </c:pt>
                <c:pt idx="55806">
                  <c:v>2.11</c:v>
                </c:pt>
                <c:pt idx="55807">
                  <c:v>2.11</c:v>
                </c:pt>
                <c:pt idx="55808">
                  <c:v>2.11</c:v>
                </c:pt>
                <c:pt idx="55809">
                  <c:v>-1.92</c:v>
                </c:pt>
                <c:pt idx="55810">
                  <c:v>-1.56</c:v>
                </c:pt>
                <c:pt idx="55811">
                  <c:v>-1.56</c:v>
                </c:pt>
                <c:pt idx="55812">
                  <c:v>-0.12</c:v>
                </c:pt>
                <c:pt idx="55813">
                  <c:v>-0.12</c:v>
                </c:pt>
                <c:pt idx="55814">
                  <c:v>-0.12</c:v>
                </c:pt>
                <c:pt idx="55815">
                  <c:v>-0.12</c:v>
                </c:pt>
                <c:pt idx="55816">
                  <c:v>-1.44</c:v>
                </c:pt>
                <c:pt idx="55817">
                  <c:v>-1.44</c:v>
                </c:pt>
                <c:pt idx="55818">
                  <c:v>-1.58</c:v>
                </c:pt>
                <c:pt idx="55819">
                  <c:v>3.03</c:v>
                </c:pt>
                <c:pt idx="55820">
                  <c:v>3.03</c:v>
                </c:pt>
                <c:pt idx="55821">
                  <c:v>-1.02</c:v>
                </c:pt>
                <c:pt idx="55822">
                  <c:v>-1.02</c:v>
                </c:pt>
                <c:pt idx="55823">
                  <c:v>-2.95</c:v>
                </c:pt>
                <c:pt idx="55824">
                  <c:v>1.66</c:v>
                </c:pt>
                <c:pt idx="55825">
                  <c:v>1.66</c:v>
                </c:pt>
                <c:pt idx="55826">
                  <c:v>1.66</c:v>
                </c:pt>
                <c:pt idx="55827">
                  <c:v>1.66</c:v>
                </c:pt>
                <c:pt idx="55828">
                  <c:v>-1.56</c:v>
                </c:pt>
                <c:pt idx="55829">
                  <c:v>2.65</c:v>
                </c:pt>
                <c:pt idx="55830">
                  <c:v>2.65</c:v>
                </c:pt>
                <c:pt idx="55831">
                  <c:v>7.0000000000000007E-2</c:v>
                </c:pt>
                <c:pt idx="55832">
                  <c:v>-1.28</c:v>
                </c:pt>
                <c:pt idx="55833">
                  <c:v>-1.28</c:v>
                </c:pt>
                <c:pt idx="55834">
                  <c:v>0.95</c:v>
                </c:pt>
                <c:pt idx="55835">
                  <c:v>0.95</c:v>
                </c:pt>
                <c:pt idx="55836">
                  <c:v>2.14</c:v>
                </c:pt>
                <c:pt idx="55837">
                  <c:v>-1.73</c:v>
                </c:pt>
                <c:pt idx="55838">
                  <c:v>-0.94</c:v>
                </c:pt>
                <c:pt idx="55839">
                  <c:v>-0.94</c:v>
                </c:pt>
                <c:pt idx="55840">
                  <c:v>-0.94</c:v>
                </c:pt>
                <c:pt idx="55841">
                  <c:v>-1.39</c:v>
                </c:pt>
                <c:pt idx="55842">
                  <c:v>-1.39</c:v>
                </c:pt>
                <c:pt idx="55843">
                  <c:v>0.63</c:v>
                </c:pt>
                <c:pt idx="55844">
                  <c:v>0.63</c:v>
                </c:pt>
                <c:pt idx="55845">
                  <c:v>0.17</c:v>
                </c:pt>
                <c:pt idx="55846">
                  <c:v>0.17</c:v>
                </c:pt>
                <c:pt idx="55847">
                  <c:v>0.05</c:v>
                </c:pt>
                <c:pt idx="55848">
                  <c:v>2.2999999999999998</c:v>
                </c:pt>
                <c:pt idx="55849">
                  <c:v>2.2999999999999998</c:v>
                </c:pt>
                <c:pt idx="55850">
                  <c:v>2.2999999999999998</c:v>
                </c:pt>
                <c:pt idx="55851">
                  <c:v>2.2999999999999998</c:v>
                </c:pt>
                <c:pt idx="55852">
                  <c:v>2.2999999999999998</c:v>
                </c:pt>
                <c:pt idx="55853">
                  <c:v>2.31</c:v>
                </c:pt>
                <c:pt idx="55854">
                  <c:v>-0.35</c:v>
                </c:pt>
                <c:pt idx="55855">
                  <c:v>-0.35</c:v>
                </c:pt>
                <c:pt idx="55856">
                  <c:v>2.29</c:v>
                </c:pt>
                <c:pt idx="55857">
                  <c:v>2.29</c:v>
                </c:pt>
                <c:pt idx="55858">
                  <c:v>2.29</c:v>
                </c:pt>
                <c:pt idx="55859">
                  <c:v>1.92</c:v>
                </c:pt>
                <c:pt idx="55860">
                  <c:v>1.92</c:v>
                </c:pt>
                <c:pt idx="55861">
                  <c:v>2.74</c:v>
                </c:pt>
                <c:pt idx="55862">
                  <c:v>1.48</c:v>
                </c:pt>
                <c:pt idx="55863">
                  <c:v>1.48</c:v>
                </c:pt>
                <c:pt idx="55864">
                  <c:v>-2.64</c:v>
                </c:pt>
                <c:pt idx="55865">
                  <c:v>-2.64</c:v>
                </c:pt>
                <c:pt idx="55866">
                  <c:v>-2.64</c:v>
                </c:pt>
                <c:pt idx="55867">
                  <c:v>-2.73</c:v>
                </c:pt>
                <c:pt idx="55868">
                  <c:v>-3.42</c:v>
                </c:pt>
                <c:pt idx="55869">
                  <c:v>-3.42</c:v>
                </c:pt>
                <c:pt idx="55870">
                  <c:v>1.81</c:v>
                </c:pt>
                <c:pt idx="55871">
                  <c:v>1.53</c:v>
                </c:pt>
                <c:pt idx="55872">
                  <c:v>-0.47</c:v>
                </c:pt>
                <c:pt idx="55873">
                  <c:v>1.24</c:v>
                </c:pt>
                <c:pt idx="55874">
                  <c:v>-1.7</c:v>
                </c:pt>
                <c:pt idx="55875">
                  <c:v>1.23</c:v>
                </c:pt>
                <c:pt idx="55876">
                  <c:v>1.23</c:v>
                </c:pt>
                <c:pt idx="55877">
                  <c:v>1.23</c:v>
                </c:pt>
                <c:pt idx="55878">
                  <c:v>-3.15</c:v>
                </c:pt>
                <c:pt idx="55879">
                  <c:v>1.22</c:v>
                </c:pt>
                <c:pt idx="55880">
                  <c:v>-2.69</c:v>
                </c:pt>
                <c:pt idx="55881">
                  <c:v>-2.69</c:v>
                </c:pt>
                <c:pt idx="55882">
                  <c:v>2.11</c:v>
                </c:pt>
                <c:pt idx="55883">
                  <c:v>2.11</c:v>
                </c:pt>
                <c:pt idx="55884">
                  <c:v>0.11</c:v>
                </c:pt>
                <c:pt idx="55885">
                  <c:v>1.99</c:v>
                </c:pt>
                <c:pt idx="55886">
                  <c:v>1.99</c:v>
                </c:pt>
                <c:pt idx="55887">
                  <c:v>1.99</c:v>
                </c:pt>
                <c:pt idx="55888">
                  <c:v>-0.12</c:v>
                </c:pt>
                <c:pt idx="55889">
                  <c:v>-1.27</c:v>
                </c:pt>
                <c:pt idx="55890">
                  <c:v>1.98</c:v>
                </c:pt>
                <c:pt idx="55891">
                  <c:v>0.51</c:v>
                </c:pt>
                <c:pt idx="55892">
                  <c:v>0.54</c:v>
                </c:pt>
                <c:pt idx="55893">
                  <c:v>0.54</c:v>
                </c:pt>
                <c:pt idx="55894">
                  <c:v>0.54</c:v>
                </c:pt>
                <c:pt idx="55895">
                  <c:v>-3.89</c:v>
                </c:pt>
                <c:pt idx="55896">
                  <c:v>-1.67</c:v>
                </c:pt>
                <c:pt idx="55897">
                  <c:v>2.0699999999999998</c:v>
                </c:pt>
                <c:pt idx="55898">
                  <c:v>-0.36</c:v>
                </c:pt>
                <c:pt idx="55899">
                  <c:v>2.37</c:v>
                </c:pt>
                <c:pt idx="55900">
                  <c:v>2.37</c:v>
                </c:pt>
                <c:pt idx="55901">
                  <c:v>2.17</c:v>
                </c:pt>
                <c:pt idx="55902">
                  <c:v>0.81</c:v>
                </c:pt>
                <c:pt idx="55903">
                  <c:v>-0.85</c:v>
                </c:pt>
                <c:pt idx="55904">
                  <c:v>1.1399999999999999</c:v>
                </c:pt>
                <c:pt idx="55905">
                  <c:v>1.1399999999999999</c:v>
                </c:pt>
                <c:pt idx="55906">
                  <c:v>2.0699999999999998</c:v>
                </c:pt>
                <c:pt idx="55907">
                  <c:v>2.0699999999999998</c:v>
                </c:pt>
                <c:pt idx="55908">
                  <c:v>2.0699999999999998</c:v>
                </c:pt>
                <c:pt idx="55909">
                  <c:v>-2.57</c:v>
                </c:pt>
                <c:pt idx="55910">
                  <c:v>4.17</c:v>
                </c:pt>
                <c:pt idx="55911">
                  <c:v>2.69</c:v>
                </c:pt>
                <c:pt idx="55912">
                  <c:v>2.69</c:v>
                </c:pt>
                <c:pt idx="55913">
                  <c:v>2.69</c:v>
                </c:pt>
                <c:pt idx="55914">
                  <c:v>2.69</c:v>
                </c:pt>
                <c:pt idx="55915">
                  <c:v>1.53</c:v>
                </c:pt>
                <c:pt idx="55916">
                  <c:v>-1.02</c:v>
                </c:pt>
                <c:pt idx="55917">
                  <c:v>-1.72</c:v>
                </c:pt>
                <c:pt idx="55918">
                  <c:v>-1.72</c:v>
                </c:pt>
                <c:pt idx="55919">
                  <c:v>0.34</c:v>
                </c:pt>
                <c:pt idx="55920">
                  <c:v>0.34</c:v>
                </c:pt>
                <c:pt idx="55921">
                  <c:v>-3.72</c:v>
                </c:pt>
                <c:pt idx="55922">
                  <c:v>0.91</c:v>
                </c:pt>
                <c:pt idx="55923">
                  <c:v>0.91</c:v>
                </c:pt>
                <c:pt idx="55924">
                  <c:v>1.24</c:v>
                </c:pt>
                <c:pt idx="55925">
                  <c:v>1.87</c:v>
                </c:pt>
                <c:pt idx="55926">
                  <c:v>-2.48</c:v>
                </c:pt>
                <c:pt idx="55927">
                  <c:v>-3.2</c:v>
                </c:pt>
                <c:pt idx="55928">
                  <c:v>-3.2</c:v>
                </c:pt>
                <c:pt idx="55929">
                  <c:v>-3.2</c:v>
                </c:pt>
                <c:pt idx="55930">
                  <c:v>-3.2</c:v>
                </c:pt>
                <c:pt idx="55931">
                  <c:v>7.0000000000000007E-2</c:v>
                </c:pt>
                <c:pt idx="55932">
                  <c:v>2.33</c:v>
                </c:pt>
                <c:pt idx="55933">
                  <c:v>2.33</c:v>
                </c:pt>
                <c:pt idx="55934">
                  <c:v>-0.59</c:v>
                </c:pt>
                <c:pt idx="55935">
                  <c:v>0.05</c:v>
                </c:pt>
                <c:pt idx="55936">
                  <c:v>0.05</c:v>
                </c:pt>
                <c:pt idx="55937">
                  <c:v>0.05</c:v>
                </c:pt>
                <c:pt idx="55938">
                  <c:v>3.32</c:v>
                </c:pt>
                <c:pt idx="55939">
                  <c:v>1.51</c:v>
                </c:pt>
                <c:pt idx="55940">
                  <c:v>-1.95</c:v>
                </c:pt>
                <c:pt idx="55941">
                  <c:v>-1.95</c:v>
                </c:pt>
                <c:pt idx="55942">
                  <c:v>2.2799999999999998</c:v>
                </c:pt>
                <c:pt idx="55943">
                  <c:v>2.2799999999999998</c:v>
                </c:pt>
                <c:pt idx="55944">
                  <c:v>2.2799999999999998</c:v>
                </c:pt>
                <c:pt idx="55945">
                  <c:v>2.2799999999999998</c:v>
                </c:pt>
                <c:pt idx="55946">
                  <c:v>2.2799999999999998</c:v>
                </c:pt>
                <c:pt idx="55947">
                  <c:v>2.48</c:v>
                </c:pt>
                <c:pt idx="55948">
                  <c:v>2.48</c:v>
                </c:pt>
                <c:pt idx="55949">
                  <c:v>2.48</c:v>
                </c:pt>
                <c:pt idx="55950">
                  <c:v>-0.18</c:v>
                </c:pt>
                <c:pt idx="55951">
                  <c:v>1.03</c:v>
                </c:pt>
                <c:pt idx="55952">
                  <c:v>1.45</c:v>
                </c:pt>
                <c:pt idx="55953">
                  <c:v>-0.32</c:v>
                </c:pt>
                <c:pt idx="55954">
                  <c:v>0.3</c:v>
                </c:pt>
                <c:pt idx="55955">
                  <c:v>-0.48</c:v>
                </c:pt>
                <c:pt idx="55956">
                  <c:v>0.34</c:v>
                </c:pt>
                <c:pt idx="55957">
                  <c:v>2.0099999999999998</c:v>
                </c:pt>
                <c:pt idx="55958">
                  <c:v>-1.1000000000000001</c:v>
                </c:pt>
                <c:pt idx="55959">
                  <c:v>1.26</c:v>
                </c:pt>
                <c:pt idx="55960">
                  <c:v>1.26</c:v>
                </c:pt>
                <c:pt idx="55961">
                  <c:v>1.26</c:v>
                </c:pt>
                <c:pt idx="55962">
                  <c:v>-0.15</c:v>
                </c:pt>
                <c:pt idx="55963">
                  <c:v>-0.15</c:v>
                </c:pt>
                <c:pt idx="55964">
                  <c:v>1.1599999999999999</c:v>
                </c:pt>
                <c:pt idx="55965">
                  <c:v>0.19</c:v>
                </c:pt>
                <c:pt idx="55966">
                  <c:v>0.19</c:v>
                </c:pt>
                <c:pt idx="55967">
                  <c:v>0.71</c:v>
                </c:pt>
                <c:pt idx="55968">
                  <c:v>0.71</c:v>
                </c:pt>
                <c:pt idx="55969">
                  <c:v>0.71</c:v>
                </c:pt>
                <c:pt idx="55970">
                  <c:v>-0.2</c:v>
                </c:pt>
                <c:pt idx="55971">
                  <c:v>1.96</c:v>
                </c:pt>
                <c:pt idx="55972">
                  <c:v>0.11</c:v>
                </c:pt>
                <c:pt idx="55973">
                  <c:v>-1.64</c:v>
                </c:pt>
                <c:pt idx="55974">
                  <c:v>1.02</c:v>
                </c:pt>
                <c:pt idx="55975">
                  <c:v>1.02</c:v>
                </c:pt>
                <c:pt idx="55976">
                  <c:v>1.02</c:v>
                </c:pt>
                <c:pt idx="55977">
                  <c:v>1.02</c:v>
                </c:pt>
                <c:pt idx="55978">
                  <c:v>0.69</c:v>
                </c:pt>
                <c:pt idx="55979">
                  <c:v>0.69</c:v>
                </c:pt>
                <c:pt idx="55980">
                  <c:v>0.13</c:v>
                </c:pt>
                <c:pt idx="55981">
                  <c:v>0.13</c:v>
                </c:pt>
                <c:pt idx="55982">
                  <c:v>-3.49</c:v>
                </c:pt>
                <c:pt idx="55983">
                  <c:v>-3.49</c:v>
                </c:pt>
                <c:pt idx="55984">
                  <c:v>0.2</c:v>
                </c:pt>
                <c:pt idx="55985">
                  <c:v>0.42</c:v>
                </c:pt>
                <c:pt idx="55986">
                  <c:v>1.78</c:v>
                </c:pt>
                <c:pt idx="55987">
                  <c:v>1.04</c:v>
                </c:pt>
                <c:pt idx="55988">
                  <c:v>1.04</c:v>
                </c:pt>
                <c:pt idx="55989">
                  <c:v>2.12</c:v>
                </c:pt>
                <c:pt idx="55990">
                  <c:v>2.12</c:v>
                </c:pt>
                <c:pt idx="55991">
                  <c:v>1.23</c:v>
                </c:pt>
                <c:pt idx="55992">
                  <c:v>-0.78</c:v>
                </c:pt>
                <c:pt idx="55993">
                  <c:v>-0.78</c:v>
                </c:pt>
                <c:pt idx="55994">
                  <c:v>0.18</c:v>
                </c:pt>
                <c:pt idx="55995">
                  <c:v>0.32</c:v>
                </c:pt>
                <c:pt idx="55996">
                  <c:v>0.32</c:v>
                </c:pt>
                <c:pt idx="55997">
                  <c:v>2.06</c:v>
                </c:pt>
                <c:pt idx="55998">
                  <c:v>0.31</c:v>
                </c:pt>
                <c:pt idx="55999">
                  <c:v>-3.01</c:v>
                </c:pt>
                <c:pt idx="56000">
                  <c:v>-2.62</c:v>
                </c:pt>
                <c:pt idx="56001">
                  <c:v>-1.87</c:v>
                </c:pt>
                <c:pt idx="56002">
                  <c:v>-1.87</c:v>
                </c:pt>
                <c:pt idx="56003">
                  <c:v>2.36</c:v>
                </c:pt>
                <c:pt idx="56004">
                  <c:v>2.36</c:v>
                </c:pt>
                <c:pt idx="56005">
                  <c:v>2.36</c:v>
                </c:pt>
                <c:pt idx="56006">
                  <c:v>2.36</c:v>
                </c:pt>
                <c:pt idx="56007">
                  <c:v>-1.7</c:v>
                </c:pt>
                <c:pt idx="56008">
                  <c:v>-1.7</c:v>
                </c:pt>
                <c:pt idx="56009">
                  <c:v>1.43</c:v>
                </c:pt>
                <c:pt idx="56010">
                  <c:v>2.2000000000000002</c:v>
                </c:pt>
                <c:pt idx="56011">
                  <c:v>2.0499999999999998</c:v>
                </c:pt>
                <c:pt idx="56012">
                  <c:v>2.0499999999999998</c:v>
                </c:pt>
                <c:pt idx="56013">
                  <c:v>1</c:v>
                </c:pt>
                <c:pt idx="56014">
                  <c:v>1</c:v>
                </c:pt>
                <c:pt idx="56015">
                  <c:v>1.96</c:v>
                </c:pt>
                <c:pt idx="56016">
                  <c:v>-1.54</c:v>
                </c:pt>
                <c:pt idx="56017">
                  <c:v>1.38</c:v>
                </c:pt>
                <c:pt idx="56018">
                  <c:v>1.38</c:v>
                </c:pt>
                <c:pt idx="56019">
                  <c:v>1.38</c:v>
                </c:pt>
                <c:pt idx="56020">
                  <c:v>2.73</c:v>
                </c:pt>
                <c:pt idx="56021">
                  <c:v>2.73</c:v>
                </c:pt>
                <c:pt idx="56022">
                  <c:v>2.73</c:v>
                </c:pt>
                <c:pt idx="56023">
                  <c:v>1.43</c:v>
                </c:pt>
                <c:pt idx="56024">
                  <c:v>1.43</c:v>
                </c:pt>
                <c:pt idx="56025">
                  <c:v>0.73</c:v>
                </c:pt>
                <c:pt idx="56026">
                  <c:v>0.32</c:v>
                </c:pt>
                <c:pt idx="56027">
                  <c:v>0.67</c:v>
                </c:pt>
                <c:pt idx="56028">
                  <c:v>0.67</c:v>
                </c:pt>
                <c:pt idx="56029">
                  <c:v>0.67</c:v>
                </c:pt>
                <c:pt idx="56030">
                  <c:v>-1.23</c:v>
                </c:pt>
                <c:pt idx="56031">
                  <c:v>-2.2799999999999998</c:v>
                </c:pt>
                <c:pt idx="56032">
                  <c:v>1.08</c:v>
                </c:pt>
                <c:pt idx="56033">
                  <c:v>1.08</c:v>
                </c:pt>
                <c:pt idx="56034">
                  <c:v>-1.31</c:v>
                </c:pt>
                <c:pt idx="56035">
                  <c:v>0.26</c:v>
                </c:pt>
                <c:pt idx="56036">
                  <c:v>1.59</c:v>
                </c:pt>
                <c:pt idx="56037">
                  <c:v>1.81</c:v>
                </c:pt>
                <c:pt idx="56038">
                  <c:v>0.67</c:v>
                </c:pt>
                <c:pt idx="56039">
                  <c:v>1.27</c:v>
                </c:pt>
                <c:pt idx="56040">
                  <c:v>1.27</c:v>
                </c:pt>
                <c:pt idx="56041">
                  <c:v>-0.79</c:v>
                </c:pt>
                <c:pt idx="56042">
                  <c:v>1.67</c:v>
                </c:pt>
                <c:pt idx="56043">
                  <c:v>0.24</c:v>
                </c:pt>
                <c:pt idx="56044">
                  <c:v>1.96</c:v>
                </c:pt>
                <c:pt idx="56045">
                  <c:v>2.5099999999999998</c:v>
                </c:pt>
                <c:pt idx="56046">
                  <c:v>2.16</c:v>
                </c:pt>
                <c:pt idx="56047">
                  <c:v>2.16</c:v>
                </c:pt>
                <c:pt idx="56048">
                  <c:v>2.16</c:v>
                </c:pt>
                <c:pt idx="56049">
                  <c:v>-1.66</c:v>
                </c:pt>
                <c:pt idx="56050">
                  <c:v>1.2</c:v>
                </c:pt>
                <c:pt idx="56051">
                  <c:v>2.13</c:v>
                </c:pt>
                <c:pt idx="56052">
                  <c:v>2.13</c:v>
                </c:pt>
                <c:pt idx="56053">
                  <c:v>2.13</c:v>
                </c:pt>
                <c:pt idx="56054">
                  <c:v>2.13</c:v>
                </c:pt>
                <c:pt idx="56055">
                  <c:v>-7.0000000000000007E-2</c:v>
                </c:pt>
                <c:pt idx="56056">
                  <c:v>-7.0000000000000007E-2</c:v>
                </c:pt>
                <c:pt idx="56057">
                  <c:v>-7.0000000000000007E-2</c:v>
                </c:pt>
                <c:pt idx="56058">
                  <c:v>0.13</c:v>
                </c:pt>
                <c:pt idx="56059">
                  <c:v>0.13</c:v>
                </c:pt>
                <c:pt idx="56060">
                  <c:v>0.13</c:v>
                </c:pt>
                <c:pt idx="56061">
                  <c:v>0.55000000000000004</c:v>
                </c:pt>
                <c:pt idx="56062">
                  <c:v>1.08</c:v>
                </c:pt>
                <c:pt idx="56063">
                  <c:v>1.08</c:v>
                </c:pt>
                <c:pt idx="56064">
                  <c:v>0.25</c:v>
                </c:pt>
                <c:pt idx="56065">
                  <c:v>0.25</c:v>
                </c:pt>
                <c:pt idx="56066">
                  <c:v>-1.7</c:v>
                </c:pt>
                <c:pt idx="56067">
                  <c:v>-2.5299999999999998</c:v>
                </c:pt>
                <c:pt idx="56068">
                  <c:v>-0.46</c:v>
                </c:pt>
                <c:pt idx="56069">
                  <c:v>-0.46</c:v>
                </c:pt>
                <c:pt idx="56070">
                  <c:v>0.94</c:v>
                </c:pt>
                <c:pt idx="56071">
                  <c:v>0.94</c:v>
                </c:pt>
                <c:pt idx="56072">
                  <c:v>-3.27</c:v>
                </c:pt>
                <c:pt idx="56073">
                  <c:v>-0.78</c:v>
                </c:pt>
                <c:pt idx="56074">
                  <c:v>-0.88</c:v>
                </c:pt>
                <c:pt idx="56075">
                  <c:v>-0.88</c:v>
                </c:pt>
                <c:pt idx="56076">
                  <c:v>1.33</c:v>
                </c:pt>
                <c:pt idx="56077">
                  <c:v>1.74</c:v>
                </c:pt>
                <c:pt idx="56078">
                  <c:v>1.45</c:v>
                </c:pt>
                <c:pt idx="56079">
                  <c:v>1.45</c:v>
                </c:pt>
                <c:pt idx="56080">
                  <c:v>0.41</c:v>
                </c:pt>
                <c:pt idx="56081">
                  <c:v>0.15</c:v>
                </c:pt>
                <c:pt idx="56082">
                  <c:v>-0.21</c:v>
                </c:pt>
                <c:pt idx="56083">
                  <c:v>-1.2</c:v>
                </c:pt>
                <c:pt idx="56084">
                  <c:v>0.66</c:v>
                </c:pt>
                <c:pt idx="56085">
                  <c:v>2.2999999999999998</c:v>
                </c:pt>
                <c:pt idx="56086">
                  <c:v>-2.4300000000000002</c:v>
                </c:pt>
                <c:pt idx="56087">
                  <c:v>-1.56</c:v>
                </c:pt>
                <c:pt idx="56088">
                  <c:v>-1.56</c:v>
                </c:pt>
                <c:pt idx="56089">
                  <c:v>0.92</c:v>
                </c:pt>
                <c:pt idx="56090">
                  <c:v>0.92</c:v>
                </c:pt>
                <c:pt idx="56091">
                  <c:v>0.92</c:v>
                </c:pt>
                <c:pt idx="56092">
                  <c:v>-0.98</c:v>
                </c:pt>
                <c:pt idx="56093">
                  <c:v>-0.98</c:v>
                </c:pt>
                <c:pt idx="56094">
                  <c:v>0.95</c:v>
                </c:pt>
                <c:pt idx="56095">
                  <c:v>1.57</c:v>
                </c:pt>
                <c:pt idx="56096">
                  <c:v>1.57</c:v>
                </c:pt>
                <c:pt idx="56097">
                  <c:v>1.57</c:v>
                </c:pt>
                <c:pt idx="56098">
                  <c:v>2.77</c:v>
                </c:pt>
                <c:pt idx="56099">
                  <c:v>-2.27</c:v>
                </c:pt>
                <c:pt idx="56100">
                  <c:v>-1.43</c:v>
                </c:pt>
                <c:pt idx="56101">
                  <c:v>2.73</c:v>
                </c:pt>
                <c:pt idx="56102">
                  <c:v>2.73</c:v>
                </c:pt>
                <c:pt idx="56103">
                  <c:v>2.73</c:v>
                </c:pt>
                <c:pt idx="56104">
                  <c:v>2.73</c:v>
                </c:pt>
                <c:pt idx="56105">
                  <c:v>2.73</c:v>
                </c:pt>
                <c:pt idx="56106">
                  <c:v>-3.08</c:v>
                </c:pt>
                <c:pt idx="56107">
                  <c:v>-3.08</c:v>
                </c:pt>
                <c:pt idx="56108">
                  <c:v>-0.05</c:v>
                </c:pt>
                <c:pt idx="56109">
                  <c:v>0.65</c:v>
                </c:pt>
                <c:pt idx="56110">
                  <c:v>0.65</c:v>
                </c:pt>
                <c:pt idx="56111">
                  <c:v>0.65</c:v>
                </c:pt>
                <c:pt idx="56112">
                  <c:v>0.65</c:v>
                </c:pt>
                <c:pt idx="56113">
                  <c:v>-2.1800000000000002</c:v>
                </c:pt>
                <c:pt idx="56114">
                  <c:v>1.01</c:v>
                </c:pt>
                <c:pt idx="56115">
                  <c:v>1.01</c:v>
                </c:pt>
                <c:pt idx="56116">
                  <c:v>0.89</c:v>
                </c:pt>
                <c:pt idx="56117">
                  <c:v>0.89</c:v>
                </c:pt>
                <c:pt idx="56118">
                  <c:v>0.89</c:v>
                </c:pt>
                <c:pt idx="56119">
                  <c:v>0.16</c:v>
                </c:pt>
                <c:pt idx="56120">
                  <c:v>3.08</c:v>
                </c:pt>
                <c:pt idx="56121">
                  <c:v>3.08</c:v>
                </c:pt>
                <c:pt idx="56122">
                  <c:v>-1.07</c:v>
                </c:pt>
                <c:pt idx="56123">
                  <c:v>4.55</c:v>
                </c:pt>
                <c:pt idx="56124">
                  <c:v>1.1399999999999999</c:v>
                </c:pt>
                <c:pt idx="56125">
                  <c:v>0</c:v>
                </c:pt>
                <c:pt idx="56126">
                  <c:v>2.2799999999999998</c:v>
                </c:pt>
                <c:pt idx="56127">
                  <c:v>0.57999999999999996</c:v>
                </c:pt>
                <c:pt idx="56128">
                  <c:v>0.97</c:v>
                </c:pt>
                <c:pt idx="56129">
                  <c:v>0.97</c:v>
                </c:pt>
                <c:pt idx="56130">
                  <c:v>0.31</c:v>
                </c:pt>
                <c:pt idx="56131">
                  <c:v>0.31</c:v>
                </c:pt>
                <c:pt idx="56132">
                  <c:v>-0.94</c:v>
                </c:pt>
                <c:pt idx="56133">
                  <c:v>1.59</c:v>
                </c:pt>
                <c:pt idx="56134">
                  <c:v>1.55</c:v>
                </c:pt>
                <c:pt idx="56135">
                  <c:v>-0.94</c:v>
                </c:pt>
                <c:pt idx="56136">
                  <c:v>1.77</c:v>
                </c:pt>
                <c:pt idx="56137">
                  <c:v>1.77</c:v>
                </c:pt>
                <c:pt idx="56138">
                  <c:v>1.77</c:v>
                </c:pt>
                <c:pt idx="56139">
                  <c:v>1.77</c:v>
                </c:pt>
                <c:pt idx="56140">
                  <c:v>0.05</c:v>
                </c:pt>
                <c:pt idx="56141">
                  <c:v>-1.85</c:v>
                </c:pt>
                <c:pt idx="56142">
                  <c:v>1.1000000000000001</c:v>
                </c:pt>
                <c:pt idx="56143">
                  <c:v>0.57999999999999996</c:v>
                </c:pt>
                <c:pt idx="56144">
                  <c:v>1.41</c:v>
                </c:pt>
                <c:pt idx="56145">
                  <c:v>-7.0000000000000007E-2</c:v>
                </c:pt>
                <c:pt idx="56146">
                  <c:v>-2.33</c:v>
                </c:pt>
                <c:pt idx="56147">
                  <c:v>0.51</c:v>
                </c:pt>
                <c:pt idx="56148">
                  <c:v>0.51</c:v>
                </c:pt>
                <c:pt idx="56149">
                  <c:v>-0.22</c:v>
                </c:pt>
                <c:pt idx="56150">
                  <c:v>-0.22</c:v>
                </c:pt>
                <c:pt idx="56151">
                  <c:v>-1.34</c:v>
                </c:pt>
                <c:pt idx="56152">
                  <c:v>-1.34</c:v>
                </c:pt>
                <c:pt idx="56153">
                  <c:v>1.56</c:v>
                </c:pt>
                <c:pt idx="56154">
                  <c:v>1.1499999999999999</c:v>
                </c:pt>
                <c:pt idx="56155">
                  <c:v>1.1499999999999999</c:v>
                </c:pt>
                <c:pt idx="56156">
                  <c:v>0.67</c:v>
                </c:pt>
                <c:pt idx="56157">
                  <c:v>0.67</c:v>
                </c:pt>
                <c:pt idx="56158">
                  <c:v>0.02</c:v>
                </c:pt>
                <c:pt idx="56159">
                  <c:v>1.19</c:v>
                </c:pt>
                <c:pt idx="56160">
                  <c:v>1.19</c:v>
                </c:pt>
                <c:pt idx="56161">
                  <c:v>1.19</c:v>
                </c:pt>
                <c:pt idx="56162">
                  <c:v>-0.71</c:v>
                </c:pt>
                <c:pt idx="56163">
                  <c:v>1.3</c:v>
                </c:pt>
                <c:pt idx="56164">
                  <c:v>1.18</c:v>
                </c:pt>
                <c:pt idx="56165">
                  <c:v>0.71</c:v>
                </c:pt>
                <c:pt idx="56166">
                  <c:v>-0.06</c:v>
                </c:pt>
                <c:pt idx="56167">
                  <c:v>-0.06</c:v>
                </c:pt>
                <c:pt idx="56168">
                  <c:v>-0.06</c:v>
                </c:pt>
                <c:pt idx="56169">
                  <c:v>1.88</c:v>
                </c:pt>
                <c:pt idx="56170">
                  <c:v>1.88</c:v>
                </c:pt>
                <c:pt idx="56171">
                  <c:v>1.88</c:v>
                </c:pt>
                <c:pt idx="56172">
                  <c:v>1.88</c:v>
                </c:pt>
                <c:pt idx="56173">
                  <c:v>1.88</c:v>
                </c:pt>
                <c:pt idx="56174">
                  <c:v>1.88</c:v>
                </c:pt>
                <c:pt idx="56175">
                  <c:v>3.14</c:v>
                </c:pt>
                <c:pt idx="56176">
                  <c:v>3.14</c:v>
                </c:pt>
                <c:pt idx="56177">
                  <c:v>3.14</c:v>
                </c:pt>
                <c:pt idx="56178">
                  <c:v>0.04</c:v>
                </c:pt>
                <c:pt idx="56179">
                  <c:v>-1.69</c:v>
                </c:pt>
                <c:pt idx="56180">
                  <c:v>-1.69</c:v>
                </c:pt>
                <c:pt idx="56181">
                  <c:v>0.36</c:v>
                </c:pt>
                <c:pt idx="56182">
                  <c:v>1.21</c:v>
                </c:pt>
                <c:pt idx="56183">
                  <c:v>2.2999999999999998</c:v>
                </c:pt>
                <c:pt idx="56184">
                  <c:v>2.2999999999999998</c:v>
                </c:pt>
                <c:pt idx="56185">
                  <c:v>2.2999999999999998</c:v>
                </c:pt>
                <c:pt idx="56186">
                  <c:v>2.2999999999999998</c:v>
                </c:pt>
                <c:pt idx="56187">
                  <c:v>2.2999999999999998</c:v>
                </c:pt>
                <c:pt idx="56188">
                  <c:v>2.4900000000000002</c:v>
                </c:pt>
                <c:pt idx="56189">
                  <c:v>2.4900000000000002</c:v>
                </c:pt>
                <c:pt idx="56190">
                  <c:v>1.22</c:v>
                </c:pt>
                <c:pt idx="56191">
                  <c:v>-1.74</c:v>
                </c:pt>
                <c:pt idx="56192">
                  <c:v>-1.4</c:v>
                </c:pt>
                <c:pt idx="56193">
                  <c:v>-1.4</c:v>
                </c:pt>
                <c:pt idx="56194">
                  <c:v>-1.78</c:v>
                </c:pt>
                <c:pt idx="56195">
                  <c:v>-1.06</c:v>
                </c:pt>
                <c:pt idx="56196">
                  <c:v>0.8</c:v>
                </c:pt>
                <c:pt idx="56197">
                  <c:v>-1.43</c:v>
                </c:pt>
                <c:pt idx="56198">
                  <c:v>-1.43</c:v>
                </c:pt>
                <c:pt idx="56199">
                  <c:v>-1.43</c:v>
                </c:pt>
                <c:pt idx="56200">
                  <c:v>-1.19</c:v>
                </c:pt>
                <c:pt idx="56201">
                  <c:v>-2.25</c:v>
                </c:pt>
                <c:pt idx="56202">
                  <c:v>-2.76</c:v>
                </c:pt>
                <c:pt idx="56203">
                  <c:v>-0.97</c:v>
                </c:pt>
                <c:pt idx="56204">
                  <c:v>2.8</c:v>
                </c:pt>
                <c:pt idx="56205">
                  <c:v>2.8</c:v>
                </c:pt>
                <c:pt idx="56206">
                  <c:v>2.2799999999999998</c:v>
                </c:pt>
                <c:pt idx="56207">
                  <c:v>1.62</c:v>
                </c:pt>
                <c:pt idx="56208">
                  <c:v>1.62</c:v>
                </c:pt>
                <c:pt idx="56209">
                  <c:v>1.62</c:v>
                </c:pt>
                <c:pt idx="56210">
                  <c:v>1.62</c:v>
                </c:pt>
                <c:pt idx="56211">
                  <c:v>1.62</c:v>
                </c:pt>
                <c:pt idx="56212">
                  <c:v>1.62</c:v>
                </c:pt>
                <c:pt idx="56213">
                  <c:v>0.7</c:v>
                </c:pt>
                <c:pt idx="56214">
                  <c:v>-1.84</c:v>
                </c:pt>
                <c:pt idx="56215">
                  <c:v>-0.2</c:v>
                </c:pt>
                <c:pt idx="56216">
                  <c:v>-0.2</c:v>
                </c:pt>
                <c:pt idx="56217">
                  <c:v>-0.66</c:v>
                </c:pt>
                <c:pt idx="56218">
                  <c:v>1.65</c:v>
                </c:pt>
                <c:pt idx="56219">
                  <c:v>2.68</c:v>
                </c:pt>
                <c:pt idx="56220">
                  <c:v>-1.5</c:v>
                </c:pt>
                <c:pt idx="56221">
                  <c:v>-0.05</c:v>
                </c:pt>
                <c:pt idx="56222">
                  <c:v>0.46</c:v>
                </c:pt>
                <c:pt idx="56223">
                  <c:v>1.46</c:v>
                </c:pt>
                <c:pt idx="56224">
                  <c:v>3.42</c:v>
                </c:pt>
                <c:pt idx="56225">
                  <c:v>3.42</c:v>
                </c:pt>
                <c:pt idx="56226">
                  <c:v>-0.98</c:v>
                </c:pt>
                <c:pt idx="56227">
                  <c:v>-0.98</c:v>
                </c:pt>
                <c:pt idx="56228">
                  <c:v>0.18</c:v>
                </c:pt>
                <c:pt idx="56229">
                  <c:v>-0.66</c:v>
                </c:pt>
                <c:pt idx="56230">
                  <c:v>-0.68</c:v>
                </c:pt>
                <c:pt idx="56231">
                  <c:v>-0.05</c:v>
                </c:pt>
                <c:pt idx="56232">
                  <c:v>-0.05</c:v>
                </c:pt>
                <c:pt idx="56233">
                  <c:v>-1.51</c:v>
                </c:pt>
                <c:pt idx="56234">
                  <c:v>-1.51</c:v>
                </c:pt>
                <c:pt idx="56235">
                  <c:v>-2.5499999999999998</c:v>
                </c:pt>
                <c:pt idx="56236">
                  <c:v>-1.49</c:v>
                </c:pt>
                <c:pt idx="56237">
                  <c:v>0.95</c:v>
                </c:pt>
                <c:pt idx="56238">
                  <c:v>0.95</c:v>
                </c:pt>
                <c:pt idx="56239">
                  <c:v>0.95</c:v>
                </c:pt>
                <c:pt idx="56240">
                  <c:v>-3.26</c:v>
                </c:pt>
                <c:pt idx="56241">
                  <c:v>1.06</c:v>
                </c:pt>
                <c:pt idx="56242">
                  <c:v>1.06</c:v>
                </c:pt>
                <c:pt idx="56243">
                  <c:v>1.87</c:v>
                </c:pt>
                <c:pt idx="56244">
                  <c:v>1.87</c:v>
                </c:pt>
                <c:pt idx="56245">
                  <c:v>1.87</c:v>
                </c:pt>
                <c:pt idx="56246">
                  <c:v>3.48</c:v>
                </c:pt>
                <c:pt idx="56247">
                  <c:v>3.48</c:v>
                </c:pt>
                <c:pt idx="56248">
                  <c:v>3.48</c:v>
                </c:pt>
                <c:pt idx="56249">
                  <c:v>0.49</c:v>
                </c:pt>
                <c:pt idx="56250">
                  <c:v>0.54</c:v>
                </c:pt>
                <c:pt idx="56251">
                  <c:v>0.54</c:v>
                </c:pt>
                <c:pt idx="56252">
                  <c:v>0.54</c:v>
                </c:pt>
                <c:pt idx="56253">
                  <c:v>-0.71</c:v>
                </c:pt>
                <c:pt idx="56254">
                  <c:v>-0.71</c:v>
                </c:pt>
                <c:pt idx="56255">
                  <c:v>-0.71</c:v>
                </c:pt>
                <c:pt idx="56256">
                  <c:v>-0.71</c:v>
                </c:pt>
                <c:pt idx="56257">
                  <c:v>-0.71</c:v>
                </c:pt>
                <c:pt idx="56258">
                  <c:v>-0.23</c:v>
                </c:pt>
                <c:pt idx="56259">
                  <c:v>0.03</c:v>
                </c:pt>
                <c:pt idx="56260">
                  <c:v>-0.87</c:v>
                </c:pt>
                <c:pt idx="56261">
                  <c:v>-0.87</c:v>
                </c:pt>
                <c:pt idx="56262">
                  <c:v>0.23</c:v>
                </c:pt>
                <c:pt idx="56263">
                  <c:v>0.23</c:v>
                </c:pt>
                <c:pt idx="56264">
                  <c:v>1.84</c:v>
                </c:pt>
                <c:pt idx="56265">
                  <c:v>1.84</c:v>
                </c:pt>
                <c:pt idx="56266">
                  <c:v>-0.42</c:v>
                </c:pt>
                <c:pt idx="56267">
                  <c:v>1.1299999999999999</c:v>
                </c:pt>
                <c:pt idx="56268">
                  <c:v>0.63</c:v>
                </c:pt>
                <c:pt idx="56269">
                  <c:v>0.63</c:v>
                </c:pt>
                <c:pt idx="56270">
                  <c:v>2.0499999999999998</c:v>
                </c:pt>
                <c:pt idx="56271">
                  <c:v>-3.41</c:v>
                </c:pt>
                <c:pt idx="56272">
                  <c:v>0.69</c:v>
                </c:pt>
                <c:pt idx="56273">
                  <c:v>0.69</c:v>
                </c:pt>
                <c:pt idx="56274">
                  <c:v>-0.27</c:v>
                </c:pt>
                <c:pt idx="56275">
                  <c:v>-0.66</c:v>
                </c:pt>
                <c:pt idx="56276">
                  <c:v>-0.66</c:v>
                </c:pt>
                <c:pt idx="56277">
                  <c:v>-0.66</c:v>
                </c:pt>
                <c:pt idx="56278">
                  <c:v>1.65</c:v>
                </c:pt>
                <c:pt idx="56279">
                  <c:v>1.65</c:v>
                </c:pt>
                <c:pt idx="56280">
                  <c:v>1.65</c:v>
                </c:pt>
                <c:pt idx="56281">
                  <c:v>1.65</c:v>
                </c:pt>
                <c:pt idx="56282">
                  <c:v>0.92</c:v>
                </c:pt>
                <c:pt idx="56283">
                  <c:v>1.06</c:v>
                </c:pt>
                <c:pt idx="56284">
                  <c:v>-1.86</c:v>
                </c:pt>
                <c:pt idx="56285">
                  <c:v>-1.86</c:v>
                </c:pt>
                <c:pt idx="56286">
                  <c:v>-1.86</c:v>
                </c:pt>
                <c:pt idx="56287">
                  <c:v>1.66</c:v>
                </c:pt>
                <c:pt idx="56288">
                  <c:v>-0.19</c:v>
                </c:pt>
                <c:pt idx="56289">
                  <c:v>-0.95</c:v>
                </c:pt>
                <c:pt idx="56290">
                  <c:v>-2.02</c:v>
                </c:pt>
                <c:pt idx="56291">
                  <c:v>-3.52</c:v>
                </c:pt>
                <c:pt idx="56292">
                  <c:v>1.3</c:v>
                </c:pt>
                <c:pt idx="56293">
                  <c:v>1.3</c:v>
                </c:pt>
                <c:pt idx="56294">
                  <c:v>1.42</c:v>
                </c:pt>
                <c:pt idx="56295">
                  <c:v>1.42</c:v>
                </c:pt>
                <c:pt idx="56296">
                  <c:v>1.42</c:v>
                </c:pt>
                <c:pt idx="56297">
                  <c:v>1.42</c:v>
                </c:pt>
                <c:pt idx="56298">
                  <c:v>1.24</c:v>
                </c:pt>
                <c:pt idx="56299">
                  <c:v>1.24</c:v>
                </c:pt>
                <c:pt idx="56300">
                  <c:v>1.24</c:v>
                </c:pt>
                <c:pt idx="56301">
                  <c:v>1.17</c:v>
                </c:pt>
                <c:pt idx="56302">
                  <c:v>0.44</c:v>
                </c:pt>
                <c:pt idx="56303">
                  <c:v>0.44</c:v>
                </c:pt>
                <c:pt idx="56304">
                  <c:v>1.53</c:v>
                </c:pt>
                <c:pt idx="56305">
                  <c:v>-1.99</c:v>
                </c:pt>
                <c:pt idx="56306">
                  <c:v>-1.99</c:v>
                </c:pt>
                <c:pt idx="56307">
                  <c:v>1.99</c:v>
                </c:pt>
                <c:pt idx="56308">
                  <c:v>-1.48</c:v>
                </c:pt>
                <c:pt idx="56309">
                  <c:v>-1.48</c:v>
                </c:pt>
                <c:pt idx="56310">
                  <c:v>0.71</c:v>
                </c:pt>
                <c:pt idx="56311">
                  <c:v>0.61</c:v>
                </c:pt>
                <c:pt idx="56312">
                  <c:v>-1.18</c:v>
                </c:pt>
                <c:pt idx="56313">
                  <c:v>-1.18</c:v>
                </c:pt>
                <c:pt idx="56314">
                  <c:v>2.54</c:v>
                </c:pt>
                <c:pt idx="56315">
                  <c:v>2.54</c:v>
                </c:pt>
                <c:pt idx="56316">
                  <c:v>0.42</c:v>
                </c:pt>
                <c:pt idx="56317">
                  <c:v>-1.57</c:v>
                </c:pt>
                <c:pt idx="56318">
                  <c:v>1</c:v>
                </c:pt>
                <c:pt idx="56319">
                  <c:v>1</c:v>
                </c:pt>
                <c:pt idx="56320">
                  <c:v>1</c:v>
                </c:pt>
                <c:pt idx="56321">
                  <c:v>1</c:v>
                </c:pt>
                <c:pt idx="56322">
                  <c:v>1.52</c:v>
                </c:pt>
                <c:pt idx="56323">
                  <c:v>1.52</c:v>
                </c:pt>
                <c:pt idx="56324">
                  <c:v>0.22</c:v>
                </c:pt>
                <c:pt idx="56325">
                  <c:v>-2.23</c:v>
                </c:pt>
                <c:pt idx="56326">
                  <c:v>-0.86</c:v>
                </c:pt>
                <c:pt idx="56327">
                  <c:v>-1.64</c:v>
                </c:pt>
                <c:pt idx="56328">
                  <c:v>-1.72</c:v>
                </c:pt>
                <c:pt idx="56329">
                  <c:v>-1.72</c:v>
                </c:pt>
                <c:pt idx="56330">
                  <c:v>-1.72</c:v>
                </c:pt>
                <c:pt idx="56331">
                  <c:v>0.68</c:v>
                </c:pt>
                <c:pt idx="56332">
                  <c:v>1.95</c:v>
                </c:pt>
                <c:pt idx="56333">
                  <c:v>1.91</c:v>
                </c:pt>
                <c:pt idx="56334">
                  <c:v>2.97</c:v>
                </c:pt>
                <c:pt idx="56335">
                  <c:v>2.97</c:v>
                </c:pt>
                <c:pt idx="56336">
                  <c:v>2.97</c:v>
                </c:pt>
                <c:pt idx="56337">
                  <c:v>1.72</c:v>
                </c:pt>
                <c:pt idx="56338">
                  <c:v>2.36</c:v>
                </c:pt>
                <c:pt idx="56339">
                  <c:v>2.36</c:v>
                </c:pt>
                <c:pt idx="56340">
                  <c:v>-1.37</c:v>
                </c:pt>
                <c:pt idx="56341">
                  <c:v>-1.37</c:v>
                </c:pt>
                <c:pt idx="56342">
                  <c:v>-0.77</c:v>
                </c:pt>
                <c:pt idx="56343">
                  <c:v>-0.43</c:v>
                </c:pt>
                <c:pt idx="56344">
                  <c:v>-0.39</c:v>
                </c:pt>
                <c:pt idx="56345">
                  <c:v>-3.12</c:v>
                </c:pt>
                <c:pt idx="56346">
                  <c:v>1.51</c:v>
                </c:pt>
                <c:pt idx="56347">
                  <c:v>1.51</c:v>
                </c:pt>
                <c:pt idx="56348">
                  <c:v>1.51</c:v>
                </c:pt>
                <c:pt idx="56349">
                  <c:v>1.1200000000000001</c:v>
                </c:pt>
                <c:pt idx="56350">
                  <c:v>1.84</c:v>
                </c:pt>
                <c:pt idx="56351">
                  <c:v>2.77</c:v>
                </c:pt>
                <c:pt idx="56352">
                  <c:v>-2.77</c:v>
                </c:pt>
                <c:pt idx="56353">
                  <c:v>-1.36</c:v>
                </c:pt>
                <c:pt idx="56354">
                  <c:v>0.66</c:v>
                </c:pt>
                <c:pt idx="56355">
                  <c:v>0.91</c:v>
                </c:pt>
                <c:pt idx="56356">
                  <c:v>0.91</c:v>
                </c:pt>
                <c:pt idx="56357">
                  <c:v>1.59</c:v>
                </c:pt>
                <c:pt idx="56358">
                  <c:v>1.59</c:v>
                </c:pt>
                <c:pt idx="56359">
                  <c:v>1.59</c:v>
                </c:pt>
                <c:pt idx="56360">
                  <c:v>-3.18</c:v>
                </c:pt>
                <c:pt idx="56361">
                  <c:v>1.44</c:v>
                </c:pt>
                <c:pt idx="56362">
                  <c:v>2.2400000000000002</c:v>
                </c:pt>
                <c:pt idx="56363">
                  <c:v>2.2400000000000002</c:v>
                </c:pt>
                <c:pt idx="56364">
                  <c:v>2.2400000000000002</c:v>
                </c:pt>
                <c:pt idx="56365">
                  <c:v>2.2400000000000002</c:v>
                </c:pt>
                <c:pt idx="56366">
                  <c:v>-0.53</c:v>
                </c:pt>
                <c:pt idx="56367">
                  <c:v>-0.53</c:v>
                </c:pt>
                <c:pt idx="56368">
                  <c:v>0.77</c:v>
                </c:pt>
                <c:pt idx="56369">
                  <c:v>-0.24</c:v>
                </c:pt>
                <c:pt idx="56370">
                  <c:v>0.38</c:v>
                </c:pt>
                <c:pt idx="56371">
                  <c:v>-2.1</c:v>
                </c:pt>
                <c:pt idx="56372">
                  <c:v>-2.1</c:v>
                </c:pt>
                <c:pt idx="56373">
                  <c:v>-1</c:v>
                </c:pt>
                <c:pt idx="56374">
                  <c:v>-1</c:v>
                </c:pt>
                <c:pt idx="56375">
                  <c:v>-1</c:v>
                </c:pt>
                <c:pt idx="56376">
                  <c:v>1.26</c:v>
                </c:pt>
                <c:pt idx="56377">
                  <c:v>-0.52</c:v>
                </c:pt>
                <c:pt idx="56378">
                  <c:v>-2.34</c:v>
                </c:pt>
                <c:pt idx="56379">
                  <c:v>1.34</c:v>
                </c:pt>
                <c:pt idx="56380">
                  <c:v>3.39</c:v>
                </c:pt>
                <c:pt idx="56381">
                  <c:v>3.39</c:v>
                </c:pt>
                <c:pt idx="56382">
                  <c:v>3.39</c:v>
                </c:pt>
                <c:pt idx="56383">
                  <c:v>-1.59</c:v>
                </c:pt>
                <c:pt idx="56384">
                  <c:v>-1.59</c:v>
                </c:pt>
                <c:pt idx="56385">
                  <c:v>-1.98</c:v>
                </c:pt>
                <c:pt idx="56386">
                  <c:v>0.53</c:v>
                </c:pt>
                <c:pt idx="56387">
                  <c:v>1.61</c:v>
                </c:pt>
                <c:pt idx="56388">
                  <c:v>2.4500000000000002</c:v>
                </c:pt>
                <c:pt idx="56389">
                  <c:v>2.4500000000000002</c:v>
                </c:pt>
                <c:pt idx="56390">
                  <c:v>2.4500000000000002</c:v>
                </c:pt>
                <c:pt idx="56391">
                  <c:v>1.45</c:v>
                </c:pt>
                <c:pt idx="56392">
                  <c:v>-0.31</c:v>
                </c:pt>
                <c:pt idx="56393">
                  <c:v>-0.31</c:v>
                </c:pt>
                <c:pt idx="56394">
                  <c:v>-0.31</c:v>
                </c:pt>
                <c:pt idx="56395">
                  <c:v>-1.1100000000000001</c:v>
                </c:pt>
                <c:pt idx="56396">
                  <c:v>-1.1100000000000001</c:v>
                </c:pt>
                <c:pt idx="56397">
                  <c:v>1.1599999999999999</c:v>
                </c:pt>
                <c:pt idx="56398">
                  <c:v>-1.39</c:v>
                </c:pt>
                <c:pt idx="56399">
                  <c:v>2.0099999999999998</c:v>
                </c:pt>
                <c:pt idx="56400">
                  <c:v>2.33</c:v>
                </c:pt>
                <c:pt idx="56401">
                  <c:v>2.33</c:v>
                </c:pt>
                <c:pt idx="56402">
                  <c:v>2.0299999999999998</c:v>
                </c:pt>
                <c:pt idx="56403">
                  <c:v>1.4</c:v>
                </c:pt>
                <c:pt idx="56404">
                  <c:v>1.4</c:v>
                </c:pt>
                <c:pt idx="56405">
                  <c:v>1.4</c:v>
                </c:pt>
                <c:pt idx="56406">
                  <c:v>2.84</c:v>
                </c:pt>
                <c:pt idx="56407">
                  <c:v>-1.69</c:v>
                </c:pt>
                <c:pt idx="56408">
                  <c:v>-1.69</c:v>
                </c:pt>
                <c:pt idx="56409">
                  <c:v>-1.69</c:v>
                </c:pt>
                <c:pt idx="56410">
                  <c:v>-1.69</c:v>
                </c:pt>
                <c:pt idx="56411">
                  <c:v>0.46</c:v>
                </c:pt>
                <c:pt idx="56412">
                  <c:v>0.46</c:v>
                </c:pt>
                <c:pt idx="56413">
                  <c:v>-0.03</c:v>
                </c:pt>
                <c:pt idx="56414">
                  <c:v>0.83</c:v>
                </c:pt>
                <c:pt idx="56415">
                  <c:v>-2.0499999999999998</c:v>
                </c:pt>
                <c:pt idx="56416">
                  <c:v>0.36</c:v>
                </c:pt>
                <c:pt idx="56417">
                  <c:v>2.6</c:v>
                </c:pt>
                <c:pt idx="56418">
                  <c:v>2.6</c:v>
                </c:pt>
                <c:pt idx="56419">
                  <c:v>2.6</c:v>
                </c:pt>
                <c:pt idx="56420">
                  <c:v>0.96</c:v>
                </c:pt>
                <c:pt idx="56421">
                  <c:v>-1.1000000000000001</c:v>
                </c:pt>
                <c:pt idx="56422">
                  <c:v>-1.1000000000000001</c:v>
                </c:pt>
                <c:pt idx="56423">
                  <c:v>-1.1000000000000001</c:v>
                </c:pt>
                <c:pt idx="56424">
                  <c:v>-1.1000000000000001</c:v>
                </c:pt>
                <c:pt idx="56425">
                  <c:v>-1.1000000000000001</c:v>
                </c:pt>
                <c:pt idx="56426">
                  <c:v>0.93</c:v>
                </c:pt>
                <c:pt idx="56427">
                  <c:v>-2.27</c:v>
                </c:pt>
                <c:pt idx="56428">
                  <c:v>-2.27</c:v>
                </c:pt>
                <c:pt idx="56429">
                  <c:v>-1.65</c:v>
                </c:pt>
                <c:pt idx="56430">
                  <c:v>-1.23</c:v>
                </c:pt>
                <c:pt idx="56431">
                  <c:v>-0.7</c:v>
                </c:pt>
                <c:pt idx="56432">
                  <c:v>1.33</c:v>
                </c:pt>
                <c:pt idx="56433">
                  <c:v>1.33</c:v>
                </c:pt>
                <c:pt idx="56434">
                  <c:v>1.33</c:v>
                </c:pt>
                <c:pt idx="56435">
                  <c:v>-2.0699999999999998</c:v>
                </c:pt>
                <c:pt idx="56436">
                  <c:v>0.91</c:v>
                </c:pt>
                <c:pt idx="56437">
                  <c:v>0.91</c:v>
                </c:pt>
                <c:pt idx="56438">
                  <c:v>-1.27</c:v>
                </c:pt>
                <c:pt idx="56439">
                  <c:v>-1.27</c:v>
                </c:pt>
                <c:pt idx="56440">
                  <c:v>-0.17</c:v>
                </c:pt>
                <c:pt idx="56441">
                  <c:v>-0.17</c:v>
                </c:pt>
                <c:pt idx="56442">
                  <c:v>-0.17</c:v>
                </c:pt>
                <c:pt idx="56443">
                  <c:v>1.94</c:v>
                </c:pt>
                <c:pt idx="56444">
                  <c:v>1.94</c:v>
                </c:pt>
                <c:pt idx="56445">
                  <c:v>1.94</c:v>
                </c:pt>
                <c:pt idx="56446">
                  <c:v>0.14000000000000001</c:v>
                </c:pt>
                <c:pt idx="56447">
                  <c:v>-2.46</c:v>
                </c:pt>
                <c:pt idx="56448">
                  <c:v>3.14</c:v>
                </c:pt>
                <c:pt idx="56449">
                  <c:v>3.14</c:v>
                </c:pt>
                <c:pt idx="56450">
                  <c:v>3.14</c:v>
                </c:pt>
                <c:pt idx="56451">
                  <c:v>1.76</c:v>
                </c:pt>
                <c:pt idx="56452">
                  <c:v>0.75</c:v>
                </c:pt>
                <c:pt idx="56453">
                  <c:v>0.75</c:v>
                </c:pt>
                <c:pt idx="56454">
                  <c:v>0.75</c:v>
                </c:pt>
                <c:pt idx="56455">
                  <c:v>0.75</c:v>
                </c:pt>
                <c:pt idx="56456">
                  <c:v>0.84</c:v>
                </c:pt>
                <c:pt idx="56457">
                  <c:v>2.76</c:v>
                </c:pt>
                <c:pt idx="56458">
                  <c:v>2.76</c:v>
                </c:pt>
                <c:pt idx="56459">
                  <c:v>2.76</c:v>
                </c:pt>
                <c:pt idx="56460">
                  <c:v>1.53</c:v>
                </c:pt>
                <c:pt idx="56461">
                  <c:v>1.49</c:v>
                </c:pt>
                <c:pt idx="56462">
                  <c:v>1.49</c:v>
                </c:pt>
                <c:pt idx="56463">
                  <c:v>-0.61</c:v>
                </c:pt>
                <c:pt idx="56464">
                  <c:v>1.1299999999999999</c:v>
                </c:pt>
                <c:pt idx="56465">
                  <c:v>1.1299999999999999</c:v>
                </c:pt>
                <c:pt idx="56466">
                  <c:v>0.5</c:v>
                </c:pt>
                <c:pt idx="56467">
                  <c:v>0.06</c:v>
                </c:pt>
                <c:pt idx="56468">
                  <c:v>0.06</c:v>
                </c:pt>
                <c:pt idx="56469">
                  <c:v>-1.63</c:v>
                </c:pt>
                <c:pt idx="56470">
                  <c:v>-1.63</c:v>
                </c:pt>
                <c:pt idx="56471">
                  <c:v>0.83</c:v>
                </c:pt>
                <c:pt idx="56472">
                  <c:v>-0.88</c:v>
                </c:pt>
                <c:pt idx="56473">
                  <c:v>-1.03</c:v>
                </c:pt>
                <c:pt idx="56474">
                  <c:v>-1.03</c:v>
                </c:pt>
                <c:pt idx="56475">
                  <c:v>-1.03</c:v>
                </c:pt>
                <c:pt idx="56476">
                  <c:v>-1.03</c:v>
                </c:pt>
                <c:pt idx="56477">
                  <c:v>-0.85</c:v>
                </c:pt>
                <c:pt idx="56478">
                  <c:v>-2.21</c:v>
                </c:pt>
                <c:pt idx="56479">
                  <c:v>-1.43</c:v>
                </c:pt>
                <c:pt idx="56480">
                  <c:v>-1.43</c:v>
                </c:pt>
                <c:pt idx="56481">
                  <c:v>1.62</c:v>
                </c:pt>
                <c:pt idx="56482">
                  <c:v>1.62</c:v>
                </c:pt>
                <c:pt idx="56483">
                  <c:v>-0.78</c:v>
                </c:pt>
                <c:pt idx="56484">
                  <c:v>-0.78</c:v>
                </c:pt>
                <c:pt idx="56485">
                  <c:v>-2.08</c:v>
                </c:pt>
                <c:pt idx="56486">
                  <c:v>-2.08</c:v>
                </c:pt>
                <c:pt idx="56487">
                  <c:v>1.24</c:v>
                </c:pt>
                <c:pt idx="56488">
                  <c:v>3.36</c:v>
                </c:pt>
                <c:pt idx="56489">
                  <c:v>3.36</c:v>
                </c:pt>
                <c:pt idx="56490">
                  <c:v>3.36</c:v>
                </c:pt>
                <c:pt idx="56491">
                  <c:v>3.36</c:v>
                </c:pt>
                <c:pt idx="56492">
                  <c:v>3.36</c:v>
                </c:pt>
                <c:pt idx="56493">
                  <c:v>3.36</c:v>
                </c:pt>
                <c:pt idx="56494">
                  <c:v>0.31</c:v>
                </c:pt>
                <c:pt idx="56495">
                  <c:v>0.31</c:v>
                </c:pt>
                <c:pt idx="56496">
                  <c:v>1.56</c:v>
                </c:pt>
                <c:pt idx="56497">
                  <c:v>1.3</c:v>
                </c:pt>
                <c:pt idx="56498">
                  <c:v>1.3</c:v>
                </c:pt>
                <c:pt idx="56499">
                  <c:v>2.39</c:v>
                </c:pt>
                <c:pt idx="56500">
                  <c:v>2.39</c:v>
                </c:pt>
                <c:pt idx="56501">
                  <c:v>2.39</c:v>
                </c:pt>
                <c:pt idx="56502">
                  <c:v>2.39</c:v>
                </c:pt>
                <c:pt idx="56503">
                  <c:v>2.39</c:v>
                </c:pt>
                <c:pt idx="56504">
                  <c:v>1.45</c:v>
                </c:pt>
                <c:pt idx="56505">
                  <c:v>2.21</c:v>
                </c:pt>
                <c:pt idx="56506">
                  <c:v>-1.18</c:v>
                </c:pt>
                <c:pt idx="56507">
                  <c:v>1.1000000000000001</c:v>
                </c:pt>
                <c:pt idx="56508">
                  <c:v>1.06</c:v>
                </c:pt>
                <c:pt idx="56509">
                  <c:v>1.06</c:v>
                </c:pt>
                <c:pt idx="56510">
                  <c:v>-0.14000000000000001</c:v>
                </c:pt>
                <c:pt idx="56511">
                  <c:v>1.51</c:v>
                </c:pt>
                <c:pt idx="56512">
                  <c:v>1.51</c:v>
                </c:pt>
                <c:pt idx="56513">
                  <c:v>0.28999999999999998</c:v>
                </c:pt>
                <c:pt idx="56514">
                  <c:v>-1.58</c:v>
                </c:pt>
                <c:pt idx="56515">
                  <c:v>-1.58</c:v>
                </c:pt>
                <c:pt idx="56516">
                  <c:v>-0.75</c:v>
                </c:pt>
                <c:pt idx="56517">
                  <c:v>-0.53</c:v>
                </c:pt>
                <c:pt idx="56518">
                  <c:v>-0.53</c:v>
                </c:pt>
                <c:pt idx="56519">
                  <c:v>-0.53</c:v>
                </c:pt>
                <c:pt idx="56520">
                  <c:v>-3.37</c:v>
                </c:pt>
                <c:pt idx="56521">
                  <c:v>-3.37</c:v>
                </c:pt>
                <c:pt idx="56522">
                  <c:v>-0.64</c:v>
                </c:pt>
                <c:pt idx="56523">
                  <c:v>-2.94</c:v>
                </c:pt>
                <c:pt idx="56524">
                  <c:v>-1.44</c:v>
                </c:pt>
                <c:pt idx="56525">
                  <c:v>-1.44</c:v>
                </c:pt>
                <c:pt idx="56526">
                  <c:v>0.28999999999999998</c:v>
                </c:pt>
                <c:pt idx="56527">
                  <c:v>0.48</c:v>
                </c:pt>
                <c:pt idx="56528">
                  <c:v>0.26</c:v>
                </c:pt>
                <c:pt idx="56529">
                  <c:v>2.58</c:v>
                </c:pt>
                <c:pt idx="56530">
                  <c:v>2.58</c:v>
                </c:pt>
                <c:pt idx="56531">
                  <c:v>0.38</c:v>
                </c:pt>
                <c:pt idx="56532">
                  <c:v>0.37</c:v>
                </c:pt>
                <c:pt idx="56533">
                  <c:v>0.37</c:v>
                </c:pt>
                <c:pt idx="56534">
                  <c:v>-0.01</c:v>
                </c:pt>
                <c:pt idx="56535">
                  <c:v>-0.01</c:v>
                </c:pt>
                <c:pt idx="56536">
                  <c:v>-0.01</c:v>
                </c:pt>
                <c:pt idx="56537">
                  <c:v>3.75</c:v>
                </c:pt>
                <c:pt idx="56538">
                  <c:v>3.75</c:v>
                </c:pt>
                <c:pt idx="56539">
                  <c:v>3.75</c:v>
                </c:pt>
                <c:pt idx="56540">
                  <c:v>3.75</c:v>
                </c:pt>
                <c:pt idx="56541">
                  <c:v>0.93</c:v>
                </c:pt>
                <c:pt idx="56542">
                  <c:v>0.93</c:v>
                </c:pt>
                <c:pt idx="56543">
                  <c:v>0.93</c:v>
                </c:pt>
                <c:pt idx="56544">
                  <c:v>0.93</c:v>
                </c:pt>
                <c:pt idx="56545">
                  <c:v>-0.63</c:v>
                </c:pt>
                <c:pt idx="56546">
                  <c:v>1.51</c:v>
                </c:pt>
                <c:pt idx="56547">
                  <c:v>-1.24</c:v>
                </c:pt>
                <c:pt idx="56548">
                  <c:v>-2.73</c:v>
                </c:pt>
                <c:pt idx="56549">
                  <c:v>-0.1</c:v>
                </c:pt>
                <c:pt idx="56550">
                  <c:v>0.98</c:v>
                </c:pt>
                <c:pt idx="56551">
                  <c:v>-1.0900000000000001</c:v>
                </c:pt>
                <c:pt idx="56552">
                  <c:v>-1.0900000000000001</c:v>
                </c:pt>
                <c:pt idx="56553">
                  <c:v>-1.0900000000000001</c:v>
                </c:pt>
                <c:pt idx="56554">
                  <c:v>0.92</c:v>
                </c:pt>
                <c:pt idx="56555">
                  <c:v>-0.56000000000000005</c:v>
                </c:pt>
                <c:pt idx="56556">
                  <c:v>1.05</c:v>
                </c:pt>
                <c:pt idx="56557">
                  <c:v>1.05</c:v>
                </c:pt>
                <c:pt idx="56558">
                  <c:v>1.05</c:v>
                </c:pt>
                <c:pt idx="56559">
                  <c:v>0.54</c:v>
                </c:pt>
                <c:pt idx="56560">
                  <c:v>1.77</c:v>
                </c:pt>
                <c:pt idx="56561">
                  <c:v>2.79</c:v>
                </c:pt>
                <c:pt idx="56562">
                  <c:v>2.79</c:v>
                </c:pt>
                <c:pt idx="56563">
                  <c:v>2.79</c:v>
                </c:pt>
                <c:pt idx="56564">
                  <c:v>0.26</c:v>
                </c:pt>
                <c:pt idx="56565">
                  <c:v>0.26</c:v>
                </c:pt>
                <c:pt idx="56566">
                  <c:v>-0.14000000000000001</c:v>
                </c:pt>
                <c:pt idx="56567">
                  <c:v>-0.14000000000000001</c:v>
                </c:pt>
                <c:pt idx="56568">
                  <c:v>0.53</c:v>
                </c:pt>
                <c:pt idx="56569">
                  <c:v>2.6</c:v>
                </c:pt>
                <c:pt idx="56570">
                  <c:v>1.89</c:v>
                </c:pt>
                <c:pt idx="56571">
                  <c:v>1.89</c:v>
                </c:pt>
                <c:pt idx="56572">
                  <c:v>-3.45</c:v>
                </c:pt>
                <c:pt idx="56573">
                  <c:v>-3.45</c:v>
                </c:pt>
                <c:pt idx="56574">
                  <c:v>-3.45</c:v>
                </c:pt>
                <c:pt idx="56575">
                  <c:v>-1.83</c:v>
                </c:pt>
                <c:pt idx="56576">
                  <c:v>-1.83</c:v>
                </c:pt>
                <c:pt idx="56577">
                  <c:v>0.64</c:v>
                </c:pt>
                <c:pt idx="56578">
                  <c:v>-1.59</c:v>
                </c:pt>
                <c:pt idx="56579">
                  <c:v>-1.59</c:v>
                </c:pt>
                <c:pt idx="56580">
                  <c:v>1.05</c:v>
                </c:pt>
                <c:pt idx="56581">
                  <c:v>-7.0000000000000007E-2</c:v>
                </c:pt>
                <c:pt idx="56582">
                  <c:v>2.09</c:v>
                </c:pt>
                <c:pt idx="56583">
                  <c:v>-0.38</c:v>
                </c:pt>
                <c:pt idx="56584">
                  <c:v>1.68</c:v>
                </c:pt>
                <c:pt idx="56585">
                  <c:v>1.68</c:v>
                </c:pt>
                <c:pt idx="56586">
                  <c:v>1.64</c:v>
                </c:pt>
                <c:pt idx="56587">
                  <c:v>1.64</c:v>
                </c:pt>
                <c:pt idx="56588">
                  <c:v>1.64</c:v>
                </c:pt>
                <c:pt idx="56589">
                  <c:v>1.64</c:v>
                </c:pt>
                <c:pt idx="56590">
                  <c:v>-2</c:v>
                </c:pt>
                <c:pt idx="56591">
                  <c:v>-1.89</c:v>
                </c:pt>
                <c:pt idx="56592">
                  <c:v>-1.89</c:v>
                </c:pt>
                <c:pt idx="56593">
                  <c:v>-0.01</c:v>
                </c:pt>
                <c:pt idx="56594">
                  <c:v>1.55</c:v>
                </c:pt>
                <c:pt idx="56595">
                  <c:v>1.55</c:v>
                </c:pt>
                <c:pt idx="56596">
                  <c:v>-1.85</c:v>
                </c:pt>
                <c:pt idx="56597">
                  <c:v>-1.85</c:v>
                </c:pt>
                <c:pt idx="56598">
                  <c:v>-1.1299999999999999</c:v>
                </c:pt>
                <c:pt idx="56599">
                  <c:v>-1.39</c:v>
                </c:pt>
                <c:pt idx="56600">
                  <c:v>0.98</c:v>
                </c:pt>
                <c:pt idx="56601">
                  <c:v>1.91</c:v>
                </c:pt>
                <c:pt idx="56602">
                  <c:v>-1.85</c:v>
                </c:pt>
                <c:pt idx="56603">
                  <c:v>2.2000000000000002</c:v>
                </c:pt>
                <c:pt idx="56604">
                  <c:v>2.2000000000000002</c:v>
                </c:pt>
                <c:pt idx="56605">
                  <c:v>2.23</c:v>
                </c:pt>
                <c:pt idx="56606">
                  <c:v>0.51</c:v>
                </c:pt>
                <c:pt idx="56607">
                  <c:v>2.85</c:v>
                </c:pt>
                <c:pt idx="56608">
                  <c:v>2.5299999999999998</c:v>
                </c:pt>
                <c:pt idx="56609">
                  <c:v>0.31</c:v>
                </c:pt>
                <c:pt idx="56610">
                  <c:v>0.31</c:v>
                </c:pt>
                <c:pt idx="56611">
                  <c:v>2.02</c:v>
                </c:pt>
                <c:pt idx="56612">
                  <c:v>2.02</c:v>
                </c:pt>
                <c:pt idx="56613">
                  <c:v>1.42</c:v>
                </c:pt>
                <c:pt idx="56614">
                  <c:v>-7.0000000000000007E-2</c:v>
                </c:pt>
                <c:pt idx="56615">
                  <c:v>0.3</c:v>
                </c:pt>
                <c:pt idx="56616">
                  <c:v>-1.54</c:v>
                </c:pt>
                <c:pt idx="56617">
                  <c:v>2.58</c:v>
                </c:pt>
                <c:pt idx="56618">
                  <c:v>2.58</c:v>
                </c:pt>
                <c:pt idx="56619">
                  <c:v>2.58</c:v>
                </c:pt>
                <c:pt idx="56620">
                  <c:v>2.3199999999999998</c:v>
                </c:pt>
                <c:pt idx="56621">
                  <c:v>2.3199999999999998</c:v>
                </c:pt>
                <c:pt idx="56622">
                  <c:v>2.3199999999999998</c:v>
                </c:pt>
                <c:pt idx="56623">
                  <c:v>1.25</c:v>
                </c:pt>
                <c:pt idx="56624">
                  <c:v>-1.66</c:v>
                </c:pt>
                <c:pt idx="56625">
                  <c:v>-2.2400000000000002</c:v>
                </c:pt>
                <c:pt idx="56626">
                  <c:v>2.1</c:v>
                </c:pt>
                <c:pt idx="56627">
                  <c:v>2.1</c:v>
                </c:pt>
                <c:pt idx="56628">
                  <c:v>2.1</c:v>
                </c:pt>
                <c:pt idx="56629">
                  <c:v>2.1</c:v>
                </c:pt>
                <c:pt idx="56630">
                  <c:v>2.02</c:v>
                </c:pt>
                <c:pt idx="56631">
                  <c:v>2.02</c:v>
                </c:pt>
                <c:pt idx="56632">
                  <c:v>2.02</c:v>
                </c:pt>
                <c:pt idx="56633">
                  <c:v>1.43</c:v>
                </c:pt>
                <c:pt idx="56634">
                  <c:v>1.43</c:v>
                </c:pt>
                <c:pt idx="56635">
                  <c:v>-1.76</c:v>
                </c:pt>
                <c:pt idx="56636">
                  <c:v>-0.1</c:v>
                </c:pt>
                <c:pt idx="56637">
                  <c:v>0.91</c:v>
                </c:pt>
                <c:pt idx="56638">
                  <c:v>0.91</c:v>
                </c:pt>
                <c:pt idx="56639">
                  <c:v>0.91</c:v>
                </c:pt>
                <c:pt idx="56640">
                  <c:v>-0.37</c:v>
                </c:pt>
                <c:pt idx="56641">
                  <c:v>0</c:v>
                </c:pt>
                <c:pt idx="56642">
                  <c:v>0</c:v>
                </c:pt>
                <c:pt idx="56643">
                  <c:v>0.19</c:v>
                </c:pt>
                <c:pt idx="56644">
                  <c:v>-1.56</c:v>
                </c:pt>
                <c:pt idx="56645">
                  <c:v>-2.56</c:v>
                </c:pt>
                <c:pt idx="56646">
                  <c:v>-1.27</c:v>
                </c:pt>
                <c:pt idx="56647">
                  <c:v>0.69</c:v>
                </c:pt>
                <c:pt idx="56648">
                  <c:v>-0.12</c:v>
                </c:pt>
                <c:pt idx="56649">
                  <c:v>-0.12</c:v>
                </c:pt>
                <c:pt idx="56650">
                  <c:v>-2.46</c:v>
                </c:pt>
                <c:pt idx="56651">
                  <c:v>1.67</c:v>
                </c:pt>
                <c:pt idx="56652">
                  <c:v>1.67</c:v>
                </c:pt>
                <c:pt idx="56653">
                  <c:v>1.67</c:v>
                </c:pt>
                <c:pt idx="56654">
                  <c:v>0.4</c:v>
                </c:pt>
                <c:pt idx="56655">
                  <c:v>2.1</c:v>
                </c:pt>
                <c:pt idx="56656">
                  <c:v>-0.69</c:v>
                </c:pt>
                <c:pt idx="56657">
                  <c:v>1.54</c:v>
                </c:pt>
                <c:pt idx="56658">
                  <c:v>-3.36</c:v>
                </c:pt>
                <c:pt idx="56659">
                  <c:v>0.98</c:v>
                </c:pt>
                <c:pt idx="56660">
                  <c:v>1.76</c:v>
                </c:pt>
                <c:pt idx="56661">
                  <c:v>1.76</c:v>
                </c:pt>
                <c:pt idx="56662">
                  <c:v>1.76</c:v>
                </c:pt>
                <c:pt idx="56663">
                  <c:v>1.76</c:v>
                </c:pt>
                <c:pt idx="56664">
                  <c:v>-2.59</c:v>
                </c:pt>
                <c:pt idx="56665">
                  <c:v>-2.59</c:v>
                </c:pt>
                <c:pt idx="56666">
                  <c:v>-2.59</c:v>
                </c:pt>
                <c:pt idx="56667">
                  <c:v>-0.46</c:v>
                </c:pt>
                <c:pt idx="56668">
                  <c:v>-3.23</c:v>
                </c:pt>
                <c:pt idx="56669">
                  <c:v>0.89</c:v>
                </c:pt>
                <c:pt idx="56670">
                  <c:v>0.89</c:v>
                </c:pt>
                <c:pt idx="56671">
                  <c:v>0.89</c:v>
                </c:pt>
                <c:pt idx="56672">
                  <c:v>-0.82</c:v>
                </c:pt>
                <c:pt idx="56673">
                  <c:v>-0.03</c:v>
                </c:pt>
                <c:pt idx="56674">
                  <c:v>-0.03</c:v>
                </c:pt>
                <c:pt idx="56675">
                  <c:v>-0.03</c:v>
                </c:pt>
                <c:pt idx="56676">
                  <c:v>0.48</c:v>
                </c:pt>
                <c:pt idx="56677">
                  <c:v>0.08</c:v>
                </c:pt>
                <c:pt idx="56678">
                  <c:v>0.08</c:v>
                </c:pt>
                <c:pt idx="56679">
                  <c:v>1.52</c:v>
                </c:pt>
                <c:pt idx="56680">
                  <c:v>1.52</c:v>
                </c:pt>
                <c:pt idx="56681">
                  <c:v>1.52</c:v>
                </c:pt>
                <c:pt idx="56682">
                  <c:v>2.4</c:v>
                </c:pt>
                <c:pt idx="56683">
                  <c:v>1.99</c:v>
                </c:pt>
                <c:pt idx="56684">
                  <c:v>3.13</c:v>
                </c:pt>
                <c:pt idx="56685">
                  <c:v>3.13</c:v>
                </c:pt>
                <c:pt idx="56686">
                  <c:v>3.13</c:v>
                </c:pt>
                <c:pt idx="56687">
                  <c:v>3.13</c:v>
                </c:pt>
                <c:pt idx="56688">
                  <c:v>3.13</c:v>
                </c:pt>
                <c:pt idx="56689">
                  <c:v>-0.44</c:v>
                </c:pt>
                <c:pt idx="56690">
                  <c:v>2.97</c:v>
                </c:pt>
                <c:pt idx="56691">
                  <c:v>0.22</c:v>
                </c:pt>
                <c:pt idx="56692">
                  <c:v>0.88</c:v>
                </c:pt>
                <c:pt idx="56693">
                  <c:v>1.18</c:v>
                </c:pt>
                <c:pt idx="56694">
                  <c:v>1.2</c:v>
                </c:pt>
                <c:pt idx="56695">
                  <c:v>-1.44</c:v>
                </c:pt>
                <c:pt idx="56696">
                  <c:v>0.3</c:v>
                </c:pt>
                <c:pt idx="56697">
                  <c:v>0.68</c:v>
                </c:pt>
                <c:pt idx="56698">
                  <c:v>-0.56000000000000005</c:v>
                </c:pt>
                <c:pt idx="56699">
                  <c:v>-0.56000000000000005</c:v>
                </c:pt>
                <c:pt idx="56700">
                  <c:v>1.91</c:v>
                </c:pt>
                <c:pt idx="56701">
                  <c:v>1.91</c:v>
                </c:pt>
                <c:pt idx="56702">
                  <c:v>1.91</c:v>
                </c:pt>
                <c:pt idx="56703">
                  <c:v>1.49</c:v>
                </c:pt>
                <c:pt idx="56704">
                  <c:v>1.49</c:v>
                </c:pt>
                <c:pt idx="56705">
                  <c:v>1.05</c:v>
                </c:pt>
                <c:pt idx="56706">
                  <c:v>1.05</c:v>
                </c:pt>
                <c:pt idx="56707">
                  <c:v>1.05</c:v>
                </c:pt>
                <c:pt idx="56708">
                  <c:v>0.5</c:v>
                </c:pt>
                <c:pt idx="56709">
                  <c:v>-0.26</c:v>
                </c:pt>
                <c:pt idx="56710">
                  <c:v>-2.23</c:v>
                </c:pt>
                <c:pt idx="56711">
                  <c:v>-2.23</c:v>
                </c:pt>
                <c:pt idx="56712">
                  <c:v>-2.23</c:v>
                </c:pt>
                <c:pt idx="56713">
                  <c:v>3.74</c:v>
                </c:pt>
                <c:pt idx="56714">
                  <c:v>3.74</c:v>
                </c:pt>
                <c:pt idx="56715">
                  <c:v>3.74</c:v>
                </c:pt>
                <c:pt idx="56716">
                  <c:v>3.74</c:v>
                </c:pt>
                <c:pt idx="56717">
                  <c:v>-1.1399999999999999</c:v>
                </c:pt>
                <c:pt idx="56718">
                  <c:v>3.12</c:v>
                </c:pt>
                <c:pt idx="56719">
                  <c:v>3.12</c:v>
                </c:pt>
                <c:pt idx="56720">
                  <c:v>1.07</c:v>
                </c:pt>
                <c:pt idx="56721">
                  <c:v>0.72</c:v>
                </c:pt>
                <c:pt idx="56722">
                  <c:v>-0.04</c:v>
                </c:pt>
                <c:pt idx="56723">
                  <c:v>-0.04</c:v>
                </c:pt>
                <c:pt idx="56724">
                  <c:v>0.83</c:v>
                </c:pt>
                <c:pt idx="56725">
                  <c:v>1.02</c:v>
                </c:pt>
                <c:pt idx="56726">
                  <c:v>1.77</c:v>
                </c:pt>
                <c:pt idx="56727">
                  <c:v>2.74</c:v>
                </c:pt>
                <c:pt idx="56728">
                  <c:v>2.74</c:v>
                </c:pt>
                <c:pt idx="56729">
                  <c:v>2.74</c:v>
                </c:pt>
                <c:pt idx="56730">
                  <c:v>2.74</c:v>
                </c:pt>
                <c:pt idx="56731">
                  <c:v>-0.81</c:v>
                </c:pt>
                <c:pt idx="56732">
                  <c:v>-1.1200000000000001</c:v>
                </c:pt>
                <c:pt idx="56733">
                  <c:v>-1.28</c:v>
                </c:pt>
                <c:pt idx="56734">
                  <c:v>-0.35</c:v>
                </c:pt>
                <c:pt idx="56735">
                  <c:v>-0.35</c:v>
                </c:pt>
                <c:pt idx="56736">
                  <c:v>-2.37</c:v>
                </c:pt>
                <c:pt idx="56737">
                  <c:v>1.46</c:v>
                </c:pt>
                <c:pt idx="56738">
                  <c:v>1.46</c:v>
                </c:pt>
                <c:pt idx="56739">
                  <c:v>0.4</c:v>
                </c:pt>
                <c:pt idx="56740">
                  <c:v>1.3</c:v>
                </c:pt>
                <c:pt idx="56741">
                  <c:v>1.3</c:v>
                </c:pt>
                <c:pt idx="56742">
                  <c:v>1.3</c:v>
                </c:pt>
                <c:pt idx="56743">
                  <c:v>-3.41</c:v>
                </c:pt>
                <c:pt idx="56744">
                  <c:v>-0.42</c:v>
                </c:pt>
                <c:pt idx="56745">
                  <c:v>1.18</c:v>
                </c:pt>
                <c:pt idx="56746">
                  <c:v>1.34</c:v>
                </c:pt>
                <c:pt idx="56747">
                  <c:v>3.1</c:v>
                </c:pt>
                <c:pt idx="56748">
                  <c:v>-2.48</c:v>
                </c:pt>
                <c:pt idx="56749">
                  <c:v>-1.1599999999999999</c:v>
                </c:pt>
                <c:pt idx="56750">
                  <c:v>0.38</c:v>
                </c:pt>
                <c:pt idx="56751">
                  <c:v>-2.08</c:v>
                </c:pt>
                <c:pt idx="56752">
                  <c:v>0.3</c:v>
                </c:pt>
                <c:pt idx="56753">
                  <c:v>0.3</c:v>
                </c:pt>
                <c:pt idx="56754">
                  <c:v>0.8</c:v>
                </c:pt>
                <c:pt idx="56755">
                  <c:v>0.84</c:v>
                </c:pt>
                <c:pt idx="56756">
                  <c:v>0.84</c:v>
                </c:pt>
                <c:pt idx="56757">
                  <c:v>-0.1</c:v>
                </c:pt>
                <c:pt idx="56758">
                  <c:v>-2.64</c:v>
                </c:pt>
                <c:pt idx="56759">
                  <c:v>3.86</c:v>
                </c:pt>
                <c:pt idx="56760">
                  <c:v>3.86</c:v>
                </c:pt>
                <c:pt idx="56761">
                  <c:v>4.8499999999999996</c:v>
                </c:pt>
                <c:pt idx="56762">
                  <c:v>0.84</c:v>
                </c:pt>
                <c:pt idx="56763">
                  <c:v>0.84</c:v>
                </c:pt>
                <c:pt idx="56764">
                  <c:v>2.81</c:v>
                </c:pt>
                <c:pt idx="56765">
                  <c:v>2.81</c:v>
                </c:pt>
                <c:pt idx="56766">
                  <c:v>2.81</c:v>
                </c:pt>
                <c:pt idx="56767">
                  <c:v>2.81</c:v>
                </c:pt>
                <c:pt idx="56768">
                  <c:v>2.02</c:v>
                </c:pt>
                <c:pt idx="56769">
                  <c:v>3.19</c:v>
                </c:pt>
                <c:pt idx="56770">
                  <c:v>3.19</c:v>
                </c:pt>
                <c:pt idx="56771">
                  <c:v>-0.32</c:v>
                </c:pt>
                <c:pt idx="56772">
                  <c:v>-0.32</c:v>
                </c:pt>
                <c:pt idx="56773">
                  <c:v>-0.46</c:v>
                </c:pt>
                <c:pt idx="56774">
                  <c:v>-0.46</c:v>
                </c:pt>
                <c:pt idx="56775">
                  <c:v>-0.46</c:v>
                </c:pt>
                <c:pt idx="56776">
                  <c:v>-0.46</c:v>
                </c:pt>
                <c:pt idx="56777">
                  <c:v>1.73</c:v>
                </c:pt>
                <c:pt idx="56778">
                  <c:v>0.45</c:v>
                </c:pt>
                <c:pt idx="56779">
                  <c:v>2.14</c:v>
                </c:pt>
                <c:pt idx="56780">
                  <c:v>2.14</c:v>
                </c:pt>
                <c:pt idx="56781">
                  <c:v>1.84</c:v>
                </c:pt>
                <c:pt idx="56782">
                  <c:v>1.84</c:v>
                </c:pt>
                <c:pt idx="56783">
                  <c:v>2.0699999999999998</c:v>
                </c:pt>
                <c:pt idx="56784">
                  <c:v>2.0699999999999998</c:v>
                </c:pt>
                <c:pt idx="56785">
                  <c:v>2.0699999999999998</c:v>
                </c:pt>
                <c:pt idx="56786">
                  <c:v>-1.54</c:v>
                </c:pt>
                <c:pt idx="56787">
                  <c:v>0.71</c:v>
                </c:pt>
                <c:pt idx="56788">
                  <c:v>1.63</c:v>
                </c:pt>
                <c:pt idx="56789">
                  <c:v>0.17</c:v>
                </c:pt>
                <c:pt idx="56790">
                  <c:v>-0.27</c:v>
                </c:pt>
                <c:pt idx="56791">
                  <c:v>-0.27</c:v>
                </c:pt>
                <c:pt idx="56792">
                  <c:v>0.61</c:v>
                </c:pt>
                <c:pt idx="56793">
                  <c:v>2.52</c:v>
                </c:pt>
                <c:pt idx="56794">
                  <c:v>3.93</c:v>
                </c:pt>
                <c:pt idx="56795">
                  <c:v>3.93</c:v>
                </c:pt>
                <c:pt idx="56796">
                  <c:v>1.54</c:v>
                </c:pt>
                <c:pt idx="56797">
                  <c:v>-1.37</c:v>
                </c:pt>
                <c:pt idx="56798">
                  <c:v>-2.58</c:v>
                </c:pt>
                <c:pt idx="56799">
                  <c:v>3.32</c:v>
                </c:pt>
                <c:pt idx="56800">
                  <c:v>-2.1</c:v>
                </c:pt>
                <c:pt idx="56801">
                  <c:v>-1.69</c:v>
                </c:pt>
                <c:pt idx="56802">
                  <c:v>-1.69</c:v>
                </c:pt>
                <c:pt idx="56803">
                  <c:v>-1.69</c:v>
                </c:pt>
                <c:pt idx="56804">
                  <c:v>-1.69</c:v>
                </c:pt>
                <c:pt idx="56805">
                  <c:v>1.38</c:v>
                </c:pt>
                <c:pt idx="56806">
                  <c:v>0.73</c:v>
                </c:pt>
                <c:pt idx="56807">
                  <c:v>1.1200000000000001</c:v>
                </c:pt>
                <c:pt idx="56808">
                  <c:v>1.1200000000000001</c:v>
                </c:pt>
                <c:pt idx="56809">
                  <c:v>2.0499999999999998</c:v>
                </c:pt>
                <c:pt idx="56810">
                  <c:v>-0.21</c:v>
                </c:pt>
                <c:pt idx="56811">
                  <c:v>-0.21</c:v>
                </c:pt>
                <c:pt idx="56812">
                  <c:v>-1.91</c:v>
                </c:pt>
                <c:pt idx="56813">
                  <c:v>-1.91</c:v>
                </c:pt>
                <c:pt idx="56814">
                  <c:v>-1.91</c:v>
                </c:pt>
                <c:pt idx="56815">
                  <c:v>-0.39</c:v>
                </c:pt>
                <c:pt idx="56816">
                  <c:v>-0.5</c:v>
                </c:pt>
                <c:pt idx="56817">
                  <c:v>-0.5</c:v>
                </c:pt>
                <c:pt idx="56818">
                  <c:v>-0.5</c:v>
                </c:pt>
                <c:pt idx="56819">
                  <c:v>1.88</c:v>
                </c:pt>
                <c:pt idx="56820">
                  <c:v>1.88</c:v>
                </c:pt>
                <c:pt idx="56821">
                  <c:v>-1.28</c:v>
                </c:pt>
                <c:pt idx="56822">
                  <c:v>0.68</c:v>
                </c:pt>
                <c:pt idx="56823">
                  <c:v>2.63</c:v>
                </c:pt>
                <c:pt idx="56824">
                  <c:v>2.63</c:v>
                </c:pt>
                <c:pt idx="56825">
                  <c:v>1.64</c:v>
                </c:pt>
                <c:pt idx="56826">
                  <c:v>1.89</c:v>
                </c:pt>
                <c:pt idx="56827">
                  <c:v>0.87</c:v>
                </c:pt>
                <c:pt idx="56828">
                  <c:v>-1.98</c:v>
                </c:pt>
                <c:pt idx="56829">
                  <c:v>-1.98</c:v>
                </c:pt>
                <c:pt idx="56830">
                  <c:v>-0.09</c:v>
                </c:pt>
                <c:pt idx="56831">
                  <c:v>-0.09</c:v>
                </c:pt>
                <c:pt idx="56832">
                  <c:v>1.68</c:v>
                </c:pt>
                <c:pt idx="56833">
                  <c:v>1.69</c:v>
                </c:pt>
                <c:pt idx="56834">
                  <c:v>1.69</c:v>
                </c:pt>
                <c:pt idx="56835">
                  <c:v>0.09</c:v>
                </c:pt>
                <c:pt idx="56836">
                  <c:v>-1.46</c:v>
                </c:pt>
                <c:pt idx="56837">
                  <c:v>-1.1599999999999999</c:v>
                </c:pt>
                <c:pt idx="56838">
                  <c:v>-0.42</c:v>
                </c:pt>
                <c:pt idx="56839">
                  <c:v>-0.42</c:v>
                </c:pt>
                <c:pt idx="56840">
                  <c:v>-0.42</c:v>
                </c:pt>
                <c:pt idx="56841">
                  <c:v>-0.2</c:v>
                </c:pt>
                <c:pt idx="56842">
                  <c:v>-0.2</c:v>
                </c:pt>
                <c:pt idx="56843">
                  <c:v>-0.2</c:v>
                </c:pt>
                <c:pt idx="56844">
                  <c:v>-0.2</c:v>
                </c:pt>
                <c:pt idx="56845">
                  <c:v>0.86</c:v>
                </c:pt>
                <c:pt idx="56846">
                  <c:v>0.86</c:v>
                </c:pt>
                <c:pt idx="56847">
                  <c:v>-1.1499999999999999</c:v>
                </c:pt>
                <c:pt idx="56848">
                  <c:v>0.74</c:v>
                </c:pt>
                <c:pt idx="56849">
                  <c:v>0.74</c:v>
                </c:pt>
                <c:pt idx="56850">
                  <c:v>-3.72</c:v>
                </c:pt>
                <c:pt idx="56851">
                  <c:v>1.49</c:v>
                </c:pt>
                <c:pt idx="56852">
                  <c:v>0.36</c:v>
                </c:pt>
                <c:pt idx="56853">
                  <c:v>0.36</c:v>
                </c:pt>
                <c:pt idx="56854">
                  <c:v>0.36</c:v>
                </c:pt>
                <c:pt idx="56855">
                  <c:v>0.36</c:v>
                </c:pt>
                <c:pt idx="56856">
                  <c:v>0.92</c:v>
                </c:pt>
                <c:pt idx="56857">
                  <c:v>0.92</c:v>
                </c:pt>
                <c:pt idx="56858">
                  <c:v>0.92</c:v>
                </c:pt>
                <c:pt idx="56859">
                  <c:v>0.92</c:v>
                </c:pt>
                <c:pt idx="56860">
                  <c:v>0.92</c:v>
                </c:pt>
                <c:pt idx="56861">
                  <c:v>-2.84</c:v>
                </c:pt>
                <c:pt idx="56862">
                  <c:v>-0.79</c:v>
                </c:pt>
                <c:pt idx="56863">
                  <c:v>-0.79</c:v>
                </c:pt>
                <c:pt idx="56864">
                  <c:v>1.22</c:v>
                </c:pt>
                <c:pt idx="56865">
                  <c:v>1.22</c:v>
                </c:pt>
                <c:pt idx="56866">
                  <c:v>2.2799999999999998</c:v>
                </c:pt>
                <c:pt idx="56867">
                  <c:v>2.2799999999999998</c:v>
                </c:pt>
                <c:pt idx="56868">
                  <c:v>0.28999999999999998</c:v>
                </c:pt>
                <c:pt idx="56869">
                  <c:v>-2.89</c:v>
                </c:pt>
                <c:pt idx="56870">
                  <c:v>-2.89</c:v>
                </c:pt>
                <c:pt idx="56871">
                  <c:v>1.1000000000000001</c:v>
                </c:pt>
                <c:pt idx="56872">
                  <c:v>-0.93</c:v>
                </c:pt>
                <c:pt idx="56873">
                  <c:v>-4.32</c:v>
                </c:pt>
                <c:pt idx="56874">
                  <c:v>-4.32</c:v>
                </c:pt>
                <c:pt idx="56875">
                  <c:v>0.35</c:v>
                </c:pt>
                <c:pt idx="56876">
                  <c:v>0.35</c:v>
                </c:pt>
                <c:pt idx="56877">
                  <c:v>-1.1100000000000001</c:v>
                </c:pt>
                <c:pt idx="56878">
                  <c:v>0.21</c:v>
                </c:pt>
                <c:pt idx="56879">
                  <c:v>1.34</c:v>
                </c:pt>
                <c:pt idx="56880">
                  <c:v>1.34</c:v>
                </c:pt>
                <c:pt idx="56881">
                  <c:v>1.34</c:v>
                </c:pt>
                <c:pt idx="56882">
                  <c:v>1.1100000000000001</c:v>
                </c:pt>
                <c:pt idx="56883">
                  <c:v>1.1100000000000001</c:v>
                </c:pt>
                <c:pt idx="56884">
                  <c:v>1.1100000000000001</c:v>
                </c:pt>
                <c:pt idx="56885">
                  <c:v>2.11</c:v>
                </c:pt>
                <c:pt idx="56886">
                  <c:v>-0.12</c:v>
                </c:pt>
                <c:pt idx="56887">
                  <c:v>1.28</c:v>
                </c:pt>
                <c:pt idx="56888">
                  <c:v>-7.0000000000000007E-2</c:v>
                </c:pt>
                <c:pt idx="56889">
                  <c:v>1.01</c:v>
                </c:pt>
                <c:pt idx="56890">
                  <c:v>1.01</c:v>
                </c:pt>
                <c:pt idx="56891">
                  <c:v>2.78</c:v>
                </c:pt>
                <c:pt idx="56892">
                  <c:v>2.78</c:v>
                </c:pt>
                <c:pt idx="56893">
                  <c:v>2.78</c:v>
                </c:pt>
                <c:pt idx="56894">
                  <c:v>-2.41</c:v>
                </c:pt>
                <c:pt idx="56895">
                  <c:v>2</c:v>
                </c:pt>
                <c:pt idx="56896">
                  <c:v>2</c:v>
                </c:pt>
                <c:pt idx="56897">
                  <c:v>2</c:v>
                </c:pt>
                <c:pt idx="56898">
                  <c:v>-0.11</c:v>
                </c:pt>
                <c:pt idx="56899">
                  <c:v>-0.11</c:v>
                </c:pt>
                <c:pt idx="56900">
                  <c:v>-0.73</c:v>
                </c:pt>
                <c:pt idx="56901">
                  <c:v>0.81</c:v>
                </c:pt>
                <c:pt idx="56902">
                  <c:v>-2.8</c:v>
                </c:pt>
                <c:pt idx="56903">
                  <c:v>-2.8</c:v>
                </c:pt>
                <c:pt idx="56904">
                  <c:v>-2.8</c:v>
                </c:pt>
                <c:pt idx="56905">
                  <c:v>-0.77</c:v>
                </c:pt>
                <c:pt idx="56906">
                  <c:v>1.29</c:v>
                </c:pt>
                <c:pt idx="56907">
                  <c:v>1.29</c:v>
                </c:pt>
                <c:pt idx="56908">
                  <c:v>-0.27</c:v>
                </c:pt>
                <c:pt idx="56909">
                  <c:v>-0.27</c:v>
                </c:pt>
                <c:pt idx="56910">
                  <c:v>3.85</c:v>
                </c:pt>
                <c:pt idx="56911">
                  <c:v>1.88</c:v>
                </c:pt>
                <c:pt idx="56912">
                  <c:v>1.88</c:v>
                </c:pt>
                <c:pt idx="56913">
                  <c:v>1.88</c:v>
                </c:pt>
                <c:pt idx="56914">
                  <c:v>0.78</c:v>
                </c:pt>
                <c:pt idx="56915">
                  <c:v>0.09</c:v>
                </c:pt>
                <c:pt idx="56916">
                  <c:v>0.09</c:v>
                </c:pt>
                <c:pt idx="56917">
                  <c:v>1.29</c:v>
                </c:pt>
                <c:pt idx="56918">
                  <c:v>-2.06</c:v>
                </c:pt>
                <c:pt idx="56919">
                  <c:v>-2.06</c:v>
                </c:pt>
                <c:pt idx="56920">
                  <c:v>-2.06</c:v>
                </c:pt>
                <c:pt idx="56921">
                  <c:v>4.21</c:v>
                </c:pt>
                <c:pt idx="56922">
                  <c:v>0.85</c:v>
                </c:pt>
                <c:pt idx="56923">
                  <c:v>0.85</c:v>
                </c:pt>
                <c:pt idx="56924">
                  <c:v>1.37</c:v>
                </c:pt>
                <c:pt idx="56925">
                  <c:v>0.67</c:v>
                </c:pt>
                <c:pt idx="56926">
                  <c:v>-1.33</c:v>
                </c:pt>
                <c:pt idx="56927">
                  <c:v>-1.33</c:v>
                </c:pt>
                <c:pt idx="56928">
                  <c:v>-1.33</c:v>
                </c:pt>
                <c:pt idx="56929">
                  <c:v>2.0699999999999998</c:v>
                </c:pt>
                <c:pt idx="56930">
                  <c:v>2.0699999999999998</c:v>
                </c:pt>
                <c:pt idx="56931">
                  <c:v>2.0699999999999998</c:v>
                </c:pt>
                <c:pt idx="56932">
                  <c:v>0.46</c:v>
                </c:pt>
                <c:pt idx="56933">
                  <c:v>0.46</c:v>
                </c:pt>
                <c:pt idx="56934">
                  <c:v>0.46</c:v>
                </c:pt>
                <c:pt idx="56935">
                  <c:v>0.46</c:v>
                </c:pt>
                <c:pt idx="56936">
                  <c:v>-0.6</c:v>
                </c:pt>
                <c:pt idx="56937">
                  <c:v>2.39</c:v>
                </c:pt>
                <c:pt idx="56938">
                  <c:v>1.1299999999999999</c:v>
                </c:pt>
                <c:pt idx="56939">
                  <c:v>-3.25</c:v>
                </c:pt>
                <c:pt idx="56940">
                  <c:v>-3.25</c:v>
                </c:pt>
                <c:pt idx="56941">
                  <c:v>-2.31</c:v>
                </c:pt>
                <c:pt idx="56942">
                  <c:v>3.42</c:v>
                </c:pt>
                <c:pt idx="56943">
                  <c:v>-0.21</c:v>
                </c:pt>
                <c:pt idx="56944">
                  <c:v>-2.74</c:v>
                </c:pt>
                <c:pt idx="56945">
                  <c:v>-2.74</c:v>
                </c:pt>
                <c:pt idx="56946">
                  <c:v>1.58</c:v>
                </c:pt>
                <c:pt idx="56947">
                  <c:v>1.58</c:v>
                </c:pt>
                <c:pt idx="56948">
                  <c:v>1.58</c:v>
                </c:pt>
                <c:pt idx="56949">
                  <c:v>1.58</c:v>
                </c:pt>
                <c:pt idx="56950">
                  <c:v>2.5299999999999998</c:v>
                </c:pt>
                <c:pt idx="56951">
                  <c:v>-2.19</c:v>
                </c:pt>
                <c:pt idx="56952">
                  <c:v>0.53</c:v>
                </c:pt>
                <c:pt idx="56953">
                  <c:v>0.37</c:v>
                </c:pt>
                <c:pt idx="56954">
                  <c:v>0.37</c:v>
                </c:pt>
                <c:pt idx="56955">
                  <c:v>2.56</c:v>
                </c:pt>
                <c:pt idx="56956">
                  <c:v>2.56</c:v>
                </c:pt>
                <c:pt idx="56957">
                  <c:v>3.05</c:v>
                </c:pt>
                <c:pt idx="56958">
                  <c:v>3.05</c:v>
                </c:pt>
                <c:pt idx="56959">
                  <c:v>3.05</c:v>
                </c:pt>
                <c:pt idx="56960">
                  <c:v>3.05</c:v>
                </c:pt>
                <c:pt idx="56961">
                  <c:v>3.05</c:v>
                </c:pt>
                <c:pt idx="56962">
                  <c:v>-2.64</c:v>
                </c:pt>
                <c:pt idx="56963">
                  <c:v>-2.0099999999999998</c:v>
                </c:pt>
                <c:pt idx="56964">
                  <c:v>0.72</c:v>
                </c:pt>
                <c:pt idx="56965">
                  <c:v>0.72</c:v>
                </c:pt>
                <c:pt idx="56966">
                  <c:v>0.72</c:v>
                </c:pt>
                <c:pt idx="56967">
                  <c:v>-2.15</c:v>
                </c:pt>
                <c:pt idx="56968">
                  <c:v>-2.15</c:v>
                </c:pt>
                <c:pt idx="56969">
                  <c:v>-1.55</c:v>
                </c:pt>
                <c:pt idx="56970">
                  <c:v>-1.55</c:v>
                </c:pt>
                <c:pt idx="56971">
                  <c:v>1.4</c:v>
                </c:pt>
                <c:pt idx="56972">
                  <c:v>1.4</c:v>
                </c:pt>
                <c:pt idx="56973">
                  <c:v>1.4</c:v>
                </c:pt>
                <c:pt idx="56974">
                  <c:v>0.34</c:v>
                </c:pt>
                <c:pt idx="56975">
                  <c:v>0.34</c:v>
                </c:pt>
                <c:pt idx="56976">
                  <c:v>0.34</c:v>
                </c:pt>
                <c:pt idx="56977">
                  <c:v>-0.47</c:v>
                </c:pt>
                <c:pt idx="56978">
                  <c:v>2.87</c:v>
                </c:pt>
                <c:pt idx="56979">
                  <c:v>2.87</c:v>
                </c:pt>
                <c:pt idx="56980">
                  <c:v>-0.62</c:v>
                </c:pt>
                <c:pt idx="56981">
                  <c:v>2.4700000000000002</c:v>
                </c:pt>
                <c:pt idx="56982">
                  <c:v>-1.24</c:v>
                </c:pt>
                <c:pt idx="56983">
                  <c:v>-1.94</c:v>
                </c:pt>
                <c:pt idx="56984">
                  <c:v>-0.77</c:v>
                </c:pt>
                <c:pt idx="56985">
                  <c:v>-0.77</c:v>
                </c:pt>
                <c:pt idx="56986">
                  <c:v>-2.41</c:v>
                </c:pt>
                <c:pt idx="56987">
                  <c:v>-2.41</c:v>
                </c:pt>
                <c:pt idx="56988">
                  <c:v>-2.41</c:v>
                </c:pt>
                <c:pt idx="56989">
                  <c:v>1.19</c:v>
                </c:pt>
                <c:pt idx="56990">
                  <c:v>2.67</c:v>
                </c:pt>
                <c:pt idx="56991">
                  <c:v>2.67</c:v>
                </c:pt>
                <c:pt idx="56992">
                  <c:v>1.65</c:v>
                </c:pt>
                <c:pt idx="56993">
                  <c:v>1.65</c:v>
                </c:pt>
                <c:pt idx="56994">
                  <c:v>1.65</c:v>
                </c:pt>
                <c:pt idx="56995">
                  <c:v>-2.59</c:v>
                </c:pt>
                <c:pt idx="56996">
                  <c:v>-0.78</c:v>
                </c:pt>
                <c:pt idx="56997">
                  <c:v>-2.0099999999999998</c:v>
                </c:pt>
                <c:pt idx="56998">
                  <c:v>-0.81</c:v>
                </c:pt>
                <c:pt idx="56999">
                  <c:v>1.83</c:v>
                </c:pt>
                <c:pt idx="57000">
                  <c:v>-0.1</c:v>
                </c:pt>
                <c:pt idx="57001">
                  <c:v>-2.2000000000000002</c:v>
                </c:pt>
                <c:pt idx="57002">
                  <c:v>0.71</c:v>
                </c:pt>
                <c:pt idx="57003">
                  <c:v>0.71</c:v>
                </c:pt>
                <c:pt idx="57004">
                  <c:v>-1.05</c:v>
                </c:pt>
                <c:pt idx="57005">
                  <c:v>-7.0000000000000007E-2</c:v>
                </c:pt>
                <c:pt idx="57006">
                  <c:v>-7.0000000000000007E-2</c:v>
                </c:pt>
                <c:pt idx="57007">
                  <c:v>1.04</c:v>
                </c:pt>
                <c:pt idx="57008">
                  <c:v>1.04</c:v>
                </c:pt>
                <c:pt idx="57009">
                  <c:v>1.04</c:v>
                </c:pt>
                <c:pt idx="57010">
                  <c:v>1.04</c:v>
                </c:pt>
                <c:pt idx="57011">
                  <c:v>1.04</c:v>
                </c:pt>
                <c:pt idx="57012">
                  <c:v>3.06</c:v>
                </c:pt>
                <c:pt idx="57013">
                  <c:v>3.06</c:v>
                </c:pt>
                <c:pt idx="57014">
                  <c:v>2.2200000000000002</c:v>
                </c:pt>
                <c:pt idx="57015">
                  <c:v>2.2200000000000002</c:v>
                </c:pt>
                <c:pt idx="57016">
                  <c:v>0.78</c:v>
                </c:pt>
                <c:pt idx="57017">
                  <c:v>0.78</c:v>
                </c:pt>
                <c:pt idx="57018">
                  <c:v>1.36</c:v>
                </c:pt>
                <c:pt idx="57019">
                  <c:v>1.39</c:v>
                </c:pt>
                <c:pt idx="57020">
                  <c:v>0.79</c:v>
                </c:pt>
                <c:pt idx="57021">
                  <c:v>-2.96</c:v>
                </c:pt>
                <c:pt idx="57022">
                  <c:v>-1.32</c:v>
                </c:pt>
                <c:pt idx="57023">
                  <c:v>-2.42</c:v>
                </c:pt>
                <c:pt idx="57024">
                  <c:v>-0.12</c:v>
                </c:pt>
                <c:pt idx="57025">
                  <c:v>1.42</c:v>
                </c:pt>
                <c:pt idx="57026">
                  <c:v>-0.5</c:v>
                </c:pt>
                <c:pt idx="57027">
                  <c:v>2.09</c:v>
                </c:pt>
                <c:pt idx="57028">
                  <c:v>2.4300000000000002</c:v>
                </c:pt>
                <c:pt idx="57029">
                  <c:v>2.31</c:v>
                </c:pt>
                <c:pt idx="57030">
                  <c:v>2.31</c:v>
                </c:pt>
                <c:pt idx="57031">
                  <c:v>2.31</c:v>
                </c:pt>
                <c:pt idx="57032">
                  <c:v>1.28</c:v>
                </c:pt>
                <c:pt idx="57033">
                  <c:v>2.52</c:v>
                </c:pt>
                <c:pt idx="57034">
                  <c:v>-0.37</c:v>
                </c:pt>
                <c:pt idx="57035">
                  <c:v>-0.37</c:v>
                </c:pt>
                <c:pt idx="57036">
                  <c:v>0.43</c:v>
                </c:pt>
                <c:pt idx="57037">
                  <c:v>0.43</c:v>
                </c:pt>
                <c:pt idx="57038">
                  <c:v>0.82</c:v>
                </c:pt>
                <c:pt idx="57039">
                  <c:v>2.33</c:v>
                </c:pt>
                <c:pt idx="57040">
                  <c:v>-0.59</c:v>
                </c:pt>
                <c:pt idx="57041">
                  <c:v>-1.58</c:v>
                </c:pt>
                <c:pt idx="57042">
                  <c:v>3.04</c:v>
                </c:pt>
                <c:pt idx="57043">
                  <c:v>1.74</c:v>
                </c:pt>
                <c:pt idx="57044">
                  <c:v>1.74</c:v>
                </c:pt>
                <c:pt idx="57045">
                  <c:v>1.74</c:v>
                </c:pt>
                <c:pt idx="57046">
                  <c:v>3.19</c:v>
                </c:pt>
                <c:pt idx="57047">
                  <c:v>3.19</c:v>
                </c:pt>
                <c:pt idx="57048">
                  <c:v>-1.39</c:v>
                </c:pt>
                <c:pt idx="57049">
                  <c:v>-1.39</c:v>
                </c:pt>
                <c:pt idx="57050">
                  <c:v>-0.25</c:v>
                </c:pt>
                <c:pt idx="57051">
                  <c:v>-0.25</c:v>
                </c:pt>
                <c:pt idx="57052">
                  <c:v>-0.36</c:v>
                </c:pt>
                <c:pt idx="57053">
                  <c:v>-0.36</c:v>
                </c:pt>
                <c:pt idx="57054">
                  <c:v>-1.53</c:v>
                </c:pt>
                <c:pt idx="57055">
                  <c:v>-1.53</c:v>
                </c:pt>
                <c:pt idx="57056">
                  <c:v>-1.53</c:v>
                </c:pt>
                <c:pt idx="57057">
                  <c:v>-0.41</c:v>
                </c:pt>
                <c:pt idx="57058">
                  <c:v>0.15</c:v>
                </c:pt>
                <c:pt idx="57059">
                  <c:v>0.15</c:v>
                </c:pt>
                <c:pt idx="57060">
                  <c:v>0.15</c:v>
                </c:pt>
                <c:pt idx="57061">
                  <c:v>-3.27</c:v>
                </c:pt>
                <c:pt idx="57062">
                  <c:v>0.99</c:v>
                </c:pt>
                <c:pt idx="57063">
                  <c:v>1.91</c:v>
                </c:pt>
                <c:pt idx="57064">
                  <c:v>1.91</c:v>
                </c:pt>
                <c:pt idx="57065">
                  <c:v>1.1000000000000001</c:v>
                </c:pt>
                <c:pt idx="57066">
                  <c:v>-1.31</c:v>
                </c:pt>
                <c:pt idx="57067">
                  <c:v>-3.06</c:v>
                </c:pt>
                <c:pt idx="57068">
                  <c:v>-0.83</c:v>
                </c:pt>
                <c:pt idx="57069">
                  <c:v>2.2599999999999998</c:v>
                </c:pt>
                <c:pt idx="57070">
                  <c:v>2.2599999999999998</c:v>
                </c:pt>
                <c:pt idx="57071">
                  <c:v>2.2200000000000002</c:v>
                </c:pt>
                <c:pt idx="57072">
                  <c:v>2.27</c:v>
                </c:pt>
                <c:pt idx="57073">
                  <c:v>2.27</c:v>
                </c:pt>
                <c:pt idx="57074">
                  <c:v>-0.38</c:v>
                </c:pt>
                <c:pt idx="57075">
                  <c:v>1.01</c:v>
                </c:pt>
                <c:pt idx="57076">
                  <c:v>-0.6</c:v>
                </c:pt>
                <c:pt idx="57077">
                  <c:v>-0.6</c:v>
                </c:pt>
                <c:pt idx="57078">
                  <c:v>-0.6</c:v>
                </c:pt>
                <c:pt idx="57079">
                  <c:v>-0.76</c:v>
                </c:pt>
                <c:pt idx="57080">
                  <c:v>-0.76</c:v>
                </c:pt>
                <c:pt idx="57081">
                  <c:v>-0.76</c:v>
                </c:pt>
                <c:pt idx="57082">
                  <c:v>0.02</c:v>
                </c:pt>
                <c:pt idx="57083">
                  <c:v>-0.71</c:v>
                </c:pt>
                <c:pt idx="57084">
                  <c:v>1.53</c:v>
                </c:pt>
                <c:pt idx="57085">
                  <c:v>1.53</c:v>
                </c:pt>
                <c:pt idx="57086">
                  <c:v>1.53</c:v>
                </c:pt>
                <c:pt idx="57087">
                  <c:v>1.1499999999999999</c:v>
                </c:pt>
                <c:pt idx="57088">
                  <c:v>0.47</c:v>
                </c:pt>
                <c:pt idx="57089">
                  <c:v>1.98</c:v>
                </c:pt>
                <c:pt idx="57090">
                  <c:v>1.53</c:v>
                </c:pt>
                <c:pt idx="57091">
                  <c:v>2.57</c:v>
                </c:pt>
                <c:pt idx="57092">
                  <c:v>0.32</c:v>
                </c:pt>
                <c:pt idx="57093">
                  <c:v>0.67</c:v>
                </c:pt>
                <c:pt idx="57094">
                  <c:v>0.67</c:v>
                </c:pt>
                <c:pt idx="57095">
                  <c:v>0.67</c:v>
                </c:pt>
                <c:pt idx="57096">
                  <c:v>0.67</c:v>
                </c:pt>
                <c:pt idx="57097">
                  <c:v>1.1499999999999999</c:v>
                </c:pt>
                <c:pt idx="57098">
                  <c:v>-0.94</c:v>
                </c:pt>
                <c:pt idx="57099">
                  <c:v>-0.94</c:v>
                </c:pt>
                <c:pt idx="57100">
                  <c:v>1.82</c:v>
                </c:pt>
                <c:pt idx="57101">
                  <c:v>1.82</c:v>
                </c:pt>
                <c:pt idx="57102">
                  <c:v>-2.0299999999999998</c:v>
                </c:pt>
                <c:pt idx="57103">
                  <c:v>1.7</c:v>
                </c:pt>
                <c:pt idx="57104">
                  <c:v>1.7</c:v>
                </c:pt>
                <c:pt idx="57105">
                  <c:v>1.7</c:v>
                </c:pt>
                <c:pt idx="57106">
                  <c:v>-0.09</c:v>
                </c:pt>
                <c:pt idx="57107">
                  <c:v>-0.09</c:v>
                </c:pt>
                <c:pt idx="57108">
                  <c:v>3.05</c:v>
                </c:pt>
                <c:pt idx="57109">
                  <c:v>-0.94</c:v>
                </c:pt>
                <c:pt idx="57110">
                  <c:v>1.2</c:v>
                </c:pt>
                <c:pt idx="57111">
                  <c:v>-1.19</c:v>
                </c:pt>
                <c:pt idx="57112">
                  <c:v>2.2999999999999998</c:v>
                </c:pt>
                <c:pt idx="57113">
                  <c:v>0.42</c:v>
                </c:pt>
                <c:pt idx="57114">
                  <c:v>0.42</c:v>
                </c:pt>
                <c:pt idx="57115">
                  <c:v>0.84</c:v>
                </c:pt>
                <c:pt idx="57116">
                  <c:v>1.22</c:v>
                </c:pt>
                <c:pt idx="57117">
                  <c:v>1.22</c:v>
                </c:pt>
                <c:pt idx="57118">
                  <c:v>1.22</c:v>
                </c:pt>
                <c:pt idx="57119">
                  <c:v>-3.98</c:v>
                </c:pt>
                <c:pt idx="57120">
                  <c:v>-3.98</c:v>
                </c:pt>
                <c:pt idx="57121">
                  <c:v>-2.13</c:v>
                </c:pt>
                <c:pt idx="57122">
                  <c:v>-2.13</c:v>
                </c:pt>
                <c:pt idx="57123">
                  <c:v>-0.27</c:v>
                </c:pt>
                <c:pt idx="57124">
                  <c:v>-0.27</c:v>
                </c:pt>
                <c:pt idx="57125">
                  <c:v>-0.55000000000000004</c:v>
                </c:pt>
                <c:pt idx="57126">
                  <c:v>1.83</c:v>
                </c:pt>
                <c:pt idx="57127">
                  <c:v>1.83</c:v>
                </c:pt>
                <c:pt idx="57128">
                  <c:v>1.83</c:v>
                </c:pt>
                <c:pt idx="57129">
                  <c:v>1.83</c:v>
                </c:pt>
                <c:pt idx="57130">
                  <c:v>2.84</c:v>
                </c:pt>
                <c:pt idx="57131">
                  <c:v>2.84</c:v>
                </c:pt>
                <c:pt idx="57132">
                  <c:v>2.84</c:v>
                </c:pt>
                <c:pt idx="57133">
                  <c:v>2.84</c:v>
                </c:pt>
                <c:pt idx="57134">
                  <c:v>2.84</c:v>
                </c:pt>
                <c:pt idx="57135">
                  <c:v>2.84</c:v>
                </c:pt>
                <c:pt idx="57136">
                  <c:v>2.84</c:v>
                </c:pt>
                <c:pt idx="57137">
                  <c:v>2.3199999999999998</c:v>
                </c:pt>
                <c:pt idx="57138">
                  <c:v>2.3199999999999998</c:v>
                </c:pt>
                <c:pt idx="57139">
                  <c:v>2.3199999999999998</c:v>
                </c:pt>
                <c:pt idx="57140">
                  <c:v>2.52</c:v>
                </c:pt>
                <c:pt idx="57141">
                  <c:v>1.9</c:v>
                </c:pt>
                <c:pt idx="57142">
                  <c:v>1.9</c:v>
                </c:pt>
                <c:pt idx="57143">
                  <c:v>1.9</c:v>
                </c:pt>
                <c:pt idx="57144">
                  <c:v>0.06</c:v>
                </c:pt>
                <c:pt idx="57145">
                  <c:v>0.06</c:v>
                </c:pt>
                <c:pt idx="57146">
                  <c:v>-0.02</c:v>
                </c:pt>
                <c:pt idx="57147">
                  <c:v>-0.67</c:v>
                </c:pt>
                <c:pt idx="57148">
                  <c:v>-0.67</c:v>
                </c:pt>
                <c:pt idx="57149">
                  <c:v>-3.17</c:v>
                </c:pt>
                <c:pt idx="57150">
                  <c:v>-3.17</c:v>
                </c:pt>
                <c:pt idx="57151">
                  <c:v>-1.39</c:v>
                </c:pt>
                <c:pt idx="57152">
                  <c:v>2.2599999999999998</c:v>
                </c:pt>
                <c:pt idx="57153">
                  <c:v>0.51</c:v>
                </c:pt>
                <c:pt idx="57154">
                  <c:v>1.33</c:v>
                </c:pt>
                <c:pt idx="57155">
                  <c:v>1.33</c:v>
                </c:pt>
                <c:pt idx="57156">
                  <c:v>1.33</c:v>
                </c:pt>
                <c:pt idx="57157">
                  <c:v>-0.75</c:v>
                </c:pt>
                <c:pt idx="57158">
                  <c:v>1.34</c:v>
                </c:pt>
                <c:pt idx="57159">
                  <c:v>-0.17</c:v>
                </c:pt>
                <c:pt idx="57160">
                  <c:v>-0.17</c:v>
                </c:pt>
                <c:pt idx="57161">
                  <c:v>-0.38</c:v>
                </c:pt>
                <c:pt idx="57162">
                  <c:v>-0.38</c:v>
                </c:pt>
                <c:pt idx="57163">
                  <c:v>-4.5999999999999996</c:v>
                </c:pt>
                <c:pt idx="57164">
                  <c:v>-1.45</c:v>
                </c:pt>
                <c:pt idx="57165">
                  <c:v>-1.45</c:v>
                </c:pt>
                <c:pt idx="57166">
                  <c:v>-1.45</c:v>
                </c:pt>
                <c:pt idx="57167">
                  <c:v>-0.17</c:v>
                </c:pt>
                <c:pt idx="57168">
                  <c:v>-0.17</c:v>
                </c:pt>
                <c:pt idx="57169">
                  <c:v>-0.27</c:v>
                </c:pt>
                <c:pt idx="57170">
                  <c:v>0.6</c:v>
                </c:pt>
                <c:pt idx="57171">
                  <c:v>0.6</c:v>
                </c:pt>
                <c:pt idx="57172">
                  <c:v>0.6</c:v>
                </c:pt>
                <c:pt idx="57173">
                  <c:v>0.75</c:v>
                </c:pt>
                <c:pt idx="57174">
                  <c:v>0.75</c:v>
                </c:pt>
                <c:pt idx="57175">
                  <c:v>-0.17</c:v>
                </c:pt>
                <c:pt idx="57176">
                  <c:v>-0.15</c:v>
                </c:pt>
                <c:pt idx="57177">
                  <c:v>-0.15</c:v>
                </c:pt>
                <c:pt idx="57178">
                  <c:v>2.2000000000000002</c:v>
                </c:pt>
                <c:pt idx="57179">
                  <c:v>2.2000000000000002</c:v>
                </c:pt>
                <c:pt idx="57180">
                  <c:v>2.2000000000000002</c:v>
                </c:pt>
                <c:pt idx="57181">
                  <c:v>2.37</c:v>
                </c:pt>
                <c:pt idx="57182">
                  <c:v>1.18</c:v>
                </c:pt>
                <c:pt idx="57183">
                  <c:v>1.18</c:v>
                </c:pt>
                <c:pt idx="57184">
                  <c:v>2.4900000000000002</c:v>
                </c:pt>
                <c:pt idx="57185">
                  <c:v>2.4900000000000002</c:v>
                </c:pt>
                <c:pt idx="57186">
                  <c:v>-0.72</c:v>
                </c:pt>
                <c:pt idx="57187">
                  <c:v>-0.72</c:v>
                </c:pt>
                <c:pt idx="57188">
                  <c:v>-0.72</c:v>
                </c:pt>
                <c:pt idx="57189">
                  <c:v>-0.72</c:v>
                </c:pt>
                <c:pt idx="57190">
                  <c:v>-2.5</c:v>
                </c:pt>
                <c:pt idx="57191">
                  <c:v>1.69</c:v>
                </c:pt>
                <c:pt idx="57192">
                  <c:v>1.69</c:v>
                </c:pt>
                <c:pt idx="57193">
                  <c:v>1.69</c:v>
                </c:pt>
                <c:pt idx="57194">
                  <c:v>-2.3199999999999998</c:v>
                </c:pt>
                <c:pt idx="57195">
                  <c:v>-1.61</c:v>
                </c:pt>
                <c:pt idx="57196">
                  <c:v>1.64</c:v>
                </c:pt>
                <c:pt idx="57197">
                  <c:v>1.64</c:v>
                </c:pt>
                <c:pt idx="57198">
                  <c:v>1.64</c:v>
                </c:pt>
                <c:pt idx="57199">
                  <c:v>1.26</c:v>
                </c:pt>
                <c:pt idx="57200">
                  <c:v>1.26</c:v>
                </c:pt>
                <c:pt idx="57201">
                  <c:v>0.61</c:v>
                </c:pt>
                <c:pt idx="57202">
                  <c:v>-1.99</c:v>
                </c:pt>
                <c:pt idx="57203">
                  <c:v>-1.99</c:v>
                </c:pt>
                <c:pt idx="57204">
                  <c:v>-0.14000000000000001</c:v>
                </c:pt>
                <c:pt idx="57205">
                  <c:v>0.23</c:v>
                </c:pt>
                <c:pt idx="57206">
                  <c:v>0.23</c:v>
                </c:pt>
                <c:pt idx="57207">
                  <c:v>0.92</c:v>
                </c:pt>
                <c:pt idx="57208">
                  <c:v>0.92</c:v>
                </c:pt>
                <c:pt idx="57209">
                  <c:v>1.26</c:v>
                </c:pt>
                <c:pt idx="57210">
                  <c:v>1.26</c:v>
                </c:pt>
                <c:pt idx="57211">
                  <c:v>1.26</c:v>
                </c:pt>
                <c:pt idx="57212">
                  <c:v>1.26</c:v>
                </c:pt>
                <c:pt idx="57213">
                  <c:v>-2.87</c:v>
                </c:pt>
                <c:pt idx="57214">
                  <c:v>0.36</c:v>
                </c:pt>
                <c:pt idx="57215">
                  <c:v>1.72</c:v>
                </c:pt>
                <c:pt idx="57216">
                  <c:v>1.52</c:v>
                </c:pt>
                <c:pt idx="57217">
                  <c:v>1.52</c:v>
                </c:pt>
                <c:pt idx="57218">
                  <c:v>1.74</c:v>
                </c:pt>
                <c:pt idx="57219">
                  <c:v>1.74</c:v>
                </c:pt>
                <c:pt idx="57220">
                  <c:v>1.74</c:v>
                </c:pt>
                <c:pt idx="57221">
                  <c:v>2.4300000000000002</c:v>
                </c:pt>
                <c:pt idx="57222">
                  <c:v>-0.89</c:v>
                </c:pt>
                <c:pt idx="57223">
                  <c:v>-0.39</c:v>
                </c:pt>
                <c:pt idx="57224">
                  <c:v>-0.71</c:v>
                </c:pt>
                <c:pt idx="57225">
                  <c:v>2.2000000000000002</c:v>
                </c:pt>
                <c:pt idx="57226">
                  <c:v>1.86</c:v>
                </c:pt>
                <c:pt idx="57227">
                  <c:v>1.86</c:v>
                </c:pt>
                <c:pt idx="57228">
                  <c:v>1.86</c:v>
                </c:pt>
                <c:pt idx="57229">
                  <c:v>0.14000000000000001</c:v>
                </c:pt>
                <c:pt idx="57230">
                  <c:v>0.13</c:v>
                </c:pt>
                <c:pt idx="57231">
                  <c:v>0.69</c:v>
                </c:pt>
                <c:pt idx="57232">
                  <c:v>-2.11</c:v>
                </c:pt>
                <c:pt idx="57233">
                  <c:v>1.46</c:v>
                </c:pt>
                <c:pt idx="57234">
                  <c:v>1.46</c:v>
                </c:pt>
                <c:pt idx="57235">
                  <c:v>1.38</c:v>
                </c:pt>
                <c:pt idx="57236">
                  <c:v>-0.66</c:v>
                </c:pt>
                <c:pt idx="57237">
                  <c:v>-0.66</c:v>
                </c:pt>
                <c:pt idx="57238">
                  <c:v>-1.01</c:v>
                </c:pt>
                <c:pt idx="57239">
                  <c:v>1.59</c:v>
                </c:pt>
                <c:pt idx="57240">
                  <c:v>0.47</c:v>
                </c:pt>
                <c:pt idx="57241">
                  <c:v>-1.37</c:v>
                </c:pt>
                <c:pt idx="57242">
                  <c:v>0.73</c:v>
                </c:pt>
                <c:pt idx="57243">
                  <c:v>-0.88</c:v>
                </c:pt>
                <c:pt idx="57244">
                  <c:v>-2.54</c:v>
                </c:pt>
                <c:pt idx="57245">
                  <c:v>-2.54</c:v>
                </c:pt>
                <c:pt idx="57246">
                  <c:v>-2.54</c:v>
                </c:pt>
                <c:pt idx="57247">
                  <c:v>-2.54</c:v>
                </c:pt>
                <c:pt idx="57248">
                  <c:v>-0.06</c:v>
                </c:pt>
                <c:pt idx="57249">
                  <c:v>1.53</c:v>
                </c:pt>
                <c:pt idx="57250">
                  <c:v>1.53</c:v>
                </c:pt>
                <c:pt idx="57251">
                  <c:v>1.53</c:v>
                </c:pt>
                <c:pt idx="57252">
                  <c:v>-3.23</c:v>
                </c:pt>
                <c:pt idx="57253">
                  <c:v>-1.41</c:v>
                </c:pt>
                <c:pt idx="57254">
                  <c:v>2.81</c:v>
                </c:pt>
                <c:pt idx="57255">
                  <c:v>-1.93</c:v>
                </c:pt>
                <c:pt idx="57256">
                  <c:v>-1.93</c:v>
                </c:pt>
                <c:pt idx="57257">
                  <c:v>0.78</c:v>
                </c:pt>
                <c:pt idx="57258">
                  <c:v>0.78</c:v>
                </c:pt>
                <c:pt idx="57259">
                  <c:v>-2.33</c:v>
                </c:pt>
                <c:pt idx="57260">
                  <c:v>1.04</c:v>
                </c:pt>
                <c:pt idx="57261">
                  <c:v>1.81</c:v>
                </c:pt>
                <c:pt idx="57262">
                  <c:v>0.65</c:v>
                </c:pt>
                <c:pt idx="57263">
                  <c:v>-1.34</c:v>
                </c:pt>
                <c:pt idx="57264">
                  <c:v>-1.75</c:v>
                </c:pt>
                <c:pt idx="57265">
                  <c:v>1.22</c:v>
                </c:pt>
                <c:pt idx="57266">
                  <c:v>-1.17</c:v>
                </c:pt>
                <c:pt idx="57267">
                  <c:v>1.6</c:v>
                </c:pt>
                <c:pt idx="57268">
                  <c:v>3.58</c:v>
                </c:pt>
                <c:pt idx="57269">
                  <c:v>3.58</c:v>
                </c:pt>
                <c:pt idx="57270">
                  <c:v>3.58</c:v>
                </c:pt>
                <c:pt idx="57271">
                  <c:v>3.58</c:v>
                </c:pt>
                <c:pt idx="57272">
                  <c:v>3.58</c:v>
                </c:pt>
                <c:pt idx="57273">
                  <c:v>3.58</c:v>
                </c:pt>
                <c:pt idx="57274">
                  <c:v>1.88</c:v>
                </c:pt>
                <c:pt idx="57275">
                  <c:v>1.88</c:v>
                </c:pt>
                <c:pt idx="57276">
                  <c:v>1.88</c:v>
                </c:pt>
                <c:pt idx="57277">
                  <c:v>2.12</c:v>
                </c:pt>
                <c:pt idx="57278">
                  <c:v>2.12</c:v>
                </c:pt>
                <c:pt idx="57279">
                  <c:v>2.12</c:v>
                </c:pt>
                <c:pt idx="57280">
                  <c:v>0.4</c:v>
                </c:pt>
                <c:pt idx="57281">
                  <c:v>-1.37</c:v>
                </c:pt>
                <c:pt idx="57282">
                  <c:v>2.08</c:v>
                </c:pt>
                <c:pt idx="57283">
                  <c:v>0.28999999999999998</c:v>
                </c:pt>
                <c:pt idx="57284">
                  <c:v>0.28999999999999998</c:v>
                </c:pt>
                <c:pt idx="57285">
                  <c:v>0.28999999999999998</c:v>
                </c:pt>
                <c:pt idx="57286">
                  <c:v>2.17</c:v>
                </c:pt>
                <c:pt idx="57287">
                  <c:v>2.17</c:v>
                </c:pt>
                <c:pt idx="57288">
                  <c:v>3.63</c:v>
                </c:pt>
                <c:pt idx="57289">
                  <c:v>3.63</c:v>
                </c:pt>
                <c:pt idx="57290">
                  <c:v>3.63</c:v>
                </c:pt>
                <c:pt idx="57291">
                  <c:v>3.63</c:v>
                </c:pt>
                <c:pt idx="57292">
                  <c:v>3.63</c:v>
                </c:pt>
                <c:pt idx="57293">
                  <c:v>1.05</c:v>
                </c:pt>
                <c:pt idx="57294">
                  <c:v>-1.25</c:v>
                </c:pt>
                <c:pt idx="57295">
                  <c:v>0.28000000000000003</c:v>
                </c:pt>
                <c:pt idx="57296">
                  <c:v>1.62</c:v>
                </c:pt>
                <c:pt idx="57297">
                  <c:v>0.91</c:v>
                </c:pt>
                <c:pt idx="57298">
                  <c:v>1.5</c:v>
                </c:pt>
                <c:pt idx="57299">
                  <c:v>1.5</c:v>
                </c:pt>
                <c:pt idx="57300">
                  <c:v>1.5</c:v>
                </c:pt>
                <c:pt idx="57301">
                  <c:v>-1.59</c:v>
                </c:pt>
                <c:pt idx="57302">
                  <c:v>2.56</c:v>
                </c:pt>
                <c:pt idx="57303">
                  <c:v>-0.37</c:v>
                </c:pt>
                <c:pt idx="57304">
                  <c:v>-0.37</c:v>
                </c:pt>
                <c:pt idx="57305">
                  <c:v>-0.62</c:v>
                </c:pt>
                <c:pt idx="57306">
                  <c:v>0.04</c:v>
                </c:pt>
                <c:pt idx="57307">
                  <c:v>3.18</c:v>
                </c:pt>
                <c:pt idx="57308">
                  <c:v>3.18</c:v>
                </c:pt>
                <c:pt idx="57309">
                  <c:v>3.06</c:v>
                </c:pt>
                <c:pt idx="57310">
                  <c:v>3.06</c:v>
                </c:pt>
                <c:pt idx="57311">
                  <c:v>2.12</c:v>
                </c:pt>
                <c:pt idx="57312">
                  <c:v>2.12</c:v>
                </c:pt>
                <c:pt idx="57313">
                  <c:v>-1.36</c:v>
                </c:pt>
                <c:pt idx="57314">
                  <c:v>-1.36</c:v>
                </c:pt>
                <c:pt idx="57315">
                  <c:v>-1.36</c:v>
                </c:pt>
                <c:pt idx="57316">
                  <c:v>1.29</c:v>
                </c:pt>
                <c:pt idx="57317">
                  <c:v>2.59</c:v>
                </c:pt>
                <c:pt idx="57318">
                  <c:v>1.18</c:v>
                </c:pt>
                <c:pt idx="57319">
                  <c:v>1.18</c:v>
                </c:pt>
                <c:pt idx="57320">
                  <c:v>0.87</c:v>
                </c:pt>
                <c:pt idx="57321">
                  <c:v>0.87</c:v>
                </c:pt>
                <c:pt idx="57322">
                  <c:v>-2.02</c:v>
                </c:pt>
                <c:pt idx="57323">
                  <c:v>-2.02</c:v>
                </c:pt>
                <c:pt idx="57324">
                  <c:v>0.87</c:v>
                </c:pt>
                <c:pt idx="57325">
                  <c:v>0.76</c:v>
                </c:pt>
                <c:pt idx="57326">
                  <c:v>-0.7</c:v>
                </c:pt>
                <c:pt idx="57327">
                  <c:v>4.18</c:v>
                </c:pt>
                <c:pt idx="57328">
                  <c:v>4.18</c:v>
                </c:pt>
                <c:pt idx="57329">
                  <c:v>4.18</c:v>
                </c:pt>
                <c:pt idx="57330">
                  <c:v>0.43</c:v>
                </c:pt>
                <c:pt idx="57331">
                  <c:v>0.43</c:v>
                </c:pt>
                <c:pt idx="57332">
                  <c:v>0.43</c:v>
                </c:pt>
                <c:pt idx="57333">
                  <c:v>-1.27</c:v>
                </c:pt>
                <c:pt idx="57334">
                  <c:v>-1.27</c:v>
                </c:pt>
                <c:pt idx="57335">
                  <c:v>-2.0499999999999998</c:v>
                </c:pt>
                <c:pt idx="57336">
                  <c:v>2.11</c:v>
                </c:pt>
                <c:pt idx="57337">
                  <c:v>1.54</c:v>
                </c:pt>
                <c:pt idx="57338">
                  <c:v>-1.47</c:v>
                </c:pt>
                <c:pt idx="57339">
                  <c:v>0.23</c:v>
                </c:pt>
                <c:pt idx="57340">
                  <c:v>-0.33</c:v>
                </c:pt>
                <c:pt idx="57341">
                  <c:v>-0.33</c:v>
                </c:pt>
                <c:pt idx="57342">
                  <c:v>1.39</c:v>
                </c:pt>
                <c:pt idx="57343">
                  <c:v>1.6</c:v>
                </c:pt>
                <c:pt idx="57344">
                  <c:v>1.6</c:v>
                </c:pt>
                <c:pt idx="57345">
                  <c:v>1.43</c:v>
                </c:pt>
                <c:pt idx="57346">
                  <c:v>1.43</c:v>
                </c:pt>
                <c:pt idx="57347">
                  <c:v>2.73</c:v>
                </c:pt>
                <c:pt idx="57348">
                  <c:v>2.73</c:v>
                </c:pt>
                <c:pt idx="57349">
                  <c:v>0.86</c:v>
                </c:pt>
                <c:pt idx="57350">
                  <c:v>3.19</c:v>
                </c:pt>
                <c:pt idx="57351">
                  <c:v>3.19</c:v>
                </c:pt>
                <c:pt idx="57352">
                  <c:v>0.91</c:v>
                </c:pt>
                <c:pt idx="57353">
                  <c:v>1.68</c:v>
                </c:pt>
                <c:pt idx="57354">
                  <c:v>-1.2</c:v>
                </c:pt>
                <c:pt idx="57355">
                  <c:v>-0.17</c:v>
                </c:pt>
                <c:pt idx="57356">
                  <c:v>-1.42</c:v>
                </c:pt>
                <c:pt idx="57357">
                  <c:v>-0.97</c:v>
                </c:pt>
                <c:pt idx="57358">
                  <c:v>1.51</c:v>
                </c:pt>
                <c:pt idx="57359">
                  <c:v>-1.4</c:v>
                </c:pt>
                <c:pt idx="57360">
                  <c:v>-1.54</c:v>
                </c:pt>
                <c:pt idx="57361">
                  <c:v>2.2999999999999998</c:v>
                </c:pt>
                <c:pt idx="57362">
                  <c:v>-0.33</c:v>
                </c:pt>
                <c:pt idx="57363">
                  <c:v>-0.33</c:v>
                </c:pt>
                <c:pt idx="57364">
                  <c:v>-0.33</c:v>
                </c:pt>
                <c:pt idx="57365">
                  <c:v>-0.33</c:v>
                </c:pt>
                <c:pt idx="57366">
                  <c:v>1.22</c:v>
                </c:pt>
                <c:pt idx="57367">
                  <c:v>1.22</c:v>
                </c:pt>
                <c:pt idx="57368">
                  <c:v>1.22</c:v>
                </c:pt>
                <c:pt idx="57369">
                  <c:v>-1.41</c:v>
                </c:pt>
                <c:pt idx="57370">
                  <c:v>0.28999999999999998</c:v>
                </c:pt>
                <c:pt idx="57371">
                  <c:v>0.28999999999999998</c:v>
                </c:pt>
                <c:pt idx="57372">
                  <c:v>0.61</c:v>
                </c:pt>
                <c:pt idx="57373">
                  <c:v>-0.56000000000000005</c:v>
                </c:pt>
                <c:pt idx="57374">
                  <c:v>-0.56000000000000005</c:v>
                </c:pt>
                <c:pt idx="57375">
                  <c:v>-0.56000000000000005</c:v>
                </c:pt>
                <c:pt idx="57376">
                  <c:v>2.33</c:v>
                </c:pt>
                <c:pt idx="57377">
                  <c:v>2.33</c:v>
                </c:pt>
                <c:pt idx="57378">
                  <c:v>-0.95</c:v>
                </c:pt>
                <c:pt idx="57379">
                  <c:v>-0.95</c:v>
                </c:pt>
                <c:pt idx="57380">
                  <c:v>-0.45</c:v>
                </c:pt>
                <c:pt idx="57381">
                  <c:v>1.34</c:v>
                </c:pt>
                <c:pt idx="57382">
                  <c:v>1.04</c:v>
                </c:pt>
                <c:pt idx="57383">
                  <c:v>1.04</c:v>
                </c:pt>
                <c:pt idx="57384">
                  <c:v>0.52</c:v>
                </c:pt>
                <c:pt idx="57385">
                  <c:v>0.52</c:v>
                </c:pt>
                <c:pt idx="57386">
                  <c:v>-1.71</c:v>
                </c:pt>
                <c:pt idx="57387">
                  <c:v>-1.71</c:v>
                </c:pt>
                <c:pt idx="57388">
                  <c:v>-1.71</c:v>
                </c:pt>
                <c:pt idx="57389">
                  <c:v>-0.37</c:v>
                </c:pt>
                <c:pt idx="57390">
                  <c:v>-1.49</c:v>
                </c:pt>
                <c:pt idx="57391">
                  <c:v>0.74</c:v>
                </c:pt>
                <c:pt idx="57392">
                  <c:v>2.12</c:v>
                </c:pt>
                <c:pt idx="57393">
                  <c:v>1.68</c:v>
                </c:pt>
                <c:pt idx="57394">
                  <c:v>1.1200000000000001</c:v>
                </c:pt>
                <c:pt idx="57395">
                  <c:v>1.1200000000000001</c:v>
                </c:pt>
                <c:pt idx="57396">
                  <c:v>1.1200000000000001</c:v>
                </c:pt>
                <c:pt idx="57397">
                  <c:v>2.61</c:v>
                </c:pt>
                <c:pt idx="57398">
                  <c:v>2.61</c:v>
                </c:pt>
                <c:pt idx="57399">
                  <c:v>1.59</c:v>
                </c:pt>
                <c:pt idx="57400">
                  <c:v>-0.23</c:v>
                </c:pt>
                <c:pt idx="57401">
                  <c:v>-0.23</c:v>
                </c:pt>
                <c:pt idx="57402">
                  <c:v>1.36</c:v>
                </c:pt>
                <c:pt idx="57403">
                  <c:v>1.36</c:v>
                </c:pt>
                <c:pt idx="57404">
                  <c:v>1.36</c:v>
                </c:pt>
                <c:pt idx="57405">
                  <c:v>1.36</c:v>
                </c:pt>
                <c:pt idx="57406">
                  <c:v>1.36</c:v>
                </c:pt>
                <c:pt idx="57407">
                  <c:v>2.0499999999999998</c:v>
                </c:pt>
                <c:pt idx="57408">
                  <c:v>2.0499999999999998</c:v>
                </c:pt>
                <c:pt idx="57409">
                  <c:v>0.42</c:v>
                </c:pt>
                <c:pt idx="57410">
                  <c:v>0.42</c:v>
                </c:pt>
                <c:pt idx="57411">
                  <c:v>1.36</c:v>
                </c:pt>
                <c:pt idx="57412">
                  <c:v>2.2200000000000002</c:v>
                </c:pt>
                <c:pt idx="57413">
                  <c:v>2.2200000000000002</c:v>
                </c:pt>
                <c:pt idx="57414">
                  <c:v>0.37</c:v>
                </c:pt>
                <c:pt idx="57415">
                  <c:v>0.37</c:v>
                </c:pt>
                <c:pt idx="57416">
                  <c:v>0.37</c:v>
                </c:pt>
                <c:pt idx="57417">
                  <c:v>3.08</c:v>
                </c:pt>
                <c:pt idx="57418">
                  <c:v>3.08</c:v>
                </c:pt>
                <c:pt idx="57419">
                  <c:v>3.08</c:v>
                </c:pt>
                <c:pt idx="57420">
                  <c:v>0.72</c:v>
                </c:pt>
                <c:pt idx="57421">
                  <c:v>-1.99</c:v>
                </c:pt>
                <c:pt idx="57422">
                  <c:v>-1.99</c:v>
                </c:pt>
                <c:pt idx="57423">
                  <c:v>0.53</c:v>
                </c:pt>
                <c:pt idx="57424">
                  <c:v>0.53</c:v>
                </c:pt>
                <c:pt idx="57425">
                  <c:v>1.5</c:v>
                </c:pt>
                <c:pt idx="57426">
                  <c:v>1.5</c:v>
                </c:pt>
                <c:pt idx="57427">
                  <c:v>0.41</c:v>
                </c:pt>
                <c:pt idx="57428">
                  <c:v>0.41</c:v>
                </c:pt>
                <c:pt idx="57429">
                  <c:v>1.51</c:v>
                </c:pt>
                <c:pt idx="57430">
                  <c:v>1.51</c:v>
                </c:pt>
                <c:pt idx="57431">
                  <c:v>0.56000000000000005</c:v>
                </c:pt>
                <c:pt idx="57432">
                  <c:v>0.56000000000000005</c:v>
                </c:pt>
                <c:pt idx="57433">
                  <c:v>0.78</c:v>
                </c:pt>
                <c:pt idx="57434">
                  <c:v>-2.2200000000000002</c:v>
                </c:pt>
                <c:pt idx="57435">
                  <c:v>-2.2200000000000002</c:v>
                </c:pt>
                <c:pt idx="57436">
                  <c:v>-2.04</c:v>
                </c:pt>
                <c:pt idx="57437">
                  <c:v>0.05</c:v>
                </c:pt>
                <c:pt idx="57438">
                  <c:v>2.09</c:v>
                </c:pt>
                <c:pt idx="57439">
                  <c:v>2.09</c:v>
                </c:pt>
                <c:pt idx="57440">
                  <c:v>-1.06</c:v>
                </c:pt>
                <c:pt idx="57441">
                  <c:v>-1.06</c:v>
                </c:pt>
                <c:pt idx="57442">
                  <c:v>2.02</c:v>
                </c:pt>
                <c:pt idx="57443">
                  <c:v>3.3</c:v>
                </c:pt>
                <c:pt idx="57444">
                  <c:v>1.97</c:v>
                </c:pt>
                <c:pt idx="57445">
                  <c:v>1.97</c:v>
                </c:pt>
                <c:pt idx="57446">
                  <c:v>2.04</c:v>
                </c:pt>
                <c:pt idx="57447">
                  <c:v>2.04</c:v>
                </c:pt>
                <c:pt idx="57448">
                  <c:v>-0.18</c:v>
                </c:pt>
                <c:pt idx="57449">
                  <c:v>-0.18</c:v>
                </c:pt>
                <c:pt idx="57450">
                  <c:v>-0.18</c:v>
                </c:pt>
                <c:pt idx="57451">
                  <c:v>2.0299999999999998</c:v>
                </c:pt>
                <c:pt idx="57452">
                  <c:v>0.61</c:v>
                </c:pt>
                <c:pt idx="57453">
                  <c:v>0.61</c:v>
                </c:pt>
                <c:pt idx="57454">
                  <c:v>0.61</c:v>
                </c:pt>
                <c:pt idx="57455">
                  <c:v>1.94</c:v>
                </c:pt>
                <c:pt idx="57456">
                  <c:v>1.94</c:v>
                </c:pt>
                <c:pt idx="57457">
                  <c:v>-0.87</c:v>
                </c:pt>
                <c:pt idx="57458">
                  <c:v>-0.87</c:v>
                </c:pt>
                <c:pt idx="57459">
                  <c:v>-0.87</c:v>
                </c:pt>
                <c:pt idx="57460">
                  <c:v>-0.05</c:v>
                </c:pt>
                <c:pt idx="57461">
                  <c:v>-0.76</c:v>
                </c:pt>
                <c:pt idx="57462">
                  <c:v>1.29</c:v>
                </c:pt>
                <c:pt idx="57463">
                  <c:v>-0.59</c:v>
                </c:pt>
                <c:pt idx="57464">
                  <c:v>-0.59</c:v>
                </c:pt>
                <c:pt idx="57465">
                  <c:v>-0.59</c:v>
                </c:pt>
                <c:pt idx="57466">
                  <c:v>-1.05</c:v>
                </c:pt>
                <c:pt idx="57467">
                  <c:v>0.42</c:v>
                </c:pt>
                <c:pt idx="57468">
                  <c:v>-4.18</c:v>
                </c:pt>
                <c:pt idx="57469">
                  <c:v>-0.15</c:v>
                </c:pt>
                <c:pt idx="57470">
                  <c:v>1.27</c:v>
                </c:pt>
                <c:pt idx="57471">
                  <c:v>-1.07</c:v>
                </c:pt>
                <c:pt idx="57472">
                  <c:v>-1.07</c:v>
                </c:pt>
                <c:pt idx="57473">
                  <c:v>-0.74</c:v>
                </c:pt>
                <c:pt idx="57474">
                  <c:v>-1.1499999999999999</c:v>
                </c:pt>
                <c:pt idx="57475">
                  <c:v>-2.35</c:v>
                </c:pt>
                <c:pt idx="57476">
                  <c:v>-2.35</c:v>
                </c:pt>
                <c:pt idx="57477">
                  <c:v>1.82</c:v>
                </c:pt>
                <c:pt idx="57478">
                  <c:v>1.82</c:v>
                </c:pt>
                <c:pt idx="57479">
                  <c:v>1.17</c:v>
                </c:pt>
                <c:pt idx="57480">
                  <c:v>4.04</c:v>
                </c:pt>
                <c:pt idx="57481">
                  <c:v>1.26</c:v>
                </c:pt>
                <c:pt idx="57482">
                  <c:v>0.81</c:v>
                </c:pt>
                <c:pt idx="57483">
                  <c:v>0.81</c:v>
                </c:pt>
                <c:pt idx="57484">
                  <c:v>1.91</c:v>
                </c:pt>
                <c:pt idx="57485">
                  <c:v>0.42</c:v>
                </c:pt>
                <c:pt idx="57486">
                  <c:v>0.42</c:v>
                </c:pt>
                <c:pt idx="57487">
                  <c:v>-1.48</c:v>
                </c:pt>
                <c:pt idx="57488">
                  <c:v>1.66</c:v>
                </c:pt>
                <c:pt idx="57489">
                  <c:v>1.66</c:v>
                </c:pt>
                <c:pt idx="57490">
                  <c:v>1.66</c:v>
                </c:pt>
                <c:pt idx="57491">
                  <c:v>0.67</c:v>
                </c:pt>
                <c:pt idx="57492">
                  <c:v>0.67</c:v>
                </c:pt>
                <c:pt idx="57493">
                  <c:v>-0.32</c:v>
                </c:pt>
                <c:pt idx="57494">
                  <c:v>1.61</c:v>
                </c:pt>
                <c:pt idx="57495">
                  <c:v>0.91</c:v>
                </c:pt>
                <c:pt idx="57496">
                  <c:v>1.34</c:v>
                </c:pt>
                <c:pt idx="57497">
                  <c:v>1.34</c:v>
                </c:pt>
                <c:pt idx="57498">
                  <c:v>1.34</c:v>
                </c:pt>
                <c:pt idx="57499">
                  <c:v>3.23</c:v>
                </c:pt>
                <c:pt idx="57500">
                  <c:v>3.23</c:v>
                </c:pt>
                <c:pt idx="57501">
                  <c:v>3.23</c:v>
                </c:pt>
                <c:pt idx="57502">
                  <c:v>-0.5</c:v>
                </c:pt>
                <c:pt idx="57503">
                  <c:v>-2.31</c:v>
                </c:pt>
                <c:pt idx="57504">
                  <c:v>-2.31</c:v>
                </c:pt>
                <c:pt idx="57505">
                  <c:v>0.38</c:v>
                </c:pt>
                <c:pt idx="57506">
                  <c:v>1.52</c:v>
                </c:pt>
                <c:pt idx="57507">
                  <c:v>1.52</c:v>
                </c:pt>
                <c:pt idx="57508">
                  <c:v>1.52</c:v>
                </c:pt>
                <c:pt idx="57509">
                  <c:v>2.09</c:v>
                </c:pt>
                <c:pt idx="57510">
                  <c:v>-0.45</c:v>
                </c:pt>
                <c:pt idx="57511">
                  <c:v>-0.45</c:v>
                </c:pt>
                <c:pt idx="57512">
                  <c:v>2.38</c:v>
                </c:pt>
                <c:pt idx="57513">
                  <c:v>2.92</c:v>
                </c:pt>
                <c:pt idx="57514">
                  <c:v>2.69</c:v>
                </c:pt>
                <c:pt idx="57515">
                  <c:v>2.69</c:v>
                </c:pt>
                <c:pt idx="57516">
                  <c:v>2.69</c:v>
                </c:pt>
                <c:pt idx="57517">
                  <c:v>2.69</c:v>
                </c:pt>
                <c:pt idx="57518">
                  <c:v>0.63</c:v>
                </c:pt>
                <c:pt idx="57519">
                  <c:v>0.63</c:v>
                </c:pt>
                <c:pt idx="57520">
                  <c:v>0.63</c:v>
                </c:pt>
                <c:pt idx="57521">
                  <c:v>0.63</c:v>
                </c:pt>
                <c:pt idx="57522">
                  <c:v>0.63</c:v>
                </c:pt>
                <c:pt idx="57523">
                  <c:v>1.98</c:v>
                </c:pt>
                <c:pt idx="57524">
                  <c:v>1.98</c:v>
                </c:pt>
                <c:pt idx="57525">
                  <c:v>0.27</c:v>
                </c:pt>
                <c:pt idx="57526">
                  <c:v>1.1200000000000001</c:v>
                </c:pt>
                <c:pt idx="57527">
                  <c:v>1.1200000000000001</c:v>
                </c:pt>
                <c:pt idx="57528">
                  <c:v>1.1200000000000001</c:v>
                </c:pt>
                <c:pt idx="57529">
                  <c:v>-1.45</c:v>
                </c:pt>
                <c:pt idx="57530">
                  <c:v>1.79</c:v>
                </c:pt>
                <c:pt idx="57531">
                  <c:v>1.1299999999999999</c:v>
                </c:pt>
                <c:pt idx="57532">
                  <c:v>1.1299999999999999</c:v>
                </c:pt>
                <c:pt idx="57533">
                  <c:v>-3.1</c:v>
                </c:pt>
                <c:pt idx="57534">
                  <c:v>-1.38</c:v>
                </c:pt>
                <c:pt idx="57535">
                  <c:v>0</c:v>
                </c:pt>
                <c:pt idx="57536">
                  <c:v>1.26</c:v>
                </c:pt>
                <c:pt idx="57537">
                  <c:v>-1.62</c:v>
                </c:pt>
                <c:pt idx="57538">
                  <c:v>-0.69</c:v>
                </c:pt>
                <c:pt idx="57539">
                  <c:v>-3.01</c:v>
                </c:pt>
                <c:pt idx="57540">
                  <c:v>0.45</c:v>
                </c:pt>
                <c:pt idx="57541">
                  <c:v>-0.19</c:v>
                </c:pt>
                <c:pt idx="57542">
                  <c:v>-0.19</c:v>
                </c:pt>
                <c:pt idx="57543">
                  <c:v>-2.37</c:v>
                </c:pt>
                <c:pt idx="57544">
                  <c:v>-0.85</c:v>
                </c:pt>
                <c:pt idx="57545">
                  <c:v>2.27</c:v>
                </c:pt>
                <c:pt idx="57546">
                  <c:v>0.03</c:v>
                </c:pt>
                <c:pt idx="57547">
                  <c:v>0.6</c:v>
                </c:pt>
                <c:pt idx="57548">
                  <c:v>0.6</c:v>
                </c:pt>
                <c:pt idx="57549">
                  <c:v>0.6</c:v>
                </c:pt>
                <c:pt idx="57550">
                  <c:v>0.6</c:v>
                </c:pt>
                <c:pt idx="57551">
                  <c:v>2.73</c:v>
                </c:pt>
                <c:pt idx="57552">
                  <c:v>2.73</c:v>
                </c:pt>
                <c:pt idx="57553">
                  <c:v>2.73</c:v>
                </c:pt>
                <c:pt idx="57554">
                  <c:v>-3.36</c:v>
                </c:pt>
                <c:pt idx="57555">
                  <c:v>1.22</c:v>
                </c:pt>
                <c:pt idx="57556">
                  <c:v>1.81</c:v>
                </c:pt>
                <c:pt idx="57557">
                  <c:v>1.81</c:v>
                </c:pt>
                <c:pt idx="57558">
                  <c:v>1.81</c:v>
                </c:pt>
                <c:pt idx="57559">
                  <c:v>-0.78</c:v>
                </c:pt>
                <c:pt idx="57560">
                  <c:v>0.14000000000000001</c:v>
                </c:pt>
                <c:pt idx="57561">
                  <c:v>0.14000000000000001</c:v>
                </c:pt>
                <c:pt idx="57562">
                  <c:v>1.1100000000000001</c:v>
                </c:pt>
                <c:pt idx="57563">
                  <c:v>1.74</c:v>
                </c:pt>
                <c:pt idx="57564">
                  <c:v>-0.3</c:v>
                </c:pt>
                <c:pt idx="57565">
                  <c:v>-0.3</c:v>
                </c:pt>
                <c:pt idx="57566">
                  <c:v>-0.3</c:v>
                </c:pt>
                <c:pt idx="57567">
                  <c:v>-0.3</c:v>
                </c:pt>
                <c:pt idx="57568">
                  <c:v>-0.38</c:v>
                </c:pt>
                <c:pt idx="57569">
                  <c:v>2.72</c:v>
                </c:pt>
                <c:pt idx="57570">
                  <c:v>2.72</c:v>
                </c:pt>
                <c:pt idx="57571">
                  <c:v>2.72</c:v>
                </c:pt>
                <c:pt idx="57572">
                  <c:v>3.06</c:v>
                </c:pt>
                <c:pt idx="57573">
                  <c:v>3.06</c:v>
                </c:pt>
                <c:pt idx="57574">
                  <c:v>3.06</c:v>
                </c:pt>
                <c:pt idx="57575">
                  <c:v>3.06</c:v>
                </c:pt>
                <c:pt idx="57576">
                  <c:v>3.06</c:v>
                </c:pt>
                <c:pt idx="57577">
                  <c:v>-0.82</c:v>
                </c:pt>
                <c:pt idx="57578">
                  <c:v>-0.82</c:v>
                </c:pt>
                <c:pt idx="57579">
                  <c:v>-3.2</c:v>
                </c:pt>
                <c:pt idx="57580">
                  <c:v>-2.02</c:v>
                </c:pt>
                <c:pt idx="57581">
                  <c:v>-0.57999999999999996</c:v>
                </c:pt>
                <c:pt idx="57582">
                  <c:v>1.83</c:v>
                </c:pt>
                <c:pt idx="57583">
                  <c:v>1.83</c:v>
                </c:pt>
                <c:pt idx="57584">
                  <c:v>7.0000000000000007E-2</c:v>
                </c:pt>
                <c:pt idx="57585">
                  <c:v>1.42</c:v>
                </c:pt>
                <c:pt idx="57586">
                  <c:v>-2.46</c:v>
                </c:pt>
                <c:pt idx="57587">
                  <c:v>0.03</c:v>
                </c:pt>
                <c:pt idx="57588">
                  <c:v>0.03</c:v>
                </c:pt>
                <c:pt idx="57589">
                  <c:v>2.35</c:v>
                </c:pt>
                <c:pt idx="57590">
                  <c:v>2.35</c:v>
                </c:pt>
                <c:pt idx="57591">
                  <c:v>2.35</c:v>
                </c:pt>
                <c:pt idx="57592">
                  <c:v>2.35</c:v>
                </c:pt>
                <c:pt idx="57593">
                  <c:v>2.11</c:v>
                </c:pt>
                <c:pt idx="57594">
                  <c:v>2.11</c:v>
                </c:pt>
                <c:pt idx="57595">
                  <c:v>2.11</c:v>
                </c:pt>
                <c:pt idx="57596">
                  <c:v>3.01</c:v>
                </c:pt>
                <c:pt idx="57597">
                  <c:v>3.01</c:v>
                </c:pt>
                <c:pt idx="57598">
                  <c:v>-0.69</c:v>
                </c:pt>
                <c:pt idx="57599">
                  <c:v>-0.69</c:v>
                </c:pt>
                <c:pt idx="57600">
                  <c:v>1.72</c:v>
                </c:pt>
                <c:pt idx="57601">
                  <c:v>-0.17</c:v>
                </c:pt>
                <c:pt idx="57602">
                  <c:v>-0.17</c:v>
                </c:pt>
                <c:pt idx="57603">
                  <c:v>-0.17</c:v>
                </c:pt>
                <c:pt idx="57604">
                  <c:v>-0.82</c:v>
                </c:pt>
                <c:pt idx="57605">
                  <c:v>-0.82</c:v>
                </c:pt>
                <c:pt idx="57606">
                  <c:v>-1.56</c:v>
                </c:pt>
                <c:pt idx="57607">
                  <c:v>-1.56</c:v>
                </c:pt>
                <c:pt idx="57608">
                  <c:v>-0.06</c:v>
                </c:pt>
                <c:pt idx="57609">
                  <c:v>-0.06</c:v>
                </c:pt>
                <c:pt idx="57610">
                  <c:v>-0.06</c:v>
                </c:pt>
                <c:pt idx="57611">
                  <c:v>2.52</c:v>
                </c:pt>
                <c:pt idx="57612">
                  <c:v>0.11</c:v>
                </c:pt>
                <c:pt idx="57613">
                  <c:v>0.44</c:v>
                </c:pt>
                <c:pt idx="57614">
                  <c:v>2.36</c:v>
                </c:pt>
                <c:pt idx="57615">
                  <c:v>2.36</c:v>
                </c:pt>
                <c:pt idx="57616">
                  <c:v>-0.99</c:v>
                </c:pt>
                <c:pt idx="57617">
                  <c:v>-0.99</c:v>
                </c:pt>
                <c:pt idx="57618">
                  <c:v>-0.09</c:v>
                </c:pt>
                <c:pt idx="57619">
                  <c:v>-0.09</c:v>
                </c:pt>
                <c:pt idx="57620">
                  <c:v>2.4300000000000002</c:v>
                </c:pt>
                <c:pt idx="57621">
                  <c:v>0.55000000000000004</c:v>
                </c:pt>
                <c:pt idx="57622">
                  <c:v>-0.75</c:v>
                </c:pt>
                <c:pt idx="57623">
                  <c:v>0.62</c:v>
                </c:pt>
                <c:pt idx="57624">
                  <c:v>0.62</c:v>
                </c:pt>
                <c:pt idx="57625">
                  <c:v>1.83</c:v>
                </c:pt>
                <c:pt idx="57626">
                  <c:v>-0.75</c:v>
                </c:pt>
                <c:pt idx="57627">
                  <c:v>1.2</c:v>
                </c:pt>
                <c:pt idx="57628">
                  <c:v>1.2</c:v>
                </c:pt>
                <c:pt idx="57629">
                  <c:v>1.2</c:v>
                </c:pt>
                <c:pt idx="57630">
                  <c:v>-0.12</c:v>
                </c:pt>
                <c:pt idx="57631">
                  <c:v>-1.1499999999999999</c:v>
                </c:pt>
                <c:pt idx="57632">
                  <c:v>1.22</c:v>
                </c:pt>
                <c:pt idx="57633">
                  <c:v>0.99</c:v>
                </c:pt>
                <c:pt idx="57634">
                  <c:v>0.99</c:v>
                </c:pt>
                <c:pt idx="57635">
                  <c:v>1.34</c:v>
                </c:pt>
                <c:pt idx="57636">
                  <c:v>1.34</c:v>
                </c:pt>
                <c:pt idx="57637">
                  <c:v>1.34</c:v>
                </c:pt>
                <c:pt idx="57638">
                  <c:v>2.34</c:v>
                </c:pt>
                <c:pt idx="57639">
                  <c:v>-3.92</c:v>
                </c:pt>
                <c:pt idx="57640">
                  <c:v>-2.3199999999999998</c:v>
                </c:pt>
                <c:pt idx="57641">
                  <c:v>1.17</c:v>
                </c:pt>
                <c:pt idx="57642">
                  <c:v>1.17</c:v>
                </c:pt>
                <c:pt idx="57643">
                  <c:v>-0.46</c:v>
                </c:pt>
                <c:pt idx="57644">
                  <c:v>-0.46</c:v>
                </c:pt>
                <c:pt idx="57645">
                  <c:v>1.7</c:v>
                </c:pt>
                <c:pt idx="57646">
                  <c:v>1.7</c:v>
                </c:pt>
                <c:pt idx="57647">
                  <c:v>1.7</c:v>
                </c:pt>
                <c:pt idx="57648">
                  <c:v>-1.48</c:v>
                </c:pt>
                <c:pt idx="57649">
                  <c:v>1.95</c:v>
                </c:pt>
                <c:pt idx="57650">
                  <c:v>1.04</c:v>
                </c:pt>
                <c:pt idx="57651">
                  <c:v>1.04</c:v>
                </c:pt>
                <c:pt idx="57652">
                  <c:v>0.51</c:v>
                </c:pt>
                <c:pt idx="57653">
                  <c:v>0.51</c:v>
                </c:pt>
                <c:pt idx="57654">
                  <c:v>0.51</c:v>
                </c:pt>
                <c:pt idx="57655">
                  <c:v>0.51</c:v>
                </c:pt>
                <c:pt idx="57656">
                  <c:v>0.51</c:v>
                </c:pt>
                <c:pt idx="57657">
                  <c:v>0.51</c:v>
                </c:pt>
                <c:pt idx="57658">
                  <c:v>3.12</c:v>
                </c:pt>
                <c:pt idx="57659">
                  <c:v>3.12</c:v>
                </c:pt>
                <c:pt idx="57660">
                  <c:v>3.12</c:v>
                </c:pt>
                <c:pt idx="57661">
                  <c:v>3.12</c:v>
                </c:pt>
                <c:pt idx="57662">
                  <c:v>2.33</c:v>
                </c:pt>
                <c:pt idx="57663">
                  <c:v>2.33</c:v>
                </c:pt>
                <c:pt idx="57664">
                  <c:v>2.81</c:v>
                </c:pt>
                <c:pt idx="57665">
                  <c:v>2.81</c:v>
                </c:pt>
                <c:pt idx="57666">
                  <c:v>2.81</c:v>
                </c:pt>
                <c:pt idx="57667">
                  <c:v>2.81</c:v>
                </c:pt>
                <c:pt idx="57668">
                  <c:v>0</c:v>
                </c:pt>
                <c:pt idx="57669">
                  <c:v>-0.46</c:v>
                </c:pt>
                <c:pt idx="57670">
                  <c:v>-0.46</c:v>
                </c:pt>
                <c:pt idx="57671">
                  <c:v>-0.46</c:v>
                </c:pt>
                <c:pt idx="57672">
                  <c:v>-0.54</c:v>
                </c:pt>
                <c:pt idx="57673">
                  <c:v>-0.54</c:v>
                </c:pt>
                <c:pt idx="57674">
                  <c:v>-0.15</c:v>
                </c:pt>
                <c:pt idx="57675">
                  <c:v>-0.15</c:v>
                </c:pt>
                <c:pt idx="57676">
                  <c:v>0.73</c:v>
                </c:pt>
                <c:pt idx="57677">
                  <c:v>0.28000000000000003</c:v>
                </c:pt>
                <c:pt idx="57678">
                  <c:v>-0.68</c:v>
                </c:pt>
                <c:pt idx="57679">
                  <c:v>-0.68</c:v>
                </c:pt>
                <c:pt idx="57680">
                  <c:v>-0.51</c:v>
                </c:pt>
                <c:pt idx="57681">
                  <c:v>-0.35</c:v>
                </c:pt>
                <c:pt idx="57682">
                  <c:v>-0.35</c:v>
                </c:pt>
                <c:pt idx="57683">
                  <c:v>2.82</c:v>
                </c:pt>
                <c:pt idx="57684">
                  <c:v>2.82</c:v>
                </c:pt>
                <c:pt idx="57685">
                  <c:v>0.88</c:v>
                </c:pt>
                <c:pt idx="57686">
                  <c:v>-0.17</c:v>
                </c:pt>
                <c:pt idx="57687">
                  <c:v>-0.17</c:v>
                </c:pt>
                <c:pt idx="57688">
                  <c:v>-0.17</c:v>
                </c:pt>
                <c:pt idx="57689">
                  <c:v>1.06</c:v>
                </c:pt>
                <c:pt idx="57690">
                  <c:v>1.06</c:v>
                </c:pt>
                <c:pt idx="57691">
                  <c:v>1.06</c:v>
                </c:pt>
                <c:pt idx="57692">
                  <c:v>1.06</c:v>
                </c:pt>
                <c:pt idx="57693">
                  <c:v>1.06</c:v>
                </c:pt>
                <c:pt idx="57694">
                  <c:v>1.06</c:v>
                </c:pt>
                <c:pt idx="57695">
                  <c:v>1</c:v>
                </c:pt>
                <c:pt idx="57696">
                  <c:v>1</c:v>
                </c:pt>
                <c:pt idx="57697">
                  <c:v>-0.12</c:v>
                </c:pt>
                <c:pt idx="57698">
                  <c:v>2.87</c:v>
                </c:pt>
                <c:pt idx="57699">
                  <c:v>2.87</c:v>
                </c:pt>
                <c:pt idx="57700">
                  <c:v>0.49</c:v>
                </c:pt>
                <c:pt idx="57701">
                  <c:v>1.8</c:v>
                </c:pt>
                <c:pt idx="57702">
                  <c:v>1.8</c:v>
                </c:pt>
                <c:pt idx="57703">
                  <c:v>-2.69</c:v>
                </c:pt>
                <c:pt idx="57704">
                  <c:v>-2.69</c:v>
                </c:pt>
                <c:pt idx="57705">
                  <c:v>0.49</c:v>
                </c:pt>
                <c:pt idx="57706">
                  <c:v>1.43</c:v>
                </c:pt>
                <c:pt idx="57707">
                  <c:v>1.43</c:v>
                </c:pt>
                <c:pt idx="57708">
                  <c:v>1.43</c:v>
                </c:pt>
                <c:pt idx="57709">
                  <c:v>2.94</c:v>
                </c:pt>
                <c:pt idx="57710">
                  <c:v>0.44</c:v>
                </c:pt>
                <c:pt idx="57711">
                  <c:v>0.44</c:v>
                </c:pt>
                <c:pt idx="57712">
                  <c:v>0.84</c:v>
                </c:pt>
                <c:pt idx="57713">
                  <c:v>3.35</c:v>
                </c:pt>
                <c:pt idx="57714">
                  <c:v>-0.62</c:v>
                </c:pt>
                <c:pt idx="57715">
                  <c:v>-0.51</c:v>
                </c:pt>
                <c:pt idx="57716">
                  <c:v>-1.74</c:v>
                </c:pt>
                <c:pt idx="57717">
                  <c:v>-0.84</c:v>
                </c:pt>
                <c:pt idx="57718">
                  <c:v>0.67</c:v>
                </c:pt>
                <c:pt idx="57719">
                  <c:v>0.47</c:v>
                </c:pt>
                <c:pt idx="57720">
                  <c:v>0.47</c:v>
                </c:pt>
                <c:pt idx="57721">
                  <c:v>0.41</c:v>
                </c:pt>
                <c:pt idx="57722">
                  <c:v>0.41</c:v>
                </c:pt>
                <c:pt idx="57723">
                  <c:v>0.41</c:v>
                </c:pt>
                <c:pt idx="57724">
                  <c:v>-0.84</c:v>
                </c:pt>
                <c:pt idx="57725">
                  <c:v>2.5299999999999998</c:v>
                </c:pt>
                <c:pt idx="57726">
                  <c:v>-0.43</c:v>
                </c:pt>
                <c:pt idx="57727">
                  <c:v>-0.25</c:v>
                </c:pt>
                <c:pt idx="57728">
                  <c:v>1.76</c:v>
                </c:pt>
                <c:pt idx="57729">
                  <c:v>-0.68</c:v>
                </c:pt>
                <c:pt idx="57730">
                  <c:v>1.71</c:v>
                </c:pt>
                <c:pt idx="57731">
                  <c:v>1.71</c:v>
                </c:pt>
                <c:pt idx="57732">
                  <c:v>1.71</c:v>
                </c:pt>
                <c:pt idx="57733">
                  <c:v>-2.96</c:v>
                </c:pt>
                <c:pt idx="57734">
                  <c:v>2.04</c:v>
                </c:pt>
                <c:pt idx="57735">
                  <c:v>-0.22</c:v>
                </c:pt>
                <c:pt idx="57736">
                  <c:v>-0.22</c:v>
                </c:pt>
                <c:pt idx="57737">
                  <c:v>-0.22</c:v>
                </c:pt>
                <c:pt idx="57738">
                  <c:v>2.31</c:v>
                </c:pt>
                <c:pt idx="57739">
                  <c:v>-1.1299999999999999</c:v>
                </c:pt>
                <c:pt idx="57740">
                  <c:v>-3.5</c:v>
                </c:pt>
                <c:pt idx="57741">
                  <c:v>-1.84</c:v>
                </c:pt>
                <c:pt idx="57742">
                  <c:v>1.48</c:v>
                </c:pt>
                <c:pt idx="57743">
                  <c:v>-0.08</c:v>
                </c:pt>
                <c:pt idx="57744">
                  <c:v>-0.08</c:v>
                </c:pt>
                <c:pt idx="57745">
                  <c:v>0.75</c:v>
                </c:pt>
                <c:pt idx="57746">
                  <c:v>1.71</c:v>
                </c:pt>
                <c:pt idx="57747">
                  <c:v>-0.92</c:v>
                </c:pt>
                <c:pt idx="57748">
                  <c:v>-0.92</c:v>
                </c:pt>
                <c:pt idx="57749">
                  <c:v>0.64</c:v>
                </c:pt>
                <c:pt idx="57750">
                  <c:v>-1.1499999999999999</c:v>
                </c:pt>
                <c:pt idx="57751">
                  <c:v>0.1</c:v>
                </c:pt>
                <c:pt idx="57752">
                  <c:v>0.94</c:v>
                </c:pt>
                <c:pt idx="57753">
                  <c:v>-0.35</c:v>
                </c:pt>
                <c:pt idx="57754">
                  <c:v>-2.44</c:v>
                </c:pt>
                <c:pt idx="57755">
                  <c:v>-2.44</c:v>
                </c:pt>
                <c:pt idx="57756">
                  <c:v>2.5</c:v>
                </c:pt>
                <c:pt idx="57757">
                  <c:v>2.5</c:v>
                </c:pt>
                <c:pt idx="57758">
                  <c:v>-2.02</c:v>
                </c:pt>
                <c:pt idx="57759">
                  <c:v>-2.02</c:v>
                </c:pt>
                <c:pt idx="57760">
                  <c:v>-2.02</c:v>
                </c:pt>
                <c:pt idx="57761">
                  <c:v>-0.1</c:v>
                </c:pt>
                <c:pt idx="57762">
                  <c:v>1.51</c:v>
                </c:pt>
                <c:pt idx="57763">
                  <c:v>1.51</c:v>
                </c:pt>
                <c:pt idx="57764">
                  <c:v>3.54</c:v>
                </c:pt>
                <c:pt idx="57765">
                  <c:v>2.58</c:v>
                </c:pt>
                <c:pt idx="57766">
                  <c:v>-0.18</c:v>
                </c:pt>
                <c:pt idx="57767">
                  <c:v>0.81</c:v>
                </c:pt>
                <c:pt idx="57768">
                  <c:v>-1.28</c:v>
                </c:pt>
                <c:pt idx="57769">
                  <c:v>0.89</c:v>
                </c:pt>
                <c:pt idx="57770">
                  <c:v>-0.38</c:v>
                </c:pt>
                <c:pt idx="57771">
                  <c:v>-0.38</c:v>
                </c:pt>
                <c:pt idx="57772">
                  <c:v>-0.38</c:v>
                </c:pt>
                <c:pt idx="57773">
                  <c:v>-1.67</c:v>
                </c:pt>
                <c:pt idx="57774">
                  <c:v>-1.95</c:v>
                </c:pt>
                <c:pt idx="57775">
                  <c:v>1.5</c:v>
                </c:pt>
                <c:pt idx="57776">
                  <c:v>1.74</c:v>
                </c:pt>
                <c:pt idx="57777">
                  <c:v>1.74</c:v>
                </c:pt>
                <c:pt idx="57778">
                  <c:v>2.92</c:v>
                </c:pt>
                <c:pt idx="57779">
                  <c:v>2.92</c:v>
                </c:pt>
                <c:pt idx="57780">
                  <c:v>2.92</c:v>
                </c:pt>
                <c:pt idx="57781">
                  <c:v>2.92</c:v>
                </c:pt>
                <c:pt idx="57782">
                  <c:v>2.92</c:v>
                </c:pt>
                <c:pt idx="57783">
                  <c:v>0.05</c:v>
                </c:pt>
                <c:pt idx="57784">
                  <c:v>0.05</c:v>
                </c:pt>
                <c:pt idx="57785">
                  <c:v>0.34</c:v>
                </c:pt>
                <c:pt idx="57786">
                  <c:v>0.34</c:v>
                </c:pt>
                <c:pt idx="57787">
                  <c:v>0.86</c:v>
                </c:pt>
                <c:pt idx="57788">
                  <c:v>0.86</c:v>
                </c:pt>
                <c:pt idx="57789">
                  <c:v>0.76</c:v>
                </c:pt>
                <c:pt idx="57790">
                  <c:v>0.82</c:v>
                </c:pt>
                <c:pt idx="57791">
                  <c:v>0.65</c:v>
                </c:pt>
                <c:pt idx="57792">
                  <c:v>0.65</c:v>
                </c:pt>
                <c:pt idx="57793">
                  <c:v>-4.22</c:v>
                </c:pt>
                <c:pt idx="57794">
                  <c:v>-4.22</c:v>
                </c:pt>
                <c:pt idx="57795">
                  <c:v>-1.1599999999999999</c:v>
                </c:pt>
                <c:pt idx="57796">
                  <c:v>-1.63</c:v>
                </c:pt>
                <c:pt idx="57797">
                  <c:v>-1.63</c:v>
                </c:pt>
                <c:pt idx="57798">
                  <c:v>-0.08</c:v>
                </c:pt>
                <c:pt idx="57799">
                  <c:v>0.06</c:v>
                </c:pt>
                <c:pt idx="57800">
                  <c:v>-0.05</c:v>
                </c:pt>
                <c:pt idx="57801">
                  <c:v>-0.05</c:v>
                </c:pt>
                <c:pt idx="57802">
                  <c:v>0.69</c:v>
                </c:pt>
                <c:pt idx="57803">
                  <c:v>0.69</c:v>
                </c:pt>
                <c:pt idx="57804">
                  <c:v>-1.82</c:v>
                </c:pt>
                <c:pt idx="57805">
                  <c:v>2.35</c:v>
                </c:pt>
                <c:pt idx="57806">
                  <c:v>2.35</c:v>
                </c:pt>
                <c:pt idx="57807">
                  <c:v>2.02</c:v>
                </c:pt>
                <c:pt idx="57808">
                  <c:v>2.02</c:v>
                </c:pt>
                <c:pt idx="57809">
                  <c:v>0.45</c:v>
                </c:pt>
                <c:pt idx="57810">
                  <c:v>-0.6</c:v>
                </c:pt>
                <c:pt idx="57811">
                  <c:v>-2.02</c:v>
                </c:pt>
                <c:pt idx="57812">
                  <c:v>2.0499999999999998</c:v>
                </c:pt>
                <c:pt idx="57813">
                  <c:v>-3.54</c:v>
                </c:pt>
                <c:pt idx="57814">
                  <c:v>1.46</c:v>
                </c:pt>
                <c:pt idx="57815">
                  <c:v>1.46</c:v>
                </c:pt>
                <c:pt idx="57816">
                  <c:v>1.46</c:v>
                </c:pt>
                <c:pt idx="57817">
                  <c:v>0.14000000000000001</c:v>
                </c:pt>
                <c:pt idx="57818">
                  <c:v>0.14000000000000001</c:v>
                </c:pt>
                <c:pt idx="57819">
                  <c:v>0.15</c:v>
                </c:pt>
                <c:pt idx="57820">
                  <c:v>-0.34</c:v>
                </c:pt>
                <c:pt idx="57821">
                  <c:v>-3.23</c:v>
                </c:pt>
                <c:pt idx="57822">
                  <c:v>2.13</c:v>
                </c:pt>
                <c:pt idx="57823">
                  <c:v>2.13</c:v>
                </c:pt>
                <c:pt idx="57824">
                  <c:v>0.6</c:v>
                </c:pt>
                <c:pt idx="57825">
                  <c:v>0.6</c:v>
                </c:pt>
                <c:pt idx="57826">
                  <c:v>-1.25</c:v>
                </c:pt>
                <c:pt idx="57827">
                  <c:v>0.96</c:v>
                </c:pt>
                <c:pt idx="57828">
                  <c:v>0.96</c:v>
                </c:pt>
                <c:pt idx="57829">
                  <c:v>-0.42</c:v>
                </c:pt>
                <c:pt idx="57830">
                  <c:v>1.1399999999999999</c:v>
                </c:pt>
                <c:pt idx="57831">
                  <c:v>1.1399999999999999</c:v>
                </c:pt>
                <c:pt idx="57832">
                  <c:v>3.62</c:v>
                </c:pt>
                <c:pt idx="57833">
                  <c:v>2.2200000000000002</c:v>
                </c:pt>
                <c:pt idx="57834">
                  <c:v>2.2200000000000002</c:v>
                </c:pt>
                <c:pt idx="57835">
                  <c:v>0.66</c:v>
                </c:pt>
                <c:pt idx="57836">
                  <c:v>0.66</c:v>
                </c:pt>
                <c:pt idx="57837">
                  <c:v>0.66</c:v>
                </c:pt>
                <c:pt idx="57838">
                  <c:v>0.35</c:v>
                </c:pt>
                <c:pt idx="57839">
                  <c:v>0.35</c:v>
                </c:pt>
                <c:pt idx="57840">
                  <c:v>0.35</c:v>
                </c:pt>
                <c:pt idx="57841">
                  <c:v>-1.88</c:v>
                </c:pt>
                <c:pt idx="57842">
                  <c:v>0.16</c:v>
                </c:pt>
                <c:pt idx="57843">
                  <c:v>0.16</c:v>
                </c:pt>
                <c:pt idx="57844">
                  <c:v>0.16</c:v>
                </c:pt>
                <c:pt idx="57845">
                  <c:v>0.55000000000000004</c:v>
                </c:pt>
                <c:pt idx="57846">
                  <c:v>0.55000000000000004</c:v>
                </c:pt>
                <c:pt idx="57847">
                  <c:v>0.55000000000000004</c:v>
                </c:pt>
                <c:pt idx="57848">
                  <c:v>3.08</c:v>
                </c:pt>
                <c:pt idx="57849">
                  <c:v>3.08</c:v>
                </c:pt>
                <c:pt idx="57850">
                  <c:v>-0.62</c:v>
                </c:pt>
                <c:pt idx="57851">
                  <c:v>0.14000000000000001</c:v>
                </c:pt>
                <c:pt idx="57852">
                  <c:v>0.14000000000000001</c:v>
                </c:pt>
                <c:pt idx="57853">
                  <c:v>-1.79</c:v>
                </c:pt>
                <c:pt idx="57854">
                  <c:v>0.94</c:v>
                </c:pt>
                <c:pt idx="57855">
                  <c:v>0.94</c:v>
                </c:pt>
                <c:pt idx="57856">
                  <c:v>0.17</c:v>
                </c:pt>
                <c:pt idx="57857">
                  <c:v>-1.57</c:v>
                </c:pt>
                <c:pt idx="57858">
                  <c:v>-1.57</c:v>
                </c:pt>
                <c:pt idx="57859">
                  <c:v>2.34</c:v>
                </c:pt>
                <c:pt idx="57860">
                  <c:v>2.0499999999999998</c:v>
                </c:pt>
                <c:pt idx="57861">
                  <c:v>2.0499999999999998</c:v>
                </c:pt>
                <c:pt idx="57862">
                  <c:v>2.0499999999999998</c:v>
                </c:pt>
                <c:pt idx="57863">
                  <c:v>1.78</c:v>
                </c:pt>
                <c:pt idx="57864">
                  <c:v>-1.99</c:v>
                </c:pt>
                <c:pt idx="57865">
                  <c:v>-1.99</c:v>
                </c:pt>
                <c:pt idx="57866">
                  <c:v>-1.24</c:v>
                </c:pt>
                <c:pt idx="57867">
                  <c:v>1.29</c:v>
                </c:pt>
                <c:pt idx="57868">
                  <c:v>0.92</c:v>
                </c:pt>
                <c:pt idx="57869">
                  <c:v>-0.47</c:v>
                </c:pt>
                <c:pt idx="57870">
                  <c:v>-0.47</c:v>
                </c:pt>
                <c:pt idx="57871">
                  <c:v>-0.82</c:v>
                </c:pt>
                <c:pt idx="57872">
                  <c:v>-0.82</c:v>
                </c:pt>
                <c:pt idx="57873">
                  <c:v>1.48</c:v>
                </c:pt>
                <c:pt idx="57874">
                  <c:v>-0.7</c:v>
                </c:pt>
                <c:pt idx="57875">
                  <c:v>-4.25</c:v>
                </c:pt>
                <c:pt idx="57876">
                  <c:v>1.59</c:v>
                </c:pt>
                <c:pt idx="57877">
                  <c:v>1.46</c:v>
                </c:pt>
                <c:pt idx="57878">
                  <c:v>1.46</c:v>
                </c:pt>
                <c:pt idx="57879">
                  <c:v>1.46</c:v>
                </c:pt>
                <c:pt idx="57880">
                  <c:v>0.84</c:v>
                </c:pt>
                <c:pt idx="57881">
                  <c:v>0.84</c:v>
                </c:pt>
                <c:pt idx="57882">
                  <c:v>0.84</c:v>
                </c:pt>
                <c:pt idx="57883">
                  <c:v>2.48</c:v>
                </c:pt>
                <c:pt idx="57884">
                  <c:v>2.48</c:v>
                </c:pt>
                <c:pt idx="57885">
                  <c:v>-1.71</c:v>
                </c:pt>
                <c:pt idx="57886">
                  <c:v>-0.69</c:v>
                </c:pt>
                <c:pt idx="57887">
                  <c:v>0.48</c:v>
                </c:pt>
                <c:pt idx="57888">
                  <c:v>-0.35</c:v>
                </c:pt>
                <c:pt idx="57889">
                  <c:v>2.52</c:v>
                </c:pt>
                <c:pt idx="57890">
                  <c:v>2.52</c:v>
                </c:pt>
                <c:pt idx="57891">
                  <c:v>-2.97</c:v>
                </c:pt>
                <c:pt idx="57892">
                  <c:v>-1.29</c:v>
                </c:pt>
                <c:pt idx="57893">
                  <c:v>3.29</c:v>
                </c:pt>
                <c:pt idx="57894">
                  <c:v>3.29</c:v>
                </c:pt>
                <c:pt idx="57895">
                  <c:v>3.29</c:v>
                </c:pt>
                <c:pt idx="57896">
                  <c:v>-2.2799999999999998</c:v>
                </c:pt>
                <c:pt idx="57897">
                  <c:v>0.1</c:v>
                </c:pt>
                <c:pt idx="57898">
                  <c:v>0.1</c:v>
                </c:pt>
                <c:pt idx="57899">
                  <c:v>-0.65</c:v>
                </c:pt>
                <c:pt idx="57900">
                  <c:v>-0.65</c:v>
                </c:pt>
                <c:pt idx="57901">
                  <c:v>1.2</c:v>
                </c:pt>
                <c:pt idx="57902">
                  <c:v>1.2</c:v>
                </c:pt>
                <c:pt idx="57903">
                  <c:v>-0.72</c:v>
                </c:pt>
                <c:pt idx="57904">
                  <c:v>-0.8</c:v>
                </c:pt>
                <c:pt idx="57905">
                  <c:v>1.2</c:v>
                </c:pt>
                <c:pt idx="57906">
                  <c:v>1.2</c:v>
                </c:pt>
                <c:pt idx="57907">
                  <c:v>0.46</c:v>
                </c:pt>
                <c:pt idx="57908">
                  <c:v>-0.38</c:v>
                </c:pt>
                <c:pt idx="57909">
                  <c:v>-0.38</c:v>
                </c:pt>
                <c:pt idx="57910">
                  <c:v>-0.16</c:v>
                </c:pt>
                <c:pt idx="57911">
                  <c:v>-0.16</c:v>
                </c:pt>
                <c:pt idx="57912">
                  <c:v>-2.56</c:v>
                </c:pt>
                <c:pt idx="57913">
                  <c:v>-0.47</c:v>
                </c:pt>
                <c:pt idx="57914">
                  <c:v>-0.47</c:v>
                </c:pt>
                <c:pt idx="57915">
                  <c:v>-0.47</c:v>
                </c:pt>
                <c:pt idx="57916">
                  <c:v>1.71</c:v>
                </c:pt>
                <c:pt idx="57917">
                  <c:v>1.45</c:v>
                </c:pt>
                <c:pt idx="57918">
                  <c:v>1.45</c:v>
                </c:pt>
                <c:pt idx="57919">
                  <c:v>3.74</c:v>
                </c:pt>
                <c:pt idx="57920">
                  <c:v>0.75</c:v>
                </c:pt>
                <c:pt idx="57921">
                  <c:v>0.75</c:v>
                </c:pt>
                <c:pt idx="57922">
                  <c:v>3.98</c:v>
                </c:pt>
                <c:pt idx="57923">
                  <c:v>3.98</c:v>
                </c:pt>
                <c:pt idx="57924">
                  <c:v>3.98</c:v>
                </c:pt>
                <c:pt idx="57925">
                  <c:v>3.06</c:v>
                </c:pt>
                <c:pt idx="57926">
                  <c:v>2.2400000000000002</c:v>
                </c:pt>
                <c:pt idx="57927">
                  <c:v>-2.02</c:v>
                </c:pt>
                <c:pt idx="57928">
                  <c:v>-2.02</c:v>
                </c:pt>
                <c:pt idx="57929">
                  <c:v>0.35</c:v>
                </c:pt>
                <c:pt idx="57930">
                  <c:v>0.35</c:v>
                </c:pt>
                <c:pt idx="57931">
                  <c:v>0.35</c:v>
                </c:pt>
                <c:pt idx="57932">
                  <c:v>0.35</c:v>
                </c:pt>
                <c:pt idx="57933">
                  <c:v>-0.26</c:v>
                </c:pt>
                <c:pt idx="57934">
                  <c:v>-0.26</c:v>
                </c:pt>
                <c:pt idx="57935">
                  <c:v>-0.35</c:v>
                </c:pt>
                <c:pt idx="57936">
                  <c:v>-1.83</c:v>
                </c:pt>
                <c:pt idx="57937">
                  <c:v>2.5499999999999998</c:v>
                </c:pt>
                <c:pt idx="57938">
                  <c:v>-0.99</c:v>
                </c:pt>
                <c:pt idx="57939">
                  <c:v>-2.46</c:v>
                </c:pt>
                <c:pt idx="57940">
                  <c:v>-1.1000000000000001</c:v>
                </c:pt>
                <c:pt idx="57941">
                  <c:v>-1.54</c:v>
                </c:pt>
                <c:pt idx="57942">
                  <c:v>-1.54</c:v>
                </c:pt>
                <c:pt idx="57943">
                  <c:v>3.26</c:v>
                </c:pt>
                <c:pt idx="57944">
                  <c:v>1.77</c:v>
                </c:pt>
                <c:pt idx="57945">
                  <c:v>0.54</c:v>
                </c:pt>
                <c:pt idx="57946">
                  <c:v>0.54</c:v>
                </c:pt>
                <c:pt idx="57947">
                  <c:v>0.54</c:v>
                </c:pt>
                <c:pt idx="57948">
                  <c:v>-0.33</c:v>
                </c:pt>
                <c:pt idx="57949">
                  <c:v>1.95</c:v>
                </c:pt>
                <c:pt idx="57950">
                  <c:v>1.29</c:v>
                </c:pt>
                <c:pt idx="57951">
                  <c:v>1.29</c:v>
                </c:pt>
                <c:pt idx="57952">
                  <c:v>-0.87</c:v>
                </c:pt>
                <c:pt idx="57953">
                  <c:v>-0.87</c:v>
                </c:pt>
                <c:pt idx="57954">
                  <c:v>0.28000000000000003</c:v>
                </c:pt>
                <c:pt idx="57955">
                  <c:v>0.68</c:v>
                </c:pt>
                <c:pt idx="57956">
                  <c:v>-1.25</c:v>
                </c:pt>
                <c:pt idx="57957">
                  <c:v>1.79</c:v>
                </c:pt>
                <c:pt idx="57958">
                  <c:v>1.24</c:v>
                </c:pt>
                <c:pt idx="57959">
                  <c:v>1.24</c:v>
                </c:pt>
                <c:pt idx="57960">
                  <c:v>0.97</c:v>
                </c:pt>
                <c:pt idx="57961">
                  <c:v>3.54</c:v>
                </c:pt>
                <c:pt idx="57962">
                  <c:v>3.54</c:v>
                </c:pt>
                <c:pt idx="57963">
                  <c:v>-0.13</c:v>
                </c:pt>
                <c:pt idx="57964">
                  <c:v>-0.13</c:v>
                </c:pt>
                <c:pt idx="57965">
                  <c:v>1.1399999999999999</c:v>
                </c:pt>
                <c:pt idx="57966">
                  <c:v>-3.67</c:v>
                </c:pt>
                <c:pt idx="57967">
                  <c:v>-1.46</c:v>
                </c:pt>
                <c:pt idx="57968">
                  <c:v>3.56</c:v>
                </c:pt>
                <c:pt idx="57969">
                  <c:v>3.56</c:v>
                </c:pt>
                <c:pt idx="57970">
                  <c:v>3.56</c:v>
                </c:pt>
                <c:pt idx="57971">
                  <c:v>3.56</c:v>
                </c:pt>
                <c:pt idx="57972">
                  <c:v>0.88</c:v>
                </c:pt>
                <c:pt idx="57973">
                  <c:v>2.41</c:v>
                </c:pt>
                <c:pt idx="57974">
                  <c:v>2.41</c:v>
                </c:pt>
                <c:pt idx="57975">
                  <c:v>2.41</c:v>
                </c:pt>
                <c:pt idx="57976">
                  <c:v>-0.31</c:v>
                </c:pt>
                <c:pt idx="57977">
                  <c:v>-0.31</c:v>
                </c:pt>
                <c:pt idx="57978">
                  <c:v>1.06</c:v>
                </c:pt>
                <c:pt idx="57979">
                  <c:v>1.06</c:v>
                </c:pt>
                <c:pt idx="57980">
                  <c:v>1.06</c:v>
                </c:pt>
                <c:pt idx="57981">
                  <c:v>1.06</c:v>
                </c:pt>
                <c:pt idx="57982">
                  <c:v>-0.34</c:v>
                </c:pt>
                <c:pt idx="57983">
                  <c:v>-0.34</c:v>
                </c:pt>
                <c:pt idx="57984">
                  <c:v>-2.88</c:v>
                </c:pt>
                <c:pt idx="57985">
                  <c:v>-2.88</c:v>
                </c:pt>
                <c:pt idx="57986">
                  <c:v>-2.4900000000000002</c:v>
                </c:pt>
                <c:pt idx="57987">
                  <c:v>-2.04</c:v>
                </c:pt>
                <c:pt idx="57988">
                  <c:v>-2.04</c:v>
                </c:pt>
                <c:pt idx="57989">
                  <c:v>-0.51</c:v>
                </c:pt>
                <c:pt idx="57990">
                  <c:v>1.36</c:v>
                </c:pt>
                <c:pt idx="57991">
                  <c:v>1.36</c:v>
                </c:pt>
                <c:pt idx="57992">
                  <c:v>2.1800000000000002</c:v>
                </c:pt>
                <c:pt idx="57993">
                  <c:v>2.1800000000000002</c:v>
                </c:pt>
                <c:pt idx="57994">
                  <c:v>2.1800000000000002</c:v>
                </c:pt>
                <c:pt idx="57995">
                  <c:v>3.14</c:v>
                </c:pt>
                <c:pt idx="57996">
                  <c:v>1.31</c:v>
                </c:pt>
                <c:pt idx="57997">
                  <c:v>-0.87</c:v>
                </c:pt>
                <c:pt idx="57998">
                  <c:v>-3.14</c:v>
                </c:pt>
                <c:pt idx="57999">
                  <c:v>-1.88</c:v>
                </c:pt>
                <c:pt idx="58000">
                  <c:v>1.6</c:v>
                </c:pt>
                <c:pt idx="58001">
                  <c:v>1.95</c:v>
                </c:pt>
                <c:pt idx="58002">
                  <c:v>1.95</c:v>
                </c:pt>
                <c:pt idx="58003">
                  <c:v>0.15</c:v>
                </c:pt>
                <c:pt idx="58004">
                  <c:v>0.15</c:v>
                </c:pt>
                <c:pt idx="58005">
                  <c:v>0.15</c:v>
                </c:pt>
                <c:pt idx="58006">
                  <c:v>0.15</c:v>
                </c:pt>
                <c:pt idx="58007">
                  <c:v>-0.38</c:v>
                </c:pt>
                <c:pt idx="58008">
                  <c:v>2.23</c:v>
                </c:pt>
                <c:pt idx="58009">
                  <c:v>0.84</c:v>
                </c:pt>
                <c:pt idx="58010">
                  <c:v>0.27</c:v>
                </c:pt>
                <c:pt idx="58011">
                  <c:v>-2.73</c:v>
                </c:pt>
                <c:pt idx="58012">
                  <c:v>-2.73</c:v>
                </c:pt>
                <c:pt idx="58013">
                  <c:v>-1.91</c:v>
                </c:pt>
                <c:pt idx="58014">
                  <c:v>1.1200000000000001</c:v>
                </c:pt>
                <c:pt idx="58015">
                  <c:v>-1.58</c:v>
                </c:pt>
                <c:pt idx="58016">
                  <c:v>-3.35</c:v>
                </c:pt>
                <c:pt idx="58017">
                  <c:v>1.8</c:v>
                </c:pt>
                <c:pt idx="58018">
                  <c:v>1.8</c:v>
                </c:pt>
                <c:pt idx="58019">
                  <c:v>2.1</c:v>
                </c:pt>
                <c:pt idx="58020">
                  <c:v>2.1</c:v>
                </c:pt>
                <c:pt idx="58021">
                  <c:v>2.1</c:v>
                </c:pt>
                <c:pt idx="58022">
                  <c:v>2.1</c:v>
                </c:pt>
                <c:pt idx="58023">
                  <c:v>-0.04</c:v>
                </c:pt>
                <c:pt idx="58024">
                  <c:v>-0.04</c:v>
                </c:pt>
                <c:pt idx="58025">
                  <c:v>-2.2400000000000002</c:v>
                </c:pt>
                <c:pt idx="58026">
                  <c:v>1.61</c:v>
                </c:pt>
                <c:pt idx="58027">
                  <c:v>2.25</c:v>
                </c:pt>
                <c:pt idx="58028">
                  <c:v>2.25</c:v>
                </c:pt>
                <c:pt idx="58029">
                  <c:v>2.25</c:v>
                </c:pt>
                <c:pt idx="58030">
                  <c:v>1.97</c:v>
                </c:pt>
                <c:pt idx="58031">
                  <c:v>1.97</c:v>
                </c:pt>
                <c:pt idx="58032">
                  <c:v>-0.64</c:v>
                </c:pt>
                <c:pt idx="58033">
                  <c:v>-0.64</c:v>
                </c:pt>
                <c:pt idx="58034">
                  <c:v>1.93</c:v>
                </c:pt>
                <c:pt idx="58035">
                  <c:v>0.35</c:v>
                </c:pt>
                <c:pt idx="58036">
                  <c:v>0.35</c:v>
                </c:pt>
                <c:pt idx="58037">
                  <c:v>3.67</c:v>
                </c:pt>
                <c:pt idx="58038">
                  <c:v>3.67</c:v>
                </c:pt>
                <c:pt idx="58039">
                  <c:v>3.67</c:v>
                </c:pt>
                <c:pt idx="58040">
                  <c:v>1.57</c:v>
                </c:pt>
                <c:pt idx="58041">
                  <c:v>-0.41</c:v>
                </c:pt>
                <c:pt idx="58042">
                  <c:v>-0.37</c:v>
                </c:pt>
                <c:pt idx="58043">
                  <c:v>-0.37</c:v>
                </c:pt>
                <c:pt idx="58044">
                  <c:v>0.54</c:v>
                </c:pt>
                <c:pt idx="58045">
                  <c:v>0.54</c:v>
                </c:pt>
                <c:pt idx="58046">
                  <c:v>0.54</c:v>
                </c:pt>
                <c:pt idx="58047">
                  <c:v>0.54</c:v>
                </c:pt>
                <c:pt idx="58048">
                  <c:v>1.34</c:v>
                </c:pt>
                <c:pt idx="58049">
                  <c:v>1.34</c:v>
                </c:pt>
                <c:pt idx="58050">
                  <c:v>-0.05</c:v>
                </c:pt>
                <c:pt idx="58051">
                  <c:v>-0.06</c:v>
                </c:pt>
                <c:pt idx="58052">
                  <c:v>1.66</c:v>
                </c:pt>
                <c:pt idx="58053">
                  <c:v>1.66</c:v>
                </c:pt>
                <c:pt idx="58054">
                  <c:v>-4.4400000000000004</c:v>
                </c:pt>
                <c:pt idx="58055">
                  <c:v>-1.02</c:v>
                </c:pt>
                <c:pt idx="58056">
                  <c:v>0.91</c:v>
                </c:pt>
                <c:pt idx="58057">
                  <c:v>0.52</c:v>
                </c:pt>
                <c:pt idx="58058">
                  <c:v>0.52</c:v>
                </c:pt>
                <c:pt idx="58059">
                  <c:v>-1.69</c:v>
                </c:pt>
                <c:pt idx="58060">
                  <c:v>-1.69</c:v>
                </c:pt>
                <c:pt idx="58061">
                  <c:v>0.15</c:v>
                </c:pt>
                <c:pt idx="58062">
                  <c:v>0.15</c:v>
                </c:pt>
                <c:pt idx="58063">
                  <c:v>0.15</c:v>
                </c:pt>
                <c:pt idx="58064">
                  <c:v>-3.24</c:v>
                </c:pt>
                <c:pt idx="58065">
                  <c:v>-0.08</c:v>
                </c:pt>
                <c:pt idx="58066">
                  <c:v>-0.08</c:v>
                </c:pt>
                <c:pt idx="58067">
                  <c:v>0.42</c:v>
                </c:pt>
                <c:pt idx="58068">
                  <c:v>0.11</c:v>
                </c:pt>
                <c:pt idx="58069">
                  <c:v>1.98</c:v>
                </c:pt>
                <c:pt idx="58070">
                  <c:v>1.51</c:v>
                </c:pt>
                <c:pt idx="58071">
                  <c:v>-1.74</c:v>
                </c:pt>
                <c:pt idx="58072">
                  <c:v>3.53</c:v>
                </c:pt>
                <c:pt idx="58073">
                  <c:v>3.53</c:v>
                </c:pt>
                <c:pt idx="58074">
                  <c:v>0.93</c:v>
                </c:pt>
                <c:pt idx="58075">
                  <c:v>1.46</c:v>
                </c:pt>
                <c:pt idx="58076">
                  <c:v>-0.28999999999999998</c:v>
                </c:pt>
                <c:pt idx="58077">
                  <c:v>1.34</c:v>
                </c:pt>
                <c:pt idx="58078">
                  <c:v>1.34</c:v>
                </c:pt>
                <c:pt idx="58079">
                  <c:v>-0.56000000000000005</c:v>
                </c:pt>
                <c:pt idx="58080">
                  <c:v>0.17</c:v>
                </c:pt>
                <c:pt idx="58081">
                  <c:v>-2.3199999999999998</c:v>
                </c:pt>
                <c:pt idx="58082">
                  <c:v>2.08</c:v>
                </c:pt>
                <c:pt idx="58083">
                  <c:v>-2.75</c:v>
                </c:pt>
                <c:pt idx="58084">
                  <c:v>-2.75</c:v>
                </c:pt>
                <c:pt idx="58085">
                  <c:v>0.09</c:v>
                </c:pt>
                <c:pt idx="58086">
                  <c:v>0.09</c:v>
                </c:pt>
                <c:pt idx="58087">
                  <c:v>0.27</c:v>
                </c:pt>
                <c:pt idx="58088">
                  <c:v>-0.47</c:v>
                </c:pt>
                <c:pt idx="58089">
                  <c:v>1.23</c:v>
                </c:pt>
                <c:pt idx="58090">
                  <c:v>0.55000000000000004</c:v>
                </c:pt>
                <c:pt idx="58091">
                  <c:v>0.44</c:v>
                </c:pt>
                <c:pt idx="58092">
                  <c:v>0.44</c:v>
                </c:pt>
                <c:pt idx="58093">
                  <c:v>0.28000000000000003</c:v>
                </c:pt>
                <c:pt idx="58094">
                  <c:v>0.28000000000000003</c:v>
                </c:pt>
                <c:pt idx="58095">
                  <c:v>0.28000000000000003</c:v>
                </c:pt>
                <c:pt idx="58096">
                  <c:v>0.28000000000000003</c:v>
                </c:pt>
                <c:pt idx="58097">
                  <c:v>2.29</c:v>
                </c:pt>
                <c:pt idx="58098">
                  <c:v>3.78</c:v>
                </c:pt>
                <c:pt idx="58099">
                  <c:v>-0.82</c:v>
                </c:pt>
                <c:pt idx="58100">
                  <c:v>1</c:v>
                </c:pt>
                <c:pt idx="58101">
                  <c:v>1</c:v>
                </c:pt>
                <c:pt idx="58102">
                  <c:v>1.44</c:v>
                </c:pt>
                <c:pt idx="58103">
                  <c:v>1.02</c:v>
                </c:pt>
                <c:pt idx="58104">
                  <c:v>0.55000000000000004</c:v>
                </c:pt>
                <c:pt idx="58105">
                  <c:v>1.84</c:v>
                </c:pt>
                <c:pt idx="58106">
                  <c:v>1.84</c:v>
                </c:pt>
                <c:pt idx="58107">
                  <c:v>1.84</c:v>
                </c:pt>
                <c:pt idx="58108">
                  <c:v>2.78</c:v>
                </c:pt>
                <c:pt idx="58109">
                  <c:v>0.3</c:v>
                </c:pt>
                <c:pt idx="58110">
                  <c:v>0.3</c:v>
                </c:pt>
                <c:pt idx="58111">
                  <c:v>2.23</c:v>
                </c:pt>
                <c:pt idx="58112">
                  <c:v>-0.08</c:v>
                </c:pt>
                <c:pt idx="58113">
                  <c:v>0.46</c:v>
                </c:pt>
                <c:pt idx="58114">
                  <c:v>1.0900000000000001</c:v>
                </c:pt>
                <c:pt idx="58115">
                  <c:v>1.0900000000000001</c:v>
                </c:pt>
                <c:pt idx="58116">
                  <c:v>0.65</c:v>
                </c:pt>
                <c:pt idx="58117">
                  <c:v>0.21</c:v>
                </c:pt>
                <c:pt idx="58118">
                  <c:v>0.21</c:v>
                </c:pt>
                <c:pt idx="58119">
                  <c:v>-0.46</c:v>
                </c:pt>
                <c:pt idx="58120">
                  <c:v>-0.46</c:v>
                </c:pt>
                <c:pt idx="58121">
                  <c:v>-0.46</c:v>
                </c:pt>
                <c:pt idx="58122">
                  <c:v>-0.46</c:v>
                </c:pt>
                <c:pt idx="58123">
                  <c:v>-0.46</c:v>
                </c:pt>
                <c:pt idx="58124">
                  <c:v>-1.25</c:v>
                </c:pt>
                <c:pt idx="58125">
                  <c:v>-1.25</c:v>
                </c:pt>
                <c:pt idx="58126">
                  <c:v>-1.25</c:v>
                </c:pt>
                <c:pt idx="58127">
                  <c:v>-0.53</c:v>
                </c:pt>
                <c:pt idx="58128">
                  <c:v>-0.53</c:v>
                </c:pt>
                <c:pt idx="58129">
                  <c:v>0.08</c:v>
                </c:pt>
                <c:pt idx="58130">
                  <c:v>0.08</c:v>
                </c:pt>
                <c:pt idx="58131">
                  <c:v>-1.4</c:v>
                </c:pt>
                <c:pt idx="58132">
                  <c:v>-1.4</c:v>
                </c:pt>
                <c:pt idx="58133">
                  <c:v>-3.57</c:v>
                </c:pt>
                <c:pt idx="58134">
                  <c:v>0.25</c:v>
                </c:pt>
                <c:pt idx="58135">
                  <c:v>-1.94</c:v>
                </c:pt>
                <c:pt idx="58136">
                  <c:v>0.74</c:v>
                </c:pt>
                <c:pt idx="58137">
                  <c:v>-3.28</c:v>
                </c:pt>
                <c:pt idx="58138">
                  <c:v>-3.28</c:v>
                </c:pt>
                <c:pt idx="58139">
                  <c:v>2.93</c:v>
                </c:pt>
                <c:pt idx="58140">
                  <c:v>2.93</c:v>
                </c:pt>
                <c:pt idx="58141">
                  <c:v>2.93</c:v>
                </c:pt>
                <c:pt idx="58142">
                  <c:v>1.77</c:v>
                </c:pt>
                <c:pt idx="58143">
                  <c:v>1.77</c:v>
                </c:pt>
                <c:pt idx="58144">
                  <c:v>1.77</c:v>
                </c:pt>
                <c:pt idx="58145">
                  <c:v>-1.1399999999999999</c:v>
                </c:pt>
                <c:pt idx="58146">
                  <c:v>-1.23</c:v>
                </c:pt>
                <c:pt idx="58147">
                  <c:v>1.71</c:v>
                </c:pt>
                <c:pt idx="58148">
                  <c:v>1.71</c:v>
                </c:pt>
                <c:pt idx="58149">
                  <c:v>1.71</c:v>
                </c:pt>
                <c:pt idx="58150">
                  <c:v>2.2999999999999998</c:v>
                </c:pt>
                <c:pt idx="58151">
                  <c:v>2.2999999999999998</c:v>
                </c:pt>
                <c:pt idx="58152">
                  <c:v>2.2999999999999998</c:v>
                </c:pt>
                <c:pt idx="58153">
                  <c:v>1.06</c:v>
                </c:pt>
                <c:pt idx="58154">
                  <c:v>1.06</c:v>
                </c:pt>
                <c:pt idx="58155">
                  <c:v>-1.86</c:v>
                </c:pt>
                <c:pt idx="58156">
                  <c:v>-1.21</c:v>
                </c:pt>
                <c:pt idx="58157">
                  <c:v>-1.24</c:v>
                </c:pt>
                <c:pt idx="58158">
                  <c:v>1.1499999999999999</c:v>
                </c:pt>
                <c:pt idx="58159">
                  <c:v>-1.88</c:v>
                </c:pt>
                <c:pt idx="58160">
                  <c:v>-1.88</c:v>
                </c:pt>
                <c:pt idx="58161">
                  <c:v>1.27</c:v>
                </c:pt>
                <c:pt idx="58162">
                  <c:v>0.76</c:v>
                </c:pt>
                <c:pt idx="58163">
                  <c:v>0.76</c:v>
                </c:pt>
                <c:pt idx="58164">
                  <c:v>2.37</c:v>
                </c:pt>
                <c:pt idx="58165">
                  <c:v>2.37</c:v>
                </c:pt>
                <c:pt idx="58166">
                  <c:v>2.37</c:v>
                </c:pt>
                <c:pt idx="58167">
                  <c:v>2.37</c:v>
                </c:pt>
                <c:pt idx="58168">
                  <c:v>1.1499999999999999</c:v>
                </c:pt>
                <c:pt idx="58169">
                  <c:v>1.1499999999999999</c:v>
                </c:pt>
                <c:pt idx="58170">
                  <c:v>-1.24</c:v>
                </c:pt>
                <c:pt idx="58171">
                  <c:v>2.39</c:v>
                </c:pt>
                <c:pt idx="58172">
                  <c:v>0.19</c:v>
                </c:pt>
                <c:pt idx="58173">
                  <c:v>-1.74</c:v>
                </c:pt>
                <c:pt idx="58174">
                  <c:v>-0.01</c:v>
                </c:pt>
                <c:pt idx="58175">
                  <c:v>0.01</c:v>
                </c:pt>
                <c:pt idx="58176">
                  <c:v>2.65</c:v>
                </c:pt>
                <c:pt idx="58177">
                  <c:v>2.65</c:v>
                </c:pt>
                <c:pt idx="58178">
                  <c:v>2.65</c:v>
                </c:pt>
                <c:pt idx="58179">
                  <c:v>1.25</c:v>
                </c:pt>
                <c:pt idx="58180">
                  <c:v>1.25</c:v>
                </c:pt>
                <c:pt idx="58181">
                  <c:v>-2.42</c:v>
                </c:pt>
                <c:pt idx="58182">
                  <c:v>-3.09</c:v>
                </c:pt>
                <c:pt idx="58183">
                  <c:v>0.99</c:v>
                </c:pt>
                <c:pt idx="58184">
                  <c:v>0.99</c:v>
                </c:pt>
                <c:pt idx="58185">
                  <c:v>1.22</c:v>
                </c:pt>
                <c:pt idx="58186">
                  <c:v>0.45</c:v>
                </c:pt>
                <c:pt idx="58187">
                  <c:v>0.45</c:v>
                </c:pt>
                <c:pt idx="58188">
                  <c:v>-1.75</c:v>
                </c:pt>
                <c:pt idx="58189">
                  <c:v>1.56</c:v>
                </c:pt>
                <c:pt idx="58190">
                  <c:v>3.53</c:v>
                </c:pt>
                <c:pt idx="58191">
                  <c:v>3.53</c:v>
                </c:pt>
                <c:pt idx="58192">
                  <c:v>3.53</c:v>
                </c:pt>
                <c:pt idx="58193">
                  <c:v>2.5299999999999998</c:v>
                </c:pt>
                <c:pt idx="58194">
                  <c:v>2.5299999999999998</c:v>
                </c:pt>
                <c:pt idx="58195">
                  <c:v>2.5299999999999998</c:v>
                </c:pt>
                <c:pt idx="58196">
                  <c:v>0.15</c:v>
                </c:pt>
                <c:pt idx="58197">
                  <c:v>2.6</c:v>
                </c:pt>
                <c:pt idx="58198">
                  <c:v>-3.83</c:v>
                </c:pt>
                <c:pt idx="58199">
                  <c:v>-3.83</c:v>
                </c:pt>
                <c:pt idx="58200">
                  <c:v>1.78</c:v>
                </c:pt>
                <c:pt idx="58201">
                  <c:v>1.78</c:v>
                </c:pt>
                <c:pt idx="58202">
                  <c:v>-3.12</c:v>
                </c:pt>
                <c:pt idx="58203">
                  <c:v>-3.12</c:v>
                </c:pt>
                <c:pt idx="58204">
                  <c:v>0.2</c:v>
                </c:pt>
                <c:pt idx="58205">
                  <c:v>-0.81</c:v>
                </c:pt>
                <c:pt idx="58206">
                  <c:v>2.81</c:v>
                </c:pt>
                <c:pt idx="58207">
                  <c:v>2.95</c:v>
                </c:pt>
                <c:pt idx="58208">
                  <c:v>1.88</c:v>
                </c:pt>
                <c:pt idx="58209">
                  <c:v>1.88</c:v>
                </c:pt>
                <c:pt idx="58210">
                  <c:v>1.88</c:v>
                </c:pt>
                <c:pt idx="58211">
                  <c:v>1.88</c:v>
                </c:pt>
                <c:pt idx="58212">
                  <c:v>1.88</c:v>
                </c:pt>
                <c:pt idx="58213">
                  <c:v>1.88</c:v>
                </c:pt>
                <c:pt idx="58214">
                  <c:v>2.09</c:v>
                </c:pt>
                <c:pt idx="58215">
                  <c:v>0.68</c:v>
                </c:pt>
                <c:pt idx="58216">
                  <c:v>-1.71</c:v>
                </c:pt>
                <c:pt idx="58217">
                  <c:v>1.1299999999999999</c:v>
                </c:pt>
                <c:pt idx="58218">
                  <c:v>1.1299999999999999</c:v>
                </c:pt>
                <c:pt idx="58219">
                  <c:v>1.1299999999999999</c:v>
                </c:pt>
                <c:pt idx="58220">
                  <c:v>-1.47</c:v>
                </c:pt>
                <c:pt idx="58221">
                  <c:v>1.1000000000000001</c:v>
                </c:pt>
                <c:pt idx="58222">
                  <c:v>-0.66</c:v>
                </c:pt>
                <c:pt idx="58223">
                  <c:v>-0.66</c:v>
                </c:pt>
                <c:pt idx="58224">
                  <c:v>0.55000000000000004</c:v>
                </c:pt>
                <c:pt idx="58225">
                  <c:v>-0.01</c:v>
                </c:pt>
                <c:pt idx="58226">
                  <c:v>-0.01</c:v>
                </c:pt>
                <c:pt idx="58227">
                  <c:v>-3.38</c:v>
                </c:pt>
                <c:pt idx="58228">
                  <c:v>-1.1399999999999999</c:v>
                </c:pt>
                <c:pt idx="58229">
                  <c:v>0.76</c:v>
                </c:pt>
                <c:pt idx="58230">
                  <c:v>2.38</c:v>
                </c:pt>
                <c:pt idx="58231">
                  <c:v>2.68</c:v>
                </c:pt>
                <c:pt idx="58232">
                  <c:v>2.68</c:v>
                </c:pt>
                <c:pt idx="58233">
                  <c:v>2.68</c:v>
                </c:pt>
                <c:pt idx="58234">
                  <c:v>2.68</c:v>
                </c:pt>
                <c:pt idx="58235">
                  <c:v>2.68</c:v>
                </c:pt>
                <c:pt idx="58236">
                  <c:v>2.68</c:v>
                </c:pt>
                <c:pt idx="58237">
                  <c:v>2.68</c:v>
                </c:pt>
                <c:pt idx="58238">
                  <c:v>-0.28999999999999998</c:v>
                </c:pt>
                <c:pt idx="58239">
                  <c:v>-0.28999999999999998</c:v>
                </c:pt>
                <c:pt idx="58240">
                  <c:v>-0.28999999999999998</c:v>
                </c:pt>
                <c:pt idx="58241">
                  <c:v>-0.28999999999999998</c:v>
                </c:pt>
                <c:pt idx="58242">
                  <c:v>-0.28999999999999998</c:v>
                </c:pt>
                <c:pt idx="58243">
                  <c:v>-0.85</c:v>
                </c:pt>
                <c:pt idx="58244">
                  <c:v>-2.31</c:v>
                </c:pt>
                <c:pt idx="58245">
                  <c:v>-2.31</c:v>
                </c:pt>
                <c:pt idx="58246">
                  <c:v>-1.18</c:v>
                </c:pt>
                <c:pt idx="58247">
                  <c:v>2.14</c:v>
                </c:pt>
                <c:pt idx="58248">
                  <c:v>0.6</c:v>
                </c:pt>
                <c:pt idx="58249">
                  <c:v>0.6</c:v>
                </c:pt>
                <c:pt idx="58250">
                  <c:v>0.75</c:v>
                </c:pt>
                <c:pt idx="58251">
                  <c:v>0.69</c:v>
                </c:pt>
                <c:pt idx="58252">
                  <c:v>2.08</c:v>
                </c:pt>
                <c:pt idx="58253">
                  <c:v>-0.16</c:v>
                </c:pt>
                <c:pt idx="58254">
                  <c:v>-0.16</c:v>
                </c:pt>
                <c:pt idx="58255">
                  <c:v>-0.16</c:v>
                </c:pt>
                <c:pt idx="58256">
                  <c:v>1.57</c:v>
                </c:pt>
                <c:pt idx="58257">
                  <c:v>1.57</c:v>
                </c:pt>
                <c:pt idx="58258">
                  <c:v>-0.21</c:v>
                </c:pt>
                <c:pt idx="58259">
                  <c:v>-0.21</c:v>
                </c:pt>
                <c:pt idx="58260">
                  <c:v>0.64</c:v>
                </c:pt>
                <c:pt idx="58261">
                  <c:v>0.64</c:v>
                </c:pt>
                <c:pt idx="58262">
                  <c:v>0.64</c:v>
                </c:pt>
                <c:pt idx="58263">
                  <c:v>0.64</c:v>
                </c:pt>
                <c:pt idx="58264">
                  <c:v>0.64</c:v>
                </c:pt>
                <c:pt idx="58265">
                  <c:v>-0.71</c:v>
                </c:pt>
                <c:pt idx="58266">
                  <c:v>-0.71</c:v>
                </c:pt>
                <c:pt idx="58267">
                  <c:v>-3.09</c:v>
                </c:pt>
                <c:pt idx="58268">
                  <c:v>-3.09</c:v>
                </c:pt>
                <c:pt idx="58269">
                  <c:v>-0.46</c:v>
                </c:pt>
                <c:pt idx="58270">
                  <c:v>-0.31</c:v>
                </c:pt>
                <c:pt idx="58271">
                  <c:v>3.06</c:v>
                </c:pt>
                <c:pt idx="58272">
                  <c:v>-0.47</c:v>
                </c:pt>
                <c:pt idx="58273">
                  <c:v>0.11</c:v>
                </c:pt>
                <c:pt idx="58274">
                  <c:v>0.11</c:v>
                </c:pt>
                <c:pt idx="58275">
                  <c:v>2.9</c:v>
                </c:pt>
                <c:pt idx="58276">
                  <c:v>2.9</c:v>
                </c:pt>
                <c:pt idx="58277">
                  <c:v>2.9</c:v>
                </c:pt>
                <c:pt idx="58278">
                  <c:v>2.9</c:v>
                </c:pt>
                <c:pt idx="58279">
                  <c:v>2.9</c:v>
                </c:pt>
                <c:pt idx="58280">
                  <c:v>2.42</c:v>
                </c:pt>
                <c:pt idx="58281">
                  <c:v>2.42</c:v>
                </c:pt>
                <c:pt idx="58282">
                  <c:v>2.42</c:v>
                </c:pt>
                <c:pt idx="58283">
                  <c:v>0.66</c:v>
                </c:pt>
                <c:pt idx="58284">
                  <c:v>-1.04</c:v>
                </c:pt>
                <c:pt idx="58285">
                  <c:v>-0.23</c:v>
                </c:pt>
                <c:pt idx="58286">
                  <c:v>-0.23</c:v>
                </c:pt>
                <c:pt idx="58287">
                  <c:v>0.83</c:v>
                </c:pt>
                <c:pt idx="58288">
                  <c:v>0.97</c:v>
                </c:pt>
                <c:pt idx="58289">
                  <c:v>0.97</c:v>
                </c:pt>
                <c:pt idx="58290">
                  <c:v>-1.26</c:v>
                </c:pt>
                <c:pt idx="58291">
                  <c:v>2.83</c:v>
                </c:pt>
                <c:pt idx="58292">
                  <c:v>2.83</c:v>
                </c:pt>
                <c:pt idx="58293">
                  <c:v>0.53</c:v>
                </c:pt>
                <c:pt idx="58294">
                  <c:v>-0.32</c:v>
                </c:pt>
                <c:pt idx="58295">
                  <c:v>-0.32</c:v>
                </c:pt>
                <c:pt idx="58296">
                  <c:v>-2.16</c:v>
                </c:pt>
                <c:pt idx="58297">
                  <c:v>0.81</c:v>
                </c:pt>
                <c:pt idx="58298">
                  <c:v>-3.07</c:v>
                </c:pt>
                <c:pt idx="58299">
                  <c:v>-3.07</c:v>
                </c:pt>
                <c:pt idx="58300">
                  <c:v>0.87</c:v>
                </c:pt>
                <c:pt idx="58301">
                  <c:v>-0.4</c:v>
                </c:pt>
                <c:pt idx="58302">
                  <c:v>1.02</c:v>
                </c:pt>
                <c:pt idx="58303">
                  <c:v>1.02</c:v>
                </c:pt>
                <c:pt idx="58304">
                  <c:v>1.02</c:v>
                </c:pt>
                <c:pt idx="58305">
                  <c:v>1.02</c:v>
                </c:pt>
                <c:pt idx="58306">
                  <c:v>1.02</c:v>
                </c:pt>
                <c:pt idx="58307">
                  <c:v>-1.25</c:v>
                </c:pt>
                <c:pt idx="58308">
                  <c:v>-1.25</c:v>
                </c:pt>
                <c:pt idx="58309">
                  <c:v>1.23</c:v>
                </c:pt>
                <c:pt idx="58310">
                  <c:v>2.5299999999999998</c:v>
                </c:pt>
                <c:pt idx="58311">
                  <c:v>2.5299999999999998</c:v>
                </c:pt>
                <c:pt idx="58312">
                  <c:v>2.5299999999999998</c:v>
                </c:pt>
                <c:pt idx="58313">
                  <c:v>2.5299999999999998</c:v>
                </c:pt>
                <c:pt idx="58314">
                  <c:v>-0.11</c:v>
                </c:pt>
                <c:pt idx="58315">
                  <c:v>3.57</c:v>
                </c:pt>
                <c:pt idx="58316">
                  <c:v>3.57</c:v>
                </c:pt>
                <c:pt idx="58317">
                  <c:v>3.57</c:v>
                </c:pt>
                <c:pt idx="58318">
                  <c:v>-0.08</c:v>
                </c:pt>
                <c:pt idx="58319">
                  <c:v>-0.08</c:v>
                </c:pt>
                <c:pt idx="58320">
                  <c:v>1.44</c:v>
                </c:pt>
                <c:pt idx="58321">
                  <c:v>2.52</c:v>
                </c:pt>
                <c:pt idx="58322">
                  <c:v>1.92</c:v>
                </c:pt>
                <c:pt idx="58323">
                  <c:v>1.05</c:v>
                </c:pt>
                <c:pt idx="58324">
                  <c:v>-2.81</c:v>
                </c:pt>
                <c:pt idx="58325">
                  <c:v>2.4900000000000002</c:v>
                </c:pt>
                <c:pt idx="58326">
                  <c:v>1.58</c:v>
                </c:pt>
                <c:pt idx="58327">
                  <c:v>1.58</c:v>
                </c:pt>
                <c:pt idx="58328">
                  <c:v>1.58</c:v>
                </c:pt>
                <c:pt idx="58329">
                  <c:v>2.25</c:v>
                </c:pt>
                <c:pt idx="58330">
                  <c:v>-0.34</c:v>
                </c:pt>
                <c:pt idx="58331">
                  <c:v>-0.34</c:v>
                </c:pt>
                <c:pt idx="58332">
                  <c:v>-0.56999999999999995</c:v>
                </c:pt>
                <c:pt idx="58333">
                  <c:v>-2.65</c:v>
                </c:pt>
                <c:pt idx="58334">
                  <c:v>-1.74</c:v>
                </c:pt>
                <c:pt idx="58335">
                  <c:v>-1.8</c:v>
                </c:pt>
                <c:pt idx="58336">
                  <c:v>0.98</c:v>
                </c:pt>
                <c:pt idx="58337">
                  <c:v>-1.46</c:v>
                </c:pt>
                <c:pt idx="58338">
                  <c:v>-1.6</c:v>
                </c:pt>
                <c:pt idx="58339">
                  <c:v>-0.02</c:v>
                </c:pt>
                <c:pt idx="58340">
                  <c:v>-0.02</c:v>
                </c:pt>
                <c:pt idx="58341">
                  <c:v>2.23</c:v>
                </c:pt>
                <c:pt idx="58342">
                  <c:v>2.23</c:v>
                </c:pt>
                <c:pt idx="58343">
                  <c:v>0.64</c:v>
                </c:pt>
                <c:pt idx="58344">
                  <c:v>0.22</c:v>
                </c:pt>
                <c:pt idx="58345">
                  <c:v>0.74</c:v>
                </c:pt>
                <c:pt idx="58346">
                  <c:v>2.36</c:v>
                </c:pt>
                <c:pt idx="58347">
                  <c:v>-0.06</c:v>
                </c:pt>
                <c:pt idx="58348">
                  <c:v>-0.06</c:v>
                </c:pt>
                <c:pt idx="58349">
                  <c:v>-2.42</c:v>
                </c:pt>
                <c:pt idx="58350">
                  <c:v>-2.42</c:v>
                </c:pt>
                <c:pt idx="58351">
                  <c:v>-3.12</c:v>
                </c:pt>
                <c:pt idx="58352">
                  <c:v>0.13</c:v>
                </c:pt>
                <c:pt idx="58353">
                  <c:v>0.13</c:v>
                </c:pt>
                <c:pt idx="58354">
                  <c:v>1.32</c:v>
                </c:pt>
                <c:pt idx="58355">
                  <c:v>1.32</c:v>
                </c:pt>
                <c:pt idx="58356">
                  <c:v>1.32</c:v>
                </c:pt>
                <c:pt idx="58357">
                  <c:v>3</c:v>
                </c:pt>
                <c:pt idx="58358">
                  <c:v>3</c:v>
                </c:pt>
                <c:pt idx="58359">
                  <c:v>3</c:v>
                </c:pt>
                <c:pt idx="58360">
                  <c:v>3</c:v>
                </c:pt>
                <c:pt idx="58361">
                  <c:v>3</c:v>
                </c:pt>
                <c:pt idx="58362">
                  <c:v>0.4</c:v>
                </c:pt>
                <c:pt idx="58363">
                  <c:v>-1.07</c:v>
                </c:pt>
                <c:pt idx="58364">
                  <c:v>-1.07</c:v>
                </c:pt>
                <c:pt idx="58365">
                  <c:v>1.78</c:v>
                </c:pt>
                <c:pt idx="58366">
                  <c:v>1.59</c:v>
                </c:pt>
                <c:pt idx="58367">
                  <c:v>1.59</c:v>
                </c:pt>
                <c:pt idx="58368">
                  <c:v>-0.04</c:v>
                </c:pt>
                <c:pt idx="58369">
                  <c:v>0.36</c:v>
                </c:pt>
                <c:pt idx="58370">
                  <c:v>1.19</c:v>
                </c:pt>
                <c:pt idx="58371">
                  <c:v>2.15</c:v>
                </c:pt>
                <c:pt idx="58372">
                  <c:v>2.15</c:v>
                </c:pt>
                <c:pt idx="58373">
                  <c:v>0.9</c:v>
                </c:pt>
                <c:pt idx="58374">
                  <c:v>0.9</c:v>
                </c:pt>
                <c:pt idx="58375">
                  <c:v>-3.67</c:v>
                </c:pt>
                <c:pt idx="58376">
                  <c:v>1.69</c:v>
                </c:pt>
                <c:pt idx="58377">
                  <c:v>1.69</c:v>
                </c:pt>
                <c:pt idx="58378">
                  <c:v>1.69</c:v>
                </c:pt>
                <c:pt idx="58379">
                  <c:v>-0.16</c:v>
                </c:pt>
                <c:pt idx="58380">
                  <c:v>1.44</c:v>
                </c:pt>
                <c:pt idx="58381">
                  <c:v>0.69</c:v>
                </c:pt>
                <c:pt idx="58382">
                  <c:v>0.69</c:v>
                </c:pt>
                <c:pt idx="58383">
                  <c:v>0.69</c:v>
                </c:pt>
                <c:pt idx="58384">
                  <c:v>0.69</c:v>
                </c:pt>
                <c:pt idx="58385">
                  <c:v>0.69</c:v>
                </c:pt>
                <c:pt idx="58386">
                  <c:v>0.12</c:v>
                </c:pt>
                <c:pt idx="58387">
                  <c:v>0.12</c:v>
                </c:pt>
                <c:pt idx="58388">
                  <c:v>1.45</c:v>
                </c:pt>
                <c:pt idx="58389">
                  <c:v>-0.11</c:v>
                </c:pt>
                <c:pt idx="58390">
                  <c:v>-2.67</c:v>
                </c:pt>
                <c:pt idx="58391">
                  <c:v>-2.67</c:v>
                </c:pt>
                <c:pt idx="58392">
                  <c:v>1.7</c:v>
                </c:pt>
                <c:pt idx="58393">
                  <c:v>-0.17</c:v>
                </c:pt>
                <c:pt idx="58394">
                  <c:v>-0.17</c:v>
                </c:pt>
                <c:pt idx="58395">
                  <c:v>0.04</c:v>
                </c:pt>
                <c:pt idx="58396">
                  <c:v>-0.28000000000000003</c:v>
                </c:pt>
                <c:pt idx="58397">
                  <c:v>-0.21</c:v>
                </c:pt>
                <c:pt idx="58398">
                  <c:v>1.23</c:v>
                </c:pt>
                <c:pt idx="58399">
                  <c:v>1.23</c:v>
                </c:pt>
                <c:pt idx="58400">
                  <c:v>1.23</c:v>
                </c:pt>
                <c:pt idx="58401">
                  <c:v>1.23</c:v>
                </c:pt>
                <c:pt idx="58402">
                  <c:v>1.33</c:v>
                </c:pt>
                <c:pt idx="58403">
                  <c:v>1.33</c:v>
                </c:pt>
                <c:pt idx="58404">
                  <c:v>1.89</c:v>
                </c:pt>
                <c:pt idx="58405">
                  <c:v>-0.43</c:v>
                </c:pt>
                <c:pt idx="58406">
                  <c:v>-0.43</c:v>
                </c:pt>
                <c:pt idx="58407">
                  <c:v>0.46</c:v>
                </c:pt>
                <c:pt idx="58408">
                  <c:v>-0.75</c:v>
                </c:pt>
                <c:pt idx="58409">
                  <c:v>-0.75</c:v>
                </c:pt>
                <c:pt idx="58410">
                  <c:v>2.44</c:v>
                </c:pt>
                <c:pt idx="58411">
                  <c:v>-3.26</c:v>
                </c:pt>
                <c:pt idx="58412">
                  <c:v>1.71</c:v>
                </c:pt>
                <c:pt idx="58413">
                  <c:v>1.71</c:v>
                </c:pt>
                <c:pt idx="58414">
                  <c:v>-0.72</c:v>
                </c:pt>
                <c:pt idx="58415">
                  <c:v>-1.1399999999999999</c:v>
                </c:pt>
                <c:pt idx="58416">
                  <c:v>2.5099999999999998</c:v>
                </c:pt>
                <c:pt idx="58417">
                  <c:v>2.5099999999999998</c:v>
                </c:pt>
                <c:pt idx="58418">
                  <c:v>2.5099999999999998</c:v>
                </c:pt>
                <c:pt idx="58419">
                  <c:v>1.74</c:v>
                </c:pt>
                <c:pt idx="58420">
                  <c:v>1.67</c:v>
                </c:pt>
                <c:pt idx="58421">
                  <c:v>-1.1000000000000001</c:v>
                </c:pt>
                <c:pt idx="58422">
                  <c:v>0.39</c:v>
                </c:pt>
                <c:pt idx="58423">
                  <c:v>1.71</c:v>
                </c:pt>
                <c:pt idx="58424">
                  <c:v>1.71</c:v>
                </c:pt>
                <c:pt idx="58425">
                  <c:v>2.06</c:v>
                </c:pt>
                <c:pt idx="58426">
                  <c:v>0.66</c:v>
                </c:pt>
                <c:pt idx="58427">
                  <c:v>2.2400000000000002</c:v>
                </c:pt>
                <c:pt idx="58428">
                  <c:v>2.2400000000000002</c:v>
                </c:pt>
                <c:pt idx="58429">
                  <c:v>2.2400000000000002</c:v>
                </c:pt>
                <c:pt idx="58430">
                  <c:v>-2.09</c:v>
                </c:pt>
                <c:pt idx="58431">
                  <c:v>-2.09</c:v>
                </c:pt>
                <c:pt idx="58432">
                  <c:v>0.82</c:v>
                </c:pt>
                <c:pt idx="58433">
                  <c:v>0.82</c:v>
                </c:pt>
                <c:pt idx="58434">
                  <c:v>-1.54</c:v>
                </c:pt>
                <c:pt idx="58435">
                  <c:v>1.66</c:v>
                </c:pt>
                <c:pt idx="58436">
                  <c:v>-2.1800000000000002</c:v>
                </c:pt>
                <c:pt idx="58437">
                  <c:v>-2.25</c:v>
                </c:pt>
                <c:pt idx="58438">
                  <c:v>-0.59</c:v>
                </c:pt>
                <c:pt idx="58439">
                  <c:v>0.23</c:v>
                </c:pt>
                <c:pt idx="58440">
                  <c:v>2.82</c:v>
                </c:pt>
                <c:pt idx="58441">
                  <c:v>2.82</c:v>
                </c:pt>
                <c:pt idx="58442">
                  <c:v>0.17</c:v>
                </c:pt>
                <c:pt idx="58443">
                  <c:v>1.82</c:v>
                </c:pt>
                <c:pt idx="58444">
                  <c:v>0.03</c:v>
                </c:pt>
                <c:pt idx="58445">
                  <c:v>0.03</c:v>
                </c:pt>
                <c:pt idx="58446">
                  <c:v>-1.22</c:v>
                </c:pt>
                <c:pt idx="58447">
                  <c:v>1.76</c:v>
                </c:pt>
                <c:pt idx="58448">
                  <c:v>0.97</c:v>
                </c:pt>
                <c:pt idx="58449">
                  <c:v>0.97</c:v>
                </c:pt>
                <c:pt idx="58450">
                  <c:v>0.97</c:v>
                </c:pt>
                <c:pt idx="58451">
                  <c:v>-1.48</c:v>
                </c:pt>
                <c:pt idx="58452">
                  <c:v>-1.48</c:v>
                </c:pt>
                <c:pt idx="58453">
                  <c:v>1.7</c:v>
                </c:pt>
                <c:pt idx="58454">
                  <c:v>0.99</c:v>
                </c:pt>
                <c:pt idx="58455">
                  <c:v>0.99</c:v>
                </c:pt>
                <c:pt idx="58456">
                  <c:v>-3.27</c:v>
                </c:pt>
                <c:pt idx="58457">
                  <c:v>-1.0900000000000001</c:v>
                </c:pt>
                <c:pt idx="58458">
                  <c:v>1.69</c:v>
                </c:pt>
                <c:pt idx="58459">
                  <c:v>1.69</c:v>
                </c:pt>
                <c:pt idx="58460">
                  <c:v>1.69</c:v>
                </c:pt>
                <c:pt idx="58461">
                  <c:v>-3.31</c:v>
                </c:pt>
                <c:pt idx="58462">
                  <c:v>-2.0499999999999998</c:v>
                </c:pt>
                <c:pt idx="58463">
                  <c:v>-0.55000000000000004</c:v>
                </c:pt>
                <c:pt idx="58464">
                  <c:v>2.12</c:v>
                </c:pt>
                <c:pt idx="58465">
                  <c:v>2.12</c:v>
                </c:pt>
                <c:pt idx="58466">
                  <c:v>1.98</c:v>
                </c:pt>
                <c:pt idx="58467">
                  <c:v>1.6</c:v>
                </c:pt>
                <c:pt idx="58468">
                  <c:v>-0.53</c:v>
                </c:pt>
                <c:pt idx="58469">
                  <c:v>1.22</c:v>
                </c:pt>
                <c:pt idx="58470">
                  <c:v>1.22</c:v>
                </c:pt>
                <c:pt idx="58471">
                  <c:v>-1.1399999999999999</c:v>
                </c:pt>
                <c:pt idx="58472">
                  <c:v>-1.1399999999999999</c:v>
                </c:pt>
                <c:pt idx="58473">
                  <c:v>0.6</c:v>
                </c:pt>
                <c:pt idx="58474">
                  <c:v>1.97</c:v>
                </c:pt>
                <c:pt idx="58475">
                  <c:v>1.97</c:v>
                </c:pt>
                <c:pt idx="58476">
                  <c:v>1.97</c:v>
                </c:pt>
                <c:pt idx="58477">
                  <c:v>1.87</c:v>
                </c:pt>
                <c:pt idx="58478">
                  <c:v>1.87</c:v>
                </c:pt>
                <c:pt idx="58479">
                  <c:v>1.87</c:v>
                </c:pt>
                <c:pt idx="58480">
                  <c:v>1.87</c:v>
                </c:pt>
                <c:pt idx="58481">
                  <c:v>-0.97</c:v>
                </c:pt>
                <c:pt idx="58482">
                  <c:v>0.77</c:v>
                </c:pt>
                <c:pt idx="58483">
                  <c:v>0.77</c:v>
                </c:pt>
                <c:pt idx="58484">
                  <c:v>0.77</c:v>
                </c:pt>
                <c:pt idx="58485">
                  <c:v>-0.24</c:v>
                </c:pt>
                <c:pt idx="58486">
                  <c:v>-0.24</c:v>
                </c:pt>
                <c:pt idx="58487">
                  <c:v>1.22</c:v>
                </c:pt>
                <c:pt idx="58488">
                  <c:v>1.22</c:v>
                </c:pt>
                <c:pt idx="58489">
                  <c:v>-4.24</c:v>
                </c:pt>
                <c:pt idx="58490">
                  <c:v>2.76</c:v>
                </c:pt>
                <c:pt idx="58491">
                  <c:v>2.42</c:v>
                </c:pt>
                <c:pt idx="58492">
                  <c:v>0.82</c:v>
                </c:pt>
                <c:pt idx="58493">
                  <c:v>0.82</c:v>
                </c:pt>
                <c:pt idx="58494">
                  <c:v>2.13</c:v>
                </c:pt>
                <c:pt idx="58495">
                  <c:v>-1.54</c:v>
                </c:pt>
                <c:pt idx="58496">
                  <c:v>-1.54</c:v>
                </c:pt>
                <c:pt idx="58497">
                  <c:v>-0.44</c:v>
                </c:pt>
                <c:pt idx="58498">
                  <c:v>-0.44</c:v>
                </c:pt>
                <c:pt idx="58499">
                  <c:v>-1.18</c:v>
                </c:pt>
                <c:pt idx="58500">
                  <c:v>2.39</c:v>
                </c:pt>
                <c:pt idx="58501">
                  <c:v>1.87</c:v>
                </c:pt>
                <c:pt idx="58502">
                  <c:v>1.77</c:v>
                </c:pt>
                <c:pt idx="58503">
                  <c:v>-2.3199999999999998</c:v>
                </c:pt>
                <c:pt idx="58504">
                  <c:v>-2.3199999999999998</c:v>
                </c:pt>
                <c:pt idx="58505">
                  <c:v>-2.3199999999999998</c:v>
                </c:pt>
                <c:pt idx="58506">
                  <c:v>2.36</c:v>
                </c:pt>
                <c:pt idx="58507">
                  <c:v>-0.73</c:v>
                </c:pt>
                <c:pt idx="58508">
                  <c:v>0.16</c:v>
                </c:pt>
                <c:pt idx="58509">
                  <c:v>0.16</c:v>
                </c:pt>
                <c:pt idx="58510">
                  <c:v>-1</c:v>
                </c:pt>
                <c:pt idx="58511">
                  <c:v>-1</c:v>
                </c:pt>
                <c:pt idx="58512">
                  <c:v>0.79</c:v>
                </c:pt>
                <c:pt idx="58513">
                  <c:v>0.79</c:v>
                </c:pt>
                <c:pt idx="58514">
                  <c:v>0.79</c:v>
                </c:pt>
                <c:pt idx="58515">
                  <c:v>0.79</c:v>
                </c:pt>
                <c:pt idx="58516">
                  <c:v>0.79</c:v>
                </c:pt>
                <c:pt idx="58517">
                  <c:v>-1.52</c:v>
                </c:pt>
                <c:pt idx="58518">
                  <c:v>-1.52</c:v>
                </c:pt>
                <c:pt idx="58519">
                  <c:v>-0.16</c:v>
                </c:pt>
                <c:pt idx="58520">
                  <c:v>1.1100000000000001</c:v>
                </c:pt>
                <c:pt idx="58521">
                  <c:v>1.1100000000000001</c:v>
                </c:pt>
                <c:pt idx="58522">
                  <c:v>1.1100000000000001</c:v>
                </c:pt>
                <c:pt idx="58523">
                  <c:v>0.48</c:v>
                </c:pt>
                <c:pt idx="58524">
                  <c:v>0.48</c:v>
                </c:pt>
                <c:pt idx="58525">
                  <c:v>-1.97</c:v>
                </c:pt>
                <c:pt idx="58526">
                  <c:v>-2.82</c:v>
                </c:pt>
                <c:pt idx="58527">
                  <c:v>-1.52</c:v>
                </c:pt>
                <c:pt idx="58528">
                  <c:v>0.21</c:v>
                </c:pt>
                <c:pt idx="58529">
                  <c:v>0.21</c:v>
                </c:pt>
                <c:pt idx="58530">
                  <c:v>-0.16</c:v>
                </c:pt>
                <c:pt idx="58531">
                  <c:v>1.44</c:v>
                </c:pt>
                <c:pt idx="58532">
                  <c:v>1.44</c:v>
                </c:pt>
                <c:pt idx="58533">
                  <c:v>1.44</c:v>
                </c:pt>
                <c:pt idx="58534">
                  <c:v>2.2200000000000002</c:v>
                </c:pt>
                <c:pt idx="58535">
                  <c:v>-2.08</c:v>
                </c:pt>
                <c:pt idx="58536">
                  <c:v>1.3</c:v>
                </c:pt>
                <c:pt idx="58537">
                  <c:v>0.82</c:v>
                </c:pt>
                <c:pt idx="58538">
                  <c:v>0.82</c:v>
                </c:pt>
                <c:pt idx="58539">
                  <c:v>-0.52</c:v>
                </c:pt>
                <c:pt idx="58540">
                  <c:v>-0.52</c:v>
                </c:pt>
                <c:pt idx="58541">
                  <c:v>-0.52</c:v>
                </c:pt>
                <c:pt idx="58542">
                  <c:v>-0.52</c:v>
                </c:pt>
                <c:pt idx="58543">
                  <c:v>-0.69</c:v>
                </c:pt>
                <c:pt idx="58544">
                  <c:v>-0.69</c:v>
                </c:pt>
                <c:pt idx="58545">
                  <c:v>-0.69</c:v>
                </c:pt>
                <c:pt idx="58546">
                  <c:v>1.35</c:v>
                </c:pt>
                <c:pt idx="58547">
                  <c:v>-0.8</c:v>
                </c:pt>
                <c:pt idx="58548">
                  <c:v>-0.8</c:v>
                </c:pt>
                <c:pt idx="58549">
                  <c:v>0.27</c:v>
                </c:pt>
                <c:pt idx="58550">
                  <c:v>0.77</c:v>
                </c:pt>
                <c:pt idx="58551">
                  <c:v>0.77</c:v>
                </c:pt>
                <c:pt idx="58552">
                  <c:v>2.2000000000000002</c:v>
                </c:pt>
                <c:pt idx="58553">
                  <c:v>2.2000000000000002</c:v>
                </c:pt>
                <c:pt idx="58554">
                  <c:v>2.2000000000000002</c:v>
                </c:pt>
                <c:pt idx="58555">
                  <c:v>2.2000000000000002</c:v>
                </c:pt>
                <c:pt idx="58556">
                  <c:v>0.06</c:v>
                </c:pt>
                <c:pt idx="58557">
                  <c:v>-4.7300000000000004</c:v>
                </c:pt>
                <c:pt idx="58558">
                  <c:v>-4.7300000000000004</c:v>
                </c:pt>
                <c:pt idx="58559">
                  <c:v>-2.33</c:v>
                </c:pt>
                <c:pt idx="58560">
                  <c:v>-2.33</c:v>
                </c:pt>
                <c:pt idx="58561">
                  <c:v>2.62</c:v>
                </c:pt>
                <c:pt idx="58562">
                  <c:v>0.25</c:v>
                </c:pt>
                <c:pt idx="58563">
                  <c:v>-1.4</c:v>
                </c:pt>
                <c:pt idx="58564">
                  <c:v>-1.4</c:v>
                </c:pt>
                <c:pt idx="58565">
                  <c:v>-1.4</c:v>
                </c:pt>
                <c:pt idx="58566">
                  <c:v>2.65</c:v>
                </c:pt>
                <c:pt idx="58567">
                  <c:v>0.88</c:v>
                </c:pt>
                <c:pt idx="58568">
                  <c:v>0.88</c:v>
                </c:pt>
                <c:pt idx="58569">
                  <c:v>-1.71</c:v>
                </c:pt>
                <c:pt idx="58570">
                  <c:v>-1.71</c:v>
                </c:pt>
                <c:pt idx="58571">
                  <c:v>-0.32</c:v>
                </c:pt>
                <c:pt idx="58572">
                  <c:v>-0.32</c:v>
                </c:pt>
                <c:pt idx="58573">
                  <c:v>1.77</c:v>
                </c:pt>
                <c:pt idx="58574">
                  <c:v>1.77</c:v>
                </c:pt>
                <c:pt idx="58575">
                  <c:v>0.59</c:v>
                </c:pt>
                <c:pt idx="58576">
                  <c:v>-2.04</c:v>
                </c:pt>
                <c:pt idx="58577">
                  <c:v>-2.04</c:v>
                </c:pt>
                <c:pt idx="58578">
                  <c:v>-1.71</c:v>
                </c:pt>
                <c:pt idx="58579">
                  <c:v>-1.71</c:v>
                </c:pt>
                <c:pt idx="58580">
                  <c:v>-1.71</c:v>
                </c:pt>
                <c:pt idx="58581">
                  <c:v>-2.64</c:v>
                </c:pt>
                <c:pt idx="58582">
                  <c:v>-0.78</c:v>
                </c:pt>
                <c:pt idx="58583">
                  <c:v>-0.78</c:v>
                </c:pt>
                <c:pt idx="58584">
                  <c:v>-0.78</c:v>
                </c:pt>
                <c:pt idx="58585">
                  <c:v>-0.78</c:v>
                </c:pt>
                <c:pt idx="58586">
                  <c:v>1.32</c:v>
                </c:pt>
                <c:pt idx="58587">
                  <c:v>-0.69</c:v>
                </c:pt>
                <c:pt idx="58588">
                  <c:v>-0.69</c:v>
                </c:pt>
                <c:pt idx="58589">
                  <c:v>-0.15</c:v>
                </c:pt>
                <c:pt idx="58590">
                  <c:v>1.19</c:v>
                </c:pt>
                <c:pt idx="58591">
                  <c:v>0.89</c:v>
                </c:pt>
                <c:pt idx="58592">
                  <c:v>-0.27</c:v>
                </c:pt>
                <c:pt idx="58593">
                  <c:v>1.25</c:v>
                </c:pt>
                <c:pt idx="58594">
                  <c:v>-3.37</c:v>
                </c:pt>
                <c:pt idx="58595">
                  <c:v>-0.88</c:v>
                </c:pt>
                <c:pt idx="58596">
                  <c:v>0.84</c:v>
                </c:pt>
                <c:pt idx="58597">
                  <c:v>0.84</c:v>
                </c:pt>
                <c:pt idx="58598">
                  <c:v>0.84</c:v>
                </c:pt>
                <c:pt idx="58599">
                  <c:v>2.16</c:v>
                </c:pt>
                <c:pt idx="58600">
                  <c:v>4.18</c:v>
                </c:pt>
                <c:pt idx="58601">
                  <c:v>4.18</c:v>
                </c:pt>
                <c:pt idx="58602">
                  <c:v>-0.41</c:v>
                </c:pt>
                <c:pt idx="58603">
                  <c:v>0.92</c:v>
                </c:pt>
                <c:pt idx="58604">
                  <c:v>-0.59</c:v>
                </c:pt>
                <c:pt idx="58605">
                  <c:v>1.76</c:v>
                </c:pt>
                <c:pt idx="58606">
                  <c:v>1.87</c:v>
                </c:pt>
                <c:pt idx="58607">
                  <c:v>1.87</c:v>
                </c:pt>
                <c:pt idx="58608">
                  <c:v>1.1000000000000001</c:v>
                </c:pt>
                <c:pt idx="58609">
                  <c:v>1.1000000000000001</c:v>
                </c:pt>
                <c:pt idx="58610">
                  <c:v>-1.27</c:v>
                </c:pt>
                <c:pt idx="58611">
                  <c:v>-2.2200000000000002</c:v>
                </c:pt>
                <c:pt idx="58612">
                  <c:v>0.89</c:v>
                </c:pt>
                <c:pt idx="58613">
                  <c:v>3.39</c:v>
                </c:pt>
                <c:pt idx="58614">
                  <c:v>1.53</c:v>
                </c:pt>
                <c:pt idx="58615">
                  <c:v>1.53</c:v>
                </c:pt>
                <c:pt idx="58616">
                  <c:v>-0.56999999999999995</c:v>
                </c:pt>
                <c:pt idx="58617">
                  <c:v>-0.56999999999999995</c:v>
                </c:pt>
                <c:pt idx="58618">
                  <c:v>-1.39</c:v>
                </c:pt>
                <c:pt idx="58619">
                  <c:v>3.52</c:v>
                </c:pt>
                <c:pt idx="58620">
                  <c:v>3.52</c:v>
                </c:pt>
                <c:pt idx="58621">
                  <c:v>2.36</c:v>
                </c:pt>
                <c:pt idx="58622">
                  <c:v>2.36</c:v>
                </c:pt>
                <c:pt idx="58623">
                  <c:v>2.36</c:v>
                </c:pt>
                <c:pt idx="58624">
                  <c:v>2.2799999999999998</c:v>
                </c:pt>
                <c:pt idx="58625">
                  <c:v>1.49</c:v>
                </c:pt>
                <c:pt idx="58626">
                  <c:v>2.0499999999999998</c:v>
                </c:pt>
                <c:pt idx="58627">
                  <c:v>-0.45</c:v>
                </c:pt>
                <c:pt idx="58628">
                  <c:v>2.29</c:v>
                </c:pt>
                <c:pt idx="58629">
                  <c:v>2.29</c:v>
                </c:pt>
                <c:pt idx="58630">
                  <c:v>3.07</c:v>
                </c:pt>
                <c:pt idx="58631">
                  <c:v>-0.87</c:v>
                </c:pt>
                <c:pt idx="58632">
                  <c:v>0.65</c:v>
                </c:pt>
                <c:pt idx="58633">
                  <c:v>0.19</c:v>
                </c:pt>
                <c:pt idx="58634">
                  <c:v>-0.08</c:v>
                </c:pt>
                <c:pt idx="58635">
                  <c:v>2.13</c:v>
                </c:pt>
                <c:pt idx="58636">
                  <c:v>2.13</c:v>
                </c:pt>
                <c:pt idx="58637">
                  <c:v>-0.09</c:v>
                </c:pt>
                <c:pt idx="58638">
                  <c:v>1.7</c:v>
                </c:pt>
                <c:pt idx="58639">
                  <c:v>-3.26</c:v>
                </c:pt>
                <c:pt idx="58640">
                  <c:v>1.04</c:v>
                </c:pt>
                <c:pt idx="58641">
                  <c:v>1.04</c:v>
                </c:pt>
                <c:pt idx="58642">
                  <c:v>1.04</c:v>
                </c:pt>
                <c:pt idx="58643">
                  <c:v>-0.16</c:v>
                </c:pt>
                <c:pt idx="58644">
                  <c:v>2.4700000000000002</c:v>
                </c:pt>
                <c:pt idx="58645">
                  <c:v>2.4700000000000002</c:v>
                </c:pt>
                <c:pt idx="58646">
                  <c:v>2.4700000000000002</c:v>
                </c:pt>
                <c:pt idx="58647">
                  <c:v>-2.33</c:v>
                </c:pt>
                <c:pt idx="58648">
                  <c:v>0.4</c:v>
                </c:pt>
                <c:pt idx="58649">
                  <c:v>1.52</c:v>
                </c:pt>
                <c:pt idx="58650">
                  <c:v>2.09</c:v>
                </c:pt>
                <c:pt idx="58651">
                  <c:v>2.09</c:v>
                </c:pt>
                <c:pt idx="58652">
                  <c:v>2.09</c:v>
                </c:pt>
                <c:pt idx="58653">
                  <c:v>0.3</c:v>
                </c:pt>
                <c:pt idx="58654">
                  <c:v>0.3</c:v>
                </c:pt>
                <c:pt idx="58655">
                  <c:v>0.3</c:v>
                </c:pt>
                <c:pt idx="58656">
                  <c:v>0.89</c:v>
                </c:pt>
                <c:pt idx="58657">
                  <c:v>-0.05</c:v>
                </c:pt>
                <c:pt idx="58658">
                  <c:v>-0.73</c:v>
                </c:pt>
                <c:pt idx="58659">
                  <c:v>-0.73</c:v>
                </c:pt>
                <c:pt idx="58660">
                  <c:v>1.53</c:v>
                </c:pt>
                <c:pt idx="58661">
                  <c:v>-1.26</c:v>
                </c:pt>
                <c:pt idx="58662">
                  <c:v>-0.32</c:v>
                </c:pt>
                <c:pt idx="58663">
                  <c:v>-0.32</c:v>
                </c:pt>
                <c:pt idx="58664">
                  <c:v>-0.32</c:v>
                </c:pt>
                <c:pt idx="58665">
                  <c:v>-0.32</c:v>
                </c:pt>
                <c:pt idx="58666">
                  <c:v>-0.32</c:v>
                </c:pt>
                <c:pt idx="58667">
                  <c:v>0.32</c:v>
                </c:pt>
                <c:pt idx="58668">
                  <c:v>0.67</c:v>
                </c:pt>
                <c:pt idx="58669">
                  <c:v>0.67</c:v>
                </c:pt>
                <c:pt idx="58670">
                  <c:v>1.27</c:v>
                </c:pt>
                <c:pt idx="58671">
                  <c:v>2.33</c:v>
                </c:pt>
                <c:pt idx="58672">
                  <c:v>-0.66</c:v>
                </c:pt>
                <c:pt idx="58673">
                  <c:v>-2.2599999999999998</c:v>
                </c:pt>
                <c:pt idx="58674">
                  <c:v>-2.81</c:v>
                </c:pt>
                <c:pt idx="58675">
                  <c:v>-0.32</c:v>
                </c:pt>
                <c:pt idx="58676">
                  <c:v>-0.32</c:v>
                </c:pt>
                <c:pt idx="58677">
                  <c:v>-0.32</c:v>
                </c:pt>
                <c:pt idx="58678">
                  <c:v>-0.32</c:v>
                </c:pt>
                <c:pt idx="58679">
                  <c:v>0.76</c:v>
                </c:pt>
                <c:pt idx="58680">
                  <c:v>1.65</c:v>
                </c:pt>
                <c:pt idx="58681">
                  <c:v>1.89</c:v>
                </c:pt>
                <c:pt idx="58682">
                  <c:v>1.89</c:v>
                </c:pt>
                <c:pt idx="58683">
                  <c:v>2.27</c:v>
                </c:pt>
                <c:pt idx="58684">
                  <c:v>2.27</c:v>
                </c:pt>
                <c:pt idx="58685">
                  <c:v>2.27</c:v>
                </c:pt>
                <c:pt idx="58686">
                  <c:v>3.32</c:v>
                </c:pt>
                <c:pt idx="58687">
                  <c:v>3.32</c:v>
                </c:pt>
                <c:pt idx="58688">
                  <c:v>3.32</c:v>
                </c:pt>
                <c:pt idx="58689">
                  <c:v>3.32</c:v>
                </c:pt>
                <c:pt idx="58690">
                  <c:v>3.32</c:v>
                </c:pt>
                <c:pt idx="58691">
                  <c:v>-0.4</c:v>
                </c:pt>
                <c:pt idx="58692">
                  <c:v>0.22</c:v>
                </c:pt>
                <c:pt idx="58693">
                  <c:v>-7.0000000000000007E-2</c:v>
                </c:pt>
                <c:pt idx="58694">
                  <c:v>1.62</c:v>
                </c:pt>
                <c:pt idx="58695">
                  <c:v>1.62</c:v>
                </c:pt>
                <c:pt idx="58696">
                  <c:v>0.37</c:v>
                </c:pt>
                <c:pt idx="58697">
                  <c:v>2.46</c:v>
                </c:pt>
                <c:pt idx="58698">
                  <c:v>2.46</c:v>
                </c:pt>
                <c:pt idx="58699">
                  <c:v>1.08</c:v>
                </c:pt>
                <c:pt idx="58700">
                  <c:v>3.12</c:v>
                </c:pt>
                <c:pt idx="58701">
                  <c:v>-1.36</c:v>
                </c:pt>
                <c:pt idx="58702">
                  <c:v>-0.41</c:v>
                </c:pt>
                <c:pt idx="58703">
                  <c:v>1.99</c:v>
                </c:pt>
                <c:pt idx="58704">
                  <c:v>0.87</c:v>
                </c:pt>
                <c:pt idx="58705">
                  <c:v>0.32</c:v>
                </c:pt>
                <c:pt idx="58706">
                  <c:v>0.32</c:v>
                </c:pt>
                <c:pt idx="58707">
                  <c:v>1.51</c:v>
                </c:pt>
                <c:pt idx="58708">
                  <c:v>1.84</c:v>
                </c:pt>
                <c:pt idx="58709">
                  <c:v>1.84</c:v>
                </c:pt>
                <c:pt idx="58710">
                  <c:v>1.84</c:v>
                </c:pt>
                <c:pt idx="58711">
                  <c:v>1.1100000000000001</c:v>
                </c:pt>
                <c:pt idx="58712">
                  <c:v>1.1100000000000001</c:v>
                </c:pt>
                <c:pt idx="58713">
                  <c:v>-1.55</c:v>
                </c:pt>
                <c:pt idx="58714">
                  <c:v>0.44</c:v>
                </c:pt>
                <c:pt idx="58715">
                  <c:v>1.27</c:v>
                </c:pt>
                <c:pt idx="58716">
                  <c:v>0.48</c:v>
                </c:pt>
                <c:pt idx="58717">
                  <c:v>-0.98</c:v>
                </c:pt>
                <c:pt idx="58718">
                  <c:v>0.21</c:v>
                </c:pt>
                <c:pt idx="58719">
                  <c:v>0.21</c:v>
                </c:pt>
                <c:pt idx="58720">
                  <c:v>-2.69</c:v>
                </c:pt>
                <c:pt idx="58721">
                  <c:v>2.5299999999999998</c:v>
                </c:pt>
                <c:pt idx="58722">
                  <c:v>2.4900000000000002</c:v>
                </c:pt>
                <c:pt idx="58723">
                  <c:v>2.4900000000000002</c:v>
                </c:pt>
                <c:pt idx="58724">
                  <c:v>2.29</c:v>
                </c:pt>
                <c:pt idx="58725">
                  <c:v>2.29</c:v>
                </c:pt>
                <c:pt idx="58726">
                  <c:v>2.29</c:v>
                </c:pt>
                <c:pt idx="58727">
                  <c:v>-0.98</c:v>
                </c:pt>
                <c:pt idx="58728">
                  <c:v>-0.06</c:v>
                </c:pt>
                <c:pt idx="58729">
                  <c:v>-0.06</c:v>
                </c:pt>
                <c:pt idx="58730">
                  <c:v>-0.47</c:v>
                </c:pt>
                <c:pt idx="58731">
                  <c:v>-1.1399999999999999</c:v>
                </c:pt>
                <c:pt idx="58732">
                  <c:v>-4.33</c:v>
                </c:pt>
                <c:pt idx="58733">
                  <c:v>-4.33</c:v>
                </c:pt>
                <c:pt idx="58734">
                  <c:v>0.83</c:v>
                </c:pt>
                <c:pt idx="58735">
                  <c:v>0.11</c:v>
                </c:pt>
                <c:pt idx="58736">
                  <c:v>0.11</c:v>
                </c:pt>
                <c:pt idx="58737">
                  <c:v>0.54</c:v>
                </c:pt>
                <c:pt idx="58738">
                  <c:v>0.92</c:v>
                </c:pt>
                <c:pt idx="58739">
                  <c:v>0.92</c:v>
                </c:pt>
                <c:pt idx="58740">
                  <c:v>-2.76</c:v>
                </c:pt>
                <c:pt idx="58741">
                  <c:v>-2.76</c:v>
                </c:pt>
                <c:pt idx="58742">
                  <c:v>0.56000000000000005</c:v>
                </c:pt>
                <c:pt idx="58743">
                  <c:v>-2.29</c:v>
                </c:pt>
                <c:pt idx="58744">
                  <c:v>3.26</c:v>
                </c:pt>
                <c:pt idx="58745">
                  <c:v>3.26</c:v>
                </c:pt>
                <c:pt idx="58746">
                  <c:v>3.26</c:v>
                </c:pt>
                <c:pt idx="58747">
                  <c:v>3.26</c:v>
                </c:pt>
                <c:pt idx="58748">
                  <c:v>3.44</c:v>
                </c:pt>
                <c:pt idx="58749">
                  <c:v>-2.15</c:v>
                </c:pt>
                <c:pt idx="58750">
                  <c:v>-2.25</c:v>
                </c:pt>
                <c:pt idx="58751">
                  <c:v>-2.25</c:v>
                </c:pt>
                <c:pt idx="58752">
                  <c:v>-2.25</c:v>
                </c:pt>
                <c:pt idx="58753">
                  <c:v>1.64</c:v>
                </c:pt>
                <c:pt idx="58754">
                  <c:v>1.64</c:v>
                </c:pt>
                <c:pt idx="58755">
                  <c:v>0.06</c:v>
                </c:pt>
                <c:pt idx="58756">
                  <c:v>3.62</c:v>
                </c:pt>
                <c:pt idx="58757">
                  <c:v>3.62</c:v>
                </c:pt>
                <c:pt idx="58758">
                  <c:v>3.62</c:v>
                </c:pt>
                <c:pt idx="58759">
                  <c:v>-0.05</c:v>
                </c:pt>
                <c:pt idx="58760">
                  <c:v>-0.05</c:v>
                </c:pt>
                <c:pt idx="58761">
                  <c:v>1.86</c:v>
                </c:pt>
                <c:pt idx="58762">
                  <c:v>1.86</c:v>
                </c:pt>
                <c:pt idx="58763">
                  <c:v>1.41</c:v>
                </c:pt>
                <c:pt idx="58764">
                  <c:v>0.86</c:v>
                </c:pt>
                <c:pt idx="58765">
                  <c:v>2.81</c:v>
                </c:pt>
                <c:pt idx="58766">
                  <c:v>2.81</c:v>
                </c:pt>
                <c:pt idx="58767">
                  <c:v>2.2799999999999998</c:v>
                </c:pt>
                <c:pt idx="58768">
                  <c:v>1.17</c:v>
                </c:pt>
                <c:pt idx="58769">
                  <c:v>2.87</c:v>
                </c:pt>
                <c:pt idx="58770">
                  <c:v>2.09</c:v>
                </c:pt>
                <c:pt idx="58771">
                  <c:v>-0.18</c:v>
                </c:pt>
                <c:pt idx="58772">
                  <c:v>-0.18</c:v>
                </c:pt>
                <c:pt idx="58773">
                  <c:v>-0.18</c:v>
                </c:pt>
                <c:pt idx="58774">
                  <c:v>0.91</c:v>
                </c:pt>
                <c:pt idx="58775">
                  <c:v>0.94</c:v>
                </c:pt>
                <c:pt idx="58776">
                  <c:v>-1.32</c:v>
                </c:pt>
                <c:pt idx="58777">
                  <c:v>-0.83</c:v>
                </c:pt>
                <c:pt idx="58778">
                  <c:v>-0.83</c:v>
                </c:pt>
                <c:pt idx="58779">
                  <c:v>-0.7</c:v>
                </c:pt>
                <c:pt idx="58780">
                  <c:v>1.95</c:v>
                </c:pt>
                <c:pt idx="58781">
                  <c:v>0.67</c:v>
                </c:pt>
                <c:pt idx="58782">
                  <c:v>-3.36</c:v>
                </c:pt>
                <c:pt idx="58783">
                  <c:v>0.49</c:v>
                </c:pt>
                <c:pt idx="58784">
                  <c:v>2.2999999999999998</c:v>
                </c:pt>
                <c:pt idx="58785">
                  <c:v>2.34</c:v>
                </c:pt>
                <c:pt idx="58786">
                  <c:v>2.34</c:v>
                </c:pt>
                <c:pt idx="58787">
                  <c:v>2.34</c:v>
                </c:pt>
                <c:pt idx="58788">
                  <c:v>2.34</c:v>
                </c:pt>
                <c:pt idx="58789">
                  <c:v>0.13</c:v>
                </c:pt>
                <c:pt idx="58790">
                  <c:v>0.13</c:v>
                </c:pt>
                <c:pt idx="58791">
                  <c:v>0.13</c:v>
                </c:pt>
                <c:pt idx="58792">
                  <c:v>1.89</c:v>
                </c:pt>
                <c:pt idx="58793">
                  <c:v>1.89</c:v>
                </c:pt>
                <c:pt idx="58794">
                  <c:v>-0.31</c:v>
                </c:pt>
                <c:pt idx="58795">
                  <c:v>-0.68</c:v>
                </c:pt>
                <c:pt idx="58796">
                  <c:v>-2.54</c:v>
                </c:pt>
                <c:pt idx="58797">
                  <c:v>2.12</c:v>
                </c:pt>
                <c:pt idx="58798">
                  <c:v>2.56</c:v>
                </c:pt>
                <c:pt idx="58799">
                  <c:v>2.56</c:v>
                </c:pt>
                <c:pt idx="58800">
                  <c:v>0.6</c:v>
                </c:pt>
                <c:pt idx="58801">
                  <c:v>7.0000000000000007E-2</c:v>
                </c:pt>
                <c:pt idx="58802">
                  <c:v>7.0000000000000007E-2</c:v>
                </c:pt>
                <c:pt idx="58803">
                  <c:v>-0.16</c:v>
                </c:pt>
                <c:pt idx="58804">
                  <c:v>-0.16</c:v>
                </c:pt>
                <c:pt idx="58805">
                  <c:v>2.52</c:v>
                </c:pt>
                <c:pt idx="58806">
                  <c:v>2.52</c:v>
                </c:pt>
                <c:pt idx="58807">
                  <c:v>-0.77</c:v>
                </c:pt>
                <c:pt idx="58808">
                  <c:v>-0.55000000000000004</c:v>
                </c:pt>
                <c:pt idx="58809">
                  <c:v>-0.55000000000000004</c:v>
                </c:pt>
                <c:pt idx="58810">
                  <c:v>0.76</c:v>
                </c:pt>
                <c:pt idx="58811">
                  <c:v>0.76</c:v>
                </c:pt>
                <c:pt idx="58812">
                  <c:v>0.76</c:v>
                </c:pt>
                <c:pt idx="58813">
                  <c:v>0.76</c:v>
                </c:pt>
                <c:pt idx="58814">
                  <c:v>1.72</c:v>
                </c:pt>
                <c:pt idx="58815">
                  <c:v>1.72</c:v>
                </c:pt>
                <c:pt idx="58816">
                  <c:v>-1.46</c:v>
                </c:pt>
                <c:pt idx="58817">
                  <c:v>-1.46</c:v>
                </c:pt>
                <c:pt idx="58818">
                  <c:v>-1.46</c:v>
                </c:pt>
                <c:pt idx="58819">
                  <c:v>0.52</c:v>
                </c:pt>
                <c:pt idx="58820">
                  <c:v>-0.43</c:v>
                </c:pt>
                <c:pt idx="58821">
                  <c:v>-2.5499999999999998</c:v>
                </c:pt>
                <c:pt idx="58822">
                  <c:v>-1.21</c:v>
                </c:pt>
                <c:pt idx="58823">
                  <c:v>1.99</c:v>
                </c:pt>
                <c:pt idx="58824">
                  <c:v>1.99</c:v>
                </c:pt>
                <c:pt idx="58825">
                  <c:v>1.71</c:v>
                </c:pt>
                <c:pt idx="58826">
                  <c:v>1.71</c:v>
                </c:pt>
                <c:pt idx="58827">
                  <c:v>-0.59</c:v>
                </c:pt>
                <c:pt idx="58828">
                  <c:v>-0.9</c:v>
                </c:pt>
                <c:pt idx="58829">
                  <c:v>0.53</c:v>
                </c:pt>
                <c:pt idx="58830">
                  <c:v>-3.31</c:v>
                </c:pt>
                <c:pt idx="58831">
                  <c:v>-1.77</c:v>
                </c:pt>
                <c:pt idx="58832">
                  <c:v>-1.29</c:v>
                </c:pt>
                <c:pt idx="58833">
                  <c:v>0.08</c:v>
                </c:pt>
                <c:pt idx="58834">
                  <c:v>-2.64</c:v>
                </c:pt>
                <c:pt idx="58835">
                  <c:v>2.66</c:v>
                </c:pt>
                <c:pt idx="58836">
                  <c:v>2.66</c:v>
                </c:pt>
                <c:pt idx="58837">
                  <c:v>1.85</c:v>
                </c:pt>
                <c:pt idx="58838">
                  <c:v>1.85</c:v>
                </c:pt>
                <c:pt idx="58839">
                  <c:v>1.17</c:v>
                </c:pt>
                <c:pt idx="58840">
                  <c:v>-0.28000000000000003</c:v>
                </c:pt>
                <c:pt idx="58841">
                  <c:v>2.4900000000000002</c:v>
                </c:pt>
                <c:pt idx="58842">
                  <c:v>1.57</c:v>
                </c:pt>
                <c:pt idx="58843">
                  <c:v>0.54</c:v>
                </c:pt>
                <c:pt idx="58844">
                  <c:v>0.54</c:v>
                </c:pt>
                <c:pt idx="58845">
                  <c:v>-0.04</c:v>
                </c:pt>
                <c:pt idx="58846">
                  <c:v>-0.04</c:v>
                </c:pt>
                <c:pt idx="58847">
                  <c:v>-1.36</c:v>
                </c:pt>
                <c:pt idx="58848">
                  <c:v>-0.39</c:v>
                </c:pt>
                <c:pt idx="58849">
                  <c:v>-1.05</c:v>
                </c:pt>
                <c:pt idx="58850">
                  <c:v>-1.05</c:v>
                </c:pt>
                <c:pt idx="58851">
                  <c:v>3.45</c:v>
                </c:pt>
                <c:pt idx="58852">
                  <c:v>-0.44</c:v>
                </c:pt>
                <c:pt idx="58853">
                  <c:v>-0.44</c:v>
                </c:pt>
                <c:pt idx="58854">
                  <c:v>-0.44</c:v>
                </c:pt>
                <c:pt idx="58855">
                  <c:v>-0.44</c:v>
                </c:pt>
                <c:pt idx="58856">
                  <c:v>2.4</c:v>
                </c:pt>
                <c:pt idx="58857">
                  <c:v>-0.34</c:v>
                </c:pt>
                <c:pt idx="58858">
                  <c:v>0.81</c:v>
                </c:pt>
                <c:pt idx="58859">
                  <c:v>0.81</c:v>
                </c:pt>
                <c:pt idx="58860">
                  <c:v>-0.45</c:v>
                </c:pt>
                <c:pt idx="58861">
                  <c:v>-1.23</c:v>
                </c:pt>
                <c:pt idx="58862">
                  <c:v>2.02</c:v>
                </c:pt>
                <c:pt idx="58863">
                  <c:v>0.52</c:v>
                </c:pt>
                <c:pt idx="58864">
                  <c:v>7.0000000000000007E-2</c:v>
                </c:pt>
                <c:pt idx="58865">
                  <c:v>7.0000000000000007E-2</c:v>
                </c:pt>
                <c:pt idx="58866">
                  <c:v>-4.29</c:v>
                </c:pt>
                <c:pt idx="58867">
                  <c:v>2.2999999999999998</c:v>
                </c:pt>
                <c:pt idx="58868">
                  <c:v>2.2999999999999998</c:v>
                </c:pt>
                <c:pt idx="58869">
                  <c:v>1.07</c:v>
                </c:pt>
                <c:pt idx="58870">
                  <c:v>1.07</c:v>
                </c:pt>
                <c:pt idx="58871">
                  <c:v>1.07</c:v>
                </c:pt>
                <c:pt idx="58872">
                  <c:v>1.07</c:v>
                </c:pt>
                <c:pt idx="58873">
                  <c:v>2.4300000000000002</c:v>
                </c:pt>
                <c:pt idx="58874">
                  <c:v>2.4300000000000002</c:v>
                </c:pt>
                <c:pt idx="58875">
                  <c:v>0.27</c:v>
                </c:pt>
                <c:pt idx="58876">
                  <c:v>-0.24</c:v>
                </c:pt>
                <c:pt idx="58877">
                  <c:v>-0.24</c:v>
                </c:pt>
                <c:pt idx="58878">
                  <c:v>3.11</c:v>
                </c:pt>
                <c:pt idx="58879">
                  <c:v>3.11</c:v>
                </c:pt>
                <c:pt idx="58880">
                  <c:v>3.11</c:v>
                </c:pt>
                <c:pt idx="58881">
                  <c:v>3.11</c:v>
                </c:pt>
                <c:pt idx="58882">
                  <c:v>-1.72</c:v>
                </c:pt>
                <c:pt idx="58883">
                  <c:v>-1.72</c:v>
                </c:pt>
                <c:pt idx="58884">
                  <c:v>-0.82</c:v>
                </c:pt>
                <c:pt idx="58885">
                  <c:v>-2.35</c:v>
                </c:pt>
                <c:pt idx="58886">
                  <c:v>0.54</c:v>
                </c:pt>
                <c:pt idx="58887">
                  <c:v>0.54</c:v>
                </c:pt>
                <c:pt idx="58888">
                  <c:v>0.54</c:v>
                </c:pt>
                <c:pt idx="58889">
                  <c:v>-1.07</c:v>
                </c:pt>
                <c:pt idx="58890">
                  <c:v>-1.07</c:v>
                </c:pt>
                <c:pt idx="58891">
                  <c:v>-1.07</c:v>
                </c:pt>
                <c:pt idx="58892">
                  <c:v>2.2200000000000002</c:v>
                </c:pt>
                <c:pt idx="58893">
                  <c:v>2.2200000000000002</c:v>
                </c:pt>
                <c:pt idx="58894">
                  <c:v>2.2200000000000002</c:v>
                </c:pt>
                <c:pt idx="58895">
                  <c:v>1.1299999999999999</c:v>
                </c:pt>
                <c:pt idx="58896">
                  <c:v>0.96</c:v>
                </c:pt>
                <c:pt idx="58897">
                  <c:v>0.96</c:v>
                </c:pt>
                <c:pt idx="58898">
                  <c:v>0.96</c:v>
                </c:pt>
                <c:pt idx="58899">
                  <c:v>0.96</c:v>
                </c:pt>
                <c:pt idx="58900">
                  <c:v>0.72</c:v>
                </c:pt>
                <c:pt idx="58901">
                  <c:v>1.87</c:v>
                </c:pt>
                <c:pt idx="58902">
                  <c:v>-1.05</c:v>
                </c:pt>
                <c:pt idx="58903">
                  <c:v>-1.05</c:v>
                </c:pt>
                <c:pt idx="58904">
                  <c:v>-1.79</c:v>
                </c:pt>
                <c:pt idx="58905">
                  <c:v>0.59</c:v>
                </c:pt>
                <c:pt idx="58906">
                  <c:v>0.64</c:v>
                </c:pt>
                <c:pt idx="58907">
                  <c:v>2.0499999999999998</c:v>
                </c:pt>
                <c:pt idx="58908">
                  <c:v>2.0499999999999998</c:v>
                </c:pt>
                <c:pt idx="58909">
                  <c:v>2.0499999999999998</c:v>
                </c:pt>
                <c:pt idx="58910">
                  <c:v>2.0499999999999998</c:v>
                </c:pt>
                <c:pt idx="58911">
                  <c:v>0.65</c:v>
                </c:pt>
                <c:pt idx="58912">
                  <c:v>1.59</c:v>
                </c:pt>
                <c:pt idx="58913">
                  <c:v>-1.56</c:v>
                </c:pt>
                <c:pt idx="58914">
                  <c:v>-1.56</c:v>
                </c:pt>
                <c:pt idx="58915">
                  <c:v>-1.07</c:v>
                </c:pt>
                <c:pt idx="58916">
                  <c:v>-1.07</c:v>
                </c:pt>
                <c:pt idx="58917">
                  <c:v>-1.07</c:v>
                </c:pt>
                <c:pt idx="58918">
                  <c:v>0.3</c:v>
                </c:pt>
                <c:pt idx="58919">
                  <c:v>3.24</c:v>
                </c:pt>
                <c:pt idx="58920">
                  <c:v>3.24</c:v>
                </c:pt>
                <c:pt idx="58921">
                  <c:v>3.24</c:v>
                </c:pt>
                <c:pt idx="58922">
                  <c:v>0.2</c:v>
                </c:pt>
                <c:pt idx="58923">
                  <c:v>3.09</c:v>
                </c:pt>
                <c:pt idx="58924">
                  <c:v>-1.01</c:v>
                </c:pt>
                <c:pt idx="58925">
                  <c:v>-1.01</c:v>
                </c:pt>
                <c:pt idx="58926">
                  <c:v>-0.73</c:v>
                </c:pt>
                <c:pt idx="58927">
                  <c:v>2.12</c:v>
                </c:pt>
                <c:pt idx="58928">
                  <c:v>1.07</c:v>
                </c:pt>
                <c:pt idx="58929">
                  <c:v>-1.47</c:v>
                </c:pt>
                <c:pt idx="58930">
                  <c:v>-0.25</c:v>
                </c:pt>
                <c:pt idx="58931">
                  <c:v>-0.25</c:v>
                </c:pt>
                <c:pt idx="58932">
                  <c:v>1.6</c:v>
                </c:pt>
                <c:pt idx="58933">
                  <c:v>-1.92</c:v>
                </c:pt>
                <c:pt idx="58934">
                  <c:v>-1.92</c:v>
                </c:pt>
                <c:pt idx="58935">
                  <c:v>-2.4300000000000002</c:v>
                </c:pt>
                <c:pt idx="58936">
                  <c:v>0.64</c:v>
                </c:pt>
                <c:pt idx="58937">
                  <c:v>0.64</c:v>
                </c:pt>
                <c:pt idx="58938">
                  <c:v>2.4500000000000002</c:v>
                </c:pt>
                <c:pt idx="58939">
                  <c:v>2.4500000000000002</c:v>
                </c:pt>
                <c:pt idx="58940">
                  <c:v>-2.5299999999999998</c:v>
                </c:pt>
                <c:pt idx="58941">
                  <c:v>-2.5299999999999998</c:v>
                </c:pt>
                <c:pt idx="58942">
                  <c:v>-2.5299999999999998</c:v>
                </c:pt>
                <c:pt idx="58943">
                  <c:v>3.05</c:v>
                </c:pt>
                <c:pt idx="58944">
                  <c:v>3.05</c:v>
                </c:pt>
                <c:pt idx="58945">
                  <c:v>0.15</c:v>
                </c:pt>
                <c:pt idx="58946">
                  <c:v>0.15</c:v>
                </c:pt>
                <c:pt idx="58947">
                  <c:v>1.25</c:v>
                </c:pt>
                <c:pt idx="58948">
                  <c:v>-1.96</c:v>
                </c:pt>
                <c:pt idx="58949">
                  <c:v>-1.96</c:v>
                </c:pt>
                <c:pt idx="58950">
                  <c:v>-1.96</c:v>
                </c:pt>
                <c:pt idx="58951">
                  <c:v>-2.79</c:v>
                </c:pt>
                <c:pt idx="58952">
                  <c:v>1.77</c:v>
                </c:pt>
                <c:pt idx="58953">
                  <c:v>1.1299999999999999</c:v>
                </c:pt>
                <c:pt idx="58954">
                  <c:v>-0.03</c:v>
                </c:pt>
                <c:pt idx="58955">
                  <c:v>0.13</c:v>
                </c:pt>
                <c:pt idx="58956">
                  <c:v>0.13</c:v>
                </c:pt>
                <c:pt idx="58957">
                  <c:v>3.46</c:v>
                </c:pt>
                <c:pt idx="58958">
                  <c:v>3.46</c:v>
                </c:pt>
                <c:pt idx="58959">
                  <c:v>3.46</c:v>
                </c:pt>
                <c:pt idx="58960">
                  <c:v>0.83</c:v>
                </c:pt>
                <c:pt idx="58961">
                  <c:v>-0.45</c:v>
                </c:pt>
                <c:pt idx="58962">
                  <c:v>-1.39</c:v>
                </c:pt>
                <c:pt idx="58963">
                  <c:v>-1.04</c:v>
                </c:pt>
                <c:pt idx="58964">
                  <c:v>-1.04</c:v>
                </c:pt>
                <c:pt idx="58965">
                  <c:v>-1.04</c:v>
                </c:pt>
                <c:pt idx="58966">
                  <c:v>0.4</c:v>
                </c:pt>
                <c:pt idx="58967">
                  <c:v>0.4</c:v>
                </c:pt>
                <c:pt idx="58968">
                  <c:v>2.1800000000000002</c:v>
                </c:pt>
                <c:pt idx="58969">
                  <c:v>0.5</c:v>
                </c:pt>
                <c:pt idx="58970">
                  <c:v>2.12</c:v>
                </c:pt>
                <c:pt idx="58971">
                  <c:v>2.12</c:v>
                </c:pt>
                <c:pt idx="58972">
                  <c:v>0.04</c:v>
                </c:pt>
                <c:pt idx="58973">
                  <c:v>0.04</c:v>
                </c:pt>
                <c:pt idx="58974">
                  <c:v>0.04</c:v>
                </c:pt>
                <c:pt idx="58975">
                  <c:v>0.04</c:v>
                </c:pt>
                <c:pt idx="58976">
                  <c:v>1.9</c:v>
                </c:pt>
                <c:pt idx="58977">
                  <c:v>1.9</c:v>
                </c:pt>
                <c:pt idx="58978">
                  <c:v>-1.37</c:v>
                </c:pt>
                <c:pt idx="58979">
                  <c:v>1.52</c:v>
                </c:pt>
                <c:pt idx="58980">
                  <c:v>1.52</c:v>
                </c:pt>
                <c:pt idx="58981">
                  <c:v>1.52</c:v>
                </c:pt>
                <c:pt idx="58982">
                  <c:v>1.52</c:v>
                </c:pt>
                <c:pt idx="58983">
                  <c:v>-0.28000000000000003</c:v>
                </c:pt>
                <c:pt idx="58984">
                  <c:v>0.78</c:v>
                </c:pt>
                <c:pt idx="58985">
                  <c:v>0.78</c:v>
                </c:pt>
                <c:pt idx="58986">
                  <c:v>-1.34</c:v>
                </c:pt>
                <c:pt idx="58987">
                  <c:v>0.79</c:v>
                </c:pt>
                <c:pt idx="58988">
                  <c:v>-2.41</c:v>
                </c:pt>
                <c:pt idx="58989">
                  <c:v>-2.41</c:v>
                </c:pt>
                <c:pt idx="58990">
                  <c:v>-2.0099999999999998</c:v>
                </c:pt>
                <c:pt idx="58991">
                  <c:v>-2.0099999999999998</c:v>
                </c:pt>
                <c:pt idx="58992">
                  <c:v>-3.51</c:v>
                </c:pt>
                <c:pt idx="58993">
                  <c:v>-2.8</c:v>
                </c:pt>
                <c:pt idx="58994">
                  <c:v>2.5299999999999998</c:v>
                </c:pt>
                <c:pt idx="58995">
                  <c:v>2.5299999999999998</c:v>
                </c:pt>
                <c:pt idx="58996">
                  <c:v>2.5299999999999998</c:v>
                </c:pt>
                <c:pt idx="58997">
                  <c:v>0.05</c:v>
                </c:pt>
                <c:pt idx="58998">
                  <c:v>-0.59</c:v>
                </c:pt>
                <c:pt idx="58999">
                  <c:v>-1.22</c:v>
                </c:pt>
                <c:pt idx="59000">
                  <c:v>2.54</c:v>
                </c:pt>
                <c:pt idx="59001">
                  <c:v>2.5099999999999998</c:v>
                </c:pt>
                <c:pt idx="59002">
                  <c:v>2.5099999999999998</c:v>
                </c:pt>
                <c:pt idx="59003">
                  <c:v>2.5099999999999998</c:v>
                </c:pt>
                <c:pt idx="59004">
                  <c:v>2.5099999999999998</c:v>
                </c:pt>
                <c:pt idx="59005">
                  <c:v>-2.58</c:v>
                </c:pt>
                <c:pt idx="59006">
                  <c:v>-2.58</c:v>
                </c:pt>
                <c:pt idx="59007">
                  <c:v>-2.58</c:v>
                </c:pt>
                <c:pt idx="59008">
                  <c:v>-2.58</c:v>
                </c:pt>
                <c:pt idx="59009">
                  <c:v>-0.33</c:v>
                </c:pt>
                <c:pt idx="59010">
                  <c:v>-0.33</c:v>
                </c:pt>
                <c:pt idx="59011">
                  <c:v>1.33</c:v>
                </c:pt>
                <c:pt idx="59012">
                  <c:v>1.1499999999999999</c:v>
                </c:pt>
                <c:pt idx="59013">
                  <c:v>-2.0099999999999998</c:v>
                </c:pt>
                <c:pt idx="59014">
                  <c:v>0.88</c:v>
                </c:pt>
                <c:pt idx="59015">
                  <c:v>0.88</c:v>
                </c:pt>
                <c:pt idx="59016">
                  <c:v>-0.18</c:v>
                </c:pt>
                <c:pt idx="59017">
                  <c:v>-1.04</c:v>
                </c:pt>
                <c:pt idx="59018">
                  <c:v>1.37</c:v>
                </c:pt>
                <c:pt idx="59019">
                  <c:v>-0.87</c:v>
                </c:pt>
                <c:pt idx="59020">
                  <c:v>-1.94</c:v>
                </c:pt>
                <c:pt idx="59021">
                  <c:v>-1.94</c:v>
                </c:pt>
                <c:pt idx="59022">
                  <c:v>1.07</c:v>
                </c:pt>
                <c:pt idx="59023">
                  <c:v>2.59</c:v>
                </c:pt>
                <c:pt idx="59024">
                  <c:v>-1.61</c:v>
                </c:pt>
                <c:pt idx="59025">
                  <c:v>0.28000000000000003</c:v>
                </c:pt>
                <c:pt idx="59026">
                  <c:v>-2.98</c:v>
                </c:pt>
                <c:pt idx="59027">
                  <c:v>-0.47</c:v>
                </c:pt>
                <c:pt idx="59028">
                  <c:v>2.37</c:v>
                </c:pt>
                <c:pt idx="59029">
                  <c:v>1.05</c:v>
                </c:pt>
                <c:pt idx="59030">
                  <c:v>-2.17</c:v>
                </c:pt>
                <c:pt idx="59031">
                  <c:v>-2.17</c:v>
                </c:pt>
                <c:pt idx="59032">
                  <c:v>-3.13</c:v>
                </c:pt>
                <c:pt idx="59033">
                  <c:v>1.72</c:v>
                </c:pt>
                <c:pt idx="59034">
                  <c:v>1.72</c:v>
                </c:pt>
                <c:pt idx="59035">
                  <c:v>1.72</c:v>
                </c:pt>
                <c:pt idx="59036">
                  <c:v>1.72</c:v>
                </c:pt>
                <c:pt idx="59037">
                  <c:v>1.1399999999999999</c:v>
                </c:pt>
                <c:pt idx="59038">
                  <c:v>1.1399999999999999</c:v>
                </c:pt>
                <c:pt idx="59039">
                  <c:v>2.1</c:v>
                </c:pt>
                <c:pt idx="59040">
                  <c:v>1.35</c:v>
                </c:pt>
                <c:pt idx="59041">
                  <c:v>1.17</c:v>
                </c:pt>
                <c:pt idx="59042">
                  <c:v>1.17</c:v>
                </c:pt>
                <c:pt idx="59043">
                  <c:v>2.89</c:v>
                </c:pt>
                <c:pt idx="59044">
                  <c:v>2.89</c:v>
                </c:pt>
                <c:pt idx="59045">
                  <c:v>2.89</c:v>
                </c:pt>
                <c:pt idx="59046">
                  <c:v>-1.85</c:v>
                </c:pt>
                <c:pt idx="59047">
                  <c:v>1.99</c:v>
                </c:pt>
                <c:pt idx="59048">
                  <c:v>-0.02</c:v>
                </c:pt>
                <c:pt idx="59049">
                  <c:v>-1.1499999999999999</c:v>
                </c:pt>
                <c:pt idx="59050">
                  <c:v>2.41</c:v>
                </c:pt>
                <c:pt idx="59051">
                  <c:v>2.41</c:v>
                </c:pt>
                <c:pt idx="59052">
                  <c:v>2.08</c:v>
                </c:pt>
                <c:pt idx="59053">
                  <c:v>2.08</c:v>
                </c:pt>
                <c:pt idx="59054">
                  <c:v>2.08</c:v>
                </c:pt>
                <c:pt idx="59055">
                  <c:v>2.08</c:v>
                </c:pt>
                <c:pt idx="59056">
                  <c:v>2.08</c:v>
                </c:pt>
                <c:pt idx="59057">
                  <c:v>0.99</c:v>
                </c:pt>
                <c:pt idx="59058">
                  <c:v>0.99</c:v>
                </c:pt>
                <c:pt idx="59059">
                  <c:v>0.8</c:v>
                </c:pt>
                <c:pt idx="59060">
                  <c:v>0.8</c:v>
                </c:pt>
                <c:pt idx="59061">
                  <c:v>0.94</c:v>
                </c:pt>
                <c:pt idx="59062">
                  <c:v>-3.01</c:v>
                </c:pt>
                <c:pt idx="59063">
                  <c:v>1.2</c:v>
                </c:pt>
                <c:pt idx="59064">
                  <c:v>-0.35</c:v>
                </c:pt>
                <c:pt idx="59065">
                  <c:v>-0.35</c:v>
                </c:pt>
                <c:pt idx="59066">
                  <c:v>0.52</c:v>
                </c:pt>
                <c:pt idx="59067">
                  <c:v>0.52</c:v>
                </c:pt>
                <c:pt idx="59068">
                  <c:v>0.52</c:v>
                </c:pt>
                <c:pt idx="59069">
                  <c:v>1.02</c:v>
                </c:pt>
                <c:pt idx="59070">
                  <c:v>1.02</c:v>
                </c:pt>
                <c:pt idx="59071">
                  <c:v>1.02</c:v>
                </c:pt>
                <c:pt idx="59072">
                  <c:v>1.02</c:v>
                </c:pt>
                <c:pt idx="59073">
                  <c:v>1.69</c:v>
                </c:pt>
                <c:pt idx="59074">
                  <c:v>1.43</c:v>
                </c:pt>
                <c:pt idx="59075">
                  <c:v>-2.4700000000000002</c:v>
                </c:pt>
                <c:pt idx="59076">
                  <c:v>-1.36</c:v>
                </c:pt>
                <c:pt idx="59077">
                  <c:v>0.96</c:v>
                </c:pt>
                <c:pt idx="59078">
                  <c:v>1.98</c:v>
                </c:pt>
                <c:pt idx="59079">
                  <c:v>-0.63</c:v>
                </c:pt>
                <c:pt idx="59080">
                  <c:v>-1.73</c:v>
                </c:pt>
                <c:pt idx="59081">
                  <c:v>2.5499999999999998</c:v>
                </c:pt>
                <c:pt idx="59082">
                  <c:v>2.5499999999999998</c:v>
                </c:pt>
                <c:pt idx="59083">
                  <c:v>1.1499999999999999</c:v>
                </c:pt>
                <c:pt idx="59084">
                  <c:v>-0.82</c:v>
                </c:pt>
                <c:pt idx="59085">
                  <c:v>2.58</c:v>
                </c:pt>
                <c:pt idx="59086">
                  <c:v>-0.49</c:v>
                </c:pt>
                <c:pt idx="59087">
                  <c:v>1.37</c:v>
                </c:pt>
                <c:pt idx="59088">
                  <c:v>1.37</c:v>
                </c:pt>
                <c:pt idx="59089">
                  <c:v>0.02</c:v>
                </c:pt>
                <c:pt idx="59090">
                  <c:v>0.02</c:v>
                </c:pt>
                <c:pt idx="59091">
                  <c:v>0.42</c:v>
                </c:pt>
                <c:pt idx="59092">
                  <c:v>3.29</c:v>
                </c:pt>
                <c:pt idx="59093">
                  <c:v>3.29</c:v>
                </c:pt>
                <c:pt idx="59094">
                  <c:v>3.29</c:v>
                </c:pt>
                <c:pt idx="59095">
                  <c:v>4.18</c:v>
                </c:pt>
                <c:pt idx="59096">
                  <c:v>4.18</c:v>
                </c:pt>
                <c:pt idx="59097">
                  <c:v>2.88</c:v>
                </c:pt>
                <c:pt idx="59098">
                  <c:v>2.88</c:v>
                </c:pt>
                <c:pt idx="59099">
                  <c:v>-0.91</c:v>
                </c:pt>
                <c:pt idx="59100">
                  <c:v>-0.96</c:v>
                </c:pt>
                <c:pt idx="59101">
                  <c:v>0.62</c:v>
                </c:pt>
                <c:pt idx="59102">
                  <c:v>-1.23</c:v>
                </c:pt>
                <c:pt idx="59103">
                  <c:v>-1.4</c:v>
                </c:pt>
                <c:pt idx="59104">
                  <c:v>2.5099999999999998</c:v>
                </c:pt>
                <c:pt idx="59105">
                  <c:v>-1.57</c:v>
                </c:pt>
                <c:pt idx="59106">
                  <c:v>1.2</c:v>
                </c:pt>
                <c:pt idx="59107">
                  <c:v>1.2</c:v>
                </c:pt>
                <c:pt idx="59108">
                  <c:v>0.97</c:v>
                </c:pt>
                <c:pt idx="59109">
                  <c:v>0.97</c:v>
                </c:pt>
                <c:pt idx="59110">
                  <c:v>0.97</c:v>
                </c:pt>
                <c:pt idx="59111">
                  <c:v>0.7</c:v>
                </c:pt>
                <c:pt idx="59112">
                  <c:v>0.14000000000000001</c:v>
                </c:pt>
                <c:pt idx="59113">
                  <c:v>0.14000000000000001</c:v>
                </c:pt>
                <c:pt idx="59114">
                  <c:v>0.65</c:v>
                </c:pt>
                <c:pt idx="59115">
                  <c:v>0.65</c:v>
                </c:pt>
                <c:pt idx="59116">
                  <c:v>0.14000000000000001</c:v>
                </c:pt>
                <c:pt idx="59117">
                  <c:v>0.14000000000000001</c:v>
                </c:pt>
                <c:pt idx="59118">
                  <c:v>1.36</c:v>
                </c:pt>
                <c:pt idx="59119">
                  <c:v>-0.72</c:v>
                </c:pt>
                <c:pt idx="59120">
                  <c:v>-0.46</c:v>
                </c:pt>
                <c:pt idx="59121">
                  <c:v>-0.37</c:v>
                </c:pt>
                <c:pt idx="59122">
                  <c:v>0.46</c:v>
                </c:pt>
                <c:pt idx="59123">
                  <c:v>-0.85</c:v>
                </c:pt>
                <c:pt idx="59124">
                  <c:v>-1.33</c:v>
                </c:pt>
                <c:pt idx="59125">
                  <c:v>-1.39</c:v>
                </c:pt>
                <c:pt idx="59126">
                  <c:v>-1.54</c:v>
                </c:pt>
                <c:pt idx="59127">
                  <c:v>1.1100000000000001</c:v>
                </c:pt>
                <c:pt idx="59128">
                  <c:v>2.5</c:v>
                </c:pt>
                <c:pt idx="59129">
                  <c:v>-2.93</c:v>
                </c:pt>
                <c:pt idx="59130">
                  <c:v>-2.93</c:v>
                </c:pt>
                <c:pt idx="59131">
                  <c:v>-2.93</c:v>
                </c:pt>
                <c:pt idx="59132">
                  <c:v>-1.75</c:v>
                </c:pt>
                <c:pt idx="59133">
                  <c:v>0.1</c:v>
                </c:pt>
                <c:pt idx="59134">
                  <c:v>1.65</c:v>
                </c:pt>
                <c:pt idx="59135">
                  <c:v>1.65</c:v>
                </c:pt>
                <c:pt idx="59136">
                  <c:v>1.87</c:v>
                </c:pt>
                <c:pt idx="59137">
                  <c:v>-1.1599999999999999</c:v>
                </c:pt>
                <c:pt idx="59138">
                  <c:v>-1.1599999999999999</c:v>
                </c:pt>
                <c:pt idx="59139">
                  <c:v>0.81</c:v>
                </c:pt>
                <c:pt idx="59140">
                  <c:v>2.12</c:v>
                </c:pt>
                <c:pt idx="59141">
                  <c:v>2.12</c:v>
                </c:pt>
                <c:pt idx="59142">
                  <c:v>2.12</c:v>
                </c:pt>
                <c:pt idx="59143">
                  <c:v>-0.74</c:v>
                </c:pt>
                <c:pt idx="59144">
                  <c:v>-0.74</c:v>
                </c:pt>
                <c:pt idx="59145">
                  <c:v>-0.74</c:v>
                </c:pt>
                <c:pt idx="59146">
                  <c:v>1.83</c:v>
                </c:pt>
                <c:pt idx="59147">
                  <c:v>1.83</c:v>
                </c:pt>
                <c:pt idx="59148">
                  <c:v>1.83</c:v>
                </c:pt>
                <c:pt idx="59149">
                  <c:v>2.5499999999999998</c:v>
                </c:pt>
                <c:pt idx="59150">
                  <c:v>2.5499999999999998</c:v>
                </c:pt>
                <c:pt idx="59151">
                  <c:v>-0.42</c:v>
                </c:pt>
                <c:pt idx="59152">
                  <c:v>1.3</c:v>
                </c:pt>
                <c:pt idx="59153">
                  <c:v>1.3</c:v>
                </c:pt>
                <c:pt idx="59154">
                  <c:v>1.3</c:v>
                </c:pt>
                <c:pt idx="59155">
                  <c:v>1.3</c:v>
                </c:pt>
                <c:pt idx="59156">
                  <c:v>-1.49</c:v>
                </c:pt>
                <c:pt idx="59157">
                  <c:v>-0.22</c:v>
                </c:pt>
                <c:pt idx="59158">
                  <c:v>2.84</c:v>
                </c:pt>
                <c:pt idx="59159">
                  <c:v>2.84</c:v>
                </c:pt>
                <c:pt idx="59160">
                  <c:v>1.28</c:v>
                </c:pt>
                <c:pt idx="59161">
                  <c:v>-0.39</c:v>
                </c:pt>
                <c:pt idx="59162">
                  <c:v>-0.39</c:v>
                </c:pt>
                <c:pt idx="59163">
                  <c:v>-0.39</c:v>
                </c:pt>
                <c:pt idx="59164">
                  <c:v>-1.93</c:v>
                </c:pt>
                <c:pt idx="59165">
                  <c:v>0.09</c:v>
                </c:pt>
                <c:pt idx="59166">
                  <c:v>-0.9</c:v>
                </c:pt>
                <c:pt idx="59167">
                  <c:v>-1.26</c:v>
                </c:pt>
                <c:pt idx="59168">
                  <c:v>1.77</c:v>
                </c:pt>
                <c:pt idx="59169">
                  <c:v>1.77</c:v>
                </c:pt>
                <c:pt idx="59170">
                  <c:v>1.77</c:v>
                </c:pt>
                <c:pt idx="59171">
                  <c:v>-0.6</c:v>
                </c:pt>
                <c:pt idx="59172">
                  <c:v>-0.6</c:v>
                </c:pt>
                <c:pt idx="59173">
                  <c:v>-0.6</c:v>
                </c:pt>
                <c:pt idx="59174">
                  <c:v>2.0099999999999998</c:v>
                </c:pt>
                <c:pt idx="59175">
                  <c:v>2.0099999999999998</c:v>
                </c:pt>
                <c:pt idx="59176">
                  <c:v>2.0099999999999998</c:v>
                </c:pt>
                <c:pt idx="59177">
                  <c:v>-1.1499999999999999</c:v>
                </c:pt>
                <c:pt idx="59178">
                  <c:v>-1.1499999999999999</c:v>
                </c:pt>
                <c:pt idx="59179">
                  <c:v>-1.1499999999999999</c:v>
                </c:pt>
                <c:pt idx="59180">
                  <c:v>-0.86</c:v>
                </c:pt>
                <c:pt idx="59181">
                  <c:v>0.43</c:v>
                </c:pt>
                <c:pt idx="59182">
                  <c:v>2.4</c:v>
                </c:pt>
                <c:pt idx="59183">
                  <c:v>1.76</c:v>
                </c:pt>
                <c:pt idx="59184">
                  <c:v>-0.32</c:v>
                </c:pt>
                <c:pt idx="59185">
                  <c:v>-0.32</c:v>
                </c:pt>
                <c:pt idx="59186">
                  <c:v>0.01</c:v>
                </c:pt>
                <c:pt idx="59187">
                  <c:v>-1.83</c:v>
                </c:pt>
                <c:pt idx="59188">
                  <c:v>-1.83</c:v>
                </c:pt>
                <c:pt idx="59189">
                  <c:v>2.58</c:v>
                </c:pt>
                <c:pt idx="59190">
                  <c:v>2.58</c:v>
                </c:pt>
                <c:pt idx="59191">
                  <c:v>2.4</c:v>
                </c:pt>
                <c:pt idx="59192">
                  <c:v>2.4</c:v>
                </c:pt>
                <c:pt idx="59193">
                  <c:v>2.4</c:v>
                </c:pt>
                <c:pt idx="59194">
                  <c:v>0.5</c:v>
                </c:pt>
                <c:pt idx="59195">
                  <c:v>0.67</c:v>
                </c:pt>
                <c:pt idx="59196">
                  <c:v>0.49</c:v>
                </c:pt>
                <c:pt idx="59197">
                  <c:v>0.49</c:v>
                </c:pt>
                <c:pt idx="59198">
                  <c:v>0.32</c:v>
                </c:pt>
                <c:pt idx="59199">
                  <c:v>0.32</c:v>
                </c:pt>
                <c:pt idx="59200">
                  <c:v>0.32</c:v>
                </c:pt>
                <c:pt idx="59201">
                  <c:v>0.46</c:v>
                </c:pt>
                <c:pt idx="59202">
                  <c:v>-7.0000000000000007E-2</c:v>
                </c:pt>
                <c:pt idx="59203">
                  <c:v>-1.37</c:v>
                </c:pt>
                <c:pt idx="59204">
                  <c:v>-0.43</c:v>
                </c:pt>
                <c:pt idx="59205">
                  <c:v>-1.35</c:v>
                </c:pt>
                <c:pt idx="59206">
                  <c:v>-1.35</c:v>
                </c:pt>
                <c:pt idx="59207">
                  <c:v>-1.55</c:v>
                </c:pt>
                <c:pt idx="59208">
                  <c:v>0.18</c:v>
                </c:pt>
                <c:pt idx="59209">
                  <c:v>-0.51</c:v>
                </c:pt>
                <c:pt idx="59210">
                  <c:v>-0.28000000000000003</c:v>
                </c:pt>
                <c:pt idx="59211">
                  <c:v>0.19</c:v>
                </c:pt>
                <c:pt idx="59212">
                  <c:v>0.27</c:v>
                </c:pt>
                <c:pt idx="59213">
                  <c:v>0.73</c:v>
                </c:pt>
                <c:pt idx="59214">
                  <c:v>0.93</c:v>
                </c:pt>
                <c:pt idx="59215">
                  <c:v>1.68</c:v>
                </c:pt>
                <c:pt idx="59216">
                  <c:v>1.68</c:v>
                </c:pt>
                <c:pt idx="59217">
                  <c:v>2.4300000000000002</c:v>
                </c:pt>
                <c:pt idx="59218">
                  <c:v>2.4300000000000002</c:v>
                </c:pt>
                <c:pt idx="59219">
                  <c:v>2.4300000000000002</c:v>
                </c:pt>
                <c:pt idx="59220">
                  <c:v>0.7</c:v>
                </c:pt>
                <c:pt idx="59221">
                  <c:v>0.7</c:v>
                </c:pt>
                <c:pt idx="59222">
                  <c:v>0.7</c:v>
                </c:pt>
                <c:pt idx="59223">
                  <c:v>2.5299999999999998</c:v>
                </c:pt>
                <c:pt idx="59224">
                  <c:v>2.5299999999999998</c:v>
                </c:pt>
                <c:pt idx="59225">
                  <c:v>2.5299999999999998</c:v>
                </c:pt>
                <c:pt idx="59226">
                  <c:v>-0.13</c:v>
                </c:pt>
                <c:pt idx="59227">
                  <c:v>-1.6</c:v>
                </c:pt>
                <c:pt idx="59228">
                  <c:v>-1.6</c:v>
                </c:pt>
                <c:pt idx="59229">
                  <c:v>-0.51</c:v>
                </c:pt>
                <c:pt idx="59230">
                  <c:v>-2.11</c:v>
                </c:pt>
                <c:pt idx="59231">
                  <c:v>-0.03</c:v>
                </c:pt>
                <c:pt idx="59232">
                  <c:v>-0.03</c:v>
                </c:pt>
                <c:pt idx="59233">
                  <c:v>-0.03</c:v>
                </c:pt>
                <c:pt idx="59234">
                  <c:v>-1.61</c:v>
                </c:pt>
                <c:pt idx="59235">
                  <c:v>-1.65</c:v>
                </c:pt>
                <c:pt idx="59236">
                  <c:v>-1.65</c:v>
                </c:pt>
                <c:pt idx="59237">
                  <c:v>-1.26</c:v>
                </c:pt>
                <c:pt idx="59238">
                  <c:v>-1.26</c:v>
                </c:pt>
                <c:pt idx="59239">
                  <c:v>1.5</c:v>
                </c:pt>
                <c:pt idx="59240">
                  <c:v>-0.73</c:v>
                </c:pt>
                <c:pt idx="59241">
                  <c:v>0.11</c:v>
                </c:pt>
                <c:pt idx="59242">
                  <c:v>1.56</c:v>
                </c:pt>
                <c:pt idx="59243">
                  <c:v>1.56</c:v>
                </c:pt>
                <c:pt idx="59244">
                  <c:v>1.56</c:v>
                </c:pt>
                <c:pt idx="59245">
                  <c:v>-0.23</c:v>
                </c:pt>
                <c:pt idx="59246">
                  <c:v>1.39</c:v>
                </c:pt>
                <c:pt idx="59247">
                  <c:v>1.39</c:v>
                </c:pt>
                <c:pt idx="59248">
                  <c:v>1.39</c:v>
                </c:pt>
                <c:pt idx="59249">
                  <c:v>-1.39</c:v>
                </c:pt>
                <c:pt idx="59250">
                  <c:v>-1.39</c:v>
                </c:pt>
                <c:pt idx="59251">
                  <c:v>-0.35</c:v>
                </c:pt>
                <c:pt idx="59252">
                  <c:v>-0.35</c:v>
                </c:pt>
                <c:pt idx="59253">
                  <c:v>-0.35</c:v>
                </c:pt>
                <c:pt idx="59254">
                  <c:v>2.63</c:v>
                </c:pt>
                <c:pt idx="59255">
                  <c:v>2.63</c:v>
                </c:pt>
                <c:pt idx="59256">
                  <c:v>2.63</c:v>
                </c:pt>
                <c:pt idx="59257">
                  <c:v>3.16</c:v>
                </c:pt>
                <c:pt idx="59258">
                  <c:v>3.16</c:v>
                </c:pt>
                <c:pt idx="59259">
                  <c:v>3.16</c:v>
                </c:pt>
                <c:pt idx="59260">
                  <c:v>-1.1200000000000001</c:v>
                </c:pt>
                <c:pt idx="59261">
                  <c:v>-0.05</c:v>
                </c:pt>
                <c:pt idx="59262">
                  <c:v>3.57</c:v>
                </c:pt>
                <c:pt idx="59263">
                  <c:v>1.74</c:v>
                </c:pt>
                <c:pt idx="59264">
                  <c:v>1.74</c:v>
                </c:pt>
                <c:pt idx="59265">
                  <c:v>2.2599999999999998</c:v>
                </c:pt>
                <c:pt idx="59266">
                  <c:v>2.2599999999999998</c:v>
                </c:pt>
                <c:pt idx="59267">
                  <c:v>1.49</c:v>
                </c:pt>
                <c:pt idx="59268">
                  <c:v>1.49</c:v>
                </c:pt>
                <c:pt idx="59269">
                  <c:v>1.49</c:v>
                </c:pt>
                <c:pt idx="59270">
                  <c:v>1.49</c:v>
                </c:pt>
                <c:pt idx="59271">
                  <c:v>-0.57999999999999996</c:v>
                </c:pt>
                <c:pt idx="59272">
                  <c:v>0.67</c:v>
                </c:pt>
                <c:pt idx="59273">
                  <c:v>-0.76</c:v>
                </c:pt>
                <c:pt idx="59274">
                  <c:v>0.27</c:v>
                </c:pt>
                <c:pt idx="59275">
                  <c:v>-0.03</c:v>
                </c:pt>
                <c:pt idx="59276">
                  <c:v>-0.03</c:v>
                </c:pt>
                <c:pt idx="59277">
                  <c:v>-1.46</c:v>
                </c:pt>
                <c:pt idx="59278">
                  <c:v>-1.46</c:v>
                </c:pt>
                <c:pt idx="59279">
                  <c:v>-1.46</c:v>
                </c:pt>
                <c:pt idx="59280">
                  <c:v>0.15</c:v>
                </c:pt>
                <c:pt idx="59281">
                  <c:v>-0.21</c:v>
                </c:pt>
                <c:pt idx="59282">
                  <c:v>2.88</c:v>
                </c:pt>
                <c:pt idx="59283">
                  <c:v>-2.17</c:v>
                </c:pt>
                <c:pt idx="59284">
                  <c:v>0.9</c:v>
                </c:pt>
                <c:pt idx="59285">
                  <c:v>0.9</c:v>
                </c:pt>
                <c:pt idx="59286">
                  <c:v>2.5299999999999998</c:v>
                </c:pt>
                <c:pt idx="59287">
                  <c:v>0.38</c:v>
                </c:pt>
                <c:pt idx="59288">
                  <c:v>1.69</c:v>
                </c:pt>
                <c:pt idx="59289">
                  <c:v>1.69</c:v>
                </c:pt>
                <c:pt idx="59290">
                  <c:v>-0.59</c:v>
                </c:pt>
                <c:pt idx="59291">
                  <c:v>0.44</c:v>
                </c:pt>
                <c:pt idx="59292">
                  <c:v>0.56000000000000005</c:v>
                </c:pt>
                <c:pt idx="59293">
                  <c:v>0.52</c:v>
                </c:pt>
                <c:pt idx="59294">
                  <c:v>-0.71</c:v>
                </c:pt>
                <c:pt idx="59295">
                  <c:v>-0.71</c:v>
                </c:pt>
                <c:pt idx="59296">
                  <c:v>-0.71</c:v>
                </c:pt>
                <c:pt idx="59297">
                  <c:v>-2.16</c:v>
                </c:pt>
                <c:pt idx="59298">
                  <c:v>-2.16</c:v>
                </c:pt>
                <c:pt idx="59299">
                  <c:v>-2.4</c:v>
                </c:pt>
                <c:pt idx="59300">
                  <c:v>0.28999999999999998</c:v>
                </c:pt>
                <c:pt idx="59301">
                  <c:v>3.79</c:v>
                </c:pt>
                <c:pt idx="59302">
                  <c:v>-0.45</c:v>
                </c:pt>
                <c:pt idx="59303">
                  <c:v>1.37</c:v>
                </c:pt>
                <c:pt idx="59304">
                  <c:v>1.37</c:v>
                </c:pt>
                <c:pt idx="59305">
                  <c:v>4.3499999999999996</c:v>
                </c:pt>
                <c:pt idx="59306">
                  <c:v>4.3499999999999996</c:v>
                </c:pt>
                <c:pt idx="59307">
                  <c:v>4.3499999999999996</c:v>
                </c:pt>
                <c:pt idx="59308">
                  <c:v>4.3499999999999996</c:v>
                </c:pt>
                <c:pt idx="59309">
                  <c:v>-3.42</c:v>
                </c:pt>
                <c:pt idx="59310">
                  <c:v>-1.55</c:v>
                </c:pt>
                <c:pt idx="59311">
                  <c:v>1.1499999999999999</c:v>
                </c:pt>
                <c:pt idx="59312">
                  <c:v>0.89</c:v>
                </c:pt>
                <c:pt idx="59313">
                  <c:v>1.51</c:v>
                </c:pt>
                <c:pt idx="59314">
                  <c:v>-0.56000000000000005</c:v>
                </c:pt>
                <c:pt idx="59315">
                  <c:v>-0.56000000000000005</c:v>
                </c:pt>
                <c:pt idx="59316">
                  <c:v>-1.42</c:v>
                </c:pt>
                <c:pt idx="59317">
                  <c:v>0.61</c:v>
                </c:pt>
                <c:pt idx="59318">
                  <c:v>0.61</c:v>
                </c:pt>
                <c:pt idx="59319">
                  <c:v>-0.48</c:v>
                </c:pt>
                <c:pt idx="59320">
                  <c:v>-3.68</c:v>
                </c:pt>
                <c:pt idx="59321">
                  <c:v>-3.68</c:v>
                </c:pt>
                <c:pt idx="59322">
                  <c:v>2.17</c:v>
                </c:pt>
                <c:pt idx="59323">
                  <c:v>-1.72</c:v>
                </c:pt>
                <c:pt idx="59324">
                  <c:v>1.1399999999999999</c:v>
                </c:pt>
                <c:pt idx="59325">
                  <c:v>1.69</c:v>
                </c:pt>
                <c:pt idx="59326">
                  <c:v>1.69</c:v>
                </c:pt>
                <c:pt idx="59327">
                  <c:v>1.69</c:v>
                </c:pt>
                <c:pt idx="59328">
                  <c:v>1.74</c:v>
                </c:pt>
                <c:pt idx="59329">
                  <c:v>1.74</c:v>
                </c:pt>
                <c:pt idx="59330">
                  <c:v>1.27</c:v>
                </c:pt>
                <c:pt idx="59331">
                  <c:v>1.27</c:v>
                </c:pt>
                <c:pt idx="59332">
                  <c:v>1.27</c:v>
                </c:pt>
                <c:pt idx="59333">
                  <c:v>-0.06</c:v>
                </c:pt>
                <c:pt idx="59334">
                  <c:v>1.08</c:v>
                </c:pt>
                <c:pt idx="59335">
                  <c:v>1.08</c:v>
                </c:pt>
                <c:pt idx="59336">
                  <c:v>1.08</c:v>
                </c:pt>
                <c:pt idx="59337">
                  <c:v>1.08</c:v>
                </c:pt>
                <c:pt idx="59338">
                  <c:v>-0.75</c:v>
                </c:pt>
                <c:pt idx="59339">
                  <c:v>-1.22</c:v>
                </c:pt>
                <c:pt idx="59340">
                  <c:v>1.5</c:v>
                </c:pt>
                <c:pt idx="59341">
                  <c:v>2.63</c:v>
                </c:pt>
                <c:pt idx="59342">
                  <c:v>2.63</c:v>
                </c:pt>
                <c:pt idx="59343">
                  <c:v>2.63</c:v>
                </c:pt>
                <c:pt idx="59344">
                  <c:v>2.63</c:v>
                </c:pt>
                <c:pt idx="59345">
                  <c:v>-0.16</c:v>
                </c:pt>
                <c:pt idx="59346">
                  <c:v>-0.08</c:v>
                </c:pt>
                <c:pt idx="59347">
                  <c:v>-0.08</c:v>
                </c:pt>
                <c:pt idx="59348">
                  <c:v>-2.42</c:v>
                </c:pt>
                <c:pt idx="59349">
                  <c:v>1.23</c:v>
                </c:pt>
                <c:pt idx="59350">
                  <c:v>1.6</c:v>
                </c:pt>
                <c:pt idx="59351">
                  <c:v>1.6</c:v>
                </c:pt>
                <c:pt idx="59352">
                  <c:v>0.2</c:v>
                </c:pt>
                <c:pt idx="59353">
                  <c:v>-0.48</c:v>
                </c:pt>
                <c:pt idx="59354">
                  <c:v>0.11</c:v>
                </c:pt>
                <c:pt idx="59355">
                  <c:v>0.11</c:v>
                </c:pt>
                <c:pt idx="59356">
                  <c:v>-0.47</c:v>
                </c:pt>
                <c:pt idx="59357">
                  <c:v>1.56</c:v>
                </c:pt>
                <c:pt idx="59358">
                  <c:v>1.56</c:v>
                </c:pt>
                <c:pt idx="59359">
                  <c:v>1.56</c:v>
                </c:pt>
                <c:pt idx="59360">
                  <c:v>-1.33</c:v>
                </c:pt>
                <c:pt idx="59361">
                  <c:v>0.91</c:v>
                </c:pt>
                <c:pt idx="59362">
                  <c:v>0.91</c:v>
                </c:pt>
                <c:pt idx="59363">
                  <c:v>-0.03</c:v>
                </c:pt>
                <c:pt idx="59364">
                  <c:v>3.7</c:v>
                </c:pt>
                <c:pt idx="59365">
                  <c:v>3.7</c:v>
                </c:pt>
                <c:pt idx="59366">
                  <c:v>3.7</c:v>
                </c:pt>
                <c:pt idx="59367">
                  <c:v>3.7</c:v>
                </c:pt>
                <c:pt idx="59368">
                  <c:v>3.7</c:v>
                </c:pt>
                <c:pt idx="59369">
                  <c:v>3.7</c:v>
                </c:pt>
                <c:pt idx="59370">
                  <c:v>3.7</c:v>
                </c:pt>
                <c:pt idx="59371">
                  <c:v>3.7</c:v>
                </c:pt>
                <c:pt idx="59372">
                  <c:v>2.5499999999999998</c:v>
                </c:pt>
                <c:pt idx="59373">
                  <c:v>2.5499999999999998</c:v>
                </c:pt>
                <c:pt idx="59374">
                  <c:v>-2.14</c:v>
                </c:pt>
                <c:pt idx="59375">
                  <c:v>1.1599999999999999</c:v>
                </c:pt>
                <c:pt idx="59376">
                  <c:v>0.39</c:v>
                </c:pt>
                <c:pt idx="59377">
                  <c:v>-0.73</c:v>
                </c:pt>
                <c:pt idx="59378">
                  <c:v>1.4</c:v>
                </c:pt>
                <c:pt idx="59379">
                  <c:v>0.1</c:v>
                </c:pt>
                <c:pt idx="59380">
                  <c:v>0.1</c:v>
                </c:pt>
                <c:pt idx="59381">
                  <c:v>-1.54</c:v>
                </c:pt>
                <c:pt idx="59382">
                  <c:v>-0.95</c:v>
                </c:pt>
                <c:pt idx="59383">
                  <c:v>-0.95</c:v>
                </c:pt>
                <c:pt idx="59384">
                  <c:v>0.15</c:v>
                </c:pt>
                <c:pt idx="59385">
                  <c:v>0.15</c:v>
                </c:pt>
                <c:pt idx="59386">
                  <c:v>1.62</c:v>
                </c:pt>
                <c:pt idx="59387">
                  <c:v>-1.99</c:v>
                </c:pt>
                <c:pt idx="59388">
                  <c:v>-1.99</c:v>
                </c:pt>
                <c:pt idx="59389">
                  <c:v>-1.99</c:v>
                </c:pt>
                <c:pt idx="59390">
                  <c:v>-0.18</c:v>
                </c:pt>
                <c:pt idx="59391">
                  <c:v>-3.83</c:v>
                </c:pt>
                <c:pt idx="59392">
                  <c:v>-3.83</c:v>
                </c:pt>
                <c:pt idx="59393">
                  <c:v>-2.74</c:v>
                </c:pt>
                <c:pt idx="59394">
                  <c:v>2.12</c:v>
                </c:pt>
                <c:pt idx="59395">
                  <c:v>2.12</c:v>
                </c:pt>
                <c:pt idx="59396">
                  <c:v>2.12</c:v>
                </c:pt>
                <c:pt idx="59397">
                  <c:v>1.77</c:v>
                </c:pt>
                <c:pt idx="59398">
                  <c:v>1.77</c:v>
                </c:pt>
                <c:pt idx="59399">
                  <c:v>2.68</c:v>
                </c:pt>
                <c:pt idx="59400">
                  <c:v>0.43</c:v>
                </c:pt>
                <c:pt idx="59401">
                  <c:v>0.43</c:v>
                </c:pt>
                <c:pt idx="59402">
                  <c:v>1.41</c:v>
                </c:pt>
                <c:pt idx="59403">
                  <c:v>0.21</c:v>
                </c:pt>
                <c:pt idx="59404">
                  <c:v>0.21</c:v>
                </c:pt>
                <c:pt idx="59405">
                  <c:v>0.22</c:v>
                </c:pt>
                <c:pt idx="59406">
                  <c:v>2.6</c:v>
                </c:pt>
                <c:pt idx="59407">
                  <c:v>2.6</c:v>
                </c:pt>
                <c:pt idx="59408">
                  <c:v>-1.28</c:v>
                </c:pt>
                <c:pt idx="59409">
                  <c:v>1.86</c:v>
                </c:pt>
                <c:pt idx="59410">
                  <c:v>0.88</c:v>
                </c:pt>
                <c:pt idx="59411">
                  <c:v>0.88</c:v>
                </c:pt>
                <c:pt idx="59412">
                  <c:v>0.88</c:v>
                </c:pt>
                <c:pt idx="59413">
                  <c:v>0.88</c:v>
                </c:pt>
                <c:pt idx="59414">
                  <c:v>-2.5099999999999998</c:v>
                </c:pt>
                <c:pt idx="59415">
                  <c:v>-0.49</c:v>
                </c:pt>
                <c:pt idx="59416">
                  <c:v>-0.49</c:v>
                </c:pt>
                <c:pt idx="59417">
                  <c:v>-0.49</c:v>
                </c:pt>
                <c:pt idx="59418">
                  <c:v>-0.37</c:v>
                </c:pt>
                <c:pt idx="59419">
                  <c:v>3</c:v>
                </c:pt>
                <c:pt idx="59420">
                  <c:v>3</c:v>
                </c:pt>
                <c:pt idx="59421">
                  <c:v>2.46</c:v>
                </c:pt>
                <c:pt idx="59422">
                  <c:v>2.46</c:v>
                </c:pt>
                <c:pt idx="59423">
                  <c:v>1.91</c:v>
                </c:pt>
                <c:pt idx="59424">
                  <c:v>1.91</c:v>
                </c:pt>
                <c:pt idx="59425">
                  <c:v>-3.65</c:v>
                </c:pt>
                <c:pt idx="59426">
                  <c:v>-0.34</c:v>
                </c:pt>
                <c:pt idx="59427">
                  <c:v>-2.77</c:v>
                </c:pt>
                <c:pt idx="59428">
                  <c:v>0.24</c:v>
                </c:pt>
                <c:pt idx="59429">
                  <c:v>1.55</c:v>
                </c:pt>
                <c:pt idx="59430">
                  <c:v>1.55</c:v>
                </c:pt>
                <c:pt idx="59431">
                  <c:v>-0.57999999999999996</c:v>
                </c:pt>
                <c:pt idx="59432">
                  <c:v>-1.63</c:v>
                </c:pt>
                <c:pt idx="59433">
                  <c:v>-1.63</c:v>
                </c:pt>
                <c:pt idx="59434">
                  <c:v>-1.73</c:v>
                </c:pt>
                <c:pt idx="59435">
                  <c:v>-1.73</c:v>
                </c:pt>
                <c:pt idx="59436">
                  <c:v>2.61</c:v>
                </c:pt>
                <c:pt idx="59437">
                  <c:v>2.61</c:v>
                </c:pt>
                <c:pt idx="59438">
                  <c:v>2.61</c:v>
                </c:pt>
                <c:pt idx="59439">
                  <c:v>-0.39</c:v>
                </c:pt>
                <c:pt idx="59440">
                  <c:v>-0.39</c:v>
                </c:pt>
                <c:pt idx="59441">
                  <c:v>-0.39</c:v>
                </c:pt>
                <c:pt idx="59442">
                  <c:v>-0.39</c:v>
                </c:pt>
                <c:pt idx="59443">
                  <c:v>-0.88</c:v>
                </c:pt>
                <c:pt idx="59444">
                  <c:v>0.08</c:v>
                </c:pt>
                <c:pt idx="59445">
                  <c:v>0.08</c:v>
                </c:pt>
                <c:pt idx="59446">
                  <c:v>-1.1599999999999999</c:v>
                </c:pt>
                <c:pt idx="59447">
                  <c:v>0.38</c:v>
                </c:pt>
                <c:pt idx="59448">
                  <c:v>0.38</c:v>
                </c:pt>
                <c:pt idx="59449">
                  <c:v>0.38</c:v>
                </c:pt>
                <c:pt idx="59450">
                  <c:v>-1.47</c:v>
                </c:pt>
                <c:pt idx="59451">
                  <c:v>-1.5</c:v>
                </c:pt>
                <c:pt idx="59452">
                  <c:v>-0.85</c:v>
                </c:pt>
                <c:pt idx="59453">
                  <c:v>-1.71</c:v>
                </c:pt>
                <c:pt idx="59454">
                  <c:v>-1.61</c:v>
                </c:pt>
                <c:pt idx="59455">
                  <c:v>1.53</c:v>
                </c:pt>
                <c:pt idx="59456">
                  <c:v>2.62</c:v>
                </c:pt>
                <c:pt idx="59457">
                  <c:v>2.13</c:v>
                </c:pt>
                <c:pt idx="59458">
                  <c:v>3.51</c:v>
                </c:pt>
                <c:pt idx="59459">
                  <c:v>1.84</c:v>
                </c:pt>
                <c:pt idx="59460">
                  <c:v>1.84</c:v>
                </c:pt>
                <c:pt idx="59461">
                  <c:v>2.2599999999999998</c:v>
                </c:pt>
                <c:pt idx="59462">
                  <c:v>-0.23</c:v>
                </c:pt>
                <c:pt idx="59463">
                  <c:v>-0.23</c:v>
                </c:pt>
                <c:pt idx="59464">
                  <c:v>-0.23</c:v>
                </c:pt>
                <c:pt idx="59465">
                  <c:v>2.4700000000000002</c:v>
                </c:pt>
                <c:pt idx="59466">
                  <c:v>2.4700000000000002</c:v>
                </c:pt>
                <c:pt idx="59467">
                  <c:v>-0.56000000000000005</c:v>
                </c:pt>
                <c:pt idx="59468">
                  <c:v>-0.56000000000000005</c:v>
                </c:pt>
                <c:pt idx="59469">
                  <c:v>-0.56000000000000005</c:v>
                </c:pt>
                <c:pt idx="59470">
                  <c:v>-0.56000000000000005</c:v>
                </c:pt>
                <c:pt idx="59471">
                  <c:v>2.95</c:v>
                </c:pt>
                <c:pt idx="59472">
                  <c:v>-0.08</c:v>
                </c:pt>
                <c:pt idx="59473">
                  <c:v>-0.96</c:v>
                </c:pt>
                <c:pt idx="59474">
                  <c:v>-0.96</c:v>
                </c:pt>
                <c:pt idx="59475">
                  <c:v>-0.76</c:v>
                </c:pt>
                <c:pt idx="59476">
                  <c:v>0.25</c:v>
                </c:pt>
                <c:pt idx="59477">
                  <c:v>1.1399999999999999</c:v>
                </c:pt>
                <c:pt idx="59478">
                  <c:v>1.1399999999999999</c:v>
                </c:pt>
                <c:pt idx="59479">
                  <c:v>-1.03</c:v>
                </c:pt>
                <c:pt idx="59480">
                  <c:v>0.77</c:v>
                </c:pt>
                <c:pt idx="59481">
                  <c:v>0.77</c:v>
                </c:pt>
                <c:pt idx="59482">
                  <c:v>0.77</c:v>
                </c:pt>
                <c:pt idx="59483">
                  <c:v>-0.8</c:v>
                </c:pt>
                <c:pt idx="59484">
                  <c:v>-0.92</c:v>
                </c:pt>
                <c:pt idx="59485">
                  <c:v>0.97</c:v>
                </c:pt>
                <c:pt idx="59486">
                  <c:v>-1.88</c:v>
                </c:pt>
                <c:pt idx="59487">
                  <c:v>1.38</c:v>
                </c:pt>
                <c:pt idx="59488">
                  <c:v>0.86</c:v>
                </c:pt>
                <c:pt idx="59489">
                  <c:v>-0.18</c:v>
                </c:pt>
                <c:pt idx="59490">
                  <c:v>3.74</c:v>
                </c:pt>
                <c:pt idx="59491">
                  <c:v>3.74</c:v>
                </c:pt>
                <c:pt idx="59492">
                  <c:v>3.74</c:v>
                </c:pt>
                <c:pt idx="59493">
                  <c:v>1.86</c:v>
                </c:pt>
                <c:pt idx="59494">
                  <c:v>1.86</c:v>
                </c:pt>
                <c:pt idx="59495">
                  <c:v>1.86</c:v>
                </c:pt>
                <c:pt idx="59496">
                  <c:v>2.0099999999999998</c:v>
                </c:pt>
                <c:pt idx="59497">
                  <c:v>2.0099999999999998</c:v>
                </c:pt>
                <c:pt idx="59498">
                  <c:v>2.0099999999999998</c:v>
                </c:pt>
                <c:pt idx="59499">
                  <c:v>2.0099999999999998</c:v>
                </c:pt>
                <c:pt idx="59500">
                  <c:v>2.0099999999999998</c:v>
                </c:pt>
                <c:pt idx="59501">
                  <c:v>-1.69</c:v>
                </c:pt>
                <c:pt idx="59502">
                  <c:v>2.33</c:v>
                </c:pt>
                <c:pt idx="59503">
                  <c:v>2.33</c:v>
                </c:pt>
                <c:pt idx="59504">
                  <c:v>-0.44</c:v>
                </c:pt>
                <c:pt idx="59505">
                  <c:v>-0.44</c:v>
                </c:pt>
                <c:pt idx="59506">
                  <c:v>-0.44</c:v>
                </c:pt>
                <c:pt idx="59507">
                  <c:v>2.6</c:v>
                </c:pt>
                <c:pt idx="59508">
                  <c:v>2.6</c:v>
                </c:pt>
                <c:pt idx="59509">
                  <c:v>-3.45</c:v>
                </c:pt>
                <c:pt idx="59510">
                  <c:v>0.38</c:v>
                </c:pt>
                <c:pt idx="59511">
                  <c:v>0.38</c:v>
                </c:pt>
                <c:pt idx="59512">
                  <c:v>2.17</c:v>
                </c:pt>
                <c:pt idx="59513">
                  <c:v>2.17</c:v>
                </c:pt>
                <c:pt idx="59514">
                  <c:v>2.17</c:v>
                </c:pt>
                <c:pt idx="59515">
                  <c:v>2.17</c:v>
                </c:pt>
                <c:pt idx="59516">
                  <c:v>-0.61</c:v>
                </c:pt>
                <c:pt idx="59517">
                  <c:v>-0.61</c:v>
                </c:pt>
                <c:pt idx="59518">
                  <c:v>-2.4300000000000002</c:v>
                </c:pt>
                <c:pt idx="59519">
                  <c:v>-1.04</c:v>
                </c:pt>
                <c:pt idx="59520">
                  <c:v>2.8</c:v>
                </c:pt>
                <c:pt idx="59521">
                  <c:v>2.8</c:v>
                </c:pt>
                <c:pt idx="59522">
                  <c:v>2.8</c:v>
                </c:pt>
                <c:pt idx="59523">
                  <c:v>2.8</c:v>
                </c:pt>
                <c:pt idx="59524">
                  <c:v>2.8</c:v>
                </c:pt>
                <c:pt idx="59525">
                  <c:v>2.8</c:v>
                </c:pt>
                <c:pt idx="59526">
                  <c:v>2.13</c:v>
                </c:pt>
                <c:pt idx="59527">
                  <c:v>2.0099999999999998</c:v>
                </c:pt>
                <c:pt idx="59528">
                  <c:v>2.0099999999999998</c:v>
                </c:pt>
                <c:pt idx="59529">
                  <c:v>0.25</c:v>
                </c:pt>
                <c:pt idx="59530">
                  <c:v>0.24</c:v>
                </c:pt>
                <c:pt idx="59531">
                  <c:v>0.24</c:v>
                </c:pt>
                <c:pt idx="59532">
                  <c:v>-1.61</c:v>
                </c:pt>
                <c:pt idx="59533">
                  <c:v>-1.61</c:v>
                </c:pt>
                <c:pt idx="59534">
                  <c:v>-0.46</c:v>
                </c:pt>
                <c:pt idx="59535">
                  <c:v>3.31</c:v>
                </c:pt>
                <c:pt idx="59536">
                  <c:v>3.31</c:v>
                </c:pt>
                <c:pt idx="59537">
                  <c:v>3.31</c:v>
                </c:pt>
                <c:pt idx="59538">
                  <c:v>3.31</c:v>
                </c:pt>
                <c:pt idx="59539">
                  <c:v>3.31</c:v>
                </c:pt>
                <c:pt idx="59540">
                  <c:v>0.16</c:v>
                </c:pt>
                <c:pt idx="59541">
                  <c:v>0.16</c:v>
                </c:pt>
                <c:pt idx="59542">
                  <c:v>1.59</c:v>
                </c:pt>
                <c:pt idx="59543">
                  <c:v>1.49</c:v>
                </c:pt>
                <c:pt idx="59544">
                  <c:v>1.49</c:v>
                </c:pt>
                <c:pt idx="59545">
                  <c:v>-1.35</c:v>
                </c:pt>
                <c:pt idx="59546">
                  <c:v>0.12</c:v>
                </c:pt>
                <c:pt idx="59547">
                  <c:v>-0.62</c:v>
                </c:pt>
                <c:pt idx="59548">
                  <c:v>-0.62</c:v>
                </c:pt>
                <c:pt idx="59549">
                  <c:v>0.49</c:v>
                </c:pt>
                <c:pt idx="59550">
                  <c:v>0.49</c:v>
                </c:pt>
                <c:pt idx="59551">
                  <c:v>0.87</c:v>
                </c:pt>
                <c:pt idx="59552">
                  <c:v>-1.29</c:v>
                </c:pt>
                <c:pt idx="59553">
                  <c:v>2</c:v>
                </c:pt>
                <c:pt idx="59554">
                  <c:v>2.98</c:v>
                </c:pt>
                <c:pt idx="59555">
                  <c:v>2.98</c:v>
                </c:pt>
                <c:pt idx="59556">
                  <c:v>2.98</c:v>
                </c:pt>
                <c:pt idx="59557">
                  <c:v>2.98</c:v>
                </c:pt>
                <c:pt idx="59558">
                  <c:v>2.2599999999999998</c:v>
                </c:pt>
                <c:pt idx="59559">
                  <c:v>2.2599999999999998</c:v>
                </c:pt>
                <c:pt idx="59560">
                  <c:v>1.88</c:v>
                </c:pt>
                <c:pt idx="59561">
                  <c:v>1.88</c:v>
                </c:pt>
                <c:pt idx="59562">
                  <c:v>-0.01</c:v>
                </c:pt>
                <c:pt idx="59563">
                  <c:v>-0.01</c:v>
                </c:pt>
                <c:pt idx="59564">
                  <c:v>1.1299999999999999</c:v>
                </c:pt>
                <c:pt idx="59565">
                  <c:v>1.1299999999999999</c:v>
                </c:pt>
                <c:pt idx="59566">
                  <c:v>-0.17</c:v>
                </c:pt>
                <c:pt idx="59567">
                  <c:v>-0.17</c:v>
                </c:pt>
                <c:pt idx="59568">
                  <c:v>-1.31</c:v>
                </c:pt>
                <c:pt idx="59569">
                  <c:v>-1.87</c:v>
                </c:pt>
                <c:pt idx="59570">
                  <c:v>-0.87</c:v>
                </c:pt>
                <c:pt idx="59571">
                  <c:v>0.06</c:v>
                </c:pt>
                <c:pt idx="59572">
                  <c:v>0.06</c:v>
                </c:pt>
                <c:pt idx="59573">
                  <c:v>0.06</c:v>
                </c:pt>
                <c:pt idx="59574">
                  <c:v>2.69</c:v>
                </c:pt>
                <c:pt idx="59575">
                  <c:v>-1.55</c:v>
                </c:pt>
                <c:pt idx="59576">
                  <c:v>-1.55</c:v>
                </c:pt>
                <c:pt idx="59577">
                  <c:v>-1.55</c:v>
                </c:pt>
                <c:pt idx="59578">
                  <c:v>0.46</c:v>
                </c:pt>
                <c:pt idx="59579">
                  <c:v>-0.8</c:v>
                </c:pt>
                <c:pt idx="59580">
                  <c:v>1.5</c:v>
                </c:pt>
                <c:pt idx="59581">
                  <c:v>-1.78</c:v>
                </c:pt>
                <c:pt idx="59582">
                  <c:v>2.48</c:v>
                </c:pt>
                <c:pt idx="59583">
                  <c:v>2.48</c:v>
                </c:pt>
                <c:pt idx="59584">
                  <c:v>2.48</c:v>
                </c:pt>
                <c:pt idx="59585">
                  <c:v>1.62</c:v>
                </c:pt>
                <c:pt idx="59586">
                  <c:v>1.62</c:v>
                </c:pt>
                <c:pt idx="59587">
                  <c:v>3.61</c:v>
                </c:pt>
                <c:pt idx="59588">
                  <c:v>-0.38</c:v>
                </c:pt>
                <c:pt idx="59589">
                  <c:v>-0.38</c:v>
                </c:pt>
                <c:pt idx="59590">
                  <c:v>-3.63</c:v>
                </c:pt>
                <c:pt idx="59591">
                  <c:v>-0.92</c:v>
                </c:pt>
                <c:pt idx="59592">
                  <c:v>-0.92</c:v>
                </c:pt>
                <c:pt idx="59593">
                  <c:v>-0.92</c:v>
                </c:pt>
                <c:pt idx="59594">
                  <c:v>-1.33</c:v>
                </c:pt>
                <c:pt idx="59595">
                  <c:v>-1.33</c:v>
                </c:pt>
                <c:pt idx="59596">
                  <c:v>1.8</c:v>
                </c:pt>
                <c:pt idx="59597">
                  <c:v>1.8</c:v>
                </c:pt>
                <c:pt idx="59598">
                  <c:v>1.8</c:v>
                </c:pt>
                <c:pt idx="59599">
                  <c:v>1.8</c:v>
                </c:pt>
                <c:pt idx="59600">
                  <c:v>0.79</c:v>
                </c:pt>
                <c:pt idx="59601">
                  <c:v>0.25</c:v>
                </c:pt>
                <c:pt idx="59602">
                  <c:v>0.25</c:v>
                </c:pt>
                <c:pt idx="59603">
                  <c:v>0.25</c:v>
                </c:pt>
                <c:pt idx="59604">
                  <c:v>-1.2</c:v>
                </c:pt>
                <c:pt idx="59605">
                  <c:v>-1.2</c:v>
                </c:pt>
                <c:pt idx="59606">
                  <c:v>-1.2</c:v>
                </c:pt>
                <c:pt idx="59607">
                  <c:v>2.0299999999999998</c:v>
                </c:pt>
                <c:pt idx="59608">
                  <c:v>2.0299999999999998</c:v>
                </c:pt>
                <c:pt idx="59609">
                  <c:v>0.16</c:v>
                </c:pt>
                <c:pt idx="59610">
                  <c:v>1.52</c:v>
                </c:pt>
                <c:pt idx="59611">
                  <c:v>1.52</c:v>
                </c:pt>
                <c:pt idx="59612">
                  <c:v>1.52</c:v>
                </c:pt>
                <c:pt idx="59613">
                  <c:v>0.59</c:v>
                </c:pt>
                <c:pt idx="59614">
                  <c:v>0.59</c:v>
                </c:pt>
                <c:pt idx="59615">
                  <c:v>0.59</c:v>
                </c:pt>
                <c:pt idx="59616">
                  <c:v>0.59</c:v>
                </c:pt>
                <c:pt idx="59617">
                  <c:v>0.59</c:v>
                </c:pt>
                <c:pt idx="59618">
                  <c:v>1.71</c:v>
                </c:pt>
                <c:pt idx="59619">
                  <c:v>1.71</c:v>
                </c:pt>
                <c:pt idx="59620">
                  <c:v>-0.28000000000000003</c:v>
                </c:pt>
                <c:pt idx="59621">
                  <c:v>2.5499999999999998</c:v>
                </c:pt>
                <c:pt idx="59622">
                  <c:v>2.5499999999999998</c:v>
                </c:pt>
                <c:pt idx="59623">
                  <c:v>2.5499999999999998</c:v>
                </c:pt>
                <c:pt idx="59624">
                  <c:v>2.5499999999999998</c:v>
                </c:pt>
                <c:pt idx="59625">
                  <c:v>-0.51</c:v>
                </c:pt>
                <c:pt idx="59626">
                  <c:v>0.91</c:v>
                </c:pt>
                <c:pt idx="59627">
                  <c:v>0.91</c:v>
                </c:pt>
                <c:pt idx="59628">
                  <c:v>0.91</c:v>
                </c:pt>
                <c:pt idx="59629">
                  <c:v>1.1100000000000001</c:v>
                </c:pt>
                <c:pt idx="59630">
                  <c:v>1.1100000000000001</c:v>
                </c:pt>
                <c:pt idx="59631">
                  <c:v>1.66</c:v>
                </c:pt>
                <c:pt idx="59632">
                  <c:v>1.66</c:v>
                </c:pt>
                <c:pt idx="59633">
                  <c:v>-2.0699999999999998</c:v>
                </c:pt>
                <c:pt idx="59634">
                  <c:v>-2.0699999999999998</c:v>
                </c:pt>
                <c:pt idx="59635">
                  <c:v>0.87</c:v>
                </c:pt>
                <c:pt idx="59636">
                  <c:v>2.16</c:v>
                </c:pt>
                <c:pt idx="59637">
                  <c:v>2.16</c:v>
                </c:pt>
                <c:pt idx="59638">
                  <c:v>3.27</c:v>
                </c:pt>
                <c:pt idx="59639">
                  <c:v>3.27</c:v>
                </c:pt>
                <c:pt idx="59640">
                  <c:v>3.27</c:v>
                </c:pt>
                <c:pt idx="59641">
                  <c:v>2.17</c:v>
                </c:pt>
                <c:pt idx="59642">
                  <c:v>2.21</c:v>
                </c:pt>
                <c:pt idx="59643">
                  <c:v>2.21</c:v>
                </c:pt>
                <c:pt idx="59644">
                  <c:v>-0.88</c:v>
                </c:pt>
                <c:pt idx="59645">
                  <c:v>-0.14000000000000001</c:v>
                </c:pt>
                <c:pt idx="59646">
                  <c:v>-0.81</c:v>
                </c:pt>
                <c:pt idx="59647">
                  <c:v>-1.17</c:v>
                </c:pt>
                <c:pt idx="59648">
                  <c:v>-1.5</c:v>
                </c:pt>
                <c:pt idx="59649">
                  <c:v>-2.17</c:v>
                </c:pt>
                <c:pt idx="59650">
                  <c:v>2.04</c:v>
                </c:pt>
                <c:pt idx="59651">
                  <c:v>0.08</c:v>
                </c:pt>
                <c:pt idx="59652">
                  <c:v>-1.58</c:v>
                </c:pt>
                <c:pt idx="59653">
                  <c:v>0.7</c:v>
                </c:pt>
                <c:pt idx="59654">
                  <c:v>0.7</c:v>
                </c:pt>
                <c:pt idx="59655">
                  <c:v>2.92</c:v>
                </c:pt>
                <c:pt idx="59656">
                  <c:v>2.92</c:v>
                </c:pt>
                <c:pt idx="59657">
                  <c:v>2.92</c:v>
                </c:pt>
                <c:pt idx="59658">
                  <c:v>2.92</c:v>
                </c:pt>
                <c:pt idx="59659">
                  <c:v>-0.14000000000000001</c:v>
                </c:pt>
                <c:pt idx="59660">
                  <c:v>-0.03</c:v>
                </c:pt>
                <c:pt idx="59661">
                  <c:v>1.38</c:v>
                </c:pt>
                <c:pt idx="59662">
                  <c:v>1.38</c:v>
                </c:pt>
                <c:pt idx="59663">
                  <c:v>1.38</c:v>
                </c:pt>
                <c:pt idx="59664">
                  <c:v>0.16</c:v>
                </c:pt>
                <c:pt idx="59665">
                  <c:v>0.33</c:v>
                </c:pt>
                <c:pt idx="59666">
                  <c:v>0.33</c:v>
                </c:pt>
                <c:pt idx="59667">
                  <c:v>0.33</c:v>
                </c:pt>
                <c:pt idx="59668">
                  <c:v>0.33</c:v>
                </c:pt>
                <c:pt idx="59669">
                  <c:v>0.33</c:v>
                </c:pt>
                <c:pt idx="59670">
                  <c:v>-0.48</c:v>
                </c:pt>
                <c:pt idx="59671">
                  <c:v>-0.48</c:v>
                </c:pt>
                <c:pt idx="59672">
                  <c:v>-0.48</c:v>
                </c:pt>
                <c:pt idx="59673">
                  <c:v>-0.03</c:v>
                </c:pt>
                <c:pt idx="59674">
                  <c:v>0.81</c:v>
                </c:pt>
                <c:pt idx="59675">
                  <c:v>0.61</c:v>
                </c:pt>
                <c:pt idx="59676">
                  <c:v>1.56</c:v>
                </c:pt>
                <c:pt idx="59677">
                  <c:v>1.56</c:v>
                </c:pt>
                <c:pt idx="59678">
                  <c:v>1</c:v>
                </c:pt>
                <c:pt idx="59679">
                  <c:v>1</c:v>
                </c:pt>
                <c:pt idx="59680">
                  <c:v>-1.85</c:v>
                </c:pt>
                <c:pt idx="59681">
                  <c:v>-1.85</c:v>
                </c:pt>
                <c:pt idx="59682">
                  <c:v>0.86</c:v>
                </c:pt>
                <c:pt idx="59683">
                  <c:v>0.06</c:v>
                </c:pt>
                <c:pt idx="59684">
                  <c:v>1</c:v>
                </c:pt>
                <c:pt idx="59685">
                  <c:v>1</c:v>
                </c:pt>
                <c:pt idx="59686">
                  <c:v>1</c:v>
                </c:pt>
                <c:pt idx="59687">
                  <c:v>1</c:v>
                </c:pt>
                <c:pt idx="59688">
                  <c:v>-0.06</c:v>
                </c:pt>
                <c:pt idx="59689">
                  <c:v>1.02</c:v>
                </c:pt>
                <c:pt idx="59690">
                  <c:v>-3.51</c:v>
                </c:pt>
                <c:pt idx="59691">
                  <c:v>-0.14000000000000001</c:v>
                </c:pt>
                <c:pt idx="59692">
                  <c:v>0.21</c:v>
                </c:pt>
                <c:pt idx="59693">
                  <c:v>-1.41</c:v>
                </c:pt>
                <c:pt idx="59694">
                  <c:v>-3.07</c:v>
                </c:pt>
                <c:pt idx="59695">
                  <c:v>-3.07</c:v>
                </c:pt>
                <c:pt idx="59696">
                  <c:v>0.31</c:v>
                </c:pt>
                <c:pt idx="59697">
                  <c:v>0.31</c:v>
                </c:pt>
                <c:pt idx="59698">
                  <c:v>0.31</c:v>
                </c:pt>
                <c:pt idx="59699">
                  <c:v>1.85</c:v>
                </c:pt>
                <c:pt idx="59700">
                  <c:v>1.69</c:v>
                </c:pt>
                <c:pt idx="59701">
                  <c:v>1.69</c:v>
                </c:pt>
                <c:pt idx="59702">
                  <c:v>1.69</c:v>
                </c:pt>
                <c:pt idx="59703">
                  <c:v>1.84</c:v>
                </c:pt>
                <c:pt idx="59704">
                  <c:v>1.84</c:v>
                </c:pt>
                <c:pt idx="59705">
                  <c:v>1.2</c:v>
                </c:pt>
                <c:pt idx="59706">
                  <c:v>1.2</c:v>
                </c:pt>
                <c:pt idx="59707">
                  <c:v>1.2</c:v>
                </c:pt>
                <c:pt idx="59708">
                  <c:v>3.28</c:v>
                </c:pt>
                <c:pt idx="59709">
                  <c:v>-3.4</c:v>
                </c:pt>
                <c:pt idx="59710">
                  <c:v>-3.4</c:v>
                </c:pt>
                <c:pt idx="59711">
                  <c:v>0.7</c:v>
                </c:pt>
                <c:pt idx="59712">
                  <c:v>1.1499999999999999</c:v>
                </c:pt>
                <c:pt idx="59713">
                  <c:v>1.1499999999999999</c:v>
                </c:pt>
                <c:pt idx="59714">
                  <c:v>1.1499999999999999</c:v>
                </c:pt>
                <c:pt idx="59715">
                  <c:v>-0.1</c:v>
                </c:pt>
                <c:pt idx="59716">
                  <c:v>1.87</c:v>
                </c:pt>
                <c:pt idx="59717">
                  <c:v>3</c:v>
                </c:pt>
                <c:pt idx="59718">
                  <c:v>3</c:v>
                </c:pt>
                <c:pt idx="59719">
                  <c:v>3</c:v>
                </c:pt>
                <c:pt idx="59720">
                  <c:v>-7.0000000000000007E-2</c:v>
                </c:pt>
                <c:pt idx="59721">
                  <c:v>-7.0000000000000007E-2</c:v>
                </c:pt>
                <c:pt idx="59722">
                  <c:v>-7.0000000000000007E-2</c:v>
                </c:pt>
                <c:pt idx="59723">
                  <c:v>-7.0000000000000007E-2</c:v>
                </c:pt>
                <c:pt idx="59724">
                  <c:v>-7.0000000000000007E-2</c:v>
                </c:pt>
                <c:pt idx="59725">
                  <c:v>2.31</c:v>
                </c:pt>
                <c:pt idx="59726">
                  <c:v>3.12</c:v>
                </c:pt>
                <c:pt idx="59727">
                  <c:v>1.95</c:v>
                </c:pt>
                <c:pt idx="59728">
                  <c:v>1.95</c:v>
                </c:pt>
                <c:pt idx="59729">
                  <c:v>1.95</c:v>
                </c:pt>
                <c:pt idx="59730">
                  <c:v>1.95</c:v>
                </c:pt>
                <c:pt idx="59731">
                  <c:v>0.65</c:v>
                </c:pt>
                <c:pt idx="59732">
                  <c:v>-0.11</c:v>
                </c:pt>
                <c:pt idx="59733">
                  <c:v>-3.22</c:v>
                </c:pt>
                <c:pt idx="59734">
                  <c:v>-1.08</c:v>
                </c:pt>
                <c:pt idx="59735">
                  <c:v>-1.08</c:v>
                </c:pt>
                <c:pt idx="59736">
                  <c:v>2.59</c:v>
                </c:pt>
                <c:pt idx="59737">
                  <c:v>2.59</c:v>
                </c:pt>
                <c:pt idx="59738">
                  <c:v>2.59</c:v>
                </c:pt>
                <c:pt idx="59739">
                  <c:v>2.59</c:v>
                </c:pt>
                <c:pt idx="59740">
                  <c:v>2.59</c:v>
                </c:pt>
                <c:pt idx="59741">
                  <c:v>2.59</c:v>
                </c:pt>
                <c:pt idx="59742">
                  <c:v>-0.38</c:v>
                </c:pt>
                <c:pt idx="59743">
                  <c:v>-0.38</c:v>
                </c:pt>
                <c:pt idx="59744">
                  <c:v>1.25</c:v>
                </c:pt>
                <c:pt idx="59745">
                  <c:v>0.01</c:v>
                </c:pt>
                <c:pt idx="59746">
                  <c:v>-2.63</c:v>
                </c:pt>
                <c:pt idx="59747">
                  <c:v>1.03</c:v>
                </c:pt>
                <c:pt idx="59748">
                  <c:v>1.03</c:v>
                </c:pt>
                <c:pt idx="59749">
                  <c:v>0.92</c:v>
                </c:pt>
                <c:pt idx="59750">
                  <c:v>0.92</c:v>
                </c:pt>
                <c:pt idx="59751">
                  <c:v>0.92</c:v>
                </c:pt>
                <c:pt idx="59752">
                  <c:v>0.92</c:v>
                </c:pt>
                <c:pt idx="59753">
                  <c:v>-0.11</c:v>
                </c:pt>
                <c:pt idx="59754">
                  <c:v>-0.11</c:v>
                </c:pt>
                <c:pt idx="59755">
                  <c:v>1.21</c:v>
                </c:pt>
                <c:pt idx="59756">
                  <c:v>0.34</c:v>
                </c:pt>
                <c:pt idx="59757">
                  <c:v>0.34</c:v>
                </c:pt>
                <c:pt idx="59758">
                  <c:v>-2.79</c:v>
                </c:pt>
                <c:pt idx="59759">
                  <c:v>-2.79</c:v>
                </c:pt>
                <c:pt idx="59760">
                  <c:v>-2.41</c:v>
                </c:pt>
                <c:pt idx="59761">
                  <c:v>-2.63</c:v>
                </c:pt>
                <c:pt idx="59762">
                  <c:v>-2.63</c:v>
                </c:pt>
                <c:pt idx="59763">
                  <c:v>2.54</c:v>
                </c:pt>
                <c:pt idx="59764">
                  <c:v>2.54</c:v>
                </c:pt>
                <c:pt idx="59765">
                  <c:v>1.44</c:v>
                </c:pt>
                <c:pt idx="59766">
                  <c:v>1.44</c:v>
                </c:pt>
                <c:pt idx="59767">
                  <c:v>1.44</c:v>
                </c:pt>
                <c:pt idx="59768">
                  <c:v>0.49</c:v>
                </c:pt>
                <c:pt idx="59769">
                  <c:v>0.49</c:v>
                </c:pt>
                <c:pt idx="59770">
                  <c:v>-1.24</c:v>
                </c:pt>
                <c:pt idx="59771">
                  <c:v>-2.0299999999999998</c:v>
                </c:pt>
                <c:pt idx="59772">
                  <c:v>-1.17</c:v>
                </c:pt>
                <c:pt idx="59773">
                  <c:v>-1.17</c:v>
                </c:pt>
                <c:pt idx="59774">
                  <c:v>-0.55000000000000004</c:v>
                </c:pt>
                <c:pt idx="59775">
                  <c:v>-0.55000000000000004</c:v>
                </c:pt>
                <c:pt idx="59776">
                  <c:v>-0.55000000000000004</c:v>
                </c:pt>
                <c:pt idx="59777">
                  <c:v>-2.4500000000000002</c:v>
                </c:pt>
                <c:pt idx="59778">
                  <c:v>-2.4500000000000002</c:v>
                </c:pt>
                <c:pt idx="59779">
                  <c:v>1.95</c:v>
                </c:pt>
                <c:pt idx="59780">
                  <c:v>-0.61</c:v>
                </c:pt>
                <c:pt idx="59781">
                  <c:v>-0.61</c:v>
                </c:pt>
                <c:pt idx="59782">
                  <c:v>0.93</c:v>
                </c:pt>
                <c:pt idx="59783">
                  <c:v>-1.1100000000000001</c:v>
                </c:pt>
                <c:pt idx="59784">
                  <c:v>-1.1100000000000001</c:v>
                </c:pt>
                <c:pt idx="59785">
                  <c:v>-3.35</c:v>
                </c:pt>
                <c:pt idx="59786">
                  <c:v>0.82</c:v>
                </c:pt>
                <c:pt idx="59787">
                  <c:v>0.82</c:v>
                </c:pt>
                <c:pt idx="59788">
                  <c:v>0.82</c:v>
                </c:pt>
                <c:pt idx="59789">
                  <c:v>0.82</c:v>
                </c:pt>
                <c:pt idx="59790">
                  <c:v>-0.68</c:v>
                </c:pt>
                <c:pt idx="59791">
                  <c:v>-0.68</c:v>
                </c:pt>
                <c:pt idx="59792">
                  <c:v>1.35</c:v>
                </c:pt>
                <c:pt idx="59793">
                  <c:v>-7.0000000000000007E-2</c:v>
                </c:pt>
                <c:pt idx="59794">
                  <c:v>-7.0000000000000007E-2</c:v>
                </c:pt>
                <c:pt idx="59795">
                  <c:v>-7.0000000000000007E-2</c:v>
                </c:pt>
                <c:pt idx="59796">
                  <c:v>-2.1</c:v>
                </c:pt>
                <c:pt idx="59797">
                  <c:v>1.47</c:v>
                </c:pt>
                <c:pt idx="59798">
                  <c:v>0.19</c:v>
                </c:pt>
                <c:pt idx="59799">
                  <c:v>-1.36</c:v>
                </c:pt>
                <c:pt idx="59800">
                  <c:v>2.5</c:v>
                </c:pt>
                <c:pt idx="59801">
                  <c:v>0.55000000000000004</c:v>
                </c:pt>
                <c:pt idx="59802">
                  <c:v>0.55000000000000004</c:v>
                </c:pt>
                <c:pt idx="59803">
                  <c:v>1.03</c:v>
                </c:pt>
                <c:pt idx="59804">
                  <c:v>0.02</c:v>
                </c:pt>
                <c:pt idx="59805">
                  <c:v>1.26</c:v>
                </c:pt>
                <c:pt idx="59806">
                  <c:v>3.23</c:v>
                </c:pt>
                <c:pt idx="59807">
                  <c:v>3.23</c:v>
                </c:pt>
                <c:pt idx="59808">
                  <c:v>-1.1299999999999999</c:v>
                </c:pt>
                <c:pt idx="59809">
                  <c:v>-2.69</c:v>
                </c:pt>
                <c:pt idx="59810">
                  <c:v>1.1200000000000001</c:v>
                </c:pt>
                <c:pt idx="59811">
                  <c:v>1.1200000000000001</c:v>
                </c:pt>
                <c:pt idx="59812">
                  <c:v>0.33</c:v>
                </c:pt>
                <c:pt idx="59813">
                  <c:v>2.2000000000000002</c:v>
                </c:pt>
                <c:pt idx="59814">
                  <c:v>2.2000000000000002</c:v>
                </c:pt>
                <c:pt idx="59815">
                  <c:v>2.5</c:v>
                </c:pt>
                <c:pt idx="59816">
                  <c:v>2.5</c:v>
                </c:pt>
                <c:pt idx="59817">
                  <c:v>2.5</c:v>
                </c:pt>
                <c:pt idx="59818">
                  <c:v>3.16</c:v>
                </c:pt>
                <c:pt idx="59819">
                  <c:v>3.16</c:v>
                </c:pt>
                <c:pt idx="59820">
                  <c:v>-0.67</c:v>
                </c:pt>
                <c:pt idx="59821">
                  <c:v>0.34</c:v>
                </c:pt>
                <c:pt idx="59822">
                  <c:v>1.04</c:v>
                </c:pt>
                <c:pt idx="59823">
                  <c:v>1.04</c:v>
                </c:pt>
                <c:pt idx="59824">
                  <c:v>1.6</c:v>
                </c:pt>
                <c:pt idx="59825">
                  <c:v>-1.42</c:v>
                </c:pt>
                <c:pt idx="59826">
                  <c:v>0.65</c:v>
                </c:pt>
                <c:pt idx="59827">
                  <c:v>0.65</c:v>
                </c:pt>
                <c:pt idx="59828">
                  <c:v>-1.65</c:v>
                </c:pt>
                <c:pt idx="59829">
                  <c:v>-2.87</c:v>
                </c:pt>
                <c:pt idx="59830">
                  <c:v>-1.53</c:v>
                </c:pt>
                <c:pt idx="59831">
                  <c:v>-1.21</c:v>
                </c:pt>
                <c:pt idx="59832">
                  <c:v>2.0299999999999998</c:v>
                </c:pt>
                <c:pt idx="59833">
                  <c:v>2.0299999999999998</c:v>
                </c:pt>
                <c:pt idx="59834">
                  <c:v>3.24</c:v>
                </c:pt>
                <c:pt idx="59835">
                  <c:v>0.91</c:v>
                </c:pt>
                <c:pt idx="59836">
                  <c:v>0.91</c:v>
                </c:pt>
                <c:pt idx="59837">
                  <c:v>0.91</c:v>
                </c:pt>
                <c:pt idx="59838">
                  <c:v>0.24</c:v>
                </c:pt>
                <c:pt idx="59839">
                  <c:v>-0.28999999999999998</c:v>
                </c:pt>
                <c:pt idx="59840">
                  <c:v>-1.72</c:v>
                </c:pt>
                <c:pt idx="59841">
                  <c:v>2.2999999999999998</c:v>
                </c:pt>
                <c:pt idx="59842">
                  <c:v>2.83</c:v>
                </c:pt>
                <c:pt idx="59843">
                  <c:v>1.64</c:v>
                </c:pt>
                <c:pt idx="59844">
                  <c:v>2.2200000000000002</c:v>
                </c:pt>
                <c:pt idx="59845">
                  <c:v>-1.19</c:v>
                </c:pt>
                <c:pt idx="59846">
                  <c:v>-1.19</c:v>
                </c:pt>
                <c:pt idx="59847">
                  <c:v>-1.19</c:v>
                </c:pt>
                <c:pt idx="59848">
                  <c:v>1.99</c:v>
                </c:pt>
                <c:pt idx="59849">
                  <c:v>2.62</c:v>
                </c:pt>
                <c:pt idx="59850">
                  <c:v>-1.54</c:v>
                </c:pt>
                <c:pt idx="59851">
                  <c:v>-0.93</c:v>
                </c:pt>
                <c:pt idx="59852">
                  <c:v>-0.93</c:v>
                </c:pt>
                <c:pt idx="59853">
                  <c:v>-0.93</c:v>
                </c:pt>
                <c:pt idx="59854">
                  <c:v>-1.39</c:v>
                </c:pt>
                <c:pt idx="59855">
                  <c:v>-0.67</c:v>
                </c:pt>
                <c:pt idx="59856">
                  <c:v>-0.67</c:v>
                </c:pt>
                <c:pt idx="59857">
                  <c:v>0.21</c:v>
                </c:pt>
                <c:pt idx="59858">
                  <c:v>1.96</c:v>
                </c:pt>
                <c:pt idx="59859">
                  <c:v>1.96</c:v>
                </c:pt>
                <c:pt idx="59860">
                  <c:v>-2.15</c:v>
                </c:pt>
                <c:pt idx="59861">
                  <c:v>-2.15</c:v>
                </c:pt>
                <c:pt idx="59862">
                  <c:v>-2.15</c:v>
                </c:pt>
                <c:pt idx="59863">
                  <c:v>1.32</c:v>
                </c:pt>
                <c:pt idx="59864">
                  <c:v>1.32</c:v>
                </c:pt>
                <c:pt idx="59865">
                  <c:v>2.14</c:v>
                </c:pt>
                <c:pt idx="59866">
                  <c:v>2.14</c:v>
                </c:pt>
                <c:pt idx="59867">
                  <c:v>1.57</c:v>
                </c:pt>
                <c:pt idx="59868">
                  <c:v>-1.83</c:v>
                </c:pt>
                <c:pt idx="59869">
                  <c:v>0.89</c:v>
                </c:pt>
                <c:pt idx="59870">
                  <c:v>2.23</c:v>
                </c:pt>
                <c:pt idx="59871">
                  <c:v>2.23</c:v>
                </c:pt>
                <c:pt idx="59872">
                  <c:v>1.47</c:v>
                </c:pt>
                <c:pt idx="59873">
                  <c:v>1.47</c:v>
                </c:pt>
                <c:pt idx="59874">
                  <c:v>1.47</c:v>
                </c:pt>
                <c:pt idx="59875">
                  <c:v>-2.1</c:v>
                </c:pt>
                <c:pt idx="59876">
                  <c:v>3.26</c:v>
                </c:pt>
                <c:pt idx="59877">
                  <c:v>3.6</c:v>
                </c:pt>
                <c:pt idx="59878">
                  <c:v>3.6</c:v>
                </c:pt>
                <c:pt idx="59879">
                  <c:v>3.6</c:v>
                </c:pt>
                <c:pt idx="59880">
                  <c:v>0.37</c:v>
                </c:pt>
                <c:pt idx="59881">
                  <c:v>0.37</c:v>
                </c:pt>
                <c:pt idx="59882">
                  <c:v>0.37</c:v>
                </c:pt>
                <c:pt idx="59883">
                  <c:v>1.3</c:v>
                </c:pt>
                <c:pt idx="59884">
                  <c:v>1.3</c:v>
                </c:pt>
                <c:pt idx="59885">
                  <c:v>0.38</c:v>
                </c:pt>
                <c:pt idx="59886">
                  <c:v>1.84</c:v>
                </c:pt>
                <c:pt idx="59887">
                  <c:v>1.84</c:v>
                </c:pt>
                <c:pt idx="59888">
                  <c:v>-0.13</c:v>
                </c:pt>
                <c:pt idx="59889">
                  <c:v>-0.13</c:v>
                </c:pt>
                <c:pt idx="59890">
                  <c:v>1.85</c:v>
                </c:pt>
                <c:pt idx="59891">
                  <c:v>1.85</c:v>
                </c:pt>
                <c:pt idx="59892">
                  <c:v>0.06</c:v>
                </c:pt>
                <c:pt idx="59893">
                  <c:v>-1.29</c:v>
                </c:pt>
                <c:pt idx="59894">
                  <c:v>-1.29</c:v>
                </c:pt>
                <c:pt idx="59895">
                  <c:v>-0.56999999999999995</c:v>
                </c:pt>
                <c:pt idx="59896">
                  <c:v>3.58</c:v>
                </c:pt>
                <c:pt idx="59897">
                  <c:v>0.37</c:v>
                </c:pt>
                <c:pt idx="59898">
                  <c:v>-0.16</c:v>
                </c:pt>
                <c:pt idx="59899">
                  <c:v>2.72</c:v>
                </c:pt>
                <c:pt idx="59900">
                  <c:v>2.72</c:v>
                </c:pt>
                <c:pt idx="59901">
                  <c:v>2.72</c:v>
                </c:pt>
                <c:pt idx="59902">
                  <c:v>0.23</c:v>
                </c:pt>
                <c:pt idx="59903">
                  <c:v>0.74</c:v>
                </c:pt>
                <c:pt idx="59904">
                  <c:v>-0.23</c:v>
                </c:pt>
                <c:pt idx="59905">
                  <c:v>1.62</c:v>
                </c:pt>
                <c:pt idx="59906">
                  <c:v>1.62</c:v>
                </c:pt>
                <c:pt idx="59907">
                  <c:v>1.62</c:v>
                </c:pt>
                <c:pt idx="59908">
                  <c:v>1.62</c:v>
                </c:pt>
                <c:pt idx="59909">
                  <c:v>1.62</c:v>
                </c:pt>
                <c:pt idx="59910">
                  <c:v>1.62</c:v>
                </c:pt>
                <c:pt idx="59911">
                  <c:v>0.01</c:v>
                </c:pt>
                <c:pt idx="59912">
                  <c:v>-2.9</c:v>
                </c:pt>
                <c:pt idx="59913">
                  <c:v>-0.82</c:v>
                </c:pt>
                <c:pt idx="59914">
                  <c:v>-0.82</c:v>
                </c:pt>
                <c:pt idx="59915">
                  <c:v>-0.82</c:v>
                </c:pt>
                <c:pt idx="59916">
                  <c:v>-2.13</c:v>
                </c:pt>
                <c:pt idx="59917">
                  <c:v>1.46</c:v>
                </c:pt>
                <c:pt idx="59918">
                  <c:v>1.46</c:v>
                </c:pt>
                <c:pt idx="59919">
                  <c:v>1.46</c:v>
                </c:pt>
                <c:pt idx="59920">
                  <c:v>2.4500000000000002</c:v>
                </c:pt>
                <c:pt idx="59921">
                  <c:v>2.4500000000000002</c:v>
                </c:pt>
                <c:pt idx="59922">
                  <c:v>2.4500000000000002</c:v>
                </c:pt>
                <c:pt idx="59923">
                  <c:v>2.4500000000000002</c:v>
                </c:pt>
                <c:pt idx="59924">
                  <c:v>2.4500000000000002</c:v>
                </c:pt>
                <c:pt idx="59925">
                  <c:v>2.4500000000000002</c:v>
                </c:pt>
                <c:pt idx="59926">
                  <c:v>-0.47</c:v>
                </c:pt>
                <c:pt idx="59927">
                  <c:v>-2.2599999999999998</c:v>
                </c:pt>
                <c:pt idx="59928">
                  <c:v>2.74</c:v>
                </c:pt>
                <c:pt idx="59929">
                  <c:v>2.74</c:v>
                </c:pt>
                <c:pt idx="59930">
                  <c:v>-0.15</c:v>
                </c:pt>
                <c:pt idx="59931">
                  <c:v>-1.94</c:v>
                </c:pt>
                <c:pt idx="59932">
                  <c:v>-0.96</c:v>
                </c:pt>
                <c:pt idx="59933">
                  <c:v>-0.37</c:v>
                </c:pt>
                <c:pt idx="59934">
                  <c:v>0.52</c:v>
                </c:pt>
                <c:pt idx="59935">
                  <c:v>2.31</c:v>
                </c:pt>
                <c:pt idx="59936">
                  <c:v>2.31</c:v>
                </c:pt>
                <c:pt idx="59937">
                  <c:v>-2.6</c:v>
                </c:pt>
                <c:pt idx="59938">
                  <c:v>-0.36</c:v>
                </c:pt>
                <c:pt idx="59939">
                  <c:v>0.41</c:v>
                </c:pt>
                <c:pt idx="59940">
                  <c:v>0.41</c:v>
                </c:pt>
                <c:pt idx="59941">
                  <c:v>2.2000000000000002</c:v>
                </c:pt>
                <c:pt idx="59942">
                  <c:v>2.2000000000000002</c:v>
                </c:pt>
                <c:pt idx="59943">
                  <c:v>2.2000000000000002</c:v>
                </c:pt>
                <c:pt idx="59944">
                  <c:v>2.2000000000000002</c:v>
                </c:pt>
                <c:pt idx="59945">
                  <c:v>1.27</c:v>
                </c:pt>
                <c:pt idx="59946">
                  <c:v>1.72</c:v>
                </c:pt>
                <c:pt idx="59947">
                  <c:v>1.72</c:v>
                </c:pt>
                <c:pt idx="59948">
                  <c:v>1.36</c:v>
                </c:pt>
                <c:pt idx="59949">
                  <c:v>1.36</c:v>
                </c:pt>
                <c:pt idx="59950">
                  <c:v>1.36</c:v>
                </c:pt>
                <c:pt idx="59951">
                  <c:v>1.36</c:v>
                </c:pt>
                <c:pt idx="59952">
                  <c:v>2.68</c:v>
                </c:pt>
                <c:pt idx="59953">
                  <c:v>2.68</c:v>
                </c:pt>
                <c:pt idx="59954">
                  <c:v>1.78</c:v>
                </c:pt>
                <c:pt idx="59955">
                  <c:v>2.81</c:v>
                </c:pt>
                <c:pt idx="59956">
                  <c:v>2.81</c:v>
                </c:pt>
                <c:pt idx="59957">
                  <c:v>0.94</c:v>
                </c:pt>
                <c:pt idx="59958">
                  <c:v>-1.1100000000000001</c:v>
                </c:pt>
                <c:pt idx="59959">
                  <c:v>-1.1100000000000001</c:v>
                </c:pt>
                <c:pt idx="59960">
                  <c:v>-1</c:v>
                </c:pt>
                <c:pt idx="59961">
                  <c:v>-1</c:v>
                </c:pt>
                <c:pt idx="59962">
                  <c:v>-2.5</c:v>
                </c:pt>
                <c:pt idx="59963">
                  <c:v>-2.72</c:v>
                </c:pt>
                <c:pt idx="59964">
                  <c:v>1.98</c:v>
                </c:pt>
                <c:pt idx="59965">
                  <c:v>1.98</c:v>
                </c:pt>
                <c:pt idx="59966">
                  <c:v>1.98</c:v>
                </c:pt>
                <c:pt idx="59967">
                  <c:v>1.98</c:v>
                </c:pt>
                <c:pt idx="59968">
                  <c:v>1.83</c:v>
                </c:pt>
                <c:pt idx="59969">
                  <c:v>-1.63</c:v>
                </c:pt>
                <c:pt idx="59970">
                  <c:v>-1.1200000000000001</c:v>
                </c:pt>
                <c:pt idx="59971">
                  <c:v>0.22</c:v>
                </c:pt>
                <c:pt idx="59972">
                  <c:v>0.42</c:v>
                </c:pt>
                <c:pt idx="59973">
                  <c:v>0.42</c:v>
                </c:pt>
                <c:pt idx="59974">
                  <c:v>-1</c:v>
                </c:pt>
                <c:pt idx="59975">
                  <c:v>-1</c:v>
                </c:pt>
                <c:pt idx="59976">
                  <c:v>-1</c:v>
                </c:pt>
                <c:pt idx="59977">
                  <c:v>1.86</c:v>
                </c:pt>
                <c:pt idx="59978">
                  <c:v>1.1299999999999999</c:v>
                </c:pt>
                <c:pt idx="59979">
                  <c:v>1.1299999999999999</c:v>
                </c:pt>
                <c:pt idx="59980">
                  <c:v>1.1299999999999999</c:v>
                </c:pt>
                <c:pt idx="59981">
                  <c:v>1.63</c:v>
                </c:pt>
                <c:pt idx="59982">
                  <c:v>-0.3</c:v>
                </c:pt>
                <c:pt idx="59983">
                  <c:v>-0.3</c:v>
                </c:pt>
                <c:pt idx="59984">
                  <c:v>-0.3</c:v>
                </c:pt>
                <c:pt idx="59985">
                  <c:v>1.62</c:v>
                </c:pt>
                <c:pt idx="59986">
                  <c:v>-2.16</c:v>
                </c:pt>
                <c:pt idx="59987">
                  <c:v>0.88</c:v>
                </c:pt>
                <c:pt idx="59988">
                  <c:v>0.88</c:v>
                </c:pt>
                <c:pt idx="59989">
                  <c:v>-1.61</c:v>
                </c:pt>
                <c:pt idx="59990">
                  <c:v>-1.61</c:v>
                </c:pt>
                <c:pt idx="59991">
                  <c:v>-1.61</c:v>
                </c:pt>
                <c:pt idx="59992">
                  <c:v>-1.78</c:v>
                </c:pt>
                <c:pt idx="59993">
                  <c:v>1.5</c:v>
                </c:pt>
                <c:pt idx="59994">
                  <c:v>1.5</c:v>
                </c:pt>
                <c:pt idx="59995">
                  <c:v>1.5</c:v>
                </c:pt>
                <c:pt idx="59996">
                  <c:v>0.72</c:v>
                </c:pt>
                <c:pt idx="59997">
                  <c:v>0.72</c:v>
                </c:pt>
                <c:pt idx="59998">
                  <c:v>-0.79</c:v>
                </c:pt>
                <c:pt idx="59999">
                  <c:v>3.83</c:v>
                </c:pt>
                <c:pt idx="60000">
                  <c:v>-1.03</c:v>
                </c:pt>
                <c:pt idx="60001">
                  <c:v>-1.03</c:v>
                </c:pt>
                <c:pt idx="60002">
                  <c:v>-1.03</c:v>
                </c:pt>
                <c:pt idx="60003">
                  <c:v>0.41</c:v>
                </c:pt>
                <c:pt idx="60004">
                  <c:v>0.41</c:v>
                </c:pt>
                <c:pt idx="60005">
                  <c:v>-0.4</c:v>
                </c:pt>
                <c:pt idx="60006">
                  <c:v>0.85</c:v>
                </c:pt>
                <c:pt idx="60007">
                  <c:v>0.85</c:v>
                </c:pt>
                <c:pt idx="60008">
                  <c:v>0.85</c:v>
                </c:pt>
                <c:pt idx="60009">
                  <c:v>2</c:v>
                </c:pt>
                <c:pt idx="60010">
                  <c:v>2</c:v>
                </c:pt>
                <c:pt idx="60011">
                  <c:v>0.45</c:v>
                </c:pt>
                <c:pt idx="60012">
                  <c:v>-2.88</c:v>
                </c:pt>
                <c:pt idx="60013">
                  <c:v>-2.88</c:v>
                </c:pt>
                <c:pt idx="60014">
                  <c:v>1.83</c:v>
                </c:pt>
                <c:pt idx="60015">
                  <c:v>1.83</c:v>
                </c:pt>
                <c:pt idx="60016">
                  <c:v>2.97</c:v>
                </c:pt>
                <c:pt idx="60017">
                  <c:v>0.82</c:v>
                </c:pt>
                <c:pt idx="60018">
                  <c:v>0.82</c:v>
                </c:pt>
                <c:pt idx="60019">
                  <c:v>0.82</c:v>
                </c:pt>
                <c:pt idx="60020">
                  <c:v>1.51</c:v>
                </c:pt>
                <c:pt idx="60021">
                  <c:v>3.27</c:v>
                </c:pt>
                <c:pt idx="60022">
                  <c:v>-0.28000000000000003</c:v>
                </c:pt>
                <c:pt idx="60023">
                  <c:v>-0.28000000000000003</c:v>
                </c:pt>
                <c:pt idx="60024">
                  <c:v>-0.28000000000000003</c:v>
                </c:pt>
                <c:pt idx="60025">
                  <c:v>-0.48</c:v>
                </c:pt>
                <c:pt idx="60026">
                  <c:v>-0.48</c:v>
                </c:pt>
                <c:pt idx="60027">
                  <c:v>-0.48</c:v>
                </c:pt>
                <c:pt idx="60028">
                  <c:v>1.0900000000000001</c:v>
                </c:pt>
                <c:pt idx="60029">
                  <c:v>1.65</c:v>
                </c:pt>
                <c:pt idx="60030">
                  <c:v>-0.02</c:v>
                </c:pt>
                <c:pt idx="60031">
                  <c:v>-0.75</c:v>
                </c:pt>
                <c:pt idx="60032">
                  <c:v>-0.75</c:v>
                </c:pt>
                <c:pt idx="60033">
                  <c:v>0</c:v>
                </c:pt>
                <c:pt idx="60034">
                  <c:v>0</c:v>
                </c:pt>
                <c:pt idx="60035">
                  <c:v>-3.49</c:v>
                </c:pt>
                <c:pt idx="60036">
                  <c:v>-3.49</c:v>
                </c:pt>
                <c:pt idx="60037">
                  <c:v>-1.1000000000000001</c:v>
                </c:pt>
                <c:pt idx="60038">
                  <c:v>-1.1000000000000001</c:v>
                </c:pt>
                <c:pt idx="60039">
                  <c:v>0.38</c:v>
                </c:pt>
                <c:pt idx="60040">
                  <c:v>-0.78</c:v>
                </c:pt>
                <c:pt idx="60041">
                  <c:v>0.08</c:v>
                </c:pt>
                <c:pt idx="60042">
                  <c:v>0.08</c:v>
                </c:pt>
                <c:pt idx="60043">
                  <c:v>0.08</c:v>
                </c:pt>
                <c:pt idx="60044">
                  <c:v>2.74</c:v>
                </c:pt>
                <c:pt idx="60045">
                  <c:v>2.4900000000000002</c:v>
                </c:pt>
                <c:pt idx="60046">
                  <c:v>1.4</c:v>
                </c:pt>
                <c:pt idx="60047">
                  <c:v>3.78</c:v>
                </c:pt>
                <c:pt idx="60048">
                  <c:v>3.78</c:v>
                </c:pt>
                <c:pt idx="60049">
                  <c:v>3.78</c:v>
                </c:pt>
                <c:pt idx="60050">
                  <c:v>-1.53</c:v>
                </c:pt>
                <c:pt idx="60051">
                  <c:v>-1.53</c:v>
                </c:pt>
                <c:pt idx="60052">
                  <c:v>0.7</c:v>
                </c:pt>
                <c:pt idx="60053">
                  <c:v>-1.1399999999999999</c:v>
                </c:pt>
                <c:pt idx="60054">
                  <c:v>2.0099999999999998</c:v>
                </c:pt>
                <c:pt idx="60055">
                  <c:v>2.0099999999999998</c:v>
                </c:pt>
                <c:pt idx="60056">
                  <c:v>0.54</c:v>
                </c:pt>
                <c:pt idx="60057">
                  <c:v>0.55000000000000004</c:v>
                </c:pt>
                <c:pt idx="60058">
                  <c:v>0.9</c:v>
                </c:pt>
                <c:pt idx="60059">
                  <c:v>3.33</c:v>
                </c:pt>
                <c:pt idx="60060">
                  <c:v>3.33</c:v>
                </c:pt>
                <c:pt idx="60061">
                  <c:v>0.56999999999999995</c:v>
                </c:pt>
                <c:pt idx="60062">
                  <c:v>0.05</c:v>
                </c:pt>
                <c:pt idx="60063">
                  <c:v>-1.28</c:v>
                </c:pt>
                <c:pt idx="60064">
                  <c:v>0.04</c:v>
                </c:pt>
                <c:pt idx="60065">
                  <c:v>0.04</c:v>
                </c:pt>
                <c:pt idx="60066">
                  <c:v>0.04</c:v>
                </c:pt>
                <c:pt idx="60067">
                  <c:v>0.3</c:v>
                </c:pt>
                <c:pt idx="60068">
                  <c:v>-1.47</c:v>
                </c:pt>
                <c:pt idx="60069">
                  <c:v>-2.85</c:v>
                </c:pt>
                <c:pt idx="60070">
                  <c:v>0.04</c:v>
                </c:pt>
                <c:pt idx="60071">
                  <c:v>0.89</c:v>
                </c:pt>
                <c:pt idx="60072">
                  <c:v>0.89</c:v>
                </c:pt>
                <c:pt idx="60073">
                  <c:v>2.99</c:v>
                </c:pt>
                <c:pt idx="60074">
                  <c:v>-1</c:v>
                </c:pt>
                <c:pt idx="60075">
                  <c:v>0.36</c:v>
                </c:pt>
                <c:pt idx="60076">
                  <c:v>0.36</c:v>
                </c:pt>
                <c:pt idx="60077">
                  <c:v>-0.46</c:v>
                </c:pt>
                <c:pt idx="60078">
                  <c:v>1.42</c:v>
                </c:pt>
                <c:pt idx="60079">
                  <c:v>1.42</c:v>
                </c:pt>
                <c:pt idx="60080">
                  <c:v>1.42</c:v>
                </c:pt>
                <c:pt idx="60081">
                  <c:v>1.42</c:v>
                </c:pt>
                <c:pt idx="60082">
                  <c:v>2.54</c:v>
                </c:pt>
                <c:pt idx="60083">
                  <c:v>2.54</c:v>
                </c:pt>
                <c:pt idx="60084">
                  <c:v>1.1499999999999999</c:v>
                </c:pt>
                <c:pt idx="60085">
                  <c:v>-0.99</c:v>
                </c:pt>
                <c:pt idx="60086">
                  <c:v>-0.08</c:v>
                </c:pt>
                <c:pt idx="60087">
                  <c:v>3.24</c:v>
                </c:pt>
                <c:pt idx="60088">
                  <c:v>3.24</c:v>
                </c:pt>
                <c:pt idx="60089">
                  <c:v>3.24</c:v>
                </c:pt>
                <c:pt idx="60090">
                  <c:v>3.24</c:v>
                </c:pt>
                <c:pt idx="60091">
                  <c:v>3.24</c:v>
                </c:pt>
                <c:pt idx="60092">
                  <c:v>1.75</c:v>
                </c:pt>
                <c:pt idx="60093">
                  <c:v>1.75</c:v>
                </c:pt>
                <c:pt idx="60094">
                  <c:v>1.65</c:v>
                </c:pt>
                <c:pt idx="60095">
                  <c:v>1.65</c:v>
                </c:pt>
                <c:pt idx="60096">
                  <c:v>1.65</c:v>
                </c:pt>
                <c:pt idx="60097">
                  <c:v>0</c:v>
                </c:pt>
                <c:pt idx="60098">
                  <c:v>-1.1499999999999999</c:v>
                </c:pt>
                <c:pt idx="60099">
                  <c:v>-2.29</c:v>
                </c:pt>
                <c:pt idx="60100">
                  <c:v>1.0900000000000001</c:v>
                </c:pt>
                <c:pt idx="60101">
                  <c:v>0.96</c:v>
                </c:pt>
                <c:pt idx="60102">
                  <c:v>0.96</c:v>
                </c:pt>
                <c:pt idx="60103">
                  <c:v>2.36</c:v>
                </c:pt>
                <c:pt idx="60104">
                  <c:v>2.36</c:v>
                </c:pt>
                <c:pt idx="60105">
                  <c:v>2.36</c:v>
                </c:pt>
                <c:pt idx="60106">
                  <c:v>2.36</c:v>
                </c:pt>
                <c:pt idx="60107">
                  <c:v>2.36</c:v>
                </c:pt>
                <c:pt idx="60108">
                  <c:v>2.27</c:v>
                </c:pt>
                <c:pt idx="60109">
                  <c:v>2.27</c:v>
                </c:pt>
                <c:pt idx="60110">
                  <c:v>0.68</c:v>
                </c:pt>
                <c:pt idx="60111">
                  <c:v>-1.21</c:v>
                </c:pt>
                <c:pt idx="60112">
                  <c:v>-1.01</c:v>
                </c:pt>
                <c:pt idx="60113">
                  <c:v>0.79</c:v>
                </c:pt>
                <c:pt idx="60114">
                  <c:v>-0.73</c:v>
                </c:pt>
                <c:pt idx="60115">
                  <c:v>-0.73</c:v>
                </c:pt>
                <c:pt idx="60116">
                  <c:v>0.98</c:v>
                </c:pt>
                <c:pt idx="60117">
                  <c:v>2.96</c:v>
                </c:pt>
                <c:pt idx="60118">
                  <c:v>2.96</c:v>
                </c:pt>
                <c:pt idx="60119">
                  <c:v>2</c:v>
                </c:pt>
                <c:pt idx="60120">
                  <c:v>2.62</c:v>
                </c:pt>
                <c:pt idx="60121">
                  <c:v>0.36</c:v>
                </c:pt>
                <c:pt idx="60122">
                  <c:v>1.1200000000000001</c:v>
                </c:pt>
                <c:pt idx="60123">
                  <c:v>-0.75</c:v>
                </c:pt>
                <c:pt idx="60124">
                  <c:v>-0.75</c:v>
                </c:pt>
                <c:pt idx="60125">
                  <c:v>2.64</c:v>
                </c:pt>
                <c:pt idx="60126">
                  <c:v>2.64</c:v>
                </c:pt>
                <c:pt idx="60127">
                  <c:v>2.64</c:v>
                </c:pt>
                <c:pt idx="60128">
                  <c:v>1.85</c:v>
                </c:pt>
                <c:pt idx="60129">
                  <c:v>1.85</c:v>
                </c:pt>
                <c:pt idx="60130">
                  <c:v>2.35</c:v>
                </c:pt>
                <c:pt idx="60131">
                  <c:v>0.51</c:v>
                </c:pt>
                <c:pt idx="60132">
                  <c:v>1.71</c:v>
                </c:pt>
                <c:pt idx="60133">
                  <c:v>1.71</c:v>
                </c:pt>
                <c:pt idx="60134">
                  <c:v>0.52</c:v>
                </c:pt>
                <c:pt idx="60135">
                  <c:v>0.52</c:v>
                </c:pt>
                <c:pt idx="60136">
                  <c:v>-1.75</c:v>
                </c:pt>
                <c:pt idx="60137">
                  <c:v>0.69</c:v>
                </c:pt>
                <c:pt idx="60138">
                  <c:v>-2.31</c:v>
                </c:pt>
                <c:pt idx="60139">
                  <c:v>3.76</c:v>
                </c:pt>
                <c:pt idx="60140">
                  <c:v>-1.5</c:v>
                </c:pt>
                <c:pt idx="60141">
                  <c:v>-1.5</c:v>
                </c:pt>
                <c:pt idx="60142">
                  <c:v>0.73</c:v>
                </c:pt>
                <c:pt idx="60143">
                  <c:v>0.73</c:v>
                </c:pt>
                <c:pt idx="60144">
                  <c:v>0.73</c:v>
                </c:pt>
                <c:pt idx="60145">
                  <c:v>0.73</c:v>
                </c:pt>
                <c:pt idx="60146">
                  <c:v>-0.18</c:v>
                </c:pt>
                <c:pt idx="60147">
                  <c:v>-0.18</c:v>
                </c:pt>
                <c:pt idx="60148">
                  <c:v>0.88</c:v>
                </c:pt>
                <c:pt idx="60149">
                  <c:v>0.99</c:v>
                </c:pt>
                <c:pt idx="60150">
                  <c:v>2</c:v>
                </c:pt>
                <c:pt idx="60151">
                  <c:v>2</c:v>
                </c:pt>
                <c:pt idx="60152">
                  <c:v>-3.97</c:v>
                </c:pt>
                <c:pt idx="60153">
                  <c:v>-3.97</c:v>
                </c:pt>
                <c:pt idx="60154">
                  <c:v>0.93</c:v>
                </c:pt>
                <c:pt idx="60155">
                  <c:v>0.7</c:v>
                </c:pt>
                <c:pt idx="60156">
                  <c:v>1.02</c:v>
                </c:pt>
                <c:pt idx="60157">
                  <c:v>1.02</c:v>
                </c:pt>
                <c:pt idx="60158">
                  <c:v>1.02</c:v>
                </c:pt>
                <c:pt idx="60159">
                  <c:v>-1.72</c:v>
                </c:pt>
                <c:pt idx="60160">
                  <c:v>0.78</c:v>
                </c:pt>
                <c:pt idx="60161">
                  <c:v>1.06</c:v>
                </c:pt>
                <c:pt idx="60162">
                  <c:v>2.34</c:v>
                </c:pt>
                <c:pt idx="60163">
                  <c:v>2.34</c:v>
                </c:pt>
                <c:pt idx="60164">
                  <c:v>0.23</c:v>
                </c:pt>
                <c:pt idx="60165">
                  <c:v>0.3</c:v>
                </c:pt>
                <c:pt idx="60166">
                  <c:v>2.41</c:v>
                </c:pt>
                <c:pt idx="60167">
                  <c:v>2.41</c:v>
                </c:pt>
                <c:pt idx="60168">
                  <c:v>2.41</c:v>
                </c:pt>
                <c:pt idx="60169">
                  <c:v>2.41</c:v>
                </c:pt>
                <c:pt idx="60170">
                  <c:v>0.56999999999999995</c:v>
                </c:pt>
                <c:pt idx="60171">
                  <c:v>-0.71</c:v>
                </c:pt>
                <c:pt idx="60172">
                  <c:v>-0.24</c:v>
                </c:pt>
                <c:pt idx="60173">
                  <c:v>-2.58</c:v>
                </c:pt>
                <c:pt idx="60174">
                  <c:v>-2.58</c:v>
                </c:pt>
                <c:pt idx="60175">
                  <c:v>0.53</c:v>
                </c:pt>
                <c:pt idx="60176">
                  <c:v>0.53</c:v>
                </c:pt>
                <c:pt idx="60177">
                  <c:v>-0.14000000000000001</c:v>
                </c:pt>
                <c:pt idx="60178">
                  <c:v>1.29</c:v>
                </c:pt>
                <c:pt idx="60179">
                  <c:v>0.7</c:v>
                </c:pt>
                <c:pt idx="60180">
                  <c:v>-0.38</c:v>
                </c:pt>
                <c:pt idx="60181">
                  <c:v>2.4500000000000002</c:v>
                </c:pt>
                <c:pt idx="60182">
                  <c:v>0.36</c:v>
                </c:pt>
                <c:pt idx="60183">
                  <c:v>0.95</c:v>
                </c:pt>
                <c:pt idx="60184">
                  <c:v>0.94</c:v>
                </c:pt>
                <c:pt idx="60185">
                  <c:v>2.97</c:v>
                </c:pt>
                <c:pt idx="60186">
                  <c:v>0.96</c:v>
                </c:pt>
                <c:pt idx="60187">
                  <c:v>-0.34</c:v>
                </c:pt>
                <c:pt idx="60188">
                  <c:v>-0.34</c:v>
                </c:pt>
                <c:pt idx="60189">
                  <c:v>-0.18</c:v>
                </c:pt>
                <c:pt idx="60190">
                  <c:v>0.24</c:v>
                </c:pt>
                <c:pt idx="60191">
                  <c:v>0.24</c:v>
                </c:pt>
                <c:pt idx="60192">
                  <c:v>0.24</c:v>
                </c:pt>
                <c:pt idx="60193">
                  <c:v>0.1</c:v>
                </c:pt>
                <c:pt idx="60194">
                  <c:v>-0.73</c:v>
                </c:pt>
                <c:pt idx="60195">
                  <c:v>0.7</c:v>
                </c:pt>
                <c:pt idx="60196">
                  <c:v>0.7</c:v>
                </c:pt>
                <c:pt idx="60197">
                  <c:v>2.99</c:v>
                </c:pt>
                <c:pt idx="60198">
                  <c:v>-1.69</c:v>
                </c:pt>
                <c:pt idx="60199">
                  <c:v>-2.97</c:v>
                </c:pt>
                <c:pt idx="60200">
                  <c:v>1.94</c:v>
                </c:pt>
                <c:pt idx="60201">
                  <c:v>1.79</c:v>
                </c:pt>
                <c:pt idx="60202">
                  <c:v>1.79</c:v>
                </c:pt>
                <c:pt idx="60203">
                  <c:v>1.79</c:v>
                </c:pt>
                <c:pt idx="60204">
                  <c:v>0.48</c:v>
                </c:pt>
                <c:pt idx="60205">
                  <c:v>-0.15</c:v>
                </c:pt>
                <c:pt idx="60206">
                  <c:v>0.63</c:v>
                </c:pt>
                <c:pt idx="60207">
                  <c:v>-3.55</c:v>
                </c:pt>
                <c:pt idx="60208">
                  <c:v>1.23</c:v>
                </c:pt>
                <c:pt idx="60209">
                  <c:v>1.52</c:v>
                </c:pt>
                <c:pt idx="60210">
                  <c:v>1.52</c:v>
                </c:pt>
                <c:pt idx="60211">
                  <c:v>2.27</c:v>
                </c:pt>
                <c:pt idx="60212">
                  <c:v>1.49</c:v>
                </c:pt>
                <c:pt idx="60213">
                  <c:v>1.49</c:v>
                </c:pt>
                <c:pt idx="60214">
                  <c:v>-1.3</c:v>
                </c:pt>
                <c:pt idx="60215">
                  <c:v>-1.3</c:v>
                </c:pt>
                <c:pt idx="60216">
                  <c:v>-1.3</c:v>
                </c:pt>
                <c:pt idx="60217">
                  <c:v>-1.3</c:v>
                </c:pt>
                <c:pt idx="60218">
                  <c:v>-0.72</c:v>
                </c:pt>
                <c:pt idx="60219">
                  <c:v>-0.59</c:v>
                </c:pt>
                <c:pt idx="60220">
                  <c:v>1.1499999999999999</c:v>
                </c:pt>
                <c:pt idx="60221">
                  <c:v>1.1499999999999999</c:v>
                </c:pt>
                <c:pt idx="60222">
                  <c:v>1.1499999999999999</c:v>
                </c:pt>
                <c:pt idx="60223">
                  <c:v>-0.41</c:v>
                </c:pt>
                <c:pt idx="60224">
                  <c:v>-0.41</c:v>
                </c:pt>
                <c:pt idx="60225">
                  <c:v>2.0099999999999998</c:v>
                </c:pt>
                <c:pt idx="60226">
                  <c:v>2.0099999999999998</c:v>
                </c:pt>
                <c:pt idx="60227">
                  <c:v>2.0099999999999998</c:v>
                </c:pt>
                <c:pt idx="60228">
                  <c:v>3.68</c:v>
                </c:pt>
                <c:pt idx="60229">
                  <c:v>-2.08</c:v>
                </c:pt>
                <c:pt idx="60230">
                  <c:v>-0.82</c:v>
                </c:pt>
                <c:pt idx="60231">
                  <c:v>-2.9</c:v>
                </c:pt>
                <c:pt idx="60232">
                  <c:v>1.93</c:v>
                </c:pt>
                <c:pt idx="60233">
                  <c:v>1.93</c:v>
                </c:pt>
                <c:pt idx="60234">
                  <c:v>0.34</c:v>
                </c:pt>
                <c:pt idx="60235">
                  <c:v>0.34</c:v>
                </c:pt>
                <c:pt idx="60236">
                  <c:v>2.1800000000000002</c:v>
                </c:pt>
                <c:pt idx="60237">
                  <c:v>1.63</c:v>
                </c:pt>
                <c:pt idx="60238">
                  <c:v>1.7</c:v>
                </c:pt>
                <c:pt idx="60239">
                  <c:v>0.18</c:v>
                </c:pt>
                <c:pt idx="60240">
                  <c:v>1.01</c:v>
                </c:pt>
                <c:pt idx="60241">
                  <c:v>1.01</c:v>
                </c:pt>
                <c:pt idx="60242">
                  <c:v>1.01</c:v>
                </c:pt>
                <c:pt idx="60243">
                  <c:v>2.88</c:v>
                </c:pt>
                <c:pt idx="60244">
                  <c:v>-3.04</c:v>
                </c:pt>
                <c:pt idx="60245">
                  <c:v>-2.71</c:v>
                </c:pt>
                <c:pt idx="60246">
                  <c:v>-0.11</c:v>
                </c:pt>
                <c:pt idx="60247">
                  <c:v>0.82</c:v>
                </c:pt>
                <c:pt idx="60248">
                  <c:v>3.27</c:v>
                </c:pt>
                <c:pt idx="60249">
                  <c:v>0.76</c:v>
                </c:pt>
                <c:pt idx="60250">
                  <c:v>0.76</c:v>
                </c:pt>
                <c:pt idx="60251">
                  <c:v>0.76</c:v>
                </c:pt>
                <c:pt idx="60252">
                  <c:v>-2.69</c:v>
                </c:pt>
                <c:pt idx="60253">
                  <c:v>-1.84</c:v>
                </c:pt>
                <c:pt idx="60254">
                  <c:v>3.44</c:v>
                </c:pt>
                <c:pt idx="60255">
                  <c:v>3.44</c:v>
                </c:pt>
                <c:pt idx="60256">
                  <c:v>3.44</c:v>
                </c:pt>
                <c:pt idx="60257">
                  <c:v>3.44</c:v>
                </c:pt>
                <c:pt idx="60258">
                  <c:v>0.66</c:v>
                </c:pt>
                <c:pt idx="60259">
                  <c:v>-1.3</c:v>
                </c:pt>
                <c:pt idx="60260">
                  <c:v>-0.44</c:v>
                </c:pt>
                <c:pt idx="60261">
                  <c:v>-2.5499999999999998</c:v>
                </c:pt>
                <c:pt idx="60262">
                  <c:v>2.7</c:v>
                </c:pt>
                <c:pt idx="60263">
                  <c:v>2.7</c:v>
                </c:pt>
                <c:pt idx="60264">
                  <c:v>2.7</c:v>
                </c:pt>
                <c:pt idx="60265">
                  <c:v>2.76</c:v>
                </c:pt>
                <c:pt idx="60266">
                  <c:v>2.76</c:v>
                </c:pt>
                <c:pt idx="60267">
                  <c:v>2.76</c:v>
                </c:pt>
                <c:pt idx="60268">
                  <c:v>2.76</c:v>
                </c:pt>
                <c:pt idx="60269">
                  <c:v>3.03</c:v>
                </c:pt>
                <c:pt idx="60270">
                  <c:v>3.03</c:v>
                </c:pt>
                <c:pt idx="60271">
                  <c:v>1.06</c:v>
                </c:pt>
                <c:pt idx="60272">
                  <c:v>1.24</c:v>
                </c:pt>
                <c:pt idx="60273">
                  <c:v>1.24</c:v>
                </c:pt>
                <c:pt idx="60274">
                  <c:v>1.24</c:v>
                </c:pt>
                <c:pt idx="60275">
                  <c:v>2.65</c:v>
                </c:pt>
                <c:pt idx="60276">
                  <c:v>2.65</c:v>
                </c:pt>
                <c:pt idx="60277">
                  <c:v>2.35</c:v>
                </c:pt>
                <c:pt idx="60278">
                  <c:v>2.35</c:v>
                </c:pt>
                <c:pt idx="60279">
                  <c:v>0.37</c:v>
                </c:pt>
                <c:pt idx="60280">
                  <c:v>1.0900000000000001</c:v>
                </c:pt>
                <c:pt idx="60281">
                  <c:v>1.56</c:v>
                </c:pt>
                <c:pt idx="60282">
                  <c:v>1.56</c:v>
                </c:pt>
                <c:pt idx="60283">
                  <c:v>-1.28</c:v>
                </c:pt>
                <c:pt idx="60284">
                  <c:v>1.1399999999999999</c:v>
                </c:pt>
                <c:pt idx="60285">
                  <c:v>0.98</c:v>
                </c:pt>
                <c:pt idx="60286">
                  <c:v>0.75</c:v>
                </c:pt>
                <c:pt idx="60287">
                  <c:v>-0.93</c:v>
                </c:pt>
                <c:pt idx="60288">
                  <c:v>0.55000000000000004</c:v>
                </c:pt>
                <c:pt idx="60289">
                  <c:v>1.02</c:v>
                </c:pt>
                <c:pt idx="60290">
                  <c:v>1.02</c:v>
                </c:pt>
                <c:pt idx="60291">
                  <c:v>-1.32</c:v>
                </c:pt>
                <c:pt idx="60292">
                  <c:v>-1.32</c:v>
                </c:pt>
                <c:pt idx="60293">
                  <c:v>-0.42</c:v>
                </c:pt>
                <c:pt idx="60294">
                  <c:v>-1.59</c:v>
                </c:pt>
                <c:pt idx="60295">
                  <c:v>-1.59</c:v>
                </c:pt>
                <c:pt idx="60296">
                  <c:v>-2.15</c:v>
                </c:pt>
                <c:pt idx="60297">
                  <c:v>2.17</c:v>
                </c:pt>
                <c:pt idx="60298">
                  <c:v>-0.3</c:v>
                </c:pt>
                <c:pt idx="60299">
                  <c:v>0.92</c:v>
                </c:pt>
                <c:pt idx="60300">
                  <c:v>0.92</c:v>
                </c:pt>
                <c:pt idx="60301">
                  <c:v>1.97</c:v>
                </c:pt>
                <c:pt idx="60302">
                  <c:v>1.97</c:v>
                </c:pt>
                <c:pt idx="60303">
                  <c:v>2.65</c:v>
                </c:pt>
                <c:pt idx="60304">
                  <c:v>2.65</c:v>
                </c:pt>
                <c:pt idx="60305">
                  <c:v>0.17</c:v>
                </c:pt>
                <c:pt idx="60306">
                  <c:v>0.17</c:v>
                </c:pt>
                <c:pt idx="60307">
                  <c:v>0.17</c:v>
                </c:pt>
                <c:pt idx="60308">
                  <c:v>0.97</c:v>
                </c:pt>
                <c:pt idx="60309">
                  <c:v>2.88</c:v>
                </c:pt>
                <c:pt idx="60310">
                  <c:v>2.88</c:v>
                </c:pt>
                <c:pt idx="60311">
                  <c:v>0.48</c:v>
                </c:pt>
                <c:pt idx="60312">
                  <c:v>0.48</c:v>
                </c:pt>
                <c:pt idx="60313">
                  <c:v>0.48</c:v>
                </c:pt>
                <c:pt idx="60314">
                  <c:v>2.3199999999999998</c:v>
                </c:pt>
                <c:pt idx="60315">
                  <c:v>2.7</c:v>
                </c:pt>
                <c:pt idx="60316">
                  <c:v>-0.31</c:v>
                </c:pt>
                <c:pt idx="60317">
                  <c:v>-0.83</c:v>
                </c:pt>
                <c:pt idx="60318">
                  <c:v>0.59</c:v>
                </c:pt>
                <c:pt idx="60319">
                  <c:v>0.59</c:v>
                </c:pt>
                <c:pt idx="60320">
                  <c:v>-0.13</c:v>
                </c:pt>
                <c:pt idx="60321">
                  <c:v>-0.13</c:v>
                </c:pt>
                <c:pt idx="60322">
                  <c:v>-0.6</c:v>
                </c:pt>
                <c:pt idx="60323">
                  <c:v>-0.6</c:v>
                </c:pt>
                <c:pt idx="60324">
                  <c:v>-0.6</c:v>
                </c:pt>
                <c:pt idx="60325">
                  <c:v>1.1000000000000001</c:v>
                </c:pt>
                <c:pt idx="60326">
                  <c:v>1.1000000000000001</c:v>
                </c:pt>
                <c:pt idx="60327">
                  <c:v>1.1000000000000001</c:v>
                </c:pt>
                <c:pt idx="60328">
                  <c:v>-0.26</c:v>
                </c:pt>
                <c:pt idx="60329">
                  <c:v>-0.48</c:v>
                </c:pt>
                <c:pt idx="60330">
                  <c:v>2.64</c:v>
                </c:pt>
                <c:pt idx="60331">
                  <c:v>2.64</c:v>
                </c:pt>
                <c:pt idx="60332">
                  <c:v>2.64</c:v>
                </c:pt>
                <c:pt idx="60333">
                  <c:v>2.64</c:v>
                </c:pt>
                <c:pt idx="60334">
                  <c:v>3.21</c:v>
                </c:pt>
                <c:pt idx="60335">
                  <c:v>3.21</c:v>
                </c:pt>
                <c:pt idx="60336">
                  <c:v>-2.15</c:v>
                </c:pt>
                <c:pt idx="60337">
                  <c:v>2.69</c:v>
                </c:pt>
                <c:pt idx="60338">
                  <c:v>2.69</c:v>
                </c:pt>
                <c:pt idx="60339">
                  <c:v>-1.4</c:v>
                </c:pt>
                <c:pt idx="60340">
                  <c:v>-1.4</c:v>
                </c:pt>
                <c:pt idx="60341">
                  <c:v>-1.4</c:v>
                </c:pt>
                <c:pt idx="60342">
                  <c:v>2.11</c:v>
                </c:pt>
                <c:pt idx="60343">
                  <c:v>2.11</c:v>
                </c:pt>
                <c:pt idx="60344">
                  <c:v>-1.1100000000000001</c:v>
                </c:pt>
                <c:pt idx="60345">
                  <c:v>-2.2000000000000002</c:v>
                </c:pt>
                <c:pt idx="60346">
                  <c:v>-2.8</c:v>
                </c:pt>
                <c:pt idx="60347">
                  <c:v>-2.0099999999999998</c:v>
                </c:pt>
                <c:pt idx="60348">
                  <c:v>-0.45</c:v>
                </c:pt>
                <c:pt idx="60349">
                  <c:v>-3.23</c:v>
                </c:pt>
                <c:pt idx="60350">
                  <c:v>0.8</c:v>
                </c:pt>
                <c:pt idx="60351">
                  <c:v>0.8</c:v>
                </c:pt>
                <c:pt idx="60352">
                  <c:v>1.26</c:v>
                </c:pt>
                <c:pt idx="60353">
                  <c:v>0.97</c:v>
                </c:pt>
                <c:pt idx="60354">
                  <c:v>0.97</c:v>
                </c:pt>
                <c:pt idx="60355">
                  <c:v>-0.37</c:v>
                </c:pt>
                <c:pt idx="60356">
                  <c:v>4.0999999999999996</c:v>
                </c:pt>
                <c:pt idx="60357">
                  <c:v>0.31</c:v>
                </c:pt>
                <c:pt idx="60358">
                  <c:v>0.31</c:v>
                </c:pt>
                <c:pt idx="60359">
                  <c:v>1.7</c:v>
                </c:pt>
                <c:pt idx="60360">
                  <c:v>1.7</c:v>
                </c:pt>
                <c:pt idx="60361">
                  <c:v>0.37</c:v>
                </c:pt>
                <c:pt idx="60362">
                  <c:v>0.37</c:v>
                </c:pt>
                <c:pt idx="60363">
                  <c:v>-1.72</c:v>
                </c:pt>
                <c:pt idx="60364">
                  <c:v>0.97</c:v>
                </c:pt>
                <c:pt idx="60365">
                  <c:v>0.97</c:v>
                </c:pt>
                <c:pt idx="60366">
                  <c:v>-0.36</c:v>
                </c:pt>
                <c:pt idx="60367">
                  <c:v>-0.36</c:v>
                </c:pt>
                <c:pt idx="60368">
                  <c:v>1.24</c:v>
                </c:pt>
                <c:pt idx="60369">
                  <c:v>1.24</c:v>
                </c:pt>
                <c:pt idx="60370">
                  <c:v>2.19</c:v>
                </c:pt>
                <c:pt idx="60371">
                  <c:v>2.19</c:v>
                </c:pt>
                <c:pt idx="60372">
                  <c:v>3.18</c:v>
                </c:pt>
                <c:pt idx="60373">
                  <c:v>3.18</c:v>
                </c:pt>
                <c:pt idx="60374">
                  <c:v>-0.92</c:v>
                </c:pt>
                <c:pt idx="60375">
                  <c:v>2.17</c:v>
                </c:pt>
                <c:pt idx="60376">
                  <c:v>2.17</c:v>
                </c:pt>
                <c:pt idx="60377">
                  <c:v>-1.1499999999999999</c:v>
                </c:pt>
                <c:pt idx="60378">
                  <c:v>-0.87</c:v>
                </c:pt>
                <c:pt idx="60379">
                  <c:v>-0.38</c:v>
                </c:pt>
                <c:pt idx="60380">
                  <c:v>-0.89</c:v>
                </c:pt>
                <c:pt idx="60381">
                  <c:v>-0.91</c:v>
                </c:pt>
                <c:pt idx="60382">
                  <c:v>2.19</c:v>
                </c:pt>
                <c:pt idx="60383">
                  <c:v>2.19</c:v>
                </c:pt>
                <c:pt idx="60384">
                  <c:v>-2.88</c:v>
                </c:pt>
                <c:pt idx="60385">
                  <c:v>0.25</c:v>
                </c:pt>
                <c:pt idx="60386">
                  <c:v>-7.0000000000000007E-2</c:v>
                </c:pt>
                <c:pt idx="60387">
                  <c:v>1.56</c:v>
                </c:pt>
                <c:pt idx="60388">
                  <c:v>1.56</c:v>
                </c:pt>
                <c:pt idx="60389">
                  <c:v>1.37</c:v>
                </c:pt>
                <c:pt idx="60390">
                  <c:v>-0.6</c:v>
                </c:pt>
                <c:pt idx="60391">
                  <c:v>-0.6</c:v>
                </c:pt>
                <c:pt idx="60392">
                  <c:v>1.18</c:v>
                </c:pt>
                <c:pt idx="60393">
                  <c:v>1.18</c:v>
                </c:pt>
                <c:pt idx="60394">
                  <c:v>0.42</c:v>
                </c:pt>
                <c:pt idx="60395">
                  <c:v>0.42</c:v>
                </c:pt>
                <c:pt idx="60396">
                  <c:v>1.17</c:v>
                </c:pt>
                <c:pt idx="60397">
                  <c:v>1.99</c:v>
                </c:pt>
                <c:pt idx="60398">
                  <c:v>1.99</c:v>
                </c:pt>
                <c:pt idx="60399">
                  <c:v>1.99</c:v>
                </c:pt>
                <c:pt idx="60400">
                  <c:v>0.28999999999999998</c:v>
                </c:pt>
                <c:pt idx="60401">
                  <c:v>0.28999999999999998</c:v>
                </c:pt>
                <c:pt idx="60402">
                  <c:v>-0.94</c:v>
                </c:pt>
                <c:pt idx="60403">
                  <c:v>-0.94</c:v>
                </c:pt>
                <c:pt idx="60404">
                  <c:v>-1.19</c:v>
                </c:pt>
                <c:pt idx="60405">
                  <c:v>-1.19</c:v>
                </c:pt>
                <c:pt idx="60406">
                  <c:v>-0.2</c:v>
                </c:pt>
                <c:pt idx="60407">
                  <c:v>0.13</c:v>
                </c:pt>
                <c:pt idx="60408">
                  <c:v>2.61</c:v>
                </c:pt>
                <c:pt idx="60409">
                  <c:v>2.61</c:v>
                </c:pt>
                <c:pt idx="60410">
                  <c:v>-2.23</c:v>
                </c:pt>
                <c:pt idx="60411">
                  <c:v>0.63</c:v>
                </c:pt>
                <c:pt idx="60412">
                  <c:v>-0.36</c:v>
                </c:pt>
                <c:pt idx="60413">
                  <c:v>-0.48</c:v>
                </c:pt>
                <c:pt idx="60414">
                  <c:v>2.16</c:v>
                </c:pt>
                <c:pt idx="60415">
                  <c:v>2.16</c:v>
                </c:pt>
                <c:pt idx="60416">
                  <c:v>2.16</c:v>
                </c:pt>
                <c:pt idx="60417">
                  <c:v>2.36</c:v>
                </c:pt>
                <c:pt idx="60418">
                  <c:v>2.36</c:v>
                </c:pt>
                <c:pt idx="60419">
                  <c:v>0.56999999999999995</c:v>
                </c:pt>
                <c:pt idx="60420">
                  <c:v>-0.3</c:v>
                </c:pt>
                <c:pt idx="60421">
                  <c:v>-0.3</c:v>
                </c:pt>
                <c:pt idx="60422">
                  <c:v>2.19</c:v>
                </c:pt>
                <c:pt idx="60423">
                  <c:v>2.19</c:v>
                </c:pt>
                <c:pt idx="60424">
                  <c:v>-2.5499999999999998</c:v>
                </c:pt>
                <c:pt idx="60425">
                  <c:v>1.64</c:v>
                </c:pt>
                <c:pt idx="60426">
                  <c:v>1.64</c:v>
                </c:pt>
                <c:pt idx="60427">
                  <c:v>1.92</c:v>
                </c:pt>
                <c:pt idx="60428">
                  <c:v>-0.24</c:v>
                </c:pt>
                <c:pt idx="60429">
                  <c:v>-0.64</c:v>
                </c:pt>
                <c:pt idx="60430">
                  <c:v>-0.64</c:v>
                </c:pt>
                <c:pt idx="60431">
                  <c:v>-0.23</c:v>
                </c:pt>
                <c:pt idx="60432">
                  <c:v>-0.23</c:v>
                </c:pt>
                <c:pt idx="60433">
                  <c:v>-1.1100000000000001</c:v>
                </c:pt>
                <c:pt idx="60434">
                  <c:v>-0.26</c:v>
                </c:pt>
                <c:pt idx="60435">
                  <c:v>-2.2400000000000002</c:v>
                </c:pt>
                <c:pt idx="60436">
                  <c:v>-2.2400000000000002</c:v>
                </c:pt>
                <c:pt idx="60437">
                  <c:v>-2.2400000000000002</c:v>
                </c:pt>
                <c:pt idx="60438">
                  <c:v>-1.69</c:v>
                </c:pt>
                <c:pt idx="60439">
                  <c:v>-1.05</c:v>
                </c:pt>
                <c:pt idx="60440">
                  <c:v>-1.05</c:v>
                </c:pt>
                <c:pt idx="60441">
                  <c:v>-1.05</c:v>
                </c:pt>
                <c:pt idx="60442">
                  <c:v>2.5299999999999998</c:v>
                </c:pt>
                <c:pt idx="60443">
                  <c:v>2.5299999999999998</c:v>
                </c:pt>
                <c:pt idx="60444">
                  <c:v>2.5299999999999998</c:v>
                </c:pt>
                <c:pt idx="60445">
                  <c:v>1.83</c:v>
                </c:pt>
                <c:pt idx="60446">
                  <c:v>3.01</c:v>
                </c:pt>
                <c:pt idx="60447">
                  <c:v>3.01</c:v>
                </c:pt>
                <c:pt idx="60448">
                  <c:v>0.19</c:v>
                </c:pt>
                <c:pt idx="60449">
                  <c:v>2.52</c:v>
                </c:pt>
                <c:pt idx="60450">
                  <c:v>2.52</c:v>
                </c:pt>
                <c:pt idx="60451">
                  <c:v>2.52</c:v>
                </c:pt>
                <c:pt idx="60452">
                  <c:v>-0.66</c:v>
                </c:pt>
                <c:pt idx="60453">
                  <c:v>-1.26</c:v>
                </c:pt>
                <c:pt idx="60454">
                  <c:v>-1.79</c:v>
                </c:pt>
                <c:pt idx="60455">
                  <c:v>-1.79</c:v>
                </c:pt>
                <c:pt idx="60456">
                  <c:v>-0.11</c:v>
                </c:pt>
                <c:pt idx="60457">
                  <c:v>-0.59</c:v>
                </c:pt>
                <c:pt idx="60458">
                  <c:v>0.66</c:v>
                </c:pt>
                <c:pt idx="60459">
                  <c:v>2.97</c:v>
                </c:pt>
                <c:pt idx="60460">
                  <c:v>2.97</c:v>
                </c:pt>
                <c:pt idx="60461">
                  <c:v>1.1000000000000001</c:v>
                </c:pt>
                <c:pt idx="60462">
                  <c:v>1.1000000000000001</c:v>
                </c:pt>
                <c:pt idx="60463">
                  <c:v>1.1000000000000001</c:v>
                </c:pt>
                <c:pt idx="60464">
                  <c:v>1.1000000000000001</c:v>
                </c:pt>
                <c:pt idx="60465">
                  <c:v>1.1000000000000001</c:v>
                </c:pt>
                <c:pt idx="60466">
                  <c:v>-0.25</c:v>
                </c:pt>
                <c:pt idx="60467">
                  <c:v>-1.68</c:v>
                </c:pt>
                <c:pt idx="60468">
                  <c:v>2.12</c:v>
                </c:pt>
                <c:pt idx="60469">
                  <c:v>2.12</c:v>
                </c:pt>
                <c:pt idx="60470">
                  <c:v>2.69</c:v>
                </c:pt>
                <c:pt idx="60471">
                  <c:v>-1.72</c:v>
                </c:pt>
                <c:pt idx="60472">
                  <c:v>-1.71</c:v>
                </c:pt>
                <c:pt idx="60473">
                  <c:v>0.78</c:v>
                </c:pt>
                <c:pt idx="60474">
                  <c:v>0.78</c:v>
                </c:pt>
                <c:pt idx="60475">
                  <c:v>2.04</c:v>
                </c:pt>
                <c:pt idx="60476">
                  <c:v>-3.23</c:v>
                </c:pt>
                <c:pt idx="60477">
                  <c:v>0.98</c:v>
                </c:pt>
                <c:pt idx="60478">
                  <c:v>-0.98</c:v>
                </c:pt>
                <c:pt idx="60479">
                  <c:v>-2.78</c:v>
                </c:pt>
                <c:pt idx="60480">
                  <c:v>0.52</c:v>
                </c:pt>
                <c:pt idx="60481">
                  <c:v>1.17</c:v>
                </c:pt>
                <c:pt idx="60482">
                  <c:v>1.33</c:v>
                </c:pt>
                <c:pt idx="60483">
                  <c:v>1.04</c:v>
                </c:pt>
                <c:pt idx="60484">
                  <c:v>1.04</c:v>
                </c:pt>
                <c:pt idx="60485">
                  <c:v>2.42</c:v>
                </c:pt>
                <c:pt idx="60486">
                  <c:v>1.05</c:v>
                </c:pt>
                <c:pt idx="60487">
                  <c:v>1.05</c:v>
                </c:pt>
                <c:pt idx="60488">
                  <c:v>-2.2000000000000002</c:v>
                </c:pt>
                <c:pt idx="60489">
                  <c:v>-1.34</c:v>
                </c:pt>
                <c:pt idx="60490">
                  <c:v>1.33</c:v>
                </c:pt>
                <c:pt idx="60491">
                  <c:v>1.33</c:v>
                </c:pt>
                <c:pt idx="60492">
                  <c:v>2.08</c:v>
                </c:pt>
                <c:pt idx="60493">
                  <c:v>2.08</c:v>
                </c:pt>
                <c:pt idx="60494">
                  <c:v>2.08</c:v>
                </c:pt>
                <c:pt idx="60495">
                  <c:v>2.08</c:v>
                </c:pt>
                <c:pt idx="60496">
                  <c:v>-0.95</c:v>
                </c:pt>
                <c:pt idx="60497">
                  <c:v>2.33</c:v>
                </c:pt>
                <c:pt idx="60498">
                  <c:v>2.33</c:v>
                </c:pt>
                <c:pt idx="60499">
                  <c:v>2.0299999999999998</c:v>
                </c:pt>
                <c:pt idx="60500">
                  <c:v>2.0299999999999998</c:v>
                </c:pt>
                <c:pt idx="60501">
                  <c:v>2.0299999999999998</c:v>
                </c:pt>
                <c:pt idx="60502">
                  <c:v>0.27</c:v>
                </c:pt>
                <c:pt idx="60503">
                  <c:v>0.27</c:v>
                </c:pt>
                <c:pt idx="60504">
                  <c:v>0.27</c:v>
                </c:pt>
                <c:pt idx="60505">
                  <c:v>1.24</c:v>
                </c:pt>
                <c:pt idx="60506">
                  <c:v>-3.68</c:v>
                </c:pt>
                <c:pt idx="60507">
                  <c:v>1.44</c:v>
                </c:pt>
                <c:pt idx="60508">
                  <c:v>-0.99</c:v>
                </c:pt>
                <c:pt idx="60509">
                  <c:v>-0.99</c:v>
                </c:pt>
                <c:pt idx="60510">
                  <c:v>1.08</c:v>
                </c:pt>
                <c:pt idx="60511">
                  <c:v>1.08</c:v>
                </c:pt>
                <c:pt idx="60512">
                  <c:v>0.08</c:v>
                </c:pt>
                <c:pt idx="60513">
                  <c:v>0.08</c:v>
                </c:pt>
                <c:pt idx="60514">
                  <c:v>0.08</c:v>
                </c:pt>
                <c:pt idx="60515">
                  <c:v>0.08</c:v>
                </c:pt>
                <c:pt idx="60516">
                  <c:v>0.08</c:v>
                </c:pt>
                <c:pt idx="60517">
                  <c:v>0.08</c:v>
                </c:pt>
                <c:pt idx="60518">
                  <c:v>2.69</c:v>
                </c:pt>
                <c:pt idx="60519">
                  <c:v>0.28000000000000003</c:v>
                </c:pt>
                <c:pt idx="60520">
                  <c:v>0.28000000000000003</c:v>
                </c:pt>
                <c:pt idx="60521">
                  <c:v>1.1000000000000001</c:v>
                </c:pt>
                <c:pt idx="60522">
                  <c:v>0.43</c:v>
                </c:pt>
                <c:pt idx="60523">
                  <c:v>0.43</c:v>
                </c:pt>
                <c:pt idx="60524">
                  <c:v>0</c:v>
                </c:pt>
                <c:pt idx="60525">
                  <c:v>0</c:v>
                </c:pt>
                <c:pt idx="60526">
                  <c:v>0</c:v>
                </c:pt>
                <c:pt idx="60527">
                  <c:v>-0.03</c:v>
                </c:pt>
                <c:pt idx="60528">
                  <c:v>-0.03</c:v>
                </c:pt>
                <c:pt idx="60529">
                  <c:v>-0.03</c:v>
                </c:pt>
                <c:pt idx="60530">
                  <c:v>0.33</c:v>
                </c:pt>
                <c:pt idx="60531">
                  <c:v>1.58</c:v>
                </c:pt>
                <c:pt idx="60532">
                  <c:v>-0.22</c:v>
                </c:pt>
                <c:pt idx="60533">
                  <c:v>-0.98</c:v>
                </c:pt>
                <c:pt idx="60534">
                  <c:v>-0.98</c:v>
                </c:pt>
                <c:pt idx="60535">
                  <c:v>4.12</c:v>
                </c:pt>
                <c:pt idx="60536">
                  <c:v>4.12</c:v>
                </c:pt>
                <c:pt idx="60537">
                  <c:v>0.37</c:v>
                </c:pt>
                <c:pt idx="60538">
                  <c:v>0.37</c:v>
                </c:pt>
                <c:pt idx="60539">
                  <c:v>0.37</c:v>
                </c:pt>
                <c:pt idx="60540">
                  <c:v>-0.68</c:v>
                </c:pt>
                <c:pt idx="60541">
                  <c:v>-0.68</c:v>
                </c:pt>
                <c:pt idx="60542">
                  <c:v>-2.67</c:v>
                </c:pt>
                <c:pt idx="60543">
                  <c:v>1.27</c:v>
                </c:pt>
                <c:pt idx="60544">
                  <c:v>1.27</c:v>
                </c:pt>
                <c:pt idx="60545">
                  <c:v>1.27</c:v>
                </c:pt>
                <c:pt idx="60546">
                  <c:v>-3.01</c:v>
                </c:pt>
                <c:pt idx="60547">
                  <c:v>1.51</c:v>
                </c:pt>
                <c:pt idx="60548">
                  <c:v>1.51</c:v>
                </c:pt>
                <c:pt idx="60549">
                  <c:v>0.06</c:v>
                </c:pt>
                <c:pt idx="60550">
                  <c:v>-0.62</c:v>
                </c:pt>
                <c:pt idx="60551">
                  <c:v>1.88</c:v>
                </c:pt>
                <c:pt idx="60552">
                  <c:v>2.5299999999999998</c:v>
                </c:pt>
                <c:pt idx="60553">
                  <c:v>2.5299999999999998</c:v>
                </c:pt>
                <c:pt idx="60554">
                  <c:v>2.0099999999999998</c:v>
                </c:pt>
                <c:pt idx="60555">
                  <c:v>1.81</c:v>
                </c:pt>
                <c:pt idx="60556">
                  <c:v>1.81</c:v>
                </c:pt>
                <c:pt idx="60557">
                  <c:v>0.08</c:v>
                </c:pt>
                <c:pt idx="60558">
                  <c:v>0</c:v>
                </c:pt>
                <c:pt idx="60559">
                  <c:v>0</c:v>
                </c:pt>
                <c:pt idx="60560">
                  <c:v>-1.97</c:v>
                </c:pt>
                <c:pt idx="60561">
                  <c:v>-1.89</c:v>
                </c:pt>
                <c:pt idx="60562">
                  <c:v>1.78</c:v>
                </c:pt>
                <c:pt idx="60563">
                  <c:v>2.5</c:v>
                </c:pt>
                <c:pt idx="60564">
                  <c:v>1.23</c:v>
                </c:pt>
                <c:pt idx="60565">
                  <c:v>0.43</c:v>
                </c:pt>
                <c:pt idx="60566">
                  <c:v>0.43</c:v>
                </c:pt>
                <c:pt idx="60567">
                  <c:v>0.43</c:v>
                </c:pt>
                <c:pt idx="60568">
                  <c:v>-3.18</c:v>
                </c:pt>
                <c:pt idx="60569">
                  <c:v>0.85</c:v>
                </c:pt>
                <c:pt idx="60570">
                  <c:v>0.85</c:v>
                </c:pt>
                <c:pt idx="60571">
                  <c:v>-0.16</c:v>
                </c:pt>
                <c:pt idx="60572">
                  <c:v>2.78</c:v>
                </c:pt>
                <c:pt idx="60573">
                  <c:v>2.78</c:v>
                </c:pt>
                <c:pt idx="60574">
                  <c:v>2.78</c:v>
                </c:pt>
                <c:pt idx="60575">
                  <c:v>2.88</c:v>
                </c:pt>
                <c:pt idx="60576">
                  <c:v>2.88</c:v>
                </c:pt>
                <c:pt idx="60577">
                  <c:v>2.14</c:v>
                </c:pt>
                <c:pt idx="60578">
                  <c:v>2.14</c:v>
                </c:pt>
                <c:pt idx="60579">
                  <c:v>2.14</c:v>
                </c:pt>
                <c:pt idx="60580">
                  <c:v>-2.6</c:v>
                </c:pt>
                <c:pt idx="60581">
                  <c:v>-1.99</c:v>
                </c:pt>
                <c:pt idx="60582">
                  <c:v>-1.99</c:v>
                </c:pt>
                <c:pt idx="60583">
                  <c:v>1.73</c:v>
                </c:pt>
                <c:pt idx="60584">
                  <c:v>1.77</c:v>
                </c:pt>
                <c:pt idx="60585">
                  <c:v>1.77</c:v>
                </c:pt>
                <c:pt idx="60586">
                  <c:v>1.77</c:v>
                </c:pt>
                <c:pt idx="60587">
                  <c:v>-2.27</c:v>
                </c:pt>
                <c:pt idx="60588">
                  <c:v>-2.35</c:v>
                </c:pt>
                <c:pt idx="60589">
                  <c:v>-2.35</c:v>
                </c:pt>
                <c:pt idx="60590">
                  <c:v>0.22</c:v>
                </c:pt>
                <c:pt idx="60591">
                  <c:v>0.22</c:v>
                </c:pt>
                <c:pt idx="60592">
                  <c:v>-0.53</c:v>
                </c:pt>
                <c:pt idx="60593">
                  <c:v>-0.53</c:v>
                </c:pt>
                <c:pt idx="60594">
                  <c:v>3.24</c:v>
                </c:pt>
                <c:pt idx="60595">
                  <c:v>3.24</c:v>
                </c:pt>
                <c:pt idx="60596">
                  <c:v>3.24</c:v>
                </c:pt>
                <c:pt idx="60597">
                  <c:v>3.24</c:v>
                </c:pt>
                <c:pt idx="60598">
                  <c:v>-1.27</c:v>
                </c:pt>
                <c:pt idx="60599">
                  <c:v>-0.44</c:v>
                </c:pt>
                <c:pt idx="60600">
                  <c:v>-0.44</c:v>
                </c:pt>
                <c:pt idx="60601">
                  <c:v>2.12</c:v>
                </c:pt>
                <c:pt idx="60602">
                  <c:v>0.97</c:v>
                </c:pt>
                <c:pt idx="60603">
                  <c:v>-0.03</c:v>
                </c:pt>
                <c:pt idx="60604">
                  <c:v>-0.03</c:v>
                </c:pt>
                <c:pt idx="60605">
                  <c:v>-0.03</c:v>
                </c:pt>
                <c:pt idx="60606">
                  <c:v>-0.27</c:v>
                </c:pt>
                <c:pt idx="60607">
                  <c:v>-0.27</c:v>
                </c:pt>
                <c:pt idx="60608">
                  <c:v>1.47</c:v>
                </c:pt>
                <c:pt idx="60609">
                  <c:v>1.47</c:v>
                </c:pt>
                <c:pt idx="60610">
                  <c:v>1.08</c:v>
                </c:pt>
                <c:pt idx="60611">
                  <c:v>0.75</c:v>
                </c:pt>
                <c:pt idx="60612">
                  <c:v>-0.16</c:v>
                </c:pt>
                <c:pt idx="60613">
                  <c:v>1.8</c:v>
                </c:pt>
                <c:pt idx="60614">
                  <c:v>0.32</c:v>
                </c:pt>
                <c:pt idx="60615">
                  <c:v>0.8</c:v>
                </c:pt>
                <c:pt idx="60616">
                  <c:v>0.8</c:v>
                </c:pt>
                <c:pt idx="60617">
                  <c:v>-1.05</c:v>
                </c:pt>
                <c:pt idx="60618">
                  <c:v>-0.83</c:v>
                </c:pt>
                <c:pt idx="60619">
                  <c:v>2.77</c:v>
                </c:pt>
                <c:pt idx="60620">
                  <c:v>0.65</c:v>
                </c:pt>
                <c:pt idx="60621">
                  <c:v>2.66</c:v>
                </c:pt>
                <c:pt idx="60622">
                  <c:v>2.66</c:v>
                </c:pt>
                <c:pt idx="60623">
                  <c:v>2.2799999999999998</c:v>
                </c:pt>
                <c:pt idx="60624">
                  <c:v>2.2799999999999998</c:v>
                </c:pt>
                <c:pt idx="60625">
                  <c:v>1.58</c:v>
                </c:pt>
                <c:pt idx="60626">
                  <c:v>-1.59</c:v>
                </c:pt>
                <c:pt idx="60627">
                  <c:v>-1.21</c:v>
                </c:pt>
                <c:pt idx="60628">
                  <c:v>-0.8</c:v>
                </c:pt>
                <c:pt idx="60629">
                  <c:v>-3.45</c:v>
                </c:pt>
                <c:pt idx="60630">
                  <c:v>-1.0900000000000001</c:v>
                </c:pt>
                <c:pt idx="60631">
                  <c:v>-1.0900000000000001</c:v>
                </c:pt>
                <c:pt idx="60632">
                  <c:v>-2.76</c:v>
                </c:pt>
                <c:pt idx="60633">
                  <c:v>-2.76</c:v>
                </c:pt>
                <c:pt idx="60634">
                  <c:v>-4.1100000000000003</c:v>
                </c:pt>
                <c:pt idx="60635">
                  <c:v>-4.1100000000000003</c:v>
                </c:pt>
                <c:pt idx="60636">
                  <c:v>-0.64</c:v>
                </c:pt>
                <c:pt idx="60637">
                  <c:v>1.51</c:v>
                </c:pt>
                <c:pt idx="60638">
                  <c:v>-0.08</c:v>
                </c:pt>
                <c:pt idx="60639">
                  <c:v>-0.34</c:v>
                </c:pt>
                <c:pt idx="60640">
                  <c:v>4.0199999999999996</c:v>
                </c:pt>
                <c:pt idx="60641">
                  <c:v>4.0199999999999996</c:v>
                </c:pt>
                <c:pt idx="60642">
                  <c:v>4.0199999999999996</c:v>
                </c:pt>
                <c:pt idx="60643">
                  <c:v>0.36</c:v>
                </c:pt>
                <c:pt idx="60644">
                  <c:v>-0.49</c:v>
                </c:pt>
                <c:pt idx="60645">
                  <c:v>2.64</c:v>
                </c:pt>
                <c:pt idx="60646">
                  <c:v>0.62</c:v>
                </c:pt>
                <c:pt idx="60647">
                  <c:v>-1.42</c:v>
                </c:pt>
                <c:pt idx="60648">
                  <c:v>-1.42</c:v>
                </c:pt>
                <c:pt idx="60649">
                  <c:v>-1.42</c:v>
                </c:pt>
                <c:pt idx="60650">
                  <c:v>-0.57999999999999996</c:v>
                </c:pt>
                <c:pt idx="60651">
                  <c:v>-0.52</c:v>
                </c:pt>
                <c:pt idx="60652">
                  <c:v>-0.86</c:v>
                </c:pt>
                <c:pt idx="60653">
                  <c:v>1.02</c:v>
                </c:pt>
                <c:pt idx="60654">
                  <c:v>2.92</c:v>
                </c:pt>
                <c:pt idx="60655">
                  <c:v>2.92</c:v>
                </c:pt>
                <c:pt idx="60656">
                  <c:v>2.19</c:v>
                </c:pt>
                <c:pt idx="60657">
                  <c:v>2.19</c:v>
                </c:pt>
                <c:pt idx="60658">
                  <c:v>2.19</c:v>
                </c:pt>
                <c:pt idx="60659">
                  <c:v>2.19</c:v>
                </c:pt>
                <c:pt idx="60660">
                  <c:v>2.19</c:v>
                </c:pt>
                <c:pt idx="60661">
                  <c:v>2.16</c:v>
                </c:pt>
                <c:pt idx="60662">
                  <c:v>2.16</c:v>
                </c:pt>
                <c:pt idx="60663">
                  <c:v>-1.89</c:v>
                </c:pt>
                <c:pt idx="60664">
                  <c:v>1.76</c:v>
                </c:pt>
                <c:pt idx="60665">
                  <c:v>2.0299999999999998</c:v>
                </c:pt>
                <c:pt idx="60666">
                  <c:v>-1</c:v>
                </c:pt>
                <c:pt idx="60667">
                  <c:v>2.0699999999999998</c:v>
                </c:pt>
                <c:pt idx="60668">
                  <c:v>2.0699999999999998</c:v>
                </c:pt>
                <c:pt idx="60669">
                  <c:v>0.17</c:v>
                </c:pt>
                <c:pt idx="60670">
                  <c:v>0.17</c:v>
                </c:pt>
                <c:pt idx="60671">
                  <c:v>1.02</c:v>
                </c:pt>
                <c:pt idx="60672">
                  <c:v>1.02</c:v>
                </c:pt>
                <c:pt idx="60673">
                  <c:v>1.02</c:v>
                </c:pt>
                <c:pt idx="60674">
                  <c:v>-2.2599999999999998</c:v>
                </c:pt>
                <c:pt idx="60675">
                  <c:v>0.28999999999999998</c:v>
                </c:pt>
                <c:pt idx="60676">
                  <c:v>-3.17</c:v>
                </c:pt>
                <c:pt idx="60677">
                  <c:v>2.68</c:v>
                </c:pt>
                <c:pt idx="60678">
                  <c:v>2.68</c:v>
                </c:pt>
                <c:pt idx="60679">
                  <c:v>2.68</c:v>
                </c:pt>
                <c:pt idx="60680">
                  <c:v>1.42</c:v>
                </c:pt>
                <c:pt idx="60681">
                  <c:v>1.42</c:v>
                </c:pt>
                <c:pt idx="60682">
                  <c:v>-2.4500000000000002</c:v>
                </c:pt>
                <c:pt idx="60683">
                  <c:v>-1.25</c:v>
                </c:pt>
                <c:pt idx="60684">
                  <c:v>-3.63</c:v>
                </c:pt>
                <c:pt idx="60685">
                  <c:v>0.17</c:v>
                </c:pt>
                <c:pt idx="60686">
                  <c:v>2.1</c:v>
                </c:pt>
                <c:pt idx="60687">
                  <c:v>2.1</c:v>
                </c:pt>
                <c:pt idx="60688">
                  <c:v>2.1</c:v>
                </c:pt>
                <c:pt idx="60689">
                  <c:v>1.32</c:v>
                </c:pt>
                <c:pt idx="60690">
                  <c:v>1.32</c:v>
                </c:pt>
                <c:pt idx="60691">
                  <c:v>0.32</c:v>
                </c:pt>
                <c:pt idx="60692">
                  <c:v>0.32</c:v>
                </c:pt>
                <c:pt idx="60693">
                  <c:v>1.54</c:v>
                </c:pt>
                <c:pt idx="60694">
                  <c:v>1.54</c:v>
                </c:pt>
                <c:pt idx="60695">
                  <c:v>1.54</c:v>
                </c:pt>
                <c:pt idx="60696">
                  <c:v>1.54</c:v>
                </c:pt>
                <c:pt idx="60697">
                  <c:v>1.54</c:v>
                </c:pt>
                <c:pt idx="60698">
                  <c:v>-3.48</c:v>
                </c:pt>
                <c:pt idx="60699">
                  <c:v>-0.32</c:v>
                </c:pt>
                <c:pt idx="60700">
                  <c:v>3.18</c:v>
                </c:pt>
                <c:pt idx="60701">
                  <c:v>3.18</c:v>
                </c:pt>
                <c:pt idx="60702">
                  <c:v>3.18</c:v>
                </c:pt>
                <c:pt idx="60703">
                  <c:v>1.24</c:v>
                </c:pt>
                <c:pt idx="60704">
                  <c:v>1.24</c:v>
                </c:pt>
                <c:pt idx="60705">
                  <c:v>-0.32</c:v>
                </c:pt>
                <c:pt idx="60706">
                  <c:v>-0.32</c:v>
                </c:pt>
                <c:pt idx="60707">
                  <c:v>-0.32</c:v>
                </c:pt>
                <c:pt idx="60708">
                  <c:v>-2.4300000000000002</c:v>
                </c:pt>
                <c:pt idx="60709">
                  <c:v>-0.74</c:v>
                </c:pt>
                <c:pt idx="60710">
                  <c:v>2.3199999999999998</c:v>
                </c:pt>
                <c:pt idx="60711">
                  <c:v>2.3199999999999998</c:v>
                </c:pt>
                <c:pt idx="60712">
                  <c:v>2.3199999999999998</c:v>
                </c:pt>
                <c:pt idx="60713">
                  <c:v>2.5499999999999998</c:v>
                </c:pt>
                <c:pt idx="60714">
                  <c:v>2.5499999999999998</c:v>
                </c:pt>
                <c:pt idx="60715">
                  <c:v>0.96</c:v>
                </c:pt>
                <c:pt idx="60716">
                  <c:v>0.96</c:v>
                </c:pt>
                <c:pt idx="60717">
                  <c:v>1.94</c:v>
                </c:pt>
                <c:pt idx="60718">
                  <c:v>0.82</c:v>
                </c:pt>
                <c:pt idx="60719">
                  <c:v>0.82</c:v>
                </c:pt>
                <c:pt idx="60720">
                  <c:v>1.27</c:v>
                </c:pt>
                <c:pt idx="60721">
                  <c:v>-0.77</c:v>
                </c:pt>
                <c:pt idx="60722">
                  <c:v>-0.77</c:v>
                </c:pt>
                <c:pt idx="60723">
                  <c:v>0.54</c:v>
                </c:pt>
                <c:pt idx="60724">
                  <c:v>0.54</c:v>
                </c:pt>
                <c:pt idx="60725">
                  <c:v>2.44</c:v>
                </c:pt>
                <c:pt idx="60726">
                  <c:v>2.44</c:v>
                </c:pt>
                <c:pt idx="60727">
                  <c:v>2.44</c:v>
                </c:pt>
                <c:pt idx="60728">
                  <c:v>2.44</c:v>
                </c:pt>
                <c:pt idx="60729">
                  <c:v>1.69</c:v>
                </c:pt>
                <c:pt idx="60730">
                  <c:v>-0.03</c:v>
                </c:pt>
                <c:pt idx="60731">
                  <c:v>-2.14</c:v>
                </c:pt>
                <c:pt idx="60732">
                  <c:v>-1.0900000000000001</c:v>
                </c:pt>
                <c:pt idx="60733">
                  <c:v>-0.53</c:v>
                </c:pt>
                <c:pt idx="60734">
                  <c:v>-0.53</c:v>
                </c:pt>
                <c:pt idx="60735">
                  <c:v>1.89</c:v>
                </c:pt>
                <c:pt idx="60736">
                  <c:v>0.12</c:v>
                </c:pt>
                <c:pt idx="60737">
                  <c:v>0.12</c:v>
                </c:pt>
                <c:pt idx="60738">
                  <c:v>0.12</c:v>
                </c:pt>
                <c:pt idx="60739">
                  <c:v>0.12</c:v>
                </c:pt>
                <c:pt idx="60740">
                  <c:v>0.12</c:v>
                </c:pt>
                <c:pt idx="60741">
                  <c:v>3.11</c:v>
                </c:pt>
                <c:pt idx="60742">
                  <c:v>3.11</c:v>
                </c:pt>
                <c:pt idx="60743">
                  <c:v>-0.57999999999999996</c:v>
                </c:pt>
                <c:pt idx="60744">
                  <c:v>-0.69</c:v>
                </c:pt>
                <c:pt idx="60745">
                  <c:v>-0.69</c:v>
                </c:pt>
                <c:pt idx="60746">
                  <c:v>-0.51</c:v>
                </c:pt>
                <c:pt idx="60747">
                  <c:v>-0.51</c:v>
                </c:pt>
                <c:pt idx="60748">
                  <c:v>0.82</c:v>
                </c:pt>
                <c:pt idx="60749">
                  <c:v>-0.02</c:v>
                </c:pt>
                <c:pt idx="60750">
                  <c:v>0.31</c:v>
                </c:pt>
                <c:pt idx="60751">
                  <c:v>-0.94</c:v>
                </c:pt>
                <c:pt idx="60752">
                  <c:v>-0.59</c:v>
                </c:pt>
                <c:pt idx="60753">
                  <c:v>-0.59</c:v>
                </c:pt>
                <c:pt idx="60754">
                  <c:v>-0.91</c:v>
                </c:pt>
                <c:pt idx="60755">
                  <c:v>-1.36</c:v>
                </c:pt>
                <c:pt idx="60756">
                  <c:v>-1.36</c:v>
                </c:pt>
                <c:pt idx="60757">
                  <c:v>-0.87</c:v>
                </c:pt>
                <c:pt idx="60758">
                  <c:v>-2.33</c:v>
                </c:pt>
                <c:pt idx="60759">
                  <c:v>-3.93</c:v>
                </c:pt>
                <c:pt idx="60760">
                  <c:v>-2.76</c:v>
                </c:pt>
                <c:pt idx="60761">
                  <c:v>-0.6</c:v>
                </c:pt>
                <c:pt idx="60762">
                  <c:v>-0.16</c:v>
                </c:pt>
                <c:pt idx="60763">
                  <c:v>-3.2</c:v>
                </c:pt>
                <c:pt idx="60764">
                  <c:v>-0.08</c:v>
                </c:pt>
                <c:pt idx="60765">
                  <c:v>2.2799999999999998</c:v>
                </c:pt>
                <c:pt idx="60766">
                  <c:v>-0.55000000000000004</c:v>
                </c:pt>
                <c:pt idx="60767">
                  <c:v>-1.22</c:v>
                </c:pt>
                <c:pt idx="60768">
                  <c:v>-0.51</c:v>
                </c:pt>
                <c:pt idx="60769">
                  <c:v>3.47</c:v>
                </c:pt>
                <c:pt idx="60770">
                  <c:v>3.47</c:v>
                </c:pt>
                <c:pt idx="60771">
                  <c:v>3.2</c:v>
                </c:pt>
                <c:pt idx="60772">
                  <c:v>-1.69</c:v>
                </c:pt>
                <c:pt idx="60773">
                  <c:v>-1.69</c:v>
                </c:pt>
                <c:pt idx="60774">
                  <c:v>1.84</c:v>
                </c:pt>
                <c:pt idx="60775">
                  <c:v>1.84</c:v>
                </c:pt>
                <c:pt idx="60776">
                  <c:v>1.84</c:v>
                </c:pt>
                <c:pt idx="60777">
                  <c:v>1.84</c:v>
                </c:pt>
                <c:pt idx="60778">
                  <c:v>1.84</c:v>
                </c:pt>
                <c:pt idx="60779">
                  <c:v>1.84</c:v>
                </c:pt>
                <c:pt idx="60780">
                  <c:v>-0.83</c:v>
                </c:pt>
                <c:pt idx="60781">
                  <c:v>-0.83</c:v>
                </c:pt>
                <c:pt idx="60782">
                  <c:v>2.23</c:v>
                </c:pt>
                <c:pt idx="60783">
                  <c:v>0.85</c:v>
                </c:pt>
                <c:pt idx="60784">
                  <c:v>2.81</c:v>
                </c:pt>
                <c:pt idx="60785">
                  <c:v>2.81</c:v>
                </c:pt>
                <c:pt idx="60786">
                  <c:v>2.76</c:v>
                </c:pt>
                <c:pt idx="60787">
                  <c:v>2.76</c:v>
                </c:pt>
                <c:pt idx="60788">
                  <c:v>2.76</c:v>
                </c:pt>
                <c:pt idx="60789">
                  <c:v>2.76</c:v>
                </c:pt>
                <c:pt idx="60790">
                  <c:v>2.76</c:v>
                </c:pt>
                <c:pt idx="60791">
                  <c:v>-0.95</c:v>
                </c:pt>
                <c:pt idx="60792">
                  <c:v>2.88</c:v>
                </c:pt>
                <c:pt idx="60793">
                  <c:v>2.2799999999999998</c:v>
                </c:pt>
                <c:pt idx="60794">
                  <c:v>2.2799999999999998</c:v>
                </c:pt>
                <c:pt idx="60795">
                  <c:v>0.49</c:v>
                </c:pt>
                <c:pt idx="60796">
                  <c:v>0.84</c:v>
                </c:pt>
                <c:pt idx="60797">
                  <c:v>0.3</c:v>
                </c:pt>
                <c:pt idx="60798">
                  <c:v>-0.94</c:v>
                </c:pt>
                <c:pt idx="60799">
                  <c:v>-0.94</c:v>
                </c:pt>
                <c:pt idx="60800">
                  <c:v>-0.94</c:v>
                </c:pt>
                <c:pt idx="60801">
                  <c:v>-0.94</c:v>
                </c:pt>
                <c:pt idx="60802">
                  <c:v>0.57999999999999996</c:v>
                </c:pt>
                <c:pt idx="60803">
                  <c:v>0.75</c:v>
                </c:pt>
                <c:pt idx="60804">
                  <c:v>1.96</c:v>
                </c:pt>
                <c:pt idx="60805">
                  <c:v>1.96</c:v>
                </c:pt>
                <c:pt idx="60806">
                  <c:v>1.96</c:v>
                </c:pt>
                <c:pt idx="60807">
                  <c:v>1.96</c:v>
                </c:pt>
                <c:pt idx="60808">
                  <c:v>1.96</c:v>
                </c:pt>
                <c:pt idx="60809">
                  <c:v>1.96</c:v>
                </c:pt>
                <c:pt idx="60810">
                  <c:v>1.89</c:v>
                </c:pt>
                <c:pt idx="60811">
                  <c:v>1.89</c:v>
                </c:pt>
                <c:pt idx="60812">
                  <c:v>1.89</c:v>
                </c:pt>
                <c:pt idx="60813">
                  <c:v>1.89</c:v>
                </c:pt>
                <c:pt idx="60814">
                  <c:v>-2.62</c:v>
                </c:pt>
                <c:pt idx="60815">
                  <c:v>0.33</c:v>
                </c:pt>
                <c:pt idx="60816">
                  <c:v>0.33</c:v>
                </c:pt>
                <c:pt idx="60817">
                  <c:v>-0.77</c:v>
                </c:pt>
                <c:pt idx="60818">
                  <c:v>2.77</c:v>
                </c:pt>
                <c:pt idx="60819">
                  <c:v>2.77</c:v>
                </c:pt>
                <c:pt idx="60820">
                  <c:v>2.77</c:v>
                </c:pt>
                <c:pt idx="60821">
                  <c:v>2.77</c:v>
                </c:pt>
                <c:pt idx="60822">
                  <c:v>0.86</c:v>
                </c:pt>
                <c:pt idx="60823">
                  <c:v>0.86</c:v>
                </c:pt>
                <c:pt idx="60824">
                  <c:v>0.86</c:v>
                </c:pt>
                <c:pt idx="60825">
                  <c:v>0.86</c:v>
                </c:pt>
                <c:pt idx="60826">
                  <c:v>0.86</c:v>
                </c:pt>
                <c:pt idx="60827">
                  <c:v>0.86</c:v>
                </c:pt>
                <c:pt idx="60828">
                  <c:v>-0.83</c:v>
                </c:pt>
                <c:pt idx="60829">
                  <c:v>2.5299999999999998</c:v>
                </c:pt>
                <c:pt idx="60830">
                  <c:v>1.96</c:v>
                </c:pt>
                <c:pt idx="60831">
                  <c:v>-1.1499999999999999</c:v>
                </c:pt>
                <c:pt idx="60832">
                  <c:v>-1.1499999999999999</c:v>
                </c:pt>
                <c:pt idx="60833">
                  <c:v>2.33</c:v>
                </c:pt>
                <c:pt idx="60834">
                  <c:v>2.33</c:v>
                </c:pt>
                <c:pt idx="60835">
                  <c:v>-0.99</c:v>
                </c:pt>
                <c:pt idx="60836">
                  <c:v>-2.71</c:v>
                </c:pt>
                <c:pt idx="60837">
                  <c:v>-2.71</c:v>
                </c:pt>
                <c:pt idx="60838">
                  <c:v>-2.71</c:v>
                </c:pt>
                <c:pt idx="60839">
                  <c:v>1.89</c:v>
                </c:pt>
                <c:pt idx="60840">
                  <c:v>4.3499999999999996</c:v>
                </c:pt>
                <c:pt idx="60841">
                  <c:v>4.3499999999999996</c:v>
                </c:pt>
                <c:pt idx="60842">
                  <c:v>4.3499999999999996</c:v>
                </c:pt>
                <c:pt idx="60843">
                  <c:v>4.3499999999999996</c:v>
                </c:pt>
                <c:pt idx="60844">
                  <c:v>2.58</c:v>
                </c:pt>
                <c:pt idx="60845">
                  <c:v>-1.34</c:v>
                </c:pt>
                <c:pt idx="60846">
                  <c:v>-0.45</c:v>
                </c:pt>
                <c:pt idx="60847">
                  <c:v>-0.45</c:v>
                </c:pt>
                <c:pt idx="60848">
                  <c:v>-0.45</c:v>
                </c:pt>
                <c:pt idx="60849">
                  <c:v>-1.08</c:v>
                </c:pt>
                <c:pt idx="60850">
                  <c:v>-3.98</c:v>
                </c:pt>
                <c:pt idx="60851">
                  <c:v>-0.86</c:v>
                </c:pt>
                <c:pt idx="60852">
                  <c:v>0.22</c:v>
                </c:pt>
                <c:pt idx="60853">
                  <c:v>0.51</c:v>
                </c:pt>
                <c:pt idx="60854">
                  <c:v>0.01</c:v>
                </c:pt>
                <c:pt idx="60855">
                  <c:v>0.01</c:v>
                </c:pt>
                <c:pt idx="60856">
                  <c:v>-1.31</c:v>
                </c:pt>
                <c:pt idx="60857">
                  <c:v>-1.25</c:v>
                </c:pt>
                <c:pt idx="60858">
                  <c:v>-1.25</c:v>
                </c:pt>
                <c:pt idx="60859">
                  <c:v>-7.0000000000000007E-2</c:v>
                </c:pt>
                <c:pt idx="60860">
                  <c:v>-7.0000000000000007E-2</c:v>
                </c:pt>
                <c:pt idx="60861">
                  <c:v>-7.0000000000000007E-2</c:v>
                </c:pt>
                <c:pt idx="60862">
                  <c:v>2.84</c:v>
                </c:pt>
                <c:pt idx="60863">
                  <c:v>2.84</c:v>
                </c:pt>
                <c:pt idx="60864">
                  <c:v>2.84</c:v>
                </c:pt>
                <c:pt idx="60865">
                  <c:v>2.84</c:v>
                </c:pt>
                <c:pt idx="60866">
                  <c:v>-2.88</c:v>
                </c:pt>
                <c:pt idx="60867">
                  <c:v>1.31</c:v>
                </c:pt>
                <c:pt idx="60868">
                  <c:v>-2.14</c:v>
                </c:pt>
                <c:pt idx="60869">
                  <c:v>-2.14</c:v>
                </c:pt>
                <c:pt idx="60870">
                  <c:v>2.46</c:v>
                </c:pt>
                <c:pt idx="60871">
                  <c:v>-0.54</c:v>
                </c:pt>
                <c:pt idx="60872">
                  <c:v>1.53</c:v>
                </c:pt>
                <c:pt idx="60873">
                  <c:v>1.53</c:v>
                </c:pt>
                <c:pt idx="60874">
                  <c:v>0.43</c:v>
                </c:pt>
                <c:pt idx="60875">
                  <c:v>0.43</c:v>
                </c:pt>
                <c:pt idx="60876">
                  <c:v>0.84</c:v>
                </c:pt>
                <c:pt idx="60877">
                  <c:v>-1.93</c:v>
                </c:pt>
                <c:pt idx="60878">
                  <c:v>2.2400000000000002</c:v>
                </c:pt>
                <c:pt idx="60879">
                  <c:v>2.2400000000000002</c:v>
                </c:pt>
                <c:pt idx="60880">
                  <c:v>1.32</c:v>
                </c:pt>
                <c:pt idx="60881">
                  <c:v>-0.03</c:v>
                </c:pt>
                <c:pt idx="60882">
                  <c:v>1.26</c:v>
                </c:pt>
                <c:pt idx="60883">
                  <c:v>1.58</c:v>
                </c:pt>
                <c:pt idx="60884">
                  <c:v>1.84</c:v>
                </c:pt>
                <c:pt idx="60885">
                  <c:v>-0.95</c:v>
                </c:pt>
                <c:pt idx="60886">
                  <c:v>-0.95</c:v>
                </c:pt>
                <c:pt idx="60887">
                  <c:v>1.85</c:v>
                </c:pt>
                <c:pt idx="60888">
                  <c:v>1.85</c:v>
                </c:pt>
                <c:pt idx="60889">
                  <c:v>0.4</c:v>
                </c:pt>
                <c:pt idx="60890">
                  <c:v>0.4</c:v>
                </c:pt>
                <c:pt idx="60891">
                  <c:v>0.4</c:v>
                </c:pt>
                <c:pt idx="60892">
                  <c:v>-3.18</c:v>
                </c:pt>
                <c:pt idx="60893">
                  <c:v>1.24</c:v>
                </c:pt>
                <c:pt idx="60894">
                  <c:v>1.24</c:v>
                </c:pt>
                <c:pt idx="60895">
                  <c:v>1.8</c:v>
                </c:pt>
                <c:pt idx="60896">
                  <c:v>1.8</c:v>
                </c:pt>
                <c:pt idx="60897">
                  <c:v>1.8</c:v>
                </c:pt>
                <c:pt idx="60898">
                  <c:v>2.19</c:v>
                </c:pt>
                <c:pt idx="60899">
                  <c:v>2.19</c:v>
                </c:pt>
                <c:pt idx="60900">
                  <c:v>0.4</c:v>
                </c:pt>
                <c:pt idx="60901">
                  <c:v>0.61</c:v>
                </c:pt>
                <c:pt idx="60902">
                  <c:v>0.61</c:v>
                </c:pt>
                <c:pt idx="60903">
                  <c:v>0.4</c:v>
                </c:pt>
                <c:pt idx="60904">
                  <c:v>0.4</c:v>
                </c:pt>
                <c:pt idx="60905">
                  <c:v>1.96</c:v>
                </c:pt>
                <c:pt idx="60906">
                  <c:v>1.96</c:v>
                </c:pt>
                <c:pt idx="60907">
                  <c:v>1.96</c:v>
                </c:pt>
                <c:pt idx="60908">
                  <c:v>1.96</c:v>
                </c:pt>
                <c:pt idx="60909">
                  <c:v>-2.33</c:v>
                </c:pt>
                <c:pt idx="60910">
                  <c:v>0.79</c:v>
                </c:pt>
                <c:pt idx="60911">
                  <c:v>-1.1200000000000001</c:v>
                </c:pt>
                <c:pt idx="60912">
                  <c:v>-2.0099999999999998</c:v>
                </c:pt>
                <c:pt idx="60913">
                  <c:v>-0.26</c:v>
                </c:pt>
                <c:pt idx="60914">
                  <c:v>-0.26</c:v>
                </c:pt>
                <c:pt idx="60915">
                  <c:v>-0.26</c:v>
                </c:pt>
                <c:pt idx="60916">
                  <c:v>-0.26</c:v>
                </c:pt>
                <c:pt idx="60917">
                  <c:v>2.2599999999999998</c:v>
                </c:pt>
                <c:pt idx="60918">
                  <c:v>-0.68</c:v>
                </c:pt>
                <c:pt idx="60919">
                  <c:v>-0.68</c:v>
                </c:pt>
                <c:pt idx="60920">
                  <c:v>2.27</c:v>
                </c:pt>
                <c:pt idx="60921">
                  <c:v>2.29</c:v>
                </c:pt>
                <c:pt idx="60922">
                  <c:v>2.29</c:v>
                </c:pt>
                <c:pt idx="60923">
                  <c:v>2.57</c:v>
                </c:pt>
                <c:pt idx="60924">
                  <c:v>2.57</c:v>
                </c:pt>
                <c:pt idx="60925">
                  <c:v>1.87</c:v>
                </c:pt>
                <c:pt idx="60926">
                  <c:v>1.9</c:v>
                </c:pt>
                <c:pt idx="60927">
                  <c:v>1.9</c:v>
                </c:pt>
                <c:pt idx="60928">
                  <c:v>1.9</c:v>
                </c:pt>
                <c:pt idx="60929">
                  <c:v>1.9</c:v>
                </c:pt>
                <c:pt idx="60930">
                  <c:v>3.25</c:v>
                </c:pt>
                <c:pt idx="60931">
                  <c:v>3.25</c:v>
                </c:pt>
                <c:pt idx="60932">
                  <c:v>3.25</c:v>
                </c:pt>
                <c:pt idx="60933">
                  <c:v>2.42</c:v>
                </c:pt>
                <c:pt idx="60934">
                  <c:v>2.42</c:v>
                </c:pt>
                <c:pt idx="60935">
                  <c:v>1.86</c:v>
                </c:pt>
                <c:pt idx="60936">
                  <c:v>-2.0099999999999998</c:v>
                </c:pt>
                <c:pt idx="60937">
                  <c:v>-2.0099999999999998</c:v>
                </c:pt>
                <c:pt idx="60938">
                  <c:v>-4.1900000000000004</c:v>
                </c:pt>
                <c:pt idx="60939">
                  <c:v>0.33</c:v>
                </c:pt>
                <c:pt idx="60940">
                  <c:v>0.33</c:v>
                </c:pt>
                <c:pt idx="60941">
                  <c:v>0.33</c:v>
                </c:pt>
                <c:pt idx="60942">
                  <c:v>0.33</c:v>
                </c:pt>
                <c:pt idx="60943">
                  <c:v>1.1299999999999999</c:v>
                </c:pt>
                <c:pt idx="60944">
                  <c:v>-0.13</c:v>
                </c:pt>
                <c:pt idx="60945">
                  <c:v>-0.13</c:v>
                </c:pt>
                <c:pt idx="60946">
                  <c:v>-0.13</c:v>
                </c:pt>
                <c:pt idx="60947">
                  <c:v>-0.13</c:v>
                </c:pt>
                <c:pt idx="60948">
                  <c:v>-0.56000000000000005</c:v>
                </c:pt>
                <c:pt idx="60949">
                  <c:v>-0.56000000000000005</c:v>
                </c:pt>
                <c:pt idx="60950">
                  <c:v>-1.55</c:v>
                </c:pt>
                <c:pt idx="60951">
                  <c:v>2.92</c:v>
                </c:pt>
                <c:pt idx="60952">
                  <c:v>2.92</c:v>
                </c:pt>
                <c:pt idx="60953">
                  <c:v>-1.41</c:v>
                </c:pt>
                <c:pt idx="60954">
                  <c:v>-1.58</c:v>
                </c:pt>
                <c:pt idx="60955">
                  <c:v>2.4900000000000002</c:v>
                </c:pt>
                <c:pt idx="60956">
                  <c:v>2.4900000000000002</c:v>
                </c:pt>
                <c:pt idx="60957">
                  <c:v>2.4900000000000002</c:v>
                </c:pt>
                <c:pt idx="60958">
                  <c:v>2.4900000000000002</c:v>
                </c:pt>
                <c:pt idx="60959">
                  <c:v>2.4900000000000002</c:v>
                </c:pt>
                <c:pt idx="60960">
                  <c:v>1.66</c:v>
                </c:pt>
                <c:pt idx="60961">
                  <c:v>-0.17</c:v>
                </c:pt>
                <c:pt idx="60962">
                  <c:v>-0.17</c:v>
                </c:pt>
                <c:pt idx="60963">
                  <c:v>-2.73</c:v>
                </c:pt>
                <c:pt idx="60964">
                  <c:v>-1.41</c:v>
                </c:pt>
                <c:pt idx="60965">
                  <c:v>0.26</c:v>
                </c:pt>
                <c:pt idx="60966">
                  <c:v>0.26</c:v>
                </c:pt>
                <c:pt idx="60967">
                  <c:v>-1.72</c:v>
                </c:pt>
                <c:pt idx="60968">
                  <c:v>-1.72</c:v>
                </c:pt>
                <c:pt idx="60969">
                  <c:v>-1.72</c:v>
                </c:pt>
                <c:pt idx="60970">
                  <c:v>-1.72</c:v>
                </c:pt>
                <c:pt idx="60971">
                  <c:v>-0.98</c:v>
                </c:pt>
                <c:pt idx="60972">
                  <c:v>-1.86</c:v>
                </c:pt>
                <c:pt idx="60973">
                  <c:v>1.74</c:v>
                </c:pt>
                <c:pt idx="60974">
                  <c:v>0.27</c:v>
                </c:pt>
                <c:pt idx="60975">
                  <c:v>2.4300000000000002</c:v>
                </c:pt>
                <c:pt idx="60976">
                  <c:v>2.4300000000000002</c:v>
                </c:pt>
                <c:pt idx="60977">
                  <c:v>1.17</c:v>
                </c:pt>
                <c:pt idx="60978">
                  <c:v>1.17</c:v>
                </c:pt>
                <c:pt idx="60979">
                  <c:v>1.17</c:v>
                </c:pt>
                <c:pt idx="60980">
                  <c:v>1.75</c:v>
                </c:pt>
                <c:pt idx="60981">
                  <c:v>-0.76</c:v>
                </c:pt>
                <c:pt idx="60982">
                  <c:v>2.13</c:v>
                </c:pt>
                <c:pt idx="60983">
                  <c:v>1.72</c:v>
                </c:pt>
                <c:pt idx="60984">
                  <c:v>1.72</c:v>
                </c:pt>
                <c:pt idx="60985">
                  <c:v>1.72</c:v>
                </c:pt>
                <c:pt idx="60986">
                  <c:v>1.72</c:v>
                </c:pt>
                <c:pt idx="60987">
                  <c:v>-0.51</c:v>
                </c:pt>
                <c:pt idx="60988">
                  <c:v>-0.51</c:v>
                </c:pt>
                <c:pt idx="60989">
                  <c:v>-0.51</c:v>
                </c:pt>
                <c:pt idx="60990">
                  <c:v>-0.31</c:v>
                </c:pt>
                <c:pt idx="60991">
                  <c:v>-0.31</c:v>
                </c:pt>
                <c:pt idx="60992">
                  <c:v>1.07</c:v>
                </c:pt>
                <c:pt idx="60993">
                  <c:v>1.07</c:v>
                </c:pt>
                <c:pt idx="60994">
                  <c:v>1.53</c:v>
                </c:pt>
                <c:pt idx="60995">
                  <c:v>1.62</c:v>
                </c:pt>
                <c:pt idx="60996">
                  <c:v>1.62</c:v>
                </c:pt>
                <c:pt idx="60997">
                  <c:v>-1.1000000000000001</c:v>
                </c:pt>
                <c:pt idx="60998">
                  <c:v>2.5299999999999998</c:v>
                </c:pt>
                <c:pt idx="60999">
                  <c:v>2.5299999999999998</c:v>
                </c:pt>
                <c:pt idx="61000">
                  <c:v>1.36</c:v>
                </c:pt>
                <c:pt idx="61001">
                  <c:v>1.36</c:v>
                </c:pt>
                <c:pt idx="61002">
                  <c:v>-0.96</c:v>
                </c:pt>
                <c:pt idx="61003">
                  <c:v>-0.96</c:v>
                </c:pt>
                <c:pt idx="61004">
                  <c:v>0.81</c:v>
                </c:pt>
                <c:pt idx="61005">
                  <c:v>0.81</c:v>
                </c:pt>
                <c:pt idx="61006">
                  <c:v>-0.11</c:v>
                </c:pt>
                <c:pt idx="61007">
                  <c:v>-0.11</c:v>
                </c:pt>
                <c:pt idx="61008">
                  <c:v>0.98</c:v>
                </c:pt>
                <c:pt idx="61009">
                  <c:v>0.98</c:v>
                </c:pt>
                <c:pt idx="61010">
                  <c:v>0.27</c:v>
                </c:pt>
                <c:pt idx="61011">
                  <c:v>0.27</c:v>
                </c:pt>
                <c:pt idx="61012">
                  <c:v>1.35</c:v>
                </c:pt>
                <c:pt idx="61013">
                  <c:v>-0.72</c:v>
                </c:pt>
                <c:pt idx="61014">
                  <c:v>-0.72</c:v>
                </c:pt>
                <c:pt idx="61015">
                  <c:v>-0.72</c:v>
                </c:pt>
                <c:pt idx="61016">
                  <c:v>-2.34</c:v>
                </c:pt>
                <c:pt idx="61017">
                  <c:v>4.0599999999999996</c:v>
                </c:pt>
                <c:pt idx="61018">
                  <c:v>4.0599999999999996</c:v>
                </c:pt>
                <c:pt idx="61019">
                  <c:v>-1.9</c:v>
                </c:pt>
                <c:pt idx="61020">
                  <c:v>-1.9</c:v>
                </c:pt>
                <c:pt idx="61021">
                  <c:v>2.17</c:v>
                </c:pt>
                <c:pt idx="61022">
                  <c:v>1.03</c:v>
                </c:pt>
                <c:pt idx="61023">
                  <c:v>1.03</c:v>
                </c:pt>
                <c:pt idx="61024">
                  <c:v>1.71</c:v>
                </c:pt>
                <c:pt idx="61025">
                  <c:v>1.71</c:v>
                </c:pt>
                <c:pt idx="61026">
                  <c:v>0.49</c:v>
                </c:pt>
                <c:pt idx="61027">
                  <c:v>1.1100000000000001</c:v>
                </c:pt>
                <c:pt idx="61028">
                  <c:v>1.1100000000000001</c:v>
                </c:pt>
                <c:pt idx="61029">
                  <c:v>-2.13</c:v>
                </c:pt>
                <c:pt idx="61030">
                  <c:v>1.77</c:v>
                </c:pt>
                <c:pt idx="61031">
                  <c:v>0.69</c:v>
                </c:pt>
                <c:pt idx="61032">
                  <c:v>-0.89</c:v>
                </c:pt>
                <c:pt idx="61033">
                  <c:v>-0.89</c:v>
                </c:pt>
                <c:pt idx="61034">
                  <c:v>-1.93</c:v>
                </c:pt>
                <c:pt idx="61035">
                  <c:v>-1.93</c:v>
                </c:pt>
                <c:pt idx="61036">
                  <c:v>-1.93</c:v>
                </c:pt>
                <c:pt idx="61037">
                  <c:v>-1.93</c:v>
                </c:pt>
                <c:pt idx="61038">
                  <c:v>1.71</c:v>
                </c:pt>
                <c:pt idx="61039">
                  <c:v>1.71</c:v>
                </c:pt>
                <c:pt idx="61040">
                  <c:v>1.71</c:v>
                </c:pt>
                <c:pt idx="61041">
                  <c:v>1.71</c:v>
                </c:pt>
                <c:pt idx="61042">
                  <c:v>1.71</c:v>
                </c:pt>
                <c:pt idx="61043">
                  <c:v>-0.84</c:v>
                </c:pt>
                <c:pt idx="61044">
                  <c:v>-1.56</c:v>
                </c:pt>
                <c:pt idx="61045">
                  <c:v>-1.56</c:v>
                </c:pt>
                <c:pt idx="61046">
                  <c:v>-1.56</c:v>
                </c:pt>
                <c:pt idx="61047">
                  <c:v>0.65</c:v>
                </c:pt>
                <c:pt idx="61048">
                  <c:v>1.68</c:v>
                </c:pt>
                <c:pt idx="61049">
                  <c:v>1.62</c:v>
                </c:pt>
                <c:pt idx="61050">
                  <c:v>1.44</c:v>
                </c:pt>
                <c:pt idx="61051">
                  <c:v>1.44</c:v>
                </c:pt>
                <c:pt idx="61052">
                  <c:v>1.44</c:v>
                </c:pt>
                <c:pt idx="61053">
                  <c:v>0.94</c:v>
                </c:pt>
                <c:pt idx="61054">
                  <c:v>0.94</c:v>
                </c:pt>
                <c:pt idx="61055">
                  <c:v>-1.78</c:v>
                </c:pt>
                <c:pt idx="61056">
                  <c:v>1.58</c:v>
                </c:pt>
                <c:pt idx="61057">
                  <c:v>1.58</c:v>
                </c:pt>
                <c:pt idx="61058">
                  <c:v>1.48</c:v>
                </c:pt>
                <c:pt idx="61059">
                  <c:v>1.48</c:v>
                </c:pt>
                <c:pt idx="61060">
                  <c:v>1.48</c:v>
                </c:pt>
                <c:pt idx="61061">
                  <c:v>1.48</c:v>
                </c:pt>
                <c:pt idx="61062">
                  <c:v>1.48</c:v>
                </c:pt>
                <c:pt idx="61063">
                  <c:v>1.48</c:v>
                </c:pt>
                <c:pt idx="61064">
                  <c:v>1.08</c:v>
                </c:pt>
                <c:pt idx="61065">
                  <c:v>1.08</c:v>
                </c:pt>
                <c:pt idx="61066">
                  <c:v>1.08</c:v>
                </c:pt>
                <c:pt idx="61067">
                  <c:v>0.1</c:v>
                </c:pt>
                <c:pt idx="61068">
                  <c:v>1.23</c:v>
                </c:pt>
                <c:pt idx="61069">
                  <c:v>1.23</c:v>
                </c:pt>
                <c:pt idx="61070">
                  <c:v>1.23</c:v>
                </c:pt>
                <c:pt idx="61071">
                  <c:v>1.23</c:v>
                </c:pt>
                <c:pt idx="61072">
                  <c:v>1.23</c:v>
                </c:pt>
                <c:pt idx="61073">
                  <c:v>0.06</c:v>
                </c:pt>
                <c:pt idx="61074">
                  <c:v>0.06</c:v>
                </c:pt>
                <c:pt idx="61075">
                  <c:v>3.25</c:v>
                </c:pt>
                <c:pt idx="61076">
                  <c:v>3.25</c:v>
                </c:pt>
                <c:pt idx="61077">
                  <c:v>3.25</c:v>
                </c:pt>
                <c:pt idx="61078">
                  <c:v>0.97</c:v>
                </c:pt>
                <c:pt idx="61079">
                  <c:v>0.97</c:v>
                </c:pt>
                <c:pt idx="61080">
                  <c:v>2.21</c:v>
                </c:pt>
                <c:pt idx="61081">
                  <c:v>0.45</c:v>
                </c:pt>
                <c:pt idx="61082">
                  <c:v>0.45</c:v>
                </c:pt>
                <c:pt idx="61083">
                  <c:v>0.45</c:v>
                </c:pt>
                <c:pt idx="61084">
                  <c:v>2.44</c:v>
                </c:pt>
                <c:pt idx="61085">
                  <c:v>-2.15</c:v>
                </c:pt>
                <c:pt idx="61086">
                  <c:v>0.21</c:v>
                </c:pt>
                <c:pt idx="61087">
                  <c:v>2.4300000000000002</c:v>
                </c:pt>
                <c:pt idx="61088">
                  <c:v>2.54</c:v>
                </c:pt>
                <c:pt idx="61089">
                  <c:v>2.54</c:v>
                </c:pt>
                <c:pt idx="61090">
                  <c:v>2.54</c:v>
                </c:pt>
                <c:pt idx="61091">
                  <c:v>0.14000000000000001</c:v>
                </c:pt>
                <c:pt idx="61092">
                  <c:v>0.14000000000000001</c:v>
                </c:pt>
                <c:pt idx="61093">
                  <c:v>0.14000000000000001</c:v>
                </c:pt>
                <c:pt idx="61094">
                  <c:v>-0.36</c:v>
                </c:pt>
                <c:pt idx="61095">
                  <c:v>-1.18</c:v>
                </c:pt>
                <c:pt idx="61096">
                  <c:v>-1.18</c:v>
                </c:pt>
                <c:pt idx="61097">
                  <c:v>-1.18</c:v>
                </c:pt>
                <c:pt idx="61098">
                  <c:v>-1.18</c:v>
                </c:pt>
                <c:pt idx="61099">
                  <c:v>-1.77</c:v>
                </c:pt>
                <c:pt idx="61100">
                  <c:v>0.8</c:v>
                </c:pt>
                <c:pt idx="61101">
                  <c:v>1.51</c:v>
                </c:pt>
                <c:pt idx="61102">
                  <c:v>1.51</c:v>
                </c:pt>
                <c:pt idx="61103">
                  <c:v>1.51</c:v>
                </c:pt>
                <c:pt idx="61104">
                  <c:v>1.51</c:v>
                </c:pt>
                <c:pt idx="61105">
                  <c:v>1.51</c:v>
                </c:pt>
                <c:pt idx="61106">
                  <c:v>2.33</c:v>
                </c:pt>
                <c:pt idx="61107">
                  <c:v>2.33</c:v>
                </c:pt>
                <c:pt idx="61108">
                  <c:v>2.33</c:v>
                </c:pt>
                <c:pt idx="61109">
                  <c:v>2.33</c:v>
                </c:pt>
                <c:pt idx="61110">
                  <c:v>2.33</c:v>
                </c:pt>
                <c:pt idx="61111">
                  <c:v>3.91</c:v>
                </c:pt>
                <c:pt idx="61112">
                  <c:v>3.91</c:v>
                </c:pt>
                <c:pt idx="61113">
                  <c:v>3.91</c:v>
                </c:pt>
                <c:pt idx="61114">
                  <c:v>3.91</c:v>
                </c:pt>
                <c:pt idx="61115">
                  <c:v>3.21</c:v>
                </c:pt>
                <c:pt idx="61116">
                  <c:v>-1.42</c:v>
                </c:pt>
                <c:pt idx="61117">
                  <c:v>-1.02</c:v>
                </c:pt>
                <c:pt idx="61118">
                  <c:v>-0.54</c:v>
                </c:pt>
                <c:pt idx="61119">
                  <c:v>-0.55000000000000004</c:v>
                </c:pt>
                <c:pt idx="61120">
                  <c:v>-1.84</c:v>
                </c:pt>
                <c:pt idx="61121">
                  <c:v>-0.4</c:v>
                </c:pt>
                <c:pt idx="61122">
                  <c:v>-0.15</c:v>
                </c:pt>
                <c:pt idx="61123">
                  <c:v>-0.15</c:v>
                </c:pt>
                <c:pt idx="61124">
                  <c:v>-0.15</c:v>
                </c:pt>
                <c:pt idx="61125">
                  <c:v>-0.15</c:v>
                </c:pt>
                <c:pt idx="61126">
                  <c:v>-1.1299999999999999</c:v>
                </c:pt>
                <c:pt idx="61127">
                  <c:v>-3.7</c:v>
                </c:pt>
                <c:pt idx="61128">
                  <c:v>-1.01</c:v>
                </c:pt>
                <c:pt idx="61129">
                  <c:v>1.74</c:v>
                </c:pt>
                <c:pt idx="61130">
                  <c:v>2.76</c:v>
                </c:pt>
                <c:pt idx="61131">
                  <c:v>1.54</c:v>
                </c:pt>
                <c:pt idx="61132">
                  <c:v>-1.2</c:v>
                </c:pt>
                <c:pt idx="61133">
                  <c:v>-1.43</c:v>
                </c:pt>
                <c:pt idx="61134">
                  <c:v>0</c:v>
                </c:pt>
                <c:pt idx="61135">
                  <c:v>-0.97</c:v>
                </c:pt>
                <c:pt idx="61136">
                  <c:v>-0.79</c:v>
                </c:pt>
                <c:pt idx="61137">
                  <c:v>2.08</c:v>
                </c:pt>
                <c:pt idx="61138">
                  <c:v>2.08</c:v>
                </c:pt>
                <c:pt idx="61139">
                  <c:v>0.91</c:v>
                </c:pt>
                <c:pt idx="61140">
                  <c:v>0.91</c:v>
                </c:pt>
                <c:pt idx="61141">
                  <c:v>0.91</c:v>
                </c:pt>
                <c:pt idx="61142">
                  <c:v>2.66</c:v>
                </c:pt>
                <c:pt idx="61143">
                  <c:v>2.66</c:v>
                </c:pt>
                <c:pt idx="61144">
                  <c:v>-1.36</c:v>
                </c:pt>
                <c:pt idx="61145">
                  <c:v>1.33</c:v>
                </c:pt>
                <c:pt idx="61146">
                  <c:v>1.33</c:v>
                </c:pt>
                <c:pt idx="61147">
                  <c:v>-0.83</c:v>
                </c:pt>
                <c:pt idx="61148">
                  <c:v>3.24</c:v>
                </c:pt>
                <c:pt idx="61149">
                  <c:v>3.26</c:v>
                </c:pt>
                <c:pt idx="61150">
                  <c:v>3.26</c:v>
                </c:pt>
                <c:pt idx="61151">
                  <c:v>3.26</c:v>
                </c:pt>
                <c:pt idx="61152">
                  <c:v>3.26</c:v>
                </c:pt>
                <c:pt idx="61153">
                  <c:v>-1.72</c:v>
                </c:pt>
                <c:pt idx="61154">
                  <c:v>-1.72</c:v>
                </c:pt>
                <c:pt idx="61155">
                  <c:v>3.11</c:v>
                </c:pt>
                <c:pt idx="61156">
                  <c:v>2.13</c:v>
                </c:pt>
                <c:pt idx="61157">
                  <c:v>2.13</c:v>
                </c:pt>
                <c:pt idx="61158">
                  <c:v>1.47</c:v>
                </c:pt>
                <c:pt idx="61159">
                  <c:v>1.47</c:v>
                </c:pt>
                <c:pt idx="61160">
                  <c:v>1.47</c:v>
                </c:pt>
                <c:pt idx="61161">
                  <c:v>-0.54</c:v>
                </c:pt>
                <c:pt idx="61162">
                  <c:v>-0.54</c:v>
                </c:pt>
                <c:pt idx="61163">
                  <c:v>-0.54</c:v>
                </c:pt>
                <c:pt idx="61164">
                  <c:v>-0.54</c:v>
                </c:pt>
                <c:pt idx="61165">
                  <c:v>-0.54</c:v>
                </c:pt>
                <c:pt idx="61166">
                  <c:v>0.52</c:v>
                </c:pt>
                <c:pt idx="61167">
                  <c:v>-1.58</c:v>
                </c:pt>
                <c:pt idx="61168">
                  <c:v>1.42</c:v>
                </c:pt>
                <c:pt idx="61169">
                  <c:v>2.84</c:v>
                </c:pt>
                <c:pt idx="61170">
                  <c:v>2.84</c:v>
                </c:pt>
                <c:pt idx="61171">
                  <c:v>1.26</c:v>
                </c:pt>
                <c:pt idx="61172">
                  <c:v>2.5499999999999998</c:v>
                </c:pt>
                <c:pt idx="61173">
                  <c:v>3.17</c:v>
                </c:pt>
                <c:pt idx="61174">
                  <c:v>0.79</c:v>
                </c:pt>
                <c:pt idx="61175">
                  <c:v>0.59</c:v>
                </c:pt>
                <c:pt idx="61176">
                  <c:v>0.39</c:v>
                </c:pt>
                <c:pt idx="61177">
                  <c:v>1.85</c:v>
                </c:pt>
                <c:pt idx="61178">
                  <c:v>1.85</c:v>
                </c:pt>
                <c:pt idx="61179">
                  <c:v>1.85</c:v>
                </c:pt>
                <c:pt idx="61180">
                  <c:v>1.1399999999999999</c:v>
                </c:pt>
                <c:pt idx="61181">
                  <c:v>0.51</c:v>
                </c:pt>
                <c:pt idx="61182">
                  <c:v>-2.2200000000000002</c:v>
                </c:pt>
                <c:pt idx="61183">
                  <c:v>0.57999999999999996</c:v>
                </c:pt>
                <c:pt idx="61184">
                  <c:v>0.84</c:v>
                </c:pt>
                <c:pt idx="61185">
                  <c:v>0.56999999999999995</c:v>
                </c:pt>
                <c:pt idx="61186">
                  <c:v>2.38</c:v>
                </c:pt>
                <c:pt idx="61187">
                  <c:v>2.38</c:v>
                </c:pt>
                <c:pt idx="61188">
                  <c:v>2.38</c:v>
                </c:pt>
                <c:pt idx="61189">
                  <c:v>2.38</c:v>
                </c:pt>
                <c:pt idx="61190">
                  <c:v>2.38</c:v>
                </c:pt>
                <c:pt idx="61191">
                  <c:v>-0.13</c:v>
                </c:pt>
                <c:pt idx="61192">
                  <c:v>2.59</c:v>
                </c:pt>
                <c:pt idx="61193">
                  <c:v>2.59</c:v>
                </c:pt>
                <c:pt idx="61194">
                  <c:v>2.59</c:v>
                </c:pt>
                <c:pt idx="61195">
                  <c:v>-0.49</c:v>
                </c:pt>
                <c:pt idx="61196">
                  <c:v>2.72</c:v>
                </c:pt>
                <c:pt idx="61197">
                  <c:v>0.63</c:v>
                </c:pt>
                <c:pt idx="61198">
                  <c:v>0.63</c:v>
                </c:pt>
                <c:pt idx="61199">
                  <c:v>0.63</c:v>
                </c:pt>
                <c:pt idx="61200">
                  <c:v>-0.47</c:v>
                </c:pt>
                <c:pt idx="61201">
                  <c:v>-2.08</c:v>
                </c:pt>
                <c:pt idx="61202">
                  <c:v>2.15</c:v>
                </c:pt>
                <c:pt idx="61203">
                  <c:v>2.15</c:v>
                </c:pt>
                <c:pt idx="61204">
                  <c:v>1.71</c:v>
                </c:pt>
                <c:pt idx="61205">
                  <c:v>1.1100000000000001</c:v>
                </c:pt>
                <c:pt idx="61206">
                  <c:v>1.1100000000000001</c:v>
                </c:pt>
                <c:pt idx="61207">
                  <c:v>1.73</c:v>
                </c:pt>
                <c:pt idx="61208">
                  <c:v>0.73</c:v>
                </c:pt>
                <c:pt idx="61209">
                  <c:v>0.49</c:v>
                </c:pt>
                <c:pt idx="61210">
                  <c:v>-2.17</c:v>
                </c:pt>
                <c:pt idx="61211">
                  <c:v>0.03</c:v>
                </c:pt>
                <c:pt idx="61212">
                  <c:v>-2.2000000000000002</c:v>
                </c:pt>
                <c:pt idx="61213">
                  <c:v>-2.75</c:v>
                </c:pt>
                <c:pt idx="61214">
                  <c:v>-0.83</c:v>
                </c:pt>
                <c:pt idx="61215">
                  <c:v>1.7</c:v>
                </c:pt>
                <c:pt idx="61216">
                  <c:v>1.7</c:v>
                </c:pt>
                <c:pt idx="61217">
                  <c:v>1.69</c:v>
                </c:pt>
                <c:pt idx="61218">
                  <c:v>-1.87</c:v>
                </c:pt>
                <c:pt idx="61219">
                  <c:v>-0.45</c:v>
                </c:pt>
                <c:pt idx="61220">
                  <c:v>-3.23</c:v>
                </c:pt>
                <c:pt idx="61221">
                  <c:v>-3.23</c:v>
                </c:pt>
                <c:pt idx="61222">
                  <c:v>0.76</c:v>
                </c:pt>
                <c:pt idx="61223">
                  <c:v>0.76</c:v>
                </c:pt>
                <c:pt idx="61224">
                  <c:v>3.09</c:v>
                </c:pt>
                <c:pt idx="61225">
                  <c:v>-1.49</c:v>
                </c:pt>
                <c:pt idx="61226">
                  <c:v>-2.57</c:v>
                </c:pt>
                <c:pt idx="61227">
                  <c:v>-2.57</c:v>
                </c:pt>
                <c:pt idx="61228">
                  <c:v>1.1000000000000001</c:v>
                </c:pt>
                <c:pt idx="61229">
                  <c:v>0.5</c:v>
                </c:pt>
                <c:pt idx="61230">
                  <c:v>0.27</c:v>
                </c:pt>
                <c:pt idx="61231">
                  <c:v>0.27</c:v>
                </c:pt>
                <c:pt idx="61232">
                  <c:v>-0.78</c:v>
                </c:pt>
                <c:pt idx="61233">
                  <c:v>-0.97</c:v>
                </c:pt>
                <c:pt idx="61234">
                  <c:v>-0.97</c:v>
                </c:pt>
                <c:pt idx="61235">
                  <c:v>0.27</c:v>
                </c:pt>
                <c:pt idx="61236">
                  <c:v>1.01</c:v>
                </c:pt>
                <c:pt idx="61237">
                  <c:v>-2.34</c:v>
                </c:pt>
                <c:pt idx="61238">
                  <c:v>-2.34</c:v>
                </c:pt>
                <c:pt idx="61239">
                  <c:v>-2.34</c:v>
                </c:pt>
                <c:pt idx="61240">
                  <c:v>0.48</c:v>
                </c:pt>
                <c:pt idx="61241">
                  <c:v>1.38</c:v>
                </c:pt>
                <c:pt idx="61242">
                  <c:v>1.38</c:v>
                </c:pt>
                <c:pt idx="61243">
                  <c:v>1.45</c:v>
                </c:pt>
                <c:pt idx="61244">
                  <c:v>1.45</c:v>
                </c:pt>
                <c:pt idx="61245">
                  <c:v>0.84</c:v>
                </c:pt>
                <c:pt idx="61246">
                  <c:v>0.84</c:v>
                </c:pt>
                <c:pt idx="61247">
                  <c:v>-0.52</c:v>
                </c:pt>
                <c:pt idx="61248">
                  <c:v>-0.52</c:v>
                </c:pt>
                <c:pt idx="61249">
                  <c:v>-0.52</c:v>
                </c:pt>
                <c:pt idx="61250">
                  <c:v>2.78</c:v>
                </c:pt>
                <c:pt idx="61251">
                  <c:v>2.78</c:v>
                </c:pt>
                <c:pt idx="61252">
                  <c:v>2.78</c:v>
                </c:pt>
                <c:pt idx="61253">
                  <c:v>2.78</c:v>
                </c:pt>
                <c:pt idx="61254">
                  <c:v>2.78</c:v>
                </c:pt>
                <c:pt idx="61255">
                  <c:v>1.98</c:v>
                </c:pt>
                <c:pt idx="61256">
                  <c:v>-0.14000000000000001</c:v>
                </c:pt>
                <c:pt idx="61257">
                  <c:v>0.85</c:v>
                </c:pt>
                <c:pt idx="61258">
                  <c:v>-0.42</c:v>
                </c:pt>
                <c:pt idx="61259">
                  <c:v>-0.42</c:v>
                </c:pt>
                <c:pt idx="61260">
                  <c:v>-2.19</c:v>
                </c:pt>
                <c:pt idx="61261">
                  <c:v>-2.19</c:v>
                </c:pt>
                <c:pt idx="61262">
                  <c:v>-2.19</c:v>
                </c:pt>
                <c:pt idx="61263">
                  <c:v>1.6</c:v>
                </c:pt>
                <c:pt idx="61264">
                  <c:v>1.6</c:v>
                </c:pt>
                <c:pt idx="61265">
                  <c:v>1.6</c:v>
                </c:pt>
                <c:pt idx="61266">
                  <c:v>1.87</c:v>
                </c:pt>
                <c:pt idx="61267">
                  <c:v>2.21</c:v>
                </c:pt>
                <c:pt idx="61268">
                  <c:v>-1.56</c:v>
                </c:pt>
                <c:pt idx="61269">
                  <c:v>1.31</c:v>
                </c:pt>
                <c:pt idx="61270">
                  <c:v>3.11</c:v>
                </c:pt>
                <c:pt idx="61271">
                  <c:v>3.11</c:v>
                </c:pt>
                <c:pt idx="61272">
                  <c:v>3.11</c:v>
                </c:pt>
                <c:pt idx="61273">
                  <c:v>2.3199999999999998</c:v>
                </c:pt>
                <c:pt idx="61274">
                  <c:v>2.3199999999999998</c:v>
                </c:pt>
                <c:pt idx="61275">
                  <c:v>-0.31</c:v>
                </c:pt>
                <c:pt idx="61276">
                  <c:v>1.55</c:v>
                </c:pt>
                <c:pt idx="61277">
                  <c:v>1.55</c:v>
                </c:pt>
                <c:pt idx="61278">
                  <c:v>2.2400000000000002</c:v>
                </c:pt>
                <c:pt idx="61279">
                  <c:v>2.2400000000000002</c:v>
                </c:pt>
                <c:pt idx="61280">
                  <c:v>2.2400000000000002</c:v>
                </c:pt>
                <c:pt idx="61281">
                  <c:v>1.07</c:v>
                </c:pt>
                <c:pt idx="61282">
                  <c:v>1.07</c:v>
                </c:pt>
                <c:pt idx="61283">
                  <c:v>0.72</c:v>
                </c:pt>
                <c:pt idx="61284">
                  <c:v>-1.21</c:v>
                </c:pt>
                <c:pt idx="61285">
                  <c:v>0.67</c:v>
                </c:pt>
                <c:pt idx="61286">
                  <c:v>1.3</c:v>
                </c:pt>
                <c:pt idx="61287">
                  <c:v>2.65</c:v>
                </c:pt>
                <c:pt idx="61288">
                  <c:v>2.65</c:v>
                </c:pt>
                <c:pt idx="61289">
                  <c:v>2.65</c:v>
                </c:pt>
                <c:pt idx="61290">
                  <c:v>2.65</c:v>
                </c:pt>
                <c:pt idx="61291">
                  <c:v>2.65</c:v>
                </c:pt>
                <c:pt idx="61292">
                  <c:v>0.47</c:v>
                </c:pt>
                <c:pt idx="61293">
                  <c:v>0.47</c:v>
                </c:pt>
                <c:pt idx="61294">
                  <c:v>0.47</c:v>
                </c:pt>
                <c:pt idx="61295">
                  <c:v>-0.15</c:v>
                </c:pt>
                <c:pt idx="61296">
                  <c:v>2.9</c:v>
                </c:pt>
                <c:pt idx="61297">
                  <c:v>2.9</c:v>
                </c:pt>
                <c:pt idx="61298">
                  <c:v>2.9</c:v>
                </c:pt>
                <c:pt idx="61299">
                  <c:v>2.81</c:v>
                </c:pt>
                <c:pt idx="61300">
                  <c:v>2.56</c:v>
                </c:pt>
                <c:pt idx="61301">
                  <c:v>2.56</c:v>
                </c:pt>
                <c:pt idx="61302">
                  <c:v>0.74</c:v>
                </c:pt>
                <c:pt idx="61303">
                  <c:v>0.74</c:v>
                </c:pt>
                <c:pt idx="61304">
                  <c:v>-2.42</c:v>
                </c:pt>
                <c:pt idx="61305">
                  <c:v>1.4</c:v>
                </c:pt>
                <c:pt idx="61306">
                  <c:v>-0.53</c:v>
                </c:pt>
                <c:pt idx="61307">
                  <c:v>-1.39</c:v>
                </c:pt>
                <c:pt idx="61308">
                  <c:v>-0.66</c:v>
                </c:pt>
                <c:pt idx="61309">
                  <c:v>1.92</c:v>
                </c:pt>
                <c:pt idx="61310">
                  <c:v>-1.02</c:v>
                </c:pt>
                <c:pt idx="61311">
                  <c:v>0.91</c:v>
                </c:pt>
                <c:pt idx="61312">
                  <c:v>1.2</c:v>
                </c:pt>
                <c:pt idx="61313">
                  <c:v>0.75</c:v>
                </c:pt>
                <c:pt idx="61314">
                  <c:v>0.75</c:v>
                </c:pt>
                <c:pt idx="61315">
                  <c:v>0.75</c:v>
                </c:pt>
                <c:pt idx="61316">
                  <c:v>0.75</c:v>
                </c:pt>
                <c:pt idx="61317">
                  <c:v>-1.37</c:v>
                </c:pt>
                <c:pt idx="61318">
                  <c:v>-1.68</c:v>
                </c:pt>
                <c:pt idx="61319">
                  <c:v>0.38</c:v>
                </c:pt>
                <c:pt idx="61320">
                  <c:v>0.38</c:v>
                </c:pt>
                <c:pt idx="61321">
                  <c:v>-2.96</c:v>
                </c:pt>
                <c:pt idx="61322">
                  <c:v>0.66</c:v>
                </c:pt>
                <c:pt idx="61323">
                  <c:v>-2.9</c:v>
                </c:pt>
                <c:pt idx="61324">
                  <c:v>0.84</c:v>
                </c:pt>
                <c:pt idx="61325">
                  <c:v>2.2200000000000002</c:v>
                </c:pt>
                <c:pt idx="61326">
                  <c:v>2.2200000000000002</c:v>
                </c:pt>
                <c:pt idx="61327">
                  <c:v>2.2200000000000002</c:v>
                </c:pt>
                <c:pt idx="61328">
                  <c:v>1.54</c:v>
                </c:pt>
                <c:pt idx="61329">
                  <c:v>-0.75</c:v>
                </c:pt>
                <c:pt idx="61330">
                  <c:v>0.71</c:v>
                </c:pt>
                <c:pt idx="61331">
                  <c:v>0.21</c:v>
                </c:pt>
                <c:pt idx="61332">
                  <c:v>-1.33</c:v>
                </c:pt>
                <c:pt idx="61333">
                  <c:v>3.23</c:v>
                </c:pt>
                <c:pt idx="61334">
                  <c:v>0.81</c:v>
                </c:pt>
                <c:pt idx="61335">
                  <c:v>0.81</c:v>
                </c:pt>
                <c:pt idx="61336">
                  <c:v>-0.4</c:v>
                </c:pt>
                <c:pt idx="61337">
                  <c:v>1.93</c:v>
                </c:pt>
                <c:pt idx="61338">
                  <c:v>1.93</c:v>
                </c:pt>
                <c:pt idx="61339">
                  <c:v>-0.24</c:v>
                </c:pt>
                <c:pt idx="61340">
                  <c:v>1.79</c:v>
                </c:pt>
                <c:pt idx="61341">
                  <c:v>1.79</c:v>
                </c:pt>
                <c:pt idx="61342">
                  <c:v>1.9</c:v>
                </c:pt>
                <c:pt idx="61343">
                  <c:v>1.96</c:v>
                </c:pt>
                <c:pt idx="61344">
                  <c:v>1.96</c:v>
                </c:pt>
                <c:pt idx="61345">
                  <c:v>0.44</c:v>
                </c:pt>
                <c:pt idx="61346">
                  <c:v>-1.56</c:v>
                </c:pt>
                <c:pt idx="61347">
                  <c:v>-1.96</c:v>
                </c:pt>
                <c:pt idx="61348">
                  <c:v>1.38</c:v>
                </c:pt>
                <c:pt idx="61349">
                  <c:v>1.38</c:v>
                </c:pt>
                <c:pt idx="61350">
                  <c:v>1.38</c:v>
                </c:pt>
                <c:pt idx="61351">
                  <c:v>1.38</c:v>
                </c:pt>
                <c:pt idx="61352">
                  <c:v>0.57999999999999996</c:v>
                </c:pt>
                <c:pt idx="61353">
                  <c:v>-0.77</c:v>
                </c:pt>
                <c:pt idx="61354">
                  <c:v>0.04</c:v>
                </c:pt>
                <c:pt idx="61355">
                  <c:v>1.28</c:v>
                </c:pt>
                <c:pt idx="61356">
                  <c:v>2.66</c:v>
                </c:pt>
                <c:pt idx="61357">
                  <c:v>-1.06</c:v>
                </c:pt>
                <c:pt idx="61358">
                  <c:v>0.06</c:v>
                </c:pt>
                <c:pt idx="61359">
                  <c:v>1.5</c:v>
                </c:pt>
                <c:pt idx="61360">
                  <c:v>2.04</c:v>
                </c:pt>
                <c:pt idx="61361">
                  <c:v>1.06</c:v>
                </c:pt>
                <c:pt idx="61362">
                  <c:v>1.06</c:v>
                </c:pt>
                <c:pt idx="61363">
                  <c:v>1.06</c:v>
                </c:pt>
                <c:pt idx="61364">
                  <c:v>-3.35</c:v>
                </c:pt>
                <c:pt idx="61365">
                  <c:v>1.84</c:v>
                </c:pt>
                <c:pt idx="61366">
                  <c:v>-0.14000000000000001</c:v>
                </c:pt>
                <c:pt idx="61367">
                  <c:v>-0.14000000000000001</c:v>
                </c:pt>
                <c:pt idx="61368">
                  <c:v>0.43</c:v>
                </c:pt>
                <c:pt idx="61369">
                  <c:v>0.43</c:v>
                </c:pt>
                <c:pt idx="61370">
                  <c:v>1.88</c:v>
                </c:pt>
                <c:pt idx="61371">
                  <c:v>-0.51</c:v>
                </c:pt>
                <c:pt idx="61372">
                  <c:v>-0.51</c:v>
                </c:pt>
                <c:pt idx="61373">
                  <c:v>-0.17</c:v>
                </c:pt>
                <c:pt idx="61374">
                  <c:v>-0.12</c:v>
                </c:pt>
                <c:pt idx="61375">
                  <c:v>-0.12</c:v>
                </c:pt>
                <c:pt idx="61376">
                  <c:v>1.99</c:v>
                </c:pt>
                <c:pt idx="61377">
                  <c:v>1.99</c:v>
                </c:pt>
                <c:pt idx="61378">
                  <c:v>1.99</c:v>
                </c:pt>
                <c:pt idx="61379">
                  <c:v>2.88</c:v>
                </c:pt>
                <c:pt idx="61380">
                  <c:v>2.88</c:v>
                </c:pt>
                <c:pt idx="61381">
                  <c:v>2.88</c:v>
                </c:pt>
                <c:pt idx="61382">
                  <c:v>2.88</c:v>
                </c:pt>
                <c:pt idx="61383">
                  <c:v>2.88</c:v>
                </c:pt>
                <c:pt idx="61384">
                  <c:v>-0.92</c:v>
                </c:pt>
                <c:pt idx="61385">
                  <c:v>-0.92</c:v>
                </c:pt>
                <c:pt idx="61386">
                  <c:v>-0.92</c:v>
                </c:pt>
                <c:pt idx="61387">
                  <c:v>0.89</c:v>
                </c:pt>
                <c:pt idx="61388">
                  <c:v>0.89</c:v>
                </c:pt>
                <c:pt idx="61389">
                  <c:v>1.32</c:v>
                </c:pt>
                <c:pt idx="61390">
                  <c:v>1.32</c:v>
                </c:pt>
                <c:pt idx="61391">
                  <c:v>1.2</c:v>
                </c:pt>
                <c:pt idx="61392">
                  <c:v>1.2</c:v>
                </c:pt>
                <c:pt idx="61393">
                  <c:v>-3.17</c:v>
                </c:pt>
                <c:pt idx="61394">
                  <c:v>0.54</c:v>
                </c:pt>
                <c:pt idx="61395">
                  <c:v>-2.4700000000000002</c:v>
                </c:pt>
                <c:pt idx="61396">
                  <c:v>-2.46</c:v>
                </c:pt>
                <c:pt idx="61397">
                  <c:v>-2.46</c:v>
                </c:pt>
                <c:pt idx="61398">
                  <c:v>1.95</c:v>
                </c:pt>
                <c:pt idx="61399">
                  <c:v>0.42</c:v>
                </c:pt>
                <c:pt idx="61400">
                  <c:v>0.26</c:v>
                </c:pt>
                <c:pt idx="61401">
                  <c:v>0.26</c:v>
                </c:pt>
                <c:pt idx="61402">
                  <c:v>0.26</c:v>
                </c:pt>
                <c:pt idx="61403">
                  <c:v>0.26</c:v>
                </c:pt>
                <c:pt idx="61404">
                  <c:v>0.76</c:v>
                </c:pt>
                <c:pt idx="61405">
                  <c:v>2.74</c:v>
                </c:pt>
                <c:pt idx="61406">
                  <c:v>3.48</c:v>
                </c:pt>
                <c:pt idx="61407">
                  <c:v>3.48</c:v>
                </c:pt>
                <c:pt idx="61408">
                  <c:v>-1.21</c:v>
                </c:pt>
                <c:pt idx="61409">
                  <c:v>-1.21</c:v>
                </c:pt>
                <c:pt idx="61410">
                  <c:v>-0.85</c:v>
                </c:pt>
                <c:pt idx="61411">
                  <c:v>2.5</c:v>
                </c:pt>
                <c:pt idx="61412">
                  <c:v>-0.19</c:v>
                </c:pt>
                <c:pt idx="61413">
                  <c:v>-0.19</c:v>
                </c:pt>
                <c:pt idx="61414">
                  <c:v>1.1000000000000001</c:v>
                </c:pt>
                <c:pt idx="61415">
                  <c:v>1.1000000000000001</c:v>
                </c:pt>
                <c:pt idx="61416">
                  <c:v>1.1000000000000001</c:v>
                </c:pt>
                <c:pt idx="61417">
                  <c:v>-0.26</c:v>
                </c:pt>
                <c:pt idx="61418">
                  <c:v>2.38</c:v>
                </c:pt>
                <c:pt idx="61419">
                  <c:v>2.38</c:v>
                </c:pt>
                <c:pt idx="61420">
                  <c:v>0.68</c:v>
                </c:pt>
                <c:pt idx="61421">
                  <c:v>0.47</c:v>
                </c:pt>
                <c:pt idx="61422">
                  <c:v>2.3199999999999998</c:v>
                </c:pt>
                <c:pt idx="61423">
                  <c:v>2.34</c:v>
                </c:pt>
                <c:pt idx="61424">
                  <c:v>2.34</c:v>
                </c:pt>
                <c:pt idx="61425">
                  <c:v>2.34</c:v>
                </c:pt>
                <c:pt idx="61426">
                  <c:v>2.34</c:v>
                </c:pt>
                <c:pt idx="61427">
                  <c:v>2.34</c:v>
                </c:pt>
                <c:pt idx="61428">
                  <c:v>2.34</c:v>
                </c:pt>
                <c:pt idx="61429">
                  <c:v>2.34</c:v>
                </c:pt>
                <c:pt idx="61430">
                  <c:v>-0.86</c:v>
                </c:pt>
                <c:pt idx="61431">
                  <c:v>-1.82</c:v>
                </c:pt>
                <c:pt idx="61432">
                  <c:v>-1.82</c:v>
                </c:pt>
                <c:pt idx="61433">
                  <c:v>2.37</c:v>
                </c:pt>
                <c:pt idx="61434">
                  <c:v>2.37</c:v>
                </c:pt>
                <c:pt idx="61435">
                  <c:v>-1.03</c:v>
                </c:pt>
                <c:pt idx="61436">
                  <c:v>-1.03</c:v>
                </c:pt>
                <c:pt idx="61437">
                  <c:v>2.97</c:v>
                </c:pt>
                <c:pt idx="61438">
                  <c:v>-2.88</c:v>
                </c:pt>
                <c:pt idx="61439">
                  <c:v>2.61</c:v>
                </c:pt>
                <c:pt idx="61440">
                  <c:v>-1.02</c:v>
                </c:pt>
                <c:pt idx="61441">
                  <c:v>-2.13</c:v>
                </c:pt>
                <c:pt idx="61442">
                  <c:v>-2.52</c:v>
                </c:pt>
                <c:pt idx="61443">
                  <c:v>1.67</c:v>
                </c:pt>
                <c:pt idx="61444">
                  <c:v>1.67</c:v>
                </c:pt>
                <c:pt idx="61445">
                  <c:v>1.48</c:v>
                </c:pt>
                <c:pt idx="61446">
                  <c:v>2.21</c:v>
                </c:pt>
                <c:pt idx="61447">
                  <c:v>2.21</c:v>
                </c:pt>
                <c:pt idx="61448">
                  <c:v>0.8</c:v>
                </c:pt>
                <c:pt idx="61449">
                  <c:v>2.14</c:v>
                </c:pt>
                <c:pt idx="61450">
                  <c:v>2.14</c:v>
                </c:pt>
                <c:pt idx="61451">
                  <c:v>2.14</c:v>
                </c:pt>
                <c:pt idx="61452">
                  <c:v>-1.17</c:v>
                </c:pt>
                <c:pt idx="61453">
                  <c:v>-1.82</c:v>
                </c:pt>
                <c:pt idx="61454">
                  <c:v>2.27</c:v>
                </c:pt>
                <c:pt idx="61455">
                  <c:v>2.6</c:v>
                </c:pt>
                <c:pt idx="61456">
                  <c:v>-0.9</c:v>
                </c:pt>
                <c:pt idx="61457">
                  <c:v>-0.9</c:v>
                </c:pt>
                <c:pt idx="61458">
                  <c:v>-0.9</c:v>
                </c:pt>
                <c:pt idx="61459">
                  <c:v>-0.9</c:v>
                </c:pt>
                <c:pt idx="61460">
                  <c:v>-2.9</c:v>
                </c:pt>
                <c:pt idx="61461">
                  <c:v>1.8</c:v>
                </c:pt>
                <c:pt idx="61462">
                  <c:v>0.13</c:v>
                </c:pt>
                <c:pt idx="61463">
                  <c:v>0.13</c:v>
                </c:pt>
                <c:pt idx="61464">
                  <c:v>0.69</c:v>
                </c:pt>
                <c:pt idx="61465">
                  <c:v>0.69</c:v>
                </c:pt>
                <c:pt idx="61466">
                  <c:v>0.69</c:v>
                </c:pt>
                <c:pt idx="61467">
                  <c:v>0.69</c:v>
                </c:pt>
                <c:pt idx="61468">
                  <c:v>1.1000000000000001</c:v>
                </c:pt>
                <c:pt idx="61469">
                  <c:v>2.2799999999999998</c:v>
                </c:pt>
                <c:pt idx="61470">
                  <c:v>0.53</c:v>
                </c:pt>
                <c:pt idx="61471">
                  <c:v>0.53</c:v>
                </c:pt>
                <c:pt idx="61472">
                  <c:v>0.91</c:v>
                </c:pt>
                <c:pt idx="61473">
                  <c:v>-2.2400000000000002</c:v>
                </c:pt>
                <c:pt idx="61474">
                  <c:v>1.98</c:v>
                </c:pt>
                <c:pt idx="61475">
                  <c:v>1.98</c:v>
                </c:pt>
                <c:pt idx="61476">
                  <c:v>-0.52</c:v>
                </c:pt>
                <c:pt idx="61477">
                  <c:v>-0.52</c:v>
                </c:pt>
                <c:pt idx="61478">
                  <c:v>1.68</c:v>
                </c:pt>
                <c:pt idx="61479">
                  <c:v>1.68</c:v>
                </c:pt>
                <c:pt idx="61480">
                  <c:v>0.23</c:v>
                </c:pt>
                <c:pt idx="61481">
                  <c:v>-0.21</c:v>
                </c:pt>
                <c:pt idx="61482">
                  <c:v>1.94</c:v>
                </c:pt>
                <c:pt idx="61483">
                  <c:v>1.94</c:v>
                </c:pt>
                <c:pt idx="61484">
                  <c:v>-0.59</c:v>
                </c:pt>
                <c:pt idx="61485">
                  <c:v>-0.59</c:v>
                </c:pt>
                <c:pt idx="61486">
                  <c:v>-2.25</c:v>
                </c:pt>
                <c:pt idx="61487">
                  <c:v>-2.25</c:v>
                </c:pt>
                <c:pt idx="61488">
                  <c:v>3.34</c:v>
                </c:pt>
                <c:pt idx="61489">
                  <c:v>-1.85</c:v>
                </c:pt>
                <c:pt idx="61490">
                  <c:v>0.15</c:v>
                </c:pt>
                <c:pt idx="61491">
                  <c:v>0.15</c:v>
                </c:pt>
                <c:pt idx="61492">
                  <c:v>0.15</c:v>
                </c:pt>
                <c:pt idx="61493">
                  <c:v>0.56999999999999995</c:v>
                </c:pt>
                <c:pt idx="61494">
                  <c:v>0.56999999999999995</c:v>
                </c:pt>
                <c:pt idx="61495">
                  <c:v>0.56999999999999995</c:v>
                </c:pt>
                <c:pt idx="61496">
                  <c:v>-1.38</c:v>
                </c:pt>
                <c:pt idx="61497">
                  <c:v>0.38</c:v>
                </c:pt>
                <c:pt idx="61498">
                  <c:v>0.38</c:v>
                </c:pt>
                <c:pt idx="61499">
                  <c:v>0.38</c:v>
                </c:pt>
                <c:pt idx="61500">
                  <c:v>-0.81</c:v>
                </c:pt>
                <c:pt idx="61501">
                  <c:v>0.13</c:v>
                </c:pt>
                <c:pt idx="61502">
                  <c:v>1.1499999999999999</c:v>
                </c:pt>
                <c:pt idx="61503">
                  <c:v>-1.28</c:v>
                </c:pt>
                <c:pt idx="61504">
                  <c:v>-1.28</c:v>
                </c:pt>
                <c:pt idx="61505">
                  <c:v>0.84</c:v>
                </c:pt>
                <c:pt idx="61506">
                  <c:v>0.84</c:v>
                </c:pt>
                <c:pt idx="61507">
                  <c:v>0.84</c:v>
                </c:pt>
                <c:pt idx="61508">
                  <c:v>0.02</c:v>
                </c:pt>
                <c:pt idx="61509">
                  <c:v>0.02</c:v>
                </c:pt>
                <c:pt idx="61510">
                  <c:v>0.02</c:v>
                </c:pt>
                <c:pt idx="61511">
                  <c:v>1.06</c:v>
                </c:pt>
                <c:pt idx="61512">
                  <c:v>1.06</c:v>
                </c:pt>
                <c:pt idx="61513">
                  <c:v>1.06</c:v>
                </c:pt>
                <c:pt idx="61514">
                  <c:v>-2.15</c:v>
                </c:pt>
                <c:pt idx="61515">
                  <c:v>-2.15</c:v>
                </c:pt>
                <c:pt idx="61516">
                  <c:v>1.07</c:v>
                </c:pt>
                <c:pt idx="61517">
                  <c:v>-0.56999999999999995</c:v>
                </c:pt>
                <c:pt idx="61518">
                  <c:v>-0.73</c:v>
                </c:pt>
                <c:pt idx="61519">
                  <c:v>-0.09</c:v>
                </c:pt>
                <c:pt idx="61520">
                  <c:v>0.74</c:v>
                </c:pt>
                <c:pt idx="61521">
                  <c:v>0.74</c:v>
                </c:pt>
                <c:pt idx="61522">
                  <c:v>-0.26</c:v>
                </c:pt>
                <c:pt idx="61523">
                  <c:v>-0.12</c:v>
                </c:pt>
                <c:pt idx="61524">
                  <c:v>-0.12</c:v>
                </c:pt>
                <c:pt idx="61525">
                  <c:v>-0.12</c:v>
                </c:pt>
                <c:pt idx="61526">
                  <c:v>2.34</c:v>
                </c:pt>
                <c:pt idx="61527">
                  <c:v>-1.32</c:v>
                </c:pt>
                <c:pt idx="61528">
                  <c:v>0.16</c:v>
                </c:pt>
                <c:pt idx="61529">
                  <c:v>-0.64</c:v>
                </c:pt>
                <c:pt idx="61530">
                  <c:v>-0.64</c:v>
                </c:pt>
                <c:pt idx="61531">
                  <c:v>-0.77</c:v>
                </c:pt>
                <c:pt idx="61532">
                  <c:v>-0.39</c:v>
                </c:pt>
                <c:pt idx="61533">
                  <c:v>0.74</c:v>
                </c:pt>
                <c:pt idx="61534">
                  <c:v>-2.65</c:v>
                </c:pt>
                <c:pt idx="61535">
                  <c:v>-1.1000000000000001</c:v>
                </c:pt>
                <c:pt idx="61536">
                  <c:v>0.84</c:v>
                </c:pt>
                <c:pt idx="61537">
                  <c:v>-0.31</c:v>
                </c:pt>
                <c:pt idx="61538">
                  <c:v>-0.31</c:v>
                </c:pt>
                <c:pt idx="61539">
                  <c:v>-0.31</c:v>
                </c:pt>
                <c:pt idx="61540">
                  <c:v>-0.31</c:v>
                </c:pt>
                <c:pt idx="61541">
                  <c:v>-0.31</c:v>
                </c:pt>
                <c:pt idx="61542">
                  <c:v>-0.72</c:v>
                </c:pt>
                <c:pt idx="61543">
                  <c:v>-0.72</c:v>
                </c:pt>
                <c:pt idx="61544">
                  <c:v>2.08</c:v>
                </c:pt>
                <c:pt idx="61545">
                  <c:v>-2.2400000000000002</c:v>
                </c:pt>
                <c:pt idx="61546">
                  <c:v>2.58</c:v>
                </c:pt>
                <c:pt idx="61547">
                  <c:v>2.58</c:v>
                </c:pt>
                <c:pt idx="61548">
                  <c:v>1.43</c:v>
                </c:pt>
                <c:pt idx="61549">
                  <c:v>1.43</c:v>
                </c:pt>
                <c:pt idx="61550">
                  <c:v>3.12</c:v>
                </c:pt>
                <c:pt idx="61551">
                  <c:v>2.1800000000000002</c:v>
                </c:pt>
                <c:pt idx="61552">
                  <c:v>2.09</c:v>
                </c:pt>
                <c:pt idx="61553">
                  <c:v>2.09</c:v>
                </c:pt>
                <c:pt idx="61554">
                  <c:v>2.09</c:v>
                </c:pt>
                <c:pt idx="61555">
                  <c:v>0.86</c:v>
                </c:pt>
                <c:pt idx="61556">
                  <c:v>0.1</c:v>
                </c:pt>
                <c:pt idx="61557">
                  <c:v>0.1</c:v>
                </c:pt>
                <c:pt idx="61558">
                  <c:v>7.0000000000000007E-2</c:v>
                </c:pt>
                <c:pt idx="61559">
                  <c:v>-1.81</c:v>
                </c:pt>
                <c:pt idx="61560">
                  <c:v>-1.81</c:v>
                </c:pt>
                <c:pt idx="61561">
                  <c:v>1.24</c:v>
                </c:pt>
                <c:pt idx="61562">
                  <c:v>1.24</c:v>
                </c:pt>
                <c:pt idx="61563">
                  <c:v>-0.92</c:v>
                </c:pt>
                <c:pt idx="61564">
                  <c:v>1.87</c:v>
                </c:pt>
                <c:pt idx="61565">
                  <c:v>1.87</c:v>
                </c:pt>
                <c:pt idx="61566">
                  <c:v>1.87</c:v>
                </c:pt>
                <c:pt idx="61567">
                  <c:v>3.76</c:v>
                </c:pt>
                <c:pt idx="61568">
                  <c:v>3.76</c:v>
                </c:pt>
                <c:pt idx="61569">
                  <c:v>3.76</c:v>
                </c:pt>
                <c:pt idx="61570">
                  <c:v>1.81</c:v>
                </c:pt>
                <c:pt idx="61571">
                  <c:v>4.3899999999999997</c:v>
                </c:pt>
                <c:pt idx="61572">
                  <c:v>4.3899999999999997</c:v>
                </c:pt>
                <c:pt idx="61573">
                  <c:v>-1.62</c:v>
                </c:pt>
                <c:pt idx="61574">
                  <c:v>0.92</c:v>
                </c:pt>
                <c:pt idx="61575">
                  <c:v>-0.6</c:v>
                </c:pt>
                <c:pt idx="61576">
                  <c:v>-0.6</c:v>
                </c:pt>
                <c:pt idx="61577">
                  <c:v>-0.6</c:v>
                </c:pt>
                <c:pt idx="61578">
                  <c:v>1.83</c:v>
                </c:pt>
                <c:pt idx="61579">
                  <c:v>1.26</c:v>
                </c:pt>
                <c:pt idx="61580">
                  <c:v>-3.03</c:v>
                </c:pt>
                <c:pt idx="61581">
                  <c:v>1.07</c:v>
                </c:pt>
                <c:pt idx="61582">
                  <c:v>1.07</c:v>
                </c:pt>
                <c:pt idx="61583">
                  <c:v>1.34</c:v>
                </c:pt>
                <c:pt idx="61584">
                  <c:v>1.38</c:v>
                </c:pt>
                <c:pt idx="61585">
                  <c:v>-2.8</c:v>
                </c:pt>
                <c:pt idx="61586">
                  <c:v>-2.8</c:v>
                </c:pt>
                <c:pt idx="61587">
                  <c:v>-2.8</c:v>
                </c:pt>
                <c:pt idx="61588">
                  <c:v>0.91</c:v>
                </c:pt>
                <c:pt idx="61589">
                  <c:v>0.91</c:v>
                </c:pt>
                <c:pt idx="61590">
                  <c:v>-0.49</c:v>
                </c:pt>
                <c:pt idx="61591">
                  <c:v>-0.49</c:v>
                </c:pt>
                <c:pt idx="61592">
                  <c:v>1.82</c:v>
                </c:pt>
                <c:pt idx="61593">
                  <c:v>1.82</c:v>
                </c:pt>
                <c:pt idx="61594">
                  <c:v>1.82</c:v>
                </c:pt>
                <c:pt idx="61595">
                  <c:v>-2.3199999999999998</c:v>
                </c:pt>
                <c:pt idx="61596">
                  <c:v>-1.68</c:v>
                </c:pt>
                <c:pt idx="61597">
                  <c:v>0.92</c:v>
                </c:pt>
                <c:pt idx="61598">
                  <c:v>0.92</c:v>
                </c:pt>
                <c:pt idx="61599">
                  <c:v>2.76</c:v>
                </c:pt>
                <c:pt idx="61600">
                  <c:v>2.76</c:v>
                </c:pt>
                <c:pt idx="61601">
                  <c:v>2.94</c:v>
                </c:pt>
                <c:pt idx="61602">
                  <c:v>2.94</c:v>
                </c:pt>
                <c:pt idx="61603">
                  <c:v>2.19</c:v>
                </c:pt>
                <c:pt idx="61604">
                  <c:v>0.32</c:v>
                </c:pt>
                <c:pt idx="61605">
                  <c:v>0.32</c:v>
                </c:pt>
                <c:pt idx="61606">
                  <c:v>1.82</c:v>
                </c:pt>
                <c:pt idx="61607">
                  <c:v>1.82</c:v>
                </c:pt>
                <c:pt idx="61608">
                  <c:v>0.18</c:v>
                </c:pt>
                <c:pt idx="61609">
                  <c:v>0.18</c:v>
                </c:pt>
                <c:pt idx="61610">
                  <c:v>-2.16</c:v>
                </c:pt>
                <c:pt idx="61611">
                  <c:v>-1.78</c:v>
                </c:pt>
                <c:pt idx="61612">
                  <c:v>0.71</c:v>
                </c:pt>
                <c:pt idx="61613">
                  <c:v>0.71</c:v>
                </c:pt>
                <c:pt idx="61614">
                  <c:v>0.71</c:v>
                </c:pt>
                <c:pt idx="61615">
                  <c:v>0.71</c:v>
                </c:pt>
                <c:pt idx="61616">
                  <c:v>0.83</c:v>
                </c:pt>
                <c:pt idx="61617">
                  <c:v>0.83</c:v>
                </c:pt>
                <c:pt idx="61618">
                  <c:v>0.83</c:v>
                </c:pt>
                <c:pt idx="61619">
                  <c:v>-1.77</c:v>
                </c:pt>
                <c:pt idx="61620">
                  <c:v>1.44</c:v>
                </c:pt>
                <c:pt idx="61621">
                  <c:v>1.44</c:v>
                </c:pt>
                <c:pt idx="61622">
                  <c:v>1.44</c:v>
                </c:pt>
                <c:pt idx="61623">
                  <c:v>1.66</c:v>
                </c:pt>
                <c:pt idx="61624">
                  <c:v>2.29</c:v>
                </c:pt>
                <c:pt idx="61625">
                  <c:v>2.29</c:v>
                </c:pt>
                <c:pt idx="61626">
                  <c:v>2.29</c:v>
                </c:pt>
                <c:pt idx="61627">
                  <c:v>1.42</c:v>
                </c:pt>
                <c:pt idx="61628">
                  <c:v>1.42</c:v>
                </c:pt>
                <c:pt idx="61629">
                  <c:v>0.28000000000000003</c:v>
                </c:pt>
                <c:pt idx="61630">
                  <c:v>-0.63</c:v>
                </c:pt>
                <c:pt idx="61631">
                  <c:v>1.56</c:v>
                </c:pt>
                <c:pt idx="61632">
                  <c:v>1.99</c:v>
                </c:pt>
                <c:pt idx="61633">
                  <c:v>1.99</c:v>
                </c:pt>
                <c:pt idx="61634">
                  <c:v>1.99</c:v>
                </c:pt>
                <c:pt idx="61635">
                  <c:v>1.99</c:v>
                </c:pt>
                <c:pt idx="61636">
                  <c:v>1.74</c:v>
                </c:pt>
                <c:pt idx="61637">
                  <c:v>1.74</c:v>
                </c:pt>
                <c:pt idx="61638">
                  <c:v>1.74</c:v>
                </c:pt>
                <c:pt idx="61639">
                  <c:v>0.83</c:v>
                </c:pt>
                <c:pt idx="61640">
                  <c:v>-1.1299999999999999</c:v>
                </c:pt>
                <c:pt idx="61641">
                  <c:v>-1.04</c:v>
                </c:pt>
                <c:pt idx="61642">
                  <c:v>1.1000000000000001</c:v>
                </c:pt>
                <c:pt idx="61643">
                  <c:v>2.11</c:v>
                </c:pt>
                <c:pt idx="61644">
                  <c:v>2.11</c:v>
                </c:pt>
                <c:pt idx="61645">
                  <c:v>-3.18</c:v>
                </c:pt>
                <c:pt idx="61646">
                  <c:v>1.91</c:v>
                </c:pt>
                <c:pt idx="61647">
                  <c:v>-2.2400000000000002</c:v>
                </c:pt>
                <c:pt idx="61648">
                  <c:v>-2.2400000000000002</c:v>
                </c:pt>
                <c:pt idx="61649">
                  <c:v>-2.2400000000000002</c:v>
                </c:pt>
                <c:pt idx="61650">
                  <c:v>0.7</c:v>
                </c:pt>
                <c:pt idx="61651">
                  <c:v>1.29</c:v>
                </c:pt>
                <c:pt idx="61652">
                  <c:v>1.29</c:v>
                </c:pt>
                <c:pt idx="61653">
                  <c:v>1.29</c:v>
                </c:pt>
                <c:pt idx="61654">
                  <c:v>1.02</c:v>
                </c:pt>
                <c:pt idx="61655">
                  <c:v>1.02</c:v>
                </c:pt>
                <c:pt idx="61656">
                  <c:v>1.02</c:v>
                </c:pt>
                <c:pt idx="61657">
                  <c:v>1.02</c:v>
                </c:pt>
                <c:pt idx="61658">
                  <c:v>1.83</c:v>
                </c:pt>
                <c:pt idx="61659">
                  <c:v>1.83</c:v>
                </c:pt>
                <c:pt idx="61660">
                  <c:v>1.83</c:v>
                </c:pt>
                <c:pt idx="61661">
                  <c:v>-0.43</c:v>
                </c:pt>
                <c:pt idx="61662">
                  <c:v>-0.43</c:v>
                </c:pt>
                <c:pt idx="61663">
                  <c:v>2.12</c:v>
                </c:pt>
                <c:pt idx="61664">
                  <c:v>2.12</c:v>
                </c:pt>
                <c:pt idx="61665">
                  <c:v>0.61</c:v>
                </c:pt>
                <c:pt idx="61666">
                  <c:v>-1.32</c:v>
                </c:pt>
                <c:pt idx="61667">
                  <c:v>-1.32</c:v>
                </c:pt>
                <c:pt idx="61668">
                  <c:v>-1.1000000000000001</c:v>
                </c:pt>
                <c:pt idx="61669">
                  <c:v>-1.1000000000000001</c:v>
                </c:pt>
                <c:pt idx="61670">
                  <c:v>-0.67</c:v>
                </c:pt>
                <c:pt idx="61671">
                  <c:v>-0.66</c:v>
                </c:pt>
                <c:pt idx="61672">
                  <c:v>-1.44</c:v>
                </c:pt>
                <c:pt idx="61673">
                  <c:v>-3.59</c:v>
                </c:pt>
                <c:pt idx="61674">
                  <c:v>0.92</c:v>
                </c:pt>
                <c:pt idx="61675">
                  <c:v>0.98</c:v>
                </c:pt>
                <c:pt idx="61676">
                  <c:v>0.45</c:v>
                </c:pt>
                <c:pt idx="61677">
                  <c:v>-3.1</c:v>
                </c:pt>
                <c:pt idx="61678">
                  <c:v>-3.25</c:v>
                </c:pt>
                <c:pt idx="61679">
                  <c:v>2.04</c:v>
                </c:pt>
                <c:pt idx="61680">
                  <c:v>2.04</c:v>
                </c:pt>
                <c:pt idx="61681">
                  <c:v>-1.49</c:v>
                </c:pt>
                <c:pt idx="61682">
                  <c:v>3.04</c:v>
                </c:pt>
                <c:pt idx="61683">
                  <c:v>3.04</c:v>
                </c:pt>
                <c:pt idx="61684">
                  <c:v>0.61</c:v>
                </c:pt>
                <c:pt idx="61685">
                  <c:v>1.88</c:v>
                </c:pt>
                <c:pt idx="61686">
                  <c:v>1.88</c:v>
                </c:pt>
                <c:pt idx="61687">
                  <c:v>1.88</c:v>
                </c:pt>
                <c:pt idx="61688">
                  <c:v>1.88</c:v>
                </c:pt>
                <c:pt idx="61689">
                  <c:v>1.88</c:v>
                </c:pt>
                <c:pt idx="61690">
                  <c:v>-1.72</c:v>
                </c:pt>
                <c:pt idx="61691">
                  <c:v>-2.4700000000000002</c:v>
                </c:pt>
                <c:pt idx="61692">
                  <c:v>1.54</c:v>
                </c:pt>
                <c:pt idx="61693">
                  <c:v>0.89</c:v>
                </c:pt>
                <c:pt idx="61694">
                  <c:v>0.76</c:v>
                </c:pt>
                <c:pt idx="61695">
                  <c:v>-2.4500000000000002</c:v>
                </c:pt>
                <c:pt idx="61696">
                  <c:v>-0.3</c:v>
                </c:pt>
                <c:pt idx="61697">
                  <c:v>-0.3</c:v>
                </c:pt>
                <c:pt idx="61698">
                  <c:v>2.44</c:v>
                </c:pt>
                <c:pt idx="61699">
                  <c:v>2.44</c:v>
                </c:pt>
                <c:pt idx="61700">
                  <c:v>2.44</c:v>
                </c:pt>
                <c:pt idx="61701">
                  <c:v>2.44</c:v>
                </c:pt>
                <c:pt idx="61702">
                  <c:v>2.44</c:v>
                </c:pt>
                <c:pt idx="61703">
                  <c:v>2.44</c:v>
                </c:pt>
                <c:pt idx="61704">
                  <c:v>2.44</c:v>
                </c:pt>
                <c:pt idx="61705">
                  <c:v>2.44</c:v>
                </c:pt>
                <c:pt idx="61706">
                  <c:v>2.44</c:v>
                </c:pt>
                <c:pt idx="61707">
                  <c:v>-2.41</c:v>
                </c:pt>
                <c:pt idx="61708">
                  <c:v>-2.41</c:v>
                </c:pt>
                <c:pt idx="61709">
                  <c:v>1.27</c:v>
                </c:pt>
                <c:pt idx="61710">
                  <c:v>1.27</c:v>
                </c:pt>
                <c:pt idx="61711">
                  <c:v>1.27</c:v>
                </c:pt>
                <c:pt idx="61712">
                  <c:v>1.27</c:v>
                </c:pt>
                <c:pt idx="61713">
                  <c:v>3.19</c:v>
                </c:pt>
                <c:pt idx="61714">
                  <c:v>3.19</c:v>
                </c:pt>
                <c:pt idx="61715">
                  <c:v>-0.57999999999999996</c:v>
                </c:pt>
                <c:pt idx="61716">
                  <c:v>-0.61</c:v>
                </c:pt>
                <c:pt idx="61717">
                  <c:v>-0.61</c:v>
                </c:pt>
                <c:pt idx="61718">
                  <c:v>-0.61</c:v>
                </c:pt>
                <c:pt idx="61719">
                  <c:v>-1.42</c:v>
                </c:pt>
                <c:pt idx="61720">
                  <c:v>1.01</c:v>
                </c:pt>
                <c:pt idx="61721">
                  <c:v>1.01</c:v>
                </c:pt>
                <c:pt idx="61722">
                  <c:v>2.0699999999999998</c:v>
                </c:pt>
                <c:pt idx="61723">
                  <c:v>-2.79</c:v>
                </c:pt>
                <c:pt idx="61724">
                  <c:v>-2.79</c:v>
                </c:pt>
                <c:pt idx="61725">
                  <c:v>-2.79</c:v>
                </c:pt>
                <c:pt idx="61726">
                  <c:v>-0.21</c:v>
                </c:pt>
                <c:pt idx="61727">
                  <c:v>-2.13</c:v>
                </c:pt>
                <c:pt idx="61728">
                  <c:v>-0.16</c:v>
                </c:pt>
                <c:pt idx="61729">
                  <c:v>-0.52</c:v>
                </c:pt>
                <c:pt idx="61730">
                  <c:v>2.71</c:v>
                </c:pt>
                <c:pt idx="61731">
                  <c:v>2.71</c:v>
                </c:pt>
                <c:pt idx="61732">
                  <c:v>1.5</c:v>
                </c:pt>
                <c:pt idx="61733">
                  <c:v>1.5</c:v>
                </c:pt>
                <c:pt idx="61734">
                  <c:v>1.31</c:v>
                </c:pt>
                <c:pt idx="61735">
                  <c:v>1.31</c:v>
                </c:pt>
                <c:pt idx="61736">
                  <c:v>1.31</c:v>
                </c:pt>
                <c:pt idx="61737">
                  <c:v>1.31</c:v>
                </c:pt>
                <c:pt idx="61738">
                  <c:v>1.31</c:v>
                </c:pt>
                <c:pt idx="61739">
                  <c:v>-1.52</c:v>
                </c:pt>
                <c:pt idx="61740">
                  <c:v>-1.52</c:v>
                </c:pt>
                <c:pt idx="61741">
                  <c:v>-1.52</c:v>
                </c:pt>
                <c:pt idx="61742">
                  <c:v>-1.52</c:v>
                </c:pt>
                <c:pt idx="61743">
                  <c:v>1.57</c:v>
                </c:pt>
                <c:pt idx="61744">
                  <c:v>1.57</c:v>
                </c:pt>
                <c:pt idx="61745">
                  <c:v>-0.6</c:v>
                </c:pt>
                <c:pt idx="61746">
                  <c:v>-0.6</c:v>
                </c:pt>
                <c:pt idx="61747">
                  <c:v>-0.6</c:v>
                </c:pt>
                <c:pt idx="61748">
                  <c:v>1.76</c:v>
                </c:pt>
                <c:pt idx="61749">
                  <c:v>0.47</c:v>
                </c:pt>
                <c:pt idx="61750">
                  <c:v>-2.92</c:v>
                </c:pt>
                <c:pt idx="61751">
                  <c:v>-2.92</c:v>
                </c:pt>
                <c:pt idx="61752">
                  <c:v>-2.92</c:v>
                </c:pt>
                <c:pt idx="61753">
                  <c:v>-2.87</c:v>
                </c:pt>
                <c:pt idx="61754">
                  <c:v>-1.74</c:v>
                </c:pt>
                <c:pt idx="61755">
                  <c:v>-1.74</c:v>
                </c:pt>
                <c:pt idx="61756">
                  <c:v>1.81</c:v>
                </c:pt>
                <c:pt idx="61757">
                  <c:v>1.81</c:v>
                </c:pt>
                <c:pt idx="61758">
                  <c:v>-1.87</c:v>
                </c:pt>
                <c:pt idx="61759">
                  <c:v>1.71</c:v>
                </c:pt>
                <c:pt idx="61760">
                  <c:v>1.38</c:v>
                </c:pt>
                <c:pt idx="61761">
                  <c:v>2.84</c:v>
                </c:pt>
                <c:pt idx="61762">
                  <c:v>-1.07</c:v>
                </c:pt>
                <c:pt idx="61763">
                  <c:v>0.67</c:v>
                </c:pt>
                <c:pt idx="61764">
                  <c:v>-1.67</c:v>
                </c:pt>
                <c:pt idx="61765">
                  <c:v>-2.99</c:v>
                </c:pt>
                <c:pt idx="61766">
                  <c:v>-1.22</c:v>
                </c:pt>
                <c:pt idx="61767">
                  <c:v>1.2</c:v>
                </c:pt>
                <c:pt idx="61768">
                  <c:v>1.41</c:v>
                </c:pt>
                <c:pt idx="61769">
                  <c:v>-3.24</c:v>
                </c:pt>
                <c:pt idx="61770">
                  <c:v>1.02</c:v>
                </c:pt>
                <c:pt idx="61771">
                  <c:v>1.02</c:v>
                </c:pt>
                <c:pt idx="61772">
                  <c:v>1.02</c:v>
                </c:pt>
                <c:pt idx="61773">
                  <c:v>1.02</c:v>
                </c:pt>
                <c:pt idx="61774">
                  <c:v>-1.58</c:v>
                </c:pt>
                <c:pt idx="61775">
                  <c:v>-1.58</c:v>
                </c:pt>
                <c:pt idx="61776">
                  <c:v>1.57</c:v>
                </c:pt>
                <c:pt idx="61777">
                  <c:v>1.57</c:v>
                </c:pt>
                <c:pt idx="61778">
                  <c:v>0.13</c:v>
                </c:pt>
                <c:pt idx="61779">
                  <c:v>0.13</c:v>
                </c:pt>
                <c:pt idx="61780">
                  <c:v>1.69</c:v>
                </c:pt>
                <c:pt idx="61781">
                  <c:v>1.69</c:v>
                </c:pt>
                <c:pt idx="61782">
                  <c:v>1.69</c:v>
                </c:pt>
                <c:pt idx="61783">
                  <c:v>2.62</c:v>
                </c:pt>
                <c:pt idx="61784">
                  <c:v>2.6</c:v>
                </c:pt>
                <c:pt idx="61785">
                  <c:v>-0.24</c:v>
                </c:pt>
                <c:pt idx="61786">
                  <c:v>2.73</c:v>
                </c:pt>
                <c:pt idx="61787">
                  <c:v>2.73</c:v>
                </c:pt>
                <c:pt idx="61788">
                  <c:v>2.73</c:v>
                </c:pt>
                <c:pt idx="61789">
                  <c:v>-1</c:v>
                </c:pt>
                <c:pt idx="61790">
                  <c:v>-1</c:v>
                </c:pt>
                <c:pt idx="61791">
                  <c:v>-1</c:v>
                </c:pt>
                <c:pt idx="61792">
                  <c:v>0.55000000000000004</c:v>
                </c:pt>
                <c:pt idx="61793">
                  <c:v>0.08</c:v>
                </c:pt>
                <c:pt idx="61794">
                  <c:v>0.08</c:v>
                </c:pt>
                <c:pt idx="61795">
                  <c:v>0.62</c:v>
                </c:pt>
                <c:pt idx="61796">
                  <c:v>-0.38</c:v>
                </c:pt>
                <c:pt idx="61797">
                  <c:v>1.6</c:v>
                </c:pt>
                <c:pt idx="61798">
                  <c:v>1.6</c:v>
                </c:pt>
                <c:pt idx="61799">
                  <c:v>2.4</c:v>
                </c:pt>
                <c:pt idx="61800">
                  <c:v>0.01</c:v>
                </c:pt>
                <c:pt idx="61801">
                  <c:v>-1.2</c:v>
                </c:pt>
                <c:pt idx="61802">
                  <c:v>-1.2</c:v>
                </c:pt>
                <c:pt idx="61803">
                  <c:v>-1.2</c:v>
                </c:pt>
                <c:pt idx="61804">
                  <c:v>-0.84</c:v>
                </c:pt>
                <c:pt idx="61805">
                  <c:v>1.26</c:v>
                </c:pt>
                <c:pt idx="61806">
                  <c:v>7.0000000000000007E-2</c:v>
                </c:pt>
                <c:pt idx="61807">
                  <c:v>0.15</c:v>
                </c:pt>
                <c:pt idx="61808">
                  <c:v>0.73</c:v>
                </c:pt>
                <c:pt idx="61809">
                  <c:v>0.45</c:v>
                </c:pt>
                <c:pt idx="61810">
                  <c:v>0.45</c:v>
                </c:pt>
                <c:pt idx="61811">
                  <c:v>0.22</c:v>
                </c:pt>
                <c:pt idx="61812">
                  <c:v>0.22</c:v>
                </c:pt>
                <c:pt idx="61813">
                  <c:v>2.58</c:v>
                </c:pt>
                <c:pt idx="61814">
                  <c:v>2.58</c:v>
                </c:pt>
                <c:pt idx="61815">
                  <c:v>3.72</c:v>
                </c:pt>
                <c:pt idx="61816">
                  <c:v>3.72</c:v>
                </c:pt>
                <c:pt idx="61817">
                  <c:v>3.72</c:v>
                </c:pt>
                <c:pt idx="61818">
                  <c:v>3.72</c:v>
                </c:pt>
                <c:pt idx="61819">
                  <c:v>0.05</c:v>
                </c:pt>
                <c:pt idx="61820">
                  <c:v>0.9</c:v>
                </c:pt>
                <c:pt idx="61821">
                  <c:v>0.9</c:v>
                </c:pt>
                <c:pt idx="61822">
                  <c:v>-0.46</c:v>
                </c:pt>
                <c:pt idx="61823">
                  <c:v>-0.46</c:v>
                </c:pt>
                <c:pt idx="61824">
                  <c:v>-1.77</c:v>
                </c:pt>
                <c:pt idx="61825">
                  <c:v>0.18</c:v>
                </c:pt>
                <c:pt idx="61826">
                  <c:v>-0.44</c:v>
                </c:pt>
                <c:pt idx="61827">
                  <c:v>0.83</c:v>
                </c:pt>
                <c:pt idx="61828">
                  <c:v>-0.14000000000000001</c:v>
                </c:pt>
                <c:pt idx="61829">
                  <c:v>1.41</c:v>
                </c:pt>
                <c:pt idx="61830">
                  <c:v>1.41</c:v>
                </c:pt>
                <c:pt idx="61831">
                  <c:v>1.41</c:v>
                </c:pt>
                <c:pt idx="61832">
                  <c:v>1.41</c:v>
                </c:pt>
                <c:pt idx="61833">
                  <c:v>1.36</c:v>
                </c:pt>
                <c:pt idx="61834">
                  <c:v>-1.01</c:v>
                </c:pt>
                <c:pt idx="61835">
                  <c:v>-1.5</c:v>
                </c:pt>
                <c:pt idx="61836">
                  <c:v>-3.72</c:v>
                </c:pt>
                <c:pt idx="61837">
                  <c:v>-3.72</c:v>
                </c:pt>
                <c:pt idx="61838">
                  <c:v>-3.81</c:v>
                </c:pt>
                <c:pt idx="61839">
                  <c:v>-3.81</c:v>
                </c:pt>
                <c:pt idx="61840">
                  <c:v>2.64</c:v>
                </c:pt>
                <c:pt idx="61841">
                  <c:v>2.64</c:v>
                </c:pt>
                <c:pt idx="61842">
                  <c:v>2.64</c:v>
                </c:pt>
                <c:pt idx="61843">
                  <c:v>2.64</c:v>
                </c:pt>
                <c:pt idx="61844">
                  <c:v>0.56999999999999995</c:v>
                </c:pt>
                <c:pt idx="61845">
                  <c:v>2.2599999999999998</c:v>
                </c:pt>
                <c:pt idx="61846">
                  <c:v>0.8</c:v>
                </c:pt>
                <c:pt idx="61847">
                  <c:v>-1.2</c:v>
                </c:pt>
                <c:pt idx="61848">
                  <c:v>-1.29</c:v>
                </c:pt>
                <c:pt idx="61849">
                  <c:v>-1.29</c:v>
                </c:pt>
                <c:pt idx="61850">
                  <c:v>-0.26</c:v>
                </c:pt>
                <c:pt idx="61851">
                  <c:v>-2.2799999999999998</c:v>
                </c:pt>
                <c:pt idx="61852">
                  <c:v>-0.34</c:v>
                </c:pt>
                <c:pt idx="61853">
                  <c:v>-0.34</c:v>
                </c:pt>
                <c:pt idx="61854">
                  <c:v>-2</c:v>
                </c:pt>
                <c:pt idx="61855">
                  <c:v>-0.72</c:v>
                </c:pt>
                <c:pt idx="61856">
                  <c:v>-0.72</c:v>
                </c:pt>
                <c:pt idx="61857">
                  <c:v>-0.16</c:v>
                </c:pt>
                <c:pt idx="61858">
                  <c:v>2.37</c:v>
                </c:pt>
                <c:pt idx="61859">
                  <c:v>2.37</c:v>
                </c:pt>
                <c:pt idx="61860">
                  <c:v>2.59</c:v>
                </c:pt>
                <c:pt idx="61861">
                  <c:v>2.59</c:v>
                </c:pt>
                <c:pt idx="61862">
                  <c:v>2.59</c:v>
                </c:pt>
                <c:pt idx="61863">
                  <c:v>2.91</c:v>
                </c:pt>
                <c:pt idx="61864">
                  <c:v>-0.11</c:v>
                </c:pt>
                <c:pt idx="61865">
                  <c:v>-0.11</c:v>
                </c:pt>
                <c:pt idx="61866">
                  <c:v>-0.1</c:v>
                </c:pt>
                <c:pt idx="61867">
                  <c:v>2.58</c:v>
                </c:pt>
                <c:pt idx="61868">
                  <c:v>2.58</c:v>
                </c:pt>
                <c:pt idx="61869">
                  <c:v>-1.73</c:v>
                </c:pt>
                <c:pt idx="61870">
                  <c:v>0.54</c:v>
                </c:pt>
                <c:pt idx="61871">
                  <c:v>-2.2200000000000002</c:v>
                </c:pt>
                <c:pt idx="61872">
                  <c:v>-2.0699999999999998</c:v>
                </c:pt>
                <c:pt idx="61873">
                  <c:v>0.17</c:v>
                </c:pt>
                <c:pt idx="61874">
                  <c:v>0.17</c:v>
                </c:pt>
                <c:pt idx="61875">
                  <c:v>-1.06</c:v>
                </c:pt>
                <c:pt idx="61876">
                  <c:v>3.03</c:v>
                </c:pt>
                <c:pt idx="61877">
                  <c:v>3.03</c:v>
                </c:pt>
                <c:pt idx="61878">
                  <c:v>-1.45</c:v>
                </c:pt>
                <c:pt idx="61879">
                  <c:v>3.86</c:v>
                </c:pt>
                <c:pt idx="61880">
                  <c:v>-1.69</c:v>
                </c:pt>
                <c:pt idx="61881">
                  <c:v>-0.09</c:v>
                </c:pt>
                <c:pt idx="61882">
                  <c:v>-0.09</c:v>
                </c:pt>
                <c:pt idx="61883">
                  <c:v>-0.09</c:v>
                </c:pt>
                <c:pt idx="61884">
                  <c:v>-0.34</c:v>
                </c:pt>
                <c:pt idx="61885">
                  <c:v>-1.45</c:v>
                </c:pt>
                <c:pt idx="61886">
                  <c:v>-0.39</c:v>
                </c:pt>
                <c:pt idx="61887">
                  <c:v>-0.39</c:v>
                </c:pt>
                <c:pt idx="61888">
                  <c:v>-0.66</c:v>
                </c:pt>
                <c:pt idx="61889">
                  <c:v>-0.66</c:v>
                </c:pt>
                <c:pt idx="61890">
                  <c:v>-0.38</c:v>
                </c:pt>
                <c:pt idx="61891">
                  <c:v>-0.38</c:v>
                </c:pt>
                <c:pt idx="61892">
                  <c:v>-0.45</c:v>
                </c:pt>
                <c:pt idx="61893">
                  <c:v>-0.45</c:v>
                </c:pt>
                <c:pt idx="61894">
                  <c:v>1.64</c:v>
                </c:pt>
                <c:pt idx="61895">
                  <c:v>1.64</c:v>
                </c:pt>
                <c:pt idx="61896">
                  <c:v>1.93</c:v>
                </c:pt>
                <c:pt idx="61897">
                  <c:v>1.5</c:v>
                </c:pt>
                <c:pt idx="61898">
                  <c:v>1.5</c:v>
                </c:pt>
                <c:pt idx="61899">
                  <c:v>1.5</c:v>
                </c:pt>
                <c:pt idx="61900">
                  <c:v>3.64</c:v>
                </c:pt>
                <c:pt idx="61901">
                  <c:v>-1.39</c:v>
                </c:pt>
                <c:pt idx="61902">
                  <c:v>0.31</c:v>
                </c:pt>
                <c:pt idx="61903">
                  <c:v>0.31</c:v>
                </c:pt>
                <c:pt idx="61904">
                  <c:v>0.16</c:v>
                </c:pt>
                <c:pt idx="61905">
                  <c:v>1.1399999999999999</c:v>
                </c:pt>
                <c:pt idx="61906">
                  <c:v>2.73</c:v>
                </c:pt>
                <c:pt idx="61907">
                  <c:v>-3.11</c:v>
                </c:pt>
                <c:pt idx="61908">
                  <c:v>-0.94</c:v>
                </c:pt>
                <c:pt idx="61909">
                  <c:v>2.4900000000000002</c:v>
                </c:pt>
                <c:pt idx="61910">
                  <c:v>2.4900000000000002</c:v>
                </c:pt>
                <c:pt idx="61911">
                  <c:v>-0.66</c:v>
                </c:pt>
                <c:pt idx="61912">
                  <c:v>-0.66</c:v>
                </c:pt>
                <c:pt idx="61913">
                  <c:v>-0.05</c:v>
                </c:pt>
                <c:pt idx="61914">
                  <c:v>1.72</c:v>
                </c:pt>
                <c:pt idx="61915">
                  <c:v>1.72</c:v>
                </c:pt>
                <c:pt idx="61916">
                  <c:v>1.72</c:v>
                </c:pt>
                <c:pt idx="61917">
                  <c:v>1.72</c:v>
                </c:pt>
                <c:pt idx="61918">
                  <c:v>-1.79</c:v>
                </c:pt>
                <c:pt idx="61919">
                  <c:v>0.23</c:v>
                </c:pt>
                <c:pt idx="61920">
                  <c:v>2.78</c:v>
                </c:pt>
                <c:pt idx="61921">
                  <c:v>2.56</c:v>
                </c:pt>
                <c:pt idx="61922">
                  <c:v>2.56</c:v>
                </c:pt>
                <c:pt idx="61923">
                  <c:v>0.62</c:v>
                </c:pt>
                <c:pt idx="61924">
                  <c:v>2.59</c:v>
                </c:pt>
                <c:pt idx="61925">
                  <c:v>2.59</c:v>
                </c:pt>
                <c:pt idx="61926">
                  <c:v>-0.04</c:v>
                </c:pt>
                <c:pt idx="61927">
                  <c:v>-0.04</c:v>
                </c:pt>
                <c:pt idx="61928">
                  <c:v>-0.04</c:v>
                </c:pt>
                <c:pt idx="61929">
                  <c:v>-0.76</c:v>
                </c:pt>
                <c:pt idx="61930">
                  <c:v>-2.61</c:v>
                </c:pt>
                <c:pt idx="61931">
                  <c:v>-1.05</c:v>
                </c:pt>
                <c:pt idx="61932">
                  <c:v>1.24</c:v>
                </c:pt>
                <c:pt idx="61933">
                  <c:v>1.24</c:v>
                </c:pt>
                <c:pt idx="61934">
                  <c:v>0.45</c:v>
                </c:pt>
                <c:pt idx="61935">
                  <c:v>0.45</c:v>
                </c:pt>
                <c:pt idx="61936">
                  <c:v>0.45</c:v>
                </c:pt>
                <c:pt idx="61937">
                  <c:v>-0.63</c:v>
                </c:pt>
                <c:pt idx="61938">
                  <c:v>1.73</c:v>
                </c:pt>
                <c:pt idx="61939">
                  <c:v>1.73</c:v>
                </c:pt>
                <c:pt idx="61940">
                  <c:v>0.67</c:v>
                </c:pt>
                <c:pt idx="61941">
                  <c:v>0.67</c:v>
                </c:pt>
                <c:pt idx="61942">
                  <c:v>1.81</c:v>
                </c:pt>
                <c:pt idx="61943">
                  <c:v>2.4900000000000002</c:v>
                </c:pt>
                <c:pt idx="61944">
                  <c:v>2.4900000000000002</c:v>
                </c:pt>
                <c:pt idx="61945">
                  <c:v>2.4900000000000002</c:v>
                </c:pt>
                <c:pt idx="61946">
                  <c:v>2.4900000000000002</c:v>
                </c:pt>
                <c:pt idx="61947">
                  <c:v>2.4900000000000002</c:v>
                </c:pt>
                <c:pt idx="61948">
                  <c:v>2.4900000000000002</c:v>
                </c:pt>
                <c:pt idx="61949">
                  <c:v>0.25</c:v>
                </c:pt>
                <c:pt idx="61950">
                  <c:v>-3.17</c:v>
                </c:pt>
                <c:pt idx="61951">
                  <c:v>-0.53</c:v>
                </c:pt>
                <c:pt idx="61952">
                  <c:v>0.67</c:v>
                </c:pt>
                <c:pt idx="61953">
                  <c:v>0.67</c:v>
                </c:pt>
                <c:pt idx="61954">
                  <c:v>0.67</c:v>
                </c:pt>
                <c:pt idx="61955">
                  <c:v>0.67</c:v>
                </c:pt>
                <c:pt idx="61956">
                  <c:v>0.45</c:v>
                </c:pt>
                <c:pt idx="61957">
                  <c:v>-0.56999999999999995</c:v>
                </c:pt>
                <c:pt idx="61958">
                  <c:v>-0.56999999999999995</c:v>
                </c:pt>
                <c:pt idx="61959">
                  <c:v>-0.56999999999999995</c:v>
                </c:pt>
                <c:pt idx="61960">
                  <c:v>-0.7</c:v>
                </c:pt>
                <c:pt idx="61961">
                  <c:v>1.38</c:v>
                </c:pt>
                <c:pt idx="61962">
                  <c:v>1.21</c:v>
                </c:pt>
                <c:pt idx="61963">
                  <c:v>-0.39</c:v>
                </c:pt>
                <c:pt idx="61964">
                  <c:v>-0.39</c:v>
                </c:pt>
                <c:pt idx="61965">
                  <c:v>-1.19</c:v>
                </c:pt>
                <c:pt idx="61966">
                  <c:v>-0.91</c:v>
                </c:pt>
                <c:pt idx="61967">
                  <c:v>-1.67</c:v>
                </c:pt>
                <c:pt idx="61968">
                  <c:v>1.4</c:v>
                </c:pt>
                <c:pt idx="61969">
                  <c:v>1.47</c:v>
                </c:pt>
                <c:pt idx="61970">
                  <c:v>1.47</c:v>
                </c:pt>
                <c:pt idx="61971">
                  <c:v>1.85</c:v>
                </c:pt>
                <c:pt idx="61972">
                  <c:v>0.78</c:v>
                </c:pt>
                <c:pt idx="61973">
                  <c:v>1.24</c:v>
                </c:pt>
                <c:pt idx="61974">
                  <c:v>1.24</c:v>
                </c:pt>
                <c:pt idx="61975">
                  <c:v>1.28</c:v>
                </c:pt>
                <c:pt idx="61976">
                  <c:v>-0.61</c:v>
                </c:pt>
                <c:pt idx="61977">
                  <c:v>3.14</c:v>
                </c:pt>
                <c:pt idx="61978">
                  <c:v>-2.74</c:v>
                </c:pt>
                <c:pt idx="61979">
                  <c:v>1.67</c:v>
                </c:pt>
                <c:pt idx="61980">
                  <c:v>1.67</c:v>
                </c:pt>
                <c:pt idx="61981">
                  <c:v>-1.75</c:v>
                </c:pt>
                <c:pt idx="61982">
                  <c:v>-0.91</c:v>
                </c:pt>
                <c:pt idx="61983">
                  <c:v>-2.67</c:v>
                </c:pt>
                <c:pt idx="61984">
                  <c:v>1.34</c:v>
                </c:pt>
                <c:pt idx="61985">
                  <c:v>1.34</c:v>
                </c:pt>
                <c:pt idx="61986">
                  <c:v>-0.01</c:v>
                </c:pt>
                <c:pt idx="61987">
                  <c:v>-0.01</c:v>
                </c:pt>
                <c:pt idx="61988">
                  <c:v>-0.01</c:v>
                </c:pt>
                <c:pt idx="61989">
                  <c:v>0.28999999999999998</c:v>
                </c:pt>
                <c:pt idx="61990">
                  <c:v>7.0000000000000007E-2</c:v>
                </c:pt>
                <c:pt idx="61991">
                  <c:v>0.68</c:v>
                </c:pt>
                <c:pt idx="61992">
                  <c:v>0.68</c:v>
                </c:pt>
                <c:pt idx="61993">
                  <c:v>1.49</c:v>
                </c:pt>
                <c:pt idx="61994">
                  <c:v>1.1100000000000001</c:v>
                </c:pt>
                <c:pt idx="61995">
                  <c:v>1.1100000000000001</c:v>
                </c:pt>
                <c:pt idx="61996">
                  <c:v>2.37</c:v>
                </c:pt>
                <c:pt idx="61997">
                  <c:v>2.37</c:v>
                </c:pt>
                <c:pt idx="61998">
                  <c:v>0.74</c:v>
                </c:pt>
                <c:pt idx="61999">
                  <c:v>-0.43</c:v>
                </c:pt>
                <c:pt idx="62000">
                  <c:v>-0.69</c:v>
                </c:pt>
                <c:pt idx="62001">
                  <c:v>1.1599999999999999</c:v>
                </c:pt>
                <c:pt idx="62002">
                  <c:v>1.1599999999999999</c:v>
                </c:pt>
                <c:pt idx="62003">
                  <c:v>1.1599999999999999</c:v>
                </c:pt>
                <c:pt idx="62004">
                  <c:v>1.1000000000000001</c:v>
                </c:pt>
                <c:pt idx="62005">
                  <c:v>1.1000000000000001</c:v>
                </c:pt>
                <c:pt idx="62006">
                  <c:v>-0.27</c:v>
                </c:pt>
                <c:pt idx="62007">
                  <c:v>-0.27</c:v>
                </c:pt>
                <c:pt idx="62008">
                  <c:v>-0.27</c:v>
                </c:pt>
                <c:pt idx="62009">
                  <c:v>-0.34</c:v>
                </c:pt>
                <c:pt idx="62010">
                  <c:v>1.06</c:v>
                </c:pt>
                <c:pt idx="62011">
                  <c:v>-1.73</c:v>
                </c:pt>
                <c:pt idx="62012">
                  <c:v>1.27</c:v>
                </c:pt>
                <c:pt idx="62013">
                  <c:v>0.95</c:v>
                </c:pt>
                <c:pt idx="62014">
                  <c:v>0.95</c:v>
                </c:pt>
                <c:pt idx="62015">
                  <c:v>2.5499999999999998</c:v>
                </c:pt>
                <c:pt idx="62016">
                  <c:v>2.5499999999999998</c:v>
                </c:pt>
                <c:pt idx="62017">
                  <c:v>2.5499999999999998</c:v>
                </c:pt>
                <c:pt idx="62018">
                  <c:v>2.5499999999999998</c:v>
                </c:pt>
                <c:pt idx="62019">
                  <c:v>2.5499999999999998</c:v>
                </c:pt>
                <c:pt idx="62020">
                  <c:v>2.5499999999999998</c:v>
                </c:pt>
                <c:pt idx="62021">
                  <c:v>-0.23</c:v>
                </c:pt>
                <c:pt idx="62022">
                  <c:v>-0.23</c:v>
                </c:pt>
                <c:pt idx="62023">
                  <c:v>-0.23</c:v>
                </c:pt>
                <c:pt idx="62024">
                  <c:v>-0.23</c:v>
                </c:pt>
                <c:pt idx="62025">
                  <c:v>1.2</c:v>
                </c:pt>
                <c:pt idx="62026">
                  <c:v>-2.57</c:v>
                </c:pt>
                <c:pt idx="62027">
                  <c:v>-3.11</c:v>
                </c:pt>
                <c:pt idx="62028">
                  <c:v>-2.0699999999999998</c:v>
                </c:pt>
                <c:pt idx="62029">
                  <c:v>-2.0699999999999998</c:v>
                </c:pt>
                <c:pt idx="62030">
                  <c:v>0.48</c:v>
                </c:pt>
                <c:pt idx="62031">
                  <c:v>0.6</c:v>
                </c:pt>
                <c:pt idx="62032">
                  <c:v>0.6</c:v>
                </c:pt>
                <c:pt idx="62033">
                  <c:v>0.52</c:v>
                </c:pt>
                <c:pt idx="62034">
                  <c:v>2.37</c:v>
                </c:pt>
                <c:pt idx="62035">
                  <c:v>1.43</c:v>
                </c:pt>
                <c:pt idx="62036">
                  <c:v>1.43</c:v>
                </c:pt>
                <c:pt idx="62037">
                  <c:v>1.43</c:v>
                </c:pt>
                <c:pt idx="62038">
                  <c:v>1.43</c:v>
                </c:pt>
                <c:pt idx="62039">
                  <c:v>-0.17</c:v>
                </c:pt>
                <c:pt idx="62040">
                  <c:v>0.89</c:v>
                </c:pt>
                <c:pt idx="62041">
                  <c:v>-1.75</c:v>
                </c:pt>
                <c:pt idx="62042">
                  <c:v>3.14</c:v>
                </c:pt>
                <c:pt idx="62043">
                  <c:v>3.14</c:v>
                </c:pt>
                <c:pt idx="62044">
                  <c:v>0.51</c:v>
                </c:pt>
                <c:pt idx="62045">
                  <c:v>0.45</c:v>
                </c:pt>
                <c:pt idx="62046">
                  <c:v>1.7</c:v>
                </c:pt>
                <c:pt idx="62047">
                  <c:v>2.2999999999999998</c:v>
                </c:pt>
                <c:pt idx="62048">
                  <c:v>2.2999999999999998</c:v>
                </c:pt>
                <c:pt idx="62049">
                  <c:v>2.2999999999999998</c:v>
                </c:pt>
                <c:pt idx="62050">
                  <c:v>2.2999999999999998</c:v>
                </c:pt>
                <c:pt idx="62051">
                  <c:v>1.44</c:v>
                </c:pt>
                <c:pt idx="62052">
                  <c:v>-0.46</c:v>
                </c:pt>
                <c:pt idx="62053">
                  <c:v>-3.88</c:v>
                </c:pt>
                <c:pt idx="62054">
                  <c:v>0.26</c:v>
                </c:pt>
                <c:pt idx="62055">
                  <c:v>0.26</c:v>
                </c:pt>
                <c:pt idx="62056">
                  <c:v>1.19</c:v>
                </c:pt>
                <c:pt idx="62057">
                  <c:v>-0.82</c:v>
                </c:pt>
                <c:pt idx="62058">
                  <c:v>-0.82</c:v>
                </c:pt>
                <c:pt idx="62059">
                  <c:v>1.98</c:v>
                </c:pt>
                <c:pt idx="62060">
                  <c:v>-1.71</c:v>
                </c:pt>
                <c:pt idx="62061">
                  <c:v>-1.71</c:v>
                </c:pt>
                <c:pt idx="62062">
                  <c:v>-1.71</c:v>
                </c:pt>
                <c:pt idx="62063">
                  <c:v>-1.71</c:v>
                </c:pt>
                <c:pt idx="62064">
                  <c:v>-1.71</c:v>
                </c:pt>
                <c:pt idx="62065">
                  <c:v>-1.61</c:v>
                </c:pt>
                <c:pt idx="62066">
                  <c:v>0</c:v>
                </c:pt>
                <c:pt idx="62067">
                  <c:v>1.7</c:v>
                </c:pt>
                <c:pt idx="62068">
                  <c:v>0.51</c:v>
                </c:pt>
                <c:pt idx="62069">
                  <c:v>0.51</c:v>
                </c:pt>
                <c:pt idx="62070">
                  <c:v>0.51</c:v>
                </c:pt>
                <c:pt idx="62071">
                  <c:v>0.51</c:v>
                </c:pt>
                <c:pt idx="62072">
                  <c:v>-0.18</c:v>
                </c:pt>
                <c:pt idx="62073">
                  <c:v>-0.79</c:v>
                </c:pt>
                <c:pt idx="62074">
                  <c:v>-0.79</c:v>
                </c:pt>
                <c:pt idx="62075">
                  <c:v>2.21</c:v>
                </c:pt>
                <c:pt idx="62076">
                  <c:v>-2.76</c:v>
                </c:pt>
                <c:pt idx="62077">
                  <c:v>1.56</c:v>
                </c:pt>
                <c:pt idx="62078">
                  <c:v>0.8</c:v>
                </c:pt>
                <c:pt idx="62079">
                  <c:v>-1.33</c:v>
                </c:pt>
                <c:pt idx="62080">
                  <c:v>-1.33</c:v>
                </c:pt>
                <c:pt idx="62081">
                  <c:v>-2.2999999999999998</c:v>
                </c:pt>
                <c:pt idx="62082">
                  <c:v>1.18</c:v>
                </c:pt>
                <c:pt idx="62083">
                  <c:v>1.18</c:v>
                </c:pt>
                <c:pt idx="62084">
                  <c:v>1.6</c:v>
                </c:pt>
                <c:pt idx="62085">
                  <c:v>1.6</c:v>
                </c:pt>
                <c:pt idx="62086">
                  <c:v>1.6</c:v>
                </c:pt>
                <c:pt idx="62087">
                  <c:v>1.9</c:v>
                </c:pt>
                <c:pt idx="62088">
                  <c:v>2.52</c:v>
                </c:pt>
                <c:pt idx="62089">
                  <c:v>0.12</c:v>
                </c:pt>
                <c:pt idx="62090">
                  <c:v>-1.85</c:v>
                </c:pt>
                <c:pt idx="62091">
                  <c:v>-1.85</c:v>
                </c:pt>
                <c:pt idx="62092">
                  <c:v>-2.4300000000000002</c:v>
                </c:pt>
                <c:pt idx="62093">
                  <c:v>-2.4300000000000002</c:v>
                </c:pt>
                <c:pt idx="62094">
                  <c:v>-1.76</c:v>
                </c:pt>
                <c:pt idx="62095">
                  <c:v>-2.73</c:v>
                </c:pt>
                <c:pt idx="62096">
                  <c:v>-2.73</c:v>
                </c:pt>
                <c:pt idx="62097">
                  <c:v>1.59</c:v>
                </c:pt>
                <c:pt idx="62098">
                  <c:v>1.59</c:v>
                </c:pt>
                <c:pt idx="62099">
                  <c:v>-1.3</c:v>
                </c:pt>
                <c:pt idx="62100">
                  <c:v>-1.0900000000000001</c:v>
                </c:pt>
                <c:pt idx="62101">
                  <c:v>-2.31</c:v>
                </c:pt>
                <c:pt idx="62102">
                  <c:v>-1.36</c:v>
                </c:pt>
                <c:pt idx="62103">
                  <c:v>-1.36</c:v>
                </c:pt>
                <c:pt idx="62104">
                  <c:v>-3.96</c:v>
                </c:pt>
                <c:pt idx="62105">
                  <c:v>-3.96</c:v>
                </c:pt>
                <c:pt idx="62106">
                  <c:v>-0.45</c:v>
                </c:pt>
                <c:pt idx="62107">
                  <c:v>-1.23</c:v>
                </c:pt>
                <c:pt idx="62108">
                  <c:v>0.55000000000000004</c:v>
                </c:pt>
                <c:pt idx="62109">
                  <c:v>0.55000000000000004</c:v>
                </c:pt>
                <c:pt idx="62110">
                  <c:v>0.55000000000000004</c:v>
                </c:pt>
                <c:pt idx="62111">
                  <c:v>1.48</c:v>
                </c:pt>
                <c:pt idx="62112">
                  <c:v>1.48</c:v>
                </c:pt>
                <c:pt idx="62113">
                  <c:v>2.34</c:v>
                </c:pt>
                <c:pt idx="62114">
                  <c:v>-0.23</c:v>
                </c:pt>
                <c:pt idx="62115">
                  <c:v>-1.42</c:v>
                </c:pt>
                <c:pt idx="62116">
                  <c:v>2.44</c:v>
                </c:pt>
                <c:pt idx="62117">
                  <c:v>-2.85</c:v>
                </c:pt>
                <c:pt idx="62118">
                  <c:v>1.83</c:v>
                </c:pt>
                <c:pt idx="62119">
                  <c:v>1.83</c:v>
                </c:pt>
                <c:pt idx="62120">
                  <c:v>1.83</c:v>
                </c:pt>
                <c:pt idx="62121">
                  <c:v>2.41</c:v>
                </c:pt>
                <c:pt idx="62122">
                  <c:v>2.41</c:v>
                </c:pt>
                <c:pt idx="62123">
                  <c:v>2.41</c:v>
                </c:pt>
                <c:pt idx="62124">
                  <c:v>-0.1</c:v>
                </c:pt>
                <c:pt idx="62125">
                  <c:v>0.12</c:v>
                </c:pt>
                <c:pt idx="62126">
                  <c:v>-0.27</c:v>
                </c:pt>
                <c:pt idx="62127">
                  <c:v>-0.18</c:v>
                </c:pt>
                <c:pt idx="62128">
                  <c:v>1.17</c:v>
                </c:pt>
                <c:pt idx="62129">
                  <c:v>1.66</c:v>
                </c:pt>
                <c:pt idx="62130">
                  <c:v>1.66</c:v>
                </c:pt>
                <c:pt idx="62131">
                  <c:v>1.66</c:v>
                </c:pt>
                <c:pt idx="62132">
                  <c:v>-1.84</c:v>
                </c:pt>
                <c:pt idx="62133">
                  <c:v>-1.84</c:v>
                </c:pt>
                <c:pt idx="62134">
                  <c:v>-1.84</c:v>
                </c:pt>
                <c:pt idx="62135">
                  <c:v>4.04</c:v>
                </c:pt>
                <c:pt idx="62136">
                  <c:v>1.28</c:v>
                </c:pt>
                <c:pt idx="62137">
                  <c:v>1.28</c:v>
                </c:pt>
                <c:pt idx="62138">
                  <c:v>0.47</c:v>
                </c:pt>
                <c:pt idx="62139">
                  <c:v>2.67</c:v>
                </c:pt>
                <c:pt idx="62140">
                  <c:v>-0.39</c:v>
                </c:pt>
                <c:pt idx="62141">
                  <c:v>-0.83</c:v>
                </c:pt>
                <c:pt idx="62142">
                  <c:v>0.49</c:v>
                </c:pt>
                <c:pt idx="62143">
                  <c:v>0.89</c:v>
                </c:pt>
                <c:pt idx="62144">
                  <c:v>0.89</c:v>
                </c:pt>
                <c:pt idx="62145">
                  <c:v>3.6</c:v>
                </c:pt>
                <c:pt idx="62146">
                  <c:v>3.6</c:v>
                </c:pt>
                <c:pt idx="62147">
                  <c:v>2.99</c:v>
                </c:pt>
                <c:pt idx="62148">
                  <c:v>2.99</c:v>
                </c:pt>
                <c:pt idx="62149">
                  <c:v>1.99</c:v>
                </c:pt>
                <c:pt idx="62150">
                  <c:v>1.01</c:v>
                </c:pt>
                <c:pt idx="62151">
                  <c:v>1.01</c:v>
                </c:pt>
                <c:pt idx="62152">
                  <c:v>1.01</c:v>
                </c:pt>
                <c:pt idx="62153">
                  <c:v>1.3</c:v>
                </c:pt>
                <c:pt idx="62154">
                  <c:v>1.3</c:v>
                </c:pt>
                <c:pt idx="62155">
                  <c:v>1.3</c:v>
                </c:pt>
                <c:pt idx="62156">
                  <c:v>0.52</c:v>
                </c:pt>
                <c:pt idx="62157">
                  <c:v>0.52</c:v>
                </c:pt>
                <c:pt idx="62158">
                  <c:v>-3.27</c:v>
                </c:pt>
                <c:pt idx="62159">
                  <c:v>-3.27</c:v>
                </c:pt>
                <c:pt idx="62160">
                  <c:v>-1.1200000000000001</c:v>
                </c:pt>
                <c:pt idx="62161">
                  <c:v>-1.85</c:v>
                </c:pt>
                <c:pt idx="62162">
                  <c:v>0.87</c:v>
                </c:pt>
                <c:pt idx="62163">
                  <c:v>0.71</c:v>
                </c:pt>
                <c:pt idx="62164">
                  <c:v>0.71</c:v>
                </c:pt>
                <c:pt idx="62165">
                  <c:v>-0.74</c:v>
                </c:pt>
                <c:pt idx="62166">
                  <c:v>-0.74</c:v>
                </c:pt>
                <c:pt idx="62167">
                  <c:v>-0.76</c:v>
                </c:pt>
                <c:pt idx="62168">
                  <c:v>-0.76</c:v>
                </c:pt>
                <c:pt idx="62169">
                  <c:v>-2.73</c:v>
                </c:pt>
                <c:pt idx="62170">
                  <c:v>3.13</c:v>
                </c:pt>
                <c:pt idx="62171">
                  <c:v>2.7</c:v>
                </c:pt>
                <c:pt idx="62172">
                  <c:v>2.7</c:v>
                </c:pt>
                <c:pt idx="62173">
                  <c:v>2.7</c:v>
                </c:pt>
                <c:pt idx="62174">
                  <c:v>-1.74</c:v>
                </c:pt>
                <c:pt idx="62175">
                  <c:v>-1.74</c:v>
                </c:pt>
                <c:pt idx="62176">
                  <c:v>-1.89</c:v>
                </c:pt>
                <c:pt idx="62177">
                  <c:v>-1.37</c:v>
                </c:pt>
                <c:pt idx="62178">
                  <c:v>-1.1100000000000001</c:v>
                </c:pt>
                <c:pt idx="62179">
                  <c:v>1.73</c:v>
                </c:pt>
                <c:pt idx="62180">
                  <c:v>1.73</c:v>
                </c:pt>
                <c:pt idx="62181">
                  <c:v>-0.18</c:v>
                </c:pt>
                <c:pt idx="62182">
                  <c:v>-1.67</c:v>
                </c:pt>
                <c:pt idx="62183">
                  <c:v>-1.67</c:v>
                </c:pt>
                <c:pt idx="62184">
                  <c:v>0.47</c:v>
                </c:pt>
                <c:pt idx="62185">
                  <c:v>-3.7</c:v>
                </c:pt>
                <c:pt idx="62186">
                  <c:v>-2.79</c:v>
                </c:pt>
                <c:pt idx="62187">
                  <c:v>-1.02</c:v>
                </c:pt>
                <c:pt idx="62188">
                  <c:v>3.13</c:v>
                </c:pt>
                <c:pt idx="62189">
                  <c:v>3.13</c:v>
                </c:pt>
                <c:pt idx="62190">
                  <c:v>3.13</c:v>
                </c:pt>
                <c:pt idx="62191">
                  <c:v>3.13</c:v>
                </c:pt>
                <c:pt idx="62192">
                  <c:v>3.13</c:v>
                </c:pt>
                <c:pt idx="62193">
                  <c:v>3.13</c:v>
                </c:pt>
                <c:pt idx="62194">
                  <c:v>2.27</c:v>
                </c:pt>
                <c:pt idx="62195">
                  <c:v>2.27</c:v>
                </c:pt>
                <c:pt idx="62196">
                  <c:v>2.06</c:v>
                </c:pt>
                <c:pt idx="62197">
                  <c:v>2.06</c:v>
                </c:pt>
                <c:pt idx="62198">
                  <c:v>2.06</c:v>
                </c:pt>
                <c:pt idx="62199">
                  <c:v>2.06</c:v>
                </c:pt>
                <c:pt idx="62200">
                  <c:v>1.99</c:v>
                </c:pt>
                <c:pt idx="62201">
                  <c:v>1.9</c:v>
                </c:pt>
                <c:pt idx="62202">
                  <c:v>3.9</c:v>
                </c:pt>
                <c:pt idx="62203">
                  <c:v>3.9</c:v>
                </c:pt>
                <c:pt idx="62204">
                  <c:v>-1.08</c:v>
                </c:pt>
                <c:pt idx="62205">
                  <c:v>-1.08</c:v>
                </c:pt>
                <c:pt idx="62206">
                  <c:v>0.33</c:v>
                </c:pt>
                <c:pt idx="62207">
                  <c:v>0.33</c:v>
                </c:pt>
                <c:pt idx="62208">
                  <c:v>2.4</c:v>
                </c:pt>
                <c:pt idx="62209">
                  <c:v>2.4</c:v>
                </c:pt>
                <c:pt idx="62210">
                  <c:v>2.4</c:v>
                </c:pt>
                <c:pt idx="62211">
                  <c:v>1.93</c:v>
                </c:pt>
                <c:pt idx="62212">
                  <c:v>1.93</c:v>
                </c:pt>
                <c:pt idx="62213">
                  <c:v>-1.93</c:v>
                </c:pt>
                <c:pt idx="62214">
                  <c:v>-2.2200000000000002</c:v>
                </c:pt>
                <c:pt idx="62215">
                  <c:v>-1.56</c:v>
                </c:pt>
                <c:pt idx="62216">
                  <c:v>1.86</c:v>
                </c:pt>
                <c:pt idx="62217">
                  <c:v>0.33</c:v>
                </c:pt>
                <c:pt idx="62218">
                  <c:v>1.08</c:v>
                </c:pt>
                <c:pt idx="62219">
                  <c:v>1</c:v>
                </c:pt>
                <c:pt idx="62220">
                  <c:v>1</c:v>
                </c:pt>
                <c:pt idx="62221">
                  <c:v>1</c:v>
                </c:pt>
                <c:pt idx="62222">
                  <c:v>2.27</c:v>
                </c:pt>
                <c:pt idx="62223">
                  <c:v>-2.2400000000000002</c:v>
                </c:pt>
                <c:pt idx="62224">
                  <c:v>1.98</c:v>
                </c:pt>
                <c:pt idx="62225">
                  <c:v>0.39</c:v>
                </c:pt>
                <c:pt idx="62226">
                  <c:v>-1.73</c:v>
                </c:pt>
                <c:pt idx="62227">
                  <c:v>0.19</c:v>
                </c:pt>
                <c:pt idx="62228">
                  <c:v>0.15</c:v>
                </c:pt>
                <c:pt idx="62229">
                  <c:v>-1.39</c:v>
                </c:pt>
                <c:pt idx="62230">
                  <c:v>-1.39</c:v>
                </c:pt>
                <c:pt idx="62231">
                  <c:v>-2.21</c:v>
                </c:pt>
                <c:pt idx="62232">
                  <c:v>0.3</c:v>
                </c:pt>
                <c:pt idx="62233">
                  <c:v>0.3</c:v>
                </c:pt>
                <c:pt idx="62234">
                  <c:v>2.0299999999999998</c:v>
                </c:pt>
                <c:pt idx="62235">
                  <c:v>0.12</c:v>
                </c:pt>
                <c:pt idx="62236">
                  <c:v>0.79</c:v>
                </c:pt>
                <c:pt idx="62237">
                  <c:v>0.79</c:v>
                </c:pt>
                <c:pt idx="62238">
                  <c:v>0.79</c:v>
                </c:pt>
                <c:pt idx="62239">
                  <c:v>-0.27</c:v>
                </c:pt>
                <c:pt idx="62240">
                  <c:v>0.66</c:v>
                </c:pt>
                <c:pt idx="62241">
                  <c:v>-0.78</c:v>
                </c:pt>
                <c:pt idx="62242">
                  <c:v>-0.16</c:v>
                </c:pt>
                <c:pt idx="62243">
                  <c:v>1.04</c:v>
                </c:pt>
                <c:pt idx="62244">
                  <c:v>1.04</c:v>
                </c:pt>
                <c:pt idx="62245">
                  <c:v>1.04</c:v>
                </c:pt>
                <c:pt idx="62246">
                  <c:v>2.0699999999999998</c:v>
                </c:pt>
                <c:pt idx="62247">
                  <c:v>2.0699999999999998</c:v>
                </c:pt>
                <c:pt idx="62248">
                  <c:v>2.0699999999999998</c:v>
                </c:pt>
                <c:pt idx="62249">
                  <c:v>2.0699999999999998</c:v>
                </c:pt>
                <c:pt idx="62250">
                  <c:v>-0.41</c:v>
                </c:pt>
                <c:pt idx="62251">
                  <c:v>-0.32</c:v>
                </c:pt>
                <c:pt idx="62252">
                  <c:v>-2.35</c:v>
                </c:pt>
                <c:pt idx="62253">
                  <c:v>-0.93</c:v>
                </c:pt>
                <c:pt idx="62254">
                  <c:v>-0.93</c:v>
                </c:pt>
                <c:pt idx="62255">
                  <c:v>-4.29</c:v>
                </c:pt>
                <c:pt idx="62256">
                  <c:v>-4.29</c:v>
                </c:pt>
                <c:pt idx="62257">
                  <c:v>-4.29</c:v>
                </c:pt>
                <c:pt idx="62258">
                  <c:v>0.74</c:v>
                </c:pt>
                <c:pt idx="62259">
                  <c:v>0.74</c:v>
                </c:pt>
                <c:pt idx="62260">
                  <c:v>0.74</c:v>
                </c:pt>
                <c:pt idx="62261">
                  <c:v>1.69</c:v>
                </c:pt>
                <c:pt idx="62262">
                  <c:v>1.69</c:v>
                </c:pt>
                <c:pt idx="62263">
                  <c:v>0.77</c:v>
                </c:pt>
                <c:pt idx="62264">
                  <c:v>1.34</c:v>
                </c:pt>
                <c:pt idx="62265">
                  <c:v>0.6</c:v>
                </c:pt>
                <c:pt idx="62266">
                  <c:v>2.37</c:v>
                </c:pt>
                <c:pt idx="62267">
                  <c:v>2.08</c:v>
                </c:pt>
                <c:pt idx="62268">
                  <c:v>2.08</c:v>
                </c:pt>
                <c:pt idx="62269">
                  <c:v>0.1</c:v>
                </c:pt>
                <c:pt idx="62270">
                  <c:v>0.52</c:v>
                </c:pt>
                <c:pt idx="62271">
                  <c:v>0.52</c:v>
                </c:pt>
                <c:pt idx="62272">
                  <c:v>1.43</c:v>
                </c:pt>
                <c:pt idx="62273">
                  <c:v>1.43</c:v>
                </c:pt>
                <c:pt idx="62274">
                  <c:v>1.81</c:v>
                </c:pt>
                <c:pt idx="62275">
                  <c:v>1.81</c:v>
                </c:pt>
                <c:pt idx="62276">
                  <c:v>-0.7</c:v>
                </c:pt>
                <c:pt idx="62277">
                  <c:v>0.68</c:v>
                </c:pt>
                <c:pt idx="62278">
                  <c:v>0.68</c:v>
                </c:pt>
                <c:pt idx="62279">
                  <c:v>0.68</c:v>
                </c:pt>
                <c:pt idx="62280">
                  <c:v>0.68</c:v>
                </c:pt>
                <c:pt idx="62281">
                  <c:v>-2.48</c:v>
                </c:pt>
                <c:pt idx="62282">
                  <c:v>-1.1200000000000001</c:v>
                </c:pt>
                <c:pt idx="62283">
                  <c:v>-1.05</c:v>
                </c:pt>
                <c:pt idx="62284">
                  <c:v>1.67</c:v>
                </c:pt>
                <c:pt idx="62285">
                  <c:v>0.28000000000000003</c:v>
                </c:pt>
                <c:pt idx="62286">
                  <c:v>1.26</c:v>
                </c:pt>
                <c:pt idx="62287">
                  <c:v>1.26</c:v>
                </c:pt>
                <c:pt idx="62288">
                  <c:v>2.2000000000000002</c:v>
                </c:pt>
                <c:pt idx="62289">
                  <c:v>-1.1000000000000001</c:v>
                </c:pt>
                <c:pt idx="62290">
                  <c:v>-0.09</c:v>
                </c:pt>
                <c:pt idx="62291">
                  <c:v>-0.34</c:v>
                </c:pt>
                <c:pt idx="62292">
                  <c:v>0.38</c:v>
                </c:pt>
                <c:pt idx="62293">
                  <c:v>0.05</c:v>
                </c:pt>
                <c:pt idx="62294">
                  <c:v>2.29</c:v>
                </c:pt>
                <c:pt idx="62295">
                  <c:v>2.25</c:v>
                </c:pt>
                <c:pt idx="62296">
                  <c:v>2.25</c:v>
                </c:pt>
                <c:pt idx="62297">
                  <c:v>2.25</c:v>
                </c:pt>
                <c:pt idx="62298">
                  <c:v>-3.6</c:v>
                </c:pt>
                <c:pt idx="62299">
                  <c:v>-2.14</c:v>
                </c:pt>
                <c:pt idx="62300">
                  <c:v>-2.14</c:v>
                </c:pt>
                <c:pt idx="62301">
                  <c:v>2.0299999999999998</c:v>
                </c:pt>
                <c:pt idx="62302">
                  <c:v>-2.29</c:v>
                </c:pt>
                <c:pt idx="62303">
                  <c:v>0.11</c:v>
                </c:pt>
                <c:pt idx="62304">
                  <c:v>0.59</c:v>
                </c:pt>
                <c:pt idx="62305">
                  <c:v>0.59</c:v>
                </c:pt>
                <c:pt idx="62306">
                  <c:v>0.59</c:v>
                </c:pt>
                <c:pt idx="62307">
                  <c:v>0.71</c:v>
                </c:pt>
                <c:pt idx="62308">
                  <c:v>-0.35</c:v>
                </c:pt>
                <c:pt idx="62309">
                  <c:v>-2.02</c:v>
                </c:pt>
                <c:pt idx="62310">
                  <c:v>3.03</c:v>
                </c:pt>
                <c:pt idx="62311">
                  <c:v>3.03</c:v>
                </c:pt>
                <c:pt idx="62312">
                  <c:v>3.03</c:v>
                </c:pt>
                <c:pt idx="62313">
                  <c:v>0.39</c:v>
                </c:pt>
                <c:pt idx="62314">
                  <c:v>4.13</c:v>
                </c:pt>
                <c:pt idx="62315">
                  <c:v>-2.06</c:v>
                </c:pt>
                <c:pt idx="62316">
                  <c:v>-1.57</c:v>
                </c:pt>
                <c:pt idx="62317">
                  <c:v>0.97</c:v>
                </c:pt>
                <c:pt idx="62318">
                  <c:v>-0.51</c:v>
                </c:pt>
                <c:pt idx="62319">
                  <c:v>0.62</c:v>
                </c:pt>
                <c:pt idx="62320">
                  <c:v>0.45</c:v>
                </c:pt>
                <c:pt idx="62321">
                  <c:v>0.45</c:v>
                </c:pt>
                <c:pt idx="62322">
                  <c:v>1.93</c:v>
                </c:pt>
                <c:pt idx="62323">
                  <c:v>1.3</c:v>
                </c:pt>
                <c:pt idx="62324">
                  <c:v>-2.2599999999999998</c:v>
                </c:pt>
                <c:pt idx="62325">
                  <c:v>-2.0299999999999998</c:v>
                </c:pt>
                <c:pt idx="62326">
                  <c:v>-2.0299999999999998</c:v>
                </c:pt>
                <c:pt idx="62327">
                  <c:v>2.1800000000000002</c:v>
                </c:pt>
                <c:pt idx="62328">
                  <c:v>2.1800000000000002</c:v>
                </c:pt>
                <c:pt idx="62329">
                  <c:v>2.1800000000000002</c:v>
                </c:pt>
                <c:pt idx="62330">
                  <c:v>1.1100000000000001</c:v>
                </c:pt>
                <c:pt idx="62331">
                  <c:v>1.1100000000000001</c:v>
                </c:pt>
                <c:pt idx="62332">
                  <c:v>2.93</c:v>
                </c:pt>
                <c:pt idx="62333">
                  <c:v>2.93</c:v>
                </c:pt>
                <c:pt idx="62334">
                  <c:v>2.93</c:v>
                </c:pt>
                <c:pt idx="62335">
                  <c:v>2.93</c:v>
                </c:pt>
                <c:pt idx="62336">
                  <c:v>2.93</c:v>
                </c:pt>
                <c:pt idx="62337">
                  <c:v>1.43</c:v>
                </c:pt>
                <c:pt idx="62338">
                  <c:v>0.88</c:v>
                </c:pt>
                <c:pt idx="62339">
                  <c:v>0.88</c:v>
                </c:pt>
                <c:pt idx="62340">
                  <c:v>0.88</c:v>
                </c:pt>
                <c:pt idx="62341">
                  <c:v>-0.27</c:v>
                </c:pt>
                <c:pt idx="62342">
                  <c:v>2.52</c:v>
                </c:pt>
                <c:pt idx="62343">
                  <c:v>2.52</c:v>
                </c:pt>
                <c:pt idx="62344">
                  <c:v>2.52</c:v>
                </c:pt>
                <c:pt idx="62345">
                  <c:v>2.52</c:v>
                </c:pt>
                <c:pt idx="62346">
                  <c:v>2.52</c:v>
                </c:pt>
                <c:pt idx="62347">
                  <c:v>2.52</c:v>
                </c:pt>
                <c:pt idx="62348">
                  <c:v>1.27</c:v>
                </c:pt>
                <c:pt idx="62349">
                  <c:v>-0.66</c:v>
                </c:pt>
                <c:pt idx="62350">
                  <c:v>1.92</c:v>
                </c:pt>
                <c:pt idx="62351">
                  <c:v>0.86</c:v>
                </c:pt>
                <c:pt idx="62352">
                  <c:v>1.1399999999999999</c:v>
                </c:pt>
                <c:pt idx="62353">
                  <c:v>0.61</c:v>
                </c:pt>
                <c:pt idx="62354">
                  <c:v>0.61</c:v>
                </c:pt>
                <c:pt idx="62355">
                  <c:v>7.0000000000000007E-2</c:v>
                </c:pt>
                <c:pt idx="62356">
                  <c:v>2</c:v>
                </c:pt>
                <c:pt idx="62357">
                  <c:v>-1.56</c:v>
                </c:pt>
                <c:pt idx="62358">
                  <c:v>-1.56</c:v>
                </c:pt>
                <c:pt idx="62359">
                  <c:v>0.28000000000000003</c:v>
                </c:pt>
                <c:pt idx="62360">
                  <c:v>0.28000000000000003</c:v>
                </c:pt>
                <c:pt idx="62361">
                  <c:v>-2.4500000000000002</c:v>
                </c:pt>
                <c:pt idx="62362">
                  <c:v>-2.4500000000000002</c:v>
                </c:pt>
                <c:pt idx="62363">
                  <c:v>0.8</c:v>
                </c:pt>
                <c:pt idx="62364">
                  <c:v>0.8</c:v>
                </c:pt>
                <c:pt idx="62365">
                  <c:v>0.8</c:v>
                </c:pt>
                <c:pt idx="62366">
                  <c:v>-3.14</c:v>
                </c:pt>
                <c:pt idx="62367">
                  <c:v>-3.14</c:v>
                </c:pt>
                <c:pt idx="62368">
                  <c:v>-2.97</c:v>
                </c:pt>
                <c:pt idx="62369">
                  <c:v>0.48</c:v>
                </c:pt>
                <c:pt idx="62370">
                  <c:v>0.48</c:v>
                </c:pt>
                <c:pt idx="62371">
                  <c:v>0.48</c:v>
                </c:pt>
                <c:pt idx="62372">
                  <c:v>-1.8</c:v>
                </c:pt>
                <c:pt idx="62373">
                  <c:v>0.34</c:v>
                </c:pt>
                <c:pt idx="62374">
                  <c:v>1.01</c:v>
                </c:pt>
                <c:pt idx="62375">
                  <c:v>1.01</c:v>
                </c:pt>
                <c:pt idx="62376">
                  <c:v>1.01</c:v>
                </c:pt>
                <c:pt idx="62377">
                  <c:v>-0.18</c:v>
                </c:pt>
                <c:pt idx="62378">
                  <c:v>-2.0699999999999998</c:v>
                </c:pt>
                <c:pt idx="62379">
                  <c:v>-0.35</c:v>
                </c:pt>
                <c:pt idx="62380">
                  <c:v>0.91</c:v>
                </c:pt>
                <c:pt idx="62381">
                  <c:v>-0.19</c:v>
                </c:pt>
                <c:pt idx="62382">
                  <c:v>1.19</c:v>
                </c:pt>
                <c:pt idx="62383">
                  <c:v>2.0499999999999998</c:v>
                </c:pt>
                <c:pt idx="62384">
                  <c:v>2.0499999999999998</c:v>
                </c:pt>
                <c:pt idx="62385">
                  <c:v>2.0499999999999998</c:v>
                </c:pt>
                <c:pt idx="62386">
                  <c:v>3.42</c:v>
                </c:pt>
                <c:pt idx="62387">
                  <c:v>3.42</c:v>
                </c:pt>
                <c:pt idx="62388">
                  <c:v>-0.87</c:v>
                </c:pt>
                <c:pt idx="62389">
                  <c:v>-0.87</c:v>
                </c:pt>
                <c:pt idx="62390">
                  <c:v>1.33</c:v>
                </c:pt>
                <c:pt idx="62391">
                  <c:v>-1.76</c:v>
                </c:pt>
                <c:pt idx="62392">
                  <c:v>-1.76</c:v>
                </c:pt>
                <c:pt idx="62393">
                  <c:v>1.29</c:v>
                </c:pt>
                <c:pt idx="62394">
                  <c:v>-0.06</c:v>
                </c:pt>
                <c:pt idx="62395">
                  <c:v>-0.06</c:v>
                </c:pt>
                <c:pt idx="62396">
                  <c:v>-0.06</c:v>
                </c:pt>
                <c:pt idx="62397">
                  <c:v>0.98</c:v>
                </c:pt>
                <c:pt idx="62398">
                  <c:v>1.62</c:v>
                </c:pt>
                <c:pt idx="62399">
                  <c:v>1.97</c:v>
                </c:pt>
                <c:pt idx="62400">
                  <c:v>1.97</c:v>
                </c:pt>
                <c:pt idx="62401">
                  <c:v>0.06</c:v>
                </c:pt>
                <c:pt idx="62402">
                  <c:v>1.1499999999999999</c:v>
                </c:pt>
                <c:pt idx="62403">
                  <c:v>2.25</c:v>
                </c:pt>
                <c:pt idx="62404">
                  <c:v>2.25</c:v>
                </c:pt>
                <c:pt idx="62405">
                  <c:v>0.41</c:v>
                </c:pt>
                <c:pt idx="62406">
                  <c:v>0.98</c:v>
                </c:pt>
                <c:pt idx="62407">
                  <c:v>-0.67</c:v>
                </c:pt>
                <c:pt idx="62408">
                  <c:v>0.38</c:v>
                </c:pt>
                <c:pt idx="62409">
                  <c:v>2.41</c:v>
                </c:pt>
                <c:pt idx="62410">
                  <c:v>0.06</c:v>
                </c:pt>
                <c:pt idx="62411">
                  <c:v>0.06</c:v>
                </c:pt>
                <c:pt idx="62412">
                  <c:v>0.06</c:v>
                </c:pt>
                <c:pt idx="62413">
                  <c:v>1.24</c:v>
                </c:pt>
                <c:pt idx="62414">
                  <c:v>-1.8</c:v>
                </c:pt>
                <c:pt idx="62415">
                  <c:v>-1.8</c:v>
                </c:pt>
                <c:pt idx="62416">
                  <c:v>2.84</c:v>
                </c:pt>
                <c:pt idx="62417">
                  <c:v>2.84</c:v>
                </c:pt>
                <c:pt idx="62418">
                  <c:v>2.84</c:v>
                </c:pt>
                <c:pt idx="62419">
                  <c:v>2.84</c:v>
                </c:pt>
                <c:pt idx="62420">
                  <c:v>2.84</c:v>
                </c:pt>
                <c:pt idx="62421">
                  <c:v>2.23</c:v>
                </c:pt>
                <c:pt idx="62422">
                  <c:v>-0.39</c:v>
                </c:pt>
                <c:pt idx="62423">
                  <c:v>0.28000000000000003</c:v>
                </c:pt>
                <c:pt idx="62424">
                  <c:v>2.86</c:v>
                </c:pt>
                <c:pt idx="62425">
                  <c:v>2.86</c:v>
                </c:pt>
                <c:pt idx="62426">
                  <c:v>0.96</c:v>
                </c:pt>
                <c:pt idx="62427">
                  <c:v>0.96</c:v>
                </c:pt>
                <c:pt idx="62428">
                  <c:v>-1.06</c:v>
                </c:pt>
                <c:pt idx="62429">
                  <c:v>-1.06</c:v>
                </c:pt>
                <c:pt idx="62430">
                  <c:v>-1.06</c:v>
                </c:pt>
                <c:pt idx="62431">
                  <c:v>1.61</c:v>
                </c:pt>
                <c:pt idx="62432">
                  <c:v>-2.5099999999999998</c:v>
                </c:pt>
                <c:pt idx="62433">
                  <c:v>2.04</c:v>
                </c:pt>
                <c:pt idx="62434">
                  <c:v>0.56999999999999995</c:v>
                </c:pt>
                <c:pt idx="62435">
                  <c:v>-1</c:v>
                </c:pt>
                <c:pt idx="62436">
                  <c:v>2.98</c:v>
                </c:pt>
                <c:pt idx="62437">
                  <c:v>2.2400000000000002</c:v>
                </c:pt>
                <c:pt idx="62438">
                  <c:v>2.2400000000000002</c:v>
                </c:pt>
                <c:pt idx="62439">
                  <c:v>0.3</c:v>
                </c:pt>
                <c:pt idx="62440">
                  <c:v>1.34</c:v>
                </c:pt>
                <c:pt idx="62441">
                  <c:v>-3.76</c:v>
                </c:pt>
                <c:pt idx="62442">
                  <c:v>-0.9</c:v>
                </c:pt>
                <c:pt idx="62443">
                  <c:v>1.1599999999999999</c:v>
                </c:pt>
                <c:pt idx="62444">
                  <c:v>1.1599999999999999</c:v>
                </c:pt>
                <c:pt idx="62445">
                  <c:v>-0.37</c:v>
                </c:pt>
                <c:pt idx="62446">
                  <c:v>-0.37</c:v>
                </c:pt>
                <c:pt idx="62447">
                  <c:v>-1.76</c:v>
                </c:pt>
                <c:pt idx="62448">
                  <c:v>-1.76</c:v>
                </c:pt>
                <c:pt idx="62449">
                  <c:v>1.94</c:v>
                </c:pt>
              </c:numCache>
            </c:numRef>
          </c:yVal>
          <c:smooth val="0"/>
          <c:extLst>
            <c:ext xmlns:c16="http://schemas.microsoft.com/office/drawing/2014/chart" uri="{C3380CC4-5D6E-409C-BE32-E72D297353CC}">
              <c16:uniqueId val="{00000000-5A64-441C-B4BA-83EB7AAF2AD3}"/>
            </c:ext>
          </c:extLst>
        </c:ser>
        <c:ser>
          <c:idx val="1"/>
          <c:order val="1"/>
          <c:tx>
            <c:strRef>
              <c:f>'All Blocks and ER5'!$Y$1</c:f>
              <c:strCache>
                <c:ptCount val="1"/>
                <c:pt idx="0">
                  <c:v>ERA-5</c:v>
                </c:pt>
              </c:strCache>
            </c:strRef>
          </c:tx>
          <c:spPr>
            <a:ln w="25400" cap="rnd">
              <a:noFill/>
              <a:round/>
            </a:ln>
            <a:effectLst/>
          </c:spPr>
          <c:marker>
            <c:symbol val="circle"/>
            <c:size val="9"/>
            <c:spPr>
              <a:solidFill>
                <a:schemeClr val="accent1">
                  <a:lumMod val="60000"/>
                  <a:lumOff val="40000"/>
                </a:schemeClr>
              </a:solidFill>
              <a:ln w="9525">
                <a:solidFill>
                  <a:srgbClr val="000000"/>
                </a:solidFill>
              </a:ln>
              <a:effectLst/>
            </c:spPr>
          </c:marker>
          <c:xVal>
            <c:numRef>
              <c:f>'All Blocks and ER5'!$Z$9:$Z$328</c:f>
              <c:numCache>
                <c:formatCode>#,##0</c:formatCode>
                <c:ptCount val="320"/>
                <c:pt idx="0">
                  <c:v>9237.9619217441596</c:v>
                </c:pt>
                <c:pt idx="1">
                  <c:v>10171.2236197481</c:v>
                </c:pt>
                <c:pt idx="2">
                  <c:v>25279.3204872612</c:v>
                </c:pt>
                <c:pt idx="3">
                  <c:v>21014.1755056728</c:v>
                </c:pt>
                <c:pt idx="4">
                  <c:v>12188.9449008633</c:v>
                </c:pt>
                <c:pt idx="5">
                  <c:v>10565.2083038897</c:v>
                </c:pt>
                <c:pt idx="6">
                  <c:v>9758.5108486010795</c:v>
                </c:pt>
                <c:pt idx="7">
                  <c:v>12483.842405913299</c:v>
                </c:pt>
                <c:pt idx="8">
                  <c:v>11242.304767920799</c:v>
                </c:pt>
                <c:pt idx="9">
                  <c:v>11111.518868785901</c:v>
                </c:pt>
                <c:pt idx="10">
                  <c:v>9551.8100807882493</c:v>
                </c:pt>
                <c:pt idx="11">
                  <c:v>16014.3172368622</c:v>
                </c:pt>
                <c:pt idx="12">
                  <c:v>13639.1312993469</c:v>
                </c:pt>
                <c:pt idx="13">
                  <c:v>13313.3732289904</c:v>
                </c:pt>
                <c:pt idx="14">
                  <c:v>9459.8237780316194</c:v>
                </c:pt>
                <c:pt idx="15">
                  <c:v>10343.598505710799</c:v>
                </c:pt>
                <c:pt idx="16">
                  <c:v>10342.7402062944</c:v>
                </c:pt>
                <c:pt idx="17">
                  <c:v>10023.7014891421</c:v>
                </c:pt>
                <c:pt idx="18">
                  <c:v>16421.599920812001</c:v>
                </c:pt>
                <c:pt idx="19">
                  <c:v>14999.1239030739</c:v>
                </c:pt>
                <c:pt idx="20">
                  <c:v>11570.5306814572</c:v>
                </c:pt>
                <c:pt idx="21">
                  <c:v>11440.152899967399</c:v>
                </c:pt>
                <c:pt idx="22">
                  <c:v>10113.6083255308</c:v>
                </c:pt>
                <c:pt idx="23">
                  <c:v>9601.2479264712601</c:v>
                </c:pt>
                <c:pt idx="24">
                  <c:v>11798.793576837899</c:v>
                </c:pt>
                <c:pt idx="25">
                  <c:v>10776.8285207113</c:v>
                </c:pt>
                <c:pt idx="26">
                  <c:v>10301.542446278399</c:v>
                </c:pt>
                <c:pt idx="27">
                  <c:v>11207.927529393801</c:v>
                </c:pt>
                <c:pt idx="28">
                  <c:v>11058.849132990999</c:v>
                </c:pt>
                <c:pt idx="29">
                  <c:v>9775.1958852852404</c:v>
                </c:pt>
                <c:pt idx="30">
                  <c:v>9306.9450016076808</c:v>
                </c:pt>
                <c:pt idx="31">
                  <c:v>12742.0706491943</c:v>
                </c:pt>
                <c:pt idx="32">
                  <c:v>12600.060089875</c:v>
                </c:pt>
                <c:pt idx="33">
                  <c:v>12174.2263042249</c:v>
                </c:pt>
                <c:pt idx="34">
                  <c:v>11996.6270746057</c:v>
                </c:pt>
                <c:pt idx="35">
                  <c:v>11940.3758989546</c:v>
                </c:pt>
                <c:pt idx="36">
                  <c:v>9782.4257880510504</c:v>
                </c:pt>
                <c:pt idx="37">
                  <c:v>9540.2763806659204</c:v>
                </c:pt>
                <c:pt idx="38">
                  <c:v>9107.9347456604901</c:v>
                </c:pt>
                <c:pt idx="39">
                  <c:v>12840.5245118729</c:v>
                </c:pt>
                <c:pt idx="40">
                  <c:v>11598.594265388499</c:v>
                </c:pt>
                <c:pt idx="41">
                  <c:v>10067.671434706701</c:v>
                </c:pt>
                <c:pt idx="42">
                  <c:v>9882.4371197318105</c:v>
                </c:pt>
                <c:pt idx="43">
                  <c:v>9707.6464291576594</c:v>
                </c:pt>
                <c:pt idx="44">
                  <c:v>14162.6741559984</c:v>
                </c:pt>
                <c:pt idx="45">
                  <c:v>13565.946419591401</c:v>
                </c:pt>
                <c:pt idx="46">
                  <c:v>11895.1843562699</c:v>
                </c:pt>
                <c:pt idx="47">
                  <c:v>11636.138151470401</c:v>
                </c:pt>
                <c:pt idx="48">
                  <c:v>11125.579931645099</c:v>
                </c:pt>
                <c:pt idx="49">
                  <c:v>10951.761706076501</c:v>
                </c:pt>
                <c:pt idx="50">
                  <c:v>9021.6738253355998</c:v>
                </c:pt>
                <c:pt idx="51">
                  <c:v>12380.161205160401</c:v>
                </c:pt>
                <c:pt idx="52">
                  <c:v>12343.5585317032</c:v>
                </c:pt>
                <c:pt idx="53">
                  <c:v>12032.751489231699</c:v>
                </c:pt>
                <c:pt idx="54">
                  <c:v>11359.9311975492</c:v>
                </c:pt>
                <c:pt idx="55">
                  <c:v>10135.4035258356</c:v>
                </c:pt>
                <c:pt idx="56">
                  <c:v>16223.134285247799</c:v>
                </c:pt>
                <c:pt idx="57">
                  <c:v>14823.833072990201</c:v>
                </c:pt>
                <c:pt idx="58">
                  <c:v>13576.39316637</c:v>
                </c:pt>
                <c:pt idx="59">
                  <c:v>13275.3493992561</c:v>
                </c:pt>
                <c:pt idx="60">
                  <c:v>13141.0148104982</c:v>
                </c:pt>
                <c:pt idx="61">
                  <c:v>12925.713080981701</c:v>
                </c:pt>
                <c:pt idx="62">
                  <c:v>11343.0686073866</c:v>
                </c:pt>
                <c:pt idx="63">
                  <c:v>10699.8682106576</c:v>
                </c:pt>
                <c:pt idx="64">
                  <c:v>10399.3567949277</c:v>
                </c:pt>
                <c:pt idx="65">
                  <c:v>9925.02002899535</c:v>
                </c:pt>
                <c:pt idx="66">
                  <c:v>18904.0973947891</c:v>
                </c:pt>
                <c:pt idx="67">
                  <c:v>18415.116729894598</c:v>
                </c:pt>
                <c:pt idx="68">
                  <c:v>15807.578784902</c:v>
                </c:pt>
                <c:pt idx="69">
                  <c:v>11419.2136639327</c:v>
                </c:pt>
                <c:pt idx="70">
                  <c:v>10414.7800997623</c:v>
                </c:pt>
                <c:pt idx="71">
                  <c:v>10107.418733799001</c:v>
                </c:pt>
                <c:pt idx="72">
                  <c:v>9339.5761524046302</c:v>
                </c:pt>
                <c:pt idx="73">
                  <c:v>12249.1941968551</c:v>
                </c:pt>
                <c:pt idx="74">
                  <c:v>11335.441476800301</c:v>
                </c:pt>
                <c:pt idx="75">
                  <c:v>9815.1394141126493</c:v>
                </c:pt>
                <c:pt idx="76">
                  <c:v>12842.1451179699</c:v>
                </c:pt>
                <c:pt idx="77">
                  <c:v>12285.3455427424</c:v>
                </c:pt>
                <c:pt idx="78">
                  <c:v>12263.379162896401</c:v>
                </c:pt>
                <c:pt idx="79">
                  <c:v>14060.9231233176</c:v>
                </c:pt>
                <c:pt idx="80">
                  <c:v>11054.07463472</c:v>
                </c:pt>
                <c:pt idx="81">
                  <c:v>10900.4677834005</c:v>
                </c:pt>
                <c:pt idx="82">
                  <c:v>10733.7276083286</c:v>
                </c:pt>
                <c:pt idx="83">
                  <c:v>14724.7898271959</c:v>
                </c:pt>
                <c:pt idx="84">
                  <c:v>10534.952288345599</c:v>
                </c:pt>
                <c:pt idx="85">
                  <c:v>10513.2469605312</c:v>
                </c:pt>
                <c:pt idx="86">
                  <c:v>9595.8504685385997</c:v>
                </c:pt>
                <c:pt idx="87">
                  <c:v>14421.468627075301</c:v>
                </c:pt>
                <c:pt idx="88">
                  <c:v>13160.023457536599</c:v>
                </c:pt>
                <c:pt idx="89">
                  <c:v>12886.7245788155</c:v>
                </c:pt>
                <c:pt idx="90">
                  <c:v>12842.8862131115</c:v>
                </c:pt>
                <c:pt idx="91">
                  <c:v>12612.103118627099</c:v>
                </c:pt>
                <c:pt idx="92">
                  <c:v>12088.0072055401</c:v>
                </c:pt>
                <c:pt idx="93">
                  <c:v>11782.531192659</c:v>
                </c:pt>
                <c:pt idx="94">
                  <c:v>10567.354716223201</c:v>
                </c:pt>
                <c:pt idx="95">
                  <c:v>19688.4750184935</c:v>
                </c:pt>
                <c:pt idx="96">
                  <c:v>16384.805692744001</c:v>
                </c:pt>
                <c:pt idx="97">
                  <c:v>15881.3411715356</c:v>
                </c:pt>
                <c:pt idx="98">
                  <c:v>13115.022875468299</c:v>
                </c:pt>
                <c:pt idx="99">
                  <c:v>9752.6590228649202</c:v>
                </c:pt>
                <c:pt idx="100">
                  <c:v>9069.0119541558506</c:v>
                </c:pt>
                <c:pt idx="101">
                  <c:v>13590.225801160301</c:v>
                </c:pt>
                <c:pt idx="102">
                  <c:v>12780.0990294359</c:v>
                </c:pt>
                <c:pt idx="103">
                  <c:v>11639.509247816701</c:v>
                </c:pt>
                <c:pt idx="104">
                  <c:v>10788.722477883201</c:v>
                </c:pt>
                <c:pt idx="105">
                  <c:v>10522.246140106001</c:v>
                </c:pt>
                <c:pt idx="106">
                  <c:v>9988.5381989167199</c:v>
                </c:pt>
                <c:pt idx="107">
                  <c:v>9902.5899526062803</c:v>
                </c:pt>
                <c:pt idx="108">
                  <c:v>9637.8479690379809</c:v>
                </c:pt>
                <c:pt idx="109">
                  <c:v>9250.8266018819995</c:v>
                </c:pt>
                <c:pt idx="110">
                  <c:v>20781.1521512541</c:v>
                </c:pt>
                <c:pt idx="111">
                  <c:v>16615.176620337501</c:v>
                </c:pt>
                <c:pt idx="112">
                  <c:v>14516.8953078656</c:v>
                </c:pt>
                <c:pt idx="113">
                  <c:v>12608.9022266585</c:v>
                </c:pt>
                <c:pt idx="114">
                  <c:v>12109.387683213499</c:v>
                </c:pt>
                <c:pt idx="115">
                  <c:v>11867.1429348077</c:v>
                </c:pt>
                <c:pt idx="116">
                  <c:v>10721.215071770899</c:v>
                </c:pt>
                <c:pt idx="117">
                  <c:v>9327.9293732982405</c:v>
                </c:pt>
                <c:pt idx="118">
                  <c:v>11732.031929897301</c:v>
                </c:pt>
                <c:pt idx="119">
                  <c:v>9907.4612787829992</c:v>
                </c:pt>
                <c:pt idx="120">
                  <c:v>14968.446281251099</c:v>
                </c:pt>
                <c:pt idx="121">
                  <c:v>11452.0972406205</c:v>
                </c:pt>
                <c:pt idx="122">
                  <c:v>10830.619247865699</c:v>
                </c:pt>
                <c:pt idx="123">
                  <c:v>9519.8844181573295</c:v>
                </c:pt>
                <c:pt idx="124">
                  <c:v>13843.9251106424</c:v>
                </c:pt>
                <c:pt idx="125">
                  <c:v>12733.6394528813</c:v>
                </c:pt>
                <c:pt idx="126">
                  <c:v>9640.1281607186393</c:v>
                </c:pt>
                <c:pt idx="127">
                  <c:v>13559.2222266591</c:v>
                </c:pt>
                <c:pt idx="128">
                  <c:v>11455.496099650099</c:v>
                </c:pt>
                <c:pt idx="129">
                  <c:v>11337.509661674099</c:v>
                </c:pt>
                <c:pt idx="130">
                  <c:v>9511.08562834855</c:v>
                </c:pt>
                <c:pt idx="131">
                  <c:v>9148.4051001367498</c:v>
                </c:pt>
                <c:pt idx="132">
                  <c:v>19515.302492622599</c:v>
                </c:pt>
                <c:pt idx="133">
                  <c:v>18303.553004091402</c:v>
                </c:pt>
                <c:pt idx="134">
                  <c:v>15363.7381807622</c:v>
                </c:pt>
                <c:pt idx="135">
                  <c:v>14393.574028507501</c:v>
                </c:pt>
                <c:pt idx="136">
                  <c:v>13690.859988300899</c:v>
                </c:pt>
                <c:pt idx="137">
                  <c:v>10751.434274789901</c:v>
                </c:pt>
                <c:pt idx="138">
                  <c:v>10513.668367644001</c:v>
                </c:pt>
                <c:pt idx="139">
                  <c:v>27156.661420640201</c:v>
                </c:pt>
                <c:pt idx="140">
                  <c:v>18629.012644070001</c:v>
                </c:pt>
                <c:pt idx="141">
                  <c:v>14257.241943213499</c:v>
                </c:pt>
                <c:pt idx="142">
                  <c:v>13189.4150701816</c:v>
                </c:pt>
                <c:pt idx="143">
                  <c:v>12394.967434829599</c:v>
                </c:pt>
                <c:pt idx="144">
                  <c:v>11099.877341011599</c:v>
                </c:pt>
                <c:pt idx="145">
                  <c:v>9769.5064735800606</c:v>
                </c:pt>
                <c:pt idx="146">
                  <c:v>9749.1142595984402</c:v>
                </c:pt>
                <c:pt idx="147">
                  <c:v>9078.2087314836008</c:v>
                </c:pt>
                <c:pt idx="148">
                  <c:v>14734.292309938701</c:v>
                </c:pt>
                <c:pt idx="149">
                  <c:v>10416.774530930899</c:v>
                </c:pt>
                <c:pt idx="150">
                  <c:v>9868.8643547408501</c:v>
                </c:pt>
                <c:pt idx="151">
                  <c:v>9725.3023543707695</c:v>
                </c:pt>
                <c:pt idx="152">
                  <c:v>9564.4304101990692</c:v>
                </c:pt>
                <c:pt idx="153">
                  <c:v>9420.5220563630592</c:v>
                </c:pt>
                <c:pt idx="154">
                  <c:v>16591.574046999602</c:v>
                </c:pt>
                <c:pt idx="155">
                  <c:v>16495.933022011399</c:v>
                </c:pt>
                <c:pt idx="156">
                  <c:v>12329.484546408999</c:v>
                </c:pt>
                <c:pt idx="157">
                  <c:v>12203.767636902699</c:v>
                </c:pt>
                <c:pt idx="158">
                  <c:v>10757.923618574399</c:v>
                </c:pt>
                <c:pt idx="159">
                  <c:v>9055.7713438953706</c:v>
                </c:pt>
                <c:pt idx="160">
                  <c:v>18994.468941383599</c:v>
                </c:pt>
                <c:pt idx="161">
                  <c:v>18938.615180283301</c:v>
                </c:pt>
                <c:pt idx="162">
                  <c:v>18731.556431614299</c:v>
                </c:pt>
                <c:pt idx="163">
                  <c:v>18339.002479311599</c:v>
                </c:pt>
                <c:pt idx="164">
                  <c:v>15599.535194899699</c:v>
                </c:pt>
                <c:pt idx="165">
                  <c:v>13692.565507490899</c:v>
                </c:pt>
                <c:pt idx="166">
                  <c:v>13462.2813894432</c:v>
                </c:pt>
                <c:pt idx="167">
                  <c:v>13241.2049575646</c:v>
                </c:pt>
                <c:pt idx="168">
                  <c:v>11159.219296416701</c:v>
                </c:pt>
                <c:pt idx="169">
                  <c:v>9913.1294730900008</c:v>
                </c:pt>
                <c:pt idx="170">
                  <c:v>17092.445264198799</c:v>
                </c:pt>
                <c:pt idx="171">
                  <c:v>11855.9902905374</c:v>
                </c:pt>
                <c:pt idx="172">
                  <c:v>11266.063912179199</c:v>
                </c:pt>
                <c:pt idx="173">
                  <c:v>10015.064926670901</c:v>
                </c:pt>
                <c:pt idx="174">
                  <c:v>9700.7737636729798</c:v>
                </c:pt>
                <c:pt idx="175">
                  <c:v>9095.9116691566305</c:v>
                </c:pt>
                <c:pt idx="176">
                  <c:v>13966.6509498124</c:v>
                </c:pt>
                <c:pt idx="177">
                  <c:v>13310.0300596707</c:v>
                </c:pt>
                <c:pt idx="178">
                  <c:v>12320.138831649299</c:v>
                </c:pt>
                <c:pt idx="179">
                  <c:v>10711.3130839226</c:v>
                </c:pt>
                <c:pt idx="180">
                  <c:v>9419.6694770577196</c:v>
                </c:pt>
                <c:pt idx="181">
                  <c:v>9424.7678863767196</c:v>
                </c:pt>
                <c:pt idx="182">
                  <c:v>15445.6187888437</c:v>
                </c:pt>
                <c:pt idx="183">
                  <c:v>12535.536892517601</c:v>
                </c:pt>
                <c:pt idx="184">
                  <c:v>10731.287898066999</c:v>
                </c:pt>
                <c:pt idx="185">
                  <c:v>9884.2099729351303</c:v>
                </c:pt>
                <c:pt idx="186">
                  <c:v>9576.9954756798707</c:v>
                </c:pt>
                <c:pt idx="187">
                  <c:v>13573.298286858901</c:v>
                </c:pt>
                <c:pt idx="188">
                  <c:v>12954.6145659838</c:v>
                </c:pt>
                <c:pt idx="189">
                  <c:v>12679.4317254138</c:v>
                </c:pt>
                <c:pt idx="190">
                  <c:v>12019.4883456917</c:v>
                </c:pt>
                <c:pt idx="191">
                  <c:v>11988.301547585999</c:v>
                </c:pt>
                <c:pt idx="192">
                  <c:v>10493.0137208786</c:v>
                </c:pt>
                <c:pt idx="193">
                  <c:v>20987.295044930201</c:v>
                </c:pt>
                <c:pt idx="194">
                  <c:v>16929.418726338201</c:v>
                </c:pt>
                <c:pt idx="195">
                  <c:v>16008.896690248101</c:v>
                </c:pt>
                <c:pt idx="196">
                  <c:v>15186.4290229465</c:v>
                </c:pt>
                <c:pt idx="197">
                  <c:v>14026.601317082799</c:v>
                </c:pt>
                <c:pt idx="198">
                  <c:v>13462.925321450901</c:v>
                </c:pt>
                <c:pt idx="199">
                  <c:v>11568.217054883</c:v>
                </c:pt>
                <c:pt idx="200">
                  <c:v>9375.0582557754806</c:v>
                </c:pt>
                <c:pt idx="201">
                  <c:v>21665.363004424798</c:v>
                </c:pt>
                <c:pt idx="202">
                  <c:v>12795.2441519973</c:v>
                </c:pt>
                <c:pt idx="203">
                  <c:v>11399.293784523899</c:v>
                </c:pt>
                <c:pt idx="204">
                  <c:v>11288.1852175198</c:v>
                </c:pt>
                <c:pt idx="205">
                  <c:v>9886.4768353645304</c:v>
                </c:pt>
                <c:pt idx="206">
                  <c:v>16245.382067967001</c:v>
                </c:pt>
                <c:pt idx="207">
                  <c:v>15481.744841530701</c:v>
                </c:pt>
                <c:pt idx="208">
                  <c:v>9085.5285052685194</c:v>
                </c:pt>
                <c:pt idx="209">
                  <c:v>18532.445805251598</c:v>
                </c:pt>
                <c:pt idx="210">
                  <c:v>14484.8287945805</c:v>
                </c:pt>
                <c:pt idx="211">
                  <c:v>13853.301476177399</c:v>
                </c:pt>
                <c:pt idx="212">
                  <c:v>12442.723167203399</c:v>
                </c:pt>
                <c:pt idx="213">
                  <c:v>11272.3587124841</c:v>
                </c:pt>
                <c:pt idx="214">
                  <c:v>10514.404421131099</c:v>
                </c:pt>
                <c:pt idx="215">
                  <c:v>9412.1324048295992</c:v>
                </c:pt>
                <c:pt idx="216">
                  <c:v>16197.8346545841</c:v>
                </c:pt>
                <c:pt idx="217">
                  <c:v>10156.0257494503</c:v>
                </c:pt>
                <c:pt idx="218">
                  <c:v>10062.2658498865</c:v>
                </c:pt>
                <c:pt idx="219">
                  <c:v>9878.3892533403596</c:v>
                </c:pt>
                <c:pt idx="220">
                  <c:v>9542.1388416312402</c:v>
                </c:pt>
                <c:pt idx="221">
                  <c:v>17878.293360358799</c:v>
                </c:pt>
                <c:pt idx="222">
                  <c:v>14513.5223421222</c:v>
                </c:pt>
                <c:pt idx="223">
                  <c:v>12183.621496515099</c:v>
                </c:pt>
                <c:pt idx="224">
                  <c:v>9662.9186143097995</c:v>
                </c:pt>
                <c:pt idx="225">
                  <c:v>10371.5695319962</c:v>
                </c:pt>
                <c:pt idx="226">
                  <c:v>9771.1887078391701</c:v>
                </c:pt>
                <c:pt idx="227">
                  <c:v>20559.430855287901</c:v>
                </c:pt>
                <c:pt idx="228">
                  <c:v>18169.915554229199</c:v>
                </c:pt>
                <c:pt idx="229">
                  <c:v>13888.6743361481</c:v>
                </c:pt>
                <c:pt idx="230">
                  <c:v>13725.437684718599</c:v>
                </c:pt>
                <c:pt idx="231">
                  <c:v>16473.2829475736</c:v>
                </c:pt>
                <c:pt idx="232">
                  <c:v>14339.4101350411</c:v>
                </c:pt>
                <c:pt idx="233">
                  <c:v>13861.631164373101</c:v>
                </c:pt>
                <c:pt idx="234">
                  <c:v>12619.0020720835</c:v>
                </c:pt>
                <c:pt idx="235">
                  <c:v>10342.3331502367</c:v>
                </c:pt>
                <c:pt idx="236">
                  <c:v>10233.6304706631</c:v>
                </c:pt>
                <c:pt idx="237">
                  <c:v>10218.711151543601</c:v>
                </c:pt>
                <c:pt idx="238">
                  <c:v>16930.559285560099</c:v>
                </c:pt>
                <c:pt idx="239">
                  <c:v>9955.2800464608899</c:v>
                </c:pt>
                <c:pt idx="240">
                  <c:v>9837.3694269323605</c:v>
                </c:pt>
                <c:pt idx="241">
                  <c:v>11071.8000319658</c:v>
                </c:pt>
                <c:pt idx="242">
                  <c:v>9651.2506687626701</c:v>
                </c:pt>
                <c:pt idx="243">
                  <c:v>9373.5973544082408</c:v>
                </c:pt>
                <c:pt idx="244">
                  <c:v>18389.390854089699</c:v>
                </c:pt>
                <c:pt idx="245">
                  <c:v>14234.151727643201</c:v>
                </c:pt>
                <c:pt idx="246">
                  <c:v>13598.1316280762</c:v>
                </c:pt>
                <c:pt idx="247">
                  <c:v>12634.706598741401</c:v>
                </c:pt>
                <c:pt idx="248">
                  <c:v>12058.4533179018</c:v>
                </c:pt>
                <c:pt idx="249">
                  <c:v>9652.5688995140099</c:v>
                </c:pt>
                <c:pt idx="250">
                  <c:v>9252.5056642619402</c:v>
                </c:pt>
                <c:pt idx="251">
                  <c:v>9099.5056396881391</c:v>
                </c:pt>
                <c:pt idx="252">
                  <c:v>15229.9896742041</c:v>
                </c:pt>
                <c:pt idx="253">
                  <c:v>11702.555409566001</c:v>
                </c:pt>
                <c:pt idx="254">
                  <c:v>20697.481161674601</c:v>
                </c:pt>
                <c:pt idx="255">
                  <c:v>17845.388029748799</c:v>
                </c:pt>
                <c:pt idx="256">
                  <c:v>11691.188831138599</c:v>
                </c:pt>
                <c:pt idx="257">
                  <c:v>11310.500368897799</c:v>
                </c:pt>
                <c:pt idx="258">
                  <c:v>11152.7634261653</c:v>
                </c:pt>
                <c:pt idx="259">
                  <c:v>10597.3930101855</c:v>
                </c:pt>
                <c:pt idx="260">
                  <c:v>13820.701614498101</c:v>
                </c:pt>
                <c:pt idx="261">
                  <c:v>10329.9472107407</c:v>
                </c:pt>
                <c:pt idx="262">
                  <c:v>10317.394848341801</c:v>
                </c:pt>
                <c:pt idx="263">
                  <c:v>9552.7383237534505</c:v>
                </c:pt>
                <c:pt idx="264">
                  <c:v>9439.2302514313997</c:v>
                </c:pt>
                <c:pt idx="265">
                  <c:v>9157.3720534309105</c:v>
                </c:pt>
                <c:pt idx="266">
                  <c:v>17269.218761351</c:v>
                </c:pt>
                <c:pt idx="267">
                  <c:v>15211.7443585201</c:v>
                </c:pt>
                <c:pt idx="268">
                  <c:v>12652.458671881101</c:v>
                </c:pt>
                <c:pt idx="269">
                  <c:v>12075.526737964799</c:v>
                </c:pt>
                <c:pt idx="270">
                  <c:v>12023.9048003155</c:v>
                </c:pt>
                <c:pt idx="271">
                  <c:v>11783.2066903143</c:v>
                </c:pt>
                <c:pt idx="272">
                  <c:v>11557.453001666399</c:v>
                </c:pt>
                <c:pt idx="273">
                  <c:v>10923.8175269067</c:v>
                </c:pt>
                <c:pt idx="274">
                  <c:v>10373.9994074611</c:v>
                </c:pt>
                <c:pt idx="275">
                  <c:v>9936.9132287989196</c:v>
                </c:pt>
                <c:pt idx="276">
                  <c:v>9134.0070798447396</c:v>
                </c:pt>
                <c:pt idx="277">
                  <c:v>13971.821963006299</c:v>
                </c:pt>
                <c:pt idx="278">
                  <c:v>13887.493176239799</c:v>
                </c:pt>
                <c:pt idx="279">
                  <c:v>12527.606876227999</c:v>
                </c:pt>
                <c:pt idx="280">
                  <c:v>10515.6037392818</c:v>
                </c:pt>
                <c:pt idx="281">
                  <c:v>10395.6290809619</c:v>
                </c:pt>
                <c:pt idx="282">
                  <c:v>9597.7662228305999</c:v>
                </c:pt>
                <c:pt idx="283">
                  <c:v>12371.870249363799</c:v>
                </c:pt>
                <c:pt idx="284">
                  <c:v>10529.4964349736</c:v>
                </c:pt>
                <c:pt idx="285">
                  <c:v>9394.0906448798505</c:v>
                </c:pt>
                <c:pt idx="286">
                  <c:v>11590.500727562199</c:v>
                </c:pt>
                <c:pt idx="287">
                  <c:v>10822.0927036637</c:v>
                </c:pt>
                <c:pt idx="288">
                  <c:v>9795.9143638191308</c:v>
                </c:pt>
                <c:pt idx="289">
                  <c:v>9203.2638225789306</c:v>
                </c:pt>
                <c:pt idx="290">
                  <c:v>12581.079423577599</c:v>
                </c:pt>
                <c:pt idx="291">
                  <c:v>12325.348128335099</c:v>
                </c:pt>
                <c:pt idx="292">
                  <c:v>12224.679174675701</c:v>
                </c:pt>
                <c:pt idx="293">
                  <c:v>11962.545451718201</c:v>
                </c:pt>
                <c:pt idx="294">
                  <c:v>10558.786190070299</c:v>
                </c:pt>
                <c:pt idx="295">
                  <c:v>10210.690839733201</c:v>
                </c:pt>
                <c:pt idx="296">
                  <c:v>9332.8801484435699</c:v>
                </c:pt>
                <c:pt idx="297">
                  <c:v>25235.185560300299</c:v>
                </c:pt>
                <c:pt idx="298">
                  <c:v>17677.976748327201</c:v>
                </c:pt>
                <c:pt idx="299">
                  <c:v>16559.722554197</c:v>
                </c:pt>
                <c:pt idx="300">
                  <c:v>13966.195339547299</c:v>
                </c:pt>
                <c:pt idx="301">
                  <c:v>12938.3267703984</c:v>
                </c:pt>
                <c:pt idx="302">
                  <c:v>11586.007546930799</c:v>
                </c:pt>
                <c:pt idx="303">
                  <c:v>10041.283631889801</c:v>
                </c:pt>
                <c:pt idx="304">
                  <c:v>9871.4807471617896</c:v>
                </c:pt>
                <c:pt idx="305">
                  <c:v>9864.8465055160505</c:v>
                </c:pt>
                <c:pt idx="306">
                  <c:v>10318.473445350801</c:v>
                </c:pt>
                <c:pt idx="307">
                  <c:v>9596.2937806947793</c:v>
                </c:pt>
                <c:pt idx="308">
                  <c:v>18559.063075016202</c:v>
                </c:pt>
                <c:pt idx="309">
                  <c:v>14311.508796791601</c:v>
                </c:pt>
                <c:pt idx="310">
                  <c:v>13218.9766894573</c:v>
                </c:pt>
                <c:pt idx="311">
                  <c:v>12448.163483583399</c:v>
                </c:pt>
                <c:pt idx="312">
                  <c:v>12430.6144986647</c:v>
                </c:pt>
                <c:pt idx="313">
                  <c:v>10640.10262829</c:v>
                </c:pt>
                <c:pt idx="314">
                  <c:v>13749.4416062852</c:v>
                </c:pt>
                <c:pt idx="315">
                  <c:v>13219.662602132301</c:v>
                </c:pt>
                <c:pt idx="316">
                  <c:v>12744.0592492058</c:v>
                </c:pt>
                <c:pt idx="317">
                  <c:v>11024.6132540137</c:v>
                </c:pt>
                <c:pt idx="318">
                  <c:v>10929.098914024</c:v>
                </c:pt>
                <c:pt idx="319">
                  <c:v>9676.4276038215594</c:v>
                </c:pt>
              </c:numCache>
            </c:numRef>
          </c:xVal>
          <c:yVal>
            <c:numRef>
              <c:f>'All Blocks and ER5'!$AA$9:$AA$328</c:f>
              <c:numCache>
                <c:formatCode>0.00</c:formatCode>
                <c:ptCount val="320"/>
                <c:pt idx="0">
                  <c:v>-1.79721223150201</c:v>
                </c:pt>
                <c:pt idx="1">
                  <c:v>0.943331581180475</c:v>
                </c:pt>
                <c:pt idx="2">
                  <c:v>-0.13100983383999301</c:v>
                </c:pt>
                <c:pt idx="3">
                  <c:v>-0.13100983383999301</c:v>
                </c:pt>
                <c:pt idx="4">
                  <c:v>-1.1119004671396999</c:v>
                </c:pt>
                <c:pt idx="5">
                  <c:v>1.6171065844308901</c:v>
                </c:pt>
                <c:pt idx="6">
                  <c:v>-2.0712017896498098</c:v>
                </c:pt>
                <c:pt idx="7">
                  <c:v>-1.3952616878506701</c:v>
                </c:pt>
                <c:pt idx="8">
                  <c:v>0.91560555130148102</c:v>
                </c:pt>
                <c:pt idx="9">
                  <c:v>-1.3952616878506701</c:v>
                </c:pt>
                <c:pt idx="10">
                  <c:v>1.15430937480276</c:v>
                </c:pt>
                <c:pt idx="11">
                  <c:v>-1.5869734066654999</c:v>
                </c:pt>
                <c:pt idx="12">
                  <c:v>-0.62428498952818001</c:v>
                </c:pt>
                <c:pt idx="13">
                  <c:v>-0.62428498952818001</c:v>
                </c:pt>
                <c:pt idx="14">
                  <c:v>1.25598625520095</c:v>
                </c:pt>
                <c:pt idx="15">
                  <c:v>-0.33677231212037101</c:v>
                </c:pt>
                <c:pt idx="16">
                  <c:v>1.3588721861769999</c:v>
                </c:pt>
                <c:pt idx="17">
                  <c:v>0.61160933327188904</c:v>
                </c:pt>
                <c:pt idx="18">
                  <c:v>0.72226288546085604</c:v>
                </c:pt>
                <c:pt idx="19">
                  <c:v>1.88007630651457</c:v>
                </c:pt>
                <c:pt idx="20">
                  <c:v>-0.96450160284692599</c:v>
                </c:pt>
                <c:pt idx="21">
                  <c:v>-0.96450160284692599</c:v>
                </c:pt>
                <c:pt idx="22">
                  <c:v>0.72226288546085604</c:v>
                </c:pt>
                <c:pt idx="23">
                  <c:v>-1.5003146666382401</c:v>
                </c:pt>
                <c:pt idx="24">
                  <c:v>-0.128688809447005</c:v>
                </c:pt>
                <c:pt idx="25">
                  <c:v>0.57384093498670097</c:v>
                </c:pt>
                <c:pt idx="26">
                  <c:v>0.57384093498670097</c:v>
                </c:pt>
                <c:pt idx="27">
                  <c:v>-2.0519844043836999</c:v>
                </c:pt>
                <c:pt idx="28">
                  <c:v>-1.28060993150797</c:v>
                </c:pt>
                <c:pt idx="29">
                  <c:v>-1.28060993150797</c:v>
                </c:pt>
                <c:pt idx="30">
                  <c:v>0.42245968341018503</c:v>
                </c:pt>
                <c:pt idx="31">
                  <c:v>-0.60008231755897401</c:v>
                </c:pt>
                <c:pt idx="32">
                  <c:v>0.25856913531451697</c:v>
                </c:pt>
                <c:pt idx="33">
                  <c:v>-0.60515224878802698</c:v>
                </c:pt>
                <c:pt idx="34">
                  <c:v>-0.60515224878802698</c:v>
                </c:pt>
                <c:pt idx="35">
                  <c:v>1.8587953165791899</c:v>
                </c:pt>
                <c:pt idx="36">
                  <c:v>-1.21151977503721</c:v>
                </c:pt>
                <c:pt idx="37">
                  <c:v>0.279281611385989</c:v>
                </c:pt>
                <c:pt idx="38">
                  <c:v>-0.60515224878802698</c:v>
                </c:pt>
                <c:pt idx="39">
                  <c:v>1.8460402183134099</c:v>
                </c:pt>
                <c:pt idx="40">
                  <c:v>0.75184813696554098</c:v>
                </c:pt>
                <c:pt idx="41">
                  <c:v>-0.63694965321354502</c:v>
                </c:pt>
                <c:pt idx="42">
                  <c:v>1.8460402183134099</c:v>
                </c:pt>
                <c:pt idx="43">
                  <c:v>-0.63694965321354502</c:v>
                </c:pt>
                <c:pt idx="44">
                  <c:v>0.78982597954438805</c:v>
                </c:pt>
                <c:pt idx="45">
                  <c:v>0.57832377779228605</c:v>
                </c:pt>
                <c:pt idx="46">
                  <c:v>-1.48063008119073</c:v>
                </c:pt>
                <c:pt idx="47">
                  <c:v>-1.48063008119073</c:v>
                </c:pt>
                <c:pt idx="48">
                  <c:v>-0.60947637072025596</c:v>
                </c:pt>
                <c:pt idx="49">
                  <c:v>-0.60947637072025596</c:v>
                </c:pt>
                <c:pt idx="50">
                  <c:v>0.78982597954438805</c:v>
                </c:pt>
                <c:pt idx="51">
                  <c:v>2.3740946996758199</c:v>
                </c:pt>
                <c:pt idx="52">
                  <c:v>3.3707091710649699</c:v>
                </c:pt>
                <c:pt idx="53">
                  <c:v>3.3707091710649699</c:v>
                </c:pt>
                <c:pt idx="54">
                  <c:v>0.18793145143471901</c:v>
                </c:pt>
                <c:pt idx="55">
                  <c:v>0.18793145143471901</c:v>
                </c:pt>
                <c:pt idx="56">
                  <c:v>-2.0488722484563202</c:v>
                </c:pt>
                <c:pt idx="57">
                  <c:v>-2.0488722484563202</c:v>
                </c:pt>
                <c:pt idx="58">
                  <c:v>1.97714615150905</c:v>
                </c:pt>
                <c:pt idx="59">
                  <c:v>1.97714615150905</c:v>
                </c:pt>
                <c:pt idx="60">
                  <c:v>1.97714615150905</c:v>
                </c:pt>
                <c:pt idx="61">
                  <c:v>-2.0488722484563202</c:v>
                </c:pt>
                <c:pt idx="62">
                  <c:v>1.97714615150905</c:v>
                </c:pt>
                <c:pt idx="63">
                  <c:v>1.97714615150905</c:v>
                </c:pt>
                <c:pt idx="64">
                  <c:v>-2.0488722484563202</c:v>
                </c:pt>
                <c:pt idx="65">
                  <c:v>-2.0488722484563202</c:v>
                </c:pt>
                <c:pt idx="66">
                  <c:v>-3.2662838030032502</c:v>
                </c:pt>
                <c:pt idx="67">
                  <c:v>8.4545426850110503E-2</c:v>
                </c:pt>
                <c:pt idx="68">
                  <c:v>8.4545426850110503E-2</c:v>
                </c:pt>
                <c:pt idx="69">
                  <c:v>0.230075991383143</c:v>
                </c:pt>
                <c:pt idx="70">
                  <c:v>8.4545426850110503E-2</c:v>
                </c:pt>
                <c:pt idx="71">
                  <c:v>8.4545426850110503E-2</c:v>
                </c:pt>
                <c:pt idx="72">
                  <c:v>1.71645021467305</c:v>
                </c:pt>
                <c:pt idx="73">
                  <c:v>0.61223728378074904</c:v>
                </c:pt>
                <c:pt idx="74">
                  <c:v>0.61223728378074904</c:v>
                </c:pt>
                <c:pt idx="75">
                  <c:v>-0.72210055904100401</c:v>
                </c:pt>
                <c:pt idx="76">
                  <c:v>-1.7398965112317699</c:v>
                </c:pt>
                <c:pt idx="77">
                  <c:v>3.3575482922987399</c:v>
                </c:pt>
                <c:pt idx="78">
                  <c:v>5.7471140049535199E-2</c:v>
                </c:pt>
                <c:pt idx="79">
                  <c:v>2.1096605203442702</c:v>
                </c:pt>
                <c:pt idx="80">
                  <c:v>2.1096605203442702</c:v>
                </c:pt>
                <c:pt idx="81">
                  <c:v>2.33713821151047</c:v>
                </c:pt>
                <c:pt idx="82">
                  <c:v>2.1096605203442702</c:v>
                </c:pt>
                <c:pt idx="83">
                  <c:v>1.4515830105706999</c:v>
                </c:pt>
                <c:pt idx="84">
                  <c:v>1.4515830105706999</c:v>
                </c:pt>
                <c:pt idx="85">
                  <c:v>-1.95366295883755</c:v>
                </c:pt>
                <c:pt idx="86">
                  <c:v>-0.64372379707912497</c:v>
                </c:pt>
                <c:pt idx="87">
                  <c:v>0.525753925709734</c:v>
                </c:pt>
                <c:pt idx="88">
                  <c:v>1.30635197447953</c:v>
                </c:pt>
                <c:pt idx="89">
                  <c:v>-1.52323104784918</c:v>
                </c:pt>
                <c:pt idx="90">
                  <c:v>1.30635197447953</c:v>
                </c:pt>
                <c:pt idx="91">
                  <c:v>1.30635197447953</c:v>
                </c:pt>
                <c:pt idx="92">
                  <c:v>0.525753925709734</c:v>
                </c:pt>
                <c:pt idx="93">
                  <c:v>0.35165864006858999</c:v>
                </c:pt>
                <c:pt idx="94">
                  <c:v>-1.52323104784918</c:v>
                </c:pt>
                <c:pt idx="95">
                  <c:v>2.6023663481003201</c:v>
                </c:pt>
                <c:pt idx="96">
                  <c:v>2.6023663481003201</c:v>
                </c:pt>
                <c:pt idx="97">
                  <c:v>-1.02388008901133</c:v>
                </c:pt>
                <c:pt idx="98">
                  <c:v>2.0133042278759801</c:v>
                </c:pt>
                <c:pt idx="99">
                  <c:v>1.5486877025346799</c:v>
                </c:pt>
                <c:pt idx="100">
                  <c:v>2.6023663481003201</c:v>
                </c:pt>
                <c:pt idx="101">
                  <c:v>-1.75900910310484</c:v>
                </c:pt>
                <c:pt idx="102">
                  <c:v>3.72393169050906</c:v>
                </c:pt>
                <c:pt idx="103">
                  <c:v>3.72393169050906</c:v>
                </c:pt>
                <c:pt idx="104">
                  <c:v>-2.0113927637822901</c:v>
                </c:pt>
                <c:pt idx="105">
                  <c:v>3.72393169050906</c:v>
                </c:pt>
                <c:pt idx="106">
                  <c:v>2.7898611693527302</c:v>
                </c:pt>
                <c:pt idx="107">
                  <c:v>0.21840763459950699</c:v>
                </c:pt>
                <c:pt idx="108">
                  <c:v>1.54710795356568</c:v>
                </c:pt>
                <c:pt idx="109">
                  <c:v>2.7898611693527302</c:v>
                </c:pt>
                <c:pt idx="110">
                  <c:v>2.3707377348915002</c:v>
                </c:pt>
                <c:pt idx="111">
                  <c:v>2.3707377348915002</c:v>
                </c:pt>
                <c:pt idx="112">
                  <c:v>-0.52275158503741403</c:v>
                </c:pt>
                <c:pt idx="113">
                  <c:v>2.3707377348915002</c:v>
                </c:pt>
                <c:pt idx="114">
                  <c:v>1.0019349813990801</c:v>
                </c:pt>
                <c:pt idx="115">
                  <c:v>-0.52275158503741403</c:v>
                </c:pt>
                <c:pt idx="116">
                  <c:v>2.3707377348915002</c:v>
                </c:pt>
                <c:pt idx="117">
                  <c:v>2.3707377348915002</c:v>
                </c:pt>
                <c:pt idx="118">
                  <c:v>-2.2495576842256901</c:v>
                </c:pt>
                <c:pt idx="119">
                  <c:v>0.34467797218928597</c:v>
                </c:pt>
                <c:pt idx="120">
                  <c:v>3.2825146125987898</c:v>
                </c:pt>
                <c:pt idx="121">
                  <c:v>3.0831264673340901</c:v>
                </c:pt>
                <c:pt idx="122">
                  <c:v>1.3866619038533901</c:v>
                </c:pt>
                <c:pt idx="123">
                  <c:v>3.0831264673340901</c:v>
                </c:pt>
                <c:pt idx="124">
                  <c:v>-1.45727385268654E-2</c:v>
                </c:pt>
                <c:pt idx="125">
                  <c:v>-2.62948118572531</c:v>
                </c:pt>
                <c:pt idx="126">
                  <c:v>-2.62948118572531</c:v>
                </c:pt>
                <c:pt idx="127">
                  <c:v>0.61959180983185402</c:v>
                </c:pt>
                <c:pt idx="128">
                  <c:v>1.27294156008501</c:v>
                </c:pt>
                <c:pt idx="129">
                  <c:v>-0.46610707184148298</c:v>
                </c:pt>
                <c:pt idx="130">
                  <c:v>-1.74141496828218</c:v>
                </c:pt>
                <c:pt idx="131">
                  <c:v>1.27294156008501</c:v>
                </c:pt>
                <c:pt idx="132">
                  <c:v>2.5526795990869999</c:v>
                </c:pt>
                <c:pt idx="133">
                  <c:v>2.5526795990869999</c:v>
                </c:pt>
                <c:pt idx="134">
                  <c:v>2.64682899570048</c:v>
                </c:pt>
                <c:pt idx="135">
                  <c:v>-2.0988685789370698</c:v>
                </c:pt>
                <c:pt idx="136">
                  <c:v>2.5526795990869999</c:v>
                </c:pt>
                <c:pt idx="137">
                  <c:v>2.5526795990869999</c:v>
                </c:pt>
                <c:pt idx="138">
                  <c:v>2.64682899570048</c:v>
                </c:pt>
                <c:pt idx="139">
                  <c:v>4.0310872991344597</c:v>
                </c:pt>
                <c:pt idx="140">
                  <c:v>3.2187741537247399</c:v>
                </c:pt>
                <c:pt idx="141">
                  <c:v>4.0310872991344597</c:v>
                </c:pt>
                <c:pt idx="142">
                  <c:v>4.0310872991344597</c:v>
                </c:pt>
                <c:pt idx="143">
                  <c:v>4.0310872991344597</c:v>
                </c:pt>
                <c:pt idx="144">
                  <c:v>0.120679391884164</c:v>
                </c:pt>
                <c:pt idx="145">
                  <c:v>2.6238763635717</c:v>
                </c:pt>
                <c:pt idx="146">
                  <c:v>2.6238763635717</c:v>
                </c:pt>
                <c:pt idx="147">
                  <c:v>3.2187741537247399</c:v>
                </c:pt>
                <c:pt idx="148">
                  <c:v>0.37836796842813902</c:v>
                </c:pt>
                <c:pt idx="149">
                  <c:v>1.3661276500158299</c:v>
                </c:pt>
                <c:pt idx="150">
                  <c:v>-1.0805419529928899</c:v>
                </c:pt>
                <c:pt idx="151">
                  <c:v>0.37836796842813902</c:v>
                </c:pt>
                <c:pt idx="152">
                  <c:v>-1.6436637114750601</c:v>
                </c:pt>
                <c:pt idx="153">
                  <c:v>1.3661276500158299</c:v>
                </c:pt>
                <c:pt idx="154">
                  <c:v>9.4866204952467406E-2</c:v>
                </c:pt>
                <c:pt idx="155">
                  <c:v>-0.28132225573627401</c:v>
                </c:pt>
                <c:pt idx="156">
                  <c:v>1.8807005276125901</c:v>
                </c:pt>
                <c:pt idx="157">
                  <c:v>1.6179928905893799</c:v>
                </c:pt>
                <c:pt idx="158">
                  <c:v>9.4866204952467406E-2</c:v>
                </c:pt>
                <c:pt idx="159">
                  <c:v>-0.28132225573627401</c:v>
                </c:pt>
                <c:pt idx="160">
                  <c:v>3.2413587240208099</c:v>
                </c:pt>
                <c:pt idx="161">
                  <c:v>3.2413587240208099</c:v>
                </c:pt>
                <c:pt idx="162">
                  <c:v>3.2413587240208099</c:v>
                </c:pt>
                <c:pt idx="163">
                  <c:v>3.2413587240208099</c:v>
                </c:pt>
                <c:pt idx="164">
                  <c:v>-0.83595185562387897</c:v>
                </c:pt>
                <c:pt idx="165">
                  <c:v>2.2902506249136199</c:v>
                </c:pt>
                <c:pt idx="166">
                  <c:v>3.2413587240208099</c:v>
                </c:pt>
                <c:pt idx="167">
                  <c:v>3.2413587240208099</c:v>
                </c:pt>
                <c:pt idx="168">
                  <c:v>3.2413587240208099</c:v>
                </c:pt>
                <c:pt idx="169">
                  <c:v>2.2902506249136199</c:v>
                </c:pt>
                <c:pt idx="170">
                  <c:v>1.19611779301225</c:v>
                </c:pt>
                <c:pt idx="171">
                  <c:v>1.19611779301225</c:v>
                </c:pt>
                <c:pt idx="172">
                  <c:v>1.19611779301225</c:v>
                </c:pt>
                <c:pt idx="173">
                  <c:v>-0.16502100378562201</c:v>
                </c:pt>
                <c:pt idx="174">
                  <c:v>1.98915758796978</c:v>
                </c:pt>
                <c:pt idx="175">
                  <c:v>3.6097179396842298</c:v>
                </c:pt>
                <c:pt idx="176">
                  <c:v>2.4934240535960601</c:v>
                </c:pt>
                <c:pt idx="177">
                  <c:v>2.4934240535960601</c:v>
                </c:pt>
                <c:pt idx="178">
                  <c:v>0.95861499307866704</c:v>
                </c:pt>
                <c:pt idx="179">
                  <c:v>2.4934240535960601</c:v>
                </c:pt>
                <c:pt idx="180">
                  <c:v>2.4934240535960601</c:v>
                </c:pt>
                <c:pt idx="181">
                  <c:v>-0.38257622173795802</c:v>
                </c:pt>
                <c:pt idx="182">
                  <c:v>4.1217845894174898</c:v>
                </c:pt>
                <c:pt idx="183">
                  <c:v>4.1217845894174898</c:v>
                </c:pt>
                <c:pt idx="184">
                  <c:v>4.1217845894174898</c:v>
                </c:pt>
                <c:pt idx="185">
                  <c:v>-1.24688230878847</c:v>
                </c:pt>
                <c:pt idx="186">
                  <c:v>4.1217845894174898</c:v>
                </c:pt>
                <c:pt idx="187">
                  <c:v>-0.41926769133921299</c:v>
                </c:pt>
                <c:pt idx="188">
                  <c:v>1.93297186513145</c:v>
                </c:pt>
                <c:pt idx="189">
                  <c:v>2.47463521612897</c:v>
                </c:pt>
                <c:pt idx="190">
                  <c:v>1.1673644050827201</c:v>
                </c:pt>
                <c:pt idx="191">
                  <c:v>2.47463521612897</c:v>
                </c:pt>
                <c:pt idx="192">
                  <c:v>-0.41926769133921299</c:v>
                </c:pt>
                <c:pt idx="193">
                  <c:v>1.17223212044494</c:v>
                </c:pt>
                <c:pt idx="194">
                  <c:v>2.01092636510311</c:v>
                </c:pt>
                <c:pt idx="195">
                  <c:v>2.01092636510311</c:v>
                </c:pt>
                <c:pt idx="196">
                  <c:v>2.01092636510311</c:v>
                </c:pt>
                <c:pt idx="197">
                  <c:v>2.01092636510311</c:v>
                </c:pt>
                <c:pt idx="198">
                  <c:v>2.01092636510311</c:v>
                </c:pt>
                <c:pt idx="199">
                  <c:v>0.36084935676496999</c:v>
                </c:pt>
                <c:pt idx="200">
                  <c:v>2.01092636510311</c:v>
                </c:pt>
                <c:pt idx="201">
                  <c:v>-0.42877820289827501</c:v>
                </c:pt>
                <c:pt idx="202">
                  <c:v>2.49759942651156</c:v>
                </c:pt>
                <c:pt idx="203">
                  <c:v>-1.18463709780006</c:v>
                </c:pt>
                <c:pt idx="204">
                  <c:v>0.36074783081135797</c:v>
                </c:pt>
                <c:pt idx="205">
                  <c:v>8.4087440330023994E-2</c:v>
                </c:pt>
                <c:pt idx="206">
                  <c:v>-7.5002256206357198E-2</c:v>
                </c:pt>
                <c:pt idx="207">
                  <c:v>-7.5002256206357198E-2</c:v>
                </c:pt>
                <c:pt idx="208">
                  <c:v>-7.5002256206357198E-2</c:v>
                </c:pt>
                <c:pt idx="209">
                  <c:v>1.63206988398205</c:v>
                </c:pt>
                <c:pt idx="210">
                  <c:v>1.8331051653725099</c:v>
                </c:pt>
                <c:pt idx="211">
                  <c:v>1.8331051653725099</c:v>
                </c:pt>
                <c:pt idx="212">
                  <c:v>-0.86026271533082399</c:v>
                </c:pt>
                <c:pt idx="213">
                  <c:v>1.63206988398205</c:v>
                </c:pt>
                <c:pt idx="214">
                  <c:v>1.8331051653725099</c:v>
                </c:pt>
                <c:pt idx="215">
                  <c:v>-0.90616924312003999</c:v>
                </c:pt>
                <c:pt idx="216">
                  <c:v>0.74313185829671702</c:v>
                </c:pt>
                <c:pt idx="217">
                  <c:v>0.74313185829671702</c:v>
                </c:pt>
                <c:pt idx="218">
                  <c:v>-0.64853562362995498</c:v>
                </c:pt>
                <c:pt idx="219">
                  <c:v>-0.64853562362995498</c:v>
                </c:pt>
                <c:pt idx="220">
                  <c:v>1.10176476769381</c:v>
                </c:pt>
                <c:pt idx="221">
                  <c:v>1.1323137457733901</c:v>
                </c:pt>
                <c:pt idx="222">
                  <c:v>1.1323137457733901</c:v>
                </c:pt>
                <c:pt idx="223">
                  <c:v>-2.0521492123750402</c:v>
                </c:pt>
                <c:pt idx="224">
                  <c:v>1.1323137457733901</c:v>
                </c:pt>
                <c:pt idx="225">
                  <c:v>2.71364049813831</c:v>
                </c:pt>
                <c:pt idx="226">
                  <c:v>-0.43620284987218699</c:v>
                </c:pt>
                <c:pt idx="227">
                  <c:v>1.3474707280865399</c:v>
                </c:pt>
                <c:pt idx="228">
                  <c:v>1.3474707280865399</c:v>
                </c:pt>
                <c:pt idx="229">
                  <c:v>1.3474707280865399</c:v>
                </c:pt>
                <c:pt idx="230">
                  <c:v>2.2296072551058201</c:v>
                </c:pt>
                <c:pt idx="231">
                  <c:v>0.64055187828403304</c:v>
                </c:pt>
                <c:pt idx="232">
                  <c:v>1.55727251533059</c:v>
                </c:pt>
                <c:pt idx="233">
                  <c:v>0.79884534075464897</c:v>
                </c:pt>
                <c:pt idx="234">
                  <c:v>-0.637300785230695</c:v>
                </c:pt>
                <c:pt idx="235">
                  <c:v>-0.637300785230695</c:v>
                </c:pt>
                <c:pt idx="236">
                  <c:v>1.55727251533059</c:v>
                </c:pt>
                <c:pt idx="237">
                  <c:v>0.79884534075464897</c:v>
                </c:pt>
                <c:pt idx="238">
                  <c:v>0.79625964908180902</c:v>
                </c:pt>
                <c:pt idx="239">
                  <c:v>0.79625964908180902</c:v>
                </c:pt>
                <c:pt idx="240">
                  <c:v>-0.162423110879406</c:v>
                </c:pt>
                <c:pt idx="241">
                  <c:v>-2.23140918340316</c:v>
                </c:pt>
                <c:pt idx="242">
                  <c:v>-3.7796322722479001</c:v>
                </c:pt>
                <c:pt idx="243">
                  <c:v>-2.23140918340316</c:v>
                </c:pt>
                <c:pt idx="244">
                  <c:v>3.1183900615362798</c:v>
                </c:pt>
                <c:pt idx="245">
                  <c:v>1.07251216479809</c:v>
                </c:pt>
                <c:pt idx="246">
                  <c:v>3.1183900615362798</c:v>
                </c:pt>
                <c:pt idx="247">
                  <c:v>3.1183900615362798</c:v>
                </c:pt>
                <c:pt idx="248">
                  <c:v>1.07251216479809</c:v>
                </c:pt>
                <c:pt idx="249">
                  <c:v>2.1584903534446398</c:v>
                </c:pt>
                <c:pt idx="250">
                  <c:v>3.1183900615362798</c:v>
                </c:pt>
                <c:pt idx="251">
                  <c:v>0.78038151122487498</c:v>
                </c:pt>
                <c:pt idx="252">
                  <c:v>1.38930953218412</c:v>
                </c:pt>
                <c:pt idx="253">
                  <c:v>1.38930953218412</c:v>
                </c:pt>
                <c:pt idx="254">
                  <c:v>2.9085973918177599</c:v>
                </c:pt>
                <c:pt idx="255">
                  <c:v>2.9085973918177599</c:v>
                </c:pt>
                <c:pt idx="256">
                  <c:v>2.9085973918177599</c:v>
                </c:pt>
                <c:pt idx="257">
                  <c:v>2.9085973918177599</c:v>
                </c:pt>
                <c:pt idx="258">
                  <c:v>2.9085973918177599</c:v>
                </c:pt>
                <c:pt idx="259">
                  <c:v>2.9085973918177599</c:v>
                </c:pt>
                <c:pt idx="260">
                  <c:v>1.5804003194015499</c:v>
                </c:pt>
                <c:pt idx="261">
                  <c:v>2.0844216457307398</c:v>
                </c:pt>
                <c:pt idx="262">
                  <c:v>2.0844216457307398</c:v>
                </c:pt>
                <c:pt idx="263">
                  <c:v>2.0844216457307398</c:v>
                </c:pt>
                <c:pt idx="264">
                  <c:v>2.0844216457307398</c:v>
                </c:pt>
                <c:pt idx="265">
                  <c:v>1.5526850203459099</c:v>
                </c:pt>
                <c:pt idx="266">
                  <c:v>3.4641579855596798</c:v>
                </c:pt>
                <c:pt idx="267">
                  <c:v>2.2232536056426602</c:v>
                </c:pt>
                <c:pt idx="268">
                  <c:v>0.89988088668676103</c:v>
                </c:pt>
                <c:pt idx="269">
                  <c:v>2.2232536056426602</c:v>
                </c:pt>
                <c:pt idx="270">
                  <c:v>2.2232536056426602</c:v>
                </c:pt>
                <c:pt idx="271">
                  <c:v>2.2232536056426602</c:v>
                </c:pt>
                <c:pt idx="272">
                  <c:v>3.4641579855596798</c:v>
                </c:pt>
                <c:pt idx="273">
                  <c:v>1.6415796404593599</c:v>
                </c:pt>
                <c:pt idx="274">
                  <c:v>3.4641579855596798</c:v>
                </c:pt>
                <c:pt idx="275">
                  <c:v>3.2617145425859699</c:v>
                </c:pt>
                <c:pt idx="276">
                  <c:v>1.6415796404593599</c:v>
                </c:pt>
                <c:pt idx="277">
                  <c:v>1.02705518707614</c:v>
                </c:pt>
                <c:pt idx="278">
                  <c:v>1.43554258104614</c:v>
                </c:pt>
                <c:pt idx="279">
                  <c:v>1.43554258104614</c:v>
                </c:pt>
                <c:pt idx="280">
                  <c:v>1.43554258104614</c:v>
                </c:pt>
                <c:pt idx="281">
                  <c:v>1.1860006248563799</c:v>
                </c:pt>
                <c:pt idx="282">
                  <c:v>1.43554258104614</c:v>
                </c:pt>
                <c:pt idx="283">
                  <c:v>0.78086940774095304</c:v>
                </c:pt>
                <c:pt idx="284">
                  <c:v>1.6731585308532499</c:v>
                </c:pt>
                <c:pt idx="285">
                  <c:v>-0.231065366705624</c:v>
                </c:pt>
                <c:pt idx="286">
                  <c:v>1.38575735487323</c:v>
                </c:pt>
                <c:pt idx="287">
                  <c:v>1.38575735487323</c:v>
                </c:pt>
                <c:pt idx="288">
                  <c:v>1.38575735487323</c:v>
                </c:pt>
                <c:pt idx="289">
                  <c:v>0.72181068934442405</c:v>
                </c:pt>
                <c:pt idx="290">
                  <c:v>2.1450546567409399</c:v>
                </c:pt>
                <c:pt idx="291">
                  <c:v>0.88271479052990498</c:v>
                </c:pt>
                <c:pt idx="292">
                  <c:v>0.88271479052990498</c:v>
                </c:pt>
                <c:pt idx="293">
                  <c:v>-0.62754431663810395</c:v>
                </c:pt>
                <c:pt idx="294">
                  <c:v>-0.62754431663810395</c:v>
                </c:pt>
                <c:pt idx="295">
                  <c:v>2.1450546567409399</c:v>
                </c:pt>
                <c:pt idx="296">
                  <c:v>0.88271479052990498</c:v>
                </c:pt>
                <c:pt idx="297">
                  <c:v>3.61510366686902</c:v>
                </c:pt>
                <c:pt idx="298">
                  <c:v>3.61510366686902</c:v>
                </c:pt>
                <c:pt idx="299">
                  <c:v>-0.19824856298033999</c:v>
                </c:pt>
                <c:pt idx="300">
                  <c:v>3.61510366686902</c:v>
                </c:pt>
                <c:pt idx="301">
                  <c:v>2.57947735581658</c:v>
                </c:pt>
                <c:pt idx="302">
                  <c:v>2.57947735581658</c:v>
                </c:pt>
                <c:pt idx="303">
                  <c:v>3.61510366686902</c:v>
                </c:pt>
                <c:pt idx="304">
                  <c:v>2.57947735581658</c:v>
                </c:pt>
                <c:pt idx="305">
                  <c:v>0.32373570393297002</c:v>
                </c:pt>
                <c:pt idx="306">
                  <c:v>-3.10406798112622</c:v>
                </c:pt>
                <c:pt idx="307">
                  <c:v>-1.62252768554302</c:v>
                </c:pt>
                <c:pt idx="308">
                  <c:v>0.49475999739156501</c:v>
                </c:pt>
                <c:pt idx="309">
                  <c:v>0.49475999739156501</c:v>
                </c:pt>
                <c:pt idx="310">
                  <c:v>2.3057320454402301</c:v>
                </c:pt>
                <c:pt idx="311">
                  <c:v>2.3057320454402301</c:v>
                </c:pt>
                <c:pt idx="312">
                  <c:v>2.3057320454402301</c:v>
                </c:pt>
                <c:pt idx="313">
                  <c:v>0.49475999739156501</c:v>
                </c:pt>
                <c:pt idx="314">
                  <c:v>0.30828957629655201</c:v>
                </c:pt>
                <c:pt idx="315">
                  <c:v>0.30828957629655201</c:v>
                </c:pt>
                <c:pt idx="316">
                  <c:v>0.26815704880795599</c:v>
                </c:pt>
                <c:pt idx="317">
                  <c:v>0.56792892470762601</c:v>
                </c:pt>
                <c:pt idx="318">
                  <c:v>0.30828957629655201</c:v>
                </c:pt>
                <c:pt idx="319">
                  <c:v>-0.81518167167547895</c:v>
                </c:pt>
              </c:numCache>
            </c:numRef>
          </c:yVal>
          <c:smooth val="0"/>
          <c:extLst>
            <c:ext xmlns:c16="http://schemas.microsoft.com/office/drawing/2014/chart" uri="{C3380CC4-5D6E-409C-BE32-E72D297353CC}">
              <c16:uniqueId val="{00000001-5A64-441C-B4BA-83EB7AAF2AD3}"/>
            </c:ext>
          </c:extLst>
        </c:ser>
        <c:dLbls>
          <c:showLegendKey val="0"/>
          <c:showVal val="0"/>
          <c:showCatName val="0"/>
          <c:showSerName val="0"/>
          <c:showPercent val="0"/>
          <c:showBubbleSize val="0"/>
        </c:dLbls>
        <c:axId val="117267159"/>
        <c:axId val="117267879"/>
      </c:scatterChart>
      <c:valAx>
        <c:axId val="117267159"/>
        <c:scaling>
          <c:orientation val="minMax"/>
          <c:max val="30000"/>
          <c:min val="75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GB" sz="1400" b="1">
                    <a:solidFill>
                      <a:sysClr val="windowText" lastClr="000000"/>
                    </a:solidFill>
                  </a:rPr>
                  <a:t>MI 36</a:t>
                </a:r>
              </a:p>
            </c:rich>
          </c:tx>
          <c:layout>
            <c:manualLayout>
              <c:xMode val="edge"/>
              <c:yMode val="edge"/>
              <c:x val="0.41670417921671477"/>
              <c:y val="0.9346769665556085"/>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0" sourceLinked="1"/>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17267879"/>
        <c:crossesAt val="-8"/>
        <c:crossBetween val="midCat"/>
      </c:valAx>
      <c:valAx>
        <c:axId val="117267879"/>
        <c:scaling>
          <c:orientation val="minMax"/>
          <c:min val="-8"/>
        </c:scaling>
        <c:delete val="0"/>
        <c:axPos val="l"/>
        <c:majorGridlines>
          <c:spPr>
            <a:ln w="9525" cap="flat" cmpd="sng" algn="ctr">
              <a:solidFill>
                <a:schemeClr val="tx1"/>
              </a:solidFill>
              <a:round/>
            </a:ln>
            <a:effectLst/>
          </c:spPr>
        </c:majorGridlines>
        <c:minorGridlines>
          <c:spPr>
            <a:ln w="9525" cap="flat" cmpd="sng" algn="ctr">
              <a:solidFill>
                <a:schemeClr val="bg1">
                  <a:lumMod val="85000"/>
                </a:schemeClr>
              </a:solidFill>
              <a:round/>
            </a:ln>
            <a:effectLst/>
          </c:spPr>
        </c:min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GB" sz="1400" b="1">
                    <a:solidFill>
                      <a:sysClr val="windowText" lastClr="000000"/>
                    </a:solidFill>
                  </a:rPr>
                  <a:t>NAO</a:t>
                </a:r>
              </a:p>
            </c:rich>
          </c:tx>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0.0" sourceLinked="0"/>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17267159"/>
        <c:crossesAt val="-8"/>
        <c:crossBetween val="midCat"/>
        <c:majorUnit val="8"/>
        <c:minorUnit val="4"/>
      </c:valAx>
      <c:spPr>
        <a:noFill/>
        <a:ln>
          <a:solidFill>
            <a:sysClr val="windowText" lastClr="000000"/>
          </a:solid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synthesis!$S$1</c:f>
              <c:strCache>
                <c:ptCount val="1"/>
                <c:pt idx="0">
                  <c:v>freq. all ERA5 dates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synthesis!$R$2:$R$9</c:f>
              <c:strCache>
                <c:ptCount val="8"/>
                <c:pt idx="0">
                  <c:v>No</c:v>
                </c:pt>
                <c:pt idx="1">
                  <c:v>GL</c:v>
                </c:pt>
                <c:pt idx="2">
                  <c:v>AT</c:v>
                </c:pt>
                <c:pt idx="3">
                  <c:v>AR</c:v>
                </c:pt>
                <c:pt idx="4">
                  <c:v>ScBL</c:v>
                </c:pt>
                <c:pt idx="5">
                  <c:v>ZO</c:v>
                </c:pt>
                <c:pt idx="6">
                  <c:v>EuBL</c:v>
                </c:pt>
                <c:pt idx="7">
                  <c:v>ScTr</c:v>
                </c:pt>
              </c:strCache>
            </c:strRef>
          </c:cat>
          <c:val>
            <c:numRef>
              <c:f>synthesis!$S$2:$S$9</c:f>
              <c:numCache>
                <c:formatCode>0.0%</c:formatCode>
                <c:ptCount val="8"/>
                <c:pt idx="0">
                  <c:v>8.7499999999999994E-2</c:v>
                </c:pt>
                <c:pt idx="1">
                  <c:v>1.2500000000000001E-2</c:v>
                </c:pt>
                <c:pt idx="2">
                  <c:v>0.171875</c:v>
                </c:pt>
                <c:pt idx="3">
                  <c:v>0.12812499999999999</c:v>
                </c:pt>
                <c:pt idx="4">
                  <c:v>1.5625E-2</c:v>
                </c:pt>
                <c:pt idx="5">
                  <c:v>0.31874999999999998</c:v>
                </c:pt>
                <c:pt idx="6">
                  <c:v>4.0625000000000001E-2</c:v>
                </c:pt>
                <c:pt idx="7">
                  <c:v>0.22500000000000001</c:v>
                </c:pt>
              </c:numCache>
            </c:numRef>
          </c:val>
          <c:extLst>
            <c:ext xmlns:c16="http://schemas.microsoft.com/office/drawing/2014/chart" uri="{C3380CC4-5D6E-409C-BE32-E72D297353CC}">
              <c16:uniqueId val="{00000000-37D5-4EF4-9BA7-C76D4AF50741}"/>
            </c:ext>
          </c:extLst>
        </c:ser>
        <c:ser>
          <c:idx val="1"/>
          <c:order val="1"/>
          <c:tx>
            <c:strRef>
              <c:f>synthesis!$T$1</c:f>
              <c:strCache>
                <c:ptCount val="1"/>
                <c:pt idx="0">
                  <c:v>freq. all LAERTES 4b dates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synthesis!$R$2:$R$9</c:f>
              <c:strCache>
                <c:ptCount val="8"/>
                <c:pt idx="0">
                  <c:v>No</c:v>
                </c:pt>
                <c:pt idx="1">
                  <c:v>GL</c:v>
                </c:pt>
                <c:pt idx="2">
                  <c:v>AT</c:v>
                </c:pt>
                <c:pt idx="3">
                  <c:v>AR</c:v>
                </c:pt>
                <c:pt idx="4">
                  <c:v>ScBL</c:v>
                </c:pt>
                <c:pt idx="5">
                  <c:v>ZO</c:v>
                </c:pt>
                <c:pt idx="6">
                  <c:v>EuBL</c:v>
                </c:pt>
                <c:pt idx="7">
                  <c:v>ScTr</c:v>
                </c:pt>
              </c:strCache>
            </c:strRef>
          </c:cat>
          <c:val>
            <c:numRef>
              <c:f>synthesis!$T$2:$T$9</c:f>
              <c:numCache>
                <c:formatCode>0.0%</c:formatCode>
                <c:ptCount val="8"/>
                <c:pt idx="0">
                  <c:v>0.16027600663813432</c:v>
                </c:pt>
                <c:pt idx="1">
                  <c:v>4.9261944274609136E-2</c:v>
                </c:pt>
                <c:pt idx="2">
                  <c:v>0.22665734998689843</c:v>
                </c:pt>
                <c:pt idx="3">
                  <c:v>9.0837627740414012E-2</c:v>
                </c:pt>
                <c:pt idx="4">
                  <c:v>2.5941130229714386E-2</c:v>
                </c:pt>
                <c:pt idx="5">
                  <c:v>0.2380993973272775</c:v>
                </c:pt>
                <c:pt idx="6">
                  <c:v>3.2317232946108831E-2</c:v>
                </c:pt>
                <c:pt idx="7">
                  <c:v>0.17660931085684339</c:v>
                </c:pt>
              </c:numCache>
            </c:numRef>
          </c:val>
          <c:extLst>
            <c:ext xmlns:c16="http://schemas.microsoft.com/office/drawing/2014/chart" uri="{C3380CC4-5D6E-409C-BE32-E72D297353CC}">
              <c16:uniqueId val="{00000001-37D5-4EF4-9BA7-C76D4AF50741}"/>
            </c:ext>
          </c:extLst>
        </c:ser>
        <c:dLbls>
          <c:showLegendKey val="0"/>
          <c:showVal val="0"/>
          <c:showCatName val="0"/>
          <c:showSerName val="0"/>
          <c:showPercent val="0"/>
          <c:showBubbleSize val="0"/>
        </c:dLbls>
        <c:gapWidth val="219"/>
        <c:overlap val="-27"/>
        <c:axId val="741281016"/>
        <c:axId val="741279216"/>
      </c:barChart>
      <c:catAx>
        <c:axId val="74128101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741279216"/>
        <c:crosses val="autoZero"/>
        <c:auto val="1"/>
        <c:lblAlgn val="ctr"/>
        <c:lblOffset val="100"/>
        <c:noMultiLvlLbl val="0"/>
      </c:catAx>
      <c:valAx>
        <c:axId val="741279216"/>
        <c:scaling>
          <c:orientation val="minMax"/>
        </c:scaling>
        <c:delete val="0"/>
        <c:axPos val="l"/>
        <c:numFmt formatCode="0.0%"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74128101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2422794157989831E-2"/>
          <c:y val="8.9050328747053806E-2"/>
          <c:w val="0.90052467732161834"/>
          <c:h val="0.83862003474873037"/>
        </c:manualLayout>
      </c:layout>
      <c:scatterChart>
        <c:scatterStyle val="lineMarker"/>
        <c:varyColors val="0"/>
        <c:ser>
          <c:idx val="0"/>
          <c:order val="0"/>
          <c:spPr>
            <a:ln w="28575">
              <a:noFill/>
            </a:ln>
          </c:spPr>
          <c:marker>
            <c:symbol val="dash"/>
            <c:size val="2"/>
            <c:spPr>
              <a:noFill/>
              <a:ln>
                <a:solidFill>
                  <a:schemeClr val="bg1">
                    <a:lumMod val="50000"/>
                  </a:schemeClr>
                </a:solidFill>
              </a:ln>
            </c:spPr>
          </c:marker>
          <c:xVal>
            <c:numRef>
              <c:f>'Europe costlines'!$B$2:$B$6641</c:f>
              <c:numCache>
                <c:formatCode>0.00</c:formatCode>
                <c:ptCount val="6640"/>
                <c:pt idx="0">
                  <c:v>7.2751999999999997E-2</c:v>
                </c:pt>
                <c:pt idx="1">
                  <c:v>-0.10560799999999999</c:v>
                </c:pt>
                <c:pt idx="2">
                  <c:v>-0.171319</c:v>
                </c:pt>
                <c:pt idx="3">
                  <c:v>-0.21590899999999999</c:v>
                </c:pt>
                <c:pt idx="4">
                  <c:v>-0.225296</c:v>
                </c:pt>
                <c:pt idx="5">
                  <c:v>-0.225296</c:v>
                </c:pt>
                <c:pt idx="6">
                  <c:v>-0.159585</c:v>
                </c:pt>
                <c:pt idx="7">
                  <c:v>-0.12672900000000001</c:v>
                </c:pt>
                <c:pt idx="8">
                  <c:v>-8.2139000000000004E-2</c:v>
                </c:pt>
                <c:pt idx="9">
                  <c:v>0.225296</c:v>
                </c:pt>
                <c:pt idx="10">
                  <c:v>-4.6940000000000003E-3</c:v>
                </c:pt>
                <c:pt idx="11">
                  <c:v>-0.18305299999999999</c:v>
                </c:pt>
                <c:pt idx="12">
                  <c:v>-0.30274200000000001</c:v>
                </c:pt>
                <c:pt idx="13">
                  <c:v>-0.39192100000000002</c:v>
                </c:pt>
                <c:pt idx="14">
                  <c:v>-0.47875400000000001</c:v>
                </c:pt>
                <c:pt idx="15">
                  <c:v>-0.52334400000000003</c:v>
                </c:pt>
                <c:pt idx="16">
                  <c:v>-0.61252399999999996</c:v>
                </c:pt>
                <c:pt idx="17">
                  <c:v>-0.65711399999999998</c:v>
                </c:pt>
                <c:pt idx="18">
                  <c:v>-0.62191099999999999</c:v>
                </c:pt>
                <c:pt idx="19">
                  <c:v>-0.78853700000000004</c:v>
                </c:pt>
                <c:pt idx="20">
                  <c:v>-0.99740499999999999</c:v>
                </c:pt>
                <c:pt idx="21">
                  <c:v>-1.1968859999999999</c:v>
                </c:pt>
                <c:pt idx="22">
                  <c:v>-1.361164</c:v>
                </c:pt>
                <c:pt idx="23">
                  <c:v>-1.570033</c:v>
                </c:pt>
                <c:pt idx="24">
                  <c:v>-1.6263570000000001</c:v>
                </c:pt>
                <c:pt idx="25">
                  <c:v>-1.6920679999999999</c:v>
                </c:pt>
                <c:pt idx="26">
                  <c:v>-1.769514</c:v>
                </c:pt>
                <c:pt idx="27">
                  <c:v>-1.8680810000000001</c:v>
                </c:pt>
                <c:pt idx="28">
                  <c:v>-2.0112380000000001</c:v>
                </c:pt>
                <c:pt idx="29">
                  <c:v>-2.23184</c:v>
                </c:pt>
                <c:pt idx="30">
                  <c:v>-2.5087670000000002</c:v>
                </c:pt>
                <c:pt idx="31">
                  <c:v>-2.7387570000000001</c:v>
                </c:pt>
                <c:pt idx="32">
                  <c:v>-3.0274169999999998</c:v>
                </c:pt>
                <c:pt idx="33">
                  <c:v>-3.3231190000000002</c:v>
                </c:pt>
                <c:pt idx="34">
                  <c:v>-3.5554549999999998</c:v>
                </c:pt>
                <c:pt idx="35">
                  <c:v>-3.874625</c:v>
                </c:pt>
                <c:pt idx="36">
                  <c:v>-4.0529840000000004</c:v>
                </c:pt>
                <c:pt idx="37">
                  <c:v>-4.217263</c:v>
                </c:pt>
                <c:pt idx="38">
                  <c:v>-4.4261309999999998</c:v>
                </c:pt>
                <c:pt idx="39">
                  <c:v>-4.6584680000000001</c:v>
                </c:pt>
                <c:pt idx="40">
                  <c:v>-4.8673359999999999</c:v>
                </c:pt>
                <c:pt idx="41">
                  <c:v>-5.022227</c:v>
                </c:pt>
                <c:pt idx="42">
                  <c:v>-5.0762039999999997</c:v>
                </c:pt>
                <c:pt idx="43">
                  <c:v>-5.1653840000000004</c:v>
                </c:pt>
                <c:pt idx="44">
                  <c:v>-5.2099739999999999</c:v>
                </c:pt>
                <c:pt idx="45">
                  <c:v>-5.2428299999999997</c:v>
                </c:pt>
                <c:pt idx="46">
                  <c:v>-5.308541</c:v>
                </c:pt>
                <c:pt idx="47">
                  <c:v>-5.407108</c:v>
                </c:pt>
                <c:pt idx="48">
                  <c:v>-5.6183230000000002</c:v>
                </c:pt>
                <c:pt idx="49">
                  <c:v>-5.8389259999999998</c:v>
                </c:pt>
                <c:pt idx="50">
                  <c:v>-5.9586139999999999</c:v>
                </c:pt>
                <c:pt idx="51">
                  <c:v>-6.03606</c:v>
                </c:pt>
                <c:pt idx="52">
                  <c:v>-6.0571809999999999</c:v>
                </c:pt>
                <c:pt idx="53">
                  <c:v>-6.1909510000000001</c:v>
                </c:pt>
                <c:pt idx="54">
                  <c:v>-6.2026849999999998</c:v>
                </c:pt>
                <c:pt idx="55">
                  <c:v>-6.2777839999999996</c:v>
                </c:pt>
                <c:pt idx="56">
                  <c:v>-6.4326749999999997</c:v>
                </c:pt>
                <c:pt idx="57">
                  <c:v>-6.5758320000000001</c:v>
                </c:pt>
                <c:pt idx="58">
                  <c:v>-6.7096020000000003</c:v>
                </c:pt>
                <c:pt idx="59">
                  <c:v>-6.841024</c:v>
                </c:pt>
                <c:pt idx="60">
                  <c:v>-6.9841810000000004</c:v>
                </c:pt>
                <c:pt idx="61">
                  <c:v>-7.2376399999999999</c:v>
                </c:pt>
                <c:pt idx="62">
                  <c:v>-8.7255330000000004</c:v>
                </c:pt>
                <c:pt idx="63">
                  <c:v>-8.7701229999999999</c:v>
                </c:pt>
                <c:pt idx="64">
                  <c:v>-8.8475680000000008</c:v>
                </c:pt>
                <c:pt idx="65">
                  <c:v>-8.8804239999999997</c:v>
                </c:pt>
                <c:pt idx="66">
                  <c:v>-8.9907249999999994</c:v>
                </c:pt>
                <c:pt idx="67">
                  <c:v>-9.1338819999999998</c:v>
                </c:pt>
                <c:pt idx="68">
                  <c:v>-9.211328</c:v>
                </c:pt>
                <c:pt idx="69">
                  <c:v>-9.211328</c:v>
                </c:pt>
                <c:pt idx="70">
                  <c:v>-9.211328</c:v>
                </c:pt>
                <c:pt idx="71">
                  <c:v>-9.2559179999999994</c:v>
                </c:pt>
                <c:pt idx="72">
                  <c:v>-9.2887730000000008</c:v>
                </c:pt>
                <c:pt idx="73">
                  <c:v>-9.2770390000000003</c:v>
                </c:pt>
                <c:pt idx="74">
                  <c:v>-9.1244949999999996</c:v>
                </c:pt>
                <c:pt idx="75">
                  <c:v>-9.0024599999999992</c:v>
                </c:pt>
                <c:pt idx="76">
                  <c:v>-8.9461359999999992</c:v>
                </c:pt>
                <c:pt idx="77">
                  <c:v>-8.8147129999999994</c:v>
                </c:pt>
                <c:pt idx="78">
                  <c:v>-8.6504340000000006</c:v>
                </c:pt>
                <c:pt idx="79">
                  <c:v>-8.5495199999999993</c:v>
                </c:pt>
                <c:pt idx="80">
                  <c:v>-8.5612549999999992</c:v>
                </c:pt>
                <c:pt idx="81">
                  <c:v>-8.6152320000000007</c:v>
                </c:pt>
                <c:pt idx="82">
                  <c:v>-8.6058439999999994</c:v>
                </c:pt>
                <c:pt idx="83">
                  <c:v>-8.6058439999999994</c:v>
                </c:pt>
                <c:pt idx="84">
                  <c:v>-8.6504340000000006</c:v>
                </c:pt>
                <c:pt idx="85">
                  <c:v>-8.6152320000000007</c:v>
                </c:pt>
                <c:pt idx="86">
                  <c:v>-8.6269659999999995</c:v>
                </c:pt>
                <c:pt idx="87">
                  <c:v>-8.6269659999999995</c:v>
                </c:pt>
                <c:pt idx="88">
                  <c:v>-8.6269659999999995</c:v>
                </c:pt>
                <c:pt idx="89">
                  <c:v>-8.6152320000000007</c:v>
                </c:pt>
                <c:pt idx="90">
                  <c:v>-8.6504340000000006</c:v>
                </c:pt>
                <c:pt idx="91">
                  <c:v>-8.7490009999999998</c:v>
                </c:pt>
                <c:pt idx="92">
                  <c:v>-8.7607359999999996</c:v>
                </c:pt>
                <c:pt idx="93">
                  <c:v>-8.7044110000000003</c:v>
                </c:pt>
                <c:pt idx="94">
                  <c:v>-8.5072770000000002</c:v>
                </c:pt>
                <c:pt idx="95">
                  <c:v>-8.2866750000000007</c:v>
                </c:pt>
                <c:pt idx="96">
                  <c:v>-8.0543379999999996</c:v>
                </c:pt>
                <c:pt idx="97">
                  <c:v>-7.8877129999999998</c:v>
                </c:pt>
                <c:pt idx="98">
                  <c:v>-7.6905789999999996</c:v>
                </c:pt>
                <c:pt idx="99">
                  <c:v>-7.5239529999999997</c:v>
                </c:pt>
                <c:pt idx="100">
                  <c:v>-7.392531</c:v>
                </c:pt>
                <c:pt idx="101">
                  <c:v>-7.2704950000000004</c:v>
                </c:pt>
                <c:pt idx="102">
                  <c:v>-7.2376399999999999</c:v>
                </c:pt>
                <c:pt idx="103">
                  <c:v>-1.9455260000000001</c:v>
                </c:pt>
                <c:pt idx="104">
                  <c:v>-1.8141039999999999</c:v>
                </c:pt>
                <c:pt idx="105">
                  <c:v>-1.570033</c:v>
                </c:pt>
                <c:pt idx="106">
                  <c:v>-1.2837190000000001</c:v>
                </c:pt>
                <c:pt idx="107">
                  <c:v>-1.1405620000000001</c:v>
                </c:pt>
                <c:pt idx="108">
                  <c:v>-0.96454899999999999</c:v>
                </c:pt>
                <c:pt idx="109">
                  <c:v>-0.75568100000000005</c:v>
                </c:pt>
                <c:pt idx="110">
                  <c:v>-0.57966799999999996</c:v>
                </c:pt>
                <c:pt idx="111">
                  <c:v>-0.46936699999999998</c:v>
                </c:pt>
                <c:pt idx="112">
                  <c:v>-0.34733199999999997</c:v>
                </c:pt>
                <c:pt idx="113">
                  <c:v>-0.25815199999999999</c:v>
                </c:pt>
                <c:pt idx="114">
                  <c:v>-6.1018000000000003E-2</c:v>
                </c:pt>
                <c:pt idx="115">
                  <c:v>-6.0806500000000003</c:v>
                </c:pt>
                <c:pt idx="116">
                  <c:v>-5.9820830000000003</c:v>
                </c:pt>
                <c:pt idx="117">
                  <c:v>-5.8600469999999998</c:v>
                </c:pt>
                <c:pt idx="118">
                  <c:v>-5.7826019999999998</c:v>
                </c:pt>
                <c:pt idx="119">
                  <c:v>-5.6840349999999997</c:v>
                </c:pt>
                <c:pt idx="120">
                  <c:v>-5.5174089999999998</c:v>
                </c:pt>
                <c:pt idx="121">
                  <c:v>-5.2968070000000003</c:v>
                </c:pt>
                <c:pt idx="122">
                  <c:v>-5.231096</c:v>
                </c:pt>
                <c:pt idx="123">
                  <c:v>-5.1325279999999998</c:v>
                </c:pt>
                <c:pt idx="124">
                  <c:v>-5.0104930000000003</c:v>
                </c:pt>
                <c:pt idx="125">
                  <c:v>-4.8790699999999996</c:v>
                </c:pt>
                <c:pt idx="126">
                  <c:v>-4.8133590000000002</c:v>
                </c:pt>
                <c:pt idx="127">
                  <c:v>-4.6349989999999996</c:v>
                </c:pt>
                <c:pt idx="128">
                  <c:v>-4.4824549999999999</c:v>
                </c:pt>
                <c:pt idx="129">
                  <c:v>-4.294708</c:v>
                </c:pt>
                <c:pt idx="130">
                  <c:v>-4.0741059999999996</c:v>
                </c:pt>
                <c:pt idx="131">
                  <c:v>-3.8535029999999999</c:v>
                </c:pt>
                <c:pt idx="132">
                  <c:v>-3.7220810000000002</c:v>
                </c:pt>
                <c:pt idx="133">
                  <c:v>-3.5671889999999999</c:v>
                </c:pt>
                <c:pt idx="134">
                  <c:v>-3.3794430000000002</c:v>
                </c:pt>
                <c:pt idx="135">
                  <c:v>-3.2480199999999999</c:v>
                </c:pt>
                <c:pt idx="136">
                  <c:v>-3.0813950000000001</c:v>
                </c:pt>
                <c:pt idx="137">
                  <c:v>-2.9499719999999998</c:v>
                </c:pt>
                <c:pt idx="138">
                  <c:v>-2.8068149999999998</c:v>
                </c:pt>
                <c:pt idx="139">
                  <c:v>-2.6636579999999999</c:v>
                </c:pt>
                <c:pt idx="140">
                  <c:v>-2.475911</c:v>
                </c:pt>
                <c:pt idx="141">
                  <c:v>-2.27643</c:v>
                </c:pt>
                <c:pt idx="142">
                  <c:v>-1.9455260000000001</c:v>
                </c:pt>
                <c:pt idx="143">
                  <c:v>35.937086000000001</c:v>
                </c:pt>
                <c:pt idx="144">
                  <c:v>35.948821000000002</c:v>
                </c:pt>
                <c:pt idx="145">
                  <c:v>35.991064000000001</c:v>
                </c:pt>
                <c:pt idx="146">
                  <c:v>35.915965</c:v>
                </c:pt>
                <c:pt idx="147">
                  <c:v>35.991064000000001</c:v>
                </c:pt>
                <c:pt idx="148">
                  <c:v>36.169423000000002</c:v>
                </c:pt>
                <c:pt idx="149">
                  <c:v>36.246868999999997</c:v>
                </c:pt>
                <c:pt idx="150">
                  <c:v>36.080243000000003</c:v>
                </c:pt>
                <c:pt idx="151">
                  <c:v>35.981676</c:v>
                </c:pt>
                <c:pt idx="152">
                  <c:v>35.761074000000001</c:v>
                </c:pt>
                <c:pt idx="153">
                  <c:v>35.728217999999998</c:v>
                </c:pt>
                <c:pt idx="154">
                  <c:v>35.585061000000003</c:v>
                </c:pt>
                <c:pt idx="155">
                  <c:v>35.340989999999998</c:v>
                </c:pt>
                <c:pt idx="156">
                  <c:v>35.155589999999997</c:v>
                </c:pt>
                <c:pt idx="157">
                  <c:v>34.934987999999997</c:v>
                </c:pt>
                <c:pt idx="158">
                  <c:v>34.801217999999999</c:v>
                </c:pt>
                <c:pt idx="159">
                  <c:v>34.690916999999999</c:v>
                </c:pt>
                <c:pt idx="160">
                  <c:v>34.944375000000001</c:v>
                </c:pt>
                <c:pt idx="161">
                  <c:v>34.756627999999999</c:v>
                </c:pt>
                <c:pt idx="162">
                  <c:v>34.547759999999997</c:v>
                </c:pt>
                <c:pt idx="163">
                  <c:v>34.404603000000002</c:v>
                </c:pt>
                <c:pt idx="164">
                  <c:v>34.216856</c:v>
                </c:pt>
                <c:pt idx="165">
                  <c:v>34.139411000000003</c:v>
                </c:pt>
                <c:pt idx="166">
                  <c:v>33.951664000000001</c:v>
                </c:pt>
                <c:pt idx="167">
                  <c:v>33.808506999999999</c:v>
                </c:pt>
                <c:pt idx="168">
                  <c:v>33.721674</c:v>
                </c:pt>
                <c:pt idx="169">
                  <c:v>33.623106999999997</c:v>
                </c:pt>
                <c:pt idx="170">
                  <c:v>33.423625999999999</c:v>
                </c:pt>
                <c:pt idx="171">
                  <c:v>33.235878999999997</c:v>
                </c:pt>
                <c:pt idx="172">
                  <c:v>33.071601000000001</c:v>
                </c:pt>
                <c:pt idx="173">
                  <c:v>32.904975</c:v>
                </c:pt>
                <c:pt idx="174">
                  <c:v>32.740696999999997</c:v>
                </c:pt>
                <c:pt idx="175">
                  <c:v>32.562336999999999</c:v>
                </c:pt>
                <c:pt idx="176">
                  <c:v>32.386324999999999</c:v>
                </c:pt>
                <c:pt idx="177">
                  <c:v>32.308878999999997</c:v>
                </c:pt>
                <c:pt idx="178">
                  <c:v>32.198577999999998</c:v>
                </c:pt>
                <c:pt idx="179">
                  <c:v>32.022565</c:v>
                </c:pt>
                <c:pt idx="180">
                  <c:v>31.870021000000001</c:v>
                </c:pt>
                <c:pt idx="181">
                  <c:v>31.682274</c:v>
                </c:pt>
                <c:pt idx="182">
                  <c:v>31.560238999999999</c:v>
                </c:pt>
                <c:pt idx="183">
                  <c:v>31.494527000000001</c:v>
                </c:pt>
                <c:pt idx="184">
                  <c:v>31.339635999999999</c:v>
                </c:pt>
                <c:pt idx="185">
                  <c:v>31.173010999999999</c:v>
                </c:pt>
                <c:pt idx="186">
                  <c:v>31.029854</c:v>
                </c:pt>
                <c:pt idx="187">
                  <c:v>30.853840999999999</c:v>
                </c:pt>
                <c:pt idx="188">
                  <c:v>30.69895</c:v>
                </c:pt>
                <c:pt idx="189">
                  <c:v>30.644973</c:v>
                </c:pt>
                <c:pt idx="190">
                  <c:v>30.644973</c:v>
                </c:pt>
                <c:pt idx="191">
                  <c:v>30.579262</c:v>
                </c:pt>
                <c:pt idx="192">
                  <c:v>30.555793000000001</c:v>
                </c:pt>
                <c:pt idx="193">
                  <c:v>30.403248999999999</c:v>
                </c:pt>
                <c:pt idx="194">
                  <c:v>30.192034</c:v>
                </c:pt>
                <c:pt idx="195">
                  <c:v>34.040844</c:v>
                </c:pt>
                <c:pt idx="196">
                  <c:v>34.094821000000003</c:v>
                </c:pt>
                <c:pt idx="197">
                  <c:v>34.282567999999998</c:v>
                </c:pt>
                <c:pt idx="198">
                  <c:v>34.404603000000002</c:v>
                </c:pt>
                <c:pt idx="199">
                  <c:v>34.580615999999999</c:v>
                </c:pt>
                <c:pt idx="200">
                  <c:v>34.658060999999996</c:v>
                </c:pt>
                <c:pt idx="201">
                  <c:v>34.604084</c:v>
                </c:pt>
                <c:pt idx="202">
                  <c:v>34.449193000000001</c:v>
                </c:pt>
                <c:pt idx="203">
                  <c:v>34.315423000000003</c:v>
                </c:pt>
                <c:pt idx="204">
                  <c:v>34.216856</c:v>
                </c:pt>
                <c:pt idx="205">
                  <c:v>34.118288999999997</c:v>
                </c:pt>
                <c:pt idx="206">
                  <c:v>34.151145</c:v>
                </c:pt>
                <c:pt idx="207">
                  <c:v>32.353468999999997</c:v>
                </c:pt>
                <c:pt idx="208">
                  <c:v>32.430914999999999</c:v>
                </c:pt>
                <c:pt idx="209">
                  <c:v>32.585805999999998</c:v>
                </c:pt>
                <c:pt idx="210">
                  <c:v>32.750084000000001</c:v>
                </c:pt>
                <c:pt idx="211">
                  <c:v>32.926096999999999</c:v>
                </c:pt>
                <c:pt idx="212">
                  <c:v>33.048132000000003</c:v>
                </c:pt>
                <c:pt idx="213">
                  <c:v>33.059866</c:v>
                </c:pt>
                <c:pt idx="214">
                  <c:v>33.071601000000001</c:v>
                </c:pt>
                <c:pt idx="215">
                  <c:v>33.137312000000001</c:v>
                </c:pt>
                <c:pt idx="216">
                  <c:v>33.235878999999997</c:v>
                </c:pt>
                <c:pt idx="217">
                  <c:v>33.357914999999998</c:v>
                </c:pt>
                <c:pt idx="218">
                  <c:v>33.501071000000003</c:v>
                </c:pt>
                <c:pt idx="219">
                  <c:v>33.688817999999998</c:v>
                </c:pt>
                <c:pt idx="220">
                  <c:v>33.853096999999998</c:v>
                </c:pt>
                <c:pt idx="221">
                  <c:v>34.040844</c:v>
                </c:pt>
                <c:pt idx="222">
                  <c:v>36.002797999999999</c:v>
                </c:pt>
                <c:pt idx="223">
                  <c:v>35.991064000000001</c:v>
                </c:pt>
                <c:pt idx="224">
                  <c:v>35.904231000000003</c:v>
                </c:pt>
                <c:pt idx="225">
                  <c:v>35.847906999999999</c:v>
                </c:pt>
                <c:pt idx="226">
                  <c:v>35.883108999999997</c:v>
                </c:pt>
                <c:pt idx="227">
                  <c:v>35.937086000000001</c:v>
                </c:pt>
                <c:pt idx="228">
                  <c:v>25.364594</c:v>
                </c:pt>
                <c:pt idx="229">
                  <c:v>25.30827</c:v>
                </c:pt>
                <c:pt idx="230">
                  <c:v>25.331738000000001</c:v>
                </c:pt>
                <c:pt idx="231">
                  <c:v>25.320004000000001</c:v>
                </c:pt>
                <c:pt idx="232">
                  <c:v>25.209703000000001</c:v>
                </c:pt>
                <c:pt idx="233">
                  <c:v>25.066545999999999</c:v>
                </c:pt>
                <c:pt idx="234">
                  <c:v>25.021955999999999</c:v>
                </c:pt>
                <c:pt idx="235">
                  <c:v>25.087668000000001</c:v>
                </c:pt>
                <c:pt idx="236">
                  <c:v>25.143992000000001</c:v>
                </c:pt>
                <c:pt idx="237">
                  <c:v>25.188580999999999</c:v>
                </c:pt>
                <c:pt idx="238">
                  <c:v>25.275414000000001</c:v>
                </c:pt>
                <c:pt idx="239">
                  <c:v>25.298883</c:v>
                </c:pt>
                <c:pt idx="240">
                  <c:v>25.364594</c:v>
                </c:pt>
                <c:pt idx="241">
                  <c:v>26.533318000000001</c:v>
                </c:pt>
                <c:pt idx="242">
                  <c:v>26.643619000000001</c:v>
                </c:pt>
                <c:pt idx="243">
                  <c:v>26.554438999999999</c:v>
                </c:pt>
                <c:pt idx="244">
                  <c:v>26.455871999999999</c:v>
                </c:pt>
                <c:pt idx="245">
                  <c:v>26.366693000000001</c:v>
                </c:pt>
                <c:pt idx="246">
                  <c:v>26.223535999999999</c:v>
                </c:pt>
                <c:pt idx="247">
                  <c:v>26.080379000000001</c:v>
                </c:pt>
                <c:pt idx="248">
                  <c:v>25.9161</c:v>
                </c:pt>
                <c:pt idx="249">
                  <c:v>25.871510000000001</c:v>
                </c:pt>
                <c:pt idx="250">
                  <c:v>25.991199000000002</c:v>
                </c:pt>
                <c:pt idx="251">
                  <c:v>26.136703000000001</c:v>
                </c:pt>
                <c:pt idx="252">
                  <c:v>26.247004</c:v>
                </c:pt>
                <c:pt idx="253">
                  <c:v>26.157824000000002</c:v>
                </c:pt>
                <c:pt idx="254">
                  <c:v>26.312715000000001</c:v>
                </c:pt>
                <c:pt idx="255">
                  <c:v>26.465260000000001</c:v>
                </c:pt>
                <c:pt idx="256">
                  <c:v>26.465260000000001</c:v>
                </c:pt>
                <c:pt idx="257">
                  <c:v>26.533318000000001</c:v>
                </c:pt>
                <c:pt idx="258">
                  <c:v>25.970078000000001</c:v>
                </c:pt>
                <c:pt idx="259">
                  <c:v>26.047523000000002</c:v>
                </c:pt>
                <c:pt idx="260">
                  <c:v>26.092113000000001</c:v>
                </c:pt>
                <c:pt idx="261">
                  <c:v>26.124969</c:v>
                </c:pt>
                <c:pt idx="262">
                  <c:v>26.136703000000001</c:v>
                </c:pt>
                <c:pt idx="263">
                  <c:v>26.092113000000001</c:v>
                </c:pt>
                <c:pt idx="264">
                  <c:v>25.880897999999998</c:v>
                </c:pt>
                <c:pt idx="265">
                  <c:v>25.880897999999998</c:v>
                </c:pt>
                <c:pt idx="266">
                  <c:v>25.991199000000002</c:v>
                </c:pt>
                <c:pt idx="267">
                  <c:v>25.904366</c:v>
                </c:pt>
                <c:pt idx="268">
                  <c:v>25.904366</c:v>
                </c:pt>
                <c:pt idx="269">
                  <c:v>25.970078000000001</c:v>
                </c:pt>
                <c:pt idx="270">
                  <c:v>28.098656999999999</c:v>
                </c:pt>
                <c:pt idx="271">
                  <c:v>28.176103000000001</c:v>
                </c:pt>
                <c:pt idx="272">
                  <c:v>28.197223999999999</c:v>
                </c:pt>
                <c:pt idx="273">
                  <c:v>28.27467</c:v>
                </c:pt>
                <c:pt idx="274">
                  <c:v>28.319258999999999</c:v>
                </c:pt>
                <c:pt idx="275">
                  <c:v>28.218346</c:v>
                </c:pt>
                <c:pt idx="276">
                  <c:v>28.054067</c:v>
                </c:pt>
                <c:pt idx="277">
                  <c:v>27.866320000000002</c:v>
                </c:pt>
                <c:pt idx="278">
                  <c:v>27.788875000000001</c:v>
                </c:pt>
                <c:pt idx="279">
                  <c:v>27.767752999999999</c:v>
                </c:pt>
                <c:pt idx="280">
                  <c:v>27.779487</c:v>
                </c:pt>
                <c:pt idx="281">
                  <c:v>27.922643999999998</c:v>
                </c:pt>
                <c:pt idx="282">
                  <c:v>28.098656999999999</c:v>
                </c:pt>
                <c:pt idx="283">
                  <c:v>25.066545999999999</c:v>
                </c:pt>
                <c:pt idx="284">
                  <c:v>24.923389</c:v>
                </c:pt>
                <c:pt idx="285">
                  <c:v>24.747375999999999</c:v>
                </c:pt>
                <c:pt idx="286">
                  <c:v>24.569016999999999</c:v>
                </c:pt>
                <c:pt idx="287">
                  <c:v>24.371883</c:v>
                </c:pt>
                <c:pt idx="288">
                  <c:v>24.249846999999999</c:v>
                </c:pt>
                <c:pt idx="289">
                  <c:v>24.15128</c:v>
                </c:pt>
                <c:pt idx="290">
                  <c:v>24.195869999999999</c:v>
                </c:pt>
                <c:pt idx="291">
                  <c:v>24.118424999999998</c:v>
                </c:pt>
                <c:pt idx="292">
                  <c:v>24.008123000000001</c:v>
                </c:pt>
                <c:pt idx="293">
                  <c:v>23.808641999999999</c:v>
                </c:pt>
                <c:pt idx="294">
                  <c:v>23.742930999999999</c:v>
                </c:pt>
                <c:pt idx="295">
                  <c:v>23.698340999999999</c:v>
                </c:pt>
                <c:pt idx="296">
                  <c:v>23.599774</c:v>
                </c:pt>
                <c:pt idx="297">
                  <c:v>23.578652999999999</c:v>
                </c:pt>
                <c:pt idx="298">
                  <c:v>23.545797</c:v>
                </c:pt>
                <c:pt idx="299">
                  <c:v>23.644363999999999</c:v>
                </c:pt>
                <c:pt idx="300">
                  <c:v>23.799254999999999</c:v>
                </c:pt>
                <c:pt idx="301">
                  <c:v>23.975268</c:v>
                </c:pt>
                <c:pt idx="302">
                  <c:v>24.195869999999999</c:v>
                </c:pt>
                <c:pt idx="303">
                  <c:v>24.348413999999998</c:v>
                </c:pt>
                <c:pt idx="304">
                  <c:v>24.47045</c:v>
                </c:pt>
                <c:pt idx="305">
                  <c:v>24.569016999999999</c:v>
                </c:pt>
                <c:pt idx="306">
                  <c:v>24.723908000000002</c:v>
                </c:pt>
                <c:pt idx="307">
                  <c:v>25.970078000000001</c:v>
                </c:pt>
                <c:pt idx="308">
                  <c:v>26.322102999999998</c:v>
                </c:pt>
                <c:pt idx="309">
                  <c:v>26.289247</c:v>
                </c:pt>
                <c:pt idx="310">
                  <c:v>26.169559</c:v>
                </c:pt>
                <c:pt idx="311">
                  <c:v>26.068645</c:v>
                </c:pt>
                <c:pt idx="312">
                  <c:v>25.937221999999998</c:v>
                </c:pt>
                <c:pt idx="313">
                  <c:v>25.782330999999999</c:v>
                </c:pt>
                <c:pt idx="314">
                  <c:v>25.695498000000001</c:v>
                </c:pt>
                <c:pt idx="315">
                  <c:v>25.496016999999998</c:v>
                </c:pt>
                <c:pt idx="316">
                  <c:v>25.373981000000001</c:v>
                </c:pt>
                <c:pt idx="317">
                  <c:v>25.188580999999999</c:v>
                </c:pt>
                <c:pt idx="318">
                  <c:v>25.066545999999999</c:v>
                </c:pt>
                <c:pt idx="319">
                  <c:v>25.066545999999999</c:v>
                </c:pt>
                <c:pt idx="320">
                  <c:v>24.944510999999999</c:v>
                </c:pt>
                <c:pt idx="321">
                  <c:v>25.000834999999999</c:v>
                </c:pt>
                <c:pt idx="322">
                  <c:v>25.000834999999999</c:v>
                </c:pt>
                <c:pt idx="323">
                  <c:v>24.967979</c:v>
                </c:pt>
                <c:pt idx="324">
                  <c:v>24.845943999999999</c:v>
                </c:pt>
                <c:pt idx="325">
                  <c:v>24.712174000000001</c:v>
                </c:pt>
                <c:pt idx="326">
                  <c:v>24.702787000000001</c:v>
                </c:pt>
                <c:pt idx="327">
                  <c:v>24.789618999999998</c:v>
                </c:pt>
                <c:pt idx="328">
                  <c:v>24.845943999999999</c:v>
                </c:pt>
                <c:pt idx="329">
                  <c:v>24.890533000000001</c:v>
                </c:pt>
                <c:pt idx="330">
                  <c:v>24.944510999999999</c:v>
                </c:pt>
                <c:pt idx="331">
                  <c:v>25.430305000000001</c:v>
                </c:pt>
                <c:pt idx="332">
                  <c:v>25.552340999999998</c:v>
                </c:pt>
                <c:pt idx="333">
                  <c:v>25.573461999999999</c:v>
                </c:pt>
                <c:pt idx="334">
                  <c:v>25.585197000000001</c:v>
                </c:pt>
                <c:pt idx="335">
                  <c:v>25.517137999999999</c:v>
                </c:pt>
                <c:pt idx="336">
                  <c:v>25.474895</c:v>
                </c:pt>
                <c:pt idx="337">
                  <c:v>25.385715999999999</c:v>
                </c:pt>
                <c:pt idx="338">
                  <c:v>25.385715999999999</c:v>
                </c:pt>
                <c:pt idx="339">
                  <c:v>25.430305000000001</c:v>
                </c:pt>
                <c:pt idx="340">
                  <c:v>22.034434999999998</c:v>
                </c:pt>
                <c:pt idx="341">
                  <c:v>21.912400000000002</c:v>
                </c:pt>
                <c:pt idx="342">
                  <c:v>21.792711000000001</c:v>
                </c:pt>
                <c:pt idx="343">
                  <c:v>21.527519000000002</c:v>
                </c:pt>
                <c:pt idx="344">
                  <c:v>21.384361999999999</c:v>
                </c:pt>
                <c:pt idx="345">
                  <c:v>21.173147</c:v>
                </c:pt>
                <c:pt idx="346">
                  <c:v>21.130904000000001</c:v>
                </c:pt>
                <c:pt idx="347">
                  <c:v>21.250592000000001</c:v>
                </c:pt>
                <c:pt idx="348">
                  <c:v>21.527519000000002</c:v>
                </c:pt>
                <c:pt idx="349">
                  <c:v>21.658940999999999</c:v>
                </c:pt>
                <c:pt idx="350">
                  <c:v>21.572109000000001</c:v>
                </c:pt>
                <c:pt idx="351">
                  <c:v>21.614352</c:v>
                </c:pt>
                <c:pt idx="352">
                  <c:v>21.715264999999999</c:v>
                </c:pt>
                <c:pt idx="353">
                  <c:v>21.858422000000001</c:v>
                </c:pt>
                <c:pt idx="354">
                  <c:v>21.903012</c:v>
                </c:pt>
                <c:pt idx="355">
                  <c:v>22.022701000000001</c:v>
                </c:pt>
                <c:pt idx="356">
                  <c:v>22.100145999999999</c:v>
                </c:pt>
                <c:pt idx="357">
                  <c:v>22.243303000000001</c:v>
                </c:pt>
                <c:pt idx="358">
                  <c:v>22.332483</c:v>
                </c:pt>
                <c:pt idx="359">
                  <c:v>22.353605000000002</c:v>
                </c:pt>
                <c:pt idx="360">
                  <c:v>22.442784</c:v>
                </c:pt>
                <c:pt idx="361">
                  <c:v>22.475639999999999</c:v>
                </c:pt>
                <c:pt idx="362">
                  <c:v>22.520230000000002</c:v>
                </c:pt>
                <c:pt idx="363">
                  <c:v>22.684508000000001</c:v>
                </c:pt>
                <c:pt idx="364">
                  <c:v>22.794809999999998</c:v>
                </c:pt>
                <c:pt idx="365">
                  <c:v>22.937967</c:v>
                </c:pt>
                <c:pt idx="366">
                  <c:v>23.092858</c:v>
                </c:pt>
                <c:pt idx="367">
                  <c:v>23.069389000000001</c:v>
                </c:pt>
                <c:pt idx="368">
                  <c:v>23.060002000000001</c:v>
                </c:pt>
                <c:pt idx="369">
                  <c:v>23.015412000000001</c:v>
                </c:pt>
                <c:pt idx="370">
                  <c:v>22.926231999999999</c:v>
                </c:pt>
                <c:pt idx="371">
                  <c:v>22.794809999999998</c:v>
                </c:pt>
                <c:pt idx="372">
                  <c:v>22.740832000000001</c:v>
                </c:pt>
                <c:pt idx="373">
                  <c:v>22.815930999999999</c:v>
                </c:pt>
                <c:pt idx="374">
                  <c:v>22.937967</c:v>
                </c:pt>
                <c:pt idx="375">
                  <c:v>23.069389000000001</c:v>
                </c:pt>
                <c:pt idx="376">
                  <c:v>23.104592</c:v>
                </c:pt>
                <c:pt idx="377">
                  <c:v>23.191424999999999</c:v>
                </c:pt>
                <c:pt idx="378">
                  <c:v>23.313459999999999</c:v>
                </c:pt>
                <c:pt idx="379">
                  <c:v>23.468350999999998</c:v>
                </c:pt>
                <c:pt idx="380">
                  <c:v>23.435496000000001</c:v>
                </c:pt>
                <c:pt idx="381">
                  <c:v>23.334582000000001</c:v>
                </c:pt>
                <c:pt idx="382">
                  <c:v>23.214893</c:v>
                </c:pt>
                <c:pt idx="383">
                  <c:v>23.137447999999999</c:v>
                </c:pt>
                <c:pt idx="384">
                  <c:v>23.081123000000002</c:v>
                </c:pt>
                <c:pt idx="385">
                  <c:v>23.092858</c:v>
                </c:pt>
                <c:pt idx="386">
                  <c:v>22.926231999999999</c:v>
                </c:pt>
                <c:pt idx="387">
                  <c:v>22.475639999999999</c:v>
                </c:pt>
                <c:pt idx="388">
                  <c:v>22.255037999999999</c:v>
                </c:pt>
                <c:pt idx="389">
                  <c:v>22.156469999999999</c:v>
                </c:pt>
                <c:pt idx="390">
                  <c:v>22.088412000000002</c:v>
                </c:pt>
                <c:pt idx="391">
                  <c:v>22.034434999999998</c:v>
                </c:pt>
                <c:pt idx="392">
                  <c:v>20.731942</c:v>
                </c:pt>
                <c:pt idx="393">
                  <c:v>20.776530999999999</c:v>
                </c:pt>
                <c:pt idx="394">
                  <c:v>20.645109000000001</c:v>
                </c:pt>
                <c:pt idx="395">
                  <c:v>20.600518999999998</c:v>
                </c:pt>
                <c:pt idx="396">
                  <c:v>20.501951999999999</c:v>
                </c:pt>
                <c:pt idx="397">
                  <c:v>20.370529000000001</c:v>
                </c:pt>
                <c:pt idx="398">
                  <c:v>20.358795000000001</c:v>
                </c:pt>
                <c:pt idx="399">
                  <c:v>20.445627999999999</c:v>
                </c:pt>
                <c:pt idx="400">
                  <c:v>20.501951999999999</c:v>
                </c:pt>
                <c:pt idx="401">
                  <c:v>20.633374</c:v>
                </c:pt>
                <c:pt idx="402">
                  <c:v>20.731942</c:v>
                </c:pt>
                <c:pt idx="403">
                  <c:v>24.569016999999999</c:v>
                </c:pt>
                <c:pt idx="404">
                  <c:v>24.613606999999998</c:v>
                </c:pt>
                <c:pt idx="405">
                  <c:v>24.604219000000001</c:v>
                </c:pt>
                <c:pt idx="406">
                  <c:v>24.416473</c:v>
                </c:pt>
                <c:pt idx="407">
                  <c:v>24.315559</c:v>
                </c:pt>
                <c:pt idx="408">
                  <c:v>24.205258000000001</c:v>
                </c:pt>
                <c:pt idx="409">
                  <c:v>24.205258000000001</c:v>
                </c:pt>
                <c:pt idx="410">
                  <c:v>24.10669</c:v>
                </c:pt>
                <c:pt idx="411">
                  <c:v>23.832111000000001</c:v>
                </c:pt>
                <c:pt idx="412">
                  <c:v>23.644363999999999</c:v>
                </c:pt>
                <c:pt idx="413">
                  <c:v>23.477739</c:v>
                </c:pt>
                <c:pt idx="414">
                  <c:v>23.358049999999999</c:v>
                </c:pt>
                <c:pt idx="415">
                  <c:v>23.325194</c:v>
                </c:pt>
                <c:pt idx="416">
                  <c:v>23.214893</c:v>
                </c:pt>
                <c:pt idx="417">
                  <c:v>23.036534</c:v>
                </c:pt>
                <c:pt idx="418">
                  <c:v>22.961435000000002</c:v>
                </c:pt>
                <c:pt idx="419">
                  <c:v>23.003678000000001</c:v>
                </c:pt>
                <c:pt idx="420">
                  <c:v>23.146834999999999</c:v>
                </c:pt>
                <c:pt idx="421">
                  <c:v>23.26887</c:v>
                </c:pt>
                <c:pt idx="422">
                  <c:v>23.358049999999999</c:v>
                </c:pt>
                <c:pt idx="423">
                  <c:v>23.534063</c:v>
                </c:pt>
                <c:pt idx="424">
                  <c:v>23.566918000000001</c:v>
                </c:pt>
                <c:pt idx="425">
                  <c:v>23.721809</c:v>
                </c:pt>
                <c:pt idx="426">
                  <c:v>23.930678</c:v>
                </c:pt>
                <c:pt idx="427">
                  <c:v>23.996389000000001</c:v>
                </c:pt>
                <c:pt idx="428">
                  <c:v>24.127811999999999</c:v>
                </c:pt>
                <c:pt idx="429">
                  <c:v>24.195869999999999</c:v>
                </c:pt>
                <c:pt idx="430">
                  <c:v>24.238112999999998</c:v>
                </c:pt>
                <c:pt idx="431">
                  <c:v>24.339027000000002</c:v>
                </c:pt>
                <c:pt idx="432">
                  <c:v>24.449328000000001</c:v>
                </c:pt>
                <c:pt idx="433">
                  <c:v>24.536161</c:v>
                </c:pt>
                <c:pt idx="434">
                  <c:v>24.569016999999999</c:v>
                </c:pt>
                <c:pt idx="435">
                  <c:v>24.569016999999999</c:v>
                </c:pt>
                <c:pt idx="436">
                  <c:v>24.569016999999999</c:v>
                </c:pt>
                <c:pt idx="437">
                  <c:v>20.049012999999999</c:v>
                </c:pt>
                <c:pt idx="438">
                  <c:v>20.060746999999999</c:v>
                </c:pt>
                <c:pt idx="439">
                  <c:v>19.938711000000001</c:v>
                </c:pt>
                <c:pt idx="440">
                  <c:v>20.049012999999999</c:v>
                </c:pt>
                <c:pt idx="441">
                  <c:v>23.942412000000001</c:v>
                </c:pt>
                <c:pt idx="442">
                  <c:v>23.963533999999999</c:v>
                </c:pt>
                <c:pt idx="443">
                  <c:v>23.501207000000001</c:v>
                </c:pt>
                <c:pt idx="444">
                  <c:v>23.665485</c:v>
                </c:pt>
                <c:pt idx="445">
                  <c:v>23.566918000000001</c:v>
                </c:pt>
                <c:pt idx="446">
                  <c:v>22.607063</c:v>
                </c:pt>
                <c:pt idx="447">
                  <c:v>22.639918000000002</c:v>
                </c:pt>
                <c:pt idx="448">
                  <c:v>22.761953999999999</c:v>
                </c:pt>
                <c:pt idx="449">
                  <c:v>22.839399</c:v>
                </c:pt>
                <c:pt idx="450">
                  <c:v>23.027145999999998</c:v>
                </c:pt>
                <c:pt idx="451">
                  <c:v>23.158569</c:v>
                </c:pt>
                <c:pt idx="452">
                  <c:v>23.247748999999999</c:v>
                </c:pt>
                <c:pt idx="453">
                  <c:v>23.289992000000002</c:v>
                </c:pt>
                <c:pt idx="454">
                  <c:v>23.203158999999999</c:v>
                </c:pt>
                <c:pt idx="455">
                  <c:v>23.125713000000001</c:v>
                </c:pt>
                <c:pt idx="456">
                  <c:v>23.158569</c:v>
                </c:pt>
                <c:pt idx="457">
                  <c:v>23.081123000000002</c:v>
                </c:pt>
                <c:pt idx="458">
                  <c:v>22.916844999999999</c:v>
                </c:pt>
                <c:pt idx="459">
                  <c:v>22.872254999999999</c:v>
                </c:pt>
                <c:pt idx="460">
                  <c:v>22.949701000000001</c:v>
                </c:pt>
                <c:pt idx="461">
                  <c:v>22.970821999999998</c:v>
                </c:pt>
                <c:pt idx="462">
                  <c:v>22.916844999999999</c:v>
                </c:pt>
                <c:pt idx="463">
                  <c:v>22.827665</c:v>
                </c:pt>
                <c:pt idx="464">
                  <c:v>22.717364</c:v>
                </c:pt>
                <c:pt idx="465">
                  <c:v>22.541350999999999</c:v>
                </c:pt>
                <c:pt idx="466">
                  <c:v>22.618797000000001</c:v>
                </c:pt>
                <c:pt idx="467">
                  <c:v>22.827665</c:v>
                </c:pt>
                <c:pt idx="468">
                  <c:v>22.994291</c:v>
                </c:pt>
                <c:pt idx="469">
                  <c:v>23.125713000000001</c:v>
                </c:pt>
                <c:pt idx="470">
                  <c:v>23.289992000000002</c:v>
                </c:pt>
                <c:pt idx="471">
                  <c:v>23.379172000000001</c:v>
                </c:pt>
                <c:pt idx="472">
                  <c:v>23.501207000000001</c:v>
                </c:pt>
                <c:pt idx="473">
                  <c:v>23.632629999999999</c:v>
                </c:pt>
                <c:pt idx="474">
                  <c:v>23.775787000000001</c:v>
                </c:pt>
                <c:pt idx="475">
                  <c:v>23.874354</c:v>
                </c:pt>
                <c:pt idx="476">
                  <c:v>24.008123000000001</c:v>
                </c:pt>
                <c:pt idx="477">
                  <c:v>24.017510999999999</c:v>
                </c:pt>
                <c:pt idx="478">
                  <c:v>24.017510999999999</c:v>
                </c:pt>
                <c:pt idx="479">
                  <c:v>24.017510999999999</c:v>
                </c:pt>
                <c:pt idx="480">
                  <c:v>24.029245</c:v>
                </c:pt>
                <c:pt idx="481">
                  <c:v>23.787521000000002</c:v>
                </c:pt>
                <c:pt idx="482">
                  <c:v>23.599774</c:v>
                </c:pt>
                <c:pt idx="483">
                  <c:v>23.358049999999999</c:v>
                </c:pt>
                <c:pt idx="484">
                  <c:v>23.092858</c:v>
                </c:pt>
                <c:pt idx="485">
                  <c:v>22.926231999999999</c:v>
                </c:pt>
                <c:pt idx="486">
                  <c:v>23.113979</c:v>
                </c:pt>
                <c:pt idx="487">
                  <c:v>23.146834999999999</c:v>
                </c:pt>
                <c:pt idx="488">
                  <c:v>22.937967</c:v>
                </c:pt>
                <c:pt idx="489">
                  <c:v>22.806543999999999</c:v>
                </c:pt>
                <c:pt idx="490">
                  <c:v>22.684508000000001</c:v>
                </c:pt>
                <c:pt idx="491">
                  <c:v>22.574207000000001</c:v>
                </c:pt>
                <c:pt idx="492">
                  <c:v>22.398194</c:v>
                </c:pt>
                <c:pt idx="493">
                  <c:v>22.165858</c:v>
                </c:pt>
                <c:pt idx="494">
                  <c:v>21.945255</c:v>
                </c:pt>
                <c:pt idx="495">
                  <c:v>21.626086000000001</c:v>
                </c:pt>
                <c:pt idx="496">
                  <c:v>21.372627999999999</c:v>
                </c:pt>
                <c:pt idx="497">
                  <c:v>21.306916000000001</c:v>
                </c:pt>
                <c:pt idx="498">
                  <c:v>21.274059999999999</c:v>
                </c:pt>
                <c:pt idx="499">
                  <c:v>21.163758999999999</c:v>
                </c:pt>
                <c:pt idx="500">
                  <c:v>21.086314000000002</c:v>
                </c:pt>
                <c:pt idx="501">
                  <c:v>20.987746999999999</c:v>
                </c:pt>
                <c:pt idx="502">
                  <c:v>20.877445000000002</c:v>
                </c:pt>
                <c:pt idx="503">
                  <c:v>20.755410000000001</c:v>
                </c:pt>
                <c:pt idx="504">
                  <c:v>20.943156999999999</c:v>
                </c:pt>
                <c:pt idx="505">
                  <c:v>21.119168999999999</c:v>
                </c:pt>
                <c:pt idx="506">
                  <c:v>21.053457999999999</c:v>
                </c:pt>
                <c:pt idx="507">
                  <c:v>20.788266</c:v>
                </c:pt>
                <c:pt idx="508">
                  <c:v>20.743676000000001</c:v>
                </c:pt>
                <c:pt idx="509">
                  <c:v>20.645109000000001</c:v>
                </c:pt>
                <c:pt idx="510">
                  <c:v>20.469096</c:v>
                </c:pt>
                <c:pt idx="511">
                  <c:v>20.293082999999999</c:v>
                </c:pt>
                <c:pt idx="512">
                  <c:v>20.260228000000001</c:v>
                </c:pt>
                <c:pt idx="513">
                  <c:v>20.215637999999998</c:v>
                </c:pt>
                <c:pt idx="514">
                  <c:v>20.182782</c:v>
                </c:pt>
                <c:pt idx="515">
                  <c:v>20.159313999999998</c:v>
                </c:pt>
                <c:pt idx="516">
                  <c:v>20.081868</c:v>
                </c:pt>
                <c:pt idx="517">
                  <c:v>20.081868</c:v>
                </c:pt>
                <c:pt idx="518">
                  <c:v>30.192034</c:v>
                </c:pt>
                <c:pt idx="519">
                  <c:v>29.938576000000001</c:v>
                </c:pt>
                <c:pt idx="520">
                  <c:v>29.729707000000001</c:v>
                </c:pt>
                <c:pt idx="521">
                  <c:v>29.553695000000001</c:v>
                </c:pt>
                <c:pt idx="522">
                  <c:v>29.377682</c:v>
                </c:pt>
                <c:pt idx="523">
                  <c:v>29.222791000000001</c:v>
                </c:pt>
                <c:pt idx="524">
                  <c:v>29.178201000000001</c:v>
                </c:pt>
                <c:pt idx="525">
                  <c:v>29.157080000000001</c:v>
                </c:pt>
                <c:pt idx="526">
                  <c:v>29.157080000000001</c:v>
                </c:pt>
                <c:pt idx="527">
                  <c:v>29.023309999999999</c:v>
                </c:pt>
                <c:pt idx="528">
                  <c:v>28.981066999999999</c:v>
                </c:pt>
                <c:pt idx="529">
                  <c:v>28.990454</c:v>
                </c:pt>
                <c:pt idx="530">
                  <c:v>28.924742999999999</c:v>
                </c:pt>
                <c:pt idx="531">
                  <c:v>28.769852</c:v>
                </c:pt>
                <c:pt idx="532">
                  <c:v>28.671285000000001</c:v>
                </c:pt>
                <c:pt idx="533">
                  <c:v>28.626695000000002</c:v>
                </c:pt>
                <c:pt idx="534">
                  <c:v>28.474150999999999</c:v>
                </c:pt>
                <c:pt idx="535">
                  <c:v>28.352115000000001</c:v>
                </c:pt>
                <c:pt idx="536">
                  <c:v>28.307524999999998</c:v>
                </c:pt>
                <c:pt idx="537">
                  <c:v>28.131513000000002</c:v>
                </c:pt>
                <c:pt idx="538">
                  <c:v>28.086922999999999</c:v>
                </c:pt>
                <c:pt idx="539">
                  <c:v>28.152633999999999</c:v>
                </c:pt>
                <c:pt idx="540">
                  <c:v>28.119779000000001</c:v>
                </c:pt>
                <c:pt idx="541">
                  <c:v>27.899176000000001</c:v>
                </c:pt>
                <c:pt idx="542">
                  <c:v>27.678574000000001</c:v>
                </c:pt>
                <c:pt idx="543">
                  <c:v>27.502561</c:v>
                </c:pt>
                <c:pt idx="544">
                  <c:v>27.601127999999999</c:v>
                </c:pt>
                <c:pt idx="545">
                  <c:v>27.779487</c:v>
                </c:pt>
                <c:pt idx="546">
                  <c:v>28.021211000000001</c:v>
                </c:pt>
                <c:pt idx="547">
                  <c:v>28.143246999999999</c:v>
                </c:pt>
                <c:pt idx="548">
                  <c:v>28.176103000000001</c:v>
                </c:pt>
                <c:pt idx="549">
                  <c:v>28.328647</c:v>
                </c:pt>
                <c:pt idx="550">
                  <c:v>28.384971</c:v>
                </c:pt>
                <c:pt idx="551">
                  <c:v>28.241814000000002</c:v>
                </c:pt>
                <c:pt idx="552">
                  <c:v>28.032945999999999</c:v>
                </c:pt>
                <c:pt idx="553">
                  <c:v>27.866320000000002</c:v>
                </c:pt>
                <c:pt idx="554">
                  <c:v>27.669186</c:v>
                </c:pt>
                <c:pt idx="555">
                  <c:v>27.436848999999999</c:v>
                </c:pt>
                <c:pt idx="556">
                  <c:v>27.39226</c:v>
                </c:pt>
                <c:pt idx="557">
                  <c:v>27.490826999999999</c:v>
                </c:pt>
                <c:pt idx="558">
                  <c:v>27.612862</c:v>
                </c:pt>
                <c:pt idx="559">
                  <c:v>27.547150999999999</c:v>
                </c:pt>
                <c:pt idx="560">
                  <c:v>27.481439000000002</c:v>
                </c:pt>
                <c:pt idx="561">
                  <c:v>27.413381000000001</c:v>
                </c:pt>
                <c:pt idx="562">
                  <c:v>27.314813999999998</c:v>
                </c:pt>
                <c:pt idx="563">
                  <c:v>27.338282</c:v>
                </c:pt>
                <c:pt idx="564">
                  <c:v>27.436848999999999</c:v>
                </c:pt>
                <c:pt idx="565">
                  <c:v>27.469705000000001</c:v>
                </c:pt>
                <c:pt idx="566">
                  <c:v>27.347670000000001</c:v>
                </c:pt>
                <c:pt idx="567">
                  <c:v>27.270223999999999</c:v>
                </c:pt>
                <c:pt idx="568">
                  <c:v>27.216246999999999</c:v>
                </c:pt>
                <c:pt idx="569">
                  <c:v>27.127067</c:v>
                </c:pt>
                <c:pt idx="570">
                  <c:v>27.249103000000002</c:v>
                </c:pt>
                <c:pt idx="571">
                  <c:v>27.281957999999999</c:v>
                </c:pt>
                <c:pt idx="572">
                  <c:v>27.195125000000001</c:v>
                </c:pt>
                <c:pt idx="573">
                  <c:v>27.084824000000001</c:v>
                </c:pt>
                <c:pt idx="574">
                  <c:v>26.929932999999998</c:v>
                </c:pt>
                <c:pt idx="575">
                  <c:v>26.840752999999999</c:v>
                </c:pt>
                <c:pt idx="576">
                  <c:v>26.709330999999999</c:v>
                </c:pt>
                <c:pt idx="577">
                  <c:v>26.620151</c:v>
                </c:pt>
                <c:pt idx="578">
                  <c:v>26.542705000000002</c:v>
                </c:pt>
                <c:pt idx="579">
                  <c:v>26.455871999999999</c:v>
                </c:pt>
                <c:pt idx="580">
                  <c:v>26.354958</c:v>
                </c:pt>
                <c:pt idx="581">
                  <c:v>26.345571</c:v>
                </c:pt>
                <c:pt idx="582">
                  <c:v>26.465260000000001</c:v>
                </c:pt>
                <c:pt idx="583">
                  <c:v>26.488727999999998</c:v>
                </c:pt>
                <c:pt idx="584">
                  <c:v>26.465260000000001</c:v>
                </c:pt>
                <c:pt idx="585">
                  <c:v>26.50985</c:v>
                </c:pt>
                <c:pt idx="586">
                  <c:v>26.575561</c:v>
                </c:pt>
                <c:pt idx="587">
                  <c:v>26.685862</c:v>
                </c:pt>
                <c:pt idx="588">
                  <c:v>26.796164000000001</c:v>
                </c:pt>
                <c:pt idx="589">
                  <c:v>26.951055</c:v>
                </c:pt>
                <c:pt idx="590">
                  <c:v>27.11768</c:v>
                </c:pt>
                <c:pt idx="591">
                  <c:v>27.171657</c:v>
                </c:pt>
                <c:pt idx="592">
                  <c:v>27.127067</c:v>
                </c:pt>
                <c:pt idx="593">
                  <c:v>26.929932999999998</c:v>
                </c:pt>
                <c:pt idx="594">
                  <c:v>26.840752999999999</c:v>
                </c:pt>
                <c:pt idx="595">
                  <c:v>26.873608999999998</c:v>
                </c:pt>
                <c:pt idx="596">
                  <c:v>27.016766000000001</c:v>
                </c:pt>
                <c:pt idx="597">
                  <c:v>26.974523000000001</c:v>
                </c:pt>
                <c:pt idx="598">
                  <c:v>26.873608999999998</c:v>
                </c:pt>
                <c:pt idx="599">
                  <c:v>26.873608999999998</c:v>
                </c:pt>
                <c:pt idx="600">
                  <c:v>26.763307999999999</c:v>
                </c:pt>
                <c:pt idx="601">
                  <c:v>26.786776</c:v>
                </c:pt>
                <c:pt idx="602">
                  <c:v>26.951055</c:v>
                </c:pt>
                <c:pt idx="603">
                  <c:v>26.906465000000001</c:v>
                </c:pt>
                <c:pt idx="604">
                  <c:v>26.742186</c:v>
                </c:pt>
                <c:pt idx="605">
                  <c:v>26.620151</c:v>
                </c:pt>
                <c:pt idx="606">
                  <c:v>26.432403999999998</c:v>
                </c:pt>
                <c:pt idx="607">
                  <c:v>26.289247</c:v>
                </c:pt>
                <c:pt idx="608">
                  <c:v>26.178946</c:v>
                </c:pt>
                <c:pt idx="609">
                  <c:v>26.169559</c:v>
                </c:pt>
                <c:pt idx="610">
                  <c:v>26.19068</c:v>
                </c:pt>
                <c:pt idx="611">
                  <c:v>26.223535999999999</c:v>
                </c:pt>
                <c:pt idx="612">
                  <c:v>20.060746999999999</c:v>
                </c:pt>
                <c:pt idx="613">
                  <c:v>19.971567</c:v>
                </c:pt>
                <c:pt idx="614">
                  <c:v>19.894120999999998</c:v>
                </c:pt>
                <c:pt idx="615">
                  <c:v>19.786166999999999</c:v>
                </c:pt>
                <c:pt idx="616">
                  <c:v>19.652397000000001</c:v>
                </c:pt>
                <c:pt idx="617">
                  <c:v>19.750964</c:v>
                </c:pt>
                <c:pt idx="618">
                  <c:v>19.819023000000001</c:v>
                </c:pt>
                <c:pt idx="619">
                  <c:v>19.938711000000001</c:v>
                </c:pt>
                <c:pt idx="620">
                  <c:v>20.081868</c:v>
                </c:pt>
                <c:pt idx="621">
                  <c:v>19.995035000000001</c:v>
                </c:pt>
                <c:pt idx="622">
                  <c:v>19.96218</c:v>
                </c:pt>
                <c:pt idx="623">
                  <c:v>15.331873999999999</c:v>
                </c:pt>
                <c:pt idx="624">
                  <c:v>15.418706999999999</c:v>
                </c:pt>
                <c:pt idx="625">
                  <c:v>15.683899</c:v>
                </c:pt>
                <c:pt idx="626">
                  <c:v>15.728489</c:v>
                </c:pt>
                <c:pt idx="627">
                  <c:v>15.737876</c:v>
                </c:pt>
                <c:pt idx="628">
                  <c:v>15.803588</c:v>
                </c:pt>
                <c:pt idx="629">
                  <c:v>15.904502000000001</c:v>
                </c:pt>
                <c:pt idx="630">
                  <c:v>16.003069</c:v>
                </c:pt>
                <c:pt idx="631">
                  <c:v>16.035924000000001</c:v>
                </c:pt>
                <c:pt idx="632">
                  <c:v>16.080514000000001</c:v>
                </c:pt>
                <c:pt idx="633">
                  <c:v>16.134492000000002</c:v>
                </c:pt>
                <c:pt idx="634">
                  <c:v>16.179081</c:v>
                </c:pt>
                <c:pt idx="635">
                  <c:v>16.223671</c:v>
                </c:pt>
                <c:pt idx="636">
                  <c:v>15.970212999999999</c:v>
                </c:pt>
                <c:pt idx="637">
                  <c:v>15.827056000000001</c:v>
                </c:pt>
                <c:pt idx="638">
                  <c:v>15.892766999999999</c:v>
                </c:pt>
                <c:pt idx="639">
                  <c:v>15.770732000000001</c:v>
                </c:pt>
                <c:pt idx="640">
                  <c:v>15.695633000000001</c:v>
                </c:pt>
                <c:pt idx="641">
                  <c:v>15.705021</c:v>
                </c:pt>
                <c:pt idx="642">
                  <c:v>15.749611</c:v>
                </c:pt>
                <c:pt idx="643">
                  <c:v>15.770732000000001</c:v>
                </c:pt>
                <c:pt idx="644">
                  <c:v>15.761345</c:v>
                </c:pt>
                <c:pt idx="645">
                  <c:v>15.892766999999999</c:v>
                </c:pt>
                <c:pt idx="646">
                  <c:v>16.035924000000001</c:v>
                </c:pt>
                <c:pt idx="647">
                  <c:v>16.092248000000001</c:v>
                </c:pt>
                <c:pt idx="648">
                  <c:v>16.134492000000002</c:v>
                </c:pt>
                <c:pt idx="649">
                  <c:v>16.179081</c:v>
                </c:pt>
                <c:pt idx="650">
                  <c:v>16.235405</c:v>
                </c:pt>
                <c:pt idx="651">
                  <c:v>16.289383000000001</c:v>
                </c:pt>
                <c:pt idx="652">
                  <c:v>16.411418000000001</c:v>
                </c:pt>
                <c:pt idx="653">
                  <c:v>16.533453000000002</c:v>
                </c:pt>
                <c:pt idx="654">
                  <c:v>16.575697000000002</c:v>
                </c:pt>
                <c:pt idx="655">
                  <c:v>16.587430999999999</c:v>
                </c:pt>
                <c:pt idx="656">
                  <c:v>16.587430999999999</c:v>
                </c:pt>
                <c:pt idx="657">
                  <c:v>16.587430999999999</c:v>
                </c:pt>
                <c:pt idx="658">
                  <c:v>16.643754999999999</c:v>
                </c:pt>
                <c:pt idx="659">
                  <c:v>16.786912000000001</c:v>
                </c:pt>
                <c:pt idx="660">
                  <c:v>16.974658000000002</c:v>
                </c:pt>
                <c:pt idx="661">
                  <c:v>17.061491</c:v>
                </c:pt>
                <c:pt idx="662">
                  <c:v>17.094346999999999</c:v>
                </c:pt>
                <c:pt idx="663">
                  <c:v>17.084959999999999</c:v>
                </c:pt>
                <c:pt idx="664">
                  <c:v>17.094346999999999</c:v>
                </c:pt>
                <c:pt idx="665">
                  <c:v>17.073225999999998</c:v>
                </c:pt>
                <c:pt idx="666">
                  <c:v>17.073225999999998</c:v>
                </c:pt>
                <c:pt idx="667">
                  <c:v>17.061491</c:v>
                </c:pt>
                <c:pt idx="668">
                  <c:v>16.984045999999999</c:v>
                </c:pt>
                <c:pt idx="669">
                  <c:v>16.808032999999998</c:v>
                </c:pt>
                <c:pt idx="670">
                  <c:v>16.718852999999999</c:v>
                </c:pt>
                <c:pt idx="671">
                  <c:v>16.599164999999999</c:v>
                </c:pt>
                <c:pt idx="672">
                  <c:v>16.521719000000001</c:v>
                </c:pt>
                <c:pt idx="673">
                  <c:v>16.533453000000002</c:v>
                </c:pt>
                <c:pt idx="674">
                  <c:v>17.997879000000001</c:v>
                </c:pt>
                <c:pt idx="675">
                  <c:v>18.131647999999998</c:v>
                </c:pt>
                <c:pt idx="676">
                  <c:v>18.307661</c:v>
                </c:pt>
                <c:pt idx="677">
                  <c:v>18.328782</c:v>
                </c:pt>
                <c:pt idx="678">
                  <c:v>18.328782</c:v>
                </c:pt>
                <c:pt idx="679">
                  <c:v>15.618188</c:v>
                </c:pt>
                <c:pt idx="680">
                  <c:v>15.552476</c:v>
                </c:pt>
                <c:pt idx="681">
                  <c:v>15.561864</c:v>
                </c:pt>
                <c:pt idx="682">
                  <c:v>15.540742</c:v>
                </c:pt>
                <c:pt idx="683">
                  <c:v>15.430441</c:v>
                </c:pt>
                <c:pt idx="684">
                  <c:v>15.287284</c:v>
                </c:pt>
                <c:pt idx="685">
                  <c:v>15.165248999999999</c:v>
                </c:pt>
                <c:pt idx="686">
                  <c:v>15.099537</c:v>
                </c:pt>
                <c:pt idx="687">
                  <c:v>15.087802999999999</c:v>
                </c:pt>
                <c:pt idx="688">
                  <c:v>15.165248999999999</c:v>
                </c:pt>
                <c:pt idx="689">
                  <c:v>15.176983</c:v>
                </c:pt>
                <c:pt idx="690">
                  <c:v>15.221572999999999</c:v>
                </c:pt>
                <c:pt idx="691">
                  <c:v>15.263816</c:v>
                </c:pt>
                <c:pt idx="692">
                  <c:v>15.209838</c:v>
                </c:pt>
                <c:pt idx="693">
                  <c:v>15.153513999999999</c:v>
                </c:pt>
                <c:pt idx="694">
                  <c:v>15.132393</c:v>
                </c:pt>
                <c:pt idx="695">
                  <c:v>15.010357000000001</c:v>
                </c:pt>
                <c:pt idx="696">
                  <c:v>14.857813</c:v>
                </c:pt>
                <c:pt idx="697">
                  <c:v>14.646597999999999</c:v>
                </c:pt>
                <c:pt idx="698">
                  <c:v>14.449464000000001</c:v>
                </c:pt>
                <c:pt idx="699">
                  <c:v>14.294573</c:v>
                </c:pt>
                <c:pt idx="700">
                  <c:v>14.041115</c:v>
                </c:pt>
                <c:pt idx="701">
                  <c:v>13.874489000000001</c:v>
                </c:pt>
                <c:pt idx="702">
                  <c:v>13.731332</c:v>
                </c:pt>
                <c:pt idx="703">
                  <c:v>13.599909999999999</c:v>
                </c:pt>
                <c:pt idx="704">
                  <c:v>13.391041</c:v>
                </c:pt>
                <c:pt idx="705">
                  <c:v>13.170439</c:v>
                </c:pt>
                <c:pt idx="706">
                  <c:v>12.949835999999999</c:v>
                </c:pt>
                <c:pt idx="707">
                  <c:v>12.783211</c:v>
                </c:pt>
                <c:pt idx="708">
                  <c:v>12.640053999999999</c:v>
                </c:pt>
                <c:pt idx="709">
                  <c:v>12.541487</c:v>
                </c:pt>
                <c:pt idx="710">
                  <c:v>12.485163</c:v>
                </c:pt>
                <c:pt idx="711">
                  <c:v>12.518019000000001</c:v>
                </c:pt>
                <c:pt idx="712">
                  <c:v>12.553221000000001</c:v>
                </c:pt>
                <c:pt idx="713">
                  <c:v>12.595464</c:v>
                </c:pt>
                <c:pt idx="714">
                  <c:v>12.67291</c:v>
                </c:pt>
                <c:pt idx="715">
                  <c:v>12.738621</c:v>
                </c:pt>
                <c:pt idx="716">
                  <c:v>12.839535</c:v>
                </c:pt>
                <c:pt idx="717">
                  <c:v>12.949835999999999</c:v>
                </c:pt>
                <c:pt idx="718">
                  <c:v>13.081258999999999</c:v>
                </c:pt>
                <c:pt idx="719">
                  <c:v>13.247884000000001</c:v>
                </c:pt>
                <c:pt idx="720">
                  <c:v>13.325329999999999</c:v>
                </c:pt>
                <c:pt idx="721">
                  <c:v>13.412163</c:v>
                </c:pt>
                <c:pt idx="722">
                  <c:v>13.489608</c:v>
                </c:pt>
                <c:pt idx="723">
                  <c:v>13.621031</c:v>
                </c:pt>
                <c:pt idx="724">
                  <c:v>13.698477</c:v>
                </c:pt>
                <c:pt idx="725">
                  <c:v>13.832246</c:v>
                </c:pt>
                <c:pt idx="726">
                  <c:v>13.951935000000001</c:v>
                </c:pt>
                <c:pt idx="727">
                  <c:v>14.139682000000001</c:v>
                </c:pt>
                <c:pt idx="728">
                  <c:v>14.294573</c:v>
                </c:pt>
                <c:pt idx="729">
                  <c:v>14.381406</c:v>
                </c:pt>
                <c:pt idx="730">
                  <c:v>14.393140000000001</c:v>
                </c:pt>
                <c:pt idx="731">
                  <c:v>14.515174999999999</c:v>
                </c:pt>
                <c:pt idx="732">
                  <c:v>14.658332</c:v>
                </c:pt>
                <c:pt idx="733">
                  <c:v>14.822611</c:v>
                </c:pt>
                <c:pt idx="734">
                  <c:v>15.076069</c:v>
                </c:pt>
                <c:pt idx="735">
                  <c:v>15.153513999999999</c:v>
                </c:pt>
                <c:pt idx="736">
                  <c:v>15.263816</c:v>
                </c:pt>
                <c:pt idx="737">
                  <c:v>15.308406</c:v>
                </c:pt>
                <c:pt idx="738">
                  <c:v>15.475031</c:v>
                </c:pt>
                <c:pt idx="739">
                  <c:v>15.618188</c:v>
                </c:pt>
                <c:pt idx="740">
                  <c:v>14.372018000000001</c:v>
                </c:pt>
                <c:pt idx="741">
                  <c:v>14.372018000000001</c:v>
                </c:pt>
                <c:pt idx="742">
                  <c:v>14.416608</c:v>
                </c:pt>
                <c:pt idx="743">
                  <c:v>14.491707</c:v>
                </c:pt>
                <c:pt idx="744">
                  <c:v>14.515174999999999</c:v>
                </c:pt>
                <c:pt idx="745">
                  <c:v>14.580887000000001</c:v>
                </c:pt>
                <c:pt idx="746">
                  <c:v>14.559765000000001</c:v>
                </c:pt>
                <c:pt idx="747">
                  <c:v>14.449464000000001</c:v>
                </c:pt>
                <c:pt idx="748">
                  <c:v>14.372018000000001</c:v>
                </c:pt>
                <c:pt idx="749">
                  <c:v>14.372018000000001</c:v>
                </c:pt>
                <c:pt idx="750">
                  <c:v>9.8731349999999996</c:v>
                </c:pt>
                <c:pt idx="751">
                  <c:v>10.028027</c:v>
                </c:pt>
                <c:pt idx="752">
                  <c:v>10.192304999999999</c:v>
                </c:pt>
                <c:pt idx="753">
                  <c:v>10.171182999999999</c:v>
                </c:pt>
                <c:pt idx="754">
                  <c:v>10.225161</c:v>
                </c:pt>
                <c:pt idx="755">
                  <c:v>10.302606000000001</c:v>
                </c:pt>
                <c:pt idx="756">
                  <c:v>10.281485</c:v>
                </c:pt>
                <c:pt idx="757">
                  <c:v>10.281485</c:v>
                </c:pt>
                <c:pt idx="758">
                  <c:v>10.469232</c:v>
                </c:pt>
                <c:pt idx="759">
                  <c:v>10.546677000000001</c:v>
                </c:pt>
                <c:pt idx="760">
                  <c:v>10.678100000000001</c:v>
                </c:pt>
                <c:pt idx="761">
                  <c:v>10.788401</c:v>
                </c:pt>
                <c:pt idx="762">
                  <c:v>10.886968</c:v>
                </c:pt>
                <c:pt idx="763">
                  <c:v>11.020738</c:v>
                </c:pt>
                <c:pt idx="764">
                  <c:v>11.119305000000001</c:v>
                </c:pt>
                <c:pt idx="765">
                  <c:v>11.020738</c:v>
                </c:pt>
                <c:pt idx="766">
                  <c:v>10.910437</c:v>
                </c:pt>
                <c:pt idx="767">
                  <c:v>10.689833999999999</c:v>
                </c:pt>
                <c:pt idx="768">
                  <c:v>10.546677000000001</c:v>
                </c:pt>
                <c:pt idx="769">
                  <c:v>10.490353000000001</c:v>
                </c:pt>
                <c:pt idx="770">
                  <c:v>10.556063999999999</c:v>
                </c:pt>
                <c:pt idx="771">
                  <c:v>10.645244</c:v>
                </c:pt>
                <c:pt idx="772">
                  <c:v>10.832991</c:v>
                </c:pt>
                <c:pt idx="773">
                  <c:v>10.886968</c:v>
                </c:pt>
                <c:pt idx="774">
                  <c:v>11.030125</c:v>
                </c:pt>
                <c:pt idx="775">
                  <c:v>11.053592999999999</c:v>
                </c:pt>
                <c:pt idx="776">
                  <c:v>11.074714999999999</c:v>
                </c:pt>
                <c:pt idx="777">
                  <c:v>11.131038999999999</c:v>
                </c:pt>
                <c:pt idx="778">
                  <c:v>11.053592999999999</c:v>
                </c:pt>
                <c:pt idx="779">
                  <c:v>0.40365600000000001</c:v>
                </c:pt>
                <c:pt idx="780">
                  <c:v>0.25815199999999999</c:v>
                </c:pt>
                <c:pt idx="781">
                  <c:v>7.2751999999999997E-2</c:v>
                </c:pt>
                <c:pt idx="782">
                  <c:v>-8.2139000000000004E-2</c:v>
                </c:pt>
                <c:pt idx="783">
                  <c:v>4.6940000000000003E-3</c:v>
                </c:pt>
                <c:pt idx="784">
                  <c:v>0.10560799999999999</c:v>
                </c:pt>
                <c:pt idx="785">
                  <c:v>0.24876499999999999</c:v>
                </c:pt>
                <c:pt idx="786">
                  <c:v>0.31447599999999998</c:v>
                </c:pt>
                <c:pt idx="787">
                  <c:v>0.225296</c:v>
                </c:pt>
                <c:pt idx="788">
                  <c:v>1.5935010000000001</c:v>
                </c:pt>
                <c:pt idx="789">
                  <c:v>1.6263570000000001</c:v>
                </c:pt>
                <c:pt idx="790">
                  <c:v>1.638091</c:v>
                </c:pt>
                <c:pt idx="791">
                  <c:v>1.680334</c:v>
                </c:pt>
                <c:pt idx="792">
                  <c:v>1.570033</c:v>
                </c:pt>
                <c:pt idx="793">
                  <c:v>1.494934</c:v>
                </c:pt>
                <c:pt idx="794">
                  <c:v>1.361164</c:v>
                </c:pt>
                <c:pt idx="795">
                  <c:v>1.426876</c:v>
                </c:pt>
                <c:pt idx="796">
                  <c:v>1.5935010000000001</c:v>
                </c:pt>
                <c:pt idx="797">
                  <c:v>3.2902629999999999</c:v>
                </c:pt>
                <c:pt idx="798">
                  <c:v>3.2902629999999999</c:v>
                </c:pt>
                <c:pt idx="799">
                  <c:v>3.2808760000000001</c:v>
                </c:pt>
                <c:pt idx="800">
                  <c:v>3.2480199999999999</c:v>
                </c:pt>
                <c:pt idx="801">
                  <c:v>3.2574070000000002</c:v>
                </c:pt>
                <c:pt idx="802">
                  <c:v>3.4122979999999998</c:v>
                </c:pt>
                <c:pt idx="803">
                  <c:v>3.5014780000000001</c:v>
                </c:pt>
                <c:pt idx="804">
                  <c:v>3.4122979999999998</c:v>
                </c:pt>
                <c:pt idx="805">
                  <c:v>3.2128169999999998</c:v>
                </c:pt>
                <c:pt idx="806">
                  <c:v>3.0931289999999998</c:v>
                </c:pt>
                <c:pt idx="807">
                  <c:v>2.9265029999999999</c:v>
                </c:pt>
                <c:pt idx="808">
                  <c:v>2.860792</c:v>
                </c:pt>
                <c:pt idx="809">
                  <c:v>2.717635</c:v>
                </c:pt>
                <c:pt idx="810">
                  <c:v>2.619068</c:v>
                </c:pt>
                <c:pt idx="811">
                  <c:v>2.5087670000000002</c:v>
                </c:pt>
                <c:pt idx="812">
                  <c:v>2.6847789999999998</c:v>
                </c:pt>
                <c:pt idx="813">
                  <c:v>2.9710930000000002</c:v>
                </c:pt>
                <c:pt idx="814">
                  <c:v>3.1705739999999998</c:v>
                </c:pt>
                <c:pt idx="815">
                  <c:v>3.2808760000000001</c:v>
                </c:pt>
                <c:pt idx="816">
                  <c:v>3.3019970000000001</c:v>
                </c:pt>
                <c:pt idx="817">
                  <c:v>3.2902629999999999</c:v>
                </c:pt>
                <c:pt idx="818">
                  <c:v>4.3275639999999997</c:v>
                </c:pt>
                <c:pt idx="819">
                  <c:v>4.3392980000000003</c:v>
                </c:pt>
                <c:pt idx="820">
                  <c:v>4.3486849999999997</c:v>
                </c:pt>
                <c:pt idx="821">
                  <c:v>4.3486849999999997</c:v>
                </c:pt>
                <c:pt idx="822">
                  <c:v>4.2501179999999996</c:v>
                </c:pt>
                <c:pt idx="823">
                  <c:v>4.0858400000000001</c:v>
                </c:pt>
                <c:pt idx="824">
                  <c:v>9.6736540000000009</c:v>
                </c:pt>
                <c:pt idx="825">
                  <c:v>9.6736540000000009</c:v>
                </c:pt>
                <c:pt idx="826">
                  <c:v>9.6736540000000009</c:v>
                </c:pt>
                <c:pt idx="827">
                  <c:v>9.6642670000000006</c:v>
                </c:pt>
                <c:pt idx="828">
                  <c:v>9.652533</c:v>
                </c:pt>
                <c:pt idx="829">
                  <c:v>9.652533</c:v>
                </c:pt>
                <c:pt idx="830">
                  <c:v>9.5985560000000003</c:v>
                </c:pt>
                <c:pt idx="831">
                  <c:v>9.5868219999999997</c:v>
                </c:pt>
                <c:pt idx="832">
                  <c:v>9.4882539999999995</c:v>
                </c:pt>
                <c:pt idx="833">
                  <c:v>9.3779529999999998</c:v>
                </c:pt>
                <c:pt idx="834">
                  <c:v>9.2441840000000006</c:v>
                </c:pt>
                <c:pt idx="835">
                  <c:v>9.1456160000000004</c:v>
                </c:pt>
                <c:pt idx="836">
                  <c:v>9.0681709999999995</c:v>
                </c:pt>
                <c:pt idx="837">
                  <c:v>8.9461359999999992</c:v>
                </c:pt>
                <c:pt idx="838">
                  <c:v>8.8710369999999994</c:v>
                </c:pt>
                <c:pt idx="839">
                  <c:v>8.7701229999999999</c:v>
                </c:pt>
                <c:pt idx="840">
                  <c:v>8.6832899999999995</c:v>
                </c:pt>
                <c:pt idx="841">
                  <c:v>8.6504340000000006</c:v>
                </c:pt>
                <c:pt idx="842">
                  <c:v>8.6269659999999995</c:v>
                </c:pt>
                <c:pt idx="843">
                  <c:v>8.5612549999999992</c:v>
                </c:pt>
                <c:pt idx="844">
                  <c:v>8.4838090000000008</c:v>
                </c:pt>
                <c:pt idx="845">
                  <c:v>8.4509530000000002</c:v>
                </c:pt>
                <c:pt idx="846">
                  <c:v>8.4626870000000007</c:v>
                </c:pt>
                <c:pt idx="847">
                  <c:v>8.4063630000000007</c:v>
                </c:pt>
                <c:pt idx="848">
                  <c:v>8.4298319999999993</c:v>
                </c:pt>
                <c:pt idx="849">
                  <c:v>8.4392189999999996</c:v>
                </c:pt>
                <c:pt idx="850">
                  <c:v>8.4509530000000002</c:v>
                </c:pt>
                <c:pt idx="851">
                  <c:v>8.4626870000000007</c:v>
                </c:pt>
                <c:pt idx="852">
                  <c:v>8.5283990000000003</c:v>
                </c:pt>
                <c:pt idx="853">
                  <c:v>8.5401330000000009</c:v>
                </c:pt>
                <c:pt idx="854">
                  <c:v>8.4955429999999996</c:v>
                </c:pt>
                <c:pt idx="855">
                  <c:v>-6.1018000000000003E-2</c:v>
                </c:pt>
                <c:pt idx="856">
                  <c:v>0.138463</c:v>
                </c:pt>
                <c:pt idx="857">
                  <c:v>0.24876499999999999</c:v>
                </c:pt>
                <c:pt idx="858">
                  <c:v>0.380187</c:v>
                </c:pt>
                <c:pt idx="859">
                  <c:v>0.49048900000000001</c:v>
                </c:pt>
                <c:pt idx="860">
                  <c:v>0.64537999999999995</c:v>
                </c:pt>
                <c:pt idx="861">
                  <c:v>0.77680199999999999</c:v>
                </c:pt>
                <c:pt idx="862">
                  <c:v>0.83312600000000003</c:v>
                </c:pt>
                <c:pt idx="863">
                  <c:v>1.009139</c:v>
                </c:pt>
                <c:pt idx="864">
                  <c:v>1.328309</c:v>
                </c:pt>
                <c:pt idx="865">
                  <c:v>1.5489109999999999</c:v>
                </c:pt>
                <c:pt idx="866">
                  <c:v>1.8352250000000001</c:v>
                </c:pt>
                <c:pt idx="867">
                  <c:v>2.2435740000000002</c:v>
                </c:pt>
                <c:pt idx="868">
                  <c:v>2.5087670000000002</c:v>
                </c:pt>
                <c:pt idx="869">
                  <c:v>2.7387570000000001</c:v>
                </c:pt>
                <c:pt idx="870">
                  <c:v>2.917116</c:v>
                </c:pt>
                <c:pt idx="871">
                  <c:v>3.0931289999999998</c:v>
                </c:pt>
                <c:pt idx="872">
                  <c:v>3.2128169999999998</c:v>
                </c:pt>
                <c:pt idx="873">
                  <c:v>3.2902629999999999</c:v>
                </c:pt>
                <c:pt idx="874">
                  <c:v>3.4005640000000001</c:v>
                </c:pt>
                <c:pt idx="875">
                  <c:v>3.4334199999999999</c:v>
                </c:pt>
                <c:pt idx="876">
                  <c:v>3.489744</c:v>
                </c:pt>
                <c:pt idx="877">
                  <c:v>3.5343339999999999</c:v>
                </c:pt>
                <c:pt idx="878">
                  <c:v>3.6986119999999998</c:v>
                </c:pt>
                <c:pt idx="879">
                  <c:v>3.865237</c:v>
                </c:pt>
                <c:pt idx="880">
                  <c:v>3.9849260000000002</c:v>
                </c:pt>
                <c:pt idx="881">
                  <c:v>4.1280830000000002</c:v>
                </c:pt>
                <c:pt idx="882">
                  <c:v>4.2829740000000003</c:v>
                </c:pt>
                <c:pt idx="883">
                  <c:v>4.4261309999999998</c:v>
                </c:pt>
                <c:pt idx="884">
                  <c:v>4.5481660000000002</c:v>
                </c:pt>
                <c:pt idx="885">
                  <c:v>4.7030580000000004</c:v>
                </c:pt>
                <c:pt idx="886">
                  <c:v>4.8462149999999999</c:v>
                </c:pt>
                <c:pt idx="887">
                  <c:v>4.965903</c:v>
                </c:pt>
                <c:pt idx="888">
                  <c:v>5.0011060000000001</c:v>
                </c:pt>
                <c:pt idx="889">
                  <c:v>5.0011060000000001</c:v>
                </c:pt>
                <c:pt idx="890">
                  <c:v>5.0433490000000001</c:v>
                </c:pt>
                <c:pt idx="891">
                  <c:v>5.0996730000000001</c:v>
                </c:pt>
                <c:pt idx="892">
                  <c:v>5.1653840000000004</c:v>
                </c:pt>
                <c:pt idx="893">
                  <c:v>5.364865</c:v>
                </c:pt>
                <c:pt idx="894">
                  <c:v>5.5619990000000001</c:v>
                </c:pt>
                <c:pt idx="895">
                  <c:v>5.7286250000000001</c:v>
                </c:pt>
                <c:pt idx="896">
                  <c:v>6.0243260000000003</c:v>
                </c:pt>
                <c:pt idx="897">
                  <c:v>6.2238069999999999</c:v>
                </c:pt>
                <c:pt idx="898">
                  <c:v>6.378698</c:v>
                </c:pt>
                <c:pt idx="899">
                  <c:v>6.5993000000000004</c:v>
                </c:pt>
                <c:pt idx="900">
                  <c:v>6.7541919999999998</c:v>
                </c:pt>
                <c:pt idx="901">
                  <c:v>6.8527589999999998</c:v>
                </c:pt>
                <c:pt idx="902">
                  <c:v>7.0170370000000002</c:v>
                </c:pt>
                <c:pt idx="903">
                  <c:v>7.2282520000000003</c:v>
                </c:pt>
                <c:pt idx="904">
                  <c:v>7.3268190000000004</c:v>
                </c:pt>
                <c:pt idx="905">
                  <c:v>7.5568090000000003</c:v>
                </c:pt>
                <c:pt idx="906">
                  <c:v>7.6999659999999999</c:v>
                </c:pt>
                <c:pt idx="907">
                  <c:v>7.854857</c:v>
                </c:pt>
                <c:pt idx="908">
                  <c:v>8.0754599999999996</c:v>
                </c:pt>
                <c:pt idx="909">
                  <c:v>8.2186170000000001</c:v>
                </c:pt>
                <c:pt idx="910">
                  <c:v>8.3406520000000004</c:v>
                </c:pt>
                <c:pt idx="911">
                  <c:v>8.4838090000000008</c:v>
                </c:pt>
                <c:pt idx="912">
                  <c:v>8.582376</c:v>
                </c:pt>
                <c:pt idx="913">
                  <c:v>8.7161460000000002</c:v>
                </c:pt>
                <c:pt idx="914">
                  <c:v>8.7161460000000002</c:v>
                </c:pt>
                <c:pt idx="915">
                  <c:v>8.7935909999999993</c:v>
                </c:pt>
                <c:pt idx="916">
                  <c:v>8.8475680000000008</c:v>
                </c:pt>
                <c:pt idx="917">
                  <c:v>9.0024599999999992</c:v>
                </c:pt>
                <c:pt idx="918">
                  <c:v>9.2324490000000008</c:v>
                </c:pt>
                <c:pt idx="919">
                  <c:v>9.4319299999999995</c:v>
                </c:pt>
                <c:pt idx="920">
                  <c:v>9.6736540000000009</c:v>
                </c:pt>
                <c:pt idx="921">
                  <c:v>9.8731349999999996</c:v>
                </c:pt>
                <c:pt idx="922">
                  <c:v>-5.5080220000000004</c:v>
                </c:pt>
                <c:pt idx="923">
                  <c:v>-5.5080220000000004</c:v>
                </c:pt>
                <c:pt idx="924">
                  <c:v>-5.0996730000000001</c:v>
                </c:pt>
                <c:pt idx="925">
                  <c:v>-5.0433490000000001</c:v>
                </c:pt>
                <c:pt idx="926">
                  <c:v>-8.6387</c:v>
                </c:pt>
                <c:pt idx="927">
                  <c:v>-8.5941100000000006</c:v>
                </c:pt>
                <c:pt idx="928">
                  <c:v>-8.5401330000000009</c:v>
                </c:pt>
                <c:pt idx="929">
                  <c:v>-8.4838090000000008</c:v>
                </c:pt>
                <c:pt idx="930">
                  <c:v>-8.4955429999999996</c:v>
                </c:pt>
                <c:pt idx="931">
                  <c:v>-8.5166649999999997</c:v>
                </c:pt>
                <c:pt idx="932">
                  <c:v>-8.5495199999999993</c:v>
                </c:pt>
                <c:pt idx="933">
                  <c:v>-8.5941100000000006</c:v>
                </c:pt>
                <c:pt idx="934">
                  <c:v>-8.6504340000000006</c:v>
                </c:pt>
                <c:pt idx="935">
                  <c:v>-8.7044110000000003</c:v>
                </c:pt>
                <c:pt idx="936">
                  <c:v>-8.7255330000000004</c:v>
                </c:pt>
                <c:pt idx="937">
                  <c:v>-1.6920679999999999</c:v>
                </c:pt>
                <c:pt idx="938">
                  <c:v>-1.8680810000000001</c:v>
                </c:pt>
                <c:pt idx="939">
                  <c:v>-2.198985</c:v>
                </c:pt>
                <c:pt idx="940">
                  <c:v>-2.4524430000000002</c:v>
                </c:pt>
                <c:pt idx="941">
                  <c:v>-2.8279359999999998</c:v>
                </c:pt>
                <c:pt idx="942">
                  <c:v>-2.9922149999999998</c:v>
                </c:pt>
                <c:pt idx="943">
                  <c:v>-3.346587</c:v>
                </c:pt>
                <c:pt idx="944">
                  <c:v>-3.5554549999999998</c:v>
                </c:pt>
                <c:pt idx="945">
                  <c:v>-3.7971789999999999</c:v>
                </c:pt>
                <c:pt idx="946">
                  <c:v>-4.1515510000000004</c:v>
                </c:pt>
                <c:pt idx="947">
                  <c:v>-4.4707210000000002</c:v>
                </c:pt>
                <c:pt idx="948">
                  <c:v>-4.8673359999999999</c:v>
                </c:pt>
                <c:pt idx="949">
                  <c:v>-5.0762039999999997</c:v>
                </c:pt>
                <c:pt idx="950">
                  <c:v>-5.28742</c:v>
                </c:pt>
                <c:pt idx="951">
                  <c:v>-5.6277109999999997</c:v>
                </c:pt>
                <c:pt idx="952">
                  <c:v>-5.8483130000000001</c:v>
                </c:pt>
                <c:pt idx="953">
                  <c:v>-6.03606</c:v>
                </c:pt>
                <c:pt idx="954">
                  <c:v>-6.4115539999999998</c:v>
                </c:pt>
                <c:pt idx="955">
                  <c:v>-6.7870470000000003</c:v>
                </c:pt>
                <c:pt idx="956">
                  <c:v>-7.1390719999999996</c:v>
                </c:pt>
                <c:pt idx="957">
                  <c:v>-7.4136519999999999</c:v>
                </c:pt>
                <c:pt idx="958">
                  <c:v>-7.6013989999999998</c:v>
                </c:pt>
                <c:pt idx="959">
                  <c:v>-7.777412</c:v>
                </c:pt>
                <c:pt idx="960">
                  <c:v>-8.0214820000000007</c:v>
                </c:pt>
                <c:pt idx="961">
                  <c:v>-8.1411709999999999</c:v>
                </c:pt>
                <c:pt idx="962">
                  <c:v>-8.1317839999999997</c:v>
                </c:pt>
                <c:pt idx="963">
                  <c:v>-8.2749410000000001</c:v>
                </c:pt>
                <c:pt idx="964">
                  <c:v>-8.6152320000000007</c:v>
                </c:pt>
                <c:pt idx="965">
                  <c:v>-8.8264469999999999</c:v>
                </c:pt>
                <c:pt idx="966">
                  <c:v>-9.0353150000000007</c:v>
                </c:pt>
                <c:pt idx="967">
                  <c:v>-9.1244949999999996</c:v>
                </c:pt>
                <c:pt idx="968">
                  <c:v>-8.9696040000000004</c:v>
                </c:pt>
                <c:pt idx="969">
                  <c:v>-8.8358340000000002</c:v>
                </c:pt>
                <c:pt idx="970">
                  <c:v>-8.8593030000000006</c:v>
                </c:pt>
                <c:pt idx="971">
                  <c:v>-8.7372669999999992</c:v>
                </c:pt>
                <c:pt idx="972">
                  <c:v>-8.6504340000000006</c:v>
                </c:pt>
                <c:pt idx="973">
                  <c:v>-8.7701229999999999</c:v>
                </c:pt>
                <c:pt idx="974">
                  <c:v>-8.6058439999999994</c:v>
                </c:pt>
                <c:pt idx="975">
                  <c:v>-8.6598220000000001</c:v>
                </c:pt>
                <c:pt idx="976">
                  <c:v>-8.5072770000000002</c:v>
                </c:pt>
                <c:pt idx="977">
                  <c:v>-8.6269659999999995</c:v>
                </c:pt>
                <c:pt idx="978">
                  <c:v>-8.6926769999999998</c:v>
                </c:pt>
                <c:pt idx="979">
                  <c:v>-8.6832899999999995</c:v>
                </c:pt>
                <c:pt idx="980">
                  <c:v>-8.6387</c:v>
                </c:pt>
                <c:pt idx="981">
                  <c:v>-1.703802</c:v>
                </c:pt>
                <c:pt idx="982">
                  <c:v>-1.5160549999999999</c:v>
                </c:pt>
                <c:pt idx="983">
                  <c:v>-1.328309</c:v>
                </c:pt>
                <c:pt idx="984">
                  <c:v>-1.2508630000000001</c:v>
                </c:pt>
                <c:pt idx="985">
                  <c:v>-1.2062729999999999</c:v>
                </c:pt>
                <c:pt idx="986">
                  <c:v>-1.1288279999999999</c:v>
                </c:pt>
                <c:pt idx="987">
                  <c:v>-1.0537289999999999</c:v>
                </c:pt>
                <c:pt idx="988">
                  <c:v>-0.91995899999999997</c:v>
                </c:pt>
                <c:pt idx="989">
                  <c:v>-0.87536999999999998</c:v>
                </c:pt>
                <c:pt idx="990">
                  <c:v>-1.009139</c:v>
                </c:pt>
                <c:pt idx="991">
                  <c:v>-1.0208729999999999</c:v>
                </c:pt>
                <c:pt idx="992">
                  <c:v>-0.99740499999999999</c:v>
                </c:pt>
                <c:pt idx="993">
                  <c:v>-0.94342800000000004</c:v>
                </c:pt>
                <c:pt idx="994">
                  <c:v>-0.93169400000000002</c:v>
                </c:pt>
                <c:pt idx="995">
                  <c:v>-0.87536999999999998</c:v>
                </c:pt>
                <c:pt idx="996">
                  <c:v>-0.72282500000000005</c:v>
                </c:pt>
                <c:pt idx="997">
                  <c:v>-0.61252399999999996</c:v>
                </c:pt>
                <c:pt idx="998">
                  <c:v>-0.55620000000000003</c:v>
                </c:pt>
                <c:pt idx="999">
                  <c:v>-0.61252399999999996</c:v>
                </c:pt>
                <c:pt idx="1000">
                  <c:v>-0.75568100000000005</c:v>
                </c:pt>
                <c:pt idx="1001">
                  <c:v>-0.94342800000000004</c:v>
                </c:pt>
                <c:pt idx="1002">
                  <c:v>-1.009139</c:v>
                </c:pt>
                <c:pt idx="1003">
                  <c:v>-0.91057200000000005</c:v>
                </c:pt>
                <c:pt idx="1004">
                  <c:v>-0.91057200000000005</c:v>
                </c:pt>
                <c:pt idx="1005">
                  <c:v>-0.98567099999999996</c:v>
                </c:pt>
                <c:pt idx="1006">
                  <c:v>-0.98567099999999996</c:v>
                </c:pt>
                <c:pt idx="1007">
                  <c:v>-1.0208729999999999</c:v>
                </c:pt>
                <c:pt idx="1008">
                  <c:v>-1.0302610000000001</c:v>
                </c:pt>
                <c:pt idx="1009">
                  <c:v>-1.1968859999999999</c:v>
                </c:pt>
                <c:pt idx="1010">
                  <c:v>-1.426876</c:v>
                </c:pt>
                <c:pt idx="1011">
                  <c:v>-1.647478</c:v>
                </c:pt>
                <c:pt idx="1012">
                  <c:v>-1.8141039999999999</c:v>
                </c:pt>
                <c:pt idx="1013">
                  <c:v>-1.9455260000000001</c:v>
                </c:pt>
                <c:pt idx="1014">
                  <c:v>-1.912671</c:v>
                </c:pt>
                <c:pt idx="1015">
                  <c:v>-1.9361390000000001</c:v>
                </c:pt>
                <c:pt idx="1016">
                  <c:v>-1.990116</c:v>
                </c:pt>
                <c:pt idx="1017">
                  <c:v>-1.7577799999999999</c:v>
                </c:pt>
                <c:pt idx="1018">
                  <c:v>-1.6263570000000001</c:v>
                </c:pt>
                <c:pt idx="1019">
                  <c:v>-1.8141039999999999</c:v>
                </c:pt>
                <c:pt idx="1020">
                  <c:v>-2.1215389999999998</c:v>
                </c:pt>
                <c:pt idx="1021">
                  <c:v>-2.3421409999999998</c:v>
                </c:pt>
                <c:pt idx="1022">
                  <c:v>-2.332754</c:v>
                </c:pt>
                <c:pt idx="1023">
                  <c:v>-2.3092860000000002</c:v>
                </c:pt>
                <c:pt idx="1024">
                  <c:v>-2.3656100000000002</c:v>
                </c:pt>
                <c:pt idx="1025">
                  <c:v>-2.6965140000000001</c:v>
                </c:pt>
                <c:pt idx="1026">
                  <c:v>-2.6073339999999998</c:v>
                </c:pt>
                <c:pt idx="1027">
                  <c:v>-2.7387570000000001</c:v>
                </c:pt>
                <c:pt idx="1028">
                  <c:v>-2.9593590000000001</c:v>
                </c:pt>
                <c:pt idx="1029">
                  <c:v>-3.060273</c:v>
                </c:pt>
                <c:pt idx="1030">
                  <c:v>-3.0813950000000001</c:v>
                </c:pt>
                <c:pt idx="1031">
                  <c:v>-3.1142500000000002</c:v>
                </c:pt>
                <c:pt idx="1032">
                  <c:v>-3.2808760000000001</c:v>
                </c:pt>
                <c:pt idx="1033">
                  <c:v>-3.4568880000000002</c:v>
                </c:pt>
                <c:pt idx="1034">
                  <c:v>-3.731468</c:v>
                </c:pt>
                <c:pt idx="1035">
                  <c:v>-3.8417690000000002</c:v>
                </c:pt>
                <c:pt idx="1036">
                  <c:v>-4.008394</c:v>
                </c:pt>
                <c:pt idx="1037">
                  <c:v>-4.2055290000000003</c:v>
                </c:pt>
                <c:pt idx="1038">
                  <c:v>-4.3064419999999997</c:v>
                </c:pt>
                <c:pt idx="1039">
                  <c:v>-4.4589869999999996</c:v>
                </c:pt>
                <c:pt idx="1040">
                  <c:v>-4.5364319999999996</c:v>
                </c:pt>
                <c:pt idx="1041">
                  <c:v>-4.4143970000000001</c:v>
                </c:pt>
                <c:pt idx="1042">
                  <c:v>-4.2618530000000003</c:v>
                </c:pt>
                <c:pt idx="1043">
                  <c:v>-4.294708</c:v>
                </c:pt>
                <c:pt idx="1044">
                  <c:v>-4.4378650000000004</c:v>
                </c:pt>
                <c:pt idx="1045">
                  <c:v>-4.4707210000000002</c:v>
                </c:pt>
                <c:pt idx="1046">
                  <c:v>-4.393275</c:v>
                </c:pt>
                <c:pt idx="1047">
                  <c:v>-4.294708</c:v>
                </c:pt>
                <c:pt idx="1048">
                  <c:v>-4.2618530000000003</c:v>
                </c:pt>
                <c:pt idx="1049">
                  <c:v>-4.4378650000000004</c:v>
                </c:pt>
                <c:pt idx="1050">
                  <c:v>-4.6349989999999996</c:v>
                </c:pt>
                <c:pt idx="1051">
                  <c:v>-4.6349989999999996</c:v>
                </c:pt>
                <c:pt idx="1052">
                  <c:v>-4.5692880000000002</c:v>
                </c:pt>
                <c:pt idx="1053">
                  <c:v>-4.3604200000000004</c:v>
                </c:pt>
                <c:pt idx="1054">
                  <c:v>-4.1609389999999999</c:v>
                </c:pt>
                <c:pt idx="1055">
                  <c:v>-4.0412499999999998</c:v>
                </c:pt>
                <c:pt idx="1056">
                  <c:v>-3.865237</c:v>
                </c:pt>
                <c:pt idx="1057">
                  <c:v>-3.7103459999999999</c:v>
                </c:pt>
                <c:pt idx="1058">
                  <c:v>-3.588311</c:v>
                </c:pt>
                <c:pt idx="1059">
                  <c:v>-3.445154</c:v>
                </c:pt>
                <c:pt idx="1060">
                  <c:v>-3.424032</c:v>
                </c:pt>
                <c:pt idx="1061">
                  <c:v>-3.3231190000000002</c:v>
                </c:pt>
                <c:pt idx="1062">
                  <c:v>-3.2480199999999999</c:v>
                </c:pt>
                <c:pt idx="1063">
                  <c:v>-3.1377190000000001</c:v>
                </c:pt>
                <c:pt idx="1064">
                  <c:v>-2.9265029999999999</c:v>
                </c:pt>
                <c:pt idx="1065">
                  <c:v>-2.8162020000000001</c:v>
                </c:pt>
                <c:pt idx="1066">
                  <c:v>-2.6519240000000002</c:v>
                </c:pt>
                <c:pt idx="1067">
                  <c:v>-2.475911</c:v>
                </c:pt>
                <c:pt idx="1068">
                  <c:v>-2.2998980000000002</c:v>
                </c:pt>
                <c:pt idx="1069">
                  <c:v>-2.1450070000000001</c:v>
                </c:pt>
                <c:pt idx="1070">
                  <c:v>-2.1004170000000002</c:v>
                </c:pt>
                <c:pt idx="1071">
                  <c:v>-1.990116</c:v>
                </c:pt>
                <c:pt idx="1072">
                  <c:v>-1.8586929999999999</c:v>
                </c:pt>
                <c:pt idx="1073">
                  <c:v>-1.7155359999999999</c:v>
                </c:pt>
                <c:pt idx="1074">
                  <c:v>-1.638091</c:v>
                </c:pt>
                <c:pt idx="1075">
                  <c:v>-1.570033</c:v>
                </c:pt>
                <c:pt idx="1076">
                  <c:v>-1.361164</c:v>
                </c:pt>
                <c:pt idx="1077">
                  <c:v>-1.2837190000000001</c:v>
                </c:pt>
                <c:pt idx="1078">
                  <c:v>-1.4057539999999999</c:v>
                </c:pt>
                <c:pt idx="1079">
                  <c:v>-1.4597309999999999</c:v>
                </c:pt>
                <c:pt idx="1080">
                  <c:v>-1.4597309999999999</c:v>
                </c:pt>
                <c:pt idx="1081">
                  <c:v>-1.5160549999999999</c:v>
                </c:pt>
                <c:pt idx="1082">
                  <c:v>-1.5606450000000001</c:v>
                </c:pt>
                <c:pt idx="1083">
                  <c:v>-1.680334</c:v>
                </c:pt>
                <c:pt idx="1084">
                  <c:v>-1.736658</c:v>
                </c:pt>
                <c:pt idx="1085">
                  <c:v>-1.7577799999999999</c:v>
                </c:pt>
                <c:pt idx="1086">
                  <c:v>-1.769514</c:v>
                </c:pt>
                <c:pt idx="1087">
                  <c:v>-1.5935010000000001</c:v>
                </c:pt>
                <c:pt idx="1088">
                  <c:v>-1.3494299999999999</c:v>
                </c:pt>
                <c:pt idx="1089">
                  <c:v>-1.2062729999999999</c:v>
                </c:pt>
                <c:pt idx="1090">
                  <c:v>-1.1405620000000001</c:v>
                </c:pt>
                <c:pt idx="1091">
                  <c:v>-1.152296</c:v>
                </c:pt>
                <c:pt idx="1092">
                  <c:v>-1.1640299999999999</c:v>
                </c:pt>
                <c:pt idx="1093">
                  <c:v>-1.0537289999999999</c:v>
                </c:pt>
                <c:pt idx="1094">
                  <c:v>-0.94342800000000004</c:v>
                </c:pt>
                <c:pt idx="1095">
                  <c:v>-0.84251399999999999</c:v>
                </c:pt>
                <c:pt idx="1096">
                  <c:v>-0.55620000000000003</c:v>
                </c:pt>
                <c:pt idx="1097">
                  <c:v>-0.30274200000000001</c:v>
                </c:pt>
                <c:pt idx="1098">
                  <c:v>-0.10560799999999999</c:v>
                </c:pt>
                <c:pt idx="1099">
                  <c:v>39.994764000000004</c:v>
                </c:pt>
                <c:pt idx="1100">
                  <c:v>39.994764000000004</c:v>
                </c:pt>
                <c:pt idx="1101">
                  <c:v>39.863340999999998</c:v>
                </c:pt>
                <c:pt idx="1102">
                  <c:v>39.675595000000001</c:v>
                </c:pt>
                <c:pt idx="1103">
                  <c:v>39.532437999999999</c:v>
                </c:pt>
                <c:pt idx="1104">
                  <c:v>39.410401999999998</c:v>
                </c:pt>
                <c:pt idx="1105">
                  <c:v>39.276632999999997</c:v>
                </c:pt>
                <c:pt idx="1106">
                  <c:v>39.058377</c:v>
                </c:pt>
                <c:pt idx="1107">
                  <c:v>38.814306000000002</c:v>
                </c:pt>
                <c:pt idx="1108">
                  <c:v>38.527991999999998</c:v>
                </c:pt>
                <c:pt idx="1109">
                  <c:v>38.274534000000003</c:v>
                </c:pt>
                <c:pt idx="1110">
                  <c:v>38.032809999999998</c:v>
                </c:pt>
                <c:pt idx="1111">
                  <c:v>37.910775000000001</c:v>
                </c:pt>
                <c:pt idx="1112">
                  <c:v>37.767617999999999</c:v>
                </c:pt>
                <c:pt idx="1113">
                  <c:v>37.669051000000003</c:v>
                </c:pt>
                <c:pt idx="1114">
                  <c:v>37.591605000000001</c:v>
                </c:pt>
                <c:pt idx="1115">
                  <c:v>37.403858</c:v>
                </c:pt>
                <c:pt idx="1116">
                  <c:v>37.227846</c:v>
                </c:pt>
                <c:pt idx="1117">
                  <c:v>37.126931999999996</c:v>
                </c:pt>
                <c:pt idx="1118">
                  <c:v>36.906328999999999</c:v>
                </c:pt>
                <c:pt idx="1119">
                  <c:v>36.676338999999999</c:v>
                </c:pt>
                <c:pt idx="1120">
                  <c:v>36.852352000000003</c:v>
                </c:pt>
                <c:pt idx="1121">
                  <c:v>36.852352000000003</c:v>
                </c:pt>
                <c:pt idx="1122">
                  <c:v>36.918062999999997</c:v>
                </c:pt>
                <c:pt idx="1123">
                  <c:v>37.194989999999997</c:v>
                </c:pt>
                <c:pt idx="1124">
                  <c:v>37.436714000000002</c:v>
                </c:pt>
                <c:pt idx="1125">
                  <c:v>37.612727</c:v>
                </c:pt>
                <c:pt idx="1126">
                  <c:v>37.788739</c:v>
                </c:pt>
                <c:pt idx="1127">
                  <c:v>37.999954000000002</c:v>
                </c:pt>
                <c:pt idx="1128">
                  <c:v>38.110256</c:v>
                </c:pt>
                <c:pt idx="1129">
                  <c:v>38.229944000000003</c:v>
                </c:pt>
                <c:pt idx="1130">
                  <c:v>38.474015000000001</c:v>
                </c:pt>
                <c:pt idx="1131">
                  <c:v>38.527991999999998</c:v>
                </c:pt>
                <c:pt idx="1132">
                  <c:v>38.340246</c:v>
                </c:pt>
                <c:pt idx="1133">
                  <c:v>38.175967</c:v>
                </c:pt>
                <c:pt idx="1134">
                  <c:v>38.075052999999997</c:v>
                </c:pt>
                <c:pt idx="1135">
                  <c:v>37.943629999999999</c:v>
                </c:pt>
                <c:pt idx="1136">
                  <c:v>37.779352000000003</c:v>
                </c:pt>
                <c:pt idx="1137">
                  <c:v>37.821595000000002</c:v>
                </c:pt>
                <c:pt idx="1138">
                  <c:v>38.009341999999997</c:v>
                </c:pt>
                <c:pt idx="1139">
                  <c:v>38.286268</c:v>
                </c:pt>
                <c:pt idx="1140">
                  <c:v>38.474015000000001</c:v>
                </c:pt>
                <c:pt idx="1141">
                  <c:v>38.560848</c:v>
                </c:pt>
                <c:pt idx="1142">
                  <c:v>38.483401999999998</c:v>
                </c:pt>
                <c:pt idx="1143">
                  <c:v>38.474015000000001</c:v>
                </c:pt>
                <c:pt idx="1144">
                  <c:v>38.682882999999997</c:v>
                </c:pt>
                <c:pt idx="1145">
                  <c:v>38.980930999999998</c:v>
                </c:pt>
                <c:pt idx="1146">
                  <c:v>39.189799999999998</c:v>
                </c:pt>
                <c:pt idx="1147">
                  <c:v>39.365811999999998</c:v>
                </c:pt>
                <c:pt idx="1148">
                  <c:v>39.398668000000001</c:v>
                </c:pt>
                <c:pt idx="1149">
                  <c:v>39.344690999999997</c:v>
                </c:pt>
                <c:pt idx="1150">
                  <c:v>39.255510999999998</c:v>
                </c:pt>
                <c:pt idx="1151">
                  <c:v>39.210920999999999</c:v>
                </c:pt>
                <c:pt idx="1152">
                  <c:v>39.201534000000002</c:v>
                </c:pt>
                <c:pt idx="1153">
                  <c:v>39.189799999999998</c:v>
                </c:pt>
                <c:pt idx="1154">
                  <c:v>39.079498999999998</c:v>
                </c:pt>
                <c:pt idx="1155">
                  <c:v>38.924607000000002</c:v>
                </c:pt>
                <c:pt idx="1156">
                  <c:v>38.826039999999999</c:v>
                </c:pt>
                <c:pt idx="1157">
                  <c:v>38.694617999999998</c:v>
                </c:pt>
                <c:pt idx="1158">
                  <c:v>38.584316000000001</c:v>
                </c:pt>
                <c:pt idx="1159">
                  <c:v>38.527991999999998</c:v>
                </c:pt>
                <c:pt idx="1160">
                  <c:v>38.429425000000002</c:v>
                </c:pt>
                <c:pt idx="1161">
                  <c:v>38.197088999999998</c:v>
                </c:pt>
                <c:pt idx="1162">
                  <c:v>38.032809999999998</c:v>
                </c:pt>
                <c:pt idx="1163">
                  <c:v>37.845063000000003</c:v>
                </c:pt>
                <c:pt idx="1164">
                  <c:v>37.600991999999998</c:v>
                </c:pt>
                <c:pt idx="1165">
                  <c:v>37.424979999999998</c:v>
                </c:pt>
                <c:pt idx="1166">
                  <c:v>37.293557</c:v>
                </c:pt>
                <c:pt idx="1167">
                  <c:v>37.138666000000001</c:v>
                </c:pt>
                <c:pt idx="1168">
                  <c:v>36.950918999999999</c:v>
                </c:pt>
                <c:pt idx="1169">
                  <c:v>36.896942000000003</c:v>
                </c:pt>
                <c:pt idx="1170">
                  <c:v>36.774906000000001</c:v>
                </c:pt>
                <c:pt idx="1171">
                  <c:v>36.676338999999999</c:v>
                </c:pt>
                <c:pt idx="1172">
                  <c:v>36.500326999999999</c:v>
                </c:pt>
                <c:pt idx="1173">
                  <c:v>36.390025999999999</c:v>
                </c:pt>
                <c:pt idx="1174">
                  <c:v>36.267989999999998</c:v>
                </c:pt>
                <c:pt idx="1175">
                  <c:v>36.211666000000001</c:v>
                </c:pt>
                <c:pt idx="1176">
                  <c:v>36.190545</c:v>
                </c:pt>
                <c:pt idx="1177">
                  <c:v>35.991064000000001</c:v>
                </c:pt>
                <c:pt idx="1178">
                  <c:v>35.847906999999999</c:v>
                </c:pt>
                <c:pt idx="1179">
                  <c:v>35.728217999999998</c:v>
                </c:pt>
                <c:pt idx="1180">
                  <c:v>35.561593000000002</c:v>
                </c:pt>
                <c:pt idx="1181">
                  <c:v>35.495880999999997</c:v>
                </c:pt>
                <c:pt idx="1182">
                  <c:v>35.397314000000001</c:v>
                </c:pt>
                <c:pt idx="1183">
                  <c:v>35.254156999999999</c:v>
                </c:pt>
                <c:pt idx="1184">
                  <c:v>35.120387999999998</c:v>
                </c:pt>
                <c:pt idx="1185">
                  <c:v>35.164977999999998</c:v>
                </c:pt>
                <c:pt idx="1186">
                  <c:v>35.287013000000002</c:v>
                </c:pt>
                <c:pt idx="1187">
                  <c:v>35.364458999999997</c:v>
                </c:pt>
                <c:pt idx="1188">
                  <c:v>35.331603000000001</c:v>
                </c:pt>
                <c:pt idx="1189">
                  <c:v>35.287013000000002</c:v>
                </c:pt>
                <c:pt idx="1190">
                  <c:v>35.197833000000003</c:v>
                </c:pt>
                <c:pt idx="1191">
                  <c:v>35.176712000000002</c:v>
                </c:pt>
                <c:pt idx="1192">
                  <c:v>35.110999999999997</c:v>
                </c:pt>
                <c:pt idx="1193">
                  <c:v>35.010086000000001</c:v>
                </c:pt>
                <c:pt idx="1194">
                  <c:v>34.934987999999997</c:v>
                </c:pt>
                <c:pt idx="1195">
                  <c:v>34.977231000000003</c:v>
                </c:pt>
                <c:pt idx="1196">
                  <c:v>34.977231000000003</c:v>
                </c:pt>
                <c:pt idx="1197">
                  <c:v>34.977231000000003</c:v>
                </c:pt>
                <c:pt idx="1198">
                  <c:v>34.956108999999998</c:v>
                </c:pt>
                <c:pt idx="1199">
                  <c:v>34.890397999999998</c:v>
                </c:pt>
                <c:pt idx="1200">
                  <c:v>34.890397999999998</c:v>
                </c:pt>
                <c:pt idx="1201">
                  <c:v>34.845807999999998</c:v>
                </c:pt>
                <c:pt idx="1202">
                  <c:v>34.789484000000002</c:v>
                </c:pt>
                <c:pt idx="1203">
                  <c:v>34.812952000000003</c:v>
                </c:pt>
                <c:pt idx="1204">
                  <c:v>34.768362000000003</c:v>
                </c:pt>
                <c:pt idx="1205">
                  <c:v>34.646326999999999</c:v>
                </c:pt>
                <c:pt idx="1206">
                  <c:v>34.568880999999998</c:v>
                </c:pt>
                <c:pt idx="1207">
                  <c:v>34.536026</c:v>
                </c:pt>
                <c:pt idx="1208">
                  <c:v>34.580615999999999</c:v>
                </c:pt>
                <c:pt idx="1209">
                  <c:v>34.536026</c:v>
                </c:pt>
                <c:pt idx="1210">
                  <c:v>34.404603000000002</c:v>
                </c:pt>
                <c:pt idx="1211">
                  <c:v>34.294302000000002</c:v>
                </c:pt>
                <c:pt idx="1212">
                  <c:v>34.273180000000004</c:v>
                </c:pt>
                <c:pt idx="1213">
                  <c:v>34.261445999999999</c:v>
                </c:pt>
                <c:pt idx="1214">
                  <c:v>34.195734999999999</c:v>
                </c:pt>
                <c:pt idx="1215">
                  <c:v>34.162878999999997</c:v>
                </c:pt>
                <c:pt idx="1216">
                  <c:v>34.118288999999997</c:v>
                </c:pt>
                <c:pt idx="1217">
                  <c:v>34.029108999999998</c:v>
                </c:pt>
                <c:pt idx="1218">
                  <c:v>33.942276</c:v>
                </c:pt>
                <c:pt idx="1219">
                  <c:v>33.841363000000001</c:v>
                </c:pt>
                <c:pt idx="1220">
                  <c:v>33.787385</c:v>
                </c:pt>
                <c:pt idx="1221">
                  <c:v>33.874217999999999</c:v>
                </c:pt>
                <c:pt idx="1222">
                  <c:v>33.963397999999998</c:v>
                </c:pt>
                <c:pt idx="1223">
                  <c:v>34.040844</c:v>
                </c:pt>
                <c:pt idx="1224">
                  <c:v>34.094821000000003</c:v>
                </c:pt>
                <c:pt idx="1225">
                  <c:v>34.139411000000003</c:v>
                </c:pt>
                <c:pt idx="1226">
                  <c:v>34.151145</c:v>
                </c:pt>
                <c:pt idx="1227">
                  <c:v>34.216856</c:v>
                </c:pt>
                <c:pt idx="1228">
                  <c:v>34.261445999999999</c:v>
                </c:pt>
                <c:pt idx="1229">
                  <c:v>34.273180000000004</c:v>
                </c:pt>
                <c:pt idx="1230">
                  <c:v>34.360013000000002</c:v>
                </c:pt>
                <c:pt idx="1231">
                  <c:v>34.449193000000001</c:v>
                </c:pt>
                <c:pt idx="1232">
                  <c:v>34.536026</c:v>
                </c:pt>
                <c:pt idx="1233">
                  <c:v>34.636940000000003</c:v>
                </c:pt>
                <c:pt idx="1234">
                  <c:v>34.613470999999997</c:v>
                </c:pt>
                <c:pt idx="1235">
                  <c:v>34.547759999999997</c:v>
                </c:pt>
                <c:pt idx="1236">
                  <c:v>34.592350000000003</c:v>
                </c:pt>
                <c:pt idx="1237">
                  <c:v>34.714385</c:v>
                </c:pt>
                <c:pt idx="1238">
                  <c:v>34.756627999999999</c:v>
                </c:pt>
                <c:pt idx="1239">
                  <c:v>34.747241000000002</c:v>
                </c:pt>
                <c:pt idx="1240">
                  <c:v>34.723773000000001</c:v>
                </c:pt>
                <c:pt idx="1241">
                  <c:v>34.857542000000002</c:v>
                </c:pt>
                <c:pt idx="1242">
                  <c:v>34.956108999999998</c:v>
                </c:pt>
                <c:pt idx="1243">
                  <c:v>35.066409999999998</c:v>
                </c:pt>
                <c:pt idx="1244">
                  <c:v>35.078144999999999</c:v>
                </c:pt>
                <c:pt idx="1245">
                  <c:v>35.120387999999998</c:v>
                </c:pt>
                <c:pt idx="1246">
                  <c:v>35.176712000000002</c:v>
                </c:pt>
                <c:pt idx="1247">
                  <c:v>35.418436</c:v>
                </c:pt>
                <c:pt idx="1248">
                  <c:v>35.507615000000001</c:v>
                </c:pt>
                <c:pt idx="1249">
                  <c:v>35.528737</c:v>
                </c:pt>
                <c:pt idx="1250">
                  <c:v>35.728217999999998</c:v>
                </c:pt>
                <c:pt idx="1251">
                  <c:v>35.937086000000001</c:v>
                </c:pt>
                <c:pt idx="1252">
                  <c:v>36.014532000000003</c:v>
                </c:pt>
                <c:pt idx="1253">
                  <c:v>36.059122000000002</c:v>
                </c:pt>
                <c:pt idx="1254">
                  <c:v>36.202278999999997</c:v>
                </c:pt>
                <c:pt idx="1255">
                  <c:v>36.444003000000002</c:v>
                </c:pt>
                <c:pt idx="1256">
                  <c:v>36.652870999999998</c:v>
                </c:pt>
                <c:pt idx="1257">
                  <c:v>36.620015000000002</c:v>
                </c:pt>
                <c:pt idx="1258">
                  <c:v>36.542569999999998</c:v>
                </c:pt>
                <c:pt idx="1259">
                  <c:v>36.521447999999999</c:v>
                </c:pt>
                <c:pt idx="1260">
                  <c:v>36.533181999999996</c:v>
                </c:pt>
                <c:pt idx="1261">
                  <c:v>36.521447999999999</c:v>
                </c:pt>
                <c:pt idx="1262">
                  <c:v>36.467471000000003</c:v>
                </c:pt>
                <c:pt idx="1263">
                  <c:v>36.321967000000001</c:v>
                </c:pt>
                <c:pt idx="1264">
                  <c:v>36.190545</c:v>
                </c:pt>
                <c:pt idx="1265">
                  <c:v>36.157688999999998</c:v>
                </c:pt>
                <c:pt idx="1266">
                  <c:v>36.124833000000002</c:v>
                </c:pt>
                <c:pt idx="1267">
                  <c:v>35.937086000000001</c:v>
                </c:pt>
                <c:pt idx="1268">
                  <c:v>35.793928999999999</c:v>
                </c:pt>
                <c:pt idx="1269">
                  <c:v>35.552205000000001</c:v>
                </c:pt>
                <c:pt idx="1270">
                  <c:v>35.385579999999997</c:v>
                </c:pt>
                <c:pt idx="1271">
                  <c:v>35.221302000000001</c:v>
                </c:pt>
                <c:pt idx="1272">
                  <c:v>35.066409999999998</c:v>
                </c:pt>
                <c:pt idx="1273">
                  <c:v>34.845807999999998</c:v>
                </c:pt>
                <c:pt idx="1274">
                  <c:v>34.679183000000002</c:v>
                </c:pt>
                <c:pt idx="1275">
                  <c:v>34.580615999999999</c:v>
                </c:pt>
                <c:pt idx="1276">
                  <c:v>34.679183000000002</c:v>
                </c:pt>
                <c:pt idx="1277">
                  <c:v>34.559494000000001</c:v>
                </c:pt>
                <c:pt idx="1278">
                  <c:v>34.470314000000002</c:v>
                </c:pt>
                <c:pt idx="1279">
                  <c:v>34.449193000000001</c:v>
                </c:pt>
                <c:pt idx="1280">
                  <c:v>34.392868999999997</c:v>
                </c:pt>
                <c:pt idx="1281">
                  <c:v>34.273180000000004</c:v>
                </c:pt>
                <c:pt idx="1282">
                  <c:v>34.162878999999997</c:v>
                </c:pt>
                <c:pt idx="1283">
                  <c:v>34.061965000000001</c:v>
                </c:pt>
                <c:pt idx="1284">
                  <c:v>33.930542000000003</c:v>
                </c:pt>
                <c:pt idx="1285">
                  <c:v>33.766264</c:v>
                </c:pt>
                <c:pt idx="1286">
                  <c:v>33.709940000000003</c:v>
                </c:pt>
                <c:pt idx="1287">
                  <c:v>33.644227999999998</c:v>
                </c:pt>
                <c:pt idx="1288">
                  <c:v>33.501071000000003</c:v>
                </c:pt>
                <c:pt idx="1289">
                  <c:v>33.555048999999997</c:v>
                </c:pt>
                <c:pt idx="1290">
                  <c:v>33.578516999999998</c:v>
                </c:pt>
                <c:pt idx="1291">
                  <c:v>33.578516999999998</c:v>
                </c:pt>
                <c:pt idx="1292">
                  <c:v>33.578516999999998</c:v>
                </c:pt>
                <c:pt idx="1293">
                  <c:v>33.611373</c:v>
                </c:pt>
                <c:pt idx="1294">
                  <c:v>33.587904000000002</c:v>
                </c:pt>
                <c:pt idx="1295">
                  <c:v>33.501071000000003</c:v>
                </c:pt>
                <c:pt idx="1296">
                  <c:v>33.379035999999999</c:v>
                </c:pt>
                <c:pt idx="1297">
                  <c:v>33.247613000000001</c:v>
                </c:pt>
                <c:pt idx="1298">
                  <c:v>33.113844</c:v>
                </c:pt>
                <c:pt idx="1299">
                  <c:v>32.904975</c:v>
                </c:pt>
                <c:pt idx="1300">
                  <c:v>32.794674000000001</c:v>
                </c:pt>
                <c:pt idx="1301">
                  <c:v>32.618661000000003</c:v>
                </c:pt>
                <c:pt idx="1302">
                  <c:v>32.606926999999999</c:v>
                </c:pt>
                <c:pt idx="1303">
                  <c:v>32.597540000000002</c:v>
                </c:pt>
                <c:pt idx="1304">
                  <c:v>32.663251000000002</c:v>
                </c:pt>
                <c:pt idx="1305">
                  <c:v>32.839264</c:v>
                </c:pt>
                <c:pt idx="1306">
                  <c:v>32.893241000000003</c:v>
                </c:pt>
                <c:pt idx="1307">
                  <c:v>33.071601000000001</c:v>
                </c:pt>
                <c:pt idx="1308">
                  <c:v>33.235878999999997</c:v>
                </c:pt>
                <c:pt idx="1309">
                  <c:v>33.325059000000003</c:v>
                </c:pt>
                <c:pt idx="1310">
                  <c:v>33.566783000000001</c:v>
                </c:pt>
                <c:pt idx="1311">
                  <c:v>33.742795000000001</c:v>
                </c:pt>
                <c:pt idx="1312">
                  <c:v>33.820241000000003</c:v>
                </c:pt>
                <c:pt idx="1313">
                  <c:v>33.742795000000001</c:v>
                </c:pt>
                <c:pt idx="1314">
                  <c:v>33.731060999999997</c:v>
                </c:pt>
                <c:pt idx="1315">
                  <c:v>33.611373</c:v>
                </c:pt>
                <c:pt idx="1316">
                  <c:v>33.512805999999998</c:v>
                </c:pt>
                <c:pt idx="1317">
                  <c:v>33.402504</c:v>
                </c:pt>
                <c:pt idx="1318">
                  <c:v>33.334446</c:v>
                </c:pt>
                <c:pt idx="1319">
                  <c:v>33.325059000000003</c:v>
                </c:pt>
                <c:pt idx="1320">
                  <c:v>33.235878999999997</c:v>
                </c:pt>
                <c:pt idx="1321">
                  <c:v>33.158434</c:v>
                </c:pt>
                <c:pt idx="1322">
                  <c:v>33.137312000000001</c:v>
                </c:pt>
                <c:pt idx="1323">
                  <c:v>33.015276999999998</c:v>
                </c:pt>
                <c:pt idx="1324">
                  <c:v>32.850997999999997</c:v>
                </c:pt>
                <c:pt idx="1325">
                  <c:v>32.684373000000001</c:v>
                </c:pt>
                <c:pt idx="1326">
                  <c:v>32.606926999999999</c:v>
                </c:pt>
                <c:pt idx="1327">
                  <c:v>32.430914999999999</c:v>
                </c:pt>
                <c:pt idx="1328">
                  <c:v>32.308878999999997</c:v>
                </c:pt>
                <c:pt idx="1329">
                  <c:v>32.266635999999998</c:v>
                </c:pt>
                <c:pt idx="1330">
                  <c:v>32.198577999999998</c:v>
                </c:pt>
                <c:pt idx="1331">
                  <c:v>32.088276999999998</c:v>
                </c:pt>
                <c:pt idx="1332">
                  <c:v>32.013178000000003</c:v>
                </c:pt>
                <c:pt idx="1333">
                  <c:v>31.879408000000002</c:v>
                </c:pt>
                <c:pt idx="1334">
                  <c:v>31.858287000000001</c:v>
                </c:pt>
                <c:pt idx="1335">
                  <c:v>32.046033999999999</c:v>
                </c:pt>
                <c:pt idx="1336">
                  <c:v>32.100011000000002</c:v>
                </c:pt>
                <c:pt idx="1337">
                  <c:v>32.067155</c:v>
                </c:pt>
                <c:pt idx="1338">
                  <c:v>31.956854</c:v>
                </c:pt>
                <c:pt idx="1339">
                  <c:v>31.780840999999999</c:v>
                </c:pt>
                <c:pt idx="1340">
                  <c:v>31.682274</c:v>
                </c:pt>
                <c:pt idx="1341">
                  <c:v>31.825430999999998</c:v>
                </c:pt>
                <c:pt idx="1342">
                  <c:v>32.088276999999998</c:v>
                </c:pt>
                <c:pt idx="1343">
                  <c:v>32.276024</c:v>
                </c:pt>
                <c:pt idx="1344">
                  <c:v>32.276024</c:v>
                </c:pt>
                <c:pt idx="1345">
                  <c:v>32.165722000000002</c:v>
                </c:pt>
                <c:pt idx="1346">
                  <c:v>32.046033999999999</c:v>
                </c:pt>
                <c:pt idx="1347">
                  <c:v>31.956854</c:v>
                </c:pt>
                <c:pt idx="1348">
                  <c:v>31.912264</c:v>
                </c:pt>
                <c:pt idx="1349">
                  <c:v>31.769107000000002</c:v>
                </c:pt>
                <c:pt idx="1350">
                  <c:v>31.604828999999999</c:v>
                </c:pt>
                <c:pt idx="1351">
                  <c:v>31.614215999999999</c:v>
                </c:pt>
                <c:pt idx="1352">
                  <c:v>31.637684</c:v>
                </c:pt>
                <c:pt idx="1353">
                  <c:v>31.527383</c:v>
                </c:pt>
                <c:pt idx="1354">
                  <c:v>31.318515000000001</c:v>
                </c:pt>
                <c:pt idx="1355">
                  <c:v>31.173010999999999</c:v>
                </c:pt>
                <c:pt idx="1356">
                  <c:v>31.020467</c:v>
                </c:pt>
                <c:pt idx="1357">
                  <c:v>30.898430999999999</c:v>
                </c:pt>
                <c:pt idx="1358">
                  <c:v>30.767009000000002</c:v>
                </c:pt>
                <c:pt idx="1359">
                  <c:v>30.755274</c:v>
                </c:pt>
                <c:pt idx="1360">
                  <c:v>30.743539999999999</c:v>
                </c:pt>
                <c:pt idx="1361">
                  <c:v>30.623851999999999</c:v>
                </c:pt>
                <c:pt idx="1362">
                  <c:v>30.534672</c:v>
                </c:pt>
                <c:pt idx="1363">
                  <c:v>30.468959999999999</c:v>
                </c:pt>
                <c:pt idx="1364">
                  <c:v>30.403248999999999</c:v>
                </c:pt>
                <c:pt idx="1365">
                  <c:v>30.325804000000002</c:v>
                </c:pt>
                <c:pt idx="1366">
                  <c:v>30.248358</c:v>
                </c:pt>
                <c:pt idx="1367">
                  <c:v>30.182646999999999</c:v>
                </c:pt>
                <c:pt idx="1368">
                  <c:v>30.227236000000001</c:v>
                </c:pt>
                <c:pt idx="1369">
                  <c:v>30.391514999999998</c:v>
                </c:pt>
                <c:pt idx="1370">
                  <c:v>30.424371000000001</c:v>
                </c:pt>
                <c:pt idx="1371">
                  <c:v>30.314069</c:v>
                </c:pt>
                <c:pt idx="1372">
                  <c:v>30.227236000000001</c:v>
                </c:pt>
                <c:pt idx="1373">
                  <c:v>30.105201000000001</c:v>
                </c:pt>
                <c:pt idx="1374">
                  <c:v>29.929188</c:v>
                </c:pt>
                <c:pt idx="1375">
                  <c:v>30.182646999999999</c:v>
                </c:pt>
                <c:pt idx="1376">
                  <c:v>30.391514999999998</c:v>
                </c:pt>
                <c:pt idx="1377">
                  <c:v>30.579262</c:v>
                </c:pt>
                <c:pt idx="1378">
                  <c:v>30.710684000000001</c:v>
                </c:pt>
                <c:pt idx="1379">
                  <c:v>30.788129999999999</c:v>
                </c:pt>
                <c:pt idx="1380">
                  <c:v>30.987611000000001</c:v>
                </c:pt>
                <c:pt idx="1381">
                  <c:v>31.173010999999999</c:v>
                </c:pt>
                <c:pt idx="1382">
                  <c:v>31.428816000000001</c:v>
                </c:pt>
                <c:pt idx="1383">
                  <c:v>31.548504999999999</c:v>
                </c:pt>
                <c:pt idx="1384">
                  <c:v>31.769107000000002</c:v>
                </c:pt>
                <c:pt idx="1385">
                  <c:v>31.980322000000001</c:v>
                </c:pt>
                <c:pt idx="1386">
                  <c:v>32.231434</c:v>
                </c:pt>
                <c:pt idx="1387">
                  <c:v>32.419179999999997</c:v>
                </c:pt>
                <c:pt idx="1388">
                  <c:v>32.651516999999998</c:v>
                </c:pt>
                <c:pt idx="1389">
                  <c:v>32.860385000000001</c:v>
                </c:pt>
                <c:pt idx="1390">
                  <c:v>33.125577999999997</c:v>
                </c:pt>
                <c:pt idx="1391">
                  <c:v>33.435360000000003</c:v>
                </c:pt>
                <c:pt idx="1392">
                  <c:v>33.731060999999997</c:v>
                </c:pt>
                <c:pt idx="1393">
                  <c:v>34.139411000000003</c:v>
                </c:pt>
                <c:pt idx="1394">
                  <c:v>34.493783000000001</c:v>
                </c:pt>
                <c:pt idx="1395">
                  <c:v>34.812952000000003</c:v>
                </c:pt>
                <c:pt idx="1396">
                  <c:v>35.033555</c:v>
                </c:pt>
                <c:pt idx="1397">
                  <c:v>35.164977999999998</c:v>
                </c:pt>
                <c:pt idx="1398">
                  <c:v>35.265891000000003</c:v>
                </c:pt>
                <c:pt idx="1399">
                  <c:v>35.265891000000003</c:v>
                </c:pt>
                <c:pt idx="1400">
                  <c:v>35.409047999999999</c:v>
                </c:pt>
                <c:pt idx="1401">
                  <c:v>35.662506999999998</c:v>
                </c:pt>
                <c:pt idx="1402">
                  <c:v>35.892496000000001</c:v>
                </c:pt>
                <c:pt idx="1403">
                  <c:v>36.136566999999999</c:v>
                </c:pt>
                <c:pt idx="1404">
                  <c:v>36.256256</c:v>
                </c:pt>
                <c:pt idx="1405">
                  <c:v>36.399413000000003</c:v>
                </c:pt>
                <c:pt idx="1406">
                  <c:v>36.676338999999999</c:v>
                </c:pt>
                <c:pt idx="1407">
                  <c:v>36.896942000000003</c:v>
                </c:pt>
                <c:pt idx="1408">
                  <c:v>37.040098999999998</c:v>
                </c:pt>
                <c:pt idx="1409">
                  <c:v>37.314678999999998</c:v>
                </c:pt>
                <c:pt idx="1410">
                  <c:v>37.535280999999998</c:v>
                </c:pt>
                <c:pt idx="1411">
                  <c:v>37.645581999999997</c:v>
                </c:pt>
                <c:pt idx="1412">
                  <c:v>37.755884000000002</c:v>
                </c:pt>
                <c:pt idx="1413">
                  <c:v>38.131377000000001</c:v>
                </c:pt>
                <c:pt idx="1414">
                  <c:v>38.527991999999998</c:v>
                </c:pt>
                <c:pt idx="1415">
                  <c:v>38.826039999999999</c:v>
                </c:pt>
                <c:pt idx="1416">
                  <c:v>39.091233000000003</c:v>
                </c:pt>
                <c:pt idx="1417">
                  <c:v>39.365811999999998</c:v>
                </c:pt>
                <c:pt idx="1418">
                  <c:v>39.696716000000002</c:v>
                </c:pt>
                <c:pt idx="1419">
                  <c:v>39.994764000000004</c:v>
                </c:pt>
                <c:pt idx="1420">
                  <c:v>29.640528</c:v>
                </c:pt>
                <c:pt idx="1421">
                  <c:v>29.696852</c:v>
                </c:pt>
                <c:pt idx="1422">
                  <c:v>29.685117999999999</c:v>
                </c:pt>
                <c:pt idx="1423">
                  <c:v>29.685117999999999</c:v>
                </c:pt>
                <c:pt idx="1424">
                  <c:v>29.652262</c:v>
                </c:pt>
                <c:pt idx="1425">
                  <c:v>29.509105000000002</c:v>
                </c:pt>
                <c:pt idx="1426">
                  <c:v>29.321358</c:v>
                </c:pt>
                <c:pt idx="1427">
                  <c:v>29.133610999999998</c:v>
                </c:pt>
                <c:pt idx="1428">
                  <c:v>28.990454</c:v>
                </c:pt>
                <c:pt idx="1429">
                  <c:v>28.859031999999999</c:v>
                </c:pt>
                <c:pt idx="1430">
                  <c:v>28.814442</c:v>
                </c:pt>
                <c:pt idx="1431">
                  <c:v>28.936477</c:v>
                </c:pt>
                <c:pt idx="1432">
                  <c:v>29.046778</c:v>
                </c:pt>
                <c:pt idx="1433">
                  <c:v>29.035043999999999</c:v>
                </c:pt>
                <c:pt idx="1434">
                  <c:v>29.046778</c:v>
                </c:pt>
                <c:pt idx="1435">
                  <c:v>28.903621000000001</c:v>
                </c:pt>
                <c:pt idx="1436">
                  <c:v>28.870766</c:v>
                </c:pt>
                <c:pt idx="1437">
                  <c:v>28.837910000000001</c:v>
                </c:pt>
                <c:pt idx="1438">
                  <c:v>28.748729999999998</c:v>
                </c:pt>
                <c:pt idx="1439">
                  <c:v>28.715875</c:v>
                </c:pt>
                <c:pt idx="1440">
                  <c:v>28.659551</c:v>
                </c:pt>
                <c:pt idx="1441">
                  <c:v>28.659551</c:v>
                </c:pt>
                <c:pt idx="1442">
                  <c:v>28.659551</c:v>
                </c:pt>
                <c:pt idx="1443">
                  <c:v>28.638428999999999</c:v>
                </c:pt>
                <c:pt idx="1444">
                  <c:v>28.659551</c:v>
                </c:pt>
                <c:pt idx="1445">
                  <c:v>28.659551</c:v>
                </c:pt>
                <c:pt idx="1446">
                  <c:v>28.617308000000001</c:v>
                </c:pt>
                <c:pt idx="1447">
                  <c:v>28.516393999999998</c:v>
                </c:pt>
                <c:pt idx="1448">
                  <c:v>28.176103000000001</c:v>
                </c:pt>
                <c:pt idx="1449">
                  <c:v>27.955500000000001</c:v>
                </c:pt>
                <c:pt idx="1450">
                  <c:v>27.943766</c:v>
                </c:pt>
                <c:pt idx="1451">
                  <c:v>27.943766</c:v>
                </c:pt>
                <c:pt idx="1452">
                  <c:v>27.788875000000001</c:v>
                </c:pt>
                <c:pt idx="1453">
                  <c:v>27.734898000000001</c:v>
                </c:pt>
                <c:pt idx="1454">
                  <c:v>27.657451999999999</c:v>
                </c:pt>
                <c:pt idx="1455">
                  <c:v>27.535416999999999</c:v>
                </c:pt>
                <c:pt idx="1456">
                  <c:v>27.591740999999999</c:v>
                </c:pt>
                <c:pt idx="1457">
                  <c:v>27.678574000000001</c:v>
                </c:pt>
                <c:pt idx="1458">
                  <c:v>27.756018999999998</c:v>
                </c:pt>
                <c:pt idx="1459">
                  <c:v>27.821729999999999</c:v>
                </c:pt>
                <c:pt idx="1460">
                  <c:v>27.899176000000001</c:v>
                </c:pt>
                <c:pt idx="1461">
                  <c:v>28.021211000000001</c:v>
                </c:pt>
                <c:pt idx="1462">
                  <c:v>28.032945999999999</c:v>
                </c:pt>
                <c:pt idx="1463">
                  <c:v>28.032945999999999</c:v>
                </c:pt>
                <c:pt idx="1464">
                  <c:v>28.009477</c:v>
                </c:pt>
                <c:pt idx="1465">
                  <c:v>28.065801</c:v>
                </c:pt>
                <c:pt idx="1466">
                  <c:v>28.197223999999999</c:v>
                </c:pt>
                <c:pt idx="1467">
                  <c:v>28.340381000000001</c:v>
                </c:pt>
                <c:pt idx="1468">
                  <c:v>28.593838999999999</c:v>
                </c:pt>
                <c:pt idx="1469">
                  <c:v>28.903621000000001</c:v>
                </c:pt>
                <c:pt idx="1470">
                  <c:v>29.079633999999999</c:v>
                </c:pt>
                <c:pt idx="1471">
                  <c:v>29.091367999999999</c:v>
                </c:pt>
                <c:pt idx="1472">
                  <c:v>28.981066999999999</c:v>
                </c:pt>
                <c:pt idx="1473">
                  <c:v>28.715875</c:v>
                </c:pt>
                <c:pt idx="1474">
                  <c:v>28.572717999999998</c:v>
                </c:pt>
                <c:pt idx="1475">
                  <c:v>28.319258999999999</c:v>
                </c:pt>
                <c:pt idx="1476">
                  <c:v>28.032945999999999</c:v>
                </c:pt>
                <c:pt idx="1477">
                  <c:v>27.833465</c:v>
                </c:pt>
                <c:pt idx="1478">
                  <c:v>27.612862</c:v>
                </c:pt>
                <c:pt idx="1479">
                  <c:v>27.457971000000001</c:v>
                </c:pt>
                <c:pt idx="1480">
                  <c:v>27.127067</c:v>
                </c:pt>
                <c:pt idx="1481">
                  <c:v>26.885342999999999</c:v>
                </c:pt>
                <c:pt idx="1482">
                  <c:v>26.664740999999999</c:v>
                </c:pt>
                <c:pt idx="1483">
                  <c:v>26.488727999999998</c:v>
                </c:pt>
                <c:pt idx="1484">
                  <c:v>26.366693000000001</c:v>
                </c:pt>
                <c:pt idx="1485">
                  <c:v>26.223535999999999</c:v>
                </c:pt>
                <c:pt idx="1486">
                  <c:v>26.223535999999999</c:v>
                </c:pt>
                <c:pt idx="1487">
                  <c:v>26.247004</c:v>
                </c:pt>
                <c:pt idx="1488">
                  <c:v>26.444137999999999</c:v>
                </c:pt>
                <c:pt idx="1489">
                  <c:v>26.709330999999999</c:v>
                </c:pt>
                <c:pt idx="1490">
                  <c:v>26.840752999999999</c:v>
                </c:pt>
                <c:pt idx="1491">
                  <c:v>26.631885</c:v>
                </c:pt>
                <c:pt idx="1492">
                  <c:v>26.354958</c:v>
                </c:pt>
                <c:pt idx="1493">
                  <c:v>26.23527</c:v>
                </c:pt>
                <c:pt idx="1494">
                  <c:v>26.101500000000001</c:v>
                </c:pt>
                <c:pt idx="1495">
                  <c:v>26.059256999999999</c:v>
                </c:pt>
                <c:pt idx="1496">
                  <c:v>26.354958</c:v>
                </c:pt>
                <c:pt idx="1497">
                  <c:v>26.399547999999999</c:v>
                </c:pt>
                <c:pt idx="1498">
                  <c:v>26.566174</c:v>
                </c:pt>
                <c:pt idx="1499">
                  <c:v>26.542705000000002</c:v>
                </c:pt>
                <c:pt idx="1500">
                  <c:v>26.345571</c:v>
                </c:pt>
                <c:pt idx="1501">
                  <c:v>26.312715000000001</c:v>
                </c:pt>
                <c:pt idx="1502">
                  <c:v>26.247004</c:v>
                </c:pt>
                <c:pt idx="1503">
                  <c:v>26.059256999999999</c:v>
                </c:pt>
                <c:pt idx="1504">
                  <c:v>24.712174000000001</c:v>
                </c:pt>
                <c:pt idx="1505">
                  <c:v>24.813088</c:v>
                </c:pt>
                <c:pt idx="1506">
                  <c:v>24.768498000000001</c:v>
                </c:pt>
                <c:pt idx="1507">
                  <c:v>24.756764</c:v>
                </c:pt>
                <c:pt idx="1508">
                  <c:v>24.669930999999998</c:v>
                </c:pt>
                <c:pt idx="1509">
                  <c:v>24.515039999999999</c:v>
                </c:pt>
                <c:pt idx="1510">
                  <c:v>24.526774</c:v>
                </c:pt>
                <c:pt idx="1511">
                  <c:v>24.637074999999999</c:v>
                </c:pt>
                <c:pt idx="1512">
                  <c:v>24.712174000000001</c:v>
                </c:pt>
                <c:pt idx="1513">
                  <c:v>26.059256999999999</c:v>
                </c:pt>
                <c:pt idx="1514">
                  <c:v>25.892631999999999</c:v>
                </c:pt>
                <c:pt idx="1515">
                  <c:v>25.606318000000002</c:v>
                </c:pt>
                <c:pt idx="1516">
                  <c:v>25.331738000000001</c:v>
                </c:pt>
                <c:pt idx="1517">
                  <c:v>25.197969000000001</c:v>
                </c:pt>
                <c:pt idx="1518">
                  <c:v>25.03369</c:v>
                </c:pt>
                <c:pt idx="1519">
                  <c:v>24.857678</c:v>
                </c:pt>
                <c:pt idx="1520">
                  <c:v>24.756764</c:v>
                </c:pt>
                <c:pt idx="1521">
                  <c:v>24.625340999999999</c:v>
                </c:pt>
                <c:pt idx="1522">
                  <c:v>24.42586</c:v>
                </c:pt>
                <c:pt idx="1523">
                  <c:v>24.238112999999998</c:v>
                </c:pt>
                <c:pt idx="1524">
                  <c:v>23.942412000000001</c:v>
                </c:pt>
                <c:pt idx="1525">
                  <c:v>23.665485</c:v>
                </c:pt>
                <c:pt idx="1526">
                  <c:v>23.820377000000001</c:v>
                </c:pt>
                <c:pt idx="1527">
                  <c:v>23.942412000000001</c:v>
                </c:pt>
                <c:pt idx="1528">
                  <c:v>24.085569</c:v>
                </c:pt>
                <c:pt idx="1529">
                  <c:v>24.184135999999999</c:v>
                </c:pt>
                <c:pt idx="1530">
                  <c:v>24.261582000000001</c:v>
                </c:pt>
                <c:pt idx="1531">
                  <c:v>24.306170999999999</c:v>
                </c:pt>
                <c:pt idx="1532">
                  <c:v>24.228726000000002</c:v>
                </c:pt>
                <c:pt idx="1533">
                  <c:v>24.10669</c:v>
                </c:pt>
                <c:pt idx="1534">
                  <c:v>23.930678</c:v>
                </c:pt>
                <c:pt idx="1535">
                  <c:v>23.820377000000001</c:v>
                </c:pt>
                <c:pt idx="1536">
                  <c:v>23.742930999999999</c:v>
                </c:pt>
                <c:pt idx="1537">
                  <c:v>23.942412000000001</c:v>
                </c:pt>
                <c:pt idx="1538">
                  <c:v>23.963533999999999</c:v>
                </c:pt>
                <c:pt idx="1539">
                  <c:v>23.820377000000001</c:v>
                </c:pt>
                <c:pt idx="1540">
                  <c:v>23.710075</c:v>
                </c:pt>
                <c:pt idx="1541">
                  <c:v>23.534063</c:v>
                </c:pt>
                <c:pt idx="1542">
                  <c:v>23.456617000000001</c:v>
                </c:pt>
                <c:pt idx="1543">
                  <c:v>23.501207000000001</c:v>
                </c:pt>
                <c:pt idx="1544">
                  <c:v>23.566918000000001</c:v>
                </c:pt>
                <c:pt idx="1545">
                  <c:v>23.379172000000001</c:v>
                </c:pt>
                <c:pt idx="1546">
                  <c:v>23.280604</c:v>
                </c:pt>
                <c:pt idx="1547">
                  <c:v>23.092858</c:v>
                </c:pt>
                <c:pt idx="1548">
                  <c:v>22.860520999999999</c:v>
                </c:pt>
                <c:pt idx="1549">
                  <c:v>22.851133999999998</c:v>
                </c:pt>
                <c:pt idx="1550">
                  <c:v>22.905111000000002</c:v>
                </c:pt>
                <c:pt idx="1551">
                  <c:v>22.815930999999999</c:v>
                </c:pt>
                <c:pt idx="1552">
                  <c:v>22.651653</c:v>
                </c:pt>
                <c:pt idx="1553">
                  <c:v>22.607063</c:v>
                </c:pt>
                <c:pt idx="1554">
                  <c:v>22.607063</c:v>
                </c:pt>
                <c:pt idx="1555">
                  <c:v>30.105201000000001</c:v>
                </c:pt>
                <c:pt idx="1556">
                  <c:v>29.971430999999999</c:v>
                </c:pt>
                <c:pt idx="1557">
                  <c:v>29.929188</c:v>
                </c:pt>
                <c:pt idx="1558">
                  <c:v>29.818887</c:v>
                </c:pt>
                <c:pt idx="1559">
                  <c:v>29.807153</c:v>
                </c:pt>
                <c:pt idx="1560">
                  <c:v>29.717973000000001</c:v>
                </c:pt>
                <c:pt idx="1561">
                  <c:v>29.696852</c:v>
                </c:pt>
                <c:pt idx="1562">
                  <c:v>29.663996000000001</c:v>
                </c:pt>
                <c:pt idx="1563">
                  <c:v>29.663996000000001</c:v>
                </c:pt>
                <c:pt idx="1564">
                  <c:v>29.663996000000001</c:v>
                </c:pt>
                <c:pt idx="1565">
                  <c:v>29.675730000000001</c:v>
                </c:pt>
                <c:pt idx="1566">
                  <c:v>29.696852</c:v>
                </c:pt>
                <c:pt idx="1567">
                  <c:v>29.640528</c:v>
                </c:pt>
                <c:pt idx="1568">
                  <c:v>26.411283000000001</c:v>
                </c:pt>
                <c:pt idx="1569">
                  <c:v>26.533318000000001</c:v>
                </c:pt>
                <c:pt idx="1570">
                  <c:v>26.676475</c:v>
                </c:pt>
                <c:pt idx="1571">
                  <c:v>26.807898000000002</c:v>
                </c:pt>
                <c:pt idx="1572">
                  <c:v>26.929932999999998</c:v>
                </c:pt>
                <c:pt idx="1573">
                  <c:v>27.040234000000002</c:v>
                </c:pt>
                <c:pt idx="1574">
                  <c:v>27.138801000000001</c:v>
                </c:pt>
                <c:pt idx="1575">
                  <c:v>27.314813999999998</c:v>
                </c:pt>
                <c:pt idx="1576">
                  <c:v>27.413381000000001</c:v>
                </c:pt>
                <c:pt idx="1577">
                  <c:v>27.624596</c:v>
                </c:pt>
                <c:pt idx="1578">
                  <c:v>27.833465</c:v>
                </c:pt>
                <c:pt idx="1579">
                  <c:v>27.788875000000001</c:v>
                </c:pt>
                <c:pt idx="1580">
                  <c:v>27.767752999999999</c:v>
                </c:pt>
                <c:pt idx="1581">
                  <c:v>27.922643999999998</c:v>
                </c:pt>
                <c:pt idx="1582">
                  <c:v>28.032945999999999</c:v>
                </c:pt>
                <c:pt idx="1583">
                  <c:v>28.021211000000001</c:v>
                </c:pt>
                <c:pt idx="1584">
                  <c:v>28.143246999999999</c:v>
                </c:pt>
                <c:pt idx="1585">
                  <c:v>28.384971</c:v>
                </c:pt>
                <c:pt idx="1586">
                  <c:v>28.605573</c:v>
                </c:pt>
                <c:pt idx="1587">
                  <c:v>28.880153</c:v>
                </c:pt>
                <c:pt idx="1588">
                  <c:v>29.112490000000001</c:v>
                </c:pt>
                <c:pt idx="1589">
                  <c:v>29.091367999999999</c:v>
                </c:pt>
                <c:pt idx="1590">
                  <c:v>28.936477</c:v>
                </c:pt>
                <c:pt idx="1591">
                  <c:v>28.913008999999999</c:v>
                </c:pt>
                <c:pt idx="1592">
                  <c:v>29.091367999999999</c:v>
                </c:pt>
                <c:pt idx="1593">
                  <c:v>29.333092000000001</c:v>
                </c:pt>
                <c:pt idx="1594">
                  <c:v>29.520838999999999</c:v>
                </c:pt>
                <c:pt idx="1595">
                  <c:v>29.708586</c:v>
                </c:pt>
                <c:pt idx="1596">
                  <c:v>29.896332999999998</c:v>
                </c:pt>
                <c:pt idx="1597">
                  <c:v>29.884599000000001</c:v>
                </c:pt>
                <c:pt idx="1598">
                  <c:v>29.741441999999999</c:v>
                </c:pt>
                <c:pt idx="1599">
                  <c:v>29.631139999999998</c:v>
                </c:pt>
                <c:pt idx="1600">
                  <c:v>29.464514999999999</c:v>
                </c:pt>
                <c:pt idx="1601">
                  <c:v>29.387069</c:v>
                </c:pt>
                <c:pt idx="1602">
                  <c:v>29.333092000000001</c:v>
                </c:pt>
                <c:pt idx="1603">
                  <c:v>29.255647</c:v>
                </c:pt>
                <c:pt idx="1604">
                  <c:v>29.222791000000001</c:v>
                </c:pt>
                <c:pt idx="1605">
                  <c:v>29.112490000000001</c:v>
                </c:pt>
                <c:pt idx="1606">
                  <c:v>29.157080000000001</c:v>
                </c:pt>
                <c:pt idx="1607">
                  <c:v>29.234525000000001</c:v>
                </c:pt>
                <c:pt idx="1608">
                  <c:v>29.267381</c:v>
                </c:pt>
                <c:pt idx="1609">
                  <c:v>29.288502000000001</c:v>
                </c:pt>
                <c:pt idx="1610">
                  <c:v>29.455127999999998</c:v>
                </c:pt>
                <c:pt idx="1611">
                  <c:v>29.685117999999999</c:v>
                </c:pt>
                <c:pt idx="1612">
                  <c:v>29.929188</c:v>
                </c:pt>
                <c:pt idx="1613">
                  <c:v>26.223535999999999</c:v>
                </c:pt>
                <c:pt idx="1614">
                  <c:v>26.312715000000001</c:v>
                </c:pt>
                <c:pt idx="1615">
                  <c:v>26.322102999999998</c:v>
                </c:pt>
                <c:pt idx="1616">
                  <c:v>26.411283000000001</c:v>
                </c:pt>
                <c:pt idx="1617">
                  <c:v>19.96218</c:v>
                </c:pt>
                <c:pt idx="1618">
                  <c:v>19.840143999999999</c:v>
                </c:pt>
                <c:pt idx="1619">
                  <c:v>19.520975</c:v>
                </c:pt>
                <c:pt idx="1620">
                  <c:v>19.354348999999999</c:v>
                </c:pt>
                <c:pt idx="1621">
                  <c:v>19.276903999999998</c:v>
                </c:pt>
                <c:pt idx="1622">
                  <c:v>19.410672999999999</c:v>
                </c:pt>
                <c:pt idx="1623">
                  <c:v>19.410672999999999</c:v>
                </c:pt>
                <c:pt idx="1624">
                  <c:v>19.344961999999999</c:v>
                </c:pt>
                <c:pt idx="1625">
                  <c:v>19.410672999999999</c:v>
                </c:pt>
                <c:pt idx="1626">
                  <c:v>19.443529000000002</c:v>
                </c:pt>
                <c:pt idx="1627">
                  <c:v>19.431795000000001</c:v>
                </c:pt>
                <c:pt idx="1628">
                  <c:v>19.464651</c:v>
                </c:pt>
                <c:pt idx="1629">
                  <c:v>19.387205000000002</c:v>
                </c:pt>
                <c:pt idx="1630">
                  <c:v>19.410672999999999</c:v>
                </c:pt>
                <c:pt idx="1631">
                  <c:v>19.443529000000002</c:v>
                </c:pt>
                <c:pt idx="1632">
                  <c:v>19.476385000000001</c:v>
                </c:pt>
                <c:pt idx="1633">
                  <c:v>19.553830000000001</c:v>
                </c:pt>
                <c:pt idx="1634">
                  <c:v>19.464651</c:v>
                </c:pt>
                <c:pt idx="1635">
                  <c:v>19.309759</c:v>
                </c:pt>
                <c:pt idx="1636">
                  <c:v>19.309759</c:v>
                </c:pt>
                <c:pt idx="1637">
                  <c:v>19.211192</c:v>
                </c:pt>
                <c:pt idx="1638">
                  <c:v>19.100891000000001</c:v>
                </c:pt>
                <c:pt idx="1639">
                  <c:v>18.946000000000002</c:v>
                </c:pt>
                <c:pt idx="1640">
                  <c:v>18.737131999999999</c:v>
                </c:pt>
                <c:pt idx="1641">
                  <c:v>18.626830000000002</c:v>
                </c:pt>
                <c:pt idx="1642">
                  <c:v>18.549385000000001</c:v>
                </c:pt>
                <c:pt idx="1643">
                  <c:v>18.396840999999998</c:v>
                </c:pt>
                <c:pt idx="1644">
                  <c:v>18.230215000000001</c:v>
                </c:pt>
                <c:pt idx="1645">
                  <c:v>18.054203000000001</c:v>
                </c:pt>
                <c:pt idx="1646">
                  <c:v>17.887577</c:v>
                </c:pt>
                <c:pt idx="1647">
                  <c:v>17.723299000000001</c:v>
                </c:pt>
                <c:pt idx="1648">
                  <c:v>17.591875999999999</c:v>
                </c:pt>
                <c:pt idx="1649">
                  <c:v>17.303215000000002</c:v>
                </c:pt>
                <c:pt idx="1650">
                  <c:v>17.073225999999998</c:v>
                </c:pt>
                <c:pt idx="1651">
                  <c:v>17.138936999999999</c:v>
                </c:pt>
                <c:pt idx="1652">
                  <c:v>17.338418000000001</c:v>
                </c:pt>
                <c:pt idx="1653">
                  <c:v>17.436985</c:v>
                </c:pt>
                <c:pt idx="1654">
                  <c:v>17.535551999999999</c:v>
                </c:pt>
                <c:pt idx="1655">
                  <c:v>17.514430999999998</c:v>
                </c:pt>
                <c:pt idx="1656">
                  <c:v>17.359539000000002</c:v>
                </c:pt>
                <c:pt idx="1657">
                  <c:v>17.127203000000002</c:v>
                </c:pt>
                <c:pt idx="1658">
                  <c:v>16.864356999999998</c:v>
                </c:pt>
                <c:pt idx="1659">
                  <c:v>16.542840999999999</c:v>
                </c:pt>
                <c:pt idx="1660">
                  <c:v>16.322237999999999</c:v>
                </c:pt>
                <c:pt idx="1661">
                  <c:v>16.06878</c:v>
                </c:pt>
                <c:pt idx="1662">
                  <c:v>15.991334999999999</c:v>
                </c:pt>
                <c:pt idx="1663">
                  <c:v>15.958479000000001</c:v>
                </c:pt>
                <c:pt idx="1664">
                  <c:v>15.881033</c:v>
                </c:pt>
                <c:pt idx="1665">
                  <c:v>15.683899</c:v>
                </c:pt>
                <c:pt idx="1666">
                  <c:v>15.561864</c:v>
                </c:pt>
                <c:pt idx="1667">
                  <c:v>15.374117</c:v>
                </c:pt>
                <c:pt idx="1668">
                  <c:v>15.176983</c:v>
                </c:pt>
                <c:pt idx="1669">
                  <c:v>15.165248999999999</c:v>
                </c:pt>
                <c:pt idx="1670">
                  <c:v>15.221572999999999</c:v>
                </c:pt>
                <c:pt idx="1671">
                  <c:v>15.406973000000001</c:v>
                </c:pt>
                <c:pt idx="1672">
                  <c:v>15.209838</c:v>
                </c:pt>
                <c:pt idx="1673">
                  <c:v>15.033825999999999</c:v>
                </c:pt>
                <c:pt idx="1674">
                  <c:v>14.890669000000001</c:v>
                </c:pt>
                <c:pt idx="1675">
                  <c:v>14.890669000000001</c:v>
                </c:pt>
                <c:pt idx="1676">
                  <c:v>14.834345000000001</c:v>
                </c:pt>
                <c:pt idx="1677">
                  <c:v>14.756899000000001</c:v>
                </c:pt>
                <c:pt idx="1678">
                  <c:v>14.702921999999999</c:v>
                </c:pt>
                <c:pt idx="1679">
                  <c:v>14.658332</c:v>
                </c:pt>
                <c:pt idx="1680">
                  <c:v>14.548031</c:v>
                </c:pt>
                <c:pt idx="1681">
                  <c:v>14.327427999999999</c:v>
                </c:pt>
                <c:pt idx="1682">
                  <c:v>14.205393000000001</c:v>
                </c:pt>
                <c:pt idx="1683">
                  <c:v>14.106826</c:v>
                </c:pt>
                <c:pt idx="1684">
                  <c:v>14.008259000000001</c:v>
                </c:pt>
                <c:pt idx="1685">
                  <c:v>13.909692</c:v>
                </c:pt>
                <c:pt idx="1686">
                  <c:v>13.820512000000001</c:v>
                </c:pt>
                <c:pt idx="1687">
                  <c:v>13.665621</c:v>
                </c:pt>
                <c:pt idx="1688">
                  <c:v>13.578787999999999</c:v>
                </c:pt>
                <c:pt idx="1689">
                  <c:v>13.534198</c:v>
                </c:pt>
                <c:pt idx="1690">
                  <c:v>13.510730000000001</c:v>
                </c:pt>
                <c:pt idx="1691">
                  <c:v>13.653886999999999</c:v>
                </c:pt>
                <c:pt idx="1692">
                  <c:v>13.698477</c:v>
                </c:pt>
                <c:pt idx="1693">
                  <c:v>13.632764999999999</c:v>
                </c:pt>
                <c:pt idx="1694">
                  <c:v>14.503441</c:v>
                </c:pt>
                <c:pt idx="1695">
                  <c:v>14.515174999999999</c:v>
                </c:pt>
                <c:pt idx="1696">
                  <c:v>14.526909</c:v>
                </c:pt>
                <c:pt idx="1697">
                  <c:v>14.536296999999999</c:v>
                </c:pt>
                <c:pt idx="1698">
                  <c:v>14.559765000000001</c:v>
                </c:pt>
                <c:pt idx="1699">
                  <c:v>14.625477</c:v>
                </c:pt>
                <c:pt idx="1700">
                  <c:v>14.691188</c:v>
                </c:pt>
                <c:pt idx="1701">
                  <c:v>14.712308999999999</c:v>
                </c:pt>
                <c:pt idx="1702">
                  <c:v>14.712308999999999</c:v>
                </c:pt>
                <c:pt idx="1703">
                  <c:v>14.658332</c:v>
                </c:pt>
                <c:pt idx="1704">
                  <c:v>14.580887000000001</c:v>
                </c:pt>
                <c:pt idx="1705">
                  <c:v>14.470585</c:v>
                </c:pt>
                <c:pt idx="1706">
                  <c:v>14.416608</c:v>
                </c:pt>
                <c:pt idx="1707">
                  <c:v>14.43773</c:v>
                </c:pt>
                <c:pt idx="1708">
                  <c:v>14.458850999999999</c:v>
                </c:pt>
                <c:pt idx="1709">
                  <c:v>14.503441</c:v>
                </c:pt>
                <c:pt idx="1710">
                  <c:v>14.282838999999999</c:v>
                </c:pt>
                <c:pt idx="1711">
                  <c:v>14.271103999999999</c:v>
                </c:pt>
                <c:pt idx="1712">
                  <c:v>14.306307</c:v>
                </c:pt>
                <c:pt idx="1713">
                  <c:v>14.315694000000001</c:v>
                </c:pt>
                <c:pt idx="1714">
                  <c:v>14.339162999999999</c:v>
                </c:pt>
                <c:pt idx="1715">
                  <c:v>14.339162999999999</c:v>
                </c:pt>
                <c:pt idx="1716">
                  <c:v>14.339162999999999</c:v>
                </c:pt>
                <c:pt idx="1717">
                  <c:v>14.339162999999999</c:v>
                </c:pt>
                <c:pt idx="1718">
                  <c:v>14.360284</c:v>
                </c:pt>
                <c:pt idx="1719">
                  <c:v>14.372018000000001</c:v>
                </c:pt>
                <c:pt idx="1720">
                  <c:v>14.372018000000001</c:v>
                </c:pt>
                <c:pt idx="1721">
                  <c:v>14.372018000000001</c:v>
                </c:pt>
                <c:pt idx="1722">
                  <c:v>14.372018000000001</c:v>
                </c:pt>
                <c:pt idx="1723">
                  <c:v>14.393140000000001</c:v>
                </c:pt>
                <c:pt idx="1724">
                  <c:v>14.425996</c:v>
                </c:pt>
                <c:pt idx="1725">
                  <c:v>14.43773</c:v>
                </c:pt>
                <c:pt idx="1726">
                  <c:v>14.416608</c:v>
                </c:pt>
                <c:pt idx="1727">
                  <c:v>14.315694000000001</c:v>
                </c:pt>
                <c:pt idx="1728">
                  <c:v>14.261717000000001</c:v>
                </c:pt>
                <c:pt idx="1729">
                  <c:v>14.261717000000001</c:v>
                </c:pt>
                <c:pt idx="1730">
                  <c:v>14.282838999999999</c:v>
                </c:pt>
                <c:pt idx="1731">
                  <c:v>14.339162999999999</c:v>
                </c:pt>
                <c:pt idx="1732">
                  <c:v>14.339162999999999</c:v>
                </c:pt>
                <c:pt idx="1733">
                  <c:v>14.306307</c:v>
                </c:pt>
                <c:pt idx="1734">
                  <c:v>14.282838999999999</c:v>
                </c:pt>
                <c:pt idx="1735">
                  <c:v>14.282838999999999</c:v>
                </c:pt>
                <c:pt idx="1736">
                  <c:v>16.390297</c:v>
                </c:pt>
                <c:pt idx="1737">
                  <c:v>16.411418000000001</c:v>
                </c:pt>
                <c:pt idx="1738">
                  <c:v>16.423152000000002</c:v>
                </c:pt>
                <c:pt idx="1739">
                  <c:v>16.432539999999999</c:v>
                </c:pt>
                <c:pt idx="1740">
                  <c:v>16.477129000000001</c:v>
                </c:pt>
                <c:pt idx="1741">
                  <c:v>16.533453000000002</c:v>
                </c:pt>
                <c:pt idx="1742">
                  <c:v>16.599164999999999</c:v>
                </c:pt>
                <c:pt idx="1743">
                  <c:v>16.664876</c:v>
                </c:pt>
                <c:pt idx="1744">
                  <c:v>16.742322000000001</c:v>
                </c:pt>
                <c:pt idx="1745">
                  <c:v>16.808032999999998</c:v>
                </c:pt>
                <c:pt idx="1746">
                  <c:v>16.829155</c:v>
                </c:pt>
                <c:pt idx="1747">
                  <c:v>16.819766999999999</c:v>
                </c:pt>
                <c:pt idx="1748">
                  <c:v>16.808032999999998</c:v>
                </c:pt>
                <c:pt idx="1749">
                  <c:v>16.786912000000001</c:v>
                </c:pt>
                <c:pt idx="1750">
                  <c:v>16.730588000000001</c:v>
                </c:pt>
                <c:pt idx="1751">
                  <c:v>16.620286</c:v>
                </c:pt>
                <c:pt idx="1752">
                  <c:v>16.533453000000002</c:v>
                </c:pt>
                <c:pt idx="1753">
                  <c:v>16.432539999999999</c:v>
                </c:pt>
                <c:pt idx="1754">
                  <c:v>16.399684000000001</c:v>
                </c:pt>
                <c:pt idx="1755">
                  <c:v>16.390297</c:v>
                </c:pt>
                <c:pt idx="1756">
                  <c:v>16.643754999999999</c:v>
                </c:pt>
                <c:pt idx="1757">
                  <c:v>16.67661</c:v>
                </c:pt>
                <c:pt idx="1758">
                  <c:v>16.730588000000001</c:v>
                </c:pt>
                <c:pt idx="1759">
                  <c:v>16.819766999999999</c:v>
                </c:pt>
                <c:pt idx="1760">
                  <c:v>16.930069</c:v>
                </c:pt>
                <c:pt idx="1761">
                  <c:v>17.007514</c:v>
                </c:pt>
                <c:pt idx="1762">
                  <c:v>17.073225999999998</c:v>
                </c:pt>
                <c:pt idx="1763">
                  <c:v>17.094346999999999</c:v>
                </c:pt>
                <c:pt idx="1764">
                  <c:v>17.040369999999999</c:v>
                </c:pt>
                <c:pt idx="1765">
                  <c:v>16.984045999999999</c:v>
                </c:pt>
                <c:pt idx="1766">
                  <c:v>16.906600000000001</c:v>
                </c:pt>
                <c:pt idx="1767">
                  <c:v>16.796299000000001</c:v>
                </c:pt>
                <c:pt idx="1768">
                  <c:v>16.685998000000001</c:v>
                </c:pt>
                <c:pt idx="1769">
                  <c:v>16.653141999999999</c:v>
                </c:pt>
                <c:pt idx="1770">
                  <c:v>16.643754999999999</c:v>
                </c:pt>
                <c:pt idx="1771">
                  <c:v>16.643754999999999</c:v>
                </c:pt>
                <c:pt idx="1772">
                  <c:v>9.8614010000000007</c:v>
                </c:pt>
                <c:pt idx="1773">
                  <c:v>10.171182999999999</c:v>
                </c:pt>
                <c:pt idx="1774">
                  <c:v>10.225161</c:v>
                </c:pt>
                <c:pt idx="1775">
                  <c:v>10.258016</c:v>
                </c:pt>
                <c:pt idx="1776">
                  <c:v>10.358930000000001</c:v>
                </c:pt>
                <c:pt idx="1777">
                  <c:v>10.502087</c:v>
                </c:pt>
                <c:pt idx="1778">
                  <c:v>10.556063999999999</c:v>
                </c:pt>
                <c:pt idx="1779">
                  <c:v>10.546677000000001</c:v>
                </c:pt>
                <c:pt idx="1780">
                  <c:v>10.600654</c:v>
                </c:pt>
                <c:pt idx="1781">
                  <c:v>10.800134999999999</c:v>
                </c:pt>
                <c:pt idx="1782">
                  <c:v>10.919824</c:v>
                </c:pt>
                <c:pt idx="1783">
                  <c:v>11.095836</c:v>
                </c:pt>
                <c:pt idx="1784">
                  <c:v>11.131038999999999</c:v>
                </c:pt>
                <c:pt idx="1785">
                  <c:v>11.163895</c:v>
                </c:pt>
                <c:pt idx="1786">
                  <c:v>11.307052000000001</c:v>
                </c:pt>
                <c:pt idx="1787">
                  <c:v>11.438473999999999</c:v>
                </c:pt>
                <c:pt idx="1788">
                  <c:v>11.6051</c:v>
                </c:pt>
                <c:pt idx="1789">
                  <c:v>11.736522000000001</c:v>
                </c:pt>
                <c:pt idx="1790">
                  <c:v>11.858558</c:v>
                </c:pt>
                <c:pt idx="1791">
                  <c:v>12.034571</c:v>
                </c:pt>
                <c:pt idx="1792">
                  <c:v>12.133138000000001</c:v>
                </c:pt>
                <c:pt idx="1793">
                  <c:v>12.365474000000001</c:v>
                </c:pt>
                <c:pt idx="1794">
                  <c:v>12.595464</c:v>
                </c:pt>
                <c:pt idx="1795">
                  <c:v>12.860657</c:v>
                </c:pt>
                <c:pt idx="1796">
                  <c:v>13.048403</c:v>
                </c:pt>
                <c:pt idx="1797">
                  <c:v>13.14697</c:v>
                </c:pt>
                <c:pt idx="1798">
                  <c:v>13.456753000000001</c:v>
                </c:pt>
                <c:pt idx="1799">
                  <c:v>13.632764999999999</c:v>
                </c:pt>
                <c:pt idx="1800">
                  <c:v>13.743067</c:v>
                </c:pt>
                <c:pt idx="1801">
                  <c:v>13.874489000000001</c:v>
                </c:pt>
                <c:pt idx="1802">
                  <c:v>14.008259000000001</c:v>
                </c:pt>
                <c:pt idx="1803">
                  <c:v>14.085704</c:v>
                </c:pt>
                <c:pt idx="1804">
                  <c:v>14.249983</c:v>
                </c:pt>
                <c:pt idx="1805">
                  <c:v>14.381406</c:v>
                </c:pt>
                <c:pt idx="1806">
                  <c:v>14.404874</c:v>
                </c:pt>
                <c:pt idx="1807">
                  <c:v>14.381406</c:v>
                </c:pt>
                <c:pt idx="1808">
                  <c:v>14.559765000000001</c:v>
                </c:pt>
                <c:pt idx="1809">
                  <c:v>14.724043999999999</c:v>
                </c:pt>
                <c:pt idx="1810">
                  <c:v>14.822611</c:v>
                </c:pt>
                <c:pt idx="1811">
                  <c:v>14.900055999999999</c:v>
                </c:pt>
                <c:pt idx="1812">
                  <c:v>14.968114</c:v>
                </c:pt>
                <c:pt idx="1813">
                  <c:v>14.956379999999999</c:v>
                </c:pt>
                <c:pt idx="1814">
                  <c:v>14.932912</c:v>
                </c:pt>
                <c:pt idx="1815">
                  <c:v>15.022092000000001</c:v>
                </c:pt>
                <c:pt idx="1816">
                  <c:v>15.23096</c:v>
                </c:pt>
                <c:pt idx="1817">
                  <c:v>15.331873999999999</c:v>
                </c:pt>
                <c:pt idx="1818">
                  <c:v>15.418706999999999</c:v>
                </c:pt>
                <c:pt idx="1819">
                  <c:v>15.507887</c:v>
                </c:pt>
                <c:pt idx="1820">
                  <c:v>15.606453999999999</c:v>
                </c:pt>
                <c:pt idx="1821">
                  <c:v>15.627575</c:v>
                </c:pt>
                <c:pt idx="1822">
                  <c:v>15.683899</c:v>
                </c:pt>
                <c:pt idx="1823">
                  <c:v>16.533453000000002</c:v>
                </c:pt>
                <c:pt idx="1824">
                  <c:v>16.587430999999999</c:v>
                </c:pt>
                <c:pt idx="1825">
                  <c:v>16.620286</c:v>
                </c:pt>
                <c:pt idx="1826">
                  <c:v>16.775178</c:v>
                </c:pt>
                <c:pt idx="1827">
                  <c:v>16.984045999999999</c:v>
                </c:pt>
                <c:pt idx="1828">
                  <c:v>17.183527000000002</c:v>
                </c:pt>
                <c:pt idx="1829">
                  <c:v>17.282094000000001</c:v>
                </c:pt>
                <c:pt idx="1830">
                  <c:v>17.481574999999999</c:v>
                </c:pt>
                <c:pt idx="1831">
                  <c:v>17.735033000000001</c:v>
                </c:pt>
                <c:pt idx="1832">
                  <c:v>17.932167</c:v>
                </c:pt>
                <c:pt idx="1833">
                  <c:v>17.997879000000001</c:v>
                </c:pt>
                <c:pt idx="1834">
                  <c:v>18.328782</c:v>
                </c:pt>
                <c:pt idx="1835">
                  <c:v>18.385106</c:v>
                </c:pt>
                <c:pt idx="1836">
                  <c:v>18.471938999999999</c:v>
                </c:pt>
                <c:pt idx="1837">
                  <c:v>18.417961999999999</c:v>
                </c:pt>
                <c:pt idx="1838">
                  <c:v>18.307661</c:v>
                </c:pt>
                <c:pt idx="1839">
                  <c:v>18.131647999999998</c:v>
                </c:pt>
                <c:pt idx="1840">
                  <c:v>18.021346999999999</c:v>
                </c:pt>
                <c:pt idx="1841">
                  <c:v>17.932167</c:v>
                </c:pt>
                <c:pt idx="1842">
                  <c:v>17.744420000000002</c:v>
                </c:pt>
                <c:pt idx="1843">
                  <c:v>17.481574999999999</c:v>
                </c:pt>
                <c:pt idx="1844">
                  <c:v>17.282094000000001</c:v>
                </c:pt>
                <c:pt idx="1845">
                  <c:v>17.138936999999999</c:v>
                </c:pt>
                <c:pt idx="1846">
                  <c:v>16.918334000000002</c:v>
                </c:pt>
                <c:pt idx="1847">
                  <c:v>16.697731999999998</c:v>
                </c:pt>
                <c:pt idx="1848">
                  <c:v>16.488864</c:v>
                </c:pt>
                <c:pt idx="1849">
                  <c:v>16.268260999999999</c:v>
                </c:pt>
                <c:pt idx="1850">
                  <c:v>16.125104</c:v>
                </c:pt>
                <c:pt idx="1851">
                  <c:v>16.014803000000001</c:v>
                </c:pt>
                <c:pt idx="1852">
                  <c:v>15.937357</c:v>
                </c:pt>
                <c:pt idx="1853">
                  <c:v>15.881033</c:v>
                </c:pt>
                <c:pt idx="1854">
                  <c:v>15.881033</c:v>
                </c:pt>
                <c:pt idx="1855">
                  <c:v>15.991334999999999</c:v>
                </c:pt>
                <c:pt idx="1856">
                  <c:v>16.125104</c:v>
                </c:pt>
                <c:pt idx="1857">
                  <c:v>16.146225999999999</c:v>
                </c:pt>
                <c:pt idx="1858">
                  <c:v>16.092248000000001</c:v>
                </c:pt>
                <c:pt idx="1859">
                  <c:v>16.024190000000001</c:v>
                </c:pt>
                <c:pt idx="1860">
                  <c:v>15.925623</c:v>
                </c:pt>
                <c:pt idx="1861">
                  <c:v>15.838789999999999</c:v>
                </c:pt>
                <c:pt idx="1862">
                  <c:v>15.761345</c:v>
                </c:pt>
                <c:pt idx="1863">
                  <c:v>15.904502000000001</c:v>
                </c:pt>
                <c:pt idx="1864">
                  <c:v>15.770732000000001</c:v>
                </c:pt>
                <c:pt idx="1865">
                  <c:v>15.606453999999999</c:v>
                </c:pt>
                <c:pt idx="1866">
                  <c:v>15.430441</c:v>
                </c:pt>
                <c:pt idx="1867">
                  <c:v>15.209838</c:v>
                </c:pt>
                <c:pt idx="1868">
                  <c:v>15.198104000000001</c:v>
                </c:pt>
                <c:pt idx="1869">
                  <c:v>15.198104000000001</c:v>
                </c:pt>
                <c:pt idx="1870">
                  <c:v>15.198104000000001</c:v>
                </c:pt>
                <c:pt idx="1871">
                  <c:v>14.968114</c:v>
                </c:pt>
                <c:pt idx="1872">
                  <c:v>14.890669000000001</c:v>
                </c:pt>
                <c:pt idx="1873">
                  <c:v>14.780367999999999</c:v>
                </c:pt>
                <c:pt idx="1874">
                  <c:v>14.724043999999999</c:v>
                </c:pt>
                <c:pt idx="1875">
                  <c:v>14.691188</c:v>
                </c:pt>
                <c:pt idx="1876">
                  <c:v>14.646597999999999</c:v>
                </c:pt>
                <c:pt idx="1877">
                  <c:v>14.569152000000001</c:v>
                </c:pt>
                <c:pt idx="1878">
                  <c:v>14.515174999999999</c:v>
                </c:pt>
                <c:pt idx="1879">
                  <c:v>14.327427999999999</c:v>
                </c:pt>
                <c:pt idx="1880">
                  <c:v>14.196006000000001</c:v>
                </c:pt>
                <c:pt idx="1881">
                  <c:v>14.095091999999999</c:v>
                </c:pt>
                <c:pt idx="1882">
                  <c:v>13.963668999999999</c:v>
                </c:pt>
                <c:pt idx="1883">
                  <c:v>13.897957999999999</c:v>
                </c:pt>
                <c:pt idx="1884">
                  <c:v>13.853368</c:v>
                </c:pt>
                <c:pt idx="1885">
                  <c:v>13.787656</c:v>
                </c:pt>
                <c:pt idx="1886">
                  <c:v>13.731332</c:v>
                </c:pt>
                <c:pt idx="1887">
                  <c:v>13.677355</c:v>
                </c:pt>
                <c:pt idx="1888">
                  <c:v>13.611644</c:v>
                </c:pt>
                <c:pt idx="1889">
                  <c:v>13.534198</c:v>
                </c:pt>
                <c:pt idx="1890">
                  <c:v>13.456753000000001</c:v>
                </c:pt>
                <c:pt idx="1891">
                  <c:v>13.346451</c:v>
                </c:pt>
                <c:pt idx="1892">
                  <c:v>13.325329999999999</c:v>
                </c:pt>
                <c:pt idx="1893">
                  <c:v>13.313596</c:v>
                </c:pt>
                <c:pt idx="1894">
                  <c:v>13.23615</c:v>
                </c:pt>
                <c:pt idx="1895">
                  <c:v>13.14697</c:v>
                </c:pt>
                <c:pt idx="1896">
                  <c:v>13.060136999999999</c:v>
                </c:pt>
                <c:pt idx="1897">
                  <c:v>12.938102000000001</c:v>
                </c:pt>
                <c:pt idx="1898">
                  <c:v>12.794945</c:v>
                </c:pt>
                <c:pt idx="1899">
                  <c:v>12.640053999999999</c:v>
                </c:pt>
                <c:pt idx="1900">
                  <c:v>12.553221000000001</c:v>
                </c:pt>
                <c:pt idx="1901">
                  <c:v>12.442920000000001</c:v>
                </c:pt>
                <c:pt idx="1902">
                  <c:v>12.342006</c:v>
                </c:pt>
                <c:pt idx="1903">
                  <c:v>12.288029</c:v>
                </c:pt>
                <c:pt idx="1904">
                  <c:v>12.288029</c:v>
                </c:pt>
                <c:pt idx="1905">
                  <c:v>12.288029</c:v>
                </c:pt>
                <c:pt idx="1906">
                  <c:v>12.299763</c:v>
                </c:pt>
                <c:pt idx="1907">
                  <c:v>12.320884</c:v>
                </c:pt>
                <c:pt idx="1908">
                  <c:v>12.431186</c:v>
                </c:pt>
                <c:pt idx="1909">
                  <c:v>12.452306999999999</c:v>
                </c:pt>
                <c:pt idx="1910">
                  <c:v>12.39833</c:v>
                </c:pt>
                <c:pt idx="1911">
                  <c:v>12.266907</c:v>
                </c:pt>
                <c:pt idx="1912">
                  <c:v>12.243439</c:v>
                </c:pt>
                <c:pt idx="1913">
                  <c:v>12.222317</c:v>
                </c:pt>
                <c:pt idx="1914">
                  <c:v>12.255172999999999</c:v>
                </c:pt>
                <c:pt idx="1915">
                  <c:v>12.342006</c:v>
                </c:pt>
                <c:pt idx="1916">
                  <c:v>12.452306999999999</c:v>
                </c:pt>
                <c:pt idx="1917">
                  <c:v>12.518019000000001</c:v>
                </c:pt>
                <c:pt idx="1918">
                  <c:v>12.541487</c:v>
                </c:pt>
                <c:pt idx="1919">
                  <c:v>12.62832</c:v>
                </c:pt>
                <c:pt idx="1920">
                  <c:v>12.816067</c:v>
                </c:pt>
                <c:pt idx="1921">
                  <c:v>13.092993</c:v>
                </c:pt>
                <c:pt idx="1922">
                  <c:v>13.224416</c:v>
                </c:pt>
                <c:pt idx="1923">
                  <c:v>13.391041</c:v>
                </c:pt>
                <c:pt idx="1924">
                  <c:v>13.55532</c:v>
                </c:pt>
                <c:pt idx="1925">
                  <c:v>13.689088999999999</c:v>
                </c:pt>
                <c:pt idx="1926">
                  <c:v>13.698477</c:v>
                </c:pt>
                <c:pt idx="1927">
                  <c:v>13.665621</c:v>
                </c:pt>
                <c:pt idx="1928">
                  <c:v>13.632764999999999</c:v>
                </c:pt>
                <c:pt idx="1929">
                  <c:v>13.689088999999999</c:v>
                </c:pt>
                <c:pt idx="1930">
                  <c:v>5.1325279999999998</c:v>
                </c:pt>
                <c:pt idx="1931">
                  <c:v>5.1207940000000001</c:v>
                </c:pt>
                <c:pt idx="1932">
                  <c:v>5.0668170000000003</c:v>
                </c:pt>
                <c:pt idx="1933">
                  <c:v>4.965903</c:v>
                </c:pt>
                <c:pt idx="1934">
                  <c:v>4.9330470000000002</c:v>
                </c:pt>
                <c:pt idx="1935">
                  <c:v>4.7805030000000004</c:v>
                </c:pt>
                <c:pt idx="1936">
                  <c:v>4.6256120000000003</c:v>
                </c:pt>
                <c:pt idx="1937">
                  <c:v>4.5810219999999999</c:v>
                </c:pt>
                <c:pt idx="1938">
                  <c:v>4.5246979999999999</c:v>
                </c:pt>
                <c:pt idx="1939">
                  <c:v>4.393275</c:v>
                </c:pt>
                <c:pt idx="1940">
                  <c:v>4.2501179999999996</c:v>
                </c:pt>
                <c:pt idx="1941">
                  <c:v>4.1844070000000002</c:v>
                </c:pt>
                <c:pt idx="1942">
                  <c:v>4.0858400000000001</c:v>
                </c:pt>
                <c:pt idx="1943">
                  <c:v>3.9192149999999999</c:v>
                </c:pt>
                <c:pt idx="1944">
                  <c:v>3.8206479999999998</c:v>
                </c:pt>
                <c:pt idx="1945">
                  <c:v>3.7643239999999998</c:v>
                </c:pt>
                <c:pt idx="1946">
                  <c:v>3.6211669999999998</c:v>
                </c:pt>
                <c:pt idx="1947">
                  <c:v>3.489744</c:v>
                </c:pt>
                <c:pt idx="1948">
                  <c:v>3.2691409999999999</c:v>
                </c:pt>
                <c:pt idx="1949">
                  <c:v>3.1588400000000001</c:v>
                </c:pt>
                <c:pt idx="1950">
                  <c:v>3.1142500000000002</c:v>
                </c:pt>
                <c:pt idx="1951">
                  <c:v>3.1377190000000001</c:v>
                </c:pt>
                <c:pt idx="1952">
                  <c:v>3.1799620000000002</c:v>
                </c:pt>
                <c:pt idx="1953">
                  <c:v>3.2245509999999999</c:v>
                </c:pt>
                <c:pt idx="1954">
                  <c:v>3.2245509999999999</c:v>
                </c:pt>
                <c:pt idx="1955">
                  <c:v>3.3583210000000001</c:v>
                </c:pt>
                <c:pt idx="1956">
                  <c:v>3.3583210000000001</c:v>
                </c:pt>
                <c:pt idx="1957">
                  <c:v>3.3911769999999999</c:v>
                </c:pt>
                <c:pt idx="1958">
                  <c:v>3.2362860000000002</c:v>
                </c:pt>
                <c:pt idx="1959">
                  <c:v>3.2574070000000002</c:v>
                </c:pt>
                <c:pt idx="1960">
                  <c:v>3.3231190000000002</c:v>
                </c:pt>
                <c:pt idx="1961">
                  <c:v>3.1588400000000001</c:v>
                </c:pt>
                <c:pt idx="1962">
                  <c:v>2.8279359999999998</c:v>
                </c:pt>
                <c:pt idx="1963">
                  <c:v>2.4641769999999998</c:v>
                </c:pt>
                <c:pt idx="1964">
                  <c:v>2.2224529999999998</c:v>
                </c:pt>
                <c:pt idx="1965">
                  <c:v>1.900936</c:v>
                </c:pt>
                <c:pt idx="1966">
                  <c:v>1.504321</c:v>
                </c:pt>
                <c:pt idx="1967">
                  <c:v>1.1405620000000001</c:v>
                </c:pt>
                <c:pt idx="1968">
                  <c:v>0.91995899999999997</c:v>
                </c:pt>
                <c:pt idx="1969">
                  <c:v>0.91995899999999997</c:v>
                </c:pt>
                <c:pt idx="1970">
                  <c:v>0.76741499999999996</c:v>
                </c:pt>
                <c:pt idx="1971">
                  <c:v>0.54681299999999999</c:v>
                </c:pt>
                <c:pt idx="1972">
                  <c:v>0.40365600000000001</c:v>
                </c:pt>
                <c:pt idx="1973">
                  <c:v>4.3064419999999997</c:v>
                </c:pt>
                <c:pt idx="1974">
                  <c:v>4.3275639999999997</c:v>
                </c:pt>
                <c:pt idx="1975">
                  <c:v>4.0858400000000001</c:v>
                </c:pt>
                <c:pt idx="1976">
                  <c:v>3.95207</c:v>
                </c:pt>
                <c:pt idx="1977">
                  <c:v>4.0295160000000001</c:v>
                </c:pt>
                <c:pt idx="1978">
                  <c:v>4.1961409999999999</c:v>
                </c:pt>
                <c:pt idx="1979">
                  <c:v>4.2618530000000003</c:v>
                </c:pt>
                <c:pt idx="1980">
                  <c:v>4.3064419999999997</c:v>
                </c:pt>
                <c:pt idx="1981">
                  <c:v>-0.10560799999999999</c:v>
                </c:pt>
                <c:pt idx="1982">
                  <c:v>4.9284000000000001E-2</c:v>
                </c:pt>
                <c:pt idx="1983">
                  <c:v>0.23702999999999999</c:v>
                </c:pt>
                <c:pt idx="1984">
                  <c:v>0.45763300000000001</c:v>
                </c:pt>
                <c:pt idx="1985">
                  <c:v>0.61252399999999996</c:v>
                </c:pt>
                <c:pt idx="1986">
                  <c:v>0.64537999999999995</c:v>
                </c:pt>
                <c:pt idx="1987">
                  <c:v>0.53507800000000005</c:v>
                </c:pt>
                <c:pt idx="1988">
                  <c:v>0.26988600000000001</c:v>
                </c:pt>
                <c:pt idx="1989">
                  <c:v>0.25815199999999999</c:v>
                </c:pt>
                <c:pt idx="1990">
                  <c:v>0.380187</c:v>
                </c:pt>
                <c:pt idx="1991">
                  <c:v>0.65711399999999998</c:v>
                </c:pt>
                <c:pt idx="1992">
                  <c:v>0.91995899999999997</c:v>
                </c:pt>
                <c:pt idx="1993">
                  <c:v>1.2391289999999999</c:v>
                </c:pt>
                <c:pt idx="1994">
                  <c:v>7.5474220000000001</c:v>
                </c:pt>
                <c:pt idx="1995">
                  <c:v>7.5239529999999997</c:v>
                </c:pt>
                <c:pt idx="1996">
                  <c:v>7.4253859999999996</c:v>
                </c:pt>
                <c:pt idx="1997">
                  <c:v>7.2939639999999999</c:v>
                </c:pt>
                <c:pt idx="1998">
                  <c:v>7.183662</c:v>
                </c:pt>
                <c:pt idx="1999">
                  <c:v>7.1601939999999997</c:v>
                </c:pt>
                <c:pt idx="2000">
                  <c:v>7.049893</c:v>
                </c:pt>
                <c:pt idx="2001">
                  <c:v>6.9513259999999999</c:v>
                </c:pt>
                <c:pt idx="2002">
                  <c:v>6.841024</c:v>
                </c:pt>
                <c:pt idx="2003">
                  <c:v>6.7307230000000002</c:v>
                </c:pt>
                <c:pt idx="2004">
                  <c:v>6.6767459999999996</c:v>
                </c:pt>
                <c:pt idx="2005">
                  <c:v>6.6650119999999999</c:v>
                </c:pt>
                <c:pt idx="2006">
                  <c:v>6.6204219999999996</c:v>
                </c:pt>
                <c:pt idx="2007">
                  <c:v>6.4889989999999997</c:v>
                </c:pt>
                <c:pt idx="2008">
                  <c:v>6.3552299999999997</c:v>
                </c:pt>
                <c:pt idx="2009">
                  <c:v>6.2566620000000004</c:v>
                </c:pt>
                <c:pt idx="2010">
                  <c:v>6.1909510000000001</c:v>
                </c:pt>
                <c:pt idx="2011">
                  <c:v>6.1674829999999998</c:v>
                </c:pt>
                <c:pt idx="2012">
                  <c:v>6.03606</c:v>
                </c:pt>
                <c:pt idx="2013">
                  <c:v>5.9046370000000001</c:v>
                </c:pt>
                <c:pt idx="2014">
                  <c:v>5.8483130000000001</c:v>
                </c:pt>
                <c:pt idx="2015">
                  <c:v>5.7943360000000004</c:v>
                </c:pt>
                <c:pt idx="2016">
                  <c:v>5.7380120000000003</c:v>
                </c:pt>
                <c:pt idx="2017">
                  <c:v>5.6183230000000002</c:v>
                </c:pt>
                <c:pt idx="2018">
                  <c:v>5.5291439999999996</c:v>
                </c:pt>
                <c:pt idx="2019">
                  <c:v>5.4634320000000001</c:v>
                </c:pt>
                <c:pt idx="2020">
                  <c:v>5.4305760000000003</c:v>
                </c:pt>
                <c:pt idx="2021">
                  <c:v>5.3202749999999996</c:v>
                </c:pt>
                <c:pt idx="2022">
                  <c:v>5.1865059999999996</c:v>
                </c:pt>
                <c:pt idx="2023">
                  <c:v>5.0996730000000001</c:v>
                </c:pt>
                <c:pt idx="2024">
                  <c:v>5.0433490000000001</c:v>
                </c:pt>
                <c:pt idx="2025">
                  <c:v>5.1325279999999998</c:v>
                </c:pt>
                <c:pt idx="2026">
                  <c:v>7.5474220000000001</c:v>
                </c:pt>
                <c:pt idx="2027">
                  <c:v>7.6999659999999999</c:v>
                </c:pt>
                <c:pt idx="2028">
                  <c:v>7.8665909999999997</c:v>
                </c:pt>
                <c:pt idx="2029">
                  <c:v>8.0660720000000001</c:v>
                </c:pt>
                <c:pt idx="2030">
                  <c:v>8.1529050000000005</c:v>
                </c:pt>
                <c:pt idx="2031">
                  <c:v>8.1857609999999994</c:v>
                </c:pt>
                <c:pt idx="2032">
                  <c:v>8.2632060000000003</c:v>
                </c:pt>
                <c:pt idx="2033">
                  <c:v>8.3523859999999992</c:v>
                </c:pt>
                <c:pt idx="2034">
                  <c:v>8.4392189999999996</c:v>
                </c:pt>
                <c:pt idx="2035">
                  <c:v>8.4720750000000002</c:v>
                </c:pt>
                <c:pt idx="2036">
                  <c:v>8.5612549999999992</c:v>
                </c:pt>
                <c:pt idx="2037">
                  <c:v>8.6269659999999995</c:v>
                </c:pt>
                <c:pt idx="2038">
                  <c:v>8.7935909999999993</c:v>
                </c:pt>
                <c:pt idx="2039">
                  <c:v>8.9461359999999992</c:v>
                </c:pt>
                <c:pt idx="2040">
                  <c:v>9.1244949999999996</c:v>
                </c:pt>
                <c:pt idx="2041">
                  <c:v>9.3098949999999991</c:v>
                </c:pt>
                <c:pt idx="2042">
                  <c:v>9.652533</c:v>
                </c:pt>
                <c:pt idx="2043">
                  <c:v>9.8614010000000007</c:v>
                </c:pt>
                <c:pt idx="2044">
                  <c:v>9.1338819999999998</c:v>
                </c:pt>
                <c:pt idx="2045">
                  <c:v>9.1995939999999994</c:v>
                </c:pt>
                <c:pt idx="2046">
                  <c:v>9.211328</c:v>
                </c:pt>
                <c:pt idx="2047">
                  <c:v>9.267652</c:v>
                </c:pt>
                <c:pt idx="2048">
                  <c:v>9.3427509999999998</c:v>
                </c:pt>
                <c:pt idx="2049">
                  <c:v>9.3779529999999998</c:v>
                </c:pt>
                <c:pt idx="2050">
                  <c:v>9.4319299999999995</c:v>
                </c:pt>
                <c:pt idx="2051">
                  <c:v>9.4765200000000007</c:v>
                </c:pt>
                <c:pt idx="2052">
                  <c:v>9.4976420000000008</c:v>
                </c:pt>
                <c:pt idx="2053">
                  <c:v>9.5304970000000004</c:v>
                </c:pt>
                <c:pt idx="2054">
                  <c:v>9.5633529999999993</c:v>
                </c:pt>
                <c:pt idx="2055">
                  <c:v>9.5985560000000003</c:v>
                </c:pt>
                <c:pt idx="2056">
                  <c:v>9.6736540000000009</c:v>
                </c:pt>
                <c:pt idx="2057">
                  <c:v>9.7088570000000001</c:v>
                </c:pt>
                <c:pt idx="2058">
                  <c:v>9.7088570000000001</c:v>
                </c:pt>
                <c:pt idx="2059">
                  <c:v>9.6971229999999995</c:v>
                </c:pt>
                <c:pt idx="2060">
                  <c:v>9.6642670000000006</c:v>
                </c:pt>
                <c:pt idx="2061">
                  <c:v>9.6736540000000009</c:v>
                </c:pt>
                <c:pt idx="2062">
                  <c:v>8.4955429999999996</c:v>
                </c:pt>
                <c:pt idx="2063">
                  <c:v>8.4626870000000007</c:v>
                </c:pt>
                <c:pt idx="2064">
                  <c:v>8.4838090000000008</c:v>
                </c:pt>
                <c:pt idx="2065">
                  <c:v>8.4720750000000002</c:v>
                </c:pt>
                <c:pt idx="2066">
                  <c:v>8.4392189999999996</c:v>
                </c:pt>
                <c:pt idx="2067">
                  <c:v>8.3852419999999999</c:v>
                </c:pt>
                <c:pt idx="2068">
                  <c:v>8.3523859999999992</c:v>
                </c:pt>
                <c:pt idx="2069">
                  <c:v>8.2632060000000003</c:v>
                </c:pt>
                <c:pt idx="2070">
                  <c:v>8.2092290000000006</c:v>
                </c:pt>
                <c:pt idx="2071">
                  <c:v>8.2092290000000006</c:v>
                </c:pt>
                <c:pt idx="2072">
                  <c:v>8.2092290000000006</c:v>
                </c:pt>
                <c:pt idx="2073">
                  <c:v>8.2186170000000001</c:v>
                </c:pt>
                <c:pt idx="2074">
                  <c:v>8.2092290000000006</c:v>
                </c:pt>
                <c:pt idx="2075">
                  <c:v>8.2186170000000001</c:v>
                </c:pt>
                <c:pt idx="2076">
                  <c:v>8.2960619999999992</c:v>
                </c:pt>
                <c:pt idx="2077">
                  <c:v>8.3852419999999999</c:v>
                </c:pt>
                <c:pt idx="2078">
                  <c:v>8.5612549999999992</c:v>
                </c:pt>
                <c:pt idx="2079">
                  <c:v>8.6832899999999995</c:v>
                </c:pt>
                <c:pt idx="2080">
                  <c:v>8.8029790000000006</c:v>
                </c:pt>
                <c:pt idx="2081">
                  <c:v>8.9250139999999991</c:v>
                </c:pt>
                <c:pt idx="2082">
                  <c:v>9.0353150000000007</c:v>
                </c:pt>
                <c:pt idx="2083">
                  <c:v>9.0892920000000004</c:v>
                </c:pt>
                <c:pt idx="2084">
                  <c:v>9.1338819999999998</c:v>
                </c:pt>
                <c:pt idx="2085">
                  <c:v>9.3427509999999998</c:v>
                </c:pt>
                <c:pt idx="2086">
                  <c:v>9.4319299999999995</c:v>
                </c:pt>
                <c:pt idx="2087">
                  <c:v>9.4436649999999993</c:v>
                </c:pt>
                <c:pt idx="2088">
                  <c:v>9.4530519999999996</c:v>
                </c:pt>
                <c:pt idx="2089">
                  <c:v>9.4530519999999996</c:v>
                </c:pt>
                <c:pt idx="2090">
                  <c:v>9.4976420000000008</c:v>
                </c:pt>
                <c:pt idx="2091">
                  <c:v>9.5539660000000008</c:v>
                </c:pt>
                <c:pt idx="2092">
                  <c:v>9.5211100000000002</c:v>
                </c:pt>
                <c:pt idx="2093">
                  <c:v>9.4530519999999996</c:v>
                </c:pt>
                <c:pt idx="2094">
                  <c:v>9.4201960000000007</c:v>
                </c:pt>
                <c:pt idx="2095">
                  <c:v>9.3779529999999998</c:v>
                </c:pt>
                <c:pt idx="2096">
                  <c:v>9.3427509999999998</c:v>
                </c:pt>
                <c:pt idx="2097">
                  <c:v>9.3098949999999991</c:v>
                </c:pt>
                <c:pt idx="2098">
                  <c:v>9.2770390000000003</c:v>
                </c:pt>
                <c:pt idx="2099">
                  <c:v>9.2230620000000005</c:v>
                </c:pt>
                <c:pt idx="2100">
                  <c:v>9.211328</c:v>
                </c:pt>
                <c:pt idx="2101">
                  <c:v>9.1244949999999996</c:v>
                </c:pt>
                <c:pt idx="2102">
                  <c:v>9.0235810000000001</c:v>
                </c:pt>
                <c:pt idx="2103">
                  <c:v>8.9038920000000008</c:v>
                </c:pt>
                <c:pt idx="2104">
                  <c:v>8.8475680000000008</c:v>
                </c:pt>
                <c:pt idx="2105">
                  <c:v>8.8593030000000006</c:v>
                </c:pt>
                <c:pt idx="2106">
                  <c:v>8.7372669999999992</c:v>
                </c:pt>
                <c:pt idx="2107">
                  <c:v>8.7044110000000003</c:v>
                </c:pt>
                <c:pt idx="2108">
                  <c:v>8.6926769999999998</c:v>
                </c:pt>
                <c:pt idx="2109">
                  <c:v>8.6926769999999998</c:v>
                </c:pt>
                <c:pt idx="2110">
                  <c:v>8.6832899999999995</c:v>
                </c:pt>
                <c:pt idx="2111">
                  <c:v>8.6152320000000007</c:v>
                </c:pt>
                <c:pt idx="2112">
                  <c:v>8.6058439999999994</c:v>
                </c:pt>
                <c:pt idx="2113">
                  <c:v>8.6269659999999995</c:v>
                </c:pt>
                <c:pt idx="2114">
                  <c:v>8.6152320000000007</c:v>
                </c:pt>
                <c:pt idx="2115">
                  <c:v>8.6152320000000007</c:v>
                </c:pt>
                <c:pt idx="2116">
                  <c:v>8.6152320000000007</c:v>
                </c:pt>
                <c:pt idx="2117">
                  <c:v>8.6269659999999995</c:v>
                </c:pt>
                <c:pt idx="2118">
                  <c:v>8.6387</c:v>
                </c:pt>
                <c:pt idx="2119">
                  <c:v>8.6598220000000001</c:v>
                </c:pt>
                <c:pt idx="2120">
                  <c:v>8.7044110000000003</c:v>
                </c:pt>
                <c:pt idx="2121">
                  <c:v>8.7818570000000005</c:v>
                </c:pt>
                <c:pt idx="2122">
                  <c:v>8.9038920000000008</c:v>
                </c:pt>
                <c:pt idx="2123">
                  <c:v>9.0141939999999998</c:v>
                </c:pt>
                <c:pt idx="2124">
                  <c:v>9.1010270000000002</c:v>
                </c:pt>
                <c:pt idx="2125">
                  <c:v>9.267652</c:v>
                </c:pt>
                <c:pt idx="2126">
                  <c:v>9.3098949999999991</c:v>
                </c:pt>
                <c:pt idx="2127">
                  <c:v>9.3216289999999997</c:v>
                </c:pt>
                <c:pt idx="2128">
                  <c:v>9.3427509999999998</c:v>
                </c:pt>
                <c:pt idx="2129">
                  <c:v>9.3427509999999998</c:v>
                </c:pt>
                <c:pt idx="2130">
                  <c:v>-1.2743310000000001</c:v>
                </c:pt>
                <c:pt idx="2131">
                  <c:v>-1.3071870000000001</c:v>
                </c:pt>
                <c:pt idx="2132">
                  <c:v>-1.2508630000000001</c:v>
                </c:pt>
                <c:pt idx="2133">
                  <c:v>-1.1640299999999999</c:v>
                </c:pt>
                <c:pt idx="2134">
                  <c:v>-6.1463609999999997</c:v>
                </c:pt>
                <c:pt idx="2135">
                  <c:v>-6.1674829999999998</c:v>
                </c:pt>
                <c:pt idx="2136">
                  <c:v>-6.2566620000000004</c:v>
                </c:pt>
                <c:pt idx="2137">
                  <c:v>-6.456143</c:v>
                </c:pt>
                <c:pt idx="2138">
                  <c:v>-6.5758320000000001</c:v>
                </c:pt>
                <c:pt idx="2139">
                  <c:v>-6.7096020000000003</c:v>
                </c:pt>
                <c:pt idx="2140">
                  <c:v>-6.7096020000000003</c:v>
                </c:pt>
                <c:pt idx="2141">
                  <c:v>-6.6767459999999996</c:v>
                </c:pt>
                <c:pt idx="2142">
                  <c:v>-6.7870470000000003</c:v>
                </c:pt>
                <c:pt idx="2143">
                  <c:v>-6.9184700000000001</c:v>
                </c:pt>
                <c:pt idx="2144">
                  <c:v>-6.9724469999999998</c:v>
                </c:pt>
                <c:pt idx="2145">
                  <c:v>-6.9724469999999998</c:v>
                </c:pt>
                <c:pt idx="2146">
                  <c:v>-6.9724469999999998</c:v>
                </c:pt>
                <c:pt idx="2147">
                  <c:v>-6.9184700000000001</c:v>
                </c:pt>
                <c:pt idx="2148">
                  <c:v>-6.8644930000000004</c:v>
                </c:pt>
                <c:pt idx="2149">
                  <c:v>-6.9395910000000001</c:v>
                </c:pt>
                <c:pt idx="2150">
                  <c:v>-6.9513259999999999</c:v>
                </c:pt>
                <c:pt idx="2151">
                  <c:v>-6.9184700000000001</c:v>
                </c:pt>
                <c:pt idx="2152">
                  <c:v>-6.7964349999999998</c:v>
                </c:pt>
                <c:pt idx="2153">
                  <c:v>-6.7307230000000002</c:v>
                </c:pt>
                <c:pt idx="2154">
                  <c:v>-6.7189889999999997</c:v>
                </c:pt>
                <c:pt idx="2155">
                  <c:v>-6.6438899999999999</c:v>
                </c:pt>
                <c:pt idx="2156">
                  <c:v>-6.5758320000000001</c:v>
                </c:pt>
                <c:pt idx="2157">
                  <c:v>-6.456143</c:v>
                </c:pt>
                <c:pt idx="2158">
                  <c:v>-6.3880850000000002</c:v>
                </c:pt>
                <c:pt idx="2159">
                  <c:v>-6.3129860000000004</c:v>
                </c:pt>
                <c:pt idx="2160">
                  <c:v>-6.2895180000000002</c:v>
                </c:pt>
                <c:pt idx="2161">
                  <c:v>-6.2895180000000002</c:v>
                </c:pt>
                <c:pt idx="2162">
                  <c:v>-6.3552299999999997</c:v>
                </c:pt>
                <c:pt idx="2163">
                  <c:v>-6.3552299999999997</c:v>
                </c:pt>
                <c:pt idx="2164">
                  <c:v>-6.3458420000000002</c:v>
                </c:pt>
                <c:pt idx="2165">
                  <c:v>-6.3223739999999999</c:v>
                </c:pt>
                <c:pt idx="2166">
                  <c:v>-6.2777839999999996</c:v>
                </c:pt>
                <c:pt idx="2167">
                  <c:v>-6.1792170000000004</c:v>
                </c:pt>
                <c:pt idx="2168">
                  <c:v>-6.092384</c:v>
                </c:pt>
                <c:pt idx="2169">
                  <c:v>-6.1346270000000001</c:v>
                </c:pt>
                <c:pt idx="2170">
                  <c:v>-6.1909510000000001</c:v>
                </c:pt>
                <c:pt idx="2171">
                  <c:v>-6.1674829999999998</c:v>
                </c:pt>
                <c:pt idx="2172">
                  <c:v>-6.1580950000000003</c:v>
                </c:pt>
                <c:pt idx="2173">
                  <c:v>-6.1463609999999997</c:v>
                </c:pt>
                <c:pt idx="2174">
                  <c:v>-6.1463609999999997</c:v>
                </c:pt>
                <c:pt idx="2175">
                  <c:v>-7.0287709999999999</c:v>
                </c:pt>
                <c:pt idx="2176">
                  <c:v>-6.9724469999999998</c:v>
                </c:pt>
                <c:pt idx="2177">
                  <c:v>-6.9841810000000004</c:v>
                </c:pt>
                <c:pt idx="2178">
                  <c:v>-7.0827479999999996</c:v>
                </c:pt>
                <c:pt idx="2179">
                  <c:v>-7.2282520000000003</c:v>
                </c:pt>
                <c:pt idx="2180">
                  <c:v>-7.3268190000000004</c:v>
                </c:pt>
                <c:pt idx="2181">
                  <c:v>-7.392531</c:v>
                </c:pt>
                <c:pt idx="2182">
                  <c:v>-7.4042649999999997</c:v>
                </c:pt>
                <c:pt idx="2183">
                  <c:v>-7.3479409999999996</c:v>
                </c:pt>
                <c:pt idx="2184">
                  <c:v>-7.3033510000000001</c:v>
                </c:pt>
                <c:pt idx="2185">
                  <c:v>-7.2493740000000004</c:v>
                </c:pt>
                <c:pt idx="2186">
                  <c:v>-7.1601939999999997</c:v>
                </c:pt>
                <c:pt idx="2187">
                  <c:v>-7.0944830000000003</c:v>
                </c:pt>
                <c:pt idx="2188">
                  <c:v>-7.0616269999999997</c:v>
                </c:pt>
                <c:pt idx="2189">
                  <c:v>-7.0616269999999997</c:v>
                </c:pt>
                <c:pt idx="2190">
                  <c:v>-7.049893</c:v>
                </c:pt>
                <c:pt idx="2191">
                  <c:v>-7.0287709999999999</c:v>
                </c:pt>
                <c:pt idx="2192">
                  <c:v>-2.6284550000000002</c:v>
                </c:pt>
                <c:pt idx="2193">
                  <c:v>-2.6073339999999998</c:v>
                </c:pt>
                <c:pt idx="2194">
                  <c:v>-2.6284550000000002</c:v>
                </c:pt>
                <c:pt idx="2195">
                  <c:v>-2.6636579999999999</c:v>
                </c:pt>
                <c:pt idx="2196">
                  <c:v>-2.7716120000000002</c:v>
                </c:pt>
                <c:pt idx="2197">
                  <c:v>-2.8725260000000001</c:v>
                </c:pt>
                <c:pt idx="2198">
                  <c:v>-2.9710930000000002</c:v>
                </c:pt>
                <c:pt idx="2199">
                  <c:v>-3.003949</c:v>
                </c:pt>
                <c:pt idx="2200">
                  <c:v>-3.0156830000000001</c:v>
                </c:pt>
                <c:pt idx="2201">
                  <c:v>-3.1142500000000002</c:v>
                </c:pt>
                <c:pt idx="2202">
                  <c:v>-3.1916959999999999</c:v>
                </c:pt>
                <c:pt idx="2203">
                  <c:v>-3.2245509999999999</c:v>
                </c:pt>
                <c:pt idx="2204">
                  <c:v>-3.2245509999999999</c:v>
                </c:pt>
                <c:pt idx="2205">
                  <c:v>-3.1259839999999999</c:v>
                </c:pt>
                <c:pt idx="2206">
                  <c:v>-3.003949</c:v>
                </c:pt>
                <c:pt idx="2207">
                  <c:v>-2.8725260000000001</c:v>
                </c:pt>
                <c:pt idx="2208">
                  <c:v>-2.7950810000000001</c:v>
                </c:pt>
                <c:pt idx="2209">
                  <c:v>-2.7504909999999998</c:v>
                </c:pt>
                <c:pt idx="2210">
                  <c:v>-2.6847789999999998</c:v>
                </c:pt>
                <c:pt idx="2211">
                  <c:v>-2.6284550000000002</c:v>
                </c:pt>
                <c:pt idx="2212">
                  <c:v>-3.1025160000000001</c:v>
                </c:pt>
                <c:pt idx="2213">
                  <c:v>-3.0931289999999998</c:v>
                </c:pt>
                <c:pt idx="2214">
                  <c:v>-3.147106</c:v>
                </c:pt>
                <c:pt idx="2215">
                  <c:v>-3.2245509999999999</c:v>
                </c:pt>
                <c:pt idx="2216">
                  <c:v>-3.2902629999999999</c:v>
                </c:pt>
                <c:pt idx="2217">
                  <c:v>-3.3019970000000001</c:v>
                </c:pt>
                <c:pt idx="2218">
                  <c:v>-3.2362860000000002</c:v>
                </c:pt>
                <c:pt idx="2219">
                  <c:v>-3.1377190000000001</c:v>
                </c:pt>
                <c:pt idx="2220">
                  <c:v>-3.1025160000000001</c:v>
                </c:pt>
                <c:pt idx="2221">
                  <c:v>-5.2545640000000002</c:v>
                </c:pt>
                <c:pt idx="2222">
                  <c:v>-5.2428299999999997</c:v>
                </c:pt>
                <c:pt idx="2223">
                  <c:v>-5.2428299999999997</c:v>
                </c:pt>
                <c:pt idx="2224">
                  <c:v>-5.2428299999999997</c:v>
                </c:pt>
                <c:pt idx="2225">
                  <c:v>-5.2428299999999997</c:v>
                </c:pt>
                <c:pt idx="2226">
                  <c:v>-5.3413969999999997</c:v>
                </c:pt>
                <c:pt idx="2227">
                  <c:v>-5.308541</c:v>
                </c:pt>
                <c:pt idx="2228">
                  <c:v>-5.231096</c:v>
                </c:pt>
                <c:pt idx="2229">
                  <c:v>-5.1653840000000004</c:v>
                </c:pt>
                <c:pt idx="2230">
                  <c:v>-5.1653840000000004</c:v>
                </c:pt>
                <c:pt idx="2231">
                  <c:v>-5.2428299999999997</c:v>
                </c:pt>
                <c:pt idx="2232">
                  <c:v>-5.329663</c:v>
                </c:pt>
                <c:pt idx="2233">
                  <c:v>-5.4188419999999997</c:v>
                </c:pt>
                <c:pt idx="2234">
                  <c:v>-5.4962879999999998</c:v>
                </c:pt>
                <c:pt idx="2235">
                  <c:v>-5.5854679999999997</c:v>
                </c:pt>
                <c:pt idx="2236">
                  <c:v>-5.6605660000000002</c:v>
                </c:pt>
                <c:pt idx="2237">
                  <c:v>-5.651179</c:v>
                </c:pt>
                <c:pt idx="2238">
                  <c:v>-5.6605660000000002</c:v>
                </c:pt>
                <c:pt idx="2239">
                  <c:v>-5.651179</c:v>
                </c:pt>
                <c:pt idx="2240">
                  <c:v>-5.651179</c:v>
                </c:pt>
                <c:pt idx="2241">
                  <c:v>-5.5948549999999999</c:v>
                </c:pt>
                <c:pt idx="2242">
                  <c:v>-5.5291439999999996</c:v>
                </c:pt>
                <c:pt idx="2243">
                  <c:v>-5.5619990000000001</c:v>
                </c:pt>
                <c:pt idx="2244">
                  <c:v>-5.6840349999999997</c:v>
                </c:pt>
                <c:pt idx="2245">
                  <c:v>-5.7380120000000003</c:v>
                </c:pt>
                <c:pt idx="2246">
                  <c:v>-5.7380120000000003</c:v>
                </c:pt>
                <c:pt idx="2247">
                  <c:v>-5.7380120000000003</c:v>
                </c:pt>
                <c:pt idx="2248">
                  <c:v>-5.7380120000000003</c:v>
                </c:pt>
                <c:pt idx="2249">
                  <c:v>-5.7380120000000003</c:v>
                </c:pt>
                <c:pt idx="2250">
                  <c:v>-5.7286250000000001</c:v>
                </c:pt>
                <c:pt idx="2251">
                  <c:v>-5.6065889999999996</c:v>
                </c:pt>
                <c:pt idx="2252">
                  <c:v>-5.4516980000000004</c:v>
                </c:pt>
                <c:pt idx="2253">
                  <c:v>-5.3977209999999998</c:v>
                </c:pt>
                <c:pt idx="2254">
                  <c:v>-5.4188419999999997</c:v>
                </c:pt>
                <c:pt idx="2255">
                  <c:v>-5.5174089999999998</c:v>
                </c:pt>
                <c:pt idx="2256">
                  <c:v>-5.4845540000000002</c:v>
                </c:pt>
                <c:pt idx="2257">
                  <c:v>-5.407108</c:v>
                </c:pt>
                <c:pt idx="2258">
                  <c:v>-5.4188419999999997</c:v>
                </c:pt>
                <c:pt idx="2259">
                  <c:v>-5.5080220000000004</c:v>
                </c:pt>
                <c:pt idx="2260">
                  <c:v>-5.5174089999999998</c:v>
                </c:pt>
                <c:pt idx="2261">
                  <c:v>-5.5291439999999996</c:v>
                </c:pt>
                <c:pt idx="2262">
                  <c:v>-5.5174089999999998</c:v>
                </c:pt>
                <c:pt idx="2263">
                  <c:v>-5.5080220000000004</c:v>
                </c:pt>
                <c:pt idx="2264">
                  <c:v>-5.5502649999999996</c:v>
                </c:pt>
                <c:pt idx="2265">
                  <c:v>-5.6183230000000002</c:v>
                </c:pt>
                <c:pt idx="2266">
                  <c:v>-5.6183230000000002</c:v>
                </c:pt>
                <c:pt idx="2267">
                  <c:v>-5.6183230000000002</c:v>
                </c:pt>
                <c:pt idx="2268">
                  <c:v>-5.6840349999999997</c:v>
                </c:pt>
                <c:pt idx="2269">
                  <c:v>-5.7286250000000001</c:v>
                </c:pt>
                <c:pt idx="2270">
                  <c:v>-5.7380120000000003</c:v>
                </c:pt>
                <c:pt idx="2271">
                  <c:v>-5.7286250000000001</c:v>
                </c:pt>
                <c:pt idx="2272">
                  <c:v>-5.7286250000000001</c:v>
                </c:pt>
                <c:pt idx="2273">
                  <c:v>-5.7380120000000003</c:v>
                </c:pt>
                <c:pt idx="2274">
                  <c:v>-5.8271920000000001</c:v>
                </c:pt>
                <c:pt idx="2275">
                  <c:v>-5.9257590000000002</c:v>
                </c:pt>
                <c:pt idx="2276">
                  <c:v>-6.0243260000000003</c:v>
                </c:pt>
                <c:pt idx="2277">
                  <c:v>-6.0149379999999999</c:v>
                </c:pt>
                <c:pt idx="2278">
                  <c:v>-5.8811689999999999</c:v>
                </c:pt>
                <c:pt idx="2279">
                  <c:v>-5.8483130000000001</c:v>
                </c:pt>
                <c:pt idx="2280">
                  <c:v>-5.8389259999999998</c:v>
                </c:pt>
                <c:pt idx="2281">
                  <c:v>-5.8271920000000001</c:v>
                </c:pt>
                <c:pt idx="2282">
                  <c:v>-5.8154570000000003</c:v>
                </c:pt>
                <c:pt idx="2283">
                  <c:v>-5.7286250000000001</c:v>
                </c:pt>
                <c:pt idx="2284">
                  <c:v>-5.6394450000000003</c:v>
                </c:pt>
                <c:pt idx="2285">
                  <c:v>-5.5948549999999999</c:v>
                </c:pt>
                <c:pt idx="2286">
                  <c:v>-5.5854679999999997</c:v>
                </c:pt>
                <c:pt idx="2287">
                  <c:v>-5.5619990000000001</c:v>
                </c:pt>
                <c:pt idx="2288">
                  <c:v>-5.5619990000000001</c:v>
                </c:pt>
                <c:pt idx="2289">
                  <c:v>-5.4962879999999998</c:v>
                </c:pt>
                <c:pt idx="2290">
                  <c:v>-5.407108</c:v>
                </c:pt>
                <c:pt idx="2291">
                  <c:v>-5.3202749999999996</c:v>
                </c:pt>
                <c:pt idx="2292">
                  <c:v>-5.2756850000000002</c:v>
                </c:pt>
                <c:pt idx="2293">
                  <c:v>-5.2428299999999997</c:v>
                </c:pt>
                <c:pt idx="2294">
                  <c:v>-5.2099739999999999</c:v>
                </c:pt>
                <c:pt idx="2295">
                  <c:v>-5.1982400000000002</c:v>
                </c:pt>
                <c:pt idx="2296">
                  <c:v>-5.1865059999999996</c:v>
                </c:pt>
                <c:pt idx="2297">
                  <c:v>-5.1865059999999996</c:v>
                </c:pt>
                <c:pt idx="2298">
                  <c:v>-5.2639509999999996</c:v>
                </c:pt>
                <c:pt idx="2299">
                  <c:v>-5.308541</c:v>
                </c:pt>
                <c:pt idx="2300">
                  <c:v>-5.364865</c:v>
                </c:pt>
                <c:pt idx="2301">
                  <c:v>-5.3977209999999998</c:v>
                </c:pt>
                <c:pt idx="2302">
                  <c:v>-5.4188419999999997</c:v>
                </c:pt>
                <c:pt idx="2303">
                  <c:v>-5.4399639999999998</c:v>
                </c:pt>
                <c:pt idx="2304">
                  <c:v>-5.4634320000000001</c:v>
                </c:pt>
                <c:pt idx="2305">
                  <c:v>-5.4634320000000001</c:v>
                </c:pt>
                <c:pt idx="2306">
                  <c:v>-5.5080220000000004</c:v>
                </c:pt>
                <c:pt idx="2307">
                  <c:v>-5.5291439999999996</c:v>
                </c:pt>
                <c:pt idx="2308">
                  <c:v>-5.5408780000000002</c:v>
                </c:pt>
                <c:pt idx="2309">
                  <c:v>-5.5408780000000002</c:v>
                </c:pt>
                <c:pt idx="2310">
                  <c:v>-5.5408780000000002</c:v>
                </c:pt>
                <c:pt idx="2311">
                  <c:v>-5.4399639999999998</c:v>
                </c:pt>
                <c:pt idx="2312">
                  <c:v>-5.3977209999999998</c:v>
                </c:pt>
                <c:pt idx="2313">
                  <c:v>-5.407108</c:v>
                </c:pt>
                <c:pt idx="2314">
                  <c:v>-5.4751659999999998</c:v>
                </c:pt>
                <c:pt idx="2315">
                  <c:v>-5.5619990000000001</c:v>
                </c:pt>
                <c:pt idx="2316">
                  <c:v>-5.6065889999999996</c:v>
                </c:pt>
                <c:pt idx="2317">
                  <c:v>-5.6394450000000003</c:v>
                </c:pt>
                <c:pt idx="2318">
                  <c:v>-5.672301</c:v>
                </c:pt>
                <c:pt idx="2319">
                  <c:v>-5.672301</c:v>
                </c:pt>
                <c:pt idx="2320">
                  <c:v>-5.5502649999999996</c:v>
                </c:pt>
                <c:pt idx="2321">
                  <c:v>-5.4962879999999998</c:v>
                </c:pt>
                <c:pt idx="2322">
                  <c:v>-5.4399639999999998</c:v>
                </c:pt>
                <c:pt idx="2323">
                  <c:v>-5.3413969999999997</c:v>
                </c:pt>
                <c:pt idx="2324">
                  <c:v>-5.2968070000000003</c:v>
                </c:pt>
                <c:pt idx="2325">
                  <c:v>-5.2428299999999997</c:v>
                </c:pt>
                <c:pt idx="2326">
                  <c:v>-5.2428299999999997</c:v>
                </c:pt>
                <c:pt idx="2327">
                  <c:v>-5.2428299999999997</c:v>
                </c:pt>
                <c:pt idx="2328">
                  <c:v>-5.2545640000000002</c:v>
                </c:pt>
                <c:pt idx="2329">
                  <c:v>-5.308541</c:v>
                </c:pt>
                <c:pt idx="2330">
                  <c:v>-5.3202749999999996</c:v>
                </c:pt>
                <c:pt idx="2331">
                  <c:v>-5.2968070000000003</c:v>
                </c:pt>
                <c:pt idx="2332">
                  <c:v>-5.2639509999999996</c:v>
                </c:pt>
                <c:pt idx="2333">
                  <c:v>-5.1982400000000002</c:v>
                </c:pt>
                <c:pt idx="2334">
                  <c:v>-5.0668170000000003</c:v>
                </c:pt>
                <c:pt idx="2335">
                  <c:v>-5.0433490000000001</c:v>
                </c:pt>
                <c:pt idx="2336">
                  <c:v>-5.0339609999999997</c:v>
                </c:pt>
                <c:pt idx="2337">
                  <c:v>-5.0433490000000001</c:v>
                </c:pt>
                <c:pt idx="2338">
                  <c:v>-5.1114069999999998</c:v>
                </c:pt>
                <c:pt idx="2339">
                  <c:v>-5.1771180000000001</c:v>
                </c:pt>
                <c:pt idx="2340">
                  <c:v>-5.1865059999999996</c:v>
                </c:pt>
                <c:pt idx="2341">
                  <c:v>-5.1771180000000001</c:v>
                </c:pt>
                <c:pt idx="2342">
                  <c:v>-5.1325279999999998</c:v>
                </c:pt>
                <c:pt idx="2343">
                  <c:v>-5.0879390000000004</c:v>
                </c:pt>
                <c:pt idx="2344">
                  <c:v>-5.0762039999999997</c:v>
                </c:pt>
                <c:pt idx="2345">
                  <c:v>-5.0550829999999998</c:v>
                </c:pt>
                <c:pt idx="2346">
                  <c:v>-5.0104930000000003</c:v>
                </c:pt>
                <c:pt idx="2347">
                  <c:v>-4.965903</c:v>
                </c:pt>
                <c:pt idx="2348">
                  <c:v>-4.9565159999999997</c:v>
                </c:pt>
                <c:pt idx="2349">
                  <c:v>-4.9119260000000002</c:v>
                </c:pt>
                <c:pt idx="2350">
                  <c:v>-4.8908040000000002</c:v>
                </c:pt>
                <c:pt idx="2351">
                  <c:v>-4.8790699999999996</c:v>
                </c:pt>
                <c:pt idx="2352">
                  <c:v>-4.8673359999999999</c:v>
                </c:pt>
                <c:pt idx="2353">
                  <c:v>-4.8556020000000002</c:v>
                </c:pt>
                <c:pt idx="2354">
                  <c:v>-4.8556020000000002</c:v>
                </c:pt>
                <c:pt idx="2355">
                  <c:v>-4.8556020000000002</c:v>
                </c:pt>
                <c:pt idx="2356">
                  <c:v>-4.7898899999999998</c:v>
                </c:pt>
                <c:pt idx="2357">
                  <c:v>-4.6913229999999997</c:v>
                </c:pt>
                <c:pt idx="2358">
                  <c:v>-4.5927559999999996</c:v>
                </c:pt>
                <c:pt idx="2359">
                  <c:v>-4.5810219999999999</c:v>
                </c:pt>
                <c:pt idx="2360">
                  <c:v>-4.679589</c:v>
                </c:pt>
                <c:pt idx="2361">
                  <c:v>-4.7241790000000004</c:v>
                </c:pt>
                <c:pt idx="2362">
                  <c:v>-4.7570350000000001</c:v>
                </c:pt>
                <c:pt idx="2363">
                  <c:v>-4.7687689999999998</c:v>
                </c:pt>
                <c:pt idx="2364">
                  <c:v>-4.7687689999999998</c:v>
                </c:pt>
                <c:pt idx="2365">
                  <c:v>-4.7805030000000004</c:v>
                </c:pt>
                <c:pt idx="2366">
                  <c:v>-4.7241790000000004</c:v>
                </c:pt>
                <c:pt idx="2367">
                  <c:v>-4.6138779999999997</c:v>
                </c:pt>
                <c:pt idx="2368">
                  <c:v>-4.5810219999999999</c:v>
                </c:pt>
                <c:pt idx="2369">
                  <c:v>-4.679589</c:v>
                </c:pt>
                <c:pt idx="2370">
                  <c:v>-4.7687689999999998</c:v>
                </c:pt>
                <c:pt idx="2371">
                  <c:v>-4.8908040000000002</c:v>
                </c:pt>
                <c:pt idx="2372">
                  <c:v>-4.9330470000000002</c:v>
                </c:pt>
                <c:pt idx="2373">
                  <c:v>-4.9236599999999999</c:v>
                </c:pt>
                <c:pt idx="2374">
                  <c:v>-5.0433490000000001</c:v>
                </c:pt>
                <c:pt idx="2375">
                  <c:v>-5.0762039999999997</c:v>
                </c:pt>
                <c:pt idx="2376">
                  <c:v>-5.0104930000000003</c:v>
                </c:pt>
                <c:pt idx="2377">
                  <c:v>-4.9330470000000002</c:v>
                </c:pt>
                <c:pt idx="2378">
                  <c:v>-4.8556020000000002</c:v>
                </c:pt>
                <c:pt idx="2379">
                  <c:v>-4.8133590000000002</c:v>
                </c:pt>
                <c:pt idx="2380">
                  <c:v>-4.8344800000000001</c:v>
                </c:pt>
                <c:pt idx="2381">
                  <c:v>-4.8133590000000002</c:v>
                </c:pt>
                <c:pt idx="2382">
                  <c:v>-4.7453010000000004</c:v>
                </c:pt>
                <c:pt idx="2383">
                  <c:v>-4.6256120000000003</c:v>
                </c:pt>
                <c:pt idx="2384">
                  <c:v>-4.4378650000000004</c:v>
                </c:pt>
                <c:pt idx="2385">
                  <c:v>-4.3392980000000003</c:v>
                </c:pt>
                <c:pt idx="2386">
                  <c:v>-4.2829740000000003</c:v>
                </c:pt>
                <c:pt idx="2387">
                  <c:v>-4.2829740000000003</c:v>
                </c:pt>
                <c:pt idx="2388">
                  <c:v>-4.2289969999999997</c:v>
                </c:pt>
                <c:pt idx="2389">
                  <c:v>-4.0952270000000004</c:v>
                </c:pt>
                <c:pt idx="2390">
                  <c:v>-4.0177820000000004</c:v>
                </c:pt>
                <c:pt idx="2391">
                  <c:v>-3.8535029999999999</c:v>
                </c:pt>
                <c:pt idx="2392">
                  <c:v>-3.7549359999999998</c:v>
                </c:pt>
                <c:pt idx="2393">
                  <c:v>-3.665756</c:v>
                </c:pt>
                <c:pt idx="2394">
                  <c:v>-3.6540219999999999</c:v>
                </c:pt>
                <c:pt idx="2395">
                  <c:v>-3.5554549999999998</c:v>
                </c:pt>
                <c:pt idx="2396">
                  <c:v>-3.5226000000000002</c:v>
                </c:pt>
                <c:pt idx="2397">
                  <c:v>-3.3911769999999999</c:v>
                </c:pt>
                <c:pt idx="2398">
                  <c:v>-3.2808760000000001</c:v>
                </c:pt>
                <c:pt idx="2399">
                  <c:v>-3.1259839999999999</c:v>
                </c:pt>
                <c:pt idx="2400">
                  <c:v>-3.003949</c:v>
                </c:pt>
                <c:pt idx="2401">
                  <c:v>-3.060273</c:v>
                </c:pt>
                <c:pt idx="2402">
                  <c:v>-3.1377190000000001</c:v>
                </c:pt>
                <c:pt idx="2403">
                  <c:v>-3.1916959999999999</c:v>
                </c:pt>
                <c:pt idx="2404">
                  <c:v>-3.2902629999999999</c:v>
                </c:pt>
                <c:pt idx="2405">
                  <c:v>-3.346587</c:v>
                </c:pt>
                <c:pt idx="2406">
                  <c:v>-3.4334199999999999</c:v>
                </c:pt>
                <c:pt idx="2407">
                  <c:v>-3.5108649999999999</c:v>
                </c:pt>
                <c:pt idx="2408">
                  <c:v>-3.5437210000000001</c:v>
                </c:pt>
                <c:pt idx="2409">
                  <c:v>-3.5014780000000001</c:v>
                </c:pt>
                <c:pt idx="2410">
                  <c:v>-3.424032</c:v>
                </c:pt>
                <c:pt idx="2411">
                  <c:v>-3.3677079999999999</c:v>
                </c:pt>
                <c:pt idx="2412">
                  <c:v>-3.3137310000000002</c:v>
                </c:pt>
                <c:pt idx="2413">
                  <c:v>-3.2902629999999999</c:v>
                </c:pt>
                <c:pt idx="2414">
                  <c:v>-3.2574070000000002</c:v>
                </c:pt>
                <c:pt idx="2415">
                  <c:v>-3.2480199999999999</c:v>
                </c:pt>
                <c:pt idx="2416">
                  <c:v>-3.1916959999999999</c:v>
                </c:pt>
                <c:pt idx="2417">
                  <c:v>-3.1377190000000001</c:v>
                </c:pt>
                <c:pt idx="2418">
                  <c:v>-3.0274169999999998</c:v>
                </c:pt>
                <c:pt idx="2419">
                  <c:v>-2.8819140000000001</c:v>
                </c:pt>
                <c:pt idx="2420">
                  <c:v>-2.7293690000000002</c:v>
                </c:pt>
                <c:pt idx="2421">
                  <c:v>-2.6519240000000002</c:v>
                </c:pt>
                <c:pt idx="2422">
                  <c:v>-2.7293690000000002</c:v>
                </c:pt>
                <c:pt idx="2423">
                  <c:v>-2.7293690000000002</c:v>
                </c:pt>
                <c:pt idx="2424">
                  <c:v>-2.7504909999999998</c:v>
                </c:pt>
                <c:pt idx="2425">
                  <c:v>-2.8490579999999999</c:v>
                </c:pt>
                <c:pt idx="2426">
                  <c:v>-2.917116</c:v>
                </c:pt>
                <c:pt idx="2427">
                  <c:v>-2.8396710000000001</c:v>
                </c:pt>
                <c:pt idx="2428">
                  <c:v>-2.7387570000000001</c:v>
                </c:pt>
                <c:pt idx="2429">
                  <c:v>-2.8490579999999999</c:v>
                </c:pt>
                <c:pt idx="2430">
                  <c:v>-2.917116</c:v>
                </c:pt>
                <c:pt idx="2431">
                  <c:v>-2.9382380000000001</c:v>
                </c:pt>
                <c:pt idx="2432">
                  <c:v>-2.8819140000000001</c:v>
                </c:pt>
                <c:pt idx="2433">
                  <c:v>-2.7950810000000001</c:v>
                </c:pt>
                <c:pt idx="2434">
                  <c:v>-2.860792</c:v>
                </c:pt>
                <c:pt idx="2435">
                  <c:v>-2.9499719999999998</c:v>
                </c:pt>
                <c:pt idx="2436">
                  <c:v>-3.1142500000000002</c:v>
                </c:pt>
                <c:pt idx="2437">
                  <c:v>-3.3583210000000001</c:v>
                </c:pt>
                <c:pt idx="2438">
                  <c:v>-3.6774909999999998</c:v>
                </c:pt>
                <c:pt idx="2439">
                  <c:v>-3.9192149999999999</c:v>
                </c:pt>
                <c:pt idx="2440">
                  <c:v>-4.1609389999999999</c:v>
                </c:pt>
                <c:pt idx="2441">
                  <c:v>-4.3604200000000004</c:v>
                </c:pt>
                <c:pt idx="2442">
                  <c:v>-4.5810219999999999</c:v>
                </c:pt>
                <c:pt idx="2443">
                  <c:v>-4.4918420000000001</c:v>
                </c:pt>
                <c:pt idx="2444">
                  <c:v>-4.2289969999999997</c:v>
                </c:pt>
                <c:pt idx="2445">
                  <c:v>-4.0295160000000001</c:v>
                </c:pt>
                <c:pt idx="2446">
                  <c:v>-3.9966599999999999</c:v>
                </c:pt>
                <c:pt idx="2447">
                  <c:v>-3.9966599999999999</c:v>
                </c:pt>
                <c:pt idx="2448">
                  <c:v>-3.9849260000000002</c:v>
                </c:pt>
                <c:pt idx="2449">
                  <c:v>-3.9638049999999998</c:v>
                </c:pt>
                <c:pt idx="2450">
                  <c:v>-3.8535029999999999</c:v>
                </c:pt>
                <c:pt idx="2451">
                  <c:v>-3.930949</c:v>
                </c:pt>
                <c:pt idx="2452">
                  <c:v>-3.95207</c:v>
                </c:pt>
                <c:pt idx="2453">
                  <c:v>-4.0412499999999998</c:v>
                </c:pt>
                <c:pt idx="2454">
                  <c:v>-4.2055290000000003</c:v>
                </c:pt>
                <c:pt idx="2455">
                  <c:v>-4.4143970000000001</c:v>
                </c:pt>
                <c:pt idx="2456">
                  <c:v>-4.5927559999999996</c:v>
                </c:pt>
                <c:pt idx="2457">
                  <c:v>-4.8016249999999996</c:v>
                </c:pt>
                <c:pt idx="2458">
                  <c:v>-5.0011060000000001</c:v>
                </c:pt>
                <c:pt idx="2459">
                  <c:v>-5.1536499999999998</c:v>
                </c:pt>
                <c:pt idx="2460">
                  <c:v>-5.1114069999999998</c:v>
                </c:pt>
                <c:pt idx="2461">
                  <c:v>-5.0762039999999997</c:v>
                </c:pt>
                <c:pt idx="2462">
                  <c:v>-5.022227</c:v>
                </c:pt>
                <c:pt idx="2463">
                  <c:v>-4.9776369999999996</c:v>
                </c:pt>
                <c:pt idx="2464">
                  <c:v>-4.944782</c:v>
                </c:pt>
                <c:pt idx="2465">
                  <c:v>-4.9330470000000002</c:v>
                </c:pt>
                <c:pt idx="2466">
                  <c:v>-4.8227460000000004</c:v>
                </c:pt>
                <c:pt idx="2467">
                  <c:v>-4.6913229999999997</c:v>
                </c:pt>
                <c:pt idx="2468">
                  <c:v>-4.5246979999999999</c:v>
                </c:pt>
                <c:pt idx="2469">
                  <c:v>-4.3604200000000004</c:v>
                </c:pt>
                <c:pt idx="2470">
                  <c:v>-4.294708</c:v>
                </c:pt>
                <c:pt idx="2471">
                  <c:v>-4.2712399999999997</c:v>
                </c:pt>
                <c:pt idx="2472">
                  <c:v>-4.2501179999999996</c:v>
                </c:pt>
                <c:pt idx="2473">
                  <c:v>-4.1844070000000002</c:v>
                </c:pt>
                <c:pt idx="2474">
                  <c:v>-3.9638049999999998</c:v>
                </c:pt>
                <c:pt idx="2475">
                  <c:v>-3.832382</c:v>
                </c:pt>
                <c:pt idx="2476">
                  <c:v>-3.7760579999999999</c:v>
                </c:pt>
                <c:pt idx="2477">
                  <c:v>-3.7220810000000002</c:v>
                </c:pt>
                <c:pt idx="2478">
                  <c:v>-3.6540219999999999</c:v>
                </c:pt>
                <c:pt idx="2479">
                  <c:v>-3.5437210000000001</c:v>
                </c:pt>
                <c:pt idx="2480">
                  <c:v>-3.445154</c:v>
                </c:pt>
                <c:pt idx="2481">
                  <c:v>-3.3348529999999998</c:v>
                </c:pt>
                <c:pt idx="2482">
                  <c:v>-3.1799620000000002</c:v>
                </c:pt>
                <c:pt idx="2483">
                  <c:v>-3.0696599999999998</c:v>
                </c:pt>
                <c:pt idx="2484">
                  <c:v>-2.9828269999999999</c:v>
                </c:pt>
                <c:pt idx="2485">
                  <c:v>-2.860792</c:v>
                </c:pt>
                <c:pt idx="2486">
                  <c:v>-2.7504909999999998</c:v>
                </c:pt>
                <c:pt idx="2487">
                  <c:v>-2.5862120000000002</c:v>
                </c:pt>
                <c:pt idx="2488">
                  <c:v>-2.475911</c:v>
                </c:pt>
                <c:pt idx="2489">
                  <c:v>-2.4641769999999998</c:v>
                </c:pt>
                <c:pt idx="2490">
                  <c:v>-2.5533570000000001</c:v>
                </c:pt>
                <c:pt idx="2491">
                  <c:v>-2.7059009999999999</c:v>
                </c:pt>
                <c:pt idx="2492">
                  <c:v>-2.8396710000000001</c:v>
                </c:pt>
                <c:pt idx="2493">
                  <c:v>-2.8819140000000001</c:v>
                </c:pt>
                <c:pt idx="2494">
                  <c:v>-2.9382380000000001</c:v>
                </c:pt>
                <c:pt idx="2495">
                  <c:v>-3.003949</c:v>
                </c:pt>
                <c:pt idx="2496">
                  <c:v>-3.1799620000000002</c:v>
                </c:pt>
                <c:pt idx="2497">
                  <c:v>-3.489744</c:v>
                </c:pt>
                <c:pt idx="2498">
                  <c:v>-3.7549359999999998</c:v>
                </c:pt>
                <c:pt idx="2499">
                  <c:v>-4.0177820000000004</c:v>
                </c:pt>
                <c:pt idx="2500">
                  <c:v>-4.0295160000000001</c:v>
                </c:pt>
                <c:pt idx="2501">
                  <c:v>-4.1186959999999999</c:v>
                </c:pt>
                <c:pt idx="2502">
                  <c:v>-4.294708</c:v>
                </c:pt>
                <c:pt idx="2503">
                  <c:v>-4.4143970000000001</c:v>
                </c:pt>
                <c:pt idx="2504">
                  <c:v>-4.6584680000000001</c:v>
                </c:pt>
                <c:pt idx="2505">
                  <c:v>-4.8673359999999999</c:v>
                </c:pt>
                <c:pt idx="2506">
                  <c:v>-5.0433490000000001</c:v>
                </c:pt>
                <c:pt idx="2507">
                  <c:v>-5.1653840000000004</c:v>
                </c:pt>
                <c:pt idx="2508">
                  <c:v>-5.3202749999999996</c:v>
                </c:pt>
                <c:pt idx="2509">
                  <c:v>-5.4516980000000004</c:v>
                </c:pt>
                <c:pt idx="2510">
                  <c:v>-5.5080220000000004</c:v>
                </c:pt>
                <c:pt idx="2511">
                  <c:v>-5.5080220000000004</c:v>
                </c:pt>
                <c:pt idx="2512">
                  <c:v>-5.4516980000000004</c:v>
                </c:pt>
                <c:pt idx="2513">
                  <c:v>-5.3859870000000001</c:v>
                </c:pt>
                <c:pt idx="2514">
                  <c:v>-5.2639509999999996</c:v>
                </c:pt>
                <c:pt idx="2515">
                  <c:v>-5.1865059999999996</c:v>
                </c:pt>
                <c:pt idx="2516">
                  <c:v>-5.0996730000000001</c:v>
                </c:pt>
                <c:pt idx="2517">
                  <c:v>-5.0996730000000001</c:v>
                </c:pt>
                <c:pt idx="2518">
                  <c:v>-5.0433490000000001</c:v>
                </c:pt>
                <c:pt idx="2519">
                  <c:v>-4.965903</c:v>
                </c:pt>
                <c:pt idx="2520">
                  <c:v>-4.9119260000000002</c:v>
                </c:pt>
                <c:pt idx="2521">
                  <c:v>-4.7124449999999998</c:v>
                </c:pt>
                <c:pt idx="2522">
                  <c:v>-4.602144</c:v>
                </c:pt>
                <c:pt idx="2523">
                  <c:v>-4.4495990000000001</c:v>
                </c:pt>
                <c:pt idx="2524">
                  <c:v>-4.294708</c:v>
                </c:pt>
                <c:pt idx="2525">
                  <c:v>-4.1726729999999996</c:v>
                </c:pt>
                <c:pt idx="2526">
                  <c:v>-4.0623719999999999</c:v>
                </c:pt>
                <c:pt idx="2527">
                  <c:v>-3.9426830000000002</c:v>
                </c:pt>
                <c:pt idx="2528">
                  <c:v>-3.808913</c:v>
                </c:pt>
                <c:pt idx="2529">
                  <c:v>-3.7103459999999999</c:v>
                </c:pt>
                <c:pt idx="2530">
                  <c:v>-3.6117789999999999</c:v>
                </c:pt>
                <c:pt idx="2531">
                  <c:v>-3.5671889999999999</c:v>
                </c:pt>
                <c:pt idx="2532">
                  <c:v>-3.5226000000000002</c:v>
                </c:pt>
                <c:pt idx="2533">
                  <c:v>-3.445154</c:v>
                </c:pt>
                <c:pt idx="2534">
                  <c:v>-3.4005640000000001</c:v>
                </c:pt>
                <c:pt idx="2535">
                  <c:v>-3.3677079999999999</c:v>
                </c:pt>
                <c:pt idx="2536">
                  <c:v>-3.3137310000000002</c:v>
                </c:pt>
                <c:pt idx="2537">
                  <c:v>-3.2691409999999999</c:v>
                </c:pt>
                <c:pt idx="2538">
                  <c:v>-3.1705739999999998</c:v>
                </c:pt>
                <c:pt idx="2539">
                  <c:v>-2.9828269999999999</c:v>
                </c:pt>
                <c:pt idx="2540">
                  <c:v>-2.7716120000000002</c:v>
                </c:pt>
                <c:pt idx="2541">
                  <c:v>-2.6965140000000001</c:v>
                </c:pt>
                <c:pt idx="2542">
                  <c:v>-2.6073339999999998</c:v>
                </c:pt>
                <c:pt idx="2543">
                  <c:v>-2.5087670000000002</c:v>
                </c:pt>
                <c:pt idx="2544">
                  <c:v>-2.4430550000000002</c:v>
                </c:pt>
                <c:pt idx="2545">
                  <c:v>-2.398466</c:v>
                </c:pt>
                <c:pt idx="2546">
                  <c:v>-2.398466</c:v>
                </c:pt>
                <c:pt idx="2547">
                  <c:v>-2.374997</c:v>
                </c:pt>
                <c:pt idx="2548">
                  <c:v>-2.374997</c:v>
                </c:pt>
                <c:pt idx="2549">
                  <c:v>-2.374997</c:v>
                </c:pt>
                <c:pt idx="2550">
                  <c:v>-2.3210199999999999</c:v>
                </c:pt>
                <c:pt idx="2551">
                  <c:v>-2.1543950000000001</c:v>
                </c:pt>
                <c:pt idx="2552">
                  <c:v>-1.9689950000000001</c:v>
                </c:pt>
                <c:pt idx="2553">
                  <c:v>-1.8680810000000001</c:v>
                </c:pt>
                <c:pt idx="2554">
                  <c:v>-1.9244049999999999</c:v>
                </c:pt>
                <c:pt idx="2555">
                  <c:v>-1.703802</c:v>
                </c:pt>
                <c:pt idx="2556">
                  <c:v>-1.4597309999999999</c:v>
                </c:pt>
                <c:pt idx="2557">
                  <c:v>-1.4057539999999999</c:v>
                </c:pt>
                <c:pt idx="2558">
                  <c:v>-1.2837190000000001</c:v>
                </c:pt>
                <c:pt idx="2559">
                  <c:v>-1.262597</c:v>
                </c:pt>
                <c:pt idx="2560">
                  <c:v>-1.262597</c:v>
                </c:pt>
                <c:pt idx="2561">
                  <c:v>-1.152296</c:v>
                </c:pt>
                <c:pt idx="2562">
                  <c:v>-1.0302610000000001</c:v>
                </c:pt>
                <c:pt idx="2563">
                  <c:v>-0.87536999999999998</c:v>
                </c:pt>
                <c:pt idx="2564">
                  <c:v>-0.83312600000000003</c:v>
                </c:pt>
                <c:pt idx="2565">
                  <c:v>-0.732213</c:v>
                </c:pt>
                <c:pt idx="2566">
                  <c:v>-0.54681299999999999</c:v>
                </c:pt>
                <c:pt idx="2567">
                  <c:v>-0.19244</c:v>
                </c:pt>
                <c:pt idx="2568">
                  <c:v>-3.7548999999999999E-2</c:v>
                </c:pt>
                <c:pt idx="2569">
                  <c:v>4.6940000000000003E-3</c:v>
                </c:pt>
                <c:pt idx="2570">
                  <c:v>-0.114995</c:v>
                </c:pt>
                <c:pt idx="2571">
                  <c:v>-0.24876499999999999</c:v>
                </c:pt>
                <c:pt idx="2572">
                  <c:v>-0.171319</c:v>
                </c:pt>
                <c:pt idx="2573">
                  <c:v>-6.1018000000000003E-2</c:v>
                </c:pt>
                <c:pt idx="2574">
                  <c:v>9.3872999999999998E-2</c:v>
                </c:pt>
                <c:pt idx="2575">
                  <c:v>-7.2751999999999997E-2</c:v>
                </c:pt>
                <c:pt idx="2576">
                  <c:v>-0.138463</c:v>
                </c:pt>
                <c:pt idx="2577">
                  <c:v>-0.24876499999999999</c:v>
                </c:pt>
                <c:pt idx="2578">
                  <c:v>-0.25815199999999999</c:v>
                </c:pt>
                <c:pt idx="2579">
                  <c:v>-0.25815199999999999</c:v>
                </c:pt>
                <c:pt idx="2580">
                  <c:v>-0.26988600000000001</c:v>
                </c:pt>
                <c:pt idx="2581">
                  <c:v>-0.359066</c:v>
                </c:pt>
                <c:pt idx="2582">
                  <c:v>-0.52334400000000003</c:v>
                </c:pt>
                <c:pt idx="2583">
                  <c:v>-0.732213</c:v>
                </c:pt>
                <c:pt idx="2584">
                  <c:v>-0.98567099999999996</c:v>
                </c:pt>
                <c:pt idx="2585">
                  <c:v>-1.0537289999999999</c:v>
                </c:pt>
                <c:pt idx="2586">
                  <c:v>-1.1288279999999999</c:v>
                </c:pt>
                <c:pt idx="2587">
                  <c:v>-1.262597</c:v>
                </c:pt>
                <c:pt idx="2588">
                  <c:v>-1.3728990000000001</c:v>
                </c:pt>
                <c:pt idx="2589">
                  <c:v>-1.426876</c:v>
                </c:pt>
                <c:pt idx="2590">
                  <c:v>-1.4386099999999999</c:v>
                </c:pt>
                <c:pt idx="2591">
                  <c:v>-1.4503440000000001</c:v>
                </c:pt>
                <c:pt idx="2592">
                  <c:v>-1.4597309999999999</c:v>
                </c:pt>
                <c:pt idx="2593">
                  <c:v>-1.494934</c:v>
                </c:pt>
                <c:pt idx="2594">
                  <c:v>-1.6592119999999999</c:v>
                </c:pt>
                <c:pt idx="2595">
                  <c:v>-1.8586929999999999</c:v>
                </c:pt>
                <c:pt idx="2596">
                  <c:v>-1.9783820000000001</c:v>
                </c:pt>
                <c:pt idx="2597">
                  <c:v>-2.1450070000000001</c:v>
                </c:pt>
                <c:pt idx="2598">
                  <c:v>-2.3538760000000001</c:v>
                </c:pt>
                <c:pt idx="2599">
                  <c:v>-2.4970330000000001</c:v>
                </c:pt>
                <c:pt idx="2600">
                  <c:v>-2.5956000000000001</c:v>
                </c:pt>
                <c:pt idx="2601">
                  <c:v>-2.64019</c:v>
                </c:pt>
                <c:pt idx="2602">
                  <c:v>-2.7293690000000002</c:v>
                </c:pt>
                <c:pt idx="2603">
                  <c:v>-2.9053819999999999</c:v>
                </c:pt>
                <c:pt idx="2604">
                  <c:v>-3.0485389999999999</c:v>
                </c:pt>
                <c:pt idx="2605">
                  <c:v>-3.1799620000000002</c:v>
                </c:pt>
                <c:pt idx="2606">
                  <c:v>-3.1916959999999999</c:v>
                </c:pt>
                <c:pt idx="2607">
                  <c:v>-3.147106</c:v>
                </c:pt>
                <c:pt idx="2608">
                  <c:v>-3.0368050000000002</c:v>
                </c:pt>
                <c:pt idx="2609">
                  <c:v>-2.8936480000000002</c:v>
                </c:pt>
                <c:pt idx="2610">
                  <c:v>-2.6965140000000001</c:v>
                </c:pt>
                <c:pt idx="2611">
                  <c:v>-2.5298880000000001</c:v>
                </c:pt>
                <c:pt idx="2612">
                  <c:v>-2.619068</c:v>
                </c:pt>
                <c:pt idx="2613">
                  <c:v>-2.7293690000000002</c:v>
                </c:pt>
                <c:pt idx="2614">
                  <c:v>-2.8162020000000001</c:v>
                </c:pt>
                <c:pt idx="2615">
                  <c:v>-2.8490579999999999</c:v>
                </c:pt>
                <c:pt idx="2616">
                  <c:v>-2.6730450000000001</c:v>
                </c:pt>
                <c:pt idx="2617">
                  <c:v>-2.5627439999999999</c:v>
                </c:pt>
                <c:pt idx="2618">
                  <c:v>-2.4524430000000002</c:v>
                </c:pt>
                <c:pt idx="2619">
                  <c:v>-2.4195869999999999</c:v>
                </c:pt>
                <c:pt idx="2620">
                  <c:v>-2.3092860000000002</c:v>
                </c:pt>
                <c:pt idx="2621">
                  <c:v>-2.2646959999999998</c:v>
                </c:pt>
                <c:pt idx="2622">
                  <c:v>-2.23184</c:v>
                </c:pt>
                <c:pt idx="2623">
                  <c:v>-2.198985</c:v>
                </c:pt>
                <c:pt idx="2624">
                  <c:v>-2.1778629999999999</c:v>
                </c:pt>
                <c:pt idx="2625">
                  <c:v>-2.1661290000000002</c:v>
                </c:pt>
                <c:pt idx="2626">
                  <c:v>-2.1450070000000001</c:v>
                </c:pt>
                <c:pt idx="2627">
                  <c:v>-2.0675620000000001</c:v>
                </c:pt>
                <c:pt idx="2628">
                  <c:v>-2.04644</c:v>
                </c:pt>
                <c:pt idx="2629">
                  <c:v>-2.0112380000000001</c:v>
                </c:pt>
                <c:pt idx="2630">
                  <c:v>-1.9244049999999999</c:v>
                </c:pt>
                <c:pt idx="2631">
                  <c:v>-1.8352250000000001</c:v>
                </c:pt>
                <c:pt idx="2632">
                  <c:v>-1.7577799999999999</c:v>
                </c:pt>
                <c:pt idx="2633">
                  <c:v>-1.7577799999999999</c:v>
                </c:pt>
                <c:pt idx="2634">
                  <c:v>-1.7577799999999999</c:v>
                </c:pt>
                <c:pt idx="2635">
                  <c:v>-1.8258380000000001</c:v>
                </c:pt>
                <c:pt idx="2636">
                  <c:v>-1.9244049999999999</c:v>
                </c:pt>
                <c:pt idx="2637">
                  <c:v>-2.133273</c:v>
                </c:pt>
                <c:pt idx="2638">
                  <c:v>-2.374997</c:v>
                </c:pt>
                <c:pt idx="2639">
                  <c:v>-2.574478</c:v>
                </c:pt>
                <c:pt idx="2640">
                  <c:v>-2.7833459999999999</c:v>
                </c:pt>
                <c:pt idx="2641">
                  <c:v>-2.9922149999999998</c:v>
                </c:pt>
                <c:pt idx="2642">
                  <c:v>-3.2128169999999998</c:v>
                </c:pt>
                <c:pt idx="2643">
                  <c:v>-3.3677079999999999</c:v>
                </c:pt>
                <c:pt idx="2644">
                  <c:v>-3.6986119999999998</c:v>
                </c:pt>
                <c:pt idx="2645">
                  <c:v>-3.874625</c:v>
                </c:pt>
                <c:pt idx="2646">
                  <c:v>-4.008394</c:v>
                </c:pt>
                <c:pt idx="2647">
                  <c:v>-4.0858400000000001</c:v>
                </c:pt>
                <c:pt idx="2648">
                  <c:v>-4.0412499999999998</c:v>
                </c:pt>
                <c:pt idx="2649">
                  <c:v>-4.0412499999999998</c:v>
                </c:pt>
                <c:pt idx="2650">
                  <c:v>-4.1961409999999999</c:v>
                </c:pt>
                <c:pt idx="2651">
                  <c:v>-4.1961409999999999</c:v>
                </c:pt>
                <c:pt idx="2652">
                  <c:v>-3.930949</c:v>
                </c:pt>
                <c:pt idx="2653">
                  <c:v>-3.7643239999999998</c:v>
                </c:pt>
                <c:pt idx="2654">
                  <c:v>-3.8206479999999998</c:v>
                </c:pt>
                <c:pt idx="2655">
                  <c:v>-4.0741059999999996</c:v>
                </c:pt>
                <c:pt idx="2656">
                  <c:v>-4.0412499999999998</c:v>
                </c:pt>
                <c:pt idx="2657">
                  <c:v>-4.0177820000000004</c:v>
                </c:pt>
                <c:pt idx="2658">
                  <c:v>-3.8417690000000002</c:v>
                </c:pt>
                <c:pt idx="2659">
                  <c:v>-3.4780099999999998</c:v>
                </c:pt>
                <c:pt idx="2660">
                  <c:v>-3.3348529999999998</c:v>
                </c:pt>
                <c:pt idx="2661">
                  <c:v>-3.0931289999999998</c:v>
                </c:pt>
                <c:pt idx="2662">
                  <c:v>-3.0696599999999998</c:v>
                </c:pt>
                <c:pt idx="2663">
                  <c:v>-3.0368050000000002</c:v>
                </c:pt>
                <c:pt idx="2664">
                  <c:v>-3.2574070000000002</c:v>
                </c:pt>
                <c:pt idx="2665">
                  <c:v>-3.3348529999999998</c:v>
                </c:pt>
                <c:pt idx="2666">
                  <c:v>-3.3677079999999999</c:v>
                </c:pt>
                <c:pt idx="2667">
                  <c:v>-3.5108649999999999</c:v>
                </c:pt>
                <c:pt idx="2668">
                  <c:v>-3.7643239999999998</c:v>
                </c:pt>
                <c:pt idx="2669">
                  <c:v>-3.9755389999999999</c:v>
                </c:pt>
                <c:pt idx="2670">
                  <c:v>-4.0952270000000004</c:v>
                </c:pt>
                <c:pt idx="2671">
                  <c:v>-4.2712399999999997</c:v>
                </c:pt>
                <c:pt idx="2672">
                  <c:v>-4.294708</c:v>
                </c:pt>
                <c:pt idx="2673">
                  <c:v>-4.4495990000000001</c:v>
                </c:pt>
                <c:pt idx="2674">
                  <c:v>-4.5035769999999999</c:v>
                </c:pt>
                <c:pt idx="2675">
                  <c:v>-4.5364319999999996</c:v>
                </c:pt>
                <c:pt idx="2676">
                  <c:v>-4.6467340000000004</c:v>
                </c:pt>
                <c:pt idx="2677">
                  <c:v>-4.7124449999999998</c:v>
                </c:pt>
                <c:pt idx="2678">
                  <c:v>-4.8462149999999999</c:v>
                </c:pt>
                <c:pt idx="2679">
                  <c:v>-4.9776369999999996</c:v>
                </c:pt>
                <c:pt idx="2680">
                  <c:v>-5.0339609999999997</c:v>
                </c:pt>
                <c:pt idx="2681">
                  <c:v>-5.0433490000000001</c:v>
                </c:pt>
                <c:pt idx="2682">
                  <c:v>-5.0433490000000001</c:v>
                </c:pt>
                <c:pt idx="2683">
                  <c:v>-5.0668170000000003</c:v>
                </c:pt>
                <c:pt idx="2684">
                  <c:v>-5.1865059999999996</c:v>
                </c:pt>
                <c:pt idx="2685">
                  <c:v>-5.2428299999999997</c:v>
                </c:pt>
                <c:pt idx="2686">
                  <c:v>-5.2545640000000002</c:v>
                </c:pt>
                <c:pt idx="2687">
                  <c:v>-1.0959719999999999</c:v>
                </c:pt>
                <c:pt idx="2688">
                  <c:v>-1.1288279999999999</c:v>
                </c:pt>
                <c:pt idx="2689">
                  <c:v>-1.1734180000000001</c:v>
                </c:pt>
                <c:pt idx="2690">
                  <c:v>-1.185152</c:v>
                </c:pt>
                <c:pt idx="2691">
                  <c:v>-1.2297419999999999</c:v>
                </c:pt>
                <c:pt idx="2692">
                  <c:v>-1.2391289999999999</c:v>
                </c:pt>
                <c:pt idx="2693">
                  <c:v>-1.2508630000000001</c:v>
                </c:pt>
                <c:pt idx="2694">
                  <c:v>-1.3165750000000001</c:v>
                </c:pt>
                <c:pt idx="2695">
                  <c:v>-1.3494299999999999</c:v>
                </c:pt>
                <c:pt idx="2696">
                  <c:v>-1.3165750000000001</c:v>
                </c:pt>
                <c:pt idx="2697">
                  <c:v>-1.1734180000000001</c:v>
                </c:pt>
                <c:pt idx="2698">
                  <c:v>-1.0631159999999999</c:v>
                </c:pt>
                <c:pt idx="2699">
                  <c:v>-1.009139</c:v>
                </c:pt>
                <c:pt idx="2700">
                  <c:v>-0.97628300000000001</c:v>
                </c:pt>
                <c:pt idx="2701">
                  <c:v>-0.98567099999999996</c:v>
                </c:pt>
                <c:pt idx="2702">
                  <c:v>-1.0959719999999999</c:v>
                </c:pt>
                <c:pt idx="2703">
                  <c:v>-4.0952270000000004</c:v>
                </c:pt>
                <c:pt idx="2704">
                  <c:v>-3.9966599999999999</c:v>
                </c:pt>
                <c:pt idx="2705">
                  <c:v>-4.0952270000000004</c:v>
                </c:pt>
                <c:pt idx="2706">
                  <c:v>-4.217263</c:v>
                </c:pt>
                <c:pt idx="2707">
                  <c:v>-4.3064419999999997</c:v>
                </c:pt>
                <c:pt idx="2708">
                  <c:v>-4.4378650000000004</c:v>
                </c:pt>
                <c:pt idx="2709">
                  <c:v>-4.3064419999999997</c:v>
                </c:pt>
                <c:pt idx="2710">
                  <c:v>-4.3158300000000001</c:v>
                </c:pt>
                <c:pt idx="2711">
                  <c:v>-4.4050099999999999</c:v>
                </c:pt>
                <c:pt idx="2712">
                  <c:v>-4.5153109999999996</c:v>
                </c:pt>
                <c:pt idx="2713">
                  <c:v>-4.6256120000000003</c:v>
                </c:pt>
                <c:pt idx="2714">
                  <c:v>-4.679589</c:v>
                </c:pt>
                <c:pt idx="2715">
                  <c:v>-4.5246979999999999</c:v>
                </c:pt>
                <c:pt idx="2716">
                  <c:v>-4.3275639999999997</c:v>
                </c:pt>
                <c:pt idx="2717">
                  <c:v>-4.2383839999999999</c:v>
                </c:pt>
                <c:pt idx="2718">
                  <c:v>-4.2289969999999997</c:v>
                </c:pt>
                <c:pt idx="2719">
                  <c:v>-4.2289969999999997</c:v>
                </c:pt>
                <c:pt idx="2720">
                  <c:v>-4.3064419999999997</c:v>
                </c:pt>
                <c:pt idx="2721">
                  <c:v>-5.231096</c:v>
                </c:pt>
                <c:pt idx="2722">
                  <c:v>-5.2428299999999997</c:v>
                </c:pt>
                <c:pt idx="2723">
                  <c:v>-5.2545640000000002</c:v>
                </c:pt>
                <c:pt idx="2724">
                  <c:v>-5.2428299999999997</c:v>
                </c:pt>
                <c:pt idx="2725">
                  <c:v>-5.1653840000000004</c:v>
                </c:pt>
                <c:pt idx="2726">
                  <c:v>-5.0668170000000003</c:v>
                </c:pt>
                <c:pt idx="2727">
                  <c:v>-5.0433490000000001</c:v>
                </c:pt>
                <c:pt idx="2728">
                  <c:v>-5.022227</c:v>
                </c:pt>
                <c:pt idx="2729">
                  <c:v>-5.0433490000000001</c:v>
                </c:pt>
                <c:pt idx="2730">
                  <c:v>-5.0879390000000004</c:v>
                </c:pt>
                <c:pt idx="2731">
                  <c:v>-5.1771180000000001</c:v>
                </c:pt>
                <c:pt idx="2732">
                  <c:v>-5.2099739999999999</c:v>
                </c:pt>
                <c:pt idx="2733">
                  <c:v>-5.2217079999999996</c:v>
                </c:pt>
                <c:pt idx="2734">
                  <c:v>-5.231096</c:v>
                </c:pt>
                <c:pt idx="2735">
                  <c:v>-6.0806500000000003</c:v>
                </c:pt>
                <c:pt idx="2736">
                  <c:v>-6.092384</c:v>
                </c:pt>
                <c:pt idx="2737">
                  <c:v>-6.1135060000000001</c:v>
                </c:pt>
                <c:pt idx="2738">
                  <c:v>-6.1674829999999998</c:v>
                </c:pt>
                <c:pt idx="2739">
                  <c:v>-6.3223739999999999</c:v>
                </c:pt>
                <c:pt idx="2740">
                  <c:v>-6.3998189999999999</c:v>
                </c:pt>
                <c:pt idx="2741">
                  <c:v>-6.3880850000000002</c:v>
                </c:pt>
                <c:pt idx="2742">
                  <c:v>-6.2683970000000002</c:v>
                </c:pt>
                <c:pt idx="2743">
                  <c:v>-6.2355409999999996</c:v>
                </c:pt>
                <c:pt idx="2744">
                  <c:v>-6.1909510000000001</c:v>
                </c:pt>
                <c:pt idx="2745">
                  <c:v>-6.1674829999999998</c:v>
                </c:pt>
                <c:pt idx="2746">
                  <c:v>-6.0032040000000002</c:v>
                </c:pt>
                <c:pt idx="2747">
                  <c:v>-5.9914699999999996</c:v>
                </c:pt>
                <c:pt idx="2748">
                  <c:v>-6.0571809999999999</c:v>
                </c:pt>
                <c:pt idx="2749">
                  <c:v>-6.0806500000000003</c:v>
                </c:pt>
                <c:pt idx="2750">
                  <c:v>-6.0806500000000003</c:v>
                </c:pt>
                <c:pt idx="2751">
                  <c:v>-5.651179</c:v>
                </c:pt>
                <c:pt idx="2752">
                  <c:v>-5.6277109999999997</c:v>
                </c:pt>
                <c:pt idx="2753">
                  <c:v>-5.6605660000000002</c:v>
                </c:pt>
                <c:pt idx="2754">
                  <c:v>-5.7826019999999998</c:v>
                </c:pt>
                <c:pt idx="2755">
                  <c:v>-5.8389259999999998</c:v>
                </c:pt>
                <c:pt idx="2756">
                  <c:v>-5.8483130000000001</c:v>
                </c:pt>
                <c:pt idx="2757">
                  <c:v>-5.9374929999999999</c:v>
                </c:pt>
                <c:pt idx="2758">
                  <c:v>-5.9492269999999996</c:v>
                </c:pt>
                <c:pt idx="2759">
                  <c:v>-5.8483130000000001</c:v>
                </c:pt>
                <c:pt idx="2760">
                  <c:v>-5.8037229999999997</c:v>
                </c:pt>
                <c:pt idx="2761">
                  <c:v>-5.6957690000000003</c:v>
                </c:pt>
                <c:pt idx="2762">
                  <c:v>-5.651179</c:v>
                </c:pt>
                <c:pt idx="2763">
                  <c:v>-5.651179</c:v>
                </c:pt>
                <c:pt idx="2764">
                  <c:v>-6.2449279999999998</c:v>
                </c:pt>
                <c:pt idx="2765">
                  <c:v>-6.2777839999999996</c:v>
                </c:pt>
                <c:pt idx="2766">
                  <c:v>-6.2683970000000002</c:v>
                </c:pt>
                <c:pt idx="2767">
                  <c:v>-6.1674829999999998</c:v>
                </c:pt>
                <c:pt idx="2768">
                  <c:v>-5.9820830000000003</c:v>
                </c:pt>
                <c:pt idx="2769">
                  <c:v>-5.8600469999999998</c:v>
                </c:pt>
                <c:pt idx="2770">
                  <c:v>-5.8154570000000003</c:v>
                </c:pt>
                <c:pt idx="2771">
                  <c:v>-5.7380120000000003</c:v>
                </c:pt>
                <c:pt idx="2772">
                  <c:v>-5.651179</c:v>
                </c:pt>
                <c:pt idx="2773">
                  <c:v>-5.672301</c:v>
                </c:pt>
                <c:pt idx="2774">
                  <c:v>-5.749746</c:v>
                </c:pt>
                <c:pt idx="2775">
                  <c:v>-5.7708680000000001</c:v>
                </c:pt>
                <c:pt idx="2776">
                  <c:v>-5.8483130000000001</c:v>
                </c:pt>
                <c:pt idx="2777">
                  <c:v>-5.9492269999999996</c:v>
                </c:pt>
                <c:pt idx="2778">
                  <c:v>-5.9586139999999999</c:v>
                </c:pt>
                <c:pt idx="2779">
                  <c:v>-5.9703489999999997</c:v>
                </c:pt>
                <c:pt idx="2780">
                  <c:v>-5.9914699999999996</c:v>
                </c:pt>
                <c:pt idx="2781">
                  <c:v>-6.1135060000000001</c:v>
                </c:pt>
                <c:pt idx="2782">
                  <c:v>-6.1792170000000004</c:v>
                </c:pt>
                <c:pt idx="2783">
                  <c:v>-6.1674829999999998</c:v>
                </c:pt>
                <c:pt idx="2784">
                  <c:v>-6.0571809999999999</c:v>
                </c:pt>
                <c:pt idx="2785">
                  <c:v>-6.0149379999999999</c:v>
                </c:pt>
                <c:pt idx="2786">
                  <c:v>-6.03606</c:v>
                </c:pt>
                <c:pt idx="2787">
                  <c:v>-6.03606</c:v>
                </c:pt>
                <c:pt idx="2788">
                  <c:v>-6.0032040000000002</c:v>
                </c:pt>
                <c:pt idx="2789">
                  <c:v>-6.03606</c:v>
                </c:pt>
                <c:pt idx="2790">
                  <c:v>-6.1252399999999998</c:v>
                </c:pt>
                <c:pt idx="2791">
                  <c:v>-6.2026849999999998</c:v>
                </c:pt>
                <c:pt idx="2792">
                  <c:v>-6.2449279999999998</c:v>
                </c:pt>
                <c:pt idx="2793">
                  <c:v>-6.2449279999999998</c:v>
                </c:pt>
                <c:pt idx="2794">
                  <c:v>-6.2777839999999996</c:v>
                </c:pt>
                <c:pt idx="2795">
                  <c:v>-6.2777839999999996</c:v>
                </c:pt>
                <c:pt idx="2796">
                  <c:v>-6.3012519999999999</c:v>
                </c:pt>
                <c:pt idx="2797">
                  <c:v>-6.3223739999999999</c:v>
                </c:pt>
                <c:pt idx="2798">
                  <c:v>-6.3341079999999996</c:v>
                </c:pt>
                <c:pt idx="2799">
                  <c:v>-6.4772650000000001</c:v>
                </c:pt>
                <c:pt idx="2800">
                  <c:v>-6.5429760000000003</c:v>
                </c:pt>
                <c:pt idx="2801">
                  <c:v>-6.5875659999999998</c:v>
                </c:pt>
                <c:pt idx="2802">
                  <c:v>-6.6321560000000002</c:v>
                </c:pt>
                <c:pt idx="2803">
                  <c:v>-6.5547110000000002</c:v>
                </c:pt>
                <c:pt idx="2804">
                  <c:v>-6.4232880000000003</c:v>
                </c:pt>
                <c:pt idx="2805">
                  <c:v>-6.3458420000000002</c:v>
                </c:pt>
                <c:pt idx="2806">
                  <c:v>-6.2449279999999998</c:v>
                </c:pt>
                <c:pt idx="2807">
                  <c:v>-6.2449279999999998</c:v>
                </c:pt>
                <c:pt idx="2808">
                  <c:v>-6.1674829999999998</c:v>
                </c:pt>
                <c:pt idx="2809">
                  <c:v>-6.03606</c:v>
                </c:pt>
                <c:pt idx="2810">
                  <c:v>-5.8811689999999999</c:v>
                </c:pt>
                <c:pt idx="2811">
                  <c:v>-5.8811689999999999</c:v>
                </c:pt>
                <c:pt idx="2812">
                  <c:v>-5.8717810000000004</c:v>
                </c:pt>
                <c:pt idx="2813">
                  <c:v>-5.7614799999999997</c:v>
                </c:pt>
                <c:pt idx="2814">
                  <c:v>-5.7051559999999997</c:v>
                </c:pt>
                <c:pt idx="2815">
                  <c:v>-5.651179</c:v>
                </c:pt>
                <c:pt idx="2816">
                  <c:v>-5.7826019999999998</c:v>
                </c:pt>
                <c:pt idx="2817">
                  <c:v>-5.8929029999999996</c:v>
                </c:pt>
                <c:pt idx="2818">
                  <c:v>-5.9586139999999999</c:v>
                </c:pt>
                <c:pt idx="2819">
                  <c:v>-5.9586139999999999</c:v>
                </c:pt>
                <c:pt idx="2820">
                  <c:v>-5.9914699999999996</c:v>
                </c:pt>
                <c:pt idx="2821">
                  <c:v>-6.092384</c:v>
                </c:pt>
                <c:pt idx="2822">
                  <c:v>-6.092384</c:v>
                </c:pt>
                <c:pt idx="2823">
                  <c:v>-6.1252399999999998</c:v>
                </c:pt>
                <c:pt idx="2824">
                  <c:v>-6.2238069999999999</c:v>
                </c:pt>
                <c:pt idx="2825">
                  <c:v>-6.2449279999999998</c:v>
                </c:pt>
                <c:pt idx="2826">
                  <c:v>-7.4465079999999997</c:v>
                </c:pt>
                <c:pt idx="2827">
                  <c:v>-7.4465079999999997</c:v>
                </c:pt>
                <c:pt idx="2828">
                  <c:v>-7.4371210000000003</c:v>
                </c:pt>
                <c:pt idx="2829">
                  <c:v>-7.4582420000000003</c:v>
                </c:pt>
                <c:pt idx="2830">
                  <c:v>-7.4699759999999999</c:v>
                </c:pt>
                <c:pt idx="2831">
                  <c:v>-7.491098</c:v>
                </c:pt>
                <c:pt idx="2832">
                  <c:v>-7.6013989999999998</c:v>
                </c:pt>
                <c:pt idx="2833">
                  <c:v>-7.6905789999999996</c:v>
                </c:pt>
                <c:pt idx="2834">
                  <c:v>-7.777412</c:v>
                </c:pt>
                <c:pt idx="2835">
                  <c:v>-7.8454699999999997</c:v>
                </c:pt>
                <c:pt idx="2836">
                  <c:v>-8.0426040000000008</c:v>
                </c:pt>
                <c:pt idx="2837">
                  <c:v>-8.1857609999999994</c:v>
                </c:pt>
                <c:pt idx="2838">
                  <c:v>-8.2749410000000001</c:v>
                </c:pt>
                <c:pt idx="2839">
                  <c:v>-8.3289179999999998</c:v>
                </c:pt>
                <c:pt idx="2840">
                  <c:v>-8.2866750000000007</c:v>
                </c:pt>
                <c:pt idx="2841">
                  <c:v>-8.3077959999999997</c:v>
                </c:pt>
                <c:pt idx="2842">
                  <c:v>-8.4298319999999993</c:v>
                </c:pt>
                <c:pt idx="2843">
                  <c:v>-8.5941100000000006</c:v>
                </c:pt>
                <c:pt idx="2844">
                  <c:v>-8.6269659999999995</c:v>
                </c:pt>
                <c:pt idx="2845">
                  <c:v>-8.6387</c:v>
                </c:pt>
                <c:pt idx="2846">
                  <c:v>-8.5941100000000006</c:v>
                </c:pt>
                <c:pt idx="2847">
                  <c:v>-8.4392189999999996</c:v>
                </c:pt>
                <c:pt idx="2848">
                  <c:v>-8.3406520000000004</c:v>
                </c:pt>
                <c:pt idx="2849">
                  <c:v>-8.2420849999999994</c:v>
                </c:pt>
                <c:pt idx="2850">
                  <c:v>-8.0754599999999996</c:v>
                </c:pt>
                <c:pt idx="2851">
                  <c:v>-8.0660720000000001</c:v>
                </c:pt>
                <c:pt idx="2852">
                  <c:v>-8.1317839999999997</c:v>
                </c:pt>
                <c:pt idx="2853">
                  <c:v>-8.2092290000000006</c:v>
                </c:pt>
                <c:pt idx="2854">
                  <c:v>-8.3523859999999992</c:v>
                </c:pt>
                <c:pt idx="2855">
                  <c:v>-8.4509530000000002</c:v>
                </c:pt>
                <c:pt idx="2856">
                  <c:v>-8.4392189999999996</c:v>
                </c:pt>
                <c:pt idx="2857">
                  <c:v>-8.4509530000000002</c:v>
                </c:pt>
                <c:pt idx="2858">
                  <c:v>-8.4626870000000007</c:v>
                </c:pt>
                <c:pt idx="2859">
                  <c:v>-8.7372669999999992</c:v>
                </c:pt>
                <c:pt idx="2860">
                  <c:v>-8.9038920000000008</c:v>
                </c:pt>
                <c:pt idx="2861">
                  <c:v>-9.0681709999999995</c:v>
                </c:pt>
                <c:pt idx="2862">
                  <c:v>-9.1338819999999998</c:v>
                </c:pt>
                <c:pt idx="2863">
                  <c:v>-9.3216289999999997</c:v>
                </c:pt>
                <c:pt idx="2864">
                  <c:v>-9.5868219999999997</c:v>
                </c:pt>
                <c:pt idx="2865">
                  <c:v>-9.6971229999999995</c:v>
                </c:pt>
                <c:pt idx="2866">
                  <c:v>-9.7839559999999999</c:v>
                </c:pt>
                <c:pt idx="2867">
                  <c:v>-9.7510999999999992</c:v>
                </c:pt>
                <c:pt idx="2868">
                  <c:v>-9.7182440000000003</c:v>
                </c:pt>
                <c:pt idx="2869">
                  <c:v>-9.8285459999999993</c:v>
                </c:pt>
                <c:pt idx="2870">
                  <c:v>-9.9951709999999991</c:v>
                </c:pt>
                <c:pt idx="2871">
                  <c:v>-9.8614010000000007</c:v>
                </c:pt>
                <c:pt idx="2872">
                  <c:v>-9.5868219999999997</c:v>
                </c:pt>
                <c:pt idx="2873">
                  <c:v>-9.4765200000000007</c:v>
                </c:pt>
                <c:pt idx="2874">
                  <c:v>-9.4436649999999993</c:v>
                </c:pt>
                <c:pt idx="2875">
                  <c:v>-9.5985560000000003</c:v>
                </c:pt>
                <c:pt idx="2876">
                  <c:v>-9.7299779999999991</c:v>
                </c:pt>
                <c:pt idx="2877">
                  <c:v>-9.7956900000000005</c:v>
                </c:pt>
                <c:pt idx="2878">
                  <c:v>-9.9388470000000009</c:v>
                </c:pt>
                <c:pt idx="2879">
                  <c:v>-9.9505809999999997</c:v>
                </c:pt>
                <c:pt idx="2880">
                  <c:v>-9.8285459999999993</c:v>
                </c:pt>
                <c:pt idx="2881">
                  <c:v>-9.7417130000000007</c:v>
                </c:pt>
                <c:pt idx="2882">
                  <c:v>-9.7417130000000007</c:v>
                </c:pt>
                <c:pt idx="2883">
                  <c:v>-9.6196769999999994</c:v>
                </c:pt>
                <c:pt idx="2884">
                  <c:v>-9.5093759999999996</c:v>
                </c:pt>
                <c:pt idx="2885">
                  <c:v>-9.4765200000000007</c:v>
                </c:pt>
                <c:pt idx="2886">
                  <c:v>-9.3005080000000007</c:v>
                </c:pt>
                <c:pt idx="2887">
                  <c:v>-9.0235810000000001</c:v>
                </c:pt>
                <c:pt idx="2888">
                  <c:v>-8.8804239999999997</c:v>
                </c:pt>
                <c:pt idx="2889">
                  <c:v>-8.8264469999999999</c:v>
                </c:pt>
                <c:pt idx="2890">
                  <c:v>-8.9038920000000008</c:v>
                </c:pt>
                <c:pt idx="2891">
                  <c:v>-9.1338819999999998</c:v>
                </c:pt>
                <c:pt idx="2892">
                  <c:v>-9.267652</c:v>
                </c:pt>
                <c:pt idx="2893">
                  <c:v>-9.2887730000000008</c:v>
                </c:pt>
                <c:pt idx="2894">
                  <c:v>-9.3005080000000007</c:v>
                </c:pt>
                <c:pt idx="2895">
                  <c:v>-9.3779529999999998</c:v>
                </c:pt>
                <c:pt idx="2896">
                  <c:v>-9.4765200000000007</c:v>
                </c:pt>
                <c:pt idx="2897">
                  <c:v>-9.5985560000000003</c:v>
                </c:pt>
                <c:pt idx="2898">
                  <c:v>-9.6314109999999999</c:v>
                </c:pt>
                <c:pt idx="2899">
                  <c:v>-9.6407989999999995</c:v>
                </c:pt>
                <c:pt idx="2900">
                  <c:v>-9.6642670000000006</c:v>
                </c:pt>
                <c:pt idx="2901">
                  <c:v>-9.6407989999999995</c:v>
                </c:pt>
                <c:pt idx="2902">
                  <c:v>-9.5211100000000002</c:v>
                </c:pt>
                <c:pt idx="2903">
                  <c:v>-9.4976420000000008</c:v>
                </c:pt>
                <c:pt idx="2904">
                  <c:v>-9.3990749999999998</c:v>
                </c:pt>
                <c:pt idx="2905">
                  <c:v>-9.2324490000000008</c:v>
                </c:pt>
                <c:pt idx="2906">
                  <c:v>-9.0681709999999995</c:v>
                </c:pt>
                <c:pt idx="2907">
                  <c:v>-8.9250139999999991</c:v>
                </c:pt>
                <c:pt idx="2908">
                  <c:v>-8.8358340000000002</c:v>
                </c:pt>
                <c:pt idx="2909">
                  <c:v>-8.8264469999999999</c:v>
                </c:pt>
                <c:pt idx="2910">
                  <c:v>-8.7818570000000005</c:v>
                </c:pt>
                <c:pt idx="2911">
                  <c:v>-8.7701229999999999</c:v>
                </c:pt>
                <c:pt idx="2912">
                  <c:v>-8.7818570000000005</c:v>
                </c:pt>
                <c:pt idx="2913">
                  <c:v>-8.7701229999999999</c:v>
                </c:pt>
                <c:pt idx="2914">
                  <c:v>-8.6152320000000007</c:v>
                </c:pt>
                <c:pt idx="2915">
                  <c:v>-8.6058439999999994</c:v>
                </c:pt>
                <c:pt idx="2916">
                  <c:v>-8.7607359999999996</c:v>
                </c:pt>
                <c:pt idx="2917">
                  <c:v>-8.9907249999999994</c:v>
                </c:pt>
                <c:pt idx="2918">
                  <c:v>-9.211328</c:v>
                </c:pt>
                <c:pt idx="2919">
                  <c:v>-9.4976420000000008</c:v>
                </c:pt>
                <c:pt idx="2920">
                  <c:v>-9.5633529999999993</c:v>
                </c:pt>
                <c:pt idx="2921">
                  <c:v>-9.6971229999999995</c:v>
                </c:pt>
                <c:pt idx="2922">
                  <c:v>-9.7088570000000001</c:v>
                </c:pt>
                <c:pt idx="2923">
                  <c:v>-9.7628339999999998</c:v>
                </c:pt>
                <c:pt idx="2924">
                  <c:v>-9.8731349999999996</c:v>
                </c:pt>
                <c:pt idx="2925">
                  <c:v>-9.9834370000000003</c:v>
                </c:pt>
                <c:pt idx="2926">
                  <c:v>-10.039761</c:v>
                </c:pt>
                <c:pt idx="2927">
                  <c:v>-9.8074239999999993</c:v>
                </c:pt>
                <c:pt idx="2928">
                  <c:v>-9.7745680000000004</c:v>
                </c:pt>
                <c:pt idx="2929">
                  <c:v>-10.004557999999999</c:v>
                </c:pt>
                <c:pt idx="2930">
                  <c:v>-9.9717020000000005</c:v>
                </c:pt>
                <c:pt idx="2931">
                  <c:v>-9.8731349999999996</c:v>
                </c:pt>
                <c:pt idx="2932">
                  <c:v>-9.7299779999999991</c:v>
                </c:pt>
                <c:pt idx="2933">
                  <c:v>-9.5633529999999993</c:v>
                </c:pt>
                <c:pt idx="2934">
                  <c:v>-9.5539660000000008</c:v>
                </c:pt>
                <c:pt idx="2935">
                  <c:v>-9.7182440000000003</c:v>
                </c:pt>
                <c:pt idx="2936">
                  <c:v>-9.8520140000000005</c:v>
                </c:pt>
                <c:pt idx="2937">
                  <c:v>-9.9294589999999996</c:v>
                </c:pt>
                <c:pt idx="2938">
                  <c:v>-9.9623150000000003</c:v>
                </c:pt>
                <c:pt idx="2939">
                  <c:v>-9.8848699999999994</c:v>
                </c:pt>
                <c:pt idx="2940">
                  <c:v>-9.7182440000000003</c:v>
                </c:pt>
                <c:pt idx="2941">
                  <c:v>-9.6079430000000006</c:v>
                </c:pt>
                <c:pt idx="2942">
                  <c:v>-9.4530519999999996</c:v>
                </c:pt>
                <c:pt idx="2943">
                  <c:v>-9.4201960000000007</c:v>
                </c:pt>
                <c:pt idx="2944">
                  <c:v>-9.3873409999999993</c:v>
                </c:pt>
                <c:pt idx="2945">
                  <c:v>-9.4319299999999995</c:v>
                </c:pt>
                <c:pt idx="2946">
                  <c:v>-9.5422320000000003</c:v>
                </c:pt>
                <c:pt idx="2947">
                  <c:v>-9.652533</c:v>
                </c:pt>
                <c:pt idx="2948">
                  <c:v>-9.6196769999999994</c:v>
                </c:pt>
                <c:pt idx="2949">
                  <c:v>-9.6196769999999994</c:v>
                </c:pt>
                <c:pt idx="2950">
                  <c:v>-9.4530519999999996</c:v>
                </c:pt>
                <c:pt idx="2951">
                  <c:v>-9.3098949999999991</c:v>
                </c:pt>
                <c:pt idx="2952">
                  <c:v>-9.2441840000000006</c:v>
                </c:pt>
                <c:pt idx="2953">
                  <c:v>-9.1573510000000002</c:v>
                </c:pt>
                <c:pt idx="2954">
                  <c:v>-9.1244949999999996</c:v>
                </c:pt>
                <c:pt idx="2955">
                  <c:v>-9.1127610000000008</c:v>
                </c:pt>
                <c:pt idx="2956">
                  <c:v>-9.1010270000000002</c:v>
                </c:pt>
                <c:pt idx="2957">
                  <c:v>-9.0892920000000004</c:v>
                </c:pt>
                <c:pt idx="2958">
                  <c:v>-9.0353150000000007</c:v>
                </c:pt>
                <c:pt idx="2959">
                  <c:v>-9.0235810000000001</c:v>
                </c:pt>
                <c:pt idx="2960">
                  <c:v>-8.9132800000000003</c:v>
                </c:pt>
                <c:pt idx="2961">
                  <c:v>-8.7935909999999993</c:v>
                </c:pt>
                <c:pt idx="2962">
                  <c:v>-8.6715560000000007</c:v>
                </c:pt>
                <c:pt idx="2963">
                  <c:v>-8.5283990000000003</c:v>
                </c:pt>
                <c:pt idx="2964">
                  <c:v>-8.4063630000000007</c:v>
                </c:pt>
                <c:pt idx="2965">
                  <c:v>-8.3969760000000004</c:v>
                </c:pt>
                <c:pt idx="2966">
                  <c:v>-8.3523859999999992</c:v>
                </c:pt>
                <c:pt idx="2967">
                  <c:v>-8.2632060000000003</c:v>
                </c:pt>
                <c:pt idx="2968">
                  <c:v>-8.2420849999999994</c:v>
                </c:pt>
                <c:pt idx="2969">
                  <c:v>-8.2514719999999997</c:v>
                </c:pt>
                <c:pt idx="2970">
                  <c:v>-8.1857609999999994</c:v>
                </c:pt>
                <c:pt idx="2971">
                  <c:v>-8.1529050000000005</c:v>
                </c:pt>
                <c:pt idx="2972">
                  <c:v>-8.1317839999999997</c:v>
                </c:pt>
                <c:pt idx="2973">
                  <c:v>-8.0754599999999996</c:v>
                </c:pt>
                <c:pt idx="2974">
                  <c:v>-7.9651579999999997</c:v>
                </c:pt>
                <c:pt idx="2975">
                  <c:v>-7.8454699999999997</c:v>
                </c:pt>
                <c:pt idx="2976">
                  <c:v>-7.777412</c:v>
                </c:pt>
                <c:pt idx="2977">
                  <c:v>-7.7234340000000001</c:v>
                </c:pt>
                <c:pt idx="2978">
                  <c:v>-7.7117000000000004</c:v>
                </c:pt>
                <c:pt idx="2979">
                  <c:v>-7.6131330000000004</c:v>
                </c:pt>
                <c:pt idx="2980">
                  <c:v>-7.5474220000000001</c:v>
                </c:pt>
                <c:pt idx="2981">
                  <c:v>-7.5028319999999997</c:v>
                </c:pt>
                <c:pt idx="2982">
                  <c:v>-7.4582420000000003</c:v>
                </c:pt>
                <c:pt idx="2983">
                  <c:v>-7.2493740000000004</c:v>
                </c:pt>
                <c:pt idx="2984">
                  <c:v>-7.0170370000000002</c:v>
                </c:pt>
                <c:pt idx="2985">
                  <c:v>-6.9184700000000001</c:v>
                </c:pt>
                <c:pt idx="2986">
                  <c:v>-6.8081690000000004</c:v>
                </c:pt>
                <c:pt idx="2987">
                  <c:v>-6.5758320000000001</c:v>
                </c:pt>
                <c:pt idx="2988">
                  <c:v>-6.4444090000000003</c:v>
                </c:pt>
                <c:pt idx="2989">
                  <c:v>-6.3129860000000004</c:v>
                </c:pt>
                <c:pt idx="2990">
                  <c:v>-6.2566620000000004</c:v>
                </c:pt>
                <c:pt idx="2991">
                  <c:v>-6.3223739999999999</c:v>
                </c:pt>
                <c:pt idx="2992">
                  <c:v>-6.2683970000000002</c:v>
                </c:pt>
                <c:pt idx="2993">
                  <c:v>-6.2026849999999998</c:v>
                </c:pt>
                <c:pt idx="2994">
                  <c:v>-6.1463609999999997</c:v>
                </c:pt>
                <c:pt idx="2995">
                  <c:v>-6.1252399999999998</c:v>
                </c:pt>
                <c:pt idx="2996">
                  <c:v>-6.03606</c:v>
                </c:pt>
                <c:pt idx="2997">
                  <c:v>-5.9914699999999996</c:v>
                </c:pt>
                <c:pt idx="2998">
                  <c:v>-5.9914699999999996</c:v>
                </c:pt>
                <c:pt idx="2999">
                  <c:v>-6.03606</c:v>
                </c:pt>
                <c:pt idx="3000">
                  <c:v>-6.03606</c:v>
                </c:pt>
                <c:pt idx="3001">
                  <c:v>-6.0571809999999999</c:v>
                </c:pt>
                <c:pt idx="3002">
                  <c:v>-6.0806500000000003</c:v>
                </c:pt>
                <c:pt idx="3003">
                  <c:v>-6.1017710000000003</c:v>
                </c:pt>
                <c:pt idx="3004">
                  <c:v>-6.03606</c:v>
                </c:pt>
                <c:pt idx="3005">
                  <c:v>-6.0149379999999999</c:v>
                </c:pt>
                <c:pt idx="3006">
                  <c:v>-6.0032040000000002</c:v>
                </c:pt>
                <c:pt idx="3007">
                  <c:v>-6.0689159999999998</c:v>
                </c:pt>
                <c:pt idx="3008">
                  <c:v>-6.1463609999999997</c:v>
                </c:pt>
                <c:pt idx="3009">
                  <c:v>-6.2026849999999998</c:v>
                </c:pt>
                <c:pt idx="3010">
                  <c:v>-6.2449279999999998</c:v>
                </c:pt>
                <c:pt idx="3011">
                  <c:v>-6.2355409999999996</c:v>
                </c:pt>
                <c:pt idx="3012">
                  <c:v>-6.2026849999999998</c:v>
                </c:pt>
                <c:pt idx="3013">
                  <c:v>-6.0806500000000003</c:v>
                </c:pt>
                <c:pt idx="3014">
                  <c:v>-6.0806500000000003</c:v>
                </c:pt>
                <c:pt idx="3015">
                  <c:v>-6.0806500000000003</c:v>
                </c:pt>
                <c:pt idx="3016">
                  <c:v>-6.0689159999999998</c:v>
                </c:pt>
                <c:pt idx="3017">
                  <c:v>-6.0032040000000002</c:v>
                </c:pt>
                <c:pt idx="3018">
                  <c:v>-5.8389259999999998</c:v>
                </c:pt>
                <c:pt idx="3019">
                  <c:v>-5.7943360000000004</c:v>
                </c:pt>
                <c:pt idx="3020">
                  <c:v>-5.5619990000000001</c:v>
                </c:pt>
                <c:pt idx="3021">
                  <c:v>-5.4634320000000001</c:v>
                </c:pt>
                <c:pt idx="3022">
                  <c:v>-5.4634320000000001</c:v>
                </c:pt>
                <c:pt idx="3023">
                  <c:v>-5.5619990000000001</c:v>
                </c:pt>
                <c:pt idx="3024">
                  <c:v>-5.5948549999999999</c:v>
                </c:pt>
                <c:pt idx="3025">
                  <c:v>-5.5619990000000001</c:v>
                </c:pt>
                <c:pt idx="3026">
                  <c:v>-5.4516980000000004</c:v>
                </c:pt>
                <c:pt idx="3027">
                  <c:v>-5.4188419999999997</c:v>
                </c:pt>
                <c:pt idx="3028">
                  <c:v>-5.5080220000000004</c:v>
                </c:pt>
                <c:pt idx="3029">
                  <c:v>-5.5948549999999999</c:v>
                </c:pt>
                <c:pt idx="3030">
                  <c:v>-5.8483130000000001</c:v>
                </c:pt>
                <c:pt idx="3031">
                  <c:v>-5.749746</c:v>
                </c:pt>
                <c:pt idx="3032">
                  <c:v>-5.7614799999999997</c:v>
                </c:pt>
                <c:pt idx="3033">
                  <c:v>-5.9374929999999999</c:v>
                </c:pt>
                <c:pt idx="3034">
                  <c:v>-6.0477939999999997</c:v>
                </c:pt>
                <c:pt idx="3035">
                  <c:v>-6.2683970000000002</c:v>
                </c:pt>
                <c:pt idx="3036">
                  <c:v>-6.3552299999999997</c:v>
                </c:pt>
                <c:pt idx="3037">
                  <c:v>-6.6204219999999996</c:v>
                </c:pt>
                <c:pt idx="3038">
                  <c:v>-6.7964349999999998</c:v>
                </c:pt>
                <c:pt idx="3039">
                  <c:v>-6.9184700000000001</c:v>
                </c:pt>
                <c:pt idx="3040">
                  <c:v>-7.049893</c:v>
                </c:pt>
                <c:pt idx="3041">
                  <c:v>-7.0827479999999996</c:v>
                </c:pt>
                <c:pt idx="3042">
                  <c:v>-6.9724469999999998</c:v>
                </c:pt>
                <c:pt idx="3043">
                  <c:v>-6.897348</c:v>
                </c:pt>
                <c:pt idx="3044">
                  <c:v>-6.9395910000000001</c:v>
                </c:pt>
                <c:pt idx="3045">
                  <c:v>-7.0827479999999996</c:v>
                </c:pt>
                <c:pt idx="3046">
                  <c:v>-7.183662</c:v>
                </c:pt>
                <c:pt idx="3047">
                  <c:v>-7.2493740000000004</c:v>
                </c:pt>
                <c:pt idx="3048">
                  <c:v>-7.2493740000000004</c:v>
                </c:pt>
                <c:pt idx="3049">
                  <c:v>-7.2704950000000004</c:v>
                </c:pt>
                <c:pt idx="3050">
                  <c:v>-7.3268190000000004</c:v>
                </c:pt>
                <c:pt idx="3051">
                  <c:v>-7.3596750000000002</c:v>
                </c:pt>
                <c:pt idx="3052">
                  <c:v>-7.3385530000000001</c:v>
                </c:pt>
                <c:pt idx="3053">
                  <c:v>-7.3385530000000001</c:v>
                </c:pt>
                <c:pt idx="3054">
                  <c:v>-7.3714089999999999</c:v>
                </c:pt>
                <c:pt idx="3055">
                  <c:v>-7.4253859999999996</c:v>
                </c:pt>
                <c:pt idx="3056">
                  <c:v>-7.4465079999999997</c:v>
                </c:pt>
                <c:pt idx="3057">
                  <c:v>-9.9834370000000003</c:v>
                </c:pt>
                <c:pt idx="3058">
                  <c:v>-10.105472000000001</c:v>
                </c:pt>
                <c:pt idx="3059">
                  <c:v>-10.215773</c:v>
                </c:pt>
                <c:pt idx="3060">
                  <c:v>-10.258016</c:v>
                </c:pt>
                <c:pt idx="3061">
                  <c:v>-10.039761</c:v>
                </c:pt>
                <c:pt idx="3062">
                  <c:v>-9.7745680000000004</c:v>
                </c:pt>
                <c:pt idx="3063">
                  <c:v>-10.004557999999999</c:v>
                </c:pt>
                <c:pt idx="3064">
                  <c:v>-10.159449</c:v>
                </c:pt>
                <c:pt idx="3065">
                  <c:v>-10.182918000000001</c:v>
                </c:pt>
                <c:pt idx="3066">
                  <c:v>-10.060881999999999</c:v>
                </c:pt>
                <c:pt idx="3067">
                  <c:v>-10.004557999999999</c:v>
                </c:pt>
                <c:pt idx="3068">
                  <c:v>-10.004557999999999</c:v>
                </c:pt>
                <c:pt idx="3069">
                  <c:v>29.938576000000001</c:v>
                </c:pt>
                <c:pt idx="3070">
                  <c:v>30.093467</c:v>
                </c:pt>
                <c:pt idx="3071">
                  <c:v>30.215502000000001</c:v>
                </c:pt>
                <c:pt idx="3072">
                  <c:v>31.449938</c:v>
                </c:pt>
                <c:pt idx="3073">
                  <c:v>31.428816000000001</c:v>
                </c:pt>
                <c:pt idx="3074">
                  <c:v>31.360758000000001</c:v>
                </c:pt>
                <c:pt idx="3075">
                  <c:v>31.130768</c:v>
                </c:pt>
                <c:pt idx="3076">
                  <c:v>30.987611000000001</c:v>
                </c:pt>
                <c:pt idx="3077">
                  <c:v>23.578652999999999</c:v>
                </c:pt>
                <c:pt idx="3078">
                  <c:v>23.444883000000001</c:v>
                </c:pt>
                <c:pt idx="3079">
                  <c:v>23.346316000000002</c:v>
                </c:pt>
                <c:pt idx="3080">
                  <c:v>23.313459999999999</c:v>
                </c:pt>
                <c:pt idx="3081">
                  <c:v>23.22428</c:v>
                </c:pt>
                <c:pt idx="3082">
                  <c:v>23.113979</c:v>
                </c:pt>
                <c:pt idx="3083">
                  <c:v>22.926231999999999</c:v>
                </c:pt>
                <c:pt idx="3084">
                  <c:v>22.839399</c:v>
                </c:pt>
                <c:pt idx="3085">
                  <c:v>23.015412000000001</c:v>
                </c:pt>
                <c:pt idx="3086">
                  <c:v>23.069389000000001</c:v>
                </c:pt>
                <c:pt idx="3087">
                  <c:v>19.917590000000001</c:v>
                </c:pt>
                <c:pt idx="3088">
                  <c:v>20.004422999999999</c:v>
                </c:pt>
                <c:pt idx="3089">
                  <c:v>20.138192</c:v>
                </c:pt>
                <c:pt idx="3090">
                  <c:v>20.281348999999999</c:v>
                </c:pt>
                <c:pt idx="3091">
                  <c:v>20.391649999999998</c:v>
                </c:pt>
                <c:pt idx="3092">
                  <c:v>20.546541999999999</c:v>
                </c:pt>
                <c:pt idx="3093">
                  <c:v>20.666229999999999</c:v>
                </c:pt>
                <c:pt idx="3094">
                  <c:v>20.776530999999999</c:v>
                </c:pt>
                <c:pt idx="3095">
                  <c:v>20.865711000000001</c:v>
                </c:pt>
                <c:pt idx="3096">
                  <c:v>20.952544</c:v>
                </c:pt>
                <c:pt idx="3097">
                  <c:v>21.008868</c:v>
                </c:pt>
                <c:pt idx="3098">
                  <c:v>21.041723999999999</c:v>
                </c:pt>
                <c:pt idx="3099">
                  <c:v>21.053457999999999</c:v>
                </c:pt>
                <c:pt idx="3100">
                  <c:v>21.074579</c:v>
                </c:pt>
                <c:pt idx="3101">
                  <c:v>21.062844999999999</c:v>
                </c:pt>
                <c:pt idx="3102">
                  <c:v>21.041723999999999</c:v>
                </c:pt>
                <c:pt idx="3103">
                  <c:v>20.997133999999999</c:v>
                </c:pt>
                <c:pt idx="3104">
                  <c:v>20.919688000000001</c:v>
                </c:pt>
                <c:pt idx="3105">
                  <c:v>20.842243</c:v>
                </c:pt>
                <c:pt idx="3106">
                  <c:v>20.731942</c:v>
                </c:pt>
                <c:pt idx="3107">
                  <c:v>20.588785000000001</c:v>
                </c:pt>
                <c:pt idx="3108">
                  <c:v>20.656842999999999</c:v>
                </c:pt>
                <c:pt idx="3109">
                  <c:v>20.776530999999999</c:v>
                </c:pt>
                <c:pt idx="3110">
                  <c:v>20.931422999999999</c:v>
                </c:pt>
                <c:pt idx="3111">
                  <c:v>21.140291000000001</c:v>
                </c:pt>
                <c:pt idx="3112">
                  <c:v>21.173147</c:v>
                </c:pt>
                <c:pt idx="3113">
                  <c:v>21.173147</c:v>
                </c:pt>
                <c:pt idx="3114">
                  <c:v>21.241205000000001</c:v>
                </c:pt>
                <c:pt idx="3115">
                  <c:v>21.250592000000001</c:v>
                </c:pt>
                <c:pt idx="3116">
                  <c:v>21.217735999999999</c:v>
                </c:pt>
                <c:pt idx="3117">
                  <c:v>21.173147</c:v>
                </c:pt>
                <c:pt idx="3118">
                  <c:v>21.196615000000001</c:v>
                </c:pt>
                <c:pt idx="3119">
                  <c:v>21.184881000000001</c:v>
                </c:pt>
                <c:pt idx="3120">
                  <c:v>21.130904000000001</c:v>
                </c:pt>
                <c:pt idx="3121">
                  <c:v>21.098047999999999</c:v>
                </c:pt>
                <c:pt idx="3122">
                  <c:v>21.041723999999999</c:v>
                </c:pt>
                <c:pt idx="3123">
                  <c:v>21.029990000000002</c:v>
                </c:pt>
                <c:pt idx="3124">
                  <c:v>21.062844999999999</c:v>
                </c:pt>
                <c:pt idx="3125">
                  <c:v>21.029990000000002</c:v>
                </c:pt>
                <c:pt idx="3126">
                  <c:v>21.029990000000002</c:v>
                </c:pt>
                <c:pt idx="3127">
                  <c:v>20.997133999999999</c:v>
                </c:pt>
                <c:pt idx="3128">
                  <c:v>20.976012000000001</c:v>
                </c:pt>
                <c:pt idx="3129">
                  <c:v>20.919688000000001</c:v>
                </c:pt>
                <c:pt idx="3130">
                  <c:v>20.919688000000001</c:v>
                </c:pt>
                <c:pt idx="3131">
                  <c:v>20.952544</c:v>
                </c:pt>
                <c:pt idx="3132">
                  <c:v>20.964278</c:v>
                </c:pt>
                <c:pt idx="3133">
                  <c:v>20.987746999999999</c:v>
                </c:pt>
                <c:pt idx="3134">
                  <c:v>21.008868</c:v>
                </c:pt>
                <c:pt idx="3135">
                  <c:v>21.074579</c:v>
                </c:pt>
                <c:pt idx="3136">
                  <c:v>21.140291000000001</c:v>
                </c:pt>
                <c:pt idx="3137">
                  <c:v>21.283448</c:v>
                </c:pt>
                <c:pt idx="3138">
                  <c:v>21.360893000000001</c:v>
                </c:pt>
                <c:pt idx="3139">
                  <c:v>21.393749</c:v>
                </c:pt>
                <c:pt idx="3140">
                  <c:v>21.515784</c:v>
                </c:pt>
                <c:pt idx="3141">
                  <c:v>21.691797000000001</c:v>
                </c:pt>
                <c:pt idx="3142">
                  <c:v>21.858422000000001</c:v>
                </c:pt>
                <c:pt idx="3143">
                  <c:v>22.079025000000001</c:v>
                </c:pt>
                <c:pt idx="3144">
                  <c:v>22.287893</c:v>
                </c:pt>
                <c:pt idx="3145">
                  <c:v>22.485026999999999</c:v>
                </c:pt>
                <c:pt idx="3146">
                  <c:v>22.529616999999998</c:v>
                </c:pt>
                <c:pt idx="3147">
                  <c:v>22.630531000000001</c:v>
                </c:pt>
                <c:pt idx="3148">
                  <c:v>22.794809999999998</c:v>
                </c:pt>
                <c:pt idx="3149">
                  <c:v>22.982555999999999</c:v>
                </c:pt>
                <c:pt idx="3150">
                  <c:v>23.027145999999998</c:v>
                </c:pt>
                <c:pt idx="3151">
                  <c:v>23.081123000000002</c:v>
                </c:pt>
                <c:pt idx="3152">
                  <c:v>23.104592</c:v>
                </c:pt>
                <c:pt idx="3153">
                  <c:v>23.113979</c:v>
                </c:pt>
                <c:pt idx="3154">
                  <c:v>23.158569</c:v>
                </c:pt>
                <c:pt idx="3155">
                  <c:v>23.203158999999999</c:v>
                </c:pt>
                <c:pt idx="3156">
                  <c:v>23.313459999999999</c:v>
                </c:pt>
                <c:pt idx="3157">
                  <c:v>23.489473</c:v>
                </c:pt>
                <c:pt idx="3158">
                  <c:v>23.611508000000001</c:v>
                </c:pt>
                <c:pt idx="3159">
                  <c:v>23.710075</c:v>
                </c:pt>
                <c:pt idx="3160">
                  <c:v>23.874354</c:v>
                </c:pt>
                <c:pt idx="3161">
                  <c:v>23.996389000000001</c:v>
                </c:pt>
                <c:pt idx="3162">
                  <c:v>24.008123000000001</c:v>
                </c:pt>
                <c:pt idx="3163">
                  <c:v>24.085569</c:v>
                </c:pt>
                <c:pt idx="3164">
                  <c:v>24.118424999999998</c:v>
                </c:pt>
                <c:pt idx="3165">
                  <c:v>24.228726000000002</c:v>
                </c:pt>
                <c:pt idx="3166">
                  <c:v>24.294436999999999</c:v>
                </c:pt>
                <c:pt idx="3167">
                  <c:v>24.306170999999999</c:v>
                </c:pt>
                <c:pt idx="3168">
                  <c:v>24.306170999999999</c:v>
                </c:pt>
                <c:pt idx="3169">
                  <c:v>24.306170999999999</c:v>
                </c:pt>
                <c:pt idx="3170">
                  <c:v>24.306170999999999</c:v>
                </c:pt>
                <c:pt idx="3171">
                  <c:v>24.306170999999999</c:v>
                </c:pt>
                <c:pt idx="3172">
                  <c:v>24.360149</c:v>
                </c:pt>
                <c:pt idx="3173">
                  <c:v>24.393004000000001</c:v>
                </c:pt>
                <c:pt idx="3174">
                  <c:v>24.416473</c:v>
                </c:pt>
                <c:pt idx="3175">
                  <c:v>24.482184</c:v>
                </c:pt>
                <c:pt idx="3176">
                  <c:v>24.47045</c:v>
                </c:pt>
                <c:pt idx="3177">
                  <c:v>24.339027000000002</c:v>
                </c:pt>
                <c:pt idx="3178">
                  <c:v>24.205258000000001</c:v>
                </c:pt>
                <c:pt idx="3179">
                  <c:v>24.15128</c:v>
                </c:pt>
                <c:pt idx="3180">
                  <c:v>24.008123000000001</c:v>
                </c:pt>
                <c:pt idx="3181">
                  <c:v>23.897822000000001</c:v>
                </c:pt>
                <c:pt idx="3182">
                  <c:v>23.787521000000002</c:v>
                </c:pt>
                <c:pt idx="3183">
                  <c:v>23.656098</c:v>
                </c:pt>
                <c:pt idx="3184">
                  <c:v>23.578652999999999</c:v>
                </c:pt>
                <c:pt idx="3185">
                  <c:v>23.468350999999998</c:v>
                </c:pt>
                <c:pt idx="3186">
                  <c:v>23.444883000000001</c:v>
                </c:pt>
                <c:pt idx="3187">
                  <c:v>23.510594000000001</c:v>
                </c:pt>
                <c:pt idx="3188">
                  <c:v>23.588039999999999</c:v>
                </c:pt>
                <c:pt idx="3189">
                  <c:v>23.710075</c:v>
                </c:pt>
                <c:pt idx="3190">
                  <c:v>23.677219999999998</c:v>
                </c:pt>
                <c:pt idx="3191">
                  <c:v>23.522328000000002</c:v>
                </c:pt>
                <c:pt idx="3192">
                  <c:v>23.423760999999999</c:v>
                </c:pt>
                <c:pt idx="3193">
                  <c:v>23.423760999999999</c:v>
                </c:pt>
                <c:pt idx="3194">
                  <c:v>23.444883000000001</c:v>
                </c:pt>
                <c:pt idx="3195">
                  <c:v>23.489473</c:v>
                </c:pt>
                <c:pt idx="3196">
                  <c:v>23.456617000000001</c:v>
                </c:pt>
                <c:pt idx="3197">
                  <c:v>23.379172000000001</c:v>
                </c:pt>
                <c:pt idx="3198">
                  <c:v>23.400293000000001</c:v>
                </c:pt>
                <c:pt idx="3199">
                  <c:v>23.423760999999999</c:v>
                </c:pt>
                <c:pt idx="3200">
                  <c:v>23.444883000000001</c:v>
                </c:pt>
                <c:pt idx="3201">
                  <c:v>23.522328000000002</c:v>
                </c:pt>
                <c:pt idx="3202">
                  <c:v>23.620895999999998</c:v>
                </c:pt>
                <c:pt idx="3203">
                  <c:v>23.644363999999999</c:v>
                </c:pt>
                <c:pt idx="3204">
                  <c:v>23.742930999999999</c:v>
                </c:pt>
                <c:pt idx="3205">
                  <c:v>23.897822000000001</c:v>
                </c:pt>
                <c:pt idx="3206">
                  <c:v>24.017510999999999</c:v>
                </c:pt>
                <c:pt idx="3207">
                  <c:v>24.029245</c:v>
                </c:pt>
                <c:pt idx="3208">
                  <c:v>24.094956</c:v>
                </c:pt>
                <c:pt idx="3209">
                  <c:v>24.163014</c:v>
                </c:pt>
                <c:pt idx="3210">
                  <c:v>24.249846999999999</c:v>
                </c:pt>
                <c:pt idx="3211">
                  <c:v>24.371883</c:v>
                </c:pt>
                <c:pt idx="3212">
                  <c:v>24.482184</c:v>
                </c:pt>
                <c:pt idx="3213">
                  <c:v>24.536161</c:v>
                </c:pt>
                <c:pt idx="3214">
                  <c:v>24.637074999999999</c:v>
                </c:pt>
                <c:pt idx="3215">
                  <c:v>24.735641999999999</c:v>
                </c:pt>
                <c:pt idx="3216">
                  <c:v>24.780232000000002</c:v>
                </c:pt>
                <c:pt idx="3217">
                  <c:v>24.845943999999999</c:v>
                </c:pt>
                <c:pt idx="3218">
                  <c:v>24.967979</c:v>
                </c:pt>
                <c:pt idx="3219">
                  <c:v>25.120522999999999</c:v>
                </c:pt>
                <c:pt idx="3220">
                  <c:v>25.188580999999999</c:v>
                </c:pt>
                <c:pt idx="3221">
                  <c:v>25.341125999999999</c:v>
                </c:pt>
                <c:pt idx="3222">
                  <c:v>25.442039999999999</c:v>
                </c:pt>
                <c:pt idx="3223">
                  <c:v>25.418571</c:v>
                </c:pt>
                <c:pt idx="3224">
                  <c:v>25.507750999999999</c:v>
                </c:pt>
                <c:pt idx="3225">
                  <c:v>25.594584000000001</c:v>
                </c:pt>
                <c:pt idx="3226">
                  <c:v>25.585197000000001</c:v>
                </c:pt>
                <c:pt idx="3227">
                  <c:v>25.62744</c:v>
                </c:pt>
                <c:pt idx="3228">
                  <c:v>25.770596999999999</c:v>
                </c:pt>
                <c:pt idx="3229">
                  <c:v>25.826920999999999</c:v>
                </c:pt>
                <c:pt idx="3230">
                  <c:v>25.892631999999999</c:v>
                </c:pt>
                <c:pt idx="3231">
                  <c:v>25.925488000000001</c:v>
                </c:pt>
                <c:pt idx="3232">
                  <c:v>26.059256999999999</c:v>
                </c:pt>
                <c:pt idx="3233">
                  <c:v>26.289247</c:v>
                </c:pt>
                <c:pt idx="3234">
                  <c:v>26.50985</c:v>
                </c:pt>
                <c:pt idx="3235">
                  <c:v>26.643619000000001</c:v>
                </c:pt>
                <c:pt idx="3236">
                  <c:v>26.730452</c:v>
                </c:pt>
                <c:pt idx="3237">
                  <c:v>26.951055</c:v>
                </c:pt>
                <c:pt idx="3238">
                  <c:v>27.237369000000001</c:v>
                </c:pt>
                <c:pt idx="3239">
                  <c:v>27.481439000000002</c:v>
                </c:pt>
                <c:pt idx="3240">
                  <c:v>27.744285000000001</c:v>
                </c:pt>
                <c:pt idx="3241">
                  <c:v>27.955500000000001</c:v>
                </c:pt>
                <c:pt idx="3242">
                  <c:v>27.997743</c:v>
                </c:pt>
                <c:pt idx="3243">
                  <c:v>27.976621999999999</c:v>
                </c:pt>
                <c:pt idx="3244">
                  <c:v>27.955500000000001</c:v>
                </c:pt>
                <c:pt idx="3245">
                  <c:v>28.009477</c:v>
                </c:pt>
                <c:pt idx="3246">
                  <c:v>28.143246999999999</c:v>
                </c:pt>
                <c:pt idx="3247">
                  <c:v>28.253547999999999</c:v>
                </c:pt>
                <c:pt idx="3248">
                  <c:v>28.363848999999998</c:v>
                </c:pt>
                <c:pt idx="3249">
                  <c:v>28.438948</c:v>
                </c:pt>
                <c:pt idx="3250">
                  <c:v>28.549249</c:v>
                </c:pt>
                <c:pt idx="3251">
                  <c:v>28.694752999999999</c:v>
                </c:pt>
                <c:pt idx="3252">
                  <c:v>28.781586000000001</c:v>
                </c:pt>
                <c:pt idx="3253">
                  <c:v>28.945864</c:v>
                </c:pt>
                <c:pt idx="3254">
                  <c:v>29.002189000000001</c:v>
                </c:pt>
                <c:pt idx="3255">
                  <c:v>29.255647</c:v>
                </c:pt>
                <c:pt idx="3256">
                  <c:v>29.443394000000001</c:v>
                </c:pt>
                <c:pt idx="3257">
                  <c:v>29.619406000000001</c:v>
                </c:pt>
                <c:pt idx="3258">
                  <c:v>29.774297000000001</c:v>
                </c:pt>
                <c:pt idx="3259">
                  <c:v>29.938576000000001</c:v>
                </c:pt>
                <c:pt idx="3260">
                  <c:v>22.937967</c:v>
                </c:pt>
                <c:pt idx="3261">
                  <c:v>22.839399</c:v>
                </c:pt>
                <c:pt idx="3262">
                  <c:v>22.541350999999999</c:v>
                </c:pt>
                <c:pt idx="3263">
                  <c:v>22.299627000000001</c:v>
                </c:pt>
                <c:pt idx="3264">
                  <c:v>22.189326000000001</c:v>
                </c:pt>
                <c:pt idx="3265">
                  <c:v>22.088412000000002</c:v>
                </c:pt>
                <c:pt idx="3266">
                  <c:v>21.989844999999999</c:v>
                </c:pt>
                <c:pt idx="3267">
                  <c:v>21.825566999999999</c:v>
                </c:pt>
                <c:pt idx="3268">
                  <c:v>21.825566999999999</c:v>
                </c:pt>
                <c:pt idx="3269">
                  <c:v>21.834954</c:v>
                </c:pt>
                <c:pt idx="3270">
                  <c:v>21.825566999999999</c:v>
                </c:pt>
                <c:pt idx="3271">
                  <c:v>21.825566999999999</c:v>
                </c:pt>
                <c:pt idx="3272">
                  <c:v>21.945255</c:v>
                </c:pt>
                <c:pt idx="3273">
                  <c:v>22.046168999999999</c:v>
                </c:pt>
                <c:pt idx="3274">
                  <c:v>22.055557</c:v>
                </c:pt>
                <c:pt idx="3275">
                  <c:v>21.956989</c:v>
                </c:pt>
                <c:pt idx="3276">
                  <c:v>21.945255</c:v>
                </c:pt>
                <c:pt idx="3277">
                  <c:v>22.100145999999999</c:v>
                </c:pt>
                <c:pt idx="3278">
                  <c:v>22.222182</c:v>
                </c:pt>
                <c:pt idx="3279">
                  <c:v>22.255037999999999</c:v>
                </c:pt>
                <c:pt idx="3280">
                  <c:v>22.287893</c:v>
                </c:pt>
                <c:pt idx="3281">
                  <c:v>22.38646</c:v>
                </c:pt>
                <c:pt idx="3282">
                  <c:v>22.496762</c:v>
                </c:pt>
                <c:pt idx="3283">
                  <c:v>22.585940999999998</c:v>
                </c:pt>
                <c:pt idx="3284">
                  <c:v>22.672774</c:v>
                </c:pt>
                <c:pt idx="3285">
                  <c:v>22.750219999999999</c:v>
                </c:pt>
                <c:pt idx="3286">
                  <c:v>22.815930999999999</c:v>
                </c:pt>
                <c:pt idx="3287">
                  <c:v>22.937967</c:v>
                </c:pt>
                <c:pt idx="3288">
                  <c:v>23.027145999999998</c:v>
                </c:pt>
                <c:pt idx="3289">
                  <c:v>23.179690999999998</c:v>
                </c:pt>
                <c:pt idx="3290">
                  <c:v>23.158569</c:v>
                </c:pt>
                <c:pt idx="3291">
                  <c:v>23.060002000000001</c:v>
                </c:pt>
                <c:pt idx="3292">
                  <c:v>22.994291</c:v>
                </c:pt>
                <c:pt idx="3293">
                  <c:v>22.937967</c:v>
                </c:pt>
                <c:pt idx="3294">
                  <c:v>22.937967</c:v>
                </c:pt>
                <c:pt idx="3295">
                  <c:v>22.937967</c:v>
                </c:pt>
                <c:pt idx="3296">
                  <c:v>22.299627000000001</c:v>
                </c:pt>
                <c:pt idx="3297">
                  <c:v>22.717364</c:v>
                </c:pt>
                <c:pt idx="3298">
                  <c:v>22.717364</c:v>
                </c:pt>
                <c:pt idx="3299">
                  <c:v>22.651653</c:v>
                </c:pt>
                <c:pt idx="3300">
                  <c:v>22.520230000000002</c:v>
                </c:pt>
                <c:pt idx="3301">
                  <c:v>22.485026999999999</c:v>
                </c:pt>
                <c:pt idx="3302">
                  <c:v>22.409929000000002</c:v>
                </c:pt>
                <c:pt idx="3303">
                  <c:v>22.353605000000002</c:v>
                </c:pt>
                <c:pt idx="3304">
                  <c:v>22.309014999999999</c:v>
                </c:pt>
                <c:pt idx="3305">
                  <c:v>22.198713000000001</c:v>
                </c:pt>
                <c:pt idx="3306">
                  <c:v>22.055557</c:v>
                </c:pt>
                <c:pt idx="3307">
                  <c:v>21.989844999999999</c:v>
                </c:pt>
                <c:pt idx="3308">
                  <c:v>22.055557</c:v>
                </c:pt>
                <c:pt idx="3309">
                  <c:v>22.222182</c:v>
                </c:pt>
                <c:pt idx="3310">
                  <c:v>22.309014999999999</c:v>
                </c:pt>
                <c:pt idx="3311">
                  <c:v>22.365338999999999</c:v>
                </c:pt>
                <c:pt idx="3312">
                  <c:v>22.496762</c:v>
                </c:pt>
                <c:pt idx="3313">
                  <c:v>22.574207000000001</c:v>
                </c:pt>
                <c:pt idx="3314">
                  <c:v>22.740832000000001</c:v>
                </c:pt>
                <c:pt idx="3315">
                  <c:v>22.905111000000002</c:v>
                </c:pt>
                <c:pt idx="3316">
                  <c:v>22.905111000000002</c:v>
                </c:pt>
                <c:pt idx="3317">
                  <c:v>22.806543999999999</c:v>
                </c:pt>
                <c:pt idx="3318">
                  <c:v>22.696242999999999</c:v>
                </c:pt>
                <c:pt idx="3319">
                  <c:v>22.595329</c:v>
                </c:pt>
                <c:pt idx="3320">
                  <c:v>22.496762</c:v>
                </c:pt>
                <c:pt idx="3321">
                  <c:v>22.442784</c:v>
                </c:pt>
                <c:pt idx="3322">
                  <c:v>22.398194</c:v>
                </c:pt>
                <c:pt idx="3323">
                  <c:v>22.332483</c:v>
                </c:pt>
                <c:pt idx="3324">
                  <c:v>22.299627000000001</c:v>
                </c:pt>
                <c:pt idx="3325">
                  <c:v>27.457971000000001</c:v>
                </c:pt>
                <c:pt idx="3326">
                  <c:v>27.514295000000001</c:v>
                </c:pt>
                <c:pt idx="3327">
                  <c:v>27.326547999999999</c:v>
                </c:pt>
                <c:pt idx="3328">
                  <c:v>27.094211999999999</c:v>
                </c:pt>
                <c:pt idx="3329">
                  <c:v>26.929932999999998</c:v>
                </c:pt>
                <c:pt idx="3330">
                  <c:v>26.918199000000001</c:v>
                </c:pt>
                <c:pt idx="3331">
                  <c:v>27.061356</c:v>
                </c:pt>
                <c:pt idx="3332">
                  <c:v>27.150535999999999</c:v>
                </c:pt>
                <c:pt idx="3333">
                  <c:v>27.204512999999999</c:v>
                </c:pt>
                <c:pt idx="3334">
                  <c:v>27.326547999999999</c:v>
                </c:pt>
                <c:pt idx="3335">
                  <c:v>27.413381000000001</c:v>
                </c:pt>
                <c:pt idx="3336">
                  <c:v>27.558885</c:v>
                </c:pt>
                <c:pt idx="3337">
                  <c:v>27.558885</c:v>
                </c:pt>
                <c:pt idx="3338">
                  <c:v>27.558885</c:v>
                </c:pt>
                <c:pt idx="3339">
                  <c:v>27.657451999999999</c:v>
                </c:pt>
                <c:pt idx="3340">
                  <c:v>27.767752999999999</c:v>
                </c:pt>
                <c:pt idx="3341">
                  <c:v>27.756018999999998</c:v>
                </c:pt>
                <c:pt idx="3342">
                  <c:v>27.702041999999999</c:v>
                </c:pt>
                <c:pt idx="3343">
                  <c:v>27.612862</c:v>
                </c:pt>
                <c:pt idx="3344">
                  <c:v>27.457971000000001</c:v>
                </c:pt>
                <c:pt idx="3345">
                  <c:v>11.107571</c:v>
                </c:pt>
                <c:pt idx="3346">
                  <c:v>11.086449</c:v>
                </c:pt>
                <c:pt idx="3347">
                  <c:v>11.062981000000001</c:v>
                </c:pt>
                <c:pt idx="3348">
                  <c:v>10.964414</c:v>
                </c:pt>
                <c:pt idx="3349">
                  <c:v>10.854112000000001</c:v>
                </c:pt>
                <c:pt idx="3350">
                  <c:v>10.788401</c:v>
                </c:pt>
                <c:pt idx="3351">
                  <c:v>10.656978000000001</c:v>
                </c:pt>
                <c:pt idx="3352">
                  <c:v>10.633509999999999</c:v>
                </c:pt>
                <c:pt idx="3353">
                  <c:v>10.600654</c:v>
                </c:pt>
                <c:pt idx="3354">
                  <c:v>10.58892</c:v>
                </c:pt>
                <c:pt idx="3355">
                  <c:v>10.556063999999999</c:v>
                </c:pt>
                <c:pt idx="3356">
                  <c:v>10.513821</c:v>
                </c:pt>
                <c:pt idx="3357">
                  <c:v>10.523209</c:v>
                </c:pt>
                <c:pt idx="3358">
                  <c:v>10.656978000000001</c:v>
                </c:pt>
                <c:pt idx="3359">
                  <c:v>10.656978000000001</c:v>
                </c:pt>
                <c:pt idx="3360">
                  <c:v>10.556063999999999</c:v>
                </c:pt>
                <c:pt idx="3361">
                  <c:v>10.478619</c:v>
                </c:pt>
                <c:pt idx="3362">
                  <c:v>10.445762999999999</c:v>
                </c:pt>
                <c:pt idx="3363">
                  <c:v>10.40352</c:v>
                </c:pt>
                <c:pt idx="3364">
                  <c:v>10.368318</c:v>
                </c:pt>
                <c:pt idx="3365">
                  <c:v>10.368318</c:v>
                </c:pt>
                <c:pt idx="3366">
                  <c:v>10.391786</c:v>
                </c:pt>
                <c:pt idx="3367">
                  <c:v>10.478619</c:v>
                </c:pt>
                <c:pt idx="3368">
                  <c:v>10.445762999999999</c:v>
                </c:pt>
                <c:pt idx="3369">
                  <c:v>10.335462</c:v>
                </c:pt>
                <c:pt idx="3370">
                  <c:v>10.335462</c:v>
                </c:pt>
                <c:pt idx="3371">
                  <c:v>10.258016</c:v>
                </c:pt>
                <c:pt idx="3372">
                  <c:v>10.182918000000001</c:v>
                </c:pt>
                <c:pt idx="3373">
                  <c:v>10.204039</c:v>
                </c:pt>
                <c:pt idx="3374">
                  <c:v>10.225161</c:v>
                </c:pt>
                <c:pt idx="3375">
                  <c:v>10.204039</c:v>
                </c:pt>
                <c:pt idx="3376">
                  <c:v>10.150062</c:v>
                </c:pt>
                <c:pt idx="3377">
                  <c:v>10.225161</c:v>
                </c:pt>
                <c:pt idx="3378">
                  <c:v>10.347196</c:v>
                </c:pt>
                <c:pt idx="3379">
                  <c:v>10.358930000000001</c:v>
                </c:pt>
                <c:pt idx="3380">
                  <c:v>10.302606000000001</c:v>
                </c:pt>
                <c:pt idx="3381">
                  <c:v>10.215773</c:v>
                </c:pt>
                <c:pt idx="3382">
                  <c:v>10.204039</c:v>
                </c:pt>
                <c:pt idx="3383">
                  <c:v>10.182918000000001</c:v>
                </c:pt>
                <c:pt idx="3384">
                  <c:v>10.138328</c:v>
                </c:pt>
                <c:pt idx="3385">
                  <c:v>10.004557999999999</c:v>
                </c:pt>
                <c:pt idx="3386">
                  <c:v>18.626830000000002</c:v>
                </c:pt>
                <c:pt idx="3387">
                  <c:v>18.704276</c:v>
                </c:pt>
                <c:pt idx="3388">
                  <c:v>18.737131999999999</c:v>
                </c:pt>
                <c:pt idx="3389">
                  <c:v>18.692542</c:v>
                </c:pt>
                <c:pt idx="3390">
                  <c:v>18.671420000000001</c:v>
                </c:pt>
                <c:pt idx="3391">
                  <c:v>18.582241</c:v>
                </c:pt>
                <c:pt idx="3392">
                  <c:v>18.471938999999999</c:v>
                </c:pt>
                <c:pt idx="3393">
                  <c:v>18.385106</c:v>
                </c:pt>
                <c:pt idx="3394">
                  <c:v>18.230215000000001</c:v>
                </c:pt>
                <c:pt idx="3395">
                  <c:v>17.922779999999999</c:v>
                </c:pt>
                <c:pt idx="3396">
                  <c:v>17.800744000000002</c:v>
                </c:pt>
                <c:pt idx="3397">
                  <c:v>17.657588000000001</c:v>
                </c:pt>
                <c:pt idx="3398">
                  <c:v>17.580141999999999</c:v>
                </c:pt>
                <c:pt idx="3399">
                  <c:v>17.523817999999999</c:v>
                </c:pt>
                <c:pt idx="3400">
                  <c:v>17.469840999999999</c:v>
                </c:pt>
                <c:pt idx="3401">
                  <c:v>17.326684</c:v>
                </c:pt>
                <c:pt idx="3402">
                  <c:v>17.204647999999999</c:v>
                </c:pt>
                <c:pt idx="3403">
                  <c:v>17.195260999999999</c:v>
                </c:pt>
                <c:pt idx="3404">
                  <c:v>17.073225999999998</c:v>
                </c:pt>
                <c:pt idx="3405">
                  <c:v>16.897213000000001</c:v>
                </c:pt>
                <c:pt idx="3406">
                  <c:v>16.873745</c:v>
                </c:pt>
                <c:pt idx="3407">
                  <c:v>16.653141999999999</c:v>
                </c:pt>
                <c:pt idx="3408">
                  <c:v>16.509985</c:v>
                </c:pt>
                <c:pt idx="3409">
                  <c:v>16.390297</c:v>
                </c:pt>
                <c:pt idx="3410">
                  <c:v>16.312850999999998</c:v>
                </c:pt>
                <c:pt idx="3411">
                  <c:v>16.211936999999999</c:v>
                </c:pt>
                <c:pt idx="3412">
                  <c:v>16.312850999999998</c:v>
                </c:pt>
                <c:pt idx="3413">
                  <c:v>16.566309</c:v>
                </c:pt>
                <c:pt idx="3414">
                  <c:v>16.796299000000001</c:v>
                </c:pt>
                <c:pt idx="3415">
                  <c:v>17.007514</c:v>
                </c:pt>
                <c:pt idx="3416">
                  <c:v>17.117815</c:v>
                </c:pt>
                <c:pt idx="3417">
                  <c:v>17.160057999999999</c:v>
                </c:pt>
                <c:pt idx="3418">
                  <c:v>17.249237999999998</c:v>
                </c:pt>
                <c:pt idx="3419">
                  <c:v>17.469840999999999</c:v>
                </c:pt>
                <c:pt idx="3420">
                  <c:v>17.777276000000001</c:v>
                </c:pt>
                <c:pt idx="3421">
                  <c:v>18.143381999999999</c:v>
                </c:pt>
                <c:pt idx="3422">
                  <c:v>18.328782</c:v>
                </c:pt>
                <c:pt idx="3423">
                  <c:v>18.429696</c:v>
                </c:pt>
                <c:pt idx="3424">
                  <c:v>18.450818000000002</c:v>
                </c:pt>
                <c:pt idx="3425">
                  <c:v>18.340516999999998</c:v>
                </c:pt>
                <c:pt idx="3426">
                  <c:v>18.340516999999998</c:v>
                </c:pt>
                <c:pt idx="3427">
                  <c:v>18.218481000000001</c:v>
                </c:pt>
                <c:pt idx="3428">
                  <c:v>18.131647999999998</c:v>
                </c:pt>
                <c:pt idx="3429">
                  <c:v>18.15277</c:v>
                </c:pt>
                <c:pt idx="3430">
                  <c:v>18.185625000000002</c:v>
                </c:pt>
                <c:pt idx="3431">
                  <c:v>17.922779999999999</c:v>
                </c:pt>
                <c:pt idx="3432">
                  <c:v>17.789010000000001</c:v>
                </c:pt>
                <c:pt idx="3433">
                  <c:v>17.624732000000002</c:v>
                </c:pt>
                <c:pt idx="3434">
                  <c:v>17.568408000000002</c:v>
                </c:pt>
                <c:pt idx="3435">
                  <c:v>17.568408000000002</c:v>
                </c:pt>
                <c:pt idx="3436">
                  <c:v>17.425250999999999</c:v>
                </c:pt>
                <c:pt idx="3437">
                  <c:v>17.425250999999999</c:v>
                </c:pt>
                <c:pt idx="3438">
                  <c:v>17.326684</c:v>
                </c:pt>
                <c:pt idx="3439">
                  <c:v>17.228117000000001</c:v>
                </c:pt>
                <c:pt idx="3440">
                  <c:v>17.117815</c:v>
                </c:pt>
                <c:pt idx="3441">
                  <c:v>16.984045999999999</c:v>
                </c:pt>
                <c:pt idx="3442">
                  <c:v>16.873745</c:v>
                </c:pt>
                <c:pt idx="3443">
                  <c:v>16.840889000000001</c:v>
                </c:pt>
                <c:pt idx="3444">
                  <c:v>16.709465999999999</c:v>
                </c:pt>
                <c:pt idx="3445">
                  <c:v>16.477129000000001</c:v>
                </c:pt>
                <c:pt idx="3446">
                  <c:v>16.06878</c:v>
                </c:pt>
                <c:pt idx="3447">
                  <c:v>16.035924000000001</c:v>
                </c:pt>
                <c:pt idx="3448">
                  <c:v>16.06878</c:v>
                </c:pt>
                <c:pt idx="3449">
                  <c:v>16.125104</c:v>
                </c:pt>
                <c:pt idx="3450">
                  <c:v>16.301117000000001</c:v>
                </c:pt>
                <c:pt idx="3451">
                  <c:v>16.399684000000001</c:v>
                </c:pt>
                <c:pt idx="3452">
                  <c:v>16.542840999999999</c:v>
                </c:pt>
                <c:pt idx="3453">
                  <c:v>16.599164999999999</c:v>
                </c:pt>
                <c:pt idx="3454">
                  <c:v>16.718852999999999</c:v>
                </c:pt>
                <c:pt idx="3455">
                  <c:v>16.67661</c:v>
                </c:pt>
                <c:pt idx="3456">
                  <c:v>16.500598</c:v>
                </c:pt>
                <c:pt idx="3457">
                  <c:v>16.333971999999999</c:v>
                </c:pt>
                <c:pt idx="3458">
                  <c:v>16.289383000000001</c:v>
                </c:pt>
                <c:pt idx="3459">
                  <c:v>16.465395000000001</c:v>
                </c:pt>
                <c:pt idx="3460">
                  <c:v>16.608552</c:v>
                </c:pt>
                <c:pt idx="3461">
                  <c:v>16.632021000000002</c:v>
                </c:pt>
                <c:pt idx="3462">
                  <c:v>16.608552</c:v>
                </c:pt>
                <c:pt idx="3463">
                  <c:v>16.587430999999999</c:v>
                </c:pt>
                <c:pt idx="3464">
                  <c:v>16.599164999999999</c:v>
                </c:pt>
                <c:pt idx="3465">
                  <c:v>16.542840999999999</c:v>
                </c:pt>
                <c:pt idx="3466">
                  <c:v>16.533453000000002</c:v>
                </c:pt>
                <c:pt idx="3467">
                  <c:v>16.587430999999999</c:v>
                </c:pt>
                <c:pt idx="3468">
                  <c:v>16.500598</c:v>
                </c:pt>
                <c:pt idx="3469">
                  <c:v>16.390297</c:v>
                </c:pt>
                <c:pt idx="3470">
                  <c:v>16.366828000000002</c:v>
                </c:pt>
                <c:pt idx="3471">
                  <c:v>16.390297</c:v>
                </c:pt>
                <c:pt idx="3472">
                  <c:v>16.477129000000001</c:v>
                </c:pt>
                <c:pt idx="3473">
                  <c:v>16.509985</c:v>
                </c:pt>
                <c:pt idx="3474">
                  <c:v>16.399684000000001</c:v>
                </c:pt>
                <c:pt idx="3475">
                  <c:v>16.477129000000001</c:v>
                </c:pt>
                <c:pt idx="3476">
                  <c:v>16.488864</c:v>
                </c:pt>
                <c:pt idx="3477">
                  <c:v>16.390297</c:v>
                </c:pt>
                <c:pt idx="3478">
                  <c:v>16.312850999999998</c:v>
                </c:pt>
                <c:pt idx="3479">
                  <c:v>16.333971999999999</c:v>
                </c:pt>
                <c:pt idx="3480">
                  <c:v>16.256526999999998</c:v>
                </c:pt>
                <c:pt idx="3481">
                  <c:v>16.235405</c:v>
                </c:pt>
                <c:pt idx="3482">
                  <c:v>16.06878</c:v>
                </c:pt>
                <c:pt idx="3483">
                  <c:v>15.904502000000001</c:v>
                </c:pt>
                <c:pt idx="3484">
                  <c:v>15.815322</c:v>
                </c:pt>
                <c:pt idx="3485">
                  <c:v>15.606453999999999</c:v>
                </c:pt>
                <c:pt idx="3486">
                  <c:v>15.385851000000001</c:v>
                </c:pt>
                <c:pt idx="3487">
                  <c:v>15.18637</c:v>
                </c:pt>
                <c:pt idx="3488">
                  <c:v>15.022092000000001</c:v>
                </c:pt>
                <c:pt idx="3489">
                  <c:v>14.756899000000001</c:v>
                </c:pt>
                <c:pt idx="3490">
                  <c:v>14.569152000000001</c:v>
                </c:pt>
                <c:pt idx="3491">
                  <c:v>14.491707</c:v>
                </c:pt>
                <c:pt idx="3492">
                  <c:v>14.315694000000001</c:v>
                </c:pt>
                <c:pt idx="3493">
                  <c:v>14.205393000000001</c:v>
                </c:pt>
                <c:pt idx="3494">
                  <c:v>14.11856</c:v>
                </c:pt>
                <c:pt idx="3495">
                  <c:v>14.172537</c:v>
                </c:pt>
                <c:pt idx="3496">
                  <c:v>14.095091999999999</c:v>
                </c:pt>
                <c:pt idx="3497">
                  <c:v>14.008259000000001</c:v>
                </c:pt>
                <c:pt idx="3498">
                  <c:v>13.820512000000001</c:v>
                </c:pt>
                <c:pt idx="3499">
                  <c:v>13.510730000000001</c:v>
                </c:pt>
                <c:pt idx="3500">
                  <c:v>13.179826</c:v>
                </c:pt>
                <c:pt idx="3501">
                  <c:v>12.970958</c:v>
                </c:pt>
                <c:pt idx="3502">
                  <c:v>12.738621</c:v>
                </c:pt>
                <c:pt idx="3503">
                  <c:v>12.762089</c:v>
                </c:pt>
                <c:pt idx="3504">
                  <c:v>12.816067</c:v>
                </c:pt>
                <c:pt idx="3505">
                  <c:v>12.839535</c:v>
                </c:pt>
                <c:pt idx="3506">
                  <c:v>12.839535</c:v>
                </c:pt>
                <c:pt idx="3507">
                  <c:v>12.893511999999999</c:v>
                </c:pt>
                <c:pt idx="3508">
                  <c:v>12.827800999999999</c:v>
                </c:pt>
                <c:pt idx="3509">
                  <c:v>12.684644</c:v>
                </c:pt>
                <c:pt idx="3510">
                  <c:v>12.562608000000001</c:v>
                </c:pt>
                <c:pt idx="3511">
                  <c:v>12.496897000000001</c:v>
                </c:pt>
                <c:pt idx="3512">
                  <c:v>12.39833</c:v>
                </c:pt>
                <c:pt idx="3513">
                  <c:v>12.410064</c:v>
                </c:pt>
                <c:pt idx="3514">
                  <c:v>12.529752999999999</c:v>
                </c:pt>
                <c:pt idx="3515">
                  <c:v>12.67291</c:v>
                </c:pt>
                <c:pt idx="3516">
                  <c:v>12.640053999999999</c:v>
                </c:pt>
                <c:pt idx="3517">
                  <c:v>12.595464</c:v>
                </c:pt>
                <c:pt idx="3518">
                  <c:v>12.541487</c:v>
                </c:pt>
                <c:pt idx="3519">
                  <c:v>12.574343000000001</c:v>
                </c:pt>
                <c:pt idx="3520">
                  <c:v>12.705765</c:v>
                </c:pt>
                <c:pt idx="3521">
                  <c:v>12.816067</c:v>
                </c:pt>
                <c:pt idx="3522">
                  <c:v>12.816067</c:v>
                </c:pt>
                <c:pt idx="3523">
                  <c:v>12.684644</c:v>
                </c:pt>
                <c:pt idx="3524">
                  <c:v>12.475776</c:v>
                </c:pt>
                <c:pt idx="3525">
                  <c:v>12.374862</c:v>
                </c:pt>
                <c:pt idx="3526">
                  <c:v>12.177727000000001</c:v>
                </c:pt>
                <c:pt idx="3527">
                  <c:v>12.067425999999999</c:v>
                </c:pt>
                <c:pt idx="3528">
                  <c:v>12.022836</c:v>
                </c:pt>
                <c:pt idx="3529">
                  <c:v>11.936002999999999</c:v>
                </c:pt>
                <c:pt idx="3530">
                  <c:v>11.858558</c:v>
                </c:pt>
                <c:pt idx="3531">
                  <c:v>11.781112</c:v>
                </c:pt>
                <c:pt idx="3532">
                  <c:v>11.802234</c:v>
                </c:pt>
                <c:pt idx="3533">
                  <c:v>11.769378</c:v>
                </c:pt>
                <c:pt idx="3534">
                  <c:v>11.748257000000001</c:v>
                </c:pt>
                <c:pt idx="3535">
                  <c:v>11.867945000000001</c:v>
                </c:pt>
                <c:pt idx="3536">
                  <c:v>11.825702</c:v>
                </c:pt>
                <c:pt idx="3537">
                  <c:v>11.626220999999999</c:v>
                </c:pt>
                <c:pt idx="3538">
                  <c:v>11.659077</c:v>
                </c:pt>
                <c:pt idx="3539">
                  <c:v>11.682544999999999</c:v>
                </c:pt>
                <c:pt idx="3540">
                  <c:v>11.626220999999999</c:v>
                </c:pt>
                <c:pt idx="3541">
                  <c:v>11.47133</c:v>
                </c:pt>
                <c:pt idx="3542">
                  <c:v>11.339907</c:v>
                </c:pt>
                <c:pt idx="3543">
                  <c:v>11.47133</c:v>
                </c:pt>
                <c:pt idx="3544">
                  <c:v>11.560510000000001</c:v>
                </c:pt>
                <c:pt idx="3545">
                  <c:v>11.515919999999999</c:v>
                </c:pt>
                <c:pt idx="3546">
                  <c:v>11.438473999999999</c:v>
                </c:pt>
                <c:pt idx="3547">
                  <c:v>11.450208999999999</c:v>
                </c:pt>
                <c:pt idx="3548">
                  <c:v>11.494797999999999</c:v>
                </c:pt>
                <c:pt idx="3549">
                  <c:v>11.417353</c:v>
                </c:pt>
                <c:pt idx="3550">
                  <c:v>11.384497</c:v>
                </c:pt>
                <c:pt idx="3551">
                  <c:v>11.328173</c:v>
                </c:pt>
                <c:pt idx="3552">
                  <c:v>11.274196</c:v>
                </c:pt>
                <c:pt idx="3553">
                  <c:v>11.295317000000001</c:v>
                </c:pt>
                <c:pt idx="3554">
                  <c:v>11.283583</c:v>
                </c:pt>
                <c:pt idx="3555">
                  <c:v>11.250728000000001</c:v>
                </c:pt>
                <c:pt idx="3556">
                  <c:v>11.163895</c:v>
                </c:pt>
                <c:pt idx="3557">
                  <c:v>11.131038999999999</c:v>
                </c:pt>
                <c:pt idx="3558">
                  <c:v>11.119305000000001</c:v>
                </c:pt>
                <c:pt idx="3559">
                  <c:v>11.107571</c:v>
                </c:pt>
                <c:pt idx="3560">
                  <c:v>11.074714999999999</c:v>
                </c:pt>
                <c:pt idx="3561">
                  <c:v>11.062981000000001</c:v>
                </c:pt>
                <c:pt idx="3562">
                  <c:v>11.030125</c:v>
                </c:pt>
                <c:pt idx="3563">
                  <c:v>11.030125</c:v>
                </c:pt>
                <c:pt idx="3564">
                  <c:v>11.107571</c:v>
                </c:pt>
                <c:pt idx="3565">
                  <c:v>11.107571</c:v>
                </c:pt>
                <c:pt idx="3566">
                  <c:v>13.808778</c:v>
                </c:pt>
                <c:pt idx="3567">
                  <c:v>13.820512000000001</c:v>
                </c:pt>
                <c:pt idx="3568">
                  <c:v>13.853368</c:v>
                </c:pt>
                <c:pt idx="3569">
                  <c:v>13.963668999999999</c:v>
                </c:pt>
                <c:pt idx="3570">
                  <c:v>13.886222999999999</c:v>
                </c:pt>
                <c:pt idx="3571">
                  <c:v>13.897957999999999</c:v>
                </c:pt>
                <c:pt idx="3572">
                  <c:v>13.897957999999999</c:v>
                </c:pt>
                <c:pt idx="3573">
                  <c:v>13.721945</c:v>
                </c:pt>
                <c:pt idx="3574">
                  <c:v>13.621031</c:v>
                </c:pt>
                <c:pt idx="3575">
                  <c:v>13.567054000000001</c:v>
                </c:pt>
                <c:pt idx="3576">
                  <c:v>13.433284</c:v>
                </c:pt>
                <c:pt idx="3577">
                  <c:v>13.313596</c:v>
                </c:pt>
                <c:pt idx="3578">
                  <c:v>13.215028999999999</c:v>
                </c:pt>
                <c:pt idx="3579">
                  <c:v>13.114115</c:v>
                </c:pt>
                <c:pt idx="3580">
                  <c:v>13.027282</c:v>
                </c:pt>
                <c:pt idx="3581">
                  <c:v>12.982692</c:v>
                </c:pt>
                <c:pt idx="3582">
                  <c:v>12.994426000000001</c:v>
                </c:pt>
                <c:pt idx="3583">
                  <c:v>13.060136999999999</c:v>
                </c:pt>
                <c:pt idx="3584">
                  <c:v>13.081258999999999</c:v>
                </c:pt>
                <c:pt idx="3585">
                  <c:v>13.104727</c:v>
                </c:pt>
                <c:pt idx="3586">
                  <c:v>12.926368</c:v>
                </c:pt>
                <c:pt idx="3587">
                  <c:v>12.783211</c:v>
                </c:pt>
                <c:pt idx="3588">
                  <c:v>12.684644</c:v>
                </c:pt>
                <c:pt idx="3589">
                  <c:v>12.586077</c:v>
                </c:pt>
                <c:pt idx="3590">
                  <c:v>12.553221000000001</c:v>
                </c:pt>
                <c:pt idx="3591">
                  <c:v>12.464041</c:v>
                </c:pt>
                <c:pt idx="3592">
                  <c:v>12.442920000000001</c:v>
                </c:pt>
                <c:pt idx="3593">
                  <c:v>12.508630999999999</c:v>
                </c:pt>
                <c:pt idx="3594">
                  <c:v>12.419452</c:v>
                </c:pt>
                <c:pt idx="3595">
                  <c:v>12.288029</c:v>
                </c:pt>
                <c:pt idx="3596">
                  <c:v>12.243439</c:v>
                </c:pt>
                <c:pt idx="3597">
                  <c:v>12.35374</c:v>
                </c:pt>
                <c:pt idx="3598">
                  <c:v>12.452306999999999</c:v>
                </c:pt>
                <c:pt idx="3599">
                  <c:v>12.553221000000001</c:v>
                </c:pt>
                <c:pt idx="3600">
                  <c:v>12.738621</c:v>
                </c:pt>
                <c:pt idx="3601">
                  <c:v>12.905246</c:v>
                </c:pt>
                <c:pt idx="3602">
                  <c:v>12.982692</c:v>
                </c:pt>
                <c:pt idx="3603">
                  <c:v>13.125849000000001</c:v>
                </c:pt>
                <c:pt idx="3604">
                  <c:v>13.191560000000001</c:v>
                </c:pt>
                <c:pt idx="3605">
                  <c:v>13.477874</c:v>
                </c:pt>
                <c:pt idx="3606">
                  <c:v>13.632764999999999</c:v>
                </c:pt>
                <c:pt idx="3607">
                  <c:v>13.698477</c:v>
                </c:pt>
                <c:pt idx="3608">
                  <c:v>13.743067</c:v>
                </c:pt>
                <c:pt idx="3609">
                  <c:v>13.787656</c:v>
                </c:pt>
                <c:pt idx="3610">
                  <c:v>16.244793000000001</c:v>
                </c:pt>
                <c:pt idx="3611">
                  <c:v>16.279995</c:v>
                </c:pt>
                <c:pt idx="3612">
                  <c:v>16.390297</c:v>
                </c:pt>
                <c:pt idx="3613">
                  <c:v>16.465395000000001</c:v>
                </c:pt>
                <c:pt idx="3614">
                  <c:v>16.533453000000002</c:v>
                </c:pt>
                <c:pt idx="3615">
                  <c:v>16.643754999999999</c:v>
                </c:pt>
                <c:pt idx="3616">
                  <c:v>16.730588000000001</c:v>
                </c:pt>
                <c:pt idx="3617">
                  <c:v>16.808032999999998</c:v>
                </c:pt>
                <c:pt idx="3618">
                  <c:v>16.864356999999998</c:v>
                </c:pt>
                <c:pt idx="3619">
                  <c:v>16.918334000000002</c:v>
                </c:pt>
                <c:pt idx="3620">
                  <c:v>16.930069</c:v>
                </c:pt>
                <c:pt idx="3621">
                  <c:v>16.840889000000001</c:v>
                </c:pt>
                <c:pt idx="3622">
                  <c:v>16.775178</c:v>
                </c:pt>
                <c:pt idx="3623">
                  <c:v>16.730588000000001</c:v>
                </c:pt>
                <c:pt idx="3624">
                  <c:v>16.599164999999999</c:v>
                </c:pt>
                <c:pt idx="3625">
                  <c:v>16.500598</c:v>
                </c:pt>
                <c:pt idx="3626">
                  <c:v>16.345707000000001</c:v>
                </c:pt>
                <c:pt idx="3627">
                  <c:v>16.289383000000001</c:v>
                </c:pt>
                <c:pt idx="3628">
                  <c:v>16.268260999999999</c:v>
                </c:pt>
                <c:pt idx="3629">
                  <c:v>16.244793000000001</c:v>
                </c:pt>
                <c:pt idx="3630">
                  <c:v>16.244793000000001</c:v>
                </c:pt>
                <c:pt idx="3631">
                  <c:v>18.021346999999999</c:v>
                </c:pt>
                <c:pt idx="3632">
                  <c:v>18.143381999999999</c:v>
                </c:pt>
                <c:pt idx="3633">
                  <c:v>18.230215000000001</c:v>
                </c:pt>
                <c:pt idx="3634">
                  <c:v>18.295926999999999</c:v>
                </c:pt>
                <c:pt idx="3635">
                  <c:v>18.462551999999999</c:v>
                </c:pt>
                <c:pt idx="3636">
                  <c:v>18.572852999999999</c:v>
                </c:pt>
                <c:pt idx="3637">
                  <c:v>18.572852999999999</c:v>
                </c:pt>
                <c:pt idx="3638">
                  <c:v>18.671420000000001</c:v>
                </c:pt>
                <c:pt idx="3639">
                  <c:v>18.769987</c:v>
                </c:pt>
                <c:pt idx="3640">
                  <c:v>18.727744000000001</c:v>
                </c:pt>
                <c:pt idx="3641">
                  <c:v>18.716010000000001</c:v>
                </c:pt>
                <c:pt idx="3642">
                  <c:v>18.7606</c:v>
                </c:pt>
                <c:pt idx="3643">
                  <c:v>18.793455999999999</c:v>
                </c:pt>
                <c:pt idx="3644">
                  <c:v>18.870901</c:v>
                </c:pt>
                <c:pt idx="3645">
                  <c:v>18.870901</c:v>
                </c:pt>
                <c:pt idx="3646">
                  <c:v>18.880289000000001</c:v>
                </c:pt>
                <c:pt idx="3647">
                  <c:v>18.781721999999998</c:v>
                </c:pt>
                <c:pt idx="3648">
                  <c:v>18.671420000000001</c:v>
                </c:pt>
                <c:pt idx="3649">
                  <c:v>18.528262999999999</c:v>
                </c:pt>
                <c:pt idx="3650">
                  <c:v>18.406227999999999</c:v>
                </c:pt>
                <c:pt idx="3651">
                  <c:v>18.164504000000001</c:v>
                </c:pt>
                <c:pt idx="3652">
                  <c:v>18.065937000000002</c:v>
                </c:pt>
                <c:pt idx="3653">
                  <c:v>18.033080999999999</c:v>
                </c:pt>
                <c:pt idx="3654">
                  <c:v>18.042468</c:v>
                </c:pt>
                <c:pt idx="3655">
                  <c:v>17.997879000000001</c:v>
                </c:pt>
                <c:pt idx="3656">
                  <c:v>17.997879000000001</c:v>
                </c:pt>
                <c:pt idx="3657">
                  <c:v>18.054203000000001</c:v>
                </c:pt>
                <c:pt idx="3658">
                  <c:v>18.042468</c:v>
                </c:pt>
                <c:pt idx="3659">
                  <c:v>18.075323999999998</c:v>
                </c:pt>
                <c:pt idx="3660">
                  <c:v>18.143381999999999</c:v>
                </c:pt>
                <c:pt idx="3661">
                  <c:v>18.119914000000001</c:v>
                </c:pt>
                <c:pt idx="3662">
                  <c:v>18.054203000000001</c:v>
                </c:pt>
                <c:pt idx="3663">
                  <c:v>18.021346999999999</c:v>
                </c:pt>
                <c:pt idx="3664">
                  <c:v>14.977501999999999</c:v>
                </c:pt>
                <c:pt idx="3665">
                  <c:v>14.977501999999999</c:v>
                </c:pt>
                <c:pt idx="3666">
                  <c:v>14.923525</c:v>
                </c:pt>
                <c:pt idx="3667">
                  <c:v>14.768632999999999</c:v>
                </c:pt>
                <c:pt idx="3668">
                  <c:v>14.637211000000001</c:v>
                </c:pt>
                <c:pt idx="3669">
                  <c:v>14.602008</c:v>
                </c:pt>
                <c:pt idx="3670">
                  <c:v>14.580887000000001</c:v>
                </c:pt>
                <c:pt idx="3671">
                  <c:v>14.670066</c:v>
                </c:pt>
                <c:pt idx="3672">
                  <c:v>14.789755</c:v>
                </c:pt>
                <c:pt idx="3673">
                  <c:v>14.91179</c:v>
                </c:pt>
                <c:pt idx="3674">
                  <c:v>14.977501999999999</c:v>
                </c:pt>
                <c:pt idx="3675">
                  <c:v>9.8614010000000007</c:v>
                </c:pt>
                <c:pt idx="3676">
                  <c:v>10.072616</c:v>
                </c:pt>
                <c:pt idx="3677">
                  <c:v>10.258016</c:v>
                </c:pt>
                <c:pt idx="3678">
                  <c:v>10.380051999999999</c:v>
                </c:pt>
                <c:pt idx="3679">
                  <c:v>10.412907000000001</c:v>
                </c:pt>
                <c:pt idx="3680">
                  <c:v>10.358930000000001</c:v>
                </c:pt>
                <c:pt idx="3681">
                  <c:v>10.326074999999999</c:v>
                </c:pt>
                <c:pt idx="3682">
                  <c:v>10.368318</c:v>
                </c:pt>
                <c:pt idx="3683">
                  <c:v>10.424642</c:v>
                </c:pt>
                <c:pt idx="3684">
                  <c:v>10.424642</c:v>
                </c:pt>
                <c:pt idx="3685">
                  <c:v>10.302606000000001</c:v>
                </c:pt>
                <c:pt idx="3686">
                  <c:v>10.236895000000001</c:v>
                </c:pt>
                <c:pt idx="3687">
                  <c:v>10.204039</c:v>
                </c:pt>
                <c:pt idx="3688">
                  <c:v>10.171182999999999</c:v>
                </c:pt>
                <c:pt idx="3689">
                  <c:v>10.182918000000001</c:v>
                </c:pt>
                <c:pt idx="3690">
                  <c:v>10.182918000000001</c:v>
                </c:pt>
                <c:pt idx="3691">
                  <c:v>10.159449</c:v>
                </c:pt>
                <c:pt idx="3692">
                  <c:v>10.171182999999999</c:v>
                </c:pt>
                <c:pt idx="3693">
                  <c:v>10.150062</c:v>
                </c:pt>
                <c:pt idx="3694">
                  <c:v>10.004557999999999</c:v>
                </c:pt>
                <c:pt idx="3695">
                  <c:v>10.004557999999999</c:v>
                </c:pt>
                <c:pt idx="3696">
                  <c:v>10.171182999999999</c:v>
                </c:pt>
                <c:pt idx="3697">
                  <c:v>10.204039</c:v>
                </c:pt>
                <c:pt idx="3698">
                  <c:v>10.082004</c:v>
                </c:pt>
                <c:pt idx="3699">
                  <c:v>10.072616</c:v>
                </c:pt>
                <c:pt idx="3700">
                  <c:v>10.114858999999999</c:v>
                </c:pt>
                <c:pt idx="3701">
                  <c:v>10.192304999999999</c:v>
                </c:pt>
                <c:pt idx="3702">
                  <c:v>10.31434</c:v>
                </c:pt>
                <c:pt idx="3703">
                  <c:v>10.391786</c:v>
                </c:pt>
                <c:pt idx="3704">
                  <c:v>10.523209</c:v>
                </c:pt>
                <c:pt idx="3705">
                  <c:v>10.699221</c:v>
                </c:pt>
                <c:pt idx="3706">
                  <c:v>10.788401</c:v>
                </c:pt>
                <c:pt idx="3707">
                  <c:v>10.821256999999999</c:v>
                </c:pt>
                <c:pt idx="3708">
                  <c:v>10.809523</c:v>
                </c:pt>
                <c:pt idx="3709">
                  <c:v>10.633509999999999</c:v>
                </c:pt>
                <c:pt idx="3710">
                  <c:v>10.546677000000001</c:v>
                </c:pt>
                <c:pt idx="3711">
                  <c:v>10.523209</c:v>
                </c:pt>
                <c:pt idx="3712">
                  <c:v>10.412907000000001</c:v>
                </c:pt>
                <c:pt idx="3713">
                  <c:v>10.347196</c:v>
                </c:pt>
                <c:pt idx="3714">
                  <c:v>10.347196</c:v>
                </c:pt>
                <c:pt idx="3715">
                  <c:v>10.248628999999999</c:v>
                </c:pt>
                <c:pt idx="3716">
                  <c:v>10.171182999999999</c:v>
                </c:pt>
                <c:pt idx="3717">
                  <c:v>10.215773</c:v>
                </c:pt>
                <c:pt idx="3718">
                  <c:v>10.126594000000001</c:v>
                </c:pt>
                <c:pt idx="3719">
                  <c:v>9.9951709999999991</c:v>
                </c:pt>
                <c:pt idx="3720">
                  <c:v>10.093738</c:v>
                </c:pt>
                <c:pt idx="3721">
                  <c:v>10.171182999999999</c:v>
                </c:pt>
                <c:pt idx="3722">
                  <c:v>10.391786</c:v>
                </c:pt>
                <c:pt idx="3723">
                  <c:v>10.469232</c:v>
                </c:pt>
                <c:pt idx="3724">
                  <c:v>10.58892</c:v>
                </c:pt>
                <c:pt idx="3725">
                  <c:v>10.776667</c:v>
                </c:pt>
                <c:pt idx="3726">
                  <c:v>10.886968</c:v>
                </c:pt>
                <c:pt idx="3727">
                  <c:v>10.964414</c:v>
                </c:pt>
                <c:pt idx="3728">
                  <c:v>10.964414</c:v>
                </c:pt>
                <c:pt idx="3729">
                  <c:v>10.865847</c:v>
                </c:pt>
                <c:pt idx="3730">
                  <c:v>10.732077</c:v>
                </c:pt>
                <c:pt idx="3731">
                  <c:v>10.666366</c:v>
                </c:pt>
                <c:pt idx="3732">
                  <c:v>10.699221</c:v>
                </c:pt>
                <c:pt idx="3733">
                  <c:v>10.699221</c:v>
                </c:pt>
                <c:pt idx="3734">
                  <c:v>10.743811000000001</c:v>
                </c:pt>
                <c:pt idx="3735">
                  <c:v>10.832991</c:v>
                </c:pt>
                <c:pt idx="3736">
                  <c:v>10.997268999999999</c:v>
                </c:pt>
                <c:pt idx="3737">
                  <c:v>11.107571</c:v>
                </c:pt>
                <c:pt idx="3738">
                  <c:v>11.217872</c:v>
                </c:pt>
                <c:pt idx="3739">
                  <c:v>11.384497</c:v>
                </c:pt>
                <c:pt idx="3740">
                  <c:v>11.328173</c:v>
                </c:pt>
                <c:pt idx="3741">
                  <c:v>11.372763000000001</c:v>
                </c:pt>
                <c:pt idx="3742">
                  <c:v>11.438473999999999</c:v>
                </c:pt>
                <c:pt idx="3743">
                  <c:v>11.6051</c:v>
                </c:pt>
                <c:pt idx="3744">
                  <c:v>11.802234</c:v>
                </c:pt>
                <c:pt idx="3745">
                  <c:v>11.957125</c:v>
                </c:pt>
                <c:pt idx="3746">
                  <c:v>11.957125</c:v>
                </c:pt>
                <c:pt idx="3747">
                  <c:v>12.034571</c:v>
                </c:pt>
                <c:pt idx="3748">
                  <c:v>12.112016000000001</c:v>
                </c:pt>
                <c:pt idx="3749">
                  <c:v>12.231705</c:v>
                </c:pt>
                <c:pt idx="3750">
                  <c:v>12.365474000000001</c:v>
                </c:pt>
                <c:pt idx="3751">
                  <c:v>12.518019000000001</c:v>
                </c:pt>
                <c:pt idx="3752">
                  <c:v>12.640053999999999</c:v>
                </c:pt>
                <c:pt idx="3753">
                  <c:v>12.464041</c:v>
                </c:pt>
                <c:pt idx="3754">
                  <c:v>12.365474000000001</c:v>
                </c:pt>
                <c:pt idx="3755">
                  <c:v>12.320884</c:v>
                </c:pt>
                <c:pt idx="3756">
                  <c:v>12.442920000000001</c:v>
                </c:pt>
                <c:pt idx="3757">
                  <c:v>12.586077</c:v>
                </c:pt>
                <c:pt idx="3758">
                  <c:v>12.738621</c:v>
                </c:pt>
                <c:pt idx="3759">
                  <c:v>12.872391</c:v>
                </c:pt>
                <c:pt idx="3760">
                  <c:v>12.970958</c:v>
                </c:pt>
                <c:pt idx="3761">
                  <c:v>13.114115</c:v>
                </c:pt>
                <c:pt idx="3762">
                  <c:v>13.158704999999999</c:v>
                </c:pt>
                <c:pt idx="3763">
                  <c:v>13.215028999999999</c:v>
                </c:pt>
                <c:pt idx="3764">
                  <c:v>13.325329999999999</c:v>
                </c:pt>
                <c:pt idx="3765">
                  <c:v>13.456753000000001</c:v>
                </c:pt>
                <c:pt idx="3766">
                  <c:v>13.501341999999999</c:v>
                </c:pt>
                <c:pt idx="3767">
                  <c:v>13.588175</c:v>
                </c:pt>
                <c:pt idx="3768">
                  <c:v>13.653886999999999</c:v>
                </c:pt>
                <c:pt idx="3769">
                  <c:v>13.677355</c:v>
                </c:pt>
                <c:pt idx="3770">
                  <c:v>13.698477</c:v>
                </c:pt>
                <c:pt idx="3771">
                  <c:v>13.832246</c:v>
                </c:pt>
                <c:pt idx="3772">
                  <c:v>13.963668999999999</c:v>
                </c:pt>
                <c:pt idx="3773">
                  <c:v>14.106826</c:v>
                </c:pt>
                <c:pt idx="3774">
                  <c:v>14.196006000000001</c:v>
                </c:pt>
                <c:pt idx="3775">
                  <c:v>14.282838999999999</c:v>
                </c:pt>
                <c:pt idx="3776">
                  <c:v>14.404874</c:v>
                </c:pt>
                <c:pt idx="3777">
                  <c:v>14.458850999999999</c:v>
                </c:pt>
                <c:pt idx="3778">
                  <c:v>14.458850999999999</c:v>
                </c:pt>
                <c:pt idx="3779">
                  <c:v>14.306307</c:v>
                </c:pt>
                <c:pt idx="3780">
                  <c:v>14.217127</c:v>
                </c:pt>
                <c:pt idx="3781">
                  <c:v>13.510730000000001</c:v>
                </c:pt>
                <c:pt idx="3782">
                  <c:v>13.510730000000001</c:v>
                </c:pt>
                <c:pt idx="3783">
                  <c:v>13.522463999999999</c:v>
                </c:pt>
                <c:pt idx="3784">
                  <c:v>13.578787999999999</c:v>
                </c:pt>
                <c:pt idx="3785">
                  <c:v>13.567054000000001</c:v>
                </c:pt>
                <c:pt idx="3786">
                  <c:v>13.477874</c:v>
                </c:pt>
                <c:pt idx="3787">
                  <c:v>13.367573</c:v>
                </c:pt>
                <c:pt idx="3788">
                  <c:v>13.313596</c:v>
                </c:pt>
                <c:pt idx="3789">
                  <c:v>13.158704999999999</c:v>
                </c:pt>
                <c:pt idx="3790">
                  <c:v>13.048403</c:v>
                </c:pt>
                <c:pt idx="3791">
                  <c:v>13.092993</c:v>
                </c:pt>
                <c:pt idx="3792">
                  <c:v>13.104727</c:v>
                </c:pt>
                <c:pt idx="3793">
                  <c:v>13.060136999999999</c:v>
                </c:pt>
                <c:pt idx="3794">
                  <c:v>13.137582999999999</c:v>
                </c:pt>
                <c:pt idx="3795">
                  <c:v>13.269005999999999</c:v>
                </c:pt>
                <c:pt idx="3796">
                  <c:v>13.367573</c:v>
                </c:pt>
                <c:pt idx="3797">
                  <c:v>13.334716999999999</c:v>
                </c:pt>
                <c:pt idx="3798">
                  <c:v>13.224416</c:v>
                </c:pt>
                <c:pt idx="3799">
                  <c:v>13.158704999999999</c:v>
                </c:pt>
                <c:pt idx="3800">
                  <c:v>13.203294</c:v>
                </c:pt>
                <c:pt idx="3801">
                  <c:v>13.301862</c:v>
                </c:pt>
                <c:pt idx="3802">
                  <c:v>13.325329999999999</c:v>
                </c:pt>
                <c:pt idx="3803">
                  <c:v>13.468487</c:v>
                </c:pt>
                <c:pt idx="3804">
                  <c:v>13.55532</c:v>
                </c:pt>
                <c:pt idx="3805">
                  <c:v>13.534198</c:v>
                </c:pt>
                <c:pt idx="3806">
                  <c:v>13.501341999999999</c:v>
                </c:pt>
                <c:pt idx="3807">
                  <c:v>14.217127</c:v>
                </c:pt>
                <c:pt idx="3808">
                  <c:v>14.372018000000001</c:v>
                </c:pt>
                <c:pt idx="3809">
                  <c:v>14.548031</c:v>
                </c:pt>
                <c:pt idx="3810">
                  <c:v>14.569152000000001</c:v>
                </c:pt>
                <c:pt idx="3811">
                  <c:v>14.670066</c:v>
                </c:pt>
                <c:pt idx="3812">
                  <c:v>14.780367999999999</c:v>
                </c:pt>
                <c:pt idx="3813">
                  <c:v>15.022092000000001</c:v>
                </c:pt>
                <c:pt idx="3814">
                  <c:v>15.352995</c:v>
                </c:pt>
                <c:pt idx="3815">
                  <c:v>15.573598</c:v>
                </c:pt>
                <c:pt idx="3816">
                  <c:v>15.737876</c:v>
                </c:pt>
                <c:pt idx="3817">
                  <c:v>15.937357</c:v>
                </c:pt>
                <c:pt idx="3818">
                  <c:v>16.146225999999999</c:v>
                </c:pt>
                <c:pt idx="3819">
                  <c:v>16.345707000000001</c:v>
                </c:pt>
                <c:pt idx="3820">
                  <c:v>16.533453000000002</c:v>
                </c:pt>
                <c:pt idx="3821">
                  <c:v>16.786912000000001</c:v>
                </c:pt>
                <c:pt idx="3822">
                  <c:v>17.007514</c:v>
                </c:pt>
                <c:pt idx="3823">
                  <c:v>17.204647999999999</c:v>
                </c:pt>
                <c:pt idx="3824">
                  <c:v>17.490962</c:v>
                </c:pt>
                <c:pt idx="3825">
                  <c:v>17.744420000000002</c:v>
                </c:pt>
                <c:pt idx="3826">
                  <c:v>17.988491</c:v>
                </c:pt>
                <c:pt idx="3827">
                  <c:v>18.241949000000002</c:v>
                </c:pt>
                <c:pt idx="3828">
                  <c:v>18.450818000000002</c:v>
                </c:pt>
                <c:pt idx="3829">
                  <c:v>18.605709000000001</c:v>
                </c:pt>
                <c:pt idx="3830">
                  <c:v>18.737131999999999</c:v>
                </c:pt>
                <c:pt idx="3831">
                  <c:v>18.716010000000001</c:v>
                </c:pt>
                <c:pt idx="3832">
                  <c:v>18.582241</c:v>
                </c:pt>
                <c:pt idx="3833">
                  <c:v>18.483673</c:v>
                </c:pt>
                <c:pt idx="3834">
                  <c:v>18.385106</c:v>
                </c:pt>
                <c:pt idx="3835">
                  <c:v>18.406227999999999</c:v>
                </c:pt>
                <c:pt idx="3836">
                  <c:v>18.495408000000001</c:v>
                </c:pt>
                <c:pt idx="3837">
                  <c:v>18.582241</c:v>
                </c:pt>
                <c:pt idx="3838">
                  <c:v>18.638565</c:v>
                </c:pt>
                <c:pt idx="3839">
                  <c:v>18.7606</c:v>
                </c:pt>
                <c:pt idx="3840">
                  <c:v>18.781721999999998</c:v>
                </c:pt>
                <c:pt idx="3841">
                  <c:v>18.859166999999999</c:v>
                </c:pt>
                <c:pt idx="3842">
                  <c:v>19.124358999999998</c:v>
                </c:pt>
                <c:pt idx="3843">
                  <c:v>19.377818000000001</c:v>
                </c:pt>
                <c:pt idx="3844">
                  <c:v>19.553830000000001</c:v>
                </c:pt>
                <c:pt idx="3845">
                  <c:v>19.553830000000001</c:v>
                </c:pt>
                <c:pt idx="3846">
                  <c:v>19.586686</c:v>
                </c:pt>
                <c:pt idx="3847">
                  <c:v>19.685252999999999</c:v>
                </c:pt>
                <c:pt idx="3848">
                  <c:v>19.762699000000001</c:v>
                </c:pt>
                <c:pt idx="3849">
                  <c:v>19.819023000000001</c:v>
                </c:pt>
                <c:pt idx="3850">
                  <c:v>19.840143999999999</c:v>
                </c:pt>
                <c:pt idx="3851">
                  <c:v>19.861266000000001</c:v>
                </c:pt>
                <c:pt idx="3852">
                  <c:v>19.905856</c:v>
                </c:pt>
                <c:pt idx="3853">
                  <c:v>19.917590000000001</c:v>
                </c:pt>
                <c:pt idx="3854">
                  <c:v>-3.7548999999999999E-2</c:v>
                </c:pt>
                <c:pt idx="3855">
                  <c:v>0.171319</c:v>
                </c:pt>
                <c:pt idx="3856">
                  <c:v>0.380187</c:v>
                </c:pt>
                <c:pt idx="3857">
                  <c:v>0.69935700000000001</c:v>
                </c:pt>
                <c:pt idx="3858">
                  <c:v>0.91995899999999997</c:v>
                </c:pt>
                <c:pt idx="3859">
                  <c:v>1.0537289999999999</c:v>
                </c:pt>
                <c:pt idx="3860">
                  <c:v>1.0748500000000001</c:v>
                </c:pt>
                <c:pt idx="3861">
                  <c:v>1.295453</c:v>
                </c:pt>
                <c:pt idx="3862">
                  <c:v>1.4714659999999999</c:v>
                </c:pt>
                <c:pt idx="3863">
                  <c:v>1.5160549999999999</c:v>
                </c:pt>
                <c:pt idx="3864">
                  <c:v>1.4714659999999999</c:v>
                </c:pt>
                <c:pt idx="3865">
                  <c:v>1.2180070000000001</c:v>
                </c:pt>
                <c:pt idx="3866">
                  <c:v>1.0208729999999999</c:v>
                </c:pt>
                <c:pt idx="3867">
                  <c:v>0.80027099999999995</c:v>
                </c:pt>
                <c:pt idx="3868">
                  <c:v>0.78853700000000004</c:v>
                </c:pt>
                <c:pt idx="3869">
                  <c:v>0.69935700000000001</c:v>
                </c:pt>
                <c:pt idx="3870">
                  <c:v>0.76741499999999996</c:v>
                </c:pt>
                <c:pt idx="3871">
                  <c:v>0.887104</c:v>
                </c:pt>
                <c:pt idx="3872">
                  <c:v>0.91995899999999997</c:v>
                </c:pt>
                <c:pt idx="3873">
                  <c:v>1.009139</c:v>
                </c:pt>
                <c:pt idx="3874">
                  <c:v>0.96454899999999999</c:v>
                </c:pt>
                <c:pt idx="3875">
                  <c:v>0.86598200000000003</c:v>
                </c:pt>
                <c:pt idx="3876">
                  <c:v>0.97628300000000001</c:v>
                </c:pt>
                <c:pt idx="3877">
                  <c:v>1.0959719999999999</c:v>
                </c:pt>
                <c:pt idx="3878">
                  <c:v>1.185152</c:v>
                </c:pt>
                <c:pt idx="3879">
                  <c:v>1.328309</c:v>
                </c:pt>
                <c:pt idx="3880">
                  <c:v>1.361164</c:v>
                </c:pt>
                <c:pt idx="3881">
                  <c:v>1.3400430000000001</c:v>
                </c:pt>
                <c:pt idx="3882">
                  <c:v>1.328309</c:v>
                </c:pt>
                <c:pt idx="3883">
                  <c:v>1.4174880000000001</c:v>
                </c:pt>
                <c:pt idx="3884">
                  <c:v>1.5489109999999999</c:v>
                </c:pt>
                <c:pt idx="3885">
                  <c:v>1.6920679999999999</c:v>
                </c:pt>
                <c:pt idx="3886">
                  <c:v>1.790635</c:v>
                </c:pt>
                <c:pt idx="3887">
                  <c:v>1.8141039999999999</c:v>
                </c:pt>
                <c:pt idx="3888">
                  <c:v>1.7577799999999999</c:v>
                </c:pt>
                <c:pt idx="3889">
                  <c:v>1.5935010000000001</c:v>
                </c:pt>
                <c:pt idx="3890">
                  <c:v>1.4174880000000001</c:v>
                </c:pt>
                <c:pt idx="3891">
                  <c:v>1.2743310000000001</c:v>
                </c:pt>
                <c:pt idx="3892">
                  <c:v>1.0302610000000001</c:v>
                </c:pt>
                <c:pt idx="3893">
                  <c:v>0.80027099999999995</c:v>
                </c:pt>
                <c:pt idx="3894">
                  <c:v>0.63364500000000001</c:v>
                </c:pt>
                <c:pt idx="3895">
                  <c:v>0.53507800000000005</c:v>
                </c:pt>
                <c:pt idx="3896">
                  <c:v>0.44589899999999999</c:v>
                </c:pt>
                <c:pt idx="3897">
                  <c:v>0.36845299999999997</c:v>
                </c:pt>
                <c:pt idx="3898">
                  <c:v>0.23702999999999999</c:v>
                </c:pt>
                <c:pt idx="3899">
                  <c:v>0.138463</c:v>
                </c:pt>
                <c:pt idx="3900">
                  <c:v>0.114995</c:v>
                </c:pt>
                <c:pt idx="3901">
                  <c:v>0.114995</c:v>
                </c:pt>
                <c:pt idx="3902">
                  <c:v>0.18305299999999999</c:v>
                </c:pt>
                <c:pt idx="3903">
                  <c:v>0.28161999999999998</c:v>
                </c:pt>
                <c:pt idx="3904">
                  <c:v>0.32621</c:v>
                </c:pt>
                <c:pt idx="3905">
                  <c:v>0.40365600000000001</c:v>
                </c:pt>
                <c:pt idx="3906">
                  <c:v>0.44589899999999999</c:v>
                </c:pt>
                <c:pt idx="3907">
                  <c:v>0.44589899999999999</c:v>
                </c:pt>
                <c:pt idx="3908">
                  <c:v>0.380187</c:v>
                </c:pt>
                <c:pt idx="3909">
                  <c:v>0.26988600000000001</c:v>
                </c:pt>
                <c:pt idx="3910">
                  <c:v>0.159585</c:v>
                </c:pt>
                <c:pt idx="3911">
                  <c:v>0.10560799999999999</c:v>
                </c:pt>
                <c:pt idx="3912">
                  <c:v>4.6940000000000003E-3</c:v>
                </c:pt>
                <c:pt idx="3913">
                  <c:v>-6.1018000000000003E-2</c:v>
                </c:pt>
                <c:pt idx="3914">
                  <c:v>2.8162E-2</c:v>
                </c:pt>
                <c:pt idx="3915">
                  <c:v>3.7548999999999999E-2</c:v>
                </c:pt>
                <c:pt idx="3916">
                  <c:v>6.1018000000000003E-2</c:v>
                </c:pt>
                <c:pt idx="3917">
                  <c:v>0.14785100000000001</c:v>
                </c:pt>
                <c:pt idx="3918">
                  <c:v>0.25815199999999999</c:v>
                </c:pt>
                <c:pt idx="3919">
                  <c:v>0.26988600000000001</c:v>
                </c:pt>
                <c:pt idx="3920">
                  <c:v>0.225296</c:v>
                </c:pt>
                <c:pt idx="3921">
                  <c:v>9.3872999999999998E-2</c:v>
                </c:pt>
                <c:pt idx="3922">
                  <c:v>5.0104930000000003</c:v>
                </c:pt>
                <c:pt idx="3923">
                  <c:v>5.0762039999999997</c:v>
                </c:pt>
                <c:pt idx="3924">
                  <c:v>5.0762039999999997</c:v>
                </c:pt>
                <c:pt idx="3925">
                  <c:v>4.9893710000000002</c:v>
                </c:pt>
                <c:pt idx="3926">
                  <c:v>4.8344800000000001</c:v>
                </c:pt>
                <c:pt idx="3927">
                  <c:v>4.7805030000000004</c:v>
                </c:pt>
                <c:pt idx="3928">
                  <c:v>4.9236599999999999</c:v>
                </c:pt>
                <c:pt idx="3929">
                  <c:v>4.9893710000000002</c:v>
                </c:pt>
                <c:pt idx="3930">
                  <c:v>5.0104930000000003</c:v>
                </c:pt>
                <c:pt idx="3931">
                  <c:v>3.5343339999999999</c:v>
                </c:pt>
                <c:pt idx="3932">
                  <c:v>3.5789240000000002</c:v>
                </c:pt>
                <c:pt idx="3933">
                  <c:v>3.7103459999999999</c:v>
                </c:pt>
                <c:pt idx="3934">
                  <c:v>3.8417690000000002</c:v>
                </c:pt>
                <c:pt idx="3935">
                  <c:v>3.8980929999999998</c:v>
                </c:pt>
                <c:pt idx="3936">
                  <c:v>4.0623719999999999</c:v>
                </c:pt>
                <c:pt idx="3937">
                  <c:v>4.2618530000000003</c:v>
                </c:pt>
                <c:pt idx="3938">
                  <c:v>4.3392980000000003</c:v>
                </c:pt>
                <c:pt idx="3939">
                  <c:v>4.2829740000000003</c:v>
                </c:pt>
                <c:pt idx="3940">
                  <c:v>4.1515510000000004</c:v>
                </c:pt>
                <c:pt idx="3941">
                  <c:v>3.9755389999999999</c:v>
                </c:pt>
                <c:pt idx="3942">
                  <c:v>3.874625</c:v>
                </c:pt>
                <c:pt idx="3943">
                  <c:v>3.9426830000000002</c:v>
                </c:pt>
                <c:pt idx="3944">
                  <c:v>4.0623719999999999</c:v>
                </c:pt>
                <c:pt idx="3945">
                  <c:v>4.3158300000000001</c:v>
                </c:pt>
                <c:pt idx="3946">
                  <c:v>4.5035769999999999</c:v>
                </c:pt>
                <c:pt idx="3947">
                  <c:v>4.8227460000000004</c:v>
                </c:pt>
                <c:pt idx="3948">
                  <c:v>4.9330470000000002</c:v>
                </c:pt>
                <c:pt idx="3949">
                  <c:v>4.8556020000000002</c:v>
                </c:pt>
                <c:pt idx="3950">
                  <c:v>4.7124449999999998</c:v>
                </c:pt>
                <c:pt idx="3951">
                  <c:v>4.6349989999999996</c:v>
                </c:pt>
                <c:pt idx="3952">
                  <c:v>4.4707210000000002</c:v>
                </c:pt>
                <c:pt idx="3953">
                  <c:v>4.3275639999999997</c:v>
                </c:pt>
                <c:pt idx="3954">
                  <c:v>4.217263</c:v>
                </c:pt>
                <c:pt idx="3955">
                  <c:v>4.217263</c:v>
                </c:pt>
                <c:pt idx="3956">
                  <c:v>4.2289969999999997</c:v>
                </c:pt>
                <c:pt idx="3957">
                  <c:v>4.2383839999999999</c:v>
                </c:pt>
                <c:pt idx="3958">
                  <c:v>4.2501179999999996</c:v>
                </c:pt>
                <c:pt idx="3959">
                  <c:v>4.2829740000000003</c:v>
                </c:pt>
                <c:pt idx="3960">
                  <c:v>4.294708</c:v>
                </c:pt>
                <c:pt idx="3961">
                  <c:v>4.3486849999999997</c:v>
                </c:pt>
                <c:pt idx="3962">
                  <c:v>4.4143970000000001</c:v>
                </c:pt>
                <c:pt idx="3963">
                  <c:v>4.4918420000000001</c:v>
                </c:pt>
                <c:pt idx="3964">
                  <c:v>4.6349989999999996</c:v>
                </c:pt>
                <c:pt idx="3965">
                  <c:v>4.6913229999999997</c:v>
                </c:pt>
                <c:pt idx="3966">
                  <c:v>4.7687689999999998</c:v>
                </c:pt>
                <c:pt idx="3967">
                  <c:v>4.8790699999999996</c:v>
                </c:pt>
                <c:pt idx="3968">
                  <c:v>5.0433490000000001</c:v>
                </c:pt>
                <c:pt idx="3969">
                  <c:v>5.0996730000000001</c:v>
                </c:pt>
                <c:pt idx="3970">
                  <c:v>5.0011060000000001</c:v>
                </c:pt>
                <c:pt idx="3971">
                  <c:v>4.0623719999999999</c:v>
                </c:pt>
                <c:pt idx="3972">
                  <c:v>4.0177820000000004</c:v>
                </c:pt>
                <c:pt idx="3973">
                  <c:v>4.0295160000000001</c:v>
                </c:pt>
                <c:pt idx="3974">
                  <c:v>4.1515510000000004</c:v>
                </c:pt>
                <c:pt idx="3975">
                  <c:v>4.2383839999999999</c:v>
                </c:pt>
                <c:pt idx="3976">
                  <c:v>4.3158300000000001</c:v>
                </c:pt>
                <c:pt idx="3977">
                  <c:v>4.3392980000000003</c:v>
                </c:pt>
                <c:pt idx="3978">
                  <c:v>4.3064419999999997</c:v>
                </c:pt>
                <c:pt idx="3979">
                  <c:v>4.1844070000000002</c:v>
                </c:pt>
                <c:pt idx="3980">
                  <c:v>4.0623719999999999</c:v>
                </c:pt>
                <c:pt idx="3981">
                  <c:v>3.832382</c:v>
                </c:pt>
                <c:pt idx="3982">
                  <c:v>3.865237</c:v>
                </c:pt>
                <c:pt idx="3983">
                  <c:v>3.930949</c:v>
                </c:pt>
                <c:pt idx="3984">
                  <c:v>4.008394</c:v>
                </c:pt>
                <c:pt idx="3985">
                  <c:v>4.0952270000000004</c:v>
                </c:pt>
                <c:pt idx="3986">
                  <c:v>4.1069610000000001</c:v>
                </c:pt>
                <c:pt idx="3987">
                  <c:v>4.0412499999999998</c:v>
                </c:pt>
                <c:pt idx="3988">
                  <c:v>3.9192149999999999</c:v>
                </c:pt>
                <c:pt idx="3989">
                  <c:v>3.832382</c:v>
                </c:pt>
                <c:pt idx="3990">
                  <c:v>3.665756</c:v>
                </c:pt>
                <c:pt idx="3991">
                  <c:v>3.6446350000000001</c:v>
                </c:pt>
                <c:pt idx="3992">
                  <c:v>3.6446350000000001</c:v>
                </c:pt>
                <c:pt idx="3993">
                  <c:v>3.6986119999999998</c:v>
                </c:pt>
                <c:pt idx="3994">
                  <c:v>3.7549359999999998</c:v>
                </c:pt>
                <c:pt idx="3995">
                  <c:v>3.7549359999999998</c:v>
                </c:pt>
                <c:pt idx="3996">
                  <c:v>3.665756</c:v>
                </c:pt>
                <c:pt idx="3997">
                  <c:v>2.8068149999999998</c:v>
                </c:pt>
                <c:pt idx="3998">
                  <c:v>2.8068149999999998</c:v>
                </c:pt>
                <c:pt idx="3999">
                  <c:v>3.003949</c:v>
                </c:pt>
                <c:pt idx="4000">
                  <c:v>3.2245509999999999</c:v>
                </c:pt>
                <c:pt idx="4001">
                  <c:v>3.4005640000000001</c:v>
                </c:pt>
                <c:pt idx="4002">
                  <c:v>3.5108649999999999</c:v>
                </c:pt>
                <c:pt idx="4003">
                  <c:v>3.5343339999999999</c:v>
                </c:pt>
                <c:pt idx="4004">
                  <c:v>1.2391289999999999</c:v>
                </c:pt>
                <c:pt idx="4005">
                  <c:v>1.4832000000000001</c:v>
                </c:pt>
                <c:pt idx="4006">
                  <c:v>1.7155359999999999</c:v>
                </c:pt>
                <c:pt idx="4007">
                  <c:v>1.736658</c:v>
                </c:pt>
                <c:pt idx="4008">
                  <c:v>1.6592119999999999</c:v>
                </c:pt>
                <c:pt idx="4009">
                  <c:v>1.6920679999999999</c:v>
                </c:pt>
                <c:pt idx="4010">
                  <c:v>1.7249239999999999</c:v>
                </c:pt>
                <c:pt idx="4011">
                  <c:v>1.846959</c:v>
                </c:pt>
                <c:pt idx="4012">
                  <c:v>2.0792959999999998</c:v>
                </c:pt>
                <c:pt idx="4013">
                  <c:v>2.3210199999999999</c:v>
                </c:pt>
                <c:pt idx="4014">
                  <c:v>2.5087670000000002</c:v>
                </c:pt>
                <c:pt idx="4015">
                  <c:v>2.6636579999999999</c:v>
                </c:pt>
                <c:pt idx="4016">
                  <c:v>2.717635</c:v>
                </c:pt>
                <c:pt idx="4017">
                  <c:v>2.8068149999999998</c:v>
                </c:pt>
                <c:pt idx="4018">
                  <c:v>10.004557999999999</c:v>
                </c:pt>
                <c:pt idx="4019">
                  <c:v>9.7510999999999992</c:v>
                </c:pt>
                <c:pt idx="4020">
                  <c:v>9.5211100000000002</c:v>
                </c:pt>
                <c:pt idx="4021">
                  <c:v>9.5633529999999993</c:v>
                </c:pt>
                <c:pt idx="4022">
                  <c:v>9.3990749999999998</c:v>
                </c:pt>
                <c:pt idx="4023">
                  <c:v>9.267652</c:v>
                </c:pt>
                <c:pt idx="4024">
                  <c:v>9.2230620000000005</c:v>
                </c:pt>
                <c:pt idx="4025">
                  <c:v>9.1010270000000002</c:v>
                </c:pt>
                <c:pt idx="4026">
                  <c:v>9.0470489999999995</c:v>
                </c:pt>
                <c:pt idx="4027">
                  <c:v>8.8264469999999999</c:v>
                </c:pt>
                <c:pt idx="4028">
                  <c:v>8.6598220000000001</c:v>
                </c:pt>
                <c:pt idx="4029">
                  <c:v>8.4626870000000007</c:v>
                </c:pt>
                <c:pt idx="4030">
                  <c:v>8.0989280000000008</c:v>
                </c:pt>
                <c:pt idx="4031">
                  <c:v>7.9651579999999997</c:v>
                </c:pt>
                <c:pt idx="4032">
                  <c:v>7.8783260000000004</c:v>
                </c:pt>
                <c:pt idx="4033">
                  <c:v>7.6577229999999998</c:v>
                </c:pt>
                <c:pt idx="4034">
                  <c:v>7.4371210000000003</c:v>
                </c:pt>
                <c:pt idx="4035">
                  <c:v>7.1390719999999996</c:v>
                </c:pt>
                <c:pt idx="4036">
                  <c:v>7.2704950000000004</c:v>
                </c:pt>
                <c:pt idx="4037">
                  <c:v>6.9959160000000002</c:v>
                </c:pt>
                <c:pt idx="4038">
                  <c:v>6.9302039999999998</c:v>
                </c:pt>
                <c:pt idx="4039">
                  <c:v>6.7541919999999998</c:v>
                </c:pt>
                <c:pt idx="4040">
                  <c:v>6.6438899999999999</c:v>
                </c:pt>
                <c:pt idx="4041">
                  <c:v>6.6861329999999999</c:v>
                </c:pt>
                <c:pt idx="4042">
                  <c:v>6.6861329999999999</c:v>
                </c:pt>
                <c:pt idx="4043">
                  <c:v>6.5547110000000002</c:v>
                </c:pt>
                <c:pt idx="4044">
                  <c:v>6.3341079999999996</c:v>
                </c:pt>
                <c:pt idx="4045">
                  <c:v>6.0806500000000003</c:v>
                </c:pt>
                <c:pt idx="4046">
                  <c:v>5.6957690000000003</c:v>
                </c:pt>
                <c:pt idx="4047">
                  <c:v>5.4634320000000001</c:v>
                </c:pt>
                <c:pt idx="4048">
                  <c:v>5.5408780000000002</c:v>
                </c:pt>
                <c:pt idx="4049">
                  <c:v>5.5948549999999999</c:v>
                </c:pt>
                <c:pt idx="4050">
                  <c:v>5.6605660000000002</c:v>
                </c:pt>
                <c:pt idx="4051">
                  <c:v>5.7286250000000001</c:v>
                </c:pt>
                <c:pt idx="4052">
                  <c:v>5.7380120000000003</c:v>
                </c:pt>
                <c:pt idx="4053">
                  <c:v>5.8154570000000003</c:v>
                </c:pt>
                <c:pt idx="4054">
                  <c:v>5.9140249999999996</c:v>
                </c:pt>
                <c:pt idx="4055">
                  <c:v>5.9140249999999996</c:v>
                </c:pt>
                <c:pt idx="4056">
                  <c:v>5.9257590000000002</c:v>
                </c:pt>
                <c:pt idx="4057">
                  <c:v>5.9046370000000001</c:v>
                </c:pt>
                <c:pt idx="4058">
                  <c:v>6.0149379999999999</c:v>
                </c:pt>
                <c:pt idx="4059">
                  <c:v>6.0571809999999999</c:v>
                </c:pt>
                <c:pt idx="4060">
                  <c:v>6.1674829999999998</c:v>
                </c:pt>
                <c:pt idx="4061">
                  <c:v>6.1674829999999998</c:v>
                </c:pt>
                <c:pt idx="4062">
                  <c:v>6.1674829999999998</c:v>
                </c:pt>
                <c:pt idx="4063">
                  <c:v>6.0571809999999999</c:v>
                </c:pt>
                <c:pt idx="4064">
                  <c:v>6.1252399999999998</c:v>
                </c:pt>
                <c:pt idx="4065">
                  <c:v>6.3129860000000004</c:v>
                </c:pt>
                <c:pt idx="4066">
                  <c:v>6.2355409999999996</c:v>
                </c:pt>
                <c:pt idx="4067">
                  <c:v>6.1346270000000001</c:v>
                </c:pt>
                <c:pt idx="4068">
                  <c:v>5.8717810000000004</c:v>
                </c:pt>
                <c:pt idx="4069">
                  <c:v>5.7380120000000003</c:v>
                </c:pt>
                <c:pt idx="4070">
                  <c:v>5.7614799999999997</c:v>
                </c:pt>
                <c:pt idx="4071">
                  <c:v>5.7286250000000001</c:v>
                </c:pt>
                <c:pt idx="4072">
                  <c:v>5.5948549999999999</c:v>
                </c:pt>
                <c:pt idx="4073">
                  <c:v>5.5502649999999996</c:v>
                </c:pt>
                <c:pt idx="4074">
                  <c:v>5.4845540000000002</c:v>
                </c:pt>
                <c:pt idx="4075">
                  <c:v>5.3202749999999996</c:v>
                </c:pt>
                <c:pt idx="4076">
                  <c:v>5.2968070000000003</c:v>
                </c:pt>
                <c:pt idx="4077">
                  <c:v>5.231096</c:v>
                </c:pt>
                <c:pt idx="4078">
                  <c:v>5.231096</c:v>
                </c:pt>
                <c:pt idx="4079">
                  <c:v>5.308541</c:v>
                </c:pt>
                <c:pt idx="4080">
                  <c:v>5.4845540000000002</c:v>
                </c:pt>
                <c:pt idx="4081">
                  <c:v>5.5854679999999997</c:v>
                </c:pt>
                <c:pt idx="4082">
                  <c:v>5.672301</c:v>
                </c:pt>
                <c:pt idx="4083">
                  <c:v>5.8483130000000001</c:v>
                </c:pt>
                <c:pt idx="4084">
                  <c:v>5.8717810000000004</c:v>
                </c:pt>
                <c:pt idx="4085">
                  <c:v>5.9703489999999997</c:v>
                </c:pt>
                <c:pt idx="4086">
                  <c:v>6.1252399999999998</c:v>
                </c:pt>
                <c:pt idx="4087">
                  <c:v>6.3341079999999996</c:v>
                </c:pt>
                <c:pt idx="4088">
                  <c:v>6.3012519999999999</c:v>
                </c:pt>
                <c:pt idx="4089">
                  <c:v>6.2026849999999998</c:v>
                </c:pt>
                <c:pt idx="4090">
                  <c:v>6.1252399999999998</c:v>
                </c:pt>
                <c:pt idx="4091">
                  <c:v>5.8483130000000001</c:v>
                </c:pt>
                <c:pt idx="4092">
                  <c:v>5.7168900000000002</c:v>
                </c:pt>
                <c:pt idx="4093">
                  <c:v>5.7826019999999998</c:v>
                </c:pt>
                <c:pt idx="4094">
                  <c:v>5.9492269999999996</c:v>
                </c:pt>
                <c:pt idx="4095">
                  <c:v>5.7943360000000004</c:v>
                </c:pt>
                <c:pt idx="4096">
                  <c:v>5.6840349999999997</c:v>
                </c:pt>
                <c:pt idx="4097">
                  <c:v>5.4962879999999998</c:v>
                </c:pt>
                <c:pt idx="4098">
                  <c:v>5.407108</c:v>
                </c:pt>
                <c:pt idx="4099">
                  <c:v>5.4399639999999998</c:v>
                </c:pt>
                <c:pt idx="4100">
                  <c:v>5.4516980000000004</c:v>
                </c:pt>
                <c:pt idx="4101">
                  <c:v>5.4516980000000004</c:v>
                </c:pt>
                <c:pt idx="4102">
                  <c:v>5.4516980000000004</c:v>
                </c:pt>
                <c:pt idx="4103">
                  <c:v>5.407108</c:v>
                </c:pt>
                <c:pt idx="4104">
                  <c:v>5.364865</c:v>
                </c:pt>
                <c:pt idx="4105">
                  <c:v>5.2968070000000003</c:v>
                </c:pt>
                <c:pt idx="4106">
                  <c:v>5.28742</c:v>
                </c:pt>
                <c:pt idx="4107">
                  <c:v>5.2756850000000002</c:v>
                </c:pt>
                <c:pt idx="4108">
                  <c:v>5.28742</c:v>
                </c:pt>
                <c:pt idx="4109">
                  <c:v>5.3531310000000003</c:v>
                </c:pt>
                <c:pt idx="4110">
                  <c:v>5.3977209999999998</c:v>
                </c:pt>
                <c:pt idx="4111">
                  <c:v>5.2639509999999996</c:v>
                </c:pt>
                <c:pt idx="4112">
                  <c:v>5.2639509999999996</c:v>
                </c:pt>
                <c:pt idx="4113">
                  <c:v>5.2639509999999996</c:v>
                </c:pt>
                <c:pt idx="4114">
                  <c:v>5.2545640000000002</c:v>
                </c:pt>
                <c:pt idx="4115">
                  <c:v>5.2217079999999996</c:v>
                </c:pt>
                <c:pt idx="4116">
                  <c:v>5.1771180000000001</c:v>
                </c:pt>
                <c:pt idx="4117">
                  <c:v>5.1771180000000001</c:v>
                </c:pt>
                <c:pt idx="4118">
                  <c:v>5.1653840000000004</c:v>
                </c:pt>
                <c:pt idx="4119">
                  <c:v>5.1653840000000004</c:v>
                </c:pt>
                <c:pt idx="4120">
                  <c:v>5.1771180000000001</c:v>
                </c:pt>
                <c:pt idx="4121">
                  <c:v>5.1982400000000002</c:v>
                </c:pt>
                <c:pt idx="4122">
                  <c:v>8.6598220000000001</c:v>
                </c:pt>
                <c:pt idx="4123">
                  <c:v>8.6269659999999995</c:v>
                </c:pt>
                <c:pt idx="4124">
                  <c:v>8.6269659999999995</c:v>
                </c:pt>
                <c:pt idx="4125">
                  <c:v>8.6269659999999995</c:v>
                </c:pt>
                <c:pt idx="4126">
                  <c:v>8.6269659999999995</c:v>
                </c:pt>
                <c:pt idx="4127">
                  <c:v>8.5401330000000009</c:v>
                </c:pt>
                <c:pt idx="4128">
                  <c:v>8.4180980000000005</c:v>
                </c:pt>
                <c:pt idx="4129">
                  <c:v>8.2420849999999994</c:v>
                </c:pt>
                <c:pt idx="4130">
                  <c:v>8.1763739999999991</c:v>
                </c:pt>
                <c:pt idx="4131">
                  <c:v>8.0871940000000002</c:v>
                </c:pt>
                <c:pt idx="4132">
                  <c:v>8.0989280000000008</c:v>
                </c:pt>
                <c:pt idx="4133">
                  <c:v>8.1317839999999997</c:v>
                </c:pt>
                <c:pt idx="4134">
                  <c:v>8.1317839999999997</c:v>
                </c:pt>
                <c:pt idx="4135">
                  <c:v>8.0660720000000001</c:v>
                </c:pt>
                <c:pt idx="4136">
                  <c:v>8.0426040000000008</c:v>
                </c:pt>
                <c:pt idx="4137">
                  <c:v>8.0214820000000007</c:v>
                </c:pt>
                <c:pt idx="4138">
                  <c:v>8.0308700000000002</c:v>
                </c:pt>
                <c:pt idx="4139">
                  <c:v>8.1317839999999997</c:v>
                </c:pt>
                <c:pt idx="4140">
                  <c:v>8.1529050000000005</c:v>
                </c:pt>
                <c:pt idx="4141">
                  <c:v>8.2960619999999992</c:v>
                </c:pt>
                <c:pt idx="4142">
                  <c:v>8.3852419999999999</c:v>
                </c:pt>
                <c:pt idx="4143">
                  <c:v>8.5495199999999993</c:v>
                </c:pt>
                <c:pt idx="4144">
                  <c:v>8.8593030000000006</c:v>
                </c:pt>
                <c:pt idx="4145">
                  <c:v>9.1244949999999996</c:v>
                </c:pt>
                <c:pt idx="4146">
                  <c:v>9.3216289999999997</c:v>
                </c:pt>
                <c:pt idx="4147">
                  <c:v>9.5211100000000002</c:v>
                </c:pt>
                <c:pt idx="4148">
                  <c:v>9.5750869999999999</c:v>
                </c:pt>
                <c:pt idx="4149">
                  <c:v>9.7182440000000003</c:v>
                </c:pt>
                <c:pt idx="4150">
                  <c:v>9.8614010000000007</c:v>
                </c:pt>
                <c:pt idx="4151">
                  <c:v>10.126594000000001</c:v>
                </c:pt>
                <c:pt idx="4152">
                  <c:v>9.8942569999999996</c:v>
                </c:pt>
                <c:pt idx="4153">
                  <c:v>9.8191579999999998</c:v>
                </c:pt>
                <c:pt idx="4154">
                  <c:v>9.9059910000000002</c:v>
                </c:pt>
                <c:pt idx="4155">
                  <c:v>9.8848699999999994</c:v>
                </c:pt>
                <c:pt idx="4156">
                  <c:v>9.652533</c:v>
                </c:pt>
                <c:pt idx="4157">
                  <c:v>9.5422320000000003</c:v>
                </c:pt>
                <c:pt idx="4158">
                  <c:v>9.6642670000000006</c:v>
                </c:pt>
                <c:pt idx="4159">
                  <c:v>9.6736540000000009</c:v>
                </c:pt>
                <c:pt idx="4160">
                  <c:v>9.5750869999999999</c:v>
                </c:pt>
                <c:pt idx="4161">
                  <c:v>9.5093759999999996</c:v>
                </c:pt>
                <c:pt idx="4162">
                  <c:v>9.5539660000000008</c:v>
                </c:pt>
                <c:pt idx="4163">
                  <c:v>9.5304970000000004</c:v>
                </c:pt>
                <c:pt idx="4164">
                  <c:v>9.5093759999999996</c:v>
                </c:pt>
                <c:pt idx="4165">
                  <c:v>9.5211100000000002</c:v>
                </c:pt>
                <c:pt idx="4166">
                  <c:v>9.5633529999999993</c:v>
                </c:pt>
                <c:pt idx="4167">
                  <c:v>9.5633529999999993</c:v>
                </c:pt>
                <c:pt idx="4168">
                  <c:v>9.4765200000000007</c:v>
                </c:pt>
                <c:pt idx="4169">
                  <c:v>9.3873409999999993</c:v>
                </c:pt>
                <c:pt idx="4170">
                  <c:v>9.3873409999999993</c:v>
                </c:pt>
                <c:pt idx="4171">
                  <c:v>9.3990749999999998</c:v>
                </c:pt>
                <c:pt idx="4172">
                  <c:v>9.5211100000000002</c:v>
                </c:pt>
                <c:pt idx="4173">
                  <c:v>9.5985560000000003</c:v>
                </c:pt>
                <c:pt idx="4174">
                  <c:v>9.6407989999999995</c:v>
                </c:pt>
                <c:pt idx="4175">
                  <c:v>9.6407989999999995</c:v>
                </c:pt>
                <c:pt idx="4176">
                  <c:v>9.5539660000000008</c:v>
                </c:pt>
                <c:pt idx="4177">
                  <c:v>9.5211100000000002</c:v>
                </c:pt>
                <c:pt idx="4178">
                  <c:v>9.4765200000000007</c:v>
                </c:pt>
                <c:pt idx="4179">
                  <c:v>9.4530519999999996</c:v>
                </c:pt>
                <c:pt idx="4180">
                  <c:v>9.4647860000000001</c:v>
                </c:pt>
                <c:pt idx="4181">
                  <c:v>8.6598220000000001</c:v>
                </c:pt>
                <c:pt idx="4182">
                  <c:v>8.6598220000000001</c:v>
                </c:pt>
                <c:pt idx="4183">
                  <c:v>8.6598220000000001</c:v>
                </c:pt>
                <c:pt idx="4184">
                  <c:v>8.6504340000000006</c:v>
                </c:pt>
                <c:pt idx="4185">
                  <c:v>8.7161460000000002</c:v>
                </c:pt>
                <c:pt idx="4186">
                  <c:v>8.8029790000000006</c:v>
                </c:pt>
                <c:pt idx="4187">
                  <c:v>8.9132800000000003</c:v>
                </c:pt>
                <c:pt idx="4188">
                  <c:v>8.9578699999999998</c:v>
                </c:pt>
                <c:pt idx="4189">
                  <c:v>8.8475680000000008</c:v>
                </c:pt>
                <c:pt idx="4190">
                  <c:v>8.7161460000000002</c:v>
                </c:pt>
                <c:pt idx="4191">
                  <c:v>8.7044110000000003</c:v>
                </c:pt>
                <c:pt idx="4192">
                  <c:v>8.6387</c:v>
                </c:pt>
                <c:pt idx="4193">
                  <c:v>8.7490009999999998</c:v>
                </c:pt>
                <c:pt idx="4194">
                  <c:v>8.8264469999999999</c:v>
                </c:pt>
                <c:pt idx="4195">
                  <c:v>8.7935909999999993</c:v>
                </c:pt>
                <c:pt idx="4196">
                  <c:v>8.8475680000000008</c:v>
                </c:pt>
                <c:pt idx="4197">
                  <c:v>8.9367479999999997</c:v>
                </c:pt>
                <c:pt idx="4198">
                  <c:v>8.9132800000000003</c:v>
                </c:pt>
                <c:pt idx="4199">
                  <c:v>8.8358340000000002</c:v>
                </c:pt>
                <c:pt idx="4200">
                  <c:v>8.8264469999999999</c:v>
                </c:pt>
                <c:pt idx="4201">
                  <c:v>8.9461359999999992</c:v>
                </c:pt>
                <c:pt idx="4202">
                  <c:v>9.0681709999999995</c:v>
                </c:pt>
                <c:pt idx="4203">
                  <c:v>9.0353150000000007</c:v>
                </c:pt>
                <c:pt idx="4204">
                  <c:v>8.8804239999999997</c:v>
                </c:pt>
                <c:pt idx="4205">
                  <c:v>8.7372669999999992</c:v>
                </c:pt>
                <c:pt idx="4206">
                  <c:v>8.6269659999999995</c:v>
                </c:pt>
                <c:pt idx="4207">
                  <c:v>8.5612549999999992</c:v>
                </c:pt>
                <c:pt idx="4208">
                  <c:v>8.5283990000000003</c:v>
                </c:pt>
                <c:pt idx="4209">
                  <c:v>8.5166649999999997</c:v>
                </c:pt>
                <c:pt idx="4210">
                  <c:v>8.5166649999999997</c:v>
                </c:pt>
                <c:pt idx="4211">
                  <c:v>8.582376</c:v>
                </c:pt>
                <c:pt idx="4212">
                  <c:v>8.6269659999999995</c:v>
                </c:pt>
                <c:pt idx="4213">
                  <c:v>8.5283990000000003</c:v>
                </c:pt>
                <c:pt idx="4214">
                  <c:v>8.4298319999999993</c:v>
                </c:pt>
                <c:pt idx="4215">
                  <c:v>8.2866750000000007</c:v>
                </c:pt>
                <c:pt idx="4216">
                  <c:v>8.2749410000000001</c:v>
                </c:pt>
                <c:pt idx="4217">
                  <c:v>8.1529050000000005</c:v>
                </c:pt>
                <c:pt idx="4218">
                  <c:v>8.1200500000000009</c:v>
                </c:pt>
                <c:pt idx="4219">
                  <c:v>8.0214820000000007</c:v>
                </c:pt>
                <c:pt idx="4220">
                  <c:v>7.735169</c:v>
                </c:pt>
                <c:pt idx="4221">
                  <c:v>7.4253859999999996</c:v>
                </c:pt>
                <c:pt idx="4222">
                  <c:v>7.2376399999999999</c:v>
                </c:pt>
                <c:pt idx="4223">
                  <c:v>7.183662</c:v>
                </c:pt>
                <c:pt idx="4224">
                  <c:v>7.106217</c:v>
                </c:pt>
                <c:pt idx="4225">
                  <c:v>7.049893</c:v>
                </c:pt>
                <c:pt idx="4226">
                  <c:v>7.0616269999999997</c:v>
                </c:pt>
                <c:pt idx="4227">
                  <c:v>7.1390719999999996</c:v>
                </c:pt>
                <c:pt idx="4228">
                  <c:v>7.2611080000000001</c:v>
                </c:pt>
                <c:pt idx="4229">
                  <c:v>7.3479409999999996</c:v>
                </c:pt>
                <c:pt idx="4230">
                  <c:v>7.4371210000000003</c:v>
                </c:pt>
                <c:pt idx="4231">
                  <c:v>7.4817099999999996</c:v>
                </c:pt>
                <c:pt idx="4232">
                  <c:v>7.4465079999999997</c:v>
                </c:pt>
                <c:pt idx="4233">
                  <c:v>7.3596750000000002</c:v>
                </c:pt>
                <c:pt idx="4234">
                  <c:v>7.0827479999999996</c:v>
                </c:pt>
                <c:pt idx="4235">
                  <c:v>9.4647860000000001</c:v>
                </c:pt>
                <c:pt idx="4236">
                  <c:v>9.3873409999999993</c:v>
                </c:pt>
                <c:pt idx="4237">
                  <c:v>9.3779529999999998</c:v>
                </c:pt>
                <c:pt idx="4238">
                  <c:v>9.3779529999999998</c:v>
                </c:pt>
                <c:pt idx="4239">
                  <c:v>9.5093759999999996</c:v>
                </c:pt>
                <c:pt idx="4240">
                  <c:v>9.6642670000000006</c:v>
                </c:pt>
                <c:pt idx="4241">
                  <c:v>9.7956900000000005</c:v>
                </c:pt>
                <c:pt idx="4242">
                  <c:v>9.8520140000000005</c:v>
                </c:pt>
                <c:pt idx="4243">
                  <c:v>9.8942569999999996</c:v>
                </c:pt>
                <c:pt idx="4244">
                  <c:v>9.8848699999999994</c:v>
                </c:pt>
                <c:pt idx="4245">
                  <c:v>9.7745680000000004</c:v>
                </c:pt>
                <c:pt idx="4246">
                  <c:v>9.8402799999999999</c:v>
                </c:pt>
                <c:pt idx="4247">
                  <c:v>9.9834370000000003</c:v>
                </c:pt>
                <c:pt idx="4248">
                  <c:v>9.9951709999999991</c:v>
                </c:pt>
                <c:pt idx="4249">
                  <c:v>5.0011060000000001</c:v>
                </c:pt>
                <c:pt idx="4250">
                  <c:v>5.022227</c:v>
                </c:pt>
                <c:pt idx="4251">
                  <c:v>5.0996730000000001</c:v>
                </c:pt>
                <c:pt idx="4252">
                  <c:v>5.2217079999999996</c:v>
                </c:pt>
                <c:pt idx="4253">
                  <c:v>5.1865059999999996</c:v>
                </c:pt>
                <c:pt idx="4254">
                  <c:v>5.0668170000000003</c:v>
                </c:pt>
                <c:pt idx="4255">
                  <c:v>5.022227</c:v>
                </c:pt>
                <c:pt idx="4256">
                  <c:v>5.0339609999999997</c:v>
                </c:pt>
                <c:pt idx="4257">
                  <c:v>5.0104930000000003</c:v>
                </c:pt>
                <c:pt idx="4258">
                  <c:v>5.0996730000000001</c:v>
                </c:pt>
                <c:pt idx="4259">
                  <c:v>5.231096</c:v>
                </c:pt>
                <c:pt idx="4260">
                  <c:v>5.3977209999999998</c:v>
                </c:pt>
                <c:pt idx="4261">
                  <c:v>5.5619990000000001</c:v>
                </c:pt>
                <c:pt idx="4262">
                  <c:v>5.7168900000000002</c:v>
                </c:pt>
                <c:pt idx="4263">
                  <c:v>5.8389259999999998</c:v>
                </c:pt>
                <c:pt idx="4264">
                  <c:v>5.8483130000000001</c:v>
                </c:pt>
                <c:pt idx="4265">
                  <c:v>5.9257590000000002</c:v>
                </c:pt>
                <c:pt idx="4266">
                  <c:v>5.9374929999999999</c:v>
                </c:pt>
                <c:pt idx="4267">
                  <c:v>5.8929029999999996</c:v>
                </c:pt>
                <c:pt idx="4268">
                  <c:v>5.8037229999999997</c:v>
                </c:pt>
                <c:pt idx="4269">
                  <c:v>5.7168900000000002</c:v>
                </c:pt>
                <c:pt idx="4270">
                  <c:v>5.5737329999999998</c:v>
                </c:pt>
                <c:pt idx="4271">
                  <c:v>5.4188419999999997</c:v>
                </c:pt>
                <c:pt idx="4272">
                  <c:v>5.407108</c:v>
                </c:pt>
                <c:pt idx="4273">
                  <c:v>5.3977209999999998</c:v>
                </c:pt>
                <c:pt idx="4274">
                  <c:v>5.407108</c:v>
                </c:pt>
                <c:pt idx="4275">
                  <c:v>5.4751659999999998</c:v>
                </c:pt>
                <c:pt idx="4276">
                  <c:v>5.6840349999999997</c:v>
                </c:pt>
                <c:pt idx="4277">
                  <c:v>5.8483130000000001</c:v>
                </c:pt>
                <c:pt idx="4278">
                  <c:v>6.0477939999999997</c:v>
                </c:pt>
                <c:pt idx="4279">
                  <c:v>6.2355409999999996</c:v>
                </c:pt>
                <c:pt idx="4280">
                  <c:v>6.3552299999999997</c:v>
                </c:pt>
                <c:pt idx="4281">
                  <c:v>6.4115539999999998</c:v>
                </c:pt>
                <c:pt idx="4282">
                  <c:v>6.6086879999999999</c:v>
                </c:pt>
                <c:pt idx="4283">
                  <c:v>6.763579</c:v>
                </c:pt>
                <c:pt idx="4284">
                  <c:v>6.8644930000000004</c:v>
                </c:pt>
                <c:pt idx="4285">
                  <c:v>6.9959160000000002</c:v>
                </c:pt>
                <c:pt idx="4286">
                  <c:v>7.0827479999999996</c:v>
                </c:pt>
                <c:pt idx="4287">
                  <c:v>7.0827479999999996</c:v>
                </c:pt>
                <c:pt idx="4288">
                  <c:v>7.0827479999999996</c:v>
                </c:pt>
                <c:pt idx="4289">
                  <c:v>-7.0827479999999996</c:v>
                </c:pt>
                <c:pt idx="4290">
                  <c:v>-7.0733610000000002</c:v>
                </c:pt>
                <c:pt idx="4291">
                  <c:v>-7.1531529999999997</c:v>
                </c:pt>
                <c:pt idx="4292">
                  <c:v>-7.2939639999999999</c:v>
                </c:pt>
                <c:pt idx="4293">
                  <c:v>-7.4159990000000002</c:v>
                </c:pt>
                <c:pt idx="4294">
                  <c:v>-7.4582420000000003</c:v>
                </c:pt>
                <c:pt idx="4295">
                  <c:v>-7.406612</c:v>
                </c:pt>
                <c:pt idx="4296">
                  <c:v>-7.2845760000000004</c:v>
                </c:pt>
                <c:pt idx="4297">
                  <c:v>-7.162541</c:v>
                </c:pt>
                <c:pt idx="4298">
                  <c:v>-7.0827479999999996</c:v>
                </c:pt>
                <c:pt idx="4299">
                  <c:v>-6.7753129999999997</c:v>
                </c:pt>
                <c:pt idx="4300">
                  <c:v>-6.7518450000000003</c:v>
                </c:pt>
                <c:pt idx="4301">
                  <c:v>-6.7518450000000003</c:v>
                </c:pt>
                <c:pt idx="4302">
                  <c:v>-6.7612319999999997</c:v>
                </c:pt>
                <c:pt idx="4303">
                  <c:v>-6.826943</c:v>
                </c:pt>
                <c:pt idx="4304">
                  <c:v>-6.9161229999999998</c:v>
                </c:pt>
                <c:pt idx="4305">
                  <c:v>-6.9959160000000002</c:v>
                </c:pt>
                <c:pt idx="4306">
                  <c:v>-7.1179509999999997</c:v>
                </c:pt>
                <c:pt idx="4307">
                  <c:v>-7.183662</c:v>
                </c:pt>
                <c:pt idx="4308">
                  <c:v>-7.225905</c:v>
                </c:pt>
                <c:pt idx="4309">
                  <c:v>-7.2587609999999998</c:v>
                </c:pt>
                <c:pt idx="4310">
                  <c:v>-7.2493740000000004</c:v>
                </c:pt>
                <c:pt idx="4311">
                  <c:v>-7.1601939999999997</c:v>
                </c:pt>
                <c:pt idx="4312">
                  <c:v>-7.0475459999999996</c:v>
                </c:pt>
                <c:pt idx="4313">
                  <c:v>-6.9630599999999996</c:v>
                </c:pt>
                <c:pt idx="4314">
                  <c:v>-6.897348</c:v>
                </c:pt>
                <c:pt idx="4315">
                  <c:v>-6.897348</c:v>
                </c:pt>
                <c:pt idx="4316">
                  <c:v>-6.897348</c:v>
                </c:pt>
                <c:pt idx="4317">
                  <c:v>-6.8738799999999998</c:v>
                </c:pt>
                <c:pt idx="4318">
                  <c:v>-6.8175559999999997</c:v>
                </c:pt>
                <c:pt idx="4319">
                  <c:v>-6.7753129999999997</c:v>
                </c:pt>
                <c:pt idx="4320">
                  <c:v>-6.6650119999999999</c:v>
                </c:pt>
                <c:pt idx="4321">
                  <c:v>-6.6227689999999999</c:v>
                </c:pt>
                <c:pt idx="4322">
                  <c:v>-6.5899130000000001</c:v>
                </c:pt>
                <c:pt idx="4323">
                  <c:v>-6.5993000000000004</c:v>
                </c:pt>
                <c:pt idx="4324">
                  <c:v>-6.6462370000000002</c:v>
                </c:pt>
                <c:pt idx="4325">
                  <c:v>-6.721336</c:v>
                </c:pt>
                <c:pt idx="4326">
                  <c:v>-6.7541919999999998</c:v>
                </c:pt>
                <c:pt idx="4327">
                  <c:v>-6.8433710000000003</c:v>
                </c:pt>
                <c:pt idx="4328">
                  <c:v>-6.8996950000000004</c:v>
                </c:pt>
                <c:pt idx="4329">
                  <c:v>-6.9419380000000004</c:v>
                </c:pt>
                <c:pt idx="4330">
                  <c:v>-7.0076499999999999</c:v>
                </c:pt>
                <c:pt idx="4331">
                  <c:v>-6.9654069999999999</c:v>
                </c:pt>
                <c:pt idx="4332">
                  <c:v>-6.8668399999999998</c:v>
                </c:pt>
                <c:pt idx="4333">
                  <c:v>-6.7964349999999998</c:v>
                </c:pt>
                <c:pt idx="4334">
                  <c:v>-6.7541919999999998</c:v>
                </c:pt>
                <c:pt idx="4335">
                  <c:v>-6.721336</c:v>
                </c:pt>
                <c:pt idx="4336">
                  <c:v>-6.6650119999999999</c:v>
                </c:pt>
                <c:pt idx="4337">
                  <c:v>-6.456143</c:v>
                </c:pt>
                <c:pt idx="4338">
                  <c:v>-6.4232880000000003</c:v>
                </c:pt>
                <c:pt idx="4339">
                  <c:v>-6.4889989999999997</c:v>
                </c:pt>
                <c:pt idx="4340">
                  <c:v>-6.5640980000000004</c:v>
                </c:pt>
                <c:pt idx="4341">
                  <c:v>-6.6626649999999996</c:v>
                </c:pt>
                <c:pt idx="4342">
                  <c:v>-6.6767459999999996</c:v>
                </c:pt>
                <c:pt idx="4343">
                  <c:v>-6.6298089999999998</c:v>
                </c:pt>
                <c:pt idx="4344">
                  <c:v>-6.5547110000000002</c:v>
                </c:pt>
                <c:pt idx="4345">
                  <c:v>-6.4889989999999997</c:v>
                </c:pt>
                <c:pt idx="4346">
                  <c:v>-6.4749179999999997</c:v>
                </c:pt>
                <c:pt idx="4347">
                  <c:v>-6.4749179999999997</c:v>
                </c:pt>
                <c:pt idx="4348">
                  <c:v>-6.456143</c:v>
                </c:pt>
                <c:pt idx="4349">
                  <c:v>-6.6086879999999999</c:v>
                </c:pt>
                <c:pt idx="4350">
                  <c:v>-6.5993000000000004</c:v>
                </c:pt>
                <c:pt idx="4351">
                  <c:v>-6.6227689999999999</c:v>
                </c:pt>
                <c:pt idx="4352">
                  <c:v>-6.7541919999999998</c:v>
                </c:pt>
                <c:pt idx="4353">
                  <c:v>-6.8292900000000003</c:v>
                </c:pt>
                <c:pt idx="4354">
                  <c:v>-6.8292900000000003</c:v>
                </c:pt>
                <c:pt idx="4355">
                  <c:v>-6.763579</c:v>
                </c:pt>
                <c:pt idx="4356">
                  <c:v>-6.763579</c:v>
                </c:pt>
                <c:pt idx="4357">
                  <c:v>-6.7307230000000002</c:v>
                </c:pt>
                <c:pt idx="4358">
                  <c:v>-6.6884800000000002</c:v>
                </c:pt>
                <c:pt idx="4359">
                  <c:v>-6.6321560000000002</c:v>
                </c:pt>
                <c:pt idx="4360">
                  <c:v>-6.6086879999999999</c:v>
                </c:pt>
                <c:pt idx="4361">
                  <c:v>-6.897348</c:v>
                </c:pt>
                <c:pt idx="4362">
                  <c:v>-6.9161229999999998</c:v>
                </c:pt>
                <c:pt idx="4363">
                  <c:v>-6.9161229999999998</c:v>
                </c:pt>
                <c:pt idx="4364">
                  <c:v>-6.9395910000000001</c:v>
                </c:pt>
                <c:pt idx="4365">
                  <c:v>-6.9302039999999998</c:v>
                </c:pt>
                <c:pt idx="4366">
                  <c:v>-6.9067360000000004</c:v>
                </c:pt>
                <c:pt idx="4367">
                  <c:v>-6.8504120000000004</c:v>
                </c:pt>
                <c:pt idx="4368">
                  <c:v>-6.7940880000000003</c:v>
                </c:pt>
                <c:pt idx="4369">
                  <c:v>-6.7518450000000003</c:v>
                </c:pt>
                <c:pt idx="4370">
                  <c:v>-6.7424569999999999</c:v>
                </c:pt>
                <c:pt idx="4371">
                  <c:v>-6.7612319999999997</c:v>
                </c:pt>
                <c:pt idx="4372">
                  <c:v>-6.826943</c:v>
                </c:pt>
                <c:pt idx="4373">
                  <c:v>-6.897348</c:v>
                </c:pt>
                <c:pt idx="4374">
                  <c:v>-1.2391289999999999</c:v>
                </c:pt>
                <c:pt idx="4375">
                  <c:v>-1.262597</c:v>
                </c:pt>
                <c:pt idx="4376">
                  <c:v>-1.262597</c:v>
                </c:pt>
                <c:pt idx="4377">
                  <c:v>-1.2837190000000001</c:v>
                </c:pt>
                <c:pt idx="4378">
                  <c:v>-1.3165750000000001</c:v>
                </c:pt>
                <c:pt idx="4379">
                  <c:v>-1.426876</c:v>
                </c:pt>
                <c:pt idx="4380">
                  <c:v>-1.4714659999999999</c:v>
                </c:pt>
                <c:pt idx="4381">
                  <c:v>-1.426876</c:v>
                </c:pt>
                <c:pt idx="4382">
                  <c:v>-1.4057539999999999</c:v>
                </c:pt>
                <c:pt idx="4383">
                  <c:v>-1.3494299999999999</c:v>
                </c:pt>
                <c:pt idx="4384">
                  <c:v>-1.4174880000000001</c:v>
                </c:pt>
                <c:pt idx="4385">
                  <c:v>-1.5489109999999999</c:v>
                </c:pt>
                <c:pt idx="4386">
                  <c:v>-1.504321</c:v>
                </c:pt>
                <c:pt idx="4387">
                  <c:v>-1.4057539999999999</c:v>
                </c:pt>
                <c:pt idx="4388">
                  <c:v>-1.2837190000000001</c:v>
                </c:pt>
                <c:pt idx="4389">
                  <c:v>-1.2391289999999999</c:v>
                </c:pt>
                <c:pt idx="4390">
                  <c:v>-1.2391289999999999</c:v>
                </c:pt>
                <c:pt idx="4391">
                  <c:v>-1.2743310000000001</c:v>
                </c:pt>
                <c:pt idx="4392">
                  <c:v>-1.1640299999999999</c:v>
                </c:pt>
                <c:pt idx="4393">
                  <c:v>-1.0865849999999999</c:v>
                </c:pt>
                <c:pt idx="4394">
                  <c:v>-1.0865849999999999</c:v>
                </c:pt>
                <c:pt idx="4395">
                  <c:v>-1.0748500000000001</c:v>
                </c:pt>
                <c:pt idx="4396">
                  <c:v>-1.0537289999999999</c:v>
                </c:pt>
                <c:pt idx="4397">
                  <c:v>-1.0631159999999999</c:v>
                </c:pt>
                <c:pt idx="4398">
                  <c:v>-1.0748500000000001</c:v>
                </c:pt>
                <c:pt idx="4399">
                  <c:v>-1.0537289999999999</c:v>
                </c:pt>
                <c:pt idx="4400">
                  <c:v>-1.0537289999999999</c:v>
                </c:pt>
                <c:pt idx="4401">
                  <c:v>-1.0537289999999999</c:v>
                </c:pt>
                <c:pt idx="4402">
                  <c:v>-1.0302610000000001</c:v>
                </c:pt>
                <c:pt idx="4403">
                  <c:v>-1.0631159999999999</c:v>
                </c:pt>
                <c:pt idx="4404">
                  <c:v>-1.1640299999999999</c:v>
                </c:pt>
                <c:pt idx="4405">
                  <c:v>-1.2180070000000001</c:v>
                </c:pt>
                <c:pt idx="4406">
                  <c:v>-1.2180070000000001</c:v>
                </c:pt>
                <c:pt idx="4407">
                  <c:v>-1.2391289999999999</c:v>
                </c:pt>
                <c:pt idx="4408">
                  <c:v>-1.2391289999999999</c:v>
                </c:pt>
                <c:pt idx="4409">
                  <c:v>-19.985648000000001</c:v>
                </c:pt>
                <c:pt idx="4410">
                  <c:v>-19.985648000000001</c:v>
                </c:pt>
                <c:pt idx="4411">
                  <c:v>-19.884734000000002</c:v>
                </c:pt>
                <c:pt idx="4412">
                  <c:v>-19.795553999999999</c:v>
                </c:pt>
                <c:pt idx="4413">
                  <c:v>-19.696987</c:v>
                </c:pt>
                <c:pt idx="4414">
                  <c:v>-19.640663</c:v>
                </c:pt>
                <c:pt idx="4415">
                  <c:v>-19.518628</c:v>
                </c:pt>
                <c:pt idx="4416">
                  <c:v>-19.420061</c:v>
                </c:pt>
                <c:pt idx="4417">
                  <c:v>-19.377818000000001</c:v>
                </c:pt>
                <c:pt idx="4418">
                  <c:v>-19.387205000000002</c:v>
                </c:pt>
                <c:pt idx="4419">
                  <c:v>-19.434142000000001</c:v>
                </c:pt>
                <c:pt idx="4420">
                  <c:v>-19.363737</c:v>
                </c:pt>
                <c:pt idx="4421">
                  <c:v>-19.222926999999999</c:v>
                </c:pt>
                <c:pt idx="4422">
                  <c:v>-19.110278000000001</c:v>
                </c:pt>
                <c:pt idx="4423">
                  <c:v>-19.002324000000002</c:v>
                </c:pt>
                <c:pt idx="4424">
                  <c:v>-18.936613000000001</c:v>
                </c:pt>
                <c:pt idx="4425">
                  <c:v>-18.739478999999999</c:v>
                </c:pt>
                <c:pt idx="4426">
                  <c:v>-18.739478999999999</c:v>
                </c:pt>
                <c:pt idx="4427">
                  <c:v>-18.701929</c:v>
                </c:pt>
                <c:pt idx="4428">
                  <c:v>-18.650299</c:v>
                </c:pt>
                <c:pt idx="4429">
                  <c:v>-18.528262999999999</c:v>
                </c:pt>
                <c:pt idx="4430">
                  <c:v>-18.481327</c:v>
                </c:pt>
                <c:pt idx="4431">
                  <c:v>-18.331129000000001</c:v>
                </c:pt>
                <c:pt idx="4432">
                  <c:v>-18.227868000000001</c:v>
                </c:pt>
                <c:pt idx="4433">
                  <c:v>-18.176238000000001</c:v>
                </c:pt>
                <c:pt idx="4434">
                  <c:v>-18.119914000000001</c:v>
                </c:pt>
                <c:pt idx="4435">
                  <c:v>-18.077670999999999</c:v>
                </c:pt>
                <c:pt idx="4436">
                  <c:v>-18.077670999999999</c:v>
                </c:pt>
                <c:pt idx="4437">
                  <c:v>-18.110527000000001</c:v>
                </c:pt>
                <c:pt idx="4438">
                  <c:v>-18.185625000000002</c:v>
                </c:pt>
                <c:pt idx="4439">
                  <c:v>-18.260724</c:v>
                </c:pt>
                <c:pt idx="4440">
                  <c:v>-18.274805000000001</c:v>
                </c:pt>
                <c:pt idx="4441">
                  <c:v>-18.185625000000002</c:v>
                </c:pt>
                <c:pt idx="4442">
                  <c:v>-17.988491</c:v>
                </c:pt>
                <c:pt idx="4443">
                  <c:v>-17.800744000000002</c:v>
                </c:pt>
                <c:pt idx="4444">
                  <c:v>-17.655241</c:v>
                </c:pt>
                <c:pt idx="4445">
                  <c:v>-17.490962</c:v>
                </c:pt>
                <c:pt idx="4446">
                  <c:v>-17.392395</c:v>
                </c:pt>
                <c:pt idx="4447">
                  <c:v>-17.303215000000002</c:v>
                </c:pt>
                <c:pt idx="4448">
                  <c:v>-17.303215000000002</c:v>
                </c:pt>
                <c:pt idx="4449">
                  <c:v>-17.059145000000001</c:v>
                </c:pt>
                <c:pt idx="4450">
                  <c:v>-17.026288999999998</c:v>
                </c:pt>
                <c:pt idx="4451">
                  <c:v>-16.819766999999999</c:v>
                </c:pt>
                <c:pt idx="4452">
                  <c:v>-16.650794999999999</c:v>
                </c:pt>
                <c:pt idx="4453">
                  <c:v>-16.519372000000001</c:v>
                </c:pt>
                <c:pt idx="4454">
                  <c:v>-16.463048000000001</c:v>
                </c:pt>
                <c:pt idx="4455">
                  <c:v>-16.453661</c:v>
                </c:pt>
                <c:pt idx="4456">
                  <c:v>-16.463048000000001</c:v>
                </c:pt>
                <c:pt idx="4457">
                  <c:v>-16.509985</c:v>
                </c:pt>
                <c:pt idx="4458">
                  <c:v>-16.566309</c:v>
                </c:pt>
                <c:pt idx="4459">
                  <c:v>-16.463048000000001</c:v>
                </c:pt>
                <c:pt idx="4460">
                  <c:v>-16.364481000000001</c:v>
                </c:pt>
                <c:pt idx="4461">
                  <c:v>-16.233059000000001</c:v>
                </c:pt>
                <c:pt idx="4462">
                  <c:v>-16.078167000000001</c:v>
                </c:pt>
                <c:pt idx="4463">
                  <c:v>-16.012456</c:v>
                </c:pt>
                <c:pt idx="4464">
                  <c:v>-15.782465999999999</c:v>
                </c:pt>
                <c:pt idx="4465">
                  <c:v>-15.758998</c:v>
                </c:pt>
                <c:pt idx="4466">
                  <c:v>-15.801240999999999</c:v>
                </c:pt>
                <c:pt idx="4467">
                  <c:v>-15.660431000000001</c:v>
                </c:pt>
                <c:pt idx="4468">
                  <c:v>-15.50554</c:v>
                </c:pt>
                <c:pt idx="4469">
                  <c:v>-15.406973000000001</c:v>
                </c:pt>
                <c:pt idx="4470">
                  <c:v>-15.36473</c:v>
                </c:pt>
                <c:pt idx="4471">
                  <c:v>-15.383504</c:v>
                </c:pt>
                <c:pt idx="4472">
                  <c:v>-15.097189999999999</c:v>
                </c:pt>
                <c:pt idx="4473">
                  <c:v>-15.054947</c:v>
                </c:pt>
                <c:pt idx="4474">
                  <c:v>-14.998623</c:v>
                </c:pt>
                <c:pt idx="4475">
                  <c:v>-14.876588</c:v>
                </c:pt>
                <c:pt idx="4476">
                  <c:v>-14.646597999999999</c:v>
                </c:pt>
                <c:pt idx="4477">
                  <c:v>-14.566806</c:v>
                </c:pt>
                <c:pt idx="4478">
                  <c:v>-14.834345000000001</c:v>
                </c:pt>
                <c:pt idx="4479">
                  <c:v>-14.965768000000001</c:v>
                </c:pt>
                <c:pt idx="4480">
                  <c:v>-15.073722</c:v>
                </c:pt>
                <c:pt idx="4481">
                  <c:v>-15.153513999999999</c:v>
                </c:pt>
                <c:pt idx="4482">
                  <c:v>-15.097189999999999</c:v>
                </c:pt>
                <c:pt idx="4483">
                  <c:v>-14.998623</c:v>
                </c:pt>
                <c:pt idx="4484">
                  <c:v>-14.735778</c:v>
                </c:pt>
                <c:pt idx="4485">
                  <c:v>-14.702921999999999</c:v>
                </c:pt>
                <c:pt idx="4486">
                  <c:v>-14.665373000000001</c:v>
                </c:pt>
                <c:pt idx="4487">
                  <c:v>-14.768632999999999</c:v>
                </c:pt>
                <c:pt idx="4488">
                  <c:v>-14.768632999999999</c:v>
                </c:pt>
                <c:pt idx="4489">
                  <c:v>-14.468239000000001</c:v>
                </c:pt>
                <c:pt idx="4490">
                  <c:v>-14.327427999999999</c:v>
                </c:pt>
                <c:pt idx="4491">
                  <c:v>-14.327427999999999</c:v>
                </c:pt>
                <c:pt idx="4492">
                  <c:v>-14.360284</c:v>
                </c:pt>
                <c:pt idx="4493">
                  <c:v>-14.327427999999999</c:v>
                </c:pt>
                <c:pt idx="4494">
                  <c:v>-14.041115</c:v>
                </c:pt>
                <c:pt idx="4495">
                  <c:v>-14.008259000000001</c:v>
                </c:pt>
                <c:pt idx="4496">
                  <c:v>-13.919079</c:v>
                </c:pt>
                <c:pt idx="4497">
                  <c:v>-13.839287000000001</c:v>
                </c:pt>
                <c:pt idx="4498">
                  <c:v>-13.717250999999999</c:v>
                </c:pt>
                <c:pt idx="4499">
                  <c:v>-13.750107</c:v>
                </c:pt>
                <c:pt idx="4500">
                  <c:v>-13.862755</c:v>
                </c:pt>
                <c:pt idx="4501">
                  <c:v>-13.74072</c:v>
                </c:pt>
                <c:pt idx="4502">
                  <c:v>-13.609297</c:v>
                </c:pt>
                <c:pt idx="4503">
                  <c:v>-13.552973</c:v>
                </c:pt>
                <c:pt idx="4504">
                  <c:v>-13.543585999999999</c:v>
                </c:pt>
                <c:pt idx="4505">
                  <c:v>-13.609297</c:v>
                </c:pt>
                <c:pt idx="4506">
                  <c:v>-13.764188000000001</c:v>
                </c:pt>
                <c:pt idx="4507">
                  <c:v>-13.764188000000001</c:v>
                </c:pt>
                <c:pt idx="4508">
                  <c:v>-13.839287000000001</c:v>
                </c:pt>
                <c:pt idx="4509">
                  <c:v>-13.886222999999999</c:v>
                </c:pt>
                <c:pt idx="4510">
                  <c:v>-13.961321999999999</c:v>
                </c:pt>
                <c:pt idx="4511">
                  <c:v>-14.172537</c:v>
                </c:pt>
                <c:pt idx="4512">
                  <c:v>-14.336816000000001</c:v>
                </c:pt>
                <c:pt idx="4513">
                  <c:v>-14.336816000000001</c:v>
                </c:pt>
                <c:pt idx="4514">
                  <c:v>-14.501094</c:v>
                </c:pt>
                <c:pt idx="4515">
                  <c:v>-14.458850999999999</c:v>
                </c:pt>
                <c:pt idx="4516">
                  <c:v>-14.557418</c:v>
                </c:pt>
                <c:pt idx="4517">
                  <c:v>-14.425996</c:v>
                </c:pt>
                <c:pt idx="4518">
                  <c:v>-14.228861</c:v>
                </c:pt>
                <c:pt idx="4519">
                  <c:v>-14.425996</c:v>
                </c:pt>
                <c:pt idx="4520">
                  <c:v>-14.590274000000001</c:v>
                </c:pt>
                <c:pt idx="4521">
                  <c:v>-14.834345000000001</c:v>
                </c:pt>
                <c:pt idx="4522">
                  <c:v>-14.909444000000001</c:v>
                </c:pt>
                <c:pt idx="4523">
                  <c:v>-15.008011</c:v>
                </c:pt>
                <c:pt idx="4524">
                  <c:v>-15.130046</c:v>
                </c:pt>
                <c:pt idx="4525">
                  <c:v>-15.130046</c:v>
                </c:pt>
                <c:pt idx="4526">
                  <c:v>-15.242694</c:v>
                </c:pt>
                <c:pt idx="4527">
                  <c:v>-15.36473</c:v>
                </c:pt>
                <c:pt idx="4528">
                  <c:v>-15.397584999999999</c:v>
                </c:pt>
                <c:pt idx="4529">
                  <c:v>-15.636962</c:v>
                </c:pt>
                <c:pt idx="4530">
                  <c:v>-15.735530000000001</c:v>
                </c:pt>
                <c:pt idx="4531">
                  <c:v>-16.035924000000001</c:v>
                </c:pt>
                <c:pt idx="4532">
                  <c:v>-16.345707000000001</c:v>
                </c:pt>
                <c:pt idx="4533">
                  <c:v>-16.575697000000002</c:v>
                </c:pt>
                <c:pt idx="4534">
                  <c:v>-16.674264000000001</c:v>
                </c:pt>
                <c:pt idx="4535">
                  <c:v>-16.829155</c:v>
                </c:pt>
                <c:pt idx="4536">
                  <c:v>-17.007514</c:v>
                </c:pt>
                <c:pt idx="4537">
                  <c:v>-17.059145000000001</c:v>
                </c:pt>
                <c:pt idx="4538">
                  <c:v>-17.171793000000001</c:v>
                </c:pt>
                <c:pt idx="4539">
                  <c:v>-17.237504000000001</c:v>
                </c:pt>
                <c:pt idx="4540">
                  <c:v>-17.246891000000002</c:v>
                </c:pt>
                <c:pt idx="4541">
                  <c:v>-17.523817999999999</c:v>
                </c:pt>
                <c:pt idx="4542">
                  <c:v>-17.720952</c:v>
                </c:pt>
                <c:pt idx="4543">
                  <c:v>-18.054203000000001</c:v>
                </c:pt>
                <c:pt idx="4544">
                  <c:v>-18.307661</c:v>
                </c:pt>
                <c:pt idx="4545">
                  <c:v>-18.495408000000001</c:v>
                </c:pt>
                <c:pt idx="4546">
                  <c:v>-18.636218</c:v>
                </c:pt>
                <c:pt idx="4547">
                  <c:v>-18.903756999999999</c:v>
                </c:pt>
                <c:pt idx="4548">
                  <c:v>-19.03518</c:v>
                </c:pt>
                <c:pt idx="4549">
                  <c:v>-19.246395</c:v>
                </c:pt>
                <c:pt idx="4550">
                  <c:v>-19.452915999999998</c:v>
                </c:pt>
                <c:pt idx="4551">
                  <c:v>-19.640663</c:v>
                </c:pt>
                <c:pt idx="4552">
                  <c:v>-19.786166999999999</c:v>
                </c:pt>
                <c:pt idx="4553">
                  <c:v>-19.926977000000001</c:v>
                </c:pt>
                <c:pt idx="4554">
                  <c:v>-19.983301000000001</c:v>
                </c:pt>
                <c:pt idx="4555">
                  <c:v>-19.985648000000001</c:v>
                </c:pt>
                <c:pt idx="4556">
                  <c:v>39.914971999999999</c:v>
                </c:pt>
                <c:pt idx="4557">
                  <c:v>39.950173999999997</c:v>
                </c:pt>
                <c:pt idx="4558">
                  <c:v>39.860995000000003</c:v>
                </c:pt>
                <c:pt idx="4559">
                  <c:v>29.978472</c:v>
                </c:pt>
                <c:pt idx="4560">
                  <c:v>30.001940000000001</c:v>
                </c:pt>
                <c:pt idx="4561">
                  <c:v>30.067651999999999</c:v>
                </c:pt>
                <c:pt idx="4562">
                  <c:v>30.100507</c:v>
                </c:pt>
                <c:pt idx="4563">
                  <c:v>30.100507</c:v>
                </c:pt>
                <c:pt idx="4564">
                  <c:v>30.166219000000002</c:v>
                </c:pt>
                <c:pt idx="4565">
                  <c:v>30.246010999999999</c:v>
                </c:pt>
                <c:pt idx="4566">
                  <c:v>30.344577999999998</c:v>
                </c:pt>
                <c:pt idx="4567">
                  <c:v>30.335190999999998</c:v>
                </c:pt>
                <c:pt idx="4568">
                  <c:v>30.433758000000001</c:v>
                </c:pt>
                <c:pt idx="4569">
                  <c:v>30.466614</c:v>
                </c:pt>
                <c:pt idx="4570">
                  <c:v>30.476001</c:v>
                </c:pt>
                <c:pt idx="4571">
                  <c:v>30.588649</c:v>
                </c:pt>
                <c:pt idx="4572">
                  <c:v>30.687215999999999</c:v>
                </c:pt>
                <c:pt idx="4573">
                  <c:v>30.842106999999999</c:v>
                </c:pt>
                <c:pt idx="4574">
                  <c:v>30.893737999999999</c:v>
                </c:pt>
                <c:pt idx="4575">
                  <c:v>30.893737999999999</c:v>
                </c:pt>
                <c:pt idx="4576">
                  <c:v>30.907819</c:v>
                </c:pt>
                <c:pt idx="4577">
                  <c:v>30.931287000000001</c:v>
                </c:pt>
                <c:pt idx="4578">
                  <c:v>31.104952999999998</c:v>
                </c:pt>
                <c:pt idx="4579">
                  <c:v>31.2927</c:v>
                </c:pt>
                <c:pt idx="4580">
                  <c:v>31.391266999999999</c:v>
                </c:pt>
                <c:pt idx="4581">
                  <c:v>31.480446000000001</c:v>
                </c:pt>
                <c:pt idx="4582">
                  <c:v>31.658805999999998</c:v>
                </c:pt>
                <c:pt idx="4583">
                  <c:v>31.733905</c:v>
                </c:pt>
                <c:pt idx="4584">
                  <c:v>31.701049000000001</c:v>
                </c:pt>
                <c:pt idx="4585">
                  <c:v>31.733905</c:v>
                </c:pt>
                <c:pt idx="4586">
                  <c:v>31.809003000000001</c:v>
                </c:pt>
                <c:pt idx="4587">
                  <c:v>31.963894</c:v>
                </c:pt>
                <c:pt idx="4588">
                  <c:v>31.977975000000001</c:v>
                </c:pt>
                <c:pt idx="4589">
                  <c:v>31.879408000000002</c:v>
                </c:pt>
                <c:pt idx="4590">
                  <c:v>31.977975000000001</c:v>
                </c:pt>
                <c:pt idx="4591">
                  <c:v>32.184497</c:v>
                </c:pt>
                <c:pt idx="4592">
                  <c:v>32.452036</c:v>
                </c:pt>
                <c:pt idx="4593">
                  <c:v>32.470810999999998</c:v>
                </c:pt>
                <c:pt idx="4594">
                  <c:v>32.616315</c:v>
                </c:pt>
                <c:pt idx="4595">
                  <c:v>32.747737000000001</c:v>
                </c:pt>
                <c:pt idx="4596">
                  <c:v>32.860385000000001</c:v>
                </c:pt>
                <c:pt idx="4597">
                  <c:v>32.912016000000001</c:v>
                </c:pt>
                <c:pt idx="4598">
                  <c:v>33.024664000000001</c:v>
                </c:pt>
                <c:pt idx="4599">
                  <c:v>33.080987999999998</c:v>
                </c:pt>
                <c:pt idx="4600">
                  <c:v>33.057519999999997</c:v>
                </c:pt>
                <c:pt idx="4601">
                  <c:v>32.968339999999998</c:v>
                </c:pt>
                <c:pt idx="4602">
                  <c:v>32.893241000000003</c:v>
                </c:pt>
                <c:pt idx="4603">
                  <c:v>32.747737000000001</c:v>
                </c:pt>
                <c:pt idx="4604">
                  <c:v>32.541215999999999</c:v>
                </c:pt>
                <c:pt idx="4605">
                  <c:v>32.428567999999999</c:v>
                </c:pt>
                <c:pt idx="4606">
                  <c:v>32.330001000000003</c:v>
                </c:pt>
                <c:pt idx="4607">
                  <c:v>32.207965000000002</c:v>
                </c:pt>
                <c:pt idx="4608">
                  <c:v>32.142254000000001</c:v>
                </c:pt>
                <c:pt idx="4609">
                  <c:v>32.067155</c:v>
                </c:pt>
                <c:pt idx="4610">
                  <c:v>32.020218</c:v>
                </c:pt>
                <c:pt idx="4611">
                  <c:v>32.175109999999997</c:v>
                </c:pt>
                <c:pt idx="4612">
                  <c:v>32.320613000000002</c:v>
                </c:pt>
                <c:pt idx="4613">
                  <c:v>32.372244000000002</c:v>
                </c:pt>
                <c:pt idx="4614">
                  <c:v>32.395712000000003</c:v>
                </c:pt>
                <c:pt idx="4615">
                  <c:v>32.339388</c:v>
                </c:pt>
                <c:pt idx="4616">
                  <c:v>32.395712000000003</c:v>
                </c:pt>
                <c:pt idx="4617">
                  <c:v>32.494278999999999</c:v>
                </c:pt>
                <c:pt idx="4618">
                  <c:v>32.616315</c:v>
                </c:pt>
                <c:pt idx="4619">
                  <c:v>32.761817999999998</c:v>
                </c:pt>
                <c:pt idx="4620">
                  <c:v>32.813448999999999</c:v>
                </c:pt>
                <c:pt idx="4621">
                  <c:v>32.780593000000003</c:v>
                </c:pt>
                <c:pt idx="4622">
                  <c:v>32.846304000000003</c:v>
                </c:pt>
                <c:pt idx="4623">
                  <c:v>32.968339999999998</c:v>
                </c:pt>
                <c:pt idx="4624">
                  <c:v>32.926096999999999</c:v>
                </c:pt>
                <c:pt idx="4625">
                  <c:v>32.893241000000003</c:v>
                </c:pt>
                <c:pt idx="4626">
                  <c:v>33.066907</c:v>
                </c:pt>
                <c:pt idx="4627">
                  <c:v>33.245266000000001</c:v>
                </c:pt>
                <c:pt idx="4628">
                  <c:v>33.287509</c:v>
                </c:pt>
                <c:pt idx="4629">
                  <c:v>33.268735</c:v>
                </c:pt>
                <c:pt idx="4630">
                  <c:v>33.245266000000001</c:v>
                </c:pt>
                <c:pt idx="4631">
                  <c:v>33.310977999999999</c:v>
                </c:pt>
                <c:pt idx="4632">
                  <c:v>33.320365000000002</c:v>
                </c:pt>
                <c:pt idx="4633">
                  <c:v>33.334446</c:v>
                </c:pt>
                <c:pt idx="4634">
                  <c:v>33.367302000000002</c:v>
                </c:pt>
                <c:pt idx="4635">
                  <c:v>33.386077</c:v>
                </c:pt>
                <c:pt idx="4636">
                  <c:v>33.522193000000001</c:v>
                </c:pt>
                <c:pt idx="4637">
                  <c:v>33.686470999999997</c:v>
                </c:pt>
                <c:pt idx="4638">
                  <c:v>33.827281999999997</c:v>
                </c:pt>
                <c:pt idx="4639">
                  <c:v>33.907074000000001</c:v>
                </c:pt>
                <c:pt idx="4640">
                  <c:v>34.169919</c:v>
                </c:pt>
                <c:pt idx="4641">
                  <c:v>34.381135</c:v>
                </c:pt>
                <c:pt idx="4642">
                  <c:v>34.592350000000003</c:v>
                </c:pt>
                <c:pt idx="4643">
                  <c:v>34.798870999999998</c:v>
                </c:pt>
                <c:pt idx="4644">
                  <c:v>34.963149999999999</c:v>
                </c:pt>
                <c:pt idx="4645">
                  <c:v>35.118040999999998</c:v>
                </c:pt>
                <c:pt idx="4646">
                  <c:v>35.216608000000001</c:v>
                </c:pt>
                <c:pt idx="4647">
                  <c:v>35.287013000000002</c:v>
                </c:pt>
                <c:pt idx="4648">
                  <c:v>35.230688999999998</c:v>
                </c:pt>
                <c:pt idx="4649">
                  <c:v>35.441904000000001</c:v>
                </c:pt>
                <c:pt idx="4650">
                  <c:v>35.681280999999998</c:v>
                </c:pt>
                <c:pt idx="4651">
                  <c:v>35.859641000000003</c:v>
                </c:pt>
                <c:pt idx="4652">
                  <c:v>35.958207999999999</c:v>
                </c:pt>
                <c:pt idx="4653">
                  <c:v>36.080243000000003</c:v>
                </c:pt>
                <c:pt idx="4654">
                  <c:v>36.333700999999998</c:v>
                </c:pt>
                <c:pt idx="4655">
                  <c:v>36.577772000000003</c:v>
                </c:pt>
                <c:pt idx="4656">
                  <c:v>36.727969999999999</c:v>
                </c:pt>
                <c:pt idx="4657">
                  <c:v>36.850005000000003</c:v>
                </c:pt>
                <c:pt idx="4658">
                  <c:v>36.972040999999997</c:v>
                </c:pt>
                <c:pt idx="4659">
                  <c:v>37.192642999999997</c:v>
                </c:pt>
                <c:pt idx="4660">
                  <c:v>37.324066000000002</c:v>
                </c:pt>
                <c:pt idx="4661">
                  <c:v>37.493037999999999</c:v>
                </c:pt>
                <c:pt idx="4662">
                  <c:v>37.633848</c:v>
                </c:pt>
                <c:pt idx="4663">
                  <c:v>37.798127000000001</c:v>
                </c:pt>
                <c:pt idx="4664">
                  <c:v>37.999954000000002</c:v>
                </c:pt>
                <c:pt idx="4665">
                  <c:v>38.098520999999998</c:v>
                </c:pt>
                <c:pt idx="4666">
                  <c:v>38.197088999999998</c:v>
                </c:pt>
                <c:pt idx="4667">
                  <c:v>38.328510999999999</c:v>
                </c:pt>
                <c:pt idx="4668">
                  <c:v>38.361367000000001</c:v>
                </c:pt>
                <c:pt idx="4669">
                  <c:v>38.492789999999999</c:v>
                </c:pt>
                <c:pt idx="4670">
                  <c:v>38.516258000000001</c:v>
                </c:pt>
                <c:pt idx="4671">
                  <c:v>38.680537000000001</c:v>
                </c:pt>
                <c:pt idx="4672">
                  <c:v>38.891751999999997</c:v>
                </c:pt>
                <c:pt idx="4673">
                  <c:v>38.746248000000001</c:v>
                </c:pt>
                <c:pt idx="4674">
                  <c:v>38.835428</c:v>
                </c:pt>
                <c:pt idx="4675">
                  <c:v>38.980930999999998</c:v>
                </c:pt>
                <c:pt idx="4676">
                  <c:v>39.046643000000003</c:v>
                </c:pt>
                <c:pt idx="4677">
                  <c:v>39.112354000000003</c:v>
                </c:pt>
                <c:pt idx="4678">
                  <c:v>39.145209999999999</c:v>
                </c:pt>
                <c:pt idx="4679">
                  <c:v>39.309488000000002</c:v>
                </c:pt>
                <c:pt idx="4680">
                  <c:v>39.440911</c:v>
                </c:pt>
                <c:pt idx="4681">
                  <c:v>39.609883000000004</c:v>
                </c:pt>
                <c:pt idx="4682">
                  <c:v>39.717838</c:v>
                </c:pt>
                <c:pt idx="4683">
                  <c:v>39.863340999999998</c:v>
                </c:pt>
                <c:pt idx="4684">
                  <c:v>39.783549000000001</c:v>
                </c:pt>
                <c:pt idx="4685">
                  <c:v>39.914971999999999</c:v>
                </c:pt>
                <c:pt idx="4686">
                  <c:v>39.807017000000002</c:v>
                </c:pt>
                <c:pt idx="4687">
                  <c:v>39.544172000000003</c:v>
                </c:pt>
                <c:pt idx="4688">
                  <c:v>39.290714000000001</c:v>
                </c:pt>
                <c:pt idx="4689">
                  <c:v>39.070110999999997</c:v>
                </c:pt>
                <c:pt idx="4690">
                  <c:v>38.835428</c:v>
                </c:pt>
                <c:pt idx="4691">
                  <c:v>38.713391999999999</c:v>
                </c:pt>
                <c:pt idx="4692">
                  <c:v>38.483401999999998</c:v>
                </c:pt>
                <c:pt idx="4693">
                  <c:v>38.262799999999999</c:v>
                </c:pt>
                <c:pt idx="4694">
                  <c:v>37.967098999999997</c:v>
                </c:pt>
                <c:pt idx="4695">
                  <c:v>37.830981999999999</c:v>
                </c:pt>
                <c:pt idx="4696">
                  <c:v>37.633848</c:v>
                </c:pt>
                <c:pt idx="4697">
                  <c:v>37.788739</c:v>
                </c:pt>
                <c:pt idx="4698">
                  <c:v>37.723027999999999</c:v>
                </c:pt>
                <c:pt idx="4699">
                  <c:v>37.600991999999998</c:v>
                </c:pt>
                <c:pt idx="4700">
                  <c:v>37.446100999999999</c:v>
                </c:pt>
                <c:pt idx="4701">
                  <c:v>37.248967</c:v>
                </c:pt>
                <c:pt idx="4702">
                  <c:v>36.981428000000001</c:v>
                </c:pt>
                <c:pt idx="4703">
                  <c:v>36.709195000000001</c:v>
                </c:pt>
                <c:pt idx="4704">
                  <c:v>36.465124000000003</c:v>
                </c:pt>
                <c:pt idx="4705">
                  <c:v>36.202278999999997</c:v>
                </c:pt>
                <c:pt idx="4706">
                  <c:v>35.901884000000003</c:v>
                </c:pt>
                <c:pt idx="4707">
                  <c:v>35.606183000000001</c:v>
                </c:pt>
                <c:pt idx="4708">
                  <c:v>35.460678999999999</c:v>
                </c:pt>
                <c:pt idx="4709">
                  <c:v>35.230688999999998</c:v>
                </c:pt>
                <c:pt idx="4710">
                  <c:v>35.118040999999998</c:v>
                </c:pt>
                <c:pt idx="4711">
                  <c:v>34.888050999999997</c:v>
                </c:pt>
                <c:pt idx="4712">
                  <c:v>34.789484000000002</c:v>
                </c:pt>
                <c:pt idx="4713">
                  <c:v>34.512557000000001</c:v>
                </c:pt>
                <c:pt idx="4714">
                  <c:v>34.437458999999997</c:v>
                </c:pt>
                <c:pt idx="4715">
                  <c:v>34.390521999999997</c:v>
                </c:pt>
                <c:pt idx="4716">
                  <c:v>34.282567999999998</c:v>
                </c:pt>
                <c:pt idx="4717">
                  <c:v>34.193387999999999</c:v>
                </c:pt>
                <c:pt idx="4718">
                  <c:v>34.104208</c:v>
                </c:pt>
                <c:pt idx="4719">
                  <c:v>33.996254</c:v>
                </c:pt>
                <c:pt idx="4720">
                  <c:v>33.827281999999997</c:v>
                </c:pt>
                <c:pt idx="4721">
                  <c:v>33.686470999999997</c:v>
                </c:pt>
                <c:pt idx="4722">
                  <c:v>33.620759999999997</c:v>
                </c:pt>
                <c:pt idx="4723">
                  <c:v>33.555048999999997</c:v>
                </c:pt>
                <c:pt idx="4724">
                  <c:v>33.423625999999999</c:v>
                </c:pt>
                <c:pt idx="4725">
                  <c:v>33.212411000000003</c:v>
                </c:pt>
                <c:pt idx="4726">
                  <c:v>33.048132000000003</c:v>
                </c:pt>
                <c:pt idx="4727">
                  <c:v>32.860385000000001</c:v>
                </c:pt>
                <c:pt idx="4728">
                  <c:v>32.836917</c:v>
                </c:pt>
                <c:pt idx="4729">
                  <c:v>32.672638999999997</c:v>
                </c:pt>
                <c:pt idx="4730">
                  <c:v>32.484892000000002</c:v>
                </c:pt>
                <c:pt idx="4731">
                  <c:v>32.395712000000003</c:v>
                </c:pt>
                <c:pt idx="4732">
                  <c:v>32.217353000000003</c:v>
                </c:pt>
                <c:pt idx="4733">
                  <c:v>32.109397999999999</c:v>
                </c:pt>
                <c:pt idx="4734">
                  <c:v>31.987362999999998</c:v>
                </c:pt>
                <c:pt idx="4735">
                  <c:v>32.273676999999999</c:v>
                </c:pt>
                <c:pt idx="4736">
                  <c:v>32.405099</c:v>
                </c:pt>
                <c:pt idx="4737">
                  <c:v>32.484892000000002</c:v>
                </c:pt>
                <c:pt idx="4738">
                  <c:v>32.761817999999998</c:v>
                </c:pt>
                <c:pt idx="4739">
                  <c:v>32.649169999999998</c:v>
                </c:pt>
                <c:pt idx="4740">
                  <c:v>32.804060999999997</c:v>
                </c:pt>
                <c:pt idx="4741">
                  <c:v>32.991807999999999</c:v>
                </c:pt>
                <c:pt idx="4742">
                  <c:v>33.066907</c:v>
                </c:pt>
                <c:pt idx="4743">
                  <c:v>33.254654000000002</c:v>
                </c:pt>
                <c:pt idx="4744">
                  <c:v>33.564436000000001</c:v>
                </c:pt>
                <c:pt idx="4745">
                  <c:v>33.606679</c:v>
                </c:pt>
                <c:pt idx="4746">
                  <c:v>33.573822999999997</c:v>
                </c:pt>
                <c:pt idx="4747">
                  <c:v>33.573822999999997</c:v>
                </c:pt>
                <c:pt idx="4748">
                  <c:v>33.874217999999999</c:v>
                </c:pt>
                <c:pt idx="4749">
                  <c:v>34.071351999999997</c:v>
                </c:pt>
                <c:pt idx="4750">
                  <c:v>34.160532000000003</c:v>
                </c:pt>
                <c:pt idx="4751">
                  <c:v>34.268487</c:v>
                </c:pt>
                <c:pt idx="4752">
                  <c:v>34.437458999999997</c:v>
                </c:pt>
                <c:pt idx="4753">
                  <c:v>34.521945000000002</c:v>
                </c:pt>
                <c:pt idx="4754">
                  <c:v>34.658060999999996</c:v>
                </c:pt>
                <c:pt idx="4755">
                  <c:v>34.789484000000002</c:v>
                </c:pt>
                <c:pt idx="4756">
                  <c:v>34.822339999999997</c:v>
                </c:pt>
                <c:pt idx="4757">
                  <c:v>34.780096999999998</c:v>
                </c:pt>
                <c:pt idx="4758">
                  <c:v>34.733159999999998</c:v>
                </c:pt>
                <c:pt idx="4759">
                  <c:v>34.709691999999997</c:v>
                </c:pt>
                <c:pt idx="4760">
                  <c:v>34.456232999999997</c:v>
                </c:pt>
                <c:pt idx="4761">
                  <c:v>34.381135</c:v>
                </c:pt>
                <c:pt idx="4762">
                  <c:v>34.559494000000001</c:v>
                </c:pt>
                <c:pt idx="4763">
                  <c:v>34.709691999999997</c:v>
                </c:pt>
                <c:pt idx="4764">
                  <c:v>34.700304000000003</c:v>
                </c:pt>
                <c:pt idx="4765">
                  <c:v>34.780096999999998</c:v>
                </c:pt>
                <c:pt idx="4766">
                  <c:v>34.888050999999997</c:v>
                </c:pt>
                <c:pt idx="4767">
                  <c:v>34.855195000000002</c:v>
                </c:pt>
                <c:pt idx="4768">
                  <c:v>34.897438000000001</c:v>
                </c:pt>
                <c:pt idx="4769">
                  <c:v>34.723773000000001</c:v>
                </c:pt>
                <c:pt idx="4770">
                  <c:v>34.676836000000002</c:v>
                </c:pt>
                <c:pt idx="4771">
                  <c:v>34.920907</c:v>
                </c:pt>
                <c:pt idx="4772">
                  <c:v>35.033555</c:v>
                </c:pt>
                <c:pt idx="4773">
                  <c:v>35.183751999999998</c:v>
                </c:pt>
                <c:pt idx="4774">
                  <c:v>35.352724000000002</c:v>
                </c:pt>
                <c:pt idx="4775">
                  <c:v>35.540470999999997</c:v>
                </c:pt>
                <c:pt idx="4776">
                  <c:v>35.648426000000001</c:v>
                </c:pt>
                <c:pt idx="4777">
                  <c:v>35.826785000000001</c:v>
                </c:pt>
                <c:pt idx="4778">
                  <c:v>35.958207999999999</c:v>
                </c:pt>
                <c:pt idx="4779">
                  <c:v>36.113098999999998</c:v>
                </c:pt>
                <c:pt idx="4780">
                  <c:v>36.235134000000002</c:v>
                </c:pt>
                <c:pt idx="4781">
                  <c:v>36.286765000000003</c:v>
                </c:pt>
                <c:pt idx="4782">
                  <c:v>36.596547000000001</c:v>
                </c:pt>
                <c:pt idx="4783">
                  <c:v>36.906328999999999</c:v>
                </c:pt>
                <c:pt idx="4784">
                  <c:v>37.169175000000003</c:v>
                </c:pt>
                <c:pt idx="4785">
                  <c:v>37.347534000000003</c:v>
                </c:pt>
                <c:pt idx="4786">
                  <c:v>37.600991999999998</c:v>
                </c:pt>
                <c:pt idx="4787">
                  <c:v>37.600991999999998</c:v>
                </c:pt>
                <c:pt idx="4788">
                  <c:v>37.666704000000003</c:v>
                </c:pt>
                <c:pt idx="4789">
                  <c:v>37.798127000000001</c:v>
                </c:pt>
                <c:pt idx="4790">
                  <c:v>37.934243000000002</c:v>
                </c:pt>
                <c:pt idx="4791">
                  <c:v>38.164233000000003</c:v>
                </c:pt>
                <c:pt idx="4792">
                  <c:v>38.262799999999999</c:v>
                </c:pt>
                <c:pt idx="4793">
                  <c:v>38.164233000000003</c:v>
                </c:pt>
                <c:pt idx="4794">
                  <c:v>38.107908999999999</c:v>
                </c:pt>
                <c:pt idx="4795">
                  <c:v>38.051585000000003</c:v>
                </c:pt>
                <c:pt idx="4796">
                  <c:v>38.018729</c:v>
                </c:pt>
                <c:pt idx="4797">
                  <c:v>37.910775000000001</c:v>
                </c:pt>
                <c:pt idx="4798">
                  <c:v>37.713641000000003</c:v>
                </c:pt>
                <c:pt idx="4799">
                  <c:v>37.577523999999997</c:v>
                </c:pt>
                <c:pt idx="4800">
                  <c:v>37.356921999999997</c:v>
                </c:pt>
                <c:pt idx="4801">
                  <c:v>37.202030000000001</c:v>
                </c:pt>
                <c:pt idx="4802">
                  <c:v>37.061219999999999</c:v>
                </c:pt>
                <c:pt idx="4803">
                  <c:v>36.948571999999999</c:v>
                </c:pt>
                <c:pt idx="4804">
                  <c:v>36.864086</c:v>
                </c:pt>
                <c:pt idx="4805">
                  <c:v>36.709195000000001</c:v>
                </c:pt>
                <c:pt idx="4806">
                  <c:v>36.596547000000001</c:v>
                </c:pt>
                <c:pt idx="4807">
                  <c:v>36.554304000000002</c:v>
                </c:pt>
                <c:pt idx="4808">
                  <c:v>36.610627999999998</c:v>
                </c:pt>
                <c:pt idx="4809">
                  <c:v>36.727969999999999</c:v>
                </c:pt>
                <c:pt idx="4810">
                  <c:v>36.896942000000003</c:v>
                </c:pt>
                <c:pt idx="4811">
                  <c:v>36.939185000000002</c:v>
                </c:pt>
                <c:pt idx="4812">
                  <c:v>37.136319</c:v>
                </c:pt>
                <c:pt idx="4813">
                  <c:v>37.478957000000001</c:v>
                </c:pt>
                <c:pt idx="4814">
                  <c:v>37.779352000000003</c:v>
                </c:pt>
                <c:pt idx="4815">
                  <c:v>37.854450999999997</c:v>
                </c:pt>
                <c:pt idx="4816">
                  <c:v>38.140765000000002</c:v>
                </c:pt>
                <c:pt idx="4817">
                  <c:v>38.375447999999999</c:v>
                </c:pt>
                <c:pt idx="4818">
                  <c:v>38.262799999999999</c:v>
                </c:pt>
                <c:pt idx="4819">
                  <c:v>38.084440000000001</c:v>
                </c:pt>
                <c:pt idx="4820">
                  <c:v>38.131377000000001</c:v>
                </c:pt>
                <c:pt idx="4821">
                  <c:v>38.164233000000003</c:v>
                </c:pt>
                <c:pt idx="4822">
                  <c:v>38.295656000000001</c:v>
                </c:pt>
                <c:pt idx="4823">
                  <c:v>38.474015000000001</c:v>
                </c:pt>
                <c:pt idx="4824">
                  <c:v>38.572581999999997</c:v>
                </c:pt>
                <c:pt idx="4825">
                  <c:v>38.736860999999998</c:v>
                </c:pt>
                <c:pt idx="4826">
                  <c:v>39.013787000000001</c:v>
                </c:pt>
                <c:pt idx="4827">
                  <c:v>39.342343999999997</c:v>
                </c:pt>
                <c:pt idx="4828">
                  <c:v>39.478461000000003</c:v>
                </c:pt>
                <c:pt idx="4829">
                  <c:v>39.699063000000002</c:v>
                </c:pt>
                <c:pt idx="4830">
                  <c:v>39.929053000000003</c:v>
                </c:pt>
                <c:pt idx="4831">
                  <c:v>39.971296000000002</c:v>
                </c:pt>
                <c:pt idx="4832">
                  <c:v>39.952520999999997</c:v>
                </c:pt>
                <c:pt idx="4833">
                  <c:v>39.914971999999999</c:v>
                </c:pt>
                <c:pt idx="4834">
                  <c:v>39.882116000000003</c:v>
                </c:pt>
                <c:pt idx="4835">
                  <c:v>39.863340999999998</c:v>
                </c:pt>
                <c:pt idx="4836">
                  <c:v>39.863340999999998</c:v>
                </c:pt>
                <c:pt idx="4837">
                  <c:v>30.215502000000001</c:v>
                </c:pt>
                <c:pt idx="4838">
                  <c:v>30.182646999999999</c:v>
                </c:pt>
                <c:pt idx="4839">
                  <c:v>30.048877000000001</c:v>
                </c:pt>
                <c:pt idx="4840">
                  <c:v>30.931287000000001</c:v>
                </c:pt>
                <c:pt idx="4841">
                  <c:v>30.954754999999999</c:v>
                </c:pt>
                <c:pt idx="4842">
                  <c:v>31.020467</c:v>
                </c:pt>
                <c:pt idx="4843">
                  <c:v>31.142502</c:v>
                </c:pt>
                <c:pt idx="4844">
                  <c:v>31.231681999999999</c:v>
                </c:pt>
                <c:pt idx="4845">
                  <c:v>31.339635999999999</c:v>
                </c:pt>
                <c:pt idx="4846">
                  <c:v>31.471059</c:v>
                </c:pt>
                <c:pt idx="4847">
                  <c:v>31.583707</c:v>
                </c:pt>
                <c:pt idx="4848">
                  <c:v>31.691662000000001</c:v>
                </c:pt>
                <c:pt idx="4849">
                  <c:v>31.813697000000001</c:v>
                </c:pt>
                <c:pt idx="4850">
                  <c:v>32.013178000000003</c:v>
                </c:pt>
                <c:pt idx="4851">
                  <c:v>32.210312000000002</c:v>
                </c:pt>
                <c:pt idx="4852">
                  <c:v>32.341735</c:v>
                </c:pt>
                <c:pt idx="4853">
                  <c:v>32.452036</c:v>
                </c:pt>
                <c:pt idx="4854">
                  <c:v>32.508360000000003</c:v>
                </c:pt>
                <c:pt idx="4855">
                  <c:v>32.552950000000003</c:v>
                </c:pt>
                <c:pt idx="4856">
                  <c:v>32.606926999999999</c:v>
                </c:pt>
                <c:pt idx="4857">
                  <c:v>32.740696999999997</c:v>
                </c:pt>
                <c:pt idx="4858">
                  <c:v>32.740696999999997</c:v>
                </c:pt>
                <c:pt idx="4859">
                  <c:v>32.806407999999998</c:v>
                </c:pt>
                <c:pt idx="4860">
                  <c:v>32.761817999999998</c:v>
                </c:pt>
                <c:pt idx="4861">
                  <c:v>32.630395999999998</c:v>
                </c:pt>
                <c:pt idx="4862">
                  <c:v>32.618661000000003</c:v>
                </c:pt>
                <c:pt idx="4863">
                  <c:v>32.552950000000003</c:v>
                </c:pt>
                <c:pt idx="4864">
                  <c:v>32.376936999999998</c:v>
                </c:pt>
                <c:pt idx="4865">
                  <c:v>32.222045999999999</c:v>
                </c:pt>
                <c:pt idx="4866">
                  <c:v>32.111744999999999</c:v>
                </c:pt>
                <c:pt idx="4867">
                  <c:v>31.980322000000001</c:v>
                </c:pt>
                <c:pt idx="4868">
                  <c:v>31.780840999999999</c:v>
                </c:pt>
                <c:pt idx="4869">
                  <c:v>31.571973</c:v>
                </c:pt>
                <c:pt idx="4870">
                  <c:v>31.449938</c:v>
                </c:pt>
                <c:pt idx="4871">
                  <c:v>30.987611000000001</c:v>
                </c:pt>
                <c:pt idx="4872">
                  <c:v>30.964143</c:v>
                </c:pt>
                <c:pt idx="4873">
                  <c:v>30.975877000000001</c:v>
                </c:pt>
                <c:pt idx="4874">
                  <c:v>30.910164999999999</c:v>
                </c:pt>
                <c:pt idx="4875">
                  <c:v>30.886697000000002</c:v>
                </c:pt>
                <c:pt idx="4876">
                  <c:v>30.788129999999999</c:v>
                </c:pt>
                <c:pt idx="4877">
                  <c:v>30.633239</c:v>
                </c:pt>
                <c:pt idx="4878">
                  <c:v>30.480695000000001</c:v>
                </c:pt>
                <c:pt idx="4879">
                  <c:v>30.424371000000001</c:v>
                </c:pt>
                <c:pt idx="4880">
                  <c:v>30.436105000000001</c:v>
                </c:pt>
                <c:pt idx="4881">
                  <c:v>30.501816000000002</c:v>
                </c:pt>
                <c:pt idx="4882">
                  <c:v>30.468959999999999</c:v>
                </c:pt>
                <c:pt idx="4883">
                  <c:v>30.358658999999999</c:v>
                </c:pt>
                <c:pt idx="4884">
                  <c:v>30.314069</c:v>
                </c:pt>
                <c:pt idx="4885">
                  <c:v>30.292947999999999</c:v>
                </c:pt>
                <c:pt idx="4886">
                  <c:v>30.292947999999999</c:v>
                </c:pt>
                <c:pt idx="4887">
                  <c:v>30.248358</c:v>
                </c:pt>
                <c:pt idx="4888">
                  <c:v>30.138057</c:v>
                </c:pt>
                <c:pt idx="4889">
                  <c:v>30.060611000000002</c:v>
                </c:pt>
                <c:pt idx="4890">
                  <c:v>30.027754999999999</c:v>
                </c:pt>
                <c:pt idx="4891">
                  <c:v>30.093467</c:v>
                </c:pt>
                <c:pt idx="4892">
                  <c:v>30.114588000000001</c:v>
                </c:pt>
                <c:pt idx="4893">
                  <c:v>30.126322999999999</c:v>
                </c:pt>
                <c:pt idx="4894">
                  <c:v>30.192034</c:v>
                </c:pt>
                <c:pt idx="4895">
                  <c:v>30.241316999999999</c:v>
                </c:pt>
                <c:pt idx="4896">
                  <c:v>30.281213999999999</c:v>
                </c:pt>
                <c:pt idx="4897">
                  <c:v>30.318763000000001</c:v>
                </c:pt>
                <c:pt idx="4898">
                  <c:v>30.375087000000001</c:v>
                </c:pt>
                <c:pt idx="4899">
                  <c:v>30.407943</c:v>
                </c:pt>
                <c:pt idx="4900">
                  <c:v>30.450185999999999</c:v>
                </c:pt>
                <c:pt idx="4901">
                  <c:v>30.501816000000002</c:v>
                </c:pt>
                <c:pt idx="4902">
                  <c:v>30.511203999999999</c:v>
                </c:pt>
                <c:pt idx="4903">
                  <c:v>19.987995000000002</c:v>
                </c:pt>
                <c:pt idx="4904">
                  <c:v>20.095949000000001</c:v>
                </c:pt>
                <c:pt idx="4905">
                  <c:v>20.185129</c:v>
                </c:pt>
                <c:pt idx="4906">
                  <c:v>20.293082999999999</c:v>
                </c:pt>
                <c:pt idx="4907">
                  <c:v>20.340019999999999</c:v>
                </c:pt>
                <c:pt idx="4908">
                  <c:v>20.307164</c:v>
                </c:pt>
                <c:pt idx="4909">
                  <c:v>20.293082999999999</c:v>
                </c:pt>
                <c:pt idx="4910">
                  <c:v>20.260228000000001</c:v>
                </c:pt>
                <c:pt idx="4911">
                  <c:v>20.152273000000001</c:v>
                </c:pt>
                <c:pt idx="4912">
                  <c:v>20.072481</c:v>
                </c:pt>
                <c:pt idx="4913">
                  <c:v>20.217984999999999</c:v>
                </c:pt>
                <c:pt idx="4914">
                  <c:v>20.340019999999999</c:v>
                </c:pt>
                <c:pt idx="4915">
                  <c:v>20.462054999999999</c:v>
                </c:pt>
                <c:pt idx="4916">
                  <c:v>20.626334</c:v>
                </c:pt>
                <c:pt idx="4917">
                  <c:v>20.593478000000001</c:v>
                </c:pt>
                <c:pt idx="4918">
                  <c:v>20.560623</c:v>
                </c:pt>
                <c:pt idx="4919">
                  <c:v>20.659189999999999</c:v>
                </c:pt>
                <c:pt idx="4920">
                  <c:v>20.724900999999999</c:v>
                </c:pt>
                <c:pt idx="4921">
                  <c:v>20.856324000000001</c:v>
                </c:pt>
                <c:pt idx="4922">
                  <c:v>21.001828</c:v>
                </c:pt>
                <c:pt idx="4923">
                  <c:v>20.922035000000001</c:v>
                </c:pt>
                <c:pt idx="4924">
                  <c:v>20.936115999999998</c:v>
                </c:pt>
                <c:pt idx="4925">
                  <c:v>21.011215</c:v>
                </c:pt>
                <c:pt idx="4926">
                  <c:v>21.076926</c:v>
                </c:pt>
                <c:pt idx="4927">
                  <c:v>21.166105999999999</c:v>
                </c:pt>
                <c:pt idx="4928">
                  <c:v>21.222429999999999</c:v>
                </c:pt>
                <c:pt idx="4929">
                  <c:v>21.320996999999998</c:v>
                </c:pt>
                <c:pt idx="4930">
                  <c:v>21.255286000000002</c:v>
                </c:pt>
                <c:pt idx="4931">
                  <c:v>21.386709</c:v>
                </c:pt>
                <c:pt idx="4932">
                  <c:v>21.541599999999999</c:v>
                </c:pt>
                <c:pt idx="4933">
                  <c:v>21.705877999999998</c:v>
                </c:pt>
                <c:pt idx="4934">
                  <c:v>21.884238</c:v>
                </c:pt>
                <c:pt idx="4935">
                  <c:v>22.006273</c:v>
                </c:pt>
                <c:pt idx="4936">
                  <c:v>22.006273</c:v>
                </c:pt>
                <c:pt idx="4937">
                  <c:v>21.926480999999999</c:v>
                </c:pt>
                <c:pt idx="4938">
                  <c:v>21.926480999999999</c:v>
                </c:pt>
                <c:pt idx="4939">
                  <c:v>21.973417000000001</c:v>
                </c:pt>
                <c:pt idx="4940">
                  <c:v>22.98725</c:v>
                </c:pt>
                <c:pt idx="4941">
                  <c:v>22.98725</c:v>
                </c:pt>
                <c:pt idx="4942">
                  <c:v>23.085816999999999</c:v>
                </c:pt>
                <c:pt idx="4943">
                  <c:v>23.226627000000001</c:v>
                </c:pt>
                <c:pt idx="4944">
                  <c:v>29.173507000000001</c:v>
                </c:pt>
                <c:pt idx="4945">
                  <c:v>29.403497000000002</c:v>
                </c:pt>
                <c:pt idx="4946">
                  <c:v>29.516145000000002</c:v>
                </c:pt>
                <c:pt idx="4947">
                  <c:v>29.450434000000001</c:v>
                </c:pt>
                <c:pt idx="4948">
                  <c:v>29.825928000000001</c:v>
                </c:pt>
                <c:pt idx="4949">
                  <c:v>29.910413999999999</c:v>
                </c:pt>
                <c:pt idx="4950">
                  <c:v>29.943269000000001</c:v>
                </c:pt>
                <c:pt idx="4951">
                  <c:v>29.891639000000001</c:v>
                </c:pt>
                <c:pt idx="4952">
                  <c:v>29.755523</c:v>
                </c:pt>
                <c:pt idx="4953">
                  <c:v>29.624099999999999</c:v>
                </c:pt>
                <c:pt idx="4954">
                  <c:v>29.549001000000001</c:v>
                </c:pt>
                <c:pt idx="4955">
                  <c:v>29.746134999999999</c:v>
                </c:pt>
                <c:pt idx="4956">
                  <c:v>29.891639000000001</c:v>
                </c:pt>
                <c:pt idx="4957">
                  <c:v>29.933882000000001</c:v>
                </c:pt>
                <c:pt idx="4958">
                  <c:v>29.976125</c:v>
                </c:pt>
                <c:pt idx="4959">
                  <c:v>19.865959</c:v>
                </c:pt>
                <c:pt idx="4960">
                  <c:v>20.006768999999998</c:v>
                </c:pt>
                <c:pt idx="4961">
                  <c:v>20.142886000000001</c:v>
                </c:pt>
                <c:pt idx="4962">
                  <c:v>20.217984999999999</c:v>
                </c:pt>
                <c:pt idx="4963">
                  <c:v>20.340019999999999</c:v>
                </c:pt>
                <c:pt idx="4964">
                  <c:v>20.438586999999998</c:v>
                </c:pt>
                <c:pt idx="4965">
                  <c:v>20.480830000000001</c:v>
                </c:pt>
                <c:pt idx="4966">
                  <c:v>20.537154000000001</c:v>
                </c:pt>
                <c:pt idx="4967">
                  <c:v>20.659189999999999</c:v>
                </c:pt>
                <c:pt idx="4968">
                  <c:v>20.715513999999999</c:v>
                </c:pt>
                <c:pt idx="4969">
                  <c:v>20.804693</c:v>
                </c:pt>
                <c:pt idx="4970">
                  <c:v>20.846935999999999</c:v>
                </c:pt>
                <c:pt idx="4971">
                  <c:v>20.936115999999998</c:v>
                </c:pt>
                <c:pt idx="4972">
                  <c:v>21.058152</c:v>
                </c:pt>
                <c:pt idx="4973">
                  <c:v>21.109781999999999</c:v>
                </c:pt>
                <c:pt idx="4974">
                  <c:v>21.156718999999999</c:v>
                </c:pt>
                <c:pt idx="4975">
                  <c:v>21.222429999999999</c:v>
                </c:pt>
                <c:pt idx="4976">
                  <c:v>21.288141</c:v>
                </c:pt>
                <c:pt idx="4977">
                  <c:v>21.363240000000001</c:v>
                </c:pt>
                <c:pt idx="4978">
                  <c:v>21.386709</c:v>
                </c:pt>
                <c:pt idx="4979">
                  <c:v>21.363240000000001</c:v>
                </c:pt>
                <c:pt idx="4980">
                  <c:v>21.433644999999999</c:v>
                </c:pt>
                <c:pt idx="4981">
                  <c:v>21.532212000000001</c:v>
                </c:pt>
                <c:pt idx="4982">
                  <c:v>21.565068</c:v>
                </c:pt>
                <c:pt idx="4983">
                  <c:v>21.466501000000001</c:v>
                </c:pt>
                <c:pt idx="4984">
                  <c:v>21.45242</c:v>
                </c:pt>
                <c:pt idx="4985">
                  <c:v>21.386709</c:v>
                </c:pt>
                <c:pt idx="4986">
                  <c:v>21.255286000000002</c:v>
                </c:pt>
                <c:pt idx="4987">
                  <c:v>21.189574</c:v>
                </c:pt>
                <c:pt idx="4988">
                  <c:v>21.156718999999999</c:v>
                </c:pt>
                <c:pt idx="4989">
                  <c:v>21.198962000000002</c:v>
                </c:pt>
                <c:pt idx="4990">
                  <c:v>21.175492999999999</c:v>
                </c:pt>
                <c:pt idx="4991">
                  <c:v>21.091007000000001</c:v>
                </c:pt>
                <c:pt idx="4992">
                  <c:v>21.100394999999999</c:v>
                </c:pt>
                <c:pt idx="4993">
                  <c:v>21.175492999999999</c:v>
                </c:pt>
                <c:pt idx="4994">
                  <c:v>21.198962000000002</c:v>
                </c:pt>
                <c:pt idx="4995">
                  <c:v>21.311610000000002</c:v>
                </c:pt>
                <c:pt idx="4996">
                  <c:v>21.363240000000001</c:v>
                </c:pt>
                <c:pt idx="4997">
                  <c:v>21.396096</c:v>
                </c:pt>
                <c:pt idx="4998">
                  <c:v>21.433644999999999</c:v>
                </c:pt>
                <c:pt idx="4999">
                  <c:v>21.508744</c:v>
                </c:pt>
                <c:pt idx="5000">
                  <c:v>21.541599999999999</c:v>
                </c:pt>
                <c:pt idx="5001">
                  <c:v>21.565068</c:v>
                </c:pt>
                <c:pt idx="5002">
                  <c:v>21.508744</c:v>
                </c:pt>
                <c:pt idx="5003">
                  <c:v>21.45242</c:v>
                </c:pt>
                <c:pt idx="5004">
                  <c:v>21.377320999999998</c:v>
                </c:pt>
                <c:pt idx="5005">
                  <c:v>21.396096</c:v>
                </c:pt>
                <c:pt idx="5006">
                  <c:v>21.532212000000001</c:v>
                </c:pt>
                <c:pt idx="5007">
                  <c:v>21.597923999999999</c:v>
                </c:pt>
                <c:pt idx="5008">
                  <c:v>21.607310999999999</c:v>
                </c:pt>
                <c:pt idx="5009">
                  <c:v>21.687103</c:v>
                </c:pt>
                <c:pt idx="5010">
                  <c:v>21.752814999999998</c:v>
                </c:pt>
                <c:pt idx="5011">
                  <c:v>21.837301</c:v>
                </c:pt>
                <c:pt idx="5012">
                  <c:v>21.893625</c:v>
                </c:pt>
                <c:pt idx="5013">
                  <c:v>21.917093000000001</c:v>
                </c:pt>
                <c:pt idx="5014">
                  <c:v>21.860769000000001</c:v>
                </c:pt>
                <c:pt idx="5015">
                  <c:v>21.884238</c:v>
                </c:pt>
                <c:pt idx="5016">
                  <c:v>22.039128999999999</c:v>
                </c:pt>
                <c:pt idx="5017">
                  <c:v>22.057903</c:v>
                </c:pt>
                <c:pt idx="5018">
                  <c:v>21.973417000000001</c:v>
                </c:pt>
                <c:pt idx="5019">
                  <c:v>21.860769000000001</c:v>
                </c:pt>
                <c:pt idx="5020">
                  <c:v>21.860769000000001</c:v>
                </c:pt>
                <c:pt idx="5021">
                  <c:v>21.959336</c:v>
                </c:pt>
                <c:pt idx="5022">
                  <c:v>22.071984</c:v>
                </c:pt>
                <c:pt idx="5023">
                  <c:v>22.161163999999999</c:v>
                </c:pt>
                <c:pt idx="5024">
                  <c:v>22.236263000000001</c:v>
                </c:pt>
                <c:pt idx="5025">
                  <c:v>22.236263000000001</c:v>
                </c:pt>
                <c:pt idx="5026">
                  <c:v>22.212793999999999</c:v>
                </c:pt>
                <c:pt idx="5027">
                  <c:v>22.226876000000001</c:v>
                </c:pt>
                <c:pt idx="5028">
                  <c:v>22.292587000000001</c:v>
                </c:pt>
                <c:pt idx="5029">
                  <c:v>22.311361999999999</c:v>
                </c:pt>
                <c:pt idx="5030">
                  <c:v>22.325443</c:v>
                </c:pt>
                <c:pt idx="5031">
                  <c:v>22.391154</c:v>
                </c:pt>
                <c:pt idx="5032">
                  <c:v>22.424009999999999</c:v>
                </c:pt>
                <c:pt idx="5033">
                  <c:v>22.466252999999998</c:v>
                </c:pt>
                <c:pt idx="5034">
                  <c:v>22.466252999999998</c:v>
                </c:pt>
                <c:pt idx="5035">
                  <c:v>22.531963999999999</c:v>
                </c:pt>
                <c:pt idx="5036">
                  <c:v>22.611756</c:v>
                </c:pt>
                <c:pt idx="5037">
                  <c:v>22.653998999999999</c:v>
                </c:pt>
                <c:pt idx="5038">
                  <c:v>22.700935999999999</c:v>
                </c:pt>
                <c:pt idx="5039">
                  <c:v>22.799503000000001</c:v>
                </c:pt>
                <c:pt idx="5040">
                  <c:v>22.832359</c:v>
                </c:pt>
                <c:pt idx="5041">
                  <c:v>22.907457999999998</c:v>
                </c:pt>
                <c:pt idx="5042">
                  <c:v>22.973168999999999</c:v>
                </c:pt>
                <c:pt idx="5043">
                  <c:v>23.076429999999998</c:v>
                </c:pt>
                <c:pt idx="5044">
                  <c:v>23.160916</c:v>
                </c:pt>
                <c:pt idx="5045">
                  <c:v>23.315807</c:v>
                </c:pt>
                <c:pt idx="5046">
                  <c:v>23.503554000000001</c:v>
                </c:pt>
                <c:pt idx="5047">
                  <c:v>23.634976999999999</c:v>
                </c:pt>
                <c:pt idx="5048">
                  <c:v>23.803948999999999</c:v>
                </c:pt>
                <c:pt idx="5049">
                  <c:v>23.911902999999999</c:v>
                </c:pt>
                <c:pt idx="5050">
                  <c:v>23.991696000000001</c:v>
                </c:pt>
                <c:pt idx="5051">
                  <c:v>24.066794000000002</c:v>
                </c:pt>
                <c:pt idx="5052">
                  <c:v>24.024550999999999</c:v>
                </c:pt>
                <c:pt idx="5053">
                  <c:v>24.024550999999999</c:v>
                </c:pt>
                <c:pt idx="5054">
                  <c:v>24.090263</c:v>
                </c:pt>
                <c:pt idx="5055">
                  <c:v>24.09965</c:v>
                </c:pt>
                <c:pt idx="5056">
                  <c:v>24.132505999999999</c:v>
                </c:pt>
                <c:pt idx="5057">
                  <c:v>24.165361000000001</c:v>
                </c:pt>
                <c:pt idx="5058">
                  <c:v>24.254541</c:v>
                </c:pt>
                <c:pt idx="5059">
                  <c:v>24.310865</c:v>
                </c:pt>
                <c:pt idx="5060">
                  <c:v>24.432901000000001</c:v>
                </c:pt>
                <c:pt idx="5061">
                  <c:v>24.531468</c:v>
                </c:pt>
                <c:pt idx="5062">
                  <c:v>24.573710999999999</c:v>
                </c:pt>
                <c:pt idx="5063">
                  <c:v>24.653503000000001</c:v>
                </c:pt>
                <c:pt idx="5064">
                  <c:v>24.817781</c:v>
                </c:pt>
                <c:pt idx="5065">
                  <c:v>24.939817000000001</c:v>
                </c:pt>
                <c:pt idx="5066">
                  <c:v>25.080627</c:v>
                </c:pt>
                <c:pt idx="5067">
                  <c:v>25.146338</c:v>
                </c:pt>
                <c:pt idx="5068">
                  <c:v>25.258986</c:v>
                </c:pt>
                <c:pt idx="5069">
                  <c:v>25.324698000000001</c:v>
                </c:pt>
                <c:pt idx="5070">
                  <c:v>25.348165999999999</c:v>
                </c:pt>
                <c:pt idx="5071">
                  <c:v>25.324698000000001</c:v>
                </c:pt>
                <c:pt idx="5072">
                  <c:v>25.315311000000001</c:v>
                </c:pt>
                <c:pt idx="5073">
                  <c:v>25.315311000000001</c:v>
                </c:pt>
                <c:pt idx="5074">
                  <c:v>25.30123</c:v>
                </c:pt>
                <c:pt idx="5075">
                  <c:v>25.366941000000001</c:v>
                </c:pt>
                <c:pt idx="5076">
                  <c:v>25.488976000000001</c:v>
                </c:pt>
                <c:pt idx="5077">
                  <c:v>25.348165999999999</c:v>
                </c:pt>
                <c:pt idx="5078">
                  <c:v>25.282454999999999</c:v>
                </c:pt>
                <c:pt idx="5079">
                  <c:v>25.334085000000002</c:v>
                </c:pt>
                <c:pt idx="5080">
                  <c:v>25.146338</c:v>
                </c:pt>
                <c:pt idx="5081">
                  <c:v>24.958591999999999</c:v>
                </c:pt>
                <c:pt idx="5082">
                  <c:v>24.784925999999999</c:v>
                </c:pt>
                <c:pt idx="5083">
                  <c:v>24.639422</c:v>
                </c:pt>
                <c:pt idx="5084">
                  <c:v>24.564323000000002</c:v>
                </c:pt>
                <c:pt idx="5085">
                  <c:v>24.465755999999999</c:v>
                </c:pt>
                <c:pt idx="5086">
                  <c:v>24.231072999999999</c:v>
                </c:pt>
                <c:pt idx="5087">
                  <c:v>24.043326</c:v>
                </c:pt>
                <c:pt idx="5088">
                  <c:v>23.86966</c:v>
                </c:pt>
                <c:pt idx="5089">
                  <c:v>23.616202000000001</c:v>
                </c:pt>
                <c:pt idx="5090">
                  <c:v>23.428455</c:v>
                </c:pt>
                <c:pt idx="5091">
                  <c:v>23.264177</c:v>
                </c:pt>
                <c:pt idx="5092">
                  <c:v>23.128060000000001</c:v>
                </c:pt>
                <c:pt idx="5093">
                  <c:v>22.996637</c:v>
                </c:pt>
                <c:pt idx="5094">
                  <c:v>22.832359</c:v>
                </c:pt>
                <c:pt idx="5095">
                  <c:v>22.719711</c:v>
                </c:pt>
                <c:pt idx="5096">
                  <c:v>22.546044999999999</c:v>
                </c:pt>
                <c:pt idx="5097">
                  <c:v>22.424009999999999</c:v>
                </c:pt>
                <c:pt idx="5098">
                  <c:v>22.33483</c:v>
                </c:pt>
                <c:pt idx="5099">
                  <c:v>22.212793999999999</c:v>
                </c:pt>
                <c:pt idx="5100">
                  <c:v>22.039128999999999</c:v>
                </c:pt>
                <c:pt idx="5101">
                  <c:v>21.851382000000001</c:v>
                </c:pt>
                <c:pt idx="5102">
                  <c:v>21.696491000000002</c:v>
                </c:pt>
                <c:pt idx="5103">
                  <c:v>21.616698</c:v>
                </c:pt>
                <c:pt idx="5104">
                  <c:v>21.574455</c:v>
                </c:pt>
                <c:pt idx="5105">
                  <c:v>21.729346</c:v>
                </c:pt>
                <c:pt idx="5106">
                  <c:v>21.649553999999998</c:v>
                </c:pt>
                <c:pt idx="5107">
                  <c:v>27.624596</c:v>
                </c:pt>
                <c:pt idx="5108">
                  <c:v>27.612862</c:v>
                </c:pt>
                <c:pt idx="5109">
                  <c:v>27.547150999999999</c:v>
                </c:pt>
                <c:pt idx="5110">
                  <c:v>27.457971000000001</c:v>
                </c:pt>
                <c:pt idx="5111">
                  <c:v>27.338282</c:v>
                </c:pt>
                <c:pt idx="5112">
                  <c:v>27.127067</c:v>
                </c:pt>
                <c:pt idx="5113">
                  <c:v>26.974523000000001</c:v>
                </c:pt>
                <c:pt idx="5114">
                  <c:v>26.753920000000001</c:v>
                </c:pt>
                <c:pt idx="5115">
                  <c:v>26.575561</c:v>
                </c:pt>
                <c:pt idx="5116">
                  <c:v>26.399547999999999</c:v>
                </c:pt>
                <c:pt idx="5117">
                  <c:v>26.247004</c:v>
                </c:pt>
                <c:pt idx="5118">
                  <c:v>26.124969</c:v>
                </c:pt>
                <c:pt idx="5119">
                  <c:v>26.026402000000001</c:v>
                </c:pt>
                <c:pt idx="5120">
                  <c:v>25.871510000000001</c:v>
                </c:pt>
                <c:pt idx="5121">
                  <c:v>25.826920999999999</c:v>
                </c:pt>
                <c:pt idx="5122">
                  <c:v>25.880897999999998</c:v>
                </c:pt>
                <c:pt idx="5123">
                  <c:v>25.782330999999999</c:v>
                </c:pt>
                <c:pt idx="5124">
                  <c:v>25.660295000000001</c:v>
                </c:pt>
                <c:pt idx="5125">
                  <c:v>25.540607000000001</c:v>
                </c:pt>
                <c:pt idx="5126">
                  <c:v>25.463160999999999</c:v>
                </c:pt>
                <c:pt idx="5127">
                  <c:v>25.385715999999999</c:v>
                </c:pt>
                <c:pt idx="5128">
                  <c:v>25.320004000000001</c:v>
                </c:pt>
                <c:pt idx="5129">
                  <c:v>25.153379000000001</c:v>
                </c:pt>
                <c:pt idx="5130">
                  <c:v>25.021955999999999</c:v>
                </c:pt>
                <c:pt idx="5131">
                  <c:v>24.867065</c:v>
                </c:pt>
                <c:pt idx="5132">
                  <c:v>24.747375999999999</c:v>
                </c:pt>
                <c:pt idx="5133">
                  <c:v>24.604219000000001</c:v>
                </c:pt>
                <c:pt idx="5134">
                  <c:v>24.458715999999999</c:v>
                </c:pt>
                <c:pt idx="5135">
                  <c:v>24.383617000000001</c:v>
                </c:pt>
                <c:pt idx="5136">
                  <c:v>24.282703000000001</c:v>
                </c:pt>
                <c:pt idx="5137">
                  <c:v>24.228726000000002</c:v>
                </c:pt>
                <c:pt idx="5138">
                  <c:v>24.15128</c:v>
                </c:pt>
                <c:pt idx="5139">
                  <c:v>24.017510999999999</c:v>
                </c:pt>
                <c:pt idx="5140">
                  <c:v>23.874354</c:v>
                </c:pt>
                <c:pt idx="5141">
                  <c:v>23.578652999999999</c:v>
                </c:pt>
                <c:pt idx="5142">
                  <c:v>23.346316000000002</c:v>
                </c:pt>
                <c:pt idx="5143">
                  <c:v>23.358049999999999</c:v>
                </c:pt>
                <c:pt idx="5144">
                  <c:v>23.313459999999999</c:v>
                </c:pt>
                <c:pt idx="5145">
                  <c:v>23.069389000000001</c:v>
                </c:pt>
                <c:pt idx="5146">
                  <c:v>23.015412000000001</c:v>
                </c:pt>
                <c:pt idx="5147">
                  <c:v>22.937967</c:v>
                </c:pt>
                <c:pt idx="5148">
                  <c:v>22.949701000000001</c:v>
                </c:pt>
                <c:pt idx="5149">
                  <c:v>22.905111000000002</c:v>
                </c:pt>
                <c:pt idx="5150">
                  <c:v>22.872254999999999</c:v>
                </c:pt>
                <c:pt idx="5151">
                  <c:v>22.783075</c:v>
                </c:pt>
                <c:pt idx="5152">
                  <c:v>22.794809999999998</c:v>
                </c:pt>
                <c:pt idx="5153">
                  <c:v>22.773688</c:v>
                </c:pt>
                <c:pt idx="5154">
                  <c:v>22.496762</c:v>
                </c:pt>
                <c:pt idx="5155">
                  <c:v>22.431049999999999</c:v>
                </c:pt>
                <c:pt idx="5156">
                  <c:v>22.353605000000002</c:v>
                </c:pt>
                <c:pt idx="5157">
                  <c:v>22.398194</c:v>
                </c:pt>
                <c:pt idx="5158">
                  <c:v>22.353605000000002</c:v>
                </c:pt>
                <c:pt idx="5159">
                  <c:v>22.034434999999998</c:v>
                </c:pt>
                <c:pt idx="5160">
                  <c:v>21.834954</c:v>
                </c:pt>
                <c:pt idx="5161">
                  <c:v>21.736387000000001</c:v>
                </c:pt>
                <c:pt idx="5162">
                  <c:v>21.637820000000001</c:v>
                </c:pt>
                <c:pt idx="5163">
                  <c:v>21.536905999999998</c:v>
                </c:pt>
                <c:pt idx="5164">
                  <c:v>21.283448</c:v>
                </c:pt>
                <c:pt idx="5165">
                  <c:v>21.262326000000002</c:v>
                </c:pt>
                <c:pt idx="5166">
                  <c:v>21.360893000000001</c:v>
                </c:pt>
                <c:pt idx="5167">
                  <c:v>21.384361999999999</c:v>
                </c:pt>
                <c:pt idx="5168">
                  <c:v>21.328037999999999</c:v>
                </c:pt>
                <c:pt idx="5169">
                  <c:v>21.250592000000001</c:v>
                </c:pt>
                <c:pt idx="5170">
                  <c:v>21.217735999999999</c:v>
                </c:pt>
                <c:pt idx="5171">
                  <c:v>21.250592000000001</c:v>
                </c:pt>
                <c:pt idx="5172">
                  <c:v>21.241205000000001</c:v>
                </c:pt>
                <c:pt idx="5173">
                  <c:v>21.173147</c:v>
                </c:pt>
                <c:pt idx="5174">
                  <c:v>21.229471</c:v>
                </c:pt>
                <c:pt idx="5175">
                  <c:v>21.283448</c:v>
                </c:pt>
                <c:pt idx="5176">
                  <c:v>21.318650000000002</c:v>
                </c:pt>
                <c:pt idx="5177">
                  <c:v>21.372627999999999</c:v>
                </c:pt>
                <c:pt idx="5178">
                  <c:v>21.384361999999999</c:v>
                </c:pt>
                <c:pt idx="5179">
                  <c:v>21.384361999999999</c:v>
                </c:pt>
                <c:pt idx="5180">
                  <c:v>21.351506000000001</c:v>
                </c:pt>
                <c:pt idx="5181">
                  <c:v>21.363240000000001</c:v>
                </c:pt>
                <c:pt idx="5182">
                  <c:v>21.356200000000001</c:v>
                </c:pt>
                <c:pt idx="5183">
                  <c:v>21.384361999999999</c:v>
                </c:pt>
                <c:pt idx="5184">
                  <c:v>21.433644999999999</c:v>
                </c:pt>
                <c:pt idx="5185">
                  <c:v>21.478235000000002</c:v>
                </c:pt>
                <c:pt idx="5186">
                  <c:v>21.473541000000001</c:v>
                </c:pt>
                <c:pt idx="5187">
                  <c:v>21.424257999999998</c:v>
                </c:pt>
                <c:pt idx="5188">
                  <c:v>21.384361999999999</c:v>
                </c:pt>
                <c:pt idx="5189">
                  <c:v>21.367934000000002</c:v>
                </c:pt>
                <c:pt idx="5190">
                  <c:v>21.351506000000001</c:v>
                </c:pt>
                <c:pt idx="5191">
                  <c:v>21.346812</c:v>
                </c:pt>
                <c:pt idx="5192">
                  <c:v>21.274059999999999</c:v>
                </c:pt>
                <c:pt idx="5193">
                  <c:v>21.236511</c:v>
                </c:pt>
                <c:pt idx="5194">
                  <c:v>21.252939000000001</c:v>
                </c:pt>
                <c:pt idx="5195">
                  <c:v>21.269366999999999</c:v>
                </c:pt>
                <c:pt idx="5196">
                  <c:v>21.236511</c:v>
                </c:pt>
                <c:pt idx="5197">
                  <c:v>21.196615000000001</c:v>
                </c:pt>
                <c:pt idx="5198">
                  <c:v>21.175492999999999</c:v>
                </c:pt>
                <c:pt idx="5199">
                  <c:v>21.163758999999999</c:v>
                </c:pt>
                <c:pt idx="5200">
                  <c:v>21.152024999999998</c:v>
                </c:pt>
                <c:pt idx="5201">
                  <c:v>21.180187</c:v>
                </c:pt>
                <c:pt idx="5202">
                  <c:v>21.203655000000001</c:v>
                </c:pt>
                <c:pt idx="5203">
                  <c:v>21.236511</c:v>
                </c:pt>
                <c:pt idx="5204">
                  <c:v>21.262326000000002</c:v>
                </c:pt>
                <c:pt idx="5205">
                  <c:v>21.323343999999999</c:v>
                </c:pt>
                <c:pt idx="5206">
                  <c:v>21.351506000000001</c:v>
                </c:pt>
                <c:pt idx="5207">
                  <c:v>21.351506000000001</c:v>
                </c:pt>
                <c:pt idx="5208">
                  <c:v>21.346812</c:v>
                </c:pt>
                <c:pt idx="5209">
                  <c:v>21.501702999999999</c:v>
                </c:pt>
                <c:pt idx="5210">
                  <c:v>19.983301000000001</c:v>
                </c:pt>
                <c:pt idx="5211">
                  <c:v>20.049012999999999</c:v>
                </c:pt>
                <c:pt idx="5212">
                  <c:v>19.983301000000001</c:v>
                </c:pt>
                <c:pt idx="5213">
                  <c:v>20.039625000000001</c:v>
                </c:pt>
                <c:pt idx="5214">
                  <c:v>20.049012999999999</c:v>
                </c:pt>
                <c:pt idx="5215">
                  <c:v>20.016157</c:v>
                </c:pt>
                <c:pt idx="5216">
                  <c:v>21.769242999999999</c:v>
                </c:pt>
                <c:pt idx="5217">
                  <c:v>21.724653</c:v>
                </c:pt>
                <c:pt idx="5218">
                  <c:v>21.682410000000001</c:v>
                </c:pt>
                <c:pt idx="5219">
                  <c:v>21.614352</c:v>
                </c:pt>
                <c:pt idx="5220">
                  <c:v>21.581496000000001</c:v>
                </c:pt>
                <c:pt idx="5221">
                  <c:v>21.658940999999999</c:v>
                </c:pt>
                <c:pt idx="5222">
                  <c:v>21.757508000000001</c:v>
                </c:pt>
                <c:pt idx="5223">
                  <c:v>21.802098000000001</c:v>
                </c:pt>
                <c:pt idx="5224">
                  <c:v>22.553086</c:v>
                </c:pt>
                <c:pt idx="5225">
                  <c:v>22.618797000000001</c:v>
                </c:pt>
                <c:pt idx="5226">
                  <c:v>22.672774</c:v>
                </c:pt>
                <c:pt idx="5227">
                  <c:v>22.696242999999999</c:v>
                </c:pt>
                <c:pt idx="5228">
                  <c:v>22.705629999999999</c:v>
                </c:pt>
                <c:pt idx="5229">
                  <c:v>22.639918000000002</c:v>
                </c:pt>
                <c:pt idx="5230">
                  <c:v>22.541350999999999</c:v>
                </c:pt>
                <c:pt idx="5231">
                  <c:v>22.38646</c:v>
                </c:pt>
                <c:pt idx="5232">
                  <c:v>22.374725999999999</c:v>
                </c:pt>
                <c:pt idx="5233">
                  <c:v>22.299627000000001</c:v>
                </c:pt>
                <c:pt idx="5234">
                  <c:v>22.255037999999999</c:v>
                </c:pt>
                <c:pt idx="5235">
                  <c:v>22.309014999999999</c:v>
                </c:pt>
                <c:pt idx="5236">
                  <c:v>22.419315999999998</c:v>
                </c:pt>
                <c:pt idx="5237">
                  <c:v>22.485026999999999</c:v>
                </c:pt>
                <c:pt idx="5238">
                  <c:v>22.553086</c:v>
                </c:pt>
                <c:pt idx="5239">
                  <c:v>29.002189000000001</c:v>
                </c:pt>
                <c:pt idx="5240">
                  <c:v>29.100756000000001</c:v>
                </c:pt>
                <c:pt idx="5241">
                  <c:v>29.255647</c:v>
                </c:pt>
                <c:pt idx="5242">
                  <c:v>30.048877000000001</c:v>
                </c:pt>
                <c:pt idx="5243">
                  <c:v>29.938576000000001</c:v>
                </c:pt>
                <c:pt idx="5244">
                  <c:v>29.950310000000002</c:v>
                </c:pt>
                <c:pt idx="5245">
                  <c:v>29.950310000000002</c:v>
                </c:pt>
                <c:pt idx="5246">
                  <c:v>29.774297000000001</c:v>
                </c:pt>
                <c:pt idx="5247">
                  <c:v>29.586549999999999</c:v>
                </c:pt>
                <c:pt idx="5248">
                  <c:v>29.422272</c:v>
                </c:pt>
                <c:pt idx="5249">
                  <c:v>29.243912999999999</c:v>
                </c:pt>
                <c:pt idx="5250">
                  <c:v>29.046778</c:v>
                </c:pt>
                <c:pt idx="5251">
                  <c:v>28.870766</c:v>
                </c:pt>
                <c:pt idx="5252">
                  <c:v>28.727609000000001</c:v>
                </c:pt>
                <c:pt idx="5253">
                  <c:v>28.617308000000001</c:v>
                </c:pt>
                <c:pt idx="5254">
                  <c:v>28.516393999999998</c:v>
                </c:pt>
                <c:pt idx="5255">
                  <c:v>28.429561</c:v>
                </c:pt>
                <c:pt idx="5256">
                  <c:v>28.429561</c:v>
                </c:pt>
                <c:pt idx="5257">
                  <c:v>28.507006000000001</c:v>
                </c:pt>
                <c:pt idx="5258">
                  <c:v>28.584451999999999</c:v>
                </c:pt>
                <c:pt idx="5259">
                  <c:v>28.584451999999999</c:v>
                </c:pt>
                <c:pt idx="5260">
                  <c:v>28.584451999999999</c:v>
                </c:pt>
                <c:pt idx="5261">
                  <c:v>28.593838999999999</c:v>
                </c:pt>
                <c:pt idx="5262">
                  <c:v>28.626695000000002</c:v>
                </c:pt>
                <c:pt idx="5263">
                  <c:v>28.605573</c:v>
                </c:pt>
                <c:pt idx="5264">
                  <c:v>28.495272</c:v>
                </c:pt>
                <c:pt idx="5265">
                  <c:v>28.384971</c:v>
                </c:pt>
                <c:pt idx="5266">
                  <c:v>28.262934999999999</c:v>
                </c:pt>
                <c:pt idx="5267">
                  <c:v>28.152633999999999</c:v>
                </c:pt>
                <c:pt idx="5268">
                  <c:v>28.065801</c:v>
                </c:pt>
                <c:pt idx="5269">
                  <c:v>27.866320000000002</c:v>
                </c:pt>
                <c:pt idx="5270">
                  <c:v>27.767752999999999</c:v>
                </c:pt>
                <c:pt idx="5271">
                  <c:v>27.624596</c:v>
                </c:pt>
                <c:pt idx="5272">
                  <c:v>9.9411939999999994</c:v>
                </c:pt>
                <c:pt idx="5273">
                  <c:v>10.105472000000001</c:v>
                </c:pt>
                <c:pt idx="5274">
                  <c:v>10.185264</c:v>
                </c:pt>
                <c:pt idx="5275">
                  <c:v>10.138328</c:v>
                </c:pt>
                <c:pt idx="5276">
                  <c:v>10.194652</c:v>
                </c:pt>
                <c:pt idx="5277">
                  <c:v>10.382398999999999</c:v>
                </c:pt>
                <c:pt idx="5278">
                  <c:v>10.579533</c:v>
                </c:pt>
                <c:pt idx="5279">
                  <c:v>10.701568</c:v>
                </c:pt>
                <c:pt idx="5280">
                  <c:v>10.715649000000001</c:v>
                </c:pt>
                <c:pt idx="5281">
                  <c:v>10.668711999999999</c:v>
                </c:pt>
                <c:pt idx="5282">
                  <c:v>10.612387999999999</c:v>
                </c:pt>
                <c:pt idx="5283">
                  <c:v>10.76728</c:v>
                </c:pt>
                <c:pt idx="5284">
                  <c:v>10.969106999999999</c:v>
                </c:pt>
                <c:pt idx="5285">
                  <c:v>11.100529999999999</c:v>
                </c:pt>
                <c:pt idx="5286">
                  <c:v>11.208485</c:v>
                </c:pt>
                <c:pt idx="5287">
                  <c:v>11.344601000000001</c:v>
                </c:pt>
                <c:pt idx="5288">
                  <c:v>11.410311999999999</c:v>
                </c:pt>
                <c:pt idx="5289">
                  <c:v>11.33052</c:v>
                </c:pt>
                <c:pt idx="5290">
                  <c:v>11.231953000000001</c:v>
                </c:pt>
                <c:pt idx="5291">
                  <c:v>11.067674</c:v>
                </c:pt>
                <c:pt idx="5292">
                  <c:v>10.837685</c:v>
                </c:pt>
                <c:pt idx="5293">
                  <c:v>10.649938000000001</c:v>
                </c:pt>
                <c:pt idx="5294">
                  <c:v>10.471577999999999</c:v>
                </c:pt>
                <c:pt idx="5295">
                  <c:v>10.340156</c:v>
                </c:pt>
                <c:pt idx="5296">
                  <c:v>10.161796000000001</c:v>
                </c:pt>
                <c:pt idx="5297">
                  <c:v>10.039761</c:v>
                </c:pt>
                <c:pt idx="5298">
                  <c:v>9.9623150000000003</c:v>
                </c:pt>
                <c:pt idx="5299">
                  <c:v>10.004557999999999</c:v>
                </c:pt>
                <c:pt idx="5300">
                  <c:v>9.9294589999999996</c:v>
                </c:pt>
                <c:pt idx="5301">
                  <c:v>10.117205999999999</c:v>
                </c:pt>
                <c:pt idx="5302">
                  <c:v>10.117205999999999</c:v>
                </c:pt>
                <c:pt idx="5303">
                  <c:v>10.051494999999999</c:v>
                </c:pt>
                <c:pt idx="5304">
                  <c:v>10.103125</c:v>
                </c:pt>
                <c:pt idx="5305">
                  <c:v>10.182918000000001</c:v>
                </c:pt>
                <c:pt idx="5306">
                  <c:v>10.248628999999999</c:v>
                </c:pt>
                <c:pt idx="5307">
                  <c:v>10.323727999999999</c:v>
                </c:pt>
                <c:pt idx="5308">
                  <c:v>10.412907000000001</c:v>
                </c:pt>
                <c:pt idx="5309">
                  <c:v>10.534943</c:v>
                </c:pt>
                <c:pt idx="5310">
                  <c:v>10.558411</c:v>
                </c:pt>
                <c:pt idx="5311">
                  <c:v>10.633509999999999</c:v>
                </c:pt>
                <c:pt idx="5312">
                  <c:v>10.746157999999999</c:v>
                </c:pt>
                <c:pt idx="5313">
                  <c:v>10.797788000000001</c:v>
                </c:pt>
                <c:pt idx="5314">
                  <c:v>10.910437</c:v>
                </c:pt>
                <c:pt idx="5315">
                  <c:v>10.966761</c:v>
                </c:pt>
                <c:pt idx="5316">
                  <c:v>11.088796</c:v>
                </c:pt>
                <c:pt idx="5317">
                  <c:v>11.206137999999999</c:v>
                </c:pt>
                <c:pt idx="5318">
                  <c:v>11.407966</c:v>
                </c:pt>
                <c:pt idx="5319">
                  <c:v>11.483064000000001</c:v>
                </c:pt>
                <c:pt idx="5320">
                  <c:v>11.426740000000001</c:v>
                </c:pt>
                <c:pt idx="5321">
                  <c:v>11.440821</c:v>
                </c:pt>
                <c:pt idx="5322">
                  <c:v>11.628568</c:v>
                </c:pt>
                <c:pt idx="5323">
                  <c:v>11.736522000000001</c:v>
                </c:pt>
                <c:pt idx="5324">
                  <c:v>11.670811</c:v>
                </c:pt>
                <c:pt idx="5325">
                  <c:v>11.506532999999999</c:v>
                </c:pt>
                <c:pt idx="5326">
                  <c:v>11.328173</c:v>
                </c:pt>
                <c:pt idx="5327">
                  <c:v>11.361029</c:v>
                </c:pt>
                <c:pt idx="5328">
                  <c:v>11.407966</c:v>
                </c:pt>
                <c:pt idx="5329">
                  <c:v>11.562856999999999</c:v>
                </c:pt>
                <c:pt idx="5330">
                  <c:v>11.694279</c:v>
                </c:pt>
                <c:pt idx="5331">
                  <c:v>11.713054</c:v>
                </c:pt>
                <c:pt idx="5332">
                  <c:v>11.849171</c:v>
                </c:pt>
                <c:pt idx="5333">
                  <c:v>11.900801</c:v>
                </c:pt>
                <c:pt idx="5334">
                  <c:v>11.966512</c:v>
                </c:pt>
                <c:pt idx="5335">
                  <c:v>12.069773</c:v>
                </c:pt>
                <c:pt idx="5336">
                  <c:v>12.168340000000001</c:v>
                </c:pt>
                <c:pt idx="5337">
                  <c:v>12.266907</c:v>
                </c:pt>
                <c:pt idx="5338">
                  <c:v>12.388942999999999</c:v>
                </c:pt>
                <c:pt idx="5339">
                  <c:v>12.356087</c:v>
                </c:pt>
                <c:pt idx="5340">
                  <c:v>12.356087</c:v>
                </c:pt>
                <c:pt idx="5341">
                  <c:v>12.374862</c:v>
                </c:pt>
                <c:pt idx="5342">
                  <c:v>12.342006</c:v>
                </c:pt>
                <c:pt idx="5343">
                  <c:v>12.266907</c:v>
                </c:pt>
                <c:pt idx="5344">
                  <c:v>12.154259</c:v>
                </c:pt>
                <c:pt idx="5345">
                  <c:v>12.069773</c:v>
                </c:pt>
                <c:pt idx="5346">
                  <c:v>12.121403000000001</c:v>
                </c:pt>
                <c:pt idx="5347">
                  <c:v>12.243439</c:v>
                </c:pt>
                <c:pt idx="5348">
                  <c:v>12.309150000000001</c:v>
                </c:pt>
                <c:pt idx="5349">
                  <c:v>12.290376</c:v>
                </c:pt>
                <c:pt idx="5350">
                  <c:v>12.290376</c:v>
                </c:pt>
                <c:pt idx="5351">
                  <c:v>12.309150000000001</c:v>
                </c:pt>
                <c:pt idx="5352">
                  <c:v>12.39833</c:v>
                </c:pt>
                <c:pt idx="5353">
                  <c:v>12.529752999999999</c:v>
                </c:pt>
                <c:pt idx="5354">
                  <c:v>12.665869000000001</c:v>
                </c:pt>
                <c:pt idx="5355">
                  <c:v>12.651788</c:v>
                </c:pt>
                <c:pt idx="5356">
                  <c:v>12.618931999999999</c:v>
                </c:pt>
                <c:pt idx="5357">
                  <c:v>12.576689</c:v>
                </c:pt>
                <c:pt idx="5358">
                  <c:v>12.510978</c:v>
                </c:pt>
                <c:pt idx="5359">
                  <c:v>12.454654</c:v>
                </c:pt>
                <c:pt idx="5360">
                  <c:v>12.464041</c:v>
                </c:pt>
                <c:pt idx="5361">
                  <c:v>12.529752999999999</c:v>
                </c:pt>
                <c:pt idx="5362">
                  <c:v>12.642401</c:v>
                </c:pt>
                <c:pt idx="5363">
                  <c:v>12.708112</c:v>
                </c:pt>
                <c:pt idx="5364">
                  <c:v>12.665869000000001</c:v>
                </c:pt>
                <c:pt idx="5365">
                  <c:v>12.708112</c:v>
                </c:pt>
                <c:pt idx="5366">
                  <c:v>12.816067</c:v>
                </c:pt>
                <c:pt idx="5367">
                  <c:v>12.750355000000001</c:v>
                </c:pt>
                <c:pt idx="5368">
                  <c:v>12.773823999999999</c:v>
                </c:pt>
                <c:pt idx="5369">
                  <c:v>12.96157</c:v>
                </c:pt>
                <c:pt idx="5370">
                  <c:v>13.13993</c:v>
                </c:pt>
                <c:pt idx="5371">
                  <c:v>13.017894</c:v>
                </c:pt>
                <c:pt idx="5372">
                  <c:v>13.017894</c:v>
                </c:pt>
                <c:pt idx="5373">
                  <c:v>12.816067</c:v>
                </c:pt>
                <c:pt idx="5374">
                  <c:v>12.675257</c:v>
                </c:pt>
                <c:pt idx="5375">
                  <c:v>12.520365</c:v>
                </c:pt>
                <c:pt idx="5376">
                  <c:v>12.618931999999999</c:v>
                </c:pt>
                <c:pt idx="5377">
                  <c:v>12.773823999999999</c:v>
                </c:pt>
                <c:pt idx="5378">
                  <c:v>12.928715</c:v>
                </c:pt>
                <c:pt idx="5379">
                  <c:v>12.952183</c:v>
                </c:pt>
                <c:pt idx="5380">
                  <c:v>12.952183</c:v>
                </c:pt>
                <c:pt idx="5381">
                  <c:v>13.027282</c:v>
                </c:pt>
                <c:pt idx="5382">
                  <c:v>13.215028999999999</c:v>
                </c:pt>
                <c:pt idx="5383">
                  <c:v>13.402775</c:v>
                </c:pt>
                <c:pt idx="5384">
                  <c:v>13.445017999999999</c:v>
                </c:pt>
                <c:pt idx="5385">
                  <c:v>13.36992</c:v>
                </c:pt>
                <c:pt idx="5386">
                  <c:v>13.28074</c:v>
                </c:pt>
                <c:pt idx="5387">
                  <c:v>13.172786</c:v>
                </c:pt>
                <c:pt idx="5388">
                  <c:v>13.149317</c:v>
                </c:pt>
                <c:pt idx="5389">
                  <c:v>13.158704999999999</c:v>
                </c:pt>
                <c:pt idx="5390">
                  <c:v>13.271353</c:v>
                </c:pt>
                <c:pt idx="5391">
                  <c:v>13.426244000000001</c:v>
                </c:pt>
                <c:pt idx="5392">
                  <c:v>13.477874</c:v>
                </c:pt>
                <c:pt idx="5393">
                  <c:v>13.247884000000001</c:v>
                </c:pt>
                <c:pt idx="5394">
                  <c:v>13.271353</c:v>
                </c:pt>
                <c:pt idx="5395">
                  <c:v>13.360531999999999</c:v>
                </c:pt>
                <c:pt idx="5396">
                  <c:v>13.313596</c:v>
                </c:pt>
                <c:pt idx="5397">
                  <c:v>13.524811</c:v>
                </c:pt>
                <c:pt idx="5398">
                  <c:v>13.524811</c:v>
                </c:pt>
                <c:pt idx="5399">
                  <c:v>13.721945</c:v>
                </c:pt>
                <c:pt idx="5400">
                  <c:v>13.787656</c:v>
                </c:pt>
                <c:pt idx="5401">
                  <c:v>13.679702000000001</c:v>
                </c:pt>
                <c:pt idx="5402">
                  <c:v>13.721945</c:v>
                </c:pt>
                <c:pt idx="5403">
                  <c:v>13.764188000000001</c:v>
                </c:pt>
                <c:pt idx="5404">
                  <c:v>13.834593</c:v>
                </c:pt>
                <c:pt idx="5405">
                  <c:v>13.951935000000001</c:v>
                </c:pt>
                <c:pt idx="5406">
                  <c:v>14.064583000000001</c:v>
                </c:pt>
                <c:pt idx="5407">
                  <c:v>14.196006000000001</c:v>
                </c:pt>
                <c:pt idx="5408">
                  <c:v>14.228861</c:v>
                </c:pt>
                <c:pt idx="5409">
                  <c:v>14.275798</c:v>
                </c:pt>
                <c:pt idx="5410">
                  <c:v>14.425996</c:v>
                </c:pt>
                <c:pt idx="5411">
                  <c:v>14.449464000000001</c:v>
                </c:pt>
                <c:pt idx="5412">
                  <c:v>14.472932</c:v>
                </c:pt>
                <c:pt idx="5413">
                  <c:v>14.350897</c:v>
                </c:pt>
                <c:pt idx="5414">
                  <c:v>14.360284</c:v>
                </c:pt>
                <c:pt idx="5415">
                  <c:v>14.538644</c:v>
                </c:pt>
                <c:pt idx="5416">
                  <c:v>14.637211000000001</c:v>
                </c:pt>
                <c:pt idx="5417">
                  <c:v>14.834345000000001</c:v>
                </c:pt>
                <c:pt idx="5418">
                  <c:v>14.979849</c:v>
                </c:pt>
                <c:pt idx="5419">
                  <c:v>15.003316999999999</c:v>
                </c:pt>
                <c:pt idx="5420">
                  <c:v>15.078416000000001</c:v>
                </c:pt>
                <c:pt idx="5421">
                  <c:v>15.223919</c:v>
                </c:pt>
                <c:pt idx="5422">
                  <c:v>15.411666</c:v>
                </c:pt>
                <c:pt idx="5423">
                  <c:v>15.529007999999999</c:v>
                </c:pt>
                <c:pt idx="5424">
                  <c:v>15.632269000000001</c:v>
                </c:pt>
                <c:pt idx="5425">
                  <c:v>15.773078999999999</c:v>
                </c:pt>
                <c:pt idx="5426">
                  <c:v>15.585331999999999</c:v>
                </c:pt>
                <c:pt idx="5427">
                  <c:v>15.421054</c:v>
                </c:pt>
                <c:pt idx="5428">
                  <c:v>15.242694</c:v>
                </c:pt>
                <c:pt idx="5429">
                  <c:v>15.223919</c:v>
                </c:pt>
                <c:pt idx="5430">
                  <c:v>15.299018</c:v>
                </c:pt>
                <c:pt idx="5431">
                  <c:v>15.322487000000001</c:v>
                </c:pt>
                <c:pt idx="5432">
                  <c:v>15.388197999999999</c:v>
                </c:pt>
                <c:pt idx="5433">
                  <c:v>15.477378</c:v>
                </c:pt>
                <c:pt idx="5434">
                  <c:v>15.575945000000001</c:v>
                </c:pt>
                <c:pt idx="5435">
                  <c:v>15.486765</c:v>
                </c:pt>
                <c:pt idx="5436">
                  <c:v>15.618188</c:v>
                </c:pt>
                <c:pt idx="5437">
                  <c:v>15.463297000000001</c:v>
                </c:pt>
                <c:pt idx="5438">
                  <c:v>15.444521999999999</c:v>
                </c:pt>
                <c:pt idx="5439">
                  <c:v>15.496152</c:v>
                </c:pt>
                <c:pt idx="5440">
                  <c:v>15.618188</c:v>
                </c:pt>
                <c:pt idx="5441">
                  <c:v>15.773078999999999</c:v>
                </c:pt>
                <c:pt idx="5442">
                  <c:v>15.820016000000001</c:v>
                </c:pt>
                <c:pt idx="5443">
                  <c:v>15.632269000000001</c:v>
                </c:pt>
                <c:pt idx="5444">
                  <c:v>15.820016000000001</c:v>
                </c:pt>
                <c:pt idx="5445">
                  <c:v>15.885726999999999</c:v>
                </c:pt>
                <c:pt idx="5446">
                  <c:v>16.017150000000001</c:v>
                </c:pt>
                <c:pt idx="5447">
                  <c:v>16.050004999999999</c:v>
                </c:pt>
                <c:pt idx="5448">
                  <c:v>16.082861000000001</c:v>
                </c:pt>
                <c:pt idx="5449">
                  <c:v>16.125104</c:v>
                </c:pt>
                <c:pt idx="5450">
                  <c:v>16.256526999999998</c:v>
                </c:pt>
                <c:pt idx="5451">
                  <c:v>16.256526999999998</c:v>
                </c:pt>
                <c:pt idx="5452">
                  <c:v>16.402031000000001</c:v>
                </c:pt>
                <c:pt idx="5453">
                  <c:v>16.392643</c:v>
                </c:pt>
                <c:pt idx="5454">
                  <c:v>16.294076</c:v>
                </c:pt>
                <c:pt idx="5455">
                  <c:v>16.411418000000001</c:v>
                </c:pt>
                <c:pt idx="5456">
                  <c:v>16.402031000000001</c:v>
                </c:pt>
                <c:pt idx="5457">
                  <c:v>16.312850999999998</c:v>
                </c:pt>
                <c:pt idx="5458">
                  <c:v>16.223671</c:v>
                </c:pt>
                <c:pt idx="5459">
                  <c:v>16.303464000000002</c:v>
                </c:pt>
                <c:pt idx="5460">
                  <c:v>16.477129000000001</c:v>
                </c:pt>
                <c:pt idx="5461">
                  <c:v>16.547533999999999</c:v>
                </c:pt>
                <c:pt idx="5462">
                  <c:v>16.768136999999999</c:v>
                </c:pt>
                <c:pt idx="5463">
                  <c:v>16.810379999999999</c:v>
                </c:pt>
                <c:pt idx="5464">
                  <c:v>17.007514</c:v>
                </c:pt>
                <c:pt idx="5465">
                  <c:v>17.138936999999999</c:v>
                </c:pt>
                <c:pt idx="5466">
                  <c:v>17.284441000000001</c:v>
                </c:pt>
                <c:pt idx="5467">
                  <c:v>17.317295999999999</c:v>
                </c:pt>
                <c:pt idx="5468">
                  <c:v>17.406476000000001</c:v>
                </c:pt>
                <c:pt idx="5469">
                  <c:v>17.594223</c:v>
                </c:pt>
                <c:pt idx="5470">
                  <c:v>17.537898999999999</c:v>
                </c:pt>
                <c:pt idx="5471">
                  <c:v>17.472187999999999</c:v>
                </c:pt>
                <c:pt idx="5472">
                  <c:v>17.260971999999999</c:v>
                </c:pt>
                <c:pt idx="5473">
                  <c:v>17.096693999999999</c:v>
                </c:pt>
                <c:pt idx="5474">
                  <c:v>16.974658000000002</c:v>
                </c:pt>
                <c:pt idx="5475">
                  <c:v>16.876090999999999</c:v>
                </c:pt>
                <c:pt idx="5476">
                  <c:v>16.697731999999998</c:v>
                </c:pt>
                <c:pt idx="5477">
                  <c:v>16.514679000000001</c:v>
                </c:pt>
                <c:pt idx="5478">
                  <c:v>16.533453000000002</c:v>
                </c:pt>
                <c:pt idx="5479">
                  <c:v>16.646101999999999</c:v>
                </c:pt>
                <c:pt idx="5480">
                  <c:v>16.735281000000001</c:v>
                </c:pt>
                <c:pt idx="5481">
                  <c:v>17.021595000000001</c:v>
                </c:pt>
                <c:pt idx="5482">
                  <c:v>17.162405</c:v>
                </c:pt>
                <c:pt idx="5483">
                  <c:v>17.209341999999999</c:v>
                </c:pt>
                <c:pt idx="5484">
                  <c:v>17.406476000000001</c:v>
                </c:pt>
                <c:pt idx="5485">
                  <c:v>17.505043000000001</c:v>
                </c:pt>
                <c:pt idx="5486">
                  <c:v>17.373619999999999</c:v>
                </c:pt>
                <c:pt idx="5487">
                  <c:v>17.462800000000001</c:v>
                </c:pt>
                <c:pt idx="5488">
                  <c:v>17.692789999999999</c:v>
                </c:pt>
                <c:pt idx="5489">
                  <c:v>17.683402999999998</c:v>
                </c:pt>
                <c:pt idx="5490">
                  <c:v>17.627078999999998</c:v>
                </c:pt>
                <c:pt idx="5491">
                  <c:v>17.838294000000001</c:v>
                </c:pt>
                <c:pt idx="5492">
                  <c:v>17.725646000000001</c:v>
                </c:pt>
                <c:pt idx="5493">
                  <c:v>17.570754999999998</c:v>
                </c:pt>
                <c:pt idx="5494">
                  <c:v>17.514430999999998</c:v>
                </c:pt>
                <c:pt idx="5495">
                  <c:v>17.547286</c:v>
                </c:pt>
                <c:pt idx="5496">
                  <c:v>17.594223</c:v>
                </c:pt>
                <c:pt idx="5497">
                  <c:v>17.702176999999999</c:v>
                </c:pt>
                <c:pt idx="5498">
                  <c:v>17.847681000000001</c:v>
                </c:pt>
                <c:pt idx="5499">
                  <c:v>17.969716999999999</c:v>
                </c:pt>
                <c:pt idx="5500">
                  <c:v>18.133994999999999</c:v>
                </c:pt>
                <c:pt idx="5501">
                  <c:v>18.044815</c:v>
                </c:pt>
                <c:pt idx="5502">
                  <c:v>18.021346999999999</c:v>
                </c:pt>
                <c:pt idx="5503">
                  <c:v>18.044815</c:v>
                </c:pt>
                <c:pt idx="5504">
                  <c:v>18.101139</c:v>
                </c:pt>
                <c:pt idx="5505">
                  <c:v>18.143381999999999</c:v>
                </c:pt>
                <c:pt idx="5506">
                  <c:v>18.199705999999999</c:v>
                </c:pt>
                <c:pt idx="5507">
                  <c:v>18.298272999999998</c:v>
                </c:pt>
                <c:pt idx="5508">
                  <c:v>18.241949000000002</c:v>
                </c:pt>
                <c:pt idx="5509">
                  <c:v>18.256029999999999</c:v>
                </c:pt>
                <c:pt idx="5510">
                  <c:v>18.396840999999998</c:v>
                </c:pt>
                <c:pt idx="5511">
                  <c:v>18.443777000000001</c:v>
                </c:pt>
                <c:pt idx="5512">
                  <c:v>18.518875999999999</c:v>
                </c:pt>
                <c:pt idx="5513">
                  <c:v>18.664380000000001</c:v>
                </c:pt>
                <c:pt idx="5514">
                  <c:v>18.739478999999999</c:v>
                </c:pt>
                <c:pt idx="5515">
                  <c:v>18.838045999999999</c:v>
                </c:pt>
                <c:pt idx="5516">
                  <c:v>18.697234999999999</c:v>
                </c:pt>
                <c:pt idx="5517">
                  <c:v>18.598668</c:v>
                </c:pt>
                <c:pt idx="5518">
                  <c:v>18.532957</c:v>
                </c:pt>
                <c:pt idx="5519">
                  <c:v>18.476633</c:v>
                </c:pt>
                <c:pt idx="5520">
                  <c:v>18.575199999999999</c:v>
                </c:pt>
                <c:pt idx="5521">
                  <c:v>18.697234999999999</c:v>
                </c:pt>
                <c:pt idx="5522">
                  <c:v>18.838045999999999</c:v>
                </c:pt>
                <c:pt idx="5523">
                  <c:v>19.007017999999999</c:v>
                </c:pt>
                <c:pt idx="5524">
                  <c:v>19.204152000000001</c:v>
                </c:pt>
                <c:pt idx="5525">
                  <c:v>19.260476000000001</c:v>
                </c:pt>
                <c:pt idx="5526">
                  <c:v>19.326187000000001</c:v>
                </c:pt>
                <c:pt idx="5527">
                  <c:v>19.466996999999999</c:v>
                </c:pt>
                <c:pt idx="5528">
                  <c:v>19.490466000000001</c:v>
                </c:pt>
                <c:pt idx="5529">
                  <c:v>19.359043</c:v>
                </c:pt>
                <c:pt idx="5530">
                  <c:v>19.204152000000001</c:v>
                </c:pt>
                <c:pt idx="5531">
                  <c:v>19.025791999999999</c:v>
                </c:pt>
                <c:pt idx="5532">
                  <c:v>19.016404999999999</c:v>
                </c:pt>
                <c:pt idx="5533">
                  <c:v>18.992937000000001</c:v>
                </c:pt>
                <c:pt idx="5534">
                  <c:v>19.007017999999999</c:v>
                </c:pt>
                <c:pt idx="5535">
                  <c:v>19.082115999999999</c:v>
                </c:pt>
                <c:pt idx="5536">
                  <c:v>19.171296000000002</c:v>
                </c:pt>
                <c:pt idx="5537">
                  <c:v>19.335574999999999</c:v>
                </c:pt>
                <c:pt idx="5538">
                  <c:v>19.523320999999999</c:v>
                </c:pt>
                <c:pt idx="5539">
                  <c:v>19.579644999999999</c:v>
                </c:pt>
                <c:pt idx="5540">
                  <c:v>19.631276</c:v>
                </c:pt>
                <c:pt idx="5541">
                  <c:v>19.645357000000001</c:v>
                </c:pt>
                <c:pt idx="5542">
                  <c:v>19.631276</c:v>
                </c:pt>
                <c:pt idx="5543">
                  <c:v>19.654744000000001</c:v>
                </c:pt>
                <c:pt idx="5544">
                  <c:v>19.654744000000001</c:v>
                </c:pt>
                <c:pt idx="5545">
                  <c:v>19.743924</c:v>
                </c:pt>
                <c:pt idx="5546">
                  <c:v>19.809635</c:v>
                </c:pt>
                <c:pt idx="5547">
                  <c:v>19.987995000000002</c:v>
                </c:pt>
                <c:pt idx="5548">
                  <c:v>18.234908999999998</c:v>
                </c:pt>
                <c:pt idx="5549">
                  <c:v>18.314700999999999</c:v>
                </c:pt>
                <c:pt idx="5550">
                  <c:v>18.389800000000001</c:v>
                </c:pt>
                <c:pt idx="5551">
                  <c:v>18.380413000000001</c:v>
                </c:pt>
                <c:pt idx="5552">
                  <c:v>18.521222999999999</c:v>
                </c:pt>
                <c:pt idx="5553">
                  <c:v>18.535304</c:v>
                </c:pt>
                <c:pt idx="5554">
                  <c:v>18.643257999999999</c:v>
                </c:pt>
                <c:pt idx="5555">
                  <c:v>18.652646000000001</c:v>
                </c:pt>
                <c:pt idx="5556">
                  <c:v>18.774681000000001</c:v>
                </c:pt>
                <c:pt idx="5557">
                  <c:v>18.962427999999999</c:v>
                </c:pt>
                <c:pt idx="5558">
                  <c:v>19.028138999999999</c:v>
                </c:pt>
                <c:pt idx="5559">
                  <c:v>19.173642999999998</c:v>
                </c:pt>
                <c:pt idx="5560">
                  <c:v>19.239353999999999</c:v>
                </c:pt>
                <c:pt idx="5561">
                  <c:v>19.394245999999999</c:v>
                </c:pt>
                <c:pt idx="5562">
                  <c:v>19.492813000000002</c:v>
                </c:pt>
                <c:pt idx="5563">
                  <c:v>19.624234999999999</c:v>
                </c:pt>
                <c:pt idx="5564">
                  <c:v>19.713415000000001</c:v>
                </c:pt>
                <c:pt idx="5565">
                  <c:v>19.811982</c:v>
                </c:pt>
                <c:pt idx="5566">
                  <c:v>19.868306</c:v>
                </c:pt>
                <c:pt idx="5567">
                  <c:v>15.632269000000001</c:v>
                </c:pt>
                <c:pt idx="5568">
                  <c:v>15.683899</c:v>
                </c:pt>
                <c:pt idx="5569">
                  <c:v>15.683899</c:v>
                </c:pt>
                <c:pt idx="5570">
                  <c:v>15.773078999999999</c:v>
                </c:pt>
                <c:pt idx="5571">
                  <c:v>15.829402999999999</c:v>
                </c:pt>
                <c:pt idx="5572">
                  <c:v>15.852871</c:v>
                </c:pt>
                <c:pt idx="5573">
                  <c:v>15.805935</c:v>
                </c:pt>
                <c:pt idx="5574">
                  <c:v>15.852871</c:v>
                </c:pt>
                <c:pt idx="5575">
                  <c:v>15.904502000000001</c:v>
                </c:pt>
                <c:pt idx="5576">
                  <c:v>15.852871</c:v>
                </c:pt>
                <c:pt idx="5577">
                  <c:v>15.749611</c:v>
                </c:pt>
                <c:pt idx="5578">
                  <c:v>15.796547</c:v>
                </c:pt>
                <c:pt idx="5579">
                  <c:v>15.92797</c:v>
                </c:pt>
                <c:pt idx="5580">
                  <c:v>16.003069</c:v>
                </c:pt>
                <c:pt idx="5581">
                  <c:v>16.172041</c:v>
                </c:pt>
                <c:pt idx="5582">
                  <c:v>16.139185000000001</c:v>
                </c:pt>
                <c:pt idx="5583">
                  <c:v>16.204896999999999</c:v>
                </c:pt>
                <c:pt idx="5584">
                  <c:v>16.378561999999999</c:v>
                </c:pt>
                <c:pt idx="5585">
                  <c:v>16.524066000000001</c:v>
                </c:pt>
                <c:pt idx="5586">
                  <c:v>16.547533999999999</c:v>
                </c:pt>
                <c:pt idx="5587">
                  <c:v>16.500598</c:v>
                </c:pt>
                <c:pt idx="5588">
                  <c:v>16.402031000000001</c:v>
                </c:pt>
                <c:pt idx="5589">
                  <c:v>16.214283999999999</c:v>
                </c:pt>
                <c:pt idx="5590">
                  <c:v>16.073474000000001</c:v>
                </c:pt>
                <c:pt idx="5591">
                  <c:v>15.993681</c:v>
                </c:pt>
                <c:pt idx="5592">
                  <c:v>15.904502000000001</c:v>
                </c:pt>
                <c:pt idx="5593">
                  <c:v>15.871646</c:v>
                </c:pt>
                <c:pt idx="5594">
                  <c:v>15.773078999999999</c:v>
                </c:pt>
                <c:pt idx="5595">
                  <c:v>15.683899</c:v>
                </c:pt>
                <c:pt idx="5596">
                  <c:v>15.683899</c:v>
                </c:pt>
                <c:pt idx="5597">
                  <c:v>15.599413</c:v>
                </c:pt>
                <c:pt idx="5598">
                  <c:v>15.519621000000001</c:v>
                </c:pt>
                <c:pt idx="5599">
                  <c:v>15.486765</c:v>
                </c:pt>
                <c:pt idx="5600">
                  <c:v>15.519621000000001</c:v>
                </c:pt>
                <c:pt idx="5601">
                  <c:v>15.355342</c:v>
                </c:pt>
                <c:pt idx="5602">
                  <c:v>15.176983</c:v>
                </c:pt>
                <c:pt idx="5603">
                  <c:v>14.979849</c:v>
                </c:pt>
                <c:pt idx="5604">
                  <c:v>14.824958000000001</c:v>
                </c:pt>
                <c:pt idx="5605">
                  <c:v>14.834345000000001</c:v>
                </c:pt>
                <c:pt idx="5606">
                  <c:v>14.848426</c:v>
                </c:pt>
                <c:pt idx="5607">
                  <c:v>14.735778</c:v>
                </c:pt>
                <c:pt idx="5608">
                  <c:v>14.717003</c:v>
                </c:pt>
                <c:pt idx="5609">
                  <c:v>14.604355</c:v>
                </c:pt>
                <c:pt idx="5610">
                  <c:v>14.449464000000001</c:v>
                </c:pt>
                <c:pt idx="5611">
                  <c:v>14.294573</c:v>
                </c:pt>
                <c:pt idx="5612">
                  <c:v>14.261717000000001</c:v>
                </c:pt>
                <c:pt idx="5613">
                  <c:v>14.275798</c:v>
                </c:pt>
                <c:pt idx="5614">
                  <c:v>14.275798</c:v>
                </c:pt>
                <c:pt idx="5615">
                  <c:v>14.374364999999999</c:v>
                </c:pt>
                <c:pt idx="5616">
                  <c:v>14.440077</c:v>
                </c:pt>
                <c:pt idx="5617">
                  <c:v>14.562112000000001</c:v>
                </c:pt>
                <c:pt idx="5618">
                  <c:v>14.717003</c:v>
                </c:pt>
                <c:pt idx="5619">
                  <c:v>14.801489</c:v>
                </c:pt>
                <c:pt idx="5620">
                  <c:v>14.890669000000001</c:v>
                </c:pt>
                <c:pt idx="5621">
                  <c:v>14.989236</c:v>
                </c:pt>
                <c:pt idx="5622">
                  <c:v>15.101884</c:v>
                </c:pt>
                <c:pt idx="5623">
                  <c:v>15.242694</c:v>
                </c:pt>
                <c:pt idx="5624">
                  <c:v>15.209838</c:v>
                </c:pt>
                <c:pt idx="5625">
                  <c:v>15.266163000000001</c:v>
                </c:pt>
                <c:pt idx="5626">
                  <c:v>15.36473</c:v>
                </c:pt>
                <c:pt idx="5627">
                  <c:v>15.444521999999999</c:v>
                </c:pt>
                <c:pt idx="5628">
                  <c:v>15.444521999999999</c:v>
                </c:pt>
                <c:pt idx="5629">
                  <c:v>15.519621000000001</c:v>
                </c:pt>
                <c:pt idx="5630">
                  <c:v>15.519621000000001</c:v>
                </c:pt>
                <c:pt idx="5631">
                  <c:v>15.543089</c:v>
                </c:pt>
                <c:pt idx="5632">
                  <c:v>15.552476</c:v>
                </c:pt>
                <c:pt idx="5633">
                  <c:v>15.599413</c:v>
                </c:pt>
                <c:pt idx="5634">
                  <c:v>15.632269000000001</c:v>
                </c:pt>
                <c:pt idx="5635">
                  <c:v>14.451810999999999</c:v>
                </c:pt>
                <c:pt idx="5636">
                  <c:v>14.508134999999999</c:v>
                </c:pt>
                <c:pt idx="5637">
                  <c:v>14.498747</c:v>
                </c:pt>
                <c:pt idx="5638">
                  <c:v>14.484666000000001</c:v>
                </c:pt>
                <c:pt idx="5639">
                  <c:v>14.498747</c:v>
                </c:pt>
                <c:pt idx="5640">
                  <c:v>14.573846</c:v>
                </c:pt>
                <c:pt idx="5641">
                  <c:v>14.616089000000001</c:v>
                </c:pt>
                <c:pt idx="5642">
                  <c:v>14.728737000000001</c:v>
                </c:pt>
                <c:pt idx="5643">
                  <c:v>14.785061000000001</c:v>
                </c:pt>
                <c:pt idx="5644">
                  <c:v>14.827304</c:v>
                </c:pt>
                <c:pt idx="5645">
                  <c:v>14.916484000000001</c:v>
                </c:pt>
                <c:pt idx="5646">
                  <c:v>15.057294000000001</c:v>
                </c:pt>
                <c:pt idx="5647">
                  <c:v>15.071375</c:v>
                </c:pt>
                <c:pt idx="5648">
                  <c:v>15.057294000000001</c:v>
                </c:pt>
                <c:pt idx="5649">
                  <c:v>15.09015</c:v>
                </c:pt>
                <c:pt idx="5650">
                  <c:v>15.169942000000001</c:v>
                </c:pt>
                <c:pt idx="5651">
                  <c:v>15.226266000000001</c:v>
                </c:pt>
                <c:pt idx="5652">
                  <c:v>15.277896999999999</c:v>
                </c:pt>
                <c:pt idx="5653">
                  <c:v>15.277896999999999</c:v>
                </c:pt>
                <c:pt idx="5654">
                  <c:v>15.301365000000001</c:v>
                </c:pt>
                <c:pt idx="5655">
                  <c:v>15.310752000000001</c:v>
                </c:pt>
                <c:pt idx="5656">
                  <c:v>15.169942000000001</c:v>
                </c:pt>
                <c:pt idx="5657">
                  <c:v>15.057294000000001</c:v>
                </c:pt>
                <c:pt idx="5658">
                  <c:v>14.916484000000001</c:v>
                </c:pt>
                <c:pt idx="5659">
                  <c:v>14.86016</c:v>
                </c:pt>
                <c:pt idx="5660">
                  <c:v>14.982195000000001</c:v>
                </c:pt>
                <c:pt idx="5661">
                  <c:v>15.047907</c:v>
                </c:pt>
                <c:pt idx="5662">
                  <c:v>14.925871000000001</c:v>
                </c:pt>
                <c:pt idx="5663">
                  <c:v>14.827304</c:v>
                </c:pt>
                <c:pt idx="5664">
                  <c:v>14.71935</c:v>
                </c:pt>
                <c:pt idx="5665">
                  <c:v>14.639557999999999</c:v>
                </c:pt>
                <c:pt idx="5666">
                  <c:v>14.484666000000001</c:v>
                </c:pt>
                <c:pt idx="5667">
                  <c:v>14.418955</c:v>
                </c:pt>
                <c:pt idx="5668">
                  <c:v>14.428342000000001</c:v>
                </c:pt>
                <c:pt idx="5669">
                  <c:v>14.451810999999999</c:v>
                </c:pt>
                <c:pt idx="5670">
                  <c:v>15.775426</c:v>
                </c:pt>
                <c:pt idx="5671">
                  <c:v>15.855218000000001</c:v>
                </c:pt>
                <c:pt idx="5672">
                  <c:v>15.855218000000001</c:v>
                </c:pt>
                <c:pt idx="5673">
                  <c:v>15.888074</c:v>
                </c:pt>
                <c:pt idx="5674">
                  <c:v>15.92093</c:v>
                </c:pt>
                <c:pt idx="5675">
                  <c:v>16.019497000000001</c:v>
                </c:pt>
                <c:pt idx="5676">
                  <c:v>16.108675999999999</c:v>
                </c:pt>
                <c:pt idx="5677">
                  <c:v>16.183775000000001</c:v>
                </c:pt>
                <c:pt idx="5678">
                  <c:v>16.127451000000001</c:v>
                </c:pt>
                <c:pt idx="5679">
                  <c:v>16.094595000000002</c:v>
                </c:pt>
                <c:pt idx="5680">
                  <c:v>16.042964999999999</c:v>
                </c:pt>
                <c:pt idx="5681">
                  <c:v>15.986641000000001</c:v>
                </c:pt>
                <c:pt idx="5682">
                  <c:v>15.906848999999999</c:v>
                </c:pt>
                <c:pt idx="5683">
                  <c:v>15.798894000000001</c:v>
                </c:pt>
                <c:pt idx="5684">
                  <c:v>15.676859</c:v>
                </c:pt>
                <c:pt idx="5685">
                  <c:v>15.564211</c:v>
                </c:pt>
                <c:pt idx="5686">
                  <c:v>15.521967999999999</c:v>
                </c:pt>
                <c:pt idx="5687">
                  <c:v>15.554823000000001</c:v>
                </c:pt>
                <c:pt idx="5688">
                  <c:v>15.676859</c:v>
                </c:pt>
                <c:pt idx="5689">
                  <c:v>15.766038</c:v>
                </c:pt>
                <c:pt idx="5690">
                  <c:v>15.775426</c:v>
                </c:pt>
                <c:pt idx="5691">
                  <c:v>14.925871000000001</c:v>
                </c:pt>
                <c:pt idx="5692">
                  <c:v>14.893015999999999</c:v>
                </c:pt>
                <c:pt idx="5693">
                  <c:v>14.86016</c:v>
                </c:pt>
                <c:pt idx="5694">
                  <c:v>14.827304</c:v>
                </c:pt>
                <c:pt idx="5695">
                  <c:v>14.982195000000001</c:v>
                </c:pt>
                <c:pt idx="5696">
                  <c:v>15.104231</c:v>
                </c:pt>
                <c:pt idx="5697">
                  <c:v>15.202798</c:v>
                </c:pt>
                <c:pt idx="5698">
                  <c:v>15.277896999999999</c:v>
                </c:pt>
                <c:pt idx="5699">
                  <c:v>15.324833</c:v>
                </c:pt>
                <c:pt idx="5700">
                  <c:v>15.291978</c:v>
                </c:pt>
                <c:pt idx="5701">
                  <c:v>15.160555</c:v>
                </c:pt>
                <c:pt idx="5702">
                  <c:v>15.071375</c:v>
                </c:pt>
                <c:pt idx="5703">
                  <c:v>14.907097</c:v>
                </c:pt>
                <c:pt idx="5704">
                  <c:v>14.803836</c:v>
                </c:pt>
                <c:pt idx="5705">
                  <c:v>14.71935</c:v>
                </c:pt>
                <c:pt idx="5706">
                  <c:v>14.77098</c:v>
                </c:pt>
                <c:pt idx="5707">
                  <c:v>14.827304</c:v>
                </c:pt>
                <c:pt idx="5708">
                  <c:v>14.939952</c:v>
                </c:pt>
                <c:pt idx="5709">
                  <c:v>14.925871000000001</c:v>
                </c:pt>
                <c:pt idx="5710">
                  <c:v>16.94415</c:v>
                </c:pt>
                <c:pt idx="5711">
                  <c:v>16.878437999999999</c:v>
                </c:pt>
                <c:pt idx="5712">
                  <c:v>16.822113999999999</c:v>
                </c:pt>
                <c:pt idx="5713">
                  <c:v>16.94415</c:v>
                </c:pt>
                <c:pt idx="5714">
                  <c:v>16.991085999999999</c:v>
                </c:pt>
                <c:pt idx="5715">
                  <c:v>17.009861000000001</c:v>
                </c:pt>
                <c:pt idx="5716">
                  <c:v>16.887826</c:v>
                </c:pt>
                <c:pt idx="5717">
                  <c:v>17.000474000000001</c:v>
                </c:pt>
                <c:pt idx="5718">
                  <c:v>16.934761999999999</c:v>
                </c:pt>
                <c:pt idx="5719">
                  <c:v>16.977004999999998</c:v>
                </c:pt>
                <c:pt idx="5720">
                  <c:v>17.075572000000001</c:v>
                </c:pt>
                <c:pt idx="5721">
                  <c:v>17.211689</c:v>
                </c:pt>
                <c:pt idx="5722">
                  <c:v>17.319642999999999</c:v>
                </c:pt>
                <c:pt idx="5723">
                  <c:v>17.221076</c:v>
                </c:pt>
                <c:pt idx="5724">
                  <c:v>17.244544999999999</c:v>
                </c:pt>
                <c:pt idx="5725">
                  <c:v>17.319642999999999</c:v>
                </c:pt>
                <c:pt idx="5726">
                  <c:v>17.465147000000002</c:v>
                </c:pt>
                <c:pt idx="5727">
                  <c:v>17.530857999999998</c:v>
                </c:pt>
                <c:pt idx="5728">
                  <c:v>17.451066000000001</c:v>
                </c:pt>
                <c:pt idx="5729">
                  <c:v>17.474533999999998</c:v>
                </c:pt>
                <c:pt idx="5730">
                  <c:v>17.573101000000001</c:v>
                </c:pt>
                <c:pt idx="5731">
                  <c:v>17.59657</c:v>
                </c:pt>
                <c:pt idx="5732">
                  <c:v>17.652894</c:v>
                </c:pt>
                <c:pt idx="5733">
                  <c:v>17.727993000000001</c:v>
                </c:pt>
                <c:pt idx="5734">
                  <c:v>17.803090999999998</c:v>
                </c:pt>
                <c:pt idx="5735">
                  <c:v>17.840641000000002</c:v>
                </c:pt>
                <c:pt idx="5736">
                  <c:v>17.915738999999999</c:v>
                </c:pt>
                <c:pt idx="5737">
                  <c:v>17.925127</c:v>
                </c:pt>
                <c:pt idx="5738">
                  <c:v>17.972062999999999</c:v>
                </c:pt>
                <c:pt idx="5739">
                  <c:v>17.873495999999999</c:v>
                </c:pt>
                <c:pt idx="5740">
                  <c:v>17.859414999999998</c:v>
                </c:pt>
                <c:pt idx="5741">
                  <c:v>17.873495999999999</c:v>
                </c:pt>
                <c:pt idx="5742">
                  <c:v>17.727993000000001</c:v>
                </c:pt>
                <c:pt idx="5743">
                  <c:v>17.563714000000001</c:v>
                </c:pt>
                <c:pt idx="5744">
                  <c:v>17.549633</c:v>
                </c:pt>
                <c:pt idx="5745">
                  <c:v>17.418209999999998</c:v>
                </c:pt>
                <c:pt idx="5746">
                  <c:v>17.310255999999999</c:v>
                </c:pt>
                <c:pt idx="5747">
                  <c:v>17.141283999999999</c:v>
                </c:pt>
                <c:pt idx="5748">
                  <c:v>17.000474000000001</c:v>
                </c:pt>
                <c:pt idx="5749">
                  <c:v>16.869050999999999</c:v>
                </c:pt>
                <c:pt idx="5750">
                  <c:v>16.789259000000001</c:v>
                </c:pt>
                <c:pt idx="5751">
                  <c:v>16.812726999999999</c:v>
                </c:pt>
                <c:pt idx="5752">
                  <c:v>16.887826</c:v>
                </c:pt>
                <c:pt idx="5753">
                  <c:v>16.977004999999998</c:v>
                </c:pt>
                <c:pt idx="5754">
                  <c:v>17.033328999999998</c:v>
                </c:pt>
                <c:pt idx="5755">
                  <c:v>16.991085999999999</c:v>
                </c:pt>
                <c:pt idx="5756">
                  <c:v>16.94415</c:v>
                </c:pt>
                <c:pt idx="5757">
                  <c:v>18.244295999999999</c:v>
                </c:pt>
                <c:pt idx="5758">
                  <c:v>18.347556999999998</c:v>
                </c:pt>
                <c:pt idx="5759">
                  <c:v>18.380413000000001</c:v>
                </c:pt>
                <c:pt idx="5760">
                  <c:v>18.464898999999999</c:v>
                </c:pt>
                <c:pt idx="5761">
                  <c:v>18.511835000000001</c:v>
                </c:pt>
                <c:pt idx="5762">
                  <c:v>18.544691</c:v>
                </c:pt>
                <c:pt idx="5763">
                  <c:v>18.633870999999999</c:v>
                </c:pt>
                <c:pt idx="5764">
                  <c:v>18.685500999999999</c:v>
                </c:pt>
                <c:pt idx="5765">
                  <c:v>18.741824999999999</c:v>
                </c:pt>
                <c:pt idx="5766">
                  <c:v>18.741824999999999</c:v>
                </c:pt>
                <c:pt idx="5767">
                  <c:v>18.920185</c:v>
                </c:pt>
                <c:pt idx="5768">
                  <c:v>18.985896</c:v>
                </c:pt>
                <c:pt idx="5769">
                  <c:v>18.920185</c:v>
                </c:pt>
                <c:pt idx="5770">
                  <c:v>18.831005000000001</c:v>
                </c:pt>
                <c:pt idx="5771">
                  <c:v>18.821618000000001</c:v>
                </c:pt>
                <c:pt idx="5772">
                  <c:v>18.699581999999999</c:v>
                </c:pt>
                <c:pt idx="5773">
                  <c:v>18.521222999999999</c:v>
                </c:pt>
                <c:pt idx="5774">
                  <c:v>18.366332</c:v>
                </c:pt>
                <c:pt idx="5775">
                  <c:v>18.244295999999999</c:v>
                </c:pt>
                <c:pt idx="5776">
                  <c:v>18.080017999999999</c:v>
                </c:pt>
                <c:pt idx="5777">
                  <c:v>18.094099</c:v>
                </c:pt>
                <c:pt idx="5778">
                  <c:v>18.225522000000002</c:v>
                </c:pt>
                <c:pt idx="5779">
                  <c:v>18.267765000000001</c:v>
                </c:pt>
                <c:pt idx="5780">
                  <c:v>18.258376999999999</c:v>
                </c:pt>
                <c:pt idx="5781">
                  <c:v>18.244295999999999</c:v>
                </c:pt>
                <c:pt idx="5782">
                  <c:v>18.863861</c:v>
                </c:pt>
                <c:pt idx="5783">
                  <c:v>18.788761999999998</c:v>
                </c:pt>
                <c:pt idx="5784">
                  <c:v>19.150175000000001</c:v>
                </c:pt>
                <c:pt idx="5785">
                  <c:v>19.150175000000001</c:v>
                </c:pt>
                <c:pt idx="5786">
                  <c:v>19.126705999999999</c:v>
                </c:pt>
                <c:pt idx="5787">
                  <c:v>19.197111</c:v>
                </c:pt>
                <c:pt idx="5788">
                  <c:v>19.215886000000001</c:v>
                </c:pt>
                <c:pt idx="5789">
                  <c:v>19.347308999999999</c:v>
                </c:pt>
                <c:pt idx="5790">
                  <c:v>19.436489000000002</c:v>
                </c:pt>
                <c:pt idx="5791">
                  <c:v>19.567910999999999</c:v>
                </c:pt>
                <c:pt idx="5792">
                  <c:v>19.525668</c:v>
                </c:pt>
                <c:pt idx="5793">
                  <c:v>19.427101</c:v>
                </c:pt>
                <c:pt idx="5794">
                  <c:v>19.347308999999999</c:v>
                </c:pt>
                <c:pt idx="5795">
                  <c:v>19.215886000000001</c:v>
                </c:pt>
                <c:pt idx="5796">
                  <c:v>19.126705999999999</c:v>
                </c:pt>
                <c:pt idx="5797">
                  <c:v>18.995284000000002</c:v>
                </c:pt>
                <c:pt idx="5798">
                  <c:v>18.840392000000001</c:v>
                </c:pt>
                <c:pt idx="5799">
                  <c:v>18.798148999999999</c:v>
                </c:pt>
                <c:pt idx="5800">
                  <c:v>18.873248</c:v>
                </c:pt>
                <c:pt idx="5801">
                  <c:v>18.887329000000001</c:v>
                </c:pt>
                <c:pt idx="5802">
                  <c:v>18.087057999999999</c:v>
                </c:pt>
                <c:pt idx="5803">
                  <c:v>18.087057999999999</c:v>
                </c:pt>
                <c:pt idx="5804">
                  <c:v>18.105833000000001</c:v>
                </c:pt>
                <c:pt idx="5805">
                  <c:v>18.227868000000001</c:v>
                </c:pt>
                <c:pt idx="5806">
                  <c:v>18.293579999999999</c:v>
                </c:pt>
                <c:pt idx="5807">
                  <c:v>18.251336999999999</c:v>
                </c:pt>
                <c:pt idx="5808">
                  <c:v>18.218481000000001</c:v>
                </c:pt>
                <c:pt idx="5809">
                  <c:v>18.195012999999999</c:v>
                </c:pt>
                <c:pt idx="5810">
                  <c:v>18.072977000000002</c:v>
                </c:pt>
                <c:pt idx="5811">
                  <c:v>17.974409999999999</c:v>
                </c:pt>
                <c:pt idx="5812">
                  <c:v>17.908698999999999</c:v>
                </c:pt>
                <c:pt idx="5813">
                  <c:v>17.852374999999999</c:v>
                </c:pt>
                <c:pt idx="5814">
                  <c:v>17.744420000000002</c:v>
                </c:pt>
                <c:pt idx="5815">
                  <c:v>17.711565</c:v>
                </c:pt>
                <c:pt idx="5816">
                  <c:v>17.702176999999999</c:v>
                </c:pt>
                <c:pt idx="5817">
                  <c:v>17.688096000000002</c:v>
                </c:pt>
                <c:pt idx="5818">
                  <c:v>17.767889</c:v>
                </c:pt>
                <c:pt idx="5819">
                  <c:v>17.753807999999999</c:v>
                </c:pt>
                <c:pt idx="5820">
                  <c:v>17.720952</c:v>
                </c:pt>
                <c:pt idx="5821">
                  <c:v>17.744420000000002</c:v>
                </c:pt>
                <c:pt idx="5822">
                  <c:v>17.735033000000001</c:v>
                </c:pt>
                <c:pt idx="5823">
                  <c:v>17.622385000000001</c:v>
                </c:pt>
                <c:pt idx="5824">
                  <c:v>17.547286</c:v>
                </c:pt>
                <c:pt idx="5825">
                  <c:v>17.533204999999999</c:v>
                </c:pt>
                <c:pt idx="5826">
                  <c:v>17.359539000000002</c:v>
                </c:pt>
                <c:pt idx="5827">
                  <c:v>17.237504000000001</c:v>
                </c:pt>
                <c:pt idx="5828">
                  <c:v>17.228117000000001</c:v>
                </c:pt>
                <c:pt idx="5829">
                  <c:v>17.279747</c:v>
                </c:pt>
                <c:pt idx="5830">
                  <c:v>17.411169999999998</c:v>
                </c:pt>
                <c:pt idx="5831">
                  <c:v>17.392395</c:v>
                </c:pt>
                <c:pt idx="5832">
                  <c:v>17.312602999999999</c:v>
                </c:pt>
                <c:pt idx="5833">
                  <c:v>17.27036</c:v>
                </c:pt>
                <c:pt idx="5834">
                  <c:v>17.237504000000001</c:v>
                </c:pt>
                <c:pt idx="5835">
                  <c:v>17.27036</c:v>
                </c:pt>
                <c:pt idx="5836">
                  <c:v>17.312602999999999</c:v>
                </c:pt>
                <c:pt idx="5837">
                  <c:v>17.303215000000002</c:v>
                </c:pt>
                <c:pt idx="5838">
                  <c:v>17.204647999999999</c:v>
                </c:pt>
                <c:pt idx="5839">
                  <c:v>17.026288999999998</c:v>
                </c:pt>
                <c:pt idx="5840">
                  <c:v>17.049757</c:v>
                </c:pt>
                <c:pt idx="5841">
                  <c:v>16.993433</c:v>
                </c:pt>
                <c:pt idx="5842">
                  <c:v>16.974658000000002</c:v>
                </c:pt>
                <c:pt idx="5843">
                  <c:v>17.007514</c:v>
                </c:pt>
                <c:pt idx="5844">
                  <c:v>17.007514</c:v>
                </c:pt>
                <c:pt idx="5845">
                  <c:v>17.040369999999999</c:v>
                </c:pt>
                <c:pt idx="5846">
                  <c:v>17.026288999999998</c:v>
                </c:pt>
                <c:pt idx="5847">
                  <c:v>17.014555000000001</c:v>
                </c:pt>
                <c:pt idx="5848">
                  <c:v>17.047409999999999</c:v>
                </c:pt>
                <c:pt idx="5849">
                  <c:v>17.070879000000001</c:v>
                </c:pt>
                <c:pt idx="5850">
                  <c:v>17.136590000000002</c:v>
                </c:pt>
                <c:pt idx="5851">
                  <c:v>17.124856000000001</c:v>
                </c:pt>
                <c:pt idx="5852">
                  <c:v>17.059145000000001</c:v>
                </c:pt>
                <c:pt idx="5853">
                  <c:v>17.214036</c:v>
                </c:pt>
                <c:pt idx="5854">
                  <c:v>17.214036</c:v>
                </c:pt>
                <c:pt idx="5855">
                  <c:v>17.157712</c:v>
                </c:pt>
                <c:pt idx="5856">
                  <c:v>16.993433</c:v>
                </c:pt>
                <c:pt idx="5857">
                  <c:v>16.850276000000001</c:v>
                </c:pt>
                <c:pt idx="5858">
                  <c:v>16.674264000000001</c:v>
                </c:pt>
                <c:pt idx="5859">
                  <c:v>16.507638</c:v>
                </c:pt>
                <c:pt idx="5860">
                  <c:v>16.287036000000001</c:v>
                </c:pt>
                <c:pt idx="5861">
                  <c:v>16.132145000000001</c:v>
                </c:pt>
                <c:pt idx="5862">
                  <c:v>16.265913999999999</c:v>
                </c:pt>
                <c:pt idx="5863">
                  <c:v>16.486516999999999</c:v>
                </c:pt>
                <c:pt idx="5864">
                  <c:v>16.650794999999999</c:v>
                </c:pt>
                <c:pt idx="5865">
                  <c:v>16.772831</c:v>
                </c:pt>
                <c:pt idx="5866">
                  <c:v>16.927721999999999</c:v>
                </c:pt>
                <c:pt idx="5867">
                  <c:v>17.103733999999999</c:v>
                </c:pt>
                <c:pt idx="5868">
                  <c:v>17.246891000000002</c:v>
                </c:pt>
                <c:pt idx="5869">
                  <c:v>17.300868999999999</c:v>
                </c:pt>
                <c:pt idx="5870">
                  <c:v>17.368926999999999</c:v>
                </c:pt>
                <c:pt idx="5871">
                  <c:v>17.368926999999999</c:v>
                </c:pt>
                <c:pt idx="5872">
                  <c:v>17.434638</c:v>
                </c:pt>
                <c:pt idx="5873">
                  <c:v>17.467493999999999</c:v>
                </c:pt>
                <c:pt idx="5874">
                  <c:v>17.554327000000001</c:v>
                </c:pt>
                <c:pt idx="5875">
                  <c:v>17.709218</c:v>
                </c:pt>
                <c:pt idx="5876">
                  <c:v>17.864108999999999</c:v>
                </c:pt>
                <c:pt idx="5877">
                  <c:v>17.941555000000001</c:v>
                </c:pt>
                <c:pt idx="5878">
                  <c:v>17.962675999999998</c:v>
                </c:pt>
                <c:pt idx="5879">
                  <c:v>18.129301000000002</c:v>
                </c:pt>
                <c:pt idx="5880">
                  <c:v>18.359290999999999</c:v>
                </c:pt>
                <c:pt idx="5881">
                  <c:v>18.371024999999999</c:v>
                </c:pt>
                <c:pt idx="5882">
                  <c:v>18.227868000000001</c:v>
                </c:pt>
                <c:pt idx="5883">
                  <c:v>18.293579999999999</c:v>
                </c:pt>
                <c:pt idx="5884">
                  <c:v>18.394494000000002</c:v>
                </c:pt>
                <c:pt idx="5885">
                  <c:v>18.624483999999999</c:v>
                </c:pt>
                <c:pt idx="5886">
                  <c:v>19.96218</c:v>
                </c:pt>
                <c:pt idx="5887">
                  <c:v>19.828410000000002</c:v>
                </c:pt>
                <c:pt idx="5888">
                  <c:v>19.774432999999998</c:v>
                </c:pt>
                <c:pt idx="5889">
                  <c:v>19.664131999999999</c:v>
                </c:pt>
                <c:pt idx="5890">
                  <c:v>19.729842999999999</c:v>
                </c:pt>
                <c:pt idx="5891">
                  <c:v>19.718108999999998</c:v>
                </c:pt>
                <c:pt idx="5892">
                  <c:v>19.607807999999999</c:v>
                </c:pt>
                <c:pt idx="5893">
                  <c:v>19.586686</c:v>
                </c:pt>
                <c:pt idx="5894">
                  <c:v>19.607807999999999</c:v>
                </c:pt>
                <c:pt idx="5895">
                  <c:v>19.718108999999998</c:v>
                </c:pt>
                <c:pt idx="5896">
                  <c:v>19.851877999999999</c:v>
                </c:pt>
                <c:pt idx="5897">
                  <c:v>19.983301000000001</c:v>
                </c:pt>
                <c:pt idx="5898">
                  <c:v>20.049012999999999</c:v>
                </c:pt>
                <c:pt idx="5899">
                  <c:v>19.929324000000001</c:v>
                </c:pt>
                <c:pt idx="5900">
                  <c:v>19.884734000000002</c:v>
                </c:pt>
                <c:pt idx="5901">
                  <c:v>19.983301000000001</c:v>
                </c:pt>
                <c:pt idx="5902">
                  <c:v>20.016157</c:v>
                </c:pt>
                <c:pt idx="5903">
                  <c:v>19.983301000000001</c:v>
                </c:pt>
                <c:pt idx="5904">
                  <c:v>19.96218</c:v>
                </c:pt>
                <c:pt idx="5905">
                  <c:v>7.5474220000000001</c:v>
                </c:pt>
                <c:pt idx="5906">
                  <c:v>7.5474220000000001</c:v>
                </c:pt>
                <c:pt idx="5907">
                  <c:v>7.5615030000000001</c:v>
                </c:pt>
                <c:pt idx="5908">
                  <c:v>7.5943579999999997</c:v>
                </c:pt>
                <c:pt idx="5909">
                  <c:v>7.6929259999999999</c:v>
                </c:pt>
                <c:pt idx="5910">
                  <c:v>7.735169</c:v>
                </c:pt>
                <c:pt idx="5911">
                  <c:v>7.791493</c:v>
                </c:pt>
                <c:pt idx="5912">
                  <c:v>7.8572040000000003</c:v>
                </c:pt>
                <c:pt idx="5913">
                  <c:v>7.9229149999999997</c:v>
                </c:pt>
                <c:pt idx="5914">
                  <c:v>7.9698520000000004</c:v>
                </c:pt>
                <c:pt idx="5915">
                  <c:v>8.0214820000000007</c:v>
                </c:pt>
                <c:pt idx="5916">
                  <c:v>8.0449509999999993</c:v>
                </c:pt>
                <c:pt idx="5917">
                  <c:v>8.0355629999999998</c:v>
                </c:pt>
                <c:pt idx="5918">
                  <c:v>8.077807</c:v>
                </c:pt>
                <c:pt idx="5919">
                  <c:v>8.1575989999999994</c:v>
                </c:pt>
                <c:pt idx="5920">
                  <c:v>8.190455</c:v>
                </c:pt>
                <c:pt idx="5921">
                  <c:v>8.1763739999999991</c:v>
                </c:pt>
                <c:pt idx="5922">
                  <c:v>8.2655530000000006</c:v>
                </c:pt>
                <c:pt idx="5923">
                  <c:v>8.3406520000000004</c:v>
                </c:pt>
                <c:pt idx="5924">
                  <c:v>8.3782010000000007</c:v>
                </c:pt>
                <c:pt idx="5925">
                  <c:v>8.3406520000000004</c:v>
                </c:pt>
                <c:pt idx="5926">
                  <c:v>8.3875890000000002</c:v>
                </c:pt>
                <c:pt idx="5927">
                  <c:v>8.4626870000000007</c:v>
                </c:pt>
                <c:pt idx="5928">
                  <c:v>8.519012</c:v>
                </c:pt>
                <c:pt idx="5929">
                  <c:v>8.5424799999999994</c:v>
                </c:pt>
                <c:pt idx="5930">
                  <c:v>8.6081909999999997</c:v>
                </c:pt>
                <c:pt idx="5931">
                  <c:v>8.7067580000000007</c:v>
                </c:pt>
                <c:pt idx="5932">
                  <c:v>8.8053249999999998</c:v>
                </c:pt>
                <c:pt idx="5933">
                  <c:v>8.8616489999999999</c:v>
                </c:pt>
                <c:pt idx="5934">
                  <c:v>8.9696040000000004</c:v>
                </c:pt>
                <c:pt idx="5935">
                  <c:v>9.1057199999999998</c:v>
                </c:pt>
                <c:pt idx="5936">
                  <c:v>9.1385760000000005</c:v>
                </c:pt>
                <c:pt idx="5937">
                  <c:v>9.1385760000000005</c:v>
                </c:pt>
                <c:pt idx="5938">
                  <c:v>9.2136750000000003</c:v>
                </c:pt>
                <c:pt idx="5939">
                  <c:v>9.4248899999999995</c:v>
                </c:pt>
                <c:pt idx="5940">
                  <c:v>9.3920340000000007</c:v>
                </c:pt>
                <c:pt idx="5941">
                  <c:v>9.2934669999999997</c:v>
                </c:pt>
                <c:pt idx="5942">
                  <c:v>9.2934669999999997</c:v>
                </c:pt>
                <c:pt idx="5943">
                  <c:v>9.302854</c:v>
                </c:pt>
                <c:pt idx="5944">
                  <c:v>9.359178</c:v>
                </c:pt>
                <c:pt idx="5945">
                  <c:v>9.4248899999999995</c:v>
                </c:pt>
                <c:pt idx="5946">
                  <c:v>9.5563129999999994</c:v>
                </c:pt>
                <c:pt idx="5947">
                  <c:v>9.6126369999999994</c:v>
                </c:pt>
                <c:pt idx="5948">
                  <c:v>9.7112040000000004</c:v>
                </c:pt>
                <c:pt idx="5949">
                  <c:v>9.7863019999999992</c:v>
                </c:pt>
                <c:pt idx="5950">
                  <c:v>9.8660949999999996</c:v>
                </c:pt>
                <c:pt idx="5951">
                  <c:v>9.9411939999999994</c:v>
                </c:pt>
                <c:pt idx="5952">
                  <c:v>9.9505809999999997</c:v>
                </c:pt>
                <c:pt idx="5953">
                  <c:v>9.9411939999999994</c:v>
                </c:pt>
                <c:pt idx="5954">
                  <c:v>10.039761</c:v>
                </c:pt>
                <c:pt idx="5955">
                  <c:v>9.9177250000000008</c:v>
                </c:pt>
                <c:pt idx="5956">
                  <c:v>9.9646620000000006</c:v>
                </c:pt>
                <c:pt idx="5957">
                  <c:v>10.006905</c:v>
                </c:pt>
                <c:pt idx="5958">
                  <c:v>9.8003830000000001</c:v>
                </c:pt>
                <c:pt idx="5959">
                  <c:v>9.6971229999999995</c:v>
                </c:pt>
                <c:pt idx="5960">
                  <c:v>9.7112040000000004</c:v>
                </c:pt>
                <c:pt idx="5961">
                  <c:v>9.9318059999999999</c:v>
                </c:pt>
                <c:pt idx="5962">
                  <c:v>8.4509530000000002</c:v>
                </c:pt>
                <c:pt idx="5963">
                  <c:v>8.526052</c:v>
                </c:pt>
                <c:pt idx="5964">
                  <c:v>8.5401330000000009</c:v>
                </c:pt>
                <c:pt idx="5965">
                  <c:v>8.6480870000000003</c:v>
                </c:pt>
                <c:pt idx="5966">
                  <c:v>8.7137989999999999</c:v>
                </c:pt>
                <c:pt idx="5967">
                  <c:v>8.7372669999999992</c:v>
                </c:pt>
                <c:pt idx="5968">
                  <c:v>8.8499149999999993</c:v>
                </c:pt>
                <c:pt idx="5969">
                  <c:v>8.9578699999999998</c:v>
                </c:pt>
                <c:pt idx="5970">
                  <c:v>9.1221479999999993</c:v>
                </c:pt>
                <c:pt idx="5971">
                  <c:v>9.0892920000000004</c:v>
                </c:pt>
                <c:pt idx="5972">
                  <c:v>9.1690850000000008</c:v>
                </c:pt>
                <c:pt idx="5973">
                  <c:v>9.2019409999999997</c:v>
                </c:pt>
                <c:pt idx="5974">
                  <c:v>9.0235810000000001</c:v>
                </c:pt>
                <c:pt idx="5975">
                  <c:v>8.8029790000000006</c:v>
                </c:pt>
                <c:pt idx="5976">
                  <c:v>8.5917630000000003</c:v>
                </c:pt>
                <c:pt idx="5977">
                  <c:v>8.4931959999999993</c:v>
                </c:pt>
                <c:pt idx="5978">
                  <c:v>8.4509530000000002</c:v>
                </c:pt>
                <c:pt idx="5979">
                  <c:v>4.9330470000000002</c:v>
                </c:pt>
                <c:pt idx="5980">
                  <c:v>4.944782</c:v>
                </c:pt>
                <c:pt idx="5981">
                  <c:v>4.9001919999999997</c:v>
                </c:pt>
                <c:pt idx="5982">
                  <c:v>4.8462149999999999</c:v>
                </c:pt>
                <c:pt idx="5983">
                  <c:v>4.8227460000000004</c:v>
                </c:pt>
                <c:pt idx="5984">
                  <c:v>4.7805030000000004</c:v>
                </c:pt>
                <c:pt idx="5985">
                  <c:v>4.7805030000000004</c:v>
                </c:pt>
                <c:pt idx="5986">
                  <c:v>4.7687689999999998</c:v>
                </c:pt>
                <c:pt idx="5987">
                  <c:v>4.7570350000000001</c:v>
                </c:pt>
                <c:pt idx="5988">
                  <c:v>4.7687689999999998</c:v>
                </c:pt>
                <c:pt idx="5989">
                  <c:v>4.8016249999999996</c:v>
                </c:pt>
                <c:pt idx="5990">
                  <c:v>4.8462149999999999</c:v>
                </c:pt>
                <c:pt idx="5991">
                  <c:v>4.8908040000000002</c:v>
                </c:pt>
                <c:pt idx="5992">
                  <c:v>4.9001919999999997</c:v>
                </c:pt>
                <c:pt idx="5993">
                  <c:v>4.9330470000000002</c:v>
                </c:pt>
                <c:pt idx="5994">
                  <c:v>4.9330470000000002</c:v>
                </c:pt>
                <c:pt idx="5995">
                  <c:v>5.0011060000000001</c:v>
                </c:pt>
                <c:pt idx="5996">
                  <c:v>5.0668170000000003</c:v>
                </c:pt>
                <c:pt idx="5997">
                  <c:v>5.0433490000000001</c:v>
                </c:pt>
                <c:pt idx="5998">
                  <c:v>4.9893710000000002</c:v>
                </c:pt>
                <c:pt idx="5999">
                  <c:v>4.965903</c:v>
                </c:pt>
                <c:pt idx="6000">
                  <c:v>4.965903</c:v>
                </c:pt>
                <c:pt idx="6001">
                  <c:v>4.9893710000000002</c:v>
                </c:pt>
                <c:pt idx="6002">
                  <c:v>4.9893710000000002</c:v>
                </c:pt>
                <c:pt idx="6003">
                  <c:v>5.0011060000000001</c:v>
                </c:pt>
                <c:pt idx="6004">
                  <c:v>5.9492269999999996</c:v>
                </c:pt>
                <c:pt idx="6005">
                  <c:v>6.0806500000000003</c:v>
                </c:pt>
                <c:pt idx="6006">
                  <c:v>6.2777839999999996</c:v>
                </c:pt>
                <c:pt idx="6007">
                  <c:v>6.2683970000000002</c:v>
                </c:pt>
                <c:pt idx="6008">
                  <c:v>6.1580950000000003</c:v>
                </c:pt>
                <c:pt idx="6009">
                  <c:v>6.3341079999999996</c:v>
                </c:pt>
                <c:pt idx="6010">
                  <c:v>6.498386</c:v>
                </c:pt>
                <c:pt idx="6011">
                  <c:v>6.5875659999999998</c:v>
                </c:pt>
                <c:pt idx="6012">
                  <c:v>6.6204219999999996</c:v>
                </c:pt>
                <c:pt idx="6013">
                  <c:v>6.6650119999999999</c:v>
                </c:pt>
                <c:pt idx="6014">
                  <c:v>6.6978669999999996</c:v>
                </c:pt>
                <c:pt idx="6015">
                  <c:v>6.9841810000000004</c:v>
                </c:pt>
                <c:pt idx="6016">
                  <c:v>6.819903</c:v>
                </c:pt>
                <c:pt idx="6017">
                  <c:v>6.5993000000000004</c:v>
                </c:pt>
                <c:pt idx="6018">
                  <c:v>6.5875659999999998</c:v>
                </c:pt>
                <c:pt idx="6019">
                  <c:v>6.498386</c:v>
                </c:pt>
                <c:pt idx="6020">
                  <c:v>6.3223739999999999</c:v>
                </c:pt>
                <c:pt idx="6021">
                  <c:v>6.1346270000000001</c:v>
                </c:pt>
                <c:pt idx="6022">
                  <c:v>5.9586139999999999</c:v>
                </c:pt>
                <c:pt idx="6023">
                  <c:v>5.8037229999999997</c:v>
                </c:pt>
                <c:pt idx="6024">
                  <c:v>5.7943360000000004</c:v>
                </c:pt>
                <c:pt idx="6025">
                  <c:v>5.407108</c:v>
                </c:pt>
                <c:pt idx="6026">
                  <c:v>5.407108</c:v>
                </c:pt>
                <c:pt idx="6027">
                  <c:v>5.5619990000000001</c:v>
                </c:pt>
                <c:pt idx="6028">
                  <c:v>5.7051559999999997</c:v>
                </c:pt>
                <c:pt idx="6029">
                  <c:v>5.651179</c:v>
                </c:pt>
                <c:pt idx="6030">
                  <c:v>5.5854679999999997</c:v>
                </c:pt>
                <c:pt idx="6031">
                  <c:v>5.5502649999999996</c:v>
                </c:pt>
                <c:pt idx="6032">
                  <c:v>5.5502649999999996</c:v>
                </c:pt>
                <c:pt idx="6033">
                  <c:v>5.4399639999999998</c:v>
                </c:pt>
                <c:pt idx="6034">
                  <c:v>5.3202749999999996</c:v>
                </c:pt>
                <c:pt idx="6035">
                  <c:v>5.2756850000000002</c:v>
                </c:pt>
                <c:pt idx="6036">
                  <c:v>5.1865059999999996</c:v>
                </c:pt>
                <c:pt idx="6037">
                  <c:v>5.1536499999999998</c:v>
                </c:pt>
                <c:pt idx="6038">
                  <c:v>5.2428299999999997</c:v>
                </c:pt>
                <c:pt idx="6039">
                  <c:v>5.3859870000000001</c:v>
                </c:pt>
                <c:pt idx="6040">
                  <c:v>5.4399639999999998</c:v>
                </c:pt>
                <c:pt idx="6041">
                  <c:v>5.3742520000000003</c:v>
                </c:pt>
                <c:pt idx="6042">
                  <c:v>5.4516980000000004</c:v>
                </c:pt>
                <c:pt idx="6043">
                  <c:v>5.6957690000000003</c:v>
                </c:pt>
                <c:pt idx="6044">
                  <c:v>5.5408780000000002</c:v>
                </c:pt>
                <c:pt idx="6045">
                  <c:v>5.2968070000000003</c:v>
                </c:pt>
                <c:pt idx="6046">
                  <c:v>5.1771180000000001</c:v>
                </c:pt>
                <c:pt idx="6047">
                  <c:v>5.0011060000000001</c:v>
                </c:pt>
                <c:pt idx="6048">
                  <c:v>5.0011060000000001</c:v>
                </c:pt>
                <c:pt idx="6049">
                  <c:v>5.0011060000000001</c:v>
                </c:pt>
                <c:pt idx="6050">
                  <c:v>5.0339609999999997</c:v>
                </c:pt>
                <c:pt idx="6051">
                  <c:v>5.0550829999999998</c:v>
                </c:pt>
                <c:pt idx="6052">
                  <c:v>5.1653840000000004</c:v>
                </c:pt>
                <c:pt idx="6053">
                  <c:v>5.3202749999999996</c:v>
                </c:pt>
                <c:pt idx="6054">
                  <c:v>5.3202749999999996</c:v>
                </c:pt>
                <c:pt idx="6055">
                  <c:v>5.308541</c:v>
                </c:pt>
                <c:pt idx="6056">
                  <c:v>5.2428299999999997</c:v>
                </c:pt>
                <c:pt idx="6057">
                  <c:v>5.0668170000000003</c:v>
                </c:pt>
                <c:pt idx="6058">
                  <c:v>5.0879390000000004</c:v>
                </c:pt>
                <c:pt idx="6059">
                  <c:v>5.1325279999999998</c:v>
                </c:pt>
                <c:pt idx="6060">
                  <c:v>5.1865059999999996</c:v>
                </c:pt>
                <c:pt idx="6061">
                  <c:v>5.364865</c:v>
                </c:pt>
                <c:pt idx="6062">
                  <c:v>5.5291439999999996</c:v>
                </c:pt>
                <c:pt idx="6063">
                  <c:v>5.6840349999999997</c:v>
                </c:pt>
                <c:pt idx="6064">
                  <c:v>5.8600469999999998</c:v>
                </c:pt>
                <c:pt idx="6065">
                  <c:v>6.03606</c:v>
                </c:pt>
                <c:pt idx="6066">
                  <c:v>6.2355409999999996</c:v>
                </c:pt>
                <c:pt idx="6067">
                  <c:v>6.4772650000000001</c:v>
                </c:pt>
                <c:pt idx="6068">
                  <c:v>6.6650119999999999</c:v>
                </c:pt>
                <c:pt idx="6069">
                  <c:v>6.841024</c:v>
                </c:pt>
                <c:pt idx="6070">
                  <c:v>6.897348</c:v>
                </c:pt>
                <c:pt idx="6071">
                  <c:v>6.897348</c:v>
                </c:pt>
                <c:pt idx="6072">
                  <c:v>7.106217</c:v>
                </c:pt>
                <c:pt idx="6073">
                  <c:v>7.1508070000000004</c:v>
                </c:pt>
                <c:pt idx="6074">
                  <c:v>7.0287709999999999</c:v>
                </c:pt>
                <c:pt idx="6075">
                  <c:v>7.0616269999999997</c:v>
                </c:pt>
                <c:pt idx="6076">
                  <c:v>7.3807960000000001</c:v>
                </c:pt>
                <c:pt idx="6077">
                  <c:v>7.6459890000000001</c:v>
                </c:pt>
                <c:pt idx="6078">
                  <c:v>7.5474220000000001</c:v>
                </c:pt>
                <c:pt idx="6079">
                  <c:v>7.4253859999999996</c:v>
                </c:pt>
                <c:pt idx="6080">
                  <c:v>7.3150849999999998</c:v>
                </c:pt>
                <c:pt idx="6081">
                  <c:v>7.3479409999999996</c:v>
                </c:pt>
                <c:pt idx="6082">
                  <c:v>7.3807960000000001</c:v>
                </c:pt>
                <c:pt idx="6083">
                  <c:v>7.4582420000000003</c:v>
                </c:pt>
                <c:pt idx="6084">
                  <c:v>7.4465079999999997</c:v>
                </c:pt>
                <c:pt idx="6085">
                  <c:v>7.3315130000000002</c:v>
                </c:pt>
                <c:pt idx="6086">
                  <c:v>7.3150849999999998</c:v>
                </c:pt>
                <c:pt idx="6087">
                  <c:v>7.2798829999999999</c:v>
                </c:pt>
                <c:pt idx="6088">
                  <c:v>7.0804020000000003</c:v>
                </c:pt>
                <c:pt idx="6089">
                  <c:v>7.0146899999999999</c:v>
                </c:pt>
                <c:pt idx="6090">
                  <c:v>6.9818350000000002</c:v>
                </c:pt>
                <c:pt idx="6091">
                  <c:v>6.8597989999999998</c:v>
                </c:pt>
                <c:pt idx="6092">
                  <c:v>6.6509309999999999</c:v>
                </c:pt>
                <c:pt idx="6093">
                  <c:v>6.5523639999999999</c:v>
                </c:pt>
                <c:pt idx="6094">
                  <c:v>6.6063409999999996</c:v>
                </c:pt>
                <c:pt idx="6095">
                  <c:v>6.5734849999999998</c:v>
                </c:pt>
                <c:pt idx="6096">
                  <c:v>6.4185939999999997</c:v>
                </c:pt>
                <c:pt idx="6097">
                  <c:v>6.3528830000000003</c:v>
                </c:pt>
                <c:pt idx="6098">
                  <c:v>6.1440140000000003</c:v>
                </c:pt>
                <c:pt idx="6099">
                  <c:v>6.021979</c:v>
                </c:pt>
                <c:pt idx="6100">
                  <c:v>5.8670879999999999</c:v>
                </c:pt>
                <c:pt idx="6101">
                  <c:v>5.6370979999999999</c:v>
                </c:pt>
                <c:pt idx="6102">
                  <c:v>5.4704730000000001</c:v>
                </c:pt>
                <c:pt idx="6103">
                  <c:v>5.2944599999999999</c:v>
                </c:pt>
                <c:pt idx="6104">
                  <c:v>5.1841590000000002</c:v>
                </c:pt>
                <c:pt idx="6105">
                  <c:v>5.1841590000000002</c:v>
                </c:pt>
                <c:pt idx="6106">
                  <c:v>5.1067130000000001</c:v>
                </c:pt>
                <c:pt idx="6107">
                  <c:v>5.1184469999999997</c:v>
                </c:pt>
                <c:pt idx="6108">
                  <c:v>5.1630370000000001</c:v>
                </c:pt>
                <c:pt idx="6109">
                  <c:v>5.1184469999999997</c:v>
                </c:pt>
                <c:pt idx="6110">
                  <c:v>5.1794650000000004</c:v>
                </c:pt>
                <c:pt idx="6111">
                  <c:v>5.2287489999999996</c:v>
                </c:pt>
                <c:pt idx="6112">
                  <c:v>5.2240549999999999</c:v>
                </c:pt>
                <c:pt idx="6113">
                  <c:v>5.2240549999999999</c:v>
                </c:pt>
                <c:pt idx="6114">
                  <c:v>5.2357889999999996</c:v>
                </c:pt>
                <c:pt idx="6115">
                  <c:v>5.1747709999999998</c:v>
                </c:pt>
                <c:pt idx="6116">
                  <c:v>5.0973259999999998</c:v>
                </c:pt>
                <c:pt idx="6117">
                  <c:v>5.1090600000000004</c:v>
                </c:pt>
                <c:pt idx="6118">
                  <c:v>5.1301819999999996</c:v>
                </c:pt>
                <c:pt idx="6119">
                  <c:v>5.1958929999999999</c:v>
                </c:pt>
                <c:pt idx="6120">
                  <c:v>5.2029329999999998</c:v>
                </c:pt>
                <c:pt idx="6121">
                  <c:v>5.3061939999999996</c:v>
                </c:pt>
                <c:pt idx="6122">
                  <c:v>5.3625179999999997</c:v>
                </c:pt>
                <c:pt idx="6123">
                  <c:v>5.4164950000000003</c:v>
                </c:pt>
                <c:pt idx="6124">
                  <c:v>5.4892469999999998</c:v>
                </c:pt>
                <c:pt idx="6125">
                  <c:v>5.5596519999999998</c:v>
                </c:pt>
                <c:pt idx="6126">
                  <c:v>5.6981159999999997</c:v>
                </c:pt>
                <c:pt idx="6127">
                  <c:v>5.7849490000000001</c:v>
                </c:pt>
                <c:pt idx="6128">
                  <c:v>5.763827</c:v>
                </c:pt>
                <c:pt idx="6129">
                  <c:v>5.6816880000000003</c:v>
                </c:pt>
                <c:pt idx="6130">
                  <c:v>5.5760800000000001</c:v>
                </c:pt>
                <c:pt idx="6131">
                  <c:v>5.5479180000000001</c:v>
                </c:pt>
                <c:pt idx="6132">
                  <c:v>5.6253640000000003</c:v>
                </c:pt>
                <c:pt idx="6133">
                  <c:v>5.693422</c:v>
                </c:pt>
                <c:pt idx="6134">
                  <c:v>5.6417919999999997</c:v>
                </c:pt>
                <c:pt idx="6135">
                  <c:v>5.5713869999999996</c:v>
                </c:pt>
                <c:pt idx="6136">
                  <c:v>5.5221030000000004</c:v>
                </c:pt>
                <c:pt idx="6137">
                  <c:v>5.4610849999999997</c:v>
                </c:pt>
                <c:pt idx="6138">
                  <c:v>5.4047609999999997</c:v>
                </c:pt>
                <c:pt idx="6139">
                  <c:v>5.350784</c:v>
                </c:pt>
                <c:pt idx="6140">
                  <c:v>5.2686450000000002</c:v>
                </c:pt>
                <c:pt idx="6141">
                  <c:v>5.2076269999999996</c:v>
                </c:pt>
                <c:pt idx="6142">
                  <c:v>5.1911990000000001</c:v>
                </c:pt>
                <c:pt idx="6143">
                  <c:v>5.2287489999999996</c:v>
                </c:pt>
                <c:pt idx="6144">
                  <c:v>5.2076269999999996</c:v>
                </c:pt>
                <c:pt idx="6145">
                  <c:v>5.1677309999999999</c:v>
                </c:pt>
                <c:pt idx="6146">
                  <c:v>5.2076269999999996</c:v>
                </c:pt>
                <c:pt idx="6147">
                  <c:v>5.273339</c:v>
                </c:pt>
                <c:pt idx="6148">
                  <c:v>5.350784</c:v>
                </c:pt>
                <c:pt idx="6149">
                  <c:v>5.3390500000000003</c:v>
                </c:pt>
                <c:pt idx="6150">
                  <c:v>5.3460900000000002</c:v>
                </c:pt>
                <c:pt idx="6151">
                  <c:v>5.4164950000000003</c:v>
                </c:pt>
                <c:pt idx="6152">
                  <c:v>5.4657790000000004</c:v>
                </c:pt>
                <c:pt idx="6153">
                  <c:v>5.5385309999999999</c:v>
                </c:pt>
                <c:pt idx="6154">
                  <c:v>5.5713869999999996</c:v>
                </c:pt>
                <c:pt idx="6155">
                  <c:v>5.6042420000000002</c:v>
                </c:pt>
                <c:pt idx="6156">
                  <c:v>5.6535260000000003</c:v>
                </c:pt>
                <c:pt idx="6157">
                  <c:v>5.6417919999999997</c:v>
                </c:pt>
                <c:pt idx="6158">
                  <c:v>5.5925079999999996</c:v>
                </c:pt>
                <c:pt idx="6159">
                  <c:v>5.6089359999999999</c:v>
                </c:pt>
                <c:pt idx="6160">
                  <c:v>5.6253640000000003</c:v>
                </c:pt>
                <c:pt idx="6161">
                  <c:v>5.6746470000000002</c:v>
                </c:pt>
                <c:pt idx="6162">
                  <c:v>5.7591330000000003</c:v>
                </c:pt>
                <c:pt idx="6163">
                  <c:v>5.8037229999999997</c:v>
                </c:pt>
                <c:pt idx="6164">
                  <c:v>5.8412730000000002</c:v>
                </c:pt>
                <c:pt idx="6165">
                  <c:v>5.8741279999999998</c:v>
                </c:pt>
                <c:pt idx="6166">
                  <c:v>5.8577000000000004</c:v>
                </c:pt>
                <c:pt idx="6167">
                  <c:v>5.8365790000000004</c:v>
                </c:pt>
                <c:pt idx="6168">
                  <c:v>5.8295380000000003</c:v>
                </c:pt>
                <c:pt idx="6169">
                  <c:v>5.8623940000000001</c:v>
                </c:pt>
                <c:pt idx="6170">
                  <c:v>5.8952499999999999</c:v>
                </c:pt>
                <c:pt idx="6171">
                  <c:v>5.8741279999999998</c:v>
                </c:pt>
                <c:pt idx="6172">
                  <c:v>5.8459659999999998</c:v>
                </c:pt>
                <c:pt idx="6173">
                  <c:v>5.7802550000000004</c:v>
                </c:pt>
                <c:pt idx="6174">
                  <c:v>5.7755609999999997</c:v>
                </c:pt>
                <c:pt idx="6175">
                  <c:v>5.8295380000000003</c:v>
                </c:pt>
                <c:pt idx="6176">
                  <c:v>5.8295380000000003</c:v>
                </c:pt>
                <c:pt idx="6177">
                  <c:v>5.7755609999999997</c:v>
                </c:pt>
                <c:pt idx="6178">
                  <c:v>5.763827</c:v>
                </c:pt>
                <c:pt idx="6179">
                  <c:v>5.8201510000000001</c:v>
                </c:pt>
                <c:pt idx="6180">
                  <c:v>5.8788220000000004</c:v>
                </c:pt>
                <c:pt idx="6181">
                  <c:v>5.9234119999999999</c:v>
                </c:pt>
                <c:pt idx="6182">
                  <c:v>5.9844299999999997</c:v>
                </c:pt>
                <c:pt idx="6183">
                  <c:v>6.0665690000000003</c:v>
                </c:pt>
                <c:pt idx="6184">
                  <c:v>6.1228930000000004</c:v>
                </c:pt>
                <c:pt idx="6185">
                  <c:v>6.2003380000000003</c:v>
                </c:pt>
                <c:pt idx="6186">
                  <c:v>6.2777839999999996</c:v>
                </c:pt>
                <c:pt idx="6187">
                  <c:v>6.3481889999999996</c:v>
                </c:pt>
                <c:pt idx="6188">
                  <c:v>6.3200269999999996</c:v>
                </c:pt>
                <c:pt idx="6189">
                  <c:v>6.3434949999999999</c:v>
                </c:pt>
                <c:pt idx="6190">
                  <c:v>6.3810450000000003</c:v>
                </c:pt>
                <c:pt idx="6191">
                  <c:v>6.3317610000000002</c:v>
                </c:pt>
                <c:pt idx="6192">
                  <c:v>6.3200269999999996</c:v>
                </c:pt>
                <c:pt idx="6193">
                  <c:v>6.2942119999999999</c:v>
                </c:pt>
                <c:pt idx="6194">
                  <c:v>6.1932980000000004</c:v>
                </c:pt>
                <c:pt idx="6195">
                  <c:v>6.106465</c:v>
                </c:pt>
                <c:pt idx="6196">
                  <c:v>6.1557490000000001</c:v>
                </c:pt>
                <c:pt idx="6197">
                  <c:v>6.1158520000000003</c:v>
                </c:pt>
                <c:pt idx="6198">
                  <c:v>6.0665690000000003</c:v>
                </c:pt>
                <c:pt idx="6199">
                  <c:v>6.0829969999999998</c:v>
                </c:pt>
                <c:pt idx="6200">
                  <c:v>6.1674829999999998</c:v>
                </c:pt>
                <c:pt idx="6201">
                  <c:v>6.2543160000000002</c:v>
                </c:pt>
                <c:pt idx="6202">
                  <c:v>6.3270679999999997</c:v>
                </c:pt>
                <c:pt idx="6203">
                  <c:v>6.364617</c:v>
                </c:pt>
                <c:pt idx="6204">
                  <c:v>5.8929029999999996</c:v>
                </c:pt>
                <c:pt idx="6205">
                  <c:v>5.9022899999999998</c:v>
                </c:pt>
                <c:pt idx="6206">
                  <c:v>5.9820830000000003</c:v>
                </c:pt>
                <c:pt idx="6207">
                  <c:v>6.0149379999999999</c:v>
                </c:pt>
                <c:pt idx="6208">
                  <c:v>5.9820830000000003</c:v>
                </c:pt>
                <c:pt idx="6209">
                  <c:v>5.8600469999999998</c:v>
                </c:pt>
                <c:pt idx="6210">
                  <c:v>5.8131110000000001</c:v>
                </c:pt>
                <c:pt idx="6211">
                  <c:v>5.8131110000000001</c:v>
                </c:pt>
                <c:pt idx="6212">
                  <c:v>5.8131110000000001</c:v>
                </c:pt>
                <c:pt idx="6213">
                  <c:v>5.8271920000000001</c:v>
                </c:pt>
                <c:pt idx="6214">
                  <c:v>5.8459659999999998</c:v>
                </c:pt>
                <c:pt idx="6215">
                  <c:v>5.8929029999999996</c:v>
                </c:pt>
                <c:pt idx="6216">
                  <c:v>5.0011060000000001</c:v>
                </c:pt>
                <c:pt idx="6217">
                  <c:v>5.0339609999999997</c:v>
                </c:pt>
                <c:pt idx="6218">
                  <c:v>5.1325279999999998</c:v>
                </c:pt>
                <c:pt idx="6219">
                  <c:v>5.1419160000000002</c:v>
                </c:pt>
                <c:pt idx="6220">
                  <c:v>5.0339609999999997</c:v>
                </c:pt>
                <c:pt idx="6221">
                  <c:v>5.0011060000000001</c:v>
                </c:pt>
                <c:pt idx="6222">
                  <c:v>5.0011060000000001</c:v>
                </c:pt>
                <c:pt idx="6223">
                  <c:v>5.0011060000000001</c:v>
                </c:pt>
                <c:pt idx="6224">
                  <c:v>5.0011060000000001</c:v>
                </c:pt>
                <c:pt idx="6225">
                  <c:v>-8.3828949999999995</c:v>
                </c:pt>
                <c:pt idx="6226">
                  <c:v>-8.5143179999999994</c:v>
                </c:pt>
                <c:pt idx="6227">
                  <c:v>-8.7490009999999998</c:v>
                </c:pt>
                <c:pt idx="6228">
                  <c:v>-8.9555229999999995</c:v>
                </c:pt>
                <c:pt idx="6229">
                  <c:v>-9.1010270000000002</c:v>
                </c:pt>
                <c:pt idx="6230">
                  <c:v>-9.1010270000000002</c:v>
                </c:pt>
                <c:pt idx="6231">
                  <c:v>-8.9367479999999997</c:v>
                </c:pt>
                <c:pt idx="6232">
                  <c:v>-8.8569560000000003</c:v>
                </c:pt>
                <c:pt idx="6233">
                  <c:v>-8.4626870000000007</c:v>
                </c:pt>
                <c:pt idx="6234">
                  <c:v>-8.1857609999999994</c:v>
                </c:pt>
                <c:pt idx="6235">
                  <c:v>-8.0214820000000007</c:v>
                </c:pt>
                <c:pt idx="6236">
                  <c:v>-7.9980140000000004</c:v>
                </c:pt>
                <c:pt idx="6237">
                  <c:v>-7.9651579999999997</c:v>
                </c:pt>
                <c:pt idx="6238">
                  <c:v>-8.0308700000000002</c:v>
                </c:pt>
                <c:pt idx="6239">
                  <c:v>-8.2092290000000006</c:v>
                </c:pt>
                <c:pt idx="6240">
                  <c:v>-8.3828949999999995</c:v>
                </c:pt>
                <c:pt idx="6241">
                  <c:v>-19.943404999999998</c:v>
                </c:pt>
                <c:pt idx="6242">
                  <c:v>-19.722802000000001</c:v>
                </c:pt>
                <c:pt idx="6243">
                  <c:v>-19.520975</c:v>
                </c:pt>
                <c:pt idx="6244">
                  <c:v>-19.389551999999998</c:v>
                </c:pt>
                <c:pt idx="6245">
                  <c:v>-19.192418</c:v>
                </c:pt>
                <c:pt idx="6246">
                  <c:v>-19.136094</c:v>
                </c:pt>
                <c:pt idx="6247">
                  <c:v>-19.300371999999999</c:v>
                </c:pt>
                <c:pt idx="6248">
                  <c:v>-19.619541999999999</c:v>
                </c:pt>
                <c:pt idx="6249">
                  <c:v>-17.526164999999999</c:v>
                </c:pt>
                <c:pt idx="6250">
                  <c:v>-17.648199999999999</c:v>
                </c:pt>
                <c:pt idx="6251">
                  <c:v>-17.835947000000001</c:v>
                </c:pt>
                <c:pt idx="6252">
                  <c:v>-18.220828000000001</c:v>
                </c:pt>
                <c:pt idx="6253">
                  <c:v>-18.385106</c:v>
                </c:pt>
                <c:pt idx="6254">
                  <c:v>-18.497754</c:v>
                </c:pt>
                <c:pt idx="6255">
                  <c:v>-18.671420000000001</c:v>
                </c:pt>
                <c:pt idx="6256">
                  <c:v>-18.882635000000001</c:v>
                </c:pt>
                <c:pt idx="6257">
                  <c:v>-19.619541999999999</c:v>
                </c:pt>
                <c:pt idx="6258">
                  <c:v>29.957350000000002</c:v>
                </c:pt>
                <c:pt idx="6259">
                  <c:v>30.055917000000001</c:v>
                </c:pt>
                <c:pt idx="6260">
                  <c:v>30.229583000000002</c:v>
                </c:pt>
                <c:pt idx="6261">
                  <c:v>30.332844000000001</c:v>
                </c:pt>
                <c:pt idx="6262">
                  <c:v>30.163872000000001</c:v>
                </c:pt>
                <c:pt idx="6263">
                  <c:v>30.318763000000001</c:v>
                </c:pt>
                <c:pt idx="6264">
                  <c:v>30.605077000000001</c:v>
                </c:pt>
                <c:pt idx="6265">
                  <c:v>30.684868999999999</c:v>
                </c:pt>
                <c:pt idx="6266">
                  <c:v>30.759968000000001</c:v>
                </c:pt>
                <c:pt idx="6267">
                  <c:v>30.971183</c:v>
                </c:pt>
                <c:pt idx="6268">
                  <c:v>31.013425999999999</c:v>
                </c:pt>
                <c:pt idx="6269">
                  <c:v>30.882003000000001</c:v>
                </c:pt>
                <c:pt idx="6270">
                  <c:v>30.661401000000001</c:v>
                </c:pt>
                <c:pt idx="6271">
                  <c:v>30.539366000000001</c:v>
                </c:pt>
                <c:pt idx="6272">
                  <c:v>30.375087000000001</c:v>
                </c:pt>
                <c:pt idx="6273">
                  <c:v>30.196728</c:v>
                </c:pt>
                <c:pt idx="6274">
                  <c:v>29.999593000000001</c:v>
                </c:pt>
                <c:pt idx="6275">
                  <c:v>21.320996999999998</c:v>
                </c:pt>
                <c:pt idx="6276">
                  <c:v>21.255286000000002</c:v>
                </c:pt>
                <c:pt idx="6277">
                  <c:v>21.973417000000001</c:v>
                </c:pt>
                <c:pt idx="6278">
                  <c:v>21.973417000000001</c:v>
                </c:pt>
                <c:pt idx="6279">
                  <c:v>21.851382000000001</c:v>
                </c:pt>
                <c:pt idx="6280">
                  <c:v>21.696491000000002</c:v>
                </c:pt>
                <c:pt idx="6281">
                  <c:v>21.541599999999999</c:v>
                </c:pt>
                <c:pt idx="6282">
                  <c:v>21.541599999999999</c:v>
                </c:pt>
                <c:pt idx="6283">
                  <c:v>21.541599999999999</c:v>
                </c:pt>
                <c:pt idx="6284">
                  <c:v>21.607310999999999</c:v>
                </c:pt>
                <c:pt idx="6285">
                  <c:v>21.687103</c:v>
                </c:pt>
                <c:pt idx="6286">
                  <c:v>21.795058000000001</c:v>
                </c:pt>
                <c:pt idx="6287">
                  <c:v>21.804445000000001</c:v>
                </c:pt>
                <c:pt idx="6288">
                  <c:v>21.893625</c:v>
                </c:pt>
                <c:pt idx="6289">
                  <c:v>21.940562</c:v>
                </c:pt>
                <c:pt idx="6290">
                  <c:v>22.057903</c:v>
                </c:pt>
                <c:pt idx="6291">
                  <c:v>22.090758999999998</c:v>
                </c:pt>
                <c:pt idx="6292">
                  <c:v>22.161163999999999</c:v>
                </c:pt>
                <c:pt idx="6293">
                  <c:v>22.212793999999999</c:v>
                </c:pt>
                <c:pt idx="6294">
                  <c:v>22.212793999999999</c:v>
                </c:pt>
                <c:pt idx="6295">
                  <c:v>22.358298000000001</c:v>
                </c:pt>
                <c:pt idx="6296">
                  <c:v>22.447478</c:v>
                </c:pt>
                <c:pt idx="6297">
                  <c:v>22.391154</c:v>
                </c:pt>
                <c:pt idx="6298">
                  <c:v>22.564820000000001</c:v>
                </c:pt>
                <c:pt idx="6299">
                  <c:v>22.785422000000001</c:v>
                </c:pt>
                <c:pt idx="6300">
                  <c:v>22.921538999999999</c:v>
                </c:pt>
                <c:pt idx="6301">
                  <c:v>22.940313</c:v>
                </c:pt>
                <c:pt idx="6302">
                  <c:v>22.963781999999998</c:v>
                </c:pt>
                <c:pt idx="6303">
                  <c:v>22.874601999999999</c:v>
                </c:pt>
                <c:pt idx="6304">
                  <c:v>22.841746000000001</c:v>
                </c:pt>
                <c:pt idx="6305">
                  <c:v>23.085816999999999</c:v>
                </c:pt>
                <c:pt idx="6306">
                  <c:v>22.98725</c:v>
                </c:pt>
                <c:pt idx="6307">
                  <c:v>23.228974000000001</c:v>
                </c:pt>
                <c:pt idx="6308">
                  <c:v>23.252441999999999</c:v>
                </c:pt>
                <c:pt idx="6309">
                  <c:v>23.299378999999998</c:v>
                </c:pt>
                <c:pt idx="6310">
                  <c:v>23.252441999999999</c:v>
                </c:pt>
                <c:pt idx="6311">
                  <c:v>23.275911000000001</c:v>
                </c:pt>
                <c:pt idx="6312">
                  <c:v>23.365091</c:v>
                </c:pt>
                <c:pt idx="6313">
                  <c:v>23.505901000000001</c:v>
                </c:pt>
                <c:pt idx="6314">
                  <c:v>23.595079999999999</c:v>
                </c:pt>
                <c:pt idx="6315">
                  <c:v>23.82507</c:v>
                </c:pt>
                <c:pt idx="6316">
                  <c:v>24.111384000000001</c:v>
                </c:pt>
                <c:pt idx="6317">
                  <c:v>24.280356000000001</c:v>
                </c:pt>
                <c:pt idx="6318">
                  <c:v>24.214645000000001</c:v>
                </c:pt>
                <c:pt idx="6319">
                  <c:v>24.346067999999999</c:v>
                </c:pt>
                <c:pt idx="6320">
                  <c:v>24.599526000000001</c:v>
                </c:pt>
                <c:pt idx="6321">
                  <c:v>24.566669999999998</c:v>
                </c:pt>
                <c:pt idx="6322">
                  <c:v>24.421165999999999</c:v>
                </c:pt>
                <c:pt idx="6323">
                  <c:v>24.313212</c:v>
                </c:pt>
                <c:pt idx="6324">
                  <c:v>24.378923</c:v>
                </c:pt>
                <c:pt idx="6325">
                  <c:v>24.566669999999998</c:v>
                </c:pt>
                <c:pt idx="6326">
                  <c:v>24.585445</c:v>
                </c:pt>
                <c:pt idx="6327">
                  <c:v>24.599526000000001</c:v>
                </c:pt>
                <c:pt idx="6328">
                  <c:v>24.730948999999999</c:v>
                </c:pt>
                <c:pt idx="6329">
                  <c:v>24.787272999999999</c:v>
                </c:pt>
                <c:pt idx="6330">
                  <c:v>24.960937999999999</c:v>
                </c:pt>
                <c:pt idx="6331">
                  <c:v>24.984407000000001</c:v>
                </c:pt>
                <c:pt idx="6332">
                  <c:v>25.050118000000001</c:v>
                </c:pt>
                <c:pt idx="6333">
                  <c:v>25.172153999999999</c:v>
                </c:pt>
                <c:pt idx="6334">
                  <c:v>25.195622</c:v>
                </c:pt>
                <c:pt idx="6335">
                  <c:v>25.3599</c:v>
                </c:pt>
                <c:pt idx="6336">
                  <c:v>25.505403999999999</c:v>
                </c:pt>
                <c:pt idx="6337">
                  <c:v>25.622745999999999</c:v>
                </c:pt>
                <c:pt idx="6338">
                  <c:v>25.702538000000001</c:v>
                </c:pt>
                <c:pt idx="6339">
                  <c:v>25.801105</c:v>
                </c:pt>
                <c:pt idx="6340">
                  <c:v>25.669682999999999</c:v>
                </c:pt>
                <c:pt idx="6341">
                  <c:v>25.58989</c:v>
                </c:pt>
                <c:pt idx="6342">
                  <c:v>25.425612000000001</c:v>
                </c:pt>
                <c:pt idx="6343">
                  <c:v>25.270721000000002</c:v>
                </c:pt>
                <c:pt idx="6344">
                  <c:v>25.214397000000002</c:v>
                </c:pt>
                <c:pt idx="6345">
                  <c:v>25.148685</c:v>
                </c:pt>
                <c:pt idx="6346">
                  <c:v>25.172153999999999</c:v>
                </c:pt>
                <c:pt idx="6347">
                  <c:v>25.129911</c:v>
                </c:pt>
                <c:pt idx="6348">
                  <c:v>25.115829999999999</c:v>
                </c:pt>
                <c:pt idx="6349">
                  <c:v>25.129911</c:v>
                </c:pt>
                <c:pt idx="6350">
                  <c:v>25.02665</c:v>
                </c:pt>
                <c:pt idx="6351">
                  <c:v>24.928083000000001</c:v>
                </c:pt>
                <c:pt idx="6352">
                  <c:v>24.909307999999999</c:v>
                </c:pt>
                <c:pt idx="6353">
                  <c:v>24.928083000000001</c:v>
                </c:pt>
                <c:pt idx="6354">
                  <c:v>25.082974</c:v>
                </c:pt>
                <c:pt idx="6355">
                  <c:v>25.214397000000002</c:v>
                </c:pt>
                <c:pt idx="6356">
                  <c:v>25.336431999999999</c:v>
                </c:pt>
                <c:pt idx="6357">
                  <c:v>25.481936000000001</c:v>
                </c:pt>
                <c:pt idx="6358">
                  <c:v>25.327044999999998</c:v>
                </c:pt>
                <c:pt idx="6359">
                  <c:v>25.434999000000001</c:v>
                </c:pt>
                <c:pt idx="6360">
                  <c:v>25.603971000000001</c:v>
                </c:pt>
                <c:pt idx="6361">
                  <c:v>25.711925999999998</c:v>
                </c:pt>
                <c:pt idx="6362">
                  <c:v>25.810493000000001</c:v>
                </c:pt>
                <c:pt idx="6363">
                  <c:v>25.833960999999999</c:v>
                </c:pt>
                <c:pt idx="6364">
                  <c:v>26.012321</c:v>
                </c:pt>
                <c:pt idx="6365">
                  <c:v>26.176599</c:v>
                </c:pt>
                <c:pt idx="6366">
                  <c:v>26.331489999999999</c:v>
                </c:pt>
                <c:pt idx="6367">
                  <c:v>26.439444999999999</c:v>
                </c:pt>
                <c:pt idx="6368">
                  <c:v>26.56148</c:v>
                </c:pt>
                <c:pt idx="6369">
                  <c:v>26.641272000000001</c:v>
                </c:pt>
                <c:pt idx="6370">
                  <c:v>26.674128</c:v>
                </c:pt>
                <c:pt idx="6371">
                  <c:v>26.674128</c:v>
                </c:pt>
                <c:pt idx="6372">
                  <c:v>26.660046999999999</c:v>
                </c:pt>
                <c:pt idx="6373">
                  <c:v>26.495768999999999</c:v>
                </c:pt>
                <c:pt idx="6374">
                  <c:v>26.528624000000001</c:v>
                </c:pt>
                <c:pt idx="6375">
                  <c:v>26.674128</c:v>
                </c:pt>
                <c:pt idx="6376">
                  <c:v>26.584948000000001</c:v>
                </c:pt>
                <c:pt idx="6377">
                  <c:v>26.56148</c:v>
                </c:pt>
                <c:pt idx="6378">
                  <c:v>26.692903000000001</c:v>
                </c:pt>
                <c:pt idx="6379">
                  <c:v>26.824325999999999</c:v>
                </c:pt>
                <c:pt idx="6380">
                  <c:v>27.035540999999998</c:v>
                </c:pt>
                <c:pt idx="6381">
                  <c:v>27.026153000000001</c:v>
                </c:pt>
                <c:pt idx="6382">
                  <c:v>27.091864999999999</c:v>
                </c:pt>
                <c:pt idx="6383">
                  <c:v>27.223286999999999</c:v>
                </c:pt>
                <c:pt idx="6384">
                  <c:v>27.199819000000002</c:v>
                </c:pt>
                <c:pt idx="6385">
                  <c:v>27.246756000000001</c:v>
                </c:pt>
                <c:pt idx="6386">
                  <c:v>27.368791000000002</c:v>
                </c:pt>
                <c:pt idx="6387">
                  <c:v>27.453277</c:v>
                </c:pt>
                <c:pt idx="6388">
                  <c:v>27.500214</c:v>
                </c:pt>
                <c:pt idx="6389">
                  <c:v>27.556538</c:v>
                </c:pt>
                <c:pt idx="6390">
                  <c:v>27.589393999999999</c:v>
                </c:pt>
                <c:pt idx="6391">
                  <c:v>27.67388</c:v>
                </c:pt>
                <c:pt idx="6392">
                  <c:v>27.786528000000001</c:v>
                </c:pt>
                <c:pt idx="6393">
                  <c:v>28.016518000000001</c:v>
                </c:pt>
                <c:pt idx="6394">
                  <c:v>28.129166000000001</c:v>
                </c:pt>
                <c:pt idx="6395">
                  <c:v>28.260589</c:v>
                </c:pt>
                <c:pt idx="6396">
                  <c:v>28.227733000000001</c:v>
                </c:pt>
                <c:pt idx="6397">
                  <c:v>28.448335</c:v>
                </c:pt>
                <c:pt idx="6398">
                  <c:v>28.424866999999999</c:v>
                </c:pt>
                <c:pt idx="6399">
                  <c:v>28.293444000000001</c:v>
                </c:pt>
                <c:pt idx="6400">
                  <c:v>27.974274999999999</c:v>
                </c:pt>
                <c:pt idx="6401">
                  <c:v>27.861626999999999</c:v>
                </c:pt>
                <c:pt idx="6402">
                  <c:v>28.016518000000001</c:v>
                </c:pt>
                <c:pt idx="6403">
                  <c:v>27.753672000000002</c:v>
                </c:pt>
                <c:pt idx="6404">
                  <c:v>27.917950999999999</c:v>
                </c:pt>
                <c:pt idx="6405">
                  <c:v>28.204264999999999</c:v>
                </c:pt>
                <c:pt idx="6406">
                  <c:v>28.284057000000001</c:v>
                </c:pt>
                <c:pt idx="6407">
                  <c:v>28.115085000000001</c:v>
                </c:pt>
                <c:pt idx="6408">
                  <c:v>27.917950999999999</c:v>
                </c:pt>
                <c:pt idx="6409">
                  <c:v>27.974274999999999</c:v>
                </c:pt>
                <c:pt idx="6410">
                  <c:v>28.096309999999999</c:v>
                </c:pt>
                <c:pt idx="6411">
                  <c:v>28.171409000000001</c:v>
                </c:pt>
                <c:pt idx="6412">
                  <c:v>28.284057000000001</c:v>
                </c:pt>
                <c:pt idx="6413">
                  <c:v>28.349768000000001</c:v>
                </c:pt>
                <c:pt idx="6414">
                  <c:v>28.570371000000002</c:v>
                </c:pt>
                <c:pt idx="6415">
                  <c:v>28.523434000000002</c:v>
                </c:pt>
                <c:pt idx="6416">
                  <c:v>28.537514999999999</c:v>
                </c:pt>
                <c:pt idx="6417">
                  <c:v>28.570371000000002</c:v>
                </c:pt>
                <c:pt idx="6418">
                  <c:v>28.734649000000001</c:v>
                </c:pt>
                <c:pt idx="6419">
                  <c:v>28.880153</c:v>
                </c:pt>
                <c:pt idx="6420">
                  <c:v>28.997495000000001</c:v>
                </c:pt>
                <c:pt idx="6421">
                  <c:v>29.166467000000001</c:v>
                </c:pt>
                <c:pt idx="6422">
                  <c:v>29.20871</c:v>
                </c:pt>
                <c:pt idx="6423">
                  <c:v>29.283809000000002</c:v>
                </c:pt>
                <c:pt idx="6424">
                  <c:v>29.297889999999999</c:v>
                </c:pt>
                <c:pt idx="6425">
                  <c:v>29.274421</c:v>
                </c:pt>
                <c:pt idx="6426">
                  <c:v>29.283809000000002</c:v>
                </c:pt>
                <c:pt idx="6427">
                  <c:v>29.316663999999999</c:v>
                </c:pt>
                <c:pt idx="6428">
                  <c:v>29.438700000000001</c:v>
                </c:pt>
                <c:pt idx="6429">
                  <c:v>29.673383000000001</c:v>
                </c:pt>
                <c:pt idx="6430">
                  <c:v>29.715626</c:v>
                </c:pt>
                <c:pt idx="6431">
                  <c:v>29.715626</c:v>
                </c:pt>
                <c:pt idx="6432">
                  <c:v>29.837662000000002</c:v>
                </c:pt>
                <c:pt idx="6433">
                  <c:v>29.959696999999998</c:v>
                </c:pt>
                <c:pt idx="6434">
                  <c:v>30.001940000000001</c:v>
                </c:pt>
                <c:pt idx="6435">
                  <c:v>29.739094999999999</c:v>
                </c:pt>
                <c:pt idx="6436">
                  <c:v>29.518491999999998</c:v>
                </c:pt>
                <c:pt idx="6437">
                  <c:v>29.372987999999999</c:v>
                </c:pt>
                <c:pt idx="6438">
                  <c:v>29.232178000000001</c:v>
                </c:pt>
                <c:pt idx="6439">
                  <c:v>29.096062</c:v>
                </c:pt>
                <c:pt idx="6440">
                  <c:v>28.922395999999999</c:v>
                </c:pt>
                <c:pt idx="6441">
                  <c:v>28.678325000000001</c:v>
                </c:pt>
                <c:pt idx="6442">
                  <c:v>28.678325000000001</c:v>
                </c:pt>
                <c:pt idx="6443">
                  <c:v>28.64547</c:v>
                </c:pt>
                <c:pt idx="6444">
                  <c:v>28.725262000000001</c:v>
                </c:pt>
                <c:pt idx="6445">
                  <c:v>28.978719999999999</c:v>
                </c:pt>
                <c:pt idx="6446">
                  <c:v>29.063206000000001</c:v>
                </c:pt>
                <c:pt idx="6447">
                  <c:v>29.175854000000001</c:v>
                </c:pt>
                <c:pt idx="6448">
                  <c:v>19.999728999999999</c:v>
                </c:pt>
                <c:pt idx="6449">
                  <c:v>20.065439999999999</c:v>
                </c:pt>
                <c:pt idx="6450">
                  <c:v>20.682658</c:v>
                </c:pt>
                <c:pt idx="6451">
                  <c:v>20.734287999999999</c:v>
                </c:pt>
                <c:pt idx="6452">
                  <c:v>20.748369</c:v>
                </c:pt>
                <c:pt idx="6453">
                  <c:v>20.790611999999999</c:v>
                </c:pt>
                <c:pt idx="6454">
                  <c:v>20.757757000000002</c:v>
                </c:pt>
                <c:pt idx="6455">
                  <c:v>20.748369</c:v>
                </c:pt>
                <c:pt idx="6456">
                  <c:v>20.701433000000002</c:v>
                </c:pt>
                <c:pt idx="6457">
                  <c:v>20.626334</c:v>
                </c:pt>
                <c:pt idx="6458">
                  <c:v>20.626334</c:v>
                </c:pt>
                <c:pt idx="6459">
                  <c:v>20.560623</c:v>
                </c:pt>
                <c:pt idx="6460">
                  <c:v>20.471443000000001</c:v>
                </c:pt>
                <c:pt idx="6461">
                  <c:v>20.471443000000001</c:v>
                </c:pt>
                <c:pt idx="6462">
                  <c:v>20.527767000000001</c:v>
                </c:pt>
                <c:pt idx="6463">
                  <c:v>20.682658</c:v>
                </c:pt>
                <c:pt idx="6464">
                  <c:v>22.733792000000001</c:v>
                </c:pt>
                <c:pt idx="6465">
                  <c:v>22.700935999999999</c:v>
                </c:pt>
                <c:pt idx="6466">
                  <c:v>22.602368999999999</c:v>
                </c:pt>
                <c:pt idx="6467">
                  <c:v>22.466252999999998</c:v>
                </c:pt>
                <c:pt idx="6468">
                  <c:v>22.447478</c:v>
                </c:pt>
                <c:pt idx="6469">
                  <c:v>22.499108</c:v>
                </c:pt>
                <c:pt idx="6470">
                  <c:v>22.602368999999999</c:v>
                </c:pt>
                <c:pt idx="6471">
                  <c:v>22.686855000000001</c:v>
                </c:pt>
                <c:pt idx="6472">
                  <c:v>22.752566999999999</c:v>
                </c:pt>
                <c:pt idx="6473">
                  <c:v>22.822972</c:v>
                </c:pt>
                <c:pt idx="6474">
                  <c:v>22.921538999999999</c:v>
                </c:pt>
                <c:pt idx="6475">
                  <c:v>22.930925999999999</c:v>
                </c:pt>
                <c:pt idx="6476">
                  <c:v>22.888683</c:v>
                </c:pt>
                <c:pt idx="6477">
                  <c:v>22.766648</c:v>
                </c:pt>
                <c:pt idx="6478">
                  <c:v>22.733792000000001</c:v>
                </c:pt>
                <c:pt idx="6479">
                  <c:v>22.358298000000001</c:v>
                </c:pt>
                <c:pt idx="6480">
                  <c:v>22.414622000000001</c:v>
                </c:pt>
                <c:pt idx="6481">
                  <c:v>22.414622000000001</c:v>
                </c:pt>
                <c:pt idx="6482">
                  <c:v>22.433396999999999</c:v>
                </c:pt>
                <c:pt idx="6483">
                  <c:v>22.489720999999999</c:v>
                </c:pt>
                <c:pt idx="6484">
                  <c:v>22.522576999999998</c:v>
                </c:pt>
                <c:pt idx="6485">
                  <c:v>22.555432</c:v>
                </c:pt>
                <c:pt idx="6486">
                  <c:v>22.555432</c:v>
                </c:pt>
                <c:pt idx="6487">
                  <c:v>22.555432</c:v>
                </c:pt>
                <c:pt idx="6488">
                  <c:v>22.564820000000001</c:v>
                </c:pt>
                <c:pt idx="6489">
                  <c:v>22.644611999999999</c:v>
                </c:pt>
                <c:pt idx="6490">
                  <c:v>22.766648</c:v>
                </c:pt>
                <c:pt idx="6491">
                  <c:v>22.776035</c:v>
                </c:pt>
                <c:pt idx="6492">
                  <c:v>22.766648</c:v>
                </c:pt>
                <c:pt idx="6493">
                  <c:v>22.874601999999999</c:v>
                </c:pt>
                <c:pt idx="6494">
                  <c:v>22.921538999999999</c:v>
                </c:pt>
                <c:pt idx="6495">
                  <c:v>23.043574</c:v>
                </c:pt>
                <c:pt idx="6496">
                  <c:v>23.095205</c:v>
                </c:pt>
                <c:pt idx="6497">
                  <c:v>23.085816999999999</c:v>
                </c:pt>
                <c:pt idx="6498">
                  <c:v>22.98725</c:v>
                </c:pt>
                <c:pt idx="6499">
                  <c:v>22.963781999999998</c:v>
                </c:pt>
                <c:pt idx="6500">
                  <c:v>22.888683</c:v>
                </c:pt>
                <c:pt idx="6501">
                  <c:v>22.752566999999999</c:v>
                </c:pt>
                <c:pt idx="6502">
                  <c:v>22.668081000000001</c:v>
                </c:pt>
                <c:pt idx="6503">
                  <c:v>22.564820000000001</c:v>
                </c:pt>
                <c:pt idx="6504">
                  <c:v>22.499108</c:v>
                </c:pt>
                <c:pt idx="6505">
                  <c:v>22.358298000000001</c:v>
                </c:pt>
                <c:pt idx="6506">
                  <c:v>22.301974000000001</c:v>
                </c:pt>
                <c:pt idx="6507">
                  <c:v>22.245650000000001</c:v>
                </c:pt>
                <c:pt idx="6508">
                  <c:v>22.194019999999998</c:v>
                </c:pt>
                <c:pt idx="6509">
                  <c:v>22.179939000000001</c:v>
                </c:pt>
                <c:pt idx="6510">
                  <c:v>22.048515999999999</c:v>
                </c:pt>
                <c:pt idx="6511">
                  <c:v>22.081372000000002</c:v>
                </c:pt>
                <c:pt idx="6512">
                  <c:v>22.170551</c:v>
                </c:pt>
                <c:pt idx="6513">
                  <c:v>22.301974000000001</c:v>
                </c:pt>
                <c:pt idx="6514">
                  <c:v>22.358298000000001</c:v>
                </c:pt>
                <c:pt idx="6515">
                  <c:v>23.383865</c:v>
                </c:pt>
                <c:pt idx="6516">
                  <c:v>23.332235000000001</c:v>
                </c:pt>
                <c:pt idx="6517">
                  <c:v>23.332235000000001</c:v>
                </c:pt>
                <c:pt idx="6518">
                  <c:v>23.243054999999998</c:v>
                </c:pt>
                <c:pt idx="6519">
                  <c:v>23.163263000000001</c:v>
                </c:pt>
                <c:pt idx="6520">
                  <c:v>23.064696000000001</c:v>
                </c:pt>
                <c:pt idx="6521">
                  <c:v>22.989597</c:v>
                </c:pt>
                <c:pt idx="6522">
                  <c:v>22.966128999999999</c:v>
                </c:pt>
                <c:pt idx="6523">
                  <c:v>22.989597</c:v>
                </c:pt>
                <c:pt idx="6524">
                  <c:v>22.966128999999999</c:v>
                </c:pt>
                <c:pt idx="6525">
                  <c:v>22.933273</c:v>
                </c:pt>
                <c:pt idx="6526">
                  <c:v>23.008372000000001</c:v>
                </c:pt>
                <c:pt idx="6527">
                  <c:v>23.111632</c:v>
                </c:pt>
                <c:pt idx="6528">
                  <c:v>23.163263000000001</c:v>
                </c:pt>
                <c:pt idx="6529">
                  <c:v>23.243054999999998</c:v>
                </c:pt>
                <c:pt idx="6530">
                  <c:v>23.332235000000001</c:v>
                </c:pt>
                <c:pt idx="6531">
                  <c:v>23.416720999999999</c:v>
                </c:pt>
                <c:pt idx="6532">
                  <c:v>23.496513</c:v>
                </c:pt>
                <c:pt idx="6533">
                  <c:v>23.562225000000002</c:v>
                </c:pt>
                <c:pt idx="6534">
                  <c:v>23.585692999999999</c:v>
                </c:pt>
                <c:pt idx="6535">
                  <c:v>23.505901000000001</c:v>
                </c:pt>
                <c:pt idx="6536">
                  <c:v>23.383865</c:v>
                </c:pt>
                <c:pt idx="6537">
                  <c:v>23.935371</c:v>
                </c:pt>
                <c:pt idx="6538">
                  <c:v>23.846191999999999</c:v>
                </c:pt>
                <c:pt idx="6539">
                  <c:v>23.813336</c:v>
                </c:pt>
                <c:pt idx="6540">
                  <c:v>23.747624999999999</c:v>
                </c:pt>
                <c:pt idx="6541">
                  <c:v>23.691300999999999</c:v>
                </c:pt>
                <c:pt idx="6542">
                  <c:v>23.738237000000002</c:v>
                </c:pt>
                <c:pt idx="6543">
                  <c:v>23.789867999999998</c:v>
                </c:pt>
                <c:pt idx="6544">
                  <c:v>23.879047</c:v>
                </c:pt>
                <c:pt idx="6545">
                  <c:v>24.001083000000001</c:v>
                </c:pt>
                <c:pt idx="6546">
                  <c:v>24.033939</c:v>
                </c:pt>
                <c:pt idx="6547">
                  <c:v>24.057407000000001</c:v>
                </c:pt>
                <c:pt idx="6548">
                  <c:v>24.043326</c:v>
                </c:pt>
                <c:pt idx="6549">
                  <c:v>24.043326</c:v>
                </c:pt>
                <c:pt idx="6550">
                  <c:v>23.935371</c:v>
                </c:pt>
                <c:pt idx="6551">
                  <c:v>25.831613999999998</c:v>
                </c:pt>
                <c:pt idx="6552">
                  <c:v>25.897326</c:v>
                </c:pt>
                <c:pt idx="6553">
                  <c:v>25.920794000000001</c:v>
                </c:pt>
                <c:pt idx="6554">
                  <c:v>25.977118000000001</c:v>
                </c:pt>
                <c:pt idx="6555">
                  <c:v>25.995892999999999</c:v>
                </c:pt>
                <c:pt idx="6556">
                  <c:v>25.995892999999999</c:v>
                </c:pt>
                <c:pt idx="6557">
                  <c:v>25.920794000000001</c:v>
                </c:pt>
                <c:pt idx="6558">
                  <c:v>25.831613999999998</c:v>
                </c:pt>
                <c:pt idx="6559">
                  <c:v>25.765903000000002</c:v>
                </c:pt>
                <c:pt idx="6560">
                  <c:v>25.723659999999999</c:v>
                </c:pt>
                <c:pt idx="6561">
                  <c:v>25.63448</c:v>
                </c:pt>
                <c:pt idx="6562">
                  <c:v>25.554687999999999</c:v>
                </c:pt>
                <c:pt idx="6563">
                  <c:v>25.503056999999998</c:v>
                </c:pt>
                <c:pt idx="6564">
                  <c:v>25.479589000000001</c:v>
                </c:pt>
                <c:pt idx="6565">
                  <c:v>25.465508</c:v>
                </c:pt>
                <c:pt idx="6566">
                  <c:v>25.423265000000001</c:v>
                </c:pt>
                <c:pt idx="6567">
                  <c:v>25.390408999999998</c:v>
                </c:pt>
                <c:pt idx="6568">
                  <c:v>25.521832</c:v>
                </c:pt>
                <c:pt idx="6569">
                  <c:v>25.568769</c:v>
                </c:pt>
                <c:pt idx="6570">
                  <c:v>25.399797</c:v>
                </c:pt>
                <c:pt idx="6571">
                  <c:v>25.282454999999999</c:v>
                </c:pt>
                <c:pt idx="6572">
                  <c:v>25.30123</c:v>
                </c:pt>
                <c:pt idx="6573">
                  <c:v>25.456121</c:v>
                </c:pt>
                <c:pt idx="6574">
                  <c:v>25.611011999999999</c:v>
                </c:pt>
                <c:pt idx="6575">
                  <c:v>25.653255000000001</c:v>
                </c:pt>
                <c:pt idx="6576">
                  <c:v>25.63448</c:v>
                </c:pt>
                <c:pt idx="6577">
                  <c:v>25.742435</c:v>
                </c:pt>
                <c:pt idx="6578">
                  <c:v>25.831613999999998</c:v>
                </c:pt>
                <c:pt idx="6579">
                  <c:v>18.884982000000001</c:v>
                </c:pt>
                <c:pt idx="6580">
                  <c:v>18.894369999999999</c:v>
                </c:pt>
                <c:pt idx="6581">
                  <c:v>18.894369999999999</c:v>
                </c:pt>
                <c:pt idx="6582">
                  <c:v>18.894369999999999</c:v>
                </c:pt>
                <c:pt idx="6583">
                  <c:v>18.903756999999999</c:v>
                </c:pt>
                <c:pt idx="6584">
                  <c:v>18.960080999999999</c:v>
                </c:pt>
                <c:pt idx="6585">
                  <c:v>19.025791999999999</c:v>
                </c:pt>
                <c:pt idx="6586">
                  <c:v>19.016404999999999</c:v>
                </c:pt>
                <c:pt idx="6587">
                  <c:v>18.974162</c:v>
                </c:pt>
                <c:pt idx="6588">
                  <c:v>19.016404999999999</c:v>
                </c:pt>
                <c:pt idx="6589">
                  <c:v>19.072728999999999</c:v>
                </c:pt>
                <c:pt idx="6590">
                  <c:v>19.138439999999999</c:v>
                </c:pt>
                <c:pt idx="6591">
                  <c:v>19.204152000000001</c:v>
                </c:pt>
                <c:pt idx="6592">
                  <c:v>19.213539000000001</c:v>
                </c:pt>
                <c:pt idx="6593">
                  <c:v>19.213539000000001</c:v>
                </c:pt>
                <c:pt idx="6594">
                  <c:v>19.237007999999999</c:v>
                </c:pt>
                <c:pt idx="6595">
                  <c:v>19.269863000000001</c:v>
                </c:pt>
                <c:pt idx="6596">
                  <c:v>19.269863000000001</c:v>
                </c:pt>
                <c:pt idx="6597">
                  <c:v>19.227620000000002</c:v>
                </c:pt>
                <c:pt idx="6598">
                  <c:v>19.171296000000002</c:v>
                </c:pt>
                <c:pt idx="6599">
                  <c:v>19.091504</c:v>
                </c:pt>
                <c:pt idx="6600">
                  <c:v>19.049261000000001</c:v>
                </c:pt>
                <c:pt idx="6601">
                  <c:v>19.039873</c:v>
                </c:pt>
                <c:pt idx="6602">
                  <c:v>19.025791999999999</c:v>
                </c:pt>
                <c:pt idx="6603">
                  <c:v>18.960080999999999</c:v>
                </c:pt>
                <c:pt idx="6604">
                  <c:v>18.917838</c:v>
                </c:pt>
                <c:pt idx="6605">
                  <c:v>18.870901</c:v>
                </c:pt>
                <c:pt idx="6606">
                  <c:v>18.870901</c:v>
                </c:pt>
                <c:pt idx="6607">
                  <c:v>18.884982000000001</c:v>
                </c:pt>
                <c:pt idx="6608">
                  <c:v>18.863861</c:v>
                </c:pt>
                <c:pt idx="6609">
                  <c:v>18.863861</c:v>
                </c:pt>
                <c:pt idx="6610">
                  <c:v>18.786415000000002</c:v>
                </c:pt>
                <c:pt idx="6611">
                  <c:v>18.730091000000002</c:v>
                </c:pt>
                <c:pt idx="6612">
                  <c:v>18.683153999999998</c:v>
                </c:pt>
                <c:pt idx="6613">
                  <c:v>18.739478999999999</c:v>
                </c:pt>
                <c:pt idx="6614">
                  <c:v>18.852126999999999</c:v>
                </c:pt>
                <c:pt idx="6615">
                  <c:v>19.039873</c:v>
                </c:pt>
                <c:pt idx="6616">
                  <c:v>19.114972000000002</c:v>
                </c:pt>
                <c:pt idx="6617">
                  <c:v>19.147828000000001</c:v>
                </c:pt>
                <c:pt idx="6618">
                  <c:v>19.215886000000001</c:v>
                </c:pt>
                <c:pt idx="6619">
                  <c:v>19.347308999999999</c:v>
                </c:pt>
                <c:pt idx="6620">
                  <c:v>18.884982000000001</c:v>
                </c:pt>
                <c:pt idx="6621">
                  <c:v>18.917838</c:v>
                </c:pt>
                <c:pt idx="6622">
                  <c:v>18.861514</c:v>
                </c:pt>
                <c:pt idx="6623">
                  <c:v>19.821369000000001</c:v>
                </c:pt>
                <c:pt idx="6624">
                  <c:v>19.854225</c:v>
                </c:pt>
                <c:pt idx="6625">
                  <c:v>19.877694000000002</c:v>
                </c:pt>
                <c:pt idx="6626">
                  <c:v>19.943404999999998</c:v>
                </c:pt>
                <c:pt idx="6627">
                  <c:v>19.999728999999999</c:v>
                </c:pt>
                <c:pt idx="6628">
                  <c:v>20.065439999999999</c:v>
                </c:pt>
                <c:pt idx="6629">
                  <c:v>19.990341999999998</c:v>
                </c:pt>
                <c:pt idx="6630">
                  <c:v>19.844837999999999</c:v>
                </c:pt>
                <c:pt idx="6631">
                  <c:v>19.722802000000001</c:v>
                </c:pt>
                <c:pt idx="6632">
                  <c:v>19.704028000000001</c:v>
                </c:pt>
                <c:pt idx="6633">
                  <c:v>19.624234999999999</c:v>
                </c:pt>
                <c:pt idx="6634">
                  <c:v>19.549137000000002</c:v>
                </c:pt>
                <c:pt idx="6635">
                  <c:v>19.600767000000001</c:v>
                </c:pt>
                <c:pt idx="6636">
                  <c:v>19.689947</c:v>
                </c:pt>
                <c:pt idx="6637">
                  <c:v>19.713415000000001</c:v>
                </c:pt>
                <c:pt idx="6638">
                  <c:v>19.746271</c:v>
                </c:pt>
                <c:pt idx="6639">
                  <c:v>19.821369000000001</c:v>
                </c:pt>
              </c:numCache>
            </c:numRef>
          </c:xVal>
          <c:yVal>
            <c:numRef>
              <c:f>'Europe costlines'!$C$2:$C$6641</c:f>
              <c:numCache>
                <c:formatCode>0.00</c:formatCode>
                <c:ptCount val="6640"/>
                <c:pt idx="0">
                  <c:v>39.816405000000003</c:v>
                </c:pt>
                <c:pt idx="1">
                  <c:v>39.628658000000001</c:v>
                </c:pt>
                <c:pt idx="2">
                  <c:v>39.450299000000001</c:v>
                </c:pt>
                <c:pt idx="3">
                  <c:v>39.389280999999997</c:v>
                </c:pt>
                <c:pt idx="4">
                  <c:v>39.363466000000003</c:v>
                </c:pt>
                <c:pt idx="5">
                  <c:v>39.33061</c:v>
                </c:pt>
                <c:pt idx="6">
                  <c:v>39.253163999999998</c:v>
                </c:pt>
                <c:pt idx="7">
                  <c:v>39.107661</c:v>
                </c:pt>
                <c:pt idx="8">
                  <c:v>39.013787000000001</c:v>
                </c:pt>
                <c:pt idx="9">
                  <c:v>38.652374999999999</c:v>
                </c:pt>
                <c:pt idx="10">
                  <c:v>38.504524000000004</c:v>
                </c:pt>
                <c:pt idx="11">
                  <c:v>38.417690999999998</c:v>
                </c:pt>
                <c:pt idx="12">
                  <c:v>38.314430000000002</c:v>
                </c:pt>
                <c:pt idx="13">
                  <c:v>38.183008000000001</c:v>
                </c:pt>
                <c:pt idx="14">
                  <c:v>38.079746999999998</c:v>
                </c:pt>
                <c:pt idx="15">
                  <c:v>37.938937000000003</c:v>
                </c:pt>
                <c:pt idx="16">
                  <c:v>37.826289000000003</c:v>
                </c:pt>
                <c:pt idx="17">
                  <c:v>37.704253000000001</c:v>
                </c:pt>
                <c:pt idx="18">
                  <c:v>37.617420000000003</c:v>
                </c:pt>
                <c:pt idx="19">
                  <c:v>37.589258000000001</c:v>
                </c:pt>
                <c:pt idx="20">
                  <c:v>37.582217999999997</c:v>
                </c:pt>
                <c:pt idx="21">
                  <c:v>37.547015000000002</c:v>
                </c:pt>
                <c:pt idx="22">
                  <c:v>37.432020000000001</c:v>
                </c:pt>
                <c:pt idx="23">
                  <c:v>37.284170000000003</c:v>
                </c:pt>
                <c:pt idx="24">
                  <c:v>37.150399999999998</c:v>
                </c:pt>
                <c:pt idx="25">
                  <c:v>37.009590000000003</c:v>
                </c:pt>
                <c:pt idx="26">
                  <c:v>36.894595000000002</c:v>
                </c:pt>
                <c:pt idx="27">
                  <c:v>36.798375</c:v>
                </c:pt>
                <c:pt idx="28">
                  <c:v>36.779600000000002</c:v>
                </c:pt>
                <c:pt idx="29">
                  <c:v>36.814802999999998</c:v>
                </c:pt>
                <c:pt idx="30">
                  <c:v>36.725622999999999</c:v>
                </c:pt>
                <c:pt idx="31">
                  <c:v>36.735010000000003</c:v>
                </c:pt>
                <c:pt idx="32">
                  <c:v>36.788986999999999</c:v>
                </c:pt>
                <c:pt idx="33">
                  <c:v>36.753785000000001</c:v>
                </c:pt>
                <c:pt idx="34">
                  <c:v>36.779600000000002</c:v>
                </c:pt>
                <c:pt idx="35">
                  <c:v>36.753785000000001</c:v>
                </c:pt>
                <c:pt idx="36">
                  <c:v>36.725622999999999</c:v>
                </c:pt>
                <c:pt idx="37">
                  <c:v>36.709195000000001</c:v>
                </c:pt>
                <c:pt idx="38">
                  <c:v>36.530836000000001</c:v>
                </c:pt>
                <c:pt idx="39">
                  <c:v>36.514408000000003</c:v>
                </c:pt>
                <c:pt idx="40">
                  <c:v>36.441656000000002</c:v>
                </c:pt>
                <c:pt idx="41">
                  <c:v>36.310232999999997</c:v>
                </c:pt>
                <c:pt idx="42">
                  <c:v>36.221052999999998</c:v>
                </c:pt>
                <c:pt idx="43">
                  <c:v>36.148300999999996</c:v>
                </c:pt>
                <c:pt idx="44">
                  <c:v>36.138914</c:v>
                </c:pt>
                <c:pt idx="45">
                  <c:v>36.113098999999998</c:v>
                </c:pt>
                <c:pt idx="46">
                  <c:v>36.084936999999996</c:v>
                </c:pt>
                <c:pt idx="47">
                  <c:v>36.094324</c:v>
                </c:pt>
                <c:pt idx="48">
                  <c:v>36.129527000000003</c:v>
                </c:pt>
                <c:pt idx="49">
                  <c:v>36.256256</c:v>
                </c:pt>
                <c:pt idx="50">
                  <c:v>36.397066000000002</c:v>
                </c:pt>
                <c:pt idx="51">
                  <c:v>36.505020000000002</c:v>
                </c:pt>
                <c:pt idx="52">
                  <c:v>36.629403000000003</c:v>
                </c:pt>
                <c:pt idx="53">
                  <c:v>36.718581999999998</c:v>
                </c:pt>
                <c:pt idx="54">
                  <c:v>36.868780000000001</c:v>
                </c:pt>
                <c:pt idx="55">
                  <c:v>36.993161999999998</c:v>
                </c:pt>
                <c:pt idx="56">
                  <c:v>37.098770000000002</c:v>
                </c:pt>
                <c:pt idx="57">
                  <c:v>37.159787000000001</c:v>
                </c:pt>
                <c:pt idx="58">
                  <c:v>37.211418000000002</c:v>
                </c:pt>
                <c:pt idx="59">
                  <c:v>37.239579999999997</c:v>
                </c:pt>
                <c:pt idx="60">
                  <c:v>37.239579999999997</c:v>
                </c:pt>
                <c:pt idx="61">
                  <c:v>37.220804999999999</c:v>
                </c:pt>
                <c:pt idx="62">
                  <c:v>40.086291000000003</c:v>
                </c:pt>
                <c:pt idx="63">
                  <c:v>39.943134000000001</c:v>
                </c:pt>
                <c:pt idx="64">
                  <c:v>39.790590000000002</c:v>
                </c:pt>
                <c:pt idx="65">
                  <c:v>39.687328999999998</c:v>
                </c:pt>
                <c:pt idx="66">
                  <c:v>39.518357000000002</c:v>
                </c:pt>
                <c:pt idx="67">
                  <c:v>39.372852999999999</c:v>
                </c:pt>
                <c:pt idx="68">
                  <c:v>39.269592000000003</c:v>
                </c:pt>
                <c:pt idx="69">
                  <c:v>39.166331</c:v>
                </c:pt>
                <c:pt idx="70">
                  <c:v>39.013787000000001</c:v>
                </c:pt>
                <c:pt idx="71">
                  <c:v>38.901139000000001</c:v>
                </c:pt>
                <c:pt idx="72">
                  <c:v>38.807265999999998</c:v>
                </c:pt>
                <c:pt idx="73">
                  <c:v>38.762675999999999</c:v>
                </c:pt>
                <c:pt idx="74">
                  <c:v>38.685229999999997</c:v>
                </c:pt>
                <c:pt idx="75">
                  <c:v>38.546767000000003</c:v>
                </c:pt>
                <c:pt idx="76">
                  <c:v>38.462280999999997</c:v>
                </c:pt>
                <c:pt idx="77">
                  <c:v>38.504524000000004</c:v>
                </c:pt>
                <c:pt idx="78">
                  <c:v>38.530338999999998</c:v>
                </c:pt>
                <c:pt idx="79">
                  <c:v>38.539726000000002</c:v>
                </c:pt>
                <c:pt idx="80">
                  <c:v>38.478709000000002</c:v>
                </c:pt>
                <c:pt idx="81">
                  <c:v>38.417690999999998</c:v>
                </c:pt>
                <c:pt idx="82">
                  <c:v>38.349632999999997</c:v>
                </c:pt>
                <c:pt idx="83">
                  <c:v>38.192394999999998</c:v>
                </c:pt>
                <c:pt idx="84">
                  <c:v>38.018729</c:v>
                </c:pt>
                <c:pt idx="85">
                  <c:v>37.922508999999998</c:v>
                </c:pt>
                <c:pt idx="86">
                  <c:v>37.800472999999997</c:v>
                </c:pt>
                <c:pt idx="87">
                  <c:v>37.781699000000003</c:v>
                </c:pt>
                <c:pt idx="88">
                  <c:v>37.730068000000003</c:v>
                </c:pt>
                <c:pt idx="89">
                  <c:v>37.598646000000002</c:v>
                </c:pt>
                <c:pt idx="90">
                  <c:v>37.467222999999997</c:v>
                </c:pt>
                <c:pt idx="91">
                  <c:v>37.284170000000003</c:v>
                </c:pt>
                <c:pt idx="92">
                  <c:v>37.124585000000003</c:v>
                </c:pt>
                <c:pt idx="93">
                  <c:v>37.070608</c:v>
                </c:pt>
                <c:pt idx="94">
                  <c:v>37.115197999999999</c:v>
                </c:pt>
                <c:pt idx="95">
                  <c:v>37.115197999999999</c:v>
                </c:pt>
                <c:pt idx="96">
                  <c:v>37.105809999999998</c:v>
                </c:pt>
                <c:pt idx="97">
                  <c:v>37.063566999999999</c:v>
                </c:pt>
                <c:pt idx="98">
                  <c:v>37.063566999999999</c:v>
                </c:pt>
                <c:pt idx="99">
                  <c:v>37.105809999999998</c:v>
                </c:pt>
                <c:pt idx="100">
                  <c:v>37.178561999999999</c:v>
                </c:pt>
                <c:pt idx="101">
                  <c:v>37.204377000000001</c:v>
                </c:pt>
                <c:pt idx="102">
                  <c:v>37.220804999999999</c:v>
                </c:pt>
                <c:pt idx="103">
                  <c:v>35.096919</c:v>
                </c:pt>
                <c:pt idx="104">
                  <c:v>35.106307000000001</c:v>
                </c:pt>
                <c:pt idx="105">
                  <c:v>35.179059000000002</c:v>
                </c:pt>
                <c:pt idx="106">
                  <c:v>35.312828000000003</c:v>
                </c:pt>
                <c:pt idx="107">
                  <c:v>35.458331999999999</c:v>
                </c:pt>
                <c:pt idx="108">
                  <c:v>35.664853000000001</c:v>
                </c:pt>
                <c:pt idx="109">
                  <c:v>35.772807999999998</c:v>
                </c:pt>
                <c:pt idx="110">
                  <c:v>35.791583000000003</c:v>
                </c:pt>
                <c:pt idx="111">
                  <c:v>35.772807999999998</c:v>
                </c:pt>
                <c:pt idx="112">
                  <c:v>35.845559999999999</c:v>
                </c:pt>
                <c:pt idx="113">
                  <c:v>35.915965</c:v>
                </c:pt>
                <c:pt idx="114">
                  <c:v>35.845559999999999</c:v>
                </c:pt>
                <c:pt idx="115">
                  <c:v>35.096919</c:v>
                </c:pt>
                <c:pt idx="116">
                  <c:v>35.322215999999997</c:v>
                </c:pt>
                <c:pt idx="117">
                  <c:v>35.566285999999998</c:v>
                </c:pt>
                <c:pt idx="118">
                  <c:v>35.754033</c:v>
                </c:pt>
                <c:pt idx="119">
                  <c:v>35.817397999999997</c:v>
                </c:pt>
                <c:pt idx="120">
                  <c:v>35.852600000000002</c:v>
                </c:pt>
                <c:pt idx="121">
                  <c:v>35.915965</c:v>
                </c:pt>
                <c:pt idx="122">
                  <c:v>35.826785000000001</c:v>
                </c:pt>
                <c:pt idx="123">
                  <c:v>35.655465999999997</c:v>
                </c:pt>
                <c:pt idx="124">
                  <c:v>35.538124000000003</c:v>
                </c:pt>
                <c:pt idx="125">
                  <c:v>35.430169999999997</c:v>
                </c:pt>
                <c:pt idx="126">
                  <c:v>35.394967000000001</c:v>
                </c:pt>
                <c:pt idx="127">
                  <c:v>35.305788</c:v>
                </c:pt>
                <c:pt idx="128">
                  <c:v>35.204873999999997</c:v>
                </c:pt>
                <c:pt idx="129">
                  <c:v>35.169671000000001</c:v>
                </c:pt>
                <c:pt idx="130">
                  <c:v>35.223647999999997</c:v>
                </c:pt>
                <c:pt idx="131">
                  <c:v>35.287013000000002</c:v>
                </c:pt>
                <c:pt idx="132">
                  <c:v>35.258851</c:v>
                </c:pt>
                <c:pt idx="133">
                  <c:v>35.268237999999997</c:v>
                </c:pt>
                <c:pt idx="134">
                  <c:v>35.258851</c:v>
                </c:pt>
                <c:pt idx="135">
                  <c:v>35.268237999999997</c:v>
                </c:pt>
                <c:pt idx="136">
                  <c:v>35.277625999999998</c:v>
                </c:pt>
                <c:pt idx="137">
                  <c:v>35.322215999999997</c:v>
                </c:pt>
                <c:pt idx="138">
                  <c:v>35.258851</c:v>
                </c:pt>
                <c:pt idx="139">
                  <c:v>35.169671000000001</c:v>
                </c:pt>
                <c:pt idx="140">
                  <c:v>35.122734999999999</c:v>
                </c:pt>
                <c:pt idx="141">
                  <c:v>35.141508999999999</c:v>
                </c:pt>
                <c:pt idx="142">
                  <c:v>35.096919</c:v>
                </c:pt>
                <c:pt idx="143">
                  <c:v>35.815050999999997</c:v>
                </c:pt>
                <c:pt idx="144">
                  <c:v>35.958207999999999</c:v>
                </c:pt>
                <c:pt idx="145">
                  <c:v>36.101365000000001</c:v>
                </c:pt>
                <c:pt idx="146">
                  <c:v>36.296151999999999</c:v>
                </c:pt>
                <c:pt idx="147">
                  <c:v>36.537875999999997</c:v>
                </c:pt>
                <c:pt idx="148">
                  <c:v>36.624709000000003</c:v>
                </c:pt>
                <c:pt idx="149">
                  <c:v>36.758479000000001</c:v>
                </c:pt>
                <c:pt idx="150">
                  <c:v>36.882860999999998</c:v>
                </c:pt>
                <c:pt idx="151">
                  <c:v>36.838270999999999</c:v>
                </c:pt>
                <c:pt idx="152">
                  <c:v>36.777253000000002</c:v>
                </c:pt>
                <c:pt idx="153">
                  <c:v>36.624709000000003</c:v>
                </c:pt>
                <c:pt idx="154">
                  <c:v>36.580119000000003</c:v>
                </c:pt>
                <c:pt idx="155">
                  <c:v>36.608280999999998</c:v>
                </c:pt>
                <c:pt idx="156">
                  <c:v>36.732663000000002</c:v>
                </c:pt>
                <c:pt idx="157">
                  <c:v>36.793680999999999</c:v>
                </c:pt>
                <c:pt idx="158">
                  <c:v>36.819496000000001</c:v>
                </c:pt>
                <c:pt idx="159">
                  <c:v>36.838270999999999</c:v>
                </c:pt>
                <c:pt idx="160">
                  <c:v>36.803068000000003</c:v>
                </c:pt>
                <c:pt idx="161">
                  <c:v>36.828884000000002</c:v>
                </c:pt>
                <c:pt idx="162">
                  <c:v>36.758479000000001</c:v>
                </c:pt>
                <c:pt idx="163">
                  <c:v>36.634096</c:v>
                </c:pt>
                <c:pt idx="164">
                  <c:v>36.500326999999999</c:v>
                </c:pt>
                <c:pt idx="165">
                  <c:v>36.368904000000001</c:v>
                </c:pt>
                <c:pt idx="166">
                  <c:v>36.340741999999999</c:v>
                </c:pt>
                <c:pt idx="167">
                  <c:v>36.242175000000003</c:v>
                </c:pt>
                <c:pt idx="168">
                  <c:v>36.216360000000002</c:v>
                </c:pt>
                <c:pt idx="169">
                  <c:v>36.181156999999999</c:v>
                </c:pt>
                <c:pt idx="170">
                  <c:v>36.197584999999997</c:v>
                </c:pt>
                <c:pt idx="171">
                  <c:v>36.152994999999997</c:v>
                </c:pt>
                <c:pt idx="172">
                  <c:v>36.127180000000003</c:v>
                </c:pt>
                <c:pt idx="173">
                  <c:v>36.063814999999998</c:v>
                </c:pt>
                <c:pt idx="174">
                  <c:v>36.101365000000001</c:v>
                </c:pt>
                <c:pt idx="175">
                  <c:v>36.152994999999997</c:v>
                </c:pt>
                <c:pt idx="176">
                  <c:v>36.305539000000003</c:v>
                </c:pt>
                <c:pt idx="177">
                  <c:v>36.420534000000004</c:v>
                </c:pt>
                <c:pt idx="178">
                  <c:v>36.500326999999999</c:v>
                </c:pt>
                <c:pt idx="179">
                  <c:v>36.589506</c:v>
                </c:pt>
                <c:pt idx="180">
                  <c:v>36.652870999999998</c:v>
                </c:pt>
                <c:pt idx="181">
                  <c:v>36.723275999999998</c:v>
                </c:pt>
                <c:pt idx="182">
                  <c:v>36.767865999999998</c:v>
                </c:pt>
                <c:pt idx="183">
                  <c:v>36.812455999999997</c:v>
                </c:pt>
                <c:pt idx="184">
                  <c:v>36.882860999999998</c:v>
                </c:pt>
                <c:pt idx="185">
                  <c:v>36.899289000000003</c:v>
                </c:pt>
                <c:pt idx="186">
                  <c:v>36.918062999999997</c:v>
                </c:pt>
                <c:pt idx="187">
                  <c:v>36.892248000000002</c:v>
                </c:pt>
                <c:pt idx="188">
                  <c:v>36.892248000000002</c:v>
                </c:pt>
                <c:pt idx="189">
                  <c:v>36.767865999999998</c:v>
                </c:pt>
                <c:pt idx="190">
                  <c:v>36.580119000000003</c:v>
                </c:pt>
                <c:pt idx="191">
                  <c:v>36.519100999999999</c:v>
                </c:pt>
                <c:pt idx="192">
                  <c:v>36.350129000000003</c:v>
                </c:pt>
                <c:pt idx="193">
                  <c:v>36.324314000000001</c:v>
                </c:pt>
                <c:pt idx="194">
                  <c:v>36.279724000000002</c:v>
                </c:pt>
                <c:pt idx="195">
                  <c:v>35.472413000000003</c:v>
                </c:pt>
                <c:pt idx="196">
                  <c:v>35.4818</c:v>
                </c:pt>
                <c:pt idx="197">
                  <c:v>35.552205000000001</c:v>
                </c:pt>
                <c:pt idx="198">
                  <c:v>35.634345000000003</c:v>
                </c:pt>
                <c:pt idx="199">
                  <c:v>35.707096</c:v>
                </c:pt>
                <c:pt idx="200">
                  <c:v>35.714137000000001</c:v>
                </c:pt>
                <c:pt idx="201">
                  <c:v>35.589754999999997</c:v>
                </c:pt>
                <c:pt idx="202">
                  <c:v>35.453637999999998</c:v>
                </c:pt>
                <c:pt idx="203">
                  <c:v>35.409047999999999</c:v>
                </c:pt>
                <c:pt idx="204">
                  <c:v>35.282319000000001</c:v>
                </c:pt>
                <c:pt idx="205">
                  <c:v>35.155589999999997</c:v>
                </c:pt>
                <c:pt idx="206">
                  <c:v>35.066409999999998</c:v>
                </c:pt>
                <c:pt idx="207">
                  <c:v>35.028860999999999</c:v>
                </c:pt>
                <c:pt idx="208">
                  <c:v>35.047635999999997</c:v>
                </c:pt>
                <c:pt idx="209">
                  <c:v>35.092225999999997</c:v>
                </c:pt>
                <c:pt idx="210">
                  <c:v>35.164977999999998</c:v>
                </c:pt>
                <c:pt idx="211">
                  <c:v>35.183751999999998</c:v>
                </c:pt>
                <c:pt idx="212">
                  <c:v>35.218955000000001</c:v>
                </c:pt>
                <c:pt idx="213">
                  <c:v>35.336297000000002</c:v>
                </c:pt>
                <c:pt idx="214">
                  <c:v>35.355071000000002</c:v>
                </c:pt>
                <c:pt idx="215">
                  <c:v>35.326909000000001</c:v>
                </c:pt>
                <c:pt idx="216">
                  <c:v>35.326909000000001</c:v>
                </c:pt>
                <c:pt idx="217">
                  <c:v>35.336297000000002</c:v>
                </c:pt>
                <c:pt idx="218">
                  <c:v>35.345683999999999</c:v>
                </c:pt>
                <c:pt idx="219">
                  <c:v>35.390273999999998</c:v>
                </c:pt>
                <c:pt idx="220">
                  <c:v>35.43721</c:v>
                </c:pt>
                <c:pt idx="221">
                  <c:v>35.472413000000003</c:v>
                </c:pt>
                <c:pt idx="222">
                  <c:v>35.092225999999997</c:v>
                </c:pt>
                <c:pt idx="223">
                  <c:v>35.364458999999997</c:v>
                </c:pt>
                <c:pt idx="224">
                  <c:v>35.561593000000002</c:v>
                </c:pt>
                <c:pt idx="225">
                  <c:v>35.615569999999998</c:v>
                </c:pt>
                <c:pt idx="226">
                  <c:v>35.669547000000001</c:v>
                </c:pt>
                <c:pt idx="227">
                  <c:v>35.815050999999997</c:v>
                </c:pt>
                <c:pt idx="228">
                  <c:v>39.922012000000002</c:v>
                </c:pt>
                <c:pt idx="229">
                  <c:v>39.795282999999998</c:v>
                </c:pt>
                <c:pt idx="230">
                  <c:v>39.922012000000002</c:v>
                </c:pt>
                <c:pt idx="231">
                  <c:v>39.983029999999999</c:v>
                </c:pt>
                <c:pt idx="232">
                  <c:v>39.990071</c:v>
                </c:pt>
                <c:pt idx="233">
                  <c:v>39.964255000000001</c:v>
                </c:pt>
                <c:pt idx="234">
                  <c:v>39.830486000000001</c:v>
                </c:pt>
                <c:pt idx="235">
                  <c:v>39.795282999999998</c:v>
                </c:pt>
                <c:pt idx="236">
                  <c:v>39.846913999999998</c:v>
                </c:pt>
                <c:pt idx="237">
                  <c:v>39.837525999999997</c:v>
                </c:pt>
                <c:pt idx="238">
                  <c:v>39.804670999999999</c:v>
                </c:pt>
                <c:pt idx="239">
                  <c:v>39.830486000000001</c:v>
                </c:pt>
                <c:pt idx="240">
                  <c:v>39.922012000000002</c:v>
                </c:pt>
                <c:pt idx="241">
                  <c:v>39.079498999999998</c:v>
                </c:pt>
                <c:pt idx="242">
                  <c:v>39.060724</c:v>
                </c:pt>
                <c:pt idx="243">
                  <c:v>39.225002000000003</c:v>
                </c:pt>
                <c:pt idx="244">
                  <c:v>39.361119000000002</c:v>
                </c:pt>
                <c:pt idx="245">
                  <c:v>39.454991999999997</c:v>
                </c:pt>
                <c:pt idx="246">
                  <c:v>39.393974</c:v>
                </c:pt>
                <c:pt idx="247">
                  <c:v>39.351731000000001</c:v>
                </c:pt>
                <c:pt idx="248">
                  <c:v>39.293061000000002</c:v>
                </c:pt>
                <c:pt idx="249">
                  <c:v>39.163984999999997</c:v>
                </c:pt>
                <c:pt idx="250">
                  <c:v>39.147556999999999</c:v>
                </c:pt>
                <c:pt idx="251">
                  <c:v>39.206228000000003</c:v>
                </c:pt>
                <c:pt idx="252">
                  <c:v>39.215615</c:v>
                </c:pt>
                <c:pt idx="253">
                  <c:v>39.070110999999997</c:v>
                </c:pt>
                <c:pt idx="254">
                  <c:v>39.009093999999997</c:v>
                </c:pt>
                <c:pt idx="255">
                  <c:v>39.079498999999998</c:v>
                </c:pt>
                <c:pt idx="256">
                  <c:v>39.128782000000001</c:v>
                </c:pt>
                <c:pt idx="257">
                  <c:v>39.079498999999998</c:v>
                </c:pt>
                <c:pt idx="258">
                  <c:v>38.241678</c:v>
                </c:pt>
                <c:pt idx="259">
                  <c:v>38.267493999999999</c:v>
                </c:pt>
                <c:pt idx="260">
                  <c:v>38.302695999999997</c:v>
                </c:pt>
                <c:pt idx="261">
                  <c:v>38.4482</c:v>
                </c:pt>
                <c:pt idx="262">
                  <c:v>38.560848</c:v>
                </c:pt>
                <c:pt idx="263">
                  <c:v>38.621865999999997</c:v>
                </c:pt>
                <c:pt idx="264">
                  <c:v>38.638294000000002</c:v>
                </c:pt>
                <c:pt idx="265">
                  <c:v>38.527991999999998</c:v>
                </c:pt>
                <c:pt idx="266">
                  <c:v>38.415343999999997</c:v>
                </c:pt>
                <c:pt idx="267">
                  <c:v>38.319124000000002</c:v>
                </c:pt>
                <c:pt idx="268">
                  <c:v>38.248719000000001</c:v>
                </c:pt>
                <c:pt idx="269">
                  <c:v>38.241678</c:v>
                </c:pt>
                <c:pt idx="270">
                  <c:v>36.073202999999999</c:v>
                </c:pt>
                <c:pt idx="271">
                  <c:v>36.101365000000001</c:v>
                </c:pt>
                <c:pt idx="272">
                  <c:v>36.181156999999999</c:v>
                </c:pt>
                <c:pt idx="273">
                  <c:v>36.286765000000003</c:v>
                </c:pt>
                <c:pt idx="274">
                  <c:v>36.458083999999999</c:v>
                </c:pt>
                <c:pt idx="275">
                  <c:v>36.429921999999998</c:v>
                </c:pt>
                <c:pt idx="276">
                  <c:v>36.368904000000001</c:v>
                </c:pt>
                <c:pt idx="277">
                  <c:v>36.235134000000002</c:v>
                </c:pt>
                <c:pt idx="278">
                  <c:v>36.181156999999999</c:v>
                </c:pt>
                <c:pt idx="279">
                  <c:v>36.101365000000001</c:v>
                </c:pt>
                <c:pt idx="280">
                  <c:v>35.930045999999997</c:v>
                </c:pt>
                <c:pt idx="281">
                  <c:v>35.984023000000001</c:v>
                </c:pt>
                <c:pt idx="282">
                  <c:v>36.073202999999999</c:v>
                </c:pt>
                <c:pt idx="283">
                  <c:v>35.373846</c:v>
                </c:pt>
                <c:pt idx="284">
                  <c:v>35.418436</c:v>
                </c:pt>
                <c:pt idx="285">
                  <c:v>35.399661000000002</c:v>
                </c:pt>
                <c:pt idx="286">
                  <c:v>35.373846</c:v>
                </c:pt>
                <c:pt idx="287">
                  <c:v>35.345683999999999</c:v>
                </c:pt>
                <c:pt idx="288">
                  <c:v>35.427822999999997</c:v>
                </c:pt>
                <c:pt idx="289">
                  <c:v>35.43721</c:v>
                </c:pt>
                <c:pt idx="290">
                  <c:v>35.526389999999999</c:v>
                </c:pt>
                <c:pt idx="291">
                  <c:v>35.599142000000001</c:v>
                </c:pt>
                <c:pt idx="292">
                  <c:v>35.517003000000003</c:v>
                </c:pt>
                <c:pt idx="293">
                  <c:v>35.606183000000001</c:v>
                </c:pt>
                <c:pt idx="294">
                  <c:v>35.615569999999998</c:v>
                </c:pt>
                <c:pt idx="295">
                  <c:v>35.500574999999998</c:v>
                </c:pt>
                <c:pt idx="296">
                  <c:v>35.526389999999999</c:v>
                </c:pt>
                <c:pt idx="297">
                  <c:v>35.383232999999997</c:v>
                </c:pt>
                <c:pt idx="298">
                  <c:v>35.19314</c:v>
                </c:pt>
                <c:pt idx="299">
                  <c:v>35.211914</c:v>
                </c:pt>
                <c:pt idx="300">
                  <c:v>35.202527000000003</c:v>
                </c:pt>
                <c:pt idx="301">
                  <c:v>35.218955000000001</c:v>
                </c:pt>
                <c:pt idx="302">
                  <c:v>35.211914</c:v>
                </c:pt>
                <c:pt idx="303">
                  <c:v>35.183751999999998</c:v>
                </c:pt>
                <c:pt idx="304">
                  <c:v>35.155589999999997</c:v>
                </c:pt>
                <c:pt idx="305">
                  <c:v>35.092225999999997</c:v>
                </c:pt>
                <c:pt idx="306">
                  <c:v>35.047635999999997</c:v>
                </c:pt>
                <c:pt idx="307">
                  <c:v>35.028860999999999</c:v>
                </c:pt>
                <c:pt idx="308">
                  <c:v>35.183751999999998</c:v>
                </c:pt>
                <c:pt idx="309">
                  <c:v>35.256504</c:v>
                </c:pt>
                <c:pt idx="310">
                  <c:v>35.202527000000003</c:v>
                </c:pt>
                <c:pt idx="311">
                  <c:v>35.19314</c:v>
                </c:pt>
                <c:pt idx="312">
                  <c:v>35.14855</c:v>
                </c:pt>
                <c:pt idx="313">
                  <c:v>35.19314</c:v>
                </c:pt>
                <c:pt idx="314">
                  <c:v>35.310481000000003</c:v>
                </c:pt>
                <c:pt idx="315">
                  <c:v>35.291707000000002</c:v>
                </c:pt>
                <c:pt idx="316">
                  <c:v>35.301093999999999</c:v>
                </c:pt>
                <c:pt idx="317">
                  <c:v>35.301093999999999</c:v>
                </c:pt>
                <c:pt idx="318">
                  <c:v>35.326909000000001</c:v>
                </c:pt>
                <c:pt idx="319">
                  <c:v>35.373846</c:v>
                </c:pt>
                <c:pt idx="320">
                  <c:v>37.657316000000002</c:v>
                </c:pt>
                <c:pt idx="321">
                  <c:v>37.708947000000002</c:v>
                </c:pt>
                <c:pt idx="322">
                  <c:v>37.814554000000001</c:v>
                </c:pt>
                <c:pt idx="323">
                  <c:v>37.875571999999998</c:v>
                </c:pt>
                <c:pt idx="324">
                  <c:v>37.945976999999999</c:v>
                </c:pt>
                <c:pt idx="325">
                  <c:v>37.971792000000001</c:v>
                </c:pt>
                <c:pt idx="326">
                  <c:v>37.901387</c:v>
                </c:pt>
                <c:pt idx="327">
                  <c:v>37.823942000000002</c:v>
                </c:pt>
                <c:pt idx="328">
                  <c:v>37.734762000000003</c:v>
                </c:pt>
                <c:pt idx="329">
                  <c:v>37.666704000000003</c:v>
                </c:pt>
                <c:pt idx="330">
                  <c:v>37.657316000000002</c:v>
                </c:pt>
                <c:pt idx="331">
                  <c:v>36.918062999999997</c:v>
                </c:pt>
                <c:pt idx="332">
                  <c:v>36.927450999999998</c:v>
                </c:pt>
                <c:pt idx="333">
                  <c:v>37.068261</c:v>
                </c:pt>
                <c:pt idx="334">
                  <c:v>37.155093999999998</c:v>
                </c:pt>
                <c:pt idx="335">
                  <c:v>37.155093999999998</c:v>
                </c:pt>
                <c:pt idx="336">
                  <c:v>37.138666000000001</c:v>
                </c:pt>
                <c:pt idx="337">
                  <c:v>37.058874000000003</c:v>
                </c:pt>
                <c:pt idx="338">
                  <c:v>36.934491000000001</c:v>
                </c:pt>
                <c:pt idx="339">
                  <c:v>36.918062999999997</c:v>
                </c:pt>
                <c:pt idx="340">
                  <c:v>38.309736999999998</c:v>
                </c:pt>
                <c:pt idx="341">
                  <c:v>38.302695999999997</c:v>
                </c:pt>
                <c:pt idx="342">
                  <c:v>38.283920999999999</c:v>
                </c:pt>
                <c:pt idx="343">
                  <c:v>38.145457999999998</c:v>
                </c:pt>
                <c:pt idx="344">
                  <c:v>38.190047999999997</c:v>
                </c:pt>
                <c:pt idx="345">
                  <c:v>37.917814999999997</c:v>
                </c:pt>
                <c:pt idx="346">
                  <c:v>37.788739</c:v>
                </c:pt>
                <c:pt idx="347">
                  <c:v>37.596299000000002</c:v>
                </c:pt>
                <c:pt idx="348">
                  <c:v>37.490690999999998</c:v>
                </c:pt>
                <c:pt idx="349">
                  <c:v>37.305290999999997</c:v>
                </c:pt>
                <c:pt idx="350">
                  <c:v>37.068261</c:v>
                </c:pt>
                <c:pt idx="351">
                  <c:v>36.873474000000002</c:v>
                </c:pt>
                <c:pt idx="352">
                  <c:v>36.784294000000003</c:v>
                </c:pt>
                <c:pt idx="353">
                  <c:v>36.739704000000003</c:v>
                </c:pt>
                <c:pt idx="354">
                  <c:v>36.899289000000003</c:v>
                </c:pt>
                <c:pt idx="355">
                  <c:v>37.023671</c:v>
                </c:pt>
                <c:pt idx="356">
                  <c:v>36.918062999999997</c:v>
                </c:pt>
                <c:pt idx="357">
                  <c:v>36.819496000000001</c:v>
                </c:pt>
                <c:pt idx="358">
                  <c:v>36.580119000000003</c:v>
                </c:pt>
                <c:pt idx="359">
                  <c:v>36.420534000000004</c:v>
                </c:pt>
                <c:pt idx="360">
                  <c:v>36.411147</c:v>
                </c:pt>
                <c:pt idx="361">
                  <c:v>36.500326999999999</c:v>
                </c:pt>
                <c:pt idx="362">
                  <c:v>36.704501</c:v>
                </c:pt>
                <c:pt idx="363">
                  <c:v>36.767865999999998</c:v>
                </c:pt>
                <c:pt idx="364">
                  <c:v>36.617668999999999</c:v>
                </c:pt>
                <c:pt idx="365">
                  <c:v>36.509714000000002</c:v>
                </c:pt>
                <c:pt idx="366">
                  <c:v>36.439309000000002</c:v>
                </c:pt>
                <c:pt idx="367">
                  <c:v>36.669299000000002</c:v>
                </c:pt>
                <c:pt idx="368">
                  <c:v>36.767865999999998</c:v>
                </c:pt>
                <c:pt idx="369">
                  <c:v>36.918062999999997</c:v>
                </c:pt>
                <c:pt idx="370">
                  <c:v>37.199683999999998</c:v>
                </c:pt>
                <c:pt idx="371">
                  <c:v>37.359268</c:v>
                </c:pt>
                <c:pt idx="372">
                  <c:v>37.535280999999998</c:v>
                </c:pt>
                <c:pt idx="373">
                  <c:v>37.507119000000003</c:v>
                </c:pt>
                <c:pt idx="374">
                  <c:v>37.446100999999999</c:v>
                </c:pt>
                <c:pt idx="375">
                  <c:v>37.368656000000001</c:v>
                </c:pt>
                <c:pt idx="376">
                  <c:v>37.279476000000003</c:v>
                </c:pt>
                <c:pt idx="377">
                  <c:v>37.295904</c:v>
                </c:pt>
                <c:pt idx="378">
                  <c:v>37.385083999999999</c:v>
                </c:pt>
                <c:pt idx="379">
                  <c:v>37.401510999999999</c:v>
                </c:pt>
                <c:pt idx="380">
                  <c:v>37.507119000000003</c:v>
                </c:pt>
                <c:pt idx="381">
                  <c:v>37.551709000000002</c:v>
                </c:pt>
                <c:pt idx="382">
                  <c:v>37.622114000000003</c:v>
                </c:pt>
                <c:pt idx="383">
                  <c:v>37.760576999999998</c:v>
                </c:pt>
                <c:pt idx="384">
                  <c:v>37.84037</c:v>
                </c:pt>
                <c:pt idx="385">
                  <c:v>37.953018</c:v>
                </c:pt>
                <c:pt idx="386">
                  <c:v>38.023423000000001</c:v>
                </c:pt>
                <c:pt idx="387">
                  <c:v>38.145457999999998</c:v>
                </c:pt>
                <c:pt idx="388">
                  <c:v>38.197088999999998</c:v>
                </c:pt>
                <c:pt idx="389">
                  <c:v>38.197088999999998</c:v>
                </c:pt>
                <c:pt idx="390">
                  <c:v>38.267493999999999</c:v>
                </c:pt>
                <c:pt idx="391">
                  <c:v>38.309736999999998</c:v>
                </c:pt>
                <c:pt idx="392">
                  <c:v>38.068013000000001</c:v>
                </c:pt>
                <c:pt idx="393">
                  <c:v>38.190047999999997</c:v>
                </c:pt>
                <c:pt idx="394">
                  <c:v>38.267493999999999</c:v>
                </c:pt>
                <c:pt idx="395">
                  <c:v>38.405957000000001</c:v>
                </c:pt>
                <c:pt idx="396">
                  <c:v>38.361367000000001</c:v>
                </c:pt>
                <c:pt idx="397">
                  <c:v>38.267493999999999</c:v>
                </c:pt>
                <c:pt idx="398">
                  <c:v>38.248719000000001</c:v>
                </c:pt>
                <c:pt idx="399">
                  <c:v>38.190047999999997</c:v>
                </c:pt>
                <c:pt idx="400">
                  <c:v>38.12903</c:v>
                </c:pt>
                <c:pt idx="401">
                  <c:v>38.110256</c:v>
                </c:pt>
                <c:pt idx="402">
                  <c:v>38.068013000000001</c:v>
                </c:pt>
                <c:pt idx="403">
                  <c:v>38.075052999999997</c:v>
                </c:pt>
                <c:pt idx="404">
                  <c:v>38.032809999999998</c:v>
                </c:pt>
                <c:pt idx="405">
                  <c:v>38.154845999999999</c:v>
                </c:pt>
                <c:pt idx="406">
                  <c:v>38.190047999999997</c:v>
                </c:pt>
                <c:pt idx="407">
                  <c:v>38.222904</c:v>
                </c:pt>
                <c:pt idx="408">
                  <c:v>38.431772000000002</c:v>
                </c:pt>
                <c:pt idx="409">
                  <c:v>38.553806999999999</c:v>
                </c:pt>
                <c:pt idx="410">
                  <c:v>38.638294000000002</c:v>
                </c:pt>
                <c:pt idx="411">
                  <c:v>38.682882999999997</c:v>
                </c:pt>
                <c:pt idx="412">
                  <c:v>38.750942000000002</c:v>
                </c:pt>
                <c:pt idx="413">
                  <c:v>38.863590000000002</c:v>
                </c:pt>
                <c:pt idx="414">
                  <c:v>38.966850000000001</c:v>
                </c:pt>
                <c:pt idx="415">
                  <c:v>39.025520999999998</c:v>
                </c:pt>
                <c:pt idx="416">
                  <c:v>39.025520999999998</c:v>
                </c:pt>
                <c:pt idx="417">
                  <c:v>38.915219999999998</c:v>
                </c:pt>
                <c:pt idx="418">
                  <c:v>38.837775000000001</c:v>
                </c:pt>
                <c:pt idx="419">
                  <c:v>38.828386999999999</c:v>
                </c:pt>
                <c:pt idx="420">
                  <c:v>38.837775000000001</c:v>
                </c:pt>
                <c:pt idx="421">
                  <c:v>38.750942000000002</c:v>
                </c:pt>
                <c:pt idx="422">
                  <c:v>38.682882999999997</c:v>
                </c:pt>
                <c:pt idx="423">
                  <c:v>38.579622999999998</c:v>
                </c:pt>
                <c:pt idx="424">
                  <c:v>38.466974999999998</c:v>
                </c:pt>
                <c:pt idx="425">
                  <c:v>38.396569999999997</c:v>
                </c:pt>
                <c:pt idx="426">
                  <c:v>38.380141999999999</c:v>
                </c:pt>
                <c:pt idx="427">
                  <c:v>38.335552</c:v>
                </c:pt>
                <c:pt idx="428">
                  <c:v>38.258105999999998</c:v>
                </c:pt>
                <c:pt idx="429">
                  <c:v>38.171272999999999</c:v>
                </c:pt>
                <c:pt idx="430">
                  <c:v>38.039850999999999</c:v>
                </c:pt>
                <c:pt idx="431">
                  <c:v>37.971792000000001</c:v>
                </c:pt>
                <c:pt idx="432">
                  <c:v>37.953018</c:v>
                </c:pt>
                <c:pt idx="433">
                  <c:v>37.945976999999999</c:v>
                </c:pt>
                <c:pt idx="434">
                  <c:v>37.945976999999999</c:v>
                </c:pt>
                <c:pt idx="435">
                  <c:v>37.978833000000002</c:v>
                </c:pt>
                <c:pt idx="436">
                  <c:v>38.075052999999997</c:v>
                </c:pt>
                <c:pt idx="437">
                  <c:v>39.393974</c:v>
                </c:pt>
                <c:pt idx="438">
                  <c:v>39.454991999999997</c:v>
                </c:pt>
                <c:pt idx="439">
                  <c:v>39.386933999999997</c:v>
                </c:pt>
                <c:pt idx="440">
                  <c:v>39.393974</c:v>
                </c:pt>
                <c:pt idx="441">
                  <c:v>40.142614999999999</c:v>
                </c:pt>
                <c:pt idx="442">
                  <c:v>39.964255000000001</c:v>
                </c:pt>
                <c:pt idx="443">
                  <c:v>40.100372</c:v>
                </c:pt>
                <c:pt idx="444">
                  <c:v>39.999457999999997</c:v>
                </c:pt>
                <c:pt idx="445">
                  <c:v>39.940787</c:v>
                </c:pt>
                <c:pt idx="446">
                  <c:v>40.152002000000003</c:v>
                </c:pt>
                <c:pt idx="447">
                  <c:v>39.973643000000003</c:v>
                </c:pt>
                <c:pt idx="448">
                  <c:v>39.872729</c:v>
                </c:pt>
                <c:pt idx="449">
                  <c:v>39.659166999999997</c:v>
                </c:pt>
                <c:pt idx="450">
                  <c:v>39.532437999999999</c:v>
                </c:pt>
                <c:pt idx="451">
                  <c:v>39.419789999999999</c:v>
                </c:pt>
                <c:pt idx="452">
                  <c:v>39.274285999999996</c:v>
                </c:pt>
                <c:pt idx="453">
                  <c:v>39.163984999999997</c:v>
                </c:pt>
                <c:pt idx="454">
                  <c:v>39.121741999999998</c:v>
                </c:pt>
                <c:pt idx="455">
                  <c:v>39.138168999999998</c:v>
                </c:pt>
                <c:pt idx="456">
                  <c:v>39.232042999999997</c:v>
                </c:pt>
                <c:pt idx="457">
                  <c:v>39.318876000000003</c:v>
                </c:pt>
                <c:pt idx="458">
                  <c:v>39.335304000000001</c:v>
                </c:pt>
                <c:pt idx="459">
                  <c:v>39.215615</c:v>
                </c:pt>
                <c:pt idx="460">
                  <c:v>39.070110999999997</c:v>
                </c:pt>
                <c:pt idx="461">
                  <c:v>39.018481000000001</c:v>
                </c:pt>
                <c:pt idx="462">
                  <c:v>38.976238000000002</c:v>
                </c:pt>
                <c:pt idx="463">
                  <c:v>38.957462999999997</c:v>
                </c:pt>
                <c:pt idx="464">
                  <c:v>38.966850000000001</c:v>
                </c:pt>
                <c:pt idx="465">
                  <c:v>38.941034999999999</c:v>
                </c:pt>
                <c:pt idx="466">
                  <c:v>38.847161999999997</c:v>
                </c:pt>
                <c:pt idx="467">
                  <c:v>38.769716000000003</c:v>
                </c:pt>
                <c:pt idx="468">
                  <c:v>38.734513999999997</c:v>
                </c:pt>
                <c:pt idx="469">
                  <c:v>38.673496</c:v>
                </c:pt>
                <c:pt idx="470">
                  <c:v>38.664109000000003</c:v>
                </c:pt>
                <c:pt idx="471">
                  <c:v>38.499830000000003</c:v>
                </c:pt>
                <c:pt idx="472">
                  <c:v>38.499830000000003</c:v>
                </c:pt>
                <c:pt idx="473">
                  <c:v>38.387182000000003</c:v>
                </c:pt>
                <c:pt idx="474">
                  <c:v>38.302695999999997</c:v>
                </c:pt>
                <c:pt idx="475">
                  <c:v>38.293309000000001</c:v>
                </c:pt>
                <c:pt idx="476">
                  <c:v>38.222904</c:v>
                </c:pt>
                <c:pt idx="477">
                  <c:v>38.084440000000001</c:v>
                </c:pt>
                <c:pt idx="478">
                  <c:v>37.927202999999999</c:v>
                </c:pt>
                <c:pt idx="479">
                  <c:v>37.779352000000003</c:v>
                </c:pt>
                <c:pt idx="480">
                  <c:v>37.683132000000001</c:v>
                </c:pt>
                <c:pt idx="481">
                  <c:v>37.805166999999997</c:v>
                </c:pt>
                <c:pt idx="482">
                  <c:v>37.988219999999998</c:v>
                </c:pt>
                <c:pt idx="483">
                  <c:v>37.953018</c:v>
                </c:pt>
                <c:pt idx="484">
                  <c:v>37.953018</c:v>
                </c:pt>
                <c:pt idx="485">
                  <c:v>38.023423000000001</c:v>
                </c:pt>
                <c:pt idx="486">
                  <c:v>38.068013000000001</c:v>
                </c:pt>
                <c:pt idx="487">
                  <c:v>38.180661000000001</c:v>
                </c:pt>
                <c:pt idx="488">
                  <c:v>38.206476000000002</c:v>
                </c:pt>
                <c:pt idx="489">
                  <c:v>38.293309000000001</c:v>
                </c:pt>
                <c:pt idx="490">
                  <c:v>38.396569999999997</c:v>
                </c:pt>
                <c:pt idx="491">
                  <c:v>38.319124000000002</c:v>
                </c:pt>
                <c:pt idx="492">
                  <c:v>38.370753999999998</c:v>
                </c:pt>
                <c:pt idx="493">
                  <c:v>38.344938999999997</c:v>
                </c:pt>
                <c:pt idx="494">
                  <c:v>38.380141999999999</c:v>
                </c:pt>
                <c:pt idx="495">
                  <c:v>38.344938999999997</c:v>
                </c:pt>
                <c:pt idx="496">
                  <c:v>38.422384999999998</c:v>
                </c:pt>
                <c:pt idx="497">
                  <c:v>38.422384999999998</c:v>
                </c:pt>
                <c:pt idx="498">
                  <c:v>38.370753999999998</c:v>
                </c:pt>
                <c:pt idx="499">
                  <c:v>38.344938999999997</c:v>
                </c:pt>
                <c:pt idx="500">
                  <c:v>38.441158999999999</c:v>
                </c:pt>
                <c:pt idx="501">
                  <c:v>38.621865999999997</c:v>
                </c:pt>
                <c:pt idx="502">
                  <c:v>38.750942000000002</c:v>
                </c:pt>
                <c:pt idx="503">
                  <c:v>38.889404999999996</c:v>
                </c:pt>
                <c:pt idx="504">
                  <c:v>38.872976999999999</c:v>
                </c:pt>
                <c:pt idx="505">
                  <c:v>38.898792</c:v>
                </c:pt>
                <c:pt idx="506">
                  <c:v>39.018481000000001</c:v>
                </c:pt>
                <c:pt idx="507">
                  <c:v>39.102967</c:v>
                </c:pt>
                <c:pt idx="508">
                  <c:v>38.976238000000002</c:v>
                </c:pt>
                <c:pt idx="509">
                  <c:v>39.102967</c:v>
                </c:pt>
                <c:pt idx="510">
                  <c:v>39.335304000000001</c:v>
                </c:pt>
                <c:pt idx="511">
                  <c:v>39.438564</c:v>
                </c:pt>
                <c:pt idx="512">
                  <c:v>39.539478000000003</c:v>
                </c:pt>
                <c:pt idx="513">
                  <c:v>39.668554</c:v>
                </c:pt>
                <c:pt idx="514">
                  <c:v>39.701410000000003</c:v>
                </c:pt>
                <c:pt idx="515">
                  <c:v>39.701410000000003</c:v>
                </c:pt>
                <c:pt idx="516">
                  <c:v>39.684981999999998</c:v>
                </c:pt>
                <c:pt idx="517">
                  <c:v>39.684981999999998</c:v>
                </c:pt>
                <c:pt idx="518">
                  <c:v>36.279724000000002</c:v>
                </c:pt>
                <c:pt idx="519">
                  <c:v>36.197584999999997</c:v>
                </c:pt>
                <c:pt idx="520">
                  <c:v>36.197584999999997</c:v>
                </c:pt>
                <c:pt idx="521">
                  <c:v>36.235134000000002</c:v>
                </c:pt>
                <c:pt idx="522">
                  <c:v>36.314926999999997</c:v>
                </c:pt>
                <c:pt idx="523">
                  <c:v>36.448695999999998</c:v>
                </c:pt>
                <c:pt idx="524">
                  <c:v>36.589506</c:v>
                </c:pt>
                <c:pt idx="525">
                  <c:v>36.662258000000001</c:v>
                </c:pt>
                <c:pt idx="526">
                  <c:v>36.723275999999998</c:v>
                </c:pt>
                <c:pt idx="527">
                  <c:v>36.777253000000002</c:v>
                </c:pt>
                <c:pt idx="528">
                  <c:v>36.713889000000002</c:v>
                </c:pt>
                <c:pt idx="529">
                  <c:v>36.662258000000001</c:v>
                </c:pt>
                <c:pt idx="530">
                  <c:v>36.662258000000001</c:v>
                </c:pt>
                <c:pt idx="531">
                  <c:v>36.739704000000003</c:v>
                </c:pt>
                <c:pt idx="532">
                  <c:v>36.847658000000003</c:v>
                </c:pt>
                <c:pt idx="533">
                  <c:v>36.857045999999997</c:v>
                </c:pt>
                <c:pt idx="534">
                  <c:v>36.847658000000003</c:v>
                </c:pt>
                <c:pt idx="535">
                  <c:v>36.828884000000002</c:v>
                </c:pt>
                <c:pt idx="536">
                  <c:v>36.749091</c:v>
                </c:pt>
                <c:pt idx="537">
                  <c:v>36.652870999999998</c:v>
                </c:pt>
                <c:pt idx="538">
                  <c:v>36.652870999999998</c:v>
                </c:pt>
                <c:pt idx="539">
                  <c:v>36.758479000000001</c:v>
                </c:pt>
                <c:pt idx="540">
                  <c:v>36.812455999999997</c:v>
                </c:pt>
                <c:pt idx="541">
                  <c:v>36.758479000000001</c:v>
                </c:pt>
                <c:pt idx="542">
                  <c:v>36.704501</c:v>
                </c:pt>
                <c:pt idx="543">
                  <c:v>36.669299000000002</c:v>
                </c:pt>
                <c:pt idx="544">
                  <c:v>36.784294000000003</c:v>
                </c:pt>
                <c:pt idx="545">
                  <c:v>36.864086</c:v>
                </c:pt>
                <c:pt idx="546">
                  <c:v>36.864086</c:v>
                </c:pt>
                <c:pt idx="547">
                  <c:v>36.918062999999997</c:v>
                </c:pt>
                <c:pt idx="548">
                  <c:v>36.953265999999999</c:v>
                </c:pt>
                <c:pt idx="549">
                  <c:v>37.014284000000004</c:v>
                </c:pt>
                <c:pt idx="550">
                  <c:v>37.094076000000001</c:v>
                </c:pt>
                <c:pt idx="551">
                  <c:v>37.103462999999998</c:v>
                </c:pt>
                <c:pt idx="552">
                  <c:v>37.068261</c:v>
                </c:pt>
                <c:pt idx="553">
                  <c:v>37.033057999999997</c:v>
                </c:pt>
                <c:pt idx="554">
                  <c:v>37.033057999999997</c:v>
                </c:pt>
                <c:pt idx="555">
                  <c:v>37.033057999999997</c:v>
                </c:pt>
                <c:pt idx="556">
                  <c:v>37.112850999999999</c:v>
                </c:pt>
                <c:pt idx="557">
                  <c:v>37.173867999999999</c:v>
                </c:pt>
                <c:pt idx="558">
                  <c:v>37.270088999999999</c:v>
                </c:pt>
                <c:pt idx="559">
                  <c:v>37.314678999999998</c:v>
                </c:pt>
                <c:pt idx="560">
                  <c:v>37.385083999999999</c:v>
                </c:pt>
                <c:pt idx="561">
                  <c:v>37.420285999999997</c:v>
                </c:pt>
                <c:pt idx="562">
                  <c:v>37.436714000000002</c:v>
                </c:pt>
                <c:pt idx="563">
                  <c:v>37.551709000000002</c:v>
                </c:pt>
                <c:pt idx="564">
                  <c:v>37.603338999999998</c:v>
                </c:pt>
                <c:pt idx="565">
                  <c:v>37.673743999999999</c:v>
                </c:pt>
                <c:pt idx="566">
                  <c:v>37.666704000000003</c:v>
                </c:pt>
                <c:pt idx="567">
                  <c:v>37.631501</c:v>
                </c:pt>
                <c:pt idx="568">
                  <c:v>37.622114000000003</c:v>
                </c:pt>
                <c:pt idx="569">
                  <c:v>37.727722</c:v>
                </c:pt>
                <c:pt idx="570">
                  <c:v>37.788739</c:v>
                </c:pt>
                <c:pt idx="571">
                  <c:v>37.910775000000001</c:v>
                </c:pt>
                <c:pt idx="572">
                  <c:v>38.049238000000003</c:v>
                </c:pt>
                <c:pt idx="573">
                  <c:v>38.110256</c:v>
                </c:pt>
                <c:pt idx="574">
                  <c:v>38.12903</c:v>
                </c:pt>
                <c:pt idx="575">
                  <c:v>38.154845999999999</c:v>
                </c:pt>
                <c:pt idx="576">
                  <c:v>38.241678</c:v>
                </c:pt>
                <c:pt idx="577">
                  <c:v>38.215862999999999</c:v>
                </c:pt>
                <c:pt idx="578">
                  <c:v>38.206476000000002</c:v>
                </c:pt>
                <c:pt idx="579">
                  <c:v>38.248719000000001</c:v>
                </c:pt>
                <c:pt idx="580">
                  <c:v>38.328510999999999</c:v>
                </c:pt>
                <c:pt idx="581">
                  <c:v>38.380141999999999</c:v>
                </c:pt>
                <c:pt idx="582">
                  <c:v>38.415343999999997</c:v>
                </c:pt>
                <c:pt idx="583">
                  <c:v>38.544420000000002</c:v>
                </c:pt>
                <c:pt idx="584">
                  <c:v>38.621865999999997</c:v>
                </c:pt>
                <c:pt idx="585">
                  <c:v>38.708699000000003</c:v>
                </c:pt>
                <c:pt idx="586">
                  <c:v>38.682882999999997</c:v>
                </c:pt>
                <c:pt idx="587">
                  <c:v>38.457586999999997</c:v>
                </c:pt>
                <c:pt idx="588">
                  <c:v>38.431772000000002</c:v>
                </c:pt>
                <c:pt idx="589">
                  <c:v>38.457586999999997</c:v>
                </c:pt>
                <c:pt idx="590">
                  <c:v>38.457586999999997</c:v>
                </c:pt>
                <c:pt idx="591">
                  <c:v>38.457586999999997</c:v>
                </c:pt>
                <c:pt idx="592">
                  <c:v>38.499830000000003</c:v>
                </c:pt>
                <c:pt idx="593">
                  <c:v>38.560848</c:v>
                </c:pt>
                <c:pt idx="594">
                  <c:v>38.692270999999998</c:v>
                </c:pt>
                <c:pt idx="595">
                  <c:v>38.795532000000001</c:v>
                </c:pt>
                <c:pt idx="596">
                  <c:v>38.889404999999996</c:v>
                </c:pt>
                <c:pt idx="597">
                  <c:v>38.976238000000002</c:v>
                </c:pt>
                <c:pt idx="598">
                  <c:v>39.060724</c:v>
                </c:pt>
                <c:pt idx="599">
                  <c:v>39.147556999999999</c:v>
                </c:pt>
                <c:pt idx="600">
                  <c:v>39.257857999999999</c:v>
                </c:pt>
                <c:pt idx="601">
                  <c:v>39.412748999999998</c:v>
                </c:pt>
                <c:pt idx="602">
                  <c:v>39.539478000000003</c:v>
                </c:pt>
                <c:pt idx="603">
                  <c:v>39.600496</c:v>
                </c:pt>
                <c:pt idx="604">
                  <c:v>39.574680999999998</c:v>
                </c:pt>
                <c:pt idx="605">
                  <c:v>39.548865999999997</c:v>
                </c:pt>
                <c:pt idx="606">
                  <c:v>39.548865999999997</c:v>
                </c:pt>
                <c:pt idx="607">
                  <c:v>39.539478000000003</c:v>
                </c:pt>
                <c:pt idx="608">
                  <c:v>39.548865999999997</c:v>
                </c:pt>
                <c:pt idx="609">
                  <c:v>39.616923999999997</c:v>
                </c:pt>
                <c:pt idx="610">
                  <c:v>39.743653000000002</c:v>
                </c:pt>
                <c:pt idx="611">
                  <c:v>39.905585000000002</c:v>
                </c:pt>
                <c:pt idx="612">
                  <c:v>39.454991999999997</c:v>
                </c:pt>
                <c:pt idx="613">
                  <c:v>39.574680999999998</c:v>
                </c:pt>
                <c:pt idx="614">
                  <c:v>39.710796999999999</c:v>
                </c:pt>
                <c:pt idx="615">
                  <c:v>39.778855</c:v>
                </c:pt>
                <c:pt idx="616">
                  <c:v>39.743653000000002</c:v>
                </c:pt>
                <c:pt idx="617">
                  <c:v>39.591109000000003</c:v>
                </c:pt>
                <c:pt idx="618">
                  <c:v>39.487848</c:v>
                </c:pt>
                <c:pt idx="619">
                  <c:v>39.386933999999997</c:v>
                </c:pt>
                <c:pt idx="620">
                  <c:v>39.684981999999998</c:v>
                </c:pt>
                <c:pt idx="621">
                  <c:v>39.762428</c:v>
                </c:pt>
                <c:pt idx="622">
                  <c:v>39.914971999999999</c:v>
                </c:pt>
                <c:pt idx="623">
                  <c:v>40.100372</c:v>
                </c:pt>
                <c:pt idx="624">
                  <c:v>39.999457999999997</c:v>
                </c:pt>
                <c:pt idx="625">
                  <c:v>40.025272999999999</c:v>
                </c:pt>
                <c:pt idx="626">
                  <c:v>39.964255000000001</c:v>
                </c:pt>
                <c:pt idx="627">
                  <c:v>39.872729</c:v>
                </c:pt>
                <c:pt idx="628">
                  <c:v>39.684981999999998</c:v>
                </c:pt>
                <c:pt idx="629">
                  <c:v>39.539478000000003</c:v>
                </c:pt>
                <c:pt idx="630">
                  <c:v>39.412748999999998</c:v>
                </c:pt>
                <c:pt idx="631">
                  <c:v>39.309488000000002</c:v>
                </c:pt>
                <c:pt idx="632">
                  <c:v>39.154597000000003</c:v>
                </c:pt>
                <c:pt idx="633">
                  <c:v>39.060724</c:v>
                </c:pt>
                <c:pt idx="634">
                  <c:v>38.931648000000003</c:v>
                </c:pt>
                <c:pt idx="635">
                  <c:v>38.854202000000001</c:v>
                </c:pt>
                <c:pt idx="636">
                  <c:v>38.760328999999999</c:v>
                </c:pt>
                <c:pt idx="637">
                  <c:v>38.682882999999997</c:v>
                </c:pt>
                <c:pt idx="638">
                  <c:v>38.527991999999998</c:v>
                </c:pt>
                <c:pt idx="639">
                  <c:v>38.380141999999999</c:v>
                </c:pt>
                <c:pt idx="640">
                  <c:v>38.232290999999996</c:v>
                </c:pt>
                <c:pt idx="641">
                  <c:v>38.058624999999999</c:v>
                </c:pt>
                <c:pt idx="642">
                  <c:v>37.953018</c:v>
                </c:pt>
                <c:pt idx="643">
                  <c:v>37.978833000000002</c:v>
                </c:pt>
                <c:pt idx="644">
                  <c:v>37.945976999999999</c:v>
                </c:pt>
                <c:pt idx="645">
                  <c:v>37.936590000000002</c:v>
                </c:pt>
                <c:pt idx="646">
                  <c:v>37.953018</c:v>
                </c:pt>
                <c:pt idx="647">
                  <c:v>37.988219999999998</c:v>
                </c:pt>
                <c:pt idx="648">
                  <c:v>38.075052999999997</c:v>
                </c:pt>
                <c:pt idx="649">
                  <c:v>38.145457999999998</c:v>
                </c:pt>
                <c:pt idx="650">
                  <c:v>38.232290999999996</c:v>
                </c:pt>
                <c:pt idx="651">
                  <c:v>38.293309000000001</c:v>
                </c:pt>
                <c:pt idx="652">
                  <c:v>38.380141999999999</c:v>
                </c:pt>
                <c:pt idx="653">
                  <c:v>38.405957000000001</c:v>
                </c:pt>
                <c:pt idx="654">
                  <c:v>38.492789999999999</c:v>
                </c:pt>
                <c:pt idx="655">
                  <c:v>38.664109000000003</c:v>
                </c:pt>
                <c:pt idx="656">
                  <c:v>38.760328999999999</c:v>
                </c:pt>
                <c:pt idx="657">
                  <c:v>38.811959000000002</c:v>
                </c:pt>
                <c:pt idx="658">
                  <c:v>38.880018</c:v>
                </c:pt>
                <c:pt idx="659">
                  <c:v>38.915219999999998</c:v>
                </c:pt>
                <c:pt idx="660">
                  <c:v>38.992666</c:v>
                </c:pt>
                <c:pt idx="661">
                  <c:v>38.992666</c:v>
                </c:pt>
                <c:pt idx="662">
                  <c:v>39.051336999999997</c:v>
                </c:pt>
                <c:pt idx="663">
                  <c:v>39.128782000000001</c:v>
                </c:pt>
                <c:pt idx="664">
                  <c:v>39.250818000000002</c:v>
                </c:pt>
                <c:pt idx="665">
                  <c:v>39.309488000000002</c:v>
                </c:pt>
                <c:pt idx="666">
                  <c:v>39.445605</c:v>
                </c:pt>
                <c:pt idx="667">
                  <c:v>39.464379999999998</c:v>
                </c:pt>
                <c:pt idx="668">
                  <c:v>39.532437999999999</c:v>
                </c:pt>
                <c:pt idx="669">
                  <c:v>39.607536000000003</c:v>
                </c:pt>
                <c:pt idx="670">
                  <c:v>39.701410000000003</c:v>
                </c:pt>
                <c:pt idx="671">
                  <c:v>39.743653000000002</c:v>
                </c:pt>
                <c:pt idx="672">
                  <c:v>39.769468000000003</c:v>
                </c:pt>
                <c:pt idx="673">
                  <c:v>39.914971999999999</c:v>
                </c:pt>
                <c:pt idx="674">
                  <c:v>40.126187000000002</c:v>
                </c:pt>
                <c:pt idx="675">
                  <c:v>39.964255000000001</c:v>
                </c:pt>
                <c:pt idx="676">
                  <c:v>39.896197000000001</c:v>
                </c:pt>
                <c:pt idx="677">
                  <c:v>39.879769000000003</c:v>
                </c:pt>
                <c:pt idx="678">
                  <c:v>39.914971999999999</c:v>
                </c:pt>
                <c:pt idx="679">
                  <c:v>38.319124000000002</c:v>
                </c:pt>
                <c:pt idx="680">
                  <c:v>38.302695999999997</c:v>
                </c:pt>
                <c:pt idx="681">
                  <c:v>38.293309000000001</c:v>
                </c:pt>
                <c:pt idx="682">
                  <c:v>38.136071000000001</c:v>
                </c:pt>
                <c:pt idx="683">
                  <c:v>37.988219999999998</c:v>
                </c:pt>
                <c:pt idx="684">
                  <c:v>37.823942000000002</c:v>
                </c:pt>
                <c:pt idx="685">
                  <c:v>37.596299000000002</c:v>
                </c:pt>
                <c:pt idx="686">
                  <c:v>37.446100999999999</c:v>
                </c:pt>
                <c:pt idx="687">
                  <c:v>37.368656000000001</c:v>
                </c:pt>
                <c:pt idx="688">
                  <c:v>37.305290999999997</c:v>
                </c:pt>
                <c:pt idx="689">
                  <c:v>37.234886000000003</c:v>
                </c:pt>
                <c:pt idx="690">
                  <c:v>37.129278999999997</c:v>
                </c:pt>
                <c:pt idx="691">
                  <c:v>37.058874000000003</c:v>
                </c:pt>
                <c:pt idx="692">
                  <c:v>36.962653000000003</c:v>
                </c:pt>
                <c:pt idx="693">
                  <c:v>36.819496000000001</c:v>
                </c:pt>
                <c:pt idx="694">
                  <c:v>36.713889000000002</c:v>
                </c:pt>
                <c:pt idx="695">
                  <c:v>36.704501</c:v>
                </c:pt>
                <c:pt idx="696">
                  <c:v>36.713889000000002</c:v>
                </c:pt>
                <c:pt idx="697">
                  <c:v>36.758479000000001</c:v>
                </c:pt>
                <c:pt idx="698">
                  <c:v>36.882860999999998</c:v>
                </c:pt>
                <c:pt idx="699">
                  <c:v>37.042445999999998</c:v>
                </c:pt>
                <c:pt idx="700">
                  <c:v>37.112850999999999</c:v>
                </c:pt>
                <c:pt idx="701">
                  <c:v>37.119891000000003</c:v>
                </c:pt>
                <c:pt idx="702">
                  <c:v>37.183256</c:v>
                </c:pt>
                <c:pt idx="703">
                  <c:v>37.288862999999999</c:v>
                </c:pt>
                <c:pt idx="704">
                  <c:v>37.368656000000001</c:v>
                </c:pt>
                <c:pt idx="705">
                  <c:v>37.500078999999999</c:v>
                </c:pt>
                <c:pt idx="706">
                  <c:v>37.577523999999997</c:v>
                </c:pt>
                <c:pt idx="707">
                  <c:v>37.603338999999998</c:v>
                </c:pt>
                <c:pt idx="708">
                  <c:v>37.631501</c:v>
                </c:pt>
                <c:pt idx="709">
                  <c:v>37.734762000000003</c:v>
                </c:pt>
                <c:pt idx="710">
                  <c:v>37.936590000000002</c:v>
                </c:pt>
                <c:pt idx="711">
                  <c:v>38.058624999999999</c:v>
                </c:pt>
                <c:pt idx="712">
                  <c:v>38.110256</c:v>
                </c:pt>
                <c:pt idx="713">
                  <c:v>38.171272999999999</c:v>
                </c:pt>
                <c:pt idx="714">
                  <c:v>38.197088999999998</c:v>
                </c:pt>
                <c:pt idx="715">
                  <c:v>38.171272999999999</c:v>
                </c:pt>
                <c:pt idx="716">
                  <c:v>38.100867999999998</c:v>
                </c:pt>
                <c:pt idx="717">
                  <c:v>38.110256</c:v>
                </c:pt>
                <c:pt idx="718">
                  <c:v>38.180661000000001</c:v>
                </c:pt>
                <c:pt idx="719">
                  <c:v>38.241678</c:v>
                </c:pt>
                <c:pt idx="720">
                  <c:v>38.206476000000002</c:v>
                </c:pt>
                <c:pt idx="721">
                  <c:v>38.171272999999999</c:v>
                </c:pt>
                <c:pt idx="722">
                  <c:v>38.145457999999998</c:v>
                </c:pt>
                <c:pt idx="723">
                  <c:v>38.100867999999998</c:v>
                </c:pt>
                <c:pt idx="724">
                  <c:v>37.997608</c:v>
                </c:pt>
                <c:pt idx="725">
                  <c:v>38.006995000000003</c:v>
                </c:pt>
                <c:pt idx="726">
                  <c:v>38.039850999999999</c:v>
                </c:pt>
                <c:pt idx="727">
                  <c:v>38.058624999999999</c:v>
                </c:pt>
                <c:pt idx="728">
                  <c:v>38.068013000000001</c:v>
                </c:pt>
                <c:pt idx="729">
                  <c:v>38.075052999999997</c:v>
                </c:pt>
                <c:pt idx="730">
                  <c:v>38.075052999999997</c:v>
                </c:pt>
                <c:pt idx="731">
                  <c:v>38.084440000000001</c:v>
                </c:pt>
                <c:pt idx="732">
                  <c:v>38.119643000000003</c:v>
                </c:pt>
                <c:pt idx="733">
                  <c:v>38.190047999999997</c:v>
                </c:pt>
                <c:pt idx="734">
                  <c:v>38.190047999999997</c:v>
                </c:pt>
                <c:pt idx="735">
                  <c:v>38.190047999999997</c:v>
                </c:pt>
                <c:pt idx="736">
                  <c:v>38.267493999999999</c:v>
                </c:pt>
                <c:pt idx="737">
                  <c:v>38.258105999999998</c:v>
                </c:pt>
                <c:pt idx="738">
                  <c:v>38.274534000000003</c:v>
                </c:pt>
                <c:pt idx="739">
                  <c:v>38.319124000000002</c:v>
                </c:pt>
                <c:pt idx="740">
                  <c:v>35.948821000000002</c:v>
                </c:pt>
                <c:pt idx="741">
                  <c:v>35.993409999999997</c:v>
                </c:pt>
                <c:pt idx="742">
                  <c:v>35.974635999999997</c:v>
                </c:pt>
                <c:pt idx="743">
                  <c:v>35.939433000000001</c:v>
                </c:pt>
                <c:pt idx="744">
                  <c:v>35.885455999999998</c:v>
                </c:pt>
                <c:pt idx="745">
                  <c:v>35.850253000000002</c:v>
                </c:pt>
                <c:pt idx="746">
                  <c:v>35.815050999999997</c:v>
                </c:pt>
                <c:pt idx="747">
                  <c:v>35.831479000000002</c:v>
                </c:pt>
                <c:pt idx="748">
                  <c:v>35.913618</c:v>
                </c:pt>
                <c:pt idx="749">
                  <c:v>35.948821000000002</c:v>
                </c:pt>
                <c:pt idx="750">
                  <c:v>37.331105999999998</c:v>
                </c:pt>
                <c:pt idx="751">
                  <c:v>37.288862999999999</c:v>
                </c:pt>
                <c:pt idx="752">
                  <c:v>37.244273</c:v>
                </c:pt>
                <c:pt idx="753">
                  <c:v>37.209071000000002</c:v>
                </c:pt>
                <c:pt idx="754">
                  <c:v>37.112850999999999</c:v>
                </c:pt>
                <c:pt idx="755">
                  <c:v>36.997855999999999</c:v>
                </c:pt>
                <c:pt idx="756">
                  <c:v>36.892248000000002</c:v>
                </c:pt>
                <c:pt idx="757">
                  <c:v>36.838270999999999</c:v>
                </c:pt>
                <c:pt idx="758">
                  <c:v>36.777253000000002</c:v>
                </c:pt>
                <c:pt idx="759">
                  <c:v>36.838270999999999</c:v>
                </c:pt>
                <c:pt idx="760">
                  <c:v>36.873474000000002</c:v>
                </c:pt>
                <c:pt idx="761">
                  <c:v>36.953265999999999</c:v>
                </c:pt>
                <c:pt idx="762">
                  <c:v>37.068261</c:v>
                </c:pt>
                <c:pt idx="763">
                  <c:v>37.068261</c:v>
                </c:pt>
                <c:pt idx="764">
                  <c:v>36.892248000000002</c:v>
                </c:pt>
                <c:pt idx="765">
                  <c:v>36.749091</c:v>
                </c:pt>
                <c:pt idx="766">
                  <c:v>36.554304000000002</c:v>
                </c:pt>
                <c:pt idx="767">
                  <c:v>36.483899000000001</c:v>
                </c:pt>
                <c:pt idx="768">
                  <c:v>36.385331999999998</c:v>
                </c:pt>
                <c:pt idx="769">
                  <c:v>36.181156999999999</c:v>
                </c:pt>
                <c:pt idx="770">
                  <c:v>35.958207999999999</c:v>
                </c:pt>
                <c:pt idx="771">
                  <c:v>35.850253000000002</c:v>
                </c:pt>
                <c:pt idx="772">
                  <c:v>35.822091</c:v>
                </c:pt>
                <c:pt idx="773">
                  <c:v>35.714137000000001</c:v>
                </c:pt>
                <c:pt idx="774">
                  <c:v>35.634345000000003</c:v>
                </c:pt>
                <c:pt idx="775">
                  <c:v>35.526389999999999</c:v>
                </c:pt>
                <c:pt idx="776">
                  <c:v>35.399661000000002</c:v>
                </c:pt>
                <c:pt idx="777">
                  <c:v>35.265891000000003</c:v>
                </c:pt>
                <c:pt idx="778">
                  <c:v>35.139161999999999</c:v>
                </c:pt>
                <c:pt idx="779">
                  <c:v>40.180163999999998</c:v>
                </c:pt>
                <c:pt idx="780">
                  <c:v>39.985377</c:v>
                </c:pt>
                <c:pt idx="781">
                  <c:v>39.816405000000003</c:v>
                </c:pt>
                <c:pt idx="782">
                  <c:v>39.013787000000001</c:v>
                </c:pt>
                <c:pt idx="783">
                  <c:v>38.936342000000003</c:v>
                </c:pt>
                <c:pt idx="784">
                  <c:v>38.891751999999997</c:v>
                </c:pt>
                <c:pt idx="785">
                  <c:v>38.865937000000002</c:v>
                </c:pt>
                <c:pt idx="786">
                  <c:v>38.781450999999997</c:v>
                </c:pt>
                <c:pt idx="787">
                  <c:v>38.652374999999999</c:v>
                </c:pt>
                <c:pt idx="788">
                  <c:v>39.107661</c:v>
                </c:pt>
                <c:pt idx="789">
                  <c:v>39.098272999999999</c:v>
                </c:pt>
                <c:pt idx="790">
                  <c:v>39.117047999999997</c:v>
                </c:pt>
                <c:pt idx="791">
                  <c:v>39.004399999999997</c:v>
                </c:pt>
                <c:pt idx="792">
                  <c:v>38.910525999999997</c:v>
                </c:pt>
                <c:pt idx="793">
                  <c:v>38.865937000000002</c:v>
                </c:pt>
                <c:pt idx="794">
                  <c:v>38.926954000000002</c:v>
                </c:pt>
                <c:pt idx="795">
                  <c:v>39.030214999999998</c:v>
                </c:pt>
                <c:pt idx="796">
                  <c:v>39.107661</c:v>
                </c:pt>
                <c:pt idx="797">
                  <c:v>39.959561999999998</c:v>
                </c:pt>
                <c:pt idx="798">
                  <c:v>39.933746999999997</c:v>
                </c:pt>
                <c:pt idx="799">
                  <c:v>39.917318999999999</c:v>
                </c:pt>
                <c:pt idx="800">
                  <c:v>39.832833000000001</c:v>
                </c:pt>
                <c:pt idx="801">
                  <c:v>39.774161999999997</c:v>
                </c:pt>
                <c:pt idx="802">
                  <c:v>39.774161999999997</c:v>
                </c:pt>
                <c:pt idx="803">
                  <c:v>39.663860999999997</c:v>
                </c:pt>
                <c:pt idx="804">
                  <c:v>39.457338999999997</c:v>
                </c:pt>
                <c:pt idx="805">
                  <c:v>39.295406999999997</c:v>
                </c:pt>
                <c:pt idx="806">
                  <c:v>39.356425000000002</c:v>
                </c:pt>
                <c:pt idx="807">
                  <c:v>39.433871000000003</c:v>
                </c:pt>
                <c:pt idx="808">
                  <c:v>39.544172000000003</c:v>
                </c:pt>
                <c:pt idx="809">
                  <c:v>39.534784999999999</c:v>
                </c:pt>
                <c:pt idx="810">
                  <c:v>39.492542</c:v>
                </c:pt>
                <c:pt idx="811">
                  <c:v>39.595801999999999</c:v>
                </c:pt>
                <c:pt idx="812">
                  <c:v>39.755386999999999</c:v>
                </c:pt>
                <c:pt idx="813">
                  <c:v>39.875076</c:v>
                </c:pt>
                <c:pt idx="814">
                  <c:v>39.933746999999997</c:v>
                </c:pt>
                <c:pt idx="815">
                  <c:v>39.985377</c:v>
                </c:pt>
                <c:pt idx="816">
                  <c:v>39.985377</c:v>
                </c:pt>
                <c:pt idx="817">
                  <c:v>39.959561999999998</c:v>
                </c:pt>
                <c:pt idx="818">
                  <c:v>40.027619999999999</c:v>
                </c:pt>
                <c:pt idx="819">
                  <c:v>39.985377</c:v>
                </c:pt>
                <c:pt idx="820">
                  <c:v>39.900891000000001</c:v>
                </c:pt>
                <c:pt idx="821">
                  <c:v>39.858648000000002</c:v>
                </c:pt>
                <c:pt idx="822">
                  <c:v>39.858648000000002</c:v>
                </c:pt>
                <c:pt idx="823">
                  <c:v>39.910277999999998</c:v>
                </c:pt>
                <c:pt idx="824">
                  <c:v>40.142614999999999</c:v>
                </c:pt>
                <c:pt idx="825">
                  <c:v>39.990071</c:v>
                </c:pt>
                <c:pt idx="826">
                  <c:v>39.785896000000001</c:v>
                </c:pt>
                <c:pt idx="827">
                  <c:v>39.626311000000001</c:v>
                </c:pt>
                <c:pt idx="828">
                  <c:v>39.487848</c:v>
                </c:pt>
                <c:pt idx="829">
                  <c:v>39.403362000000001</c:v>
                </c:pt>
                <c:pt idx="830">
                  <c:v>39.309488000000002</c:v>
                </c:pt>
                <c:pt idx="831">
                  <c:v>39.241430000000001</c:v>
                </c:pt>
                <c:pt idx="832">
                  <c:v>39.173372000000001</c:v>
                </c:pt>
                <c:pt idx="833">
                  <c:v>39.189799999999998</c:v>
                </c:pt>
                <c:pt idx="834">
                  <c:v>39.225002000000003</c:v>
                </c:pt>
                <c:pt idx="835">
                  <c:v>39.154597000000003</c:v>
                </c:pt>
                <c:pt idx="836">
                  <c:v>39.018481000000001</c:v>
                </c:pt>
                <c:pt idx="837">
                  <c:v>38.941034999999999</c:v>
                </c:pt>
                <c:pt idx="838">
                  <c:v>38.915219999999998</c:v>
                </c:pt>
                <c:pt idx="839">
                  <c:v>38.898792</c:v>
                </c:pt>
                <c:pt idx="840">
                  <c:v>38.966850000000001</c:v>
                </c:pt>
                <c:pt idx="841">
                  <c:v>39.018481000000001</c:v>
                </c:pt>
                <c:pt idx="842">
                  <c:v>39.034908999999999</c:v>
                </c:pt>
                <c:pt idx="843">
                  <c:v>39.102967</c:v>
                </c:pt>
                <c:pt idx="844">
                  <c:v>39.189799999999998</c:v>
                </c:pt>
                <c:pt idx="845">
                  <c:v>39.309488000000002</c:v>
                </c:pt>
                <c:pt idx="846">
                  <c:v>39.393974</c:v>
                </c:pt>
                <c:pt idx="847">
                  <c:v>39.506622999999998</c:v>
                </c:pt>
                <c:pt idx="848">
                  <c:v>39.616923999999997</c:v>
                </c:pt>
                <c:pt idx="849">
                  <c:v>39.642738999999999</c:v>
                </c:pt>
                <c:pt idx="850">
                  <c:v>39.727224999999997</c:v>
                </c:pt>
                <c:pt idx="851">
                  <c:v>39.795282999999998</c:v>
                </c:pt>
                <c:pt idx="852">
                  <c:v>39.846913999999998</c:v>
                </c:pt>
                <c:pt idx="853">
                  <c:v>39.931399999999996</c:v>
                </c:pt>
                <c:pt idx="854">
                  <c:v>39.973643000000003</c:v>
                </c:pt>
                <c:pt idx="855">
                  <c:v>35.845559999999999</c:v>
                </c:pt>
                <c:pt idx="856">
                  <c:v>35.915965</c:v>
                </c:pt>
                <c:pt idx="857">
                  <c:v>36.059122000000002</c:v>
                </c:pt>
                <c:pt idx="858">
                  <c:v>36.174117000000003</c:v>
                </c:pt>
                <c:pt idx="859">
                  <c:v>36.228093999999999</c:v>
                </c:pt>
                <c:pt idx="860">
                  <c:v>36.256256</c:v>
                </c:pt>
                <c:pt idx="861">
                  <c:v>36.345435999999999</c:v>
                </c:pt>
                <c:pt idx="862">
                  <c:v>36.390025999999999</c:v>
                </c:pt>
                <c:pt idx="863">
                  <c:v>36.441656000000002</c:v>
                </c:pt>
                <c:pt idx="864">
                  <c:v>36.530836000000001</c:v>
                </c:pt>
                <c:pt idx="865">
                  <c:v>36.584812999999997</c:v>
                </c:pt>
                <c:pt idx="866">
                  <c:v>36.594200000000001</c:v>
                </c:pt>
                <c:pt idx="867">
                  <c:v>36.620015000000002</c:v>
                </c:pt>
                <c:pt idx="868">
                  <c:v>36.645831000000001</c:v>
                </c:pt>
                <c:pt idx="869">
                  <c:v>36.63879</c:v>
                </c:pt>
                <c:pt idx="870">
                  <c:v>36.718581999999998</c:v>
                </c:pt>
                <c:pt idx="871">
                  <c:v>36.833576999999998</c:v>
                </c:pt>
                <c:pt idx="872">
                  <c:v>36.798375</c:v>
                </c:pt>
                <c:pt idx="873">
                  <c:v>36.798375</c:v>
                </c:pt>
                <c:pt idx="874">
                  <c:v>36.814802999999998</c:v>
                </c:pt>
                <c:pt idx="875">
                  <c:v>36.814802999999998</c:v>
                </c:pt>
                <c:pt idx="876">
                  <c:v>36.798375</c:v>
                </c:pt>
                <c:pt idx="877">
                  <c:v>36.788986999999999</c:v>
                </c:pt>
                <c:pt idx="878">
                  <c:v>36.814802999999998</c:v>
                </c:pt>
                <c:pt idx="879">
                  <c:v>36.885207999999999</c:v>
                </c:pt>
                <c:pt idx="880">
                  <c:v>36.929797999999998</c:v>
                </c:pt>
                <c:pt idx="881">
                  <c:v>36.920409999999997</c:v>
                </c:pt>
                <c:pt idx="882">
                  <c:v>36.920409999999997</c:v>
                </c:pt>
                <c:pt idx="883">
                  <c:v>36.929797999999998</c:v>
                </c:pt>
                <c:pt idx="884">
                  <c:v>36.939185000000002</c:v>
                </c:pt>
                <c:pt idx="885">
                  <c:v>36.920409999999997</c:v>
                </c:pt>
                <c:pt idx="886">
                  <c:v>36.920409999999997</c:v>
                </c:pt>
                <c:pt idx="887">
                  <c:v>36.91337</c:v>
                </c:pt>
                <c:pt idx="888">
                  <c:v>36.899289000000003</c:v>
                </c:pt>
                <c:pt idx="889">
                  <c:v>36.899289000000003</c:v>
                </c:pt>
                <c:pt idx="890">
                  <c:v>36.857045999999997</c:v>
                </c:pt>
                <c:pt idx="891">
                  <c:v>36.828884000000002</c:v>
                </c:pt>
                <c:pt idx="892">
                  <c:v>36.777253000000002</c:v>
                </c:pt>
                <c:pt idx="893">
                  <c:v>36.723275999999998</c:v>
                </c:pt>
                <c:pt idx="894">
                  <c:v>36.767865999999998</c:v>
                </c:pt>
                <c:pt idx="895">
                  <c:v>36.838270999999999</c:v>
                </c:pt>
                <c:pt idx="896">
                  <c:v>36.882860999999998</c:v>
                </c:pt>
                <c:pt idx="897">
                  <c:v>36.953265999999999</c:v>
                </c:pt>
                <c:pt idx="898">
                  <c:v>37.129278999999997</c:v>
                </c:pt>
                <c:pt idx="899">
                  <c:v>37.068261</c:v>
                </c:pt>
                <c:pt idx="900">
                  <c:v>36.988467999999997</c:v>
                </c:pt>
                <c:pt idx="901">
                  <c:v>36.988467999999997</c:v>
                </c:pt>
                <c:pt idx="902">
                  <c:v>36.934491000000001</c:v>
                </c:pt>
                <c:pt idx="903">
                  <c:v>36.997855999999999</c:v>
                </c:pt>
                <c:pt idx="904">
                  <c:v>37.112850999999999</c:v>
                </c:pt>
                <c:pt idx="905">
                  <c:v>37.042445999999998</c:v>
                </c:pt>
                <c:pt idx="906">
                  <c:v>37.007243000000003</c:v>
                </c:pt>
                <c:pt idx="907">
                  <c:v>36.899289000000003</c:v>
                </c:pt>
                <c:pt idx="908">
                  <c:v>36.927450999999998</c:v>
                </c:pt>
                <c:pt idx="909">
                  <c:v>36.979081000000001</c:v>
                </c:pt>
                <c:pt idx="910">
                  <c:v>36.953265999999999</c:v>
                </c:pt>
                <c:pt idx="911">
                  <c:v>36.943879000000003</c:v>
                </c:pt>
                <c:pt idx="912">
                  <c:v>36.953265999999999</c:v>
                </c:pt>
                <c:pt idx="913">
                  <c:v>36.979081000000001</c:v>
                </c:pt>
                <c:pt idx="914">
                  <c:v>36.979081000000001</c:v>
                </c:pt>
                <c:pt idx="915">
                  <c:v>37.007243000000003</c:v>
                </c:pt>
                <c:pt idx="916">
                  <c:v>37.068261</c:v>
                </c:pt>
                <c:pt idx="917">
                  <c:v>37.155093999999998</c:v>
                </c:pt>
                <c:pt idx="918">
                  <c:v>37.253661000000001</c:v>
                </c:pt>
                <c:pt idx="919">
                  <c:v>37.314678999999998</c:v>
                </c:pt>
                <c:pt idx="920">
                  <c:v>37.340494</c:v>
                </c:pt>
                <c:pt idx="921">
                  <c:v>37.331105999999998</c:v>
                </c:pt>
                <c:pt idx="922">
                  <c:v>50.043911999999999</c:v>
                </c:pt>
                <c:pt idx="923">
                  <c:v>49.994629000000003</c:v>
                </c:pt>
                <c:pt idx="924">
                  <c:v>50.029831000000001</c:v>
                </c:pt>
                <c:pt idx="925">
                  <c:v>49.987588000000002</c:v>
                </c:pt>
                <c:pt idx="926">
                  <c:v>41.822949000000001</c:v>
                </c:pt>
                <c:pt idx="927">
                  <c:v>41.649282999999997</c:v>
                </c:pt>
                <c:pt idx="928">
                  <c:v>41.393478000000002</c:v>
                </c:pt>
                <c:pt idx="929">
                  <c:v>41.210425000000001</c:v>
                </c:pt>
                <c:pt idx="930">
                  <c:v>41.086042999999997</c:v>
                </c:pt>
                <c:pt idx="931">
                  <c:v>40.961660000000002</c:v>
                </c:pt>
                <c:pt idx="932">
                  <c:v>40.809116000000003</c:v>
                </c:pt>
                <c:pt idx="933">
                  <c:v>40.651878000000004</c:v>
                </c:pt>
                <c:pt idx="934">
                  <c:v>40.525148999999999</c:v>
                </c:pt>
                <c:pt idx="935">
                  <c:v>40.297505999999998</c:v>
                </c:pt>
                <c:pt idx="936">
                  <c:v>40.086291000000003</c:v>
                </c:pt>
                <c:pt idx="937">
                  <c:v>43.376553999999999</c:v>
                </c:pt>
                <c:pt idx="938">
                  <c:v>43.336657000000002</c:v>
                </c:pt>
                <c:pt idx="939">
                  <c:v>43.343698000000003</c:v>
                </c:pt>
                <c:pt idx="940">
                  <c:v>43.409408999999997</c:v>
                </c:pt>
                <c:pt idx="941">
                  <c:v>43.400022</c:v>
                </c:pt>
                <c:pt idx="942">
                  <c:v>43.392982000000003</c:v>
                </c:pt>
                <c:pt idx="943">
                  <c:v>43.432878000000002</c:v>
                </c:pt>
                <c:pt idx="944">
                  <c:v>43.479813999999998</c:v>
                </c:pt>
                <c:pt idx="945">
                  <c:v>43.432878000000002</c:v>
                </c:pt>
                <c:pt idx="946">
                  <c:v>43.416449999999998</c:v>
                </c:pt>
                <c:pt idx="947">
                  <c:v>43.432878000000002</c:v>
                </c:pt>
                <c:pt idx="948">
                  <c:v>43.489201999999999</c:v>
                </c:pt>
                <c:pt idx="949">
                  <c:v>43.529097999999998</c:v>
                </c:pt>
                <c:pt idx="950">
                  <c:v>43.536138000000001</c:v>
                </c:pt>
                <c:pt idx="951">
                  <c:v>43.608890000000002</c:v>
                </c:pt>
                <c:pt idx="952">
                  <c:v>43.632359000000001</c:v>
                </c:pt>
                <c:pt idx="953">
                  <c:v>43.561954</c:v>
                </c:pt>
                <c:pt idx="954">
                  <c:v>43.552565999999999</c:v>
                </c:pt>
                <c:pt idx="955">
                  <c:v>43.552565999999999</c:v>
                </c:pt>
                <c:pt idx="956">
                  <c:v>43.601849999999999</c:v>
                </c:pt>
                <c:pt idx="957">
                  <c:v>43.695723000000001</c:v>
                </c:pt>
                <c:pt idx="958">
                  <c:v>43.728579000000003</c:v>
                </c:pt>
                <c:pt idx="959">
                  <c:v>43.705111000000002</c:v>
                </c:pt>
                <c:pt idx="960">
                  <c:v>43.655827000000002</c:v>
                </c:pt>
                <c:pt idx="961">
                  <c:v>43.519711000000001</c:v>
                </c:pt>
                <c:pt idx="962">
                  <c:v>43.423490000000001</c:v>
                </c:pt>
                <c:pt idx="963">
                  <c:v>43.320230000000002</c:v>
                </c:pt>
                <c:pt idx="964">
                  <c:v>43.310842000000001</c:v>
                </c:pt>
                <c:pt idx="965">
                  <c:v>43.263905999999999</c:v>
                </c:pt>
                <c:pt idx="966">
                  <c:v>43.151257999999999</c:v>
                </c:pt>
                <c:pt idx="967">
                  <c:v>42.972898000000001</c:v>
                </c:pt>
                <c:pt idx="968">
                  <c:v>42.867289999999997</c:v>
                </c:pt>
                <c:pt idx="969">
                  <c:v>42.794539</c:v>
                </c:pt>
                <c:pt idx="970">
                  <c:v>42.681890000000003</c:v>
                </c:pt>
                <c:pt idx="971">
                  <c:v>42.625565999999999</c:v>
                </c:pt>
                <c:pt idx="972">
                  <c:v>42.632607</c:v>
                </c:pt>
                <c:pt idx="973">
                  <c:v>42.454247000000002</c:v>
                </c:pt>
                <c:pt idx="974">
                  <c:v>42.395577000000003</c:v>
                </c:pt>
                <c:pt idx="975">
                  <c:v>42.282929000000003</c:v>
                </c:pt>
                <c:pt idx="976">
                  <c:v>42.299356000000003</c:v>
                </c:pt>
                <c:pt idx="977">
                  <c:v>42.174973999999999</c:v>
                </c:pt>
                <c:pt idx="978">
                  <c:v>42.013041999999999</c:v>
                </c:pt>
                <c:pt idx="979">
                  <c:v>41.888660000000002</c:v>
                </c:pt>
                <c:pt idx="980">
                  <c:v>41.822949000000001</c:v>
                </c:pt>
                <c:pt idx="981">
                  <c:v>43.367165999999997</c:v>
                </c:pt>
                <c:pt idx="982">
                  <c:v>43.360126000000001</c:v>
                </c:pt>
                <c:pt idx="983">
                  <c:v>43.449306</c:v>
                </c:pt>
                <c:pt idx="984">
                  <c:v>43.601849999999999</c:v>
                </c:pt>
                <c:pt idx="985">
                  <c:v>43.801330999999998</c:v>
                </c:pt>
                <c:pt idx="986">
                  <c:v>44.071216999999997</c:v>
                </c:pt>
                <c:pt idx="987">
                  <c:v>44.388039999999997</c:v>
                </c:pt>
                <c:pt idx="988">
                  <c:v>44.615682999999997</c:v>
                </c:pt>
                <c:pt idx="989">
                  <c:v>44.655579000000003</c:v>
                </c:pt>
                <c:pt idx="990">
                  <c:v>44.742412000000002</c:v>
                </c:pt>
                <c:pt idx="991">
                  <c:v>44.772920999999997</c:v>
                </c:pt>
                <c:pt idx="992">
                  <c:v>44.953626999999997</c:v>
                </c:pt>
                <c:pt idx="993">
                  <c:v>45.202390999999999</c:v>
                </c:pt>
                <c:pt idx="994">
                  <c:v>45.420647000000002</c:v>
                </c:pt>
                <c:pt idx="995">
                  <c:v>45.521560999999998</c:v>
                </c:pt>
                <c:pt idx="996">
                  <c:v>45.404218999999998</c:v>
                </c:pt>
                <c:pt idx="997">
                  <c:v>45.312693000000003</c:v>
                </c:pt>
                <c:pt idx="998">
                  <c:v>45.249327999999998</c:v>
                </c:pt>
                <c:pt idx="999">
                  <c:v>45.420647000000002</c:v>
                </c:pt>
                <c:pt idx="1000">
                  <c:v>45.552070000000001</c:v>
                </c:pt>
                <c:pt idx="1001">
                  <c:v>45.636555999999999</c:v>
                </c:pt>
                <c:pt idx="1002">
                  <c:v>45.760938000000003</c:v>
                </c:pt>
                <c:pt idx="1003">
                  <c:v>45.899400999999997</c:v>
                </c:pt>
                <c:pt idx="1004">
                  <c:v>46.068373999999999</c:v>
                </c:pt>
                <c:pt idx="1005">
                  <c:v>46.173980999999998</c:v>
                </c:pt>
                <c:pt idx="1006">
                  <c:v>46.298363000000002</c:v>
                </c:pt>
                <c:pt idx="1007">
                  <c:v>46.288975999999998</c:v>
                </c:pt>
                <c:pt idx="1008">
                  <c:v>46.298363000000002</c:v>
                </c:pt>
                <c:pt idx="1009">
                  <c:v>46.319485</c:v>
                </c:pt>
                <c:pt idx="1010">
                  <c:v>46.403970999999999</c:v>
                </c:pt>
                <c:pt idx="1011">
                  <c:v>46.509579000000002</c:v>
                </c:pt>
                <c:pt idx="1012">
                  <c:v>46.655082</c:v>
                </c:pt>
                <c:pt idx="1013">
                  <c:v>46.821708000000001</c:v>
                </c:pt>
                <c:pt idx="1014">
                  <c:v>46.957824000000002</c:v>
                </c:pt>
                <c:pt idx="1015">
                  <c:v>47.100980999999997</c:v>
                </c:pt>
                <c:pt idx="1016">
                  <c:v>47.190161000000003</c:v>
                </c:pt>
                <c:pt idx="1017">
                  <c:v>47.220669999999998</c:v>
                </c:pt>
                <c:pt idx="1018">
                  <c:v>47.234751000000003</c:v>
                </c:pt>
                <c:pt idx="1019">
                  <c:v>47.288727999999999</c:v>
                </c:pt>
                <c:pt idx="1020">
                  <c:v>47.279341000000002</c:v>
                </c:pt>
                <c:pt idx="1021">
                  <c:v>47.288727999999999</c:v>
                </c:pt>
                <c:pt idx="1022">
                  <c:v>47.399028999999999</c:v>
                </c:pt>
                <c:pt idx="1023">
                  <c:v>47.497596000000001</c:v>
                </c:pt>
                <c:pt idx="1024">
                  <c:v>47.518718</c:v>
                </c:pt>
                <c:pt idx="1025">
                  <c:v>47.518718</c:v>
                </c:pt>
                <c:pt idx="1026">
                  <c:v>47.563307999999999</c:v>
                </c:pt>
                <c:pt idx="1027">
                  <c:v>47.593815999999997</c:v>
                </c:pt>
                <c:pt idx="1028">
                  <c:v>47.542186000000001</c:v>
                </c:pt>
                <c:pt idx="1029">
                  <c:v>47.563307999999999</c:v>
                </c:pt>
                <c:pt idx="1030">
                  <c:v>47.600856999999998</c:v>
                </c:pt>
                <c:pt idx="1031">
                  <c:v>47.631366</c:v>
                </c:pt>
                <c:pt idx="1032">
                  <c:v>47.713504999999998</c:v>
                </c:pt>
                <c:pt idx="1033">
                  <c:v>47.758094999999997</c:v>
                </c:pt>
                <c:pt idx="1034">
                  <c:v>47.816766000000001</c:v>
                </c:pt>
                <c:pt idx="1035">
                  <c:v>47.854315</c:v>
                </c:pt>
                <c:pt idx="1036">
                  <c:v>47.847275000000003</c:v>
                </c:pt>
                <c:pt idx="1037">
                  <c:v>47.786256999999999</c:v>
                </c:pt>
                <c:pt idx="1038">
                  <c:v>47.891863999999998</c:v>
                </c:pt>
                <c:pt idx="1039">
                  <c:v>47.988084999999998</c:v>
                </c:pt>
                <c:pt idx="1040">
                  <c:v>48.032674999999998</c:v>
                </c:pt>
                <c:pt idx="1041">
                  <c:v>48.067877000000003</c:v>
                </c:pt>
                <c:pt idx="1042">
                  <c:v>48.105426000000001</c:v>
                </c:pt>
                <c:pt idx="1043">
                  <c:v>48.164096999999998</c:v>
                </c:pt>
                <c:pt idx="1044">
                  <c:v>48.157057000000002</c:v>
                </c:pt>
                <c:pt idx="1045">
                  <c:v>48.215727999999999</c:v>
                </c:pt>
                <c:pt idx="1046">
                  <c:v>48.28848</c:v>
                </c:pt>
                <c:pt idx="1047">
                  <c:v>48.295520000000003</c:v>
                </c:pt>
                <c:pt idx="1048">
                  <c:v>48.356538</c:v>
                </c:pt>
                <c:pt idx="1049">
                  <c:v>48.340110000000003</c:v>
                </c:pt>
                <c:pt idx="1050">
                  <c:v>48.326028999999998</c:v>
                </c:pt>
                <c:pt idx="1051">
                  <c:v>48.391739999999999</c:v>
                </c:pt>
                <c:pt idx="1052">
                  <c:v>48.509081999999999</c:v>
                </c:pt>
                <c:pt idx="1053">
                  <c:v>48.581834000000001</c:v>
                </c:pt>
                <c:pt idx="1054">
                  <c:v>48.633463999999996</c:v>
                </c:pt>
                <c:pt idx="1055">
                  <c:v>48.647545000000001</c:v>
                </c:pt>
                <c:pt idx="1056">
                  <c:v>48.671014</c:v>
                </c:pt>
                <c:pt idx="1057">
                  <c:v>48.671014</c:v>
                </c:pt>
                <c:pt idx="1058">
                  <c:v>48.699176000000001</c:v>
                </c:pt>
                <c:pt idx="1059">
                  <c:v>48.720297000000002</c:v>
                </c:pt>
                <c:pt idx="1060">
                  <c:v>48.786009</c:v>
                </c:pt>
                <c:pt idx="1061">
                  <c:v>48.823557999999998</c:v>
                </c:pt>
                <c:pt idx="1062">
                  <c:v>48.800089999999997</c:v>
                </c:pt>
                <c:pt idx="1063">
                  <c:v>48.816518000000002</c:v>
                </c:pt>
                <c:pt idx="1064">
                  <c:v>48.816518000000002</c:v>
                </c:pt>
                <c:pt idx="1065">
                  <c:v>48.764887000000002</c:v>
                </c:pt>
                <c:pt idx="1066">
                  <c:v>48.647545000000001</c:v>
                </c:pt>
                <c:pt idx="1067">
                  <c:v>48.560712000000002</c:v>
                </c:pt>
                <c:pt idx="1068">
                  <c:v>48.605302000000002</c:v>
                </c:pt>
                <c:pt idx="1069">
                  <c:v>48.633463999999996</c:v>
                </c:pt>
                <c:pt idx="1070">
                  <c:v>48.619382999999999</c:v>
                </c:pt>
                <c:pt idx="1071">
                  <c:v>48.612343000000003</c:v>
                </c:pt>
                <c:pt idx="1072">
                  <c:v>48.654586000000002</c:v>
                </c:pt>
                <c:pt idx="1073">
                  <c:v>48.678054000000003</c:v>
                </c:pt>
                <c:pt idx="1074">
                  <c:v>48.654586000000002</c:v>
                </c:pt>
                <c:pt idx="1075">
                  <c:v>48.605302000000002</c:v>
                </c:pt>
                <c:pt idx="1076">
                  <c:v>48.612343000000003</c:v>
                </c:pt>
                <c:pt idx="1077">
                  <c:v>48.671014</c:v>
                </c:pt>
                <c:pt idx="1078">
                  <c:v>48.720297000000002</c:v>
                </c:pt>
                <c:pt idx="1079">
                  <c:v>48.865800999999998</c:v>
                </c:pt>
                <c:pt idx="1080">
                  <c:v>49.011305</c:v>
                </c:pt>
                <c:pt idx="1081">
                  <c:v>49.133339999999997</c:v>
                </c:pt>
                <c:pt idx="1082">
                  <c:v>49.292924999999997</c:v>
                </c:pt>
                <c:pt idx="1083">
                  <c:v>49.351596000000001</c:v>
                </c:pt>
                <c:pt idx="1084">
                  <c:v>49.452509999999997</c:v>
                </c:pt>
                <c:pt idx="1085">
                  <c:v>49.595666999999999</c:v>
                </c:pt>
                <c:pt idx="1086">
                  <c:v>49.694234000000002</c:v>
                </c:pt>
                <c:pt idx="1087">
                  <c:v>49.659030999999999</c:v>
                </c:pt>
                <c:pt idx="1088">
                  <c:v>49.666072</c:v>
                </c:pt>
                <c:pt idx="1089">
                  <c:v>49.673112000000003</c:v>
                </c:pt>
                <c:pt idx="1090">
                  <c:v>49.651991000000002</c:v>
                </c:pt>
                <c:pt idx="1091">
                  <c:v>49.609748000000003</c:v>
                </c:pt>
                <c:pt idx="1092">
                  <c:v>49.544035999999998</c:v>
                </c:pt>
                <c:pt idx="1093">
                  <c:v>49.466591000000001</c:v>
                </c:pt>
                <c:pt idx="1094">
                  <c:v>49.358635999999997</c:v>
                </c:pt>
                <c:pt idx="1095">
                  <c:v>49.365676999999998</c:v>
                </c:pt>
                <c:pt idx="1096">
                  <c:v>49.337515000000003</c:v>
                </c:pt>
                <c:pt idx="1097">
                  <c:v>49.292924999999997</c:v>
                </c:pt>
                <c:pt idx="1098">
                  <c:v>49.292924999999997</c:v>
                </c:pt>
                <c:pt idx="1099">
                  <c:v>41.025024999999999</c:v>
                </c:pt>
                <c:pt idx="1100">
                  <c:v>43.477468000000002</c:v>
                </c:pt>
                <c:pt idx="1101">
                  <c:v>43.580728000000001</c:v>
                </c:pt>
                <c:pt idx="1102">
                  <c:v>43.700417000000002</c:v>
                </c:pt>
                <c:pt idx="1103">
                  <c:v>43.733272999999997</c:v>
                </c:pt>
                <c:pt idx="1104">
                  <c:v>43.836533000000003</c:v>
                </c:pt>
                <c:pt idx="1105">
                  <c:v>43.996118000000003</c:v>
                </c:pt>
                <c:pt idx="1106">
                  <c:v>44.115806999999997</c:v>
                </c:pt>
                <c:pt idx="1107">
                  <c:v>44.266004000000002</c:v>
                </c:pt>
                <c:pt idx="1108">
                  <c:v>44.369264999999999</c:v>
                </c:pt>
                <c:pt idx="1109">
                  <c:v>44.446711000000001</c:v>
                </c:pt>
                <c:pt idx="1110">
                  <c:v>44.519461999999997</c:v>
                </c:pt>
                <c:pt idx="1111">
                  <c:v>44.603948000000003</c:v>
                </c:pt>
                <c:pt idx="1112">
                  <c:v>44.683740999999998</c:v>
                </c:pt>
                <c:pt idx="1113">
                  <c:v>44.770574000000003</c:v>
                </c:pt>
                <c:pt idx="1114">
                  <c:v>44.71425</c:v>
                </c:pt>
                <c:pt idx="1115">
                  <c:v>44.730677999999997</c:v>
                </c:pt>
                <c:pt idx="1116">
                  <c:v>44.871487999999999</c:v>
                </c:pt>
                <c:pt idx="1117">
                  <c:v>45.052194</c:v>
                </c:pt>
                <c:pt idx="1118">
                  <c:v>45.176575999999997</c:v>
                </c:pt>
                <c:pt idx="1119">
                  <c:v>45.254021999999999</c:v>
                </c:pt>
                <c:pt idx="1120">
                  <c:v>45.307999000000002</c:v>
                </c:pt>
                <c:pt idx="1121">
                  <c:v>45.385444999999997</c:v>
                </c:pt>
                <c:pt idx="1122">
                  <c:v>45.448808999999997</c:v>
                </c:pt>
                <c:pt idx="1123">
                  <c:v>45.425341000000003</c:v>
                </c:pt>
                <c:pt idx="1124">
                  <c:v>45.432380999999999</c:v>
                </c:pt>
                <c:pt idx="1125">
                  <c:v>45.664718000000001</c:v>
                </c:pt>
                <c:pt idx="1126">
                  <c:v>45.826650000000001</c:v>
                </c:pt>
                <c:pt idx="1127">
                  <c:v>46.056638999999997</c:v>
                </c:pt>
                <c:pt idx="1128">
                  <c:v>46.042558</c:v>
                </c:pt>
                <c:pt idx="1129">
                  <c:v>46.178674999999998</c:v>
                </c:pt>
                <c:pt idx="1130">
                  <c:v>46.127043999999998</c:v>
                </c:pt>
                <c:pt idx="1131">
                  <c:v>46.148166000000003</c:v>
                </c:pt>
                <c:pt idx="1132">
                  <c:v>46.272548</c:v>
                </c:pt>
                <c:pt idx="1133">
                  <c:v>46.432133</c:v>
                </c:pt>
                <c:pt idx="1134">
                  <c:v>46.462642000000002</c:v>
                </c:pt>
                <c:pt idx="1135">
                  <c:v>46.493150999999997</c:v>
                </c:pt>
                <c:pt idx="1136">
                  <c:v>46.591718</c:v>
                </c:pt>
                <c:pt idx="1137">
                  <c:v>46.720793999999998</c:v>
                </c:pt>
                <c:pt idx="1138">
                  <c:v>46.734875000000002</c:v>
                </c:pt>
                <c:pt idx="1139">
                  <c:v>46.765383999999997</c:v>
                </c:pt>
                <c:pt idx="1140">
                  <c:v>46.727834000000001</c:v>
                </c:pt>
                <c:pt idx="1141">
                  <c:v>46.758343000000004</c:v>
                </c:pt>
                <c:pt idx="1142">
                  <c:v>46.826400999999997</c:v>
                </c:pt>
                <c:pt idx="1143">
                  <c:v>46.887419000000001</c:v>
                </c:pt>
                <c:pt idx="1144">
                  <c:v>46.939048999999997</c:v>
                </c:pt>
                <c:pt idx="1145">
                  <c:v>47.058737999999998</c:v>
                </c:pt>
                <c:pt idx="1146">
                  <c:v>47.112715000000001</c:v>
                </c:pt>
                <c:pt idx="1147">
                  <c:v>47.119756000000002</c:v>
                </c:pt>
                <c:pt idx="1148">
                  <c:v>47.171385999999998</c:v>
                </c:pt>
                <c:pt idx="1149">
                  <c:v>47.208934999999997</c:v>
                </c:pt>
                <c:pt idx="1150">
                  <c:v>47.208934999999997</c:v>
                </c:pt>
                <c:pt idx="1151">
                  <c:v>47.225363000000002</c:v>
                </c:pt>
                <c:pt idx="1152">
                  <c:v>47.232404000000002</c:v>
                </c:pt>
                <c:pt idx="1153">
                  <c:v>47.300462000000003</c:v>
                </c:pt>
                <c:pt idx="1154">
                  <c:v>47.328623999999998</c:v>
                </c:pt>
                <c:pt idx="1155">
                  <c:v>47.307502999999997</c:v>
                </c:pt>
                <c:pt idx="1156">
                  <c:v>47.291074999999999</c:v>
                </c:pt>
                <c:pt idx="1157">
                  <c:v>47.232404000000002</c:v>
                </c:pt>
                <c:pt idx="1158">
                  <c:v>47.232404000000002</c:v>
                </c:pt>
                <c:pt idx="1159">
                  <c:v>47.246485</c:v>
                </c:pt>
                <c:pt idx="1160">
                  <c:v>47.232404000000002</c:v>
                </c:pt>
                <c:pt idx="1161">
                  <c:v>47.180773000000002</c:v>
                </c:pt>
                <c:pt idx="1162">
                  <c:v>47.171385999999998</c:v>
                </c:pt>
                <c:pt idx="1163">
                  <c:v>47.150264999999997</c:v>
                </c:pt>
                <c:pt idx="1164">
                  <c:v>47.105674999999998</c:v>
                </c:pt>
                <c:pt idx="1165">
                  <c:v>46.983638999999997</c:v>
                </c:pt>
                <c:pt idx="1166">
                  <c:v>46.993026999999998</c:v>
                </c:pt>
                <c:pt idx="1167">
                  <c:v>46.939048999999997</c:v>
                </c:pt>
                <c:pt idx="1168">
                  <c:v>46.894460000000002</c:v>
                </c:pt>
                <c:pt idx="1169">
                  <c:v>46.751303</c:v>
                </c:pt>
                <c:pt idx="1170">
                  <c:v>46.802933000000003</c:v>
                </c:pt>
                <c:pt idx="1171">
                  <c:v>46.840482000000002</c:v>
                </c:pt>
                <c:pt idx="1172">
                  <c:v>46.779465000000002</c:v>
                </c:pt>
                <c:pt idx="1173">
                  <c:v>46.741914999999999</c:v>
                </c:pt>
                <c:pt idx="1174">
                  <c:v>46.697324999999999</c:v>
                </c:pt>
                <c:pt idx="1175">
                  <c:v>46.643348000000003</c:v>
                </c:pt>
                <c:pt idx="1176">
                  <c:v>46.704366</c:v>
                </c:pt>
                <c:pt idx="1177">
                  <c:v>46.659776000000001</c:v>
                </c:pt>
                <c:pt idx="1178">
                  <c:v>46.652735999999997</c:v>
                </c:pt>
                <c:pt idx="1179">
                  <c:v>46.584676999999999</c:v>
                </c:pt>
                <c:pt idx="1180">
                  <c:v>46.469681999999999</c:v>
                </c:pt>
                <c:pt idx="1181">
                  <c:v>46.462642000000002</c:v>
                </c:pt>
                <c:pt idx="1182">
                  <c:v>46.324179000000001</c:v>
                </c:pt>
                <c:pt idx="1183">
                  <c:v>46.188062000000002</c:v>
                </c:pt>
                <c:pt idx="1184">
                  <c:v>46.141125000000002</c:v>
                </c:pt>
                <c:pt idx="1185">
                  <c:v>46.209184</c:v>
                </c:pt>
                <c:pt idx="1186">
                  <c:v>46.256120000000003</c:v>
                </c:pt>
                <c:pt idx="1187">
                  <c:v>46.317138</c:v>
                </c:pt>
                <c:pt idx="1188">
                  <c:v>46.415705000000003</c:v>
                </c:pt>
                <c:pt idx="1189">
                  <c:v>46.500191000000001</c:v>
                </c:pt>
                <c:pt idx="1190">
                  <c:v>46.500191000000001</c:v>
                </c:pt>
                <c:pt idx="1191">
                  <c:v>46.432133</c:v>
                </c:pt>
                <c:pt idx="1192">
                  <c:v>46.317138</c:v>
                </c:pt>
                <c:pt idx="1193">
                  <c:v>46.256120000000003</c:v>
                </c:pt>
                <c:pt idx="1194">
                  <c:v>46.188062000000002</c:v>
                </c:pt>
                <c:pt idx="1195">
                  <c:v>46.002662000000001</c:v>
                </c:pt>
                <c:pt idx="1196">
                  <c:v>45.894708000000001</c:v>
                </c:pt>
                <c:pt idx="1197">
                  <c:v>45.887667</c:v>
                </c:pt>
                <c:pt idx="1198">
                  <c:v>45.887667</c:v>
                </c:pt>
                <c:pt idx="1199">
                  <c:v>45.887667</c:v>
                </c:pt>
                <c:pt idx="1200">
                  <c:v>45.934604</c:v>
                </c:pt>
                <c:pt idx="1201">
                  <c:v>45.995621999999997</c:v>
                </c:pt>
                <c:pt idx="1202">
                  <c:v>46.080108000000003</c:v>
                </c:pt>
                <c:pt idx="1203">
                  <c:v>46.127043999999998</c:v>
                </c:pt>
                <c:pt idx="1204">
                  <c:v>46.178674999999998</c:v>
                </c:pt>
                <c:pt idx="1205">
                  <c:v>46.117657000000001</c:v>
                </c:pt>
                <c:pt idx="1206">
                  <c:v>46.033171000000003</c:v>
                </c:pt>
                <c:pt idx="1207">
                  <c:v>46.056638999999997</c:v>
                </c:pt>
                <c:pt idx="1208">
                  <c:v>46.134084999999999</c:v>
                </c:pt>
                <c:pt idx="1209">
                  <c:v>46.178674999999998</c:v>
                </c:pt>
                <c:pt idx="1210">
                  <c:v>46.171633999999997</c:v>
                </c:pt>
                <c:pt idx="1211">
                  <c:v>46.178674999999998</c:v>
                </c:pt>
                <c:pt idx="1212">
                  <c:v>46.209184</c:v>
                </c:pt>
                <c:pt idx="1213">
                  <c:v>46.317138</c:v>
                </c:pt>
                <c:pt idx="1214">
                  <c:v>46.378155999999997</c:v>
                </c:pt>
                <c:pt idx="1215">
                  <c:v>46.202143</c:v>
                </c:pt>
                <c:pt idx="1216">
                  <c:v>46.188062000000002</c:v>
                </c:pt>
                <c:pt idx="1217">
                  <c:v>46.195103000000003</c:v>
                </c:pt>
                <c:pt idx="1218">
                  <c:v>46.225611999999998</c:v>
                </c:pt>
                <c:pt idx="1219">
                  <c:v>46.256120000000003</c:v>
                </c:pt>
                <c:pt idx="1220">
                  <c:v>46.256120000000003</c:v>
                </c:pt>
                <c:pt idx="1221">
                  <c:v>46.209184</c:v>
                </c:pt>
                <c:pt idx="1222">
                  <c:v>46.134084999999999</c:v>
                </c:pt>
                <c:pt idx="1223">
                  <c:v>46.148166000000003</c:v>
                </c:pt>
                <c:pt idx="1224">
                  <c:v>46.127043999999998</c:v>
                </c:pt>
                <c:pt idx="1225">
                  <c:v>46.056638999999997</c:v>
                </c:pt>
                <c:pt idx="1226">
                  <c:v>45.981541</c:v>
                </c:pt>
                <c:pt idx="1227">
                  <c:v>45.927562999999999</c:v>
                </c:pt>
                <c:pt idx="1228">
                  <c:v>45.958072000000001</c:v>
                </c:pt>
                <c:pt idx="1229">
                  <c:v>46.042558</c:v>
                </c:pt>
                <c:pt idx="1230">
                  <c:v>46.019089999999998</c:v>
                </c:pt>
                <c:pt idx="1231">
                  <c:v>46.019089999999998</c:v>
                </c:pt>
                <c:pt idx="1232">
                  <c:v>45.972152999999999</c:v>
                </c:pt>
                <c:pt idx="1233">
                  <c:v>45.972152999999999</c:v>
                </c:pt>
                <c:pt idx="1234">
                  <c:v>45.934604</c:v>
                </c:pt>
                <c:pt idx="1235">
                  <c:v>45.819609</c:v>
                </c:pt>
                <c:pt idx="1236">
                  <c:v>45.796140999999999</c:v>
                </c:pt>
                <c:pt idx="1237">
                  <c:v>45.833689999999997</c:v>
                </c:pt>
                <c:pt idx="1238">
                  <c:v>45.810222000000003</c:v>
                </c:pt>
                <c:pt idx="1239">
                  <c:v>45.772672</c:v>
                </c:pt>
                <c:pt idx="1240">
                  <c:v>45.702266999999999</c:v>
                </c:pt>
                <c:pt idx="1241">
                  <c:v>45.718694999999997</c:v>
                </c:pt>
                <c:pt idx="1242">
                  <c:v>45.718694999999997</c:v>
                </c:pt>
                <c:pt idx="1243">
                  <c:v>45.617781000000001</c:v>
                </c:pt>
                <c:pt idx="1244">
                  <c:v>45.462890000000002</c:v>
                </c:pt>
                <c:pt idx="1245">
                  <c:v>45.347895000000001</c:v>
                </c:pt>
                <c:pt idx="1246">
                  <c:v>45.401871999999997</c:v>
                </c:pt>
                <c:pt idx="1247">
                  <c:v>45.347895000000001</c:v>
                </c:pt>
                <c:pt idx="1248">
                  <c:v>45.340854999999998</c:v>
                </c:pt>
                <c:pt idx="1249">
                  <c:v>45.418300000000002</c:v>
                </c:pt>
                <c:pt idx="1250">
                  <c:v>45.307999000000002</c:v>
                </c:pt>
                <c:pt idx="1251">
                  <c:v>45.479317999999999</c:v>
                </c:pt>
                <c:pt idx="1252">
                  <c:v>45.486358000000003</c:v>
                </c:pt>
                <c:pt idx="1253">
                  <c:v>45.418300000000002</c:v>
                </c:pt>
                <c:pt idx="1254">
                  <c:v>45.472276999999998</c:v>
                </c:pt>
                <c:pt idx="1255">
                  <c:v>45.509827000000001</c:v>
                </c:pt>
                <c:pt idx="1256">
                  <c:v>45.495745999999997</c:v>
                </c:pt>
                <c:pt idx="1257">
                  <c:v>45.385444999999997</c:v>
                </c:pt>
                <c:pt idx="1258">
                  <c:v>45.340854999999998</c:v>
                </c:pt>
                <c:pt idx="1259">
                  <c:v>45.237594000000001</c:v>
                </c:pt>
                <c:pt idx="1260">
                  <c:v>45.153108000000003</c:v>
                </c:pt>
                <c:pt idx="1261">
                  <c:v>45.099131</c:v>
                </c:pt>
                <c:pt idx="1262">
                  <c:v>45.089742999999999</c:v>
                </c:pt>
                <c:pt idx="1263">
                  <c:v>45.089742999999999</c:v>
                </c:pt>
                <c:pt idx="1264">
                  <c:v>45.089742999999999</c:v>
                </c:pt>
                <c:pt idx="1265">
                  <c:v>45.075662000000001</c:v>
                </c:pt>
                <c:pt idx="1266">
                  <c:v>45.042807000000003</c:v>
                </c:pt>
                <c:pt idx="1267">
                  <c:v>45.075662000000001</c:v>
                </c:pt>
                <c:pt idx="1268">
                  <c:v>45.122599000000001</c:v>
                </c:pt>
                <c:pt idx="1269">
                  <c:v>45.169536000000001</c:v>
                </c:pt>
                <c:pt idx="1270">
                  <c:v>45.052194</c:v>
                </c:pt>
                <c:pt idx="1271">
                  <c:v>44.948932999999997</c:v>
                </c:pt>
                <c:pt idx="1272">
                  <c:v>44.824551</c:v>
                </c:pt>
                <c:pt idx="1273">
                  <c:v>44.855060000000002</c:v>
                </c:pt>
                <c:pt idx="1274">
                  <c:v>44.824551</c:v>
                </c:pt>
                <c:pt idx="1275">
                  <c:v>44.801082999999998</c:v>
                </c:pt>
                <c:pt idx="1276">
                  <c:v>44.761186000000002</c:v>
                </c:pt>
                <c:pt idx="1277">
                  <c:v>44.747104999999998</c:v>
                </c:pt>
                <c:pt idx="1278">
                  <c:v>44.653232000000003</c:v>
                </c:pt>
                <c:pt idx="1279">
                  <c:v>44.589866999999998</c:v>
                </c:pt>
                <c:pt idx="1280">
                  <c:v>44.549970999999999</c:v>
                </c:pt>
                <c:pt idx="1281">
                  <c:v>44.533543000000002</c:v>
                </c:pt>
                <c:pt idx="1282">
                  <c:v>44.486606999999999</c:v>
                </c:pt>
                <c:pt idx="1283">
                  <c:v>44.43967</c:v>
                </c:pt>
                <c:pt idx="1284">
                  <c:v>44.446711000000001</c:v>
                </c:pt>
                <c:pt idx="1285">
                  <c:v>44.456097999999997</c:v>
                </c:pt>
                <c:pt idx="1286">
                  <c:v>44.470179000000002</c:v>
                </c:pt>
                <c:pt idx="1287">
                  <c:v>44.510075000000001</c:v>
                </c:pt>
                <c:pt idx="1288">
                  <c:v>44.596907999999999</c:v>
                </c:pt>
                <c:pt idx="1289">
                  <c:v>44.660272999999997</c:v>
                </c:pt>
                <c:pt idx="1290">
                  <c:v>44.690781000000001</c:v>
                </c:pt>
                <c:pt idx="1291">
                  <c:v>44.761186000000002</c:v>
                </c:pt>
                <c:pt idx="1292">
                  <c:v>44.824551</c:v>
                </c:pt>
                <c:pt idx="1293">
                  <c:v>44.927812000000003</c:v>
                </c:pt>
                <c:pt idx="1294">
                  <c:v>45.052194</c:v>
                </c:pt>
                <c:pt idx="1295">
                  <c:v>45.193004000000002</c:v>
                </c:pt>
                <c:pt idx="1296">
                  <c:v>45.223512999999997</c:v>
                </c:pt>
                <c:pt idx="1297">
                  <c:v>45.207084999999999</c:v>
                </c:pt>
                <c:pt idx="1298">
                  <c:v>45.307999000000002</c:v>
                </c:pt>
                <c:pt idx="1299">
                  <c:v>45.401871999999997</c:v>
                </c:pt>
                <c:pt idx="1300">
                  <c:v>45.394832000000001</c:v>
                </c:pt>
                <c:pt idx="1301">
                  <c:v>45.401871999999997</c:v>
                </c:pt>
                <c:pt idx="1302">
                  <c:v>45.401871999999997</c:v>
                </c:pt>
                <c:pt idx="1303">
                  <c:v>45.432380999999999</c:v>
                </c:pt>
                <c:pt idx="1304">
                  <c:v>45.519213999999998</c:v>
                </c:pt>
                <c:pt idx="1305">
                  <c:v>45.580232000000002</c:v>
                </c:pt>
                <c:pt idx="1306">
                  <c:v>45.634208999999998</c:v>
                </c:pt>
                <c:pt idx="1307">
                  <c:v>45.749203999999999</c:v>
                </c:pt>
                <c:pt idx="1308">
                  <c:v>45.833689999999997</c:v>
                </c:pt>
                <c:pt idx="1309">
                  <c:v>45.857157999999998</c:v>
                </c:pt>
                <c:pt idx="1310">
                  <c:v>45.894708000000001</c:v>
                </c:pt>
                <c:pt idx="1311">
                  <c:v>45.934604</c:v>
                </c:pt>
                <c:pt idx="1312">
                  <c:v>45.972152999999999</c:v>
                </c:pt>
                <c:pt idx="1313">
                  <c:v>46.002662000000001</c:v>
                </c:pt>
                <c:pt idx="1314">
                  <c:v>46.103575999999997</c:v>
                </c:pt>
                <c:pt idx="1315">
                  <c:v>46.178674999999998</c:v>
                </c:pt>
                <c:pt idx="1316">
                  <c:v>46.096536</c:v>
                </c:pt>
                <c:pt idx="1317">
                  <c:v>46.134084999999999</c:v>
                </c:pt>
                <c:pt idx="1318">
                  <c:v>46.164594000000001</c:v>
                </c:pt>
                <c:pt idx="1319">
                  <c:v>46.218570999999997</c:v>
                </c:pt>
                <c:pt idx="1320">
                  <c:v>46.195103000000003</c:v>
                </c:pt>
                <c:pt idx="1321">
                  <c:v>46.188062000000002</c:v>
                </c:pt>
                <c:pt idx="1322">
                  <c:v>46.148166000000003</c:v>
                </c:pt>
                <c:pt idx="1323">
                  <c:v>46.148166000000003</c:v>
                </c:pt>
                <c:pt idx="1324">
                  <c:v>46.127043999999998</c:v>
                </c:pt>
                <c:pt idx="1325">
                  <c:v>46.103575999999997</c:v>
                </c:pt>
                <c:pt idx="1326">
                  <c:v>46.080108000000003</c:v>
                </c:pt>
                <c:pt idx="1327">
                  <c:v>46.117657000000001</c:v>
                </c:pt>
                <c:pt idx="1328">
                  <c:v>46.157553</c:v>
                </c:pt>
                <c:pt idx="1329">
                  <c:v>46.202143</c:v>
                </c:pt>
                <c:pt idx="1330">
                  <c:v>46.239693000000003</c:v>
                </c:pt>
                <c:pt idx="1331">
                  <c:v>46.263160999999997</c:v>
                </c:pt>
                <c:pt idx="1332">
                  <c:v>46.256120000000003</c:v>
                </c:pt>
                <c:pt idx="1333">
                  <c:v>46.249079999999999</c:v>
                </c:pt>
                <c:pt idx="1334">
                  <c:v>46.303057000000003</c:v>
                </c:pt>
                <c:pt idx="1335">
                  <c:v>46.392237000000002</c:v>
                </c:pt>
                <c:pt idx="1336">
                  <c:v>46.422745999999997</c:v>
                </c:pt>
                <c:pt idx="1337">
                  <c:v>46.462642000000002</c:v>
                </c:pt>
                <c:pt idx="1338">
                  <c:v>46.469681999999999</c:v>
                </c:pt>
                <c:pt idx="1339">
                  <c:v>46.483763000000003</c:v>
                </c:pt>
                <c:pt idx="1340">
                  <c:v>46.514271999999998</c:v>
                </c:pt>
                <c:pt idx="1341">
                  <c:v>46.561208999999998</c:v>
                </c:pt>
                <c:pt idx="1342">
                  <c:v>46.537740999999997</c:v>
                </c:pt>
                <c:pt idx="1343">
                  <c:v>46.514271999999998</c:v>
                </c:pt>
                <c:pt idx="1344">
                  <c:v>46.575290000000003</c:v>
                </c:pt>
                <c:pt idx="1345">
                  <c:v>46.591718</c:v>
                </c:pt>
                <c:pt idx="1346">
                  <c:v>46.704366</c:v>
                </c:pt>
                <c:pt idx="1347">
                  <c:v>46.826400999999997</c:v>
                </c:pt>
                <c:pt idx="1348">
                  <c:v>46.734875000000002</c:v>
                </c:pt>
                <c:pt idx="1349">
                  <c:v>46.690285000000003</c:v>
                </c:pt>
                <c:pt idx="1350">
                  <c:v>46.652735999999997</c:v>
                </c:pt>
                <c:pt idx="1351">
                  <c:v>46.690285000000003</c:v>
                </c:pt>
                <c:pt idx="1352">
                  <c:v>46.779465000000002</c:v>
                </c:pt>
                <c:pt idx="1353">
                  <c:v>46.720793999999998</c:v>
                </c:pt>
                <c:pt idx="1354">
                  <c:v>46.643348000000003</c:v>
                </c:pt>
                <c:pt idx="1355">
                  <c:v>46.629266999999999</c:v>
                </c:pt>
                <c:pt idx="1356">
                  <c:v>46.605798999999998</c:v>
                </c:pt>
                <c:pt idx="1357">
                  <c:v>46.561208999999998</c:v>
                </c:pt>
                <c:pt idx="1358">
                  <c:v>46.537740999999997</c:v>
                </c:pt>
                <c:pt idx="1359">
                  <c:v>46.493150999999997</c:v>
                </c:pt>
                <c:pt idx="1360">
                  <c:v>46.432133</c:v>
                </c:pt>
                <c:pt idx="1361">
                  <c:v>46.293669999999999</c:v>
                </c:pt>
                <c:pt idx="1362">
                  <c:v>46.209184</c:v>
                </c:pt>
                <c:pt idx="1363">
                  <c:v>46.225611999999998</c:v>
                </c:pt>
                <c:pt idx="1364">
                  <c:v>46.324179000000001</c:v>
                </c:pt>
                <c:pt idx="1365">
                  <c:v>46.347647000000002</c:v>
                </c:pt>
                <c:pt idx="1366">
                  <c:v>46.347647000000002</c:v>
                </c:pt>
                <c:pt idx="1367">
                  <c:v>46.401623999999998</c:v>
                </c:pt>
                <c:pt idx="1368">
                  <c:v>46.317138</c:v>
                </c:pt>
                <c:pt idx="1369">
                  <c:v>46.218570999999997</c:v>
                </c:pt>
                <c:pt idx="1370">
                  <c:v>46.080108000000003</c:v>
                </c:pt>
                <c:pt idx="1371">
                  <c:v>45.941643999999997</c:v>
                </c:pt>
                <c:pt idx="1372">
                  <c:v>45.873586000000003</c:v>
                </c:pt>
                <c:pt idx="1373">
                  <c:v>45.864198999999999</c:v>
                </c:pt>
                <c:pt idx="1374">
                  <c:v>41.172876000000002</c:v>
                </c:pt>
                <c:pt idx="1375">
                  <c:v>41.172876000000002</c:v>
                </c:pt>
                <c:pt idx="1376">
                  <c:v>41.182262999999999</c:v>
                </c:pt>
                <c:pt idx="1377">
                  <c:v>41.14002</c:v>
                </c:pt>
                <c:pt idx="1378">
                  <c:v>41.090736</c:v>
                </c:pt>
                <c:pt idx="1379">
                  <c:v>41.107163999999997</c:v>
                </c:pt>
                <c:pt idx="1380">
                  <c:v>41.090736</c:v>
                </c:pt>
                <c:pt idx="1381">
                  <c:v>41.064920999999998</c:v>
                </c:pt>
                <c:pt idx="1382">
                  <c:v>41.156447999999997</c:v>
                </c:pt>
                <c:pt idx="1383">
                  <c:v>41.339500999999998</c:v>
                </c:pt>
                <c:pt idx="1384">
                  <c:v>41.423986999999997</c:v>
                </c:pt>
                <c:pt idx="1385">
                  <c:v>41.564796999999999</c:v>
                </c:pt>
                <c:pt idx="1386">
                  <c:v>41.630507999999999</c:v>
                </c:pt>
                <c:pt idx="1387">
                  <c:v>41.752544</c:v>
                </c:pt>
                <c:pt idx="1388">
                  <c:v>41.853458000000003</c:v>
                </c:pt>
                <c:pt idx="1389">
                  <c:v>41.919168999999997</c:v>
                </c:pt>
                <c:pt idx="1390">
                  <c:v>42.001308000000002</c:v>
                </c:pt>
                <c:pt idx="1391">
                  <c:v>42.034163999999997</c:v>
                </c:pt>
                <c:pt idx="1392">
                  <c:v>42.041204</c:v>
                </c:pt>
                <c:pt idx="1393">
                  <c:v>42.008349000000003</c:v>
                </c:pt>
                <c:pt idx="1394">
                  <c:v>42.017735999999999</c:v>
                </c:pt>
                <c:pt idx="1395">
                  <c:v>42.017735999999999</c:v>
                </c:pt>
                <c:pt idx="1396">
                  <c:v>42.099874999999997</c:v>
                </c:pt>
                <c:pt idx="1397">
                  <c:v>42.116303000000002</c:v>
                </c:pt>
                <c:pt idx="1398">
                  <c:v>42.083447999999997</c:v>
                </c:pt>
                <c:pt idx="1399">
                  <c:v>41.975493</c:v>
                </c:pt>
                <c:pt idx="1400">
                  <c:v>41.820602000000001</c:v>
                </c:pt>
                <c:pt idx="1401">
                  <c:v>41.719687999999998</c:v>
                </c:pt>
                <c:pt idx="1402">
                  <c:v>41.719687999999998</c:v>
                </c:pt>
                <c:pt idx="1403">
                  <c:v>41.761930999999997</c:v>
                </c:pt>
                <c:pt idx="1404">
                  <c:v>41.604692999999997</c:v>
                </c:pt>
                <c:pt idx="1405">
                  <c:v>41.323073000000001</c:v>
                </c:pt>
                <c:pt idx="1406">
                  <c:v>41.316032</c:v>
                </c:pt>
                <c:pt idx="1407">
                  <c:v>41.290216999999998</c:v>
                </c:pt>
                <c:pt idx="1408">
                  <c:v>41.224505999999998</c:v>
                </c:pt>
                <c:pt idx="1409">
                  <c:v>41.116551000000001</c:v>
                </c:pt>
                <c:pt idx="1410">
                  <c:v>41.015638000000003</c:v>
                </c:pt>
                <c:pt idx="1411">
                  <c:v>41.074308000000002</c:v>
                </c:pt>
                <c:pt idx="1412">
                  <c:v>41.107163999999997</c:v>
                </c:pt>
                <c:pt idx="1413">
                  <c:v>40.966354000000003</c:v>
                </c:pt>
                <c:pt idx="1414">
                  <c:v>40.989821999999997</c:v>
                </c:pt>
                <c:pt idx="1415">
                  <c:v>41.074308000000002</c:v>
                </c:pt>
                <c:pt idx="1416">
                  <c:v>41.100124000000001</c:v>
                </c:pt>
                <c:pt idx="1417">
                  <c:v>41.132978999999999</c:v>
                </c:pt>
                <c:pt idx="1418">
                  <c:v>41.074308000000002</c:v>
                </c:pt>
                <c:pt idx="1419">
                  <c:v>41.025024999999999</c:v>
                </c:pt>
                <c:pt idx="1420">
                  <c:v>45.385444999999997</c:v>
                </c:pt>
                <c:pt idx="1421">
                  <c:v>45.331467000000004</c:v>
                </c:pt>
                <c:pt idx="1422">
                  <c:v>45.254021999999999</c:v>
                </c:pt>
                <c:pt idx="1423">
                  <c:v>45.106171000000003</c:v>
                </c:pt>
                <c:pt idx="1424">
                  <c:v>44.965361000000001</c:v>
                </c:pt>
                <c:pt idx="1425">
                  <c:v>44.824551</c:v>
                </c:pt>
                <c:pt idx="1426">
                  <c:v>44.794041999999997</c:v>
                </c:pt>
                <c:pt idx="1427">
                  <c:v>44.700169000000002</c:v>
                </c:pt>
                <c:pt idx="1428">
                  <c:v>44.566398999999997</c:v>
                </c:pt>
                <c:pt idx="1429">
                  <c:v>44.479565999999998</c:v>
                </c:pt>
                <c:pt idx="1430">
                  <c:v>44.557012</c:v>
                </c:pt>
                <c:pt idx="1431">
                  <c:v>44.653232000000003</c:v>
                </c:pt>
                <c:pt idx="1432">
                  <c:v>44.817509999999999</c:v>
                </c:pt>
                <c:pt idx="1433">
                  <c:v>44.887915999999997</c:v>
                </c:pt>
                <c:pt idx="1434">
                  <c:v>44.995869999999996</c:v>
                </c:pt>
                <c:pt idx="1435">
                  <c:v>44.995869999999996</c:v>
                </c:pt>
                <c:pt idx="1436">
                  <c:v>44.864446999999998</c:v>
                </c:pt>
                <c:pt idx="1437">
                  <c:v>44.700169000000002</c:v>
                </c:pt>
                <c:pt idx="1438">
                  <c:v>44.533543000000002</c:v>
                </c:pt>
                <c:pt idx="1439">
                  <c:v>44.392733</c:v>
                </c:pt>
                <c:pt idx="1440">
                  <c:v>44.282432</c:v>
                </c:pt>
                <c:pt idx="1441">
                  <c:v>44.195599000000001</c:v>
                </c:pt>
                <c:pt idx="1442">
                  <c:v>44.043055000000003</c:v>
                </c:pt>
                <c:pt idx="1443">
                  <c:v>43.939793999999999</c:v>
                </c:pt>
                <c:pt idx="1444">
                  <c:v>43.789597000000001</c:v>
                </c:pt>
                <c:pt idx="1445">
                  <c:v>43.789597000000001</c:v>
                </c:pt>
                <c:pt idx="1446">
                  <c:v>43.580728000000001</c:v>
                </c:pt>
                <c:pt idx="1447">
                  <c:v>43.428184000000002</c:v>
                </c:pt>
                <c:pt idx="1448">
                  <c:v>43.364820000000002</c:v>
                </c:pt>
                <c:pt idx="1449">
                  <c:v>43.172378999999999</c:v>
                </c:pt>
                <c:pt idx="1450">
                  <c:v>42.994019999999999</c:v>
                </c:pt>
                <c:pt idx="1451">
                  <c:v>42.775764000000002</c:v>
                </c:pt>
                <c:pt idx="1452">
                  <c:v>42.735868000000004</c:v>
                </c:pt>
                <c:pt idx="1453">
                  <c:v>42.663116000000002</c:v>
                </c:pt>
                <c:pt idx="1454">
                  <c:v>42.604444999999998</c:v>
                </c:pt>
                <c:pt idx="1455">
                  <c:v>42.531692999999997</c:v>
                </c:pt>
                <c:pt idx="1456">
                  <c:v>42.475369000000001</c:v>
                </c:pt>
                <c:pt idx="1457">
                  <c:v>42.449553999999999</c:v>
                </c:pt>
                <c:pt idx="1458">
                  <c:v>42.360374</c:v>
                </c:pt>
                <c:pt idx="1459">
                  <c:v>42.221910999999999</c:v>
                </c:pt>
                <c:pt idx="1460">
                  <c:v>42.132731</c:v>
                </c:pt>
                <c:pt idx="1461">
                  <c:v>42.024777</c:v>
                </c:pt>
                <c:pt idx="1462">
                  <c:v>41.935597000000001</c:v>
                </c:pt>
                <c:pt idx="1463">
                  <c:v>41.935597000000001</c:v>
                </c:pt>
                <c:pt idx="1464">
                  <c:v>41.827643000000002</c:v>
                </c:pt>
                <c:pt idx="1465">
                  <c:v>41.679791999999999</c:v>
                </c:pt>
                <c:pt idx="1466">
                  <c:v>41.555410000000002</c:v>
                </c:pt>
                <c:pt idx="1467">
                  <c:v>41.473269999999999</c:v>
                </c:pt>
                <c:pt idx="1468">
                  <c:v>41.381743999999998</c:v>
                </c:pt>
                <c:pt idx="1469">
                  <c:v>41.299605</c:v>
                </c:pt>
                <c:pt idx="1470">
                  <c:v>41.290216999999998</c:v>
                </c:pt>
                <c:pt idx="1471">
                  <c:v>41.165835000000001</c:v>
                </c:pt>
                <c:pt idx="1472">
                  <c:v>41.048493000000001</c:v>
                </c:pt>
                <c:pt idx="1473">
                  <c:v>40.989821999999997</c:v>
                </c:pt>
                <c:pt idx="1474">
                  <c:v>41.041452999999997</c:v>
                </c:pt>
                <c:pt idx="1475">
                  <c:v>41.057881000000002</c:v>
                </c:pt>
                <c:pt idx="1476">
                  <c:v>41.048493000000001</c:v>
                </c:pt>
                <c:pt idx="1477">
                  <c:v>41.015638000000003</c:v>
                </c:pt>
                <c:pt idx="1478">
                  <c:v>41.008597000000002</c:v>
                </c:pt>
                <c:pt idx="1479">
                  <c:v>40.86544</c:v>
                </c:pt>
                <c:pt idx="1480">
                  <c:v>40.656571999999997</c:v>
                </c:pt>
                <c:pt idx="1481">
                  <c:v>40.539230000000003</c:v>
                </c:pt>
                <c:pt idx="1482">
                  <c:v>40.421888000000003</c:v>
                </c:pt>
                <c:pt idx="1483">
                  <c:v>40.311587000000003</c:v>
                </c:pt>
                <c:pt idx="1484">
                  <c:v>40.159042999999997</c:v>
                </c:pt>
                <c:pt idx="1485">
                  <c:v>40.109758999999997</c:v>
                </c:pt>
                <c:pt idx="1486">
                  <c:v>40.311587000000003</c:v>
                </c:pt>
                <c:pt idx="1487">
                  <c:v>40.403114000000002</c:v>
                </c:pt>
                <c:pt idx="1488">
                  <c:v>40.496986999999997</c:v>
                </c:pt>
                <c:pt idx="1489">
                  <c:v>40.572085999999999</c:v>
                </c:pt>
                <c:pt idx="1490">
                  <c:v>40.673000000000002</c:v>
                </c:pt>
                <c:pt idx="1491">
                  <c:v>40.656571999999997</c:v>
                </c:pt>
                <c:pt idx="1492">
                  <c:v>40.630757000000003</c:v>
                </c:pt>
                <c:pt idx="1493">
                  <c:v>40.621369000000001</c:v>
                </c:pt>
                <c:pt idx="1494">
                  <c:v>40.673000000000002</c:v>
                </c:pt>
                <c:pt idx="1495">
                  <c:v>40.731670000000001</c:v>
                </c:pt>
                <c:pt idx="1496">
                  <c:v>41.811214999999997</c:v>
                </c:pt>
                <c:pt idx="1497">
                  <c:v>41.729075000000002</c:v>
                </c:pt>
                <c:pt idx="1498">
                  <c:v>41.621121000000002</c:v>
                </c:pt>
                <c:pt idx="1499">
                  <c:v>41.463883000000003</c:v>
                </c:pt>
                <c:pt idx="1500">
                  <c:v>41.348888000000002</c:v>
                </c:pt>
                <c:pt idx="1501">
                  <c:v>41.14002</c:v>
                </c:pt>
                <c:pt idx="1502">
                  <c:v>40.931151</c:v>
                </c:pt>
                <c:pt idx="1503">
                  <c:v>40.731670000000001</c:v>
                </c:pt>
                <c:pt idx="1504">
                  <c:v>40.614328999999998</c:v>
                </c:pt>
                <c:pt idx="1505">
                  <c:v>40.647184000000003</c:v>
                </c:pt>
                <c:pt idx="1506">
                  <c:v>40.682386999999999</c:v>
                </c:pt>
                <c:pt idx="1507">
                  <c:v>40.780954000000001</c:v>
                </c:pt>
                <c:pt idx="1508">
                  <c:v>40.806769000000003</c:v>
                </c:pt>
                <c:pt idx="1509">
                  <c:v>40.689427000000002</c:v>
                </c:pt>
                <c:pt idx="1510">
                  <c:v>40.630757000000003</c:v>
                </c:pt>
                <c:pt idx="1511">
                  <c:v>40.588514000000004</c:v>
                </c:pt>
                <c:pt idx="1512">
                  <c:v>40.614328999999998</c:v>
                </c:pt>
                <c:pt idx="1513">
                  <c:v>40.731670000000001</c:v>
                </c:pt>
                <c:pt idx="1514">
                  <c:v>40.839624999999998</c:v>
                </c:pt>
                <c:pt idx="1515">
                  <c:v>40.898296000000002</c:v>
                </c:pt>
                <c:pt idx="1516">
                  <c:v>40.956966999999999</c:v>
                </c:pt>
                <c:pt idx="1517">
                  <c:v>40.973394999999996</c:v>
                </c:pt>
                <c:pt idx="1518">
                  <c:v>41.008597000000002</c:v>
                </c:pt>
                <c:pt idx="1519">
                  <c:v>40.924111000000003</c:v>
                </c:pt>
                <c:pt idx="1520">
                  <c:v>40.898296000000002</c:v>
                </c:pt>
                <c:pt idx="1521">
                  <c:v>40.898296000000002</c:v>
                </c:pt>
                <c:pt idx="1522">
                  <c:v>40.956966999999999</c:v>
                </c:pt>
                <c:pt idx="1523">
                  <c:v>40.806769000000003</c:v>
                </c:pt>
                <c:pt idx="1524">
                  <c:v>40.757486</c:v>
                </c:pt>
                <c:pt idx="1525">
                  <c:v>40.621369000000001</c:v>
                </c:pt>
                <c:pt idx="1526">
                  <c:v>40.504027000000001</c:v>
                </c:pt>
                <c:pt idx="1527">
                  <c:v>40.471172000000003</c:v>
                </c:pt>
                <c:pt idx="1528">
                  <c:v>40.428928999999997</c:v>
                </c:pt>
                <c:pt idx="1529">
                  <c:v>40.353830000000002</c:v>
                </c:pt>
                <c:pt idx="1530">
                  <c:v>40.278731000000001</c:v>
                </c:pt>
                <c:pt idx="1531">
                  <c:v>40.201286000000003</c:v>
                </c:pt>
                <c:pt idx="1532">
                  <c:v>40.243529000000002</c:v>
                </c:pt>
                <c:pt idx="1533">
                  <c:v>40.328015000000001</c:v>
                </c:pt>
                <c:pt idx="1534">
                  <c:v>40.370258</c:v>
                </c:pt>
                <c:pt idx="1535">
                  <c:v>40.379644999999996</c:v>
                </c:pt>
                <c:pt idx="1536">
                  <c:v>40.252915999999999</c:v>
                </c:pt>
                <c:pt idx="1537">
                  <c:v>40.142614999999999</c:v>
                </c:pt>
                <c:pt idx="1538">
                  <c:v>39.964255000000001</c:v>
                </c:pt>
                <c:pt idx="1539">
                  <c:v>40.083944000000002</c:v>
                </c:pt>
                <c:pt idx="1540">
                  <c:v>40.217714000000001</c:v>
                </c:pt>
                <c:pt idx="1541">
                  <c:v>40.269343999999997</c:v>
                </c:pt>
                <c:pt idx="1542">
                  <c:v>40.252915999999999</c:v>
                </c:pt>
                <c:pt idx="1543">
                  <c:v>40.100372</c:v>
                </c:pt>
                <c:pt idx="1544">
                  <c:v>39.940787</c:v>
                </c:pt>
                <c:pt idx="1545">
                  <c:v>40.083944000000002</c:v>
                </c:pt>
                <c:pt idx="1546">
                  <c:v>40.259957</c:v>
                </c:pt>
                <c:pt idx="1547">
                  <c:v>40.360871000000003</c:v>
                </c:pt>
                <c:pt idx="1548">
                  <c:v>40.471172000000003</c:v>
                </c:pt>
                <c:pt idx="1549">
                  <c:v>40.522801999999999</c:v>
                </c:pt>
                <c:pt idx="1550">
                  <c:v>40.621369000000001</c:v>
                </c:pt>
                <c:pt idx="1551">
                  <c:v>40.588514000000004</c:v>
                </c:pt>
                <c:pt idx="1552">
                  <c:v>40.555658000000001</c:v>
                </c:pt>
                <c:pt idx="1553">
                  <c:v>40.353830000000002</c:v>
                </c:pt>
                <c:pt idx="1554">
                  <c:v>40.152002000000003</c:v>
                </c:pt>
                <c:pt idx="1555">
                  <c:v>45.864198999999999</c:v>
                </c:pt>
                <c:pt idx="1556">
                  <c:v>45.864198999999999</c:v>
                </c:pt>
                <c:pt idx="1557">
                  <c:v>45.803181000000002</c:v>
                </c:pt>
                <c:pt idx="1558">
                  <c:v>45.765631999999997</c:v>
                </c:pt>
                <c:pt idx="1559">
                  <c:v>45.671757999999997</c:v>
                </c:pt>
                <c:pt idx="1560">
                  <c:v>45.702266999999999</c:v>
                </c:pt>
                <c:pt idx="1561">
                  <c:v>45.826650000000001</c:v>
                </c:pt>
                <c:pt idx="1562">
                  <c:v>45.880626999999997</c:v>
                </c:pt>
                <c:pt idx="1563">
                  <c:v>45.758591000000003</c:v>
                </c:pt>
                <c:pt idx="1564">
                  <c:v>45.634208999999998</c:v>
                </c:pt>
                <c:pt idx="1565">
                  <c:v>45.519213999999998</c:v>
                </c:pt>
                <c:pt idx="1566">
                  <c:v>45.439422</c:v>
                </c:pt>
                <c:pt idx="1567">
                  <c:v>45.385444999999997</c:v>
                </c:pt>
                <c:pt idx="1568">
                  <c:v>40.067515999999998</c:v>
                </c:pt>
                <c:pt idx="1569">
                  <c:v>40.210673</c:v>
                </c:pt>
                <c:pt idx="1570">
                  <c:v>40.311587000000003</c:v>
                </c:pt>
                <c:pt idx="1571">
                  <c:v>40.438316</c:v>
                </c:pt>
                <c:pt idx="1572">
                  <c:v>40.428928999999997</c:v>
                </c:pt>
                <c:pt idx="1573">
                  <c:v>40.428928999999997</c:v>
                </c:pt>
                <c:pt idx="1574">
                  <c:v>40.454743999999998</c:v>
                </c:pt>
                <c:pt idx="1575">
                  <c:v>40.496986999999997</c:v>
                </c:pt>
                <c:pt idx="1576">
                  <c:v>40.421888000000003</c:v>
                </c:pt>
                <c:pt idx="1577">
                  <c:v>40.370258</c:v>
                </c:pt>
                <c:pt idx="1578">
                  <c:v>40.379644999999996</c:v>
                </c:pt>
                <c:pt idx="1579">
                  <c:v>40.496986999999997</c:v>
                </c:pt>
                <c:pt idx="1580">
                  <c:v>40.572085999999999</c:v>
                </c:pt>
                <c:pt idx="1581">
                  <c:v>40.555658000000001</c:v>
                </c:pt>
                <c:pt idx="1582">
                  <c:v>40.513415000000002</c:v>
                </c:pt>
                <c:pt idx="1583">
                  <c:v>40.438316</c:v>
                </c:pt>
                <c:pt idx="1584">
                  <c:v>40.428928999999997</c:v>
                </c:pt>
                <c:pt idx="1585">
                  <c:v>40.464131000000002</c:v>
                </c:pt>
                <c:pt idx="1586">
                  <c:v>40.454743999999998</c:v>
                </c:pt>
                <c:pt idx="1587">
                  <c:v>40.445357000000001</c:v>
                </c:pt>
                <c:pt idx="1588">
                  <c:v>40.471172000000003</c:v>
                </c:pt>
                <c:pt idx="1589">
                  <c:v>40.565044999999998</c:v>
                </c:pt>
                <c:pt idx="1590">
                  <c:v>40.588514000000004</c:v>
                </c:pt>
                <c:pt idx="1591">
                  <c:v>40.640143999999999</c:v>
                </c:pt>
                <c:pt idx="1592">
                  <c:v>40.698815000000003</c:v>
                </c:pt>
                <c:pt idx="1593">
                  <c:v>40.705855</c:v>
                </c:pt>
                <c:pt idx="1594">
                  <c:v>40.722282999999997</c:v>
                </c:pt>
                <c:pt idx="1595">
                  <c:v>40.731670000000001</c:v>
                </c:pt>
                <c:pt idx="1596">
                  <c:v>40.741058000000002</c:v>
                </c:pt>
                <c:pt idx="1597">
                  <c:v>40.806769000000003</c:v>
                </c:pt>
                <c:pt idx="1598">
                  <c:v>40.832583999999997</c:v>
                </c:pt>
                <c:pt idx="1599">
                  <c:v>40.806769000000003</c:v>
                </c:pt>
                <c:pt idx="1600">
                  <c:v>40.816156999999997</c:v>
                </c:pt>
                <c:pt idx="1601">
                  <c:v>40.823197</c:v>
                </c:pt>
                <c:pt idx="1602">
                  <c:v>40.881867999999997</c:v>
                </c:pt>
                <c:pt idx="1603">
                  <c:v>40.898296000000002</c:v>
                </c:pt>
                <c:pt idx="1604">
                  <c:v>40.982782</c:v>
                </c:pt>
                <c:pt idx="1605">
                  <c:v>41.032065000000003</c:v>
                </c:pt>
                <c:pt idx="1606">
                  <c:v>41.123592000000002</c:v>
                </c:pt>
                <c:pt idx="1607">
                  <c:v>41.231546000000002</c:v>
                </c:pt>
                <c:pt idx="1608">
                  <c:v>41.273789000000001</c:v>
                </c:pt>
                <c:pt idx="1609">
                  <c:v>41.224505999999998</c:v>
                </c:pt>
                <c:pt idx="1610">
                  <c:v>41.224505999999998</c:v>
                </c:pt>
                <c:pt idx="1611">
                  <c:v>41.165835000000001</c:v>
                </c:pt>
                <c:pt idx="1612">
                  <c:v>41.172876000000002</c:v>
                </c:pt>
                <c:pt idx="1613">
                  <c:v>39.905585000000002</c:v>
                </c:pt>
                <c:pt idx="1614">
                  <c:v>40.041701000000003</c:v>
                </c:pt>
                <c:pt idx="1615">
                  <c:v>40.041701000000003</c:v>
                </c:pt>
                <c:pt idx="1616">
                  <c:v>40.067515999999998</c:v>
                </c:pt>
                <c:pt idx="1617">
                  <c:v>39.914971999999999</c:v>
                </c:pt>
                <c:pt idx="1618">
                  <c:v>40.048741</c:v>
                </c:pt>
                <c:pt idx="1619">
                  <c:v>40.142614999999999</c:v>
                </c:pt>
                <c:pt idx="1620">
                  <c:v>40.344442999999998</c:v>
                </c:pt>
                <c:pt idx="1621">
                  <c:v>40.471172000000003</c:v>
                </c:pt>
                <c:pt idx="1622">
                  <c:v>40.454743999999998</c:v>
                </c:pt>
                <c:pt idx="1623">
                  <c:v>40.572085999999999</c:v>
                </c:pt>
                <c:pt idx="1624">
                  <c:v>40.764525999999996</c:v>
                </c:pt>
                <c:pt idx="1625">
                  <c:v>40.940539000000001</c:v>
                </c:pt>
                <c:pt idx="1626">
                  <c:v>40.973394999999996</c:v>
                </c:pt>
                <c:pt idx="1627">
                  <c:v>41.107163999999997</c:v>
                </c:pt>
                <c:pt idx="1628">
                  <c:v>41.224505999999998</c:v>
                </c:pt>
                <c:pt idx="1629">
                  <c:v>41.372356000000003</c:v>
                </c:pt>
                <c:pt idx="1630">
                  <c:v>41.456842999999999</c:v>
                </c:pt>
                <c:pt idx="1631">
                  <c:v>41.529594000000003</c:v>
                </c:pt>
                <c:pt idx="1632">
                  <c:v>41.604692999999997</c:v>
                </c:pt>
                <c:pt idx="1633">
                  <c:v>41.794786999999999</c:v>
                </c:pt>
                <c:pt idx="1634">
                  <c:v>41.869886000000001</c:v>
                </c:pt>
                <c:pt idx="1635">
                  <c:v>41.893354000000002</c:v>
                </c:pt>
                <c:pt idx="1636">
                  <c:v>41.893354000000002</c:v>
                </c:pt>
                <c:pt idx="1637">
                  <c:v>41.952024999999999</c:v>
                </c:pt>
                <c:pt idx="1638">
                  <c:v>42.132731</c:v>
                </c:pt>
                <c:pt idx="1639">
                  <c:v>42.212522999999997</c:v>
                </c:pt>
                <c:pt idx="1640">
                  <c:v>42.360374</c:v>
                </c:pt>
                <c:pt idx="1641">
                  <c:v>42.419044999999997</c:v>
                </c:pt>
                <c:pt idx="1642">
                  <c:v>42.465981999999997</c:v>
                </c:pt>
                <c:pt idx="1643">
                  <c:v>42.541080000000001</c:v>
                </c:pt>
                <c:pt idx="1644">
                  <c:v>42.637301000000001</c:v>
                </c:pt>
                <c:pt idx="1645">
                  <c:v>42.735868000000004</c:v>
                </c:pt>
                <c:pt idx="1646">
                  <c:v>42.825046999999998</c:v>
                </c:pt>
                <c:pt idx="1647">
                  <c:v>42.832087999999999</c:v>
                </c:pt>
                <c:pt idx="1648">
                  <c:v>42.857903</c:v>
                </c:pt>
                <c:pt idx="1649">
                  <c:v>42.986978999999998</c:v>
                </c:pt>
                <c:pt idx="1650">
                  <c:v>43.026874999999997</c:v>
                </c:pt>
                <c:pt idx="1651">
                  <c:v>43.083199</c:v>
                </c:pt>
                <c:pt idx="1652">
                  <c:v>43.050344000000003</c:v>
                </c:pt>
                <c:pt idx="1653">
                  <c:v>42.961163999999997</c:v>
                </c:pt>
                <c:pt idx="1654">
                  <c:v>42.954123000000003</c:v>
                </c:pt>
                <c:pt idx="1655">
                  <c:v>43.017488</c:v>
                </c:pt>
                <c:pt idx="1656">
                  <c:v>43.099626999999998</c:v>
                </c:pt>
                <c:pt idx="1657">
                  <c:v>43.285026999999999</c:v>
                </c:pt>
                <c:pt idx="1658">
                  <c:v>43.428184000000002</c:v>
                </c:pt>
                <c:pt idx="1659">
                  <c:v>43.524403999999997</c:v>
                </c:pt>
                <c:pt idx="1660">
                  <c:v>43.540832000000002</c:v>
                </c:pt>
                <c:pt idx="1661">
                  <c:v>43.524403999999997</c:v>
                </c:pt>
                <c:pt idx="1662">
                  <c:v>43.533791999999998</c:v>
                </c:pt>
                <c:pt idx="1663">
                  <c:v>43.630012000000001</c:v>
                </c:pt>
                <c:pt idx="1664">
                  <c:v>43.749699999999997</c:v>
                </c:pt>
                <c:pt idx="1665">
                  <c:v>43.820106000000003</c:v>
                </c:pt>
                <c:pt idx="1666">
                  <c:v>43.909284999999997</c:v>
                </c:pt>
                <c:pt idx="1667">
                  <c:v>43.996118000000003</c:v>
                </c:pt>
                <c:pt idx="1668">
                  <c:v>44.186211999999998</c:v>
                </c:pt>
                <c:pt idx="1669">
                  <c:v>44.258963999999999</c:v>
                </c:pt>
                <c:pt idx="1670">
                  <c:v>44.312941000000002</c:v>
                </c:pt>
                <c:pt idx="1671">
                  <c:v>44.345796999999997</c:v>
                </c:pt>
                <c:pt idx="1672">
                  <c:v>44.463138000000001</c:v>
                </c:pt>
                <c:pt idx="1673">
                  <c:v>44.557012</c:v>
                </c:pt>
                <c:pt idx="1674">
                  <c:v>44.770574000000003</c:v>
                </c:pt>
                <c:pt idx="1675">
                  <c:v>44.958320999999998</c:v>
                </c:pt>
                <c:pt idx="1676">
                  <c:v>45.089742999999999</c:v>
                </c:pt>
                <c:pt idx="1677">
                  <c:v>45.169536000000001</c:v>
                </c:pt>
                <c:pt idx="1678">
                  <c:v>45.169536000000001</c:v>
                </c:pt>
                <c:pt idx="1679">
                  <c:v>45.207084999999999</c:v>
                </c:pt>
                <c:pt idx="1680">
                  <c:v>45.293917999999998</c:v>
                </c:pt>
                <c:pt idx="1681">
                  <c:v>45.347895000000001</c:v>
                </c:pt>
                <c:pt idx="1682">
                  <c:v>45.113211999999997</c:v>
                </c:pt>
                <c:pt idx="1683">
                  <c:v>44.981788999999999</c:v>
                </c:pt>
                <c:pt idx="1684">
                  <c:v>44.855060000000002</c:v>
                </c:pt>
                <c:pt idx="1685">
                  <c:v>44.840978999999997</c:v>
                </c:pt>
                <c:pt idx="1686">
                  <c:v>44.887915999999997</c:v>
                </c:pt>
                <c:pt idx="1687">
                  <c:v>45.113211999999997</c:v>
                </c:pt>
                <c:pt idx="1688">
                  <c:v>45.230553</c:v>
                </c:pt>
                <c:pt idx="1689">
                  <c:v>45.418300000000002</c:v>
                </c:pt>
                <c:pt idx="1690">
                  <c:v>45.502786</c:v>
                </c:pt>
                <c:pt idx="1691">
                  <c:v>45.580232000000002</c:v>
                </c:pt>
                <c:pt idx="1692">
                  <c:v>45.695227000000003</c:v>
                </c:pt>
                <c:pt idx="1693">
                  <c:v>45.556764000000001</c:v>
                </c:pt>
                <c:pt idx="1694">
                  <c:v>45.237594000000001</c:v>
                </c:pt>
                <c:pt idx="1695">
                  <c:v>45.237594000000001</c:v>
                </c:pt>
                <c:pt idx="1696">
                  <c:v>45.207084999999999</c:v>
                </c:pt>
                <c:pt idx="1697">
                  <c:v>45.176575999999997</c:v>
                </c:pt>
                <c:pt idx="1698">
                  <c:v>45.113211999999997</c:v>
                </c:pt>
                <c:pt idx="1699">
                  <c:v>45.082703000000002</c:v>
                </c:pt>
                <c:pt idx="1700">
                  <c:v>45.042807000000003</c:v>
                </c:pt>
                <c:pt idx="1701">
                  <c:v>45.005257</c:v>
                </c:pt>
                <c:pt idx="1702">
                  <c:v>44.988829000000003</c:v>
                </c:pt>
                <c:pt idx="1703">
                  <c:v>45.005257</c:v>
                </c:pt>
                <c:pt idx="1704">
                  <c:v>45.035766000000002</c:v>
                </c:pt>
                <c:pt idx="1705">
                  <c:v>45.042807000000003</c:v>
                </c:pt>
                <c:pt idx="1706">
                  <c:v>45.075662000000001</c:v>
                </c:pt>
                <c:pt idx="1707">
                  <c:v>45.146067000000002</c:v>
                </c:pt>
                <c:pt idx="1708">
                  <c:v>45.200045000000003</c:v>
                </c:pt>
                <c:pt idx="1709">
                  <c:v>45.237594000000001</c:v>
                </c:pt>
                <c:pt idx="1710">
                  <c:v>45.160148</c:v>
                </c:pt>
                <c:pt idx="1711">
                  <c:v>45.183616999999998</c:v>
                </c:pt>
                <c:pt idx="1712">
                  <c:v>45.193004000000002</c:v>
                </c:pt>
                <c:pt idx="1713">
                  <c:v>45.183616999999998</c:v>
                </c:pt>
                <c:pt idx="1714">
                  <c:v>45.146067000000002</c:v>
                </c:pt>
                <c:pt idx="1715">
                  <c:v>45.129640000000002</c:v>
                </c:pt>
                <c:pt idx="1716">
                  <c:v>45.099131</c:v>
                </c:pt>
                <c:pt idx="1717">
                  <c:v>45.059233999999996</c:v>
                </c:pt>
                <c:pt idx="1718">
                  <c:v>45.021684999999998</c:v>
                </c:pt>
                <c:pt idx="1719">
                  <c:v>44.974747999999998</c:v>
                </c:pt>
                <c:pt idx="1720">
                  <c:v>44.948932999999997</c:v>
                </c:pt>
                <c:pt idx="1721">
                  <c:v>44.887915999999997</c:v>
                </c:pt>
                <c:pt idx="1722">
                  <c:v>44.848019000000001</c:v>
                </c:pt>
                <c:pt idx="1723">
                  <c:v>44.794041999999997</c:v>
                </c:pt>
                <c:pt idx="1724">
                  <c:v>44.71425</c:v>
                </c:pt>
                <c:pt idx="1725">
                  <c:v>44.683740999999998</c:v>
                </c:pt>
                <c:pt idx="1726">
                  <c:v>44.700169000000002</c:v>
                </c:pt>
                <c:pt idx="1727">
                  <c:v>44.824551</c:v>
                </c:pt>
                <c:pt idx="1728">
                  <c:v>44.887915999999997</c:v>
                </c:pt>
                <c:pt idx="1729">
                  <c:v>44.911383999999998</c:v>
                </c:pt>
                <c:pt idx="1730">
                  <c:v>44.918424000000002</c:v>
                </c:pt>
                <c:pt idx="1731">
                  <c:v>44.974747999999998</c:v>
                </c:pt>
                <c:pt idx="1732">
                  <c:v>45.035766000000002</c:v>
                </c:pt>
                <c:pt idx="1733">
                  <c:v>45.089742999999999</c:v>
                </c:pt>
                <c:pt idx="1734">
                  <c:v>45.146067000000002</c:v>
                </c:pt>
                <c:pt idx="1735">
                  <c:v>45.160148</c:v>
                </c:pt>
                <c:pt idx="1736">
                  <c:v>43.414102999999997</c:v>
                </c:pt>
                <c:pt idx="1737">
                  <c:v>43.428184000000002</c:v>
                </c:pt>
                <c:pt idx="1738">
                  <c:v>43.428184000000002</c:v>
                </c:pt>
                <c:pt idx="1739">
                  <c:v>43.428184000000002</c:v>
                </c:pt>
                <c:pt idx="1740">
                  <c:v>43.421143999999998</c:v>
                </c:pt>
                <c:pt idx="1741">
                  <c:v>43.414102999999997</c:v>
                </c:pt>
                <c:pt idx="1742">
                  <c:v>43.404716000000001</c:v>
                </c:pt>
                <c:pt idx="1743">
                  <c:v>43.397675</c:v>
                </c:pt>
                <c:pt idx="1744">
                  <c:v>43.364820000000002</c:v>
                </c:pt>
                <c:pt idx="1745">
                  <c:v>43.357779000000001</c:v>
                </c:pt>
                <c:pt idx="1746">
                  <c:v>43.331963999999999</c:v>
                </c:pt>
                <c:pt idx="1747">
                  <c:v>43.324922999999998</c:v>
                </c:pt>
                <c:pt idx="1748">
                  <c:v>43.317883000000002</c:v>
                </c:pt>
                <c:pt idx="1749">
                  <c:v>43.317883000000002</c:v>
                </c:pt>
                <c:pt idx="1750">
                  <c:v>43.317883000000002</c:v>
                </c:pt>
                <c:pt idx="1751">
                  <c:v>43.301454999999997</c:v>
                </c:pt>
                <c:pt idx="1752">
                  <c:v>43.301454999999997</c:v>
                </c:pt>
                <c:pt idx="1753">
                  <c:v>43.317883000000002</c:v>
                </c:pt>
                <c:pt idx="1754">
                  <c:v>43.364820000000002</c:v>
                </c:pt>
                <c:pt idx="1755">
                  <c:v>43.414102999999997</c:v>
                </c:pt>
                <c:pt idx="1756">
                  <c:v>42.977592000000001</c:v>
                </c:pt>
                <c:pt idx="1757">
                  <c:v>43.010446999999999</c:v>
                </c:pt>
                <c:pt idx="1758">
                  <c:v>43.010446999999999</c:v>
                </c:pt>
                <c:pt idx="1759">
                  <c:v>43.010446999999999</c:v>
                </c:pt>
                <c:pt idx="1760">
                  <c:v>43.010446999999999</c:v>
                </c:pt>
                <c:pt idx="1761">
                  <c:v>43.010446999999999</c:v>
                </c:pt>
                <c:pt idx="1762">
                  <c:v>42.994019999999999</c:v>
                </c:pt>
                <c:pt idx="1763">
                  <c:v>42.944735999999999</c:v>
                </c:pt>
                <c:pt idx="1764">
                  <c:v>42.944735999999999</c:v>
                </c:pt>
                <c:pt idx="1765">
                  <c:v>42.944735999999999</c:v>
                </c:pt>
                <c:pt idx="1766">
                  <c:v>42.937696000000003</c:v>
                </c:pt>
                <c:pt idx="1767">
                  <c:v>42.937696000000003</c:v>
                </c:pt>
                <c:pt idx="1768">
                  <c:v>42.937696000000003</c:v>
                </c:pt>
                <c:pt idx="1769">
                  <c:v>42.937696000000003</c:v>
                </c:pt>
                <c:pt idx="1770">
                  <c:v>42.961163999999997</c:v>
                </c:pt>
                <c:pt idx="1771">
                  <c:v>42.977592000000001</c:v>
                </c:pt>
                <c:pt idx="1772">
                  <c:v>44.082951000000001</c:v>
                </c:pt>
                <c:pt idx="1773">
                  <c:v>43.989077999999999</c:v>
                </c:pt>
                <c:pt idx="1774">
                  <c:v>43.925713000000002</c:v>
                </c:pt>
                <c:pt idx="1775">
                  <c:v>43.766128000000002</c:v>
                </c:pt>
                <c:pt idx="1776">
                  <c:v>43.557259999999999</c:v>
                </c:pt>
                <c:pt idx="1777">
                  <c:v>43.308495000000001</c:v>
                </c:pt>
                <c:pt idx="1778">
                  <c:v>43.155951000000002</c:v>
                </c:pt>
                <c:pt idx="1779">
                  <c:v>43.059730999999999</c:v>
                </c:pt>
                <c:pt idx="1780">
                  <c:v>43.010446999999999</c:v>
                </c:pt>
                <c:pt idx="1781">
                  <c:v>42.871983999999998</c:v>
                </c:pt>
                <c:pt idx="1782">
                  <c:v>42.782803999999999</c:v>
                </c:pt>
                <c:pt idx="1783">
                  <c:v>42.620873000000003</c:v>
                </c:pt>
                <c:pt idx="1784">
                  <c:v>42.524653000000001</c:v>
                </c:pt>
                <c:pt idx="1785">
                  <c:v>42.419044999999997</c:v>
                </c:pt>
                <c:pt idx="1786">
                  <c:v>42.458941000000003</c:v>
                </c:pt>
                <c:pt idx="1787">
                  <c:v>42.458941000000003</c:v>
                </c:pt>
                <c:pt idx="1788">
                  <c:v>42.360374</c:v>
                </c:pt>
                <c:pt idx="1789">
                  <c:v>42.205483000000001</c:v>
                </c:pt>
                <c:pt idx="1790">
                  <c:v>42.083447999999997</c:v>
                </c:pt>
                <c:pt idx="1791">
                  <c:v>42.067019999999999</c:v>
                </c:pt>
                <c:pt idx="1792">
                  <c:v>41.959065000000002</c:v>
                </c:pt>
                <c:pt idx="1793">
                  <c:v>41.736116000000003</c:v>
                </c:pt>
                <c:pt idx="1794">
                  <c:v>41.555410000000002</c:v>
                </c:pt>
                <c:pt idx="1795">
                  <c:v>41.407558999999999</c:v>
                </c:pt>
                <c:pt idx="1796">
                  <c:v>41.280830000000002</c:v>
                </c:pt>
                <c:pt idx="1797">
                  <c:v>41.306645000000003</c:v>
                </c:pt>
                <c:pt idx="1798">
                  <c:v>41.299605</c:v>
                </c:pt>
                <c:pt idx="1799">
                  <c:v>41.290216999999998</c:v>
                </c:pt>
                <c:pt idx="1800">
                  <c:v>41.264401999999997</c:v>
                </c:pt>
                <c:pt idx="1801">
                  <c:v>41.156447999999997</c:v>
                </c:pt>
                <c:pt idx="1802">
                  <c:v>41.032065000000003</c:v>
                </c:pt>
                <c:pt idx="1803">
                  <c:v>40.891255000000001</c:v>
                </c:pt>
                <c:pt idx="1804">
                  <c:v>40.839624999999998</c:v>
                </c:pt>
                <c:pt idx="1805">
                  <c:v>40.799728999999999</c:v>
                </c:pt>
                <c:pt idx="1806">
                  <c:v>40.757486</c:v>
                </c:pt>
                <c:pt idx="1807">
                  <c:v>40.647184000000003</c:v>
                </c:pt>
                <c:pt idx="1808">
                  <c:v>40.673000000000002</c:v>
                </c:pt>
                <c:pt idx="1809">
                  <c:v>40.689427000000002</c:v>
                </c:pt>
                <c:pt idx="1810">
                  <c:v>40.673000000000002</c:v>
                </c:pt>
                <c:pt idx="1811">
                  <c:v>40.588514000000004</c:v>
                </c:pt>
                <c:pt idx="1812">
                  <c:v>40.438316</c:v>
                </c:pt>
                <c:pt idx="1813">
                  <c:v>40.379644999999996</c:v>
                </c:pt>
                <c:pt idx="1814">
                  <c:v>40.337401999999997</c:v>
                </c:pt>
                <c:pt idx="1815">
                  <c:v>40.236488000000001</c:v>
                </c:pt>
                <c:pt idx="1816">
                  <c:v>40.168430000000001</c:v>
                </c:pt>
                <c:pt idx="1817">
                  <c:v>40.100372</c:v>
                </c:pt>
                <c:pt idx="1818">
                  <c:v>39.999457999999997</c:v>
                </c:pt>
                <c:pt idx="1819">
                  <c:v>40.126187000000002</c:v>
                </c:pt>
                <c:pt idx="1820">
                  <c:v>40.126187000000002</c:v>
                </c:pt>
                <c:pt idx="1821">
                  <c:v>40.083944000000002</c:v>
                </c:pt>
                <c:pt idx="1822">
                  <c:v>40.025272999999999</c:v>
                </c:pt>
                <c:pt idx="1823">
                  <c:v>39.914971999999999</c:v>
                </c:pt>
                <c:pt idx="1824">
                  <c:v>40.067515999999998</c:v>
                </c:pt>
                <c:pt idx="1825">
                  <c:v>40.184857999999998</c:v>
                </c:pt>
                <c:pt idx="1826">
                  <c:v>40.353830000000002</c:v>
                </c:pt>
                <c:pt idx="1827">
                  <c:v>40.529843</c:v>
                </c:pt>
                <c:pt idx="1828">
                  <c:v>40.555658000000001</c:v>
                </c:pt>
                <c:pt idx="1829">
                  <c:v>40.4876</c:v>
                </c:pt>
                <c:pt idx="1830">
                  <c:v>40.386685999999997</c:v>
                </c:pt>
                <c:pt idx="1831">
                  <c:v>40.337401999999997</c:v>
                </c:pt>
                <c:pt idx="1832">
                  <c:v>40.252915999999999</c:v>
                </c:pt>
                <c:pt idx="1833">
                  <c:v>40.126187000000002</c:v>
                </c:pt>
                <c:pt idx="1834">
                  <c:v>39.914971999999999</c:v>
                </c:pt>
                <c:pt idx="1835">
                  <c:v>40.006498000000001</c:v>
                </c:pt>
                <c:pt idx="1836">
                  <c:v>40.133228000000003</c:v>
                </c:pt>
                <c:pt idx="1837">
                  <c:v>40.236488000000001</c:v>
                </c:pt>
                <c:pt idx="1838">
                  <c:v>40.360871000000003</c:v>
                </c:pt>
                <c:pt idx="1839">
                  <c:v>40.504027000000001</c:v>
                </c:pt>
                <c:pt idx="1840">
                  <c:v>40.656571999999997</c:v>
                </c:pt>
                <c:pt idx="1841">
                  <c:v>40.764525999999996</c:v>
                </c:pt>
                <c:pt idx="1842">
                  <c:v>40.806769000000003</c:v>
                </c:pt>
                <c:pt idx="1843">
                  <c:v>40.891255000000001</c:v>
                </c:pt>
                <c:pt idx="1844">
                  <c:v>40.949925999999998</c:v>
                </c:pt>
                <c:pt idx="1845">
                  <c:v>41.074308000000002</c:v>
                </c:pt>
                <c:pt idx="1846">
                  <c:v>41.165835000000001</c:v>
                </c:pt>
                <c:pt idx="1847">
                  <c:v>41.231546000000002</c:v>
                </c:pt>
                <c:pt idx="1848">
                  <c:v>41.299605</c:v>
                </c:pt>
                <c:pt idx="1849">
                  <c:v>41.372356000000003</c:v>
                </c:pt>
                <c:pt idx="1850">
                  <c:v>41.440415000000002</c:v>
                </c:pt>
                <c:pt idx="1851">
                  <c:v>41.473269999999999</c:v>
                </c:pt>
                <c:pt idx="1852">
                  <c:v>41.473269999999999</c:v>
                </c:pt>
                <c:pt idx="1853">
                  <c:v>41.529594000000003</c:v>
                </c:pt>
                <c:pt idx="1854">
                  <c:v>41.604692999999997</c:v>
                </c:pt>
                <c:pt idx="1855">
                  <c:v>41.696219999999997</c:v>
                </c:pt>
                <c:pt idx="1856">
                  <c:v>41.761930999999997</c:v>
                </c:pt>
                <c:pt idx="1857">
                  <c:v>41.886313000000001</c:v>
                </c:pt>
                <c:pt idx="1858">
                  <c:v>41.926209999999998</c:v>
                </c:pt>
                <c:pt idx="1859">
                  <c:v>42.001308000000002</c:v>
                </c:pt>
                <c:pt idx="1860">
                  <c:v>42.001308000000002</c:v>
                </c:pt>
                <c:pt idx="1861">
                  <c:v>41.984879999999997</c:v>
                </c:pt>
                <c:pt idx="1862">
                  <c:v>41.952024999999999</c:v>
                </c:pt>
                <c:pt idx="1863">
                  <c:v>41.984879999999997</c:v>
                </c:pt>
                <c:pt idx="1864">
                  <c:v>41.952024999999999</c:v>
                </c:pt>
                <c:pt idx="1865">
                  <c:v>41.942636999999998</c:v>
                </c:pt>
                <c:pt idx="1866">
                  <c:v>41.952024999999999</c:v>
                </c:pt>
                <c:pt idx="1867">
                  <c:v>41.952024999999999</c:v>
                </c:pt>
                <c:pt idx="1868">
                  <c:v>41.926209999999998</c:v>
                </c:pt>
                <c:pt idx="1869">
                  <c:v>41.919168999999997</c:v>
                </c:pt>
                <c:pt idx="1870">
                  <c:v>41.844070000000002</c:v>
                </c:pt>
                <c:pt idx="1871">
                  <c:v>42.024777</c:v>
                </c:pt>
                <c:pt idx="1872">
                  <c:v>42.067019999999999</c:v>
                </c:pt>
                <c:pt idx="1873">
                  <c:v>42.123344000000003</c:v>
                </c:pt>
                <c:pt idx="1874">
                  <c:v>42.139772000000001</c:v>
                </c:pt>
                <c:pt idx="1875">
                  <c:v>42.132731</c:v>
                </c:pt>
                <c:pt idx="1876">
                  <c:v>42.238339000000003</c:v>
                </c:pt>
                <c:pt idx="1877">
                  <c:v>42.238339000000003</c:v>
                </c:pt>
                <c:pt idx="1878">
                  <c:v>42.287621999999999</c:v>
                </c:pt>
                <c:pt idx="1879">
                  <c:v>42.419044999999997</c:v>
                </c:pt>
                <c:pt idx="1880">
                  <c:v>42.508225000000003</c:v>
                </c:pt>
                <c:pt idx="1881">
                  <c:v>42.620873000000003</c:v>
                </c:pt>
                <c:pt idx="1882">
                  <c:v>42.808619999999998</c:v>
                </c:pt>
                <c:pt idx="1883">
                  <c:v>42.930655000000002</c:v>
                </c:pt>
                <c:pt idx="1884">
                  <c:v>43.050344000000003</c:v>
                </c:pt>
                <c:pt idx="1885">
                  <c:v>43.116055000000003</c:v>
                </c:pt>
                <c:pt idx="1886">
                  <c:v>43.292068</c:v>
                </c:pt>
                <c:pt idx="1887">
                  <c:v>43.428184000000002</c:v>
                </c:pt>
                <c:pt idx="1888">
                  <c:v>43.510323</c:v>
                </c:pt>
                <c:pt idx="1889">
                  <c:v>43.630012000000001</c:v>
                </c:pt>
                <c:pt idx="1890">
                  <c:v>43.669908</c:v>
                </c:pt>
                <c:pt idx="1891">
                  <c:v>43.669908</c:v>
                </c:pt>
                <c:pt idx="1892">
                  <c:v>43.686335999999997</c:v>
                </c:pt>
                <c:pt idx="1893">
                  <c:v>43.716844999999999</c:v>
                </c:pt>
                <c:pt idx="1894">
                  <c:v>43.749699999999997</c:v>
                </c:pt>
                <c:pt idx="1895">
                  <c:v>43.796636999999997</c:v>
                </c:pt>
                <c:pt idx="1896">
                  <c:v>43.845920999999997</c:v>
                </c:pt>
                <c:pt idx="1897">
                  <c:v>43.932754000000003</c:v>
                </c:pt>
                <c:pt idx="1898">
                  <c:v>43.972650000000002</c:v>
                </c:pt>
                <c:pt idx="1899">
                  <c:v>44.028973999999998</c:v>
                </c:pt>
                <c:pt idx="1900">
                  <c:v>44.068869999999997</c:v>
                </c:pt>
                <c:pt idx="1901">
                  <c:v>44.162742999999999</c:v>
                </c:pt>
                <c:pt idx="1902">
                  <c:v>44.282432</c:v>
                </c:pt>
                <c:pt idx="1903">
                  <c:v>44.399774000000001</c:v>
                </c:pt>
                <c:pt idx="1904">
                  <c:v>44.542931000000003</c:v>
                </c:pt>
                <c:pt idx="1905">
                  <c:v>44.636803999999998</c:v>
                </c:pt>
                <c:pt idx="1906">
                  <c:v>44.770574000000003</c:v>
                </c:pt>
                <c:pt idx="1907">
                  <c:v>44.855060000000002</c:v>
                </c:pt>
                <c:pt idx="1908">
                  <c:v>44.918424000000002</c:v>
                </c:pt>
                <c:pt idx="1909">
                  <c:v>45.005257</c:v>
                </c:pt>
                <c:pt idx="1910">
                  <c:v>45.089742999999999</c:v>
                </c:pt>
                <c:pt idx="1911">
                  <c:v>45.122599000000001</c:v>
                </c:pt>
                <c:pt idx="1912">
                  <c:v>45.207084999999999</c:v>
                </c:pt>
                <c:pt idx="1913">
                  <c:v>45.317385999999999</c:v>
                </c:pt>
                <c:pt idx="1914">
                  <c:v>45.408912999999998</c:v>
                </c:pt>
                <c:pt idx="1915">
                  <c:v>45.448808999999997</c:v>
                </c:pt>
                <c:pt idx="1916">
                  <c:v>45.519213999999998</c:v>
                </c:pt>
                <c:pt idx="1917">
                  <c:v>45.519213999999998</c:v>
                </c:pt>
                <c:pt idx="1918">
                  <c:v>45.495745999999997</c:v>
                </c:pt>
                <c:pt idx="1919">
                  <c:v>45.509827000000001</c:v>
                </c:pt>
                <c:pt idx="1920">
                  <c:v>45.580232000000002</c:v>
                </c:pt>
                <c:pt idx="1921">
                  <c:v>45.671757999999997</c:v>
                </c:pt>
                <c:pt idx="1922">
                  <c:v>45.735123000000002</c:v>
                </c:pt>
                <c:pt idx="1923">
                  <c:v>45.702266999999999</c:v>
                </c:pt>
                <c:pt idx="1924">
                  <c:v>45.765631999999997</c:v>
                </c:pt>
                <c:pt idx="1925">
                  <c:v>45.749203999999999</c:v>
                </c:pt>
                <c:pt idx="1926">
                  <c:v>45.671757999999997</c:v>
                </c:pt>
                <c:pt idx="1927">
                  <c:v>45.617781000000001</c:v>
                </c:pt>
                <c:pt idx="1928">
                  <c:v>45.580232000000002</c:v>
                </c:pt>
                <c:pt idx="1929">
                  <c:v>45.725735999999998</c:v>
                </c:pt>
                <c:pt idx="1930">
                  <c:v>43.383594000000002</c:v>
                </c:pt>
                <c:pt idx="1931">
                  <c:v>43.383594000000002</c:v>
                </c:pt>
                <c:pt idx="1932">
                  <c:v>43.392982000000003</c:v>
                </c:pt>
                <c:pt idx="1933">
                  <c:v>43.392982000000003</c:v>
                </c:pt>
                <c:pt idx="1934">
                  <c:v>43.343698000000003</c:v>
                </c:pt>
                <c:pt idx="1935">
                  <c:v>43.336657000000002</c:v>
                </c:pt>
                <c:pt idx="1936">
                  <c:v>43.376553999999999</c:v>
                </c:pt>
                <c:pt idx="1937">
                  <c:v>43.423490000000001</c:v>
                </c:pt>
                <c:pt idx="1938">
                  <c:v>43.449306</c:v>
                </c:pt>
                <c:pt idx="1939">
                  <c:v>43.465733</c:v>
                </c:pt>
                <c:pt idx="1940">
                  <c:v>43.479813999999998</c:v>
                </c:pt>
                <c:pt idx="1941">
                  <c:v>43.529097999999998</c:v>
                </c:pt>
                <c:pt idx="1942">
                  <c:v>43.529097999999998</c:v>
                </c:pt>
                <c:pt idx="1943">
                  <c:v>43.465733</c:v>
                </c:pt>
                <c:pt idx="1944">
                  <c:v>43.392982000000003</c:v>
                </c:pt>
                <c:pt idx="1945">
                  <c:v>43.367165999999997</c:v>
                </c:pt>
                <c:pt idx="1946">
                  <c:v>43.296760999999996</c:v>
                </c:pt>
                <c:pt idx="1947">
                  <c:v>43.247478000000001</c:v>
                </c:pt>
                <c:pt idx="1948">
                  <c:v>43.184113000000004</c:v>
                </c:pt>
                <c:pt idx="1949">
                  <c:v>43.038609000000001</c:v>
                </c:pt>
                <c:pt idx="1950">
                  <c:v>42.843822000000003</c:v>
                </c:pt>
                <c:pt idx="1951">
                  <c:v>42.820354000000002</c:v>
                </c:pt>
                <c:pt idx="1952">
                  <c:v>42.787497999999999</c:v>
                </c:pt>
                <c:pt idx="1953">
                  <c:v>42.395577000000003</c:v>
                </c:pt>
                <c:pt idx="1954">
                  <c:v>42.395577000000003</c:v>
                </c:pt>
                <c:pt idx="1955">
                  <c:v>42.35568</c:v>
                </c:pt>
                <c:pt idx="1956">
                  <c:v>42.332211999999998</c:v>
                </c:pt>
                <c:pt idx="1957">
                  <c:v>42.257112999999997</c:v>
                </c:pt>
                <c:pt idx="1958">
                  <c:v>42.200789</c:v>
                </c:pt>
                <c:pt idx="1959">
                  <c:v>42.069367</c:v>
                </c:pt>
                <c:pt idx="1960">
                  <c:v>41.947330999999998</c:v>
                </c:pt>
                <c:pt idx="1961">
                  <c:v>41.790092999999999</c:v>
                </c:pt>
                <c:pt idx="1962">
                  <c:v>41.625815000000003</c:v>
                </c:pt>
                <c:pt idx="1963">
                  <c:v>41.468577000000003</c:v>
                </c:pt>
                <c:pt idx="1964">
                  <c:v>41.292563999999999</c:v>
                </c:pt>
                <c:pt idx="1965">
                  <c:v>41.210425000000001</c:v>
                </c:pt>
                <c:pt idx="1966">
                  <c:v>41.093083</c:v>
                </c:pt>
                <c:pt idx="1967">
                  <c:v>40.994515999999997</c:v>
                </c:pt>
                <c:pt idx="1968">
                  <c:v>40.785648000000002</c:v>
                </c:pt>
                <c:pt idx="1969">
                  <c:v>40.694121000000003</c:v>
                </c:pt>
                <c:pt idx="1970">
                  <c:v>40.574432999999999</c:v>
                </c:pt>
                <c:pt idx="1971">
                  <c:v>40.365563999999999</c:v>
                </c:pt>
                <c:pt idx="1972">
                  <c:v>40.180163999999998</c:v>
                </c:pt>
                <c:pt idx="1973">
                  <c:v>40.027619999999999</c:v>
                </c:pt>
                <c:pt idx="1974">
                  <c:v>40.027619999999999</c:v>
                </c:pt>
                <c:pt idx="1975">
                  <c:v>39.910277999999998</c:v>
                </c:pt>
                <c:pt idx="1976">
                  <c:v>40.011192000000001</c:v>
                </c:pt>
                <c:pt idx="1977">
                  <c:v>40.069862999999998</c:v>
                </c:pt>
                <c:pt idx="1978">
                  <c:v>40.079250000000002</c:v>
                </c:pt>
                <c:pt idx="1979">
                  <c:v>40.062821999999997</c:v>
                </c:pt>
                <c:pt idx="1980">
                  <c:v>40.027619999999999</c:v>
                </c:pt>
                <c:pt idx="1981">
                  <c:v>49.292924999999997</c:v>
                </c:pt>
                <c:pt idx="1982">
                  <c:v>49.314047000000002</c:v>
                </c:pt>
                <c:pt idx="1983">
                  <c:v>49.400879000000003</c:v>
                </c:pt>
                <c:pt idx="1984">
                  <c:v>49.414960000000001</c:v>
                </c:pt>
                <c:pt idx="1985">
                  <c:v>49.429040999999998</c:v>
                </c:pt>
                <c:pt idx="1986">
                  <c:v>49.466591000000001</c:v>
                </c:pt>
                <c:pt idx="1987">
                  <c:v>49.487712000000002</c:v>
                </c:pt>
                <c:pt idx="1988">
                  <c:v>49.494753000000003</c:v>
                </c:pt>
                <c:pt idx="1989">
                  <c:v>49.558117000000003</c:v>
                </c:pt>
                <c:pt idx="1990">
                  <c:v>49.708314999999999</c:v>
                </c:pt>
                <c:pt idx="1991">
                  <c:v>49.823309999999999</c:v>
                </c:pt>
                <c:pt idx="1992">
                  <c:v>49.872593000000002</c:v>
                </c:pt>
                <c:pt idx="1993">
                  <c:v>49.942998000000003</c:v>
                </c:pt>
                <c:pt idx="1994">
                  <c:v>43.836533000000003</c:v>
                </c:pt>
                <c:pt idx="1995">
                  <c:v>43.813065000000002</c:v>
                </c:pt>
                <c:pt idx="1996">
                  <c:v>43.773169000000003</c:v>
                </c:pt>
                <c:pt idx="1997">
                  <c:v>43.726232000000003</c:v>
                </c:pt>
                <c:pt idx="1998">
                  <c:v>43.686335999999997</c:v>
                </c:pt>
                <c:pt idx="1999">
                  <c:v>43.630012000000001</c:v>
                </c:pt>
                <c:pt idx="2000">
                  <c:v>43.580728000000001</c:v>
                </c:pt>
                <c:pt idx="2001">
                  <c:v>43.510323</c:v>
                </c:pt>
                <c:pt idx="2002">
                  <c:v>43.437570999999998</c:v>
                </c:pt>
                <c:pt idx="2003">
                  <c:v>43.374206999999998</c:v>
                </c:pt>
                <c:pt idx="2004">
                  <c:v>43.348391999999997</c:v>
                </c:pt>
                <c:pt idx="2005">
                  <c:v>43.268599000000002</c:v>
                </c:pt>
                <c:pt idx="2006">
                  <c:v>43.228703000000003</c:v>
                </c:pt>
                <c:pt idx="2007">
                  <c:v>43.188806999999997</c:v>
                </c:pt>
                <c:pt idx="2008">
                  <c:v>43.148910999999998</c:v>
                </c:pt>
                <c:pt idx="2009">
                  <c:v>43.123094999999999</c:v>
                </c:pt>
                <c:pt idx="2010">
                  <c:v>43.090240000000001</c:v>
                </c:pt>
                <c:pt idx="2011">
                  <c:v>43.099626999999998</c:v>
                </c:pt>
                <c:pt idx="2012">
                  <c:v>43.106667999999999</c:v>
                </c:pt>
                <c:pt idx="2013">
                  <c:v>43.106667999999999</c:v>
                </c:pt>
                <c:pt idx="2014">
                  <c:v>43.148910999999998</c:v>
                </c:pt>
                <c:pt idx="2015">
                  <c:v>43.172378999999999</c:v>
                </c:pt>
                <c:pt idx="2016">
                  <c:v>43.219315999999999</c:v>
                </c:pt>
                <c:pt idx="2017">
                  <c:v>43.219315999999999</c:v>
                </c:pt>
                <c:pt idx="2018">
                  <c:v>43.228703000000003</c:v>
                </c:pt>
                <c:pt idx="2019">
                  <c:v>43.252170999999997</c:v>
                </c:pt>
                <c:pt idx="2020">
                  <c:v>43.317883000000002</c:v>
                </c:pt>
                <c:pt idx="2021">
                  <c:v>43.348391999999997</c:v>
                </c:pt>
                <c:pt idx="2022">
                  <c:v>43.357779000000001</c:v>
                </c:pt>
                <c:pt idx="2023">
                  <c:v>43.388288000000003</c:v>
                </c:pt>
                <c:pt idx="2024">
                  <c:v>43.421143999999998</c:v>
                </c:pt>
                <c:pt idx="2025">
                  <c:v>43.383594000000002</c:v>
                </c:pt>
                <c:pt idx="2026">
                  <c:v>43.836533000000003</c:v>
                </c:pt>
                <c:pt idx="2027">
                  <c:v>43.829492999999999</c:v>
                </c:pt>
                <c:pt idx="2028">
                  <c:v>43.845920999999997</c:v>
                </c:pt>
                <c:pt idx="2029">
                  <c:v>43.899898</c:v>
                </c:pt>
                <c:pt idx="2030">
                  <c:v>43.939793999999999</c:v>
                </c:pt>
                <c:pt idx="2031">
                  <c:v>44.036014000000002</c:v>
                </c:pt>
                <c:pt idx="2032">
                  <c:v>44.115806999999997</c:v>
                </c:pt>
                <c:pt idx="2033">
                  <c:v>44.209679999999999</c:v>
                </c:pt>
                <c:pt idx="2034">
                  <c:v>44.242536000000001</c:v>
                </c:pt>
                <c:pt idx="2035">
                  <c:v>44.322327999999999</c:v>
                </c:pt>
                <c:pt idx="2036">
                  <c:v>44.352837000000001</c:v>
                </c:pt>
                <c:pt idx="2037">
                  <c:v>44.376305000000002</c:v>
                </c:pt>
                <c:pt idx="2038">
                  <c:v>44.423242000000002</c:v>
                </c:pt>
                <c:pt idx="2039">
                  <c:v>44.423242000000002</c:v>
                </c:pt>
                <c:pt idx="2040">
                  <c:v>44.392733</c:v>
                </c:pt>
                <c:pt idx="2041">
                  <c:v>44.322327999999999</c:v>
                </c:pt>
                <c:pt idx="2042">
                  <c:v>44.169784</c:v>
                </c:pt>
                <c:pt idx="2043">
                  <c:v>44.082951000000001</c:v>
                </c:pt>
                <c:pt idx="2044">
                  <c:v>41.316032</c:v>
                </c:pt>
                <c:pt idx="2045">
                  <c:v>41.306645000000003</c:v>
                </c:pt>
                <c:pt idx="2046">
                  <c:v>41.299605</c:v>
                </c:pt>
                <c:pt idx="2047">
                  <c:v>41.273789000000001</c:v>
                </c:pt>
                <c:pt idx="2048">
                  <c:v>41.257362000000001</c:v>
                </c:pt>
                <c:pt idx="2049">
                  <c:v>41.215119000000001</c:v>
                </c:pt>
                <c:pt idx="2050">
                  <c:v>41.191650000000003</c:v>
                </c:pt>
                <c:pt idx="2051">
                  <c:v>41.156447999999997</c:v>
                </c:pt>
                <c:pt idx="2052">
                  <c:v>41.123592000000002</c:v>
                </c:pt>
                <c:pt idx="2053">
                  <c:v>41.074308000000002</c:v>
                </c:pt>
                <c:pt idx="2054">
                  <c:v>41.008597000000002</c:v>
                </c:pt>
                <c:pt idx="2055">
                  <c:v>40.907682999999999</c:v>
                </c:pt>
                <c:pt idx="2056">
                  <c:v>40.722282999999997</c:v>
                </c:pt>
                <c:pt idx="2057">
                  <c:v>40.522801999999999</c:v>
                </c:pt>
                <c:pt idx="2058">
                  <c:v>40.464131000000002</c:v>
                </c:pt>
                <c:pt idx="2059">
                  <c:v>40.344442999999998</c:v>
                </c:pt>
                <c:pt idx="2060">
                  <c:v>40.227100999999998</c:v>
                </c:pt>
                <c:pt idx="2061">
                  <c:v>40.142614999999999</c:v>
                </c:pt>
                <c:pt idx="2062">
                  <c:v>39.973643000000003</c:v>
                </c:pt>
                <c:pt idx="2063">
                  <c:v>40.100372</c:v>
                </c:pt>
                <c:pt idx="2064">
                  <c:v>40.210673</c:v>
                </c:pt>
                <c:pt idx="2065">
                  <c:v>40.353830000000002</c:v>
                </c:pt>
                <c:pt idx="2066">
                  <c:v>40.464131000000002</c:v>
                </c:pt>
                <c:pt idx="2067">
                  <c:v>40.572085999999999</c:v>
                </c:pt>
                <c:pt idx="2068">
                  <c:v>40.588514000000004</c:v>
                </c:pt>
                <c:pt idx="2069">
                  <c:v>40.588514000000004</c:v>
                </c:pt>
                <c:pt idx="2070">
                  <c:v>40.673000000000002</c:v>
                </c:pt>
                <c:pt idx="2071">
                  <c:v>40.741058000000002</c:v>
                </c:pt>
                <c:pt idx="2072">
                  <c:v>40.832583999999997</c:v>
                </c:pt>
                <c:pt idx="2073">
                  <c:v>40.898296000000002</c:v>
                </c:pt>
                <c:pt idx="2074">
                  <c:v>40.966354000000003</c:v>
                </c:pt>
                <c:pt idx="2075">
                  <c:v>40.982782</c:v>
                </c:pt>
                <c:pt idx="2076">
                  <c:v>40.914724</c:v>
                </c:pt>
                <c:pt idx="2077">
                  <c:v>40.86544</c:v>
                </c:pt>
                <c:pt idx="2078">
                  <c:v>40.891255000000001</c:v>
                </c:pt>
                <c:pt idx="2079">
                  <c:v>40.982782</c:v>
                </c:pt>
                <c:pt idx="2080">
                  <c:v>41.074308000000002</c:v>
                </c:pt>
                <c:pt idx="2081">
                  <c:v>41.156447999999997</c:v>
                </c:pt>
                <c:pt idx="2082">
                  <c:v>41.191650000000003</c:v>
                </c:pt>
                <c:pt idx="2083">
                  <c:v>41.257362000000001</c:v>
                </c:pt>
                <c:pt idx="2084">
                  <c:v>41.316032</c:v>
                </c:pt>
                <c:pt idx="2085">
                  <c:v>43.033915999999998</c:v>
                </c:pt>
                <c:pt idx="2086">
                  <c:v>43.003407000000003</c:v>
                </c:pt>
                <c:pt idx="2087">
                  <c:v>42.857903</c:v>
                </c:pt>
                <c:pt idx="2088">
                  <c:v>42.719439999999999</c:v>
                </c:pt>
                <c:pt idx="2089">
                  <c:v>42.604444999999998</c:v>
                </c:pt>
                <c:pt idx="2090">
                  <c:v>42.442512999999998</c:v>
                </c:pt>
                <c:pt idx="2091">
                  <c:v>42.238339000000003</c:v>
                </c:pt>
                <c:pt idx="2092">
                  <c:v>42.090488000000001</c:v>
                </c:pt>
                <c:pt idx="2093">
                  <c:v>41.968452999999997</c:v>
                </c:pt>
                <c:pt idx="2094">
                  <c:v>41.827643000000002</c:v>
                </c:pt>
                <c:pt idx="2095">
                  <c:v>41.745502999999999</c:v>
                </c:pt>
                <c:pt idx="2096">
                  <c:v>41.637549</c:v>
                </c:pt>
                <c:pt idx="2097">
                  <c:v>41.588265</c:v>
                </c:pt>
                <c:pt idx="2098">
                  <c:v>41.564796999999999</c:v>
                </c:pt>
                <c:pt idx="2099">
                  <c:v>41.473269999999999</c:v>
                </c:pt>
                <c:pt idx="2100">
                  <c:v>41.391131000000001</c:v>
                </c:pt>
                <c:pt idx="2101">
                  <c:v>41.496738999999998</c:v>
                </c:pt>
                <c:pt idx="2102">
                  <c:v>41.513167000000003</c:v>
                </c:pt>
                <c:pt idx="2103">
                  <c:v>41.564796999999999</c:v>
                </c:pt>
                <c:pt idx="2104">
                  <c:v>41.637549</c:v>
                </c:pt>
                <c:pt idx="2105">
                  <c:v>41.752544</c:v>
                </c:pt>
                <c:pt idx="2106">
                  <c:v>41.787745999999999</c:v>
                </c:pt>
                <c:pt idx="2107">
                  <c:v>41.869886000000001</c:v>
                </c:pt>
                <c:pt idx="2108">
                  <c:v>41.984879999999997</c:v>
                </c:pt>
                <c:pt idx="2109">
                  <c:v>42.090488000000001</c:v>
                </c:pt>
                <c:pt idx="2110">
                  <c:v>42.156199000000001</c:v>
                </c:pt>
                <c:pt idx="2111">
                  <c:v>42.228951000000002</c:v>
                </c:pt>
                <c:pt idx="2112">
                  <c:v>42.294663</c:v>
                </c:pt>
                <c:pt idx="2113">
                  <c:v>42.353333999999997</c:v>
                </c:pt>
                <c:pt idx="2114">
                  <c:v>42.409658</c:v>
                </c:pt>
                <c:pt idx="2115">
                  <c:v>42.433126000000001</c:v>
                </c:pt>
                <c:pt idx="2116">
                  <c:v>42.442512999999998</c:v>
                </c:pt>
                <c:pt idx="2117">
                  <c:v>42.458941000000003</c:v>
                </c:pt>
                <c:pt idx="2118">
                  <c:v>42.475369000000001</c:v>
                </c:pt>
                <c:pt idx="2119">
                  <c:v>42.557507999999999</c:v>
                </c:pt>
                <c:pt idx="2120">
                  <c:v>42.620873000000003</c:v>
                </c:pt>
                <c:pt idx="2121">
                  <c:v>42.604444999999998</c:v>
                </c:pt>
                <c:pt idx="2122">
                  <c:v>42.637301000000001</c:v>
                </c:pt>
                <c:pt idx="2123">
                  <c:v>42.693624999999997</c:v>
                </c:pt>
                <c:pt idx="2124">
                  <c:v>42.752296000000001</c:v>
                </c:pt>
                <c:pt idx="2125">
                  <c:v>42.782803999999999</c:v>
                </c:pt>
                <c:pt idx="2126">
                  <c:v>42.848515999999996</c:v>
                </c:pt>
                <c:pt idx="2127">
                  <c:v>42.930655000000002</c:v>
                </c:pt>
                <c:pt idx="2128">
                  <c:v>42.977592000000001</c:v>
                </c:pt>
                <c:pt idx="2129">
                  <c:v>43.033915999999998</c:v>
                </c:pt>
                <c:pt idx="2130">
                  <c:v>60.003881</c:v>
                </c:pt>
                <c:pt idx="2131">
                  <c:v>59.888885999999999</c:v>
                </c:pt>
                <c:pt idx="2132">
                  <c:v>59.910007</c:v>
                </c:pt>
                <c:pt idx="2133">
                  <c:v>59.982759000000001</c:v>
                </c:pt>
                <c:pt idx="2134">
                  <c:v>58.445582000000002</c:v>
                </c:pt>
                <c:pt idx="2135">
                  <c:v>58.452623000000003</c:v>
                </c:pt>
                <c:pt idx="2136">
                  <c:v>58.436194999999998</c:v>
                </c:pt>
                <c:pt idx="2137">
                  <c:v>58.377524000000001</c:v>
                </c:pt>
                <c:pt idx="2138">
                  <c:v>58.314158999999997</c:v>
                </c:pt>
                <c:pt idx="2139">
                  <c:v>58.267223000000001</c:v>
                </c:pt>
                <c:pt idx="2140">
                  <c:v>58.227325999999998</c:v>
                </c:pt>
                <c:pt idx="2141">
                  <c:v>58.173349000000002</c:v>
                </c:pt>
                <c:pt idx="2142">
                  <c:v>58.156920999999997</c:v>
                </c:pt>
                <c:pt idx="2143">
                  <c:v>58.203857999999997</c:v>
                </c:pt>
                <c:pt idx="2144">
                  <c:v>58.109985000000002</c:v>
                </c:pt>
                <c:pt idx="2145">
                  <c:v>58.046619999999997</c:v>
                </c:pt>
                <c:pt idx="2146">
                  <c:v>57.980908999999997</c:v>
                </c:pt>
                <c:pt idx="2147">
                  <c:v>57.941012000000001</c:v>
                </c:pt>
                <c:pt idx="2148">
                  <c:v>57.894075999999998</c:v>
                </c:pt>
                <c:pt idx="2149">
                  <c:v>57.835405000000002</c:v>
                </c:pt>
                <c:pt idx="2150">
                  <c:v>57.807243</c:v>
                </c:pt>
                <c:pt idx="2151">
                  <c:v>57.746225000000003</c:v>
                </c:pt>
                <c:pt idx="2152">
                  <c:v>57.769694000000001</c:v>
                </c:pt>
                <c:pt idx="2153">
                  <c:v>57.800201999999999</c:v>
                </c:pt>
                <c:pt idx="2154">
                  <c:v>57.854179999999999</c:v>
                </c:pt>
                <c:pt idx="2155">
                  <c:v>57.877648000000001</c:v>
                </c:pt>
                <c:pt idx="2156">
                  <c:v>57.929277999999996</c:v>
                </c:pt>
                <c:pt idx="2157">
                  <c:v>57.922238</c:v>
                </c:pt>
                <c:pt idx="2158">
                  <c:v>57.941012000000001</c:v>
                </c:pt>
                <c:pt idx="2159">
                  <c:v>57.987949</c:v>
                </c:pt>
                <c:pt idx="2160">
                  <c:v>58.039580000000001</c:v>
                </c:pt>
                <c:pt idx="2161">
                  <c:v>58.058354000000001</c:v>
                </c:pt>
                <c:pt idx="2162">
                  <c:v>58.063048000000002</c:v>
                </c:pt>
                <c:pt idx="2163">
                  <c:v>58.121718999999999</c:v>
                </c:pt>
                <c:pt idx="2164">
                  <c:v>58.128759000000002</c:v>
                </c:pt>
                <c:pt idx="2165">
                  <c:v>58.152228000000001</c:v>
                </c:pt>
                <c:pt idx="2166">
                  <c:v>58.173349000000002</c:v>
                </c:pt>
                <c:pt idx="2167">
                  <c:v>58.180390000000003</c:v>
                </c:pt>
                <c:pt idx="2168">
                  <c:v>58.220286000000002</c:v>
                </c:pt>
                <c:pt idx="2169">
                  <c:v>58.215592000000001</c:v>
                </c:pt>
                <c:pt idx="2170">
                  <c:v>58.255488</c:v>
                </c:pt>
                <c:pt idx="2171">
                  <c:v>58.307119</c:v>
                </c:pt>
                <c:pt idx="2172">
                  <c:v>58.361096000000003</c:v>
                </c:pt>
                <c:pt idx="2173">
                  <c:v>58.412725999999999</c:v>
                </c:pt>
                <c:pt idx="2174">
                  <c:v>58.445582000000002</c:v>
                </c:pt>
                <c:pt idx="2175">
                  <c:v>57.612456000000002</c:v>
                </c:pt>
                <c:pt idx="2176">
                  <c:v>57.628883000000002</c:v>
                </c:pt>
                <c:pt idx="2177">
                  <c:v>57.635924000000003</c:v>
                </c:pt>
                <c:pt idx="2178">
                  <c:v>57.647658</c:v>
                </c:pt>
                <c:pt idx="2179">
                  <c:v>57.635924000000003</c:v>
                </c:pt>
                <c:pt idx="2180">
                  <c:v>57.628883000000002</c:v>
                </c:pt>
                <c:pt idx="2181">
                  <c:v>57.624189999999999</c:v>
                </c:pt>
                <c:pt idx="2182">
                  <c:v>57.588987000000003</c:v>
                </c:pt>
                <c:pt idx="2183">
                  <c:v>57.577252999999999</c:v>
                </c:pt>
                <c:pt idx="2184">
                  <c:v>57.539704</c:v>
                </c:pt>
                <c:pt idx="2185">
                  <c:v>57.523276000000003</c:v>
                </c:pt>
                <c:pt idx="2186">
                  <c:v>57.516235000000002</c:v>
                </c:pt>
                <c:pt idx="2187">
                  <c:v>57.516235000000002</c:v>
                </c:pt>
                <c:pt idx="2188">
                  <c:v>57.516235000000002</c:v>
                </c:pt>
                <c:pt idx="2189">
                  <c:v>57.546743999999997</c:v>
                </c:pt>
                <c:pt idx="2190">
                  <c:v>57.581947</c:v>
                </c:pt>
                <c:pt idx="2191">
                  <c:v>57.612456000000002</c:v>
                </c:pt>
                <c:pt idx="2192">
                  <c:v>58.945458000000002</c:v>
                </c:pt>
                <c:pt idx="2193">
                  <c:v>58.968926000000003</c:v>
                </c:pt>
                <c:pt idx="2194">
                  <c:v>58.973619999999997</c:v>
                </c:pt>
                <c:pt idx="2195">
                  <c:v>58.997087999999998</c:v>
                </c:pt>
                <c:pt idx="2196">
                  <c:v>58.990048000000002</c:v>
                </c:pt>
                <c:pt idx="2197">
                  <c:v>59.001781999999999</c:v>
                </c:pt>
                <c:pt idx="2198">
                  <c:v>59.001781999999999</c:v>
                </c:pt>
                <c:pt idx="2199">
                  <c:v>59.046371999999998</c:v>
                </c:pt>
                <c:pt idx="2200">
                  <c:v>59.093308999999998</c:v>
                </c:pt>
                <c:pt idx="2201">
                  <c:v>59.154325999999998</c:v>
                </c:pt>
                <c:pt idx="2202">
                  <c:v>59.154325999999998</c:v>
                </c:pt>
                <c:pt idx="2203">
                  <c:v>59.065147000000003</c:v>
                </c:pt>
                <c:pt idx="2204">
                  <c:v>58.990048000000002</c:v>
                </c:pt>
                <c:pt idx="2205">
                  <c:v>58.957191999999999</c:v>
                </c:pt>
                <c:pt idx="2206">
                  <c:v>58.950152000000003</c:v>
                </c:pt>
                <c:pt idx="2207">
                  <c:v>58.961886</c:v>
                </c:pt>
                <c:pt idx="2208">
                  <c:v>58.950152000000003</c:v>
                </c:pt>
                <c:pt idx="2209">
                  <c:v>58.940764000000001</c:v>
                </c:pt>
                <c:pt idx="2210">
                  <c:v>58.929029999999997</c:v>
                </c:pt>
                <c:pt idx="2211">
                  <c:v>58.945458000000002</c:v>
                </c:pt>
                <c:pt idx="2212">
                  <c:v>58.830463000000002</c:v>
                </c:pt>
                <c:pt idx="2213">
                  <c:v>58.865665999999997</c:v>
                </c:pt>
                <c:pt idx="2214">
                  <c:v>58.900868000000003</c:v>
                </c:pt>
                <c:pt idx="2215">
                  <c:v>58.921990000000001</c:v>
                </c:pt>
                <c:pt idx="2216">
                  <c:v>58.910254999999999</c:v>
                </c:pt>
                <c:pt idx="2217">
                  <c:v>58.853931000000003</c:v>
                </c:pt>
                <c:pt idx="2218">
                  <c:v>58.814034999999997</c:v>
                </c:pt>
                <c:pt idx="2219">
                  <c:v>58.821075999999998</c:v>
                </c:pt>
                <c:pt idx="2220">
                  <c:v>58.830463000000002</c:v>
                </c:pt>
                <c:pt idx="2221">
                  <c:v>58.215592000000001</c:v>
                </c:pt>
                <c:pt idx="2222">
                  <c:v>58.208551999999997</c:v>
                </c:pt>
                <c:pt idx="2223">
                  <c:v>58.156920999999997</c:v>
                </c:pt>
                <c:pt idx="2224">
                  <c:v>58.105291000000001</c:v>
                </c:pt>
                <c:pt idx="2225">
                  <c:v>58.081823</c:v>
                </c:pt>
                <c:pt idx="2226">
                  <c:v>58.051313999999998</c:v>
                </c:pt>
                <c:pt idx="2227">
                  <c:v>58.004376999999998</c:v>
                </c:pt>
                <c:pt idx="2228">
                  <c:v>57.969175</c:v>
                </c:pt>
                <c:pt idx="2229">
                  <c:v>57.936318999999997</c:v>
                </c:pt>
                <c:pt idx="2230">
                  <c:v>57.922238</c:v>
                </c:pt>
                <c:pt idx="2231">
                  <c:v>57.894075999999998</c:v>
                </c:pt>
                <c:pt idx="2232">
                  <c:v>57.870607</c:v>
                </c:pt>
                <c:pt idx="2233">
                  <c:v>57.858873000000003</c:v>
                </c:pt>
                <c:pt idx="2234">
                  <c:v>57.816630000000004</c:v>
                </c:pt>
                <c:pt idx="2235">
                  <c:v>57.811937</c:v>
                </c:pt>
                <c:pt idx="2236">
                  <c:v>57.781427999999998</c:v>
                </c:pt>
                <c:pt idx="2237">
                  <c:v>57.711022999999997</c:v>
                </c:pt>
                <c:pt idx="2238">
                  <c:v>57.675820000000002</c:v>
                </c:pt>
                <c:pt idx="2239">
                  <c:v>57.617148999999998</c:v>
                </c:pt>
                <c:pt idx="2240">
                  <c:v>57.577252999999999</c:v>
                </c:pt>
                <c:pt idx="2241">
                  <c:v>57.558478000000001</c:v>
                </c:pt>
                <c:pt idx="2242">
                  <c:v>57.53501</c:v>
                </c:pt>
                <c:pt idx="2243">
                  <c:v>57.516235000000002</c:v>
                </c:pt>
                <c:pt idx="2244">
                  <c:v>57.527970000000003</c:v>
                </c:pt>
                <c:pt idx="2245">
                  <c:v>57.511541999999999</c:v>
                </c:pt>
                <c:pt idx="2246">
                  <c:v>57.481032999999996</c:v>
                </c:pt>
                <c:pt idx="2247">
                  <c:v>57.464604999999999</c:v>
                </c:pt>
                <c:pt idx="2248">
                  <c:v>57.457563999999998</c:v>
                </c:pt>
                <c:pt idx="2249">
                  <c:v>57.391852999999998</c:v>
                </c:pt>
                <c:pt idx="2250">
                  <c:v>57.361344000000003</c:v>
                </c:pt>
                <c:pt idx="2251">
                  <c:v>57.356650999999999</c:v>
                </c:pt>
                <c:pt idx="2252">
                  <c:v>57.375425</c:v>
                </c:pt>
                <c:pt idx="2253">
                  <c:v>57.380119000000001</c:v>
                </c:pt>
                <c:pt idx="2254">
                  <c:v>57.333182000000001</c:v>
                </c:pt>
                <c:pt idx="2255">
                  <c:v>57.302672999999999</c:v>
                </c:pt>
                <c:pt idx="2256">
                  <c:v>57.290939000000002</c:v>
                </c:pt>
                <c:pt idx="2257">
                  <c:v>57.286245000000001</c:v>
                </c:pt>
                <c:pt idx="2258">
                  <c:v>57.267471</c:v>
                </c:pt>
                <c:pt idx="2259">
                  <c:v>57.201759000000003</c:v>
                </c:pt>
                <c:pt idx="2260">
                  <c:v>57.171250999999998</c:v>
                </c:pt>
                <c:pt idx="2261">
                  <c:v>57.159516000000004</c:v>
                </c:pt>
                <c:pt idx="2262">
                  <c:v>57.117272999999997</c:v>
                </c:pt>
                <c:pt idx="2263">
                  <c:v>57.093805000000003</c:v>
                </c:pt>
                <c:pt idx="2264">
                  <c:v>57.086765</c:v>
                </c:pt>
                <c:pt idx="2265">
                  <c:v>57.039828</c:v>
                </c:pt>
                <c:pt idx="2266">
                  <c:v>57.028094000000003</c:v>
                </c:pt>
                <c:pt idx="2267">
                  <c:v>56.997585000000001</c:v>
                </c:pt>
                <c:pt idx="2268">
                  <c:v>56.962381999999998</c:v>
                </c:pt>
                <c:pt idx="2269">
                  <c:v>56.896670999999998</c:v>
                </c:pt>
                <c:pt idx="2270">
                  <c:v>56.870856000000003</c:v>
                </c:pt>
                <c:pt idx="2271">
                  <c:v>56.828612999999997</c:v>
                </c:pt>
                <c:pt idx="2272">
                  <c:v>56.769942</c:v>
                </c:pt>
                <c:pt idx="2273">
                  <c:v>56.751167000000002</c:v>
                </c:pt>
                <c:pt idx="2274">
                  <c:v>56.739432999999998</c:v>
                </c:pt>
                <c:pt idx="2275">
                  <c:v>56.725352000000001</c:v>
                </c:pt>
                <c:pt idx="2276">
                  <c:v>56.690148999999998</c:v>
                </c:pt>
                <c:pt idx="2277">
                  <c:v>56.659641000000001</c:v>
                </c:pt>
                <c:pt idx="2278">
                  <c:v>56.654947</c:v>
                </c:pt>
                <c:pt idx="2279">
                  <c:v>56.647905999999999</c:v>
                </c:pt>
                <c:pt idx="2280">
                  <c:v>56.647905999999999</c:v>
                </c:pt>
                <c:pt idx="2281">
                  <c:v>56.617396999999997</c:v>
                </c:pt>
                <c:pt idx="2282">
                  <c:v>56.556379999999997</c:v>
                </c:pt>
                <c:pt idx="2283">
                  <c:v>56.525871000000002</c:v>
                </c:pt>
                <c:pt idx="2284">
                  <c:v>56.476587000000002</c:v>
                </c:pt>
                <c:pt idx="2285">
                  <c:v>56.453119000000001</c:v>
                </c:pt>
                <c:pt idx="2286">
                  <c:v>56.453119000000001</c:v>
                </c:pt>
                <c:pt idx="2287">
                  <c:v>56.460160000000002</c:v>
                </c:pt>
                <c:pt idx="2288">
                  <c:v>56.464852999999998</c:v>
                </c:pt>
                <c:pt idx="2289">
                  <c:v>56.490667999999999</c:v>
                </c:pt>
                <c:pt idx="2290">
                  <c:v>56.521177000000002</c:v>
                </c:pt>
                <c:pt idx="2291">
                  <c:v>56.568114000000001</c:v>
                </c:pt>
                <c:pt idx="2292">
                  <c:v>56.593929000000003</c:v>
                </c:pt>
                <c:pt idx="2293">
                  <c:v>56.610357</c:v>
                </c:pt>
                <c:pt idx="2294">
                  <c:v>56.624437999999998</c:v>
                </c:pt>
                <c:pt idx="2295">
                  <c:v>56.617396999999997</c:v>
                </c:pt>
                <c:pt idx="2296">
                  <c:v>56.605663</c:v>
                </c:pt>
                <c:pt idx="2297">
                  <c:v>56.551685999999997</c:v>
                </c:pt>
                <c:pt idx="2298">
                  <c:v>56.464852999999998</c:v>
                </c:pt>
                <c:pt idx="2299">
                  <c:v>56.392100999999997</c:v>
                </c:pt>
                <c:pt idx="2300">
                  <c:v>56.324043000000003</c:v>
                </c:pt>
                <c:pt idx="2301">
                  <c:v>56.281799999999997</c:v>
                </c:pt>
                <c:pt idx="2302">
                  <c:v>56.239556999999998</c:v>
                </c:pt>
                <c:pt idx="2303">
                  <c:v>56.164458000000003</c:v>
                </c:pt>
                <c:pt idx="2304">
                  <c:v>56.122214999999997</c:v>
                </c:pt>
                <c:pt idx="2305">
                  <c:v>56.079971999999998</c:v>
                </c:pt>
                <c:pt idx="2306">
                  <c:v>56.023648000000001</c:v>
                </c:pt>
                <c:pt idx="2307">
                  <c:v>55.950896</c:v>
                </c:pt>
                <c:pt idx="2308">
                  <c:v>55.906306000000001</c:v>
                </c:pt>
                <c:pt idx="2309">
                  <c:v>55.845289000000001</c:v>
                </c:pt>
                <c:pt idx="2310">
                  <c:v>55.819474</c:v>
                </c:pt>
                <c:pt idx="2311">
                  <c:v>55.833554999999997</c:v>
                </c:pt>
                <c:pt idx="2312">
                  <c:v>55.796005000000001</c:v>
                </c:pt>
                <c:pt idx="2313">
                  <c:v>55.732641000000001</c:v>
                </c:pt>
                <c:pt idx="2314">
                  <c:v>55.671622999999997</c:v>
                </c:pt>
                <c:pt idx="2315">
                  <c:v>55.577750000000002</c:v>
                </c:pt>
                <c:pt idx="2316">
                  <c:v>55.490917000000003</c:v>
                </c:pt>
                <c:pt idx="2317">
                  <c:v>55.415818000000002</c:v>
                </c:pt>
                <c:pt idx="2318">
                  <c:v>55.333678999999997</c:v>
                </c:pt>
                <c:pt idx="2319">
                  <c:v>55.303170000000001</c:v>
                </c:pt>
                <c:pt idx="2320">
                  <c:v>55.303170000000001</c:v>
                </c:pt>
                <c:pt idx="2321">
                  <c:v>55.345413000000001</c:v>
                </c:pt>
                <c:pt idx="2322">
                  <c:v>55.472141999999998</c:v>
                </c:pt>
                <c:pt idx="2323">
                  <c:v>55.608257999999999</c:v>
                </c:pt>
                <c:pt idx="2324">
                  <c:v>55.676316999999997</c:v>
                </c:pt>
                <c:pt idx="2325">
                  <c:v>55.746721999999998</c:v>
                </c:pt>
                <c:pt idx="2326">
                  <c:v>55.781923999999997</c:v>
                </c:pt>
                <c:pt idx="2327">
                  <c:v>55.819474</c:v>
                </c:pt>
                <c:pt idx="2328">
                  <c:v>55.882838</c:v>
                </c:pt>
                <c:pt idx="2329">
                  <c:v>55.955590000000001</c:v>
                </c:pt>
                <c:pt idx="2330">
                  <c:v>56.00018</c:v>
                </c:pt>
                <c:pt idx="2331">
                  <c:v>56.011913999999997</c:v>
                </c:pt>
                <c:pt idx="2332">
                  <c:v>56.030689000000002</c:v>
                </c:pt>
                <c:pt idx="2333">
                  <c:v>56.079971999999998</c:v>
                </c:pt>
                <c:pt idx="2334">
                  <c:v>56.178539000000001</c:v>
                </c:pt>
                <c:pt idx="2335">
                  <c:v>56.183233000000001</c:v>
                </c:pt>
                <c:pt idx="2336">
                  <c:v>56.190272999999998</c:v>
                </c:pt>
                <c:pt idx="2337">
                  <c:v>56.122214999999997</c:v>
                </c:pt>
                <c:pt idx="2338">
                  <c:v>56.035381999999998</c:v>
                </c:pt>
                <c:pt idx="2339">
                  <c:v>55.950896</c:v>
                </c:pt>
                <c:pt idx="2340">
                  <c:v>55.875798000000003</c:v>
                </c:pt>
                <c:pt idx="2341">
                  <c:v>55.838248</c:v>
                </c:pt>
                <c:pt idx="2342">
                  <c:v>55.875798000000003</c:v>
                </c:pt>
                <c:pt idx="2343">
                  <c:v>55.882838</c:v>
                </c:pt>
                <c:pt idx="2344">
                  <c:v>55.882838</c:v>
                </c:pt>
                <c:pt idx="2345">
                  <c:v>55.925080999999999</c:v>
                </c:pt>
                <c:pt idx="2346">
                  <c:v>55.943855999999997</c:v>
                </c:pt>
                <c:pt idx="2347">
                  <c:v>55.932122</c:v>
                </c:pt>
                <c:pt idx="2348">
                  <c:v>55.932122</c:v>
                </c:pt>
                <c:pt idx="2349">
                  <c:v>55.918041000000002</c:v>
                </c:pt>
                <c:pt idx="2350">
                  <c:v>55.901612999999998</c:v>
                </c:pt>
                <c:pt idx="2351">
                  <c:v>55.901612999999998</c:v>
                </c:pt>
                <c:pt idx="2352">
                  <c:v>55.906306000000001</c:v>
                </c:pt>
                <c:pt idx="2353">
                  <c:v>55.913347000000002</c:v>
                </c:pt>
                <c:pt idx="2354">
                  <c:v>55.936815000000003</c:v>
                </c:pt>
                <c:pt idx="2355">
                  <c:v>56.049463000000003</c:v>
                </c:pt>
                <c:pt idx="2356">
                  <c:v>56.023648000000001</c:v>
                </c:pt>
                <c:pt idx="2357">
                  <c:v>56.00018</c:v>
                </c:pt>
                <c:pt idx="2358">
                  <c:v>55.955590000000001</c:v>
                </c:pt>
                <c:pt idx="2359">
                  <c:v>55.936815000000003</c:v>
                </c:pt>
                <c:pt idx="2360">
                  <c:v>55.925080999999999</c:v>
                </c:pt>
                <c:pt idx="2361">
                  <c:v>55.875798000000003</c:v>
                </c:pt>
                <c:pt idx="2362">
                  <c:v>55.819474</c:v>
                </c:pt>
                <c:pt idx="2363">
                  <c:v>55.763148999999999</c:v>
                </c:pt>
                <c:pt idx="2364">
                  <c:v>55.713866000000003</c:v>
                </c:pt>
                <c:pt idx="2365">
                  <c:v>55.664582000000003</c:v>
                </c:pt>
                <c:pt idx="2366">
                  <c:v>55.615299</c:v>
                </c:pt>
                <c:pt idx="2367">
                  <c:v>55.566015</c:v>
                </c:pt>
                <c:pt idx="2368">
                  <c:v>55.458061000000001</c:v>
                </c:pt>
                <c:pt idx="2369">
                  <c:v>55.364187999999999</c:v>
                </c:pt>
                <c:pt idx="2370">
                  <c:v>55.225724</c:v>
                </c:pt>
                <c:pt idx="2371">
                  <c:v>55.087260999999998</c:v>
                </c:pt>
                <c:pt idx="2372">
                  <c:v>55.000427999999999</c:v>
                </c:pt>
                <c:pt idx="2373">
                  <c:v>54.904207999999997</c:v>
                </c:pt>
                <c:pt idx="2374">
                  <c:v>54.960532000000001</c:v>
                </c:pt>
                <c:pt idx="2375">
                  <c:v>54.904207999999997</c:v>
                </c:pt>
                <c:pt idx="2376">
                  <c:v>54.789212999999997</c:v>
                </c:pt>
                <c:pt idx="2377">
                  <c:v>54.662483999999999</c:v>
                </c:pt>
                <c:pt idx="2378">
                  <c:v>54.624934000000003</c:v>
                </c:pt>
                <c:pt idx="2379">
                  <c:v>54.636668999999998</c:v>
                </c:pt>
                <c:pt idx="2380">
                  <c:v>54.777479</c:v>
                </c:pt>
                <c:pt idx="2381">
                  <c:v>54.815027999999998</c:v>
                </c:pt>
                <c:pt idx="2382">
                  <c:v>54.829109000000003</c:v>
                </c:pt>
                <c:pt idx="2383">
                  <c:v>54.784519000000003</c:v>
                </c:pt>
                <c:pt idx="2384">
                  <c:v>54.695340000000002</c:v>
                </c:pt>
                <c:pt idx="2385">
                  <c:v>54.669524000000003</c:v>
                </c:pt>
                <c:pt idx="2386">
                  <c:v>54.732889</c:v>
                </c:pt>
                <c:pt idx="2387">
                  <c:v>54.815027999999998</c:v>
                </c:pt>
                <c:pt idx="2388">
                  <c:v>54.822068999999999</c:v>
                </c:pt>
                <c:pt idx="2389">
                  <c:v>54.796253</c:v>
                </c:pt>
                <c:pt idx="2390">
                  <c:v>54.796253</c:v>
                </c:pt>
                <c:pt idx="2391">
                  <c:v>54.789212999999997</c:v>
                </c:pt>
                <c:pt idx="2392">
                  <c:v>54.822068999999999</c:v>
                </c:pt>
                <c:pt idx="2393">
                  <c:v>54.847884000000001</c:v>
                </c:pt>
                <c:pt idx="2394">
                  <c:v>54.852576999999997</c:v>
                </c:pt>
                <c:pt idx="2395">
                  <c:v>54.873699000000002</c:v>
                </c:pt>
                <c:pt idx="2396">
                  <c:v>54.904207999999997</c:v>
                </c:pt>
                <c:pt idx="2397">
                  <c:v>54.948797999999996</c:v>
                </c:pt>
                <c:pt idx="2398">
                  <c:v>54.941757000000003</c:v>
                </c:pt>
                <c:pt idx="2399">
                  <c:v>54.937063999999999</c:v>
                </c:pt>
                <c:pt idx="2400">
                  <c:v>54.922983000000002</c:v>
                </c:pt>
                <c:pt idx="2401">
                  <c:v>54.892474</c:v>
                </c:pt>
                <c:pt idx="2402">
                  <c:v>54.892474</c:v>
                </c:pt>
                <c:pt idx="2403">
                  <c:v>54.859617999999998</c:v>
                </c:pt>
                <c:pt idx="2404">
                  <c:v>54.815027999999998</c:v>
                </c:pt>
                <c:pt idx="2405">
                  <c:v>54.732889</c:v>
                </c:pt>
                <c:pt idx="2406">
                  <c:v>54.636668999999998</c:v>
                </c:pt>
                <c:pt idx="2407">
                  <c:v>54.540447999999998</c:v>
                </c:pt>
                <c:pt idx="2408">
                  <c:v>54.458309</c:v>
                </c:pt>
                <c:pt idx="2409">
                  <c:v>54.380864000000003</c:v>
                </c:pt>
                <c:pt idx="2410">
                  <c:v>54.322192999999999</c:v>
                </c:pt>
                <c:pt idx="2411">
                  <c:v>54.284643000000003</c:v>
                </c:pt>
                <c:pt idx="2412">
                  <c:v>54.200156999999997</c:v>
                </c:pt>
                <c:pt idx="2413">
                  <c:v>54.188423</c:v>
                </c:pt>
                <c:pt idx="2414">
                  <c:v>54.218932000000002</c:v>
                </c:pt>
                <c:pt idx="2415">
                  <c:v>54.200156999999997</c:v>
                </c:pt>
                <c:pt idx="2416">
                  <c:v>54.155566999999998</c:v>
                </c:pt>
                <c:pt idx="2417">
                  <c:v>54.078122</c:v>
                </c:pt>
                <c:pt idx="2418">
                  <c:v>54.103937000000002</c:v>
                </c:pt>
                <c:pt idx="2419">
                  <c:v>54.129752000000003</c:v>
                </c:pt>
                <c:pt idx="2420">
                  <c:v>54.218932000000002</c:v>
                </c:pt>
                <c:pt idx="2421">
                  <c:v>54.200156999999997</c:v>
                </c:pt>
                <c:pt idx="2422">
                  <c:v>54.136792999999997</c:v>
                </c:pt>
                <c:pt idx="2423">
                  <c:v>54.052306999999999</c:v>
                </c:pt>
                <c:pt idx="2424">
                  <c:v>53.949046000000003</c:v>
                </c:pt>
                <c:pt idx="2425">
                  <c:v>53.890374999999999</c:v>
                </c:pt>
                <c:pt idx="2426">
                  <c:v>53.765993000000002</c:v>
                </c:pt>
                <c:pt idx="2427">
                  <c:v>53.751911999999997</c:v>
                </c:pt>
                <c:pt idx="2428">
                  <c:v>53.733136999999999</c:v>
                </c:pt>
                <c:pt idx="2429">
                  <c:v>53.648651000000001</c:v>
                </c:pt>
                <c:pt idx="2430">
                  <c:v>53.543042999999997</c:v>
                </c:pt>
                <c:pt idx="2431">
                  <c:v>53.477331999999997</c:v>
                </c:pt>
                <c:pt idx="2432">
                  <c:v>53.425702000000001</c:v>
                </c:pt>
                <c:pt idx="2433">
                  <c:v>53.399887</c:v>
                </c:pt>
                <c:pt idx="2434">
                  <c:v>53.371724999999998</c:v>
                </c:pt>
                <c:pt idx="2435">
                  <c:v>53.287238000000002</c:v>
                </c:pt>
                <c:pt idx="2436">
                  <c:v>53.294279000000003</c:v>
                </c:pt>
                <c:pt idx="2437">
                  <c:v>53.287238000000002</c:v>
                </c:pt>
                <c:pt idx="2438">
                  <c:v>53.298972999999997</c:v>
                </c:pt>
                <c:pt idx="2439">
                  <c:v>53.214486999999998</c:v>
                </c:pt>
                <c:pt idx="2440">
                  <c:v>53.087757000000003</c:v>
                </c:pt>
                <c:pt idx="2441">
                  <c:v>52.963374999999999</c:v>
                </c:pt>
                <c:pt idx="2442">
                  <c:v>52.822564999999997</c:v>
                </c:pt>
                <c:pt idx="2443">
                  <c:v>52.789709000000002</c:v>
                </c:pt>
                <c:pt idx="2444">
                  <c:v>52.895316999999999</c:v>
                </c:pt>
                <c:pt idx="2445">
                  <c:v>52.923479</c:v>
                </c:pt>
                <c:pt idx="2446">
                  <c:v>52.822564999999997</c:v>
                </c:pt>
                <c:pt idx="2447">
                  <c:v>52.702876000000003</c:v>
                </c:pt>
                <c:pt idx="2448">
                  <c:v>52.601962999999998</c:v>
                </c:pt>
                <c:pt idx="2449">
                  <c:v>52.555025999999998</c:v>
                </c:pt>
                <c:pt idx="2450">
                  <c:v>52.508088999999998</c:v>
                </c:pt>
                <c:pt idx="2451">
                  <c:v>52.421256</c:v>
                </c:pt>
                <c:pt idx="2452">
                  <c:v>52.386054000000001</c:v>
                </c:pt>
                <c:pt idx="2453">
                  <c:v>52.266365</c:v>
                </c:pt>
                <c:pt idx="2454">
                  <c:v>52.198307</c:v>
                </c:pt>
                <c:pt idx="2455">
                  <c:v>52.109127000000001</c:v>
                </c:pt>
                <c:pt idx="2456">
                  <c:v>52.036375</c:v>
                </c:pt>
                <c:pt idx="2457">
                  <c:v>51.973011</c:v>
                </c:pt>
                <c:pt idx="2458">
                  <c:v>51.900258999999998</c:v>
                </c:pt>
                <c:pt idx="2459">
                  <c:v>51.850974999999998</c:v>
                </c:pt>
                <c:pt idx="2460">
                  <c:v>51.81812</c:v>
                </c:pt>
                <c:pt idx="2461">
                  <c:v>51.750061000000002</c:v>
                </c:pt>
                <c:pt idx="2462">
                  <c:v>51.693736999999999</c:v>
                </c:pt>
                <c:pt idx="2463">
                  <c:v>51.632719999999999</c:v>
                </c:pt>
                <c:pt idx="2464">
                  <c:v>51.618639000000002</c:v>
                </c:pt>
                <c:pt idx="2465">
                  <c:v>51.604557999999997</c:v>
                </c:pt>
                <c:pt idx="2466">
                  <c:v>51.592823000000003</c:v>
                </c:pt>
                <c:pt idx="2467">
                  <c:v>51.625678999999998</c:v>
                </c:pt>
                <c:pt idx="2468">
                  <c:v>51.721899000000001</c:v>
                </c:pt>
                <c:pt idx="2469">
                  <c:v>51.768836</c:v>
                </c:pt>
                <c:pt idx="2470">
                  <c:v>51.750061000000002</c:v>
                </c:pt>
                <c:pt idx="2471">
                  <c:v>51.707818000000003</c:v>
                </c:pt>
                <c:pt idx="2472">
                  <c:v>51.604557999999997</c:v>
                </c:pt>
                <c:pt idx="2473">
                  <c:v>51.564661000000001</c:v>
                </c:pt>
                <c:pt idx="2474">
                  <c:v>51.557620999999997</c:v>
                </c:pt>
                <c:pt idx="2475">
                  <c:v>51.632719999999999</c:v>
                </c:pt>
                <c:pt idx="2476">
                  <c:v>51.639760000000003</c:v>
                </c:pt>
                <c:pt idx="2477">
                  <c:v>51.618639000000002</c:v>
                </c:pt>
                <c:pt idx="2478">
                  <c:v>51.557620999999997</c:v>
                </c:pt>
                <c:pt idx="2479">
                  <c:v>51.468440999999999</c:v>
                </c:pt>
                <c:pt idx="2480">
                  <c:v>51.398035999999998</c:v>
                </c:pt>
                <c:pt idx="2481">
                  <c:v>51.372221000000003</c:v>
                </c:pt>
                <c:pt idx="2482">
                  <c:v>51.379261</c:v>
                </c:pt>
                <c:pt idx="2483">
                  <c:v>51.426197999999999</c:v>
                </c:pt>
                <c:pt idx="2484">
                  <c:v>51.508336999999997</c:v>
                </c:pt>
                <c:pt idx="2485">
                  <c:v>51.564661000000001</c:v>
                </c:pt>
                <c:pt idx="2486">
                  <c:v>51.592823000000003</c:v>
                </c:pt>
                <c:pt idx="2487">
                  <c:v>51.667921999999997</c:v>
                </c:pt>
                <c:pt idx="2488">
                  <c:v>51.721899000000001</c:v>
                </c:pt>
                <c:pt idx="2489">
                  <c:v>51.646801000000004</c:v>
                </c:pt>
                <c:pt idx="2490">
                  <c:v>51.557620999999997</c:v>
                </c:pt>
                <c:pt idx="2491">
                  <c:v>51.433239</c:v>
                </c:pt>
                <c:pt idx="2492">
                  <c:v>51.337018</c:v>
                </c:pt>
                <c:pt idx="2493">
                  <c:v>51.254879000000003</c:v>
                </c:pt>
                <c:pt idx="2494">
                  <c:v>51.212636000000003</c:v>
                </c:pt>
                <c:pt idx="2495">
                  <c:v>51.191515000000003</c:v>
                </c:pt>
                <c:pt idx="2496">
                  <c:v>51.177433999999998</c:v>
                </c:pt>
                <c:pt idx="2497">
                  <c:v>51.184474000000002</c:v>
                </c:pt>
                <c:pt idx="2498">
                  <c:v>51.177433999999998</c:v>
                </c:pt>
                <c:pt idx="2499">
                  <c:v>51.144578000000003</c:v>
                </c:pt>
                <c:pt idx="2500">
                  <c:v>51.116416000000001</c:v>
                </c:pt>
                <c:pt idx="2501">
                  <c:v>51.024889000000002</c:v>
                </c:pt>
                <c:pt idx="2502">
                  <c:v>50.949790999999998</c:v>
                </c:pt>
                <c:pt idx="2503">
                  <c:v>50.790205999999998</c:v>
                </c:pt>
                <c:pt idx="2504">
                  <c:v>50.621234000000001</c:v>
                </c:pt>
                <c:pt idx="2505">
                  <c:v>50.473382999999998</c:v>
                </c:pt>
                <c:pt idx="2506">
                  <c:v>50.353695000000002</c:v>
                </c:pt>
                <c:pt idx="2507">
                  <c:v>50.262168000000003</c:v>
                </c:pt>
                <c:pt idx="2508">
                  <c:v>50.198802999999998</c:v>
                </c:pt>
                <c:pt idx="2509">
                  <c:v>50.135438999999998</c:v>
                </c:pt>
                <c:pt idx="2510">
                  <c:v>50.043911999999999</c:v>
                </c:pt>
                <c:pt idx="2511">
                  <c:v>49.994629000000003</c:v>
                </c:pt>
                <c:pt idx="2512">
                  <c:v>50.072074000000001</c:v>
                </c:pt>
                <c:pt idx="2513">
                  <c:v>50.100236000000002</c:v>
                </c:pt>
                <c:pt idx="2514">
                  <c:v>50.065033999999997</c:v>
                </c:pt>
                <c:pt idx="2515">
                  <c:v>50.022790999999998</c:v>
                </c:pt>
                <c:pt idx="2516">
                  <c:v>50.036872000000002</c:v>
                </c:pt>
                <c:pt idx="2517">
                  <c:v>50.029831000000001</c:v>
                </c:pt>
                <c:pt idx="2518">
                  <c:v>49.987588000000002</c:v>
                </c:pt>
                <c:pt idx="2519">
                  <c:v>50.036872000000002</c:v>
                </c:pt>
                <c:pt idx="2520">
                  <c:v>50.135438999999998</c:v>
                </c:pt>
                <c:pt idx="2521">
                  <c:v>50.205843999999999</c:v>
                </c:pt>
                <c:pt idx="2522">
                  <c:v>50.332572999999996</c:v>
                </c:pt>
                <c:pt idx="2523">
                  <c:v>50.332572999999996</c:v>
                </c:pt>
                <c:pt idx="2524">
                  <c:v>50.346654000000001</c:v>
                </c:pt>
                <c:pt idx="2525">
                  <c:v>50.339613999999997</c:v>
                </c:pt>
                <c:pt idx="2526">
                  <c:v>50.339613999999997</c:v>
                </c:pt>
                <c:pt idx="2527">
                  <c:v>50.318491999999999</c:v>
                </c:pt>
                <c:pt idx="2528">
                  <c:v>50.290329999999997</c:v>
                </c:pt>
                <c:pt idx="2529">
                  <c:v>50.255127000000002</c:v>
                </c:pt>
                <c:pt idx="2530">
                  <c:v>50.241045999999997</c:v>
                </c:pt>
                <c:pt idx="2531">
                  <c:v>50.248086999999998</c:v>
                </c:pt>
                <c:pt idx="2532">
                  <c:v>50.283289000000003</c:v>
                </c:pt>
                <c:pt idx="2533">
                  <c:v>50.346654000000001</c:v>
                </c:pt>
                <c:pt idx="2534">
                  <c:v>50.501545</c:v>
                </c:pt>
                <c:pt idx="2535">
                  <c:v>50.614193</c:v>
                </c:pt>
                <c:pt idx="2536">
                  <c:v>50.628273999999998</c:v>
                </c:pt>
                <c:pt idx="2537">
                  <c:v>50.621234000000001</c:v>
                </c:pt>
                <c:pt idx="2538">
                  <c:v>50.621234000000001</c:v>
                </c:pt>
                <c:pt idx="2539">
                  <c:v>50.677557999999998</c:v>
                </c:pt>
                <c:pt idx="2540">
                  <c:v>50.712760000000003</c:v>
                </c:pt>
                <c:pt idx="2541">
                  <c:v>50.733882000000001</c:v>
                </c:pt>
                <c:pt idx="2542">
                  <c:v>50.677557999999998</c:v>
                </c:pt>
                <c:pt idx="2543">
                  <c:v>50.614193</c:v>
                </c:pt>
                <c:pt idx="2544">
                  <c:v>50.564909999999998</c:v>
                </c:pt>
                <c:pt idx="2545">
                  <c:v>50.522666999999998</c:v>
                </c:pt>
                <c:pt idx="2546">
                  <c:v>50.522666999999998</c:v>
                </c:pt>
                <c:pt idx="2547">
                  <c:v>50.515625999999997</c:v>
                </c:pt>
                <c:pt idx="2548">
                  <c:v>50.522666999999998</c:v>
                </c:pt>
                <c:pt idx="2549">
                  <c:v>50.529707000000002</c:v>
                </c:pt>
                <c:pt idx="2550">
                  <c:v>50.578991000000002</c:v>
                </c:pt>
                <c:pt idx="2551">
                  <c:v>50.607152999999997</c:v>
                </c:pt>
                <c:pt idx="2552">
                  <c:v>50.571950000000001</c:v>
                </c:pt>
                <c:pt idx="2553">
                  <c:v>50.600112000000003</c:v>
                </c:pt>
                <c:pt idx="2554">
                  <c:v>50.684598000000001</c:v>
                </c:pt>
                <c:pt idx="2555">
                  <c:v>50.684598000000001</c:v>
                </c:pt>
                <c:pt idx="2556">
                  <c:v>50.691639000000002</c:v>
                </c:pt>
                <c:pt idx="2557">
                  <c:v>50.726841</c:v>
                </c:pt>
                <c:pt idx="2558">
                  <c:v>50.762044000000003</c:v>
                </c:pt>
                <c:pt idx="2559">
                  <c:v>50.816020999999999</c:v>
                </c:pt>
                <c:pt idx="2560">
                  <c:v>50.879385999999997</c:v>
                </c:pt>
                <c:pt idx="2561">
                  <c:v>50.823062</c:v>
                </c:pt>
                <c:pt idx="2562">
                  <c:v>50.801940000000002</c:v>
                </c:pt>
                <c:pt idx="2563">
                  <c:v>50.823062</c:v>
                </c:pt>
                <c:pt idx="2564">
                  <c:v>50.783164999999997</c:v>
                </c:pt>
                <c:pt idx="2565">
                  <c:v>50.733882000000001</c:v>
                </c:pt>
                <c:pt idx="2566">
                  <c:v>50.755003000000002</c:v>
                </c:pt>
                <c:pt idx="2567">
                  <c:v>50.797246000000001</c:v>
                </c:pt>
                <c:pt idx="2568">
                  <c:v>50.801940000000002</c:v>
                </c:pt>
                <c:pt idx="2569">
                  <c:v>53.557124000000002</c:v>
                </c:pt>
                <c:pt idx="2570">
                  <c:v>53.622836</c:v>
                </c:pt>
                <c:pt idx="2571">
                  <c:v>53.700280999999997</c:v>
                </c:pt>
                <c:pt idx="2572">
                  <c:v>53.726097000000003</c:v>
                </c:pt>
                <c:pt idx="2573">
                  <c:v>53.655692000000002</c:v>
                </c:pt>
                <c:pt idx="2574">
                  <c:v>53.836398000000003</c:v>
                </c:pt>
                <c:pt idx="2575">
                  <c:v>53.974860999999997</c:v>
                </c:pt>
                <c:pt idx="2576">
                  <c:v>54.129752000000003</c:v>
                </c:pt>
                <c:pt idx="2577">
                  <c:v>54.244746999999997</c:v>
                </c:pt>
                <c:pt idx="2578">
                  <c:v>54.244746999999997</c:v>
                </c:pt>
                <c:pt idx="2579">
                  <c:v>54.251787999999998</c:v>
                </c:pt>
                <c:pt idx="2580">
                  <c:v>54.251787999999998</c:v>
                </c:pt>
                <c:pt idx="2581">
                  <c:v>54.362088999999997</c:v>
                </c:pt>
                <c:pt idx="2582">
                  <c:v>54.502898999999999</c:v>
                </c:pt>
                <c:pt idx="2583">
                  <c:v>54.554529000000002</c:v>
                </c:pt>
                <c:pt idx="2584">
                  <c:v>54.580345000000001</c:v>
                </c:pt>
                <c:pt idx="2585">
                  <c:v>54.617894</c:v>
                </c:pt>
                <c:pt idx="2586">
                  <c:v>54.758704000000002</c:v>
                </c:pt>
                <c:pt idx="2587">
                  <c:v>54.878393000000003</c:v>
                </c:pt>
                <c:pt idx="2588">
                  <c:v>55.019202999999997</c:v>
                </c:pt>
                <c:pt idx="2589">
                  <c:v>55.131850999999997</c:v>
                </c:pt>
                <c:pt idx="2590">
                  <c:v>55.244498999999998</c:v>
                </c:pt>
                <c:pt idx="2591">
                  <c:v>55.326638000000003</c:v>
                </c:pt>
                <c:pt idx="2592">
                  <c:v>55.397042999999996</c:v>
                </c:pt>
                <c:pt idx="2593">
                  <c:v>55.528466000000002</c:v>
                </c:pt>
                <c:pt idx="2594">
                  <c:v>55.596524000000002</c:v>
                </c:pt>
                <c:pt idx="2595">
                  <c:v>55.720905999999999</c:v>
                </c:pt>
                <c:pt idx="2596">
                  <c:v>55.838248</c:v>
                </c:pt>
                <c:pt idx="2597">
                  <c:v>55.901612999999998</c:v>
                </c:pt>
                <c:pt idx="2598">
                  <c:v>55.955590000000001</c:v>
                </c:pt>
                <c:pt idx="2599">
                  <c:v>56.00018</c:v>
                </c:pt>
                <c:pt idx="2600">
                  <c:v>56.011913999999997</c:v>
                </c:pt>
                <c:pt idx="2601">
                  <c:v>56.004874000000001</c:v>
                </c:pt>
                <c:pt idx="2602">
                  <c:v>55.986099000000003</c:v>
                </c:pt>
                <c:pt idx="2603">
                  <c:v>55.943855999999997</c:v>
                </c:pt>
                <c:pt idx="2604">
                  <c:v>55.955590000000001</c:v>
                </c:pt>
                <c:pt idx="2605">
                  <c:v>55.986099000000003</c:v>
                </c:pt>
                <c:pt idx="2606">
                  <c:v>56.004874000000001</c:v>
                </c:pt>
                <c:pt idx="2607">
                  <c:v>56.084665999999999</c:v>
                </c:pt>
                <c:pt idx="2608">
                  <c:v>56.148029999999999</c:v>
                </c:pt>
                <c:pt idx="2609">
                  <c:v>56.171498999999997</c:v>
                </c:pt>
                <c:pt idx="2610">
                  <c:v>56.178539000000001</c:v>
                </c:pt>
                <c:pt idx="2611">
                  <c:v>56.220782</c:v>
                </c:pt>
                <c:pt idx="2612">
                  <c:v>56.281799999999997</c:v>
                </c:pt>
                <c:pt idx="2613">
                  <c:v>56.368633000000003</c:v>
                </c:pt>
                <c:pt idx="2614">
                  <c:v>56.392100999999997</c:v>
                </c:pt>
                <c:pt idx="2615">
                  <c:v>56.446078999999997</c:v>
                </c:pt>
                <c:pt idx="2616">
                  <c:v>56.441384999999997</c:v>
                </c:pt>
                <c:pt idx="2617">
                  <c:v>56.483628000000003</c:v>
                </c:pt>
                <c:pt idx="2618">
                  <c:v>56.568114000000001</c:v>
                </c:pt>
                <c:pt idx="2619">
                  <c:v>56.654947</c:v>
                </c:pt>
                <c:pt idx="2620">
                  <c:v>56.739432999999998</c:v>
                </c:pt>
                <c:pt idx="2621">
                  <c:v>56.769942</c:v>
                </c:pt>
                <c:pt idx="2622">
                  <c:v>56.798104000000002</c:v>
                </c:pt>
                <c:pt idx="2623">
                  <c:v>56.840347000000001</c:v>
                </c:pt>
                <c:pt idx="2624">
                  <c:v>56.847386999999998</c:v>
                </c:pt>
                <c:pt idx="2625">
                  <c:v>56.870856000000003</c:v>
                </c:pt>
                <c:pt idx="2626">
                  <c:v>56.943607999999998</c:v>
                </c:pt>
                <c:pt idx="2627">
                  <c:v>57.058602</c:v>
                </c:pt>
                <c:pt idx="2628">
                  <c:v>57.136048000000002</c:v>
                </c:pt>
                <c:pt idx="2629">
                  <c:v>57.220534000000001</c:v>
                </c:pt>
                <c:pt idx="2630">
                  <c:v>57.279204999999997</c:v>
                </c:pt>
                <c:pt idx="2631">
                  <c:v>57.326141999999997</c:v>
                </c:pt>
                <c:pt idx="2632">
                  <c:v>57.380119000000001</c:v>
                </c:pt>
                <c:pt idx="2633">
                  <c:v>57.476339000000003</c:v>
                </c:pt>
                <c:pt idx="2634">
                  <c:v>57.570213000000003</c:v>
                </c:pt>
                <c:pt idx="2635">
                  <c:v>57.652352</c:v>
                </c:pt>
                <c:pt idx="2636">
                  <c:v>57.664085999999998</c:v>
                </c:pt>
                <c:pt idx="2637">
                  <c:v>57.664085999999998</c:v>
                </c:pt>
                <c:pt idx="2638">
                  <c:v>57.647658</c:v>
                </c:pt>
                <c:pt idx="2639">
                  <c:v>57.671126000000001</c:v>
                </c:pt>
                <c:pt idx="2640">
                  <c:v>57.675820000000002</c:v>
                </c:pt>
                <c:pt idx="2641">
                  <c:v>57.659391999999997</c:v>
                </c:pt>
                <c:pt idx="2642">
                  <c:v>57.694595</c:v>
                </c:pt>
                <c:pt idx="2643">
                  <c:v>57.664085999999998</c:v>
                </c:pt>
                <c:pt idx="2644">
                  <c:v>57.605415000000001</c:v>
                </c:pt>
                <c:pt idx="2645">
                  <c:v>57.570213000000003</c:v>
                </c:pt>
                <c:pt idx="2646">
                  <c:v>57.504500999999998</c:v>
                </c:pt>
                <c:pt idx="2647">
                  <c:v>57.539704</c:v>
                </c:pt>
                <c:pt idx="2648">
                  <c:v>57.612456000000002</c:v>
                </c:pt>
                <c:pt idx="2649">
                  <c:v>57.640618000000003</c:v>
                </c:pt>
                <c:pt idx="2650">
                  <c:v>57.617148999999998</c:v>
                </c:pt>
                <c:pt idx="2651">
                  <c:v>57.664085999999998</c:v>
                </c:pt>
                <c:pt idx="2652">
                  <c:v>57.706328999999997</c:v>
                </c:pt>
                <c:pt idx="2653">
                  <c:v>57.795509000000003</c:v>
                </c:pt>
                <c:pt idx="2654">
                  <c:v>57.807243</c:v>
                </c:pt>
                <c:pt idx="2655">
                  <c:v>57.811937</c:v>
                </c:pt>
                <c:pt idx="2656">
                  <c:v>57.889381999999998</c:v>
                </c:pt>
                <c:pt idx="2657">
                  <c:v>57.877648000000001</c:v>
                </c:pt>
                <c:pt idx="2658">
                  <c:v>57.992643000000001</c:v>
                </c:pt>
                <c:pt idx="2659">
                  <c:v>58.117024999999998</c:v>
                </c:pt>
                <c:pt idx="2660">
                  <c:v>58.255488</c:v>
                </c:pt>
                <c:pt idx="2661">
                  <c:v>58.337628000000002</c:v>
                </c:pt>
                <c:pt idx="2662">
                  <c:v>58.476090999999997</c:v>
                </c:pt>
                <c:pt idx="2663">
                  <c:v>58.584045000000003</c:v>
                </c:pt>
                <c:pt idx="2664">
                  <c:v>58.626288000000002</c:v>
                </c:pt>
                <c:pt idx="2665">
                  <c:v>58.614553999999998</c:v>
                </c:pt>
                <c:pt idx="2666">
                  <c:v>58.602820000000001</c:v>
                </c:pt>
                <c:pt idx="2667">
                  <c:v>58.579352</c:v>
                </c:pt>
                <c:pt idx="2668">
                  <c:v>58.551189999999998</c:v>
                </c:pt>
                <c:pt idx="2669">
                  <c:v>58.551189999999998</c:v>
                </c:pt>
                <c:pt idx="2670">
                  <c:v>58.527721</c:v>
                </c:pt>
                <c:pt idx="2671">
                  <c:v>58.511293000000002</c:v>
                </c:pt>
                <c:pt idx="2672">
                  <c:v>58.527721</c:v>
                </c:pt>
                <c:pt idx="2673">
                  <c:v>58.551189999999998</c:v>
                </c:pt>
                <c:pt idx="2674">
                  <c:v>58.544148999999997</c:v>
                </c:pt>
                <c:pt idx="2675">
                  <c:v>58.551189999999998</c:v>
                </c:pt>
                <c:pt idx="2676">
                  <c:v>58.567616999999998</c:v>
                </c:pt>
                <c:pt idx="2677">
                  <c:v>58.551189999999998</c:v>
                </c:pt>
                <c:pt idx="2678">
                  <c:v>58.539454999999997</c:v>
                </c:pt>
                <c:pt idx="2679">
                  <c:v>58.429153999999997</c:v>
                </c:pt>
                <c:pt idx="2680">
                  <c:v>58.37283</c:v>
                </c:pt>
                <c:pt idx="2681">
                  <c:v>58.290691000000002</c:v>
                </c:pt>
                <c:pt idx="2682">
                  <c:v>58.227325999999998</c:v>
                </c:pt>
                <c:pt idx="2683">
                  <c:v>58.220286000000002</c:v>
                </c:pt>
                <c:pt idx="2684">
                  <c:v>58.215592000000001</c:v>
                </c:pt>
                <c:pt idx="2685">
                  <c:v>58.220286000000002</c:v>
                </c:pt>
                <c:pt idx="2686">
                  <c:v>58.215592000000001</c:v>
                </c:pt>
                <c:pt idx="2687">
                  <c:v>50.698678999999998</c:v>
                </c:pt>
                <c:pt idx="2688">
                  <c:v>50.726841</c:v>
                </c:pt>
                <c:pt idx="2689">
                  <c:v>50.712760000000003</c:v>
                </c:pt>
                <c:pt idx="2690">
                  <c:v>50.712760000000003</c:v>
                </c:pt>
                <c:pt idx="2691">
                  <c:v>50.698678999999998</c:v>
                </c:pt>
                <c:pt idx="2692">
                  <c:v>50.698678999999998</c:v>
                </c:pt>
                <c:pt idx="2693">
                  <c:v>50.698678999999998</c:v>
                </c:pt>
                <c:pt idx="2694">
                  <c:v>50.670516999999997</c:v>
                </c:pt>
                <c:pt idx="2695">
                  <c:v>50.635314999999999</c:v>
                </c:pt>
                <c:pt idx="2696">
                  <c:v>50.607152999999997</c:v>
                </c:pt>
                <c:pt idx="2697">
                  <c:v>50.578991000000002</c:v>
                </c:pt>
                <c:pt idx="2698">
                  <c:v>50.593071999999999</c:v>
                </c:pt>
                <c:pt idx="2699">
                  <c:v>50.635314999999999</c:v>
                </c:pt>
                <c:pt idx="2700">
                  <c:v>50.656435999999999</c:v>
                </c:pt>
                <c:pt idx="2701">
                  <c:v>50.677557999999998</c:v>
                </c:pt>
                <c:pt idx="2702">
                  <c:v>50.698678999999998</c:v>
                </c:pt>
                <c:pt idx="2703">
                  <c:v>53.221527000000002</c:v>
                </c:pt>
                <c:pt idx="2704">
                  <c:v>53.280197999999999</c:v>
                </c:pt>
                <c:pt idx="2705">
                  <c:v>53.338869000000003</c:v>
                </c:pt>
                <c:pt idx="2706">
                  <c:v>53.385806000000002</c:v>
                </c:pt>
                <c:pt idx="2707">
                  <c:v>53.392845999999999</c:v>
                </c:pt>
                <c:pt idx="2708">
                  <c:v>53.378765000000001</c:v>
                </c:pt>
                <c:pt idx="2709">
                  <c:v>54.373823000000002</c:v>
                </c:pt>
                <c:pt idx="2710">
                  <c:v>54.369129000000001</c:v>
                </c:pt>
                <c:pt idx="2711">
                  <c:v>54.310459000000002</c:v>
                </c:pt>
                <c:pt idx="2712">
                  <c:v>54.233013</c:v>
                </c:pt>
                <c:pt idx="2713">
                  <c:v>54.103937000000002</c:v>
                </c:pt>
                <c:pt idx="2714">
                  <c:v>54.045265999999998</c:v>
                </c:pt>
                <c:pt idx="2715">
                  <c:v>54.064041000000003</c:v>
                </c:pt>
                <c:pt idx="2716">
                  <c:v>54.129752000000003</c:v>
                </c:pt>
                <c:pt idx="2717">
                  <c:v>54.218932000000002</c:v>
                </c:pt>
                <c:pt idx="2718">
                  <c:v>54.277602999999999</c:v>
                </c:pt>
                <c:pt idx="2719">
                  <c:v>54.348008</c:v>
                </c:pt>
                <c:pt idx="2720">
                  <c:v>54.373823000000002</c:v>
                </c:pt>
                <c:pt idx="2721">
                  <c:v>55.657541999999999</c:v>
                </c:pt>
                <c:pt idx="2722">
                  <c:v>55.664582000000003</c:v>
                </c:pt>
                <c:pt idx="2723">
                  <c:v>55.589483999999999</c:v>
                </c:pt>
                <c:pt idx="2724">
                  <c:v>55.476835999999999</c:v>
                </c:pt>
                <c:pt idx="2725">
                  <c:v>55.401736999999997</c:v>
                </c:pt>
                <c:pt idx="2726">
                  <c:v>55.420512000000002</c:v>
                </c:pt>
                <c:pt idx="2727">
                  <c:v>55.490917000000003</c:v>
                </c:pt>
                <c:pt idx="2728">
                  <c:v>55.566015</c:v>
                </c:pt>
                <c:pt idx="2729">
                  <c:v>55.664582000000003</c:v>
                </c:pt>
                <c:pt idx="2730">
                  <c:v>55.671622999999997</c:v>
                </c:pt>
                <c:pt idx="2731">
                  <c:v>55.664582000000003</c:v>
                </c:pt>
                <c:pt idx="2732">
                  <c:v>55.657541999999999</c:v>
                </c:pt>
                <c:pt idx="2733">
                  <c:v>55.657541999999999</c:v>
                </c:pt>
                <c:pt idx="2734">
                  <c:v>55.657541999999999</c:v>
                </c:pt>
                <c:pt idx="2735">
                  <c:v>55.864063000000002</c:v>
                </c:pt>
                <c:pt idx="2736">
                  <c:v>55.875798000000003</c:v>
                </c:pt>
                <c:pt idx="2737">
                  <c:v>55.864063000000002</c:v>
                </c:pt>
                <c:pt idx="2738">
                  <c:v>55.838248</c:v>
                </c:pt>
                <c:pt idx="2739">
                  <c:v>55.807738999999998</c:v>
                </c:pt>
                <c:pt idx="2740">
                  <c:v>55.690398000000002</c:v>
                </c:pt>
                <c:pt idx="2741">
                  <c:v>55.664582000000003</c:v>
                </c:pt>
                <c:pt idx="2742">
                  <c:v>55.751415000000001</c:v>
                </c:pt>
                <c:pt idx="2743">
                  <c:v>55.713866000000003</c:v>
                </c:pt>
                <c:pt idx="2744">
                  <c:v>55.638767000000001</c:v>
                </c:pt>
                <c:pt idx="2745">
                  <c:v>55.603565000000003</c:v>
                </c:pt>
                <c:pt idx="2746">
                  <c:v>55.652847999999999</c:v>
                </c:pt>
                <c:pt idx="2747">
                  <c:v>55.739680999999997</c:v>
                </c:pt>
                <c:pt idx="2748">
                  <c:v>55.819474</c:v>
                </c:pt>
                <c:pt idx="2749">
                  <c:v>55.857022999999998</c:v>
                </c:pt>
                <c:pt idx="2750">
                  <c:v>55.864063000000002</c:v>
                </c:pt>
                <c:pt idx="2751">
                  <c:v>56.072932000000002</c:v>
                </c:pt>
                <c:pt idx="2752">
                  <c:v>56.091706000000002</c:v>
                </c:pt>
                <c:pt idx="2753">
                  <c:v>56.079971999999998</c:v>
                </c:pt>
                <c:pt idx="2754">
                  <c:v>56.011913999999997</c:v>
                </c:pt>
                <c:pt idx="2755">
                  <c:v>55.962629999999997</c:v>
                </c:pt>
                <c:pt idx="2756">
                  <c:v>55.906306000000001</c:v>
                </c:pt>
                <c:pt idx="2757">
                  <c:v>55.845289000000001</c:v>
                </c:pt>
                <c:pt idx="2758">
                  <c:v>55.781923999999997</c:v>
                </c:pt>
                <c:pt idx="2759">
                  <c:v>55.800699000000002</c:v>
                </c:pt>
                <c:pt idx="2760">
                  <c:v>55.875798000000003</c:v>
                </c:pt>
                <c:pt idx="2761">
                  <c:v>55.981405000000002</c:v>
                </c:pt>
                <c:pt idx="2762">
                  <c:v>56.054156999999996</c:v>
                </c:pt>
                <c:pt idx="2763">
                  <c:v>56.072932000000002</c:v>
                </c:pt>
                <c:pt idx="2764">
                  <c:v>56.288840999999998</c:v>
                </c:pt>
                <c:pt idx="2765">
                  <c:v>56.312308999999999</c:v>
                </c:pt>
                <c:pt idx="2766">
                  <c:v>56.274760000000001</c:v>
                </c:pt>
                <c:pt idx="2767">
                  <c:v>56.244250999999998</c:v>
                </c:pt>
                <c:pt idx="2768">
                  <c:v>56.244250999999998</c:v>
                </c:pt>
                <c:pt idx="2769">
                  <c:v>56.288840999999998</c:v>
                </c:pt>
                <c:pt idx="2770">
                  <c:v>56.319349000000003</c:v>
                </c:pt>
                <c:pt idx="2771">
                  <c:v>56.319349000000003</c:v>
                </c:pt>
                <c:pt idx="2772">
                  <c:v>56.338124000000001</c:v>
                </c:pt>
                <c:pt idx="2773">
                  <c:v>56.399141999999998</c:v>
                </c:pt>
                <c:pt idx="2774">
                  <c:v>56.434344000000003</c:v>
                </c:pt>
                <c:pt idx="2775">
                  <c:v>56.441384999999997</c:v>
                </c:pt>
                <c:pt idx="2776">
                  <c:v>56.483628000000003</c:v>
                </c:pt>
                <c:pt idx="2777">
                  <c:v>56.544646</c:v>
                </c:pt>
                <c:pt idx="2778">
                  <c:v>56.551685999999997</c:v>
                </c:pt>
                <c:pt idx="2779">
                  <c:v>56.556379999999997</c:v>
                </c:pt>
                <c:pt idx="2780">
                  <c:v>56.598623000000003</c:v>
                </c:pt>
                <c:pt idx="2781">
                  <c:v>56.586888999999999</c:v>
                </c:pt>
                <c:pt idx="2782">
                  <c:v>56.544646</c:v>
                </c:pt>
                <c:pt idx="2783">
                  <c:v>56.490667999999999</c:v>
                </c:pt>
                <c:pt idx="2784">
                  <c:v>56.460160000000002</c:v>
                </c:pt>
                <c:pt idx="2785">
                  <c:v>56.441384999999997</c:v>
                </c:pt>
                <c:pt idx="2786">
                  <c:v>56.392100999999997</c:v>
                </c:pt>
                <c:pt idx="2787">
                  <c:v>56.361592000000002</c:v>
                </c:pt>
                <c:pt idx="2788">
                  <c:v>56.349857999999998</c:v>
                </c:pt>
                <c:pt idx="2789">
                  <c:v>56.312308999999999</c:v>
                </c:pt>
                <c:pt idx="2790">
                  <c:v>56.288840999999998</c:v>
                </c:pt>
                <c:pt idx="2791">
                  <c:v>56.288840999999998</c:v>
                </c:pt>
                <c:pt idx="2792">
                  <c:v>56.288840999999998</c:v>
                </c:pt>
                <c:pt idx="2793">
                  <c:v>57.671126000000001</c:v>
                </c:pt>
                <c:pt idx="2794">
                  <c:v>57.675820000000002</c:v>
                </c:pt>
                <c:pt idx="2795">
                  <c:v>57.664085999999998</c:v>
                </c:pt>
                <c:pt idx="2796">
                  <c:v>57.600721</c:v>
                </c:pt>
                <c:pt idx="2797">
                  <c:v>57.511541999999999</c:v>
                </c:pt>
                <c:pt idx="2798">
                  <c:v>57.469298999999999</c:v>
                </c:pt>
                <c:pt idx="2799">
                  <c:v>57.546743999999997</c:v>
                </c:pt>
                <c:pt idx="2800">
                  <c:v>57.499806999999997</c:v>
                </c:pt>
                <c:pt idx="2801">
                  <c:v>57.469298999999999</c:v>
                </c:pt>
                <c:pt idx="2802">
                  <c:v>57.380119000000001</c:v>
                </c:pt>
                <c:pt idx="2803">
                  <c:v>57.351956999999999</c:v>
                </c:pt>
                <c:pt idx="2804">
                  <c:v>57.351956999999999</c:v>
                </c:pt>
                <c:pt idx="2805">
                  <c:v>57.236961999999998</c:v>
                </c:pt>
                <c:pt idx="2806">
                  <c:v>57.182985000000002</c:v>
                </c:pt>
                <c:pt idx="2807">
                  <c:v>57.124313999999998</c:v>
                </c:pt>
                <c:pt idx="2808">
                  <c:v>57.124313999999998</c:v>
                </c:pt>
                <c:pt idx="2809">
                  <c:v>57.129007999999999</c:v>
                </c:pt>
                <c:pt idx="2810">
                  <c:v>57.147781999999999</c:v>
                </c:pt>
                <c:pt idx="2811">
                  <c:v>57.100845999999997</c:v>
                </c:pt>
                <c:pt idx="2812">
                  <c:v>57.046868000000003</c:v>
                </c:pt>
                <c:pt idx="2813">
                  <c:v>57.070337000000002</c:v>
                </c:pt>
                <c:pt idx="2814">
                  <c:v>57.154823</c:v>
                </c:pt>
                <c:pt idx="2815">
                  <c:v>57.213493999999997</c:v>
                </c:pt>
                <c:pt idx="2816">
                  <c:v>57.220534000000001</c:v>
                </c:pt>
                <c:pt idx="2817">
                  <c:v>57.232267999999998</c:v>
                </c:pt>
                <c:pt idx="2818">
                  <c:v>57.267471</c:v>
                </c:pt>
                <c:pt idx="2819">
                  <c:v>57.368385000000004</c:v>
                </c:pt>
                <c:pt idx="2820">
                  <c:v>57.391852999999998</c:v>
                </c:pt>
                <c:pt idx="2821">
                  <c:v>57.464604999999999</c:v>
                </c:pt>
                <c:pt idx="2822">
                  <c:v>57.527970000000003</c:v>
                </c:pt>
                <c:pt idx="2823">
                  <c:v>57.593680999999997</c:v>
                </c:pt>
                <c:pt idx="2824">
                  <c:v>57.659391999999997</c:v>
                </c:pt>
                <c:pt idx="2825">
                  <c:v>57.671126000000001</c:v>
                </c:pt>
                <c:pt idx="2826">
                  <c:v>54.941757000000003</c:v>
                </c:pt>
                <c:pt idx="2827">
                  <c:v>54.986347000000002</c:v>
                </c:pt>
                <c:pt idx="2828">
                  <c:v>54.986347000000002</c:v>
                </c:pt>
                <c:pt idx="2829">
                  <c:v>55.068486</c:v>
                </c:pt>
                <c:pt idx="2830">
                  <c:v>55.202255999999998</c:v>
                </c:pt>
                <c:pt idx="2831">
                  <c:v>55.225724</c:v>
                </c:pt>
                <c:pt idx="2832">
                  <c:v>55.213990000000003</c:v>
                </c:pt>
                <c:pt idx="2833">
                  <c:v>55.176440999999997</c:v>
                </c:pt>
                <c:pt idx="2834">
                  <c:v>55.157665999999999</c:v>
                </c:pt>
                <c:pt idx="2835">
                  <c:v>55.188175000000001</c:v>
                </c:pt>
                <c:pt idx="2836">
                  <c:v>55.113076</c:v>
                </c:pt>
                <c:pt idx="2837">
                  <c:v>55.030937000000002</c:v>
                </c:pt>
                <c:pt idx="2838">
                  <c:v>55.012161999999996</c:v>
                </c:pt>
                <c:pt idx="2839">
                  <c:v>54.911248000000001</c:v>
                </c:pt>
                <c:pt idx="2840">
                  <c:v>54.866658000000001</c:v>
                </c:pt>
                <c:pt idx="2841">
                  <c:v>54.833803000000003</c:v>
                </c:pt>
                <c:pt idx="2842">
                  <c:v>54.751663999999998</c:v>
                </c:pt>
                <c:pt idx="2843">
                  <c:v>54.688299000000001</c:v>
                </c:pt>
                <c:pt idx="2844">
                  <c:v>54.674218000000003</c:v>
                </c:pt>
                <c:pt idx="2845">
                  <c:v>54.669524000000003</c:v>
                </c:pt>
                <c:pt idx="2846">
                  <c:v>54.606160000000003</c:v>
                </c:pt>
                <c:pt idx="2847">
                  <c:v>54.606160000000003</c:v>
                </c:pt>
                <c:pt idx="2848">
                  <c:v>54.585037999999997</c:v>
                </c:pt>
                <c:pt idx="2849">
                  <c:v>54.606160000000003</c:v>
                </c:pt>
                <c:pt idx="2850">
                  <c:v>54.606160000000003</c:v>
                </c:pt>
                <c:pt idx="2851">
                  <c:v>54.559223000000003</c:v>
                </c:pt>
                <c:pt idx="2852">
                  <c:v>54.470042999999997</c:v>
                </c:pt>
                <c:pt idx="2853">
                  <c:v>54.451269000000003</c:v>
                </c:pt>
                <c:pt idx="2854">
                  <c:v>54.392598</c:v>
                </c:pt>
                <c:pt idx="2855">
                  <c:v>54.343313999999999</c:v>
                </c:pt>
                <c:pt idx="2856">
                  <c:v>54.296377999999997</c:v>
                </c:pt>
                <c:pt idx="2857">
                  <c:v>54.251787999999998</c:v>
                </c:pt>
                <c:pt idx="2858">
                  <c:v>54.233013</c:v>
                </c:pt>
                <c:pt idx="2859">
                  <c:v>54.240053000000003</c:v>
                </c:pt>
                <c:pt idx="2860">
                  <c:v>54.218932000000002</c:v>
                </c:pt>
                <c:pt idx="2861">
                  <c:v>54.207197999999998</c:v>
                </c:pt>
                <c:pt idx="2862">
                  <c:v>54.270561999999998</c:v>
                </c:pt>
                <c:pt idx="2863">
                  <c:v>54.284643000000003</c:v>
                </c:pt>
                <c:pt idx="2864">
                  <c:v>54.296377999999997</c:v>
                </c:pt>
                <c:pt idx="2865">
                  <c:v>54.218932000000002</c:v>
                </c:pt>
                <c:pt idx="2866">
                  <c:v>54.115670999999999</c:v>
                </c:pt>
                <c:pt idx="2867">
                  <c:v>54.038226000000002</c:v>
                </c:pt>
                <c:pt idx="2868">
                  <c:v>53.949046000000003</c:v>
                </c:pt>
                <c:pt idx="2869">
                  <c:v>53.974860999999997</c:v>
                </c:pt>
                <c:pt idx="2870">
                  <c:v>53.953740000000003</c:v>
                </c:pt>
                <c:pt idx="2871">
                  <c:v>53.869253999999998</c:v>
                </c:pt>
                <c:pt idx="2872">
                  <c:v>53.843437999999999</c:v>
                </c:pt>
                <c:pt idx="2873">
                  <c:v>53.843437999999999</c:v>
                </c:pt>
                <c:pt idx="2874">
                  <c:v>53.777726999999999</c:v>
                </c:pt>
                <c:pt idx="2875">
                  <c:v>53.719056000000002</c:v>
                </c:pt>
                <c:pt idx="2876">
                  <c:v>53.674466000000002</c:v>
                </c:pt>
                <c:pt idx="2877">
                  <c:v>53.589979999999997</c:v>
                </c:pt>
                <c:pt idx="2878">
                  <c:v>53.531309</c:v>
                </c:pt>
                <c:pt idx="2879">
                  <c:v>53.451517000000003</c:v>
                </c:pt>
                <c:pt idx="2880">
                  <c:v>53.378765000000001</c:v>
                </c:pt>
                <c:pt idx="2881">
                  <c:v>53.364683999999997</c:v>
                </c:pt>
                <c:pt idx="2882">
                  <c:v>53.306013</c:v>
                </c:pt>
                <c:pt idx="2883">
                  <c:v>53.298972999999997</c:v>
                </c:pt>
                <c:pt idx="2884">
                  <c:v>53.313054000000001</c:v>
                </c:pt>
                <c:pt idx="2885">
                  <c:v>53.240302</c:v>
                </c:pt>
                <c:pt idx="2886">
                  <c:v>53.228568000000003</c:v>
                </c:pt>
                <c:pt idx="2887">
                  <c:v>53.228568000000003</c:v>
                </c:pt>
                <c:pt idx="2888">
                  <c:v>53.228568000000003</c:v>
                </c:pt>
                <c:pt idx="2889">
                  <c:v>53.167549999999999</c:v>
                </c:pt>
                <c:pt idx="2890">
                  <c:v>53.127654</c:v>
                </c:pt>
                <c:pt idx="2891">
                  <c:v>53.068983000000003</c:v>
                </c:pt>
                <c:pt idx="2892">
                  <c:v>52.982149999999997</c:v>
                </c:pt>
                <c:pt idx="2893">
                  <c:v>52.909398000000003</c:v>
                </c:pt>
                <c:pt idx="2894">
                  <c:v>52.822564999999997</c:v>
                </c:pt>
                <c:pt idx="2895">
                  <c:v>52.721651000000001</c:v>
                </c:pt>
                <c:pt idx="2896">
                  <c:v>52.655940000000001</c:v>
                </c:pt>
                <c:pt idx="2897">
                  <c:v>52.580840999999999</c:v>
                </c:pt>
                <c:pt idx="2898">
                  <c:v>52.576146999999999</c:v>
                </c:pt>
                <c:pt idx="2899">
                  <c:v>52.562066000000002</c:v>
                </c:pt>
                <c:pt idx="2900">
                  <c:v>52.555025999999998</c:v>
                </c:pt>
                <c:pt idx="2901">
                  <c:v>52.547984999999997</c:v>
                </c:pt>
                <c:pt idx="2902">
                  <c:v>52.562066000000002</c:v>
                </c:pt>
                <c:pt idx="2903">
                  <c:v>52.576146999999999</c:v>
                </c:pt>
                <c:pt idx="2904">
                  <c:v>52.576146999999999</c:v>
                </c:pt>
                <c:pt idx="2905">
                  <c:v>52.587882</c:v>
                </c:pt>
                <c:pt idx="2906">
                  <c:v>52.609003000000001</c:v>
                </c:pt>
                <c:pt idx="2907">
                  <c:v>52.688794999999999</c:v>
                </c:pt>
                <c:pt idx="2908">
                  <c:v>52.761547</c:v>
                </c:pt>
                <c:pt idx="2909">
                  <c:v>52.768588000000001</c:v>
                </c:pt>
                <c:pt idx="2910">
                  <c:v>52.789709000000002</c:v>
                </c:pt>
                <c:pt idx="2911">
                  <c:v>52.775627999999998</c:v>
                </c:pt>
                <c:pt idx="2912">
                  <c:v>52.702876000000003</c:v>
                </c:pt>
                <c:pt idx="2913">
                  <c:v>52.662979999999997</c:v>
                </c:pt>
                <c:pt idx="2914">
                  <c:v>52.648899</c:v>
                </c:pt>
                <c:pt idx="2915">
                  <c:v>52.627777999999999</c:v>
                </c:pt>
                <c:pt idx="2916">
                  <c:v>52.594921999999997</c:v>
                </c:pt>
                <c:pt idx="2917">
                  <c:v>52.576146999999999</c:v>
                </c:pt>
                <c:pt idx="2918">
                  <c:v>52.533904</c:v>
                </c:pt>
                <c:pt idx="2919">
                  <c:v>52.522170000000003</c:v>
                </c:pt>
                <c:pt idx="2920">
                  <c:v>52.447071000000001</c:v>
                </c:pt>
                <c:pt idx="2921">
                  <c:v>52.332076999999998</c:v>
                </c:pt>
                <c:pt idx="2922">
                  <c:v>52.259324999999997</c:v>
                </c:pt>
                <c:pt idx="2923">
                  <c:v>52.224122000000001</c:v>
                </c:pt>
                <c:pt idx="2924">
                  <c:v>52.238202999999999</c:v>
                </c:pt>
                <c:pt idx="2925">
                  <c:v>52.212387999999997</c:v>
                </c:pt>
                <c:pt idx="2926">
                  <c:v>52.083311999999999</c:v>
                </c:pt>
                <c:pt idx="2927">
                  <c:v>52.102086999999997</c:v>
                </c:pt>
                <c:pt idx="2928">
                  <c:v>52.048108999999997</c:v>
                </c:pt>
                <c:pt idx="2929">
                  <c:v>51.750061000000002</c:v>
                </c:pt>
                <c:pt idx="2930">
                  <c:v>51.750061000000002</c:v>
                </c:pt>
                <c:pt idx="2931">
                  <c:v>51.768836</c:v>
                </c:pt>
                <c:pt idx="2932">
                  <c:v>51.796998000000002</c:v>
                </c:pt>
                <c:pt idx="2933">
                  <c:v>51.832200999999998</c:v>
                </c:pt>
                <c:pt idx="2934">
                  <c:v>51.761795999999997</c:v>
                </c:pt>
                <c:pt idx="2935">
                  <c:v>51.714858999999997</c:v>
                </c:pt>
                <c:pt idx="2936">
                  <c:v>51.646801000000004</c:v>
                </c:pt>
                <c:pt idx="2937">
                  <c:v>51.604557999999997</c:v>
                </c:pt>
                <c:pt idx="2938">
                  <c:v>51.585782999999999</c:v>
                </c:pt>
                <c:pt idx="2939">
                  <c:v>51.585782999999999</c:v>
                </c:pt>
                <c:pt idx="2940">
                  <c:v>51.632719999999999</c:v>
                </c:pt>
                <c:pt idx="2941">
                  <c:v>51.639760000000003</c:v>
                </c:pt>
                <c:pt idx="2942">
                  <c:v>51.674962999999998</c:v>
                </c:pt>
                <c:pt idx="2943">
                  <c:v>51.686697000000002</c:v>
                </c:pt>
                <c:pt idx="2944">
                  <c:v>51.653841</c:v>
                </c:pt>
                <c:pt idx="2945">
                  <c:v>51.585782999999999</c:v>
                </c:pt>
                <c:pt idx="2946">
                  <c:v>51.578741999999998</c:v>
                </c:pt>
                <c:pt idx="2947">
                  <c:v>51.536498999999999</c:v>
                </c:pt>
                <c:pt idx="2948">
                  <c:v>51.508336999999997</c:v>
                </c:pt>
                <c:pt idx="2949">
                  <c:v>51.461401000000002</c:v>
                </c:pt>
                <c:pt idx="2950">
                  <c:v>51.508336999999997</c:v>
                </c:pt>
                <c:pt idx="2951">
                  <c:v>51.522418000000002</c:v>
                </c:pt>
                <c:pt idx="2952">
                  <c:v>51.496603</c:v>
                </c:pt>
                <c:pt idx="2953">
                  <c:v>51.489562999999997</c:v>
                </c:pt>
                <c:pt idx="2954">
                  <c:v>51.496603</c:v>
                </c:pt>
                <c:pt idx="2955">
                  <c:v>51.496603</c:v>
                </c:pt>
                <c:pt idx="2956">
                  <c:v>51.503644000000001</c:v>
                </c:pt>
                <c:pt idx="2957">
                  <c:v>51.515377999999998</c:v>
                </c:pt>
                <c:pt idx="2958">
                  <c:v>51.536498999999999</c:v>
                </c:pt>
                <c:pt idx="2959">
                  <c:v>51.54354</c:v>
                </c:pt>
                <c:pt idx="2960">
                  <c:v>51.536498999999999</c:v>
                </c:pt>
                <c:pt idx="2961">
                  <c:v>51.571702000000002</c:v>
                </c:pt>
                <c:pt idx="2962">
                  <c:v>51.578741999999998</c:v>
                </c:pt>
                <c:pt idx="2963">
                  <c:v>51.618639000000002</c:v>
                </c:pt>
                <c:pt idx="2964">
                  <c:v>51.646801000000004</c:v>
                </c:pt>
                <c:pt idx="2965">
                  <c:v>51.646801000000004</c:v>
                </c:pt>
                <c:pt idx="2966">
                  <c:v>51.674962999999998</c:v>
                </c:pt>
                <c:pt idx="2967">
                  <c:v>51.714858999999997</c:v>
                </c:pt>
                <c:pt idx="2968">
                  <c:v>51.789957999999999</c:v>
                </c:pt>
                <c:pt idx="2969">
                  <c:v>51.872096999999997</c:v>
                </c:pt>
                <c:pt idx="2970">
                  <c:v>51.858015999999999</c:v>
                </c:pt>
                <c:pt idx="2971">
                  <c:v>51.796998000000002</c:v>
                </c:pt>
                <c:pt idx="2972">
                  <c:v>51.789957999999999</c:v>
                </c:pt>
                <c:pt idx="2973">
                  <c:v>51.775877000000001</c:v>
                </c:pt>
                <c:pt idx="2974">
                  <c:v>51.811078999999999</c:v>
                </c:pt>
                <c:pt idx="2975">
                  <c:v>51.843935000000002</c:v>
                </c:pt>
                <c:pt idx="2976">
                  <c:v>51.919034000000003</c:v>
                </c:pt>
                <c:pt idx="2977">
                  <c:v>51.919034000000003</c:v>
                </c:pt>
                <c:pt idx="2978">
                  <c:v>51.919034000000003</c:v>
                </c:pt>
                <c:pt idx="2979">
                  <c:v>51.904952999999999</c:v>
                </c:pt>
                <c:pt idx="2980">
                  <c:v>51.954236000000002</c:v>
                </c:pt>
                <c:pt idx="2981">
                  <c:v>52.036375</c:v>
                </c:pt>
                <c:pt idx="2982">
                  <c:v>52.076272000000003</c:v>
                </c:pt>
                <c:pt idx="2983">
                  <c:v>52.109127000000001</c:v>
                </c:pt>
                <c:pt idx="2984">
                  <c:v>52.130248999999999</c:v>
                </c:pt>
                <c:pt idx="2985">
                  <c:v>52.163103999999997</c:v>
                </c:pt>
                <c:pt idx="2986">
                  <c:v>52.177185000000001</c:v>
                </c:pt>
                <c:pt idx="2987">
                  <c:v>52.177185000000001</c:v>
                </c:pt>
                <c:pt idx="2988">
                  <c:v>52.144329999999997</c:v>
                </c:pt>
                <c:pt idx="2989">
                  <c:v>52.144329999999997</c:v>
                </c:pt>
                <c:pt idx="2990">
                  <c:v>52.217081999999998</c:v>
                </c:pt>
                <c:pt idx="2991">
                  <c:v>52.325035999999997</c:v>
                </c:pt>
                <c:pt idx="2992">
                  <c:v>52.393093999999998</c:v>
                </c:pt>
                <c:pt idx="2993">
                  <c:v>52.522170000000003</c:v>
                </c:pt>
                <c:pt idx="2994">
                  <c:v>52.681755000000003</c:v>
                </c:pt>
                <c:pt idx="2995">
                  <c:v>52.695836</c:v>
                </c:pt>
                <c:pt idx="2996">
                  <c:v>52.808484</c:v>
                </c:pt>
                <c:pt idx="2997">
                  <c:v>52.902357000000002</c:v>
                </c:pt>
                <c:pt idx="2998">
                  <c:v>52.928173000000001</c:v>
                </c:pt>
                <c:pt idx="2999">
                  <c:v>53.076022999999999</c:v>
                </c:pt>
                <c:pt idx="3000">
                  <c:v>53.120612999999999</c:v>
                </c:pt>
                <c:pt idx="3001">
                  <c:v>53.200406000000001</c:v>
                </c:pt>
                <c:pt idx="3002">
                  <c:v>53.280197999999999</c:v>
                </c:pt>
                <c:pt idx="3003">
                  <c:v>53.327134999999998</c:v>
                </c:pt>
                <c:pt idx="3004">
                  <c:v>53.345908999999999</c:v>
                </c:pt>
                <c:pt idx="3005">
                  <c:v>53.411620999999997</c:v>
                </c:pt>
                <c:pt idx="3006">
                  <c:v>53.517228000000003</c:v>
                </c:pt>
                <c:pt idx="3007">
                  <c:v>53.594673999999998</c:v>
                </c:pt>
                <c:pt idx="3008">
                  <c:v>53.719056000000002</c:v>
                </c:pt>
                <c:pt idx="3009">
                  <c:v>53.805889000000001</c:v>
                </c:pt>
                <c:pt idx="3010">
                  <c:v>53.869253999999998</c:v>
                </c:pt>
                <c:pt idx="3011">
                  <c:v>53.953740000000003</c:v>
                </c:pt>
                <c:pt idx="3012">
                  <c:v>53.96078</c:v>
                </c:pt>
                <c:pt idx="3013">
                  <c:v>53.979554999999998</c:v>
                </c:pt>
                <c:pt idx="3014">
                  <c:v>53.986595000000001</c:v>
                </c:pt>
                <c:pt idx="3015">
                  <c:v>53.986595000000001</c:v>
                </c:pt>
                <c:pt idx="3016">
                  <c:v>53.986595000000001</c:v>
                </c:pt>
                <c:pt idx="3017">
                  <c:v>54.012410000000003</c:v>
                </c:pt>
                <c:pt idx="3018">
                  <c:v>54.078122</c:v>
                </c:pt>
                <c:pt idx="3019">
                  <c:v>54.188423</c:v>
                </c:pt>
                <c:pt idx="3020">
                  <c:v>54.218932000000002</c:v>
                </c:pt>
                <c:pt idx="3021">
                  <c:v>54.291683999999997</c:v>
                </c:pt>
                <c:pt idx="3022">
                  <c:v>54.296377999999997</c:v>
                </c:pt>
                <c:pt idx="3023">
                  <c:v>54.418413000000001</c:v>
                </c:pt>
                <c:pt idx="3024">
                  <c:v>54.495859000000003</c:v>
                </c:pt>
                <c:pt idx="3025">
                  <c:v>54.477083999999998</c:v>
                </c:pt>
                <c:pt idx="3026">
                  <c:v>54.369129000000001</c:v>
                </c:pt>
                <c:pt idx="3027">
                  <c:v>54.491165000000002</c:v>
                </c:pt>
                <c:pt idx="3028">
                  <c:v>54.606160000000003</c:v>
                </c:pt>
                <c:pt idx="3029">
                  <c:v>54.636668999999998</c:v>
                </c:pt>
                <c:pt idx="3030">
                  <c:v>54.610852999999999</c:v>
                </c:pt>
                <c:pt idx="3031">
                  <c:v>54.721155000000003</c:v>
                </c:pt>
                <c:pt idx="3032">
                  <c:v>54.911248000000001</c:v>
                </c:pt>
                <c:pt idx="3033">
                  <c:v>55.037976999999998</c:v>
                </c:pt>
                <c:pt idx="3034">
                  <c:v>55.150626000000003</c:v>
                </c:pt>
                <c:pt idx="3035">
                  <c:v>55.188175000000001</c:v>
                </c:pt>
                <c:pt idx="3036">
                  <c:v>55.213990000000003</c:v>
                </c:pt>
                <c:pt idx="3037">
                  <c:v>55.157665999999999</c:v>
                </c:pt>
                <c:pt idx="3038">
                  <c:v>55.131850999999997</c:v>
                </c:pt>
                <c:pt idx="3039">
                  <c:v>55.068486</c:v>
                </c:pt>
                <c:pt idx="3040">
                  <c:v>55.037976999999998</c:v>
                </c:pt>
                <c:pt idx="3041">
                  <c:v>55.075527000000001</c:v>
                </c:pt>
                <c:pt idx="3042">
                  <c:v>55.150626000000003</c:v>
                </c:pt>
                <c:pt idx="3043">
                  <c:v>55.206949999999999</c:v>
                </c:pt>
                <c:pt idx="3044">
                  <c:v>55.244498999999998</c:v>
                </c:pt>
                <c:pt idx="3045">
                  <c:v>55.303170000000001</c:v>
                </c:pt>
                <c:pt idx="3046">
                  <c:v>55.321944000000002</c:v>
                </c:pt>
                <c:pt idx="3047">
                  <c:v>55.314903999999999</c:v>
                </c:pt>
                <c:pt idx="3048">
                  <c:v>55.296129000000001</c:v>
                </c:pt>
                <c:pt idx="3049">
                  <c:v>55.263274000000003</c:v>
                </c:pt>
                <c:pt idx="3050">
                  <c:v>55.239804999999997</c:v>
                </c:pt>
                <c:pt idx="3051">
                  <c:v>55.176440999999997</c:v>
                </c:pt>
                <c:pt idx="3052">
                  <c:v>55.113076</c:v>
                </c:pt>
                <c:pt idx="3053">
                  <c:v>55.030937000000002</c:v>
                </c:pt>
                <c:pt idx="3054">
                  <c:v>54.967571999999997</c:v>
                </c:pt>
                <c:pt idx="3055">
                  <c:v>54.941757000000003</c:v>
                </c:pt>
                <c:pt idx="3056">
                  <c:v>54.941757000000003</c:v>
                </c:pt>
                <c:pt idx="3057">
                  <c:v>52.212387999999997</c:v>
                </c:pt>
                <c:pt idx="3058">
                  <c:v>52.224122000000001</c:v>
                </c:pt>
                <c:pt idx="3059">
                  <c:v>52.163103999999997</c:v>
                </c:pt>
                <c:pt idx="3060">
                  <c:v>52.069231000000002</c:v>
                </c:pt>
                <c:pt idx="3061">
                  <c:v>52.083311999999999</c:v>
                </c:pt>
                <c:pt idx="3062">
                  <c:v>52.048108999999997</c:v>
                </c:pt>
                <c:pt idx="3063">
                  <c:v>51.980051000000003</c:v>
                </c:pt>
                <c:pt idx="3064">
                  <c:v>51.872096999999997</c:v>
                </c:pt>
                <c:pt idx="3065">
                  <c:v>51.804039000000003</c:v>
                </c:pt>
                <c:pt idx="3066">
                  <c:v>51.811078999999999</c:v>
                </c:pt>
                <c:pt idx="3067">
                  <c:v>51.761795999999997</c:v>
                </c:pt>
                <c:pt idx="3068">
                  <c:v>51.750061000000002</c:v>
                </c:pt>
                <c:pt idx="3069">
                  <c:v>59.924087999999998</c:v>
                </c:pt>
                <c:pt idx="3070">
                  <c:v>59.924087999999998</c:v>
                </c:pt>
                <c:pt idx="3071">
                  <c:v>59.963984000000004</c:v>
                </c:pt>
                <c:pt idx="3072">
                  <c:v>60.083672999999997</c:v>
                </c:pt>
                <c:pt idx="3073">
                  <c:v>59.980412000000001</c:v>
                </c:pt>
                <c:pt idx="3074">
                  <c:v>59.935822000000002</c:v>
                </c:pt>
                <c:pt idx="3075">
                  <c:v>59.912354000000001</c:v>
                </c:pt>
                <c:pt idx="3076">
                  <c:v>59.940516000000002</c:v>
                </c:pt>
                <c:pt idx="3077">
                  <c:v>60.006227000000003</c:v>
                </c:pt>
                <c:pt idx="3078">
                  <c:v>59.963984000000004</c:v>
                </c:pt>
                <c:pt idx="3079">
                  <c:v>59.980412000000001</c:v>
                </c:pt>
                <c:pt idx="3080">
                  <c:v>60.090713000000001</c:v>
                </c:pt>
                <c:pt idx="3081">
                  <c:v>59.996839999999999</c:v>
                </c:pt>
                <c:pt idx="3082">
                  <c:v>59.90766</c:v>
                </c:pt>
                <c:pt idx="3083">
                  <c:v>59.858376999999997</c:v>
                </c:pt>
                <c:pt idx="3084">
                  <c:v>59.870111000000001</c:v>
                </c:pt>
                <c:pt idx="3085">
                  <c:v>59.935822000000002</c:v>
                </c:pt>
                <c:pt idx="3086">
                  <c:v>59.989800000000002</c:v>
                </c:pt>
                <c:pt idx="3087">
                  <c:v>54.934716999999999</c:v>
                </c:pt>
                <c:pt idx="3088">
                  <c:v>54.991041000000003</c:v>
                </c:pt>
                <c:pt idx="3089">
                  <c:v>54.984000000000002</c:v>
                </c:pt>
                <c:pt idx="3090">
                  <c:v>54.998080999999999</c:v>
                </c:pt>
                <c:pt idx="3091">
                  <c:v>55.002775</c:v>
                </c:pt>
                <c:pt idx="3092">
                  <c:v>55.066139</c:v>
                </c:pt>
                <c:pt idx="3093">
                  <c:v>55.136544999999998</c:v>
                </c:pt>
                <c:pt idx="3094">
                  <c:v>55.218684000000003</c:v>
                </c:pt>
                <c:pt idx="3095">
                  <c:v>55.300823000000001</c:v>
                </c:pt>
                <c:pt idx="3096">
                  <c:v>55.387656</c:v>
                </c:pt>
                <c:pt idx="3097">
                  <c:v>55.488570000000003</c:v>
                </c:pt>
                <c:pt idx="3098">
                  <c:v>55.575403000000001</c:v>
                </c:pt>
                <c:pt idx="3099">
                  <c:v>55.669276000000004</c:v>
                </c:pt>
                <c:pt idx="3100">
                  <c:v>55.7256</c:v>
                </c:pt>
                <c:pt idx="3101">
                  <c:v>55.662236</c:v>
                </c:pt>
                <c:pt idx="3102">
                  <c:v>55.568362</c:v>
                </c:pt>
                <c:pt idx="3103">
                  <c:v>55.436939000000002</c:v>
                </c:pt>
                <c:pt idx="3104">
                  <c:v>55.350107000000001</c:v>
                </c:pt>
                <c:pt idx="3105">
                  <c:v>55.249192999999998</c:v>
                </c:pt>
                <c:pt idx="3106">
                  <c:v>55.148279000000002</c:v>
                </c:pt>
                <c:pt idx="3107">
                  <c:v>55.061445999999997</c:v>
                </c:pt>
                <c:pt idx="3108">
                  <c:v>54.976959999999998</c:v>
                </c:pt>
                <c:pt idx="3109">
                  <c:v>54.991041000000003</c:v>
                </c:pt>
                <c:pt idx="3110">
                  <c:v>54.946451000000003</c:v>
                </c:pt>
                <c:pt idx="3111">
                  <c:v>54.946451000000003</c:v>
                </c:pt>
                <c:pt idx="3112">
                  <c:v>55.035631000000002</c:v>
                </c:pt>
                <c:pt idx="3113">
                  <c:v>55.204602999999999</c:v>
                </c:pt>
                <c:pt idx="3114">
                  <c:v>55.256233000000002</c:v>
                </c:pt>
                <c:pt idx="3115">
                  <c:v>55.300823000000001</c:v>
                </c:pt>
                <c:pt idx="3116">
                  <c:v>55.380614999999999</c:v>
                </c:pt>
                <c:pt idx="3117">
                  <c:v>55.380614999999999</c:v>
                </c:pt>
                <c:pt idx="3118">
                  <c:v>55.462755000000001</c:v>
                </c:pt>
                <c:pt idx="3119">
                  <c:v>55.544893999999999</c:v>
                </c:pt>
                <c:pt idx="3120">
                  <c:v>55.669276000000004</c:v>
                </c:pt>
                <c:pt idx="3121">
                  <c:v>55.774884</c:v>
                </c:pt>
                <c:pt idx="3122">
                  <c:v>55.854675999999998</c:v>
                </c:pt>
                <c:pt idx="3123">
                  <c:v>55.953243000000001</c:v>
                </c:pt>
                <c:pt idx="3124">
                  <c:v>55.711519000000003</c:v>
                </c:pt>
                <c:pt idx="3125">
                  <c:v>55.779577000000003</c:v>
                </c:pt>
                <c:pt idx="3126">
                  <c:v>55.922733999999998</c:v>
                </c:pt>
                <c:pt idx="3127">
                  <c:v>56.028342000000002</c:v>
                </c:pt>
                <c:pt idx="3128">
                  <c:v>56.145684000000003</c:v>
                </c:pt>
                <c:pt idx="3129">
                  <c:v>56.255985000000003</c:v>
                </c:pt>
                <c:pt idx="3130">
                  <c:v>56.305267999999998</c:v>
                </c:pt>
                <c:pt idx="3131">
                  <c:v>56.389754000000003</c:v>
                </c:pt>
                <c:pt idx="3132">
                  <c:v>56.523524000000002</c:v>
                </c:pt>
                <c:pt idx="3133">
                  <c:v>56.633825000000002</c:v>
                </c:pt>
                <c:pt idx="3134">
                  <c:v>56.765248</c:v>
                </c:pt>
                <c:pt idx="3135">
                  <c:v>56.856774999999999</c:v>
                </c:pt>
                <c:pt idx="3136">
                  <c:v>56.929527</c:v>
                </c:pt>
                <c:pt idx="3137">
                  <c:v>57.044521000000003</c:v>
                </c:pt>
                <c:pt idx="3138">
                  <c:v>57.168903999999998</c:v>
                </c:pt>
                <c:pt idx="3139">
                  <c:v>57.323794999999997</c:v>
                </c:pt>
                <c:pt idx="3140">
                  <c:v>57.466951999999999</c:v>
                </c:pt>
                <c:pt idx="3141">
                  <c:v>57.586640000000003</c:v>
                </c:pt>
                <c:pt idx="3142">
                  <c:v>57.650005</c:v>
                </c:pt>
                <c:pt idx="3143">
                  <c:v>57.673473000000001</c:v>
                </c:pt>
                <c:pt idx="3144">
                  <c:v>57.727449999999997</c:v>
                </c:pt>
                <c:pt idx="3145">
                  <c:v>57.762653</c:v>
                </c:pt>
                <c:pt idx="3146">
                  <c:v>57.727449999999997</c:v>
                </c:pt>
                <c:pt idx="3147">
                  <c:v>57.626536999999999</c:v>
                </c:pt>
                <c:pt idx="3148">
                  <c:v>57.520929000000002</c:v>
                </c:pt>
                <c:pt idx="3149">
                  <c:v>57.420014999999999</c:v>
                </c:pt>
                <c:pt idx="3150">
                  <c:v>57.312061</c:v>
                </c:pt>
                <c:pt idx="3151">
                  <c:v>57.246349000000002</c:v>
                </c:pt>
                <c:pt idx="3152">
                  <c:v>57.300327000000003</c:v>
                </c:pt>
                <c:pt idx="3153">
                  <c:v>57.354303999999999</c:v>
                </c:pt>
                <c:pt idx="3154">
                  <c:v>57.276857999999997</c:v>
                </c:pt>
                <c:pt idx="3155">
                  <c:v>57.187677999999998</c:v>
                </c:pt>
                <c:pt idx="3156">
                  <c:v>57.110233000000001</c:v>
                </c:pt>
                <c:pt idx="3157">
                  <c:v>57.056255999999998</c:v>
                </c:pt>
                <c:pt idx="3158">
                  <c:v>57.018706000000002</c:v>
                </c:pt>
                <c:pt idx="3159">
                  <c:v>57.018706000000002</c:v>
                </c:pt>
                <c:pt idx="3160">
                  <c:v>57.060949000000001</c:v>
                </c:pt>
                <c:pt idx="3161">
                  <c:v>57.091458000000003</c:v>
                </c:pt>
                <c:pt idx="3162">
                  <c:v>57.030439999999999</c:v>
                </c:pt>
                <c:pt idx="3163">
                  <c:v>56.971769999999999</c:v>
                </c:pt>
                <c:pt idx="3164">
                  <c:v>57.121966999999998</c:v>
                </c:pt>
                <c:pt idx="3165">
                  <c:v>57.187677999999998</c:v>
                </c:pt>
                <c:pt idx="3166">
                  <c:v>57.258082999999999</c:v>
                </c:pt>
                <c:pt idx="3167">
                  <c:v>57.412975000000003</c:v>
                </c:pt>
                <c:pt idx="3168">
                  <c:v>57.560825000000001</c:v>
                </c:pt>
                <c:pt idx="3169">
                  <c:v>57.661738999999997</c:v>
                </c:pt>
                <c:pt idx="3170">
                  <c:v>57.797856000000003</c:v>
                </c:pt>
                <c:pt idx="3171">
                  <c:v>57.879995000000001</c:v>
                </c:pt>
                <c:pt idx="3172">
                  <c:v>57.997337000000002</c:v>
                </c:pt>
                <c:pt idx="3173">
                  <c:v>58.114677999999998</c:v>
                </c:pt>
                <c:pt idx="3174">
                  <c:v>58.241407000000002</c:v>
                </c:pt>
                <c:pt idx="3175">
                  <c:v>58.347014999999999</c:v>
                </c:pt>
                <c:pt idx="3176">
                  <c:v>58.398645000000002</c:v>
                </c:pt>
                <c:pt idx="3177">
                  <c:v>58.415073</c:v>
                </c:pt>
                <c:pt idx="3178">
                  <c:v>58.415073</c:v>
                </c:pt>
                <c:pt idx="3179">
                  <c:v>58.339973999999998</c:v>
                </c:pt>
                <c:pt idx="3180">
                  <c:v>58.293038000000003</c:v>
                </c:pt>
                <c:pt idx="3181">
                  <c:v>58.375177000000001</c:v>
                </c:pt>
                <c:pt idx="3182">
                  <c:v>58.370483</c:v>
                </c:pt>
                <c:pt idx="3183">
                  <c:v>58.391604999999998</c:v>
                </c:pt>
                <c:pt idx="3184">
                  <c:v>58.501905999999998</c:v>
                </c:pt>
                <c:pt idx="3185">
                  <c:v>58.581698000000003</c:v>
                </c:pt>
                <c:pt idx="3186">
                  <c:v>58.680266000000003</c:v>
                </c:pt>
                <c:pt idx="3187">
                  <c:v>58.771791999999998</c:v>
                </c:pt>
                <c:pt idx="3188">
                  <c:v>58.771791999999998</c:v>
                </c:pt>
                <c:pt idx="3189">
                  <c:v>58.788220000000003</c:v>
                </c:pt>
                <c:pt idx="3190">
                  <c:v>58.823422999999998</c:v>
                </c:pt>
                <c:pt idx="3191">
                  <c:v>58.835157000000002</c:v>
                </c:pt>
                <c:pt idx="3192">
                  <c:v>58.839849999999998</c:v>
                </c:pt>
                <c:pt idx="3193">
                  <c:v>58.868012</c:v>
                </c:pt>
                <c:pt idx="3194">
                  <c:v>58.966579000000003</c:v>
                </c:pt>
                <c:pt idx="3195">
                  <c:v>58.994740999999998</c:v>
                </c:pt>
                <c:pt idx="3196">
                  <c:v>59.039330999999997</c:v>
                </c:pt>
                <c:pt idx="3197">
                  <c:v>59.046371999999998</c:v>
                </c:pt>
                <c:pt idx="3198">
                  <c:v>59.114429999999999</c:v>
                </c:pt>
                <c:pt idx="3199">
                  <c:v>59.163713999999999</c:v>
                </c:pt>
                <c:pt idx="3200">
                  <c:v>59.236465000000003</c:v>
                </c:pt>
                <c:pt idx="3201">
                  <c:v>59.276361999999999</c:v>
                </c:pt>
                <c:pt idx="3202">
                  <c:v>59.288096000000003</c:v>
                </c:pt>
                <c:pt idx="3203">
                  <c:v>59.292789999999997</c:v>
                </c:pt>
                <c:pt idx="3204">
                  <c:v>59.304524000000001</c:v>
                </c:pt>
                <c:pt idx="3205">
                  <c:v>59.339725999999999</c:v>
                </c:pt>
                <c:pt idx="3206">
                  <c:v>59.349114</c:v>
                </c:pt>
                <c:pt idx="3207">
                  <c:v>59.389009999999999</c:v>
                </c:pt>
                <c:pt idx="3208">
                  <c:v>59.424211999999997</c:v>
                </c:pt>
                <c:pt idx="3209">
                  <c:v>59.433599999999998</c:v>
                </c:pt>
                <c:pt idx="3210">
                  <c:v>59.445334000000003</c:v>
                </c:pt>
                <c:pt idx="3211">
                  <c:v>59.501657999999999</c:v>
                </c:pt>
                <c:pt idx="3212">
                  <c:v>59.501657999999999</c:v>
                </c:pt>
                <c:pt idx="3213">
                  <c:v>59.501657999999999</c:v>
                </c:pt>
                <c:pt idx="3214">
                  <c:v>59.496963999999998</c:v>
                </c:pt>
                <c:pt idx="3215">
                  <c:v>59.496963999999998</c:v>
                </c:pt>
                <c:pt idx="3216">
                  <c:v>59.586143999999997</c:v>
                </c:pt>
                <c:pt idx="3217">
                  <c:v>59.557982000000003</c:v>
                </c:pt>
                <c:pt idx="3218">
                  <c:v>59.529820000000001</c:v>
                </c:pt>
                <c:pt idx="3219">
                  <c:v>59.541553999999998</c:v>
                </c:pt>
                <c:pt idx="3220">
                  <c:v>59.546247999999999</c:v>
                </c:pt>
                <c:pt idx="3221">
                  <c:v>59.546247999999999</c:v>
                </c:pt>
                <c:pt idx="3222">
                  <c:v>59.586143999999997</c:v>
                </c:pt>
                <c:pt idx="3223">
                  <c:v>59.647162000000002</c:v>
                </c:pt>
                <c:pt idx="3224">
                  <c:v>59.647162000000002</c:v>
                </c:pt>
                <c:pt idx="3225">
                  <c:v>59.630733999999997</c:v>
                </c:pt>
                <c:pt idx="3226">
                  <c:v>59.647162000000002</c:v>
                </c:pt>
                <c:pt idx="3227">
                  <c:v>59.696444999999997</c:v>
                </c:pt>
                <c:pt idx="3228">
                  <c:v>59.619</c:v>
                </c:pt>
                <c:pt idx="3229">
                  <c:v>59.635427</c:v>
                </c:pt>
                <c:pt idx="3230">
                  <c:v>59.630733999999997</c:v>
                </c:pt>
                <c:pt idx="3231">
                  <c:v>59.647162000000002</c:v>
                </c:pt>
                <c:pt idx="3232">
                  <c:v>59.635427</c:v>
                </c:pt>
                <c:pt idx="3233">
                  <c:v>59.586143999999997</c:v>
                </c:pt>
                <c:pt idx="3234">
                  <c:v>59.57441</c:v>
                </c:pt>
                <c:pt idx="3235">
                  <c:v>59.557982000000003</c:v>
                </c:pt>
                <c:pt idx="3236">
                  <c:v>59.501657999999999</c:v>
                </c:pt>
                <c:pt idx="3237">
                  <c:v>59.461762</c:v>
                </c:pt>
                <c:pt idx="3238">
                  <c:v>59.468801999999997</c:v>
                </c:pt>
                <c:pt idx="3239">
                  <c:v>59.468801999999997</c:v>
                </c:pt>
                <c:pt idx="3240">
                  <c:v>59.457068</c:v>
                </c:pt>
                <c:pt idx="3241">
                  <c:v>59.496963999999998</c:v>
                </c:pt>
                <c:pt idx="3242">
                  <c:v>59.562676000000003</c:v>
                </c:pt>
                <c:pt idx="3243">
                  <c:v>59.663589000000002</c:v>
                </c:pt>
                <c:pt idx="3244">
                  <c:v>59.708179000000001</c:v>
                </c:pt>
                <c:pt idx="3245">
                  <c:v>59.790318999999997</c:v>
                </c:pt>
                <c:pt idx="3246">
                  <c:v>59.757463000000001</c:v>
                </c:pt>
                <c:pt idx="3247">
                  <c:v>59.696444999999997</c:v>
                </c:pt>
                <c:pt idx="3248">
                  <c:v>59.731648</c:v>
                </c:pt>
                <c:pt idx="3249">
                  <c:v>59.825521000000002</c:v>
                </c:pt>
                <c:pt idx="3250">
                  <c:v>59.846643</c:v>
                </c:pt>
                <c:pt idx="3251">
                  <c:v>59.802053000000001</c:v>
                </c:pt>
                <c:pt idx="3252">
                  <c:v>59.825521000000002</c:v>
                </c:pt>
                <c:pt idx="3253">
                  <c:v>59.879497999999998</c:v>
                </c:pt>
                <c:pt idx="3254">
                  <c:v>59.947557000000003</c:v>
                </c:pt>
                <c:pt idx="3255">
                  <c:v>60.006227000000003</c:v>
                </c:pt>
                <c:pt idx="3256">
                  <c:v>59.989800000000002</c:v>
                </c:pt>
                <c:pt idx="3257">
                  <c:v>59.956944</c:v>
                </c:pt>
                <c:pt idx="3258">
                  <c:v>59.940516000000002</c:v>
                </c:pt>
                <c:pt idx="3259">
                  <c:v>59.924087999999998</c:v>
                </c:pt>
                <c:pt idx="3260">
                  <c:v>58.640369</c:v>
                </c:pt>
                <c:pt idx="3261">
                  <c:v>58.652104000000001</c:v>
                </c:pt>
                <c:pt idx="3262">
                  <c:v>58.628635000000003</c:v>
                </c:pt>
                <c:pt idx="3263">
                  <c:v>58.633329000000003</c:v>
                </c:pt>
                <c:pt idx="3264">
                  <c:v>58.530068</c:v>
                </c:pt>
                <c:pt idx="3265">
                  <c:v>58.541801999999997</c:v>
                </c:pt>
                <c:pt idx="3266">
                  <c:v>58.508946999999999</c:v>
                </c:pt>
                <c:pt idx="3267">
                  <c:v>58.541801999999997</c:v>
                </c:pt>
                <c:pt idx="3268">
                  <c:v>58.454968999999998</c:v>
                </c:pt>
                <c:pt idx="3269">
                  <c:v>58.398645000000002</c:v>
                </c:pt>
                <c:pt idx="3270">
                  <c:v>58.370483</c:v>
                </c:pt>
                <c:pt idx="3271">
                  <c:v>58.316505999999997</c:v>
                </c:pt>
                <c:pt idx="3272">
                  <c:v>58.241407000000002</c:v>
                </c:pt>
                <c:pt idx="3273">
                  <c:v>58.213245000000001</c:v>
                </c:pt>
                <c:pt idx="3274">
                  <c:v>58.14284</c:v>
                </c:pt>
                <c:pt idx="3275">
                  <c:v>58.056007000000001</c:v>
                </c:pt>
                <c:pt idx="3276">
                  <c:v>57.985602</c:v>
                </c:pt>
                <c:pt idx="3277">
                  <c:v>58.091209999999997</c:v>
                </c:pt>
                <c:pt idx="3278">
                  <c:v>58.213245000000001</c:v>
                </c:pt>
                <c:pt idx="3279">
                  <c:v>58.283650000000002</c:v>
                </c:pt>
                <c:pt idx="3280">
                  <c:v>58.323546999999998</c:v>
                </c:pt>
                <c:pt idx="3281">
                  <c:v>58.311812000000003</c:v>
                </c:pt>
                <c:pt idx="3282">
                  <c:v>58.283650000000002</c:v>
                </c:pt>
                <c:pt idx="3283">
                  <c:v>58.283650000000002</c:v>
                </c:pt>
                <c:pt idx="3284">
                  <c:v>58.300077999999999</c:v>
                </c:pt>
                <c:pt idx="3285">
                  <c:v>58.370483</c:v>
                </c:pt>
                <c:pt idx="3286">
                  <c:v>58.386910999999998</c:v>
                </c:pt>
                <c:pt idx="3287">
                  <c:v>58.415073</c:v>
                </c:pt>
                <c:pt idx="3288">
                  <c:v>58.473744000000003</c:v>
                </c:pt>
                <c:pt idx="3289">
                  <c:v>58.485478000000001</c:v>
                </c:pt>
                <c:pt idx="3290">
                  <c:v>58.525373999999999</c:v>
                </c:pt>
                <c:pt idx="3291">
                  <c:v>58.565271000000003</c:v>
                </c:pt>
                <c:pt idx="3292">
                  <c:v>58.612206999999998</c:v>
                </c:pt>
                <c:pt idx="3293">
                  <c:v>58.623942</c:v>
                </c:pt>
                <c:pt idx="3294">
                  <c:v>58.652104000000001</c:v>
                </c:pt>
                <c:pt idx="3295">
                  <c:v>58.640369</c:v>
                </c:pt>
                <c:pt idx="3296">
                  <c:v>58.978313999999997</c:v>
                </c:pt>
                <c:pt idx="3297">
                  <c:v>59.046371999999998</c:v>
                </c:pt>
                <c:pt idx="3298">
                  <c:v>59.046371999999998</c:v>
                </c:pt>
                <c:pt idx="3299">
                  <c:v>59.062800000000003</c:v>
                </c:pt>
                <c:pt idx="3300">
                  <c:v>59.130858000000003</c:v>
                </c:pt>
                <c:pt idx="3301">
                  <c:v>59.095655000000001</c:v>
                </c:pt>
                <c:pt idx="3302">
                  <c:v>59.046371999999998</c:v>
                </c:pt>
                <c:pt idx="3303">
                  <c:v>58.983007000000001</c:v>
                </c:pt>
                <c:pt idx="3304">
                  <c:v>58.978313999999997</c:v>
                </c:pt>
                <c:pt idx="3305">
                  <c:v>58.978313999999997</c:v>
                </c:pt>
                <c:pt idx="3306">
                  <c:v>58.966579000000003</c:v>
                </c:pt>
                <c:pt idx="3307">
                  <c:v>58.931376999999998</c:v>
                </c:pt>
                <c:pt idx="3308">
                  <c:v>58.907908999999997</c:v>
                </c:pt>
                <c:pt idx="3309">
                  <c:v>58.907908999999997</c:v>
                </c:pt>
                <c:pt idx="3310">
                  <c:v>58.835157000000002</c:v>
                </c:pt>
                <c:pt idx="3311">
                  <c:v>58.743630000000003</c:v>
                </c:pt>
                <c:pt idx="3312">
                  <c:v>58.748323999999997</c:v>
                </c:pt>
                <c:pt idx="3313">
                  <c:v>58.835157000000002</c:v>
                </c:pt>
                <c:pt idx="3314">
                  <c:v>58.875053000000001</c:v>
                </c:pt>
                <c:pt idx="3315">
                  <c:v>58.891480999999999</c:v>
                </c:pt>
                <c:pt idx="3316">
                  <c:v>58.983007000000001</c:v>
                </c:pt>
                <c:pt idx="3317">
                  <c:v>59.034638000000001</c:v>
                </c:pt>
                <c:pt idx="3318">
                  <c:v>59.055759000000002</c:v>
                </c:pt>
                <c:pt idx="3319">
                  <c:v>59.102696000000002</c:v>
                </c:pt>
                <c:pt idx="3320">
                  <c:v>59.114429999999999</c:v>
                </c:pt>
                <c:pt idx="3321">
                  <c:v>59.074534</c:v>
                </c:pt>
                <c:pt idx="3322">
                  <c:v>59.015863000000003</c:v>
                </c:pt>
                <c:pt idx="3323">
                  <c:v>58.987701000000001</c:v>
                </c:pt>
                <c:pt idx="3324">
                  <c:v>58.978313999999997</c:v>
                </c:pt>
                <c:pt idx="3325">
                  <c:v>59.022902999999999</c:v>
                </c:pt>
                <c:pt idx="3326">
                  <c:v>59.034638000000001</c:v>
                </c:pt>
                <c:pt idx="3327">
                  <c:v>59.027597</c:v>
                </c:pt>
                <c:pt idx="3328">
                  <c:v>58.994740999999998</c:v>
                </c:pt>
                <c:pt idx="3329">
                  <c:v>58.926682999999997</c:v>
                </c:pt>
                <c:pt idx="3330">
                  <c:v>58.839849999999998</c:v>
                </c:pt>
                <c:pt idx="3331">
                  <c:v>58.715468000000001</c:v>
                </c:pt>
                <c:pt idx="3332">
                  <c:v>58.588738999999997</c:v>
                </c:pt>
                <c:pt idx="3333">
                  <c:v>58.426806999999997</c:v>
                </c:pt>
                <c:pt idx="3334">
                  <c:v>58.304772</c:v>
                </c:pt>
                <c:pt idx="3335">
                  <c:v>58.149881000000001</c:v>
                </c:pt>
                <c:pt idx="3336">
                  <c:v>58.102944000000001</c:v>
                </c:pt>
                <c:pt idx="3337">
                  <c:v>58.241407000000002</c:v>
                </c:pt>
                <c:pt idx="3338">
                  <c:v>58.370483</c:v>
                </c:pt>
                <c:pt idx="3339">
                  <c:v>58.497211999999998</c:v>
                </c:pt>
                <c:pt idx="3340">
                  <c:v>58.640369</c:v>
                </c:pt>
                <c:pt idx="3341">
                  <c:v>58.806995000000001</c:v>
                </c:pt>
                <c:pt idx="3342">
                  <c:v>58.943111000000002</c:v>
                </c:pt>
                <c:pt idx="3343">
                  <c:v>59.006475999999999</c:v>
                </c:pt>
                <c:pt idx="3344">
                  <c:v>59.022902999999999</c:v>
                </c:pt>
                <c:pt idx="3345">
                  <c:v>59.123817000000003</c:v>
                </c:pt>
                <c:pt idx="3346">
                  <c:v>59.170754000000002</c:v>
                </c:pt>
                <c:pt idx="3347">
                  <c:v>59.170754000000002</c:v>
                </c:pt>
                <c:pt idx="3348">
                  <c:v>59.163713999999999</c:v>
                </c:pt>
                <c:pt idx="3349">
                  <c:v>59.220038000000002</c:v>
                </c:pt>
                <c:pt idx="3350">
                  <c:v>59.243505999999996</c:v>
                </c:pt>
                <c:pt idx="3351">
                  <c:v>59.227077999999999</c:v>
                </c:pt>
                <c:pt idx="3352">
                  <c:v>59.283402000000002</c:v>
                </c:pt>
                <c:pt idx="3353">
                  <c:v>59.332686000000002</c:v>
                </c:pt>
                <c:pt idx="3354">
                  <c:v>59.428905999999998</c:v>
                </c:pt>
                <c:pt idx="3355">
                  <c:v>59.602572000000002</c:v>
                </c:pt>
                <c:pt idx="3356">
                  <c:v>59.708179000000001</c:v>
                </c:pt>
                <c:pt idx="3357">
                  <c:v>59.764502999999998</c:v>
                </c:pt>
                <c:pt idx="3358">
                  <c:v>59.797359</c:v>
                </c:pt>
                <c:pt idx="3359">
                  <c:v>59.86307</c:v>
                </c:pt>
                <c:pt idx="3360">
                  <c:v>59.891232000000002</c:v>
                </c:pt>
                <c:pt idx="3361">
                  <c:v>59.874805000000002</c:v>
                </c:pt>
                <c:pt idx="3362">
                  <c:v>59.858376999999997</c:v>
                </c:pt>
                <c:pt idx="3363">
                  <c:v>59.86307</c:v>
                </c:pt>
                <c:pt idx="3364">
                  <c:v>59.834907999999999</c:v>
                </c:pt>
                <c:pt idx="3365">
                  <c:v>59.769196999999998</c:v>
                </c:pt>
                <c:pt idx="3366">
                  <c:v>59.691752000000001</c:v>
                </c:pt>
                <c:pt idx="3367">
                  <c:v>59.614305999999999</c:v>
                </c:pt>
                <c:pt idx="3368">
                  <c:v>59.550941000000002</c:v>
                </c:pt>
                <c:pt idx="3369">
                  <c:v>59.534514000000001</c:v>
                </c:pt>
                <c:pt idx="3370">
                  <c:v>59.607264999999998</c:v>
                </c:pt>
                <c:pt idx="3371">
                  <c:v>59.680016999999999</c:v>
                </c:pt>
                <c:pt idx="3372">
                  <c:v>59.712873000000002</c:v>
                </c:pt>
                <c:pt idx="3373">
                  <c:v>59.668283000000002</c:v>
                </c:pt>
                <c:pt idx="3374">
                  <c:v>59.602572000000002</c:v>
                </c:pt>
                <c:pt idx="3375">
                  <c:v>59.557982000000003</c:v>
                </c:pt>
                <c:pt idx="3376">
                  <c:v>59.541553999999998</c:v>
                </c:pt>
                <c:pt idx="3377">
                  <c:v>59.461762</c:v>
                </c:pt>
                <c:pt idx="3378">
                  <c:v>59.396050000000002</c:v>
                </c:pt>
                <c:pt idx="3379">
                  <c:v>59.292789999999997</c:v>
                </c:pt>
                <c:pt idx="3380">
                  <c:v>59.259934000000001</c:v>
                </c:pt>
                <c:pt idx="3381">
                  <c:v>59.231771999999999</c:v>
                </c:pt>
                <c:pt idx="3382">
                  <c:v>59.159019999999998</c:v>
                </c:pt>
                <c:pt idx="3383">
                  <c:v>59.107390000000002</c:v>
                </c:pt>
                <c:pt idx="3384">
                  <c:v>59.051065999999999</c:v>
                </c:pt>
                <c:pt idx="3385">
                  <c:v>59.015863000000003</c:v>
                </c:pt>
                <c:pt idx="3386">
                  <c:v>60.055511000000003</c:v>
                </c:pt>
                <c:pt idx="3387">
                  <c:v>59.973371999999998</c:v>
                </c:pt>
                <c:pt idx="3388">
                  <c:v>59.919395000000002</c:v>
                </c:pt>
                <c:pt idx="3389">
                  <c:v>59.841949</c:v>
                </c:pt>
                <c:pt idx="3390">
                  <c:v>59.764502999999998</c:v>
                </c:pt>
                <c:pt idx="3391">
                  <c:v>59.719914000000003</c:v>
                </c:pt>
                <c:pt idx="3392">
                  <c:v>59.630733999999997</c:v>
                </c:pt>
                <c:pt idx="3393">
                  <c:v>59.550941000000002</c:v>
                </c:pt>
                <c:pt idx="3394">
                  <c:v>59.506352</c:v>
                </c:pt>
                <c:pt idx="3395">
                  <c:v>59.428905999999998</c:v>
                </c:pt>
                <c:pt idx="3396">
                  <c:v>59.396050000000002</c:v>
                </c:pt>
                <c:pt idx="3397">
                  <c:v>59.417172000000001</c:v>
                </c:pt>
                <c:pt idx="3398">
                  <c:v>59.518085999999997</c:v>
                </c:pt>
                <c:pt idx="3399">
                  <c:v>59.546247999999999</c:v>
                </c:pt>
                <c:pt idx="3400">
                  <c:v>59.489924000000002</c:v>
                </c:pt>
                <c:pt idx="3401">
                  <c:v>59.518085999999997</c:v>
                </c:pt>
                <c:pt idx="3402">
                  <c:v>59.569716</c:v>
                </c:pt>
                <c:pt idx="3403">
                  <c:v>59.534514000000001</c:v>
                </c:pt>
                <c:pt idx="3404">
                  <c:v>59.501657999999999</c:v>
                </c:pt>
                <c:pt idx="3405">
                  <c:v>59.590837999999998</c:v>
                </c:pt>
                <c:pt idx="3406">
                  <c:v>59.579103000000003</c:v>
                </c:pt>
                <c:pt idx="3407">
                  <c:v>59.595531000000001</c:v>
                </c:pt>
                <c:pt idx="3408">
                  <c:v>59.57441</c:v>
                </c:pt>
                <c:pt idx="3409">
                  <c:v>59.590837999999998</c:v>
                </c:pt>
                <c:pt idx="3410">
                  <c:v>59.529820000000001</c:v>
                </c:pt>
                <c:pt idx="3411">
                  <c:v>59.501657999999999</c:v>
                </c:pt>
                <c:pt idx="3412">
                  <c:v>59.473495999999997</c:v>
                </c:pt>
                <c:pt idx="3413">
                  <c:v>59.496963999999998</c:v>
                </c:pt>
                <c:pt idx="3414">
                  <c:v>59.440640000000002</c:v>
                </c:pt>
                <c:pt idx="3415">
                  <c:v>59.396050000000002</c:v>
                </c:pt>
                <c:pt idx="3416">
                  <c:v>59.34442</c:v>
                </c:pt>
                <c:pt idx="3417">
                  <c:v>59.283402000000002</c:v>
                </c:pt>
                <c:pt idx="3418">
                  <c:v>59.316257999999998</c:v>
                </c:pt>
                <c:pt idx="3419">
                  <c:v>59.292789999999997</c:v>
                </c:pt>
                <c:pt idx="3420">
                  <c:v>59.323298000000001</c:v>
                </c:pt>
                <c:pt idx="3421">
                  <c:v>59.360847999999997</c:v>
                </c:pt>
                <c:pt idx="3422">
                  <c:v>59.384315999999998</c:v>
                </c:pt>
                <c:pt idx="3423">
                  <c:v>59.400744000000003</c:v>
                </c:pt>
                <c:pt idx="3424">
                  <c:v>59.356153999999997</c:v>
                </c:pt>
                <c:pt idx="3425">
                  <c:v>59.311563999999997</c:v>
                </c:pt>
                <c:pt idx="3426">
                  <c:v>59.255240000000001</c:v>
                </c:pt>
                <c:pt idx="3427">
                  <c:v>59.255240000000001</c:v>
                </c:pt>
                <c:pt idx="3428">
                  <c:v>59.29983</c:v>
                </c:pt>
                <c:pt idx="3429">
                  <c:v>59.248199999999997</c:v>
                </c:pt>
                <c:pt idx="3430">
                  <c:v>59.180140999999999</c:v>
                </c:pt>
                <c:pt idx="3431">
                  <c:v>59.067492999999999</c:v>
                </c:pt>
                <c:pt idx="3432">
                  <c:v>58.947805000000002</c:v>
                </c:pt>
                <c:pt idx="3433">
                  <c:v>58.931376999999998</c:v>
                </c:pt>
                <c:pt idx="3434">
                  <c:v>58.936070999999998</c:v>
                </c:pt>
                <c:pt idx="3435">
                  <c:v>59.051065999999999</c:v>
                </c:pt>
                <c:pt idx="3436">
                  <c:v>59.074534</c:v>
                </c:pt>
                <c:pt idx="3437">
                  <c:v>58.959538999999999</c:v>
                </c:pt>
                <c:pt idx="3438">
                  <c:v>58.891480999999999</c:v>
                </c:pt>
                <c:pt idx="3439">
                  <c:v>58.828116000000001</c:v>
                </c:pt>
                <c:pt idx="3440">
                  <c:v>58.783526000000002</c:v>
                </c:pt>
                <c:pt idx="3441">
                  <c:v>58.788220000000003</c:v>
                </c:pt>
                <c:pt idx="3442">
                  <c:v>58.776485999999998</c:v>
                </c:pt>
                <c:pt idx="3443">
                  <c:v>58.692</c:v>
                </c:pt>
                <c:pt idx="3444">
                  <c:v>58.656796999999997</c:v>
                </c:pt>
                <c:pt idx="3445">
                  <c:v>58.696693000000003</c:v>
                </c:pt>
                <c:pt idx="3446">
                  <c:v>58.675572000000003</c:v>
                </c:pt>
                <c:pt idx="3447">
                  <c:v>58.645063</c:v>
                </c:pt>
                <c:pt idx="3448">
                  <c:v>58.645063</c:v>
                </c:pt>
                <c:pt idx="3449">
                  <c:v>58.640369</c:v>
                </c:pt>
                <c:pt idx="3450">
                  <c:v>58.633329000000003</c:v>
                </c:pt>
                <c:pt idx="3451">
                  <c:v>58.623942</c:v>
                </c:pt>
                <c:pt idx="3452">
                  <c:v>58.605167000000002</c:v>
                </c:pt>
                <c:pt idx="3453">
                  <c:v>58.581698000000003</c:v>
                </c:pt>
                <c:pt idx="3454">
                  <c:v>58.525373999999999</c:v>
                </c:pt>
                <c:pt idx="3455">
                  <c:v>58.478437999999997</c:v>
                </c:pt>
                <c:pt idx="3456">
                  <c:v>58.466704</c:v>
                </c:pt>
                <c:pt idx="3457">
                  <c:v>58.497211999999998</c:v>
                </c:pt>
                <c:pt idx="3458">
                  <c:v>58.485478000000001</c:v>
                </c:pt>
                <c:pt idx="3459">
                  <c:v>58.438541999999998</c:v>
                </c:pt>
                <c:pt idx="3460">
                  <c:v>58.375177000000001</c:v>
                </c:pt>
                <c:pt idx="3461">
                  <c:v>58.328240000000001</c:v>
                </c:pt>
                <c:pt idx="3462">
                  <c:v>58.229672999999998</c:v>
                </c:pt>
                <c:pt idx="3463">
                  <c:v>58.166308999999998</c:v>
                </c:pt>
                <c:pt idx="3464">
                  <c:v>58.119371999999998</c:v>
                </c:pt>
                <c:pt idx="3465">
                  <c:v>58.060701000000002</c:v>
                </c:pt>
                <c:pt idx="3466">
                  <c:v>58.020805000000003</c:v>
                </c:pt>
                <c:pt idx="3467">
                  <c:v>57.955094000000003</c:v>
                </c:pt>
                <c:pt idx="3468">
                  <c:v>57.950400000000002</c:v>
                </c:pt>
                <c:pt idx="3469">
                  <c:v>57.978561999999997</c:v>
                </c:pt>
                <c:pt idx="3470">
                  <c:v>57.938665999999998</c:v>
                </c:pt>
                <c:pt idx="3471">
                  <c:v>57.884687999999997</c:v>
                </c:pt>
                <c:pt idx="3472">
                  <c:v>57.821323999999997</c:v>
                </c:pt>
                <c:pt idx="3473">
                  <c:v>57.732143999999998</c:v>
                </c:pt>
                <c:pt idx="3474">
                  <c:v>57.633577000000002</c:v>
                </c:pt>
                <c:pt idx="3475">
                  <c:v>57.567866000000002</c:v>
                </c:pt>
                <c:pt idx="3476">
                  <c:v>57.462257999999999</c:v>
                </c:pt>
                <c:pt idx="3477">
                  <c:v>57.361344000000003</c:v>
                </c:pt>
                <c:pt idx="3478">
                  <c:v>57.241655999999999</c:v>
                </c:pt>
                <c:pt idx="3479">
                  <c:v>57.103192</c:v>
                </c:pt>
                <c:pt idx="3480">
                  <c:v>56.971769999999999</c:v>
                </c:pt>
                <c:pt idx="3481">
                  <c:v>56.765248</c:v>
                </c:pt>
                <c:pt idx="3482">
                  <c:v>56.596276000000003</c:v>
                </c:pt>
                <c:pt idx="3483">
                  <c:v>56.366286000000002</c:v>
                </c:pt>
                <c:pt idx="3484">
                  <c:v>56.169151999999997</c:v>
                </c:pt>
                <c:pt idx="3485">
                  <c:v>56.169151999999997</c:v>
                </c:pt>
                <c:pt idx="3486">
                  <c:v>56.206701000000002</c:v>
                </c:pt>
                <c:pt idx="3487">
                  <c:v>56.176192</c:v>
                </c:pt>
                <c:pt idx="3488">
                  <c:v>56.211395000000003</c:v>
                </c:pt>
                <c:pt idx="3489">
                  <c:v>56.218435999999997</c:v>
                </c:pt>
                <c:pt idx="3490">
                  <c:v>56.150376999999999</c:v>
                </c:pt>
                <c:pt idx="3491">
                  <c:v>56.047117</c:v>
                </c:pt>
                <c:pt idx="3492">
                  <c:v>56.077624999999998</c:v>
                </c:pt>
                <c:pt idx="3493">
                  <c:v>55.960284000000001</c:v>
                </c:pt>
                <c:pt idx="3494">
                  <c:v>55.817126999999999</c:v>
                </c:pt>
                <c:pt idx="3495">
                  <c:v>55.598871000000003</c:v>
                </c:pt>
                <c:pt idx="3496">
                  <c:v>55.455714</c:v>
                </c:pt>
                <c:pt idx="3497">
                  <c:v>55.413471000000001</c:v>
                </c:pt>
                <c:pt idx="3498">
                  <c:v>55.462755000000001</c:v>
                </c:pt>
                <c:pt idx="3499">
                  <c:v>55.455714</c:v>
                </c:pt>
                <c:pt idx="3500">
                  <c:v>55.387656</c:v>
                </c:pt>
                <c:pt idx="3501">
                  <c:v>55.425204999999998</c:v>
                </c:pt>
                <c:pt idx="3502">
                  <c:v>55.418165000000002</c:v>
                </c:pt>
                <c:pt idx="3503">
                  <c:v>55.469794999999998</c:v>
                </c:pt>
                <c:pt idx="3504">
                  <c:v>55.481529000000002</c:v>
                </c:pt>
                <c:pt idx="3505">
                  <c:v>55.537852999999998</c:v>
                </c:pt>
                <c:pt idx="3506">
                  <c:v>55.598871000000003</c:v>
                </c:pt>
                <c:pt idx="3507">
                  <c:v>55.655194999999999</c:v>
                </c:pt>
                <c:pt idx="3508">
                  <c:v>55.756109000000002</c:v>
                </c:pt>
                <c:pt idx="3509">
                  <c:v>55.873451000000003</c:v>
                </c:pt>
                <c:pt idx="3510">
                  <c:v>56.021301000000001</c:v>
                </c:pt>
                <c:pt idx="3511">
                  <c:v>56.119867999999997</c:v>
                </c:pt>
                <c:pt idx="3512">
                  <c:v>56.225476</c:v>
                </c:pt>
                <c:pt idx="3513">
                  <c:v>56.291187000000001</c:v>
                </c:pt>
                <c:pt idx="3514">
                  <c:v>56.255985000000003</c:v>
                </c:pt>
                <c:pt idx="3515">
                  <c:v>56.248944000000002</c:v>
                </c:pt>
                <c:pt idx="3516">
                  <c:v>56.286493999999998</c:v>
                </c:pt>
                <c:pt idx="3517">
                  <c:v>56.347510999999997</c:v>
                </c:pt>
                <c:pt idx="3518">
                  <c:v>56.413223000000002</c:v>
                </c:pt>
                <c:pt idx="3519">
                  <c:v>56.450772000000001</c:v>
                </c:pt>
                <c:pt idx="3520">
                  <c:v>56.439037999999996</c:v>
                </c:pt>
                <c:pt idx="3521">
                  <c:v>56.474240999999999</c:v>
                </c:pt>
                <c:pt idx="3522">
                  <c:v>56.554032999999997</c:v>
                </c:pt>
                <c:pt idx="3523">
                  <c:v>56.657294</c:v>
                </c:pt>
                <c:pt idx="3524">
                  <c:v>56.737085999999998</c:v>
                </c:pt>
                <c:pt idx="3525">
                  <c:v>56.852080999999998</c:v>
                </c:pt>
                <c:pt idx="3526">
                  <c:v>56.952995000000001</c:v>
                </c:pt>
                <c:pt idx="3527">
                  <c:v>57.133701000000002</c:v>
                </c:pt>
                <c:pt idx="3528">
                  <c:v>57.253390000000003</c:v>
                </c:pt>
                <c:pt idx="3529">
                  <c:v>57.384813000000001</c:v>
                </c:pt>
                <c:pt idx="3530">
                  <c:v>57.396546999999998</c:v>
                </c:pt>
                <c:pt idx="3531">
                  <c:v>57.389505999999997</c:v>
                </c:pt>
                <c:pt idx="3532">
                  <c:v>57.502153999999997</c:v>
                </c:pt>
                <c:pt idx="3533">
                  <c:v>57.567866000000002</c:v>
                </c:pt>
                <c:pt idx="3534">
                  <c:v>57.650005</c:v>
                </c:pt>
                <c:pt idx="3535">
                  <c:v>57.732143999999998</c:v>
                </c:pt>
                <c:pt idx="3536">
                  <c:v>57.851832999999999</c:v>
                </c:pt>
                <c:pt idx="3537">
                  <c:v>57.828364000000001</c:v>
                </c:pt>
                <c:pt idx="3538">
                  <c:v>57.915196999999999</c:v>
                </c:pt>
                <c:pt idx="3539">
                  <c:v>57.985602</c:v>
                </c:pt>
                <c:pt idx="3540">
                  <c:v>58.079476</c:v>
                </c:pt>
                <c:pt idx="3541">
                  <c:v>58.107638000000001</c:v>
                </c:pt>
                <c:pt idx="3542">
                  <c:v>58.138146999999996</c:v>
                </c:pt>
                <c:pt idx="3543">
                  <c:v>58.236713999999999</c:v>
                </c:pt>
                <c:pt idx="3544">
                  <c:v>58.271915999999997</c:v>
                </c:pt>
                <c:pt idx="3545">
                  <c:v>58.293038000000003</c:v>
                </c:pt>
                <c:pt idx="3546">
                  <c:v>58.288344000000002</c:v>
                </c:pt>
                <c:pt idx="3547">
                  <c:v>58.304772</c:v>
                </c:pt>
                <c:pt idx="3548">
                  <c:v>58.379871000000001</c:v>
                </c:pt>
                <c:pt idx="3549">
                  <c:v>58.422114000000001</c:v>
                </c:pt>
                <c:pt idx="3550">
                  <c:v>58.351709</c:v>
                </c:pt>
                <c:pt idx="3551">
                  <c:v>58.316505999999997</c:v>
                </c:pt>
                <c:pt idx="3552">
                  <c:v>58.283650000000002</c:v>
                </c:pt>
                <c:pt idx="3553">
                  <c:v>58.316505999999997</c:v>
                </c:pt>
                <c:pt idx="3554">
                  <c:v>58.391604999999998</c:v>
                </c:pt>
                <c:pt idx="3555">
                  <c:v>58.433847999999998</c:v>
                </c:pt>
                <c:pt idx="3556">
                  <c:v>58.445582000000002</c:v>
                </c:pt>
                <c:pt idx="3557">
                  <c:v>58.497211999999998</c:v>
                </c:pt>
                <c:pt idx="3558">
                  <c:v>58.581698000000003</c:v>
                </c:pt>
                <c:pt idx="3559">
                  <c:v>58.623942</c:v>
                </c:pt>
                <c:pt idx="3560">
                  <c:v>58.727201999999998</c:v>
                </c:pt>
                <c:pt idx="3561">
                  <c:v>58.795259999999999</c:v>
                </c:pt>
                <c:pt idx="3562">
                  <c:v>58.886786999999998</c:v>
                </c:pt>
                <c:pt idx="3563">
                  <c:v>58.983007000000001</c:v>
                </c:pt>
                <c:pt idx="3564">
                  <c:v>59.074534</c:v>
                </c:pt>
                <c:pt idx="3565">
                  <c:v>59.107390000000002</c:v>
                </c:pt>
                <c:pt idx="3566">
                  <c:v>58.851585</c:v>
                </c:pt>
                <c:pt idx="3567">
                  <c:v>58.926682999999997</c:v>
                </c:pt>
                <c:pt idx="3568">
                  <c:v>59.022902999999999</c:v>
                </c:pt>
                <c:pt idx="3569">
                  <c:v>59.095655000000001</c:v>
                </c:pt>
                <c:pt idx="3570">
                  <c:v>59.142592</c:v>
                </c:pt>
                <c:pt idx="3571">
                  <c:v>59.259934000000001</c:v>
                </c:pt>
                <c:pt idx="3572">
                  <c:v>59.339725999999999</c:v>
                </c:pt>
                <c:pt idx="3573">
                  <c:v>59.372582000000001</c:v>
                </c:pt>
                <c:pt idx="3574">
                  <c:v>59.396050000000002</c:v>
                </c:pt>
                <c:pt idx="3575">
                  <c:v>59.412478</c:v>
                </c:pt>
                <c:pt idx="3576">
                  <c:v>59.412478</c:v>
                </c:pt>
                <c:pt idx="3577">
                  <c:v>59.377276000000002</c:v>
                </c:pt>
                <c:pt idx="3578">
                  <c:v>59.384315999999998</c:v>
                </c:pt>
                <c:pt idx="3579">
                  <c:v>59.367888000000001</c:v>
                </c:pt>
                <c:pt idx="3580">
                  <c:v>59.34442</c:v>
                </c:pt>
                <c:pt idx="3581">
                  <c:v>59.266973999999998</c:v>
                </c:pt>
                <c:pt idx="3582">
                  <c:v>59.163713999999999</c:v>
                </c:pt>
                <c:pt idx="3583">
                  <c:v>59.046371999999998</c:v>
                </c:pt>
                <c:pt idx="3584">
                  <c:v>58.987701000000001</c:v>
                </c:pt>
                <c:pt idx="3585">
                  <c:v>58.926682999999997</c:v>
                </c:pt>
                <c:pt idx="3586">
                  <c:v>59.062800000000003</c:v>
                </c:pt>
                <c:pt idx="3587">
                  <c:v>59.107390000000002</c:v>
                </c:pt>
                <c:pt idx="3588">
                  <c:v>59.095655000000001</c:v>
                </c:pt>
                <c:pt idx="3589">
                  <c:v>59.011169000000002</c:v>
                </c:pt>
                <c:pt idx="3590">
                  <c:v>58.943111000000002</c:v>
                </c:pt>
                <c:pt idx="3591">
                  <c:v>58.823422999999998</c:v>
                </c:pt>
                <c:pt idx="3592">
                  <c:v>58.73659</c:v>
                </c:pt>
                <c:pt idx="3593">
                  <c:v>58.675572000000003</c:v>
                </c:pt>
                <c:pt idx="3594">
                  <c:v>58.525373999999999</c:v>
                </c:pt>
                <c:pt idx="3595">
                  <c:v>58.450276000000002</c:v>
                </c:pt>
                <c:pt idx="3596">
                  <c:v>58.410380000000004</c:v>
                </c:pt>
                <c:pt idx="3597">
                  <c:v>58.454968999999998</c:v>
                </c:pt>
                <c:pt idx="3598">
                  <c:v>58.403339000000003</c:v>
                </c:pt>
                <c:pt idx="3599">
                  <c:v>58.462009999999999</c:v>
                </c:pt>
                <c:pt idx="3600">
                  <c:v>58.548842999999998</c:v>
                </c:pt>
                <c:pt idx="3601">
                  <c:v>58.623942</c:v>
                </c:pt>
                <c:pt idx="3602">
                  <c:v>58.537109000000001</c:v>
                </c:pt>
                <c:pt idx="3603">
                  <c:v>58.577005</c:v>
                </c:pt>
                <c:pt idx="3604">
                  <c:v>58.652104000000001</c:v>
                </c:pt>
                <c:pt idx="3605">
                  <c:v>58.696693000000003</c:v>
                </c:pt>
                <c:pt idx="3606">
                  <c:v>58.720162000000002</c:v>
                </c:pt>
                <c:pt idx="3607">
                  <c:v>58.771791999999998</c:v>
                </c:pt>
                <c:pt idx="3608">
                  <c:v>58.816381999999997</c:v>
                </c:pt>
                <c:pt idx="3609">
                  <c:v>58.839849999999998</c:v>
                </c:pt>
                <c:pt idx="3610">
                  <c:v>56.279452999999997</c:v>
                </c:pt>
                <c:pt idx="3611">
                  <c:v>56.305267999999998</c:v>
                </c:pt>
                <c:pt idx="3612">
                  <c:v>56.378019999999999</c:v>
                </c:pt>
                <c:pt idx="3613">
                  <c:v>56.493015</c:v>
                </c:pt>
                <c:pt idx="3614">
                  <c:v>56.669027999999997</c:v>
                </c:pt>
                <c:pt idx="3615">
                  <c:v>56.852080999999998</c:v>
                </c:pt>
                <c:pt idx="3616">
                  <c:v>56.983504000000003</c:v>
                </c:pt>
                <c:pt idx="3617">
                  <c:v>57.152476</c:v>
                </c:pt>
                <c:pt idx="3618">
                  <c:v>57.288592000000001</c:v>
                </c:pt>
                <c:pt idx="3619">
                  <c:v>57.335529000000001</c:v>
                </c:pt>
                <c:pt idx="3620">
                  <c:v>57.377772</c:v>
                </c:pt>
                <c:pt idx="3621">
                  <c:v>57.330835</c:v>
                </c:pt>
                <c:pt idx="3622">
                  <c:v>57.258082999999999</c:v>
                </c:pt>
                <c:pt idx="3623">
                  <c:v>57.168903999999998</c:v>
                </c:pt>
                <c:pt idx="3624">
                  <c:v>56.934220000000003</c:v>
                </c:pt>
                <c:pt idx="3625">
                  <c:v>56.852080999999998</c:v>
                </c:pt>
                <c:pt idx="3626">
                  <c:v>56.669027999999997</c:v>
                </c:pt>
                <c:pt idx="3627">
                  <c:v>56.523524000000002</c:v>
                </c:pt>
                <c:pt idx="3628">
                  <c:v>56.427303999999999</c:v>
                </c:pt>
                <c:pt idx="3629">
                  <c:v>56.328736999999997</c:v>
                </c:pt>
                <c:pt idx="3630">
                  <c:v>56.279452999999997</c:v>
                </c:pt>
                <c:pt idx="3631">
                  <c:v>56.964728999999998</c:v>
                </c:pt>
                <c:pt idx="3632">
                  <c:v>57.006971999999998</c:v>
                </c:pt>
                <c:pt idx="3633">
                  <c:v>57.084417999999999</c:v>
                </c:pt>
                <c:pt idx="3634">
                  <c:v>57.164209999999997</c:v>
                </c:pt>
                <c:pt idx="3635">
                  <c:v>57.241655999999999</c:v>
                </c:pt>
                <c:pt idx="3636">
                  <c:v>57.307366999999999</c:v>
                </c:pt>
                <c:pt idx="3637">
                  <c:v>57.347262999999998</c:v>
                </c:pt>
                <c:pt idx="3638">
                  <c:v>57.389505999999997</c:v>
                </c:pt>
                <c:pt idx="3639">
                  <c:v>57.431749000000003</c:v>
                </c:pt>
                <c:pt idx="3640">
                  <c:v>57.520929000000002</c:v>
                </c:pt>
                <c:pt idx="3641">
                  <c:v>57.727449999999997</c:v>
                </c:pt>
                <c:pt idx="3642">
                  <c:v>57.767347000000001</c:v>
                </c:pt>
                <c:pt idx="3643">
                  <c:v>57.767347000000001</c:v>
                </c:pt>
                <c:pt idx="3644">
                  <c:v>57.802548999999999</c:v>
                </c:pt>
                <c:pt idx="3645">
                  <c:v>57.856526000000002</c:v>
                </c:pt>
                <c:pt idx="3646">
                  <c:v>57.922238</c:v>
                </c:pt>
                <c:pt idx="3647">
                  <c:v>57.943359000000001</c:v>
                </c:pt>
                <c:pt idx="3648">
                  <c:v>57.884687999999997</c:v>
                </c:pt>
                <c:pt idx="3649">
                  <c:v>57.922238</c:v>
                </c:pt>
                <c:pt idx="3650">
                  <c:v>57.844791999999998</c:v>
                </c:pt>
                <c:pt idx="3651">
                  <c:v>57.685206999999998</c:v>
                </c:pt>
                <c:pt idx="3652">
                  <c:v>57.579599999999999</c:v>
                </c:pt>
                <c:pt idx="3653">
                  <c:v>57.478686000000003</c:v>
                </c:pt>
                <c:pt idx="3654">
                  <c:v>57.396546999999998</c:v>
                </c:pt>
                <c:pt idx="3655">
                  <c:v>57.300327000000003</c:v>
                </c:pt>
                <c:pt idx="3656">
                  <c:v>57.234614999999998</c:v>
                </c:pt>
                <c:pt idx="3657">
                  <c:v>57.187677999999998</c:v>
                </c:pt>
                <c:pt idx="3658">
                  <c:v>57.110233000000001</c:v>
                </c:pt>
                <c:pt idx="3659">
                  <c:v>57.114927000000002</c:v>
                </c:pt>
                <c:pt idx="3660">
                  <c:v>57.114927000000002</c:v>
                </c:pt>
                <c:pt idx="3661">
                  <c:v>57.056255999999998</c:v>
                </c:pt>
                <c:pt idx="3662">
                  <c:v>57.002277999999997</c:v>
                </c:pt>
                <c:pt idx="3663">
                  <c:v>56.964728999999998</c:v>
                </c:pt>
                <c:pt idx="3664">
                  <c:v>55.021549999999998</c:v>
                </c:pt>
                <c:pt idx="3665">
                  <c:v>55.047364999999999</c:v>
                </c:pt>
                <c:pt idx="3666">
                  <c:v>55.181134</c:v>
                </c:pt>
                <c:pt idx="3667">
                  <c:v>55.256233000000002</c:v>
                </c:pt>
                <c:pt idx="3668">
                  <c:v>55.286741999999997</c:v>
                </c:pt>
                <c:pt idx="3669">
                  <c:v>55.185828000000001</c:v>
                </c:pt>
                <c:pt idx="3670">
                  <c:v>55.110728999999999</c:v>
                </c:pt>
                <c:pt idx="3671">
                  <c:v>55.054405000000003</c:v>
                </c:pt>
                <c:pt idx="3672">
                  <c:v>55.028590000000001</c:v>
                </c:pt>
                <c:pt idx="3673">
                  <c:v>55.028590000000001</c:v>
                </c:pt>
                <c:pt idx="3674">
                  <c:v>55.021549999999998</c:v>
                </c:pt>
                <c:pt idx="3675">
                  <c:v>57.560825000000001</c:v>
                </c:pt>
                <c:pt idx="3676">
                  <c:v>57.614801999999997</c:v>
                </c:pt>
                <c:pt idx="3677">
                  <c:v>57.668779999999998</c:v>
                </c:pt>
                <c:pt idx="3678">
                  <c:v>57.720410000000001</c:v>
                </c:pt>
                <c:pt idx="3679">
                  <c:v>57.696942</c:v>
                </c:pt>
                <c:pt idx="3680">
                  <c:v>57.633577000000002</c:v>
                </c:pt>
                <c:pt idx="3681">
                  <c:v>57.537357</c:v>
                </c:pt>
                <c:pt idx="3682">
                  <c:v>57.462257999999999</c:v>
                </c:pt>
                <c:pt idx="3683">
                  <c:v>57.342570000000002</c:v>
                </c:pt>
                <c:pt idx="3684">
                  <c:v>57.258082999999999</c:v>
                </c:pt>
                <c:pt idx="3685">
                  <c:v>57.152476</c:v>
                </c:pt>
                <c:pt idx="3686">
                  <c:v>57.072682999999998</c:v>
                </c:pt>
                <c:pt idx="3687">
                  <c:v>57.002277999999997</c:v>
                </c:pt>
                <c:pt idx="3688">
                  <c:v>56.934220000000003</c:v>
                </c:pt>
                <c:pt idx="3689">
                  <c:v>56.863815000000002</c:v>
                </c:pt>
                <c:pt idx="3690">
                  <c:v>56.814532</c:v>
                </c:pt>
                <c:pt idx="3691">
                  <c:v>56.802796999999998</c:v>
                </c:pt>
                <c:pt idx="3692">
                  <c:v>56.814532</c:v>
                </c:pt>
                <c:pt idx="3693">
                  <c:v>56.718311</c:v>
                </c:pt>
                <c:pt idx="3694">
                  <c:v>56.687803000000002</c:v>
                </c:pt>
                <c:pt idx="3695">
                  <c:v>56.638519000000002</c:v>
                </c:pt>
                <c:pt idx="3696">
                  <c:v>56.669027999999997</c:v>
                </c:pt>
                <c:pt idx="3697">
                  <c:v>56.645560000000003</c:v>
                </c:pt>
                <c:pt idx="3698">
                  <c:v>56.572808000000002</c:v>
                </c:pt>
                <c:pt idx="3699">
                  <c:v>56.511789999999998</c:v>
                </c:pt>
                <c:pt idx="3700">
                  <c:v>56.462505999999998</c:v>
                </c:pt>
                <c:pt idx="3701">
                  <c:v>56.530565000000003</c:v>
                </c:pt>
                <c:pt idx="3702">
                  <c:v>56.530565000000003</c:v>
                </c:pt>
                <c:pt idx="3703">
                  <c:v>56.469546999999999</c:v>
                </c:pt>
                <c:pt idx="3704">
                  <c:v>56.500056000000001</c:v>
                </c:pt>
                <c:pt idx="3705">
                  <c:v>56.511789999999998</c:v>
                </c:pt>
                <c:pt idx="3706">
                  <c:v>56.488321999999997</c:v>
                </c:pt>
                <c:pt idx="3707">
                  <c:v>56.413223000000002</c:v>
                </c:pt>
                <c:pt idx="3708">
                  <c:v>56.305267999999998</c:v>
                </c:pt>
                <c:pt idx="3709">
                  <c:v>56.206701000000002</c:v>
                </c:pt>
                <c:pt idx="3710">
                  <c:v>56.169151999999997</c:v>
                </c:pt>
                <c:pt idx="3711">
                  <c:v>56.206701000000002</c:v>
                </c:pt>
                <c:pt idx="3712">
                  <c:v>56.126908999999998</c:v>
                </c:pt>
                <c:pt idx="3713">
                  <c:v>56.194966999999998</c:v>
                </c:pt>
                <c:pt idx="3714">
                  <c:v>56.241903999999998</c:v>
                </c:pt>
                <c:pt idx="3715">
                  <c:v>56.225476</c:v>
                </c:pt>
                <c:pt idx="3716">
                  <c:v>56.101094000000003</c:v>
                </c:pt>
                <c:pt idx="3717">
                  <c:v>55.972017999999998</c:v>
                </c:pt>
                <c:pt idx="3718">
                  <c:v>55.903959999999998</c:v>
                </c:pt>
                <c:pt idx="3719">
                  <c:v>54.385556999999999</c:v>
                </c:pt>
                <c:pt idx="3720">
                  <c:v>54.385556999999999</c:v>
                </c:pt>
                <c:pt idx="3721">
                  <c:v>54.448922000000003</c:v>
                </c:pt>
                <c:pt idx="3722">
                  <c:v>54.397291000000003</c:v>
                </c:pt>
                <c:pt idx="3723">
                  <c:v>54.326886000000002</c:v>
                </c:pt>
                <c:pt idx="3724">
                  <c:v>54.326886000000002</c:v>
                </c:pt>
                <c:pt idx="3725">
                  <c:v>54.359741999999997</c:v>
                </c:pt>
                <c:pt idx="3726">
                  <c:v>54.390250999999999</c:v>
                </c:pt>
                <c:pt idx="3727">
                  <c:v>54.352702000000001</c:v>
                </c:pt>
                <c:pt idx="3728">
                  <c:v>54.256481000000001</c:v>
                </c:pt>
                <c:pt idx="3729">
                  <c:v>54.186076</c:v>
                </c:pt>
                <c:pt idx="3730">
                  <c:v>54.127405000000003</c:v>
                </c:pt>
                <c:pt idx="3731">
                  <c:v>54.028838</c:v>
                </c:pt>
                <c:pt idx="3732">
                  <c:v>53.977207999999997</c:v>
                </c:pt>
                <c:pt idx="3733">
                  <c:v>53.977207999999997</c:v>
                </c:pt>
                <c:pt idx="3734">
                  <c:v>53.913843</c:v>
                </c:pt>
                <c:pt idx="3735">
                  <c:v>53.958432999999999</c:v>
                </c:pt>
                <c:pt idx="3736">
                  <c:v>54.010064</c:v>
                </c:pt>
                <c:pt idx="3737">
                  <c:v>53.984248000000001</c:v>
                </c:pt>
                <c:pt idx="3738">
                  <c:v>53.972513999999997</c:v>
                </c:pt>
                <c:pt idx="3739">
                  <c:v>53.972513999999997</c:v>
                </c:pt>
                <c:pt idx="3740">
                  <c:v>54.028838</c:v>
                </c:pt>
                <c:pt idx="3741">
                  <c:v>54.042918999999998</c:v>
                </c:pt>
                <c:pt idx="3742">
                  <c:v>54.082816000000001</c:v>
                </c:pt>
                <c:pt idx="3743">
                  <c:v>54.164954999999999</c:v>
                </c:pt>
                <c:pt idx="3744">
                  <c:v>54.197809999999997</c:v>
                </c:pt>
                <c:pt idx="3745">
                  <c:v>54.216585000000002</c:v>
                </c:pt>
                <c:pt idx="3746">
                  <c:v>54.146180000000001</c:v>
                </c:pt>
                <c:pt idx="3747">
                  <c:v>54.179036000000004</c:v>
                </c:pt>
                <c:pt idx="3748">
                  <c:v>54.282297</c:v>
                </c:pt>
                <c:pt idx="3749">
                  <c:v>54.359741999999997</c:v>
                </c:pt>
                <c:pt idx="3750">
                  <c:v>54.455962</c:v>
                </c:pt>
                <c:pt idx="3751">
                  <c:v>54.474736999999998</c:v>
                </c:pt>
                <c:pt idx="3752">
                  <c:v>54.460656</c:v>
                </c:pt>
                <c:pt idx="3753">
                  <c:v>54.397291000000003</c:v>
                </c:pt>
                <c:pt idx="3754">
                  <c:v>54.338621000000003</c:v>
                </c:pt>
                <c:pt idx="3755">
                  <c:v>54.282297</c:v>
                </c:pt>
                <c:pt idx="3756">
                  <c:v>54.333927000000003</c:v>
                </c:pt>
                <c:pt idx="3757">
                  <c:v>54.364435999999998</c:v>
                </c:pt>
                <c:pt idx="3758">
                  <c:v>54.390250999999999</c:v>
                </c:pt>
                <c:pt idx="3759">
                  <c:v>54.397291000000003</c:v>
                </c:pt>
                <c:pt idx="3760">
                  <c:v>54.326886000000002</c:v>
                </c:pt>
                <c:pt idx="3761">
                  <c:v>54.275255999999999</c:v>
                </c:pt>
                <c:pt idx="3762">
                  <c:v>54.197809999999997</c:v>
                </c:pt>
                <c:pt idx="3763">
                  <c:v>54.190770000000001</c:v>
                </c:pt>
                <c:pt idx="3764">
                  <c:v>54.134445999999997</c:v>
                </c:pt>
                <c:pt idx="3765">
                  <c:v>54.139139999999998</c:v>
                </c:pt>
                <c:pt idx="3766">
                  <c:v>54.146180000000001</c:v>
                </c:pt>
                <c:pt idx="3767">
                  <c:v>54.075775</c:v>
                </c:pt>
                <c:pt idx="3768">
                  <c:v>53.998328999999998</c:v>
                </c:pt>
                <c:pt idx="3769">
                  <c:v>53.925578000000002</c:v>
                </c:pt>
                <c:pt idx="3770">
                  <c:v>53.855173000000001</c:v>
                </c:pt>
                <c:pt idx="3771">
                  <c:v>53.822316999999998</c:v>
                </c:pt>
                <c:pt idx="3772">
                  <c:v>53.796501999999997</c:v>
                </c:pt>
                <c:pt idx="3773">
                  <c:v>53.775379999999998</c:v>
                </c:pt>
                <c:pt idx="3774">
                  <c:v>53.770685999999998</c:v>
                </c:pt>
                <c:pt idx="3775">
                  <c:v>53.730789999999999</c:v>
                </c:pt>
                <c:pt idx="3776">
                  <c:v>53.690894</c:v>
                </c:pt>
                <c:pt idx="3777">
                  <c:v>53.756605</c:v>
                </c:pt>
                <c:pt idx="3778">
                  <c:v>53.841092000000003</c:v>
                </c:pt>
                <c:pt idx="3779">
                  <c:v>53.880988000000002</c:v>
                </c:pt>
                <c:pt idx="3780">
                  <c:v>53.888027999999998</c:v>
                </c:pt>
                <c:pt idx="3781">
                  <c:v>54.467697000000001</c:v>
                </c:pt>
                <c:pt idx="3782">
                  <c:v>54.448922000000003</c:v>
                </c:pt>
                <c:pt idx="3783">
                  <c:v>54.404331999999997</c:v>
                </c:pt>
                <c:pt idx="3784">
                  <c:v>54.345661</c:v>
                </c:pt>
                <c:pt idx="3785">
                  <c:v>54.301071</c:v>
                </c:pt>
                <c:pt idx="3786">
                  <c:v>54.338621000000003</c:v>
                </c:pt>
                <c:pt idx="3787">
                  <c:v>54.319845999999998</c:v>
                </c:pt>
                <c:pt idx="3788">
                  <c:v>54.289337000000003</c:v>
                </c:pt>
                <c:pt idx="3789">
                  <c:v>54.308112000000001</c:v>
                </c:pt>
                <c:pt idx="3790">
                  <c:v>54.364435999999998</c:v>
                </c:pt>
                <c:pt idx="3791">
                  <c:v>54.411372</c:v>
                </c:pt>
                <c:pt idx="3792">
                  <c:v>54.460656</c:v>
                </c:pt>
                <c:pt idx="3793">
                  <c:v>54.545141999999998</c:v>
                </c:pt>
                <c:pt idx="3794">
                  <c:v>54.556876000000003</c:v>
                </c:pt>
                <c:pt idx="3795">
                  <c:v>54.512286000000003</c:v>
                </c:pt>
                <c:pt idx="3796">
                  <c:v>54.493512000000003</c:v>
                </c:pt>
                <c:pt idx="3797">
                  <c:v>54.545141999999998</c:v>
                </c:pt>
                <c:pt idx="3798">
                  <c:v>54.589731999999998</c:v>
                </c:pt>
                <c:pt idx="3799">
                  <c:v>54.641362000000001</c:v>
                </c:pt>
                <c:pt idx="3800">
                  <c:v>54.678911999999997</c:v>
                </c:pt>
                <c:pt idx="3801">
                  <c:v>54.667177000000002</c:v>
                </c:pt>
                <c:pt idx="3802">
                  <c:v>54.615546999999999</c:v>
                </c:pt>
                <c:pt idx="3803">
                  <c:v>54.608507000000003</c:v>
                </c:pt>
                <c:pt idx="3804">
                  <c:v>54.582690999999997</c:v>
                </c:pt>
                <c:pt idx="3805">
                  <c:v>54.519326999999997</c:v>
                </c:pt>
                <c:pt idx="3806">
                  <c:v>54.474736999999998</c:v>
                </c:pt>
                <c:pt idx="3807">
                  <c:v>53.888027999999998</c:v>
                </c:pt>
                <c:pt idx="3808">
                  <c:v>53.951393000000003</c:v>
                </c:pt>
                <c:pt idx="3809">
                  <c:v>53.991289000000002</c:v>
                </c:pt>
                <c:pt idx="3810">
                  <c:v>53.951393000000003</c:v>
                </c:pt>
                <c:pt idx="3811">
                  <c:v>54.010064</c:v>
                </c:pt>
                <c:pt idx="3812">
                  <c:v>54.082816000000001</c:v>
                </c:pt>
                <c:pt idx="3813">
                  <c:v>54.160260999999998</c:v>
                </c:pt>
                <c:pt idx="3814">
                  <c:v>54.197809999999997</c:v>
                </c:pt>
                <c:pt idx="3815">
                  <c:v>54.237707</c:v>
                </c:pt>
                <c:pt idx="3816">
                  <c:v>54.268216000000002</c:v>
                </c:pt>
                <c:pt idx="3817">
                  <c:v>54.301071</c:v>
                </c:pt>
                <c:pt idx="3818">
                  <c:v>54.397291000000003</c:v>
                </c:pt>
                <c:pt idx="3819">
                  <c:v>54.507593</c:v>
                </c:pt>
                <c:pt idx="3820">
                  <c:v>54.596772000000001</c:v>
                </c:pt>
                <c:pt idx="3821">
                  <c:v>54.646056000000002</c:v>
                </c:pt>
                <c:pt idx="3822">
                  <c:v>54.723502000000003</c:v>
                </c:pt>
                <c:pt idx="3823">
                  <c:v>54.775131999999999</c:v>
                </c:pt>
                <c:pt idx="3824">
                  <c:v>54.805641000000001</c:v>
                </c:pt>
                <c:pt idx="3825">
                  <c:v>54.845537</c:v>
                </c:pt>
                <c:pt idx="3826">
                  <c:v>54.871352000000002</c:v>
                </c:pt>
                <c:pt idx="3827">
                  <c:v>54.871352000000002</c:v>
                </c:pt>
                <c:pt idx="3828">
                  <c:v>54.838495999999999</c:v>
                </c:pt>
                <c:pt idx="3829">
                  <c:v>54.793906999999997</c:v>
                </c:pt>
                <c:pt idx="3830">
                  <c:v>54.711767000000002</c:v>
                </c:pt>
                <c:pt idx="3831">
                  <c:v>54.641362000000001</c:v>
                </c:pt>
                <c:pt idx="3832">
                  <c:v>54.685952</c:v>
                </c:pt>
                <c:pt idx="3833">
                  <c:v>54.730542</c:v>
                </c:pt>
                <c:pt idx="3834">
                  <c:v>54.761051000000002</c:v>
                </c:pt>
                <c:pt idx="3835">
                  <c:v>54.692993000000001</c:v>
                </c:pt>
                <c:pt idx="3836">
                  <c:v>54.552182999999999</c:v>
                </c:pt>
                <c:pt idx="3837">
                  <c:v>54.437187999999999</c:v>
                </c:pt>
                <c:pt idx="3838">
                  <c:v>54.345661</c:v>
                </c:pt>
                <c:pt idx="3839">
                  <c:v>54.312804999999997</c:v>
                </c:pt>
                <c:pt idx="3840">
                  <c:v>54.352702000000001</c:v>
                </c:pt>
                <c:pt idx="3841">
                  <c:v>54.390250999999999</c:v>
                </c:pt>
                <c:pt idx="3842">
                  <c:v>54.397291000000003</c:v>
                </c:pt>
                <c:pt idx="3843">
                  <c:v>54.430146999999998</c:v>
                </c:pt>
                <c:pt idx="3844">
                  <c:v>54.486471000000002</c:v>
                </c:pt>
                <c:pt idx="3845">
                  <c:v>54.486471000000002</c:v>
                </c:pt>
                <c:pt idx="3846">
                  <c:v>54.519326999999997</c:v>
                </c:pt>
                <c:pt idx="3847">
                  <c:v>54.563916999999996</c:v>
                </c:pt>
                <c:pt idx="3848">
                  <c:v>54.601466000000002</c:v>
                </c:pt>
                <c:pt idx="3849">
                  <c:v>54.653095999999998</c:v>
                </c:pt>
                <c:pt idx="3850">
                  <c:v>54.697685999999997</c:v>
                </c:pt>
                <c:pt idx="3851">
                  <c:v>54.716461000000002</c:v>
                </c:pt>
                <c:pt idx="3852">
                  <c:v>54.805641000000001</c:v>
                </c:pt>
                <c:pt idx="3853">
                  <c:v>54.934716999999999</c:v>
                </c:pt>
                <c:pt idx="3854">
                  <c:v>50.801940000000002</c:v>
                </c:pt>
                <c:pt idx="3855">
                  <c:v>50.769083999999999</c:v>
                </c:pt>
                <c:pt idx="3856">
                  <c:v>50.797246000000001</c:v>
                </c:pt>
                <c:pt idx="3857">
                  <c:v>50.858263999999998</c:v>
                </c:pt>
                <c:pt idx="3858">
                  <c:v>50.893467000000001</c:v>
                </c:pt>
                <c:pt idx="3859">
                  <c:v>50.928668999999999</c:v>
                </c:pt>
                <c:pt idx="3860">
                  <c:v>50.970911999999998</c:v>
                </c:pt>
                <c:pt idx="3861">
                  <c:v>51.060091999999997</c:v>
                </c:pt>
                <c:pt idx="3862">
                  <c:v>51.151617999999999</c:v>
                </c:pt>
                <c:pt idx="3863">
                  <c:v>51.276001000000001</c:v>
                </c:pt>
                <c:pt idx="3864">
                  <c:v>51.322937000000003</c:v>
                </c:pt>
                <c:pt idx="3865">
                  <c:v>51.329977999999997</c:v>
                </c:pt>
                <c:pt idx="3866">
                  <c:v>51.315897</c:v>
                </c:pt>
                <c:pt idx="3867">
                  <c:v>51.329977999999997</c:v>
                </c:pt>
                <c:pt idx="3868">
                  <c:v>51.433239</c:v>
                </c:pt>
                <c:pt idx="3869">
                  <c:v>51.503644000000001</c:v>
                </c:pt>
                <c:pt idx="3870">
                  <c:v>51.515377999999998</c:v>
                </c:pt>
                <c:pt idx="3871">
                  <c:v>51.54354</c:v>
                </c:pt>
                <c:pt idx="3872">
                  <c:v>51.604557999999997</c:v>
                </c:pt>
                <c:pt idx="3873">
                  <c:v>51.667921999999997</c:v>
                </c:pt>
                <c:pt idx="3874">
                  <c:v>51.700778</c:v>
                </c:pt>
                <c:pt idx="3875">
                  <c:v>51.728940000000001</c:v>
                </c:pt>
                <c:pt idx="3876">
                  <c:v>51.775877000000001</c:v>
                </c:pt>
                <c:pt idx="3877">
                  <c:v>51.804039000000003</c:v>
                </c:pt>
                <c:pt idx="3878">
                  <c:v>51.768836</c:v>
                </c:pt>
                <c:pt idx="3879">
                  <c:v>51.796998000000002</c:v>
                </c:pt>
                <c:pt idx="3880">
                  <c:v>51.865056000000003</c:v>
                </c:pt>
                <c:pt idx="3881">
                  <c:v>51.904952999999999</c:v>
                </c:pt>
                <c:pt idx="3882">
                  <c:v>51.968316999999999</c:v>
                </c:pt>
                <c:pt idx="3883">
                  <c:v>51.961277000000003</c:v>
                </c:pt>
                <c:pt idx="3884">
                  <c:v>52.001173000000001</c:v>
                </c:pt>
                <c:pt idx="3885">
                  <c:v>52.109127000000001</c:v>
                </c:pt>
                <c:pt idx="3886">
                  <c:v>52.346158000000003</c:v>
                </c:pt>
                <c:pt idx="3887">
                  <c:v>52.515129999999999</c:v>
                </c:pt>
                <c:pt idx="3888">
                  <c:v>52.695836</c:v>
                </c:pt>
                <c:pt idx="3889">
                  <c:v>52.836646000000002</c:v>
                </c:pt>
                <c:pt idx="3890">
                  <c:v>52.909398000000003</c:v>
                </c:pt>
                <c:pt idx="3891">
                  <c:v>52.942253999999998</c:v>
                </c:pt>
                <c:pt idx="3892">
                  <c:v>52.949294000000002</c:v>
                </c:pt>
                <c:pt idx="3893">
                  <c:v>52.916437999999999</c:v>
                </c:pt>
                <c:pt idx="3894">
                  <c:v>52.902357000000002</c:v>
                </c:pt>
                <c:pt idx="3895">
                  <c:v>52.808484</c:v>
                </c:pt>
                <c:pt idx="3896">
                  <c:v>52.749813000000003</c:v>
                </c:pt>
                <c:pt idx="3897">
                  <c:v>52.796750000000003</c:v>
                </c:pt>
                <c:pt idx="3898">
                  <c:v>52.815525000000001</c:v>
                </c:pt>
                <c:pt idx="3899">
                  <c:v>52.822564999999997</c:v>
                </c:pt>
                <c:pt idx="3900">
                  <c:v>52.822564999999997</c:v>
                </c:pt>
                <c:pt idx="3901">
                  <c:v>52.829605999999998</c:v>
                </c:pt>
                <c:pt idx="3902">
                  <c:v>52.928173000000001</c:v>
                </c:pt>
                <c:pt idx="3903">
                  <c:v>52.989190000000001</c:v>
                </c:pt>
                <c:pt idx="3904">
                  <c:v>53.022046000000003</c:v>
                </c:pt>
                <c:pt idx="3905">
                  <c:v>53.087757000000003</c:v>
                </c:pt>
                <c:pt idx="3906">
                  <c:v>53.155816000000002</c:v>
                </c:pt>
                <c:pt idx="3907">
                  <c:v>53.261423000000001</c:v>
                </c:pt>
                <c:pt idx="3908">
                  <c:v>53.327134999999998</c:v>
                </c:pt>
                <c:pt idx="3909">
                  <c:v>53.404580000000003</c:v>
                </c:pt>
                <c:pt idx="3910">
                  <c:v>53.465598</c:v>
                </c:pt>
                <c:pt idx="3911">
                  <c:v>53.524268999999997</c:v>
                </c:pt>
                <c:pt idx="3912">
                  <c:v>53.557124000000002</c:v>
                </c:pt>
                <c:pt idx="3913">
                  <c:v>53.655692000000002</c:v>
                </c:pt>
                <c:pt idx="3914">
                  <c:v>53.615794999999999</c:v>
                </c:pt>
                <c:pt idx="3915">
                  <c:v>53.615794999999999</c:v>
                </c:pt>
                <c:pt idx="3916">
                  <c:v>53.615794999999999</c:v>
                </c:pt>
                <c:pt idx="3917">
                  <c:v>53.601714000000001</c:v>
                </c:pt>
                <c:pt idx="3918">
                  <c:v>53.594673999999998</c:v>
                </c:pt>
                <c:pt idx="3919">
                  <c:v>53.601714000000001</c:v>
                </c:pt>
                <c:pt idx="3920">
                  <c:v>53.773032999999998</c:v>
                </c:pt>
                <c:pt idx="3921">
                  <c:v>53.836398000000003</c:v>
                </c:pt>
                <c:pt idx="3922">
                  <c:v>53.214486999999998</c:v>
                </c:pt>
                <c:pt idx="3923">
                  <c:v>53.254382999999997</c:v>
                </c:pt>
                <c:pt idx="3924">
                  <c:v>53.240302</c:v>
                </c:pt>
                <c:pt idx="3925">
                  <c:v>53.141734999999997</c:v>
                </c:pt>
                <c:pt idx="3926">
                  <c:v>53.029086999999997</c:v>
                </c:pt>
                <c:pt idx="3927">
                  <c:v>52.935212999999997</c:v>
                </c:pt>
                <c:pt idx="3928">
                  <c:v>52.996231000000002</c:v>
                </c:pt>
                <c:pt idx="3929">
                  <c:v>53.101838000000001</c:v>
                </c:pt>
                <c:pt idx="3930">
                  <c:v>53.214486999999998</c:v>
                </c:pt>
                <c:pt idx="3931">
                  <c:v>51.351098999999998</c:v>
                </c:pt>
                <c:pt idx="3932">
                  <c:v>51.372221000000003</c:v>
                </c:pt>
                <c:pt idx="3933">
                  <c:v>51.379261</c:v>
                </c:pt>
                <c:pt idx="3934">
                  <c:v>51.315897</c:v>
                </c:pt>
                <c:pt idx="3935">
                  <c:v>51.301816000000002</c:v>
                </c:pt>
                <c:pt idx="3936">
                  <c:v>51.358139999999999</c:v>
                </c:pt>
                <c:pt idx="3937">
                  <c:v>51.372221000000003</c:v>
                </c:pt>
                <c:pt idx="3938">
                  <c:v>51.365180000000002</c:v>
                </c:pt>
                <c:pt idx="3939">
                  <c:v>51.398035999999998</c:v>
                </c:pt>
                <c:pt idx="3940">
                  <c:v>51.412117000000002</c:v>
                </c:pt>
                <c:pt idx="3941">
                  <c:v>51.398035999999998</c:v>
                </c:pt>
                <c:pt idx="3942">
                  <c:v>51.419158000000003</c:v>
                </c:pt>
                <c:pt idx="3943">
                  <c:v>51.508336999999997</c:v>
                </c:pt>
                <c:pt idx="3944">
                  <c:v>51.522418000000002</c:v>
                </c:pt>
                <c:pt idx="3945">
                  <c:v>51.564661000000001</c:v>
                </c:pt>
                <c:pt idx="3946">
                  <c:v>51.625678999999998</c:v>
                </c:pt>
                <c:pt idx="3947">
                  <c:v>51.674962999999998</c:v>
                </c:pt>
                <c:pt idx="3948">
                  <c:v>51.714858999999997</c:v>
                </c:pt>
                <c:pt idx="3949">
                  <c:v>51.754755000000003</c:v>
                </c:pt>
                <c:pt idx="3950">
                  <c:v>51.714858999999997</c:v>
                </c:pt>
                <c:pt idx="3951">
                  <c:v>51.700778</c:v>
                </c:pt>
                <c:pt idx="3952">
                  <c:v>51.707818000000003</c:v>
                </c:pt>
                <c:pt idx="3953">
                  <c:v>51.743020999999999</c:v>
                </c:pt>
                <c:pt idx="3954">
                  <c:v>51.804039000000003</c:v>
                </c:pt>
                <c:pt idx="3955">
                  <c:v>51.904952999999999</c:v>
                </c:pt>
                <c:pt idx="3956">
                  <c:v>51.947195999999998</c:v>
                </c:pt>
                <c:pt idx="3957">
                  <c:v>51.968316999999999</c:v>
                </c:pt>
                <c:pt idx="3958">
                  <c:v>51.968316999999999</c:v>
                </c:pt>
                <c:pt idx="3959">
                  <c:v>51.994132</c:v>
                </c:pt>
                <c:pt idx="3960">
                  <c:v>51.994132</c:v>
                </c:pt>
                <c:pt idx="3961">
                  <c:v>52.041069</c:v>
                </c:pt>
                <c:pt idx="3962">
                  <c:v>52.083311999999999</c:v>
                </c:pt>
                <c:pt idx="3963">
                  <c:v>52.144329999999997</c:v>
                </c:pt>
                <c:pt idx="3964">
                  <c:v>52.259324999999997</c:v>
                </c:pt>
                <c:pt idx="3965">
                  <c:v>52.447071000000001</c:v>
                </c:pt>
                <c:pt idx="3966">
                  <c:v>52.674714000000002</c:v>
                </c:pt>
                <c:pt idx="3967">
                  <c:v>52.862461000000003</c:v>
                </c:pt>
                <c:pt idx="3968">
                  <c:v>52.902357000000002</c:v>
                </c:pt>
                <c:pt idx="3969">
                  <c:v>52.916437999999999</c:v>
                </c:pt>
                <c:pt idx="3970">
                  <c:v>52.946947000000002</c:v>
                </c:pt>
                <c:pt idx="3971">
                  <c:v>51.761795999999997</c:v>
                </c:pt>
                <c:pt idx="3972">
                  <c:v>51.789957999999999</c:v>
                </c:pt>
                <c:pt idx="3973">
                  <c:v>51.789957999999999</c:v>
                </c:pt>
                <c:pt idx="3974">
                  <c:v>51.796998000000002</c:v>
                </c:pt>
                <c:pt idx="3975">
                  <c:v>51.743020999999999</c:v>
                </c:pt>
                <c:pt idx="3976">
                  <c:v>51.700778</c:v>
                </c:pt>
                <c:pt idx="3977">
                  <c:v>51.667921999999997</c:v>
                </c:pt>
                <c:pt idx="3978">
                  <c:v>51.667921999999997</c:v>
                </c:pt>
                <c:pt idx="3979">
                  <c:v>51.714858999999997</c:v>
                </c:pt>
                <c:pt idx="3980">
                  <c:v>51.761795999999997</c:v>
                </c:pt>
                <c:pt idx="3981">
                  <c:v>51.693736999999999</c:v>
                </c:pt>
                <c:pt idx="3982">
                  <c:v>51.714858999999997</c:v>
                </c:pt>
                <c:pt idx="3983">
                  <c:v>51.721899000000001</c:v>
                </c:pt>
                <c:pt idx="3984">
                  <c:v>51.700778</c:v>
                </c:pt>
                <c:pt idx="3985">
                  <c:v>51.674962999999998</c:v>
                </c:pt>
                <c:pt idx="3986">
                  <c:v>51.639760000000003</c:v>
                </c:pt>
                <c:pt idx="3987">
                  <c:v>51.646801000000004</c:v>
                </c:pt>
                <c:pt idx="3988">
                  <c:v>51.686697000000002</c:v>
                </c:pt>
                <c:pt idx="3989">
                  <c:v>51.693736999999999</c:v>
                </c:pt>
                <c:pt idx="3990">
                  <c:v>51.536498999999999</c:v>
                </c:pt>
                <c:pt idx="3991">
                  <c:v>51.461401000000002</c:v>
                </c:pt>
                <c:pt idx="3992">
                  <c:v>51.433239</c:v>
                </c:pt>
                <c:pt idx="3993">
                  <c:v>51.433239</c:v>
                </c:pt>
                <c:pt idx="3994">
                  <c:v>51.468440999999999</c:v>
                </c:pt>
                <c:pt idx="3995">
                  <c:v>51.508336999999997</c:v>
                </c:pt>
                <c:pt idx="3996">
                  <c:v>51.536498999999999</c:v>
                </c:pt>
                <c:pt idx="3997">
                  <c:v>51.095294000000003</c:v>
                </c:pt>
                <c:pt idx="3998">
                  <c:v>51.137537000000002</c:v>
                </c:pt>
                <c:pt idx="3999">
                  <c:v>51.205596</c:v>
                </c:pt>
                <c:pt idx="4000">
                  <c:v>51.287734999999998</c:v>
                </c:pt>
                <c:pt idx="4001">
                  <c:v>51.337018</c:v>
                </c:pt>
                <c:pt idx="4002">
                  <c:v>51.351098999999998</c:v>
                </c:pt>
                <c:pt idx="4003">
                  <c:v>51.351098999999998</c:v>
                </c:pt>
                <c:pt idx="4004">
                  <c:v>49.942998000000003</c:v>
                </c:pt>
                <c:pt idx="4005">
                  <c:v>50.057993000000003</c:v>
                </c:pt>
                <c:pt idx="4006">
                  <c:v>50.205843999999999</c:v>
                </c:pt>
                <c:pt idx="4007">
                  <c:v>50.283289000000003</c:v>
                </c:pt>
                <c:pt idx="4008">
                  <c:v>50.332572999999996</c:v>
                </c:pt>
                <c:pt idx="4009">
                  <c:v>50.508586000000001</c:v>
                </c:pt>
                <c:pt idx="4010">
                  <c:v>50.684598000000001</c:v>
                </c:pt>
                <c:pt idx="4011">
                  <c:v>50.900506999999998</c:v>
                </c:pt>
                <c:pt idx="4012">
                  <c:v>50.963872000000002</c:v>
                </c:pt>
                <c:pt idx="4013">
                  <c:v>51.010807999999997</c:v>
                </c:pt>
                <c:pt idx="4014">
                  <c:v>51.024889000000002</c:v>
                </c:pt>
                <c:pt idx="4015">
                  <c:v>51.053051000000004</c:v>
                </c:pt>
                <c:pt idx="4016">
                  <c:v>51.060091999999997</c:v>
                </c:pt>
                <c:pt idx="4017">
                  <c:v>51.095294000000003</c:v>
                </c:pt>
                <c:pt idx="4018">
                  <c:v>59.015863000000003</c:v>
                </c:pt>
                <c:pt idx="4019">
                  <c:v>59.015863000000003</c:v>
                </c:pt>
                <c:pt idx="4020">
                  <c:v>59.083920999999997</c:v>
                </c:pt>
                <c:pt idx="4021">
                  <c:v>59.006475999999999</c:v>
                </c:pt>
                <c:pt idx="4022">
                  <c:v>58.907908999999997</c:v>
                </c:pt>
                <c:pt idx="4023">
                  <c:v>58.839849999999998</c:v>
                </c:pt>
                <c:pt idx="4024">
                  <c:v>58.783526000000002</c:v>
                </c:pt>
                <c:pt idx="4025">
                  <c:v>58.731895999999999</c:v>
                </c:pt>
                <c:pt idx="4026">
                  <c:v>58.628635000000003</c:v>
                </c:pt>
                <c:pt idx="4027">
                  <c:v>58.569963999999999</c:v>
                </c:pt>
                <c:pt idx="4028">
                  <c:v>58.462009999999999</c:v>
                </c:pt>
                <c:pt idx="4029">
                  <c:v>58.311812000000003</c:v>
                </c:pt>
                <c:pt idx="4030">
                  <c:v>58.182737000000003</c:v>
                </c:pt>
                <c:pt idx="4031">
                  <c:v>58.288344000000002</c:v>
                </c:pt>
                <c:pt idx="4032">
                  <c:v>58.161614999999998</c:v>
                </c:pt>
                <c:pt idx="4033">
                  <c:v>58.060701000000002</c:v>
                </c:pt>
                <c:pt idx="4034">
                  <c:v>58.013764000000002</c:v>
                </c:pt>
                <c:pt idx="4035">
                  <c:v>58.072434999999999</c:v>
                </c:pt>
                <c:pt idx="4036">
                  <c:v>58.154573999999997</c:v>
                </c:pt>
                <c:pt idx="4037">
                  <c:v>58.166308999999998</c:v>
                </c:pt>
                <c:pt idx="4038">
                  <c:v>58.079476</c:v>
                </c:pt>
                <c:pt idx="4039">
                  <c:v>58.131106000000003</c:v>
                </c:pt>
                <c:pt idx="4040">
                  <c:v>58.084169000000003</c:v>
                </c:pt>
                <c:pt idx="4041">
                  <c:v>58.206204999999997</c:v>
                </c:pt>
                <c:pt idx="4042">
                  <c:v>58.375177000000001</c:v>
                </c:pt>
                <c:pt idx="4043">
                  <c:v>58.253141999999997</c:v>
                </c:pt>
                <c:pt idx="4044">
                  <c:v>58.271915999999997</c:v>
                </c:pt>
                <c:pt idx="4045">
                  <c:v>58.358749000000003</c:v>
                </c:pt>
                <c:pt idx="4046">
                  <c:v>58.537109000000001</c:v>
                </c:pt>
                <c:pt idx="4047">
                  <c:v>58.696693000000003</c:v>
                </c:pt>
                <c:pt idx="4048">
                  <c:v>58.875053000000001</c:v>
                </c:pt>
                <c:pt idx="4049">
                  <c:v>58.999434999999998</c:v>
                </c:pt>
                <c:pt idx="4050">
                  <c:v>58.999434999999998</c:v>
                </c:pt>
                <c:pt idx="4051">
                  <c:v>58.931376999999998</c:v>
                </c:pt>
                <c:pt idx="4052">
                  <c:v>58.931376999999998</c:v>
                </c:pt>
                <c:pt idx="4053">
                  <c:v>58.947805000000002</c:v>
                </c:pt>
                <c:pt idx="4054">
                  <c:v>58.943111000000002</c:v>
                </c:pt>
                <c:pt idx="4055">
                  <c:v>58.966579000000003</c:v>
                </c:pt>
                <c:pt idx="4056">
                  <c:v>58.983007000000001</c:v>
                </c:pt>
                <c:pt idx="4057">
                  <c:v>59.051065999999999</c:v>
                </c:pt>
                <c:pt idx="4058">
                  <c:v>59.107390000000002</c:v>
                </c:pt>
                <c:pt idx="4059">
                  <c:v>59.170754000000002</c:v>
                </c:pt>
                <c:pt idx="4060">
                  <c:v>59.255240000000001</c:v>
                </c:pt>
                <c:pt idx="4061">
                  <c:v>59.288096000000003</c:v>
                </c:pt>
                <c:pt idx="4062">
                  <c:v>59.349114</c:v>
                </c:pt>
                <c:pt idx="4063">
                  <c:v>59.34442</c:v>
                </c:pt>
                <c:pt idx="4064">
                  <c:v>59.389009999999999</c:v>
                </c:pt>
                <c:pt idx="4065">
                  <c:v>59.506352</c:v>
                </c:pt>
                <c:pt idx="4066">
                  <c:v>59.541553999999998</c:v>
                </c:pt>
                <c:pt idx="4067">
                  <c:v>59.480536000000001</c:v>
                </c:pt>
                <c:pt idx="4068">
                  <c:v>59.405437999999997</c:v>
                </c:pt>
                <c:pt idx="4069">
                  <c:v>59.445334000000003</c:v>
                </c:pt>
                <c:pt idx="4070">
                  <c:v>59.389009999999999</c:v>
                </c:pt>
                <c:pt idx="4071">
                  <c:v>59.339725999999999</c:v>
                </c:pt>
                <c:pt idx="4072">
                  <c:v>59.332686000000002</c:v>
                </c:pt>
                <c:pt idx="4073">
                  <c:v>59.417172000000001</c:v>
                </c:pt>
                <c:pt idx="4074">
                  <c:v>59.332686000000002</c:v>
                </c:pt>
                <c:pt idx="4075">
                  <c:v>59.316257999999998</c:v>
                </c:pt>
                <c:pt idx="4076">
                  <c:v>59.356153999999997</c:v>
                </c:pt>
                <c:pt idx="4077">
                  <c:v>59.384315999999998</c:v>
                </c:pt>
                <c:pt idx="4078">
                  <c:v>59.461762</c:v>
                </c:pt>
                <c:pt idx="4079">
                  <c:v>59.546247999999999</c:v>
                </c:pt>
                <c:pt idx="4080">
                  <c:v>59.658895999999999</c:v>
                </c:pt>
                <c:pt idx="4081">
                  <c:v>59.630733999999997</c:v>
                </c:pt>
                <c:pt idx="4082">
                  <c:v>59.658895999999999</c:v>
                </c:pt>
                <c:pt idx="4083">
                  <c:v>59.651854999999998</c:v>
                </c:pt>
                <c:pt idx="4084">
                  <c:v>59.691752000000001</c:v>
                </c:pt>
                <c:pt idx="4085">
                  <c:v>59.748075999999998</c:v>
                </c:pt>
                <c:pt idx="4086">
                  <c:v>59.780931000000002</c:v>
                </c:pt>
                <c:pt idx="4087">
                  <c:v>59.825521000000002</c:v>
                </c:pt>
                <c:pt idx="4088">
                  <c:v>59.858376999999997</c:v>
                </c:pt>
                <c:pt idx="4089">
                  <c:v>59.813786999999998</c:v>
                </c:pt>
                <c:pt idx="4090">
                  <c:v>59.818480999999998</c:v>
                </c:pt>
                <c:pt idx="4091">
                  <c:v>59.809092999999997</c:v>
                </c:pt>
                <c:pt idx="4092">
                  <c:v>59.851336000000003</c:v>
                </c:pt>
                <c:pt idx="4093">
                  <c:v>59.902966999999997</c:v>
                </c:pt>
                <c:pt idx="4094">
                  <c:v>59.989800000000002</c:v>
                </c:pt>
                <c:pt idx="4095">
                  <c:v>60.083672999999997</c:v>
                </c:pt>
                <c:pt idx="4096">
                  <c:v>59.980412000000001</c:v>
                </c:pt>
                <c:pt idx="4097">
                  <c:v>59.919395000000002</c:v>
                </c:pt>
                <c:pt idx="4098">
                  <c:v>59.956944</c:v>
                </c:pt>
                <c:pt idx="4099">
                  <c:v>59.741034999999997</c:v>
                </c:pt>
                <c:pt idx="4100">
                  <c:v>59.780931000000002</c:v>
                </c:pt>
                <c:pt idx="4101">
                  <c:v>59.841949</c:v>
                </c:pt>
                <c:pt idx="4102">
                  <c:v>59.891232000000002</c:v>
                </c:pt>
                <c:pt idx="4103">
                  <c:v>59.912354000000001</c:v>
                </c:pt>
                <c:pt idx="4104">
                  <c:v>59.952249999999999</c:v>
                </c:pt>
                <c:pt idx="4105">
                  <c:v>59.947557000000003</c:v>
                </c:pt>
                <c:pt idx="4106">
                  <c:v>59.886538999999999</c:v>
                </c:pt>
                <c:pt idx="4107">
                  <c:v>59.834907999999999</c:v>
                </c:pt>
                <c:pt idx="4108">
                  <c:v>59.797359</c:v>
                </c:pt>
                <c:pt idx="4109">
                  <c:v>59.769196999999998</c:v>
                </c:pt>
                <c:pt idx="4110">
                  <c:v>59.752769000000001</c:v>
                </c:pt>
                <c:pt idx="4111">
                  <c:v>59.159019999999998</c:v>
                </c:pt>
                <c:pt idx="4112">
                  <c:v>59.215344000000002</c:v>
                </c:pt>
                <c:pt idx="4113">
                  <c:v>59.276361999999999</c:v>
                </c:pt>
                <c:pt idx="4114">
                  <c:v>59.327992000000002</c:v>
                </c:pt>
                <c:pt idx="4115">
                  <c:v>59.356153999999997</c:v>
                </c:pt>
                <c:pt idx="4116">
                  <c:v>59.327992000000002</c:v>
                </c:pt>
                <c:pt idx="4117">
                  <c:v>59.266973999999998</c:v>
                </c:pt>
                <c:pt idx="4118">
                  <c:v>59.175448000000003</c:v>
                </c:pt>
                <c:pt idx="4119">
                  <c:v>59.163713999999999</c:v>
                </c:pt>
                <c:pt idx="4120">
                  <c:v>59.159019999999998</c:v>
                </c:pt>
                <c:pt idx="4121">
                  <c:v>59.163713999999999</c:v>
                </c:pt>
                <c:pt idx="4122">
                  <c:v>54.908901999999998</c:v>
                </c:pt>
                <c:pt idx="4123">
                  <c:v>55.009815000000003</c:v>
                </c:pt>
                <c:pt idx="4124">
                  <c:v>55.122464000000001</c:v>
                </c:pt>
                <c:pt idx="4125">
                  <c:v>55.230418</c:v>
                </c:pt>
                <c:pt idx="4126">
                  <c:v>55.350107000000001</c:v>
                </c:pt>
                <c:pt idx="4127">
                  <c:v>55.45102</c:v>
                </c:pt>
                <c:pt idx="4128">
                  <c:v>55.526119000000001</c:v>
                </c:pt>
                <c:pt idx="4129">
                  <c:v>55.587136999999998</c:v>
                </c:pt>
                <c:pt idx="4130">
                  <c:v>55.563668999999997</c:v>
                </c:pt>
                <c:pt idx="4131">
                  <c:v>55.563668999999997</c:v>
                </c:pt>
                <c:pt idx="4132">
                  <c:v>55.617646000000001</c:v>
                </c:pt>
                <c:pt idx="4133">
                  <c:v>55.737333999999997</c:v>
                </c:pt>
                <c:pt idx="4134">
                  <c:v>55.880490999999999</c:v>
                </c:pt>
                <c:pt idx="4135">
                  <c:v>55.979058000000002</c:v>
                </c:pt>
                <c:pt idx="4136">
                  <c:v>56.119867999999997</c:v>
                </c:pt>
                <c:pt idx="4137">
                  <c:v>56.267719</c:v>
                </c:pt>
                <c:pt idx="4138">
                  <c:v>56.396794999999997</c:v>
                </c:pt>
                <c:pt idx="4139">
                  <c:v>56.542299</c:v>
                </c:pt>
                <c:pt idx="4140">
                  <c:v>56.664333999999997</c:v>
                </c:pt>
                <c:pt idx="4141">
                  <c:v>56.917791999999999</c:v>
                </c:pt>
                <c:pt idx="4142">
                  <c:v>57.018706000000002</c:v>
                </c:pt>
                <c:pt idx="4143">
                  <c:v>57.114927000000002</c:v>
                </c:pt>
                <c:pt idx="4144">
                  <c:v>57.152476</c:v>
                </c:pt>
                <c:pt idx="4145">
                  <c:v>57.168903999999998</c:v>
                </c:pt>
                <c:pt idx="4146">
                  <c:v>57.199413</c:v>
                </c:pt>
                <c:pt idx="4147">
                  <c:v>57.283898999999998</c:v>
                </c:pt>
                <c:pt idx="4148">
                  <c:v>57.384813000000001</c:v>
                </c:pt>
                <c:pt idx="4149">
                  <c:v>57.478686000000003</c:v>
                </c:pt>
                <c:pt idx="4150">
                  <c:v>57.560825000000001</c:v>
                </c:pt>
                <c:pt idx="4151">
                  <c:v>55.903959999999998</c:v>
                </c:pt>
                <c:pt idx="4152">
                  <c:v>55.915694000000002</c:v>
                </c:pt>
                <c:pt idx="4153">
                  <c:v>55.880490999999999</c:v>
                </c:pt>
                <c:pt idx="4154">
                  <c:v>55.798352000000001</c:v>
                </c:pt>
                <c:pt idx="4155">
                  <c:v>55.730294000000001</c:v>
                </c:pt>
                <c:pt idx="4156">
                  <c:v>55.749068000000001</c:v>
                </c:pt>
                <c:pt idx="4157">
                  <c:v>55.7256</c:v>
                </c:pt>
                <c:pt idx="4158">
                  <c:v>55.655194999999999</c:v>
                </c:pt>
                <c:pt idx="4159">
                  <c:v>55.617646000000001</c:v>
                </c:pt>
                <c:pt idx="4160">
                  <c:v>55.563668999999997</c:v>
                </c:pt>
                <c:pt idx="4161">
                  <c:v>55.512037999999997</c:v>
                </c:pt>
                <c:pt idx="4162">
                  <c:v>55.474488999999998</c:v>
                </c:pt>
                <c:pt idx="4163">
                  <c:v>55.443980000000003</c:v>
                </c:pt>
                <c:pt idx="4164">
                  <c:v>55.361840999999998</c:v>
                </c:pt>
                <c:pt idx="4165">
                  <c:v>55.275008</c:v>
                </c:pt>
                <c:pt idx="4166">
                  <c:v>55.275008</c:v>
                </c:pt>
                <c:pt idx="4167">
                  <c:v>55.237457999999997</c:v>
                </c:pt>
                <c:pt idx="4168">
                  <c:v>55.204602999999999</c:v>
                </c:pt>
                <c:pt idx="4169">
                  <c:v>55.167053000000003</c:v>
                </c:pt>
                <c:pt idx="4170">
                  <c:v>55.084913999999998</c:v>
                </c:pt>
                <c:pt idx="4171">
                  <c:v>55.028590000000001</c:v>
                </c:pt>
                <c:pt idx="4172">
                  <c:v>55.028590000000001</c:v>
                </c:pt>
                <c:pt idx="4173">
                  <c:v>54.991041000000003</c:v>
                </c:pt>
                <c:pt idx="4174">
                  <c:v>54.946451000000003</c:v>
                </c:pt>
                <c:pt idx="4175">
                  <c:v>54.901860999999997</c:v>
                </c:pt>
                <c:pt idx="4176">
                  <c:v>54.908901999999998</c:v>
                </c:pt>
                <c:pt idx="4177">
                  <c:v>54.934716999999999</c:v>
                </c:pt>
                <c:pt idx="4178">
                  <c:v>54.927675999999998</c:v>
                </c:pt>
                <c:pt idx="4179">
                  <c:v>54.908901999999998</c:v>
                </c:pt>
                <c:pt idx="4180">
                  <c:v>54.894820000000003</c:v>
                </c:pt>
                <c:pt idx="4181">
                  <c:v>54.908901999999998</c:v>
                </c:pt>
                <c:pt idx="4182">
                  <c:v>54.934716999999999</c:v>
                </c:pt>
                <c:pt idx="4183">
                  <c:v>54.857270999999997</c:v>
                </c:pt>
                <c:pt idx="4184">
                  <c:v>54.800947000000001</c:v>
                </c:pt>
                <c:pt idx="4185">
                  <c:v>54.742275999999997</c:v>
                </c:pt>
                <c:pt idx="4186">
                  <c:v>54.646056000000002</c:v>
                </c:pt>
                <c:pt idx="4187">
                  <c:v>54.577998000000001</c:v>
                </c:pt>
                <c:pt idx="4188">
                  <c:v>54.507593</c:v>
                </c:pt>
                <c:pt idx="4189">
                  <c:v>54.460656</c:v>
                </c:pt>
                <c:pt idx="4190">
                  <c:v>54.423107000000002</c:v>
                </c:pt>
                <c:pt idx="4191">
                  <c:v>54.385556999999999</c:v>
                </c:pt>
                <c:pt idx="4192">
                  <c:v>54.333927000000003</c:v>
                </c:pt>
                <c:pt idx="4193">
                  <c:v>54.326886000000002</c:v>
                </c:pt>
                <c:pt idx="4194">
                  <c:v>54.294030999999997</c:v>
                </c:pt>
                <c:pt idx="4195">
                  <c:v>54.230665999999999</c:v>
                </c:pt>
                <c:pt idx="4196">
                  <c:v>54.164954999999999</c:v>
                </c:pt>
                <c:pt idx="4197">
                  <c:v>54.120365</c:v>
                </c:pt>
                <c:pt idx="4198">
                  <c:v>54.075775</c:v>
                </c:pt>
                <c:pt idx="4199">
                  <c:v>54.068734999999997</c:v>
                </c:pt>
                <c:pt idx="4200">
                  <c:v>53.984248000000001</c:v>
                </c:pt>
                <c:pt idx="4201">
                  <c:v>53.932617999999998</c:v>
                </c:pt>
                <c:pt idx="4202">
                  <c:v>53.888027999999998</c:v>
                </c:pt>
                <c:pt idx="4203">
                  <c:v>53.859865999999997</c:v>
                </c:pt>
                <c:pt idx="4204">
                  <c:v>53.855173000000001</c:v>
                </c:pt>
                <c:pt idx="4205">
                  <c:v>53.848132</c:v>
                </c:pt>
                <c:pt idx="4206">
                  <c:v>53.855173000000001</c:v>
                </c:pt>
                <c:pt idx="4207">
                  <c:v>53.782420999999999</c:v>
                </c:pt>
                <c:pt idx="4208">
                  <c:v>53.730789999999999</c:v>
                </c:pt>
                <c:pt idx="4209">
                  <c:v>53.620488999999999</c:v>
                </c:pt>
                <c:pt idx="4210">
                  <c:v>53.540697000000002</c:v>
                </c:pt>
                <c:pt idx="4211">
                  <c:v>53.409274000000003</c:v>
                </c:pt>
                <c:pt idx="4212">
                  <c:v>53.317746999999997</c:v>
                </c:pt>
                <c:pt idx="4213">
                  <c:v>53.395192999999999</c:v>
                </c:pt>
                <c:pt idx="4214">
                  <c:v>53.533656000000001</c:v>
                </c:pt>
                <c:pt idx="4215">
                  <c:v>53.559471000000002</c:v>
                </c:pt>
                <c:pt idx="4216">
                  <c:v>53.449170000000002</c:v>
                </c:pt>
                <c:pt idx="4217">
                  <c:v>53.442129999999999</c:v>
                </c:pt>
                <c:pt idx="4218">
                  <c:v>53.573551999999999</c:v>
                </c:pt>
                <c:pt idx="4219">
                  <c:v>53.679160000000003</c:v>
                </c:pt>
                <c:pt idx="4220">
                  <c:v>53.709668999999998</c:v>
                </c:pt>
                <c:pt idx="4221">
                  <c:v>53.683853999999997</c:v>
                </c:pt>
                <c:pt idx="4222">
                  <c:v>53.653345000000002</c:v>
                </c:pt>
                <c:pt idx="4223">
                  <c:v>53.566512000000003</c:v>
                </c:pt>
                <c:pt idx="4224">
                  <c:v>53.521922000000004</c:v>
                </c:pt>
                <c:pt idx="4225">
                  <c:v>53.442129999999999</c:v>
                </c:pt>
                <c:pt idx="4226">
                  <c:v>53.416314</c:v>
                </c:pt>
                <c:pt idx="4227">
                  <c:v>53.395192999999999</c:v>
                </c:pt>
                <c:pt idx="4228">
                  <c:v>53.383459000000002</c:v>
                </c:pt>
                <c:pt idx="4229">
                  <c:v>53.343561999999999</c:v>
                </c:pt>
                <c:pt idx="4230">
                  <c:v>53.291932000000003</c:v>
                </c:pt>
                <c:pt idx="4231">
                  <c:v>53.191018</c:v>
                </c:pt>
                <c:pt idx="4232">
                  <c:v>53.198059000000001</c:v>
                </c:pt>
                <c:pt idx="4233">
                  <c:v>53.296626000000003</c:v>
                </c:pt>
                <c:pt idx="4234">
                  <c:v>53.256729999999997</c:v>
                </c:pt>
                <c:pt idx="4235">
                  <c:v>54.894820000000003</c:v>
                </c:pt>
                <c:pt idx="4236">
                  <c:v>54.894820000000003</c:v>
                </c:pt>
                <c:pt idx="4237">
                  <c:v>54.857270999999997</c:v>
                </c:pt>
                <c:pt idx="4238">
                  <c:v>54.845537</c:v>
                </c:pt>
                <c:pt idx="4239">
                  <c:v>54.850231000000001</c:v>
                </c:pt>
                <c:pt idx="4240">
                  <c:v>54.812680999999998</c:v>
                </c:pt>
                <c:pt idx="4241">
                  <c:v>54.793906999999997</c:v>
                </c:pt>
                <c:pt idx="4242">
                  <c:v>54.730542</c:v>
                </c:pt>
                <c:pt idx="4243">
                  <c:v>54.678911999999997</c:v>
                </c:pt>
                <c:pt idx="4244">
                  <c:v>54.582690999999997</c:v>
                </c:pt>
                <c:pt idx="4245">
                  <c:v>54.500551999999999</c:v>
                </c:pt>
                <c:pt idx="4246">
                  <c:v>54.460656</c:v>
                </c:pt>
                <c:pt idx="4247">
                  <c:v>54.460656</c:v>
                </c:pt>
                <c:pt idx="4248">
                  <c:v>54.385556999999999</c:v>
                </c:pt>
                <c:pt idx="4249">
                  <c:v>52.946947000000002</c:v>
                </c:pt>
                <c:pt idx="4250">
                  <c:v>52.925826000000001</c:v>
                </c:pt>
                <c:pt idx="4251">
                  <c:v>52.827258999999998</c:v>
                </c:pt>
                <c:pt idx="4252">
                  <c:v>52.752160000000003</c:v>
                </c:pt>
                <c:pt idx="4253">
                  <c:v>52.705222999999997</c:v>
                </c:pt>
                <c:pt idx="4254">
                  <c:v>52.679408000000002</c:v>
                </c:pt>
                <c:pt idx="4255">
                  <c:v>52.592574999999997</c:v>
                </c:pt>
                <c:pt idx="4256">
                  <c:v>52.484620999999997</c:v>
                </c:pt>
                <c:pt idx="4257">
                  <c:v>52.411869000000003</c:v>
                </c:pt>
                <c:pt idx="4258">
                  <c:v>52.343811000000002</c:v>
                </c:pt>
                <c:pt idx="4259">
                  <c:v>52.315649000000001</c:v>
                </c:pt>
                <c:pt idx="4260">
                  <c:v>52.296874000000003</c:v>
                </c:pt>
                <c:pt idx="4261">
                  <c:v>52.336770000000001</c:v>
                </c:pt>
                <c:pt idx="4262">
                  <c:v>52.404828000000002</c:v>
                </c:pt>
                <c:pt idx="4263">
                  <c:v>52.498702000000002</c:v>
                </c:pt>
                <c:pt idx="4264">
                  <c:v>52.585535</c:v>
                </c:pt>
                <c:pt idx="4265">
                  <c:v>52.653593000000001</c:v>
                </c:pt>
                <c:pt idx="4266">
                  <c:v>52.700530000000001</c:v>
                </c:pt>
                <c:pt idx="4267">
                  <c:v>52.733384999999998</c:v>
                </c:pt>
                <c:pt idx="4268">
                  <c:v>52.780321999999998</c:v>
                </c:pt>
                <c:pt idx="4269">
                  <c:v>52.860114000000003</c:v>
                </c:pt>
                <c:pt idx="4270">
                  <c:v>52.878889000000001</c:v>
                </c:pt>
                <c:pt idx="4271">
                  <c:v>52.878889000000001</c:v>
                </c:pt>
                <c:pt idx="4272">
                  <c:v>52.946947000000002</c:v>
                </c:pt>
                <c:pt idx="4273">
                  <c:v>53.045513999999997</c:v>
                </c:pt>
                <c:pt idx="4274">
                  <c:v>53.158163000000002</c:v>
                </c:pt>
                <c:pt idx="4275">
                  <c:v>53.230913999999999</c:v>
                </c:pt>
                <c:pt idx="4276">
                  <c:v>53.329481000000001</c:v>
                </c:pt>
                <c:pt idx="4277">
                  <c:v>53.383459000000002</c:v>
                </c:pt>
                <c:pt idx="4278">
                  <c:v>53.402233000000003</c:v>
                </c:pt>
                <c:pt idx="4279">
                  <c:v>53.362336999999997</c:v>
                </c:pt>
                <c:pt idx="4280">
                  <c:v>53.390498999999998</c:v>
                </c:pt>
                <c:pt idx="4281">
                  <c:v>53.428049000000001</c:v>
                </c:pt>
                <c:pt idx="4282">
                  <c:v>53.449170000000002</c:v>
                </c:pt>
                <c:pt idx="4283">
                  <c:v>53.428049000000001</c:v>
                </c:pt>
                <c:pt idx="4284">
                  <c:v>53.390498999999998</c:v>
                </c:pt>
                <c:pt idx="4285">
                  <c:v>53.324787999999998</c:v>
                </c:pt>
                <c:pt idx="4286">
                  <c:v>53.277850999999998</c:v>
                </c:pt>
                <c:pt idx="4287">
                  <c:v>53.244995000000003</c:v>
                </c:pt>
                <c:pt idx="4288">
                  <c:v>53.256729999999997</c:v>
                </c:pt>
                <c:pt idx="4289">
                  <c:v>62.064402000000001</c:v>
                </c:pt>
                <c:pt idx="4290">
                  <c:v>62.064402000000001</c:v>
                </c:pt>
                <c:pt idx="4291">
                  <c:v>62.090217000000003</c:v>
                </c:pt>
                <c:pt idx="4292">
                  <c:v>62.099603999999999</c:v>
                </c:pt>
                <c:pt idx="4293">
                  <c:v>62.116031999999997</c:v>
                </c:pt>
                <c:pt idx="4294">
                  <c:v>62.090217000000003</c:v>
                </c:pt>
                <c:pt idx="4295">
                  <c:v>62.059708000000001</c:v>
                </c:pt>
                <c:pt idx="4296">
                  <c:v>62.043280000000003</c:v>
                </c:pt>
                <c:pt idx="4297">
                  <c:v>62.043280000000003</c:v>
                </c:pt>
                <c:pt idx="4298">
                  <c:v>62.064402000000001</c:v>
                </c:pt>
                <c:pt idx="4299">
                  <c:v>61.961140999999998</c:v>
                </c:pt>
                <c:pt idx="4300">
                  <c:v>61.956446999999997</c:v>
                </c:pt>
                <c:pt idx="4301">
                  <c:v>61.975222000000002</c:v>
                </c:pt>
                <c:pt idx="4302">
                  <c:v>62.033892999999999</c:v>
                </c:pt>
                <c:pt idx="4303">
                  <c:v>62.111339000000001</c:v>
                </c:pt>
                <c:pt idx="4304">
                  <c:v>62.172356000000001</c:v>
                </c:pt>
                <c:pt idx="4305">
                  <c:v>62.219293</c:v>
                </c:pt>
                <c:pt idx="4306">
                  <c:v>62.270923000000003</c:v>
                </c:pt>
                <c:pt idx="4307">
                  <c:v>62.280310999999998</c:v>
                </c:pt>
                <c:pt idx="4308">
                  <c:v>62.223987000000001</c:v>
                </c:pt>
                <c:pt idx="4309">
                  <c:v>62.188783999999998</c:v>
                </c:pt>
                <c:pt idx="4310">
                  <c:v>62.151235</c:v>
                </c:pt>
                <c:pt idx="4311">
                  <c:v>62.125419999999998</c:v>
                </c:pt>
                <c:pt idx="4312">
                  <c:v>62.106645</c:v>
                </c:pt>
                <c:pt idx="4313">
                  <c:v>62.064402000000001</c:v>
                </c:pt>
                <c:pt idx="4314">
                  <c:v>62.038587</c:v>
                </c:pt>
                <c:pt idx="4315">
                  <c:v>62.012771000000001</c:v>
                </c:pt>
                <c:pt idx="4316">
                  <c:v>61.970528000000002</c:v>
                </c:pt>
                <c:pt idx="4317">
                  <c:v>61.949407000000001</c:v>
                </c:pt>
                <c:pt idx="4318">
                  <c:v>61.961140999999998</c:v>
                </c:pt>
                <c:pt idx="4319">
                  <c:v>61.961140999999998</c:v>
                </c:pt>
                <c:pt idx="4320">
                  <c:v>62.055014</c:v>
                </c:pt>
                <c:pt idx="4321">
                  <c:v>62.064402000000001</c:v>
                </c:pt>
                <c:pt idx="4322">
                  <c:v>62.069094999999997</c:v>
                </c:pt>
                <c:pt idx="4323">
                  <c:v>62.099603999999999</c:v>
                </c:pt>
                <c:pt idx="4324">
                  <c:v>62.137154000000002</c:v>
                </c:pt>
                <c:pt idx="4325">
                  <c:v>62.184089999999998</c:v>
                </c:pt>
                <c:pt idx="4326">
                  <c:v>62.219293</c:v>
                </c:pt>
                <c:pt idx="4327">
                  <c:v>62.240414000000001</c:v>
                </c:pt>
                <c:pt idx="4328">
                  <c:v>62.285004000000001</c:v>
                </c:pt>
                <c:pt idx="4329">
                  <c:v>62.301431999999998</c:v>
                </c:pt>
                <c:pt idx="4330">
                  <c:v>62.289698000000001</c:v>
                </c:pt>
                <c:pt idx="4331">
                  <c:v>62.219293</c:v>
                </c:pt>
                <c:pt idx="4332">
                  <c:v>62.172356000000001</c:v>
                </c:pt>
                <c:pt idx="4333">
                  <c:v>62.120725999999998</c:v>
                </c:pt>
                <c:pt idx="4334">
                  <c:v>62.069094999999997</c:v>
                </c:pt>
                <c:pt idx="4335">
                  <c:v>62.059708000000001</c:v>
                </c:pt>
                <c:pt idx="4336">
                  <c:v>62.055014</c:v>
                </c:pt>
                <c:pt idx="4337">
                  <c:v>62.26623</c:v>
                </c:pt>
                <c:pt idx="4338">
                  <c:v>62.275616999999997</c:v>
                </c:pt>
                <c:pt idx="4339">
                  <c:v>62.280310999999998</c:v>
                </c:pt>
                <c:pt idx="4340">
                  <c:v>62.289698000000001</c:v>
                </c:pt>
                <c:pt idx="4341">
                  <c:v>62.296737999999998</c:v>
                </c:pt>
                <c:pt idx="4342">
                  <c:v>62.254494999999999</c:v>
                </c:pt>
                <c:pt idx="4343">
                  <c:v>62.202865000000003</c:v>
                </c:pt>
                <c:pt idx="4344">
                  <c:v>62.172356000000001</c:v>
                </c:pt>
                <c:pt idx="4345">
                  <c:v>62.184089999999998</c:v>
                </c:pt>
                <c:pt idx="4346">
                  <c:v>62.202865000000003</c:v>
                </c:pt>
                <c:pt idx="4347">
                  <c:v>62.240414000000001</c:v>
                </c:pt>
                <c:pt idx="4348">
                  <c:v>62.26623</c:v>
                </c:pt>
                <c:pt idx="4349">
                  <c:v>61.756965999999998</c:v>
                </c:pt>
                <c:pt idx="4350">
                  <c:v>61.820331000000003</c:v>
                </c:pt>
                <c:pt idx="4351">
                  <c:v>61.867268000000003</c:v>
                </c:pt>
                <c:pt idx="4352">
                  <c:v>61.883696</c:v>
                </c:pt>
                <c:pt idx="4353">
                  <c:v>61.862574000000002</c:v>
                </c:pt>
                <c:pt idx="4354">
                  <c:v>61.825024999999997</c:v>
                </c:pt>
                <c:pt idx="4355">
                  <c:v>61.810943999999999</c:v>
                </c:pt>
                <c:pt idx="4356">
                  <c:v>61.810943999999999</c:v>
                </c:pt>
                <c:pt idx="4357">
                  <c:v>61.778087999999997</c:v>
                </c:pt>
                <c:pt idx="4358">
                  <c:v>61.752273000000002</c:v>
                </c:pt>
                <c:pt idx="4359">
                  <c:v>61.742885000000001</c:v>
                </c:pt>
                <c:pt idx="4360">
                  <c:v>61.756965999999998</c:v>
                </c:pt>
                <c:pt idx="4361">
                  <c:v>61.616155999999997</c:v>
                </c:pt>
                <c:pt idx="4362">
                  <c:v>61.649011999999999</c:v>
                </c:pt>
                <c:pt idx="4363">
                  <c:v>61.641970999999998</c:v>
                </c:pt>
                <c:pt idx="4364">
                  <c:v>61.595035000000003</c:v>
                </c:pt>
                <c:pt idx="4365">
                  <c:v>61.548098000000003</c:v>
                </c:pt>
                <c:pt idx="4366">
                  <c:v>61.458917999999997</c:v>
                </c:pt>
                <c:pt idx="4367">
                  <c:v>61.407288000000001</c:v>
                </c:pt>
                <c:pt idx="4368">
                  <c:v>61.395553999999997</c:v>
                </c:pt>
                <c:pt idx="4369">
                  <c:v>61.416674999999998</c:v>
                </c:pt>
                <c:pt idx="4370">
                  <c:v>61.470652999999999</c:v>
                </c:pt>
                <c:pt idx="4371">
                  <c:v>61.522283000000002</c:v>
                </c:pt>
                <c:pt idx="4372">
                  <c:v>61.580953999999998</c:v>
                </c:pt>
                <c:pt idx="4373">
                  <c:v>61.616155999999997</c:v>
                </c:pt>
                <c:pt idx="4374">
                  <c:v>60.637526000000001</c:v>
                </c:pt>
                <c:pt idx="4375">
                  <c:v>60.646912999999998</c:v>
                </c:pt>
                <c:pt idx="4376">
                  <c:v>60.642220000000002</c:v>
                </c:pt>
                <c:pt idx="4377">
                  <c:v>60.625791999999997</c:v>
                </c:pt>
                <c:pt idx="4378">
                  <c:v>60.592936000000002</c:v>
                </c:pt>
                <c:pt idx="4379">
                  <c:v>60.550693000000003</c:v>
                </c:pt>
                <c:pt idx="4380">
                  <c:v>60.513143999999997</c:v>
                </c:pt>
                <c:pt idx="4381">
                  <c:v>60.475594000000001</c:v>
                </c:pt>
                <c:pt idx="4382">
                  <c:v>60.402842999999997</c:v>
                </c:pt>
                <c:pt idx="4383">
                  <c:v>60.344172</c:v>
                </c:pt>
                <c:pt idx="4384">
                  <c:v>60.306621999999997</c:v>
                </c:pt>
                <c:pt idx="4385">
                  <c:v>60.250298000000001</c:v>
                </c:pt>
                <c:pt idx="4386">
                  <c:v>60.196320999999998</c:v>
                </c:pt>
                <c:pt idx="4387">
                  <c:v>60.168159000000003</c:v>
                </c:pt>
                <c:pt idx="4388">
                  <c:v>60.224482999999999</c:v>
                </c:pt>
                <c:pt idx="4389">
                  <c:v>60.179893</c:v>
                </c:pt>
                <c:pt idx="4390">
                  <c:v>60.093060000000001</c:v>
                </c:pt>
                <c:pt idx="4391">
                  <c:v>60.003881</c:v>
                </c:pt>
                <c:pt idx="4392">
                  <c:v>59.982759000000001</c:v>
                </c:pt>
                <c:pt idx="4393">
                  <c:v>60.020308</c:v>
                </c:pt>
                <c:pt idx="4394">
                  <c:v>60.097754000000002</c:v>
                </c:pt>
                <c:pt idx="4395">
                  <c:v>60.147038000000002</c:v>
                </c:pt>
                <c:pt idx="4396">
                  <c:v>60.179893</c:v>
                </c:pt>
                <c:pt idx="4397">
                  <c:v>60.224482999999999</c:v>
                </c:pt>
                <c:pt idx="4398">
                  <c:v>60.273766999999999</c:v>
                </c:pt>
                <c:pt idx="4399">
                  <c:v>60.299582000000001</c:v>
                </c:pt>
                <c:pt idx="4400">
                  <c:v>60.327744000000003</c:v>
                </c:pt>
                <c:pt idx="4401">
                  <c:v>60.377026999999998</c:v>
                </c:pt>
                <c:pt idx="4402">
                  <c:v>60.419269999999997</c:v>
                </c:pt>
                <c:pt idx="4403">
                  <c:v>60.435698000000002</c:v>
                </c:pt>
                <c:pt idx="4404">
                  <c:v>60.452126</c:v>
                </c:pt>
                <c:pt idx="4405">
                  <c:v>60.475594000000001</c:v>
                </c:pt>
                <c:pt idx="4406">
                  <c:v>60.522531000000001</c:v>
                </c:pt>
                <c:pt idx="4407">
                  <c:v>60.592936000000002</c:v>
                </c:pt>
                <c:pt idx="4408">
                  <c:v>60.637526000000001</c:v>
                </c:pt>
                <c:pt idx="4409">
                  <c:v>63.545254999999997</c:v>
                </c:pt>
                <c:pt idx="4410">
                  <c:v>63.545254999999997</c:v>
                </c:pt>
                <c:pt idx="4411">
                  <c:v>65.976575999999994</c:v>
                </c:pt>
                <c:pt idx="4412">
                  <c:v>65.901477</c:v>
                </c:pt>
                <c:pt idx="4413">
                  <c:v>65.833419000000006</c:v>
                </c:pt>
                <c:pt idx="4414">
                  <c:v>65.744238999999993</c:v>
                </c:pt>
                <c:pt idx="4415">
                  <c:v>65.744238999999993</c:v>
                </c:pt>
                <c:pt idx="4416">
                  <c:v>65.770054000000002</c:v>
                </c:pt>
                <c:pt idx="4417">
                  <c:v>65.887395999999995</c:v>
                </c:pt>
                <c:pt idx="4418">
                  <c:v>65.976575999999994</c:v>
                </c:pt>
                <c:pt idx="4419">
                  <c:v>66.049328000000003</c:v>
                </c:pt>
                <c:pt idx="4420">
                  <c:v>66.065755999999993</c:v>
                </c:pt>
                <c:pt idx="4421">
                  <c:v>66.084530000000001</c:v>
                </c:pt>
                <c:pt idx="4422">
                  <c:v>66.058715000000007</c:v>
                </c:pt>
                <c:pt idx="4423">
                  <c:v>66.143201000000005</c:v>
                </c:pt>
                <c:pt idx="4424">
                  <c:v>66.147895000000005</c:v>
                </c:pt>
                <c:pt idx="4425">
                  <c:v>66.199524999999994</c:v>
                </c:pt>
                <c:pt idx="4426">
                  <c:v>66.12912</c:v>
                </c:pt>
                <c:pt idx="4427">
                  <c:v>66.133814000000001</c:v>
                </c:pt>
                <c:pt idx="4428">
                  <c:v>66.084530000000001</c:v>
                </c:pt>
                <c:pt idx="4429">
                  <c:v>66.070448999999996</c:v>
                </c:pt>
                <c:pt idx="4430">
                  <c:v>65.971881999999994</c:v>
                </c:pt>
                <c:pt idx="4431">
                  <c:v>65.910865000000001</c:v>
                </c:pt>
                <c:pt idx="4432">
                  <c:v>65.828725000000006</c:v>
                </c:pt>
                <c:pt idx="4433">
                  <c:v>65.711383999999995</c:v>
                </c:pt>
                <c:pt idx="4434">
                  <c:v>65.662099999999995</c:v>
                </c:pt>
                <c:pt idx="4435">
                  <c:v>65.774748000000002</c:v>
                </c:pt>
                <c:pt idx="4436">
                  <c:v>65.878009000000006</c:v>
                </c:pt>
                <c:pt idx="4437">
                  <c:v>65.936679999999996</c:v>
                </c:pt>
                <c:pt idx="4438">
                  <c:v>66.009432000000004</c:v>
                </c:pt>
                <c:pt idx="4439">
                  <c:v>66.098611000000005</c:v>
                </c:pt>
                <c:pt idx="4440">
                  <c:v>66.169015999999999</c:v>
                </c:pt>
                <c:pt idx="4441">
                  <c:v>66.187791000000004</c:v>
                </c:pt>
                <c:pt idx="4442">
                  <c:v>66.169015999999999</c:v>
                </c:pt>
                <c:pt idx="4443">
                  <c:v>66.103305000000006</c:v>
                </c:pt>
                <c:pt idx="4444">
                  <c:v>66.009432000000004</c:v>
                </c:pt>
                <c:pt idx="4445">
                  <c:v>66.021165999999994</c:v>
                </c:pt>
                <c:pt idx="4446">
                  <c:v>66.058715000000007</c:v>
                </c:pt>
                <c:pt idx="4447">
                  <c:v>66.12912</c:v>
                </c:pt>
                <c:pt idx="4448">
                  <c:v>66.178404</c:v>
                </c:pt>
                <c:pt idx="4449">
                  <c:v>66.192485000000005</c:v>
                </c:pt>
                <c:pt idx="4450">
                  <c:v>66.124426999999997</c:v>
                </c:pt>
                <c:pt idx="4451">
                  <c:v>66.115038999999996</c:v>
                </c:pt>
                <c:pt idx="4452">
                  <c:v>66.154934999999995</c:v>
                </c:pt>
                <c:pt idx="4453">
                  <c:v>66.164322999999996</c:v>
                </c:pt>
                <c:pt idx="4454">
                  <c:v>66.169015999999999</c:v>
                </c:pt>
                <c:pt idx="4455">
                  <c:v>66.248808999999994</c:v>
                </c:pt>
                <c:pt idx="4456">
                  <c:v>66.328601000000006</c:v>
                </c:pt>
                <c:pt idx="4457">
                  <c:v>66.422475000000006</c:v>
                </c:pt>
                <c:pt idx="4458">
                  <c:v>66.483491999999998</c:v>
                </c:pt>
                <c:pt idx="4459">
                  <c:v>66.490532999999999</c:v>
                </c:pt>
                <c:pt idx="4460">
                  <c:v>66.478798999999995</c:v>
                </c:pt>
                <c:pt idx="4461">
                  <c:v>66.539816000000002</c:v>
                </c:pt>
                <c:pt idx="4462">
                  <c:v>66.530428999999998</c:v>
                </c:pt>
                <c:pt idx="4463">
                  <c:v>66.438901999999999</c:v>
                </c:pt>
                <c:pt idx="4464">
                  <c:v>66.394312999999997</c:v>
                </c:pt>
                <c:pt idx="4465">
                  <c:v>66.312173000000001</c:v>
                </c:pt>
                <c:pt idx="4466">
                  <c:v>66.267583999999999</c:v>
                </c:pt>
                <c:pt idx="4467">
                  <c:v>66.234728000000004</c:v>
                </c:pt>
                <c:pt idx="4468">
                  <c:v>66.178404</c:v>
                </c:pt>
                <c:pt idx="4469">
                  <c:v>66.17371</c:v>
                </c:pt>
                <c:pt idx="4470">
                  <c:v>66.213605999999999</c:v>
                </c:pt>
                <c:pt idx="4471">
                  <c:v>66.267583999999999</c:v>
                </c:pt>
                <c:pt idx="4472">
                  <c:v>66.272277000000003</c:v>
                </c:pt>
                <c:pt idx="4473">
                  <c:v>66.319214000000002</c:v>
                </c:pt>
                <c:pt idx="4474">
                  <c:v>66.363804000000002</c:v>
                </c:pt>
                <c:pt idx="4475">
                  <c:v>66.389618999999996</c:v>
                </c:pt>
                <c:pt idx="4476">
                  <c:v>66.399006</c:v>
                </c:pt>
                <c:pt idx="4477">
                  <c:v>66.363804000000002</c:v>
                </c:pt>
                <c:pt idx="4478">
                  <c:v>66.314520000000002</c:v>
                </c:pt>
                <c:pt idx="4479">
                  <c:v>66.222994</c:v>
                </c:pt>
                <c:pt idx="4480">
                  <c:v>66.154934999999995</c:v>
                </c:pt>
                <c:pt idx="4481">
                  <c:v>66.103305000000006</c:v>
                </c:pt>
                <c:pt idx="4482">
                  <c:v>66.039940999999999</c:v>
                </c:pt>
                <c:pt idx="4483">
                  <c:v>66.004738000000003</c:v>
                </c:pt>
                <c:pt idx="4484">
                  <c:v>66.070448999999996</c:v>
                </c:pt>
                <c:pt idx="4485">
                  <c:v>66.021165999999994</c:v>
                </c:pt>
                <c:pt idx="4486">
                  <c:v>65.927291999999994</c:v>
                </c:pt>
                <c:pt idx="4487">
                  <c:v>65.807603999999998</c:v>
                </c:pt>
                <c:pt idx="4488">
                  <c:v>65.725465</c:v>
                </c:pt>
                <c:pt idx="4489">
                  <c:v>65.748932999999994</c:v>
                </c:pt>
                <c:pt idx="4490">
                  <c:v>65.753626999999994</c:v>
                </c:pt>
                <c:pt idx="4491">
                  <c:v>65.734852000000004</c:v>
                </c:pt>
                <c:pt idx="4492">
                  <c:v>65.685568000000004</c:v>
                </c:pt>
                <c:pt idx="4493">
                  <c:v>65.622203999999996</c:v>
                </c:pt>
                <c:pt idx="4494">
                  <c:v>65.579960999999997</c:v>
                </c:pt>
                <c:pt idx="4495">
                  <c:v>65.690262000000004</c:v>
                </c:pt>
                <c:pt idx="4496">
                  <c:v>65.643325000000004</c:v>
                </c:pt>
                <c:pt idx="4497">
                  <c:v>65.551799000000003</c:v>
                </c:pt>
                <c:pt idx="4498">
                  <c:v>65.443843999999999</c:v>
                </c:pt>
                <c:pt idx="4499">
                  <c:v>65.352317999999997</c:v>
                </c:pt>
                <c:pt idx="4500">
                  <c:v>65.300686999999996</c:v>
                </c:pt>
                <c:pt idx="4501">
                  <c:v>65.190386000000004</c:v>
                </c:pt>
                <c:pt idx="4502">
                  <c:v>65.195080000000004</c:v>
                </c:pt>
                <c:pt idx="4503">
                  <c:v>65.242017000000004</c:v>
                </c:pt>
                <c:pt idx="4504">
                  <c:v>65.122327999999996</c:v>
                </c:pt>
                <c:pt idx="4505">
                  <c:v>65.023760999999993</c:v>
                </c:pt>
                <c:pt idx="4506">
                  <c:v>64.995598999999999</c:v>
                </c:pt>
                <c:pt idx="4507">
                  <c:v>64.906419</c:v>
                </c:pt>
                <c:pt idx="4508">
                  <c:v>64.889990999999995</c:v>
                </c:pt>
                <c:pt idx="4509">
                  <c:v>64.847747999999996</c:v>
                </c:pt>
                <c:pt idx="4510">
                  <c:v>64.810198999999997</c:v>
                </c:pt>
                <c:pt idx="4511">
                  <c:v>64.777343000000002</c:v>
                </c:pt>
                <c:pt idx="4512">
                  <c:v>64.767955999999998</c:v>
                </c:pt>
                <c:pt idx="4513">
                  <c:v>64.702245000000005</c:v>
                </c:pt>
                <c:pt idx="4514">
                  <c:v>64.706937999999994</c:v>
                </c:pt>
                <c:pt idx="4515">
                  <c:v>64.678775999999999</c:v>
                </c:pt>
                <c:pt idx="4516">
                  <c:v>64.631838999999999</c:v>
                </c:pt>
                <c:pt idx="4517">
                  <c:v>64.622451999999996</c:v>
                </c:pt>
                <c:pt idx="4518">
                  <c:v>64.678775999999999</c:v>
                </c:pt>
                <c:pt idx="4519">
                  <c:v>64.498069999999998</c:v>
                </c:pt>
                <c:pt idx="4520">
                  <c:v>64.394808999999995</c:v>
                </c:pt>
                <c:pt idx="4521">
                  <c:v>64.357259999999997</c:v>
                </c:pt>
                <c:pt idx="4522">
                  <c:v>64.261038999999997</c:v>
                </c:pt>
                <c:pt idx="4523">
                  <c:v>64.279814000000002</c:v>
                </c:pt>
                <c:pt idx="4524">
                  <c:v>64.322057000000001</c:v>
                </c:pt>
                <c:pt idx="4525">
                  <c:v>64.376034000000004</c:v>
                </c:pt>
                <c:pt idx="4526">
                  <c:v>64.432357999999994</c:v>
                </c:pt>
                <c:pt idx="4527">
                  <c:v>64.437051999999994</c:v>
                </c:pt>
                <c:pt idx="4528">
                  <c:v>64.326751000000002</c:v>
                </c:pt>
                <c:pt idx="4529">
                  <c:v>64.246958000000006</c:v>
                </c:pt>
                <c:pt idx="4530">
                  <c:v>64.183593999999999</c:v>
                </c:pt>
                <c:pt idx="4531">
                  <c:v>64.059212000000002</c:v>
                </c:pt>
                <c:pt idx="4532">
                  <c:v>63.953603999999999</c:v>
                </c:pt>
                <c:pt idx="4533">
                  <c:v>63.894933000000002</c:v>
                </c:pt>
                <c:pt idx="4534">
                  <c:v>63.904321000000003</c:v>
                </c:pt>
                <c:pt idx="4535">
                  <c:v>63.909013999999999</c:v>
                </c:pt>
                <c:pt idx="4536">
                  <c:v>63.876159000000001</c:v>
                </c:pt>
                <c:pt idx="4537">
                  <c:v>63.923095000000004</c:v>
                </c:pt>
                <c:pt idx="4538">
                  <c:v>63.890239999999999</c:v>
                </c:pt>
                <c:pt idx="4539">
                  <c:v>63.845649999999999</c:v>
                </c:pt>
                <c:pt idx="4540">
                  <c:v>63.777591000000001</c:v>
                </c:pt>
                <c:pt idx="4541">
                  <c:v>63.740042000000003</c:v>
                </c:pt>
                <c:pt idx="4542">
                  <c:v>63.641475</c:v>
                </c:pt>
                <c:pt idx="4543">
                  <c:v>63.495970999999997</c:v>
                </c:pt>
                <c:pt idx="4544">
                  <c:v>63.456074999999998</c:v>
                </c:pt>
                <c:pt idx="4545">
                  <c:v>63.430259999999997</c:v>
                </c:pt>
                <c:pt idx="4546">
                  <c:v>63.376283000000001</c:v>
                </c:pt>
                <c:pt idx="4547">
                  <c:v>63.425566000000003</c:v>
                </c:pt>
                <c:pt idx="4548">
                  <c:v>63.388016999999998</c:v>
                </c:pt>
                <c:pt idx="4549">
                  <c:v>63.456074999999998</c:v>
                </c:pt>
                <c:pt idx="4550">
                  <c:v>63.474850000000004</c:v>
                </c:pt>
                <c:pt idx="4551">
                  <c:v>63.514746000000002</c:v>
                </c:pt>
                <c:pt idx="4552">
                  <c:v>63.549948000000001</c:v>
                </c:pt>
                <c:pt idx="4553">
                  <c:v>63.540560999999997</c:v>
                </c:pt>
                <c:pt idx="4554">
                  <c:v>63.545254999999997</c:v>
                </c:pt>
                <c:pt idx="4555">
                  <c:v>63.545254999999997</c:v>
                </c:pt>
                <c:pt idx="4556">
                  <c:v>68.079340000000002</c:v>
                </c:pt>
                <c:pt idx="4557">
                  <c:v>64.608371000000005</c:v>
                </c:pt>
                <c:pt idx="4558">
                  <c:v>65.617509999999996</c:v>
                </c:pt>
                <c:pt idx="4559">
                  <c:v>69.70335</c:v>
                </c:pt>
                <c:pt idx="4560">
                  <c:v>69.684574999999995</c:v>
                </c:pt>
                <c:pt idx="4561">
                  <c:v>69.642331999999996</c:v>
                </c:pt>
                <c:pt idx="4562">
                  <c:v>69.656413000000001</c:v>
                </c:pt>
                <c:pt idx="4563">
                  <c:v>69.736205999999996</c:v>
                </c:pt>
                <c:pt idx="4564">
                  <c:v>69.693962999999997</c:v>
                </c:pt>
                <c:pt idx="4565">
                  <c:v>69.684574999999995</c:v>
                </c:pt>
                <c:pt idx="4566">
                  <c:v>69.675188000000006</c:v>
                </c:pt>
                <c:pt idx="4567">
                  <c:v>69.654066999999998</c:v>
                </c:pt>
                <c:pt idx="4568">
                  <c:v>69.654066999999998</c:v>
                </c:pt>
                <c:pt idx="4569">
                  <c:v>69.729164999999995</c:v>
                </c:pt>
                <c:pt idx="4570">
                  <c:v>69.785488999999998</c:v>
                </c:pt>
                <c:pt idx="4571">
                  <c:v>69.783142999999995</c:v>
                </c:pt>
                <c:pt idx="4572">
                  <c:v>69.759674000000004</c:v>
                </c:pt>
                <c:pt idx="4573">
                  <c:v>69.754981000000001</c:v>
                </c:pt>
                <c:pt idx="4574">
                  <c:v>69.754981000000001</c:v>
                </c:pt>
                <c:pt idx="4575">
                  <c:v>69.754981000000001</c:v>
                </c:pt>
                <c:pt idx="4576">
                  <c:v>69.754981000000001</c:v>
                </c:pt>
                <c:pt idx="4577">
                  <c:v>69.764368000000005</c:v>
                </c:pt>
                <c:pt idx="4578">
                  <c:v>69.729164999999995</c:v>
                </c:pt>
                <c:pt idx="4579">
                  <c:v>69.705697000000001</c:v>
                </c:pt>
                <c:pt idx="4580">
                  <c:v>69.675188000000006</c:v>
                </c:pt>
                <c:pt idx="4581">
                  <c:v>69.630598000000006</c:v>
                </c:pt>
                <c:pt idx="4582">
                  <c:v>69.632945000000007</c:v>
                </c:pt>
                <c:pt idx="4583">
                  <c:v>69.675188000000006</c:v>
                </c:pt>
                <c:pt idx="4584">
                  <c:v>69.745593</c:v>
                </c:pt>
                <c:pt idx="4585">
                  <c:v>69.794877</c:v>
                </c:pt>
                <c:pt idx="4586">
                  <c:v>69.764368000000005</c:v>
                </c:pt>
                <c:pt idx="4587">
                  <c:v>69.771407999999994</c:v>
                </c:pt>
                <c:pt idx="4588">
                  <c:v>69.869974999999997</c:v>
                </c:pt>
                <c:pt idx="4589">
                  <c:v>69.919258999999997</c:v>
                </c:pt>
                <c:pt idx="4590">
                  <c:v>69.900484000000006</c:v>
                </c:pt>
                <c:pt idx="4591">
                  <c:v>69.881709999999998</c:v>
                </c:pt>
                <c:pt idx="4592">
                  <c:v>69.825385999999995</c:v>
                </c:pt>
                <c:pt idx="4593">
                  <c:v>69.794877</c:v>
                </c:pt>
                <c:pt idx="4594">
                  <c:v>69.752634</c:v>
                </c:pt>
                <c:pt idx="4595">
                  <c:v>69.766715000000005</c:v>
                </c:pt>
                <c:pt idx="4596">
                  <c:v>69.74794</c:v>
                </c:pt>
                <c:pt idx="4597">
                  <c:v>69.733858999999995</c:v>
                </c:pt>
                <c:pt idx="4598">
                  <c:v>69.736205999999996</c:v>
                </c:pt>
                <c:pt idx="4599">
                  <c:v>69.722125000000005</c:v>
                </c:pt>
                <c:pt idx="4600">
                  <c:v>69.656413000000001</c:v>
                </c:pt>
                <c:pt idx="4601">
                  <c:v>69.607129999999998</c:v>
                </c:pt>
                <c:pt idx="4602">
                  <c:v>69.557845999999998</c:v>
                </c:pt>
                <c:pt idx="4603">
                  <c:v>69.576621000000003</c:v>
                </c:pt>
                <c:pt idx="4604">
                  <c:v>69.571927000000002</c:v>
                </c:pt>
                <c:pt idx="4605">
                  <c:v>69.618864000000002</c:v>
                </c:pt>
                <c:pt idx="4606">
                  <c:v>69.614170000000001</c:v>
                </c:pt>
                <c:pt idx="4607">
                  <c:v>69.642331999999996</c:v>
                </c:pt>
                <c:pt idx="4608">
                  <c:v>69.722125000000005</c:v>
                </c:pt>
                <c:pt idx="4609">
                  <c:v>69.618864000000002</c:v>
                </c:pt>
                <c:pt idx="4610">
                  <c:v>69.539072000000004</c:v>
                </c:pt>
                <c:pt idx="4611">
                  <c:v>69.541419000000005</c:v>
                </c:pt>
                <c:pt idx="4612">
                  <c:v>69.546111999999994</c:v>
                </c:pt>
                <c:pt idx="4613">
                  <c:v>69.503868999999995</c:v>
                </c:pt>
                <c:pt idx="4614">
                  <c:v>69.461625999999995</c:v>
                </c:pt>
                <c:pt idx="4615">
                  <c:v>69.414688999999996</c:v>
                </c:pt>
                <c:pt idx="4616">
                  <c:v>69.414688999999996</c:v>
                </c:pt>
                <c:pt idx="4617">
                  <c:v>69.440505000000002</c:v>
                </c:pt>
                <c:pt idx="4618">
                  <c:v>69.456931999999995</c:v>
                </c:pt>
                <c:pt idx="4619">
                  <c:v>69.456931999999995</c:v>
                </c:pt>
                <c:pt idx="4620">
                  <c:v>69.445198000000005</c:v>
                </c:pt>
                <c:pt idx="4621">
                  <c:v>69.377139999999997</c:v>
                </c:pt>
                <c:pt idx="4622">
                  <c:v>69.402955000000006</c:v>
                </c:pt>
                <c:pt idx="4623">
                  <c:v>69.421729999999997</c:v>
                </c:pt>
                <c:pt idx="4624">
                  <c:v>69.348978000000002</c:v>
                </c:pt>
                <c:pt idx="4625">
                  <c:v>69.295000999999999</c:v>
                </c:pt>
                <c:pt idx="4626">
                  <c:v>69.341937999999999</c:v>
                </c:pt>
                <c:pt idx="4627">
                  <c:v>69.395915000000002</c:v>
                </c:pt>
                <c:pt idx="4628">
                  <c:v>69.377139999999997</c:v>
                </c:pt>
                <c:pt idx="4629">
                  <c:v>69.332549999999998</c:v>
                </c:pt>
                <c:pt idx="4630">
                  <c:v>69.295000999999999</c:v>
                </c:pt>
                <c:pt idx="4631">
                  <c:v>69.273878999999994</c:v>
                </c:pt>
                <c:pt idx="4632">
                  <c:v>69.271531999999993</c:v>
                </c:pt>
                <c:pt idx="4633">
                  <c:v>69.259798000000004</c:v>
                </c:pt>
                <c:pt idx="4634">
                  <c:v>69.241023999999996</c:v>
                </c:pt>
                <c:pt idx="4635">
                  <c:v>69.208168000000001</c:v>
                </c:pt>
                <c:pt idx="4636">
                  <c:v>69.248063999999999</c:v>
                </c:pt>
                <c:pt idx="4637">
                  <c:v>69.248063999999999</c:v>
                </c:pt>
                <c:pt idx="4638">
                  <c:v>69.259798000000004</c:v>
                </c:pt>
                <c:pt idx="4639">
                  <c:v>69.306735000000003</c:v>
                </c:pt>
                <c:pt idx="4640">
                  <c:v>69.259798000000004</c:v>
                </c:pt>
                <c:pt idx="4641">
                  <c:v>69.243369999999999</c:v>
                </c:pt>
                <c:pt idx="4642">
                  <c:v>69.219902000000005</c:v>
                </c:pt>
                <c:pt idx="4643">
                  <c:v>69.208168000000001</c:v>
                </c:pt>
                <c:pt idx="4644">
                  <c:v>69.182353000000006</c:v>
                </c:pt>
                <c:pt idx="4645">
                  <c:v>69.149496999999997</c:v>
                </c:pt>
                <c:pt idx="4646">
                  <c:v>69.149496999999997</c:v>
                </c:pt>
                <c:pt idx="4647">
                  <c:v>69.182353000000006</c:v>
                </c:pt>
                <c:pt idx="4648">
                  <c:v>69.217555000000004</c:v>
                </c:pt>
                <c:pt idx="4649">
                  <c:v>69.189392999999995</c:v>
                </c:pt>
                <c:pt idx="4650">
                  <c:v>69.172965000000005</c:v>
                </c:pt>
                <c:pt idx="4651">
                  <c:v>69.165925000000001</c:v>
                </c:pt>
                <c:pt idx="4652">
                  <c:v>69.130722000000006</c:v>
                </c:pt>
                <c:pt idx="4653">
                  <c:v>69.107253999999998</c:v>
                </c:pt>
                <c:pt idx="4654">
                  <c:v>69.060316999999998</c:v>
                </c:pt>
                <c:pt idx="4655">
                  <c:v>69.008686999999995</c:v>
                </c:pt>
                <c:pt idx="4656">
                  <c:v>68.938282000000001</c:v>
                </c:pt>
                <c:pt idx="4657">
                  <c:v>68.905426000000006</c:v>
                </c:pt>
                <c:pt idx="4658">
                  <c:v>68.870223999999993</c:v>
                </c:pt>
                <c:pt idx="4659">
                  <c:v>68.823286999999993</c:v>
                </c:pt>
                <c:pt idx="4660">
                  <c:v>68.762269000000003</c:v>
                </c:pt>
                <c:pt idx="4661">
                  <c:v>68.710639</c:v>
                </c:pt>
                <c:pt idx="4662">
                  <c:v>68.675436000000005</c:v>
                </c:pt>
                <c:pt idx="4663">
                  <c:v>68.607377999999997</c:v>
                </c:pt>
                <c:pt idx="4664">
                  <c:v>68.541667000000004</c:v>
                </c:pt>
                <c:pt idx="4665">
                  <c:v>68.499424000000005</c:v>
                </c:pt>
                <c:pt idx="4666">
                  <c:v>68.471261999999996</c:v>
                </c:pt>
                <c:pt idx="4667">
                  <c:v>68.400857000000002</c:v>
                </c:pt>
                <c:pt idx="4668">
                  <c:v>68.349226000000002</c:v>
                </c:pt>
                <c:pt idx="4669">
                  <c:v>68.276473999999993</c:v>
                </c:pt>
                <c:pt idx="4670">
                  <c:v>68.281167999999994</c:v>
                </c:pt>
                <c:pt idx="4671">
                  <c:v>68.248311999999999</c:v>
                </c:pt>
                <c:pt idx="4672">
                  <c:v>68.234230999999994</c:v>
                </c:pt>
                <c:pt idx="4673">
                  <c:v>68.353920000000002</c:v>
                </c:pt>
                <c:pt idx="4674">
                  <c:v>68.304636000000002</c:v>
                </c:pt>
                <c:pt idx="4675">
                  <c:v>68.250658999999999</c:v>
                </c:pt>
                <c:pt idx="4676">
                  <c:v>68.166173000000001</c:v>
                </c:pt>
                <c:pt idx="4677">
                  <c:v>68.128624000000002</c:v>
                </c:pt>
                <c:pt idx="4678">
                  <c:v>68.184948000000006</c:v>
                </c:pt>
                <c:pt idx="4679">
                  <c:v>68.116889999999998</c:v>
                </c:pt>
                <c:pt idx="4680">
                  <c:v>68.074646999999999</c:v>
                </c:pt>
                <c:pt idx="4681">
                  <c:v>68.041791000000003</c:v>
                </c:pt>
                <c:pt idx="4682">
                  <c:v>68.006587999999994</c:v>
                </c:pt>
                <c:pt idx="4683">
                  <c:v>68.025362999999999</c:v>
                </c:pt>
                <c:pt idx="4684">
                  <c:v>68.116889999999998</c:v>
                </c:pt>
                <c:pt idx="4685">
                  <c:v>68.079340000000002</c:v>
                </c:pt>
                <c:pt idx="4686">
                  <c:v>66.227687000000003</c:v>
                </c:pt>
                <c:pt idx="4687">
                  <c:v>66.178404</c:v>
                </c:pt>
                <c:pt idx="4688">
                  <c:v>66.12912</c:v>
                </c:pt>
                <c:pt idx="4689">
                  <c:v>66.115038999999996</c:v>
                </c:pt>
                <c:pt idx="4690">
                  <c:v>66.070448999999996</c:v>
                </c:pt>
                <c:pt idx="4691">
                  <c:v>66.075142999999997</c:v>
                </c:pt>
                <c:pt idx="4692">
                  <c:v>66.084530000000001</c:v>
                </c:pt>
                <c:pt idx="4693">
                  <c:v>66.089224000000002</c:v>
                </c:pt>
                <c:pt idx="4694">
                  <c:v>66.093918000000002</c:v>
                </c:pt>
                <c:pt idx="4695">
                  <c:v>66.107999000000007</c:v>
                </c:pt>
                <c:pt idx="4696">
                  <c:v>66.12912</c:v>
                </c:pt>
                <c:pt idx="4697">
                  <c:v>66.107999000000007</c:v>
                </c:pt>
                <c:pt idx="4698">
                  <c:v>66.115038999999996</c:v>
                </c:pt>
                <c:pt idx="4699">
                  <c:v>66.124426999999997</c:v>
                </c:pt>
                <c:pt idx="4700">
                  <c:v>66.194832000000005</c:v>
                </c:pt>
                <c:pt idx="4701">
                  <c:v>66.222994</c:v>
                </c:pt>
                <c:pt idx="4702">
                  <c:v>66.272277000000003</c:v>
                </c:pt>
                <c:pt idx="4703">
                  <c:v>66.288704999999993</c:v>
                </c:pt>
                <c:pt idx="4704">
                  <c:v>66.284011000000007</c:v>
                </c:pt>
                <c:pt idx="4705">
                  <c:v>66.342681999999996</c:v>
                </c:pt>
                <c:pt idx="4706">
                  <c:v>66.373191000000006</c:v>
                </c:pt>
                <c:pt idx="4707">
                  <c:v>66.403700000000001</c:v>
                </c:pt>
                <c:pt idx="4708">
                  <c:v>66.474104999999994</c:v>
                </c:pt>
                <c:pt idx="4709">
                  <c:v>66.474104999999994</c:v>
                </c:pt>
                <c:pt idx="4710">
                  <c:v>66.544510000000002</c:v>
                </c:pt>
                <c:pt idx="4711">
                  <c:v>66.575018999999998</c:v>
                </c:pt>
                <c:pt idx="4712">
                  <c:v>66.584406000000001</c:v>
                </c:pt>
                <c:pt idx="4713">
                  <c:v>66.539816000000002</c:v>
                </c:pt>
                <c:pt idx="4714">
                  <c:v>66.626649</c:v>
                </c:pt>
                <c:pt idx="4715">
                  <c:v>66.72287</c:v>
                </c:pt>
                <c:pt idx="4716">
                  <c:v>66.736951000000005</c:v>
                </c:pt>
                <c:pt idx="4717">
                  <c:v>66.687667000000005</c:v>
                </c:pt>
                <c:pt idx="4718">
                  <c:v>66.711134999999999</c:v>
                </c:pt>
                <c:pt idx="4719">
                  <c:v>66.661851999999996</c:v>
                </c:pt>
                <c:pt idx="4720">
                  <c:v>66.713481999999999</c:v>
                </c:pt>
                <c:pt idx="4721">
                  <c:v>66.819090000000003</c:v>
                </c:pt>
                <c:pt idx="4722">
                  <c:v>66.753377999999998</c:v>
                </c:pt>
                <c:pt idx="4723">
                  <c:v>66.736951000000005</c:v>
                </c:pt>
                <c:pt idx="4724">
                  <c:v>66.774500000000003</c:v>
                </c:pt>
                <c:pt idx="4725">
                  <c:v>66.830824000000007</c:v>
                </c:pt>
                <c:pt idx="4726">
                  <c:v>66.870720000000006</c:v>
                </c:pt>
                <c:pt idx="4727">
                  <c:v>66.973980999999995</c:v>
                </c:pt>
                <c:pt idx="4728">
                  <c:v>67.056120000000007</c:v>
                </c:pt>
                <c:pt idx="4729">
                  <c:v>67.093669000000006</c:v>
                </c:pt>
                <c:pt idx="4730">
                  <c:v>67.140606000000005</c:v>
                </c:pt>
                <c:pt idx="4731">
                  <c:v>67.128872000000001</c:v>
                </c:pt>
                <c:pt idx="4732">
                  <c:v>67.128872000000001</c:v>
                </c:pt>
                <c:pt idx="4733">
                  <c:v>67.114790999999997</c:v>
                </c:pt>
                <c:pt idx="4734">
                  <c:v>67.056120000000007</c:v>
                </c:pt>
                <c:pt idx="4735">
                  <c:v>67.020917999999995</c:v>
                </c:pt>
                <c:pt idx="4736">
                  <c:v>66.936431999999996</c:v>
                </c:pt>
                <c:pt idx="4737">
                  <c:v>66.823783000000006</c:v>
                </c:pt>
                <c:pt idx="4738">
                  <c:v>66.713481999999999</c:v>
                </c:pt>
                <c:pt idx="4739">
                  <c:v>66.675933000000001</c:v>
                </c:pt>
                <c:pt idx="4740">
                  <c:v>66.631343000000001</c:v>
                </c:pt>
                <c:pt idx="4741">
                  <c:v>66.560937999999993</c:v>
                </c:pt>
                <c:pt idx="4742">
                  <c:v>66.518694999999994</c:v>
                </c:pt>
                <c:pt idx="4743">
                  <c:v>66.455330000000004</c:v>
                </c:pt>
                <c:pt idx="4744">
                  <c:v>66.438901999999999</c:v>
                </c:pt>
                <c:pt idx="4745">
                  <c:v>66.403700000000001</c:v>
                </c:pt>
                <c:pt idx="4746">
                  <c:v>66.337988999999993</c:v>
                </c:pt>
                <c:pt idx="4747">
                  <c:v>66.288704999999993</c:v>
                </c:pt>
                <c:pt idx="4748">
                  <c:v>66.239422000000005</c:v>
                </c:pt>
                <c:pt idx="4749">
                  <c:v>66.234728000000004</c:v>
                </c:pt>
                <c:pt idx="4750">
                  <c:v>66.138508000000002</c:v>
                </c:pt>
                <c:pt idx="4751">
                  <c:v>66.133814000000001</c:v>
                </c:pt>
                <c:pt idx="4752">
                  <c:v>66.119732999999997</c:v>
                </c:pt>
                <c:pt idx="4753">
                  <c:v>66.079836999999998</c:v>
                </c:pt>
                <c:pt idx="4754">
                  <c:v>65.927291999999994</c:v>
                </c:pt>
                <c:pt idx="4755">
                  <c:v>65.868622000000002</c:v>
                </c:pt>
                <c:pt idx="4756">
                  <c:v>65.788829000000007</c:v>
                </c:pt>
                <c:pt idx="4757">
                  <c:v>65.594042000000002</c:v>
                </c:pt>
                <c:pt idx="4758">
                  <c:v>65.507209000000003</c:v>
                </c:pt>
                <c:pt idx="4759">
                  <c:v>65.425070000000005</c:v>
                </c:pt>
                <c:pt idx="4760">
                  <c:v>65.392213999999996</c:v>
                </c:pt>
                <c:pt idx="4761">
                  <c:v>65.333543000000006</c:v>
                </c:pt>
                <c:pt idx="4762">
                  <c:v>65.195080000000004</c:v>
                </c:pt>
                <c:pt idx="4763">
                  <c:v>65.051923000000002</c:v>
                </c:pt>
                <c:pt idx="4764">
                  <c:v>64.939274999999995</c:v>
                </c:pt>
                <c:pt idx="4765">
                  <c:v>64.920500000000004</c:v>
                </c:pt>
                <c:pt idx="4766">
                  <c:v>64.871217000000001</c:v>
                </c:pt>
                <c:pt idx="4767">
                  <c:v>64.739794000000003</c:v>
                </c:pt>
                <c:pt idx="4768">
                  <c:v>64.582555999999997</c:v>
                </c:pt>
                <c:pt idx="4769">
                  <c:v>64.507457000000002</c:v>
                </c:pt>
                <c:pt idx="4770">
                  <c:v>64.441745999999995</c:v>
                </c:pt>
                <c:pt idx="4771">
                  <c:v>64.498069999999998</c:v>
                </c:pt>
                <c:pt idx="4772">
                  <c:v>64.399502999999996</c:v>
                </c:pt>
                <c:pt idx="4773">
                  <c:v>64.340832000000006</c:v>
                </c:pt>
                <c:pt idx="4774">
                  <c:v>64.289202000000003</c:v>
                </c:pt>
                <c:pt idx="4775">
                  <c:v>64.298589000000007</c:v>
                </c:pt>
                <c:pt idx="4776">
                  <c:v>64.345526000000007</c:v>
                </c:pt>
                <c:pt idx="4777">
                  <c:v>64.303282999999993</c:v>
                </c:pt>
                <c:pt idx="4778">
                  <c:v>64.218795999999998</c:v>
                </c:pt>
                <c:pt idx="4779">
                  <c:v>64.164818999999994</c:v>
                </c:pt>
                <c:pt idx="4780">
                  <c:v>64.077985999999996</c:v>
                </c:pt>
                <c:pt idx="4781">
                  <c:v>64.016969000000003</c:v>
                </c:pt>
                <c:pt idx="4782">
                  <c:v>63.981766</c:v>
                </c:pt>
                <c:pt idx="4783">
                  <c:v>63.904321000000003</c:v>
                </c:pt>
                <c:pt idx="4784">
                  <c:v>63.845649999999999</c:v>
                </c:pt>
                <c:pt idx="4785">
                  <c:v>63.831569000000002</c:v>
                </c:pt>
                <c:pt idx="4786">
                  <c:v>63.768203999999997</c:v>
                </c:pt>
                <c:pt idx="4787">
                  <c:v>63.798712999999999</c:v>
                </c:pt>
                <c:pt idx="4788">
                  <c:v>63.857384000000003</c:v>
                </c:pt>
                <c:pt idx="4789">
                  <c:v>63.904321000000003</c:v>
                </c:pt>
                <c:pt idx="4790">
                  <c:v>63.939523000000001</c:v>
                </c:pt>
                <c:pt idx="4791">
                  <c:v>63.904321000000003</c:v>
                </c:pt>
                <c:pt idx="4792">
                  <c:v>63.880851999999997</c:v>
                </c:pt>
                <c:pt idx="4793">
                  <c:v>63.944217000000002</c:v>
                </c:pt>
                <c:pt idx="4794">
                  <c:v>64.087373999999997</c:v>
                </c:pt>
                <c:pt idx="4795">
                  <c:v>64.202369000000004</c:v>
                </c:pt>
                <c:pt idx="4796">
                  <c:v>64.317363999999998</c:v>
                </c:pt>
                <c:pt idx="4797">
                  <c:v>64.446438999999998</c:v>
                </c:pt>
                <c:pt idx="4798">
                  <c:v>64.413584</c:v>
                </c:pt>
                <c:pt idx="4799">
                  <c:v>64.385422000000005</c:v>
                </c:pt>
                <c:pt idx="4800">
                  <c:v>64.340832000000006</c:v>
                </c:pt>
                <c:pt idx="4801">
                  <c:v>64.418277000000003</c:v>
                </c:pt>
                <c:pt idx="4802">
                  <c:v>64.474601000000007</c:v>
                </c:pt>
                <c:pt idx="4803">
                  <c:v>64.573168999999993</c:v>
                </c:pt>
                <c:pt idx="4804">
                  <c:v>64.660000999999994</c:v>
                </c:pt>
                <c:pt idx="4805">
                  <c:v>64.692857000000004</c:v>
                </c:pt>
                <c:pt idx="4806">
                  <c:v>64.805504999999997</c:v>
                </c:pt>
                <c:pt idx="4807">
                  <c:v>64.889990999999995</c:v>
                </c:pt>
                <c:pt idx="4808">
                  <c:v>64.889990999999995</c:v>
                </c:pt>
                <c:pt idx="4809">
                  <c:v>64.915806000000003</c:v>
                </c:pt>
                <c:pt idx="4810">
                  <c:v>65.004986000000002</c:v>
                </c:pt>
                <c:pt idx="4811">
                  <c:v>65.162223999999995</c:v>
                </c:pt>
                <c:pt idx="4812">
                  <c:v>65.143450000000001</c:v>
                </c:pt>
                <c:pt idx="4813">
                  <c:v>65.075390999999996</c:v>
                </c:pt>
                <c:pt idx="4814">
                  <c:v>64.990904999999998</c:v>
                </c:pt>
                <c:pt idx="4815">
                  <c:v>64.885298000000006</c:v>
                </c:pt>
                <c:pt idx="4816">
                  <c:v>64.861829</c:v>
                </c:pt>
                <c:pt idx="4817">
                  <c:v>64.819586000000001</c:v>
                </c:pt>
                <c:pt idx="4818">
                  <c:v>64.805504999999997</c:v>
                </c:pt>
                <c:pt idx="4819">
                  <c:v>64.753874999999994</c:v>
                </c:pt>
                <c:pt idx="4820">
                  <c:v>64.655308000000005</c:v>
                </c:pt>
                <c:pt idx="4821">
                  <c:v>64.591943000000001</c:v>
                </c:pt>
                <c:pt idx="4822">
                  <c:v>64.692857000000004</c:v>
                </c:pt>
                <c:pt idx="4823">
                  <c:v>64.749180999999993</c:v>
                </c:pt>
                <c:pt idx="4824">
                  <c:v>64.796118000000007</c:v>
                </c:pt>
                <c:pt idx="4825">
                  <c:v>64.749180999999993</c:v>
                </c:pt>
                <c:pt idx="4826">
                  <c:v>64.730407</c:v>
                </c:pt>
                <c:pt idx="4827">
                  <c:v>64.622451999999996</c:v>
                </c:pt>
                <c:pt idx="4828">
                  <c:v>64.591943000000001</c:v>
                </c:pt>
                <c:pt idx="4829">
                  <c:v>64.554394000000002</c:v>
                </c:pt>
                <c:pt idx="4830">
                  <c:v>64.535618999999997</c:v>
                </c:pt>
                <c:pt idx="4831">
                  <c:v>64.563781000000006</c:v>
                </c:pt>
                <c:pt idx="4832">
                  <c:v>64.608371000000005</c:v>
                </c:pt>
                <c:pt idx="4833">
                  <c:v>65.319462000000001</c:v>
                </c:pt>
                <c:pt idx="4834">
                  <c:v>65.453232</c:v>
                </c:pt>
                <c:pt idx="4835">
                  <c:v>65.521289999999993</c:v>
                </c:pt>
                <c:pt idx="4836">
                  <c:v>65.617509999999996</c:v>
                </c:pt>
                <c:pt idx="4837">
                  <c:v>59.963984000000004</c:v>
                </c:pt>
                <c:pt idx="4838">
                  <c:v>60.001533999999999</c:v>
                </c:pt>
                <c:pt idx="4839">
                  <c:v>60.013267999999997</c:v>
                </c:pt>
                <c:pt idx="4840">
                  <c:v>61.681868000000001</c:v>
                </c:pt>
                <c:pt idx="4841">
                  <c:v>61.693601999999998</c:v>
                </c:pt>
                <c:pt idx="4842">
                  <c:v>61.677174000000001</c:v>
                </c:pt>
                <c:pt idx="4843">
                  <c:v>61.67248</c:v>
                </c:pt>
                <c:pt idx="4844">
                  <c:v>61.646664999999999</c:v>
                </c:pt>
                <c:pt idx="4845">
                  <c:v>61.613809000000003</c:v>
                </c:pt>
                <c:pt idx="4846">
                  <c:v>61.531669999999998</c:v>
                </c:pt>
                <c:pt idx="4847">
                  <c:v>61.482387000000003</c:v>
                </c:pt>
                <c:pt idx="4848">
                  <c:v>61.388513000000003</c:v>
                </c:pt>
                <c:pt idx="4849">
                  <c:v>61.329841999999999</c:v>
                </c:pt>
                <c:pt idx="4850">
                  <c:v>61.308720999999998</c:v>
                </c:pt>
                <c:pt idx="4851">
                  <c:v>61.271172</c:v>
                </c:pt>
                <c:pt idx="4852">
                  <c:v>61.207807000000003</c:v>
                </c:pt>
                <c:pt idx="4853">
                  <c:v>61.135055000000001</c:v>
                </c:pt>
                <c:pt idx="4854">
                  <c:v>61.069344000000001</c:v>
                </c:pt>
                <c:pt idx="4855">
                  <c:v>60.973123000000001</c:v>
                </c:pt>
                <c:pt idx="4856">
                  <c:v>60.898024999999997</c:v>
                </c:pt>
                <c:pt idx="4857">
                  <c:v>60.867516000000002</c:v>
                </c:pt>
                <c:pt idx="4858">
                  <c:v>60.768948999999999</c:v>
                </c:pt>
                <c:pt idx="4859">
                  <c:v>60.689155999999997</c:v>
                </c:pt>
                <c:pt idx="4860">
                  <c:v>60.560080999999997</c:v>
                </c:pt>
                <c:pt idx="4861">
                  <c:v>60.531917999999997</c:v>
                </c:pt>
                <c:pt idx="4862">
                  <c:v>60.395802000000003</c:v>
                </c:pt>
                <c:pt idx="4863">
                  <c:v>60.330091000000003</c:v>
                </c:pt>
                <c:pt idx="4864">
                  <c:v>60.189281000000001</c:v>
                </c:pt>
                <c:pt idx="4865">
                  <c:v>60.177546</c:v>
                </c:pt>
                <c:pt idx="4866">
                  <c:v>60.222135999999999</c:v>
                </c:pt>
                <c:pt idx="4867">
                  <c:v>60.243257999999997</c:v>
                </c:pt>
                <c:pt idx="4868">
                  <c:v>60.231524</c:v>
                </c:pt>
                <c:pt idx="4869">
                  <c:v>60.18224</c:v>
                </c:pt>
                <c:pt idx="4870">
                  <c:v>60.083672999999997</c:v>
                </c:pt>
                <c:pt idx="4871">
                  <c:v>59.940516000000002</c:v>
                </c:pt>
                <c:pt idx="4872">
                  <c:v>60.055511000000003</c:v>
                </c:pt>
                <c:pt idx="4873">
                  <c:v>60.18224</c:v>
                </c:pt>
                <c:pt idx="4874">
                  <c:v>60.304274999999997</c:v>
                </c:pt>
                <c:pt idx="4875">
                  <c:v>60.423963999999998</c:v>
                </c:pt>
                <c:pt idx="4876">
                  <c:v>60.553040000000003</c:v>
                </c:pt>
                <c:pt idx="4877">
                  <c:v>60.646912999999998</c:v>
                </c:pt>
                <c:pt idx="4878">
                  <c:v>60.722011999999999</c:v>
                </c:pt>
                <c:pt idx="4879">
                  <c:v>60.759560999999998</c:v>
                </c:pt>
                <c:pt idx="4880">
                  <c:v>60.768948999999999</c:v>
                </c:pt>
                <c:pt idx="4881">
                  <c:v>60.839354</c:v>
                </c:pt>
                <c:pt idx="4882">
                  <c:v>60.872210000000003</c:v>
                </c:pt>
                <c:pt idx="4883">
                  <c:v>60.959041999999997</c:v>
                </c:pt>
                <c:pt idx="4884">
                  <c:v>60.980164000000002</c:v>
                </c:pt>
                <c:pt idx="4885">
                  <c:v>61.031793999999998</c:v>
                </c:pt>
                <c:pt idx="4886">
                  <c:v>61.043528999999999</c:v>
                </c:pt>
                <c:pt idx="4887">
                  <c:v>61.048222000000003</c:v>
                </c:pt>
                <c:pt idx="4888">
                  <c:v>61.102198999999999</c:v>
                </c:pt>
                <c:pt idx="4889">
                  <c:v>61.059956</c:v>
                </c:pt>
                <c:pt idx="4890">
                  <c:v>61.329841999999999</c:v>
                </c:pt>
                <c:pt idx="4891">
                  <c:v>61.379125999999999</c:v>
                </c:pt>
                <c:pt idx="4892">
                  <c:v>61.426062999999999</c:v>
                </c:pt>
                <c:pt idx="4893">
                  <c:v>61.472999000000002</c:v>
                </c:pt>
                <c:pt idx="4894">
                  <c:v>61.531669999999998</c:v>
                </c:pt>
                <c:pt idx="4895">
                  <c:v>61.541058</c:v>
                </c:pt>
                <c:pt idx="4896">
                  <c:v>61.604422</c:v>
                </c:pt>
                <c:pt idx="4897">
                  <c:v>61.630237000000001</c:v>
                </c:pt>
                <c:pt idx="4898">
                  <c:v>61.67248</c:v>
                </c:pt>
                <c:pt idx="4899">
                  <c:v>61.67248</c:v>
                </c:pt>
                <c:pt idx="4900">
                  <c:v>61.667786999999997</c:v>
                </c:pt>
                <c:pt idx="4901">
                  <c:v>61.688907999999998</c:v>
                </c:pt>
                <c:pt idx="4902">
                  <c:v>61.735844999999998</c:v>
                </c:pt>
                <c:pt idx="4903">
                  <c:v>69.806611000000004</c:v>
                </c:pt>
                <c:pt idx="4904">
                  <c:v>69.888750000000002</c:v>
                </c:pt>
                <c:pt idx="4905">
                  <c:v>69.895791000000003</c:v>
                </c:pt>
                <c:pt idx="4906">
                  <c:v>69.914564999999996</c:v>
                </c:pt>
                <c:pt idx="4907">
                  <c:v>69.785488999999998</c:v>
                </c:pt>
                <c:pt idx="4908">
                  <c:v>69.672841000000005</c:v>
                </c:pt>
                <c:pt idx="4909">
                  <c:v>69.522644</c:v>
                </c:pt>
                <c:pt idx="4910">
                  <c:v>69.449892000000006</c:v>
                </c:pt>
                <c:pt idx="4911">
                  <c:v>69.377139999999997</c:v>
                </c:pt>
                <c:pt idx="4912">
                  <c:v>69.318468999999993</c:v>
                </c:pt>
                <c:pt idx="4913">
                  <c:v>69.377139999999997</c:v>
                </c:pt>
                <c:pt idx="4914">
                  <c:v>69.503868999999995</c:v>
                </c:pt>
                <c:pt idx="4915">
                  <c:v>69.553152999999995</c:v>
                </c:pt>
                <c:pt idx="4916">
                  <c:v>69.595395999999994</c:v>
                </c:pt>
                <c:pt idx="4917">
                  <c:v>69.632945000000007</c:v>
                </c:pt>
                <c:pt idx="4918">
                  <c:v>69.733858999999995</c:v>
                </c:pt>
                <c:pt idx="4919">
                  <c:v>69.74794</c:v>
                </c:pt>
                <c:pt idx="4920">
                  <c:v>69.827731999999997</c:v>
                </c:pt>
                <c:pt idx="4921">
                  <c:v>69.888750000000002</c:v>
                </c:pt>
                <c:pt idx="4922">
                  <c:v>69.914564999999996</c:v>
                </c:pt>
                <c:pt idx="4923">
                  <c:v>69.846507000000003</c:v>
                </c:pt>
                <c:pt idx="4924">
                  <c:v>69.806611000000004</c:v>
                </c:pt>
                <c:pt idx="4925">
                  <c:v>69.783142999999995</c:v>
                </c:pt>
                <c:pt idx="4926">
                  <c:v>69.827731999999997</c:v>
                </c:pt>
                <c:pt idx="4927">
                  <c:v>69.825385999999995</c:v>
                </c:pt>
                <c:pt idx="4928">
                  <c:v>69.893444000000002</c:v>
                </c:pt>
                <c:pt idx="4929">
                  <c:v>69.888750000000002</c:v>
                </c:pt>
                <c:pt idx="4930">
                  <c:v>70.013131999999999</c:v>
                </c:pt>
                <c:pt idx="4931">
                  <c:v>69.970889</c:v>
                </c:pt>
                <c:pt idx="4932">
                  <c:v>69.914564999999996</c:v>
                </c:pt>
                <c:pt idx="4933">
                  <c:v>69.839466999999999</c:v>
                </c:pt>
                <c:pt idx="4934">
                  <c:v>69.736205999999996</c:v>
                </c:pt>
                <c:pt idx="4935">
                  <c:v>69.698656</c:v>
                </c:pt>
                <c:pt idx="4936">
                  <c:v>69.790182999999999</c:v>
                </c:pt>
                <c:pt idx="4937">
                  <c:v>69.858241000000007</c:v>
                </c:pt>
                <c:pt idx="4938">
                  <c:v>69.930993000000001</c:v>
                </c:pt>
                <c:pt idx="4939">
                  <c:v>69.989664000000005</c:v>
                </c:pt>
                <c:pt idx="4940">
                  <c:v>70.048334999999994</c:v>
                </c:pt>
                <c:pt idx="4941">
                  <c:v>69.989664000000005</c:v>
                </c:pt>
                <c:pt idx="4942">
                  <c:v>69.952115000000006</c:v>
                </c:pt>
                <c:pt idx="4943">
                  <c:v>69.956807999999995</c:v>
                </c:pt>
                <c:pt idx="4944">
                  <c:v>70.001397999999995</c:v>
                </c:pt>
                <c:pt idx="4945">
                  <c:v>69.956807999999995</c:v>
                </c:pt>
                <c:pt idx="4946">
                  <c:v>69.919258999999997</c:v>
                </c:pt>
                <c:pt idx="4947">
                  <c:v>69.884056000000001</c:v>
                </c:pt>
                <c:pt idx="4948">
                  <c:v>69.895791000000003</c:v>
                </c:pt>
                <c:pt idx="4949">
                  <c:v>69.855894000000006</c:v>
                </c:pt>
                <c:pt idx="4950">
                  <c:v>69.815997999999993</c:v>
                </c:pt>
                <c:pt idx="4951">
                  <c:v>69.778448999999995</c:v>
                </c:pt>
                <c:pt idx="4952">
                  <c:v>69.766715000000005</c:v>
                </c:pt>
                <c:pt idx="4953">
                  <c:v>69.729164999999995</c:v>
                </c:pt>
                <c:pt idx="4954">
                  <c:v>69.649372999999997</c:v>
                </c:pt>
                <c:pt idx="4955">
                  <c:v>69.691615999999996</c:v>
                </c:pt>
                <c:pt idx="4956">
                  <c:v>69.693962999999997</c:v>
                </c:pt>
                <c:pt idx="4957">
                  <c:v>69.70335</c:v>
                </c:pt>
                <c:pt idx="4958">
                  <c:v>69.70335</c:v>
                </c:pt>
                <c:pt idx="4959">
                  <c:v>63.650861999999996</c:v>
                </c:pt>
                <c:pt idx="4960">
                  <c:v>63.704839999999997</c:v>
                </c:pt>
                <c:pt idx="4961">
                  <c:v>63.681370999999999</c:v>
                </c:pt>
                <c:pt idx="4962">
                  <c:v>63.721266999999997</c:v>
                </c:pt>
                <c:pt idx="4963">
                  <c:v>63.744736000000003</c:v>
                </c:pt>
                <c:pt idx="4964">
                  <c:v>63.777591000000001</c:v>
                </c:pt>
                <c:pt idx="4965">
                  <c:v>63.812793999999997</c:v>
                </c:pt>
                <c:pt idx="4966">
                  <c:v>63.845649999999999</c:v>
                </c:pt>
                <c:pt idx="4967">
                  <c:v>63.876159000000001</c:v>
                </c:pt>
                <c:pt idx="4968">
                  <c:v>63.923095000000004</c:v>
                </c:pt>
                <c:pt idx="4969">
                  <c:v>64.005234000000002</c:v>
                </c:pt>
                <c:pt idx="4970">
                  <c:v>64.077985999999996</c:v>
                </c:pt>
                <c:pt idx="4971">
                  <c:v>64.131963999999996</c:v>
                </c:pt>
                <c:pt idx="4972">
                  <c:v>64.183593999999999</c:v>
                </c:pt>
                <c:pt idx="4973">
                  <c:v>64.232877000000002</c:v>
                </c:pt>
                <c:pt idx="4974">
                  <c:v>64.289202000000003</c:v>
                </c:pt>
                <c:pt idx="4975">
                  <c:v>64.336138000000005</c:v>
                </c:pt>
                <c:pt idx="4976">
                  <c:v>64.385422000000005</c:v>
                </c:pt>
                <c:pt idx="4977">
                  <c:v>64.427665000000005</c:v>
                </c:pt>
                <c:pt idx="4978">
                  <c:v>64.385422000000005</c:v>
                </c:pt>
                <c:pt idx="4979">
                  <c:v>64.303282999999993</c:v>
                </c:pt>
                <c:pt idx="4980">
                  <c:v>64.350218999999996</c:v>
                </c:pt>
                <c:pt idx="4981">
                  <c:v>64.40889</c:v>
                </c:pt>
                <c:pt idx="4982">
                  <c:v>64.446438999999998</c:v>
                </c:pt>
                <c:pt idx="4983">
                  <c:v>64.488682999999995</c:v>
                </c:pt>
                <c:pt idx="4984">
                  <c:v>64.530925999999994</c:v>
                </c:pt>
                <c:pt idx="4985">
                  <c:v>64.563781000000006</c:v>
                </c:pt>
                <c:pt idx="4986">
                  <c:v>64.617757999999995</c:v>
                </c:pt>
                <c:pt idx="4987">
                  <c:v>64.650614000000004</c:v>
                </c:pt>
                <c:pt idx="4988">
                  <c:v>64.702245000000005</c:v>
                </c:pt>
                <c:pt idx="4989">
                  <c:v>64.716325999999995</c:v>
                </c:pt>
                <c:pt idx="4990">
                  <c:v>64.772649999999999</c:v>
                </c:pt>
                <c:pt idx="4991">
                  <c:v>64.814892999999998</c:v>
                </c:pt>
                <c:pt idx="4992">
                  <c:v>64.843055000000007</c:v>
                </c:pt>
                <c:pt idx="4993">
                  <c:v>64.875910000000005</c:v>
                </c:pt>
                <c:pt idx="4994">
                  <c:v>64.925194000000005</c:v>
                </c:pt>
                <c:pt idx="4995">
                  <c:v>64.948661999999999</c:v>
                </c:pt>
                <c:pt idx="4996">
                  <c:v>64.95805</c:v>
                </c:pt>
                <c:pt idx="4997">
                  <c:v>65.000292999999999</c:v>
                </c:pt>
                <c:pt idx="4998">
                  <c:v>65.042535999999998</c:v>
                </c:pt>
                <c:pt idx="4999">
                  <c:v>65.094166000000001</c:v>
                </c:pt>
                <c:pt idx="5000">
                  <c:v>65.143450000000001</c:v>
                </c:pt>
                <c:pt idx="5001">
                  <c:v>65.195080000000004</c:v>
                </c:pt>
                <c:pt idx="5002">
                  <c:v>65.232629000000003</c:v>
                </c:pt>
                <c:pt idx="5003">
                  <c:v>65.281913000000003</c:v>
                </c:pt>
                <c:pt idx="5004">
                  <c:v>65.333543000000006</c:v>
                </c:pt>
                <c:pt idx="5005">
                  <c:v>65.352317999999997</c:v>
                </c:pt>
                <c:pt idx="5006">
                  <c:v>65.382827000000006</c:v>
                </c:pt>
                <c:pt idx="5007">
                  <c:v>65.406295</c:v>
                </c:pt>
                <c:pt idx="5008">
                  <c:v>65.462619000000004</c:v>
                </c:pt>
                <c:pt idx="5009">
                  <c:v>65.472005999999993</c:v>
                </c:pt>
                <c:pt idx="5010">
                  <c:v>65.453232</c:v>
                </c:pt>
                <c:pt idx="5011">
                  <c:v>65.443843999999999</c:v>
                </c:pt>
                <c:pt idx="5012">
                  <c:v>65.453232</c:v>
                </c:pt>
                <c:pt idx="5013">
                  <c:v>65.502515000000002</c:v>
                </c:pt>
                <c:pt idx="5014">
                  <c:v>65.540064999999998</c:v>
                </c:pt>
                <c:pt idx="5015">
                  <c:v>65.549452000000002</c:v>
                </c:pt>
                <c:pt idx="5016">
                  <c:v>65.549452000000002</c:v>
                </c:pt>
                <c:pt idx="5017">
                  <c:v>65.589348000000001</c:v>
                </c:pt>
                <c:pt idx="5018">
                  <c:v>65.648019000000005</c:v>
                </c:pt>
                <c:pt idx="5019">
                  <c:v>65.706689999999995</c:v>
                </c:pt>
                <c:pt idx="5020">
                  <c:v>65.734852000000004</c:v>
                </c:pt>
                <c:pt idx="5021">
                  <c:v>65.701995999999994</c:v>
                </c:pt>
                <c:pt idx="5022">
                  <c:v>65.671486999999999</c:v>
                </c:pt>
                <c:pt idx="5023">
                  <c:v>65.612817000000007</c:v>
                </c:pt>
                <c:pt idx="5024">
                  <c:v>65.612817000000007</c:v>
                </c:pt>
                <c:pt idx="5025">
                  <c:v>65.652713000000006</c:v>
                </c:pt>
                <c:pt idx="5026">
                  <c:v>65.734852000000004</c:v>
                </c:pt>
                <c:pt idx="5027">
                  <c:v>65.720770999999999</c:v>
                </c:pt>
                <c:pt idx="5028">
                  <c:v>65.734852000000004</c:v>
                </c:pt>
                <c:pt idx="5029">
                  <c:v>65.819338000000002</c:v>
                </c:pt>
                <c:pt idx="5030">
                  <c:v>65.892089999999996</c:v>
                </c:pt>
                <c:pt idx="5031">
                  <c:v>65.901477</c:v>
                </c:pt>
                <c:pt idx="5032">
                  <c:v>65.892089999999996</c:v>
                </c:pt>
                <c:pt idx="5033">
                  <c:v>65.901477</c:v>
                </c:pt>
                <c:pt idx="5034">
                  <c:v>65.861581000000001</c:v>
                </c:pt>
                <c:pt idx="5035">
                  <c:v>65.819338000000002</c:v>
                </c:pt>
                <c:pt idx="5036">
                  <c:v>65.807603999999998</c:v>
                </c:pt>
                <c:pt idx="5037">
                  <c:v>65.868622000000002</c:v>
                </c:pt>
                <c:pt idx="5038">
                  <c:v>65.906171000000001</c:v>
                </c:pt>
                <c:pt idx="5039">
                  <c:v>65.873315000000005</c:v>
                </c:pt>
                <c:pt idx="5040">
                  <c:v>65.838113000000007</c:v>
                </c:pt>
                <c:pt idx="5041">
                  <c:v>65.798216999999994</c:v>
                </c:pt>
                <c:pt idx="5042">
                  <c:v>65.798216999999994</c:v>
                </c:pt>
                <c:pt idx="5043">
                  <c:v>65.760666999999998</c:v>
                </c:pt>
                <c:pt idx="5044">
                  <c:v>65.852193999999997</c:v>
                </c:pt>
                <c:pt idx="5045">
                  <c:v>65.856887</c:v>
                </c:pt>
                <c:pt idx="5046">
                  <c:v>65.856887</c:v>
                </c:pt>
                <c:pt idx="5047">
                  <c:v>65.866275000000002</c:v>
                </c:pt>
                <c:pt idx="5048">
                  <c:v>65.824032000000003</c:v>
                </c:pt>
                <c:pt idx="5049">
                  <c:v>65.765360999999999</c:v>
                </c:pt>
                <c:pt idx="5050">
                  <c:v>65.824032000000003</c:v>
                </c:pt>
                <c:pt idx="5051">
                  <c:v>65.847499999999997</c:v>
                </c:pt>
                <c:pt idx="5052">
                  <c:v>65.936679999999996</c:v>
                </c:pt>
                <c:pt idx="5053">
                  <c:v>65.936679999999996</c:v>
                </c:pt>
                <c:pt idx="5054">
                  <c:v>65.910865000000001</c:v>
                </c:pt>
                <c:pt idx="5055">
                  <c:v>65.910865000000001</c:v>
                </c:pt>
                <c:pt idx="5056">
                  <c:v>65.892089999999996</c:v>
                </c:pt>
                <c:pt idx="5057">
                  <c:v>65.878009000000006</c:v>
                </c:pt>
                <c:pt idx="5058">
                  <c:v>65.866275000000002</c:v>
                </c:pt>
                <c:pt idx="5059">
                  <c:v>65.814644000000001</c:v>
                </c:pt>
                <c:pt idx="5060">
                  <c:v>65.788829000000007</c:v>
                </c:pt>
                <c:pt idx="5061">
                  <c:v>65.828725000000006</c:v>
                </c:pt>
                <c:pt idx="5062">
                  <c:v>65.784135000000006</c:v>
                </c:pt>
                <c:pt idx="5063">
                  <c:v>65.701995999999994</c:v>
                </c:pt>
                <c:pt idx="5064">
                  <c:v>65.648019000000005</c:v>
                </c:pt>
                <c:pt idx="5065">
                  <c:v>65.622203999999996</c:v>
                </c:pt>
                <c:pt idx="5066">
                  <c:v>65.551799000000003</c:v>
                </c:pt>
                <c:pt idx="5067">
                  <c:v>65.516596000000007</c:v>
                </c:pt>
                <c:pt idx="5068">
                  <c:v>65.443843999999999</c:v>
                </c:pt>
                <c:pt idx="5069">
                  <c:v>65.378133000000005</c:v>
                </c:pt>
                <c:pt idx="5070">
                  <c:v>65.338237000000007</c:v>
                </c:pt>
                <c:pt idx="5071">
                  <c:v>65.272525000000002</c:v>
                </c:pt>
                <c:pt idx="5072">
                  <c:v>65.213854999999995</c:v>
                </c:pt>
                <c:pt idx="5073">
                  <c:v>65.152837000000005</c:v>
                </c:pt>
                <c:pt idx="5074">
                  <c:v>65.112941000000006</c:v>
                </c:pt>
                <c:pt idx="5075">
                  <c:v>65.047229000000002</c:v>
                </c:pt>
                <c:pt idx="5076">
                  <c:v>64.962743000000003</c:v>
                </c:pt>
                <c:pt idx="5077">
                  <c:v>64.972131000000005</c:v>
                </c:pt>
                <c:pt idx="5078">
                  <c:v>64.911113</c:v>
                </c:pt>
                <c:pt idx="5079">
                  <c:v>64.838361000000006</c:v>
                </c:pt>
                <c:pt idx="5080">
                  <c:v>64.885298000000006</c:v>
                </c:pt>
                <c:pt idx="5081">
                  <c:v>64.875910000000005</c:v>
                </c:pt>
                <c:pt idx="5082">
                  <c:v>64.838361000000006</c:v>
                </c:pt>
                <c:pt idx="5083">
                  <c:v>64.814892999999998</c:v>
                </c:pt>
                <c:pt idx="5084">
                  <c:v>64.702245000000005</c:v>
                </c:pt>
                <c:pt idx="5085">
                  <c:v>64.540312999999998</c:v>
                </c:pt>
                <c:pt idx="5086">
                  <c:v>64.437051999999994</c:v>
                </c:pt>
                <c:pt idx="5087">
                  <c:v>64.326751000000002</c:v>
                </c:pt>
                <c:pt idx="5088">
                  <c:v>64.223489999999998</c:v>
                </c:pt>
                <c:pt idx="5089">
                  <c:v>64.092067</c:v>
                </c:pt>
                <c:pt idx="5090">
                  <c:v>64.005234000000002</c:v>
                </c:pt>
                <c:pt idx="5091">
                  <c:v>63.904321000000003</c:v>
                </c:pt>
                <c:pt idx="5092">
                  <c:v>63.817487999999997</c:v>
                </c:pt>
                <c:pt idx="5093">
                  <c:v>63.700145999999997</c:v>
                </c:pt>
                <c:pt idx="5094">
                  <c:v>63.578110000000002</c:v>
                </c:pt>
                <c:pt idx="5095">
                  <c:v>63.500664999999998</c:v>
                </c:pt>
                <c:pt idx="5096">
                  <c:v>63.446688000000002</c:v>
                </c:pt>
                <c:pt idx="5097">
                  <c:v>63.357508000000003</c:v>
                </c:pt>
                <c:pt idx="5098">
                  <c:v>63.322305</c:v>
                </c:pt>
                <c:pt idx="5099">
                  <c:v>63.244860000000003</c:v>
                </c:pt>
                <c:pt idx="5100">
                  <c:v>63.244860000000003</c:v>
                </c:pt>
                <c:pt idx="5101">
                  <c:v>63.223737999999997</c:v>
                </c:pt>
                <c:pt idx="5102">
                  <c:v>63.254246999999999</c:v>
                </c:pt>
                <c:pt idx="5103">
                  <c:v>63.179149000000002</c:v>
                </c:pt>
                <c:pt idx="5104">
                  <c:v>63.134559000000003</c:v>
                </c:pt>
                <c:pt idx="5105">
                  <c:v>63.059460000000001</c:v>
                </c:pt>
                <c:pt idx="5106">
                  <c:v>63.040685000000003</c:v>
                </c:pt>
                <c:pt idx="5107">
                  <c:v>60.585895999999998</c:v>
                </c:pt>
                <c:pt idx="5108">
                  <c:v>60.602324000000003</c:v>
                </c:pt>
                <c:pt idx="5109">
                  <c:v>60.553040000000003</c:v>
                </c:pt>
                <c:pt idx="5110">
                  <c:v>60.522531000000001</c:v>
                </c:pt>
                <c:pt idx="5111">
                  <c:v>60.536611999999998</c:v>
                </c:pt>
                <c:pt idx="5112">
                  <c:v>60.543652999999999</c:v>
                </c:pt>
                <c:pt idx="5113">
                  <c:v>60.592936000000002</c:v>
                </c:pt>
                <c:pt idx="5114">
                  <c:v>60.531917999999997</c:v>
                </c:pt>
                <c:pt idx="5115">
                  <c:v>60.499063</c:v>
                </c:pt>
                <c:pt idx="5116">
                  <c:v>60.494368999999999</c:v>
                </c:pt>
                <c:pt idx="5117">
                  <c:v>60.489674999999998</c:v>
                </c:pt>
                <c:pt idx="5118">
                  <c:v>60.440392000000003</c:v>
                </c:pt>
                <c:pt idx="5119">
                  <c:v>60.433351000000002</c:v>
                </c:pt>
                <c:pt idx="5120">
                  <c:v>60.461512999999997</c:v>
                </c:pt>
                <c:pt idx="5121">
                  <c:v>60.489674999999998</c:v>
                </c:pt>
                <c:pt idx="5122">
                  <c:v>60.400495999999997</c:v>
                </c:pt>
                <c:pt idx="5123">
                  <c:v>60.374681000000002</c:v>
                </c:pt>
                <c:pt idx="5124">
                  <c:v>60.353558999999997</c:v>
                </c:pt>
                <c:pt idx="5125">
                  <c:v>60.337130999999999</c:v>
                </c:pt>
                <c:pt idx="5126">
                  <c:v>60.423963999999998</c:v>
                </c:pt>
                <c:pt idx="5127">
                  <c:v>60.346519000000001</c:v>
                </c:pt>
                <c:pt idx="5128">
                  <c:v>60.297235000000001</c:v>
                </c:pt>
                <c:pt idx="5129">
                  <c:v>60.287847999999997</c:v>
                </c:pt>
                <c:pt idx="5130">
                  <c:v>60.254992000000001</c:v>
                </c:pt>
                <c:pt idx="5131">
                  <c:v>60.198667999999998</c:v>
                </c:pt>
                <c:pt idx="5132">
                  <c:v>60.22683</c:v>
                </c:pt>
                <c:pt idx="5133">
                  <c:v>60.210402000000002</c:v>
                </c:pt>
                <c:pt idx="5134">
                  <c:v>60.161118999999999</c:v>
                </c:pt>
                <c:pt idx="5135">
                  <c:v>60.107140999999999</c:v>
                </c:pt>
                <c:pt idx="5136">
                  <c:v>60.062550999999999</c:v>
                </c:pt>
                <c:pt idx="5137">
                  <c:v>60.067245</c:v>
                </c:pt>
                <c:pt idx="5138">
                  <c:v>60.107140999999999</c:v>
                </c:pt>
                <c:pt idx="5139">
                  <c:v>60.078978999999997</c:v>
                </c:pt>
                <c:pt idx="5140">
                  <c:v>60.078978999999997</c:v>
                </c:pt>
                <c:pt idx="5141">
                  <c:v>60.006227000000003</c:v>
                </c:pt>
                <c:pt idx="5142">
                  <c:v>59.980412000000001</c:v>
                </c:pt>
                <c:pt idx="5143">
                  <c:v>60.067245</c:v>
                </c:pt>
                <c:pt idx="5144">
                  <c:v>60.090713000000001</c:v>
                </c:pt>
                <c:pt idx="5145">
                  <c:v>59.989800000000002</c:v>
                </c:pt>
                <c:pt idx="5146">
                  <c:v>60.001533999999999</c:v>
                </c:pt>
                <c:pt idx="5147">
                  <c:v>60.025002000000001</c:v>
                </c:pt>
                <c:pt idx="5148">
                  <c:v>60.083672999999997</c:v>
                </c:pt>
                <c:pt idx="5149">
                  <c:v>60.123569000000003</c:v>
                </c:pt>
                <c:pt idx="5150">
                  <c:v>60.156424999999999</c:v>
                </c:pt>
                <c:pt idx="5151">
                  <c:v>60.215096000000003</c:v>
                </c:pt>
                <c:pt idx="5152">
                  <c:v>60.325397000000002</c:v>
                </c:pt>
                <c:pt idx="5153">
                  <c:v>60.374681000000002</c:v>
                </c:pt>
                <c:pt idx="5154">
                  <c:v>60.292541</c:v>
                </c:pt>
                <c:pt idx="5155">
                  <c:v>60.320703000000002</c:v>
                </c:pt>
                <c:pt idx="5156">
                  <c:v>60.341825</c:v>
                </c:pt>
                <c:pt idx="5157">
                  <c:v>60.407536</c:v>
                </c:pt>
                <c:pt idx="5158">
                  <c:v>60.449778999999999</c:v>
                </c:pt>
                <c:pt idx="5159">
                  <c:v>60.489674999999998</c:v>
                </c:pt>
                <c:pt idx="5160">
                  <c:v>60.536611999999998</c:v>
                </c:pt>
                <c:pt idx="5161">
                  <c:v>60.597630000000002</c:v>
                </c:pt>
                <c:pt idx="5162">
                  <c:v>60.635179000000001</c:v>
                </c:pt>
                <c:pt idx="5163">
                  <c:v>60.663341000000003</c:v>
                </c:pt>
                <c:pt idx="5164">
                  <c:v>60.668035000000003</c:v>
                </c:pt>
                <c:pt idx="5165">
                  <c:v>60.731399000000003</c:v>
                </c:pt>
                <c:pt idx="5166">
                  <c:v>60.738439999999997</c:v>
                </c:pt>
                <c:pt idx="5167">
                  <c:v>60.780683000000003</c:v>
                </c:pt>
                <c:pt idx="5168">
                  <c:v>60.785376999999997</c:v>
                </c:pt>
                <c:pt idx="5169">
                  <c:v>60.808844999999998</c:v>
                </c:pt>
                <c:pt idx="5170">
                  <c:v>60.855781999999998</c:v>
                </c:pt>
                <c:pt idx="5171">
                  <c:v>60.898024999999997</c:v>
                </c:pt>
                <c:pt idx="5172">
                  <c:v>60.952002</c:v>
                </c:pt>
                <c:pt idx="5173">
                  <c:v>61.001286</c:v>
                </c:pt>
                <c:pt idx="5174">
                  <c:v>61.090465000000002</c:v>
                </c:pt>
                <c:pt idx="5175">
                  <c:v>61.090465000000002</c:v>
                </c:pt>
                <c:pt idx="5176">
                  <c:v>61.135055000000001</c:v>
                </c:pt>
                <c:pt idx="5177">
                  <c:v>61.214848000000003</c:v>
                </c:pt>
                <c:pt idx="5178">
                  <c:v>61.292293000000001</c:v>
                </c:pt>
                <c:pt idx="5179">
                  <c:v>61.341577000000001</c:v>
                </c:pt>
                <c:pt idx="5180">
                  <c:v>61.414327999999998</c:v>
                </c:pt>
                <c:pt idx="5181">
                  <c:v>61.472999000000002</c:v>
                </c:pt>
                <c:pt idx="5182">
                  <c:v>61.524630000000002</c:v>
                </c:pt>
                <c:pt idx="5183">
                  <c:v>61.562179</c:v>
                </c:pt>
                <c:pt idx="5184">
                  <c:v>61.566873000000001</c:v>
                </c:pt>
                <c:pt idx="5185">
                  <c:v>61.519936000000001</c:v>
                </c:pt>
                <c:pt idx="5186">
                  <c:v>61.545751000000003</c:v>
                </c:pt>
                <c:pt idx="5187">
                  <c:v>61.595035000000003</c:v>
                </c:pt>
                <c:pt idx="5188">
                  <c:v>61.667786999999997</c:v>
                </c:pt>
                <c:pt idx="5189">
                  <c:v>61.749926000000002</c:v>
                </c:pt>
                <c:pt idx="5190">
                  <c:v>61.796863000000002</c:v>
                </c:pt>
                <c:pt idx="5191">
                  <c:v>61.890735999999997</c:v>
                </c:pt>
                <c:pt idx="5192">
                  <c:v>61.968181999999999</c:v>
                </c:pt>
                <c:pt idx="5193">
                  <c:v>62.057361</c:v>
                </c:pt>
                <c:pt idx="5194">
                  <c:v>62.181744000000002</c:v>
                </c:pt>
                <c:pt idx="5195">
                  <c:v>62.277963999999997</c:v>
                </c:pt>
                <c:pt idx="5196">
                  <c:v>62.381225000000001</c:v>
                </c:pt>
                <c:pt idx="5197">
                  <c:v>62.432855000000004</c:v>
                </c:pt>
                <c:pt idx="5198">
                  <c:v>62.493873000000001</c:v>
                </c:pt>
                <c:pt idx="5199">
                  <c:v>62.573664999999998</c:v>
                </c:pt>
                <c:pt idx="5200">
                  <c:v>62.665191999999998</c:v>
                </c:pt>
                <c:pt idx="5201">
                  <c:v>62.756717999999999</c:v>
                </c:pt>
                <c:pt idx="5202">
                  <c:v>62.822429999999997</c:v>
                </c:pt>
                <c:pt idx="5203">
                  <c:v>62.883446999999997</c:v>
                </c:pt>
                <c:pt idx="5204">
                  <c:v>62.902222000000002</c:v>
                </c:pt>
                <c:pt idx="5205">
                  <c:v>62.906916000000002</c:v>
                </c:pt>
                <c:pt idx="5206">
                  <c:v>62.977321000000003</c:v>
                </c:pt>
                <c:pt idx="5207">
                  <c:v>63.017217000000002</c:v>
                </c:pt>
                <c:pt idx="5208">
                  <c:v>63.021911000000003</c:v>
                </c:pt>
                <c:pt idx="5209">
                  <c:v>63.040685000000003</c:v>
                </c:pt>
                <c:pt idx="5210">
                  <c:v>60.025002000000001</c:v>
                </c:pt>
                <c:pt idx="5211">
                  <c:v>60.090713000000001</c:v>
                </c:pt>
                <c:pt idx="5212">
                  <c:v>60.222135999999999</c:v>
                </c:pt>
                <c:pt idx="5213">
                  <c:v>60.280807000000003</c:v>
                </c:pt>
                <c:pt idx="5214">
                  <c:v>60.325397000000002</c:v>
                </c:pt>
                <c:pt idx="5215">
                  <c:v>60.346519000000001</c:v>
                </c:pt>
                <c:pt idx="5216">
                  <c:v>60.210402000000002</c:v>
                </c:pt>
                <c:pt idx="5217">
                  <c:v>60.254992000000001</c:v>
                </c:pt>
                <c:pt idx="5218">
                  <c:v>60.247951</c:v>
                </c:pt>
                <c:pt idx="5219">
                  <c:v>60.243257999999997</c:v>
                </c:pt>
                <c:pt idx="5220">
                  <c:v>60.18224</c:v>
                </c:pt>
                <c:pt idx="5221">
                  <c:v>60.139997000000001</c:v>
                </c:pt>
                <c:pt idx="5222">
                  <c:v>60.139997000000001</c:v>
                </c:pt>
                <c:pt idx="5223">
                  <c:v>60.156424999999999</c:v>
                </c:pt>
                <c:pt idx="5224">
                  <c:v>60.050817000000002</c:v>
                </c:pt>
                <c:pt idx="5225">
                  <c:v>60.083672999999997</c:v>
                </c:pt>
                <c:pt idx="5226">
                  <c:v>60.172853000000003</c:v>
                </c:pt>
                <c:pt idx="5227">
                  <c:v>60.264378999999998</c:v>
                </c:pt>
                <c:pt idx="5228">
                  <c:v>60.304274999999997</c:v>
                </c:pt>
                <c:pt idx="5229">
                  <c:v>60.271419999999999</c:v>
                </c:pt>
                <c:pt idx="5230">
                  <c:v>60.254992000000001</c:v>
                </c:pt>
                <c:pt idx="5231">
                  <c:v>60.215096000000003</c:v>
                </c:pt>
                <c:pt idx="5232">
                  <c:v>60.144691000000002</c:v>
                </c:pt>
                <c:pt idx="5233">
                  <c:v>60.116529</c:v>
                </c:pt>
                <c:pt idx="5234">
                  <c:v>60.067245</c:v>
                </c:pt>
                <c:pt idx="5235">
                  <c:v>60.074286000000001</c:v>
                </c:pt>
                <c:pt idx="5236">
                  <c:v>60.083672999999997</c:v>
                </c:pt>
                <c:pt idx="5237">
                  <c:v>60.062550999999999</c:v>
                </c:pt>
                <c:pt idx="5238">
                  <c:v>60.050817000000002</c:v>
                </c:pt>
                <c:pt idx="5239">
                  <c:v>59.947557000000003</c:v>
                </c:pt>
                <c:pt idx="5240">
                  <c:v>60.001533999999999</c:v>
                </c:pt>
                <c:pt idx="5241">
                  <c:v>60.006227000000003</c:v>
                </c:pt>
                <c:pt idx="5242">
                  <c:v>60.013267999999997</c:v>
                </c:pt>
                <c:pt idx="5243">
                  <c:v>60.046123999999999</c:v>
                </c:pt>
                <c:pt idx="5244">
                  <c:v>60.090713000000001</c:v>
                </c:pt>
                <c:pt idx="5245">
                  <c:v>60.132956999999998</c:v>
                </c:pt>
                <c:pt idx="5246">
                  <c:v>60.198667999999998</c:v>
                </c:pt>
                <c:pt idx="5247">
                  <c:v>60.231524</c:v>
                </c:pt>
                <c:pt idx="5248">
                  <c:v>60.215096000000003</c:v>
                </c:pt>
                <c:pt idx="5249">
                  <c:v>60.189281000000001</c:v>
                </c:pt>
                <c:pt idx="5250">
                  <c:v>60.189281000000001</c:v>
                </c:pt>
                <c:pt idx="5251">
                  <c:v>60.254992000000001</c:v>
                </c:pt>
                <c:pt idx="5252">
                  <c:v>60.320703000000002</c:v>
                </c:pt>
                <c:pt idx="5253">
                  <c:v>60.353558999999997</c:v>
                </c:pt>
                <c:pt idx="5254">
                  <c:v>60.358252999999998</c:v>
                </c:pt>
                <c:pt idx="5255">
                  <c:v>60.433351000000002</c:v>
                </c:pt>
                <c:pt idx="5256">
                  <c:v>60.569468000000001</c:v>
                </c:pt>
                <c:pt idx="5257">
                  <c:v>60.553040000000003</c:v>
                </c:pt>
                <c:pt idx="5258">
                  <c:v>60.489674999999998</c:v>
                </c:pt>
                <c:pt idx="5259">
                  <c:v>60.494368999999999</c:v>
                </c:pt>
                <c:pt idx="5260">
                  <c:v>60.564774</c:v>
                </c:pt>
                <c:pt idx="5261">
                  <c:v>60.646912999999998</c:v>
                </c:pt>
                <c:pt idx="5262">
                  <c:v>60.693849999999998</c:v>
                </c:pt>
                <c:pt idx="5263">
                  <c:v>60.754868000000002</c:v>
                </c:pt>
                <c:pt idx="5264">
                  <c:v>60.731399000000003</c:v>
                </c:pt>
                <c:pt idx="5265">
                  <c:v>60.700890999999999</c:v>
                </c:pt>
                <c:pt idx="5266">
                  <c:v>60.663341000000003</c:v>
                </c:pt>
                <c:pt idx="5267">
                  <c:v>60.602324000000003</c:v>
                </c:pt>
                <c:pt idx="5268">
                  <c:v>60.553040000000003</c:v>
                </c:pt>
                <c:pt idx="5269">
                  <c:v>60.560080999999997</c:v>
                </c:pt>
                <c:pt idx="5270">
                  <c:v>60.569468000000001</c:v>
                </c:pt>
                <c:pt idx="5271">
                  <c:v>60.585895999999998</c:v>
                </c:pt>
                <c:pt idx="5272">
                  <c:v>63.411484999999999</c:v>
                </c:pt>
                <c:pt idx="5273">
                  <c:v>63.397404000000002</c:v>
                </c:pt>
                <c:pt idx="5274">
                  <c:v>63.411484999999999</c:v>
                </c:pt>
                <c:pt idx="5275">
                  <c:v>63.465462000000002</c:v>
                </c:pt>
                <c:pt idx="5276">
                  <c:v>63.495970999999997</c:v>
                </c:pt>
                <c:pt idx="5277">
                  <c:v>63.495970999999997</c:v>
                </c:pt>
                <c:pt idx="5278">
                  <c:v>63.519440000000003</c:v>
                </c:pt>
                <c:pt idx="5279">
                  <c:v>63.549948000000001</c:v>
                </c:pt>
                <c:pt idx="5280">
                  <c:v>63.578110000000002</c:v>
                </c:pt>
                <c:pt idx="5281">
                  <c:v>63.603926000000001</c:v>
                </c:pt>
                <c:pt idx="5282">
                  <c:v>63.636780999999999</c:v>
                </c:pt>
                <c:pt idx="5283">
                  <c:v>63.704839999999997</c:v>
                </c:pt>
                <c:pt idx="5284">
                  <c:v>63.763509999999997</c:v>
                </c:pt>
                <c:pt idx="5285">
                  <c:v>63.768203999999997</c:v>
                </c:pt>
                <c:pt idx="5286">
                  <c:v>63.798712999999999</c:v>
                </c:pt>
                <c:pt idx="5287">
                  <c:v>63.831569000000002</c:v>
                </c:pt>
                <c:pt idx="5288">
                  <c:v>63.880851999999997</c:v>
                </c:pt>
                <c:pt idx="5289">
                  <c:v>63.904321000000003</c:v>
                </c:pt>
                <c:pt idx="5290">
                  <c:v>63.845649999999999</c:v>
                </c:pt>
                <c:pt idx="5291">
                  <c:v>63.808100000000003</c:v>
                </c:pt>
                <c:pt idx="5292">
                  <c:v>63.768203999999997</c:v>
                </c:pt>
                <c:pt idx="5293">
                  <c:v>63.704839999999997</c:v>
                </c:pt>
                <c:pt idx="5294">
                  <c:v>63.650861999999996</c:v>
                </c:pt>
                <c:pt idx="5295">
                  <c:v>63.603926000000001</c:v>
                </c:pt>
                <c:pt idx="5296">
                  <c:v>63.554642000000001</c:v>
                </c:pt>
                <c:pt idx="5297">
                  <c:v>63.578110000000002</c:v>
                </c:pt>
                <c:pt idx="5298">
                  <c:v>63.754123</c:v>
                </c:pt>
                <c:pt idx="5299">
                  <c:v>63.798712999999999</c:v>
                </c:pt>
                <c:pt idx="5300">
                  <c:v>63.923095000000004</c:v>
                </c:pt>
                <c:pt idx="5301">
                  <c:v>63.977072</c:v>
                </c:pt>
                <c:pt idx="5302">
                  <c:v>64.005234000000002</c:v>
                </c:pt>
                <c:pt idx="5303">
                  <c:v>64.087373999999997</c:v>
                </c:pt>
                <c:pt idx="5304">
                  <c:v>64.136657</c:v>
                </c:pt>
                <c:pt idx="5305">
                  <c:v>64.183593999999999</c:v>
                </c:pt>
                <c:pt idx="5306">
                  <c:v>64.237571000000003</c:v>
                </c:pt>
                <c:pt idx="5307">
                  <c:v>64.275120999999999</c:v>
                </c:pt>
                <c:pt idx="5308">
                  <c:v>64.336138000000005</c:v>
                </c:pt>
                <c:pt idx="5309">
                  <c:v>64.385422000000005</c:v>
                </c:pt>
                <c:pt idx="5310">
                  <c:v>64.432357999999994</c:v>
                </c:pt>
                <c:pt idx="5311">
                  <c:v>64.455826999999999</c:v>
                </c:pt>
                <c:pt idx="5312">
                  <c:v>64.488682999999995</c:v>
                </c:pt>
                <c:pt idx="5313">
                  <c:v>64.540312999999998</c:v>
                </c:pt>
                <c:pt idx="5314">
                  <c:v>64.608371000000005</c:v>
                </c:pt>
                <c:pt idx="5315">
                  <c:v>64.608371000000005</c:v>
                </c:pt>
                <c:pt idx="5316">
                  <c:v>64.559088000000003</c:v>
                </c:pt>
                <c:pt idx="5317">
                  <c:v>64.512151000000003</c:v>
                </c:pt>
                <c:pt idx="5318">
                  <c:v>64.540312999999998</c:v>
                </c:pt>
                <c:pt idx="5319">
                  <c:v>64.596637000000001</c:v>
                </c:pt>
                <c:pt idx="5320">
                  <c:v>64.68347</c:v>
                </c:pt>
                <c:pt idx="5321">
                  <c:v>64.763261999999997</c:v>
                </c:pt>
                <c:pt idx="5322">
                  <c:v>64.810198999999997</c:v>
                </c:pt>
                <c:pt idx="5323">
                  <c:v>64.819586000000001</c:v>
                </c:pt>
                <c:pt idx="5324">
                  <c:v>64.847747999999996</c:v>
                </c:pt>
                <c:pt idx="5325">
                  <c:v>64.800811999999993</c:v>
                </c:pt>
                <c:pt idx="5326">
                  <c:v>64.777343000000002</c:v>
                </c:pt>
                <c:pt idx="5327">
                  <c:v>64.843055000000007</c:v>
                </c:pt>
                <c:pt idx="5328">
                  <c:v>64.934580999999994</c:v>
                </c:pt>
                <c:pt idx="5329">
                  <c:v>64.95805</c:v>
                </c:pt>
                <c:pt idx="5330">
                  <c:v>65.004986000000002</c:v>
                </c:pt>
                <c:pt idx="5331">
                  <c:v>65.075390999999996</c:v>
                </c:pt>
                <c:pt idx="5332">
                  <c:v>65.152837000000005</c:v>
                </c:pt>
                <c:pt idx="5333">
                  <c:v>65.148143000000005</c:v>
                </c:pt>
                <c:pt idx="5334">
                  <c:v>65.127021999999997</c:v>
                </c:pt>
                <c:pt idx="5335">
                  <c:v>65.185693000000001</c:v>
                </c:pt>
                <c:pt idx="5336">
                  <c:v>65.171611999999996</c:v>
                </c:pt>
                <c:pt idx="5337">
                  <c:v>65.143450000000001</c:v>
                </c:pt>
                <c:pt idx="5338">
                  <c:v>65.195080000000004</c:v>
                </c:pt>
                <c:pt idx="5339">
                  <c:v>65.251403999999994</c:v>
                </c:pt>
                <c:pt idx="5340">
                  <c:v>65.305380999999997</c:v>
                </c:pt>
                <c:pt idx="5341">
                  <c:v>65.338237000000007</c:v>
                </c:pt>
                <c:pt idx="5342">
                  <c:v>65.371093000000002</c:v>
                </c:pt>
                <c:pt idx="5343">
                  <c:v>65.305380999999997</c:v>
                </c:pt>
                <c:pt idx="5344">
                  <c:v>65.281913000000003</c:v>
                </c:pt>
                <c:pt idx="5345">
                  <c:v>65.305380999999997</c:v>
                </c:pt>
                <c:pt idx="5346">
                  <c:v>65.378133000000005</c:v>
                </c:pt>
                <c:pt idx="5347">
                  <c:v>65.401600999999999</c:v>
                </c:pt>
                <c:pt idx="5348">
                  <c:v>65.443843999999999</c:v>
                </c:pt>
                <c:pt idx="5349">
                  <c:v>65.511903000000004</c:v>
                </c:pt>
                <c:pt idx="5350">
                  <c:v>65.570573999999993</c:v>
                </c:pt>
                <c:pt idx="5351">
                  <c:v>65.549452000000002</c:v>
                </c:pt>
                <c:pt idx="5352">
                  <c:v>65.474352999999994</c:v>
                </c:pt>
                <c:pt idx="5353">
                  <c:v>65.457925000000003</c:v>
                </c:pt>
                <c:pt idx="5354">
                  <c:v>65.392213999999996</c:v>
                </c:pt>
                <c:pt idx="5355">
                  <c:v>65.464966000000004</c:v>
                </c:pt>
                <c:pt idx="5356">
                  <c:v>65.540064999999998</c:v>
                </c:pt>
                <c:pt idx="5357">
                  <c:v>65.549452000000002</c:v>
                </c:pt>
                <c:pt idx="5358">
                  <c:v>65.575266999999997</c:v>
                </c:pt>
                <c:pt idx="5359">
                  <c:v>65.652713000000006</c:v>
                </c:pt>
                <c:pt idx="5360">
                  <c:v>65.652713000000006</c:v>
                </c:pt>
                <c:pt idx="5361">
                  <c:v>65.697303000000005</c:v>
                </c:pt>
                <c:pt idx="5362">
                  <c:v>65.671486999999999</c:v>
                </c:pt>
                <c:pt idx="5363">
                  <c:v>65.690262000000004</c:v>
                </c:pt>
                <c:pt idx="5364">
                  <c:v>65.755972999999997</c:v>
                </c:pt>
                <c:pt idx="5365">
                  <c:v>65.802909999999997</c:v>
                </c:pt>
                <c:pt idx="5366">
                  <c:v>65.842805999999996</c:v>
                </c:pt>
                <c:pt idx="5367">
                  <c:v>65.868622000000002</c:v>
                </c:pt>
                <c:pt idx="5368">
                  <c:v>65.936679999999996</c:v>
                </c:pt>
                <c:pt idx="5369">
                  <c:v>65.910865000000001</c:v>
                </c:pt>
                <c:pt idx="5370">
                  <c:v>65.882703000000006</c:v>
                </c:pt>
                <c:pt idx="5371">
                  <c:v>65.981269999999995</c:v>
                </c:pt>
                <c:pt idx="5372">
                  <c:v>66.054022000000003</c:v>
                </c:pt>
                <c:pt idx="5373">
                  <c:v>66.016471999999993</c:v>
                </c:pt>
                <c:pt idx="5374">
                  <c:v>65.955454000000003</c:v>
                </c:pt>
                <c:pt idx="5375">
                  <c:v>65.946066999999999</c:v>
                </c:pt>
                <c:pt idx="5376">
                  <c:v>66.049328000000003</c:v>
                </c:pt>
                <c:pt idx="5377">
                  <c:v>66.070448999999996</c:v>
                </c:pt>
                <c:pt idx="5378">
                  <c:v>66.119732999999997</c:v>
                </c:pt>
                <c:pt idx="5379">
                  <c:v>66.178404</c:v>
                </c:pt>
                <c:pt idx="5380">
                  <c:v>66.227687000000003</c:v>
                </c:pt>
                <c:pt idx="5381">
                  <c:v>66.258195999999998</c:v>
                </c:pt>
                <c:pt idx="5382">
                  <c:v>66.272277000000003</c:v>
                </c:pt>
                <c:pt idx="5383">
                  <c:v>66.279318000000004</c:v>
                </c:pt>
                <c:pt idx="5384">
                  <c:v>66.347375999999997</c:v>
                </c:pt>
                <c:pt idx="5385">
                  <c:v>66.382577999999995</c:v>
                </c:pt>
                <c:pt idx="5386">
                  <c:v>66.328601000000006</c:v>
                </c:pt>
                <c:pt idx="5387">
                  <c:v>66.389618999999996</c:v>
                </c:pt>
                <c:pt idx="5388">
                  <c:v>66.495227</c:v>
                </c:pt>
                <c:pt idx="5389">
                  <c:v>66.509308000000004</c:v>
                </c:pt>
                <c:pt idx="5390">
                  <c:v>66.478798999999995</c:v>
                </c:pt>
                <c:pt idx="5391">
                  <c:v>66.514000999999993</c:v>
                </c:pt>
                <c:pt idx="5392">
                  <c:v>66.556244000000007</c:v>
                </c:pt>
                <c:pt idx="5393">
                  <c:v>66.575018999999998</c:v>
                </c:pt>
                <c:pt idx="5394">
                  <c:v>66.640730000000005</c:v>
                </c:pt>
                <c:pt idx="5395">
                  <c:v>66.666545999999997</c:v>
                </c:pt>
                <c:pt idx="5396">
                  <c:v>66.706441999999996</c:v>
                </c:pt>
                <c:pt idx="5397">
                  <c:v>66.718176</c:v>
                </c:pt>
                <c:pt idx="5398">
                  <c:v>66.788580999999994</c:v>
                </c:pt>
                <c:pt idx="5399">
                  <c:v>66.800314999999998</c:v>
                </c:pt>
                <c:pt idx="5400">
                  <c:v>66.835517999999993</c:v>
                </c:pt>
                <c:pt idx="5401">
                  <c:v>66.905923000000001</c:v>
                </c:pt>
                <c:pt idx="5402">
                  <c:v>66.938777999999999</c:v>
                </c:pt>
                <c:pt idx="5403">
                  <c:v>66.952859000000004</c:v>
                </c:pt>
                <c:pt idx="5404">
                  <c:v>66.988061999999999</c:v>
                </c:pt>
                <c:pt idx="5405">
                  <c:v>66.990409</c:v>
                </c:pt>
                <c:pt idx="5406">
                  <c:v>67.016223999999994</c:v>
                </c:pt>
                <c:pt idx="5407">
                  <c:v>67.004490000000004</c:v>
                </c:pt>
                <c:pt idx="5408">
                  <c:v>67.063160999999994</c:v>
                </c:pt>
                <c:pt idx="5409">
                  <c:v>67.140606000000005</c:v>
                </c:pt>
                <c:pt idx="5410">
                  <c:v>67.161727999999997</c:v>
                </c:pt>
                <c:pt idx="5411">
                  <c:v>67.196929999999995</c:v>
                </c:pt>
                <c:pt idx="5412">
                  <c:v>67.255600999999999</c:v>
                </c:pt>
                <c:pt idx="5413">
                  <c:v>67.255600999999999</c:v>
                </c:pt>
                <c:pt idx="5414">
                  <c:v>67.318966000000003</c:v>
                </c:pt>
                <c:pt idx="5415">
                  <c:v>67.375290000000007</c:v>
                </c:pt>
                <c:pt idx="5416">
                  <c:v>67.492631000000003</c:v>
                </c:pt>
                <c:pt idx="5417">
                  <c:v>67.560689999999994</c:v>
                </c:pt>
                <c:pt idx="5418">
                  <c:v>67.567729999999997</c:v>
                </c:pt>
                <c:pt idx="5419">
                  <c:v>67.518446999999995</c:v>
                </c:pt>
                <c:pt idx="5420">
                  <c:v>67.487938</c:v>
                </c:pt>
                <c:pt idx="5421">
                  <c:v>67.485590999999999</c:v>
                </c:pt>
                <c:pt idx="5422">
                  <c:v>67.459776000000005</c:v>
                </c:pt>
                <c:pt idx="5423">
                  <c:v>67.487938</c:v>
                </c:pt>
                <c:pt idx="5424">
                  <c:v>67.534875</c:v>
                </c:pt>
                <c:pt idx="5425">
                  <c:v>67.593545000000006</c:v>
                </c:pt>
                <c:pt idx="5426">
                  <c:v>67.560689999999994</c:v>
                </c:pt>
                <c:pt idx="5427">
                  <c:v>67.546609000000004</c:v>
                </c:pt>
                <c:pt idx="5428">
                  <c:v>67.572423999999998</c:v>
                </c:pt>
                <c:pt idx="5429">
                  <c:v>67.598239000000007</c:v>
                </c:pt>
                <c:pt idx="5430">
                  <c:v>67.593545000000006</c:v>
                </c:pt>
                <c:pt idx="5431">
                  <c:v>67.593545000000006</c:v>
                </c:pt>
                <c:pt idx="5432">
                  <c:v>67.614666999999997</c:v>
                </c:pt>
                <c:pt idx="5433">
                  <c:v>67.694458999999995</c:v>
                </c:pt>
                <c:pt idx="5434">
                  <c:v>67.715581</c:v>
                </c:pt>
                <c:pt idx="5435">
                  <c:v>67.753129999999999</c:v>
                </c:pt>
                <c:pt idx="5436">
                  <c:v>67.778944999999993</c:v>
                </c:pt>
                <c:pt idx="5437">
                  <c:v>67.823535000000007</c:v>
                </c:pt>
                <c:pt idx="5438">
                  <c:v>67.893940000000001</c:v>
                </c:pt>
                <c:pt idx="5439">
                  <c:v>67.952611000000005</c:v>
                </c:pt>
                <c:pt idx="5440">
                  <c:v>67.987814</c:v>
                </c:pt>
                <c:pt idx="5441">
                  <c:v>68.001895000000005</c:v>
                </c:pt>
                <c:pt idx="5442">
                  <c:v>68.030056999999999</c:v>
                </c:pt>
                <c:pt idx="5443">
                  <c:v>68.058218999999994</c:v>
                </c:pt>
                <c:pt idx="5444">
                  <c:v>68.072299999999998</c:v>
                </c:pt>
                <c:pt idx="5445">
                  <c:v>68.161479</c:v>
                </c:pt>
                <c:pt idx="5446">
                  <c:v>68.173214000000002</c:v>
                </c:pt>
                <c:pt idx="5447">
                  <c:v>68.105154999999996</c:v>
                </c:pt>
                <c:pt idx="5448">
                  <c:v>67.992507000000003</c:v>
                </c:pt>
                <c:pt idx="5449">
                  <c:v>67.915062000000006</c:v>
                </c:pt>
                <c:pt idx="5450">
                  <c:v>67.926795999999996</c:v>
                </c:pt>
                <c:pt idx="5451">
                  <c:v>68.001895000000005</c:v>
                </c:pt>
                <c:pt idx="5452">
                  <c:v>67.980772999999999</c:v>
                </c:pt>
                <c:pt idx="5453">
                  <c:v>68.055871999999994</c:v>
                </c:pt>
                <c:pt idx="5454">
                  <c:v>68.154438999999996</c:v>
                </c:pt>
                <c:pt idx="5455">
                  <c:v>68.149744999999996</c:v>
                </c:pt>
                <c:pt idx="5456">
                  <c:v>68.201375999999996</c:v>
                </c:pt>
                <c:pt idx="5457">
                  <c:v>68.267087000000004</c:v>
                </c:pt>
                <c:pt idx="5458">
                  <c:v>68.311677000000003</c:v>
                </c:pt>
                <c:pt idx="5459">
                  <c:v>68.365654000000006</c:v>
                </c:pt>
                <c:pt idx="5460">
                  <c:v>68.398510000000002</c:v>
                </c:pt>
                <c:pt idx="5461">
                  <c:v>68.421977999999996</c:v>
                </c:pt>
                <c:pt idx="5462">
                  <c:v>68.400857000000002</c:v>
                </c:pt>
                <c:pt idx="5463">
                  <c:v>68.365654000000006</c:v>
                </c:pt>
                <c:pt idx="5464">
                  <c:v>68.360960000000006</c:v>
                </c:pt>
                <c:pt idx="5465">
                  <c:v>68.337491999999997</c:v>
                </c:pt>
                <c:pt idx="5466">
                  <c:v>68.304636000000002</c:v>
                </c:pt>
                <c:pt idx="5467">
                  <c:v>68.398510000000002</c:v>
                </c:pt>
                <c:pt idx="5468">
                  <c:v>68.445447000000001</c:v>
                </c:pt>
                <c:pt idx="5469">
                  <c:v>68.445447000000001</c:v>
                </c:pt>
                <c:pt idx="5470">
                  <c:v>68.501771000000005</c:v>
                </c:pt>
                <c:pt idx="5471">
                  <c:v>68.522891999999999</c:v>
                </c:pt>
                <c:pt idx="5472">
                  <c:v>68.466567999999995</c:v>
                </c:pt>
                <c:pt idx="5473">
                  <c:v>68.506463999999994</c:v>
                </c:pt>
                <c:pt idx="5474">
                  <c:v>68.534626000000003</c:v>
                </c:pt>
                <c:pt idx="5475">
                  <c:v>68.494730000000004</c:v>
                </c:pt>
                <c:pt idx="5476">
                  <c:v>68.471261999999996</c:v>
                </c:pt>
                <c:pt idx="5477">
                  <c:v>68.518197999999998</c:v>
                </c:pt>
                <c:pt idx="5478">
                  <c:v>68.541667000000004</c:v>
                </c:pt>
                <c:pt idx="5479">
                  <c:v>68.572175999999999</c:v>
                </c:pt>
                <c:pt idx="5480">
                  <c:v>68.630847000000003</c:v>
                </c:pt>
                <c:pt idx="5481">
                  <c:v>68.670743000000002</c:v>
                </c:pt>
                <c:pt idx="5482">
                  <c:v>68.654314999999997</c:v>
                </c:pt>
                <c:pt idx="5483">
                  <c:v>68.703598</c:v>
                </c:pt>
                <c:pt idx="5484">
                  <c:v>68.670743000000002</c:v>
                </c:pt>
                <c:pt idx="5485">
                  <c:v>68.708292</c:v>
                </c:pt>
                <c:pt idx="5486">
                  <c:v>68.762269000000003</c:v>
                </c:pt>
                <c:pt idx="5487">
                  <c:v>68.774002999999993</c:v>
                </c:pt>
                <c:pt idx="5488">
                  <c:v>68.748187999999999</c:v>
                </c:pt>
                <c:pt idx="5489">
                  <c:v>68.795124999999999</c:v>
                </c:pt>
                <c:pt idx="5490">
                  <c:v>68.858490000000003</c:v>
                </c:pt>
                <c:pt idx="5491">
                  <c:v>68.853796000000003</c:v>
                </c:pt>
                <c:pt idx="5492">
                  <c:v>68.910120000000006</c:v>
                </c:pt>
                <c:pt idx="5493">
                  <c:v>68.891345000000001</c:v>
                </c:pt>
                <c:pt idx="5494">
                  <c:v>68.938282000000001</c:v>
                </c:pt>
                <c:pt idx="5495">
                  <c:v>69.008686999999995</c:v>
                </c:pt>
                <c:pt idx="5496">
                  <c:v>69.060316999999998</c:v>
                </c:pt>
                <c:pt idx="5497">
                  <c:v>69.095519999999993</c:v>
                </c:pt>
                <c:pt idx="5498">
                  <c:v>69.126029000000003</c:v>
                </c:pt>
                <c:pt idx="5499">
                  <c:v>69.142456999999993</c:v>
                </c:pt>
                <c:pt idx="5500">
                  <c:v>69.177659000000006</c:v>
                </c:pt>
                <c:pt idx="5501">
                  <c:v>69.224596000000005</c:v>
                </c:pt>
                <c:pt idx="5502">
                  <c:v>69.283266999999995</c:v>
                </c:pt>
                <c:pt idx="5503">
                  <c:v>69.325509999999994</c:v>
                </c:pt>
                <c:pt idx="5504">
                  <c:v>69.384180999999998</c:v>
                </c:pt>
                <c:pt idx="5505">
                  <c:v>69.438158000000001</c:v>
                </c:pt>
                <c:pt idx="5506">
                  <c:v>69.47336</c:v>
                </c:pt>
                <c:pt idx="5507">
                  <c:v>69.433464000000001</c:v>
                </c:pt>
                <c:pt idx="5508">
                  <c:v>69.344284000000002</c:v>
                </c:pt>
                <c:pt idx="5509">
                  <c:v>69.313776000000004</c:v>
                </c:pt>
                <c:pt idx="5510">
                  <c:v>69.348978000000002</c:v>
                </c:pt>
                <c:pt idx="5511">
                  <c:v>69.266839000000004</c:v>
                </c:pt>
                <c:pt idx="5512">
                  <c:v>69.306735000000003</c:v>
                </c:pt>
                <c:pt idx="5513">
                  <c:v>69.259798000000004</c:v>
                </c:pt>
                <c:pt idx="5514">
                  <c:v>69.283266999999995</c:v>
                </c:pt>
                <c:pt idx="5515">
                  <c:v>69.320815999999994</c:v>
                </c:pt>
                <c:pt idx="5516">
                  <c:v>69.365405999999993</c:v>
                </c:pt>
                <c:pt idx="5517">
                  <c:v>69.402955000000006</c:v>
                </c:pt>
                <c:pt idx="5518">
                  <c:v>69.463972999999996</c:v>
                </c:pt>
                <c:pt idx="5519">
                  <c:v>69.510909999999996</c:v>
                </c:pt>
                <c:pt idx="5520">
                  <c:v>69.517949999999999</c:v>
                </c:pt>
                <c:pt idx="5521">
                  <c:v>69.527338</c:v>
                </c:pt>
                <c:pt idx="5522">
                  <c:v>69.468666999999996</c:v>
                </c:pt>
                <c:pt idx="5523">
                  <c:v>69.365405999999993</c:v>
                </c:pt>
                <c:pt idx="5524">
                  <c:v>69.320815999999994</c:v>
                </c:pt>
                <c:pt idx="5525">
                  <c:v>69.271531999999993</c:v>
                </c:pt>
                <c:pt idx="5526">
                  <c:v>69.217555000000004</c:v>
                </c:pt>
                <c:pt idx="5527">
                  <c:v>69.208168000000001</c:v>
                </c:pt>
                <c:pt idx="5528">
                  <c:v>69.273878999999994</c:v>
                </c:pt>
                <c:pt idx="5529">
                  <c:v>69.360712000000007</c:v>
                </c:pt>
                <c:pt idx="5530">
                  <c:v>69.384180999999998</c:v>
                </c:pt>
                <c:pt idx="5531">
                  <c:v>69.47336</c:v>
                </c:pt>
                <c:pt idx="5532">
                  <c:v>69.539072000000004</c:v>
                </c:pt>
                <c:pt idx="5533">
                  <c:v>69.602435999999997</c:v>
                </c:pt>
                <c:pt idx="5534">
                  <c:v>69.632945000000007</c:v>
                </c:pt>
                <c:pt idx="5535">
                  <c:v>69.693962999999997</c:v>
                </c:pt>
                <c:pt idx="5536">
                  <c:v>69.74794</c:v>
                </c:pt>
                <c:pt idx="5537">
                  <c:v>69.754981000000001</c:v>
                </c:pt>
                <c:pt idx="5538">
                  <c:v>69.759674000000004</c:v>
                </c:pt>
                <c:pt idx="5539">
                  <c:v>69.766715000000005</c:v>
                </c:pt>
                <c:pt idx="5540">
                  <c:v>69.771407999999994</c:v>
                </c:pt>
                <c:pt idx="5541">
                  <c:v>69.705697000000001</c:v>
                </c:pt>
                <c:pt idx="5542">
                  <c:v>69.623558000000003</c:v>
                </c:pt>
                <c:pt idx="5543">
                  <c:v>69.529684000000003</c:v>
                </c:pt>
                <c:pt idx="5544">
                  <c:v>69.438158000000001</c:v>
                </c:pt>
                <c:pt idx="5545">
                  <c:v>69.564886999999999</c:v>
                </c:pt>
                <c:pt idx="5546">
                  <c:v>69.715084000000004</c:v>
                </c:pt>
                <c:pt idx="5547">
                  <c:v>69.806611000000004</c:v>
                </c:pt>
                <c:pt idx="5548">
                  <c:v>63.000788999999997</c:v>
                </c:pt>
                <c:pt idx="5549">
                  <c:v>63.019564000000003</c:v>
                </c:pt>
                <c:pt idx="5550">
                  <c:v>63.050072999999998</c:v>
                </c:pt>
                <c:pt idx="5551">
                  <c:v>63.085275000000003</c:v>
                </c:pt>
                <c:pt idx="5552">
                  <c:v>63.120477999999999</c:v>
                </c:pt>
                <c:pt idx="5553">
                  <c:v>63.200270000000003</c:v>
                </c:pt>
                <c:pt idx="5554">
                  <c:v>63.219045000000001</c:v>
                </c:pt>
                <c:pt idx="5555">
                  <c:v>63.317611999999997</c:v>
                </c:pt>
                <c:pt idx="5556">
                  <c:v>63.326999000000001</c:v>
                </c:pt>
                <c:pt idx="5557">
                  <c:v>63.312918000000003</c:v>
                </c:pt>
                <c:pt idx="5558">
                  <c:v>63.338732999999998</c:v>
                </c:pt>
                <c:pt idx="5559">
                  <c:v>63.388016999999998</c:v>
                </c:pt>
                <c:pt idx="5560">
                  <c:v>63.474850000000004</c:v>
                </c:pt>
                <c:pt idx="5561">
                  <c:v>63.524132999999999</c:v>
                </c:pt>
                <c:pt idx="5562">
                  <c:v>63.568722999999999</c:v>
                </c:pt>
                <c:pt idx="5563">
                  <c:v>63.514746000000002</c:v>
                </c:pt>
                <c:pt idx="5564">
                  <c:v>63.533521</c:v>
                </c:pt>
                <c:pt idx="5565">
                  <c:v>63.573416999999999</c:v>
                </c:pt>
                <c:pt idx="5566">
                  <c:v>63.650861999999996</c:v>
                </c:pt>
                <c:pt idx="5567">
                  <c:v>68.926547999999997</c:v>
                </c:pt>
                <c:pt idx="5568">
                  <c:v>68.938282000000001</c:v>
                </c:pt>
                <c:pt idx="5569">
                  <c:v>68.940629000000001</c:v>
                </c:pt>
                <c:pt idx="5570">
                  <c:v>68.945322000000004</c:v>
                </c:pt>
                <c:pt idx="5571">
                  <c:v>68.893692000000001</c:v>
                </c:pt>
                <c:pt idx="5572">
                  <c:v>68.839714999999998</c:v>
                </c:pt>
                <c:pt idx="5573">
                  <c:v>68.778696999999994</c:v>
                </c:pt>
                <c:pt idx="5574">
                  <c:v>68.795124999999999</c:v>
                </c:pt>
                <c:pt idx="5575">
                  <c:v>68.734106999999995</c:v>
                </c:pt>
                <c:pt idx="5576">
                  <c:v>68.659008999999998</c:v>
                </c:pt>
                <c:pt idx="5577">
                  <c:v>68.583910000000003</c:v>
                </c:pt>
                <c:pt idx="5578">
                  <c:v>68.612071999999998</c:v>
                </c:pt>
                <c:pt idx="5579">
                  <c:v>68.640234000000007</c:v>
                </c:pt>
                <c:pt idx="5580">
                  <c:v>68.734106999999995</c:v>
                </c:pt>
                <c:pt idx="5581">
                  <c:v>68.750534999999999</c:v>
                </c:pt>
                <c:pt idx="5582">
                  <c:v>68.799818999999999</c:v>
                </c:pt>
                <c:pt idx="5583">
                  <c:v>68.865530000000007</c:v>
                </c:pt>
                <c:pt idx="5584">
                  <c:v>68.839714999999998</c:v>
                </c:pt>
                <c:pt idx="5585">
                  <c:v>68.771657000000005</c:v>
                </c:pt>
                <c:pt idx="5586">
                  <c:v>68.682477000000006</c:v>
                </c:pt>
                <c:pt idx="5587">
                  <c:v>68.623806000000002</c:v>
                </c:pt>
                <c:pt idx="5588">
                  <c:v>68.572175999999999</c:v>
                </c:pt>
                <c:pt idx="5589">
                  <c:v>68.551053999999993</c:v>
                </c:pt>
                <c:pt idx="5590">
                  <c:v>68.499424000000005</c:v>
                </c:pt>
                <c:pt idx="5591">
                  <c:v>68.426671999999996</c:v>
                </c:pt>
                <c:pt idx="5592">
                  <c:v>68.490036000000003</c:v>
                </c:pt>
                <c:pt idx="5593">
                  <c:v>68.471261999999996</c:v>
                </c:pt>
                <c:pt idx="5594">
                  <c:v>68.443100000000001</c:v>
                </c:pt>
                <c:pt idx="5595">
                  <c:v>68.393816000000001</c:v>
                </c:pt>
                <c:pt idx="5596">
                  <c:v>68.349226000000002</c:v>
                </c:pt>
                <c:pt idx="5597">
                  <c:v>68.309330000000003</c:v>
                </c:pt>
                <c:pt idx="5598">
                  <c:v>68.360960000000006</c:v>
                </c:pt>
                <c:pt idx="5599">
                  <c:v>68.429018999999997</c:v>
                </c:pt>
                <c:pt idx="5600">
                  <c:v>68.466567999999995</c:v>
                </c:pt>
                <c:pt idx="5601">
                  <c:v>68.372694999999993</c:v>
                </c:pt>
                <c:pt idx="5602">
                  <c:v>68.304636000000002</c:v>
                </c:pt>
                <c:pt idx="5603">
                  <c:v>68.243618999999995</c:v>
                </c:pt>
                <c:pt idx="5604">
                  <c:v>68.210763</c:v>
                </c:pt>
                <c:pt idx="5605">
                  <c:v>68.255352999999999</c:v>
                </c:pt>
                <c:pt idx="5606">
                  <c:v>68.276473999999993</c:v>
                </c:pt>
                <c:pt idx="5607">
                  <c:v>68.281167999999994</c:v>
                </c:pt>
                <c:pt idx="5608">
                  <c:v>68.281167999999994</c:v>
                </c:pt>
                <c:pt idx="5609">
                  <c:v>68.217804000000001</c:v>
                </c:pt>
                <c:pt idx="5610">
                  <c:v>68.201375999999996</c:v>
                </c:pt>
                <c:pt idx="5611">
                  <c:v>68.173214000000002</c:v>
                </c:pt>
                <c:pt idx="5612">
                  <c:v>68.206068999999999</c:v>
                </c:pt>
                <c:pt idx="5613">
                  <c:v>68.255352999999999</c:v>
                </c:pt>
                <c:pt idx="5614">
                  <c:v>68.299942999999999</c:v>
                </c:pt>
                <c:pt idx="5615">
                  <c:v>68.316371000000004</c:v>
                </c:pt>
                <c:pt idx="5616">
                  <c:v>68.365654000000006</c:v>
                </c:pt>
                <c:pt idx="5617">
                  <c:v>68.360960000000006</c:v>
                </c:pt>
                <c:pt idx="5618">
                  <c:v>68.400857000000002</c:v>
                </c:pt>
                <c:pt idx="5619">
                  <c:v>68.393816000000001</c:v>
                </c:pt>
                <c:pt idx="5620">
                  <c:v>68.438406000000001</c:v>
                </c:pt>
                <c:pt idx="5621">
                  <c:v>68.445447000000001</c:v>
                </c:pt>
                <c:pt idx="5622">
                  <c:v>68.457181000000006</c:v>
                </c:pt>
                <c:pt idx="5623">
                  <c:v>68.490036000000003</c:v>
                </c:pt>
                <c:pt idx="5624">
                  <c:v>68.534626000000003</c:v>
                </c:pt>
                <c:pt idx="5625">
                  <c:v>68.555747999999994</c:v>
                </c:pt>
                <c:pt idx="5626">
                  <c:v>68.600337999999994</c:v>
                </c:pt>
                <c:pt idx="5627">
                  <c:v>68.626153000000002</c:v>
                </c:pt>
                <c:pt idx="5628">
                  <c:v>68.698904999999996</c:v>
                </c:pt>
                <c:pt idx="5629">
                  <c:v>68.720026000000004</c:v>
                </c:pt>
                <c:pt idx="5630">
                  <c:v>68.774002999999993</c:v>
                </c:pt>
                <c:pt idx="5631">
                  <c:v>68.818593000000007</c:v>
                </c:pt>
                <c:pt idx="5632">
                  <c:v>68.858490000000003</c:v>
                </c:pt>
                <c:pt idx="5633">
                  <c:v>68.910120000000006</c:v>
                </c:pt>
                <c:pt idx="5634">
                  <c:v>68.926547999999997</c:v>
                </c:pt>
                <c:pt idx="5635">
                  <c:v>68.680130000000005</c:v>
                </c:pt>
                <c:pt idx="5636">
                  <c:v>68.694210999999996</c:v>
                </c:pt>
                <c:pt idx="5637">
                  <c:v>68.708292</c:v>
                </c:pt>
                <c:pt idx="5638">
                  <c:v>68.727067000000005</c:v>
                </c:pt>
                <c:pt idx="5639">
                  <c:v>68.762269000000003</c:v>
                </c:pt>
                <c:pt idx="5640">
                  <c:v>68.734106999999995</c:v>
                </c:pt>
                <c:pt idx="5641">
                  <c:v>68.778696999999994</c:v>
                </c:pt>
                <c:pt idx="5642">
                  <c:v>68.759922000000003</c:v>
                </c:pt>
                <c:pt idx="5643">
                  <c:v>68.799818999999999</c:v>
                </c:pt>
                <c:pt idx="5644">
                  <c:v>68.877263999999997</c:v>
                </c:pt>
                <c:pt idx="5645">
                  <c:v>68.813900000000004</c:v>
                </c:pt>
                <c:pt idx="5646">
                  <c:v>68.823286999999993</c:v>
                </c:pt>
                <c:pt idx="5647">
                  <c:v>68.881957999999997</c:v>
                </c:pt>
                <c:pt idx="5648">
                  <c:v>68.957057000000006</c:v>
                </c:pt>
                <c:pt idx="5649">
                  <c:v>68.950016000000005</c:v>
                </c:pt>
                <c:pt idx="5650">
                  <c:v>68.893692000000001</c:v>
                </c:pt>
                <c:pt idx="5651">
                  <c:v>68.858490000000003</c:v>
                </c:pt>
                <c:pt idx="5652">
                  <c:v>68.818593000000007</c:v>
                </c:pt>
                <c:pt idx="5653">
                  <c:v>68.755229</c:v>
                </c:pt>
                <c:pt idx="5654">
                  <c:v>68.710639</c:v>
                </c:pt>
                <c:pt idx="5655">
                  <c:v>68.640234000000007</c:v>
                </c:pt>
                <c:pt idx="5656">
                  <c:v>68.630847000000003</c:v>
                </c:pt>
                <c:pt idx="5657">
                  <c:v>68.590950000000007</c:v>
                </c:pt>
                <c:pt idx="5658">
                  <c:v>68.574522000000002</c:v>
                </c:pt>
                <c:pt idx="5659">
                  <c:v>68.630847000000003</c:v>
                </c:pt>
                <c:pt idx="5660">
                  <c:v>68.675436000000005</c:v>
                </c:pt>
                <c:pt idx="5661">
                  <c:v>68.727067000000005</c:v>
                </c:pt>
                <c:pt idx="5662">
                  <c:v>68.670743000000002</c:v>
                </c:pt>
                <c:pt idx="5663">
                  <c:v>68.675436000000005</c:v>
                </c:pt>
                <c:pt idx="5664">
                  <c:v>68.651967999999997</c:v>
                </c:pt>
                <c:pt idx="5665">
                  <c:v>68.630847000000003</c:v>
                </c:pt>
                <c:pt idx="5666">
                  <c:v>68.586257000000003</c:v>
                </c:pt>
                <c:pt idx="5667">
                  <c:v>68.626153000000002</c:v>
                </c:pt>
                <c:pt idx="5668">
                  <c:v>68.663702000000001</c:v>
                </c:pt>
                <c:pt idx="5669">
                  <c:v>68.680130000000005</c:v>
                </c:pt>
                <c:pt idx="5670">
                  <c:v>69.194086999999996</c:v>
                </c:pt>
                <c:pt idx="5671">
                  <c:v>69.196433999999996</c:v>
                </c:pt>
                <c:pt idx="5672">
                  <c:v>69.208168000000001</c:v>
                </c:pt>
                <c:pt idx="5673">
                  <c:v>69.252758</c:v>
                </c:pt>
                <c:pt idx="5674">
                  <c:v>69.302041000000003</c:v>
                </c:pt>
                <c:pt idx="5675">
                  <c:v>69.306735000000003</c:v>
                </c:pt>
                <c:pt idx="5676">
                  <c:v>69.285613999999995</c:v>
                </c:pt>
                <c:pt idx="5677">
                  <c:v>69.271531999999993</c:v>
                </c:pt>
                <c:pt idx="5678">
                  <c:v>69.224596000000005</c:v>
                </c:pt>
                <c:pt idx="5679">
                  <c:v>69.147149999999996</c:v>
                </c:pt>
                <c:pt idx="5680">
                  <c:v>69.107253999999998</c:v>
                </c:pt>
                <c:pt idx="5681">
                  <c:v>69.050929999999994</c:v>
                </c:pt>
                <c:pt idx="5682">
                  <c:v>69.025115</c:v>
                </c:pt>
                <c:pt idx="5683">
                  <c:v>69.001645999999994</c:v>
                </c:pt>
                <c:pt idx="5684">
                  <c:v>68.980525</c:v>
                </c:pt>
                <c:pt idx="5685">
                  <c:v>68.985219000000001</c:v>
                </c:pt>
                <c:pt idx="5686">
                  <c:v>69.025115</c:v>
                </c:pt>
                <c:pt idx="5687">
                  <c:v>69.111947999999998</c:v>
                </c:pt>
                <c:pt idx="5688">
                  <c:v>69.130722000000006</c:v>
                </c:pt>
                <c:pt idx="5689">
                  <c:v>69.154190999999997</c:v>
                </c:pt>
                <c:pt idx="5690">
                  <c:v>69.194086999999996</c:v>
                </c:pt>
                <c:pt idx="5691">
                  <c:v>67.795372999999998</c:v>
                </c:pt>
                <c:pt idx="5692">
                  <c:v>67.797719999999998</c:v>
                </c:pt>
                <c:pt idx="5693">
                  <c:v>67.828228999999993</c:v>
                </c:pt>
                <c:pt idx="5694">
                  <c:v>67.868125000000006</c:v>
                </c:pt>
                <c:pt idx="5695">
                  <c:v>67.844656999999998</c:v>
                </c:pt>
                <c:pt idx="5696">
                  <c:v>67.849350000000001</c:v>
                </c:pt>
                <c:pt idx="5697">
                  <c:v>67.877511999999996</c:v>
                </c:pt>
                <c:pt idx="5698">
                  <c:v>67.910368000000005</c:v>
                </c:pt>
                <c:pt idx="5699">
                  <c:v>67.861085000000003</c:v>
                </c:pt>
                <c:pt idx="5700">
                  <c:v>67.807107000000002</c:v>
                </c:pt>
                <c:pt idx="5701">
                  <c:v>67.785985999999994</c:v>
                </c:pt>
                <c:pt idx="5702">
                  <c:v>67.727315000000004</c:v>
                </c:pt>
                <c:pt idx="5703">
                  <c:v>67.682725000000005</c:v>
                </c:pt>
                <c:pt idx="5704">
                  <c:v>67.673338000000001</c:v>
                </c:pt>
                <c:pt idx="5705">
                  <c:v>67.699152999999995</c:v>
                </c:pt>
                <c:pt idx="5706">
                  <c:v>67.732009000000005</c:v>
                </c:pt>
                <c:pt idx="5707">
                  <c:v>67.764864000000003</c:v>
                </c:pt>
                <c:pt idx="5708">
                  <c:v>67.774252000000004</c:v>
                </c:pt>
                <c:pt idx="5709">
                  <c:v>67.795372999999998</c:v>
                </c:pt>
                <c:pt idx="5710">
                  <c:v>69.194086999999996</c:v>
                </c:pt>
                <c:pt idx="5711">
                  <c:v>69.208168000000001</c:v>
                </c:pt>
                <c:pt idx="5712">
                  <c:v>69.229288999999994</c:v>
                </c:pt>
                <c:pt idx="5713">
                  <c:v>69.219902000000005</c:v>
                </c:pt>
                <c:pt idx="5714">
                  <c:v>69.248063999999999</c:v>
                </c:pt>
                <c:pt idx="5715">
                  <c:v>69.285613999999995</c:v>
                </c:pt>
                <c:pt idx="5716">
                  <c:v>69.302041000000003</c:v>
                </c:pt>
                <c:pt idx="5717">
                  <c:v>69.318468999999993</c:v>
                </c:pt>
                <c:pt idx="5718">
                  <c:v>69.348978000000002</c:v>
                </c:pt>
                <c:pt idx="5719">
                  <c:v>69.367752999999993</c:v>
                </c:pt>
                <c:pt idx="5720">
                  <c:v>69.395915000000002</c:v>
                </c:pt>
                <c:pt idx="5721">
                  <c:v>69.365405999999993</c:v>
                </c:pt>
                <c:pt idx="5722">
                  <c:v>69.414688999999996</c:v>
                </c:pt>
                <c:pt idx="5723">
                  <c:v>69.461625999999995</c:v>
                </c:pt>
                <c:pt idx="5724">
                  <c:v>69.463972999999996</c:v>
                </c:pt>
                <c:pt idx="5725">
                  <c:v>69.480401000000001</c:v>
                </c:pt>
                <c:pt idx="5726">
                  <c:v>69.452239000000006</c:v>
                </c:pt>
                <c:pt idx="5727">
                  <c:v>69.485094000000004</c:v>
                </c:pt>
                <c:pt idx="5728">
                  <c:v>69.569580999999999</c:v>
                </c:pt>
                <c:pt idx="5729">
                  <c:v>69.564886999999999</c:v>
                </c:pt>
                <c:pt idx="5730">
                  <c:v>69.503868999999995</c:v>
                </c:pt>
                <c:pt idx="5731">
                  <c:v>69.560192999999998</c:v>
                </c:pt>
                <c:pt idx="5732">
                  <c:v>69.571927000000002</c:v>
                </c:pt>
                <c:pt idx="5733">
                  <c:v>69.564886999999999</c:v>
                </c:pt>
                <c:pt idx="5734">
                  <c:v>69.503868999999995</c:v>
                </c:pt>
                <c:pt idx="5735">
                  <c:v>69.480401000000001</c:v>
                </c:pt>
                <c:pt idx="5736">
                  <c:v>69.445198000000005</c:v>
                </c:pt>
                <c:pt idx="5737">
                  <c:v>69.426423999999997</c:v>
                </c:pt>
                <c:pt idx="5738">
                  <c:v>69.360712000000007</c:v>
                </c:pt>
                <c:pt idx="5739">
                  <c:v>69.290306999999999</c:v>
                </c:pt>
                <c:pt idx="5740">
                  <c:v>69.236329999999995</c:v>
                </c:pt>
                <c:pt idx="5741">
                  <c:v>69.161231000000001</c:v>
                </c:pt>
                <c:pt idx="5742">
                  <c:v>69.147149999999996</c:v>
                </c:pt>
                <c:pt idx="5743">
                  <c:v>69.147149999999996</c:v>
                </c:pt>
                <c:pt idx="5744">
                  <c:v>69.189392999999995</c:v>
                </c:pt>
                <c:pt idx="5745">
                  <c:v>69.172965000000005</c:v>
                </c:pt>
                <c:pt idx="5746">
                  <c:v>69.083786000000003</c:v>
                </c:pt>
                <c:pt idx="5747">
                  <c:v>69.079092000000003</c:v>
                </c:pt>
                <c:pt idx="5748">
                  <c:v>69.067357999999999</c:v>
                </c:pt>
                <c:pt idx="5749">
                  <c:v>69.036849000000004</c:v>
                </c:pt>
                <c:pt idx="5750">
                  <c:v>69.083786000000003</c:v>
                </c:pt>
                <c:pt idx="5751">
                  <c:v>69.095519999999993</c:v>
                </c:pt>
                <c:pt idx="5752">
                  <c:v>69.111947999999998</c:v>
                </c:pt>
                <c:pt idx="5753">
                  <c:v>69.135416000000006</c:v>
                </c:pt>
                <c:pt idx="5754">
                  <c:v>69.170619000000002</c:v>
                </c:pt>
                <c:pt idx="5755">
                  <c:v>69.172965000000005</c:v>
                </c:pt>
                <c:pt idx="5756">
                  <c:v>69.194086999999996</c:v>
                </c:pt>
                <c:pt idx="5757">
                  <c:v>69.693962999999997</c:v>
                </c:pt>
                <c:pt idx="5758">
                  <c:v>69.686921999999996</c:v>
                </c:pt>
                <c:pt idx="5759">
                  <c:v>69.691615999999996</c:v>
                </c:pt>
                <c:pt idx="5760">
                  <c:v>69.691615999999996</c:v>
                </c:pt>
                <c:pt idx="5761">
                  <c:v>69.710391000000001</c:v>
                </c:pt>
                <c:pt idx="5762">
                  <c:v>69.783142999999995</c:v>
                </c:pt>
                <c:pt idx="5763">
                  <c:v>69.729164999999995</c:v>
                </c:pt>
                <c:pt idx="5764">
                  <c:v>69.729164999999995</c:v>
                </c:pt>
                <c:pt idx="5765">
                  <c:v>69.797224</c:v>
                </c:pt>
                <c:pt idx="5766">
                  <c:v>69.855894000000006</c:v>
                </c:pt>
                <c:pt idx="5767">
                  <c:v>69.815997999999993</c:v>
                </c:pt>
                <c:pt idx="5768">
                  <c:v>69.766715000000005</c:v>
                </c:pt>
                <c:pt idx="5769">
                  <c:v>69.722125000000005</c:v>
                </c:pt>
                <c:pt idx="5770">
                  <c:v>69.656413000000001</c:v>
                </c:pt>
                <c:pt idx="5771">
                  <c:v>69.602435999999997</c:v>
                </c:pt>
                <c:pt idx="5772">
                  <c:v>69.576621000000003</c:v>
                </c:pt>
                <c:pt idx="5773">
                  <c:v>69.557845999999998</c:v>
                </c:pt>
                <c:pt idx="5774">
                  <c:v>69.541419000000005</c:v>
                </c:pt>
                <c:pt idx="5775">
                  <c:v>69.550805999999994</c:v>
                </c:pt>
                <c:pt idx="5776">
                  <c:v>69.569580999999999</c:v>
                </c:pt>
                <c:pt idx="5777">
                  <c:v>69.600088999999997</c:v>
                </c:pt>
                <c:pt idx="5778">
                  <c:v>69.595395999999994</c:v>
                </c:pt>
                <c:pt idx="5779">
                  <c:v>69.625905000000003</c:v>
                </c:pt>
                <c:pt idx="5780">
                  <c:v>69.654066999999998</c:v>
                </c:pt>
                <c:pt idx="5781">
                  <c:v>69.693962999999997</c:v>
                </c:pt>
                <c:pt idx="5782">
                  <c:v>70.020173</c:v>
                </c:pt>
                <c:pt idx="5783">
                  <c:v>69.989664000000005</c:v>
                </c:pt>
                <c:pt idx="5784">
                  <c:v>70.031907000000004</c:v>
                </c:pt>
                <c:pt idx="5785">
                  <c:v>69.994358000000005</c:v>
                </c:pt>
                <c:pt idx="5786">
                  <c:v>69.952115000000006</c:v>
                </c:pt>
                <c:pt idx="5787">
                  <c:v>69.952115000000006</c:v>
                </c:pt>
                <c:pt idx="5788">
                  <c:v>69.987317000000004</c:v>
                </c:pt>
                <c:pt idx="5789">
                  <c:v>70.006091999999995</c:v>
                </c:pt>
                <c:pt idx="5790">
                  <c:v>69.989664000000005</c:v>
                </c:pt>
                <c:pt idx="5791">
                  <c:v>69.975583</c:v>
                </c:pt>
                <c:pt idx="5792">
                  <c:v>69.938034000000002</c:v>
                </c:pt>
                <c:pt idx="5793">
                  <c:v>69.881709999999998</c:v>
                </c:pt>
                <c:pt idx="5794">
                  <c:v>69.827731999999997</c:v>
                </c:pt>
                <c:pt idx="5795">
                  <c:v>69.797224</c:v>
                </c:pt>
                <c:pt idx="5796">
                  <c:v>69.820691999999994</c:v>
                </c:pt>
                <c:pt idx="5797">
                  <c:v>69.865281999999993</c:v>
                </c:pt>
                <c:pt idx="5798">
                  <c:v>69.900484000000006</c:v>
                </c:pt>
                <c:pt idx="5799">
                  <c:v>69.952115000000006</c:v>
                </c:pt>
                <c:pt idx="5800">
                  <c:v>69.930993000000001</c:v>
                </c:pt>
                <c:pt idx="5801">
                  <c:v>69.975583</c:v>
                </c:pt>
                <c:pt idx="5802">
                  <c:v>63.012523000000002</c:v>
                </c:pt>
                <c:pt idx="5803">
                  <c:v>63.007829999999998</c:v>
                </c:pt>
                <c:pt idx="5804">
                  <c:v>63.007829999999998</c:v>
                </c:pt>
                <c:pt idx="5805">
                  <c:v>62.989055</c:v>
                </c:pt>
                <c:pt idx="5806">
                  <c:v>62.963239999999999</c:v>
                </c:pt>
                <c:pt idx="5807">
                  <c:v>62.937424</c:v>
                </c:pt>
                <c:pt idx="5808">
                  <c:v>62.91865</c:v>
                </c:pt>
                <c:pt idx="5809">
                  <c:v>62.852938000000002</c:v>
                </c:pt>
                <c:pt idx="5810">
                  <c:v>62.883446999999997</c:v>
                </c:pt>
                <c:pt idx="5811">
                  <c:v>62.801307999999999</c:v>
                </c:pt>
                <c:pt idx="5812">
                  <c:v>62.791921000000002</c:v>
                </c:pt>
                <c:pt idx="5813">
                  <c:v>62.817735999999996</c:v>
                </c:pt>
                <c:pt idx="5814">
                  <c:v>62.852938000000002</c:v>
                </c:pt>
                <c:pt idx="5815">
                  <c:v>62.892834999999998</c:v>
                </c:pt>
                <c:pt idx="5816">
                  <c:v>62.932730999999997</c:v>
                </c:pt>
                <c:pt idx="5817">
                  <c:v>62.862326000000003</c:v>
                </c:pt>
                <c:pt idx="5818">
                  <c:v>62.770798999999997</c:v>
                </c:pt>
                <c:pt idx="5819">
                  <c:v>62.700394000000003</c:v>
                </c:pt>
                <c:pt idx="5820">
                  <c:v>62.634683000000003</c:v>
                </c:pt>
                <c:pt idx="5821">
                  <c:v>62.608868000000001</c:v>
                </c:pt>
                <c:pt idx="5822">
                  <c:v>62.585399000000002</c:v>
                </c:pt>
                <c:pt idx="5823">
                  <c:v>62.507953999999998</c:v>
                </c:pt>
                <c:pt idx="5824">
                  <c:v>62.489179</c:v>
                </c:pt>
                <c:pt idx="5825">
                  <c:v>62.463363999999999</c:v>
                </c:pt>
                <c:pt idx="5826">
                  <c:v>62.512647000000001</c:v>
                </c:pt>
                <c:pt idx="5827">
                  <c:v>62.538463</c:v>
                </c:pt>
                <c:pt idx="5828">
                  <c:v>62.416426999999999</c:v>
                </c:pt>
                <c:pt idx="5829">
                  <c:v>62.346021999999998</c:v>
                </c:pt>
                <c:pt idx="5830">
                  <c:v>62.263883</c:v>
                </c:pt>
                <c:pt idx="5831">
                  <c:v>62.216946</c:v>
                </c:pt>
                <c:pt idx="5832">
                  <c:v>62.113684999999997</c:v>
                </c:pt>
                <c:pt idx="5833">
                  <c:v>62.005730999999997</c:v>
                </c:pt>
                <c:pt idx="5834">
                  <c:v>61.932979000000003</c:v>
                </c:pt>
                <c:pt idx="5835">
                  <c:v>61.829718</c:v>
                </c:pt>
                <c:pt idx="5836">
                  <c:v>61.745232000000001</c:v>
                </c:pt>
                <c:pt idx="5837">
                  <c:v>61.67248</c:v>
                </c:pt>
                <c:pt idx="5838">
                  <c:v>61.698295999999999</c:v>
                </c:pt>
                <c:pt idx="5839">
                  <c:v>61.745232000000001</c:v>
                </c:pt>
                <c:pt idx="5840">
                  <c:v>61.693601999999998</c:v>
                </c:pt>
                <c:pt idx="5841">
                  <c:v>61.625543999999998</c:v>
                </c:pt>
                <c:pt idx="5842">
                  <c:v>61.562179</c:v>
                </c:pt>
                <c:pt idx="5843">
                  <c:v>61.489426999999999</c:v>
                </c:pt>
                <c:pt idx="5844">
                  <c:v>61.435450000000003</c:v>
                </c:pt>
                <c:pt idx="5845">
                  <c:v>61.367392000000002</c:v>
                </c:pt>
                <c:pt idx="5846">
                  <c:v>61.292293000000001</c:v>
                </c:pt>
                <c:pt idx="5847">
                  <c:v>61.207807000000003</c:v>
                </c:pt>
                <c:pt idx="5848">
                  <c:v>61.076383999999997</c:v>
                </c:pt>
                <c:pt idx="5849">
                  <c:v>60.963735999999997</c:v>
                </c:pt>
                <c:pt idx="5850">
                  <c:v>60.883944</c:v>
                </c:pt>
                <c:pt idx="5851">
                  <c:v>60.792417</c:v>
                </c:pt>
                <c:pt idx="5852">
                  <c:v>60.722011999999999</c:v>
                </c:pt>
                <c:pt idx="5853">
                  <c:v>60.705584000000002</c:v>
                </c:pt>
                <c:pt idx="5854">
                  <c:v>60.592936000000002</c:v>
                </c:pt>
                <c:pt idx="5855">
                  <c:v>60.506103000000003</c:v>
                </c:pt>
                <c:pt idx="5856">
                  <c:v>60.433351000000002</c:v>
                </c:pt>
                <c:pt idx="5857">
                  <c:v>60.362946000000001</c:v>
                </c:pt>
                <c:pt idx="5858">
                  <c:v>60.325397000000002</c:v>
                </c:pt>
                <c:pt idx="5859">
                  <c:v>60.243257999999997</c:v>
                </c:pt>
                <c:pt idx="5860">
                  <c:v>60.222135999999999</c:v>
                </c:pt>
                <c:pt idx="5861">
                  <c:v>60.165812000000003</c:v>
                </c:pt>
                <c:pt idx="5862">
                  <c:v>60.144691000000002</c:v>
                </c:pt>
                <c:pt idx="5863">
                  <c:v>60.177546</c:v>
                </c:pt>
                <c:pt idx="5864">
                  <c:v>60.177546</c:v>
                </c:pt>
                <c:pt idx="5865">
                  <c:v>60.222135999999999</c:v>
                </c:pt>
                <c:pt idx="5866">
                  <c:v>60.287847999999997</c:v>
                </c:pt>
                <c:pt idx="5867">
                  <c:v>60.353558999999997</c:v>
                </c:pt>
                <c:pt idx="5868">
                  <c:v>60.449778999999999</c:v>
                </c:pt>
                <c:pt idx="5869">
                  <c:v>60.531917999999997</c:v>
                </c:pt>
                <c:pt idx="5870">
                  <c:v>60.618751000000003</c:v>
                </c:pt>
                <c:pt idx="5871">
                  <c:v>60.656300999999999</c:v>
                </c:pt>
                <c:pt idx="5872">
                  <c:v>60.651606999999998</c:v>
                </c:pt>
                <c:pt idx="5873">
                  <c:v>60.607016999999999</c:v>
                </c:pt>
                <c:pt idx="5874">
                  <c:v>60.553040000000003</c:v>
                </c:pt>
                <c:pt idx="5875">
                  <c:v>60.576507999999997</c:v>
                </c:pt>
                <c:pt idx="5876">
                  <c:v>60.576507999999997</c:v>
                </c:pt>
                <c:pt idx="5877">
                  <c:v>60.489674999999998</c:v>
                </c:pt>
                <c:pt idx="5878">
                  <c:v>60.400495999999997</c:v>
                </c:pt>
                <c:pt idx="5879">
                  <c:v>60.353558999999997</c:v>
                </c:pt>
                <c:pt idx="5880">
                  <c:v>60.308968999999998</c:v>
                </c:pt>
                <c:pt idx="5881">
                  <c:v>60.276113000000002</c:v>
                </c:pt>
                <c:pt idx="5882">
                  <c:v>60.271419999999999</c:v>
                </c:pt>
                <c:pt idx="5883">
                  <c:v>60.231524</c:v>
                </c:pt>
                <c:pt idx="5884">
                  <c:v>60.139997000000001</c:v>
                </c:pt>
                <c:pt idx="5885">
                  <c:v>60.055511000000003</c:v>
                </c:pt>
                <c:pt idx="5886">
                  <c:v>60.391108000000003</c:v>
                </c:pt>
                <c:pt idx="5887">
                  <c:v>60.407536</c:v>
                </c:pt>
                <c:pt idx="5888">
                  <c:v>60.433351000000002</c:v>
                </c:pt>
                <c:pt idx="5889">
                  <c:v>60.391108000000003</c:v>
                </c:pt>
                <c:pt idx="5890">
                  <c:v>60.346519000000001</c:v>
                </c:pt>
                <c:pt idx="5891">
                  <c:v>60.287847999999997</c:v>
                </c:pt>
                <c:pt idx="5892">
                  <c:v>60.304274999999997</c:v>
                </c:pt>
                <c:pt idx="5893">
                  <c:v>60.222135999999999</c:v>
                </c:pt>
                <c:pt idx="5894">
                  <c:v>60.139997000000001</c:v>
                </c:pt>
                <c:pt idx="5895">
                  <c:v>60.128262999999997</c:v>
                </c:pt>
                <c:pt idx="5896">
                  <c:v>60.100101000000002</c:v>
                </c:pt>
                <c:pt idx="5897">
                  <c:v>60.025002000000001</c:v>
                </c:pt>
                <c:pt idx="5898">
                  <c:v>60.090713000000001</c:v>
                </c:pt>
                <c:pt idx="5899">
                  <c:v>60.123569000000003</c:v>
                </c:pt>
                <c:pt idx="5900">
                  <c:v>60.198667999999998</c:v>
                </c:pt>
                <c:pt idx="5901">
                  <c:v>60.222135999999999</c:v>
                </c:pt>
                <c:pt idx="5902">
                  <c:v>60.346519000000001</c:v>
                </c:pt>
                <c:pt idx="5903">
                  <c:v>60.369987000000002</c:v>
                </c:pt>
                <c:pt idx="5904">
                  <c:v>60.391108000000003</c:v>
                </c:pt>
                <c:pt idx="5905">
                  <c:v>63.010176000000001</c:v>
                </c:pt>
                <c:pt idx="5906">
                  <c:v>63.024256999999999</c:v>
                </c:pt>
                <c:pt idx="5907">
                  <c:v>63.068846999999998</c:v>
                </c:pt>
                <c:pt idx="5908">
                  <c:v>63.125171000000002</c:v>
                </c:pt>
                <c:pt idx="5909">
                  <c:v>63.143946</c:v>
                </c:pt>
                <c:pt idx="5910">
                  <c:v>63.160373999999997</c:v>
                </c:pt>
                <c:pt idx="5911">
                  <c:v>63.165067000000001</c:v>
                </c:pt>
                <c:pt idx="5912">
                  <c:v>63.179149000000002</c:v>
                </c:pt>
                <c:pt idx="5913">
                  <c:v>63.183841999999999</c:v>
                </c:pt>
                <c:pt idx="5914">
                  <c:v>63.174455000000002</c:v>
                </c:pt>
                <c:pt idx="5915">
                  <c:v>63.179149000000002</c:v>
                </c:pt>
                <c:pt idx="5916">
                  <c:v>63.200270000000003</c:v>
                </c:pt>
                <c:pt idx="5917">
                  <c:v>63.237819000000002</c:v>
                </c:pt>
                <c:pt idx="5918">
                  <c:v>63.273021999999997</c:v>
                </c:pt>
                <c:pt idx="5919">
                  <c:v>63.282409000000001</c:v>
                </c:pt>
                <c:pt idx="5920">
                  <c:v>63.244860000000003</c:v>
                </c:pt>
                <c:pt idx="5921">
                  <c:v>63.214351000000001</c:v>
                </c:pt>
                <c:pt idx="5922">
                  <c:v>63.209657</c:v>
                </c:pt>
                <c:pt idx="5923">
                  <c:v>63.219045000000001</c:v>
                </c:pt>
                <c:pt idx="5924">
                  <c:v>63.249554000000003</c:v>
                </c:pt>
                <c:pt idx="5925">
                  <c:v>63.308224000000003</c:v>
                </c:pt>
                <c:pt idx="5926">
                  <c:v>63.308224000000003</c:v>
                </c:pt>
                <c:pt idx="5927">
                  <c:v>63.303531</c:v>
                </c:pt>
                <c:pt idx="5928">
                  <c:v>63.352814000000002</c:v>
                </c:pt>
                <c:pt idx="5929">
                  <c:v>63.392710999999998</c:v>
                </c:pt>
                <c:pt idx="5930">
                  <c:v>63.430259999999997</c:v>
                </c:pt>
                <c:pt idx="5931">
                  <c:v>63.451380999999998</c:v>
                </c:pt>
                <c:pt idx="5932">
                  <c:v>63.470156000000003</c:v>
                </c:pt>
                <c:pt idx="5933">
                  <c:v>63.470156000000003</c:v>
                </c:pt>
                <c:pt idx="5934">
                  <c:v>63.505358999999999</c:v>
                </c:pt>
                <c:pt idx="5935">
                  <c:v>63.524132999999999</c:v>
                </c:pt>
                <c:pt idx="5936">
                  <c:v>63.474850000000004</c:v>
                </c:pt>
                <c:pt idx="5937">
                  <c:v>63.406792000000003</c:v>
                </c:pt>
                <c:pt idx="5938">
                  <c:v>63.352814000000002</c:v>
                </c:pt>
                <c:pt idx="5939">
                  <c:v>63.406792000000003</c:v>
                </c:pt>
                <c:pt idx="5940">
                  <c:v>63.446688000000002</c:v>
                </c:pt>
                <c:pt idx="5941">
                  <c:v>63.486584000000001</c:v>
                </c:pt>
                <c:pt idx="5942">
                  <c:v>63.505358999999999</c:v>
                </c:pt>
                <c:pt idx="5943">
                  <c:v>63.545254999999997</c:v>
                </c:pt>
                <c:pt idx="5944">
                  <c:v>63.564028999999998</c:v>
                </c:pt>
                <c:pt idx="5945">
                  <c:v>63.599232000000001</c:v>
                </c:pt>
                <c:pt idx="5946">
                  <c:v>63.608618999999997</c:v>
                </c:pt>
                <c:pt idx="5947">
                  <c:v>63.646169</c:v>
                </c:pt>
                <c:pt idx="5948">
                  <c:v>63.650861999999996</c:v>
                </c:pt>
                <c:pt idx="5949">
                  <c:v>63.613312999999998</c:v>
                </c:pt>
                <c:pt idx="5950">
                  <c:v>63.549948000000001</c:v>
                </c:pt>
                <c:pt idx="5951">
                  <c:v>63.491278000000001</c:v>
                </c:pt>
                <c:pt idx="5952">
                  <c:v>63.446688000000002</c:v>
                </c:pt>
                <c:pt idx="5953">
                  <c:v>63.411484999999999</c:v>
                </c:pt>
                <c:pt idx="5954">
                  <c:v>63.578110000000002</c:v>
                </c:pt>
                <c:pt idx="5955">
                  <c:v>63.676678000000003</c:v>
                </c:pt>
                <c:pt idx="5956">
                  <c:v>63.754123</c:v>
                </c:pt>
                <c:pt idx="5957">
                  <c:v>63.798712999999999</c:v>
                </c:pt>
                <c:pt idx="5958">
                  <c:v>63.758817000000001</c:v>
                </c:pt>
                <c:pt idx="5959">
                  <c:v>63.798712999999999</c:v>
                </c:pt>
                <c:pt idx="5960">
                  <c:v>63.880851999999997</c:v>
                </c:pt>
                <c:pt idx="5961">
                  <c:v>63.923095000000004</c:v>
                </c:pt>
                <c:pt idx="5962">
                  <c:v>63.568722999999999</c:v>
                </c:pt>
                <c:pt idx="5963">
                  <c:v>63.573416999999999</c:v>
                </c:pt>
                <c:pt idx="5964">
                  <c:v>63.599232000000001</c:v>
                </c:pt>
                <c:pt idx="5965">
                  <c:v>63.592191</c:v>
                </c:pt>
                <c:pt idx="5966">
                  <c:v>63.622700000000002</c:v>
                </c:pt>
                <c:pt idx="5967">
                  <c:v>63.657902999999997</c:v>
                </c:pt>
                <c:pt idx="5968">
                  <c:v>63.681370999999999</c:v>
                </c:pt>
                <c:pt idx="5969">
                  <c:v>63.700145999999997</c:v>
                </c:pt>
                <c:pt idx="5970">
                  <c:v>63.700145999999997</c:v>
                </c:pt>
                <c:pt idx="5971">
                  <c:v>63.667290000000001</c:v>
                </c:pt>
                <c:pt idx="5972">
                  <c:v>63.636780999999999</c:v>
                </c:pt>
                <c:pt idx="5973">
                  <c:v>63.582804000000003</c:v>
                </c:pt>
                <c:pt idx="5974">
                  <c:v>63.559336000000002</c:v>
                </c:pt>
                <c:pt idx="5975">
                  <c:v>63.533521</c:v>
                </c:pt>
                <c:pt idx="5976">
                  <c:v>63.474850000000004</c:v>
                </c:pt>
                <c:pt idx="5977">
                  <c:v>63.524132999999999</c:v>
                </c:pt>
                <c:pt idx="5978">
                  <c:v>63.568722999999999</c:v>
                </c:pt>
                <c:pt idx="5979">
                  <c:v>61.130361000000001</c:v>
                </c:pt>
                <c:pt idx="5980">
                  <c:v>61.151482999999999</c:v>
                </c:pt>
                <c:pt idx="5981">
                  <c:v>61.120973999999997</c:v>
                </c:pt>
                <c:pt idx="5982">
                  <c:v>61.099853000000003</c:v>
                </c:pt>
                <c:pt idx="5983">
                  <c:v>61.088118000000001</c:v>
                </c:pt>
                <c:pt idx="5984">
                  <c:v>61.062303</c:v>
                </c:pt>
                <c:pt idx="5985">
                  <c:v>61.041181999999999</c:v>
                </c:pt>
                <c:pt idx="5986">
                  <c:v>61.029448000000002</c:v>
                </c:pt>
                <c:pt idx="5987">
                  <c:v>61.003632000000003</c:v>
                </c:pt>
                <c:pt idx="5988">
                  <c:v>60.987203999999998</c:v>
                </c:pt>
                <c:pt idx="5989">
                  <c:v>60.987203999999998</c:v>
                </c:pt>
                <c:pt idx="5990">
                  <c:v>60.991897999999999</c:v>
                </c:pt>
                <c:pt idx="5991">
                  <c:v>61.008325999999997</c:v>
                </c:pt>
                <c:pt idx="5992">
                  <c:v>61.034140999999998</c:v>
                </c:pt>
                <c:pt idx="5993">
                  <c:v>61.092812000000002</c:v>
                </c:pt>
                <c:pt idx="5994">
                  <c:v>61.130361000000001</c:v>
                </c:pt>
                <c:pt idx="5995">
                  <c:v>60.670381999999996</c:v>
                </c:pt>
                <c:pt idx="5996">
                  <c:v>60.778336000000003</c:v>
                </c:pt>
                <c:pt idx="5997">
                  <c:v>60.778336000000003</c:v>
                </c:pt>
                <c:pt idx="5998">
                  <c:v>60.778336000000003</c:v>
                </c:pt>
                <c:pt idx="5999">
                  <c:v>60.750174000000001</c:v>
                </c:pt>
                <c:pt idx="6000">
                  <c:v>60.712625000000003</c:v>
                </c:pt>
                <c:pt idx="6001">
                  <c:v>60.675075</c:v>
                </c:pt>
                <c:pt idx="6002">
                  <c:v>60.675075</c:v>
                </c:pt>
                <c:pt idx="6003">
                  <c:v>60.670381999999996</c:v>
                </c:pt>
                <c:pt idx="6004">
                  <c:v>59.989800000000002</c:v>
                </c:pt>
                <c:pt idx="6005">
                  <c:v>60.083672999999997</c:v>
                </c:pt>
                <c:pt idx="6006">
                  <c:v>60.139997000000001</c:v>
                </c:pt>
                <c:pt idx="6007">
                  <c:v>60.165812000000003</c:v>
                </c:pt>
                <c:pt idx="6008">
                  <c:v>60.210402000000002</c:v>
                </c:pt>
                <c:pt idx="6009">
                  <c:v>60.308968999999998</c:v>
                </c:pt>
                <c:pt idx="6010">
                  <c:v>60.440392000000003</c:v>
                </c:pt>
                <c:pt idx="6011">
                  <c:v>60.428657999999999</c:v>
                </c:pt>
                <c:pt idx="6012">
                  <c:v>60.325397000000002</c:v>
                </c:pt>
                <c:pt idx="6013">
                  <c:v>60.386415</c:v>
                </c:pt>
                <c:pt idx="6014">
                  <c:v>60.477941000000001</c:v>
                </c:pt>
                <c:pt idx="6015">
                  <c:v>60.548346000000002</c:v>
                </c:pt>
                <c:pt idx="6016">
                  <c:v>60.564774</c:v>
                </c:pt>
                <c:pt idx="6017">
                  <c:v>60.531917999999997</c:v>
                </c:pt>
                <c:pt idx="6018">
                  <c:v>60.569468000000001</c:v>
                </c:pt>
                <c:pt idx="6019">
                  <c:v>60.614058</c:v>
                </c:pt>
                <c:pt idx="6020">
                  <c:v>60.543652999999999</c:v>
                </c:pt>
                <c:pt idx="6021">
                  <c:v>60.362946000000001</c:v>
                </c:pt>
                <c:pt idx="6022">
                  <c:v>60.247951</c:v>
                </c:pt>
                <c:pt idx="6023">
                  <c:v>60.193973999999997</c:v>
                </c:pt>
                <c:pt idx="6024">
                  <c:v>60.083672999999997</c:v>
                </c:pt>
                <c:pt idx="6025">
                  <c:v>59.956944</c:v>
                </c:pt>
                <c:pt idx="6026">
                  <c:v>60.001533999999999</c:v>
                </c:pt>
                <c:pt idx="6027">
                  <c:v>60.062550999999999</c:v>
                </c:pt>
                <c:pt idx="6028">
                  <c:v>60.074286000000001</c:v>
                </c:pt>
                <c:pt idx="6029">
                  <c:v>60.128262999999997</c:v>
                </c:pt>
                <c:pt idx="6030">
                  <c:v>60.172853000000003</c:v>
                </c:pt>
                <c:pt idx="6031">
                  <c:v>60.193973999999997</c:v>
                </c:pt>
                <c:pt idx="6032">
                  <c:v>60.276113000000002</c:v>
                </c:pt>
                <c:pt idx="6033">
                  <c:v>60.210402000000002</c:v>
                </c:pt>
                <c:pt idx="6034">
                  <c:v>60.165812000000003</c:v>
                </c:pt>
                <c:pt idx="6035">
                  <c:v>60.22683</c:v>
                </c:pt>
                <c:pt idx="6036">
                  <c:v>60.276113000000002</c:v>
                </c:pt>
                <c:pt idx="6037">
                  <c:v>60.346519000000001</c:v>
                </c:pt>
                <c:pt idx="6038">
                  <c:v>60.400495999999997</c:v>
                </c:pt>
                <c:pt idx="6039">
                  <c:v>60.440392000000003</c:v>
                </c:pt>
                <c:pt idx="6040">
                  <c:v>60.45682</c:v>
                </c:pt>
                <c:pt idx="6041">
                  <c:v>60.494368999999999</c:v>
                </c:pt>
                <c:pt idx="6042">
                  <c:v>60.560080999999997</c:v>
                </c:pt>
                <c:pt idx="6043">
                  <c:v>60.677422</c:v>
                </c:pt>
                <c:pt idx="6044">
                  <c:v>60.663341000000003</c:v>
                </c:pt>
                <c:pt idx="6045">
                  <c:v>60.581201999999998</c:v>
                </c:pt>
                <c:pt idx="6046">
                  <c:v>60.592936000000002</c:v>
                </c:pt>
                <c:pt idx="6047">
                  <c:v>60.759560999999998</c:v>
                </c:pt>
                <c:pt idx="6048">
                  <c:v>60.785376999999997</c:v>
                </c:pt>
                <c:pt idx="6049">
                  <c:v>60.785376999999997</c:v>
                </c:pt>
                <c:pt idx="6050">
                  <c:v>60.785376999999997</c:v>
                </c:pt>
                <c:pt idx="6051">
                  <c:v>60.808844999999998</c:v>
                </c:pt>
                <c:pt idx="6052">
                  <c:v>60.759560999999998</c:v>
                </c:pt>
                <c:pt idx="6053">
                  <c:v>60.726706</c:v>
                </c:pt>
                <c:pt idx="6054">
                  <c:v>60.801805000000002</c:v>
                </c:pt>
                <c:pt idx="6055">
                  <c:v>60.855781999999998</c:v>
                </c:pt>
                <c:pt idx="6056">
                  <c:v>60.839354</c:v>
                </c:pt>
                <c:pt idx="6057">
                  <c:v>60.851087999999997</c:v>
                </c:pt>
                <c:pt idx="6058">
                  <c:v>60.942615000000004</c:v>
                </c:pt>
                <c:pt idx="6059">
                  <c:v>60.984858000000003</c:v>
                </c:pt>
                <c:pt idx="6060">
                  <c:v>61.048222000000003</c:v>
                </c:pt>
                <c:pt idx="6061">
                  <c:v>61.022407000000001</c:v>
                </c:pt>
                <c:pt idx="6062">
                  <c:v>61.010672999999997</c:v>
                </c:pt>
                <c:pt idx="6063">
                  <c:v>61.081077999999998</c:v>
                </c:pt>
                <c:pt idx="6064">
                  <c:v>61.069344000000001</c:v>
                </c:pt>
                <c:pt idx="6065">
                  <c:v>61.085771999999999</c:v>
                </c:pt>
                <c:pt idx="6066">
                  <c:v>61.06465</c:v>
                </c:pt>
                <c:pt idx="6067">
                  <c:v>61.097506000000003</c:v>
                </c:pt>
                <c:pt idx="6068">
                  <c:v>61.097506000000003</c:v>
                </c:pt>
                <c:pt idx="6069">
                  <c:v>61.031793999999998</c:v>
                </c:pt>
                <c:pt idx="6070">
                  <c:v>60.968429999999998</c:v>
                </c:pt>
                <c:pt idx="6071">
                  <c:v>60.872210000000003</c:v>
                </c:pt>
                <c:pt idx="6072">
                  <c:v>60.930880000000002</c:v>
                </c:pt>
                <c:pt idx="6073">
                  <c:v>60.947308</c:v>
                </c:pt>
                <c:pt idx="6074">
                  <c:v>61.010672999999997</c:v>
                </c:pt>
                <c:pt idx="6075">
                  <c:v>61.097506000000003</c:v>
                </c:pt>
                <c:pt idx="6076">
                  <c:v>61.144441999999998</c:v>
                </c:pt>
                <c:pt idx="6077">
                  <c:v>61.245356000000001</c:v>
                </c:pt>
                <c:pt idx="6078">
                  <c:v>61.271172</c:v>
                </c:pt>
                <c:pt idx="6079">
                  <c:v>61.235968999999997</c:v>
                </c:pt>
                <c:pt idx="6080">
                  <c:v>61.224235</c:v>
                </c:pt>
                <c:pt idx="6081">
                  <c:v>61.266477999999999</c:v>
                </c:pt>
                <c:pt idx="6082">
                  <c:v>61.367392000000002</c:v>
                </c:pt>
                <c:pt idx="6083">
                  <c:v>61.503507999999997</c:v>
                </c:pt>
                <c:pt idx="6084">
                  <c:v>61.541058</c:v>
                </c:pt>
                <c:pt idx="6085">
                  <c:v>61.477693000000002</c:v>
                </c:pt>
                <c:pt idx="6086">
                  <c:v>61.358004000000001</c:v>
                </c:pt>
                <c:pt idx="6087">
                  <c:v>61.278212000000003</c:v>
                </c:pt>
                <c:pt idx="6088">
                  <c:v>61.170257999999997</c:v>
                </c:pt>
                <c:pt idx="6089">
                  <c:v>61.181992000000001</c:v>
                </c:pt>
                <c:pt idx="6090">
                  <c:v>61.203113000000002</c:v>
                </c:pt>
                <c:pt idx="6091">
                  <c:v>61.177298</c:v>
                </c:pt>
                <c:pt idx="6092">
                  <c:v>61.177298</c:v>
                </c:pt>
                <c:pt idx="6093">
                  <c:v>61.203113000000002</c:v>
                </c:pt>
                <c:pt idx="6094">
                  <c:v>61.320455000000003</c:v>
                </c:pt>
                <c:pt idx="6095">
                  <c:v>61.404941000000001</c:v>
                </c:pt>
                <c:pt idx="6096">
                  <c:v>61.271172</c:v>
                </c:pt>
                <c:pt idx="6097">
                  <c:v>61.165564000000003</c:v>
                </c:pt>
                <c:pt idx="6098">
                  <c:v>61.165564000000003</c:v>
                </c:pt>
                <c:pt idx="6099">
                  <c:v>61.207807000000003</c:v>
                </c:pt>
                <c:pt idx="6100">
                  <c:v>61.186684999999997</c:v>
                </c:pt>
                <c:pt idx="6101">
                  <c:v>61.128014999999998</c:v>
                </c:pt>
                <c:pt idx="6102">
                  <c:v>61.102198999999999</c:v>
                </c:pt>
                <c:pt idx="6103">
                  <c:v>61.106892999999999</c:v>
                </c:pt>
                <c:pt idx="6104">
                  <c:v>61.128014999999998</c:v>
                </c:pt>
                <c:pt idx="6105">
                  <c:v>61.191378999999998</c:v>
                </c:pt>
                <c:pt idx="6106">
                  <c:v>61.224235</c:v>
                </c:pt>
                <c:pt idx="6107">
                  <c:v>61.287599</c:v>
                </c:pt>
                <c:pt idx="6108">
                  <c:v>61.325149000000003</c:v>
                </c:pt>
                <c:pt idx="6109">
                  <c:v>61.38382</c:v>
                </c:pt>
                <c:pt idx="6110">
                  <c:v>61.463611999999998</c:v>
                </c:pt>
                <c:pt idx="6111">
                  <c:v>61.498815</c:v>
                </c:pt>
                <c:pt idx="6112">
                  <c:v>61.524630000000002</c:v>
                </c:pt>
                <c:pt idx="6113">
                  <c:v>61.557485</c:v>
                </c:pt>
                <c:pt idx="6114">
                  <c:v>61.613809000000003</c:v>
                </c:pt>
                <c:pt idx="6115">
                  <c:v>61.625543999999998</c:v>
                </c:pt>
                <c:pt idx="6116">
                  <c:v>61.656053</c:v>
                </c:pt>
                <c:pt idx="6117">
                  <c:v>61.719417</c:v>
                </c:pt>
                <c:pt idx="6118">
                  <c:v>61.735844999999998</c:v>
                </c:pt>
                <c:pt idx="6119">
                  <c:v>61.731150999999997</c:v>
                </c:pt>
                <c:pt idx="6120">
                  <c:v>61.778087999999997</c:v>
                </c:pt>
                <c:pt idx="6121">
                  <c:v>61.855533000000001</c:v>
                </c:pt>
                <c:pt idx="6122">
                  <c:v>61.855533000000001</c:v>
                </c:pt>
                <c:pt idx="6123">
                  <c:v>61.817984000000003</c:v>
                </c:pt>
                <c:pt idx="6124">
                  <c:v>61.817984000000003</c:v>
                </c:pt>
                <c:pt idx="6125">
                  <c:v>61.817984000000003</c:v>
                </c:pt>
                <c:pt idx="6126">
                  <c:v>61.834412</c:v>
                </c:pt>
                <c:pt idx="6127">
                  <c:v>61.886042000000003</c:v>
                </c:pt>
                <c:pt idx="6128">
                  <c:v>61.907164000000002</c:v>
                </c:pt>
                <c:pt idx="6129">
                  <c:v>61.881349</c:v>
                </c:pt>
                <c:pt idx="6130">
                  <c:v>61.876655</c:v>
                </c:pt>
                <c:pt idx="6131">
                  <c:v>61.902470000000001</c:v>
                </c:pt>
                <c:pt idx="6132">
                  <c:v>61.942366</c:v>
                </c:pt>
                <c:pt idx="6133">
                  <c:v>61.975222000000002</c:v>
                </c:pt>
                <c:pt idx="6134">
                  <c:v>61.968181999999999</c:v>
                </c:pt>
                <c:pt idx="6135">
                  <c:v>61.949407000000001</c:v>
                </c:pt>
                <c:pt idx="6136">
                  <c:v>61.932979000000003</c:v>
                </c:pt>
                <c:pt idx="6137">
                  <c:v>61.916550999999998</c:v>
                </c:pt>
                <c:pt idx="6138">
                  <c:v>61.916550999999998</c:v>
                </c:pt>
                <c:pt idx="6139">
                  <c:v>61.923591999999999</c:v>
                </c:pt>
                <c:pt idx="6140">
                  <c:v>61.916550999999998</c:v>
                </c:pt>
                <c:pt idx="6141">
                  <c:v>61.916550999999998</c:v>
                </c:pt>
                <c:pt idx="6142">
                  <c:v>61.942366</c:v>
                </c:pt>
                <c:pt idx="6143">
                  <c:v>61.989303</c:v>
                </c:pt>
                <c:pt idx="6144">
                  <c:v>62.052667999999997</c:v>
                </c:pt>
                <c:pt idx="6145">
                  <c:v>62.118378999999997</c:v>
                </c:pt>
                <c:pt idx="6146">
                  <c:v>62.148887999999999</c:v>
                </c:pt>
                <c:pt idx="6147">
                  <c:v>62.104298</c:v>
                </c:pt>
                <c:pt idx="6148">
                  <c:v>62.040933000000003</c:v>
                </c:pt>
                <c:pt idx="6149">
                  <c:v>62.087870000000002</c:v>
                </c:pt>
                <c:pt idx="6150">
                  <c:v>62.139501000000003</c:v>
                </c:pt>
                <c:pt idx="6151">
                  <c:v>62.134807000000002</c:v>
                </c:pt>
                <c:pt idx="6152">
                  <c:v>62.134807000000002</c:v>
                </c:pt>
                <c:pt idx="6153">
                  <c:v>62.160621999999996</c:v>
                </c:pt>
                <c:pt idx="6154">
                  <c:v>62.092564000000003</c:v>
                </c:pt>
                <c:pt idx="6155">
                  <c:v>62.062055000000001</c:v>
                </c:pt>
                <c:pt idx="6156">
                  <c:v>62.040933000000003</c:v>
                </c:pt>
                <c:pt idx="6157">
                  <c:v>62.097257999999997</c:v>
                </c:pt>
                <c:pt idx="6158">
                  <c:v>62.144193999999999</c:v>
                </c:pt>
                <c:pt idx="6159">
                  <c:v>62.174703000000001</c:v>
                </c:pt>
                <c:pt idx="6160">
                  <c:v>62.226332999999997</c:v>
                </c:pt>
                <c:pt idx="6161">
                  <c:v>62.294392000000002</c:v>
                </c:pt>
                <c:pt idx="6162">
                  <c:v>62.346021999999998</c:v>
                </c:pt>
                <c:pt idx="6163">
                  <c:v>62.294392000000002</c:v>
                </c:pt>
                <c:pt idx="6164">
                  <c:v>62.174703000000001</c:v>
                </c:pt>
                <c:pt idx="6165">
                  <c:v>62.186436999999998</c:v>
                </c:pt>
                <c:pt idx="6166">
                  <c:v>62.252149000000003</c:v>
                </c:pt>
                <c:pt idx="6167">
                  <c:v>62.320207000000003</c:v>
                </c:pt>
                <c:pt idx="6168">
                  <c:v>62.381225000000001</c:v>
                </c:pt>
                <c:pt idx="6169">
                  <c:v>62.416426999999999</c:v>
                </c:pt>
                <c:pt idx="6170">
                  <c:v>62.468057000000002</c:v>
                </c:pt>
                <c:pt idx="6171">
                  <c:v>62.468057000000002</c:v>
                </c:pt>
                <c:pt idx="6172">
                  <c:v>62.442242</c:v>
                </c:pt>
                <c:pt idx="6173">
                  <c:v>62.437548999999997</c:v>
                </c:pt>
                <c:pt idx="6174">
                  <c:v>62.482137999999999</c:v>
                </c:pt>
                <c:pt idx="6175">
                  <c:v>62.493873000000001</c:v>
                </c:pt>
                <c:pt idx="6176">
                  <c:v>62.503259999999997</c:v>
                </c:pt>
                <c:pt idx="6177">
                  <c:v>62.524382000000003</c:v>
                </c:pt>
                <c:pt idx="6178">
                  <c:v>62.543156000000003</c:v>
                </c:pt>
                <c:pt idx="6179">
                  <c:v>62.585399000000002</c:v>
                </c:pt>
                <c:pt idx="6180">
                  <c:v>62.573664999999998</c:v>
                </c:pt>
                <c:pt idx="6181">
                  <c:v>62.608868000000001</c:v>
                </c:pt>
                <c:pt idx="6182">
                  <c:v>62.615907999999997</c:v>
                </c:pt>
                <c:pt idx="6183">
                  <c:v>62.59948</c:v>
                </c:pt>
                <c:pt idx="6184">
                  <c:v>62.604174</c:v>
                </c:pt>
                <c:pt idx="6185">
                  <c:v>62.585399000000002</c:v>
                </c:pt>
                <c:pt idx="6186">
                  <c:v>62.590093000000003</c:v>
                </c:pt>
                <c:pt idx="6187">
                  <c:v>62.55489</c:v>
                </c:pt>
                <c:pt idx="6188">
                  <c:v>62.608868000000001</c:v>
                </c:pt>
                <c:pt idx="6189">
                  <c:v>62.646417</c:v>
                </c:pt>
                <c:pt idx="6190">
                  <c:v>62.676926000000002</c:v>
                </c:pt>
                <c:pt idx="6191">
                  <c:v>62.700394000000003</c:v>
                </c:pt>
                <c:pt idx="6192">
                  <c:v>62.721516000000001</c:v>
                </c:pt>
                <c:pt idx="6193">
                  <c:v>62.756717999999999</c:v>
                </c:pt>
                <c:pt idx="6194">
                  <c:v>62.726208999999997</c:v>
                </c:pt>
                <c:pt idx="6195">
                  <c:v>62.747331000000003</c:v>
                </c:pt>
                <c:pt idx="6196">
                  <c:v>62.796613999999998</c:v>
                </c:pt>
                <c:pt idx="6197">
                  <c:v>62.827123</c:v>
                </c:pt>
                <c:pt idx="6198">
                  <c:v>62.852938000000002</c:v>
                </c:pt>
                <c:pt idx="6199">
                  <c:v>62.906916000000002</c:v>
                </c:pt>
                <c:pt idx="6200">
                  <c:v>62.967933000000002</c:v>
                </c:pt>
                <c:pt idx="6201">
                  <c:v>62.958545999999998</c:v>
                </c:pt>
                <c:pt idx="6202">
                  <c:v>62.91865</c:v>
                </c:pt>
                <c:pt idx="6203">
                  <c:v>63.010176000000001</c:v>
                </c:pt>
                <c:pt idx="6204">
                  <c:v>62.238067999999998</c:v>
                </c:pt>
                <c:pt idx="6205">
                  <c:v>62.252149000000003</c:v>
                </c:pt>
                <c:pt idx="6206">
                  <c:v>62.308472999999999</c:v>
                </c:pt>
                <c:pt idx="6207">
                  <c:v>62.350715999999998</c:v>
                </c:pt>
                <c:pt idx="6208">
                  <c:v>62.381225000000001</c:v>
                </c:pt>
                <c:pt idx="6209">
                  <c:v>62.395305999999998</c:v>
                </c:pt>
                <c:pt idx="6210">
                  <c:v>62.364797000000003</c:v>
                </c:pt>
                <c:pt idx="6211">
                  <c:v>62.308472999999999</c:v>
                </c:pt>
                <c:pt idx="6212">
                  <c:v>62.268576000000003</c:v>
                </c:pt>
                <c:pt idx="6213">
                  <c:v>62.238067999999998</c:v>
                </c:pt>
                <c:pt idx="6214">
                  <c:v>62.233373999999998</c:v>
                </c:pt>
                <c:pt idx="6215">
                  <c:v>62.238067999999998</c:v>
                </c:pt>
                <c:pt idx="6216">
                  <c:v>61.761659999999999</c:v>
                </c:pt>
                <c:pt idx="6217">
                  <c:v>61.796863000000002</c:v>
                </c:pt>
                <c:pt idx="6218">
                  <c:v>61.825024999999997</c:v>
                </c:pt>
                <c:pt idx="6219">
                  <c:v>61.850839999999998</c:v>
                </c:pt>
                <c:pt idx="6220">
                  <c:v>61.864921000000002</c:v>
                </c:pt>
                <c:pt idx="6221">
                  <c:v>61.876655</c:v>
                </c:pt>
                <c:pt idx="6222">
                  <c:v>61.881349</c:v>
                </c:pt>
                <c:pt idx="6223">
                  <c:v>61.829718</c:v>
                </c:pt>
                <c:pt idx="6224">
                  <c:v>61.796863000000002</c:v>
                </c:pt>
                <c:pt idx="6225">
                  <c:v>71.076249000000004</c:v>
                </c:pt>
                <c:pt idx="6226">
                  <c:v>71.015231</c:v>
                </c:pt>
                <c:pt idx="6227">
                  <c:v>70.963600999999997</c:v>
                </c:pt>
                <c:pt idx="6228">
                  <c:v>70.916663999999997</c:v>
                </c:pt>
                <c:pt idx="6229">
                  <c:v>70.853299000000007</c:v>
                </c:pt>
                <c:pt idx="6230">
                  <c:v>70.822790999999995</c:v>
                </c:pt>
                <c:pt idx="6231">
                  <c:v>70.848606000000004</c:v>
                </c:pt>
                <c:pt idx="6232">
                  <c:v>70.900236000000007</c:v>
                </c:pt>
                <c:pt idx="6233">
                  <c:v>70.961253999999997</c:v>
                </c:pt>
                <c:pt idx="6234">
                  <c:v>70.984722000000005</c:v>
                </c:pt>
                <c:pt idx="6235">
                  <c:v>71.069208000000003</c:v>
                </c:pt>
                <c:pt idx="6236">
                  <c:v>71.125532000000007</c:v>
                </c:pt>
                <c:pt idx="6237">
                  <c:v>71.160735000000003</c:v>
                </c:pt>
                <c:pt idx="6238">
                  <c:v>71.163082000000003</c:v>
                </c:pt>
                <c:pt idx="6239">
                  <c:v>71.158388000000002</c:v>
                </c:pt>
                <c:pt idx="6240">
                  <c:v>71.076249000000004</c:v>
                </c:pt>
                <c:pt idx="6241">
                  <c:v>74.580073999999996</c:v>
                </c:pt>
                <c:pt idx="6242">
                  <c:v>74.608236000000005</c:v>
                </c:pt>
                <c:pt idx="6243">
                  <c:v>74.643438000000003</c:v>
                </c:pt>
                <c:pt idx="6244">
                  <c:v>74.544871000000001</c:v>
                </c:pt>
                <c:pt idx="6245">
                  <c:v>74.479159999999993</c:v>
                </c:pt>
                <c:pt idx="6246">
                  <c:v>74.406407999999999</c:v>
                </c:pt>
                <c:pt idx="6247">
                  <c:v>74.331309000000005</c:v>
                </c:pt>
                <c:pt idx="6248">
                  <c:v>74.216313999999997</c:v>
                </c:pt>
                <c:pt idx="6249">
                  <c:v>74.986075999999997</c:v>
                </c:pt>
                <c:pt idx="6250">
                  <c:v>74.925058000000007</c:v>
                </c:pt>
                <c:pt idx="6251">
                  <c:v>74.976688999999993</c:v>
                </c:pt>
                <c:pt idx="6252">
                  <c:v>74.976688999999993</c:v>
                </c:pt>
                <c:pt idx="6253">
                  <c:v>74.969648000000007</c:v>
                </c:pt>
                <c:pt idx="6254">
                  <c:v>74.957914000000002</c:v>
                </c:pt>
                <c:pt idx="6255">
                  <c:v>74.983728999999997</c:v>
                </c:pt>
                <c:pt idx="6256">
                  <c:v>74.976688999999993</c:v>
                </c:pt>
                <c:pt idx="6257">
                  <c:v>74.216313999999997</c:v>
                </c:pt>
                <c:pt idx="6258">
                  <c:v>70.705449000000002</c:v>
                </c:pt>
                <c:pt idx="6259">
                  <c:v>70.642083999999997</c:v>
                </c:pt>
                <c:pt idx="6260">
                  <c:v>70.620963000000003</c:v>
                </c:pt>
                <c:pt idx="6261">
                  <c:v>70.590453999999994</c:v>
                </c:pt>
                <c:pt idx="6262">
                  <c:v>70.555250999999998</c:v>
                </c:pt>
                <c:pt idx="6263">
                  <c:v>70.529436000000004</c:v>
                </c:pt>
                <c:pt idx="6264">
                  <c:v>70.524742000000003</c:v>
                </c:pt>
                <c:pt idx="6265">
                  <c:v>70.484846000000005</c:v>
                </c:pt>
                <c:pt idx="6266">
                  <c:v>70.440256000000005</c:v>
                </c:pt>
                <c:pt idx="6267">
                  <c:v>70.405054000000007</c:v>
                </c:pt>
                <c:pt idx="6268">
                  <c:v>70.322914999999995</c:v>
                </c:pt>
                <c:pt idx="6269">
                  <c:v>70.278324999999995</c:v>
                </c:pt>
                <c:pt idx="6270">
                  <c:v>70.247816</c:v>
                </c:pt>
                <c:pt idx="6271">
                  <c:v>70.214960000000005</c:v>
                </c:pt>
                <c:pt idx="6272">
                  <c:v>70.158636000000001</c:v>
                </c:pt>
                <c:pt idx="6273">
                  <c:v>70.130474000000007</c:v>
                </c:pt>
                <c:pt idx="6274">
                  <c:v>70.069456000000002</c:v>
                </c:pt>
                <c:pt idx="6275">
                  <c:v>69.888750000000002</c:v>
                </c:pt>
                <c:pt idx="6276">
                  <c:v>70.013131999999999</c:v>
                </c:pt>
                <c:pt idx="6277">
                  <c:v>69.989664000000005</c:v>
                </c:pt>
                <c:pt idx="6278">
                  <c:v>70.062415999999999</c:v>
                </c:pt>
                <c:pt idx="6279">
                  <c:v>70.062415999999999</c:v>
                </c:pt>
                <c:pt idx="6280">
                  <c:v>70.088230999999993</c:v>
                </c:pt>
                <c:pt idx="6281">
                  <c:v>70.121087000000003</c:v>
                </c:pt>
                <c:pt idx="6282">
                  <c:v>70.168024000000003</c:v>
                </c:pt>
                <c:pt idx="6283">
                  <c:v>70.283017999999998</c:v>
                </c:pt>
                <c:pt idx="6284">
                  <c:v>70.259550000000004</c:v>
                </c:pt>
                <c:pt idx="6285">
                  <c:v>70.193838999999997</c:v>
                </c:pt>
                <c:pt idx="6286">
                  <c:v>70.137514999999993</c:v>
                </c:pt>
                <c:pt idx="6287">
                  <c:v>70.240774999999999</c:v>
                </c:pt>
                <c:pt idx="6288">
                  <c:v>70.273630999999995</c:v>
                </c:pt>
                <c:pt idx="6289">
                  <c:v>70.245469</c:v>
                </c:pt>
                <c:pt idx="6290">
                  <c:v>70.273630999999995</c:v>
                </c:pt>
                <c:pt idx="6291">
                  <c:v>70.212613000000005</c:v>
                </c:pt>
                <c:pt idx="6292">
                  <c:v>70.231387999999995</c:v>
                </c:pt>
                <c:pt idx="6293">
                  <c:v>70.170370000000005</c:v>
                </c:pt>
                <c:pt idx="6294">
                  <c:v>70.125780000000006</c:v>
                </c:pt>
                <c:pt idx="6295">
                  <c:v>70.107005999999998</c:v>
                </c:pt>
                <c:pt idx="6296">
                  <c:v>70.118740000000003</c:v>
                </c:pt>
                <c:pt idx="6297">
                  <c:v>70.196185999999997</c:v>
                </c:pt>
                <c:pt idx="6298">
                  <c:v>70.193838999999997</c:v>
                </c:pt>
                <c:pt idx="6299">
                  <c:v>70.189144999999996</c:v>
                </c:pt>
                <c:pt idx="6300">
                  <c:v>70.175064000000006</c:v>
                </c:pt>
                <c:pt idx="6301">
                  <c:v>70.170370000000005</c:v>
                </c:pt>
                <c:pt idx="6302">
                  <c:v>70.158636000000001</c:v>
                </c:pt>
                <c:pt idx="6303">
                  <c:v>70.121087000000003</c:v>
                </c:pt>
                <c:pt idx="6304">
                  <c:v>70.095271999999994</c:v>
                </c:pt>
                <c:pt idx="6305">
                  <c:v>70.069456000000002</c:v>
                </c:pt>
                <c:pt idx="6306">
                  <c:v>70.048334999999994</c:v>
                </c:pt>
                <c:pt idx="6307">
                  <c:v>69.956807999999995</c:v>
                </c:pt>
                <c:pt idx="6308">
                  <c:v>70.050681999999995</c:v>
                </c:pt>
                <c:pt idx="6309">
                  <c:v>70.118740000000003</c:v>
                </c:pt>
                <c:pt idx="6310">
                  <c:v>70.168024000000003</c:v>
                </c:pt>
                <c:pt idx="6311">
                  <c:v>70.203226000000001</c:v>
                </c:pt>
                <c:pt idx="6312">
                  <c:v>70.233734999999996</c:v>
                </c:pt>
                <c:pt idx="6313">
                  <c:v>70.297099000000003</c:v>
                </c:pt>
                <c:pt idx="6314">
                  <c:v>70.362810999999994</c:v>
                </c:pt>
                <c:pt idx="6315">
                  <c:v>70.447297000000006</c:v>
                </c:pt>
                <c:pt idx="6316">
                  <c:v>70.447297000000006</c:v>
                </c:pt>
                <c:pt idx="6317">
                  <c:v>70.447297000000006</c:v>
                </c:pt>
                <c:pt idx="6318">
                  <c:v>70.529436000000004</c:v>
                </c:pt>
                <c:pt idx="6319">
                  <c:v>70.602187999999998</c:v>
                </c:pt>
                <c:pt idx="6320">
                  <c:v>70.646777999999998</c:v>
                </c:pt>
                <c:pt idx="6321">
                  <c:v>70.674940000000007</c:v>
                </c:pt>
                <c:pt idx="6322">
                  <c:v>70.721877000000006</c:v>
                </c:pt>
                <c:pt idx="6323">
                  <c:v>70.806363000000005</c:v>
                </c:pt>
                <c:pt idx="6324">
                  <c:v>70.801669000000004</c:v>
                </c:pt>
                <c:pt idx="6325">
                  <c:v>70.773506999999995</c:v>
                </c:pt>
                <c:pt idx="6326">
                  <c:v>70.834524999999999</c:v>
                </c:pt>
                <c:pt idx="6327">
                  <c:v>70.921357999999998</c:v>
                </c:pt>
                <c:pt idx="6328">
                  <c:v>70.921357999999998</c:v>
                </c:pt>
                <c:pt idx="6329">
                  <c:v>70.886155000000002</c:v>
                </c:pt>
                <c:pt idx="6330">
                  <c:v>70.961253999999997</c:v>
                </c:pt>
                <c:pt idx="6331">
                  <c:v>70.916663999999997</c:v>
                </c:pt>
                <c:pt idx="6332">
                  <c:v>70.879114999999999</c:v>
                </c:pt>
                <c:pt idx="6333">
                  <c:v>70.853299000000007</c:v>
                </c:pt>
                <c:pt idx="6334">
                  <c:v>70.775853999999995</c:v>
                </c:pt>
                <c:pt idx="6335">
                  <c:v>70.787588</c:v>
                </c:pt>
                <c:pt idx="6336">
                  <c:v>70.820443999999995</c:v>
                </c:pt>
                <c:pt idx="6337">
                  <c:v>70.860339999999994</c:v>
                </c:pt>
                <c:pt idx="6338">
                  <c:v>70.846259000000003</c:v>
                </c:pt>
                <c:pt idx="6339">
                  <c:v>70.822790999999995</c:v>
                </c:pt>
                <c:pt idx="6340">
                  <c:v>70.733610999999996</c:v>
                </c:pt>
                <c:pt idx="6341">
                  <c:v>70.705449000000002</c:v>
                </c:pt>
                <c:pt idx="6342">
                  <c:v>70.635043999999994</c:v>
                </c:pt>
                <c:pt idx="6343">
                  <c:v>70.555250999999998</c:v>
                </c:pt>
                <c:pt idx="6344">
                  <c:v>70.496579999999994</c:v>
                </c:pt>
                <c:pt idx="6345">
                  <c:v>70.447297000000006</c:v>
                </c:pt>
                <c:pt idx="6346">
                  <c:v>70.405054000000007</c:v>
                </c:pt>
                <c:pt idx="6347">
                  <c:v>70.327607999999998</c:v>
                </c:pt>
                <c:pt idx="6348">
                  <c:v>70.292406</c:v>
                </c:pt>
                <c:pt idx="6349">
                  <c:v>70.252510000000001</c:v>
                </c:pt>
                <c:pt idx="6350">
                  <c:v>70.233734999999996</c:v>
                </c:pt>
                <c:pt idx="6351">
                  <c:v>70.182105000000007</c:v>
                </c:pt>
                <c:pt idx="6352">
                  <c:v>70.111699000000002</c:v>
                </c:pt>
                <c:pt idx="6353">
                  <c:v>70.031907000000004</c:v>
                </c:pt>
                <c:pt idx="6354">
                  <c:v>70.057721999999998</c:v>
                </c:pt>
                <c:pt idx="6355">
                  <c:v>70.125780000000006</c:v>
                </c:pt>
                <c:pt idx="6356">
                  <c:v>70.196185999999997</c:v>
                </c:pt>
                <c:pt idx="6357">
                  <c:v>70.283017999999998</c:v>
                </c:pt>
                <c:pt idx="6358">
                  <c:v>70.226693999999995</c:v>
                </c:pt>
                <c:pt idx="6359">
                  <c:v>70.341689000000002</c:v>
                </c:pt>
                <c:pt idx="6360">
                  <c:v>70.412093999999996</c:v>
                </c:pt>
                <c:pt idx="6361">
                  <c:v>70.496579999999994</c:v>
                </c:pt>
                <c:pt idx="6362">
                  <c:v>70.536477000000005</c:v>
                </c:pt>
                <c:pt idx="6363">
                  <c:v>70.550557999999995</c:v>
                </c:pt>
                <c:pt idx="6364">
                  <c:v>70.653818000000001</c:v>
                </c:pt>
                <c:pt idx="6365">
                  <c:v>70.740651</c:v>
                </c:pt>
                <c:pt idx="6366">
                  <c:v>70.820443999999995</c:v>
                </c:pt>
                <c:pt idx="6367">
                  <c:v>70.893196000000003</c:v>
                </c:pt>
                <c:pt idx="6368">
                  <c:v>70.916663999999997</c:v>
                </c:pt>
                <c:pt idx="6369">
                  <c:v>70.907276999999993</c:v>
                </c:pt>
                <c:pt idx="6370">
                  <c:v>70.834524999999999</c:v>
                </c:pt>
                <c:pt idx="6371">
                  <c:v>70.773506999999995</c:v>
                </c:pt>
                <c:pt idx="6372">
                  <c:v>70.707796000000002</c:v>
                </c:pt>
                <c:pt idx="6373">
                  <c:v>70.653818000000001</c:v>
                </c:pt>
                <c:pt idx="6374">
                  <c:v>70.635043999999994</c:v>
                </c:pt>
                <c:pt idx="6375">
                  <c:v>70.566985000000003</c:v>
                </c:pt>
                <c:pt idx="6376">
                  <c:v>70.459030999999996</c:v>
                </c:pt>
                <c:pt idx="6377">
                  <c:v>70.360463999999993</c:v>
                </c:pt>
                <c:pt idx="6378">
                  <c:v>70.405054000000007</c:v>
                </c:pt>
                <c:pt idx="6379">
                  <c:v>70.451991000000007</c:v>
                </c:pt>
                <c:pt idx="6380">
                  <c:v>70.451991000000007</c:v>
                </c:pt>
                <c:pt idx="6381">
                  <c:v>70.543516999999994</c:v>
                </c:pt>
                <c:pt idx="6382">
                  <c:v>70.602187999999998</c:v>
                </c:pt>
                <c:pt idx="6383">
                  <c:v>70.609228999999999</c:v>
                </c:pt>
                <c:pt idx="6384">
                  <c:v>70.674940000000007</c:v>
                </c:pt>
                <c:pt idx="6385">
                  <c:v>70.726569999999995</c:v>
                </c:pt>
                <c:pt idx="6386">
                  <c:v>70.780546999999999</c:v>
                </c:pt>
                <c:pt idx="6387">
                  <c:v>70.860339999999994</c:v>
                </c:pt>
                <c:pt idx="6388">
                  <c:v>70.926051000000001</c:v>
                </c:pt>
                <c:pt idx="6389">
                  <c:v>70.970641000000001</c:v>
                </c:pt>
                <c:pt idx="6390">
                  <c:v>71.076249000000004</c:v>
                </c:pt>
                <c:pt idx="6391">
                  <c:v>71.043392999999995</c:v>
                </c:pt>
                <c:pt idx="6392">
                  <c:v>71.001149999999996</c:v>
                </c:pt>
                <c:pt idx="6393">
                  <c:v>71.057473999999999</c:v>
                </c:pt>
                <c:pt idx="6394">
                  <c:v>71.057473999999999</c:v>
                </c:pt>
                <c:pt idx="6395">
                  <c:v>71.022272000000001</c:v>
                </c:pt>
                <c:pt idx="6396">
                  <c:v>70.963600999999997</c:v>
                </c:pt>
                <c:pt idx="6397">
                  <c:v>70.963600999999997</c:v>
                </c:pt>
                <c:pt idx="6398">
                  <c:v>70.867379999999997</c:v>
                </c:pt>
                <c:pt idx="6399">
                  <c:v>70.785240999999999</c:v>
                </c:pt>
                <c:pt idx="6400">
                  <c:v>70.799322000000004</c:v>
                </c:pt>
                <c:pt idx="6401">
                  <c:v>70.747692000000001</c:v>
                </c:pt>
                <c:pt idx="6402">
                  <c:v>70.681979999999996</c:v>
                </c:pt>
                <c:pt idx="6403">
                  <c:v>70.609228999999999</c:v>
                </c:pt>
                <c:pt idx="6404">
                  <c:v>70.609228999999999</c:v>
                </c:pt>
                <c:pt idx="6405">
                  <c:v>70.674940000000007</c:v>
                </c:pt>
                <c:pt idx="6406">
                  <c:v>70.616269000000003</c:v>
                </c:pt>
                <c:pt idx="6407">
                  <c:v>70.529436000000004</c:v>
                </c:pt>
                <c:pt idx="6408">
                  <c:v>70.470765</c:v>
                </c:pt>
                <c:pt idx="6409">
                  <c:v>70.444950000000006</c:v>
                </c:pt>
                <c:pt idx="6410">
                  <c:v>70.463724999999997</c:v>
                </c:pt>
                <c:pt idx="6411">
                  <c:v>70.459030999999996</c:v>
                </c:pt>
                <c:pt idx="6412">
                  <c:v>70.426175000000001</c:v>
                </c:pt>
                <c:pt idx="6413">
                  <c:v>70.419134999999997</c:v>
                </c:pt>
                <c:pt idx="6414">
                  <c:v>70.456683999999996</c:v>
                </c:pt>
                <c:pt idx="6415">
                  <c:v>70.543516999999994</c:v>
                </c:pt>
                <c:pt idx="6416">
                  <c:v>70.660859000000002</c:v>
                </c:pt>
                <c:pt idx="6417">
                  <c:v>70.740651</c:v>
                </c:pt>
                <c:pt idx="6418">
                  <c:v>70.834524999999999</c:v>
                </c:pt>
                <c:pt idx="6419">
                  <c:v>70.848606000000004</c:v>
                </c:pt>
                <c:pt idx="6420">
                  <c:v>70.822790999999995</c:v>
                </c:pt>
                <c:pt idx="6421">
                  <c:v>70.846259000000003</c:v>
                </c:pt>
                <c:pt idx="6422">
                  <c:v>70.806363000000005</c:v>
                </c:pt>
                <c:pt idx="6423">
                  <c:v>70.785240999999999</c:v>
                </c:pt>
                <c:pt idx="6424">
                  <c:v>70.726569999999995</c:v>
                </c:pt>
                <c:pt idx="6425">
                  <c:v>70.696061</c:v>
                </c:pt>
                <c:pt idx="6426">
                  <c:v>70.672593000000006</c:v>
                </c:pt>
                <c:pt idx="6427">
                  <c:v>70.656165000000001</c:v>
                </c:pt>
                <c:pt idx="6428">
                  <c:v>70.674940000000007</c:v>
                </c:pt>
                <c:pt idx="6429">
                  <c:v>70.705449000000002</c:v>
                </c:pt>
                <c:pt idx="6430">
                  <c:v>70.672593000000006</c:v>
                </c:pt>
                <c:pt idx="6431">
                  <c:v>70.628003000000007</c:v>
                </c:pt>
                <c:pt idx="6432">
                  <c:v>70.646777999999998</c:v>
                </c:pt>
                <c:pt idx="6433">
                  <c:v>70.705449000000002</c:v>
                </c:pt>
                <c:pt idx="6434">
                  <c:v>70.069456000000002</c:v>
                </c:pt>
                <c:pt idx="6435">
                  <c:v>70.076497000000003</c:v>
                </c:pt>
                <c:pt idx="6436">
                  <c:v>70.092924999999994</c:v>
                </c:pt>
                <c:pt idx="6437">
                  <c:v>70.102311999999998</c:v>
                </c:pt>
                <c:pt idx="6438">
                  <c:v>70.125780000000006</c:v>
                </c:pt>
                <c:pt idx="6439">
                  <c:v>70.121087000000003</c:v>
                </c:pt>
                <c:pt idx="6440">
                  <c:v>70.151595999999998</c:v>
                </c:pt>
                <c:pt idx="6441">
                  <c:v>70.175064000000006</c:v>
                </c:pt>
                <c:pt idx="6442">
                  <c:v>70.146901999999997</c:v>
                </c:pt>
                <c:pt idx="6443">
                  <c:v>70.125780000000006</c:v>
                </c:pt>
                <c:pt idx="6444">
                  <c:v>70.092924999999994</c:v>
                </c:pt>
                <c:pt idx="6445">
                  <c:v>70.069456000000002</c:v>
                </c:pt>
                <c:pt idx="6446">
                  <c:v>70.043640999999994</c:v>
                </c:pt>
                <c:pt idx="6447">
                  <c:v>70.001397999999995</c:v>
                </c:pt>
                <c:pt idx="6448">
                  <c:v>70.095271999999994</c:v>
                </c:pt>
                <c:pt idx="6449">
                  <c:v>70.074150000000003</c:v>
                </c:pt>
                <c:pt idx="6450">
                  <c:v>70.214960000000005</c:v>
                </c:pt>
                <c:pt idx="6451">
                  <c:v>70.219654000000006</c:v>
                </c:pt>
                <c:pt idx="6452">
                  <c:v>70.196185999999997</c:v>
                </c:pt>
                <c:pt idx="6453">
                  <c:v>70.175064000000006</c:v>
                </c:pt>
                <c:pt idx="6454">
                  <c:v>70.132821000000007</c:v>
                </c:pt>
                <c:pt idx="6455">
                  <c:v>70.043640999999994</c:v>
                </c:pt>
                <c:pt idx="6456">
                  <c:v>70.027213000000003</c:v>
                </c:pt>
                <c:pt idx="6457">
                  <c:v>70.038948000000005</c:v>
                </c:pt>
                <c:pt idx="6458">
                  <c:v>70.099964999999997</c:v>
                </c:pt>
                <c:pt idx="6459">
                  <c:v>70.062415999999999</c:v>
                </c:pt>
                <c:pt idx="6460">
                  <c:v>70.088230999999993</c:v>
                </c:pt>
                <c:pt idx="6461">
                  <c:v>70.146901999999997</c:v>
                </c:pt>
                <c:pt idx="6462">
                  <c:v>70.196185999999997</c:v>
                </c:pt>
                <c:pt idx="6463">
                  <c:v>70.214960000000005</c:v>
                </c:pt>
                <c:pt idx="6464">
                  <c:v>70.226693999999995</c:v>
                </c:pt>
                <c:pt idx="6465">
                  <c:v>70.226693999999995</c:v>
                </c:pt>
                <c:pt idx="6466">
                  <c:v>70.257203000000004</c:v>
                </c:pt>
                <c:pt idx="6467">
                  <c:v>70.285364999999999</c:v>
                </c:pt>
                <c:pt idx="6468">
                  <c:v>70.322914999999995</c:v>
                </c:pt>
                <c:pt idx="6469">
                  <c:v>70.355770000000007</c:v>
                </c:pt>
                <c:pt idx="6470">
                  <c:v>70.353423000000006</c:v>
                </c:pt>
                <c:pt idx="6471">
                  <c:v>70.341689000000002</c:v>
                </c:pt>
                <c:pt idx="6472">
                  <c:v>70.336995999999999</c:v>
                </c:pt>
                <c:pt idx="6473">
                  <c:v>70.327607999999998</c:v>
                </c:pt>
                <c:pt idx="6474">
                  <c:v>70.290058999999999</c:v>
                </c:pt>
                <c:pt idx="6475">
                  <c:v>70.238428999999996</c:v>
                </c:pt>
                <c:pt idx="6476">
                  <c:v>70.231387999999995</c:v>
                </c:pt>
                <c:pt idx="6477">
                  <c:v>70.226693999999995</c:v>
                </c:pt>
                <c:pt idx="6478">
                  <c:v>70.226693999999995</c:v>
                </c:pt>
                <c:pt idx="6479">
                  <c:v>70.646777999999998</c:v>
                </c:pt>
                <c:pt idx="6480">
                  <c:v>70.656165000000001</c:v>
                </c:pt>
                <c:pt idx="6481">
                  <c:v>70.681979999999996</c:v>
                </c:pt>
                <c:pt idx="6482">
                  <c:v>70.674940000000007</c:v>
                </c:pt>
                <c:pt idx="6483">
                  <c:v>70.674940000000007</c:v>
                </c:pt>
                <c:pt idx="6484">
                  <c:v>70.700755000000001</c:v>
                </c:pt>
                <c:pt idx="6485">
                  <c:v>70.689020999999997</c:v>
                </c:pt>
                <c:pt idx="6486">
                  <c:v>70.679633999999993</c:v>
                </c:pt>
                <c:pt idx="6487">
                  <c:v>70.667899000000006</c:v>
                </c:pt>
                <c:pt idx="6488">
                  <c:v>70.623310000000004</c:v>
                </c:pt>
                <c:pt idx="6489">
                  <c:v>70.639736999999997</c:v>
                </c:pt>
                <c:pt idx="6490">
                  <c:v>70.646777999999998</c:v>
                </c:pt>
                <c:pt idx="6491">
                  <c:v>70.681979999999996</c:v>
                </c:pt>
                <c:pt idx="6492">
                  <c:v>70.712489000000005</c:v>
                </c:pt>
                <c:pt idx="6493">
                  <c:v>70.712489000000005</c:v>
                </c:pt>
                <c:pt idx="6494">
                  <c:v>70.672593000000006</c:v>
                </c:pt>
                <c:pt idx="6495">
                  <c:v>70.656165000000001</c:v>
                </c:pt>
                <c:pt idx="6496">
                  <c:v>70.623310000000004</c:v>
                </c:pt>
                <c:pt idx="6497">
                  <c:v>70.583412999999993</c:v>
                </c:pt>
                <c:pt idx="6498">
                  <c:v>70.583412999999993</c:v>
                </c:pt>
                <c:pt idx="6499">
                  <c:v>70.536477000000005</c:v>
                </c:pt>
                <c:pt idx="6500">
                  <c:v>70.508314999999996</c:v>
                </c:pt>
                <c:pt idx="6501">
                  <c:v>70.536477000000005</c:v>
                </c:pt>
                <c:pt idx="6502">
                  <c:v>70.491887000000006</c:v>
                </c:pt>
                <c:pt idx="6503">
                  <c:v>70.484846000000005</c:v>
                </c:pt>
                <c:pt idx="6504">
                  <c:v>70.515355</c:v>
                </c:pt>
                <c:pt idx="6505">
                  <c:v>70.482499000000004</c:v>
                </c:pt>
                <c:pt idx="6506">
                  <c:v>70.522396000000001</c:v>
                </c:pt>
                <c:pt idx="6507">
                  <c:v>70.451991000000007</c:v>
                </c:pt>
                <c:pt idx="6508">
                  <c:v>70.557597999999999</c:v>
                </c:pt>
                <c:pt idx="6509">
                  <c:v>70.574026000000003</c:v>
                </c:pt>
                <c:pt idx="6510">
                  <c:v>70.588106999999994</c:v>
                </c:pt>
                <c:pt idx="6511">
                  <c:v>70.606881999999999</c:v>
                </c:pt>
                <c:pt idx="6512">
                  <c:v>70.632696999999993</c:v>
                </c:pt>
                <c:pt idx="6513">
                  <c:v>70.620963000000003</c:v>
                </c:pt>
                <c:pt idx="6514">
                  <c:v>70.646777999999998</c:v>
                </c:pt>
                <c:pt idx="6515">
                  <c:v>70.327607999999998</c:v>
                </c:pt>
                <c:pt idx="6516">
                  <c:v>70.336995999999999</c:v>
                </c:pt>
                <c:pt idx="6517">
                  <c:v>70.308834000000004</c:v>
                </c:pt>
                <c:pt idx="6518">
                  <c:v>70.283017999999998</c:v>
                </c:pt>
                <c:pt idx="6519">
                  <c:v>70.285364999999999</c:v>
                </c:pt>
                <c:pt idx="6520">
                  <c:v>70.292406</c:v>
                </c:pt>
                <c:pt idx="6521">
                  <c:v>70.334648999999999</c:v>
                </c:pt>
                <c:pt idx="6522">
                  <c:v>70.367504999999994</c:v>
                </c:pt>
                <c:pt idx="6523">
                  <c:v>70.400360000000006</c:v>
                </c:pt>
                <c:pt idx="6524">
                  <c:v>70.433216000000002</c:v>
                </c:pt>
                <c:pt idx="6525">
                  <c:v>70.447297000000006</c:v>
                </c:pt>
                <c:pt idx="6526">
                  <c:v>70.489540000000005</c:v>
                </c:pt>
                <c:pt idx="6527">
                  <c:v>70.466071999999997</c:v>
                </c:pt>
                <c:pt idx="6528">
                  <c:v>70.529436000000004</c:v>
                </c:pt>
                <c:pt idx="6529">
                  <c:v>70.515355</c:v>
                </c:pt>
                <c:pt idx="6530">
                  <c:v>70.510660999999999</c:v>
                </c:pt>
                <c:pt idx="6531">
                  <c:v>70.557597999999999</c:v>
                </c:pt>
                <c:pt idx="6532">
                  <c:v>70.536477000000005</c:v>
                </c:pt>
                <c:pt idx="6533">
                  <c:v>70.496579999999994</c:v>
                </c:pt>
                <c:pt idx="6534">
                  <c:v>70.447297000000006</c:v>
                </c:pt>
                <c:pt idx="6535">
                  <c:v>70.386279000000002</c:v>
                </c:pt>
                <c:pt idx="6536">
                  <c:v>70.327607999999998</c:v>
                </c:pt>
                <c:pt idx="6537">
                  <c:v>70.517702</c:v>
                </c:pt>
                <c:pt idx="6538">
                  <c:v>70.491887000000006</c:v>
                </c:pt>
                <c:pt idx="6539">
                  <c:v>70.529436000000004</c:v>
                </c:pt>
                <c:pt idx="6540">
                  <c:v>70.602187999999998</c:v>
                </c:pt>
                <c:pt idx="6541">
                  <c:v>70.696061</c:v>
                </c:pt>
                <c:pt idx="6542">
                  <c:v>70.728916999999996</c:v>
                </c:pt>
                <c:pt idx="6543">
                  <c:v>70.681979999999996</c:v>
                </c:pt>
                <c:pt idx="6544">
                  <c:v>70.689020999999997</c:v>
                </c:pt>
                <c:pt idx="6545">
                  <c:v>70.653818000000001</c:v>
                </c:pt>
                <c:pt idx="6546">
                  <c:v>70.590453999999994</c:v>
                </c:pt>
                <c:pt idx="6547">
                  <c:v>70.574026000000003</c:v>
                </c:pt>
                <c:pt idx="6548">
                  <c:v>70.550557999999995</c:v>
                </c:pt>
                <c:pt idx="6549">
                  <c:v>70.524742000000003</c:v>
                </c:pt>
                <c:pt idx="6550">
                  <c:v>70.517702</c:v>
                </c:pt>
                <c:pt idx="6551">
                  <c:v>71.062168</c:v>
                </c:pt>
                <c:pt idx="6552">
                  <c:v>71.024618000000004</c:v>
                </c:pt>
                <c:pt idx="6553">
                  <c:v>71.008189999999999</c:v>
                </c:pt>
                <c:pt idx="6554">
                  <c:v>70.989416000000006</c:v>
                </c:pt>
                <c:pt idx="6555">
                  <c:v>70.968294</c:v>
                </c:pt>
                <c:pt idx="6556">
                  <c:v>70.942479000000006</c:v>
                </c:pt>
                <c:pt idx="6557">
                  <c:v>70.954212999999996</c:v>
                </c:pt>
                <c:pt idx="6558">
                  <c:v>70.961253999999997</c:v>
                </c:pt>
                <c:pt idx="6559">
                  <c:v>70.933092000000002</c:v>
                </c:pt>
                <c:pt idx="6560">
                  <c:v>70.916663999999997</c:v>
                </c:pt>
                <c:pt idx="6561">
                  <c:v>70.935439000000002</c:v>
                </c:pt>
                <c:pt idx="6562">
                  <c:v>70.926051000000001</c:v>
                </c:pt>
                <c:pt idx="6563">
                  <c:v>70.933092000000002</c:v>
                </c:pt>
                <c:pt idx="6564">
                  <c:v>70.933092000000002</c:v>
                </c:pt>
                <c:pt idx="6565">
                  <c:v>70.935439000000002</c:v>
                </c:pt>
                <c:pt idx="6566">
                  <c:v>70.928398000000001</c:v>
                </c:pt>
                <c:pt idx="6567">
                  <c:v>70.956559999999996</c:v>
                </c:pt>
                <c:pt idx="6568">
                  <c:v>70.982375000000005</c:v>
                </c:pt>
                <c:pt idx="6569">
                  <c:v>71.017578</c:v>
                </c:pt>
                <c:pt idx="6570">
                  <c:v>71.022272000000001</c:v>
                </c:pt>
                <c:pt idx="6571">
                  <c:v>71.008189999999999</c:v>
                </c:pt>
                <c:pt idx="6572">
                  <c:v>71.043392999999995</c:v>
                </c:pt>
                <c:pt idx="6573">
                  <c:v>71.052779999999998</c:v>
                </c:pt>
                <c:pt idx="6574">
                  <c:v>71.038698999999994</c:v>
                </c:pt>
                <c:pt idx="6575">
                  <c:v>71.078596000000005</c:v>
                </c:pt>
                <c:pt idx="6576">
                  <c:v>71.111451000000002</c:v>
                </c:pt>
                <c:pt idx="6577">
                  <c:v>71.071555000000004</c:v>
                </c:pt>
                <c:pt idx="6578">
                  <c:v>71.062168</c:v>
                </c:pt>
                <c:pt idx="6579">
                  <c:v>74.453344000000001</c:v>
                </c:pt>
                <c:pt idx="6580">
                  <c:v>74.453344000000001</c:v>
                </c:pt>
                <c:pt idx="6581">
                  <c:v>74.448650999999998</c:v>
                </c:pt>
                <c:pt idx="6582">
                  <c:v>74.436916999999994</c:v>
                </c:pt>
                <c:pt idx="6583">
                  <c:v>74.422836000000004</c:v>
                </c:pt>
                <c:pt idx="6584">
                  <c:v>74.404060999999999</c:v>
                </c:pt>
                <c:pt idx="6585">
                  <c:v>74.394673999999995</c:v>
                </c:pt>
                <c:pt idx="6586">
                  <c:v>74.373552000000004</c:v>
                </c:pt>
                <c:pt idx="6587">
                  <c:v>74.347736999999995</c:v>
                </c:pt>
                <c:pt idx="6588">
                  <c:v>74.345389999999995</c:v>
                </c:pt>
                <c:pt idx="6589">
                  <c:v>74.338350000000005</c:v>
                </c:pt>
                <c:pt idx="6590">
                  <c:v>74.359470999999999</c:v>
                </c:pt>
                <c:pt idx="6591">
                  <c:v>74.373552000000004</c:v>
                </c:pt>
                <c:pt idx="6592">
                  <c:v>74.394673999999995</c:v>
                </c:pt>
                <c:pt idx="6593">
                  <c:v>74.422836000000004</c:v>
                </c:pt>
                <c:pt idx="6594">
                  <c:v>74.429875999999993</c:v>
                </c:pt>
                <c:pt idx="6595">
                  <c:v>74.460385000000002</c:v>
                </c:pt>
                <c:pt idx="6596">
                  <c:v>74.474466000000007</c:v>
                </c:pt>
                <c:pt idx="6597">
                  <c:v>74.476813000000007</c:v>
                </c:pt>
                <c:pt idx="6598">
                  <c:v>74.497934000000001</c:v>
                </c:pt>
                <c:pt idx="6599">
                  <c:v>74.519056000000006</c:v>
                </c:pt>
                <c:pt idx="6600">
                  <c:v>74.519056000000006</c:v>
                </c:pt>
                <c:pt idx="6601">
                  <c:v>74.497934000000001</c:v>
                </c:pt>
                <c:pt idx="6602">
                  <c:v>74.486199999999997</c:v>
                </c:pt>
                <c:pt idx="6603">
                  <c:v>74.486199999999997</c:v>
                </c:pt>
                <c:pt idx="6604">
                  <c:v>74.493240999999998</c:v>
                </c:pt>
                <c:pt idx="6605">
                  <c:v>74.483852999999996</c:v>
                </c:pt>
                <c:pt idx="6606">
                  <c:v>74.469772000000006</c:v>
                </c:pt>
                <c:pt idx="6607">
                  <c:v>74.453344000000001</c:v>
                </c:pt>
                <c:pt idx="6608">
                  <c:v>70.020173</c:v>
                </c:pt>
                <c:pt idx="6609">
                  <c:v>70.020173</c:v>
                </c:pt>
                <c:pt idx="6610">
                  <c:v>69.989664000000005</c:v>
                </c:pt>
                <c:pt idx="6611">
                  <c:v>70.006091999999995</c:v>
                </c:pt>
                <c:pt idx="6612">
                  <c:v>70.055374999999998</c:v>
                </c:pt>
                <c:pt idx="6613">
                  <c:v>70.081191000000004</c:v>
                </c:pt>
                <c:pt idx="6614">
                  <c:v>70.062415999999999</c:v>
                </c:pt>
                <c:pt idx="6615">
                  <c:v>70.062415999999999</c:v>
                </c:pt>
                <c:pt idx="6616">
                  <c:v>70.055374999999998</c:v>
                </c:pt>
                <c:pt idx="6617">
                  <c:v>70.031907000000004</c:v>
                </c:pt>
                <c:pt idx="6618">
                  <c:v>69.987317000000004</c:v>
                </c:pt>
                <c:pt idx="6619">
                  <c:v>70.006091999999995</c:v>
                </c:pt>
                <c:pt idx="6620">
                  <c:v>69.975583</c:v>
                </c:pt>
                <c:pt idx="6621">
                  <c:v>70.017825999999999</c:v>
                </c:pt>
                <c:pt idx="6622">
                  <c:v>70.020173</c:v>
                </c:pt>
                <c:pt idx="6623">
                  <c:v>70.158636000000001</c:v>
                </c:pt>
                <c:pt idx="6624">
                  <c:v>70.168024000000003</c:v>
                </c:pt>
                <c:pt idx="6625">
                  <c:v>70.139860999999996</c:v>
                </c:pt>
                <c:pt idx="6626">
                  <c:v>70.137514999999993</c:v>
                </c:pt>
                <c:pt idx="6627">
                  <c:v>70.095271999999994</c:v>
                </c:pt>
                <c:pt idx="6628">
                  <c:v>70.074150000000003</c:v>
                </c:pt>
                <c:pt idx="6629">
                  <c:v>70.020173</c:v>
                </c:pt>
                <c:pt idx="6630">
                  <c:v>70.038948000000005</c:v>
                </c:pt>
                <c:pt idx="6631">
                  <c:v>70.062415999999999</c:v>
                </c:pt>
                <c:pt idx="6632">
                  <c:v>70.092924999999994</c:v>
                </c:pt>
                <c:pt idx="6633">
                  <c:v>70.175064000000006</c:v>
                </c:pt>
                <c:pt idx="6634">
                  <c:v>70.231387999999995</c:v>
                </c:pt>
                <c:pt idx="6635">
                  <c:v>70.238428999999996</c:v>
                </c:pt>
                <c:pt idx="6636">
                  <c:v>70.219654000000006</c:v>
                </c:pt>
                <c:pt idx="6637">
                  <c:v>70.193838999999997</c:v>
                </c:pt>
                <c:pt idx="6638">
                  <c:v>70.139860999999996</c:v>
                </c:pt>
                <c:pt idx="6639">
                  <c:v>70.158636000000001</c:v>
                </c:pt>
              </c:numCache>
            </c:numRef>
          </c:yVal>
          <c:smooth val="0"/>
          <c:extLst>
            <c:ext xmlns:c16="http://schemas.microsoft.com/office/drawing/2014/chart" uri="{C3380CC4-5D6E-409C-BE32-E72D297353CC}">
              <c16:uniqueId val="{00000000-8C73-4658-B377-80DE509C93BA}"/>
            </c:ext>
          </c:extLst>
        </c:ser>
        <c:ser>
          <c:idx val="2"/>
          <c:order val="1"/>
          <c:tx>
            <c:v>All stns</c:v>
          </c:tx>
          <c:spPr>
            <a:ln w="38100">
              <a:noFill/>
            </a:ln>
          </c:spPr>
          <c:marker>
            <c:symbol val="square"/>
            <c:size val="5"/>
            <c:spPr>
              <a:noFill/>
              <a:ln>
                <a:solidFill>
                  <a:schemeClr val="bg1">
                    <a:lumMod val="50000"/>
                  </a:schemeClr>
                </a:solidFill>
              </a:ln>
            </c:spPr>
          </c:marker>
          <c:xVal>
            <c:numRef>
              <c:f>All!$G$2:$G$2776</c:f>
              <c:numCache>
                <c:formatCode>0.000</c:formatCode>
                <c:ptCount val="2775"/>
                <c:pt idx="0">
                  <c:v>15.033333300000001</c:v>
                </c:pt>
                <c:pt idx="1">
                  <c:v>15.95</c:v>
                </c:pt>
                <c:pt idx="2">
                  <c:v>14.8833333</c:v>
                </c:pt>
                <c:pt idx="3">
                  <c:v>15.3666666</c:v>
                </c:pt>
                <c:pt idx="4">
                  <c:v>16.6333333</c:v>
                </c:pt>
                <c:pt idx="5">
                  <c:v>15.2</c:v>
                </c:pt>
                <c:pt idx="6">
                  <c:v>15.67</c:v>
                </c:pt>
                <c:pt idx="7">
                  <c:v>16.37</c:v>
                </c:pt>
                <c:pt idx="8">
                  <c:v>16.600000000000001</c:v>
                </c:pt>
                <c:pt idx="9">
                  <c:v>14</c:v>
                </c:pt>
                <c:pt idx="10">
                  <c:v>15.7</c:v>
                </c:pt>
                <c:pt idx="11">
                  <c:v>15.6166666</c:v>
                </c:pt>
                <c:pt idx="12">
                  <c:v>16.2</c:v>
                </c:pt>
                <c:pt idx="13">
                  <c:v>15</c:v>
                </c:pt>
                <c:pt idx="14">
                  <c:v>15.3333333</c:v>
                </c:pt>
                <c:pt idx="15">
                  <c:v>16.8333333</c:v>
                </c:pt>
                <c:pt idx="16">
                  <c:v>16.117000000000001</c:v>
                </c:pt>
                <c:pt idx="17">
                  <c:v>14.28</c:v>
                </c:pt>
                <c:pt idx="18">
                  <c:v>16.367000000000001</c:v>
                </c:pt>
                <c:pt idx="19">
                  <c:v>16.43</c:v>
                </c:pt>
                <c:pt idx="20">
                  <c:v>14.183</c:v>
                </c:pt>
                <c:pt idx="21">
                  <c:v>13.48</c:v>
                </c:pt>
                <c:pt idx="22">
                  <c:v>13.033333300000001</c:v>
                </c:pt>
                <c:pt idx="23">
                  <c:v>16.366666599999999</c:v>
                </c:pt>
                <c:pt idx="24">
                  <c:v>16.57</c:v>
                </c:pt>
                <c:pt idx="25">
                  <c:v>16.23</c:v>
                </c:pt>
                <c:pt idx="26">
                  <c:v>15.6166666</c:v>
                </c:pt>
                <c:pt idx="27">
                  <c:v>14.07</c:v>
                </c:pt>
                <c:pt idx="28">
                  <c:v>16.416666599999999</c:v>
                </c:pt>
                <c:pt idx="29">
                  <c:v>16.567</c:v>
                </c:pt>
                <c:pt idx="30">
                  <c:v>13.666666599999999</c:v>
                </c:pt>
                <c:pt idx="31">
                  <c:v>14.9</c:v>
                </c:pt>
                <c:pt idx="32">
                  <c:v>14.1333333</c:v>
                </c:pt>
                <c:pt idx="33">
                  <c:v>15.5833333</c:v>
                </c:pt>
                <c:pt idx="34">
                  <c:v>16.283333299999999</c:v>
                </c:pt>
                <c:pt idx="35">
                  <c:v>13.1</c:v>
                </c:pt>
                <c:pt idx="36">
                  <c:v>13.42</c:v>
                </c:pt>
                <c:pt idx="37">
                  <c:v>16.5</c:v>
                </c:pt>
                <c:pt idx="38">
                  <c:v>16.266666699999998</c:v>
                </c:pt>
                <c:pt idx="39">
                  <c:v>16.829999999999998</c:v>
                </c:pt>
                <c:pt idx="40">
                  <c:v>16.850000000000001</c:v>
                </c:pt>
                <c:pt idx="41">
                  <c:v>14.78</c:v>
                </c:pt>
                <c:pt idx="42">
                  <c:v>13.8</c:v>
                </c:pt>
                <c:pt idx="43">
                  <c:v>15.8833333</c:v>
                </c:pt>
                <c:pt idx="44">
                  <c:v>15.0666666</c:v>
                </c:pt>
                <c:pt idx="45">
                  <c:v>16.533000000000001</c:v>
                </c:pt>
                <c:pt idx="46">
                  <c:v>16.25</c:v>
                </c:pt>
                <c:pt idx="47">
                  <c:v>13.37</c:v>
                </c:pt>
                <c:pt idx="48">
                  <c:v>16.260138999999999</c:v>
                </c:pt>
                <c:pt idx="49">
                  <c:v>16.2166666</c:v>
                </c:pt>
                <c:pt idx="50">
                  <c:v>13.733000000000001</c:v>
                </c:pt>
                <c:pt idx="51">
                  <c:v>16.033333299999999</c:v>
                </c:pt>
                <c:pt idx="52">
                  <c:v>13</c:v>
                </c:pt>
                <c:pt idx="53">
                  <c:v>15.3</c:v>
                </c:pt>
                <c:pt idx="54">
                  <c:v>13.05</c:v>
                </c:pt>
                <c:pt idx="55">
                  <c:v>15.9</c:v>
                </c:pt>
                <c:pt idx="56">
                  <c:v>17.04</c:v>
                </c:pt>
                <c:pt idx="57">
                  <c:v>14.3333333</c:v>
                </c:pt>
                <c:pt idx="58">
                  <c:v>13.45</c:v>
                </c:pt>
                <c:pt idx="59">
                  <c:v>15.783333300000001</c:v>
                </c:pt>
                <c:pt idx="60">
                  <c:v>15.8333333</c:v>
                </c:pt>
                <c:pt idx="61">
                  <c:v>13.75</c:v>
                </c:pt>
                <c:pt idx="62">
                  <c:v>15.8166666</c:v>
                </c:pt>
                <c:pt idx="63">
                  <c:v>12.65</c:v>
                </c:pt>
                <c:pt idx="64">
                  <c:v>12.7</c:v>
                </c:pt>
                <c:pt idx="65">
                  <c:v>12.17</c:v>
                </c:pt>
                <c:pt idx="66">
                  <c:v>13.933333299999999</c:v>
                </c:pt>
                <c:pt idx="67">
                  <c:v>15.2333333</c:v>
                </c:pt>
                <c:pt idx="68">
                  <c:v>14.132999999999999</c:v>
                </c:pt>
                <c:pt idx="69">
                  <c:v>11.7</c:v>
                </c:pt>
                <c:pt idx="70">
                  <c:v>16.18</c:v>
                </c:pt>
                <c:pt idx="71">
                  <c:v>14.95</c:v>
                </c:pt>
                <c:pt idx="72">
                  <c:v>16.033333299999999</c:v>
                </c:pt>
                <c:pt idx="73">
                  <c:v>9.75</c:v>
                </c:pt>
                <c:pt idx="74">
                  <c:v>10.75</c:v>
                </c:pt>
                <c:pt idx="75">
                  <c:v>11.7</c:v>
                </c:pt>
                <c:pt idx="76">
                  <c:v>10.73</c:v>
                </c:pt>
                <c:pt idx="77">
                  <c:v>15.34</c:v>
                </c:pt>
                <c:pt idx="78">
                  <c:v>9.85</c:v>
                </c:pt>
                <c:pt idx="79">
                  <c:v>15.3</c:v>
                </c:pt>
                <c:pt idx="80">
                  <c:v>9.7333333</c:v>
                </c:pt>
                <c:pt idx="81">
                  <c:v>13.6333333</c:v>
                </c:pt>
                <c:pt idx="82">
                  <c:v>13.9</c:v>
                </c:pt>
                <c:pt idx="83">
                  <c:v>12.37</c:v>
                </c:pt>
                <c:pt idx="84">
                  <c:v>14.77</c:v>
                </c:pt>
                <c:pt idx="85">
                  <c:v>12.367000000000001</c:v>
                </c:pt>
                <c:pt idx="86">
                  <c:v>13.2166666</c:v>
                </c:pt>
                <c:pt idx="87">
                  <c:v>13.45</c:v>
                </c:pt>
                <c:pt idx="88">
                  <c:v>13.43</c:v>
                </c:pt>
                <c:pt idx="89">
                  <c:v>15.08</c:v>
                </c:pt>
                <c:pt idx="90">
                  <c:v>11.75</c:v>
                </c:pt>
                <c:pt idx="91">
                  <c:v>12.65</c:v>
                </c:pt>
                <c:pt idx="92">
                  <c:v>12.8</c:v>
                </c:pt>
                <c:pt idx="93">
                  <c:v>13.15</c:v>
                </c:pt>
                <c:pt idx="94">
                  <c:v>12.73</c:v>
                </c:pt>
                <c:pt idx="95">
                  <c:v>13.18</c:v>
                </c:pt>
                <c:pt idx="96">
                  <c:v>11.183333299999999</c:v>
                </c:pt>
                <c:pt idx="97">
                  <c:v>15.98</c:v>
                </c:pt>
                <c:pt idx="98">
                  <c:v>9.6199999999999992</c:v>
                </c:pt>
                <c:pt idx="99">
                  <c:v>11.35</c:v>
                </c:pt>
                <c:pt idx="100">
                  <c:v>11.35</c:v>
                </c:pt>
                <c:pt idx="101">
                  <c:v>13.5666666</c:v>
                </c:pt>
                <c:pt idx="102">
                  <c:v>10.18</c:v>
                </c:pt>
                <c:pt idx="103">
                  <c:v>12.18</c:v>
                </c:pt>
                <c:pt idx="104">
                  <c:v>13</c:v>
                </c:pt>
                <c:pt idx="105">
                  <c:v>11.467000000000001</c:v>
                </c:pt>
                <c:pt idx="106">
                  <c:v>14.744223</c:v>
                </c:pt>
                <c:pt idx="107">
                  <c:v>16.3333333</c:v>
                </c:pt>
                <c:pt idx="108">
                  <c:v>15.4666666</c:v>
                </c:pt>
                <c:pt idx="109">
                  <c:v>14.77</c:v>
                </c:pt>
                <c:pt idx="110">
                  <c:v>15.48</c:v>
                </c:pt>
                <c:pt idx="111">
                  <c:v>11.85</c:v>
                </c:pt>
                <c:pt idx="112">
                  <c:v>10.567</c:v>
                </c:pt>
                <c:pt idx="113">
                  <c:v>13.75</c:v>
                </c:pt>
                <c:pt idx="114">
                  <c:v>12.617000000000001</c:v>
                </c:pt>
                <c:pt idx="115">
                  <c:v>10.27</c:v>
                </c:pt>
                <c:pt idx="116">
                  <c:v>10.23</c:v>
                </c:pt>
                <c:pt idx="117">
                  <c:v>14.18</c:v>
                </c:pt>
                <c:pt idx="118">
                  <c:v>10.119999999999999</c:v>
                </c:pt>
                <c:pt idx="119">
                  <c:v>13.65</c:v>
                </c:pt>
                <c:pt idx="120">
                  <c:v>9.73</c:v>
                </c:pt>
                <c:pt idx="121">
                  <c:v>13.13</c:v>
                </c:pt>
                <c:pt idx="122">
                  <c:v>15.45</c:v>
                </c:pt>
                <c:pt idx="123">
                  <c:v>13.62</c:v>
                </c:pt>
                <c:pt idx="124">
                  <c:v>14.416666599999999</c:v>
                </c:pt>
                <c:pt idx="125">
                  <c:v>15.5833333</c:v>
                </c:pt>
                <c:pt idx="126">
                  <c:v>12.95</c:v>
                </c:pt>
                <c:pt idx="127">
                  <c:v>12.95</c:v>
                </c:pt>
                <c:pt idx="128">
                  <c:v>15.433</c:v>
                </c:pt>
                <c:pt idx="129">
                  <c:v>12.45</c:v>
                </c:pt>
                <c:pt idx="130">
                  <c:v>11.52</c:v>
                </c:pt>
                <c:pt idx="131">
                  <c:v>10.3166666</c:v>
                </c:pt>
                <c:pt idx="132">
                  <c:v>10.18</c:v>
                </c:pt>
                <c:pt idx="133">
                  <c:v>14.916666599999999</c:v>
                </c:pt>
                <c:pt idx="134">
                  <c:v>15.87</c:v>
                </c:pt>
                <c:pt idx="135">
                  <c:v>10.88</c:v>
                </c:pt>
                <c:pt idx="136">
                  <c:v>10.87</c:v>
                </c:pt>
                <c:pt idx="137">
                  <c:v>10.48</c:v>
                </c:pt>
                <c:pt idx="138">
                  <c:v>11.03</c:v>
                </c:pt>
                <c:pt idx="139">
                  <c:v>15.9</c:v>
                </c:pt>
                <c:pt idx="140">
                  <c:v>14.18</c:v>
                </c:pt>
                <c:pt idx="141">
                  <c:v>12.8</c:v>
                </c:pt>
                <c:pt idx="142">
                  <c:v>15.2333333</c:v>
                </c:pt>
                <c:pt idx="143">
                  <c:v>13.4833333</c:v>
                </c:pt>
                <c:pt idx="144">
                  <c:v>14.83</c:v>
                </c:pt>
                <c:pt idx="145">
                  <c:v>15.55</c:v>
                </c:pt>
                <c:pt idx="146">
                  <c:v>12.42</c:v>
                </c:pt>
                <c:pt idx="147">
                  <c:v>13.0833333</c:v>
                </c:pt>
                <c:pt idx="148">
                  <c:v>13.85</c:v>
                </c:pt>
                <c:pt idx="149">
                  <c:v>14.1</c:v>
                </c:pt>
                <c:pt idx="150">
                  <c:v>14.333</c:v>
                </c:pt>
                <c:pt idx="151">
                  <c:v>14.32</c:v>
                </c:pt>
                <c:pt idx="152">
                  <c:v>13.8833333</c:v>
                </c:pt>
                <c:pt idx="153">
                  <c:v>13.667</c:v>
                </c:pt>
                <c:pt idx="154">
                  <c:v>14.77</c:v>
                </c:pt>
                <c:pt idx="155">
                  <c:v>3.24</c:v>
                </c:pt>
                <c:pt idx="156">
                  <c:v>3.2</c:v>
                </c:pt>
                <c:pt idx="157">
                  <c:v>4.5</c:v>
                </c:pt>
                <c:pt idx="158">
                  <c:v>4.37</c:v>
                </c:pt>
                <c:pt idx="159">
                  <c:v>5.0333332999999998</c:v>
                </c:pt>
                <c:pt idx="160">
                  <c:v>2.867</c:v>
                </c:pt>
                <c:pt idx="161">
                  <c:v>4.4669999999999996</c:v>
                </c:pt>
                <c:pt idx="162">
                  <c:v>3.8</c:v>
                </c:pt>
                <c:pt idx="163">
                  <c:v>5.4669999999999996</c:v>
                </c:pt>
                <c:pt idx="164">
                  <c:v>4.5166665999999998</c:v>
                </c:pt>
                <c:pt idx="165">
                  <c:v>2.65</c:v>
                </c:pt>
                <c:pt idx="166">
                  <c:v>2.65</c:v>
                </c:pt>
                <c:pt idx="167">
                  <c:v>5.0670000000000002</c:v>
                </c:pt>
                <c:pt idx="168">
                  <c:v>3.8166666</c:v>
                </c:pt>
                <c:pt idx="169">
                  <c:v>3.7330000000000001</c:v>
                </c:pt>
                <c:pt idx="170">
                  <c:v>3.65</c:v>
                </c:pt>
                <c:pt idx="171">
                  <c:v>5.45</c:v>
                </c:pt>
                <c:pt idx="172">
                  <c:v>4.4844439999999999</c:v>
                </c:pt>
                <c:pt idx="173">
                  <c:v>3.1166665999999998</c:v>
                </c:pt>
                <c:pt idx="174">
                  <c:v>4.53</c:v>
                </c:pt>
                <c:pt idx="175">
                  <c:v>4.3499999999999996</c:v>
                </c:pt>
                <c:pt idx="176">
                  <c:v>5.2016669999999996</c:v>
                </c:pt>
                <c:pt idx="177">
                  <c:v>4.95</c:v>
                </c:pt>
                <c:pt idx="178">
                  <c:v>4.7670000000000003</c:v>
                </c:pt>
                <c:pt idx="179">
                  <c:v>5.45</c:v>
                </c:pt>
                <c:pt idx="180">
                  <c:v>5.45</c:v>
                </c:pt>
                <c:pt idx="181">
                  <c:v>5.45</c:v>
                </c:pt>
                <c:pt idx="182">
                  <c:v>4.6833333000000001</c:v>
                </c:pt>
                <c:pt idx="183">
                  <c:v>3.8330000000000002</c:v>
                </c:pt>
                <c:pt idx="184">
                  <c:v>6.0666665999999996</c:v>
                </c:pt>
                <c:pt idx="185">
                  <c:v>3.98</c:v>
                </c:pt>
                <c:pt idx="186">
                  <c:v>5.92</c:v>
                </c:pt>
                <c:pt idx="187">
                  <c:v>4.45</c:v>
                </c:pt>
                <c:pt idx="188">
                  <c:v>4.45</c:v>
                </c:pt>
                <c:pt idx="189">
                  <c:v>6.1833333000000001</c:v>
                </c:pt>
                <c:pt idx="190">
                  <c:v>4.6500000000000004</c:v>
                </c:pt>
                <c:pt idx="191">
                  <c:v>5.25</c:v>
                </c:pt>
                <c:pt idx="192">
                  <c:v>4.5999999999999996</c:v>
                </c:pt>
                <c:pt idx="193">
                  <c:v>5.4041670000000002</c:v>
                </c:pt>
                <c:pt idx="194">
                  <c:v>5.4</c:v>
                </c:pt>
                <c:pt idx="195">
                  <c:v>4.2</c:v>
                </c:pt>
                <c:pt idx="196">
                  <c:v>5.5833332999999996</c:v>
                </c:pt>
                <c:pt idx="197">
                  <c:v>16.68</c:v>
                </c:pt>
                <c:pt idx="198">
                  <c:v>17.47</c:v>
                </c:pt>
                <c:pt idx="199">
                  <c:v>17.02</c:v>
                </c:pt>
                <c:pt idx="200">
                  <c:v>18.03</c:v>
                </c:pt>
                <c:pt idx="201">
                  <c:v>16.37</c:v>
                </c:pt>
                <c:pt idx="202">
                  <c:v>15.88</c:v>
                </c:pt>
                <c:pt idx="203">
                  <c:v>15.97</c:v>
                </c:pt>
                <c:pt idx="204">
                  <c:v>16.05</c:v>
                </c:pt>
                <c:pt idx="205">
                  <c:v>18.57</c:v>
                </c:pt>
                <c:pt idx="206">
                  <c:v>18.8</c:v>
                </c:pt>
                <c:pt idx="207">
                  <c:v>14.45</c:v>
                </c:pt>
                <c:pt idx="208">
                  <c:v>13.93</c:v>
                </c:pt>
                <c:pt idx="209">
                  <c:v>14.58</c:v>
                </c:pt>
                <c:pt idx="210">
                  <c:v>14.9</c:v>
                </c:pt>
                <c:pt idx="211">
                  <c:v>13.92</c:v>
                </c:pt>
                <c:pt idx="212">
                  <c:v>14.77</c:v>
                </c:pt>
                <c:pt idx="213">
                  <c:v>15.22</c:v>
                </c:pt>
                <c:pt idx="214">
                  <c:v>15.35</c:v>
                </c:pt>
                <c:pt idx="215">
                  <c:v>16.2</c:v>
                </c:pt>
                <c:pt idx="216">
                  <c:v>15.92</c:v>
                </c:pt>
                <c:pt idx="217">
                  <c:v>16.3</c:v>
                </c:pt>
                <c:pt idx="218">
                  <c:v>16.43</c:v>
                </c:pt>
                <c:pt idx="219">
                  <c:v>17.02</c:v>
                </c:pt>
                <c:pt idx="220">
                  <c:v>16.45</c:v>
                </c:pt>
                <c:pt idx="221">
                  <c:v>17.45</c:v>
                </c:pt>
                <c:pt idx="222">
                  <c:v>18.079999999999998</c:v>
                </c:pt>
                <c:pt idx="223">
                  <c:v>18.27</c:v>
                </c:pt>
                <c:pt idx="224">
                  <c:v>16.27</c:v>
                </c:pt>
                <c:pt idx="225">
                  <c:v>15.02</c:v>
                </c:pt>
                <c:pt idx="226">
                  <c:v>15.016999999999999</c:v>
                </c:pt>
                <c:pt idx="227">
                  <c:v>15.7333333</c:v>
                </c:pt>
                <c:pt idx="228">
                  <c:v>15.733000000000001</c:v>
                </c:pt>
                <c:pt idx="229">
                  <c:v>14.033333300000001</c:v>
                </c:pt>
                <c:pt idx="230">
                  <c:v>15.75</c:v>
                </c:pt>
                <c:pt idx="231">
                  <c:v>13.933</c:v>
                </c:pt>
                <c:pt idx="232">
                  <c:v>14.166666599999999</c:v>
                </c:pt>
                <c:pt idx="233">
                  <c:v>15.35</c:v>
                </c:pt>
                <c:pt idx="234">
                  <c:v>13.3333333</c:v>
                </c:pt>
                <c:pt idx="235">
                  <c:v>16.32</c:v>
                </c:pt>
                <c:pt idx="236">
                  <c:v>15.85</c:v>
                </c:pt>
                <c:pt idx="237">
                  <c:v>12.914982999999999</c:v>
                </c:pt>
                <c:pt idx="238">
                  <c:v>17.116666599999999</c:v>
                </c:pt>
                <c:pt idx="239">
                  <c:v>14.55</c:v>
                </c:pt>
                <c:pt idx="240">
                  <c:v>14.532999999999999</c:v>
                </c:pt>
                <c:pt idx="241">
                  <c:v>14.25</c:v>
                </c:pt>
                <c:pt idx="242">
                  <c:v>12.4</c:v>
                </c:pt>
                <c:pt idx="243">
                  <c:v>14.433333299999999</c:v>
                </c:pt>
                <c:pt idx="244">
                  <c:v>14.45</c:v>
                </c:pt>
                <c:pt idx="245">
                  <c:v>15.738647</c:v>
                </c:pt>
                <c:pt idx="246">
                  <c:v>16.433</c:v>
                </c:pt>
                <c:pt idx="247">
                  <c:v>15.381807999999999</c:v>
                </c:pt>
                <c:pt idx="248">
                  <c:v>17.55</c:v>
                </c:pt>
                <c:pt idx="249">
                  <c:v>13.3833333</c:v>
                </c:pt>
                <c:pt idx="250">
                  <c:v>16.033333299999999</c:v>
                </c:pt>
                <c:pt idx="251">
                  <c:v>18.117000000000001</c:v>
                </c:pt>
                <c:pt idx="252">
                  <c:v>13.274616999999999</c:v>
                </c:pt>
                <c:pt idx="253">
                  <c:v>12.683333299999999</c:v>
                </c:pt>
                <c:pt idx="254">
                  <c:v>16.95</c:v>
                </c:pt>
                <c:pt idx="255">
                  <c:v>15.766999999999999</c:v>
                </c:pt>
                <c:pt idx="256">
                  <c:v>15.0833333</c:v>
                </c:pt>
                <c:pt idx="257">
                  <c:v>18.45</c:v>
                </c:pt>
                <c:pt idx="258">
                  <c:v>13.8333333</c:v>
                </c:pt>
                <c:pt idx="259">
                  <c:v>17.1333333</c:v>
                </c:pt>
                <c:pt idx="260">
                  <c:v>17.404722</c:v>
                </c:pt>
                <c:pt idx="261">
                  <c:v>17.829999999999998</c:v>
                </c:pt>
                <c:pt idx="262">
                  <c:v>17.567</c:v>
                </c:pt>
                <c:pt idx="263">
                  <c:v>14.501709999999999</c:v>
                </c:pt>
                <c:pt idx="264">
                  <c:v>14.35</c:v>
                </c:pt>
                <c:pt idx="265">
                  <c:v>15.467000000000001</c:v>
                </c:pt>
                <c:pt idx="266">
                  <c:v>13.266999999999999</c:v>
                </c:pt>
                <c:pt idx="267">
                  <c:v>16.124925000000001</c:v>
                </c:pt>
                <c:pt idx="268">
                  <c:v>16.694433</c:v>
                </c:pt>
                <c:pt idx="269">
                  <c:v>16.68</c:v>
                </c:pt>
                <c:pt idx="270">
                  <c:v>16.1333333</c:v>
                </c:pt>
                <c:pt idx="271">
                  <c:v>13.617000000000001</c:v>
                </c:pt>
                <c:pt idx="272">
                  <c:v>17.439722</c:v>
                </c:pt>
                <c:pt idx="273">
                  <c:v>14.433333299999999</c:v>
                </c:pt>
                <c:pt idx="274">
                  <c:v>14.4666666</c:v>
                </c:pt>
                <c:pt idx="275">
                  <c:v>14.427464000000001</c:v>
                </c:pt>
                <c:pt idx="276">
                  <c:v>16.0833333</c:v>
                </c:pt>
                <c:pt idx="277">
                  <c:v>10.632999999999999</c:v>
                </c:pt>
                <c:pt idx="278">
                  <c:v>9.9666665999999999</c:v>
                </c:pt>
                <c:pt idx="279">
                  <c:v>10.229372</c:v>
                </c:pt>
                <c:pt idx="280">
                  <c:v>10.3333333</c:v>
                </c:pt>
                <c:pt idx="281">
                  <c:v>9.9499999999999993</c:v>
                </c:pt>
                <c:pt idx="282">
                  <c:v>8.6</c:v>
                </c:pt>
                <c:pt idx="283">
                  <c:v>9.85</c:v>
                </c:pt>
                <c:pt idx="284">
                  <c:v>8.7052250000000004</c:v>
                </c:pt>
                <c:pt idx="285">
                  <c:v>10.3166666</c:v>
                </c:pt>
                <c:pt idx="286">
                  <c:v>8.6333333000000003</c:v>
                </c:pt>
                <c:pt idx="287">
                  <c:v>11.52</c:v>
                </c:pt>
                <c:pt idx="288">
                  <c:v>11.516666600000001</c:v>
                </c:pt>
                <c:pt idx="289">
                  <c:v>8.2170000000000005</c:v>
                </c:pt>
                <c:pt idx="290">
                  <c:v>9.52</c:v>
                </c:pt>
                <c:pt idx="291">
                  <c:v>10.1</c:v>
                </c:pt>
                <c:pt idx="292">
                  <c:v>9.1729830000000003</c:v>
                </c:pt>
                <c:pt idx="293">
                  <c:v>8.67</c:v>
                </c:pt>
                <c:pt idx="294">
                  <c:v>8.1166666000000003</c:v>
                </c:pt>
                <c:pt idx="295">
                  <c:v>9.1170000000000009</c:v>
                </c:pt>
                <c:pt idx="296">
                  <c:v>10.617000000000001</c:v>
                </c:pt>
                <c:pt idx="297">
                  <c:v>10.130000000000001</c:v>
                </c:pt>
                <c:pt idx="298">
                  <c:v>12.0833333</c:v>
                </c:pt>
                <c:pt idx="299">
                  <c:v>11.7166666</c:v>
                </c:pt>
                <c:pt idx="300">
                  <c:v>12.35</c:v>
                </c:pt>
                <c:pt idx="301">
                  <c:v>9.18</c:v>
                </c:pt>
                <c:pt idx="302">
                  <c:v>10.133333329999999</c:v>
                </c:pt>
                <c:pt idx="303">
                  <c:v>11.283333300000001</c:v>
                </c:pt>
                <c:pt idx="304">
                  <c:v>8.15</c:v>
                </c:pt>
                <c:pt idx="305">
                  <c:v>8.3539060000000003</c:v>
                </c:pt>
                <c:pt idx="306">
                  <c:v>8.6300000000000008</c:v>
                </c:pt>
                <c:pt idx="307">
                  <c:v>12.42</c:v>
                </c:pt>
                <c:pt idx="308">
                  <c:v>9.7799999999999994</c:v>
                </c:pt>
                <c:pt idx="309">
                  <c:v>12.33</c:v>
                </c:pt>
                <c:pt idx="310">
                  <c:v>12.343368999999999</c:v>
                </c:pt>
                <c:pt idx="311">
                  <c:v>12.533333300000001</c:v>
                </c:pt>
                <c:pt idx="312">
                  <c:v>10.8666666</c:v>
                </c:pt>
                <c:pt idx="313">
                  <c:v>11.6</c:v>
                </c:pt>
                <c:pt idx="314">
                  <c:v>9.1669999999999998</c:v>
                </c:pt>
                <c:pt idx="315">
                  <c:v>9.17</c:v>
                </c:pt>
                <c:pt idx="316">
                  <c:v>9.1999999999999993</c:v>
                </c:pt>
                <c:pt idx="317">
                  <c:v>12.65</c:v>
                </c:pt>
                <c:pt idx="318">
                  <c:v>7.6238060000000001</c:v>
                </c:pt>
                <c:pt idx="319">
                  <c:v>12.131428</c:v>
                </c:pt>
                <c:pt idx="320">
                  <c:v>8.0833332999999996</c:v>
                </c:pt>
                <c:pt idx="321">
                  <c:v>12.72</c:v>
                </c:pt>
                <c:pt idx="322">
                  <c:v>8.5534029999999994</c:v>
                </c:pt>
                <c:pt idx="323">
                  <c:v>7.8666666000000003</c:v>
                </c:pt>
                <c:pt idx="324">
                  <c:v>10.333</c:v>
                </c:pt>
                <c:pt idx="325">
                  <c:v>9.1199999999999992</c:v>
                </c:pt>
                <c:pt idx="326">
                  <c:v>9.3309250000000006</c:v>
                </c:pt>
                <c:pt idx="327">
                  <c:v>11.806822</c:v>
                </c:pt>
                <c:pt idx="328">
                  <c:v>12.15</c:v>
                </c:pt>
                <c:pt idx="329">
                  <c:v>10.43</c:v>
                </c:pt>
                <c:pt idx="330">
                  <c:v>11.38</c:v>
                </c:pt>
                <c:pt idx="331">
                  <c:v>14.766666600000001</c:v>
                </c:pt>
                <c:pt idx="332">
                  <c:v>8.67</c:v>
                </c:pt>
                <c:pt idx="333">
                  <c:v>9.8833333000000003</c:v>
                </c:pt>
                <c:pt idx="334">
                  <c:v>11.3333333</c:v>
                </c:pt>
                <c:pt idx="335">
                  <c:v>9.2669999999999995</c:v>
                </c:pt>
                <c:pt idx="336">
                  <c:v>11.87</c:v>
                </c:pt>
                <c:pt idx="337">
                  <c:v>8.5666665999999996</c:v>
                </c:pt>
                <c:pt idx="338">
                  <c:v>11.132999999999999</c:v>
                </c:pt>
                <c:pt idx="339">
                  <c:v>11.783333300000001</c:v>
                </c:pt>
                <c:pt idx="340">
                  <c:v>11.783333300000001</c:v>
                </c:pt>
                <c:pt idx="341">
                  <c:v>14.759558</c:v>
                </c:pt>
                <c:pt idx="342">
                  <c:v>15.1</c:v>
                </c:pt>
                <c:pt idx="343">
                  <c:v>10.566666700000001</c:v>
                </c:pt>
                <c:pt idx="344">
                  <c:v>9.7917310000000004</c:v>
                </c:pt>
                <c:pt idx="345">
                  <c:v>12.533333300000001</c:v>
                </c:pt>
                <c:pt idx="346">
                  <c:v>12.18</c:v>
                </c:pt>
                <c:pt idx="347">
                  <c:v>9.9830000000000005</c:v>
                </c:pt>
                <c:pt idx="348">
                  <c:v>11.3333333</c:v>
                </c:pt>
                <c:pt idx="349">
                  <c:v>11</c:v>
                </c:pt>
                <c:pt idx="350">
                  <c:v>11.45</c:v>
                </c:pt>
                <c:pt idx="351">
                  <c:v>11.433</c:v>
                </c:pt>
                <c:pt idx="352">
                  <c:v>11.440117000000001</c:v>
                </c:pt>
                <c:pt idx="353">
                  <c:v>11.97</c:v>
                </c:pt>
                <c:pt idx="354">
                  <c:v>11.967000000000001</c:v>
                </c:pt>
                <c:pt idx="355">
                  <c:v>26.53</c:v>
                </c:pt>
                <c:pt idx="356">
                  <c:v>26.55</c:v>
                </c:pt>
                <c:pt idx="357">
                  <c:v>28.116666599999999</c:v>
                </c:pt>
                <c:pt idx="358">
                  <c:v>24.583333329999999</c:v>
                </c:pt>
                <c:pt idx="359">
                  <c:v>24.033333299999999</c:v>
                </c:pt>
                <c:pt idx="360">
                  <c:v>27.3833333</c:v>
                </c:pt>
                <c:pt idx="361">
                  <c:v>26.233333300000002</c:v>
                </c:pt>
                <c:pt idx="362">
                  <c:v>22.830732999999999</c:v>
                </c:pt>
                <c:pt idx="363">
                  <c:v>24.73</c:v>
                </c:pt>
                <c:pt idx="364">
                  <c:v>23.816666600000001</c:v>
                </c:pt>
                <c:pt idx="365">
                  <c:v>22.07</c:v>
                </c:pt>
                <c:pt idx="366">
                  <c:v>26.95</c:v>
                </c:pt>
                <c:pt idx="367">
                  <c:v>25.416666599999999</c:v>
                </c:pt>
                <c:pt idx="368">
                  <c:v>26.416666599999999</c:v>
                </c:pt>
                <c:pt idx="369">
                  <c:v>23.516666600000001</c:v>
                </c:pt>
                <c:pt idx="370">
                  <c:v>24.466999999999999</c:v>
                </c:pt>
                <c:pt idx="371">
                  <c:v>24.5</c:v>
                </c:pt>
                <c:pt idx="372">
                  <c:v>21.82</c:v>
                </c:pt>
                <c:pt idx="373">
                  <c:v>25.6</c:v>
                </c:pt>
                <c:pt idx="374">
                  <c:v>26.733000000000001</c:v>
                </c:pt>
                <c:pt idx="375">
                  <c:v>22.5</c:v>
                </c:pt>
                <c:pt idx="376">
                  <c:v>23.966999999999999</c:v>
                </c:pt>
                <c:pt idx="377">
                  <c:v>23.9666666</c:v>
                </c:pt>
                <c:pt idx="378">
                  <c:v>22.05</c:v>
                </c:pt>
                <c:pt idx="379">
                  <c:v>27.02</c:v>
                </c:pt>
                <c:pt idx="380">
                  <c:v>26.033000000000001</c:v>
                </c:pt>
                <c:pt idx="381">
                  <c:v>23.25</c:v>
                </c:pt>
                <c:pt idx="382">
                  <c:v>-6.32</c:v>
                </c:pt>
                <c:pt idx="383">
                  <c:v>-7.2772189999999997</c:v>
                </c:pt>
                <c:pt idx="384">
                  <c:v>-6.77</c:v>
                </c:pt>
                <c:pt idx="385">
                  <c:v>-6.7670000000000003</c:v>
                </c:pt>
                <c:pt idx="386">
                  <c:v>-6.6669999999999998</c:v>
                </c:pt>
                <c:pt idx="387">
                  <c:v>-6.67</c:v>
                </c:pt>
                <c:pt idx="388">
                  <c:v>27.9</c:v>
                </c:pt>
                <c:pt idx="389">
                  <c:v>27</c:v>
                </c:pt>
                <c:pt idx="390">
                  <c:v>28.9</c:v>
                </c:pt>
                <c:pt idx="391">
                  <c:v>27.5</c:v>
                </c:pt>
                <c:pt idx="392">
                  <c:v>20.85</c:v>
                </c:pt>
                <c:pt idx="393">
                  <c:v>20.783333299999999</c:v>
                </c:pt>
                <c:pt idx="394">
                  <c:v>27.75</c:v>
                </c:pt>
                <c:pt idx="395">
                  <c:v>25.733333300000002</c:v>
                </c:pt>
                <c:pt idx="396">
                  <c:v>28.3</c:v>
                </c:pt>
                <c:pt idx="397">
                  <c:v>21.533333299999999</c:v>
                </c:pt>
                <c:pt idx="398">
                  <c:v>27.405328000000001</c:v>
                </c:pt>
                <c:pt idx="399">
                  <c:v>23.5833333</c:v>
                </c:pt>
                <c:pt idx="400">
                  <c:v>28.3</c:v>
                </c:pt>
                <c:pt idx="401">
                  <c:v>27.45</c:v>
                </c:pt>
                <c:pt idx="402">
                  <c:v>23.424322</c:v>
                </c:pt>
                <c:pt idx="403">
                  <c:v>25.766666600000001</c:v>
                </c:pt>
                <c:pt idx="404">
                  <c:v>27.183333300000001</c:v>
                </c:pt>
                <c:pt idx="405">
                  <c:v>24.033333299999999</c:v>
                </c:pt>
                <c:pt idx="406">
                  <c:v>24.2166666</c:v>
                </c:pt>
                <c:pt idx="407">
                  <c:v>24.233333300000002</c:v>
                </c:pt>
                <c:pt idx="408">
                  <c:v>24.25</c:v>
                </c:pt>
                <c:pt idx="409">
                  <c:v>24.116666599999999</c:v>
                </c:pt>
                <c:pt idx="410">
                  <c:v>27.75</c:v>
                </c:pt>
                <c:pt idx="411">
                  <c:v>24.84685</c:v>
                </c:pt>
                <c:pt idx="412">
                  <c:v>24.832999999999998</c:v>
                </c:pt>
                <c:pt idx="413">
                  <c:v>24.9</c:v>
                </c:pt>
                <c:pt idx="414">
                  <c:v>26.619133000000001</c:v>
                </c:pt>
                <c:pt idx="415">
                  <c:v>28.183333300000001</c:v>
                </c:pt>
                <c:pt idx="416">
                  <c:v>29.183333300000001</c:v>
                </c:pt>
                <c:pt idx="417">
                  <c:v>27.2166666</c:v>
                </c:pt>
                <c:pt idx="418">
                  <c:v>28.666666599999999</c:v>
                </c:pt>
                <c:pt idx="419">
                  <c:v>23.9666666</c:v>
                </c:pt>
                <c:pt idx="420">
                  <c:v>27.166666599999999</c:v>
                </c:pt>
                <c:pt idx="421">
                  <c:v>26.016666600000001</c:v>
                </c:pt>
                <c:pt idx="422">
                  <c:v>25.830411000000002</c:v>
                </c:pt>
                <c:pt idx="423">
                  <c:v>25.7166666</c:v>
                </c:pt>
                <c:pt idx="424">
                  <c:v>29.15</c:v>
                </c:pt>
                <c:pt idx="425">
                  <c:v>29.239381000000002</c:v>
                </c:pt>
                <c:pt idx="426">
                  <c:v>26.366666599999999</c:v>
                </c:pt>
                <c:pt idx="427">
                  <c:v>24.166666599999999</c:v>
                </c:pt>
                <c:pt idx="428">
                  <c:v>24.582999999999998</c:v>
                </c:pt>
                <c:pt idx="429">
                  <c:v>24.516666600000001</c:v>
                </c:pt>
                <c:pt idx="430">
                  <c:v>28.2166666</c:v>
                </c:pt>
                <c:pt idx="431">
                  <c:v>26.9666666</c:v>
                </c:pt>
                <c:pt idx="432">
                  <c:v>24.566666600000001</c:v>
                </c:pt>
                <c:pt idx="433">
                  <c:v>24.8</c:v>
                </c:pt>
                <c:pt idx="434">
                  <c:v>25.4</c:v>
                </c:pt>
                <c:pt idx="435">
                  <c:v>25.366666599999999</c:v>
                </c:pt>
                <c:pt idx="436">
                  <c:v>28.75</c:v>
                </c:pt>
                <c:pt idx="437">
                  <c:v>25.367000000000001</c:v>
                </c:pt>
                <c:pt idx="438">
                  <c:v>25.0833333</c:v>
                </c:pt>
                <c:pt idx="439">
                  <c:v>28.05</c:v>
                </c:pt>
                <c:pt idx="440">
                  <c:v>24.4</c:v>
                </c:pt>
                <c:pt idx="441">
                  <c:v>23.9</c:v>
                </c:pt>
                <c:pt idx="442">
                  <c:v>26.4402778</c:v>
                </c:pt>
                <c:pt idx="443">
                  <c:v>23.45</c:v>
                </c:pt>
                <c:pt idx="444">
                  <c:v>30.166666599999999</c:v>
                </c:pt>
                <c:pt idx="445">
                  <c:v>27.683</c:v>
                </c:pt>
                <c:pt idx="446">
                  <c:v>27.75</c:v>
                </c:pt>
                <c:pt idx="447">
                  <c:v>28.3333333</c:v>
                </c:pt>
                <c:pt idx="448">
                  <c:v>24.7166666</c:v>
                </c:pt>
                <c:pt idx="449">
                  <c:v>22.85</c:v>
                </c:pt>
                <c:pt idx="450">
                  <c:v>23.116666599999999</c:v>
                </c:pt>
                <c:pt idx="451">
                  <c:v>27.2166666</c:v>
                </c:pt>
                <c:pt idx="452">
                  <c:v>24.166666599999999</c:v>
                </c:pt>
                <c:pt idx="453">
                  <c:v>22.516666600000001</c:v>
                </c:pt>
                <c:pt idx="454">
                  <c:v>25.7</c:v>
                </c:pt>
                <c:pt idx="455">
                  <c:v>23.143131</c:v>
                </c:pt>
                <c:pt idx="456">
                  <c:v>23.132999999999999</c:v>
                </c:pt>
                <c:pt idx="457">
                  <c:v>24.45</c:v>
                </c:pt>
                <c:pt idx="458">
                  <c:v>21.067</c:v>
                </c:pt>
                <c:pt idx="459">
                  <c:v>28.666666599999999</c:v>
                </c:pt>
                <c:pt idx="460">
                  <c:v>30.05</c:v>
                </c:pt>
                <c:pt idx="461">
                  <c:v>29.233333300000002</c:v>
                </c:pt>
                <c:pt idx="462">
                  <c:v>31.05</c:v>
                </c:pt>
                <c:pt idx="463">
                  <c:v>27.316666600000001</c:v>
                </c:pt>
                <c:pt idx="464">
                  <c:v>23.033000000000001</c:v>
                </c:pt>
                <c:pt idx="465">
                  <c:v>21.639444399999999</c:v>
                </c:pt>
                <c:pt idx="466">
                  <c:v>23.03</c:v>
                </c:pt>
                <c:pt idx="467">
                  <c:v>25.87</c:v>
                </c:pt>
                <c:pt idx="468">
                  <c:v>21.766999999999999</c:v>
                </c:pt>
                <c:pt idx="469">
                  <c:v>27.8</c:v>
                </c:pt>
                <c:pt idx="470">
                  <c:v>27.797756</c:v>
                </c:pt>
                <c:pt idx="471">
                  <c:v>20.733333300000002</c:v>
                </c:pt>
                <c:pt idx="472">
                  <c:v>21.183333300000001</c:v>
                </c:pt>
                <c:pt idx="473">
                  <c:v>22.483333300000002</c:v>
                </c:pt>
                <c:pt idx="474">
                  <c:v>27.6333333</c:v>
                </c:pt>
                <c:pt idx="475">
                  <c:v>27.9</c:v>
                </c:pt>
                <c:pt idx="476">
                  <c:v>30.983333300000002</c:v>
                </c:pt>
                <c:pt idx="477">
                  <c:v>22.832328</c:v>
                </c:pt>
                <c:pt idx="478">
                  <c:v>29.632999999999999</c:v>
                </c:pt>
                <c:pt idx="479">
                  <c:v>29.666666599999999</c:v>
                </c:pt>
                <c:pt idx="480">
                  <c:v>24.2166666</c:v>
                </c:pt>
                <c:pt idx="481">
                  <c:v>24.8</c:v>
                </c:pt>
                <c:pt idx="482">
                  <c:v>22.183333300000001</c:v>
                </c:pt>
                <c:pt idx="483">
                  <c:v>25.683</c:v>
                </c:pt>
                <c:pt idx="484">
                  <c:v>23.55</c:v>
                </c:pt>
                <c:pt idx="485">
                  <c:v>21.183333300000001</c:v>
                </c:pt>
                <c:pt idx="486">
                  <c:v>27.9</c:v>
                </c:pt>
                <c:pt idx="487">
                  <c:v>21.166666599999999</c:v>
                </c:pt>
                <c:pt idx="488">
                  <c:v>27.868611000000001</c:v>
                </c:pt>
                <c:pt idx="489">
                  <c:v>27.867000000000001</c:v>
                </c:pt>
                <c:pt idx="490">
                  <c:v>28.566666600000001</c:v>
                </c:pt>
                <c:pt idx="491">
                  <c:v>28.945136000000002</c:v>
                </c:pt>
                <c:pt idx="492">
                  <c:v>27.8833333</c:v>
                </c:pt>
                <c:pt idx="493">
                  <c:v>24.8</c:v>
                </c:pt>
                <c:pt idx="494">
                  <c:v>24.8</c:v>
                </c:pt>
                <c:pt idx="495">
                  <c:v>22.4666666</c:v>
                </c:pt>
                <c:pt idx="496">
                  <c:v>27.3</c:v>
                </c:pt>
                <c:pt idx="497">
                  <c:v>25.5</c:v>
                </c:pt>
                <c:pt idx="498">
                  <c:v>27.201794</c:v>
                </c:pt>
                <c:pt idx="499">
                  <c:v>21.3833333</c:v>
                </c:pt>
                <c:pt idx="500">
                  <c:v>23.75</c:v>
                </c:pt>
                <c:pt idx="501">
                  <c:v>28.183333300000001</c:v>
                </c:pt>
                <c:pt idx="502">
                  <c:v>21.783333299999999</c:v>
                </c:pt>
                <c:pt idx="503">
                  <c:v>21.8</c:v>
                </c:pt>
                <c:pt idx="504">
                  <c:v>29.4666666</c:v>
                </c:pt>
                <c:pt idx="505">
                  <c:v>23.604392000000001</c:v>
                </c:pt>
                <c:pt idx="506">
                  <c:v>25.516666600000001</c:v>
                </c:pt>
                <c:pt idx="507">
                  <c:v>22.35</c:v>
                </c:pt>
                <c:pt idx="508">
                  <c:v>28.4666666</c:v>
                </c:pt>
                <c:pt idx="509">
                  <c:v>21.3</c:v>
                </c:pt>
                <c:pt idx="510">
                  <c:v>28.2166666</c:v>
                </c:pt>
                <c:pt idx="511">
                  <c:v>28.2</c:v>
                </c:pt>
                <c:pt idx="512">
                  <c:v>28.144397000000001</c:v>
                </c:pt>
                <c:pt idx="513">
                  <c:v>28.566666600000001</c:v>
                </c:pt>
                <c:pt idx="514">
                  <c:v>24.5</c:v>
                </c:pt>
                <c:pt idx="515">
                  <c:v>26.933</c:v>
                </c:pt>
                <c:pt idx="516">
                  <c:v>23.5</c:v>
                </c:pt>
                <c:pt idx="517">
                  <c:v>21.033333299999999</c:v>
                </c:pt>
                <c:pt idx="518">
                  <c:v>23.8</c:v>
                </c:pt>
                <c:pt idx="519">
                  <c:v>27.666666599999999</c:v>
                </c:pt>
                <c:pt idx="520">
                  <c:v>22.266999999999999</c:v>
                </c:pt>
                <c:pt idx="521">
                  <c:v>23.65</c:v>
                </c:pt>
                <c:pt idx="522">
                  <c:v>22.183333300000001</c:v>
                </c:pt>
                <c:pt idx="523">
                  <c:v>24.4</c:v>
                </c:pt>
                <c:pt idx="524">
                  <c:v>25.6</c:v>
                </c:pt>
                <c:pt idx="525">
                  <c:v>22.1</c:v>
                </c:pt>
                <c:pt idx="526">
                  <c:v>22.55</c:v>
                </c:pt>
                <c:pt idx="527">
                  <c:v>26.9666666</c:v>
                </c:pt>
                <c:pt idx="528">
                  <c:v>24.966999999999999</c:v>
                </c:pt>
                <c:pt idx="529">
                  <c:v>19.1333333</c:v>
                </c:pt>
                <c:pt idx="530">
                  <c:v>27.183333300000001</c:v>
                </c:pt>
                <c:pt idx="531">
                  <c:v>26.45</c:v>
                </c:pt>
                <c:pt idx="532">
                  <c:v>25.042828</c:v>
                </c:pt>
                <c:pt idx="533">
                  <c:v>20.75</c:v>
                </c:pt>
                <c:pt idx="534">
                  <c:v>25.6333333</c:v>
                </c:pt>
                <c:pt idx="535">
                  <c:v>24.9666666</c:v>
                </c:pt>
                <c:pt idx="536">
                  <c:v>19.983333300000002</c:v>
                </c:pt>
                <c:pt idx="537">
                  <c:v>24.95</c:v>
                </c:pt>
                <c:pt idx="538">
                  <c:v>24.783333299999999</c:v>
                </c:pt>
                <c:pt idx="539">
                  <c:v>22.75</c:v>
                </c:pt>
                <c:pt idx="540">
                  <c:v>19.899999999999999</c:v>
                </c:pt>
                <c:pt idx="541">
                  <c:v>20.3</c:v>
                </c:pt>
                <c:pt idx="542">
                  <c:v>21.7</c:v>
                </c:pt>
                <c:pt idx="543">
                  <c:v>24.983333300000002</c:v>
                </c:pt>
                <c:pt idx="544">
                  <c:v>25.6</c:v>
                </c:pt>
                <c:pt idx="545">
                  <c:v>19.95</c:v>
                </c:pt>
                <c:pt idx="546">
                  <c:v>24.933333300000001</c:v>
                </c:pt>
                <c:pt idx="547">
                  <c:v>24.02</c:v>
                </c:pt>
                <c:pt idx="548">
                  <c:v>24.35</c:v>
                </c:pt>
                <c:pt idx="549">
                  <c:v>22.2</c:v>
                </c:pt>
                <c:pt idx="550">
                  <c:v>22.916666599999999</c:v>
                </c:pt>
                <c:pt idx="551">
                  <c:v>23.5833333</c:v>
                </c:pt>
                <c:pt idx="552">
                  <c:v>21.366666599999999</c:v>
                </c:pt>
                <c:pt idx="553">
                  <c:v>22.95</c:v>
                </c:pt>
                <c:pt idx="554">
                  <c:v>20.350000000000001</c:v>
                </c:pt>
                <c:pt idx="555">
                  <c:v>2.3330000000000002</c:v>
                </c:pt>
                <c:pt idx="556">
                  <c:v>1.95</c:v>
                </c:pt>
                <c:pt idx="557">
                  <c:v>1.5833333000000001</c:v>
                </c:pt>
                <c:pt idx="558">
                  <c:v>1.6</c:v>
                </c:pt>
                <c:pt idx="559">
                  <c:v>3.1</c:v>
                </c:pt>
                <c:pt idx="560">
                  <c:v>1.617</c:v>
                </c:pt>
                <c:pt idx="561">
                  <c:v>3.15</c:v>
                </c:pt>
                <c:pt idx="562">
                  <c:v>1.833</c:v>
                </c:pt>
                <c:pt idx="563">
                  <c:v>1.83</c:v>
                </c:pt>
                <c:pt idx="564">
                  <c:v>2.6976610000000001</c:v>
                </c:pt>
                <c:pt idx="565">
                  <c:v>2.7038888999999999</c:v>
                </c:pt>
                <c:pt idx="566">
                  <c:v>1.1000000000000001</c:v>
                </c:pt>
                <c:pt idx="567">
                  <c:v>3.2</c:v>
                </c:pt>
                <c:pt idx="568">
                  <c:v>4.633</c:v>
                </c:pt>
                <c:pt idx="569">
                  <c:v>4.63</c:v>
                </c:pt>
                <c:pt idx="570">
                  <c:v>-1.9333332999999999</c:v>
                </c:pt>
                <c:pt idx="571">
                  <c:v>-1.27</c:v>
                </c:pt>
                <c:pt idx="572">
                  <c:v>-1.4702809999999999</c:v>
                </c:pt>
                <c:pt idx="573">
                  <c:v>-1.48</c:v>
                </c:pt>
                <c:pt idx="574">
                  <c:v>-1.5</c:v>
                </c:pt>
                <c:pt idx="575">
                  <c:v>8.8055999999999995E-2</c:v>
                </c:pt>
                <c:pt idx="576">
                  <c:v>8.3333299999999999E-2</c:v>
                </c:pt>
                <c:pt idx="577">
                  <c:v>-1.5</c:v>
                </c:pt>
                <c:pt idx="578">
                  <c:v>2.12</c:v>
                </c:pt>
                <c:pt idx="579">
                  <c:v>2.117</c:v>
                </c:pt>
                <c:pt idx="580">
                  <c:v>1.18</c:v>
                </c:pt>
                <c:pt idx="581">
                  <c:v>0.17</c:v>
                </c:pt>
                <c:pt idx="582">
                  <c:v>-1.8</c:v>
                </c:pt>
                <c:pt idx="583">
                  <c:v>0.16700000000000001</c:v>
                </c:pt>
                <c:pt idx="584">
                  <c:v>-0.76666659999999998</c:v>
                </c:pt>
                <c:pt idx="585">
                  <c:v>4.05</c:v>
                </c:pt>
                <c:pt idx="586">
                  <c:v>4.03</c:v>
                </c:pt>
                <c:pt idx="587">
                  <c:v>2.5169999999999999</c:v>
                </c:pt>
                <c:pt idx="588">
                  <c:v>4.1500000000000004</c:v>
                </c:pt>
                <c:pt idx="589">
                  <c:v>-0.45</c:v>
                </c:pt>
                <c:pt idx="590">
                  <c:v>2.0408330000000001</c:v>
                </c:pt>
                <c:pt idx="591">
                  <c:v>6.133</c:v>
                </c:pt>
                <c:pt idx="592">
                  <c:v>1.22</c:v>
                </c:pt>
                <c:pt idx="593">
                  <c:v>2.5329999999999999</c:v>
                </c:pt>
                <c:pt idx="594">
                  <c:v>6.2513189999999996</c:v>
                </c:pt>
                <c:pt idx="595">
                  <c:v>2.4500000000000002</c:v>
                </c:pt>
                <c:pt idx="596">
                  <c:v>-3.4666665999999999</c:v>
                </c:pt>
                <c:pt idx="597">
                  <c:v>-1.62</c:v>
                </c:pt>
                <c:pt idx="598">
                  <c:v>7.2</c:v>
                </c:pt>
                <c:pt idx="599">
                  <c:v>2.3333333000000001</c:v>
                </c:pt>
                <c:pt idx="600">
                  <c:v>5.9829999999999997</c:v>
                </c:pt>
                <c:pt idx="601">
                  <c:v>4.1844919999999997</c:v>
                </c:pt>
                <c:pt idx="602">
                  <c:v>5.98</c:v>
                </c:pt>
                <c:pt idx="603">
                  <c:v>2</c:v>
                </c:pt>
                <c:pt idx="604">
                  <c:v>4.1500000000000004</c:v>
                </c:pt>
                <c:pt idx="605">
                  <c:v>2.2000000000000002</c:v>
                </c:pt>
                <c:pt idx="606">
                  <c:v>-3.4716559999999999</c:v>
                </c:pt>
                <c:pt idx="607">
                  <c:v>2.1061890000000001</c:v>
                </c:pt>
                <c:pt idx="608">
                  <c:v>-3.4670000000000001</c:v>
                </c:pt>
                <c:pt idx="609">
                  <c:v>-4.0199999999999996</c:v>
                </c:pt>
                <c:pt idx="610">
                  <c:v>2.4</c:v>
                </c:pt>
                <c:pt idx="611">
                  <c:v>-4.3333332999999996</c:v>
                </c:pt>
                <c:pt idx="612">
                  <c:v>6.2169999999999996</c:v>
                </c:pt>
                <c:pt idx="613">
                  <c:v>4.9000000000000004</c:v>
                </c:pt>
                <c:pt idx="614">
                  <c:v>2.671119</c:v>
                </c:pt>
                <c:pt idx="615">
                  <c:v>-3.8157830000000001</c:v>
                </c:pt>
                <c:pt idx="616">
                  <c:v>2.3330000000000002</c:v>
                </c:pt>
                <c:pt idx="617">
                  <c:v>2.3313890000000002</c:v>
                </c:pt>
                <c:pt idx="618">
                  <c:v>-2.0670000000000002</c:v>
                </c:pt>
                <c:pt idx="619">
                  <c:v>5.9669999999999996</c:v>
                </c:pt>
                <c:pt idx="620">
                  <c:v>-2.0699999999999998</c:v>
                </c:pt>
                <c:pt idx="621">
                  <c:v>7.63</c:v>
                </c:pt>
                <c:pt idx="622">
                  <c:v>7.6282329999999998</c:v>
                </c:pt>
                <c:pt idx="623">
                  <c:v>-2.8544450000000001</c:v>
                </c:pt>
                <c:pt idx="624">
                  <c:v>-4.1516419999999998</c:v>
                </c:pt>
                <c:pt idx="625">
                  <c:v>-2.8</c:v>
                </c:pt>
                <c:pt idx="626">
                  <c:v>-2.8</c:v>
                </c:pt>
                <c:pt idx="627">
                  <c:v>-5.05</c:v>
                </c:pt>
                <c:pt idx="628">
                  <c:v>1.5</c:v>
                </c:pt>
                <c:pt idx="629">
                  <c:v>-5.133</c:v>
                </c:pt>
                <c:pt idx="630">
                  <c:v>1.5169999999999999</c:v>
                </c:pt>
                <c:pt idx="631">
                  <c:v>-4.42</c:v>
                </c:pt>
                <c:pt idx="632">
                  <c:v>0.1166667</c:v>
                </c:pt>
                <c:pt idx="633">
                  <c:v>0.1</c:v>
                </c:pt>
                <c:pt idx="634">
                  <c:v>6.0699829999999997</c:v>
                </c:pt>
                <c:pt idx="635">
                  <c:v>4.0167029999999997</c:v>
                </c:pt>
                <c:pt idx="636">
                  <c:v>-4.445017</c:v>
                </c:pt>
                <c:pt idx="637">
                  <c:v>-3.3</c:v>
                </c:pt>
                <c:pt idx="638">
                  <c:v>6.4333333000000001</c:v>
                </c:pt>
                <c:pt idx="639">
                  <c:v>-1.73</c:v>
                </c:pt>
                <c:pt idx="640">
                  <c:v>1.383</c:v>
                </c:pt>
                <c:pt idx="641">
                  <c:v>-0.73333329999999997</c:v>
                </c:pt>
                <c:pt idx="642">
                  <c:v>-4.7300000000000004</c:v>
                </c:pt>
                <c:pt idx="643">
                  <c:v>1.75</c:v>
                </c:pt>
                <c:pt idx="644">
                  <c:v>1.78</c:v>
                </c:pt>
                <c:pt idx="645">
                  <c:v>-4.1669999999999998</c:v>
                </c:pt>
                <c:pt idx="646">
                  <c:v>0.20166700000000001</c:v>
                </c:pt>
                <c:pt idx="647">
                  <c:v>0.2</c:v>
                </c:pt>
                <c:pt idx="648">
                  <c:v>7.4</c:v>
                </c:pt>
                <c:pt idx="649">
                  <c:v>3.4971109999999999</c:v>
                </c:pt>
                <c:pt idx="650">
                  <c:v>5.3170000000000002</c:v>
                </c:pt>
                <c:pt idx="651">
                  <c:v>-4.367</c:v>
                </c:pt>
                <c:pt idx="652">
                  <c:v>3.55</c:v>
                </c:pt>
                <c:pt idx="653">
                  <c:v>6.38</c:v>
                </c:pt>
                <c:pt idx="654">
                  <c:v>6.35</c:v>
                </c:pt>
                <c:pt idx="655">
                  <c:v>-3.45</c:v>
                </c:pt>
                <c:pt idx="656">
                  <c:v>1.208844</c:v>
                </c:pt>
                <c:pt idx="657">
                  <c:v>-3.5</c:v>
                </c:pt>
                <c:pt idx="658">
                  <c:v>6.8666666999999997</c:v>
                </c:pt>
                <c:pt idx="659">
                  <c:v>6.867</c:v>
                </c:pt>
                <c:pt idx="660">
                  <c:v>6.88</c:v>
                </c:pt>
                <c:pt idx="661">
                  <c:v>-2.7166665999999999</c:v>
                </c:pt>
                <c:pt idx="662">
                  <c:v>7.5170000000000003</c:v>
                </c:pt>
                <c:pt idx="663">
                  <c:v>6.8333332999999996</c:v>
                </c:pt>
                <c:pt idx="664">
                  <c:v>-0.312222</c:v>
                </c:pt>
                <c:pt idx="665">
                  <c:v>-0.6</c:v>
                </c:pt>
                <c:pt idx="666">
                  <c:v>0.71699999999999997</c:v>
                </c:pt>
                <c:pt idx="667">
                  <c:v>-2.17</c:v>
                </c:pt>
                <c:pt idx="668">
                  <c:v>1.6833332999999999</c:v>
                </c:pt>
                <c:pt idx="669">
                  <c:v>-2.149181</c:v>
                </c:pt>
                <c:pt idx="670">
                  <c:v>-3.2170000000000001</c:v>
                </c:pt>
                <c:pt idx="671">
                  <c:v>-3.17</c:v>
                </c:pt>
                <c:pt idx="672">
                  <c:v>5.08</c:v>
                </c:pt>
                <c:pt idx="673">
                  <c:v>5.0830000000000002</c:v>
                </c:pt>
                <c:pt idx="674">
                  <c:v>5.9829999999999997</c:v>
                </c:pt>
                <c:pt idx="675">
                  <c:v>-2.2999999999999998</c:v>
                </c:pt>
                <c:pt idx="676">
                  <c:v>-1.6</c:v>
                </c:pt>
                <c:pt idx="677">
                  <c:v>-1.6</c:v>
                </c:pt>
                <c:pt idx="678">
                  <c:v>2.37</c:v>
                </c:pt>
                <c:pt idx="679">
                  <c:v>3.9333333000000001</c:v>
                </c:pt>
                <c:pt idx="680">
                  <c:v>2.3702779999999999</c:v>
                </c:pt>
                <c:pt idx="681">
                  <c:v>2.6324999999999998</c:v>
                </c:pt>
                <c:pt idx="682">
                  <c:v>2.65</c:v>
                </c:pt>
                <c:pt idx="683">
                  <c:v>5.4272499999999999</c:v>
                </c:pt>
                <c:pt idx="684">
                  <c:v>5.4166666000000001</c:v>
                </c:pt>
                <c:pt idx="685">
                  <c:v>3.1133329999999999</c:v>
                </c:pt>
                <c:pt idx="686">
                  <c:v>3.1</c:v>
                </c:pt>
                <c:pt idx="687">
                  <c:v>1.72</c:v>
                </c:pt>
                <c:pt idx="688">
                  <c:v>-1.378625</c:v>
                </c:pt>
                <c:pt idx="689">
                  <c:v>-2.3330000000000002</c:v>
                </c:pt>
                <c:pt idx="690">
                  <c:v>4.4329999999999998</c:v>
                </c:pt>
                <c:pt idx="691">
                  <c:v>0.317</c:v>
                </c:pt>
                <c:pt idx="692">
                  <c:v>4.0199999999999996</c:v>
                </c:pt>
                <c:pt idx="693">
                  <c:v>4.0132640000000004</c:v>
                </c:pt>
                <c:pt idx="694">
                  <c:v>-0.4</c:v>
                </c:pt>
                <c:pt idx="695">
                  <c:v>-0.401503</c:v>
                </c:pt>
                <c:pt idx="696">
                  <c:v>4.8</c:v>
                </c:pt>
                <c:pt idx="697">
                  <c:v>-1.5666667000000001</c:v>
                </c:pt>
                <c:pt idx="698">
                  <c:v>2.3632919999999999</c:v>
                </c:pt>
                <c:pt idx="699">
                  <c:v>1.95</c:v>
                </c:pt>
                <c:pt idx="700">
                  <c:v>-1.1952780000000001</c:v>
                </c:pt>
                <c:pt idx="701">
                  <c:v>3.4</c:v>
                </c:pt>
                <c:pt idx="702">
                  <c:v>-1.1499999999999999</c:v>
                </c:pt>
                <c:pt idx="703">
                  <c:v>-1.417</c:v>
                </c:pt>
                <c:pt idx="704">
                  <c:v>5.3284450000000003</c:v>
                </c:pt>
                <c:pt idx="705">
                  <c:v>6.1</c:v>
                </c:pt>
                <c:pt idx="706">
                  <c:v>4.38</c:v>
                </c:pt>
                <c:pt idx="707">
                  <c:v>6.0987640000000001</c:v>
                </c:pt>
                <c:pt idx="708">
                  <c:v>1.1830000000000001</c:v>
                </c:pt>
                <c:pt idx="709">
                  <c:v>3.1669999999999998</c:v>
                </c:pt>
                <c:pt idx="710">
                  <c:v>5.08</c:v>
                </c:pt>
                <c:pt idx="711">
                  <c:v>5.0908329999999999</c:v>
                </c:pt>
                <c:pt idx="712">
                  <c:v>4.93</c:v>
                </c:pt>
                <c:pt idx="713">
                  <c:v>4.95</c:v>
                </c:pt>
                <c:pt idx="714">
                  <c:v>0.21666659999999999</c:v>
                </c:pt>
                <c:pt idx="715">
                  <c:v>-0.317</c:v>
                </c:pt>
                <c:pt idx="716">
                  <c:v>5.8802250000000003</c:v>
                </c:pt>
                <c:pt idx="717">
                  <c:v>5.87</c:v>
                </c:pt>
                <c:pt idx="718">
                  <c:v>6.77</c:v>
                </c:pt>
                <c:pt idx="719">
                  <c:v>4.2963889999999996</c:v>
                </c:pt>
                <c:pt idx="720">
                  <c:v>4.3</c:v>
                </c:pt>
                <c:pt idx="721">
                  <c:v>5.3330000000000002</c:v>
                </c:pt>
                <c:pt idx="722">
                  <c:v>0.81555599999999995</c:v>
                </c:pt>
                <c:pt idx="723">
                  <c:v>1.4691669999999999</c:v>
                </c:pt>
                <c:pt idx="724">
                  <c:v>1.4670000000000001</c:v>
                </c:pt>
                <c:pt idx="725">
                  <c:v>3.7628889999999999</c:v>
                </c:pt>
                <c:pt idx="726">
                  <c:v>4.9699</c:v>
                </c:pt>
                <c:pt idx="727">
                  <c:v>2.4169999999999998</c:v>
                </c:pt>
                <c:pt idx="728">
                  <c:v>2.4169999999999998</c:v>
                </c:pt>
                <c:pt idx="729">
                  <c:v>-0.68</c:v>
                </c:pt>
                <c:pt idx="730">
                  <c:v>-0.71555599999999997</c:v>
                </c:pt>
                <c:pt idx="731">
                  <c:v>0.51861100000000004</c:v>
                </c:pt>
                <c:pt idx="732">
                  <c:v>1.4</c:v>
                </c:pt>
                <c:pt idx="733">
                  <c:v>-1.25</c:v>
                </c:pt>
                <c:pt idx="734">
                  <c:v>4.7329999999999997</c:v>
                </c:pt>
                <c:pt idx="735">
                  <c:v>6.5</c:v>
                </c:pt>
                <c:pt idx="736">
                  <c:v>3.45</c:v>
                </c:pt>
                <c:pt idx="737">
                  <c:v>4.3666666000000003</c:v>
                </c:pt>
                <c:pt idx="738">
                  <c:v>-1.133</c:v>
                </c:pt>
                <c:pt idx="739">
                  <c:v>3.5328189999999999</c:v>
                </c:pt>
                <c:pt idx="740">
                  <c:v>-1.25</c:v>
                </c:pt>
                <c:pt idx="741">
                  <c:v>-1.25</c:v>
                </c:pt>
                <c:pt idx="742">
                  <c:v>2.482672</c:v>
                </c:pt>
                <c:pt idx="743">
                  <c:v>0.6</c:v>
                </c:pt>
                <c:pt idx="744">
                  <c:v>2.5150000000000001</c:v>
                </c:pt>
                <c:pt idx="745">
                  <c:v>4.8667170000000004</c:v>
                </c:pt>
                <c:pt idx="746">
                  <c:v>4.83</c:v>
                </c:pt>
                <c:pt idx="747">
                  <c:v>3.0169999999999999</c:v>
                </c:pt>
                <c:pt idx="748">
                  <c:v>3.5830000000000002</c:v>
                </c:pt>
                <c:pt idx="749">
                  <c:v>6</c:v>
                </c:pt>
                <c:pt idx="750">
                  <c:v>5.05</c:v>
                </c:pt>
                <c:pt idx="751">
                  <c:v>6</c:v>
                </c:pt>
                <c:pt idx="752">
                  <c:v>1.378042</c:v>
                </c:pt>
                <c:pt idx="753">
                  <c:v>1.383</c:v>
                </c:pt>
                <c:pt idx="754">
                  <c:v>-0.5</c:v>
                </c:pt>
                <c:pt idx="755">
                  <c:v>2.1</c:v>
                </c:pt>
                <c:pt idx="756">
                  <c:v>2.1130559999999998</c:v>
                </c:pt>
                <c:pt idx="757">
                  <c:v>4.9018309999999996</c:v>
                </c:pt>
                <c:pt idx="758">
                  <c:v>4.9000000000000004</c:v>
                </c:pt>
                <c:pt idx="759">
                  <c:v>4.4000000000000004</c:v>
                </c:pt>
                <c:pt idx="760">
                  <c:v>4.4169999999999998</c:v>
                </c:pt>
                <c:pt idx="761">
                  <c:v>0.60166699999999995</c:v>
                </c:pt>
                <c:pt idx="762">
                  <c:v>-1.0666667000000001</c:v>
                </c:pt>
                <c:pt idx="763">
                  <c:v>7.3333332999999996</c:v>
                </c:pt>
                <c:pt idx="764">
                  <c:v>7.3330000000000002</c:v>
                </c:pt>
                <c:pt idx="765">
                  <c:v>-1.07</c:v>
                </c:pt>
                <c:pt idx="766">
                  <c:v>7.2</c:v>
                </c:pt>
                <c:pt idx="767">
                  <c:v>1.367</c:v>
                </c:pt>
                <c:pt idx="768">
                  <c:v>5.1092500000000003</c:v>
                </c:pt>
                <c:pt idx="769">
                  <c:v>3.9670000000000001</c:v>
                </c:pt>
                <c:pt idx="770">
                  <c:v>7.13</c:v>
                </c:pt>
                <c:pt idx="771">
                  <c:v>2.289183</c:v>
                </c:pt>
                <c:pt idx="772">
                  <c:v>1.3674999999999999</c:v>
                </c:pt>
                <c:pt idx="773">
                  <c:v>6.9534779999999996</c:v>
                </c:pt>
                <c:pt idx="774">
                  <c:v>4.9329999999999998</c:v>
                </c:pt>
                <c:pt idx="775">
                  <c:v>5.3677780000000004</c:v>
                </c:pt>
                <c:pt idx="776">
                  <c:v>-1.5329999999999999</c:v>
                </c:pt>
                <c:pt idx="777">
                  <c:v>1.25</c:v>
                </c:pt>
                <c:pt idx="778">
                  <c:v>5.2329999999999997</c:v>
                </c:pt>
                <c:pt idx="779">
                  <c:v>1.263333</c:v>
                </c:pt>
                <c:pt idx="780">
                  <c:v>6.75</c:v>
                </c:pt>
                <c:pt idx="781">
                  <c:v>6.85</c:v>
                </c:pt>
                <c:pt idx="782">
                  <c:v>-1.6833332999999999</c:v>
                </c:pt>
                <c:pt idx="783">
                  <c:v>3.6829999999999998</c:v>
                </c:pt>
                <c:pt idx="784">
                  <c:v>6.3871390000000003</c:v>
                </c:pt>
                <c:pt idx="785">
                  <c:v>-0.41699999999999998</c:v>
                </c:pt>
                <c:pt idx="786">
                  <c:v>1.9830000000000001</c:v>
                </c:pt>
                <c:pt idx="787">
                  <c:v>5.05</c:v>
                </c:pt>
                <c:pt idx="788">
                  <c:v>3.3539029999999999</c:v>
                </c:pt>
                <c:pt idx="789">
                  <c:v>3.35</c:v>
                </c:pt>
                <c:pt idx="790">
                  <c:v>2.3170000000000002</c:v>
                </c:pt>
                <c:pt idx="791">
                  <c:v>6.6833333000000001</c:v>
                </c:pt>
                <c:pt idx="792">
                  <c:v>0</c:v>
                </c:pt>
                <c:pt idx="793">
                  <c:v>5.58</c:v>
                </c:pt>
                <c:pt idx="794">
                  <c:v>5.9329999999999998</c:v>
                </c:pt>
                <c:pt idx="795">
                  <c:v>6.15</c:v>
                </c:pt>
                <c:pt idx="796">
                  <c:v>5.9333333000000001</c:v>
                </c:pt>
                <c:pt idx="797">
                  <c:v>6.4666667000000002</c:v>
                </c:pt>
                <c:pt idx="798">
                  <c:v>1.1000000000000001</c:v>
                </c:pt>
                <c:pt idx="799">
                  <c:v>6.2329999999999997</c:v>
                </c:pt>
                <c:pt idx="800">
                  <c:v>9.3670000000000009</c:v>
                </c:pt>
                <c:pt idx="801">
                  <c:v>9.35</c:v>
                </c:pt>
                <c:pt idx="802">
                  <c:v>0.15</c:v>
                </c:pt>
                <c:pt idx="803">
                  <c:v>3.0666666</c:v>
                </c:pt>
                <c:pt idx="804">
                  <c:v>9.4830000000000005</c:v>
                </c:pt>
                <c:pt idx="805">
                  <c:v>2.867</c:v>
                </c:pt>
                <c:pt idx="806">
                  <c:v>8.92</c:v>
                </c:pt>
                <c:pt idx="807">
                  <c:v>9.4830000000000005</c:v>
                </c:pt>
                <c:pt idx="808">
                  <c:v>9.48</c:v>
                </c:pt>
                <c:pt idx="809">
                  <c:v>8.8000000000000007</c:v>
                </c:pt>
                <c:pt idx="810">
                  <c:v>8.8000000000000007</c:v>
                </c:pt>
                <c:pt idx="811">
                  <c:v>3.133</c:v>
                </c:pt>
                <c:pt idx="812">
                  <c:v>9.5299999999999994</c:v>
                </c:pt>
                <c:pt idx="813">
                  <c:v>8.8000000000000007</c:v>
                </c:pt>
                <c:pt idx="814">
                  <c:v>9.4</c:v>
                </c:pt>
                <c:pt idx="815">
                  <c:v>8.6199999999999992</c:v>
                </c:pt>
                <c:pt idx="816">
                  <c:v>8.8000000000000007</c:v>
                </c:pt>
                <c:pt idx="817">
                  <c:v>9.3670000000000009</c:v>
                </c:pt>
                <c:pt idx="818">
                  <c:v>9.3699999999999992</c:v>
                </c:pt>
                <c:pt idx="819">
                  <c:v>9.1</c:v>
                </c:pt>
                <c:pt idx="820">
                  <c:v>9.17</c:v>
                </c:pt>
                <c:pt idx="821">
                  <c:v>9.1829999999999998</c:v>
                </c:pt>
                <c:pt idx="822">
                  <c:v>8.41</c:v>
                </c:pt>
                <c:pt idx="823">
                  <c:v>8.35</c:v>
                </c:pt>
                <c:pt idx="824">
                  <c:v>8.35</c:v>
                </c:pt>
                <c:pt idx="825">
                  <c:v>8.3404720000000001</c:v>
                </c:pt>
                <c:pt idx="826">
                  <c:v>9.5</c:v>
                </c:pt>
                <c:pt idx="827">
                  <c:v>8.9499999999999993</c:v>
                </c:pt>
                <c:pt idx="828">
                  <c:v>13.433</c:v>
                </c:pt>
                <c:pt idx="829">
                  <c:v>13.44</c:v>
                </c:pt>
                <c:pt idx="830">
                  <c:v>10.02</c:v>
                </c:pt>
                <c:pt idx="831">
                  <c:v>9.3460000000000001</c:v>
                </c:pt>
                <c:pt idx="832">
                  <c:v>9.5500000000000007</c:v>
                </c:pt>
                <c:pt idx="833">
                  <c:v>11.06</c:v>
                </c:pt>
                <c:pt idx="834">
                  <c:v>9.15</c:v>
                </c:pt>
                <c:pt idx="835">
                  <c:v>11.233000000000001</c:v>
                </c:pt>
                <c:pt idx="836">
                  <c:v>10.27</c:v>
                </c:pt>
                <c:pt idx="837">
                  <c:v>10.28</c:v>
                </c:pt>
                <c:pt idx="838">
                  <c:v>9.5169999999999995</c:v>
                </c:pt>
                <c:pt idx="839">
                  <c:v>10.15</c:v>
                </c:pt>
                <c:pt idx="840">
                  <c:v>10.183</c:v>
                </c:pt>
                <c:pt idx="841">
                  <c:v>10.14</c:v>
                </c:pt>
                <c:pt idx="842">
                  <c:v>10.130000000000001</c:v>
                </c:pt>
                <c:pt idx="843">
                  <c:v>13.48</c:v>
                </c:pt>
                <c:pt idx="844">
                  <c:v>12.717000000000001</c:v>
                </c:pt>
                <c:pt idx="845">
                  <c:v>10.1</c:v>
                </c:pt>
                <c:pt idx="846">
                  <c:v>8.6</c:v>
                </c:pt>
                <c:pt idx="847">
                  <c:v>9.5329999999999995</c:v>
                </c:pt>
                <c:pt idx="848">
                  <c:v>13.92</c:v>
                </c:pt>
                <c:pt idx="849">
                  <c:v>7.9</c:v>
                </c:pt>
                <c:pt idx="850">
                  <c:v>7.89</c:v>
                </c:pt>
                <c:pt idx="851">
                  <c:v>12.08</c:v>
                </c:pt>
                <c:pt idx="852">
                  <c:v>7.47</c:v>
                </c:pt>
                <c:pt idx="853">
                  <c:v>7.45</c:v>
                </c:pt>
                <c:pt idx="854">
                  <c:v>10.35</c:v>
                </c:pt>
                <c:pt idx="855">
                  <c:v>13.41</c:v>
                </c:pt>
                <c:pt idx="856">
                  <c:v>10.88</c:v>
                </c:pt>
                <c:pt idx="857">
                  <c:v>9.02</c:v>
                </c:pt>
                <c:pt idx="858">
                  <c:v>9.5830000000000002</c:v>
                </c:pt>
                <c:pt idx="859">
                  <c:v>11.2</c:v>
                </c:pt>
                <c:pt idx="860">
                  <c:v>12.278333</c:v>
                </c:pt>
                <c:pt idx="861">
                  <c:v>14.152347000000001</c:v>
                </c:pt>
                <c:pt idx="862">
                  <c:v>8.7100000000000009</c:v>
                </c:pt>
                <c:pt idx="863">
                  <c:v>8.6999999999999993</c:v>
                </c:pt>
                <c:pt idx="864">
                  <c:v>8.1300000000000008</c:v>
                </c:pt>
                <c:pt idx="865">
                  <c:v>10.7</c:v>
                </c:pt>
                <c:pt idx="866">
                  <c:v>10.719222</c:v>
                </c:pt>
                <c:pt idx="867">
                  <c:v>7.9</c:v>
                </c:pt>
                <c:pt idx="868">
                  <c:v>8.6669999999999998</c:v>
                </c:pt>
                <c:pt idx="869">
                  <c:v>14.07</c:v>
                </c:pt>
                <c:pt idx="870">
                  <c:v>9.8800000000000008</c:v>
                </c:pt>
                <c:pt idx="871">
                  <c:v>7.15</c:v>
                </c:pt>
                <c:pt idx="872">
                  <c:v>11.38</c:v>
                </c:pt>
                <c:pt idx="873">
                  <c:v>10</c:v>
                </c:pt>
                <c:pt idx="874">
                  <c:v>11.42</c:v>
                </c:pt>
                <c:pt idx="875">
                  <c:v>11.42</c:v>
                </c:pt>
                <c:pt idx="876">
                  <c:v>13.305999999999999</c:v>
                </c:pt>
                <c:pt idx="877">
                  <c:v>12.1</c:v>
                </c:pt>
                <c:pt idx="878">
                  <c:v>8.0329999999999995</c:v>
                </c:pt>
                <c:pt idx="879">
                  <c:v>7.6669999999999998</c:v>
                </c:pt>
                <c:pt idx="880">
                  <c:v>9.8370250000000006</c:v>
                </c:pt>
                <c:pt idx="881">
                  <c:v>7.883</c:v>
                </c:pt>
                <c:pt idx="882">
                  <c:v>8.1669999999999998</c:v>
                </c:pt>
                <c:pt idx="883">
                  <c:v>8.58</c:v>
                </c:pt>
                <c:pt idx="884">
                  <c:v>12.67</c:v>
                </c:pt>
                <c:pt idx="885">
                  <c:v>9.1300000000000008</c:v>
                </c:pt>
                <c:pt idx="886">
                  <c:v>11.78</c:v>
                </c:pt>
                <c:pt idx="887">
                  <c:v>10.683</c:v>
                </c:pt>
                <c:pt idx="888">
                  <c:v>7.23</c:v>
                </c:pt>
                <c:pt idx="889">
                  <c:v>10.72</c:v>
                </c:pt>
                <c:pt idx="890">
                  <c:v>11.93</c:v>
                </c:pt>
                <c:pt idx="891">
                  <c:v>13.42</c:v>
                </c:pt>
                <c:pt idx="892">
                  <c:v>13.933</c:v>
                </c:pt>
                <c:pt idx="893">
                  <c:v>8.1669999999999998</c:v>
                </c:pt>
                <c:pt idx="894">
                  <c:v>9.35</c:v>
                </c:pt>
                <c:pt idx="895">
                  <c:v>7.9</c:v>
                </c:pt>
                <c:pt idx="896">
                  <c:v>8.8000000000000007</c:v>
                </c:pt>
                <c:pt idx="897">
                  <c:v>8.7866669999999996</c:v>
                </c:pt>
                <c:pt idx="898">
                  <c:v>13.99</c:v>
                </c:pt>
                <c:pt idx="899">
                  <c:v>14</c:v>
                </c:pt>
                <c:pt idx="900">
                  <c:v>9.83</c:v>
                </c:pt>
                <c:pt idx="901">
                  <c:v>11.13</c:v>
                </c:pt>
                <c:pt idx="902">
                  <c:v>12.42</c:v>
                </c:pt>
                <c:pt idx="903">
                  <c:v>10.197528</c:v>
                </c:pt>
                <c:pt idx="904">
                  <c:v>12.81</c:v>
                </c:pt>
                <c:pt idx="905">
                  <c:v>11.73</c:v>
                </c:pt>
                <c:pt idx="906">
                  <c:v>8.2330000000000005</c:v>
                </c:pt>
                <c:pt idx="907">
                  <c:v>9.9329999999999998</c:v>
                </c:pt>
                <c:pt idx="908">
                  <c:v>7.3166666999999999</c:v>
                </c:pt>
                <c:pt idx="909">
                  <c:v>10.016999999999999</c:v>
                </c:pt>
                <c:pt idx="910">
                  <c:v>8.35</c:v>
                </c:pt>
                <c:pt idx="911">
                  <c:v>13.31</c:v>
                </c:pt>
                <c:pt idx="912">
                  <c:v>13.287711</c:v>
                </c:pt>
                <c:pt idx="913">
                  <c:v>14.55</c:v>
                </c:pt>
                <c:pt idx="914">
                  <c:v>7.3</c:v>
                </c:pt>
                <c:pt idx="915">
                  <c:v>11.4</c:v>
                </c:pt>
                <c:pt idx="916">
                  <c:v>13.4</c:v>
                </c:pt>
                <c:pt idx="917">
                  <c:v>9.6829999999999998</c:v>
                </c:pt>
                <c:pt idx="918">
                  <c:v>13.3</c:v>
                </c:pt>
                <c:pt idx="919">
                  <c:v>7.1666667000000004</c:v>
                </c:pt>
                <c:pt idx="920">
                  <c:v>9.4329999999999998</c:v>
                </c:pt>
                <c:pt idx="921">
                  <c:v>7.1669999999999998</c:v>
                </c:pt>
                <c:pt idx="922">
                  <c:v>13.516999999999999</c:v>
                </c:pt>
                <c:pt idx="923">
                  <c:v>13.522500000000001</c:v>
                </c:pt>
                <c:pt idx="924">
                  <c:v>13.06</c:v>
                </c:pt>
                <c:pt idx="925">
                  <c:v>13.07</c:v>
                </c:pt>
                <c:pt idx="926">
                  <c:v>12.17</c:v>
                </c:pt>
                <c:pt idx="927">
                  <c:v>7.5413329999999998</c:v>
                </c:pt>
                <c:pt idx="928">
                  <c:v>8.17</c:v>
                </c:pt>
                <c:pt idx="929">
                  <c:v>10.556111</c:v>
                </c:pt>
                <c:pt idx="930">
                  <c:v>7.38</c:v>
                </c:pt>
                <c:pt idx="931">
                  <c:v>10.45</c:v>
                </c:pt>
                <c:pt idx="932">
                  <c:v>7.3869999999999996</c:v>
                </c:pt>
                <c:pt idx="933">
                  <c:v>9.08</c:v>
                </c:pt>
                <c:pt idx="934">
                  <c:v>8.0500000000000007</c:v>
                </c:pt>
                <c:pt idx="935">
                  <c:v>14.12</c:v>
                </c:pt>
                <c:pt idx="936">
                  <c:v>14.12</c:v>
                </c:pt>
                <c:pt idx="937">
                  <c:v>9.9499999999999993</c:v>
                </c:pt>
                <c:pt idx="938">
                  <c:v>11.18</c:v>
                </c:pt>
                <c:pt idx="939">
                  <c:v>7.7</c:v>
                </c:pt>
                <c:pt idx="940">
                  <c:v>7.684831</c:v>
                </c:pt>
                <c:pt idx="941">
                  <c:v>11.6</c:v>
                </c:pt>
                <c:pt idx="942">
                  <c:v>7.6829999999999998</c:v>
                </c:pt>
                <c:pt idx="943">
                  <c:v>12.47</c:v>
                </c:pt>
                <c:pt idx="944">
                  <c:v>8.75</c:v>
                </c:pt>
                <c:pt idx="945">
                  <c:v>11.58</c:v>
                </c:pt>
                <c:pt idx="946">
                  <c:v>6.93</c:v>
                </c:pt>
                <c:pt idx="947">
                  <c:v>11.626467</c:v>
                </c:pt>
                <c:pt idx="948">
                  <c:v>13.5</c:v>
                </c:pt>
                <c:pt idx="949">
                  <c:v>9.8000000000000007</c:v>
                </c:pt>
                <c:pt idx="950">
                  <c:v>8.9</c:v>
                </c:pt>
                <c:pt idx="951">
                  <c:v>8.3000000000000007</c:v>
                </c:pt>
                <c:pt idx="952">
                  <c:v>14.531986</c:v>
                </c:pt>
                <c:pt idx="953">
                  <c:v>12.65</c:v>
                </c:pt>
                <c:pt idx="954">
                  <c:v>9.27</c:v>
                </c:pt>
                <c:pt idx="955">
                  <c:v>11.418889</c:v>
                </c:pt>
                <c:pt idx="956">
                  <c:v>10.77</c:v>
                </c:pt>
                <c:pt idx="957">
                  <c:v>10.62</c:v>
                </c:pt>
                <c:pt idx="958">
                  <c:v>8.8330000000000002</c:v>
                </c:pt>
                <c:pt idx="959">
                  <c:v>14.32</c:v>
                </c:pt>
                <c:pt idx="960">
                  <c:v>14.3</c:v>
                </c:pt>
                <c:pt idx="961">
                  <c:v>13.167667</c:v>
                </c:pt>
                <c:pt idx="962">
                  <c:v>6.2670000000000003</c:v>
                </c:pt>
                <c:pt idx="963">
                  <c:v>10.6</c:v>
                </c:pt>
                <c:pt idx="964">
                  <c:v>6.1669999999999998</c:v>
                </c:pt>
                <c:pt idx="965">
                  <c:v>14.632999999999999</c:v>
                </c:pt>
                <c:pt idx="966">
                  <c:v>13.583</c:v>
                </c:pt>
                <c:pt idx="967">
                  <c:v>13.58</c:v>
                </c:pt>
                <c:pt idx="968">
                  <c:v>11.13</c:v>
                </c:pt>
                <c:pt idx="969">
                  <c:v>8.6170000000000009</c:v>
                </c:pt>
                <c:pt idx="970">
                  <c:v>6.1421720000000004</c:v>
                </c:pt>
                <c:pt idx="971">
                  <c:v>6.15</c:v>
                </c:pt>
                <c:pt idx="972">
                  <c:v>7.88</c:v>
                </c:pt>
                <c:pt idx="973">
                  <c:v>9.9499999999999993</c:v>
                </c:pt>
                <c:pt idx="974">
                  <c:v>7.617</c:v>
                </c:pt>
                <c:pt idx="975">
                  <c:v>11.95</c:v>
                </c:pt>
                <c:pt idx="976">
                  <c:v>11.95</c:v>
                </c:pt>
                <c:pt idx="977">
                  <c:v>9.1199999999999992</c:v>
                </c:pt>
                <c:pt idx="978">
                  <c:v>14.25</c:v>
                </c:pt>
                <c:pt idx="979">
                  <c:v>12.24</c:v>
                </c:pt>
                <c:pt idx="980">
                  <c:v>12.236383</c:v>
                </c:pt>
                <c:pt idx="981">
                  <c:v>12.23</c:v>
                </c:pt>
                <c:pt idx="982">
                  <c:v>6.9669999999999996</c:v>
                </c:pt>
                <c:pt idx="983">
                  <c:v>9.3800000000000008</c:v>
                </c:pt>
                <c:pt idx="984">
                  <c:v>10.32</c:v>
                </c:pt>
                <c:pt idx="985">
                  <c:v>11.3</c:v>
                </c:pt>
                <c:pt idx="986">
                  <c:v>11.3</c:v>
                </c:pt>
                <c:pt idx="987">
                  <c:v>12.417</c:v>
                </c:pt>
                <c:pt idx="988">
                  <c:v>9.4499999999999993</c:v>
                </c:pt>
                <c:pt idx="989">
                  <c:v>6.77</c:v>
                </c:pt>
                <c:pt idx="990">
                  <c:v>13.12</c:v>
                </c:pt>
                <c:pt idx="991">
                  <c:v>13.1</c:v>
                </c:pt>
                <c:pt idx="992">
                  <c:v>6.766775</c:v>
                </c:pt>
                <c:pt idx="993">
                  <c:v>9.3699999999999992</c:v>
                </c:pt>
                <c:pt idx="994">
                  <c:v>7.65</c:v>
                </c:pt>
                <c:pt idx="995">
                  <c:v>6.5044940000000002</c:v>
                </c:pt>
                <c:pt idx="996">
                  <c:v>6.1333333000000003</c:v>
                </c:pt>
                <c:pt idx="997">
                  <c:v>8.49</c:v>
                </c:pt>
                <c:pt idx="998">
                  <c:v>14.95</c:v>
                </c:pt>
                <c:pt idx="999">
                  <c:v>13.8</c:v>
                </c:pt>
                <c:pt idx="1000">
                  <c:v>13.76</c:v>
                </c:pt>
                <c:pt idx="1001">
                  <c:v>13.68</c:v>
                </c:pt>
                <c:pt idx="1002">
                  <c:v>6.2169999999999996</c:v>
                </c:pt>
                <c:pt idx="1003">
                  <c:v>9.2829999999999995</c:v>
                </c:pt>
                <c:pt idx="1004">
                  <c:v>11.93</c:v>
                </c:pt>
                <c:pt idx="1005">
                  <c:v>10.37</c:v>
                </c:pt>
                <c:pt idx="1006">
                  <c:v>10.967000000000001</c:v>
                </c:pt>
                <c:pt idx="1007">
                  <c:v>12.506361</c:v>
                </c:pt>
                <c:pt idx="1008">
                  <c:v>10.96</c:v>
                </c:pt>
                <c:pt idx="1009">
                  <c:v>11.32</c:v>
                </c:pt>
                <c:pt idx="1010">
                  <c:v>6.0424220000000002</c:v>
                </c:pt>
                <c:pt idx="1011">
                  <c:v>11.58</c:v>
                </c:pt>
                <c:pt idx="1012">
                  <c:v>14.22</c:v>
                </c:pt>
                <c:pt idx="1013">
                  <c:v>12.132999999999999</c:v>
                </c:pt>
                <c:pt idx="1014">
                  <c:v>12.13</c:v>
                </c:pt>
                <c:pt idx="1015">
                  <c:v>7.16</c:v>
                </c:pt>
                <c:pt idx="1016">
                  <c:v>7.1427440000000004</c:v>
                </c:pt>
                <c:pt idx="1017">
                  <c:v>9.7330000000000005</c:v>
                </c:pt>
                <c:pt idx="1018">
                  <c:v>6.6669999999999998</c:v>
                </c:pt>
                <c:pt idx="1019">
                  <c:v>12.867000000000001</c:v>
                </c:pt>
                <c:pt idx="1020">
                  <c:v>6.03</c:v>
                </c:pt>
                <c:pt idx="1021">
                  <c:v>6.1</c:v>
                </c:pt>
                <c:pt idx="1022">
                  <c:v>9.02</c:v>
                </c:pt>
                <c:pt idx="1023">
                  <c:v>7.2</c:v>
                </c:pt>
                <c:pt idx="1024">
                  <c:v>13.75</c:v>
                </c:pt>
                <c:pt idx="1025">
                  <c:v>8.0829690000000003</c:v>
                </c:pt>
                <c:pt idx="1026">
                  <c:v>7.0330000000000004</c:v>
                </c:pt>
                <c:pt idx="1027">
                  <c:v>7.9669999999999996</c:v>
                </c:pt>
                <c:pt idx="1028">
                  <c:v>10.77</c:v>
                </c:pt>
                <c:pt idx="1029">
                  <c:v>13.15</c:v>
                </c:pt>
                <c:pt idx="1030">
                  <c:v>8.65</c:v>
                </c:pt>
                <c:pt idx="1031">
                  <c:v>8.6999999999999993</c:v>
                </c:pt>
                <c:pt idx="1032">
                  <c:v>11.8</c:v>
                </c:pt>
                <c:pt idx="1033">
                  <c:v>10.38</c:v>
                </c:pt>
                <c:pt idx="1034">
                  <c:v>9.65</c:v>
                </c:pt>
                <c:pt idx="1035">
                  <c:v>9.6329999999999991</c:v>
                </c:pt>
                <c:pt idx="1036">
                  <c:v>9.2200000000000006</c:v>
                </c:pt>
                <c:pt idx="1037">
                  <c:v>9.94</c:v>
                </c:pt>
                <c:pt idx="1038">
                  <c:v>11.13</c:v>
                </c:pt>
                <c:pt idx="1039">
                  <c:v>12.13</c:v>
                </c:pt>
                <c:pt idx="1040">
                  <c:v>12.96</c:v>
                </c:pt>
                <c:pt idx="1041">
                  <c:v>12.62</c:v>
                </c:pt>
                <c:pt idx="1042">
                  <c:v>7.42</c:v>
                </c:pt>
                <c:pt idx="1043">
                  <c:v>7.5830000000000002</c:v>
                </c:pt>
                <c:pt idx="1044">
                  <c:v>11.18</c:v>
                </c:pt>
                <c:pt idx="1045">
                  <c:v>11.18</c:v>
                </c:pt>
                <c:pt idx="1046">
                  <c:v>7.58</c:v>
                </c:pt>
                <c:pt idx="1047">
                  <c:v>7.3153329999999999</c:v>
                </c:pt>
                <c:pt idx="1048">
                  <c:v>6.87</c:v>
                </c:pt>
                <c:pt idx="1049">
                  <c:v>10.97</c:v>
                </c:pt>
                <c:pt idx="1050">
                  <c:v>11.854919000000001</c:v>
                </c:pt>
                <c:pt idx="1051">
                  <c:v>8.4499999999999993</c:v>
                </c:pt>
                <c:pt idx="1052">
                  <c:v>10.083</c:v>
                </c:pt>
                <c:pt idx="1053">
                  <c:v>8.6669999999999998</c:v>
                </c:pt>
                <c:pt idx="1054">
                  <c:v>7.07</c:v>
                </c:pt>
                <c:pt idx="1055">
                  <c:v>8.9615860000000005</c:v>
                </c:pt>
                <c:pt idx="1056">
                  <c:v>9.1166666999999997</c:v>
                </c:pt>
                <c:pt idx="1057">
                  <c:v>8.7899999999999991</c:v>
                </c:pt>
                <c:pt idx="1058">
                  <c:v>8.3330000000000002</c:v>
                </c:pt>
                <c:pt idx="1059">
                  <c:v>8.3253970000000006</c:v>
                </c:pt>
                <c:pt idx="1060">
                  <c:v>10.170833999999999</c:v>
                </c:pt>
                <c:pt idx="1061">
                  <c:v>11.97</c:v>
                </c:pt>
                <c:pt idx="1062">
                  <c:v>8.5431249999999999</c:v>
                </c:pt>
                <c:pt idx="1063">
                  <c:v>9.42</c:v>
                </c:pt>
                <c:pt idx="1064">
                  <c:v>7.95</c:v>
                </c:pt>
                <c:pt idx="1065">
                  <c:v>11.638569</c:v>
                </c:pt>
                <c:pt idx="1066">
                  <c:v>6.7</c:v>
                </c:pt>
                <c:pt idx="1067">
                  <c:v>11.63</c:v>
                </c:pt>
                <c:pt idx="1068">
                  <c:v>6.6924999999999999</c:v>
                </c:pt>
                <c:pt idx="1069">
                  <c:v>7.117</c:v>
                </c:pt>
                <c:pt idx="1070">
                  <c:v>8.15</c:v>
                </c:pt>
                <c:pt idx="1071">
                  <c:v>8.15</c:v>
                </c:pt>
                <c:pt idx="1072">
                  <c:v>8.6415000000000006</c:v>
                </c:pt>
                <c:pt idx="1073">
                  <c:v>6.5670000000000002</c:v>
                </c:pt>
                <c:pt idx="1074">
                  <c:v>7.2670000000000003</c:v>
                </c:pt>
                <c:pt idx="1075">
                  <c:v>10.9</c:v>
                </c:pt>
                <c:pt idx="1076">
                  <c:v>10.917</c:v>
                </c:pt>
                <c:pt idx="1077">
                  <c:v>7.6</c:v>
                </c:pt>
                <c:pt idx="1078">
                  <c:v>7.883</c:v>
                </c:pt>
                <c:pt idx="1079">
                  <c:v>7.883</c:v>
                </c:pt>
                <c:pt idx="1080">
                  <c:v>7.05</c:v>
                </c:pt>
                <c:pt idx="1081">
                  <c:v>9.9600000000000009</c:v>
                </c:pt>
                <c:pt idx="1082">
                  <c:v>6.66</c:v>
                </c:pt>
                <c:pt idx="1083">
                  <c:v>9.5</c:v>
                </c:pt>
                <c:pt idx="1084">
                  <c:v>10.199999999999999</c:v>
                </c:pt>
                <c:pt idx="1085">
                  <c:v>9.1</c:v>
                </c:pt>
                <c:pt idx="1086">
                  <c:v>7.3330000000000002</c:v>
                </c:pt>
                <c:pt idx="1087">
                  <c:v>11.95</c:v>
                </c:pt>
                <c:pt idx="1088">
                  <c:v>12.19</c:v>
                </c:pt>
                <c:pt idx="1089">
                  <c:v>7.3</c:v>
                </c:pt>
                <c:pt idx="1090">
                  <c:v>7.1829999999999998</c:v>
                </c:pt>
                <c:pt idx="1091">
                  <c:v>9.9664940000000009</c:v>
                </c:pt>
                <c:pt idx="1092">
                  <c:v>11.767222</c:v>
                </c:pt>
                <c:pt idx="1093">
                  <c:v>8.4670000000000005</c:v>
                </c:pt>
                <c:pt idx="1094">
                  <c:v>8.4670000000000005</c:v>
                </c:pt>
                <c:pt idx="1095">
                  <c:v>8.4633920000000007</c:v>
                </c:pt>
                <c:pt idx="1096">
                  <c:v>8.56</c:v>
                </c:pt>
                <c:pt idx="1097">
                  <c:v>7.8666666999999997</c:v>
                </c:pt>
                <c:pt idx="1098">
                  <c:v>11.06</c:v>
                </c:pt>
                <c:pt idx="1099">
                  <c:v>11.078106</c:v>
                </c:pt>
                <c:pt idx="1100">
                  <c:v>8.5142640000000007</c:v>
                </c:pt>
                <c:pt idx="1101">
                  <c:v>7.03</c:v>
                </c:pt>
                <c:pt idx="1102">
                  <c:v>10.382999999999999</c:v>
                </c:pt>
                <c:pt idx="1103">
                  <c:v>7.6</c:v>
                </c:pt>
                <c:pt idx="1104">
                  <c:v>11.9</c:v>
                </c:pt>
                <c:pt idx="1105">
                  <c:v>7.536111</c:v>
                </c:pt>
                <c:pt idx="1106">
                  <c:v>8.65</c:v>
                </c:pt>
                <c:pt idx="1107">
                  <c:v>9.9670000000000005</c:v>
                </c:pt>
                <c:pt idx="1108">
                  <c:v>8.6519440000000003</c:v>
                </c:pt>
                <c:pt idx="1109">
                  <c:v>8.1170000000000009</c:v>
                </c:pt>
                <c:pt idx="1110">
                  <c:v>11.167</c:v>
                </c:pt>
                <c:pt idx="1111">
                  <c:v>11.167</c:v>
                </c:pt>
                <c:pt idx="1112">
                  <c:v>12.68</c:v>
                </c:pt>
                <c:pt idx="1113">
                  <c:v>10.632999999999999</c:v>
                </c:pt>
                <c:pt idx="1114">
                  <c:v>10.632999999999999</c:v>
                </c:pt>
                <c:pt idx="1115">
                  <c:v>8.9</c:v>
                </c:pt>
                <c:pt idx="1116">
                  <c:v>6.6829999999999998</c:v>
                </c:pt>
                <c:pt idx="1117">
                  <c:v>11.1</c:v>
                </c:pt>
                <c:pt idx="1118">
                  <c:v>7.4</c:v>
                </c:pt>
                <c:pt idx="1119">
                  <c:v>7.617</c:v>
                </c:pt>
                <c:pt idx="1120">
                  <c:v>11.833</c:v>
                </c:pt>
                <c:pt idx="1121">
                  <c:v>7.617</c:v>
                </c:pt>
                <c:pt idx="1122">
                  <c:v>11.833</c:v>
                </c:pt>
                <c:pt idx="1123">
                  <c:v>7.11</c:v>
                </c:pt>
                <c:pt idx="1124">
                  <c:v>9.52</c:v>
                </c:pt>
                <c:pt idx="1125">
                  <c:v>7.4006470000000002</c:v>
                </c:pt>
                <c:pt idx="1126">
                  <c:v>10.37</c:v>
                </c:pt>
                <c:pt idx="1127">
                  <c:v>9.7839559999999999</c:v>
                </c:pt>
                <c:pt idx="1128">
                  <c:v>13.132999999999999</c:v>
                </c:pt>
                <c:pt idx="1129">
                  <c:v>8.3699999999999992</c:v>
                </c:pt>
                <c:pt idx="1130">
                  <c:v>12.1</c:v>
                </c:pt>
                <c:pt idx="1131">
                  <c:v>13.24</c:v>
                </c:pt>
                <c:pt idx="1132">
                  <c:v>10.93</c:v>
                </c:pt>
                <c:pt idx="1133">
                  <c:v>8.33</c:v>
                </c:pt>
                <c:pt idx="1134">
                  <c:v>8.8699999999999992</c:v>
                </c:pt>
                <c:pt idx="1135">
                  <c:v>11.43</c:v>
                </c:pt>
                <c:pt idx="1136">
                  <c:v>9.68</c:v>
                </c:pt>
                <c:pt idx="1137">
                  <c:v>12.56</c:v>
                </c:pt>
                <c:pt idx="1138">
                  <c:v>9.1999999999999993</c:v>
                </c:pt>
                <c:pt idx="1139">
                  <c:v>10.71</c:v>
                </c:pt>
                <c:pt idx="1140">
                  <c:v>8.0830000000000002</c:v>
                </c:pt>
                <c:pt idx="1141">
                  <c:v>8.08</c:v>
                </c:pt>
                <c:pt idx="1142">
                  <c:v>9.18</c:v>
                </c:pt>
                <c:pt idx="1143">
                  <c:v>8.07</c:v>
                </c:pt>
                <c:pt idx="1144">
                  <c:v>11.8</c:v>
                </c:pt>
                <c:pt idx="1145">
                  <c:v>9.6999999999999993</c:v>
                </c:pt>
                <c:pt idx="1146">
                  <c:v>11.217000000000001</c:v>
                </c:pt>
                <c:pt idx="1147">
                  <c:v>11.534000000000001</c:v>
                </c:pt>
                <c:pt idx="1148">
                  <c:v>9.23</c:v>
                </c:pt>
                <c:pt idx="1149">
                  <c:v>9.8699999999999992</c:v>
                </c:pt>
                <c:pt idx="1150">
                  <c:v>12.54</c:v>
                </c:pt>
                <c:pt idx="1151">
                  <c:v>13.35</c:v>
                </c:pt>
                <c:pt idx="1152">
                  <c:v>13.43</c:v>
                </c:pt>
                <c:pt idx="1153">
                  <c:v>8.41</c:v>
                </c:pt>
                <c:pt idx="1154">
                  <c:v>10.233000000000001</c:v>
                </c:pt>
                <c:pt idx="1155">
                  <c:v>10.94</c:v>
                </c:pt>
                <c:pt idx="1156">
                  <c:v>9.92</c:v>
                </c:pt>
                <c:pt idx="1157">
                  <c:v>10.931763999999999</c:v>
                </c:pt>
                <c:pt idx="1158">
                  <c:v>11.7</c:v>
                </c:pt>
                <c:pt idx="1159">
                  <c:v>9.9499999999999993</c:v>
                </c:pt>
                <c:pt idx="1160">
                  <c:v>7.8330000000000002</c:v>
                </c:pt>
                <c:pt idx="1161">
                  <c:v>11.81</c:v>
                </c:pt>
                <c:pt idx="1162">
                  <c:v>11.786085999999999</c:v>
                </c:pt>
                <c:pt idx="1163">
                  <c:v>11.95</c:v>
                </c:pt>
                <c:pt idx="1164">
                  <c:v>12.5</c:v>
                </c:pt>
                <c:pt idx="1165">
                  <c:v>11.55</c:v>
                </c:pt>
                <c:pt idx="1166">
                  <c:v>9.9169999999999998</c:v>
                </c:pt>
                <c:pt idx="1167">
                  <c:v>11.266999999999999</c:v>
                </c:pt>
                <c:pt idx="1168">
                  <c:v>9</c:v>
                </c:pt>
                <c:pt idx="1169">
                  <c:v>10.867000000000001</c:v>
                </c:pt>
                <c:pt idx="1170">
                  <c:v>11.54</c:v>
                </c:pt>
                <c:pt idx="1171">
                  <c:v>8.75</c:v>
                </c:pt>
                <c:pt idx="1172">
                  <c:v>11.283067000000001</c:v>
                </c:pt>
                <c:pt idx="1173">
                  <c:v>10.9</c:v>
                </c:pt>
                <c:pt idx="1174">
                  <c:v>11.632999999999999</c:v>
                </c:pt>
                <c:pt idx="1175">
                  <c:v>7.85</c:v>
                </c:pt>
                <c:pt idx="1176">
                  <c:v>8.9</c:v>
                </c:pt>
                <c:pt idx="1177">
                  <c:v>10.233000000000001</c:v>
                </c:pt>
                <c:pt idx="1178">
                  <c:v>8.5222230000000003</c:v>
                </c:pt>
                <c:pt idx="1179">
                  <c:v>7.617</c:v>
                </c:pt>
                <c:pt idx="1180">
                  <c:v>8</c:v>
                </c:pt>
                <c:pt idx="1181">
                  <c:v>12.54</c:v>
                </c:pt>
                <c:pt idx="1182">
                  <c:v>10.617000000000001</c:v>
                </c:pt>
                <c:pt idx="1183">
                  <c:v>10.867000000000001</c:v>
                </c:pt>
                <c:pt idx="1184">
                  <c:v>10.867000000000001</c:v>
                </c:pt>
                <c:pt idx="1185">
                  <c:v>11.016999999999999</c:v>
                </c:pt>
                <c:pt idx="1186">
                  <c:v>10.029999999999999</c:v>
                </c:pt>
                <c:pt idx="1187">
                  <c:v>11.6</c:v>
                </c:pt>
                <c:pt idx="1188">
                  <c:v>11.6</c:v>
                </c:pt>
                <c:pt idx="1189">
                  <c:v>10.34</c:v>
                </c:pt>
                <c:pt idx="1190">
                  <c:v>12.016999999999999</c:v>
                </c:pt>
                <c:pt idx="1191">
                  <c:v>9.19</c:v>
                </c:pt>
                <c:pt idx="1192">
                  <c:v>9.5169999999999995</c:v>
                </c:pt>
                <c:pt idx="1193">
                  <c:v>11.067</c:v>
                </c:pt>
                <c:pt idx="1194">
                  <c:v>10.983000000000001</c:v>
                </c:pt>
                <c:pt idx="1195">
                  <c:v>10.28</c:v>
                </c:pt>
                <c:pt idx="1196">
                  <c:v>-5.35</c:v>
                </c:pt>
                <c:pt idx="1197">
                  <c:v>-5.35</c:v>
                </c:pt>
                <c:pt idx="1198">
                  <c:v>-5.29</c:v>
                </c:pt>
                <c:pt idx="1199">
                  <c:v>20.73</c:v>
                </c:pt>
                <c:pt idx="1200">
                  <c:v>17.683</c:v>
                </c:pt>
                <c:pt idx="1201">
                  <c:v>21.6</c:v>
                </c:pt>
                <c:pt idx="1202">
                  <c:v>16.670000000000002</c:v>
                </c:pt>
                <c:pt idx="1203">
                  <c:v>19.27</c:v>
                </c:pt>
                <c:pt idx="1204">
                  <c:v>19.18</c:v>
                </c:pt>
                <c:pt idx="1205">
                  <c:v>16.63</c:v>
                </c:pt>
                <c:pt idx="1206">
                  <c:v>17.5</c:v>
                </c:pt>
                <c:pt idx="1207">
                  <c:v>20.23</c:v>
                </c:pt>
                <c:pt idx="1208">
                  <c:v>19.75</c:v>
                </c:pt>
                <c:pt idx="1209">
                  <c:v>21.167000000000002</c:v>
                </c:pt>
                <c:pt idx="1210">
                  <c:v>16.97</c:v>
                </c:pt>
                <c:pt idx="1211">
                  <c:v>20.100000000000001</c:v>
                </c:pt>
                <c:pt idx="1212">
                  <c:v>18.233000000000001</c:v>
                </c:pt>
                <c:pt idx="1213">
                  <c:v>-8.6669999999999998</c:v>
                </c:pt>
                <c:pt idx="1214">
                  <c:v>-7.33</c:v>
                </c:pt>
                <c:pt idx="1215">
                  <c:v>-8.25</c:v>
                </c:pt>
                <c:pt idx="1216">
                  <c:v>-10</c:v>
                </c:pt>
                <c:pt idx="1217">
                  <c:v>-7.32</c:v>
                </c:pt>
                <c:pt idx="1218">
                  <c:v>-8.8170000000000002</c:v>
                </c:pt>
                <c:pt idx="1219">
                  <c:v>-6.1</c:v>
                </c:pt>
                <c:pt idx="1220">
                  <c:v>-8.9830000000000005</c:v>
                </c:pt>
                <c:pt idx="1221">
                  <c:v>-7.367</c:v>
                </c:pt>
                <c:pt idx="1222">
                  <c:v>-6.25</c:v>
                </c:pt>
                <c:pt idx="1223">
                  <c:v>-9.9</c:v>
                </c:pt>
                <c:pt idx="1224">
                  <c:v>-6.451333</c:v>
                </c:pt>
                <c:pt idx="1225">
                  <c:v>-8</c:v>
                </c:pt>
                <c:pt idx="1226">
                  <c:v>-6.92</c:v>
                </c:pt>
                <c:pt idx="1227">
                  <c:v>-8.9169999999999998</c:v>
                </c:pt>
                <c:pt idx="1228">
                  <c:v>-7.27</c:v>
                </c:pt>
                <c:pt idx="1229">
                  <c:v>-6.4833333</c:v>
                </c:pt>
                <c:pt idx="1230">
                  <c:v>-10.25</c:v>
                </c:pt>
                <c:pt idx="1231">
                  <c:v>-8.4830000000000005</c:v>
                </c:pt>
                <c:pt idx="1232">
                  <c:v>-8.25</c:v>
                </c:pt>
                <c:pt idx="1233">
                  <c:v>-9.4166665999999992</c:v>
                </c:pt>
                <c:pt idx="1234">
                  <c:v>10.532999999999999</c:v>
                </c:pt>
                <c:pt idx="1235">
                  <c:v>10.53</c:v>
                </c:pt>
                <c:pt idx="1236">
                  <c:v>13.583</c:v>
                </c:pt>
                <c:pt idx="1237">
                  <c:v>13.58</c:v>
                </c:pt>
                <c:pt idx="1238">
                  <c:v>11.33</c:v>
                </c:pt>
                <c:pt idx="1239">
                  <c:v>11.782999999999999</c:v>
                </c:pt>
                <c:pt idx="1240">
                  <c:v>11.78</c:v>
                </c:pt>
                <c:pt idx="1241">
                  <c:v>11.032999999999999</c:v>
                </c:pt>
                <c:pt idx="1242">
                  <c:v>11.03</c:v>
                </c:pt>
                <c:pt idx="1243">
                  <c:v>12.6</c:v>
                </c:pt>
                <c:pt idx="1244">
                  <c:v>12.6</c:v>
                </c:pt>
                <c:pt idx="1245">
                  <c:v>12.62</c:v>
                </c:pt>
                <c:pt idx="1246">
                  <c:v>12.62</c:v>
                </c:pt>
                <c:pt idx="1247">
                  <c:v>13.032999999999999</c:v>
                </c:pt>
                <c:pt idx="1248">
                  <c:v>13.03</c:v>
                </c:pt>
                <c:pt idx="1249">
                  <c:v>7.7</c:v>
                </c:pt>
                <c:pt idx="1250">
                  <c:v>7.7</c:v>
                </c:pt>
                <c:pt idx="1251">
                  <c:v>9.07</c:v>
                </c:pt>
                <c:pt idx="1252">
                  <c:v>7.1666666000000001</c:v>
                </c:pt>
                <c:pt idx="1253">
                  <c:v>13.48</c:v>
                </c:pt>
                <c:pt idx="1254">
                  <c:v>12.1</c:v>
                </c:pt>
                <c:pt idx="1255">
                  <c:v>9.6999999999999993</c:v>
                </c:pt>
                <c:pt idx="1256">
                  <c:v>9.6999999999999993</c:v>
                </c:pt>
                <c:pt idx="1257">
                  <c:v>12.183</c:v>
                </c:pt>
                <c:pt idx="1258">
                  <c:v>13.75</c:v>
                </c:pt>
                <c:pt idx="1259">
                  <c:v>12.18</c:v>
                </c:pt>
                <c:pt idx="1260">
                  <c:v>13.75</c:v>
                </c:pt>
                <c:pt idx="1261">
                  <c:v>8.73</c:v>
                </c:pt>
                <c:pt idx="1262">
                  <c:v>8.7330000000000005</c:v>
                </c:pt>
                <c:pt idx="1263">
                  <c:v>8.67</c:v>
                </c:pt>
                <c:pt idx="1264">
                  <c:v>8.6669999999999998</c:v>
                </c:pt>
                <c:pt idx="1265">
                  <c:v>12.333</c:v>
                </c:pt>
                <c:pt idx="1266">
                  <c:v>12.33</c:v>
                </c:pt>
                <c:pt idx="1267">
                  <c:v>9.27</c:v>
                </c:pt>
                <c:pt idx="1268">
                  <c:v>9.2829999999999995</c:v>
                </c:pt>
                <c:pt idx="1269">
                  <c:v>10.28</c:v>
                </c:pt>
                <c:pt idx="1270">
                  <c:v>10.867000000000001</c:v>
                </c:pt>
                <c:pt idx="1271">
                  <c:v>10.87</c:v>
                </c:pt>
                <c:pt idx="1272">
                  <c:v>7.65</c:v>
                </c:pt>
                <c:pt idx="1273">
                  <c:v>7.65</c:v>
                </c:pt>
                <c:pt idx="1274">
                  <c:v>7.7329999999999997</c:v>
                </c:pt>
                <c:pt idx="1275">
                  <c:v>7.73</c:v>
                </c:pt>
                <c:pt idx="1276">
                  <c:v>9.73</c:v>
                </c:pt>
                <c:pt idx="1277">
                  <c:v>9.7330000000000005</c:v>
                </c:pt>
                <c:pt idx="1278">
                  <c:v>11.617000000000001</c:v>
                </c:pt>
                <c:pt idx="1279">
                  <c:v>11.62</c:v>
                </c:pt>
                <c:pt idx="1280">
                  <c:v>11.3</c:v>
                </c:pt>
                <c:pt idx="1281">
                  <c:v>11.3</c:v>
                </c:pt>
                <c:pt idx="1282">
                  <c:v>12.3</c:v>
                </c:pt>
                <c:pt idx="1283">
                  <c:v>12.3</c:v>
                </c:pt>
                <c:pt idx="1284">
                  <c:v>9.9329999999999998</c:v>
                </c:pt>
                <c:pt idx="1285">
                  <c:v>9.93</c:v>
                </c:pt>
                <c:pt idx="1286">
                  <c:v>8.85</c:v>
                </c:pt>
                <c:pt idx="1287">
                  <c:v>8.85</c:v>
                </c:pt>
                <c:pt idx="1288">
                  <c:v>7.8</c:v>
                </c:pt>
                <c:pt idx="1289">
                  <c:v>12.3</c:v>
                </c:pt>
                <c:pt idx="1290">
                  <c:v>12.3</c:v>
                </c:pt>
                <c:pt idx="1291">
                  <c:v>10.7</c:v>
                </c:pt>
                <c:pt idx="1292">
                  <c:v>12.067</c:v>
                </c:pt>
                <c:pt idx="1293">
                  <c:v>10.7</c:v>
                </c:pt>
                <c:pt idx="1294">
                  <c:v>12.07</c:v>
                </c:pt>
                <c:pt idx="1295">
                  <c:v>8.1170000000000009</c:v>
                </c:pt>
                <c:pt idx="1296">
                  <c:v>8.1199999999999992</c:v>
                </c:pt>
                <c:pt idx="1297">
                  <c:v>12.62</c:v>
                </c:pt>
                <c:pt idx="1298">
                  <c:v>8.1669999999999998</c:v>
                </c:pt>
                <c:pt idx="1299">
                  <c:v>8.17</c:v>
                </c:pt>
                <c:pt idx="1300">
                  <c:v>11.2</c:v>
                </c:pt>
                <c:pt idx="1301">
                  <c:v>11.2</c:v>
                </c:pt>
                <c:pt idx="1302">
                  <c:v>10.382999999999999</c:v>
                </c:pt>
                <c:pt idx="1303">
                  <c:v>10.38</c:v>
                </c:pt>
                <c:pt idx="1304">
                  <c:v>13.53</c:v>
                </c:pt>
                <c:pt idx="1305">
                  <c:v>13.37</c:v>
                </c:pt>
                <c:pt idx="1306">
                  <c:v>13.367000000000001</c:v>
                </c:pt>
                <c:pt idx="1307">
                  <c:v>12.73</c:v>
                </c:pt>
                <c:pt idx="1308">
                  <c:v>12.733000000000001</c:v>
                </c:pt>
                <c:pt idx="1309">
                  <c:v>12.5</c:v>
                </c:pt>
                <c:pt idx="1310">
                  <c:v>12.5</c:v>
                </c:pt>
                <c:pt idx="1311">
                  <c:v>11.067</c:v>
                </c:pt>
                <c:pt idx="1312">
                  <c:v>11.08</c:v>
                </c:pt>
                <c:pt idx="1313">
                  <c:v>10.4</c:v>
                </c:pt>
                <c:pt idx="1314">
                  <c:v>10.4</c:v>
                </c:pt>
                <c:pt idx="1315">
                  <c:v>12.98</c:v>
                </c:pt>
                <c:pt idx="1316">
                  <c:v>12.983000000000001</c:v>
                </c:pt>
                <c:pt idx="1317">
                  <c:v>12.05</c:v>
                </c:pt>
                <c:pt idx="1318">
                  <c:v>14.2</c:v>
                </c:pt>
                <c:pt idx="1319">
                  <c:v>12.05</c:v>
                </c:pt>
                <c:pt idx="1320">
                  <c:v>14.2</c:v>
                </c:pt>
                <c:pt idx="1321">
                  <c:v>12.85</c:v>
                </c:pt>
                <c:pt idx="1322">
                  <c:v>11.833</c:v>
                </c:pt>
                <c:pt idx="1323">
                  <c:v>11.83</c:v>
                </c:pt>
                <c:pt idx="1324">
                  <c:v>12.733000000000001</c:v>
                </c:pt>
                <c:pt idx="1325">
                  <c:v>12.73</c:v>
                </c:pt>
                <c:pt idx="1326">
                  <c:v>12.5</c:v>
                </c:pt>
                <c:pt idx="1327">
                  <c:v>12.23</c:v>
                </c:pt>
                <c:pt idx="1328">
                  <c:v>12.58</c:v>
                </c:pt>
                <c:pt idx="1329">
                  <c:v>15.95</c:v>
                </c:pt>
                <c:pt idx="1330">
                  <c:v>15.95</c:v>
                </c:pt>
                <c:pt idx="1331">
                  <c:v>12.45</c:v>
                </c:pt>
                <c:pt idx="1332">
                  <c:v>12.45</c:v>
                </c:pt>
                <c:pt idx="1333">
                  <c:v>13.3</c:v>
                </c:pt>
                <c:pt idx="1334">
                  <c:v>14.65</c:v>
                </c:pt>
                <c:pt idx="1335">
                  <c:v>14.65</c:v>
                </c:pt>
                <c:pt idx="1336">
                  <c:v>12.9</c:v>
                </c:pt>
                <c:pt idx="1337">
                  <c:v>15.717000000000001</c:v>
                </c:pt>
                <c:pt idx="1338">
                  <c:v>15.72</c:v>
                </c:pt>
                <c:pt idx="1339">
                  <c:v>15.53</c:v>
                </c:pt>
                <c:pt idx="1340">
                  <c:v>16.783000000000001</c:v>
                </c:pt>
                <c:pt idx="1341">
                  <c:v>16.75</c:v>
                </c:pt>
                <c:pt idx="1342">
                  <c:v>14.067</c:v>
                </c:pt>
                <c:pt idx="1343">
                  <c:v>14.07</c:v>
                </c:pt>
                <c:pt idx="1344">
                  <c:v>12.95</c:v>
                </c:pt>
                <c:pt idx="1345">
                  <c:v>9.5169999999999995</c:v>
                </c:pt>
                <c:pt idx="1346">
                  <c:v>14.3</c:v>
                </c:pt>
                <c:pt idx="1347">
                  <c:v>16.933</c:v>
                </c:pt>
                <c:pt idx="1348">
                  <c:v>17.95</c:v>
                </c:pt>
                <c:pt idx="1349">
                  <c:v>8.2829999999999995</c:v>
                </c:pt>
                <c:pt idx="1350">
                  <c:v>17.399999999999999</c:v>
                </c:pt>
                <c:pt idx="1351">
                  <c:v>16.882999999999999</c:v>
                </c:pt>
                <c:pt idx="1352">
                  <c:v>18.149999999999999</c:v>
                </c:pt>
                <c:pt idx="1353">
                  <c:v>16.02</c:v>
                </c:pt>
                <c:pt idx="1354">
                  <c:v>15.282999999999999</c:v>
                </c:pt>
                <c:pt idx="1355">
                  <c:v>9.7170000000000005</c:v>
                </c:pt>
                <c:pt idx="1356">
                  <c:v>18.350000000000001</c:v>
                </c:pt>
                <c:pt idx="1357">
                  <c:v>18.350000000000001</c:v>
                </c:pt>
                <c:pt idx="1358">
                  <c:v>8.4670000000000005</c:v>
                </c:pt>
                <c:pt idx="1359">
                  <c:v>15.88</c:v>
                </c:pt>
                <c:pt idx="1360">
                  <c:v>8.9670000000000005</c:v>
                </c:pt>
                <c:pt idx="1361">
                  <c:v>16.399999999999999</c:v>
                </c:pt>
                <c:pt idx="1362">
                  <c:v>9.0670000000000002</c:v>
                </c:pt>
                <c:pt idx="1363">
                  <c:v>17.067</c:v>
                </c:pt>
                <c:pt idx="1364">
                  <c:v>13.183</c:v>
                </c:pt>
                <c:pt idx="1365">
                  <c:v>15.55</c:v>
                </c:pt>
                <c:pt idx="1366">
                  <c:v>13.1</c:v>
                </c:pt>
                <c:pt idx="1367">
                  <c:v>13.3</c:v>
                </c:pt>
                <c:pt idx="1368">
                  <c:v>13.3</c:v>
                </c:pt>
                <c:pt idx="1369">
                  <c:v>15.65</c:v>
                </c:pt>
                <c:pt idx="1370">
                  <c:v>12.5</c:v>
                </c:pt>
                <c:pt idx="1371">
                  <c:v>14.282999999999999</c:v>
                </c:pt>
                <c:pt idx="1372">
                  <c:v>15.05</c:v>
                </c:pt>
                <c:pt idx="1373">
                  <c:v>15.05</c:v>
                </c:pt>
                <c:pt idx="1374">
                  <c:v>14.917</c:v>
                </c:pt>
                <c:pt idx="1375">
                  <c:v>14.92</c:v>
                </c:pt>
                <c:pt idx="1376">
                  <c:v>14.217000000000001</c:v>
                </c:pt>
                <c:pt idx="1377">
                  <c:v>11.967000000000001</c:v>
                </c:pt>
                <c:pt idx="1378">
                  <c:v>15.132999999999999</c:v>
                </c:pt>
                <c:pt idx="1379">
                  <c:v>12.6</c:v>
                </c:pt>
                <c:pt idx="1380">
                  <c:v>25.38</c:v>
                </c:pt>
                <c:pt idx="1381">
                  <c:v>24.367000000000001</c:v>
                </c:pt>
                <c:pt idx="1382">
                  <c:v>24.366666599999999</c:v>
                </c:pt>
                <c:pt idx="1383">
                  <c:v>22.6</c:v>
                </c:pt>
                <c:pt idx="1384">
                  <c:v>27.033333299999999</c:v>
                </c:pt>
                <c:pt idx="1385">
                  <c:v>21.533000000000001</c:v>
                </c:pt>
                <c:pt idx="1386">
                  <c:v>23.117000000000001</c:v>
                </c:pt>
                <c:pt idx="1387">
                  <c:v>23.116666599999999</c:v>
                </c:pt>
                <c:pt idx="1388">
                  <c:v>21.53</c:v>
                </c:pt>
                <c:pt idx="1389">
                  <c:v>24.416666599999999</c:v>
                </c:pt>
                <c:pt idx="1390">
                  <c:v>25.3333333</c:v>
                </c:pt>
                <c:pt idx="1391">
                  <c:v>22.55</c:v>
                </c:pt>
                <c:pt idx="1392">
                  <c:v>25.916666599999999</c:v>
                </c:pt>
                <c:pt idx="1393">
                  <c:v>26.716999999999999</c:v>
                </c:pt>
                <c:pt idx="1394">
                  <c:v>24.05</c:v>
                </c:pt>
                <c:pt idx="1395">
                  <c:v>23.97</c:v>
                </c:pt>
                <c:pt idx="1396">
                  <c:v>21.18</c:v>
                </c:pt>
                <c:pt idx="1397">
                  <c:v>26.233333300000002</c:v>
                </c:pt>
                <c:pt idx="1398">
                  <c:v>22.5</c:v>
                </c:pt>
                <c:pt idx="1399">
                  <c:v>23.733333300000002</c:v>
                </c:pt>
                <c:pt idx="1400">
                  <c:v>25.1333333</c:v>
                </c:pt>
                <c:pt idx="1401">
                  <c:v>25.13</c:v>
                </c:pt>
                <c:pt idx="1402">
                  <c:v>23.316666600000001</c:v>
                </c:pt>
                <c:pt idx="1403">
                  <c:v>27.27</c:v>
                </c:pt>
                <c:pt idx="1404">
                  <c:v>25.916666599999999</c:v>
                </c:pt>
                <c:pt idx="1405">
                  <c:v>21.016999999999999</c:v>
                </c:pt>
                <c:pt idx="1406">
                  <c:v>24.216999999999999</c:v>
                </c:pt>
                <c:pt idx="1407">
                  <c:v>24.22</c:v>
                </c:pt>
                <c:pt idx="1408">
                  <c:v>26.617000000000001</c:v>
                </c:pt>
                <c:pt idx="1409">
                  <c:v>9.52</c:v>
                </c:pt>
                <c:pt idx="1410">
                  <c:v>22.316666600000001</c:v>
                </c:pt>
                <c:pt idx="1411">
                  <c:v>24.766666600000001</c:v>
                </c:pt>
                <c:pt idx="1412">
                  <c:v>21.1</c:v>
                </c:pt>
                <c:pt idx="1413">
                  <c:v>22.25</c:v>
                </c:pt>
                <c:pt idx="1414">
                  <c:v>25.5833333</c:v>
                </c:pt>
                <c:pt idx="1415">
                  <c:v>23.317</c:v>
                </c:pt>
                <c:pt idx="1416">
                  <c:v>23.382999999999999</c:v>
                </c:pt>
                <c:pt idx="1417">
                  <c:v>24.416666599999999</c:v>
                </c:pt>
                <c:pt idx="1418">
                  <c:v>21.067</c:v>
                </c:pt>
                <c:pt idx="1419">
                  <c:v>22.233000000000001</c:v>
                </c:pt>
                <c:pt idx="1420">
                  <c:v>25.6</c:v>
                </c:pt>
                <c:pt idx="1421">
                  <c:v>26.3</c:v>
                </c:pt>
                <c:pt idx="1422">
                  <c:v>23.8833333</c:v>
                </c:pt>
                <c:pt idx="1423">
                  <c:v>23.15</c:v>
                </c:pt>
                <c:pt idx="1424">
                  <c:v>21.4666666</c:v>
                </c:pt>
                <c:pt idx="1425">
                  <c:v>21</c:v>
                </c:pt>
                <c:pt idx="1426">
                  <c:v>24.766666600000001</c:v>
                </c:pt>
                <c:pt idx="1427">
                  <c:v>22.283333299999999</c:v>
                </c:pt>
                <c:pt idx="1428">
                  <c:v>26.166666599999999</c:v>
                </c:pt>
                <c:pt idx="1429">
                  <c:v>24.084778</c:v>
                </c:pt>
                <c:pt idx="1430">
                  <c:v>23.832999999999998</c:v>
                </c:pt>
                <c:pt idx="1431">
                  <c:v>22.8</c:v>
                </c:pt>
                <c:pt idx="1432">
                  <c:v>25.1</c:v>
                </c:pt>
                <c:pt idx="1433">
                  <c:v>25.28</c:v>
                </c:pt>
                <c:pt idx="1434">
                  <c:v>23.35</c:v>
                </c:pt>
                <c:pt idx="1435">
                  <c:v>24.55</c:v>
                </c:pt>
                <c:pt idx="1436">
                  <c:v>23.516666600000001</c:v>
                </c:pt>
                <c:pt idx="1437">
                  <c:v>6.2169999999999996</c:v>
                </c:pt>
                <c:pt idx="1438">
                  <c:v>14.483000000000001</c:v>
                </c:pt>
                <c:pt idx="1439">
                  <c:v>4.8020779999999998</c:v>
                </c:pt>
                <c:pt idx="1440">
                  <c:v>4.8</c:v>
                </c:pt>
                <c:pt idx="1441">
                  <c:v>4.7589139999999999</c:v>
                </c:pt>
                <c:pt idx="1442">
                  <c:v>5.004175</c:v>
                </c:pt>
                <c:pt idx="1443">
                  <c:v>3.82</c:v>
                </c:pt>
                <c:pt idx="1444">
                  <c:v>3.81</c:v>
                </c:pt>
                <c:pt idx="1445">
                  <c:v>4.7</c:v>
                </c:pt>
                <c:pt idx="1446">
                  <c:v>6.35</c:v>
                </c:pt>
                <c:pt idx="1447">
                  <c:v>4.01</c:v>
                </c:pt>
                <c:pt idx="1448">
                  <c:v>6.03</c:v>
                </c:pt>
                <c:pt idx="1449">
                  <c:v>4.96</c:v>
                </c:pt>
                <c:pt idx="1450">
                  <c:v>6.4</c:v>
                </c:pt>
                <c:pt idx="1451">
                  <c:v>5.95</c:v>
                </c:pt>
                <c:pt idx="1452">
                  <c:v>5.94</c:v>
                </c:pt>
                <c:pt idx="1453">
                  <c:v>6.2</c:v>
                </c:pt>
                <c:pt idx="1454">
                  <c:v>5.35</c:v>
                </c:pt>
                <c:pt idx="1455">
                  <c:v>3.63</c:v>
                </c:pt>
                <c:pt idx="1456">
                  <c:v>4.9169999999999998</c:v>
                </c:pt>
                <c:pt idx="1457">
                  <c:v>4.92</c:v>
                </c:pt>
                <c:pt idx="1458">
                  <c:v>3.22</c:v>
                </c:pt>
                <c:pt idx="1459">
                  <c:v>5.7670000000000003</c:v>
                </c:pt>
                <c:pt idx="1460">
                  <c:v>3.2166665999999999</c:v>
                </c:pt>
                <c:pt idx="1461">
                  <c:v>7.15</c:v>
                </c:pt>
                <c:pt idx="1462">
                  <c:v>7.15</c:v>
                </c:pt>
                <c:pt idx="1463">
                  <c:v>6.5830000000000002</c:v>
                </c:pt>
                <c:pt idx="1464">
                  <c:v>4.72</c:v>
                </c:pt>
                <c:pt idx="1465">
                  <c:v>4.75</c:v>
                </c:pt>
                <c:pt idx="1466">
                  <c:v>4.1500000000000004</c:v>
                </c:pt>
                <c:pt idx="1467">
                  <c:v>4.7830000000000004</c:v>
                </c:pt>
                <c:pt idx="1468">
                  <c:v>5.38</c:v>
                </c:pt>
                <c:pt idx="1469">
                  <c:v>6.57</c:v>
                </c:pt>
                <c:pt idx="1470">
                  <c:v>6.5730556</c:v>
                </c:pt>
                <c:pt idx="1471">
                  <c:v>5.89</c:v>
                </c:pt>
                <c:pt idx="1472">
                  <c:v>4.9833333</c:v>
                </c:pt>
                <c:pt idx="1473">
                  <c:v>5.4</c:v>
                </c:pt>
                <c:pt idx="1474">
                  <c:v>4.9800000000000004</c:v>
                </c:pt>
                <c:pt idx="1475">
                  <c:v>5.17</c:v>
                </c:pt>
                <c:pt idx="1476">
                  <c:v>4.5199999999999996</c:v>
                </c:pt>
                <c:pt idx="1477">
                  <c:v>4.5599999999999996</c:v>
                </c:pt>
                <c:pt idx="1478">
                  <c:v>5.52</c:v>
                </c:pt>
                <c:pt idx="1479">
                  <c:v>6.26</c:v>
                </c:pt>
                <c:pt idx="1480">
                  <c:v>3.35</c:v>
                </c:pt>
                <c:pt idx="1481">
                  <c:v>4.79</c:v>
                </c:pt>
                <c:pt idx="1482">
                  <c:v>4.7670000000000003</c:v>
                </c:pt>
                <c:pt idx="1483">
                  <c:v>6.9</c:v>
                </c:pt>
                <c:pt idx="1484">
                  <c:v>4.3</c:v>
                </c:pt>
                <c:pt idx="1485">
                  <c:v>4.3</c:v>
                </c:pt>
                <c:pt idx="1486">
                  <c:v>4.4169999999999998</c:v>
                </c:pt>
                <c:pt idx="1487">
                  <c:v>5.28</c:v>
                </c:pt>
                <c:pt idx="1488">
                  <c:v>5.1829999999999998</c:v>
                </c:pt>
                <c:pt idx="1489">
                  <c:v>5.883</c:v>
                </c:pt>
                <c:pt idx="1490">
                  <c:v>6.65</c:v>
                </c:pt>
                <c:pt idx="1491">
                  <c:v>4.3499999999999996</c:v>
                </c:pt>
                <c:pt idx="1492">
                  <c:v>3.2833332999999998</c:v>
                </c:pt>
                <c:pt idx="1493">
                  <c:v>3.28</c:v>
                </c:pt>
                <c:pt idx="1494">
                  <c:v>4.12</c:v>
                </c:pt>
                <c:pt idx="1495">
                  <c:v>4.0999999999999996</c:v>
                </c:pt>
                <c:pt idx="1496">
                  <c:v>4.93</c:v>
                </c:pt>
                <c:pt idx="1497">
                  <c:v>4.45</c:v>
                </c:pt>
                <c:pt idx="1498">
                  <c:v>4.4372220000000002</c:v>
                </c:pt>
                <c:pt idx="1499">
                  <c:v>3.6669999999999998</c:v>
                </c:pt>
                <c:pt idx="1500">
                  <c:v>4.3166665999999996</c:v>
                </c:pt>
                <c:pt idx="1501">
                  <c:v>4.3099999999999996</c:v>
                </c:pt>
                <c:pt idx="1502">
                  <c:v>5.15</c:v>
                </c:pt>
                <c:pt idx="1503">
                  <c:v>5.1333333000000003</c:v>
                </c:pt>
                <c:pt idx="1504">
                  <c:v>3.62</c:v>
                </c:pt>
                <c:pt idx="1505">
                  <c:v>3.69</c:v>
                </c:pt>
                <c:pt idx="1506">
                  <c:v>3.7</c:v>
                </c:pt>
                <c:pt idx="1507">
                  <c:v>5.7</c:v>
                </c:pt>
                <c:pt idx="1508">
                  <c:v>4.01</c:v>
                </c:pt>
                <c:pt idx="1509">
                  <c:v>4.9329999999999998</c:v>
                </c:pt>
                <c:pt idx="1510">
                  <c:v>5.9329999999999998</c:v>
                </c:pt>
                <c:pt idx="1511">
                  <c:v>3.88</c:v>
                </c:pt>
                <c:pt idx="1512">
                  <c:v>4.12</c:v>
                </c:pt>
                <c:pt idx="1513">
                  <c:v>6.2</c:v>
                </c:pt>
                <c:pt idx="1514">
                  <c:v>4.2</c:v>
                </c:pt>
                <c:pt idx="1515">
                  <c:v>3.6</c:v>
                </c:pt>
                <c:pt idx="1516">
                  <c:v>4.3330000000000002</c:v>
                </c:pt>
                <c:pt idx="1517">
                  <c:v>5.4169999999999998</c:v>
                </c:pt>
                <c:pt idx="1518">
                  <c:v>4</c:v>
                </c:pt>
                <c:pt idx="1519">
                  <c:v>3.6</c:v>
                </c:pt>
                <c:pt idx="1520">
                  <c:v>4.0166665999999998</c:v>
                </c:pt>
                <c:pt idx="1521">
                  <c:v>3.38</c:v>
                </c:pt>
                <c:pt idx="1522">
                  <c:v>3.67</c:v>
                </c:pt>
                <c:pt idx="1523">
                  <c:v>3.6666666000000001</c:v>
                </c:pt>
                <c:pt idx="1524">
                  <c:v>3.8666665999999998</c:v>
                </c:pt>
                <c:pt idx="1525">
                  <c:v>3.86</c:v>
                </c:pt>
                <c:pt idx="1526">
                  <c:v>5.76</c:v>
                </c:pt>
                <c:pt idx="1527">
                  <c:v>5.7830000000000004</c:v>
                </c:pt>
                <c:pt idx="1528">
                  <c:v>23.983333300000002</c:v>
                </c:pt>
                <c:pt idx="1529">
                  <c:v>28.233333300000002</c:v>
                </c:pt>
                <c:pt idx="1530">
                  <c:v>27.8333333</c:v>
                </c:pt>
                <c:pt idx="1531">
                  <c:v>25.983333300000002</c:v>
                </c:pt>
                <c:pt idx="1532">
                  <c:v>29.033333299999999</c:v>
                </c:pt>
                <c:pt idx="1533">
                  <c:v>30.0833333</c:v>
                </c:pt>
                <c:pt idx="1534">
                  <c:v>23.683</c:v>
                </c:pt>
                <c:pt idx="1535">
                  <c:v>23.667000000000002</c:v>
                </c:pt>
                <c:pt idx="1536">
                  <c:v>29.692678000000001</c:v>
                </c:pt>
                <c:pt idx="1537">
                  <c:v>22.45</c:v>
                </c:pt>
                <c:pt idx="1538">
                  <c:v>29.733000000000001</c:v>
                </c:pt>
                <c:pt idx="1539">
                  <c:v>22.139744</c:v>
                </c:pt>
                <c:pt idx="1540">
                  <c:v>22.15</c:v>
                </c:pt>
                <c:pt idx="1541">
                  <c:v>22.816666600000001</c:v>
                </c:pt>
                <c:pt idx="1542">
                  <c:v>31.1</c:v>
                </c:pt>
                <c:pt idx="1543">
                  <c:v>31.044889000000001</c:v>
                </c:pt>
                <c:pt idx="1544">
                  <c:v>31.05</c:v>
                </c:pt>
                <c:pt idx="1545">
                  <c:v>19.5</c:v>
                </c:pt>
                <c:pt idx="1546">
                  <c:v>28.166666599999999</c:v>
                </c:pt>
                <c:pt idx="1547">
                  <c:v>24.973489000000001</c:v>
                </c:pt>
                <c:pt idx="1548">
                  <c:v>29.85</c:v>
                </c:pt>
                <c:pt idx="1549">
                  <c:v>23.371666999999999</c:v>
                </c:pt>
                <c:pt idx="1550">
                  <c:v>21.8833333</c:v>
                </c:pt>
                <c:pt idx="1551">
                  <c:v>20.959444000000001</c:v>
                </c:pt>
                <c:pt idx="1552">
                  <c:v>29.9</c:v>
                </c:pt>
                <c:pt idx="1553">
                  <c:v>18.917000000000002</c:v>
                </c:pt>
                <c:pt idx="1554">
                  <c:v>18.933333300000001</c:v>
                </c:pt>
                <c:pt idx="1555">
                  <c:v>17.8333333</c:v>
                </c:pt>
                <c:pt idx="1556">
                  <c:v>20.433333300000001</c:v>
                </c:pt>
                <c:pt idx="1557">
                  <c:v>23.533333299999999</c:v>
                </c:pt>
                <c:pt idx="1558">
                  <c:v>25.516666600000001</c:v>
                </c:pt>
                <c:pt idx="1559">
                  <c:v>30.033333299999999</c:v>
                </c:pt>
                <c:pt idx="1560">
                  <c:v>20.283333299999999</c:v>
                </c:pt>
                <c:pt idx="1561">
                  <c:v>24.43</c:v>
                </c:pt>
                <c:pt idx="1562">
                  <c:v>16.149999999999999</c:v>
                </c:pt>
                <c:pt idx="1563">
                  <c:v>25.35</c:v>
                </c:pt>
                <c:pt idx="1564">
                  <c:v>18.1333333</c:v>
                </c:pt>
                <c:pt idx="1565">
                  <c:v>16</c:v>
                </c:pt>
                <c:pt idx="1566">
                  <c:v>18.533000000000001</c:v>
                </c:pt>
                <c:pt idx="1567">
                  <c:v>16.533333299999999</c:v>
                </c:pt>
                <c:pt idx="1568">
                  <c:v>23.533333299999999</c:v>
                </c:pt>
                <c:pt idx="1569">
                  <c:v>15.42</c:v>
                </c:pt>
                <c:pt idx="1570">
                  <c:v>14.433333299999999</c:v>
                </c:pt>
                <c:pt idx="1571">
                  <c:v>15.0166667</c:v>
                </c:pt>
                <c:pt idx="1572">
                  <c:v>16.678108000000002</c:v>
                </c:pt>
                <c:pt idx="1573">
                  <c:v>17.5</c:v>
                </c:pt>
                <c:pt idx="1574">
                  <c:v>17.5</c:v>
                </c:pt>
                <c:pt idx="1575">
                  <c:v>17.649999999999999</c:v>
                </c:pt>
                <c:pt idx="1576">
                  <c:v>15.95</c:v>
                </c:pt>
                <c:pt idx="1577">
                  <c:v>14.6666667</c:v>
                </c:pt>
                <c:pt idx="1578">
                  <c:v>17.78</c:v>
                </c:pt>
                <c:pt idx="1579">
                  <c:v>13.6166667</c:v>
                </c:pt>
                <c:pt idx="1580">
                  <c:v>14.65</c:v>
                </c:pt>
                <c:pt idx="1581">
                  <c:v>16.0833333</c:v>
                </c:pt>
                <c:pt idx="1582">
                  <c:v>12.7166666</c:v>
                </c:pt>
                <c:pt idx="1583">
                  <c:v>12.1</c:v>
                </c:pt>
                <c:pt idx="1584">
                  <c:v>13.8833333</c:v>
                </c:pt>
                <c:pt idx="1585">
                  <c:v>14.367000000000001</c:v>
                </c:pt>
                <c:pt idx="1586">
                  <c:v>13.6333333</c:v>
                </c:pt>
                <c:pt idx="1587">
                  <c:v>12.4833333</c:v>
                </c:pt>
                <c:pt idx="1588">
                  <c:v>14.95</c:v>
                </c:pt>
                <c:pt idx="1589">
                  <c:v>14.516666600000001</c:v>
                </c:pt>
                <c:pt idx="1590">
                  <c:v>12.6166666</c:v>
                </c:pt>
                <c:pt idx="1591">
                  <c:v>14.3</c:v>
                </c:pt>
                <c:pt idx="1592">
                  <c:v>13.8833333</c:v>
                </c:pt>
                <c:pt idx="1593">
                  <c:v>13.5833333</c:v>
                </c:pt>
                <c:pt idx="1594">
                  <c:v>8.0833332999999996</c:v>
                </c:pt>
                <c:pt idx="1595">
                  <c:v>12.4666666</c:v>
                </c:pt>
                <c:pt idx="1596">
                  <c:v>14.183333299999999</c:v>
                </c:pt>
                <c:pt idx="1597">
                  <c:v>12.416666599999999</c:v>
                </c:pt>
                <c:pt idx="1598">
                  <c:v>13.214914</c:v>
                </c:pt>
                <c:pt idx="1599">
                  <c:v>11.85</c:v>
                </c:pt>
                <c:pt idx="1600">
                  <c:v>13.283333300000001</c:v>
                </c:pt>
                <c:pt idx="1601">
                  <c:v>12.217499999999999</c:v>
                </c:pt>
                <c:pt idx="1602">
                  <c:v>7.3166666999999999</c:v>
                </c:pt>
                <c:pt idx="1603">
                  <c:v>12</c:v>
                </c:pt>
                <c:pt idx="1604">
                  <c:v>11</c:v>
                </c:pt>
                <c:pt idx="1605">
                  <c:v>13.3666666</c:v>
                </c:pt>
                <c:pt idx="1606">
                  <c:v>11.2333333</c:v>
                </c:pt>
                <c:pt idx="1607">
                  <c:v>11.233000000000001</c:v>
                </c:pt>
                <c:pt idx="1608">
                  <c:v>11.233000000000001</c:v>
                </c:pt>
                <c:pt idx="1609">
                  <c:v>10.55</c:v>
                </c:pt>
                <c:pt idx="1610">
                  <c:v>12.85</c:v>
                </c:pt>
                <c:pt idx="1611">
                  <c:v>12.3833333</c:v>
                </c:pt>
                <c:pt idx="1612">
                  <c:v>11.5833333</c:v>
                </c:pt>
                <c:pt idx="1613">
                  <c:v>10.45</c:v>
                </c:pt>
                <c:pt idx="1614">
                  <c:v>10.46</c:v>
                </c:pt>
                <c:pt idx="1615">
                  <c:v>7.8</c:v>
                </c:pt>
                <c:pt idx="1616">
                  <c:v>9.4</c:v>
                </c:pt>
                <c:pt idx="1617">
                  <c:v>11.45</c:v>
                </c:pt>
                <c:pt idx="1618">
                  <c:v>8.4700000000000006</c:v>
                </c:pt>
                <c:pt idx="1619">
                  <c:v>9.6</c:v>
                </c:pt>
                <c:pt idx="1620">
                  <c:v>7.95</c:v>
                </c:pt>
                <c:pt idx="1621">
                  <c:v>9.1166666000000003</c:v>
                </c:pt>
                <c:pt idx="1622">
                  <c:v>10.93</c:v>
                </c:pt>
                <c:pt idx="1623">
                  <c:v>10.933</c:v>
                </c:pt>
                <c:pt idx="1624">
                  <c:v>8.06</c:v>
                </c:pt>
                <c:pt idx="1625">
                  <c:v>11.7333333</c:v>
                </c:pt>
                <c:pt idx="1626">
                  <c:v>10.45</c:v>
                </c:pt>
                <c:pt idx="1627">
                  <c:v>9.85</c:v>
                </c:pt>
                <c:pt idx="1628">
                  <c:v>11.016666600000001</c:v>
                </c:pt>
                <c:pt idx="1629">
                  <c:v>7.82</c:v>
                </c:pt>
                <c:pt idx="1630">
                  <c:v>10.55</c:v>
                </c:pt>
                <c:pt idx="1631">
                  <c:v>10.183333299999999</c:v>
                </c:pt>
                <c:pt idx="1632">
                  <c:v>6.5330000000000004</c:v>
                </c:pt>
                <c:pt idx="1633">
                  <c:v>6.54</c:v>
                </c:pt>
                <c:pt idx="1634">
                  <c:v>7.26</c:v>
                </c:pt>
                <c:pt idx="1635">
                  <c:v>8.56</c:v>
                </c:pt>
                <c:pt idx="1636">
                  <c:v>6.7666665999999998</c:v>
                </c:pt>
                <c:pt idx="1637">
                  <c:v>7.23</c:v>
                </c:pt>
                <c:pt idx="1638">
                  <c:v>9.6666665999999992</c:v>
                </c:pt>
                <c:pt idx="1639">
                  <c:v>11.382999999999999</c:v>
                </c:pt>
                <c:pt idx="1640">
                  <c:v>11.35</c:v>
                </c:pt>
                <c:pt idx="1641">
                  <c:v>11.342347</c:v>
                </c:pt>
                <c:pt idx="1642">
                  <c:v>11.38</c:v>
                </c:pt>
                <c:pt idx="1643">
                  <c:v>6.117</c:v>
                </c:pt>
                <c:pt idx="1644">
                  <c:v>6.87</c:v>
                </c:pt>
                <c:pt idx="1645">
                  <c:v>7.7666665999999998</c:v>
                </c:pt>
                <c:pt idx="1646">
                  <c:v>7.85</c:v>
                </c:pt>
                <c:pt idx="1647">
                  <c:v>5.2670000000000003</c:v>
                </c:pt>
                <c:pt idx="1648">
                  <c:v>10.73</c:v>
                </c:pt>
                <c:pt idx="1649">
                  <c:v>8.1999999999999993</c:v>
                </c:pt>
                <c:pt idx="1650">
                  <c:v>7.42</c:v>
                </c:pt>
                <c:pt idx="1651">
                  <c:v>9.5500000000000007</c:v>
                </c:pt>
                <c:pt idx="1652">
                  <c:v>6.0666666999999999</c:v>
                </c:pt>
                <c:pt idx="1653">
                  <c:v>6.08</c:v>
                </c:pt>
                <c:pt idx="1654">
                  <c:v>9.2829999999999995</c:v>
                </c:pt>
                <c:pt idx="1655">
                  <c:v>9.2899999999999991</c:v>
                </c:pt>
                <c:pt idx="1656">
                  <c:v>9.1166666000000003</c:v>
                </c:pt>
                <c:pt idx="1657">
                  <c:v>4.9800000000000004</c:v>
                </c:pt>
                <c:pt idx="1658">
                  <c:v>7.6666666670000003</c:v>
                </c:pt>
                <c:pt idx="1659">
                  <c:v>6.55</c:v>
                </c:pt>
                <c:pt idx="1660">
                  <c:v>12.05</c:v>
                </c:pt>
                <c:pt idx="1661">
                  <c:v>12.033333300000001</c:v>
                </c:pt>
                <c:pt idx="1662">
                  <c:v>6.1166666999999997</c:v>
                </c:pt>
                <c:pt idx="1663">
                  <c:v>6.1</c:v>
                </c:pt>
                <c:pt idx="1664">
                  <c:v>6.18</c:v>
                </c:pt>
                <c:pt idx="1665">
                  <c:v>8.3666666000000003</c:v>
                </c:pt>
                <c:pt idx="1666">
                  <c:v>10.11</c:v>
                </c:pt>
                <c:pt idx="1667">
                  <c:v>5.03</c:v>
                </c:pt>
                <c:pt idx="1668">
                  <c:v>4.6833333000000001</c:v>
                </c:pt>
                <c:pt idx="1669">
                  <c:v>8</c:v>
                </c:pt>
                <c:pt idx="1670">
                  <c:v>9.4</c:v>
                </c:pt>
                <c:pt idx="1671">
                  <c:v>5.92</c:v>
                </c:pt>
                <c:pt idx="1672">
                  <c:v>10.1333333</c:v>
                </c:pt>
                <c:pt idx="1673">
                  <c:v>6.77</c:v>
                </c:pt>
                <c:pt idx="1674">
                  <c:v>11.080277799999999</c:v>
                </c:pt>
                <c:pt idx="1675">
                  <c:v>5.7641669999999996</c:v>
                </c:pt>
                <c:pt idx="1676">
                  <c:v>5.867</c:v>
                </c:pt>
                <c:pt idx="1677">
                  <c:v>12.266666600000001</c:v>
                </c:pt>
                <c:pt idx="1678">
                  <c:v>5.04</c:v>
                </c:pt>
                <c:pt idx="1679">
                  <c:v>8.9166665999999992</c:v>
                </c:pt>
                <c:pt idx="1680">
                  <c:v>2.27</c:v>
                </c:pt>
                <c:pt idx="1681">
                  <c:v>11.3666666</c:v>
                </c:pt>
                <c:pt idx="1682">
                  <c:v>8.11</c:v>
                </c:pt>
                <c:pt idx="1683">
                  <c:v>6.65</c:v>
                </c:pt>
                <c:pt idx="1684">
                  <c:v>7.14</c:v>
                </c:pt>
                <c:pt idx="1685">
                  <c:v>9.06</c:v>
                </c:pt>
                <c:pt idx="1686">
                  <c:v>10.4666666</c:v>
                </c:pt>
                <c:pt idx="1687">
                  <c:v>9.2880559999999992</c:v>
                </c:pt>
                <c:pt idx="1688">
                  <c:v>9.2166665999999999</c:v>
                </c:pt>
                <c:pt idx="1689">
                  <c:v>10.033333300000001</c:v>
                </c:pt>
                <c:pt idx="1690">
                  <c:v>8.5166666000000006</c:v>
                </c:pt>
                <c:pt idx="1691">
                  <c:v>11.07</c:v>
                </c:pt>
                <c:pt idx="1692">
                  <c:v>11.0666666</c:v>
                </c:pt>
                <c:pt idx="1693">
                  <c:v>10.81</c:v>
                </c:pt>
                <c:pt idx="1694">
                  <c:v>4.7169999999999996</c:v>
                </c:pt>
                <c:pt idx="1695">
                  <c:v>4.7166665999999999</c:v>
                </c:pt>
                <c:pt idx="1696">
                  <c:v>7.2166665999999999</c:v>
                </c:pt>
                <c:pt idx="1697">
                  <c:v>10.87</c:v>
                </c:pt>
                <c:pt idx="1698">
                  <c:v>7.2666665999999998</c:v>
                </c:pt>
                <c:pt idx="1699">
                  <c:v>6.1</c:v>
                </c:pt>
                <c:pt idx="1700">
                  <c:v>6.4333333000000001</c:v>
                </c:pt>
                <c:pt idx="1701">
                  <c:v>12.016666600000001</c:v>
                </c:pt>
                <c:pt idx="1702">
                  <c:v>7.5333332999999998</c:v>
                </c:pt>
                <c:pt idx="1703">
                  <c:v>9.1300000000000008</c:v>
                </c:pt>
                <c:pt idx="1704">
                  <c:v>8.1999999999999993</c:v>
                </c:pt>
                <c:pt idx="1705">
                  <c:v>5.7166665999999999</c:v>
                </c:pt>
                <c:pt idx="1706">
                  <c:v>7.28</c:v>
                </c:pt>
                <c:pt idx="1707">
                  <c:v>8.5127780000000008</c:v>
                </c:pt>
                <c:pt idx="1708">
                  <c:v>7.28</c:v>
                </c:pt>
                <c:pt idx="1709">
                  <c:v>5.9666665999999999</c:v>
                </c:pt>
                <c:pt idx="1710">
                  <c:v>9.6</c:v>
                </c:pt>
                <c:pt idx="1711">
                  <c:v>5.3330000000000002</c:v>
                </c:pt>
                <c:pt idx="1712">
                  <c:v>9.61</c:v>
                </c:pt>
                <c:pt idx="1713">
                  <c:v>5.33</c:v>
                </c:pt>
                <c:pt idx="1714">
                  <c:v>6.2666665999999998</c:v>
                </c:pt>
                <c:pt idx="1715">
                  <c:v>5.2329999999999997</c:v>
                </c:pt>
                <c:pt idx="1716">
                  <c:v>11.08</c:v>
                </c:pt>
                <c:pt idx="1717">
                  <c:v>11.083</c:v>
                </c:pt>
                <c:pt idx="1718">
                  <c:v>7.4833333</c:v>
                </c:pt>
                <c:pt idx="1719">
                  <c:v>12</c:v>
                </c:pt>
                <c:pt idx="1720">
                  <c:v>10.25</c:v>
                </c:pt>
                <c:pt idx="1721">
                  <c:v>9.15</c:v>
                </c:pt>
                <c:pt idx="1722">
                  <c:v>10.683333299999999</c:v>
                </c:pt>
                <c:pt idx="1723">
                  <c:v>10.67</c:v>
                </c:pt>
                <c:pt idx="1724">
                  <c:v>11.033333300000001</c:v>
                </c:pt>
                <c:pt idx="1725">
                  <c:v>10.7166666</c:v>
                </c:pt>
                <c:pt idx="1726">
                  <c:v>10.72</c:v>
                </c:pt>
                <c:pt idx="1727">
                  <c:v>10.83</c:v>
                </c:pt>
                <c:pt idx="1728">
                  <c:v>11.5833333</c:v>
                </c:pt>
                <c:pt idx="1729">
                  <c:v>5.07</c:v>
                </c:pt>
                <c:pt idx="1730">
                  <c:v>10.632999999999999</c:v>
                </c:pt>
                <c:pt idx="1731">
                  <c:v>8.65</c:v>
                </c:pt>
                <c:pt idx="1732">
                  <c:v>8.18</c:v>
                </c:pt>
                <c:pt idx="1733">
                  <c:v>6.9829999999999997</c:v>
                </c:pt>
                <c:pt idx="1734">
                  <c:v>6.99</c:v>
                </c:pt>
                <c:pt idx="1735">
                  <c:v>7.2166665999999999</c:v>
                </c:pt>
                <c:pt idx="1736">
                  <c:v>5.3408499999999997</c:v>
                </c:pt>
                <c:pt idx="1737">
                  <c:v>7.3666666000000003</c:v>
                </c:pt>
                <c:pt idx="1738">
                  <c:v>10.1333333</c:v>
                </c:pt>
                <c:pt idx="1739">
                  <c:v>10.15</c:v>
                </c:pt>
                <c:pt idx="1740">
                  <c:v>9.64</c:v>
                </c:pt>
                <c:pt idx="1741">
                  <c:v>10.2166666</c:v>
                </c:pt>
                <c:pt idx="1742">
                  <c:v>7.3833333000000003</c:v>
                </c:pt>
                <c:pt idx="1743">
                  <c:v>9.2122220000000006</c:v>
                </c:pt>
                <c:pt idx="1744">
                  <c:v>8.1999999999999993</c:v>
                </c:pt>
                <c:pt idx="1745">
                  <c:v>5.0666665999999996</c:v>
                </c:pt>
                <c:pt idx="1746">
                  <c:v>10.5833333</c:v>
                </c:pt>
                <c:pt idx="1747">
                  <c:v>9.1999999999999993</c:v>
                </c:pt>
                <c:pt idx="1748">
                  <c:v>10.785556</c:v>
                </c:pt>
                <c:pt idx="1749">
                  <c:v>5.2</c:v>
                </c:pt>
                <c:pt idx="1750">
                  <c:v>5.2169999999999996</c:v>
                </c:pt>
                <c:pt idx="1751">
                  <c:v>6.8666666000000003</c:v>
                </c:pt>
                <c:pt idx="1752">
                  <c:v>10.45</c:v>
                </c:pt>
                <c:pt idx="1753">
                  <c:v>4.88</c:v>
                </c:pt>
                <c:pt idx="1754">
                  <c:v>4.883</c:v>
                </c:pt>
                <c:pt idx="1755">
                  <c:v>11.11</c:v>
                </c:pt>
                <c:pt idx="1756">
                  <c:v>10.35</c:v>
                </c:pt>
                <c:pt idx="1757">
                  <c:v>7.5166665999999998</c:v>
                </c:pt>
                <c:pt idx="1758">
                  <c:v>10.266999999999999</c:v>
                </c:pt>
                <c:pt idx="1759">
                  <c:v>10.27</c:v>
                </c:pt>
                <c:pt idx="1760">
                  <c:v>9.5669439999999994</c:v>
                </c:pt>
                <c:pt idx="1761">
                  <c:v>9.5670000000000002</c:v>
                </c:pt>
                <c:pt idx="1762">
                  <c:v>10.26</c:v>
                </c:pt>
                <c:pt idx="1763">
                  <c:v>6.0333332999999998</c:v>
                </c:pt>
                <c:pt idx="1764">
                  <c:v>10.8333333</c:v>
                </c:pt>
                <c:pt idx="1765">
                  <c:v>9.6666665999999992</c:v>
                </c:pt>
                <c:pt idx="1766">
                  <c:v>5.4166666000000001</c:v>
                </c:pt>
                <c:pt idx="1767">
                  <c:v>6.1166666000000003</c:v>
                </c:pt>
                <c:pt idx="1768">
                  <c:v>10.532999999999999</c:v>
                </c:pt>
                <c:pt idx="1769">
                  <c:v>8.52</c:v>
                </c:pt>
                <c:pt idx="1770">
                  <c:v>10.15</c:v>
                </c:pt>
                <c:pt idx="1771">
                  <c:v>6.9166666000000001</c:v>
                </c:pt>
                <c:pt idx="1772">
                  <c:v>5.64</c:v>
                </c:pt>
                <c:pt idx="1773">
                  <c:v>9.0333333000000007</c:v>
                </c:pt>
                <c:pt idx="1774">
                  <c:v>9.5500000000000007</c:v>
                </c:pt>
                <c:pt idx="1775">
                  <c:v>5.65</c:v>
                </c:pt>
                <c:pt idx="1776">
                  <c:v>7.8</c:v>
                </c:pt>
                <c:pt idx="1777">
                  <c:v>5.56</c:v>
                </c:pt>
                <c:pt idx="1778">
                  <c:v>5.5666665999999996</c:v>
                </c:pt>
                <c:pt idx="1779">
                  <c:v>9.15</c:v>
                </c:pt>
                <c:pt idx="1780">
                  <c:v>8.4166665999999992</c:v>
                </c:pt>
                <c:pt idx="1781">
                  <c:v>6.5166665999999998</c:v>
                </c:pt>
                <c:pt idx="1782">
                  <c:v>5.8666666000000003</c:v>
                </c:pt>
                <c:pt idx="1783">
                  <c:v>8.8000000000000007</c:v>
                </c:pt>
                <c:pt idx="1784">
                  <c:v>8.7899999999999991</c:v>
                </c:pt>
                <c:pt idx="1785">
                  <c:v>8.52</c:v>
                </c:pt>
                <c:pt idx="1786">
                  <c:v>8.085369</c:v>
                </c:pt>
                <c:pt idx="1787">
                  <c:v>8.07</c:v>
                </c:pt>
                <c:pt idx="1788">
                  <c:v>6.5670000000000002</c:v>
                </c:pt>
                <c:pt idx="1789">
                  <c:v>6.57</c:v>
                </c:pt>
                <c:pt idx="1790">
                  <c:v>6.6260500000000002</c:v>
                </c:pt>
                <c:pt idx="1791">
                  <c:v>8.0500000000000007</c:v>
                </c:pt>
                <c:pt idx="1792">
                  <c:v>7.05</c:v>
                </c:pt>
                <c:pt idx="1793">
                  <c:v>1.9833333</c:v>
                </c:pt>
                <c:pt idx="1794">
                  <c:v>3.22</c:v>
                </c:pt>
                <c:pt idx="1795">
                  <c:v>17.533000000000001</c:v>
                </c:pt>
                <c:pt idx="1796">
                  <c:v>18.817</c:v>
                </c:pt>
                <c:pt idx="1797">
                  <c:v>16.867000000000001</c:v>
                </c:pt>
                <c:pt idx="1798">
                  <c:v>18.516666699999998</c:v>
                </c:pt>
                <c:pt idx="1799">
                  <c:v>17.75</c:v>
                </c:pt>
                <c:pt idx="1800">
                  <c:v>17.016999999999999</c:v>
                </c:pt>
                <c:pt idx="1801">
                  <c:v>17.766666699999998</c:v>
                </c:pt>
                <c:pt idx="1802">
                  <c:v>16.350000000000001</c:v>
                </c:pt>
                <c:pt idx="1803">
                  <c:v>18.7</c:v>
                </c:pt>
                <c:pt idx="1804">
                  <c:v>18.466999999999999</c:v>
                </c:pt>
                <c:pt idx="1805">
                  <c:v>18.93</c:v>
                </c:pt>
                <c:pt idx="1806">
                  <c:v>18.670000000000002</c:v>
                </c:pt>
                <c:pt idx="1807">
                  <c:v>19.543055599999999</c:v>
                </c:pt>
                <c:pt idx="1808">
                  <c:v>16.149999999999999</c:v>
                </c:pt>
                <c:pt idx="1809">
                  <c:v>15.583</c:v>
                </c:pt>
                <c:pt idx="1810">
                  <c:v>22.95</c:v>
                </c:pt>
                <c:pt idx="1811">
                  <c:v>21.367000000000001</c:v>
                </c:pt>
                <c:pt idx="1812">
                  <c:v>19.134167000000001</c:v>
                </c:pt>
                <c:pt idx="1813">
                  <c:v>14.23</c:v>
                </c:pt>
                <c:pt idx="1814">
                  <c:v>15.82625</c:v>
                </c:pt>
                <c:pt idx="1815">
                  <c:v>21.5833333</c:v>
                </c:pt>
                <c:pt idx="1816">
                  <c:v>15.82</c:v>
                </c:pt>
                <c:pt idx="1817">
                  <c:v>15.4</c:v>
                </c:pt>
                <c:pt idx="1818">
                  <c:v>20.416666599999999</c:v>
                </c:pt>
                <c:pt idx="1819">
                  <c:v>17.55</c:v>
                </c:pt>
                <c:pt idx="1820">
                  <c:v>16.5</c:v>
                </c:pt>
                <c:pt idx="1821">
                  <c:v>14.62</c:v>
                </c:pt>
                <c:pt idx="1822">
                  <c:v>16.082813999999999</c:v>
                </c:pt>
                <c:pt idx="1823">
                  <c:v>16.75</c:v>
                </c:pt>
                <c:pt idx="1824">
                  <c:v>20.350000000000001</c:v>
                </c:pt>
                <c:pt idx="1825">
                  <c:v>23.167000000000002</c:v>
                </c:pt>
                <c:pt idx="1826">
                  <c:v>17.983000000000001</c:v>
                </c:pt>
                <c:pt idx="1827">
                  <c:v>18.582999999999998</c:v>
                </c:pt>
                <c:pt idx="1828">
                  <c:v>18.332999999999998</c:v>
                </c:pt>
                <c:pt idx="1829">
                  <c:v>15.282999999999999</c:v>
                </c:pt>
                <c:pt idx="1830">
                  <c:v>19.733000000000001</c:v>
                </c:pt>
                <c:pt idx="1831">
                  <c:v>20.651778</c:v>
                </c:pt>
                <c:pt idx="1832">
                  <c:v>16.832999999999998</c:v>
                </c:pt>
                <c:pt idx="1833">
                  <c:v>17.853888999999999</c:v>
                </c:pt>
                <c:pt idx="1834">
                  <c:v>14.6</c:v>
                </c:pt>
                <c:pt idx="1835">
                  <c:v>16.966428000000001</c:v>
                </c:pt>
                <c:pt idx="1836">
                  <c:v>20.911047</c:v>
                </c:pt>
                <c:pt idx="1837">
                  <c:v>18.666666599999999</c:v>
                </c:pt>
                <c:pt idx="1838">
                  <c:v>21.655916999999999</c:v>
                </c:pt>
                <c:pt idx="1839">
                  <c:v>22.266999999999999</c:v>
                </c:pt>
                <c:pt idx="1840">
                  <c:v>20.966999999999999</c:v>
                </c:pt>
                <c:pt idx="1841">
                  <c:v>15.798556</c:v>
                </c:pt>
                <c:pt idx="1842">
                  <c:v>23.616666599999999</c:v>
                </c:pt>
                <c:pt idx="1843">
                  <c:v>19.149999999999999</c:v>
                </c:pt>
                <c:pt idx="1844">
                  <c:v>15.532999999999999</c:v>
                </c:pt>
                <c:pt idx="1845">
                  <c:v>16.53</c:v>
                </c:pt>
                <c:pt idx="1846">
                  <c:v>18.0833333</c:v>
                </c:pt>
                <c:pt idx="1847">
                  <c:v>19.399999999999999</c:v>
                </c:pt>
                <c:pt idx="1848">
                  <c:v>21.55</c:v>
                </c:pt>
                <c:pt idx="1849">
                  <c:v>19.179058000000001</c:v>
                </c:pt>
                <c:pt idx="1850">
                  <c:v>21.893611</c:v>
                </c:pt>
                <c:pt idx="1851">
                  <c:v>23.533000000000001</c:v>
                </c:pt>
                <c:pt idx="1852">
                  <c:v>20.016666699999998</c:v>
                </c:pt>
                <c:pt idx="1853">
                  <c:v>19.87</c:v>
                </c:pt>
                <c:pt idx="1854">
                  <c:v>22.683333300000001</c:v>
                </c:pt>
                <c:pt idx="1855">
                  <c:v>22.4</c:v>
                </c:pt>
                <c:pt idx="1856">
                  <c:v>18.566666600000001</c:v>
                </c:pt>
                <c:pt idx="1857">
                  <c:v>16.2</c:v>
                </c:pt>
                <c:pt idx="1858">
                  <c:v>16.882999999999999</c:v>
                </c:pt>
                <c:pt idx="1859">
                  <c:v>16.882999999999999</c:v>
                </c:pt>
                <c:pt idx="1860">
                  <c:v>15.8</c:v>
                </c:pt>
                <c:pt idx="1861">
                  <c:v>20.7</c:v>
                </c:pt>
                <c:pt idx="1862">
                  <c:v>19.100000000000001</c:v>
                </c:pt>
                <c:pt idx="1863">
                  <c:v>21.7166666</c:v>
                </c:pt>
                <c:pt idx="1864">
                  <c:v>23.25</c:v>
                </c:pt>
                <c:pt idx="1865">
                  <c:v>17.9666666</c:v>
                </c:pt>
                <c:pt idx="1866">
                  <c:v>16.617000000000001</c:v>
                </c:pt>
                <c:pt idx="1867">
                  <c:v>19.033000000000001</c:v>
                </c:pt>
                <c:pt idx="1868">
                  <c:v>22.018999999999998</c:v>
                </c:pt>
                <c:pt idx="1869">
                  <c:v>19.78</c:v>
                </c:pt>
                <c:pt idx="1870">
                  <c:v>19.8</c:v>
                </c:pt>
                <c:pt idx="1871">
                  <c:v>19.784835999999999</c:v>
                </c:pt>
                <c:pt idx="1872">
                  <c:v>18.2</c:v>
                </c:pt>
                <c:pt idx="1873">
                  <c:v>20.983000000000001</c:v>
                </c:pt>
                <c:pt idx="1874">
                  <c:v>19</c:v>
                </c:pt>
                <c:pt idx="1875">
                  <c:v>21.766666600000001</c:v>
                </c:pt>
                <c:pt idx="1876">
                  <c:v>20.7</c:v>
                </c:pt>
                <c:pt idx="1877">
                  <c:v>22.35</c:v>
                </c:pt>
                <c:pt idx="1878">
                  <c:v>19.9666666</c:v>
                </c:pt>
                <c:pt idx="1879">
                  <c:v>19.983333300000002</c:v>
                </c:pt>
                <c:pt idx="1880">
                  <c:v>-6.73</c:v>
                </c:pt>
                <c:pt idx="1881">
                  <c:v>-8.8000000000000007</c:v>
                </c:pt>
                <c:pt idx="1882">
                  <c:v>-8.8000000000000007</c:v>
                </c:pt>
                <c:pt idx="1883">
                  <c:v>-7.72</c:v>
                </c:pt>
                <c:pt idx="1884">
                  <c:v>-8.6829999999999998</c:v>
                </c:pt>
                <c:pt idx="1885">
                  <c:v>-7.55</c:v>
                </c:pt>
                <c:pt idx="1886">
                  <c:v>-9.4</c:v>
                </c:pt>
                <c:pt idx="1887">
                  <c:v>-9.4</c:v>
                </c:pt>
                <c:pt idx="1888">
                  <c:v>-7.4169999999999998</c:v>
                </c:pt>
                <c:pt idx="1889">
                  <c:v>-9.1329999999999991</c:v>
                </c:pt>
                <c:pt idx="1890">
                  <c:v>-7.867</c:v>
                </c:pt>
                <c:pt idx="1891">
                  <c:v>-7.9669999999999996</c:v>
                </c:pt>
                <c:pt idx="1892">
                  <c:v>19.683333300000001</c:v>
                </c:pt>
                <c:pt idx="1893">
                  <c:v>18.617000000000001</c:v>
                </c:pt>
                <c:pt idx="1894">
                  <c:v>18.613499999999998</c:v>
                </c:pt>
                <c:pt idx="1895">
                  <c:v>21.65</c:v>
                </c:pt>
                <c:pt idx="1896">
                  <c:v>20.216999999999999</c:v>
                </c:pt>
                <c:pt idx="1897">
                  <c:v>20.25</c:v>
                </c:pt>
                <c:pt idx="1898">
                  <c:v>20.316666600000001</c:v>
                </c:pt>
                <c:pt idx="1899">
                  <c:v>21.316666600000001</c:v>
                </c:pt>
                <c:pt idx="1900">
                  <c:v>19.600000000000001</c:v>
                </c:pt>
                <c:pt idx="1901">
                  <c:v>22</c:v>
                </c:pt>
                <c:pt idx="1902">
                  <c:v>22</c:v>
                </c:pt>
                <c:pt idx="1903">
                  <c:v>20.183333300000001</c:v>
                </c:pt>
                <c:pt idx="1904">
                  <c:v>18.5833333</c:v>
                </c:pt>
                <c:pt idx="1905">
                  <c:v>18.600000000000001</c:v>
                </c:pt>
                <c:pt idx="1906">
                  <c:v>21.216999999999999</c:v>
                </c:pt>
                <c:pt idx="1907">
                  <c:v>21.733333300000002</c:v>
                </c:pt>
                <c:pt idx="1908">
                  <c:v>21.241112000000001</c:v>
                </c:pt>
                <c:pt idx="1909">
                  <c:v>21.23</c:v>
                </c:pt>
                <c:pt idx="1910">
                  <c:v>19.149999999999999</c:v>
                </c:pt>
                <c:pt idx="1911">
                  <c:v>19.13</c:v>
                </c:pt>
                <c:pt idx="1912">
                  <c:v>17.828444000000001</c:v>
                </c:pt>
                <c:pt idx="1913">
                  <c:v>17.832999999999998</c:v>
                </c:pt>
                <c:pt idx="1914">
                  <c:v>17.666666599999999</c:v>
                </c:pt>
                <c:pt idx="1915">
                  <c:v>17.149999999999999</c:v>
                </c:pt>
                <c:pt idx="1916">
                  <c:v>19.733333300000002</c:v>
                </c:pt>
                <c:pt idx="1917">
                  <c:v>18.1333333</c:v>
                </c:pt>
                <c:pt idx="1918">
                  <c:v>18.45</c:v>
                </c:pt>
                <c:pt idx="1919">
                  <c:v>18.1333333</c:v>
                </c:pt>
                <c:pt idx="1920">
                  <c:v>17.2</c:v>
                </c:pt>
                <c:pt idx="1921">
                  <c:v>17.212667</c:v>
                </c:pt>
                <c:pt idx="1922">
                  <c:v>17.116666599999999</c:v>
                </c:pt>
                <c:pt idx="1923">
                  <c:v>18.866666599999999</c:v>
                </c:pt>
                <c:pt idx="1924">
                  <c:v>18.2</c:v>
                </c:pt>
                <c:pt idx="1925">
                  <c:v>15.98</c:v>
                </c:pt>
                <c:pt idx="1926">
                  <c:v>16.2</c:v>
                </c:pt>
                <c:pt idx="1927">
                  <c:v>13.72</c:v>
                </c:pt>
                <c:pt idx="1928">
                  <c:v>15.12</c:v>
                </c:pt>
                <c:pt idx="1929">
                  <c:v>15.68</c:v>
                </c:pt>
                <c:pt idx="1930">
                  <c:v>13.85</c:v>
                </c:pt>
                <c:pt idx="1931">
                  <c:v>14.18</c:v>
                </c:pt>
                <c:pt idx="1932">
                  <c:v>13.83</c:v>
                </c:pt>
                <c:pt idx="1933">
                  <c:v>15.23</c:v>
                </c:pt>
                <c:pt idx="1934">
                  <c:v>14.48</c:v>
                </c:pt>
                <c:pt idx="1935">
                  <c:v>14.37</c:v>
                </c:pt>
                <c:pt idx="1936">
                  <c:v>14.52</c:v>
                </c:pt>
                <c:pt idx="1937">
                  <c:v>15.28</c:v>
                </c:pt>
                <c:pt idx="1938">
                  <c:v>13.9</c:v>
                </c:pt>
                <c:pt idx="1939">
                  <c:v>13.63</c:v>
                </c:pt>
                <c:pt idx="1940">
                  <c:v>15.52</c:v>
                </c:pt>
                <c:pt idx="1941">
                  <c:v>15.18</c:v>
                </c:pt>
                <c:pt idx="1942">
                  <c:v>14.2</c:v>
                </c:pt>
                <c:pt idx="1943">
                  <c:v>14.85</c:v>
                </c:pt>
                <c:pt idx="1944">
                  <c:v>15.15</c:v>
                </c:pt>
                <c:pt idx="1945">
                  <c:v>13.57</c:v>
                </c:pt>
                <c:pt idx="1946">
                  <c:v>13.57</c:v>
                </c:pt>
                <c:pt idx="1947">
                  <c:v>13.62</c:v>
                </c:pt>
                <c:pt idx="1948">
                  <c:v>-6.04</c:v>
                </c:pt>
                <c:pt idx="1949">
                  <c:v>-6.0330000000000004</c:v>
                </c:pt>
                <c:pt idx="1950">
                  <c:v>-5.64</c:v>
                </c:pt>
                <c:pt idx="1951">
                  <c:v>-5.633</c:v>
                </c:pt>
                <c:pt idx="1952">
                  <c:v>-3.8</c:v>
                </c:pt>
                <c:pt idx="1953">
                  <c:v>-3.8170000000000002</c:v>
                </c:pt>
                <c:pt idx="1954">
                  <c:v>-3.82</c:v>
                </c:pt>
                <c:pt idx="1955">
                  <c:v>-3.8170000000000002</c:v>
                </c:pt>
                <c:pt idx="1956">
                  <c:v>-3.83</c:v>
                </c:pt>
                <c:pt idx="1957">
                  <c:v>-8.42</c:v>
                </c:pt>
                <c:pt idx="1958">
                  <c:v>-8.4169999999999998</c:v>
                </c:pt>
                <c:pt idx="1959">
                  <c:v>-1.79</c:v>
                </c:pt>
                <c:pt idx="1960">
                  <c:v>-5.867</c:v>
                </c:pt>
                <c:pt idx="1961">
                  <c:v>-1.8</c:v>
                </c:pt>
                <c:pt idx="1962">
                  <c:v>-5.87</c:v>
                </c:pt>
                <c:pt idx="1963">
                  <c:v>-2.04</c:v>
                </c:pt>
                <c:pt idx="1964">
                  <c:v>-8.3699999999999992</c:v>
                </c:pt>
                <c:pt idx="1965">
                  <c:v>-8.3829999999999991</c:v>
                </c:pt>
                <c:pt idx="1966">
                  <c:v>-2.9329999999999998</c:v>
                </c:pt>
                <c:pt idx="1967">
                  <c:v>-2.0499999999999998</c:v>
                </c:pt>
                <c:pt idx="1968">
                  <c:v>-2.91</c:v>
                </c:pt>
                <c:pt idx="1969">
                  <c:v>-7.46</c:v>
                </c:pt>
                <c:pt idx="1970">
                  <c:v>-8.4329999999999998</c:v>
                </c:pt>
                <c:pt idx="1971">
                  <c:v>-8.41</c:v>
                </c:pt>
                <c:pt idx="1972">
                  <c:v>-2.7170000000000001</c:v>
                </c:pt>
                <c:pt idx="1973">
                  <c:v>-2.73</c:v>
                </c:pt>
                <c:pt idx="1974">
                  <c:v>-1.65</c:v>
                </c:pt>
                <c:pt idx="1975">
                  <c:v>-1.633</c:v>
                </c:pt>
                <c:pt idx="1976">
                  <c:v>-5.65</c:v>
                </c:pt>
                <c:pt idx="1977">
                  <c:v>-5.65</c:v>
                </c:pt>
                <c:pt idx="1978">
                  <c:v>-6.6</c:v>
                </c:pt>
                <c:pt idx="1979">
                  <c:v>-2.3330000000000002</c:v>
                </c:pt>
                <c:pt idx="1980">
                  <c:v>-2.33</c:v>
                </c:pt>
                <c:pt idx="1981">
                  <c:v>-8.6199999999999992</c:v>
                </c:pt>
                <c:pt idx="1982">
                  <c:v>-3.63</c:v>
                </c:pt>
                <c:pt idx="1983">
                  <c:v>-7.86</c:v>
                </c:pt>
                <c:pt idx="1984">
                  <c:v>-8.6199999999999992</c:v>
                </c:pt>
                <c:pt idx="1985">
                  <c:v>-8.6329999999999991</c:v>
                </c:pt>
                <c:pt idx="1986">
                  <c:v>-0.33300000000000002</c:v>
                </c:pt>
                <c:pt idx="1987">
                  <c:v>-0.33</c:v>
                </c:pt>
                <c:pt idx="1988">
                  <c:v>-4.54</c:v>
                </c:pt>
                <c:pt idx="1989">
                  <c:v>2.76</c:v>
                </c:pt>
                <c:pt idx="1990">
                  <c:v>2.7669999999999999</c:v>
                </c:pt>
                <c:pt idx="1991">
                  <c:v>-2.48</c:v>
                </c:pt>
                <c:pt idx="1992">
                  <c:v>-4.8499999999999996</c:v>
                </c:pt>
                <c:pt idx="1993">
                  <c:v>-4.8499999999999996</c:v>
                </c:pt>
                <c:pt idx="1994">
                  <c:v>-1.0169999999999999</c:v>
                </c:pt>
                <c:pt idx="1995">
                  <c:v>-1.01</c:v>
                </c:pt>
                <c:pt idx="1996">
                  <c:v>-4.7699999999999996</c:v>
                </c:pt>
                <c:pt idx="1997">
                  <c:v>0.6</c:v>
                </c:pt>
                <c:pt idx="1998">
                  <c:v>0.62</c:v>
                </c:pt>
                <c:pt idx="1999">
                  <c:v>0.63300000000000001</c:v>
                </c:pt>
                <c:pt idx="2000">
                  <c:v>-5.73</c:v>
                </c:pt>
                <c:pt idx="2001">
                  <c:v>2.13</c:v>
                </c:pt>
                <c:pt idx="2002">
                  <c:v>2.0670000000000002</c:v>
                </c:pt>
                <c:pt idx="2003">
                  <c:v>1.18</c:v>
                </c:pt>
                <c:pt idx="2004">
                  <c:v>-1.41</c:v>
                </c:pt>
                <c:pt idx="2005">
                  <c:v>-5.5</c:v>
                </c:pt>
                <c:pt idx="2006">
                  <c:v>-5.66</c:v>
                </c:pt>
                <c:pt idx="2007">
                  <c:v>-5.5</c:v>
                </c:pt>
                <c:pt idx="2008">
                  <c:v>-4.117</c:v>
                </c:pt>
                <c:pt idx="2009">
                  <c:v>-4.13</c:v>
                </c:pt>
                <c:pt idx="2010">
                  <c:v>-1.29</c:v>
                </c:pt>
                <c:pt idx="2011">
                  <c:v>-1.89</c:v>
                </c:pt>
                <c:pt idx="2012">
                  <c:v>0.49</c:v>
                </c:pt>
                <c:pt idx="2013">
                  <c:v>0.5</c:v>
                </c:pt>
                <c:pt idx="2014">
                  <c:v>-4.0170000000000003</c:v>
                </c:pt>
                <c:pt idx="2015">
                  <c:v>-4.01</c:v>
                </c:pt>
                <c:pt idx="2016">
                  <c:v>-3.76</c:v>
                </c:pt>
                <c:pt idx="2017">
                  <c:v>-4.68</c:v>
                </c:pt>
                <c:pt idx="2018">
                  <c:v>-4.7</c:v>
                </c:pt>
                <c:pt idx="2019">
                  <c:v>-3.17</c:v>
                </c:pt>
                <c:pt idx="2020">
                  <c:v>-3.45</c:v>
                </c:pt>
                <c:pt idx="2021">
                  <c:v>-3.56</c:v>
                </c:pt>
                <c:pt idx="2022">
                  <c:v>-3.55</c:v>
                </c:pt>
                <c:pt idx="2023">
                  <c:v>-3.68</c:v>
                </c:pt>
                <c:pt idx="2024">
                  <c:v>-3.7829999999999999</c:v>
                </c:pt>
                <c:pt idx="2025">
                  <c:v>-1.1200000000000001</c:v>
                </c:pt>
                <c:pt idx="2026">
                  <c:v>-3.7170000000000001</c:v>
                </c:pt>
                <c:pt idx="2027">
                  <c:v>-3.72</c:v>
                </c:pt>
                <c:pt idx="2028">
                  <c:v>-2.133</c:v>
                </c:pt>
                <c:pt idx="2029">
                  <c:v>-6.7000000000000004E-2</c:v>
                </c:pt>
                <c:pt idx="2030">
                  <c:v>-7.0000000000000007E-2</c:v>
                </c:pt>
                <c:pt idx="2031">
                  <c:v>-4.05</c:v>
                </c:pt>
                <c:pt idx="2032">
                  <c:v>4.2329999999999997</c:v>
                </c:pt>
                <c:pt idx="2033">
                  <c:v>-4.0199999999999996</c:v>
                </c:pt>
                <c:pt idx="2034">
                  <c:v>4.22</c:v>
                </c:pt>
                <c:pt idx="2035">
                  <c:v>2.63</c:v>
                </c:pt>
                <c:pt idx="2036">
                  <c:v>2.74</c:v>
                </c:pt>
                <c:pt idx="2037">
                  <c:v>2.7330000000000001</c:v>
                </c:pt>
                <c:pt idx="2038">
                  <c:v>-0.46700000000000003</c:v>
                </c:pt>
                <c:pt idx="2039">
                  <c:v>-0.47</c:v>
                </c:pt>
                <c:pt idx="2040">
                  <c:v>-0.37</c:v>
                </c:pt>
                <c:pt idx="2041">
                  <c:v>-6.34</c:v>
                </c:pt>
                <c:pt idx="2042">
                  <c:v>-1.86</c:v>
                </c:pt>
                <c:pt idx="2043">
                  <c:v>-3.92</c:v>
                </c:pt>
                <c:pt idx="2044">
                  <c:v>-3.93</c:v>
                </c:pt>
                <c:pt idx="2045">
                  <c:v>-3.9169999999999998</c:v>
                </c:pt>
                <c:pt idx="2046">
                  <c:v>-1.85</c:v>
                </c:pt>
                <c:pt idx="2047">
                  <c:v>-1.86</c:v>
                </c:pt>
                <c:pt idx="2048">
                  <c:v>-6.8170000000000002</c:v>
                </c:pt>
                <c:pt idx="2049">
                  <c:v>-6.83</c:v>
                </c:pt>
                <c:pt idx="2050">
                  <c:v>1.38</c:v>
                </c:pt>
                <c:pt idx="2051">
                  <c:v>1.383</c:v>
                </c:pt>
                <c:pt idx="2052">
                  <c:v>-0.49</c:v>
                </c:pt>
                <c:pt idx="2053">
                  <c:v>-0.55000000000000004</c:v>
                </c:pt>
                <c:pt idx="2054">
                  <c:v>-0.56999999999999995</c:v>
                </c:pt>
                <c:pt idx="2055">
                  <c:v>-1.17</c:v>
                </c:pt>
                <c:pt idx="2056">
                  <c:v>-1.23</c:v>
                </c:pt>
                <c:pt idx="2057">
                  <c:v>-1.2330000000000001</c:v>
                </c:pt>
                <c:pt idx="2058">
                  <c:v>-4.8499999999999996</c:v>
                </c:pt>
                <c:pt idx="2059">
                  <c:v>-0.8</c:v>
                </c:pt>
                <c:pt idx="2060">
                  <c:v>-3.81</c:v>
                </c:pt>
                <c:pt idx="2061">
                  <c:v>-3.79</c:v>
                </c:pt>
                <c:pt idx="2062">
                  <c:v>-5.88</c:v>
                </c:pt>
                <c:pt idx="2063">
                  <c:v>-5.9</c:v>
                </c:pt>
                <c:pt idx="2064">
                  <c:v>-6.91</c:v>
                </c:pt>
                <c:pt idx="2065">
                  <c:v>-6.95</c:v>
                </c:pt>
                <c:pt idx="2066">
                  <c:v>-3.7829999999999999</c:v>
                </c:pt>
                <c:pt idx="2067">
                  <c:v>-5.62</c:v>
                </c:pt>
                <c:pt idx="2068">
                  <c:v>-5.617</c:v>
                </c:pt>
                <c:pt idx="2069">
                  <c:v>-3.63</c:v>
                </c:pt>
                <c:pt idx="2070">
                  <c:v>-2.383</c:v>
                </c:pt>
                <c:pt idx="2071">
                  <c:v>-2.36</c:v>
                </c:pt>
                <c:pt idx="2072">
                  <c:v>-2.4500000000000002</c:v>
                </c:pt>
                <c:pt idx="2073">
                  <c:v>-6.0670000000000002</c:v>
                </c:pt>
                <c:pt idx="2074">
                  <c:v>-6.06</c:v>
                </c:pt>
                <c:pt idx="2075">
                  <c:v>-4.4829999999999997</c:v>
                </c:pt>
                <c:pt idx="2076">
                  <c:v>-6.33</c:v>
                </c:pt>
                <c:pt idx="2077">
                  <c:v>-6.26</c:v>
                </c:pt>
                <c:pt idx="2078">
                  <c:v>-5.6</c:v>
                </c:pt>
                <c:pt idx="2079">
                  <c:v>-5.35</c:v>
                </c:pt>
                <c:pt idx="2080">
                  <c:v>22.45</c:v>
                </c:pt>
                <c:pt idx="2081">
                  <c:v>18.166666599999999</c:v>
                </c:pt>
                <c:pt idx="2082">
                  <c:v>18.81644</c:v>
                </c:pt>
                <c:pt idx="2083">
                  <c:v>19.8333333</c:v>
                </c:pt>
                <c:pt idx="2084">
                  <c:v>22</c:v>
                </c:pt>
                <c:pt idx="2085">
                  <c:v>18.600000000000001</c:v>
                </c:pt>
                <c:pt idx="2086">
                  <c:v>19.033333299999999</c:v>
                </c:pt>
                <c:pt idx="2087">
                  <c:v>20.336763999999999</c:v>
                </c:pt>
                <c:pt idx="2088">
                  <c:v>17.4666666</c:v>
                </c:pt>
                <c:pt idx="2089">
                  <c:v>22.83</c:v>
                </c:pt>
                <c:pt idx="2090">
                  <c:v>18.3</c:v>
                </c:pt>
                <c:pt idx="2091">
                  <c:v>22.233333300000002</c:v>
                </c:pt>
                <c:pt idx="2092">
                  <c:v>20.266666600000001</c:v>
                </c:pt>
                <c:pt idx="2093">
                  <c:v>23.3833333</c:v>
                </c:pt>
                <c:pt idx="2094">
                  <c:v>20.814636</c:v>
                </c:pt>
                <c:pt idx="2095">
                  <c:v>18.016666600000001</c:v>
                </c:pt>
                <c:pt idx="2096">
                  <c:v>22.3333333</c:v>
                </c:pt>
                <c:pt idx="2097">
                  <c:v>20.933333300000001</c:v>
                </c:pt>
                <c:pt idx="2098">
                  <c:v>16.12</c:v>
                </c:pt>
                <c:pt idx="2099">
                  <c:v>23.4666666</c:v>
                </c:pt>
                <c:pt idx="2100">
                  <c:v>20.166666599999999</c:v>
                </c:pt>
                <c:pt idx="2101">
                  <c:v>19.216666700000001</c:v>
                </c:pt>
                <c:pt idx="2102">
                  <c:v>21.1333333</c:v>
                </c:pt>
                <c:pt idx="2103">
                  <c:v>22.85</c:v>
                </c:pt>
                <c:pt idx="2104">
                  <c:v>17.8333333</c:v>
                </c:pt>
                <c:pt idx="2105">
                  <c:v>20.149916999999999</c:v>
                </c:pt>
                <c:pt idx="2106">
                  <c:v>21.6333333</c:v>
                </c:pt>
                <c:pt idx="2107">
                  <c:v>24.116666599999999</c:v>
                </c:pt>
                <c:pt idx="2108">
                  <c:v>15.082777999999999</c:v>
                </c:pt>
                <c:pt idx="2109">
                  <c:v>15.07</c:v>
                </c:pt>
                <c:pt idx="2110">
                  <c:v>23.1</c:v>
                </c:pt>
                <c:pt idx="2111">
                  <c:v>21.066666600000001</c:v>
                </c:pt>
                <c:pt idx="2112">
                  <c:v>19.266666600000001</c:v>
                </c:pt>
                <c:pt idx="2113">
                  <c:v>19.281943999999999</c:v>
                </c:pt>
                <c:pt idx="2114">
                  <c:v>17.866666599999999</c:v>
                </c:pt>
                <c:pt idx="2115">
                  <c:v>22.121988999999999</c:v>
                </c:pt>
                <c:pt idx="2116">
                  <c:v>24.1</c:v>
                </c:pt>
                <c:pt idx="2117">
                  <c:v>15.0666666</c:v>
                </c:pt>
                <c:pt idx="2118">
                  <c:v>22.3833333</c:v>
                </c:pt>
                <c:pt idx="2119">
                  <c:v>18.600000000000001</c:v>
                </c:pt>
                <c:pt idx="2120">
                  <c:v>14.516666600000001</c:v>
                </c:pt>
                <c:pt idx="2121">
                  <c:v>21.566666600000001</c:v>
                </c:pt>
                <c:pt idx="2122">
                  <c:v>17.7</c:v>
                </c:pt>
                <c:pt idx="2123">
                  <c:v>17.7</c:v>
                </c:pt>
                <c:pt idx="2124">
                  <c:v>19.38</c:v>
                </c:pt>
                <c:pt idx="2125">
                  <c:v>21.076892000000001</c:v>
                </c:pt>
                <c:pt idx="2126">
                  <c:v>16.850000000000001</c:v>
                </c:pt>
                <c:pt idx="2127">
                  <c:v>19.7</c:v>
                </c:pt>
                <c:pt idx="2128">
                  <c:v>18.7166666</c:v>
                </c:pt>
                <c:pt idx="2129">
                  <c:v>18.716218999999999</c:v>
                </c:pt>
                <c:pt idx="2130">
                  <c:v>14.2166666</c:v>
                </c:pt>
                <c:pt idx="2131">
                  <c:v>21.5833333</c:v>
                </c:pt>
                <c:pt idx="2132">
                  <c:v>15.55</c:v>
                </c:pt>
                <c:pt idx="2133">
                  <c:v>17.316666600000001</c:v>
                </c:pt>
                <c:pt idx="2134">
                  <c:v>16.233333300000002</c:v>
                </c:pt>
                <c:pt idx="2135">
                  <c:v>18.37</c:v>
                </c:pt>
                <c:pt idx="2136">
                  <c:v>13.5</c:v>
                </c:pt>
                <c:pt idx="2137">
                  <c:v>20.866666599999999</c:v>
                </c:pt>
                <c:pt idx="2138">
                  <c:v>20.282758000000001</c:v>
                </c:pt>
                <c:pt idx="2139">
                  <c:v>15.3333333</c:v>
                </c:pt>
                <c:pt idx="2140">
                  <c:v>14.6</c:v>
                </c:pt>
                <c:pt idx="2141">
                  <c:v>16.95</c:v>
                </c:pt>
                <c:pt idx="2142">
                  <c:v>18.55</c:v>
                </c:pt>
                <c:pt idx="2143">
                  <c:v>19.683333300000001</c:v>
                </c:pt>
                <c:pt idx="2144">
                  <c:v>18.990038999999999</c:v>
                </c:pt>
                <c:pt idx="2145">
                  <c:v>12.12</c:v>
                </c:pt>
                <c:pt idx="2146">
                  <c:v>14.5</c:v>
                </c:pt>
                <c:pt idx="2147">
                  <c:v>12.166666599999999</c:v>
                </c:pt>
                <c:pt idx="2148">
                  <c:v>19.016666600000001</c:v>
                </c:pt>
                <c:pt idx="2149">
                  <c:v>16.170000000000002</c:v>
                </c:pt>
                <c:pt idx="2150">
                  <c:v>18.25</c:v>
                </c:pt>
                <c:pt idx="2151">
                  <c:v>12.28</c:v>
                </c:pt>
                <c:pt idx="2152">
                  <c:v>17.768856</c:v>
                </c:pt>
                <c:pt idx="2153">
                  <c:v>13.85</c:v>
                </c:pt>
                <c:pt idx="2154">
                  <c:v>15.0833333</c:v>
                </c:pt>
                <c:pt idx="2155">
                  <c:v>18.100000000000001</c:v>
                </c:pt>
                <c:pt idx="2156">
                  <c:v>17.45</c:v>
                </c:pt>
                <c:pt idx="2157">
                  <c:v>14.15</c:v>
                </c:pt>
                <c:pt idx="2158">
                  <c:v>16.28</c:v>
                </c:pt>
                <c:pt idx="2159">
                  <c:v>12.666666599999999</c:v>
                </c:pt>
                <c:pt idx="2160">
                  <c:v>17.75</c:v>
                </c:pt>
                <c:pt idx="2161">
                  <c:v>13.62</c:v>
                </c:pt>
                <c:pt idx="2162">
                  <c:v>14.4</c:v>
                </c:pt>
                <c:pt idx="2163">
                  <c:v>12.85</c:v>
                </c:pt>
                <c:pt idx="2164">
                  <c:v>16.55</c:v>
                </c:pt>
                <c:pt idx="2165">
                  <c:v>17.533333299999999</c:v>
                </c:pt>
                <c:pt idx="2166">
                  <c:v>15</c:v>
                </c:pt>
                <c:pt idx="2167">
                  <c:v>15.7166666</c:v>
                </c:pt>
                <c:pt idx="2168">
                  <c:v>17.100000000000001</c:v>
                </c:pt>
                <c:pt idx="2169">
                  <c:v>14.033333300000001</c:v>
                </c:pt>
                <c:pt idx="2170">
                  <c:v>16.433333300000001</c:v>
                </c:pt>
                <c:pt idx="2171">
                  <c:v>14.511383</c:v>
                </c:pt>
                <c:pt idx="2172">
                  <c:v>17.57</c:v>
                </c:pt>
                <c:pt idx="2173">
                  <c:v>17.166666599999999</c:v>
                </c:pt>
                <c:pt idx="2174">
                  <c:v>13.7</c:v>
                </c:pt>
                <c:pt idx="2175">
                  <c:v>18.3833333</c:v>
                </c:pt>
                <c:pt idx="2176">
                  <c:v>15.515211000000001</c:v>
                </c:pt>
                <c:pt idx="2177">
                  <c:v>15.13</c:v>
                </c:pt>
                <c:pt idx="2178">
                  <c:v>16.983333300000002</c:v>
                </c:pt>
                <c:pt idx="2179">
                  <c:v>17.899999999999999</c:v>
                </c:pt>
                <c:pt idx="2180">
                  <c:v>12.991269000000001</c:v>
                </c:pt>
                <c:pt idx="2181">
                  <c:v>13.8</c:v>
                </c:pt>
                <c:pt idx="2182">
                  <c:v>16.68</c:v>
                </c:pt>
                <c:pt idx="2183">
                  <c:v>17.588581000000001</c:v>
                </c:pt>
                <c:pt idx="2184">
                  <c:v>13.12</c:v>
                </c:pt>
                <c:pt idx="2185">
                  <c:v>15.25</c:v>
                </c:pt>
                <c:pt idx="2186">
                  <c:v>18.6333333</c:v>
                </c:pt>
                <c:pt idx="2187">
                  <c:v>19.416666599999999</c:v>
                </c:pt>
                <c:pt idx="2188">
                  <c:v>12.639442000000001</c:v>
                </c:pt>
                <c:pt idx="2189">
                  <c:v>14.18</c:v>
                </c:pt>
                <c:pt idx="2190">
                  <c:v>17.918610999999999</c:v>
                </c:pt>
                <c:pt idx="2191">
                  <c:v>17.116666599999999</c:v>
                </c:pt>
                <c:pt idx="2192">
                  <c:v>16.63</c:v>
                </c:pt>
                <c:pt idx="2193">
                  <c:v>19.5</c:v>
                </c:pt>
                <c:pt idx="2194">
                  <c:v>13.337361</c:v>
                </c:pt>
                <c:pt idx="2195">
                  <c:v>16.45</c:v>
                </c:pt>
                <c:pt idx="2196">
                  <c:v>17.899999999999999</c:v>
                </c:pt>
                <c:pt idx="2197">
                  <c:v>17.52</c:v>
                </c:pt>
                <c:pt idx="2198">
                  <c:v>13.467000000000001</c:v>
                </c:pt>
                <c:pt idx="2199">
                  <c:v>17.941649999999999</c:v>
                </c:pt>
                <c:pt idx="2200">
                  <c:v>17.95</c:v>
                </c:pt>
                <c:pt idx="2201">
                  <c:v>14.9</c:v>
                </c:pt>
                <c:pt idx="2202">
                  <c:v>15.037955999999999</c:v>
                </c:pt>
                <c:pt idx="2203">
                  <c:v>12.08</c:v>
                </c:pt>
                <c:pt idx="2204">
                  <c:v>17.9166667</c:v>
                </c:pt>
                <c:pt idx="2205">
                  <c:v>18.116666599999999</c:v>
                </c:pt>
                <c:pt idx="2206">
                  <c:v>16.399999999999999</c:v>
                </c:pt>
                <c:pt idx="2207">
                  <c:v>11</c:v>
                </c:pt>
                <c:pt idx="2208">
                  <c:v>14.3833333</c:v>
                </c:pt>
                <c:pt idx="2209">
                  <c:v>16.912189000000001</c:v>
                </c:pt>
                <c:pt idx="2210">
                  <c:v>13.15</c:v>
                </c:pt>
                <c:pt idx="2211">
                  <c:v>17.87</c:v>
                </c:pt>
                <c:pt idx="2212">
                  <c:v>15.033333300000001</c:v>
                </c:pt>
                <c:pt idx="2213">
                  <c:v>13.1166666</c:v>
                </c:pt>
                <c:pt idx="2214">
                  <c:v>16.316666600000001</c:v>
                </c:pt>
                <c:pt idx="2215">
                  <c:v>15.433333299999999</c:v>
                </c:pt>
                <c:pt idx="2216">
                  <c:v>12.2</c:v>
                </c:pt>
                <c:pt idx="2217">
                  <c:v>16.250622</c:v>
                </c:pt>
                <c:pt idx="2218">
                  <c:v>16.149999999999999</c:v>
                </c:pt>
                <c:pt idx="2219">
                  <c:v>16.25</c:v>
                </c:pt>
                <c:pt idx="2220">
                  <c:v>11.07</c:v>
                </c:pt>
                <c:pt idx="2221">
                  <c:v>14.5666666</c:v>
                </c:pt>
                <c:pt idx="2222">
                  <c:v>14.516666600000001</c:v>
                </c:pt>
                <c:pt idx="2223">
                  <c:v>13.174414000000001</c:v>
                </c:pt>
                <c:pt idx="2224">
                  <c:v>13.972671999999999</c:v>
                </c:pt>
                <c:pt idx="2225">
                  <c:v>12.72</c:v>
                </c:pt>
                <c:pt idx="2226">
                  <c:v>15.680508</c:v>
                </c:pt>
                <c:pt idx="2227">
                  <c:v>15.525683000000001</c:v>
                </c:pt>
                <c:pt idx="2228">
                  <c:v>19.2</c:v>
                </c:pt>
                <c:pt idx="2229">
                  <c:v>10.79</c:v>
                </c:pt>
                <c:pt idx="2230">
                  <c:v>12.345000000000001</c:v>
                </c:pt>
                <c:pt idx="2231">
                  <c:v>13.033333300000001</c:v>
                </c:pt>
                <c:pt idx="2232">
                  <c:v>17.016666600000001</c:v>
                </c:pt>
                <c:pt idx="2233">
                  <c:v>11.3333333</c:v>
                </c:pt>
                <c:pt idx="2234">
                  <c:v>14.416666599999999</c:v>
                </c:pt>
                <c:pt idx="2235">
                  <c:v>15.2333333</c:v>
                </c:pt>
                <c:pt idx="2236">
                  <c:v>18.95</c:v>
                </c:pt>
                <c:pt idx="2237">
                  <c:v>15.8666666</c:v>
                </c:pt>
                <c:pt idx="2238">
                  <c:v>13.166666599999999</c:v>
                </c:pt>
                <c:pt idx="2239">
                  <c:v>11.870372</c:v>
                </c:pt>
                <c:pt idx="2240">
                  <c:v>14.083</c:v>
                </c:pt>
                <c:pt idx="2241">
                  <c:v>14.068731</c:v>
                </c:pt>
                <c:pt idx="2242">
                  <c:v>12</c:v>
                </c:pt>
                <c:pt idx="2243">
                  <c:v>16.4666666</c:v>
                </c:pt>
                <c:pt idx="2244">
                  <c:v>18.350000000000001</c:v>
                </c:pt>
                <c:pt idx="2245">
                  <c:v>12.279819</c:v>
                </c:pt>
                <c:pt idx="2246">
                  <c:v>18.346211</c:v>
                </c:pt>
                <c:pt idx="2247">
                  <c:v>11.6</c:v>
                </c:pt>
                <c:pt idx="2248">
                  <c:v>15.83</c:v>
                </c:pt>
                <c:pt idx="2249">
                  <c:v>14.47</c:v>
                </c:pt>
                <c:pt idx="2250">
                  <c:v>18.983333300000002</c:v>
                </c:pt>
                <c:pt idx="2251">
                  <c:v>17.100000000000001</c:v>
                </c:pt>
                <c:pt idx="2252">
                  <c:v>11.9</c:v>
                </c:pt>
                <c:pt idx="2253">
                  <c:v>14.137222</c:v>
                </c:pt>
                <c:pt idx="2254">
                  <c:v>12.783333300000001</c:v>
                </c:pt>
                <c:pt idx="2255">
                  <c:v>13.07</c:v>
                </c:pt>
                <c:pt idx="2256">
                  <c:v>14.727994000000001</c:v>
                </c:pt>
                <c:pt idx="2257">
                  <c:v>18.149999999999999</c:v>
                </c:pt>
                <c:pt idx="2258">
                  <c:v>13.88</c:v>
                </c:pt>
                <c:pt idx="2259">
                  <c:v>14.8333333</c:v>
                </c:pt>
                <c:pt idx="2260">
                  <c:v>15.4666666</c:v>
                </c:pt>
                <c:pt idx="2261">
                  <c:v>12.820211</c:v>
                </c:pt>
                <c:pt idx="2262">
                  <c:v>16.287578</c:v>
                </c:pt>
                <c:pt idx="2263">
                  <c:v>12.55</c:v>
                </c:pt>
                <c:pt idx="2264">
                  <c:v>13.933333299999999</c:v>
                </c:pt>
                <c:pt idx="2265">
                  <c:v>12.8333333</c:v>
                </c:pt>
                <c:pt idx="2266">
                  <c:v>15.265000000000001</c:v>
                </c:pt>
                <c:pt idx="2267">
                  <c:v>16.399999999999999</c:v>
                </c:pt>
                <c:pt idx="2268">
                  <c:v>15.5833333</c:v>
                </c:pt>
                <c:pt idx="2269">
                  <c:v>13.2125</c:v>
                </c:pt>
                <c:pt idx="2270">
                  <c:v>12.766666600000001</c:v>
                </c:pt>
                <c:pt idx="2271">
                  <c:v>14.85</c:v>
                </c:pt>
                <c:pt idx="2272">
                  <c:v>15.7</c:v>
                </c:pt>
                <c:pt idx="2273">
                  <c:v>14.085535999999999</c:v>
                </c:pt>
                <c:pt idx="2274">
                  <c:v>13.67</c:v>
                </c:pt>
                <c:pt idx="2275">
                  <c:v>13.0666666</c:v>
                </c:pt>
                <c:pt idx="2276">
                  <c:v>13.37</c:v>
                </c:pt>
                <c:pt idx="2277">
                  <c:v>13.371639</c:v>
                </c:pt>
                <c:pt idx="2278">
                  <c:v>13.37</c:v>
                </c:pt>
                <c:pt idx="2279">
                  <c:v>14.3166666</c:v>
                </c:pt>
                <c:pt idx="2280">
                  <c:v>12.82</c:v>
                </c:pt>
                <c:pt idx="2281">
                  <c:v>8.6166666670000005</c:v>
                </c:pt>
                <c:pt idx="2282">
                  <c:v>8.4666665999999999</c:v>
                </c:pt>
                <c:pt idx="2283">
                  <c:v>8.9833333</c:v>
                </c:pt>
                <c:pt idx="2284">
                  <c:v>9.0166666000000006</c:v>
                </c:pt>
                <c:pt idx="2285">
                  <c:v>9.2833333000000007</c:v>
                </c:pt>
                <c:pt idx="2286">
                  <c:v>8.1833332999999993</c:v>
                </c:pt>
                <c:pt idx="2287">
                  <c:v>7.8833333000000003</c:v>
                </c:pt>
                <c:pt idx="2288">
                  <c:v>8.2333333</c:v>
                </c:pt>
                <c:pt idx="2289">
                  <c:v>7.5833332999999996</c:v>
                </c:pt>
                <c:pt idx="2290">
                  <c:v>9.2333333</c:v>
                </c:pt>
                <c:pt idx="2291">
                  <c:v>9.5607749999999996</c:v>
                </c:pt>
                <c:pt idx="2292">
                  <c:v>8.9</c:v>
                </c:pt>
                <c:pt idx="2293">
                  <c:v>9.5666665999999996</c:v>
                </c:pt>
                <c:pt idx="2294">
                  <c:v>8.4</c:v>
                </c:pt>
                <c:pt idx="2295">
                  <c:v>8.5329999999999995</c:v>
                </c:pt>
                <c:pt idx="2296">
                  <c:v>8.5299999999999994</c:v>
                </c:pt>
                <c:pt idx="2297">
                  <c:v>6.95</c:v>
                </c:pt>
                <c:pt idx="2298">
                  <c:v>7.8833333000000003</c:v>
                </c:pt>
                <c:pt idx="2299">
                  <c:v>8.5166666000000006</c:v>
                </c:pt>
                <c:pt idx="2300">
                  <c:v>9.4</c:v>
                </c:pt>
                <c:pt idx="2301">
                  <c:v>8.6482309999999991</c:v>
                </c:pt>
                <c:pt idx="2302">
                  <c:v>8.0833332999999996</c:v>
                </c:pt>
                <c:pt idx="2303">
                  <c:v>8.5666665999999996</c:v>
                </c:pt>
                <c:pt idx="2304">
                  <c:v>9.6199999999999992</c:v>
                </c:pt>
                <c:pt idx="2305">
                  <c:v>7.9833333</c:v>
                </c:pt>
                <c:pt idx="2306">
                  <c:v>8.9499999999999993</c:v>
                </c:pt>
                <c:pt idx="2307">
                  <c:v>7.35</c:v>
                </c:pt>
                <c:pt idx="2308">
                  <c:v>9.1</c:v>
                </c:pt>
                <c:pt idx="2309">
                  <c:v>7.7833332999999998</c:v>
                </c:pt>
                <c:pt idx="2310">
                  <c:v>8.2333333</c:v>
                </c:pt>
                <c:pt idx="2311">
                  <c:v>9.35</c:v>
                </c:pt>
                <c:pt idx="2312">
                  <c:v>8.6833332999999993</c:v>
                </c:pt>
                <c:pt idx="2313">
                  <c:v>8.9333332999999993</c:v>
                </c:pt>
                <c:pt idx="2314">
                  <c:v>7.4166666000000001</c:v>
                </c:pt>
                <c:pt idx="2315">
                  <c:v>8</c:v>
                </c:pt>
                <c:pt idx="2316">
                  <c:v>8.4666665999999999</c:v>
                </c:pt>
                <c:pt idx="2317">
                  <c:v>7.4171889999999996</c:v>
                </c:pt>
                <c:pt idx="2318">
                  <c:v>7.08</c:v>
                </c:pt>
                <c:pt idx="2319">
                  <c:v>7.0666665999999996</c:v>
                </c:pt>
                <c:pt idx="2320">
                  <c:v>7.6166666000000003</c:v>
                </c:pt>
                <c:pt idx="2321">
                  <c:v>8.75</c:v>
                </c:pt>
                <c:pt idx="2322">
                  <c:v>8.6166666000000003</c:v>
                </c:pt>
                <c:pt idx="2323">
                  <c:v>9.2166665999999999</c:v>
                </c:pt>
                <c:pt idx="2324">
                  <c:v>8.3051169999999992</c:v>
                </c:pt>
                <c:pt idx="2325">
                  <c:v>6.7928360000000003</c:v>
                </c:pt>
                <c:pt idx="2326">
                  <c:v>6.8</c:v>
                </c:pt>
                <c:pt idx="2327">
                  <c:v>8.64</c:v>
                </c:pt>
                <c:pt idx="2328">
                  <c:v>7.0666665999999996</c:v>
                </c:pt>
                <c:pt idx="2329">
                  <c:v>6.9833333</c:v>
                </c:pt>
                <c:pt idx="2330">
                  <c:v>8.3000000000000007</c:v>
                </c:pt>
                <c:pt idx="2331">
                  <c:v>9.0666665999999996</c:v>
                </c:pt>
                <c:pt idx="2332">
                  <c:v>9.5</c:v>
                </c:pt>
                <c:pt idx="2333">
                  <c:v>6.95</c:v>
                </c:pt>
                <c:pt idx="2334">
                  <c:v>7.9333333000000001</c:v>
                </c:pt>
                <c:pt idx="2335">
                  <c:v>8.52</c:v>
                </c:pt>
                <c:pt idx="2336">
                  <c:v>6.6166666000000003</c:v>
                </c:pt>
                <c:pt idx="2337">
                  <c:v>7.4666665999999999</c:v>
                </c:pt>
                <c:pt idx="2338">
                  <c:v>7.2833332999999998</c:v>
                </c:pt>
                <c:pt idx="2339">
                  <c:v>8.25</c:v>
                </c:pt>
                <c:pt idx="2340">
                  <c:v>9.6666665999999992</c:v>
                </c:pt>
                <c:pt idx="2341">
                  <c:v>8.4</c:v>
                </c:pt>
                <c:pt idx="2342">
                  <c:v>8.0166666000000006</c:v>
                </c:pt>
                <c:pt idx="2343">
                  <c:v>8.2841670000000001</c:v>
                </c:pt>
                <c:pt idx="2344">
                  <c:v>7.8</c:v>
                </c:pt>
                <c:pt idx="2345">
                  <c:v>7.5</c:v>
                </c:pt>
                <c:pt idx="2346">
                  <c:v>7.48</c:v>
                </c:pt>
                <c:pt idx="2347">
                  <c:v>9.1833332999999993</c:v>
                </c:pt>
                <c:pt idx="2348">
                  <c:v>7.497153</c:v>
                </c:pt>
                <c:pt idx="2349">
                  <c:v>8.0166666000000006</c:v>
                </c:pt>
                <c:pt idx="2350">
                  <c:v>8.6333333000000003</c:v>
                </c:pt>
                <c:pt idx="2351">
                  <c:v>9.5333333000000007</c:v>
                </c:pt>
                <c:pt idx="2352">
                  <c:v>8.1999999999999993</c:v>
                </c:pt>
                <c:pt idx="2353">
                  <c:v>9.1833332999999993</c:v>
                </c:pt>
                <c:pt idx="2354">
                  <c:v>6.5833332999999996</c:v>
                </c:pt>
                <c:pt idx="2355">
                  <c:v>9.8166665999999996</c:v>
                </c:pt>
                <c:pt idx="2356">
                  <c:v>6.95</c:v>
                </c:pt>
                <c:pt idx="2357">
                  <c:v>8.4166665999999992</c:v>
                </c:pt>
                <c:pt idx="2358">
                  <c:v>9.85</c:v>
                </c:pt>
                <c:pt idx="2359">
                  <c:v>10.266666600000001</c:v>
                </c:pt>
                <c:pt idx="2360">
                  <c:v>9.6833332999999993</c:v>
                </c:pt>
                <c:pt idx="2361">
                  <c:v>10.283333300000001</c:v>
                </c:pt>
                <c:pt idx="2362">
                  <c:v>7.1166666000000003</c:v>
                </c:pt>
                <c:pt idx="2363">
                  <c:v>8.4333332999999993</c:v>
                </c:pt>
                <c:pt idx="2364">
                  <c:v>7.2666665999999998</c:v>
                </c:pt>
                <c:pt idx="2365">
                  <c:v>8.0666665999999996</c:v>
                </c:pt>
                <c:pt idx="2366">
                  <c:v>9.5500000000000007</c:v>
                </c:pt>
                <c:pt idx="2367">
                  <c:v>7.58</c:v>
                </c:pt>
                <c:pt idx="2368">
                  <c:v>8.11</c:v>
                </c:pt>
                <c:pt idx="2369">
                  <c:v>6.5666665999999996</c:v>
                </c:pt>
                <c:pt idx="2370">
                  <c:v>8.1666665999999992</c:v>
                </c:pt>
                <c:pt idx="2371">
                  <c:v>8.85</c:v>
                </c:pt>
                <c:pt idx="2372">
                  <c:v>8.6</c:v>
                </c:pt>
                <c:pt idx="2373">
                  <c:v>6.3166665999999996</c:v>
                </c:pt>
                <c:pt idx="2374">
                  <c:v>7.8666666000000003</c:v>
                </c:pt>
                <c:pt idx="2375">
                  <c:v>7.0666665999999996</c:v>
                </c:pt>
                <c:pt idx="2376">
                  <c:v>8.6170000000000009</c:v>
                </c:pt>
                <c:pt idx="2377">
                  <c:v>10.266666600000001</c:v>
                </c:pt>
                <c:pt idx="2378">
                  <c:v>8.5833332999999996</c:v>
                </c:pt>
                <c:pt idx="2379">
                  <c:v>7.3833333000000003</c:v>
                </c:pt>
                <c:pt idx="2380">
                  <c:v>9.75</c:v>
                </c:pt>
                <c:pt idx="2381">
                  <c:v>9.18</c:v>
                </c:pt>
                <c:pt idx="2382">
                  <c:v>6.7166665999999999</c:v>
                </c:pt>
                <c:pt idx="2383">
                  <c:v>9.4333332999999993</c:v>
                </c:pt>
                <c:pt idx="2384">
                  <c:v>10.433333299999999</c:v>
                </c:pt>
                <c:pt idx="2385">
                  <c:v>9.5333333000000007</c:v>
                </c:pt>
                <c:pt idx="2386">
                  <c:v>6.8666666000000003</c:v>
                </c:pt>
                <c:pt idx="2387">
                  <c:v>8.3333332999999996</c:v>
                </c:pt>
                <c:pt idx="2388">
                  <c:v>7.0166665999999998</c:v>
                </c:pt>
                <c:pt idx="2389">
                  <c:v>7.9829999999999997</c:v>
                </c:pt>
                <c:pt idx="2390">
                  <c:v>9.8841059999999992</c:v>
                </c:pt>
                <c:pt idx="2391">
                  <c:v>9.8833333000000003</c:v>
                </c:pt>
                <c:pt idx="2392">
                  <c:v>6.3333332999999996</c:v>
                </c:pt>
                <c:pt idx="2393">
                  <c:v>6.6666666000000001</c:v>
                </c:pt>
                <c:pt idx="2394">
                  <c:v>8.6833332999999993</c:v>
                </c:pt>
                <c:pt idx="2395">
                  <c:v>7.5666665999999996</c:v>
                </c:pt>
                <c:pt idx="2396">
                  <c:v>8.3166665999999996</c:v>
                </c:pt>
                <c:pt idx="2397">
                  <c:v>7.1333333000000003</c:v>
                </c:pt>
                <c:pt idx="2398">
                  <c:v>6.45</c:v>
                </c:pt>
                <c:pt idx="2399">
                  <c:v>6.82</c:v>
                </c:pt>
                <c:pt idx="2400">
                  <c:v>9.67</c:v>
                </c:pt>
                <c:pt idx="2401">
                  <c:v>8.9333332999999993</c:v>
                </c:pt>
                <c:pt idx="2402">
                  <c:v>9.1833332999999993</c:v>
                </c:pt>
                <c:pt idx="2403">
                  <c:v>8.5166666000000006</c:v>
                </c:pt>
                <c:pt idx="2404">
                  <c:v>8.0833332999999996</c:v>
                </c:pt>
                <c:pt idx="2405">
                  <c:v>9.7666666000000006</c:v>
                </c:pt>
                <c:pt idx="2406">
                  <c:v>6.1</c:v>
                </c:pt>
                <c:pt idx="2407">
                  <c:v>7.8166665999999996</c:v>
                </c:pt>
                <c:pt idx="2408">
                  <c:v>8.9333332999999993</c:v>
                </c:pt>
                <c:pt idx="2409">
                  <c:v>9.8166665999999996</c:v>
                </c:pt>
                <c:pt idx="2410">
                  <c:v>10.016666600000001</c:v>
                </c:pt>
                <c:pt idx="2411">
                  <c:v>6.2333333</c:v>
                </c:pt>
                <c:pt idx="2412">
                  <c:v>6.8666666000000003</c:v>
                </c:pt>
                <c:pt idx="2413">
                  <c:v>7.1</c:v>
                </c:pt>
                <c:pt idx="2414">
                  <c:v>8.1833332999999993</c:v>
                </c:pt>
                <c:pt idx="2415">
                  <c:v>9.6333333000000003</c:v>
                </c:pt>
                <c:pt idx="2416">
                  <c:v>10.0666666</c:v>
                </c:pt>
                <c:pt idx="2417">
                  <c:v>6.9166666000000001</c:v>
                </c:pt>
                <c:pt idx="2418">
                  <c:v>7.2</c:v>
                </c:pt>
                <c:pt idx="2419">
                  <c:v>8.6</c:v>
                </c:pt>
                <c:pt idx="2420">
                  <c:v>7.4666665999999999</c:v>
                </c:pt>
                <c:pt idx="2421">
                  <c:v>7.85</c:v>
                </c:pt>
                <c:pt idx="2422">
                  <c:v>6.133</c:v>
                </c:pt>
                <c:pt idx="2423">
                  <c:v>9.1666665999999992</c:v>
                </c:pt>
                <c:pt idx="2424">
                  <c:v>7.32</c:v>
                </c:pt>
                <c:pt idx="2425">
                  <c:v>7.3330000000000002</c:v>
                </c:pt>
                <c:pt idx="2426">
                  <c:v>8.8000000000000007</c:v>
                </c:pt>
                <c:pt idx="2427">
                  <c:v>8.0500000000000007</c:v>
                </c:pt>
                <c:pt idx="2428">
                  <c:v>7.0333332999999998</c:v>
                </c:pt>
                <c:pt idx="2429">
                  <c:v>8.7799999999999994</c:v>
                </c:pt>
                <c:pt idx="2430">
                  <c:v>8.8829999999999991</c:v>
                </c:pt>
                <c:pt idx="2431">
                  <c:v>8.7833333000000007</c:v>
                </c:pt>
                <c:pt idx="2432">
                  <c:v>7.6166666000000003</c:v>
                </c:pt>
                <c:pt idx="2433">
                  <c:v>7.5166665999999998</c:v>
                </c:pt>
                <c:pt idx="2434">
                  <c:v>7.2666665999999998</c:v>
                </c:pt>
                <c:pt idx="2435">
                  <c:v>7.23</c:v>
                </c:pt>
                <c:pt idx="2436">
                  <c:v>7.75</c:v>
                </c:pt>
                <c:pt idx="2437">
                  <c:v>8.9105779999999992</c:v>
                </c:pt>
                <c:pt idx="2438">
                  <c:v>7.7833332999999998</c:v>
                </c:pt>
                <c:pt idx="2439">
                  <c:v>7.8166665999999996</c:v>
                </c:pt>
                <c:pt idx="2440">
                  <c:v>9.0166666000000006</c:v>
                </c:pt>
                <c:pt idx="2441">
                  <c:v>8.9333332999999993</c:v>
                </c:pt>
                <c:pt idx="2442">
                  <c:v>1.3</c:v>
                </c:pt>
                <c:pt idx="2443">
                  <c:v>1.85</c:v>
                </c:pt>
                <c:pt idx="2444">
                  <c:v>-0.85</c:v>
                </c:pt>
                <c:pt idx="2445">
                  <c:v>-0.81666669999999997</c:v>
                </c:pt>
                <c:pt idx="2446">
                  <c:v>-2.5333332999999998</c:v>
                </c:pt>
                <c:pt idx="2447">
                  <c:v>-1.2666667</c:v>
                </c:pt>
                <c:pt idx="2448">
                  <c:v>-1.296111</c:v>
                </c:pt>
                <c:pt idx="2449">
                  <c:v>-1.1830000000000001</c:v>
                </c:pt>
                <c:pt idx="2450">
                  <c:v>-2.0699999999999998</c:v>
                </c:pt>
                <c:pt idx="2451">
                  <c:v>-1.3</c:v>
                </c:pt>
                <c:pt idx="2452">
                  <c:v>-1.2955559999999999</c:v>
                </c:pt>
                <c:pt idx="2453">
                  <c:v>1.6666666000000001</c:v>
                </c:pt>
                <c:pt idx="2454">
                  <c:v>-1.633</c:v>
                </c:pt>
                <c:pt idx="2455">
                  <c:v>1.5</c:v>
                </c:pt>
                <c:pt idx="2456">
                  <c:v>-5.8166665999999996</c:v>
                </c:pt>
                <c:pt idx="2457">
                  <c:v>-4.4000000000000004</c:v>
                </c:pt>
                <c:pt idx="2458">
                  <c:v>-2.9</c:v>
                </c:pt>
                <c:pt idx="2459">
                  <c:v>1.4</c:v>
                </c:pt>
                <c:pt idx="2460">
                  <c:v>-6.2670000000000003</c:v>
                </c:pt>
                <c:pt idx="2461">
                  <c:v>-3.0830000000000002</c:v>
                </c:pt>
                <c:pt idx="2462">
                  <c:v>-3.08</c:v>
                </c:pt>
                <c:pt idx="2463">
                  <c:v>-4.4333333000000001</c:v>
                </c:pt>
                <c:pt idx="2464">
                  <c:v>-6.32</c:v>
                </c:pt>
                <c:pt idx="2465">
                  <c:v>-6.3311109999999999</c:v>
                </c:pt>
                <c:pt idx="2466">
                  <c:v>1.4</c:v>
                </c:pt>
                <c:pt idx="2467">
                  <c:v>-5.6333333000000003</c:v>
                </c:pt>
                <c:pt idx="2468">
                  <c:v>-3.9666667000000002</c:v>
                </c:pt>
                <c:pt idx="2469">
                  <c:v>-3.32</c:v>
                </c:pt>
                <c:pt idx="2470">
                  <c:v>-3.3170000000000002</c:v>
                </c:pt>
                <c:pt idx="2471">
                  <c:v>-4.8833333000000003</c:v>
                </c:pt>
                <c:pt idx="2472">
                  <c:v>-2.1166665999999998</c:v>
                </c:pt>
                <c:pt idx="2473">
                  <c:v>-2</c:v>
                </c:pt>
                <c:pt idx="2474">
                  <c:v>-3.5670000000000002</c:v>
                </c:pt>
                <c:pt idx="2475">
                  <c:v>-4.05</c:v>
                </c:pt>
                <c:pt idx="2476">
                  <c:v>-4.05</c:v>
                </c:pt>
                <c:pt idx="2477">
                  <c:v>-1.7666666</c:v>
                </c:pt>
                <c:pt idx="2478">
                  <c:v>-7.367</c:v>
                </c:pt>
                <c:pt idx="2479">
                  <c:v>-5.6833333000000001</c:v>
                </c:pt>
                <c:pt idx="2480">
                  <c:v>-7.3666666000000003</c:v>
                </c:pt>
                <c:pt idx="2481">
                  <c:v>1.65</c:v>
                </c:pt>
                <c:pt idx="2482">
                  <c:v>-5.8</c:v>
                </c:pt>
                <c:pt idx="2483">
                  <c:v>-3.8333333000000001</c:v>
                </c:pt>
                <c:pt idx="2484">
                  <c:v>-2.2170000000000001</c:v>
                </c:pt>
                <c:pt idx="2485">
                  <c:v>-2.2200000000000002</c:v>
                </c:pt>
                <c:pt idx="2486">
                  <c:v>-3.6333332999999999</c:v>
                </c:pt>
                <c:pt idx="2487">
                  <c:v>-2.8333333000000001</c:v>
                </c:pt>
                <c:pt idx="2488">
                  <c:v>-7.45</c:v>
                </c:pt>
                <c:pt idx="2489">
                  <c:v>-3.4166666000000001</c:v>
                </c:pt>
                <c:pt idx="2490">
                  <c:v>-4.7</c:v>
                </c:pt>
                <c:pt idx="2491">
                  <c:v>-2.2666666000000002</c:v>
                </c:pt>
                <c:pt idx="2492">
                  <c:v>-4.9666665999999999</c:v>
                </c:pt>
                <c:pt idx="2493">
                  <c:v>-6.883</c:v>
                </c:pt>
                <c:pt idx="2494">
                  <c:v>-3.025833</c:v>
                </c:pt>
                <c:pt idx="2495">
                  <c:v>-3.367</c:v>
                </c:pt>
                <c:pt idx="2496">
                  <c:v>-3.367</c:v>
                </c:pt>
                <c:pt idx="2497">
                  <c:v>-5.4669999999999996</c:v>
                </c:pt>
                <c:pt idx="2498">
                  <c:v>-4.3166665999999996</c:v>
                </c:pt>
                <c:pt idx="2499">
                  <c:v>-2.87</c:v>
                </c:pt>
                <c:pt idx="2500">
                  <c:v>-2.867</c:v>
                </c:pt>
                <c:pt idx="2501">
                  <c:v>-3.7333333</c:v>
                </c:pt>
                <c:pt idx="2502">
                  <c:v>-3.35</c:v>
                </c:pt>
                <c:pt idx="2503">
                  <c:v>-3.35</c:v>
                </c:pt>
                <c:pt idx="2504">
                  <c:v>-3.35</c:v>
                </c:pt>
                <c:pt idx="2505">
                  <c:v>-3.18</c:v>
                </c:pt>
                <c:pt idx="2506">
                  <c:v>-2.133</c:v>
                </c:pt>
                <c:pt idx="2507">
                  <c:v>-4.53</c:v>
                </c:pt>
                <c:pt idx="2508">
                  <c:v>-4.4329999999999998</c:v>
                </c:pt>
                <c:pt idx="2509">
                  <c:v>-3.867</c:v>
                </c:pt>
                <c:pt idx="2510">
                  <c:v>-2.3833332999999999</c:v>
                </c:pt>
                <c:pt idx="2511">
                  <c:v>-6.25</c:v>
                </c:pt>
                <c:pt idx="2512">
                  <c:v>-6.25</c:v>
                </c:pt>
                <c:pt idx="2513">
                  <c:v>-6.2566670000000002</c:v>
                </c:pt>
                <c:pt idx="2514">
                  <c:v>-3.7333333</c:v>
                </c:pt>
                <c:pt idx="2515">
                  <c:v>-4.58</c:v>
                </c:pt>
                <c:pt idx="2516">
                  <c:v>-4.5830000000000002</c:v>
                </c:pt>
                <c:pt idx="2517">
                  <c:v>-5.6863890000000001</c:v>
                </c:pt>
                <c:pt idx="2518">
                  <c:v>-5.7</c:v>
                </c:pt>
                <c:pt idx="2519">
                  <c:v>-1.6033329999999999</c:v>
                </c:pt>
                <c:pt idx="2520">
                  <c:v>-3.2</c:v>
                </c:pt>
                <c:pt idx="2521">
                  <c:v>-2.2833332999999998</c:v>
                </c:pt>
                <c:pt idx="2522">
                  <c:v>-6.1666666000000001</c:v>
                </c:pt>
                <c:pt idx="2523">
                  <c:v>-6.9333333000000001</c:v>
                </c:pt>
                <c:pt idx="2524">
                  <c:v>-7.0166665999999998</c:v>
                </c:pt>
                <c:pt idx="2525">
                  <c:v>-2.5499999999999998</c:v>
                </c:pt>
                <c:pt idx="2526">
                  <c:v>-2.5499999999999998</c:v>
                </c:pt>
                <c:pt idx="2527">
                  <c:v>-7.161111</c:v>
                </c:pt>
                <c:pt idx="2528">
                  <c:v>-1.691667</c:v>
                </c:pt>
                <c:pt idx="2529">
                  <c:v>-1.6830000000000001</c:v>
                </c:pt>
                <c:pt idx="2530">
                  <c:v>-1.8666666000000001</c:v>
                </c:pt>
                <c:pt idx="2531">
                  <c:v>-2.809167</c:v>
                </c:pt>
                <c:pt idx="2532">
                  <c:v>-2.95</c:v>
                </c:pt>
                <c:pt idx="2533">
                  <c:v>-2.97</c:v>
                </c:pt>
                <c:pt idx="2534">
                  <c:v>-2.95</c:v>
                </c:pt>
                <c:pt idx="2535">
                  <c:v>-6.45</c:v>
                </c:pt>
                <c:pt idx="2536">
                  <c:v>-4.95</c:v>
                </c:pt>
                <c:pt idx="2537">
                  <c:v>-4.95</c:v>
                </c:pt>
                <c:pt idx="2538">
                  <c:v>-4</c:v>
                </c:pt>
                <c:pt idx="2539">
                  <c:v>-6.8166665999999996</c:v>
                </c:pt>
                <c:pt idx="2540">
                  <c:v>-7.5833332999999996</c:v>
                </c:pt>
                <c:pt idx="2541">
                  <c:v>-2.4500000000000002</c:v>
                </c:pt>
                <c:pt idx="2542">
                  <c:v>-6.2169999999999996</c:v>
                </c:pt>
                <c:pt idx="2543">
                  <c:v>-4.8499999999999996</c:v>
                </c:pt>
                <c:pt idx="2544">
                  <c:v>-5.8724999999999996</c:v>
                </c:pt>
                <c:pt idx="2545">
                  <c:v>-3.1666666000000001</c:v>
                </c:pt>
                <c:pt idx="2546">
                  <c:v>-5.883</c:v>
                </c:pt>
                <c:pt idx="2547">
                  <c:v>-2.4166666000000001</c:v>
                </c:pt>
                <c:pt idx="2548">
                  <c:v>-0.86666659999999995</c:v>
                </c:pt>
                <c:pt idx="2549">
                  <c:v>-3.6</c:v>
                </c:pt>
                <c:pt idx="2550">
                  <c:v>-1.429406</c:v>
                </c:pt>
                <c:pt idx="2551">
                  <c:v>-2.6833333000000001</c:v>
                </c:pt>
                <c:pt idx="2552">
                  <c:v>-0.6</c:v>
                </c:pt>
                <c:pt idx="2553">
                  <c:v>-4.367</c:v>
                </c:pt>
                <c:pt idx="2554">
                  <c:v>-7.65</c:v>
                </c:pt>
                <c:pt idx="2555">
                  <c:v>-0.66700000000000004</c:v>
                </c:pt>
                <c:pt idx="2556">
                  <c:v>2.94</c:v>
                </c:pt>
                <c:pt idx="2557">
                  <c:v>-7.6</c:v>
                </c:pt>
                <c:pt idx="2558">
                  <c:v>-3.4</c:v>
                </c:pt>
                <c:pt idx="2559">
                  <c:v>-1.5329999999999999</c:v>
                </c:pt>
                <c:pt idx="2560">
                  <c:v>-6.5</c:v>
                </c:pt>
                <c:pt idx="2561">
                  <c:v>-1.3820939999999999</c:v>
                </c:pt>
                <c:pt idx="2562">
                  <c:v>-1.3833333000000001</c:v>
                </c:pt>
                <c:pt idx="2563">
                  <c:v>-1.420253</c:v>
                </c:pt>
                <c:pt idx="2564">
                  <c:v>-3.2636669999999999</c:v>
                </c:pt>
                <c:pt idx="2565">
                  <c:v>-0.1666666</c:v>
                </c:pt>
                <c:pt idx="2566">
                  <c:v>-4.633</c:v>
                </c:pt>
                <c:pt idx="2567">
                  <c:v>-1.25</c:v>
                </c:pt>
                <c:pt idx="2568">
                  <c:v>0.71666660000000004</c:v>
                </c:pt>
                <c:pt idx="2569">
                  <c:v>1.1000000000000001</c:v>
                </c:pt>
                <c:pt idx="2570">
                  <c:v>-0.433</c:v>
                </c:pt>
                <c:pt idx="2571">
                  <c:v>-1.65</c:v>
                </c:pt>
                <c:pt idx="2572">
                  <c:v>-0.43333329999999998</c:v>
                </c:pt>
                <c:pt idx="2573">
                  <c:v>-0.43333329999999998</c:v>
                </c:pt>
                <c:pt idx="2574">
                  <c:v>-1.660569</c:v>
                </c:pt>
                <c:pt idx="2575">
                  <c:v>-1.2</c:v>
                </c:pt>
                <c:pt idx="2576">
                  <c:v>2.95</c:v>
                </c:pt>
                <c:pt idx="2577">
                  <c:v>-1.867</c:v>
                </c:pt>
                <c:pt idx="2578">
                  <c:v>-3.0329999999999999</c:v>
                </c:pt>
                <c:pt idx="2579">
                  <c:v>-2.8830610000000001</c:v>
                </c:pt>
                <c:pt idx="2580">
                  <c:v>1.1333333000000001</c:v>
                </c:pt>
                <c:pt idx="2581">
                  <c:v>-1.667</c:v>
                </c:pt>
                <c:pt idx="2582">
                  <c:v>-1.6666666000000001</c:v>
                </c:pt>
                <c:pt idx="2583">
                  <c:v>-3.0555219999999998</c:v>
                </c:pt>
                <c:pt idx="2584">
                  <c:v>-0.35</c:v>
                </c:pt>
                <c:pt idx="2585">
                  <c:v>-1.867</c:v>
                </c:pt>
                <c:pt idx="2586">
                  <c:v>-3.0666666</c:v>
                </c:pt>
                <c:pt idx="2587">
                  <c:v>-1</c:v>
                </c:pt>
                <c:pt idx="2588">
                  <c:v>0.15210000000000001</c:v>
                </c:pt>
                <c:pt idx="2589">
                  <c:v>-1.0044439999999999</c:v>
                </c:pt>
                <c:pt idx="2590">
                  <c:v>6.6666600000000006E-2</c:v>
                </c:pt>
                <c:pt idx="2591">
                  <c:v>-0.2</c:v>
                </c:pt>
                <c:pt idx="2592">
                  <c:v>-1.58</c:v>
                </c:pt>
                <c:pt idx="2593">
                  <c:v>-1.3884860000000001</c:v>
                </c:pt>
                <c:pt idx="2594">
                  <c:v>-2.38</c:v>
                </c:pt>
                <c:pt idx="2595">
                  <c:v>-2.2829999999999999</c:v>
                </c:pt>
                <c:pt idx="2596">
                  <c:v>-2.8497219999999999</c:v>
                </c:pt>
                <c:pt idx="2597">
                  <c:v>-2.15</c:v>
                </c:pt>
                <c:pt idx="2598">
                  <c:v>-2.85</c:v>
                </c:pt>
                <c:pt idx="2599">
                  <c:v>-0.55000000000000004</c:v>
                </c:pt>
                <c:pt idx="2600">
                  <c:v>-4.37</c:v>
                </c:pt>
                <c:pt idx="2601">
                  <c:v>-4.5330000000000004</c:v>
                </c:pt>
                <c:pt idx="2602">
                  <c:v>-3.5</c:v>
                </c:pt>
                <c:pt idx="2603">
                  <c:v>-2.9777779999999998</c:v>
                </c:pt>
                <c:pt idx="2604">
                  <c:v>-0.51700000000000002</c:v>
                </c:pt>
                <c:pt idx="2605">
                  <c:v>-1.9833333</c:v>
                </c:pt>
                <c:pt idx="2606">
                  <c:v>-3.9333333000000001</c:v>
                </c:pt>
                <c:pt idx="2607">
                  <c:v>0.26666669999999998</c:v>
                </c:pt>
                <c:pt idx="2608">
                  <c:v>-0.16700000000000001</c:v>
                </c:pt>
                <c:pt idx="2609">
                  <c:v>-0.17</c:v>
                </c:pt>
                <c:pt idx="2610">
                  <c:v>-0.483242</c:v>
                </c:pt>
                <c:pt idx="2611">
                  <c:v>-0.5</c:v>
                </c:pt>
                <c:pt idx="2612">
                  <c:v>-1.25</c:v>
                </c:pt>
                <c:pt idx="2613">
                  <c:v>-0.98299999999999998</c:v>
                </c:pt>
                <c:pt idx="2614">
                  <c:v>-0.56162500000000004</c:v>
                </c:pt>
                <c:pt idx="2615">
                  <c:v>1.1333333000000001</c:v>
                </c:pt>
                <c:pt idx="2616">
                  <c:v>-3.5833333000000001</c:v>
                </c:pt>
                <c:pt idx="2617">
                  <c:v>0.183</c:v>
                </c:pt>
                <c:pt idx="2618">
                  <c:v>0.15</c:v>
                </c:pt>
                <c:pt idx="2619">
                  <c:v>0.76700000000000002</c:v>
                </c:pt>
                <c:pt idx="2620">
                  <c:v>0.76700000000000002</c:v>
                </c:pt>
                <c:pt idx="2621">
                  <c:v>-1.3280559999999999</c:v>
                </c:pt>
                <c:pt idx="2622">
                  <c:v>-4.1235749999999998</c:v>
                </c:pt>
                <c:pt idx="2623">
                  <c:v>-2.6669999999999998</c:v>
                </c:pt>
                <c:pt idx="2624">
                  <c:v>-4.7333333</c:v>
                </c:pt>
                <c:pt idx="2625">
                  <c:v>1.3579000000000001</c:v>
                </c:pt>
                <c:pt idx="2626">
                  <c:v>-3.4666665999999999</c:v>
                </c:pt>
                <c:pt idx="2627">
                  <c:v>-0.65</c:v>
                </c:pt>
                <c:pt idx="2628">
                  <c:v>1.2829999999999999</c:v>
                </c:pt>
                <c:pt idx="2629">
                  <c:v>1.2829999999999999</c:v>
                </c:pt>
                <c:pt idx="2630">
                  <c:v>1.282778</c:v>
                </c:pt>
                <c:pt idx="2631">
                  <c:v>0.56699999999999995</c:v>
                </c:pt>
                <c:pt idx="2632">
                  <c:v>-1.7833333</c:v>
                </c:pt>
                <c:pt idx="2633">
                  <c:v>-2.3055780000000001</c:v>
                </c:pt>
                <c:pt idx="2634">
                  <c:v>-0.46700000000000003</c:v>
                </c:pt>
                <c:pt idx="2635">
                  <c:v>1.75</c:v>
                </c:pt>
                <c:pt idx="2636">
                  <c:v>-1.6833332999999999</c:v>
                </c:pt>
                <c:pt idx="2637">
                  <c:v>-1.7330000000000001</c:v>
                </c:pt>
                <c:pt idx="2638">
                  <c:v>-1.25</c:v>
                </c:pt>
                <c:pt idx="2639">
                  <c:v>1.17</c:v>
                </c:pt>
                <c:pt idx="2640">
                  <c:v>1.17</c:v>
                </c:pt>
                <c:pt idx="2641">
                  <c:v>0.56667000000000001</c:v>
                </c:pt>
                <c:pt idx="2642">
                  <c:v>0.56699999999999995</c:v>
                </c:pt>
                <c:pt idx="2643">
                  <c:v>0.56699999999999995</c:v>
                </c:pt>
                <c:pt idx="2644">
                  <c:v>0.48</c:v>
                </c:pt>
                <c:pt idx="2645">
                  <c:v>-1.479722</c:v>
                </c:pt>
                <c:pt idx="2646">
                  <c:v>-1.4830000000000001</c:v>
                </c:pt>
                <c:pt idx="2647">
                  <c:v>-1.4830000000000001</c:v>
                </c:pt>
                <c:pt idx="2648">
                  <c:v>-0.217</c:v>
                </c:pt>
                <c:pt idx="2649">
                  <c:v>-0.217</c:v>
                </c:pt>
                <c:pt idx="2650">
                  <c:v>0.48299999999999998</c:v>
                </c:pt>
                <c:pt idx="2651">
                  <c:v>0.48332999999999998</c:v>
                </c:pt>
                <c:pt idx="2652">
                  <c:v>-1.3333333000000001</c:v>
                </c:pt>
                <c:pt idx="2653">
                  <c:v>-3.95</c:v>
                </c:pt>
                <c:pt idx="2654">
                  <c:v>-0.11700000000000001</c:v>
                </c:pt>
                <c:pt idx="2655">
                  <c:v>-0.12</c:v>
                </c:pt>
                <c:pt idx="2656">
                  <c:v>0.76700000000000002</c:v>
                </c:pt>
                <c:pt idx="2657">
                  <c:v>-2.8833332999999999</c:v>
                </c:pt>
                <c:pt idx="2658">
                  <c:v>-0.48299999999999998</c:v>
                </c:pt>
                <c:pt idx="2659">
                  <c:v>-0.48333330000000002</c:v>
                </c:pt>
                <c:pt idx="2660">
                  <c:v>0.17</c:v>
                </c:pt>
                <c:pt idx="2661">
                  <c:v>-2.0333332999999998</c:v>
                </c:pt>
                <c:pt idx="2662">
                  <c:v>1.4333332999999999</c:v>
                </c:pt>
                <c:pt idx="2663">
                  <c:v>-4.5670000000000002</c:v>
                </c:pt>
                <c:pt idx="2664">
                  <c:v>1.4330000000000001</c:v>
                </c:pt>
                <c:pt idx="2665">
                  <c:v>0.96699999999999997</c:v>
                </c:pt>
                <c:pt idx="2666">
                  <c:v>-2.8</c:v>
                </c:pt>
                <c:pt idx="2667">
                  <c:v>1.4</c:v>
                </c:pt>
                <c:pt idx="2668">
                  <c:v>1.4</c:v>
                </c:pt>
                <c:pt idx="2669">
                  <c:v>-0.61666699999999997</c:v>
                </c:pt>
                <c:pt idx="2670">
                  <c:v>-0.61699999999999999</c:v>
                </c:pt>
                <c:pt idx="2671">
                  <c:v>-3.6166665999999998</c:v>
                </c:pt>
                <c:pt idx="2672">
                  <c:v>0.5</c:v>
                </c:pt>
                <c:pt idx="2673">
                  <c:v>1.25</c:v>
                </c:pt>
                <c:pt idx="2674">
                  <c:v>-1.25</c:v>
                </c:pt>
                <c:pt idx="2675">
                  <c:v>-2.1672220000000002</c:v>
                </c:pt>
                <c:pt idx="2676">
                  <c:v>0.45</c:v>
                </c:pt>
                <c:pt idx="2677">
                  <c:v>-5.117</c:v>
                </c:pt>
                <c:pt idx="2678">
                  <c:v>-0.36699999999999999</c:v>
                </c:pt>
                <c:pt idx="2679">
                  <c:v>0.23</c:v>
                </c:pt>
                <c:pt idx="2680">
                  <c:v>-0.36833300000000002</c:v>
                </c:pt>
                <c:pt idx="2681">
                  <c:v>-1.6833332999999999</c:v>
                </c:pt>
                <c:pt idx="2682">
                  <c:v>1.28</c:v>
                </c:pt>
                <c:pt idx="2683">
                  <c:v>-1.58</c:v>
                </c:pt>
                <c:pt idx="2684">
                  <c:v>-4.3666666999999997</c:v>
                </c:pt>
                <c:pt idx="2685">
                  <c:v>-5.05</c:v>
                </c:pt>
                <c:pt idx="2686">
                  <c:v>-0.8</c:v>
                </c:pt>
                <c:pt idx="2687">
                  <c:v>-1.7829999999999999</c:v>
                </c:pt>
                <c:pt idx="2688">
                  <c:v>-0.41699999999999998</c:v>
                </c:pt>
                <c:pt idx="2689">
                  <c:v>-1.790028</c:v>
                </c:pt>
                <c:pt idx="2690">
                  <c:v>-1.78</c:v>
                </c:pt>
                <c:pt idx="2691">
                  <c:v>-2.0569440000000001</c:v>
                </c:pt>
                <c:pt idx="2692">
                  <c:v>-1.08</c:v>
                </c:pt>
                <c:pt idx="2693">
                  <c:v>-1.0958330000000001</c:v>
                </c:pt>
                <c:pt idx="2694">
                  <c:v>-4.0678330000000003</c:v>
                </c:pt>
                <c:pt idx="2695">
                  <c:v>0.69555599999999995</c:v>
                </c:pt>
                <c:pt idx="2696">
                  <c:v>-3.9830000000000001</c:v>
                </c:pt>
                <c:pt idx="2697">
                  <c:v>0.7</c:v>
                </c:pt>
                <c:pt idx="2698">
                  <c:v>-0.41699999999999998</c:v>
                </c:pt>
                <c:pt idx="2699">
                  <c:v>0.83299999999999996</c:v>
                </c:pt>
                <c:pt idx="2700">
                  <c:v>-2.56</c:v>
                </c:pt>
                <c:pt idx="2701">
                  <c:v>-2.5908329999999999</c:v>
                </c:pt>
                <c:pt idx="2702">
                  <c:v>-2.5833333330000001</c:v>
                </c:pt>
                <c:pt idx="2703">
                  <c:v>5.5278000000000001E-2</c:v>
                </c:pt>
                <c:pt idx="2704">
                  <c:v>-1.9830000000000001</c:v>
                </c:pt>
                <c:pt idx="2705">
                  <c:v>-2.72</c:v>
                </c:pt>
                <c:pt idx="2706">
                  <c:v>-3.1833333000000001</c:v>
                </c:pt>
                <c:pt idx="2707">
                  <c:v>-0.45</c:v>
                </c:pt>
                <c:pt idx="2708">
                  <c:v>0.3</c:v>
                </c:pt>
                <c:pt idx="2709">
                  <c:v>-2.2863889999999998</c:v>
                </c:pt>
                <c:pt idx="2710">
                  <c:v>-3.4357500000000001</c:v>
                </c:pt>
                <c:pt idx="2711">
                  <c:v>-3.35</c:v>
                </c:pt>
                <c:pt idx="2712">
                  <c:v>-3.4329999999999998</c:v>
                </c:pt>
                <c:pt idx="2713">
                  <c:v>-2.7170000000000001</c:v>
                </c:pt>
                <c:pt idx="2714">
                  <c:v>-1.2829999999999999</c:v>
                </c:pt>
                <c:pt idx="2715">
                  <c:v>-2.7190889999999999</c:v>
                </c:pt>
                <c:pt idx="2716">
                  <c:v>1.33</c:v>
                </c:pt>
                <c:pt idx="2717">
                  <c:v>3.2500000000000001E-2</c:v>
                </c:pt>
                <c:pt idx="2718">
                  <c:v>-8.3333299999999999E-2</c:v>
                </c:pt>
                <c:pt idx="2719">
                  <c:v>3.3000000000000002E-2</c:v>
                </c:pt>
                <c:pt idx="2720">
                  <c:v>-0.77</c:v>
                </c:pt>
                <c:pt idx="2721">
                  <c:v>-0.77633300000000005</c:v>
                </c:pt>
                <c:pt idx="2722">
                  <c:v>-1.7669999999999999</c:v>
                </c:pt>
                <c:pt idx="2723">
                  <c:v>-0.95</c:v>
                </c:pt>
                <c:pt idx="2724">
                  <c:v>-0.13333329999999999</c:v>
                </c:pt>
                <c:pt idx="2725">
                  <c:v>-1.8</c:v>
                </c:pt>
                <c:pt idx="2726">
                  <c:v>-1.75</c:v>
                </c:pt>
                <c:pt idx="2727">
                  <c:v>-1.747414</c:v>
                </c:pt>
                <c:pt idx="2728">
                  <c:v>-1.5669999999999999</c:v>
                </c:pt>
                <c:pt idx="2729">
                  <c:v>-0.183</c:v>
                </c:pt>
                <c:pt idx="2730">
                  <c:v>0.88300000000000001</c:v>
                </c:pt>
                <c:pt idx="2731">
                  <c:v>-0.22944439999999999</c:v>
                </c:pt>
                <c:pt idx="2732">
                  <c:v>1.35</c:v>
                </c:pt>
                <c:pt idx="2733">
                  <c:v>-3.6</c:v>
                </c:pt>
                <c:pt idx="2734">
                  <c:v>-4.1500000000000004</c:v>
                </c:pt>
                <c:pt idx="2735">
                  <c:v>-4.5330000000000004</c:v>
                </c:pt>
                <c:pt idx="2736">
                  <c:v>-2.633</c:v>
                </c:pt>
                <c:pt idx="2737">
                  <c:v>0.93916699999999997</c:v>
                </c:pt>
                <c:pt idx="2738">
                  <c:v>-1.356803</c:v>
                </c:pt>
                <c:pt idx="2739">
                  <c:v>0.93300000000000005</c:v>
                </c:pt>
                <c:pt idx="2740">
                  <c:v>0.96699999999999997</c:v>
                </c:pt>
                <c:pt idx="2741">
                  <c:v>0.31666660000000002</c:v>
                </c:pt>
                <c:pt idx="2742">
                  <c:v>-1.4</c:v>
                </c:pt>
                <c:pt idx="2743">
                  <c:v>0.33300000000000002</c:v>
                </c:pt>
                <c:pt idx="2744">
                  <c:v>0.63300000000000001</c:v>
                </c:pt>
                <c:pt idx="2745">
                  <c:v>-3.2333333</c:v>
                </c:pt>
                <c:pt idx="2746">
                  <c:v>-0.29722199999999999</c:v>
                </c:pt>
                <c:pt idx="2747">
                  <c:v>-0.25</c:v>
                </c:pt>
                <c:pt idx="2748">
                  <c:v>-0.26700000000000002</c:v>
                </c:pt>
                <c:pt idx="2749">
                  <c:v>-0.9166666</c:v>
                </c:pt>
                <c:pt idx="2750">
                  <c:v>-1.2166665999999999</c:v>
                </c:pt>
                <c:pt idx="2751">
                  <c:v>0.05</c:v>
                </c:pt>
                <c:pt idx="2752">
                  <c:v>-1.8425</c:v>
                </c:pt>
                <c:pt idx="2753">
                  <c:v>-1.83</c:v>
                </c:pt>
                <c:pt idx="2754">
                  <c:v>-3.4169999999999998</c:v>
                </c:pt>
                <c:pt idx="2755">
                  <c:v>-3.4</c:v>
                </c:pt>
                <c:pt idx="2756">
                  <c:v>-1.3</c:v>
                </c:pt>
                <c:pt idx="2757">
                  <c:v>-2.4500000000000002</c:v>
                </c:pt>
                <c:pt idx="2758">
                  <c:v>-2.4329999999999998</c:v>
                </c:pt>
                <c:pt idx="2759">
                  <c:v>-2.4500000000000002</c:v>
                </c:pt>
                <c:pt idx="2760">
                  <c:v>-4.6666666000000001</c:v>
                </c:pt>
                <c:pt idx="2761">
                  <c:v>-4.9833333</c:v>
                </c:pt>
                <c:pt idx="2762">
                  <c:v>-5</c:v>
                </c:pt>
                <c:pt idx="2763">
                  <c:v>-4.1058329999999996</c:v>
                </c:pt>
                <c:pt idx="2764">
                  <c:v>-4.117</c:v>
                </c:pt>
                <c:pt idx="2765">
                  <c:v>-5.3170000000000002</c:v>
                </c:pt>
                <c:pt idx="2766">
                  <c:v>-5.52</c:v>
                </c:pt>
                <c:pt idx="2767">
                  <c:v>-5.25</c:v>
                </c:pt>
                <c:pt idx="2768">
                  <c:v>-5.7089999999999996</c:v>
                </c:pt>
                <c:pt idx="2769">
                  <c:v>-5.1829999999999998</c:v>
                </c:pt>
                <c:pt idx="2770">
                  <c:v>-6.3</c:v>
                </c:pt>
                <c:pt idx="2771">
                  <c:v>-6.3</c:v>
                </c:pt>
                <c:pt idx="2772">
                  <c:v>-2.2147220000000001</c:v>
                </c:pt>
                <c:pt idx="2773">
                  <c:v>-2.6</c:v>
                </c:pt>
                <c:pt idx="2774">
                  <c:v>-2.2000000000000002</c:v>
                </c:pt>
              </c:numCache>
              <c:extLst xmlns:c15="http://schemas.microsoft.com/office/drawing/2012/chart"/>
            </c:numRef>
          </c:xVal>
          <c:yVal>
            <c:numRef>
              <c:f>All!$H$2:$H$2776</c:f>
              <c:numCache>
                <c:formatCode>0.000</c:formatCode>
                <c:ptCount val="2775"/>
                <c:pt idx="0">
                  <c:v>48.95</c:v>
                </c:pt>
                <c:pt idx="1">
                  <c:v>48.766666600000001</c:v>
                </c:pt>
                <c:pt idx="2">
                  <c:v>48.7</c:v>
                </c:pt>
                <c:pt idx="3">
                  <c:v>48.683333300000001</c:v>
                </c:pt>
                <c:pt idx="4">
                  <c:v>48.666666599999999</c:v>
                </c:pt>
                <c:pt idx="5">
                  <c:v>48.616666600000002</c:v>
                </c:pt>
                <c:pt idx="6">
                  <c:v>48.58</c:v>
                </c:pt>
                <c:pt idx="7">
                  <c:v>48.57</c:v>
                </c:pt>
                <c:pt idx="8">
                  <c:v>48.57</c:v>
                </c:pt>
                <c:pt idx="9">
                  <c:v>48.566666599999998</c:v>
                </c:pt>
                <c:pt idx="10">
                  <c:v>48.466666699999998</c:v>
                </c:pt>
                <c:pt idx="11">
                  <c:v>48.416666599999999</c:v>
                </c:pt>
                <c:pt idx="12">
                  <c:v>48.4</c:v>
                </c:pt>
                <c:pt idx="13">
                  <c:v>48.383333299999997</c:v>
                </c:pt>
                <c:pt idx="14">
                  <c:v>48.3333333</c:v>
                </c:pt>
                <c:pt idx="15">
                  <c:v>48.3333333</c:v>
                </c:pt>
                <c:pt idx="16">
                  <c:v>48.317</c:v>
                </c:pt>
                <c:pt idx="17">
                  <c:v>48.3</c:v>
                </c:pt>
                <c:pt idx="18">
                  <c:v>48.25</c:v>
                </c:pt>
                <c:pt idx="19">
                  <c:v>48.25</c:v>
                </c:pt>
                <c:pt idx="20">
                  <c:v>48.232999999999997</c:v>
                </c:pt>
                <c:pt idx="21">
                  <c:v>48.22</c:v>
                </c:pt>
                <c:pt idx="22">
                  <c:v>48.216666600000003</c:v>
                </c:pt>
                <c:pt idx="23">
                  <c:v>48.2</c:v>
                </c:pt>
                <c:pt idx="24">
                  <c:v>48.2</c:v>
                </c:pt>
                <c:pt idx="25">
                  <c:v>48.2</c:v>
                </c:pt>
                <c:pt idx="26">
                  <c:v>48.183333300000001</c:v>
                </c:pt>
                <c:pt idx="27">
                  <c:v>48.17</c:v>
                </c:pt>
                <c:pt idx="28">
                  <c:v>48.133333299999997</c:v>
                </c:pt>
                <c:pt idx="29">
                  <c:v>48.116999999999997</c:v>
                </c:pt>
                <c:pt idx="30">
                  <c:v>48.1</c:v>
                </c:pt>
                <c:pt idx="31">
                  <c:v>48.1</c:v>
                </c:pt>
                <c:pt idx="32">
                  <c:v>48.05</c:v>
                </c:pt>
                <c:pt idx="33">
                  <c:v>48.033333300000002</c:v>
                </c:pt>
                <c:pt idx="34">
                  <c:v>48.033333300000002</c:v>
                </c:pt>
                <c:pt idx="35">
                  <c:v>47.983333299999998</c:v>
                </c:pt>
                <c:pt idx="36">
                  <c:v>47.98</c:v>
                </c:pt>
                <c:pt idx="37">
                  <c:v>47.98</c:v>
                </c:pt>
                <c:pt idx="38">
                  <c:v>47.966666699999998</c:v>
                </c:pt>
                <c:pt idx="39">
                  <c:v>47.95</c:v>
                </c:pt>
                <c:pt idx="40">
                  <c:v>47.95</c:v>
                </c:pt>
                <c:pt idx="41">
                  <c:v>47.95</c:v>
                </c:pt>
                <c:pt idx="42">
                  <c:v>47.9</c:v>
                </c:pt>
                <c:pt idx="43">
                  <c:v>47.866666600000002</c:v>
                </c:pt>
                <c:pt idx="44">
                  <c:v>47.85</c:v>
                </c:pt>
                <c:pt idx="45">
                  <c:v>47.85</c:v>
                </c:pt>
                <c:pt idx="46">
                  <c:v>47.85</c:v>
                </c:pt>
                <c:pt idx="47">
                  <c:v>47.85</c:v>
                </c:pt>
                <c:pt idx="48">
                  <c:v>47.843333000000001</c:v>
                </c:pt>
                <c:pt idx="49">
                  <c:v>47.8333333</c:v>
                </c:pt>
                <c:pt idx="50">
                  <c:v>47.817</c:v>
                </c:pt>
                <c:pt idx="51">
                  <c:v>47.816666599999998</c:v>
                </c:pt>
                <c:pt idx="52">
                  <c:v>47.8</c:v>
                </c:pt>
                <c:pt idx="53">
                  <c:v>47.8</c:v>
                </c:pt>
                <c:pt idx="54">
                  <c:v>47.79</c:v>
                </c:pt>
                <c:pt idx="55">
                  <c:v>47.783333300000002</c:v>
                </c:pt>
                <c:pt idx="56">
                  <c:v>47.77</c:v>
                </c:pt>
                <c:pt idx="57">
                  <c:v>47.733333299999998</c:v>
                </c:pt>
                <c:pt idx="58">
                  <c:v>47.733333299999998</c:v>
                </c:pt>
                <c:pt idx="59">
                  <c:v>47.716666600000003</c:v>
                </c:pt>
                <c:pt idx="60">
                  <c:v>47.7</c:v>
                </c:pt>
                <c:pt idx="61">
                  <c:v>47.616666600000002</c:v>
                </c:pt>
                <c:pt idx="62">
                  <c:v>47.616666600000002</c:v>
                </c:pt>
                <c:pt idx="63">
                  <c:v>47.6</c:v>
                </c:pt>
                <c:pt idx="64">
                  <c:v>47.5833333</c:v>
                </c:pt>
                <c:pt idx="65">
                  <c:v>47.58</c:v>
                </c:pt>
                <c:pt idx="66">
                  <c:v>47.55</c:v>
                </c:pt>
                <c:pt idx="67">
                  <c:v>47.55</c:v>
                </c:pt>
                <c:pt idx="68">
                  <c:v>47.533000000000001</c:v>
                </c:pt>
                <c:pt idx="69">
                  <c:v>47.52</c:v>
                </c:pt>
                <c:pt idx="70">
                  <c:v>47.52</c:v>
                </c:pt>
                <c:pt idx="71">
                  <c:v>47.516666600000001</c:v>
                </c:pt>
                <c:pt idx="72">
                  <c:v>47.516666600000001</c:v>
                </c:pt>
                <c:pt idx="73">
                  <c:v>47.5</c:v>
                </c:pt>
                <c:pt idx="74">
                  <c:v>47.5</c:v>
                </c:pt>
                <c:pt idx="75">
                  <c:v>47.5</c:v>
                </c:pt>
                <c:pt idx="76">
                  <c:v>47.5</c:v>
                </c:pt>
                <c:pt idx="77">
                  <c:v>47.46</c:v>
                </c:pt>
                <c:pt idx="78">
                  <c:v>47.45</c:v>
                </c:pt>
                <c:pt idx="79">
                  <c:v>47.45</c:v>
                </c:pt>
                <c:pt idx="80">
                  <c:v>47.433333300000001</c:v>
                </c:pt>
                <c:pt idx="81">
                  <c:v>47.433333300000001</c:v>
                </c:pt>
                <c:pt idx="82">
                  <c:v>47.433333300000001</c:v>
                </c:pt>
                <c:pt idx="83">
                  <c:v>47.42</c:v>
                </c:pt>
                <c:pt idx="84">
                  <c:v>47.42</c:v>
                </c:pt>
                <c:pt idx="85">
                  <c:v>47.417000000000002</c:v>
                </c:pt>
                <c:pt idx="86">
                  <c:v>47.4</c:v>
                </c:pt>
                <c:pt idx="87">
                  <c:v>47.38</c:v>
                </c:pt>
                <c:pt idx="88">
                  <c:v>47.38</c:v>
                </c:pt>
                <c:pt idx="89">
                  <c:v>47.38</c:v>
                </c:pt>
                <c:pt idx="90">
                  <c:v>47.38</c:v>
                </c:pt>
                <c:pt idx="91">
                  <c:v>47.38</c:v>
                </c:pt>
                <c:pt idx="92">
                  <c:v>47.3333333</c:v>
                </c:pt>
                <c:pt idx="93">
                  <c:v>47.3333333</c:v>
                </c:pt>
                <c:pt idx="94">
                  <c:v>47.33</c:v>
                </c:pt>
                <c:pt idx="95">
                  <c:v>47.32</c:v>
                </c:pt>
                <c:pt idx="96">
                  <c:v>47.316666599999998</c:v>
                </c:pt>
                <c:pt idx="97">
                  <c:v>47.28</c:v>
                </c:pt>
                <c:pt idx="98">
                  <c:v>47.27</c:v>
                </c:pt>
                <c:pt idx="99">
                  <c:v>47.267000000000003</c:v>
                </c:pt>
                <c:pt idx="100">
                  <c:v>47.25</c:v>
                </c:pt>
                <c:pt idx="101">
                  <c:v>47.25</c:v>
                </c:pt>
                <c:pt idx="102">
                  <c:v>47.25</c:v>
                </c:pt>
                <c:pt idx="103">
                  <c:v>47.23</c:v>
                </c:pt>
                <c:pt idx="104">
                  <c:v>47.22</c:v>
                </c:pt>
                <c:pt idx="105">
                  <c:v>47.216999999999999</c:v>
                </c:pt>
                <c:pt idx="106">
                  <c:v>47.202750999999999</c:v>
                </c:pt>
                <c:pt idx="107">
                  <c:v>47.2</c:v>
                </c:pt>
                <c:pt idx="108">
                  <c:v>47.2</c:v>
                </c:pt>
                <c:pt idx="109">
                  <c:v>47.2</c:v>
                </c:pt>
                <c:pt idx="110">
                  <c:v>47.17</c:v>
                </c:pt>
                <c:pt idx="111">
                  <c:v>47.17</c:v>
                </c:pt>
                <c:pt idx="112">
                  <c:v>47.15</c:v>
                </c:pt>
                <c:pt idx="113">
                  <c:v>47.15</c:v>
                </c:pt>
                <c:pt idx="114">
                  <c:v>47.133000000000003</c:v>
                </c:pt>
                <c:pt idx="115">
                  <c:v>47.13</c:v>
                </c:pt>
                <c:pt idx="116">
                  <c:v>47.13</c:v>
                </c:pt>
                <c:pt idx="117">
                  <c:v>47.12</c:v>
                </c:pt>
                <c:pt idx="118">
                  <c:v>47.12</c:v>
                </c:pt>
                <c:pt idx="119">
                  <c:v>47.1</c:v>
                </c:pt>
                <c:pt idx="120">
                  <c:v>47.1</c:v>
                </c:pt>
                <c:pt idx="121">
                  <c:v>47.1</c:v>
                </c:pt>
                <c:pt idx="122">
                  <c:v>47.08</c:v>
                </c:pt>
                <c:pt idx="123">
                  <c:v>47.07</c:v>
                </c:pt>
                <c:pt idx="124">
                  <c:v>47.066666599999998</c:v>
                </c:pt>
                <c:pt idx="125">
                  <c:v>47.066666599999998</c:v>
                </c:pt>
                <c:pt idx="126">
                  <c:v>47.05</c:v>
                </c:pt>
                <c:pt idx="127">
                  <c:v>47.05</c:v>
                </c:pt>
                <c:pt idx="128">
                  <c:v>47</c:v>
                </c:pt>
                <c:pt idx="129">
                  <c:v>47</c:v>
                </c:pt>
                <c:pt idx="130">
                  <c:v>47</c:v>
                </c:pt>
                <c:pt idx="131">
                  <c:v>46.983333299999998</c:v>
                </c:pt>
                <c:pt idx="132">
                  <c:v>46.97</c:v>
                </c:pt>
                <c:pt idx="133">
                  <c:v>46.933333300000001</c:v>
                </c:pt>
                <c:pt idx="134">
                  <c:v>46.93</c:v>
                </c:pt>
                <c:pt idx="135">
                  <c:v>46.93</c:v>
                </c:pt>
                <c:pt idx="136">
                  <c:v>46.92</c:v>
                </c:pt>
                <c:pt idx="137">
                  <c:v>46.88</c:v>
                </c:pt>
                <c:pt idx="138">
                  <c:v>46.87</c:v>
                </c:pt>
                <c:pt idx="139">
                  <c:v>46.87</c:v>
                </c:pt>
                <c:pt idx="140">
                  <c:v>46.85</c:v>
                </c:pt>
                <c:pt idx="141">
                  <c:v>46.832999999999998</c:v>
                </c:pt>
                <c:pt idx="142">
                  <c:v>46.816666599999998</c:v>
                </c:pt>
                <c:pt idx="143">
                  <c:v>46.783333300000002</c:v>
                </c:pt>
                <c:pt idx="144">
                  <c:v>46.77</c:v>
                </c:pt>
                <c:pt idx="145">
                  <c:v>46.77</c:v>
                </c:pt>
                <c:pt idx="146">
                  <c:v>46.75</c:v>
                </c:pt>
                <c:pt idx="147">
                  <c:v>46.733333299999998</c:v>
                </c:pt>
                <c:pt idx="148">
                  <c:v>46.73</c:v>
                </c:pt>
                <c:pt idx="149">
                  <c:v>46.716666600000003</c:v>
                </c:pt>
                <c:pt idx="150">
                  <c:v>46.65</c:v>
                </c:pt>
                <c:pt idx="151">
                  <c:v>46.63</c:v>
                </c:pt>
                <c:pt idx="152">
                  <c:v>46.616666600000002</c:v>
                </c:pt>
                <c:pt idx="153">
                  <c:v>46.6</c:v>
                </c:pt>
                <c:pt idx="154">
                  <c:v>46.57</c:v>
                </c:pt>
                <c:pt idx="155">
                  <c:v>51.5</c:v>
                </c:pt>
                <c:pt idx="156">
                  <c:v>51.35</c:v>
                </c:pt>
                <c:pt idx="157">
                  <c:v>51.3333333</c:v>
                </c:pt>
                <c:pt idx="158">
                  <c:v>51.32</c:v>
                </c:pt>
                <c:pt idx="159">
                  <c:v>51.216666600000003</c:v>
                </c:pt>
                <c:pt idx="160">
                  <c:v>51.2</c:v>
                </c:pt>
                <c:pt idx="161">
                  <c:v>51.2</c:v>
                </c:pt>
                <c:pt idx="162">
                  <c:v>51.183333300000001</c:v>
                </c:pt>
                <c:pt idx="163">
                  <c:v>51.167000000000002</c:v>
                </c:pt>
                <c:pt idx="164">
                  <c:v>51.0833333</c:v>
                </c:pt>
                <c:pt idx="165">
                  <c:v>51.082999999999998</c:v>
                </c:pt>
                <c:pt idx="166">
                  <c:v>51.08</c:v>
                </c:pt>
                <c:pt idx="167">
                  <c:v>51</c:v>
                </c:pt>
                <c:pt idx="168">
                  <c:v>50.983333299999998</c:v>
                </c:pt>
                <c:pt idx="169">
                  <c:v>50.933</c:v>
                </c:pt>
                <c:pt idx="170">
                  <c:v>50.93</c:v>
                </c:pt>
                <c:pt idx="171">
                  <c:v>50.916666599999999</c:v>
                </c:pt>
                <c:pt idx="172">
                  <c:v>50.901389000000002</c:v>
                </c:pt>
                <c:pt idx="173">
                  <c:v>50.9</c:v>
                </c:pt>
                <c:pt idx="174">
                  <c:v>50.9</c:v>
                </c:pt>
                <c:pt idx="175">
                  <c:v>50.8</c:v>
                </c:pt>
                <c:pt idx="176">
                  <c:v>50.791944000000001</c:v>
                </c:pt>
                <c:pt idx="177">
                  <c:v>50.783333300000002</c:v>
                </c:pt>
                <c:pt idx="178">
                  <c:v>50.75</c:v>
                </c:pt>
                <c:pt idx="179">
                  <c:v>50.65</c:v>
                </c:pt>
                <c:pt idx="180">
                  <c:v>50.633333299999997</c:v>
                </c:pt>
                <c:pt idx="181">
                  <c:v>50.633000000000003</c:v>
                </c:pt>
                <c:pt idx="182">
                  <c:v>50.5833333</c:v>
                </c:pt>
                <c:pt idx="183">
                  <c:v>50.567</c:v>
                </c:pt>
                <c:pt idx="184">
                  <c:v>50.516666600000001</c:v>
                </c:pt>
                <c:pt idx="185">
                  <c:v>50.5</c:v>
                </c:pt>
                <c:pt idx="186">
                  <c:v>50.48</c:v>
                </c:pt>
                <c:pt idx="187">
                  <c:v>50.47</c:v>
                </c:pt>
                <c:pt idx="188">
                  <c:v>50.466999999999999</c:v>
                </c:pt>
                <c:pt idx="189">
                  <c:v>50.466666699999998</c:v>
                </c:pt>
                <c:pt idx="190">
                  <c:v>50.232999999999997</c:v>
                </c:pt>
                <c:pt idx="191">
                  <c:v>50.2</c:v>
                </c:pt>
                <c:pt idx="192">
                  <c:v>50.1</c:v>
                </c:pt>
                <c:pt idx="193">
                  <c:v>50.035832999999997</c:v>
                </c:pt>
                <c:pt idx="194">
                  <c:v>50.03</c:v>
                </c:pt>
                <c:pt idx="195">
                  <c:v>49.97</c:v>
                </c:pt>
                <c:pt idx="196">
                  <c:v>49.616666600000002</c:v>
                </c:pt>
                <c:pt idx="197">
                  <c:v>44.77</c:v>
                </c:pt>
                <c:pt idx="198">
                  <c:v>44.07</c:v>
                </c:pt>
                <c:pt idx="199">
                  <c:v>43.83</c:v>
                </c:pt>
                <c:pt idx="200">
                  <c:v>43.75</c:v>
                </c:pt>
                <c:pt idx="201">
                  <c:v>46.28</c:v>
                </c:pt>
                <c:pt idx="202">
                  <c:v>46.13</c:v>
                </c:pt>
                <c:pt idx="203">
                  <c:v>45.8</c:v>
                </c:pt>
                <c:pt idx="204">
                  <c:v>45.73</c:v>
                </c:pt>
                <c:pt idx="205">
                  <c:v>45.5</c:v>
                </c:pt>
                <c:pt idx="206">
                  <c:v>45.47</c:v>
                </c:pt>
                <c:pt idx="207">
                  <c:v>45.33</c:v>
                </c:pt>
                <c:pt idx="208">
                  <c:v>45.23</c:v>
                </c:pt>
                <c:pt idx="209">
                  <c:v>45.22</c:v>
                </c:pt>
                <c:pt idx="210">
                  <c:v>44.98</c:v>
                </c:pt>
                <c:pt idx="211">
                  <c:v>44.9</c:v>
                </c:pt>
                <c:pt idx="212">
                  <c:v>44.75</c:v>
                </c:pt>
                <c:pt idx="213">
                  <c:v>44.13</c:v>
                </c:pt>
                <c:pt idx="214">
                  <c:v>44.1</c:v>
                </c:pt>
                <c:pt idx="215">
                  <c:v>44.03</c:v>
                </c:pt>
                <c:pt idx="216">
                  <c:v>43.73</c:v>
                </c:pt>
                <c:pt idx="217">
                  <c:v>43.53</c:v>
                </c:pt>
                <c:pt idx="218">
                  <c:v>43.52</c:v>
                </c:pt>
                <c:pt idx="219">
                  <c:v>43.28</c:v>
                </c:pt>
                <c:pt idx="220">
                  <c:v>43.17</c:v>
                </c:pt>
                <c:pt idx="221">
                  <c:v>43.05</c:v>
                </c:pt>
                <c:pt idx="222">
                  <c:v>42.65</c:v>
                </c:pt>
                <c:pt idx="223">
                  <c:v>42.57</c:v>
                </c:pt>
                <c:pt idx="224">
                  <c:v>42.4</c:v>
                </c:pt>
                <c:pt idx="225">
                  <c:v>50.77</c:v>
                </c:pt>
                <c:pt idx="226">
                  <c:v>50.767000000000003</c:v>
                </c:pt>
                <c:pt idx="227">
                  <c:v>50.733333299999998</c:v>
                </c:pt>
                <c:pt idx="228">
                  <c:v>50.732999999999997</c:v>
                </c:pt>
                <c:pt idx="229">
                  <c:v>50.683333300000001</c:v>
                </c:pt>
                <c:pt idx="230">
                  <c:v>50.667000000000002</c:v>
                </c:pt>
                <c:pt idx="231">
                  <c:v>50.55</c:v>
                </c:pt>
                <c:pt idx="232">
                  <c:v>50.466666600000003</c:v>
                </c:pt>
                <c:pt idx="233">
                  <c:v>50.44</c:v>
                </c:pt>
                <c:pt idx="234">
                  <c:v>50.383333299999997</c:v>
                </c:pt>
                <c:pt idx="235">
                  <c:v>50.35</c:v>
                </c:pt>
                <c:pt idx="236">
                  <c:v>50.25</c:v>
                </c:pt>
                <c:pt idx="237">
                  <c:v>50.202978000000002</c:v>
                </c:pt>
                <c:pt idx="238">
                  <c:v>50.183333300000001</c:v>
                </c:pt>
                <c:pt idx="239">
                  <c:v>50.12</c:v>
                </c:pt>
                <c:pt idx="240">
                  <c:v>50.116999999999997</c:v>
                </c:pt>
                <c:pt idx="241">
                  <c:v>50.1</c:v>
                </c:pt>
                <c:pt idx="242">
                  <c:v>50.082999999999998</c:v>
                </c:pt>
                <c:pt idx="243">
                  <c:v>50.066666599999998</c:v>
                </c:pt>
                <c:pt idx="244">
                  <c:v>50.017000000000003</c:v>
                </c:pt>
                <c:pt idx="245">
                  <c:v>50.013418999999999</c:v>
                </c:pt>
                <c:pt idx="246">
                  <c:v>49.982999999999997</c:v>
                </c:pt>
                <c:pt idx="247">
                  <c:v>49.939653</c:v>
                </c:pt>
                <c:pt idx="248">
                  <c:v>49.783333300000002</c:v>
                </c:pt>
                <c:pt idx="249">
                  <c:v>49.766666600000001</c:v>
                </c:pt>
                <c:pt idx="250">
                  <c:v>49.733333299999998</c:v>
                </c:pt>
                <c:pt idx="251">
                  <c:v>49.683</c:v>
                </c:pt>
                <c:pt idx="252">
                  <c:v>49.675172000000003</c:v>
                </c:pt>
                <c:pt idx="253">
                  <c:v>49.666666599999999</c:v>
                </c:pt>
                <c:pt idx="254">
                  <c:v>49.65</c:v>
                </c:pt>
                <c:pt idx="255">
                  <c:v>49.582999999999998</c:v>
                </c:pt>
                <c:pt idx="256">
                  <c:v>49.566666599999998</c:v>
                </c:pt>
                <c:pt idx="257">
                  <c:v>49.55</c:v>
                </c:pt>
                <c:pt idx="258">
                  <c:v>49.466666600000003</c:v>
                </c:pt>
                <c:pt idx="259">
                  <c:v>49.45</c:v>
                </c:pt>
                <c:pt idx="260">
                  <c:v>49.425832999999997</c:v>
                </c:pt>
                <c:pt idx="261">
                  <c:v>49.37</c:v>
                </c:pt>
                <c:pt idx="262">
                  <c:v>49.317</c:v>
                </c:pt>
                <c:pt idx="263">
                  <c:v>49.273560000000003</c:v>
                </c:pt>
                <c:pt idx="264">
                  <c:v>49.2</c:v>
                </c:pt>
                <c:pt idx="265">
                  <c:v>49.183</c:v>
                </c:pt>
                <c:pt idx="266">
                  <c:v>49.167000000000002</c:v>
                </c:pt>
                <c:pt idx="267">
                  <c:v>49.165832999999999</c:v>
                </c:pt>
                <c:pt idx="268">
                  <c:v>49.151268999999999</c:v>
                </c:pt>
                <c:pt idx="269">
                  <c:v>49.15</c:v>
                </c:pt>
                <c:pt idx="270">
                  <c:v>49.1</c:v>
                </c:pt>
                <c:pt idx="271">
                  <c:v>49.067</c:v>
                </c:pt>
                <c:pt idx="272">
                  <c:v>49.029443999999998</c:v>
                </c:pt>
                <c:pt idx="273">
                  <c:v>48.95</c:v>
                </c:pt>
                <c:pt idx="274">
                  <c:v>48.95</c:v>
                </c:pt>
                <c:pt idx="275">
                  <c:v>48.946381000000002</c:v>
                </c:pt>
                <c:pt idx="276">
                  <c:v>48.883333299999997</c:v>
                </c:pt>
                <c:pt idx="277">
                  <c:v>57.732999999999997</c:v>
                </c:pt>
                <c:pt idx="278">
                  <c:v>57.6</c:v>
                </c:pt>
                <c:pt idx="279">
                  <c:v>57.503525000000003</c:v>
                </c:pt>
                <c:pt idx="280">
                  <c:v>57.383333299999997</c:v>
                </c:pt>
                <c:pt idx="281">
                  <c:v>57.183333300000001</c:v>
                </c:pt>
                <c:pt idx="282">
                  <c:v>57.116666600000002</c:v>
                </c:pt>
                <c:pt idx="283">
                  <c:v>57.1</c:v>
                </c:pt>
                <c:pt idx="284">
                  <c:v>57.068800000000003</c:v>
                </c:pt>
                <c:pt idx="285">
                  <c:v>56.983333299999998</c:v>
                </c:pt>
                <c:pt idx="286">
                  <c:v>56.933333300000001</c:v>
                </c:pt>
                <c:pt idx="287">
                  <c:v>56.72</c:v>
                </c:pt>
                <c:pt idx="288">
                  <c:v>56.716666600000003</c:v>
                </c:pt>
                <c:pt idx="289">
                  <c:v>56.7</c:v>
                </c:pt>
                <c:pt idx="290">
                  <c:v>56.7</c:v>
                </c:pt>
                <c:pt idx="291">
                  <c:v>56.566666599999998</c:v>
                </c:pt>
                <c:pt idx="292">
                  <c:v>56.550207999999998</c:v>
                </c:pt>
                <c:pt idx="293">
                  <c:v>56.38</c:v>
                </c:pt>
                <c:pt idx="294">
                  <c:v>56.366666600000002</c:v>
                </c:pt>
                <c:pt idx="295">
                  <c:v>56.3</c:v>
                </c:pt>
                <c:pt idx="296">
                  <c:v>56.3</c:v>
                </c:pt>
                <c:pt idx="297">
                  <c:v>56.3</c:v>
                </c:pt>
                <c:pt idx="298">
                  <c:v>56.283333300000002</c:v>
                </c:pt>
                <c:pt idx="299">
                  <c:v>56.2</c:v>
                </c:pt>
                <c:pt idx="300">
                  <c:v>56.116666600000002</c:v>
                </c:pt>
                <c:pt idx="301">
                  <c:v>56.1</c:v>
                </c:pt>
                <c:pt idx="302">
                  <c:v>56.083333330000002</c:v>
                </c:pt>
                <c:pt idx="303">
                  <c:v>56.016666600000001</c:v>
                </c:pt>
                <c:pt idx="304">
                  <c:v>56</c:v>
                </c:pt>
                <c:pt idx="305">
                  <c:v>55.990122</c:v>
                </c:pt>
                <c:pt idx="306">
                  <c:v>55.97</c:v>
                </c:pt>
                <c:pt idx="307">
                  <c:v>55.88</c:v>
                </c:pt>
                <c:pt idx="308">
                  <c:v>55.87</c:v>
                </c:pt>
                <c:pt idx="309">
                  <c:v>55.77</c:v>
                </c:pt>
                <c:pt idx="310">
                  <c:v>55.767355999999999</c:v>
                </c:pt>
                <c:pt idx="311">
                  <c:v>55.766666600000001</c:v>
                </c:pt>
                <c:pt idx="312">
                  <c:v>55.75</c:v>
                </c:pt>
                <c:pt idx="313">
                  <c:v>55.733333299999998</c:v>
                </c:pt>
                <c:pt idx="314">
                  <c:v>55.732999999999997</c:v>
                </c:pt>
                <c:pt idx="315">
                  <c:v>55.73</c:v>
                </c:pt>
                <c:pt idx="316">
                  <c:v>55.7</c:v>
                </c:pt>
                <c:pt idx="317">
                  <c:v>55.616999999999997</c:v>
                </c:pt>
                <c:pt idx="318">
                  <c:v>55.600169999999999</c:v>
                </c:pt>
                <c:pt idx="319">
                  <c:v>55.585566999999998</c:v>
                </c:pt>
                <c:pt idx="320">
                  <c:v>55.55</c:v>
                </c:pt>
                <c:pt idx="321">
                  <c:v>55.53</c:v>
                </c:pt>
                <c:pt idx="322">
                  <c:v>55.525942000000001</c:v>
                </c:pt>
                <c:pt idx="323">
                  <c:v>55.5</c:v>
                </c:pt>
                <c:pt idx="324">
                  <c:v>55.482999999999997</c:v>
                </c:pt>
                <c:pt idx="325">
                  <c:v>55.47</c:v>
                </c:pt>
                <c:pt idx="326">
                  <c:v>55.436283000000003</c:v>
                </c:pt>
                <c:pt idx="327">
                  <c:v>55.425852999999996</c:v>
                </c:pt>
                <c:pt idx="328">
                  <c:v>55.4</c:v>
                </c:pt>
                <c:pt idx="329">
                  <c:v>55.32</c:v>
                </c:pt>
                <c:pt idx="330">
                  <c:v>55.32</c:v>
                </c:pt>
                <c:pt idx="331">
                  <c:v>55.3</c:v>
                </c:pt>
                <c:pt idx="332">
                  <c:v>55.3</c:v>
                </c:pt>
                <c:pt idx="333">
                  <c:v>55.25</c:v>
                </c:pt>
                <c:pt idx="334">
                  <c:v>55.25</c:v>
                </c:pt>
                <c:pt idx="335">
                  <c:v>55.232999999999997</c:v>
                </c:pt>
                <c:pt idx="336">
                  <c:v>55.2</c:v>
                </c:pt>
                <c:pt idx="337">
                  <c:v>55.183333300000001</c:v>
                </c:pt>
                <c:pt idx="338">
                  <c:v>55.167000000000002</c:v>
                </c:pt>
                <c:pt idx="339">
                  <c:v>55.0833333</c:v>
                </c:pt>
                <c:pt idx="340">
                  <c:v>55.0833333</c:v>
                </c:pt>
                <c:pt idx="341">
                  <c:v>55.063267000000003</c:v>
                </c:pt>
                <c:pt idx="342">
                  <c:v>55.05</c:v>
                </c:pt>
                <c:pt idx="343">
                  <c:v>55.016666700000002</c:v>
                </c:pt>
                <c:pt idx="344">
                  <c:v>54.964367000000003</c:v>
                </c:pt>
                <c:pt idx="345">
                  <c:v>54.95</c:v>
                </c:pt>
                <c:pt idx="346">
                  <c:v>54.88</c:v>
                </c:pt>
                <c:pt idx="347">
                  <c:v>54.85</c:v>
                </c:pt>
                <c:pt idx="348">
                  <c:v>54.8333333</c:v>
                </c:pt>
                <c:pt idx="349">
                  <c:v>54.816666599999998</c:v>
                </c:pt>
                <c:pt idx="350">
                  <c:v>54.7</c:v>
                </c:pt>
                <c:pt idx="351">
                  <c:v>54.7</c:v>
                </c:pt>
                <c:pt idx="352">
                  <c:v>54.699344000000004</c:v>
                </c:pt>
                <c:pt idx="353">
                  <c:v>54.57</c:v>
                </c:pt>
                <c:pt idx="354">
                  <c:v>54.567</c:v>
                </c:pt>
                <c:pt idx="355">
                  <c:v>59.52</c:v>
                </c:pt>
                <c:pt idx="356">
                  <c:v>59.516666600000001</c:v>
                </c:pt>
                <c:pt idx="357">
                  <c:v>59.389444400000002</c:v>
                </c:pt>
                <c:pt idx="358">
                  <c:v>59.383333329999999</c:v>
                </c:pt>
                <c:pt idx="359">
                  <c:v>59.383333299999997</c:v>
                </c:pt>
                <c:pt idx="360">
                  <c:v>59.3333333</c:v>
                </c:pt>
                <c:pt idx="361">
                  <c:v>59.133333299999997</c:v>
                </c:pt>
                <c:pt idx="362">
                  <c:v>58.990755999999998</c:v>
                </c:pt>
                <c:pt idx="363">
                  <c:v>58.97</c:v>
                </c:pt>
                <c:pt idx="364">
                  <c:v>58.95</c:v>
                </c:pt>
                <c:pt idx="365">
                  <c:v>58.92</c:v>
                </c:pt>
                <c:pt idx="366">
                  <c:v>58.866666600000002</c:v>
                </c:pt>
                <c:pt idx="367">
                  <c:v>58.816666599999998</c:v>
                </c:pt>
                <c:pt idx="368">
                  <c:v>58.75</c:v>
                </c:pt>
                <c:pt idx="369">
                  <c:v>58.566666599999998</c:v>
                </c:pt>
                <c:pt idx="370">
                  <c:v>58.417000000000002</c:v>
                </c:pt>
                <c:pt idx="371">
                  <c:v>58.383000000000003</c:v>
                </c:pt>
                <c:pt idx="372">
                  <c:v>58.38</c:v>
                </c:pt>
                <c:pt idx="373">
                  <c:v>58.366999999999997</c:v>
                </c:pt>
                <c:pt idx="374">
                  <c:v>58.3</c:v>
                </c:pt>
                <c:pt idx="375">
                  <c:v>58.216999999999999</c:v>
                </c:pt>
                <c:pt idx="376">
                  <c:v>58.1</c:v>
                </c:pt>
                <c:pt idx="377">
                  <c:v>58.1</c:v>
                </c:pt>
                <c:pt idx="378">
                  <c:v>57.92</c:v>
                </c:pt>
                <c:pt idx="379">
                  <c:v>57.85</c:v>
                </c:pt>
                <c:pt idx="380">
                  <c:v>57.783000000000001</c:v>
                </c:pt>
                <c:pt idx="381">
                  <c:v>57.78</c:v>
                </c:pt>
                <c:pt idx="382">
                  <c:v>62.32</c:v>
                </c:pt>
                <c:pt idx="383">
                  <c:v>62.063628000000001</c:v>
                </c:pt>
                <c:pt idx="384">
                  <c:v>62.02</c:v>
                </c:pt>
                <c:pt idx="385">
                  <c:v>62.017000000000003</c:v>
                </c:pt>
                <c:pt idx="386">
                  <c:v>61.4</c:v>
                </c:pt>
                <c:pt idx="387">
                  <c:v>61.4</c:v>
                </c:pt>
                <c:pt idx="388">
                  <c:v>70.083333300000007</c:v>
                </c:pt>
                <c:pt idx="389">
                  <c:v>69.75</c:v>
                </c:pt>
                <c:pt idx="390">
                  <c:v>69.583333300000007</c:v>
                </c:pt>
                <c:pt idx="391">
                  <c:v>69.066666600000005</c:v>
                </c:pt>
                <c:pt idx="392">
                  <c:v>69.05</c:v>
                </c:pt>
                <c:pt idx="393">
                  <c:v>69.05</c:v>
                </c:pt>
                <c:pt idx="394">
                  <c:v>69.05</c:v>
                </c:pt>
                <c:pt idx="395">
                  <c:v>68.900000000000006</c:v>
                </c:pt>
                <c:pt idx="396">
                  <c:v>68.849999999999994</c:v>
                </c:pt>
                <c:pt idx="397">
                  <c:v>68.683333300000001</c:v>
                </c:pt>
                <c:pt idx="398">
                  <c:v>68.607269000000002</c:v>
                </c:pt>
                <c:pt idx="399">
                  <c:v>68.599999999999994</c:v>
                </c:pt>
                <c:pt idx="400">
                  <c:v>68.483333299999998</c:v>
                </c:pt>
                <c:pt idx="401">
                  <c:v>68.433333300000001</c:v>
                </c:pt>
                <c:pt idx="402">
                  <c:v>68.362585999999993</c:v>
                </c:pt>
                <c:pt idx="403">
                  <c:v>68.166666599999999</c:v>
                </c:pt>
                <c:pt idx="404">
                  <c:v>68.083333300000007</c:v>
                </c:pt>
                <c:pt idx="405">
                  <c:v>68.066666600000005</c:v>
                </c:pt>
                <c:pt idx="406">
                  <c:v>68</c:v>
                </c:pt>
                <c:pt idx="407">
                  <c:v>68</c:v>
                </c:pt>
                <c:pt idx="408">
                  <c:v>67.983333299999998</c:v>
                </c:pt>
                <c:pt idx="409">
                  <c:v>67.966666599999996</c:v>
                </c:pt>
                <c:pt idx="410">
                  <c:v>67.816666600000005</c:v>
                </c:pt>
                <c:pt idx="411">
                  <c:v>67.701021999999995</c:v>
                </c:pt>
                <c:pt idx="412">
                  <c:v>67.7</c:v>
                </c:pt>
                <c:pt idx="413">
                  <c:v>67.650000000000006</c:v>
                </c:pt>
                <c:pt idx="414">
                  <c:v>67.395032999999998</c:v>
                </c:pt>
                <c:pt idx="415">
                  <c:v>67.283333299999995</c:v>
                </c:pt>
                <c:pt idx="416">
                  <c:v>67.166666599999999</c:v>
                </c:pt>
                <c:pt idx="417">
                  <c:v>67.016666599999994</c:v>
                </c:pt>
                <c:pt idx="418">
                  <c:v>66.833333300000007</c:v>
                </c:pt>
                <c:pt idx="419">
                  <c:v>66.766666599999994</c:v>
                </c:pt>
                <c:pt idx="420">
                  <c:v>66.716666599999996</c:v>
                </c:pt>
                <c:pt idx="421">
                  <c:v>66.583333300000007</c:v>
                </c:pt>
                <c:pt idx="422">
                  <c:v>66.564822000000007</c:v>
                </c:pt>
                <c:pt idx="423">
                  <c:v>66.5</c:v>
                </c:pt>
                <c:pt idx="424">
                  <c:v>66.166666599999999</c:v>
                </c:pt>
                <c:pt idx="425">
                  <c:v>65.987575000000007</c:v>
                </c:pt>
                <c:pt idx="426">
                  <c:v>65.983333299999998</c:v>
                </c:pt>
                <c:pt idx="427">
                  <c:v>65.849999999999994</c:v>
                </c:pt>
                <c:pt idx="428">
                  <c:v>65.783000000000001</c:v>
                </c:pt>
                <c:pt idx="429">
                  <c:v>65.666666599999999</c:v>
                </c:pt>
                <c:pt idx="430">
                  <c:v>65.583333300000007</c:v>
                </c:pt>
                <c:pt idx="431">
                  <c:v>65.416666599999999</c:v>
                </c:pt>
                <c:pt idx="432">
                  <c:v>65.033333299999995</c:v>
                </c:pt>
                <c:pt idx="433">
                  <c:v>65.033333299999995</c:v>
                </c:pt>
                <c:pt idx="434">
                  <c:v>65</c:v>
                </c:pt>
                <c:pt idx="435">
                  <c:v>64.933333300000001</c:v>
                </c:pt>
                <c:pt idx="436">
                  <c:v>64.933333300000001</c:v>
                </c:pt>
                <c:pt idx="437">
                  <c:v>64.933000000000007</c:v>
                </c:pt>
                <c:pt idx="438">
                  <c:v>64.683333300000001</c:v>
                </c:pt>
                <c:pt idx="439">
                  <c:v>64.666666599999999</c:v>
                </c:pt>
                <c:pt idx="440">
                  <c:v>64.666666599999999</c:v>
                </c:pt>
                <c:pt idx="441">
                  <c:v>64.616666600000002</c:v>
                </c:pt>
                <c:pt idx="442">
                  <c:v>64.5</c:v>
                </c:pt>
                <c:pt idx="443">
                  <c:v>64.333333300000007</c:v>
                </c:pt>
                <c:pt idx="444">
                  <c:v>64.3</c:v>
                </c:pt>
                <c:pt idx="445">
                  <c:v>64.283000000000001</c:v>
                </c:pt>
                <c:pt idx="446">
                  <c:v>64.216666599999996</c:v>
                </c:pt>
                <c:pt idx="447">
                  <c:v>64.116666600000002</c:v>
                </c:pt>
                <c:pt idx="448">
                  <c:v>64.05</c:v>
                </c:pt>
                <c:pt idx="449">
                  <c:v>63.95</c:v>
                </c:pt>
                <c:pt idx="450">
                  <c:v>63.85</c:v>
                </c:pt>
                <c:pt idx="451">
                  <c:v>63.8333333</c:v>
                </c:pt>
                <c:pt idx="452">
                  <c:v>63.816666599999998</c:v>
                </c:pt>
                <c:pt idx="453">
                  <c:v>63.75</c:v>
                </c:pt>
                <c:pt idx="454">
                  <c:v>63.733333299999998</c:v>
                </c:pt>
                <c:pt idx="455">
                  <c:v>63.721172000000003</c:v>
                </c:pt>
                <c:pt idx="456">
                  <c:v>63.716999999999999</c:v>
                </c:pt>
                <c:pt idx="457">
                  <c:v>63.45</c:v>
                </c:pt>
                <c:pt idx="458">
                  <c:v>63.433</c:v>
                </c:pt>
                <c:pt idx="459">
                  <c:v>63.383333299999997</c:v>
                </c:pt>
                <c:pt idx="460">
                  <c:v>63.316666599999998</c:v>
                </c:pt>
                <c:pt idx="461">
                  <c:v>63.233333299999998</c:v>
                </c:pt>
                <c:pt idx="462">
                  <c:v>63.15</c:v>
                </c:pt>
                <c:pt idx="463">
                  <c:v>63.15</c:v>
                </c:pt>
                <c:pt idx="464">
                  <c:v>63.1</c:v>
                </c:pt>
                <c:pt idx="465">
                  <c:v>63.1</c:v>
                </c:pt>
                <c:pt idx="466">
                  <c:v>63.1</c:v>
                </c:pt>
                <c:pt idx="467">
                  <c:v>63.08</c:v>
                </c:pt>
                <c:pt idx="468">
                  <c:v>63.05</c:v>
                </c:pt>
                <c:pt idx="469">
                  <c:v>63.02</c:v>
                </c:pt>
                <c:pt idx="470">
                  <c:v>63.007150000000003</c:v>
                </c:pt>
                <c:pt idx="471">
                  <c:v>62.983333299999998</c:v>
                </c:pt>
                <c:pt idx="472">
                  <c:v>62.933333300000001</c:v>
                </c:pt>
                <c:pt idx="473">
                  <c:v>62.933333300000001</c:v>
                </c:pt>
                <c:pt idx="474">
                  <c:v>62.9</c:v>
                </c:pt>
                <c:pt idx="475">
                  <c:v>62.8</c:v>
                </c:pt>
                <c:pt idx="476">
                  <c:v>62.766666600000001</c:v>
                </c:pt>
                <c:pt idx="477">
                  <c:v>62.692118999999998</c:v>
                </c:pt>
                <c:pt idx="478">
                  <c:v>62.667000000000002</c:v>
                </c:pt>
                <c:pt idx="479">
                  <c:v>62.55</c:v>
                </c:pt>
                <c:pt idx="480">
                  <c:v>62.533333300000002</c:v>
                </c:pt>
                <c:pt idx="481">
                  <c:v>62.516666600000001</c:v>
                </c:pt>
                <c:pt idx="482">
                  <c:v>62.416666599999999</c:v>
                </c:pt>
                <c:pt idx="483">
                  <c:v>62.4</c:v>
                </c:pt>
                <c:pt idx="484">
                  <c:v>62.3333333</c:v>
                </c:pt>
                <c:pt idx="485">
                  <c:v>62.3333333</c:v>
                </c:pt>
                <c:pt idx="486">
                  <c:v>62.316666599999998</c:v>
                </c:pt>
                <c:pt idx="487">
                  <c:v>62.2</c:v>
                </c:pt>
                <c:pt idx="488">
                  <c:v>62.171111000000003</c:v>
                </c:pt>
                <c:pt idx="489">
                  <c:v>62.167000000000002</c:v>
                </c:pt>
                <c:pt idx="490">
                  <c:v>62.066666599999998</c:v>
                </c:pt>
                <c:pt idx="491">
                  <c:v>61.943064</c:v>
                </c:pt>
                <c:pt idx="492">
                  <c:v>61.9</c:v>
                </c:pt>
                <c:pt idx="493">
                  <c:v>61.85</c:v>
                </c:pt>
                <c:pt idx="494">
                  <c:v>61.85</c:v>
                </c:pt>
                <c:pt idx="495">
                  <c:v>61.8333333</c:v>
                </c:pt>
                <c:pt idx="496">
                  <c:v>61.73</c:v>
                </c:pt>
                <c:pt idx="497">
                  <c:v>61.7</c:v>
                </c:pt>
                <c:pt idx="498">
                  <c:v>61.686599999999999</c:v>
                </c:pt>
                <c:pt idx="499">
                  <c:v>61.633333299999997</c:v>
                </c:pt>
                <c:pt idx="500">
                  <c:v>61.52</c:v>
                </c:pt>
                <c:pt idx="501">
                  <c:v>61.516666600000001</c:v>
                </c:pt>
                <c:pt idx="502">
                  <c:v>61.483333299999998</c:v>
                </c:pt>
                <c:pt idx="503">
                  <c:v>61.47</c:v>
                </c:pt>
                <c:pt idx="504">
                  <c:v>61.45</c:v>
                </c:pt>
                <c:pt idx="505">
                  <c:v>61.414147</c:v>
                </c:pt>
                <c:pt idx="506">
                  <c:v>61.266666600000001</c:v>
                </c:pt>
                <c:pt idx="507">
                  <c:v>61.25</c:v>
                </c:pt>
                <c:pt idx="508">
                  <c:v>61.2</c:v>
                </c:pt>
                <c:pt idx="509">
                  <c:v>61.15</c:v>
                </c:pt>
                <c:pt idx="510">
                  <c:v>61.05</c:v>
                </c:pt>
                <c:pt idx="511">
                  <c:v>61.05</c:v>
                </c:pt>
                <c:pt idx="512">
                  <c:v>61.044553000000001</c:v>
                </c:pt>
                <c:pt idx="513">
                  <c:v>61.033333300000002</c:v>
                </c:pt>
                <c:pt idx="514">
                  <c:v>61</c:v>
                </c:pt>
                <c:pt idx="515">
                  <c:v>60.9</c:v>
                </c:pt>
                <c:pt idx="516">
                  <c:v>60.82</c:v>
                </c:pt>
                <c:pt idx="517">
                  <c:v>60.716666600000003</c:v>
                </c:pt>
                <c:pt idx="518">
                  <c:v>60.65</c:v>
                </c:pt>
                <c:pt idx="519">
                  <c:v>60.533333300000002</c:v>
                </c:pt>
                <c:pt idx="520">
                  <c:v>60.517000000000003</c:v>
                </c:pt>
                <c:pt idx="521">
                  <c:v>60.466666600000003</c:v>
                </c:pt>
                <c:pt idx="522">
                  <c:v>60.45</c:v>
                </c:pt>
                <c:pt idx="523">
                  <c:v>60.416666599999999</c:v>
                </c:pt>
                <c:pt idx="524">
                  <c:v>60.4</c:v>
                </c:pt>
                <c:pt idx="525">
                  <c:v>60.383333299999997</c:v>
                </c:pt>
                <c:pt idx="526">
                  <c:v>60.383333299999997</c:v>
                </c:pt>
                <c:pt idx="527">
                  <c:v>60.383333299999997</c:v>
                </c:pt>
                <c:pt idx="528">
                  <c:v>60.317</c:v>
                </c:pt>
                <c:pt idx="529">
                  <c:v>60.3</c:v>
                </c:pt>
                <c:pt idx="530">
                  <c:v>60.283333300000002</c:v>
                </c:pt>
                <c:pt idx="531">
                  <c:v>60.283333300000002</c:v>
                </c:pt>
                <c:pt idx="532">
                  <c:v>60.254558000000003</c:v>
                </c:pt>
                <c:pt idx="533">
                  <c:v>60.25</c:v>
                </c:pt>
                <c:pt idx="534">
                  <c:v>60.2</c:v>
                </c:pt>
                <c:pt idx="535">
                  <c:v>60.2</c:v>
                </c:pt>
                <c:pt idx="536">
                  <c:v>60.183333300000001</c:v>
                </c:pt>
                <c:pt idx="537">
                  <c:v>60.183333300000001</c:v>
                </c:pt>
                <c:pt idx="538">
                  <c:v>60.183333300000001</c:v>
                </c:pt>
                <c:pt idx="539">
                  <c:v>60.166666599999999</c:v>
                </c:pt>
                <c:pt idx="540">
                  <c:v>60.12</c:v>
                </c:pt>
                <c:pt idx="541">
                  <c:v>60.116666600000002</c:v>
                </c:pt>
                <c:pt idx="542">
                  <c:v>60.116666600000002</c:v>
                </c:pt>
                <c:pt idx="543">
                  <c:v>60.1</c:v>
                </c:pt>
                <c:pt idx="544">
                  <c:v>59.983333299999998</c:v>
                </c:pt>
                <c:pt idx="545">
                  <c:v>59.966666600000003</c:v>
                </c:pt>
                <c:pt idx="546">
                  <c:v>59.95</c:v>
                </c:pt>
                <c:pt idx="547">
                  <c:v>59.93</c:v>
                </c:pt>
                <c:pt idx="548">
                  <c:v>59.916666599999999</c:v>
                </c:pt>
                <c:pt idx="549">
                  <c:v>59.866666600000002</c:v>
                </c:pt>
                <c:pt idx="550">
                  <c:v>59.816666599999998</c:v>
                </c:pt>
                <c:pt idx="551">
                  <c:v>59.816666599999998</c:v>
                </c:pt>
                <c:pt idx="552">
                  <c:v>59.783333300000002</c:v>
                </c:pt>
                <c:pt idx="553">
                  <c:v>59.77</c:v>
                </c:pt>
                <c:pt idx="554">
                  <c:v>59.5</c:v>
                </c:pt>
                <c:pt idx="555">
                  <c:v>51.05</c:v>
                </c:pt>
                <c:pt idx="556">
                  <c:v>50.966999999999999</c:v>
                </c:pt>
                <c:pt idx="557">
                  <c:v>50.866666600000002</c:v>
                </c:pt>
                <c:pt idx="558">
                  <c:v>50.73</c:v>
                </c:pt>
                <c:pt idx="559">
                  <c:v>50.567</c:v>
                </c:pt>
                <c:pt idx="560">
                  <c:v>50.517000000000003</c:v>
                </c:pt>
                <c:pt idx="561">
                  <c:v>50.216999999999999</c:v>
                </c:pt>
                <c:pt idx="562">
                  <c:v>50.133000000000003</c:v>
                </c:pt>
                <c:pt idx="563">
                  <c:v>50.13</c:v>
                </c:pt>
                <c:pt idx="564">
                  <c:v>49.971530999999999</c:v>
                </c:pt>
                <c:pt idx="565">
                  <c:v>49.966666600000003</c:v>
                </c:pt>
                <c:pt idx="566">
                  <c:v>49.933</c:v>
                </c:pt>
                <c:pt idx="567">
                  <c:v>49.817</c:v>
                </c:pt>
                <c:pt idx="568">
                  <c:v>49.783000000000001</c:v>
                </c:pt>
                <c:pt idx="569">
                  <c:v>49.78</c:v>
                </c:pt>
                <c:pt idx="570">
                  <c:v>49.716666600000003</c:v>
                </c:pt>
                <c:pt idx="571">
                  <c:v>49.7</c:v>
                </c:pt>
                <c:pt idx="572">
                  <c:v>49.650106000000001</c:v>
                </c:pt>
                <c:pt idx="573">
                  <c:v>49.65</c:v>
                </c:pt>
                <c:pt idx="574">
                  <c:v>49.65</c:v>
                </c:pt>
                <c:pt idx="575">
                  <c:v>49.533889000000002</c:v>
                </c:pt>
                <c:pt idx="576">
                  <c:v>49.533333300000002</c:v>
                </c:pt>
                <c:pt idx="577">
                  <c:v>49.516666700000002</c:v>
                </c:pt>
                <c:pt idx="578">
                  <c:v>49.47</c:v>
                </c:pt>
                <c:pt idx="579">
                  <c:v>49.466999999999999</c:v>
                </c:pt>
                <c:pt idx="580">
                  <c:v>49.38</c:v>
                </c:pt>
                <c:pt idx="581">
                  <c:v>49.37</c:v>
                </c:pt>
                <c:pt idx="582">
                  <c:v>49.37</c:v>
                </c:pt>
                <c:pt idx="583">
                  <c:v>49.366999999999997</c:v>
                </c:pt>
                <c:pt idx="584">
                  <c:v>49.35</c:v>
                </c:pt>
                <c:pt idx="585">
                  <c:v>49.31</c:v>
                </c:pt>
                <c:pt idx="586">
                  <c:v>49.3</c:v>
                </c:pt>
                <c:pt idx="587">
                  <c:v>49.25</c:v>
                </c:pt>
                <c:pt idx="588">
                  <c:v>49.216666600000003</c:v>
                </c:pt>
                <c:pt idx="589">
                  <c:v>49.183</c:v>
                </c:pt>
                <c:pt idx="590">
                  <c:v>49.096646999999997</c:v>
                </c:pt>
                <c:pt idx="591">
                  <c:v>49.082999999999998</c:v>
                </c:pt>
                <c:pt idx="592">
                  <c:v>49.02</c:v>
                </c:pt>
                <c:pt idx="593">
                  <c:v>49.017000000000003</c:v>
                </c:pt>
                <c:pt idx="594">
                  <c:v>48.982142000000003</c:v>
                </c:pt>
                <c:pt idx="595">
                  <c:v>48.966999999999999</c:v>
                </c:pt>
                <c:pt idx="596">
                  <c:v>48.8333333</c:v>
                </c:pt>
                <c:pt idx="597">
                  <c:v>48.83</c:v>
                </c:pt>
                <c:pt idx="598">
                  <c:v>48.817</c:v>
                </c:pt>
                <c:pt idx="599">
                  <c:v>48.816666599999998</c:v>
                </c:pt>
                <c:pt idx="600">
                  <c:v>48.783000000000001</c:v>
                </c:pt>
                <c:pt idx="601">
                  <c:v>48.776071999999999</c:v>
                </c:pt>
                <c:pt idx="602">
                  <c:v>48.77</c:v>
                </c:pt>
                <c:pt idx="603">
                  <c:v>48.77</c:v>
                </c:pt>
                <c:pt idx="604">
                  <c:v>48.77</c:v>
                </c:pt>
                <c:pt idx="605">
                  <c:v>48.767000000000003</c:v>
                </c:pt>
                <c:pt idx="606">
                  <c:v>48.754378000000003</c:v>
                </c:pt>
                <c:pt idx="607">
                  <c:v>48.751922</c:v>
                </c:pt>
                <c:pt idx="608">
                  <c:v>48.75</c:v>
                </c:pt>
                <c:pt idx="609">
                  <c:v>48.75</c:v>
                </c:pt>
                <c:pt idx="610">
                  <c:v>48.732999999999997</c:v>
                </c:pt>
                <c:pt idx="611">
                  <c:v>48.683333300000001</c:v>
                </c:pt>
                <c:pt idx="612">
                  <c:v>48.683</c:v>
                </c:pt>
                <c:pt idx="613">
                  <c:v>48.633000000000003</c:v>
                </c:pt>
                <c:pt idx="614">
                  <c:v>48.604725000000002</c:v>
                </c:pt>
                <c:pt idx="615">
                  <c:v>48.603222000000002</c:v>
                </c:pt>
                <c:pt idx="616">
                  <c:v>48.6</c:v>
                </c:pt>
                <c:pt idx="617">
                  <c:v>48.596666999999997</c:v>
                </c:pt>
                <c:pt idx="618">
                  <c:v>48.582999999999998</c:v>
                </c:pt>
                <c:pt idx="619">
                  <c:v>48.582999999999998</c:v>
                </c:pt>
                <c:pt idx="620">
                  <c:v>48.58</c:v>
                </c:pt>
                <c:pt idx="621">
                  <c:v>48.55</c:v>
                </c:pt>
                <c:pt idx="622">
                  <c:v>48.538319000000001</c:v>
                </c:pt>
                <c:pt idx="623">
                  <c:v>48.537776999999998</c:v>
                </c:pt>
                <c:pt idx="624">
                  <c:v>48.530258000000003</c:v>
                </c:pt>
                <c:pt idx="625">
                  <c:v>48.517000000000003</c:v>
                </c:pt>
                <c:pt idx="626">
                  <c:v>48.517000000000003</c:v>
                </c:pt>
                <c:pt idx="627">
                  <c:v>48.48</c:v>
                </c:pt>
                <c:pt idx="628">
                  <c:v>48.47</c:v>
                </c:pt>
                <c:pt idx="629">
                  <c:v>48.466999999999999</c:v>
                </c:pt>
                <c:pt idx="630">
                  <c:v>48.466999999999999</c:v>
                </c:pt>
                <c:pt idx="631">
                  <c:v>48.45</c:v>
                </c:pt>
                <c:pt idx="632">
                  <c:v>48.45</c:v>
                </c:pt>
                <c:pt idx="633">
                  <c:v>48.43</c:v>
                </c:pt>
                <c:pt idx="634">
                  <c:v>48.324961000000002</c:v>
                </c:pt>
                <c:pt idx="635">
                  <c:v>48.322136</c:v>
                </c:pt>
                <c:pt idx="636">
                  <c:v>48.281703</c:v>
                </c:pt>
                <c:pt idx="637">
                  <c:v>48.233333299999998</c:v>
                </c:pt>
                <c:pt idx="638">
                  <c:v>48.2</c:v>
                </c:pt>
                <c:pt idx="639">
                  <c:v>48.07</c:v>
                </c:pt>
                <c:pt idx="640">
                  <c:v>48.05</c:v>
                </c:pt>
                <c:pt idx="641">
                  <c:v>48.033333300000002</c:v>
                </c:pt>
                <c:pt idx="642">
                  <c:v>48.03</c:v>
                </c:pt>
                <c:pt idx="643">
                  <c:v>47.982999999999997</c:v>
                </c:pt>
                <c:pt idx="644">
                  <c:v>47.98</c:v>
                </c:pt>
                <c:pt idx="645">
                  <c:v>47.966999999999999</c:v>
                </c:pt>
                <c:pt idx="646">
                  <c:v>47.948611</c:v>
                </c:pt>
                <c:pt idx="647">
                  <c:v>47.93</c:v>
                </c:pt>
                <c:pt idx="648">
                  <c:v>47.916666599999999</c:v>
                </c:pt>
                <c:pt idx="649">
                  <c:v>47.850192999999997</c:v>
                </c:pt>
                <c:pt idx="650">
                  <c:v>47.832999999999998</c:v>
                </c:pt>
                <c:pt idx="651">
                  <c:v>47.8</c:v>
                </c:pt>
                <c:pt idx="652">
                  <c:v>47.8</c:v>
                </c:pt>
                <c:pt idx="653">
                  <c:v>47.8</c:v>
                </c:pt>
                <c:pt idx="654">
                  <c:v>47.783000000000001</c:v>
                </c:pt>
                <c:pt idx="655">
                  <c:v>47.767000000000003</c:v>
                </c:pt>
                <c:pt idx="656">
                  <c:v>47.678491999999999</c:v>
                </c:pt>
                <c:pt idx="657">
                  <c:v>47.65</c:v>
                </c:pt>
                <c:pt idx="658">
                  <c:v>47.633333299999997</c:v>
                </c:pt>
                <c:pt idx="659">
                  <c:v>47.633000000000003</c:v>
                </c:pt>
                <c:pt idx="660">
                  <c:v>47.63</c:v>
                </c:pt>
                <c:pt idx="661">
                  <c:v>47.6</c:v>
                </c:pt>
                <c:pt idx="662">
                  <c:v>47.6</c:v>
                </c:pt>
                <c:pt idx="663">
                  <c:v>47.591666699999998</c:v>
                </c:pt>
                <c:pt idx="664">
                  <c:v>47.560277999999997</c:v>
                </c:pt>
                <c:pt idx="665">
                  <c:v>47.48</c:v>
                </c:pt>
                <c:pt idx="666">
                  <c:v>47.45</c:v>
                </c:pt>
                <c:pt idx="667">
                  <c:v>47.32</c:v>
                </c:pt>
                <c:pt idx="668">
                  <c:v>47.316666699999999</c:v>
                </c:pt>
                <c:pt idx="669">
                  <c:v>47.312188999999996</c:v>
                </c:pt>
                <c:pt idx="670">
                  <c:v>47.3</c:v>
                </c:pt>
                <c:pt idx="671">
                  <c:v>47.3</c:v>
                </c:pt>
                <c:pt idx="672">
                  <c:v>47.27</c:v>
                </c:pt>
                <c:pt idx="673">
                  <c:v>47.267000000000003</c:v>
                </c:pt>
                <c:pt idx="674">
                  <c:v>47.25</c:v>
                </c:pt>
                <c:pt idx="675">
                  <c:v>47.233333299999998</c:v>
                </c:pt>
                <c:pt idx="676">
                  <c:v>47.167000000000002</c:v>
                </c:pt>
                <c:pt idx="677">
                  <c:v>47.15</c:v>
                </c:pt>
                <c:pt idx="678">
                  <c:v>47.07</c:v>
                </c:pt>
                <c:pt idx="679">
                  <c:v>47.066666599999998</c:v>
                </c:pt>
                <c:pt idx="680">
                  <c:v>47.058056000000001</c:v>
                </c:pt>
                <c:pt idx="681">
                  <c:v>47.053333000000002</c:v>
                </c:pt>
                <c:pt idx="682">
                  <c:v>47.05</c:v>
                </c:pt>
                <c:pt idx="683">
                  <c:v>47.039014000000002</c:v>
                </c:pt>
                <c:pt idx="684">
                  <c:v>47.033333300000002</c:v>
                </c:pt>
                <c:pt idx="685">
                  <c:v>47.002625000000002</c:v>
                </c:pt>
                <c:pt idx="686">
                  <c:v>47</c:v>
                </c:pt>
                <c:pt idx="687">
                  <c:v>46.87</c:v>
                </c:pt>
                <c:pt idx="688">
                  <c:v>46.701943999999997</c:v>
                </c:pt>
                <c:pt idx="689">
                  <c:v>46.7</c:v>
                </c:pt>
                <c:pt idx="690">
                  <c:v>46.65</c:v>
                </c:pt>
                <c:pt idx="691">
                  <c:v>46.582999999999998</c:v>
                </c:pt>
                <c:pt idx="692">
                  <c:v>46.42</c:v>
                </c:pt>
                <c:pt idx="693">
                  <c:v>46.412536000000003</c:v>
                </c:pt>
                <c:pt idx="694">
                  <c:v>46.317</c:v>
                </c:pt>
                <c:pt idx="695">
                  <c:v>46.311303000000002</c:v>
                </c:pt>
                <c:pt idx="696">
                  <c:v>46.3</c:v>
                </c:pt>
                <c:pt idx="697">
                  <c:v>46.25</c:v>
                </c:pt>
                <c:pt idx="698">
                  <c:v>46.224643999999998</c:v>
                </c:pt>
                <c:pt idx="699">
                  <c:v>46.18</c:v>
                </c:pt>
                <c:pt idx="700">
                  <c:v>46.179167</c:v>
                </c:pt>
                <c:pt idx="701">
                  <c:v>46.17</c:v>
                </c:pt>
                <c:pt idx="702">
                  <c:v>46.15</c:v>
                </c:pt>
                <c:pt idx="703">
                  <c:v>46.033000000000001</c:v>
                </c:pt>
                <c:pt idx="704">
                  <c:v>45.987335000000002</c:v>
                </c:pt>
                <c:pt idx="705">
                  <c:v>45.933333300000001</c:v>
                </c:pt>
                <c:pt idx="706">
                  <c:v>45.93</c:v>
                </c:pt>
                <c:pt idx="707">
                  <c:v>45.929233000000004</c:v>
                </c:pt>
                <c:pt idx="708">
                  <c:v>45.866999999999997</c:v>
                </c:pt>
                <c:pt idx="709">
                  <c:v>45.783000000000001</c:v>
                </c:pt>
                <c:pt idx="710">
                  <c:v>45.73</c:v>
                </c:pt>
                <c:pt idx="711">
                  <c:v>45.726387000000003</c:v>
                </c:pt>
                <c:pt idx="712">
                  <c:v>45.72</c:v>
                </c:pt>
                <c:pt idx="713">
                  <c:v>45.716999999999999</c:v>
                </c:pt>
                <c:pt idx="714">
                  <c:v>45.716666600000003</c:v>
                </c:pt>
                <c:pt idx="715">
                  <c:v>45.667000000000002</c:v>
                </c:pt>
                <c:pt idx="716">
                  <c:v>45.63805</c:v>
                </c:pt>
                <c:pt idx="717">
                  <c:v>45.63</c:v>
                </c:pt>
                <c:pt idx="718">
                  <c:v>45.62</c:v>
                </c:pt>
                <c:pt idx="719">
                  <c:v>45.540554</c:v>
                </c:pt>
                <c:pt idx="720">
                  <c:v>45.53</c:v>
                </c:pt>
                <c:pt idx="721">
                  <c:v>45.366999999999997</c:v>
                </c:pt>
                <c:pt idx="722">
                  <c:v>45.198054999999997</c:v>
                </c:pt>
                <c:pt idx="723">
                  <c:v>45.150832999999999</c:v>
                </c:pt>
                <c:pt idx="724">
                  <c:v>45.15</c:v>
                </c:pt>
                <c:pt idx="725">
                  <c:v>45.080689</c:v>
                </c:pt>
                <c:pt idx="726">
                  <c:v>44.921593999999999</c:v>
                </c:pt>
                <c:pt idx="727">
                  <c:v>44.9</c:v>
                </c:pt>
                <c:pt idx="728">
                  <c:v>44.9</c:v>
                </c:pt>
                <c:pt idx="729">
                  <c:v>44.83</c:v>
                </c:pt>
                <c:pt idx="730">
                  <c:v>44.828335000000003</c:v>
                </c:pt>
                <c:pt idx="731">
                  <c:v>44.825279000000002</c:v>
                </c:pt>
                <c:pt idx="732">
                  <c:v>44.75</c:v>
                </c:pt>
                <c:pt idx="733">
                  <c:v>44.633000000000003</c:v>
                </c:pt>
                <c:pt idx="734">
                  <c:v>44.582999999999998</c:v>
                </c:pt>
                <c:pt idx="735">
                  <c:v>44.567</c:v>
                </c:pt>
                <c:pt idx="736">
                  <c:v>44.533333300000002</c:v>
                </c:pt>
                <c:pt idx="737">
                  <c:v>44.533333300000002</c:v>
                </c:pt>
                <c:pt idx="738">
                  <c:v>44.533000000000001</c:v>
                </c:pt>
                <c:pt idx="739">
                  <c:v>44.502108</c:v>
                </c:pt>
                <c:pt idx="740">
                  <c:v>44.433333300000001</c:v>
                </c:pt>
                <c:pt idx="741">
                  <c:v>44.433</c:v>
                </c:pt>
                <c:pt idx="742">
                  <c:v>44.407868999999998</c:v>
                </c:pt>
                <c:pt idx="743">
                  <c:v>44.183</c:v>
                </c:pt>
                <c:pt idx="744">
                  <c:v>44.177776000000001</c:v>
                </c:pt>
                <c:pt idx="745">
                  <c:v>44.140481000000001</c:v>
                </c:pt>
                <c:pt idx="746">
                  <c:v>44.13</c:v>
                </c:pt>
                <c:pt idx="747">
                  <c:v>44.116999999999997</c:v>
                </c:pt>
                <c:pt idx="748">
                  <c:v>44.116999999999997</c:v>
                </c:pt>
                <c:pt idx="749">
                  <c:v>44.1</c:v>
                </c:pt>
                <c:pt idx="750">
                  <c:v>44.0833333</c:v>
                </c:pt>
                <c:pt idx="751">
                  <c:v>44.07</c:v>
                </c:pt>
                <c:pt idx="752">
                  <c:v>44.025694000000001</c:v>
                </c:pt>
                <c:pt idx="753">
                  <c:v>44.017000000000003</c:v>
                </c:pt>
                <c:pt idx="754">
                  <c:v>43.917000000000002</c:v>
                </c:pt>
                <c:pt idx="755">
                  <c:v>43.917000000000002</c:v>
                </c:pt>
                <c:pt idx="756">
                  <c:v>43.913887000000003</c:v>
                </c:pt>
                <c:pt idx="757">
                  <c:v>43.907299999999999</c:v>
                </c:pt>
                <c:pt idx="758">
                  <c:v>43.9</c:v>
                </c:pt>
                <c:pt idx="759">
                  <c:v>43.866999999999997</c:v>
                </c:pt>
                <c:pt idx="760">
                  <c:v>43.75</c:v>
                </c:pt>
                <c:pt idx="761">
                  <c:v>43.687778000000002</c:v>
                </c:pt>
                <c:pt idx="762">
                  <c:v>43.683333300000001</c:v>
                </c:pt>
                <c:pt idx="763">
                  <c:v>43.683333300000001</c:v>
                </c:pt>
                <c:pt idx="764">
                  <c:v>43.683</c:v>
                </c:pt>
                <c:pt idx="765">
                  <c:v>43.68</c:v>
                </c:pt>
                <c:pt idx="766">
                  <c:v>43.65</c:v>
                </c:pt>
                <c:pt idx="767">
                  <c:v>43.633000000000003</c:v>
                </c:pt>
                <c:pt idx="768">
                  <c:v>43.606414999999998</c:v>
                </c:pt>
                <c:pt idx="769">
                  <c:v>43.582999999999998</c:v>
                </c:pt>
                <c:pt idx="770">
                  <c:v>43.57</c:v>
                </c:pt>
                <c:pt idx="771">
                  <c:v>43.556249999999999</c:v>
                </c:pt>
                <c:pt idx="772">
                  <c:v>43.545555</c:v>
                </c:pt>
                <c:pt idx="773">
                  <c:v>43.542050000000003</c:v>
                </c:pt>
                <c:pt idx="774">
                  <c:v>43.517000000000003</c:v>
                </c:pt>
                <c:pt idx="775">
                  <c:v>43.505553999999997</c:v>
                </c:pt>
                <c:pt idx="776">
                  <c:v>43.466999999999999</c:v>
                </c:pt>
                <c:pt idx="777">
                  <c:v>43.45</c:v>
                </c:pt>
                <c:pt idx="778">
                  <c:v>43.45</c:v>
                </c:pt>
                <c:pt idx="779">
                  <c:v>43.448891000000003</c:v>
                </c:pt>
                <c:pt idx="780">
                  <c:v>43.416666599999999</c:v>
                </c:pt>
                <c:pt idx="781">
                  <c:v>43.416666599999999</c:v>
                </c:pt>
                <c:pt idx="782">
                  <c:v>43.4</c:v>
                </c:pt>
                <c:pt idx="783">
                  <c:v>43.4</c:v>
                </c:pt>
                <c:pt idx="784">
                  <c:v>43.384672000000002</c:v>
                </c:pt>
                <c:pt idx="785">
                  <c:v>43.383000000000003</c:v>
                </c:pt>
                <c:pt idx="786">
                  <c:v>43.383000000000003</c:v>
                </c:pt>
                <c:pt idx="787">
                  <c:v>43.3333333</c:v>
                </c:pt>
                <c:pt idx="788">
                  <c:v>43.323521999999997</c:v>
                </c:pt>
                <c:pt idx="789">
                  <c:v>43.316666599999998</c:v>
                </c:pt>
                <c:pt idx="790">
                  <c:v>43.216999999999999</c:v>
                </c:pt>
                <c:pt idx="791">
                  <c:v>43.2</c:v>
                </c:pt>
                <c:pt idx="792">
                  <c:v>43.183</c:v>
                </c:pt>
                <c:pt idx="793">
                  <c:v>43.18</c:v>
                </c:pt>
                <c:pt idx="794">
                  <c:v>43.1</c:v>
                </c:pt>
                <c:pt idx="795">
                  <c:v>43.1</c:v>
                </c:pt>
                <c:pt idx="796">
                  <c:v>43.0833333</c:v>
                </c:pt>
                <c:pt idx="797">
                  <c:v>43.033333300000002</c:v>
                </c:pt>
                <c:pt idx="798">
                  <c:v>43</c:v>
                </c:pt>
                <c:pt idx="799">
                  <c:v>43</c:v>
                </c:pt>
                <c:pt idx="800">
                  <c:v>43</c:v>
                </c:pt>
                <c:pt idx="801">
                  <c:v>43</c:v>
                </c:pt>
                <c:pt idx="802">
                  <c:v>42.933</c:v>
                </c:pt>
                <c:pt idx="803">
                  <c:v>42.916666599999999</c:v>
                </c:pt>
                <c:pt idx="804">
                  <c:v>42.8</c:v>
                </c:pt>
                <c:pt idx="805">
                  <c:v>42.732999999999997</c:v>
                </c:pt>
                <c:pt idx="806">
                  <c:v>42.63</c:v>
                </c:pt>
                <c:pt idx="807">
                  <c:v>42.55</c:v>
                </c:pt>
                <c:pt idx="808">
                  <c:v>42.55</c:v>
                </c:pt>
                <c:pt idx="809">
                  <c:v>42.533000000000001</c:v>
                </c:pt>
                <c:pt idx="810">
                  <c:v>42.53</c:v>
                </c:pt>
                <c:pt idx="811">
                  <c:v>42.517000000000003</c:v>
                </c:pt>
                <c:pt idx="812">
                  <c:v>42.27</c:v>
                </c:pt>
                <c:pt idx="813">
                  <c:v>41.92</c:v>
                </c:pt>
                <c:pt idx="814">
                  <c:v>41.92</c:v>
                </c:pt>
                <c:pt idx="815">
                  <c:v>41.92</c:v>
                </c:pt>
                <c:pt idx="816">
                  <c:v>41.917000000000002</c:v>
                </c:pt>
                <c:pt idx="817">
                  <c:v>41.6</c:v>
                </c:pt>
                <c:pt idx="818">
                  <c:v>41.6</c:v>
                </c:pt>
                <c:pt idx="819">
                  <c:v>41.5</c:v>
                </c:pt>
                <c:pt idx="820">
                  <c:v>41.37</c:v>
                </c:pt>
                <c:pt idx="821">
                  <c:v>41.366999999999997</c:v>
                </c:pt>
                <c:pt idx="822">
                  <c:v>55.01</c:v>
                </c:pt>
                <c:pt idx="823">
                  <c:v>54.917000000000002</c:v>
                </c:pt>
                <c:pt idx="824">
                  <c:v>54.917000000000002</c:v>
                </c:pt>
                <c:pt idx="825">
                  <c:v>54.913249999999998</c:v>
                </c:pt>
                <c:pt idx="826">
                  <c:v>54.832999999999998</c:v>
                </c:pt>
                <c:pt idx="827">
                  <c:v>54.8</c:v>
                </c:pt>
                <c:pt idx="828">
                  <c:v>54.683</c:v>
                </c:pt>
                <c:pt idx="829">
                  <c:v>54.68</c:v>
                </c:pt>
                <c:pt idx="830">
                  <c:v>54.63</c:v>
                </c:pt>
                <c:pt idx="831">
                  <c:v>54.624833000000002</c:v>
                </c:pt>
                <c:pt idx="832">
                  <c:v>54.533000000000001</c:v>
                </c:pt>
                <c:pt idx="833">
                  <c:v>54.53</c:v>
                </c:pt>
                <c:pt idx="834">
                  <c:v>54.517000000000003</c:v>
                </c:pt>
                <c:pt idx="835">
                  <c:v>54.5</c:v>
                </c:pt>
                <c:pt idx="836">
                  <c:v>54.5</c:v>
                </c:pt>
                <c:pt idx="837">
                  <c:v>54.5</c:v>
                </c:pt>
                <c:pt idx="838">
                  <c:v>54.466999999999999</c:v>
                </c:pt>
                <c:pt idx="839">
                  <c:v>54.383333299999997</c:v>
                </c:pt>
                <c:pt idx="840">
                  <c:v>54.383000000000003</c:v>
                </c:pt>
                <c:pt idx="841">
                  <c:v>54.38</c:v>
                </c:pt>
                <c:pt idx="842">
                  <c:v>54.37</c:v>
                </c:pt>
                <c:pt idx="843">
                  <c:v>54.37</c:v>
                </c:pt>
                <c:pt idx="844">
                  <c:v>54.332999999999998</c:v>
                </c:pt>
                <c:pt idx="845">
                  <c:v>54.33</c:v>
                </c:pt>
                <c:pt idx="846">
                  <c:v>54.33</c:v>
                </c:pt>
                <c:pt idx="847">
                  <c:v>54.317</c:v>
                </c:pt>
                <c:pt idx="848">
                  <c:v>54.25</c:v>
                </c:pt>
                <c:pt idx="849">
                  <c:v>54.183</c:v>
                </c:pt>
                <c:pt idx="850">
                  <c:v>54.18</c:v>
                </c:pt>
                <c:pt idx="851">
                  <c:v>54.18</c:v>
                </c:pt>
                <c:pt idx="852">
                  <c:v>54.18</c:v>
                </c:pt>
                <c:pt idx="853">
                  <c:v>54.17</c:v>
                </c:pt>
                <c:pt idx="854">
                  <c:v>54.17</c:v>
                </c:pt>
                <c:pt idx="855">
                  <c:v>54.1</c:v>
                </c:pt>
                <c:pt idx="856">
                  <c:v>54.08</c:v>
                </c:pt>
                <c:pt idx="857">
                  <c:v>54.07</c:v>
                </c:pt>
                <c:pt idx="858">
                  <c:v>54</c:v>
                </c:pt>
                <c:pt idx="859">
                  <c:v>54</c:v>
                </c:pt>
                <c:pt idx="860">
                  <c:v>53.918166999999997</c:v>
                </c:pt>
                <c:pt idx="861">
                  <c:v>53.878706000000001</c:v>
                </c:pt>
                <c:pt idx="862">
                  <c:v>53.87</c:v>
                </c:pt>
                <c:pt idx="863">
                  <c:v>53.866999999999997</c:v>
                </c:pt>
                <c:pt idx="864">
                  <c:v>53.86</c:v>
                </c:pt>
                <c:pt idx="865">
                  <c:v>53.82</c:v>
                </c:pt>
                <c:pt idx="866">
                  <c:v>53.805366999999997</c:v>
                </c:pt>
                <c:pt idx="867">
                  <c:v>53.8</c:v>
                </c:pt>
                <c:pt idx="868">
                  <c:v>53.767000000000003</c:v>
                </c:pt>
                <c:pt idx="869">
                  <c:v>53.75</c:v>
                </c:pt>
                <c:pt idx="870">
                  <c:v>53.73</c:v>
                </c:pt>
                <c:pt idx="871">
                  <c:v>53.71</c:v>
                </c:pt>
                <c:pt idx="872">
                  <c:v>53.65</c:v>
                </c:pt>
                <c:pt idx="873">
                  <c:v>53.633000000000003</c:v>
                </c:pt>
                <c:pt idx="874">
                  <c:v>53.63</c:v>
                </c:pt>
                <c:pt idx="875">
                  <c:v>53.63</c:v>
                </c:pt>
                <c:pt idx="876">
                  <c:v>53.602167000000001</c:v>
                </c:pt>
                <c:pt idx="877">
                  <c:v>53.6</c:v>
                </c:pt>
                <c:pt idx="878">
                  <c:v>53.582999999999998</c:v>
                </c:pt>
                <c:pt idx="879">
                  <c:v>53.55</c:v>
                </c:pt>
                <c:pt idx="880">
                  <c:v>53.535885999999998</c:v>
                </c:pt>
                <c:pt idx="881">
                  <c:v>53.533000000000001</c:v>
                </c:pt>
                <c:pt idx="882">
                  <c:v>53.533000000000001</c:v>
                </c:pt>
                <c:pt idx="883">
                  <c:v>53.53</c:v>
                </c:pt>
                <c:pt idx="884">
                  <c:v>53.52</c:v>
                </c:pt>
                <c:pt idx="885">
                  <c:v>53.45</c:v>
                </c:pt>
                <c:pt idx="886">
                  <c:v>53.42</c:v>
                </c:pt>
                <c:pt idx="887">
                  <c:v>53.4</c:v>
                </c:pt>
                <c:pt idx="888">
                  <c:v>53.39</c:v>
                </c:pt>
                <c:pt idx="889">
                  <c:v>53.38</c:v>
                </c:pt>
                <c:pt idx="890">
                  <c:v>53.32</c:v>
                </c:pt>
                <c:pt idx="891">
                  <c:v>53.32</c:v>
                </c:pt>
                <c:pt idx="892">
                  <c:v>53.317</c:v>
                </c:pt>
                <c:pt idx="893">
                  <c:v>53.183</c:v>
                </c:pt>
                <c:pt idx="894">
                  <c:v>53.133333299999997</c:v>
                </c:pt>
                <c:pt idx="895">
                  <c:v>53.07</c:v>
                </c:pt>
                <c:pt idx="896">
                  <c:v>53.05</c:v>
                </c:pt>
                <c:pt idx="897">
                  <c:v>53.047499999999999</c:v>
                </c:pt>
                <c:pt idx="898">
                  <c:v>53.03</c:v>
                </c:pt>
                <c:pt idx="899">
                  <c:v>53.02</c:v>
                </c:pt>
                <c:pt idx="900">
                  <c:v>53</c:v>
                </c:pt>
                <c:pt idx="901">
                  <c:v>52.97</c:v>
                </c:pt>
                <c:pt idx="902">
                  <c:v>52.93</c:v>
                </c:pt>
                <c:pt idx="903">
                  <c:v>52.919406000000002</c:v>
                </c:pt>
                <c:pt idx="904">
                  <c:v>52.91</c:v>
                </c:pt>
                <c:pt idx="905">
                  <c:v>52.9</c:v>
                </c:pt>
                <c:pt idx="906">
                  <c:v>52.883000000000003</c:v>
                </c:pt>
                <c:pt idx="907">
                  <c:v>52.817</c:v>
                </c:pt>
                <c:pt idx="908">
                  <c:v>52.716666699999998</c:v>
                </c:pt>
                <c:pt idx="909">
                  <c:v>52.6</c:v>
                </c:pt>
                <c:pt idx="910">
                  <c:v>52.582999999999998</c:v>
                </c:pt>
                <c:pt idx="911">
                  <c:v>52.57</c:v>
                </c:pt>
                <c:pt idx="912">
                  <c:v>52.559685999999999</c:v>
                </c:pt>
                <c:pt idx="913">
                  <c:v>52.55</c:v>
                </c:pt>
                <c:pt idx="914">
                  <c:v>52.52</c:v>
                </c:pt>
                <c:pt idx="915">
                  <c:v>52.517000000000003</c:v>
                </c:pt>
                <c:pt idx="916">
                  <c:v>52.47</c:v>
                </c:pt>
                <c:pt idx="917">
                  <c:v>52.466999999999999</c:v>
                </c:pt>
                <c:pt idx="918">
                  <c:v>52.46</c:v>
                </c:pt>
                <c:pt idx="919">
                  <c:v>52.45</c:v>
                </c:pt>
                <c:pt idx="920">
                  <c:v>52.45</c:v>
                </c:pt>
                <c:pt idx="921">
                  <c:v>52.45</c:v>
                </c:pt>
                <c:pt idx="922">
                  <c:v>52.383000000000003</c:v>
                </c:pt>
                <c:pt idx="923">
                  <c:v>52.380001</c:v>
                </c:pt>
                <c:pt idx="924">
                  <c:v>52.38</c:v>
                </c:pt>
                <c:pt idx="925">
                  <c:v>52.38</c:v>
                </c:pt>
                <c:pt idx="926">
                  <c:v>52.38</c:v>
                </c:pt>
                <c:pt idx="927">
                  <c:v>52.338667000000001</c:v>
                </c:pt>
                <c:pt idx="928">
                  <c:v>52.32</c:v>
                </c:pt>
                <c:pt idx="929">
                  <c:v>52.319167</c:v>
                </c:pt>
                <c:pt idx="930">
                  <c:v>52.3</c:v>
                </c:pt>
                <c:pt idx="931">
                  <c:v>52.3</c:v>
                </c:pt>
                <c:pt idx="932">
                  <c:v>52.291167000000002</c:v>
                </c:pt>
                <c:pt idx="933">
                  <c:v>52.28</c:v>
                </c:pt>
                <c:pt idx="934">
                  <c:v>52.25</c:v>
                </c:pt>
                <c:pt idx="935">
                  <c:v>52.22</c:v>
                </c:pt>
                <c:pt idx="936">
                  <c:v>52.21</c:v>
                </c:pt>
                <c:pt idx="937">
                  <c:v>52.183</c:v>
                </c:pt>
                <c:pt idx="938">
                  <c:v>52.17</c:v>
                </c:pt>
                <c:pt idx="939">
                  <c:v>52.14</c:v>
                </c:pt>
                <c:pt idx="940">
                  <c:v>52.134641999999999</c:v>
                </c:pt>
                <c:pt idx="941">
                  <c:v>52.133000000000003</c:v>
                </c:pt>
                <c:pt idx="942">
                  <c:v>52.133000000000003</c:v>
                </c:pt>
                <c:pt idx="943">
                  <c:v>52.12</c:v>
                </c:pt>
                <c:pt idx="944">
                  <c:v>52.1</c:v>
                </c:pt>
                <c:pt idx="945">
                  <c:v>52.1</c:v>
                </c:pt>
                <c:pt idx="946">
                  <c:v>52.08</c:v>
                </c:pt>
                <c:pt idx="947">
                  <c:v>52.073658000000002</c:v>
                </c:pt>
                <c:pt idx="948">
                  <c:v>52.07</c:v>
                </c:pt>
                <c:pt idx="949">
                  <c:v>51.97</c:v>
                </c:pt>
                <c:pt idx="950">
                  <c:v>51.95</c:v>
                </c:pt>
                <c:pt idx="951">
                  <c:v>51.917000000000002</c:v>
                </c:pt>
                <c:pt idx="952">
                  <c:v>51.889474999999997</c:v>
                </c:pt>
                <c:pt idx="953">
                  <c:v>51.88</c:v>
                </c:pt>
                <c:pt idx="954">
                  <c:v>51.87</c:v>
                </c:pt>
                <c:pt idx="955">
                  <c:v>51.854992000000003</c:v>
                </c:pt>
                <c:pt idx="956">
                  <c:v>51.85</c:v>
                </c:pt>
                <c:pt idx="957">
                  <c:v>51.8</c:v>
                </c:pt>
                <c:pt idx="958">
                  <c:v>51.783000000000001</c:v>
                </c:pt>
                <c:pt idx="959">
                  <c:v>51.78</c:v>
                </c:pt>
                <c:pt idx="960">
                  <c:v>51.77</c:v>
                </c:pt>
                <c:pt idx="961">
                  <c:v>51.767833000000003</c:v>
                </c:pt>
                <c:pt idx="962">
                  <c:v>51.732999999999997</c:v>
                </c:pt>
                <c:pt idx="963">
                  <c:v>51.73</c:v>
                </c:pt>
                <c:pt idx="964">
                  <c:v>51.683</c:v>
                </c:pt>
                <c:pt idx="965">
                  <c:v>51.667000000000002</c:v>
                </c:pt>
                <c:pt idx="966">
                  <c:v>51.65</c:v>
                </c:pt>
                <c:pt idx="967">
                  <c:v>51.65</c:v>
                </c:pt>
                <c:pt idx="968">
                  <c:v>51.65</c:v>
                </c:pt>
                <c:pt idx="969">
                  <c:v>51.616999999999997</c:v>
                </c:pt>
                <c:pt idx="970">
                  <c:v>51.602414000000003</c:v>
                </c:pt>
                <c:pt idx="971">
                  <c:v>51.6</c:v>
                </c:pt>
                <c:pt idx="972">
                  <c:v>51.58</c:v>
                </c:pt>
                <c:pt idx="973">
                  <c:v>51.55</c:v>
                </c:pt>
                <c:pt idx="974">
                  <c:v>51.517000000000003</c:v>
                </c:pt>
                <c:pt idx="975">
                  <c:v>51.517000000000003</c:v>
                </c:pt>
                <c:pt idx="976">
                  <c:v>51.51</c:v>
                </c:pt>
                <c:pt idx="977">
                  <c:v>51.5</c:v>
                </c:pt>
                <c:pt idx="978">
                  <c:v>51.45</c:v>
                </c:pt>
                <c:pt idx="979">
                  <c:v>51.44</c:v>
                </c:pt>
                <c:pt idx="980">
                  <c:v>51.423991999999998</c:v>
                </c:pt>
                <c:pt idx="981">
                  <c:v>51.42</c:v>
                </c:pt>
                <c:pt idx="982">
                  <c:v>51.4</c:v>
                </c:pt>
                <c:pt idx="983">
                  <c:v>51.4</c:v>
                </c:pt>
                <c:pt idx="984">
                  <c:v>51.4</c:v>
                </c:pt>
                <c:pt idx="985">
                  <c:v>51.38</c:v>
                </c:pt>
                <c:pt idx="986">
                  <c:v>51.37</c:v>
                </c:pt>
                <c:pt idx="987">
                  <c:v>51.317</c:v>
                </c:pt>
                <c:pt idx="988">
                  <c:v>51.3</c:v>
                </c:pt>
                <c:pt idx="989">
                  <c:v>51.3</c:v>
                </c:pt>
                <c:pt idx="990">
                  <c:v>51.3</c:v>
                </c:pt>
                <c:pt idx="991">
                  <c:v>51.3</c:v>
                </c:pt>
                <c:pt idx="992">
                  <c:v>51.289453000000002</c:v>
                </c:pt>
                <c:pt idx="993">
                  <c:v>51.28</c:v>
                </c:pt>
                <c:pt idx="994">
                  <c:v>51.25</c:v>
                </c:pt>
                <c:pt idx="995">
                  <c:v>51.230356</c:v>
                </c:pt>
                <c:pt idx="996">
                  <c:v>51.2</c:v>
                </c:pt>
                <c:pt idx="997">
                  <c:v>51.18</c:v>
                </c:pt>
                <c:pt idx="998">
                  <c:v>51.167000000000002</c:v>
                </c:pt>
                <c:pt idx="999">
                  <c:v>51.133000000000003</c:v>
                </c:pt>
                <c:pt idx="1000">
                  <c:v>51.13</c:v>
                </c:pt>
                <c:pt idx="1001">
                  <c:v>51.12</c:v>
                </c:pt>
                <c:pt idx="1002">
                  <c:v>51.116999999999997</c:v>
                </c:pt>
                <c:pt idx="1003">
                  <c:v>51.116999999999997</c:v>
                </c:pt>
                <c:pt idx="1004">
                  <c:v>51.08</c:v>
                </c:pt>
                <c:pt idx="1005">
                  <c:v>51</c:v>
                </c:pt>
                <c:pt idx="1006">
                  <c:v>50.982999999999997</c:v>
                </c:pt>
                <c:pt idx="1007">
                  <c:v>50.981816999999999</c:v>
                </c:pt>
                <c:pt idx="1008">
                  <c:v>50.98</c:v>
                </c:pt>
                <c:pt idx="1009">
                  <c:v>50.98</c:v>
                </c:pt>
                <c:pt idx="1010">
                  <c:v>50.960816999999999</c:v>
                </c:pt>
                <c:pt idx="1011">
                  <c:v>50.93</c:v>
                </c:pt>
                <c:pt idx="1012">
                  <c:v>50.93</c:v>
                </c:pt>
                <c:pt idx="1013">
                  <c:v>50.883000000000003</c:v>
                </c:pt>
                <c:pt idx="1014">
                  <c:v>50.88</c:v>
                </c:pt>
                <c:pt idx="1015">
                  <c:v>50.87</c:v>
                </c:pt>
                <c:pt idx="1016">
                  <c:v>50.865917000000003</c:v>
                </c:pt>
                <c:pt idx="1017">
                  <c:v>50.85</c:v>
                </c:pt>
                <c:pt idx="1018">
                  <c:v>50.832999999999998</c:v>
                </c:pt>
                <c:pt idx="1019">
                  <c:v>50.8</c:v>
                </c:pt>
                <c:pt idx="1020">
                  <c:v>50.8</c:v>
                </c:pt>
                <c:pt idx="1021">
                  <c:v>50.783000000000001</c:v>
                </c:pt>
                <c:pt idx="1022">
                  <c:v>50.75</c:v>
                </c:pt>
                <c:pt idx="1023">
                  <c:v>50.73</c:v>
                </c:pt>
                <c:pt idx="1024">
                  <c:v>50.73</c:v>
                </c:pt>
                <c:pt idx="1025">
                  <c:v>50.707658000000002</c:v>
                </c:pt>
                <c:pt idx="1026">
                  <c:v>50.7</c:v>
                </c:pt>
                <c:pt idx="1027">
                  <c:v>50.667000000000002</c:v>
                </c:pt>
                <c:pt idx="1028">
                  <c:v>50.65</c:v>
                </c:pt>
                <c:pt idx="1029">
                  <c:v>50.65</c:v>
                </c:pt>
                <c:pt idx="1030">
                  <c:v>50.6</c:v>
                </c:pt>
                <c:pt idx="1031">
                  <c:v>50.582999999999998</c:v>
                </c:pt>
                <c:pt idx="1032">
                  <c:v>50.57</c:v>
                </c:pt>
                <c:pt idx="1033">
                  <c:v>50.56</c:v>
                </c:pt>
                <c:pt idx="1034">
                  <c:v>50.55</c:v>
                </c:pt>
                <c:pt idx="1035">
                  <c:v>50.533000000000001</c:v>
                </c:pt>
                <c:pt idx="1036">
                  <c:v>50.52</c:v>
                </c:pt>
                <c:pt idx="1037">
                  <c:v>50.5</c:v>
                </c:pt>
                <c:pt idx="1038">
                  <c:v>50.5</c:v>
                </c:pt>
                <c:pt idx="1039">
                  <c:v>50.48</c:v>
                </c:pt>
                <c:pt idx="1040">
                  <c:v>50.43</c:v>
                </c:pt>
                <c:pt idx="1041">
                  <c:v>50.43</c:v>
                </c:pt>
                <c:pt idx="1042">
                  <c:v>50.42</c:v>
                </c:pt>
                <c:pt idx="1043">
                  <c:v>50.417000000000002</c:v>
                </c:pt>
                <c:pt idx="1044">
                  <c:v>50.38</c:v>
                </c:pt>
                <c:pt idx="1045">
                  <c:v>50.38</c:v>
                </c:pt>
                <c:pt idx="1046">
                  <c:v>50.37</c:v>
                </c:pt>
                <c:pt idx="1047">
                  <c:v>50.366</c:v>
                </c:pt>
                <c:pt idx="1048">
                  <c:v>50.36</c:v>
                </c:pt>
                <c:pt idx="1049">
                  <c:v>50.3</c:v>
                </c:pt>
                <c:pt idx="1050">
                  <c:v>50.288836000000003</c:v>
                </c:pt>
                <c:pt idx="1051">
                  <c:v>50.22</c:v>
                </c:pt>
                <c:pt idx="1052">
                  <c:v>50.2</c:v>
                </c:pt>
                <c:pt idx="1053">
                  <c:v>50.183</c:v>
                </c:pt>
                <c:pt idx="1054">
                  <c:v>50.17</c:v>
                </c:pt>
                <c:pt idx="1055">
                  <c:v>50.169189000000003</c:v>
                </c:pt>
                <c:pt idx="1056">
                  <c:v>50.116666700000003</c:v>
                </c:pt>
                <c:pt idx="1057">
                  <c:v>50.09</c:v>
                </c:pt>
                <c:pt idx="1058">
                  <c:v>50.05</c:v>
                </c:pt>
                <c:pt idx="1059">
                  <c:v>50.049818999999999</c:v>
                </c:pt>
                <c:pt idx="1060">
                  <c:v>50.047221999999998</c:v>
                </c:pt>
                <c:pt idx="1061">
                  <c:v>50.03</c:v>
                </c:pt>
                <c:pt idx="1062">
                  <c:v>50.026420999999999</c:v>
                </c:pt>
                <c:pt idx="1063">
                  <c:v>50.02</c:v>
                </c:pt>
                <c:pt idx="1064">
                  <c:v>49.99</c:v>
                </c:pt>
                <c:pt idx="1065">
                  <c:v>49.984428000000001</c:v>
                </c:pt>
                <c:pt idx="1066">
                  <c:v>49.98</c:v>
                </c:pt>
                <c:pt idx="1067">
                  <c:v>49.98</c:v>
                </c:pt>
                <c:pt idx="1068">
                  <c:v>49.972667000000001</c:v>
                </c:pt>
                <c:pt idx="1069">
                  <c:v>49.966999999999999</c:v>
                </c:pt>
                <c:pt idx="1070">
                  <c:v>49.966999999999999</c:v>
                </c:pt>
                <c:pt idx="1071">
                  <c:v>49.966999999999999</c:v>
                </c:pt>
                <c:pt idx="1072">
                  <c:v>49.960833000000001</c:v>
                </c:pt>
                <c:pt idx="1073">
                  <c:v>49.95</c:v>
                </c:pt>
                <c:pt idx="1074">
                  <c:v>49.95</c:v>
                </c:pt>
                <c:pt idx="1075">
                  <c:v>49.917000000000002</c:v>
                </c:pt>
                <c:pt idx="1076">
                  <c:v>49.917000000000002</c:v>
                </c:pt>
                <c:pt idx="1077">
                  <c:v>49.85</c:v>
                </c:pt>
                <c:pt idx="1078">
                  <c:v>49.85</c:v>
                </c:pt>
                <c:pt idx="1079">
                  <c:v>49.85</c:v>
                </c:pt>
                <c:pt idx="1080">
                  <c:v>49.77</c:v>
                </c:pt>
                <c:pt idx="1081">
                  <c:v>49.77</c:v>
                </c:pt>
                <c:pt idx="1082">
                  <c:v>49.75</c:v>
                </c:pt>
                <c:pt idx="1083">
                  <c:v>49.75</c:v>
                </c:pt>
                <c:pt idx="1084">
                  <c:v>49.75</c:v>
                </c:pt>
                <c:pt idx="1085">
                  <c:v>49.72</c:v>
                </c:pt>
                <c:pt idx="1086">
                  <c:v>49.7</c:v>
                </c:pt>
                <c:pt idx="1087">
                  <c:v>49.7</c:v>
                </c:pt>
                <c:pt idx="1088">
                  <c:v>49.67</c:v>
                </c:pt>
                <c:pt idx="1089">
                  <c:v>49.650275000000001</c:v>
                </c:pt>
                <c:pt idx="1090">
                  <c:v>49.65</c:v>
                </c:pt>
                <c:pt idx="1091">
                  <c:v>49.648130999999999</c:v>
                </c:pt>
                <c:pt idx="1092">
                  <c:v>49.633609999999997</c:v>
                </c:pt>
                <c:pt idx="1093">
                  <c:v>49.567</c:v>
                </c:pt>
                <c:pt idx="1094">
                  <c:v>49.567</c:v>
                </c:pt>
                <c:pt idx="1095">
                  <c:v>49.563569000000001</c:v>
                </c:pt>
                <c:pt idx="1096">
                  <c:v>49.51</c:v>
                </c:pt>
                <c:pt idx="1097">
                  <c:v>49.5</c:v>
                </c:pt>
                <c:pt idx="1098">
                  <c:v>49.5</c:v>
                </c:pt>
                <c:pt idx="1099">
                  <c:v>49.498643999999999</c:v>
                </c:pt>
                <c:pt idx="1100">
                  <c:v>49.472706000000002</c:v>
                </c:pt>
                <c:pt idx="1101">
                  <c:v>49.47</c:v>
                </c:pt>
                <c:pt idx="1102">
                  <c:v>49.466999999999999</c:v>
                </c:pt>
                <c:pt idx="1103">
                  <c:v>49.43</c:v>
                </c:pt>
                <c:pt idx="1104">
                  <c:v>49.43</c:v>
                </c:pt>
                <c:pt idx="1105">
                  <c:v>49.403058000000001</c:v>
                </c:pt>
                <c:pt idx="1106">
                  <c:v>49.4</c:v>
                </c:pt>
                <c:pt idx="1107">
                  <c:v>49.4</c:v>
                </c:pt>
                <c:pt idx="1108">
                  <c:v>49.393332999999998</c:v>
                </c:pt>
                <c:pt idx="1109">
                  <c:v>49.383000000000003</c:v>
                </c:pt>
                <c:pt idx="1110">
                  <c:v>49.383000000000003</c:v>
                </c:pt>
                <c:pt idx="1111">
                  <c:v>49.383000000000003</c:v>
                </c:pt>
                <c:pt idx="1112">
                  <c:v>49.38</c:v>
                </c:pt>
                <c:pt idx="1113">
                  <c:v>49.317</c:v>
                </c:pt>
                <c:pt idx="1114">
                  <c:v>49.317</c:v>
                </c:pt>
                <c:pt idx="1115">
                  <c:v>49.3</c:v>
                </c:pt>
                <c:pt idx="1116">
                  <c:v>49.283000000000001</c:v>
                </c:pt>
                <c:pt idx="1117">
                  <c:v>49.22</c:v>
                </c:pt>
                <c:pt idx="1118">
                  <c:v>49.216999999999999</c:v>
                </c:pt>
                <c:pt idx="1119">
                  <c:v>49.216999999999999</c:v>
                </c:pt>
                <c:pt idx="1120">
                  <c:v>49.216999999999999</c:v>
                </c:pt>
                <c:pt idx="1121">
                  <c:v>49.216999999999999</c:v>
                </c:pt>
                <c:pt idx="1122">
                  <c:v>49.216999999999999</c:v>
                </c:pt>
                <c:pt idx="1123">
                  <c:v>49.21</c:v>
                </c:pt>
                <c:pt idx="1124">
                  <c:v>49.21</c:v>
                </c:pt>
                <c:pt idx="1125">
                  <c:v>49.209524999999999</c:v>
                </c:pt>
                <c:pt idx="1126">
                  <c:v>49.17</c:v>
                </c:pt>
                <c:pt idx="1127">
                  <c:v>49.118316999999998</c:v>
                </c:pt>
                <c:pt idx="1128">
                  <c:v>49.116999999999997</c:v>
                </c:pt>
                <c:pt idx="1129">
                  <c:v>49.04</c:v>
                </c:pt>
                <c:pt idx="1130">
                  <c:v>49.04</c:v>
                </c:pt>
                <c:pt idx="1131">
                  <c:v>49.03</c:v>
                </c:pt>
                <c:pt idx="1132">
                  <c:v>49.02</c:v>
                </c:pt>
                <c:pt idx="1133">
                  <c:v>48.97</c:v>
                </c:pt>
                <c:pt idx="1134">
                  <c:v>48.97</c:v>
                </c:pt>
                <c:pt idx="1135">
                  <c:v>48.95</c:v>
                </c:pt>
                <c:pt idx="1136">
                  <c:v>48.92</c:v>
                </c:pt>
                <c:pt idx="1137">
                  <c:v>48.83</c:v>
                </c:pt>
                <c:pt idx="1138">
                  <c:v>48.83</c:v>
                </c:pt>
                <c:pt idx="1139">
                  <c:v>48.79</c:v>
                </c:pt>
                <c:pt idx="1140">
                  <c:v>48.783000000000001</c:v>
                </c:pt>
                <c:pt idx="1141">
                  <c:v>48.78</c:v>
                </c:pt>
                <c:pt idx="1142">
                  <c:v>48.77</c:v>
                </c:pt>
                <c:pt idx="1143">
                  <c:v>48.77</c:v>
                </c:pt>
                <c:pt idx="1144">
                  <c:v>48.75</c:v>
                </c:pt>
                <c:pt idx="1145">
                  <c:v>48.716999999999999</c:v>
                </c:pt>
                <c:pt idx="1146">
                  <c:v>48.716999999999999</c:v>
                </c:pt>
                <c:pt idx="1147">
                  <c:v>48.715667000000003</c:v>
                </c:pt>
                <c:pt idx="1148">
                  <c:v>48.69</c:v>
                </c:pt>
                <c:pt idx="1149">
                  <c:v>48.67</c:v>
                </c:pt>
                <c:pt idx="1150">
                  <c:v>48.67</c:v>
                </c:pt>
                <c:pt idx="1151">
                  <c:v>48.55</c:v>
                </c:pt>
                <c:pt idx="1152">
                  <c:v>48.47</c:v>
                </c:pt>
                <c:pt idx="1153">
                  <c:v>48.45</c:v>
                </c:pt>
                <c:pt idx="1154">
                  <c:v>48.433</c:v>
                </c:pt>
                <c:pt idx="1155">
                  <c:v>48.43</c:v>
                </c:pt>
                <c:pt idx="1156">
                  <c:v>48.43</c:v>
                </c:pt>
                <c:pt idx="1157">
                  <c:v>48.425158000000003</c:v>
                </c:pt>
                <c:pt idx="1158">
                  <c:v>48.4</c:v>
                </c:pt>
                <c:pt idx="1159">
                  <c:v>48.38</c:v>
                </c:pt>
                <c:pt idx="1160">
                  <c:v>48.366999999999997</c:v>
                </c:pt>
                <c:pt idx="1161">
                  <c:v>48.36</c:v>
                </c:pt>
                <c:pt idx="1162">
                  <c:v>48.353783</c:v>
                </c:pt>
                <c:pt idx="1163">
                  <c:v>48.317</c:v>
                </c:pt>
                <c:pt idx="1164">
                  <c:v>48.28</c:v>
                </c:pt>
                <c:pt idx="1165">
                  <c:v>48.232999999999997</c:v>
                </c:pt>
                <c:pt idx="1166">
                  <c:v>48.216999999999999</c:v>
                </c:pt>
                <c:pt idx="1167">
                  <c:v>48.205666999999998</c:v>
                </c:pt>
                <c:pt idx="1168">
                  <c:v>48.183</c:v>
                </c:pt>
                <c:pt idx="1169">
                  <c:v>48.183</c:v>
                </c:pt>
                <c:pt idx="1170">
                  <c:v>48.16</c:v>
                </c:pt>
                <c:pt idx="1171">
                  <c:v>48.1</c:v>
                </c:pt>
                <c:pt idx="1172">
                  <c:v>48.081364000000001</c:v>
                </c:pt>
                <c:pt idx="1173">
                  <c:v>48.067</c:v>
                </c:pt>
                <c:pt idx="1174">
                  <c:v>48.067</c:v>
                </c:pt>
                <c:pt idx="1175">
                  <c:v>48</c:v>
                </c:pt>
                <c:pt idx="1176">
                  <c:v>47.982999999999997</c:v>
                </c:pt>
                <c:pt idx="1177">
                  <c:v>47.982999999999997</c:v>
                </c:pt>
                <c:pt idx="1178">
                  <c:v>47.973331000000002</c:v>
                </c:pt>
                <c:pt idx="1179">
                  <c:v>47.9</c:v>
                </c:pt>
                <c:pt idx="1180">
                  <c:v>47.88</c:v>
                </c:pt>
                <c:pt idx="1181">
                  <c:v>47.88</c:v>
                </c:pt>
                <c:pt idx="1182">
                  <c:v>47.866999999999997</c:v>
                </c:pt>
                <c:pt idx="1183">
                  <c:v>47.832999999999998</c:v>
                </c:pt>
                <c:pt idx="1184">
                  <c:v>47.832999999999998</c:v>
                </c:pt>
                <c:pt idx="1185">
                  <c:v>47.8</c:v>
                </c:pt>
                <c:pt idx="1186">
                  <c:v>47.8</c:v>
                </c:pt>
                <c:pt idx="1187">
                  <c:v>47.767000000000003</c:v>
                </c:pt>
                <c:pt idx="1188">
                  <c:v>47.767000000000003</c:v>
                </c:pt>
                <c:pt idx="1189">
                  <c:v>47.72</c:v>
                </c:pt>
                <c:pt idx="1190">
                  <c:v>47.7</c:v>
                </c:pt>
                <c:pt idx="1191">
                  <c:v>47.68</c:v>
                </c:pt>
                <c:pt idx="1192">
                  <c:v>47.667000000000002</c:v>
                </c:pt>
                <c:pt idx="1193">
                  <c:v>47.482999999999997</c:v>
                </c:pt>
                <c:pt idx="1194">
                  <c:v>47.417000000000002</c:v>
                </c:pt>
                <c:pt idx="1195">
                  <c:v>47.4</c:v>
                </c:pt>
                <c:pt idx="1196">
                  <c:v>36.15</c:v>
                </c:pt>
                <c:pt idx="1197">
                  <c:v>36.15</c:v>
                </c:pt>
                <c:pt idx="1198">
                  <c:v>35.89</c:v>
                </c:pt>
                <c:pt idx="1199">
                  <c:v>48.1</c:v>
                </c:pt>
                <c:pt idx="1200">
                  <c:v>47.716999999999999</c:v>
                </c:pt>
                <c:pt idx="1201">
                  <c:v>47.482999999999997</c:v>
                </c:pt>
                <c:pt idx="1202">
                  <c:v>47.47</c:v>
                </c:pt>
                <c:pt idx="1203">
                  <c:v>47.43</c:v>
                </c:pt>
                <c:pt idx="1204">
                  <c:v>47.43</c:v>
                </c:pt>
                <c:pt idx="1205">
                  <c:v>47.27</c:v>
                </c:pt>
                <c:pt idx="1206">
                  <c:v>47.2</c:v>
                </c:pt>
                <c:pt idx="1207">
                  <c:v>47.12</c:v>
                </c:pt>
                <c:pt idx="1208">
                  <c:v>46.917000000000002</c:v>
                </c:pt>
                <c:pt idx="1209">
                  <c:v>46.683</c:v>
                </c:pt>
                <c:pt idx="1210">
                  <c:v>46.46</c:v>
                </c:pt>
                <c:pt idx="1211">
                  <c:v>46.25</c:v>
                </c:pt>
                <c:pt idx="1212">
                  <c:v>46.1</c:v>
                </c:pt>
                <c:pt idx="1213">
                  <c:v>70.933000000000007</c:v>
                </c:pt>
                <c:pt idx="1214">
                  <c:v>55.37</c:v>
                </c:pt>
                <c:pt idx="1215">
                  <c:v>54.5</c:v>
                </c:pt>
                <c:pt idx="1216">
                  <c:v>54.232999999999997</c:v>
                </c:pt>
                <c:pt idx="1217">
                  <c:v>54.05</c:v>
                </c:pt>
                <c:pt idx="1218">
                  <c:v>53.9</c:v>
                </c:pt>
                <c:pt idx="1219">
                  <c:v>53.85</c:v>
                </c:pt>
                <c:pt idx="1220">
                  <c:v>53.716999999999999</c:v>
                </c:pt>
                <c:pt idx="1221">
                  <c:v>53.533000000000001</c:v>
                </c:pt>
                <c:pt idx="1222">
                  <c:v>53.433</c:v>
                </c:pt>
                <c:pt idx="1223">
                  <c:v>53.316666599999998</c:v>
                </c:pt>
                <c:pt idx="1224">
                  <c:v>53.301667000000002</c:v>
                </c:pt>
                <c:pt idx="1225">
                  <c:v>53.016666600000001</c:v>
                </c:pt>
                <c:pt idx="1226">
                  <c:v>52.87</c:v>
                </c:pt>
                <c:pt idx="1227">
                  <c:v>52.7</c:v>
                </c:pt>
                <c:pt idx="1228">
                  <c:v>52.67</c:v>
                </c:pt>
                <c:pt idx="1229">
                  <c:v>52.283333300000002</c:v>
                </c:pt>
                <c:pt idx="1230">
                  <c:v>51.933</c:v>
                </c:pt>
                <c:pt idx="1231">
                  <c:v>51.85</c:v>
                </c:pt>
                <c:pt idx="1232">
                  <c:v>51.8</c:v>
                </c:pt>
                <c:pt idx="1233">
                  <c:v>51.466666600000003</c:v>
                </c:pt>
                <c:pt idx="1234">
                  <c:v>46.75</c:v>
                </c:pt>
                <c:pt idx="1235">
                  <c:v>46.75</c:v>
                </c:pt>
                <c:pt idx="1236">
                  <c:v>46.5</c:v>
                </c:pt>
                <c:pt idx="1237">
                  <c:v>46.5</c:v>
                </c:pt>
                <c:pt idx="1238">
                  <c:v>46.47</c:v>
                </c:pt>
                <c:pt idx="1239">
                  <c:v>46.3</c:v>
                </c:pt>
                <c:pt idx="1240">
                  <c:v>46.3</c:v>
                </c:pt>
                <c:pt idx="1241">
                  <c:v>46.15</c:v>
                </c:pt>
                <c:pt idx="1242">
                  <c:v>46.15</c:v>
                </c:pt>
                <c:pt idx="1243">
                  <c:v>46.033000000000001</c:v>
                </c:pt>
                <c:pt idx="1244">
                  <c:v>46.03</c:v>
                </c:pt>
                <c:pt idx="1245">
                  <c:v>46.03</c:v>
                </c:pt>
                <c:pt idx="1246">
                  <c:v>46.02</c:v>
                </c:pt>
                <c:pt idx="1247">
                  <c:v>45.982999999999997</c:v>
                </c:pt>
                <c:pt idx="1248">
                  <c:v>45.98</c:v>
                </c:pt>
                <c:pt idx="1249">
                  <c:v>45.933</c:v>
                </c:pt>
                <c:pt idx="1250">
                  <c:v>45.93</c:v>
                </c:pt>
                <c:pt idx="1251">
                  <c:v>45.87</c:v>
                </c:pt>
                <c:pt idx="1252">
                  <c:v>45.866666600000002</c:v>
                </c:pt>
                <c:pt idx="1253">
                  <c:v>45.82</c:v>
                </c:pt>
                <c:pt idx="1254">
                  <c:v>45.68</c:v>
                </c:pt>
                <c:pt idx="1255">
                  <c:v>45.67</c:v>
                </c:pt>
                <c:pt idx="1256">
                  <c:v>45.667000000000002</c:v>
                </c:pt>
                <c:pt idx="1257">
                  <c:v>45.65</c:v>
                </c:pt>
                <c:pt idx="1258">
                  <c:v>45.65</c:v>
                </c:pt>
                <c:pt idx="1259">
                  <c:v>45.65</c:v>
                </c:pt>
                <c:pt idx="1260">
                  <c:v>45.65</c:v>
                </c:pt>
                <c:pt idx="1261">
                  <c:v>45.62</c:v>
                </c:pt>
                <c:pt idx="1262">
                  <c:v>45.616999999999997</c:v>
                </c:pt>
                <c:pt idx="1263">
                  <c:v>45.52</c:v>
                </c:pt>
                <c:pt idx="1264">
                  <c:v>45.517000000000003</c:v>
                </c:pt>
                <c:pt idx="1265">
                  <c:v>45.5</c:v>
                </c:pt>
                <c:pt idx="1266">
                  <c:v>45.5</c:v>
                </c:pt>
                <c:pt idx="1267">
                  <c:v>45.45</c:v>
                </c:pt>
                <c:pt idx="1268">
                  <c:v>45.433</c:v>
                </c:pt>
                <c:pt idx="1269">
                  <c:v>45.42</c:v>
                </c:pt>
                <c:pt idx="1270">
                  <c:v>45.383000000000003</c:v>
                </c:pt>
                <c:pt idx="1271">
                  <c:v>45.38</c:v>
                </c:pt>
                <c:pt idx="1272">
                  <c:v>45.22</c:v>
                </c:pt>
                <c:pt idx="1273">
                  <c:v>45.216999999999999</c:v>
                </c:pt>
                <c:pt idx="1274">
                  <c:v>45.033000000000001</c:v>
                </c:pt>
                <c:pt idx="1275">
                  <c:v>45.03</c:v>
                </c:pt>
                <c:pt idx="1276">
                  <c:v>44.92</c:v>
                </c:pt>
                <c:pt idx="1277">
                  <c:v>44.917000000000002</c:v>
                </c:pt>
                <c:pt idx="1278">
                  <c:v>44.832999999999998</c:v>
                </c:pt>
                <c:pt idx="1279">
                  <c:v>44.83</c:v>
                </c:pt>
                <c:pt idx="1280">
                  <c:v>44.533000000000001</c:v>
                </c:pt>
                <c:pt idx="1281">
                  <c:v>44.53</c:v>
                </c:pt>
                <c:pt idx="1282">
                  <c:v>44.45</c:v>
                </c:pt>
                <c:pt idx="1283">
                  <c:v>44.45</c:v>
                </c:pt>
                <c:pt idx="1284">
                  <c:v>44.433</c:v>
                </c:pt>
                <c:pt idx="1285">
                  <c:v>44.43</c:v>
                </c:pt>
                <c:pt idx="1286">
                  <c:v>44.42</c:v>
                </c:pt>
                <c:pt idx="1287">
                  <c:v>44.417000000000002</c:v>
                </c:pt>
                <c:pt idx="1288">
                  <c:v>44.25</c:v>
                </c:pt>
                <c:pt idx="1289">
                  <c:v>44.22</c:v>
                </c:pt>
                <c:pt idx="1290">
                  <c:v>44.216999999999999</c:v>
                </c:pt>
                <c:pt idx="1291">
                  <c:v>44.2</c:v>
                </c:pt>
                <c:pt idx="1292">
                  <c:v>44.2</c:v>
                </c:pt>
                <c:pt idx="1293">
                  <c:v>44.2</c:v>
                </c:pt>
                <c:pt idx="1294">
                  <c:v>44.2</c:v>
                </c:pt>
                <c:pt idx="1295">
                  <c:v>44.05</c:v>
                </c:pt>
                <c:pt idx="1296">
                  <c:v>44.05</c:v>
                </c:pt>
                <c:pt idx="1297">
                  <c:v>44.03</c:v>
                </c:pt>
                <c:pt idx="1298">
                  <c:v>43.95</c:v>
                </c:pt>
                <c:pt idx="1299">
                  <c:v>43.95</c:v>
                </c:pt>
                <c:pt idx="1300">
                  <c:v>43.8</c:v>
                </c:pt>
                <c:pt idx="1301">
                  <c:v>43.8</c:v>
                </c:pt>
                <c:pt idx="1302">
                  <c:v>43.683</c:v>
                </c:pt>
                <c:pt idx="1303">
                  <c:v>43.68</c:v>
                </c:pt>
                <c:pt idx="1304">
                  <c:v>43.62</c:v>
                </c:pt>
                <c:pt idx="1305">
                  <c:v>43.62</c:v>
                </c:pt>
                <c:pt idx="1306">
                  <c:v>43.616999999999997</c:v>
                </c:pt>
                <c:pt idx="1307">
                  <c:v>43.52</c:v>
                </c:pt>
                <c:pt idx="1308">
                  <c:v>43.517000000000003</c:v>
                </c:pt>
                <c:pt idx="1309">
                  <c:v>43.082999999999998</c:v>
                </c:pt>
                <c:pt idx="1310">
                  <c:v>43.08</c:v>
                </c:pt>
                <c:pt idx="1311">
                  <c:v>42.75</c:v>
                </c:pt>
                <c:pt idx="1312">
                  <c:v>42.75</c:v>
                </c:pt>
                <c:pt idx="1313">
                  <c:v>42.732999999999997</c:v>
                </c:pt>
                <c:pt idx="1314">
                  <c:v>42.73</c:v>
                </c:pt>
                <c:pt idx="1315">
                  <c:v>42.47</c:v>
                </c:pt>
                <c:pt idx="1316">
                  <c:v>42.466999999999999</c:v>
                </c:pt>
                <c:pt idx="1317">
                  <c:v>42.433</c:v>
                </c:pt>
                <c:pt idx="1318">
                  <c:v>42.433</c:v>
                </c:pt>
                <c:pt idx="1319">
                  <c:v>42.43</c:v>
                </c:pt>
                <c:pt idx="1320">
                  <c:v>42.43</c:v>
                </c:pt>
                <c:pt idx="1321">
                  <c:v>42.42</c:v>
                </c:pt>
                <c:pt idx="1322">
                  <c:v>42.033000000000001</c:v>
                </c:pt>
                <c:pt idx="1323">
                  <c:v>42.03</c:v>
                </c:pt>
                <c:pt idx="1324">
                  <c:v>42</c:v>
                </c:pt>
                <c:pt idx="1325">
                  <c:v>42</c:v>
                </c:pt>
                <c:pt idx="1326">
                  <c:v>41.95</c:v>
                </c:pt>
                <c:pt idx="1327">
                  <c:v>41.8</c:v>
                </c:pt>
                <c:pt idx="1328">
                  <c:v>41.78</c:v>
                </c:pt>
                <c:pt idx="1329">
                  <c:v>41.7</c:v>
                </c:pt>
                <c:pt idx="1330">
                  <c:v>41.7</c:v>
                </c:pt>
                <c:pt idx="1331">
                  <c:v>41.65</c:v>
                </c:pt>
                <c:pt idx="1332">
                  <c:v>41.65</c:v>
                </c:pt>
                <c:pt idx="1333">
                  <c:v>41.633000000000003</c:v>
                </c:pt>
                <c:pt idx="1334">
                  <c:v>41.57</c:v>
                </c:pt>
                <c:pt idx="1335">
                  <c:v>41.567</c:v>
                </c:pt>
                <c:pt idx="1336">
                  <c:v>41.55</c:v>
                </c:pt>
                <c:pt idx="1337">
                  <c:v>41.533000000000001</c:v>
                </c:pt>
                <c:pt idx="1338">
                  <c:v>41.53</c:v>
                </c:pt>
                <c:pt idx="1339">
                  <c:v>41.43</c:v>
                </c:pt>
                <c:pt idx="1340">
                  <c:v>41.133000000000003</c:v>
                </c:pt>
                <c:pt idx="1341">
                  <c:v>41.13</c:v>
                </c:pt>
                <c:pt idx="1342">
                  <c:v>41.05</c:v>
                </c:pt>
                <c:pt idx="1343">
                  <c:v>41.05</c:v>
                </c:pt>
                <c:pt idx="1344">
                  <c:v>40.917000000000002</c:v>
                </c:pt>
                <c:pt idx="1345">
                  <c:v>40.9</c:v>
                </c:pt>
                <c:pt idx="1346">
                  <c:v>40.85</c:v>
                </c:pt>
                <c:pt idx="1347">
                  <c:v>40.767000000000003</c:v>
                </c:pt>
                <c:pt idx="1348">
                  <c:v>40.65</c:v>
                </c:pt>
                <c:pt idx="1349">
                  <c:v>40.633000000000003</c:v>
                </c:pt>
                <c:pt idx="1350">
                  <c:v>40.517000000000003</c:v>
                </c:pt>
                <c:pt idx="1351">
                  <c:v>40.433</c:v>
                </c:pt>
                <c:pt idx="1352">
                  <c:v>40.232999999999997</c:v>
                </c:pt>
                <c:pt idx="1353">
                  <c:v>40.08</c:v>
                </c:pt>
                <c:pt idx="1354">
                  <c:v>40.017000000000003</c:v>
                </c:pt>
                <c:pt idx="1355">
                  <c:v>39.933</c:v>
                </c:pt>
                <c:pt idx="1356">
                  <c:v>39.82</c:v>
                </c:pt>
                <c:pt idx="1357">
                  <c:v>39.817</c:v>
                </c:pt>
                <c:pt idx="1358">
                  <c:v>39.75</c:v>
                </c:pt>
                <c:pt idx="1359">
                  <c:v>39.58</c:v>
                </c:pt>
                <c:pt idx="1360">
                  <c:v>39.35</c:v>
                </c:pt>
                <c:pt idx="1361">
                  <c:v>39.332999999999998</c:v>
                </c:pt>
                <c:pt idx="1362">
                  <c:v>39.25</c:v>
                </c:pt>
                <c:pt idx="1363">
                  <c:v>39</c:v>
                </c:pt>
                <c:pt idx="1364">
                  <c:v>38.700000000000003</c:v>
                </c:pt>
                <c:pt idx="1365">
                  <c:v>38.200000000000003</c:v>
                </c:pt>
                <c:pt idx="1366">
                  <c:v>38.183</c:v>
                </c:pt>
                <c:pt idx="1367">
                  <c:v>38.1</c:v>
                </c:pt>
                <c:pt idx="1368">
                  <c:v>38.1</c:v>
                </c:pt>
                <c:pt idx="1369">
                  <c:v>38.07</c:v>
                </c:pt>
                <c:pt idx="1370">
                  <c:v>37.917000000000002</c:v>
                </c:pt>
                <c:pt idx="1371">
                  <c:v>37.567</c:v>
                </c:pt>
                <c:pt idx="1372">
                  <c:v>37.47</c:v>
                </c:pt>
                <c:pt idx="1373">
                  <c:v>37.466999999999999</c:v>
                </c:pt>
                <c:pt idx="1374">
                  <c:v>37.4</c:v>
                </c:pt>
                <c:pt idx="1375">
                  <c:v>37.4</c:v>
                </c:pt>
                <c:pt idx="1376">
                  <c:v>37.082999999999998</c:v>
                </c:pt>
                <c:pt idx="1377">
                  <c:v>36.817</c:v>
                </c:pt>
                <c:pt idx="1378">
                  <c:v>36.683</c:v>
                </c:pt>
                <c:pt idx="1379">
                  <c:v>35.5</c:v>
                </c:pt>
                <c:pt idx="1380">
                  <c:v>57.9</c:v>
                </c:pt>
                <c:pt idx="1381">
                  <c:v>57.866999999999997</c:v>
                </c:pt>
                <c:pt idx="1382">
                  <c:v>57.866666600000002</c:v>
                </c:pt>
                <c:pt idx="1383">
                  <c:v>57.75</c:v>
                </c:pt>
                <c:pt idx="1384">
                  <c:v>57.433333300000001</c:v>
                </c:pt>
                <c:pt idx="1385">
                  <c:v>57.4</c:v>
                </c:pt>
                <c:pt idx="1386">
                  <c:v>57.35</c:v>
                </c:pt>
                <c:pt idx="1387">
                  <c:v>57.35</c:v>
                </c:pt>
                <c:pt idx="1388">
                  <c:v>57.35</c:v>
                </c:pt>
                <c:pt idx="1389">
                  <c:v>57.316666599999998</c:v>
                </c:pt>
                <c:pt idx="1390">
                  <c:v>57.316666599999998</c:v>
                </c:pt>
                <c:pt idx="1391">
                  <c:v>57.18</c:v>
                </c:pt>
                <c:pt idx="1392">
                  <c:v>57.133333299999997</c:v>
                </c:pt>
                <c:pt idx="1393">
                  <c:v>57.133000000000003</c:v>
                </c:pt>
                <c:pt idx="1394">
                  <c:v>56.966666699999998</c:v>
                </c:pt>
                <c:pt idx="1395">
                  <c:v>56.92</c:v>
                </c:pt>
                <c:pt idx="1396">
                  <c:v>56.88</c:v>
                </c:pt>
                <c:pt idx="1397">
                  <c:v>56.85</c:v>
                </c:pt>
                <c:pt idx="1398">
                  <c:v>56.683333300000001</c:v>
                </c:pt>
                <c:pt idx="1399">
                  <c:v>56.65</c:v>
                </c:pt>
                <c:pt idx="1400">
                  <c:v>56.65</c:v>
                </c:pt>
                <c:pt idx="1401">
                  <c:v>56.65</c:v>
                </c:pt>
                <c:pt idx="1402">
                  <c:v>56.616666600000002</c:v>
                </c:pt>
                <c:pt idx="1403">
                  <c:v>56.53</c:v>
                </c:pt>
                <c:pt idx="1404">
                  <c:v>56.516666600000001</c:v>
                </c:pt>
                <c:pt idx="1405">
                  <c:v>56.482999999999997</c:v>
                </c:pt>
                <c:pt idx="1406">
                  <c:v>56.4</c:v>
                </c:pt>
                <c:pt idx="1407">
                  <c:v>56.4</c:v>
                </c:pt>
                <c:pt idx="1408">
                  <c:v>55.866999999999997</c:v>
                </c:pt>
                <c:pt idx="1409">
                  <c:v>47.13</c:v>
                </c:pt>
                <c:pt idx="1410">
                  <c:v>56.35</c:v>
                </c:pt>
                <c:pt idx="1411">
                  <c:v>56.2</c:v>
                </c:pt>
                <c:pt idx="1412">
                  <c:v>55.966999999999999</c:v>
                </c:pt>
                <c:pt idx="1413">
                  <c:v>55.966666600000003</c:v>
                </c:pt>
                <c:pt idx="1414">
                  <c:v>55.95</c:v>
                </c:pt>
                <c:pt idx="1415">
                  <c:v>55.933</c:v>
                </c:pt>
                <c:pt idx="1416">
                  <c:v>55.883000000000003</c:v>
                </c:pt>
                <c:pt idx="1417">
                  <c:v>55.733333299999998</c:v>
                </c:pt>
                <c:pt idx="1418">
                  <c:v>55.732999999999997</c:v>
                </c:pt>
                <c:pt idx="1419">
                  <c:v>55.616999999999997</c:v>
                </c:pt>
                <c:pt idx="1420">
                  <c:v>55.533000000000001</c:v>
                </c:pt>
                <c:pt idx="1421">
                  <c:v>55.516666600000001</c:v>
                </c:pt>
                <c:pt idx="1422">
                  <c:v>55.4</c:v>
                </c:pt>
                <c:pt idx="1423">
                  <c:v>55.4</c:v>
                </c:pt>
                <c:pt idx="1424">
                  <c:v>55.35</c:v>
                </c:pt>
                <c:pt idx="1425">
                  <c:v>55.3</c:v>
                </c:pt>
                <c:pt idx="1426">
                  <c:v>55.266666600000001</c:v>
                </c:pt>
                <c:pt idx="1427">
                  <c:v>55.25</c:v>
                </c:pt>
                <c:pt idx="1428">
                  <c:v>55.15</c:v>
                </c:pt>
                <c:pt idx="1429">
                  <c:v>54.963918999999997</c:v>
                </c:pt>
                <c:pt idx="1430">
                  <c:v>54.883000000000003</c:v>
                </c:pt>
                <c:pt idx="1431">
                  <c:v>54.65</c:v>
                </c:pt>
                <c:pt idx="1432">
                  <c:v>54.633000000000003</c:v>
                </c:pt>
                <c:pt idx="1433">
                  <c:v>54.63</c:v>
                </c:pt>
                <c:pt idx="1434">
                  <c:v>54.533333300000002</c:v>
                </c:pt>
                <c:pt idx="1435">
                  <c:v>54.25</c:v>
                </c:pt>
                <c:pt idx="1436">
                  <c:v>54.233333299999998</c:v>
                </c:pt>
                <c:pt idx="1437">
                  <c:v>49.616999999999997</c:v>
                </c:pt>
                <c:pt idx="1438">
                  <c:v>35.85</c:v>
                </c:pt>
                <c:pt idx="1439">
                  <c:v>55.721522</c:v>
                </c:pt>
                <c:pt idx="1440">
                  <c:v>55.72</c:v>
                </c:pt>
                <c:pt idx="1441">
                  <c:v>55.57985</c:v>
                </c:pt>
                <c:pt idx="1442">
                  <c:v>55.530858000000002</c:v>
                </c:pt>
                <c:pt idx="1443">
                  <c:v>55.42</c:v>
                </c:pt>
                <c:pt idx="1444">
                  <c:v>55.4</c:v>
                </c:pt>
                <c:pt idx="1445">
                  <c:v>54.85</c:v>
                </c:pt>
                <c:pt idx="1446">
                  <c:v>54.17</c:v>
                </c:pt>
                <c:pt idx="1447">
                  <c:v>54.12</c:v>
                </c:pt>
                <c:pt idx="1448">
                  <c:v>54.03</c:v>
                </c:pt>
                <c:pt idx="1449">
                  <c:v>53.61</c:v>
                </c:pt>
                <c:pt idx="1450">
                  <c:v>53.57</c:v>
                </c:pt>
                <c:pt idx="1451">
                  <c:v>53.5</c:v>
                </c:pt>
                <c:pt idx="1452">
                  <c:v>53.49</c:v>
                </c:pt>
                <c:pt idx="1453">
                  <c:v>53.41</c:v>
                </c:pt>
                <c:pt idx="1454">
                  <c:v>53.39</c:v>
                </c:pt>
                <c:pt idx="1455">
                  <c:v>53.27</c:v>
                </c:pt>
                <c:pt idx="1456">
                  <c:v>53.25</c:v>
                </c:pt>
                <c:pt idx="1457">
                  <c:v>53.24</c:v>
                </c:pt>
                <c:pt idx="1458">
                  <c:v>53.22</c:v>
                </c:pt>
                <c:pt idx="1459">
                  <c:v>53.216999999999999</c:v>
                </c:pt>
                <c:pt idx="1460">
                  <c:v>53.216666600000003</c:v>
                </c:pt>
                <c:pt idx="1461">
                  <c:v>53.2</c:v>
                </c:pt>
                <c:pt idx="1462">
                  <c:v>53.19</c:v>
                </c:pt>
                <c:pt idx="1463">
                  <c:v>53.133000000000003</c:v>
                </c:pt>
                <c:pt idx="1464">
                  <c:v>53</c:v>
                </c:pt>
                <c:pt idx="1465">
                  <c:v>52.97</c:v>
                </c:pt>
                <c:pt idx="1466">
                  <c:v>52.92</c:v>
                </c:pt>
                <c:pt idx="1467">
                  <c:v>52.917000000000002</c:v>
                </c:pt>
                <c:pt idx="1468">
                  <c:v>52.9</c:v>
                </c:pt>
                <c:pt idx="1469">
                  <c:v>52.75</c:v>
                </c:pt>
                <c:pt idx="1470">
                  <c:v>52.733333299999998</c:v>
                </c:pt>
                <c:pt idx="1471">
                  <c:v>52.7</c:v>
                </c:pt>
                <c:pt idx="1472">
                  <c:v>52.65</c:v>
                </c:pt>
                <c:pt idx="1473">
                  <c:v>52.65</c:v>
                </c:pt>
                <c:pt idx="1474">
                  <c:v>52.64</c:v>
                </c:pt>
                <c:pt idx="1475">
                  <c:v>52.63</c:v>
                </c:pt>
                <c:pt idx="1476">
                  <c:v>52.46</c:v>
                </c:pt>
                <c:pt idx="1477">
                  <c:v>52.46</c:v>
                </c:pt>
                <c:pt idx="1478">
                  <c:v>52.46</c:v>
                </c:pt>
                <c:pt idx="1479">
                  <c:v>52.43</c:v>
                </c:pt>
                <c:pt idx="1480">
                  <c:v>52.366666600000002</c:v>
                </c:pt>
                <c:pt idx="1481">
                  <c:v>52.32</c:v>
                </c:pt>
                <c:pt idx="1482">
                  <c:v>52.3</c:v>
                </c:pt>
                <c:pt idx="1483">
                  <c:v>52.267000000000003</c:v>
                </c:pt>
                <c:pt idx="1484">
                  <c:v>52.266666700000002</c:v>
                </c:pt>
                <c:pt idx="1485">
                  <c:v>52.266666600000001</c:v>
                </c:pt>
                <c:pt idx="1486">
                  <c:v>52.183</c:v>
                </c:pt>
                <c:pt idx="1487">
                  <c:v>52.13</c:v>
                </c:pt>
                <c:pt idx="1488">
                  <c:v>52.1</c:v>
                </c:pt>
                <c:pt idx="1489">
                  <c:v>52.067</c:v>
                </c:pt>
                <c:pt idx="1490">
                  <c:v>52.066666599999998</c:v>
                </c:pt>
                <c:pt idx="1491">
                  <c:v>52.033000000000001</c:v>
                </c:pt>
                <c:pt idx="1492">
                  <c:v>52</c:v>
                </c:pt>
                <c:pt idx="1493">
                  <c:v>52</c:v>
                </c:pt>
                <c:pt idx="1494">
                  <c:v>51.99</c:v>
                </c:pt>
                <c:pt idx="1495">
                  <c:v>51.982999999999997</c:v>
                </c:pt>
                <c:pt idx="1496">
                  <c:v>51.97</c:v>
                </c:pt>
                <c:pt idx="1497">
                  <c:v>51.96</c:v>
                </c:pt>
                <c:pt idx="1498">
                  <c:v>51.956944</c:v>
                </c:pt>
                <c:pt idx="1499">
                  <c:v>51.933</c:v>
                </c:pt>
                <c:pt idx="1500">
                  <c:v>51.9</c:v>
                </c:pt>
                <c:pt idx="1501">
                  <c:v>51.89</c:v>
                </c:pt>
                <c:pt idx="1502">
                  <c:v>51.86</c:v>
                </c:pt>
                <c:pt idx="1503">
                  <c:v>51.85</c:v>
                </c:pt>
                <c:pt idx="1504">
                  <c:v>51.77</c:v>
                </c:pt>
                <c:pt idx="1505">
                  <c:v>51.66</c:v>
                </c:pt>
                <c:pt idx="1506">
                  <c:v>51.65</c:v>
                </c:pt>
                <c:pt idx="1507">
                  <c:v>51.65</c:v>
                </c:pt>
                <c:pt idx="1508">
                  <c:v>51.6</c:v>
                </c:pt>
                <c:pt idx="1509">
                  <c:v>51.567</c:v>
                </c:pt>
                <c:pt idx="1510">
                  <c:v>51.55</c:v>
                </c:pt>
                <c:pt idx="1511">
                  <c:v>51.53</c:v>
                </c:pt>
                <c:pt idx="1512">
                  <c:v>51.51</c:v>
                </c:pt>
                <c:pt idx="1513">
                  <c:v>51.5</c:v>
                </c:pt>
                <c:pt idx="1514">
                  <c:v>51.483333299999998</c:v>
                </c:pt>
                <c:pt idx="1515">
                  <c:v>51.45</c:v>
                </c:pt>
                <c:pt idx="1516">
                  <c:v>51.45</c:v>
                </c:pt>
                <c:pt idx="1517">
                  <c:v>51.45</c:v>
                </c:pt>
                <c:pt idx="1518">
                  <c:v>51.45</c:v>
                </c:pt>
                <c:pt idx="1519">
                  <c:v>51.44</c:v>
                </c:pt>
                <c:pt idx="1520">
                  <c:v>51.433333300000001</c:v>
                </c:pt>
                <c:pt idx="1521">
                  <c:v>51.38</c:v>
                </c:pt>
                <c:pt idx="1522">
                  <c:v>51.38</c:v>
                </c:pt>
                <c:pt idx="1523">
                  <c:v>51.366666600000002</c:v>
                </c:pt>
                <c:pt idx="1524">
                  <c:v>51.233333299999998</c:v>
                </c:pt>
                <c:pt idx="1525">
                  <c:v>51.22</c:v>
                </c:pt>
                <c:pt idx="1526">
                  <c:v>51.2</c:v>
                </c:pt>
                <c:pt idx="1527">
                  <c:v>50.917000000000002</c:v>
                </c:pt>
                <c:pt idx="1528">
                  <c:v>71.099999999999994</c:v>
                </c:pt>
                <c:pt idx="1529">
                  <c:v>71.099999999999994</c:v>
                </c:pt>
                <c:pt idx="1530">
                  <c:v>71.033333299999995</c:v>
                </c:pt>
                <c:pt idx="1531">
                  <c:v>71.016666700000002</c:v>
                </c:pt>
                <c:pt idx="1532">
                  <c:v>70.866666699999996</c:v>
                </c:pt>
                <c:pt idx="1533">
                  <c:v>70.7</c:v>
                </c:pt>
                <c:pt idx="1534">
                  <c:v>70.683000000000007</c:v>
                </c:pt>
                <c:pt idx="1535">
                  <c:v>70.667000000000002</c:v>
                </c:pt>
                <c:pt idx="1536">
                  <c:v>70.600256000000002</c:v>
                </c:pt>
                <c:pt idx="1537">
                  <c:v>70.599999999999994</c:v>
                </c:pt>
                <c:pt idx="1538">
                  <c:v>70.599999999999994</c:v>
                </c:pt>
                <c:pt idx="1539">
                  <c:v>70.486675000000005</c:v>
                </c:pt>
                <c:pt idx="1540">
                  <c:v>70.483000000000004</c:v>
                </c:pt>
                <c:pt idx="1541">
                  <c:v>70.416666599999999</c:v>
                </c:pt>
                <c:pt idx="1542">
                  <c:v>70.366666600000002</c:v>
                </c:pt>
                <c:pt idx="1543">
                  <c:v>70.355391999999995</c:v>
                </c:pt>
                <c:pt idx="1544">
                  <c:v>70.349999999999994</c:v>
                </c:pt>
                <c:pt idx="1545">
                  <c:v>70.25</c:v>
                </c:pt>
                <c:pt idx="1546">
                  <c:v>70.216666599999996</c:v>
                </c:pt>
                <c:pt idx="1547">
                  <c:v>70.068814000000003</c:v>
                </c:pt>
                <c:pt idx="1548">
                  <c:v>70.066666699999999</c:v>
                </c:pt>
                <c:pt idx="1549">
                  <c:v>69.976111000000003</c:v>
                </c:pt>
                <c:pt idx="1550">
                  <c:v>69.833333300000007</c:v>
                </c:pt>
                <c:pt idx="1551">
                  <c:v>69.786839000000001</c:v>
                </c:pt>
                <c:pt idx="1552">
                  <c:v>69.733000000000004</c:v>
                </c:pt>
                <c:pt idx="1553">
                  <c:v>69.683000000000007</c:v>
                </c:pt>
                <c:pt idx="1554">
                  <c:v>69.650000000000006</c:v>
                </c:pt>
                <c:pt idx="1555">
                  <c:v>69.599999999999994</c:v>
                </c:pt>
                <c:pt idx="1556">
                  <c:v>69.566666600000005</c:v>
                </c:pt>
                <c:pt idx="1557">
                  <c:v>69.566666600000005</c:v>
                </c:pt>
                <c:pt idx="1558">
                  <c:v>69.466666599999996</c:v>
                </c:pt>
                <c:pt idx="1559">
                  <c:v>69.45</c:v>
                </c:pt>
                <c:pt idx="1560">
                  <c:v>69.383333300000004</c:v>
                </c:pt>
                <c:pt idx="1561">
                  <c:v>69.37</c:v>
                </c:pt>
                <c:pt idx="1562">
                  <c:v>69.3</c:v>
                </c:pt>
                <c:pt idx="1563">
                  <c:v>69.3</c:v>
                </c:pt>
                <c:pt idx="1564">
                  <c:v>69.283333299999995</c:v>
                </c:pt>
                <c:pt idx="1565">
                  <c:v>69.23</c:v>
                </c:pt>
                <c:pt idx="1566">
                  <c:v>69.066999999999993</c:v>
                </c:pt>
                <c:pt idx="1567">
                  <c:v>68.8</c:v>
                </c:pt>
                <c:pt idx="1568">
                  <c:v>68.75</c:v>
                </c:pt>
                <c:pt idx="1569">
                  <c:v>68.7</c:v>
                </c:pt>
                <c:pt idx="1570">
                  <c:v>68.599999999999994</c:v>
                </c:pt>
                <c:pt idx="1571">
                  <c:v>68.583333300000007</c:v>
                </c:pt>
                <c:pt idx="1572">
                  <c:v>68.491299999999995</c:v>
                </c:pt>
                <c:pt idx="1573">
                  <c:v>68.466999999999999</c:v>
                </c:pt>
                <c:pt idx="1574">
                  <c:v>68.466666700000005</c:v>
                </c:pt>
                <c:pt idx="1575">
                  <c:v>68.416666599999999</c:v>
                </c:pt>
                <c:pt idx="1576">
                  <c:v>68.366666600000002</c:v>
                </c:pt>
                <c:pt idx="1577">
                  <c:v>68.25</c:v>
                </c:pt>
                <c:pt idx="1578">
                  <c:v>68.180000000000007</c:v>
                </c:pt>
                <c:pt idx="1579">
                  <c:v>68.150000000000006</c:v>
                </c:pt>
                <c:pt idx="1580">
                  <c:v>68.150000000000006</c:v>
                </c:pt>
                <c:pt idx="1581">
                  <c:v>68.05</c:v>
                </c:pt>
                <c:pt idx="1582">
                  <c:v>67.650000000000006</c:v>
                </c:pt>
                <c:pt idx="1583">
                  <c:v>67.516666700000002</c:v>
                </c:pt>
                <c:pt idx="1584">
                  <c:v>67.400000000000006</c:v>
                </c:pt>
                <c:pt idx="1585">
                  <c:v>67.266999999999996</c:v>
                </c:pt>
                <c:pt idx="1586">
                  <c:v>66.900000000000006</c:v>
                </c:pt>
                <c:pt idx="1587">
                  <c:v>66.766666599999994</c:v>
                </c:pt>
                <c:pt idx="1588">
                  <c:v>66.5</c:v>
                </c:pt>
                <c:pt idx="1589">
                  <c:v>66.383333300000004</c:v>
                </c:pt>
                <c:pt idx="1590">
                  <c:v>66.366666600000002</c:v>
                </c:pt>
                <c:pt idx="1591">
                  <c:v>66.366666600000002</c:v>
                </c:pt>
                <c:pt idx="1592">
                  <c:v>66.233333299999998</c:v>
                </c:pt>
                <c:pt idx="1593">
                  <c:v>66.116666600000002</c:v>
                </c:pt>
                <c:pt idx="1594">
                  <c:v>66.016666599999994</c:v>
                </c:pt>
                <c:pt idx="1595">
                  <c:v>65.95</c:v>
                </c:pt>
                <c:pt idx="1596">
                  <c:v>65.833333300000007</c:v>
                </c:pt>
                <c:pt idx="1597">
                  <c:v>65.816666600000005</c:v>
                </c:pt>
                <c:pt idx="1598">
                  <c:v>65.783996999999999</c:v>
                </c:pt>
                <c:pt idx="1599">
                  <c:v>65.7</c:v>
                </c:pt>
                <c:pt idx="1600">
                  <c:v>65.616666600000002</c:v>
                </c:pt>
                <c:pt idx="1601">
                  <c:v>65.461111000000002</c:v>
                </c:pt>
                <c:pt idx="1602">
                  <c:v>65.333333300000007</c:v>
                </c:pt>
                <c:pt idx="1603">
                  <c:v>65.22</c:v>
                </c:pt>
                <c:pt idx="1604">
                  <c:v>65.2</c:v>
                </c:pt>
                <c:pt idx="1605">
                  <c:v>65.166666599999999</c:v>
                </c:pt>
                <c:pt idx="1606">
                  <c:v>64.849999999999994</c:v>
                </c:pt>
                <c:pt idx="1607">
                  <c:v>64.849999999999994</c:v>
                </c:pt>
                <c:pt idx="1608">
                  <c:v>64.849999999999994</c:v>
                </c:pt>
                <c:pt idx="1609">
                  <c:v>64.8</c:v>
                </c:pt>
                <c:pt idx="1610">
                  <c:v>64.733333299999998</c:v>
                </c:pt>
                <c:pt idx="1611">
                  <c:v>64.533333299999995</c:v>
                </c:pt>
                <c:pt idx="1612">
                  <c:v>64.466666700000005</c:v>
                </c:pt>
                <c:pt idx="1613">
                  <c:v>64.400000000000006</c:v>
                </c:pt>
                <c:pt idx="1614">
                  <c:v>64.400000000000006</c:v>
                </c:pt>
                <c:pt idx="1615">
                  <c:v>64.349999999999994</c:v>
                </c:pt>
                <c:pt idx="1616">
                  <c:v>64.166666599999999</c:v>
                </c:pt>
                <c:pt idx="1617">
                  <c:v>64.016666599999994</c:v>
                </c:pt>
                <c:pt idx="1618">
                  <c:v>63.85</c:v>
                </c:pt>
                <c:pt idx="1619">
                  <c:v>63.7</c:v>
                </c:pt>
                <c:pt idx="1620">
                  <c:v>63.516666600000001</c:v>
                </c:pt>
                <c:pt idx="1621">
                  <c:v>63.516666600000001</c:v>
                </c:pt>
                <c:pt idx="1622">
                  <c:v>63.47</c:v>
                </c:pt>
                <c:pt idx="1623">
                  <c:v>63.466999999999999</c:v>
                </c:pt>
                <c:pt idx="1624">
                  <c:v>63.42</c:v>
                </c:pt>
                <c:pt idx="1625">
                  <c:v>63.416666599999999</c:v>
                </c:pt>
                <c:pt idx="1626">
                  <c:v>63.41</c:v>
                </c:pt>
                <c:pt idx="1627">
                  <c:v>63.316666599999998</c:v>
                </c:pt>
                <c:pt idx="1628">
                  <c:v>63.233333299999998</c:v>
                </c:pt>
                <c:pt idx="1629">
                  <c:v>63.11</c:v>
                </c:pt>
                <c:pt idx="1630">
                  <c:v>62.983333299999998</c:v>
                </c:pt>
                <c:pt idx="1631">
                  <c:v>62.95</c:v>
                </c:pt>
                <c:pt idx="1632">
                  <c:v>62.866999999999997</c:v>
                </c:pt>
                <c:pt idx="1633">
                  <c:v>62.86</c:v>
                </c:pt>
                <c:pt idx="1634">
                  <c:v>62.74</c:v>
                </c:pt>
                <c:pt idx="1635">
                  <c:v>62.68</c:v>
                </c:pt>
                <c:pt idx="1636">
                  <c:v>62.65</c:v>
                </c:pt>
                <c:pt idx="1637">
                  <c:v>62.62</c:v>
                </c:pt>
                <c:pt idx="1638">
                  <c:v>62.6</c:v>
                </c:pt>
                <c:pt idx="1639">
                  <c:v>62.582999999999998</c:v>
                </c:pt>
                <c:pt idx="1640">
                  <c:v>62.58</c:v>
                </c:pt>
                <c:pt idx="1641">
                  <c:v>62.578411000000003</c:v>
                </c:pt>
                <c:pt idx="1642">
                  <c:v>62.57</c:v>
                </c:pt>
                <c:pt idx="1643">
                  <c:v>62.567</c:v>
                </c:pt>
                <c:pt idx="1644">
                  <c:v>62.52</c:v>
                </c:pt>
                <c:pt idx="1645">
                  <c:v>62.45</c:v>
                </c:pt>
                <c:pt idx="1646">
                  <c:v>62.45</c:v>
                </c:pt>
                <c:pt idx="1647">
                  <c:v>62.332999999999998</c:v>
                </c:pt>
                <c:pt idx="1648">
                  <c:v>62.27</c:v>
                </c:pt>
                <c:pt idx="1649">
                  <c:v>62.266666600000001</c:v>
                </c:pt>
                <c:pt idx="1650">
                  <c:v>62.23</c:v>
                </c:pt>
                <c:pt idx="1651">
                  <c:v>62.216666600000003</c:v>
                </c:pt>
                <c:pt idx="1652">
                  <c:v>62.183333300000001</c:v>
                </c:pt>
                <c:pt idx="1653">
                  <c:v>62.18</c:v>
                </c:pt>
                <c:pt idx="1654">
                  <c:v>62.116999999999997</c:v>
                </c:pt>
                <c:pt idx="1655">
                  <c:v>62.11</c:v>
                </c:pt>
                <c:pt idx="1656">
                  <c:v>62.0833333</c:v>
                </c:pt>
                <c:pt idx="1657">
                  <c:v>62.03</c:v>
                </c:pt>
                <c:pt idx="1658">
                  <c:v>62.016666669999999</c:v>
                </c:pt>
                <c:pt idx="1659">
                  <c:v>61.9</c:v>
                </c:pt>
                <c:pt idx="1660">
                  <c:v>61.89</c:v>
                </c:pt>
                <c:pt idx="1661">
                  <c:v>61.883333299999997</c:v>
                </c:pt>
                <c:pt idx="1662">
                  <c:v>61.8333333</c:v>
                </c:pt>
                <c:pt idx="1663">
                  <c:v>61.83</c:v>
                </c:pt>
                <c:pt idx="1664">
                  <c:v>61.78</c:v>
                </c:pt>
                <c:pt idx="1665">
                  <c:v>61.666666599999999</c:v>
                </c:pt>
                <c:pt idx="1666">
                  <c:v>61.65</c:v>
                </c:pt>
                <c:pt idx="1667">
                  <c:v>61.58</c:v>
                </c:pt>
                <c:pt idx="1668">
                  <c:v>61.566666599999998</c:v>
                </c:pt>
                <c:pt idx="1669">
                  <c:v>61.56</c:v>
                </c:pt>
                <c:pt idx="1670">
                  <c:v>61.516666600000001</c:v>
                </c:pt>
                <c:pt idx="1671">
                  <c:v>61.47</c:v>
                </c:pt>
                <c:pt idx="1672">
                  <c:v>61.466666600000003</c:v>
                </c:pt>
                <c:pt idx="1673">
                  <c:v>61.43</c:v>
                </c:pt>
                <c:pt idx="1674">
                  <c:v>61.4</c:v>
                </c:pt>
                <c:pt idx="1675">
                  <c:v>61.392502999999998</c:v>
                </c:pt>
                <c:pt idx="1676">
                  <c:v>61.383000000000003</c:v>
                </c:pt>
                <c:pt idx="1677">
                  <c:v>61.3</c:v>
                </c:pt>
                <c:pt idx="1678">
                  <c:v>61.29</c:v>
                </c:pt>
                <c:pt idx="1679">
                  <c:v>61.250555599999998</c:v>
                </c:pt>
                <c:pt idx="1680">
                  <c:v>61.2</c:v>
                </c:pt>
                <c:pt idx="1681">
                  <c:v>61.183333300000001</c:v>
                </c:pt>
                <c:pt idx="1682">
                  <c:v>61.18</c:v>
                </c:pt>
                <c:pt idx="1683">
                  <c:v>61.166666599999999</c:v>
                </c:pt>
                <c:pt idx="1684">
                  <c:v>61.16</c:v>
                </c:pt>
                <c:pt idx="1685">
                  <c:v>61.12</c:v>
                </c:pt>
                <c:pt idx="1686">
                  <c:v>61.1</c:v>
                </c:pt>
                <c:pt idx="1687">
                  <c:v>61.015555999999997</c:v>
                </c:pt>
                <c:pt idx="1688">
                  <c:v>60.983333299999998</c:v>
                </c:pt>
                <c:pt idx="1689">
                  <c:v>60.933333300000001</c:v>
                </c:pt>
                <c:pt idx="1690">
                  <c:v>60.866666600000002</c:v>
                </c:pt>
                <c:pt idx="1691">
                  <c:v>60.82</c:v>
                </c:pt>
                <c:pt idx="1692">
                  <c:v>60.816666599999998</c:v>
                </c:pt>
                <c:pt idx="1693">
                  <c:v>60.78</c:v>
                </c:pt>
                <c:pt idx="1694">
                  <c:v>60.75</c:v>
                </c:pt>
                <c:pt idx="1695">
                  <c:v>60.75</c:v>
                </c:pt>
                <c:pt idx="1696">
                  <c:v>60.716666600000003</c:v>
                </c:pt>
                <c:pt idx="1697">
                  <c:v>60.7</c:v>
                </c:pt>
                <c:pt idx="1698">
                  <c:v>60.65</c:v>
                </c:pt>
                <c:pt idx="1699">
                  <c:v>60.633333299999997</c:v>
                </c:pt>
                <c:pt idx="1700">
                  <c:v>60.633333299999997</c:v>
                </c:pt>
                <c:pt idx="1701">
                  <c:v>60.616666600000002</c:v>
                </c:pt>
                <c:pt idx="1702">
                  <c:v>60.6</c:v>
                </c:pt>
                <c:pt idx="1703">
                  <c:v>60.57</c:v>
                </c:pt>
                <c:pt idx="1704">
                  <c:v>60.533333300000002</c:v>
                </c:pt>
                <c:pt idx="1705">
                  <c:v>60.516666600000001</c:v>
                </c:pt>
                <c:pt idx="1706">
                  <c:v>60.42</c:v>
                </c:pt>
                <c:pt idx="1707">
                  <c:v>60.416666999999997</c:v>
                </c:pt>
                <c:pt idx="1708">
                  <c:v>60.41</c:v>
                </c:pt>
                <c:pt idx="1709">
                  <c:v>60.383333299999997</c:v>
                </c:pt>
                <c:pt idx="1710">
                  <c:v>60.383333299999997</c:v>
                </c:pt>
                <c:pt idx="1711">
                  <c:v>60.383000000000003</c:v>
                </c:pt>
                <c:pt idx="1712">
                  <c:v>60.38</c:v>
                </c:pt>
                <c:pt idx="1713">
                  <c:v>60.38</c:v>
                </c:pt>
                <c:pt idx="1714">
                  <c:v>60.35</c:v>
                </c:pt>
                <c:pt idx="1715">
                  <c:v>60.283000000000001</c:v>
                </c:pt>
                <c:pt idx="1716">
                  <c:v>60.21</c:v>
                </c:pt>
                <c:pt idx="1717">
                  <c:v>60.2</c:v>
                </c:pt>
                <c:pt idx="1718">
                  <c:v>60.183333300000001</c:v>
                </c:pt>
                <c:pt idx="1719">
                  <c:v>60.183333300000001</c:v>
                </c:pt>
                <c:pt idx="1720">
                  <c:v>60.166666599999999</c:v>
                </c:pt>
                <c:pt idx="1721">
                  <c:v>60.05</c:v>
                </c:pt>
                <c:pt idx="1722">
                  <c:v>59.983333299999998</c:v>
                </c:pt>
                <c:pt idx="1723">
                  <c:v>59.98</c:v>
                </c:pt>
                <c:pt idx="1724">
                  <c:v>59.966666600000003</c:v>
                </c:pt>
                <c:pt idx="1725">
                  <c:v>59.95</c:v>
                </c:pt>
                <c:pt idx="1726">
                  <c:v>59.94</c:v>
                </c:pt>
                <c:pt idx="1727">
                  <c:v>59.93</c:v>
                </c:pt>
                <c:pt idx="1728">
                  <c:v>59.916666599999999</c:v>
                </c:pt>
                <c:pt idx="1729">
                  <c:v>59.91</c:v>
                </c:pt>
                <c:pt idx="1730">
                  <c:v>59.9</c:v>
                </c:pt>
                <c:pt idx="1731">
                  <c:v>59.85</c:v>
                </c:pt>
                <c:pt idx="1732">
                  <c:v>59.84</c:v>
                </c:pt>
                <c:pt idx="1733">
                  <c:v>59.832999999999998</c:v>
                </c:pt>
                <c:pt idx="1734">
                  <c:v>59.83</c:v>
                </c:pt>
                <c:pt idx="1735">
                  <c:v>59.816666599999998</c:v>
                </c:pt>
                <c:pt idx="1736">
                  <c:v>59.791924999999999</c:v>
                </c:pt>
                <c:pt idx="1737">
                  <c:v>59.766666600000001</c:v>
                </c:pt>
                <c:pt idx="1738">
                  <c:v>59.75</c:v>
                </c:pt>
                <c:pt idx="1739">
                  <c:v>59.716666600000003</c:v>
                </c:pt>
                <c:pt idx="1740">
                  <c:v>59.62</c:v>
                </c:pt>
                <c:pt idx="1741">
                  <c:v>59.616666600000002</c:v>
                </c:pt>
                <c:pt idx="1742">
                  <c:v>59.5833333</c:v>
                </c:pt>
                <c:pt idx="1743">
                  <c:v>59.565683</c:v>
                </c:pt>
                <c:pt idx="1744">
                  <c:v>59.5</c:v>
                </c:pt>
                <c:pt idx="1745">
                  <c:v>59.433333300000001</c:v>
                </c:pt>
                <c:pt idx="1746">
                  <c:v>59.433333300000001</c:v>
                </c:pt>
                <c:pt idx="1747">
                  <c:v>59.39</c:v>
                </c:pt>
                <c:pt idx="1748">
                  <c:v>59.378889000000001</c:v>
                </c:pt>
                <c:pt idx="1749">
                  <c:v>59.35</c:v>
                </c:pt>
                <c:pt idx="1750">
                  <c:v>59.35</c:v>
                </c:pt>
                <c:pt idx="1751">
                  <c:v>59.3333333</c:v>
                </c:pt>
                <c:pt idx="1752">
                  <c:v>59.316666699999999</c:v>
                </c:pt>
                <c:pt idx="1753">
                  <c:v>59.31</c:v>
                </c:pt>
                <c:pt idx="1754">
                  <c:v>59.3</c:v>
                </c:pt>
                <c:pt idx="1755">
                  <c:v>59.29</c:v>
                </c:pt>
                <c:pt idx="1756">
                  <c:v>59.23</c:v>
                </c:pt>
                <c:pt idx="1757">
                  <c:v>59.2</c:v>
                </c:pt>
                <c:pt idx="1758">
                  <c:v>59.2</c:v>
                </c:pt>
                <c:pt idx="1759">
                  <c:v>59.2</c:v>
                </c:pt>
                <c:pt idx="1760">
                  <c:v>59.185000000000002</c:v>
                </c:pt>
                <c:pt idx="1761">
                  <c:v>59.183</c:v>
                </c:pt>
                <c:pt idx="1762">
                  <c:v>59.18</c:v>
                </c:pt>
                <c:pt idx="1763">
                  <c:v>59.166666599999999</c:v>
                </c:pt>
                <c:pt idx="1764">
                  <c:v>59.15</c:v>
                </c:pt>
                <c:pt idx="1765">
                  <c:v>59.0833333</c:v>
                </c:pt>
                <c:pt idx="1766">
                  <c:v>59.066666599999998</c:v>
                </c:pt>
                <c:pt idx="1767">
                  <c:v>59.05</c:v>
                </c:pt>
                <c:pt idx="1768">
                  <c:v>59.033000000000001</c:v>
                </c:pt>
                <c:pt idx="1769">
                  <c:v>59.03</c:v>
                </c:pt>
                <c:pt idx="1770">
                  <c:v>58.97</c:v>
                </c:pt>
                <c:pt idx="1771">
                  <c:v>58.933333300000001</c:v>
                </c:pt>
                <c:pt idx="1772">
                  <c:v>58.88</c:v>
                </c:pt>
                <c:pt idx="1773">
                  <c:v>58.866666600000002</c:v>
                </c:pt>
                <c:pt idx="1774">
                  <c:v>58.85</c:v>
                </c:pt>
                <c:pt idx="1775">
                  <c:v>58.75</c:v>
                </c:pt>
                <c:pt idx="1776">
                  <c:v>58.666666599999999</c:v>
                </c:pt>
                <c:pt idx="1777">
                  <c:v>58.66</c:v>
                </c:pt>
                <c:pt idx="1778">
                  <c:v>58.65</c:v>
                </c:pt>
                <c:pt idx="1779">
                  <c:v>58.63</c:v>
                </c:pt>
                <c:pt idx="1780">
                  <c:v>58.6</c:v>
                </c:pt>
                <c:pt idx="1781">
                  <c:v>58.516666600000001</c:v>
                </c:pt>
                <c:pt idx="1782">
                  <c:v>58.433333300000001</c:v>
                </c:pt>
                <c:pt idx="1783">
                  <c:v>58.4</c:v>
                </c:pt>
                <c:pt idx="1784">
                  <c:v>58.38</c:v>
                </c:pt>
                <c:pt idx="1785">
                  <c:v>58.34</c:v>
                </c:pt>
                <c:pt idx="1786">
                  <c:v>58.204214</c:v>
                </c:pt>
                <c:pt idx="1787">
                  <c:v>58.2</c:v>
                </c:pt>
                <c:pt idx="1788">
                  <c:v>58.116999999999997</c:v>
                </c:pt>
                <c:pt idx="1789">
                  <c:v>58.11</c:v>
                </c:pt>
                <c:pt idx="1790">
                  <c:v>58.099485999999999</c:v>
                </c:pt>
                <c:pt idx="1791">
                  <c:v>58.07</c:v>
                </c:pt>
                <c:pt idx="1792">
                  <c:v>57.98</c:v>
                </c:pt>
                <c:pt idx="1793">
                  <c:v>57.366666600000002</c:v>
                </c:pt>
                <c:pt idx="1794">
                  <c:v>56.55</c:v>
                </c:pt>
                <c:pt idx="1795">
                  <c:v>54.75</c:v>
                </c:pt>
                <c:pt idx="1796">
                  <c:v>54.6</c:v>
                </c:pt>
                <c:pt idx="1797">
                  <c:v>54.582999999999998</c:v>
                </c:pt>
                <c:pt idx="1798">
                  <c:v>54.566666699999999</c:v>
                </c:pt>
                <c:pt idx="1799">
                  <c:v>54.55</c:v>
                </c:pt>
                <c:pt idx="1800">
                  <c:v>54.466999999999999</c:v>
                </c:pt>
                <c:pt idx="1801">
                  <c:v>54.4166667</c:v>
                </c:pt>
                <c:pt idx="1802">
                  <c:v>54.4</c:v>
                </c:pt>
                <c:pt idx="1803">
                  <c:v>54.4</c:v>
                </c:pt>
                <c:pt idx="1804">
                  <c:v>54.383000000000003</c:v>
                </c:pt>
                <c:pt idx="1805">
                  <c:v>54.33</c:v>
                </c:pt>
                <c:pt idx="1806">
                  <c:v>54.25</c:v>
                </c:pt>
                <c:pt idx="1807">
                  <c:v>54.223055600000002</c:v>
                </c:pt>
                <c:pt idx="1808">
                  <c:v>54.2</c:v>
                </c:pt>
                <c:pt idx="1809">
                  <c:v>54.183</c:v>
                </c:pt>
                <c:pt idx="1810">
                  <c:v>54.13</c:v>
                </c:pt>
                <c:pt idx="1811">
                  <c:v>54.067</c:v>
                </c:pt>
                <c:pt idx="1812">
                  <c:v>54.026944</c:v>
                </c:pt>
                <c:pt idx="1813">
                  <c:v>53.92</c:v>
                </c:pt>
                <c:pt idx="1814">
                  <c:v>53.790638999999999</c:v>
                </c:pt>
                <c:pt idx="1815">
                  <c:v>53.783333300000002</c:v>
                </c:pt>
                <c:pt idx="1816">
                  <c:v>53.78</c:v>
                </c:pt>
                <c:pt idx="1817">
                  <c:v>53.766666600000001</c:v>
                </c:pt>
                <c:pt idx="1818">
                  <c:v>53.766666600000001</c:v>
                </c:pt>
                <c:pt idx="1819">
                  <c:v>53.7</c:v>
                </c:pt>
                <c:pt idx="1820">
                  <c:v>53.45</c:v>
                </c:pt>
                <c:pt idx="1821">
                  <c:v>53.4</c:v>
                </c:pt>
                <c:pt idx="1822">
                  <c:v>53.395071999999999</c:v>
                </c:pt>
                <c:pt idx="1823">
                  <c:v>53.13</c:v>
                </c:pt>
                <c:pt idx="1824">
                  <c:v>53.1</c:v>
                </c:pt>
                <c:pt idx="1825">
                  <c:v>53.1</c:v>
                </c:pt>
                <c:pt idx="1826">
                  <c:v>53.1</c:v>
                </c:pt>
                <c:pt idx="1827">
                  <c:v>53.033000000000001</c:v>
                </c:pt>
                <c:pt idx="1828">
                  <c:v>52.817</c:v>
                </c:pt>
                <c:pt idx="1829">
                  <c:v>52.75</c:v>
                </c:pt>
                <c:pt idx="1830">
                  <c:v>52.582999999999998</c:v>
                </c:pt>
                <c:pt idx="1831">
                  <c:v>52.451110999999997</c:v>
                </c:pt>
                <c:pt idx="1832">
                  <c:v>52.417000000000002</c:v>
                </c:pt>
                <c:pt idx="1833">
                  <c:v>52.379443999999999</c:v>
                </c:pt>
                <c:pt idx="1834">
                  <c:v>52.35</c:v>
                </c:pt>
                <c:pt idx="1835">
                  <c:v>52.331719</c:v>
                </c:pt>
                <c:pt idx="1836">
                  <c:v>52.268493999999997</c:v>
                </c:pt>
                <c:pt idx="1837">
                  <c:v>52.2</c:v>
                </c:pt>
                <c:pt idx="1838">
                  <c:v>52.195528000000003</c:v>
                </c:pt>
                <c:pt idx="1839">
                  <c:v>52.183</c:v>
                </c:pt>
                <c:pt idx="1840">
                  <c:v>52.167000000000002</c:v>
                </c:pt>
                <c:pt idx="1841">
                  <c:v>52.138517</c:v>
                </c:pt>
                <c:pt idx="1842">
                  <c:v>52.066666599999998</c:v>
                </c:pt>
                <c:pt idx="1843">
                  <c:v>52</c:v>
                </c:pt>
                <c:pt idx="1844">
                  <c:v>51.933</c:v>
                </c:pt>
                <c:pt idx="1845">
                  <c:v>51.83</c:v>
                </c:pt>
                <c:pt idx="1846">
                  <c:v>51.783333300000002</c:v>
                </c:pt>
                <c:pt idx="1847">
                  <c:v>51.716999999999999</c:v>
                </c:pt>
                <c:pt idx="1848">
                  <c:v>51.566666599999998</c:v>
                </c:pt>
                <c:pt idx="1849">
                  <c:v>51.551667000000002</c:v>
                </c:pt>
                <c:pt idx="1850">
                  <c:v>51.551389</c:v>
                </c:pt>
                <c:pt idx="1851">
                  <c:v>51.55</c:v>
                </c:pt>
                <c:pt idx="1852">
                  <c:v>51.533333300000002</c:v>
                </c:pt>
                <c:pt idx="1853">
                  <c:v>51.35</c:v>
                </c:pt>
                <c:pt idx="1854">
                  <c:v>51.233333299999998</c:v>
                </c:pt>
                <c:pt idx="1855">
                  <c:v>51.216999999999999</c:v>
                </c:pt>
                <c:pt idx="1856">
                  <c:v>51.216666600000003</c:v>
                </c:pt>
                <c:pt idx="1857">
                  <c:v>51.2</c:v>
                </c:pt>
                <c:pt idx="1858">
                  <c:v>51.1</c:v>
                </c:pt>
                <c:pt idx="1859">
                  <c:v>51.1</c:v>
                </c:pt>
                <c:pt idx="1860">
                  <c:v>50.9</c:v>
                </c:pt>
                <c:pt idx="1861">
                  <c:v>50.817</c:v>
                </c:pt>
                <c:pt idx="1862">
                  <c:v>50.816666599999998</c:v>
                </c:pt>
                <c:pt idx="1863">
                  <c:v>50.7</c:v>
                </c:pt>
                <c:pt idx="1864">
                  <c:v>50.7</c:v>
                </c:pt>
                <c:pt idx="1865">
                  <c:v>50.616666600000002</c:v>
                </c:pt>
                <c:pt idx="1866">
                  <c:v>50.433</c:v>
                </c:pt>
                <c:pt idx="1867">
                  <c:v>50.232999999999997</c:v>
                </c:pt>
                <c:pt idx="1868">
                  <c:v>50.109957999999999</c:v>
                </c:pt>
                <c:pt idx="1869">
                  <c:v>50.08</c:v>
                </c:pt>
                <c:pt idx="1870">
                  <c:v>50.08</c:v>
                </c:pt>
                <c:pt idx="1871">
                  <c:v>50.077731</c:v>
                </c:pt>
                <c:pt idx="1872">
                  <c:v>50.05</c:v>
                </c:pt>
                <c:pt idx="1873">
                  <c:v>50.033000000000001</c:v>
                </c:pt>
                <c:pt idx="1874">
                  <c:v>49.8</c:v>
                </c:pt>
                <c:pt idx="1875">
                  <c:v>49.7</c:v>
                </c:pt>
                <c:pt idx="1876">
                  <c:v>49.616666600000002</c:v>
                </c:pt>
                <c:pt idx="1877">
                  <c:v>49.466666600000003</c:v>
                </c:pt>
                <c:pt idx="1878">
                  <c:v>49.3</c:v>
                </c:pt>
                <c:pt idx="1879">
                  <c:v>49.233333299999998</c:v>
                </c:pt>
                <c:pt idx="1880">
                  <c:v>41.8</c:v>
                </c:pt>
                <c:pt idx="1881">
                  <c:v>41.7</c:v>
                </c:pt>
                <c:pt idx="1882">
                  <c:v>41.63</c:v>
                </c:pt>
                <c:pt idx="1883">
                  <c:v>41.27</c:v>
                </c:pt>
                <c:pt idx="1884">
                  <c:v>41.232999999999997</c:v>
                </c:pt>
                <c:pt idx="1885">
                  <c:v>40.417000000000002</c:v>
                </c:pt>
                <c:pt idx="1886">
                  <c:v>39.35</c:v>
                </c:pt>
                <c:pt idx="1887">
                  <c:v>39.35</c:v>
                </c:pt>
                <c:pt idx="1888">
                  <c:v>39.283000000000001</c:v>
                </c:pt>
                <c:pt idx="1889">
                  <c:v>38.767000000000003</c:v>
                </c:pt>
                <c:pt idx="1890">
                  <c:v>38.017000000000003</c:v>
                </c:pt>
                <c:pt idx="1891">
                  <c:v>37.017000000000003</c:v>
                </c:pt>
                <c:pt idx="1892">
                  <c:v>49.366666600000002</c:v>
                </c:pt>
                <c:pt idx="1893">
                  <c:v>49.232999999999997</c:v>
                </c:pt>
                <c:pt idx="1894">
                  <c:v>49.231527999999997</c:v>
                </c:pt>
                <c:pt idx="1895">
                  <c:v>49.22</c:v>
                </c:pt>
                <c:pt idx="1896">
                  <c:v>49.2</c:v>
                </c:pt>
                <c:pt idx="1897">
                  <c:v>49.067</c:v>
                </c:pt>
                <c:pt idx="1898">
                  <c:v>49.033333300000002</c:v>
                </c:pt>
                <c:pt idx="1899">
                  <c:v>49.033333300000002</c:v>
                </c:pt>
                <c:pt idx="1900">
                  <c:v>48.982999999999997</c:v>
                </c:pt>
                <c:pt idx="1901">
                  <c:v>48.933333300000001</c:v>
                </c:pt>
                <c:pt idx="1902">
                  <c:v>48.933</c:v>
                </c:pt>
                <c:pt idx="1903">
                  <c:v>48.85</c:v>
                </c:pt>
                <c:pt idx="1904">
                  <c:v>48.766666700000002</c:v>
                </c:pt>
                <c:pt idx="1905">
                  <c:v>48.766666600000001</c:v>
                </c:pt>
                <c:pt idx="1906">
                  <c:v>48.667000000000002</c:v>
                </c:pt>
                <c:pt idx="1907">
                  <c:v>48.666666599999999</c:v>
                </c:pt>
                <c:pt idx="1908">
                  <c:v>48.663055</c:v>
                </c:pt>
                <c:pt idx="1909">
                  <c:v>48.65</c:v>
                </c:pt>
                <c:pt idx="1910">
                  <c:v>48.65</c:v>
                </c:pt>
                <c:pt idx="1911">
                  <c:v>48.63</c:v>
                </c:pt>
                <c:pt idx="1912">
                  <c:v>48.625247000000002</c:v>
                </c:pt>
                <c:pt idx="1913">
                  <c:v>48.616999999999997</c:v>
                </c:pt>
                <c:pt idx="1914">
                  <c:v>48.483333299999998</c:v>
                </c:pt>
                <c:pt idx="1915">
                  <c:v>48.4</c:v>
                </c:pt>
                <c:pt idx="1916">
                  <c:v>48.3333333</c:v>
                </c:pt>
                <c:pt idx="1917">
                  <c:v>48.283333300000002</c:v>
                </c:pt>
                <c:pt idx="1918">
                  <c:v>48.283333300000002</c:v>
                </c:pt>
                <c:pt idx="1919">
                  <c:v>48.283333300000002</c:v>
                </c:pt>
                <c:pt idx="1920">
                  <c:v>48.2</c:v>
                </c:pt>
                <c:pt idx="1921">
                  <c:v>48.170166999999999</c:v>
                </c:pt>
                <c:pt idx="1922">
                  <c:v>48.166666599999999</c:v>
                </c:pt>
                <c:pt idx="1923">
                  <c:v>48.166666599999999</c:v>
                </c:pt>
                <c:pt idx="1924">
                  <c:v>47.866999999999997</c:v>
                </c:pt>
                <c:pt idx="1925">
                  <c:v>46.68</c:v>
                </c:pt>
                <c:pt idx="1926">
                  <c:v>46.65</c:v>
                </c:pt>
                <c:pt idx="1927">
                  <c:v>46.5</c:v>
                </c:pt>
                <c:pt idx="1928">
                  <c:v>46.48</c:v>
                </c:pt>
                <c:pt idx="1929">
                  <c:v>46.48</c:v>
                </c:pt>
                <c:pt idx="1930">
                  <c:v>46.38</c:v>
                </c:pt>
                <c:pt idx="1931">
                  <c:v>46.37</c:v>
                </c:pt>
                <c:pt idx="1932">
                  <c:v>46.27</c:v>
                </c:pt>
                <c:pt idx="1933">
                  <c:v>46.23</c:v>
                </c:pt>
                <c:pt idx="1934">
                  <c:v>46.22</c:v>
                </c:pt>
                <c:pt idx="1935">
                  <c:v>46.1</c:v>
                </c:pt>
                <c:pt idx="1936">
                  <c:v>46.07</c:v>
                </c:pt>
                <c:pt idx="1937">
                  <c:v>46.07</c:v>
                </c:pt>
                <c:pt idx="1938">
                  <c:v>46.03</c:v>
                </c:pt>
                <c:pt idx="1939">
                  <c:v>45.9</c:v>
                </c:pt>
                <c:pt idx="1940">
                  <c:v>45.9</c:v>
                </c:pt>
                <c:pt idx="1941">
                  <c:v>45.8</c:v>
                </c:pt>
                <c:pt idx="1942">
                  <c:v>45.77</c:v>
                </c:pt>
                <c:pt idx="1943">
                  <c:v>45.65</c:v>
                </c:pt>
                <c:pt idx="1944">
                  <c:v>45.57</c:v>
                </c:pt>
                <c:pt idx="1945">
                  <c:v>45.52</c:v>
                </c:pt>
                <c:pt idx="1946">
                  <c:v>45.52</c:v>
                </c:pt>
                <c:pt idx="1947">
                  <c:v>45.48</c:v>
                </c:pt>
                <c:pt idx="1948">
                  <c:v>43.57</c:v>
                </c:pt>
                <c:pt idx="1949">
                  <c:v>43.55</c:v>
                </c:pt>
                <c:pt idx="1950">
                  <c:v>43.54</c:v>
                </c:pt>
                <c:pt idx="1951">
                  <c:v>43.533000000000001</c:v>
                </c:pt>
                <c:pt idx="1952">
                  <c:v>43.49</c:v>
                </c:pt>
                <c:pt idx="1953">
                  <c:v>43.466999999999999</c:v>
                </c:pt>
                <c:pt idx="1954">
                  <c:v>43.46</c:v>
                </c:pt>
                <c:pt idx="1955">
                  <c:v>43.433</c:v>
                </c:pt>
                <c:pt idx="1956">
                  <c:v>43.43</c:v>
                </c:pt>
                <c:pt idx="1957">
                  <c:v>43.37</c:v>
                </c:pt>
                <c:pt idx="1958">
                  <c:v>43.366999999999997</c:v>
                </c:pt>
                <c:pt idx="1959">
                  <c:v>43.36</c:v>
                </c:pt>
                <c:pt idx="1960">
                  <c:v>43.35</c:v>
                </c:pt>
                <c:pt idx="1961">
                  <c:v>43.35</c:v>
                </c:pt>
                <c:pt idx="1962">
                  <c:v>43.35</c:v>
                </c:pt>
                <c:pt idx="1963">
                  <c:v>43.31</c:v>
                </c:pt>
                <c:pt idx="1964">
                  <c:v>43.31</c:v>
                </c:pt>
                <c:pt idx="1965">
                  <c:v>43.3</c:v>
                </c:pt>
                <c:pt idx="1966">
                  <c:v>43.3</c:v>
                </c:pt>
                <c:pt idx="1967">
                  <c:v>43.3</c:v>
                </c:pt>
                <c:pt idx="1968">
                  <c:v>43.3</c:v>
                </c:pt>
                <c:pt idx="1969">
                  <c:v>43.12</c:v>
                </c:pt>
                <c:pt idx="1970">
                  <c:v>42.9</c:v>
                </c:pt>
                <c:pt idx="1971">
                  <c:v>42.89</c:v>
                </c:pt>
                <c:pt idx="1972">
                  <c:v>42.883000000000003</c:v>
                </c:pt>
                <c:pt idx="1973">
                  <c:v>42.87</c:v>
                </c:pt>
                <c:pt idx="1974">
                  <c:v>42.78</c:v>
                </c:pt>
                <c:pt idx="1975">
                  <c:v>42.767000000000003</c:v>
                </c:pt>
                <c:pt idx="1976">
                  <c:v>42.59</c:v>
                </c:pt>
                <c:pt idx="1977">
                  <c:v>42.582999999999998</c:v>
                </c:pt>
                <c:pt idx="1978">
                  <c:v>42.56</c:v>
                </c:pt>
                <c:pt idx="1979">
                  <c:v>42.45</c:v>
                </c:pt>
                <c:pt idx="1980">
                  <c:v>42.45</c:v>
                </c:pt>
                <c:pt idx="1981">
                  <c:v>42.44</c:v>
                </c:pt>
                <c:pt idx="1982">
                  <c:v>42.36</c:v>
                </c:pt>
                <c:pt idx="1983">
                  <c:v>42.33</c:v>
                </c:pt>
                <c:pt idx="1984">
                  <c:v>42.24</c:v>
                </c:pt>
                <c:pt idx="1985">
                  <c:v>42.216999999999999</c:v>
                </c:pt>
                <c:pt idx="1986">
                  <c:v>42.082999999999998</c:v>
                </c:pt>
                <c:pt idx="1987">
                  <c:v>42.08</c:v>
                </c:pt>
                <c:pt idx="1988">
                  <c:v>42.01</c:v>
                </c:pt>
                <c:pt idx="1989">
                  <c:v>41.91</c:v>
                </c:pt>
                <c:pt idx="1990">
                  <c:v>41.9</c:v>
                </c:pt>
                <c:pt idx="1991">
                  <c:v>41.78</c:v>
                </c:pt>
                <c:pt idx="1992">
                  <c:v>41.716999999999999</c:v>
                </c:pt>
                <c:pt idx="1993">
                  <c:v>41.7</c:v>
                </c:pt>
                <c:pt idx="1994">
                  <c:v>41.667000000000002</c:v>
                </c:pt>
                <c:pt idx="1995">
                  <c:v>41.66</c:v>
                </c:pt>
                <c:pt idx="1996">
                  <c:v>41.65</c:v>
                </c:pt>
                <c:pt idx="1997">
                  <c:v>41.63</c:v>
                </c:pt>
                <c:pt idx="1998">
                  <c:v>41.62</c:v>
                </c:pt>
                <c:pt idx="1999">
                  <c:v>41.616999999999997</c:v>
                </c:pt>
                <c:pt idx="2000">
                  <c:v>41.52</c:v>
                </c:pt>
                <c:pt idx="2001">
                  <c:v>41.42</c:v>
                </c:pt>
                <c:pt idx="2002">
                  <c:v>41.283000000000001</c:v>
                </c:pt>
                <c:pt idx="2003">
                  <c:v>41.15</c:v>
                </c:pt>
                <c:pt idx="2004">
                  <c:v>41.11</c:v>
                </c:pt>
                <c:pt idx="2005">
                  <c:v>40.96</c:v>
                </c:pt>
                <c:pt idx="2006">
                  <c:v>40.96</c:v>
                </c:pt>
                <c:pt idx="2007">
                  <c:v>40.950000000000003</c:v>
                </c:pt>
                <c:pt idx="2008">
                  <c:v>40.950000000000003</c:v>
                </c:pt>
                <c:pt idx="2009">
                  <c:v>40.950000000000003</c:v>
                </c:pt>
                <c:pt idx="2010">
                  <c:v>40.93</c:v>
                </c:pt>
                <c:pt idx="2011">
                  <c:v>40.840000000000003</c:v>
                </c:pt>
                <c:pt idx="2012">
                  <c:v>40.82</c:v>
                </c:pt>
                <c:pt idx="2013">
                  <c:v>40.817</c:v>
                </c:pt>
                <c:pt idx="2014">
                  <c:v>40.783000000000001</c:v>
                </c:pt>
                <c:pt idx="2015">
                  <c:v>40.78</c:v>
                </c:pt>
                <c:pt idx="2016">
                  <c:v>40.700000000000003</c:v>
                </c:pt>
                <c:pt idx="2017">
                  <c:v>40.659999999999997</c:v>
                </c:pt>
                <c:pt idx="2018">
                  <c:v>40.659999999999997</c:v>
                </c:pt>
                <c:pt idx="2019">
                  <c:v>40.659999999999997</c:v>
                </c:pt>
                <c:pt idx="2020">
                  <c:v>40.482999999999997</c:v>
                </c:pt>
                <c:pt idx="2021">
                  <c:v>40.47</c:v>
                </c:pt>
                <c:pt idx="2022">
                  <c:v>40.450000000000003</c:v>
                </c:pt>
                <c:pt idx="2023">
                  <c:v>40.409999999999997</c:v>
                </c:pt>
                <c:pt idx="2024">
                  <c:v>40.383000000000003</c:v>
                </c:pt>
                <c:pt idx="2025">
                  <c:v>40.35</c:v>
                </c:pt>
                <c:pt idx="2026">
                  <c:v>40.299999999999997</c:v>
                </c:pt>
                <c:pt idx="2027">
                  <c:v>40.299999999999997</c:v>
                </c:pt>
                <c:pt idx="2028">
                  <c:v>40.067</c:v>
                </c:pt>
                <c:pt idx="2029">
                  <c:v>39.950000000000003</c:v>
                </c:pt>
                <c:pt idx="2030">
                  <c:v>39.950000000000003</c:v>
                </c:pt>
                <c:pt idx="2031">
                  <c:v>39.880000000000003</c:v>
                </c:pt>
                <c:pt idx="2032">
                  <c:v>39.866999999999997</c:v>
                </c:pt>
                <c:pt idx="2033">
                  <c:v>39.86</c:v>
                </c:pt>
                <c:pt idx="2034">
                  <c:v>39.85</c:v>
                </c:pt>
                <c:pt idx="2035">
                  <c:v>39.56</c:v>
                </c:pt>
                <c:pt idx="2036">
                  <c:v>39.56</c:v>
                </c:pt>
                <c:pt idx="2037">
                  <c:v>39.549999999999997</c:v>
                </c:pt>
                <c:pt idx="2038">
                  <c:v>39.5</c:v>
                </c:pt>
                <c:pt idx="2039">
                  <c:v>39.49</c:v>
                </c:pt>
                <c:pt idx="2040">
                  <c:v>39.479999999999997</c:v>
                </c:pt>
                <c:pt idx="2041">
                  <c:v>39.47</c:v>
                </c:pt>
                <c:pt idx="2042">
                  <c:v>39.01</c:v>
                </c:pt>
                <c:pt idx="2043">
                  <c:v>38.99</c:v>
                </c:pt>
                <c:pt idx="2044">
                  <c:v>38.99</c:v>
                </c:pt>
                <c:pt idx="2045">
                  <c:v>38.982999999999997</c:v>
                </c:pt>
                <c:pt idx="2046">
                  <c:v>38.950000000000003</c:v>
                </c:pt>
                <c:pt idx="2047">
                  <c:v>38.950000000000003</c:v>
                </c:pt>
                <c:pt idx="2048">
                  <c:v>38.883000000000003</c:v>
                </c:pt>
                <c:pt idx="2049">
                  <c:v>38.880000000000003</c:v>
                </c:pt>
                <c:pt idx="2050">
                  <c:v>38.880000000000003</c:v>
                </c:pt>
                <c:pt idx="2051">
                  <c:v>38.866999999999997</c:v>
                </c:pt>
                <c:pt idx="2052">
                  <c:v>38.369999999999997</c:v>
                </c:pt>
                <c:pt idx="2053">
                  <c:v>38.283000000000001</c:v>
                </c:pt>
                <c:pt idx="2054">
                  <c:v>38.28</c:v>
                </c:pt>
                <c:pt idx="2055">
                  <c:v>38</c:v>
                </c:pt>
                <c:pt idx="2056">
                  <c:v>37.96</c:v>
                </c:pt>
                <c:pt idx="2057">
                  <c:v>37.950000000000003</c:v>
                </c:pt>
                <c:pt idx="2058">
                  <c:v>37.85</c:v>
                </c:pt>
                <c:pt idx="2059">
                  <c:v>37.79</c:v>
                </c:pt>
                <c:pt idx="2060">
                  <c:v>37.78</c:v>
                </c:pt>
                <c:pt idx="2061">
                  <c:v>37.78</c:v>
                </c:pt>
                <c:pt idx="2062">
                  <c:v>37.42</c:v>
                </c:pt>
                <c:pt idx="2063">
                  <c:v>37.417000000000002</c:v>
                </c:pt>
                <c:pt idx="2064">
                  <c:v>37.28</c:v>
                </c:pt>
                <c:pt idx="2065">
                  <c:v>37.26</c:v>
                </c:pt>
                <c:pt idx="2066">
                  <c:v>37.183</c:v>
                </c:pt>
                <c:pt idx="2067">
                  <c:v>37.159999999999997</c:v>
                </c:pt>
                <c:pt idx="2068">
                  <c:v>37.15</c:v>
                </c:pt>
                <c:pt idx="2069">
                  <c:v>37.14</c:v>
                </c:pt>
                <c:pt idx="2070">
                  <c:v>36.85</c:v>
                </c:pt>
                <c:pt idx="2071">
                  <c:v>36.85</c:v>
                </c:pt>
                <c:pt idx="2072">
                  <c:v>36.83</c:v>
                </c:pt>
                <c:pt idx="2073">
                  <c:v>36.75</c:v>
                </c:pt>
                <c:pt idx="2074">
                  <c:v>36.75</c:v>
                </c:pt>
                <c:pt idx="2075">
                  <c:v>36.667000000000002</c:v>
                </c:pt>
                <c:pt idx="2076">
                  <c:v>36.64</c:v>
                </c:pt>
                <c:pt idx="2077">
                  <c:v>36.5</c:v>
                </c:pt>
                <c:pt idx="2078">
                  <c:v>36.020000000000003</c:v>
                </c:pt>
                <c:pt idx="2079">
                  <c:v>35.89</c:v>
                </c:pt>
                <c:pt idx="2080">
                  <c:v>68.45</c:v>
                </c:pt>
                <c:pt idx="2081">
                  <c:v>68.416666599999999</c:v>
                </c:pt>
                <c:pt idx="2082">
                  <c:v>68.353790000000004</c:v>
                </c:pt>
                <c:pt idx="2083">
                  <c:v>68.066666600000005</c:v>
                </c:pt>
                <c:pt idx="2084">
                  <c:v>68.05</c:v>
                </c:pt>
                <c:pt idx="2085">
                  <c:v>67.916666599999999</c:v>
                </c:pt>
                <c:pt idx="2086">
                  <c:v>67.849999999999994</c:v>
                </c:pt>
                <c:pt idx="2087">
                  <c:v>67.821985999999995</c:v>
                </c:pt>
                <c:pt idx="2088">
                  <c:v>67.733333299999998</c:v>
                </c:pt>
                <c:pt idx="2089">
                  <c:v>67.73</c:v>
                </c:pt>
                <c:pt idx="2090">
                  <c:v>67.5</c:v>
                </c:pt>
                <c:pt idx="2091">
                  <c:v>67.333333300000007</c:v>
                </c:pt>
                <c:pt idx="2092">
                  <c:v>67.25</c:v>
                </c:pt>
                <c:pt idx="2093">
                  <c:v>67.2</c:v>
                </c:pt>
                <c:pt idx="2094">
                  <c:v>67.132407999999998</c:v>
                </c:pt>
                <c:pt idx="2095">
                  <c:v>66.883333300000004</c:v>
                </c:pt>
                <c:pt idx="2096">
                  <c:v>66.816666600000005</c:v>
                </c:pt>
                <c:pt idx="2097">
                  <c:v>66.75</c:v>
                </c:pt>
                <c:pt idx="2098">
                  <c:v>66.680000000000007</c:v>
                </c:pt>
                <c:pt idx="2099">
                  <c:v>66.616666600000002</c:v>
                </c:pt>
                <c:pt idx="2100">
                  <c:v>66.483333299999998</c:v>
                </c:pt>
                <c:pt idx="2101">
                  <c:v>66.316666699999999</c:v>
                </c:pt>
                <c:pt idx="2102">
                  <c:v>66.283333299999995</c:v>
                </c:pt>
                <c:pt idx="2103">
                  <c:v>66.266666599999994</c:v>
                </c:pt>
                <c:pt idx="2104">
                  <c:v>66.05</c:v>
                </c:pt>
                <c:pt idx="2105">
                  <c:v>65.875325000000004</c:v>
                </c:pt>
                <c:pt idx="2106">
                  <c:v>65.816666600000005</c:v>
                </c:pt>
                <c:pt idx="2107">
                  <c:v>65.816666600000005</c:v>
                </c:pt>
                <c:pt idx="2108">
                  <c:v>65.806111000000001</c:v>
                </c:pt>
                <c:pt idx="2109">
                  <c:v>65.78</c:v>
                </c:pt>
                <c:pt idx="2110">
                  <c:v>65.7</c:v>
                </c:pt>
                <c:pt idx="2111">
                  <c:v>65.666666599999999</c:v>
                </c:pt>
                <c:pt idx="2112">
                  <c:v>65.599999999999994</c:v>
                </c:pt>
                <c:pt idx="2113">
                  <c:v>65.590277999999998</c:v>
                </c:pt>
                <c:pt idx="2114">
                  <c:v>65.566666600000005</c:v>
                </c:pt>
                <c:pt idx="2115">
                  <c:v>65.543757999999997</c:v>
                </c:pt>
                <c:pt idx="2116">
                  <c:v>65.383333300000004</c:v>
                </c:pt>
                <c:pt idx="2117">
                  <c:v>65.333333300000007</c:v>
                </c:pt>
                <c:pt idx="2118">
                  <c:v>65.316666600000005</c:v>
                </c:pt>
                <c:pt idx="2119">
                  <c:v>65.150000000000006</c:v>
                </c:pt>
                <c:pt idx="2120">
                  <c:v>65.099999999999994</c:v>
                </c:pt>
                <c:pt idx="2121">
                  <c:v>65.033333299999995</c:v>
                </c:pt>
                <c:pt idx="2122">
                  <c:v>65.02</c:v>
                </c:pt>
                <c:pt idx="2123">
                  <c:v>64.95</c:v>
                </c:pt>
                <c:pt idx="2124">
                  <c:v>64.930000000000007</c:v>
                </c:pt>
                <c:pt idx="2125">
                  <c:v>64.624771999999993</c:v>
                </c:pt>
                <c:pt idx="2126">
                  <c:v>64.583333300000007</c:v>
                </c:pt>
                <c:pt idx="2127">
                  <c:v>64.569999999999993</c:v>
                </c:pt>
                <c:pt idx="2128">
                  <c:v>64.55</c:v>
                </c:pt>
                <c:pt idx="2129">
                  <c:v>64.548321999999999</c:v>
                </c:pt>
                <c:pt idx="2130">
                  <c:v>64.5</c:v>
                </c:pt>
                <c:pt idx="2131">
                  <c:v>64.483333299999998</c:v>
                </c:pt>
                <c:pt idx="2132">
                  <c:v>64.216666599999996</c:v>
                </c:pt>
                <c:pt idx="2133">
                  <c:v>64.166666599999999</c:v>
                </c:pt>
                <c:pt idx="2134">
                  <c:v>64.083333300000007</c:v>
                </c:pt>
                <c:pt idx="2135">
                  <c:v>64.08</c:v>
                </c:pt>
                <c:pt idx="2136">
                  <c:v>63.8333333</c:v>
                </c:pt>
                <c:pt idx="2137">
                  <c:v>63.8</c:v>
                </c:pt>
                <c:pt idx="2138">
                  <c:v>63.791828000000002</c:v>
                </c:pt>
                <c:pt idx="2139">
                  <c:v>63.766666600000001</c:v>
                </c:pt>
                <c:pt idx="2140">
                  <c:v>63.683333300000001</c:v>
                </c:pt>
                <c:pt idx="2141">
                  <c:v>63.68</c:v>
                </c:pt>
                <c:pt idx="2142">
                  <c:v>63.65</c:v>
                </c:pt>
                <c:pt idx="2143">
                  <c:v>63.433333300000001</c:v>
                </c:pt>
                <c:pt idx="2144">
                  <c:v>63.408338999999998</c:v>
                </c:pt>
                <c:pt idx="2145">
                  <c:v>63.28</c:v>
                </c:pt>
                <c:pt idx="2146">
                  <c:v>63.2</c:v>
                </c:pt>
                <c:pt idx="2147">
                  <c:v>63.183333300000001</c:v>
                </c:pt>
                <c:pt idx="2148">
                  <c:v>63.183333300000001</c:v>
                </c:pt>
                <c:pt idx="2149">
                  <c:v>63.15</c:v>
                </c:pt>
                <c:pt idx="2150">
                  <c:v>63.13</c:v>
                </c:pt>
                <c:pt idx="2151">
                  <c:v>63.05</c:v>
                </c:pt>
                <c:pt idx="2152">
                  <c:v>63.048597000000001</c:v>
                </c:pt>
                <c:pt idx="2153">
                  <c:v>62.75</c:v>
                </c:pt>
                <c:pt idx="2154">
                  <c:v>62.75</c:v>
                </c:pt>
                <c:pt idx="2155">
                  <c:v>62.65</c:v>
                </c:pt>
                <c:pt idx="2156">
                  <c:v>62.52</c:v>
                </c:pt>
                <c:pt idx="2157">
                  <c:v>62.5</c:v>
                </c:pt>
                <c:pt idx="2158">
                  <c:v>62.5</c:v>
                </c:pt>
                <c:pt idx="2159">
                  <c:v>62.45</c:v>
                </c:pt>
                <c:pt idx="2160">
                  <c:v>62.216666600000003</c:v>
                </c:pt>
                <c:pt idx="2161">
                  <c:v>62.1</c:v>
                </c:pt>
                <c:pt idx="2162">
                  <c:v>62.05</c:v>
                </c:pt>
                <c:pt idx="2163">
                  <c:v>61.883333299999997</c:v>
                </c:pt>
                <c:pt idx="2164">
                  <c:v>61.83</c:v>
                </c:pt>
                <c:pt idx="2165">
                  <c:v>61.7</c:v>
                </c:pt>
                <c:pt idx="2166">
                  <c:v>61.67</c:v>
                </c:pt>
                <c:pt idx="2167">
                  <c:v>61.366666600000002</c:v>
                </c:pt>
                <c:pt idx="2168">
                  <c:v>61.266666700000002</c:v>
                </c:pt>
                <c:pt idx="2169">
                  <c:v>61.25</c:v>
                </c:pt>
                <c:pt idx="2170">
                  <c:v>60.966666600000003</c:v>
                </c:pt>
                <c:pt idx="2171">
                  <c:v>60.957908000000003</c:v>
                </c:pt>
                <c:pt idx="2172">
                  <c:v>60.73</c:v>
                </c:pt>
                <c:pt idx="2173">
                  <c:v>60.716666600000003</c:v>
                </c:pt>
                <c:pt idx="2174">
                  <c:v>60.68</c:v>
                </c:pt>
                <c:pt idx="2175">
                  <c:v>60.533333300000002</c:v>
                </c:pt>
                <c:pt idx="2176">
                  <c:v>60.422016999999997</c:v>
                </c:pt>
                <c:pt idx="2177">
                  <c:v>60.38</c:v>
                </c:pt>
                <c:pt idx="2178">
                  <c:v>60.266666600000001</c:v>
                </c:pt>
                <c:pt idx="2179">
                  <c:v>60.233333299999998</c:v>
                </c:pt>
                <c:pt idx="2180">
                  <c:v>60.157622000000003</c:v>
                </c:pt>
                <c:pt idx="2181">
                  <c:v>60.15</c:v>
                </c:pt>
                <c:pt idx="2182">
                  <c:v>59.92</c:v>
                </c:pt>
                <c:pt idx="2183">
                  <c:v>59.897328000000002</c:v>
                </c:pt>
                <c:pt idx="2184">
                  <c:v>59.87</c:v>
                </c:pt>
                <c:pt idx="2185">
                  <c:v>59.866666600000002</c:v>
                </c:pt>
                <c:pt idx="2186">
                  <c:v>59.8333333</c:v>
                </c:pt>
                <c:pt idx="2187">
                  <c:v>59.75</c:v>
                </c:pt>
                <c:pt idx="2188">
                  <c:v>59.675856000000003</c:v>
                </c:pt>
                <c:pt idx="2189">
                  <c:v>59.67</c:v>
                </c:pt>
                <c:pt idx="2190">
                  <c:v>59.651944</c:v>
                </c:pt>
                <c:pt idx="2191">
                  <c:v>59.65</c:v>
                </c:pt>
                <c:pt idx="2192">
                  <c:v>59.58</c:v>
                </c:pt>
                <c:pt idx="2193">
                  <c:v>59.45</c:v>
                </c:pt>
                <c:pt idx="2194">
                  <c:v>59.444713999999998</c:v>
                </c:pt>
                <c:pt idx="2195">
                  <c:v>59.38</c:v>
                </c:pt>
                <c:pt idx="2196">
                  <c:v>59.37</c:v>
                </c:pt>
                <c:pt idx="2197">
                  <c:v>59.37</c:v>
                </c:pt>
                <c:pt idx="2198">
                  <c:v>59.366999999999997</c:v>
                </c:pt>
                <c:pt idx="2199">
                  <c:v>59.354371999999998</c:v>
                </c:pt>
                <c:pt idx="2200">
                  <c:v>59.35</c:v>
                </c:pt>
                <c:pt idx="2201">
                  <c:v>59.3</c:v>
                </c:pt>
                <c:pt idx="2202">
                  <c:v>59.223733000000003</c:v>
                </c:pt>
                <c:pt idx="2203">
                  <c:v>59.22</c:v>
                </c:pt>
                <c:pt idx="2204">
                  <c:v>59.183333300000001</c:v>
                </c:pt>
                <c:pt idx="2205">
                  <c:v>59.066666599999998</c:v>
                </c:pt>
                <c:pt idx="2206">
                  <c:v>59.05</c:v>
                </c:pt>
                <c:pt idx="2207">
                  <c:v>58.9</c:v>
                </c:pt>
                <c:pt idx="2208">
                  <c:v>58.883333299999997</c:v>
                </c:pt>
                <c:pt idx="2209">
                  <c:v>58.788635999999997</c:v>
                </c:pt>
                <c:pt idx="2210">
                  <c:v>58.75</c:v>
                </c:pt>
                <c:pt idx="2211">
                  <c:v>58.75</c:v>
                </c:pt>
                <c:pt idx="2212">
                  <c:v>58.716666600000003</c:v>
                </c:pt>
                <c:pt idx="2213">
                  <c:v>58.7</c:v>
                </c:pt>
                <c:pt idx="2214">
                  <c:v>58.683333300000001</c:v>
                </c:pt>
                <c:pt idx="2215">
                  <c:v>58.65</c:v>
                </c:pt>
                <c:pt idx="2216">
                  <c:v>58.6</c:v>
                </c:pt>
                <c:pt idx="2217">
                  <c:v>58.586252999999999</c:v>
                </c:pt>
                <c:pt idx="2218">
                  <c:v>58.5833333</c:v>
                </c:pt>
                <c:pt idx="2219">
                  <c:v>58.582999999999998</c:v>
                </c:pt>
                <c:pt idx="2220">
                  <c:v>58.58</c:v>
                </c:pt>
                <c:pt idx="2221">
                  <c:v>58.566666599999998</c:v>
                </c:pt>
                <c:pt idx="2222">
                  <c:v>58.516666600000001</c:v>
                </c:pt>
                <c:pt idx="2223">
                  <c:v>58.465522</c:v>
                </c:pt>
                <c:pt idx="2224">
                  <c:v>58.456400000000002</c:v>
                </c:pt>
                <c:pt idx="2225">
                  <c:v>58.43</c:v>
                </c:pt>
                <c:pt idx="2226">
                  <c:v>58.406149999999997</c:v>
                </c:pt>
                <c:pt idx="2227">
                  <c:v>58.402278000000003</c:v>
                </c:pt>
                <c:pt idx="2228">
                  <c:v>58.4</c:v>
                </c:pt>
                <c:pt idx="2229">
                  <c:v>58.38</c:v>
                </c:pt>
                <c:pt idx="2230">
                  <c:v>58.318055999999999</c:v>
                </c:pt>
                <c:pt idx="2231">
                  <c:v>58.316666599999998</c:v>
                </c:pt>
                <c:pt idx="2232">
                  <c:v>58.25</c:v>
                </c:pt>
                <c:pt idx="2233">
                  <c:v>58.1</c:v>
                </c:pt>
                <c:pt idx="2234">
                  <c:v>58.1</c:v>
                </c:pt>
                <c:pt idx="2235">
                  <c:v>58.066666599999998</c:v>
                </c:pt>
                <c:pt idx="2236">
                  <c:v>57.916666599999999</c:v>
                </c:pt>
                <c:pt idx="2237">
                  <c:v>57.883333299999997</c:v>
                </c:pt>
                <c:pt idx="2238">
                  <c:v>57.783333300000002</c:v>
                </c:pt>
                <c:pt idx="2239">
                  <c:v>57.774721999999997</c:v>
                </c:pt>
                <c:pt idx="2240">
                  <c:v>57.767000000000003</c:v>
                </c:pt>
                <c:pt idx="2241">
                  <c:v>57.757593999999997</c:v>
                </c:pt>
                <c:pt idx="2242">
                  <c:v>57.72</c:v>
                </c:pt>
                <c:pt idx="2243">
                  <c:v>57.7</c:v>
                </c:pt>
                <c:pt idx="2244">
                  <c:v>57.67</c:v>
                </c:pt>
                <c:pt idx="2245">
                  <c:v>57.662835999999999</c:v>
                </c:pt>
                <c:pt idx="2246">
                  <c:v>57.662796999999998</c:v>
                </c:pt>
                <c:pt idx="2247">
                  <c:v>57.63</c:v>
                </c:pt>
                <c:pt idx="2248">
                  <c:v>57.52</c:v>
                </c:pt>
                <c:pt idx="2249">
                  <c:v>57.5</c:v>
                </c:pt>
                <c:pt idx="2250">
                  <c:v>57.433333300000001</c:v>
                </c:pt>
                <c:pt idx="2251">
                  <c:v>57.366666600000002</c:v>
                </c:pt>
                <c:pt idx="2252">
                  <c:v>57.3</c:v>
                </c:pt>
                <c:pt idx="2253">
                  <c:v>57.292222000000002</c:v>
                </c:pt>
                <c:pt idx="2254">
                  <c:v>57.116666600000002</c:v>
                </c:pt>
                <c:pt idx="2255">
                  <c:v>56.95</c:v>
                </c:pt>
                <c:pt idx="2256">
                  <c:v>56.929144000000001</c:v>
                </c:pt>
                <c:pt idx="2257">
                  <c:v>56.92</c:v>
                </c:pt>
                <c:pt idx="2258">
                  <c:v>56.85</c:v>
                </c:pt>
                <c:pt idx="2259">
                  <c:v>56.85</c:v>
                </c:pt>
                <c:pt idx="2260">
                  <c:v>56.8333333</c:v>
                </c:pt>
                <c:pt idx="2261">
                  <c:v>56.691127999999999</c:v>
                </c:pt>
                <c:pt idx="2262">
                  <c:v>56.685530999999997</c:v>
                </c:pt>
                <c:pt idx="2263">
                  <c:v>56.45</c:v>
                </c:pt>
                <c:pt idx="2264">
                  <c:v>56.283333300000002</c:v>
                </c:pt>
                <c:pt idx="2265">
                  <c:v>56.283333300000002</c:v>
                </c:pt>
                <c:pt idx="2266">
                  <c:v>56.266666999999998</c:v>
                </c:pt>
                <c:pt idx="2267">
                  <c:v>56.2</c:v>
                </c:pt>
                <c:pt idx="2268">
                  <c:v>56.15</c:v>
                </c:pt>
                <c:pt idx="2269">
                  <c:v>56.082779000000002</c:v>
                </c:pt>
                <c:pt idx="2270">
                  <c:v>56.033333300000002</c:v>
                </c:pt>
                <c:pt idx="2271">
                  <c:v>56.016666600000001</c:v>
                </c:pt>
                <c:pt idx="2272">
                  <c:v>55.95</c:v>
                </c:pt>
                <c:pt idx="2273">
                  <c:v>55.921686000000001</c:v>
                </c:pt>
                <c:pt idx="2274">
                  <c:v>55.87</c:v>
                </c:pt>
                <c:pt idx="2275">
                  <c:v>55.566666599999998</c:v>
                </c:pt>
                <c:pt idx="2276">
                  <c:v>55.55</c:v>
                </c:pt>
                <c:pt idx="2277">
                  <c:v>55.530192999999997</c:v>
                </c:pt>
                <c:pt idx="2278">
                  <c:v>55.52</c:v>
                </c:pt>
                <c:pt idx="2279">
                  <c:v>55.483333299999998</c:v>
                </c:pt>
                <c:pt idx="2280">
                  <c:v>55.38</c:v>
                </c:pt>
                <c:pt idx="2281">
                  <c:v>47.683333330000004</c:v>
                </c:pt>
                <c:pt idx="2282">
                  <c:v>47.683333300000001</c:v>
                </c:pt>
                <c:pt idx="2283">
                  <c:v>47.666666599999999</c:v>
                </c:pt>
                <c:pt idx="2284">
                  <c:v>47.65</c:v>
                </c:pt>
                <c:pt idx="2285">
                  <c:v>47.6</c:v>
                </c:pt>
                <c:pt idx="2286">
                  <c:v>47.6</c:v>
                </c:pt>
                <c:pt idx="2287">
                  <c:v>47.5833333</c:v>
                </c:pt>
                <c:pt idx="2288">
                  <c:v>47.566666599999998</c:v>
                </c:pt>
                <c:pt idx="2289">
                  <c:v>47.55</c:v>
                </c:pt>
                <c:pt idx="2290">
                  <c:v>47.5</c:v>
                </c:pt>
                <c:pt idx="2291">
                  <c:v>47.485033000000001</c:v>
                </c:pt>
                <c:pt idx="2292">
                  <c:v>47.483333299999998</c:v>
                </c:pt>
                <c:pt idx="2293">
                  <c:v>47.483333299999998</c:v>
                </c:pt>
                <c:pt idx="2294">
                  <c:v>47.482999999999997</c:v>
                </c:pt>
                <c:pt idx="2295">
                  <c:v>47.482999999999997</c:v>
                </c:pt>
                <c:pt idx="2296">
                  <c:v>47.48</c:v>
                </c:pt>
                <c:pt idx="2297">
                  <c:v>47.433333300000001</c:v>
                </c:pt>
                <c:pt idx="2298">
                  <c:v>47.433333300000001</c:v>
                </c:pt>
                <c:pt idx="2299">
                  <c:v>47.433333300000001</c:v>
                </c:pt>
                <c:pt idx="2300">
                  <c:v>47.433333300000001</c:v>
                </c:pt>
                <c:pt idx="2301">
                  <c:v>47.398643999999997</c:v>
                </c:pt>
                <c:pt idx="2302">
                  <c:v>47.383333299999997</c:v>
                </c:pt>
                <c:pt idx="2303">
                  <c:v>47.383333299999997</c:v>
                </c:pt>
                <c:pt idx="2304">
                  <c:v>47.38</c:v>
                </c:pt>
                <c:pt idx="2305">
                  <c:v>47.366666600000002</c:v>
                </c:pt>
                <c:pt idx="2306">
                  <c:v>47.366666600000002</c:v>
                </c:pt>
                <c:pt idx="2307">
                  <c:v>47.35</c:v>
                </c:pt>
                <c:pt idx="2308">
                  <c:v>47.266666600000001</c:v>
                </c:pt>
                <c:pt idx="2309">
                  <c:v>47.25</c:v>
                </c:pt>
                <c:pt idx="2310">
                  <c:v>47.25</c:v>
                </c:pt>
                <c:pt idx="2311">
                  <c:v>47.25</c:v>
                </c:pt>
                <c:pt idx="2312">
                  <c:v>47.216666600000003</c:v>
                </c:pt>
                <c:pt idx="2313">
                  <c:v>47.216666600000003</c:v>
                </c:pt>
                <c:pt idx="2314">
                  <c:v>47.183333300000001</c:v>
                </c:pt>
                <c:pt idx="2315">
                  <c:v>47.183333300000001</c:v>
                </c:pt>
                <c:pt idx="2316">
                  <c:v>47.183333300000001</c:v>
                </c:pt>
                <c:pt idx="2317">
                  <c:v>47.181628000000003</c:v>
                </c:pt>
                <c:pt idx="2318">
                  <c:v>47.18</c:v>
                </c:pt>
                <c:pt idx="2319">
                  <c:v>47.133333299999997</c:v>
                </c:pt>
                <c:pt idx="2320">
                  <c:v>47.133333299999997</c:v>
                </c:pt>
                <c:pt idx="2321">
                  <c:v>47.133333299999997</c:v>
                </c:pt>
                <c:pt idx="2322">
                  <c:v>47.133333299999997</c:v>
                </c:pt>
                <c:pt idx="2323">
                  <c:v>47.133333299999997</c:v>
                </c:pt>
                <c:pt idx="2324">
                  <c:v>47.092368999999998</c:v>
                </c:pt>
                <c:pt idx="2325">
                  <c:v>47.083849999999998</c:v>
                </c:pt>
                <c:pt idx="2326">
                  <c:v>47.0833333</c:v>
                </c:pt>
                <c:pt idx="2327">
                  <c:v>47.08</c:v>
                </c:pt>
                <c:pt idx="2328">
                  <c:v>47.05</c:v>
                </c:pt>
                <c:pt idx="2329">
                  <c:v>47.05</c:v>
                </c:pt>
                <c:pt idx="2330">
                  <c:v>47.033333300000002</c:v>
                </c:pt>
                <c:pt idx="2331">
                  <c:v>47.033333300000002</c:v>
                </c:pt>
                <c:pt idx="2332">
                  <c:v>47.016666600000001</c:v>
                </c:pt>
                <c:pt idx="2333">
                  <c:v>47</c:v>
                </c:pt>
                <c:pt idx="2334">
                  <c:v>47</c:v>
                </c:pt>
                <c:pt idx="2335">
                  <c:v>47</c:v>
                </c:pt>
                <c:pt idx="2336">
                  <c:v>46.983333299999998</c:v>
                </c:pt>
                <c:pt idx="2337">
                  <c:v>46.983333299999998</c:v>
                </c:pt>
                <c:pt idx="2338">
                  <c:v>46.983333299999998</c:v>
                </c:pt>
                <c:pt idx="2339">
                  <c:v>46.983333299999998</c:v>
                </c:pt>
                <c:pt idx="2340">
                  <c:v>46.983333299999998</c:v>
                </c:pt>
                <c:pt idx="2341">
                  <c:v>46.966666600000003</c:v>
                </c:pt>
                <c:pt idx="2342">
                  <c:v>46.95</c:v>
                </c:pt>
                <c:pt idx="2343">
                  <c:v>46.943888999999999</c:v>
                </c:pt>
                <c:pt idx="2344">
                  <c:v>46.933333300000001</c:v>
                </c:pt>
                <c:pt idx="2345">
                  <c:v>46.92</c:v>
                </c:pt>
                <c:pt idx="2346">
                  <c:v>46.92</c:v>
                </c:pt>
                <c:pt idx="2347">
                  <c:v>46.916666599999999</c:v>
                </c:pt>
                <c:pt idx="2348">
                  <c:v>46.914099999999998</c:v>
                </c:pt>
                <c:pt idx="2349">
                  <c:v>46.883333299999997</c:v>
                </c:pt>
                <c:pt idx="2350">
                  <c:v>46.866666600000002</c:v>
                </c:pt>
                <c:pt idx="2351">
                  <c:v>46.866666600000002</c:v>
                </c:pt>
                <c:pt idx="2352">
                  <c:v>46.85</c:v>
                </c:pt>
                <c:pt idx="2353">
                  <c:v>46.85</c:v>
                </c:pt>
                <c:pt idx="2354">
                  <c:v>46.8333333</c:v>
                </c:pt>
                <c:pt idx="2355">
                  <c:v>46.8333333</c:v>
                </c:pt>
                <c:pt idx="2356">
                  <c:v>46.817</c:v>
                </c:pt>
                <c:pt idx="2357">
                  <c:v>46.816666599999998</c:v>
                </c:pt>
                <c:pt idx="2358">
                  <c:v>46.816666599999998</c:v>
                </c:pt>
                <c:pt idx="2359">
                  <c:v>46.816666599999998</c:v>
                </c:pt>
                <c:pt idx="2360">
                  <c:v>46.8</c:v>
                </c:pt>
                <c:pt idx="2361">
                  <c:v>46.8</c:v>
                </c:pt>
                <c:pt idx="2362">
                  <c:v>46.766666600000001</c:v>
                </c:pt>
                <c:pt idx="2363">
                  <c:v>46.766666600000001</c:v>
                </c:pt>
                <c:pt idx="2364">
                  <c:v>46.75</c:v>
                </c:pt>
                <c:pt idx="2365">
                  <c:v>46.75</c:v>
                </c:pt>
                <c:pt idx="2366">
                  <c:v>46.75</c:v>
                </c:pt>
                <c:pt idx="2367">
                  <c:v>46.75</c:v>
                </c:pt>
                <c:pt idx="2368">
                  <c:v>46.743333</c:v>
                </c:pt>
                <c:pt idx="2369">
                  <c:v>46.733333299999998</c:v>
                </c:pt>
                <c:pt idx="2370">
                  <c:v>46.716666600000003</c:v>
                </c:pt>
                <c:pt idx="2371">
                  <c:v>46.7</c:v>
                </c:pt>
                <c:pt idx="2372">
                  <c:v>46.7</c:v>
                </c:pt>
                <c:pt idx="2373">
                  <c:v>46.666666599999999</c:v>
                </c:pt>
                <c:pt idx="2374">
                  <c:v>46.666666599999999</c:v>
                </c:pt>
                <c:pt idx="2375">
                  <c:v>46.65</c:v>
                </c:pt>
                <c:pt idx="2376">
                  <c:v>46.65</c:v>
                </c:pt>
                <c:pt idx="2377">
                  <c:v>46.65</c:v>
                </c:pt>
                <c:pt idx="2378">
                  <c:v>46.633333299999997</c:v>
                </c:pt>
                <c:pt idx="2379">
                  <c:v>46.633333299999997</c:v>
                </c:pt>
                <c:pt idx="2380">
                  <c:v>46.63</c:v>
                </c:pt>
                <c:pt idx="2381">
                  <c:v>46.63</c:v>
                </c:pt>
                <c:pt idx="2382">
                  <c:v>46.616666600000002</c:v>
                </c:pt>
                <c:pt idx="2383">
                  <c:v>46.616666600000002</c:v>
                </c:pt>
                <c:pt idx="2384">
                  <c:v>46.6</c:v>
                </c:pt>
                <c:pt idx="2385">
                  <c:v>46.5833333</c:v>
                </c:pt>
                <c:pt idx="2386">
                  <c:v>46.566666599999998</c:v>
                </c:pt>
                <c:pt idx="2387">
                  <c:v>46.566666599999998</c:v>
                </c:pt>
                <c:pt idx="2388">
                  <c:v>46.55</c:v>
                </c:pt>
                <c:pt idx="2389">
                  <c:v>46.55</c:v>
                </c:pt>
                <c:pt idx="2390">
                  <c:v>46.534075000000001</c:v>
                </c:pt>
                <c:pt idx="2391">
                  <c:v>46.533333300000002</c:v>
                </c:pt>
                <c:pt idx="2392">
                  <c:v>46.516666600000001</c:v>
                </c:pt>
                <c:pt idx="2393">
                  <c:v>46.516666600000001</c:v>
                </c:pt>
                <c:pt idx="2394">
                  <c:v>46.516666600000001</c:v>
                </c:pt>
                <c:pt idx="2395">
                  <c:v>46.5</c:v>
                </c:pt>
                <c:pt idx="2396">
                  <c:v>46.5</c:v>
                </c:pt>
                <c:pt idx="2397">
                  <c:v>46.483333299999998</c:v>
                </c:pt>
                <c:pt idx="2398">
                  <c:v>46.483333299999998</c:v>
                </c:pt>
                <c:pt idx="2399">
                  <c:v>46.47</c:v>
                </c:pt>
                <c:pt idx="2400">
                  <c:v>46.47</c:v>
                </c:pt>
                <c:pt idx="2401">
                  <c:v>46.466666600000003</c:v>
                </c:pt>
                <c:pt idx="2402">
                  <c:v>46.466666600000003</c:v>
                </c:pt>
                <c:pt idx="2403">
                  <c:v>46.45</c:v>
                </c:pt>
                <c:pt idx="2404">
                  <c:v>46.433333300000001</c:v>
                </c:pt>
                <c:pt idx="2405">
                  <c:v>46.433333300000001</c:v>
                </c:pt>
                <c:pt idx="2406">
                  <c:v>46.43</c:v>
                </c:pt>
                <c:pt idx="2407">
                  <c:v>46.416666599999999</c:v>
                </c:pt>
                <c:pt idx="2408">
                  <c:v>46.416666599999999</c:v>
                </c:pt>
                <c:pt idx="2409">
                  <c:v>46.416666599999999</c:v>
                </c:pt>
                <c:pt idx="2410">
                  <c:v>46.416666599999999</c:v>
                </c:pt>
                <c:pt idx="2411">
                  <c:v>46.4</c:v>
                </c:pt>
                <c:pt idx="2412">
                  <c:v>46.4</c:v>
                </c:pt>
                <c:pt idx="2413">
                  <c:v>46.38</c:v>
                </c:pt>
                <c:pt idx="2414">
                  <c:v>46.366666600000002</c:v>
                </c:pt>
                <c:pt idx="2415">
                  <c:v>46.35</c:v>
                </c:pt>
                <c:pt idx="2416">
                  <c:v>46.35</c:v>
                </c:pt>
                <c:pt idx="2417">
                  <c:v>46.3333333</c:v>
                </c:pt>
                <c:pt idx="2418">
                  <c:v>46.3333333</c:v>
                </c:pt>
                <c:pt idx="2419">
                  <c:v>46.316666599999998</c:v>
                </c:pt>
                <c:pt idx="2420">
                  <c:v>46.3</c:v>
                </c:pt>
                <c:pt idx="2421">
                  <c:v>46.3</c:v>
                </c:pt>
                <c:pt idx="2422">
                  <c:v>46.25</c:v>
                </c:pt>
                <c:pt idx="2423">
                  <c:v>46.25</c:v>
                </c:pt>
                <c:pt idx="2424">
                  <c:v>46.22</c:v>
                </c:pt>
                <c:pt idx="2425">
                  <c:v>46.216999999999999</c:v>
                </c:pt>
                <c:pt idx="2426">
                  <c:v>46.2</c:v>
                </c:pt>
                <c:pt idx="2427">
                  <c:v>46.2</c:v>
                </c:pt>
                <c:pt idx="2428">
                  <c:v>46.183333300000001</c:v>
                </c:pt>
                <c:pt idx="2429">
                  <c:v>46.17</c:v>
                </c:pt>
                <c:pt idx="2430">
                  <c:v>46.167000000000002</c:v>
                </c:pt>
                <c:pt idx="2431">
                  <c:v>46.166666599999999</c:v>
                </c:pt>
                <c:pt idx="2432">
                  <c:v>46.15</c:v>
                </c:pt>
                <c:pt idx="2433">
                  <c:v>46.116666600000002</c:v>
                </c:pt>
                <c:pt idx="2434">
                  <c:v>46.1</c:v>
                </c:pt>
                <c:pt idx="2435">
                  <c:v>46.07</c:v>
                </c:pt>
                <c:pt idx="2436">
                  <c:v>46.033333300000002</c:v>
                </c:pt>
                <c:pt idx="2437">
                  <c:v>46.004275</c:v>
                </c:pt>
                <c:pt idx="2438">
                  <c:v>45.983333299999998</c:v>
                </c:pt>
                <c:pt idx="2439">
                  <c:v>45.95</c:v>
                </c:pt>
                <c:pt idx="2440">
                  <c:v>45.933333300000001</c:v>
                </c:pt>
                <c:pt idx="2441">
                  <c:v>45.85</c:v>
                </c:pt>
                <c:pt idx="2442">
                  <c:v>61.616666600000002</c:v>
                </c:pt>
                <c:pt idx="2443">
                  <c:v>61.25</c:v>
                </c:pt>
                <c:pt idx="2444">
                  <c:v>60.75</c:v>
                </c:pt>
                <c:pt idx="2445">
                  <c:v>60.733333299999998</c:v>
                </c:pt>
                <c:pt idx="2446">
                  <c:v>60.683333300000001</c:v>
                </c:pt>
                <c:pt idx="2447">
                  <c:v>60.45</c:v>
                </c:pt>
                <c:pt idx="2448">
                  <c:v>60.432777999999999</c:v>
                </c:pt>
                <c:pt idx="2449">
                  <c:v>60.133000000000003</c:v>
                </c:pt>
                <c:pt idx="2450">
                  <c:v>60.12</c:v>
                </c:pt>
                <c:pt idx="2451">
                  <c:v>59.883000000000003</c:v>
                </c:pt>
                <c:pt idx="2452">
                  <c:v>59.878889000000001</c:v>
                </c:pt>
                <c:pt idx="2453">
                  <c:v>59.733333299999998</c:v>
                </c:pt>
                <c:pt idx="2454">
                  <c:v>59.533000000000001</c:v>
                </c:pt>
                <c:pt idx="2455">
                  <c:v>59.266666600000001</c:v>
                </c:pt>
                <c:pt idx="2456">
                  <c:v>59.116666600000002</c:v>
                </c:pt>
                <c:pt idx="2457">
                  <c:v>59.08</c:v>
                </c:pt>
                <c:pt idx="2458">
                  <c:v>58.95</c:v>
                </c:pt>
                <c:pt idx="2459">
                  <c:v>58.716666600000003</c:v>
                </c:pt>
                <c:pt idx="2460">
                  <c:v>58.517000000000003</c:v>
                </c:pt>
                <c:pt idx="2461">
                  <c:v>58.45</c:v>
                </c:pt>
                <c:pt idx="2462">
                  <c:v>58.45</c:v>
                </c:pt>
                <c:pt idx="2463">
                  <c:v>58.283333300000002</c:v>
                </c:pt>
                <c:pt idx="2464">
                  <c:v>58.22</c:v>
                </c:pt>
                <c:pt idx="2465">
                  <c:v>58.215555999999999</c:v>
                </c:pt>
                <c:pt idx="2466">
                  <c:v>58.033333300000002</c:v>
                </c:pt>
                <c:pt idx="2467">
                  <c:v>57.866666600000002</c:v>
                </c:pt>
                <c:pt idx="2468">
                  <c:v>57.816666699999999</c:v>
                </c:pt>
                <c:pt idx="2469">
                  <c:v>57.72</c:v>
                </c:pt>
                <c:pt idx="2470">
                  <c:v>57.716999999999999</c:v>
                </c:pt>
                <c:pt idx="2471">
                  <c:v>57.716666600000003</c:v>
                </c:pt>
                <c:pt idx="2472">
                  <c:v>57.7</c:v>
                </c:pt>
                <c:pt idx="2473">
                  <c:v>57.683</c:v>
                </c:pt>
                <c:pt idx="2474">
                  <c:v>57.65</c:v>
                </c:pt>
                <c:pt idx="2475">
                  <c:v>57.533000000000001</c:v>
                </c:pt>
                <c:pt idx="2476">
                  <c:v>57.53</c:v>
                </c:pt>
                <c:pt idx="2477">
                  <c:v>57.5</c:v>
                </c:pt>
                <c:pt idx="2478">
                  <c:v>57.466999999999999</c:v>
                </c:pt>
                <c:pt idx="2479">
                  <c:v>57.416666599999999</c:v>
                </c:pt>
                <c:pt idx="2480">
                  <c:v>57.3333333</c:v>
                </c:pt>
                <c:pt idx="2481">
                  <c:v>57.283333300000002</c:v>
                </c:pt>
                <c:pt idx="2482">
                  <c:v>57.25</c:v>
                </c:pt>
                <c:pt idx="2483">
                  <c:v>57.2</c:v>
                </c:pt>
                <c:pt idx="2484">
                  <c:v>57.2</c:v>
                </c:pt>
                <c:pt idx="2485">
                  <c:v>57.2</c:v>
                </c:pt>
                <c:pt idx="2486">
                  <c:v>57.116666600000002</c:v>
                </c:pt>
                <c:pt idx="2487">
                  <c:v>57.0833333</c:v>
                </c:pt>
                <c:pt idx="2488">
                  <c:v>57.033333300000002</c:v>
                </c:pt>
                <c:pt idx="2489">
                  <c:v>56.883333299999997</c:v>
                </c:pt>
                <c:pt idx="2490">
                  <c:v>56.866666600000002</c:v>
                </c:pt>
                <c:pt idx="2491">
                  <c:v>56.85</c:v>
                </c:pt>
                <c:pt idx="2492">
                  <c:v>56.816666599999998</c:v>
                </c:pt>
                <c:pt idx="2493">
                  <c:v>56.5</c:v>
                </c:pt>
                <c:pt idx="2494">
                  <c:v>56.452499000000003</c:v>
                </c:pt>
                <c:pt idx="2495">
                  <c:v>56.433</c:v>
                </c:pt>
                <c:pt idx="2496">
                  <c:v>56.433</c:v>
                </c:pt>
                <c:pt idx="2497">
                  <c:v>56.417000000000002</c:v>
                </c:pt>
                <c:pt idx="2498">
                  <c:v>56.416666599999999</c:v>
                </c:pt>
                <c:pt idx="2499">
                  <c:v>56.4</c:v>
                </c:pt>
                <c:pt idx="2500">
                  <c:v>56.383000000000003</c:v>
                </c:pt>
                <c:pt idx="2501">
                  <c:v>56.316666599999998</c:v>
                </c:pt>
                <c:pt idx="2502">
                  <c:v>55.95</c:v>
                </c:pt>
                <c:pt idx="2503">
                  <c:v>55.95</c:v>
                </c:pt>
                <c:pt idx="2504">
                  <c:v>55.933333300000001</c:v>
                </c:pt>
                <c:pt idx="2505">
                  <c:v>55.92</c:v>
                </c:pt>
                <c:pt idx="2506">
                  <c:v>55.917000000000002</c:v>
                </c:pt>
                <c:pt idx="2507">
                  <c:v>55.9</c:v>
                </c:pt>
                <c:pt idx="2508">
                  <c:v>55.866999999999997</c:v>
                </c:pt>
                <c:pt idx="2509">
                  <c:v>55.866999999999997</c:v>
                </c:pt>
                <c:pt idx="2510">
                  <c:v>55.7</c:v>
                </c:pt>
                <c:pt idx="2511">
                  <c:v>55.683333300000001</c:v>
                </c:pt>
                <c:pt idx="2512">
                  <c:v>55.683</c:v>
                </c:pt>
                <c:pt idx="2513">
                  <c:v>55.681944000000001</c:v>
                </c:pt>
                <c:pt idx="2514">
                  <c:v>55.616666600000002</c:v>
                </c:pt>
                <c:pt idx="2515">
                  <c:v>55.52</c:v>
                </c:pt>
                <c:pt idx="2516">
                  <c:v>55.5</c:v>
                </c:pt>
                <c:pt idx="2517">
                  <c:v>55.437221999999998</c:v>
                </c:pt>
                <c:pt idx="2518">
                  <c:v>55.433</c:v>
                </c:pt>
                <c:pt idx="2519">
                  <c:v>55.424166999999997</c:v>
                </c:pt>
                <c:pt idx="2520">
                  <c:v>55.317</c:v>
                </c:pt>
                <c:pt idx="2521">
                  <c:v>55.283333300000002</c:v>
                </c:pt>
                <c:pt idx="2522">
                  <c:v>55.183333300000001</c:v>
                </c:pt>
                <c:pt idx="2523">
                  <c:v>55.15</c:v>
                </c:pt>
                <c:pt idx="2524">
                  <c:v>55.066666599999998</c:v>
                </c:pt>
                <c:pt idx="2525">
                  <c:v>55.05</c:v>
                </c:pt>
                <c:pt idx="2526">
                  <c:v>55.05</c:v>
                </c:pt>
                <c:pt idx="2527">
                  <c:v>55.042777999999998</c:v>
                </c:pt>
                <c:pt idx="2528">
                  <c:v>55.037500000000001</c:v>
                </c:pt>
                <c:pt idx="2529">
                  <c:v>55.033000000000001</c:v>
                </c:pt>
                <c:pt idx="2530">
                  <c:v>55.016666600000001</c:v>
                </c:pt>
                <c:pt idx="2531">
                  <c:v>54.9375</c:v>
                </c:pt>
                <c:pt idx="2532">
                  <c:v>54.933</c:v>
                </c:pt>
                <c:pt idx="2533">
                  <c:v>54.93</c:v>
                </c:pt>
                <c:pt idx="2534">
                  <c:v>54.93</c:v>
                </c:pt>
                <c:pt idx="2535">
                  <c:v>54.866666600000002</c:v>
                </c:pt>
                <c:pt idx="2536">
                  <c:v>54.85</c:v>
                </c:pt>
                <c:pt idx="2537">
                  <c:v>54.85</c:v>
                </c:pt>
                <c:pt idx="2538">
                  <c:v>54.8</c:v>
                </c:pt>
                <c:pt idx="2539">
                  <c:v>54.716666600000003</c:v>
                </c:pt>
                <c:pt idx="2540">
                  <c:v>54.7</c:v>
                </c:pt>
                <c:pt idx="2541">
                  <c:v>54.68</c:v>
                </c:pt>
                <c:pt idx="2542">
                  <c:v>54.65</c:v>
                </c:pt>
                <c:pt idx="2543">
                  <c:v>54.633000000000003</c:v>
                </c:pt>
                <c:pt idx="2544">
                  <c:v>54.618056000000003</c:v>
                </c:pt>
                <c:pt idx="2545">
                  <c:v>54.616666600000002</c:v>
                </c:pt>
                <c:pt idx="2546">
                  <c:v>54.6</c:v>
                </c:pt>
                <c:pt idx="2547">
                  <c:v>54.566666599999998</c:v>
                </c:pt>
                <c:pt idx="2548">
                  <c:v>54.566666599999998</c:v>
                </c:pt>
                <c:pt idx="2549">
                  <c:v>54.516666600000001</c:v>
                </c:pt>
                <c:pt idx="2550">
                  <c:v>54.509188999999999</c:v>
                </c:pt>
                <c:pt idx="2551">
                  <c:v>54.5</c:v>
                </c:pt>
                <c:pt idx="2552">
                  <c:v>54.482999999999997</c:v>
                </c:pt>
                <c:pt idx="2553">
                  <c:v>54.417000000000002</c:v>
                </c:pt>
                <c:pt idx="2554">
                  <c:v>54.4</c:v>
                </c:pt>
                <c:pt idx="2555">
                  <c:v>54.366999999999997</c:v>
                </c:pt>
                <c:pt idx="2556">
                  <c:v>54.33</c:v>
                </c:pt>
                <c:pt idx="2557">
                  <c:v>54.33</c:v>
                </c:pt>
                <c:pt idx="2558">
                  <c:v>54.317</c:v>
                </c:pt>
                <c:pt idx="2559">
                  <c:v>54.3</c:v>
                </c:pt>
                <c:pt idx="2560">
                  <c:v>54.233333299999998</c:v>
                </c:pt>
                <c:pt idx="2561">
                  <c:v>54.205522000000002</c:v>
                </c:pt>
                <c:pt idx="2562">
                  <c:v>54.2</c:v>
                </c:pt>
                <c:pt idx="2563">
                  <c:v>54.137186</c:v>
                </c:pt>
                <c:pt idx="2564">
                  <c:v>54.131166999999998</c:v>
                </c:pt>
                <c:pt idx="2565">
                  <c:v>54.1</c:v>
                </c:pt>
                <c:pt idx="2566">
                  <c:v>54.082999999999998</c:v>
                </c:pt>
                <c:pt idx="2567">
                  <c:v>54.05</c:v>
                </c:pt>
                <c:pt idx="2568">
                  <c:v>54.033333300000002</c:v>
                </c:pt>
                <c:pt idx="2569">
                  <c:v>54.016666600000001</c:v>
                </c:pt>
                <c:pt idx="2570">
                  <c:v>53.883000000000003</c:v>
                </c:pt>
                <c:pt idx="2571">
                  <c:v>53.866999999999997</c:v>
                </c:pt>
                <c:pt idx="2572">
                  <c:v>53.866666700000003</c:v>
                </c:pt>
                <c:pt idx="2573">
                  <c:v>53.866666600000002</c:v>
                </c:pt>
                <c:pt idx="2574">
                  <c:v>53.865896999999997</c:v>
                </c:pt>
                <c:pt idx="2575">
                  <c:v>53.832999999999998</c:v>
                </c:pt>
                <c:pt idx="2576">
                  <c:v>53.82</c:v>
                </c:pt>
                <c:pt idx="2577">
                  <c:v>53.817</c:v>
                </c:pt>
                <c:pt idx="2578">
                  <c:v>53.767000000000003</c:v>
                </c:pt>
                <c:pt idx="2579">
                  <c:v>53.745097000000001</c:v>
                </c:pt>
                <c:pt idx="2580">
                  <c:v>53.7</c:v>
                </c:pt>
                <c:pt idx="2581">
                  <c:v>53.616999999999997</c:v>
                </c:pt>
                <c:pt idx="2582">
                  <c:v>53.6</c:v>
                </c:pt>
                <c:pt idx="2583">
                  <c:v>53.581575000000001</c:v>
                </c:pt>
                <c:pt idx="2584">
                  <c:v>53.57</c:v>
                </c:pt>
                <c:pt idx="2585">
                  <c:v>53.533000000000001</c:v>
                </c:pt>
                <c:pt idx="2586">
                  <c:v>53.5</c:v>
                </c:pt>
                <c:pt idx="2587">
                  <c:v>53.482999999999997</c:v>
                </c:pt>
                <c:pt idx="2588">
                  <c:v>53.474899999999998</c:v>
                </c:pt>
                <c:pt idx="2589">
                  <c:v>53.474722</c:v>
                </c:pt>
                <c:pt idx="2590">
                  <c:v>53.466666600000003</c:v>
                </c:pt>
                <c:pt idx="2591">
                  <c:v>53.45</c:v>
                </c:pt>
                <c:pt idx="2592">
                  <c:v>53.43</c:v>
                </c:pt>
                <c:pt idx="2593">
                  <c:v>53.394255999999999</c:v>
                </c:pt>
                <c:pt idx="2594">
                  <c:v>53.37</c:v>
                </c:pt>
                <c:pt idx="2595">
                  <c:v>53.35</c:v>
                </c:pt>
                <c:pt idx="2596">
                  <c:v>53.333610999999998</c:v>
                </c:pt>
                <c:pt idx="2597">
                  <c:v>53.3333333</c:v>
                </c:pt>
                <c:pt idx="2598">
                  <c:v>53.332999999999998</c:v>
                </c:pt>
                <c:pt idx="2599">
                  <c:v>53.3</c:v>
                </c:pt>
                <c:pt idx="2600">
                  <c:v>53.27</c:v>
                </c:pt>
                <c:pt idx="2601">
                  <c:v>53.25</c:v>
                </c:pt>
                <c:pt idx="2602">
                  <c:v>53.25</c:v>
                </c:pt>
                <c:pt idx="2603">
                  <c:v>53.178055999999998</c:v>
                </c:pt>
                <c:pt idx="2604">
                  <c:v>53.167000000000002</c:v>
                </c:pt>
                <c:pt idx="2605">
                  <c:v>53.133333299999997</c:v>
                </c:pt>
                <c:pt idx="2606">
                  <c:v>53.1</c:v>
                </c:pt>
                <c:pt idx="2607">
                  <c:v>53.0833333</c:v>
                </c:pt>
                <c:pt idx="2608">
                  <c:v>53.082999999999998</c:v>
                </c:pt>
                <c:pt idx="2609">
                  <c:v>53.08</c:v>
                </c:pt>
                <c:pt idx="2610">
                  <c:v>53.030349999999999</c:v>
                </c:pt>
                <c:pt idx="2611">
                  <c:v>53.03</c:v>
                </c:pt>
                <c:pt idx="2612">
                  <c:v>53</c:v>
                </c:pt>
                <c:pt idx="2613">
                  <c:v>52.966999999999999</c:v>
                </c:pt>
                <c:pt idx="2614">
                  <c:v>52.962224999999997</c:v>
                </c:pt>
                <c:pt idx="2615">
                  <c:v>52.95</c:v>
                </c:pt>
                <c:pt idx="2616">
                  <c:v>52.9</c:v>
                </c:pt>
                <c:pt idx="2617">
                  <c:v>52.883000000000003</c:v>
                </c:pt>
                <c:pt idx="2618">
                  <c:v>52.866666700000003</c:v>
                </c:pt>
                <c:pt idx="2619">
                  <c:v>52.85</c:v>
                </c:pt>
                <c:pt idx="2620">
                  <c:v>52.85</c:v>
                </c:pt>
                <c:pt idx="2621">
                  <c:v>52.831111</c:v>
                </c:pt>
                <c:pt idx="2622">
                  <c:v>52.811743999999997</c:v>
                </c:pt>
                <c:pt idx="2623">
                  <c:v>52.8</c:v>
                </c:pt>
                <c:pt idx="2624">
                  <c:v>52.783333300000002</c:v>
                </c:pt>
                <c:pt idx="2625">
                  <c:v>52.754843999999999</c:v>
                </c:pt>
                <c:pt idx="2626">
                  <c:v>52.75</c:v>
                </c:pt>
                <c:pt idx="2627">
                  <c:v>52.732999999999997</c:v>
                </c:pt>
                <c:pt idx="2628">
                  <c:v>52.683</c:v>
                </c:pt>
                <c:pt idx="2629">
                  <c:v>52.683</c:v>
                </c:pt>
                <c:pt idx="2630">
                  <c:v>52.675832999999997</c:v>
                </c:pt>
                <c:pt idx="2631">
                  <c:v>52.65</c:v>
                </c:pt>
                <c:pt idx="2632">
                  <c:v>52.65</c:v>
                </c:pt>
                <c:pt idx="2633">
                  <c:v>52.640028000000001</c:v>
                </c:pt>
                <c:pt idx="2634">
                  <c:v>52.616999999999997</c:v>
                </c:pt>
                <c:pt idx="2635">
                  <c:v>52.57</c:v>
                </c:pt>
                <c:pt idx="2636">
                  <c:v>52.483333299999998</c:v>
                </c:pt>
                <c:pt idx="2637">
                  <c:v>52.45</c:v>
                </c:pt>
                <c:pt idx="2638">
                  <c:v>52.45</c:v>
                </c:pt>
                <c:pt idx="2639">
                  <c:v>52.45</c:v>
                </c:pt>
                <c:pt idx="2640">
                  <c:v>52.45</c:v>
                </c:pt>
                <c:pt idx="2641">
                  <c:v>52.4</c:v>
                </c:pt>
                <c:pt idx="2642">
                  <c:v>52.4</c:v>
                </c:pt>
                <c:pt idx="2643">
                  <c:v>52.4</c:v>
                </c:pt>
                <c:pt idx="2644">
                  <c:v>52.37</c:v>
                </c:pt>
                <c:pt idx="2645">
                  <c:v>52.369722000000003</c:v>
                </c:pt>
                <c:pt idx="2646">
                  <c:v>52.366999999999997</c:v>
                </c:pt>
                <c:pt idx="2647">
                  <c:v>52.366999999999997</c:v>
                </c:pt>
                <c:pt idx="2648">
                  <c:v>52.366999999999997</c:v>
                </c:pt>
                <c:pt idx="2649">
                  <c:v>52.366999999999997</c:v>
                </c:pt>
                <c:pt idx="2650">
                  <c:v>52.366999999999997</c:v>
                </c:pt>
                <c:pt idx="2651">
                  <c:v>52.366669999999999</c:v>
                </c:pt>
                <c:pt idx="2652">
                  <c:v>52.366666600000002</c:v>
                </c:pt>
                <c:pt idx="2653">
                  <c:v>52.35</c:v>
                </c:pt>
                <c:pt idx="2654">
                  <c:v>52.35</c:v>
                </c:pt>
                <c:pt idx="2655">
                  <c:v>52.35</c:v>
                </c:pt>
                <c:pt idx="2656">
                  <c:v>52.332999999999998</c:v>
                </c:pt>
                <c:pt idx="2657">
                  <c:v>52.25</c:v>
                </c:pt>
                <c:pt idx="2658">
                  <c:v>52.216999999999999</c:v>
                </c:pt>
                <c:pt idx="2659">
                  <c:v>52.216666600000003</c:v>
                </c:pt>
                <c:pt idx="2660">
                  <c:v>52.2</c:v>
                </c:pt>
                <c:pt idx="2661">
                  <c:v>52.15</c:v>
                </c:pt>
                <c:pt idx="2662">
                  <c:v>52.133333299999997</c:v>
                </c:pt>
                <c:pt idx="2663">
                  <c:v>52.133000000000003</c:v>
                </c:pt>
                <c:pt idx="2664">
                  <c:v>52.133000000000003</c:v>
                </c:pt>
                <c:pt idx="2665">
                  <c:v>52.116999999999997</c:v>
                </c:pt>
                <c:pt idx="2666">
                  <c:v>52.0833333</c:v>
                </c:pt>
                <c:pt idx="2667">
                  <c:v>52.082999999999998</c:v>
                </c:pt>
                <c:pt idx="2668">
                  <c:v>52.082999999999998</c:v>
                </c:pt>
                <c:pt idx="2669">
                  <c:v>52.072221999999996</c:v>
                </c:pt>
                <c:pt idx="2670">
                  <c:v>52.067</c:v>
                </c:pt>
                <c:pt idx="2671">
                  <c:v>52.066666599999998</c:v>
                </c:pt>
                <c:pt idx="2672">
                  <c:v>51.966999999999999</c:v>
                </c:pt>
                <c:pt idx="2673">
                  <c:v>51.933333300000001</c:v>
                </c:pt>
                <c:pt idx="2674">
                  <c:v>51.933</c:v>
                </c:pt>
                <c:pt idx="2675">
                  <c:v>51.894167000000003</c:v>
                </c:pt>
                <c:pt idx="2676">
                  <c:v>51.883333299999997</c:v>
                </c:pt>
                <c:pt idx="2677">
                  <c:v>51.883000000000003</c:v>
                </c:pt>
                <c:pt idx="2678">
                  <c:v>51.883000000000003</c:v>
                </c:pt>
                <c:pt idx="2679">
                  <c:v>51.88</c:v>
                </c:pt>
                <c:pt idx="2680">
                  <c:v>51.874721999999998</c:v>
                </c:pt>
                <c:pt idx="2681">
                  <c:v>51.866666600000002</c:v>
                </c:pt>
                <c:pt idx="2682">
                  <c:v>51.85</c:v>
                </c:pt>
                <c:pt idx="2683">
                  <c:v>51.75</c:v>
                </c:pt>
                <c:pt idx="2684">
                  <c:v>51.716666699999998</c:v>
                </c:pt>
                <c:pt idx="2685">
                  <c:v>51.7</c:v>
                </c:pt>
                <c:pt idx="2686">
                  <c:v>51.683333300000001</c:v>
                </c:pt>
                <c:pt idx="2687">
                  <c:v>51.683</c:v>
                </c:pt>
                <c:pt idx="2688">
                  <c:v>51.683</c:v>
                </c:pt>
                <c:pt idx="2689">
                  <c:v>51.682167</c:v>
                </c:pt>
                <c:pt idx="2690">
                  <c:v>51.68</c:v>
                </c:pt>
                <c:pt idx="2691">
                  <c:v>51.668056</c:v>
                </c:pt>
                <c:pt idx="2692">
                  <c:v>51.62</c:v>
                </c:pt>
                <c:pt idx="2693">
                  <c:v>51.616388999999998</c:v>
                </c:pt>
                <c:pt idx="2694">
                  <c:v>51.605333000000002</c:v>
                </c:pt>
                <c:pt idx="2695">
                  <c:v>51.571389000000003</c:v>
                </c:pt>
                <c:pt idx="2696">
                  <c:v>51.567</c:v>
                </c:pt>
                <c:pt idx="2697">
                  <c:v>51.567</c:v>
                </c:pt>
                <c:pt idx="2698">
                  <c:v>51.55</c:v>
                </c:pt>
                <c:pt idx="2699">
                  <c:v>51.55</c:v>
                </c:pt>
                <c:pt idx="2700">
                  <c:v>51.55</c:v>
                </c:pt>
                <c:pt idx="2701">
                  <c:v>51.519444</c:v>
                </c:pt>
                <c:pt idx="2702">
                  <c:v>51.516666669999999</c:v>
                </c:pt>
                <c:pt idx="2703">
                  <c:v>51.505277999999997</c:v>
                </c:pt>
                <c:pt idx="2704">
                  <c:v>51.5</c:v>
                </c:pt>
                <c:pt idx="2705">
                  <c:v>51.5</c:v>
                </c:pt>
                <c:pt idx="2706">
                  <c:v>51.483333299999998</c:v>
                </c:pt>
                <c:pt idx="2707">
                  <c:v>51.482999999999997</c:v>
                </c:pt>
                <c:pt idx="2708">
                  <c:v>51.466666600000003</c:v>
                </c:pt>
                <c:pt idx="2709">
                  <c:v>51.439082999999997</c:v>
                </c:pt>
                <c:pt idx="2710">
                  <c:v>51.404811000000002</c:v>
                </c:pt>
                <c:pt idx="2711">
                  <c:v>51.4</c:v>
                </c:pt>
                <c:pt idx="2712">
                  <c:v>51.4</c:v>
                </c:pt>
                <c:pt idx="2713">
                  <c:v>51.383000000000003</c:v>
                </c:pt>
                <c:pt idx="2714">
                  <c:v>51.383000000000003</c:v>
                </c:pt>
                <c:pt idx="2715">
                  <c:v>51.382669</c:v>
                </c:pt>
                <c:pt idx="2716">
                  <c:v>51.35</c:v>
                </c:pt>
                <c:pt idx="2717">
                  <c:v>51.330832999999998</c:v>
                </c:pt>
                <c:pt idx="2718">
                  <c:v>51.3</c:v>
                </c:pt>
                <c:pt idx="2719">
                  <c:v>51.283000000000001</c:v>
                </c:pt>
                <c:pt idx="2720">
                  <c:v>51.28</c:v>
                </c:pt>
                <c:pt idx="2721">
                  <c:v>51.275832999999999</c:v>
                </c:pt>
                <c:pt idx="2722">
                  <c:v>51.25</c:v>
                </c:pt>
                <c:pt idx="2723">
                  <c:v>51.232999999999997</c:v>
                </c:pt>
                <c:pt idx="2724">
                  <c:v>51.216666600000003</c:v>
                </c:pt>
                <c:pt idx="2725">
                  <c:v>51.2</c:v>
                </c:pt>
                <c:pt idx="2726">
                  <c:v>51.17</c:v>
                </c:pt>
                <c:pt idx="2727">
                  <c:v>51.152189</c:v>
                </c:pt>
                <c:pt idx="2728">
                  <c:v>51.15</c:v>
                </c:pt>
                <c:pt idx="2729">
                  <c:v>51.15</c:v>
                </c:pt>
                <c:pt idx="2730">
                  <c:v>51.15</c:v>
                </c:pt>
                <c:pt idx="2731">
                  <c:v>51.1438889</c:v>
                </c:pt>
                <c:pt idx="2732">
                  <c:v>51.133333299999997</c:v>
                </c:pt>
                <c:pt idx="2733">
                  <c:v>51.0833333</c:v>
                </c:pt>
                <c:pt idx="2734">
                  <c:v>51.082999999999998</c:v>
                </c:pt>
                <c:pt idx="2735">
                  <c:v>51.017000000000003</c:v>
                </c:pt>
                <c:pt idx="2736">
                  <c:v>51</c:v>
                </c:pt>
                <c:pt idx="2737">
                  <c:v>50.956111</c:v>
                </c:pt>
                <c:pt idx="2738">
                  <c:v>50.950260999999998</c:v>
                </c:pt>
                <c:pt idx="2739">
                  <c:v>50.95</c:v>
                </c:pt>
                <c:pt idx="2740">
                  <c:v>50.917000000000002</c:v>
                </c:pt>
                <c:pt idx="2741">
                  <c:v>50.9</c:v>
                </c:pt>
                <c:pt idx="2742">
                  <c:v>50.9</c:v>
                </c:pt>
                <c:pt idx="2743">
                  <c:v>50.866999999999997</c:v>
                </c:pt>
                <c:pt idx="2744">
                  <c:v>50.866999999999997</c:v>
                </c:pt>
                <c:pt idx="2745">
                  <c:v>50.866666600000002</c:v>
                </c:pt>
                <c:pt idx="2746">
                  <c:v>50.835555999999997</c:v>
                </c:pt>
                <c:pt idx="2747">
                  <c:v>50.817</c:v>
                </c:pt>
                <c:pt idx="2748">
                  <c:v>50.817</c:v>
                </c:pt>
                <c:pt idx="2749">
                  <c:v>50.816666599999998</c:v>
                </c:pt>
                <c:pt idx="2750">
                  <c:v>50.8</c:v>
                </c:pt>
                <c:pt idx="2751">
                  <c:v>50.783000000000001</c:v>
                </c:pt>
                <c:pt idx="2752">
                  <c:v>50.78</c:v>
                </c:pt>
                <c:pt idx="2753">
                  <c:v>50.78</c:v>
                </c:pt>
                <c:pt idx="2754">
                  <c:v>50.732999999999997</c:v>
                </c:pt>
                <c:pt idx="2755">
                  <c:v>50.73</c:v>
                </c:pt>
                <c:pt idx="2756">
                  <c:v>50.58</c:v>
                </c:pt>
                <c:pt idx="2757">
                  <c:v>50.566666699999999</c:v>
                </c:pt>
                <c:pt idx="2758">
                  <c:v>50.517000000000003</c:v>
                </c:pt>
                <c:pt idx="2759">
                  <c:v>50.516666600000001</c:v>
                </c:pt>
                <c:pt idx="2760">
                  <c:v>50.5</c:v>
                </c:pt>
                <c:pt idx="2761">
                  <c:v>50.433333300000001</c:v>
                </c:pt>
                <c:pt idx="2762">
                  <c:v>50.43</c:v>
                </c:pt>
                <c:pt idx="2763">
                  <c:v>50.422778000000001</c:v>
                </c:pt>
                <c:pt idx="2764">
                  <c:v>50.35</c:v>
                </c:pt>
                <c:pt idx="2765">
                  <c:v>50.216999999999999</c:v>
                </c:pt>
                <c:pt idx="2766">
                  <c:v>50.12</c:v>
                </c:pt>
                <c:pt idx="2767">
                  <c:v>50.082999999999998</c:v>
                </c:pt>
                <c:pt idx="2768">
                  <c:v>50.064100000000003</c:v>
                </c:pt>
                <c:pt idx="2769">
                  <c:v>49.95</c:v>
                </c:pt>
                <c:pt idx="2770">
                  <c:v>49.933</c:v>
                </c:pt>
                <c:pt idx="2771">
                  <c:v>49.9166667</c:v>
                </c:pt>
                <c:pt idx="2772">
                  <c:v>49.706111</c:v>
                </c:pt>
                <c:pt idx="2773">
                  <c:v>49.433</c:v>
                </c:pt>
                <c:pt idx="2774">
                  <c:v>49.216999999999999</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1-8C73-4658-B377-80DE509C93BA}"/>
            </c:ext>
          </c:extLst>
        </c:ser>
        <c:dLbls>
          <c:showLegendKey val="0"/>
          <c:showVal val="0"/>
          <c:showCatName val="0"/>
          <c:showSerName val="0"/>
          <c:showPercent val="0"/>
          <c:showBubbleSize val="0"/>
        </c:dLbls>
        <c:axId val="84029440"/>
        <c:axId val="84030592"/>
        <c:extLst>
          <c:ext xmlns:c15="http://schemas.microsoft.com/office/drawing/2012/chart" uri="{02D57815-91ED-43cb-92C2-25804820EDAC}">
            <c15:filteredScatterSeries>
              <c15:ser>
                <c:idx val="1"/>
                <c:order val="2"/>
                <c:tx>
                  <c:v>Selected</c:v>
                </c:tx>
                <c:spPr>
                  <a:ln w="38100">
                    <a:noFill/>
                  </a:ln>
                </c:spPr>
                <c:marker>
                  <c:symbol val="x"/>
                  <c:size val="5"/>
                  <c:spPr>
                    <a:noFill/>
                    <a:ln>
                      <a:solidFill>
                        <a:srgbClr val="00FF00"/>
                      </a:solidFill>
                    </a:ln>
                  </c:spPr>
                </c:marker>
                <c:xVal>
                  <c:numRef>
                    <c:extLst>
                      <c:ext uri="{02D57815-91ED-43cb-92C2-25804820EDAC}">
                        <c15:formulaRef>
                          <c15:sqref>'selection-LEU_grid'!$B$27:$B$1287</c15:sqref>
                        </c15:formulaRef>
                      </c:ext>
                    </c:extLst>
                    <c:numCache>
                      <c:formatCode>0.000</c:formatCode>
                      <c:ptCount val="1261"/>
                      <c:pt idx="0">
                        <c:v>15.3666666</c:v>
                      </c:pt>
                      <c:pt idx="1">
                        <c:v>16.6333333</c:v>
                      </c:pt>
                      <c:pt idx="2">
                        <c:v>14</c:v>
                      </c:pt>
                      <c:pt idx="3">
                        <c:v>15.7</c:v>
                      </c:pt>
                      <c:pt idx="4">
                        <c:v>16.117000000000001</c:v>
                      </c:pt>
                      <c:pt idx="5">
                        <c:v>16.367000000000001</c:v>
                      </c:pt>
                      <c:pt idx="6">
                        <c:v>14.183</c:v>
                      </c:pt>
                      <c:pt idx="7">
                        <c:v>16.567</c:v>
                      </c:pt>
                      <c:pt idx="8">
                        <c:v>16.533000000000001</c:v>
                      </c:pt>
                      <c:pt idx="9">
                        <c:v>12.617000000000001</c:v>
                      </c:pt>
                      <c:pt idx="10">
                        <c:v>15.433</c:v>
                      </c:pt>
                      <c:pt idx="11">
                        <c:v>3.24</c:v>
                      </c:pt>
                      <c:pt idx="12">
                        <c:v>4.5</c:v>
                      </c:pt>
                      <c:pt idx="13">
                        <c:v>2.867</c:v>
                      </c:pt>
                      <c:pt idx="14">
                        <c:v>4.4669999999999996</c:v>
                      </c:pt>
                      <c:pt idx="15">
                        <c:v>3.8</c:v>
                      </c:pt>
                      <c:pt idx="16">
                        <c:v>5.4669999999999996</c:v>
                      </c:pt>
                      <c:pt idx="17">
                        <c:v>2.65</c:v>
                      </c:pt>
                      <c:pt idx="18">
                        <c:v>2.65</c:v>
                      </c:pt>
                      <c:pt idx="19">
                        <c:v>5.0670000000000002</c:v>
                      </c:pt>
                      <c:pt idx="20">
                        <c:v>3.7330000000000001</c:v>
                      </c:pt>
                      <c:pt idx="21">
                        <c:v>3.65</c:v>
                      </c:pt>
                      <c:pt idx="22">
                        <c:v>4.4844439999999999</c:v>
                      </c:pt>
                      <c:pt idx="23">
                        <c:v>4.53</c:v>
                      </c:pt>
                      <c:pt idx="24">
                        <c:v>4.3499999999999996</c:v>
                      </c:pt>
                      <c:pt idx="25">
                        <c:v>5.2016669999999996</c:v>
                      </c:pt>
                      <c:pt idx="26">
                        <c:v>4.95</c:v>
                      </c:pt>
                      <c:pt idx="27">
                        <c:v>4.7670000000000003</c:v>
                      </c:pt>
                      <c:pt idx="28">
                        <c:v>5.45</c:v>
                      </c:pt>
                      <c:pt idx="29">
                        <c:v>3.8330000000000002</c:v>
                      </c:pt>
                      <c:pt idx="30">
                        <c:v>5.92</c:v>
                      </c:pt>
                      <c:pt idx="31">
                        <c:v>4.45</c:v>
                      </c:pt>
                      <c:pt idx="32">
                        <c:v>4.45</c:v>
                      </c:pt>
                      <c:pt idx="33">
                        <c:v>6.1833333000000001</c:v>
                      </c:pt>
                      <c:pt idx="34">
                        <c:v>4.6500000000000004</c:v>
                      </c:pt>
                      <c:pt idx="35">
                        <c:v>15.016999999999999</c:v>
                      </c:pt>
                      <c:pt idx="36">
                        <c:v>14.033333300000001</c:v>
                      </c:pt>
                      <c:pt idx="37">
                        <c:v>14.166666599999999</c:v>
                      </c:pt>
                      <c:pt idx="38">
                        <c:v>12.914982999999999</c:v>
                      </c:pt>
                      <c:pt idx="39">
                        <c:v>14.55</c:v>
                      </c:pt>
                      <c:pt idx="40">
                        <c:v>14.532999999999999</c:v>
                      </c:pt>
                      <c:pt idx="41">
                        <c:v>14.25</c:v>
                      </c:pt>
                      <c:pt idx="42">
                        <c:v>12.4</c:v>
                      </c:pt>
                      <c:pt idx="43">
                        <c:v>14.45</c:v>
                      </c:pt>
                      <c:pt idx="44">
                        <c:v>15.738647</c:v>
                      </c:pt>
                      <c:pt idx="45">
                        <c:v>16.433</c:v>
                      </c:pt>
                      <c:pt idx="46">
                        <c:v>15.381807999999999</c:v>
                      </c:pt>
                      <c:pt idx="47">
                        <c:v>18.117000000000001</c:v>
                      </c:pt>
                      <c:pt idx="48">
                        <c:v>13.274616999999999</c:v>
                      </c:pt>
                      <c:pt idx="49">
                        <c:v>16.95</c:v>
                      </c:pt>
                      <c:pt idx="50">
                        <c:v>15.766999999999999</c:v>
                      </c:pt>
                      <c:pt idx="51">
                        <c:v>15.0833333</c:v>
                      </c:pt>
                      <c:pt idx="52">
                        <c:v>13.8333333</c:v>
                      </c:pt>
                      <c:pt idx="53">
                        <c:v>17.567</c:v>
                      </c:pt>
                      <c:pt idx="54">
                        <c:v>14.35</c:v>
                      </c:pt>
                      <c:pt idx="55">
                        <c:v>15.467000000000001</c:v>
                      </c:pt>
                      <c:pt idx="56">
                        <c:v>16.124925000000001</c:v>
                      </c:pt>
                      <c:pt idx="57">
                        <c:v>16.694433</c:v>
                      </c:pt>
                      <c:pt idx="58">
                        <c:v>16.68</c:v>
                      </c:pt>
                      <c:pt idx="59">
                        <c:v>16.1333333</c:v>
                      </c:pt>
                      <c:pt idx="60">
                        <c:v>14.4666666</c:v>
                      </c:pt>
                      <c:pt idx="61">
                        <c:v>16.0833333</c:v>
                      </c:pt>
                      <c:pt idx="62">
                        <c:v>10.632999999999999</c:v>
                      </c:pt>
                      <c:pt idx="63">
                        <c:v>10.229372</c:v>
                      </c:pt>
                      <c:pt idx="64">
                        <c:v>9.85</c:v>
                      </c:pt>
                      <c:pt idx="65">
                        <c:v>8.7052250000000004</c:v>
                      </c:pt>
                      <c:pt idx="66">
                        <c:v>11.52</c:v>
                      </c:pt>
                      <c:pt idx="67">
                        <c:v>11.516666600000001</c:v>
                      </c:pt>
                      <c:pt idx="68">
                        <c:v>8.2170000000000005</c:v>
                      </c:pt>
                      <c:pt idx="69">
                        <c:v>10.1</c:v>
                      </c:pt>
                      <c:pt idx="70">
                        <c:v>9.1729830000000003</c:v>
                      </c:pt>
                      <c:pt idx="71">
                        <c:v>8.1166666000000003</c:v>
                      </c:pt>
                      <c:pt idx="72">
                        <c:v>9.1170000000000009</c:v>
                      </c:pt>
                      <c:pt idx="73">
                        <c:v>10.617000000000001</c:v>
                      </c:pt>
                      <c:pt idx="74">
                        <c:v>12.0833333</c:v>
                      </c:pt>
                      <c:pt idx="75">
                        <c:v>12.35</c:v>
                      </c:pt>
                      <c:pt idx="76">
                        <c:v>10.133333329999999</c:v>
                      </c:pt>
                      <c:pt idx="77">
                        <c:v>11.283333300000001</c:v>
                      </c:pt>
                      <c:pt idx="78">
                        <c:v>8.15</c:v>
                      </c:pt>
                      <c:pt idx="79">
                        <c:v>8.3539060000000003</c:v>
                      </c:pt>
                      <c:pt idx="80">
                        <c:v>12.33</c:v>
                      </c:pt>
                      <c:pt idx="81">
                        <c:v>12.343368999999999</c:v>
                      </c:pt>
                      <c:pt idx="82">
                        <c:v>12.533333300000001</c:v>
                      </c:pt>
                      <c:pt idx="83">
                        <c:v>11.6</c:v>
                      </c:pt>
                      <c:pt idx="84">
                        <c:v>9.1669999999999998</c:v>
                      </c:pt>
                      <c:pt idx="85">
                        <c:v>9.17</c:v>
                      </c:pt>
                      <c:pt idx="86">
                        <c:v>9.1999999999999993</c:v>
                      </c:pt>
                      <c:pt idx="87">
                        <c:v>12.65</c:v>
                      </c:pt>
                      <c:pt idx="88">
                        <c:v>12.131428</c:v>
                      </c:pt>
                      <c:pt idx="89">
                        <c:v>8.0833332999999996</c:v>
                      </c:pt>
                      <c:pt idx="90">
                        <c:v>8.5534029999999994</c:v>
                      </c:pt>
                      <c:pt idx="91">
                        <c:v>10.333</c:v>
                      </c:pt>
                      <c:pt idx="92">
                        <c:v>9.3309250000000006</c:v>
                      </c:pt>
                      <c:pt idx="93">
                        <c:v>14.766666600000001</c:v>
                      </c:pt>
                      <c:pt idx="94">
                        <c:v>9.8833333000000003</c:v>
                      </c:pt>
                      <c:pt idx="95">
                        <c:v>9.2669999999999995</c:v>
                      </c:pt>
                      <c:pt idx="96">
                        <c:v>8.5666665999999996</c:v>
                      </c:pt>
                      <c:pt idx="97">
                        <c:v>11.132999999999999</c:v>
                      </c:pt>
                      <c:pt idx="98">
                        <c:v>11.783333300000001</c:v>
                      </c:pt>
                      <c:pt idx="99">
                        <c:v>14.759558</c:v>
                      </c:pt>
                      <c:pt idx="100">
                        <c:v>10.566666700000001</c:v>
                      </c:pt>
                      <c:pt idx="101">
                        <c:v>9.7917310000000004</c:v>
                      </c:pt>
                      <c:pt idx="102">
                        <c:v>12.18</c:v>
                      </c:pt>
                      <c:pt idx="103">
                        <c:v>9.9830000000000005</c:v>
                      </c:pt>
                      <c:pt idx="104">
                        <c:v>11.3333333</c:v>
                      </c:pt>
                      <c:pt idx="105">
                        <c:v>11</c:v>
                      </c:pt>
                      <c:pt idx="106">
                        <c:v>11.440117000000001</c:v>
                      </c:pt>
                      <c:pt idx="107">
                        <c:v>11.97</c:v>
                      </c:pt>
                      <c:pt idx="108">
                        <c:v>11.967000000000001</c:v>
                      </c:pt>
                      <c:pt idx="109">
                        <c:v>26.53</c:v>
                      </c:pt>
                      <c:pt idx="110">
                        <c:v>26.55</c:v>
                      </c:pt>
                      <c:pt idx="111">
                        <c:v>28.116666599999999</c:v>
                      </c:pt>
                      <c:pt idx="112">
                        <c:v>24.583333329999999</c:v>
                      </c:pt>
                      <c:pt idx="113">
                        <c:v>24.033333299999999</c:v>
                      </c:pt>
                      <c:pt idx="114">
                        <c:v>27.3833333</c:v>
                      </c:pt>
                      <c:pt idx="115">
                        <c:v>26.233333300000002</c:v>
                      </c:pt>
                      <c:pt idx="116">
                        <c:v>22.830732999999999</c:v>
                      </c:pt>
                      <c:pt idx="117">
                        <c:v>24.73</c:v>
                      </c:pt>
                      <c:pt idx="118">
                        <c:v>23.816666600000001</c:v>
                      </c:pt>
                      <c:pt idx="119">
                        <c:v>22.07</c:v>
                      </c:pt>
                      <c:pt idx="120">
                        <c:v>26.95</c:v>
                      </c:pt>
                      <c:pt idx="121">
                        <c:v>25.416666599999999</c:v>
                      </c:pt>
                      <c:pt idx="122">
                        <c:v>23.516666600000001</c:v>
                      </c:pt>
                      <c:pt idx="123">
                        <c:v>24.5</c:v>
                      </c:pt>
                      <c:pt idx="124">
                        <c:v>21.82</c:v>
                      </c:pt>
                      <c:pt idx="125">
                        <c:v>25.6</c:v>
                      </c:pt>
                      <c:pt idx="126">
                        <c:v>26.733000000000001</c:v>
                      </c:pt>
                      <c:pt idx="127">
                        <c:v>23.966999999999999</c:v>
                      </c:pt>
                      <c:pt idx="128">
                        <c:v>23.9666666</c:v>
                      </c:pt>
                      <c:pt idx="129">
                        <c:v>22.05</c:v>
                      </c:pt>
                      <c:pt idx="130">
                        <c:v>27.02</c:v>
                      </c:pt>
                      <c:pt idx="131">
                        <c:v>26.033000000000001</c:v>
                      </c:pt>
                      <c:pt idx="132">
                        <c:v>23.25</c:v>
                      </c:pt>
                      <c:pt idx="133">
                        <c:v>-7.2772189999999997</c:v>
                      </c:pt>
                      <c:pt idx="134">
                        <c:v>-6.77</c:v>
                      </c:pt>
                      <c:pt idx="135">
                        <c:v>-6.7670000000000003</c:v>
                      </c:pt>
                      <c:pt idx="136">
                        <c:v>-6.6669999999999998</c:v>
                      </c:pt>
                      <c:pt idx="137">
                        <c:v>-6.67</c:v>
                      </c:pt>
                      <c:pt idx="138">
                        <c:v>27.405328000000001</c:v>
                      </c:pt>
                      <c:pt idx="139">
                        <c:v>23.424322</c:v>
                      </c:pt>
                      <c:pt idx="140">
                        <c:v>25.830411000000002</c:v>
                      </c:pt>
                      <c:pt idx="141">
                        <c:v>29.239381000000002</c:v>
                      </c:pt>
                      <c:pt idx="142">
                        <c:v>24.582999999999998</c:v>
                      </c:pt>
                      <c:pt idx="143">
                        <c:v>27.683</c:v>
                      </c:pt>
                      <c:pt idx="144">
                        <c:v>23.143131</c:v>
                      </c:pt>
                      <c:pt idx="145">
                        <c:v>21.067</c:v>
                      </c:pt>
                      <c:pt idx="146">
                        <c:v>23.033000000000001</c:v>
                      </c:pt>
                      <c:pt idx="147">
                        <c:v>23.03</c:v>
                      </c:pt>
                      <c:pt idx="148">
                        <c:v>21.766999999999999</c:v>
                      </c:pt>
                      <c:pt idx="149">
                        <c:v>27.8</c:v>
                      </c:pt>
                      <c:pt idx="150">
                        <c:v>27.797756</c:v>
                      </c:pt>
                      <c:pt idx="151">
                        <c:v>22.832328</c:v>
                      </c:pt>
                      <c:pt idx="152">
                        <c:v>29.632999999999999</c:v>
                      </c:pt>
                      <c:pt idx="153">
                        <c:v>25.683</c:v>
                      </c:pt>
                      <c:pt idx="154">
                        <c:v>28.945136000000002</c:v>
                      </c:pt>
                      <c:pt idx="155">
                        <c:v>24.8</c:v>
                      </c:pt>
                      <c:pt idx="156">
                        <c:v>24.8</c:v>
                      </c:pt>
                      <c:pt idx="157">
                        <c:v>27.3</c:v>
                      </c:pt>
                      <c:pt idx="158">
                        <c:v>27.201794</c:v>
                      </c:pt>
                      <c:pt idx="159">
                        <c:v>21.8</c:v>
                      </c:pt>
                      <c:pt idx="160">
                        <c:v>23.604392000000001</c:v>
                      </c:pt>
                      <c:pt idx="161">
                        <c:v>28.2</c:v>
                      </c:pt>
                      <c:pt idx="162">
                        <c:v>28.144397000000001</c:v>
                      </c:pt>
                      <c:pt idx="163">
                        <c:v>26.933</c:v>
                      </c:pt>
                      <c:pt idx="164">
                        <c:v>22.266999999999999</c:v>
                      </c:pt>
                      <c:pt idx="165">
                        <c:v>24.966999999999999</c:v>
                      </c:pt>
                      <c:pt idx="166">
                        <c:v>25.042828</c:v>
                      </c:pt>
                      <c:pt idx="167">
                        <c:v>19.899999999999999</c:v>
                      </c:pt>
                      <c:pt idx="168">
                        <c:v>2.3330000000000002</c:v>
                      </c:pt>
                      <c:pt idx="169">
                        <c:v>1.6</c:v>
                      </c:pt>
                      <c:pt idx="170">
                        <c:v>3.1</c:v>
                      </c:pt>
                      <c:pt idx="171">
                        <c:v>1.617</c:v>
                      </c:pt>
                      <c:pt idx="172">
                        <c:v>3.15</c:v>
                      </c:pt>
                      <c:pt idx="173">
                        <c:v>1.833</c:v>
                      </c:pt>
                      <c:pt idx="174">
                        <c:v>1.83</c:v>
                      </c:pt>
                      <c:pt idx="175">
                        <c:v>1.1000000000000001</c:v>
                      </c:pt>
                      <c:pt idx="176">
                        <c:v>3.2</c:v>
                      </c:pt>
                      <c:pt idx="177">
                        <c:v>4.633</c:v>
                      </c:pt>
                      <c:pt idx="178">
                        <c:v>4.63</c:v>
                      </c:pt>
                      <c:pt idx="179">
                        <c:v>-1.9333332999999999</c:v>
                      </c:pt>
                      <c:pt idx="180">
                        <c:v>-1.4702809999999999</c:v>
                      </c:pt>
                      <c:pt idx="181">
                        <c:v>-1.48</c:v>
                      </c:pt>
                      <c:pt idx="182">
                        <c:v>8.8055999999999995E-2</c:v>
                      </c:pt>
                      <c:pt idx="183">
                        <c:v>2.12</c:v>
                      </c:pt>
                      <c:pt idx="184">
                        <c:v>2.117</c:v>
                      </c:pt>
                      <c:pt idx="185">
                        <c:v>1.18</c:v>
                      </c:pt>
                      <c:pt idx="186">
                        <c:v>0.17</c:v>
                      </c:pt>
                      <c:pt idx="187">
                        <c:v>0.16700000000000001</c:v>
                      </c:pt>
                      <c:pt idx="188">
                        <c:v>4.05</c:v>
                      </c:pt>
                      <c:pt idx="189">
                        <c:v>4.03</c:v>
                      </c:pt>
                      <c:pt idx="190">
                        <c:v>2.5169999999999999</c:v>
                      </c:pt>
                      <c:pt idx="191">
                        <c:v>-0.45</c:v>
                      </c:pt>
                      <c:pt idx="192">
                        <c:v>6.133</c:v>
                      </c:pt>
                      <c:pt idx="193">
                        <c:v>1.22</c:v>
                      </c:pt>
                      <c:pt idx="194">
                        <c:v>2.5329999999999999</c:v>
                      </c:pt>
                      <c:pt idx="195">
                        <c:v>6.2513189999999996</c:v>
                      </c:pt>
                      <c:pt idx="196">
                        <c:v>2.4500000000000002</c:v>
                      </c:pt>
                      <c:pt idx="197">
                        <c:v>5.9829999999999997</c:v>
                      </c:pt>
                      <c:pt idx="198">
                        <c:v>4.1844919999999997</c:v>
                      </c:pt>
                      <c:pt idx="199">
                        <c:v>5.98</c:v>
                      </c:pt>
                      <c:pt idx="200">
                        <c:v>2.2000000000000002</c:v>
                      </c:pt>
                      <c:pt idx="201">
                        <c:v>-3.4716559999999999</c:v>
                      </c:pt>
                      <c:pt idx="202">
                        <c:v>2.1061890000000001</c:v>
                      </c:pt>
                      <c:pt idx="203">
                        <c:v>2.4</c:v>
                      </c:pt>
                      <c:pt idx="204">
                        <c:v>6.2169999999999996</c:v>
                      </c:pt>
                      <c:pt idx="205">
                        <c:v>4.9000000000000004</c:v>
                      </c:pt>
                      <c:pt idx="206">
                        <c:v>2.671119</c:v>
                      </c:pt>
                      <c:pt idx="207">
                        <c:v>2.3330000000000002</c:v>
                      </c:pt>
                      <c:pt idx="208">
                        <c:v>-2.0670000000000002</c:v>
                      </c:pt>
                      <c:pt idx="209">
                        <c:v>5.9669999999999996</c:v>
                      </c:pt>
                      <c:pt idx="210">
                        <c:v>-2.0699999999999998</c:v>
                      </c:pt>
                      <c:pt idx="211">
                        <c:v>7.63</c:v>
                      </c:pt>
                      <c:pt idx="212">
                        <c:v>7.6282329999999998</c:v>
                      </c:pt>
                      <c:pt idx="213">
                        <c:v>-2.8544450000000001</c:v>
                      </c:pt>
                      <c:pt idx="214">
                        <c:v>-4.1516419999999998</c:v>
                      </c:pt>
                      <c:pt idx="215">
                        <c:v>-5.05</c:v>
                      </c:pt>
                      <c:pt idx="216">
                        <c:v>1.5</c:v>
                      </c:pt>
                      <c:pt idx="217">
                        <c:v>-5.133</c:v>
                      </c:pt>
                      <c:pt idx="218">
                        <c:v>1.5169999999999999</c:v>
                      </c:pt>
                      <c:pt idx="219">
                        <c:v>-4.42</c:v>
                      </c:pt>
                      <c:pt idx="220">
                        <c:v>0.1166667</c:v>
                      </c:pt>
                      <c:pt idx="221">
                        <c:v>0.1</c:v>
                      </c:pt>
                      <c:pt idx="222">
                        <c:v>4.0167029999999997</c:v>
                      </c:pt>
                      <c:pt idx="223">
                        <c:v>-4.445017</c:v>
                      </c:pt>
                      <c:pt idx="224">
                        <c:v>-1.73</c:v>
                      </c:pt>
                      <c:pt idx="225">
                        <c:v>1.383</c:v>
                      </c:pt>
                      <c:pt idx="226">
                        <c:v>-4.7300000000000004</c:v>
                      </c:pt>
                      <c:pt idx="227">
                        <c:v>1.75</c:v>
                      </c:pt>
                      <c:pt idx="228">
                        <c:v>1.78</c:v>
                      </c:pt>
                      <c:pt idx="229">
                        <c:v>-4.1669999999999998</c:v>
                      </c:pt>
                      <c:pt idx="230">
                        <c:v>0.20166700000000001</c:v>
                      </c:pt>
                      <c:pt idx="231">
                        <c:v>0.2</c:v>
                      </c:pt>
                      <c:pt idx="232">
                        <c:v>7.4</c:v>
                      </c:pt>
                      <c:pt idx="233">
                        <c:v>5.3170000000000002</c:v>
                      </c:pt>
                      <c:pt idx="234">
                        <c:v>-4.367</c:v>
                      </c:pt>
                      <c:pt idx="235">
                        <c:v>6.38</c:v>
                      </c:pt>
                      <c:pt idx="236">
                        <c:v>6.35</c:v>
                      </c:pt>
                      <c:pt idx="237">
                        <c:v>-3.45</c:v>
                      </c:pt>
                      <c:pt idx="238">
                        <c:v>6.867</c:v>
                      </c:pt>
                      <c:pt idx="239">
                        <c:v>6.88</c:v>
                      </c:pt>
                      <c:pt idx="240">
                        <c:v>-0.6</c:v>
                      </c:pt>
                      <c:pt idx="241">
                        <c:v>0.71699999999999997</c:v>
                      </c:pt>
                      <c:pt idx="242">
                        <c:v>-2.17</c:v>
                      </c:pt>
                      <c:pt idx="243">
                        <c:v>1.6833332999999999</c:v>
                      </c:pt>
                      <c:pt idx="244">
                        <c:v>-2.149181</c:v>
                      </c:pt>
                      <c:pt idx="245">
                        <c:v>-3.2170000000000001</c:v>
                      </c:pt>
                      <c:pt idx="246">
                        <c:v>-3.17</c:v>
                      </c:pt>
                      <c:pt idx="247">
                        <c:v>5.08</c:v>
                      </c:pt>
                      <c:pt idx="248">
                        <c:v>5.0830000000000002</c:v>
                      </c:pt>
                      <c:pt idx="249">
                        <c:v>5.9829999999999997</c:v>
                      </c:pt>
                      <c:pt idx="250">
                        <c:v>-1.6</c:v>
                      </c:pt>
                      <c:pt idx="251">
                        <c:v>-1.6</c:v>
                      </c:pt>
                      <c:pt idx="252">
                        <c:v>2.37</c:v>
                      </c:pt>
                      <c:pt idx="253">
                        <c:v>2.3702779999999999</c:v>
                      </c:pt>
                      <c:pt idx="254">
                        <c:v>2.6324999999999998</c:v>
                      </c:pt>
                      <c:pt idx="255">
                        <c:v>2.65</c:v>
                      </c:pt>
                      <c:pt idx="256">
                        <c:v>5.4272499999999999</c:v>
                      </c:pt>
                      <c:pt idx="257">
                        <c:v>3.1133329999999999</c:v>
                      </c:pt>
                      <c:pt idx="258">
                        <c:v>3.1</c:v>
                      </c:pt>
                      <c:pt idx="259">
                        <c:v>1.72</c:v>
                      </c:pt>
                      <c:pt idx="260">
                        <c:v>-1.378625</c:v>
                      </c:pt>
                      <c:pt idx="261">
                        <c:v>-2.3330000000000002</c:v>
                      </c:pt>
                      <c:pt idx="262">
                        <c:v>0.317</c:v>
                      </c:pt>
                      <c:pt idx="263">
                        <c:v>4.0199999999999996</c:v>
                      </c:pt>
                      <c:pt idx="264">
                        <c:v>4.0132640000000004</c:v>
                      </c:pt>
                      <c:pt idx="265">
                        <c:v>-0.401503</c:v>
                      </c:pt>
                      <c:pt idx="266">
                        <c:v>4.8</c:v>
                      </c:pt>
                      <c:pt idx="267">
                        <c:v>2.3632919999999999</c:v>
                      </c:pt>
                      <c:pt idx="268">
                        <c:v>3.4</c:v>
                      </c:pt>
                      <c:pt idx="269">
                        <c:v>-1.1499999999999999</c:v>
                      </c:pt>
                      <c:pt idx="270">
                        <c:v>-1.417</c:v>
                      </c:pt>
                      <c:pt idx="271">
                        <c:v>5.3284450000000003</c:v>
                      </c:pt>
                      <c:pt idx="272">
                        <c:v>1.1830000000000001</c:v>
                      </c:pt>
                      <c:pt idx="273">
                        <c:v>5.08</c:v>
                      </c:pt>
                      <c:pt idx="274">
                        <c:v>5.0908329999999999</c:v>
                      </c:pt>
                      <c:pt idx="275">
                        <c:v>4.93</c:v>
                      </c:pt>
                      <c:pt idx="276">
                        <c:v>4.95</c:v>
                      </c:pt>
                      <c:pt idx="277">
                        <c:v>-0.317</c:v>
                      </c:pt>
                      <c:pt idx="278">
                        <c:v>5.3330000000000002</c:v>
                      </c:pt>
                      <c:pt idx="279">
                        <c:v>0.81555599999999995</c:v>
                      </c:pt>
                      <c:pt idx="280">
                        <c:v>1.4691669999999999</c:v>
                      </c:pt>
                      <c:pt idx="281">
                        <c:v>3.7628889999999999</c:v>
                      </c:pt>
                      <c:pt idx="282">
                        <c:v>2.4169999999999998</c:v>
                      </c:pt>
                      <c:pt idx="283">
                        <c:v>-0.68</c:v>
                      </c:pt>
                      <c:pt idx="284">
                        <c:v>-0.71555599999999997</c:v>
                      </c:pt>
                      <c:pt idx="285">
                        <c:v>0.51861100000000004</c:v>
                      </c:pt>
                      <c:pt idx="286">
                        <c:v>1.4</c:v>
                      </c:pt>
                      <c:pt idx="287">
                        <c:v>-1.25</c:v>
                      </c:pt>
                      <c:pt idx="288">
                        <c:v>-1.133</c:v>
                      </c:pt>
                      <c:pt idx="289">
                        <c:v>3.5328189999999999</c:v>
                      </c:pt>
                      <c:pt idx="290">
                        <c:v>-1.25</c:v>
                      </c:pt>
                      <c:pt idx="291">
                        <c:v>2.482672</c:v>
                      </c:pt>
                      <c:pt idx="292">
                        <c:v>0.6</c:v>
                      </c:pt>
                      <c:pt idx="293">
                        <c:v>4.8667170000000004</c:v>
                      </c:pt>
                      <c:pt idx="294">
                        <c:v>4.83</c:v>
                      </c:pt>
                      <c:pt idx="295">
                        <c:v>3.0169999999999999</c:v>
                      </c:pt>
                      <c:pt idx="296">
                        <c:v>1.378042</c:v>
                      </c:pt>
                      <c:pt idx="297">
                        <c:v>-0.5</c:v>
                      </c:pt>
                      <c:pt idx="298">
                        <c:v>2.1130559999999998</c:v>
                      </c:pt>
                      <c:pt idx="299">
                        <c:v>4.4000000000000004</c:v>
                      </c:pt>
                      <c:pt idx="300">
                        <c:v>4.4169999999999998</c:v>
                      </c:pt>
                      <c:pt idx="301">
                        <c:v>0.60166699999999995</c:v>
                      </c:pt>
                      <c:pt idx="302">
                        <c:v>-1.0666667000000001</c:v>
                      </c:pt>
                      <c:pt idx="303">
                        <c:v>-1.07</c:v>
                      </c:pt>
                      <c:pt idx="304">
                        <c:v>7.2</c:v>
                      </c:pt>
                      <c:pt idx="305">
                        <c:v>1.367</c:v>
                      </c:pt>
                      <c:pt idx="306">
                        <c:v>5.1092500000000003</c:v>
                      </c:pt>
                      <c:pt idx="307">
                        <c:v>3.9670000000000001</c:v>
                      </c:pt>
                      <c:pt idx="308">
                        <c:v>1.3674999999999999</c:v>
                      </c:pt>
                      <c:pt idx="309">
                        <c:v>4.9329999999999998</c:v>
                      </c:pt>
                      <c:pt idx="310">
                        <c:v>5.3677780000000004</c:v>
                      </c:pt>
                      <c:pt idx="311">
                        <c:v>-1.5329999999999999</c:v>
                      </c:pt>
                      <c:pt idx="312">
                        <c:v>5.2329999999999997</c:v>
                      </c:pt>
                      <c:pt idx="313">
                        <c:v>3.6829999999999998</c:v>
                      </c:pt>
                      <c:pt idx="314">
                        <c:v>6.3871390000000003</c:v>
                      </c:pt>
                      <c:pt idx="315">
                        <c:v>-0.41699999999999998</c:v>
                      </c:pt>
                      <c:pt idx="316">
                        <c:v>3.3539029999999999</c:v>
                      </c:pt>
                      <c:pt idx="317">
                        <c:v>2.3170000000000002</c:v>
                      </c:pt>
                      <c:pt idx="318">
                        <c:v>0</c:v>
                      </c:pt>
                      <c:pt idx="319">
                        <c:v>5.9329999999999998</c:v>
                      </c:pt>
                      <c:pt idx="320">
                        <c:v>6.15</c:v>
                      </c:pt>
                      <c:pt idx="321">
                        <c:v>2.867</c:v>
                      </c:pt>
                      <c:pt idx="322">
                        <c:v>8.8000000000000007</c:v>
                      </c:pt>
                      <c:pt idx="323">
                        <c:v>8.8000000000000007</c:v>
                      </c:pt>
                      <c:pt idx="324">
                        <c:v>9.3670000000000009</c:v>
                      </c:pt>
                      <c:pt idx="325">
                        <c:v>9.3699999999999992</c:v>
                      </c:pt>
                      <c:pt idx="326">
                        <c:v>9.17</c:v>
                      </c:pt>
                      <c:pt idx="327">
                        <c:v>8.41</c:v>
                      </c:pt>
                      <c:pt idx="328">
                        <c:v>8.3404720000000001</c:v>
                      </c:pt>
                      <c:pt idx="329">
                        <c:v>9.5</c:v>
                      </c:pt>
                      <c:pt idx="330">
                        <c:v>8.9499999999999993</c:v>
                      </c:pt>
                      <c:pt idx="331">
                        <c:v>13.433</c:v>
                      </c:pt>
                      <c:pt idx="332">
                        <c:v>13.44</c:v>
                      </c:pt>
                      <c:pt idx="333">
                        <c:v>9.3460000000000001</c:v>
                      </c:pt>
                      <c:pt idx="334">
                        <c:v>9.5500000000000007</c:v>
                      </c:pt>
                      <c:pt idx="335">
                        <c:v>11.06</c:v>
                      </c:pt>
                      <c:pt idx="336">
                        <c:v>10.27</c:v>
                      </c:pt>
                      <c:pt idx="337">
                        <c:v>9.5169999999999995</c:v>
                      </c:pt>
                      <c:pt idx="338">
                        <c:v>10.15</c:v>
                      </c:pt>
                      <c:pt idx="339">
                        <c:v>10.14</c:v>
                      </c:pt>
                      <c:pt idx="340">
                        <c:v>10.130000000000001</c:v>
                      </c:pt>
                      <c:pt idx="341">
                        <c:v>12.717000000000001</c:v>
                      </c:pt>
                      <c:pt idx="342">
                        <c:v>9.5329999999999995</c:v>
                      </c:pt>
                      <c:pt idx="343">
                        <c:v>7.9</c:v>
                      </c:pt>
                      <c:pt idx="344">
                        <c:v>7.89</c:v>
                      </c:pt>
                      <c:pt idx="345">
                        <c:v>12.08</c:v>
                      </c:pt>
                      <c:pt idx="346">
                        <c:v>7.45</c:v>
                      </c:pt>
                      <c:pt idx="347">
                        <c:v>13.41</c:v>
                      </c:pt>
                      <c:pt idx="348">
                        <c:v>9.5830000000000002</c:v>
                      </c:pt>
                      <c:pt idx="349">
                        <c:v>11.2</c:v>
                      </c:pt>
                      <c:pt idx="350">
                        <c:v>12.278333</c:v>
                      </c:pt>
                      <c:pt idx="351">
                        <c:v>14.152347000000001</c:v>
                      </c:pt>
                      <c:pt idx="352">
                        <c:v>8.7100000000000009</c:v>
                      </c:pt>
                      <c:pt idx="353">
                        <c:v>8.6999999999999993</c:v>
                      </c:pt>
                      <c:pt idx="354">
                        <c:v>8.1300000000000008</c:v>
                      </c:pt>
                      <c:pt idx="355">
                        <c:v>10.7</c:v>
                      </c:pt>
                      <c:pt idx="356">
                        <c:v>10.719222</c:v>
                      </c:pt>
                      <c:pt idx="357">
                        <c:v>8.6669999999999998</c:v>
                      </c:pt>
                      <c:pt idx="358">
                        <c:v>14.07</c:v>
                      </c:pt>
                      <c:pt idx="359">
                        <c:v>7.15</c:v>
                      </c:pt>
                      <c:pt idx="360">
                        <c:v>10</c:v>
                      </c:pt>
                      <c:pt idx="361">
                        <c:v>13.305999999999999</c:v>
                      </c:pt>
                      <c:pt idx="362">
                        <c:v>7.6669999999999998</c:v>
                      </c:pt>
                      <c:pt idx="363">
                        <c:v>9.8370250000000006</c:v>
                      </c:pt>
                      <c:pt idx="364">
                        <c:v>7.883</c:v>
                      </c:pt>
                      <c:pt idx="365">
                        <c:v>8.58</c:v>
                      </c:pt>
                      <c:pt idx="366">
                        <c:v>11.78</c:v>
                      </c:pt>
                      <c:pt idx="367">
                        <c:v>10.683</c:v>
                      </c:pt>
                      <c:pt idx="368">
                        <c:v>7.23</c:v>
                      </c:pt>
                      <c:pt idx="369">
                        <c:v>11.93</c:v>
                      </c:pt>
                      <c:pt idx="370">
                        <c:v>13.933</c:v>
                      </c:pt>
                      <c:pt idx="371">
                        <c:v>8.1669999999999998</c:v>
                      </c:pt>
                      <c:pt idx="372">
                        <c:v>9.35</c:v>
                      </c:pt>
                      <c:pt idx="373">
                        <c:v>8.8000000000000007</c:v>
                      </c:pt>
                      <c:pt idx="374">
                        <c:v>8.7866669999999996</c:v>
                      </c:pt>
                      <c:pt idx="375">
                        <c:v>13.99</c:v>
                      </c:pt>
                      <c:pt idx="376">
                        <c:v>14</c:v>
                      </c:pt>
                      <c:pt idx="377">
                        <c:v>9.83</c:v>
                      </c:pt>
                      <c:pt idx="378">
                        <c:v>11.13</c:v>
                      </c:pt>
                      <c:pt idx="379">
                        <c:v>10.197528</c:v>
                      </c:pt>
                      <c:pt idx="380">
                        <c:v>12.81</c:v>
                      </c:pt>
                      <c:pt idx="381">
                        <c:v>8.2330000000000005</c:v>
                      </c:pt>
                      <c:pt idx="382">
                        <c:v>9.9329999999999998</c:v>
                      </c:pt>
                      <c:pt idx="383">
                        <c:v>7.3166666999999999</c:v>
                      </c:pt>
                      <c:pt idx="384">
                        <c:v>10.016999999999999</c:v>
                      </c:pt>
                      <c:pt idx="385">
                        <c:v>8.35</c:v>
                      </c:pt>
                      <c:pt idx="386">
                        <c:v>13.31</c:v>
                      </c:pt>
                      <c:pt idx="387">
                        <c:v>13.287711</c:v>
                      </c:pt>
                      <c:pt idx="388">
                        <c:v>11.4</c:v>
                      </c:pt>
                      <c:pt idx="389">
                        <c:v>13.4</c:v>
                      </c:pt>
                      <c:pt idx="390">
                        <c:v>9.6829999999999998</c:v>
                      </c:pt>
                      <c:pt idx="391">
                        <c:v>13.3</c:v>
                      </c:pt>
                      <c:pt idx="392">
                        <c:v>9.4329999999999998</c:v>
                      </c:pt>
                      <c:pt idx="393">
                        <c:v>13.522500000000001</c:v>
                      </c:pt>
                      <c:pt idx="394">
                        <c:v>13.06</c:v>
                      </c:pt>
                      <c:pt idx="395">
                        <c:v>13.07</c:v>
                      </c:pt>
                      <c:pt idx="396">
                        <c:v>7.5413329999999998</c:v>
                      </c:pt>
                      <c:pt idx="397">
                        <c:v>10.556111</c:v>
                      </c:pt>
                      <c:pt idx="398">
                        <c:v>7.38</c:v>
                      </c:pt>
                      <c:pt idx="399">
                        <c:v>10.45</c:v>
                      </c:pt>
                      <c:pt idx="400">
                        <c:v>7.3869999999999996</c:v>
                      </c:pt>
                      <c:pt idx="401">
                        <c:v>9.08</c:v>
                      </c:pt>
                      <c:pt idx="402">
                        <c:v>8.0500000000000007</c:v>
                      </c:pt>
                      <c:pt idx="403">
                        <c:v>14.12</c:v>
                      </c:pt>
                      <c:pt idx="404">
                        <c:v>14.12</c:v>
                      </c:pt>
                      <c:pt idx="405">
                        <c:v>7.7</c:v>
                      </c:pt>
                      <c:pt idx="406">
                        <c:v>7.684831</c:v>
                      </c:pt>
                      <c:pt idx="407">
                        <c:v>11.6</c:v>
                      </c:pt>
                      <c:pt idx="408">
                        <c:v>8.75</c:v>
                      </c:pt>
                      <c:pt idx="409">
                        <c:v>11.58</c:v>
                      </c:pt>
                      <c:pt idx="410">
                        <c:v>8.9</c:v>
                      </c:pt>
                      <c:pt idx="411">
                        <c:v>8.3000000000000007</c:v>
                      </c:pt>
                      <c:pt idx="412">
                        <c:v>12.65</c:v>
                      </c:pt>
                      <c:pt idx="413">
                        <c:v>8.8330000000000002</c:v>
                      </c:pt>
                      <c:pt idx="414">
                        <c:v>14.32</c:v>
                      </c:pt>
                      <c:pt idx="415">
                        <c:v>14.3</c:v>
                      </c:pt>
                      <c:pt idx="416">
                        <c:v>13.167667</c:v>
                      </c:pt>
                      <c:pt idx="417">
                        <c:v>6.2670000000000003</c:v>
                      </c:pt>
                      <c:pt idx="418">
                        <c:v>13.583</c:v>
                      </c:pt>
                      <c:pt idx="419">
                        <c:v>8.6170000000000009</c:v>
                      </c:pt>
                      <c:pt idx="420">
                        <c:v>6.15</c:v>
                      </c:pt>
                      <c:pt idx="421">
                        <c:v>9.9499999999999993</c:v>
                      </c:pt>
                      <c:pt idx="422">
                        <c:v>7.617</c:v>
                      </c:pt>
                      <c:pt idx="423">
                        <c:v>11.95</c:v>
                      </c:pt>
                      <c:pt idx="424">
                        <c:v>11.95</c:v>
                      </c:pt>
                      <c:pt idx="425">
                        <c:v>12.24</c:v>
                      </c:pt>
                      <c:pt idx="426">
                        <c:v>12.236383</c:v>
                      </c:pt>
                      <c:pt idx="427">
                        <c:v>6.9669999999999996</c:v>
                      </c:pt>
                      <c:pt idx="428">
                        <c:v>9.3800000000000008</c:v>
                      </c:pt>
                      <c:pt idx="429">
                        <c:v>11.3</c:v>
                      </c:pt>
                      <c:pt idx="430">
                        <c:v>12.417</c:v>
                      </c:pt>
                      <c:pt idx="431">
                        <c:v>9.4499999999999993</c:v>
                      </c:pt>
                      <c:pt idx="432">
                        <c:v>6.77</c:v>
                      </c:pt>
                      <c:pt idx="433">
                        <c:v>13.1</c:v>
                      </c:pt>
                      <c:pt idx="434">
                        <c:v>6.766775</c:v>
                      </c:pt>
                      <c:pt idx="435">
                        <c:v>7.65</c:v>
                      </c:pt>
                      <c:pt idx="436">
                        <c:v>6.5044940000000002</c:v>
                      </c:pt>
                      <c:pt idx="437">
                        <c:v>6.1333333000000003</c:v>
                      </c:pt>
                      <c:pt idx="438">
                        <c:v>14.95</c:v>
                      </c:pt>
                      <c:pt idx="439">
                        <c:v>13.76</c:v>
                      </c:pt>
                      <c:pt idx="440">
                        <c:v>6.2169999999999996</c:v>
                      </c:pt>
                      <c:pt idx="441">
                        <c:v>9.2829999999999995</c:v>
                      </c:pt>
                      <c:pt idx="442">
                        <c:v>12.506361</c:v>
                      </c:pt>
                      <c:pt idx="443">
                        <c:v>10.96</c:v>
                      </c:pt>
                      <c:pt idx="444">
                        <c:v>11.32</c:v>
                      </c:pt>
                      <c:pt idx="445">
                        <c:v>6.0424220000000002</c:v>
                      </c:pt>
                      <c:pt idx="446">
                        <c:v>12.132999999999999</c:v>
                      </c:pt>
                      <c:pt idx="447">
                        <c:v>12.13</c:v>
                      </c:pt>
                      <c:pt idx="448">
                        <c:v>7.16</c:v>
                      </c:pt>
                      <c:pt idx="449">
                        <c:v>7.1427440000000004</c:v>
                      </c:pt>
                      <c:pt idx="450">
                        <c:v>9.7330000000000005</c:v>
                      </c:pt>
                      <c:pt idx="451">
                        <c:v>6.6669999999999998</c:v>
                      </c:pt>
                      <c:pt idx="452">
                        <c:v>12.867000000000001</c:v>
                      </c:pt>
                      <c:pt idx="453">
                        <c:v>6.03</c:v>
                      </c:pt>
                      <c:pt idx="454">
                        <c:v>6.1</c:v>
                      </c:pt>
                      <c:pt idx="455">
                        <c:v>7.0330000000000004</c:v>
                      </c:pt>
                      <c:pt idx="456">
                        <c:v>7.9669999999999996</c:v>
                      </c:pt>
                      <c:pt idx="457">
                        <c:v>8.65</c:v>
                      </c:pt>
                      <c:pt idx="458">
                        <c:v>8.6999999999999993</c:v>
                      </c:pt>
                      <c:pt idx="459">
                        <c:v>10.38</c:v>
                      </c:pt>
                      <c:pt idx="460">
                        <c:v>9.65</c:v>
                      </c:pt>
                      <c:pt idx="461">
                        <c:v>7.5830000000000002</c:v>
                      </c:pt>
                      <c:pt idx="462">
                        <c:v>7.3153329999999999</c:v>
                      </c:pt>
                      <c:pt idx="463">
                        <c:v>6.87</c:v>
                      </c:pt>
                      <c:pt idx="464">
                        <c:v>11.854919000000001</c:v>
                      </c:pt>
                      <c:pt idx="465">
                        <c:v>10.083</c:v>
                      </c:pt>
                      <c:pt idx="466">
                        <c:v>8.6669999999999998</c:v>
                      </c:pt>
                      <c:pt idx="467">
                        <c:v>7.07</c:v>
                      </c:pt>
                      <c:pt idx="468">
                        <c:v>8.9615860000000005</c:v>
                      </c:pt>
                      <c:pt idx="469">
                        <c:v>8.7899999999999991</c:v>
                      </c:pt>
                      <c:pt idx="470">
                        <c:v>8.3330000000000002</c:v>
                      </c:pt>
                      <c:pt idx="471">
                        <c:v>8.3253970000000006</c:v>
                      </c:pt>
                      <c:pt idx="472">
                        <c:v>8.5431249999999999</c:v>
                      </c:pt>
                      <c:pt idx="473">
                        <c:v>6.7</c:v>
                      </c:pt>
                      <c:pt idx="474">
                        <c:v>11.63</c:v>
                      </c:pt>
                      <c:pt idx="475">
                        <c:v>6.6924999999999999</c:v>
                      </c:pt>
                      <c:pt idx="476">
                        <c:v>8.15</c:v>
                      </c:pt>
                      <c:pt idx="477">
                        <c:v>6.5670000000000002</c:v>
                      </c:pt>
                      <c:pt idx="478">
                        <c:v>7.2670000000000003</c:v>
                      </c:pt>
                      <c:pt idx="479">
                        <c:v>10.9</c:v>
                      </c:pt>
                      <c:pt idx="480">
                        <c:v>7.6</c:v>
                      </c:pt>
                      <c:pt idx="481">
                        <c:v>7.883</c:v>
                      </c:pt>
                      <c:pt idx="482">
                        <c:v>7.05</c:v>
                      </c:pt>
                      <c:pt idx="483">
                        <c:v>9.9600000000000009</c:v>
                      </c:pt>
                      <c:pt idx="484">
                        <c:v>6.66</c:v>
                      </c:pt>
                      <c:pt idx="485">
                        <c:v>9.5</c:v>
                      </c:pt>
                      <c:pt idx="486">
                        <c:v>10.199999999999999</c:v>
                      </c:pt>
                      <c:pt idx="487">
                        <c:v>7.3330000000000002</c:v>
                      </c:pt>
                      <c:pt idx="488">
                        <c:v>11.95</c:v>
                      </c:pt>
                      <c:pt idx="489">
                        <c:v>12.19</c:v>
                      </c:pt>
                      <c:pt idx="490">
                        <c:v>7.3</c:v>
                      </c:pt>
                      <c:pt idx="491">
                        <c:v>9.9664940000000009</c:v>
                      </c:pt>
                      <c:pt idx="492">
                        <c:v>11.767222</c:v>
                      </c:pt>
                      <c:pt idx="493">
                        <c:v>8.4670000000000005</c:v>
                      </c:pt>
                      <c:pt idx="494">
                        <c:v>8.4633920000000007</c:v>
                      </c:pt>
                      <c:pt idx="495">
                        <c:v>8.56</c:v>
                      </c:pt>
                      <c:pt idx="496">
                        <c:v>7.8666666999999997</c:v>
                      </c:pt>
                      <c:pt idx="497">
                        <c:v>11.06</c:v>
                      </c:pt>
                      <c:pt idx="498">
                        <c:v>11.078106</c:v>
                      </c:pt>
                      <c:pt idx="499">
                        <c:v>8.5142640000000007</c:v>
                      </c:pt>
                      <c:pt idx="500">
                        <c:v>10.382999999999999</c:v>
                      </c:pt>
                      <c:pt idx="501">
                        <c:v>7.6</c:v>
                      </c:pt>
                      <c:pt idx="502">
                        <c:v>11.9</c:v>
                      </c:pt>
                      <c:pt idx="503">
                        <c:v>8.65</c:v>
                      </c:pt>
                      <c:pt idx="504">
                        <c:v>9.9670000000000005</c:v>
                      </c:pt>
                      <c:pt idx="505">
                        <c:v>11.167</c:v>
                      </c:pt>
                      <c:pt idx="506">
                        <c:v>10.632999999999999</c:v>
                      </c:pt>
                      <c:pt idx="507">
                        <c:v>6.6829999999999998</c:v>
                      </c:pt>
                      <c:pt idx="508">
                        <c:v>11.1</c:v>
                      </c:pt>
                      <c:pt idx="509">
                        <c:v>7.4</c:v>
                      </c:pt>
                      <c:pt idx="510">
                        <c:v>11.833</c:v>
                      </c:pt>
                      <c:pt idx="511">
                        <c:v>7.11</c:v>
                      </c:pt>
                      <c:pt idx="512">
                        <c:v>9.52</c:v>
                      </c:pt>
                      <c:pt idx="513">
                        <c:v>9.7839559999999999</c:v>
                      </c:pt>
                      <c:pt idx="514">
                        <c:v>8.3699999999999992</c:v>
                      </c:pt>
                      <c:pt idx="515">
                        <c:v>12.1</c:v>
                      </c:pt>
                      <c:pt idx="516">
                        <c:v>8.33</c:v>
                      </c:pt>
                      <c:pt idx="517">
                        <c:v>12.56</c:v>
                      </c:pt>
                      <c:pt idx="518">
                        <c:v>9.1999999999999993</c:v>
                      </c:pt>
                      <c:pt idx="519">
                        <c:v>8.0830000000000002</c:v>
                      </c:pt>
                      <c:pt idx="520">
                        <c:v>8.08</c:v>
                      </c:pt>
                      <c:pt idx="521">
                        <c:v>8.07</c:v>
                      </c:pt>
                      <c:pt idx="522">
                        <c:v>11.217000000000001</c:v>
                      </c:pt>
                      <c:pt idx="523">
                        <c:v>11.534000000000001</c:v>
                      </c:pt>
                      <c:pt idx="524">
                        <c:v>9.23</c:v>
                      </c:pt>
                      <c:pt idx="525">
                        <c:v>8.41</c:v>
                      </c:pt>
                      <c:pt idx="526">
                        <c:v>10.233000000000001</c:v>
                      </c:pt>
                      <c:pt idx="527">
                        <c:v>10.94</c:v>
                      </c:pt>
                      <c:pt idx="528">
                        <c:v>10.931763999999999</c:v>
                      </c:pt>
                      <c:pt idx="529">
                        <c:v>9.9499999999999993</c:v>
                      </c:pt>
                      <c:pt idx="530">
                        <c:v>7.8330000000000002</c:v>
                      </c:pt>
                      <c:pt idx="531">
                        <c:v>11.81</c:v>
                      </c:pt>
                      <c:pt idx="532">
                        <c:v>11.786085999999999</c:v>
                      </c:pt>
                      <c:pt idx="533">
                        <c:v>11.95</c:v>
                      </c:pt>
                      <c:pt idx="534">
                        <c:v>12.5</c:v>
                      </c:pt>
                      <c:pt idx="535">
                        <c:v>9.9169999999999998</c:v>
                      </c:pt>
                      <c:pt idx="536">
                        <c:v>11.266999999999999</c:v>
                      </c:pt>
                      <c:pt idx="537">
                        <c:v>9</c:v>
                      </c:pt>
                      <c:pt idx="538">
                        <c:v>10.867000000000001</c:v>
                      </c:pt>
                      <c:pt idx="539">
                        <c:v>11.54</c:v>
                      </c:pt>
                      <c:pt idx="540">
                        <c:v>8.75</c:v>
                      </c:pt>
                      <c:pt idx="541">
                        <c:v>11.283067000000001</c:v>
                      </c:pt>
                      <c:pt idx="542">
                        <c:v>10.9</c:v>
                      </c:pt>
                      <c:pt idx="543">
                        <c:v>7.85</c:v>
                      </c:pt>
                      <c:pt idx="544">
                        <c:v>8.9</c:v>
                      </c:pt>
                      <c:pt idx="545">
                        <c:v>10.233000000000001</c:v>
                      </c:pt>
                      <c:pt idx="546">
                        <c:v>10.867000000000001</c:v>
                      </c:pt>
                      <c:pt idx="547">
                        <c:v>11.6</c:v>
                      </c:pt>
                      <c:pt idx="548">
                        <c:v>9.19</c:v>
                      </c:pt>
                      <c:pt idx="549">
                        <c:v>9.5169999999999995</c:v>
                      </c:pt>
                      <c:pt idx="550">
                        <c:v>-5.35</c:v>
                      </c:pt>
                      <c:pt idx="551">
                        <c:v>-5.35</c:v>
                      </c:pt>
                      <c:pt idx="552">
                        <c:v>17.683</c:v>
                      </c:pt>
                      <c:pt idx="553">
                        <c:v>21.6</c:v>
                      </c:pt>
                      <c:pt idx="554">
                        <c:v>17.5</c:v>
                      </c:pt>
                      <c:pt idx="555">
                        <c:v>20.23</c:v>
                      </c:pt>
                      <c:pt idx="556">
                        <c:v>19.75</c:v>
                      </c:pt>
                      <c:pt idx="557">
                        <c:v>21.167000000000002</c:v>
                      </c:pt>
                      <c:pt idx="558">
                        <c:v>20.100000000000001</c:v>
                      </c:pt>
                      <c:pt idx="559">
                        <c:v>18.233000000000001</c:v>
                      </c:pt>
                      <c:pt idx="560">
                        <c:v>-8.6669999999999998</c:v>
                      </c:pt>
                      <c:pt idx="561">
                        <c:v>-7.33</c:v>
                      </c:pt>
                      <c:pt idx="562">
                        <c:v>-10</c:v>
                      </c:pt>
                      <c:pt idx="563">
                        <c:v>-8.8170000000000002</c:v>
                      </c:pt>
                      <c:pt idx="564">
                        <c:v>-8.9830000000000005</c:v>
                      </c:pt>
                      <c:pt idx="565">
                        <c:v>-7.367</c:v>
                      </c:pt>
                      <c:pt idx="566">
                        <c:v>-6.25</c:v>
                      </c:pt>
                      <c:pt idx="567">
                        <c:v>-8.9169999999999998</c:v>
                      </c:pt>
                      <c:pt idx="568">
                        <c:v>-7.27</c:v>
                      </c:pt>
                      <c:pt idx="569">
                        <c:v>-10.25</c:v>
                      </c:pt>
                      <c:pt idx="570">
                        <c:v>-8.4830000000000005</c:v>
                      </c:pt>
                      <c:pt idx="571">
                        <c:v>-8.25</c:v>
                      </c:pt>
                      <c:pt idx="572">
                        <c:v>12.6</c:v>
                      </c:pt>
                      <c:pt idx="573">
                        <c:v>12.6</c:v>
                      </c:pt>
                      <c:pt idx="574">
                        <c:v>12.62</c:v>
                      </c:pt>
                      <c:pt idx="575">
                        <c:v>12.62</c:v>
                      </c:pt>
                      <c:pt idx="576">
                        <c:v>13.032999999999999</c:v>
                      </c:pt>
                      <c:pt idx="577">
                        <c:v>13.03</c:v>
                      </c:pt>
                      <c:pt idx="578">
                        <c:v>13.48</c:v>
                      </c:pt>
                      <c:pt idx="579">
                        <c:v>12.1</c:v>
                      </c:pt>
                      <c:pt idx="580">
                        <c:v>9.6999999999999993</c:v>
                      </c:pt>
                      <c:pt idx="581">
                        <c:v>9.6999999999999993</c:v>
                      </c:pt>
                      <c:pt idx="582">
                        <c:v>12.183</c:v>
                      </c:pt>
                      <c:pt idx="583">
                        <c:v>13.75</c:v>
                      </c:pt>
                      <c:pt idx="584">
                        <c:v>12.18</c:v>
                      </c:pt>
                      <c:pt idx="585">
                        <c:v>13.75</c:v>
                      </c:pt>
                      <c:pt idx="586">
                        <c:v>8.73</c:v>
                      </c:pt>
                      <c:pt idx="587">
                        <c:v>8.7330000000000005</c:v>
                      </c:pt>
                      <c:pt idx="588">
                        <c:v>8.67</c:v>
                      </c:pt>
                      <c:pt idx="589">
                        <c:v>8.6669999999999998</c:v>
                      </c:pt>
                      <c:pt idx="590">
                        <c:v>12.333</c:v>
                      </c:pt>
                      <c:pt idx="591">
                        <c:v>12.33</c:v>
                      </c:pt>
                      <c:pt idx="592">
                        <c:v>9.27</c:v>
                      </c:pt>
                      <c:pt idx="593">
                        <c:v>9.2829999999999995</c:v>
                      </c:pt>
                      <c:pt idx="594">
                        <c:v>10.28</c:v>
                      </c:pt>
                      <c:pt idx="595">
                        <c:v>7.65</c:v>
                      </c:pt>
                      <c:pt idx="596">
                        <c:v>7.65</c:v>
                      </c:pt>
                      <c:pt idx="597">
                        <c:v>9.73</c:v>
                      </c:pt>
                      <c:pt idx="598">
                        <c:v>9.7330000000000005</c:v>
                      </c:pt>
                      <c:pt idx="599">
                        <c:v>11.617000000000001</c:v>
                      </c:pt>
                      <c:pt idx="600">
                        <c:v>11.3</c:v>
                      </c:pt>
                      <c:pt idx="601">
                        <c:v>11.3</c:v>
                      </c:pt>
                      <c:pt idx="602">
                        <c:v>12.3</c:v>
                      </c:pt>
                      <c:pt idx="603">
                        <c:v>12.3</c:v>
                      </c:pt>
                      <c:pt idx="604">
                        <c:v>12.3</c:v>
                      </c:pt>
                      <c:pt idx="605">
                        <c:v>12.3</c:v>
                      </c:pt>
                      <c:pt idx="606">
                        <c:v>12.067</c:v>
                      </c:pt>
                      <c:pt idx="607">
                        <c:v>12.07</c:v>
                      </c:pt>
                      <c:pt idx="608">
                        <c:v>12.62</c:v>
                      </c:pt>
                      <c:pt idx="609">
                        <c:v>10.382999999999999</c:v>
                      </c:pt>
                      <c:pt idx="610">
                        <c:v>10.38</c:v>
                      </c:pt>
                      <c:pt idx="611">
                        <c:v>13.37</c:v>
                      </c:pt>
                      <c:pt idx="612">
                        <c:v>13.367000000000001</c:v>
                      </c:pt>
                      <c:pt idx="613">
                        <c:v>12.5</c:v>
                      </c:pt>
                      <c:pt idx="614">
                        <c:v>12.5</c:v>
                      </c:pt>
                      <c:pt idx="615">
                        <c:v>12.05</c:v>
                      </c:pt>
                      <c:pt idx="616">
                        <c:v>14.2</c:v>
                      </c:pt>
                      <c:pt idx="617">
                        <c:v>12.05</c:v>
                      </c:pt>
                      <c:pt idx="618">
                        <c:v>14.2</c:v>
                      </c:pt>
                      <c:pt idx="619">
                        <c:v>11.833</c:v>
                      </c:pt>
                      <c:pt idx="620">
                        <c:v>12.5</c:v>
                      </c:pt>
                      <c:pt idx="621">
                        <c:v>12.23</c:v>
                      </c:pt>
                      <c:pt idx="622">
                        <c:v>12.58</c:v>
                      </c:pt>
                      <c:pt idx="623">
                        <c:v>12.45</c:v>
                      </c:pt>
                      <c:pt idx="624">
                        <c:v>12.45</c:v>
                      </c:pt>
                      <c:pt idx="625">
                        <c:v>14.65</c:v>
                      </c:pt>
                      <c:pt idx="626">
                        <c:v>14.65</c:v>
                      </c:pt>
                      <c:pt idx="627">
                        <c:v>12.9</c:v>
                      </c:pt>
                      <c:pt idx="628">
                        <c:v>15.717000000000001</c:v>
                      </c:pt>
                      <c:pt idx="629">
                        <c:v>15.72</c:v>
                      </c:pt>
                      <c:pt idx="630">
                        <c:v>15.53</c:v>
                      </c:pt>
                      <c:pt idx="631">
                        <c:v>16.783000000000001</c:v>
                      </c:pt>
                      <c:pt idx="632">
                        <c:v>16.75</c:v>
                      </c:pt>
                      <c:pt idx="633">
                        <c:v>14.067</c:v>
                      </c:pt>
                      <c:pt idx="634">
                        <c:v>14.07</c:v>
                      </c:pt>
                      <c:pt idx="635">
                        <c:v>9.5169999999999995</c:v>
                      </c:pt>
                      <c:pt idx="636">
                        <c:v>16.933</c:v>
                      </c:pt>
                      <c:pt idx="637">
                        <c:v>17.95</c:v>
                      </c:pt>
                      <c:pt idx="638">
                        <c:v>8.2829999999999995</c:v>
                      </c:pt>
                      <c:pt idx="639">
                        <c:v>17.399999999999999</c:v>
                      </c:pt>
                      <c:pt idx="640">
                        <c:v>16.882999999999999</c:v>
                      </c:pt>
                      <c:pt idx="641">
                        <c:v>18.149999999999999</c:v>
                      </c:pt>
                      <c:pt idx="642">
                        <c:v>18.350000000000001</c:v>
                      </c:pt>
                      <c:pt idx="643">
                        <c:v>18.350000000000001</c:v>
                      </c:pt>
                      <c:pt idx="644">
                        <c:v>8.4670000000000005</c:v>
                      </c:pt>
                      <c:pt idx="645">
                        <c:v>8.9670000000000005</c:v>
                      </c:pt>
                      <c:pt idx="646">
                        <c:v>9.0670000000000002</c:v>
                      </c:pt>
                      <c:pt idx="647">
                        <c:v>17.067</c:v>
                      </c:pt>
                      <c:pt idx="648">
                        <c:v>15.55</c:v>
                      </c:pt>
                      <c:pt idx="649">
                        <c:v>15.65</c:v>
                      </c:pt>
                      <c:pt idx="650">
                        <c:v>12.5</c:v>
                      </c:pt>
                      <c:pt idx="651">
                        <c:v>14.217000000000001</c:v>
                      </c:pt>
                      <c:pt idx="652">
                        <c:v>15.132999999999999</c:v>
                      </c:pt>
                      <c:pt idx="653">
                        <c:v>12.6</c:v>
                      </c:pt>
                      <c:pt idx="654">
                        <c:v>25.38</c:v>
                      </c:pt>
                      <c:pt idx="655">
                        <c:v>24.367000000000001</c:v>
                      </c:pt>
                      <c:pt idx="656">
                        <c:v>24.366666599999999</c:v>
                      </c:pt>
                      <c:pt idx="657">
                        <c:v>22.6</c:v>
                      </c:pt>
                      <c:pt idx="658">
                        <c:v>27.033333299999999</c:v>
                      </c:pt>
                      <c:pt idx="659">
                        <c:v>21.533000000000001</c:v>
                      </c:pt>
                      <c:pt idx="660">
                        <c:v>23.117000000000001</c:v>
                      </c:pt>
                      <c:pt idx="661">
                        <c:v>23.116666599999999</c:v>
                      </c:pt>
                      <c:pt idx="662">
                        <c:v>21.53</c:v>
                      </c:pt>
                      <c:pt idx="663">
                        <c:v>24.416666599999999</c:v>
                      </c:pt>
                      <c:pt idx="664">
                        <c:v>25.3333333</c:v>
                      </c:pt>
                      <c:pt idx="665">
                        <c:v>22.55</c:v>
                      </c:pt>
                      <c:pt idx="666">
                        <c:v>26.716999999999999</c:v>
                      </c:pt>
                      <c:pt idx="667">
                        <c:v>24.05</c:v>
                      </c:pt>
                      <c:pt idx="668">
                        <c:v>23.97</c:v>
                      </c:pt>
                      <c:pt idx="669">
                        <c:v>21.18</c:v>
                      </c:pt>
                      <c:pt idx="670">
                        <c:v>22.5</c:v>
                      </c:pt>
                      <c:pt idx="671">
                        <c:v>23.733333300000002</c:v>
                      </c:pt>
                      <c:pt idx="672">
                        <c:v>25.1333333</c:v>
                      </c:pt>
                      <c:pt idx="673">
                        <c:v>25.13</c:v>
                      </c:pt>
                      <c:pt idx="674">
                        <c:v>27.27</c:v>
                      </c:pt>
                      <c:pt idx="675">
                        <c:v>25.916666599999999</c:v>
                      </c:pt>
                      <c:pt idx="676">
                        <c:v>21.016999999999999</c:v>
                      </c:pt>
                      <c:pt idx="677">
                        <c:v>24.216999999999999</c:v>
                      </c:pt>
                      <c:pt idx="678">
                        <c:v>24.22</c:v>
                      </c:pt>
                      <c:pt idx="679">
                        <c:v>26.617000000000001</c:v>
                      </c:pt>
                      <c:pt idx="680">
                        <c:v>24.766666600000001</c:v>
                      </c:pt>
                      <c:pt idx="681">
                        <c:v>21.1</c:v>
                      </c:pt>
                      <c:pt idx="682">
                        <c:v>23.317</c:v>
                      </c:pt>
                      <c:pt idx="683">
                        <c:v>21.067</c:v>
                      </c:pt>
                      <c:pt idx="684">
                        <c:v>22.233000000000001</c:v>
                      </c:pt>
                      <c:pt idx="685">
                        <c:v>25.6</c:v>
                      </c:pt>
                      <c:pt idx="686">
                        <c:v>24.084778</c:v>
                      </c:pt>
                      <c:pt idx="687">
                        <c:v>23.832999999999998</c:v>
                      </c:pt>
                      <c:pt idx="688">
                        <c:v>25.1</c:v>
                      </c:pt>
                      <c:pt idx="689">
                        <c:v>24.55</c:v>
                      </c:pt>
                      <c:pt idx="690">
                        <c:v>6.2169999999999996</c:v>
                      </c:pt>
                      <c:pt idx="691">
                        <c:v>14.483000000000001</c:v>
                      </c:pt>
                      <c:pt idx="692">
                        <c:v>6.35</c:v>
                      </c:pt>
                      <c:pt idx="693">
                        <c:v>4.01</c:v>
                      </c:pt>
                      <c:pt idx="694">
                        <c:v>4.96</c:v>
                      </c:pt>
                      <c:pt idx="695">
                        <c:v>6.4</c:v>
                      </c:pt>
                      <c:pt idx="696">
                        <c:v>6.2</c:v>
                      </c:pt>
                      <c:pt idx="697">
                        <c:v>5.35</c:v>
                      </c:pt>
                      <c:pt idx="698">
                        <c:v>3.63</c:v>
                      </c:pt>
                      <c:pt idx="699">
                        <c:v>4.9169999999999998</c:v>
                      </c:pt>
                      <c:pt idx="700">
                        <c:v>4.92</c:v>
                      </c:pt>
                      <c:pt idx="701">
                        <c:v>3.22</c:v>
                      </c:pt>
                      <c:pt idx="702">
                        <c:v>5.7670000000000003</c:v>
                      </c:pt>
                      <c:pt idx="703">
                        <c:v>3.2166665999999999</c:v>
                      </c:pt>
                      <c:pt idx="704">
                        <c:v>7.15</c:v>
                      </c:pt>
                      <c:pt idx="705">
                        <c:v>7.15</c:v>
                      </c:pt>
                      <c:pt idx="706">
                        <c:v>6.5830000000000002</c:v>
                      </c:pt>
                      <c:pt idx="707">
                        <c:v>4.72</c:v>
                      </c:pt>
                      <c:pt idx="708">
                        <c:v>4.1500000000000004</c:v>
                      </c:pt>
                      <c:pt idx="709">
                        <c:v>4.7830000000000004</c:v>
                      </c:pt>
                      <c:pt idx="710">
                        <c:v>5.38</c:v>
                      </c:pt>
                      <c:pt idx="711">
                        <c:v>6.57</c:v>
                      </c:pt>
                      <c:pt idx="712">
                        <c:v>6.5730556</c:v>
                      </c:pt>
                      <c:pt idx="713">
                        <c:v>5.89</c:v>
                      </c:pt>
                      <c:pt idx="714">
                        <c:v>4.9833333</c:v>
                      </c:pt>
                      <c:pt idx="715">
                        <c:v>5.4</c:v>
                      </c:pt>
                      <c:pt idx="716">
                        <c:v>4.9800000000000004</c:v>
                      </c:pt>
                      <c:pt idx="717">
                        <c:v>5.17</c:v>
                      </c:pt>
                      <c:pt idx="718">
                        <c:v>4.5199999999999996</c:v>
                      </c:pt>
                      <c:pt idx="719">
                        <c:v>4.5599999999999996</c:v>
                      </c:pt>
                      <c:pt idx="720">
                        <c:v>5.52</c:v>
                      </c:pt>
                      <c:pt idx="721">
                        <c:v>6.26</c:v>
                      </c:pt>
                      <c:pt idx="722">
                        <c:v>4.79</c:v>
                      </c:pt>
                      <c:pt idx="723">
                        <c:v>4.7670000000000003</c:v>
                      </c:pt>
                      <c:pt idx="724">
                        <c:v>6.9</c:v>
                      </c:pt>
                      <c:pt idx="725">
                        <c:v>4.4169999999999998</c:v>
                      </c:pt>
                      <c:pt idx="726">
                        <c:v>5.28</c:v>
                      </c:pt>
                      <c:pt idx="727">
                        <c:v>5.1829999999999998</c:v>
                      </c:pt>
                      <c:pt idx="728">
                        <c:v>5.883</c:v>
                      </c:pt>
                      <c:pt idx="729">
                        <c:v>6.65</c:v>
                      </c:pt>
                      <c:pt idx="730">
                        <c:v>4.3499999999999996</c:v>
                      </c:pt>
                      <c:pt idx="731">
                        <c:v>3.2833332999999998</c:v>
                      </c:pt>
                      <c:pt idx="732">
                        <c:v>3.28</c:v>
                      </c:pt>
                      <c:pt idx="733">
                        <c:v>4.12</c:v>
                      </c:pt>
                      <c:pt idx="734">
                        <c:v>4.0999999999999996</c:v>
                      </c:pt>
                      <c:pt idx="735">
                        <c:v>4.93</c:v>
                      </c:pt>
                      <c:pt idx="736">
                        <c:v>4.45</c:v>
                      </c:pt>
                      <c:pt idx="737">
                        <c:v>4.4372220000000002</c:v>
                      </c:pt>
                      <c:pt idx="738">
                        <c:v>3.6669999999999998</c:v>
                      </c:pt>
                      <c:pt idx="739">
                        <c:v>4.3166665999999996</c:v>
                      </c:pt>
                      <c:pt idx="740">
                        <c:v>4.3099999999999996</c:v>
                      </c:pt>
                      <c:pt idx="741">
                        <c:v>5.15</c:v>
                      </c:pt>
                      <c:pt idx="742">
                        <c:v>5.1333333000000003</c:v>
                      </c:pt>
                      <c:pt idx="743">
                        <c:v>3.62</c:v>
                      </c:pt>
                      <c:pt idx="744">
                        <c:v>3.69</c:v>
                      </c:pt>
                      <c:pt idx="745">
                        <c:v>3.7</c:v>
                      </c:pt>
                      <c:pt idx="746">
                        <c:v>5.7</c:v>
                      </c:pt>
                      <c:pt idx="747">
                        <c:v>4.01</c:v>
                      </c:pt>
                      <c:pt idx="748">
                        <c:v>4.9329999999999998</c:v>
                      </c:pt>
                      <c:pt idx="749">
                        <c:v>5.9329999999999998</c:v>
                      </c:pt>
                      <c:pt idx="750">
                        <c:v>3.88</c:v>
                      </c:pt>
                      <c:pt idx="751">
                        <c:v>4.12</c:v>
                      </c:pt>
                      <c:pt idx="752">
                        <c:v>6.2</c:v>
                      </c:pt>
                      <c:pt idx="753">
                        <c:v>4.2</c:v>
                      </c:pt>
                      <c:pt idx="754">
                        <c:v>3.6</c:v>
                      </c:pt>
                      <c:pt idx="755">
                        <c:v>4.3330000000000002</c:v>
                      </c:pt>
                      <c:pt idx="756">
                        <c:v>5.4169999999999998</c:v>
                      </c:pt>
                      <c:pt idx="757">
                        <c:v>4</c:v>
                      </c:pt>
                      <c:pt idx="758">
                        <c:v>3.6</c:v>
                      </c:pt>
                      <c:pt idx="759">
                        <c:v>4.0166665999999998</c:v>
                      </c:pt>
                      <c:pt idx="760">
                        <c:v>3.38</c:v>
                      </c:pt>
                      <c:pt idx="761">
                        <c:v>3.67</c:v>
                      </c:pt>
                      <c:pt idx="762">
                        <c:v>3.8666665999999998</c:v>
                      </c:pt>
                      <c:pt idx="763">
                        <c:v>3.86</c:v>
                      </c:pt>
                      <c:pt idx="764">
                        <c:v>5.76</c:v>
                      </c:pt>
                      <c:pt idx="765">
                        <c:v>5.7830000000000004</c:v>
                      </c:pt>
                      <c:pt idx="766">
                        <c:v>23.983333300000002</c:v>
                      </c:pt>
                      <c:pt idx="767">
                        <c:v>27.8333333</c:v>
                      </c:pt>
                      <c:pt idx="768">
                        <c:v>25.983333300000002</c:v>
                      </c:pt>
                      <c:pt idx="769">
                        <c:v>29.033333299999999</c:v>
                      </c:pt>
                      <c:pt idx="770">
                        <c:v>30.0833333</c:v>
                      </c:pt>
                      <c:pt idx="771">
                        <c:v>23.667000000000002</c:v>
                      </c:pt>
                      <c:pt idx="772">
                        <c:v>22.15</c:v>
                      </c:pt>
                      <c:pt idx="773">
                        <c:v>19.5</c:v>
                      </c:pt>
                      <c:pt idx="774">
                        <c:v>29.85</c:v>
                      </c:pt>
                      <c:pt idx="775">
                        <c:v>29.9</c:v>
                      </c:pt>
                      <c:pt idx="776">
                        <c:v>18.917000000000002</c:v>
                      </c:pt>
                      <c:pt idx="777">
                        <c:v>16.149999999999999</c:v>
                      </c:pt>
                      <c:pt idx="778">
                        <c:v>15.0166667</c:v>
                      </c:pt>
                      <c:pt idx="779">
                        <c:v>16.678108000000002</c:v>
                      </c:pt>
                      <c:pt idx="780">
                        <c:v>14.6666667</c:v>
                      </c:pt>
                      <c:pt idx="781">
                        <c:v>13.6166667</c:v>
                      </c:pt>
                      <c:pt idx="782">
                        <c:v>12.1</c:v>
                      </c:pt>
                      <c:pt idx="783">
                        <c:v>14.367000000000001</c:v>
                      </c:pt>
                      <c:pt idx="784">
                        <c:v>12.4833333</c:v>
                      </c:pt>
                      <c:pt idx="785">
                        <c:v>12.4666666</c:v>
                      </c:pt>
                      <c:pt idx="786">
                        <c:v>12.217499999999999</c:v>
                      </c:pt>
                      <c:pt idx="787">
                        <c:v>7.3166666999999999</c:v>
                      </c:pt>
                      <c:pt idx="788">
                        <c:v>11.2333333</c:v>
                      </c:pt>
                      <c:pt idx="789">
                        <c:v>10.55</c:v>
                      </c:pt>
                      <c:pt idx="790">
                        <c:v>11.5833333</c:v>
                      </c:pt>
                      <c:pt idx="791">
                        <c:v>10.46</c:v>
                      </c:pt>
                      <c:pt idx="792">
                        <c:v>8.4700000000000006</c:v>
                      </c:pt>
                      <c:pt idx="793">
                        <c:v>9.6</c:v>
                      </c:pt>
                      <c:pt idx="794">
                        <c:v>7.95</c:v>
                      </c:pt>
                      <c:pt idx="795">
                        <c:v>10.45</c:v>
                      </c:pt>
                      <c:pt idx="796">
                        <c:v>7.82</c:v>
                      </c:pt>
                      <c:pt idx="797">
                        <c:v>6.5330000000000004</c:v>
                      </c:pt>
                      <c:pt idx="798">
                        <c:v>6.54</c:v>
                      </c:pt>
                      <c:pt idx="799">
                        <c:v>7.26</c:v>
                      </c:pt>
                      <c:pt idx="800">
                        <c:v>7.23</c:v>
                      </c:pt>
                      <c:pt idx="801">
                        <c:v>6.117</c:v>
                      </c:pt>
                      <c:pt idx="802">
                        <c:v>5.2670000000000003</c:v>
                      </c:pt>
                      <c:pt idx="803">
                        <c:v>4.9800000000000004</c:v>
                      </c:pt>
                      <c:pt idx="804">
                        <c:v>12.05</c:v>
                      </c:pt>
                      <c:pt idx="805">
                        <c:v>10.11</c:v>
                      </c:pt>
                      <c:pt idx="806">
                        <c:v>5.03</c:v>
                      </c:pt>
                      <c:pt idx="807">
                        <c:v>8</c:v>
                      </c:pt>
                      <c:pt idx="808">
                        <c:v>5.7641669999999996</c:v>
                      </c:pt>
                      <c:pt idx="809">
                        <c:v>9.2880559999999992</c:v>
                      </c:pt>
                      <c:pt idx="810">
                        <c:v>10.81</c:v>
                      </c:pt>
                      <c:pt idx="811">
                        <c:v>5.3330000000000002</c:v>
                      </c:pt>
                      <c:pt idx="812">
                        <c:v>5.33</c:v>
                      </c:pt>
                      <c:pt idx="813">
                        <c:v>5.2329999999999997</c:v>
                      </c:pt>
                      <c:pt idx="814">
                        <c:v>11.08</c:v>
                      </c:pt>
                      <c:pt idx="815">
                        <c:v>10.72</c:v>
                      </c:pt>
                      <c:pt idx="816">
                        <c:v>11.5833333</c:v>
                      </c:pt>
                      <c:pt idx="817">
                        <c:v>5.07</c:v>
                      </c:pt>
                      <c:pt idx="818">
                        <c:v>8.18</c:v>
                      </c:pt>
                      <c:pt idx="819">
                        <c:v>6.99</c:v>
                      </c:pt>
                      <c:pt idx="820">
                        <c:v>5.3408499999999997</c:v>
                      </c:pt>
                      <c:pt idx="821">
                        <c:v>10.785556</c:v>
                      </c:pt>
                      <c:pt idx="822">
                        <c:v>5.2</c:v>
                      </c:pt>
                      <c:pt idx="823">
                        <c:v>10.45</c:v>
                      </c:pt>
                      <c:pt idx="824">
                        <c:v>4.883</c:v>
                      </c:pt>
                      <c:pt idx="825">
                        <c:v>11.11</c:v>
                      </c:pt>
                      <c:pt idx="826">
                        <c:v>10.35</c:v>
                      </c:pt>
                      <c:pt idx="827">
                        <c:v>10.266999999999999</c:v>
                      </c:pt>
                      <c:pt idx="828">
                        <c:v>10.26</c:v>
                      </c:pt>
                      <c:pt idx="829">
                        <c:v>10.532999999999999</c:v>
                      </c:pt>
                      <c:pt idx="830">
                        <c:v>10.15</c:v>
                      </c:pt>
                      <c:pt idx="831">
                        <c:v>5.64</c:v>
                      </c:pt>
                      <c:pt idx="832">
                        <c:v>9.5500000000000007</c:v>
                      </c:pt>
                      <c:pt idx="833">
                        <c:v>5.56</c:v>
                      </c:pt>
                      <c:pt idx="834">
                        <c:v>5.5666665999999996</c:v>
                      </c:pt>
                      <c:pt idx="835">
                        <c:v>9.15</c:v>
                      </c:pt>
                      <c:pt idx="836">
                        <c:v>8.8000000000000007</c:v>
                      </c:pt>
                      <c:pt idx="837">
                        <c:v>8.7899999999999991</c:v>
                      </c:pt>
                      <c:pt idx="838">
                        <c:v>8.085369</c:v>
                      </c:pt>
                      <c:pt idx="839">
                        <c:v>8.07</c:v>
                      </c:pt>
                      <c:pt idx="840">
                        <c:v>6.57</c:v>
                      </c:pt>
                      <c:pt idx="841">
                        <c:v>6.6260500000000002</c:v>
                      </c:pt>
                      <c:pt idx="842">
                        <c:v>8.0500000000000007</c:v>
                      </c:pt>
                      <c:pt idx="843">
                        <c:v>7.05</c:v>
                      </c:pt>
                      <c:pt idx="844">
                        <c:v>17.533000000000001</c:v>
                      </c:pt>
                      <c:pt idx="845">
                        <c:v>18.817</c:v>
                      </c:pt>
                      <c:pt idx="846">
                        <c:v>16.867000000000001</c:v>
                      </c:pt>
                      <c:pt idx="847">
                        <c:v>18.516666699999998</c:v>
                      </c:pt>
                      <c:pt idx="848">
                        <c:v>17.75</c:v>
                      </c:pt>
                      <c:pt idx="849">
                        <c:v>17.766666699999998</c:v>
                      </c:pt>
                      <c:pt idx="850">
                        <c:v>16.350000000000001</c:v>
                      </c:pt>
                      <c:pt idx="851">
                        <c:v>18.466999999999999</c:v>
                      </c:pt>
                      <c:pt idx="852">
                        <c:v>18.670000000000002</c:v>
                      </c:pt>
                      <c:pt idx="853">
                        <c:v>19.543055599999999</c:v>
                      </c:pt>
                      <c:pt idx="854">
                        <c:v>16.149999999999999</c:v>
                      </c:pt>
                      <c:pt idx="855">
                        <c:v>15.583</c:v>
                      </c:pt>
                      <c:pt idx="856">
                        <c:v>22.95</c:v>
                      </c:pt>
                      <c:pt idx="857">
                        <c:v>21.367000000000001</c:v>
                      </c:pt>
                      <c:pt idx="858">
                        <c:v>14.23</c:v>
                      </c:pt>
                      <c:pt idx="859">
                        <c:v>15.82625</c:v>
                      </c:pt>
                      <c:pt idx="860">
                        <c:v>21.5833333</c:v>
                      </c:pt>
                      <c:pt idx="861">
                        <c:v>15.4</c:v>
                      </c:pt>
                      <c:pt idx="862">
                        <c:v>20.416666599999999</c:v>
                      </c:pt>
                      <c:pt idx="863">
                        <c:v>17.55</c:v>
                      </c:pt>
                      <c:pt idx="864">
                        <c:v>16.5</c:v>
                      </c:pt>
                      <c:pt idx="865">
                        <c:v>14.62</c:v>
                      </c:pt>
                      <c:pt idx="866">
                        <c:v>16.082813999999999</c:v>
                      </c:pt>
                      <c:pt idx="867">
                        <c:v>20.350000000000001</c:v>
                      </c:pt>
                      <c:pt idx="868">
                        <c:v>23.167000000000002</c:v>
                      </c:pt>
                      <c:pt idx="869">
                        <c:v>18.582999999999998</c:v>
                      </c:pt>
                      <c:pt idx="870">
                        <c:v>15.282999999999999</c:v>
                      </c:pt>
                      <c:pt idx="871">
                        <c:v>19.733000000000001</c:v>
                      </c:pt>
                      <c:pt idx="872">
                        <c:v>16.832999999999998</c:v>
                      </c:pt>
                      <c:pt idx="873">
                        <c:v>17.853888999999999</c:v>
                      </c:pt>
                      <c:pt idx="874">
                        <c:v>14.6</c:v>
                      </c:pt>
                      <c:pt idx="875">
                        <c:v>16.966428000000001</c:v>
                      </c:pt>
                      <c:pt idx="876">
                        <c:v>18.666666599999999</c:v>
                      </c:pt>
                      <c:pt idx="877">
                        <c:v>21.655916999999999</c:v>
                      </c:pt>
                      <c:pt idx="878">
                        <c:v>22.266999999999999</c:v>
                      </c:pt>
                      <c:pt idx="879">
                        <c:v>20.966999999999999</c:v>
                      </c:pt>
                      <c:pt idx="880">
                        <c:v>23.616666599999999</c:v>
                      </c:pt>
                      <c:pt idx="881">
                        <c:v>19.149999999999999</c:v>
                      </c:pt>
                      <c:pt idx="882">
                        <c:v>15.532999999999999</c:v>
                      </c:pt>
                      <c:pt idx="883">
                        <c:v>18.0833333</c:v>
                      </c:pt>
                      <c:pt idx="884">
                        <c:v>21.55</c:v>
                      </c:pt>
                      <c:pt idx="885">
                        <c:v>19.179058000000001</c:v>
                      </c:pt>
                      <c:pt idx="886">
                        <c:v>21.893611</c:v>
                      </c:pt>
                      <c:pt idx="887">
                        <c:v>23.533000000000001</c:v>
                      </c:pt>
                      <c:pt idx="888">
                        <c:v>19.87</c:v>
                      </c:pt>
                      <c:pt idx="889">
                        <c:v>22.4</c:v>
                      </c:pt>
                      <c:pt idx="890">
                        <c:v>18.566666600000001</c:v>
                      </c:pt>
                      <c:pt idx="891">
                        <c:v>16.2</c:v>
                      </c:pt>
                      <c:pt idx="892">
                        <c:v>16.882999999999999</c:v>
                      </c:pt>
                      <c:pt idx="893">
                        <c:v>15.8</c:v>
                      </c:pt>
                      <c:pt idx="894">
                        <c:v>20.7</c:v>
                      </c:pt>
                      <c:pt idx="895">
                        <c:v>19.100000000000001</c:v>
                      </c:pt>
                      <c:pt idx="896">
                        <c:v>21.7166666</c:v>
                      </c:pt>
                      <c:pt idx="897">
                        <c:v>17.9666666</c:v>
                      </c:pt>
                      <c:pt idx="898">
                        <c:v>16.617000000000001</c:v>
                      </c:pt>
                      <c:pt idx="899">
                        <c:v>19.033000000000001</c:v>
                      </c:pt>
                      <c:pt idx="900">
                        <c:v>22.018999999999998</c:v>
                      </c:pt>
                      <c:pt idx="901">
                        <c:v>19.8</c:v>
                      </c:pt>
                      <c:pt idx="902">
                        <c:v>19.784835999999999</c:v>
                      </c:pt>
                      <c:pt idx="903">
                        <c:v>18.2</c:v>
                      </c:pt>
                      <c:pt idx="904">
                        <c:v>20.983000000000001</c:v>
                      </c:pt>
                      <c:pt idx="905">
                        <c:v>19</c:v>
                      </c:pt>
                      <c:pt idx="906">
                        <c:v>21.766666600000001</c:v>
                      </c:pt>
                      <c:pt idx="907">
                        <c:v>22.35</c:v>
                      </c:pt>
                      <c:pt idx="908">
                        <c:v>19.9666666</c:v>
                      </c:pt>
                      <c:pt idx="909">
                        <c:v>-6.73</c:v>
                      </c:pt>
                      <c:pt idx="910">
                        <c:v>-8.8000000000000007</c:v>
                      </c:pt>
                      <c:pt idx="911">
                        <c:v>-7.72</c:v>
                      </c:pt>
                      <c:pt idx="912">
                        <c:v>-8.6829999999999998</c:v>
                      </c:pt>
                      <c:pt idx="913">
                        <c:v>-9.4</c:v>
                      </c:pt>
                      <c:pt idx="914">
                        <c:v>-9.1329999999999991</c:v>
                      </c:pt>
                      <c:pt idx="915">
                        <c:v>-7.867</c:v>
                      </c:pt>
                      <c:pt idx="916">
                        <c:v>-7.9669999999999996</c:v>
                      </c:pt>
                      <c:pt idx="917">
                        <c:v>19.683333300000001</c:v>
                      </c:pt>
                      <c:pt idx="918">
                        <c:v>21.65</c:v>
                      </c:pt>
                      <c:pt idx="919">
                        <c:v>20.316666600000001</c:v>
                      </c:pt>
                      <c:pt idx="920">
                        <c:v>22</c:v>
                      </c:pt>
                      <c:pt idx="921">
                        <c:v>22</c:v>
                      </c:pt>
                      <c:pt idx="922">
                        <c:v>20.183333300000001</c:v>
                      </c:pt>
                      <c:pt idx="923">
                        <c:v>18.600000000000001</c:v>
                      </c:pt>
                      <c:pt idx="924">
                        <c:v>21.216999999999999</c:v>
                      </c:pt>
                      <c:pt idx="925">
                        <c:v>21.733333300000002</c:v>
                      </c:pt>
                      <c:pt idx="926">
                        <c:v>17.832999999999998</c:v>
                      </c:pt>
                      <c:pt idx="927">
                        <c:v>19.733333300000002</c:v>
                      </c:pt>
                      <c:pt idx="928">
                        <c:v>18.1333333</c:v>
                      </c:pt>
                      <c:pt idx="929">
                        <c:v>17.2</c:v>
                      </c:pt>
                      <c:pt idx="930">
                        <c:v>17.212667</c:v>
                      </c:pt>
                      <c:pt idx="931">
                        <c:v>18.866666599999999</c:v>
                      </c:pt>
                      <c:pt idx="932">
                        <c:v>18.2</c:v>
                      </c:pt>
                      <c:pt idx="933">
                        <c:v>13.57</c:v>
                      </c:pt>
                      <c:pt idx="934">
                        <c:v>-6.04</c:v>
                      </c:pt>
                      <c:pt idx="935">
                        <c:v>-6.0330000000000004</c:v>
                      </c:pt>
                      <c:pt idx="936">
                        <c:v>-5.64</c:v>
                      </c:pt>
                      <c:pt idx="937">
                        <c:v>-3.8</c:v>
                      </c:pt>
                      <c:pt idx="938">
                        <c:v>-3.82</c:v>
                      </c:pt>
                      <c:pt idx="939">
                        <c:v>-8.42</c:v>
                      </c:pt>
                      <c:pt idx="940">
                        <c:v>-8.4169999999999998</c:v>
                      </c:pt>
                      <c:pt idx="941">
                        <c:v>-1.79</c:v>
                      </c:pt>
                      <c:pt idx="942">
                        <c:v>-5.867</c:v>
                      </c:pt>
                      <c:pt idx="943">
                        <c:v>-1.8</c:v>
                      </c:pt>
                      <c:pt idx="944">
                        <c:v>-2.04</c:v>
                      </c:pt>
                      <c:pt idx="945">
                        <c:v>-8.3699999999999992</c:v>
                      </c:pt>
                      <c:pt idx="946">
                        <c:v>-8.3829999999999991</c:v>
                      </c:pt>
                      <c:pt idx="947">
                        <c:v>-2.9329999999999998</c:v>
                      </c:pt>
                      <c:pt idx="948">
                        <c:v>-2.91</c:v>
                      </c:pt>
                      <c:pt idx="949">
                        <c:v>-7.46</c:v>
                      </c:pt>
                      <c:pt idx="950">
                        <c:v>-8.4329999999999998</c:v>
                      </c:pt>
                      <c:pt idx="951">
                        <c:v>-8.41</c:v>
                      </c:pt>
                      <c:pt idx="952">
                        <c:v>-2.7170000000000001</c:v>
                      </c:pt>
                      <c:pt idx="953">
                        <c:v>-2.73</c:v>
                      </c:pt>
                      <c:pt idx="954">
                        <c:v>-1.65</c:v>
                      </c:pt>
                      <c:pt idx="955">
                        <c:v>-1.633</c:v>
                      </c:pt>
                      <c:pt idx="956">
                        <c:v>-5.65</c:v>
                      </c:pt>
                      <c:pt idx="957">
                        <c:v>-5.65</c:v>
                      </c:pt>
                      <c:pt idx="958">
                        <c:v>-8.6199999999999992</c:v>
                      </c:pt>
                      <c:pt idx="959">
                        <c:v>-3.63</c:v>
                      </c:pt>
                      <c:pt idx="960">
                        <c:v>-8.6199999999999992</c:v>
                      </c:pt>
                      <c:pt idx="961">
                        <c:v>-8.6329999999999991</c:v>
                      </c:pt>
                      <c:pt idx="962">
                        <c:v>-0.33300000000000002</c:v>
                      </c:pt>
                      <c:pt idx="963">
                        <c:v>-0.33</c:v>
                      </c:pt>
                      <c:pt idx="964">
                        <c:v>-4.54</c:v>
                      </c:pt>
                      <c:pt idx="965">
                        <c:v>2.76</c:v>
                      </c:pt>
                      <c:pt idx="966">
                        <c:v>2.7669999999999999</c:v>
                      </c:pt>
                      <c:pt idx="967">
                        <c:v>-2.48</c:v>
                      </c:pt>
                      <c:pt idx="968">
                        <c:v>-4.8499999999999996</c:v>
                      </c:pt>
                      <c:pt idx="969">
                        <c:v>-4.8499999999999996</c:v>
                      </c:pt>
                      <c:pt idx="970">
                        <c:v>-1.0169999999999999</c:v>
                      </c:pt>
                      <c:pt idx="971">
                        <c:v>-1.01</c:v>
                      </c:pt>
                      <c:pt idx="972">
                        <c:v>-4.7699999999999996</c:v>
                      </c:pt>
                      <c:pt idx="973">
                        <c:v>0.6</c:v>
                      </c:pt>
                      <c:pt idx="974">
                        <c:v>0.63300000000000001</c:v>
                      </c:pt>
                      <c:pt idx="975">
                        <c:v>-5.73</c:v>
                      </c:pt>
                      <c:pt idx="976">
                        <c:v>2.13</c:v>
                      </c:pt>
                      <c:pt idx="977">
                        <c:v>2.0670000000000002</c:v>
                      </c:pt>
                      <c:pt idx="978">
                        <c:v>1.18</c:v>
                      </c:pt>
                      <c:pt idx="979">
                        <c:v>-1.41</c:v>
                      </c:pt>
                      <c:pt idx="980">
                        <c:v>-5.5</c:v>
                      </c:pt>
                      <c:pt idx="981">
                        <c:v>-5.66</c:v>
                      </c:pt>
                      <c:pt idx="982">
                        <c:v>-5.5</c:v>
                      </c:pt>
                      <c:pt idx="983">
                        <c:v>-4.13</c:v>
                      </c:pt>
                      <c:pt idx="984">
                        <c:v>-1.89</c:v>
                      </c:pt>
                      <c:pt idx="985">
                        <c:v>-3.76</c:v>
                      </c:pt>
                      <c:pt idx="986">
                        <c:v>-4.68</c:v>
                      </c:pt>
                      <c:pt idx="987">
                        <c:v>-4.7</c:v>
                      </c:pt>
                      <c:pt idx="988">
                        <c:v>-3.17</c:v>
                      </c:pt>
                      <c:pt idx="989">
                        <c:v>-3.45</c:v>
                      </c:pt>
                      <c:pt idx="990">
                        <c:v>-3.56</c:v>
                      </c:pt>
                      <c:pt idx="991">
                        <c:v>-3.55</c:v>
                      </c:pt>
                      <c:pt idx="992">
                        <c:v>-3.68</c:v>
                      </c:pt>
                      <c:pt idx="993">
                        <c:v>-3.7829999999999999</c:v>
                      </c:pt>
                      <c:pt idx="994">
                        <c:v>-3.7170000000000001</c:v>
                      </c:pt>
                      <c:pt idx="995">
                        <c:v>-3.72</c:v>
                      </c:pt>
                      <c:pt idx="996">
                        <c:v>-4.05</c:v>
                      </c:pt>
                      <c:pt idx="997">
                        <c:v>4.2329999999999997</c:v>
                      </c:pt>
                      <c:pt idx="998">
                        <c:v>-4.0199999999999996</c:v>
                      </c:pt>
                      <c:pt idx="999">
                        <c:v>4.22</c:v>
                      </c:pt>
                      <c:pt idx="1000">
                        <c:v>2.63</c:v>
                      </c:pt>
                      <c:pt idx="1001">
                        <c:v>2.74</c:v>
                      </c:pt>
                      <c:pt idx="1002">
                        <c:v>2.7330000000000001</c:v>
                      </c:pt>
                      <c:pt idx="1003">
                        <c:v>-0.46700000000000003</c:v>
                      </c:pt>
                      <c:pt idx="1004">
                        <c:v>-0.47</c:v>
                      </c:pt>
                      <c:pt idx="1005">
                        <c:v>-0.37</c:v>
                      </c:pt>
                      <c:pt idx="1006">
                        <c:v>-6.34</c:v>
                      </c:pt>
                      <c:pt idx="1007">
                        <c:v>-1.86</c:v>
                      </c:pt>
                      <c:pt idx="1008">
                        <c:v>-3.92</c:v>
                      </c:pt>
                      <c:pt idx="1009">
                        <c:v>-3.9169999999999998</c:v>
                      </c:pt>
                      <c:pt idx="1010">
                        <c:v>-1.85</c:v>
                      </c:pt>
                      <c:pt idx="1011">
                        <c:v>-1.86</c:v>
                      </c:pt>
                      <c:pt idx="1012">
                        <c:v>-6.8170000000000002</c:v>
                      </c:pt>
                      <c:pt idx="1013">
                        <c:v>-6.83</c:v>
                      </c:pt>
                      <c:pt idx="1014">
                        <c:v>1.38</c:v>
                      </c:pt>
                      <c:pt idx="1015">
                        <c:v>1.383</c:v>
                      </c:pt>
                      <c:pt idx="1016">
                        <c:v>-0.49</c:v>
                      </c:pt>
                      <c:pt idx="1017">
                        <c:v>-1.17</c:v>
                      </c:pt>
                      <c:pt idx="1018">
                        <c:v>-1.23</c:v>
                      </c:pt>
                      <c:pt idx="1019">
                        <c:v>-1.2330000000000001</c:v>
                      </c:pt>
                      <c:pt idx="1020">
                        <c:v>-4.8499999999999996</c:v>
                      </c:pt>
                      <c:pt idx="1021">
                        <c:v>-0.8</c:v>
                      </c:pt>
                      <c:pt idx="1022">
                        <c:v>-5.88</c:v>
                      </c:pt>
                      <c:pt idx="1023">
                        <c:v>-5.9</c:v>
                      </c:pt>
                      <c:pt idx="1024">
                        <c:v>-6.91</c:v>
                      </c:pt>
                      <c:pt idx="1025">
                        <c:v>-6.95</c:v>
                      </c:pt>
                      <c:pt idx="1026">
                        <c:v>-5.62</c:v>
                      </c:pt>
                      <c:pt idx="1027">
                        <c:v>-5.617</c:v>
                      </c:pt>
                      <c:pt idx="1028">
                        <c:v>-2.383</c:v>
                      </c:pt>
                      <c:pt idx="1029">
                        <c:v>-2.36</c:v>
                      </c:pt>
                      <c:pt idx="1030">
                        <c:v>-6.0670000000000002</c:v>
                      </c:pt>
                      <c:pt idx="1031">
                        <c:v>-6.06</c:v>
                      </c:pt>
                      <c:pt idx="1032">
                        <c:v>-4.4829999999999997</c:v>
                      </c:pt>
                      <c:pt idx="1033">
                        <c:v>-6.33</c:v>
                      </c:pt>
                      <c:pt idx="1034">
                        <c:v>-6.26</c:v>
                      </c:pt>
                      <c:pt idx="1035">
                        <c:v>-5.6</c:v>
                      </c:pt>
                      <c:pt idx="1036">
                        <c:v>20.336763999999999</c:v>
                      </c:pt>
                      <c:pt idx="1037">
                        <c:v>20.814636</c:v>
                      </c:pt>
                      <c:pt idx="1038">
                        <c:v>17.866666599999999</c:v>
                      </c:pt>
                      <c:pt idx="1039">
                        <c:v>22.121988999999999</c:v>
                      </c:pt>
                      <c:pt idx="1040">
                        <c:v>21.076892000000001</c:v>
                      </c:pt>
                      <c:pt idx="1041">
                        <c:v>18.716218999999999</c:v>
                      </c:pt>
                      <c:pt idx="1042">
                        <c:v>20.282758000000001</c:v>
                      </c:pt>
                      <c:pt idx="1043">
                        <c:v>16.95</c:v>
                      </c:pt>
                      <c:pt idx="1044">
                        <c:v>18.990038999999999</c:v>
                      </c:pt>
                      <c:pt idx="1045">
                        <c:v>14.5</c:v>
                      </c:pt>
                      <c:pt idx="1046">
                        <c:v>16.170000000000002</c:v>
                      </c:pt>
                      <c:pt idx="1047">
                        <c:v>12.28</c:v>
                      </c:pt>
                      <c:pt idx="1048">
                        <c:v>17.768856</c:v>
                      </c:pt>
                      <c:pt idx="1049">
                        <c:v>17.45</c:v>
                      </c:pt>
                      <c:pt idx="1050">
                        <c:v>14.511383</c:v>
                      </c:pt>
                      <c:pt idx="1051">
                        <c:v>15.515211000000001</c:v>
                      </c:pt>
                      <c:pt idx="1052">
                        <c:v>17.918610999999999</c:v>
                      </c:pt>
                      <c:pt idx="1053">
                        <c:v>17.116666599999999</c:v>
                      </c:pt>
                      <c:pt idx="1054">
                        <c:v>16.63</c:v>
                      </c:pt>
                      <c:pt idx="1055">
                        <c:v>13.337361</c:v>
                      </c:pt>
                      <c:pt idx="1056">
                        <c:v>17.899999999999999</c:v>
                      </c:pt>
                      <c:pt idx="1057">
                        <c:v>17.941649999999999</c:v>
                      </c:pt>
                      <c:pt idx="1058">
                        <c:v>15.037955999999999</c:v>
                      </c:pt>
                      <c:pt idx="1059">
                        <c:v>12.08</c:v>
                      </c:pt>
                      <c:pt idx="1060">
                        <c:v>16.912189000000001</c:v>
                      </c:pt>
                      <c:pt idx="1061">
                        <c:v>17.87</c:v>
                      </c:pt>
                      <c:pt idx="1062">
                        <c:v>16.250622</c:v>
                      </c:pt>
                      <c:pt idx="1063">
                        <c:v>13.972671999999999</c:v>
                      </c:pt>
                      <c:pt idx="1064">
                        <c:v>12.72</c:v>
                      </c:pt>
                      <c:pt idx="1065">
                        <c:v>15.680508</c:v>
                      </c:pt>
                      <c:pt idx="1066">
                        <c:v>10.79</c:v>
                      </c:pt>
                      <c:pt idx="1067">
                        <c:v>12.345000000000001</c:v>
                      </c:pt>
                      <c:pt idx="1068">
                        <c:v>11.870372</c:v>
                      </c:pt>
                      <c:pt idx="1069">
                        <c:v>14.068731</c:v>
                      </c:pt>
                      <c:pt idx="1070">
                        <c:v>12.279819</c:v>
                      </c:pt>
                      <c:pt idx="1071">
                        <c:v>18.346211</c:v>
                      </c:pt>
                      <c:pt idx="1072">
                        <c:v>15.83</c:v>
                      </c:pt>
                      <c:pt idx="1073">
                        <c:v>11.9</c:v>
                      </c:pt>
                      <c:pt idx="1074">
                        <c:v>14.727994000000001</c:v>
                      </c:pt>
                      <c:pt idx="1075">
                        <c:v>18.149999999999999</c:v>
                      </c:pt>
                      <c:pt idx="1076">
                        <c:v>13.88</c:v>
                      </c:pt>
                      <c:pt idx="1077">
                        <c:v>12.820211</c:v>
                      </c:pt>
                      <c:pt idx="1078">
                        <c:v>16.287578</c:v>
                      </c:pt>
                      <c:pt idx="1079">
                        <c:v>15.265000000000001</c:v>
                      </c:pt>
                      <c:pt idx="1080">
                        <c:v>14.085535999999999</c:v>
                      </c:pt>
                      <c:pt idx="1081">
                        <c:v>13.371639</c:v>
                      </c:pt>
                      <c:pt idx="1082">
                        <c:v>13.37</c:v>
                      </c:pt>
                      <c:pt idx="1083">
                        <c:v>12.82</c:v>
                      </c:pt>
                      <c:pt idx="1084">
                        <c:v>8.6166666670000005</c:v>
                      </c:pt>
                      <c:pt idx="1085">
                        <c:v>8.5329999999999995</c:v>
                      </c:pt>
                      <c:pt idx="1086">
                        <c:v>8.5299999999999994</c:v>
                      </c:pt>
                      <c:pt idx="1087">
                        <c:v>8.6170000000000009</c:v>
                      </c:pt>
                      <c:pt idx="1088">
                        <c:v>1.85</c:v>
                      </c:pt>
                      <c:pt idx="1089">
                        <c:v>-0.85</c:v>
                      </c:pt>
                      <c:pt idx="1090">
                        <c:v>-1.2666667</c:v>
                      </c:pt>
                      <c:pt idx="1091">
                        <c:v>-1.296111</c:v>
                      </c:pt>
                      <c:pt idx="1092">
                        <c:v>-1.1830000000000001</c:v>
                      </c:pt>
                      <c:pt idx="1093">
                        <c:v>-1.2955559999999999</c:v>
                      </c:pt>
                      <c:pt idx="1094">
                        <c:v>-1.633</c:v>
                      </c:pt>
                      <c:pt idx="1095">
                        <c:v>-4.4000000000000004</c:v>
                      </c:pt>
                      <c:pt idx="1096">
                        <c:v>-2.9</c:v>
                      </c:pt>
                      <c:pt idx="1097">
                        <c:v>-3.0830000000000002</c:v>
                      </c:pt>
                      <c:pt idx="1098">
                        <c:v>-3.08</c:v>
                      </c:pt>
                      <c:pt idx="1099">
                        <c:v>-6.32</c:v>
                      </c:pt>
                      <c:pt idx="1100">
                        <c:v>-6.3311109999999999</c:v>
                      </c:pt>
                      <c:pt idx="1101">
                        <c:v>-5.6333333000000003</c:v>
                      </c:pt>
                      <c:pt idx="1102">
                        <c:v>-3.9666667000000002</c:v>
                      </c:pt>
                      <c:pt idx="1103">
                        <c:v>-3.32</c:v>
                      </c:pt>
                      <c:pt idx="1104">
                        <c:v>-3.3170000000000002</c:v>
                      </c:pt>
                      <c:pt idx="1105">
                        <c:v>-3.5670000000000002</c:v>
                      </c:pt>
                      <c:pt idx="1106">
                        <c:v>-4.05</c:v>
                      </c:pt>
                      <c:pt idx="1107">
                        <c:v>-4.05</c:v>
                      </c:pt>
                      <c:pt idx="1108">
                        <c:v>-1.7666666</c:v>
                      </c:pt>
                      <c:pt idx="1109">
                        <c:v>-7.367</c:v>
                      </c:pt>
                      <c:pt idx="1110">
                        <c:v>-2.2170000000000001</c:v>
                      </c:pt>
                      <c:pt idx="1111">
                        <c:v>-2.2200000000000002</c:v>
                      </c:pt>
                      <c:pt idx="1112">
                        <c:v>-2.8333333000000001</c:v>
                      </c:pt>
                      <c:pt idx="1113">
                        <c:v>-6.883</c:v>
                      </c:pt>
                      <c:pt idx="1114">
                        <c:v>-3.025833</c:v>
                      </c:pt>
                      <c:pt idx="1115">
                        <c:v>-2.87</c:v>
                      </c:pt>
                      <c:pt idx="1116">
                        <c:v>-2.867</c:v>
                      </c:pt>
                      <c:pt idx="1117">
                        <c:v>-3.7333333</c:v>
                      </c:pt>
                      <c:pt idx="1118">
                        <c:v>-3.35</c:v>
                      </c:pt>
                      <c:pt idx="1119">
                        <c:v>-3.35</c:v>
                      </c:pt>
                      <c:pt idx="1120">
                        <c:v>-4.53</c:v>
                      </c:pt>
                      <c:pt idx="1121">
                        <c:v>-4.4329999999999998</c:v>
                      </c:pt>
                      <c:pt idx="1122">
                        <c:v>-2.3833332999999999</c:v>
                      </c:pt>
                      <c:pt idx="1123">
                        <c:v>-3.7333333</c:v>
                      </c:pt>
                      <c:pt idx="1124">
                        <c:v>-4.58</c:v>
                      </c:pt>
                      <c:pt idx="1125">
                        <c:v>-4.5830000000000002</c:v>
                      </c:pt>
                      <c:pt idx="1126">
                        <c:v>-5.6863890000000001</c:v>
                      </c:pt>
                      <c:pt idx="1127">
                        <c:v>-5.7</c:v>
                      </c:pt>
                      <c:pt idx="1128">
                        <c:v>-1.6033329999999999</c:v>
                      </c:pt>
                      <c:pt idx="1129">
                        <c:v>-3.2</c:v>
                      </c:pt>
                      <c:pt idx="1130">
                        <c:v>-2.5499999999999998</c:v>
                      </c:pt>
                      <c:pt idx="1131">
                        <c:v>-7.161111</c:v>
                      </c:pt>
                      <c:pt idx="1132">
                        <c:v>-1.691667</c:v>
                      </c:pt>
                      <c:pt idx="1133">
                        <c:v>-2.809167</c:v>
                      </c:pt>
                      <c:pt idx="1134">
                        <c:v>-2.95</c:v>
                      </c:pt>
                      <c:pt idx="1135">
                        <c:v>-2.97</c:v>
                      </c:pt>
                      <c:pt idx="1136">
                        <c:v>-2.95</c:v>
                      </c:pt>
                      <c:pt idx="1137">
                        <c:v>-6.45</c:v>
                      </c:pt>
                      <c:pt idx="1138">
                        <c:v>-4.95</c:v>
                      </c:pt>
                      <c:pt idx="1139">
                        <c:v>-4</c:v>
                      </c:pt>
                      <c:pt idx="1140">
                        <c:v>-6.2169999999999996</c:v>
                      </c:pt>
                      <c:pt idx="1141">
                        <c:v>-5.8724999999999996</c:v>
                      </c:pt>
                      <c:pt idx="1142">
                        <c:v>-5.883</c:v>
                      </c:pt>
                      <c:pt idx="1143">
                        <c:v>-3.6</c:v>
                      </c:pt>
                      <c:pt idx="1144">
                        <c:v>-1.429406</c:v>
                      </c:pt>
                      <c:pt idx="1145">
                        <c:v>2.94</c:v>
                      </c:pt>
                      <c:pt idx="1146">
                        <c:v>-1.5329999999999999</c:v>
                      </c:pt>
                      <c:pt idx="1147">
                        <c:v>-1.3820939999999999</c:v>
                      </c:pt>
                      <c:pt idx="1148">
                        <c:v>-1.420253</c:v>
                      </c:pt>
                      <c:pt idx="1149">
                        <c:v>-3.2636669999999999</c:v>
                      </c:pt>
                      <c:pt idx="1150">
                        <c:v>-4.633</c:v>
                      </c:pt>
                      <c:pt idx="1151">
                        <c:v>-1.25</c:v>
                      </c:pt>
                      <c:pt idx="1152">
                        <c:v>-1.660569</c:v>
                      </c:pt>
                      <c:pt idx="1153">
                        <c:v>-1.2</c:v>
                      </c:pt>
                      <c:pt idx="1154">
                        <c:v>2.95</c:v>
                      </c:pt>
                      <c:pt idx="1155">
                        <c:v>-1.867</c:v>
                      </c:pt>
                      <c:pt idx="1156">
                        <c:v>-3.0329999999999999</c:v>
                      </c:pt>
                      <c:pt idx="1157">
                        <c:v>-1.667</c:v>
                      </c:pt>
                      <c:pt idx="1158">
                        <c:v>-1.6666666000000001</c:v>
                      </c:pt>
                      <c:pt idx="1159">
                        <c:v>-0.35</c:v>
                      </c:pt>
                      <c:pt idx="1160">
                        <c:v>-1</c:v>
                      </c:pt>
                      <c:pt idx="1161">
                        <c:v>6.6666600000000006E-2</c:v>
                      </c:pt>
                      <c:pt idx="1162">
                        <c:v>-0.2</c:v>
                      </c:pt>
                      <c:pt idx="1163">
                        <c:v>-2.2829999999999999</c:v>
                      </c:pt>
                      <c:pt idx="1164">
                        <c:v>-2.8497219999999999</c:v>
                      </c:pt>
                      <c:pt idx="1165">
                        <c:v>-0.55000000000000004</c:v>
                      </c:pt>
                      <c:pt idx="1166">
                        <c:v>-4.37</c:v>
                      </c:pt>
                      <c:pt idx="1167">
                        <c:v>-4.5330000000000004</c:v>
                      </c:pt>
                      <c:pt idx="1168">
                        <c:v>-2.9777779999999998</c:v>
                      </c:pt>
                      <c:pt idx="1169">
                        <c:v>-0.51700000000000002</c:v>
                      </c:pt>
                      <c:pt idx="1170">
                        <c:v>0.26666669999999998</c:v>
                      </c:pt>
                      <c:pt idx="1171">
                        <c:v>-0.16700000000000001</c:v>
                      </c:pt>
                      <c:pt idx="1172">
                        <c:v>-0.17</c:v>
                      </c:pt>
                      <c:pt idx="1173">
                        <c:v>-0.483242</c:v>
                      </c:pt>
                      <c:pt idx="1174">
                        <c:v>-0.5</c:v>
                      </c:pt>
                      <c:pt idx="1175">
                        <c:v>-1.25</c:v>
                      </c:pt>
                      <c:pt idx="1176">
                        <c:v>-0.56162500000000004</c:v>
                      </c:pt>
                      <c:pt idx="1177">
                        <c:v>0.15</c:v>
                      </c:pt>
                      <c:pt idx="1178">
                        <c:v>-1.3280559999999999</c:v>
                      </c:pt>
                      <c:pt idx="1179">
                        <c:v>-2.6669999999999998</c:v>
                      </c:pt>
                      <c:pt idx="1180">
                        <c:v>1.3579000000000001</c:v>
                      </c:pt>
                      <c:pt idx="1181">
                        <c:v>-0.65</c:v>
                      </c:pt>
                      <c:pt idx="1182">
                        <c:v>1.282778</c:v>
                      </c:pt>
                      <c:pt idx="1183">
                        <c:v>0.56699999999999995</c:v>
                      </c:pt>
                      <c:pt idx="1184">
                        <c:v>-2.3055780000000001</c:v>
                      </c:pt>
                      <c:pt idx="1185">
                        <c:v>-0.46700000000000003</c:v>
                      </c:pt>
                      <c:pt idx="1186">
                        <c:v>-1.7330000000000001</c:v>
                      </c:pt>
                      <c:pt idx="1187">
                        <c:v>0.56667000000000001</c:v>
                      </c:pt>
                      <c:pt idx="1188">
                        <c:v>0.56699999999999995</c:v>
                      </c:pt>
                      <c:pt idx="1189">
                        <c:v>0.48</c:v>
                      </c:pt>
                      <c:pt idx="1190">
                        <c:v>-1.479722</c:v>
                      </c:pt>
                      <c:pt idx="1191">
                        <c:v>-0.217</c:v>
                      </c:pt>
                      <c:pt idx="1192">
                        <c:v>0.48299999999999998</c:v>
                      </c:pt>
                      <c:pt idx="1193">
                        <c:v>0.48332999999999998</c:v>
                      </c:pt>
                      <c:pt idx="1194">
                        <c:v>-0.11700000000000001</c:v>
                      </c:pt>
                      <c:pt idx="1195">
                        <c:v>-0.12</c:v>
                      </c:pt>
                      <c:pt idx="1196">
                        <c:v>0.76700000000000002</c:v>
                      </c:pt>
                      <c:pt idx="1197">
                        <c:v>-0.48299999999999998</c:v>
                      </c:pt>
                      <c:pt idx="1198">
                        <c:v>0.17</c:v>
                      </c:pt>
                      <c:pt idx="1199">
                        <c:v>1.4333332999999999</c:v>
                      </c:pt>
                      <c:pt idx="1200">
                        <c:v>0.96699999999999997</c:v>
                      </c:pt>
                      <c:pt idx="1201">
                        <c:v>1.4</c:v>
                      </c:pt>
                      <c:pt idx="1202">
                        <c:v>-0.61666699999999997</c:v>
                      </c:pt>
                      <c:pt idx="1203">
                        <c:v>-2.1672220000000002</c:v>
                      </c:pt>
                      <c:pt idx="1204">
                        <c:v>-5.117</c:v>
                      </c:pt>
                      <c:pt idx="1205">
                        <c:v>0.23</c:v>
                      </c:pt>
                      <c:pt idx="1206">
                        <c:v>-0.36833300000000002</c:v>
                      </c:pt>
                      <c:pt idx="1207">
                        <c:v>-1.58</c:v>
                      </c:pt>
                      <c:pt idx="1208">
                        <c:v>-4.3666666999999997</c:v>
                      </c:pt>
                      <c:pt idx="1209">
                        <c:v>-5.05</c:v>
                      </c:pt>
                      <c:pt idx="1210">
                        <c:v>-1.7829999999999999</c:v>
                      </c:pt>
                      <c:pt idx="1211">
                        <c:v>-1.790028</c:v>
                      </c:pt>
                      <c:pt idx="1212">
                        <c:v>-1.78</c:v>
                      </c:pt>
                      <c:pt idx="1213">
                        <c:v>-1.08</c:v>
                      </c:pt>
                      <c:pt idx="1214">
                        <c:v>-1.0958330000000001</c:v>
                      </c:pt>
                      <c:pt idx="1215">
                        <c:v>-4.0678330000000003</c:v>
                      </c:pt>
                      <c:pt idx="1216">
                        <c:v>0.69555599999999995</c:v>
                      </c:pt>
                      <c:pt idx="1217">
                        <c:v>-3.9830000000000001</c:v>
                      </c:pt>
                      <c:pt idx="1218">
                        <c:v>-0.41699999999999998</c:v>
                      </c:pt>
                      <c:pt idx="1219">
                        <c:v>0.83299999999999996</c:v>
                      </c:pt>
                      <c:pt idx="1220">
                        <c:v>-2.5908329999999999</c:v>
                      </c:pt>
                      <c:pt idx="1221">
                        <c:v>-2.5833333330000001</c:v>
                      </c:pt>
                      <c:pt idx="1222">
                        <c:v>5.5278000000000001E-2</c:v>
                      </c:pt>
                      <c:pt idx="1223">
                        <c:v>-1.9830000000000001</c:v>
                      </c:pt>
                      <c:pt idx="1224">
                        <c:v>-0.45</c:v>
                      </c:pt>
                      <c:pt idx="1225">
                        <c:v>-3.4357500000000001</c:v>
                      </c:pt>
                      <c:pt idx="1226">
                        <c:v>-3.35</c:v>
                      </c:pt>
                      <c:pt idx="1227">
                        <c:v>-2.7190889999999999</c:v>
                      </c:pt>
                      <c:pt idx="1228">
                        <c:v>1.33</c:v>
                      </c:pt>
                      <c:pt idx="1229">
                        <c:v>3.2500000000000001E-2</c:v>
                      </c:pt>
                      <c:pt idx="1230">
                        <c:v>-0.77</c:v>
                      </c:pt>
                      <c:pt idx="1231">
                        <c:v>-0.77633300000000005</c:v>
                      </c:pt>
                      <c:pt idx="1232">
                        <c:v>-1.7669999999999999</c:v>
                      </c:pt>
                      <c:pt idx="1233">
                        <c:v>-0.95</c:v>
                      </c:pt>
                      <c:pt idx="1234">
                        <c:v>-1.75</c:v>
                      </c:pt>
                      <c:pt idx="1235">
                        <c:v>-1.747414</c:v>
                      </c:pt>
                      <c:pt idx="1236">
                        <c:v>-1.5669999999999999</c:v>
                      </c:pt>
                      <c:pt idx="1237">
                        <c:v>-0.183</c:v>
                      </c:pt>
                      <c:pt idx="1238">
                        <c:v>1.35</c:v>
                      </c:pt>
                      <c:pt idx="1239">
                        <c:v>-4.1500000000000004</c:v>
                      </c:pt>
                      <c:pt idx="1240">
                        <c:v>-2.633</c:v>
                      </c:pt>
                      <c:pt idx="1241">
                        <c:v>0.93916699999999997</c:v>
                      </c:pt>
                      <c:pt idx="1242">
                        <c:v>-1.356803</c:v>
                      </c:pt>
                      <c:pt idx="1243">
                        <c:v>-1.4</c:v>
                      </c:pt>
                      <c:pt idx="1244">
                        <c:v>-0.29722199999999999</c:v>
                      </c:pt>
                      <c:pt idx="1245">
                        <c:v>-1.8425</c:v>
                      </c:pt>
                      <c:pt idx="1246">
                        <c:v>-1.83</c:v>
                      </c:pt>
                      <c:pt idx="1247">
                        <c:v>-3.4169999999999998</c:v>
                      </c:pt>
                      <c:pt idx="1248">
                        <c:v>-3.4</c:v>
                      </c:pt>
                      <c:pt idx="1249">
                        <c:v>-1.3</c:v>
                      </c:pt>
                      <c:pt idx="1250">
                        <c:v>-2.4500000000000002</c:v>
                      </c:pt>
                      <c:pt idx="1251">
                        <c:v>-5</c:v>
                      </c:pt>
                      <c:pt idx="1252">
                        <c:v>-4.1058329999999996</c:v>
                      </c:pt>
                      <c:pt idx="1253">
                        <c:v>-4.117</c:v>
                      </c:pt>
                      <c:pt idx="1254">
                        <c:v>-5.3170000000000002</c:v>
                      </c:pt>
                      <c:pt idx="1255">
                        <c:v>-5.25</c:v>
                      </c:pt>
                      <c:pt idx="1256">
                        <c:v>-5.7089999999999996</c:v>
                      </c:pt>
                      <c:pt idx="1257">
                        <c:v>-6.3</c:v>
                      </c:pt>
                      <c:pt idx="1258">
                        <c:v>-2.2147220000000001</c:v>
                      </c:pt>
                      <c:pt idx="1259">
                        <c:v>-2.6</c:v>
                      </c:pt>
                      <c:pt idx="1260">
                        <c:v>-2.2000000000000002</c:v>
                      </c:pt>
                    </c:numCache>
                  </c:numRef>
                </c:xVal>
                <c:yVal>
                  <c:numRef>
                    <c:extLst>
                      <c:ext uri="{02D57815-91ED-43cb-92C2-25804820EDAC}">
                        <c15:formulaRef>
                          <c15:sqref>'selection-LEU_grid'!$C$27:$C$1287</c15:sqref>
                        </c15:formulaRef>
                      </c:ext>
                    </c:extLst>
                    <c:numCache>
                      <c:formatCode>0.000</c:formatCode>
                      <c:ptCount val="1261"/>
                      <c:pt idx="0">
                        <c:v>48.683333300000001</c:v>
                      </c:pt>
                      <c:pt idx="1">
                        <c:v>48.666666599999999</c:v>
                      </c:pt>
                      <c:pt idx="2">
                        <c:v>48.566666599999998</c:v>
                      </c:pt>
                      <c:pt idx="3">
                        <c:v>48.466666699999998</c:v>
                      </c:pt>
                      <c:pt idx="4">
                        <c:v>48.317</c:v>
                      </c:pt>
                      <c:pt idx="5">
                        <c:v>48.25</c:v>
                      </c:pt>
                      <c:pt idx="6">
                        <c:v>48.232999999999997</c:v>
                      </c:pt>
                      <c:pt idx="7">
                        <c:v>48.116999999999997</c:v>
                      </c:pt>
                      <c:pt idx="8">
                        <c:v>47.85</c:v>
                      </c:pt>
                      <c:pt idx="9">
                        <c:v>47.133000000000003</c:v>
                      </c:pt>
                      <c:pt idx="10">
                        <c:v>47</c:v>
                      </c:pt>
                      <c:pt idx="11">
                        <c:v>51.5</c:v>
                      </c:pt>
                      <c:pt idx="12">
                        <c:v>51.3333333</c:v>
                      </c:pt>
                      <c:pt idx="13">
                        <c:v>51.2</c:v>
                      </c:pt>
                      <c:pt idx="14">
                        <c:v>51.2</c:v>
                      </c:pt>
                      <c:pt idx="15">
                        <c:v>51.183333300000001</c:v>
                      </c:pt>
                      <c:pt idx="16">
                        <c:v>51.167000000000002</c:v>
                      </c:pt>
                      <c:pt idx="17">
                        <c:v>51.082999999999998</c:v>
                      </c:pt>
                      <c:pt idx="18">
                        <c:v>51.08</c:v>
                      </c:pt>
                      <c:pt idx="19">
                        <c:v>51</c:v>
                      </c:pt>
                      <c:pt idx="20">
                        <c:v>50.933</c:v>
                      </c:pt>
                      <c:pt idx="21">
                        <c:v>50.93</c:v>
                      </c:pt>
                      <c:pt idx="22">
                        <c:v>50.901389000000002</c:v>
                      </c:pt>
                      <c:pt idx="23">
                        <c:v>50.9</c:v>
                      </c:pt>
                      <c:pt idx="24">
                        <c:v>50.8</c:v>
                      </c:pt>
                      <c:pt idx="25">
                        <c:v>50.791944000000001</c:v>
                      </c:pt>
                      <c:pt idx="26">
                        <c:v>50.783333300000002</c:v>
                      </c:pt>
                      <c:pt idx="27">
                        <c:v>50.75</c:v>
                      </c:pt>
                      <c:pt idx="28">
                        <c:v>50.65</c:v>
                      </c:pt>
                      <c:pt idx="29">
                        <c:v>50.567</c:v>
                      </c:pt>
                      <c:pt idx="30">
                        <c:v>50.48</c:v>
                      </c:pt>
                      <c:pt idx="31">
                        <c:v>50.47</c:v>
                      </c:pt>
                      <c:pt idx="32">
                        <c:v>50.466999999999999</c:v>
                      </c:pt>
                      <c:pt idx="33">
                        <c:v>50.466666699999998</c:v>
                      </c:pt>
                      <c:pt idx="34">
                        <c:v>50.232999999999997</c:v>
                      </c:pt>
                      <c:pt idx="35">
                        <c:v>50.767000000000003</c:v>
                      </c:pt>
                      <c:pt idx="36">
                        <c:v>50.683333300000001</c:v>
                      </c:pt>
                      <c:pt idx="37">
                        <c:v>50.466666600000003</c:v>
                      </c:pt>
                      <c:pt idx="38">
                        <c:v>50.202978000000002</c:v>
                      </c:pt>
                      <c:pt idx="39">
                        <c:v>50.12</c:v>
                      </c:pt>
                      <c:pt idx="40">
                        <c:v>50.116999999999997</c:v>
                      </c:pt>
                      <c:pt idx="41">
                        <c:v>50.1</c:v>
                      </c:pt>
                      <c:pt idx="42">
                        <c:v>50.082999999999998</c:v>
                      </c:pt>
                      <c:pt idx="43">
                        <c:v>50.017000000000003</c:v>
                      </c:pt>
                      <c:pt idx="44">
                        <c:v>50.013418999999999</c:v>
                      </c:pt>
                      <c:pt idx="45">
                        <c:v>49.982999999999997</c:v>
                      </c:pt>
                      <c:pt idx="46">
                        <c:v>49.939653</c:v>
                      </c:pt>
                      <c:pt idx="47">
                        <c:v>49.683</c:v>
                      </c:pt>
                      <c:pt idx="48">
                        <c:v>49.675172000000003</c:v>
                      </c:pt>
                      <c:pt idx="49">
                        <c:v>49.65</c:v>
                      </c:pt>
                      <c:pt idx="50">
                        <c:v>49.582999999999998</c:v>
                      </c:pt>
                      <c:pt idx="51">
                        <c:v>49.566666599999998</c:v>
                      </c:pt>
                      <c:pt idx="52">
                        <c:v>49.466666600000003</c:v>
                      </c:pt>
                      <c:pt idx="53">
                        <c:v>49.317</c:v>
                      </c:pt>
                      <c:pt idx="54">
                        <c:v>49.2</c:v>
                      </c:pt>
                      <c:pt idx="55">
                        <c:v>49.183</c:v>
                      </c:pt>
                      <c:pt idx="56">
                        <c:v>49.165832999999999</c:v>
                      </c:pt>
                      <c:pt idx="57">
                        <c:v>49.151268999999999</c:v>
                      </c:pt>
                      <c:pt idx="58">
                        <c:v>49.15</c:v>
                      </c:pt>
                      <c:pt idx="59">
                        <c:v>49.1</c:v>
                      </c:pt>
                      <c:pt idx="60">
                        <c:v>48.95</c:v>
                      </c:pt>
                      <c:pt idx="61">
                        <c:v>48.883333299999997</c:v>
                      </c:pt>
                      <c:pt idx="62">
                        <c:v>57.732999999999997</c:v>
                      </c:pt>
                      <c:pt idx="63">
                        <c:v>57.503525000000003</c:v>
                      </c:pt>
                      <c:pt idx="64">
                        <c:v>57.1</c:v>
                      </c:pt>
                      <c:pt idx="65">
                        <c:v>57.068800000000003</c:v>
                      </c:pt>
                      <c:pt idx="66">
                        <c:v>56.72</c:v>
                      </c:pt>
                      <c:pt idx="67">
                        <c:v>56.716666600000003</c:v>
                      </c:pt>
                      <c:pt idx="68">
                        <c:v>56.7</c:v>
                      </c:pt>
                      <c:pt idx="69">
                        <c:v>56.566666599999998</c:v>
                      </c:pt>
                      <c:pt idx="70">
                        <c:v>56.550207999999998</c:v>
                      </c:pt>
                      <c:pt idx="71">
                        <c:v>56.366666600000002</c:v>
                      </c:pt>
                      <c:pt idx="72">
                        <c:v>56.3</c:v>
                      </c:pt>
                      <c:pt idx="73">
                        <c:v>56.3</c:v>
                      </c:pt>
                      <c:pt idx="74">
                        <c:v>56.283333300000002</c:v>
                      </c:pt>
                      <c:pt idx="75">
                        <c:v>56.116666600000002</c:v>
                      </c:pt>
                      <c:pt idx="76">
                        <c:v>56.083333330000002</c:v>
                      </c:pt>
                      <c:pt idx="77">
                        <c:v>56.016666600000001</c:v>
                      </c:pt>
                      <c:pt idx="78">
                        <c:v>56</c:v>
                      </c:pt>
                      <c:pt idx="79">
                        <c:v>55.990122</c:v>
                      </c:pt>
                      <c:pt idx="80">
                        <c:v>55.77</c:v>
                      </c:pt>
                      <c:pt idx="81">
                        <c:v>55.767355999999999</c:v>
                      </c:pt>
                      <c:pt idx="82">
                        <c:v>55.766666600000001</c:v>
                      </c:pt>
                      <c:pt idx="83">
                        <c:v>55.733333299999998</c:v>
                      </c:pt>
                      <c:pt idx="84">
                        <c:v>55.732999999999997</c:v>
                      </c:pt>
                      <c:pt idx="85">
                        <c:v>55.73</c:v>
                      </c:pt>
                      <c:pt idx="86">
                        <c:v>55.7</c:v>
                      </c:pt>
                      <c:pt idx="87">
                        <c:v>55.616999999999997</c:v>
                      </c:pt>
                      <c:pt idx="88">
                        <c:v>55.585566999999998</c:v>
                      </c:pt>
                      <c:pt idx="89">
                        <c:v>55.55</c:v>
                      </c:pt>
                      <c:pt idx="90">
                        <c:v>55.525942000000001</c:v>
                      </c:pt>
                      <c:pt idx="91">
                        <c:v>55.482999999999997</c:v>
                      </c:pt>
                      <c:pt idx="92">
                        <c:v>55.436283000000003</c:v>
                      </c:pt>
                      <c:pt idx="93">
                        <c:v>55.3</c:v>
                      </c:pt>
                      <c:pt idx="94">
                        <c:v>55.25</c:v>
                      </c:pt>
                      <c:pt idx="95">
                        <c:v>55.232999999999997</c:v>
                      </c:pt>
                      <c:pt idx="96">
                        <c:v>55.183333300000001</c:v>
                      </c:pt>
                      <c:pt idx="97">
                        <c:v>55.167000000000002</c:v>
                      </c:pt>
                      <c:pt idx="98">
                        <c:v>55.0833333</c:v>
                      </c:pt>
                      <c:pt idx="99">
                        <c:v>55.063267000000003</c:v>
                      </c:pt>
                      <c:pt idx="100">
                        <c:v>55.016666700000002</c:v>
                      </c:pt>
                      <c:pt idx="101">
                        <c:v>54.964367000000003</c:v>
                      </c:pt>
                      <c:pt idx="102">
                        <c:v>54.88</c:v>
                      </c:pt>
                      <c:pt idx="103">
                        <c:v>54.85</c:v>
                      </c:pt>
                      <c:pt idx="104">
                        <c:v>54.8333333</c:v>
                      </c:pt>
                      <c:pt idx="105">
                        <c:v>54.816666599999998</c:v>
                      </c:pt>
                      <c:pt idx="106">
                        <c:v>54.699344000000004</c:v>
                      </c:pt>
                      <c:pt idx="107">
                        <c:v>54.57</c:v>
                      </c:pt>
                      <c:pt idx="108">
                        <c:v>54.567</c:v>
                      </c:pt>
                      <c:pt idx="109">
                        <c:v>59.52</c:v>
                      </c:pt>
                      <c:pt idx="110">
                        <c:v>59.516666600000001</c:v>
                      </c:pt>
                      <c:pt idx="111">
                        <c:v>59.389444400000002</c:v>
                      </c:pt>
                      <c:pt idx="112">
                        <c:v>59.383333329999999</c:v>
                      </c:pt>
                      <c:pt idx="113">
                        <c:v>59.383333299999997</c:v>
                      </c:pt>
                      <c:pt idx="114">
                        <c:v>59.3333333</c:v>
                      </c:pt>
                      <c:pt idx="115">
                        <c:v>59.133333299999997</c:v>
                      </c:pt>
                      <c:pt idx="116">
                        <c:v>58.990755999999998</c:v>
                      </c:pt>
                      <c:pt idx="117">
                        <c:v>58.97</c:v>
                      </c:pt>
                      <c:pt idx="118">
                        <c:v>58.95</c:v>
                      </c:pt>
                      <c:pt idx="119">
                        <c:v>58.92</c:v>
                      </c:pt>
                      <c:pt idx="120">
                        <c:v>58.866666600000002</c:v>
                      </c:pt>
                      <c:pt idx="121">
                        <c:v>58.816666599999998</c:v>
                      </c:pt>
                      <c:pt idx="122">
                        <c:v>58.566666599999998</c:v>
                      </c:pt>
                      <c:pt idx="123">
                        <c:v>58.383000000000003</c:v>
                      </c:pt>
                      <c:pt idx="124">
                        <c:v>58.38</c:v>
                      </c:pt>
                      <c:pt idx="125">
                        <c:v>58.366999999999997</c:v>
                      </c:pt>
                      <c:pt idx="126">
                        <c:v>58.3</c:v>
                      </c:pt>
                      <c:pt idx="127">
                        <c:v>58.1</c:v>
                      </c:pt>
                      <c:pt idx="128">
                        <c:v>58.1</c:v>
                      </c:pt>
                      <c:pt idx="129">
                        <c:v>57.92</c:v>
                      </c:pt>
                      <c:pt idx="130">
                        <c:v>57.85</c:v>
                      </c:pt>
                      <c:pt idx="131">
                        <c:v>57.783000000000001</c:v>
                      </c:pt>
                      <c:pt idx="132">
                        <c:v>57.78</c:v>
                      </c:pt>
                      <c:pt idx="133">
                        <c:v>62.063628000000001</c:v>
                      </c:pt>
                      <c:pt idx="134">
                        <c:v>62.02</c:v>
                      </c:pt>
                      <c:pt idx="135">
                        <c:v>62.017000000000003</c:v>
                      </c:pt>
                      <c:pt idx="136">
                        <c:v>61.4</c:v>
                      </c:pt>
                      <c:pt idx="137">
                        <c:v>61.4</c:v>
                      </c:pt>
                      <c:pt idx="138">
                        <c:v>68.607269000000002</c:v>
                      </c:pt>
                      <c:pt idx="139">
                        <c:v>68.362585999999993</c:v>
                      </c:pt>
                      <c:pt idx="140">
                        <c:v>66.564822000000007</c:v>
                      </c:pt>
                      <c:pt idx="141">
                        <c:v>65.987575000000007</c:v>
                      </c:pt>
                      <c:pt idx="142">
                        <c:v>65.783000000000001</c:v>
                      </c:pt>
                      <c:pt idx="143">
                        <c:v>64.283000000000001</c:v>
                      </c:pt>
                      <c:pt idx="144">
                        <c:v>63.721172000000003</c:v>
                      </c:pt>
                      <c:pt idx="145">
                        <c:v>63.433</c:v>
                      </c:pt>
                      <c:pt idx="146">
                        <c:v>63.1</c:v>
                      </c:pt>
                      <c:pt idx="147">
                        <c:v>63.1</c:v>
                      </c:pt>
                      <c:pt idx="148">
                        <c:v>63.05</c:v>
                      </c:pt>
                      <c:pt idx="149">
                        <c:v>63.02</c:v>
                      </c:pt>
                      <c:pt idx="150">
                        <c:v>63.007150000000003</c:v>
                      </c:pt>
                      <c:pt idx="151">
                        <c:v>62.692118999999998</c:v>
                      </c:pt>
                      <c:pt idx="152">
                        <c:v>62.667000000000002</c:v>
                      </c:pt>
                      <c:pt idx="153">
                        <c:v>62.4</c:v>
                      </c:pt>
                      <c:pt idx="154">
                        <c:v>61.943064</c:v>
                      </c:pt>
                      <c:pt idx="155">
                        <c:v>61.85</c:v>
                      </c:pt>
                      <c:pt idx="156">
                        <c:v>61.85</c:v>
                      </c:pt>
                      <c:pt idx="157">
                        <c:v>61.73</c:v>
                      </c:pt>
                      <c:pt idx="158">
                        <c:v>61.686599999999999</c:v>
                      </c:pt>
                      <c:pt idx="159">
                        <c:v>61.47</c:v>
                      </c:pt>
                      <c:pt idx="160">
                        <c:v>61.414147</c:v>
                      </c:pt>
                      <c:pt idx="161">
                        <c:v>61.05</c:v>
                      </c:pt>
                      <c:pt idx="162">
                        <c:v>61.044553000000001</c:v>
                      </c:pt>
                      <c:pt idx="163">
                        <c:v>60.9</c:v>
                      </c:pt>
                      <c:pt idx="164">
                        <c:v>60.517000000000003</c:v>
                      </c:pt>
                      <c:pt idx="165">
                        <c:v>60.317</c:v>
                      </c:pt>
                      <c:pt idx="166">
                        <c:v>60.254558000000003</c:v>
                      </c:pt>
                      <c:pt idx="167">
                        <c:v>60.12</c:v>
                      </c:pt>
                      <c:pt idx="168">
                        <c:v>51.05</c:v>
                      </c:pt>
                      <c:pt idx="169">
                        <c:v>50.73</c:v>
                      </c:pt>
                      <c:pt idx="170">
                        <c:v>50.567</c:v>
                      </c:pt>
                      <c:pt idx="171">
                        <c:v>50.517000000000003</c:v>
                      </c:pt>
                      <c:pt idx="172">
                        <c:v>50.216999999999999</c:v>
                      </c:pt>
                      <c:pt idx="173">
                        <c:v>50.133000000000003</c:v>
                      </c:pt>
                      <c:pt idx="174">
                        <c:v>50.13</c:v>
                      </c:pt>
                      <c:pt idx="175">
                        <c:v>49.933</c:v>
                      </c:pt>
                      <c:pt idx="176">
                        <c:v>49.817</c:v>
                      </c:pt>
                      <c:pt idx="177">
                        <c:v>49.783000000000001</c:v>
                      </c:pt>
                      <c:pt idx="178">
                        <c:v>49.78</c:v>
                      </c:pt>
                      <c:pt idx="179">
                        <c:v>49.716666600000003</c:v>
                      </c:pt>
                      <c:pt idx="180">
                        <c:v>49.650106000000001</c:v>
                      </c:pt>
                      <c:pt idx="181">
                        <c:v>49.65</c:v>
                      </c:pt>
                      <c:pt idx="182">
                        <c:v>49.533889000000002</c:v>
                      </c:pt>
                      <c:pt idx="183">
                        <c:v>49.47</c:v>
                      </c:pt>
                      <c:pt idx="184">
                        <c:v>49.466999999999999</c:v>
                      </c:pt>
                      <c:pt idx="185">
                        <c:v>49.38</c:v>
                      </c:pt>
                      <c:pt idx="186">
                        <c:v>49.37</c:v>
                      </c:pt>
                      <c:pt idx="187">
                        <c:v>49.366999999999997</c:v>
                      </c:pt>
                      <c:pt idx="188">
                        <c:v>49.31</c:v>
                      </c:pt>
                      <c:pt idx="189">
                        <c:v>49.3</c:v>
                      </c:pt>
                      <c:pt idx="190">
                        <c:v>49.25</c:v>
                      </c:pt>
                      <c:pt idx="191">
                        <c:v>49.183</c:v>
                      </c:pt>
                      <c:pt idx="192">
                        <c:v>49.082999999999998</c:v>
                      </c:pt>
                      <c:pt idx="193">
                        <c:v>49.02</c:v>
                      </c:pt>
                      <c:pt idx="194">
                        <c:v>49.017000000000003</c:v>
                      </c:pt>
                      <c:pt idx="195">
                        <c:v>48.982142000000003</c:v>
                      </c:pt>
                      <c:pt idx="196">
                        <c:v>48.966999999999999</c:v>
                      </c:pt>
                      <c:pt idx="197">
                        <c:v>48.783000000000001</c:v>
                      </c:pt>
                      <c:pt idx="198">
                        <c:v>48.776071999999999</c:v>
                      </c:pt>
                      <c:pt idx="199">
                        <c:v>48.77</c:v>
                      </c:pt>
                      <c:pt idx="200">
                        <c:v>48.767000000000003</c:v>
                      </c:pt>
                      <c:pt idx="201">
                        <c:v>48.754378000000003</c:v>
                      </c:pt>
                      <c:pt idx="202">
                        <c:v>48.751922</c:v>
                      </c:pt>
                      <c:pt idx="203">
                        <c:v>48.732999999999997</c:v>
                      </c:pt>
                      <c:pt idx="204">
                        <c:v>48.683</c:v>
                      </c:pt>
                      <c:pt idx="205">
                        <c:v>48.633000000000003</c:v>
                      </c:pt>
                      <c:pt idx="206">
                        <c:v>48.604725000000002</c:v>
                      </c:pt>
                      <c:pt idx="207">
                        <c:v>48.6</c:v>
                      </c:pt>
                      <c:pt idx="208">
                        <c:v>48.582999999999998</c:v>
                      </c:pt>
                      <c:pt idx="209">
                        <c:v>48.582999999999998</c:v>
                      </c:pt>
                      <c:pt idx="210">
                        <c:v>48.58</c:v>
                      </c:pt>
                      <c:pt idx="211">
                        <c:v>48.55</c:v>
                      </c:pt>
                      <c:pt idx="212">
                        <c:v>48.538319000000001</c:v>
                      </c:pt>
                      <c:pt idx="213">
                        <c:v>48.537776999999998</c:v>
                      </c:pt>
                      <c:pt idx="214">
                        <c:v>48.530258000000003</c:v>
                      </c:pt>
                      <c:pt idx="215">
                        <c:v>48.48</c:v>
                      </c:pt>
                      <c:pt idx="216">
                        <c:v>48.47</c:v>
                      </c:pt>
                      <c:pt idx="217">
                        <c:v>48.466999999999999</c:v>
                      </c:pt>
                      <c:pt idx="218">
                        <c:v>48.466999999999999</c:v>
                      </c:pt>
                      <c:pt idx="219">
                        <c:v>48.45</c:v>
                      </c:pt>
                      <c:pt idx="220">
                        <c:v>48.45</c:v>
                      </c:pt>
                      <c:pt idx="221">
                        <c:v>48.43</c:v>
                      </c:pt>
                      <c:pt idx="222">
                        <c:v>48.322136</c:v>
                      </c:pt>
                      <c:pt idx="223">
                        <c:v>48.281703</c:v>
                      </c:pt>
                      <c:pt idx="224">
                        <c:v>48.07</c:v>
                      </c:pt>
                      <c:pt idx="225">
                        <c:v>48.05</c:v>
                      </c:pt>
                      <c:pt idx="226">
                        <c:v>48.03</c:v>
                      </c:pt>
                      <c:pt idx="227">
                        <c:v>47.982999999999997</c:v>
                      </c:pt>
                      <c:pt idx="228">
                        <c:v>47.98</c:v>
                      </c:pt>
                      <c:pt idx="229">
                        <c:v>47.966999999999999</c:v>
                      </c:pt>
                      <c:pt idx="230">
                        <c:v>47.948611</c:v>
                      </c:pt>
                      <c:pt idx="231">
                        <c:v>47.93</c:v>
                      </c:pt>
                      <c:pt idx="232">
                        <c:v>47.916666599999999</c:v>
                      </c:pt>
                      <c:pt idx="233">
                        <c:v>47.832999999999998</c:v>
                      </c:pt>
                      <c:pt idx="234">
                        <c:v>47.8</c:v>
                      </c:pt>
                      <c:pt idx="235">
                        <c:v>47.8</c:v>
                      </c:pt>
                      <c:pt idx="236">
                        <c:v>47.783000000000001</c:v>
                      </c:pt>
                      <c:pt idx="237">
                        <c:v>47.767000000000003</c:v>
                      </c:pt>
                      <c:pt idx="238">
                        <c:v>47.633000000000003</c:v>
                      </c:pt>
                      <c:pt idx="239">
                        <c:v>47.63</c:v>
                      </c:pt>
                      <c:pt idx="240">
                        <c:v>47.48</c:v>
                      </c:pt>
                      <c:pt idx="241">
                        <c:v>47.45</c:v>
                      </c:pt>
                      <c:pt idx="242">
                        <c:v>47.32</c:v>
                      </c:pt>
                      <c:pt idx="243">
                        <c:v>47.316666699999999</c:v>
                      </c:pt>
                      <c:pt idx="244">
                        <c:v>47.312188999999996</c:v>
                      </c:pt>
                      <c:pt idx="245">
                        <c:v>47.3</c:v>
                      </c:pt>
                      <c:pt idx="246">
                        <c:v>47.3</c:v>
                      </c:pt>
                      <c:pt idx="247">
                        <c:v>47.27</c:v>
                      </c:pt>
                      <c:pt idx="248">
                        <c:v>47.267000000000003</c:v>
                      </c:pt>
                      <c:pt idx="249">
                        <c:v>47.25</c:v>
                      </c:pt>
                      <c:pt idx="250">
                        <c:v>47.167000000000002</c:v>
                      </c:pt>
                      <c:pt idx="251">
                        <c:v>47.15</c:v>
                      </c:pt>
                      <c:pt idx="252">
                        <c:v>47.07</c:v>
                      </c:pt>
                      <c:pt idx="253">
                        <c:v>47.058056000000001</c:v>
                      </c:pt>
                      <c:pt idx="254">
                        <c:v>47.053333000000002</c:v>
                      </c:pt>
                      <c:pt idx="255">
                        <c:v>47.05</c:v>
                      </c:pt>
                      <c:pt idx="256">
                        <c:v>47.039014000000002</c:v>
                      </c:pt>
                      <c:pt idx="257">
                        <c:v>47.002625000000002</c:v>
                      </c:pt>
                      <c:pt idx="258">
                        <c:v>47</c:v>
                      </c:pt>
                      <c:pt idx="259">
                        <c:v>46.87</c:v>
                      </c:pt>
                      <c:pt idx="260">
                        <c:v>46.701943999999997</c:v>
                      </c:pt>
                      <c:pt idx="261">
                        <c:v>46.7</c:v>
                      </c:pt>
                      <c:pt idx="262">
                        <c:v>46.582999999999998</c:v>
                      </c:pt>
                      <c:pt idx="263">
                        <c:v>46.42</c:v>
                      </c:pt>
                      <c:pt idx="264">
                        <c:v>46.412536000000003</c:v>
                      </c:pt>
                      <c:pt idx="265">
                        <c:v>46.311303000000002</c:v>
                      </c:pt>
                      <c:pt idx="266">
                        <c:v>46.3</c:v>
                      </c:pt>
                      <c:pt idx="267">
                        <c:v>46.224643999999998</c:v>
                      </c:pt>
                      <c:pt idx="268">
                        <c:v>46.17</c:v>
                      </c:pt>
                      <c:pt idx="269">
                        <c:v>46.15</c:v>
                      </c:pt>
                      <c:pt idx="270">
                        <c:v>46.033000000000001</c:v>
                      </c:pt>
                      <c:pt idx="271">
                        <c:v>45.987335000000002</c:v>
                      </c:pt>
                      <c:pt idx="272">
                        <c:v>45.866999999999997</c:v>
                      </c:pt>
                      <c:pt idx="273">
                        <c:v>45.73</c:v>
                      </c:pt>
                      <c:pt idx="274">
                        <c:v>45.726387000000003</c:v>
                      </c:pt>
                      <c:pt idx="275">
                        <c:v>45.72</c:v>
                      </c:pt>
                      <c:pt idx="276">
                        <c:v>45.716999999999999</c:v>
                      </c:pt>
                      <c:pt idx="277">
                        <c:v>45.667000000000002</c:v>
                      </c:pt>
                      <c:pt idx="278">
                        <c:v>45.366999999999997</c:v>
                      </c:pt>
                      <c:pt idx="279">
                        <c:v>45.198054999999997</c:v>
                      </c:pt>
                      <c:pt idx="280">
                        <c:v>45.150832999999999</c:v>
                      </c:pt>
                      <c:pt idx="281">
                        <c:v>45.080689</c:v>
                      </c:pt>
                      <c:pt idx="282">
                        <c:v>44.9</c:v>
                      </c:pt>
                      <c:pt idx="283">
                        <c:v>44.83</c:v>
                      </c:pt>
                      <c:pt idx="284">
                        <c:v>44.828335000000003</c:v>
                      </c:pt>
                      <c:pt idx="285">
                        <c:v>44.825279000000002</c:v>
                      </c:pt>
                      <c:pt idx="286">
                        <c:v>44.75</c:v>
                      </c:pt>
                      <c:pt idx="287">
                        <c:v>44.633000000000003</c:v>
                      </c:pt>
                      <c:pt idx="288">
                        <c:v>44.533000000000001</c:v>
                      </c:pt>
                      <c:pt idx="289">
                        <c:v>44.502108</c:v>
                      </c:pt>
                      <c:pt idx="290">
                        <c:v>44.433</c:v>
                      </c:pt>
                      <c:pt idx="291">
                        <c:v>44.407868999999998</c:v>
                      </c:pt>
                      <c:pt idx="292">
                        <c:v>44.183</c:v>
                      </c:pt>
                      <c:pt idx="293">
                        <c:v>44.140481000000001</c:v>
                      </c:pt>
                      <c:pt idx="294">
                        <c:v>44.13</c:v>
                      </c:pt>
                      <c:pt idx="295">
                        <c:v>44.116999999999997</c:v>
                      </c:pt>
                      <c:pt idx="296">
                        <c:v>44.025694000000001</c:v>
                      </c:pt>
                      <c:pt idx="297">
                        <c:v>43.917000000000002</c:v>
                      </c:pt>
                      <c:pt idx="298">
                        <c:v>43.913887000000003</c:v>
                      </c:pt>
                      <c:pt idx="299">
                        <c:v>43.866999999999997</c:v>
                      </c:pt>
                      <c:pt idx="300">
                        <c:v>43.75</c:v>
                      </c:pt>
                      <c:pt idx="301">
                        <c:v>43.687778000000002</c:v>
                      </c:pt>
                      <c:pt idx="302">
                        <c:v>43.683333300000001</c:v>
                      </c:pt>
                      <c:pt idx="303">
                        <c:v>43.68</c:v>
                      </c:pt>
                      <c:pt idx="304">
                        <c:v>43.65</c:v>
                      </c:pt>
                      <c:pt idx="305">
                        <c:v>43.633000000000003</c:v>
                      </c:pt>
                      <c:pt idx="306">
                        <c:v>43.606414999999998</c:v>
                      </c:pt>
                      <c:pt idx="307">
                        <c:v>43.582999999999998</c:v>
                      </c:pt>
                      <c:pt idx="308">
                        <c:v>43.545555</c:v>
                      </c:pt>
                      <c:pt idx="309">
                        <c:v>43.517000000000003</c:v>
                      </c:pt>
                      <c:pt idx="310">
                        <c:v>43.505553999999997</c:v>
                      </c:pt>
                      <c:pt idx="311">
                        <c:v>43.466999999999999</c:v>
                      </c:pt>
                      <c:pt idx="312">
                        <c:v>43.45</c:v>
                      </c:pt>
                      <c:pt idx="313">
                        <c:v>43.4</c:v>
                      </c:pt>
                      <c:pt idx="314">
                        <c:v>43.384672000000002</c:v>
                      </c:pt>
                      <c:pt idx="315">
                        <c:v>43.383000000000003</c:v>
                      </c:pt>
                      <c:pt idx="316">
                        <c:v>43.323521999999997</c:v>
                      </c:pt>
                      <c:pt idx="317">
                        <c:v>43.216999999999999</c:v>
                      </c:pt>
                      <c:pt idx="318">
                        <c:v>43.183</c:v>
                      </c:pt>
                      <c:pt idx="319">
                        <c:v>43.1</c:v>
                      </c:pt>
                      <c:pt idx="320">
                        <c:v>43.1</c:v>
                      </c:pt>
                      <c:pt idx="321">
                        <c:v>42.732999999999997</c:v>
                      </c:pt>
                      <c:pt idx="322">
                        <c:v>42.533000000000001</c:v>
                      </c:pt>
                      <c:pt idx="323">
                        <c:v>42.53</c:v>
                      </c:pt>
                      <c:pt idx="324">
                        <c:v>41.6</c:v>
                      </c:pt>
                      <c:pt idx="325">
                        <c:v>41.6</c:v>
                      </c:pt>
                      <c:pt idx="326">
                        <c:v>41.37</c:v>
                      </c:pt>
                      <c:pt idx="327">
                        <c:v>55.01</c:v>
                      </c:pt>
                      <c:pt idx="328">
                        <c:v>54.913249999999998</c:v>
                      </c:pt>
                      <c:pt idx="329">
                        <c:v>54.832999999999998</c:v>
                      </c:pt>
                      <c:pt idx="330">
                        <c:v>54.8</c:v>
                      </c:pt>
                      <c:pt idx="331">
                        <c:v>54.683</c:v>
                      </c:pt>
                      <c:pt idx="332">
                        <c:v>54.68</c:v>
                      </c:pt>
                      <c:pt idx="333">
                        <c:v>54.624833000000002</c:v>
                      </c:pt>
                      <c:pt idx="334">
                        <c:v>54.533000000000001</c:v>
                      </c:pt>
                      <c:pt idx="335">
                        <c:v>54.53</c:v>
                      </c:pt>
                      <c:pt idx="336">
                        <c:v>54.5</c:v>
                      </c:pt>
                      <c:pt idx="337">
                        <c:v>54.466999999999999</c:v>
                      </c:pt>
                      <c:pt idx="338">
                        <c:v>54.383333299999997</c:v>
                      </c:pt>
                      <c:pt idx="339">
                        <c:v>54.38</c:v>
                      </c:pt>
                      <c:pt idx="340">
                        <c:v>54.37</c:v>
                      </c:pt>
                      <c:pt idx="341">
                        <c:v>54.332999999999998</c:v>
                      </c:pt>
                      <c:pt idx="342">
                        <c:v>54.317</c:v>
                      </c:pt>
                      <c:pt idx="343">
                        <c:v>54.183</c:v>
                      </c:pt>
                      <c:pt idx="344">
                        <c:v>54.18</c:v>
                      </c:pt>
                      <c:pt idx="345">
                        <c:v>54.18</c:v>
                      </c:pt>
                      <c:pt idx="346">
                        <c:v>54.17</c:v>
                      </c:pt>
                      <c:pt idx="347">
                        <c:v>54.1</c:v>
                      </c:pt>
                      <c:pt idx="348">
                        <c:v>54</c:v>
                      </c:pt>
                      <c:pt idx="349">
                        <c:v>54</c:v>
                      </c:pt>
                      <c:pt idx="350">
                        <c:v>53.918166999999997</c:v>
                      </c:pt>
                      <c:pt idx="351">
                        <c:v>53.878706000000001</c:v>
                      </c:pt>
                      <c:pt idx="352">
                        <c:v>53.87</c:v>
                      </c:pt>
                      <c:pt idx="353">
                        <c:v>53.866999999999997</c:v>
                      </c:pt>
                      <c:pt idx="354">
                        <c:v>53.86</c:v>
                      </c:pt>
                      <c:pt idx="355">
                        <c:v>53.82</c:v>
                      </c:pt>
                      <c:pt idx="356">
                        <c:v>53.805366999999997</c:v>
                      </c:pt>
                      <c:pt idx="357">
                        <c:v>53.767000000000003</c:v>
                      </c:pt>
                      <c:pt idx="358">
                        <c:v>53.75</c:v>
                      </c:pt>
                      <c:pt idx="359">
                        <c:v>53.71</c:v>
                      </c:pt>
                      <c:pt idx="360">
                        <c:v>53.633000000000003</c:v>
                      </c:pt>
                      <c:pt idx="361">
                        <c:v>53.602167000000001</c:v>
                      </c:pt>
                      <c:pt idx="362">
                        <c:v>53.55</c:v>
                      </c:pt>
                      <c:pt idx="363">
                        <c:v>53.535885999999998</c:v>
                      </c:pt>
                      <c:pt idx="364">
                        <c:v>53.533000000000001</c:v>
                      </c:pt>
                      <c:pt idx="365">
                        <c:v>53.53</c:v>
                      </c:pt>
                      <c:pt idx="366">
                        <c:v>53.42</c:v>
                      </c:pt>
                      <c:pt idx="367">
                        <c:v>53.4</c:v>
                      </c:pt>
                      <c:pt idx="368">
                        <c:v>53.39</c:v>
                      </c:pt>
                      <c:pt idx="369">
                        <c:v>53.32</c:v>
                      </c:pt>
                      <c:pt idx="370">
                        <c:v>53.317</c:v>
                      </c:pt>
                      <c:pt idx="371">
                        <c:v>53.183</c:v>
                      </c:pt>
                      <c:pt idx="372">
                        <c:v>53.133333299999997</c:v>
                      </c:pt>
                      <c:pt idx="373">
                        <c:v>53.05</c:v>
                      </c:pt>
                      <c:pt idx="374">
                        <c:v>53.047499999999999</c:v>
                      </c:pt>
                      <c:pt idx="375">
                        <c:v>53.03</c:v>
                      </c:pt>
                      <c:pt idx="376">
                        <c:v>53.02</c:v>
                      </c:pt>
                      <c:pt idx="377">
                        <c:v>53</c:v>
                      </c:pt>
                      <c:pt idx="378">
                        <c:v>52.97</c:v>
                      </c:pt>
                      <c:pt idx="379">
                        <c:v>52.919406000000002</c:v>
                      </c:pt>
                      <c:pt idx="380">
                        <c:v>52.91</c:v>
                      </c:pt>
                      <c:pt idx="381">
                        <c:v>52.883000000000003</c:v>
                      </c:pt>
                      <c:pt idx="382">
                        <c:v>52.817</c:v>
                      </c:pt>
                      <c:pt idx="383">
                        <c:v>52.716666699999998</c:v>
                      </c:pt>
                      <c:pt idx="384">
                        <c:v>52.6</c:v>
                      </c:pt>
                      <c:pt idx="385">
                        <c:v>52.582999999999998</c:v>
                      </c:pt>
                      <c:pt idx="386">
                        <c:v>52.57</c:v>
                      </c:pt>
                      <c:pt idx="387">
                        <c:v>52.559685999999999</c:v>
                      </c:pt>
                      <c:pt idx="388">
                        <c:v>52.517000000000003</c:v>
                      </c:pt>
                      <c:pt idx="389">
                        <c:v>52.47</c:v>
                      </c:pt>
                      <c:pt idx="390">
                        <c:v>52.466999999999999</c:v>
                      </c:pt>
                      <c:pt idx="391">
                        <c:v>52.46</c:v>
                      </c:pt>
                      <c:pt idx="392">
                        <c:v>52.45</c:v>
                      </c:pt>
                      <c:pt idx="393">
                        <c:v>52.380001</c:v>
                      </c:pt>
                      <c:pt idx="394">
                        <c:v>52.38</c:v>
                      </c:pt>
                      <c:pt idx="395">
                        <c:v>52.38</c:v>
                      </c:pt>
                      <c:pt idx="396">
                        <c:v>52.338667000000001</c:v>
                      </c:pt>
                      <c:pt idx="397">
                        <c:v>52.319167</c:v>
                      </c:pt>
                      <c:pt idx="398">
                        <c:v>52.3</c:v>
                      </c:pt>
                      <c:pt idx="399">
                        <c:v>52.3</c:v>
                      </c:pt>
                      <c:pt idx="400">
                        <c:v>52.291167000000002</c:v>
                      </c:pt>
                      <c:pt idx="401">
                        <c:v>52.28</c:v>
                      </c:pt>
                      <c:pt idx="402">
                        <c:v>52.25</c:v>
                      </c:pt>
                      <c:pt idx="403">
                        <c:v>52.22</c:v>
                      </c:pt>
                      <c:pt idx="404">
                        <c:v>52.21</c:v>
                      </c:pt>
                      <c:pt idx="405">
                        <c:v>52.14</c:v>
                      </c:pt>
                      <c:pt idx="406">
                        <c:v>52.134641999999999</c:v>
                      </c:pt>
                      <c:pt idx="407">
                        <c:v>52.133000000000003</c:v>
                      </c:pt>
                      <c:pt idx="408">
                        <c:v>52.1</c:v>
                      </c:pt>
                      <c:pt idx="409">
                        <c:v>52.1</c:v>
                      </c:pt>
                      <c:pt idx="410">
                        <c:v>51.95</c:v>
                      </c:pt>
                      <c:pt idx="411">
                        <c:v>51.917000000000002</c:v>
                      </c:pt>
                      <c:pt idx="412">
                        <c:v>51.88</c:v>
                      </c:pt>
                      <c:pt idx="413">
                        <c:v>51.783000000000001</c:v>
                      </c:pt>
                      <c:pt idx="414">
                        <c:v>51.78</c:v>
                      </c:pt>
                      <c:pt idx="415">
                        <c:v>51.77</c:v>
                      </c:pt>
                      <c:pt idx="416">
                        <c:v>51.767833000000003</c:v>
                      </c:pt>
                      <c:pt idx="417">
                        <c:v>51.732999999999997</c:v>
                      </c:pt>
                      <c:pt idx="418">
                        <c:v>51.65</c:v>
                      </c:pt>
                      <c:pt idx="419">
                        <c:v>51.616999999999997</c:v>
                      </c:pt>
                      <c:pt idx="420">
                        <c:v>51.6</c:v>
                      </c:pt>
                      <c:pt idx="421">
                        <c:v>51.55</c:v>
                      </c:pt>
                      <c:pt idx="422">
                        <c:v>51.517000000000003</c:v>
                      </c:pt>
                      <c:pt idx="423">
                        <c:v>51.517000000000003</c:v>
                      </c:pt>
                      <c:pt idx="424">
                        <c:v>51.51</c:v>
                      </c:pt>
                      <c:pt idx="425">
                        <c:v>51.44</c:v>
                      </c:pt>
                      <c:pt idx="426">
                        <c:v>51.423991999999998</c:v>
                      </c:pt>
                      <c:pt idx="427">
                        <c:v>51.4</c:v>
                      </c:pt>
                      <c:pt idx="428">
                        <c:v>51.4</c:v>
                      </c:pt>
                      <c:pt idx="429">
                        <c:v>51.37</c:v>
                      </c:pt>
                      <c:pt idx="430">
                        <c:v>51.317</c:v>
                      </c:pt>
                      <c:pt idx="431">
                        <c:v>51.3</c:v>
                      </c:pt>
                      <c:pt idx="432">
                        <c:v>51.3</c:v>
                      </c:pt>
                      <c:pt idx="433">
                        <c:v>51.3</c:v>
                      </c:pt>
                      <c:pt idx="434">
                        <c:v>51.289453000000002</c:v>
                      </c:pt>
                      <c:pt idx="435">
                        <c:v>51.25</c:v>
                      </c:pt>
                      <c:pt idx="436">
                        <c:v>51.230356</c:v>
                      </c:pt>
                      <c:pt idx="437">
                        <c:v>51.2</c:v>
                      </c:pt>
                      <c:pt idx="438">
                        <c:v>51.167000000000002</c:v>
                      </c:pt>
                      <c:pt idx="439">
                        <c:v>51.13</c:v>
                      </c:pt>
                      <c:pt idx="440">
                        <c:v>51.116999999999997</c:v>
                      </c:pt>
                      <c:pt idx="441">
                        <c:v>51.116999999999997</c:v>
                      </c:pt>
                      <c:pt idx="442">
                        <c:v>50.981816999999999</c:v>
                      </c:pt>
                      <c:pt idx="443">
                        <c:v>50.98</c:v>
                      </c:pt>
                      <c:pt idx="444">
                        <c:v>50.98</c:v>
                      </c:pt>
                      <c:pt idx="445">
                        <c:v>50.960816999999999</c:v>
                      </c:pt>
                      <c:pt idx="446">
                        <c:v>50.883000000000003</c:v>
                      </c:pt>
                      <c:pt idx="447">
                        <c:v>50.88</c:v>
                      </c:pt>
                      <c:pt idx="448">
                        <c:v>50.87</c:v>
                      </c:pt>
                      <c:pt idx="449">
                        <c:v>50.865917000000003</c:v>
                      </c:pt>
                      <c:pt idx="450">
                        <c:v>50.85</c:v>
                      </c:pt>
                      <c:pt idx="451">
                        <c:v>50.832999999999998</c:v>
                      </c:pt>
                      <c:pt idx="452">
                        <c:v>50.8</c:v>
                      </c:pt>
                      <c:pt idx="453">
                        <c:v>50.8</c:v>
                      </c:pt>
                      <c:pt idx="454">
                        <c:v>50.783000000000001</c:v>
                      </c:pt>
                      <c:pt idx="455">
                        <c:v>50.7</c:v>
                      </c:pt>
                      <c:pt idx="456">
                        <c:v>50.667000000000002</c:v>
                      </c:pt>
                      <c:pt idx="457">
                        <c:v>50.6</c:v>
                      </c:pt>
                      <c:pt idx="458">
                        <c:v>50.582999999999998</c:v>
                      </c:pt>
                      <c:pt idx="459">
                        <c:v>50.56</c:v>
                      </c:pt>
                      <c:pt idx="460">
                        <c:v>50.55</c:v>
                      </c:pt>
                      <c:pt idx="461">
                        <c:v>50.417000000000002</c:v>
                      </c:pt>
                      <c:pt idx="462">
                        <c:v>50.366</c:v>
                      </c:pt>
                      <c:pt idx="463">
                        <c:v>50.36</c:v>
                      </c:pt>
                      <c:pt idx="464">
                        <c:v>50.288836000000003</c:v>
                      </c:pt>
                      <c:pt idx="465">
                        <c:v>50.2</c:v>
                      </c:pt>
                      <c:pt idx="466">
                        <c:v>50.183</c:v>
                      </c:pt>
                      <c:pt idx="467">
                        <c:v>50.17</c:v>
                      </c:pt>
                      <c:pt idx="468">
                        <c:v>50.169189000000003</c:v>
                      </c:pt>
                      <c:pt idx="469">
                        <c:v>50.09</c:v>
                      </c:pt>
                      <c:pt idx="470">
                        <c:v>50.05</c:v>
                      </c:pt>
                      <c:pt idx="471">
                        <c:v>50.049818999999999</c:v>
                      </c:pt>
                      <c:pt idx="472">
                        <c:v>50.026420999999999</c:v>
                      </c:pt>
                      <c:pt idx="473">
                        <c:v>49.98</c:v>
                      </c:pt>
                      <c:pt idx="474">
                        <c:v>49.98</c:v>
                      </c:pt>
                      <c:pt idx="475">
                        <c:v>49.972667000000001</c:v>
                      </c:pt>
                      <c:pt idx="476">
                        <c:v>49.966999999999999</c:v>
                      </c:pt>
                      <c:pt idx="477">
                        <c:v>49.95</c:v>
                      </c:pt>
                      <c:pt idx="478">
                        <c:v>49.95</c:v>
                      </c:pt>
                      <c:pt idx="479">
                        <c:v>49.917000000000002</c:v>
                      </c:pt>
                      <c:pt idx="480">
                        <c:v>49.85</c:v>
                      </c:pt>
                      <c:pt idx="481">
                        <c:v>49.85</c:v>
                      </c:pt>
                      <c:pt idx="482">
                        <c:v>49.77</c:v>
                      </c:pt>
                      <c:pt idx="483">
                        <c:v>49.77</c:v>
                      </c:pt>
                      <c:pt idx="484">
                        <c:v>49.75</c:v>
                      </c:pt>
                      <c:pt idx="485">
                        <c:v>49.75</c:v>
                      </c:pt>
                      <c:pt idx="486">
                        <c:v>49.75</c:v>
                      </c:pt>
                      <c:pt idx="487">
                        <c:v>49.7</c:v>
                      </c:pt>
                      <c:pt idx="488">
                        <c:v>49.7</c:v>
                      </c:pt>
                      <c:pt idx="489">
                        <c:v>49.67</c:v>
                      </c:pt>
                      <c:pt idx="490">
                        <c:v>49.650275000000001</c:v>
                      </c:pt>
                      <c:pt idx="491">
                        <c:v>49.648130999999999</c:v>
                      </c:pt>
                      <c:pt idx="492">
                        <c:v>49.633609999999997</c:v>
                      </c:pt>
                      <c:pt idx="493">
                        <c:v>49.567</c:v>
                      </c:pt>
                      <c:pt idx="494">
                        <c:v>49.563569000000001</c:v>
                      </c:pt>
                      <c:pt idx="495">
                        <c:v>49.51</c:v>
                      </c:pt>
                      <c:pt idx="496">
                        <c:v>49.5</c:v>
                      </c:pt>
                      <c:pt idx="497">
                        <c:v>49.5</c:v>
                      </c:pt>
                      <c:pt idx="498">
                        <c:v>49.498643999999999</c:v>
                      </c:pt>
                      <c:pt idx="499">
                        <c:v>49.472706000000002</c:v>
                      </c:pt>
                      <c:pt idx="500">
                        <c:v>49.466999999999999</c:v>
                      </c:pt>
                      <c:pt idx="501">
                        <c:v>49.43</c:v>
                      </c:pt>
                      <c:pt idx="502">
                        <c:v>49.43</c:v>
                      </c:pt>
                      <c:pt idx="503">
                        <c:v>49.4</c:v>
                      </c:pt>
                      <c:pt idx="504">
                        <c:v>49.4</c:v>
                      </c:pt>
                      <c:pt idx="505">
                        <c:v>49.383000000000003</c:v>
                      </c:pt>
                      <c:pt idx="506">
                        <c:v>49.317</c:v>
                      </c:pt>
                      <c:pt idx="507">
                        <c:v>49.283000000000001</c:v>
                      </c:pt>
                      <c:pt idx="508">
                        <c:v>49.22</c:v>
                      </c:pt>
                      <c:pt idx="509">
                        <c:v>49.216999999999999</c:v>
                      </c:pt>
                      <c:pt idx="510">
                        <c:v>49.216999999999999</c:v>
                      </c:pt>
                      <c:pt idx="511">
                        <c:v>49.21</c:v>
                      </c:pt>
                      <c:pt idx="512">
                        <c:v>49.21</c:v>
                      </c:pt>
                      <c:pt idx="513">
                        <c:v>49.118316999999998</c:v>
                      </c:pt>
                      <c:pt idx="514">
                        <c:v>49.04</c:v>
                      </c:pt>
                      <c:pt idx="515">
                        <c:v>49.04</c:v>
                      </c:pt>
                      <c:pt idx="516">
                        <c:v>48.97</c:v>
                      </c:pt>
                      <c:pt idx="517">
                        <c:v>48.83</c:v>
                      </c:pt>
                      <c:pt idx="518">
                        <c:v>48.83</c:v>
                      </c:pt>
                      <c:pt idx="519">
                        <c:v>48.783000000000001</c:v>
                      </c:pt>
                      <c:pt idx="520">
                        <c:v>48.78</c:v>
                      </c:pt>
                      <c:pt idx="521">
                        <c:v>48.77</c:v>
                      </c:pt>
                      <c:pt idx="522">
                        <c:v>48.716999999999999</c:v>
                      </c:pt>
                      <c:pt idx="523">
                        <c:v>48.715667000000003</c:v>
                      </c:pt>
                      <c:pt idx="524">
                        <c:v>48.69</c:v>
                      </c:pt>
                      <c:pt idx="525">
                        <c:v>48.45</c:v>
                      </c:pt>
                      <c:pt idx="526">
                        <c:v>48.433</c:v>
                      </c:pt>
                      <c:pt idx="527">
                        <c:v>48.43</c:v>
                      </c:pt>
                      <c:pt idx="528">
                        <c:v>48.425158000000003</c:v>
                      </c:pt>
                      <c:pt idx="529">
                        <c:v>48.38</c:v>
                      </c:pt>
                      <c:pt idx="530">
                        <c:v>48.366999999999997</c:v>
                      </c:pt>
                      <c:pt idx="531">
                        <c:v>48.36</c:v>
                      </c:pt>
                      <c:pt idx="532">
                        <c:v>48.353783</c:v>
                      </c:pt>
                      <c:pt idx="533">
                        <c:v>48.317</c:v>
                      </c:pt>
                      <c:pt idx="534">
                        <c:v>48.28</c:v>
                      </c:pt>
                      <c:pt idx="535">
                        <c:v>48.216999999999999</c:v>
                      </c:pt>
                      <c:pt idx="536">
                        <c:v>48.205666999999998</c:v>
                      </c:pt>
                      <c:pt idx="537">
                        <c:v>48.183</c:v>
                      </c:pt>
                      <c:pt idx="538">
                        <c:v>48.183</c:v>
                      </c:pt>
                      <c:pt idx="539">
                        <c:v>48.16</c:v>
                      </c:pt>
                      <c:pt idx="540">
                        <c:v>48.1</c:v>
                      </c:pt>
                      <c:pt idx="541">
                        <c:v>48.081364000000001</c:v>
                      </c:pt>
                      <c:pt idx="542">
                        <c:v>48.067</c:v>
                      </c:pt>
                      <c:pt idx="543">
                        <c:v>48</c:v>
                      </c:pt>
                      <c:pt idx="544">
                        <c:v>47.982999999999997</c:v>
                      </c:pt>
                      <c:pt idx="545">
                        <c:v>47.982999999999997</c:v>
                      </c:pt>
                      <c:pt idx="546">
                        <c:v>47.832999999999998</c:v>
                      </c:pt>
                      <c:pt idx="547">
                        <c:v>47.767000000000003</c:v>
                      </c:pt>
                      <c:pt idx="548">
                        <c:v>47.68</c:v>
                      </c:pt>
                      <c:pt idx="549">
                        <c:v>47.667000000000002</c:v>
                      </c:pt>
                      <c:pt idx="550">
                        <c:v>36.15</c:v>
                      </c:pt>
                      <c:pt idx="551">
                        <c:v>36.15</c:v>
                      </c:pt>
                      <c:pt idx="552">
                        <c:v>47.716999999999999</c:v>
                      </c:pt>
                      <c:pt idx="553">
                        <c:v>47.482999999999997</c:v>
                      </c:pt>
                      <c:pt idx="554">
                        <c:v>47.2</c:v>
                      </c:pt>
                      <c:pt idx="555">
                        <c:v>47.12</c:v>
                      </c:pt>
                      <c:pt idx="556">
                        <c:v>46.917000000000002</c:v>
                      </c:pt>
                      <c:pt idx="557">
                        <c:v>46.683</c:v>
                      </c:pt>
                      <c:pt idx="558">
                        <c:v>46.25</c:v>
                      </c:pt>
                      <c:pt idx="559">
                        <c:v>46.1</c:v>
                      </c:pt>
                      <c:pt idx="560">
                        <c:v>70.933000000000007</c:v>
                      </c:pt>
                      <c:pt idx="561">
                        <c:v>55.37</c:v>
                      </c:pt>
                      <c:pt idx="562">
                        <c:v>54.232999999999997</c:v>
                      </c:pt>
                      <c:pt idx="563">
                        <c:v>53.9</c:v>
                      </c:pt>
                      <c:pt idx="564">
                        <c:v>53.716999999999999</c:v>
                      </c:pt>
                      <c:pt idx="565">
                        <c:v>53.533000000000001</c:v>
                      </c:pt>
                      <c:pt idx="566">
                        <c:v>53.433</c:v>
                      </c:pt>
                      <c:pt idx="567">
                        <c:v>52.7</c:v>
                      </c:pt>
                      <c:pt idx="568">
                        <c:v>52.67</c:v>
                      </c:pt>
                      <c:pt idx="569">
                        <c:v>51.933</c:v>
                      </c:pt>
                      <c:pt idx="570">
                        <c:v>51.85</c:v>
                      </c:pt>
                      <c:pt idx="571">
                        <c:v>51.8</c:v>
                      </c:pt>
                      <c:pt idx="572">
                        <c:v>46.033000000000001</c:v>
                      </c:pt>
                      <c:pt idx="573">
                        <c:v>46.03</c:v>
                      </c:pt>
                      <c:pt idx="574">
                        <c:v>46.03</c:v>
                      </c:pt>
                      <c:pt idx="575">
                        <c:v>46.02</c:v>
                      </c:pt>
                      <c:pt idx="576">
                        <c:v>45.982999999999997</c:v>
                      </c:pt>
                      <c:pt idx="577">
                        <c:v>45.98</c:v>
                      </c:pt>
                      <c:pt idx="578">
                        <c:v>45.82</c:v>
                      </c:pt>
                      <c:pt idx="579">
                        <c:v>45.68</c:v>
                      </c:pt>
                      <c:pt idx="580">
                        <c:v>45.67</c:v>
                      </c:pt>
                      <c:pt idx="581">
                        <c:v>45.667000000000002</c:v>
                      </c:pt>
                      <c:pt idx="582">
                        <c:v>45.65</c:v>
                      </c:pt>
                      <c:pt idx="583">
                        <c:v>45.65</c:v>
                      </c:pt>
                      <c:pt idx="584">
                        <c:v>45.65</c:v>
                      </c:pt>
                      <c:pt idx="585">
                        <c:v>45.65</c:v>
                      </c:pt>
                      <c:pt idx="586">
                        <c:v>45.62</c:v>
                      </c:pt>
                      <c:pt idx="587">
                        <c:v>45.616999999999997</c:v>
                      </c:pt>
                      <c:pt idx="588">
                        <c:v>45.52</c:v>
                      </c:pt>
                      <c:pt idx="589">
                        <c:v>45.517000000000003</c:v>
                      </c:pt>
                      <c:pt idx="590">
                        <c:v>45.5</c:v>
                      </c:pt>
                      <c:pt idx="591">
                        <c:v>45.5</c:v>
                      </c:pt>
                      <c:pt idx="592">
                        <c:v>45.45</c:v>
                      </c:pt>
                      <c:pt idx="593">
                        <c:v>45.433</c:v>
                      </c:pt>
                      <c:pt idx="594">
                        <c:v>45.42</c:v>
                      </c:pt>
                      <c:pt idx="595">
                        <c:v>45.22</c:v>
                      </c:pt>
                      <c:pt idx="596">
                        <c:v>45.216999999999999</c:v>
                      </c:pt>
                      <c:pt idx="597">
                        <c:v>44.92</c:v>
                      </c:pt>
                      <c:pt idx="598">
                        <c:v>44.917000000000002</c:v>
                      </c:pt>
                      <c:pt idx="599">
                        <c:v>44.832999999999998</c:v>
                      </c:pt>
                      <c:pt idx="600">
                        <c:v>44.533000000000001</c:v>
                      </c:pt>
                      <c:pt idx="601">
                        <c:v>44.53</c:v>
                      </c:pt>
                      <c:pt idx="602">
                        <c:v>44.45</c:v>
                      </c:pt>
                      <c:pt idx="603">
                        <c:v>44.45</c:v>
                      </c:pt>
                      <c:pt idx="604">
                        <c:v>44.22</c:v>
                      </c:pt>
                      <c:pt idx="605">
                        <c:v>44.216999999999999</c:v>
                      </c:pt>
                      <c:pt idx="606">
                        <c:v>44.2</c:v>
                      </c:pt>
                      <c:pt idx="607">
                        <c:v>44.2</c:v>
                      </c:pt>
                      <c:pt idx="608">
                        <c:v>44.03</c:v>
                      </c:pt>
                      <c:pt idx="609">
                        <c:v>43.683</c:v>
                      </c:pt>
                      <c:pt idx="610">
                        <c:v>43.68</c:v>
                      </c:pt>
                      <c:pt idx="611">
                        <c:v>43.62</c:v>
                      </c:pt>
                      <c:pt idx="612">
                        <c:v>43.616999999999997</c:v>
                      </c:pt>
                      <c:pt idx="613">
                        <c:v>43.082999999999998</c:v>
                      </c:pt>
                      <c:pt idx="614">
                        <c:v>43.08</c:v>
                      </c:pt>
                      <c:pt idx="615">
                        <c:v>42.433</c:v>
                      </c:pt>
                      <c:pt idx="616">
                        <c:v>42.433</c:v>
                      </c:pt>
                      <c:pt idx="617">
                        <c:v>42.43</c:v>
                      </c:pt>
                      <c:pt idx="618">
                        <c:v>42.43</c:v>
                      </c:pt>
                      <c:pt idx="619">
                        <c:v>42.033000000000001</c:v>
                      </c:pt>
                      <c:pt idx="620">
                        <c:v>41.95</c:v>
                      </c:pt>
                      <c:pt idx="621">
                        <c:v>41.8</c:v>
                      </c:pt>
                      <c:pt idx="622">
                        <c:v>41.78</c:v>
                      </c:pt>
                      <c:pt idx="623">
                        <c:v>41.65</c:v>
                      </c:pt>
                      <c:pt idx="624">
                        <c:v>41.65</c:v>
                      </c:pt>
                      <c:pt idx="625">
                        <c:v>41.57</c:v>
                      </c:pt>
                      <c:pt idx="626">
                        <c:v>41.567</c:v>
                      </c:pt>
                      <c:pt idx="627">
                        <c:v>41.55</c:v>
                      </c:pt>
                      <c:pt idx="628">
                        <c:v>41.533000000000001</c:v>
                      </c:pt>
                      <c:pt idx="629">
                        <c:v>41.53</c:v>
                      </c:pt>
                      <c:pt idx="630">
                        <c:v>41.43</c:v>
                      </c:pt>
                      <c:pt idx="631">
                        <c:v>41.133000000000003</c:v>
                      </c:pt>
                      <c:pt idx="632">
                        <c:v>41.13</c:v>
                      </c:pt>
                      <c:pt idx="633">
                        <c:v>41.05</c:v>
                      </c:pt>
                      <c:pt idx="634">
                        <c:v>41.05</c:v>
                      </c:pt>
                      <c:pt idx="635">
                        <c:v>40.9</c:v>
                      </c:pt>
                      <c:pt idx="636">
                        <c:v>40.767000000000003</c:v>
                      </c:pt>
                      <c:pt idx="637">
                        <c:v>40.65</c:v>
                      </c:pt>
                      <c:pt idx="638">
                        <c:v>40.633000000000003</c:v>
                      </c:pt>
                      <c:pt idx="639">
                        <c:v>40.517000000000003</c:v>
                      </c:pt>
                      <c:pt idx="640">
                        <c:v>40.433</c:v>
                      </c:pt>
                      <c:pt idx="641">
                        <c:v>40.232999999999997</c:v>
                      </c:pt>
                      <c:pt idx="642">
                        <c:v>39.82</c:v>
                      </c:pt>
                      <c:pt idx="643">
                        <c:v>39.817</c:v>
                      </c:pt>
                      <c:pt idx="644">
                        <c:v>39.75</c:v>
                      </c:pt>
                      <c:pt idx="645">
                        <c:v>39.35</c:v>
                      </c:pt>
                      <c:pt idx="646">
                        <c:v>39.25</c:v>
                      </c:pt>
                      <c:pt idx="647">
                        <c:v>39</c:v>
                      </c:pt>
                      <c:pt idx="648">
                        <c:v>38.200000000000003</c:v>
                      </c:pt>
                      <c:pt idx="649">
                        <c:v>38.07</c:v>
                      </c:pt>
                      <c:pt idx="650">
                        <c:v>37.917000000000002</c:v>
                      </c:pt>
                      <c:pt idx="651">
                        <c:v>37.082999999999998</c:v>
                      </c:pt>
                      <c:pt idx="652">
                        <c:v>36.683</c:v>
                      </c:pt>
                      <c:pt idx="653">
                        <c:v>35.5</c:v>
                      </c:pt>
                      <c:pt idx="654">
                        <c:v>57.9</c:v>
                      </c:pt>
                      <c:pt idx="655">
                        <c:v>57.866999999999997</c:v>
                      </c:pt>
                      <c:pt idx="656">
                        <c:v>57.866666600000002</c:v>
                      </c:pt>
                      <c:pt idx="657">
                        <c:v>57.75</c:v>
                      </c:pt>
                      <c:pt idx="658">
                        <c:v>57.433333300000001</c:v>
                      </c:pt>
                      <c:pt idx="659">
                        <c:v>57.4</c:v>
                      </c:pt>
                      <c:pt idx="660">
                        <c:v>57.35</c:v>
                      </c:pt>
                      <c:pt idx="661">
                        <c:v>57.35</c:v>
                      </c:pt>
                      <c:pt idx="662">
                        <c:v>57.35</c:v>
                      </c:pt>
                      <c:pt idx="663">
                        <c:v>57.316666599999998</c:v>
                      </c:pt>
                      <c:pt idx="664">
                        <c:v>57.316666599999998</c:v>
                      </c:pt>
                      <c:pt idx="665">
                        <c:v>57.18</c:v>
                      </c:pt>
                      <c:pt idx="666">
                        <c:v>57.133000000000003</c:v>
                      </c:pt>
                      <c:pt idx="667">
                        <c:v>56.966666699999998</c:v>
                      </c:pt>
                      <c:pt idx="668">
                        <c:v>56.92</c:v>
                      </c:pt>
                      <c:pt idx="669">
                        <c:v>56.88</c:v>
                      </c:pt>
                      <c:pt idx="670">
                        <c:v>56.683333300000001</c:v>
                      </c:pt>
                      <c:pt idx="671">
                        <c:v>56.65</c:v>
                      </c:pt>
                      <c:pt idx="672">
                        <c:v>56.65</c:v>
                      </c:pt>
                      <c:pt idx="673">
                        <c:v>56.65</c:v>
                      </c:pt>
                      <c:pt idx="674">
                        <c:v>56.53</c:v>
                      </c:pt>
                      <c:pt idx="675">
                        <c:v>56.516666600000001</c:v>
                      </c:pt>
                      <c:pt idx="676">
                        <c:v>56.482999999999997</c:v>
                      </c:pt>
                      <c:pt idx="677">
                        <c:v>56.4</c:v>
                      </c:pt>
                      <c:pt idx="678">
                        <c:v>56.4</c:v>
                      </c:pt>
                      <c:pt idx="679">
                        <c:v>55.866999999999997</c:v>
                      </c:pt>
                      <c:pt idx="680">
                        <c:v>56.2</c:v>
                      </c:pt>
                      <c:pt idx="681">
                        <c:v>55.966999999999999</c:v>
                      </c:pt>
                      <c:pt idx="682">
                        <c:v>55.933</c:v>
                      </c:pt>
                      <c:pt idx="683">
                        <c:v>55.732999999999997</c:v>
                      </c:pt>
                      <c:pt idx="684">
                        <c:v>55.616999999999997</c:v>
                      </c:pt>
                      <c:pt idx="685">
                        <c:v>55.533000000000001</c:v>
                      </c:pt>
                      <c:pt idx="686">
                        <c:v>54.963918999999997</c:v>
                      </c:pt>
                      <c:pt idx="687">
                        <c:v>54.883000000000003</c:v>
                      </c:pt>
                      <c:pt idx="688">
                        <c:v>54.633000000000003</c:v>
                      </c:pt>
                      <c:pt idx="689">
                        <c:v>54.25</c:v>
                      </c:pt>
                      <c:pt idx="690">
                        <c:v>49.616999999999997</c:v>
                      </c:pt>
                      <c:pt idx="691">
                        <c:v>35.85</c:v>
                      </c:pt>
                      <c:pt idx="692">
                        <c:v>54.17</c:v>
                      </c:pt>
                      <c:pt idx="693">
                        <c:v>54.12</c:v>
                      </c:pt>
                      <c:pt idx="694">
                        <c:v>53.61</c:v>
                      </c:pt>
                      <c:pt idx="695">
                        <c:v>53.57</c:v>
                      </c:pt>
                      <c:pt idx="696">
                        <c:v>53.41</c:v>
                      </c:pt>
                      <c:pt idx="697">
                        <c:v>53.39</c:v>
                      </c:pt>
                      <c:pt idx="698">
                        <c:v>53.27</c:v>
                      </c:pt>
                      <c:pt idx="699">
                        <c:v>53.25</c:v>
                      </c:pt>
                      <c:pt idx="700">
                        <c:v>53.24</c:v>
                      </c:pt>
                      <c:pt idx="701">
                        <c:v>53.22</c:v>
                      </c:pt>
                      <c:pt idx="702">
                        <c:v>53.216999999999999</c:v>
                      </c:pt>
                      <c:pt idx="703">
                        <c:v>53.216666600000003</c:v>
                      </c:pt>
                      <c:pt idx="704">
                        <c:v>53.2</c:v>
                      </c:pt>
                      <c:pt idx="705">
                        <c:v>53.19</c:v>
                      </c:pt>
                      <c:pt idx="706">
                        <c:v>53.133000000000003</c:v>
                      </c:pt>
                      <c:pt idx="707">
                        <c:v>53</c:v>
                      </c:pt>
                      <c:pt idx="708">
                        <c:v>52.92</c:v>
                      </c:pt>
                      <c:pt idx="709">
                        <c:v>52.917000000000002</c:v>
                      </c:pt>
                      <c:pt idx="710">
                        <c:v>52.9</c:v>
                      </c:pt>
                      <c:pt idx="711">
                        <c:v>52.75</c:v>
                      </c:pt>
                      <c:pt idx="712">
                        <c:v>52.733333299999998</c:v>
                      </c:pt>
                      <c:pt idx="713">
                        <c:v>52.7</c:v>
                      </c:pt>
                      <c:pt idx="714">
                        <c:v>52.65</c:v>
                      </c:pt>
                      <c:pt idx="715">
                        <c:v>52.65</c:v>
                      </c:pt>
                      <c:pt idx="716">
                        <c:v>52.64</c:v>
                      </c:pt>
                      <c:pt idx="717">
                        <c:v>52.63</c:v>
                      </c:pt>
                      <c:pt idx="718">
                        <c:v>52.46</c:v>
                      </c:pt>
                      <c:pt idx="719">
                        <c:v>52.46</c:v>
                      </c:pt>
                      <c:pt idx="720">
                        <c:v>52.46</c:v>
                      </c:pt>
                      <c:pt idx="721">
                        <c:v>52.43</c:v>
                      </c:pt>
                      <c:pt idx="722">
                        <c:v>52.32</c:v>
                      </c:pt>
                      <c:pt idx="723">
                        <c:v>52.3</c:v>
                      </c:pt>
                      <c:pt idx="724">
                        <c:v>52.267000000000003</c:v>
                      </c:pt>
                      <c:pt idx="725">
                        <c:v>52.183</c:v>
                      </c:pt>
                      <c:pt idx="726">
                        <c:v>52.13</c:v>
                      </c:pt>
                      <c:pt idx="727">
                        <c:v>52.1</c:v>
                      </c:pt>
                      <c:pt idx="728">
                        <c:v>52.067</c:v>
                      </c:pt>
                      <c:pt idx="729">
                        <c:v>52.066666599999998</c:v>
                      </c:pt>
                      <c:pt idx="730">
                        <c:v>52.033000000000001</c:v>
                      </c:pt>
                      <c:pt idx="731">
                        <c:v>52</c:v>
                      </c:pt>
                      <c:pt idx="732">
                        <c:v>52</c:v>
                      </c:pt>
                      <c:pt idx="733">
                        <c:v>51.99</c:v>
                      </c:pt>
                      <c:pt idx="734">
                        <c:v>51.982999999999997</c:v>
                      </c:pt>
                      <c:pt idx="735">
                        <c:v>51.97</c:v>
                      </c:pt>
                      <c:pt idx="736">
                        <c:v>51.96</c:v>
                      </c:pt>
                      <c:pt idx="737">
                        <c:v>51.956944</c:v>
                      </c:pt>
                      <c:pt idx="738">
                        <c:v>51.933</c:v>
                      </c:pt>
                      <c:pt idx="739">
                        <c:v>51.9</c:v>
                      </c:pt>
                      <c:pt idx="740">
                        <c:v>51.89</c:v>
                      </c:pt>
                      <c:pt idx="741">
                        <c:v>51.86</c:v>
                      </c:pt>
                      <c:pt idx="742">
                        <c:v>51.85</c:v>
                      </c:pt>
                      <c:pt idx="743">
                        <c:v>51.77</c:v>
                      </c:pt>
                      <c:pt idx="744">
                        <c:v>51.66</c:v>
                      </c:pt>
                      <c:pt idx="745">
                        <c:v>51.65</c:v>
                      </c:pt>
                      <c:pt idx="746">
                        <c:v>51.65</c:v>
                      </c:pt>
                      <c:pt idx="747">
                        <c:v>51.6</c:v>
                      </c:pt>
                      <c:pt idx="748">
                        <c:v>51.567</c:v>
                      </c:pt>
                      <c:pt idx="749">
                        <c:v>51.55</c:v>
                      </c:pt>
                      <c:pt idx="750">
                        <c:v>51.53</c:v>
                      </c:pt>
                      <c:pt idx="751">
                        <c:v>51.51</c:v>
                      </c:pt>
                      <c:pt idx="752">
                        <c:v>51.5</c:v>
                      </c:pt>
                      <c:pt idx="753">
                        <c:v>51.483333299999998</c:v>
                      </c:pt>
                      <c:pt idx="754">
                        <c:v>51.45</c:v>
                      </c:pt>
                      <c:pt idx="755">
                        <c:v>51.45</c:v>
                      </c:pt>
                      <c:pt idx="756">
                        <c:v>51.45</c:v>
                      </c:pt>
                      <c:pt idx="757">
                        <c:v>51.45</c:v>
                      </c:pt>
                      <c:pt idx="758">
                        <c:v>51.44</c:v>
                      </c:pt>
                      <c:pt idx="759">
                        <c:v>51.433333300000001</c:v>
                      </c:pt>
                      <c:pt idx="760">
                        <c:v>51.38</c:v>
                      </c:pt>
                      <c:pt idx="761">
                        <c:v>51.38</c:v>
                      </c:pt>
                      <c:pt idx="762">
                        <c:v>51.233333299999998</c:v>
                      </c:pt>
                      <c:pt idx="763">
                        <c:v>51.22</c:v>
                      </c:pt>
                      <c:pt idx="764">
                        <c:v>51.2</c:v>
                      </c:pt>
                      <c:pt idx="765">
                        <c:v>50.917000000000002</c:v>
                      </c:pt>
                      <c:pt idx="766">
                        <c:v>71.099999999999994</c:v>
                      </c:pt>
                      <c:pt idx="767">
                        <c:v>71.033333299999995</c:v>
                      </c:pt>
                      <c:pt idx="768">
                        <c:v>71.016666700000002</c:v>
                      </c:pt>
                      <c:pt idx="769">
                        <c:v>70.866666699999996</c:v>
                      </c:pt>
                      <c:pt idx="770">
                        <c:v>70.7</c:v>
                      </c:pt>
                      <c:pt idx="771">
                        <c:v>70.667000000000002</c:v>
                      </c:pt>
                      <c:pt idx="772">
                        <c:v>70.483000000000004</c:v>
                      </c:pt>
                      <c:pt idx="773">
                        <c:v>70.25</c:v>
                      </c:pt>
                      <c:pt idx="774">
                        <c:v>70.066666699999999</c:v>
                      </c:pt>
                      <c:pt idx="775">
                        <c:v>69.733000000000004</c:v>
                      </c:pt>
                      <c:pt idx="776">
                        <c:v>69.683000000000007</c:v>
                      </c:pt>
                      <c:pt idx="777">
                        <c:v>69.3</c:v>
                      </c:pt>
                      <c:pt idx="778">
                        <c:v>68.583333300000007</c:v>
                      </c:pt>
                      <c:pt idx="779">
                        <c:v>68.491299999999995</c:v>
                      </c:pt>
                      <c:pt idx="780">
                        <c:v>68.25</c:v>
                      </c:pt>
                      <c:pt idx="781">
                        <c:v>68.150000000000006</c:v>
                      </c:pt>
                      <c:pt idx="782">
                        <c:v>67.516666700000002</c:v>
                      </c:pt>
                      <c:pt idx="783">
                        <c:v>67.266999999999996</c:v>
                      </c:pt>
                      <c:pt idx="784">
                        <c:v>66.766666599999994</c:v>
                      </c:pt>
                      <c:pt idx="785">
                        <c:v>65.95</c:v>
                      </c:pt>
                      <c:pt idx="786">
                        <c:v>65.461111000000002</c:v>
                      </c:pt>
                      <c:pt idx="787">
                        <c:v>65.333333300000007</c:v>
                      </c:pt>
                      <c:pt idx="788">
                        <c:v>64.849999999999994</c:v>
                      </c:pt>
                      <c:pt idx="789">
                        <c:v>64.8</c:v>
                      </c:pt>
                      <c:pt idx="790">
                        <c:v>64.466666700000005</c:v>
                      </c:pt>
                      <c:pt idx="791">
                        <c:v>64.400000000000006</c:v>
                      </c:pt>
                      <c:pt idx="792">
                        <c:v>63.85</c:v>
                      </c:pt>
                      <c:pt idx="793">
                        <c:v>63.7</c:v>
                      </c:pt>
                      <c:pt idx="794">
                        <c:v>63.516666600000001</c:v>
                      </c:pt>
                      <c:pt idx="795">
                        <c:v>63.41</c:v>
                      </c:pt>
                      <c:pt idx="796">
                        <c:v>63.11</c:v>
                      </c:pt>
                      <c:pt idx="797">
                        <c:v>62.866999999999997</c:v>
                      </c:pt>
                      <c:pt idx="798">
                        <c:v>62.86</c:v>
                      </c:pt>
                      <c:pt idx="799">
                        <c:v>62.74</c:v>
                      </c:pt>
                      <c:pt idx="800">
                        <c:v>62.62</c:v>
                      </c:pt>
                      <c:pt idx="801">
                        <c:v>62.567</c:v>
                      </c:pt>
                      <c:pt idx="802">
                        <c:v>62.332999999999998</c:v>
                      </c:pt>
                      <c:pt idx="803">
                        <c:v>62.03</c:v>
                      </c:pt>
                      <c:pt idx="804">
                        <c:v>61.89</c:v>
                      </c:pt>
                      <c:pt idx="805">
                        <c:v>61.65</c:v>
                      </c:pt>
                      <c:pt idx="806">
                        <c:v>61.58</c:v>
                      </c:pt>
                      <c:pt idx="807">
                        <c:v>61.56</c:v>
                      </c:pt>
                      <c:pt idx="808">
                        <c:v>61.392502999999998</c:v>
                      </c:pt>
                      <c:pt idx="809">
                        <c:v>61.015555999999997</c:v>
                      </c:pt>
                      <c:pt idx="810">
                        <c:v>60.78</c:v>
                      </c:pt>
                      <c:pt idx="811">
                        <c:v>60.383000000000003</c:v>
                      </c:pt>
                      <c:pt idx="812">
                        <c:v>60.38</c:v>
                      </c:pt>
                      <c:pt idx="813">
                        <c:v>60.283000000000001</c:v>
                      </c:pt>
                      <c:pt idx="814">
                        <c:v>60.21</c:v>
                      </c:pt>
                      <c:pt idx="815">
                        <c:v>59.94</c:v>
                      </c:pt>
                      <c:pt idx="816">
                        <c:v>59.916666599999999</c:v>
                      </c:pt>
                      <c:pt idx="817">
                        <c:v>59.91</c:v>
                      </c:pt>
                      <c:pt idx="818">
                        <c:v>59.84</c:v>
                      </c:pt>
                      <c:pt idx="819">
                        <c:v>59.83</c:v>
                      </c:pt>
                      <c:pt idx="820">
                        <c:v>59.791924999999999</c:v>
                      </c:pt>
                      <c:pt idx="821">
                        <c:v>59.378889000000001</c:v>
                      </c:pt>
                      <c:pt idx="822">
                        <c:v>59.35</c:v>
                      </c:pt>
                      <c:pt idx="823">
                        <c:v>59.316666699999999</c:v>
                      </c:pt>
                      <c:pt idx="824">
                        <c:v>59.3</c:v>
                      </c:pt>
                      <c:pt idx="825">
                        <c:v>59.29</c:v>
                      </c:pt>
                      <c:pt idx="826">
                        <c:v>59.23</c:v>
                      </c:pt>
                      <c:pt idx="827">
                        <c:v>59.2</c:v>
                      </c:pt>
                      <c:pt idx="828">
                        <c:v>59.18</c:v>
                      </c:pt>
                      <c:pt idx="829">
                        <c:v>59.033000000000001</c:v>
                      </c:pt>
                      <c:pt idx="830">
                        <c:v>58.97</c:v>
                      </c:pt>
                      <c:pt idx="831">
                        <c:v>58.88</c:v>
                      </c:pt>
                      <c:pt idx="832">
                        <c:v>58.85</c:v>
                      </c:pt>
                      <c:pt idx="833">
                        <c:v>58.66</c:v>
                      </c:pt>
                      <c:pt idx="834">
                        <c:v>58.65</c:v>
                      </c:pt>
                      <c:pt idx="835">
                        <c:v>58.63</c:v>
                      </c:pt>
                      <c:pt idx="836">
                        <c:v>58.4</c:v>
                      </c:pt>
                      <c:pt idx="837">
                        <c:v>58.38</c:v>
                      </c:pt>
                      <c:pt idx="838">
                        <c:v>58.204214</c:v>
                      </c:pt>
                      <c:pt idx="839">
                        <c:v>58.2</c:v>
                      </c:pt>
                      <c:pt idx="840">
                        <c:v>58.11</c:v>
                      </c:pt>
                      <c:pt idx="841">
                        <c:v>58.099485999999999</c:v>
                      </c:pt>
                      <c:pt idx="842">
                        <c:v>58.07</c:v>
                      </c:pt>
                      <c:pt idx="843">
                        <c:v>57.98</c:v>
                      </c:pt>
                      <c:pt idx="844">
                        <c:v>54.75</c:v>
                      </c:pt>
                      <c:pt idx="845">
                        <c:v>54.6</c:v>
                      </c:pt>
                      <c:pt idx="846">
                        <c:v>54.582999999999998</c:v>
                      </c:pt>
                      <c:pt idx="847">
                        <c:v>54.566666699999999</c:v>
                      </c:pt>
                      <c:pt idx="848">
                        <c:v>54.55</c:v>
                      </c:pt>
                      <c:pt idx="849">
                        <c:v>54.4166667</c:v>
                      </c:pt>
                      <c:pt idx="850">
                        <c:v>54.4</c:v>
                      </c:pt>
                      <c:pt idx="851">
                        <c:v>54.383000000000003</c:v>
                      </c:pt>
                      <c:pt idx="852">
                        <c:v>54.25</c:v>
                      </c:pt>
                      <c:pt idx="853">
                        <c:v>54.223055600000002</c:v>
                      </c:pt>
                      <c:pt idx="854">
                        <c:v>54.2</c:v>
                      </c:pt>
                      <c:pt idx="855">
                        <c:v>54.183</c:v>
                      </c:pt>
                      <c:pt idx="856">
                        <c:v>54.13</c:v>
                      </c:pt>
                      <c:pt idx="857">
                        <c:v>54.067</c:v>
                      </c:pt>
                      <c:pt idx="858">
                        <c:v>53.92</c:v>
                      </c:pt>
                      <c:pt idx="859">
                        <c:v>53.790638999999999</c:v>
                      </c:pt>
                      <c:pt idx="860">
                        <c:v>53.783333300000002</c:v>
                      </c:pt>
                      <c:pt idx="861">
                        <c:v>53.766666600000001</c:v>
                      </c:pt>
                      <c:pt idx="862">
                        <c:v>53.766666600000001</c:v>
                      </c:pt>
                      <c:pt idx="863">
                        <c:v>53.7</c:v>
                      </c:pt>
                      <c:pt idx="864">
                        <c:v>53.45</c:v>
                      </c:pt>
                      <c:pt idx="865">
                        <c:v>53.4</c:v>
                      </c:pt>
                      <c:pt idx="866">
                        <c:v>53.395071999999999</c:v>
                      </c:pt>
                      <c:pt idx="867">
                        <c:v>53.1</c:v>
                      </c:pt>
                      <c:pt idx="868">
                        <c:v>53.1</c:v>
                      </c:pt>
                      <c:pt idx="869">
                        <c:v>53.033000000000001</c:v>
                      </c:pt>
                      <c:pt idx="870">
                        <c:v>52.75</c:v>
                      </c:pt>
                      <c:pt idx="871">
                        <c:v>52.582999999999998</c:v>
                      </c:pt>
                      <c:pt idx="872">
                        <c:v>52.417000000000002</c:v>
                      </c:pt>
                      <c:pt idx="873">
                        <c:v>52.379443999999999</c:v>
                      </c:pt>
                      <c:pt idx="874">
                        <c:v>52.35</c:v>
                      </c:pt>
                      <c:pt idx="875">
                        <c:v>52.331719</c:v>
                      </c:pt>
                      <c:pt idx="876">
                        <c:v>52.2</c:v>
                      </c:pt>
                      <c:pt idx="877">
                        <c:v>52.195528000000003</c:v>
                      </c:pt>
                      <c:pt idx="878">
                        <c:v>52.183</c:v>
                      </c:pt>
                      <c:pt idx="879">
                        <c:v>52.167000000000002</c:v>
                      </c:pt>
                      <c:pt idx="880">
                        <c:v>52.066666599999998</c:v>
                      </c:pt>
                      <c:pt idx="881">
                        <c:v>52</c:v>
                      </c:pt>
                      <c:pt idx="882">
                        <c:v>51.933</c:v>
                      </c:pt>
                      <c:pt idx="883">
                        <c:v>51.783333300000002</c:v>
                      </c:pt>
                      <c:pt idx="884">
                        <c:v>51.566666599999998</c:v>
                      </c:pt>
                      <c:pt idx="885">
                        <c:v>51.551667000000002</c:v>
                      </c:pt>
                      <c:pt idx="886">
                        <c:v>51.551389</c:v>
                      </c:pt>
                      <c:pt idx="887">
                        <c:v>51.55</c:v>
                      </c:pt>
                      <c:pt idx="888">
                        <c:v>51.35</c:v>
                      </c:pt>
                      <c:pt idx="889">
                        <c:v>51.216999999999999</c:v>
                      </c:pt>
                      <c:pt idx="890">
                        <c:v>51.216666600000003</c:v>
                      </c:pt>
                      <c:pt idx="891">
                        <c:v>51.2</c:v>
                      </c:pt>
                      <c:pt idx="892">
                        <c:v>51.1</c:v>
                      </c:pt>
                      <c:pt idx="893">
                        <c:v>50.9</c:v>
                      </c:pt>
                      <c:pt idx="894">
                        <c:v>50.817</c:v>
                      </c:pt>
                      <c:pt idx="895">
                        <c:v>50.816666599999998</c:v>
                      </c:pt>
                      <c:pt idx="896">
                        <c:v>50.7</c:v>
                      </c:pt>
                      <c:pt idx="897">
                        <c:v>50.616666600000002</c:v>
                      </c:pt>
                      <c:pt idx="898">
                        <c:v>50.433</c:v>
                      </c:pt>
                      <c:pt idx="899">
                        <c:v>50.232999999999997</c:v>
                      </c:pt>
                      <c:pt idx="900">
                        <c:v>50.109957999999999</c:v>
                      </c:pt>
                      <c:pt idx="901">
                        <c:v>50.08</c:v>
                      </c:pt>
                      <c:pt idx="902">
                        <c:v>50.077731</c:v>
                      </c:pt>
                      <c:pt idx="903">
                        <c:v>50.05</c:v>
                      </c:pt>
                      <c:pt idx="904">
                        <c:v>50.033000000000001</c:v>
                      </c:pt>
                      <c:pt idx="905">
                        <c:v>49.8</c:v>
                      </c:pt>
                      <c:pt idx="906">
                        <c:v>49.7</c:v>
                      </c:pt>
                      <c:pt idx="907">
                        <c:v>49.466666600000003</c:v>
                      </c:pt>
                      <c:pt idx="908">
                        <c:v>49.3</c:v>
                      </c:pt>
                      <c:pt idx="909">
                        <c:v>41.8</c:v>
                      </c:pt>
                      <c:pt idx="910">
                        <c:v>41.7</c:v>
                      </c:pt>
                      <c:pt idx="911">
                        <c:v>41.27</c:v>
                      </c:pt>
                      <c:pt idx="912">
                        <c:v>41.232999999999997</c:v>
                      </c:pt>
                      <c:pt idx="913">
                        <c:v>39.35</c:v>
                      </c:pt>
                      <c:pt idx="914">
                        <c:v>38.767000000000003</c:v>
                      </c:pt>
                      <c:pt idx="915">
                        <c:v>38.017000000000003</c:v>
                      </c:pt>
                      <c:pt idx="916">
                        <c:v>37.017000000000003</c:v>
                      </c:pt>
                      <c:pt idx="917">
                        <c:v>49.366666600000002</c:v>
                      </c:pt>
                      <c:pt idx="918">
                        <c:v>49.22</c:v>
                      </c:pt>
                      <c:pt idx="919">
                        <c:v>49.033333300000002</c:v>
                      </c:pt>
                      <c:pt idx="920">
                        <c:v>48.933333300000001</c:v>
                      </c:pt>
                      <c:pt idx="921">
                        <c:v>48.933</c:v>
                      </c:pt>
                      <c:pt idx="922">
                        <c:v>48.85</c:v>
                      </c:pt>
                      <c:pt idx="923">
                        <c:v>48.766666600000001</c:v>
                      </c:pt>
                      <c:pt idx="924">
                        <c:v>48.667000000000002</c:v>
                      </c:pt>
                      <c:pt idx="925">
                        <c:v>48.666666599999999</c:v>
                      </c:pt>
                      <c:pt idx="926">
                        <c:v>48.616999999999997</c:v>
                      </c:pt>
                      <c:pt idx="927">
                        <c:v>48.3333333</c:v>
                      </c:pt>
                      <c:pt idx="928">
                        <c:v>48.283333300000002</c:v>
                      </c:pt>
                      <c:pt idx="929">
                        <c:v>48.2</c:v>
                      </c:pt>
                      <c:pt idx="930">
                        <c:v>48.170166999999999</c:v>
                      </c:pt>
                      <c:pt idx="931">
                        <c:v>48.166666599999999</c:v>
                      </c:pt>
                      <c:pt idx="932">
                        <c:v>47.866999999999997</c:v>
                      </c:pt>
                      <c:pt idx="933">
                        <c:v>45.52</c:v>
                      </c:pt>
                      <c:pt idx="934">
                        <c:v>43.57</c:v>
                      </c:pt>
                      <c:pt idx="935">
                        <c:v>43.55</c:v>
                      </c:pt>
                      <c:pt idx="936">
                        <c:v>43.54</c:v>
                      </c:pt>
                      <c:pt idx="937">
                        <c:v>43.49</c:v>
                      </c:pt>
                      <c:pt idx="938">
                        <c:v>43.46</c:v>
                      </c:pt>
                      <c:pt idx="939">
                        <c:v>43.37</c:v>
                      </c:pt>
                      <c:pt idx="940">
                        <c:v>43.366999999999997</c:v>
                      </c:pt>
                      <c:pt idx="941">
                        <c:v>43.36</c:v>
                      </c:pt>
                      <c:pt idx="942">
                        <c:v>43.35</c:v>
                      </c:pt>
                      <c:pt idx="943">
                        <c:v>43.35</c:v>
                      </c:pt>
                      <c:pt idx="944">
                        <c:v>43.31</c:v>
                      </c:pt>
                      <c:pt idx="945">
                        <c:v>43.31</c:v>
                      </c:pt>
                      <c:pt idx="946">
                        <c:v>43.3</c:v>
                      </c:pt>
                      <c:pt idx="947">
                        <c:v>43.3</c:v>
                      </c:pt>
                      <c:pt idx="948">
                        <c:v>43.3</c:v>
                      </c:pt>
                      <c:pt idx="949">
                        <c:v>43.12</c:v>
                      </c:pt>
                      <c:pt idx="950">
                        <c:v>42.9</c:v>
                      </c:pt>
                      <c:pt idx="951">
                        <c:v>42.89</c:v>
                      </c:pt>
                      <c:pt idx="952">
                        <c:v>42.883000000000003</c:v>
                      </c:pt>
                      <c:pt idx="953">
                        <c:v>42.87</c:v>
                      </c:pt>
                      <c:pt idx="954">
                        <c:v>42.78</c:v>
                      </c:pt>
                      <c:pt idx="955">
                        <c:v>42.767000000000003</c:v>
                      </c:pt>
                      <c:pt idx="956">
                        <c:v>42.59</c:v>
                      </c:pt>
                      <c:pt idx="957">
                        <c:v>42.582999999999998</c:v>
                      </c:pt>
                      <c:pt idx="958">
                        <c:v>42.44</c:v>
                      </c:pt>
                      <c:pt idx="959">
                        <c:v>42.36</c:v>
                      </c:pt>
                      <c:pt idx="960">
                        <c:v>42.24</c:v>
                      </c:pt>
                      <c:pt idx="961">
                        <c:v>42.216999999999999</c:v>
                      </c:pt>
                      <c:pt idx="962">
                        <c:v>42.082999999999998</c:v>
                      </c:pt>
                      <c:pt idx="963">
                        <c:v>42.08</c:v>
                      </c:pt>
                      <c:pt idx="964">
                        <c:v>42.01</c:v>
                      </c:pt>
                      <c:pt idx="965">
                        <c:v>41.91</c:v>
                      </c:pt>
                      <c:pt idx="966">
                        <c:v>41.9</c:v>
                      </c:pt>
                      <c:pt idx="967">
                        <c:v>41.78</c:v>
                      </c:pt>
                      <c:pt idx="968">
                        <c:v>41.716999999999999</c:v>
                      </c:pt>
                      <c:pt idx="969">
                        <c:v>41.7</c:v>
                      </c:pt>
                      <c:pt idx="970">
                        <c:v>41.667000000000002</c:v>
                      </c:pt>
                      <c:pt idx="971">
                        <c:v>41.66</c:v>
                      </c:pt>
                      <c:pt idx="972">
                        <c:v>41.65</c:v>
                      </c:pt>
                      <c:pt idx="973">
                        <c:v>41.63</c:v>
                      </c:pt>
                      <c:pt idx="974">
                        <c:v>41.616999999999997</c:v>
                      </c:pt>
                      <c:pt idx="975">
                        <c:v>41.52</c:v>
                      </c:pt>
                      <c:pt idx="976">
                        <c:v>41.42</c:v>
                      </c:pt>
                      <c:pt idx="977">
                        <c:v>41.283000000000001</c:v>
                      </c:pt>
                      <c:pt idx="978">
                        <c:v>41.15</c:v>
                      </c:pt>
                      <c:pt idx="979">
                        <c:v>41.11</c:v>
                      </c:pt>
                      <c:pt idx="980">
                        <c:v>40.96</c:v>
                      </c:pt>
                      <c:pt idx="981">
                        <c:v>40.96</c:v>
                      </c:pt>
                      <c:pt idx="982">
                        <c:v>40.950000000000003</c:v>
                      </c:pt>
                      <c:pt idx="983">
                        <c:v>40.950000000000003</c:v>
                      </c:pt>
                      <c:pt idx="984">
                        <c:v>40.840000000000003</c:v>
                      </c:pt>
                      <c:pt idx="985">
                        <c:v>40.700000000000003</c:v>
                      </c:pt>
                      <c:pt idx="986">
                        <c:v>40.659999999999997</c:v>
                      </c:pt>
                      <c:pt idx="987">
                        <c:v>40.659999999999997</c:v>
                      </c:pt>
                      <c:pt idx="988">
                        <c:v>40.659999999999997</c:v>
                      </c:pt>
                      <c:pt idx="989">
                        <c:v>40.482999999999997</c:v>
                      </c:pt>
                      <c:pt idx="990">
                        <c:v>40.47</c:v>
                      </c:pt>
                      <c:pt idx="991">
                        <c:v>40.450000000000003</c:v>
                      </c:pt>
                      <c:pt idx="992">
                        <c:v>40.409999999999997</c:v>
                      </c:pt>
                      <c:pt idx="993">
                        <c:v>40.383000000000003</c:v>
                      </c:pt>
                      <c:pt idx="994">
                        <c:v>40.299999999999997</c:v>
                      </c:pt>
                      <c:pt idx="995">
                        <c:v>40.299999999999997</c:v>
                      </c:pt>
                      <c:pt idx="996">
                        <c:v>39.880000000000003</c:v>
                      </c:pt>
                      <c:pt idx="997">
                        <c:v>39.866999999999997</c:v>
                      </c:pt>
                      <c:pt idx="998">
                        <c:v>39.86</c:v>
                      </c:pt>
                      <c:pt idx="999">
                        <c:v>39.85</c:v>
                      </c:pt>
                      <c:pt idx="1000">
                        <c:v>39.56</c:v>
                      </c:pt>
                      <c:pt idx="1001">
                        <c:v>39.56</c:v>
                      </c:pt>
                      <c:pt idx="1002">
                        <c:v>39.549999999999997</c:v>
                      </c:pt>
                      <c:pt idx="1003">
                        <c:v>39.5</c:v>
                      </c:pt>
                      <c:pt idx="1004">
                        <c:v>39.49</c:v>
                      </c:pt>
                      <c:pt idx="1005">
                        <c:v>39.479999999999997</c:v>
                      </c:pt>
                      <c:pt idx="1006">
                        <c:v>39.47</c:v>
                      </c:pt>
                      <c:pt idx="1007">
                        <c:v>39.01</c:v>
                      </c:pt>
                      <c:pt idx="1008">
                        <c:v>38.99</c:v>
                      </c:pt>
                      <c:pt idx="1009">
                        <c:v>38.982999999999997</c:v>
                      </c:pt>
                      <c:pt idx="1010">
                        <c:v>38.950000000000003</c:v>
                      </c:pt>
                      <c:pt idx="1011">
                        <c:v>38.950000000000003</c:v>
                      </c:pt>
                      <c:pt idx="1012">
                        <c:v>38.883000000000003</c:v>
                      </c:pt>
                      <c:pt idx="1013">
                        <c:v>38.880000000000003</c:v>
                      </c:pt>
                      <c:pt idx="1014">
                        <c:v>38.880000000000003</c:v>
                      </c:pt>
                      <c:pt idx="1015">
                        <c:v>38.866999999999997</c:v>
                      </c:pt>
                      <c:pt idx="1016">
                        <c:v>38.369999999999997</c:v>
                      </c:pt>
                      <c:pt idx="1017">
                        <c:v>38</c:v>
                      </c:pt>
                      <c:pt idx="1018">
                        <c:v>37.96</c:v>
                      </c:pt>
                      <c:pt idx="1019">
                        <c:v>37.950000000000003</c:v>
                      </c:pt>
                      <c:pt idx="1020">
                        <c:v>37.85</c:v>
                      </c:pt>
                      <c:pt idx="1021">
                        <c:v>37.79</c:v>
                      </c:pt>
                      <c:pt idx="1022">
                        <c:v>37.42</c:v>
                      </c:pt>
                      <c:pt idx="1023">
                        <c:v>37.417000000000002</c:v>
                      </c:pt>
                      <c:pt idx="1024">
                        <c:v>37.28</c:v>
                      </c:pt>
                      <c:pt idx="1025">
                        <c:v>37.26</c:v>
                      </c:pt>
                      <c:pt idx="1026">
                        <c:v>37.159999999999997</c:v>
                      </c:pt>
                      <c:pt idx="1027">
                        <c:v>37.15</c:v>
                      </c:pt>
                      <c:pt idx="1028">
                        <c:v>36.85</c:v>
                      </c:pt>
                      <c:pt idx="1029">
                        <c:v>36.85</c:v>
                      </c:pt>
                      <c:pt idx="1030">
                        <c:v>36.75</c:v>
                      </c:pt>
                      <c:pt idx="1031">
                        <c:v>36.75</c:v>
                      </c:pt>
                      <c:pt idx="1032">
                        <c:v>36.667000000000002</c:v>
                      </c:pt>
                      <c:pt idx="1033">
                        <c:v>36.64</c:v>
                      </c:pt>
                      <c:pt idx="1034">
                        <c:v>36.5</c:v>
                      </c:pt>
                      <c:pt idx="1035">
                        <c:v>36.020000000000003</c:v>
                      </c:pt>
                      <c:pt idx="1036">
                        <c:v>67.821985999999995</c:v>
                      </c:pt>
                      <c:pt idx="1037">
                        <c:v>67.132407999999998</c:v>
                      </c:pt>
                      <c:pt idx="1038">
                        <c:v>65.566666600000005</c:v>
                      </c:pt>
                      <c:pt idx="1039">
                        <c:v>65.543757999999997</c:v>
                      </c:pt>
                      <c:pt idx="1040">
                        <c:v>64.624771999999993</c:v>
                      </c:pt>
                      <c:pt idx="1041">
                        <c:v>64.548321999999999</c:v>
                      </c:pt>
                      <c:pt idx="1042">
                        <c:v>63.791828000000002</c:v>
                      </c:pt>
                      <c:pt idx="1043">
                        <c:v>63.68</c:v>
                      </c:pt>
                      <c:pt idx="1044">
                        <c:v>63.408338999999998</c:v>
                      </c:pt>
                      <c:pt idx="1045">
                        <c:v>63.2</c:v>
                      </c:pt>
                      <c:pt idx="1046">
                        <c:v>63.15</c:v>
                      </c:pt>
                      <c:pt idx="1047">
                        <c:v>63.05</c:v>
                      </c:pt>
                      <c:pt idx="1048">
                        <c:v>63.048597000000001</c:v>
                      </c:pt>
                      <c:pt idx="1049">
                        <c:v>62.52</c:v>
                      </c:pt>
                      <c:pt idx="1050">
                        <c:v>60.957908000000003</c:v>
                      </c:pt>
                      <c:pt idx="1051">
                        <c:v>60.422016999999997</c:v>
                      </c:pt>
                      <c:pt idx="1052">
                        <c:v>59.651944</c:v>
                      </c:pt>
                      <c:pt idx="1053">
                        <c:v>59.65</c:v>
                      </c:pt>
                      <c:pt idx="1054">
                        <c:v>59.58</c:v>
                      </c:pt>
                      <c:pt idx="1055">
                        <c:v>59.444713999999998</c:v>
                      </c:pt>
                      <c:pt idx="1056">
                        <c:v>59.37</c:v>
                      </c:pt>
                      <c:pt idx="1057">
                        <c:v>59.354371999999998</c:v>
                      </c:pt>
                      <c:pt idx="1058">
                        <c:v>59.223733000000003</c:v>
                      </c:pt>
                      <c:pt idx="1059">
                        <c:v>59.22</c:v>
                      </c:pt>
                      <c:pt idx="1060">
                        <c:v>58.788635999999997</c:v>
                      </c:pt>
                      <c:pt idx="1061">
                        <c:v>58.75</c:v>
                      </c:pt>
                      <c:pt idx="1062">
                        <c:v>58.586252999999999</c:v>
                      </c:pt>
                      <c:pt idx="1063">
                        <c:v>58.456400000000002</c:v>
                      </c:pt>
                      <c:pt idx="1064">
                        <c:v>58.43</c:v>
                      </c:pt>
                      <c:pt idx="1065">
                        <c:v>58.406149999999997</c:v>
                      </c:pt>
                      <c:pt idx="1066">
                        <c:v>58.38</c:v>
                      </c:pt>
                      <c:pt idx="1067">
                        <c:v>58.318055999999999</c:v>
                      </c:pt>
                      <c:pt idx="1068">
                        <c:v>57.774721999999997</c:v>
                      </c:pt>
                      <c:pt idx="1069">
                        <c:v>57.757593999999997</c:v>
                      </c:pt>
                      <c:pt idx="1070">
                        <c:v>57.662835999999999</c:v>
                      </c:pt>
                      <c:pt idx="1071">
                        <c:v>57.662796999999998</c:v>
                      </c:pt>
                      <c:pt idx="1072">
                        <c:v>57.52</c:v>
                      </c:pt>
                      <c:pt idx="1073">
                        <c:v>57.3</c:v>
                      </c:pt>
                      <c:pt idx="1074">
                        <c:v>56.929144000000001</c:v>
                      </c:pt>
                      <c:pt idx="1075">
                        <c:v>56.92</c:v>
                      </c:pt>
                      <c:pt idx="1076">
                        <c:v>56.85</c:v>
                      </c:pt>
                      <c:pt idx="1077">
                        <c:v>56.691127999999999</c:v>
                      </c:pt>
                      <c:pt idx="1078">
                        <c:v>56.685530999999997</c:v>
                      </c:pt>
                      <c:pt idx="1079">
                        <c:v>56.266666999999998</c:v>
                      </c:pt>
                      <c:pt idx="1080">
                        <c:v>55.921686000000001</c:v>
                      </c:pt>
                      <c:pt idx="1081">
                        <c:v>55.530192999999997</c:v>
                      </c:pt>
                      <c:pt idx="1082">
                        <c:v>55.52</c:v>
                      </c:pt>
                      <c:pt idx="1083">
                        <c:v>55.38</c:v>
                      </c:pt>
                      <c:pt idx="1084">
                        <c:v>47.683333330000004</c:v>
                      </c:pt>
                      <c:pt idx="1085">
                        <c:v>47.482999999999997</c:v>
                      </c:pt>
                      <c:pt idx="1086">
                        <c:v>47.48</c:v>
                      </c:pt>
                      <c:pt idx="1087">
                        <c:v>46.65</c:v>
                      </c:pt>
                      <c:pt idx="1088">
                        <c:v>61.25</c:v>
                      </c:pt>
                      <c:pt idx="1089">
                        <c:v>60.75</c:v>
                      </c:pt>
                      <c:pt idx="1090">
                        <c:v>60.45</c:v>
                      </c:pt>
                      <c:pt idx="1091">
                        <c:v>60.432777999999999</c:v>
                      </c:pt>
                      <c:pt idx="1092">
                        <c:v>60.133000000000003</c:v>
                      </c:pt>
                      <c:pt idx="1093">
                        <c:v>59.878889000000001</c:v>
                      </c:pt>
                      <c:pt idx="1094">
                        <c:v>59.533000000000001</c:v>
                      </c:pt>
                      <c:pt idx="1095">
                        <c:v>59.08</c:v>
                      </c:pt>
                      <c:pt idx="1096">
                        <c:v>58.95</c:v>
                      </c:pt>
                      <c:pt idx="1097">
                        <c:v>58.45</c:v>
                      </c:pt>
                      <c:pt idx="1098">
                        <c:v>58.45</c:v>
                      </c:pt>
                      <c:pt idx="1099">
                        <c:v>58.22</c:v>
                      </c:pt>
                      <c:pt idx="1100">
                        <c:v>58.215555999999999</c:v>
                      </c:pt>
                      <c:pt idx="1101">
                        <c:v>57.866666600000002</c:v>
                      </c:pt>
                      <c:pt idx="1102">
                        <c:v>57.816666699999999</c:v>
                      </c:pt>
                      <c:pt idx="1103">
                        <c:v>57.72</c:v>
                      </c:pt>
                      <c:pt idx="1104">
                        <c:v>57.716999999999999</c:v>
                      </c:pt>
                      <c:pt idx="1105">
                        <c:v>57.65</c:v>
                      </c:pt>
                      <c:pt idx="1106">
                        <c:v>57.533000000000001</c:v>
                      </c:pt>
                      <c:pt idx="1107">
                        <c:v>57.53</c:v>
                      </c:pt>
                      <c:pt idx="1108">
                        <c:v>57.5</c:v>
                      </c:pt>
                      <c:pt idx="1109">
                        <c:v>57.466999999999999</c:v>
                      </c:pt>
                      <c:pt idx="1110">
                        <c:v>57.2</c:v>
                      </c:pt>
                      <c:pt idx="1111">
                        <c:v>57.2</c:v>
                      </c:pt>
                      <c:pt idx="1112">
                        <c:v>57.0833333</c:v>
                      </c:pt>
                      <c:pt idx="1113">
                        <c:v>56.5</c:v>
                      </c:pt>
                      <c:pt idx="1114">
                        <c:v>56.452499000000003</c:v>
                      </c:pt>
                      <c:pt idx="1115">
                        <c:v>56.4</c:v>
                      </c:pt>
                      <c:pt idx="1116">
                        <c:v>56.383000000000003</c:v>
                      </c:pt>
                      <c:pt idx="1117">
                        <c:v>56.316666599999998</c:v>
                      </c:pt>
                      <c:pt idx="1118">
                        <c:v>55.95</c:v>
                      </c:pt>
                      <c:pt idx="1119">
                        <c:v>55.95</c:v>
                      </c:pt>
                      <c:pt idx="1120">
                        <c:v>55.9</c:v>
                      </c:pt>
                      <c:pt idx="1121">
                        <c:v>55.866999999999997</c:v>
                      </c:pt>
                      <c:pt idx="1122">
                        <c:v>55.7</c:v>
                      </c:pt>
                      <c:pt idx="1123">
                        <c:v>55.616666600000002</c:v>
                      </c:pt>
                      <c:pt idx="1124">
                        <c:v>55.52</c:v>
                      </c:pt>
                      <c:pt idx="1125">
                        <c:v>55.5</c:v>
                      </c:pt>
                      <c:pt idx="1126">
                        <c:v>55.437221999999998</c:v>
                      </c:pt>
                      <c:pt idx="1127">
                        <c:v>55.433</c:v>
                      </c:pt>
                      <c:pt idx="1128">
                        <c:v>55.424166999999997</c:v>
                      </c:pt>
                      <c:pt idx="1129">
                        <c:v>55.317</c:v>
                      </c:pt>
                      <c:pt idx="1130">
                        <c:v>55.05</c:v>
                      </c:pt>
                      <c:pt idx="1131">
                        <c:v>55.042777999999998</c:v>
                      </c:pt>
                      <c:pt idx="1132">
                        <c:v>55.037500000000001</c:v>
                      </c:pt>
                      <c:pt idx="1133">
                        <c:v>54.9375</c:v>
                      </c:pt>
                      <c:pt idx="1134">
                        <c:v>54.933</c:v>
                      </c:pt>
                      <c:pt idx="1135">
                        <c:v>54.93</c:v>
                      </c:pt>
                      <c:pt idx="1136">
                        <c:v>54.93</c:v>
                      </c:pt>
                      <c:pt idx="1137">
                        <c:v>54.866666600000002</c:v>
                      </c:pt>
                      <c:pt idx="1138">
                        <c:v>54.85</c:v>
                      </c:pt>
                      <c:pt idx="1139">
                        <c:v>54.8</c:v>
                      </c:pt>
                      <c:pt idx="1140">
                        <c:v>54.65</c:v>
                      </c:pt>
                      <c:pt idx="1141">
                        <c:v>54.618056000000003</c:v>
                      </c:pt>
                      <c:pt idx="1142">
                        <c:v>54.6</c:v>
                      </c:pt>
                      <c:pt idx="1143">
                        <c:v>54.516666600000001</c:v>
                      </c:pt>
                      <c:pt idx="1144">
                        <c:v>54.509188999999999</c:v>
                      </c:pt>
                      <c:pt idx="1145">
                        <c:v>54.33</c:v>
                      </c:pt>
                      <c:pt idx="1146">
                        <c:v>54.3</c:v>
                      </c:pt>
                      <c:pt idx="1147">
                        <c:v>54.205522000000002</c:v>
                      </c:pt>
                      <c:pt idx="1148">
                        <c:v>54.137186</c:v>
                      </c:pt>
                      <c:pt idx="1149">
                        <c:v>54.131166999999998</c:v>
                      </c:pt>
                      <c:pt idx="1150">
                        <c:v>54.082999999999998</c:v>
                      </c:pt>
                      <c:pt idx="1151">
                        <c:v>54.05</c:v>
                      </c:pt>
                      <c:pt idx="1152">
                        <c:v>53.865896999999997</c:v>
                      </c:pt>
                      <c:pt idx="1153">
                        <c:v>53.832999999999998</c:v>
                      </c:pt>
                      <c:pt idx="1154">
                        <c:v>53.82</c:v>
                      </c:pt>
                      <c:pt idx="1155">
                        <c:v>53.817</c:v>
                      </c:pt>
                      <c:pt idx="1156">
                        <c:v>53.767000000000003</c:v>
                      </c:pt>
                      <c:pt idx="1157">
                        <c:v>53.616999999999997</c:v>
                      </c:pt>
                      <c:pt idx="1158">
                        <c:v>53.6</c:v>
                      </c:pt>
                      <c:pt idx="1159">
                        <c:v>53.57</c:v>
                      </c:pt>
                      <c:pt idx="1160">
                        <c:v>53.482999999999997</c:v>
                      </c:pt>
                      <c:pt idx="1161">
                        <c:v>53.466666600000003</c:v>
                      </c:pt>
                      <c:pt idx="1162">
                        <c:v>53.45</c:v>
                      </c:pt>
                      <c:pt idx="1163">
                        <c:v>53.35</c:v>
                      </c:pt>
                      <c:pt idx="1164">
                        <c:v>53.333610999999998</c:v>
                      </c:pt>
                      <c:pt idx="1165">
                        <c:v>53.3</c:v>
                      </c:pt>
                      <c:pt idx="1166">
                        <c:v>53.27</c:v>
                      </c:pt>
                      <c:pt idx="1167">
                        <c:v>53.25</c:v>
                      </c:pt>
                      <c:pt idx="1168">
                        <c:v>53.178055999999998</c:v>
                      </c:pt>
                      <c:pt idx="1169">
                        <c:v>53.167000000000002</c:v>
                      </c:pt>
                      <c:pt idx="1170">
                        <c:v>53.0833333</c:v>
                      </c:pt>
                      <c:pt idx="1171">
                        <c:v>53.082999999999998</c:v>
                      </c:pt>
                      <c:pt idx="1172">
                        <c:v>53.08</c:v>
                      </c:pt>
                      <c:pt idx="1173">
                        <c:v>53.030349999999999</c:v>
                      </c:pt>
                      <c:pt idx="1174">
                        <c:v>53.03</c:v>
                      </c:pt>
                      <c:pt idx="1175">
                        <c:v>53</c:v>
                      </c:pt>
                      <c:pt idx="1176">
                        <c:v>52.962224999999997</c:v>
                      </c:pt>
                      <c:pt idx="1177">
                        <c:v>52.866666700000003</c:v>
                      </c:pt>
                      <c:pt idx="1178">
                        <c:v>52.831111</c:v>
                      </c:pt>
                      <c:pt idx="1179">
                        <c:v>52.8</c:v>
                      </c:pt>
                      <c:pt idx="1180">
                        <c:v>52.754843999999999</c:v>
                      </c:pt>
                      <c:pt idx="1181">
                        <c:v>52.732999999999997</c:v>
                      </c:pt>
                      <c:pt idx="1182">
                        <c:v>52.675832999999997</c:v>
                      </c:pt>
                      <c:pt idx="1183">
                        <c:v>52.65</c:v>
                      </c:pt>
                      <c:pt idx="1184">
                        <c:v>52.640028000000001</c:v>
                      </c:pt>
                      <c:pt idx="1185">
                        <c:v>52.616999999999997</c:v>
                      </c:pt>
                      <c:pt idx="1186">
                        <c:v>52.45</c:v>
                      </c:pt>
                      <c:pt idx="1187">
                        <c:v>52.4</c:v>
                      </c:pt>
                      <c:pt idx="1188">
                        <c:v>52.4</c:v>
                      </c:pt>
                      <c:pt idx="1189">
                        <c:v>52.37</c:v>
                      </c:pt>
                      <c:pt idx="1190">
                        <c:v>52.369722000000003</c:v>
                      </c:pt>
                      <c:pt idx="1191">
                        <c:v>52.366999999999997</c:v>
                      </c:pt>
                      <c:pt idx="1192">
                        <c:v>52.366999999999997</c:v>
                      </c:pt>
                      <c:pt idx="1193">
                        <c:v>52.366669999999999</c:v>
                      </c:pt>
                      <c:pt idx="1194">
                        <c:v>52.35</c:v>
                      </c:pt>
                      <c:pt idx="1195">
                        <c:v>52.35</c:v>
                      </c:pt>
                      <c:pt idx="1196">
                        <c:v>52.332999999999998</c:v>
                      </c:pt>
                      <c:pt idx="1197">
                        <c:v>52.216999999999999</c:v>
                      </c:pt>
                      <c:pt idx="1198">
                        <c:v>52.2</c:v>
                      </c:pt>
                      <c:pt idx="1199">
                        <c:v>52.133333299999997</c:v>
                      </c:pt>
                      <c:pt idx="1200">
                        <c:v>52.116999999999997</c:v>
                      </c:pt>
                      <c:pt idx="1201">
                        <c:v>52.082999999999998</c:v>
                      </c:pt>
                      <c:pt idx="1202">
                        <c:v>52.072221999999996</c:v>
                      </c:pt>
                      <c:pt idx="1203">
                        <c:v>51.894167000000003</c:v>
                      </c:pt>
                      <c:pt idx="1204">
                        <c:v>51.883000000000003</c:v>
                      </c:pt>
                      <c:pt idx="1205">
                        <c:v>51.88</c:v>
                      </c:pt>
                      <c:pt idx="1206">
                        <c:v>51.874721999999998</c:v>
                      </c:pt>
                      <c:pt idx="1207">
                        <c:v>51.75</c:v>
                      </c:pt>
                      <c:pt idx="1208">
                        <c:v>51.716666699999998</c:v>
                      </c:pt>
                      <c:pt idx="1209">
                        <c:v>51.7</c:v>
                      </c:pt>
                      <c:pt idx="1210">
                        <c:v>51.683</c:v>
                      </c:pt>
                      <c:pt idx="1211">
                        <c:v>51.682167</c:v>
                      </c:pt>
                      <c:pt idx="1212">
                        <c:v>51.68</c:v>
                      </c:pt>
                      <c:pt idx="1213">
                        <c:v>51.62</c:v>
                      </c:pt>
                      <c:pt idx="1214">
                        <c:v>51.616388999999998</c:v>
                      </c:pt>
                      <c:pt idx="1215">
                        <c:v>51.605333000000002</c:v>
                      </c:pt>
                      <c:pt idx="1216">
                        <c:v>51.571389000000003</c:v>
                      </c:pt>
                      <c:pt idx="1217">
                        <c:v>51.567</c:v>
                      </c:pt>
                      <c:pt idx="1218">
                        <c:v>51.55</c:v>
                      </c:pt>
                      <c:pt idx="1219">
                        <c:v>51.55</c:v>
                      </c:pt>
                      <c:pt idx="1220">
                        <c:v>51.519444</c:v>
                      </c:pt>
                      <c:pt idx="1221">
                        <c:v>51.516666669999999</c:v>
                      </c:pt>
                      <c:pt idx="1222">
                        <c:v>51.505277999999997</c:v>
                      </c:pt>
                      <c:pt idx="1223">
                        <c:v>51.5</c:v>
                      </c:pt>
                      <c:pt idx="1224">
                        <c:v>51.482999999999997</c:v>
                      </c:pt>
                      <c:pt idx="1225">
                        <c:v>51.404811000000002</c:v>
                      </c:pt>
                      <c:pt idx="1226">
                        <c:v>51.4</c:v>
                      </c:pt>
                      <c:pt idx="1227">
                        <c:v>51.382669</c:v>
                      </c:pt>
                      <c:pt idx="1228">
                        <c:v>51.35</c:v>
                      </c:pt>
                      <c:pt idx="1229">
                        <c:v>51.330832999999998</c:v>
                      </c:pt>
                      <c:pt idx="1230">
                        <c:v>51.28</c:v>
                      </c:pt>
                      <c:pt idx="1231">
                        <c:v>51.275832999999999</c:v>
                      </c:pt>
                      <c:pt idx="1232">
                        <c:v>51.25</c:v>
                      </c:pt>
                      <c:pt idx="1233">
                        <c:v>51.232999999999997</c:v>
                      </c:pt>
                      <c:pt idx="1234">
                        <c:v>51.17</c:v>
                      </c:pt>
                      <c:pt idx="1235">
                        <c:v>51.152189</c:v>
                      </c:pt>
                      <c:pt idx="1236">
                        <c:v>51.15</c:v>
                      </c:pt>
                      <c:pt idx="1237">
                        <c:v>51.15</c:v>
                      </c:pt>
                      <c:pt idx="1238">
                        <c:v>51.133333299999997</c:v>
                      </c:pt>
                      <c:pt idx="1239">
                        <c:v>51.082999999999998</c:v>
                      </c:pt>
                      <c:pt idx="1240">
                        <c:v>51</c:v>
                      </c:pt>
                      <c:pt idx="1241">
                        <c:v>50.956111</c:v>
                      </c:pt>
                      <c:pt idx="1242">
                        <c:v>50.950260999999998</c:v>
                      </c:pt>
                      <c:pt idx="1243">
                        <c:v>50.9</c:v>
                      </c:pt>
                      <c:pt idx="1244">
                        <c:v>50.835555999999997</c:v>
                      </c:pt>
                      <c:pt idx="1245">
                        <c:v>50.78</c:v>
                      </c:pt>
                      <c:pt idx="1246">
                        <c:v>50.78</c:v>
                      </c:pt>
                      <c:pt idx="1247">
                        <c:v>50.732999999999997</c:v>
                      </c:pt>
                      <c:pt idx="1248">
                        <c:v>50.73</c:v>
                      </c:pt>
                      <c:pt idx="1249">
                        <c:v>50.58</c:v>
                      </c:pt>
                      <c:pt idx="1250">
                        <c:v>50.566666699999999</c:v>
                      </c:pt>
                      <c:pt idx="1251">
                        <c:v>50.43</c:v>
                      </c:pt>
                      <c:pt idx="1252">
                        <c:v>50.422778000000001</c:v>
                      </c:pt>
                      <c:pt idx="1253">
                        <c:v>50.35</c:v>
                      </c:pt>
                      <c:pt idx="1254">
                        <c:v>50.216999999999999</c:v>
                      </c:pt>
                      <c:pt idx="1255">
                        <c:v>50.082999999999998</c:v>
                      </c:pt>
                      <c:pt idx="1256">
                        <c:v>50.064100000000003</c:v>
                      </c:pt>
                      <c:pt idx="1257">
                        <c:v>49.9166667</c:v>
                      </c:pt>
                      <c:pt idx="1258">
                        <c:v>49.706111</c:v>
                      </c:pt>
                      <c:pt idx="1259">
                        <c:v>49.433</c:v>
                      </c:pt>
                      <c:pt idx="1260">
                        <c:v>49.216999999999999</c:v>
                      </c:pt>
                    </c:numCache>
                  </c:numRef>
                </c:yVal>
                <c:smooth val="0"/>
                <c:extLst>
                  <c:ext xmlns:c16="http://schemas.microsoft.com/office/drawing/2014/chart" uri="{C3380CC4-5D6E-409C-BE32-E72D297353CC}">
                    <c16:uniqueId val="{00000002-8C73-4658-B377-80DE509C93BA}"/>
                  </c:ext>
                </c:extLst>
              </c15:ser>
            </c15:filteredScatterSeries>
          </c:ext>
        </c:extLst>
      </c:scatterChart>
      <c:valAx>
        <c:axId val="84029440"/>
        <c:scaling>
          <c:orientation val="minMax"/>
          <c:max val="35"/>
          <c:min val="-20"/>
        </c:scaling>
        <c:delete val="0"/>
        <c:axPos val="b"/>
        <c:majorGridlines>
          <c:spPr>
            <a:ln>
              <a:prstDash val="dash"/>
            </a:ln>
          </c:spPr>
        </c:majorGridlines>
        <c:numFmt formatCode="0.0" sourceLinked="0"/>
        <c:majorTickMark val="cross"/>
        <c:minorTickMark val="none"/>
        <c:tickLblPos val="nextTo"/>
        <c:spPr>
          <a:ln>
            <a:solidFill>
              <a:schemeClr val="tx1"/>
            </a:solidFill>
          </a:ln>
        </c:spPr>
        <c:txPr>
          <a:bodyPr/>
          <a:lstStyle/>
          <a:p>
            <a:pPr>
              <a:defRPr sz="1200" b="1"/>
            </a:pPr>
            <a:endParaRPr lang="en-US"/>
          </a:p>
        </c:txPr>
        <c:crossAx val="84030592"/>
        <c:crosses val="autoZero"/>
        <c:crossBetween val="midCat"/>
        <c:majorUnit val="5"/>
      </c:valAx>
      <c:valAx>
        <c:axId val="84030592"/>
        <c:scaling>
          <c:orientation val="minMax"/>
          <c:max val="75"/>
          <c:min val="35"/>
        </c:scaling>
        <c:delete val="0"/>
        <c:axPos val="l"/>
        <c:majorGridlines>
          <c:spPr>
            <a:ln>
              <a:prstDash val="dash"/>
            </a:ln>
          </c:spPr>
        </c:majorGridlines>
        <c:numFmt formatCode="0.0" sourceLinked="0"/>
        <c:majorTickMark val="out"/>
        <c:minorTickMark val="none"/>
        <c:tickLblPos val="nextTo"/>
        <c:spPr>
          <a:noFill/>
          <a:ln>
            <a:solidFill>
              <a:schemeClr val="tx1"/>
            </a:solidFill>
          </a:ln>
        </c:spPr>
        <c:txPr>
          <a:bodyPr/>
          <a:lstStyle/>
          <a:p>
            <a:pPr>
              <a:defRPr sz="1200" b="1"/>
            </a:pPr>
            <a:endParaRPr lang="en-US"/>
          </a:p>
        </c:txPr>
        <c:crossAx val="84029440"/>
        <c:crosses val="autoZero"/>
        <c:crossBetween val="midCat"/>
        <c:majorUnit val="5"/>
      </c:valAx>
      <c:spPr>
        <a:solidFill>
          <a:schemeClr val="bg1">
            <a:lumMod val="95000"/>
          </a:schemeClr>
        </a:solidFill>
        <a:ln w="12700" cap="flat" cmpd="sng" algn="ctr">
          <a:solidFill>
            <a:schemeClr val="dk1"/>
          </a:solidFill>
          <a:prstDash val="solid"/>
        </a:ln>
        <a:effectLst/>
      </c:spPr>
    </c:plotArea>
    <c:legend>
      <c:legendPos val="t"/>
      <c:legendEntry>
        <c:idx val="0"/>
        <c:delete val="1"/>
      </c:legendEntry>
      <c:overlay val="0"/>
      <c:txPr>
        <a:bodyPr/>
        <a:lstStyle/>
        <a:p>
          <a:pPr>
            <a:defRPr sz="1600" b="1"/>
          </a:pPr>
          <a:endParaRPr lang="en-US"/>
        </a:p>
      </c:txPr>
    </c:legend>
    <c:plotVisOnly val="1"/>
    <c:dispBlanksAs val="gap"/>
    <c:showDLblsOverMax val="0"/>
  </c:chart>
  <c:spPr>
    <a:solidFill>
      <a:schemeClr val="bg1"/>
    </a:solidFill>
    <a:ln w="9525" cap="flat" cmpd="sng" algn="ctr">
      <a:solidFill>
        <a:schemeClr val="bg1"/>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2422794157989831E-2"/>
          <c:y val="8.9050328747053806E-2"/>
          <c:w val="0.90052467732161834"/>
          <c:h val="0.83862003474873037"/>
        </c:manualLayout>
      </c:layout>
      <c:scatterChart>
        <c:scatterStyle val="lineMarker"/>
        <c:varyColors val="0"/>
        <c:ser>
          <c:idx val="0"/>
          <c:order val="0"/>
          <c:spPr>
            <a:ln w="28575">
              <a:noFill/>
            </a:ln>
          </c:spPr>
          <c:marker>
            <c:symbol val="dash"/>
            <c:size val="2"/>
            <c:spPr>
              <a:noFill/>
              <a:ln>
                <a:solidFill>
                  <a:schemeClr val="bg1">
                    <a:lumMod val="50000"/>
                  </a:schemeClr>
                </a:solidFill>
              </a:ln>
            </c:spPr>
          </c:marker>
          <c:xVal>
            <c:numRef>
              <c:f>'Europe costlines'!$B$2:$B$6641</c:f>
              <c:numCache>
                <c:formatCode>0.00</c:formatCode>
                <c:ptCount val="6640"/>
                <c:pt idx="0">
                  <c:v>7.2751999999999997E-2</c:v>
                </c:pt>
                <c:pt idx="1">
                  <c:v>-0.10560799999999999</c:v>
                </c:pt>
                <c:pt idx="2">
                  <c:v>-0.171319</c:v>
                </c:pt>
                <c:pt idx="3">
                  <c:v>-0.21590899999999999</c:v>
                </c:pt>
                <c:pt idx="4">
                  <c:v>-0.225296</c:v>
                </c:pt>
                <c:pt idx="5">
                  <c:v>-0.225296</c:v>
                </c:pt>
                <c:pt idx="6">
                  <c:v>-0.159585</c:v>
                </c:pt>
                <c:pt idx="7">
                  <c:v>-0.12672900000000001</c:v>
                </c:pt>
                <c:pt idx="8">
                  <c:v>-8.2139000000000004E-2</c:v>
                </c:pt>
                <c:pt idx="9">
                  <c:v>0.225296</c:v>
                </c:pt>
                <c:pt idx="10">
                  <c:v>-4.6940000000000003E-3</c:v>
                </c:pt>
                <c:pt idx="11">
                  <c:v>-0.18305299999999999</c:v>
                </c:pt>
                <c:pt idx="12">
                  <c:v>-0.30274200000000001</c:v>
                </c:pt>
                <c:pt idx="13">
                  <c:v>-0.39192100000000002</c:v>
                </c:pt>
                <c:pt idx="14">
                  <c:v>-0.47875400000000001</c:v>
                </c:pt>
                <c:pt idx="15">
                  <c:v>-0.52334400000000003</c:v>
                </c:pt>
                <c:pt idx="16">
                  <c:v>-0.61252399999999996</c:v>
                </c:pt>
                <c:pt idx="17">
                  <c:v>-0.65711399999999998</c:v>
                </c:pt>
                <c:pt idx="18">
                  <c:v>-0.62191099999999999</c:v>
                </c:pt>
                <c:pt idx="19">
                  <c:v>-0.78853700000000004</c:v>
                </c:pt>
                <c:pt idx="20">
                  <c:v>-0.99740499999999999</c:v>
                </c:pt>
                <c:pt idx="21">
                  <c:v>-1.1968859999999999</c:v>
                </c:pt>
                <c:pt idx="22">
                  <c:v>-1.361164</c:v>
                </c:pt>
                <c:pt idx="23">
                  <c:v>-1.570033</c:v>
                </c:pt>
                <c:pt idx="24">
                  <c:v>-1.6263570000000001</c:v>
                </c:pt>
                <c:pt idx="25">
                  <c:v>-1.6920679999999999</c:v>
                </c:pt>
                <c:pt idx="26">
                  <c:v>-1.769514</c:v>
                </c:pt>
                <c:pt idx="27">
                  <c:v>-1.8680810000000001</c:v>
                </c:pt>
                <c:pt idx="28">
                  <c:v>-2.0112380000000001</c:v>
                </c:pt>
                <c:pt idx="29">
                  <c:v>-2.23184</c:v>
                </c:pt>
                <c:pt idx="30">
                  <c:v>-2.5087670000000002</c:v>
                </c:pt>
                <c:pt idx="31">
                  <c:v>-2.7387570000000001</c:v>
                </c:pt>
                <c:pt idx="32">
                  <c:v>-3.0274169999999998</c:v>
                </c:pt>
                <c:pt idx="33">
                  <c:v>-3.3231190000000002</c:v>
                </c:pt>
                <c:pt idx="34">
                  <c:v>-3.5554549999999998</c:v>
                </c:pt>
                <c:pt idx="35">
                  <c:v>-3.874625</c:v>
                </c:pt>
                <c:pt idx="36">
                  <c:v>-4.0529840000000004</c:v>
                </c:pt>
                <c:pt idx="37">
                  <c:v>-4.217263</c:v>
                </c:pt>
                <c:pt idx="38">
                  <c:v>-4.4261309999999998</c:v>
                </c:pt>
                <c:pt idx="39">
                  <c:v>-4.6584680000000001</c:v>
                </c:pt>
                <c:pt idx="40">
                  <c:v>-4.8673359999999999</c:v>
                </c:pt>
                <c:pt idx="41">
                  <c:v>-5.022227</c:v>
                </c:pt>
                <c:pt idx="42">
                  <c:v>-5.0762039999999997</c:v>
                </c:pt>
                <c:pt idx="43">
                  <c:v>-5.1653840000000004</c:v>
                </c:pt>
                <c:pt idx="44">
                  <c:v>-5.2099739999999999</c:v>
                </c:pt>
                <c:pt idx="45">
                  <c:v>-5.2428299999999997</c:v>
                </c:pt>
                <c:pt idx="46">
                  <c:v>-5.308541</c:v>
                </c:pt>
                <c:pt idx="47">
                  <c:v>-5.407108</c:v>
                </c:pt>
                <c:pt idx="48">
                  <c:v>-5.6183230000000002</c:v>
                </c:pt>
                <c:pt idx="49">
                  <c:v>-5.8389259999999998</c:v>
                </c:pt>
                <c:pt idx="50">
                  <c:v>-5.9586139999999999</c:v>
                </c:pt>
                <c:pt idx="51">
                  <c:v>-6.03606</c:v>
                </c:pt>
                <c:pt idx="52">
                  <c:v>-6.0571809999999999</c:v>
                </c:pt>
                <c:pt idx="53">
                  <c:v>-6.1909510000000001</c:v>
                </c:pt>
                <c:pt idx="54">
                  <c:v>-6.2026849999999998</c:v>
                </c:pt>
                <c:pt idx="55">
                  <c:v>-6.2777839999999996</c:v>
                </c:pt>
                <c:pt idx="56">
                  <c:v>-6.4326749999999997</c:v>
                </c:pt>
                <c:pt idx="57">
                  <c:v>-6.5758320000000001</c:v>
                </c:pt>
                <c:pt idx="58">
                  <c:v>-6.7096020000000003</c:v>
                </c:pt>
                <c:pt idx="59">
                  <c:v>-6.841024</c:v>
                </c:pt>
                <c:pt idx="60">
                  <c:v>-6.9841810000000004</c:v>
                </c:pt>
                <c:pt idx="61">
                  <c:v>-7.2376399999999999</c:v>
                </c:pt>
                <c:pt idx="62">
                  <c:v>-8.7255330000000004</c:v>
                </c:pt>
                <c:pt idx="63">
                  <c:v>-8.7701229999999999</c:v>
                </c:pt>
                <c:pt idx="64">
                  <c:v>-8.8475680000000008</c:v>
                </c:pt>
                <c:pt idx="65">
                  <c:v>-8.8804239999999997</c:v>
                </c:pt>
                <c:pt idx="66">
                  <c:v>-8.9907249999999994</c:v>
                </c:pt>
                <c:pt idx="67">
                  <c:v>-9.1338819999999998</c:v>
                </c:pt>
                <c:pt idx="68">
                  <c:v>-9.211328</c:v>
                </c:pt>
                <c:pt idx="69">
                  <c:v>-9.211328</c:v>
                </c:pt>
                <c:pt idx="70">
                  <c:v>-9.211328</c:v>
                </c:pt>
                <c:pt idx="71">
                  <c:v>-9.2559179999999994</c:v>
                </c:pt>
                <c:pt idx="72">
                  <c:v>-9.2887730000000008</c:v>
                </c:pt>
                <c:pt idx="73">
                  <c:v>-9.2770390000000003</c:v>
                </c:pt>
                <c:pt idx="74">
                  <c:v>-9.1244949999999996</c:v>
                </c:pt>
                <c:pt idx="75">
                  <c:v>-9.0024599999999992</c:v>
                </c:pt>
                <c:pt idx="76">
                  <c:v>-8.9461359999999992</c:v>
                </c:pt>
                <c:pt idx="77">
                  <c:v>-8.8147129999999994</c:v>
                </c:pt>
                <c:pt idx="78">
                  <c:v>-8.6504340000000006</c:v>
                </c:pt>
                <c:pt idx="79">
                  <c:v>-8.5495199999999993</c:v>
                </c:pt>
                <c:pt idx="80">
                  <c:v>-8.5612549999999992</c:v>
                </c:pt>
                <c:pt idx="81">
                  <c:v>-8.6152320000000007</c:v>
                </c:pt>
                <c:pt idx="82">
                  <c:v>-8.6058439999999994</c:v>
                </c:pt>
                <c:pt idx="83">
                  <c:v>-8.6058439999999994</c:v>
                </c:pt>
                <c:pt idx="84">
                  <c:v>-8.6504340000000006</c:v>
                </c:pt>
                <c:pt idx="85">
                  <c:v>-8.6152320000000007</c:v>
                </c:pt>
                <c:pt idx="86">
                  <c:v>-8.6269659999999995</c:v>
                </c:pt>
                <c:pt idx="87">
                  <c:v>-8.6269659999999995</c:v>
                </c:pt>
                <c:pt idx="88">
                  <c:v>-8.6269659999999995</c:v>
                </c:pt>
                <c:pt idx="89">
                  <c:v>-8.6152320000000007</c:v>
                </c:pt>
                <c:pt idx="90">
                  <c:v>-8.6504340000000006</c:v>
                </c:pt>
                <c:pt idx="91">
                  <c:v>-8.7490009999999998</c:v>
                </c:pt>
                <c:pt idx="92">
                  <c:v>-8.7607359999999996</c:v>
                </c:pt>
                <c:pt idx="93">
                  <c:v>-8.7044110000000003</c:v>
                </c:pt>
                <c:pt idx="94">
                  <c:v>-8.5072770000000002</c:v>
                </c:pt>
                <c:pt idx="95">
                  <c:v>-8.2866750000000007</c:v>
                </c:pt>
                <c:pt idx="96">
                  <c:v>-8.0543379999999996</c:v>
                </c:pt>
                <c:pt idx="97">
                  <c:v>-7.8877129999999998</c:v>
                </c:pt>
                <c:pt idx="98">
                  <c:v>-7.6905789999999996</c:v>
                </c:pt>
                <c:pt idx="99">
                  <c:v>-7.5239529999999997</c:v>
                </c:pt>
                <c:pt idx="100">
                  <c:v>-7.392531</c:v>
                </c:pt>
                <c:pt idx="101">
                  <c:v>-7.2704950000000004</c:v>
                </c:pt>
                <c:pt idx="102">
                  <c:v>-7.2376399999999999</c:v>
                </c:pt>
                <c:pt idx="103">
                  <c:v>-1.9455260000000001</c:v>
                </c:pt>
                <c:pt idx="104">
                  <c:v>-1.8141039999999999</c:v>
                </c:pt>
                <c:pt idx="105">
                  <c:v>-1.570033</c:v>
                </c:pt>
                <c:pt idx="106">
                  <c:v>-1.2837190000000001</c:v>
                </c:pt>
                <c:pt idx="107">
                  <c:v>-1.1405620000000001</c:v>
                </c:pt>
                <c:pt idx="108">
                  <c:v>-0.96454899999999999</c:v>
                </c:pt>
                <c:pt idx="109">
                  <c:v>-0.75568100000000005</c:v>
                </c:pt>
                <c:pt idx="110">
                  <c:v>-0.57966799999999996</c:v>
                </c:pt>
                <c:pt idx="111">
                  <c:v>-0.46936699999999998</c:v>
                </c:pt>
                <c:pt idx="112">
                  <c:v>-0.34733199999999997</c:v>
                </c:pt>
                <c:pt idx="113">
                  <c:v>-0.25815199999999999</c:v>
                </c:pt>
                <c:pt idx="114">
                  <c:v>-6.1018000000000003E-2</c:v>
                </c:pt>
                <c:pt idx="115">
                  <c:v>-6.0806500000000003</c:v>
                </c:pt>
                <c:pt idx="116">
                  <c:v>-5.9820830000000003</c:v>
                </c:pt>
                <c:pt idx="117">
                  <c:v>-5.8600469999999998</c:v>
                </c:pt>
                <c:pt idx="118">
                  <c:v>-5.7826019999999998</c:v>
                </c:pt>
                <c:pt idx="119">
                  <c:v>-5.6840349999999997</c:v>
                </c:pt>
                <c:pt idx="120">
                  <c:v>-5.5174089999999998</c:v>
                </c:pt>
                <c:pt idx="121">
                  <c:v>-5.2968070000000003</c:v>
                </c:pt>
                <c:pt idx="122">
                  <c:v>-5.231096</c:v>
                </c:pt>
                <c:pt idx="123">
                  <c:v>-5.1325279999999998</c:v>
                </c:pt>
                <c:pt idx="124">
                  <c:v>-5.0104930000000003</c:v>
                </c:pt>
                <c:pt idx="125">
                  <c:v>-4.8790699999999996</c:v>
                </c:pt>
                <c:pt idx="126">
                  <c:v>-4.8133590000000002</c:v>
                </c:pt>
                <c:pt idx="127">
                  <c:v>-4.6349989999999996</c:v>
                </c:pt>
                <c:pt idx="128">
                  <c:v>-4.4824549999999999</c:v>
                </c:pt>
                <c:pt idx="129">
                  <c:v>-4.294708</c:v>
                </c:pt>
                <c:pt idx="130">
                  <c:v>-4.0741059999999996</c:v>
                </c:pt>
                <c:pt idx="131">
                  <c:v>-3.8535029999999999</c:v>
                </c:pt>
                <c:pt idx="132">
                  <c:v>-3.7220810000000002</c:v>
                </c:pt>
                <c:pt idx="133">
                  <c:v>-3.5671889999999999</c:v>
                </c:pt>
                <c:pt idx="134">
                  <c:v>-3.3794430000000002</c:v>
                </c:pt>
                <c:pt idx="135">
                  <c:v>-3.2480199999999999</c:v>
                </c:pt>
                <c:pt idx="136">
                  <c:v>-3.0813950000000001</c:v>
                </c:pt>
                <c:pt idx="137">
                  <c:v>-2.9499719999999998</c:v>
                </c:pt>
                <c:pt idx="138">
                  <c:v>-2.8068149999999998</c:v>
                </c:pt>
                <c:pt idx="139">
                  <c:v>-2.6636579999999999</c:v>
                </c:pt>
                <c:pt idx="140">
                  <c:v>-2.475911</c:v>
                </c:pt>
                <c:pt idx="141">
                  <c:v>-2.27643</c:v>
                </c:pt>
                <c:pt idx="142">
                  <c:v>-1.9455260000000001</c:v>
                </c:pt>
                <c:pt idx="143">
                  <c:v>35.937086000000001</c:v>
                </c:pt>
                <c:pt idx="144">
                  <c:v>35.948821000000002</c:v>
                </c:pt>
                <c:pt idx="145">
                  <c:v>35.991064000000001</c:v>
                </c:pt>
                <c:pt idx="146">
                  <c:v>35.915965</c:v>
                </c:pt>
                <c:pt idx="147">
                  <c:v>35.991064000000001</c:v>
                </c:pt>
                <c:pt idx="148">
                  <c:v>36.169423000000002</c:v>
                </c:pt>
                <c:pt idx="149">
                  <c:v>36.246868999999997</c:v>
                </c:pt>
                <c:pt idx="150">
                  <c:v>36.080243000000003</c:v>
                </c:pt>
                <c:pt idx="151">
                  <c:v>35.981676</c:v>
                </c:pt>
                <c:pt idx="152">
                  <c:v>35.761074000000001</c:v>
                </c:pt>
                <c:pt idx="153">
                  <c:v>35.728217999999998</c:v>
                </c:pt>
                <c:pt idx="154">
                  <c:v>35.585061000000003</c:v>
                </c:pt>
                <c:pt idx="155">
                  <c:v>35.340989999999998</c:v>
                </c:pt>
                <c:pt idx="156">
                  <c:v>35.155589999999997</c:v>
                </c:pt>
                <c:pt idx="157">
                  <c:v>34.934987999999997</c:v>
                </c:pt>
                <c:pt idx="158">
                  <c:v>34.801217999999999</c:v>
                </c:pt>
                <c:pt idx="159">
                  <c:v>34.690916999999999</c:v>
                </c:pt>
                <c:pt idx="160">
                  <c:v>34.944375000000001</c:v>
                </c:pt>
                <c:pt idx="161">
                  <c:v>34.756627999999999</c:v>
                </c:pt>
                <c:pt idx="162">
                  <c:v>34.547759999999997</c:v>
                </c:pt>
                <c:pt idx="163">
                  <c:v>34.404603000000002</c:v>
                </c:pt>
                <c:pt idx="164">
                  <c:v>34.216856</c:v>
                </c:pt>
                <c:pt idx="165">
                  <c:v>34.139411000000003</c:v>
                </c:pt>
                <c:pt idx="166">
                  <c:v>33.951664000000001</c:v>
                </c:pt>
                <c:pt idx="167">
                  <c:v>33.808506999999999</c:v>
                </c:pt>
                <c:pt idx="168">
                  <c:v>33.721674</c:v>
                </c:pt>
                <c:pt idx="169">
                  <c:v>33.623106999999997</c:v>
                </c:pt>
                <c:pt idx="170">
                  <c:v>33.423625999999999</c:v>
                </c:pt>
                <c:pt idx="171">
                  <c:v>33.235878999999997</c:v>
                </c:pt>
                <c:pt idx="172">
                  <c:v>33.071601000000001</c:v>
                </c:pt>
                <c:pt idx="173">
                  <c:v>32.904975</c:v>
                </c:pt>
                <c:pt idx="174">
                  <c:v>32.740696999999997</c:v>
                </c:pt>
                <c:pt idx="175">
                  <c:v>32.562336999999999</c:v>
                </c:pt>
                <c:pt idx="176">
                  <c:v>32.386324999999999</c:v>
                </c:pt>
                <c:pt idx="177">
                  <c:v>32.308878999999997</c:v>
                </c:pt>
                <c:pt idx="178">
                  <c:v>32.198577999999998</c:v>
                </c:pt>
                <c:pt idx="179">
                  <c:v>32.022565</c:v>
                </c:pt>
                <c:pt idx="180">
                  <c:v>31.870021000000001</c:v>
                </c:pt>
                <c:pt idx="181">
                  <c:v>31.682274</c:v>
                </c:pt>
                <c:pt idx="182">
                  <c:v>31.560238999999999</c:v>
                </c:pt>
                <c:pt idx="183">
                  <c:v>31.494527000000001</c:v>
                </c:pt>
                <c:pt idx="184">
                  <c:v>31.339635999999999</c:v>
                </c:pt>
                <c:pt idx="185">
                  <c:v>31.173010999999999</c:v>
                </c:pt>
                <c:pt idx="186">
                  <c:v>31.029854</c:v>
                </c:pt>
                <c:pt idx="187">
                  <c:v>30.853840999999999</c:v>
                </c:pt>
                <c:pt idx="188">
                  <c:v>30.69895</c:v>
                </c:pt>
                <c:pt idx="189">
                  <c:v>30.644973</c:v>
                </c:pt>
                <c:pt idx="190">
                  <c:v>30.644973</c:v>
                </c:pt>
                <c:pt idx="191">
                  <c:v>30.579262</c:v>
                </c:pt>
                <c:pt idx="192">
                  <c:v>30.555793000000001</c:v>
                </c:pt>
                <c:pt idx="193">
                  <c:v>30.403248999999999</c:v>
                </c:pt>
                <c:pt idx="194">
                  <c:v>30.192034</c:v>
                </c:pt>
                <c:pt idx="195">
                  <c:v>34.040844</c:v>
                </c:pt>
                <c:pt idx="196">
                  <c:v>34.094821000000003</c:v>
                </c:pt>
                <c:pt idx="197">
                  <c:v>34.282567999999998</c:v>
                </c:pt>
                <c:pt idx="198">
                  <c:v>34.404603000000002</c:v>
                </c:pt>
                <c:pt idx="199">
                  <c:v>34.580615999999999</c:v>
                </c:pt>
                <c:pt idx="200">
                  <c:v>34.658060999999996</c:v>
                </c:pt>
                <c:pt idx="201">
                  <c:v>34.604084</c:v>
                </c:pt>
                <c:pt idx="202">
                  <c:v>34.449193000000001</c:v>
                </c:pt>
                <c:pt idx="203">
                  <c:v>34.315423000000003</c:v>
                </c:pt>
                <c:pt idx="204">
                  <c:v>34.216856</c:v>
                </c:pt>
                <c:pt idx="205">
                  <c:v>34.118288999999997</c:v>
                </c:pt>
                <c:pt idx="206">
                  <c:v>34.151145</c:v>
                </c:pt>
                <c:pt idx="207">
                  <c:v>32.353468999999997</c:v>
                </c:pt>
                <c:pt idx="208">
                  <c:v>32.430914999999999</c:v>
                </c:pt>
                <c:pt idx="209">
                  <c:v>32.585805999999998</c:v>
                </c:pt>
                <c:pt idx="210">
                  <c:v>32.750084000000001</c:v>
                </c:pt>
                <c:pt idx="211">
                  <c:v>32.926096999999999</c:v>
                </c:pt>
                <c:pt idx="212">
                  <c:v>33.048132000000003</c:v>
                </c:pt>
                <c:pt idx="213">
                  <c:v>33.059866</c:v>
                </c:pt>
                <c:pt idx="214">
                  <c:v>33.071601000000001</c:v>
                </c:pt>
                <c:pt idx="215">
                  <c:v>33.137312000000001</c:v>
                </c:pt>
                <c:pt idx="216">
                  <c:v>33.235878999999997</c:v>
                </c:pt>
                <c:pt idx="217">
                  <c:v>33.357914999999998</c:v>
                </c:pt>
                <c:pt idx="218">
                  <c:v>33.501071000000003</c:v>
                </c:pt>
                <c:pt idx="219">
                  <c:v>33.688817999999998</c:v>
                </c:pt>
                <c:pt idx="220">
                  <c:v>33.853096999999998</c:v>
                </c:pt>
                <c:pt idx="221">
                  <c:v>34.040844</c:v>
                </c:pt>
                <c:pt idx="222">
                  <c:v>36.002797999999999</c:v>
                </c:pt>
                <c:pt idx="223">
                  <c:v>35.991064000000001</c:v>
                </c:pt>
                <c:pt idx="224">
                  <c:v>35.904231000000003</c:v>
                </c:pt>
                <c:pt idx="225">
                  <c:v>35.847906999999999</c:v>
                </c:pt>
                <c:pt idx="226">
                  <c:v>35.883108999999997</c:v>
                </c:pt>
                <c:pt idx="227">
                  <c:v>35.937086000000001</c:v>
                </c:pt>
                <c:pt idx="228">
                  <c:v>25.364594</c:v>
                </c:pt>
                <c:pt idx="229">
                  <c:v>25.30827</c:v>
                </c:pt>
                <c:pt idx="230">
                  <c:v>25.331738000000001</c:v>
                </c:pt>
                <c:pt idx="231">
                  <c:v>25.320004000000001</c:v>
                </c:pt>
                <c:pt idx="232">
                  <c:v>25.209703000000001</c:v>
                </c:pt>
                <c:pt idx="233">
                  <c:v>25.066545999999999</c:v>
                </c:pt>
                <c:pt idx="234">
                  <c:v>25.021955999999999</c:v>
                </c:pt>
                <c:pt idx="235">
                  <c:v>25.087668000000001</c:v>
                </c:pt>
                <c:pt idx="236">
                  <c:v>25.143992000000001</c:v>
                </c:pt>
                <c:pt idx="237">
                  <c:v>25.188580999999999</c:v>
                </c:pt>
                <c:pt idx="238">
                  <c:v>25.275414000000001</c:v>
                </c:pt>
                <c:pt idx="239">
                  <c:v>25.298883</c:v>
                </c:pt>
                <c:pt idx="240">
                  <c:v>25.364594</c:v>
                </c:pt>
                <c:pt idx="241">
                  <c:v>26.533318000000001</c:v>
                </c:pt>
                <c:pt idx="242">
                  <c:v>26.643619000000001</c:v>
                </c:pt>
                <c:pt idx="243">
                  <c:v>26.554438999999999</c:v>
                </c:pt>
                <c:pt idx="244">
                  <c:v>26.455871999999999</c:v>
                </c:pt>
                <c:pt idx="245">
                  <c:v>26.366693000000001</c:v>
                </c:pt>
                <c:pt idx="246">
                  <c:v>26.223535999999999</c:v>
                </c:pt>
                <c:pt idx="247">
                  <c:v>26.080379000000001</c:v>
                </c:pt>
                <c:pt idx="248">
                  <c:v>25.9161</c:v>
                </c:pt>
                <c:pt idx="249">
                  <c:v>25.871510000000001</c:v>
                </c:pt>
                <c:pt idx="250">
                  <c:v>25.991199000000002</c:v>
                </c:pt>
                <c:pt idx="251">
                  <c:v>26.136703000000001</c:v>
                </c:pt>
                <c:pt idx="252">
                  <c:v>26.247004</c:v>
                </c:pt>
                <c:pt idx="253">
                  <c:v>26.157824000000002</c:v>
                </c:pt>
                <c:pt idx="254">
                  <c:v>26.312715000000001</c:v>
                </c:pt>
                <c:pt idx="255">
                  <c:v>26.465260000000001</c:v>
                </c:pt>
                <c:pt idx="256">
                  <c:v>26.465260000000001</c:v>
                </c:pt>
                <c:pt idx="257">
                  <c:v>26.533318000000001</c:v>
                </c:pt>
                <c:pt idx="258">
                  <c:v>25.970078000000001</c:v>
                </c:pt>
                <c:pt idx="259">
                  <c:v>26.047523000000002</c:v>
                </c:pt>
                <c:pt idx="260">
                  <c:v>26.092113000000001</c:v>
                </c:pt>
                <c:pt idx="261">
                  <c:v>26.124969</c:v>
                </c:pt>
                <c:pt idx="262">
                  <c:v>26.136703000000001</c:v>
                </c:pt>
                <c:pt idx="263">
                  <c:v>26.092113000000001</c:v>
                </c:pt>
                <c:pt idx="264">
                  <c:v>25.880897999999998</c:v>
                </c:pt>
                <c:pt idx="265">
                  <c:v>25.880897999999998</c:v>
                </c:pt>
                <c:pt idx="266">
                  <c:v>25.991199000000002</c:v>
                </c:pt>
                <c:pt idx="267">
                  <c:v>25.904366</c:v>
                </c:pt>
                <c:pt idx="268">
                  <c:v>25.904366</c:v>
                </c:pt>
                <c:pt idx="269">
                  <c:v>25.970078000000001</c:v>
                </c:pt>
                <c:pt idx="270">
                  <c:v>28.098656999999999</c:v>
                </c:pt>
                <c:pt idx="271">
                  <c:v>28.176103000000001</c:v>
                </c:pt>
                <c:pt idx="272">
                  <c:v>28.197223999999999</c:v>
                </c:pt>
                <c:pt idx="273">
                  <c:v>28.27467</c:v>
                </c:pt>
                <c:pt idx="274">
                  <c:v>28.319258999999999</c:v>
                </c:pt>
                <c:pt idx="275">
                  <c:v>28.218346</c:v>
                </c:pt>
                <c:pt idx="276">
                  <c:v>28.054067</c:v>
                </c:pt>
                <c:pt idx="277">
                  <c:v>27.866320000000002</c:v>
                </c:pt>
                <c:pt idx="278">
                  <c:v>27.788875000000001</c:v>
                </c:pt>
                <c:pt idx="279">
                  <c:v>27.767752999999999</c:v>
                </c:pt>
                <c:pt idx="280">
                  <c:v>27.779487</c:v>
                </c:pt>
                <c:pt idx="281">
                  <c:v>27.922643999999998</c:v>
                </c:pt>
                <c:pt idx="282">
                  <c:v>28.098656999999999</c:v>
                </c:pt>
                <c:pt idx="283">
                  <c:v>25.066545999999999</c:v>
                </c:pt>
                <c:pt idx="284">
                  <c:v>24.923389</c:v>
                </c:pt>
                <c:pt idx="285">
                  <c:v>24.747375999999999</c:v>
                </c:pt>
                <c:pt idx="286">
                  <c:v>24.569016999999999</c:v>
                </c:pt>
                <c:pt idx="287">
                  <c:v>24.371883</c:v>
                </c:pt>
                <c:pt idx="288">
                  <c:v>24.249846999999999</c:v>
                </c:pt>
                <c:pt idx="289">
                  <c:v>24.15128</c:v>
                </c:pt>
                <c:pt idx="290">
                  <c:v>24.195869999999999</c:v>
                </c:pt>
                <c:pt idx="291">
                  <c:v>24.118424999999998</c:v>
                </c:pt>
                <c:pt idx="292">
                  <c:v>24.008123000000001</c:v>
                </c:pt>
                <c:pt idx="293">
                  <c:v>23.808641999999999</c:v>
                </c:pt>
                <c:pt idx="294">
                  <c:v>23.742930999999999</c:v>
                </c:pt>
                <c:pt idx="295">
                  <c:v>23.698340999999999</c:v>
                </c:pt>
                <c:pt idx="296">
                  <c:v>23.599774</c:v>
                </c:pt>
                <c:pt idx="297">
                  <c:v>23.578652999999999</c:v>
                </c:pt>
                <c:pt idx="298">
                  <c:v>23.545797</c:v>
                </c:pt>
                <c:pt idx="299">
                  <c:v>23.644363999999999</c:v>
                </c:pt>
                <c:pt idx="300">
                  <c:v>23.799254999999999</c:v>
                </c:pt>
                <c:pt idx="301">
                  <c:v>23.975268</c:v>
                </c:pt>
                <c:pt idx="302">
                  <c:v>24.195869999999999</c:v>
                </c:pt>
                <c:pt idx="303">
                  <c:v>24.348413999999998</c:v>
                </c:pt>
                <c:pt idx="304">
                  <c:v>24.47045</c:v>
                </c:pt>
                <c:pt idx="305">
                  <c:v>24.569016999999999</c:v>
                </c:pt>
                <c:pt idx="306">
                  <c:v>24.723908000000002</c:v>
                </c:pt>
                <c:pt idx="307">
                  <c:v>25.970078000000001</c:v>
                </c:pt>
                <c:pt idx="308">
                  <c:v>26.322102999999998</c:v>
                </c:pt>
                <c:pt idx="309">
                  <c:v>26.289247</c:v>
                </c:pt>
                <c:pt idx="310">
                  <c:v>26.169559</c:v>
                </c:pt>
                <c:pt idx="311">
                  <c:v>26.068645</c:v>
                </c:pt>
                <c:pt idx="312">
                  <c:v>25.937221999999998</c:v>
                </c:pt>
                <c:pt idx="313">
                  <c:v>25.782330999999999</c:v>
                </c:pt>
                <c:pt idx="314">
                  <c:v>25.695498000000001</c:v>
                </c:pt>
                <c:pt idx="315">
                  <c:v>25.496016999999998</c:v>
                </c:pt>
                <c:pt idx="316">
                  <c:v>25.373981000000001</c:v>
                </c:pt>
                <c:pt idx="317">
                  <c:v>25.188580999999999</c:v>
                </c:pt>
                <c:pt idx="318">
                  <c:v>25.066545999999999</c:v>
                </c:pt>
                <c:pt idx="319">
                  <c:v>25.066545999999999</c:v>
                </c:pt>
                <c:pt idx="320">
                  <c:v>24.944510999999999</c:v>
                </c:pt>
                <c:pt idx="321">
                  <c:v>25.000834999999999</c:v>
                </c:pt>
                <c:pt idx="322">
                  <c:v>25.000834999999999</c:v>
                </c:pt>
                <c:pt idx="323">
                  <c:v>24.967979</c:v>
                </c:pt>
                <c:pt idx="324">
                  <c:v>24.845943999999999</c:v>
                </c:pt>
                <c:pt idx="325">
                  <c:v>24.712174000000001</c:v>
                </c:pt>
                <c:pt idx="326">
                  <c:v>24.702787000000001</c:v>
                </c:pt>
                <c:pt idx="327">
                  <c:v>24.789618999999998</c:v>
                </c:pt>
                <c:pt idx="328">
                  <c:v>24.845943999999999</c:v>
                </c:pt>
                <c:pt idx="329">
                  <c:v>24.890533000000001</c:v>
                </c:pt>
                <c:pt idx="330">
                  <c:v>24.944510999999999</c:v>
                </c:pt>
                <c:pt idx="331">
                  <c:v>25.430305000000001</c:v>
                </c:pt>
                <c:pt idx="332">
                  <c:v>25.552340999999998</c:v>
                </c:pt>
                <c:pt idx="333">
                  <c:v>25.573461999999999</c:v>
                </c:pt>
                <c:pt idx="334">
                  <c:v>25.585197000000001</c:v>
                </c:pt>
                <c:pt idx="335">
                  <c:v>25.517137999999999</c:v>
                </c:pt>
                <c:pt idx="336">
                  <c:v>25.474895</c:v>
                </c:pt>
                <c:pt idx="337">
                  <c:v>25.385715999999999</c:v>
                </c:pt>
                <c:pt idx="338">
                  <c:v>25.385715999999999</c:v>
                </c:pt>
                <c:pt idx="339">
                  <c:v>25.430305000000001</c:v>
                </c:pt>
                <c:pt idx="340">
                  <c:v>22.034434999999998</c:v>
                </c:pt>
                <c:pt idx="341">
                  <c:v>21.912400000000002</c:v>
                </c:pt>
                <c:pt idx="342">
                  <c:v>21.792711000000001</c:v>
                </c:pt>
                <c:pt idx="343">
                  <c:v>21.527519000000002</c:v>
                </c:pt>
                <c:pt idx="344">
                  <c:v>21.384361999999999</c:v>
                </c:pt>
                <c:pt idx="345">
                  <c:v>21.173147</c:v>
                </c:pt>
                <c:pt idx="346">
                  <c:v>21.130904000000001</c:v>
                </c:pt>
                <c:pt idx="347">
                  <c:v>21.250592000000001</c:v>
                </c:pt>
                <c:pt idx="348">
                  <c:v>21.527519000000002</c:v>
                </c:pt>
                <c:pt idx="349">
                  <c:v>21.658940999999999</c:v>
                </c:pt>
                <c:pt idx="350">
                  <c:v>21.572109000000001</c:v>
                </c:pt>
                <c:pt idx="351">
                  <c:v>21.614352</c:v>
                </c:pt>
                <c:pt idx="352">
                  <c:v>21.715264999999999</c:v>
                </c:pt>
                <c:pt idx="353">
                  <c:v>21.858422000000001</c:v>
                </c:pt>
                <c:pt idx="354">
                  <c:v>21.903012</c:v>
                </c:pt>
                <c:pt idx="355">
                  <c:v>22.022701000000001</c:v>
                </c:pt>
                <c:pt idx="356">
                  <c:v>22.100145999999999</c:v>
                </c:pt>
                <c:pt idx="357">
                  <c:v>22.243303000000001</c:v>
                </c:pt>
                <c:pt idx="358">
                  <c:v>22.332483</c:v>
                </c:pt>
                <c:pt idx="359">
                  <c:v>22.353605000000002</c:v>
                </c:pt>
                <c:pt idx="360">
                  <c:v>22.442784</c:v>
                </c:pt>
                <c:pt idx="361">
                  <c:v>22.475639999999999</c:v>
                </c:pt>
                <c:pt idx="362">
                  <c:v>22.520230000000002</c:v>
                </c:pt>
                <c:pt idx="363">
                  <c:v>22.684508000000001</c:v>
                </c:pt>
                <c:pt idx="364">
                  <c:v>22.794809999999998</c:v>
                </c:pt>
                <c:pt idx="365">
                  <c:v>22.937967</c:v>
                </c:pt>
                <c:pt idx="366">
                  <c:v>23.092858</c:v>
                </c:pt>
                <c:pt idx="367">
                  <c:v>23.069389000000001</c:v>
                </c:pt>
                <c:pt idx="368">
                  <c:v>23.060002000000001</c:v>
                </c:pt>
                <c:pt idx="369">
                  <c:v>23.015412000000001</c:v>
                </c:pt>
                <c:pt idx="370">
                  <c:v>22.926231999999999</c:v>
                </c:pt>
                <c:pt idx="371">
                  <c:v>22.794809999999998</c:v>
                </c:pt>
                <c:pt idx="372">
                  <c:v>22.740832000000001</c:v>
                </c:pt>
                <c:pt idx="373">
                  <c:v>22.815930999999999</c:v>
                </c:pt>
                <c:pt idx="374">
                  <c:v>22.937967</c:v>
                </c:pt>
                <c:pt idx="375">
                  <c:v>23.069389000000001</c:v>
                </c:pt>
                <c:pt idx="376">
                  <c:v>23.104592</c:v>
                </c:pt>
                <c:pt idx="377">
                  <c:v>23.191424999999999</c:v>
                </c:pt>
                <c:pt idx="378">
                  <c:v>23.313459999999999</c:v>
                </c:pt>
                <c:pt idx="379">
                  <c:v>23.468350999999998</c:v>
                </c:pt>
                <c:pt idx="380">
                  <c:v>23.435496000000001</c:v>
                </c:pt>
                <c:pt idx="381">
                  <c:v>23.334582000000001</c:v>
                </c:pt>
                <c:pt idx="382">
                  <c:v>23.214893</c:v>
                </c:pt>
                <c:pt idx="383">
                  <c:v>23.137447999999999</c:v>
                </c:pt>
                <c:pt idx="384">
                  <c:v>23.081123000000002</c:v>
                </c:pt>
                <c:pt idx="385">
                  <c:v>23.092858</c:v>
                </c:pt>
                <c:pt idx="386">
                  <c:v>22.926231999999999</c:v>
                </c:pt>
                <c:pt idx="387">
                  <c:v>22.475639999999999</c:v>
                </c:pt>
                <c:pt idx="388">
                  <c:v>22.255037999999999</c:v>
                </c:pt>
                <c:pt idx="389">
                  <c:v>22.156469999999999</c:v>
                </c:pt>
                <c:pt idx="390">
                  <c:v>22.088412000000002</c:v>
                </c:pt>
                <c:pt idx="391">
                  <c:v>22.034434999999998</c:v>
                </c:pt>
                <c:pt idx="392">
                  <c:v>20.731942</c:v>
                </c:pt>
                <c:pt idx="393">
                  <c:v>20.776530999999999</c:v>
                </c:pt>
                <c:pt idx="394">
                  <c:v>20.645109000000001</c:v>
                </c:pt>
                <c:pt idx="395">
                  <c:v>20.600518999999998</c:v>
                </c:pt>
                <c:pt idx="396">
                  <c:v>20.501951999999999</c:v>
                </c:pt>
                <c:pt idx="397">
                  <c:v>20.370529000000001</c:v>
                </c:pt>
                <c:pt idx="398">
                  <c:v>20.358795000000001</c:v>
                </c:pt>
                <c:pt idx="399">
                  <c:v>20.445627999999999</c:v>
                </c:pt>
                <c:pt idx="400">
                  <c:v>20.501951999999999</c:v>
                </c:pt>
                <c:pt idx="401">
                  <c:v>20.633374</c:v>
                </c:pt>
                <c:pt idx="402">
                  <c:v>20.731942</c:v>
                </c:pt>
                <c:pt idx="403">
                  <c:v>24.569016999999999</c:v>
                </c:pt>
                <c:pt idx="404">
                  <c:v>24.613606999999998</c:v>
                </c:pt>
                <c:pt idx="405">
                  <c:v>24.604219000000001</c:v>
                </c:pt>
                <c:pt idx="406">
                  <c:v>24.416473</c:v>
                </c:pt>
                <c:pt idx="407">
                  <c:v>24.315559</c:v>
                </c:pt>
                <c:pt idx="408">
                  <c:v>24.205258000000001</c:v>
                </c:pt>
                <c:pt idx="409">
                  <c:v>24.205258000000001</c:v>
                </c:pt>
                <c:pt idx="410">
                  <c:v>24.10669</c:v>
                </c:pt>
                <c:pt idx="411">
                  <c:v>23.832111000000001</c:v>
                </c:pt>
                <c:pt idx="412">
                  <c:v>23.644363999999999</c:v>
                </c:pt>
                <c:pt idx="413">
                  <c:v>23.477739</c:v>
                </c:pt>
                <c:pt idx="414">
                  <c:v>23.358049999999999</c:v>
                </c:pt>
                <c:pt idx="415">
                  <c:v>23.325194</c:v>
                </c:pt>
                <c:pt idx="416">
                  <c:v>23.214893</c:v>
                </c:pt>
                <c:pt idx="417">
                  <c:v>23.036534</c:v>
                </c:pt>
                <c:pt idx="418">
                  <c:v>22.961435000000002</c:v>
                </c:pt>
                <c:pt idx="419">
                  <c:v>23.003678000000001</c:v>
                </c:pt>
                <c:pt idx="420">
                  <c:v>23.146834999999999</c:v>
                </c:pt>
                <c:pt idx="421">
                  <c:v>23.26887</c:v>
                </c:pt>
                <c:pt idx="422">
                  <c:v>23.358049999999999</c:v>
                </c:pt>
                <c:pt idx="423">
                  <c:v>23.534063</c:v>
                </c:pt>
                <c:pt idx="424">
                  <c:v>23.566918000000001</c:v>
                </c:pt>
                <c:pt idx="425">
                  <c:v>23.721809</c:v>
                </c:pt>
                <c:pt idx="426">
                  <c:v>23.930678</c:v>
                </c:pt>
                <c:pt idx="427">
                  <c:v>23.996389000000001</c:v>
                </c:pt>
                <c:pt idx="428">
                  <c:v>24.127811999999999</c:v>
                </c:pt>
                <c:pt idx="429">
                  <c:v>24.195869999999999</c:v>
                </c:pt>
                <c:pt idx="430">
                  <c:v>24.238112999999998</c:v>
                </c:pt>
                <c:pt idx="431">
                  <c:v>24.339027000000002</c:v>
                </c:pt>
                <c:pt idx="432">
                  <c:v>24.449328000000001</c:v>
                </c:pt>
                <c:pt idx="433">
                  <c:v>24.536161</c:v>
                </c:pt>
                <c:pt idx="434">
                  <c:v>24.569016999999999</c:v>
                </c:pt>
                <c:pt idx="435">
                  <c:v>24.569016999999999</c:v>
                </c:pt>
                <c:pt idx="436">
                  <c:v>24.569016999999999</c:v>
                </c:pt>
                <c:pt idx="437">
                  <c:v>20.049012999999999</c:v>
                </c:pt>
                <c:pt idx="438">
                  <c:v>20.060746999999999</c:v>
                </c:pt>
                <c:pt idx="439">
                  <c:v>19.938711000000001</c:v>
                </c:pt>
                <c:pt idx="440">
                  <c:v>20.049012999999999</c:v>
                </c:pt>
                <c:pt idx="441">
                  <c:v>23.942412000000001</c:v>
                </c:pt>
                <c:pt idx="442">
                  <c:v>23.963533999999999</c:v>
                </c:pt>
                <c:pt idx="443">
                  <c:v>23.501207000000001</c:v>
                </c:pt>
                <c:pt idx="444">
                  <c:v>23.665485</c:v>
                </c:pt>
                <c:pt idx="445">
                  <c:v>23.566918000000001</c:v>
                </c:pt>
                <c:pt idx="446">
                  <c:v>22.607063</c:v>
                </c:pt>
                <c:pt idx="447">
                  <c:v>22.639918000000002</c:v>
                </c:pt>
                <c:pt idx="448">
                  <c:v>22.761953999999999</c:v>
                </c:pt>
                <c:pt idx="449">
                  <c:v>22.839399</c:v>
                </c:pt>
                <c:pt idx="450">
                  <c:v>23.027145999999998</c:v>
                </c:pt>
                <c:pt idx="451">
                  <c:v>23.158569</c:v>
                </c:pt>
                <c:pt idx="452">
                  <c:v>23.247748999999999</c:v>
                </c:pt>
                <c:pt idx="453">
                  <c:v>23.289992000000002</c:v>
                </c:pt>
                <c:pt idx="454">
                  <c:v>23.203158999999999</c:v>
                </c:pt>
                <c:pt idx="455">
                  <c:v>23.125713000000001</c:v>
                </c:pt>
                <c:pt idx="456">
                  <c:v>23.158569</c:v>
                </c:pt>
                <c:pt idx="457">
                  <c:v>23.081123000000002</c:v>
                </c:pt>
                <c:pt idx="458">
                  <c:v>22.916844999999999</c:v>
                </c:pt>
                <c:pt idx="459">
                  <c:v>22.872254999999999</c:v>
                </c:pt>
                <c:pt idx="460">
                  <c:v>22.949701000000001</c:v>
                </c:pt>
                <c:pt idx="461">
                  <c:v>22.970821999999998</c:v>
                </c:pt>
                <c:pt idx="462">
                  <c:v>22.916844999999999</c:v>
                </c:pt>
                <c:pt idx="463">
                  <c:v>22.827665</c:v>
                </c:pt>
                <c:pt idx="464">
                  <c:v>22.717364</c:v>
                </c:pt>
                <c:pt idx="465">
                  <c:v>22.541350999999999</c:v>
                </c:pt>
                <c:pt idx="466">
                  <c:v>22.618797000000001</c:v>
                </c:pt>
                <c:pt idx="467">
                  <c:v>22.827665</c:v>
                </c:pt>
                <c:pt idx="468">
                  <c:v>22.994291</c:v>
                </c:pt>
                <c:pt idx="469">
                  <c:v>23.125713000000001</c:v>
                </c:pt>
                <c:pt idx="470">
                  <c:v>23.289992000000002</c:v>
                </c:pt>
                <c:pt idx="471">
                  <c:v>23.379172000000001</c:v>
                </c:pt>
                <c:pt idx="472">
                  <c:v>23.501207000000001</c:v>
                </c:pt>
                <c:pt idx="473">
                  <c:v>23.632629999999999</c:v>
                </c:pt>
                <c:pt idx="474">
                  <c:v>23.775787000000001</c:v>
                </c:pt>
                <c:pt idx="475">
                  <c:v>23.874354</c:v>
                </c:pt>
                <c:pt idx="476">
                  <c:v>24.008123000000001</c:v>
                </c:pt>
                <c:pt idx="477">
                  <c:v>24.017510999999999</c:v>
                </c:pt>
                <c:pt idx="478">
                  <c:v>24.017510999999999</c:v>
                </c:pt>
                <c:pt idx="479">
                  <c:v>24.017510999999999</c:v>
                </c:pt>
                <c:pt idx="480">
                  <c:v>24.029245</c:v>
                </c:pt>
                <c:pt idx="481">
                  <c:v>23.787521000000002</c:v>
                </c:pt>
                <c:pt idx="482">
                  <c:v>23.599774</c:v>
                </c:pt>
                <c:pt idx="483">
                  <c:v>23.358049999999999</c:v>
                </c:pt>
                <c:pt idx="484">
                  <c:v>23.092858</c:v>
                </c:pt>
                <c:pt idx="485">
                  <c:v>22.926231999999999</c:v>
                </c:pt>
                <c:pt idx="486">
                  <c:v>23.113979</c:v>
                </c:pt>
                <c:pt idx="487">
                  <c:v>23.146834999999999</c:v>
                </c:pt>
                <c:pt idx="488">
                  <c:v>22.937967</c:v>
                </c:pt>
                <c:pt idx="489">
                  <c:v>22.806543999999999</c:v>
                </c:pt>
                <c:pt idx="490">
                  <c:v>22.684508000000001</c:v>
                </c:pt>
                <c:pt idx="491">
                  <c:v>22.574207000000001</c:v>
                </c:pt>
                <c:pt idx="492">
                  <c:v>22.398194</c:v>
                </c:pt>
                <c:pt idx="493">
                  <c:v>22.165858</c:v>
                </c:pt>
                <c:pt idx="494">
                  <c:v>21.945255</c:v>
                </c:pt>
                <c:pt idx="495">
                  <c:v>21.626086000000001</c:v>
                </c:pt>
                <c:pt idx="496">
                  <c:v>21.372627999999999</c:v>
                </c:pt>
                <c:pt idx="497">
                  <c:v>21.306916000000001</c:v>
                </c:pt>
                <c:pt idx="498">
                  <c:v>21.274059999999999</c:v>
                </c:pt>
                <c:pt idx="499">
                  <c:v>21.163758999999999</c:v>
                </c:pt>
                <c:pt idx="500">
                  <c:v>21.086314000000002</c:v>
                </c:pt>
                <c:pt idx="501">
                  <c:v>20.987746999999999</c:v>
                </c:pt>
                <c:pt idx="502">
                  <c:v>20.877445000000002</c:v>
                </c:pt>
                <c:pt idx="503">
                  <c:v>20.755410000000001</c:v>
                </c:pt>
                <c:pt idx="504">
                  <c:v>20.943156999999999</c:v>
                </c:pt>
                <c:pt idx="505">
                  <c:v>21.119168999999999</c:v>
                </c:pt>
                <c:pt idx="506">
                  <c:v>21.053457999999999</c:v>
                </c:pt>
                <c:pt idx="507">
                  <c:v>20.788266</c:v>
                </c:pt>
                <c:pt idx="508">
                  <c:v>20.743676000000001</c:v>
                </c:pt>
                <c:pt idx="509">
                  <c:v>20.645109000000001</c:v>
                </c:pt>
                <c:pt idx="510">
                  <c:v>20.469096</c:v>
                </c:pt>
                <c:pt idx="511">
                  <c:v>20.293082999999999</c:v>
                </c:pt>
                <c:pt idx="512">
                  <c:v>20.260228000000001</c:v>
                </c:pt>
                <c:pt idx="513">
                  <c:v>20.215637999999998</c:v>
                </c:pt>
                <c:pt idx="514">
                  <c:v>20.182782</c:v>
                </c:pt>
                <c:pt idx="515">
                  <c:v>20.159313999999998</c:v>
                </c:pt>
                <c:pt idx="516">
                  <c:v>20.081868</c:v>
                </c:pt>
                <c:pt idx="517">
                  <c:v>20.081868</c:v>
                </c:pt>
                <c:pt idx="518">
                  <c:v>30.192034</c:v>
                </c:pt>
                <c:pt idx="519">
                  <c:v>29.938576000000001</c:v>
                </c:pt>
                <c:pt idx="520">
                  <c:v>29.729707000000001</c:v>
                </c:pt>
                <c:pt idx="521">
                  <c:v>29.553695000000001</c:v>
                </c:pt>
                <c:pt idx="522">
                  <c:v>29.377682</c:v>
                </c:pt>
                <c:pt idx="523">
                  <c:v>29.222791000000001</c:v>
                </c:pt>
                <c:pt idx="524">
                  <c:v>29.178201000000001</c:v>
                </c:pt>
                <c:pt idx="525">
                  <c:v>29.157080000000001</c:v>
                </c:pt>
                <c:pt idx="526">
                  <c:v>29.157080000000001</c:v>
                </c:pt>
                <c:pt idx="527">
                  <c:v>29.023309999999999</c:v>
                </c:pt>
                <c:pt idx="528">
                  <c:v>28.981066999999999</c:v>
                </c:pt>
                <c:pt idx="529">
                  <c:v>28.990454</c:v>
                </c:pt>
                <c:pt idx="530">
                  <c:v>28.924742999999999</c:v>
                </c:pt>
                <c:pt idx="531">
                  <c:v>28.769852</c:v>
                </c:pt>
                <c:pt idx="532">
                  <c:v>28.671285000000001</c:v>
                </c:pt>
                <c:pt idx="533">
                  <c:v>28.626695000000002</c:v>
                </c:pt>
                <c:pt idx="534">
                  <c:v>28.474150999999999</c:v>
                </c:pt>
                <c:pt idx="535">
                  <c:v>28.352115000000001</c:v>
                </c:pt>
                <c:pt idx="536">
                  <c:v>28.307524999999998</c:v>
                </c:pt>
                <c:pt idx="537">
                  <c:v>28.131513000000002</c:v>
                </c:pt>
                <c:pt idx="538">
                  <c:v>28.086922999999999</c:v>
                </c:pt>
                <c:pt idx="539">
                  <c:v>28.152633999999999</c:v>
                </c:pt>
                <c:pt idx="540">
                  <c:v>28.119779000000001</c:v>
                </c:pt>
                <c:pt idx="541">
                  <c:v>27.899176000000001</c:v>
                </c:pt>
                <c:pt idx="542">
                  <c:v>27.678574000000001</c:v>
                </c:pt>
                <c:pt idx="543">
                  <c:v>27.502561</c:v>
                </c:pt>
                <c:pt idx="544">
                  <c:v>27.601127999999999</c:v>
                </c:pt>
                <c:pt idx="545">
                  <c:v>27.779487</c:v>
                </c:pt>
                <c:pt idx="546">
                  <c:v>28.021211000000001</c:v>
                </c:pt>
                <c:pt idx="547">
                  <c:v>28.143246999999999</c:v>
                </c:pt>
                <c:pt idx="548">
                  <c:v>28.176103000000001</c:v>
                </c:pt>
                <c:pt idx="549">
                  <c:v>28.328647</c:v>
                </c:pt>
                <c:pt idx="550">
                  <c:v>28.384971</c:v>
                </c:pt>
                <c:pt idx="551">
                  <c:v>28.241814000000002</c:v>
                </c:pt>
                <c:pt idx="552">
                  <c:v>28.032945999999999</c:v>
                </c:pt>
                <c:pt idx="553">
                  <c:v>27.866320000000002</c:v>
                </c:pt>
                <c:pt idx="554">
                  <c:v>27.669186</c:v>
                </c:pt>
                <c:pt idx="555">
                  <c:v>27.436848999999999</c:v>
                </c:pt>
                <c:pt idx="556">
                  <c:v>27.39226</c:v>
                </c:pt>
                <c:pt idx="557">
                  <c:v>27.490826999999999</c:v>
                </c:pt>
                <c:pt idx="558">
                  <c:v>27.612862</c:v>
                </c:pt>
                <c:pt idx="559">
                  <c:v>27.547150999999999</c:v>
                </c:pt>
                <c:pt idx="560">
                  <c:v>27.481439000000002</c:v>
                </c:pt>
                <c:pt idx="561">
                  <c:v>27.413381000000001</c:v>
                </c:pt>
                <c:pt idx="562">
                  <c:v>27.314813999999998</c:v>
                </c:pt>
                <c:pt idx="563">
                  <c:v>27.338282</c:v>
                </c:pt>
                <c:pt idx="564">
                  <c:v>27.436848999999999</c:v>
                </c:pt>
                <c:pt idx="565">
                  <c:v>27.469705000000001</c:v>
                </c:pt>
                <c:pt idx="566">
                  <c:v>27.347670000000001</c:v>
                </c:pt>
                <c:pt idx="567">
                  <c:v>27.270223999999999</c:v>
                </c:pt>
                <c:pt idx="568">
                  <c:v>27.216246999999999</c:v>
                </c:pt>
                <c:pt idx="569">
                  <c:v>27.127067</c:v>
                </c:pt>
                <c:pt idx="570">
                  <c:v>27.249103000000002</c:v>
                </c:pt>
                <c:pt idx="571">
                  <c:v>27.281957999999999</c:v>
                </c:pt>
                <c:pt idx="572">
                  <c:v>27.195125000000001</c:v>
                </c:pt>
                <c:pt idx="573">
                  <c:v>27.084824000000001</c:v>
                </c:pt>
                <c:pt idx="574">
                  <c:v>26.929932999999998</c:v>
                </c:pt>
                <c:pt idx="575">
                  <c:v>26.840752999999999</c:v>
                </c:pt>
                <c:pt idx="576">
                  <c:v>26.709330999999999</c:v>
                </c:pt>
                <c:pt idx="577">
                  <c:v>26.620151</c:v>
                </c:pt>
                <c:pt idx="578">
                  <c:v>26.542705000000002</c:v>
                </c:pt>
                <c:pt idx="579">
                  <c:v>26.455871999999999</c:v>
                </c:pt>
                <c:pt idx="580">
                  <c:v>26.354958</c:v>
                </c:pt>
                <c:pt idx="581">
                  <c:v>26.345571</c:v>
                </c:pt>
                <c:pt idx="582">
                  <c:v>26.465260000000001</c:v>
                </c:pt>
                <c:pt idx="583">
                  <c:v>26.488727999999998</c:v>
                </c:pt>
                <c:pt idx="584">
                  <c:v>26.465260000000001</c:v>
                </c:pt>
                <c:pt idx="585">
                  <c:v>26.50985</c:v>
                </c:pt>
                <c:pt idx="586">
                  <c:v>26.575561</c:v>
                </c:pt>
                <c:pt idx="587">
                  <c:v>26.685862</c:v>
                </c:pt>
                <c:pt idx="588">
                  <c:v>26.796164000000001</c:v>
                </c:pt>
                <c:pt idx="589">
                  <c:v>26.951055</c:v>
                </c:pt>
                <c:pt idx="590">
                  <c:v>27.11768</c:v>
                </c:pt>
                <c:pt idx="591">
                  <c:v>27.171657</c:v>
                </c:pt>
                <c:pt idx="592">
                  <c:v>27.127067</c:v>
                </c:pt>
                <c:pt idx="593">
                  <c:v>26.929932999999998</c:v>
                </c:pt>
                <c:pt idx="594">
                  <c:v>26.840752999999999</c:v>
                </c:pt>
                <c:pt idx="595">
                  <c:v>26.873608999999998</c:v>
                </c:pt>
                <c:pt idx="596">
                  <c:v>27.016766000000001</c:v>
                </c:pt>
                <c:pt idx="597">
                  <c:v>26.974523000000001</c:v>
                </c:pt>
                <c:pt idx="598">
                  <c:v>26.873608999999998</c:v>
                </c:pt>
                <c:pt idx="599">
                  <c:v>26.873608999999998</c:v>
                </c:pt>
                <c:pt idx="600">
                  <c:v>26.763307999999999</c:v>
                </c:pt>
                <c:pt idx="601">
                  <c:v>26.786776</c:v>
                </c:pt>
                <c:pt idx="602">
                  <c:v>26.951055</c:v>
                </c:pt>
                <c:pt idx="603">
                  <c:v>26.906465000000001</c:v>
                </c:pt>
                <c:pt idx="604">
                  <c:v>26.742186</c:v>
                </c:pt>
                <c:pt idx="605">
                  <c:v>26.620151</c:v>
                </c:pt>
                <c:pt idx="606">
                  <c:v>26.432403999999998</c:v>
                </c:pt>
                <c:pt idx="607">
                  <c:v>26.289247</c:v>
                </c:pt>
                <c:pt idx="608">
                  <c:v>26.178946</c:v>
                </c:pt>
                <c:pt idx="609">
                  <c:v>26.169559</c:v>
                </c:pt>
                <c:pt idx="610">
                  <c:v>26.19068</c:v>
                </c:pt>
                <c:pt idx="611">
                  <c:v>26.223535999999999</c:v>
                </c:pt>
                <c:pt idx="612">
                  <c:v>20.060746999999999</c:v>
                </c:pt>
                <c:pt idx="613">
                  <c:v>19.971567</c:v>
                </c:pt>
                <c:pt idx="614">
                  <c:v>19.894120999999998</c:v>
                </c:pt>
                <c:pt idx="615">
                  <c:v>19.786166999999999</c:v>
                </c:pt>
                <c:pt idx="616">
                  <c:v>19.652397000000001</c:v>
                </c:pt>
                <c:pt idx="617">
                  <c:v>19.750964</c:v>
                </c:pt>
                <c:pt idx="618">
                  <c:v>19.819023000000001</c:v>
                </c:pt>
                <c:pt idx="619">
                  <c:v>19.938711000000001</c:v>
                </c:pt>
                <c:pt idx="620">
                  <c:v>20.081868</c:v>
                </c:pt>
                <c:pt idx="621">
                  <c:v>19.995035000000001</c:v>
                </c:pt>
                <c:pt idx="622">
                  <c:v>19.96218</c:v>
                </c:pt>
                <c:pt idx="623">
                  <c:v>15.331873999999999</c:v>
                </c:pt>
                <c:pt idx="624">
                  <c:v>15.418706999999999</c:v>
                </c:pt>
                <c:pt idx="625">
                  <c:v>15.683899</c:v>
                </c:pt>
                <c:pt idx="626">
                  <c:v>15.728489</c:v>
                </c:pt>
                <c:pt idx="627">
                  <c:v>15.737876</c:v>
                </c:pt>
                <c:pt idx="628">
                  <c:v>15.803588</c:v>
                </c:pt>
                <c:pt idx="629">
                  <c:v>15.904502000000001</c:v>
                </c:pt>
                <c:pt idx="630">
                  <c:v>16.003069</c:v>
                </c:pt>
                <c:pt idx="631">
                  <c:v>16.035924000000001</c:v>
                </c:pt>
                <c:pt idx="632">
                  <c:v>16.080514000000001</c:v>
                </c:pt>
                <c:pt idx="633">
                  <c:v>16.134492000000002</c:v>
                </c:pt>
                <c:pt idx="634">
                  <c:v>16.179081</c:v>
                </c:pt>
                <c:pt idx="635">
                  <c:v>16.223671</c:v>
                </c:pt>
                <c:pt idx="636">
                  <c:v>15.970212999999999</c:v>
                </c:pt>
                <c:pt idx="637">
                  <c:v>15.827056000000001</c:v>
                </c:pt>
                <c:pt idx="638">
                  <c:v>15.892766999999999</c:v>
                </c:pt>
                <c:pt idx="639">
                  <c:v>15.770732000000001</c:v>
                </c:pt>
                <c:pt idx="640">
                  <c:v>15.695633000000001</c:v>
                </c:pt>
                <c:pt idx="641">
                  <c:v>15.705021</c:v>
                </c:pt>
                <c:pt idx="642">
                  <c:v>15.749611</c:v>
                </c:pt>
                <c:pt idx="643">
                  <c:v>15.770732000000001</c:v>
                </c:pt>
                <c:pt idx="644">
                  <c:v>15.761345</c:v>
                </c:pt>
                <c:pt idx="645">
                  <c:v>15.892766999999999</c:v>
                </c:pt>
                <c:pt idx="646">
                  <c:v>16.035924000000001</c:v>
                </c:pt>
                <c:pt idx="647">
                  <c:v>16.092248000000001</c:v>
                </c:pt>
                <c:pt idx="648">
                  <c:v>16.134492000000002</c:v>
                </c:pt>
                <c:pt idx="649">
                  <c:v>16.179081</c:v>
                </c:pt>
                <c:pt idx="650">
                  <c:v>16.235405</c:v>
                </c:pt>
                <c:pt idx="651">
                  <c:v>16.289383000000001</c:v>
                </c:pt>
                <c:pt idx="652">
                  <c:v>16.411418000000001</c:v>
                </c:pt>
                <c:pt idx="653">
                  <c:v>16.533453000000002</c:v>
                </c:pt>
                <c:pt idx="654">
                  <c:v>16.575697000000002</c:v>
                </c:pt>
                <c:pt idx="655">
                  <c:v>16.587430999999999</c:v>
                </c:pt>
                <c:pt idx="656">
                  <c:v>16.587430999999999</c:v>
                </c:pt>
                <c:pt idx="657">
                  <c:v>16.587430999999999</c:v>
                </c:pt>
                <c:pt idx="658">
                  <c:v>16.643754999999999</c:v>
                </c:pt>
                <c:pt idx="659">
                  <c:v>16.786912000000001</c:v>
                </c:pt>
                <c:pt idx="660">
                  <c:v>16.974658000000002</c:v>
                </c:pt>
                <c:pt idx="661">
                  <c:v>17.061491</c:v>
                </c:pt>
                <c:pt idx="662">
                  <c:v>17.094346999999999</c:v>
                </c:pt>
                <c:pt idx="663">
                  <c:v>17.084959999999999</c:v>
                </c:pt>
                <c:pt idx="664">
                  <c:v>17.094346999999999</c:v>
                </c:pt>
                <c:pt idx="665">
                  <c:v>17.073225999999998</c:v>
                </c:pt>
                <c:pt idx="666">
                  <c:v>17.073225999999998</c:v>
                </c:pt>
                <c:pt idx="667">
                  <c:v>17.061491</c:v>
                </c:pt>
                <c:pt idx="668">
                  <c:v>16.984045999999999</c:v>
                </c:pt>
                <c:pt idx="669">
                  <c:v>16.808032999999998</c:v>
                </c:pt>
                <c:pt idx="670">
                  <c:v>16.718852999999999</c:v>
                </c:pt>
                <c:pt idx="671">
                  <c:v>16.599164999999999</c:v>
                </c:pt>
                <c:pt idx="672">
                  <c:v>16.521719000000001</c:v>
                </c:pt>
                <c:pt idx="673">
                  <c:v>16.533453000000002</c:v>
                </c:pt>
                <c:pt idx="674">
                  <c:v>17.997879000000001</c:v>
                </c:pt>
                <c:pt idx="675">
                  <c:v>18.131647999999998</c:v>
                </c:pt>
                <c:pt idx="676">
                  <c:v>18.307661</c:v>
                </c:pt>
                <c:pt idx="677">
                  <c:v>18.328782</c:v>
                </c:pt>
                <c:pt idx="678">
                  <c:v>18.328782</c:v>
                </c:pt>
                <c:pt idx="679">
                  <c:v>15.618188</c:v>
                </c:pt>
                <c:pt idx="680">
                  <c:v>15.552476</c:v>
                </c:pt>
                <c:pt idx="681">
                  <c:v>15.561864</c:v>
                </c:pt>
                <c:pt idx="682">
                  <c:v>15.540742</c:v>
                </c:pt>
                <c:pt idx="683">
                  <c:v>15.430441</c:v>
                </c:pt>
                <c:pt idx="684">
                  <c:v>15.287284</c:v>
                </c:pt>
                <c:pt idx="685">
                  <c:v>15.165248999999999</c:v>
                </c:pt>
                <c:pt idx="686">
                  <c:v>15.099537</c:v>
                </c:pt>
                <c:pt idx="687">
                  <c:v>15.087802999999999</c:v>
                </c:pt>
                <c:pt idx="688">
                  <c:v>15.165248999999999</c:v>
                </c:pt>
                <c:pt idx="689">
                  <c:v>15.176983</c:v>
                </c:pt>
                <c:pt idx="690">
                  <c:v>15.221572999999999</c:v>
                </c:pt>
                <c:pt idx="691">
                  <c:v>15.263816</c:v>
                </c:pt>
                <c:pt idx="692">
                  <c:v>15.209838</c:v>
                </c:pt>
                <c:pt idx="693">
                  <c:v>15.153513999999999</c:v>
                </c:pt>
                <c:pt idx="694">
                  <c:v>15.132393</c:v>
                </c:pt>
                <c:pt idx="695">
                  <c:v>15.010357000000001</c:v>
                </c:pt>
                <c:pt idx="696">
                  <c:v>14.857813</c:v>
                </c:pt>
                <c:pt idx="697">
                  <c:v>14.646597999999999</c:v>
                </c:pt>
                <c:pt idx="698">
                  <c:v>14.449464000000001</c:v>
                </c:pt>
                <c:pt idx="699">
                  <c:v>14.294573</c:v>
                </c:pt>
                <c:pt idx="700">
                  <c:v>14.041115</c:v>
                </c:pt>
                <c:pt idx="701">
                  <c:v>13.874489000000001</c:v>
                </c:pt>
                <c:pt idx="702">
                  <c:v>13.731332</c:v>
                </c:pt>
                <c:pt idx="703">
                  <c:v>13.599909999999999</c:v>
                </c:pt>
                <c:pt idx="704">
                  <c:v>13.391041</c:v>
                </c:pt>
                <c:pt idx="705">
                  <c:v>13.170439</c:v>
                </c:pt>
                <c:pt idx="706">
                  <c:v>12.949835999999999</c:v>
                </c:pt>
                <c:pt idx="707">
                  <c:v>12.783211</c:v>
                </c:pt>
                <c:pt idx="708">
                  <c:v>12.640053999999999</c:v>
                </c:pt>
                <c:pt idx="709">
                  <c:v>12.541487</c:v>
                </c:pt>
                <c:pt idx="710">
                  <c:v>12.485163</c:v>
                </c:pt>
                <c:pt idx="711">
                  <c:v>12.518019000000001</c:v>
                </c:pt>
                <c:pt idx="712">
                  <c:v>12.553221000000001</c:v>
                </c:pt>
                <c:pt idx="713">
                  <c:v>12.595464</c:v>
                </c:pt>
                <c:pt idx="714">
                  <c:v>12.67291</c:v>
                </c:pt>
                <c:pt idx="715">
                  <c:v>12.738621</c:v>
                </c:pt>
                <c:pt idx="716">
                  <c:v>12.839535</c:v>
                </c:pt>
                <c:pt idx="717">
                  <c:v>12.949835999999999</c:v>
                </c:pt>
                <c:pt idx="718">
                  <c:v>13.081258999999999</c:v>
                </c:pt>
                <c:pt idx="719">
                  <c:v>13.247884000000001</c:v>
                </c:pt>
                <c:pt idx="720">
                  <c:v>13.325329999999999</c:v>
                </c:pt>
                <c:pt idx="721">
                  <c:v>13.412163</c:v>
                </c:pt>
                <c:pt idx="722">
                  <c:v>13.489608</c:v>
                </c:pt>
                <c:pt idx="723">
                  <c:v>13.621031</c:v>
                </c:pt>
                <c:pt idx="724">
                  <c:v>13.698477</c:v>
                </c:pt>
                <c:pt idx="725">
                  <c:v>13.832246</c:v>
                </c:pt>
                <c:pt idx="726">
                  <c:v>13.951935000000001</c:v>
                </c:pt>
                <c:pt idx="727">
                  <c:v>14.139682000000001</c:v>
                </c:pt>
                <c:pt idx="728">
                  <c:v>14.294573</c:v>
                </c:pt>
                <c:pt idx="729">
                  <c:v>14.381406</c:v>
                </c:pt>
                <c:pt idx="730">
                  <c:v>14.393140000000001</c:v>
                </c:pt>
                <c:pt idx="731">
                  <c:v>14.515174999999999</c:v>
                </c:pt>
                <c:pt idx="732">
                  <c:v>14.658332</c:v>
                </c:pt>
                <c:pt idx="733">
                  <c:v>14.822611</c:v>
                </c:pt>
                <c:pt idx="734">
                  <c:v>15.076069</c:v>
                </c:pt>
                <c:pt idx="735">
                  <c:v>15.153513999999999</c:v>
                </c:pt>
                <c:pt idx="736">
                  <c:v>15.263816</c:v>
                </c:pt>
                <c:pt idx="737">
                  <c:v>15.308406</c:v>
                </c:pt>
                <c:pt idx="738">
                  <c:v>15.475031</c:v>
                </c:pt>
                <c:pt idx="739">
                  <c:v>15.618188</c:v>
                </c:pt>
                <c:pt idx="740">
                  <c:v>14.372018000000001</c:v>
                </c:pt>
                <c:pt idx="741">
                  <c:v>14.372018000000001</c:v>
                </c:pt>
                <c:pt idx="742">
                  <c:v>14.416608</c:v>
                </c:pt>
                <c:pt idx="743">
                  <c:v>14.491707</c:v>
                </c:pt>
                <c:pt idx="744">
                  <c:v>14.515174999999999</c:v>
                </c:pt>
                <c:pt idx="745">
                  <c:v>14.580887000000001</c:v>
                </c:pt>
                <c:pt idx="746">
                  <c:v>14.559765000000001</c:v>
                </c:pt>
                <c:pt idx="747">
                  <c:v>14.449464000000001</c:v>
                </c:pt>
                <c:pt idx="748">
                  <c:v>14.372018000000001</c:v>
                </c:pt>
                <c:pt idx="749">
                  <c:v>14.372018000000001</c:v>
                </c:pt>
                <c:pt idx="750">
                  <c:v>9.8731349999999996</c:v>
                </c:pt>
                <c:pt idx="751">
                  <c:v>10.028027</c:v>
                </c:pt>
                <c:pt idx="752">
                  <c:v>10.192304999999999</c:v>
                </c:pt>
                <c:pt idx="753">
                  <c:v>10.171182999999999</c:v>
                </c:pt>
                <c:pt idx="754">
                  <c:v>10.225161</c:v>
                </c:pt>
                <c:pt idx="755">
                  <c:v>10.302606000000001</c:v>
                </c:pt>
                <c:pt idx="756">
                  <c:v>10.281485</c:v>
                </c:pt>
                <c:pt idx="757">
                  <c:v>10.281485</c:v>
                </c:pt>
                <c:pt idx="758">
                  <c:v>10.469232</c:v>
                </c:pt>
                <c:pt idx="759">
                  <c:v>10.546677000000001</c:v>
                </c:pt>
                <c:pt idx="760">
                  <c:v>10.678100000000001</c:v>
                </c:pt>
                <c:pt idx="761">
                  <c:v>10.788401</c:v>
                </c:pt>
                <c:pt idx="762">
                  <c:v>10.886968</c:v>
                </c:pt>
                <c:pt idx="763">
                  <c:v>11.020738</c:v>
                </c:pt>
                <c:pt idx="764">
                  <c:v>11.119305000000001</c:v>
                </c:pt>
                <c:pt idx="765">
                  <c:v>11.020738</c:v>
                </c:pt>
                <c:pt idx="766">
                  <c:v>10.910437</c:v>
                </c:pt>
                <c:pt idx="767">
                  <c:v>10.689833999999999</c:v>
                </c:pt>
                <c:pt idx="768">
                  <c:v>10.546677000000001</c:v>
                </c:pt>
                <c:pt idx="769">
                  <c:v>10.490353000000001</c:v>
                </c:pt>
                <c:pt idx="770">
                  <c:v>10.556063999999999</c:v>
                </c:pt>
                <c:pt idx="771">
                  <c:v>10.645244</c:v>
                </c:pt>
                <c:pt idx="772">
                  <c:v>10.832991</c:v>
                </c:pt>
                <c:pt idx="773">
                  <c:v>10.886968</c:v>
                </c:pt>
                <c:pt idx="774">
                  <c:v>11.030125</c:v>
                </c:pt>
                <c:pt idx="775">
                  <c:v>11.053592999999999</c:v>
                </c:pt>
                <c:pt idx="776">
                  <c:v>11.074714999999999</c:v>
                </c:pt>
                <c:pt idx="777">
                  <c:v>11.131038999999999</c:v>
                </c:pt>
                <c:pt idx="778">
                  <c:v>11.053592999999999</c:v>
                </c:pt>
                <c:pt idx="779">
                  <c:v>0.40365600000000001</c:v>
                </c:pt>
                <c:pt idx="780">
                  <c:v>0.25815199999999999</c:v>
                </c:pt>
                <c:pt idx="781">
                  <c:v>7.2751999999999997E-2</c:v>
                </c:pt>
                <c:pt idx="782">
                  <c:v>-8.2139000000000004E-2</c:v>
                </c:pt>
                <c:pt idx="783">
                  <c:v>4.6940000000000003E-3</c:v>
                </c:pt>
                <c:pt idx="784">
                  <c:v>0.10560799999999999</c:v>
                </c:pt>
                <c:pt idx="785">
                  <c:v>0.24876499999999999</c:v>
                </c:pt>
                <c:pt idx="786">
                  <c:v>0.31447599999999998</c:v>
                </c:pt>
                <c:pt idx="787">
                  <c:v>0.225296</c:v>
                </c:pt>
                <c:pt idx="788">
                  <c:v>1.5935010000000001</c:v>
                </c:pt>
                <c:pt idx="789">
                  <c:v>1.6263570000000001</c:v>
                </c:pt>
                <c:pt idx="790">
                  <c:v>1.638091</c:v>
                </c:pt>
                <c:pt idx="791">
                  <c:v>1.680334</c:v>
                </c:pt>
                <c:pt idx="792">
                  <c:v>1.570033</c:v>
                </c:pt>
                <c:pt idx="793">
                  <c:v>1.494934</c:v>
                </c:pt>
                <c:pt idx="794">
                  <c:v>1.361164</c:v>
                </c:pt>
                <c:pt idx="795">
                  <c:v>1.426876</c:v>
                </c:pt>
                <c:pt idx="796">
                  <c:v>1.5935010000000001</c:v>
                </c:pt>
                <c:pt idx="797">
                  <c:v>3.2902629999999999</c:v>
                </c:pt>
                <c:pt idx="798">
                  <c:v>3.2902629999999999</c:v>
                </c:pt>
                <c:pt idx="799">
                  <c:v>3.2808760000000001</c:v>
                </c:pt>
                <c:pt idx="800">
                  <c:v>3.2480199999999999</c:v>
                </c:pt>
                <c:pt idx="801">
                  <c:v>3.2574070000000002</c:v>
                </c:pt>
                <c:pt idx="802">
                  <c:v>3.4122979999999998</c:v>
                </c:pt>
                <c:pt idx="803">
                  <c:v>3.5014780000000001</c:v>
                </c:pt>
                <c:pt idx="804">
                  <c:v>3.4122979999999998</c:v>
                </c:pt>
                <c:pt idx="805">
                  <c:v>3.2128169999999998</c:v>
                </c:pt>
                <c:pt idx="806">
                  <c:v>3.0931289999999998</c:v>
                </c:pt>
                <c:pt idx="807">
                  <c:v>2.9265029999999999</c:v>
                </c:pt>
                <c:pt idx="808">
                  <c:v>2.860792</c:v>
                </c:pt>
                <c:pt idx="809">
                  <c:v>2.717635</c:v>
                </c:pt>
                <c:pt idx="810">
                  <c:v>2.619068</c:v>
                </c:pt>
                <c:pt idx="811">
                  <c:v>2.5087670000000002</c:v>
                </c:pt>
                <c:pt idx="812">
                  <c:v>2.6847789999999998</c:v>
                </c:pt>
                <c:pt idx="813">
                  <c:v>2.9710930000000002</c:v>
                </c:pt>
                <c:pt idx="814">
                  <c:v>3.1705739999999998</c:v>
                </c:pt>
                <c:pt idx="815">
                  <c:v>3.2808760000000001</c:v>
                </c:pt>
                <c:pt idx="816">
                  <c:v>3.3019970000000001</c:v>
                </c:pt>
                <c:pt idx="817">
                  <c:v>3.2902629999999999</c:v>
                </c:pt>
                <c:pt idx="818">
                  <c:v>4.3275639999999997</c:v>
                </c:pt>
                <c:pt idx="819">
                  <c:v>4.3392980000000003</c:v>
                </c:pt>
                <c:pt idx="820">
                  <c:v>4.3486849999999997</c:v>
                </c:pt>
                <c:pt idx="821">
                  <c:v>4.3486849999999997</c:v>
                </c:pt>
                <c:pt idx="822">
                  <c:v>4.2501179999999996</c:v>
                </c:pt>
                <c:pt idx="823">
                  <c:v>4.0858400000000001</c:v>
                </c:pt>
                <c:pt idx="824">
                  <c:v>9.6736540000000009</c:v>
                </c:pt>
                <c:pt idx="825">
                  <c:v>9.6736540000000009</c:v>
                </c:pt>
                <c:pt idx="826">
                  <c:v>9.6736540000000009</c:v>
                </c:pt>
                <c:pt idx="827">
                  <c:v>9.6642670000000006</c:v>
                </c:pt>
                <c:pt idx="828">
                  <c:v>9.652533</c:v>
                </c:pt>
                <c:pt idx="829">
                  <c:v>9.652533</c:v>
                </c:pt>
                <c:pt idx="830">
                  <c:v>9.5985560000000003</c:v>
                </c:pt>
                <c:pt idx="831">
                  <c:v>9.5868219999999997</c:v>
                </c:pt>
                <c:pt idx="832">
                  <c:v>9.4882539999999995</c:v>
                </c:pt>
                <c:pt idx="833">
                  <c:v>9.3779529999999998</c:v>
                </c:pt>
                <c:pt idx="834">
                  <c:v>9.2441840000000006</c:v>
                </c:pt>
                <c:pt idx="835">
                  <c:v>9.1456160000000004</c:v>
                </c:pt>
                <c:pt idx="836">
                  <c:v>9.0681709999999995</c:v>
                </c:pt>
                <c:pt idx="837">
                  <c:v>8.9461359999999992</c:v>
                </c:pt>
                <c:pt idx="838">
                  <c:v>8.8710369999999994</c:v>
                </c:pt>
                <c:pt idx="839">
                  <c:v>8.7701229999999999</c:v>
                </c:pt>
                <c:pt idx="840">
                  <c:v>8.6832899999999995</c:v>
                </c:pt>
                <c:pt idx="841">
                  <c:v>8.6504340000000006</c:v>
                </c:pt>
                <c:pt idx="842">
                  <c:v>8.6269659999999995</c:v>
                </c:pt>
                <c:pt idx="843">
                  <c:v>8.5612549999999992</c:v>
                </c:pt>
                <c:pt idx="844">
                  <c:v>8.4838090000000008</c:v>
                </c:pt>
                <c:pt idx="845">
                  <c:v>8.4509530000000002</c:v>
                </c:pt>
                <c:pt idx="846">
                  <c:v>8.4626870000000007</c:v>
                </c:pt>
                <c:pt idx="847">
                  <c:v>8.4063630000000007</c:v>
                </c:pt>
                <c:pt idx="848">
                  <c:v>8.4298319999999993</c:v>
                </c:pt>
                <c:pt idx="849">
                  <c:v>8.4392189999999996</c:v>
                </c:pt>
                <c:pt idx="850">
                  <c:v>8.4509530000000002</c:v>
                </c:pt>
                <c:pt idx="851">
                  <c:v>8.4626870000000007</c:v>
                </c:pt>
                <c:pt idx="852">
                  <c:v>8.5283990000000003</c:v>
                </c:pt>
                <c:pt idx="853">
                  <c:v>8.5401330000000009</c:v>
                </c:pt>
                <c:pt idx="854">
                  <c:v>8.4955429999999996</c:v>
                </c:pt>
                <c:pt idx="855">
                  <c:v>-6.1018000000000003E-2</c:v>
                </c:pt>
                <c:pt idx="856">
                  <c:v>0.138463</c:v>
                </c:pt>
                <c:pt idx="857">
                  <c:v>0.24876499999999999</c:v>
                </c:pt>
                <c:pt idx="858">
                  <c:v>0.380187</c:v>
                </c:pt>
                <c:pt idx="859">
                  <c:v>0.49048900000000001</c:v>
                </c:pt>
                <c:pt idx="860">
                  <c:v>0.64537999999999995</c:v>
                </c:pt>
                <c:pt idx="861">
                  <c:v>0.77680199999999999</c:v>
                </c:pt>
                <c:pt idx="862">
                  <c:v>0.83312600000000003</c:v>
                </c:pt>
                <c:pt idx="863">
                  <c:v>1.009139</c:v>
                </c:pt>
                <c:pt idx="864">
                  <c:v>1.328309</c:v>
                </c:pt>
                <c:pt idx="865">
                  <c:v>1.5489109999999999</c:v>
                </c:pt>
                <c:pt idx="866">
                  <c:v>1.8352250000000001</c:v>
                </c:pt>
                <c:pt idx="867">
                  <c:v>2.2435740000000002</c:v>
                </c:pt>
                <c:pt idx="868">
                  <c:v>2.5087670000000002</c:v>
                </c:pt>
                <c:pt idx="869">
                  <c:v>2.7387570000000001</c:v>
                </c:pt>
                <c:pt idx="870">
                  <c:v>2.917116</c:v>
                </c:pt>
                <c:pt idx="871">
                  <c:v>3.0931289999999998</c:v>
                </c:pt>
                <c:pt idx="872">
                  <c:v>3.2128169999999998</c:v>
                </c:pt>
                <c:pt idx="873">
                  <c:v>3.2902629999999999</c:v>
                </c:pt>
                <c:pt idx="874">
                  <c:v>3.4005640000000001</c:v>
                </c:pt>
                <c:pt idx="875">
                  <c:v>3.4334199999999999</c:v>
                </c:pt>
                <c:pt idx="876">
                  <c:v>3.489744</c:v>
                </c:pt>
                <c:pt idx="877">
                  <c:v>3.5343339999999999</c:v>
                </c:pt>
                <c:pt idx="878">
                  <c:v>3.6986119999999998</c:v>
                </c:pt>
                <c:pt idx="879">
                  <c:v>3.865237</c:v>
                </c:pt>
                <c:pt idx="880">
                  <c:v>3.9849260000000002</c:v>
                </c:pt>
                <c:pt idx="881">
                  <c:v>4.1280830000000002</c:v>
                </c:pt>
                <c:pt idx="882">
                  <c:v>4.2829740000000003</c:v>
                </c:pt>
                <c:pt idx="883">
                  <c:v>4.4261309999999998</c:v>
                </c:pt>
                <c:pt idx="884">
                  <c:v>4.5481660000000002</c:v>
                </c:pt>
                <c:pt idx="885">
                  <c:v>4.7030580000000004</c:v>
                </c:pt>
                <c:pt idx="886">
                  <c:v>4.8462149999999999</c:v>
                </c:pt>
                <c:pt idx="887">
                  <c:v>4.965903</c:v>
                </c:pt>
                <c:pt idx="888">
                  <c:v>5.0011060000000001</c:v>
                </c:pt>
                <c:pt idx="889">
                  <c:v>5.0011060000000001</c:v>
                </c:pt>
                <c:pt idx="890">
                  <c:v>5.0433490000000001</c:v>
                </c:pt>
                <c:pt idx="891">
                  <c:v>5.0996730000000001</c:v>
                </c:pt>
                <c:pt idx="892">
                  <c:v>5.1653840000000004</c:v>
                </c:pt>
                <c:pt idx="893">
                  <c:v>5.364865</c:v>
                </c:pt>
                <c:pt idx="894">
                  <c:v>5.5619990000000001</c:v>
                </c:pt>
                <c:pt idx="895">
                  <c:v>5.7286250000000001</c:v>
                </c:pt>
                <c:pt idx="896">
                  <c:v>6.0243260000000003</c:v>
                </c:pt>
                <c:pt idx="897">
                  <c:v>6.2238069999999999</c:v>
                </c:pt>
                <c:pt idx="898">
                  <c:v>6.378698</c:v>
                </c:pt>
                <c:pt idx="899">
                  <c:v>6.5993000000000004</c:v>
                </c:pt>
                <c:pt idx="900">
                  <c:v>6.7541919999999998</c:v>
                </c:pt>
                <c:pt idx="901">
                  <c:v>6.8527589999999998</c:v>
                </c:pt>
                <c:pt idx="902">
                  <c:v>7.0170370000000002</c:v>
                </c:pt>
                <c:pt idx="903">
                  <c:v>7.2282520000000003</c:v>
                </c:pt>
                <c:pt idx="904">
                  <c:v>7.3268190000000004</c:v>
                </c:pt>
                <c:pt idx="905">
                  <c:v>7.5568090000000003</c:v>
                </c:pt>
                <c:pt idx="906">
                  <c:v>7.6999659999999999</c:v>
                </c:pt>
                <c:pt idx="907">
                  <c:v>7.854857</c:v>
                </c:pt>
                <c:pt idx="908">
                  <c:v>8.0754599999999996</c:v>
                </c:pt>
                <c:pt idx="909">
                  <c:v>8.2186170000000001</c:v>
                </c:pt>
                <c:pt idx="910">
                  <c:v>8.3406520000000004</c:v>
                </c:pt>
                <c:pt idx="911">
                  <c:v>8.4838090000000008</c:v>
                </c:pt>
                <c:pt idx="912">
                  <c:v>8.582376</c:v>
                </c:pt>
                <c:pt idx="913">
                  <c:v>8.7161460000000002</c:v>
                </c:pt>
                <c:pt idx="914">
                  <c:v>8.7161460000000002</c:v>
                </c:pt>
                <c:pt idx="915">
                  <c:v>8.7935909999999993</c:v>
                </c:pt>
                <c:pt idx="916">
                  <c:v>8.8475680000000008</c:v>
                </c:pt>
                <c:pt idx="917">
                  <c:v>9.0024599999999992</c:v>
                </c:pt>
                <c:pt idx="918">
                  <c:v>9.2324490000000008</c:v>
                </c:pt>
                <c:pt idx="919">
                  <c:v>9.4319299999999995</c:v>
                </c:pt>
                <c:pt idx="920">
                  <c:v>9.6736540000000009</c:v>
                </c:pt>
                <c:pt idx="921">
                  <c:v>9.8731349999999996</c:v>
                </c:pt>
                <c:pt idx="922">
                  <c:v>-5.5080220000000004</c:v>
                </c:pt>
                <c:pt idx="923">
                  <c:v>-5.5080220000000004</c:v>
                </c:pt>
                <c:pt idx="924">
                  <c:v>-5.0996730000000001</c:v>
                </c:pt>
                <c:pt idx="925">
                  <c:v>-5.0433490000000001</c:v>
                </c:pt>
                <c:pt idx="926">
                  <c:v>-8.6387</c:v>
                </c:pt>
                <c:pt idx="927">
                  <c:v>-8.5941100000000006</c:v>
                </c:pt>
                <c:pt idx="928">
                  <c:v>-8.5401330000000009</c:v>
                </c:pt>
                <c:pt idx="929">
                  <c:v>-8.4838090000000008</c:v>
                </c:pt>
                <c:pt idx="930">
                  <c:v>-8.4955429999999996</c:v>
                </c:pt>
                <c:pt idx="931">
                  <c:v>-8.5166649999999997</c:v>
                </c:pt>
                <c:pt idx="932">
                  <c:v>-8.5495199999999993</c:v>
                </c:pt>
                <c:pt idx="933">
                  <c:v>-8.5941100000000006</c:v>
                </c:pt>
                <c:pt idx="934">
                  <c:v>-8.6504340000000006</c:v>
                </c:pt>
                <c:pt idx="935">
                  <c:v>-8.7044110000000003</c:v>
                </c:pt>
                <c:pt idx="936">
                  <c:v>-8.7255330000000004</c:v>
                </c:pt>
                <c:pt idx="937">
                  <c:v>-1.6920679999999999</c:v>
                </c:pt>
                <c:pt idx="938">
                  <c:v>-1.8680810000000001</c:v>
                </c:pt>
                <c:pt idx="939">
                  <c:v>-2.198985</c:v>
                </c:pt>
                <c:pt idx="940">
                  <c:v>-2.4524430000000002</c:v>
                </c:pt>
                <c:pt idx="941">
                  <c:v>-2.8279359999999998</c:v>
                </c:pt>
                <c:pt idx="942">
                  <c:v>-2.9922149999999998</c:v>
                </c:pt>
                <c:pt idx="943">
                  <c:v>-3.346587</c:v>
                </c:pt>
                <c:pt idx="944">
                  <c:v>-3.5554549999999998</c:v>
                </c:pt>
                <c:pt idx="945">
                  <c:v>-3.7971789999999999</c:v>
                </c:pt>
                <c:pt idx="946">
                  <c:v>-4.1515510000000004</c:v>
                </c:pt>
                <c:pt idx="947">
                  <c:v>-4.4707210000000002</c:v>
                </c:pt>
                <c:pt idx="948">
                  <c:v>-4.8673359999999999</c:v>
                </c:pt>
                <c:pt idx="949">
                  <c:v>-5.0762039999999997</c:v>
                </c:pt>
                <c:pt idx="950">
                  <c:v>-5.28742</c:v>
                </c:pt>
                <c:pt idx="951">
                  <c:v>-5.6277109999999997</c:v>
                </c:pt>
                <c:pt idx="952">
                  <c:v>-5.8483130000000001</c:v>
                </c:pt>
                <c:pt idx="953">
                  <c:v>-6.03606</c:v>
                </c:pt>
                <c:pt idx="954">
                  <c:v>-6.4115539999999998</c:v>
                </c:pt>
                <c:pt idx="955">
                  <c:v>-6.7870470000000003</c:v>
                </c:pt>
                <c:pt idx="956">
                  <c:v>-7.1390719999999996</c:v>
                </c:pt>
                <c:pt idx="957">
                  <c:v>-7.4136519999999999</c:v>
                </c:pt>
                <c:pt idx="958">
                  <c:v>-7.6013989999999998</c:v>
                </c:pt>
                <c:pt idx="959">
                  <c:v>-7.777412</c:v>
                </c:pt>
                <c:pt idx="960">
                  <c:v>-8.0214820000000007</c:v>
                </c:pt>
                <c:pt idx="961">
                  <c:v>-8.1411709999999999</c:v>
                </c:pt>
                <c:pt idx="962">
                  <c:v>-8.1317839999999997</c:v>
                </c:pt>
                <c:pt idx="963">
                  <c:v>-8.2749410000000001</c:v>
                </c:pt>
                <c:pt idx="964">
                  <c:v>-8.6152320000000007</c:v>
                </c:pt>
                <c:pt idx="965">
                  <c:v>-8.8264469999999999</c:v>
                </c:pt>
                <c:pt idx="966">
                  <c:v>-9.0353150000000007</c:v>
                </c:pt>
                <c:pt idx="967">
                  <c:v>-9.1244949999999996</c:v>
                </c:pt>
                <c:pt idx="968">
                  <c:v>-8.9696040000000004</c:v>
                </c:pt>
                <c:pt idx="969">
                  <c:v>-8.8358340000000002</c:v>
                </c:pt>
                <c:pt idx="970">
                  <c:v>-8.8593030000000006</c:v>
                </c:pt>
                <c:pt idx="971">
                  <c:v>-8.7372669999999992</c:v>
                </c:pt>
                <c:pt idx="972">
                  <c:v>-8.6504340000000006</c:v>
                </c:pt>
                <c:pt idx="973">
                  <c:v>-8.7701229999999999</c:v>
                </c:pt>
                <c:pt idx="974">
                  <c:v>-8.6058439999999994</c:v>
                </c:pt>
                <c:pt idx="975">
                  <c:v>-8.6598220000000001</c:v>
                </c:pt>
                <c:pt idx="976">
                  <c:v>-8.5072770000000002</c:v>
                </c:pt>
                <c:pt idx="977">
                  <c:v>-8.6269659999999995</c:v>
                </c:pt>
                <c:pt idx="978">
                  <c:v>-8.6926769999999998</c:v>
                </c:pt>
                <c:pt idx="979">
                  <c:v>-8.6832899999999995</c:v>
                </c:pt>
                <c:pt idx="980">
                  <c:v>-8.6387</c:v>
                </c:pt>
                <c:pt idx="981">
                  <c:v>-1.703802</c:v>
                </c:pt>
                <c:pt idx="982">
                  <c:v>-1.5160549999999999</c:v>
                </c:pt>
                <c:pt idx="983">
                  <c:v>-1.328309</c:v>
                </c:pt>
                <c:pt idx="984">
                  <c:v>-1.2508630000000001</c:v>
                </c:pt>
                <c:pt idx="985">
                  <c:v>-1.2062729999999999</c:v>
                </c:pt>
                <c:pt idx="986">
                  <c:v>-1.1288279999999999</c:v>
                </c:pt>
                <c:pt idx="987">
                  <c:v>-1.0537289999999999</c:v>
                </c:pt>
                <c:pt idx="988">
                  <c:v>-0.91995899999999997</c:v>
                </c:pt>
                <c:pt idx="989">
                  <c:v>-0.87536999999999998</c:v>
                </c:pt>
                <c:pt idx="990">
                  <c:v>-1.009139</c:v>
                </c:pt>
                <c:pt idx="991">
                  <c:v>-1.0208729999999999</c:v>
                </c:pt>
                <c:pt idx="992">
                  <c:v>-0.99740499999999999</c:v>
                </c:pt>
                <c:pt idx="993">
                  <c:v>-0.94342800000000004</c:v>
                </c:pt>
                <c:pt idx="994">
                  <c:v>-0.93169400000000002</c:v>
                </c:pt>
                <c:pt idx="995">
                  <c:v>-0.87536999999999998</c:v>
                </c:pt>
                <c:pt idx="996">
                  <c:v>-0.72282500000000005</c:v>
                </c:pt>
                <c:pt idx="997">
                  <c:v>-0.61252399999999996</c:v>
                </c:pt>
                <c:pt idx="998">
                  <c:v>-0.55620000000000003</c:v>
                </c:pt>
                <c:pt idx="999">
                  <c:v>-0.61252399999999996</c:v>
                </c:pt>
                <c:pt idx="1000">
                  <c:v>-0.75568100000000005</c:v>
                </c:pt>
                <c:pt idx="1001">
                  <c:v>-0.94342800000000004</c:v>
                </c:pt>
                <c:pt idx="1002">
                  <c:v>-1.009139</c:v>
                </c:pt>
                <c:pt idx="1003">
                  <c:v>-0.91057200000000005</c:v>
                </c:pt>
                <c:pt idx="1004">
                  <c:v>-0.91057200000000005</c:v>
                </c:pt>
                <c:pt idx="1005">
                  <c:v>-0.98567099999999996</c:v>
                </c:pt>
                <c:pt idx="1006">
                  <c:v>-0.98567099999999996</c:v>
                </c:pt>
                <c:pt idx="1007">
                  <c:v>-1.0208729999999999</c:v>
                </c:pt>
                <c:pt idx="1008">
                  <c:v>-1.0302610000000001</c:v>
                </c:pt>
                <c:pt idx="1009">
                  <c:v>-1.1968859999999999</c:v>
                </c:pt>
                <c:pt idx="1010">
                  <c:v>-1.426876</c:v>
                </c:pt>
                <c:pt idx="1011">
                  <c:v>-1.647478</c:v>
                </c:pt>
                <c:pt idx="1012">
                  <c:v>-1.8141039999999999</c:v>
                </c:pt>
                <c:pt idx="1013">
                  <c:v>-1.9455260000000001</c:v>
                </c:pt>
                <c:pt idx="1014">
                  <c:v>-1.912671</c:v>
                </c:pt>
                <c:pt idx="1015">
                  <c:v>-1.9361390000000001</c:v>
                </c:pt>
                <c:pt idx="1016">
                  <c:v>-1.990116</c:v>
                </c:pt>
                <c:pt idx="1017">
                  <c:v>-1.7577799999999999</c:v>
                </c:pt>
                <c:pt idx="1018">
                  <c:v>-1.6263570000000001</c:v>
                </c:pt>
                <c:pt idx="1019">
                  <c:v>-1.8141039999999999</c:v>
                </c:pt>
                <c:pt idx="1020">
                  <c:v>-2.1215389999999998</c:v>
                </c:pt>
                <c:pt idx="1021">
                  <c:v>-2.3421409999999998</c:v>
                </c:pt>
                <c:pt idx="1022">
                  <c:v>-2.332754</c:v>
                </c:pt>
                <c:pt idx="1023">
                  <c:v>-2.3092860000000002</c:v>
                </c:pt>
                <c:pt idx="1024">
                  <c:v>-2.3656100000000002</c:v>
                </c:pt>
                <c:pt idx="1025">
                  <c:v>-2.6965140000000001</c:v>
                </c:pt>
                <c:pt idx="1026">
                  <c:v>-2.6073339999999998</c:v>
                </c:pt>
                <c:pt idx="1027">
                  <c:v>-2.7387570000000001</c:v>
                </c:pt>
                <c:pt idx="1028">
                  <c:v>-2.9593590000000001</c:v>
                </c:pt>
                <c:pt idx="1029">
                  <c:v>-3.060273</c:v>
                </c:pt>
                <c:pt idx="1030">
                  <c:v>-3.0813950000000001</c:v>
                </c:pt>
                <c:pt idx="1031">
                  <c:v>-3.1142500000000002</c:v>
                </c:pt>
                <c:pt idx="1032">
                  <c:v>-3.2808760000000001</c:v>
                </c:pt>
                <c:pt idx="1033">
                  <c:v>-3.4568880000000002</c:v>
                </c:pt>
                <c:pt idx="1034">
                  <c:v>-3.731468</c:v>
                </c:pt>
                <c:pt idx="1035">
                  <c:v>-3.8417690000000002</c:v>
                </c:pt>
                <c:pt idx="1036">
                  <c:v>-4.008394</c:v>
                </c:pt>
                <c:pt idx="1037">
                  <c:v>-4.2055290000000003</c:v>
                </c:pt>
                <c:pt idx="1038">
                  <c:v>-4.3064419999999997</c:v>
                </c:pt>
                <c:pt idx="1039">
                  <c:v>-4.4589869999999996</c:v>
                </c:pt>
                <c:pt idx="1040">
                  <c:v>-4.5364319999999996</c:v>
                </c:pt>
                <c:pt idx="1041">
                  <c:v>-4.4143970000000001</c:v>
                </c:pt>
                <c:pt idx="1042">
                  <c:v>-4.2618530000000003</c:v>
                </c:pt>
                <c:pt idx="1043">
                  <c:v>-4.294708</c:v>
                </c:pt>
                <c:pt idx="1044">
                  <c:v>-4.4378650000000004</c:v>
                </c:pt>
                <c:pt idx="1045">
                  <c:v>-4.4707210000000002</c:v>
                </c:pt>
                <c:pt idx="1046">
                  <c:v>-4.393275</c:v>
                </c:pt>
                <c:pt idx="1047">
                  <c:v>-4.294708</c:v>
                </c:pt>
                <c:pt idx="1048">
                  <c:v>-4.2618530000000003</c:v>
                </c:pt>
                <c:pt idx="1049">
                  <c:v>-4.4378650000000004</c:v>
                </c:pt>
                <c:pt idx="1050">
                  <c:v>-4.6349989999999996</c:v>
                </c:pt>
                <c:pt idx="1051">
                  <c:v>-4.6349989999999996</c:v>
                </c:pt>
                <c:pt idx="1052">
                  <c:v>-4.5692880000000002</c:v>
                </c:pt>
                <c:pt idx="1053">
                  <c:v>-4.3604200000000004</c:v>
                </c:pt>
                <c:pt idx="1054">
                  <c:v>-4.1609389999999999</c:v>
                </c:pt>
                <c:pt idx="1055">
                  <c:v>-4.0412499999999998</c:v>
                </c:pt>
                <c:pt idx="1056">
                  <c:v>-3.865237</c:v>
                </c:pt>
                <c:pt idx="1057">
                  <c:v>-3.7103459999999999</c:v>
                </c:pt>
                <c:pt idx="1058">
                  <c:v>-3.588311</c:v>
                </c:pt>
                <c:pt idx="1059">
                  <c:v>-3.445154</c:v>
                </c:pt>
                <c:pt idx="1060">
                  <c:v>-3.424032</c:v>
                </c:pt>
                <c:pt idx="1061">
                  <c:v>-3.3231190000000002</c:v>
                </c:pt>
                <c:pt idx="1062">
                  <c:v>-3.2480199999999999</c:v>
                </c:pt>
                <c:pt idx="1063">
                  <c:v>-3.1377190000000001</c:v>
                </c:pt>
                <c:pt idx="1064">
                  <c:v>-2.9265029999999999</c:v>
                </c:pt>
                <c:pt idx="1065">
                  <c:v>-2.8162020000000001</c:v>
                </c:pt>
                <c:pt idx="1066">
                  <c:v>-2.6519240000000002</c:v>
                </c:pt>
                <c:pt idx="1067">
                  <c:v>-2.475911</c:v>
                </c:pt>
                <c:pt idx="1068">
                  <c:v>-2.2998980000000002</c:v>
                </c:pt>
                <c:pt idx="1069">
                  <c:v>-2.1450070000000001</c:v>
                </c:pt>
                <c:pt idx="1070">
                  <c:v>-2.1004170000000002</c:v>
                </c:pt>
                <c:pt idx="1071">
                  <c:v>-1.990116</c:v>
                </c:pt>
                <c:pt idx="1072">
                  <c:v>-1.8586929999999999</c:v>
                </c:pt>
                <c:pt idx="1073">
                  <c:v>-1.7155359999999999</c:v>
                </c:pt>
                <c:pt idx="1074">
                  <c:v>-1.638091</c:v>
                </c:pt>
                <c:pt idx="1075">
                  <c:v>-1.570033</c:v>
                </c:pt>
                <c:pt idx="1076">
                  <c:v>-1.361164</c:v>
                </c:pt>
                <c:pt idx="1077">
                  <c:v>-1.2837190000000001</c:v>
                </c:pt>
                <c:pt idx="1078">
                  <c:v>-1.4057539999999999</c:v>
                </c:pt>
                <c:pt idx="1079">
                  <c:v>-1.4597309999999999</c:v>
                </c:pt>
                <c:pt idx="1080">
                  <c:v>-1.4597309999999999</c:v>
                </c:pt>
                <c:pt idx="1081">
                  <c:v>-1.5160549999999999</c:v>
                </c:pt>
                <c:pt idx="1082">
                  <c:v>-1.5606450000000001</c:v>
                </c:pt>
                <c:pt idx="1083">
                  <c:v>-1.680334</c:v>
                </c:pt>
                <c:pt idx="1084">
                  <c:v>-1.736658</c:v>
                </c:pt>
                <c:pt idx="1085">
                  <c:v>-1.7577799999999999</c:v>
                </c:pt>
                <c:pt idx="1086">
                  <c:v>-1.769514</c:v>
                </c:pt>
                <c:pt idx="1087">
                  <c:v>-1.5935010000000001</c:v>
                </c:pt>
                <c:pt idx="1088">
                  <c:v>-1.3494299999999999</c:v>
                </c:pt>
                <c:pt idx="1089">
                  <c:v>-1.2062729999999999</c:v>
                </c:pt>
                <c:pt idx="1090">
                  <c:v>-1.1405620000000001</c:v>
                </c:pt>
                <c:pt idx="1091">
                  <c:v>-1.152296</c:v>
                </c:pt>
                <c:pt idx="1092">
                  <c:v>-1.1640299999999999</c:v>
                </c:pt>
                <c:pt idx="1093">
                  <c:v>-1.0537289999999999</c:v>
                </c:pt>
                <c:pt idx="1094">
                  <c:v>-0.94342800000000004</c:v>
                </c:pt>
                <c:pt idx="1095">
                  <c:v>-0.84251399999999999</c:v>
                </c:pt>
                <c:pt idx="1096">
                  <c:v>-0.55620000000000003</c:v>
                </c:pt>
                <c:pt idx="1097">
                  <c:v>-0.30274200000000001</c:v>
                </c:pt>
                <c:pt idx="1098">
                  <c:v>-0.10560799999999999</c:v>
                </c:pt>
                <c:pt idx="1099">
                  <c:v>39.994764000000004</c:v>
                </c:pt>
                <c:pt idx="1100">
                  <c:v>39.994764000000004</c:v>
                </c:pt>
                <c:pt idx="1101">
                  <c:v>39.863340999999998</c:v>
                </c:pt>
                <c:pt idx="1102">
                  <c:v>39.675595000000001</c:v>
                </c:pt>
                <c:pt idx="1103">
                  <c:v>39.532437999999999</c:v>
                </c:pt>
                <c:pt idx="1104">
                  <c:v>39.410401999999998</c:v>
                </c:pt>
                <c:pt idx="1105">
                  <c:v>39.276632999999997</c:v>
                </c:pt>
                <c:pt idx="1106">
                  <c:v>39.058377</c:v>
                </c:pt>
                <c:pt idx="1107">
                  <c:v>38.814306000000002</c:v>
                </c:pt>
                <c:pt idx="1108">
                  <c:v>38.527991999999998</c:v>
                </c:pt>
                <c:pt idx="1109">
                  <c:v>38.274534000000003</c:v>
                </c:pt>
                <c:pt idx="1110">
                  <c:v>38.032809999999998</c:v>
                </c:pt>
                <c:pt idx="1111">
                  <c:v>37.910775000000001</c:v>
                </c:pt>
                <c:pt idx="1112">
                  <c:v>37.767617999999999</c:v>
                </c:pt>
                <c:pt idx="1113">
                  <c:v>37.669051000000003</c:v>
                </c:pt>
                <c:pt idx="1114">
                  <c:v>37.591605000000001</c:v>
                </c:pt>
                <c:pt idx="1115">
                  <c:v>37.403858</c:v>
                </c:pt>
                <c:pt idx="1116">
                  <c:v>37.227846</c:v>
                </c:pt>
                <c:pt idx="1117">
                  <c:v>37.126931999999996</c:v>
                </c:pt>
                <c:pt idx="1118">
                  <c:v>36.906328999999999</c:v>
                </c:pt>
                <c:pt idx="1119">
                  <c:v>36.676338999999999</c:v>
                </c:pt>
                <c:pt idx="1120">
                  <c:v>36.852352000000003</c:v>
                </c:pt>
                <c:pt idx="1121">
                  <c:v>36.852352000000003</c:v>
                </c:pt>
                <c:pt idx="1122">
                  <c:v>36.918062999999997</c:v>
                </c:pt>
                <c:pt idx="1123">
                  <c:v>37.194989999999997</c:v>
                </c:pt>
                <c:pt idx="1124">
                  <c:v>37.436714000000002</c:v>
                </c:pt>
                <c:pt idx="1125">
                  <c:v>37.612727</c:v>
                </c:pt>
                <c:pt idx="1126">
                  <c:v>37.788739</c:v>
                </c:pt>
                <c:pt idx="1127">
                  <c:v>37.999954000000002</c:v>
                </c:pt>
                <c:pt idx="1128">
                  <c:v>38.110256</c:v>
                </c:pt>
                <c:pt idx="1129">
                  <c:v>38.229944000000003</c:v>
                </c:pt>
                <c:pt idx="1130">
                  <c:v>38.474015000000001</c:v>
                </c:pt>
                <c:pt idx="1131">
                  <c:v>38.527991999999998</c:v>
                </c:pt>
                <c:pt idx="1132">
                  <c:v>38.340246</c:v>
                </c:pt>
                <c:pt idx="1133">
                  <c:v>38.175967</c:v>
                </c:pt>
                <c:pt idx="1134">
                  <c:v>38.075052999999997</c:v>
                </c:pt>
                <c:pt idx="1135">
                  <c:v>37.943629999999999</c:v>
                </c:pt>
                <c:pt idx="1136">
                  <c:v>37.779352000000003</c:v>
                </c:pt>
                <c:pt idx="1137">
                  <c:v>37.821595000000002</c:v>
                </c:pt>
                <c:pt idx="1138">
                  <c:v>38.009341999999997</c:v>
                </c:pt>
                <c:pt idx="1139">
                  <c:v>38.286268</c:v>
                </c:pt>
                <c:pt idx="1140">
                  <c:v>38.474015000000001</c:v>
                </c:pt>
                <c:pt idx="1141">
                  <c:v>38.560848</c:v>
                </c:pt>
                <c:pt idx="1142">
                  <c:v>38.483401999999998</c:v>
                </c:pt>
                <c:pt idx="1143">
                  <c:v>38.474015000000001</c:v>
                </c:pt>
                <c:pt idx="1144">
                  <c:v>38.682882999999997</c:v>
                </c:pt>
                <c:pt idx="1145">
                  <c:v>38.980930999999998</c:v>
                </c:pt>
                <c:pt idx="1146">
                  <c:v>39.189799999999998</c:v>
                </c:pt>
                <c:pt idx="1147">
                  <c:v>39.365811999999998</c:v>
                </c:pt>
                <c:pt idx="1148">
                  <c:v>39.398668000000001</c:v>
                </c:pt>
                <c:pt idx="1149">
                  <c:v>39.344690999999997</c:v>
                </c:pt>
                <c:pt idx="1150">
                  <c:v>39.255510999999998</c:v>
                </c:pt>
                <c:pt idx="1151">
                  <c:v>39.210920999999999</c:v>
                </c:pt>
                <c:pt idx="1152">
                  <c:v>39.201534000000002</c:v>
                </c:pt>
                <c:pt idx="1153">
                  <c:v>39.189799999999998</c:v>
                </c:pt>
                <c:pt idx="1154">
                  <c:v>39.079498999999998</c:v>
                </c:pt>
                <c:pt idx="1155">
                  <c:v>38.924607000000002</c:v>
                </c:pt>
                <c:pt idx="1156">
                  <c:v>38.826039999999999</c:v>
                </c:pt>
                <c:pt idx="1157">
                  <c:v>38.694617999999998</c:v>
                </c:pt>
                <c:pt idx="1158">
                  <c:v>38.584316000000001</c:v>
                </c:pt>
                <c:pt idx="1159">
                  <c:v>38.527991999999998</c:v>
                </c:pt>
                <c:pt idx="1160">
                  <c:v>38.429425000000002</c:v>
                </c:pt>
                <c:pt idx="1161">
                  <c:v>38.197088999999998</c:v>
                </c:pt>
                <c:pt idx="1162">
                  <c:v>38.032809999999998</c:v>
                </c:pt>
                <c:pt idx="1163">
                  <c:v>37.845063000000003</c:v>
                </c:pt>
                <c:pt idx="1164">
                  <c:v>37.600991999999998</c:v>
                </c:pt>
                <c:pt idx="1165">
                  <c:v>37.424979999999998</c:v>
                </c:pt>
                <c:pt idx="1166">
                  <c:v>37.293557</c:v>
                </c:pt>
                <c:pt idx="1167">
                  <c:v>37.138666000000001</c:v>
                </c:pt>
                <c:pt idx="1168">
                  <c:v>36.950918999999999</c:v>
                </c:pt>
                <c:pt idx="1169">
                  <c:v>36.896942000000003</c:v>
                </c:pt>
                <c:pt idx="1170">
                  <c:v>36.774906000000001</c:v>
                </c:pt>
                <c:pt idx="1171">
                  <c:v>36.676338999999999</c:v>
                </c:pt>
                <c:pt idx="1172">
                  <c:v>36.500326999999999</c:v>
                </c:pt>
                <c:pt idx="1173">
                  <c:v>36.390025999999999</c:v>
                </c:pt>
                <c:pt idx="1174">
                  <c:v>36.267989999999998</c:v>
                </c:pt>
                <c:pt idx="1175">
                  <c:v>36.211666000000001</c:v>
                </c:pt>
                <c:pt idx="1176">
                  <c:v>36.190545</c:v>
                </c:pt>
                <c:pt idx="1177">
                  <c:v>35.991064000000001</c:v>
                </c:pt>
                <c:pt idx="1178">
                  <c:v>35.847906999999999</c:v>
                </c:pt>
                <c:pt idx="1179">
                  <c:v>35.728217999999998</c:v>
                </c:pt>
                <c:pt idx="1180">
                  <c:v>35.561593000000002</c:v>
                </c:pt>
                <c:pt idx="1181">
                  <c:v>35.495880999999997</c:v>
                </c:pt>
                <c:pt idx="1182">
                  <c:v>35.397314000000001</c:v>
                </c:pt>
                <c:pt idx="1183">
                  <c:v>35.254156999999999</c:v>
                </c:pt>
                <c:pt idx="1184">
                  <c:v>35.120387999999998</c:v>
                </c:pt>
                <c:pt idx="1185">
                  <c:v>35.164977999999998</c:v>
                </c:pt>
                <c:pt idx="1186">
                  <c:v>35.287013000000002</c:v>
                </c:pt>
                <c:pt idx="1187">
                  <c:v>35.364458999999997</c:v>
                </c:pt>
                <c:pt idx="1188">
                  <c:v>35.331603000000001</c:v>
                </c:pt>
                <c:pt idx="1189">
                  <c:v>35.287013000000002</c:v>
                </c:pt>
                <c:pt idx="1190">
                  <c:v>35.197833000000003</c:v>
                </c:pt>
                <c:pt idx="1191">
                  <c:v>35.176712000000002</c:v>
                </c:pt>
                <c:pt idx="1192">
                  <c:v>35.110999999999997</c:v>
                </c:pt>
                <c:pt idx="1193">
                  <c:v>35.010086000000001</c:v>
                </c:pt>
                <c:pt idx="1194">
                  <c:v>34.934987999999997</c:v>
                </c:pt>
                <c:pt idx="1195">
                  <c:v>34.977231000000003</c:v>
                </c:pt>
                <c:pt idx="1196">
                  <c:v>34.977231000000003</c:v>
                </c:pt>
                <c:pt idx="1197">
                  <c:v>34.977231000000003</c:v>
                </c:pt>
                <c:pt idx="1198">
                  <c:v>34.956108999999998</c:v>
                </c:pt>
                <c:pt idx="1199">
                  <c:v>34.890397999999998</c:v>
                </c:pt>
                <c:pt idx="1200">
                  <c:v>34.890397999999998</c:v>
                </c:pt>
                <c:pt idx="1201">
                  <c:v>34.845807999999998</c:v>
                </c:pt>
                <c:pt idx="1202">
                  <c:v>34.789484000000002</c:v>
                </c:pt>
                <c:pt idx="1203">
                  <c:v>34.812952000000003</c:v>
                </c:pt>
                <c:pt idx="1204">
                  <c:v>34.768362000000003</c:v>
                </c:pt>
                <c:pt idx="1205">
                  <c:v>34.646326999999999</c:v>
                </c:pt>
                <c:pt idx="1206">
                  <c:v>34.568880999999998</c:v>
                </c:pt>
                <c:pt idx="1207">
                  <c:v>34.536026</c:v>
                </c:pt>
                <c:pt idx="1208">
                  <c:v>34.580615999999999</c:v>
                </c:pt>
                <c:pt idx="1209">
                  <c:v>34.536026</c:v>
                </c:pt>
                <c:pt idx="1210">
                  <c:v>34.404603000000002</c:v>
                </c:pt>
                <c:pt idx="1211">
                  <c:v>34.294302000000002</c:v>
                </c:pt>
                <c:pt idx="1212">
                  <c:v>34.273180000000004</c:v>
                </c:pt>
                <c:pt idx="1213">
                  <c:v>34.261445999999999</c:v>
                </c:pt>
                <c:pt idx="1214">
                  <c:v>34.195734999999999</c:v>
                </c:pt>
                <c:pt idx="1215">
                  <c:v>34.162878999999997</c:v>
                </c:pt>
                <c:pt idx="1216">
                  <c:v>34.118288999999997</c:v>
                </c:pt>
                <c:pt idx="1217">
                  <c:v>34.029108999999998</c:v>
                </c:pt>
                <c:pt idx="1218">
                  <c:v>33.942276</c:v>
                </c:pt>
                <c:pt idx="1219">
                  <c:v>33.841363000000001</c:v>
                </c:pt>
                <c:pt idx="1220">
                  <c:v>33.787385</c:v>
                </c:pt>
                <c:pt idx="1221">
                  <c:v>33.874217999999999</c:v>
                </c:pt>
                <c:pt idx="1222">
                  <c:v>33.963397999999998</c:v>
                </c:pt>
                <c:pt idx="1223">
                  <c:v>34.040844</c:v>
                </c:pt>
                <c:pt idx="1224">
                  <c:v>34.094821000000003</c:v>
                </c:pt>
                <c:pt idx="1225">
                  <c:v>34.139411000000003</c:v>
                </c:pt>
                <c:pt idx="1226">
                  <c:v>34.151145</c:v>
                </c:pt>
                <c:pt idx="1227">
                  <c:v>34.216856</c:v>
                </c:pt>
                <c:pt idx="1228">
                  <c:v>34.261445999999999</c:v>
                </c:pt>
                <c:pt idx="1229">
                  <c:v>34.273180000000004</c:v>
                </c:pt>
                <c:pt idx="1230">
                  <c:v>34.360013000000002</c:v>
                </c:pt>
                <c:pt idx="1231">
                  <c:v>34.449193000000001</c:v>
                </c:pt>
                <c:pt idx="1232">
                  <c:v>34.536026</c:v>
                </c:pt>
                <c:pt idx="1233">
                  <c:v>34.636940000000003</c:v>
                </c:pt>
                <c:pt idx="1234">
                  <c:v>34.613470999999997</c:v>
                </c:pt>
                <c:pt idx="1235">
                  <c:v>34.547759999999997</c:v>
                </c:pt>
                <c:pt idx="1236">
                  <c:v>34.592350000000003</c:v>
                </c:pt>
                <c:pt idx="1237">
                  <c:v>34.714385</c:v>
                </c:pt>
                <c:pt idx="1238">
                  <c:v>34.756627999999999</c:v>
                </c:pt>
                <c:pt idx="1239">
                  <c:v>34.747241000000002</c:v>
                </c:pt>
                <c:pt idx="1240">
                  <c:v>34.723773000000001</c:v>
                </c:pt>
                <c:pt idx="1241">
                  <c:v>34.857542000000002</c:v>
                </c:pt>
                <c:pt idx="1242">
                  <c:v>34.956108999999998</c:v>
                </c:pt>
                <c:pt idx="1243">
                  <c:v>35.066409999999998</c:v>
                </c:pt>
                <c:pt idx="1244">
                  <c:v>35.078144999999999</c:v>
                </c:pt>
                <c:pt idx="1245">
                  <c:v>35.120387999999998</c:v>
                </c:pt>
                <c:pt idx="1246">
                  <c:v>35.176712000000002</c:v>
                </c:pt>
                <c:pt idx="1247">
                  <c:v>35.418436</c:v>
                </c:pt>
                <c:pt idx="1248">
                  <c:v>35.507615000000001</c:v>
                </c:pt>
                <c:pt idx="1249">
                  <c:v>35.528737</c:v>
                </c:pt>
                <c:pt idx="1250">
                  <c:v>35.728217999999998</c:v>
                </c:pt>
                <c:pt idx="1251">
                  <c:v>35.937086000000001</c:v>
                </c:pt>
                <c:pt idx="1252">
                  <c:v>36.014532000000003</c:v>
                </c:pt>
                <c:pt idx="1253">
                  <c:v>36.059122000000002</c:v>
                </c:pt>
                <c:pt idx="1254">
                  <c:v>36.202278999999997</c:v>
                </c:pt>
                <c:pt idx="1255">
                  <c:v>36.444003000000002</c:v>
                </c:pt>
                <c:pt idx="1256">
                  <c:v>36.652870999999998</c:v>
                </c:pt>
                <c:pt idx="1257">
                  <c:v>36.620015000000002</c:v>
                </c:pt>
                <c:pt idx="1258">
                  <c:v>36.542569999999998</c:v>
                </c:pt>
                <c:pt idx="1259">
                  <c:v>36.521447999999999</c:v>
                </c:pt>
                <c:pt idx="1260">
                  <c:v>36.533181999999996</c:v>
                </c:pt>
                <c:pt idx="1261">
                  <c:v>36.521447999999999</c:v>
                </c:pt>
                <c:pt idx="1262">
                  <c:v>36.467471000000003</c:v>
                </c:pt>
                <c:pt idx="1263">
                  <c:v>36.321967000000001</c:v>
                </c:pt>
                <c:pt idx="1264">
                  <c:v>36.190545</c:v>
                </c:pt>
                <c:pt idx="1265">
                  <c:v>36.157688999999998</c:v>
                </c:pt>
                <c:pt idx="1266">
                  <c:v>36.124833000000002</c:v>
                </c:pt>
                <c:pt idx="1267">
                  <c:v>35.937086000000001</c:v>
                </c:pt>
                <c:pt idx="1268">
                  <c:v>35.793928999999999</c:v>
                </c:pt>
                <c:pt idx="1269">
                  <c:v>35.552205000000001</c:v>
                </c:pt>
                <c:pt idx="1270">
                  <c:v>35.385579999999997</c:v>
                </c:pt>
                <c:pt idx="1271">
                  <c:v>35.221302000000001</c:v>
                </c:pt>
                <c:pt idx="1272">
                  <c:v>35.066409999999998</c:v>
                </c:pt>
                <c:pt idx="1273">
                  <c:v>34.845807999999998</c:v>
                </c:pt>
                <c:pt idx="1274">
                  <c:v>34.679183000000002</c:v>
                </c:pt>
                <c:pt idx="1275">
                  <c:v>34.580615999999999</c:v>
                </c:pt>
                <c:pt idx="1276">
                  <c:v>34.679183000000002</c:v>
                </c:pt>
                <c:pt idx="1277">
                  <c:v>34.559494000000001</c:v>
                </c:pt>
                <c:pt idx="1278">
                  <c:v>34.470314000000002</c:v>
                </c:pt>
                <c:pt idx="1279">
                  <c:v>34.449193000000001</c:v>
                </c:pt>
                <c:pt idx="1280">
                  <c:v>34.392868999999997</c:v>
                </c:pt>
                <c:pt idx="1281">
                  <c:v>34.273180000000004</c:v>
                </c:pt>
                <c:pt idx="1282">
                  <c:v>34.162878999999997</c:v>
                </c:pt>
                <c:pt idx="1283">
                  <c:v>34.061965000000001</c:v>
                </c:pt>
                <c:pt idx="1284">
                  <c:v>33.930542000000003</c:v>
                </c:pt>
                <c:pt idx="1285">
                  <c:v>33.766264</c:v>
                </c:pt>
                <c:pt idx="1286">
                  <c:v>33.709940000000003</c:v>
                </c:pt>
                <c:pt idx="1287">
                  <c:v>33.644227999999998</c:v>
                </c:pt>
                <c:pt idx="1288">
                  <c:v>33.501071000000003</c:v>
                </c:pt>
                <c:pt idx="1289">
                  <c:v>33.555048999999997</c:v>
                </c:pt>
                <c:pt idx="1290">
                  <c:v>33.578516999999998</c:v>
                </c:pt>
                <c:pt idx="1291">
                  <c:v>33.578516999999998</c:v>
                </c:pt>
                <c:pt idx="1292">
                  <c:v>33.578516999999998</c:v>
                </c:pt>
                <c:pt idx="1293">
                  <c:v>33.611373</c:v>
                </c:pt>
                <c:pt idx="1294">
                  <c:v>33.587904000000002</c:v>
                </c:pt>
                <c:pt idx="1295">
                  <c:v>33.501071000000003</c:v>
                </c:pt>
                <c:pt idx="1296">
                  <c:v>33.379035999999999</c:v>
                </c:pt>
                <c:pt idx="1297">
                  <c:v>33.247613000000001</c:v>
                </c:pt>
                <c:pt idx="1298">
                  <c:v>33.113844</c:v>
                </c:pt>
                <c:pt idx="1299">
                  <c:v>32.904975</c:v>
                </c:pt>
                <c:pt idx="1300">
                  <c:v>32.794674000000001</c:v>
                </c:pt>
                <c:pt idx="1301">
                  <c:v>32.618661000000003</c:v>
                </c:pt>
                <c:pt idx="1302">
                  <c:v>32.606926999999999</c:v>
                </c:pt>
                <c:pt idx="1303">
                  <c:v>32.597540000000002</c:v>
                </c:pt>
                <c:pt idx="1304">
                  <c:v>32.663251000000002</c:v>
                </c:pt>
                <c:pt idx="1305">
                  <c:v>32.839264</c:v>
                </c:pt>
                <c:pt idx="1306">
                  <c:v>32.893241000000003</c:v>
                </c:pt>
                <c:pt idx="1307">
                  <c:v>33.071601000000001</c:v>
                </c:pt>
                <c:pt idx="1308">
                  <c:v>33.235878999999997</c:v>
                </c:pt>
                <c:pt idx="1309">
                  <c:v>33.325059000000003</c:v>
                </c:pt>
                <c:pt idx="1310">
                  <c:v>33.566783000000001</c:v>
                </c:pt>
                <c:pt idx="1311">
                  <c:v>33.742795000000001</c:v>
                </c:pt>
                <c:pt idx="1312">
                  <c:v>33.820241000000003</c:v>
                </c:pt>
                <c:pt idx="1313">
                  <c:v>33.742795000000001</c:v>
                </c:pt>
                <c:pt idx="1314">
                  <c:v>33.731060999999997</c:v>
                </c:pt>
                <c:pt idx="1315">
                  <c:v>33.611373</c:v>
                </c:pt>
                <c:pt idx="1316">
                  <c:v>33.512805999999998</c:v>
                </c:pt>
                <c:pt idx="1317">
                  <c:v>33.402504</c:v>
                </c:pt>
                <c:pt idx="1318">
                  <c:v>33.334446</c:v>
                </c:pt>
                <c:pt idx="1319">
                  <c:v>33.325059000000003</c:v>
                </c:pt>
                <c:pt idx="1320">
                  <c:v>33.235878999999997</c:v>
                </c:pt>
                <c:pt idx="1321">
                  <c:v>33.158434</c:v>
                </c:pt>
                <c:pt idx="1322">
                  <c:v>33.137312000000001</c:v>
                </c:pt>
                <c:pt idx="1323">
                  <c:v>33.015276999999998</c:v>
                </c:pt>
                <c:pt idx="1324">
                  <c:v>32.850997999999997</c:v>
                </c:pt>
                <c:pt idx="1325">
                  <c:v>32.684373000000001</c:v>
                </c:pt>
                <c:pt idx="1326">
                  <c:v>32.606926999999999</c:v>
                </c:pt>
                <c:pt idx="1327">
                  <c:v>32.430914999999999</c:v>
                </c:pt>
                <c:pt idx="1328">
                  <c:v>32.308878999999997</c:v>
                </c:pt>
                <c:pt idx="1329">
                  <c:v>32.266635999999998</c:v>
                </c:pt>
                <c:pt idx="1330">
                  <c:v>32.198577999999998</c:v>
                </c:pt>
                <c:pt idx="1331">
                  <c:v>32.088276999999998</c:v>
                </c:pt>
                <c:pt idx="1332">
                  <c:v>32.013178000000003</c:v>
                </c:pt>
                <c:pt idx="1333">
                  <c:v>31.879408000000002</c:v>
                </c:pt>
                <c:pt idx="1334">
                  <c:v>31.858287000000001</c:v>
                </c:pt>
                <c:pt idx="1335">
                  <c:v>32.046033999999999</c:v>
                </c:pt>
                <c:pt idx="1336">
                  <c:v>32.100011000000002</c:v>
                </c:pt>
                <c:pt idx="1337">
                  <c:v>32.067155</c:v>
                </c:pt>
                <c:pt idx="1338">
                  <c:v>31.956854</c:v>
                </c:pt>
                <c:pt idx="1339">
                  <c:v>31.780840999999999</c:v>
                </c:pt>
                <c:pt idx="1340">
                  <c:v>31.682274</c:v>
                </c:pt>
                <c:pt idx="1341">
                  <c:v>31.825430999999998</c:v>
                </c:pt>
                <c:pt idx="1342">
                  <c:v>32.088276999999998</c:v>
                </c:pt>
                <c:pt idx="1343">
                  <c:v>32.276024</c:v>
                </c:pt>
                <c:pt idx="1344">
                  <c:v>32.276024</c:v>
                </c:pt>
                <c:pt idx="1345">
                  <c:v>32.165722000000002</c:v>
                </c:pt>
                <c:pt idx="1346">
                  <c:v>32.046033999999999</c:v>
                </c:pt>
                <c:pt idx="1347">
                  <c:v>31.956854</c:v>
                </c:pt>
                <c:pt idx="1348">
                  <c:v>31.912264</c:v>
                </c:pt>
                <c:pt idx="1349">
                  <c:v>31.769107000000002</c:v>
                </c:pt>
                <c:pt idx="1350">
                  <c:v>31.604828999999999</c:v>
                </c:pt>
                <c:pt idx="1351">
                  <c:v>31.614215999999999</c:v>
                </c:pt>
                <c:pt idx="1352">
                  <c:v>31.637684</c:v>
                </c:pt>
                <c:pt idx="1353">
                  <c:v>31.527383</c:v>
                </c:pt>
                <c:pt idx="1354">
                  <c:v>31.318515000000001</c:v>
                </c:pt>
                <c:pt idx="1355">
                  <c:v>31.173010999999999</c:v>
                </c:pt>
                <c:pt idx="1356">
                  <c:v>31.020467</c:v>
                </c:pt>
                <c:pt idx="1357">
                  <c:v>30.898430999999999</c:v>
                </c:pt>
                <c:pt idx="1358">
                  <c:v>30.767009000000002</c:v>
                </c:pt>
                <c:pt idx="1359">
                  <c:v>30.755274</c:v>
                </c:pt>
                <c:pt idx="1360">
                  <c:v>30.743539999999999</c:v>
                </c:pt>
                <c:pt idx="1361">
                  <c:v>30.623851999999999</c:v>
                </c:pt>
                <c:pt idx="1362">
                  <c:v>30.534672</c:v>
                </c:pt>
                <c:pt idx="1363">
                  <c:v>30.468959999999999</c:v>
                </c:pt>
                <c:pt idx="1364">
                  <c:v>30.403248999999999</c:v>
                </c:pt>
                <c:pt idx="1365">
                  <c:v>30.325804000000002</c:v>
                </c:pt>
                <c:pt idx="1366">
                  <c:v>30.248358</c:v>
                </c:pt>
                <c:pt idx="1367">
                  <c:v>30.182646999999999</c:v>
                </c:pt>
                <c:pt idx="1368">
                  <c:v>30.227236000000001</c:v>
                </c:pt>
                <c:pt idx="1369">
                  <c:v>30.391514999999998</c:v>
                </c:pt>
                <c:pt idx="1370">
                  <c:v>30.424371000000001</c:v>
                </c:pt>
                <c:pt idx="1371">
                  <c:v>30.314069</c:v>
                </c:pt>
                <c:pt idx="1372">
                  <c:v>30.227236000000001</c:v>
                </c:pt>
                <c:pt idx="1373">
                  <c:v>30.105201000000001</c:v>
                </c:pt>
                <c:pt idx="1374">
                  <c:v>29.929188</c:v>
                </c:pt>
                <c:pt idx="1375">
                  <c:v>30.182646999999999</c:v>
                </c:pt>
                <c:pt idx="1376">
                  <c:v>30.391514999999998</c:v>
                </c:pt>
                <c:pt idx="1377">
                  <c:v>30.579262</c:v>
                </c:pt>
                <c:pt idx="1378">
                  <c:v>30.710684000000001</c:v>
                </c:pt>
                <c:pt idx="1379">
                  <c:v>30.788129999999999</c:v>
                </c:pt>
                <c:pt idx="1380">
                  <c:v>30.987611000000001</c:v>
                </c:pt>
                <c:pt idx="1381">
                  <c:v>31.173010999999999</c:v>
                </c:pt>
                <c:pt idx="1382">
                  <c:v>31.428816000000001</c:v>
                </c:pt>
                <c:pt idx="1383">
                  <c:v>31.548504999999999</c:v>
                </c:pt>
                <c:pt idx="1384">
                  <c:v>31.769107000000002</c:v>
                </c:pt>
                <c:pt idx="1385">
                  <c:v>31.980322000000001</c:v>
                </c:pt>
                <c:pt idx="1386">
                  <c:v>32.231434</c:v>
                </c:pt>
                <c:pt idx="1387">
                  <c:v>32.419179999999997</c:v>
                </c:pt>
                <c:pt idx="1388">
                  <c:v>32.651516999999998</c:v>
                </c:pt>
                <c:pt idx="1389">
                  <c:v>32.860385000000001</c:v>
                </c:pt>
                <c:pt idx="1390">
                  <c:v>33.125577999999997</c:v>
                </c:pt>
                <c:pt idx="1391">
                  <c:v>33.435360000000003</c:v>
                </c:pt>
                <c:pt idx="1392">
                  <c:v>33.731060999999997</c:v>
                </c:pt>
                <c:pt idx="1393">
                  <c:v>34.139411000000003</c:v>
                </c:pt>
                <c:pt idx="1394">
                  <c:v>34.493783000000001</c:v>
                </c:pt>
                <c:pt idx="1395">
                  <c:v>34.812952000000003</c:v>
                </c:pt>
                <c:pt idx="1396">
                  <c:v>35.033555</c:v>
                </c:pt>
                <c:pt idx="1397">
                  <c:v>35.164977999999998</c:v>
                </c:pt>
                <c:pt idx="1398">
                  <c:v>35.265891000000003</c:v>
                </c:pt>
                <c:pt idx="1399">
                  <c:v>35.265891000000003</c:v>
                </c:pt>
                <c:pt idx="1400">
                  <c:v>35.409047999999999</c:v>
                </c:pt>
                <c:pt idx="1401">
                  <c:v>35.662506999999998</c:v>
                </c:pt>
                <c:pt idx="1402">
                  <c:v>35.892496000000001</c:v>
                </c:pt>
                <c:pt idx="1403">
                  <c:v>36.136566999999999</c:v>
                </c:pt>
                <c:pt idx="1404">
                  <c:v>36.256256</c:v>
                </c:pt>
                <c:pt idx="1405">
                  <c:v>36.399413000000003</c:v>
                </c:pt>
                <c:pt idx="1406">
                  <c:v>36.676338999999999</c:v>
                </c:pt>
                <c:pt idx="1407">
                  <c:v>36.896942000000003</c:v>
                </c:pt>
                <c:pt idx="1408">
                  <c:v>37.040098999999998</c:v>
                </c:pt>
                <c:pt idx="1409">
                  <c:v>37.314678999999998</c:v>
                </c:pt>
                <c:pt idx="1410">
                  <c:v>37.535280999999998</c:v>
                </c:pt>
                <c:pt idx="1411">
                  <c:v>37.645581999999997</c:v>
                </c:pt>
                <c:pt idx="1412">
                  <c:v>37.755884000000002</c:v>
                </c:pt>
                <c:pt idx="1413">
                  <c:v>38.131377000000001</c:v>
                </c:pt>
                <c:pt idx="1414">
                  <c:v>38.527991999999998</c:v>
                </c:pt>
                <c:pt idx="1415">
                  <c:v>38.826039999999999</c:v>
                </c:pt>
                <c:pt idx="1416">
                  <c:v>39.091233000000003</c:v>
                </c:pt>
                <c:pt idx="1417">
                  <c:v>39.365811999999998</c:v>
                </c:pt>
                <c:pt idx="1418">
                  <c:v>39.696716000000002</c:v>
                </c:pt>
                <c:pt idx="1419">
                  <c:v>39.994764000000004</c:v>
                </c:pt>
                <c:pt idx="1420">
                  <c:v>29.640528</c:v>
                </c:pt>
                <c:pt idx="1421">
                  <c:v>29.696852</c:v>
                </c:pt>
                <c:pt idx="1422">
                  <c:v>29.685117999999999</c:v>
                </c:pt>
                <c:pt idx="1423">
                  <c:v>29.685117999999999</c:v>
                </c:pt>
                <c:pt idx="1424">
                  <c:v>29.652262</c:v>
                </c:pt>
                <c:pt idx="1425">
                  <c:v>29.509105000000002</c:v>
                </c:pt>
                <c:pt idx="1426">
                  <c:v>29.321358</c:v>
                </c:pt>
                <c:pt idx="1427">
                  <c:v>29.133610999999998</c:v>
                </c:pt>
                <c:pt idx="1428">
                  <c:v>28.990454</c:v>
                </c:pt>
                <c:pt idx="1429">
                  <c:v>28.859031999999999</c:v>
                </c:pt>
                <c:pt idx="1430">
                  <c:v>28.814442</c:v>
                </c:pt>
                <c:pt idx="1431">
                  <c:v>28.936477</c:v>
                </c:pt>
                <c:pt idx="1432">
                  <c:v>29.046778</c:v>
                </c:pt>
                <c:pt idx="1433">
                  <c:v>29.035043999999999</c:v>
                </c:pt>
                <c:pt idx="1434">
                  <c:v>29.046778</c:v>
                </c:pt>
                <c:pt idx="1435">
                  <c:v>28.903621000000001</c:v>
                </c:pt>
                <c:pt idx="1436">
                  <c:v>28.870766</c:v>
                </c:pt>
                <c:pt idx="1437">
                  <c:v>28.837910000000001</c:v>
                </c:pt>
                <c:pt idx="1438">
                  <c:v>28.748729999999998</c:v>
                </c:pt>
                <c:pt idx="1439">
                  <c:v>28.715875</c:v>
                </c:pt>
                <c:pt idx="1440">
                  <c:v>28.659551</c:v>
                </c:pt>
                <c:pt idx="1441">
                  <c:v>28.659551</c:v>
                </c:pt>
                <c:pt idx="1442">
                  <c:v>28.659551</c:v>
                </c:pt>
                <c:pt idx="1443">
                  <c:v>28.638428999999999</c:v>
                </c:pt>
                <c:pt idx="1444">
                  <c:v>28.659551</c:v>
                </c:pt>
                <c:pt idx="1445">
                  <c:v>28.659551</c:v>
                </c:pt>
                <c:pt idx="1446">
                  <c:v>28.617308000000001</c:v>
                </c:pt>
                <c:pt idx="1447">
                  <c:v>28.516393999999998</c:v>
                </c:pt>
                <c:pt idx="1448">
                  <c:v>28.176103000000001</c:v>
                </c:pt>
                <c:pt idx="1449">
                  <c:v>27.955500000000001</c:v>
                </c:pt>
                <c:pt idx="1450">
                  <c:v>27.943766</c:v>
                </c:pt>
                <c:pt idx="1451">
                  <c:v>27.943766</c:v>
                </c:pt>
                <c:pt idx="1452">
                  <c:v>27.788875000000001</c:v>
                </c:pt>
                <c:pt idx="1453">
                  <c:v>27.734898000000001</c:v>
                </c:pt>
                <c:pt idx="1454">
                  <c:v>27.657451999999999</c:v>
                </c:pt>
                <c:pt idx="1455">
                  <c:v>27.535416999999999</c:v>
                </c:pt>
                <c:pt idx="1456">
                  <c:v>27.591740999999999</c:v>
                </c:pt>
                <c:pt idx="1457">
                  <c:v>27.678574000000001</c:v>
                </c:pt>
                <c:pt idx="1458">
                  <c:v>27.756018999999998</c:v>
                </c:pt>
                <c:pt idx="1459">
                  <c:v>27.821729999999999</c:v>
                </c:pt>
                <c:pt idx="1460">
                  <c:v>27.899176000000001</c:v>
                </c:pt>
                <c:pt idx="1461">
                  <c:v>28.021211000000001</c:v>
                </c:pt>
                <c:pt idx="1462">
                  <c:v>28.032945999999999</c:v>
                </c:pt>
                <c:pt idx="1463">
                  <c:v>28.032945999999999</c:v>
                </c:pt>
                <c:pt idx="1464">
                  <c:v>28.009477</c:v>
                </c:pt>
                <c:pt idx="1465">
                  <c:v>28.065801</c:v>
                </c:pt>
                <c:pt idx="1466">
                  <c:v>28.197223999999999</c:v>
                </c:pt>
                <c:pt idx="1467">
                  <c:v>28.340381000000001</c:v>
                </c:pt>
                <c:pt idx="1468">
                  <c:v>28.593838999999999</c:v>
                </c:pt>
                <c:pt idx="1469">
                  <c:v>28.903621000000001</c:v>
                </c:pt>
                <c:pt idx="1470">
                  <c:v>29.079633999999999</c:v>
                </c:pt>
                <c:pt idx="1471">
                  <c:v>29.091367999999999</c:v>
                </c:pt>
                <c:pt idx="1472">
                  <c:v>28.981066999999999</c:v>
                </c:pt>
                <c:pt idx="1473">
                  <c:v>28.715875</c:v>
                </c:pt>
                <c:pt idx="1474">
                  <c:v>28.572717999999998</c:v>
                </c:pt>
                <c:pt idx="1475">
                  <c:v>28.319258999999999</c:v>
                </c:pt>
                <c:pt idx="1476">
                  <c:v>28.032945999999999</c:v>
                </c:pt>
                <c:pt idx="1477">
                  <c:v>27.833465</c:v>
                </c:pt>
                <c:pt idx="1478">
                  <c:v>27.612862</c:v>
                </c:pt>
                <c:pt idx="1479">
                  <c:v>27.457971000000001</c:v>
                </c:pt>
                <c:pt idx="1480">
                  <c:v>27.127067</c:v>
                </c:pt>
                <c:pt idx="1481">
                  <c:v>26.885342999999999</c:v>
                </c:pt>
                <c:pt idx="1482">
                  <c:v>26.664740999999999</c:v>
                </c:pt>
                <c:pt idx="1483">
                  <c:v>26.488727999999998</c:v>
                </c:pt>
                <c:pt idx="1484">
                  <c:v>26.366693000000001</c:v>
                </c:pt>
                <c:pt idx="1485">
                  <c:v>26.223535999999999</c:v>
                </c:pt>
                <c:pt idx="1486">
                  <c:v>26.223535999999999</c:v>
                </c:pt>
                <c:pt idx="1487">
                  <c:v>26.247004</c:v>
                </c:pt>
                <c:pt idx="1488">
                  <c:v>26.444137999999999</c:v>
                </c:pt>
                <c:pt idx="1489">
                  <c:v>26.709330999999999</c:v>
                </c:pt>
                <c:pt idx="1490">
                  <c:v>26.840752999999999</c:v>
                </c:pt>
                <c:pt idx="1491">
                  <c:v>26.631885</c:v>
                </c:pt>
                <c:pt idx="1492">
                  <c:v>26.354958</c:v>
                </c:pt>
                <c:pt idx="1493">
                  <c:v>26.23527</c:v>
                </c:pt>
                <c:pt idx="1494">
                  <c:v>26.101500000000001</c:v>
                </c:pt>
                <c:pt idx="1495">
                  <c:v>26.059256999999999</c:v>
                </c:pt>
                <c:pt idx="1496">
                  <c:v>26.354958</c:v>
                </c:pt>
                <c:pt idx="1497">
                  <c:v>26.399547999999999</c:v>
                </c:pt>
                <c:pt idx="1498">
                  <c:v>26.566174</c:v>
                </c:pt>
                <c:pt idx="1499">
                  <c:v>26.542705000000002</c:v>
                </c:pt>
                <c:pt idx="1500">
                  <c:v>26.345571</c:v>
                </c:pt>
                <c:pt idx="1501">
                  <c:v>26.312715000000001</c:v>
                </c:pt>
                <c:pt idx="1502">
                  <c:v>26.247004</c:v>
                </c:pt>
                <c:pt idx="1503">
                  <c:v>26.059256999999999</c:v>
                </c:pt>
                <c:pt idx="1504">
                  <c:v>24.712174000000001</c:v>
                </c:pt>
                <c:pt idx="1505">
                  <c:v>24.813088</c:v>
                </c:pt>
                <c:pt idx="1506">
                  <c:v>24.768498000000001</c:v>
                </c:pt>
                <c:pt idx="1507">
                  <c:v>24.756764</c:v>
                </c:pt>
                <c:pt idx="1508">
                  <c:v>24.669930999999998</c:v>
                </c:pt>
                <c:pt idx="1509">
                  <c:v>24.515039999999999</c:v>
                </c:pt>
                <c:pt idx="1510">
                  <c:v>24.526774</c:v>
                </c:pt>
                <c:pt idx="1511">
                  <c:v>24.637074999999999</c:v>
                </c:pt>
                <c:pt idx="1512">
                  <c:v>24.712174000000001</c:v>
                </c:pt>
                <c:pt idx="1513">
                  <c:v>26.059256999999999</c:v>
                </c:pt>
                <c:pt idx="1514">
                  <c:v>25.892631999999999</c:v>
                </c:pt>
                <c:pt idx="1515">
                  <c:v>25.606318000000002</c:v>
                </c:pt>
                <c:pt idx="1516">
                  <c:v>25.331738000000001</c:v>
                </c:pt>
                <c:pt idx="1517">
                  <c:v>25.197969000000001</c:v>
                </c:pt>
                <c:pt idx="1518">
                  <c:v>25.03369</c:v>
                </c:pt>
                <c:pt idx="1519">
                  <c:v>24.857678</c:v>
                </c:pt>
                <c:pt idx="1520">
                  <c:v>24.756764</c:v>
                </c:pt>
                <c:pt idx="1521">
                  <c:v>24.625340999999999</c:v>
                </c:pt>
                <c:pt idx="1522">
                  <c:v>24.42586</c:v>
                </c:pt>
                <c:pt idx="1523">
                  <c:v>24.238112999999998</c:v>
                </c:pt>
                <c:pt idx="1524">
                  <c:v>23.942412000000001</c:v>
                </c:pt>
                <c:pt idx="1525">
                  <c:v>23.665485</c:v>
                </c:pt>
                <c:pt idx="1526">
                  <c:v>23.820377000000001</c:v>
                </c:pt>
                <c:pt idx="1527">
                  <c:v>23.942412000000001</c:v>
                </c:pt>
                <c:pt idx="1528">
                  <c:v>24.085569</c:v>
                </c:pt>
                <c:pt idx="1529">
                  <c:v>24.184135999999999</c:v>
                </c:pt>
                <c:pt idx="1530">
                  <c:v>24.261582000000001</c:v>
                </c:pt>
                <c:pt idx="1531">
                  <c:v>24.306170999999999</c:v>
                </c:pt>
                <c:pt idx="1532">
                  <c:v>24.228726000000002</c:v>
                </c:pt>
                <c:pt idx="1533">
                  <c:v>24.10669</c:v>
                </c:pt>
                <c:pt idx="1534">
                  <c:v>23.930678</c:v>
                </c:pt>
                <c:pt idx="1535">
                  <c:v>23.820377000000001</c:v>
                </c:pt>
                <c:pt idx="1536">
                  <c:v>23.742930999999999</c:v>
                </c:pt>
                <c:pt idx="1537">
                  <c:v>23.942412000000001</c:v>
                </c:pt>
                <c:pt idx="1538">
                  <c:v>23.963533999999999</c:v>
                </c:pt>
                <c:pt idx="1539">
                  <c:v>23.820377000000001</c:v>
                </c:pt>
                <c:pt idx="1540">
                  <c:v>23.710075</c:v>
                </c:pt>
                <c:pt idx="1541">
                  <c:v>23.534063</c:v>
                </c:pt>
                <c:pt idx="1542">
                  <c:v>23.456617000000001</c:v>
                </c:pt>
                <c:pt idx="1543">
                  <c:v>23.501207000000001</c:v>
                </c:pt>
                <c:pt idx="1544">
                  <c:v>23.566918000000001</c:v>
                </c:pt>
                <c:pt idx="1545">
                  <c:v>23.379172000000001</c:v>
                </c:pt>
                <c:pt idx="1546">
                  <c:v>23.280604</c:v>
                </c:pt>
                <c:pt idx="1547">
                  <c:v>23.092858</c:v>
                </c:pt>
                <c:pt idx="1548">
                  <c:v>22.860520999999999</c:v>
                </c:pt>
                <c:pt idx="1549">
                  <c:v>22.851133999999998</c:v>
                </c:pt>
                <c:pt idx="1550">
                  <c:v>22.905111000000002</c:v>
                </c:pt>
                <c:pt idx="1551">
                  <c:v>22.815930999999999</c:v>
                </c:pt>
                <c:pt idx="1552">
                  <c:v>22.651653</c:v>
                </c:pt>
                <c:pt idx="1553">
                  <c:v>22.607063</c:v>
                </c:pt>
                <c:pt idx="1554">
                  <c:v>22.607063</c:v>
                </c:pt>
                <c:pt idx="1555">
                  <c:v>30.105201000000001</c:v>
                </c:pt>
                <c:pt idx="1556">
                  <c:v>29.971430999999999</c:v>
                </c:pt>
                <c:pt idx="1557">
                  <c:v>29.929188</c:v>
                </c:pt>
                <c:pt idx="1558">
                  <c:v>29.818887</c:v>
                </c:pt>
                <c:pt idx="1559">
                  <c:v>29.807153</c:v>
                </c:pt>
                <c:pt idx="1560">
                  <c:v>29.717973000000001</c:v>
                </c:pt>
                <c:pt idx="1561">
                  <c:v>29.696852</c:v>
                </c:pt>
                <c:pt idx="1562">
                  <c:v>29.663996000000001</c:v>
                </c:pt>
                <c:pt idx="1563">
                  <c:v>29.663996000000001</c:v>
                </c:pt>
                <c:pt idx="1564">
                  <c:v>29.663996000000001</c:v>
                </c:pt>
                <c:pt idx="1565">
                  <c:v>29.675730000000001</c:v>
                </c:pt>
                <c:pt idx="1566">
                  <c:v>29.696852</c:v>
                </c:pt>
                <c:pt idx="1567">
                  <c:v>29.640528</c:v>
                </c:pt>
                <c:pt idx="1568">
                  <c:v>26.411283000000001</c:v>
                </c:pt>
                <c:pt idx="1569">
                  <c:v>26.533318000000001</c:v>
                </c:pt>
                <c:pt idx="1570">
                  <c:v>26.676475</c:v>
                </c:pt>
                <c:pt idx="1571">
                  <c:v>26.807898000000002</c:v>
                </c:pt>
                <c:pt idx="1572">
                  <c:v>26.929932999999998</c:v>
                </c:pt>
                <c:pt idx="1573">
                  <c:v>27.040234000000002</c:v>
                </c:pt>
                <c:pt idx="1574">
                  <c:v>27.138801000000001</c:v>
                </c:pt>
                <c:pt idx="1575">
                  <c:v>27.314813999999998</c:v>
                </c:pt>
                <c:pt idx="1576">
                  <c:v>27.413381000000001</c:v>
                </c:pt>
                <c:pt idx="1577">
                  <c:v>27.624596</c:v>
                </c:pt>
                <c:pt idx="1578">
                  <c:v>27.833465</c:v>
                </c:pt>
                <c:pt idx="1579">
                  <c:v>27.788875000000001</c:v>
                </c:pt>
                <c:pt idx="1580">
                  <c:v>27.767752999999999</c:v>
                </c:pt>
                <c:pt idx="1581">
                  <c:v>27.922643999999998</c:v>
                </c:pt>
                <c:pt idx="1582">
                  <c:v>28.032945999999999</c:v>
                </c:pt>
                <c:pt idx="1583">
                  <c:v>28.021211000000001</c:v>
                </c:pt>
                <c:pt idx="1584">
                  <c:v>28.143246999999999</c:v>
                </c:pt>
                <c:pt idx="1585">
                  <c:v>28.384971</c:v>
                </c:pt>
                <c:pt idx="1586">
                  <c:v>28.605573</c:v>
                </c:pt>
                <c:pt idx="1587">
                  <c:v>28.880153</c:v>
                </c:pt>
                <c:pt idx="1588">
                  <c:v>29.112490000000001</c:v>
                </c:pt>
                <c:pt idx="1589">
                  <c:v>29.091367999999999</c:v>
                </c:pt>
                <c:pt idx="1590">
                  <c:v>28.936477</c:v>
                </c:pt>
                <c:pt idx="1591">
                  <c:v>28.913008999999999</c:v>
                </c:pt>
                <c:pt idx="1592">
                  <c:v>29.091367999999999</c:v>
                </c:pt>
                <c:pt idx="1593">
                  <c:v>29.333092000000001</c:v>
                </c:pt>
                <c:pt idx="1594">
                  <c:v>29.520838999999999</c:v>
                </c:pt>
                <c:pt idx="1595">
                  <c:v>29.708586</c:v>
                </c:pt>
                <c:pt idx="1596">
                  <c:v>29.896332999999998</c:v>
                </c:pt>
                <c:pt idx="1597">
                  <c:v>29.884599000000001</c:v>
                </c:pt>
                <c:pt idx="1598">
                  <c:v>29.741441999999999</c:v>
                </c:pt>
                <c:pt idx="1599">
                  <c:v>29.631139999999998</c:v>
                </c:pt>
                <c:pt idx="1600">
                  <c:v>29.464514999999999</c:v>
                </c:pt>
                <c:pt idx="1601">
                  <c:v>29.387069</c:v>
                </c:pt>
                <c:pt idx="1602">
                  <c:v>29.333092000000001</c:v>
                </c:pt>
                <c:pt idx="1603">
                  <c:v>29.255647</c:v>
                </c:pt>
                <c:pt idx="1604">
                  <c:v>29.222791000000001</c:v>
                </c:pt>
                <c:pt idx="1605">
                  <c:v>29.112490000000001</c:v>
                </c:pt>
                <c:pt idx="1606">
                  <c:v>29.157080000000001</c:v>
                </c:pt>
                <c:pt idx="1607">
                  <c:v>29.234525000000001</c:v>
                </c:pt>
                <c:pt idx="1608">
                  <c:v>29.267381</c:v>
                </c:pt>
                <c:pt idx="1609">
                  <c:v>29.288502000000001</c:v>
                </c:pt>
                <c:pt idx="1610">
                  <c:v>29.455127999999998</c:v>
                </c:pt>
                <c:pt idx="1611">
                  <c:v>29.685117999999999</c:v>
                </c:pt>
                <c:pt idx="1612">
                  <c:v>29.929188</c:v>
                </c:pt>
                <c:pt idx="1613">
                  <c:v>26.223535999999999</c:v>
                </c:pt>
                <c:pt idx="1614">
                  <c:v>26.312715000000001</c:v>
                </c:pt>
                <c:pt idx="1615">
                  <c:v>26.322102999999998</c:v>
                </c:pt>
                <c:pt idx="1616">
                  <c:v>26.411283000000001</c:v>
                </c:pt>
                <c:pt idx="1617">
                  <c:v>19.96218</c:v>
                </c:pt>
                <c:pt idx="1618">
                  <c:v>19.840143999999999</c:v>
                </c:pt>
                <c:pt idx="1619">
                  <c:v>19.520975</c:v>
                </c:pt>
                <c:pt idx="1620">
                  <c:v>19.354348999999999</c:v>
                </c:pt>
                <c:pt idx="1621">
                  <c:v>19.276903999999998</c:v>
                </c:pt>
                <c:pt idx="1622">
                  <c:v>19.410672999999999</c:v>
                </c:pt>
                <c:pt idx="1623">
                  <c:v>19.410672999999999</c:v>
                </c:pt>
                <c:pt idx="1624">
                  <c:v>19.344961999999999</c:v>
                </c:pt>
                <c:pt idx="1625">
                  <c:v>19.410672999999999</c:v>
                </c:pt>
                <c:pt idx="1626">
                  <c:v>19.443529000000002</c:v>
                </c:pt>
                <c:pt idx="1627">
                  <c:v>19.431795000000001</c:v>
                </c:pt>
                <c:pt idx="1628">
                  <c:v>19.464651</c:v>
                </c:pt>
                <c:pt idx="1629">
                  <c:v>19.387205000000002</c:v>
                </c:pt>
                <c:pt idx="1630">
                  <c:v>19.410672999999999</c:v>
                </c:pt>
                <c:pt idx="1631">
                  <c:v>19.443529000000002</c:v>
                </c:pt>
                <c:pt idx="1632">
                  <c:v>19.476385000000001</c:v>
                </c:pt>
                <c:pt idx="1633">
                  <c:v>19.553830000000001</c:v>
                </c:pt>
                <c:pt idx="1634">
                  <c:v>19.464651</c:v>
                </c:pt>
                <c:pt idx="1635">
                  <c:v>19.309759</c:v>
                </c:pt>
                <c:pt idx="1636">
                  <c:v>19.309759</c:v>
                </c:pt>
                <c:pt idx="1637">
                  <c:v>19.211192</c:v>
                </c:pt>
                <c:pt idx="1638">
                  <c:v>19.100891000000001</c:v>
                </c:pt>
                <c:pt idx="1639">
                  <c:v>18.946000000000002</c:v>
                </c:pt>
                <c:pt idx="1640">
                  <c:v>18.737131999999999</c:v>
                </c:pt>
                <c:pt idx="1641">
                  <c:v>18.626830000000002</c:v>
                </c:pt>
                <c:pt idx="1642">
                  <c:v>18.549385000000001</c:v>
                </c:pt>
                <c:pt idx="1643">
                  <c:v>18.396840999999998</c:v>
                </c:pt>
                <c:pt idx="1644">
                  <c:v>18.230215000000001</c:v>
                </c:pt>
                <c:pt idx="1645">
                  <c:v>18.054203000000001</c:v>
                </c:pt>
                <c:pt idx="1646">
                  <c:v>17.887577</c:v>
                </c:pt>
                <c:pt idx="1647">
                  <c:v>17.723299000000001</c:v>
                </c:pt>
                <c:pt idx="1648">
                  <c:v>17.591875999999999</c:v>
                </c:pt>
                <c:pt idx="1649">
                  <c:v>17.303215000000002</c:v>
                </c:pt>
                <c:pt idx="1650">
                  <c:v>17.073225999999998</c:v>
                </c:pt>
                <c:pt idx="1651">
                  <c:v>17.138936999999999</c:v>
                </c:pt>
                <c:pt idx="1652">
                  <c:v>17.338418000000001</c:v>
                </c:pt>
                <c:pt idx="1653">
                  <c:v>17.436985</c:v>
                </c:pt>
                <c:pt idx="1654">
                  <c:v>17.535551999999999</c:v>
                </c:pt>
                <c:pt idx="1655">
                  <c:v>17.514430999999998</c:v>
                </c:pt>
                <c:pt idx="1656">
                  <c:v>17.359539000000002</c:v>
                </c:pt>
                <c:pt idx="1657">
                  <c:v>17.127203000000002</c:v>
                </c:pt>
                <c:pt idx="1658">
                  <c:v>16.864356999999998</c:v>
                </c:pt>
                <c:pt idx="1659">
                  <c:v>16.542840999999999</c:v>
                </c:pt>
                <c:pt idx="1660">
                  <c:v>16.322237999999999</c:v>
                </c:pt>
                <c:pt idx="1661">
                  <c:v>16.06878</c:v>
                </c:pt>
                <c:pt idx="1662">
                  <c:v>15.991334999999999</c:v>
                </c:pt>
                <c:pt idx="1663">
                  <c:v>15.958479000000001</c:v>
                </c:pt>
                <c:pt idx="1664">
                  <c:v>15.881033</c:v>
                </c:pt>
                <c:pt idx="1665">
                  <c:v>15.683899</c:v>
                </c:pt>
                <c:pt idx="1666">
                  <c:v>15.561864</c:v>
                </c:pt>
                <c:pt idx="1667">
                  <c:v>15.374117</c:v>
                </c:pt>
                <c:pt idx="1668">
                  <c:v>15.176983</c:v>
                </c:pt>
                <c:pt idx="1669">
                  <c:v>15.165248999999999</c:v>
                </c:pt>
                <c:pt idx="1670">
                  <c:v>15.221572999999999</c:v>
                </c:pt>
                <c:pt idx="1671">
                  <c:v>15.406973000000001</c:v>
                </c:pt>
                <c:pt idx="1672">
                  <c:v>15.209838</c:v>
                </c:pt>
                <c:pt idx="1673">
                  <c:v>15.033825999999999</c:v>
                </c:pt>
                <c:pt idx="1674">
                  <c:v>14.890669000000001</c:v>
                </c:pt>
                <c:pt idx="1675">
                  <c:v>14.890669000000001</c:v>
                </c:pt>
                <c:pt idx="1676">
                  <c:v>14.834345000000001</c:v>
                </c:pt>
                <c:pt idx="1677">
                  <c:v>14.756899000000001</c:v>
                </c:pt>
                <c:pt idx="1678">
                  <c:v>14.702921999999999</c:v>
                </c:pt>
                <c:pt idx="1679">
                  <c:v>14.658332</c:v>
                </c:pt>
                <c:pt idx="1680">
                  <c:v>14.548031</c:v>
                </c:pt>
                <c:pt idx="1681">
                  <c:v>14.327427999999999</c:v>
                </c:pt>
                <c:pt idx="1682">
                  <c:v>14.205393000000001</c:v>
                </c:pt>
                <c:pt idx="1683">
                  <c:v>14.106826</c:v>
                </c:pt>
                <c:pt idx="1684">
                  <c:v>14.008259000000001</c:v>
                </c:pt>
                <c:pt idx="1685">
                  <c:v>13.909692</c:v>
                </c:pt>
                <c:pt idx="1686">
                  <c:v>13.820512000000001</c:v>
                </c:pt>
                <c:pt idx="1687">
                  <c:v>13.665621</c:v>
                </c:pt>
                <c:pt idx="1688">
                  <c:v>13.578787999999999</c:v>
                </c:pt>
                <c:pt idx="1689">
                  <c:v>13.534198</c:v>
                </c:pt>
                <c:pt idx="1690">
                  <c:v>13.510730000000001</c:v>
                </c:pt>
                <c:pt idx="1691">
                  <c:v>13.653886999999999</c:v>
                </c:pt>
                <c:pt idx="1692">
                  <c:v>13.698477</c:v>
                </c:pt>
                <c:pt idx="1693">
                  <c:v>13.632764999999999</c:v>
                </c:pt>
                <c:pt idx="1694">
                  <c:v>14.503441</c:v>
                </c:pt>
                <c:pt idx="1695">
                  <c:v>14.515174999999999</c:v>
                </c:pt>
                <c:pt idx="1696">
                  <c:v>14.526909</c:v>
                </c:pt>
                <c:pt idx="1697">
                  <c:v>14.536296999999999</c:v>
                </c:pt>
                <c:pt idx="1698">
                  <c:v>14.559765000000001</c:v>
                </c:pt>
                <c:pt idx="1699">
                  <c:v>14.625477</c:v>
                </c:pt>
                <c:pt idx="1700">
                  <c:v>14.691188</c:v>
                </c:pt>
                <c:pt idx="1701">
                  <c:v>14.712308999999999</c:v>
                </c:pt>
                <c:pt idx="1702">
                  <c:v>14.712308999999999</c:v>
                </c:pt>
                <c:pt idx="1703">
                  <c:v>14.658332</c:v>
                </c:pt>
                <c:pt idx="1704">
                  <c:v>14.580887000000001</c:v>
                </c:pt>
                <c:pt idx="1705">
                  <c:v>14.470585</c:v>
                </c:pt>
                <c:pt idx="1706">
                  <c:v>14.416608</c:v>
                </c:pt>
                <c:pt idx="1707">
                  <c:v>14.43773</c:v>
                </c:pt>
                <c:pt idx="1708">
                  <c:v>14.458850999999999</c:v>
                </c:pt>
                <c:pt idx="1709">
                  <c:v>14.503441</c:v>
                </c:pt>
                <c:pt idx="1710">
                  <c:v>14.282838999999999</c:v>
                </c:pt>
                <c:pt idx="1711">
                  <c:v>14.271103999999999</c:v>
                </c:pt>
                <c:pt idx="1712">
                  <c:v>14.306307</c:v>
                </c:pt>
                <c:pt idx="1713">
                  <c:v>14.315694000000001</c:v>
                </c:pt>
                <c:pt idx="1714">
                  <c:v>14.339162999999999</c:v>
                </c:pt>
                <c:pt idx="1715">
                  <c:v>14.339162999999999</c:v>
                </c:pt>
                <c:pt idx="1716">
                  <c:v>14.339162999999999</c:v>
                </c:pt>
                <c:pt idx="1717">
                  <c:v>14.339162999999999</c:v>
                </c:pt>
                <c:pt idx="1718">
                  <c:v>14.360284</c:v>
                </c:pt>
                <c:pt idx="1719">
                  <c:v>14.372018000000001</c:v>
                </c:pt>
                <c:pt idx="1720">
                  <c:v>14.372018000000001</c:v>
                </c:pt>
                <c:pt idx="1721">
                  <c:v>14.372018000000001</c:v>
                </c:pt>
                <c:pt idx="1722">
                  <c:v>14.372018000000001</c:v>
                </c:pt>
                <c:pt idx="1723">
                  <c:v>14.393140000000001</c:v>
                </c:pt>
                <c:pt idx="1724">
                  <c:v>14.425996</c:v>
                </c:pt>
                <c:pt idx="1725">
                  <c:v>14.43773</c:v>
                </c:pt>
                <c:pt idx="1726">
                  <c:v>14.416608</c:v>
                </c:pt>
                <c:pt idx="1727">
                  <c:v>14.315694000000001</c:v>
                </c:pt>
                <c:pt idx="1728">
                  <c:v>14.261717000000001</c:v>
                </c:pt>
                <c:pt idx="1729">
                  <c:v>14.261717000000001</c:v>
                </c:pt>
                <c:pt idx="1730">
                  <c:v>14.282838999999999</c:v>
                </c:pt>
                <c:pt idx="1731">
                  <c:v>14.339162999999999</c:v>
                </c:pt>
                <c:pt idx="1732">
                  <c:v>14.339162999999999</c:v>
                </c:pt>
                <c:pt idx="1733">
                  <c:v>14.306307</c:v>
                </c:pt>
                <c:pt idx="1734">
                  <c:v>14.282838999999999</c:v>
                </c:pt>
                <c:pt idx="1735">
                  <c:v>14.282838999999999</c:v>
                </c:pt>
                <c:pt idx="1736">
                  <c:v>16.390297</c:v>
                </c:pt>
                <c:pt idx="1737">
                  <c:v>16.411418000000001</c:v>
                </c:pt>
                <c:pt idx="1738">
                  <c:v>16.423152000000002</c:v>
                </c:pt>
                <c:pt idx="1739">
                  <c:v>16.432539999999999</c:v>
                </c:pt>
                <c:pt idx="1740">
                  <c:v>16.477129000000001</c:v>
                </c:pt>
                <c:pt idx="1741">
                  <c:v>16.533453000000002</c:v>
                </c:pt>
                <c:pt idx="1742">
                  <c:v>16.599164999999999</c:v>
                </c:pt>
                <c:pt idx="1743">
                  <c:v>16.664876</c:v>
                </c:pt>
                <c:pt idx="1744">
                  <c:v>16.742322000000001</c:v>
                </c:pt>
                <c:pt idx="1745">
                  <c:v>16.808032999999998</c:v>
                </c:pt>
                <c:pt idx="1746">
                  <c:v>16.829155</c:v>
                </c:pt>
                <c:pt idx="1747">
                  <c:v>16.819766999999999</c:v>
                </c:pt>
                <c:pt idx="1748">
                  <c:v>16.808032999999998</c:v>
                </c:pt>
                <c:pt idx="1749">
                  <c:v>16.786912000000001</c:v>
                </c:pt>
                <c:pt idx="1750">
                  <c:v>16.730588000000001</c:v>
                </c:pt>
                <c:pt idx="1751">
                  <c:v>16.620286</c:v>
                </c:pt>
                <c:pt idx="1752">
                  <c:v>16.533453000000002</c:v>
                </c:pt>
                <c:pt idx="1753">
                  <c:v>16.432539999999999</c:v>
                </c:pt>
                <c:pt idx="1754">
                  <c:v>16.399684000000001</c:v>
                </c:pt>
                <c:pt idx="1755">
                  <c:v>16.390297</c:v>
                </c:pt>
                <c:pt idx="1756">
                  <c:v>16.643754999999999</c:v>
                </c:pt>
                <c:pt idx="1757">
                  <c:v>16.67661</c:v>
                </c:pt>
                <c:pt idx="1758">
                  <c:v>16.730588000000001</c:v>
                </c:pt>
                <c:pt idx="1759">
                  <c:v>16.819766999999999</c:v>
                </c:pt>
                <c:pt idx="1760">
                  <c:v>16.930069</c:v>
                </c:pt>
                <c:pt idx="1761">
                  <c:v>17.007514</c:v>
                </c:pt>
                <c:pt idx="1762">
                  <c:v>17.073225999999998</c:v>
                </c:pt>
                <c:pt idx="1763">
                  <c:v>17.094346999999999</c:v>
                </c:pt>
                <c:pt idx="1764">
                  <c:v>17.040369999999999</c:v>
                </c:pt>
                <c:pt idx="1765">
                  <c:v>16.984045999999999</c:v>
                </c:pt>
                <c:pt idx="1766">
                  <c:v>16.906600000000001</c:v>
                </c:pt>
                <c:pt idx="1767">
                  <c:v>16.796299000000001</c:v>
                </c:pt>
                <c:pt idx="1768">
                  <c:v>16.685998000000001</c:v>
                </c:pt>
                <c:pt idx="1769">
                  <c:v>16.653141999999999</c:v>
                </c:pt>
                <c:pt idx="1770">
                  <c:v>16.643754999999999</c:v>
                </c:pt>
                <c:pt idx="1771">
                  <c:v>16.643754999999999</c:v>
                </c:pt>
                <c:pt idx="1772">
                  <c:v>9.8614010000000007</c:v>
                </c:pt>
                <c:pt idx="1773">
                  <c:v>10.171182999999999</c:v>
                </c:pt>
                <c:pt idx="1774">
                  <c:v>10.225161</c:v>
                </c:pt>
                <c:pt idx="1775">
                  <c:v>10.258016</c:v>
                </c:pt>
                <c:pt idx="1776">
                  <c:v>10.358930000000001</c:v>
                </c:pt>
                <c:pt idx="1777">
                  <c:v>10.502087</c:v>
                </c:pt>
                <c:pt idx="1778">
                  <c:v>10.556063999999999</c:v>
                </c:pt>
                <c:pt idx="1779">
                  <c:v>10.546677000000001</c:v>
                </c:pt>
                <c:pt idx="1780">
                  <c:v>10.600654</c:v>
                </c:pt>
                <c:pt idx="1781">
                  <c:v>10.800134999999999</c:v>
                </c:pt>
                <c:pt idx="1782">
                  <c:v>10.919824</c:v>
                </c:pt>
                <c:pt idx="1783">
                  <c:v>11.095836</c:v>
                </c:pt>
                <c:pt idx="1784">
                  <c:v>11.131038999999999</c:v>
                </c:pt>
                <c:pt idx="1785">
                  <c:v>11.163895</c:v>
                </c:pt>
                <c:pt idx="1786">
                  <c:v>11.307052000000001</c:v>
                </c:pt>
                <c:pt idx="1787">
                  <c:v>11.438473999999999</c:v>
                </c:pt>
                <c:pt idx="1788">
                  <c:v>11.6051</c:v>
                </c:pt>
                <c:pt idx="1789">
                  <c:v>11.736522000000001</c:v>
                </c:pt>
                <c:pt idx="1790">
                  <c:v>11.858558</c:v>
                </c:pt>
                <c:pt idx="1791">
                  <c:v>12.034571</c:v>
                </c:pt>
                <c:pt idx="1792">
                  <c:v>12.133138000000001</c:v>
                </c:pt>
                <c:pt idx="1793">
                  <c:v>12.365474000000001</c:v>
                </c:pt>
                <c:pt idx="1794">
                  <c:v>12.595464</c:v>
                </c:pt>
                <c:pt idx="1795">
                  <c:v>12.860657</c:v>
                </c:pt>
                <c:pt idx="1796">
                  <c:v>13.048403</c:v>
                </c:pt>
                <c:pt idx="1797">
                  <c:v>13.14697</c:v>
                </c:pt>
                <c:pt idx="1798">
                  <c:v>13.456753000000001</c:v>
                </c:pt>
                <c:pt idx="1799">
                  <c:v>13.632764999999999</c:v>
                </c:pt>
                <c:pt idx="1800">
                  <c:v>13.743067</c:v>
                </c:pt>
                <c:pt idx="1801">
                  <c:v>13.874489000000001</c:v>
                </c:pt>
                <c:pt idx="1802">
                  <c:v>14.008259000000001</c:v>
                </c:pt>
                <c:pt idx="1803">
                  <c:v>14.085704</c:v>
                </c:pt>
                <c:pt idx="1804">
                  <c:v>14.249983</c:v>
                </c:pt>
                <c:pt idx="1805">
                  <c:v>14.381406</c:v>
                </c:pt>
                <c:pt idx="1806">
                  <c:v>14.404874</c:v>
                </c:pt>
                <c:pt idx="1807">
                  <c:v>14.381406</c:v>
                </c:pt>
                <c:pt idx="1808">
                  <c:v>14.559765000000001</c:v>
                </c:pt>
                <c:pt idx="1809">
                  <c:v>14.724043999999999</c:v>
                </c:pt>
                <c:pt idx="1810">
                  <c:v>14.822611</c:v>
                </c:pt>
                <c:pt idx="1811">
                  <c:v>14.900055999999999</c:v>
                </c:pt>
                <c:pt idx="1812">
                  <c:v>14.968114</c:v>
                </c:pt>
                <c:pt idx="1813">
                  <c:v>14.956379999999999</c:v>
                </c:pt>
                <c:pt idx="1814">
                  <c:v>14.932912</c:v>
                </c:pt>
                <c:pt idx="1815">
                  <c:v>15.022092000000001</c:v>
                </c:pt>
                <c:pt idx="1816">
                  <c:v>15.23096</c:v>
                </c:pt>
                <c:pt idx="1817">
                  <c:v>15.331873999999999</c:v>
                </c:pt>
                <c:pt idx="1818">
                  <c:v>15.418706999999999</c:v>
                </c:pt>
                <c:pt idx="1819">
                  <c:v>15.507887</c:v>
                </c:pt>
                <c:pt idx="1820">
                  <c:v>15.606453999999999</c:v>
                </c:pt>
                <c:pt idx="1821">
                  <c:v>15.627575</c:v>
                </c:pt>
                <c:pt idx="1822">
                  <c:v>15.683899</c:v>
                </c:pt>
                <c:pt idx="1823">
                  <c:v>16.533453000000002</c:v>
                </c:pt>
                <c:pt idx="1824">
                  <c:v>16.587430999999999</c:v>
                </c:pt>
                <c:pt idx="1825">
                  <c:v>16.620286</c:v>
                </c:pt>
                <c:pt idx="1826">
                  <c:v>16.775178</c:v>
                </c:pt>
                <c:pt idx="1827">
                  <c:v>16.984045999999999</c:v>
                </c:pt>
                <c:pt idx="1828">
                  <c:v>17.183527000000002</c:v>
                </c:pt>
                <c:pt idx="1829">
                  <c:v>17.282094000000001</c:v>
                </c:pt>
                <c:pt idx="1830">
                  <c:v>17.481574999999999</c:v>
                </c:pt>
                <c:pt idx="1831">
                  <c:v>17.735033000000001</c:v>
                </c:pt>
                <c:pt idx="1832">
                  <c:v>17.932167</c:v>
                </c:pt>
                <c:pt idx="1833">
                  <c:v>17.997879000000001</c:v>
                </c:pt>
                <c:pt idx="1834">
                  <c:v>18.328782</c:v>
                </c:pt>
                <c:pt idx="1835">
                  <c:v>18.385106</c:v>
                </c:pt>
                <c:pt idx="1836">
                  <c:v>18.471938999999999</c:v>
                </c:pt>
                <c:pt idx="1837">
                  <c:v>18.417961999999999</c:v>
                </c:pt>
                <c:pt idx="1838">
                  <c:v>18.307661</c:v>
                </c:pt>
                <c:pt idx="1839">
                  <c:v>18.131647999999998</c:v>
                </c:pt>
                <c:pt idx="1840">
                  <c:v>18.021346999999999</c:v>
                </c:pt>
                <c:pt idx="1841">
                  <c:v>17.932167</c:v>
                </c:pt>
                <c:pt idx="1842">
                  <c:v>17.744420000000002</c:v>
                </c:pt>
                <c:pt idx="1843">
                  <c:v>17.481574999999999</c:v>
                </c:pt>
                <c:pt idx="1844">
                  <c:v>17.282094000000001</c:v>
                </c:pt>
                <c:pt idx="1845">
                  <c:v>17.138936999999999</c:v>
                </c:pt>
                <c:pt idx="1846">
                  <c:v>16.918334000000002</c:v>
                </c:pt>
                <c:pt idx="1847">
                  <c:v>16.697731999999998</c:v>
                </c:pt>
                <c:pt idx="1848">
                  <c:v>16.488864</c:v>
                </c:pt>
                <c:pt idx="1849">
                  <c:v>16.268260999999999</c:v>
                </c:pt>
                <c:pt idx="1850">
                  <c:v>16.125104</c:v>
                </c:pt>
                <c:pt idx="1851">
                  <c:v>16.014803000000001</c:v>
                </c:pt>
                <c:pt idx="1852">
                  <c:v>15.937357</c:v>
                </c:pt>
                <c:pt idx="1853">
                  <c:v>15.881033</c:v>
                </c:pt>
                <c:pt idx="1854">
                  <c:v>15.881033</c:v>
                </c:pt>
                <c:pt idx="1855">
                  <c:v>15.991334999999999</c:v>
                </c:pt>
                <c:pt idx="1856">
                  <c:v>16.125104</c:v>
                </c:pt>
                <c:pt idx="1857">
                  <c:v>16.146225999999999</c:v>
                </c:pt>
                <c:pt idx="1858">
                  <c:v>16.092248000000001</c:v>
                </c:pt>
                <c:pt idx="1859">
                  <c:v>16.024190000000001</c:v>
                </c:pt>
                <c:pt idx="1860">
                  <c:v>15.925623</c:v>
                </c:pt>
                <c:pt idx="1861">
                  <c:v>15.838789999999999</c:v>
                </c:pt>
                <c:pt idx="1862">
                  <c:v>15.761345</c:v>
                </c:pt>
                <c:pt idx="1863">
                  <c:v>15.904502000000001</c:v>
                </c:pt>
                <c:pt idx="1864">
                  <c:v>15.770732000000001</c:v>
                </c:pt>
                <c:pt idx="1865">
                  <c:v>15.606453999999999</c:v>
                </c:pt>
                <c:pt idx="1866">
                  <c:v>15.430441</c:v>
                </c:pt>
                <c:pt idx="1867">
                  <c:v>15.209838</c:v>
                </c:pt>
                <c:pt idx="1868">
                  <c:v>15.198104000000001</c:v>
                </c:pt>
                <c:pt idx="1869">
                  <c:v>15.198104000000001</c:v>
                </c:pt>
                <c:pt idx="1870">
                  <c:v>15.198104000000001</c:v>
                </c:pt>
                <c:pt idx="1871">
                  <c:v>14.968114</c:v>
                </c:pt>
                <c:pt idx="1872">
                  <c:v>14.890669000000001</c:v>
                </c:pt>
                <c:pt idx="1873">
                  <c:v>14.780367999999999</c:v>
                </c:pt>
                <c:pt idx="1874">
                  <c:v>14.724043999999999</c:v>
                </c:pt>
                <c:pt idx="1875">
                  <c:v>14.691188</c:v>
                </c:pt>
                <c:pt idx="1876">
                  <c:v>14.646597999999999</c:v>
                </c:pt>
                <c:pt idx="1877">
                  <c:v>14.569152000000001</c:v>
                </c:pt>
                <c:pt idx="1878">
                  <c:v>14.515174999999999</c:v>
                </c:pt>
                <c:pt idx="1879">
                  <c:v>14.327427999999999</c:v>
                </c:pt>
                <c:pt idx="1880">
                  <c:v>14.196006000000001</c:v>
                </c:pt>
                <c:pt idx="1881">
                  <c:v>14.095091999999999</c:v>
                </c:pt>
                <c:pt idx="1882">
                  <c:v>13.963668999999999</c:v>
                </c:pt>
                <c:pt idx="1883">
                  <c:v>13.897957999999999</c:v>
                </c:pt>
                <c:pt idx="1884">
                  <c:v>13.853368</c:v>
                </c:pt>
                <c:pt idx="1885">
                  <c:v>13.787656</c:v>
                </c:pt>
                <c:pt idx="1886">
                  <c:v>13.731332</c:v>
                </c:pt>
                <c:pt idx="1887">
                  <c:v>13.677355</c:v>
                </c:pt>
                <c:pt idx="1888">
                  <c:v>13.611644</c:v>
                </c:pt>
                <c:pt idx="1889">
                  <c:v>13.534198</c:v>
                </c:pt>
                <c:pt idx="1890">
                  <c:v>13.456753000000001</c:v>
                </c:pt>
                <c:pt idx="1891">
                  <c:v>13.346451</c:v>
                </c:pt>
                <c:pt idx="1892">
                  <c:v>13.325329999999999</c:v>
                </c:pt>
                <c:pt idx="1893">
                  <c:v>13.313596</c:v>
                </c:pt>
                <c:pt idx="1894">
                  <c:v>13.23615</c:v>
                </c:pt>
                <c:pt idx="1895">
                  <c:v>13.14697</c:v>
                </c:pt>
                <c:pt idx="1896">
                  <c:v>13.060136999999999</c:v>
                </c:pt>
                <c:pt idx="1897">
                  <c:v>12.938102000000001</c:v>
                </c:pt>
                <c:pt idx="1898">
                  <c:v>12.794945</c:v>
                </c:pt>
                <c:pt idx="1899">
                  <c:v>12.640053999999999</c:v>
                </c:pt>
                <c:pt idx="1900">
                  <c:v>12.553221000000001</c:v>
                </c:pt>
                <c:pt idx="1901">
                  <c:v>12.442920000000001</c:v>
                </c:pt>
                <c:pt idx="1902">
                  <c:v>12.342006</c:v>
                </c:pt>
                <c:pt idx="1903">
                  <c:v>12.288029</c:v>
                </c:pt>
                <c:pt idx="1904">
                  <c:v>12.288029</c:v>
                </c:pt>
                <c:pt idx="1905">
                  <c:v>12.288029</c:v>
                </c:pt>
                <c:pt idx="1906">
                  <c:v>12.299763</c:v>
                </c:pt>
                <c:pt idx="1907">
                  <c:v>12.320884</c:v>
                </c:pt>
                <c:pt idx="1908">
                  <c:v>12.431186</c:v>
                </c:pt>
                <c:pt idx="1909">
                  <c:v>12.452306999999999</c:v>
                </c:pt>
                <c:pt idx="1910">
                  <c:v>12.39833</c:v>
                </c:pt>
                <c:pt idx="1911">
                  <c:v>12.266907</c:v>
                </c:pt>
                <c:pt idx="1912">
                  <c:v>12.243439</c:v>
                </c:pt>
                <c:pt idx="1913">
                  <c:v>12.222317</c:v>
                </c:pt>
                <c:pt idx="1914">
                  <c:v>12.255172999999999</c:v>
                </c:pt>
                <c:pt idx="1915">
                  <c:v>12.342006</c:v>
                </c:pt>
                <c:pt idx="1916">
                  <c:v>12.452306999999999</c:v>
                </c:pt>
                <c:pt idx="1917">
                  <c:v>12.518019000000001</c:v>
                </c:pt>
                <c:pt idx="1918">
                  <c:v>12.541487</c:v>
                </c:pt>
                <c:pt idx="1919">
                  <c:v>12.62832</c:v>
                </c:pt>
                <c:pt idx="1920">
                  <c:v>12.816067</c:v>
                </c:pt>
                <c:pt idx="1921">
                  <c:v>13.092993</c:v>
                </c:pt>
                <c:pt idx="1922">
                  <c:v>13.224416</c:v>
                </c:pt>
                <c:pt idx="1923">
                  <c:v>13.391041</c:v>
                </c:pt>
                <c:pt idx="1924">
                  <c:v>13.55532</c:v>
                </c:pt>
                <c:pt idx="1925">
                  <c:v>13.689088999999999</c:v>
                </c:pt>
                <c:pt idx="1926">
                  <c:v>13.698477</c:v>
                </c:pt>
                <c:pt idx="1927">
                  <c:v>13.665621</c:v>
                </c:pt>
                <c:pt idx="1928">
                  <c:v>13.632764999999999</c:v>
                </c:pt>
                <c:pt idx="1929">
                  <c:v>13.689088999999999</c:v>
                </c:pt>
                <c:pt idx="1930">
                  <c:v>5.1325279999999998</c:v>
                </c:pt>
                <c:pt idx="1931">
                  <c:v>5.1207940000000001</c:v>
                </c:pt>
                <c:pt idx="1932">
                  <c:v>5.0668170000000003</c:v>
                </c:pt>
                <c:pt idx="1933">
                  <c:v>4.965903</c:v>
                </c:pt>
                <c:pt idx="1934">
                  <c:v>4.9330470000000002</c:v>
                </c:pt>
                <c:pt idx="1935">
                  <c:v>4.7805030000000004</c:v>
                </c:pt>
                <c:pt idx="1936">
                  <c:v>4.6256120000000003</c:v>
                </c:pt>
                <c:pt idx="1937">
                  <c:v>4.5810219999999999</c:v>
                </c:pt>
                <c:pt idx="1938">
                  <c:v>4.5246979999999999</c:v>
                </c:pt>
                <c:pt idx="1939">
                  <c:v>4.393275</c:v>
                </c:pt>
                <c:pt idx="1940">
                  <c:v>4.2501179999999996</c:v>
                </c:pt>
                <c:pt idx="1941">
                  <c:v>4.1844070000000002</c:v>
                </c:pt>
                <c:pt idx="1942">
                  <c:v>4.0858400000000001</c:v>
                </c:pt>
                <c:pt idx="1943">
                  <c:v>3.9192149999999999</c:v>
                </c:pt>
                <c:pt idx="1944">
                  <c:v>3.8206479999999998</c:v>
                </c:pt>
                <c:pt idx="1945">
                  <c:v>3.7643239999999998</c:v>
                </c:pt>
                <c:pt idx="1946">
                  <c:v>3.6211669999999998</c:v>
                </c:pt>
                <c:pt idx="1947">
                  <c:v>3.489744</c:v>
                </c:pt>
                <c:pt idx="1948">
                  <c:v>3.2691409999999999</c:v>
                </c:pt>
                <c:pt idx="1949">
                  <c:v>3.1588400000000001</c:v>
                </c:pt>
                <c:pt idx="1950">
                  <c:v>3.1142500000000002</c:v>
                </c:pt>
                <c:pt idx="1951">
                  <c:v>3.1377190000000001</c:v>
                </c:pt>
                <c:pt idx="1952">
                  <c:v>3.1799620000000002</c:v>
                </c:pt>
                <c:pt idx="1953">
                  <c:v>3.2245509999999999</c:v>
                </c:pt>
                <c:pt idx="1954">
                  <c:v>3.2245509999999999</c:v>
                </c:pt>
                <c:pt idx="1955">
                  <c:v>3.3583210000000001</c:v>
                </c:pt>
                <c:pt idx="1956">
                  <c:v>3.3583210000000001</c:v>
                </c:pt>
                <c:pt idx="1957">
                  <c:v>3.3911769999999999</c:v>
                </c:pt>
                <c:pt idx="1958">
                  <c:v>3.2362860000000002</c:v>
                </c:pt>
                <c:pt idx="1959">
                  <c:v>3.2574070000000002</c:v>
                </c:pt>
                <c:pt idx="1960">
                  <c:v>3.3231190000000002</c:v>
                </c:pt>
                <c:pt idx="1961">
                  <c:v>3.1588400000000001</c:v>
                </c:pt>
                <c:pt idx="1962">
                  <c:v>2.8279359999999998</c:v>
                </c:pt>
                <c:pt idx="1963">
                  <c:v>2.4641769999999998</c:v>
                </c:pt>
                <c:pt idx="1964">
                  <c:v>2.2224529999999998</c:v>
                </c:pt>
                <c:pt idx="1965">
                  <c:v>1.900936</c:v>
                </c:pt>
                <c:pt idx="1966">
                  <c:v>1.504321</c:v>
                </c:pt>
                <c:pt idx="1967">
                  <c:v>1.1405620000000001</c:v>
                </c:pt>
                <c:pt idx="1968">
                  <c:v>0.91995899999999997</c:v>
                </c:pt>
                <c:pt idx="1969">
                  <c:v>0.91995899999999997</c:v>
                </c:pt>
                <c:pt idx="1970">
                  <c:v>0.76741499999999996</c:v>
                </c:pt>
                <c:pt idx="1971">
                  <c:v>0.54681299999999999</c:v>
                </c:pt>
                <c:pt idx="1972">
                  <c:v>0.40365600000000001</c:v>
                </c:pt>
                <c:pt idx="1973">
                  <c:v>4.3064419999999997</c:v>
                </c:pt>
                <c:pt idx="1974">
                  <c:v>4.3275639999999997</c:v>
                </c:pt>
                <c:pt idx="1975">
                  <c:v>4.0858400000000001</c:v>
                </c:pt>
                <c:pt idx="1976">
                  <c:v>3.95207</c:v>
                </c:pt>
                <c:pt idx="1977">
                  <c:v>4.0295160000000001</c:v>
                </c:pt>
                <c:pt idx="1978">
                  <c:v>4.1961409999999999</c:v>
                </c:pt>
                <c:pt idx="1979">
                  <c:v>4.2618530000000003</c:v>
                </c:pt>
                <c:pt idx="1980">
                  <c:v>4.3064419999999997</c:v>
                </c:pt>
                <c:pt idx="1981">
                  <c:v>-0.10560799999999999</c:v>
                </c:pt>
                <c:pt idx="1982">
                  <c:v>4.9284000000000001E-2</c:v>
                </c:pt>
                <c:pt idx="1983">
                  <c:v>0.23702999999999999</c:v>
                </c:pt>
                <c:pt idx="1984">
                  <c:v>0.45763300000000001</c:v>
                </c:pt>
                <c:pt idx="1985">
                  <c:v>0.61252399999999996</c:v>
                </c:pt>
                <c:pt idx="1986">
                  <c:v>0.64537999999999995</c:v>
                </c:pt>
                <c:pt idx="1987">
                  <c:v>0.53507800000000005</c:v>
                </c:pt>
                <c:pt idx="1988">
                  <c:v>0.26988600000000001</c:v>
                </c:pt>
                <c:pt idx="1989">
                  <c:v>0.25815199999999999</c:v>
                </c:pt>
                <c:pt idx="1990">
                  <c:v>0.380187</c:v>
                </c:pt>
                <c:pt idx="1991">
                  <c:v>0.65711399999999998</c:v>
                </c:pt>
                <c:pt idx="1992">
                  <c:v>0.91995899999999997</c:v>
                </c:pt>
                <c:pt idx="1993">
                  <c:v>1.2391289999999999</c:v>
                </c:pt>
                <c:pt idx="1994">
                  <c:v>7.5474220000000001</c:v>
                </c:pt>
                <c:pt idx="1995">
                  <c:v>7.5239529999999997</c:v>
                </c:pt>
                <c:pt idx="1996">
                  <c:v>7.4253859999999996</c:v>
                </c:pt>
                <c:pt idx="1997">
                  <c:v>7.2939639999999999</c:v>
                </c:pt>
                <c:pt idx="1998">
                  <c:v>7.183662</c:v>
                </c:pt>
                <c:pt idx="1999">
                  <c:v>7.1601939999999997</c:v>
                </c:pt>
                <c:pt idx="2000">
                  <c:v>7.049893</c:v>
                </c:pt>
                <c:pt idx="2001">
                  <c:v>6.9513259999999999</c:v>
                </c:pt>
                <c:pt idx="2002">
                  <c:v>6.841024</c:v>
                </c:pt>
                <c:pt idx="2003">
                  <c:v>6.7307230000000002</c:v>
                </c:pt>
                <c:pt idx="2004">
                  <c:v>6.6767459999999996</c:v>
                </c:pt>
                <c:pt idx="2005">
                  <c:v>6.6650119999999999</c:v>
                </c:pt>
                <c:pt idx="2006">
                  <c:v>6.6204219999999996</c:v>
                </c:pt>
                <c:pt idx="2007">
                  <c:v>6.4889989999999997</c:v>
                </c:pt>
                <c:pt idx="2008">
                  <c:v>6.3552299999999997</c:v>
                </c:pt>
                <c:pt idx="2009">
                  <c:v>6.2566620000000004</c:v>
                </c:pt>
                <c:pt idx="2010">
                  <c:v>6.1909510000000001</c:v>
                </c:pt>
                <c:pt idx="2011">
                  <c:v>6.1674829999999998</c:v>
                </c:pt>
                <c:pt idx="2012">
                  <c:v>6.03606</c:v>
                </c:pt>
                <c:pt idx="2013">
                  <c:v>5.9046370000000001</c:v>
                </c:pt>
                <c:pt idx="2014">
                  <c:v>5.8483130000000001</c:v>
                </c:pt>
                <c:pt idx="2015">
                  <c:v>5.7943360000000004</c:v>
                </c:pt>
                <c:pt idx="2016">
                  <c:v>5.7380120000000003</c:v>
                </c:pt>
                <c:pt idx="2017">
                  <c:v>5.6183230000000002</c:v>
                </c:pt>
                <c:pt idx="2018">
                  <c:v>5.5291439999999996</c:v>
                </c:pt>
                <c:pt idx="2019">
                  <c:v>5.4634320000000001</c:v>
                </c:pt>
                <c:pt idx="2020">
                  <c:v>5.4305760000000003</c:v>
                </c:pt>
                <c:pt idx="2021">
                  <c:v>5.3202749999999996</c:v>
                </c:pt>
                <c:pt idx="2022">
                  <c:v>5.1865059999999996</c:v>
                </c:pt>
                <c:pt idx="2023">
                  <c:v>5.0996730000000001</c:v>
                </c:pt>
                <c:pt idx="2024">
                  <c:v>5.0433490000000001</c:v>
                </c:pt>
                <c:pt idx="2025">
                  <c:v>5.1325279999999998</c:v>
                </c:pt>
                <c:pt idx="2026">
                  <c:v>7.5474220000000001</c:v>
                </c:pt>
                <c:pt idx="2027">
                  <c:v>7.6999659999999999</c:v>
                </c:pt>
                <c:pt idx="2028">
                  <c:v>7.8665909999999997</c:v>
                </c:pt>
                <c:pt idx="2029">
                  <c:v>8.0660720000000001</c:v>
                </c:pt>
                <c:pt idx="2030">
                  <c:v>8.1529050000000005</c:v>
                </c:pt>
                <c:pt idx="2031">
                  <c:v>8.1857609999999994</c:v>
                </c:pt>
                <c:pt idx="2032">
                  <c:v>8.2632060000000003</c:v>
                </c:pt>
                <c:pt idx="2033">
                  <c:v>8.3523859999999992</c:v>
                </c:pt>
                <c:pt idx="2034">
                  <c:v>8.4392189999999996</c:v>
                </c:pt>
                <c:pt idx="2035">
                  <c:v>8.4720750000000002</c:v>
                </c:pt>
                <c:pt idx="2036">
                  <c:v>8.5612549999999992</c:v>
                </c:pt>
                <c:pt idx="2037">
                  <c:v>8.6269659999999995</c:v>
                </c:pt>
                <c:pt idx="2038">
                  <c:v>8.7935909999999993</c:v>
                </c:pt>
                <c:pt idx="2039">
                  <c:v>8.9461359999999992</c:v>
                </c:pt>
                <c:pt idx="2040">
                  <c:v>9.1244949999999996</c:v>
                </c:pt>
                <c:pt idx="2041">
                  <c:v>9.3098949999999991</c:v>
                </c:pt>
                <c:pt idx="2042">
                  <c:v>9.652533</c:v>
                </c:pt>
                <c:pt idx="2043">
                  <c:v>9.8614010000000007</c:v>
                </c:pt>
                <c:pt idx="2044">
                  <c:v>9.1338819999999998</c:v>
                </c:pt>
                <c:pt idx="2045">
                  <c:v>9.1995939999999994</c:v>
                </c:pt>
                <c:pt idx="2046">
                  <c:v>9.211328</c:v>
                </c:pt>
                <c:pt idx="2047">
                  <c:v>9.267652</c:v>
                </c:pt>
                <c:pt idx="2048">
                  <c:v>9.3427509999999998</c:v>
                </c:pt>
                <c:pt idx="2049">
                  <c:v>9.3779529999999998</c:v>
                </c:pt>
                <c:pt idx="2050">
                  <c:v>9.4319299999999995</c:v>
                </c:pt>
                <c:pt idx="2051">
                  <c:v>9.4765200000000007</c:v>
                </c:pt>
                <c:pt idx="2052">
                  <c:v>9.4976420000000008</c:v>
                </c:pt>
                <c:pt idx="2053">
                  <c:v>9.5304970000000004</c:v>
                </c:pt>
                <c:pt idx="2054">
                  <c:v>9.5633529999999993</c:v>
                </c:pt>
                <c:pt idx="2055">
                  <c:v>9.5985560000000003</c:v>
                </c:pt>
                <c:pt idx="2056">
                  <c:v>9.6736540000000009</c:v>
                </c:pt>
                <c:pt idx="2057">
                  <c:v>9.7088570000000001</c:v>
                </c:pt>
                <c:pt idx="2058">
                  <c:v>9.7088570000000001</c:v>
                </c:pt>
                <c:pt idx="2059">
                  <c:v>9.6971229999999995</c:v>
                </c:pt>
                <c:pt idx="2060">
                  <c:v>9.6642670000000006</c:v>
                </c:pt>
                <c:pt idx="2061">
                  <c:v>9.6736540000000009</c:v>
                </c:pt>
                <c:pt idx="2062">
                  <c:v>8.4955429999999996</c:v>
                </c:pt>
                <c:pt idx="2063">
                  <c:v>8.4626870000000007</c:v>
                </c:pt>
                <c:pt idx="2064">
                  <c:v>8.4838090000000008</c:v>
                </c:pt>
                <c:pt idx="2065">
                  <c:v>8.4720750000000002</c:v>
                </c:pt>
                <c:pt idx="2066">
                  <c:v>8.4392189999999996</c:v>
                </c:pt>
                <c:pt idx="2067">
                  <c:v>8.3852419999999999</c:v>
                </c:pt>
                <c:pt idx="2068">
                  <c:v>8.3523859999999992</c:v>
                </c:pt>
                <c:pt idx="2069">
                  <c:v>8.2632060000000003</c:v>
                </c:pt>
                <c:pt idx="2070">
                  <c:v>8.2092290000000006</c:v>
                </c:pt>
                <c:pt idx="2071">
                  <c:v>8.2092290000000006</c:v>
                </c:pt>
                <c:pt idx="2072">
                  <c:v>8.2092290000000006</c:v>
                </c:pt>
                <c:pt idx="2073">
                  <c:v>8.2186170000000001</c:v>
                </c:pt>
                <c:pt idx="2074">
                  <c:v>8.2092290000000006</c:v>
                </c:pt>
                <c:pt idx="2075">
                  <c:v>8.2186170000000001</c:v>
                </c:pt>
                <c:pt idx="2076">
                  <c:v>8.2960619999999992</c:v>
                </c:pt>
                <c:pt idx="2077">
                  <c:v>8.3852419999999999</c:v>
                </c:pt>
                <c:pt idx="2078">
                  <c:v>8.5612549999999992</c:v>
                </c:pt>
                <c:pt idx="2079">
                  <c:v>8.6832899999999995</c:v>
                </c:pt>
                <c:pt idx="2080">
                  <c:v>8.8029790000000006</c:v>
                </c:pt>
                <c:pt idx="2081">
                  <c:v>8.9250139999999991</c:v>
                </c:pt>
                <c:pt idx="2082">
                  <c:v>9.0353150000000007</c:v>
                </c:pt>
                <c:pt idx="2083">
                  <c:v>9.0892920000000004</c:v>
                </c:pt>
                <c:pt idx="2084">
                  <c:v>9.1338819999999998</c:v>
                </c:pt>
                <c:pt idx="2085">
                  <c:v>9.3427509999999998</c:v>
                </c:pt>
                <c:pt idx="2086">
                  <c:v>9.4319299999999995</c:v>
                </c:pt>
                <c:pt idx="2087">
                  <c:v>9.4436649999999993</c:v>
                </c:pt>
                <c:pt idx="2088">
                  <c:v>9.4530519999999996</c:v>
                </c:pt>
                <c:pt idx="2089">
                  <c:v>9.4530519999999996</c:v>
                </c:pt>
                <c:pt idx="2090">
                  <c:v>9.4976420000000008</c:v>
                </c:pt>
                <c:pt idx="2091">
                  <c:v>9.5539660000000008</c:v>
                </c:pt>
                <c:pt idx="2092">
                  <c:v>9.5211100000000002</c:v>
                </c:pt>
                <c:pt idx="2093">
                  <c:v>9.4530519999999996</c:v>
                </c:pt>
                <c:pt idx="2094">
                  <c:v>9.4201960000000007</c:v>
                </c:pt>
                <c:pt idx="2095">
                  <c:v>9.3779529999999998</c:v>
                </c:pt>
                <c:pt idx="2096">
                  <c:v>9.3427509999999998</c:v>
                </c:pt>
                <c:pt idx="2097">
                  <c:v>9.3098949999999991</c:v>
                </c:pt>
                <c:pt idx="2098">
                  <c:v>9.2770390000000003</c:v>
                </c:pt>
                <c:pt idx="2099">
                  <c:v>9.2230620000000005</c:v>
                </c:pt>
                <c:pt idx="2100">
                  <c:v>9.211328</c:v>
                </c:pt>
                <c:pt idx="2101">
                  <c:v>9.1244949999999996</c:v>
                </c:pt>
                <c:pt idx="2102">
                  <c:v>9.0235810000000001</c:v>
                </c:pt>
                <c:pt idx="2103">
                  <c:v>8.9038920000000008</c:v>
                </c:pt>
                <c:pt idx="2104">
                  <c:v>8.8475680000000008</c:v>
                </c:pt>
                <c:pt idx="2105">
                  <c:v>8.8593030000000006</c:v>
                </c:pt>
                <c:pt idx="2106">
                  <c:v>8.7372669999999992</c:v>
                </c:pt>
                <c:pt idx="2107">
                  <c:v>8.7044110000000003</c:v>
                </c:pt>
                <c:pt idx="2108">
                  <c:v>8.6926769999999998</c:v>
                </c:pt>
                <c:pt idx="2109">
                  <c:v>8.6926769999999998</c:v>
                </c:pt>
                <c:pt idx="2110">
                  <c:v>8.6832899999999995</c:v>
                </c:pt>
                <c:pt idx="2111">
                  <c:v>8.6152320000000007</c:v>
                </c:pt>
                <c:pt idx="2112">
                  <c:v>8.6058439999999994</c:v>
                </c:pt>
                <c:pt idx="2113">
                  <c:v>8.6269659999999995</c:v>
                </c:pt>
                <c:pt idx="2114">
                  <c:v>8.6152320000000007</c:v>
                </c:pt>
                <c:pt idx="2115">
                  <c:v>8.6152320000000007</c:v>
                </c:pt>
                <c:pt idx="2116">
                  <c:v>8.6152320000000007</c:v>
                </c:pt>
                <c:pt idx="2117">
                  <c:v>8.6269659999999995</c:v>
                </c:pt>
                <c:pt idx="2118">
                  <c:v>8.6387</c:v>
                </c:pt>
                <c:pt idx="2119">
                  <c:v>8.6598220000000001</c:v>
                </c:pt>
                <c:pt idx="2120">
                  <c:v>8.7044110000000003</c:v>
                </c:pt>
                <c:pt idx="2121">
                  <c:v>8.7818570000000005</c:v>
                </c:pt>
                <c:pt idx="2122">
                  <c:v>8.9038920000000008</c:v>
                </c:pt>
                <c:pt idx="2123">
                  <c:v>9.0141939999999998</c:v>
                </c:pt>
                <c:pt idx="2124">
                  <c:v>9.1010270000000002</c:v>
                </c:pt>
                <c:pt idx="2125">
                  <c:v>9.267652</c:v>
                </c:pt>
                <c:pt idx="2126">
                  <c:v>9.3098949999999991</c:v>
                </c:pt>
                <c:pt idx="2127">
                  <c:v>9.3216289999999997</c:v>
                </c:pt>
                <c:pt idx="2128">
                  <c:v>9.3427509999999998</c:v>
                </c:pt>
                <c:pt idx="2129">
                  <c:v>9.3427509999999998</c:v>
                </c:pt>
                <c:pt idx="2130">
                  <c:v>-1.2743310000000001</c:v>
                </c:pt>
                <c:pt idx="2131">
                  <c:v>-1.3071870000000001</c:v>
                </c:pt>
                <c:pt idx="2132">
                  <c:v>-1.2508630000000001</c:v>
                </c:pt>
                <c:pt idx="2133">
                  <c:v>-1.1640299999999999</c:v>
                </c:pt>
                <c:pt idx="2134">
                  <c:v>-6.1463609999999997</c:v>
                </c:pt>
                <c:pt idx="2135">
                  <c:v>-6.1674829999999998</c:v>
                </c:pt>
                <c:pt idx="2136">
                  <c:v>-6.2566620000000004</c:v>
                </c:pt>
                <c:pt idx="2137">
                  <c:v>-6.456143</c:v>
                </c:pt>
                <c:pt idx="2138">
                  <c:v>-6.5758320000000001</c:v>
                </c:pt>
                <c:pt idx="2139">
                  <c:v>-6.7096020000000003</c:v>
                </c:pt>
                <c:pt idx="2140">
                  <c:v>-6.7096020000000003</c:v>
                </c:pt>
                <c:pt idx="2141">
                  <c:v>-6.6767459999999996</c:v>
                </c:pt>
                <c:pt idx="2142">
                  <c:v>-6.7870470000000003</c:v>
                </c:pt>
                <c:pt idx="2143">
                  <c:v>-6.9184700000000001</c:v>
                </c:pt>
                <c:pt idx="2144">
                  <c:v>-6.9724469999999998</c:v>
                </c:pt>
                <c:pt idx="2145">
                  <c:v>-6.9724469999999998</c:v>
                </c:pt>
                <c:pt idx="2146">
                  <c:v>-6.9724469999999998</c:v>
                </c:pt>
                <c:pt idx="2147">
                  <c:v>-6.9184700000000001</c:v>
                </c:pt>
                <c:pt idx="2148">
                  <c:v>-6.8644930000000004</c:v>
                </c:pt>
                <c:pt idx="2149">
                  <c:v>-6.9395910000000001</c:v>
                </c:pt>
                <c:pt idx="2150">
                  <c:v>-6.9513259999999999</c:v>
                </c:pt>
                <c:pt idx="2151">
                  <c:v>-6.9184700000000001</c:v>
                </c:pt>
                <c:pt idx="2152">
                  <c:v>-6.7964349999999998</c:v>
                </c:pt>
                <c:pt idx="2153">
                  <c:v>-6.7307230000000002</c:v>
                </c:pt>
                <c:pt idx="2154">
                  <c:v>-6.7189889999999997</c:v>
                </c:pt>
                <c:pt idx="2155">
                  <c:v>-6.6438899999999999</c:v>
                </c:pt>
                <c:pt idx="2156">
                  <c:v>-6.5758320000000001</c:v>
                </c:pt>
                <c:pt idx="2157">
                  <c:v>-6.456143</c:v>
                </c:pt>
                <c:pt idx="2158">
                  <c:v>-6.3880850000000002</c:v>
                </c:pt>
                <c:pt idx="2159">
                  <c:v>-6.3129860000000004</c:v>
                </c:pt>
                <c:pt idx="2160">
                  <c:v>-6.2895180000000002</c:v>
                </c:pt>
                <c:pt idx="2161">
                  <c:v>-6.2895180000000002</c:v>
                </c:pt>
                <c:pt idx="2162">
                  <c:v>-6.3552299999999997</c:v>
                </c:pt>
                <c:pt idx="2163">
                  <c:v>-6.3552299999999997</c:v>
                </c:pt>
                <c:pt idx="2164">
                  <c:v>-6.3458420000000002</c:v>
                </c:pt>
                <c:pt idx="2165">
                  <c:v>-6.3223739999999999</c:v>
                </c:pt>
                <c:pt idx="2166">
                  <c:v>-6.2777839999999996</c:v>
                </c:pt>
                <c:pt idx="2167">
                  <c:v>-6.1792170000000004</c:v>
                </c:pt>
                <c:pt idx="2168">
                  <c:v>-6.092384</c:v>
                </c:pt>
                <c:pt idx="2169">
                  <c:v>-6.1346270000000001</c:v>
                </c:pt>
                <c:pt idx="2170">
                  <c:v>-6.1909510000000001</c:v>
                </c:pt>
                <c:pt idx="2171">
                  <c:v>-6.1674829999999998</c:v>
                </c:pt>
                <c:pt idx="2172">
                  <c:v>-6.1580950000000003</c:v>
                </c:pt>
                <c:pt idx="2173">
                  <c:v>-6.1463609999999997</c:v>
                </c:pt>
                <c:pt idx="2174">
                  <c:v>-6.1463609999999997</c:v>
                </c:pt>
                <c:pt idx="2175">
                  <c:v>-7.0287709999999999</c:v>
                </c:pt>
                <c:pt idx="2176">
                  <c:v>-6.9724469999999998</c:v>
                </c:pt>
                <c:pt idx="2177">
                  <c:v>-6.9841810000000004</c:v>
                </c:pt>
                <c:pt idx="2178">
                  <c:v>-7.0827479999999996</c:v>
                </c:pt>
                <c:pt idx="2179">
                  <c:v>-7.2282520000000003</c:v>
                </c:pt>
                <c:pt idx="2180">
                  <c:v>-7.3268190000000004</c:v>
                </c:pt>
                <c:pt idx="2181">
                  <c:v>-7.392531</c:v>
                </c:pt>
                <c:pt idx="2182">
                  <c:v>-7.4042649999999997</c:v>
                </c:pt>
                <c:pt idx="2183">
                  <c:v>-7.3479409999999996</c:v>
                </c:pt>
                <c:pt idx="2184">
                  <c:v>-7.3033510000000001</c:v>
                </c:pt>
                <c:pt idx="2185">
                  <c:v>-7.2493740000000004</c:v>
                </c:pt>
                <c:pt idx="2186">
                  <c:v>-7.1601939999999997</c:v>
                </c:pt>
                <c:pt idx="2187">
                  <c:v>-7.0944830000000003</c:v>
                </c:pt>
                <c:pt idx="2188">
                  <c:v>-7.0616269999999997</c:v>
                </c:pt>
                <c:pt idx="2189">
                  <c:v>-7.0616269999999997</c:v>
                </c:pt>
                <c:pt idx="2190">
                  <c:v>-7.049893</c:v>
                </c:pt>
                <c:pt idx="2191">
                  <c:v>-7.0287709999999999</c:v>
                </c:pt>
                <c:pt idx="2192">
                  <c:v>-2.6284550000000002</c:v>
                </c:pt>
                <c:pt idx="2193">
                  <c:v>-2.6073339999999998</c:v>
                </c:pt>
                <c:pt idx="2194">
                  <c:v>-2.6284550000000002</c:v>
                </c:pt>
                <c:pt idx="2195">
                  <c:v>-2.6636579999999999</c:v>
                </c:pt>
                <c:pt idx="2196">
                  <c:v>-2.7716120000000002</c:v>
                </c:pt>
                <c:pt idx="2197">
                  <c:v>-2.8725260000000001</c:v>
                </c:pt>
                <c:pt idx="2198">
                  <c:v>-2.9710930000000002</c:v>
                </c:pt>
                <c:pt idx="2199">
                  <c:v>-3.003949</c:v>
                </c:pt>
                <c:pt idx="2200">
                  <c:v>-3.0156830000000001</c:v>
                </c:pt>
                <c:pt idx="2201">
                  <c:v>-3.1142500000000002</c:v>
                </c:pt>
                <c:pt idx="2202">
                  <c:v>-3.1916959999999999</c:v>
                </c:pt>
                <c:pt idx="2203">
                  <c:v>-3.2245509999999999</c:v>
                </c:pt>
                <c:pt idx="2204">
                  <c:v>-3.2245509999999999</c:v>
                </c:pt>
                <c:pt idx="2205">
                  <c:v>-3.1259839999999999</c:v>
                </c:pt>
                <c:pt idx="2206">
                  <c:v>-3.003949</c:v>
                </c:pt>
                <c:pt idx="2207">
                  <c:v>-2.8725260000000001</c:v>
                </c:pt>
                <c:pt idx="2208">
                  <c:v>-2.7950810000000001</c:v>
                </c:pt>
                <c:pt idx="2209">
                  <c:v>-2.7504909999999998</c:v>
                </c:pt>
                <c:pt idx="2210">
                  <c:v>-2.6847789999999998</c:v>
                </c:pt>
                <c:pt idx="2211">
                  <c:v>-2.6284550000000002</c:v>
                </c:pt>
                <c:pt idx="2212">
                  <c:v>-3.1025160000000001</c:v>
                </c:pt>
                <c:pt idx="2213">
                  <c:v>-3.0931289999999998</c:v>
                </c:pt>
                <c:pt idx="2214">
                  <c:v>-3.147106</c:v>
                </c:pt>
                <c:pt idx="2215">
                  <c:v>-3.2245509999999999</c:v>
                </c:pt>
                <c:pt idx="2216">
                  <c:v>-3.2902629999999999</c:v>
                </c:pt>
                <c:pt idx="2217">
                  <c:v>-3.3019970000000001</c:v>
                </c:pt>
                <c:pt idx="2218">
                  <c:v>-3.2362860000000002</c:v>
                </c:pt>
                <c:pt idx="2219">
                  <c:v>-3.1377190000000001</c:v>
                </c:pt>
                <c:pt idx="2220">
                  <c:v>-3.1025160000000001</c:v>
                </c:pt>
                <c:pt idx="2221">
                  <c:v>-5.2545640000000002</c:v>
                </c:pt>
                <c:pt idx="2222">
                  <c:v>-5.2428299999999997</c:v>
                </c:pt>
                <c:pt idx="2223">
                  <c:v>-5.2428299999999997</c:v>
                </c:pt>
                <c:pt idx="2224">
                  <c:v>-5.2428299999999997</c:v>
                </c:pt>
                <c:pt idx="2225">
                  <c:v>-5.2428299999999997</c:v>
                </c:pt>
                <c:pt idx="2226">
                  <c:v>-5.3413969999999997</c:v>
                </c:pt>
                <c:pt idx="2227">
                  <c:v>-5.308541</c:v>
                </c:pt>
                <c:pt idx="2228">
                  <c:v>-5.231096</c:v>
                </c:pt>
                <c:pt idx="2229">
                  <c:v>-5.1653840000000004</c:v>
                </c:pt>
                <c:pt idx="2230">
                  <c:v>-5.1653840000000004</c:v>
                </c:pt>
                <c:pt idx="2231">
                  <c:v>-5.2428299999999997</c:v>
                </c:pt>
                <c:pt idx="2232">
                  <c:v>-5.329663</c:v>
                </c:pt>
                <c:pt idx="2233">
                  <c:v>-5.4188419999999997</c:v>
                </c:pt>
                <c:pt idx="2234">
                  <c:v>-5.4962879999999998</c:v>
                </c:pt>
                <c:pt idx="2235">
                  <c:v>-5.5854679999999997</c:v>
                </c:pt>
                <c:pt idx="2236">
                  <c:v>-5.6605660000000002</c:v>
                </c:pt>
                <c:pt idx="2237">
                  <c:v>-5.651179</c:v>
                </c:pt>
                <c:pt idx="2238">
                  <c:v>-5.6605660000000002</c:v>
                </c:pt>
                <c:pt idx="2239">
                  <c:v>-5.651179</c:v>
                </c:pt>
                <c:pt idx="2240">
                  <c:v>-5.651179</c:v>
                </c:pt>
                <c:pt idx="2241">
                  <c:v>-5.5948549999999999</c:v>
                </c:pt>
                <c:pt idx="2242">
                  <c:v>-5.5291439999999996</c:v>
                </c:pt>
                <c:pt idx="2243">
                  <c:v>-5.5619990000000001</c:v>
                </c:pt>
                <c:pt idx="2244">
                  <c:v>-5.6840349999999997</c:v>
                </c:pt>
                <c:pt idx="2245">
                  <c:v>-5.7380120000000003</c:v>
                </c:pt>
                <c:pt idx="2246">
                  <c:v>-5.7380120000000003</c:v>
                </c:pt>
                <c:pt idx="2247">
                  <c:v>-5.7380120000000003</c:v>
                </c:pt>
                <c:pt idx="2248">
                  <c:v>-5.7380120000000003</c:v>
                </c:pt>
                <c:pt idx="2249">
                  <c:v>-5.7380120000000003</c:v>
                </c:pt>
                <c:pt idx="2250">
                  <c:v>-5.7286250000000001</c:v>
                </c:pt>
                <c:pt idx="2251">
                  <c:v>-5.6065889999999996</c:v>
                </c:pt>
                <c:pt idx="2252">
                  <c:v>-5.4516980000000004</c:v>
                </c:pt>
                <c:pt idx="2253">
                  <c:v>-5.3977209999999998</c:v>
                </c:pt>
                <c:pt idx="2254">
                  <c:v>-5.4188419999999997</c:v>
                </c:pt>
                <c:pt idx="2255">
                  <c:v>-5.5174089999999998</c:v>
                </c:pt>
                <c:pt idx="2256">
                  <c:v>-5.4845540000000002</c:v>
                </c:pt>
                <c:pt idx="2257">
                  <c:v>-5.407108</c:v>
                </c:pt>
                <c:pt idx="2258">
                  <c:v>-5.4188419999999997</c:v>
                </c:pt>
                <c:pt idx="2259">
                  <c:v>-5.5080220000000004</c:v>
                </c:pt>
                <c:pt idx="2260">
                  <c:v>-5.5174089999999998</c:v>
                </c:pt>
                <c:pt idx="2261">
                  <c:v>-5.5291439999999996</c:v>
                </c:pt>
                <c:pt idx="2262">
                  <c:v>-5.5174089999999998</c:v>
                </c:pt>
                <c:pt idx="2263">
                  <c:v>-5.5080220000000004</c:v>
                </c:pt>
                <c:pt idx="2264">
                  <c:v>-5.5502649999999996</c:v>
                </c:pt>
                <c:pt idx="2265">
                  <c:v>-5.6183230000000002</c:v>
                </c:pt>
                <c:pt idx="2266">
                  <c:v>-5.6183230000000002</c:v>
                </c:pt>
                <c:pt idx="2267">
                  <c:v>-5.6183230000000002</c:v>
                </c:pt>
                <c:pt idx="2268">
                  <c:v>-5.6840349999999997</c:v>
                </c:pt>
                <c:pt idx="2269">
                  <c:v>-5.7286250000000001</c:v>
                </c:pt>
                <c:pt idx="2270">
                  <c:v>-5.7380120000000003</c:v>
                </c:pt>
                <c:pt idx="2271">
                  <c:v>-5.7286250000000001</c:v>
                </c:pt>
                <c:pt idx="2272">
                  <c:v>-5.7286250000000001</c:v>
                </c:pt>
                <c:pt idx="2273">
                  <c:v>-5.7380120000000003</c:v>
                </c:pt>
                <c:pt idx="2274">
                  <c:v>-5.8271920000000001</c:v>
                </c:pt>
                <c:pt idx="2275">
                  <c:v>-5.9257590000000002</c:v>
                </c:pt>
                <c:pt idx="2276">
                  <c:v>-6.0243260000000003</c:v>
                </c:pt>
                <c:pt idx="2277">
                  <c:v>-6.0149379999999999</c:v>
                </c:pt>
                <c:pt idx="2278">
                  <c:v>-5.8811689999999999</c:v>
                </c:pt>
                <c:pt idx="2279">
                  <c:v>-5.8483130000000001</c:v>
                </c:pt>
                <c:pt idx="2280">
                  <c:v>-5.8389259999999998</c:v>
                </c:pt>
                <c:pt idx="2281">
                  <c:v>-5.8271920000000001</c:v>
                </c:pt>
                <c:pt idx="2282">
                  <c:v>-5.8154570000000003</c:v>
                </c:pt>
                <c:pt idx="2283">
                  <c:v>-5.7286250000000001</c:v>
                </c:pt>
                <c:pt idx="2284">
                  <c:v>-5.6394450000000003</c:v>
                </c:pt>
                <c:pt idx="2285">
                  <c:v>-5.5948549999999999</c:v>
                </c:pt>
                <c:pt idx="2286">
                  <c:v>-5.5854679999999997</c:v>
                </c:pt>
                <c:pt idx="2287">
                  <c:v>-5.5619990000000001</c:v>
                </c:pt>
                <c:pt idx="2288">
                  <c:v>-5.5619990000000001</c:v>
                </c:pt>
                <c:pt idx="2289">
                  <c:v>-5.4962879999999998</c:v>
                </c:pt>
                <c:pt idx="2290">
                  <c:v>-5.407108</c:v>
                </c:pt>
                <c:pt idx="2291">
                  <c:v>-5.3202749999999996</c:v>
                </c:pt>
                <c:pt idx="2292">
                  <c:v>-5.2756850000000002</c:v>
                </c:pt>
                <c:pt idx="2293">
                  <c:v>-5.2428299999999997</c:v>
                </c:pt>
                <c:pt idx="2294">
                  <c:v>-5.2099739999999999</c:v>
                </c:pt>
                <c:pt idx="2295">
                  <c:v>-5.1982400000000002</c:v>
                </c:pt>
                <c:pt idx="2296">
                  <c:v>-5.1865059999999996</c:v>
                </c:pt>
                <c:pt idx="2297">
                  <c:v>-5.1865059999999996</c:v>
                </c:pt>
                <c:pt idx="2298">
                  <c:v>-5.2639509999999996</c:v>
                </c:pt>
                <c:pt idx="2299">
                  <c:v>-5.308541</c:v>
                </c:pt>
                <c:pt idx="2300">
                  <c:v>-5.364865</c:v>
                </c:pt>
                <c:pt idx="2301">
                  <c:v>-5.3977209999999998</c:v>
                </c:pt>
                <c:pt idx="2302">
                  <c:v>-5.4188419999999997</c:v>
                </c:pt>
                <c:pt idx="2303">
                  <c:v>-5.4399639999999998</c:v>
                </c:pt>
                <c:pt idx="2304">
                  <c:v>-5.4634320000000001</c:v>
                </c:pt>
                <c:pt idx="2305">
                  <c:v>-5.4634320000000001</c:v>
                </c:pt>
                <c:pt idx="2306">
                  <c:v>-5.5080220000000004</c:v>
                </c:pt>
                <c:pt idx="2307">
                  <c:v>-5.5291439999999996</c:v>
                </c:pt>
                <c:pt idx="2308">
                  <c:v>-5.5408780000000002</c:v>
                </c:pt>
                <c:pt idx="2309">
                  <c:v>-5.5408780000000002</c:v>
                </c:pt>
                <c:pt idx="2310">
                  <c:v>-5.5408780000000002</c:v>
                </c:pt>
                <c:pt idx="2311">
                  <c:v>-5.4399639999999998</c:v>
                </c:pt>
                <c:pt idx="2312">
                  <c:v>-5.3977209999999998</c:v>
                </c:pt>
                <c:pt idx="2313">
                  <c:v>-5.407108</c:v>
                </c:pt>
                <c:pt idx="2314">
                  <c:v>-5.4751659999999998</c:v>
                </c:pt>
                <c:pt idx="2315">
                  <c:v>-5.5619990000000001</c:v>
                </c:pt>
                <c:pt idx="2316">
                  <c:v>-5.6065889999999996</c:v>
                </c:pt>
                <c:pt idx="2317">
                  <c:v>-5.6394450000000003</c:v>
                </c:pt>
                <c:pt idx="2318">
                  <c:v>-5.672301</c:v>
                </c:pt>
                <c:pt idx="2319">
                  <c:v>-5.672301</c:v>
                </c:pt>
                <c:pt idx="2320">
                  <c:v>-5.5502649999999996</c:v>
                </c:pt>
                <c:pt idx="2321">
                  <c:v>-5.4962879999999998</c:v>
                </c:pt>
                <c:pt idx="2322">
                  <c:v>-5.4399639999999998</c:v>
                </c:pt>
                <c:pt idx="2323">
                  <c:v>-5.3413969999999997</c:v>
                </c:pt>
                <c:pt idx="2324">
                  <c:v>-5.2968070000000003</c:v>
                </c:pt>
                <c:pt idx="2325">
                  <c:v>-5.2428299999999997</c:v>
                </c:pt>
                <c:pt idx="2326">
                  <c:v>-5.2428299999999997</c:v>
                </c:pt>
                <c:pt idx="2327">
                  <c:v>-5.2428299999999997</c:v>
                </c:pt>
                <c:pt idx="2328">
                  <c:v>-5.2545640000000002</c:v>
                </c:pt>
                <c:pt idx="2329">
                  <c:v>-5.308541</c:v>
                </c:pt>
                <c:pt idx="2330">
                  <c:v>-5.3202749999999996</c:v>
                </c:pt>
                <c:pt idx="2331">
                  <c:v>-5.2968070000000003</c:v>
                </c:pt>
                <c:pt idx="2332">
                  <c:v>-5.2639509999999996</c:v>
                </c:pt>
                <c:pt idx="2333">
                  <c:v>-5.1982400000000002</c:v>
                </c:pt>
                <c:pt idx="2334">
                  <c:v>-5.0668170000000003</c:v>
                </c:pt>
                <c:pt idx="2335">
                  <c:v>-5.0433490000000001</c:v>
                </c:pt>
                <c:pt idx="2336">
                  <c:v>-5.0339609999999997</c:v>
                </c:pt>
                <c:pt idx="2337">
                  <c:v>-5.0433490000000001</c:v>
                </c:pt>
                <c:pt idx="2338">
                  <c:v>-5.1114069999999998</c:v>
                </c:pt>
                <c:pt idx="2339">
                  <c:v>-5.1771180000000001</c:v>
                </c:pt>
                <c:pt idx="2340">
                  <c:v>-5.1865059999999996</c:v>
                </c:pt>
                <c:pt idx="2341">
                  <c:v>-5.1771180000000001</c:v>
                </c:pt>
                <c:pt idx="2342">
                  <c:v>-5.1325279999999998</c:v>
                </c:pt>
                <c:pt idx="2343">
                  <c:v>-5.0879390000000004</c:v>
                </c:pt>
                <c:pt idx="2344">
                  <c:v>-5.0762039999999997</c:v>
                </c:pt>
                <c:pt idx="2345">
                  <c:v>-5.0550829999999998</c:v>
                </c:pt>
                <c:pt idx="2346">
                  <c:v>-5.0104930000000003</c:v>
                </c:pt>
                <c:pt idx="2347">
                  <c:v>-4.965903</c:v>
                </c:pt>
                <c:pt idx="2348">
                  <c:v>-4.9565159999999997</c:v>
                </c:pt>
                <c:pt idx="2349">
                  <c:v>-4.9119260000000002</c:v>
                </c:pt>
                <c:pt idx="2350">
                  <c:v>-4.8908040000000002</c:v>
                </c:pt>
                <c:pt idx="2351">
                  <c:v>-4.8790699999999996</c:v>
                </c:pt>
                <c:pt idx="2352">
                  <c:v>-4.8673359999999999</c:v>
                </c:pt>
                <c:pt idx="2353">
                  <c:v>-4.8556020000000002</c:v>
                </c:pt>
                <c:pt idx="2354">
                  <c:v>-4.8556020000000002</c:v>
                </c:pt>
                <c:pt idx="2355">
                  <c:v>-4.8556020000000002</c:v>
                </c:pt>
                <c:pt idx="2356">
                  <c:v>-4.7898899999999998</c:v>
                </c:pt>
                <c:pt idx="2357">
                  <c:v>-4.6913229999999997</c:v>
                </c:pt>
                <c:pt idx="2358">
                  <c:v>-4.5927559999999996</c:v>
                </c:pt>
                <c:pt idx="2359">
                  <c:v>-4.5810219999999999</c:v>
                </c:pt>
                <c:pt idx="2360">
                  <c:v>-4.679589</c:v>
                </c:pt>
                <c:pt idx="2361">
                  <c:v>-4.7241790000000004</c:v>
                </c:pt>
                <c:pt idx="2362">
                  <c:v>-4.7570350000000001</c:v>
                </c:pt>
                <c:pt idx="2363">
                  <c:v>-4.7687689999999998</c:v>
                </c:pt>
                <c:pt idx="2364">
                  <c:v>-4.7687689999999998</c:v>
                </c:pt>
                <c:pt idx="2365">
                  <c:v>-4.7805030000000004</c:v>
                </c:pt>
                <c:pt idx="2366">
                  <c:v>-4.7241790000000004</c:v>
                </c:pt>
                <c:pt idx="2367">
                  <c:v>-4.6138779999999997</c:v>
                </c:pt>
                <c:pt idx="2368">
                  <c:v>-4.5810219999999999</c:v>
                </c:pt>
                <c:pt idx="2369">
                  <c:v>-4.679589</c:v>
                </c:pt>
                <c:pt idx="2370">
                  <c:v>-4.7687689999999998</c:v>
                </c:pt>
                <c:pt idx="2371">
                  <c:v>-4.8908040000000002</c:v>
                </c:pt>
                <c:pt idx="2372">
                  <c:v>-4.9330470000000002</c:v>
                </c:pt>
                <c:pt idx="2373">
                  <c:v>-4.9236599999999999</c:v>
                </c:pt>
                <c:pt idx="2374">
                  <c:v>-5.0433490000000001</c:v>
                </c:pt>
                <c:pt idx="2375">
                  <c:v>-5.0762039999999997</c:v>
                </c:pt>
                <c:pt idx="2376">
                  <c:v>-5.0104930000000003</c:v>
                </c:pt>
                <c:pt idx="2377">
                  <c:v>-4.9330470000000002</c:v>
                </c:pt>
                <c:pt idx="2378">
                  <c:v>-4.8556020000000002</c:v>
                </c:pt>
                <c:pt idx="2379">
                  <c:v>-4.8133590000000002</c:v>
                </c:pt>
                <c:pt idx="2380">
                  <c:v>-4.8344800000000001</c:v>
                </c:pt>
                <c:pt idx="2381">
                  <c:v>-4.8133590000000002</c:v>
                </c:pt>
                <c:pt idx="2382">
                  <c:v>-4.7453010000000004</c:v>
                </c:pt>
                <c:pt idx="2383">
                  <c:v>-4.6256120000000003</c:v>
                </c:pt>
                <c:pt idx="2384">
                  <c:v>-4.4378650000000004</c:v>
                </c:pt>
                <c:pt idx="2385">
                  <c:v>-4.3392980000000003</c:v>
                </c:pt>
                <c:pt idx="2386">
                  <c:v>-4.2829740000000003</c:v>
                </c:pt>
                <c:pt idx="2387">
                  <c:v>-4.2829740000000003</c:v>
                </c:pt>
                <c:pt idx="2388">
                  <c:v>-4.2289969999999997</c:v>
                </c:pt>
                <c:pt idx="2389">
                  <c:v>-4.0952270000000004</c:v>
                </c:pt>
                <c:pt idx="2390">
                  <c:v>-4.0177820000000004</c:v>
                </c:pt>
                <c:pt idx="2391">
                  <c:v>-3.8535029999999999</c:v>
                </c:pt>
                <c:pt idx="2392">
                  <c:v>-3.7549359999999998</c:v>
                </c:pt>
                <c:pt idx="2393">
                  <c:v>-3.665756</c:v>
                </c:pt>
                <c:pt idx="2394">
                  <c:v>-3.6540219999999999</c:v>
                </c:pt>
                <c:pt idx="2395">
                  <c:v>-3.5554549999999998</c:v>
                </c:pt>
                <c:pt idx="2396">
                  <c:v>-3.5226000000000002</c:v>
                </c:pt>
                <c:pt idx="2397">
                  <c:v>-3.3911769999999999</c:v>
                </c:pt>
                <c:pt idx="2398">
                  <c:v>-3.2808760000000001</c:v>
                </c:pt>
                <c:pt idx="2399">
                  <c:v>-3.1259839999999999</c:v>
                </c:pt>
                <c:pt idx="2400">
                  <c:v>-3.003949</c:v>
                </c:pt>
                <c:pt idx="2401">
                  <c:v>-3.060273</c:v>
                </c:pt>
                <c:pt idx="2402">
                  <c:v>-3.1377190000000001</c:v>
                </c:pt>
                <c:pt idx="2403">
                  <c:v>-3.1916959999999999</c:v>
                </c:pt>
                <c:pt idx="2404">
                  <c:v>-3.2902629999999999</c:v>
                </c:pt>
                <c:pt idx="2405">
                  <c:v>-3.346587</c:v>
                </c:pt>
                <c:pt idx="2406">
                  <c:v>-3.4334199999999999</c:v>
                </c:pt>
                <c:pt idx="2407">
                  <c:v>-3.5108649999999999</c:v>
                </c:pt>
                <c:pt idx="2408">
                  <c:v>-3.5437210000000001</c:v>
                </c:pt>
                <c:pt idx="2409">
                  <c:v>-3.5014780000000001</c:v>
                </c:pt>
                <c:pt idx="2410">
                  <c:v>-3.424032</c:v>
                </c:pt>
                <c:pt idx="2411">
                  <c:v>-3.3677079999999999</c:v>
                </c:pt>
                <c:pt idx="2412">
                  <c:v>-3.3137310000000002</c:v>
                </c:pt>
                <c:pt idx="2413">
                  <c:v>-3.2902629999999999</c:v>
                </c:pt>
                <c:pt idx="2414">
                  <c:v>-3.2574070000000002</c:v>
                </c:pt>
                <c:pt idx="2415">
                  <c:v>-3.2480199999999999</c:v>
                </c:pt>
                <c:pt idx="2416">
                  <c:v>-3.1916959999999999</c:v>
                </c:pt>
                <c:pt idx="2417">
                  <c:v>-3.1377190000000001</c:v>
                </c:pt>
                <c:pt idx="2418">
                  <c:v>-3.0274169999999998</c:v>
                </c:pt>
                <c:pt idx="2419">
                  <c:v>-2.8819140000000001</c:v>
                </c:pt>
                <c:pt idx="2420">
                  <c:v>-2.7293690000000002</c:v>
                </c:pt>
                <c:pt idx="2421">
                  <c:v>-2.6519240000000002</c:v>
                </c:pt>
                <c:pt idx="2422">
                  <c:v>-2.7293690000000002</c:v>
                </c:pt>
                <c:pt idx="2423">
                  <c:v>-2.7293690000000002</c:v>
                </c:pt>
                <c:pt idx="2424">
                  <c:v>-2.7504909999999998</c:v>
                </c:pt>
                <c:pt idx="2425">
                  <c:v>-2.8490579999999999</c:v>
                </c:pt>
                <c:pt idx="2426">
                  <c:v>-2.917116</c:v>
                </c:pt>
                <c:pt idx="2427">
                  <c:v>-2.8396710000000001</c:v>
                </c:pt>
                <c:pt idx="2428">
                  <c:v>-2.7387570000000001</c:v>
                </c:pt>
                <c:pt idx="2429">
                  <c:v>-2.8490579999999999</c:v>
                </c:pt>
                <c:pt idx="2430">
                  <c:v>-2.917116</c:v>
                </c:pt>
                <c:pt idx="2431">
                  <c:v>-2.9382380000000001</c:v>
                </c:pt>
                <c:pt idx="2432">
                  <c:v>-2.8819140000000001</c:v>
                </c:pt>
                <c:pt idx="2433">
                  <c:v>-2.7950810000000001</c:v>
                </c:pt>
                <c:pt idx="2434">
                  <c:v>-2.860792</c:v>
                </c:pt>
                <c:pt idx="2435">
                  <c:v>-2.9499719999999998</c:v>
                </c:pt>
                <c:pt idx="2436">
                  <c:v>-3.1142500000000002</c:v>
                </c:pt>
                <c:pt idx="2437">
                  <c:v>-3.3583210000000001</c:v>
                </c:pt>
                <c:pt idx="2438">
                  <c:v>-3.6774909999999998</c:v>
                </c:pt>
                <c:pt idx="2439">
                  <c:v>-3.9192149999999999</c:v>
                </c:pt>
                <c:pt idx="2440">
                  <c:v>-4.1609389999999999</c:v>
                </c:pt>
                <c:pt idx="2441">
                  <c:v>-4.3604200000000004</c:v>
                </c:pt>
                <c:pt idx="2442">
                  <c:v>-4.5810219999999999</c:v>
                </c:pt>
                <c:pt idx="2443">
                  <c:v>-4.4918420000000001</c:v>
                </c:pt>
                <c:pt idx="2444">
                  <c:v>-4.2289969999999997</c:v>
                </c:pt>
                <c:pt idx="2445">
                  <c:v>-4.0295160000000001</c:v>
                </c:pt>
                <c:pt idx="2446">
                  <c:v>-3.9966599999999999</c:v>
                </c:pt>
                <c:pt idx="2447">
                  <c:v>-3.9966599999999999</c:v>
                </c:pt>
                <c:pt idx="2448">
                  <c:v>-3.9849260000000002</c:v>
                </c:pt>
                <c:pt idx="2449">
                  <c:v>-3.9638049999999998</c:v>
                </c:pt>
                <c:pt idx="2450">
                  <c:v>-3.8535029999999999</c:v>
                </c:pt>
                <c:pt idx="2451">
                  <c:v>-3.930949</c:v>
                </c:pt>
                <c:pt idx="2452">
                  <c:v>-3.95207</c:v>
                </c:pt>
                <c:pt idx="2453">
                  <c:v>-4.0412499999999998</c:v>
                </c:pt>
                <c:pt idx="2454">
                  <c:v>-4.2055290000000003</c:v>
                </c:pt>
                <c:pt idx="2455">
                  <c:v>-4.4143970000000001</c:v>
                </c:pt>
                <c:pt idx="2456">
                  <c:v>-4.5927559999999996</c:v>
                </c:pt>
                <c:pt idx="2457">
                  <c:v>-4.8016249999999996</c:v>
                </c:pt>
                <c:pt idx="2458">
                  <c:v>-5.0011060000000001</c:v>
                </c:pt>
                <c:pt idx="2459">
                  <c:v>-5.1536499999999998</c:v>
                </c:pt>
                <c:pt idx="2460">
                  <c:v>-5.1114069999999998</c:v>
                </c:pt>
                <c:pt idx="2461">
                  <c:v>-5.0762039999999997</c:v>
                </c:pt>
                <c:pt idx="2462">
                  <c:v>-5.022227</c:v>
                </c:pt>
                <c:pt idx="2463">
                  <c:v>-4.9776369999999996</c:v>
                </c:pt>
                <c:pt idx="2464">
                  <c:v>-4.944782</c:v>
                </c:pt>
                <c:pt idx="2465">
                  <c:v>-4.9330470000000002</c:v>
                </c:pt>
                <c:pt idx="2466">
                  <c:v>-4.8227460000000004</c:v>
                </c:pt>
                <c:pt idx="2467">
                  <c:v>-4.6913229999999997</c:v>
                </c:pt>
                <c:pt idx="2468">
                  <c:v>-4.5246979999999999</c:v>
                </c:pt>
                <c:pt idx="2469">
                  <c:v>-4.3604200000000004</c:v>
                </c:pt>
                <c:pt idx="2470">
                  <c:v>-4.294708</c:v>
                </c:pt>
                <c:pt idx="2471">
                  <c:v>-4.2712399999999997</c:v>
                </c:pt>
                <c:pt idx="2472">
                  <c:v>-4.2501179999999996</c:v>
                </c:pt>
                <c:pt idx="2473">
                  <c:v>-4.1844070000000002</c:v>
                </c:pt>
                <c:pt idx="2474">
                  <c:v>-3.9638049999999998</c:v>
                </c:pt>
                <c:pt idx="2475">
                  <c:v>-3.832382</c:v>
                </c:pt>
                <c:pt idx="2476">
                  <c:v>-3.7760579999999999</c:v>
                </c:pt>
                <c:pt idx="2477">
                  <c:v>-3.7220810000000002</c:v>
                </c:pt>
                <c:pt idx="2478">
                  <c:v>-3.6540219999999999</c:v>
                </c:pt>
                <c:pt idx="2479">
                  <c:v>-3.5437210000000001</c:v>
                </c:pt>
                <c:pt idx="2480">
                  <c:v>-3.445154</c:v>
                </c:pt>
                <c:pt idx="2481">
                  <c:v>-3.3348529999999998</c:v>
                </c:pt>
                <c:pt idx="2482">
                  <c:v>-3.1799620000000002</c:v>
                </c:pt>
                <c:pt idx="2483">
                  <c:v>-3.0696599999999998</c:v>
                </c:pt>
                <c:pt idx="2484">
                  <c:v>-2.9828269999999999</c:v>
                </c:pt>
                <c:pt idx="2485">
                  <c:v>-2.860792</c:v>
                </c:pt>
                <c:pt idx="2486">
                  <c:v>-2.7504909999999998</c:v>
                </c:pt>
                <c:pt idx="2487">
                  <c:v>-2.5862120000000002</c:v>
                </c:pt>
                <c:pt idx="2488">
                  <c:v>-2.475911</c:v>
                </c:pt>
                <c:pt idx="2489">
                  <c:v>-2.4641769999999998</c:v>
                </c:pt>
                <c:pt idx="2490">
                  <c:v>-2.5533570000000001</c:v>
                </c:pt>
                <c:pt idx="2491">
                  <c:v>-2.7059009999999999</c:v>
                </c:pt>
                <c:pt idx="2492">
                  <c:v>-2.8396710000000001</c:v>
                </c:pt>
                <c:pt idx="2493">
                  <c:v>-2.8819140000000001</c:v>
                </c:pt>
                <c:pt idx="2494">
                  <c:v>-2.9382380000000001</c:v>
                </c:pt>
                <c:pt idx="2495">
                  <c:v>-3.003949</c:v>
                </c:pt>
                <c:pt idx="2496">
                  <c:v>-3.1799620000000002</c:v>
                </c:pt>
                <c:pt idx="2497">
                  <c:v>-3.489744</c:v>
                </c:pt>
                <c:pt idx="2498">
                  <c:v>-3.7549359999999998</c:v>
                </c:pt>
                <c:pt idx="2499">
                  <c:v>-4.0177820000000004</c:v>
                </c:pt>
                <c:pt idx="2500">
                  <c:v>-4.0295160000000001</c:v>
                </c:pt>
                <c:pt idx="2501">
                  <c:v>-4.1186959999999999</c:v>
                </c:pt>
                <c:pt idx="2502">
                  <c:v>-4.294708</c:v>
                </c:pt>
                <c:pt idx="2503">
                  <c:v>-4.4143970000000001</c:v>
                </c:pt>
                <c:pt idx="2504">
                  <c:v>-4.6584680000000001</c:v>
                </c:pt>
                <c:pt idx="2505">
                  <c:v>-4.8673359999999999</c:v>
                </c:pt>
                <c:pt idx="2506">
                  <c:v>-5.0433490000000001</c:v>
                </c:pt>
                <c:pt idx="2507">
                  <c:v>-5.1653840000000004</c:v>
                </c:pt>
                <c:pt idx="2508">
                  <c:v>-5.3202749999999996</c:v>
                </c:pt>
                <c:pt idx="2509">
                  <c:v>-5.4516980000000004</c:v>
                </c:pt>
                <c:pt idx="2510">
                  <c:v>-5.5080220000000004</c:v>
                </c:pt>
                <c:pt idx="2511">
                  <c:v>-5.5080220000000004</c:v>
                </c:pt>
                <c:pt idx="2512">
                  <c:v>-5.4516980000000004</c:v>
                </c:pt>
                <c:pt idx="2513">
                  <c:v>-5.3859870000000001</c:v>
                </c:pt>
                <c:pt idx="2514">
                  <c:v>-5.2639509999999996</c:v>
                </c:pt>
                <c:pt idx="2515">
                  <c:v>-5.1865059999999996</c:v>
                </c:pt>
                <c:pt idx="2516">
                  <c:v>-5.0996730000000001</c:v>
                </c:pt>
                <c:pt idx="2517">
                  <c:v>-5.0996730000000001</c:v>
                </c:pt>
                <c:pt idx="2518">
                  <c:v>-5.0433490000000001</c:v>
                </c:pt>
                <c:pt idx="2519">
                  <c:v>-4.965903</c:v>
                </c:pt>
                <c:pt idx="2520">
                  <c:v>-4.9119260000000002</c:v>
                </c:pt>
                <c:pt idx="2521">
                  <c:v>-4.7124449999999998</c:v>
                </c:pt>
                <c:pt idx="2522">
                  <c:v>-4.602144</c:v>
                </c:pt>
                <c:pt idx="2523">
                  <c:v>-4.4495990000000001</c:v>
                </c:pt>
                <c:pt idx="2524">
                  <c:v>-4.294708</c:v>
                </c:pt>
                <c:pt idx="2525">
                  <c:v>-4.1726729999999996</c:v>
                </c:pt>
                <c:pt idx="2526">
                  <c:v>-4.0623719999999999</c:v>
                </c:pt>
                <c:pt idx="2527">
                  <c:v>-3.9426830000000002</c:v>
                </c:pt>
                <c:pt idx="2528">
                  <c:v>-3.808913</c:v>
                </c:pt>
                <c:pt idx="2529">
                  <c:v>-3.7103459999999999</c:v>
                </c:pt>
                <c:pt idx="2530">
                  <c:v>-3.6117789999999999</c:v>
                </c:pt>
                <c:pt idx="2531">
                  <c:v>-3.5671889999999999</c:v>
                </c:pt>
                <c:pt idx="2532">
                  <c:v>-3.5226000000000002</c:v>
                </c:pt>
                <c:pt idx="2533">
                  <c:v>-3.445154</c:v>
                </c:pt>
                <c:pt idx="2534">
                  <c:v>-3.4005640000000001</c:v>
                </c:pt>
                <c:pt idx="2535">
                  <c:v>-3.3677079999999999</c:v>
                </c:pt>
                <c:pt idx="2536">
                  <c:v>-3.3137310000000002</c:v>
                </c:pt>
                <c:pt idx="2537">
                  <c:v>-3.2691409999999999</c:v>
                </c:pt>
                <c:pt idx="2538">
                  <c:v>-3.1705739999999998</c:v>
                </c:pt>
                <c:pt idx="2539">
                  <c:v>-2.9828269999999999</c:v>
                </c:pt>
                <c:pt idx="2540">
                  <c:v>-2.7716120000000002</c:v>
                </c:pt>
                <c:pt idx="2541">
                  <c:v>-2.6965140000000001</c:v>
                </c:pt>
                <c:pt idx="2542">
                  <c:v>-2.6073339999999998</c:v>
                </c:pt>
                <c:pt idx="2543">
                  <c:v>-2.5087670000000002</c:v>
                </c:pt>
                <c:pt idx="2544">
                  <c:v>-2.4430550000000002</c:v>
                </c:pt>
                <c:pt idx="2545">
                  <c:v>-2.398466</c:v>
                </c:pt>
                <c:pt idx="2546">
                  <c:v>-2.398466</c:v>
                </c:pt>
                <c:pt idx="2547">
                  <c:v>-2.374997</c:v>
                </c:pt>
                <c:pt idx="2548">
                  <c:v>-2.374997</c:v>
                </c:pt>
                <c:pt idx="2549">
                  <c:v>-2.374997</c:v>
                </c:pt>
                <c:pt idx="2550">
                  <c:v>-2.3210199999999999</c:v>
                </c:pt>
                <c:pt idx="2551">
                  <c:v>-2.1543950000000001</c:v>
                </c:pt>
                <c:pt idx="2552">
                  <c:v>-1.9689950000000001</c:v>
                </c:pt>
                <c:pt idx="2553">
                  <c:v>-1.8680810000000001</c:v>
                </c:pt>
                <c:pt idx="2554">
                  <c:v>-1.9244049999999999</c:v>
                </c:pt>
                <c:pt idx="2555">
                  <c:v>-1.703802</c:v>
                </c:pt>
                <c:pt idx="2556">
                  <c:v>-1.4597309999999999</c:v>
                </c:pt>
                <c:pt idx="2557">
                  <c:v>-1.4057539999999999</c:v>
                </c:pt>
                <c:pt idx="2558">
                  <c:v>-1.2837190000000001</c:v>
                </c:pt>
                <c:pt idx="2559">
                  <c:v>-1.262597</c:v>
                </c:pt>
                <c:pt idx="2560">
                  <c:v>-1.262597</c:v>
                </c:pt>
                <c:pt idx="2561">
                  <c:v>-1.152296</c:v>
                </c:pt>
                <c:pt idx="2562">
                  <c:v>-1.0302610000000001</c:v>
                </c:pt>
                <c:pt idx="2563">
                  <c:v>-0.87536999999999998</c:v>
                </c:pt>
                <c:pt idx="2564">
                  <c:v>-0.83312600000000003</c:v>
                </c:pt>
                <c:pt idx="2565">
                  <c:v>-0.732213</c:v>
                </c:pt>
                <c:pt idx="2566">
                  <c:v>-0.54681299999999999</c:v>
                </c:pt>
                <c:pt idx="2567">
                  <c:v>-0.19244</c:v>
                </c:pt>
                <c:pt idx="2568">
                  <c:v>-3.7548999999999999E-2</c:v>
                </c:pt>
                <c:pt idx="2569">
                  <c:v>4.6940000000000003E-3</c:v>
                </c:pt>
                <c:pt idx="2570">
                  <c:v>-0.114995</c:v>
                </c:pt>
                <c:pt idx="2571">
                  <c:v>-0.24876499999999999</c:v>
                </c:pt>
                <c:pt idx="2572">
                  <c:v>-0.171319</c:v>
                </c:pt>
                <c:pt idx="2573">
                  <c:v>-6.1018000000000003E-2</c:v>
                </c:pt>
                <c:pt idx="2574">
                  <c:v>9.3872999999999998E-2</c:v>
                </c:pt>
                <c:pt idx="2575">
                  <c:v>-7.2751999999999997E-2</c:v>
                </c:pt>
                <c:pt idx="2576">
                  <c:v>-0.138463</c:v>
                </c:pt>
                <c:pt idx="2577">
                  <c:v>-0.24876499999999999</c:v>
                </c:pt>
                <c:pt idx="2578">
                  <c:v>-0.25815199999999999</c:v>
                </c:pt>
                <c:pt idx="2579">
                  <c:v>-0.25815199999999999</c:v>
                </c:pt>
                <c:pt idx="2580">
                  <c:v>-0.26988600000000001</c:v>
                </c:pt>
                <c:pt idx="2581">
                  <c:v>-0.359066</c:v>
                </c:pt>
                <c:pt idx="2582">
                  <c:v>-0.52334400000000003</c:v>
                </c:pt>
                <c:pt idx="2583">
                  <c:v>-0.732213</c:v>
                </c:pt>
                <c:pt idx="2584">
                  <c:v>-0.98567099999999996</c:v>
                </c:pt>
                <c:pt idx="2585">
                  <c:v>-1.0537289999999999</c:v>
                </c:pt>
                <c:pt idx="2586">
                  <c:v>-1.1288279999999999</c:v>
                </c:pt>
                <c:pt idx="2587">
                  <c:v>-1.262597</c:v>
                </c:pt>
                <c:pt idx="2588">
                  <c:v>-1.3728990000000001</c:v>
                </c:pt>
                <c:pt idx="2589">
                  <c:v>-1.426876</c:v>
                </c:pt>
                <c:pt idx="2590">
                  <c:v>-1.4386099999999999</c:v>
                </c:pt>
                <c:pt idx="2591">
                  <c:v>-1.4503440000000001</c:v>
                </c:pt>
                <c:pt idx="2592">
                  <c:v>-1.4597309999999999</c:v>
                </c:pt>
                <c:pt idx="2593">
                  <c:v>-1.494934</c:v>
                </c:pt>
                <c:pt idx="2594">
                  <c:v>-1.6592119999999999</c:v>
                </c:pt>
                <c:pt idx="2595">
                  <c:v>-1.8586929999999999</c:v>
                </c:pt>
                <c:pt idx="2596">
                  <c:v>-1.9783820000000001</c:v>
                </c:pt>
                <c:pt idx="2597">
                  <c:v>-2.1450070000000001</c:v>
                </c:pt>
                <c:pt idx="2598">
                  <c:v>-2.3538760000000001</c:v>
                </c:pt>
                <c:pt idx="2599">
                  <c:v>-2.4970330000000001</c:v>
                </c:pt>
                <c:pt idx="2600">
                  <c:v>-2.5956000000000001</c:v>
                </c:pt>
                <c:pt idx="2601">
                  <c:v>-2.64019</c:v>
                </c:pt>
                <c:pt idx="2602">
                  <c:v>-2.7293690000000002</c:v>
                </c:pt>
                <c:pt idx="2603">
                  <c:v>-2.9053819999999999</c:v>
                </c:pt>
                <c:pt idx="2604">
                  <c:v>-3.0485389999999999</c:v>
                </c:pt>
                <c:pt idx="2605">
                  <c:v>-3.1799620000000002</c:v>
                </c:pt>
                <c:pt idx="2606">
                  <c:v>-3.1916959999999999</c:v>
                </c:pt>
                <c:pt idx="2607">
                  <c:v>-3.147106</c:v>
                </c:pt>
                <c:pt idx="2608">
                  <c:v>-3.0368050000000002</c:v>
                </c:pt>
                <c:pt idx="2609">
                  <c:v>-2.8936480000000002</c:v>
                </c:pt>
                <c:pt idx="2610">
                  <c:v>-2.6965140000000001</c:v>
                </c:pt>
                <c:pt idx="2611">
                  <c:v>-2.5298880000000001</c:v>
                </c:pt>
                <c:pt idx="2612">
                  <c:v>-2.619068</c:v>
                </c:pt>
                <c:pt idx="2613">
                  <c:v>-2.7293690000000002</c:v>
                </c:pt>
                <c:pt idx="2614">
                  <c:v>-2.8162020000000001</c:v>
                </c:pt>
                <c:pt idx="2615">
                  <c:v>-2.8490579999999999</c:v>
                </c:pt>
                <c:pt idx="2616">
                  <c:v>-2.6730450000000001</c:v>
                </c:pt>
                <c:pt idx="2617">
                  <c:v>-2.5627439999999999</c:v>
                </c:pt>
                <c:pt idx="2618">
                  <c:v>-2.4524430000000002</c:v>
                </c:pt>
                <c:pt idx="2619">
                  <c:v>-2.4195869999999999</c:v>
                </c:pt>
                <c:pt idx="2620">
                  <c:v>-2.3092860000000002</c:v>
                </c:pt>
                <c:pt idx="2621">
                  <c:v>-2.2646959999999998</c:v>
                </c:pt>
                <c:pt idx="2622">
                  <c:v>-2.23184</c:v>
                </c:pt>
                <c:pt idx="2623">
                  <c:v>-2.198985</c:v>
                </c:pt>
                <c:pt idx="2624">
                  <c:v>-2.1778629999999999</c:v>
                </c:pt>
                <c:pt idx="2625">
                  <c:v>-2.1661290000000002</c:v>
                </c:pt>
                <c:pt idx="2626">
                  <c:v>-2.1450070000000001</c:v>
                </c:pt>
                <c:pt idx="2627">
                  <c:v>-2.0675620000000001</c:v>
                </c:pt>
                <c:pt idx="2628">
                  <c:v>-2.04644</c:v>
                </c:pt>
                <c:pt idx="2629">
                  <c:v>-2.0112380000000001</c:v>
                </c:pt>
                <c:pt idx="2630">
                  <c:v>-1.9244049999999999</c:v>
                </c:pt>
                <c:pt idx="2631">
                  <c:v>-1.8352250000000001</c:v>
                </c:pt>
                <c:pt idx="2632">
                  <c:v>-1.7577799999999999</c:v>
                </c:pt>
                <c:pt idx="2633">
                  <c:v>-1.7577799999999999</c:v>
                </c:pt>
                <c:pt idx="2634">
                  <c:v>-1.7577799999999999</c:v>
                </c:pt>
                <c:pt idx="2635">
                  <c:v>-1.8258380000000001</c:v>
                </c:pt>
                <c:pt idx="2636">
                  <c:v>-1.9244049999999999</c:v>
                </c:pt>
                <c:pt idx="2637">
                  <c:v>-2.133273</c:v>
                </c:pt>
                <c:pt idx="2638">
                  <c:v>-2.374997</c:v>
                </c:pt>
                <c:pt idx="2639">
                  <c:v>-2.574478</c:v>
                </c:pt>
                <c:pt idx="2640">
                  <c:v>-2.7833459999999999</c:v>
                </c:pt>
                <c:pt idx="2641">
                  <c:v>-2.9922149999999998</c:v>
                </c:pt>
                <c:pt idx="2642">
                  <c:v>-3.2128169999999998</c:v>
                </c:pt>
                <c:pt idx="2643">
                  <c:v>-3.3677079999999999</c:v>
                </c:pt>
                <c:pt idx="2644">
                  <c:v>-3.6986119999999998</c:v>
                </c:pt>
                <c:pt idx="2645">
                  <c:v>-3.874625</c:v>
                </c:pt>
                <c:pt idx="2646">
                  <c:v>-4.008394</c:v>
                </c:pt>
                <c:pt idx="2647">
                  <c:v>-4.0858400000000001</c:v>
                </c:pt>
                <c:pt idx="2648">
                  <c:v>-4.0412499999999998</c:v>
                </c:pt>
                <c:pt idx="2649">
                  <c:v>-4.0412499999999998</c:v>
                </c:pt>
                <c:pt idx="2650">
                  <c:v>-4.1961409999999999</c:v>
                </c:pt>
                <c:pt idx="2651">
                  <c:v>-4.1961409999999999</c:v>
                </c:pt>
                <c:pt idx="2652">
                  <c:v>-3.930949</c:v>
                </c:pt>
                <c:pt idx="2653">
                  <c:v>-3.7643239999999998</c:v>
                </c:pt>
                <c:pt idx="2654">
                  <c:v>-3.8206479999999998</c:v>
                </c:pt>
                <c:pt idx="2655">
                  <c:v>-4.0741059999999996</c:v>
                </c:pt>
                <c:pt idx="2656">
                  <c:v>-4.0412499999999998</c:v>
                </c:pt>
                <c:pt idx="2657">
                  <c:v>-4.0177820000000004</c:v>
                </c:pt>
                <c:pt idx="2658">
                  <c:v>-3.8417690000000002</c:v>
                </c:pt>
                <c:pt idx="2659">
                  <c:v>-3.4780099999999998</c:v>
                </c:pt>
                <c:pt idx="2660">
                  <c:v>-3.3348529999999998</c:v>
                </c:pt>
                <c:pt idx="2661">
                  <c:v>-3.0931289999999998</c:v>
                </c:pt>
                <c:pt idx="2662">
                  <c:v>-3.0696599999999998</c:v>
                </c:pt>
                <c:pt idx="2663">
                  <c:v>-3.0368050000000002</c:v>
                </c:pt>
                <c:pt idx="2664">
                  <c:v>-3.2574070000000002</c:v>
                </c:pt>
                <c:pt idx="2665">
                  <c:v>-3.3348529999999998</c:v>
                </c:pt>
                <c:pt idx="2666">
                  <c:v>-3.3677079999999999</c:v>
                </c:pt>
                <c:pt idx="2667">
                  <c:v>-3.5108649999999999</c:v>
                </c:pt>
                <c:pt idx="2668">
                  <c:v>-3.7643239999999998</c:v>
                </c:pt>
                <c:pt idx="2669">
                  <c:v>-3.9755389999999999</c:v>
                </c:pt>
                <c:pt idx="2670">
                  <c:v>-4.0952270000000004</c:v>
                </c:pt>
                <c:pt idx="2671">
                  <c:v>-4.2712399999999997</c:v>
                </c:pt>
                <c:pt idx="2672">
                  <c:v>-4.294708</c:v>
                </c:pt>
                <c:pt idx="2673">
                  <c:v>-4.4495990000000001</c:v>
                </c:pt>
                <c:pt idx="2674">
                  <c:v>-4.5035769999999999</c:v>
                </c:pt>
                <c:pt idx="2675">
                  <c:v>-4.5364319999999996</c:v>
                </c:pt>
                <c:pt idx="2676">
                  <c:v>-4.6467340000000004</c:v>
                </c:pt>
                <c:pt idx="2677">
                  <c:v>-4.7124449999999998</c:v>
                </c:pt>
                <c:pt idx="2678">
                  <c:v>-4.8462149999999999</c:v>
                </c:pt>
                <c:pt idx="2679">
                  <c:v>-4.9776369999999996</c:v>
                </c:pt>
                <c:pt idx="2680">
                  <c:v>-5.0339609999999997</c:v>
                </c:pt>
                <c:pt idx="2681">
                  <c:v>-5.0433490000000001</c:v>
                </c:pt>
                <c:pt idx="2682">
                  <c:v>-5.0433490000000001</c:v>
                </c:pt>
                <c:pt idx="2683">
                  <c:v>-5.0668170000000003</c:v>
                </c:pt>
                <c:pt idx="2684">
                  <c:v>-5.1865059999999996</c:v>
                </c:pt>
                <c:pt idx="2685">
                  <c:v>-5.2428299999999997</c:v>
                </c:pt>
                <c:pt idx="2686">
                  <c:v>-5.2545640000000002</c:v>
                </c:pt>
                <c:pt idx="2687">
                  <c:v>-1.0959719999999999</c:v>
                </c:pt>
                <c:pt idx="2688">
                  <c:v>-1.1288279999999999</c:v>
                </c:pt>
                <c:pt idx="2689">
                  <c:v>-1.1734180000000001</c:v>
                </c:pt>
                <c:pt idx="2690">
                  <c:v>-1.185152</c:v>
                </c:pt>
                <c:pt idx="2691">
                  <c:v>-1.2297419999999999</c:v>
                </c:pt>
                <c:pt idx="2692">
                  <c:v>-1.2391289999999999</c:v>
                </c:pt>
                <c:pt idx="2693">
                  <c:v>-1.2508630000000001</c:v>
                </c:pt>
                <c:pt idx="2694">
                  <c:v>-1.3165750000000001</c:v>
                </c:pt>
                <c:pt idx="2695">
                  <c:v>-1.3494299999999999</c:v>
                </c:pt>
                <c:pt idx="2696">
                  <c:v>-1.3165750000000001</c:v>
                </c:pt>
                <c:pt idx="2697">
                  <c:v>-1.1734180000000001</c:v>
                </c:pt>
                <c:pt idx="2698">
                  <c:v>-1.0631159999999999</c:v>
                </c:pt>
                <c:pt idx="2699">
                  <c:v>-1.009139</c:v>
                </c:pt>
                <c:pt idx="2700">
                  <c:v>-0.97628300000000001</c:v>
                </c:pt>
                <c:pt idx="2701">
                  <c:v>-0.98567099999999996</c:v>
                </c:pt>
                <c:pt idx="2702">
                  <c:v>-1.0959719999999999</c:v>
                </c:pt>
                <c:pt idx="2703">
                  <c:v>-4.0952270000000004</c:v>
                </c:pt>
                <c:pt idx="2704">
                  <c:v>-3.9966599999999999</c:v>
                </c:pt>
                <c:pt idx="2705">
                  <c:v>-4.0952270000000004</c:v>
                </c:pt>
                <c:pt idx="2706">
                  <c:v>-4.217263</c:v>
                </c:pt>
                <c:pt idx="2707">
                  <c:v>-4.3064419999999997</c:v>
                </c:pt>
                <c:pt idx="2708">
                  <c:v>-4.4378650000000004</c:v>
                </c:pt>
                <c:pt idx="2709">
                  <c:v>-4.3064419999999997</c:v>
                </c:pt>
                <c:pt idx="2710">
                  <c:v>-4.3158300000000001</c:v>
                </c:pt>
                <c:pt idx="2711">
                  <c:v>-4.4050099999999999</c:v>
                </c:pt>
                <c:pt idx="2712">
                  <c:v>-4.5153109999999996</c:v>
                </c:pt>
                <c:pt idx="2713">
                  <c:v>-4.6256120000000003</c:v>
                </c:pt>
                <c:pt idx="2714">
                  <c:v>-4.679589</c:v>
                </c:pt>
                <c:pt idx="2715">
                  <c:v>-4.5246979999999999</c:v>
                </c:pt>
                <c:pt idx="2716">
                  <c:v>-4.3275639999999997</c:v>
                </c:pt>
                <c:pt idx="2717">
                  <c:v>-4.2383839999999999</c:v>
                </c:pt>
                <c:pt idx="2718">
                  <c:v>-4.2289969999999997</c:v>
                </c:pt>
                <c:pt idx="2719">
                  <c:v>-4.2289969999999997</c:v>
                </c:pt>
                <c:pt idx="2720">
                  <c:v>-4.3064419999999997</c:v>
                </c:pt>
                <c:pt idx="2721">
                  <c:v>-5.231096</c:v>
                </c:pt>
                <c:pt idx="2722">
                  <c:v>-5.2428299999999997</c:v>
                </c:pt>
                <c:pt idx="2723">
                  <c:v>-5.2545640000000002</c:v>
                </c:pt>
                <c:pt idx="2724">
                  <c:v>-5.2428299999999997</c:v>
                </c:pt>
                <c:pt idx="2725">
                  <c:v>-5.1653840000000004</c:v>
                </c:pt>
                <c:pt idx="2726">
                  <c:v>-5.0668170000000003</c:v>
                </c:pt>
                <c:pt idx="2727">
                  <c:v>-5.0433490000000001</c:v>
                </c:pt>
                <c:pt idx="2728">
                  <c:v>-5.022227</c:v>
                </c:pt>
                <c:pt idx="2729">
                  <c:v>-5.0433490000000001</c:v>
                </c:pt>
                <c:pt idx="2730">
                  <c:v>-5.0879390000000004</c:v>
                </c:pt>
                <c:pt idx="2731">
                  <c:v>-5.1771180000000001</c:v>
                </c:pt>
                <c:pt idx="2732">
                  <c:v>-5.2099739999999999</c:v>
                </c:pt>
                <c:pt idx="2733">
                  <c:v>-5.2217079999999996</c:v>
                </c:pt>
                <c:pt idx="2734">
                  <c:v>-5.231096</c:v>
                </c:pt>
                <c:pt idx="2735">
                  <c:v>-6.0806500000000003</c:v>
                </c:pt>
                <c:pt idx="2736">
                  <c:v>-6.092384</c:v>
                </c:pt>
                <c:pt idx="2737">
                  <c:v>-6.1135060000000001</c:v>
                </c:pt>
                <c:pt idx="2738">
                  <c:v>-6.1674829999999998</c:v>
                </c:pt>
                <c:pt idx="2739">
                  <c:v>-6.3223739999999999</c:v>
                </c:pt>
                <c:pt idx="2740">
                  <c:v>-6.3998189999999999</c:v>
                </c:pt>
                <c:pt idx="2741">
                  <c:v>-6.3880850000000002</c:v>
                </c:pt>
                <c:pt idx="2742">
                  <c:v>-6.2683970000000002</c:v>
                </c:pt>
                <c:pt idx="2743">
                  <c:v>-6.2355409999999996</c:v>
                </c:pt>
                <c:pt idx="2744">
                  <c:v>-6.1909510000000001</c:v>
                </c:pt>
                <c:pt idx="2745">
                  <c:v>-6.1674829999999998</c:v>
                </c:pt>
                <c:pt idx="2746">
                  <c:v>-6.0032040000000002</c:v>
                </c:pt>
                <c:pt idx="2747">
                  <c:v>-5.9914699999999996</c:v>
                </c:pt>
                <c:pt idx="2748">
                  <c:v>-6.0571809999999999</c:v>
                </c:pt>
                <c:pt idx="2749">
                  <c:v>-6.0806500000000003</c:v>
                </c:pt>
                <c:pt idx="2750">
                  <c:v>-6.0806500000000003</c:v>
                </c:pt>
                <c:pt idx="2751">
                  <c:v>-5.651179</c:v>
                </c:pt>
                <c:pt idx="2752">
                  <c:v>-5.6277109999999997</c:v>
                </c:pt>
                <c:pt idx="2753">
                  <c:v>-5.6605660000000002</c:v>
                </c:pt>
                <c:pt idx="2754">
                  <c:v>-5.7826019999999998</c:v>
                </c:pt>
                <c:pt idx="2755">
                  <c:v>-5.8389259999999998</c:v>
                </c:pt>
                <c:pt idx="2756">
                  <c:v>-5.8483130000000001</c:v>
                </c:pt>
                <c:pt idx="2757">
                  <c:v>-5.9374929999999999</c:v>
                </c:pt>
                <c:pt idx="2758">
                  <c:v>-5.9492269999999996</c:v>
                </c:pt>
                <c:pt idx="2759">
                  <c:v>-5.8483130000000001</c:v>
                </c:pt>
                <c:pt idx="2760">
                  <c:v>-5.8037229999999997</c:v>
                </c:pt>
                <c:pt idx="2761">
                  <c:v>-5.6957690000000003</c:v>
                </c:pt>
                <c:pt idx="2762">
                  <c:v>-5.651179</c:v>
                </c:pt>
                <c:pt idx="2763">
                  <c:v>-5.651179</c:v>
                </c:pt>
                <c:pt idx="2764">
                  <c:v>-6.2449279999999998</c:v>
                </c:pt>
                <c:pt idx="2765">
                  <c:v>-6.2777839999999996</c:v>
                </c:pt>
                <c:pt idx="2766">
                  <c:v>-6.2683970000000002</c:v>
                </c:pt>
                <c:pt idx="2767">
                  <c:v>-6.1674829999999998</c:v>
                </c:pt>
                <c:pt idx="2768">
                  <c:v>-5.9820830000000003</c:v>
                </c:pt>
                <c:pt idx="2769">
                  <c:v>-5.8600469999999998</c:v>
                </c:pt>
                <c:pt idx="2770">
                  <c:v>-5.8154570000000003</c:v>
                </c:pt>
                <c:pt idx="2771">
                  <c:v>-5.7380120000000003</c:v>
                </c:pt>
                <c:pt idx="2772">
                  <c:v>-5.651179</c:v>
                </c:pt>
                <c:pt idx="2773">
                  <c:v>-5.672301</c:v>
                </c:pt>
                <c:pt idx="2774">
                  <c:v>-5.749746</c:v>
                </c:pt>
                <c:pt idx="2775">
                  <c:v>-5.7708680000000001</c:v>
                </c:pt>
                <c:pt idx="2776">
                  <c:v>-5.8483130000000001</c:v>
                </c:pt>
                <c:pt idx="2777">
                  <c:v>-5.9492269999999996</c:v>
                </c:pt>
                <c:pt idx="2778">
                  <c:v>-5.9586139999999999</c:v>
                </c:pt>
                <c:pt idx="2779">
                  <c:v>-5.9703489999999997</c:v>
                </c:pt>
                <c:pt idx="2780">
                  <c:v>-5.9914699999999996</c:v>
                </c:pt>
                <c:pt idx="2781">
                  <c:v>-6.1135060000000001</c:v>
                </c:pt>
                <c:pt idx="2782">
                  <c:v>-6.1792170000000004</c:v>
                </c:pt>
                <c:pt idx="2783">
                  <c:v>-6.1674829999999998</c:v>
                </c:pt>
                <c:pt idx="2784">
                  <c:v>-6.0571809999999999</c:v>
                </c:pt>
                <c:pt idx="2785">
                  <c:v>-6.0149379999999999</c:v>
                </c:pt>
                <c:pt idx="2786">
                  <c:v>-6.03606</c:v>
                </c:pt>
                <c:pt idx="2787">
                  <c:v>-6.03606</c:v>
                </c:pt>
                <c:pt idx="2788">
                  <c:v>-6.0032040000000002</c:v>
                </c:pt>
                <c:pt idx="2789">
                  <c:v>-6.03606</c:v>
                </c:pt>
                <c:pt idx="2790">
                  <c:v>-6.1252399999999998</c:v>
                </c:pt>
                <c:pt idx="2791">
                  <c:v>-6.2026849999999998</c:v>
                </c:pt>
                <c:pt idx="2792">
                  <c:v>-6.2449279999999998</c:v>
                </c:pt>
                <c:pt idx="2793">
                  <c:v>-6.2449279999999998</c:v>
                </c:pt>
                <c:pt idx="2794">
                  <c:v>-6.2777839999999996</c:v>
                </c:pt>
                <c:pt idx="2795">
                  <c:v>-6.2777839999999996</c:v>
                </c:pt>
                <c:pt idx="2796">
                  <c:v>-6.3012519999999999</c:v>
                </c:pt>
                <c:pt idx="2797">
                  <c:v>-6.3223739999999999</c:v>
                </c:pt>
                <c:pt idx="2798">
                  <c:v>-6.3341079999999996</c:v>
                </c:pt>
                <c:pt idx="2799">
                  <c:v>-6.4772650000000001</c:v>
                </c:pt>
                <c:pt idx="2800">
                  <c:v>-6.5429760000000003</c:v>
                </c:pt>
                <c:pt idx="2801">
                  <c:v>-6.5875659999999998</c:v>
                </c:pt>
                <c:pt idx="2802">
                  <c:v>-6.6321560000000002</c:v>
                </c:pt>
                <c:pt idx="2803">
                  <c:v>-6.5547110000000002</c:v>
                </c:pt>
                <c:pt idx="2804">
                  <c:v>-6.4232880000000003</c:v>
                </c:pt>
                <c:pt idx="2805">
                  <c:v>-6.3458420000000002</c:v>
                </c:pt>
                <c:pt idx="2806">
                  <c:v>-6.2449279999999998</c:v>
                </c:pt>
                <c:pt idx="2807">
                  <c:v>-6.2449279999999998</c:v>
                </c:pt>
                <c:pt idx="2808">
                  <c:v>-6.1674829999999998</c:v>
                </c:pt>
                <c:pt idx="2809">
                  <c:v>-6.03606</c:v>
                </c:pt>
                <c:pt idx="2810">
                  <c:v>-5.8811689999999999</c:v>
                </c:pt>
                <c:pt idx="2811">
                  <c:v>-5.8811689999999999</c:v>
                </c:pt>
                <c:pt idx="2812">
                  <c:v>-5.8717810000000004</c:v>
                </c:pt>
                <c:pt idx="2813">
                  <c:v>-5.7614799999999997</c:v>
                </c:pt>
                <c:pt idx="2814">
                  <c:v>-5.7051559999999997</c:v>
                </c:pt>
                <c:pt idx="2815">
                  <c:v>-5.651179</c:v>
                </c:pt>
                <c:pt idx="2816">
                  <c:v>-5.7826019999999998</c:v>
                </c:pt>
                <c:pt idx="2817">
                  <c:v>-5.8929029999999996</c:v>
                </c:pt>
                <c:pt idx="2818">
                  <c:v>-5.9586139999999999</c:v>
                </c:pt>
                <c:pt idx="2819">
                  <c:v>-5.9586139999999999</c:v>
                </c:pt>
                <c:pt idx="2820">
                  <c:v>-5.9914699999999996</c:v>
                </c:pt>
                <c:pt idx="2821">
                  <c:v>-6.092384</c:v>
                </c:pt>
                <c:pt idx="2822">
                  <c:v>-6.092384</c:v>
                </c:pt>
                <c:pt idx="2823">
                  <c:v>-6.1252399999999998</c:v>
                </c:pt>
                <c:pt idx="2824">
                  <c:v>-6.2238069999999999</c:v>
                </c:pt>
                <c:pt idx="2825">
                  <c:v>-6.2449279999999998</c:v>
                </c:pt>
                <c:pt idx="2826">
                  <c:v>-7.4465079999999997</c:v>
                </c:pt>
                <c:pt idx="2827">
                  <c:v>-7.4465079999999997</c:v>
                </c:pt>
                <c:pt idx="2828">
                  <c:v>-7.4371210000000003</c:v>
                </c:pt>
                <c:pt idx="2829">
                  <c:v>-7.4582420000000003</c:v>
                </c:pt>
                <c:pt idx="2830">
                  <c:v>-7.4699759999999999</c:v>
                </c:pt>
                <c:pt idx="2831">
                  <c:v>-7.491098</c:v>
                </c:pt>
                <c:pt idx="2832">
                  <c:v>-7.6013989999999998</c:v>
                </c:pt>
                <c:pt idx="2833">
                  <c:v>-7.6905789999999996</c:v>
                </c:pt>
                <c:pt idx="2834">
                  <c:v>-7.777412</c:v>
                </c:pt>
                <c:pt idx="2835">
                  <c:v>-7.8454699999999997</c:v>
                </c:pt>
                <c:pt idx="2836">
                  <c:v>-8.0426040000000008</c:v>
                </c:pt>
                <c:pt idx="2837">
                  <c:v>-8.1857609999999994</c:v>
                </c:pt>
                <c:pt idx="2838">
                  <c:v>-8.2749410000000001</c:v>
                </c:pt>
                <c:pt idx="2839">
                  <c:v>-8.3289179999999998</c:v>
                </c:pt>
                <c:pt idx="2840">
                  <c:v>-8.2866750000000007</c:v>
                </c:pt>
                <c:pt idx="2841">
                  <c:v>-8.3077959999999997</c:v>
                </c:pt>
                <c:pt idx="2842">
                  <c:v>-8.4298319999999993</c:v>
                </c:pt>
                <c:pt idx="2843">
                  <c:v>-8.5941100000000006</c:v>
                </c:pt>
                <c:pt idx="2844">
                  <c:v>-8.6269659999999995</c:v>
                </c:pt>
                <c:pt idx="2845">
                  <c:v>-8.6387</c:v>
                </c:pt>
                <c:pt idx="2846">
                  <c:v>-8.5941100000000006</c:v>
                </c:pt>
                <c:pt idx="2847">
                  <c:v>-8.4392189999999996</c:v>
                </c:pt>
                <c:pt idx="2848">
                  <c:v>-8.3406520000000004</c:v>
                </c:pt>
                <c:pt idx="2849">
                  <c:v>-8.2420849999999994</c:v>
                </c:pt>
                <c:pt idx="2850">
                  <c:v>-8.0754599999999996</c:v>
                </c:pt>
                <c:pt idx="2851">
                  <c:v>-8.0660720000000001</c:v>
                </c:pt>
                <c:pt idx="2852">
                  <c:v>-8.1317839999999997</c:v>
                </c:pt>
                <c:pt idx="2853">
                  <c:v>-8.2092290000000006</c:v>
                </c:pt>
                <c:pt idx="2854">
                  <c:v>-8.3523859999999992</c:v>
                </c:pt>
                <c:pt idx="2855">
                  <c:v>-8.4509530000000002</c:v>
                </c:pt>
                <c:pt idx="2856">
                  <c:v>-8.4392189999999996</c:v>
                </c:pt>
                <c:pt idx="2857">
                  <c:v>-8.4509530000000002</c:v>
                </c:pt>
                <c:pt idx="2858">
                  <c:v>-8.4626870000000007</c:v>
                </c:pt>
                <c:pt idx="2859">
                  <c:v>-8.7372669999999992</c:v>
                </c:pt>
                <c:pt idx="2860">
                  <c:v>-8.9038920000000008</c:v>
                </c:pt>
                <c:pt idx="2861">
                  <c:v>-9.0681709999999995</c:v>
                </c:pt>
                <c:pt idx="2862">
                  <c:v>-9.1338819999999998</c:v>
                </c:pt>
                <c:pt idx="2863">
                  <c:v>-9.3216289999999997</c:v>
                </c:pt>
                <c:pt idx="2864">
                  <c:v>-9.5868219999999997</c:v>
                </c:pt>
                <c:pt idx="2865">
                  <c:v>-9.6971229999999995</c:v>
                </c:pt>
                <c:pt idx="2866">
                  <c:v>-9.7839559999999999</c:v>
                </c:pt>
                <c:pt idx="2867">
                  <c:v>-9.7510999999999992</c:v>
                </c:pt>
                <c:pt idx="2868">
                  <c:v>-9.7182440000000003</c:v>
                </c:pt>
                <c:pt idx="2869">
                  <c:v>-9.8285459999999993</c:v>
                </c:pt>
                <c:pt idx="2870">
                  <c:v>-9.9951709999999991</c:v>
                </c:pt>
                <c:pt idx="2871">
                  <c:v>-9.8614010000000007</c:v>
                </c:pt>
                <c:pt idx="2872">
                  <c:v>-9.5868219999999997</c:v>
                </c:pt>
                <c:pt idx="2873">
                  <c:v>-9.4765200000000007</c:v>
                </c:pt>
                <c:pt idx="2874">
                  <c:v>-9.4436649999999993</c:v>
                </c:pt>
                <c:pt idx="2875">
                  <c:v>-9.5985560000000003</c:v>
                </c:pt>
                <c:pt idx="2876">
                  <c:v>-9.7299779999999991</c:v>
                </c:pt>
                <c:pt idx="2877">
                  <c:v>-9.7956900000000005</c:v>
                </c:pt>
                <c:pt idx="2878">
                  <c:v>-9.9388470000000009</c:v>
                </c:pt>
                <c:pt idx="2879">
                  <c:v>-9.9505809999999997</c:v>
                </c:pt>
                <c:pt idx="2880">
                  <c:v>-9.8285459999999993</c:v>
                </c:pt>
                <c:pt idx="2881">
                  <c:v>-9.7417130000000007</c:v>
                </c:pt>
                <c:pt idx="2882">
                  <c:v>-9.7417130000000007</c:v>
                </c:pt>
                <c:pt idx="2883">
                  <c:v>-9.6196769999999994</c:v>
                </c:pt>
                <c:pt idx="2884">
                  <c:v>-9.5093759999999996</c:v>
                </c:pt>
                <c:pt idx="2885">
                  <c:v>-9.4765200000000007</c:v>
                </c:pt>
                <c:pt idx="2886">
                  <c:v>-9.3005080000000007</c:v>
                </c:pt>
                <c:pt idx="2887">
                  <c:v>-9.0235810000000001</c:v>
                </c:pt>
                <c:pt idx="2888">
                  <c:v>-8.8804239999999997</c:v>
                </c:pt>
                <c:pt idx="2889">
                  <c:v>-8.8264469999999999</c:v>
                </c:pt>
                <c:pt idx="2890">
                  <c:v>-8.9038920000000008</c:v>
                </c:pt>
                <c:pt idx="2891">
                  <c:v>-9.1338819999999998</c:v>
                </c:pt>
                <c:pt idx="2892">
                  <c:v>-9.267652</c:v>
                </c:pt>
                <c:pt idx="2893">
                  <c:v>-9.2887730000000008</c:v>
                </c:pt>
                <c:pt idx="2894">
                  <c:v>-9.3005080000000007</c:v>
                </c:pt>
                <c:pt idx="2895">
                  <c:v>-9.3779529999999998</c:v>
                </c:pt>
                <c:pt idx="2896">
                  <c:v>-9.4765200000000007</c:v>
                </c:pt>
                <c:pt idx="2897">
                  <c:v>-9.5985560000000003</c:v>
                </c:pt>
                <c:pt idx="2898">
                  <c:v>-9.6314109999999999</c:v>
                </c:pt>
                <c:pt idx="2899">
                  <c:v>-9.6407989999999995</c:v>
                </c:pt>
                <c:pt idx="2900">
                  <c:v>-9.6642670000000006</c:v>
                </c:pt>
                <c:pt idx="2901">
                  <c:v>-9.6407989999999995</c:v>
                </c:pt>
                <c:pt idx="2902">
                  <c:v>-9.5211100000000002</c:v>
                </c:pt>
                <c:pt idx="2903">
                  <c:v>-9.4976420000000008</c:v>
                </c:pt>
                <c:pt idx="2904">
                  <c:v>-9.3990749999999998</c:v>
                </c:pt>
                <c:pt idx="2905">
                  <c:v>-9.2324490000000008</c:v>
                </c:pt>
                <c:pt idx="2906">
                  <c:v>-9.0681709999999995</c:v>
                </c:pt>
                <c:pt idx="2907">
                  <c:v>-8.9250139999999991</c:v>
                </c:pt>
                <c:pt idx="2908">
                  <c:v>-8.8358340000000002</c:v>
                </c:pt>
                <c:pt idx="2909">
                  <c:v>-8.8264469999999999</c:v>
                </c:pt>
                <c:pt idx="2910">
                  <c:v>-8.7818570000000005</c:v>
                </c:pt>
                <c:pt idx="2911">
                  <c:v>-8.7701229999999999</c:v>
                </c:pt>
                <c:pt idx="2912">
                  <c:v>-8.7818570000000005</c:v>
                </c:pt>
                <c:pt idx="2913">
                  <c:v>-8.7701229999999999</c:v>
                </c:pt>
                <c:pt idx="2914">
                  <c:v>-8.6152320000000007</c:v>
                </c:pt>
                <c:pt idx="2915">
                  <c:v>-8.6058439999999994</c:v>
                </c:pt>
                <c:pt idx="2916">
                  <c:v>-8.7607359999999996</c:v>
                </c:pt>
                <c:pt idx="2917">
                  <c:v>-8.9907249999999994</c:v>
                </c:pt>
                <c:pt idx="2918">
                  <c:v>-9.211328</c:v>
                </c:pt>
                <c:pt idx="2919">
                  <c:v>-9.4976420000000008</c:v>
                </c:pt>
                <c:pt idx="2920">
                  <c:v>-9.5633529999999993</c:v>
                </c:pt>
                <c:pt idx="2921">
                  <c:v>-9.6971229999999995</c:v>
                </c:pt>
                <c:pt idx="2922">
                  <c:v>-9.7088570000000001</c:v>
                </c:pt>
                <c:pt idx="2923">
                  <c:v>-9.7628339999999998</c:v>
                </c:pt>
                <c:pt idx="2924">
                  <c:v>-9.8731349999999996</c:v>
                </c:pt>
                <c:pt idx="2925">
                  <c:v>-9.9834370000000003</c:v>
                </c:pt>
                <c:pt idx="2926">
                  <c:v>-10.039761</c:v>
                </c:pt>
                <c:pt idx="2927">
                  <c:v>-9.8074239999999993</c:v>
                </c:pt>
                <c:pt idx="2928">
                  <c:v>-9.7745680000000004</c:v>
                </c:pt>
                <c:pt idx="2929">
                  <c:v>-10.004557999999999</c:v>
                </c:pt>
                <c:pt idx="2930">
                  <c:v>-9.9717020000000005</c:v>
                </c:pt>
                <c:pt idx="2931">
                  <c:v>-9.8731349999999996</c:v>
                </c:pt>
                <c:pt idx="2932">
                  <c:v>-9.7299779999999991</c:v>
                </c:pt>
                <c:pt idx="2933">
                  <c:v>-9.5633529999999993</c:v>
                </c:pt>
                <c:pt idx="2934">
                  <c:v>-9.5539660000000008</c:v>
                </c:pt>
                <c:pt idx="2935">
                  <c:v>-9.7182440000000003</c:v>
                </c:pt>
                <c:pt idx="2936">
                  <c:v>-9.8520140000000005</c:v>
                </c:pt>
                <c:pt idx="2937">
                  <c:v>-9.9294589999999996</c:v>
                </c:pt>
                <c:pt idx="2938">
                  <c:v>-9.9623150000000003</c:v>
                </c:pt>
                <c:pt idx="2939">
                  <c:v>-9.8848699999999994</c:v>
                </c:pt>
                <c:pt idx="2940">
                  <c:v>-9.7182440000000003</c:v>
                </c:pt>
                <c:pt idx="2941">
                  <c:v>-9.6079430000000006</c:v>
                </c:pt>
                <c:pt idx="2942">
                  <c:v>-9.4530519999999996</c:v>
                </c:pt>
                <c:pt idx="2943">
                  <c:v>-9.4201960000000007</c:v>
                </c:pt>
                <c:pt idx="2944">
                  <c:v>-9.3873409999999993</c:v>
                </c:pt>
                <c:pt idx="2945">
                  <c:v>-9.4319299999999995</c:v>
                </c:pt>
                <c:pt idx="2946">
                  <c:v>-9.5422320000000003</c:v>
                </c:pt>
                <c:pt idx="2947">
                  <c:v>-9.652533</c:v>
                </c:pt>
                <c:pt idx="2948">
                  <c:v>-9.6196769999999994</c:v>
                </c:pt>
                <c:pt idx="2949">
                  <c:v>-9.6196769999999994</c:v>
                </c:pt>
                <c:pt idx="2950">
                  <c:v>-9.4530519999999996</c:v>
                </c:pt>
                <c:pt idx="2951">
                  <c:v>-9.3098949999999991</c:v>
                </c:pt>
                <c:pt idx="2952">
                  <c:v>-9.2441840000000006</c:v>
                </c:pt>
                <c:pt idx="2953">
                  <c:v>-9.1573510000000002</c:v>
                </c:pt>
                <c:pt idx="2954">
                  <c:v>-9.1244949999999996</c:v>
                </c:pt>
                <c:pt idx="2955">
                  <c:v>-9.1127610000000008</c:v>
                </c:pt>
                <c:pt idx="2956">
                  <c:v>-9.1010270000000002</c:v>
                </c:pt>
                <c:pt idx="2957">
                  <c:v>-9.0892920000000004</c:v>
                </c:pt>
                <c:pt idx="2958">
                  <c:v>-9.0353150000000007</c:v>
                </c:pt>
                <c:pt idx="2959">
                  <c:v>-9.0235810000000001</c:v>
                </c:pt>
                <c:pt idx="2960">
                  <c:v>-8.9132800000000003</c:v>
                </c:pt>
                <c:pt idx="2961">
                  <c:v>-8.7935909999999993</c:v>
                </c:pt>
                <c:pt idx="2962">
                  <c:v>-8.6715560000000007</c:v>
                </c:pt>
                <c:pt idx="2963">
                  <c:v>-8.5283990000000003</c:v>
                </c:pt>
                <c:pt idx="2964">
                  <c:v>-8.4063630000000007</c:v>
                </c:pt>
                <c:pt idx="2965">
                  <c:v>-8.3969760000000004</c:v>
                </c:pt>
                <c:pt idx="2966">
                  <c:v>-8.3523859999999992</c:v>
                </c:pt>
                <c:pt idx="2967">
                  <c:v>-8.2632060000000003</c:v>
                </c:pt>
                <c:pt idx="2968">
                  <c:v>-8.2420849999999994</c:v>
                </c:pt>
                <c:pt idx="2969">
                  <c:v>-8.2514719999999997</c:v>
                </c:pt>
                <c:pt idx="2970">
                  <c:v>-8.1857609999999994</c:v>
                </c:pt>
                <c:pt idx="2971">
                  <c:v>-8.1529050000000005</c:v>
                </c:pt>
                <c:pt idx="2972">
                  <c:v>-8.1317839999999997</c:v>
                </c:pt>
                <c:pt idx="2973">
                  <c:v>-8.0754599999999996</c:v>
                </c:pt>
                <c:pt idx="2974">
                  <c:v>-7.9651579999999997</c:v>
                </c:pt>
                <c:pt idx="2975">
                  <c:v>-7.8454699999999997</c:v>
                </c:pt>
                <c:pt idx="2976">
                  <c:v>-7.777412</c:v>
                </c:pt>
                <c:pt idx="2977">
                  <c:v>-7.7234340000000001</c:v>
                </c:pt>
                <c:pt idx="2978">
                  <c:v>-7.7117000000000004</c:v>
                </c:pt>
                <c:pt idx="2979">
                  <c:v>-7.6131330000000004</c:v>
                </c:pt>
                <c:pt idx="2980">
                  <c:v>-7.5474220000000001</c:v>
                </c:pt>
                <c:pt idx="2981">
                  <c:v>-7.5028319999999997</c:v>
                </c:pt>
                <c:pt idx="2982">
                  <c:v>-7.4582420000000003</c:v>
                </c:pt>
                <c:pt idx="2983">
                  <c:v>-7.2493740000000004</c:v>
                </c:pt>
                <c:pt idx="2984">
                  <c:v>-7.0170370000000002</c:v>
                </c:pt>
                <c:pt idx="2985">
                  <c:v>-6.9184700000000001</c:v>
                </c:pt>
                <c:pt idx="2986">
                  <c:v>-6.8081690000000004</c:v>
                </c:pt>
                <c:pt idx="2987">
                  <c:v>-6.5758320000000001</c:v>
                </c:pt>
                <c:pt idx="2988">
                  <c:v>-6.4444090000000003</c:v>
                </c:pt>
                <c:pt idx="2989">
                  <c:v>-6.3129860000000004</c:v>
                </c:pt>
                <c:pt idx="2990">
                  <c:v>-6.2566620000000004</c:v>
                </c:pt>
                <c:pt idx="2991">
                  <c:v>-6.3223739999999999</c:v>
                </c:pt>
                <c:pt idx="2992">
                  <c:v>-6.2683970000000002</c:v>
                </c:pt>
                <c:pt idx="2993">
                  <c:v>-6.2026849999999998</c:v>
                </c:pt>
                <c:pt idx="2994">
                  <c:v>-6.1463609999999997</c:v>
                </c:pt>
                <c:pt idx="2995">
                  <c:v>-6.1252399999999998</c:v>
                </c:pt>
                <c:pt idx="2996">
                  <c:v>-6.03606</c:v>
                </c:pt>
                <c:pt idx="2997">
                  <c:v>-5.9914699999999996</c:v>
                </c:pt>
                <c:pt idx="2998">
                  <c:v>-5.9914699999999996</c:v>
                </c:pt>
                <c:pt idx="2999">
                  <c:v>-6.03606</c:v>
                </c:pt>
                <c:pt idx="3000">
                  <c:v>-6.03606</c:v>
                </c:pt>
                <c:pt idx="3001">
                  <c:v>-6.0571809999999999</c:v>
                </c:pt>
                <c:pt idx="3002">
                  <c:v>-6.0806500000000003</c:v>
                </c:pt>
                <c:pt idx="3003">
                  <c:v>-6.1017710000000003</c:v>
                </c:pt>
                <c:pt idx="3004">
                  <c:v>-6.03606</c:v>
                </c:pt>
                <c:pt idx="3005">
                  <c:v>-6.0149379999999999</c:v>
                </c:pt>
                <c:pt idx="3006">
                  <c:v>-6.0032040000000002</c:v>
                </c:pt>
                <c:pt idx="3007">
                  <c:v>-6.0689159999999998</c:v>
                </c:pt>
                <c:pt idx="3008">
                  <c:v>-6.1463609999999997</c:v>
                </c:pt>
                <c:pt idx="3009">
                  <c:v>-6.2026849999999998</c:v>
                </c:pt>
                <c:pt idx="3010">
                  <c:v>-6.2449279999999998</c:v>
                </c:pt>
                <c:pt idx="3011">
                  <c:v>-6.2355409999999996</c:v>
                </c:pt>
                <c:pt idx="3012">
                  <c:v>-6.2026849999999998</c:v>
                </c:pt>
                <c:pt idx="3013">
                  <c:v>-6.0806500000000003</c:v>
                </c:pt>
                <c:pt idx="3014">
                  <c:v>-6.0806500000000003</c:v>
                </c:pt>
                <c:pt idx="3015">
                  <c:v>-6.0806500000000003</c:v>
                </c:pt>
                <c:pt idx="3016">
                  <c:v>-6.0689159999999998</c:v>
                </c:pt>
                <c:pt idx="3017">
                  <c:v>-6.0032040000000002</c:v>
                </c:pt>
                <c:pt idx="3018">
                  <c:v>-5.8389259999999998</c:v>
                </c:pt>
                <c:pt idx="3019">
                  <c:v>-5.7943360000000004</c:v>
                </c:pt>
                <c:pt idx="3020">
                  <c:v>-5.5619990000000001</c:v>
                </c:pt>
                <c:pt idx="3021">
                  <c:v>-5.4634320000000001</c:v>
                </c:pt>
                <c:pt idx="3022">
                  <c:v>-5.4634320000000001</c:v>
                </c:pt>
                <c:pt idx="3023">
                  <c:v>-5.5619990000000001</c:v>
                </c:pt>
                <c:pt idx="3024">
                  <c:v>-5.5948549999999999</c:v>
                </c:pt>
                <c:pt idx="3025">
                  <c:v>-5.5619990000000001</c:v>
                </c:pt>
                <c:pt idx="3026">
                  <c:v>-5.4516980000000004</c:v>
                </c:pt>
                <c:pt idx="3027">
                  <c:v>-5.4188419999999997</c:v>
                </c:pt>
                <c:pt idx="3028">
                  <c:v>-5.5080220000000004</c:v>
                </c:pt>
                <c:pt idx="3029">
                  <c:v>-5.5948549999999999</c:v>
                </c:pt>
                <c:pt idx="3030">
                  <c:v>-5.8483130000000001</c:v>
                </c:pt>
                <c:pt idx="3031">
                  <c:v>-5.749746</c:v>
                </c:pt>
                <c:pt idx="3032">
                  <c:v>-5.7614799999999997</c:v>
                </c:pt>
                <c:pt idx="3033">
                  <c:v>-5.9374929999999999</c:v>
                </c:pt>
                <c:pt idx="3034">
                  <c:v>-6.0477939999999997</c:v>
                </c:pt>
                <c:pt idx="3035">
                  <c:v>-6.2683970000000002</c:v>
                </c:pt>
                <c:pt idx="3036">
                  <c:v>-6.3552299999999997</c:v>
                </c:pt>
                <c:pt idx="3037">
                  <c:v>-6.6204219999999996</c:v>
                </c:pt>
                <c:pt idx="3038">
                  <c:v>-6.7964349999999998</c:v>
                </c:pt>
                <c:pt idx="3039">
                  <c:v>-6.9184700000000001</c:v>
                </c:pt>
                <c:pt idx="3040">
                  <c:v>-7.049893</c:v>
                </c:pt>
                <c:pt idx="3041">
                  <c:v>-7.0827479999999996</c:v>
                </c:pt>
                <c:pt idx="3042">
                  <c:v>-6.9724469999999998</c:v>
                </c:pt>
                <c:pt idx="3043">
                  <c:v>-6.897348</c:v>
                </c:pt>
                <c:pt idx="3044">
                  <c:v>-6.9395910000000001</c:v>
                </c:pt>
                <c:pt idx="3045">
                  <c:v>-7.0827479999999996</c:v>
                </c:pt>
                <c:pt idx="3046">
                  <c:v>-7.183662</c:v>
                </c:pt>
                <c:pt idx="3047">
                  <c:v>-7.2493740000000004</c:v>
                </c:pt>
                <c:pt idx="3048">
                  <c:v>-7.2493740000000004</c:v>
                </c:pt>
                <c:pt idx="3049">
                  <c:v>-7.2704950000000004</c:v>
                </c:pt>
                <c:pt idx="3050">
                  <c:v>-7.3268190000000004</c:v>
                </c:pt>
                <c:pt idx="3051">
                  <c:v>-7.3596750000000002</c:v>
                </c:pt>
                <c:pt idx="3052">
                  <c:v>-7.3385530000000001</c:v>
                </c:pt>
                <c:pt idx="3053">
                  <c:v>-7.3385530000000001</c:v>
                </c:pt>
                <c:pt idx="3054">
                  <c:v>-7.3714089999999999</c:v>
                </c:pt>
                <c:pt idx="3055">
                  <c:v>-7.4253859999999996</c:v>
                </c:pt>
                <c:pt idx="3056">
                  <c:v>-7.4465079999999997</c:v>
                </c:pt>
                <c:pt idx="3057">
                  <c:v>-9.9834370000000003</c:v>
                </c:pt>
                <c:pt idx="3058">
                  <c:v>-10.105472000000001</c:v>
                </c:pt>
                <c:pt idx="3059">
                  <c:v>-10.215773</c:v>
                </c:pt>
                <c:pt idx="3060">
                  <c:v>-10.258016</c:v>
                </c:pt>
                <c:pt idx="3061">
                  <c:v>-10.039761</c:v>
                </c:pt>
                <c:pt idx="3062">
                  <c:v>-9.7745680000000004</c:v>
                </c:pt>
                <c:pt idx="3063">
                  <c:v>-10.004557999999999</c:v>
                </c:pt>
                <c:pt idx="3064">
                  <c:v>-10.159449</c:v>
                </c:pt>
                <c:pt idx="3065">
                  <c:v>-10.182918000000001</c:v>
                </c:pt>
                <c:pt idx="3066">
                  <c:v>-10.060881999999999</c:v>
                </c:pt>
                <c:pt idx="3067">
                  <c:v>-10.004557999999999</c:v>
                </c:pt>
                <c:pt idx="3068">
                  <c:v>-10.004557999999999</c:v>
                </c:pt>
                <c:pt idx="3069">
                  <c:v>29.938576000000001</c:v>
                </c:pt>
                <c:pt idx="3070">
                  <c:v>30.093467</c:v>
                </c:pt>
                <c:pt idx="3071">
                  <c:v>30.215502000000001</c:v>
                </c:pt>
                <c:pt idx="3072">
                  <c:v>31.449938</c:v>
                </c:pt>
                <c:pt idx="3073">
                  <c:v>31.428816000000001</c:v>
                </c:pt>
                <c:pt idx="3074">
                  <c:v>31.360758000000001</c:v>
                </c:pt>
                <c:pt idx="3075">
                  <c:v>31.130768</c:v>
                </c:pt>
                <c:pt idx="3076">
                  <c:v>30.987611000000001</c:v>
                </c:pt>
                <c:pt idx="3077">
                  <c:v>23.578652999999999</c:v>
                </c:pt>
                <c:pt idx="3078">
                  <c:v>23.444883000000001</c:v>
                </c:pt>
                <c:pt idx="3079">
                  <c:v>23.346316000000002</c:v>
                </c:pt>
                <c:pt idx="3080">
                  <c:v>23.313459999999999</c:v>
                </c:pt>
                <c:pt idx="3081">
                  <c:v>23.22428</c:v>
                </c:pt>
                <c:pt idx="3082">
                  <c:v>23.113979</c:v>
                </c:pt>
                <c:pt idx="3083">
                  <c:v>22.926231999999999</c:v>
                </c:pt>
                <c:pt idx="3084">
                  <c:v>22.839399</c:v>
                </c:pt>
                <c:pt idx="3085">
                  <c:v>23.015412000000001</c:v>
                </c:pt>
                <c:pt idx="3086">
                  <c:v>23.069389000000001</c:v>
                </c:pt>
                <c:pt idx="3087">
                  <c:v>19.917590000000001</c:v>
                </c:pt>
                <c:pt idx="3088">
                  <c:v>20.004422999999999</c:v>
                </c:pt>
                <c:pt idx="3089">
                  <c:v>20.138192</c:v>
                </c:pt>
                <c:pt idx="3090">
                  <c:v>20.281348999999999</c:v>
                </c:pt>
                <c:pt idx="3091">
                  <c:v>20.391649999999998</c:v>
                </c:pt>
                <c:pt idx="3092">
                  <c:v>20.546541999999999</c:v>
                </c:pt>
                <c:pt idx="3093">
                  <c:v>20.666229999999999</c:v>
                </c:pt>
                <c:pt idx="3094">
                  <c:v>20.776530999999999</c:v>
                </c:pt>
                <c:pt idx="3095">
                  <c:v>20.865711000000001</c:v>
                </c:pt>
                <c:pt idx="3096">
                  <c:v>20.952544</c:v>
                </c:pt>
                <c:pt idx="3097">
                  <c:v>21.008868</c:v>
                </c:pt>
                <c:pt idx="3098">
                  <c:v>21.041723999999999</c:v>
                </c:pt>
                <c:pt idx="3099">
                  <c:v>21.053457999999999</c:v>
                </c:pt>
                <c:pt idx="3100">
                  <c:v>21.074579</c:v>
                </c:pt>
                <c:pt idx="3101">
                  <c:v>21.062844999999999</c:v>
                </c:pt>
                <c:pt idx="3102">
                  <c:v>21.041723999999999</c:v>
                </c:pt>
                <c:pt idx="3103">
                  <c:v>20.997133999999999</c:v>
                </c:pt>
                <c:pt idx="3104">
                  <c:v>20.919688000000001</c:v>
                </c:pt>
                <c:pt idx="3105">
                  <c:v>20.842243</c:v>
                </c:pt>
                <c:pt idx="3106">
                  <c:v>20.731942</c:v>
                </c:pt>
                <c:pt idx="3107">
                  <c:v>20.588785000000001</c:v>
                </c:pt>
                <c:pt idx="3108">
                  <c:v>20.656842999999999</c:v>
                </c:pt>
                <c:pt idx="3109">
                  <c:v>20.776530999999999</c:v>
                </c:pt>
                <c:pt idx="3110">
                  <c:v>20.931422999999999</c:v>
                </c:pt>
                <c:pt idx="3111">
                  <c:v>21.140291000000001</c:v>
                </c:pt>
                <c:pt idx="3112">
                  <c:v>21.173147</c:v>
                </c:pt>
                <c:pt idx="3113">
                  <c:v>21.173147</c:v>
                </c:pt>
                <c:pt idx="3114">
                  <c:v>21.241205000000001</c:v>
                </c:pt>
                <c:pt idx="3115">
                  <c:v>21.250592000000001</c:v>
                </c:pt>
                <c:pt idx="3116">
                  <c:v>21.217735999999999</c:v>
                </c:pt>
                <c:pt idx="3117">
                  <c:v>21.173147</c:v>
                </c:pt>
                <c:pt idx="3118">
                  <c:v>21.196615000000001</c:v>
                </c:pt>
                <c:pt idx="3119">
                  <c:v>21.184881000000001</c:v>
                </c:pt>
                <c:pt idx="3120">
                  <c:v>21.130904000000001</c:v>
                </c:pt>
                <c:pt idx="3121">
                  <c:v>21.098047999999999</c:v>
                </c:pt>
                <c:pt idx="3122">
                  <c:v>21.041723999999999</c:v>
                </c:pt>
                <c:pt idx="3123">
                  <c:v>21.029990000000002</c:v>
                </c:pt>
                <c:pt idx="3124">
                  <c:v>21.062844999999999</c:v>
                </c:pt>
                <c:pt idx="3125">
                  <c:v>21.029990000000002</c:v>
                </c:pt>
                <c:pt idx="3126">
                  <c:v>21.029990000000002</c:v>
                </c:pt>
                <c:pt idx="3127">
                  <c:v>20.997133999999999</c:v>
                </c:pt>
                <c:pt idx="3128">
                  <c:v>20.976012000000001</c:v>
                </c:pt>
                <c:pt idx="3129">
                  <c:v>20.919688000000001</c:v>
                </c:pt>
                <c:pt idx="3130">
                  <c:v>20.919688000000001</c:v>
                </c:pt>
                <c:pt idx="3131">
                  <c:v>20.952544</c:v>
                </c:pt>
                <c:pt idx="3132">
                  <c:v>20.964278</c:v>
                </c:pt>
                <c:pt idx="3133">
                  <c:v>20.987746999999999</c:v>
                </c:pt>
                <c:pt idx="3134">
                  <c:v>21.008868</c:v>
                </c:pt>
                <c:pt idx="3135">
                  <c:v>21.074579</c:v>
                </c:pt>
                <c:pt idx="3136">
                  <c:v>21.140291000000001</c:v>
                </c:pt>
                <c:pt idx="3137">
                  <c:v>21.283448</c:v>
                </c:pt>
                <c:pt idx="3138">
                  <c:v>21.360893000000001</c:v>
                </c:pt>
                <c:pt idx="3139">
                  <c:v>21.393749</c:v>
                </c:pt>
                <c:pt idx="3140">
                  <c:v>21.515784</c:v>
                </c:pt>
                <c:pt idx="3141">
                  <c:v>21.691797000000001</c:v>
                </c:pt>
                <c:pt idx="3142">
                  <c:v>21.858422000000001</c:v>
                </c:pt>
                <c:pt idx="3143">
                  <c:v>22.079025000000001</c:v>
                </c:pt>
                <c:pt idx="3144">
                  <c:v>22.287893</c:v>
                </c:pt>
                <c:pt idx="3145">
                  <c:v>22.485026999999999</c:v>
                </c:pt>
                <c:pt idx="3146">
                  <c:v>22.529616999999998</c:v>
                </c:pt>
                <c:pt idx="3147">
                  <c:v>22.630531000000001</c:v>
                </c:pt>
                <c:pt idx="3148">
                  <c:v>22.794809999999998</c:v>
                </c:pt>
                <c:pt idx="3149">
                  <c:v>22.982555999999999</c:v>
                </c:pt>
                <c:pt idx="3150">
                  <c:v>23.027145999999998</c:v>
                </c:pt>
                <c:pt idx="3151">
                  <c:v>23.081123000000002</c:v>
                </c:pt>
                <c:pt idx="3152">
                  <c:v>23.104592</c:v>
                </c:pt>
                <c:pt idx="3153">
                  <c:v>23.113979</c:v>
                </c:pt>
                <c:pt idx="3154">
                  <c:v>23.158569</c:v>
                </c:pt>
                <c:pt idx="3155">
                  <c:v>23.203158999999999</c:v>
                </c:pt>
                <c:pt idx="3156">
                  <c:v>23.313459999999999</c:v>
                </c:pt>
                <c:pt idx="3157">
                  <c:v>23.489473</c:v>
                </c:pt>
                <c:pt idx="3158">
                  <c:v>23.611508000000001</c:v>
                </c:pt>
                <c:pt idx="3159">
                  <c:v>23.710075</c:v>
                </c:pt>
                <c:pt idx="3160">
                  <c:v>23.874354</c:v>
                </c:pt>
                <c:pt idx="3161">
                  <c:v>23.996389000000001</c:v>
                </c:pt>
                <c:pt idx="3162">
                  <c:v>24.008123000000001</c:v>
                </c:pt>
                <c:pt idx="3163">
                  <c:v>24.085569</c:v>
                </c:pt>
                <c:pt idx="3164">
                  <c:v>24.118424999999998</c:v>
                </c:pt>
                <c:pt idx="3165">
                  <c:v>24.228726000000002</c:v>
                </c:pt>
                <c:pt idx="3166">
                  <c:v>24.294436999999999</c:v>
                </c:pt>
                <c:pt idx="3167">
                  <c:v>24.306170999999999</c:v>
                </c:pt>
                <c:pt idx="3168">
                  <c:v>24.306170999999999</c:v>
                </c:pt>
                <c:pt idx="3169">
                  <c:v>24.306170999999999</c:v>
                </c:pt>
                <c:pt idx="3170">
                  <c:v>24.306170999999999</c:v>
                </c:pt>
                <c:pt idx="3171">
                  <c:v>24.306170999999999</c:v>
                </c:pt>
                <c:pt idx="3172">
                  <c:v>24.360149</c:v>
                </c:pt>
                <c:pt idx="3173">
                  <c:v>24.393004000000001</c:v>
                </c:pt>
                <c:pt idx="3174">
                  <c:v>24.416473</c:v>
                </c:pt>
                <c:pt idx="3175">
                  <c:v>24.482184</c:v>
                </c:pt>
                <c:pt idx="3176">
                  <c:v>24.47045</c:v>
                </c:pt>
                <c:pt idx="3177">
                  <c:v>24.339027000000002</c:v>
                </c:pt>
                <c:pt idx="3178">
                  <c:v>24.205258000000001</c:v>
                </c:pt>
                <c:pt idx="3179">
                  <c:v>24.15128</c:v>
                </c:pt>
                <c:pt idx="3180">
                  <c:v>24.008123000000001</c:v>
                </c:pt>
                <c:pt idx="3181">
                  <c:v>23.897822000000001</c:v>
                </c:pt>
                <c:pt idx="3182">
                  <c:v>23.787521000000002</c:v>
                </c:pt>
                <c:pt idx="3183">
                  <c:v>23.656098</c:v>
                </c:pt>
                <c:pt idx="3184">
                  <c:v>23.578652999999999</c:v>
                </c:pt>
                <c:pt idx="3185">
                  <c:v>23.468350999999998</c:v>
                </c:pt>
                <c:pt idx="3186">
                  <c:v>23.444883000000001</c:v>
                </c:pt>
                <c:pt idx="3187">
                  <c:v>23.510594000000001</c:v>
                </c:pt>
                <c:pt idx="3188">
                  <c:v>23.588039999999999</c:v>
                </c:pt>
                <c:pt idx="3189">
                  <c:v>23.710075</c:v>
                </c:pt>
                <c:pt idx="3190">
                  <c:v>23.677219999999998</c:v>
                </c:pt>
                <c:pt idx="3191">
                  <c:v>23.522328000000002</c:v>
                </c:pt>
                <c:pt idx="3192">
                  <c:v>23.423760999999999</c:v>
                </c:pt>
                <c:pt idx="3193">
                  <c:v>23.423760999999999</c:v>
                </c:pt>
                <c:pt idx="3194">
                  <c:v>23.444883000000001</c:v>
                </c:pt>
                <c:pt idx="3195">
                  <c:v>23.489473</c:v>
                </c:pt>
                <c:pt idx="3196">
                  <c:v>23.456617000000001</c:v>
                </c:pt>
                <c:pt idx="3197">
                  <c:v>23.379172000000001</c:v>
                </c:pt>
                <c:pt idx="3198">
                  <c:v>23.400293000000001</c:v>
                </c:pt>
                <c:pt idx="3199">
                  <c:v>23.423760999999999</c:v>
                </c:pt>
                <c:pt idx="3200">
                  <c:v>23.444883000000001</c:v>
                </c:pt>
                <c:pt idx="3201">
                  <c:v>23.522328000000002</c:v>
                </c:pt>
                <c:pt idx="3202">
                  <c:v>23.620895999999998</c:v>
                </c:pt>
                <c:pt idx="3203">
                  <c:v>23.644363999999999</c:v>
                </c:pt>
                <c:pt idx="3204">
                  <c:v>23.742930999999999</c:v>
                </c:pt>
                <c:pt idx="3205">
                  <c:v>23.897822000000001</c:v>
                </c:pt>
                <c:pt idx="3206">
                  <c:v>24.017510999999999</c:v>
                </c:pt>
                <c:pt idx="3207">
                  <c:v>24.029245</c:v>
                </c:pt>
                <c:pt idx="3208">
                  <c:v>24.094956</c:v>
                </c:pt>
                <c:pt idx="3209">
                  <c:v>24.163014</c:v>
                </c:pt>
                <c:pt idx="3210">
                  <c:v>24.249846999999999</c:v>
                </c:pt>
                <c:pt idx="3211">
                  <c:v>24.371883</c:v>
                </c:pt>
                <c:pt idx="3212">
                  <c:v>24.482184</c:v>
                </c:pt>
                <c:pt idx="3213">
                  <c:v>24.536161</c:v>
                </c:pt>
                <c:pt idx="3214">
                  <c:v>24.637074999999999</c:v>
                </c:pt>
                <c:pt idx="3215">
                  <c:v>24.735641999999999</c:v>
                </c:pt>
                <c:pt idx="3216">
                  <c:v>24.780232000000002</c:v>
                </c:pt>
                <c:pt idx="3217">
                  <c:v>24.845943999999999</c:v>
                </c:pt>
                <c:pt idx="3218">
                  <c:v>24.967979</c:v>
                </c:pt>
                <c:pt idx="3219">
                  <c:v>25.120522999999999</c:v>
                </c:pt>
                <c:pt idx="3220">
                  <c:v>25.188580999999999</c:v>
                </c:pt>
                <c:pt idx="3221">
                  <c:v>25.341125999999999</c:v>
                </c:pt>
                <c:pt idx="3222">
                  <c:v>25.442039999999999</c:v>
                </c:pt>
                <c:pt idx="3223">
                  <c:v>25.418571</c:v>
                </c:pt>
                <c:pt idx="3224">
                  <c:v>25.507750999999999</c:v>
                </c:pt>
                <c:pt idx="3225">
                  <c:v>25.594584000000001</c:v>
                </c:pt>
                <c:pt idx="3226">
                  <c:v>25.585197000000001</c:v>
                </c:pt>
                <c:pt idx="3227">
                  <c:v>25.62744</c:v>
                </c:pt>
                <c:pt idx="3228">
                  <c:v>25.770596999999999</c:v>
                </c:pt>
                <c:pt idx="3229">
                  <c:v>25.826920999999999</c:v>
                </c:pt>
                <c:pt idx="3230">
                  <c:v>25.892631999999999</c:v>
                </c:pt>
                <c:pt idx="3231">
                  <c:v>25.925488000000001</c:v>
                </c:pt>
                <c:pt idx="3232">
                  <c:v>26.059256999999999</c:v>
                </c:pt>
                <c:pt idx="3233">
                  <c:v>26.289247</c:v>
                </c:pt>
                <c:pt idx="3234">
                  <c:v>26.50985</c:v>
                </c:pt>
                <c:pt idx="3235">
                  <c:v>26.643619000000001</c:v>
                </c:pt>
                <c:pt idx="3236">
                  <c:v>26.730452</c:v>
                </c:pt>
                <c:pt idx="3237">
                  <c:v>26.951055</c:v>
                </c:pt>
                <c:pt idx="3238">
                  <c:v>27.237369000000001</c:v>
                </c:pt>
                <c:pt idx="3239">
                  <c:v>27.481439000000002</c:v>
                </c:pt>
                <c:pt idx="3240">
                  <c:v>27.744285000000001</c:v>
                </c:pt>
                <c:pt idx="3241">
                  <c:v>27.955500000000001</c:v>
                </c:pt>
                <c:pt idx="3242">
                  <c:v>27.997743</c:v>
                </c:pt>
                <c:pt idx="3243">
                  <c:v>27.976621999999999</c:v>
                </c:pt>
                <c:pt idx="3244">
                  <c:v>27.955500000000001</c:v>
                </c:pt>
                <c:pt idx="3245">
                  <c:v>28.009477</c:v>
                </c:pt>
                <c:pt idx="3246">
                  <c:v>28.143246999999999</c:v>
                </c:pt>
                <c:pt idx="3247">
                  <c:v>28.253547999999999</c:v>
                </c:pt>
                <c:pt idx="3248">
                  <c:v>28.363848999999998</c:v>
                </c:pt>
                <c:pt idx="3249">
                  <c:v>28.438948</c:v>
                </c:pt>
                <c:pt idx="3250">
                  <c:v>28.549249</c:v>
                </c:pt>
                <c:pt idx="3251">
                  <c:v>28.694752999999999</c:v>
                </c:pt>
                <c:pt idx="3252">
                  <c:v>28.781586000000001</c:v>
                </c:pt>
                <c:pt idx="3253">
                  <c:v>28.945864</c:v>
                </c:pt>
                <c:pt idx="3254">
                  <c:v>29.002189000000001</c:v>
                </c:pt>
                <c:pt idx="3255">
                  <c:v>29.255647</c:v>
                </c:pt>
                <c:pt idx="3256">
                  <c:v>29.443394000000001</c:v>
                </c:pt>
                <c:pt idx="3257">
                  <c:v>29.619406000000001</c:v>
                </c:pt>
                <c:pt idx="3258">
                  <c:v>29.774297000000001</c:v>
                </c:pt>
                <c:pt idx="3259">
                  <c:v>29.938576000000001</c:v>
                </c:pt>
                <c:pt idx="3260">
                  <c:v>22.937967</c:v>
                </c:pt>
                <c:pt idx="3261">
                  <c:v>22.839399</c:v>
                </c:pt>
                <c:pt idx="3262">
                  <c:v>22.541350999999999</c:v>
                </c:pt>
                <c:pt idx="3263">
                  <c:v>22.299627000000001</c:v>
                </c:pt>
                <c:pt idx="3264">
                  <c:v>22.189326000000001</c:v>
                </c:pt>
                <c:pt idx="3265">
                  <c:v>22.088412000000002</c:v>
                </c:pt>
                <c:pt idx="3266">
                  <c:v>21.989844999999999</c:v>
                </c:pt>
                <c:pt idx="3267">
                  <c:v>21.825566999999999</c:v>
                </c:pt>
                <c:pt idx="3268">
                  <c:v>21.825566999999999</c:v>
                </c:pt>
                <c:pt idx="3269">
                  <c:v>21.834954</c:v>
                </c:pt>
                <c:pt idx="3270">
                  <c:v>21.825566999999999</c:v>
                </c:pt>
                <c:pt idx="3271">
                  <c:v>21.825566999999999</c:v>
                </c:pt>
                <c:pt idx="3272">
                  <c:v>21.945255</c:v>
                </c:pt>
                <c:pt idx="3273">
                  <c:v>22.046168999999999</c:v>
                </c:pt>
                <c:pt idx="3274">
                  <c:v>22.055557</c:v>
                </c:pt>
                <c:pt idx="3275">
                  <c:v>21.956989</c:v>
                </c:pt>
                <c:pt idx="3276">
                  <c:v>21.945255</c:v>
                </c:pt>
                <c:pt idx="3277">
                  <c:v>22.100145999999999</c:v>
                </c:pt>
                <c:pt idx="3278">
                  <c:v>22.222182</c:v>
                </c:pt>
                <c:pt idx="3279">
                  <c:v>22.255037999999999</c:v>
                </c:pt>
                <c:pt idx="3280">
                  <c:v>22.287893</c:v>
                </c:pt>
                <c:pt idx="3281">
                  <c:v>22.38646</c:v>
                </c:pt>
                <c:pt idx="3282">
                  <c:v>22.496762</c:v>
                </c:pt>
                <c:pt idx="3283">
                  <c:v>22.585940999999998</c:v>
                </c:pt>
                <c:pt idx="3284">
                  <c:v>22.672774</c:v>
                </c:pt>
                <c:pt idx="3285">
                  <c:v>22.750219999999999</c:v>
                </c:pt>
                <c:pt idx="3286">
                  <c:v>22.815930999999999</c:v>
                </c:pt>
                <c:pt idx="3287">
                  <c:v>22.937967</c:v>
                </c:pt>
                <c:pt idx="3288">
                  <c:v>23.027145999999998</c:v>
                </c:pt>
                <c:pt idx="3289">
                  <c:v>23.179690999999998</c:v>
                </c:pt>
                <c:pt idx="3290">
                  <c:v>23.158569</c:v>
                </c:pt>
                <c:pt idx="3291">
                  <c:v>23.060002000000001</c:v>
                </c:pt>
                <c:pt idx="3292">
                  <c:v>22.994291</c:v>
                </c:pt>
                <c:pt idx="3293">
                  <c:v>22.937967</c:v>
                </c:pt>
                <c:pt idx="3294">
                  <c:v>22.937967</c:v>
                </c:pt>
                <c:pt idx="3295">
                  <c:v>22.937967</c:v>
                </c:pt>
                <c:pt idx="3296">
                  <c:v>22.299627000000001</c:v>
                </c:pt>
                <c:pt idx="3297">
                  <c:v>22.717364</c:v>
                </c:pt>
                <c:pt idx="3298">
                  <c:v>22.717364</c:v>
                </c:pt>
                <c:pt idx="3299">
                  <c:v>22.651653</c:v>
                </c:pt>
                <c:pt idx="3300">
                  <c:v>22.520230000000002</c:v>
                </c:pt>
                <c:pt idx="3301">
                  <c:v>22.485026999999999</c:v>
                </c:pt>
                <c:pt idx="3302">
                  <c:v>22.409929000000002</c:v>
                </c:pt>
                <c:pt idx="3303">
                  <c:v>22.353605000000002</c:v>
                </c:pt>
                <c:pt idx="3304">
                  <c:v>22.309014999999999</c:v>
                </c:pt>
                <c:pt idx="3305">
                  <c:v>22.198713000000001</c:v>
                </c:pt>
                <c:pt idx="3306">
                  <c:v>22.055557</c:v>
                </c:pt>
                <c:pt idx="3307">
                  <c:v>21.989844999999999</c:v>
                </c:pt>
                <c:pt idx="3308">
                  <c:v>22.055557</c:v>
                </c:pt>
                <c:pt idx="3309">
                  <c:v>22.222182</c:v>
                </c:pt>
                <c:pt idx="3310">
                  <c:v>22.309014999999999</c:v>
                </c:pt>
                <c:pt idx="3311">
                  <c:v>22.365338999999999</c:v>
                </c:pt>
                <c:pt idx="3312">
                  <c:v>22.496762</c:v>
                </c:pt>
                <c:pt idx="3313">
                  <c:v>22.574207000000001</c:v>
                </c:pt>
                <c:pt idx="3314">
                  <c:v>22.740832000000001</c:v>
                </c:pt>
                <c:pt idx="3315">
                  <c:v>22.905111000000002</c:v>
                </c:pt>
                <c:pt idx="3316">
                  <c:v>22.905111000000002</c:v>
                </c:pt>
                <c:pt idx="3317">
                  <c:v>22.806543999999999</c:v>
                </c:pt>
                <c:pt idx="3318">
                  <c:v>22.696242999999999</c:v>
                </c:pt>
                <c:pt idx="3319">
                  <c:v>22.595329</c:v>
                </c:pt>
                <c:pt idx="3320">
                  <c:v>22.496762</c:v>
                </c:pt>
                <c:pt idx="3321">
                  <c:v>22.442784</c:v>
                </c:pt>
                <c:pt idx="3322">
                  <c:v>22.398194</c:v>
                </c:pt>
                <c:pt idx="3323">
                  <c:v>22.332483</c:v>
                </c:pt>
                <c:pt idx="3324">
                  <c:v>22.299627000000001</c:v>
                </c:pt>
                <c:pt idx="3325">
                  <c:v>27.457971000000001</c:v>
                </c:pt>
                <c:pt idx="3326">
                  <c:v>27.514295000000001</c:v>
                </c:pt>
                <c:pt idx="3327">
                  <c:v>27.326547999999999</c:v>
                </c:pt>
                <c:pt idx="3328">
                  <c:v>27.094211999999999</c:v>
                </c:pt>
                <c:pt idx="3329">
                  <c:v>26.929932999999998</c:v>
                </c:pt>
                <c:pt idx="3330">
                  <c:v>26.918199000000001</c:v>
                </c:pt>
                <c:pt idx="3331">
                  <c:v>27.061356</c:v>
                </c:pt>
                <c:pt idx="3332">
                  <c:v>27.150535999999999</c:v>
                </c:pt>
                <c:pt idx="3333">
                  <c:v>27.204512999999999</c:v>
                </c:pt>
                <c:pt idx="3334">
                  <c:v>27.326547999999999</c:v>
                </c:pt>
                <c:pt idx="3335">
                  <c:v>27.413381000000001</c:v>
                </c:pt>
                <c:pt idx="3336">
                  <c:v>27.558885</c:v>
                </c:pt>
                <c:pt idx="3337">
                  <c:v>27.558885</c:v>
                </c:pt>
                <c:pt idx="3338">
                  <c:v>27.558885</c:v>
                </c:pt>
                <c:pt idx="3339">
                  <c:v>27.657451999999999</c:v>
                </c:pt>
                <c:pt idx="3340">
                  <c:v>27.767752999999999</c:v>
                </c:pt>
                <c:pt idx="3341">
                  <c:v>27.756018999999998</c:v>
                </c:pt>
                <c:pt idx="3342">
                  <c:v>27.702041999999999</c:v>
                </c:pt>
                <c:pt idx="3343">
                  <c:v>27.612862</c:v>
                </c:pt>
                <c:pt idx="3344">
                  <c:v>27.457971000000001</c:v>
                </c:pt>
                <c:pt idx="3345">
                  <c:v>11.107571</c:v>
                </c:pt>
                <c:pt idx="3346">
                  <c:v>11.086449</c:v>
                </c:pt>
                <c:pt idx="3347">
                  <c:v>11.062981000000001</c:v>
                </c:pt>
                <c:pt idx="3348">
                  <c:v>10.964414</c:v>
                </c:pt>
                <c:pt idx="3349">
                  <c:v>10.854112000000001</c:v>
                </c:pt>
                <c:pt idx="3350">
                  <c:v>10.788401</c:v>
                </c:pt>
                <c:pt idx="3351">
                  <c:v>10.656978000000001</c:v>
                </c:pt>
                <c:pt idx="3352">
                  <c:v>10.633509999999999</c:v>
                </c:pt>
                <c:pt idx="3353">
                  <c:v>10.600654</c:v>
                </c:pt>
                <c:pt idx="3354">
                  <c:v>10.58892</c:v>
                </c:pt>
                <c:pt idx="3355">
                  <c:v>10.556063999999999</c:v>
                </c:pt>
                <c:pt idx="3356">
                  <c:v>10.513821</c:v>
                </c:pt>
                <c:pt idx="3357">
                  <c:v>10.523209</c:v>
                </c:pt>
                <c:pt idx="3358">
                  <c:v>10.656978000000001</c:v>
                </c:pt>
                <c:pt idx="3359">
                  <c:v>10.656978000000001</c:v>
                </c:pt>
                <c:pt idx="3360">
                  <c:v>10.556063999999999</c:v>
                </c:pt>
                <c:pt idx="3361">
                  <c:v>10.478619</c:v>
                </c:pt>
                <c:pt idx="3362">
                  <c:v>10.445762999999999</c:v>
                </c:pt>
                <c:pt idx="3363">
                  <c:v>10.40352</c:v>
                </c:pt>
                <c:pt idx="3364">
                  <c:v>10.368318</c:v>
                </c:pt>
                <c:pt idx="3365">
                  <c:v>10.368318</c:v>
                </c:pt>
                <c:pt idx="3366">
                  <c:v>10.391786</c:v>
                </c:pt>
                <c:pt idx="3367">
                  <c:v>10.478619</c:v>
                </c:pt>
                <c:pt idx="3368">
                  <c:v>10.445762999999999</c:v>
                </c:pt>
                <c:pt idx="3369">
                  <c:v>10.335462</c:v>
                </c:pt>
                <c:pt idx="3370">
                  <c:v>10.335462</c:v>
                </c:pt>
                <c:pt idx="3371">
                  <c:v>10.258016</c:v>
                </c:pt>
                <c:pt idx="3372">
                  <c:v>10.182918000000001</c:v>
                </c:pt>
                <c:pt idx="3373">
                  <c:v>10.204039</c:v>
                </c:pt>
                <c:pt idx="3374">
                  <c:v>10.225161</c:v>
                </c:pt>
                <c:pt idx="3375">
                  <c:v>10.204039</c:v>
                </c:pt>
                <c:pt idx="3376">
                  <c:v>10.150062</c:v>
                </c:pt>
                <c:pt idx="3377">
                  <c:v>10.225161</c:v>
                </c:pt>
                <c:pt idx="3378">
                  <c:v>10.347196</c:v>
                </c:pt>
                <c:pt idx="3379">
                  <c:v>10.358930000000001</c:v>
                </c:pt>
                <c:pt idx="3380">
                  <c:v>10.302606000000001</c:v>
                </c:pt>
                <c:pt idx="3381">
                  <c:v>10.215773</c:v>
                </c:pt>
                <c:pt idx="3382">
                  <c:v>10.204039</c:v>
                </c:pt>
                <c:pt idx="3383">
                  <c:v>10.182918000000001</c:v>
                </c:pt>
                <c:pt idx="3384">
                  <c:v>10.138328</c:v>
                </c:pt>
                <c:pt idx="3385">
                  <c:v>10.004557999999999</c:v>
                </c:pt>
                <c:pt idx="3386">
                  <c:v>18.626830000000002</c:v>
                </c:pt>
                <c:pt idx="3387">
                  <c:v>18.704276</c:v>
                </c:pt>
                <c:pt idx="3388">
                  <c:v>18.737131999999999</c:v>
                </c:pt>
                <c:pt idx="3389">
                  <c:v>18.692542</c:v>
                </c:pt>
                <c:pt idx="3390">
                  <c:v>18.671420000000001</c:v>
                </c:pt>
                <c:pt idx="3391">
                  <c:v>18.582241</c:v>
                </c:pt>
                <c:pt idx="3392">
                  <c:v>18.471938999999999</c:v>
                </c:pt>
                <c:pt idx="3393">
                  <c:v>18.385106</c:v>
                </c:pt>
                <c:pt idx="3394">
                  <c:v>18.230215000000001</c:v>
                </c:pt>
                <c:pt idx="3395">
                  <c:v>17.922779999999999</c:v>
                </c:pt>
                <c:pt idx="3396">
                  <c:v>17.800744000000002</c:v>
                </c:pt>
                <c:pt idx="3397">
                  <c:v>17.657588000000001</c:v>
                </c:pt>
                <c:pt idx="3398">
                  <c:v>17.580141999999999</c:v>
                </c:pt>
                <c:pt idx="3399">
                  <c:v>17.523817999999999</c:v>
                </c:pt>
                <c:pt idx="3400">
                  <c:v>17.469840999999999</c:v>
                </c:pt>
                <c:pt idx="3401">
                  <c:v>17.326684</c:v>
                </c:pt>
                <c:pt idx="3402">
                  <c:v>17.204647999999999</c:v>
                </c:pt>
                <c:pt idx="3403">
                  <c:v>17.195260999999999</c:v>
                </c:pt>
                <c:pt idx="3404">
                  <c:v>17.073225999999998</c:v>
                </c:pt>
                <c:pt idx="3405">
                  <c:v>16.897213000000001</c:v>
                </c:pt>
                <c:pt idx="3406">
                  <c:v>16.873745</c:v>
                </c:pt>
                <c:pt idx="3407">
                  <c:v>16.653141999999999</c:v>
                </c:pt>
                <c:pt idx="3408">
                  <c:v>16.509985</c:v>
                </c:pt>
                <c:pt idx="3409">
                  <c:v>16.390297</c:v>
                </c:pt>
                <c:pt idx="3410">
                  <c:v>16.312850999999998</c:v>
                </c:pt>
                <c:pt idx="3411">
                  <c:v>16.211936999999999</c:v>
                </c:pt>
                <c:pt idx="3412">
                  <c:v>16.312850999999998</c:v>
                </c:pt>
                <c:pt idx="3413">
                  <c:v>16.566309</c:v>
                </c:pt>
                <c:pt idx="3414">
                  <c:v>16.796299000000001</c:v>
                </c:pt>
                <c:pt idx="3415">
                  <c:v>17.007514</c:v>
                </c:pt>
                <c:pt idx="3416">
                  <c:v>17.117815</c:v>
                </c:pt>
                <c:pt idx="3417">
                  <c:v>17.160057999999999</c:v>
                </c:pt>
                <c:pt idx="3418">
                  <c:v>17.249237999999998</c:v>
                </c:pt>
                <c:pt idx="3419">
                  <c:v>17.469840999999999</c:v>
                </c:pt>
                <c:pt idx="3420">
                  <c:v>17.777276000000001</c:v>
                </c:pt>
                <c:pt idx="3421">
                  <c:v>18.143381999999999</c:v>
                </c:pt>
                <c:pt idx="3422">
                  <c:v>18.328782</c:v>
                </c:pt>
                <c:pt idx="3423">
                  <c:v>18.429696</c:v>
                </c:pt>
                <c:pt idx="3424">
                  <c:v>18.450818000000002</c:v>
                </c:pt>
                <c:pt idx="3425">
                  <c:v>18.340516999999998</c:v>
                </c:pt>
                <c:pt idx="3426">
                  <c:v>18.340516999999998</c:v>
                </c:pt>
                <c:pt idx="3427">
                  <c:v>18.218481000000001</c:v>
                </c:pt>
                <c:pt idx="3428">
                  <c:v>18.131647999999998</c:v>
                </c:pt>
                <c:pt idx="3429">
                  <c:v>18.15277</c:v>
                </c:pt>
                <c:pt idx="3430">
                  <c:v>18.185625000000002</c:v>
                </c:pt>
                <c:pt idx="3431">
                  <c:v>17.922779999999999</c:v>
                </c:pt>
                <c:pt idx="3432">
                  <c:v>17.789010000000001</c:v>
                </c:pt>
                <c:pt idx="3433">
                  <c:v>17.624732000000002</c:v>
                </c:pt>
                <c:pt idx="3434">
                  <c:v>17.568408000000002</c:v>
                </c:pt>
                <c:pt idx="3435">
                  <c:v>17.568408000000002</c:v>
                </c:pt>
                <c:pt idx="3436">
                  <c:v>17.425250999999999</c:v>
                </c:pt>
                <c:pt idx="3437">
                  <c:v>17.425250999999999</c:v>
                </c:pt>
                <c:pt idx="3438">
                  <c:v>17.326684</c:v>
                </c:pt>
                <c:pt idx="3439">
                  <c:v>17.228117000000001</c:v>
                </c:pt>
                <c:pt idx="3440">
                  <c:v>17.117815</c:v>
                </c:pt>
                <c:pt idx="3441">
                  <c:v>16.984045999999999</c:v>
                </c:pt>
                <c:pt idx="3442">
                  <c:v>16.873745</c:v>
                </c:pt>
                <c:pt idx="3443">
                  <c:v>16.840889000000001</c:v>
                </c:pt>
                <c:pt idx="3444">
                  <c:v>16.709465999999999</c:v>
                </c:pt>
                <c:pt idx="3445">
                  <c:v>16.477129000000001</c:v>
                </c:pt>
                <c:pt idx="3446">
                  <c:v>16.06878</c:v>
                </c:pt>
                <c:pt idx="3447">
                  <c:v>16.035924000000001</c:v>
                </c:pt>
                <c:pt idx="3448">
                  <c:v>16.06878</c:v>
                </c:pt>
                <c:pt idx="3449">
                  <c:v>16.125104</c:v>
                </c:pt>
                <c:pt idx="3450">
                  <c:v>16.301117000000001</c:v>
                </c:pt>
                <c:pt idx="3451">
                  <c:v>16.399684000000001</c:v>
                </c:pt>
                <c:pt idx="3452">
                  <c:v>16.542840999999999</c:v>
                </c:pt>
                <c:pt idx="3453">
                  <c:v>16.599164999999999</c:v>
                </c:pt>
                <c:pt idx="3454">
                  <c:v>16.718852999999999</c:v>
                </c:pt>
                <c:pt idx="3455">
                  <c:v>16.67661</c:v>
                </c:pt>
                <c:pt idx="3456">
                  <c:v>16.500598</c:v>
                </c:pt>
                <c:pt idx="3457">
                  <c:v>16.333971999999999</c:v>
                </c:pt>
                <c:pt idx="3458">
                  <c:v>16.289383000000001</c:v>
                </c:pt>
                <c:pt idx="3459">
                  <c:v>16.465395000000001</c:v>
                </c:pt>
                <c:pt idx="3460">
                  <c:v>16.608552</c:v>
                </c:pt>
                <c:pt idx="3461">
                  <c:v>16.632021000000002</c:v>
                </c:pt>
                <c:pt idx="3462">
                  <c:v>16.608552</c:v>
                </c:pt>
                <c:pt idx="3463">
                  <c:v>16.587430999999999</c:v>
                </c:pt>
                <c:pt idx="3464">
                  <c:v>16.599164999999999</c:v>
                </c:pt>
                <c:pt idx="3465">
                  <c:v>16.542840999999999</c:v>
                </c:pt>
                <c:pt idx="3466">
                  <c:v>16.533453000000002</c:v>
                </c:pt>
                <c:pt idx="3467">
                  <c:v>16.587430999999999</c:v>
                </c:pt>
                <c:pt idx="3468">
                  <c:v>16.500598</c:v>
                </c:pt>
                <c:pt idx="3469">
                  <c:v>16.390297</c:v>
                </c:pt>
                <c:pt idx="3470">
                  <c:v>16.366828000000002</c:v>
                </c:pt>
                <c:pt idx="3471">
                  <c:v>16.390297</c:v>
                </c:pt>
                <c:pt idx="3472">
                  <c:v>16.477129000000001</c:v>
                </c:pt>
                <c:pt idx="3473">
                  <c:v>16.509985</c:v>
                </c:pt>
                <c:pt idx="3474">
                  <c:v>16.399684000000001</c:v>
                </c:pt>
                <c:pt idx="3475">
                  <c:v>16.477129000000001</c:v>
                </c:pt>
                <c:pt idx="3476">
                  <c:v>16.488864</c:v>
                </c:pt>
                <c:pt idx="3477">
                  <c:v>16.390297</c:v>
                </c:pt>
                <c:pt idx="3478">
                  <c:v>16.312850999999998</c:v>
                </c:pt>
                <c:pt idx="3479">
                  <c:v>16.333971999999999</c:v>
                </c:pt>
                <c:pt idx="3480">
                  <c:v>16.256526999999998</c:v>
                </c:pt>
                <c:pt idx="3481">
                  <c:v>16.235405</c:v>
                </c:pt>
                <c:pt idx="3482">
                  <c:v>16.06878</c:v>
                </c:pt>
                <c:pt idx="3483">
                  <c:v>15.904502000000001</c:v>
                </c:pt>
                <c:pt idx="3484">
                  <c:v>15.815322</c:v>
                </c:pt>
                <c:pt idx="3485">
                  <c:v>15.606453999999999</c:v>
                </c:pt>
                <c:pt idx="3486">
                  <c:v>15.385851000000001</c:v>
                </c:pt>
                <c:pt idx="3487">
                  <c:v>15.18637</c:v>
                </c:pt>
                <c:pt idx="3488">
                  <c:v>15.022092000000001</c:v>
                </c:pt>
                <c:pt idx="3489">
                  <c:v>14.756899000000001</c:v>
                </c:pt>
                <c:pt idx="3490">
                  <c:v>14.569152000000001</c:v>
                </c:pt>
                <c:pt idx="3491">
                  <c:v>14.491707</c:v>
                </c:pt>
                <c:pt idx="3492">
                  <c:v>14.315694000000001</c:v>
                </c:pt>
                <c:pt idx="3493">
                  <c:v>14.205393000000001</c:v>
                </c:pt>
                <c:pt idx="3494">
                  <c:v>14.11856</c:v>
                </c:pt>
                <c:pt idx="3495">
                  <c:v>14.172537</c:v>
                </c:pt>
                <c:pt idx="3496">
                  <c:v>14.095091999999999</c:v>
                </c:pt>
                <c:pt idx="3497">
                  <c:v>14.008259000000001</c:v>
                </c:pt>
                <c:pt idx="3498">
                  <c:v>13.820512000000001</c:v>
                </c:pt>
                <c:pt idx="3499">
                  <c:v>13.510730000000001</c:v>
                </c:pt>
                <c:pt idx="3500">
                  <c:v>13.179826</c:v>
                </c:pt>
                <c:pt idx="3501">
                  <c:v>12.970958</c:v>
                </c:pt>
                <c:pt idx="3502">
                  <c:v>12.738621</c:v>
                </c:pt>
                <c:pt idx="3503">
                  <c:v>12.762089</c:v>
                </c:pt>
                <c:pt idx="3504">
                  <c:v>12.816067</c:v>
                </c:pt>
                <c:pt idx="3505">
                  <c:v>12.839535</c:v>
                </c:pt>
                <c:pt idx="3506">
                  <c:v>12.839535</c:v>
                </c:pt>
                <c:pt idx="3507">
                  <c:v>12.893511999999999</c:v>
                </c:pt>
                <c:pt idx="3508">
                  <c:v>12.827800999999999</c:v>
                </c:pt>
                <c:pt idx="3509">
                  <c:v>12.684644</c:v>
                </c:pt>
                <c:pt idx="3510">
                  <c:v>12.562608000000001</c:v>
                </c:pt>
                <c:pt idx="3511">
                  <c:v>12.496897000000001</c:v>
                </c:pt>
                <c:pt idx="3512">
                  <c:v>12.39833</c:v>
                </c:pt>
                <c:pt idx="3513">
                  <c:v>12.410064</c:v>
                </c:pt>
                <c:pt idx="3514">
                  <c:v>12.529752999999999</c:v>
                </c:pt>
                <c:pt idx="3515">
                  <c:v>12.67291</c:v>
                </c:pt>
                <c:pt idx="3516">
                  <c:v>12.640053999999999</c:v>
                </c:pt>
                <c:pt idx="3517">
                  <c:v>12.595464</c:v>
                </c:pt>
                <c:pt idx="3518">
                  <c:v>12.541487</c:v>
                </c:pt>
                <c:pt idx="3519">
                  <c:v>12.574343000000001</c:v>
                </c:pt>
                <c:pt idx="3520">
                  <c:v>12.705765</c:v>
                </c:pt>
                <c:pt idx="3521">
                  <c:v>12.816067</c:v>
                </c:pt>
                <c:pt idx="3522">
                  <c:v>12.816067</c:v>
                </c:pt>
                <c:pt idx="3523">
                  <c:v>12.684644</c:v>
                </c:pt>
                <c:pt idx="3524">
                  <c:v>12.475776</c:v>
                </c:pt>
                <c:pt idx="3525">
                  <c:v>12.374862</c:v>
                </c:pt>
                <c:pt idx="3526">
                  <c:v>12.177727000000001</c:v>
                </c:pt>
                <c:pt idx="3527">
                  <c:v>12.067425999999999</c:v>
                </c:pt>
                <c:pt idx="3528">
                  <c:v>12.022836</c:v>
                </c:pt>
                <c:pt idx="3529">
                  <c:v>11.936002999999999</c:v>
                </c:pt>
                <c:pt idx="3530">
                  <c:v>11.858558</c:v>
                </c:pt>
                <c:pt idx="3531">
                  <c:v>11.781112</c:v>
                </c:pt>
                <c:pt idx="3532">
                  <c:v>11.802234</c:v>
                </c:pt>
                <c:pt idx="3533">
                  <c:v>11.769378</c:v>
                </c:pt>
                <c:pt idx="3534">
                  <c:v>11.748257000000001</c:v>
                </c:pt>
                <c:pt idx="3535">
                  <c:v>11.867945000000001</c:v>
                </c:pt>
                <c:pt idx="3536">
                  <c:v>11.825702</c:v>
                </c:pt>
                <c:pt idx="3537">
                  <c:v>11.626220999999999</c:v>
                </c:pt>
                <c:pt idx="3538">
                  <c:v>11.659077</c:v>
                </c:pt>
                <c:pt idx="3539">
                  <c:v>11.682544999999999</c:v>
                </c:pt>
                <c:pt idx="3540">
                  <c:v>11.626220999999999</c:v>
                </c:pt>
                <c:pt idx="3541">
                  <c:v>11.47133</c:v>
                </c:pt>
                <c:pt idx="3542">
                  <c:v>11.339907</c:v>
                </c:pt>
                <c:pt idx="3543">
                  <c:v>11.47133</c:v>
                </c:pt>
                <c:pt idx="3544">
                  <c:v>11.560510000000001</c:v>
                </c:pt>
                <c:pt idx="3545">
                  <c:v>11.515919999999999</c:v>
                </c:pt>
                <c:pt idx="3546">
                  <c:v>11.438473999999999</c:v>
                </c:pt>
                <c:pt idx="3547">
                  <c:v>11.450208999999999</c:v>
                </c:pt>
                <c:pt idx="3548">
                  <c:v>11.494797999999999</c:v>
                </c:pt>
                <c:pt idx="3549">
                  <c:v>11.417353</c:v>
                </c:pt>
                <c:pt idx="3550">
                  <c:v>11.384497</c:v>
                </c:pt>
                <c:pt idx="3551">
                  <c:v>11.328173</c:v>
                </c:pt>
                <c:pt idx="3552">
                  <c:v>11.274196</c:v>
                </c:pt>
                <c:pt idx="3553">
                  <c:v>11.295317000000001</c:v>
                </c:pt>
                <c:pt idx="3554">
                  <c:v>11.283583</c:v>
                </c:pt>
                <c:pt idx="3555">
                  <c:v>11.250728000000001</c:v>
                </c:pt>
                <c:pt idx="3556">
                  <c:v>11.163895</c:v>
                </c:pt>
                <c:pt idx="3557">
                  <c:v>11.131038999999999</c:v>
                </c:pt>
                <c:pt idx="3558">
                  <c:v>11.119305000000001</c:v>
                </c:pt>
                <c:pt idx="3559">
                  <c:v>11.107571</c:v>
                </c:pt>
                <c:pt idx="3560">
                  <c:v>11.074714999999999</c:v>
                </c:pt>
                <c:pt idx="3561">
                  <c:v>11.062981000000001</c:v>
                </c:pt>
                <c:pt idx="3562">
                  <c:v>11.030125</c:v>
                </c:pt>
                <c:pt idx="3563">
                  <c:v>11.030125</c:v>
                </c:pt>
                <c:pt idx="3564">
                  <c:v>11.107571</c:v>
                </c:pt>
                <c:pt idx="3565">
                  <c:v>11.107571</c:v>
                </c:pt>
                <c:pt idx="3566">
                  <c:v>13.808778</c:v>
                </c:pt>
                <c:pt idx="3567">
                  <c:v>13.820512000000001</c:v>
                </c:pt>
                <c:pt idx="3568">
                  <c:v>13.853368</c:v>
                </c:pt>
                <c:pt idx="3569">
                  <c:v>13.963668999999999</c:v>
                </c:pt>
                <c:pt idx="3570">
                  <c:v>13.886222999999999</c:v>
                </c:pt>
                <c:pt idx="3571">
                  <c:v>13.897957999999999</c:v>
                </c:pt>
                <c:pt idx="3572">
                  <c:v>13.897957999999999</c:v>
                </c:pt>
                <c:pt idx="3573">
                  <c:v>13.721945</c:v>
                </c:pt>
                <c:pt idx="3574">
                  <c:v>13.621031</c:v>
                </c:pt>
                <c:pt idx="3575">
                  <c:v>13.567054000000001</c:v>
                </c:pt>
                <c:pt idx="3576">
                  <c:v>13.433284</c:v>
                </c:pt>
                <c:pt idx="3577">
                  <c:v>13.313596</c:v>
                </c:pt>
                <c:pt idx="3578">
                  <c:v>13.215028999999999</c:v>
                </c:pt>
                <c:pt idx="3579">
                  <c:v>13.114115</c:v>
                </c:pt>
                <c:pt idx="3580">
                  <c:v>13.027282</c:v>
                </c:pt>
                <c:pt idx="3581">
                  <c:v>12.982692</c:v>
                </c:pt>
                <c:pt idx="3582">
                  <c:v>12.994426000000001</c:v>
                </c:pt>
                <c:pt idx="3583">
                  <c:v>13.060136999999999</c:v>
                </c:pt>
                <c:pt idx="3584">
                  <c:v>13.081258999999999</c:v>
                </c:pt>
                <c:pt idx="3585">
                  <c:v>13.104727</c:v>
                </c:pt>
                <c:pt idx="3586">
                  <c:v>12.926368</c:v>
                </c:pt>
                <c:pt idx="3587">
                  <c:v>12.783211</c:v>
                </c:pt>
                <c:pt idx="3588">
                  <c:v>12.684644</c:v>
                </c:pt>
                <c:pt idx="3589">
                  <c:v>12.586077</c:v>
                </c:pt>
                <c:pt idx="3590">
                  <c:v>12.553221000000001</c:v>
                </c:pt>
                <c:pt idx="3591">
                  <c:v>12.464041</c:v>
                </c:pt>
                <c:pt idx="3592">
                  <c:v>12.442920000000001</c:v>
                </c:pt>
                <c:pt idx="3593">
                  <c:v>12.508630999999999</c:v>
                </c:pt>
                <c:pt idx="3594">
                  <c:v>12.419452</c:v>
                </c:pt>
                <c:pt idx="3595">
                  <c:v>12.288029</c:v>
                </c:pt>
                <c:pt idx="3596">
                  <c:v>12.243439</c:v>
                </c:pt>
                <c:pt idx="3597">
                  <c:v>12.35374</c:v>
                </c:pt>
                <c:pt idx="3598">
                  <c:v>12.452306999999999</c:v>
                </c:pt>
                <c:pt idx="3599">
                  <c:v>12.553221000000001</c:v>
                </c:pt>
                <c:pt idx="3600">
                  <c:v>12.738621</c:v>
                </c:pt>
                <c:pt idx="3601">
                  <c:v>12.905246</c:v>
                </c:pt>
                <c:pt idx="3602">
                  <c:v>12.982692</c:v>
                </c:pt>
                <c:pt idx="3603">
                  <c:v>13.125849000000001</c:v>
                </c:pt>
                <c:pt idx="3604">
                  <c:v>13.191560000000001</c:v>
                </c:pt>
                <c:pt idx="3605">
                  <c:v>13.477874</c:v>
                </c:pt>
                <c:pt idx="3606">
                  <c:v>13.632764999999999</c:v>
                </c:pt>
                <c:pt idx="3607">
                  <c:v>13.698477</c:v>
                </c:pt>
                <c:pt idx="3608">
                  <c:v>13.743067</c:v>
                </c:pt>
                <c:pt idx="3609">
                  <c:v>13.787656</c:v>
                </c:pt>
                <c:pt idx="3610">
                  <c:v>16.244793000000001</c:v>
                </c:pt>
                <c:pt idx="3611">
                  <c:v>16.279995</c:v>
                </c:pt>
                <c:pt idx="3612">
                  <c:v>16.390297</c:v>
                </c:pt>
                <c:pt idx="3613">
                  <c:v>16.465395000000001</c:v>
                </c:pt>
                <c:pt idx="3614">
                  <c:v>16.533453000000002</c:v>
                </c:pt>
                <c:pt idx="3615">
                  <c:v>16.643754999999999</c:v>
                </c:pt>
                <c:pt idx="3616">
                  <c:v>16.730588000000001</c:v>
                </c:pt>
                <c:pt idx="3617">
                  <c:v>16.808032999999998</c:v>
                </c:pt>
                <c:pt idx="3618">
                  <c:v>16.864356999999998</c:v>
                </c:pt>
                <c:pt idx="3619">
                  <c:v>16.918334000000002</c:v>
                </c:pt>
                <c:pt idx="3620">
                  <c:v>16.930069</c:v>
                </c:pt>
                <c:pt idx="3621">
                  <c:v>16.840889000000001</c:v>
                </c:pt>
                <c:pt idx="3622">
                  <c:v>16.775178</c:v>
                </c:pt>
                <c:pt idx="3623">
                  <c:v>16.730588000000001</c:v>
                </c:pt>
                <c:pt idx="3624">
                  <c:v>16.599164999999999</c:v>
                </c:pt>
                <c:pt idx="3625">
                  <c:v>16.500598</c:v>
                </c:pt>
                <c:pt idx="3626">
                  <c:v>16.345707000000001</c:v>
                </c:pt>
                <c:pt idx="3627">
                  <c:v>16.289383000000001</c:v>
                </c:pt>
                <c:pt idx="3628">
                  <c:v>16.268260999999999</c:v>
                </c:pt>
                <c:pt idx="3629">
                  <c:v>16.244793000000001</c:v>
                </c:pt>
                <c:pt idx="3630">
                  <c:v>16.244793000000001</c:v>
                </c:pt>
                <c:pt idx="3631">
                  <c:v>18.021346999999999</c:v>
                </c:pt>
                <c:pt idx="3632">
                  <c:v>18.143381999999999</c:v>
                </c:pt>
                <c:pt idx="3633">
                  <c:v>18.230215000000001</c:v>
                </c:pt>
                <c:pt idx="3634">
                  <c:v>18.295926999999999</c:v>
                </c:pt>
                <c:pt idx="3635">
                  <c:v>18.462551999999999</c:v>
                </c:pt>
                <c:pt idx="3636">
                  <c:v>18.572852999999999</c:v>
                </c:pt>
                <c:pt idx="3637">
                  <c:v>18.572852999999999</c:v>
                </c:pt>
                <c:pt idx="3638">
                  <c:v>18.671420000000001</c:v>
                </c:pt>
                <c:pt idx="3639">
                  <c:v>18.769987</c:v>
                </c:pt>
                <c:pt idx="3640">
                  <c:v>18.727744000000001</c:v>
                </c:pt>
                <c:pt idx="3641">
                  <c:v>18.716010000000001</c:v>
                </c:pt>
                <c:pt idx="3642">
                  <c:v>18.7606</c:v>
                </c:pt>
                <c:pt idx="3643">
                  <c:v>18.793455999999999</c:v>
                </c:pt>
                <c:pt idx="3644">
                  <c:v>18.870901</c:v>
                </c:pt>
                <c:pt idx="3645">
                  <c:v>18.870901</c:v>
                </c:pt>
                <c:pt idx="3646">
                  <c:v>18.880289000000001</c:v>
                </c:pt>
                <c:pt idx="3647">
                  <c:v>18.781721999999998</c:v>
                </c:pt>
                <c:pt idx="3648">
                  <c:v>18.671420000000001</c:v>
                </c:pt>
                <c:pt idx="3649">
                  <c:v>18.528262999999999</c:v>
                </c:pt>
                <c:pt idx="3650">
                  <c:v>18.406227999999999</c:v>
                </c:pt>
                <c:pt idx="3651">
                  <c:v>18.164504000000001</c:v>
                </c:pt>
                <c:pt idx="3652">
                  <c:v>18.065937000000002</c:v>
                </c:pt>
                <c:pt idx="3653">
                  <c:v>18.033080999999999</c:v>
                </c:pt>
                <c:pt idx="3654">
                  <c:v>18.042468</c:v>
                </c:pt>
                <c:pt idx="3655">
                  <c:v>17.997879000000001</c:v>
                </c:pt>
                <c:pt idx="3656">
                  <c:v>17.997879000000001</c:v>
                </c:pt>
                <c:pt idx="3657">
                  <c:v>18.054203000000001</c:v>
                </c:pt>
                <c:pt idx="3658">
                  <c:v>18.042468</c:v>
                </c:pt>
                <c:pt idx="3659">
                  <c:v>18.075323999999998</c:v>
                </c:pt>
                <c:pt idx="3660">
                  <c:v>18.143381999999999</c:v>
                </c:pt>
                <c:pt idx="3661">
                  <c:v>18.119914000000001</c:v>
                </c:pt>
                <c:pt idx="3662">
                  <c:v>18.054203000000001</c:v>
                </c:pt>
                <c:pt idx="3663">
                  <c:v>18.021346999999999</c:v>
                </c:pt>
                <c:pt idx="3664">
                  <c:v>14.977501999999999</c:v>
                </c:pt>
                <c:pt idx="3665">
                  <c:v>14.977501999999999</c:v>
                </c:pt>
                <c:pt idx="3666">
                  <c:v>14.923525</c:v>
                </c:pt>
                <c:pt idx="3667">
                  <c:v>14.768632999999999</c:v>
                </c:pt>
                <c:pt idx="3668">
                  <c:v>14.637211000000001</c:v>
                </c:pt>
                <c:pt idx="3669">
                  <c:v>14.602008</c:v>
                </c:pt>
                <c:pt idx="3670">
                  <c:v>14.580887000000001</c:v>
                </c:pt>
                <c:pt idx="3671">
                  <c:v>14.670066</c:v>
                </c:pt>
                <c:pt idx="3672">
                  <c:v>14.789755</c:v>
                </c:pt>
                <c:pt idx="3673">
                  <c:v>14.91179</c:v>
                </c:pt>
                <c:pt idx="3674">
                  <c:v>14.977501999999999</c:v>
                </c:pt>
                <c:pt idx="3675">
                  <c:v>9.8614010000000007</c:v>
                </c:pt>
                <c:pt idx="3676">
                  <c:v>10.072616</c:v>
                </c:pt>
                <c:pt idx="3677">
                  <c:v>10.258016</c:v>
                </c:pt>
                <c:pt idx="3678">
                  <c:v>10.380051999999999</c:v>
                </c:pt>
                <c:pt idx="3679">
                  <c:v>10.412907000000001</c:v>
                </c:pt>
                <c:pt idx="3680">
                  <c:v>10.358930000000001</c:v>
                </c:pt>
                <c:pt idx="3681">
                  <c:v>10.326074999999999</c:v>
                </c:pt>
                <c:pt idx="3682">
                  <c:v>10.368318</c:v>
                </c:pt>
                <c:pt idx="3683">
                  <c:v>10.424642</c:v>
                </c:pt>
                <c:pt idx="3684">
                  <c:v>10.424642</c:v>
                </c:pt>
                <c:pt idx="3685">
                  <c:v>10.302606000000001</c:v>
                </c:pt>
                <c:pt idx="3686">
                  <c:v>10.236895000000001</c:v>
                </c:pt>
                <c:pt idx="3687">
                  <c:v>10.204039</c:v>
                </c:pt>
                <c:pt idx="3688">
                  <c:v>10.171182999999999</c:v>
                </c:pt>
                <c:pt idx="3689">
                  <c:v>10.182918000000001</c:v>
                </c:pt>
                <c:pt idx="3690">
                  <c:v>10.182918000000001</c:v>
                </c:pt>
                <c:pt idx="3691">
                  <c:v>10.159449</c:v>
                </c:pt>
                <c:pt idx="3692">
                  <c:v>10.171182999999999</c:v>
                </c:pt>
                <c:pt idx="3693">
                  <c:v>10.150062</c:v>
                </c:pt>
                <c:pt idx="3694">
                  <c:v>10.004557999999999</c:v>
                </c:pt>
                <c:pt idx="3695">
                  <c:v>10.004557999999999</c:v>
                </c:pt>
                <c:pt idx="3696">
                  <c:v>10.171182999999999</c:v>
                </c:pt>
                <c:pt idx="3697">
                  <c:v>10.204039</c:v>
                </c:pt>
                <c:pt idx="3698">
                  <c:v>10.082004</c:v>
                </c:pt>
                <c:pt idx="3699">
                  <c:v>10.072616</c:v>
                </c:pt>
                <c:pt idx="3700">
                  <c:v>10.114858999999999</c:v>
                </c:pt>
                <c:pt idx="3701">
                  <c:v>10.192304999999999</c:v>
                </c:pt>
                <c:pt idx="3702">
                  <c:v>10.31434</c:v>
                </c:pt>
                <c:pt idx="3703">
                  <c:v>10.391786</c:v>
                </c:pt>
                <c:pt idx="3704">
                  <c:v>10.523209</c:v>
                </c:pt>
                <c:pt idx="3705">
                  <c:v>10.699221</c:v>
                </c:pt>
                <c:pt idx="3706">
                  <c:v>10.788401</c:v>
                </c:pt>
                <c:pt idx="3707">
                  <c:v>10.821256999999999</c:v>
                </c:pt>
                <c:pt idx="3708">
                  <c:v>10.809523</c:v>
                </c:pt>
                <c:pt idx="3709">
                  <c:v>10.633509999999999</c:v>
                </c:pt>
                <c:pt idx="3710">
                  <c:v>10.546677000000001</c:v>
                </c:pt>
                <c:pt idx="3711">
                  <c:v>10.523209</c:v>
                </c:pt>
                <c:pt idx="3712">
                  <c:v>10.412907000000001</c:v>
                </c:pt>
                <c:pt idx="3713">
                  <c:v>10.347196</c:v>
                </c:pt>
                <c:pt idx="3714">
                  <c:v>10.347196</c:v>
                </c:pt>
                <c:pt idx="3715">
                  <c:v>10.248628999999999</c:v>
                </c:pt>
                <c:pt idx="3716">
                  <c:v>10.171182999999999</c:v>
                </c:pt>
                <c:pt idx="3717">
                  <c:v>10.215773</c:v>
                </c:pt>
                <c:pt idx="3718">
                  <c:v>10.126594000000001</c:v>
                </c:pt>
                <c:pt idx="3719">
                  <c:v>9.9951709999999991</c:v>
                </c:pt>
                <c:pt idx="3720">
                  <c:v>10.093738</c:v>
                </c:pt>
                <c:pt idx="3721">
                  <c:v>10.171182999999999</c:v>
                </c:pt>
                <c:pt idx="3722">
                  <c:v>10.391786</c:v>
                </c:pt>
                <c:pt idx="3723">
                  <c:v>10.469232</c:v>
                </c:pt>
                <c:pt idx="3724">
                  <c:v>10.58892</c:v>
                </c:pt>
                <c:pt idx="3725">
                  <c:v>10.776667</c:v>
                </c:pt>
                <c:pt idx="3726">
                  <c:v>10.886968</c:v>
                </c:pt>
                <c:pt idx="3727">
                  <c:v>10.964414</c:v>
                </c:pt>
                <c:pt idx="3728">
                  <c:v>10.964414</c:v>
                </c:pt>
                <c:pt idx="3729">
                  <c:v>10.865847</c:v>
                </c:pt>
                <c:pt idx="3730">
                  <c:v>10.732077</c:v>
                </c:pt>
                <c:pt idx="3731">
                  <c:v>10.666366</c:v>
                </c:pt>
                <c:pt idx="3732">
                  <c:v>10.699221</c:v>
                </c:pt>
                <c:pt idx="3733">
                  <c:v>10.699221</c:v>
                </c:pt>
                <c:pt idx="3734">
                  <c:v>10.743811000000001</c:v>
                </c:pt>
                <c:pt idx="3735">
                  <c:v>10.832991</c:v>
                </c:pt>
                <c:pt idx="3736">
                  <c:v>10.997268999999999</c:v>
                </c:pt>
                <c:pt idx="3737">
                  <c:v>11.107571</c:v>
                </c:pt>
                <c:pt idx="3738">
                  <c:v>11.217872</c:v>
                </c:pt>
                <c:pt idx="3739">
                  <c:v>11.384497</c:v>
                </c:pt>
                <c:pt idx="3740">
                  <c:v>11.328173</c:v>
                </c:pt>
                <c:pt idx="3741">
                  <c:v>11.372763000000001</c:v>
                </c:pt>
                <c:pt idx="3742">
                  <c:v>11.438473999999999</c:v>
                </c:pt>
                <c:pt idx="3743">
                  <c:v>11.6051</c:v>
                </c:pt>
                <c:pt idx="3744">
                  <c:v>11.802234</c:v>
                </c:pt>
                <c:pt idx="3745">
                  <c:v>11.957125</c:v>
                </c:pt>
                <c:pt idx="3746">
                  <c:v>11.957125</c:v>
                </c:pt>
                <c:pt idx="3747">
                  <c:v>12.034571</c:v>
                </c:pt>
                <c:pt idx="3748">
                  <c:v>12.112016000000001</c:v>
                </c:pt>
                <c:pt idx="3749">
                  <c:v>12.231705</c:v>
                </c:pt>
                <c:pt idx="3750">
                  <c:v>12.365474000000001</c:v>
                </c:pt>
                <c:pt idx="3751">
                  <c:v>12.518019000000001</c:v>
                </c:pt>
                <c:pt idx="3752">
                  <c:v>12.640053999999999</c:v>
                </c:pt>
                <c:pt idx="3753">
                  <c:v>12.464041</c:v>
                </c:pt>
                <c:pt idx="3754">
                  <c:v>12.365474000000001</c:v>
                </c:pt>
                <c:pt idx="3755">
                  <c:v>12.320884</c:v>
                </c:pt>
                <c:pt idx="3756">
                  <c:v>12.442920000000001</c:v>
                </c:pt>
                <c:pt idx="3757">
                  <c:v>12.586077</c:v>
                </c:pt>
                <c:pt idx="3758">
                  <c:v>12.738621</c:v>
                </c:pt>
                <c:pt idx="3759">
                  <c:v>12.872391</c:v>
                </c:pt>
                <c:pt idx="3760">
                  <c:v>12.970958</c:v>
                </c:pt>
                <c:pt idx="3761">
                  <c:v>13.114115</c:v>
                </c:pt>
                <c:pt idx="3762">
                  <c:v>13.158704999999999</c:v>
                </c:pt>
                <c:pt idx="3763">
                  <c:v>13.215028999999999</c:v>
                </c:pt>
                <c:pt idx="3764">
                  <c:v>13.325329999999999</c:v>
                </c:pt>
                <c:pt idx="3765">
                  <c:v>13.456753000000001</c:v>
                </c:pt>
                <c:pt idx="3766">
                  <c:v>13.501341999999999</c:v>
                </c:pt>
                <c:pt idx="3767">
                  <c:v>13.588175</c:v>
                </c:pt>
                <c:pt idx="3768">
                  <c:v>13.653886999999999</c:v>
                </c:pt>
                <c:pt idx="3769">
                  <c:v>13.677355</c:v>
                </c:pt>
                <c:pt idx="3770">
                  <c:v>13.698477</c:v>
                </c:pt>
                <c:pt idx="3771">
                  <c:v>13.832246</c:v>
                </c:pt>
                <c:pt idx="3772">
                  <c:v>13.963668999999999</c:v>
                </c:pt>
                <c:pt idx="3773">
                  <c:v>14.106826</c:v>
                </c:pt>
                <c:pt idx="3774">
                  <c:v>14.196006000000001</c:v>
                </c:pt>
                <c:pt idx="3775">
                  <c:v>14.282838999999999</c:v>
                </c:pt>
                <c:pt idx="3776">
                  <c:v>14.404874</c:v>
                </c:pt>
                <c:pt idx="3777">
                  <c:v>14.458850999999999</c:v>
                </c:pt>
                <c:pt idx="3778">
                  <c:v>14.458850999999999</c:v>
                </c:pt>
                <c:pt idx="3779">
                  <c:v>14.306307</c:v>
                </c:pt>
                <c:pt idx="3780">
                  <c:v>14.217127</c:v>
                </c:pt>
                <c:pt idx="3781">
                  <c:v>13.510730000000001</c:v>
                </c:pt>
                <c:pt idx="3782">
                  <c:v>13.510730000000001</c:v>
                </c:pt>
                <c:pt idx="3783">
                  <c:v>13.522463999999999</c:v>
                </c:pt>
                <c:pt idx="3784">
                  <c:v>13.578787999999999</c:v>
                </c:pt>
                <c:pt idx="3785">
                  <c:v>13.567054000000001</c:v>
                </c:pt>
                <c:pt idx="3786">
                  <c:v>13.477874</c:v>
                </c:pt>
                <c:pt idx="3787">
                  <c:v>13.367573</c:v>
                </c:pt>
                <c:pt idx="3788">
                  <c:v>13.313596</c:v>
                </c:pt>
                <c:pt idx="3789">
                  <c:v>13.158704999999999</c:v>
                </c:pt>
                <c:pt idx="3790">
                  <c:v>13.048403</c:v>
                </c:pt>
                <c:pt idx="3791">
                  <c:v>13.092993</c:v>
                </c:pt>
                <c:pt idx="3792">
                  <c:v>13.104727</c:v>
                </c:pt>
                <c:pt idx="3793">
                  <c:v>13.060136999999999</c:v>
                </c:pt>
                <c:pt idx="3794">
                  <c:v>13.137582999999999</c:v>
                </c:pt>
                <c:pt idx="3795">
                  <c:v>13.269005999999999</c:v>
                </c:pt>
                <c:pt idx="3796">
                  <c:v>13.367573</c:v>
                </c:pt>
                <c:pt idx="3797">
                  <c:v>13.334716999999999</c:v>
                </c:pt>
                <c:pt idx="3798">
                  <c:v>13.224416</c:v>
                </c:pt>
                <c:pt idx="3799">
                  <c:v>13.158704999999999</c:v>
                </c:pt>
                <c:pt idx="3800">
                  <c:v>13.203294</c:v>
                </c:pt>
                <c:pt idx="3801">
                  <c:v>13.301862</c:v>
                </c:pt>
                <c:pt idx="3802">
                  <c:v>13.325329999999999</c:v>
                </c:pt>
                <c:pt idx="3803">
                  <c:v>13.468487</c:v>
                </c:pt>
                <c:pt idx="3804">
                  <c:v>13.55532</c:v>
                </c:pt>
                <c:pt idx="3805">
                  <c:v>13.534198</c:v>
                </c:pt>
                <c:pt idx="3806">
                  <c:v>13.501341999999999</c:v>
                </c:pt>
                <c:pt idx="3807">
                  <c:v>14.217127</c:v>
                </c:pt>
                <c:pt idx="3808">
                  <c:v>14.372018000000001</c:v>
                </c:pt>
                <c:pt idx="3809">
                  <c:v>14.548031</c:v>
                </c:pt>
                <c:pt idx="3810">
                  <c:v>14.569152000000001</c:v>
                </c:pt>
                <c:pt idx="3811">
                  <c:v>14.670066</c:v>
                </c:pt>
                <c:pt idx="3812">
                  <c:v>14.780367999999999</c:v>
                </c:pt>
                <c:pt idx="3813">
                  <c:v>15.022092000000001</c:v>
                </c:pt>
                <c:pt idx="3814">
                  <c:v>15.352995</c:v>
                </c:pt>
                <c:pt idx="3815">
                  <c:v>15.573598</c:v>
                </c:pt>
                <c:pt idx="3816">
                  <c:v>15.737876</c:v>
                </c:pt>
                <c:pt idx="3817">
                  <c:v>15.937357</c:v>
                </c:pt>
                <c:pt idx="3818">
                  <c:v>16.146225999999999</c:v>
                </c:pt>
                <c:pt idx="3819">
                  <c:v>16.345707000000001</c:v>
                </c:pt>
                <c:pt idx="3820">
                  <c:v>16.533453000000002</c:v>
                </c:pt>
                <c:pt idx="3821">
                  <c:v>16.786912000000001</c:v>
                </c:pt>
                <c:pt idx="3822">
                  <c:v>17.007514</c:v>
                </c:pt>
                <c:pt idx="3823">
                  <c:v>17.204647999999999</c:v>
                </c:pt>
                <c:pt idx="3824">
                  <c:v>17.490962</c:v>
                </c:pt>
                <c:pt idx="3825">
                  <c:v>17.744420000000002</c:v>
                </c:pt>
                <c:pt idx="3826">
                  <c:v>17.988491</c:v>
                </c:pt>
                <c:pt idx="3827">
                  <c:v>18.241949000000002</c:v>
                </c:pt>
                <c:pt idx="3828">
                  <c:v>18.450818000000002</c:v>
                </c:pt>
                <c:pt idx="3829">
                  <c:v>18.605709000000001</c:v>
                </c:pt>
                <c:pt idx="3830">
                  <c:v>18.737131999999999</c:v>
                </c:pt>
                <c:pt idx="3831">
                  <c:v>18.716010000000001</c:v>
                </c:pt>
                <c:pt idx="3832">
                  <c:v>18.582241</c:v>
                </c:pt>
                <c:pt idx="3833">
                  <c:v>18.483673</c:v>
                </c:pt>
                <c:pt idx="3834">
                  <c:v>18.385106</c:v>
                </c:pt>
                <c:pt idx="3835">
                  <c:v>18.406227999999999</c:v>
                </c:pt>
                <c:pt idx="3836">
                  <c:v>18.495408000000001</c:v>
                </c:pt>
                <c:pt idx="3837">
                  <c:v>18.582241</c:v>
                </c:pt>
                <c:pt idx="3838">
                  <c:v>18.638565</c:v>
                </c:pt>
                <c:pt idx="3839">
                  <c:v>18.7606</c:v>
                </c:pt>
                <c:pt idx="3840">
                  <c:v>18.781721999999998</c:v>
                </c:pt>
                <c:pt idx="3841">
                  <c:v>18.859166999999999</c:v>
                </c:pt>
                <c:pt idx="3842">
                  <c:v>19.124358999999998</c:v>
                </c:pt>
                <c:pt idx="3843">
                  <c:v>19.377818000000001</c:v>
                </c:pt>
                <c:pt idx="3844">
                  <c:v>19.553830000000001</c:v>
                </c:pt>
                <c:pt idx="3845">
                  <c:v>19.553830000000001</c:v>
                </c:pt>
                <c:pt idx="3846">
                  <c:v>19.586686</c:v>
                </c:pt>
                <c:pt idx="3847">
                  <c:v>19.685252999999999</c:v>
                </c:pt>
                <c:pt idx="3848">
                  <c:v>19.762699000000001</c:v>
                </c:pt>
                <c:pt idx="3849">
                  <c:v>19.819023000000001</c:v>
                </c:pt>
                <c:pt idx="3850">
                  <c:v>19.840143999999999</c:v>
                </c:pt>
                <c:pt idx="3851">
                  <c:v>19.861266000000001</c:v>
                </c:pt>
                <c:pt idx="3852">
                  <c:v>19.905856</c:v>
                </c:pt>
                <c:pt idx="3853">
                  <c:v>19.917590000000001</c:v>
                </c:pt>
                <c:pt idx="3854">
                  <c:v>-3.7548999999999999E-2</c:v>
                </c:pt>
                <c:pt idx="3855">
                  <c:v>0.171319</c:v>
                </c:pt>
                <c:pt idx="3856">
                  <c:v>0.380187</c:v>
                </c:pt>
                <c:pt idx="3857">
                  <c:v>0.69935700000000001</c:v>
                </c:pt>
                <c:pt idx="3858">
                  <c:v>0.91995899999999997</c:v>
                </c:pt>
                <c:pt idx="3859">
                  <c:v>1.0537289999999999</c:v>
                </c:pt>
                <c:pt idx="3860">
                  <c:v>1.0748500000000001</c:v>
                </c:pt>
                <c:pt idx="3861">
                  <c:v>1.295453</c:v>
                </c:pt>
                <c:pt idx="3862">
                  <c:v>1.4714659999999999</c:v>
                </c:pt>
                <c:pt idx="3863">
                  <c:v>1.5160549999999999</c:v>
                </c:pt>
                <c:pt idx="3864">
                  <c:v>1.4714659999999999</c:v>
                </c:pt>
                <c:pt idx="3865">
                  <c:v>1.2180070000000001</c:v>
                </c:pt>
                <c:pt idx="3866">
                  <c:v>1.0208729999999999</c:v>
                </c:pt>
                <c:pt idx="3867">
                  <c:v>0.80027099999999995</c:v>
                </c:pt>
                <c:pt idx="3868">
                  <c:v>0.78853700000000004</c:v>
                </c:pt>
                <c:pt idx="3869">
                  <c:v>0.69935700000000001</c:v>
                </c:pt>
                <c:pt idx="3870">
                  <c:v>0.76741499999999996</c:v>
                </c:pt>
                <c:pt idx="3871">
                  <c:v>0.887104</c:v>
                </c:pt>
                <c:pt idx="3872">
                  <c:v>0.91995899999999997</c:v>
                </c:pt>
                <c:pt idx="3873">
                  <c:v>1.009139</c:v>
                </c:pt>
                <c:pt idx="3874">
                  <c:v>0.96454899999999999</c:v>
                </c:pt>
                <c:pt idx="3875">
                  <c:v>0.86598200000000003</c:v>
                </c:pt>
                <c:pt idx="3876">
                  <c:v>0.97628300000000001</c:v>
                </c:pt>
                <c:pt idx="3877">
                  <c:v>1.0959719999999999</c:v>
                </c:pt>
                <c:pt idx="3878">
                  <c:v>1.185152</c:v>
                </c:pt>
                <c:pt idx="3879">
                  <c:v>1.328309</c:v>
                </c:pt>
                <c:pt idx="3880">
                  <c:v>1.361164</c:v>
                </c:pt>
                <c:pt idx="3881">
                  <c:v>1.3400430000000001</c:v>
                </c:pt>
                <c:pt idx="3882">
                  <c:v>1.328309</c:v>
                </c:pt>
                <c:pt idx="3883">
                  <c:v>1.4174880000000001</c:v>
                </c:pt>
                <c:pt idx="3884">
                  <c:v>1.5489109999999999</c:v>
                </c:pt>
                <c:pt idx="3885">
                  <c:v>1.6920679999999999</c:v>
                </c:pt>
                <c:pt idx="3886">
                  <c:v>1.790635</c:v>
                </c:pt>
                <c:pt idx="3887">
                  <c:v>1.8141039999999999</c:v>
                </c:pt>
                <c:pt idx="3888">
                  <c:v>1.7577799999999999</c:v>
                </c:pt>
                <c:pt idx="3889">
                  <c:v>1.5935010000000001</c:v>
                </c:pt>
                <c:pt idx="3890">
                  <c:v>1.4174880000000001</c:v>
                </c:pt>
                <c:pt idx="3891">
                  <c:v>1.2743310000000001</c:v>
                </c:pt>
                <c:pt idx="3892">
                  <c:v>1.0302610000000001</c:v>
                </c:pt>
                <c:pt idx="3893">
                  <c:v>0.80027099999999995</c:v>
                </c:pt>
                <c:pt idx="3894">
                  <c:v>0.63364500000000001</c:v>
                </c:pt>
                <c:pt idx="3895">
                  <c:v>0.53507800000000005</c:v>
                </c:pt>
                <c:pt idx="3896">
                  <c:v>0.44589899999999999</c:v>
                </c:pt>
                <c:pt idx="3897">
                  <c:v>0.36845299999999997</c:v>
                </c:pt>
                <c:pt idx="3898">
                  <c:v>0.23702999999999999</c:v>
                </c:pt>
                <c:pt idx="3899">
                  <c:v>0.138463</c:v>
                </c:pt>
                <c:pt idx="3900">
                  <c:v>0.114995</c:v>
                </c:pt>
                <c:pt idx="3901">
                  <c:v>0.114995</c:v>
                </c:pt>
                <c:pt idx="3902">
                  <c:v>0.18305299999999999</c:v>
                </c:pt>
                <c:pt idx="3903">
                  <c:v>0.28161999999999998</c:v>
                </c:pt>
                <c:pt idx="3904">
                  <c:v>0.32621</c:v>
                </c:pt>
                <c:pt idx="3905">
                  <c:v>0.40365600000000001</c:v>
                </c:pt>
                <c:pt idx="3906">
                  <c:v>0.44589899999999999</c:v>
                </c:pt>
                <c:pt idx="3907">
                  <c:v>0.44589899999999999</c:v>
                </c:pt>
                <c:pt idx="3908">
                  <c:v>0.380187</c:v>
                </c:pt>
                <c:pt idx="3909">
                  <c:v>0.26988600000000001</c:v>
                </c:pt>
                <c:pt idx="3910">
                  <c:v>0.159585</c:v>
                </c:pt>
                <c:pt idx="3911">
                  <c:v>0.10560799999999999</c:v>
                </c:pt>
                <c:pt idx="3912">
                  <c:v>4.6940000000000003E-3</c:v>
                </c:pt>
                <c:pt idx="3913">
                  <c:v>-6.1018000000000003E-2</c:v>
                </c:pt>
                <c:pt idx="3914">
                  <c:v>2.8162E-2</c:v>
                </c:pt>
                <c:pt idx="3915">
                  <c:v>3.7548999999999999E-2</c:v>
                </c:pt>
                <c:pt idx="3916">
                  <c:v>6.1018000000000003E-2</c:v>
                </c:pt>
                <c:pt idx="3917">
                  <c:v>0.14785100000000001</c:v>
                </c:pt>
                <c:pt idx="3918">
                  <c:v>0.25815199999999999</c:v>
                </c:pt>
                <c:pt idx="3919">
                  <c:v>0.26988600000000001</c:v>
                </c:pt>
                <c:pt idx="3920">
                  <c:v>0.225296</c:v>
                </c:pt>
                <c:pt idx="3921">
                  <c:v>9.3872999999999998E-2</c:v>
                </c:pt>
                <c:pt idx="3922">
                  <c:v>5.0104930000000003</c:v>
                </c:pt>
                <c:pt idx="3923">
                  <c:v>5.0762039999999997</c:v>
                </c:pt>
                <c:pt idx="3924">
                  <c:v>5.0762039999999997</c:v>
                </c:pt>
                <c:pt idx="3925">
                  <c:v>4.9893710000000002</c:v>
                </c:pt>
                <c:pt idx="3926">
                  <c:v>4.8344800000000001</c:v>
                </c:pt>
                <c:pt idx="3927">
                  <c:v>4.7805030000000004</c:v>
                </c:pt>
                <c:pt idx="3928">
                  <c:v>4.9236599999999999</c:v>
                </c:pt>
                <c:pt idx="3929">
                  <c:v>4.9893710000000002</c:v>
                </c:pt>
                <c:pt idx="3930">
                  <c:v>5.0104930000000003</c:v>
                </c:pt>
                <c:pt idx="3931">
                  <c:v>3.5343339999999999</c:v>
                </c:pt>
                <c:pt idx="3932">
                  <c:v>3.5789240000000002</c:v>
                </c:pt>
                <c:pt idx="3933">
                  <c:v>3.7103459999999999</c:v>
                </c:pt>
                <c:pt idx="3934">
                  <c:v>3.8417690000000002</c:v>
                </c:pt>
                <c:pt idx="3935">
                  <c:v>3.8980929999999998</c:v>
                </c:pt>
                <c:pt idx="3936">
                  <c:v>4.0623719999999999</c:v>
                </c:pt>
                <c:pt idx="3937">
                  <c:v>4.2618530000000003</c:v>
                </c:pt>
                <c:pt idx="3938">
                  <c:v>4.3392980000000003</c:v>
                </c:pt>
                <c:pt idx="3939">
                  <c:v>4.2829740000000003</c:v>
                </c:pt>
                <c:pt idx="3940">
                  <c:v>4.1515510000000004</c:v>
                </c:pt>
                <c:pt idx="3941">
                  <c:v>3.9755389999999999</c:v>
                </c:pt>
                <c:pt idx="3942">
                  <c:v>3.874625</c:v>
                </c:pt>
                <c:pt idx="3943">
                  <c:v>3.9426830000000002</c:v>
                </c:pt>
                <c:pt idx="3944">
                  <c:v>4.0623719999999999</c:v>
                </c:pt>
                <c:pt idx="3945">
                  <c:v>4.3158300000000001</c:v>
                </c:pt>
                <c:pt idx="3946">
                  <c:v>4.5035769999999999</c:v>
                </c:pt>
                <c:pt idx="3947">
                  <c:v>4.8227460000000004</c:v>
                </c:pt>
                <c:pt idx="3948">
                  <c:v>4.9330470000000002</c:v>
                </c:pt>
                <c:pt idx="3949">
                  <c:v>4.8556020000000002</c:v>
                </c:pt>
                <c:pt idx="3950">
                  <c:v>4.7124449999999998</c:v>
                </c:pt>
                <c:pt idx="3951">
                  <c:v>4.6349989999999996</c:v>
                </c:pt>
                <c:pt idx="3952">
                  <c:v>4.4707210000000002</c:v>
                </c:pt>
                <c:pt idx="3953">
                  <c:v>4.3275639999999997</c:v>
                </c:pt>
                <c:pt idx="3954">
                  <c:v>4.217263</c:v>
                </c:pt>
                <c:pt idx="3955">
                  <c:v>4.217263</c:v>
                </c:pt>
                <c:pt idx="3956">
                  <c:v>4.2289969999999997</c:v>
                </c:pt>
                <c:pt idx="3957">
                  <c:v>4.2383839999999999</c:v>
                </c:pt>
                <c:pt idx="3958">
                  <c:v>4.2501179999999996</c:v>
                </c:pt>
                <c:pt idx="3959">
                  <c:v>4.2829740000000003</c:v>
                </c:pt>
                <c:pt idx="3960">
                  <c:v>4.294708</c:v>
                </c:pt>
                <c:pt idx="3961">
                  <c:v>4.3486849999999997</c:v>
                </c:pt>
                <c:pt idx="3962">
                  <c:v>4.4143970000000001</c:v>
                </c:pt>
                <c:pt idx="3963">
                  <c:v>4.4918420000000001</c:v>
                </c:pt>
                <c:pt idx="3964">
                  <c:v>4.6349989999999996</c:v>
                </c:pt>
                <c:pt idx="3965">
                  <c:v>4.6913229999999997</c:v>
                </c:pt>
                <c:pt idx="3966">
                  <c:v>4.7687689999999998</c:v>
                </c:pt>
                <c:pt idx="3967">
                  <c:v>4.8790699999999996</c:v>
                </c:pt>
                <c:pt idx="3968">
                  <c:v>5.0433490000000001</c:v>
                </c:pt>
                <c:pt idx="3969">
                  <c:v>5.0996730000000001</c:v>
                </c:pt>
                <c:pt idx="3970">
                  <c:v>5.0011060000000001</c:v>
                </c:pt>
                <c:pt idx="3971">
                  <c:v>4.0623719999999999</c:v>
                </c:pt>
                <c:pt idx="3972">
                  <c:v>4.0177820000000004</c:v>
                </c:pt>
                <c:pt idx="3973">
                  <c:v>4.0295160000000001</c:v>
                </c:pt>
                <c:pt idx="3974">
                  <c:v>4.1515510000000004</c:v>
                </c:pt>
                <c:pt idx="3975">
                  <c:v>4.2383839999999999</c:v>
                </c:pt>
                <c:pt idx="3976">
                  <c:v>4.3158300000000001</c:v>
                </c:pt>
                <c:pt idx="3977">
                  <c:v>4.3392980000000003</c:v>
                </c:pt>
                <c:pt idx="3978">
                  <c:v>4.3064419999999997</c:v>
                </c:pt>
                <c:pt idx="3979">
                  <c:v>4.1844070000000002</c:v>
                </c:pt>
                <c:pt idx="3980">
                  <c:v>4.0623719999999999</c:v>
                </c:pt>
                <c:pt idx="3981">
                  <c:v>3.832382</c:v>
                </c:pt>
                <c:pt idx="3982">
                  <c:v>3.865237</c:v>
                </c:pt>
                <c:pt idx="3983">
                  <c:v>3.930949</c:v>
                </c:pt>
                <c:pt idx="3984">
                  <c:v>4.008394</c:v>
                </c:pt>
                <c:pt idx="3985">
                  <c:v>4.0952270000000004</c:v>
                </c:pt>
                <c:pt idx="3986">
                  <c:v>4.1069610000000001</c:v>
                </c:pt>
                <c:pt idx="3987">
                  <c:v>4.0412499999999998</c:v>
                </c:pt>
                <c:pt idx="3988">
                  <c:v>3.9192149999999999</c:v>
                </c:pt>
                <c:pt idx="3989">
                  <c:v>3.832382</c:v>
                </c:pt>
                <c:pt idx="3990">
                  <c:v>3.665756</c:v>
                </c:pt>
                <c:pt idx="3991">
                  <c:v>3.6446350000000001</c:v>
                </c:pt>
                <c:pt idx="3992">
                  <c:v>3.6446350000000001</c:v>
                </c:pt>
                <c:pt idx="3993">
                  <c:v>3.6986119999999998</c:v>
                </c:pt>
                <c:pt idx="3994">
                  <c:v>3.7549359999999998</c:v>
                </c:pt>
                <c:pt idx="3995">
                  <c:v>3.7549359999999998</c:v>
                </c:pt>
                <c:pt idx="3996">
                  <c:v>3.665756</c:v>
                </c:pt>
                <c:pt idx="3997">
                  <c:v>2.8068149999999998</c:v>
                </c:pt>
                <c:pt idx="3998">
                  <c:v>2.8068149999999998</c:v>
                </c:pt>
                <c:pt idx="3999">
                  <c:v>3.003949</c:v>
                </c:pt>
                <c:pt idx="4000">
                  <c:v>3.2245509999999999</c:v>
                </c:pt>
                <c:pt idx="4001">
                  <c:v>3.4005640000000001</c:v>
                </c:pt>
                <c:pt idx="4002">
                  <c:v>3.5108649999999999</c:v>
                </c:pt>
                <c:pt idx="4003">
                  <c:v>3.5343339999999999</c:v>
                </c:pt>
                <c:pt idx="4004">
                  <c:v>1.2391289999999999</c:v>
                </c:pt>
                <c:pt idx="4005">
                  <c:v>1.4832000000000001</c:v>
                </c:pt>
                <c:pt idx="4006">
                  <c:v>1.7155359999999999</c:v>
                </c:pt>
                <c:pt idx="4007">
                  <c:v>1.736658</c:v>
                </c:pt>
                <c:pt idx="4008">
                  <c:v>1.6592119999999999</c:v>
                </c:pt>
                <c:pt idx="4009">
                  <c:v>1.6920679999999999</c:v>
                </c:pt>
                <c:pt idx="4010">
                  <c:v>1.7249239999999999</c:v>
                </c:pt>
                <c:pt idx="4011">
                  <c:v>1.846959</c:v>
                </c:pt>
                <c:pt idx="4012">
                  <c:v>2.0792959999999998</c:v>
                </c:pt>
                <c:pt idx="4013">
                  <c:v>2.3210199999999999</c:v>
                </c:pt>
                <c:pt idx="4014">
                  <c:v>2.5087670000000002</c:v>
                </c:pt>
                <c:pt idx="4015">
                  <c:v>2.6636579999999999</c:v>
                </c:pt>
                <c:pt idx="4016">
                  <c:v>2.717635</c:v>
                </c:pt>
                <c:pt idx="4017">
                  <c:v>2.8068149999999998</c:v>
                </c:pt>
                <c:pt idx="4018">
                  <c:v>10.004557999999999</c:v>
                </c:pt>
                <c:pt idx="4019">
                  <c:v>9.7510999999999992</c:v>
                </c:pt>
                <c:pt idx="4020">
                  <c:v>9.5211100000000002</c:v>
                </c:pt>
                <c:pt idx="4021">
                  <c:v>9.5633529999999993</c:v>
                </c:pt>
                <c:pt idx="4022">
                  <c:v>9.3990749999999998</c:v>
                </c:pt>
                <c:pt idx="4023">
                  <c:v>9.267652</c:v>
                </c:pt>
                <c:pt idx="4024">
                  <c:v>9.2230620000000005</c:v>
                </c:pt>
                <c:pt idx="4025">
                  <c:v>9.1010270000000002</c:v>
                </c:pt>
                <c:pt idx="4026">
                  <c:v>9.0470489999999995</c:v>
                </c:pt>
                <c:pt idx="4027">
                  <c:v>8.8264469999999999</c:v>
                </c:pt>
                <c:pt idx="4028">
                  <c:v>8.6598220000000001</c:v>
                </c:pt>
                <c:pt idx="4029">
                  <c:v>8.4626870000000007</c:v>
                </c:pt>
                <c:pt idx="4030">
                  <c:v>8.0989280000000008</c:v>
                </c:pt>
                <c:pt idx="4031">
                  <c:v>7.9651579999999997</c:v>
                </c:pt>
                <c:pt idx="4032">
                  <c:v>7.8783260000000004</c:v>
                </c:pt>
                <c:pt idx="4033">
                  <c:v>7.6577229999999998</c:v>
                </c:pt>
                <c:pt idx="4034">
                  <c:v>7.4371210000000003</c:v>
                </c:pt>
                <c:pt idx="4035">
                  <c:v>7.1390719999999996</c:v>
                </c:pt>
                <c:pt idx="4036">
                  <c:v>7.2704950000000004</c:v>
                </c:pt>
                <c:pt idx="4037">
                  <c:v>6.9959160000000002</c:v>
                </c:pt>
                <c:pt idx="4038">
                  <c:v>6.9302039999999998</c:v>
                </c:pt>
                <c:pt idx="4039">
                  <c:v>6.7541919999999998</c:v>
                </c:pt>
                <c:pt idx="4040">
                  <c:v>6.6438899999999999</c:v>
                </c:pt>
                <c:pt idx="4041">
                  <c:v>6.6861329999999999</c:v>
                </c:pt>
                <c:pt idx="4042">
                  <c:v>6.6861329999999999</c:v>
                </c:pt>
                <c:pt idx="4043">
                  <c:v>6.5547110000000002</c:v>
                </c:pt>
                <c:pt idx="4044">
                  <c:v>6.3341079999999996</c:v>
                </c:pt>
                <c:pt idx="4045">
                  <c:v>6.0806500000000003</c:v>
                </c:pt>
                <c:pt idx="4046">
                  <c:v>5.6957690000000003</c:v>
                </c:pt>
                <c:pt idx="4047">
                  <c:v>5.4634320000000001</c:v>
                </c:pt>
                <c:pt idx="4048">
                  <c:v>5.5408780000000002</c:v>
                </c:pt>
                <c:pt idx="4049">
                  <c:v>5.5948549999999999</c:v>
                </c:pt>
                <c:pt idx="4050">
                  <c:v>5.6605660000000002</c:v>
                </c:pt>
                <c:pt idx="4051">
                  <c:v>5.7286250000000001</c:v>
                </c:pt>
                <c:pt idx="4052">
                  <c:v>5.7380120000000003</c:v>
                </c:pt>
                <c:pt idx="4053">
                  <c:v>5.8154570000000003</c:v>
                </c:pt>
                <c:pt idx="4054">
                  <c:v>5.9140249999999996</c:v>
                </c:pt>
                <c:pt idx="4055">
                  <c:v>5.9140249999999996</c:v>
                </c:pt>
                <c:pt idx="4056">
                  <c:v>5.9257590000000002</c:v>
                </c:pt>
                <c:pt idx="4057">
                  <c:v>5.9046370000000001</c:v>
                </c:pt>
                <c:pt idx="4058">
                  <c:v>6.0149379999999999</c:v>
                </c:pt>
                <c:pt idx="4059">
                  <c:v>6.0571809999999999</c:v>
                </c:pt>
                <c:pt idx="4060">
                  <c:v>6.1674829999999998</c:v>
                </c:pt>
                <c:pt idx="4061">
                  <c:v>6.1674829999999998</c:v>
                </c:pt>
                <c:pt idx="4062">
                  <c:v>6.1674829999999998</c:v>
                </c:pt>
                <c:pt idx="4063">
                  <c:v>6.0571809999999999</c:v>
                </c:pt>
                <c:pt idx="4064">
                  <c:v>6.1252399999999998</c:v>
                </c:pt>
                <c:pt idx="4065">
                  <c:v>6.3129860000000004</c:v>
                </c:pt>
                <c:pt idx="4066">
                  <c:v>6.2355409999999996</c:v>
                </c:pt>
                <c:pt idx="4067">
                  <c:v>6.1346270000000001</c:v>
                </c:pt>
                <c:pt idx="4068">
                  <c:v>5.8717810000000004</c:v>
                </c:pt>
                <c:pt idx="4069">
                  <c:v>5.7380120000000003</c:v>
                </c:pt>
                <c:pt idx="4070">
                  <c:v>5.7614799999999997</c:v>
                </c:pt>
                <c:pt idx="4071">
                  <c:v>5.7286250000000001</c:v>
                </c:pt>
                <c:pt idx="4072">
                  <c:v>5.5948549999999999</c:v>
                </c:pt>
                <c:pt idx="4073">
                  <c:v>5.5502649999999996</c:v>
                </c:pt>
                <c:pt idx="4074">
                  <c:v>5.4845540000000002</c:v>
                </c:pt>
                <c:pt idx="4075">
                  <c:v>5.3202749999999996</c:v>
                </c:pt>
                <c:pt idx="4076">
                  <c:v>5.2968070000000003</c:v>
                </c:pt>
                <c:pt idx="4077">
                  <c:v>5.231096</c:v>
                </c:pt>
                <c:pt idx="4078">
                  <c:v>5.231096</c:v>
                </c:pt>
                <c:pt idx="4079">
                  <c:v>5.308541</c:v>
                </c:pt>
                <c:pt idx="4080">
                  <c:v>5.4845540000000002</c:v>
                </c:pt>
                <c:pt idx="4081">
                  <c:v>5.5854679999999997</c:v>
                </c:pt>
                <c:pt idx="4082">
                  <c:v>5.672301</c:v>
                </c:pt>
                <c:pt idx="4083">
                  <c:v>5.8483130000000001</c:v>
                </c:pt>
                <c:pt idx="4084">
                  <c:v>5.8717810000000004</c:v>
                </c:pt>
                <c:pt idx="4085">
                  <c:v>5.9703489999999997</c:v>
                </c:pt>
                <c:pt idx="4086">
                  <c:v>6.1252399999999998</c:v>
                </c:pt>
                <c:pt idx="4087">
                  <c:v>6.3341079999999996</c:v>
                </c:pt>
                <c:pt idx="4088">
                  <c:v>6.3012519999999999</c:v>
                </c:pt>
                <c:pt idx="4089">
                  <c:v>6.2026849999999998</c:v>
                </c:pt>
                <c:pt idx="4090">
                  <c:v>6.1252399999999998</c:v>
                </c:pt>
                <c:pt idx="4091">
                  <c:v>5.8483130000000001</c:v>
                </c:pt>
                <c:pt idx="4092">
                  <c:v>5.7168900000000002</c:v>
                </c:pt>
                <c:pt idx="4093">
                  <c:v>5.7826019999999998</c:v>
                </c:pt>
                <c:pt idx="4094">
                  <c:v>5.9492269999999996</c:v>
                </c:pt>
                <c:pt idx="4095">
                  <c:v>5.7943360000000004</c:v>
                </c:pt>
                <c:pt idx="4096">
                  <c:v>5.6840349999999997</c:v>
                </c:pt>
                <c:pt idx="4097">
                  <c:v>5.4962879999999998</c:v>
                </c:pt>
                <c:pt idx="4098">
                  <c:v>5.407108</c:v>
                </c:pt>
                <c:pt idx="4099">
                  <c:v>5.4399639999999998</c:v>
                </c:pt>
                <c:pt idx="4100">
                  <c:v>5.4516980000000004</c:v>
                </c:pt>
                <c:pt idx="4101">
                  <c:v>5.4516980000000004</c:v>
                </c:pt>
                <c:pt idx="4102">
                  <c:v>5.4516980000000004</c:v>
                </c:pt>
                <c:pt idx="4103">
                  <c:v>5.407108</c:v>
                </c:pt>
                <c:pt idx="4104">
                  <c:v>5.364865</c:v>
                </c:pt>
                <c:pt idx="4105">
                  <c:v>5.2968070000000003</c:v>
                </c:pt>
                <c:pt idx="4106">
                  <c:v>5.28742</c:v>
                </c:pt>
                <c:pt idx="4107">
                  <c:v>5.2756850000000002</c:v>
                </c:pt>
                <c:pt idx="4108">
                  <c:v>5.28742</c:v>
                </c:pt>
                <c:pt idx="4109">
                  <c:v>5.3531310000000003</c:v>
                </c:pt>
                <c:pt idx="4110">
                  <c:v>5.3977209999999998</c:v>
                </c:pt>
                <c:pt idx="4111">
                  <c:v>5.2639509999999996</c:v>
                </c:pt>
                <c:pt idx="4112">
                  <c:v>5.2639509999999996</c:v>
                </c:pt>
                <c:pt idx="4113">
                  <c:v>5.2639509999999996</c:v>
                </c:pt>
                <c:pt idx="4114">
                  <c:v>5.2545640000000002</c:v>
                </c:pt>
                <c:pt idx="4115">
                  <c:v>5.2217079999999996</c:v>
                </c:pt>
                <c:pt idx="4116">
                  <c:v>5.1771180000000001</c:v>
                </c:pt>
                <c:pt idx="4117">
                  <c:v>5.1771180000000001</c:v>
                </c:pt>
                <c:pt idx="4118">
                  <c:v>5.1653840000000004</c:v>
                </c:pt>
                <c:pt idx="4119">
                  <c:v>5.1653840000000004</c:v>
                </c:pt>
                <c:pt idx="4120">
                  <c:v>5.1771180000000001</c:v>
                </c:pt>
                <c:pt idx="4121">
                  <c:v>5.1982400000000002</c:v>
                </c:pt>
                <c:pt idx="4122">
                  <c:v>8.6598220000000001</c:v>
                </c:pt>
                <c:pt idx="4123">
                  <c:v>8.6269659999999995</c:v>
                </c:pt>
                <c:pt idx="4124">
                  <c:v>8.6269659999999995</c:v>
                </c:pt>
                <c:pt idx="4125">
                  <c:v>8.6269659999999995</c:v>
                </c:pt>
                <c:pt idx="4126">
                  <c:v>8.6269659999999995</c:v>
                </c:pt>
                <c:pt idx="4127">
                  <c:v>8.5401330000000009</c:v>
                </c:pt>
                <c:pt idx="4128">
                  <c:v>8.4180980000000005</c:v>
                </c:pt>
                <c:pt idx="4129">
                  <c:v>8.2420849999999994</c:v>
                </c:pt>
                <c:pt idx="4130">
                  <c:v>8.1763739999999991</c:v>
                </c:pt>
                <c:pt idx="4131">
                  <c:v>8.0871940000000002</c:v>
                </c:pt>
                <c:pt idx="4132">
                  <c:v>8.0989280000000008</c:v>
                </c:pt>
                <c:pt idx="4133">
                  <c:v>8.1317839999999997</c:v>
                </c:pt>
                <c:pt idx="4134">
                  <c:v>8.1317839999999997</c:v>
                </c:pt>
                <c:pt idx="4135">
                  <c:v>8.0660720000000001</c:v>
                </c:pt>
                <c:pt idx="4136">
                  <c:v>8.0426040000000008</c:v>
                </c:pt>
                <c:pt idx="4137">
                  <c:v>8.0214820000000007</c:v>
                </c:pt>
                <c:pt idx="4138">
                  <c:v>8.0308700000000002</c:v>
                </c:pt>
                <c:pt idx="4139">
                  <c:v>8.1317839999999997</c:v>
                </c:pt>
                <c:pt idx="4140">
                  <c:v>8.1529050000000005</c:v>
                </c:pt>
                <c:pt idx="4141">
                  <c:v>8.2960619999999992</c:v>
                </c:pt>
                <c:pt idx="4142">
                  <c:v>8.3852419999999999</c:v>
                </c:pt>
                <c:pt idx="4143">
                  <c:v>8.5495199999999993</c:v>
                </c:pt>
                <c:pt idx="4144">
                  <c:v>8.8593030000000006</c:v>
                </c:pt>
                <c:pt idx="4145">
                  <c:v>9.1244949999999996</c:v>
                </c:pt>
                <c:pt idx="4146">
                  <c:v>9.3216289999999997</c:v>
                </c:pt>
                <c:pt idx="4147">
                  <c:v>9.5211100000000002</c:v>
                </c:pt>
                <c:pt idx="4148">
                  <c:v>9.5750869999999999</c:v>
                </c:pt>
                <c:pt idx="4149">
                  <c:v>9.7182440000000003</c:v>
                </c:pt>
                <c:pt idx="4150">
                  <c:v>9.8614010000000007</c:v>
                </c:pt>
                <c:pt idx="4151">
                  <c:v>10.126594000000001</c:v>
                </c:pt>
                <c:pt idx="4152">
                  <c:v>9.8942569999999996</c:v>
                </c:pt>
                <c:pt idx="4153">
                  <c:v>9.8191579999999998</c:v>
                </c:pt>
                <c:pt idx="4154">
                  <c:v>9.9059910000000002</c:v>
                </c:pt>
                <c:pt idx="4155">
                  <c:v>9.8848699999999994</c:v>
                </c:pt>
                <c:pt idx="4156">
                  <c:v>9.652533</c:v>
                </c:pt>
                <c:pt idx="4157">
                  <c:v>9.5422320000000003</c:v>
                </c:pt>
                <c:pt idx="4158">
                  <c:v>9.6642670000000006</c:v>
                </c:pt>
                <c:pt idx="4159">
                  <c:v>9.6736540000000009</c:v>
                </c:pt>
                <c:pt idx="4160">
                  <c:v>9.5750869999999999</c:v>
                </c:pt>
                <c:pt idx="4161">
                  <c:v>9.5093759999999996</c:v>
                </c:pt>
                <c:pt idx="4162">
                  <c:v>9.5539660000000008</c:v>
                </c:pt>
                <c:pt idx="4163">
                  <c:v>9.5304970000000004</c:v>
                </c:pt>
                <c:pt idx="4164">
                  <c:v>9.5093759999999996</c:v>
                </c:pt>
                <c:pt idx="4165">
                  <c:v>9.5211100000000002</c:v>
                </c:pt>
                <c:pt idx="4166">
                  <c:v>9.5633529999999993</c:v>
                </c:pt>
                <c:pt idx="4167">
                  <c:v>9.5633529999999993</c:v>
                </c:pt>
                <c:pt idx="4168">
                  <c:v>9.4765200000000007</c:v>
                </c:pt>
                <c:pt idx="4169">
                  <c:v>9.3873409999999993</c:v>
                </c:pt>
                <c:pt idx="4170">
                  <c:v>9.3873409999999993</c:v>
                </c:pt>
                <c:pt idx="4171">
                  <c:v>9.3990749999999998</c:v>
                </c:pt>
                <c:pt idx="4172">
                  <c:v>9.5211100000000002</c:v>
                </c:pt>
                <c:pt idx="4173">
                  <c:v>9.5985560000000003</c:v>
                </c:pt>
                <c:pt idx="4174">
                  <c:v>9.6407989999999995</c:v>
                </c:pt>
                <c:pt idx="4175">
                  <c:v>9.6407989999999995</c:v>
                </c:pt>
                <c:pt idx="4176">
                  <c:v>9.5539660000000008</c:v>
                </c:pt>
                <c:pt idx="4177">
                  <c:v>9.5211100000000002</c:v>
                </c:pt>
                <c:pt idx="4178">
                  <c:v>9.4765200000000007</c:v>
                </c:pt>
                <c:pt idx="4179">
                  <c:v>9.4530519999999996</c:v>
                </c:pt>
                <c:pt idx="4180">
                  <c:v>9.4647860000000001</c:v>
                </c:pt>
                <c:pt idx="4181">
                  <c:v>8.6598220000000001</c:v>
                </c:pt>
                <c:pt idx="4182">
                  <c:v>8.6598220000000001</c:v>
                </c:pt>
                <c:pt idx="4183">
                  <c:v>8.6598220000000001</c:v>
                </c:pt>
                <c:pt idx="4184">
                  <c:v>8.6504340000000006</c:v>
                </c:pt>
                <c:pt idx="4185">
                  <c:v>8.7161460000000002</c:v>
                </c:pt>
                <c:pt idx="4186">
                  <c:v>8.8029790000000006</c:v>
                </c:pt>
                <c:pt idx="4187">
                  <c:v>8.9132800000000003</c:v>
                </c:pt>
                <c:pt idx="4188">
                  <c:v>8.9578699999999998</c:v>
                </c:pt>
                <c:pt idx="4189">
                  <c:v>8.8475680000000008</c:v>
                </c:pt>
                <c:pt idx="4190">
                  <c:v>8.7161460000000002</c:v>
                </c:pt>
                <c:pt idx="4191">
                  <c:v>8.7044110000000003</c:v>
                </c:pt>
                <c:pt idx="4192">
                  <c:v>8.6387</c:v>
                </c:pt>
                <c:pt idx="4193">
                  <c:v>8.7490009999999998</c:v>
                </c:pt>
                <c:pt idx="4194">
                  <c:v>8.8264469999999999</c:v>
                </c:pt>
                <c:pt idx="4195">
                  <c:v>8.7935909999999993</c:v>
                </c:pt>
                <c:pt idx="4196">
                  <c:v>8.8475680000000008</c:v>
                </c:pt>
                <c:pt idx="4197">
                  <c:v>8.9367479999999997</c:v>
                </c:pt>
                <c:pt idx="4198">
                  <c:v>8.9132800000000003</c:v>
                </c:pt>
                <c:pt idx="4199">
                  <c:v>8.8358340000000002</c:v>
                </c:pt>
                <c:pt idx="4200">
                  <c:v>8.8264469999999999</c:v>
                </c:pt>
                <c:pt idx="4201">
                  <c:v>8.9461359999999992</c:v>
                </c:pt>
                <c:pt idx="4202">
                  <c:v>9.0681709999999995</c:v>
                </c:pt>
                <c:pt idx="4203">
                  <c:v>9.0353150000000007</c:v>
                </c:pt>
                <c:pt idx="4204">
                  <c:v>8.8804239999999997</c:v>
                </c:pt>
                <c:pt idx="4205">
                  <c:v>8.7372669999999992</c:v>
                </c:pt>
                <c:pt idx="4206">
                  <c:v>8.6269659999999995</c:v>
                </c:pt>
                <c:pt idx="4207">
                  <c:v>8.5612549999999992</c:v>
                </c:pt>
                <c:pt idx="4208">
                  <c:v>8.5283990000000003</c:v>
                </c:pt>
                <c:pt idx="4209">
                  <c:v>8.5166649999999997</c:v>
                </c:pt>
                <c:pt idx="4210">
                  <c:v>8.5166649999999997</c:v>
                </c:pt>
                <c:pt idx="4211">
                  <c:v>8.582376</c:v>
                </c:pt>
                <c:pt idx="4212">
                  <c:v>8.6269659999999995</c:v>
                </c:pt>
                <c:pt idx="4213">
                  <c:v>8.5283990000000003</c:v>
                </c:pt>
                <c:pt idx="4214">
                  <c:v>8.4298319999999993</c:v>
                </c:pt>
                <c:pt idx="4215">
                  <c:v>8.2866750000000007</c:v>
                </c:pt>
                <c:pt idx="4216">
                  <c:v>8.2749410000000001</c:v>
                </c:pt>
                <c:pt idx="4217">
                  <c:v>8.1529050000000005</c:v>
                </c:pt>
                <c:pt idx="4218">
                  <c:v>8.1200500000000009</c:v>
                </c:pt>
                <c:pt idx="4219">
                  <c:v>8.0214820000000007</c:v>
                </c:pt>
                <c:pt idx="4220">
                  <c:v>7.735169</c:v>
                </c:pt>
                <c:pt idx="4221">
                  <c:v>7.4253859999999996</c:v>
                </c:pt>
                <c:pt idx="4222">
                  <c:v>7.2376399999999999</c:v>
                </c:pt>
                <c:pt idx="4223">
                  <c:v>7.183662</c:v>
                </c:pt>
                <c:pt idx="4224">
                  <c:v>7.106217</c:v>
                </c:pt>
                <c:pt idx="4225">
                  <c:v>7.049893</c:v>
                </c:pt>
                <c:pt idx="4226">
                  <c:v>7.0616269999999997</c:v>
                </c:pt>
                <c:pt idx="4227">
                  <c:v>7.1390719999999996</c:v>
                </c:pt>
                <c:pt idx="4228">
                  <c:v>7.2611080000000001</c:v>
                </c:pt>
                <c:pt idx="4229">
                  <c:v>7.3479409999999996</c:v>
                </c:pt>
                <c:pt idx="4230">
                  <c:v>7.4371210000000003</c:v>
                </c:pt>
                <c:pt idx="4231">
                  <c:v>7.4817099999999996</c:v>
                </c:pt>
                <c:pt idx="4232">
                  <c:v>7.4465079999999997</c:v>
                </c:pt>
                <c:pt idx="4233">
                  <c:v>7.3596750000000002</c:v>
                </c:pt>
                <c:pt idx="4234">
                  <c:v>7.0827479999999996</c:v>
                </c:pt>
                <c:pt idx="4235">
                  <c:v>9.4647860000000001</c:v>
                </c:pt>
                <c:pt idx="4236">
                  <c:v>9.3873409999999993</c:v>
                </c:pt>
                <c:pt idx="4237">
                  <c:v>9.3779529999999998</c:v>
                </c:pt>
                <c:pt idx="4238">
                  <c:v>9.3779529999999998</c:v>
                </c:pt>
                <c:pt idx="4239">
                  <c:v>9.5093759999999996</c:v>
                </c:pt>
                <c:pt idx="4240">
                  <c:v>9.6642670000000006</c:v>
                </c:pt>
                <c:pt idx="4241">
                  <c:v>9.7956900000000005</c:v>
                </c:pt>
                <c:pt idx="4242">
                  <c:v>9.8520140000000005</c:v>
                </c:pt>
                <c:pt idx="4243">
                  <c:v>9.8942569999999996</c:v>
                </c:pt>
                <c:pt idx="4244">
                  <c:v>9.8848699999999994</c:v>
                </c:pt>
                <c:pt idx="4245">
                  <c:v>9.7745680000000004</c:v>
                </c:pt>
                <c:pt idx="4246">
                  <c:v>9.8402799999999999</c:v>
                </c:pt>
                <c:pt idx="4247">
                  <c:v>9.9834370000000003</c:v>
                </c:pt>
                <c:pt idx="4248">
                  <c:v>9.9951709999999991</c:v>
                </c:pt>
                <c:pt idx="4249">
                  <c:v>5.0011060000000001</c:v>
                </c:pt>
                <c:pt idx="4250">
                  <c:v>5.022227</c:v>
                </c:pt>
                <c:pt idx="4251">
                  <c:v>5.0996730000000001</c:v>
                </c:pt>
                <c:pt idx="4252">
                  <c:v>5.2217079999999996</c:v>
                </c:pt>
                <c:pt idx="4253">
                  <c:v>5.1865059999999996</c:v>
                </c:pt>
                <c:pt idx="4254">
                  <c:v>5.0668170000000003</c:v>
                </c:pt>
                <c:pt idx="4255">
                  <c:v>5.022227</c:v>
                </c:pt>
                <c:pt idx="4256">
                  <c:v>5.0339609999999997</c:v>
                </c:pt>
                <c:pt idx="4257">
                  <c:v>5.0104930000000003</c:v>
                </c:pt>
                <c:pt idx="4258">
                  <c:v>5.0996730000000001</c:v>
                </c:pt>
                <c:pt idx="4259">
                  <c:v>5.231096</c:v>
                </c:pt>
                <c:pt idx="4260">
                  <c:v>5.3977209999999998</c:v>
                </c:pt>
                <c:pt idx="4261">
                  <c:v>5.5619990000000001</c:v>
                </c:pt>
                <c:pt idx="4262">
                  <c:v>5.7168900000000002</c:v>
                </c:pt>
                <c:pt idx="4263">
                  <c:v>5.8389259999999998</c:v>
                </c:pt>
                <c:pt idx="4264">
                  <c:v>5.8483130000000001</c:v>
                </c:pt>
                <c:pt idx="4265">
                  <c:v>5.9257590000000002</c:v>
                </c:pt>
                <c:pt idx="4266">
                  <c:v>5.9374929999999999</c:v>
                </c:pt>
                <c:pt idx="4267">
                  <c:v>5.8929029999999996</c:v>
                </c:pt>
                <c:pt idx="4268">
                  <c:v>5.8037229999999997</c:v>
                </c:pt>
                <c:pt idx="4269">
                  <c:v>5.7168900000000002</c:v>
                </c:pt>
                <c:pt idx="4270">
                  <c:v>5.5737329999999998</c:v>
                </c:pt>
                <c:pt idx="4271">
                  <c:v>5.4188419999999997</c:v>
                </c:pt>
                <c:pt idx="4272">
                  <c:v>5.407108</c:v>
                </c:pt>
                <c:pt idx="4273">
                  <c:v>5.3977209999999998</c:v>
                </c:pt>
                <c:pt idx="4274">
                  <c:v>5.407108</c:v>
                </c:pt>
                <c:pt idx="4275">
                  <c:v>5.4751659999999998</c:v>
                </c:pt>
                <c:pt idx="4276">
                  <c:v>5.6840349999999997</c:v>
                </c:pt>
                <c:pt idx="4277">
                  <c:v>5.8483130000000001</c:v>
                </c:pt>
                <c:pt idx="4278">
                  <c:v>6.0477939999999997</c:v>
                </c:pt>
                <c:pt idx="4279">
                  <c:v>6.2355409999999996</c:v>
                </c:pt>
                <c:pt idx="4280">
                  <c:v>6.3552299999999997</c:v>
                </c:pt>
                <c:pt idx="4281">
                  <c:v>6.4115539999999998</c:v>
                </c:pt>
                <c:pt idx="4282">
                  <c:v>6.6086879999999999</c:v>
                </c:pt>
                <c:pt idx="4283">
                  <c:v>6.763579</c:v>
                </c:pt>
                <c:pt idx="4284">
                  <c:v>6.8644930000000004</c:v>
                </c:pt>
                <c:pt idx="4285">
                  <c:v>6.9959160000000002</c:v>
                </c:pt>
                <c:pt idx="4286">
                  <c:v>7.0827479999999996</c:v>
                </c:pt>
                <c:pt idx="4287">
                  <c:v>7.0827479999999996</c:v>
                </c:pt>
                <c:pt idx="4288">
                  <c:v>7.0827479999999996</c:v>
                </c:pt>
                <c:pt idx="4289">
                  <c:v>-7.0827479999999996</c:v>
                </c:pt>
                <c:pt idx="4290">
                  <c:v>-7.0733610000000002</c:v>
                </c:pt>
                <c:pt idx="4291">
                  <c:v>-7.1531529999999997</c:v>
                </c:pt>
                <c:pt idx="4292">
                  <c:v>-7.2939639999999999</c:v>
                </c:pt>
                <c:pt idx="4293">
                  <c:v>-7.4159990000000002</c:v>
                </c:pt>
                <c:pt idx="4294">
                  <c:v>-7.4582420000000003</c:v>
                </c:pt>
                <c:pt idx="4295">
                  <c:v>-7.406612</c:v>
                </c:pt>
                <c:pt idx="4296">
                  <c:v>-7.2845760000000004</c:v>
                </c:pt>
                <c:pt idx="4297">
                  <c:v>-7.162541</c:v>
                </c:pt>
                <c:pt idx="4298">
                  <c:v>-7.0827479999999996</c:v>
                </c:pt>
                <c:pt idx="4299">
                  <c:v>-6.7753129999999997</c:v>
                </c:pt>
                <c:pt idx="4300">
                  <c:v>-6.7518450000000003</c:v>
                </c:pt>
                <c:pt idx="4301">
                  <c:v>-6.7518450000000003</c:v>
                </c:pt>
                <c:pt idx="4302">
                  <c:v>-6.7612319999999997</c:v>
                </c:pt>
                <c:pt idx="4303">
                  <c:v>-6.826943</c:v>
                </c:pt>
                <c:pt idx="4304">
                  <c:v>-6.9161229999999998</c:v>
                </c:pt>
                <c:pt idx="4305">
                  <c:v>-6.9959160000000002</c:v>
                </c:pt>
                <c:pt idx="4306">
                  <c:v>-7.1179509999999997</c:v>
                </c:pt>
                <c:pt idx="4307">
                  <c:v>-7.183662</c:v>
                </c:pt>
                <c:pt idx="4308">
                  <c:v>-7.225905</c:v>
                </c:pt>
                <c:pt idx="4309">
                  <c:v>-7.2587609999999998</c:v>
                </c:pt>
                <c:pt idx="4310">
                  <c:v>-7.2493740000000004</c:v>
                </c:pt>
                <c:pt idx="4311">
                  <c:v>-7.1601939999999997</c:v>
                </c:pt>
                <c:pt idx="4312">
                  <c:v>-7.0475459999999996</c:v>
                </c:pt>
                <c:pt idx="4313">
                  <c:v>-6.9630599999999996</c:v>
                </c:pt>
                <c:pt idx="4314">
                  <c:v>-6.897348</c:v>
                </c:pt>
                <c:pt idx="4315">
                  <c:v>-6.897348</c:v>
                </c:pt>
                <c:pt idx="4316">
                  <c:v>-6.897348</c:v>
                </c:pt>
                <c:pt idx="4317">
                  <c:v>-6.8738799999999998</c:v>
                </c:pt>
                <c:pt idx="4318">
                  <c:v>-6.8175559999999997</c:v>
                </c:pt>
                <c:pt idx="4319">
                  <c:v>-6.7753129999999997</c:v>
                </c:pt>
                <c:pt idx="4320">
                  <c:v>-6.6650119999999999</c:v>
                </c:pt>
                <c:pt idx="4321">
                  <c:v>-6.6227689999999999</c:v>
                </c:pt>
                <c:pt idx="4322">
                  <c:v>-6.5899130000000001</c:v>
                </c:pt>
                <c:pt idx="4323">
                  <c:v>-6.5993000000000004</c:v>
                </c:pt>
                <c:pt idx="4324">
                  <c:v>-6.6462370000000002</c:v>
                </c:pt>
                <c:pt idx="4325">
                  <c:v>-6.721336</c:v>
                </c:pt>
                <c:pt idx="4326">
                  <c:v>-6.7541919999999998</c:v>
                </c:pt>
                <c:pt idx="4327">
                  <c:v>-6.8433710000000003</c:v>
                </c:pt>
                <c:pt idx="4328">
                  <c:v>-6.8996950000000004</c:v>
                </c:pt>
                <c:pt idx="4329">
                  <c:v>-6.9419380000000004</c:v>
                </c:pt>
                <c:pt idx="4330">
                  <c:v>-7.0076499999999999</c:v>
                </c:pt>
                <c:pt idx="4331">
                  <c:v>-6.9654069999999999</c:v>
                </c:pt>
                <c:pt idx="4332">
                  <c:v>-6.8668399999999998</c:v>
                </c:pt>
                <c:pt idx="4333">
                  <c:v>-6.7964349999999998</c:v>
                </c:pt>
                <c:pt idx="4334">
                  <c:v>-6.7541919999999998</c:v>
                </c:pt>
                <c:pt idx="4335">
                  <c:v>-6.721336</c:v>
                </c:pt>
                <c:pt idx="4336">
                  <c:v>-6.6650119999999999</c:v>
                </c:pt>
                <c:pt idx="4337">
                  <c:v>-6.456143</c:v>
                </c:pt>
                <c:pt idx="4338">
                  <c:v>-6.4232880000000003</c:v>
                </c:pt>
                <c:pt idx="4339">
                  <c:v>-6.4889989999999997</c:v>
                </c:pt>
                <c:pt idx="4340">
                  <c:v>-6.5640980000000004</c:v>
                </c:pt>
                <c:pt idx="4341">
                  <c:v>-6.6626649999999996</c:v>
                </c:pt>
                <c:pt idx="4342">
                  <c:v>-6.6767459999999996</c:v>
                </c:pt>
                <c:pt idx="4343">
                  <c:v>-6.6298089999999998</c:v>
                </c:pt>
                <c:pt idx="4344">
                  <c:v>-6.5547110000000002</c:v>
                </c:pt>
                <c:pt idx="4345">
                  <c:v>-6.4889989999999997</c:v>
                </c:pt>
                <c:pt idx="4346">
                  <c:v>-6.4749179999999997</c:v>
                </c:pt>
                <c:pt idx="4347">
                  <c:v>-6.4749179999999997</c:v>
                </c:pt>
                <c:pt idx="4348">
                  <c:v>-6.456143</c:v>
                </c:pt>
                <c:pt idx="4349">
                  <c:v>-6.6086879999999999</c:v>
                </c:pt>
                <c:pt idx="4350">
                  <c:v>-6.5993000000000004</c:v>
                </c:pt>
                <c:pt idx="4351">
                  <c:v>-6.6227689999999999</c:v>
                </c:pt>
                <c:pt idx="4352">
                  <c:v>-6.7541919999999998</c:v>
                </c:pt>
                <c:pt idx="4353">
                  <c:v>-6.8292900000000003</c:v>
                </c:pt>
                <c:pt idx="4354">
                  <c:v>-6.8292900000000003</c:v>
                </c:pt>
                <c:pt idx="4355">
                  <c:v>-6.763579</c:v>
                </c:pt>
                <c:pt idx="4356">
                  <c:v>-6.763579</c:v>
                </c:pt>
                <c:pt idx="4357">
                  <c:v>-6.7307230000000002</c:v>
                </c:pt>
                <c:pt idx="4358">
                  <c:v>-6.6884800000000002</c:v>
                </c:pt>
                <c:pt idx="4359">
                  <c:v>-6.6321560000000002</c:v>
                </c:pt>
                <c:pt idx="4360">
                  <c:v>-6.6086879999999999</c:v>
                </c:pt>
                <c:pt idx="4361">
                  <c:v>-6.897348</c:v>
                </c:pt>
                <c:pt idx="4362">
                  <c:v>-6.9161229999999998</c:v>
                </c:pt>
                <c:pt idx="4363">
                  <c:v>-6.9161229999999998</c:v>
                </c:pt>
                <c:pt idx="4364">
                  <c:v>-6.9395910000000001</c:v>
                </c:pt>
                <c:pt idx="4365">
                  <c:v>-6.9302039999999998</c:v>
                </c:pt>
                <c:pt idx="4366">
                  <c:v>-6.9067360000000004</c:v>
                </c:pt>
                <c:pt idx="4367">
                  <c:v>-6.8504120000000004</c:v>
                </c:pt>
                <c:pt idx="4368">
                  <c:v>-6.7940880000000003</c:v>
                </c:pt>
                <c:pt idx="4369">
                  <c:v>-6.7518450000000003</c:v>
                </c:pt>
                <c:pt idx="4370">
                  <c:v>-6.7424569999999999</c:v>
                </c:pt>
                <c:pt idx="4371">
                  <c:v>-6.7612319999999997</c:v>
                </c:pt>
                <c:pt idx="4372">
                  <c:v>-6.826943</c:v>
                </c:pt>
                <c:pt idx="4373">
                  <c:v>-6.897348</c:v>
                </c:pt>
                <c:pt idx="4374">
                  <c:v>-1.2391289999999999</c:v>
                </c:pt>
                <c:pt idx="4375">
                  <c:v>-1.262597</c:v>
                </c:pt>
                <c:pt idx="4376">
                  <c:v>-1.262597</c:v>
                </c:pt>
                <c:pt idx="4377">
                  <c:v>-1.2837190000000001</c:v>
                </c:pt>
                <c:pt idx="4378">
                  <c:v>-1.3165750000000001</c:v>
                </c:pt>
                <c:pt idx="4379">
                  <c:v>-1.426876</c:v>
                </c:pt>
                <c:pt idx="4380">
                  <c:v>-1.4714659999999999</c:v>
                </c:pt>
                <c:pt idx="4381">
                  <c:v>-1.426876</c:v>
                </c:pt>
                <c:pt idx="4382">
                  <c:v>-1.4057539999999999</c:v>
                </c:pt>
                <c:pt idx="4383">
                  <c:v>-1.3494299999999999</c:v>
                </c:pt>
                <c:pt idx="4384">
                  <c:v>-1.4174880000000001</c:v>
                </c:pt>
                <c:pt idx="4385">
                  <c:v>-1.5489109999999999</c:v>
                </c:pt>
                <c:pt idx="4386">
                  <c:v>-1.504321</c:v>
                </c:pt>
                <c:pt idx="4387">
                  <c:v>-1.4057539999999999</c:v>
                </c:pt>
                <c:pt idx="4388">
                  <c:v>-1.2837190000000001</c:v>
                </c:pt>
                <c:pt idx="4389">
                  <c:v>-1.2391289999999999</c:v>
                </c:pt>
                <c:pt idx="4390">
                  <c:v>-1.2391289999999999</c:v>
                </c:pt>
                <c:pt idx="4391">
                  <c:v>-1.2743310000000001</c:v>
                </c:pt>
                <c:pt idx="4392">
                  <c:v>-1.1640299999999999</c:v>
                </c:pt>
                <c:pt idx="4393">
                  <c:v>-1.0865849999999999</c:v>
                </c:pt>
                <c:pt idx="4394">
                  <c:v>-1.0865849999999999</c:v>
                </c:pt>
                <c:pt idx="4395">
                  <c:v>-1.0748500000000001</c:v>
                </c:pt>
                <c:pt idx="4396">
                  <c:v>-1.0537289999999999</c:v>
                </c:pt>
                <c:pt idx="4397">
                  <c:v>-1.0631159999999999</c:v>
                </c:pt>
                <c:pt idx="4398">
                  <c:v>-1.0748500000000001</c:v>
                </c:pt>
                <c:pt idx="4399">
                  <c:v>-1.0537289999999999</c:v>
                </c:pt>
                <c:pt idx="4400">
                  <c:v>-1.0537289999999999</c:v>
                </c:pt>
                <c:pt idx="4401">
                  <c:v>-1.0537289999999999</c:v>
                </c:pt>
                <c:pt idx="4402">
                  <c:v>-1.0302610000000001</c:v>
                </c:pt>
                <c:pt idx="4403">
                  <c:v>-1.0631159999999999</c:v>
                </c:pt>
                <c:pt idx="4404">
                  <c:v>-1.1640299999999999</c:v>
                </c:pt>
                <c:pt idx="4405">
                  <c:v>-1.2180070000000001</c:v>
                </c:pt>
                <c:pt idx="4406">
                  <c:v>-1.2180070000000001</c:v>
                </c:pt>
                <c:pt idx="4407">
                  <c:v>-1.2391289999999999</c:v>
                </c:pt>
                <c:pt idx="4408">
                  <c:v>-1.2391289999999999</c:v>
                </c:pt>
                <c:pt idx="4409">
                  <c:v>-19.985648000000001</c:v>
                </c:pt>
                <c:pt idx="4410">
                  <c:v>-19.985648000000001</c:v>
                </c:pt>
                <c:pt idx="4411">
                  <c:v>-19.884734000000002</c:v>
                </c:pt>
                <c:pt idx="4412">
                  <c:v>-19.795553999999999</c:v>
                </c:pt>
                <c:pt idx="4413">
                  <c:v>-19.696987</c:v>
                </c:pt>
                <c:pt idx="4414">
                  <c:v>-19.640663</c:v>
                </c:pt>
                <c:pt idx="4415">
                  <c:v>-19.518628</c:v>
                </c:pt>
                <c:pt idx="4416">
                  <c:v>-19.420061</c:v>
                </c:pt>
                <c:pt idx="4417">
                  <c:v>-19.377818000000001</c:v>
                </c:pt>
                <c:pt idx="4418">
                  <c:v>-19.387205000000002</c:v>
                </c:pt>
                <c:pt idx="4419">
                  <c:v>-19.434142000000001</c:v>
                </c:pt>
                <c:pt idx="4420">
                  <c:v>-19.363737</c:v>
                </c:pt>
                <c:pt idx="4421">
                  <c:v>-19.222926999999999</c:v>
                </c:pt>
                <c:pt idx="4422">
                  <c:v>-19.110278000000001</c:v>
                </c:pt>
                <c:pt idx="4423">
                  <c:v>-19.002324000000002</c:v>
                </c:pt>
                <c:pt idx="4424">
                  <c:v>-18.936613000000001</c:v>
                </c:pt>
                <c:pt idx="4425">
                  <c:v>-18.739478999999999</c:v>
                </c:pt>
                <c:pt idx="4426">
                  <c:v>-18.739478999999999</c:v>
                </c:pt>
                <c:pt idx="4427">
                  <c:v>-18.701929</c:v>
                </c:pt>
                <c:pt idx="4428">
                  <c:v>-18.650299</c:v>
                </c:pt>
                <c:pt idx="4429">
                  <c:v>-18.528262999999999</c:v>
                </c:pt>
                <c:pt idx="4430">
                  <c:v>-18.481327</c:v>
                </c:pt>
                <c:pt idx="4431">
                  <c:v>-18.331129000000001</c:v>
                </c:pt>
                <c:pt idx="4432">
                  <c:v>-18.227868000000001</c:v>
                </c:pt>
                <c:pt idx="4433">
                  <c:v>-18.176238000000001</c:v>
                </c:pt>
                <c:pt idx="4434">
                  <c:v>-18.119914000000001</c:v>
                </c:pt>
                <c:pt idx="4435">
                  <c:v>-18.077670999999999</c:v>
                </c:pt>
                <c:pt idx="4436">
                  <c:v>-18.077670999999999</c:v>
                </c:pt>
                <c:pt idx="4437">
                  <c:v>-18.110527000000001</c:v>
                </c:pt>
                <c:pt idx="4438">
                  <c:v>-18.185625000000002</c:v>
                </c:pt>
                <c:pt idx="4439">
                  <c:v>-18.260724</c:v>
                </c:pt>
                <c:pt idx="4440">
                  <c:v>-18.274805000000001</c:v>
                </c:pt>
                <c:pt idx="4441">
                  <c:v>-18.185625000000002</c:v>
                </c:pt>
                <c:pt idx="4442">
                  <c:v>-17.988491</c:v>
                </c:pt>
                <c:pt idx="4443">
                  <c:v>-17.800744000000002</c:v>
                </c:pt>
                <c:pt idx="4444">
                  <c:v>-17.655241</c:v>
                </c:pt>
                <c:pt idx="4445">
                  <c:v>-17.490962</c:v>
                </c:pt>
                <c:pt idx="4446">
                  <c:v>-17.392395</c:v>
                </c:pt>
                <c:pt idx="4447">
                  <c:v>-17.303215000000002</c:v>
                </c:pt>
                <c:pt idx="4448">
                  <c:v>-17.303215000000002</c:v>
                </c:pt>
                <c:pt idx="4449">
                  <c:v>-17.059145000000001</c:v>
                </c:pt>
                <c:pt idx="4450">
                  <c:v>-17.026288999999998</c:v>
                </c:pt>
                <c:pt idx="4451">
                  <c:v>-16.819766999999999</c:v>
                </c:pt>
                <c:pt idx="4452">
                  <c:v>-16.650794999999999</c:v>
                </c:pt>
                <c:pt idx="4453">
                  <c:v>-16.519372000000001</c:v>
                </c:pt>
                <c:pt idx="4454">
                  <c:v>-16.463048000000001</c:v>
                </c:pt>
                <c:pt idx="4455">
                  <c:v>-16.453661</c:v>
                </c:pt>
                <c:pt idx="4456">
                  <c:v>-16.463048000000001</c:v>
                </c:pt>
                <c:pt idx="4457">
                  <c:v>-16.509985</c:v>
                </c:pt>
                <c:pt idx="4458">
                  <c:v>-16.566309</c:v>
                </c:pt>
                <c:pt idx="4459">
                  <c:v>-16.463048000000001</c:v>
                </c:pt>
                <c:pt idx="4460">
                  <c:v>-16.364481000000001</c:v>
                </c:pt>
                <c:pt idx="4461">
                  <c:v>-16.233059000000001</c:v>
                </c:pt>
                <c:pt idx="4462">
                  <c:v>-16.078167000000001</c:v>
                </c:pt>
                <c:pt idx="4463">
                  <c:v>-16.012456</c:v>
                </c:pt>
                <c:pt idx="4464">
                  <c:v>-15.782465999999999</c:v>
                </c:pt>
                <c:pt idx="4465">
                  <c:v>-15.758998</c:v>
                </c:pt>
                <c:pt idx="4466">
                  <c:v>-15.801240999999999</c:v>
                </c:pt>
                <c:pt idx="4467">
                  <c:v>-15.660431000000001</c:v>
                </c:pt>
                <c:pt idx="4468">
                  <c:v>-15.50554</c:v>
                </c:pt>
                <c:pt idx="4469">
                  <c:v>-15.406973000000001</c:v>
                </c:pt>
                <c:pt idx="4470">
                  <c:v>-15.36473</c:v>
                </c:pt>
                <c:pt idx="4471">
                  <c:v>-15.383504</c:v>
                </c:pt>
                <c:pt idx="4472">
                  <c:v>-15.097189999999999</c:v>
                </c:pt>
                <c:pt idx="4473">
                  <c:v>-15.054947</c:v>
                </c:pt>
                <c:pt idx="4474">
                  <c:v>-14.998623</c:v>
                </c:pt>
                <c:pt idx="4475">
                  <c:v>-14.876588</c:v>
                </c:pt>
                <c:pt idx="4476">
                  <c:v>-14.646597999999999</c:v>
                </c:pt>
                <c:pt idx="4477">
                  <c:v>-14.566806</c:v>
                </c:pt>
                <c:pt idx="4478">
                  <c:v>-14.834345000000001</c:v>
                </c:pt>
                <c:pt idx="4479">
                  <c:v>-14.965768000000001</c:v>
                </c:pt>
                <c:pt idx="4480">
                  <c:v>-15.073722</c:v>
                </c:pt>
                <c:pt idx="4481">
                  <c:v>-15.153513999999999</c:v>
                </c:pt>
                <c:pt idx="4482">
                  <c:v>-15.097189999999999</c:v>
                </c:pt>
                <c:pt idx="4483">
                  <c:v>-14.998623</c:v>
                </c:pt>
                <c:pt idx="4484">
                  <c:v>-14.735778</c:v>
                </c:pt>
                <c:pt idx="4485">
                  <c:v>-14.702921999999999</c:v>
                </c:pt>
                <c:pt idx="4486">
                  <c:v>-14.665373000000001</c:v>
                </c:pt>
                <c:pt idx="4487">
                  <c:v>-14.768632999999999</c:v>
                </c:pt>
                <c:pt idx="4488">
                  <c:v>-14.768632999999999</c:v>
                </c:pt>
                <c:pt idx="4489">
                  <c:v>-14.468239000000001</c:v>
                </c:pt>
                <c:pt idx="4490">
                  <c:v>-14.327427999999999</c:v>
                </c:pt>
                <c:pt idx="4491">
                  <c:v>-14.327427999999999</c:v>
                </c:pt>
                <c:pt idx="4492">
                  <c:v>-14.360284</c:v>
                </c:pt>
                <c:pt idx="4493">
                  <c:v>-14.327427999999999</c:v>
                </c:pt>
                <c:pt idx="4494">
                  <c:v>-14.041115</c:v>
                </c:pt>
                <c:pt idx="4495">
                  <c:v>-14.008259000000001</c:v>
                </c:pt>
                <c:pt idx="4496">
                  <c:v>-13.919079</c:v>
                </c:pt>
                <c:pt idx="4497">
                  <c:v>-13.839287000000001</c:v>
                </c:pt>
                <c:pt idx="4498">
                  <c:v>-13.717250999999999</c:v>
                </c:pt>
                <c:pt idx="4499">
                  <c:v>-13.750107</c:v>
                </c:pt>
                <c:pt idx="4500">
                  <c:v>-13.862755</c:v>
                </c:pt>
                <c:pt idx="4501">
                  <c:v>-13.74072</c:v>
                </c:pt>
                <c:pt idx="4502">
                  <c:v>-13.609297</c:v>
                </c:pt>
                <c:pt idx="4503">
                  <c:v>-13.552973</c:v>
                </c:pt>
                <c:pt idx="4504">
                  <c:v>-13.543585999999999</c:v>
                </c:pt>
                <c:pt idx="4505">
                  <c:v>-13.609297</c:v>
                </c:pt>
                <c:pt idx="4506">
                  <c:v>-13.764188000000001</c:v>
                </c:pt>
                <c:pt idx="4507">
                  <c:v>-13.764188000000001</c:v>
                </c:pt>
                <c:pt idx="4508">
                  <c:v>-13.839287000000001</c:v>
                </c:pt>
                <c:pt idx="4509">
                  <c:v>-13.886222999999999</c:v>
                </c:pt>
                <c:pt idx="4510">
                  <c:v>-13.961321999999999</c:v>
                </c:pt>
                <c:pt idx="4511">
                  <c:v>-14.172537</c:v>
                </c:pt>
                <c:pt idx="4512">
                  <c:v>-14.336816000000001</c:v>
                </c:pt>
                <c:pt idx="4513">
                  <c:v>-14.336816000000001</c:v>
                </c:pt>
                <c:pt idx="4514">
                  <c:v>-14.501094</c:v>
                </c:pt>
                <c:pt idx="4515">
                  <c:v>-14.458850999999999</c:v>
                </c:pt>
                <c:pt idx="4516">
                  <c:v>-14.557418</c:v>
                </c:pt>
                <c:pt idx="4517">
                  <c:v>-14.425996</c:v>
                </c:pt>
                <c:pt idx="4518">
                  <c:v>-14.228861</c:v>
                </c:pt>
                <c:pt idx="4519">
                  <c:v>-14.425996</c:v>
                </c:pt>
                <c:pt idx="4520">
                  <c:v>-14.590274000000001</c:v>
                </c:pt>
                <c:pt idx="4521">
                  <c:v>-14.834345000000001</c:v>
                </c:pt>
                <c:pt idx="4522">
                  <c:v>-14.909444000000001</c:v>
                </c:pt>
                <c:pt idx="4523">
                  <c:v>-15.008011</c:v>
                </c:pt>
                <c:pt idx="4524">
                  <c:v>-15.130046</c:v>
                </c:pt>
                <c:pt idx="4525">
                  <c:v>-15.130046</c:v>
                </c:pt>
                <c:pt idx="4526">
                  <c:v>-15.242694</c:v>
                </c:pt>
                <c:pt idx="4527">
                  <c:v>-15.36473</c:v>
                </c:pt>
                <c:pt idx="4528">
                  <c:v>-15.397584999999999</c:v>
                </c:pt>
                <c:pt idx="4529">
                  <c:v>-15.636962</c:v>
                </c:pt>
                <c:pt idx="4530">
                  <c:v>-15.735530000000001</c:v>
                </c:pt>
                <c:pt idx="4531">
                  <c:v>-16.035924000000001</c:v>
                </c:pt>
                <c:pt idx="4532">
                  <c:v>-16.345707000000001</c:v>
                </c:pt>
                <c:pt idx="4533">
                  <c:v>-16.575697000000002</c:v>
                </c:pt>
                <c:pt idx="4534">
                  <c:v>-16.674264000000001</c:v>
                </c:pt>
                <c:pt idx="4535">
                  <c:v>-16.829155</c:v>
                </c:pt>
                <c:pt idx="4536">
                  <c:v>-17.007514</c:v>
                </c:pt>
                <c:pt idx="4537">
                  <c:v>-17.059145000000001</c:v>
                </c:pt>
                <c:pt idx="4538">
                  <c:v>-17.171793000000001</c:v>
                </c:pt>
                <c:pt idx="4539">
                  <c:v>-17.237504000000001</c:v>
                </c:pt>
                <c:pt idx="4540">
                  <c:v>-17.246891000000002</c:v>
                </c:pt>
                <c:pt idx="4541">
                  <c:v>-17.523817999999999</c:v>
                </c:pt>
                <c:pt idx="4542">
                  <c:v>-17.720952</c:v>
                </c:pt>
                <c:pt idx="4543">
                  <c:v>-18.054203000000001</c:v>
                </c:pt>
                <c:pt idx="4544">
                  <c:v>-18.307661</c:v>
                </c:pt>
                <c:pt idx="4545">
                  <c:v>-18.495408000000001</c:v>
                </c:pt>
                <c:pt idx="4546">
                  <c:v>-18.636218</c:v>
                </c:pt>
                <c:pt idx="4547">
                  <c:v>-18.903756999999999</c:v>
                </c:pt>
                <c:pt idx="4548">
                  <c:v>-19.03518</c:v>
                </c:pt>
                <c:pt idx="4549">
                  <c:v>-19.246395</c:v>
                </c:pt>
                <c:pt idx="4550">
                  <c:v>-19.452915999999998</c:v>
                </c:pt>
                <c:pt idx="4551">
                  <c:v>-19.640663</c:v>
                </c:pt>
                <c:pt idx="4552">
                  <c:v>-19.786166999999999</c:v>
                </c:pt>
                <c:pt idx="4553">
                  <c:v>-19.926977000000001</c:v>
                </c:pt>
                <c:pt idx="4554">
                  <c:v>-19.983301000000001</c:v>
                </c:pt>
                <c:pt idx="4555">
                  <c:v>-19.985648000000001</c:v>
                </c:pt>
                <c:pt idx="4556">
                  <c:v>39.914971999999999</c:v>
                </c:pt>
                <c:pt idx="4557">
                  <c:v>39.950173999999997</c:v>
                </c:pt>
                <c:pt idx="4558">
                  <c:v>39.860995000000003</c:v>
                </c:pt>
                <c:pt idx="4559">
                  <c:v>29.978472</c:v>
                </c:pt>
                <c:pt idx="4560">
                  <c:v>30.001940000000001</c:v>
                </c:pt>
                <c:pt idx="4561">
                  <c:v>30.067651999999999</c:v>
                </c:pt>
                <c:pt idx="4562">
                  <c:v>30.100507</c:v>
                </c:pt>
                <c:pt idx="4563">
                  <c:v>30.100507</c:v>
                </c:pt>
                <c:pt idx="4564">
                  <c:v>30.166219000000002</c:v>
                </c:pt>
                <c:pt idx="4565">
                  <c:v>30.246010999999999</c:v>
                </c:pt>
                <c:pt idx="4566">
                  <c:v>30.344577999999998</c:v>
                </c:pt>
                <c:pt idx="4567">
                  <c:v>30.335190999999998</c:v>
                </c:pt>
                <c:pt idx="4568">
                  <c:v>30.433758000000001</c:v>
                </c:pt>
                <c:pt idx="4569">
                  <c:v>30.466614</c:v>
                </c:pt>
                <c:pt idx="4570">
                  <c:v>30.476001</c:v>
                </c:pt>
                <c:pt idx="4571">
                  <c:v>30.588649</c:v>
                </c:pt>
                <c:pt idx="4572">
                  <c:v>30.687215999999999</c:v>
                </c:pt>
                <c:pt idx="4573">
                  <c:v>30.842106999999999</c:v>
                </c:pt>
                <c:pt idx="4574">
                  <c:v>30.893737999999999</c:v>
                </c:pt>
                <c:pt idx="4575">
                  <c:v>30.893737999999999</c:v>
                </c:pt>
                <c:pt idx="4576">
                  <c:v>30.907819</c:v>
                </c:pt>
                <c:pt idx="4577">
                  <c:v>30.931287000000001</c:v>
                </c:pt>
                <c:pt idx="4578">
                  <c:v>31.104952999999998</c:v>
                </c:pt>
                <c:pt idx="4579">
                  <c:v>31.2927</c:v>
                </c:pt>
                <c:pt idx="4580">
                  <c:v>31.391266999999999</c:v>
                </c:pt>
                <c:pt idx="4581">
                  <c:v>31.480446000000001</c:v>
                </c:pt>
                <c:pt idx="4582">
                  <c:v>31.658805999999998</c:v>
                </c:pt>
                <c:pt idx="4583">
                  <c:v>31.733905</c:v>
                </c:pt>
                <c:pt idx="4584">
                  <c:v>31.701049000000001</c:v>
                </c:pt>
                <c:pt idx="4585">
                  <c:v>31.733905</c:v>
                </c:pt>
                <c:pt idx="4586">
                  <c:v>31.809003000000001</c:v>
                </c:pt>
                <c:pt idx="4587">
                  <c:v>31.963894</c:v>
                </c:pt>
                <c:pt idx="4588">
                  <c:v>31.977975000000001</c:v>
                </c:pt>
                <c:pt idx="4589">
                  <c:v>31.879408000000002</c:v>
                </c:pt>
                <c:pt idx="4590">
                  <c:v>31.977975000000001</c:v>
                </c:pt>
                <c:pt idx="4591">
                  <c:v>32.184497</c:v>
                </c:pt>
                <c:pt idx="4592">
                  <c:v>32.452036</c:v>
                </c:pt>
                <c:pt idx="4593">
                  <c:v>32.470810999999998</c:v>
                </c:pt>
                <c:pt idx="4594">
                  <c:v>32.616315</c:v>
                </c:pt>
                <c:pt idx="4595">
                  <c:v>32.747737000000001</c:v>
                </c:pt>
                <c:pt idx="4596">
                  <c:v>32.860385000000001</c:v>
                </c:pt>
                <c:pt idx="4597">
                  <c:v>32.912016000000001</c:v>
                </c:pt>
                <c:pt idx="4598">
                  <c:v>33.024664000000001</c:v>
                </c:pt>
                <c:pt idx="4599">
                  <c:v>33.080987999999998</c:v>
                </c:pt>
                <c:pt idx="4600">
                  <c:v>33.057519999999997</c:v>
                </c:pt>
                <c:pt idx="4601">
                  <c:v>32.968339999999998</c:v>
                </c:pt>
                <c:pt idx="4602">
                  <c:v>32.893241000000003</c:v>
                </c:pt>
                <c:pt idx="4603">
                  <c:v>32.747737000000001</c:v>
                </c:pt>
                <c:pt idx="4604">
                  <c:v>32.541215999999999</c:v>
                </c:pt>
                <c:pt idx="4605">
                  <c:v>32.428567999999999</c:v>
                </c:pt>
                <c:pt idx="4606">
                  <c:v>32.330001000000003</c:v>
                </c:pt>
                <c:pt idx="4607">
                  <c:v>32.207965000000002</c:v>
                </c:pt>
                <c:pt idx="4608">
                  <c:v>32.142254000000001</c:v>
                </c:pt>
                <c:pt idx="4609">
                  <c:v>32.067155</c:v>
                </c:pt>
                <c:pt idx="4610">
                  <c:v>32.020218</c:v>
                </c:pt>
                <c:pt idx="4611">
                  <c:v>32.175109999999997</c:v>
                </c:pt>
                <c:pt idx="4612">
                  <c:v>32.320613000000002</c:v>
                </c:pt>
                <c:pt idx="4613">
                  <c:v>32.372244000000002</c:v>
                </c:pt>
                <c:pt idx="4614">
                  <c:v>32.395712000000003</c:v>
                </c:pt>
                <c:pt idx="4615">
                  <c:v>32.339388</c:v>
                </c:pt>
                <c:pt idx="4616">
                  <c:v>32.395712000000003</c:v>
                </c:pt>
                <c:pt idx="4617">
                  <c:v>32.494278999999999</c:v>
                </c:pt>
                <c:pt idx="4618">
                  <c:v>32.616315</c:v>
                </c:pt>
                <c:pt idx="4619">
                  <c:v>32.761817999999998</c:v>
                </c:pt>
                <c:pt idx="4620">
                  <c:v>32.813448999999999</c:v>
                </c:pt>
                <c:pt idx="4621">
                  <c:v>32.780593000000003</c:v>
                </c:pt>
                <c:pt idx="4622">
                  <c:v>32.846304000000003</c:v>
                </c:pt>
                <c:pt idx="4623">
                  <c:v>32.968339999999998</c:v>
                </c:pt>
                <c:pt idx="4624">
                  <c:v>32.926096999999999</c:v>
                </c:pt>
                <c:pt idx="4625">
                  <c:v>32.893241000000003</c:v>
                </c:pt>
                <c:pt idx="4626">
                  <c:v>33.066907</c:v>
                </c:pt>
                <c:pt idx="4627">
                  <c:v>33.245266000000001</c:v>
                </c:pt>
                <c:pt idx="4628">
                  <c:v>33.287509</c:v>
                </c:pt>
                <c:pt idx="4629">
                  <c:v>33.268735</c:v>
                </c:pt>
                <c:pt idx="4630">
                  <c:v>33.245266000000001</c:v>
                </c:pt>
                <c:pt idx="4631">
                  <c:v>33.310977999999999</c:v>
                </c:pt>
                <c:pt idx="4632">
                  <c:v>33.320365000000002</c:v>
                </c:pt>
                <c:pt idx="4633">
                  <c:v>33.334446</c:v>
                </c:pt>
                <c:pt idx="4634">
                  <c:v>33.367302000000002</c:v>
                </c:pt>
                <c:pt idx="4635">
                  <c:v>33.386077</c:v>
                </c:pt>
                <c:pt idx="4636">
                  <c:v>33.522193000000001</c:v>
                </c:pt>
                <c:pt idx="4637">
                  <c:v>33.686470999999997</c:v>
                </c:pt>
                <c:pt idx="4638">
                  <c:v>33.827281999999997</c:v>
                </c:pt>
                <c:pt idx="4639">
                  <c:v>33.907074000000001</c:v>
                </c:pt>
                <c:pt idx="4640">
                  <c:v>34.169919</c:v>
                </c:pt>
                <c:pt idx="4641">
                  <c:v>34.381135</c:v>
                </c:pt>
                <c:pt idx="4642">
                  <c:v>34.592350000000003</c:v>
                </c:pt>
                <c:pt idx="4643">
                  <c:v>34.798870999999998</c:v>
                </c:pt>
                <c:pt idx="4644">
                  <c:v>34.963149999999999</c:v>
                </c:pt>
                <c:pt idx="4645">
                  <c:v>35.118040999999998</c:v>
                </c:pt>
                <c:pt idx="4646">
                  <c:v>35.216608000000001</c:v>
                </c:pt>
                <c:pt idx="4647">
                  <c:v>35.287013000000002</c:v>
                </c:pt>
                <c:pt idx="4648">
                  <c:v>35.230688999999998</c:v>
                </c:pt>
                <c:pt idx="4649">
                  <c:v>35.441904000000001</c:v>
                </c:pt>
                <c:pt idx="4650">
                  <c:v>35.681280999999998</c:v>
                </c:pt>
                <c:pt idx="4651">
                  <c:v>35.859641000000003</c:v>
                </c:pt>
                <c:pt idx="4652">
                  <c:v>35.958207999999999</c:v>
                </c:pt>
                <c:pt idx="4653">
                  <c:v>36.080243000000003</c:v>
                </c:pt>
                <c:pt idx="4654">
                  <c:v>36.333700999999998</c:v>
                </c:pt>
                <c:pt idx="4655">
                  <c:v>36.577772000000003</c:v>
                </c:pt>
                <c:pt idx="4656">
                  <c:v>36.727969999999999</c:v>
                </c:pt>
                <c:pt idx="4657">
                  <c:v>36.850005000000003</c:v>
                </c:pt>
                <c:pt idx="4658">
                  <c:v>36.972040999999997</c:v>
                </c:pt>
                <c:pt idx="4659">
                  <c:v>37.192642999999997</c:v>
                </c:pt>
                <c:pt idx="4660">
                  <c:v>37.324066000000002</c:v>
                </c:pt>
                <c:pt idx="4661">
                  <c:v>37.493037999999999</c:v>
                </c:pt>
                <c:pt idx="4662">
                  <c:v>37.633848</c:v>
                </c:pt>
                <c:pt idx="4663">
                  <c:v>37.798127000000001</c:v>
                </c:pt>
                <c:pt idx="4664">
                  <c:v>37.999954000000002</c:v>
                </c:pt>
                <c:pt idx="4665">
                  <c:v>38.098520999999998</c:v>
                </c:pt>
                <c:pt idx="4666">
                  <c:v>38.197088999999998</c:v>
                </c:pt>
                <c:pt idx="4667">
                  <c:v>38.328510999999999</c:v>
                </c:pt>
                <c:pt idx="4668">
                  <c:v>38.361367000000001</c:v>
                </c:pt>
                <c:pt idx="4669">
                  <c:v>38.492789999999999</c:v>
                </c:pt>
                <c:pt idx="4670">
                  <c:v>38.516258000000001</c:v>
                </c:pt>
                <c:pt idx="4671">
                  <c:v>38.680537000000001</c:v>
                </c:pt>
                <c:pt idx="4672">
                  <c:v>38.891751999999997</c:v>
                </c:pt>
                <c:pt idx="4673">
                  <c:v>38.746248000000001</c:v>
                </c:pt>
                <c:pt idx="4674">
                  <c:v>38.835428</c:v>
                </c:pt>
                <c:pt idx="4675">
                  <c:v>38.980930999999998</c:v>
                </c:pt>
                <c:pt idx="4676">
                  <c:v>39.046643000000003</c:v>
                </c:pt>
                <c:pt idx="4677">
                  <c:v>39.112354000000003</c:v>
                </c:pt>
                <c:pt idx="4678">
                  <c:v>39.145209999999999</c:v>
                </c:pt>
                <c:pt idx="4679">
                  <c:v>39.309488000000002</c:v>
                </c:pt>
                <c:pt idx="4680">
                  <c:v>39.440911</c:v>
                </c:pt>
                <c:pt idx="4681">
                  <c:v>39.609883000000004</c:v>
                </c:pt>
                <c:pt idx="4682">
                  <c:v>39.717838</c:v>
                </c:pt>
                <c:pt idx="4683">
                  <c:v>39.863340999999998</c:v>
                </c:pt>
                <c:pt idx="4684">
                  <c:v>39.783549000000001</c:v>
                </c:pt>
                <c:pt idx="4685">
                  <c:v>39.914971999999999</c:v>
                </c:pt>
                <c:pt idx="4686">
                  <c:v>39.807017000000002</c:v>
                </c:pt>
                <c:pt idx="4687">
                  <c:v>39.544172000000003</c:v>
                </c:pt>
                <c:pt idx="4688">
                  <c:v>39.290714000000001</c:v>
                </c:pt>
                <c:pt idx="4689">
                  <c:v>39.070110999999997</c:v>
                </c:pt>
                <c:pt idx="4690">
                  <c:v>38.835428</c:v>
                </c:pt>
                <c:pt idx="4691">
                  <c:v>38.713391999999999</c:v>
                </c:pt>
                <c:pt idx="4692">
                  <c:v>38.483401999999998</c:v>
                </c:pt>
                <c:pt idx="4693">
                  <c:v>38.262799999999999</c:v>
                </c:pt>
                <c:pt idx="4694">
                  <c:v>37.967098999999997</c:v>
                </c:pt>
                <c:pt idx="4695">
                  <c:v>37.830981999999999</c:v>
                </c:pt>
                <c:pt idx="4696">
                  <c:v>37.633848</c:v>
                </c:pt>
                <c:pt idx="4697">
                  <c:v>37.788739</c:v>
                </c:pt>
                <c:pt idx="4698">
                  <c:v>37.723027999999999</c:v>
                </c:pt>
                <c:pt idx="4699">
                  <c:v>37.600991999999998</c:v>
                </c:pt>
                <c:pt idx="4700">
                  <c:v>37.446100999999999</c:v>
                </c:pt>
                <c:pt idx="4701">
                  <c:v>37.248967</c:v>
                </c:pt>
                <c:pt idx="4702">
                  <c:v>36.981428000000001</c:v>
                </c:pt>
                <c:pt idx="4703">
                  <c:v>36.709195000000001</c:v>
                </c:pt>
                <c:pt idx="4704">
                  <c:v>36.465124000000003</c:v>
                </c:pt>
                <c:pt idx="4705">
                  <c:v>36.202278999999997</c:v>
                </c:pt>
                <c:pt idx="4706">
                  <c:v>35.901884000000003</c:v>
                </c:pt>
                <c:pt idx="4707">
                  <c:v>35.606183000000001</c:v>
                </c:pt>
                <c:pt idx="4708">
                  <c:v>35.460678999999999</c:v>
                </c:pt>
                <c:pt idx="4709">
                  <c:v>35.230688999999998</c:v>
                </c:pt>
                <c:pt idx="4710">
                  <c:v>35.118040999999998</c:v>
                </c:pt>
                <c:pt idx="4711">
                  <c:v>34.888050999999997</c:v>
                </c:pt>
                <c:pt idx="4712">
                  <c:v>34.789484000000002</c:v>
                </c:pt>
                <c:pt idx="4713">
                  <c:v>34.512557000000001</c:v>
                </c:pt>
                <c:pt idx="4714">
                  <c:v>34.437458999999997</c:v>
                </c:pt>
                <c:pt idx="4715">
                  <c:v>34.390521999999997</c:v>
                </c:pt>
                <c:pt idx="4716">
                  <c:v>34.282567999999998</c:v>
                </c:pt>
                <c:pt idx="4717">
                  <c:v>34.193387999999999</c:v>
                </c:pt>
                <c:pt idx="4718">
                  <c:v>34.104208</c:v>
                </c:pt>
                <c:pt idx="4719">
                  <c:v>33.996254</c:v>
                </c:pt>
                <c:pt idx="4720">
                  <c:v>33.827281999999997</c:v>
                </c:pt>
                <c:pt idx="4721">
                  <c:v>33.686470999999997</c:v>
                </c:pt>
                <c:pt idx="4722">
                  <c:v>33.620759999999997</c:v>
                </c:pt>
                <c:pt idx="4723">
                  <c:v>33.555048999999997</c:v>
                </c:pt>
                <c:pt idx="4724">
                  <c:v>33.423625999999999</c:v>
                </c:pt>
                <c:pt idx="4725">
                  <c:v>33.212411000000003</c:v>
                </c:pt>
                <c:pt idx="4726">
                  <c:v>33.048132000000003</c:v>
                </c:pt>
                <c:pt idx="4727">
                  <c:v>32.860385000000001</c:v>
                </c:pt>
                <c:pt idx="4728">
                  <c:v>32.836917</c:v>
                </c:pt>
                <c:pt idx="4729">
                  <c:v>32.672638999999997</c:v>
                </c:pt>
                <c:pt idx="4730">
                  <c:v>32.484892000000002</c:v>
                </c:pt>
                <c:pt idx="4731">
                  <c:v>32.395712000000003</c:v>
                </c:pt>
                <c:pt idx="4732">
                  <c:v>32.217353000000003</c:v>
                </c:pt>
                <c:pt idx="4733">
                  <c:v>32.109397999999999</c:v>
                </c:pt>
                <c:pt idx="4734">
                  <c:v>31.987362999999998</c:v>
                </c:pt>
                <c:pt idx="4735">
                  <c:v>32.273676999999999</c:v>
                </c:pt>
                <c:pt idx="4736">
                  <c:v>32.405099</c:v>
                </c:pt>
                <c:pt idx="4737">
                  <c:v>32.484892000000002</c:v>
                </c:pt>
                <c:pt idx="4738">
                  <c:v>32.761817999999998</c:v>
                </c:pt>
                <c:pt idx="4739">
                  <c:v>32.649169999999998</c:v>
                </c:pt>
                <c:pt idx="4740">
                  <c:v>32.804060999999997</c:v>
                </c:pt>
                <c:pt idx="4741">
                  <c:v>32.991807999999999</c:v>
                </c:pt>
                <c:pt idx="4742">
                  <c:v>33.066907</c:v>
                </c:pt>
                <c:pt idx="4743">
                  <c:v>33.254654000000002</c:v>
                </c:pt>
                <c:pt idx="4744">
                  <c:v>33.564436000000001</c:v>
                </c:pt>
                <c:pt idx="4745">
                  <c:v>33.606679</c:v>
                </c:pt>
                <c:pt idx="4746">
                  <c:v>33.573822999999997</c:v>
                </c:pt>
                <c:pt idx="4747">
                  <c:v>33.573822999999997</c:v>
                </c:pt>
                <c:pt idx="4748">
                  <c:v>33.874217999999999</c:v>
                </c:pt>
                <c:pt idx="4749">
                  <c:v>34.071351999999997</c:v>
                </c:pt>
                <c:pt idx="4750">
                  <c:v>34.160532000000003</c:v>
                </c:pt>
                <c:pt idx="4751">
                  <c:v>34.268487</c:v>
                </c:pt>
                <c:pt idx="4752">
                  <c:v>34.437458999999997</c:v>
                </c:pt>
                <c:pt idx="4753">
                  <c:v>34.521945000000002</c:v>
                </c:pt>
                <c:pt idx="4754">
                  <c:v>34.658060999999996</c:v>
                </c:pt>
                <c:pt idx="4755">
                  <c:v>34.789484000000002</c:v>
                </c:pt>
                <c:pt idx="4756">
                  <c:v>34.822339999999997</c:v>
                </c:pt>
                <c:pt idx="4757">
                  <c:v>34.780096999999998</c:v>
                </c:pt>
                <c:pt idx="4758">
                  <c:v>34.733159999999998</c:v>
                </c:pt>
                <c:pt idx="4759">
                  <c:v>34.709691999999997</c:v>
                </c:pt>
                <c:pt idx="4760">
                  <c:v>34.456232999999997</c:v>
                </c:pt>
                <c:pt idx="4761">
                  <c:v>34.381135</c:v>
                </c:pt>
                <c:pt idx="4762">
                  <c:v>34.559494000000001</c:v>
                </c:pt>
                <c:pt idx="4763">
                  <c:v>34.709691999999997</c:v>
                </c:pt>
                <c:pt idx="4764">
                  <c:v>34.700304000000003</c:v>
                </c:pt>
                <c:pt idx="4765">
                  <c:v>34.780096999999998</c:v>
                </c:pt>
                <c:pt idx="4766">
                  <c:v>34.888050999999997</c:v>
                </c:pt>
                <c:pt idx="4767">
                  <c:v>34.855195000000002</c:v>
                </c:pt>
                <c:pt idx="4768">
                  <c:v>34.897438000000001</c:v>
                </c:pt>
                <c:pt idx="4769">
                  <c:v>34.723773000000001</c:v>
                </c:pt>
                <c:pt idx="4770">
                  <c:v>34.676836000000002</c:v>
                </c:pt>
                <c:pt idx="4771">
                  <c:v>34.920907</c:v>
                </c:pt>
                <c:pt idx="4772">
                  <c:v>35.033555</c:v>
                </c:pt>
                <c:pt idx="4773">
                  <c:v>35.183751999999998</c:v>
                </c:pt>
                <c:pt idx="4774">
                  <c:v>35.352724000000002</c:v>
                </c:pt>
                <c:pt idx="4775">
                  <c:v>35.540470999999997</c:v>
                </c:pt>
                <c:pt idx="4776">
                  <c:v>35.648426000000001</c:v>
                </c:pt>
                <c:pt idx="4777">
                  <c:v>35.826785000000001</c:v>
                </c:pt>
                <c:pt idx="4778">
                  <c:v>35.958207999999999</c:v>
                </c:pt>
                <c:pt idx="4779">
                  <c:v>36.113098999999998</c:v>
                </c:pt>
                <c:pt idx="4780">
                  <c:v>36.235134000000002</c:v>
                </c:pt>
                <c:pt idx="4781">
                  <c:v>36.286765000000003</c:v>
                </c:pt>
                <c:pt idx="4782">
                  <c:v>36.596547000000001</c:v>
                </c:pt>
                <c:pt idx="4783">
                  <c:v>36.906328999999999</c:v>
                </c:pt>
                <c:pt idx="4784">
                  <c:v>37.169175000000003</c:v>
                </c:pt>
                <c:pt idx="4785">
                  <c:v>37.347534000000003</c:v>
                </c:pt>
                <c:pt idx="4786">
                  <c:v>37.600991999999998</c:v>
                </c:pt>
                <c:pt idx="4787">
                  <c:v>37.600991999999998</c:v>
                </c:pt>
                <c:pt idx="4788">
                  <c:v>37.666704000000003</c:v>
                </c:pt>
                <c:pt idx="4789">
                  <c:v>37.798127000000001</c:v>
                </c:pt>
                <c:pt idx="4790">
                  <c:v>37.934243000000002</c:v>
                </c:pt>
                <c:pt idx="4791">
                  <c:v>38.164233000000003</c:v>
                </c:pt>
                <c:pt idx="4792">
                  <c:v>38.262799999999999</c:v>
                </c:pt>
                <c:pt idx="4793">
                  <c:v>38.164233000000003</c:v>
                </c:pt>
                <c:pt idx="4794">
                  <c:v>38.107908999999999</c:v>
                </c:pt>
                <c:pt idx="4795">
                  <c:v>38.051585000000003</c:v>
                </c:pt>
                <c:pt idx="4796">
                  <c:v>38.018729</c:v>
                </c:pt>
                <c:pt idx="4797">
                  <c:v>37.910775000000001</c:v>
                </c:pt>
                <c:pt idx="4798">
                  <c:v>37.713641000000003</c:v>
                </c:pt>
                <c:pt idx="4799">
                  <c:v>37.577523999999997</c:v>
                </c:pt>
                <c:pt idx="4800">
                  <c:v>37.356921999999997</c:v>
                </c:pt>
                <c:pt idx="4801">
                  <c:v>37.202030000000001</c:v>
                </c:pt>
                <c:pt idx="4802">
                  <c:v>37.061219999999999</c:v>
                </c:pt>
                <c:pt idx="4803">
                  <c:v>36.948571999999999</c:v>
                </c:pt>
                <c:pt idx="4804">
                  <c:v>36.864086</c:v>
                </c:pt>
                <c:pt idx="4805">
                  <c:v>36.709195000000001</c:v>
                </c:pt>
                <c:pt idx="4806">
                  <c:v>36.596547000000001</c:v>
                </c:pt>
                <c:pt idx="4807">
                  <c:v>36.554304000000002</c:v>
                </c:pt>
                <c:pt idx="4808">
                  <c:v>36.610627999999998</c:v>
                </c:pt>
                <c:pt idx="4809">
                  <c:v>36.727969999999999</c:v>
                </c:pt>
                <c:pt idx="4810">
                  <c:v>36.896942000000003</c:v>
                </c:pt>
                <c:pt idx="4811">
                  <c:v>36.939185000000002</c:v>
                </c:pt>
                <c:pt idx="4812">
                  <c:v>37.136319</c:v>
                </c:pt>
                <c:pt idx="4813">
                  <c:v>37.478957000000001</c:v>
                </c:pt>
                <c:pt idx="4814">
                  <c:v>37.779352000000003</c:v>
                </c:pt>
                <c:pt idx="4815">
                  <c:v>37.854450999999997</c:v>
                </c:pt>
                <c:pt idx="4816">
                  <c:v>38.140765000000002</c:v>
                </c:pt>
                <c:pt idx="4817">
                  <c:v>38.375447999999999</c:v>
                </c:pt>
                <c:pt idx="4818">
                  <c:v>38.262799999999999</c:v>
                </c:pt>
                <c:pt idx="4819">
                  <c:v>38.084440000000001</c:v>
                </c:pt>
                <c:pt idx="4820">
                  <c:v>38.131377000000001</c:v>
                </c:pt>
                <c:pt idx="4821">
                  <c:v>38.164233000000003</c:v>
                </c:pt>
                <c:pt idx="4822">
                  <c:v>38.295656000000001</c:v>
                </c:pt>
                <c:pt idx="4823">
                  <c:v>38.474015000000001</c:v>
                </c:pt>
                <c:pt idx="4824">
                  <c:v>38.572581999999997</c:v>
                </c:pt>
                <c:pt idx="4825">
                  <c:v>38.736860999999998</c:v>
                </c:pt>
                <c:pt idx="4826">
                  <c:v>39.013787000000001</c:v>
                </c:pt>
                <c:pt idx="4827">
                  <c:v>39.342343999999997</c:v>
                </c:pt>
                <c:pt idx="4828">
                  <c:v>39.478461000000003</c:v>
                </c:pt>
                <c:pt idx="4829">
                  <c:v>39.699063000000002</c:v>
                </c:pt>
                <c:pt idx="4830">
                  <c:v>39.929053000000003</c:v>
                </c:pt>
                <c:pt idx="4831">
                  <c:v>39.971296000000002</c:v>
                </c:pt>
                <c:pt idx="4832">
                  <c:v>39.952520999999997</c:v>
                </c:pt>
                <c:pt idx="4833">
                  <c:v>39.914971999999999</c:v>
                </c:pt>
                <c:pt idx="4834">
                  <c:v>39.882116000000003</c:v>
                </c:pt>
                <c:pt idx="4835">
                  <c:v>39.863340999999998</c:v>
                </c:pt>
                <c:pt idx="4836">
                  <c:v>39.863340999999998</c:v>
                </c:pt>
                <c:pt idx="4837">
                  <c:v>30.215502000000001</c:v>
                </c:pt>
                <c:pt idx="4838">
                  <c:v>30.182646999999999</c:v>
                </c:pt>
                <c:pt idx="4839">
                  <c:v>30.048877000000001</c:v>
                </c:pt>
                <c:pt idx="4840">
                  <c:v>30.931287000000001</c:v>
                </c:pt>
                <c:pt idx="4841">
                  <c:v>30.954754999999999</c:v>
                </c:pt>
                <c:pt idx="4842">
                  <c:v>31.020467</c:v>
                </c:pt>
                <c:pt idx="4843">
                  <c:v>31.142502</c:v>
                </c:pt>
                <c:pt idx="4844">
                  <c:v>31.231681999999999</c:v>
                </c:pt>
                <c:pt idx="4845">
                  <c:v>31.339635999999999</c:v>
                </c:pt>
                <c:pt idx="4846">
                  <c:v>31.471059</c:v>
                </c:pt>
                <c:pt idx="4847">
                  <c:v>31.583707</c:v>
                </c:pt>
                <c:pt idx="4848">
                  <c:v>31.691662000000001</c:v>
                </c:pt>
                <c:pt idx="4849">
                  <c:v>31.813697000000001</c:v>
                </c:pt>
                <c:pt idx="4850">
                  <c:v>32.013178000000003</c:v>
                </c:pt>
                <c:pt idx="4851">
                  <c:v>32.210312000000002</c:v>
                </c:pt>
                <c:pt idx="4852">
                  <c:v>32.341735</c:v>
                </c:pt>
                <c:pt idx="4853">
                  <c:v>32.452036</c:v>
                </c:pt>
                <c:pt idx="4854">
                  <c:v>32.508360000000003</c:v>
                </c:pt>
                <c:pt idx="4855">
                  <c:v>32.552950000000003</c:v>
                </c:pt>
                <c:pt idx="4856">
                  <c:v>32.606926999999999</c:v>
                </c:pt>
                <c:pt idx="4857">
                  <c:v>32.740696999999997</c:v>
                </c:pt>
                <c:pt idx="4858">
                  <c:v>32.740696999999997</c:v>
                </c:pt>
                <c:pt idx="4859">
                  <c:v>32.806407999999998</c:v>
                </c:pt>
                <c:pt idx="4860">
                  <c:v>32.761817999999998</c:v>
                </c:pt>
                <c:pt idx="4861">
                  <c:v>32.630395999999998</c:v>
                </c:pt>
                <c:pt idx="4862">
                  <c:v>32.618661000000003</c:v>
                </c:pt>
                <c:pt idx="4863">
                  <c:v>32.552950000000003</c:v>
                </c:pt>
                <c:pt idx="4864">
                  <c:v>32.376936999999998</c:v>
                </c:pt>
                <c:pt idx="4865">
                  <c:v>32.222045999999999</c:v>
                </c:pt>
                <c:pt idx="4866">
                  <c:v>32.111744999999999</c:v>
                </c:pt>
                <c:pt idx="4867">
                  <c:v>31.980322000000001</c:v>
                </c:pt>
                <c:pt idx="4868">
                  <c:v>31.780840999999999</c:v>
                </c:pt>
                <c:pt idx="4869">
                  <c:v>31.571973</c:v>
                </c:pt>
                <c:pt idx="4870">
                  <c:v>31.449938</c:v>
                </c:pt>
                <c:pt idx="4871">
                  <c:v>30.987611000000001</c:v>
                </c:pt>
                <c:pt idx="4872">
                  <c:v>30.964143</c:v>
                </c:pt>
                <c:pt idx="4873">
                  <c:v>30.975877000000001</c:v>
                </c:pt>
                <c:pt idx="4874">
                  <c:v>30.910164999999999</c:v>
                </c:pt>
                <c:pt idx="4875">
                  <c:v>30.886697000000002</c:v>
                </c:pt>
                <c:pt idx="4876">
                  <c:v>30.788129999999999</c:v>
                </c:pt>
                <c:pt idx="4877">
                  <c:v>30.633239</c:v>
                </c:pt>
                <c:pt idx="4878">
                  <c:v>30.480695000000001</c:v>
                </c:pt>
                <c:pt idx="4879">
                  <c:v>30.424371000000001</c:v>
                </c:pt>
                <c:pt idx="4880">
                  <c:v>30.436105000000001</c:v>
                </c:pt>
                <c:pt idx="4881">
                  <c:v>30.501816000000002</c:v>
                </c:pt>
                <c:pt idx="4882">
                  <c:v>30.468959999999999</c:v>
                </c:pt>
                <c:pt idx="4883">
                  <c:v>30.358658999999999</c:v>
                </c:pt>
                <c:pt idx="4884">
                  <c:v>30.314069</c:v>
                </c:pt>
                <c:pt idx="4885">
                  <c:v>30.292947999999999</c:v>
                </c:pt>
                <c:pt idx="4886">
                  <c:v>30.292947999999999</c:v>
                </c:pt>
                <c:pt idx="4887">
                  <c:v>30.248358</c:v>
                </c:pt>
                <c:pt idx="4888">
                  <c:v>30.138057</c:v>
                </c:pt>
                <c:pt idx="4889">
                  <c:v>30.060611000000002</c:v>
                </c:pt>
                <c:pt idx="4890">
                  <c:v>30.027754999999999</c:v>
                </c:pt>
                <c:pt idx="4891">
                  <c:v>30.093467</c:v>
                </c:pt>
                <c:pt idx="4892">
                  <c:v>30.114588000000001</c:v>
                </c:pt>
                <c:pt idx="4893">
                  <c:v>30.126322999999999</c:v>
                </c:pt>
                <c:pt idx="4894">
                  <c:v>30.192034</c:v>
                </c:pt>
                <c:pt idx="4895">
                  <c:v>30.241316999999999</c:v>
                </c:pt>
                <c:pt idx="4896">
                  <c:v>30.281213999999999</c:v>
                </c:pt>
                <c:pt idx="4897">
                  <c:v>30.318763000000001</c:v>
                </c:pt>
                <c:pt idx="4898">
                  <c:v>30.375087000000001</c:v>
                </c:pt>
                <c:pt idx="4899">
                  <c:v>30.407943</c:v>
                </c:pt>
                <c:pt idx="4900">
                  <c:v>30.450185999999999</c:v>
                </c:pt>
                <c:pt idx="4901">
                  <c:v>30.501816000000002</c:v>
                </c:pt>
                <c:pt idx="4902">
                  <c:v>30.511203999999999</c:v>
                </c:pt>
                <c:pt idx="4903">
                  <c:v>19.987995000000002</c:v>
                </c:pt>
                <c:pt idx="4904">
                  <c:v>20.095949000000001</c:v>
                </c:pt>
                <c:pt idx="4905">
                  <c:v>20.185129</c:v>
                </c:pt>
                <c:pt idx="4906">
                  <c:v>20.293082999999999</c:v>
                </c:pt>
                <c:pt idx="4907">
                  <c:v>20.340019999999999</c:v>
                </c:pt>
                <c:pt idx="4908">
                  <c:v>20.307164</c:v>
                </c:pt>
                <c:pt idx="4909">
                  <c:v>20.293082999999999</c:v>
                </c:pt>
                <c:pt idx="4910">
                  <c:v>20.260228000000001</c:v>
                </c:pt>
                <c:pt idx="4911">
                  <c:v>20.152273000000001</c:v>
                </c:pt>
                <c:pt idx="4912">
                  <c:v>20.072481</c:v>
                </c:pt>
                <c:pt idx="4913">
                  <c:v>20.217984999999999</c:v>
                </c:pt>
                <c:pt idx="4914">
                  <c:v>20.340019999999999</c:v>
                </c:pt>
                <c:pt idx="4915">
                  <c:v>20.462054999999999</c:v>
                </c:pt>
                <c:pt idx="4916">
                  <c:v>20.626334</c:v>
                </c:pt>
                <c:pt idx="4917">
                  <c:v>20.593478000000001</c:v>
                </c:pt>
                <c:pt idx="4918">
                  <c:v>20.560623</c:v>
                </c:pt>
                <c:pt idx="4919">
                  <c:v>20.659189999999999</c:v>
                </c:pt>
                <c:pt idx="4920">
                  <c:v>20.724900999999999</c:v>
                </c:pt>
                <c:pt idx="4921">
                  <c:v>20.856324000000001</c:v>
                </c:pt>
                <c:pt idx="4922">
                  <c:v>21.001828</c:v>
                </c:pt>
                <c:pt idx="4923">
                  <c:v>20.922035000000001</c:v>
                </c:pt>
                <c:pt idx="4924">
                  <c:v>20.936115999999998</c:v>
                </c:pt>
                <c:pt idx="4925">
                  <c:v>21.011215</c:v>
                </c:pt>
                <c:pt idx="4926">
                  <c:v>21.076926</c:v>
                </c:pt>
                <c:pt idx="4927">
                  <c:v>21.166105999999999</c:v>
                </c:pt>
                <c:pt idx="4928">
                  <c:v>21.222429999999999</c:v>
                </c:pt>
                <c:pt idx="4929">
                  <c:v>21.320996999999998</c:v>
                </c:pt>
                <c:pt idx="4930">
                  <c:v>21.255286000000002</c:v>
                </c:pt>
                <c:pt idx="4931">
                  <c:v>21.386709</c:v>
                </c:pt>
                <c:pt idx="4932">
                  <c:v>21.541599999999999</c:v>
                </c:pt>
                <c:pt idx="4933">
                  <c:v>21.705877999999998</c:v>
                </c:pt>
                <c:pt idx="4934">
                  <c:v>21.884238</c:v>
                </c:pt>
                <c:pt idx="4935">
                  <c:v>22.006273</c:v>
                </c:pt>
                <c:pt idx="4936">
                  <c:v>22.006273</c:v>
                </c:pt>
                <c:pt idx="4937">
                  <c:v>21.926480999999999</c:v>
                </c:pt>
                <c:pt idx="4938">
                  <c:v>21.926480999999999</c:v>
                </c:pt>
                <c:pt idx="4939">
                  <c:v>21.973417000000001</c:v>
                </c:pt>
                <c:pt idx="4940">
                  <c:v>22.98725</c:v>
                </c:pt>
                <c:pt idx="4941">
                  <c:v>22.98725</c:v>
                </c:pt>
                <c:pt idx="4942">
                  <c:v>23.085816999999999</c:v>
                </c:pt>
                <c:pt idx="4943">
                  <c:v>23.226627000000001</c:v>
                </c:pt>
                <c:pt idx="4944">
                  <c:v>29.173507000000001</c:v>
                </c:pt>
                <c:pt idx="4945">
                  <c:v>29.403497000000002</c:v>
                </c:pt>
                <c:pt idx="4946">
                  <c:v>29.516145000000002</c:v>
                </c:pt>
                <c:pt idx="4947">
                  <c:v>29.450434000000001</c:v>
                </c:pt>
                <c:pt idx="4948">
                  <c:v>29.825928000000001</c:v>
                </c:pt>
                <c:pt idx="4949">
                  <c:v>29.910413999999999</c:v>
                </c:pt>
                <c:pt idx="4950">
                  <c:v>29.943269000000001</c:v>
                </c:pt>
                <c:pt idx="4951">
                  <c:v>29.891639000000001</c:v>
                </c:pt>
                <c:pt idx="4952">
                  <c:v>29.755523</c:v>
                </c:pt>
                <c:pt idx="4953">
                  <c:v>29.624099999999999</c:v>
                </c:pt>
                <c:pt idx="4954">
                  <c:v>29.549001000000001</c:v>
                </c:pt>
                <c:pt idx="4955">
                  <c:v>29.746134999999999</c:v>
                </c:pt>
                <c:pt idx="4956">
                  <c:v>29.891639000000001</c:v>
                </c:pt>
                <c:pt idx="4957">
                  <c:v>29.933882000000001</c:v>
                </c:pt>
                <c:pt idx="4958">
                  <c:v>29.976125</c:v>
                </c:pt>
                <c:pt idx="4959">
                  <c:v>19.865959</c:v>
                </c:pt>
                <c:pt idx="4960">
                  <c:v>20.006768999999998</c:v>
                </c:pt>
                <c:pt idx="4961">
                  <c:v>20.142886000000001</c:v>
                </c:pt>
                <c:pt idx="4962">
                  <c:v>20.217984999999999</c:v>
                </c:pt>
                <c:pt idx="4963">
                  <c:v>20.340019999999999</c:v>
                </c:pt>
                <c:pt idx="4964">
                  <c:v>20.438586999999998</c:v>
                </c:pt>
                <c:pt idx="4965">
                  <c:v>20.480830000000001</c:v>
                </c:pt>
                <c:pt idx="4966">
                  <c:v>20.537154000000001</c:v>
                </c:pt>
                <c:pt idx="4967">
                  <c:v>20.659189999999999</c:v>
                </c:pt>
                <c:pt idx="4968">
                  <c:v>20.715513999999999</c:v>
                </c:pt>
                <c:pt idx="4969">
                  <c:v>20.804693</c:v>
                </c:pt>
                <c:pt idx="4970">
                  <c:v>20.846935999999999</c:v>
                </c:pt>
                <c:pt idx="4971">
                  <c:v>20.936115999999998</c:v>
                </c:pt>
                <c:pt idx="4972">
                  <c:v>21.058152</c:v>
                </c:pt>
                <c:pt idx="4973">
                  <c:v>21.109781999999999</c:v>
                </c:pt>
                <c:pt idx="4974">
                  <c:v>21.156718999999999</c:v>
                </c:pt>
                <c:pt idx="4975">
                  <c:v>21.222429999999999</c:v>
                </c:pt>
                <c:pt idx="4976">
                  <c:v>21.288141</c:v>
                </c:pt>
                <c:pt idx="4977">
                  <c:v>21.363240000000001</c:v>
                </c:pt>
                <c:pt idx="4978">
                  <c:v>21.386709</c:v>
                </c:pt>
                <c:pt idx="4979">
                  <c:v>21.363240000000001</c:v>
                </c:pt>
                <c:pt idx="4980">
                  <c:v>21.433644999999999</c:v>
                </c:pt>
                <c:pt idx="4981">
                  <c:v>21.532212000000001</c:v>
                </c:pt>
                <c:pt idx="4982">
                  <c:v>21.565068</c:v>
                </c:pt>
                <c:pt idx="4983">
                  <c:v>21.466501000000001</c:v>
                </c:pt>
                <c:pt idx="4984">
                  <c:v>21.45242</c:v>
                </c:pt>
                <c:pt idx="4985">
                  <c:v>21.386709</c:v>
                </c:pt>
                <c:pt idx="4986">
                  <c:v>21.255286000000002</c:v>
                </c:pt>
                <c:pt idx="4987">
                  <c:v>21.189574</c:v>
                </c:pt>
                <c:pt idx="4988">
                  <c:v>21.156718999999999</c:v>
                </c:pt>
                <c:pt idx="4989">
                  <c:v>21.198962000000002</c:v>
                </c:pt>
                <c:pt idx="4990">
                  <c:v>21.175492999999999</c:v>
                </c:pt>
                <c:pt idx="4991">
                  <c:v>21.091007000000001</c:v>
                </c:pt>
                <c:pt idx="4992">
                  <c:v>21.100394999999999</c:v>
                </c:pt>
                <c:pt idx="4993">
                  <c:v>21.175492999999999</c:v>
                </c:pt>
                <c:pt idx="4994">
                  <c:v>21.198962000000002</c:v>
                </c:pt>
                <c:pt idx="4995">
                  <c:v>21.311610000000002</c:v>
                </c:pt>
                <c:pt idx="4996">
                  <c:v>21.363240000000001</c:v>
                </c:pt>
                <c:pt idx="4997">
                  <c:v>21.396096</c:v>
                </c:pt>
                <c:pt idx="4998">
                  <c:v>21.433644999999999</c:v>
                </c:pt>
                <c:pt idx="4999">
                  <c:v>21.508744</c:v>
                </c:pt>
                <c:pt idx="5000">
                  <c:v>21.541599999999999</c:v>
                </c:pt>
                <c:pt idx="5001">
                  <c:v>21.565068</c:v>
                </c:pt>
                <c:pt idx="5002">
                  <c:v>21.508744</c:v>
                </c:pt>
                <c:pt idx="5003">
                  <c:v>21.45242</c:v>
                </c:pt>
                <c:pt idx="5004">
                  <c:v>21.377320999999998</c:v>
                </c:pt>
                <c:pt idx="5005">
                  <c:v>21.396096</c:v>
                </c:pt>
                <c:pt idx="5006">
                  <c:v>21.532212000000001</c:v>
                </c:pt>
                <c:pt idx="5007">
                  <c:v>21.597923999999999</c:v>
                </c:pt>
                <c:pt idx="5008">
                  <c:v>21.607310999999999</c:v>
                </c:pt>
                <c:pt idx="5009">
                  <c:v>21.687103</c:v>
                </c:pt>
                <c:pt idx="5010">
                  <c:v>21.752814999999998</c:v>
                </c:pt>
                <c:pt idx="5011">
                  <c:v>21.837301</c:v>
                </c:pt>
                <c:pt idx="5012">
                  <c:v>21.893625</c:v>
                </c:pt>
                <c:pt idx="5013">
                  <c:v>21.917093000000001</c:v>
                </c:pt>
                <c:pt idx="5014">
                  <c:v>21.860769000000001</c:v>
                </c:pt>
                <c:pt idx="5015">
                  <c:v>21.884238</c:v>
                </c:pt>
                <c:pt idx="5016">
                  <c:v>22.039128999999999</c:v>
                </c:pt>
                <c:pt idx="5017">
                  <c:v>22.057903</c:v>
                </c:pt>
                <c:pt idx="5018">
                  <c:v>21.973417000000001</c:v>
                </c:pt>
                <c:pt idx="5019">
                  <c:v>21.860769000000001</c:v>
                </c:pt>
                <c:pt idx="5020">
                  <c:v>21.860769000000001</c:v>
                </c:pt>
                <c:pt idx="5021">
                  <c:v>21.959336</c:v>
                </c:pt>
                <c:pt idx="5022">
                  <c:v>22.071984</c:v>
                </c:pt>
                <c:pt idx="5023">
                  <c:v>22.161163999999999</c:v>
                </c:pt>
                <c:pt idx="5024">
                  <c:v>22.236263000000001</c:v>
                </c:pt>
                <c:pt idx="5025">
                  <c:v>22.236263000000001</c:v>
                </c:pt>
                <c:pt idx="5026">
                  <c:v>22.212793999999999</c:v>
                </c:pt>
                <c:pt idx="5027">
                  <c:v>22.226876000000001</c:v>
                </c:pt>
                <c:pt idx="5028">
                  <c:v>22.292587000000001</c:v>
                </c:pt>
                <c:pt idx="5029">
                  <c:v>22.311361999999999</c:v>
                </c:pt>
                <c:pt idx="5030">
                  <c:v>22.325443</c:v>
                </c:pt>
                <c:pt idx="5031">
                  <c:v>22.391154</c:v>
                </c:pt>
                <c:pt idx="5032">
                  <c:v>22.424009999999999</c:v>
                </c:pt>
                <c:pt idx="5033">
                  <c:v>22.466252999999998</c:v>
                </c:pt>
                <c:pt idx="5034">
                  <c:v>22.466252999999998</c:v>
                </c:pt>
                <c:pt idx="5035">
                  <c:v>22.531963999999999</c:v>
                </c:pt>
                <c:pt idx="5036">
                  <c:v>22.611756</c:v>
                </c:pt>
                <c:pt idx="5037">
                  <c:v>22.653998999999999</c:v>
                </c:pt>
                <c:pt idx="5038">
                  <c:v>22.700935999999999</c:v>
                </c:pt>
                <c:pt idx="5039">
                  <c:v>22.799503000000001</c:v>
                </c:pt>
                <c:pt idx="5040">
                  <c:v>22.832359</c:v>
                </c:pt>
                <c:pt idx="5041">
                  <c:v>22.907457999999998</c:v>
                </c:pt>
                <c:pt idx="5042">
                  <c:v>22.973168999999999</c:v>
                </c:pt>
                <c:pt idx="5043">
                  <c:v>23.076429999999998</c:v>
                </c:pt>
                <c:pt idx="5044">
                  <c:v>23.160916</c:v>
                </c:pt>
                <c:pt idx="5045">
                  <c:v>23.315807</c:v>
                </c:pt>
                <c:pt idx="5046">
                  <c:v>23.503554000000001</c:v>
                </c:pt>
                <c:pt idx="5047">
                  <c:v>23.634976999999999</c:v>
                </c:pt>
                <c:pt idx="5048">
                  <c:v>23.803948999999999</c:v>
                </c:pt>
                <c:pt idx="5049">
                  <c:v>23.911902999999999</c:v>
                </c:pt>
                <c:pt idx="5050">
                  <c:v>23.991696000000001</c:v>
                </c:pt>
                <c:pt idx="5051">
                  <c:v>24.066794000000002</c:v>
                </c:pt>
                <c:pt idx="5052">
                  <c:v>24.024550999999999</c:v>
                </c:pt>
                <c:pt idx="5053">
                  <c:v>24.024550999999999</c:v>
                </c:pt>
                <c:pt idx="5054">
                  <c:v>24.090263</c:v>
                </c:pt>
                <c:pt idx="5055">
                  <c:v>24.09965</c:v>
                </c:pt>
                <c:pt idx="5056">
                  <c:v>24.132505999999999</c:v>
                </c:pt>
                <c:pt idx="5057">
                  <c:v>24.165361000000001</c:v>
                </c:pt>
                <c:pt idx="5058">
                  <c:v>24.254541</c:v>
                </c:pt>
                <c:pt idx="5059">
                  <c:v>24.310865</c:v>
                </c:pt>
                <c:pt idx="5060">
                  <c:v>24.432901000000001</c:v>
                </c:pt>
                <c:pt idx="5061">
                  <c:v>24.531468</c:v>
                </c:pt>
                <c:pt idx="5062">
                  <c:v>24.573710999999999</c:v>
                </c:pt>
                <c:pt idx="5063">
                  <c:v>24.653503000000001</c:v>
                </c:pt>
                <c:pt idx="5064">
                  <c:v>24.817781</c:v>
                </c:pt>
                <c:pt idx="5065">
                  <c:v>24.939817000000001</c:v>
                </c:pt>
                <c:pt idx="5066">
                  <c:v>25.080627</c:v>
                </c:pt>
                <c:pt idx="5067">
                  <c:v>25.146338</c:v>
                </c:pt>
                <c:pt idx="5068">
                  <c:v>25.258986</c:v>
                </c:pt>
                <c:pt idx="5069">
                  <c:v>25.324698000000001</c:v>
                </c:pt>
                <c:pt idx="5070">
                  <c:v>25.348165999999999</c:v>
                </c:pt>
                <c:pt idx="5071">
                  <c:v>25.324698000000001</c:v>
                </c:pt>
                <c:pt idx="5072">
                  <c:v>25.315311000000001</c:v>
                </c:pt>
                <c:pt idx="5073">
                  <c:v>25.315311000000001</c:v>
                </c:pt>
                <c:pt idx="5074">
                  <c:v>25.30123</c:v>
                </c:pt>
                <c:pt idx="5075">
                  <c:v>25.366941000000001</c:v>
                </c:pt>
                <c:pt idx="5076">
                  <c:v>25.488976000000001</c:v>
                </c:pt>
                <c:pt idx="5077">
                  <c:v>25.348165999999999</c:v>
                </c:pt>
                <c:pt idx="5078">
                  <c:v>25.282454999999999</c:v>
                </c:pt>
                <c:pt idx="5079">
                  <c:v>25.334085000000002</c:v>
                </c:pt>
                <c:pt idx="5080">
                  <c:v>25.146338</c:v>
                </c:pt>
                <c:pt idx="5081">
                  <c:v>24.958591999999999</c:v>
                </c:pt>
                <c:pt idx="5082">
                  <c:v>24.784925999999999</c:v>
                </c:pt>
                <c:pt idx="5083">
                  <c:v>24.639422</c:v>
                </c:pt>
                <c:pt idx="5084">
                  <c:v>24.564323000000002</c:v>
                </c:pt>
                <c:pt idx="5085">
                  <c:v>24.465755999999999</c:v>
                </c:pt>
                <c:pt idx="5086">
                  <c:v>24.231072999999999</c:v>
                </c:pt>
                <c:pt idx="5087">
                  <c:v>24.043326</c:v>
                </c:pt>
                <c:pt idx="5088">
                  <c:v>23.86966</c:v>
                </c:pt>
                <c:pt idx="5089">
                  <c:v>23.616202000000001</c:v>
                </c:pt>
                <c:pt idx="5090">
                  <c:v>23.428455</c:v>
                </c:pt>
                <c:pt idx="5091">
                  <c:v>23.264177</c:v>
                </c:pt>
                <c:pt idx="5092">
                  <c:v>23.128060000000001</c:v>
                </c:pt>
                <c:pt idx="5093">
                  <c:v>22.996637</c:v>
                </c:pt>
                <c:pt idx="5094">
                  <c:v>22.832359</c:v>
                </c:pt>
                <c:pt idx="5095">
                  <c:v>22.719711</c:v>
                </c:pt>
                <c:pt idx="5096">
                  <c:v>22.546044999999999</c:v>
                </c:pt>
                <c:pt idx="5097">
                  <c:v>22.424009999999999</c:v>
                </c:pt>
                <c:pt idx="5098">
                  <c:v>22.33483</c:v>
                </c:pt>
                <c:pt idx="5099">
                  <c:v>22.212793999999999</c:v>
                </c:pt>
                <c:pt idx="5100">
                  <c:v>22.039128999999999</c:v>
                </c:pt>
                <c:pt idx="5101">
                  <c:v>21.851382000000001</c:v>
                </c:pt>
                <c:pt idx="5102">
                  <c:v>21.696491000000002</c:v>
                </c:pt>
                <c:pt idx="5103">
                  <c:v>21.616698</c:v>
                </c:pt>
                <c:pt idx="5104">
                  <c:v>21.574455</c:v>
                </c:pt>
                <c:pt idx="5105">
                  <c:v>21.729346</c:v>
                </c:pt>
                <c:pt idx="5106">
                  <c:v>21.649553999999998</c:v>
                </c:pt>
                <c:pt idx="5107">
                  <c:v>27.624596</c:v>
                </c:pt>
                <c:pt idx="5108">
                  <c:v>27.612862</c:v>
                </c:pt>
                <c:pt idx="5109">
                  <c:v>27.547150999999999</c:v>
                </c:pt>
                <c:pt idx="5110">
                  <c:v>27.457971000000001</c:v>
                </c:pt>
                <c:pt idx="5111">
                  <c:v>27.338282</c:v>
                </c:pt>
                <c:pt idx="5112">
                  <c:v>27.127067</c:v>
                </c:pt>
                <c:pt idx="5113">
                  <c:v>26.974523000000001</c:v>
                </c:pt>
                <c:pt idx="5114">
                  <c:v>26.753920000000001</c:v>
                </c:pt>
                <c:pt idx="5115">
                  <c:v>26.575561</c:v>
                </c:pt>
                <c:pt idx="5116">
                  <c:v>26.399547999999999</c:v>
                </c:pt>
                <c:pt idx="5117">
                  <c:v>26.247004</c:v>
                </c:pt>
                <c:pt idx="5118">
                  <c:v>26.124969</c:v>
                </c:pt>
                <c:pt idx="5119">
                  <c:v>26.026402000000001</c:v>
                </c:pt>
                <c:pt idx="5120">
                  <c:v>25.871510000000001</c:v>
                </c:pt>
                <c:pt idx="5121">
                  <c:v>25.826920999999999</c:v>
                </c:pt>
                <c:pt idx="5122">
                  <c:v>25.880897999999998</c:v>
                </c:pt>
                <c:pt idx="5123">
                  <c:v>25.782330999999999</c:v>
                </c:pt>
                <c:pt idx="5124">
                  <c:v>25.660295000000001</c:v>
                </c:pt>
                <c:pt idx="5125">
                  <c:v>25.540607000000001</c:v>
                </c:pt>
                <c:pt idx="5126">
                  <c:v>25.463160999999999</c:v>
                </c:pt>
                <c:pt idx="5127">
                  <c:v>25.385715999999999</c:v>
                </c:pt>
                <c:pt idx="5128">
                  <c:v>25.320004000000001</c:v>
                </c:pt>
                <c:pt idx="5129">
                  <c:v>25.153379000000001</c:v>
                </c:pt>
                <c:pt idx="5130">
                  <c:v>25.021955999999999</c:v>
                </c:pt>
                <c:pt idx="5131">
                  <c:v>24.867065</c:v>
                </c:pt>
                <c:pt idx="5132">
                  <c:v>24.747375999999999</c:v>
                </c:pt>
                <c:pt idx="5133">
                  <c:v>24.604219000000001</c:v>
                </c:pt>
                <c:pt idx="5134">
                  <c:v>24.458715999999999</c:v>
                </c:pt>
                <c:pt idx="5135">
                  <c:v>24.383617000000001</c:v>
                </c:pt>
                <c:pt idx="5136">
                  <c:v>24.282703000000001</c:v>
                </c:pt>
                <c:pt idx="5137">
                  <c:v>24.228726000000002</c:v>
                </c:pt>
                <c:pt idx="5138">
                  <c:v>24.15128</c:v>
                </c:pt>
                <c:pt idx="5139">
                  <c:v>24.017510999999999</c:v>
                </c:pt>
                <c:pt idx="5140">
                  <c:v>23.874354</c:v>
                </c:pt>
                <c:pt idx="5141">
                  <c:v>23.578652999999999</c:v>
                </c:pt>
                <c:pt idx="5142">
                  <c:v>23.346316000000002</c:v>
                </c:pt>
                <c:pt idx="5143">
                  <c:v>23.358049999999999</c:v>
                </c:pt>
                <c:pt idx="5144">
                  <c:v>23.313459999999999</c:v>
                </c:pt>
                <c:pt idx="5145">
                  <c:v>23.069389000000001</c:v>
                </c:pt>
                <c:pt idx="5146">
                  <c:v>23.015412000000001</c:v>
                </c:pt>
                <c:pt idx="5147">
                  <c:v>22.937967</c:v>
                </c:pt>
                <c:pt idx="5148">
                  <c:v>22.949701000000001</c:v>
                </c:pt>
                <c:pt idx="5149">
                  <c:v>22.905111000000002</c:v>
                </c:pt>
                <c:pt idx="5150">
                  <c:v>22.872254999999999</c:v>
                </c:pt>
                <c:pt idx="5151">
                  <c:v>22.783075</c:v>
                </c:pt>
                <c:pt idx="5152">
                  <c:v>22.794809999999998</c:v>
                </c:pt>
                <c:pt idx="5153">
                  <c:v>22.773688</c:v>
                </c:pt>
                <c:pt idx="5154">
                  <c:v>22.496762</c:v>
                </c:pt>
                <c:pt idx="5155">
                  <c:v>22.431049999999999</c:v>
                </c:pt>
                <c:pt idx="5156">
                  <c:v>22.353605000000002</c:v>
                </c:pt>
                <c:pt idx="5157">
                  <c:v>22.398194</c:v>
                </c:pt>
                <c:pt idx="5158">
                  <c:v>22.353605000000002</c:v>
                </c:pt>
                <c:pt idx="5159">
                  <c:v>22.034434999999998</c:v>
                </c:pt>
                <c:pt idx="5160">
                  <c:v>21.834954</c:v>
                </c:pt>
                <c:pt idx="5161">
                  <c:v>21.736387000000001</c:v>
                </c:pt>
                <c:pt idx="5162">
                  <c:v>21.637820000000001</c:v>
                </c:pt>
                <c:pt idx="5163">
                  <c:v>21.536905999999998</c:v>
                </c:pt>
                <c:pt idx="5164">
                  <c:v>21.283448</c:v>
                </c:pt>
                <c:pt idx="5165">
                  <c:v>21.262326000000002</c:v>
                </c:pt>
                <c:pt idx="5166">
                  <c:v>21.360893000000001</c:v>
                </c:pt>
                <c:pt idx="5167">
                  <c:v>21.384361999999999</c:v>
                </c:pt>
                <c:pt idx="5168">
                  <c:v>21.328037999999999</c:v>
                </c:pt>
                <c:pt idx="5169">
                  <c:v>21.250592000000001</c:v>
                </c:pt>
                <c:pt idx="5170">
                  <c:v>21.217735999999999</c:v>
                </c:pt>
                <c:pt idx="5171">
                  <c:v>21.250592000000001</c:v>
                </c:pt>
                <c:pt idx="5172">
                  <c:v>21.241205000000001</c:v>
                </c:pt>
                <c:pt idx="5173">
                  <c:v>21.173147</c:v>
                </c:pt>
                <c:pt idx="5174">
                  <c:v>21.229471</c:v>
                </c:pt>
                <c:pt idx="5175">
                  <c:v>21.283448</c:v>
                </c:pt>
                <c:pt idx="5176">
                  <c:v>21.318650000000002</c:v>
                </c:pt>
                <c:pt idx="5177">
                  <c:v>21.372627999999999</c:v>
                </c:pt>
                <c:pt idx="5178">
                  <c:v>21.384361999999999</c:v>
                </c:pt>
                <c:pt idx="5179">
                  <c:v>21.384361999999999</c:v>
                </c:pt>
                <c:pt idx="5180">
                  <c:v>21.351506000000001</c:v>
                </c:pt>
                <c:pt idx="5181">
                  <c:v>21.363240000000001</c:v>
                </c:pt>
                <c:pt idx="5182">
                  <c:v>21.356200000000001</c:v>
                </c:pt>
                <c:pt idx="5183">
                  <c:v>21.384361999999999</c:v>
                </c:pt>
                <c:pt idx="5184">
                  <c:v>21.433644999999999</c:v>
                </c:pt>
                <c:pt idx="5185">
                  <c:v>21.478235000000002</c:v>
                </c:pt>
                <c:pt idx="5186">
                  <c:v>21.473541000000001</c:v>
                </c:pt>
                <c:pt idx="5187">
                  <c:v>21.424257999999998</c:v>
                </c:pt>
                <c:pt idx="5188">
                  <c:v>21.384361999999999</c:v>
                </c:pt>
                <c:pt idx="5189">
                  <c:v>21.367934000000002</c:v>
                </c:pt>
                <c:pt idx="5190">
                  <c:v>21.351506000000001</c:v>
                </c:pt>
                <c:pt idx="5191">
                  <c:v>21.346812</c:v>
                </c:pt>
                <c:pt idx="5192">
                  <c:v>21.274059999999999</c:v>
                </c:pt>
                <c:pt idx="5193">
                  <c:v>21.236511</c:v>
                </c:pt>
                <c:pt idx="5194">
                  <c:v>21.252939000000001</c:v>
                </c:pt>
                <c:pt idx="5195">
                  <c:v>21.269366999999999</c:v>
                </c:pt>
                <c:pt idx="5196">
                  <c:v>21.236511</c:v>
                </c:pt>
                <c:pt idx="5197">
                  <c:v>21.196615000000001</c:v>
                </c:pt>
                <c:pt idx="5198">
                  <c:v>21.175492999999999</c:v>
                </c:pt>
                <c:pt idx="5199">
                  <c:v>21.163758999999999</c:v>
                </c:pt>
                <c:pt idx="5200">
                  <c:v>21.152024999999998</c:v>
                </c:pt>
                <c:pt idx="5201">
                  <c:v>21.180187</c:v>
                </c:pt>
                <c:pt idx="5202">
                  <c:v>21.203655000000001</c:v>
                </c:pt>
                <c:pt idx="5203">
                  <c:v>21.236511</c:v>
                </c:pt>
                <c:pt idx="5204">
                  <c:v>21.262326000000002</c:v>
                </c:pt>
                <c:pt idx="5205">
                  <c:v>21.323343999999999</c:v>
                </c:pt>
                <c:pt idx="5206">
                  <c:v>21.351506000000001</c:v>
                </c:pt>
                <c:pt idx="5207">
                  <c:v>21.351506000000001</c:v>
                </c:pt>
                <c:pt idx="5208">
                  <c:v>21.346812</c:v>
                </c:pt>
                <c:pt idx="5209">
                  <c:v>21.501702999999999</c:v>
                </c:pt>
                <c:pt idx="5210">
                  <c:v>19.983301000000001</c:v>
                </c:pt>
                <c:pt idx="5211">
                  <c:v>20.049012999999999</c:v>
                </c:pt>
                <c:pt idx="5212">
                  <c:v>19.983301000000001</c:v>
                </c:pt>
                <c:pt idx="5213">
                  <c:v>20.039625000000001</c:v>
                </c:pt>
                <c:pt idx="5214">
                  <c:v>20.049012999999999</c:v>
                </c:pt>
                <c:pt idx="5215">
                  <c:v>20.016157</c:v>
                </c:pt>
                <c:pt idx="5216">
                  <c:v>21.769242999999999</c:v>
                </c:pt>
                <c:pt idx="5217">
                  <c:v>21.724653</c:v>
                </c:pt>
                <c:pt idx="5218">
                  <c:v>21.682410000000001</c:v>
                </c:pt>
                <c:pt idx="5219">
                  <c:v>21.614352</c:v>
                </c:pt>
                <c:pt idx="5220">
                  <c:v>21.581496000000001</c:v>
                </c:pt>
                <c:pt idx="5221">
                  <c:v>21.658940999999999</c:v>
                </c:pt>
                <c:pt idx="5222">
                  <c:v>21.757508000000001</c:v>
                </c:pt>
                <c:pt idx="5223">
                  <c:v>21.802098000000001</c:v>
                </c:pt>
                <c:pt idx="5224">
                  <c:v>22.553086</c:v>
                </c:pt>
                <c:pt idx="5225">
                  <c:v>22.618797000000001</c:v>
                </c:pt>
                <c:pt idx="5226">
                  <c:v>22.672774</c:v>
                </c:pt>
                <c:pt idx="5227">
                  <c:v>22.696242999999999</c:v>
                </c:pt>
                <c:pt idx="5228">
                  <c:v>22.705629999999999</c:v>
                </c:pt>
                <c:pt idx="5229">
                  <c:v>22.639918000000002</c:v>
                </c:pt>
                <c:pt idx="5230">
                  <c:v>22.541350999999999</c:v>
                </c:pt>
                <c:pt idx="5231">
                  <c:v>22.38646</c:v>
                </c:pt>
                <c:pt idx="5232">
                  <c:v>22.374725999999999</c:v>
                </c:pt>
                <c:pt idx="5233">
                  <c:v>22.299627000000001</c:v>
                </c:pt>
                <c:pt idx="5234">
                  <c:v>22.255037999999999</c:v>
                </c:pt>
                <c:pt idx="5235">
                  <c:v>22.309014999999999</c:v>
                </c:pt>
                <c:pt idx="5236">
                  <c:v>22.419315999999998</c:v>
                </c:pt>
                <c:pt idx="5237">
                  <c:v>22.485026999999999</c:v>
                </c:pt>
                <c:pt idx="5238">
                  <c:v>22.553086</c:v>
                </c:pt>
                <c:pt idx="5239">
                  <c:v>29.002189000000001</c:v>
                </c:pt>
                <c:pt idx="5240">
                  <c:v>29.100756000000001</c:v>
                </c:pt>
                <c:pt idx="5241">
                  <c:v>29.255647</c:v>
                </c:pt>
                <c:pt idx="5242">
                  <c:v>30.048877000000001</c:v>
                </c:pt>
                <c:pt idx="5243">
                  <c:v>29.938576000000001</c:v>
                </c:pt>
                <c:pt idx="5244">
                  <c:v>29.950310000000002</c:v>
                </c:pt>
                <c:pt idx="5245">
                  <c:v>29.950310000000002</c:v>
                </c:pt>
                <c:pt idx="5246">
                  <c:v>29.774297000000001</c:v>
                </c:pt>
                <c:pt idx="5247">
                  <c:v>29.586549999999999</c:v>
                </c:pt>
                <c:pt idx="5248">
                  <c:v>29.422272</c:v>
                </c:pt>
                <c:pt idx="5249">
                  <c:v>29.243912999999999</c:v>
                </c:pt>
                <c:pt idx="5250">
                  <c:v>29.046778</c:v>
                </c:pt>
                <c:pt idx="5251">
                  <c:v>28.870766</c:v>
                </c:pt>
                <c:pt idx="5252">
                  <c:v>28.727609000000001</c:v>
                </c:pt>
                <c:pt idx="5253">
                  <c:v>28.617308000000001</c:v>
                </c:pt>
                <c:pt idx="5254">
                  <c:v>28.516393999999998</c:v>
                </c:pt>
                <c:pt idx="5255">
                  <c:v>28.429561</c:v>
                </c:pt>
                <c:pt idx="5256">
                  <c:v>28.429561</c:v>
                </c:pt>
                <c:pt idx="5257">
                  <c:v>28.507006000000001</c:v>
                </c:pt>
                <c:pt idx="5258">
                  <c:v>28.584451999999999</c:v>
                </c:pt>
                <c:pt idx="5259">
                  <c:v>28.584451999999999</c:v>
                </c:pt>
                <c:pt idx="5260">
                  <c:v>28.584451999999999</c:v>
                </c:pt>
                <c:pt idx="5261">
                  <c:v>28.593838999999999</c:v>
                </c:pt>
                <c:pt idx="5262">
                  <c:v>28.626695000000002</c:v>
                </c:pt>
                <c:pt idx="5263">
                  <c:v>28.605573</c:v>
                </c:pt>
                <c:pt idx="5264">
                  <c:v>28.495272</c:v>
                </c:pt>
                <c:pt idx="5265">
                  <c:v>28.384971</c:v>
                </c:pt>
                <c:pt idx="5266">
                  <c:v>28.262934999999999</c:v>
                </c:pt>
                <c:pt idx="5267">
                  <c:v>28.152633999999999</c:v>
                </c:pt>
                <c:pt idx="5268">
                  <c:v>28.065801</c:v>
                </c:pt>
                <c:pt idx="5269">
                  <c:v>27.866320000000002</c:v>
                </c:pt>
                <c:pt idx="5270">
                  <c:v>27.767752999999999</c:v>
                </c:pt>
                <c:pt idx="5271">
                  <c:v>27.624596</c:v>
                </c:pt>
                <c:pt idx="5272">
                  <c:v>9.9411939999999994</c:v>
                </c:pt>
                <c:pt idx="5273">
                  <c:v>10.105472000000001</c:v>
                </c:pt>
                <c:pt idx="5274">
                  <c:v>10.185264</c:v>
                </c:pt>
                <c:pt idx="5275">
                  <c:v>10.138328</c:v>
                </c:pt>
                <c:pt idx="5276">
                  <c:v>10.194652</c:v>
                </c:pt>
                <c:pt idx="5277">
                  <c:v>10.382398999999999</c:v>
                </c:pt>
                <c:pt idx="5278">
                  <c:v>10.579533</c:v>
                </c:pt>
                <c:pt idx="5279">
                  <c:v>10.701568</c:v>
                </c:pt>
                <c:pt idx="5280">
                  <c:v>10.715649000000001</c:v>
                </c:pt>
                <c:pt idx="5281">
                  <c:v>10.668711999999999</c:v>
                </c:pt>
                <c:pt idx="5282">
                  <c:v>10.612387999999999</c:v>
                </c:pt>
                <c:pt idx="5283">
                  <c:v>10.76728</c:v>
                </c:pt>
                <c:pt idx="5284">
                  <c:v>10.969106999999999</c:v>
                </c:pt>
                <c:pt idx="5285">
                  <c:v>11.100529999999999</c:v>
                </c:pt>
                <c:pt idx="5286">
                  <c:v>11.208485</c:v>
                </c:pt>
                <c:pt idx="5287">
                  <c:v>11.344601000000001</c:v>
                </c:pt>
                <c:pt idx="5288">
                  <c:v>11.410311999999999</c:v>
                </c:pt>
                <c:pt idx="5289">
                  <c:v>11.33052</c:v>
                </c:pt>
                <c:pt idx="5290">
                  <c:v>11.231953000000001</c:v>
                </c:pt>
                <c:pt idx="5291">
                  <c:v>11.067674</c:v>
                </c:pt>
                <c:pt idx="5292">
                  <c:v>10.837685</c:v>
                </c:pt>
                <c:pt idx="5293">
                  <c:v>10.649938000000001</c:v>
                </c:pt>
                <c:pt idx="5294">
                  <c:v>10.471577999999999</c:v>
                </c:pt>
                <c:pt idx="5295">
                  <c:v>10.340156</c:v>
                </c:pt>
                <c:pt idx="5296">
                  <c:v>10.161796000000001</c:v>
                </c:pt>
                <c:pt idx="5297">
                  <c:v>10.039761</c:v>
                </c:pt>
                <c:pt idx="5298">
                  <c:v>9.9623150000000003</c:v>
                </c:pt>
                <c:pt idx="5299">
                  <c:v>10.004557999999999</c:v>
                </c:pt>
                <c:pt idx="5300">
                  <c:v>9.9294589999999996</c:v>
                </c:pt>
                <c:pt idx="5301">
                  <c:v>10.117205999999999</c:v>
                </c:pt>
                <c:pt idx="5302">
                  <c:v>10.117205999999999</c:v>
                </c:pt>
                <c:pt idx="5303">
                  <c:v>10.051494999999999</c:v>
                </c:pt>
                <c:pt idx="5304">
                  <c:v>10.103125</c:v>
                </c:pt>
                <c:pt idx="5305">
                  <c:v>10.182918000000001</c:v>
                </c:pt>
                <c:pt idx="5306">
                  <c:v>10.248628999999999</c:v>
                </c:pt>
                <c:pt idx="5307">
                  <c:v>10.323727999999999</c:v>
                </c:pt>
                <c:pt idx="5308">
                  <c:v>10.412907000000001</c:v>
                </c:pt>
                <c:pt idx="5309">
                  <c:v>10.534943</c:v>
                </c:pt>
                <c:pt idx="5310">
                  <c:v>10.558411</c:v>
                </c:pt>
                <c:pt idx="5311">
                  <c:v>10.633509999999999</c:v>
                </c:pt>
                <c:pt idx="5312">
                  <c:v>10.746157999999999</c:v>
                </c:pt>
                <c:pt idx="5313">
                  <c:v>10.797788000000001</c:v>
                </c:pt>
                <c:pt idx="5314">
                  <c:v>10.910437</c:v>
                </c:pt>
                <c:pt idx="5315">
                  <c:v>10.966761</c:v>
                </c:pt>
                <c:pt idx="5316">
                  <c:v>11.088796</c:v>
                </c:pt>
                <c:pt idx="5317">
                  <c:v>11.206137999999999</c:v>
                </c:pt>
                <c:pt idx="5318">
                  <c:v>11.407966</c:v>
                </c:pt>
                <c:pt idx="5319">
                  <c:v>11.483064000000001</c:v>
                </c:pt>
                <c:pt idx="5320">
                  <c:v>11.426740000000001</c:v>
                </c:pt>
                <c:pt idx="5321">
                  <c:v>11.440821</c:v>
                </c:pt>
                <c:pt idx="5322">
                  <c:v>11.628568</c:v>
                </c:pt>
                <c:pt idx="5323">
                  <c:v>11.736522000000001</c:v>
                </c:pt>
                <c:pt idx="5324">
                  <c:v>11.670811</c:v>
                </c:pt>
                <c:pt idx="5325">
                  <c:v>11.506532999999999</c:v>
                </c:pt>
                <c:pt idx="5326">
                  <c:v>11.328173</c:v>
                </c:pt>
                <c:pt idx="5327">
                  <c:v>11.361029</c:v>
                </c:pt>
                <c:pt idx="5328">
                  <c:v>11.407966</c:v>
                </c:pt>
                <c:pt idx="5329">
                  <c:v>11.562856999999999</c:v>
                </c:pt>
                <c:pt idx="5330">
                  <c:v>11.694279</c:v>
                </c:pt>
                <c:pt idx="5331">
                  <c:v>11.713054</c:v>
                </c:pt>
                <c:pt idx="5332">
                  <c:v>11.849171</c:v>
                </c:pt>
                <c:pt idx="5333">
                  <c:v>11.900801</c:v>
                </c:pt>
                <c:pt idx="5334">
                  <c:v>11.966512</c:v>
                </c:pt>
                <c:pt idx="5335">
                  <c:v>12.069773</c:v>
                </c:pt>
                <c:pt idx="5336">
                  <c:v>12.168340000000001</c:v>
                </c:pt>
                <c:pt idx="5337">
                  <c:v>12.266907</c:v>
                </c:pt>
                <c:pt idx="5338">
                  <c:v>12.388942999999999</c:v>
                </c:pt>
                <c:pt idx="5339">
                  <c:v>12.356087</c:v>
                </c:pt>
                <c:pt idx="5340">
                  <c:v>12.356087</c:v>
                </c:pt>
                <c:pt idx="5341">
                  <c:v>12.374862</c:v>
                </c:pt>
                <c:pt idx="5342">
                  <c:v>12.342006</c:v>
                </c:pt>
                <c:pt idx="5343">
                  <c:v>12.266907</c:v>
                </c:pt>
                <c:pt idx="5344">
                  <c:v>12.154259</c:v>
                </c:pt>
                <c:pt idx="5345">
                  <c:v>12.069773</c:v>
                </c:pt>
                <c:pt idx="5346">
                  <c:v>12.121403000000001</c:v>
                </c:pt>
                <c:pt idx="5347">
                  <c:v>12.243439</c:v>
                </c:pt>
                <c:pt idx="5348">
                  <c:v>12.309150000000001</c:v>
                </c:pt>
                <c:pt idx="5349">
                  <c:v>12.290376</c:v>
                </c:pt>
                <c:pt idx="5350">
                  <c:v>12.290376</c:v>
                </c:pt>
                <c:pt idx="5351">
                  <c:v>12.309150000000001</c:v>
                </c:pt>
                <c:pt idx="5352">
                  <c:v>12.39833</c:v>
                </c:pt>
                <c:pt idx="5353">
                  <c:v>12.529752999999999</c:v>
                </c:pt>
                <c:pt idx="5354">
                  <c:v>12.665869000000001</c:v>
                </c:pt>
                <c:pt idx="5355">
                  <c:v>12.651788</c:v>
                </c:pt>
                <c:pt idx="5356">
                  <c:v>12.618931999999999</c:v>
                </c:pt>
                <c:pt idx="5357">
                  <c:v>12.576689</c:v>
                </c:pt>
                <c:pt idx="5358">
                  <c:v>12.510978</c:v>
                </c:pt>
                <c:pt idx="5359">
                  <c:v>12.454654</c:v>
                </c:pt>
                <c:pt idx="5360">
                  <c:v>12.464041</c:v>
                </c:pt>
                <c:pt idx="5361">
                  <c:v>12.529752999999999</c:v>
                </c:pt>
                <c:pt idx="5362">
                  <c:v>12.642401</c:v>
                </c:pt>
                <c:pt idx="5363">
                  <c:v>12.708112</c:v>
                </c:pt>
                <c:pt idx="5364">
                  <c:v>12.665869000000001</c:v>
                </c:pt>
                <c:pt idx="5365">
                  <c:v>12.708112</c:v>
                </c:pt>
                <c:pt idx="5366">
                  <c:v>12.816067</c:v>
                </c:pt>
                <c:pt idx="5367">
                  <c:v>12.750355000000001</c:v>
                </c:pt>
                <c:pt idx="5368">
                  <c:v>12.773823999999999</c:v>
                </c:pt>
                <c:pt idx="5369">
                  <c:v>12.96157</c:v>
                </c:pt>
                <c:pt idx="5370">
                  <c:v>13.13993</c:v>
                </c:pt>
                <c:pt idx="5371">
                  <c:v>13.017894</c:v>
                </c:pt>
                <c:pt idx="5372">
                  <c:v>13.017894</c:v>
                </c:pt>
                <c:pt idx="5373">
                  <c:v>12.816067</c:v>
                </c:pt>
                <c:pt idx="5374">
                  <c:v>12.675257</c:v>
                </c:pt>
                <c:pt idx="5375">
                  <c:v>12.520365</c:v>
                </c:pt>
                <c:pt idx="5376">
                  <c:v>12.618931999999999</c:v>
                </c:pt>
                <c:pt idx="5377">
                  <c:v>12.773823999999999</c:v>
                </c:pt>
                <c:pt idx="5378">
                  <c:v>12.928715</c:v>
                </c:pt>
                <c:pt idx="5379">
                  <c:v>12.952183</c:v>
                </c:pt>
                <c:pt idx="5380">
                  <c:v>12.952183</c:v>
                </c:pt>
                <c:pt idx="5381">
                  <c:v>13.027282</c:v>
                </c:pt>
                <c:pt idx="5382">
                  <c:v>13.215028999999999</c:v>
                </c:pt>
                <c:pt idx="5383">
                  <c:v>13.402775</c:v>
                </c:pt>
                <c:pt idx="5384">
                  <c:v>13.445017999999999</c:v>
                </c:pt>
                <c:pt idx="5385">
                  <c:v>13.36992</c:v>
                </c:pt>
                <c:pt idx="5386">
                  <c:v>13.28074</c:v>
                </c:pt>
                <c:pt idx="5387">
                  <c:v>13.172786</c:v>
                </c:pt>
                <c:pt idx="5388">
                  <c:v>13.149317</c:v>
                </c:pt>
                <c:pt idx="5389">
                  <c:v>13.158704999999999</c:v>
                </c:pt>
                <c:pt idx="5390">
                  <c:v>13.271353</c:v>
                </c:pt>
                <c:pt idx="5391">
                  <c:v>13.426244000000001</c:v>
                </c:pt>
                <c:pt idx="5392">
                  <c:v>13.477874</c:v>
                </c:pt>
                <c:pt idx="5393">
                  <c:v>13.247884000000001</c:v>
                </c:pt>
                <c:pt idx="5394">
                  <c:v>13.271353</c:v>
                </c:pt>
                <c:pt idx="5395">
                  <c:v>13.360531999999999</c:v>
                </c:pt>
                <c:pt idx="5396">
                  <c:v>13.313596</c:v>
                </c:pt>
                <c:pt idx="5397">
                  <c:v>13.524811</c:v>
                </c:pt>
                <c:pt idx="5398">
                  <c:v>13.524811</c:v>
                </c:pt>
                <c:pt idx="5399">
                  <c:v>13.721945</c:v>
                </c:pt>
                <c:pt idx="5400">
                  <c:v>13.787656</c:v>
                </c:pt>
                <c:pt idx="5401">
                  <c:v>13.679702000000001</c:v>
                </c:pt>
                <c:pt idx="5402">
                  <c:v>13.721945</c:v>
                </c:pt>
                <c:pt idx="5403">
                  <c:v>13.764188000000001</c:v>
                </c:pt>
                <c:pt idx="5404">
                  <c:v>13.834593</c:v>
                </c:pt>
                <c:pt idx="5405">
                  <c:v>13.951935000000001</c:v>
                </c:pt>
                <c:pt idx="5406">
                  <c:v>14.064583000000001</c:v>
                </c:pt>
                <c:pt idx="5407">
                  <c:v>14.196006000000001</c:v>
                </c:pt>
                <c:pt idx="5408">
                  <c:v>14.228861</c:v>
                </c:pt>
                <c:pt idx="5409">
                  <c:v>14.275798</c:v>
                </c:pt>
                <c:pt idx="5410">
                  <c:v>14.425996</c:v>
                </c:pt>
                <c:pt idx="5411">
                  <c:v>14.449464000000001</c:v>
                </c:pt>
                <c:pt idx="5412">
                  <c:v>14.472932</c:v>
                </c:pt>
                <c:pt idx="5413">
                  <c:v>14.350897</c:v>
                </c:pt>
                <c:pt idx="5414">
                  <c:v>14.360284</c:v>
                </c:pt>
                <c:pt idx="5415">
                  <c:v>14.538644</c:v>
                </c:pt>
                <c:pt idx="5416">
                  <c:v>14.637211000000001</c:v>
                </c:pt>
                <c:pt idx="5417">
                  <c:v>14.834345000000001</c:v>
                </c:pt>
                <c:pt idx="5418">
                  <c:v>14.979849</c:v>
                </c:pt>
                <c:pt idx="5419">
                  <c:v>15.003316999999999</c:v>
                </c:pt>
                <c:pt idx="5420">
                  <c:v>15.078416000000001</c:v>
                </c:pt>
                <c:pt idx="5421">
                  <c:v>15.223919</c:v>
                </c:pt>
                <c:pt idx="5422">
                  <c:v>15.411666</c:v>
                </c:pt>
                <c:pt idx="5423">
                  <c:v>15.529007999999999</c:v>
                </c:pt>
                <c:pt idx="5424">
                  <c:v>15.632269000000001</c:v>
                </c:pt>
                <c:pt idx="5425">
                  <c:v>15.773078999999999</c:v>
                </c:pt>
                <c:pt idx="5426">
                  <c:v>15.585331999999999</c:v>
                </c:pt>
                <c:pt idx="5427">
                  <c:v>15.421054</c:v>
                </c:pt>
                <c:pt idx="5428">
                  <c:v>15.242694</c:v>
                </c:pt>
                <c:pt idx="5429">
                  <c:v>15.223919</c:v>
                </c:pt>
                <c:pt idx="5430">
                  <c:v>15.299018</c:v>
                </c:pt>
                <c:pt idx="5431">
                  <c:v>15.322487000000001</c:v>
                </c:pt>
                <c:pt idx="5432">
                  <c:v>15.388197999999999</c:v>
                </c:pt>
                <c:pt idx="5433">
                  <c:v>15.477378</c:v>
                </c:pt>
                <c:pt idx="5434">
                  <c:v>15.575945000000001</c:v>
                </c:pt>
                <c:pt idx="5435">
                  <c:v>15.486765</c:v>
                </c:pt>
                <c:pt idx="5436">
                  <c:v>15.618188</c:v>
                </c:pt>
                <c:pt idx="5437">
                  <c:v>15.463297000000001</c:v>
                </c:pt>
                <c:pt idx="5438">
                  <c:v>15.444521999999999</c:v>
                </c:pt>
                <c:pt idx="5439">
                  <c:v>15.496152</c:v>
                </c:pt>
                <c:pt idx="5440">
                  <c:v>15.618188</c:v>
                </c:pt>
                <c:pt idx="5441">
                  <c:v>15.773078999999999</c:v>
                </c:pt>
                <c:pt idx="5442">
                  <c:v>15.820016000000001</c:v>
                </c:pt>
                <c:pt idx="5443">
                  <c:v>15.632269000000001</c:v>
                </c:pt>
                <c:pt idx="5444">
                  <c:v>15.820016000000001</c:v>
                </c:pt>
                <c:pt idx="5445">
                  <c:v>15.885726999999999</c:v>
                </c:pt>
                <c:pt idx="5446">
                  <c:v>16.017150000000001</c:v>
                </c:pt>
                <c:pt idx="5447">
                  <c:v>16.050004999999999</c:v>
                </c:pt>
                <c:pt idx="5448">
                  <c:v>16.082861000000001</c:v>
                </c:pt>
                <c:pt idx="5449">
                  <c:v>16.125104</c:v>
                </c:pt>
                <c:pt idx="5450">
                  <c:v>16.256526999999998</c:v>
                </c:pt>
                <c:pt idx="5451">
                  <c:v>16.256526999999998</c:v>
                </c:pt>
                <c:pt idx="5452">
                  <c:v>16.402031000000001</c:v>
                </c:pt>
                <c:pt idx="5453">
                  <c:v>16.392643</c:v>
                </c:pt>
                <c:pt idx="5454">
                  <c:v>16.294076</c:v>
                </c:pt>
                <c:pt idx="5455">
                  <c:v>16.411418000000001</c:v>
                </c:pt>
                <c:pt idx="5456">
                  <c:v>16.402031000000001</c:v>
                </c:pt>
                <c:pt idx="5457">
                  <c:v>16.312850999999998</c:v>
                </c:pt>
                <c:pt idx="5458">
                  <c:v>16.223671</c:v>
                </c:pt>
                <c:pt idx="5459">
                  <c:v>16.303464000000002</c:v>
                </c:pt>
                <c:pt idx="5460">
                  <c:v>16.477129000000001</c:v>
                </c:pt>
                <c:pt idx="5461">
                  <c:v>16.547533999999999</c:v>
                </c:pt>
                <c:pt idx="5462">
                  <c:v>16.768136999999999</c:v>
                </c:pt>
                <c:pt idx="5463">
                  <c:v>16.810379999999999</c:v>
                </c:pt>
                <c:pt idx="5464">
                  <c:v>17.007514</c:v>
                </c:pt>
                <c:pt idx="5465">
                  <c:v>17.138936999999999</c:v>
                </c:pt>
                <c:pt idx="5466">
                  <c:v>17.284441000000001</c:v>
                </c:pt>
                <c:pt idx="5467">
                  <c:v>17.317295999999999</c:v>
                </c:pt>
                <c:pt idx="5468">
                  <c:v>17.406476000000001</c:v>
                </c:pt>
                <c:pt idx="5469">
                  <c:v>17.594223</c:v>
                </c:pt>
                <c:pt idx="5470">
                  <c:v>17.537898999999999</c:v>
                </c:pt>
                <c:pt idx="5471">
                  <c:v>17.472187999999999</c:v>
                </c:pt>
                <c:pt idx="5472">
                  <c:v>17.260971999999999</c:v>
                </c:pt>
                <c:pt idx="5473">
                  <c:v>17.096693999999999</c:v>
                </c:pt>
                <c:pt idx="5474">
                  <c:v>16.974658000000002</c:v>
                </c:pt>
                <c:pt idx="5475">
                  <c:v>16.876090999999999</c:v>
                </c:pt>
                <c:pt idx="5476">
                  <c:v>16.697731999999998</c:v>
                </c:pt>
                <c:pt idx="5477">
                  <c:v>16.514679000000001</c:v>
                </c:pt>
                <c:pt idx="5478">
                  <c:v>16.533453000000002</c:v>
                </c:pt>
                <c:pt idx="5479">
                  <c:v>16.646101999999999</c:v>
                </c:pt>
                <c:pt idx="5480">
                  <c:v>16.735281000000001</c:v>
                </c:pt>
                <c:pt idx="5481">
                  <c:v>17.021595000000001</c:v>
                </c:pt>
                <c:pt idx="5482">
                  <c:v>17.162405</c:v>
                </c:pt>
                <c:pt idx="5483">
                  <c:v>17.209341999999999</c:v>
                </c:pt>
                <c:pt idx="5484">
                  <c:v>17.406476000000001</c:v>
                </c:pt>
                <c:pt idx="5485">
                  <c:v>17.505043000000001</c:v>
                </c:pt>
                <c:pt idx="5486">
                  <c:v>17.373619999999999</c:v>
                </c:pt>
                <c:pt idx="5487">
                  <c:v>17.462800000000001</c:v>
                </c:pt>
                <c:pt idx="5488">
                  <c:v>17.692789999999999</c:v>
                </c:pt>
                <c:pt idx="5489">
                  <c:v>17.683402999999998</c:v>
                </c:pt>
                <c:pt idx="5490">
                  <c:v>17.627078999999998</c:v>
                </c:pt>
                <c:pt idx="5491">
                  <c:v>17.838294000000001</c:v>
                </c:pt>
                <c:pt idx="5492">
                  <c:v>17.725646000000001</c:v>
                </c:pt>
                <c:pt idx="5493">
                  <c:v>17.570754999999998</c:v>
                </c:pt>
                <c:pt idx="5494">
                  <c:v>17.514430999999998</c:v>
                </c:pt>
                <c:pt idx="5495">
                  <c:v>17.547286</c:v>
                </c:pt>
                <c:pt idx="5496">
                  <c:v>17.594223</c:v>
                </c:pt>
                <c:pt idx="5497">
                  <c:v>17.702176999999999</c:v>
                </c:pt>
                <c:pt idx="5498">
                  <c:v>17.847681000000001</c:v>
                </c:pt>
                <c:pt idx="5499">
                  <c:v>17.969716999999999</c:v>
                </c:pt>
                <c:pt idx="5500">
                  <c:v>18.133994999999999</c:v>
                </c:pt>
                <c:pt idx="5501">
                  <c:v>18.044815</c:v>
                </c:pt>
                <c:pt idx="5502">
                  <c:v>18.021346999999999</c:v>
                </c:pt>
                <c:pt idx="5503">
                  <c:v>18.044815</c:v>
                </c:pt>
                <c:pt idx="5504">
                  <c:v>18.101139</c:v>
                </c:pt>
                <c:pt idx="5505">
                  <c:v>18.143381999999999</c:v>
                </c:pt>
                <c:pt idx="5506">
                  <c:v>18.199705999999999</c:v>
                </c:pt>
                <c:pt idx="5507">
                  <c:v>18.298272999999998</c:v>
                </c:pt>
                <c:pt idx="5508">
                  <c:v>18.241949000000002</c:v>
                </c:pt>
                <c:pt idx="5509">
                  <c:v>18.256029999999999</c:v>
                </c:pt>
                <c:pt idx="5510">
                  <c:v>18.396840999999998</c:v>
                </c:pt>
                <c:pt idx="5511">
                  <c:v>18.443777000000001</c:v>
                </c:pt>
                <c:pt idx="5512">
                  <c:v>18.518875999999999</c:v>
                </c:pt>
                <c:pt idx="5513">
                  <c:v>18.664380000000001</c:v>
                </c:pt>
                <c:pt idx="5514">
                  <c:v>18.739478999999999</c:v>
                </c:pt>
                <c:pt idx="5515">
                  <c:v>18.838045999999999</c:v>
                </c:pt>
                <c:pt idx="5516">
                  <c:v>18.697234999999999</c:v>
                </c:pt>
                <c:pt idx="5517">
                  <c:v>18.598668</c:v>
                </c:pt>
                <c:pt idx="5518">
                  <c:v>18.532957</c:v>
                </c:pt>
                <c:pt idx="5519">
                  <c:v>18.476633</c:v>
                </c:pt>
                <c:pt idx="5520">
                  <c:v>18.575199999999999</c:v>
                </c:pt>
                <c:pt idx="5521">
                  <c:v>18.697234999999999</c:v>
                </c:pt>
                <c:pt idx="5522">
                  <c:v>18.838045999999999</c:v>
                </c:pt>
                <c:pt idx="5523">
                  <c:v>19.007017999999999</c:v>
                </c:pt>
                <c:pt idx="5524">
                  <c:v>19.204152000000001</c:v>
                </c:pt>
                <c:pt idx="5525">
                  <c:v>19.260476000000001</c:v>
                </c:pt>
                <c:pt idx="5526">
                  <c:v>19.326187000000001</c:v>
                </c:pt>
                <c:pt idx="5527">
                  <c:v>19.466996999999999</c:v>
                </c:pt>
                <c:pt idx="5528">
                  <c:v>19.490466000000001</c:v>
                </c:pt>
                <c:pt idx="5529">
                  <c:v>19.359043</c:v>
                </c:pt>
                <c:pt idx="5530">
                  <c:v>19.204152000000001</c:v>
                </c:pt>
                <c:pt idx="5531">
                  <c:v>19.025791999999999</c:v>
                </c:pt>
                <c:pt idx="5532">
                  <c:v>19.016404999999999</c:v>
                </c:pt>
                <c:pt idx="5533">
                  <c:v>18.992937000000001</c:v>
                </c:pt>
                <c:pt idx="5534">
                  <c:v>19.007017999999999</c:v>
                </c:pt>
                <c:pt idx="5535">
                  <c:v>19.082115999999999</c:v>
                </c:pt>
                <c:pt idx="5536">
                  <c:v>19.171296000000002</c:v>
                </c:pt>
                <c:pt idx="5537">
                  <c:v>19.335574999999999</c:v>
                </c:pt>
                <c:pt idx="5538">
                  <c:v>19.523320999999999</c:v>
                </c:pt>
                <c:pt idx="5539">
                  <c:v>19.579644999999999</c:v>
                </c:pt>
                <c:pt idx="5540">
                  <c:v>19.631276</c:v>
                </c:pt>
                <c:pt idx="5541">
                  <c:v>19.645357000000001</c:v>
                </c:pt>
                <c:pt idx="5542">
                  <c:v>19.631276</c:v>
                </c:pt>
                <c:pt idx="5543">
                  <c:v>19.654744000000001</c:v>
                </c:pt>
                <c:pt idx="5544">
                  <c:v>19.654744000000001</c:v>
                </c:pt>
                <c:pt idx="5545">
                  <c:v>19.743924</c:v>
                </c:pt>
                <c:pt idx="5546">
                  <c:v>19.809635</c:v>
                </c:pt>
                <c:pt idx="5547">
                  <c:v>19.987995000000002</c:v>
                </c:pt>
                <c:pt idx="5548">
                  <c:v>18.234908999999998</c:v>
                </c:pt>
                <c:pt idx="5549">
                  <c:v>18.314700999999999</c:v>
                </c:pt>
                <c:pt idx="5550">
                  <c:v>18.389800000000001</c:v>
                </c:pt>
                <c:pt idx="5551">
                  <c:v>18.380413000000001</c:v>
                </c:pt>
                <c:pt idx="5552">
                  <c:v>18.521222999999999</c:v>
                </c:pt>
                <c:pt idx="5553">
                  <c:v>18.535304</c:v>
                </c:pt>
                <c:pt idx="5554">
                  <c:v>18.643257999999999</c:v>
                </c:pt>
                <c:pt idx="5555">
                  <c:v>18.652646000000001</c:v>
                </c:pt>
                <c:pt idx="5556">
                  <c:v>18.774681000000001</c:v>
                </c:pt>
                <c:pt idx="5557">
                  <c:v>18.962427999999999</c:v>
                </c:pt>
                <c:pt idx="5558">
                  <c:v>19.028138999999999</c:v>
                </c:pt>
                <c:pt idx="5559">
                  <c:v>19.173642999999998</c:v>
                </c:pt>
                <c:pt idx="5560">
                  <c:v>19.239353999999999</c:v>
                </c:pt>
                <c:pt idx="5561">
                  <c:v>19.394245999999999</c:v>
                </c:pt>
                <c:pt idx="5562">
                  <c:v>19.492813000000002</c:v>
                </c:pt>
                <c:pt idx="5563">
                  <c:v>19.624234999999999</c:v>
                </c:pt>
                <c:pt idx="5564">
                  <c:v>19.713415000000001</c:v>
                </c:pt>
                <c:pt idx="5565">
                  <c:v>19.811982</c:v>
                </c:pt>
                <c:pt idx="5566">
                  <c:v>19.868306</c:v>
                </c:pt>
                <c:pt idx="5567">
                  <c:v>15.632269000000001</c:v>
                </c:pt>
                <c:pt idx="5568">
                  <c:v>15.683899</c:v>
                </c:pt>
                <c:pt idx="5569">
                  <c:v>15.683899</c:v>
                </c:pt>
                <c:pt idx="5570">
                  <c:v>15.773078999999999</c:v>
                </c:pt>
                <c:pt idx="5571">
                  <c:v>15.829402999999999</c:v>
                </c:pt>
                <c:pt idx="5572">
                  <c:v>15.852871</c:v>
                </c:pt>
                <c:pt idx="5573">
                  <c:v>15.805935</c:v>
                </c:pt>
                <c:pt idx="5574">
                  <c:v>15.852871</c:v>
                </c:pt>
                <c:pt idx="5575">
                  <c:v>15.904502000000001</c:v>
                </c:pt>
                <c:pt idx="5576">
                  <c:v>15.852871</c:v>
                </c:pt>
                <c:pt idx="5577">
                  <c:v>15.749611</c:v>
                </c:pt>
                <c:pt idx="5578">
                  <c:v>15.796547</c:v>
                </c:pt>
                <c:pt idx="5579">
                  <c:v>15.92797</c:v>
                </c:pt>
                <c:pt idx="5580">
                  <c:v>16.003069</c:v>
                </c:pt>
                <c:pt idx="5581">
                  <c:v>16.172041</c:v>
                </c:pt>
                <c:pt idx="5582">
                  <c:v>16.139185000000001</c:v>
                </c:pt>
                <c:pt idx="5583">
                  <c:v>16.204896999999999</c:v>
                </c:pt>
                <c:pt idx="5584">
                  <c:v>16.378561999999999</c:v>
                </c:pt>
                <c:pt idx="5585">
                  <c:v>16.524066000000001</c:v>
                </c:pt>
                <c:pt idx="5586">
                  <c:v>16.547533999999999</c:v>
                </c:pt>
                <c:pt idx="5587">
                  <c:v>16.500598</c:v>
                </c:pt>
                <c:pt idx="5588">
                  <c:v>16.402031000000001</c:v>
                </c:pt>
                <c:pt idx="5589">
                  <c:v>16.214283999999999</c:v>
                </c:pt>
                <c:pt idx="5590">
                  <c:v>16.073474000000001</c:v>
                </c:pt>
                <c:pt idx="5591">
                  <c:v>15.993681</c:v>
                </c:pt>
                <c:pt idx="5592">
                  <c:v>15.904502000000001</c:v>
                </c:pt>
                <c:pt idx="5593">
                  <c:v>15.871646</c:v>
                </c:pt>
                <c:pt idx="5594">
                  <c:v>15.773078999999999</c:v>
                </c:pt>
                <c:pt idx="5595">
                  <c:v>15.683899</c:v>
                </c:pt>
                <c:pt idx="5596">
                  <c:v>15.683899</c:v>
                </c:pt>
                <c:pt idx="5597">
                  <c:v>15.599413</c:v>
                </c:pt>
                <c:pt idx="5598">
                  <c:v>15.519621000000001</c:v>
                </c:pt>
                <c:pt idx="5599">
                  <c:v>15.486765</c:v>
                </c:pt>
                <c:pt idx="5600">
                  <c:v>15.519621000000001</c:v>
                </c:pt>
                <c:pt idx="5601">
                  <c:v>15.355342</c:v>
                </c:pt>
                <c:pt idx="5602">
                  <c:v>15.176983</c:v>
                </c:pt>
                <c:pt idx="5603">
                  <c:v>14.979849</c:v>
                </c:pt>
                <c:pt idx="5604">
                  <c:v>14.824958000000001</c:v>
                </c:pt>
                <c:pt idx="5605">
                  <c:v>14.834345000000001</c:v>
                </c:pt>
                <c:pt idx="5606">
                  <c:v>14.848426</c:v>
                </c:pt>
                <c:pt idx="5607">
                  <c:v>14.735778</c:v>
                </c:pt>
                <c:pt idx="5608">
                  <c:v>14.717003</c:v>
                </c:pt>
                <c:pt idx="5609">
                  <c:v>14.604355</c:v>
                </c:pt>
                <c:pt idx="5610">
                  <c:v>14.449464000000001</c:v>
                </c:pt>
                <c:pt idx="5611">
                  <c:v>14.294573</c:v>
                </c:pt>
                <c:pt idx="5612">
                  <c:v>14.261717000000001</c:v>
                </c:pt>
                <c:pt idx="5613">
                  <c:v>14.275798</c:v>
                </c:pt>
                <c:pt idx="5614">
                  <c:v>14.275798</c:v>
                </c:pt>
                <c:pt idx="5615">
                  <c:v>14.374364999999999</c:v>
                </c:pt>
                <c:pt idx="5616">
                  <c:v>14.440077</c:v>
                </c:pt>
                <c:pt idx="5617">
                  <c:v>14.562112000000001</c:v>
                </c:pt>
                <c:pt idx="5618">
                  <c:v>14.717003</c:v>
                </c:pt>
                <c:pt idx="5619">
                  <c:v>14.801489</c:v>
                </c:pt>
                <c:pt idx="5620">
                  <c:v>14.890669000000001</c:v>
                </c:pt>
                <c:pt idx="5621">
                  <c:v>14.989236</c:v>
                </c:pt>
                <c:pt idx="5622">
                  <c:v>15.101884</c:v>
                </c:pt>
                <c:pt idx="5623">
                  <c:v>15.242694</c:v>
                </c:pt>
                <c:pt idx="5624">
                  <c:v>15.209838</c:v>
                </c:pt>
                <c:pt idx="5625">
                  <c:v>15.266163000000001</c:v>
                </c:pt>
                <c:pt idx="5626">
                  <c:v>15.36473</c:v>
                </c:pt>
                <c:pt idx="5627">
                  <c:v>15.444521999999999</c:v>
                </c:pt>
                <c:pt idx="5628">
                  <c:v>15.444521999999999</c:v>
                </c:pt>
                <c:pt idx="5629">
                  <c:v>15.519621000000001</c:v>
                </c:pt>
                <c:pt idx="5630">
                  <c:v>15.519621000000001</c:v>
                </c:pt>
                <c:pt idx="5631">
                  <c:v>15.543089</c:v>
                </c:pt>
                <c:pt idx="5632">
                  <c:v>15.552476</c:v>
                </c:pt>
                <c:pt idx="5633">
                  <c:v>15.599413</c:v>
                </c:pt>
                <c:pt idx="5634">
                  <c:v>15.632269000000001</c:v>
                </c:pt>
                <c:pt idx="5635">
                  <c:v>14.451810999999999</c:v>
                </c:pt>
                <c:pt idx="5636">
                  <c:v>14.508134999999999</c:v>
                </c:pt>
                <c:pt idx="5637">
                  <c:v>14.498747</c:v>
                </c:pt>
                <c:pt idx="5638">
                  <c:v>14.484666000000001</c:v>
                </c:pt>
                <c:pt idx="5639">
                  <c:v>14.498747</c:v>
                </c:pt>
                <c:pt idx="5640">
                  <c:v>14.573846</c:v>
                </c:pt>
                <c:pt idx="5641">
                  <c:v>14.616089000000001</c:v>
                </c:pt>
                <c:pt idx="5642">
                  <c:v>14.728737000000001</c:v>
                </c:pt>
                <c:pt idx="5643">
                  <c:v>14.785061000000001</c:v>
                </c:pt>
                <c:pt idx="5644">
                  <c:v>14.827304</c:v>
                </c:pt>
                <c:pt idx="5645">
                  <c:v>14.916484000000001</c:v>
                </c:pt>
                <c:pt idx="5646">
                  <c:v>15.057294000000001</c:v>
                </c:pt>
                <c:pt idx="5647">
                  <c:v>15.071375</c:v>
                </c:pt>
                <c:pt idx="5648">
                  <c:v>15.057294000000001</c:v>
                </c:pt>
                <c:pt idx="5649">
                  <c:v>15.09015</c:v>
                </c:pt>
                <c:pt idx="5650">
                  <c:v>15.169942000000001</c:v>
                </c:pt>
                <c:pt idx="5651">
                  <c:v>15.226266000000001</c:v>
                </c:pt>
                <c:pt idx="5652">
                  <c:v>15.277896999999999</c:v>
                </c:pt>
                <c:pt idx="5653">
                  <c:v>15.277896999999999</c:v>
                </c:pt>
                <c:pt idx="5654">
                  <c:v>15.301365000000001</c:v>
                </c:pt>
                <c:pt idx="5655">
                  <c:v>15.310752000000001</c:v>
                </c:pt>
                <c:pt idx="5656">
                  <c:v>15.169942000000001</c:v>
                </c:pt>
                <c:pt idx="5657">
                  <c:v>15.057294000000001</c:v>
                </c:pt>
                <c:pt idx="5658">
                  <c:v>14.916484000000001</c:v>
                </c:pt>
                <c:pt idx="5659">
                  <c:v>14.86016</c:v>
                </c:pt>
                <c:pt idx="5660">
                  <c:v>14.982195000000001</c:v>
                </c:pt>
                <c:pt idx="5661">
                  <c:v>15.047907</c:v>
                </c:pt>
                <c:pt idx="5662">
                  <c:v>14.925871000000001</c:v>
                </c:pt>
                <c:pt idx="5663">
                  <c:v>14.827304</c:v>
                </c:pt>
                <c:pt idx="5664">
                  <c:v>14.71935</c:v>
                </c:pt>
                <c:pt idx="5665">
                  <c:v>14.639557999999999</c:v>
                </c:pt>
                <c:pt idx="5666">
                  <c:v>14.484666000000001</c:v>
                </c:pt>
                <c:pt idx="5667">
                  <c:v>14.418955</c:v>
                </c:pt>
                <c:pt idx="5668">
                  <c:v>14.428342000000001</c:v>
                </c:pt>
                <c:pt idx="5669">
                  <c:v>14.451810999999999</c:v>
                </c:pt>
                <c:pt idx="5670">
                  <c:v>15.775426</c:v>
                </c:pt>
                <c:pt idx="5671">
                  <c:v>15.855218000000001</c:v>
                </c:pt>
                <c:pt idx="5672">
                  <c:v>15.855218000000001</c:v>
                </c:pt>
                <c:pt idx="5673">
                  <c:v>15.888074</c:v>
                </c:pt>
                <c:pt idx="5674">
                  <c:v>15.92093</c:v>
                </c:pt>
                <c:pt idx="5675">
                  <c:v>16.019497000000001</c:v>
                </c:pt>
                <c:pt idx="5676">
                  <c:v>16.108675999999999</c:v>
                </c:pt>
                <c:pt idx="5677">
                  <c:v>16.183775000000001</c:v>
                </c:pt>
                <c:pt idx="5678">
                  <c:v>16.127451000000001</c:v>
                </c:pt>
                <c:pt idx="5679">
                  <c:v>16.094595000000002</c:v>
                </c:pt>
                <c:pt idx="5680">
                  <c:v>16.042964999999999</c:v>
                </c:pt>
                <c:pt idx="5681">
                  <c:v>15.986641000000001</c:v>
                </c:pt>
                <c:pt idx="5682">
                  <c:v>15.906848999999999</c:v>
                </c:pt>
                <c:pt idx="5683">
                  <c:v>15.798894000000001</c:v>
                </c:pt>
                <c:pt idx="5684">
                  <c:v>15.676859</c:v>
                </c:pt>
                <c:pt idx="5685">
                  <c:v>15.564211</c:v>
                </c:pt>
                <c:pt idx="5686">
                  <c:v>15.521967999999999</c:v>
                </c:pt>
                <c:pt idx="5687">
                  <c:v>15.554823000000001</c:v>
                </c:pt>
                <c:pt idx="5688">
                  <c:v>15.676859</c:v>
                </c:pt>
                <c:pt idx="5689">
                  <c:v>15.766038</c:v>
                </c:pt>
                <c:pt idx="5690">
                  <c:v>15.775426</c:v>
                </c:pt>
                <c:pt idx="5691">
                  <c:v>14.925871000000001</c:v>
                </c:pt>
                <c:pt idx="5692">
                  <c:v>14.893015999999999</c:v>
                </c:pt>
                <c:pt idx="5693">
                  <c:v>14.86016</c:v>
                </c:pt>
                <c:pt idx="5694">
                  <c:v>14.827304</c:v>
                </c:pt>
                <c:pt idx="5695">
                  <c:v>14.982195000000001</c:v>
                </c:pt>
                <c:pt idx="5696">
                  <c:v>15.104231</c:v>
                </c:pt>
                <c:pt idx="5697">
                  <c:v>15.202798</c:v>
                </c:pt>
                <c:pt idx="5698">
                  <c:v>15.277896999999999</c:v>
                </c:pt>
                <c:pt idx="5699">
                  <c:v>15.324833</c:v>
                </c:pt>
                <c:pt idx="5700">
                  <c:v>15.291978</c:v>
                </c:pt>
                <c:pt idx="5701">
                  <c:v>15.160555</c:v>
                </c:pt>
                <c:pt idx="5702">
                  <c:v>15.071375</c:v>
                </c:pt>
                <c:pt idx="5703">
                  <c:v>14.907097</c:v>
                </c:pt>
                <c:pt idx="5704">
                  <c:v>14.803836</c:v>
                </c:pt>
                <c:pt idx="5705">
                  <c:v>14.71935</c:v>
                </c:pt>
                <c:pt idx="5706">
                  <c:v>14.77098</c:v>
                </c:pt>
                <c:pt idx="5707">
                  <c:v>14.827304</c:v>
                </c:pt>
                <c:pt idx="5708">
                  <c:v>14.939952</c:v>
                </c:pt>
                <c:pt idx="5709">
                  <c:v>14.925871000000001</c:v>
                </c:pt>
                <c:pt idx="5710">
                  <c:v>16.94415</c:v>
                </c:pt>
                <c:pt idx="5711">
                  <c:v>16.878437999999999</c:v>
                </c:pt>
                <c:pt idx="5712">
                  <c:v>16.822113999999999</c:v>
                </c:pt>
                <c:pt idx="5713">
                  <c:v>16.94415</c:v>
                </c:pt>
                <c:pt idx="5714">
                  <c:v>16.991085999999999</c:v>
                </c:pt>
                <c:pt idx="5715">
                  <c:v>17.009861000000001</c:v>
                </c:pt>
                <c:pt idx="5716">
                  <c:v>16.887826</c:v>
                </c:pt>
                <c:pt idx="5717">
                  <c:v>17.000474000000001</c:v>
                </c:pt>
                <c:pt idx="5718">
                  <c:v>16.934761999999999</c:v>
                </c:pt>
                <c:pt idx="5719">
                  <c:v>16.977004999999998</c:v>
                </c:pt>
                <c:pt idx="5720">
                  <c:v>17.075572000000001</c:v>
                </c:pt>
                <c:pt idx="5721">
                  <c:v>17.211689</c:v>
                </c:pt>
                <c:pt idx="5722">
                  <c:v>17.319642999999999</c:v>
                </c:pt>
                <c:pt idx="5723">
                  <c:v>17.221076</c:v>
                </c:pt>
                <c:pt idx="5724">
                  <c:v>17.244544999999999</c:v>
                </c:pt>
                <c:pt idx="5725">
                  <c:v>17.319642999999999</c:v>
                </c:pt>
                <c:pt idx="5726">
                  <c:v>17.465147000000002</c:v>
                </c:pt>
                <c:pt idx="5727">
                  <c:v>17.530857999999998</c:v>
                </c:pt>
                <c:pt idx="5728">
                  <c:v>17.451066000000001</c:v>
                </c:pt>
                <c:pt idx="5729">
                  <c:v>17.474533999999998</c:v>
                </c:pt>
                <c:pt idx="5730">
                  <c:v>17.573101000000001</c:v>
                </c:pt>
                <c:pt idx="5731">
                  <c:v>17.59657</c:v>
                </c:pt>
                <c:pt idx="5732">
                  <c:v>17.652894</c:v>
                </c:pt>
                <c:pt idx="5733">
                  <c:v>17.727993000000001</c:v>
                </c:pt>
                <c:pt idx="5734">
                  <c:v>17.803090999999998</c:v>
                </c:pt>
                <c:pt idx="5735">
                  <c:v>17.840641000000002</c:v>
                </c:pt>
                <c:pt idx="5736">
                  <c:v>17.915738999999999</c:v>
                </c:pt>
                <c:pt idx="5737">
                  <c:v>17.925127</c:v>
                </c:pt>
                <c:pt idx="5738">
                  <c:v>17.972062999999999</c:v>
                </c:pt>
                <c:pt idx="5739">
                  <c:v>17.873495999999999</c:v>
                </c:pt>
                <c:pt idx="5740">
                  <c:v>17.859414999999998</c:v>
                </c:pt>
                <c:pt idx="5741">
                  <c:v>17.873495999999999</c:v>
                </c:pt>
                <c:pt idx="5742">
                  <c:v>17.727993000000001</c:v>
                </c:pt>
                <c:pt idx="5743">
                  <c:v>17.563714000000001</c:v>
                </c:pt>
                <c:pt idx="5744">
                  <c:v>17.549633</c:v>
                </c:pt>
                <c:pt idx="5745">
                  <c:v>17.418209999999998</c:v>
                </c:pt>
                <c:pt idx="5746">
                  <c:v>17.310255999999999</c:v>
                </c:pt>
                <c:pt idx="5747">
                  <c:v>17.141283999999999</c:v>
                </c:pt>
                <c:pt idx="5748">
                  <c:v>17.000474000000001</c:v>
                </c:pt>
                <c:pt idx="5749">
                  <c:v>16.869050999999999</c:v>
                </c:pt>
                <c:pt idx="5750">
                  <c:v>16.789259000000001</c:v>
                </c:pt>
                <c:pt idx="5751">
                  <c:v>16.812726999999999</c:v>
                </c:pt>
                <c:pt idx="5752">
                  <c:v>16.887826</c:v>
                </c:pt>
                <c:pt idx="5753">
                  <c:v>16.977004999999998</c:v>
                </c:pt>
                <c:pt idx="5754">
                  <c:v>17.033328999999998</c:v>
                </c:pt>
                <c:pt idx="5755">
                  <c:v>16.991085999999999</c:v>
                </c:pt>
                <c:pt idx="5756">
                  <c:v>16.94415</c:v>
                </c:pt>
                <c:pt idx="5757">
                  <c:v>18.244295999999999</c:v>
                </c:pt>
                <c:pt idx="5758">
                  <c:v>18.347556999999998</c:v>
                </c:pt>
                <c:pt idx="5759">
                  <c:v>18.380413000000001</c:v>
                </c:pt>
                <c:pt idx="5760">
                  <c:v>18.464898999999999</c:v>
                </c:pt>
                <c:pt idx="5761">
                  <c:v>18.511835000000001</c:v>
                </c:pt>
                <c:pt idx="5762">
                  <c:v>18.544691</c:v>
                </c:pt>
                <c:pt idx="5763">
                  <c:v>18.633870999999999</c:v>
                </c:pt>
                <c:pt idx="5764">
                  <c:v>18.685500999999999</c:v>
                </c:pt>
                <c:pt idx="5765">
                  <c:v>18.741824999999999</c:v>
                </c:pt>
                <c:pt idx="5766">
                  <c:v>18.741824999999999</c:v>
                </c:pt>
                <c:pt idx="5767">
                  <c:v>18.920185</c:v>
                </c:pt>
                <c:pt idx="5768">
                  <c:v>18.985896</c:v>
                </c:pt>
                <c:pt idx="5769">
                  <c:v>18.920185</c:v>
                </c:pt>
                <c:pt idx="5770">
                  <c:v>18.831005000000001</c:v>
                </c:pt>
                <c:pt idx="5771">
                  <c:v>18.821618000000001</c:v>
                </c:pt>
                <c:pt idx="5772">
                  <c:v>18.699581999999999</c:v>
                </c:pt>
                <c:pt idx="5773">
                  <c:v>18.521222999999999</c:v>
                </c:pt>
                <c:pt idx="5774">
                  <c:v>18.366332</c:v>
                </c:pt>
                <c:pt idx="5775">
                  <c:v>18.244295999999999</c:v>
                </c:pt>
                <c:pt idx="5776">
                  <c:v>18.080017999999999</c:v>
                </c:pt>
                <c:pt idx="5777">
                  <c:v>18.094099</c:v>
                </c:pt>
                <c:pt idx="5778">
                  <c:v>18.225522000000002</c:v>
                </c:pt>
                <c:pt idx="5779">
                  <c:v>18.267765000000001</c:v>
                </c:pt>
                <c:pt idx="5780">
                  <c:v>18.258376999999999</c:v>
                </c:pt>
                <c:pt idx="5781">
                  <c:v>18.244295999999999</c:v>
                </c:pt>
                <c:pt idx="5782">
                  <c:v>18.863861</c:v>
                </c:pt>
                <c:pt idx="5783">
                  <c:v>18.788761999999998</c:v>
                </c:pt>
                <c:pt idx="5784">
                  <c:v>19.150175000000001</c:v>
                </c:pt>
                <c:pt idx="5785">
                  <c:v>19.150175000000001</c:v>
                </c:pt>
                <c:pt idx="5786">
                  <c:v>19.126705999999999</c:v>
                </c:pt>
                <c:pt idx="5787">
                  <c:v>19.197111</c:v>
                </c:pt>
                <c:pt idx="5788">
                  <c:v>19.215886000000001</c:v>
                </c:pt>
                <c:pt idx="5789">
                  <c:v>19.347308999999999</c:v>
                </c:pt>
                <c:pt idx="5790">
                  <c:v>19.436489000000002</c:v>
                </c:pt>
                <c:pt idx="5791">
                  <c:v>19.567910999999999</c:v>
                </c:pt>
                <c:pt idx="5792">
                  <c:v>19.525668</c:v>
                </c:pt>
                <c:pt idx="5793">
                  <c:v>19.427101</c:v>
                </c:pt>
                <c:pt idx="5794">
                  <c:v>19.347308999999999</c:v>
                </c:pt>
                <c:pt idx="5795">
                  <c:v>19.215886000000001</c:v>
                </c:pt>
                <c:pt idx="5796">
                  <c:v>19.126705999999999</c:v>
                </c:pt>
                <c:pt idx="5797">
                  <c:v>18.995284000000002</c:v>
                </c:pt>
                <c:pt idx="5798">
                  <c:v>18.840392000000001</c:v>
                </c:pt>
                <c:pt idx="5799">
                  <c:v>18.798148999999999</c:v>
                </c:pt>
                <c:pt idx="5800">
                  <c:v>18.873248</c:v>
                </c:pt>
                <c:pt idx="5801">
                  <c:v>18.887329000000001</c:v>
                </c:pt>
                <c:pt idx="5802">
                  <c:v>18.087057999999999</c:v>
                </c:pt>
                <c:pt idx="5803">
                  <c:v>18.087057999999999</c:v>
                </c:pt>
                <c:pt idx="5804">
                  <c:v>18.105833000000001</c:v>
                </c:pt>
                <c:pt idx="5805">
                  <c:v>18.227868000000001</c:v>
                </c:pt>
                <c:pt idx="5806">
                  <c:v>18.293579999999999</c:v>
                </c:pt>
                <c:pt idx="5807">
                  <c:v>18.251336999999999</c:v>
                </c:pt>
                <c:pt idx="5808">
                  <c:v>18.218481000000001</c:v>
                </c:pt>
                <c:pt idx="5809">
                  <c:v>18.195012999999999</c:v>
                </c:pt>
                <c:pt idx="5810">
                  <c:v>18.072977000000002</c:v>
                </c:pt>
                <c:pt idx="5811">
                  <c:v>17.974409999999999</c:v>
                </c:pt>
                <c:pt idx="5812">
                  <c:v>17.908698999999999</c:v>
                </c:pt>
                <c:pt idx="5813">
                  <c:v>17.852374999999999</c:v>
                </c:pt>
                <c:pt idx="5814">
                  <c:v>17.744420000000002</c:v>
                </c:pt>
                <c:pt idx="5815">
                  <c:v>17.711565</c:v>
                </c:pt>
                <c:pt idx="5816">
                  <c:v>17.702176999999999</c:v>
                </c:pt>
                <c:pt idx="5817">
                  <c:v>17.688096000000002</c:v>
                </c:pt>
                <c:pt idx="5818">
                  <c:v>17.767889</c:v>
                </c:pt>
                <c:pt idx="5819">
                  <c:v>17.753807999999999</c:v>
                </c:pt>
                <c:pt idx="5820">
                  <c:v>17.720952</c:v>
                </c:pt>
                <c:pt idx="5821">
                  <c:v>17.744420000000002</c:v>
                </c:pt>
                <c:pt idx="5822">
                  <c:v>17.735033000000001</c:v>
                </c:pt>
                <c:pt idx="5823">
                  <c:v>17.622385000000001</c:v>
                </c:pt>
                <c:pt idx="5824">
                  <c:v>17.547286</c:v>
                </c:pt>
                <c:pt idx="5825">
                  <c:v>17.533204999999999</c:v>
                </c:pt>
                <c:pt idx="5826">
                  <c:v>17.359539000000002</c:v>
                </c:pt>
                <c:pt idx="5827">
                  <c:v>17.237504000000001</c:v>
                </c:pt>
                <c:pt idx="5828">
                  <c:v>17.228117000000001</c:v>
                </c:pt>
                <c:pt idx="5829">
                  <c:v>17.279747</c:v>
                </c:pt>
                <c:pt idx="5830">
                  <c:v>17.411169999999998</c:v>
                </c:pt>
                <c:pt idx="5831">
                  <c:v>17.392395</c:v>
                </c:pt>
                <c:pt idx="5832">
                  <c:v>17.312602999999999</c:v>
                </c:pt>
                <c:pt idx="5833">
                  <c:v>17.27036</c:v>
                </c:pt>
                <c:pt idx="5834">
                  <c:v>17.237504000000001</c:v>
                </c:pt>
                <c:pt idx="5835">
                  <c:v>17.27036</c:v>
                </c:pt>
                <c:pt idx="5836">
                  <c:v>17.312602999999999</c:v>
                </c:pt>
                <c:pt idx="5837">
                  <c:v>17.303215000000002</c:v>
                </c:pt>
                <c:pt idx="5838">
                  <c:v>17.204647999999999</c:v>
                </c:pt>
                <c:pt idx="5839">
                  <c:v>17.026288999999998</c:v>
                </c:pt>
                <c:pt idx="5840">
                  <c:v>17.049757</c:v>
                </c:pt>
                <c:pt idx="5841">
                  <c:v>16.993433</c:v>
                </c:pt>
                <c:pt idx="5842">
                  <c:v>16.974658000000002</c:v>
                </c:pt>
                <c:pt idx="5843">
                  <c:v>17.007514</c:v>
                </c:pt>
                <c:pt idx="5844">
                  <c:v>17.007514</c:v>
                </c:pt>
                <c:pt idx="5845">
                  <c:v>17.040369999999999</c:v>
                </c:pt>
                <c:pt idx="5846">
                  <c:v>17.026288999999998</c:v>
                </c:pt>
                <c:pt idx="5847">
                  <c:v>17.014555000000001</c:v>
                </c:pt>
                <c:pt idx="5848">
                  <c:v>17.047409999999999</c:v>
                </c:pt>
                <c:pt idx="5849">
                  <c:v>17.070879000000001</c:v>
                </c:pt>
                <c:pt idx="5850">
                  <c:v>17.136590000000002</c:v>
                </c:pt>
                <c:pt idx="5851">
                  <c:v>17.124856000000001</c:v>
                </c:pt>
                <c:pt idx="5852">
                  <c:v>17.059145000000001</c:v>
                </c:pt>
                <c:pt idx="5853">
                  <c:v>17.214036</c:v>
                </c:pt>
                <c:pt idx="5854">
                  <c:v>17.214036</c:v>
                </c:pt>
                <c:pt idx="5855">
                  <c:v>17.157712</c:v>
                </c:pt>
                <c:pt idx="5856">
                  <c:v>16.993433</c:v>
                </c:pt>
                <c:pt idx="5857">
                  <c:v>16.850276000000001</c:v>
                </c:pt>
                <c:pt idx="5858">
                  <c:v>16.674264000000001</c:v>
                </c:pt>
                <c:pt idx="5859">
                  <c:v>16.507638</c:v>
                </c:pt>
                <c:pt idx="5860">
                  <c:v>16.287036000000001</c:v>
                </c:pt>
                <c:pt idx="5861">
                  <c:v>16.132145000000001</c:v>
                </c:pt>
                <c:pt idx="5862">
                  <c:v>16.265913999999999</c:v>
                </c:pt>
                <c:pt idx="5863">
                  <c:v>16.486516999999999</c:v>
                </c:pt>
                <c:pt idx="5864">
                  <c:v>16.650794999999999</c:v>
                </c:pt>
                <c:pt idx="5865">
                  <c:v>16.772831</c:v>
                </c:pt>
                <c:pt idx="5866">
                  <c:v>16.927721999999999</c:v>
                </c:pt>
                <c:pt idx="5867">
                  <c:v>17.103733999999999</c:v>
                </c:pt>
                <c:pt idx="5868">
                  <c:v>17.246891000000002</c:v>
                </c:pt>
                <c:pt idx="5869">
                  <c:v>17.300868999999999</c:v>
                </c:pt>
                <c:pt idx="5870">
                  <c:v>17.368926999999999</c:v>
                </c:pt>
                <c:pt idx="5871">
                  <c:v>17.368926999999999</c:v>
                </c:pt>
                <c:pt idx="5872">
                  <c:v>17.434638</c:v>
                </c:pt>
                <c:pt idx="5873">
                  <c:v>17.467493999999999</c:v>
                </c:pt>
                <c:pt idx="5874">
                  <c:v>17.554327000000001</c:v>
                </c:pt>
                <c:pt idx="5875">
                  <c:v>17.709218</c:v>
                </c:pt>
                <c:pt idx="5876">
                  <c:v>17.864108999999999</c:v>
                </c:pt>
                <c:pt idx="5877">
                  <c:v>17.941555000000001</c:v>
                </c:pt>
                <c:pt idx="5878">
                  <c:v>17.962675999999998</c:v>
                </c:pt>
                <c:pt idx="5879">
                  <c:v>18.129301000000002</c:v>
                </c:pt>
                <c:pt idx="5880">
                  <c:v>18.359290999999999</c:v>
                </c:pt>
                <c:pt idx="5881">
                  <c:v>18.371024999999999</c:v>
                </c:pt>
                <c:pt idx="5882">
                  <c:v>18.227868000000001</c:v>
                </c:pt>
                <c:pt idx="5883">
                  <c:v>18.293579999999999</c:v>
                </c:pt>
                <c:pt idx="5884">
                  <c:v>18.394494000000002</c:v>
                </c:pt>
                <c:pt idx="5885">
                  <c:v>18.624483999999999</c:v>
                </c:pt>
                <c:pt idx="5886">
                  <c:v>19.96218</c:v>
                </c:pt>
                <c:pt idx="5887">
                  <c:v>19.828410000000002</c:v>
                </c:pt>
                <c:pt idx="5888">
                  <c:v>19.774432999999998</c:v>
                </c:pt>
                <c:pt idx="5889">
                  <c:v>19.664131999999999</c:v>
                </c:pt>
                <c:pt idx="5890">
                  <c:v>19.729842999999999</c:v>
                </c:pt>
                <c:pt idx="5891">
                  <c:v>19.718108999999998</c:v>
                </c:pt>
                <c:pt idx="5892">
                  <c:v>19.607807999999999</c:v>
                </c:pt>
                <c:pt idx="5893">
                  <c:v>19.586686</c:v>
                </c:pt>
                <c:pt idx="5894">
                  <c:v>19.607807999999999</c:v>
                </c:pt>
                <c:pt idx="5895">
                  <c:v>19.718108999999998</c:v>
                </c:pt>
                <c:pt idx="5896">
                  <c:v>19.851877999999999</c:v>
                </c:pt>
                <c:pt idx="5897">
                  <c:v>19.983301000000001</c:v>
                </c:pt>
                <c:pt idx="5898">
                  <c:v>20.049012999999999</c:v>
                </c:pt>
                <c:pt idx="5899">
                  <c:v>19.929324000000001</c:v>
                </c:pt>
                <c:pt idx="5900">
                  <c:v>19.884734000000002</c:v>
                </c:pt>
                <c:pt idx="5901">
                  <c:v>19.983301000000001</c:v>
                </c:pt>
                <c:pt idx="5902">
                  <c:v>20.016157</c:v>
                </c:pt>
                <c:pt idx="5903">
                  <c:v>19.983301000000001</c:v>
                </c:pt>
                <c:pt idx="5904">
                  <c:v>19.96218</c:v>
                </c:pt>
                <c:pt idx="5905">
                  <c:v>7.5474220000000001</c:v>
                </c:pt>
                <c:pt idx="5906">
                  <c:v>7.5474220000000001</c:v>
                </c:pt>
                <c:pt idx="5907">
                  <c:v>7.5615030000000001</c:v>
                </c:pt>
                <c:pt idx="5908">
                  <c:v>7.5943579999999997</c:v>
                </c:pt>
                <c:pt idx="5909">
                  <c:v>7.6929259999999999</c:v>
                </c:pt>
                <c:pt idx="5910">
                  <c:v>7.735169</c:v>
                </c:pt>
                <c:pt idx="5911">
                  <c:v>7.791493</c:v>
                </c:pt>
                <c:pt idx="5912">
                  <c:v>7.8572040000000003</c:v>
                </c:pt>
                <c:pt idx="5913">
                  <c:v>7.9229149999999997</c:v>
                </c:pt>
                <c:pt idx="5914">
                  <c:v>7.9698520000000004</c:v>
                </c:pt>
                <c:pt idx="5915">
                  <c:v>8.0214820000000007</c:v>
                </c:pt>
                <c:pt idx="5916">
                  <c:v>8.0449509999999993</c:v>
                </c:pt>
                <c:pt idx="5917">
                  <c:v>8.0355629999999998</c:v>
                </c:pt>
                <c:pt idx="5918">
                  <c:v>8.077807</c:v>
                </c:pt>
                <c:pt idx="5919">
                  <c:v>8.1575989999999994</c:v>
                </c:pt>
                <c:pt idx="5920">
                  <c:v>8.190455</c:v>
                </c:pt>
                <c:pt idx="5921">
                  <c:v>8.1763739999999991</c:v>
                </c:pt>
                <c:pt idx="5922">
                  <c:v>8.2655530000000006</c:v>
                </c:pt>
                <c:pt idx="5923">
                  <c:v>8.3406520000000004</c:v>
                </c:pt>
                <c:pt idx="5924">
                  <c:v>8.3782010000000007</c:v>
                </c:pt>
                <c:pt idx="5925">
                  <c:v>8.3406520000000004</c:v>
                </c:pt>
                <c:pt idx="5926">
                  <c:v>8.3875890000000002</c:v>
                </c:pt>
                <c:pt idx="5927">
                  <c:v>8.4626870000000007</c:v>
                </c:pt>
                <c:pt idx="5928">
                  <c:v>8.519012</c:v>
                </c:pt>
                <c:pt idx="5929">
                  <c:v>8.5424799999999994</c:v>
                </c:pt>
                <c:pt idx="5930">
                  <c:v>8.6081909999999997</c:v>
                </c:pt>
                <c:pt idx="5931">
                  <c:v>8.7067580000000007</c:v>
                </c:pt>
                <c:pt idx="5932">
                  <c:v>8.8053249999999998</c:v>
                </c:pt>
                <c:pt idx="5933">
                  <c:v>8.8616489999999999</c:v>
                </c:pt>
                <c:pt idx="5934">
                  <c:v>8.9696040000000004</c:v>
                </c:pt>
                <c:pt idx="5935">
                  <c:v>9.1057199999999998</c:v>
                </c:pt>
                <c:pt idx="5936">
                  <c:v>9.1385760000000005</c:v>
                </c:pt>
                <c:pt idx="5937">
                  <c:v>9.1385760000000005</c:v>
                </c:pt>
                <c:pt idx="5938">
                  <c:v>9.2136750000000003</c:v>
                </c:pt>
                <c:pt idx="5939">
                  <c:v>9.4248899999999995</c:v>
                </c:pt>
                <c:pt idx="5940">
                  <c:v>9.3920340000000007</c:v>
                </c:pt>
                <c:pt idx="5941">
                  <c:v>9.2934669999999997</c:v>
                </c:pt>
                <c:pt idx="5942">
                  <c:v>9.2934669999999997</c:v>
                </c:pt>
                <c:pt idx="5943">
                  <c:v>9.302854</c:v>
                </c:pt>
                <c:pt idx="5944">
                  <c:v>9.359178</c:v>
                </c:pt>
                <c:pt idx="5945">
                  <c:v>9.4248899999999995</c:v>
                </c:pt>
                <c:pt idx="5946">
                  <c:v>9.5563129999999994</c:v>
                </c:pt>
                <c:pt idx="5947">
                  <c:v>9.6126369999999994</c:v>
                </c:pt>
                <c:pt idx="5948">
                  <c:v>9.7112040000000004</c:v>
                </c:pt>
                <c:pt idx="5949">
                  <c:v>9.7863019999999992</c:v>
                </c:pt>
                <c:pt idx="5950">
                  <c:v>9.8660949999999996</c:v>
                </c:pt>
                <c:pt idx="5951">
                  <c:v>9.9411939999999994</c:v>
                </c:pt>
                <c:pt idx="5952">
                  <c:v>9.9505809999999997</c:v>
                </c:pt>
                <c:pt idx="5953">
                  <c:v>9.9411939999999994</c:v>
                </c:pt>
                <c:pt idx="5954">
                  <c:v>10.039761</c:v>
                </c:pt>
                <c:pt idx="5955">
                  <c:v>9.9177250000000008</c:v>
                </c:pt>
                <c:pt idx="5956">
                  <c:v>9.9646620000000006</c:v>
                </c:pt>
                <c:pt idx="5957">
                  <c:v>10.006905</c:v>
                </c:pt>
                <c:pt idx="5958">
                  <c:v>9.8003830000000001</c:v>
                </c:pt>
                <c:pt idx="5959">
                  <c:v>9.6971229999999995</c:v>
                </c:pt>
                <c:pt idx="5960">
                  <c:v>9.7112040000000004</c:v>
                </c:pt>
                <c:pt idx="5961">
                  <c:v>9.9318059999999999</c:v>
                </c:pt>
                <c:pt idx="5962">
                  <c:v>8.4509530000000002</c:v>
                </c:pt>
                <c:pt idx="5963">
                  <c:v>8.526052</c:v>
                </c:pt>
                <c:pt idx="5964">
                  <c:v>8.5401330000000009</c:v>
                </c:pt>
                <c:pt idx="5965">
                  <c:v>8.6480870000000003</c:v>
                </c:pt>
                <c:pt idx="5966">
                  <c:v>8.7137989999999999</c:v>
                </c:pt>
                <c:pt idx="5967">
                  <c:v>8.7372669999999992</c:v>
                </c:pt>
                <c:pt idx="5968">
                  <c:v>8.8499149999999993</c:v>
                </c:pt>
                <c:pt idx="5969">
                  <c:v>8.9578699999999998</c:v>
                </c:pt>
                <c:pt idx="5970">
                  <c:v>9.1221479999999993</c:v>
                </c:pt>
                <c:pt idx="5971">
                  <c:v>9.0892920000000004</c:v>
                </c:pt>
                <c:pt idx="5972">
                  <c:v>9.1690850000000008</c:v>
                </c:pt>
                <c:pt idx="5973">
                  <c:v>9.2019409999999997</c:v>
                </c:pt>
                <c:pt idx="5974">
                  <c:v>9.0235810000000001</c:v>
                </c:pt>
                <c:pt idx="5975">
                  <c:v>8.8029790000000006</c:v>
                </c:pt>
                <c:pt idx="5976">
                  <c:v>8.5917630000000003</c:v>
                </c:pt>
                <c:pt idx="5977">
                  <c:v>8.4931959999999993</c:v>
                </c:pt>
                <c:pt idx="5978">
                  <c:v>8.4509530000000002</c:v>
                </c:pt>
                <c:pt idx="5979">
                  <c:v>4.9330470000000002</c:v>
                </c:pt>
                <c:pt idx="5980">
                  <c:v>4.944782</c:v>
                </c:pt>
                <c:pt idx="5981">
                  <c:v>4.9001919999999997</c:v>
                </c:pt>
                <c:pt idx="5982">
                  <c:v>4.8462149999999999</c:v>
                </c:pt>
                <c:pt idx="5983">
                  <c:v>4.8227460000000004</c:v>
                </c:pt>
                <c:pt idx="5984">
                  <c:v>4.7805030000000004</c:v>
                </c:pt>
                <c:pt idx="5985">
                  <c:v>4.7805030000000004</c:v>
                </c:pt>
                <c:pt idx="5986">
                  <c:v>4.7687689999999998</c:v>
                </c:pt>
                <c:pt idx="5987">
                  <c:v>4.7570350000000001</c:v>
                </c:pt>
                <c:pt idx="5988">
                  <c:v>4.7687689999999998</c:v>
                </c:pt>
                <c:pt idx="5989">
                  <c:v>4.8016249999999996</c:v>
                </c:pt>
                <c:pt idx="5990">
                  <c:v>4.8462149999999999</c:v>
                </c:pt>
                <c:pt idx="5991">
                  <c:v>4.8908040000000002</c:v>
                </c:pt>
                <c:pt idx="5992">
                  <c:v>4.9001919999999997</c:v>
                </c:pt>
                <c:pt idx="5993">
                  <c:v>4.9330470000000002</c:v>
                </c:pt>
                <c:pt idx="5994">
                  <c:v>4.9330470000000002</c:v>
                </c:pt>
                <c:pt idx="5995">
                  <c:v>5.0011060000000001</c:v>
                </c:pt>
                <c:pt idx="5996">
                  <c:v>5.0668170000000003</c:v>
                </c:pt>
                <c:pt idx="5997">
                  <c:v>5.0433490000000001</c:v>
                </c:pt>
                <c:pt idx="5998">
                  <c:v>4.9893710000000002</c:v>
                </c:pt>
                <c:pt idx="5999">
                  <c:v>4.965903</c:v>
                </c:pt>
                <c:pt idx="6000">
                  <c:v>4.965903</c:v>
                </c:pt>
                <c:pt idx="6001">
                  <c:v>4.9893710000000002</c:v>
                </c:pt>
                <c:pt idx="6002">
                  <c:v>4.9893710000000002</c:v>
                </c:pt>
                <c:pt idx="6003">
                  <c:v>5.0011060000000001</c:v>
                </c:pt>
                <c:pt idx="6004">
                  <c:v>5.9492269999999996</c:v>
                </c:pt>
                <c:pt idx="6005">
                  <c:v>6.0806500000000003</c:v>
                </c:pt>
                <c:pt idx="6006">
                  <c:v>6.2777839999999996</c:v>
                </c:pt>
                <c:pt idx="6007">
                  <c:v>6.2683970000000002</c:v>
                </c:pt>
                <c:pt idx="6008">
                  <c:v>6.1580950000000003</c:v>
                </c:pt>
                <c:pt idx="6009">
                  <c:v>6.3341079999999996</c:v>
                </c:pt>
                <c:pt idx="6010">
                  <c:v>6.498386</c:v>
                </c:pt>
                <c:pt idx="6011">
                  <c:v>6.5875659999999998</c:v>
                </c:pt>
                <c:pt idx="6012">
                  <c:v>6.6204219999999996</c:v>
                </c:pt>
                <c:pt idx="6013">
                  <c:v>6.6650119999999999</c:v>
                </c:pt>
                <c:pt idx="6014">
                  <c:v>6.6978669999999996</c:v>
                </c:pt>
                <c:pt idx="6015">
                  <c:v>6.9841810000000004</c:v>
                </c:pt>
                <c:pt idx="6016">
                  <c:v>6.819903</c:v>
                </c:pt>
                <c:pt idx="6017">
                  <c:v>6.5993000000000004</c:v>
                </c:pt>
                <c:pt idx="6018">
                  <c:v>6.5875659999999998</c:v>
                </c:pt>
                <c:pt idx="6019">
                  <c:v>6.498386</c:v>
                </c:pt>
                <c:pt idx="6020">
                  <c:v>6.3223739999999999</c:v>
                </c:pt>
                <c:pt idx="6021">
                  <c:v>6.1346270000000001</c:v>
                </c:pt>
                <c:pt idx="6022">
                  <c:v>5.9586139999999999</c:v>
                </c:pt>
                <c:pt idx="6023">
                  <c:v>5.8037229999999997</c:v>
                </c:pt>
                <c:pt idx="6024">
                  <c:v>5.7943360000000004</c:v>
                </c:pt>
                <c:pt idx="6025">
                  <c:v>5.407108</c:v>
                </c:pt>
                <c:pt idx="6026">
                  <c:v>5.407108</c:v>
                </c:pt>
                <c:pt idx="6027">
                  <c:v>5.5619990000000001</c:v>
                </c:pt>
                <c:pt idx="6028">
                  <c:v>5.7051559999999997</c:v>
                </c:pt>
                <c:pt idx="6029">
                  <c:v>5.651179</c:v>
                </c:pt>
                <c:pt idx="6030">
                  <c:v>5.5854679999999997</c:v>
                </c:pt>
                <c:pt idx="6031">
                  <c:v>5.5502649999999996</c:v>
                </c:pt>
                <c:pt idx="6032">
                  <c:v>5.5502649999999996</c:v>
                </c:pt>
                <c:pt idx="6033">
                  <c:v>5.4399639999999998</c:v>
                </c:pt>
                <c:pt idx="6034">
                  <c:v>5.3202749999999996</c:v>
                </c:pt>
                <c:pt idx="6035">
                  <c:v>5.2756850000000002</c:v>
                </c:pt>
                <c:pt idx="6036">
                  <c:v>5.1865059999999996</c:v>
                </c:pt>
                <c:pt idx="6037">
                  <c:v>5.1536499999999998</c:v>
                </c:pt>
                <c:pt idx="6038">
                  <c:v>5.2428299999999997</c:v>
                </c:pt>
                <c:pt idx="6039">
                  <c:v>5.3859870000000001</c:v>
                </c:pt>
                <c:pt idx="6040">
                  <c:v>5.4399639999999998</c:v>
                </c:pt>
                <c:pt idx="6041">
                  <c:v>5.3742520000000003</c:v>
                </c:pt>
                <c:pt idx="6042">
                  <c:v>5.4516980000000004</c:v>
                </c:pt>
                <c:pt idx="6043">
                  <c:v>5.6957690000000003</c:v>
                </c:pt>
                <c:pt idx="6044">
                  <c:v>5.5408780000000002</c:v>
                </c:pt>
                <c:pt idx="6045">
                  <c:v>5.2968070000000003</c:v>
                </c:pt>
                <c:pt idx="6046">
                  <c:v>5.1771180000000001</c:v>
                </c:pt>
                <c:pt idx="6047">
                  <c:v>5.0011060000000001</c:v>
                </c:pt>
                <c:pt idx="6048">
                  <c:v>5.0011060000000001</c:v>
                </c:pt>
                <c:pt idx="6049">
                  <c:v>5.0011060000000001</c:v>
                </c:pt>
                <c:pt idx="6050">
                  <c:v>5.0339609999999997</c:v>
                </c:pt>
                <c:pt idx="6051">
                  <c:v>5.0550829999999998</c:v>
                </c:pt>
                <c:pt idx="6052">
                  <c:v>5.1653840000000004</c:v>
                </c:pt>
                <c:pt idx="6053">
                  <c:v>5.3202749999999996</c:v>
                </c:pt>
                <c:pt idx="6054">
                  <c:v>5.3202749999999996</c:v>
                </c:pt>
                <c:pt idx="6055">
                  <c:v>5.308541</c:v>
                </c:pt>
                <c:pt idx="6056">
                  <c:v>5.2428299999999997</c:v>
                </c:pt>
                <c:pt idx="6057">
                  <c:v>5.0668170000000003</c:v>
                </c:pt>
                <c:pt idx="6058">
                  <c:v>5.0879390000000004</c:v>
                </c:pt>
                <c:pt idx="6059">
                  <c:v>5.1325279999999998</c:v>
                </c:pt>
                <c:pt idx="6060">
                  <c:v>5.1865059999999996</c:v>
                </c:pt>
                <c:pt idx="6061">
                  <c:v>5.364865</c:v>
                </c:pt>
                <c:pt idx="6062">
                  <c:v>5.5291439999999996</c:v>
                </c:pt>
                <c:pt idx="6063">
                  <c:v>5.6840349999999997</c:v>
                </c:pt>
                <c:pt idx="6064">
                  <c:v>5.8600469999999998</c:v>
                </c:pt>
                <c:pt idx="6065">
                  <c:v>6.03606</c:v>
                </c:pt>
                <c:pt idx="6066">
                  <c:v>6.2355409999999996</c:v>
                </c:pt>
                <c:pt idx="6067">
                  <c:v>6.4772650000000001</c:v>
                </c:pt>
                <c:pt idx="6068">
                  <c:v>6.6650119999999999</c:v>
                </c:pt>
                <c:pt idx="6069">
                  <c:v>6.841024</c:v>
                </c:pt>
                <c:pt idx="6070">
                  <c:v>6.897348</c:v>
                </c:pt>
                <c:pt idx="6071">
                  <c:v>6.897348</c:v>
                </c:pt>
                <c:pt idx="6072">
                  <c:v>7.106217</c:v>
                </c:pt>
                <c:pt idx="6073">
                  <c:v>7.1508070000000004</c:v>
                </c:pt>
                <c:pt idx="6074">
                  <c:v>7.0287709999999999</c:v>
                </c:pt>
                <c:pt idx="6075">
                  <c:v>7.0616269999999997</c:v>
                </c:pt>
                <c:pt idx="6076">
                  <c:v>7.3807960000000001</c:v>
                </c:pt>
                <c:pt idx="6077">
                  <c:v>7.6459890000000001</c:v>
                </c:pt>
                <c:pt idx="6078">
                  <c:v>7.5474220000000001</c:v>
                </c:pt>
                <c:pt idx="6079">
                  <c:v>7.4253859999999996</c:v>
                </c:pt>
                <c:pt idx="6080">
                  <c:v>7.3150849999999998</c:v>
                </c:pt>
                <c:pt idx="6081">
                  <c:v>7.3479409999999996</c:v>
                </c:pt>
                <c:pt idx="6082">
                  <c:v>7.3807960000000001</c:v>
                </c:pt>
                <c:pt idx="6083">
                  <c:v>7.4582420000000003</c:v>
                </c:pt>
                <c:pt idx="6084">
                  <c:v>7.4465079999999997</c:v>
                </c:pt>
                <c:pt idx="6085">
                  <c:v>7.3315130000000002</c:v>
                </c:pt>
                <c:pt idx="6086">
                  <c:v>7.3150849999999998</c:v>
                </c:pt>
                <c:pt idx="6087">
                  <c:v>7.2798829999999999</c:v>
                </c:pt>
                <c:pt idx="6088">
                  <c:v>7.0804020000000003</c:v>
                </c:pt>
                <c:pt idx="6089">
                  <c:v>7.0146899999999999</c:v>
                </c:pt>
                <c:pt idx="6090">
                  <c:v>6.9818350000000002</c:v>
                </c:pt>
                <c:pt idx="6091">
                  <c:v>6.8597989999999998</c:v>
                </c:pt>
                <c:pt idx="6092">
                  <c:v>6.6509309999999999</c:v>
                </c:pt>
                <c:pt idx="6093">
                  <c:v>6.5523639999999999</c:v>
                </c:pt>
                <c:pt idx="6094">
                  <c:v>6.6063409999999996</c:v>
                </c:pt>
                <c:pt idx="6095">
                  <c:v>6.5734849999999998</c:v>
                </c:pt>
                <c:pt idx="6096">
                  <c:v>6.4185939999999997</c:v>
                </c:pt>
                <c:pt idx="6097">
                  <c:v>6.3528830000000003</c:v>
                </c:pt>
                <c:pt idx="6098">
                  <c:v>6.1440140000000003</c:v>
                </c:pt>
                <c:pt idx="6099">
                  <c:v>6.021979</c:v>
                </c:pt>
                <c:pt idx="6100">
                  <c:v>5.8670879999999999</c:v>
                </c:pt>
                <c:pt idx="6101">
                  <c:v>5.6370979999999999</c:v>
                </c:pt>
                <c:pt idx="6102">
                  <c:v>5.4704730000000001</c:v>
                </c:pt>
                <c:pt idx="6103">
                  <c:v>5.2944599999999999</c:v>
                </c:pt>
                <c:pt idx="6104">
                  <c:v>5.1841590000000002</c:v>
                </c:pt>
                <c:pt idx="6105">
                  <c:v>5.1841590000000002</c:v>
                </c:pt>
                <c:pt idx="6106">
                  <c:v>5.1067130000000001</c:v>
                </c:pt>
                <c:pt idx="6107">
                  <c:v>5.1184469999999997</c:v>
                </c:pt>
                <c:pt idx="6108">
                  <c:v>5.1630370000000001</c:v>
                </c:pt>
                <c:pt idx="6109">
                  <c:v>5.1184469999999997</c:v>
                </c:pt>
                <c:pt idx="6110">
                  <c:v>5.1794650000000004</c:v>
                </c:pt>
                <c:pt idx="6111">
                  <c:v>5.2287489999999996</c:v>
                </c:pt>
                <c:pt idx="6112">
                  <c:v>5.2240549999999999</c:v>
                </c:pt>
                <c:pt idx="6113">
                  <c:v>5.2240549999999999</c:v>
                </c:pt>
                <c:pt idx="6114">
                  <c:v>5.2357889999999996</c:v>
                </c:pt>
                <c:pt idx="6115">
                  <c:v>5.1747709999999998</c:v>
                </c:pt>
                <c:pt idx="6116">
                  <c:v>5.0973259999999998</c:v>
                </c:pt>
                <c:pt idx="6117">
                  <c:v>5.1090600000000004</c:v>
                </c:pt>
                <c:pt idx="6118">
                  <c:v>5.1301819999999996</c:v>
                </c:pt>
                <c:pt idx="6119">
                  <c:v>5.1958929999999999</c:v>
                </c:pt>
                <c:pt idx="6120">
                  <c:v>5.2029329999999998</c:v>
                </c:pt>
                <c:pt idx="6121">
                  <c:v>5.3061939999999996</c:v>
                </c:pt>
                <c:pt idx="6122">
                  <c:v>5.3625179999999997</c:v>
                </c:pt>
                <c:pt idx="6123">
                  <c:v>5.4164950000000003</c:v>
                </c:pt>
                <c:pt idx="6124">
                  <c:v>5.4892469999999998</c:v>
                </c:pt>
                <c:pt idx="6125">
                  <c:v>5.5596519999999998</c:v>
                </c:pt>
                <c:pt idx="6126">
                  <c:v>5.6981159999999997</c:v>
                </c:pt>
                <c:pt idx="6127">
                  <c:v>5.7849490000000001</c:v>
                </c:pt>
                <c:pt idx="6128">
                  <c:v>5.763827</c:v>
                </c:pt>
                <c:pt idx="6129">
                  <c:v>5.6816880000000003</c:v>
                </c:pt>
                <c:pt idx="6130">
                  <c:v>5.5760800000000001</c:v>
                </c:pt>
                <c:pt idx="6131">
                  <c:v>5.5479180000000001</c:v>
                </c:pt>
                <c:pt idx="6132">
                  <c:v>5.6253640000000003</c:v>
                </c:pt>
                <c:pt idx="6133">
                  <c:v>5.693422</c:v>
                </c:pt>
                <c:pt idx="6134">
                  <c:v>5.6417919999999997</c:v>
                </c:pt>
                <c:pt idx="6135">
                  <c:v>5.5713869999999996</c:v>
                </c:pt>
                <c:pt idx="6136">
                  <c:v>5.5221030000000004</c:v>
                </c:pt>
                <c:pt idx="6137">
                  <c:v>5.4610849999999997</c:v>
                </c:pt>
                <c:pt idx="6138">
                  <c:v>5.4047609999999997</c:v>
                </c:pt>
                <c:pt idx="6139">
                  <c:v>5.350784</c:v>
                </c:pt>
                <c:pt idx="6140">
                  <c:v>5.2686450000000002</c:v>
                </c:pt>
                <c:pt idx="6141">
                  <c:v>5.2076269999999996</c:v>
                </c:pt>
                <c:pt idx="6142">
                  <c:v>5.1911990000000001</c:v>
                </c:pt>
                <c:pt idx="6143">
                  <c:v>5.2287489999999996</c:v>
                </c:pt>
                <c:pt idx="6144">
                  <c:v>5.2076269999999996</c:v>
                </c:pt>
                <c:pt idx="6145">
                  <c:v>5.1677309999999999</c:v>
                </c:pt>
                <c:pt idx="6146">
                  <c:v>5.2076269999999996</c:v>
                </c:pt>
                <c:pt idx="6147">
                  <c:v>5.273339</c:v>
                </c:pt>
                <c:pt idx="6148">
                  <c:v>5.350784</c:v>
                </c:pt>
                <c:pt idx="6149">
                  <c:v>5.3390500000000003</c:v>
                </c:pt>
                <c:pt idx="6150">
                  <c:v>5.3460900000000002</c:v>
                </c:pt>
                <c:pt idx="6151">
                  <c:v>5.4164950000000003</c:v>
                </c:pt>
                <c:pt idx="6152">
                  <c:v>5.4657790000000004</c:v>
                </c:pt>
                <c:pt idx="6153">
                  <c:v>5.5385309999999999</c:v>
                </c:pt>
                <c:pt idx="6154">
                  <c:v>5.5713869999999996</c:v>
                </c:pt>
                <c:pt idx="6155">
                  <c:v>5.6042420000000002</c:v>
                </c:pt>
                <c:pt idx="6156">
                  <c:v>5.6535260000000003</c:v>
                </c:pt>
                <c:pt idx="6157">
                  <c:v>5.6417919999999997</c:v>
                </c:pt>
                <c:pt idx="6158">
                  <c:v>5.5925079999999996</c:v>
                </c:pt>
                <c:pt idx="6159">
                  <c:v>5.6089359999999999</c:v>
                </c:pt>
                <c:pt idx="6160">
                  <c:v>5.6253640000000003</c:v>
                </c:pt>
                <c:pt idx="6161">
                  <c:v>5.6746470000000002</c:v>
                </c:pt>
                <c:pt idx="6162">
                  <c:v>5.7591330000000003</c:v>
                </c:pt>
                <c:pt idx="6163">
                  <c:v>5.8037229999999997</c:v>
                </c:pt>
                <c:pt idx="6164">
                  <c:v>5.8412730000000002</c:v>
                </c:pt>
                <c:pt idx="6165">
                  <c:v>5.8741279999999998</c:v>
                </c:pt>
                <c:pt idx="6166">
                  <c:v>5.8577000000000004</c:v>
                </c:pt>
                <c:pt idx="6167">
                  <c:v>5.8365790000000004</c:v>
                </c:pt>
                <c:pt idx="6168">
                  <c:v>5.8295380000000003</c:v>
                </c:pt>
                <c:pt idx="6169">
                  <c:v>5.8623940000000001</c:v>
                </c:pt>
                <c:pt idx="6170">
                  <c:v>5.8952499999999999</c:v>
                </c:pt>
                <c:pt idx="6171">
                  <c:v>5.8741279999999998</c:v>
                </c:pt>
                <c:pt idx="6172">
                  <c:v>5.8459659999999998</c:v>
                </c:pt>
                <c:pt idx="6173">
                  <c:v>5.7802550000000004</c:v>
                </c:pt>
                <c:pt idx="6174">
                  <c:v>5.7755609999999997</c:v>
                </c:pt>
                <c:pt idx="6175">
                  <c:v>5.8295380000000003</c:v>
                </c:pt>
                <c:pt idx="6176">
                  <c:v>5.8295380000000003</c:v>
                </c:pt>
                <c:pt idx="6177">
                  <c:v>5.7755609999999997</c:v>
                </c:pt>
                <c:pt idx="6178">
                  <c:v>5.763827</c:v>
                </c:pt>
                <c:pt idx="6179">
                  <c:v>5.8201510000000001</c:v>
                </c:pt>
                <c:pt idx="6180">
                  <c:v>5.8788220000000004</c:v>
                </c:pt>
                <c:pt idx="6181">
                  <c:v>5.9234119999999999</c:v>
                </c:pt>
                <c:pt idx="6182">
                  <c:v>5.9844299999999997</c:v>
                </c:pt>
                <c:pt idx="6183">
                  <c:v>6.0665690000000003</c:v>
                </c:pt>
                <c:pt idx="6184">
                  <c:v>6.1228930000000004</c:v>
                </c:pt>
                <c:pt idx="6185">
                  <c:v>6.2003380000000003</c:v>
                </c:pt>
                <c:pt idx="6186">
                  <c:v>6.2777839999999996</c:v>
                </c:pt>
                <c:pt idx="6187">
                  <c:v>6.3481889999999996</c:v>
                </c:pt>
                <c:pt idx="6188">
                  <c:v>6.3200269999999996</c:v>
                </c:pt>
                <c:pt idx="6189">
                  <c:v>6.3434949999999999</c:v>
                </c:pt>
                <c:pt idx="6190">
                  <c:v>6.3810450000000003</c:v>
                </c:pt>
                <c:pt idx="6191">
                  <c:v>6.3317610000000002</c:v>
                </c:pt>
                <c:pt idx="6192">
                  <c:v>6.3200269999999996</c:v>
                </c:pt>
                <c:pt idx="6193">
                  <c:v>6.2942119999999999</c:v>
                </c:pt>
                <c:pt idx="6194">
                  <c:v>6.1932980000000004</c:v>
                </c:pt>
                <c:pt idx="6195">
                  <c:v>6.106465</c:v>
                </c:pt>
                <c:pt idx="6196">
                  <c:v>6.1557490000000001</c:v>
                </c:pt>
                <c:pt idx="6197">
                  <c:v>6.1158520000000003</c:v>
                </c:pt>
                <c:pt idx="6198">
                  <c:v>6.0665690000000003</c:v>
                </c:pt>
                <c:pt idx="6199">
                  <c:v>6.0829969999999998</c:v>
                </c:pt>
                <c:pt idx="6200">
                  <c:v>6.1674829999999998</c:v>
                </c:pt>
                <c:pt idx="6201">
                  <c:v>6.2543160000000002</c:v>
                </c:pt>
                <c:pt idx="6202">
                  <c:v>6.3270679999999997</c:v>
                </c:pt>
                <c:pt idx="6203">
                  <c:v>6.364617</c:v>
                </c:pt>
                <c:pt idx="6204">
                  <c:v>5.8929029999999996</c:v>
                </c:pt>
                <c:pt idx="6205">
                  <c:v>5.9022899999999998</c:v>
                </c:pt>
                <c:pt idx="6206">
                  <c:v>5.9820830000000003</c:v>
                </c:pt>
                <c:pt idx="6207">
                  <c:v>6.0149379999999999</c:v>
                </c:pt>
                <c:pt idx="6208">
                  <c:v>5.9820830000000003</c:v>
                </c:pt>
                <c:pt idx="6209">
                  <c:v>5.8600469999999998</c:v>
                </c:pt>
                <c:pt idx="6210">
                  <c:v>5.8131110000000001</c:v>
                </c:pt>
                <c:pt idx="6211">
                  <c:v>5.8131110000000001</c:v>
                </c:pt>
                <c:pt idx="6212">
                  <c:v>5.8131110000000001</c:v>
                </c:pt>
                <c:pt idx="6213">
                  <c:v>5.8271920000000001</c:v>
                </c:pt>
                <c:pt idx="6214">
                  <c:v>5.8459659999999998</c:v>
                </c:pt>
                <c:pt idx="6215">
                  <c:v>5.8929029999999996</c:v>
                </c:pt>
                <c:pt idx="6216">
                  <c:v>5.0011060000000001</c:v>
                </c:pt>
                <c:pt idx="6217">
                  <c:v>5.0339609999999997</c:v>
                </c:pt>
                <c:pt idx="6218">
                  <c:v>5.1325279999999998</c:v>
                </c:pt>
                <c:pt idx="6219">
                  <c:v>5.1419160000000002</c:v>
                </c:pt>
                <c:pt idx="6220">
                  <c:v>5.0339609999999997</c:v>
                </c:pt>
                <c:pt idx="6221">
                  <c:v>5.0011060000000001</c:v>
                </c:pt>
                <c:pt idx="6222">
                  <c:v>5.0011060000000001</c:v>
                </c:pt>
                <c:pt idx="6223">
                  <c:v>5.0011060000000001</c:v>
                </c:pt>
                <c:pt idx="6224">
                  <c:v>5.0011060000000001</c:v>
                </c:pt>
                <c:pt idx="6225">
                  <c:v>-8.3828949999999995</c:v>
                </c:pt>
                <c:pt idx="6226">
                  <c:v>-8.5143179999999994</c:v>
                </c:pt>
                <c:pt idx="6227">
                  <c:v>-8.7490009999999998</c:v>
                </c:pt>
                <c:pt idx="6228">
                  <c:v>-8.9555229999999995</c:v>
                </c:pt>
                <c:pt idx="6229">
                  <c:v>-9.1010270000000002</c:v>
                </c:pt>
                <c:pt idx="6230">
                  <c:v>-9.1010270000000002</c:v>
                </c:pt>
                <c:pt idx="6231">
                  <c:v>-8.9367479999999997</c:v>
                </c:pt>
                <c:pt idx="6232">
                  <c:v>-8.8569560000000003</c:v>
                </c:pt>
                <c:pt idx="6233">
                  <c:v>-8.4626870000000007</c:v>
                </c:pt>
                <c:pt idx="6234">
                  <c:v>-8.1857609999999994</c:v>
                </c:pt>
                <c:pt idx="6235">
                  <c:v>-8.0214820000000007</c:v>
                </c:pt>
                <c:pt idx="6236">
                  <c:v>-7.9980140000000004</c:v>
                </c:pt>
                <c:pt idx="6237">
                  <c:v>-7.9651579999999997</c:v>
                </c:pt>
                <c:pt idx="6238">
                  <c:v>-8.0308700000000002</c:v>
                </c:pt>
                <c:pt idx="6239">
                  <c:v>-8.2092290000000006</c:v>
                </c:pt>
                <c:pt idx="6240">
                  <c:v>-8.3828949999999995</c:v>
                </c:pt>
                <c:pt idx="6241">
                  <c:v>-19.943404999999998</c:v>
                </c:pt>
                <c:pt idx="6242">
                  <c:v>-19.722802000000001</c:v>
                </c:pt>
                <c:pt idx="6243">
                  <c:v>-19.520975</c:v>
                </c:pt>
                <c:pt idx="6244">
                  <c:v>-19.389551999999998</c:v>
                </c:pt>
                <c:pt idx="6245">
                  <c:v>-19.192418</c:v>
                </c:pt>
                <c:pt idx="6246">
                  <c:v>-19.136094</c:v>
                </c:pt>
                <c:pt idx="6247">
                  <c:v>-19.300371999999999</c:v>
                </c:pt>
                <c:pt idx="6248">
                  <c:v>-19.619541999999999</c:v>
                </c:pt>
                <c:pt idx="6249">
                  <c:v>-17.526164999999999</c:v>
                </c:pt>
                <c:pt idx="6250">
                  <c:v>-17.648199999999999</c:v>
                </c:pt>
                <c:pt idx="6251">
                  <c:v>-17.835947000000001</c:v>
                </c:pt>
                <c:pt idx="6252">
                  <c:v>-18.220828000000001</c:v>
                </c:pt>
                <c:pt idx="6253">
                  <c:v>-18.385106</c:v>
                </c:pt>
                <c:pt idx="6254">
                  <c:v>-18.497754</c:v>
                </c:pt>
                <c:pt idx="6255">
                  <c:v>-18.671420000000001</c:v>
                </c:pt>
                <c:pt idx="6256">
                  <c:v>-18.882635000000001</c:v>
                </c:pt>
                <c:pt idx="6257">
                  <c:v>-19.619541999999999</c:v>
                </c:pt>
                <c:pt idx="6258">
                  <c:v>29.957350000000002</c:v>
                </c:pt>
                <c:pt idx="6259">
                  <c:v>30.055917000000001</c:v>
                </c:pt>
                <c:pt idx="6260">
                  <c:v>30.229583000000002</c:v>
                </c:pt>
                <c:pt idx="6261">
                  <c:v>30.332844000000001</c:v>
                </c:pt>
                <c:pt idx="6262">
                  <c:v>30.163872000000001</c:v>
                </c:pt>
                <c:pt idx="6263">
                  <c:v>30.318763000000001</c:v>
                </c:pt>
                <c:pt idx="6264">
                  <c:v>30.605077000000001</c:v>
                </c:pt>
                <c:pt idx="6265">
                  <c:v>30.684868999999999</c:v>
                </c:pt>
                <c:pt idx="6266">
                  <c:v>30.759968000000001</c:v>
                </c:pt>
                <c:pt idx="6267">
                  <c:v>30.971183</c:v>
                </c:pt>
                <c:pt idx="6268">
                  <c:v>31.013425999999999</c:v>
                </c:pt>
                <c:pt idx="6269">
                  <c:v>30.882003000000001</c:v>
                </c:pt>
                <c:pt idx="6270">
                  <c:v>30.661401000000001</c:v>
                </c:pt>
                <c:pt idx="6271">
                  <c:v>30.539366000000001</c:v>
                </c:pt>
                <c:pt idx="6272">
                  <c:v>30.375087000000001</c:v>
                </c:pt>
                <c:pt idx="6273">
                  <c:v>30.196728</c:v>
                </c:pt>
                <c:pt idx="6274">
                  <c:v>29.999593000000001</c:v>
                </c:pt>
                <c:pt idx="6275">
                  <c:v>21.320996999999998</c:v>
                </c:pt>
                <c:pt idx="6276">
                  <c:v>21.255286000000002</c:v>
                </c:pt>
                <c:pt idx="6277">
                  <c:v>21.973417000000001</c:v>
                </c:pt>
                <c:pt idx="6278">
                  <c:v>21.973417000000001</c:v>
                </c:pt>
                <c:pt idx="6279">
                  <c:v>21.851382000000001</c:v>
                </c:pt>
                <c:pt idx="6280">
                  <c:v>21.696491000000002</c:v>
                </c:pt>
                <c:pt idx="6281">
                  <c:v>21.541599999999999</c:v>
                </c:pt>
                <c:pt idx="6282">
                  <c:v>21.541599999999999</c:v>
                </c:pt>
                <c:pt idx="6283">
                  <c:v>21.541599999999999</c:v>
                </c:pt>
                <c:pt idx="6284">
                  <c:v>21.607310999999999</c:v>
                </c:pt>
                <c:pt idx="6285">
                  <c:v>21.687103</c:v>
                </c:pt>
                <c:pt idx="6286">
                  <c:v>21.795058000000001</c:v>
                </c:pt>
                <c:pt idx="6287">
                  <c:v>21.804445000000001</c:v>
                </c:pt>
                <c:pt idx="6288">
                  <c:v>21.893625</c:v>
                </c:pt>
                <c:pt idx="6289">
                  <c:v>21.940562</c:v>
                </c:pt>
                <c:pt idx="6290">
                  <c:v>22.057903</c:v>
                </c:pt>
                <c:pt idx="6291">
                  <c:v>22.090758999999998</c:v>
                </c:pt>
                <c:pt idx="6292">
                  <c:v>22.161163999999999</c:v>
                </c:pt>
                <c:pt idx="6293">
                  <c:v>22.212793999999999</c:v>
                </c:pt>
                <c:pt idx="6294">
                  <c:v>22.212793999999999</c:v>
                </c:pt>
                <c:pt idx="6295">
                  <c:v>22.358298000000001</c:v>
                </c:pt>
                <c:pt idx="6296">
                  <c:v>22.447478</c:v>
                </c:pt>
                <c:pt idx="6297">
                  <c:v>22.391154</c:v>
                </c:pt>
                <c:pt idx="6298">
                  <c:v>22.564820000000001</c:v>
                </c:pt>
                <c:pt idx="6299">
                  <c:v>22.785422000000001</c:v>
                </c:pt>
                <c:pt idx="6300">
                  <c:v>22.921538999999999</c:v>
                </c:pt>
                <c:pt idx="6301">
                  <c:v>22.940313</c:v>
                </c:pt>
                <c:pt idx="6302">
                  <c:v>22.963781999999998</c:v>
                </c:pt>
                <c:pt idx="6303">
                  <c:v>22.874601999999999</c:v>
                </c:pt>
                <c:pt idx="6304">
                  <c:v>22.841746000000001</c:v>
                </c:pt>
                <c:pt idx="6305">
                  <c:v>23.085816999999999</c:v>
                </c:pt>
                <c:pt idx="6306">
                  <c:v>22.98725</c:v>
                </c:pt>
                <c:pt idx="6307">
                  <c:v>23.228974000000001</c:v>
                </c:pt>
                <c:pt idx="6308">
                  <c:v>23.252441999999999</c:v>
                </c:pt>
                <c:pt idx="6309">
                  <c:v>23.299378999999998</c:v>
                </c:pt>
                <c:pt idx="6310">
                  <c:v>23.252441999999999</c:v>
                </c:pt>
                <c:pt idx="6311">
                  <c:v>23.275911000000001</c:v>
                </c:pt>
                <c:pt idx="6312">
                  <c:v>23.365091</c:v>
                </c:pt>
                <c:pt idx="6313">
                  <c:v>23.505901000000001</c:v>
                </c:pt>
                <c:pt idx="6314">
                  <c:v>23.595079999999999</c:v>
                </c:pt>
                <c:pt idx="6315">
                  <c:v>23.82507</c:v>
                </c:pt>
                <c:pt idx="6316">
                  <c:v>24.111384000000001</c:v>
                </c:pt>
                <c:pt idx="6317">
                  <c:v>24.280356000000001</c:v>
                </c:pt>
                <c:pt idx="6318">
                  <c:v>24.214645000000001</c:v>
                </c:pt>
                <c:pt idx="6319">
                  <c:v>24.346067999999999</c:v>
                </c:pt>
                <c:pt idx="6320">
                  <c:v>24.599526000000001</c:v>
                </c:pt>
                <c:pt idx="6321">
                  <c:v>24.566669999999998</c:v>
                </c:pt>
                <c:pt idx="6322">
                  <c:v>24.421165999999999</c:v>
                </c:pt>
                <c:pt idx="6323">
                  <c:v>24.313212</c:v>
                </c:pt>
                <c:pt idx="6324">
                  <c:v>24.378923</c:v>
                </c:pt>
                <c:pt idx="6325">
                  <c:v>24.566669999999998</c:v>
                </c:pt>
                <c:pt idx="6326">
                  <c:v>24.585445</c:v>
                </c:pt>
                <c:pt idx="6327">
                  <c:v>24.599526000000001</c:v>
                </c:pt>
                <c:pt idx="6328">
                  <c:v>24.730948999999999</c:v>
                </c:pt>
                <c:pt idx="6329">
                  <c:v>24.787272999999999</c:v>
                </c:pt>
                <c:pt idx="6330">
                  <c:v>24.960937999999999</c:v>
                </c:pt>
                <c:pt idx="6331">
                  <c:v>24.984407000000001</c:v>
                </c:pt>
                <c:pt idx="6332">
                  <c:v>25.050118000000001</c:v>
                </c:pt>
                <c:pt idx="6333">
                  <c:v>25.172153999999999</c:v>
                </c:pt>
                <c:pt idx="6334">
                  <c:v>25.195622</c:v>
                </c:pt>
                <c:pt idx="6335">
                  <c:v>25.3599</c:v>
                </c:pt>
                <c:pt idx="6336">
                  <c:v>25.505403999999999</c:v>
                </c:pt>
                <c:pt idx="6337">
                  <c:v>25.622745999999999</c:v>
                </c:pt>
                <c:pt idx="6338">
                  <c:v>25.702538000000001</c:v>
                </c:pt>
                <c:pt idx="6339">
                  <c:v>25.801105</c:v>
                </c:pt>
                <c:pt idx="6340">
                  <c:v>25.669682999999999</c:v>
                </c:pt>
                <c:pt idx="6341">
                  <c:v>25.58989</c:v>
                </c:pt>
                <c:pt idx="6342">
                  <c:v>25.425612000000001</c:v>
                </c:pt>
                <c:pt idx="6343">
                  <c:v>25.270721000000002</c:v>
                </c:pt>
                <c:pt idx="6344">
                  <c:v>25.214397000000002</c:v>
                </c:pt>
                <c:pt idx="6345">
                  <c:v>25.148685</c:v>
                </c:pt>
                <c:pt idx="6346">
                  <c:v>25.172153999999999</c:v>
                </c:pt>
                <c:pt idx="6347">
                  <c:v>25.129911</c:v>
                </c:pt>
                <c:pt idx="6348">
                  <c:v>25.115829999999999</c:v>
                </c:pt>
                <c:pt idx="6349">
                  <c:v>25.129911</c:v>
                </c:pt>
                <c:pt idx="6350">
                  <c:v>25.02665</c:v>
                </c:pt>
                <c:pt idx="6351">
                  <c:v>24.928083000000001</c:v>
                </c:pt>
                <c:pt idx="6352">
                  <c:v>24.909307999999999</c:v>
                </c:pt>
                <c:pt idx="6353">
                  <c:v>24.928083000000001</c:v>
                </c:pt>
                <c:pt idx="6354">
                  <c:v>25.082974</c:v>
                </c:pt>
                <c:pt idx="6355">
                  <c:v>25.214397000000002</c:v>
                </c:pt>
                <c:pt idx="6356">
                  <c:v>25.336431999999999</c:v>
                </c:pt>
                <c:pt idx="6357">
                  <c:v>25.481936000000001</c:v>
                </c:pt>
                <c:pt idx="6358">
                  <c:v>25.327044999999998</c:v>
                </c:pt>
                <c:pt idx="6359">
                  <c:v>25.434999000000001</c:v>
                </c:pt>
                <c:pt idx="6360">
                  <c:v>25.603971000000001</c:v>
                </c:pt>
                <c:pt idx="6361">
                  <c:v>25.711925999999998</c:v>
                </c:pt>
                <c:pt idx="6362">
                  <c:v>25.810493000000001</c:v>
                </c:pt>
                <c:pt idx="6363">
                  <c:v>25.833960999999999</c:v>
                </c:pt>
                <c:pt idx="6364">
                  <c:v>26.012321</c:v>
                </c:pt>
                <c:pt idx="6365">
                  <c:v>26.176599</c:v>
                </c:pt>
                <c:pt idx="6366">
                  <c:v>26.331489999999999</c:v>
                </c:pt>
                <c:pt idx="6367">
                  <c:v>26.439444999999999</c:v>
                </c:pt>
                <c:pt idx="6368">
                  <c:v>26.56148</c:v>
                </c:pt>
                <c:pt idx="6369">
                  <c:v>26.641272000000001</c:v>
                </c:pt>
                <c:pt idx="6370">
                  <c:v>26.674128</c:v>
                </c:pt>
                <c:pt idx="6371">
                  <c:v>26.674128</c:v>
                </c:pt>
                <c:pt idx="6372">
                  <c:v>26.660046999999999</c:v>
                </c:pt>
                <c:pt idx="6373">
                  <c:v>26.495768999999999</c:v>
                </c:pt>
                <c:pt idx="6374">
                  <c:v>26.528624000000001</c:v>
                </c:pt>
                <c:pt idx="6375">
                  <c:v>26.674128</c:v>
                </c:pt>
                <c:pt idx="6376">
                  <c:v>26.584948000000001</c:v>
                </c:pt>
                <c:pt idx="6377">
                  <c:v>26.56148</c:v>
                </c:pt>
                <c:pt idx="6378">
                  <c:v>26.692903000000001</c:v>
                </c:pt>
                <c:pt idx="6379">
                  <c:v>26.824325999999999</c:v>
                </c:pt>
                <c:pt idx="6380">
                  <c:v>27.035540999999998</c:v>
                </c:pt>
                <c:pt idx="6381">
                  <c:v>27.026153000000001</c:v>
                </c:pt>
                <c:pt idx="6382">
                  <c:v>27.091864999999999</c:v>
                </c:pt>
                <c:pt idx="6383">
                  <c:v>27.223286999999999</c:v>
                </c:pt>
                <c:pt idx="6384">
                  <c:v>27.199819000000002</c:v>
                </c:pt>
                <c:pt idx="6385">
                  <c:v>27.246756000000001</c:v>
                </c:pt>
                <c:pt idx="6386">
                  <c:v>27.368791000000002</c:v>
                </c:pt>
                <c:pt idx="6387">
                  <c:v>27.453277</c:v>
                </c:pt>
                <c:pt idx="6388">
                  <c:v>27.500214</c:v>
                </c:pt>
                <c:pt idx="6389">
                  <c:v>27.556538</c:v>
                </c:pt>
                <c:pt idx="6390">
                  <c:v>27.589393999999999</c:v>
                </c:pt>
                <c:pt idx="6391">
                  <c:v>27.67388</c:v>
                </c:pt>
                <c:pt idx="6392">
                  <c:v>27.786528000000001</c:v>
                </c:pt>
                <c:pt idx="6393">
                  <c:v>28.016518000000001</c:v>
                </c:pt>
                <c:pt idx="6394">
                  <c:v>28.129166000000001</c:v>
                </c:pt>
                <c:pt idx="6395">
                  <c:v>28.260589</c:v>
                </c:pt>
                <c:pt idx="6396">
                  <c:v>28.227733000000001</c:v>
                </c:pt>
                <c:pt idx="6397">
                  <c:v>28.448335</c:v>
                </c:pt>
                <c:pt idx="6398">
                  <c:v>28.424866999999999</c:v>
                </c:pt>
                <c:pt idx="6399">
                  <c:v>28.293444000000001</c:v>
                </c:pt>
                <c:pt idx="6400">
                  <c:v>27.974274999999999</c:v>
                </c:pt>
                <c:pt idx="6401">
                  <c:v>27.861626999999999</c:v>
                </c:pt>
                <c:pt idx="6402">
                  <c:v>28.016518000000001</c:v>
                </c:pt>
                <c:pt idx="6403">
                  <c:v>27.753672000000002</c:v>
                </c:pt>
                <c:pt idx="6404">
                  <c:v>27.917950999999999</c:v>
                </c:pt>
                <c:pt idx="6405">
                  <c:v>28.204264999999999</c:v>
                </c:pt>
                <c:pt idx="6406">
                  <c:v>28.284057000000001</c:v>
                </c:pt>
                <c:pt idx="6407">
                  <c:v>28.115085000000001</c:v>
                </c:pt>
                <c:pt idx="6408">
                  <c:v>27.917950999999999</c:v>
                </c:pt>
                <c:pt idx="6409">
                  <c:v>27.974274999999999</c:v>
                </c:pt>
                <c:pt idx="6410">
                  <c:v>28.096309999999999</c:v>
                </c:pt>
                <c:pt idx="6411">
                  <c:v>28.171409000000001</c:v>
                </c:pt>
                <c:pt idx="6412">
                  <c:v>28.284057000000001</c:v>
                </c:pt>
                <c:pt idx="6413">
                  <c:v>28.349768000000001</c:v>
                </c:pt>
                <c:pt idx="6414">
                  <c:v>28.570371000000002</c:v>
                </c:pt>
                <c:pt idx="6415">
                  <c:v>28.523434000000002</c:v>
                </c:pt>
                <c:pt idx="6416">
                  <c:v>28.537514999999999</c:v>
                </c:pt>
                <c:pt idx="6417">
                  <c:v>28.570371000000002</c:v>
                </c:pt>
                <c:pt idx="6418">
                  <c:v>28.734649000000001</c:v>
                </c:pt>
                <c:pt idx="6419">
                  <c:v>28.880153</c:v>
                </c:pt>
                <c:pt idx="6420">
                  <c:v>28.997495000000001</c:v>
                </c:pt>
                <c:pt idx="6421">
                  <c:v>29.166467000000001</c:v>
                </c:pt>
                <c:pt idx="6422">
                  <c:v>29.20871</c:v>
                </c:pt>
                <c:pt idx="6423">
                  <c:v>29.283809000000002</c:v>
                </c:pt>
                <c:pt idx="6424">
                  <c:v>29.297889999999999</c:v>
                </c:pt>
                <c:pt idx="6425">
                  <c:v>29.274421</c:v>
                </c:pt>
                <c:pt idx="6426">
                  <c:v>29.283809000000002</c:v>
                </c:pt>
                <c:pt idx="6427">
                  <c:v>29.316663999999999</c:v>
                </c:pt>
                <c:pt idx="6428">
                  <c:v>29.438700000000001</c:v>
                </c:pt>
                <c:pt idx="6429">
                  <c:v>29.673383000000001</c:v>
                </c:pt>
                <c:pt idx="6430">
                  <c:v>29.715626</c:v>
                </c:pt>
                <c:pt idx="6431">
                  <c:v>29.715626</c:v>
                </c:pt>
                <c:pt idx="6432">
                  <c:v>29.837662000000002</c:v>
                </c:pt>
                <c:pt idx="6433">
                  <c:v>29.959696999999998</c:v>
                </c:pt>
                <c:pt idx="6434">
                  <c:v>30.001940000000001</c:v>
                </c:pt>
                <c:pt idx="6435">
                  <c:v>29.739094999999999</c:v>
                </c:pt>
                <c:pt idx="6436">
                  <c:v>29.518491999999998</c:v>
                </c:pt>
                <c:pt idx="6437">
                  <c:v>29.372987999999999</c:v>
                </c:pt>
                <c:pt idx="6438">
                  <c:v>29.232178000000001</c:v>
                </c:pt>
                <c:pt idx="6439">
                  <c:v>29.096062</c:v>
                </c:pt>
                <c:pt idx="6440">
                  <c:v>28.922395999999999</c:v>
                </c:pt>
                <c:pt idx="6441">
                  <c:v>28.678325000000001</c:v>
                </c:pt>
                <c:pt idx="6442">
                  <c:v>28.678325000000001</c:v>
                </c:pt>
                <c:pt idx="6443">
                  <c:v>28.64547</c:v>
                </c:pt>
                <c:pt idx="6444">
                  <c:v>28.725262000000001</c:v>
                </c:pt>
                <c:pt idx="6445">
                  <c:v>28.978719999999999</c:v>
                </c:pt>
                <c:pt idx="6446">
                  <c:v>29.063206000000001</c:v>
                </c:pt>
                <c:pt idx="6447">
                  <c:v>29.175854000000001</c:v>
                </c:pt>
                <c:pt idx="6448">
                  <c:v>19.999728999999999</c:v>
                </c:pt>
                <c:pt idx="6449">
                  <c:v>20.065439999999999</c:v>
                </c:pt>
                <c:pt idx="6450">
                  <c:v>20.682658</c:v>
                </c:pt>
                <c:pt idx="6451">
                  <c:v>20.734287999999999</c:v>
                </c:pt>
                <c:pt idx="6452">
                  <c:v>20.748369</c:v>
                </c:pt>
                <c:pt idx="6453">
                  <c:v>20.790611999999999</c:v>
                </c:pt>
                <c:pt idx="6454">
                  <c:v>20.757757000000002</c:v>
                </c:pt>
                <c:pt idx="6455">
                  <c:v>20.748369</c:v>
                </c:pt>
                <c:pt idx="6456">
                  <c:v>20.701433000000002</c:v>
                </c:pt>
                <c:pt idx="6457">
                  <c:v>20.626334</c:v>
                </c:pt>
                <c:pt idx="6458">
                  <c:v>20.626334</c:v>
                </c:pt>
                <c:pt idx="6459">
                  <c:v>20.560623</c:v>
                </c:pt>
                <c:pt idx="6460">
                  <c:v>20.471443000000001</c:v>
                </c:pt>
                <c:pt idx="6461">
                  <c:v>20.471443000000001</c:v>
                </c:pt>
                <c:pt idx="6462">
                  <c:v>20.527767000000001</c:v>
                </c:pt>
                <c:pt idx="6463">
                  <c:v>20.682658</c:v>
                </c:pt>
                <c:pt idx="6464">
                  <c:v>22.733792000000001</c:v>
                </c:pt>
                <c:pt idx="6465">
                  <c:v>22.700935999999999</c:v>
                </c:pt>
                <c:pt idx="6466">
                  <c:v>22.602368999999999</c:v>
                </c:pt>
                <c:pt idx="6467">
                  <c:v>22.466252999999998</c:v>
                </c:pt>
                <c:pt idx="6468">
                  <c:v>22.447478</c:v>
                </c:pt>
                <c:pt idx="6469">
                  <c:v>22.499108</c:v>
                </c:pt>
                <c:pt idx="6470">
                  <c:v>22.602368999999999</c:v>
                </c:pt>
                <c:pt idx="6471">
                  <c:v>22.686855000000001</c:v>
                </c:pt>
                <c:pt idx="6472">
                  <c:v>22.752566999999999</c:v>
                </c:pt>
                <c:pt idx="6473">
                  <c:v>22.822972</c:v>
                </c:pt>
                <c:pt idx="6474">
                  <c:v>22.921538999999999</c:v>
                </c:pt>
                <c:pt idx="6475">
                  <c:v>22.930925999999999</c:v>
                </c:pt>
                <c:pt idx="6476">
                  <c:v>22.888683</c:v>
                </c:pt>
                <c:pt idx="6477">
                  <c:v>22.766648</c:v>
                </c:pt>
                <c:pt idx="6478">
                  <c:v>22.733792000000001</c:v>
                </c:pt>
                <c:pt idx="6479">
                  <c:v>22.358298000000001</c:v>
                </c:pt>
                <c:pt idx="6480">
                  <c:v>22.414622000000001</c:v>
                </c:pt>
                <c:pt idx="6481">
                  <c:v>22.414622000000001</c:v>
                </c:pt>
                <c:pt idx="6482">
                  <c:v>22.433396999999999</c:v>
                </c:pt>
                <c:pt idx="6483">
                  <c:v>22.489720999999999</c:v>
                </c:pt>
                <c:pt idx="6484">
                  <c:v>22.522576999999998</c:v>
                </c:pt>
                <c:pt idx="6485">
                  <c:v>22.555432</c:v>
                </c:pt>
                <c:pt idx="6486">
                  <c:v>22.555432</c:v>
                </c:pt>
                <c:pt idx="6487">
                  <c:v>22.555432</c:v>
                </c:pt>
                <c:pt idx="6488">
                  <c:v>22.564820000000001</c:v>
                </c:pt>
                <c:pt idx="6489">
                  <c:v>22.644611999999999</c:v>
                </c:pt>
                <c:pt idx="6490">
                  <c:v>22.766648</c:v>
                </c:pt>
                <c:pt idx="6491">
                  <c:v>22.776035</c:v>
                </c:pt>
                <c:pt idx="6492">
                  <c:v>22.766648</c:v>
                </c:pt>
                <c:pt idx="6493">
                  <c:v>22.874601999999999</c:v>
                </c:pt>
                <c:pt idx="6494">
                  <c:v>22.921538999999999</c:v>
                </c:pt>
                <c:pt idx="6495">
                  <c:v>23.043574</c:v>
                </c:pt>
                <c:pt idx="6496">
                  <c:v>23.095205</c:v>
                </c:pt>
                <c:pt idx="6497">
                  <c:v>23.085816999999999</c:v>
                </c:pt>
                <c:pt idx="6498">
                  <c:v>22.98725</c:v>
                </c:pt>
                <c:pt idx="6499">
                  <c:v>22.963781999999998</c:v>
                </c:pt>
                <c:pt idx="6500">
                  <c:v>22.888683</c:v>
                </c:pt>
                <c:pt idx="6501">
                  <c:v>22.752566999999999</c:v>
                </c:pt>
                <c:pt idx="6502">
                  <c:v>22.668081000000001</c:v>
                </c:pt>
                <c:pt idx="6503">
                  <c:v>22.564820000000001</c:v>
                </c:pt>
                <c:pt idx="6504">
                  <c:v>22.499108</c:v>
                </c:pt>
                <c:pt idx="6505">
                  <c:v>22.358298000000001</c:v>
                </c:pt>
                <c:pt idx="6506">
                  <c:v>22.301974000000001</c:v>
                </c:pt>
                <c:pt idx="6507">
                  <c:v>22.245650000000001</c:v>
                </c:pt>
                <c:pt idx="6508">
                  <c:v>22.194019999999998</c:v>
                </c:pt>
                <c:pt idx="6509">
                  <c:v>22.179939000000001</c:v>
                </c:pt>
                <c:pt idx="6510">
                  <c:v>22.048515999999999</c:v>
                </c:pt>
                <c:pt idx="6511">
                  <c:v>22.081372000000002</c:v>
                </c:pt>
                <c:pt idx="6512">
                  <c:v>22.170551</c:v>
                </c:pt>
                <c:pt idx="6513">
                  <c:v>22.301974000000001</c:v>
                </c:pt>
                <c:pt idx="6514">
                  <c:v>22.358298000000001</c:v>
                </c:pt>
                <c:pt idx="6515">
                  <c:v>23.383865</c:v>
                </c:pt>
                <c:pt idx="6516">
                  <c:v>23.332235000000001</c:v>
                </c:pt>
                <c:pt idx="6517">
                  <c:v>23.332235000000001</c:v>
                </c:pt>
                <c:pt idx="6518">
                  <c:v>23.243054999999998</c:v>
                </c:pt>
                <c:pt idx="6519">
                  <c:v>23.163263000000001</c:v>
                </c:pt>
                <c:pt idx="6520">
                  <c:v>23.064696000000001</c:v>
                </c:pt>
                <c:pt idx="6521">
                  <c:v>22.989597</c:v>
                </c:pt>
                <c:pt idx="6522">
                  <c:v>22.966128999999999</c:v>
                </c:pt>
                <c:pt idx="6523">
                  <c:v>22.989597</c:v>
                </c:pt>
                <c:pt idx="6524">
                  <c:v>22.966128999999999</c:v>
                </c:pt>
                <c:pt idx="6525">
                  <c:v>22.933273</c:v>
                </c:pt>
                <c:pt idx="6526">
                  <c:v>23.008372000000001</c:v>
                </c:pt>
                <c:pt idx="6527">
                  <c:v>23.111632</c:v>
                </c:pt>
                <c:pt idx="6528">
                  <c:v>23.163263000000001</c:v>
                </c:pt>
                <c:pt idx="6529">
                  <c:v>23.243054999999998</c:v>
                </c:pt>
                <c:pt idx="6530">
                  <c:v>23.332235000000001</c:v>
                </c:pt>
                <c:pt idx="6531">
                  <c:v>23.416720999999999</c:v>
                </c:pt>
                <c:pt idx="6532">
                  <c:v>23.496513</c:v>
                </c:pt>
                <c:pt idx="6533">
                  <c:v>23.562225000000002</c:v>
                </c:pt>
                <c:pt idx="6534">
                  <c:v>23.585692999999999</c:v>
                </c:pt>
                <c:pt idx="6535">
                  <c:v>23.505901000000001</c:v>
                </c:pt>
                <c:pt idx="6536">
                  <c:v>23.383865</c:v>
                </c:pt>
                <c:pt idx="6537">
                  <c:v>23.935371</c:v>
                </c:pt>
                <c:pt idx="6538">
                  <c:v>23.846191999999999</c:v>
                </c:pt>
                <c:pt idx="6539">
                  <c:v>23.813336</c:v>
                </c:pt>
                <c:pt idx="6540">
                  <c:v>23.747624999999999</c:v>
                </c:pt>
                <c:pt idx="6541">
                  <c:v>23.691300999999999</c:v>
                </c:pt>
                <c:pt idx="6542">
                  <c:v>23.738237000000002</c:v>
                </c:pt>
                <c:pt idx="6543">
                  <c:v>23.789867999999998</c:v>
                </c:pt>
                <c:pt idx="6544">
                  <c:v>23.879047</c:v>
                </c:pt>
                <c:pt idx="6545">
                  <c:v>24.001083000000001</c:v>
                </c:pt>
                <c:pt idx="6546">
                  <c:v>24.033939</c:v>
                </c:pt>
                <c:pt idx="6547">
                  <c:v>24.057407000000001</c:v>
                </c:pt>
                <c:pt idx="6548">
                  <c:v>24.043326</c:v>
                </c:pt>
                <c:pt idx="6549">
                  <c:v>24.043326</c:v>
                </c:pt>
                <c:pt idx="6550">
                  <c:v>23.935371</c:v>
                </c:pt>
                <c:pt idx="6551">
                  <c:v>25.831613999999998</c:v>
                </c:pt>
                <c:pt idx="6552">
                  <c:v>25.897326</c:v>
                </c:pt>
                <c:pt idx="6553">
                  <c:v>25.920794000000001</c:v>
                </c:pt>
                <c:pt idx="6554">
                  <c:v>25.977118000000001</c:v>
                </c:pt>
                <c:pt idx="6555">
                  <c:v>25.995892999999999</c:v>
                </c:pt>
                <c:pt idx="6556">
                  <c:v>25.995892999999999</c:v>
                </c:pt>
                <c:pt idx="6557">
                  <c:v>25.920794000000001</c:v>
                </c:pt>
                <c:pt idx="6558">
                  <c:v>25.831613999999998</c:v>
                </c:pt>
                <c:pt idx="6559">
                  <c:v>25.765903000000002</c:v>
                </c:pt>
                <c:pt idx="6560">
                  <c:v>25.723659999999999</c:v>
                </c:pt>
                <c:pt idx="6561">
                  <c:v>25.63448</c:v>
                </c:pt>
                <c:pt idx="6562">
                  <c:v>25.554687999999999</c:v>
                </c:pt>
                <c:pt idx="6563">
                  <c:v>25.503056999999998</c:v>
                </c:pt>
                <c:pt idx="6564">
                  <c:v>25.479589000000001</c:v>
                </c:pt>
                <c:pt idx="6565">
                  <c:v>25.465508</c:v>
                </c:pt>
                <c:pt idx="6566">
                  <c:v>25.423265000000001</c:v>
                </c:pt>
                <c:pt idx="6567">
                  <c:v>25.390408999999998</c:v>
                </c:pt>
                <c:pt idx="6568">
                  <c:v>25.521832</c:v>
                </c:pt>
                <c:pt idx="6569">
                  <c:v>25.568769</c:v>
                </c:pt>
                <c:pt idx="6570">
                  <c:v>25.399797</c:v>
                </c:pt>
                <c:pt idx="6571">
                  <c:v>25.282454999999999</c:v>
                </c:pt>
                <c:pt idx="6572">
                  <c:v>25.30123</c:v>
                </c:pt>
                <c:pt idx="6573">
                  <c:v>25.456121</c:v>
                </c:pt>
                <c:pt idx="6574">
                  <c:v>25.611011999999999</c:v>
                </c:pt>
                <c:pt idx="6575">
                  <c:v>25.653255000000001</c:v>
                </c:pt>
                <c:pt idx="6576">
                  <c:v>25.63448</c:v>
                </c:pt>
                <c:pt idx="6577">
                  <c:v>25.742435</c:v>
                </c:pt>
                <c:pt idx="6578">
                  <c:v>25.831613999999998</c:v>
                </c:pt>
                <c:pt idx="6579">
                  <c:v>18.884982000000001</c:v>
                </c:pt>
                <c:pt idx="6580">
                  <c:v>18.894369999999999</c:v>
                </c:pt>
                <c:pt idx="6581">
                  <c:v>18.894369999999999</c:v>
                </c:pt>
                <c:pt idx="6582">
                  <c:v>18.894369999999999</c:v>
                </c:pt>
                <c:pt idx="6583">
                  <c:v>18.903756999999999</c:v>
                </c:pt>
                <c:pt idx="6584">
                  <c:v>18.960080999999999</c:v>
                </c:pt>
                <c:pt idx="6585">
                  <c:v>19.025791999999999</c:v>
                </c:pt>
                <c:pt idx="6586">
                  <c:v>19.016404999999999</c:v>
                </c:pt>
                <c:pt idx="6587">
                  <c:v>18.974162</c:v>
                </c:pt>
                <c:pt idx="6588">
                  <c:v>19.016404999999999</c:v>
                </c:pt>
                <c:pt idx="6589">
                  <c:v>19.072728999999999</c:v>
                </c:pt>
                <c:pt idx="6590">
                  <c:v>19.138439999999999</c:v>
                </c:pt>
                <c:pt idx="6591">
                  <c:v>19.204152000000001</c:v>
                </c:pt>
                <c:pt idx="6592">
                  <c:v>19.213539000000001</c:v>
                </c:pt>
                <c:pt idx="6593">
                  <c:v>19.213539000000001</c:v>
                </c:pt>
                <c:pt idx="6594">
                  <c:v>19.237007999999999</c:v>
                </c:pt>
                <c:pt idx="6595">
                  <c:v>19.269863000000001</c:v>
                </c:pt>
                <c:pt idx="6596">
                  <c:v>19.269863000000001</c:v>
                </c:pt>
                <c:pt idx="6597">
                  <c:v>19.227620000000002</c:v>
                </c:pt>
                <c:pt idx="6598">
                  <c:v>19.171296000000002</c:v>
                </c:pt>
                <c:pt idx="6599">
                  <c:v>19.091504</c:v>
                </c:pt>
                <c:pt idx="6600">
                  <c:v>19.049261000000001</c:v>
                </c:pt>
                <c:pt idx="6601">
                  <c:v>19.039873</c:v>
                </c:pt>
                <c:pt idx="6602">
                  <c:v>19.025791999999999</c:v>
                </c:pt>
                <c:pt idx="6603">
                  <c:v>18.960080999999999</c:v>
                </c:pt>
                <c:pt idx="6604">
                  <c:v>18.917838</c:v>
                </c:pt>
                <c:pt idx="6605">
                  <c:v>18.870901</c:v>
                </c:pt>
                <c:pt idx="6606">
                  <c:v>18.870901</c:v>
                </c:pt>
                <c:pt idx="6607">
                  <c:v>18.884982000000001</c:v>
                </c:pt>
                <c:pt idx="6608">
                  <c:v>18.863861</c:v>
                </c:pt>
                <c:pt idx="6609">
                  <c:v>18.863861</c:v>
                </c:pt>
                <c:pt idx="6610">
                  <c:v>18.786415000000002</c:v>
                </c:pt>
                <c:pt idx="6611">
                  <c:v>18.730091000000002</c:v>
                </c:pt>
                <c:pt idx="6612">
                  <c:v>18.683153999999998</c:v>
                </c:pt>
                <c:pt idx="6613">
                  <c:v>18.739478999999999</c:v>
                </c:pt>
                <c:pt idx="6614">
                  <c:v>18.852126999999999</c:v>
                </c:pt>
                <c:pt idx="6615">
                  <c:v>19.039873</c:v>
                </c:pt>
                <c:pt idx="6616">
                  <c:v>19.114972000000002</c:v>
                </c:pt>
                <c:pt idx="6617">
                  <c:v>19.147828000000001</c:v>
                </c:pt>
                <c:pt idx="6618">
                  <c:v>19.215886000000001</c:v>
                </c:pt>
                <c:pt idx="6619">
                  <c:v>19.347308999999999</c:v>
                </c:pt>
                <c:pt idx="6620">
                  <c:v>18.884982000000001</c:v>
                </c:pt>
                <c:pt idx="6621">
                  <c:v>18.917838</c:v>
                </c:pt>
                <c:pt idx="6622">
                  <c:v>18.861514</c:v>
                </c:pt>
                <c:pt idx="6623">
                  <c:v>19.821369000000001</c:v>
                </c:pt>
                <c:pt idx="6624">
                  <c:v>19.854225</c:v>
                </c:pt>
                <c:pt idx="6625">
                  <c:v>19.877694000000002</c:v>
                </c:pt>
                <c:pt idx="6626">
                  <c:v>19.943404999999998</c:v>
                </c:pt>
                <c:pt idx="6627">
                  <c:v>19.999728999999999</c:v>
                </c:pt>
                <c:pt idx="6628">
                  <c:v>20.065439999999999</c:v>
                </c:pt>
                <c:pt idx="6629">
                  <c:v>19.990341999999998</c:v>
                </c:pt>
                <c:pt idx="6630">
                  <c:v>19.844837999999999</c:v>
                </c:pt>
                <c:pt idx="6631">
                  <c:v>19.722802000000001</c:v>
                </c:pt>
                <c:pt idx="6632">
                  <c:v>19.704028000000001</c:v>
                </c:pt>
                <c:pt idx="6633">
                  <c:v>19.624234999999999</c:v>
                </c:pt>
                <c:pt idx="6634">
                  <c:v>19.549137000000002</c:v>
                </c:pt>
                <c:pt idx="6635">
                  <c:v>19.600767000000001</c:v>
                </c:pt>
                <c:pt idx="6636">
                  <c:v>19.689947</c:v>
                </c:pt>
                <c:pt idx="6637">
                  <c:v>19.713415000000001</c:v>
                </c:pt>
                <c:pt idx="6638">
                  <c:v>19.746271</c:v>
                </c:pt>
                <c:pt idx="6639">
                  <c:v>19.821369000000001</c:v>
                </c:pt>
              </c:numCache>
            </c:numRef>
          </c:xVal>
          <c:yVal>
            <c:numRef>
              <c:f>'Europe costlines'!$C$2:$C$6641</c:f>
              <c:numCache>
                <c:formatCode>0.00</c:formatCode>
                <c:ptCount val="6640"/>
                <c:pt idx="0">
                  <c:v>39.816405000000003</c:v>
                </c:pt>
                <c:pt idx="1">
                  <c:v>39.628658000000001</c:v>
                </c:pt>
                <c:pt idx="2">
                  <c:v>39.450299000000001</c:v>
                </c:pt>
                <c:pt idx="3">
                  <c:v>39.389280999999997</c:v>
                </c:pt>
                <c:pt idx="4">
                  <c:v>39.363466000000003</c:v>
                </c:pt>
                <c:pt idx="5">
                  <c:v>39.33061</c:v>
                </c:pt>
                <c:pt idx="6">
                  <c:v>39.253163999999998</c:v>
                </c:pt>
                <c:pt idx="7">
                  <c:v>39.107661</c:v>
                </c:pt>
                <c:pt idx="8">
                  <c:v>39.013787000000001</c:v>
                </c:pt>
                <c:pt idx="9">
                  <c:v>38.652374999999999</c:v>
                </c:pt>
                <c:pt idx="10">
                  <c:v>38.504524000000004</c:v>
                </c:pt>
                <c:pt idx="11">
                  <c:v>38.417690999999998</c:v>
                </c:pt>
                <c:pt idx="12">
                  <c:v>38.314430000000002</c:v>
                </c:pt>
                <c:pt idx="13">
                  <c:v>38.183008000000001</c:v>
                </c:pt>
                <c:pt idx="14">
                  <c:v>38.079746999999998</c:v>
                </c:pt>
                <c:pt idx="15">
                  <c:v>37.938937000000003</c:v>
                </c:pt>
                <c:pt idx="16">
                  <c:v>37.826289000000003</c:v>
                </c:pt>
                <c:pt idx="17">
                  <c:v>37.704253000000001</c:v>
                </c:pt>
                <c:pt idx="18">
                  <c:v>37.617420000000003</c:v>
                </c:pt>
                <c:pt idx="19">
                  <c:v>37.589258000000001</c:v>
                </c:pt>
                <c:pt idx="20">
                  <c:v>37.582217999999997</c:v>
                </c:pt>
                <c:pt idx="21">
                  <c:v>37.547015000000002</c:v>
                </c:pt>
                <c:pt idx="22">
                  <c:v>37.432020000000001</c:v>
                </c:pt>
                <c:pt idx="23">
                  <c:v>37.284170000000003</c:v>
                </c:pt>
                <c:pt idx="24">
                  <c:v>37.150399999999998</c:v>
                </c:pt>
                <c:pt idx="25">
                  <c:v>37.009590000000003</c:v>
                </c:pt>
                <c:pt idx="26">
                  <c:v>36.894595000000002</c:v>
                </c:pt>
                <c:pt idx="27">
                  <c:v>36.798375</c:v>
                </c:pt>
                <c:pt idx="28">
                  <c:v>36.779600000000002</c:v>
                </c:pt>
                <c:pt idx="29">
                  <c:v>36.814802999999998</c:v>
                </c:pt>
                <c:pt idx="30">
                  <c:v>36.725622999999999</c:v>
                </c:pt>
                <c:pt idx="31">
                  <c:v>36.735010000000003</c:v>
                </c:pt>
                <c:pt idx="32">
                  <c:v>36.788986999999999</c:v>
                </c:pt>
                <c:pt idx="33">
                  <c:v>36.753785000000001</c:v>
                </c:pt>
                <c:pt idx="34">
                  <c:v>36.779600000000002</c:v>
                </c:pt>
                <c:pt idx="35">
                  <c:v>36.753785000000001</c:v>
                </c:pt>
                <c:pt idx="36">
                  <c:v>36.725622999999999</c:v>
                </c:pt>
                <c:pt idx="37">
                  <c:v>36.709195000000001</c:v>
                </c:pt>
                <c:pt idx="38">
                  <c:v>36.530836000000001</c:v>
                </c:pt>
                <c:pt idx="39">
                  <c:v>36.514408000000003</c:v>
                </c:pt>
                <c:pt idx="40">
                  <c:v>36.441656000000002</c:v>
                </c:pt>
                <c:pt idx="41">
                  <c:v>36.310232999999997</c:v>
                </c:pt>
                <c:pt idx="42">
                  <c:v>36.221052999999998</c:v>
                </c:pt>
                <c:pt idx="43">
                  <c:v>36.148300999999996</c:v>
                </c:pt>
                <c:pt idx="44">
                  <c:v>36.138914</c:v>
                </c:pt>
                <c:pt idx="45">
                  <c:v>36.113098999999998</c:v>
                </c:pt>
                <c:pt idx="46">
                  <c:v>36.084936999999996</c:v>
                </c:pt>
                <c:pt idx="47">
                  <c:v>36.094324</c:v>
                </c:pt>
                <c:pt idx="48">
                  <c:v>36.129527000000003</c:v>
                </c:pt>
                <c:pt idx="49">
                  <c:v>36.256256</c:v>
                </c:pt>
                <c:pt idx="50">
                  <c:v>36.397066000000002</c:v>
                </c:pt>
                <c:pt idx="51">
                  <c:v>36.505020000000002</c:v>
                </c:pt>
                <c:pt idx="52">
                  <c:v>36.629403000000003</c:v>
                </c:pt>
                <c:pt idx="53">
                  <c:v>36.718581999999998</c:v>
                </c:pt>
                <c:pt idx="54">
                  <c:v>36.868780000000001</c:v>
                </c:pt>
                <c:pt idx="55">
                  <c:v>36.993161999999998</c:v>
                </c:pt>
                <c:pt idx="56">
                  <c:v>37.098770000000002</c:v>
                </c:pt>
                <c:pt idx="57">
                  <c:v>37.159787000000001</c:v>
                </c:pt>
                <c:pt idx="58">
                  <c:v>37.211418000000002</c:v>
                </c:pt>
                <c:pt idx="59">
                  <c:v>37.239579999999997</c:v>
                </c:pt>
                <c:pt idx="60">
                  <c:v>37.239579999999997</c:v>
                </c:pt>
                <c:pt idx="61">
                  <c:v>37.220804999999999</c:v>
                </c:pt>
                <c:pt idx="62">
                  <c:v>40.086291000000003</c:v>
                </c:pt>
                <c:pt idx="63">
                  <c:v>39.943134000000001</c:v>
                </c:pt>
                <c:pt idx="64">
                  <c:v>39.790590000000002</c:v>
                </c:pt>
                <c:pt idx="65">
                  <c:v>39.687328999999998</c:v>
                </c:pt>
                <c:pt idx="66">
                  <c:v>39.518357000000002</c:v>
                </c:pt>
                <c:pt idx="67">
                  <c:v>39.372852999999999</c:v>
                </c:pt>
                <c:pt idx="68">
                  <c:v>39.269592000000003</c:v>
                </c:pt>
                <c:pt idx="69">
                  <c:v>39.166331</c:v>
                </c:pt>
                <c:pt idx="70">
                  <c:v>39.013787000000001</c:v>
                </c:pt>
                <c:pt idx="71">
                  <c:v>38.901139000000001</c:v>
                </c:pt>
                <c:pt idx="72">
                  <c:v>38.807265999999998</c:v>
                </c:pt>
                <c:pt idx="73">
                  <c:v>38.762675999999999</c:v>
                </c:pt>
                <c:pt idx="74">
                  <c:v>38.685229999999997</c:v>
                </c:pt>
                <c:pt idx="75">
                  <c:v>38.546767000000003</c:v>
                </c:pt>
                <c:pt idx="76">
                  <c:v>38.462280999999997</c:v>
                </c:pt>
                <c:pt idx="77">
                  <c:v>38.504524000000004</c:v>
                </c:pt>
                <c:pt idx="78">
                  <c:v>38.530338999999998</c:v>
                </c:pt>
                <c:pt idx="79">
                  <c:v>38.539726000000002</c:v>
                </c:pt>
                <c:pt idx="80">
                  <c:v>38.478709000000002</c:v>
                </c:pt>
                <c:pt idx="81">
                  <c:v>38.417690999999998</c:v>
                </c:pt>
                <c:pt idx="82">
                  <c:v>38.349632999999997</c:v>
                </c:pt>
                <c:pt idx="83">
                  <c:v>38.192394999999998</c:v>
                </c:pt>
                <c:pt idx="84">
                  <c:v>38.018729</c:v>
                </c:pt>
                <c:pt idx="85">
                  <c:v>37.922508999999998</c:v>
                </c:pt>
                <c:pt idx="86">
                  <c:v>37.800472999999997</c:v>
                </c:pt>
                <c:pt idx="87">
                  <c:v>37.781699000000003</c:v>
                </c:pt>
                <c:pt idx="88">
                  <c:v>37.730068000000003</c:v>
                </c:pt>
                <c:pt idx="89">
                  <c:v>37.598646000000002</c:v>
                </c:pt>
                <c:pt idx="90">
                  <c:v>37.467222999999997</c:v>
                </c:pt>
                <c:pt idx="91">
                  <c:v>37.284170000000003</c:v>
                </c:pt>
                <c:pt idx="92">
                  <c:v>37.124585000000003</c:v>
                </c:pt>
                <c:pt idx="93">
                  <c:v>37.070608</c:v>
                </c:pt>
                <c:pt idx="94">
                  <c:v>37.115197999999999</c:v>
                </c:pt>
                <c:pt idx="95">
                  <c:v>37.115197999999999</c:v>
                </c:pt>
                <c:pt idx="96">
                  <c:v>37.105809999999998</c:v>
                </c:pt>
                <c:pt idx="97">
                  <c:v>37.063566999999999</c:v>
                </c:pt>
                <c:pt idx="98">
                  <c:v>37.063566999999999</c:v>
                </c:pt>
                <c:pt idx="99">
                  <c:v>37.105809999999998</c:v>
                </c:pt>
                <c:pt idx="100">
                  <c:v>37.178561999999999</c:v>
                </c:pt>
                <c:pt idx="101">
                  <c:v>37.204377000000001</c:v>
                </c:pt>
                <c:pt idx="102">
                  <c:v>37.220804999999999</c:v>
                </c:pt>
                <c:pt idx="103">
                  <c:v>35.096919</c:v>
                </c:pt>
                <c:pt idx="104">
                  <c:v>35.106307000000001</c:v>
                </c:pt>
                <c:pt idx="105">
                  <c:v>35.179059000000002</c:v>
                </c:pt>
                <c:pt idx="106">
                  <c:v>35.312828000000003</c:v>
                </c:pt>
                <c:pt idx="107">
                  <c:v>35.458331999999999</c:v>
                </c:pt>
                <c:pt idx="108">
                  <c:v>35.664853000000001</c:v>
                </c:pt>
                <c:pt idx="109">
                  <c:v>35.772807999999998</c:v>
                </c:pt>
                <c:pt idx="110">
                  <c:v>35.791583000000003</c:v>
                </c:pt>
                <c:pt idx="111">
                  <c:v>35.772807999999998</c:v>
                </c:pt>
                <c:pt idx="112">
                  <c:v>35.845559999999999</c:v>
                </c:pt>
                <c:pt idx="113">
                  <c:v>35.915965</c:v>
                </c:pt>
                <c:pt idx="114">
                  <c:v>35.845559999999999</c:v>
                </c:pt>
                <c:pt idx="115">
                  <c:v>35.096919</c:v>
                </c:pt>
                <c:pt idx="116">
                  <c:v>35.322215999999997</c:v>
                </c:pt>
                <c:pt idx="117">
                  <c:v>35.566285999999998</c:v>
                </c:pt>
                <c:pt idx="118">
                  <c:v>35.754033</c:v>
                </c:pt>
                <c:pt idx="119">
                  <c:v>35.817397999999997</c:v>
                </c:pt>
                <c:pt idx="120">
                  <c:v>35.852600000000002</c:v>
                </c:pt>
                <c:pt idx="121">
                  <c:v>35.915965</c:v>
                </c:pt>
                <c:pt idx="122">
                  <c:v>35.826785000000001</c:v>
                </c:pt>
                <c:pt idx="123">
                  <c:v>35.655465999999997</c:v>
                </c:pt>
                <c:pt idx="124">
                  <c:v>35.538124000000003</c:v>
                </c:pt>
                <c:pt idx="125">
                  <c:v>35.430169999999997</c:v>
                </c:pt>
                <c:pt idx="126">
                  <c:v>35.394967000000001</c:v>
                </c:pt>
                <c:pt idx="127">
                  <c:v>35.305788</c:v>
                </c:pt>
                <c:pt idx="128">
                  <c:v>35.204873999999997</c:v>
                </c:pt>
                <c:pt idx="129">
                  <c:v>35.169671000000001</c:v>
                </c:pt>
                <c:pt idx="130">
                  <c:v>35.223647999999997</c:v>
                </c:pt>
                <c:pt idx="131">
                  <c:v>35.287013000000002</c:v>
                </c:pt>
                <c:pt idx="132">
                  <c:v>35.258851</c:v>
                </c:pt>
                <c:pt idx="133">
                  <c:v>35.268237999999997</c:v>
                </c:pt>
                <c:pt idx="134">
                  <c:v>35.258851</c:v>
                </c:pt>
                <c:pt idx="135">
                  <c:v>35.268237999999997</c:v>
                </c:pt>
                <c:pt idx="136">
                  <c:v>35.277625999999998</c:v>
                </c:pt>
                <c:pt idx="137">
                  <c:v>35.322215999999997</c:v>
                </c:pt>
                <c:pt idx="138">
                  <c:v>35.258851</c:v>
                </c:pt>
                <c:pt idx="139">
                  <c:v>35.169671000000001</c:v>
                </c:pt>
                <c:pt idx="140">
                  <c:v>35.122734999999999</c:v>
                </c:pt>
                <c:pt idx="141">
                  <c:v>35.141508999999999</c:v>
                </c:pt>
                <c:pt idx="142">
                  <c:v>35.096919</c:v>
                </c:pt>
                <c:pt idx="143">
                  <c:v>35.815050999999997</c:v>
                </c:pt>
                <c:pt idx="144">
                  <c:v>35.958207999999999</c:v>
                </c:pt>
                <c:pt idx="145">
                  <c:v>36.101365000000001</c:v>
                </c:pt>
                <c:pt idx="146">
                  <c:v>36.296151999999999</c:v>
                </c:pt>
                <c:pt idx="147">
                  <c:v>36.537875999999997</c:v>
                </c:pt>
                <c:pt idx="148">
                  <c:v>36.624709000000003</c:v>
                </c:pt>
                <c:pt idx="149">
                  <c:v>36.758479000000001</c:v>
                </c:pt>
                <c:pt idx="150">
                  <c:v>36.882860999999998</c:v>
                </c:pt>
                <c:pt idx="151">
                  <c:v>36.838270999999999</c:v>
                </c:pt>
                <c:pt idx="152">
                  <c:v>36.777253000000002</c:v>
                </c:pt>
                <c:pt idx="153">
                  <c:v>36.624709000000003</c:v>
                </c:pt>
                <c:pt idx="154">
                  <c:v>36.580119000000003</c:v>
                </c:pt>
                <c:pt idx="155">
                  <c:v>36.608280999999998</c:v>
                </c:pt>
                <c:pt idx="156">
                  <c:v>36.732663000000002</c:v>
                </c:pt>
                <c:pt idx="157">
                  <c:v>36.793680999999999</c:v>
                </c:pt>
                <c:pt idx="158">
                  <c:v>36.819496000000001</c:v>
                </c:pt>
                <c:pt idx="159">
                  <c:v>36.838270999999999</c:v>
                </c:pt>
                <c:pt idx="160">
                  <c:v>36.803068000000003</c:v>
                </c:pt>
                <c:pt idx="161">
                  <c:v>36.828884000000002</c:v>
                </c:pt>
                <c:pt idx="162">
                  <c:v>36.758479000000001</c:v>
                </c:pt>
                <c:pt idx="163">
                  <c:v>36.634096</c:v>
                </c:pt>
                <c:pt idx="164">
                  <c:v>36.500326999999999</c:v>
                </c:pt>
                <c:pt idx="165">
                  <c:v>36.368904000000001</c:v>
                </c:pt>
                <c:pt idx="166">
                  <c:v>36.340741999999999</c:v>
                </c:pt>
                <c:pt idx="167">
                  <c:v>36.242175000000003</c:v>
                </c:pt>
                <c:pt idx="168">
                  <c:v>36.216360000000002</c:v>
                </c:pt>
                <c:pt idx="169">
                  <c:v>36.181156999999999</c:v>
                </c:pt>
                <c:pt idx="170">
                  <c:v>36.197584999999997</c:v>
                </c:pt>
                <c:pt idx="171">
                  <c:v>36.152994999999997</c:v>
                </c:pt>
                <c:pt idx="172">
                  <c:v>36.127180000000003</c:v>
                </c:pt>
                <c:pt idx="173">
                  <c:v>36.063814999999998</c:v>
                </c:pt>
                <c:pt idx="174">
                  <c:v>36.101365000000001</c:v>
                </c:pt>
                <c:pt idx="175">
                  <c:v>36.152994999999997</c:v>
                </c:pt>
                <c:pt idx="176">
                  <c:v>36.305539000000003</c:v>
                </c:pt>
                <c:pt idx="177">
                  <c:v>36.420534000000004</c:v>
                </c:pt>
                <c:pt idx="178">
                  <c:v>36.500326999999999</c:v>
                </c:pt>
                <c:pt idx="179">
                  <c:v>36.589506</c:v>
                </c:pt>
                <c:pt idx="180">
                  <c:v>36.652870999999998</c:v>
                </c:pt>
                <c:pt idx="181">
                  <c:v>36.723275999999998</c:v>
                </c:pt>
                <c:pt idx="182">
                  <c:v>36.767865999999998</c:v>
                </c:pt>
                <c:pt idx="183">
                  <c:v>36.812455999999997</c:v>
                </c:pt>
                <c:pt idx="184">
                  <c:v>36.882860999999998</c:v>
                </c:pt>
                <c:pt idx="185">
                  <c:v>36.899289000000003</c:v>
                </c:pt>
                <c:pt idx="186">
                  <c:v>36.918062999999997</c:v>
                </c:pt>
                <c:pt idx="187">
                  <c:v>36.892248000000002</c:v>
                </c:pt>
                <c:pt idx="188">
                  <c:v>36.892248000000002</c:v>
                </c:pt>
                <c:pt idx="189">
                  <c:v>36.767865999999998</c:v>
                </c:pt>
                <c:pt idx="190">
                  <c:v>36.580119000000003</c:v>
                </c:pt>
                <c:pt idx="191">
                  <c:v>36.519100999999999</c:v>
                </c:pt>
                <c:pt idx="192">
                  <c:v>36.350129000000003</c:v>
                </c:pt>
                <c:pt idx="193">
                  <c:v>36.324314000000001</c:v>
                </c:pt>
                <c:pt idx="194">
                  <c:v>36.279724000000002</c:v>
                </c:pt>
                <c:pt idx="195">
                  <c:v>35.472413000000003</c:v>
                </c:pt>
                <c:pt idx="196">
                  <c:v>35.4818</c:v>
                </c:pt>
                <c:pt idx="197">
                  <c:v>35.552205000000001</c:v>
                </c:pt>
                <c:pt idx="198">
                  <c:v>35.634345000000003</c:v>
                </c:pt>
                <c:pt idx="199">
                  <c:v>35.707096</c:v>
                </c:pt>
                <c:pt idx="200">
                  <c:v>35.714137000000001</c:v>
                </c:pt>
                <c:pt idx="201">
                  <c:v>35.589754999999997</c:v>
                </c:pt>
                <c:pt idx="202">
                  <c:v>35.453637999999998</c:v>
                </c:pt>
                <c:pt idx="203">
                  <c:v>35.409047999999999</c:v>
                </c:pt>
                <c:pt idx="204">
                  <c:v>35.282319000000001</c:v>
                </c:pt>
                <c:pt idx="205">
                  <c:v>35.155589999999997</c:v>
                </c:pt>
                <c:pt idx="206">
                  <c:v>35.066409999999998</c:v>
                </c:pt>
                <c:pt idx="207">
                  <c:v>35.028860999999999</c:v>
                </c:pt>
                <c:pt idx="208">
                  <c:v>35.047635999999997</c:v>
                </c:pt>
                <c:pt idx="209">
                  <c:v>35.092225999999997</c:v>
                </c:pt>
                <c:pt idx="210">
                  <c:v>35.164977999999998</c:v>
                </c:pt>
                <c:pt idx="211">
                  <c:v>35.183751999999998</c:v>
                </c:pt>
                <c:pt idx="212">
                  <c:v>35.218955000000001</c:v>
                </c:pt>
                <c:pt idx="213">
                  <c:v>35.336297000000002</c:v>
                </c:pt>
                <c:pt idx="214">
                  <c:v>35.355071000000002</c:v>
                </c:pt>
                <c:pt idx="215">
                  <c:v>35.326909000000001</c:v>
                </c:pt>
                <c:pt idx="216">
                  <c:v>35.326909000000001</c:v>
                </c:pt>
                <c:pt idx="217">
                  <c:v>35.336297000000002</c:v>
                </c:pt>
                <c:pt idx="218">
                  <c:v>35.345683999999999</c:v>
                </c:pt>
                <c:pt idx="219">
                  <c:v>35.390273999999998</c:v>
                </c:pt>
                <c:pt idx="220">
                  <c:v>35.43721</c:v>
                </c:pt>
                <c:pt idx="221">
                  <c:v>35.472413000000003</c:v>
                </c:pt>
                <c:pt idx="222">
                  <c:v>35.092225999999997</c:v>
                </c:pt>
                <c:pt idx="223">
                  <c:v>35.364458999999997</c:v>
                </c:pt>
                <c:pt idx="224">
                  <c:v>35.561593000000002</c:v>
                </c:pt>
                <c:pt idx="225">
                  <c:v>35.615569999999998</c:v>
                </c:pt>
                <c:pt idx="226">
                  <c:v>35.669547000000001</c:v>
                </c:pt>
                <c:pt idx="227">
                  <c:v>35.815050999999997</c:v>
                </c:pt>
                <c:pt idx="228">
                  <c:v>39.922012000000002</c:v>
                </c:pt>
                <c:pt idx="229">
                  <c:v>39.795282999999998</c:v>
                </c:pt>
                <c:pt idx="230">
                  <c:v>39.922012000000002</c:v>
                </c:pt>
                <c:pt idx="231">
                  <c:v>39.983029999999999</c:v>
                </c:pt>
                <c:pt idx="232">
                  <c:v>39.990071</c:v>
                </c:pt>
                <c:pt idx="233">
                  <c:v>39.964255000000001</c:v>
                </c:pt>
                <c:pt idx="234">
                  <c:v>39.830486000000001</c:v>
                </c:pt>
                <c:pt idx="235">
                  <c:v>39.795282999999998</c:v>
                </c:pt>
                <c:pt idx="236">
                  <c:v>39.846913999999998</c:v>
                </c:pt>
                <c:pt idx="237">
                  <c:v>39.837525999999997</c:v>
                </c:pt>
                <c:pt idx="238">
                  <c:v>39.804670999999999</c:v>
                </c:pt>
                <c:pt idx="239">
                  <c:v>39.830486000000001</c:v>
                </c:pt>
                <c:pt idx="240">
                  <c:v>39.922012000000002</c:v>
                </c:pt>
                <c:pt idx="241">
                  <c:v>39.079498999999998</c:v>
                </c:pt>
                <c:pt idx="242">
                  <c:v>39.060724</c:v>
                </c:pt>
                <c:pt idx="243">
                  <c:v>39.225002000000003</c:v>
                </c:pt>
                <c:pt idx="244">
                  <c:v>39.361119000000002</c:v>
                </c:pt>
                <c:pt idx="245">
                  <c:v>39.454991999999997</c:v>
                </c:pt>
                <c:pt idx="246">
                  <c:v>39.393974</c:v>
                </c:pt>
                <c:pt idx="247">
                  <c:v>39.351731000000001</c:v>
                </c:pt>
                <c:pt idx="248">
                  <c:v>39.293061000000002</c:v>
                </c:pt>
                <c:pt idx="249">
                  <c:v>39.163984999999997</c:v>
                </c:pt>
                <c:pt idx="250">
                  <c:v>39.147556999999999</c:v>
                </c:pt>
                <c:pt idx="251">
                  <c:v>39.206228000000003</c:v>
                </c:pt>
                <c:pt idx="252">
                  <c:v>39.215615</c:v>
                </c:pt>
                <c:pt idx="253">
                  <c:v>39.070110999999997</c:v>
                </c:pt>
                <c:pt idx="254">
                  <c:v>39.009093999999997</c:v>
                </c:pt>
                <c:pt idx="255">
                  <c:v>39.079498999999998</c:v>
                </c:pt>
                <c:pt idx="256">
                  <c:v>39.128782000000001</c:v>
                </c:pt>
                <c:pt idx="257">
                  <c:v>39.079498999999998</c:v>
                </c:pt>
                <c:pt idx="258">
                  <c:v>38.241678</c:v>
                </c:pt>
                <c:pt idx="259">
                  <c:v>38.267493999999999</c:v>
                </c:pt>
                <c:pt idx="260">
                  <c:v>38.302695999999997</c:v>
                </c:pt>
                <c:pt idx="261">
                  <c:v>38.4482</c:v>
                </c:pt>
                <c:pt idx="262">
                  <c:v>38.560848</c:v>
                </c:pt>
                <c:pt idx="263">
                  <c:v>38.621865999999997</c:v>
                </c:pt>
                <c:pt idx="264">
                  <c:v>38.638294000000002</c:v>
                </c:pt>
                <c:pt idx="265">
                  <c:v>38.527991999999998</c:v>
                </c:pt>
                <c:pt idx="266">
                  <c:v>38.415343999999997</c:v>
                </c:pt>
                <c:pt idx="267">
                  <c:v>38.319124000000002</c:v>
                </c:pt>
                <c:pt idx="268">
                  <c:v>38.248719000000001</c:v>
                </c:pt>
                <c:pt idx="269">
                  <c:v>38.241678</c:v>
                </c:pt>
                <c:pt idx="270">
                  <c:v>36.073202999999999</c:v>
                </c:pt>
                <c:pt idx="271">
                  <c:v>36.101365000000001</c:v>
                </c:pt>
                <c:pt idx="272">
                  <c:v>36.181156999999999</c:v>
                </c:pt>
                <c:pt idx="273">
                  <c:v>36.286765000000003</c:v>
                </c:pt>
                <c:pt idx="274">
                  <c:v>36.458083999999999</c:v>
                </c:pt>
                <c:pt idx="275">
                  <c:v>36.429921999999998</c:v>
                </c:pt>
                <c:pt idx="276">
                  <c:v>36.368904000000001</c:v>
                </c:pt>
                <c:pt idx="277">
                  <c:v>36.235134000000002</c:v>
                </c:pt>
                <c:pt idx="278">
                  <c:v>36.181156999999999</c:v>
                </c:pt>
                <c:pt idx="279">
                  <c:v>36.101365000000001</c:v>
                </c:pt>
                <c:pt idx="280">
                  <c:v>35.930045999999997</c:v>
                </c:pt>
                <c:pt idx="281">
                  <c:v>35.984023000000001</c:v>
                </c:pt>
                <c:pt idx="282">
                  <c:v>36.073202999999999</c:v>
                </c:pt>
                <c:pt idx="283">
                  <c:v>35.373846</c:v>
                </c:pt>
                <c:pt idx="284">
                  <c:v>35.418436</c:v>
                </c:pt>
                <c:pt idx="285">
                  <c:v>35.399661000000002</c:v>
                </c:pt>
                <c:pt idx="286">
                  <c:v>35.373846</c:v>
                </c:pt>
                <c:pt idx="287">
                  <c:v>35.345683999999999</c:v>
                </c:pt>
                <c:pt idx="288">
                  <c:v>35.427822999999997</c:v>
                </c:pt>
                <c:pt idx="289">
                  <c:v>35.43721</c:v>
                </c:pt>
                <c:pt idx="290">
                  <c:v>35.526389999999999</c:v>
                </c:pt>
                <c:pt idx="291">
                  <c:v>35.599142000000001</c:v>
                </c:pt>
                <c:pt idx="292">
                  <c:v>35.517003000000003</c:v>
                </c:pt>
                <c:pt idx="293">
                  <c:v>35.606183000000001</c:v>
                </c:pt>
                <c:pt idx="294">
                  <c:v>35.615569999999998</c:v>
                </c:pt>
                <c:pt idx="295">
                  <c:v>35.500574999999998</c:v>
                </c:pt>
                <c:pt idx="296">
                  <c:v>35.526389999999999</c:v>
                </c:pt>
                <c:pt idx="297">
                  <c:v>35.383232999999997</c:v>
                </c:pt>
                <c:pt idx="298">
                  <c:v>35.19314</c:v>
                </c:pt>
                <c:pt idx="299">
                  <c:v>35.211914</c:v>
                </c:pt>
                <c:pt idx="300">
                  <c:v>35.202527000000003</c:v>
                </c:pt>
                <c:pt idx="301">
                  <c:v>35.218955000000001</c:v>
                </c:pt>
                <c:pt idx="302">
                  <c:v>35.211914</c:v>
                </c:pt>
                <c:pt idx="303">
                  <c:v>35.183751999999998</c:v>
                </c:pt>
                <c:pt idx="304">
                  <c:v>35.155589999999997</c:v>
                </c:pt>
                <c:pt idx="305">
                  <c:v>35.092225999999997</c:v>
                </c:pt>
                <c:pt idx="306">
                  <c:v>35.047635999999997</c:v>
                </c:pt>
                <c:pt idx="307">
                  <c:v>35.028860999999999</c:v>
                </c:pt>
                <c:pt idx="308">
                  <c:v>35.183751999999998</c:v>
                </c:pt>
                <c:pt idx="309">
                  <c:v>35.256504</c:v>
                </c:pt>
                <c:pt idx="310">
                  <c:v>35.202527000000003</c:v>
                </c:pt>
                <c:pt idx="311">
                  <c:v>35.19314</c:v>
                </c:pt>
                <c:pt idx="312">
                  <c:v>35.14855</c:v>
                </c:pt>
                <c:pt idx="313">
                  <c:v>35.19314</c:v>
                </c:pt>
                <c:pt idx="314">
                  <c:v>35.310481000000003</c:v>
                </c:pt>
                <c:pt idx="315">
                  <c:v>35.291707000000002</c:v>
                </c:pt>
                <c:pt idx="316">
                  <c:v>35.301093999999999</c:v>
                </c:pt>
                <c:pt idx="317">
                  <c:v>35.301093999999999</c:v>
                </c:pt>
                <c:pt idx="318">
                  <c:v>35.326909000000001</c:v>
                </c:pt>
                <c:pt idx="319">
                  <c:v>35.373846</c:v>
                </c:pt>
                <c:pt idx="320">
                  <c:v>37.657316000000002</c:v>
                </c:pt>
                <c:pt idx="321">
                  <c:v>37.708947000000002</c:v>
                </c:pt>
                <c:pt idx="322">
                  <c:v>37.814554000000001</c:v>
                </c:pt>
                <c:pt idx="323">
                  <c:v>37.875571999999998</c:v>
                </c:pt>
                <c:pt idx="324">
                  <c:v>37.945976999999999</c:v>
                </c:pt>
                <c:pt idx="325">
                  <c:v>37.971792000000001</c:v>
                </c:pt>
                <c:pt idx="326">
                  <c:v>37.901387</c:v>
                </c:pt>
                <c:pt idx="327">
                  <c:v>37.823942000000002</c:v>
                </c:pt>
                <c:pt idx="328">
                  <c:v>37.734762000000003</c:v>
                </c:pt>
                <c:pt idx="329">
                  <c:v>37.666704000000003</c:v>
                </c:pt>
                <c:pt idx="330">
                  <c:v>37.657316000000002</c:v>
                </c:pt>
                <c:pt idx="331">
                  <c:v>36.918062999999997</c:v>
                </c:pt>
                <c:pt idx="332">
                  <c:v>36.927450999999998</c:v>
                </c:pt>
                <c:pt idx="333">
                  <c:v>37.068261</c:v>
                </c:pt>
                <c:pt idx="334">
                  <c:v>37.155093999999998</c:v>
                </c:pt>
                <c:pt idx="335">
                  <c:v>37.155093999999998</c:v>
                </c:pt>
                <c:pt idx="336">
                  <c:v>37.138666000000001</c:v>
                </c:pt>
                <c:pt idx="337">
                  <c:v>37.058874000000003</c:v>
                </c:pt>
                <c:pt idx="338">
                  <c:v>36.934491000000001</c:v>
                </c:pt>
                <c:pt idx="339">
                  <c:v>36.918062999999997</c:v>
                </c:pt>
                <c:pt idx="340">
                  <c:v>38.309736999999998</c:v>
                </c:pt>
                <c:pt idx="341">
                  <c:v>38.302695999999997</c:v>
                </c:pt>
                <c:pt idx="342">
                  <c:v>38.283920999999999</c:v>
                </c:pt>
                <c:pt idx="343">
                  <c:v>38.145457999999998</c:v>
                </c:pt>
                <c:pt idx="344">
                  <c:v>38.190047999999997</c:v>
                </c:pt>
                <c:pt idx="345">
                  <c:v>37.917814999999997</c:v>
                </c:pt>
                <c:pt idx="346">
                  <c:v>37.788739</c:v>
                </c:pt>
                <c:pt idx="347">
                  <c:v>37.596299000000002</c:v>
                </c:pt>
                <c:pt idx="348">
                  <c:v>37.490690999999998</c:v>
                </c:pt>
                <c:pt idx="349">
                  <c:v>37.305290999999997</c:v>
                </c:pt>
                <c:pt idx="350">
                  <c:v>37.068261</c:v>
                </c:pt>
                <c:pt idx="351">
                  <c:v>36.873474000000002</c:v>
                </c:pt>
                <c:pt idx="352">
                  <c:v>36.784294000000003</c:v>
                </c:pt>
                <c:pt idx="353">
                  <c:v>36.739704000000003</c:v>
                </c:pt>
                <c:pt idx="354">
                  <c:v>36.899289000000003</c:v>
                </c:pt>
                <c:pt idx="355">
                  <c:v>37.023671</c:v>
                </c:pt>
                <c:pt idx="356">
                  <c:v>36.918062999999997</c:v>
                </c:pt>
                <c:pt idx="357">
                  <c:v>36.819496000000001</c:v>
                </c:pt>
                <c:pt idx="358">
                  <c:v>36.580119000000003</c:v>
                </c:pt>
                <c:pt idx="359">
                  <c:v>36.420534000000004</c:v>
                </c:pt>
                <c:pt idx="360">
                  <c:v>36.411147</c:v>
                </c:pt>
                <c:pt idx="361">
                  <c:v>36.500326999999999</c:v>
                </c:pt>
                <c:pt idx="362">
                  <c:v>36.704501</c:v>
                </c:pt>
                <c:pt idx="363">
                  <c:v>36.767865999999998</c:v>
                </c:pt>
                <c:pt idx="364">
                  <c:v>36.617668999999999</c:v>
                </c:pt>
                <c:pt idx="365">
                  <c:v>36.509714000000002</c:v>
                </c:pt>
                <c:pt idx="366">
                  <c:v>36.439309000000002</c:v>
                </c:pt>
                <c:pt idx="367">
                  <c:v>36.669299000000002</c:v>
                </c:pt>
                <c:pt idx="368">
                  <c:v>36.767865999999998</c:v>
                </c:pt>
                <c:pt idx="369">
                  <c:v>36.918062999999997</c:v>
                </c:pt>
                <c:pt idx="370">
                  <c:v>37.199683999999998</c:v>
                </c:pt>
                <c:pt idx="371">
                  <c:v>37.359268</c:v>
                </c:pt>
                <c:pt idx="372">
                  <c:v>37.535280999999998</c:v>
                </c:pt>
                <c:pt idx="373">
                  <c:v>37.507119000000003</c:v>
                </c:pt>
                <c:pt idx="374">
                  <c:v>37.446100999999999</c:v>
                </c:pt>
                <c:pt idx="375">
                  <c:v>37.368656000000001</c:v>
                </c:pt>
                <c:pt idx="376">
                  <c:v>37.279476000000003</c:v>
                </c:pt>
                <c:pt idx="377">
                  <c:v>37.295904</c:v>
                </c:pt>
                <c:pt idx="378">
                  <c:v>37.385083999999999</c:v>
                </c:pt>
                <c:pt idx="379">
                  <c:v>37.401510999999999</c:v>
                </c:pt>
                <c:pt idx="380">
                  <c:v>37.507119000000003</c:v>
                </c:pt>
                <c:pt idx="381">
                  <c:v>37.551709000000002</c:v>
                </c:pt>
                <c:pt idx="382">
                  <c:v>37.622114000000003</c:v>
                </c:pt>
                <c:pt idx="383">
                  <c:v>37.760576999999998</c:v>
                </c:pt>
                <c:pt idx="384">
                  <c:v>37.84037</c:v>
                </c:pt>
                <c:pt idx="385">
                  <c:v>37.953018</c:v>
                </c:pt>
                <c:pt idx="386">
                  <c:v>38.023423000000001</c:v>
                </c:pt>
                <c:pt idx="387">
                  <c:v>38.145457999999998</c:v>
                </c:pt>
                <c:pt idx="388">
                  <c:v>38.197088999999998</c:v>
                </c:pt>
                <c:pt idx="389">
                  <c:v>38.197088999999998</c:v>
                </c:pt>
                <c:pt idx="390">
                  <c:v>38.267493999999999</c:v>
                </c:pt>
                <c:pt idx="391">
                  <c:v>38.309736999999998</c:v>
                </c:pt>
                <c:pt idx="392">
                  <c:v>38.068013000000001</c:v>
                </c:pt>
                <c:pt idx="393">
                  <c:v>38.190047999999997</c:v>
                </c:pt>
                <c:pt idx="394">
                  <c:v>38.267493999999999</c:v>
                </c:pt>
                <c:pt idx="395">
                  <c:v>38.405957000000001</c:v>
                </c:pt>
                <c:pt idx="396">
                  <c:v>38.361367000000001</c:v>
                </c:pt>
                <c:pt idx="397">
                  <c:v>38.267493999999999</c:v>
                </c:pt>
                <c:pt idx="398">
                  <c:v>38.248719000000001</c:v>
                </c:pt>
                <c:pt idx="399">
                  <c:v>38.190047999999997</c:v>
                </c:pt>
                <c:pt idx="400">
                  <c:v>38.12903</c:v>
                </c:pt>
                <c:pt idx="401">
                  <c:v>38.110256</c:v>
                </c:pt>
                <c:pt idx="402">
                  <c:v>38.068013000000001</c:v>
                </c:pt>
                <c:pt idx="403">
                  <c:v>38.075052999999997</c:v>
                </c:pt>
                <c:pt idx="404">
                  <c:v>38.032809999999998</c:v>
                </c:pt>
                <c:pt idx="405">
                  <c:v>38.154845999999999</c:v>
                </c:pt>
                <c:pt idx="406">
                  <c:v>38.190047999999997</c:v>
                </c:pt>
                <c:pt idx="407">
                  <c:v>38.222904</c:v>
                </c:pt>
                <c:pt idx="408">
                  <c:v>38.431772000000002</c:v>
                </c:pt>
                <c:pt idx="409">
                  <c:v>38.553806999999999</c:v>
                </c:pt>
                <c:pt idx="410">
                  <c:v>38.638294000000002</c:v>
                </c:pt>
                <c:pt idx="411">
                  <c:v>38.682882999999997</c:v>
                </c:pt>
                <c:pt idx="412">
                  <c:v>38.750942000000002</c:v>
                </c:pt>
                <c:pt idx="413">
                  <c:v>38.863590000000002</c:v>
                </c:pt>
                <c:pt idx="414">
                  <c:v>38.966850000000001</c:v>
                </c:pt>
                <c:pt idx="415">
                  <c:v>39.025520999999998</c:v>
                </c:pt>
                <c:pt idx="416">
                  <c:v>39.025520999999998</c:v>
                </c:pt>
                <c:pt idx="417">
                  <c:v>38.915219999999998</c:v>
                </c:pt>
                <c:pt idx="418">
                  <c:v>38.837775000000001</c:v>
                </c:pt>
                <c:pt idx="419">
                  <c:v>38.828386999999999</c:v>
                </c:pt>
                <c:pt idx="420">
                  <c:v>38.837775000000001</c:v>
                </c:pt>
                <c:pt idx="421">
                  <c:v>38.750942000000002</c:v>
                </c:pt>
                <c:pt idx="422">
                  <c:v>38.682882999999997</c:v>
                </c:pt>
                <c:pt idx="423">
                  <c:v>38.579622999999998</c:v>
                </c:pt>
                <c:pt idx="424">
                  <c:v>38.466974999999998</c:v>
                </c:pt>
                <c:pt idx="425">
                  <c:v>38.396569999999997</c:v>
                </c:pt>
                <c:pt idx="426">
                  <c:v>38.380141999999999</c:v>
                </c:pt>
                <c:pt idx="427">
                  <c:v>38.335552</c:v>
                </c:pt>
                <c:pt idx="428">
                  <c:v>38.258105999999998</c:v>
                </c:pt>
                <c:pt idx="429">
                  <c:v>38.171272999999999</c:v>
                </c:pt>
                <c:pt idx="430">
                  <c:v>38.039850999999999</c:v>
                </c:pt>
                <c:pt idx="431">
                  <c:v>37.971792000000001</c:v>
                </c:pt>
                <c:pt idx="432">
                  <c:v>37.953018</c:v>
                </c:pt>
                <c:pt idx="433">
                  <c:v>37.945976999999999</c:v>
                </c:pt>
                <c:pt idx="434">
                  <c:v>37.945976999999999</c:v>
                </c:pt>
                <c:pt idx="435">
                  <c:v>37.978833000000002</c:v>
                </c:pt>
                <c:pt idx="436">
                  <c:v>38.075052999999997</c:v>
                </c:pt>
                <c:pt idx="437">
                  <c:v>39.393974</c:v>
                </c:pt>
                <c:pt idx="438">
                  <c:v>39.454991999999997</c:v>
                </c:pt>
                <c:pt idx="439">
                  <c:v>39.386933999999997</c:v>
                </c:pt>
                <c:pt idx="440">
                  <c:v>39.393974</c:v>
                </c:pt>
                <c:pt idx="441">
                  <c:v>40.142614999999999</c:v>
                </c:pt>
                <c:pt idx="442">
                  <c:v>39.964255000000001</c:v>
                </c:pt>
                <c:pt idx="443">
                  <c:v>40.100372</c:v>
                </c:pt>
                <c:pt idx="444">
                  <c:v>39.999457999999997</c:v>
                </c:pt>
                <c:pt idx="445">
                  <c:v>39.940787</c:v>
                </c:pt>
                <c:pt idx="446">
                  <c:v>40.152002000000003</c:v>
                </c:pt>
                <c:pt idx="447">
                  <c:v>39.973643000000003</c:v>
                </c:pt>
                <c:pt idx="448">
                  <c:v>39.872729</c:v>
                </c:pt>
                <c:pt idx="449">
                  <c:v>39.659166999999997</c:v>
                </c:pt>
                <c:pt idx="450">
                  <c:v>39.532437999999999</c:v>
                </c:pt>
                <c:pt idx="451">
                  <c:v>39.419789999999999</c:v>
                </c:pt>
                <c:pt idx="452">
                  <c:v>39.274285999999996</c:v>
                </c:pt>
                <c:pt idx="453">
                  <c:v>39.163984999999997</c:v>
                </c:pt>
                <c:pt idx="454">
                  <c:v>39.121741999999998</c:v>
                </c:pt>
                <c:pt idx="455">
                  <c:v>39.138168999999998</c:v>
                </c:pt>
                <c:pt idx="456">
                  <c:v>39.232042999999997</c:v>
                </c:pt>
                <c:pt idx="457">
                  <c:v>39.318876000000003</c:v>
                </c:pt>
                <c:pt idx="458">
                  <c:v>39.335304000000001</c:v>
                </c:pt>
                <c:pt idx="459">
                  <c:v>39.215615</c:v>
                </c:pt>
                <c:pt idx="460">
                  <c:v>39.070110999999997</c:v>
                </c:pt>
                <c:pt idx="461">
                  <c:v>39.018481000000001</c:v>
                </c:pt>
                <c:pt idx="462">
                  <c:v>38.976238000000002</c:v>
                </c:pt>
                <c:pt idx="463">
                  <c:v>38.957462999999997</c:v>
                </c:pt>
                <c:pt idx="464">
                  <c:v>38.966850000000001</c:v>
                </c:pt>
                <c:pt idx="465">
                  <c:v>38.941034999999999</c:v>
                </c:pt>
                <c:pt idx="466">
                  <c:v>38.847161999999997</c:v>
                </c:pt>
                <c:pt idx="467">
                  <c:v>38.769716000000003</c:v>
                </c:pt>
                <c:pt idx="468">
                  <c:v>38.734513999999997</c:v>
                </c:pt>
                <c:pt idx="469">
                  <c:v>38.673496</c:v>
                </c:pt>
                <c:pt idx="470">
                  <c:v>38.664109000000003</c:v>
                </c:pt>
                <c:pt idx="471">
                  <c:v>38.499830000000003</c:v>
                </c:pt>
                <c:pt idx="472">
                  <c:v>38.499830000000003</c:v>
                </c:pt>
                <c:pt idx="473">
                  <c:v>38.387182000000003</c:v>
                </c:pt>
                <c:pt idx="474">
                  <c:v>38.302695999999997</c:v>
                </c:pt>
                <c:pt idx="475">
                  <c:v>38.293309000000001</c:v>
                </c:pt>
                <c:pt idx="476">
                  <c:v>38.222904</c:v>
                </c:pt>
                <c:pt idx="477">
                  <c:v>38.084440000000001</c:v>
                </c:pt>
                <c:pt idx="478">
                  <c:v>37.927202999999999</c:v>
                </c:pt>
                <c:pt idx="479">
                  <c:v>37.779352000000003</c:v>
                </c:pt>
                <c:pt idx="480">
                  <c:v>37.683132000000001</c:v>
                </c:pt>
                <c:pt idx="481">
                  <c:v>37.805166999999997</c:v>
                </c:pt>
                <c:pt idx="482">
                  <c:v>37.988219999999998</c:v>
                </c:pt>
                <c:pt idx="483">
                  <c:v>37.953018</c:v>
                </c:pt>
                <c:pt idx="484">
                  <c:v>37.953018</c:v>
                </c:pt>
                <c:pt idx="485">
                  <c:v>38.023423000000001</c:v>
                </c:pt>
                <c:pt idx="486">
                  <c:v>38.068013000000001</c:v>
                </c:pt>
                <c:pt idx="487">
                  <c:v>38.180661000000001</c:v>
                </c:pt>
                <c:pt idx="488">
                  <c:v>38.206476000000002</c:v>
                </c:pt>
                <c:pt idx="489">
                  <c:v>38.293309000000001</c:v>
                </c:pt>
                <c:pt idx="490">
                  <c:v>38.396569999999997</c:v>
                </c:pt>
                <c:pt idx="491">
                  <c:v>38.319124000000002</c:v>
                </c:pt>
                <c:pt idx="492">
                  <c:v>38.370753999999998</c:v>
                </c:pt>
                <c:pt idx="493">
                  <c:v>38.344938999999997</c:v>
                </c:pt>
                <c:pt idx="494">
                  <c:v>38.380141999999999</c:v>
                </c:pt>
                <c:pt idx="495">
                  <c:v>38.344938999999997</c:v>
                </c:pt>
                <c:pt idx="496">
                  <c:v>38.422384999999998</c:v>
                </c:pt>
                <c:pt idx="497">
                  <c:v>38.422384999999998</c:v>
                </c:pt>
                <c:pt idx="498">
                  <c:v>38.370753999999998</c:v>
                </c:pt>
                <c:pt idx="499">
                  <c:v>38.344938999999997</c:v>
                </c:pt>
                <c:pt idx="500">
                  <c:v>38.441158999999999</c:v>
                </c:pt>
                <c:pt idx="501">
                  <c:v>38.621865999999997</c:v>
                </c:pt>
                <c:pt idx="502">
                  <c:v>38.750942000000002</c:v>
                </c:pt>
                <c:pt idx="503">
                  <c:v>38.889404999999996</c:v>
                </c:pt>
                <c:pt idx="504">
                  <c:v>38.872976999999999</c:v>
                </c:pt>
                <c:pt idx="505">
                  <c:v>38.898792</c:v>
                </c:pt>
                <c:pt idx="506">
                  <c:v>39.018481000000001</c:v>
                </c:pt>
                <c:pt idx="507">
                  <c:v>39.102967</c:v>
                </c:pt>
                <c:pt idx="508">
                  <c:v>38.976238000000002</c:v>
                </c:pt>
                <c:pt idx="509">
                  <c:v>39.102967</c:v>
                </c:pt>
                <c:pt idx="510">
                  <c:v>39.335304000000001</c:v>
                </c:pt>
                <c:pt idx="511">
                  <c:v>39.438564</c:v>
                </c:pt>
                <c:pt idx="512">
                  <c:v>39.539478000000003</c:v>
                </c:pt>
                <c:pt idx="513">
                  <c:v>39.668554</c:v>
                </c:pt>
                <c:pt idx="514">
                  <c:v>39.701410000000003</c:v>
                </c:pt>
                <c:pt idx="515">
                  <c:v>39.701410000000003</c:v>
                </c:pt>
                <c:pt idx="516">
                  <c:v>39.684981999999998</c:v>
                </c:pt>
                <c:pt idx="517">
                  <c:v>39.684981999999998</c:v>
                </c:pt>
                <c:pt idx="518">
                  <c:v>36.279724000000002</c:v>
                </c:pt>
                <c:pt idx="519">
                  <c:v>36.197584999999997</c:v>
                </c:pt>
                <c:pt idx="520">
                  <c:v>36.197584999999997</c:v>
                </c:pt>
                <c:pt idx="521">
                  <c:v>36.235134000000002</c:v>
                </c:pt>
                <c:pt idx="522">
                  <c:v>36.314926999999997</c:v>
                </c:pt>
                <c:pt idx="523">
                  <c:v>36.448695999999998</c:v>
                </c:pt>
                <c:pt idx="524">
                  <c:v>36.589506</c:v>
                </c:pt>
                <c:pt idx="525">
                  <c:v>36.662258000000001</c:v>
                </c:pt>
                <c:pt idx="526">
                  <c:v>36.723275999999998</c:v>
                </c:pt>
                <c:pt idx="527">
                  <c:v>36.777253000000002</c:v>
                </c:pt>
                <c:pt idx="528">
                  <c:v>36.713889000000002</c:v>
                </c:pt>
                <c:pt idx="529">
                  <c:v>36.662258000000001</c:v>
                </c:pt>
                <c:pt idx="530">
                  <c:v>36.662258000000001</c:v>
                </c:pt>
                <c:pt idx="531">
                  <c:v>36.739704000000003</c:v>
                </c:pt>
                <c:pt idx="532">
                  <c:v>36.847658000000003</c:v>
                </c:pt>
                <c:pt idx="533">
                  <c:v>36.857045999999997</c:v>
                </c:pt>
                <c:pt idx="534">
                  <c:v>36.847658000000003</c:v>
                </c:pt>
                <c:pt idx="535">
                  <c:v>36.828884000000002</c:v>
                </c:pt>
                <c:pt idx="536">
                  <c:v>36.749091</c:v>
                </c:pt>
                <c:pt idx="537">
                  <c:v>36.652870999999998</c:v>
                </c:pt>
                <c:pt idx="538">
                  <c:v>36.652870999999998</c:v>
                </c:pt>
                <c:pt idx="539">
                  <c:v>36.758479000000001</c:v>
                </c:pt>
                <c:pt idx="540">
                  <c:v>36.812455999999997</c:v>
                </c:pt>
                <c:pt idx="541">
                  <c:v>36.758479000000001</c:v>
                </c:pt>
                <c:pt idx="542">
                  <c:v>36.704501</c:v>
                </c:pt>
                <c:pt idx="543">
                  <c:v>36.669299000000002</c:v>
                </c:pt>
                <c:pt idx="544">
                  <c:v>36.784294000000003</c:v>
                </c:pt>
                <c:pt idx="545">
                  <c:v>36.864086</c:v>
                </c:pt>
                <c:pt idx="546">
                  <c:v>36.864086</c:v>
                </c:pt>
                <c:pt idx="547">
                  <c:v>36.918062999999997</c:v>
                </c:pt>
                <c:pt idx="548">
                  <c:v>36.953265999999999</c:v>
                </c:pt>
                <c:pt idx="549">
                  <c:v>37.014284000000004</c:v>
                </c:pt>
                <c:pt idx="550">
                  <c:v>37.094076000000001</c:v>
                </c:pt>
                <c:pt idx="551">
                  <c:v>37.103462999999998</c:v>
                </c:pt>
                <c:pt idx="552">
                  <c:v>37.068261</c:v>
                </c:pt>
                <c:pt idx="553">
                  <c:v>37.033057999999997</c:v>
                </c:pt>
                <c:pt idx="554">
                  <c:v>37.033057999999997</c:v>
                </c:pt>
                <c:pt idx="555">
                  <c:v>37.033057999999997</c:v>
                </c:pt>
                <c:pt idx="556">
                  <c:v>37.112850999999999</c:v>
                </c:pt>
                <c:pt idx="557">
                  <c:v>37.173867999999999</c:v>
                </c:pt>
                <c:pt idx="558">
                  <c:v>37.270088999999999</c:v>
                </c:pt>
                <c:pt idx="559">
                  <c:v>37.314678999999998</c:v>
                </c:pt>
                <c:pt idx="560">
                  <c:v>37.385083999999999</c:v>
                </c:pt>
                <c:pt idx="561">
                  <c:v>37.420285999999997</c:v>
                </c:pt>
                <c:pt idx="562">
                  <c:v>37.436714000000002</c:v>
                </c:pt>
                <c:pt idx="563">
                  <c:v>37.551709000000002</c:v>
                </c:pt>
                <c:pt idx="564">
                  <c:v>37.603338999999998</c:v>
                </c:pt>
                <c:pt idx="565">
                  <c:v>37.673743999999999</c:v>
                </c:pt>
                <c:pt idx="566">
                  <c:v>37.666704000000003</c:v>
                </c:pt>
                <c:pt idx="567">
                  <c:v>37.631501</c:v>
                </c:pt>
                <c:pt idx="568">
                  <c:v>37.622114000000003</c:v>
                </c:pt>
                <c:pt idx="569">
                  <c:v>37.727722</c:v>
                </c:pt>
                <c:pt idx="570">
                  <c:v>37.788739</c:v>
                </c:pt>
                <c:pt idx="571">
                  <c:v>37.910775000000001</c:v>
                </c:pt>
                <c:pt idx="572">
                  <c:v>38.049238000000003</c:v>
                </c:pt>
                <c:pt idx="573">
                  <c:v>38.110256</c:v>
                </c:pt>
                <c:pt idx="574">
                  <c:v>38.12903</c:v>
                </c:pt>
                <c:pt idx="575">
                  <c:v>38.154845999999999</c:v>
                </c:pt>
                <c:pt idx="576">
                  <c:v>38.241678</c:v>
                </c:pt>
                <c:pt idx="577">
                  <c:v>38.215862999999999</c:v>
                </c:pt>
                <c:pt idx="578">
                  <c:v>38.206476000000002</c:v>
                </c:pt>
                <c:pt idx="579">
                  <c:v>38.248719000000001</c:v>
                </c:pt>
                <c:pt idx="580">
                  <c:v>38.328510999999999</c:v>
                </c:pt>
                <c:pt idx="581">
                  <c:v>38.380141999999999</c:v>
                </c:pt>
                <c:pt idx="582">
                  <c:v>38.415343999999997</c:v>
                </c:pt>
                <c:pt idx="583">
                  <c:v>38.544420000000002</c:v>
                </c:pt>
                <c:pt idx="584">
                  <c:v>38.621865999999997</c:v>
                </c:pt>
                <c:pt idx="585">
                  <c:v>38.708699000000003</c:v>
                </c:pt>
                <c:pt idx="586">
                  <c:v>38.682882999999997</c:v>
                </c:pt>
                <c:pt idx="587">
                  <c:v>38.457586999999997</c:v>
                </c:pt>
                <c:pt idx="588">
                  <c:v>38.431772000000002</c:v>
                </c:pt>
                <c:pt idx="589">
                  <c:v>38.457586999999997</c:v>
                </c:pt>
                <c:pt idx="590">
                  <c:v>38.457586999999997</c:v>
                </c:pt>
                <c:pt idx="591">
                  <c:v>38.457586999999997</c:v>
                </c:pt>
                <c:pt idx="592">
                  <c:v>38.499830000000003</c:v>
                </c:pt>
                <c:pt idx="593">
                  <c:v>38.560848</c:v>
                </c:pt>
                <c:pt idx="594">
                  <c:v>38.692270999999998</c:v>
                </c:pt>
                <c:pt idx="595">
                  <c:v>38.795532000000001</c:v>
                </c:pt>
                <c:pt idx="596">
                  <c:v>38.889404999999996</c:v>
                </c:pt>
                <c:pt idx="597">
                  <c:v>38.976238000000002</c:v>
                </c:pt>
                <c:pt idx="598">
                  <c:v>39.060724</c:v>
                </c:pt>
                <c:pt idx="599">
                  <c:v>39.147556999999999</c:v>
                </c:pt>
                <c:pt idx="600">
                  <c:v>39.257857999999999</c:v>
                </c:pt>
                <c:pt idx="601">
                  <c:v>39.412748999999998</c:v>
                </c:pt>
                <c:pt idx="602">
                  <c:v>39.539478000000003</c:v>
                </c:pt>
                <c:pt idx="603">
                  <c:v>39.600496</c:v>
                </c:pt>
                <c:pt idx="604">
                  <c:v>39.574680999999998</c:v>
                </c:pt>
                <c:pt idx="605">
                  <c:v>39.548865999999997</c:v>
                </c:pt>
                <c:pt idx="606">
                  <c:v>39.548865999999997</c:v>
                </c:pt>
                <c:pt idx="607">
                  <c:v>39.539478000000003</c:v>
                </c:pt>
                <c:pt idx="608">
                  <c:v>39.548865999999997</c:v>
                </c:pt>
                <c:pt idx="609">
                  <c:v>39.616923999999997</c:v>
                </c:pt>
                <c:pt idx="610">
                  <c:v>39.743653000000002</c:v>
                </c:pt>
                <c:pt idx="611">
                  <c:v>39.905585000000002</c:v>
                </c:pt>
                <c:pt idx="612">
                  <c:v>39.454991999999997</c:v>
                </c:pt>
                <c:pt idx="613">
                  <c:v>39.574680999999998</c:v>
                </c:pt>
                <c:pt idx="614">
                  <c:v>39.710796999999999</c:v>
                </c:pt>
                <c:pt idx="615">
                  <c:v>39.778855</c:v>
                </c:pt>
                <c:pt idx="616">
                  <c:v>39.743653000000002</c:v>
                </c:pt>
                <c:pt idx="617">
                  <c:v>39.591109000000003</c:v>
                </c:pt>
                <c:pt idx="618">
                  <c:v>39.487848</c:v>
                </c:pt>
                <c:pt idx="619">
                  <c:v>39.386933999999997</c:v>
                </c:pt>
                <c:pt idx="620">
                  <c:v>39.684981999999998</c:v>
                </c:pt>
                <c:pt idx="621">
                  <c:v>39.762428</c:v>
                </c:pt>
                <c:pt idx="622">
                  <c:v>39.914971999999999</c:v>
                </c:pt>
                <c:pt idx="623">
                  <c:v>40.100372</c:v>
                </c:pt>
                <c:pt idx="624">
                  <c:v>39.999457999999997</c:v>
                </c:pt>
                <c:pt idx="625">
                  <c:v>40.025272999999999</c:v>
                </c:pt>
                <c:pt idx="626">
                  <c:v>39.964255000000001</c:v>
                </c:pt>
                <c:pt idx="627">
                  <c:v>39.872729</c:v>
                </c:pt>
                <c:pt idx="628">
                  <c:v>39.684981999999998</c:v>
                </c:pt>
                <c:pt idx="629">
                  <c:v>39.539478000000003</c:v>
                </c:pt>
                <c:pt idx="630">
                  <c:v>39.412748999999998</c:v>
                </c:pt>
                <c:pt idx="631">
                  <c:v>39.309488000000002</c:v>
                </c:pt>
                <c:pt idx="632">
                  <c:v>39.154597000000003</c:v>
                </c:pt>
                <c:pt idx="633">
                  <c:v>39.060724</c:v>
                </c:pt>
                <c:pt idx="634">
                  <c:v>38.931648000000003</c:v>
                </c:pt>
                <c:pt idx="635">
                  <c:v>38.854202000000001</c:v>
                </c:pt>
                <c:pt idx="636">
                  <c:v>38.760328999999999</c:v>
                </c:pt>
                <c:pt idx="637">
                  <c:v>38.682882999999997</c:v>
                </c:pt>
                <c:pt idx="638">
                  <c:v>38.527991999999998</c:v>
                </c:pt>
                <c:pt idx="639">
                  <c:v>38.380141999999999</c:v>
                </c:pt>
                <c:pt idx="640">
                  <c:v>38.232290999999996</c:v>
                </c:pt>
                <c:pt idx="641">
                  <c:v>38.058624999999999</c:v>
                </c:pt>
                <c:pt idx="642">
                  <c:v>37.953018</c:v>
                </c:pt>
                <c:pt idx="643">
                  <c:v>37.978833000000002</c:v>
                </c:pt>
                <c:pt idx="644">
                  <c:v>37.945976999999999</c:v>
                </c:pt>
                <c:pt idx="645">
                  <c:v>37.936590000000002</c:v>
                </c:pt>
                <c:pt idx="646">
                  <c:v>37.953018</c:v>
                </c:pt>
                <c:pt idx="647">
                  <c:v>37.988219999999998</c:v>
                </c:pt>
                <c:pt idx="648">
                  <c:v>38.075052999999997</c:v>
                </c:pt>
                <c:pt idx="649">
                  <c:v>38.145457999999998</c:v>
                </c:pt>
                <c:pt idx="650">
                  <c:v>38.232290999999996</c:v>
                </c:pt>
                <c:pt idx="651">
                  <c:v>38.293309000000001</c:v>
                </c:pt>
                <c:pt idx="652">
                  <c:v>38.380141999999999</c:v>
                </c:pt>
                <c:pt idx="653">
                  <c:v>38.405957000000001</c:v>
                </c:pt>
                <c:pt idx="654">
                  <c:v>38.492789999999999</c:v>
                </c:pt>
                <c:pt idx="655">
                  <c:v>38.664109000000003</c:v>
                </c:pt>
                <c:pt idx="656">
                  <c:v>38.760328999999999</c:v>
                </c:pt>
                <c:pt idx="657">
                  <c:v>38.811959000000002</c:v>
                </c:pt>
                <c:pt idx="658">
                  <c:v>38.880018</c:v>
                </c:pt>
                <c:pt idx="659">
                  <c:v>38.915219999999998</c:v>
                </c:pt>
                <c:pt idx="660">
                  <c:v>38.992666</c:v>
                </c:pt>
                <c:pt idx="661">
                  <c:v>38.992666</c:v>
                </c:pt>
                <c:pt idx="662">
                  <c:v>39.051336999999997</c:v>
                </c:pt>
                <c:pt idx="663">
                  <c:v>39.128782000000001</c:v>
                </c:pt>
                <c:pt idx="664">
                  <c:v>39.250818000000002</c:v>
                </c:pt>
                <c:pt idx="665">
                  <c:v>39.309488000000002</c:v>
                </c:pt>
                <c:pt idx="666">
                  <c:v>39.445605</c:v>
                </c:pt>
                <c:pt idx="667">
                  <c:v>39.464379999999998</c:v>
                </c:pt>
                <c:pt idx="668">
                  <c:v>39.532437999999999</c:v>
                </c:pt>
                <c:pt idx="669">
                  <c:v>39.607536000000003</c:v>
                </c:pt>
                <c:pt idx="670">
                  <c:v>39.701410000000003</c:v>
                </c:pt>
                <c:pt idx="671">
                  <c:v>39.743653000000002</c:v>
                </c:pt>
                <c:pt idx="672">
                  <c:v>39.769468000000003</c:v>
                </c:pt>
                <c:pt idx="673">
                  <c:v>39.914971999999999</c:v>
                </c:pt>
                <c:pt idx="674">
                  <c:v>40.126187000000002</c:v>
                </c:pt>
                <c:pt idx="675">
                  <c:v>39.964255000000001</c:v>
                </c:pt>
                <c:pt idx="676">
                  <c:v>39.896197000000001</c:v>
                </c:pt>
                <c:pt idx="677">
                  <c:v>39.879769000000003</c:v>
                </c:pt>
                <c:pt idx="678">
                  <c:v>39.914971999999999</c:v>
                </c:pt>
                <c:pt idx="679">
                  <c:v>38.319124000000002</c:v>
                </c:pt>
                <c:pt idx="680">
                  <c:v>38.302695999999997</c:v>
                </c:pt>
                <c:pt idx="681">
                  <c:v>38.293309000000001</c:v>
                </c:pt>
                <c:pt idx="682">
                  <c:v>38.136071000000001</c:v>
                </c:pt>
                <c:pt idx="683">
                  <c:v>37.988219999999998</c:v>
                </c:pt>
                <c:pt idx="684">
                  <c:v>37.823942000000002</c:v>
                </c:pt>
                <c:pt idx="685">
                  <c:v>37.596299000000002</c:v>
                </c:pt>
                <c:pt idx="686">
                  <c:v>37.446100999999999</c:v>
                </c:pt>
                <c:pt idx="687">
                  <c:v>37.368656000000001</c:v>
                </c:pt>
                <c:pt idx="688">
                  <c:v>37.305290999999997</c:v>
                </c:pt>
                <c:pt idx="689">
                  <c:v>37.234886000000003</c:v>
                </c:pt>
                <c:pt idx="690">
                  <c:v>37.129278999999997</c:v>
                </c:pt>
                <c:pt idx="691">
                  <c:v>37.058874000000003</c:v>
                </c:pt>
                <c:pt idx="692">
                  <c:v>36.962653000000003</c:v>
                </c:pt>
                <c:pt idx="693">
                  <c:v>36.819496000000001</c:v>
                </c:pt>
                <c:pt idx="694">
                  <c:v>36.713889000000002</c:v>
                </c:pt>
                <c:pt idx="695">
                  <c:v>36.704501</c:v>
                </c:pt>
                <c:pt idx="696">
                  <c:v>36.713889000000002</c:v>
                </c:pt>
                <c:pt idx="697">
                  <c:v>36.758479000000001</c:v>
                </c:pt>
                <c:pt idx="698">
                  <c:v>36.882860999999998</c:v>
                </c:pt>
                <c:pt idx="699">
                  <c:v>37.042445999999998</c:v>
                </c:pt>
                <c:pt idx="700">
                  <c:v>37.112850999999999</c:v>
                </c:pt>
                <c:pt idx="701">
                  <c:v>37.119891000000003</c:v>
                </c:pt>
                <c:pt idx="702">
                  <c:v>37.183256</c:v>
                </c:pt>
                <c:pt idx="703">
                  <c:v>37.288862999999999</c:v>
                </c:pt>
                <c:pt idx="704">
                  <c:v>37.368656000000001</c:v>
                </c:pt>
                <c:pt idx="705">
                  <c:v>37.500078999999999</c:v>
                </c:pt>
                <c:pt idx="706">
                  <c:v>37.577523999999997</c:v>
                </c:pt>
                <c:pt idx="707">
                  <c:v>37.603338999999998</c:v>
                </c:pt>
                <c:pt idx="708">
                  <c:v>37.631501</c:v>
                </c:pt>
                <c:pt idx="709">
                  <c:v>37.734762000000003</c:v>
                </c:pt>
                <c:pt idx="710">
                  <c:v>37.936590000000002</c:v>
                </c:pt>
                <c:pt idx="711">
                  <c:v>38.058624999999999</c:v>
                </c:pt>
                <c:pt idx="712">
                  <c:v>38.110256</c:v>
                </c:pt>
                <c:pt idx="713">
                  <c:v>38.171272999999999</c:v>
                </c:pt>
                <c:pt idx="714">
                  <c:v>38.197088999999998</c:v>
                </c:pt>
                <c:pt idx="715">
                  <c:v>38.171272999999999</c:v>
                </c:pt>
                <c:pt idx="716">
                  <c:v>38.100867999999998</c:v>
                </c:pt>
                <c:pt idx="717">
                  <c:v>38.110256</c:v>
                </c:pt>
                <c:pt idx="718">
                  <c:v>38.180661000000001</c:v>
                </c:pt>
                <c:pt idx="719">
                  <c:v>38.241678</c:v>
                </c:pt>
                <c:pt idx="720">
                  <c:v>38.206476000000002</c:v>
                </c:pt>
                <c:pt idx="721">
                  <c:v>38.171272999999999</c:v>
                </c:pt>
                <c:pt idx="722">
                  <c:v>38.145457999999998</c:v>
                </c:pt>
                <c:pt idx="723">
                  <c:v>38.100867999999998</c:v>
                </c:pt>
                <c:pt idx="724">
                  <c:v>37.997608</c:v>
                </c:pt>
                <c:pt idx="725">
                  <c:v>38.006995000000003</c:v>
                </c:pt>
                <c:pt idx="726">
                  <c:v>38.039850999999999</c:v>
                </c:pt>
                <c:pt idx="727">
                  <c:v>38.058624999999999</c:v>
                </c:pt>
                <c:pt idx="728">
                  <c:v>38.068013000000001</c:v>
                </c:pt>
                <c:pt idx="729">
                  <c:v>38.075052999999997</c:v>
                </c:pt>
                <c:pt idx="730">
                  <c:v>38.075052999999997</c:v>
                </c:pt>
                <c:pt idx="731">
                  <c:v>38.084440000000001</c:v>
                </c:pt>
                <c:pt idx="732">
                  <c:v>38.119643000000003</c:v>
                </c:pt>
                <c:pt idx="733">
                  <c:v>38.190047999999997</c:v>
                </c:pt>
                <c:pt idx="734">
                  <c:v>38.190047999999997</c:v>
                </c:pt>
                <c:pt idx="735">
                  <c:v>38.190047999999997</c:v>
                </c:pt>
                <c:pt idx="736">
                  <c:v>38.267493999999999</c:v>
                </c:pt>
                <c:pt idx="737">
                  <c:v>38.258105999999998</c:v>
                </c:pt>
                <c:pt idx="738">
                  <c:v>38.274534000000003</c:v>
                </c:pt>
                <c:pt idx="739">
                  <c:v>38.319124000000002</c:v>
                </c:pt>
                <c:pt idx="740">
                  <c:v>35.948821000000002</c:v>
                </c:pt>
                <c:pt idx="741">
                  <c:v>35.993409999999997</c:v>
                </c:pt>
                <c:pt idx="742">
                  <c:v>35.974635999999997</c:v>
                </c:pt>
                <c:pt idx="743">
                  <c:v>35.939433000000001</c:v>
                </c:pt>
                <c:pt idx="744">
                  <c:v>35.885455999999998</c:v>
                </c:pt>
                <c:pt idx="745">
                  <c:v>35.850253000000002</c:v>
                </c:pt>
                <c:pt idx="746">
                  <c:v>35.815050999999997</c:v>
                </c:pt>
                <c:pt idx="747">
                  <c:v>35.831479000000002</c:v>
                </c:pt>
                <c:pt idx="748">
                  <c:v>35.913618</c:v>
                </c:pt>
                <c:pt idx="749">
                  <c:v>35.948821000000002</c:v>
                </c:pt>
                <c:pt idx="750">
                  <c:v>37.331105999999998</c:v>
                </c:pt>
                <c:pt idx="751">
                  <c:v>37.288862999999999</c:v>
                </c:pt>
                <c:pt idx="752">
                  <c:v>37.244273</c:v>
                </c:pt>
                <c:pt idx="753">
                  <c:v>37.209071000000002</c:v>
                </c:pt>
                <c:pt idx="754">
                  <c:v>37.112850999999999</c:v>
                </c:pt>
                <c:pt idx="755">
                  <c:v>36.997855999999999</c:v>
                </c:pt>
                <c:pt idx="756">
                  <c:v>36.892248000000002</c:v>
                </c:pt>
                <c:pt idx="757">
                  <c:v>36.838270999999999</c:v>
                </c:pt>
                <c:pt idx="758">
                  <c:v>36.777253000000002</c:v>
                </c:pt>
                <c:pt idx="759">
                  <c:v>36.838270999999999</c:v>
                </c:pt>
                <c:pt idx="760">
                  <c:v>36.873474000000002</c:v>
                </c:pt>
                <c:pt idx="761">
                  <c:v>36.953265999999999</c:v>
                </c:pt>
                <c:pt idx="762">
                  <c:v>37.068261</c:v>
                </c:pt>
                <c:pt idx="763">
                  <c:v>37.068261</c:v>
                </c:pt>
                <c:pt idx="764">
                  <c:v>36.892248000000002</c:v>
                </c:pt>
                <c:pt idx="765">
                  <c:v>36.749091</c:v>
                </c:pt>
                <c:pt idx="766">
                  <c:v>36.554304000000002</c:v>
                </c:pt>
                <c:pt idx="767">
                  <c:v>36.483899000000001</c:v>
                </c:pt>
                <c:pt idx="768">
                  <c:v>36.385331999999998</c:v>
                </c:pt>
                <c:pt idx="769">
                  <c:v>36.181156999999999</c:v>
                </c:pt>
                <c:pt idx="770">
                  <c:v>35.958207999999999</c:v>
                </c:pt>
                <c:pt idx="771">
                  <c:v>35.850253000000002</c:v>
                </c:pt>
                <c:pt idx="772">
                  <c:v>35.822091</c:v>
                </c:pt>
                <c:pt idx="773">
                  <c:v>35.714137000000001</c:v>
                </c:pt>
                <c:pt idx="774">
                  <c:v>35.634345000000003</c:v>
                </c:pt>
                <c:pt idx="775">
                  <c:v>35.526389999999999</c:v>
                </c:pt>
                <c:pt idx="776">
                  <c:v>35.399661000000002</c:v>
                </c:pt>
                <c:pt idx="777">
                  <c:v>35.265891000000003</c:v>
                </c:pt>
                <c:pt idx="778">
                  <c:v>35.139161999999999</c:v>
                </c:pt>
                <c:pt idx="779">
                  <c:v>40.180163999999998</c:v>
                </c:pt>
                <c:pt idx="780">
                  <c:v>39.985377</c:v>
                </c:pt>
                <c:pt idx="781">
                  <c:v>39.816405000000003</c:v>
                </c:pt>
                <c:pt idx="782">
                  <c:v>39.013787000000001</c:v>
                </c:pt>
                <c:pt idx="783">
                  <c:v>38.936342000000003</c:v>
                </c:pt>
                <c:pt idx="784">
                  <c:v>38.891751999999997</c:v>
                </c:pt>
                <c:pt idx="785">
                  <c:v>38.865937000000002</c:v>
                </c:pt>
                <c:pt idx="786">
                  <c:v>38.781450999999997</c:v>
                </c:pt>
                <c:pt idx="787">
                  <c:v>38.652374999999999</c:v>
                </c:pt>
                <c:pt idx="788">
                  <c:v>39.107661</c:v>
                </c:pt>
                <c:pt idx="789">
                  <c:v>39.098272999999999</c:v>
                </c:pt>
                <c:pt idx="790">
                  <c:v>39.117047999999997</c:v>
                </c:pt>
                <c:pt idx="791">
                  <c:v>39.004399999999997</c:v>
                </c:pt>
                <c:pt idx="792">
                  <c:v>38.910525999999997</c:v>
                </c:pt>
                <c:pt idx="793">
                  <c:v>38.865937000000002</c:v>
                </c:pt>
                <c:pt idx="794">
                  <c:v>38.926954000000002</c:v>
                </c:pt>
                <c:pt idx="795">
                  <c:v>39.030214999999998</c:v>
                </c:pt>
                <c:pt idx="796">
                  <c:v>39.107661</c:v>
                </c:pt>
                <c:pt idx="797">
                  <c:v>39.959561999999998</c:v>
                </c:pt>
                <c:pt idx="798">
                  <c:v>39.933746999999997</c:v>
                </c:pt>
                <c:pt idx="799">
                  <c:v>39.917318999999999</c:v>
                </c:pt>
                <c:pt idx="800">
                  <c:v>39.832833000000001</c:v>
                </c:pt>
                <c:pt idx="801">
                  <c:v>39.774161999999997</c:v>
                </c:pt>
                <c:pt idx="802">
                  <c:v>39.774161999999997</c:v>
                </c:pt>
                <c:pt idx="803">
                  <c:v>39.663860999999997</c:v>
                </c:pt>
                <c:pt idx="804">
                  <c:v>39.457338999999997</c:v>
                </c:pt>
                <c:pt idx="805">
                  <c:v>39.295406999999997</c:v>
                </c:pt>
                <c:pt idx="806">
                  <c:v>39.356425000000002</c:v>
                </c:pt>
                <c:pt idx="807">
                  <c:v>39.433871000000003</c:v>
                </c:pt>
                <c:pt idx="808">
                  <c:v>39.544172000000003</c:v>
                </c:pt>
                <c:pt idx="809">
                  <c:v>39.534784999999999</c:v>
                </c:pt>
                <c:pt idx="810">
                  <c:v>39.492542</c:v>
                </c:pt>
                <c:pt idx="811">
                  <c:v>39.595801999999999</c:v>
                </c:pt>
                <c:pt idx="812">
                  <c:v>39.755386999999999</c:v>
                </c:pt>
                <c:pt idx="813">
                  <c:v>39.875076</c:v>
                </c:pt>
                <c:pt idx="814">
                  <c:v>39.933746999999997</c:v>
                </c:pt>
                <c:pt idx="815">
                  <c:v>39.985377</c:v>
                </c:pt>
                <c:pt idx="816">
                  <c:v>39.985377</c:v>
                </c:pt>
                <c:pt idx="817">
                  <c:v>39.959561999999998</c:v>
                </c:pt>
                <c:pt idx="818">
                  <c:v>40.027619999999999</c:v>
                </c:pt>
                <c:pt idx="819">
                  <c:v>39.985377</c:v>
                </c:pt>
                <c:pt idx="820">
                  <c:v>39.900891000000001</c:v>
                </c:pt>
                <c:pt idx="821">
                  <c:v>39.858648000000002</c:v>
                </c:pt>
                <c:pt idx="822">
                  <c:v>39.858648000000002</c:v>
                </c:pt>
                <c:pt idx="823">
                  <c:v>39.910277999999998</c:v>
                </c:pt>
                <c:pt idx="824">
                  <c:v>40.142614999999999</c:v>
                </c:pt>
                <c:pt idx="825">
                  <c:v>39.990071</c:v>
                </c:pt>
                <c:pt idx="826">
                  <c:v>39.785896000000001</c:v>
                </c:pt>
                <c:pt idx="827">
                  <c:v>39.626311000000001</c:v>
                </c:pt>
                <c:pt idx="828">
                  <c:v>39.487848</c:v>
                </c:pt>
                <c:pt idx="829">
                  <c:v>39.403362000000001</c:v>
                </c:pt>
                <c:pt idx="830">
                  <c:v>39.309488000000002</c:v>
                </c:pt>
                <c:pt idx="831">
                  <c:v>39.241430000000001</c:v>
                </c:pt>
                <c:pt idx="832">
                  <c:v>39.173372000000001</c:v>
                </c:pt>
                <c:pt idx="833">
                  <c:v>39.189799999999998</c:v>
                </c:pt>
                <c:pt idx="834">
                  <c:v>39.225002000000003</c:v>
                </c:pt>
                <c:pt idx="835">
                  <c:v>39.154597000000003</c:v>
                </c:pt>
                <c:pt idx="836">
                  <c:v>39.018481000000001</c:v>
                </c:pt>
                <c:pt idx="837">
                  <c:v>38.941034999999999</c:v>
                </c:pt>
                <c:pt idx="838">
                  <c:v>38.915219999999998</c:v>
                </c:pt>
                <c:pt idx="839">
                  <c:v>38.898792</c:v>
                </c:pt>
                <c:pt idx="840">
                  <c:v>38.966850000000001</c:v>
                </c:pt>
                <c:pt idx="841">
                  <c:v>39.018481000000001</c:v>
                </c:pt>
                <c:pt idx="842">
                  <c:v>39.034908999999999</c:v>
                </c:pt>
                <c:pt idx="843">
                  <c:v>39.102967</c:v>
                </c:pt>
                <c:pt idx="844">
                  <c:v>39.189799999999998</c:v>
                </c:pt>
                <c:pt idx="845">
                  <c:v>39.309488000000002</c:v>
                </c:pt>
                <c:pt idx="846">
                  <c:v>39.393974</c:v>
                </c:pt>
                <c:pt idx="847">
                  <c:v>39.506622999999998</c:v>
                </c:pt>
                <c:pt idx="848">
                  <c:v>39.616923999999997</c:v>
                </c:pt>
                <c:pt idx="849">
                  <c:v>39.642738999999999</c:v>
                </c:pt>
                <c:pt idx="850">
                  <c:v>39.727224999999997</c:v>
                </c:pt>
                <c:pt idx="851">
                  <c:v>39.795282999999998</c:v>
                </c:pt>
                <c:pt idx="852">
                  <c:v>39.846913999999998</c:v>
                </c:pt>
                <c:pt idx="853">
                  <c:v>39.931399999999996</c:v>
                </c:pt>
                <c:pt idx="854">
                  <c:v>39.973643000000003</c:v>
                </c:pt>
                <c:pt idx="855">
                  <c:v>35.845559999999999</c:v>
                </c:pt>
                <c:pt idx="856">
                  <c:v>35.915965</c:v>
                </c:pt>
                <c:pt idx="857">
                  <c:v>36.059122000000002</c:v>
                </c:pt>
                <c:pt idx="858">
                  <c:v>36.174117000000003</c:v>
                </c:pt>
                <c:pt idx="859">
                  <c:v>36.228093999999999</c:v>
                </c:pt>
                <c:pt idx="860">
                  <c:v>36.256256</c:v>
                </c:pt>
                <c:pt idx="861">
                  <c:v>36.345435999999999</c:v>
                </c:pt>
                <c:pt idx="862">
                  <c:v>36.390025999999999</c:v>
                </c:pt>
                <c:pt idx="863">
                  <c:v>36.441656000000002</c:v>
                </c:pt>
                <c:pt idx="864">
                  <c:v>36.530836000000001</c:v>
                </c:pt>
                <c:pt idx="865">
                  <c:v>36.584812999999997</c:v>
                </c:pt>
                <c:pt idx="866">
                  <c:v>36.594200000000001</c:v>
                </c:pt>
                <c:pt idx="867">
                  <c:v>36.620015000000002</c:v>
                </c:pt>
                <c:pt idx="868">
                  <c:v>36.645831000000001</c:v>
                </c:pt>
                <c:pt idx="869">
                  <c:v>36.63879</c:v>
                </c:pt>
                <c:pt idx="870">
                  <c:v>36.718581999999998</c:v>
                </c:pt>
                <c:pt idx="871">
                  <c:v>36.833576999999998</c:v>
                </c:pt>
                <c:pt idx="872">
                  <c:v>36.798375</c:v>
                </c:pt>
                <c:pt idx="873">
                  <c:v>36.798375</c:v>
                </c:pt>
                <c:pt idx="874">
                  <c:v>36.814802999999998</c:v>
                </c:pt>
                <c:pt idx="875">
                  <c:v>36.814802999999998</c:v>
                </c:pt>
                <c:pt idx="876">
                  <c:v>36.798375</c:v>
                </c:pt>
                <c:pt idx="877">
                  <c:v>36.788986999999999</c:v>
                </c:pt>
                <c:pt idx="878">
                  <c:v>36.814802999999998</c:v>
                </c:pt>
                <c:pt idx="879">
                  <c:v>36.885207999999999</c:v>
                </c:pt>
                <c:pt idx="880">
                  <c:v>36.929797999999998</c:v>
                </c:pt>
                <c:pt idx="881">
                  <c:v>36.920409999999997</c:v>
                </c:pt>
                <c:pt idx="882">
                  <c:v>36.920409999999997</c:v>
                </c:pt>
                <c:pt idx="883">
                  <c:v>36.929797999999998</c:v>
                </c:pt>
                <c:pt idx="884">
                  <c:v>36.939185000000002</c:v>
                </c:pt>
                <c:pt idx="885">
                  <c:v>36.920409999999997</c:v>
                </c:pt>
                <c:pt idx="886">
                  <c:v>36.920409999999997</c:v>
                </c:pt>
                <c:pt idx="887">
                  <c:v>36.91337</c:v>
                </c:pt>
                <c:pt idx="888">
                  <c:v>36.899289000000003</c:v>
                </c:pt>
                <c:pt idx="889">
                  <c:v>36.899289000000003</c:v>
                </c:pt>
                <c:pt idx="890">
                  <c:v>36.857045999999997</c:v>
                </c:pt>
                <c:pt idx="891">
                  <c:v>36.828884000000002</c:v>
                </c:pt>
                <c:pt idx="892">
                  <c:v>36.777253000000002</c:v>
                </c:pt>
                <c:pt idx="893">
                  <c:v>36.723275999999998</c:v>
                </c:pt>
                <c:pt idx="894">
                  <c:v>36.767865999999998</c:v>
                </c:pt>
                <c:pt idx="895">
                  <c:v>36.838270999999999</c:v>
                </c:pt>
                <c:pt idx="896">
                  <c:v>36.882860999999998</c:v>
                </c:pt>
                <c:pt idx="897">
                  <c:v>36.953265999999999</c:v>
                </c:pt>
                <c:pt idx="898">
                  <c:v>37.129278999999997</c:v>
                </c:pt>
                <c:pt idx="899">
                  <c:v>37.068261</c:v>
                </c:pt>
                <c:pt idx="900">
                  <c:v>36.988467999999997</c:v>
                </c:pt>
                <c:pt idx="901">
                  <c:v>36.988467999999997</c:v>
                </c:pt>
                <c:pt idx="902">
                  <c:v>36.934491000000001</c:v>
                </c:pt>
                <c:pt idx="903">
                  <c:v>36.997855999999999</c:v>
                </c:pt>
                <c:pt idx="904">
                  <c:v>37.112850999999999</c:v>
                </c:pt>
                <c:pt idx="905">
                  <c:v>37.042445999999998</c:v>
                </c:pt>
                <c:pt idx="906">
                  <c:v>37.007243000000003</c:v>
                </c:pt>
                <c:pt idx="907">
                  <c:v>36.899289000000003</c:v>
                </c:pt>
                <c:pt idx="908">
                  <c:v>36.927450999999998</c:v>
                </c:pt>
                <c:pt idx="909">
                  <c:v>36.979081000000001</c:v>
                </c:pt>
                <c:pt idx="910">
                  <c:v>36.953265999999999</c:v>
                </c:pt>
                <c:pt idx="911">
                  <c:v>36.943879000000003</c:v>
                </c:pt>
                <c:pt idx="912">
                  <c:v>36.953265999999999</c:v>
                </c:pt>
                <c:pt idx="913">
                  <c:v>36.979081000000001</c:v>
                </c:pt>
                <c:pt idx="914">
                  <c:v>36.979081000000001</c:v>
                </c:pt>
                <c:pt idx="915">
                  <c:v>37.007243000000003</c:v>
                </c:pt>
                <c:pt idx="916">
                  <c:v>37.068261</c:v>
                </c:pt>
                <c:pt idx="917">
                  <c:v>37.155093999999998</c:v>
                </c:pt>
                <c:pt idx="918">
                  <c:v>37.253661000000001</c:v>
                </c:pt>
                <c:pt idx="919">
                  <c:v>37.314678999999998</c:v>
                </c:pt>
                <c:pt idx="920">
                  <c:v>37.340494</c:v>
                </c:pt>
                <c:pt idx="921">
                  <c:v>37.331105999999998</c:v>
                </c:pt>
                <c:pt idx="922">
                  <c:v>50.043911999999999</c:v>
                </c:pt>
                <c:pt idx="923">
                  <c:v>49.994629000000003</c:v>
                </c:pt>
                <c:pt idx="924">
                  <c:v>50.029831000000001</c:v>
                </c:pt>
                <c:pt idx="925">
                  <c:v>49.987588000000002</c:v>
                </c:pt>
                <c:pt idx="926">
                  <c:v>41.822949000000001</c:v>
                </c:pt>
                <c:pt idx="927">
                  <c:v>41.649282999999997</c:v>
                </c:pt>
                <c:pt idx="928">
                  <c:v>41.393478000000002</c:v>
                </c:pt>
                <c:pt idx="929">
                  <c:v>41.210425000000001</c:v>
                </c:pt>
                <c:pt idx="930">
                  <c:v>41.086042999999997</c:v>
                </c:pt>
                <c:pt idx="931">
                  <c:v>40.961660000000002</c:v>
                </c:pt>
                <c:pt idx="932">
                  <c:v>40.809116000000003</c:v>
                </c:pt>
                <c:pt idx="933">
                  <c:v>40.651878000000004</c:v>
                </c:pt>
                <c:pt idx="934">
                  <c:v>40.525148999999999</c:v>
                </c:pt>
                <c:pt idx="935">
                  <c:v>40.297505999999998</c:v>
                </c:pt>
                <c:pt idx="936">
                  <c:v>40.086291000000003</c:v>
                </c:pt>
                <c:pt idx="937">
                  <c:v>43.376553999999999</c:v>
                </c:pt>
                <c:pt idx="938">
                  <c:v>43.336657000000002</c:v>
                </c:pt>
                <c:pt idx="939">
                  <c:v>43.343698000000003</c:v>
                </c:pt>
                <c:pt idx="940">
                  <c:v>43.409408999999997</c:v>
                </c:pt>
                <c:pt idx="941">
                  <c:v>43.400022</c:v>
                </c:pt>
                <c:pt idx="942">
                  <c:v>43.392982000000003</c:v>
                </c:pt>
                <c:pt idx="943">
                  <c:v>43.432878000000002</c:v>
                </c:pt>
                <c:pt idx="944">
                  <c:v>43.479813999999998</c:v>
                </c:pt>
                <c:pt idx="945">
                  <c:v>43.432878000000002</c:v>
                </c:pt>
                <c:pt idx="946">
                  <c:v>43.416449999999998</c:v>
                </c:pt>
                <c:pt idx="947">
                  <c:v>43.432878000000002</c:v>
                </c:pt>
                <c:pt idx="948">
                  <c:v>43.489201999999999</c:v>
                </c:pt>
                <c:pt idx="949">
                  <c:v>43.529097999999998</c:v>
                </c:pt>
                <c:pt idx="950">
                  <c:v>43.536138000000001</c:v>
                </c:pt>
                <c:pt idx="951">
                  <c:v>43.608890000000002</c:v>
                </c:pt>
                <c:pt idx="952">
                  <c:v>43.632359000000001</c:v>
                </c:pt>
                <c:pt idx="953">
                  <c:v>43.561954</c:v>
                </c:pt>
                <c:pt idx="954">
                  <c:v>43.552565999999999</c:v>
                </c:pt>
                <c:pt idx="955">
                  <c:v>43.552565999999999</c:v>
                </c:pt>
                <c:pt idx="956">
                  <c:v>43.601849999999999</c:v>
                </c:pt>
                <c:pt idx="957">
                  <c:v>43.695723000000001</c:v>
                </c:pt>
                <c:pt idx="958">
                  <c:v>43.728579000000003</c:v>
                </c:pt>
                <c:pt idx="959">
                  <c:v>43.705111000000002</c:v>
                </c:pt>
                <c:pt idx="960">
                  <c:v>43.655827000000002</c:v>
                </c:pt>
                <c:pt idx="961">
                  <c:v>43.519711000000001</c:v>
                </c:pt>
                <c:pt idx="962">
                  <c:v>43.423490000000001</c:v>
                </c:pt>
                <c:pt idx="963">
                  <c:v>43.320230000000002</c:v>
                </c:pt>
                <c:pt idx="964">
                  <c:v>43.310842000000001</c:v>
                </c:pt>
                <c:pt idx="965">
                  <c:v>43.263905999999999</c:v>
                </c:pt>
                <c:pt idx="966">
                  <c:v>43.151257999999999</c:v>
                </c:pt>
                <c:pt idx="967">
                  <c:v>42.972898000000001</c:v>
                </c:pt>
                <c:pt idx="968">
                  <c:v>42.867289999999997</c:v>
                </c:pt>
                <c:pt idx="969">
                  <c:v>42.794539</c:v>
                </c:pt>
                <c:pt idx="970">
                  <c:v>42.681890000000003</c:v>
                </c:pt>
                <c:pt idx="971">
                  <c:v>42.625565999999999</c:v>
                </c:pt>
                <c:pt idx="972">
                  <c:v>42.632607</c:v>
                </c:pt>
                <c:pt idx="973">
                  <c:v>42.454247000000002</c:v>
                </c:pt>
                <c:pt idx="974">
                  <c:v>42.395577000000003</c:v>
                </c:pt>
                <c:pt idx="975">
                  <c:v>42.282929000000003</c:v>
                </c:pt>
                <c:pt idx="976">
                  <c:v>42.299356000000003</c:v>
                </c:pt>
                <c:pt idx="977">
                  <c:v>42.174973999999999</c:v>
                </c:pt>
                <c:pt idx="978">
                  <c:v>42.013041999999999</c:v>
                </c:pt>
                <c:pt idx="979">
                  <c:v>41.888660000000002</c:v>
                </c:pt>
                <c:pt idx="980">
                  <c:v>41.822949000000001</c:v>
                </c:pt>
                <c:pt idx="981">
                  <c:v>43.367165999999997</c:v>
                </c:pt>
                <c:pt idx="982">
                  <c:v>43.360126000000001</c:v>
                </c:pt>
                <c:pt idx="983">
                  <c:v>43.449306</c:v>
                </c:pt>
                <c:pt idx="984">
                  <c:v>43.601849999999999</c:v>
                </c:pt>
                <c:pt idx="985">
                  <c:v>43.801330999999998</c:v>
                </c:pt>
                <c:pt idx="986">
                  <c:v>44.071216999999997</c:v>
                </c:pt>
                <c:pt idx="987">
                  <c:v>44.388039999999997</c:v>
                </c:pt>
                <c:pt idx="988">
                  <c:v>44.615682999999997</c:v>
                </c:pt>
                <c:pt idx="989">
                  <c:v>44.655579000000003</c:v>
                </c:pt>
                <c:pt idx="990">
                  <c:v>44.742412000000002</c:v>
                </c:pt>
                <c:pt idx="991">
                  <c:v>44.772920999999997</c:v>
                </c:pt>
                <c:pt idx="992">
                  <c:v>44.953626999999997</c:v>
                </c:pt>
                <c:pt idx="993">
                  <c:v>45.202390999999999</c:v>
                </c:pt>
                <c:pt idx="994">
                  <c:v>45.420647000000002</c:v>
                </c:pt>
                <c:pt idx="995">
                  <c:v>45.521560999999998</c:v>
                </c:pt>
                <c:pt idx="996">
                  <c:v>45.404218999999998</c:v>
                </c:pt>
                <c:pt idx="997">
                  <c:v>45.312693000000003</c:v>
                </c:pt>
                <c:pt idx="998">
                  <c:v>45.249327999999998</c:v>
                </c:pt>
                <c:pt idx="999">
                  <c:v>45.420647000000002</c:v>
                </c:pt>
                <c:pt idx="1000">
                  <c:v>45.552070000000001</c:v>
                </c:pt>
                <c:pt idx="1001">
                  <c:v>45.636555999999999</c:v>
                </c:pt>
                <c:pt idx="1002">
                  <c:v>45.760938000000003</c:v>
                </c:pt>
                <c:pt idx="1003">
                  <c:v>45.899400999999997</c:v>
                </c:pt>
                <c:pt idx="1004">
                  <c:v>46.068373999999999</c:v>
                </c:pt>
                <c:pt idx="1005">
                  <c:v>46.173980999999998</c:v>
                </c:pt>
                <c:pt idx="1006">
                  <c:v>46.298363000000002</c:v>
                </c:pt>
                <c:pt idx="1007">
                  <c:v>46.288975999999998</c:v>
                </c:pt>
                <c:pt idx="1008">
                  <c:v>46.298363000000002</c:v>
                </c:pt>
                <c:pt idx="1009">
                  <c:v>46.319485</c:v>
                </c:pt>
                <c:pt idx="1010">
                  <c:v>46.403970999999999</c:v>
                </c:pt>
                <c:pt idx="1011">
                  <c:v>46.509579000000002</c:v>
                </c:pt>
                <c:pt idx="1012">
                  <c:v>46.655082</c:v>
                </c:pt>
                <c:pt idx="1013">
                  <c:v>46.821708000000001</c:v>
                </c:pt>
                <c:pt idx="1014">
                  <c:v>46.957824000000002</c:v>
                </c:pt>
                <c:pt idx="1015">
                  <c:v>47.100980999999997</c:v>
                </c:pt>
                <c:pt idx="1016">
                  <c:v>47.190161000000003</c:v>
                </c:pt>
                <c:pt idx="1017">
                  <c:v>47.220669999999998</c:v>
                </c:pt>
                <c:pt idx="1018">
                  <c:v>47.234751000000003</c:v>
                </c:pt>
                <c:pt idx="1019">
                  <c:v>47.288727999999999</c:v>
                </c:pt>
                <c:pt idx="1020">
                  <c:v>47.279341000000002</c:v>
                </c:pt>
                <c:pt idx="1021">
                  <c:v>47.288727999999999</c:v>
                </c:pt>
                <c:pt idx="1022">
                  <c:v>47.399028999999999</c:v>
                </c:pt>
                <c:pt idx="1023">
                  <c:v>47.497596000000001</c:v>
                </c:pt>
                <c:pt idx="1024">
                  <c:v>47.518718</c:v>
                </c:pt>
                <c:pt idx="1025">
                  <c:v>47.518718</c:v>
                </c:pt>
                <c:pt idx="1026">
                  <c:v>47.563307999999999</c:v>
                </c:pt>
                <c:pt idx="1027">
                  <c:v>47.593815999999997</c:v>
                </c:pt>
                <c:pt idx="1028">
                  <c:v>47.542186000000001</c:v>
                </c:pt>
                <c:pt idx="1029">
                  <c:v>47.563307999999999</c:v>
                </c:pt>
                <c:pt idx="1030">
                  <c:v>47.600856999999998</c:v>
                </c:pt>
                <c:pt idx="1031">
                  <c:v>47.631366</c:v>
                </c:pt>
                <c:pt idx="1032">
                  <c:v>47.713504999999998</c:v>
                </c:pt>
                <c:pt idx="1033">
                  <c:v>47.758094999999997</c:v>
                </c:pt>
                <c:pt idx="1034">
                  <c:v>47.816766000000001</c:v>
                </c:pt>
                <c:pt idx="1035">
                  <c:v>47.854315</c:v>
                </c:pt>
                <c:pt idx="1036">
                  <c:v>47.847275000000003</c:v>
                </c:pt>
                <c:pt idx="1037">
                  <c:v>47.786256999999999</c:v>
                </c:pt>
                <c:pt idx="1038">
                  <c:v>47.891863999999998</c:v>
                </c:pt>
                <c:pt idx="1039">
                  <c:v>47.988084999999998</c:v>
                </c:pt>
                <c:pt idx="1040">
                  <c:v>48.032674999999998</c:v>
                </c:pt>
                <c:pt idx="1041">
                  <c:v>48.067877000000003</c:v>
                </c:pt>
                <c:pt idx="1042">
                  <c:v>48.105426000000001</c:v>
                </c:pt>
                <c:pt idx="1043">
                  <c:v>48.164096999999998</c:v>
                </c:pt>
                <c:pt idx="1044">
                  <c:v>48.157057000000002</c:v>
                </c:pt>
                <c:pt idx="1045">
                  <c:v>48.215727999999999</c:v>
                </c:pt>
                <c:pt idx="1046">
                  <c:v>48.28848</c:v>
                </c:pt>
                <c:pt idx="1047">
                  <c:v>48.295520000000003</c:v>
                </c:pt>
                <c:pt idx="1048">
                  <c:v>48.356538</c:v>
                </c:pt>
                <c:pt idx="1049">
                  <c:v>48.340110000000003</c:v>
                </c:pt>
                <c:pt idx="1050">
                  <c:v>48.326028999999998</c:v>
                </c:pt>
                <c:pt idx="1051">
                  <c:v>48.391739999999999</c:v>
                </c:pt>
                <c:pt idx="1052">
                  <c:v>48.509081999999999</c:v>
                </c:pt>
                <c:pt idx="1053">
                  <c:v>48.581834000000001</c:v>
                </c:pt>
                <c:pt idx="1054">
                  <c:v>48.633463999999996</c:v>
                </c:pt>
                <c:pt idx="1055">
                  <c:v>48.647545000000001</c:v>
                </c:pt>
                <c:pt idx="1056">
                  <c:v>48.671014</c:v>
                </c:pt>
                <c:pt idx="1057">
                  <c:v>48.671014</c:v>
                </c:pt>
                <c:pt idx="1058">
                  <c:v>48.699176000000001</c:v>
                </c:pt>
                <c:pt idx="1059">
                  <c:v>48.720297000000002</c:v>
                </c:pt>
                <c:pt idx="1060">
                  <c:v>48.786009</c:v>
                </c:pt>
                <c:pt idx="1061">
                  <c:v>48.823557999999998</c:v>
                </c:pt>
                <c:pt idx="1062">
                  <c:v>48.800089999999997</c:v>
                </c:pt>
                <c:pt idx="1063">
                  <c:v>48.816518000000002</c:v>
                </c:pt>
                <c:pt idx="1064">
                  <c:v>48.816518000000002</c:v>
                </c:pt>
                <c:pt idx="1065">
                  <c:v>48.764887000000002</c:v>
                </c:pt>
                <c:pt idx="1066">
                  <c:v>48.647545000000001</c:v>
                </c:pt>
                <c:pt idx="1067">
                  <c:v>48.560712000000002</c:v>
                </c:pt>
                <c:pt idx="1068">
                  <c:v>48.605302000000002</c:v>
                </c:pt>
                <c:pt idx="1069">
                  <c:v>48.633463999999996</c:v>
                </c:pt>
                <c:pt idx="1070">
                  <c:v>48.619382999999999</c:v>
                </c:pt>
                <c:pt idx="1071">
                  <c:v>48.612343000000003</c:v>
                </c:pt>
                <c:pt idx="1072">
                  <c:v>48.654586000000002</c:v>
                </c:pt>
                <c:pt idx="1073">
                  <c:v>48.678054000000003</c:v>
                </c:pt>
                <c:pt idx="1074">
                  <c:v>48.654586000000002</c:v>
                </c:pt>
                <c:pt idx="1075">
                  <c:v>48.605302000000002</c:v>
                </c:pt>
                <c:pt idx="1076">
                  <c:v>48.612343000000003</c:v>
                </c:pt>
                <c:pt idx="1077">
                  <c:v>48.671014</c:v>
                </c:pt>
                <c:pt idx="1078">
                  <c:v>48.720297000000002</c:v>
                </c:pt>
                <c:pt idx="1079">
                  <c:v>48.865800999999998</c:v>
                </c:pt>
                <c:pt idx="1080">
                  <c:v>49.011305</c:v>
                </c:pt>
                <c:pt idx="1081">
                  <c:v>49.133339999999997</c:v>
                </c:pt>
                <c:pt idx="1082">
                  <c:v>49.292924999999997</c:v>
                </c:pt>
                <c:pt idx="1083">
                  <c:v>49.351596000000001</c:v>
                </c:pt>
                <c:pt idx="1084">
                  <c:v>49.452509999999997</c:v>
                </c:pt>
                <c:pt idx="1085">
                  <c:v>49.595666999999999</c:v>
                </c:pt>
                <c:pt idx="1086">
                  <c:v>49.694234000000002</c:v>
                </c:pt>
                <c:pt idx="1087">
                  <c:v>49.659030999999999</c:v>
                </c:pt>
                <c:pt idx="1088">
                  <c:v>49.666072</c:v>
                </c:pt>
                <c:pt idx="1089">
                  <c:v>49.673112000000003</c:v>
                </c:pt>
                <c:pt idx="1090">
                  <c:v>49.651991000000002</c:v>
                </c:pt>
                <c:pt idx="1091">
                  <c:v>49.609748000000003</c:v>
                </c:pt>
                <c:pt idx="1092">
                  <c:v>49.544035999999998</c:v>
                </c:pt>
                <c:pt idx="1093">
                  <c:v>49.466591000000001</c:v>
                </c:pt>
                <c:pt idx="1094">
                  <c:v>49.358635999999997</c:v>
                </c:pt>
                <c:pt idx="1095">
                  <c:v>49.365676999999998</c:v>
                </c:pt>
                <c:pt idx="1096">
                  <c:v>49.337515000000003</c:v>
                </c:pt>
                <c:pt idx="1097">
                  <c:v>49.292924999999997</c:v>
                </c:pt>
                <c:pt idx="1098">
                  <c:v>49.292924999999997</c:v>
                </c:pt>
                <c:pt idx="1099">
                  <c:v>41.025024999999999</c:v>
                </c:pt>
                <c:pt idx="1100">
                  <c:v>43.477468000000002</c:v>
                </c:pt>
                <c:pt idx="1101">
                  <c:v>43.580728000000001</c:v>
                </c:pt>
                <c:pt idx="1102">
                  <c:v>43.700417000000002</c:v>
                </c:pt>
                <c:pt idx="1103">
                  <c:v>43.733272999999997</c:v>
                </c:pt>
                <c:pt idx="1104">
                  <c:v>43.836533000000003</c:v>
                </c:pt>
                <c:pt idx="1105">
                  <c:v>43.996118000000003</c:v>
                </c:pt>
                <c:pt idx="1106">
                  <c:v>44.115806999999997</c:v>
                </c:pt>
                <c:pt idx="1107">
                  <c:v>44.266004000000002</c:v>
                </c:pt>
                <c:pt idx="1108">
                  <c:v>44.369264999999999</c:v>
                </c:pt>
                <c:pt idx="1109">
                  <c:v>44.446711000000001</c:v>
                </c:pt>
                <c:pt idx="1110">
                  <c:v>44.519461999999997</c:v>
                </c:pt>
                <c:pt idx="1111">
                  <c:v>44.603948000000003</c:v>
                </c:pt>
                <c:pt idx="1112">
                  <c:v>44.683740999999998</c:v>
                </c:pt>
                <c:pt idx="1113">
                  <c:v>44.770574000000003</c:v>
                </c:pt>
                <c:pt idx="1114">
                  <c:v>44.71425</c:v>
                </c:pt>
                <c:pt idx="1115">
                  <c:v>44.730677999999997</c:v>
                </c:pt>
                <c:pt idx="1116">
                  <c:v>44.871487999999999</c:v>
                </c:pt>
                <c:pt idx="1117">
                  <c:v>45.052194</c:v>
                </c:pt>
                <c:pt idx="1118">
                  <c:v>45.176575999999997</c:v>
                </c:pt>
                <c:pt idx="1119">
                  <c:v>45.254021999999999</c:v>
                </c:pt>
                <c:pt idx="1120">
                  <c:v>45.307999000000002</c:v>
                </c:pt>
                <c:pt idx="1121">
                  <c:v>45.385444999999997</c:v>
                </c:pt>
                <c:pt idx="1122">
                  <c:v>45.448808999999997</c:v>
                </c:pt>
                <c:pt idx="1123">
                  <c:v>45.425341000000003</c:v>
                </c:pt>
                <c:pt idx="1124">
                  <c:v>45.432380999999999</c:v>
                </c:pt>
                <c:pt idx="1125">
                  <c:v>45.664718000000001</c:v>
                </c:pt>
                <c:pt idx="1126">
                  <c:v>45.826650000000001</c:v>
                </c:pt>
                <c:pt idx="1127">
                  <c:v>46.056638999999997</c:v>
                </c:pt>
                <c:pt idx="1128">
                  <c:v>46.042558</c:v>
                </c:pt>
                <c:pt idx="1129">
                  <c:v>46.178674999999998</c:v>
                </c:pt>
                <c:pt idx="1130">
                  <c:v>46.127043999999998</c:v>
                </c:pt>
                <c:pt idx="1131">
                  <c:v>46.148166000000003</c:v>
                </c:pt>
                <c:pt idx="1132">
                  <c:v>46.272548</c:v>
                </c:pt>
                <c:pt idx="1133">
                  <c:v>46.432133</c:v>
                </c:pt>
                <c:pt idx="1134">
                  <c:v>46.462642000000002</c:v>
                </c:pt>
                <c:pt idx="1135">
                  <c:v>46.493150999999997</c:v>
                </c:pt>
                <c:pt idx="1136">
                  <c:v>46.591718</c:v>
                </c:pt>
                <c:pt idx="1137">
                  <c:v>46.720793999999998</c:v>
                </c:pt>
                <c:pt idx="1138">
                  <c:v>46.734875000000002</c:v>
                </c:pt>
                <c:pt idx="1139">
                  <c:v>46.765383999999997</c:v>
                </c:pt>
                <c:pt idx="1140">
                  <c:v>46.727834000000001</c:v>
                </c:pt>
                <c:pt idx="1141">
                  <c:v>46.758343000000004</c:v>
                </c:pt>
                <c:pt idx="1142">
                  <c:v>46.826400999999997</c:v>
                </c:pt>
                <c:pt idx="1143">
                  <c:v>46.887419000000001</c:v>
                </c:pt>
                <c:pt idx="1144">
                  <c:v>46.939048999999997</c:v>
                </c:pt>
                <c:pt idx="1145">
                  <c:v>47.058737999999998</c:v>
                </c:pt>
                <c:pt idx="1146">
                  <c:v>47.112715000000001</c:v>
                </c:pt>
                <c:pt idx="1147">
                  <c:v>47.119756000000002</c:v>
                </c:pt>
                <c:pt idx="1148">
                  <c:v>47.171385999999998</c:v>
                </c:pt>
                <c:pt idx="1149">
                  <c:v>47.208934999999997</c:v>
                </c:pt>
                <c:pt idx="1150">
                  <c:v>47.208934999999997</c:v>
                </c:pt>
                <c:pt idx="1151">
                  <c:v>47.225363000000002</c:v>
                </c:pt>
                <c:pt idx="1152">
                  <c:v>47.232404000000002</c:v>
                </c:pt>
                <c:pt idx="1153">
                  <c:v>47.300462000000003</c:v>
                </c:pt>
                <c:pt idx="1154">
                  <c:v>47.328623999999998</c:v>
                </c:pt>
                <c:pt idx="1155">
                  <c:v>47.307502999999997</c:v>
                </c:pt>
                <c:pt idx="1156">
                  <c:v>47.291074999999999</c:v>
                </c:pt>
                <c:pt idx="1157">
                  <c:v>47.232404000000002</c:v>
                </c:pt>
                <c:pt idx="1158">
                  <c:v>47.232404000000002</c:v>
                </c:pt>
                <c:pt idx="1159">
                  <c:v>47.246485</c:v>
                </c:pt>
                <c:pt idx="1160">
                  <c:v>47.232404000000002</c:v>
                </c:pt>
                <c:pt idx="1161">
                  <c:v>47.180773000000002</c:v>
                </c:pt>
                <c:pt idx="1162">
                  <c:v>47.171385999999998</c:v>
                </c:pt>
                <c:pt idx="1163">
                  <c:v>47.150264999999997</c:v>
                </c:pt>
                <c:pt idx="1164">
                  <c:v>47.105674999999998</c:v>
                </c:pt>
                <c:pt idx="1165">
                  <c:v>46.983638999999997</c:v>
                </c:pt>
                <c:pt idx="1166">
                  <c:v>46.993026999999998</c:v>
                </c:pt>
                <c:pt idx="1167">
                  <c:v>46.939048999999997</c:v>
                </c:pt>
                <c:pt idx="1168">
                  <c:v>46.894460000000002</c:v>
                </c:pt>
                <c:pt idx="1169">
                  <c:v>46.751303</c:v>
                </c:pt>
                <c:pt idx="1170">
                  <c:v>46.802933000000003</c:v>
                </c:pt>
                <c:pt idx="1171">
                  <c:v>46.840482000000002</c:v>
                </c:pt>
                <c:pt idx="1172">
                  <c:v>46.779465000000002</c:v>
                </c:pt>
                <c:pt idx="1173">
                  <c:v>46.741914999999999</c:v>
                </c:pt>
                <c:pt idx="1174">
                  <c:v>46.697324999999999</c:v>
                </c:pt>
                <c:pt idx="1175">
                  <c:v>46.643348000000003</c:v>
                </c:pt>
                <c:pt idx="1176">
                  <c:v>46.704366</c:v>
                </c:pt>
                <c:pt idx="1177">
                  <c:v>46.659776000000001</c:v>
                </c:pt>
                <c:pt idx="1178">
                  <c:v>46.652735999999997</c:v>
                </c:pt>
                <c:pt idx="1179">
                  <c:v>46.584676999999999</c:v>
                </c:pt>
                <c:pt idx="1180">
                  <c:v>46.469681999999999</c:v>
                </c:pt>
                <c:pt idx="1181">
                  <c:v>46.462642000000002</c:v>
                </c:pt>
                <c:pt idx="1182">
                  <c:v>46.324179000000001</c:v>
                </c:pt>
                <c:pt idx="1183">
                  <c:v>46.188062000000002</c:v>
                </c:pt>
                <c:pt idx="1184">
                  <c:v>46.141125000000002</c:v>
                </c:pt>
                <c:pt idx="1185">
                  <c:v>46.209184</c:v>
                </c:pt>
                <c:pt idx="1186">
                  <c:v>46.256120000000003</c:v>
                </c:pt>
                <c:pt idx="1187">
                  <c:v>46.317138</c:v>
                </c:pt>
                <c:pt idx="1188">
                  <c:v>46.415705000000003</c:v>
                </c:pt>
                <c:pt idx="1189">
                  <c:v>46.500191000000001</c:v>
                </c:pt>
                <c:pt idx="1190">
                  <c:v>46.500191000000001</c:v>
                </c:pt>
                <c:pt idx="1191">
                  <c:v>46.432133</c:v>
                </c:pt>
                <c:pt idx="1192">
                  <c:v>46.317138</c:v>
                </c:pt>
                <c:pt idx="1193">
                  <c:v>46.256120000000003</c:v>
                </c:pt>
                <c:pt idx="1194">
                  <c:v>46.188062000000002</c:v>
                </c:pt>
                <c:pt idx="1195">
                  <c:v>46.002662000000001</c:v>
                </c:pt>
                <c:pt idx="1196">
                  <c:v>45.894708000000001</c:v>
                </c:pt>
                <c:pt idx="1197">
                  <c:v>45.887667</c:v>
                </c:pt>
                <c:pt idx="1198">
                  <c:v>45.887667</c:v>
                </c:pt>
                <c:pt idx="1199">
                  <c:v>45.887667</c:v>
                </c:pt>
                <c:pt idx="1200">
                  <c:v>45.934604</c:v>
                </c:pt>
                <c:pt idx="1201">
                  <c:v>45.995621999999997</c:v>
                </c:pt>
                <c:pt idx="1202">
                  <c:v>46.080108000000003</c:v>
                </c:pt>
                <c:pt idx="1203">
                  <c:v>46.127043999999998</c:v>
                </c:pt>
                <c:pt idx="1204">
                  <c:v>46.178674999999998</c:v>
                </c:pt>
                <c:pt idx="1205">
                  <c:v>46.117657000000001</c:v>
                </c:pt>
                <c:pt idx="1206">
                  <c:v>46.033171000000003</c:v>
                </c:pt>
                <c:pt idx="1207">
                  <c:v>46.056638999999997</c:v>
                </c:pt>
                <c:pt idx="1208">
                  <c:v>46.134084999999999</c:v>
                </c:pt>
                <c:pt idx="1209">
                  <c:v>46.178674999999998</c:v>
                </c:pt>
                <c:pt idx="1210">
                  <c:v>46.171633999999997</c:v>
                </c:pt>
                <c:pt idx="1211">
                  <c:v>46.178674999999998</c:v>
                </c:pt>
                <c:pt idx="1212">
                  <c:v>46.209184</c:v>
                </c:pt>
                <c:pt idx="1213">
                  <c:v>46.317138</c:v>
                </c:pt>
                <c:pt idx="1214">
                  <c:v>46.378155999999997</c:v>
                </c:pt>
                <c:pt idx="1215">
                  <c:v>46.202143</c:v>
                </c:pt>
                <c:pt idx="1216">
                  <c:v>46.188062000000002</c:v>
                </c:pt>
                <c:pt idx="1217">
                  <c:v>46.195103000000003</c:v>
                </c:pt>
                <c:pt idx="1218">
                  <c:v>46.225611999999998</c:v>
                </c:pt>
                <c:pt idx="1219">
                  <c:v>46.256120000000003</c:v>
                </c:pt>
                <c:pt idx="1220">
                  <c:v>46.256120000000003</c:v>
                </c:pt>
                <c:pt idx="1221">
                  <c:v>46.209184</c:v>
                </c:pt>
                <c:pt idx="1222">
                  <c:v>46.134084999999999</c:v>
                </c:pt>
                <c:pt idx="1223">
                  <c:v>46.148166000000003</c:v>
                </c:pt>
                <c:pt idx="1224">
                  <c:v>46.127043999999998</c:v>
                </c:pt>
                <c:pt idx="1225">
                  <c:v>46.056638999999997</c:v>
                </c:pt>
                <c:pt idx="1226">
                  <c:v>45.981541</c:v>
                </c:pt>
                <c:pt idx="1227">
                  <c:v>45.927562999999999</c:v>
                </c:pt>
                <c:pt idx="1228">
                  <c:v>45.958072000000001</c:v>
                </c:pt>
                <c:pt idx="1229">
                  <c:v>46.042558</c:v>
                </c:pt>
                <c:pt idx="1230">
                  <c:v>46.019089999999998</c:v>
                </c:pt>
                <c:pt idx="1231">
                  <c:v>46.019089999999998</c:v>
                </c:pt>
                <c:pt idx="1232">
                  <c:v>45.972152999999999</c:v>
                </c:pt>
                <c:pt idx="1233">
                  <c:v>45.972152999999999</c:v>
                </c:pt>
                <c:pt idx="1234">
                  <c:v>45.934604</c:v>
                </c:pt>
                <c:pt idx="1235">
                  <c:v>45.819609</c:v>
                </c:pt>
                <c:pt idx="1236">
                  <c:v>45.796140999999999</c:v>
                </c:pt>
                <c:pt idx="1237">
                  <c:v>45.833689999999997</c:v>
                </c:pt>
                <c:pt idx="1238">
                  <c:v>45.810222000000003</c:v>
                </c:pt>
                <c:pt idx="1239">
                  <c:v>45.772672</c:v>
                </c:pt>
                <c:pt idx="1240">
                  <c:v>45.702266999999999</c:v>
                </c:pt>
                <c:pt idx="1241">
                  <c:v>45.718694999999997</c:v>
                </c:pt>
                <c:pt idx="1242">
                  <c:v>45.718694999999997</c:v>
                </c:pt>
                <c:pt idx="1243">
                  <c:v>45.617781000000001</c:v>
                </c:pt>
                <c:pt idx="1244">
                  <c:v>45.462890000000002</c:v>
                </c:pt>
                <c:pt idx="1245">
                  <c:v>45.347895000000001</c:v>
                </c:pt>
                <c:pt idx="1246">
                  <c:v>45.401871999999997</c:v>
                </c:pt>
                <c:pt idx="1247">
                  <c:v>45.347895000000001</c:v>
                </c:pt>
                <c:pt idx="1248">
                  <c:v>45.340854999999998</c:v>
                </c:pt>
                <c:pt idx="1249">
                  <c:v>45.418300000000002</c:v>
                </c:pt>
                <c:pt idx="1250">
                  <c:v>45.307999000000002</c:v>
                </c:pt>
                <c:pt idx="1251">
                  <c:v>45.479317999999999</c:v>
                </c:pt>
                <c:pt idx="1252">
                  <c:v>45.486358000000003</c:v>
                </c:pt>
                <c:pt idx="1253">
                  <c:v>45.418300000000002</c:v>
                </c:pt>
                <c:pt idx="1254">
                  <c:v>45.472276999999998</c:v>
                </c:pt>
                <c:pt idx="1255">
                  <c:v>45.509827000000001</c:v>
                </c:pt>
                <c:pt idx="1256">
                  <c:v>45.495745999999997</c:v>
                </c:pt>
                <c:pt idx="1257">
                  <c:v>45.385444999999997</c:v>
                </c:pt>
                <c:pt idx="1258">
                  <c:v>45.340854999999998</c:v>
                </c:pt>
                <c:pt idx="1259">
                  <c:v>45.237594000000001</c:v>
                </c:pt>
                <c:pt idx="1260">
                  <c:v>45.153108000000003</c:v>
                </c:pt>
                <c:pt idx="1261">
                  <c:v>45.099131</c:v>
                </c:pt>
                <c:pt idx="1262">
                  <c:v>45.089742999999999</c:v>
                </c:pt>
                <c:pt idx="1263">
                  <c:v>45.089742999999999</c:v>
                </c:pt>
                <c:pt idx="1264">
                  <c:v>45.089742999999999</c:v>
                </c:pt>
                <c:pt idx="1265">
                  <c:v>45.075662000000001</c:v>
                </c:pt>
                <c:pt idx="1266">
                  <c:v>45.042807000000003</c:v>
                </c:pt>
                <c:pt idx="1267">
                  <c:v>45.075662000000001</c:v>
                </c:pt>
                <c:pt idx="1268">
                  <c:v>45.122599000000001</c:v>
                </c:pt>
                <c:pt idx="1269">
                  <c:v>45.169536000000001</c:v>
                </c:pt>
                <c:pt idx="1270">
                  <c:v>45.052194</c:v>
                </c:pt>
                <c:pt idx="1271">
                  <c:v>44.948932999999997</c:v>
                </c:pt>
                <c:pt idx="1272">
                  <c:v>44.824551</c:v>
                </c:pt>
                <c:pt idx="1273">
                  <c:v>44.855060000000002</c:v>
                </c:pt>
                <c:pt idx="1274">
                  <c:v>44.824551</c:v>
                </c:pt>
                <c:pt idx="1275">
                  <c:v>44.801082999999998</c:v>
                </c:pt>
                <c:pt idx="1276">
                  <c:v>44.761186000000002</c:v>
                </c:pt>
                <c:pt idx="1277">
                  <c:v>44.747104999999998</c:v>
                </c:pt>
                <c:pt idx="1278">
                  <c:v>44.653232000000003</c:v>
                </c:pt>
                <c:pt idx="1279">
                  <c:v>44.589866999999998</c:v>
                </c:pt>
                <c:pt idx="1280">
                  <c:v>44.549970999999999</c:v>
                </c:pt>
                <c:pt idx="1281">
                  <c:v>44.533543000000002</c:v>
                </c:pt>
                <c:pt idx="1282">
                  <c:v>44.486606999999999</c:v>
                </c:pt>
                <c:pt idx="1283">
                  <c:v>44.43967</c:v>
                </c:pt>
                <c:pt idx="1284">
                  <c:v>44.446711000000001</c:v>
                </c:pt>
                <c:pt idx="1285">
                  <c:v>44.456097999999997</c:v>
                </c:pt>
                <c:pt idx="1286">
                  <c:v>44.470179000000002</c:v>
                </c:pt>
                <c:pt idx="1287">
                  <c:v>44.510075000000001</c:v>
                </c:pt>
                <c:pt idx="1288">
                  <c:v>44.596907999999999</c:v>
                </c:pt>
                <c:pt idx="1289">
                  <c:v>44.660272999999997</c:v>
                </c:pt>
                <c:pt idx="1290">
                  <c:v>44.690781000000001</c:v>
                </c:pt>
                <c:pt idx="1291">
                  <c:v>44.761186000000002</c:v>
                </c:pt>
                <c:pt idx="1292">
                  <c:v>44.824551</c:v>
                </c:pt>
                <c:pt idx="1293">
                  <c:v>44.927812000000003</c:v>
                </c:pt>
                <c:pt idx="1294">
                  <c:v>45.052194</c:v>
                </c:pt>
                <c:pt idx="1295">
                  <c:v>45.193004000000002</c:v>
                </c:pt>
                <c:pt idx="1296">
                  <c:v>45.223512999999997</c:v>
                </c:pt>
                <c:pt idx="1297">
                  <c:v>45.207084999999999</c:v>
                </c:pt>
                <c:pt idx="1298">
                  <c:v>45.307999000000002</c:v>
                </c:pt>
                <c:pt idx="1299">
                  <c:v>45.401871999999997</c:v>
                </c:pt>
                <c:pt idx="1300">
                  <c:v>45.394832000000001</c:v>
                </c:pt>
                <c:pt idx="1301">
                  <c:v>45.401871999999997</c:v>
                </c:pt>
                <c:pt idx="1302">
                  <c:v>45.401871999999997</c:v>
                </c:pt>
                <c:pt idx="1303">
                  <c:v>45.432380999999999</c:v>
                </c:pt>
                <c:pt idx="1304">
                  <c:v>45.519213999999998</c:v>
                </c:pt>
                <c:pt idx="1305">
                  <c:v>45.580232000000002</c:v>
                </c:pt>
                <c:pt idx="1306">
                  <c:v>45.634208999999998</c:v>
                </c:pt>
                <c:pt idx="1307">
                  <c:v>45.749203999999999</c:v>
                </c:pt>
                <c:pt idx="1308">
                  <c:v>45.833689999999997</c:v>
                </c:pt>
                <c:pt idx="1309">
                  <c:v>45.857157999999998</c:v>
                </c:pt>
                <c:pt idx="1310">
                  <c:v>45.894708000000001</c:v>
                </c:pt>
                <c:pt idx="1311">
                  <c:v>45.934604</c:v>
                </c:pt>
                <c:pt idx="1312">
                  <c:v>45.972152999999999</c:v>
                </c:pt>
                <c:pt idx="1313">
                  <c:v>46.002662000000001</c:v>
                </c:pt>
                <c:pt idx="1314">
                  <c:v>46.103575999999997</c:v>
                </c:pt>
                <c:pt idx="1315">
                  <c:v>46.178674999999998</c:v>
                </c:pt>
                <c:pt idx="1316">
                  <c:v>46.096536</c:v>
                </c:pt>
                <c:pt idx="1317">
                  <c:v>46.134084999999999</c:v>
                </c:pt>
                <c:pt idx="1318">
                  <c:v>46.164594000000001</c:v>
                </c:pt>
                <c:pt idx="1319">
                  <c:v>46.218570999999997</c:v>
                </c:pt>
                <c:pt idx="1320">
                  <c:v>46.195103000000003</c:v>
                </c:pt>
                <c:pt idx="1321">
                  <c:v>46.188062000000002</c:v>
                </c:pt>
                <c:pt idx="1322">
                  <c:v>46.148166000000003</c:v>
                </c:pt>
                <c:pt idx="1323">
                  <c:v>46.148166000000003</c:v>
                </c:pt>
                <c:pt idx="1324">
                  <c:v>46.127043999999998</c:v>
                </c:pt>
                <c:pt idx="1325">
                  <c:v>46.103575999999997</c:v>
                </c:pt>
                <c:pt idx="1326">
                  <c:v>46.080108000000003</c:v>
                </c:pt>
                <c:pt idx="1327">
                  <c:v>46.117657000000001</c:v>
                </c:pt>
                <c:pt idx="1328">
                  <c:v>46.157553</c:v>
                </c:pt>
                <c:pt idx="1329">
                  <c:v>46.202143</c:v>
                </c:pt>
                <c:pt idx="1330">
                  <c:v>46.239693000000003</c:v>
                </c:pt>
                <c:pt idx="1331">
                  <c:v>46.263160999999997</c:v>
                </c:pt>
                <c:pt idx="1332">
                  <c:v>46.256120000000003</c:v>
                </c:pt>
                <c:pt idx="1333">
                  <c:v>46.249079999999999</c:v>
                </c:pt>
                <c:pt idx="1334">
                  <c:v>46.303057000000003</c:v>
                </c:pt>
                <c:pt idx="1335">
                  <c:v>46.392237000000002</c:v>
                </c:pt>
                <c:pt idx="1336">
                  <c:v>46.422745999999997</c:v>
                </c:pt>
                <c:pt idx="1337">
                  <c:v>46.462642000000002</c:v>
                </c:pt>
                <c:pt idx="1338">
                  <c:v>46.469681999999999</c:v>
                </c:pt>
                <c:pt idx="1339">
                  <c:v>46.483763000000003</c:v>
                </c:pt>
                <c:pt idx="1340">
                  <c:v>46.514271999999998</c:v>
                </c:pt>
                <c:pt idx="1341">
                  <c:v>46.561208999999998</c:v>
                </c:pt>
                <c:pt idx="1342">
                  <c:v>46.537740999999997</c:v>
                </c:pt>
                <c:pt idx="1343">
                  <c:v>46.514271999999998</c:v>
                </c:pt>
                <c:pt idx="1344">
                  <c:v>46.575290000000003</c:v>
                </c:pt>
                <c:pt idx="1345">
                  <c:v>46.591718</c:v>
                </c:pt>
                <c:pt idx="1346">
                  <c:v>46.704366</c:v>
                </c:pt>
                <c:pt idx="1347">
                  <c:v>46.826400999999997</c:v>
                </c:pt>
                <c:pt idx="1348">
                  <c:v>46.734875000000002</c:v>
                </c:pt>
                <c:pt idx="1349">
                  <c:v>46.690285000000003</c:v>
                </c:pt>
                <c:pt idx="1350">
                  <c:v>46.652735999999997</c:v>
                </c:pt>
                <c:pt idx="1351">
                  <c:v>46.690285000000003</c:v>
                </c:pt>
                <c:pt idx="1352">
                  <c:v>46.779465000000002</c:v>
                </c:pt>
                <c:pt idx="1353">
                  <c:v>46.720793999999998</c:v>
                </c:pt>
                <c:pt idx="1354">
                  <c:v>46.643348000000003</c:v>
                </c:pt>
                <c:pt idx="1355">
                  <c:v>46.629266999999999</c:v>
                </c:pt>
                <c:pt idx="1356">
                  <c:v>46.605798999999998</c:v>
                </c:pt>
                <c:pt idx="1357">
                  <c:v>46.561208999999998</c:v>
                </c:pt>
                <c:pt idx="1358">
                  <c:v>46.537740999999997</c:v>
                </c:pt>
                <c:pt idx="1359">
                  <c:v>46.493150999999997</c:v>
                </c:pt>
                <c:pt idx="1360">
                  <c:v>46.432133</c:v>
                </c:pt>
                <c:pt idx="1361">
                  <c:v>46.293669999999999</c:v>
                </c:pt>
                <c:pt idx="1362">
                  <c:v>46.209184</c:v>
                </c:pt>
                <c:pt idx="1363">
                  <c:v>46.225611999999998</c:v>
                </c:pt>
                <c:pt idx="1364">
                  <c:v>46.324179000000001</c:v>
                </c:pt>
                <c:pt idx="1365">
                  <c:v>46.347647000000002</c:v>
                </c:pt>
                <c:pt idx="1366">
                  <c:v>46.347647000000002</c:v>
                </c:pt>
                <c:pt idx="1367">
                  <c:v>46.401623999999998</c:v>
                </c:pt>
                <c:pt idx="1368">
                  <c:v>46.317138</c:v>
                </c:pt>
                <c:pt idx="1369">
                  <c:v>46.218570999999997</c:v>
                </c:pt>
                <c:pt idx="1370">
                  <c:v>46.080108000000003</c:v>
                </c:pt>
                <c:pt idx="1371">
                  <c:v>45.941643999999997</c:v>
                </c:pt>
                <c:pt idx="1372">
                  <c:v>45.873586000000003</c:v>
                </c:pt>
                <c:pt idx="1373">
                  <c:v>45.864198999999999</c:v>
                </c:pt>
                <c:pt idx="1374">
                  <c:v>41.172876000000002</c:v>
                </c:pt>
                <c:pt idx="1375">
                  <c:v>41.172876000000002</c:v>
                </c:pt>
                <c:pt idx="1376">
                  <c:v>41.182262999999999</c:v>
                </c:pt>
                <c:pt idx="1377">
                  <c:v>41.14002</c:v>
                </c:pt>
                <c:pt idx="1378">
                  <c:v>41.090736</c:v>
                </c:pt>
                <c:pt idx="1379">
                  <c:v>41.107163999999997</c:v>
                </c:pt>
                <c:pt idx="1380">
                  <c:v>41.090736</c:v>
                </c:pt>
                <c:pt idx="1381">
                  <c:v>41.064920999999998</c:v>
                </c:pt>
                <c:pt idx="1382">
                  <c:v>41.156447999999997</c:v>
                </c:pt>
                <c:pt idx="1383">
                  <c:v>41.339500999999998</c:v>
                </c:pt>
                <c:pt idx="1384">
                  <c:v>41.423986999999997</c:v>
                </c:pt>
                <c:pt idx="1385">
                  <c:v>41.564796999999999</c:v>
                </c:pt>
                <c:pt idx="1386">
                  <c:v>41.630507999999999</c:v>
                </c:pt>
                <c:pt idx="1387">
                  <c:v>41.752544</c:v>
                </c:pt>
                <c:pt idx="1388">
                  <c:v>41.853458000000003</c:v>
                </c:pt>
                <c:pt idx="1389">
                  <c:v>41.919168999999997</c:v>
                </c:pt>
                <c:pt idx="1390">
                  <c:v>42.001308000000002</c:v>
                </c:pt>
                <c:pt idx="1391">
                  <c:v>42.034163999999997</c:v>
                </c:pt>
                <c:pt idx="1392">
                  <c:v>42.041204</c:v>
                </c:pt>
                <c:pt idx="1393">
                  <c:v>42.008349000000003</c:v>
                </c:pt>
                <c:pt idx="1394">
                  <c:v>42.017735999999999</c:v>
                </c:pt>
                <c:pt idx="1395">
                  <c:v>42.017735999999999</c:v>
                </c:pt>
                <c:pt idx="1396">
                  <c:v>42.099874999999997</c:v>
                </c:pt>
                <c:pt idx="1397">
                  <c:v>42.116303000000002</c:v>
                </c:pt>
                <c:pt idx="1398">
                  <c:v>42.083447999999997</c:v>
                </c:pt>
                <c:pt idx="1399">
                  <c:v>41.975493</c:v>
                </c:pt>
                <c:pt idx="1400">
                  <c:v>41.820602000000001</c:v>
                </c:pt>
                <c:pt idx="1401">
                  <c:v>41.719687999999998</c:v>
                </c:pt>
                <c:pt idx="1402">
                  <c:v>41.719687999999998</c:v>
                </c:pt>
                <c:pt idx="1403">
                  <c:v>41.761930999999997</c:v>
                </c:pt>
                <c:pt idx="1404">
                  <c:v>41.604692999999997</c:v>
                </c:pt>
                <c:pt idx="1405">
                  <c:v>41.323073000000001</c:v>
                </c:pt>
                <c:pt idx="1406">
                  <c:v>41.316032</c:v>
                </c:pt>
                <c:pt idx="1407">
                  <c:v>41.290216999999998</c:v>
                </c:pt>
                <c:pt idx="1408">
                  <c:v>41.224505999999998</c:v>
                </c:pt>
                <c:pt idx="1409">
                  <c:v>41.116551000000001</c:v>
                </c:pt>
                <c:pt idx="1410">
                  <c:v>41.015638000000003</c:v>
                </c:pt>
                <c:pt idx="1411">
                  <c:v>41.074308000000002</c:v>
                </c:pt>
                <c:pt idx="1412">
                  <c:v>41.107163999999997</c:v>
                </c:pt>
                <c:pt idx="1413">
                  <c:v>40.966354000000003</c:v>
                </c:pt>
                <c:pt idx="1414">
                  <c:v>40.989821999999997</c:v>
                </c:pt>
                <c:pt idx="1415">
                  <c:v>41.074308000000002</c:v>
                </c:pt>
                <c:pt idx="1416">
                  <c:v>41.100124000000001</c:v>
                </c:pt>
                <c:pt idx="1417">
                  <c:v>41.132978999999999</c:v>
                </c:pt>
                <c:pt idx="1418">
                  <c:v>41.074308000000002</c:v>
                </c:pt>
                <c:pt idx="1419">
                  <c:v>41.025024999999999</c:v>
                </c:pt>
                <c:pt idx="1420">
                  <c:v>45.385444999999997</c:v>
                </c:pt>
                <c:pt idx="1421">
                  <c:v>45.331467000000004</c:v>
                </c:pt>
                <c:pt idx="1422">
                  <c:v>45.254021999999999</c:v>
                </c:pt>
                <c:pt idx="1423">
                  <c:v>45.106171000000003</c:v>
                </c:pt>
                <c:pt idx="1424">
                  <c:v>44.965361000000001</c:v>
                </c:pt>
                <c:pt idx="1425">
                  <c:v>44.824551</c:v>
                </c:pt>
                <c:pt idx="1426">
                  <c:v>44.794041999999997</c:v>
                </c:pt>
                <c:pt idx="1427">
                  <c:v>44.700169000000002</c:v>
                </c:pt>
                <c:pt idx="1428">
                  <c:v>44.566398999999997</c:v>
                </c:pt>
                <c:pt idx="1429">
                  <c:v>44.479565999999998</c:v>
                </c:pt>
                <c:pt idx="1430">
                  <c:v>44.557012</c:v>
                </c:pt>
                <c:pt idx="1431">
                  <c:v>44.653232000000003</c:v>
                </c:pt>
                <c:pt idx="1432">
                  <c:v>44.817509999999999</c:v>
                </c:pt>
                <c:pt idx="1433">
                  <c:v>44.887915999999997</c:v>
                </c:pt>
                <c:pt idx="1434">
                  <c:v>44.995869999999996</c:v>
                </c:pt>
                <c:pt idx="1435">
                  <c:v>44.995869999999996</c:v>
                </c:pt>
                <c:pt idx="1436">
                  <c:v>44.864446999999998</c:v>
                </c:pt>
                <c:pt idx="1437">
                  <c:v>44.700169000000002</c:v>
                </c:pt>
                <c:pt idx="1438">
                  <c:v>44.533543000000002</c:v>
                </c:pt>
                <c:pt idx="1439">
                  <c:v>44.392733</c:v>
                </c:pt>
                <c:pt idx="1440">
                  <c:v>44.282432</c:v>
                </c:pt>
                <c:pt idx="1441">
                  <c:v>44.195599000000001</c:v>
                </c:pt>
                <c:pt idx="1442">
                  <c:v>44.043055000000003</c:v>
                </c:pt>
                <c:pt idx="1443">
                  <c:v>43.939793999999999</c:v>
                </c:pt>
                <c:pt idx="1444">
                  <c:v>43.789597000000001</c:v>
                </c:pt>
                <c:pt idx="1445">
                  <c:v>43.789597000000001</c:v>
                </c:pt>
                <c:pt idx="1446">
                  <c:v>43.580728000000001</c:v>
                </c:pt>
                <c:pt idx="1447">
                  <c:v>43.428184000000002</c:v>
                </c:pt>
                <c:pt idx="1448">
                  <c:v>43.364820000000002</c:v>
                </c:pt>
                <c:pt idx="1449">
                  <c:v>43.172378999999999</c:v>
                </c:pt>
                <c:pt idx="1450">
                  <c:v>42.994019999999999</c:v>
                </c:pt>
                <c:pt idx="1451">
                  <c:v>42.775764000000002</c:v>
                </c:pt>
                <c:pt idx="1452">
                  <c:v>42.735868000000004</c:v>
                </c:pt>
                <c:pt idx="1453">
                  <c:v>42.663116000000002</c:v>
                </c:pt>
                <c:pt idx="1454">
                  <c:v>42.604444999999998</c:v>
                </c:pt>
                <c:pt idx="1455">
                  <c:v>42.531692999999997</c:v>
                </c:pt>
                <c:pt idx="1456">
                  <c:v>42.475369000000001</c:v>
                </c:pt>
                <c:pt idx="1457">
                  <c:v>42.449553999999999</c:v>
                </c:pt>
                <c:pt idx="1458">
                  <c:v>42.360374</c:v>
                </c:pt>
                <c:pt idx="1459">
                  <c:v>42.221910999999999</c:v>
                </c:pt>
                <c:pt idx="1460">
                  <c:v>42.132731</c:v>
                </c:pt>
                <c:pt idx="1461">
                  <c:v>42.024777</c:v>
                </c:pt>
                <c:pt idx="1462">
                  <c:v>41.935597000000001</c:v>
                </c:pt>
                <c:pt idx="1463">
                  <c:v>41.935597000000001</c:v>
                </c:pt>
                <c:pt idx="1464">
                  <c:v>41.827643000000002</c:v>
                </c:pt>
                <c:pt idx="1465">
                  <c:v>41.679791999999999</c:v>
                </c:pt>
                <c:pt idx="1466">
                  <c:v>41.555410000000002</c:v>
                </c:pt>
                <c:pt idx="1467">
                  <c:v>41.473269999999999</c:v>
                </c:pt>
                <c:pt idx="1468">
                  <c:v>41.381743999999998</c:v>
                </c:pt>
                <c:pt idx="1469">
                  <c:v>41.299605</c:v>
                </c:pt>
                <c:pt idx="1470">
                  <c:v>41.290216999999998</c:v>
                </c:pt>
                <c:pt idx="1471">
                  <c:v>41.165835000000001</c:v>
                </c:pt>
                <c:pt idx="1472">
                  <c:v>41.048493000000001</c:v>
                </c:pt>
                <c:pt idx="1473">
                  <c:v>40.989821999999997</c:v>
                </c:pt>
                <c:pt idx="1474">
                  <c:v>41.041452999999997</c:v>
                </c:pt>
                <c:pt idx="1475">
                  <c:v>41.057881000000002</c:v>
                </c:pt>
                <c:pt idx="1476">
                  <c:v>41.048493000000001</c:v>
                </c:pt>
                <c:pt idx="1477">
                  <c:v>41.015638000000003</c:v>
                </c:pt>
                <c:pt idx="1478">
                  <c:v>41.008597000000002</c:v>
                </c:pt>
                <c:pt idx="1479">
                  <c:v>40.86544</c:v>
                </c:pt>
                <c:pt idx="1480">
                  <c:v>40.656571999999997</c:v>
                </c:pt>
                <c:pt idx="1481">
                  <c:v>40.539230000000003</c:v>
                </c:pt>
                <c:pt idx="1482">
                  <c:v>40.421888000000003</c:v>
                </c:pt>
                <c:pt idx="1483">
                  <c:v>40.311587000000003</c:v>
                </c:pt>
                <c:pt idx="1484">
                  <c:v>40.159042999999997</c:v>
                </c:pt>
                <c:pt idx="1485">
                  <c:v>40.109758999999997</c:v>
                </c:pt>
                <c:pt idx="1486">
                  <c:v>40.311587000000003</c:v>
                </c:pt>
                <c:pt idx="1487">
                  <c:v>40.403114000000002</c:v>
                </c:pt>
                <c:pt idx="1488">
                  <c:v>40.496986999999997</c:v>
                </c:pt>
                <c:pt idx="1489">
                  <c:v>40.572085999999999</c:v>
                </c:pt>
                <c:pt idx="1490">
                  <c:v>40.673000000000002</c:v>
                </c:pt>
                <c:pt idx="1491">
                  <c:v>40.656571999999997</c:v>
                </c:pt>
                <c:pt idx="1492">
                  <c:v>40.630757000000003</c:v>
                </c:pt>
                <c:pt idx="1493">
                  <c:v>40.621369000000001</c:v>
                </c:pt>
                <c:pt idx="1494">
                  <c:v>40.673000000000002</c:v>
                </c:pt>
                <c:pt idx="1495">
                  <c:v>40.731670000000001</c:v>
                </c:pt>
                <c:pt idx="1496">
                  <c:v>41.811214999999997</c:v>
                </c:pt>
                <c:pt idx="1497">
                  <c:v>41.729075000000002</c:v>
                </c:pt>
                <c:pt idx="1498">
                  <c:v>41.621121000000002</c:v>
                </c:pt>
                <c:pt idx="1499">
                  <c:v>41.463883000000003</c:v>
                </c:pt>
                <c:pt idx="1500">
                  <c:v>41.348888000000002</c:v>
                </c:pt>
                <c:pt idx="1501">
                  <c:v>41.14002</c:v>
                </c:pt>
                <c:pt idx="1502">
                  <c:v>40.931151</c:v>
                </c:pt>
                <c:pt idx="1503">
                  <c:v>40.731670000000001</c:v>
                </c:pt>
                <c:pt idx="1504">
                  <c:v>40.614328999999998</c:v>
                </c:pt>
                <c:pt idx="1505">
                  <c:v>40.647184000000003</c:v>
                </c:pt>
                <c:pt idx="1506">
                  <c:v>40.682386999999999</c:v>
                </c:pt>
                <c:pt idx="1507">
                  <c:v>40.780954000000001</c:v>
                </c:pt>
                <c:pt idx="1508">
                  <c:v>40.806769000000003</c:v>
                </c:pt>
                <c:pt idx="1509">
                  <c:v>40.689427000000002</c:v>
                </c:pt>
                <c:pt idx="1510">
                  <c:v>40.630757000000003</c:v>
                </c:pt>
                <c:pt idx="1511">
                  <c:v>40.588514000000004</c:v>
                </c:pt>
                <c:pt idx="1512">
                  <c:v>40.614328999999998</c:v>
                </c:pt>
                <c:pt idx="1513">
                  <c:v>40.731670000000001</c:v>
                </c:pt>
                <c:pt idx="1514">
                  <c:v>40.839624999999998</c:v>
                </c:pt>
                <c:pt idx="1515">
                  <c:v>40.898296000000002</c:v>
                </c:pt>
                <c:pt idx="1516">
                  <c:v>40.956966999999999</c:v>
                </c:pt>
                <c:pt idx="1517">
                  <c:v>40.973394999999996</c:v>
                </c:pt>
                <c:pt idx="1518">
                  <c:v>41.008597000000002</c:v>
                </c:pt>
                <c:pt idx="1519">
                  <c:v>40.924111000000003</c:v>
                </c:pt>
                <c:pt idx="1520">
                  <c:v>40.898296000000002</c:v>
                </c:pt>
                <c:pt idx="1521">
                  <c:v>40.898296000000002</c:v>
                </c:pt>
                <c:pt idx="1522">
                  <c:v>40.956966999999999</c:v>
                </c:pt>
                <c:pt idx="1523">
                  <c:v>40.806769000000003</c:v>
                </c:pt>
                <c:pt idx="1524">
                  <c:v>40.757486</c:v>
                </c:pt>
                <c:pt idx="1525">
                  <c:v>40.621369000000001</c:v>
                </c:pt>
                <c:pt idx="1526">
                  <c:v>40.504027000000001</c:v>
                </c:pt>
                <c:pt idx="1527">
                  <c:v>40.471172000000003</c:v>
                </c:pt>
                <c:pt idx="1528">
                  <c:v>40.428928999999997</c:v>
                </c:pt>
                <c:pt idx="1529">
                  <c:v>40.353830000000002</c:v>
                </c:pt>
                <c:pt idx="1530">
                  <c:v>40.278731000000001</c:v>
                </c:pt>
                <c:pt idx="1531">
                  <c:v>40.201286000000003</c:v>
                </c:pt>
                <c:pt idx="1532">
                  <c:v>40.243529000000002</c:v>
                </c:pt>
                <c:pt idx="1533">
                  <c:v>40.328015000000001</c:v>
                </c:pt>
                <c:pt idx="1534">
                  <c:v>40.370258</c:v>
                </c:pt>
                <c:pt idx="1535">
                  <c:v>40.379644999999996</c:v>
                </c:pt>
                <c:pt idx="1536">
                  <c:v>40.252915999999999</c:v>
                </c:pt>
                <c:pt idx="1537">
                  <c:v>40.142614999999999</c:v>
                </c:pt>
                <c:pt idx="1538">
                  <c:v>39.964255000000001</c:v>
                </c:pt>
                <c:pt idx="1539">
                  <c:v>40.083944000000002</c:v>
                </c:pt>
                <c:pt idx="1540">
                  <c:v>40.217714000000001</c:v>
                </c:pt>
                <c:pt idx="1541">
                  <c:v>40.269343999999997</c:v>
                </c:pt>
                <c:pt idx="1542">
                  <c:v>40.252915999999999</c:v>
                </c:pt>
                <c:pt idx="1543">
                  <c:v>40.100372</c:v>
                </c:pt>
                <c:pt idx="1544">
                  <c:v>39.940787</c:v>
                </c:pt>
                <c:pt idx="1545">
                  <c:v>40.083944000000002</c:v>
                </c:pt>
                <c:pt idx="1546">
                  <c:v>40.259957</c:v>
                </c:pt>
                <c:pt idx="1547">
                  <c:v>40.360871000000003</c:v>
                </c:pt>
                <c:pt idx="1548">
                  <c:v>40.471172000000003</c:v>
                </c:pt>
                <c:pt idx="1549">
                  <c:v>40.522801999999999</c:v>
                </c:pt>
                <c:pt idx="1550">
                  <c:v>40.621369000000001</c:v>
                </c:pt>
                <c:pt idx="1551">
                  <c:v>40.588514000000004</c:v>
                </c:pt>
                <c:pt idx="1552">
                  <c:v>40.555658000000001</c:v>
                </c:pt>
                <c:pt idx="1553">
                  <c:v>40.353830000000002</c:v>
                </c:pt>
                <c:pt idx="1554">
                  <c:v>40.152002000000003</c:v>
                </c:pt>
                <c:pt idx="1555">
                  <c:v>45.864198999999999</c:v>
                </c:pt>
                <c:pt idx="1556">
                  <c:v>45.864198999999999</c:v>
                </c:pt>
                <c:pt idx="1557">
                  <c:v>45.803181000000002</c:v>
                </c:pt>
                <c:pt idx="1558">
                  <c:v>45.765631999999997</c:v>
                </c:pt>
                <c:pt idx="1559">
                  <c:v>45.671757999999997</c:v>
                </c:pt>
                <c:pt idx="1560">
                  <c:v>45.702266999999999</c:v>
                </c:pt>
                <c:pt idx="1561">
                  <c:v>45.826650000000001</c:v>
                </c:pt>
                <c:pt idx="1562">
                  <c:v>45.880626999999997</c:v>
                </c:pt>
                <c:pt idx="1563">
                  <c:v>45.758591000000003</c:v>
                </c:pt>
                <c:pt idx="1564">
                  <c:v>45.634208999999998</c:v>
                </c:pt>
                <c:pt idx="1565">
                  <c:v>45.519213999999998</c:v>
                </c:pt>
                <c:pt idx="1566">
                  <c:v>45.439422</c:v>
                </c:pt>
                <c:pt idx="1567">
                  <c:v>45.385444999999997</c:v>
                </c:pt>
                <c:pt idx="1568">
                  <c:v>40.067515999999998</c:v>
                </c:pt>
                <c:pt idx="1569">
                  <c:v>40.210673</c:v>
                </c:pt>
                <c:pt idx="1570">
                  <c:v>40.311587000000003</c:v>
                </c:pt>
                <c:pt idx="1571">
                  <c:v>40.438316</c:v>
                </c:pt>
                <c:pt idx="1572">
                  <c:v>40.428928999999997</c:v>
                </c:pt>
                <c:pt idx="1573">
                  <c:v>40.428928999999997</c:v>
                </c:pt>
                <c:pt idx="1574">
                  <c:v>40.454743999999998</c:v>
                </c:pt>
                <c:pt idx="1575">
                  <c:v>40.496986999999997</c:v>
                </c:pt>
                <c:pt idx="1576">
                  <c:v>40.421888000000003</c:v>
                </c:pt>
                <c:pt idx="1577">
                  <c:v>40.370258</c:v>
                </c:pt>
                <c:pt idx="1578">
                  <c:v>40.379644999999996</c:v>
                </c:pt>
                <c:pt idx="1579">
                  <c:v>40.496986999999997</c:v>
                </c:pt>
                <c:pt idx="1580">
                  <c:v>40.572085999999999</c:v>
                </c:pt>
                <c:pt idx="1581">
                  <c:v>40.555658000000001</c:v>
                </c:pt>
                <c:pt idx="1582">
                  <c:v>40.513415000000002</c:v>
                </c:pt>
                <c:pt idx="1583">
                  <c:v>40.438316</c:v>
                </c:pt>
                <c:pt idx="1584">
                  <c:v>40.428928999999997</c:v>
                </c:pt>
                <c:pt idx="1585">
                  <c:v>40.464131000000002</c:v>
                </c:pt>
                <c:pt idx="1586">
                  <c:v>40.454743999999998</c:v>
                </c:pt>
                <c:pt idx="1587">
                  <c:v>40.445357000000001</c:v>
                </c:pt>
                <c:pt idx="1588">
                  <c:v>40.471172000000003</c:v>
                </c:pt>
                <c:pt idx="1589">
                  <c:v>40.565044999999998</c:v>
                </c:pt>
                <c:pt idx="1590">
                  <c:v>40.588514000000004</c:v>
                </c:pt>
                <c:pt idx="1591">
                  <c:v>40.640143999999999</c:v>
                </c:pt>
                <c:pt idx="1592">
                  <c:v>40.698815000000003</c:v>
                </c:pt>
                <c:pt idx="1593">
                  <c:v>40.705855</c:v>
                </c:pt>
                <c:pt idx="1594">
                  <c:v>40.722282999999997</c:v>
                </c:pt>
                <c:pt idx="1595">
                  <c:v>40.731670000000001</c:v>
                </c:pt>
                <c:pt idx="1596">
                  <c:v>40.741058000000002</c:v>
                </c:pt>
                <c:pt idx="1597">
                  <c:v>40.806769000000003</c:v>
                </c:pt>
                <c:pt idx="1598">
                  <c:v>40.832583999999997</c:v>
                </c:pt>
                <c:pt idx="1599">
                  <c:v>40.806769000000003</c:v>
                </c:pt>
                <c:pt idx="1600">
                  <c:v>40.816156999999997</c:v>
                </c:pt>
                <c:pt idx="1601">
                  <c:v>40.823197</c:v>
                </c:pt>
                <c:pt idx="1602">
                  <c:v>40.881867999999997</c:v>
                </c:pt>
                <c:pt idx="1603">
                  <c:v>40.898296000000002</c:v>
                </c:pt>
                <c:pt idx="1604">
                  <c:v>40.982782</c:v>
                </c:pt>
                <c:pt idx="1605">
                  <c:v>41.032065000000003</c:v>
                </c:pt>
                <c:pt idx="1606">
                  <c:v>41.123592000000002</c:v>
                </c:pt>
                <c:pt idx="1607">
                  <c:v>41.231546000000002</c:v>
                </c:pt>
                <c:pt idx="1608">
                  <c:v>41.273789000000001</c:v>
                </c:pt>
                <c:pt idx="1609">
                  <c:v>41.224505999999998</c:v>
                </c:pt>
                <c:pt idx="1610">
                  <c:v>41.224505999999998</c:v>
                </c:pt>
                <c:pt idx="1611">
                  <c:v>41.165835000000001</c:v>
                </c:pt>
                <c:pt idx="1612">
                  <c:v>41.172876000000002</c:v>
                </c:pt>
                <c:pt idx="1613">
                  <c:v>39.905585000000002</c:v>
                </c:pt>
                <c:pt idx="1614">
                  <c:v>40.041701000000003</c:v>
                </c:pt>
                <c:pt idx="1615">
                  <c:v>40.041701000000003</c:v>
                </c:pt>
                <c:pt idx="1616">
                  <c:v>40.067515999999998</c:v>
                </c:pt>
                <c:pt idx="1617">
                  <c:v>39.914971999999999</c:v>
                </c:pt>
                <c:pt idx="1618">
                  <c:v>40.048741</c:v>
                </c:pt>
                <c:pt idx="1619">
                  <c:v>40.142614999999999</c:v>
                </c:pt>
                <c:pt idx="1620">
                  <c:v>40.344442999999998</c:v>
                </c:pt>
                <c:pt idx="1621">
                  <c:v>40.471172000000003</c:v>
                </c:pt>
                <c:pt idx="1622">
                  <c:v>40.454743999999998</c:v>
                </c:pt>
                <c:pt idx="1623">
                  <c:v>40.572085999999999</c:v>
                </c:pt>
                <c:pt idx="1624">
                  <c:v>40.764525999999996</c:v>
                </c:pt>
                <c:pt idx="1625">
                  <c:v>40.940539000000001</c:v>
                </c:pt>
                <c:pt idx="1626">
                  <c:v>40.973394999999996</c:v>
                </c:pt>
                <c:pt idx="1627">
                  <c:v>41.107163999999997</c:v>
                </c:pt>
                <c:pt idx="1628">
                  <c:v>41.224505999999998</c:v>
                </c:pt>
                <c:pt idx="1629">
                  <c:v>41.372356000000003</c:v>
                </c:pt>
                <c:pt idx="1630">
                  <c:v>41.456842999999999</c:v>
                </c:pt>
                <c:pt idx="1631">
                  <c:v>41.529594000000003</c:v>
                </c:pt>
                <c:pt idx="1632">
                  <c:v>41.604692999999997</c:v>
                </c:pt>
                <c:pt idx="1633">
                  <c:v>41.794786999999999</c:v>
                </c:pt>
                <c:pt idx="1634">
                  <c:v>41.869886000000001</c:v>
                </c:pt>
                <c:pt idx="1635">
                  <c:v>41.893354000000002</c:v>
                </c:pt>
                <c:pt idx="1636">
                  <c:v>41.893354000000002</c:v>
                </c:pt>
                <c:pt idx="1637">
                  <c:v>41.952024999999999</c:v>
                </c:pt>
                <c:pt idx="1638">
                  <c:v>42.132731</c:v>
                </c:pt>
                <c:pt idx="1639">
                  <c:v>42.212522999999997</c:v>
                </c:pt>
                <c:pt idx="1640">
                  <c:v>42.360374</c:v>
                </c:pt>
                <c:pt idx="1641">
                  <c:v>42.419044999999997</c:v>
                </c:pt>
                <c:pt idx="1642">
                  <c:v>42.465981999999997</c:v>
                </c:pt>
                <c:pt idx="1643">
                  <c:v>42.541080000000001</c:v>
                </c:pt>
                <c:pt idx="1644">
                  <c:v>42.637301000000001</c:v>
                </c:pt>
                <c:pt idx="1645">
                  <c:v>42.735868000000004</c:v>
                </c:pt>
                <c:pt idx="1646">
                  <c:v>42.825046999999998</c:v>
                </c:pt>
                <c:pt idx="1647">
                  <c:v>42.832087999999999</c:v>
                </c:pt>
                <c:pt idx="1648">
                  <c:v>42.857903</c:v>
                </c:pt>
                <c:pt idx="1649">
                  <c:v>42.986978999999998</c:v>
                </c:pt>
                <c:pt idx="1650">
                  <c:v>43.026874999999997</c:v>
                </c:pt>
                <c:pt idx="1651">
                  <c:v>43.083199</c:v>
                </c:pt>
                <c:pt idx="1652">
                  <c:v>43.050344000000003</c:v>
                </c:pt>
                <c:pt idx="1653">
                  <c:v>42.961163999999997</c:v>
                </c:pt>
                <c:pt idx="1654">
                  <c:v>42.954123000000003</c:v>
                </c:pt>
                <c:pt idx="1655">
                  <c:v>43.017488</c:v>
                </c:pt>
                <c:pt idx="1656">
                  <c:v>43.099626999999998</c:v>
                </c:pt>
                <c:pt idx="1657">
                  <c:v>43.285026999999999</c:v>
                </c:pt>
                <c:pt idx="1658">
                  <c:v>43.428184000000002</c:v>
                </c:pt>
                <c:pt idx="1659">
                  <c:v>43.524403999999997</c:v>
                </c:pt>
                <c:pt idx="1660">
                  <c:v>43.540832000000002</c:v>
                </c:pt>
                <c:pt idx="1661">
                  <c:v>43.524403999999997</c:v>
                </c:pt>
                <c:pt idx="1662">
                  <c:v>43.533791999999998</c:v>
                </c:pt>
                <c:pt idx="1663">
                  <c:v>43.630012000000001</c:v>
                </c:pt>
                <c:pt idx="1664">
                  <c:v>43.749699999999997</c:v>
                </c:pt>
                <c:pt idx="1665">
                  <c:v>43.820106000000003</c:v>
                </c:pt>
                <c:pt idx="1666">
                  <c:v>43.909284999999997</c:v>
                </c:pt>
                <c:pt idx="1667">
                  <c:v>43.996118000000003</c:v>
                </c:pt>
                <c:pt idx="1668">
                  <c:v>44.186211999999998</c:v>
                </c:pt>
                <c:pt idx="1669">
                  <c:v>44.258963999999999</c:v>
                </c:pt>
                <c:pt idx="1670">
                  <c:v>44.312941000000002</c:v>
                </c:pt>
                <c:pt idx="1671">
                  <c:v>44.345796999999997</c:v>
                </c:pt>
                <c:pt idx="1672">
                  <c:v>44.463138000000001</c:v>
                </c:pt>
                <c:pt idx="1673">
                  <c:v>44.557012</c:v>
                </c:pt>
                <c:pt idx="1674">
                  <c:v>44.770574000000003</c:v>
                </c:pt>
                <c:pt idx="1675">
                  <c:v>44.958320999999998</c:v>
                </c:pt>
                <c:pt idx="1676">
                  <c:v>45.089742999999999</c:v>
                </c:pt>
                <c:pt idx="1677">
                  <c:v>45.169536000000001</c:v>
                </c:pt>
                <c:pt idx="1678">
                  <c:v>45.169536000000001</c:v>
                </c:pt>
                <c:pt idx="1679">
                  <c:v>45.207084999999999</c:v>
                </c:pt>
                <c:pt idx="1680">
                  <c:v>45.293917999999998</c:v>
                </c:pt>
                <c:pt idx="1681">
                  <c:v>45.347895000000001</c:v>
                </c:pt>
                <c:pt idx="1682">
                  <c:v>45.113211999999997</c:v>
                </c:pt>
                <c:pt idx="1683">
                  <c:v>44.981788999999999</c:v>
                </c:pt>
                <c:pt idx="1684">
                  <c:v>44.855060000000002</c:v>
                </c:pt>
                <c:pt idx="1685">
                  <c:v>44.840978999999997</c:v>
                </c:pt>
                <c:pt idx="1686">
                  <c:v>44.887915999999997</c:v>
                </c:pt>
                <c:pt idx="1687">
                  <c:v>45.113211999999997</c:v>
                </c:pt>
                <c:pt idx="1688">
                  <c:v>45.230553</c:v>
                </c:pt>
                <c:pt idx="1689">
                  <c:v>45.418300000000002</c:v>
                </c:pt>
                <c:pt idx="1690">
                  <c:v>45.502786</c:v>
                </c:pt>
                <c:pt idx="1691">
                  <c:v>45.580232000000002</c:v>
                </c:pt>
                <c:pt idx="1692">
                  <c:v>45.695227000000003</c:v>
                </c:pt>
                <c:pt idx="1693">
                  <c:v>45.556764000000001</c:v>
                </c:pt>
                <c:pt idx="1694">
                  <c:v>45.237594000000001</c:v>
                </c:pt>
                <c:pt idx="1695">
                  <c:v>45.237594000000001</c:v>
                </c:pt>
                <c:pt idx="1696">
                  <c:v>45.207084999999999</c:v>
                </c:pt>
                <c:pt idx="1697">
                  <c:v>45.176575999999997</c:v>
                </c:pt>
                <c:pt idx="1698">
                  <c:v>45.113211999999997</c:v>
                </c:pt>
                <c:pt idx="1699">
                  <c:v>45.082703000000002</c:v>
                </c:pt>
                <c:pt idx="1700">
                  <c:v>45.042807000000003</c:v>
                </c:pt>
                <c:pt idx="1701">
                  <c:v>45.005257</c:v>
                </c:pt>
                <c:pt idx="1702">
                  <c:v>44.988829000000003</c:v>
                </c:pt>
                <c:pt idx="1703">
                  <c:v>45.005257</c:v>
                </c:pt>
                <c:pt idx="1704">
                  <c:v>45.035766000000002</c:v>
                </c:pt>
                <c:pt idx="1705">
                  <c:v>45.042807000000003</c:v>
                </c:pt>
                <c:pt idx="1706">
                  <c:v>45.075662000000001</c:v>
                </c:pt>
                <c:pt idx="1707">
                  <c:v>45.146067000000002</c:v>
                </c:pt>
                <c:pt idx="1708">
                  <c:v>45.200045000000003</c:v>
                </c:pt>
                <c:pt idx="1709">
                  <c:v>45.237594000000001</c:v>
                </c:pt>
                <c:pt idx="1710">
                  <c:v>45.160148</c:v>
                </c:pt>
                <c:pt idx="1711">
                  <c:v>45.183616999999998</c:v>
                </c:pt>
                <c:pt idx="1712">
                  <c:v>45.193004000000002</c:v>
                </c:pt>
                <c:pt idx="1713">
                  <c:v>45.183616999999998</c:v>
                </c:pt>
                <c:pt idx="1714">
                  <c:v>45.146067000000002</c:v>
                </c:pt>
                <c:pt idx="1715">
                  <c:v>45.129640000000002</c:v>
                </c:pt>
                <c:pt idx="1716">
                  <c:v>45.099131</c:v>
                </c:pt>
                <c:pt idx="1717">
                  <c:v>45.059233999999996</c:v>
                </c:pt>
                <c:pt idx="1718">
                  <c:v>45.021684999999998</c:v>
                </c:pt>
                <c:pt idx="1719">
                  <c:v>44.974747999999998</c:v>
                </c:pt>
                <c:pt idx="1720">
                  <c:v>44.948932999999997</c:v>
                </c:pt>
                <c:pt idx="1721">
                  <c:v>44.887915999999997</c:v>
                </c:pt>
                <c:pt idx="1722">
                  <c:v>44.848019000000001</c:v>
                </c:pt>
                <c:pt idx="1723">
                  <c:v>44.794041999999997</c:v>
                </c:pt>
                <c:pt idx="1724">
                  <c:v>44.71425</c:v>
                </c:pt>
                <c:pt idx="1725">
                  <c:v>44.683740999999998</c:v>
                </c:pt>
                <c:pt idx="1726">
                  <c:v>44.700169000000002</c:v>
                </c:pt>
                <c:pt idx="1727">
                  <c:v>44.824551</c:v>
                </c:pt>
                <c:pt idx="1728">
                  <c:v>44.887915999999997</c:v>
                </c:pt>
                <c:pt idx="1729">
                  <c:v>44.911383999999998</c:v>
                </c:pt>
                <c:pt idx="1730">
                  <c:v>44.918424000000002</c:v>
                </c:pt>
                <c:pt idx="1731">
                  <c:v>44.974747999999998</c:v>
                </c:pt>
                <c:pt idx="1732">
                  <c:v>45.035766000000002</c:v>
                </c:pt>
                <c:pt idx="1733">
                  <c:v>45.089742999999999</c:v>
                </c:pt>
                <c:pt idx="1734">
                  <c:v>45.146067000000002</c:v>
                </c:pt>
                <c:pt idx="1735">
                  <c:v>45.160148</c:v>
                </c:pt>
                <c:pt idx="1736">
                  <c:v>43.414102999999997</c:v>
                </c:pt>
                <c:pt idx="1737">
                  <c:v>43.428184000000002</c:v>
                </c:pt>
                <c:pt idx="1738">
                  <c:v>43.428184000000002</c:v>
                </c:pt>
                <c:pt idx="1739">
                  <c:v>43.428184000000002</c:v>
                </c:pt>
                <c:pt idx="1740">
                  <c:v>43.421143999999998</c:v>
                </c:pt>
                <c:pt idx="1741">
                  <c:v>43.414102999999997</c:v>
                </c:pt>
                <c:pt idx="1742">
                  <c:v>43.404716000000001</c:v>
                </c:pt>
                <c:pt idx="1743">
                  <c:v>43.397675</c:v>
                </c:pt>
                <c:pt idx="1744">
                  <c:v>43.364820000000002</c:v>
                </c:pt>
                <c:pt idx="1745">
                  <c:v>43.357779000000001</c:v>
                </c:pt>
                <c:pt idx="1746">
                  <c:v>43.331963999999999</c:v>
                </c:pt>
                <c:pt idx="1747">
                  <c:v>43.324922999999998</c:v>
                </c:pt>
                <c:pt idx="1748">
                  <c:v>43.317883000000002</c:v>
                </c:pt>
                <c:pt idx="1749">
                  <c:v>43.317883000000002</c:v>
                </c:pt>
                <c:pt idx="1750">
                  <c:v>43.317883000000002</c:v>
                </c:pt>
                <c:pt idx="1751">
                  <c:v>43.301454999999997</c:v>
                </c:pt>
                <c:pt idx="1752">
                  <c:v>43.301454999999997</c:v>
                </c:pt>
                <c:pt idx="1753">
                  <c:v>43.317883000000002</c:v>
                </c:pt>
                <c:pt idx="1754">
                  <c:v>43.364820000000002</c:v>
                </c:pt>
                <c:pt idx="1755">
                  <c:v>43.414102999999997</c:v>
                </c:pt>
                <c:pt idx="1756">
                  <c:v>42.977592000000001</c:v>
                </c:pt>
                <c:pt idx="1757">
                  <c:v>43.010446999999999</c:v>
                </c:pt>
                <c:pt idx="1758">
                  <c:v>43.010446999999999</c:v>
                </c:pt>
                <c:pt idx="1759">
                  <c:v>43.010446999999999</c:v>
                </c:pt>
                <c:pt idx="1760">
                  <c:v>43.010446999999999</c:v>
                </c:pt>
                <c:pt idx="1761">
                  <c:v>43.010446999999999</c:v>
                </c:pt>
                <c:pt idx="1762">
                  <c:v>42.994019999999999</c:v>
                </c:pt>
                <c:pt idx="1763">
                  <c:v>42.944735999999999</c:v>
                </c:pt>
                <c:pt idx="1764">
                  <c:v>42.944735999999999</c:v>
                </c:pt>
                <c:pt idx="1765">
                  <c:v>42.944735999999999</c:v>
                </c:pt>
                <c:pt idx="1766">
                  <c:v>42.937696000000003</c:v>
                </c:pt>
                <c:pt idx="1767">
                  <c:v>42.937696000000003</c:v>
                </c:pt>
                <c:pt idx="1768">
                  <c:v>42.937696000000003</c:v>
                </c:pt>
                <c:pt idx="1769">
                  <c:v>42.937696000000003</c:v>
                </c:pt>
                <c:pt idx="1770">
                  <c:v>42.961163999999997</c:v>
                </c:pt>
                <c:pt idx="1771">
                  <c:v>42.977592000000001</c:v>
                </c:pt>
                <c:pt idx="1772">
                  <c:v>44.082951000000001</c:v>
                </c:pt>
                <c:pt idx="1773">
                  <c:v>43.989077999999999</c:v>
                </c:pt>
                <c:pt idx="1774">
                  <c:v>43.925713000000002</c:v>
                </c:pt>
                <c:pt idx="1775">
                  <c:v>43.766128000000002</c:v>
                </c:pt>
                <c:pt idx="1776">
                  <c:v>43.557259999999999</c:v>
                </c:pt>
                <c:pt idx="1777">
                  <c:v>43.308495000000001</c:v>
                </c:pt>
                <c:pt idx="1778">
                  <c:v>43.155951000000002</c:v>
                </c:pt>
                <c:pt idx="1779">
                  <c:v>43.059730999999999</c:v>
                </c:pt>
                <c:pt idx="1780">
                  <c:v>43.010446999999999</c:v>
                </c:pt>
                <c:pt idx="1781">
                  <c:v>42.871983999999998</c:v>
                </c:pt>
                <c:pt idx="1782">
                  <c:v>42.782803999999999</c:v>
                </c:pt>
                <c:pt idx="1783">
                  <c:v>42.620873000000003</c:v>
                </c:pt>
                <c:pt idx="1784">
                  <c:v>42.524653000000001</c:v>
                </c:pt>
                <c:pt idx="1785">
                  <c:v>42.419044999999997</c:v>
                </c:pt>
                <c:pt idx="1786">
                  <c:v>42.458941000000003</c:v>
                </c:pt>
                <c:pt idx="1787">
                  <c:v>42.458941000000003</c:v>
                </c:pt>
                <c:pt idx="1788">
                  <c:v>42.360374</c:v>
                </c:pt>
                <c:pt idx="1789">
                  <c:v>42.205483000000001</c:v>
                </c:pt>
                <c:pt idx="1790">
                  <c:v>42.083447999999997</c:v>
                </c:pt>
                <c:pt idx="1791">
                  <c:v>42.067019999999999</c:v>
                </c:pt>
                <c:pt idx="1792">
                  <c:v>41.959065000000002</c:v>
                </c:pt>
                <c:pt idx="1793">
                  <c:v>41.736116000000003</c:v>
                </c:pt>
                <c:pt idx="1794">
                  <c:v>41.555410000000002</c:v>
                </c:pt>
                <c:pt idx="1795">
                  <c:v>41.407558999999999</c:v>
                </c:pt>
                <c:pt idx="1796">
                  <c:v>41.280830000000002</c:v>
                </c:pt>
                <c:pt idx="1797">
                  <c:v>41.306645000000003</c:v>
                </c:pt>
                <c:pt idx="1798">
                  <c:v>41.299605</c:v>
                </c:pt>
                <c:pt idx="1799">
                  <c:v>41.290216999999998</c:v>
                </c:pt>
                <c:pt idx="1800">
                  <c:v>41.264401999999997</c:v>
                </c:pt>
                <c:pt idx="1801">
                  <c:v>41.156447999999997</c:v>
                </c:pt>
                <c:pt idx="1802">
                  <c:v>41.032065000000003</c:v>
                </c:pt>
                <c:pt idx="1803">
                  <c:v>40.891255000000001</c:v>
                </c:pt>
                <c:pt idx="1804">
                  <c:v>40.839624999999998</c:v>
                </c:pt>
                <c:pt idx="1805">
                  <c:v>40.799728999999999</c:v>
                </c:pt>
                <c:pt idx="1806">
                  <c:v>40.757486</c:v>
                </c:pt>
                <c:pt idx="1807">
                  <c:v>40.647184000000003</c:v>
                </c:pt>
                <c:pt idx="1808">
                  <c:v>40.673000000000002</c:v>
                </c:pt>
                <c:pt idx="1809">
                  <c:v>40.689427000000002</c:v>
                </c:pt>
                <c:pt idx="1810">
                  <c:v>40.673000000000002</c:v>
                </c:pt>
                <c:pt idx="1811">
                  <c:v>40.588514000000004</c:v>
                </c:pt>
                <c:pt idx="1812">
                  <c:v>40.438316</c:v>
                </c:pt>
                <c:pt idx="1813">
                  <c:v>40.379644999999996</c:v>
                </c:pt>
                <c:pt idx="1814">
                  <c:v>40.337401999999997</c:v>
                </c:pt>
                <c:pt idx="1815">
                  <c:v>40.236488000000001</c:v>
                </c:pt>
                <c:pt idx="1816">
                  <c:v>40.168430000000001</c:v>
                </c:pt>
                <c:pt idx="1817">
                  <c:v>40.100372</c:v>
                </c:pt>
                <c:pt idx="1818">
                  <c:v>39.999457999999997</c:v>
                </c:pt>
                <c:pt idx="1819">
                  <c:v>40.126187000000002</c:v>
                </c:pt>
                <c:pt idx="1820">
                  <c:v>40.126187000000002</c:v>
                </c:pt>
                <c:pt idx="1821">
                  <c:v>40.083944000000002</c:v>
                </c:pt>
                <c:pt idx="1822">
                  <c:v>40.025272999999999</c:v>
                </c:pt>
                <c:pt idx="1823">
                  <c:v>39.914971999999999</c:v>
                </c:pt>
                <c:pt idx="1824">
                  <c:v>40.067515999999998</c:v>
                </c:pt>
                <c:pt idx="1825">
                  <c:v>40.184857999999998</c:v>
                </c:pt>
                <c:pt idx="1826">
                  <c:v>40.353830000000002</c:v>
                </c:pt>
                <c:pt idx="1827">
                  <c:v>40.529843</c:v>
                </c:pt>
                <c:pt idx="1828">
                  <c:v>40.555658000000001</c:v>
                </c:pt>
                <c:pt idx="1829">
                  <c:v>40.4876</c:v>
                </c:pt>
                <c:pt idx="1830">
                  <c:v>40.386685999999997</c:v>
                </c:pt>
                <c:pt idx="1831">
                  <c:v>40.337401999999997</c:v>
                </c:pt>
                <c:pt idx="1832">
                  <c:v>40.252915999999999</c:v>
                </c:pt>
                <c:pt idx="1833">
                  <c:v>40.126187000000002</c:v>
                </c:pt>
                <c:pt idx="1834">
                  <c:v>39.914971999999999</c:v>
                </c:pt>
                <c:pt idx="1835">
                  <c:v>40.006498000000001</c:v>
                </c:pt>
                <c:pt idx="1836">
                  <c:v>40.133228000000003</c:v>
                </c:pt>
                <c:pt idx="1837">
                  <c:v>40.236488000000001</c:v>
                </c:pt>
                <c:pt idx="1838">
                  <c:v>40.360871000000003</c:v>
                </c:pt>
                <c:pt idx="1839">
                  <c:v>40.504027000000001</c:v>
                </c:pt>
                <c:pt idx="1840">
                  <c:v>40.656571999999997</c:v>
                </c:pt>
                <c:pt idx="1841">
                  <c:v>40.764525999999996</c:v>
                </c:pt>
                <c:pt idx="1842">
                  <c:v>40.806769000000003</c:v>
                </c:pt>
                <c:pt idx="1843">
                  <c:v>40.891255000000001</c:v>
                </c:pt>
                <c:pt idx="1844">
                  <c:v>40.949925999999998</c:v>
                </c:pt>
                <c:pt idx="1845">
                  <c:v>41.074308000000002</c:v>
                </c:pt>
                <c:pt idx="1846">
                  <c:v>41.165835000000001</c:v>
                </c:pt>
                <c:pt idx="1847">
                  <c:v>41.231546000000002</c:v>
                </c:pt>
                <c:pt idx="1848">
                  <c:v>41.299605</c:v>
                </c:pt>
                <c:pt idx="1849">
                  <c:v>41.372356000000003</c:v>
                </c:pt>
                <c:pt idx="1850">
                  <c:v>41.440415000000002</c:v>
                </c:pt>
                <c:pt idx="1851">
                  <c:v>41.473269999999999</c:v>
                </c:pt>
                <c:pt idx="1852">
                  <c:v>41.473269999999999</c:v>
                </c:pt>
                <c:pt idx="1853">
                  <c:v>41.529594000000003</c:v>
                </c:pt>
                <c:pt idx="1854">
                  <c:v>41.604692999999997</c:v>
                </c:pt>
                <c:pt idx="1855">
                  <c:v>41.696219999999997</c:v>
                </c:pt>
                <c:pt idx="1856">
                  <c:v>41.761930999999997</c:v>
                </c:pt>
                <c:pt idx="1857">
                  <c:v>41.886313000000001</c:v>
                </c:pt>
                <c:pt idx="1858">
                  <c:v>41.926209999999998</c:v>
                </c:pt>
                <c:pt idx="1859">
                  <c:v>42.001308000000002</c:v>
                </c:pt>
                <c:pt idx="1860">
                  <c:v>42.001308000000002</c:v>
                </c:pt>
                <c:pt idx="1861">
                  <c:v>41.984879999999997</c:v>
                </c:pt>
                <c:pt idx="1862">
                  <c:v>41.952024999999999</c:v>
                </c:pt>
                <c:pt idx="1863">
                  <c:v>41.984879999999997</c:v>
                </c:pt>
                <c:pt idx="1864">
                  <c:v>41.952024999999999</c:v>
                </c:pt>
                <c:pt idx="1865">
                  <c:v>41.942636999999998</c:v>
                </c:pt>
                <c:pt idx="1866">
                  <c:v>41.952024999999999</c:v>
                </c:pt>
                <c:pt idx="1867">
                  <c:v>41.952024999999999</c:v>
                </c:pt>
                <c:pt idx="1868">
                  <c:v>41.926209999999998</c:v>
                </c:pt>
                <c:pt idx="1869">
                  <c:v>41.919168999999997</c:v>
                </c:pt>
                <c:pt idx="1870">
                  <c:v>41.844070000000002</c:v>
                </c:pt>
                <c:pt idx="1871">
                  <c:v>42.024777</c:v>
                </c:pt>
                <c:pt idx="1872">
                  <c:v>42.067019999999999</c:v>
                </c:pt>
                <c:pt idx="1873">
                  <c:v>42.123344000000003</c:v>
                </c:pt>
                <c:pt idx="1874">
                  <c:v>42.139772000000001</c:v>
                </c:pt>
                <c:pt idx="1875">
                  <c:v>42.132731</c:v>
                </c:pt>
                <c:pt idx="1876">
                  <c:v>42.238339000000003</c:v>
                </c:pt>
                <c:pt idx="1877">
                  <c:v>42.238339000000003</c:v>
                </c:pt>
                <c:pt idx="1878">
                  <c:v>42.287621999999999</c:v>
                </c:pt>
                <c:pt idx="1879">
                  <c:v>42.419044999999997</c:v>
                </c:pt>
                <c:pt idx="1880">
                  <c:v>42.508225000000003</c:v>
                </c:pt>
                <c:pt idx="1881">
                  <c:v>42.620873000000003</c:v>
                </c:pt>
                <c:pt idx="1882">
                  <c:v>42.808619999999998</c:v>
                </c:pt>
                <c:pt idx="1883">
                  <c:v>42.930655000000002</c:v>
                </c:pt>
                <c:pt idx="1884">
                  <c:v>43.050344000000003</c:v>
                </c:pt>
                <c:pt idx="1885">
                  <c:v>43.116055000000003</c:v>
                </c:pt>
                <c:pt idx="1886">
                  <c:v>43.292068</c:v>
                </c:pt>
                <c:pt idx="1887">
                  <c:v>43.428184000000002</c:v>
                </c:pt>
                <c:pt idx="1888">
                  <c:v>43.510323</c:v>
                </c:pt>
                <c:pt idx="1889">
                  <c:v>43.630012000000001</c:v>
                </c:pt>
                <c:pt idx="1890">
                  <c:v>43.669908</c:v>
                </c:pt>
                <c:pt idx="1891">
                  <c:v>43.669908</c:v>
                </c:pt>
                <c:pt idx="1892">
                  <c:v>43.686335999999997</c:v>
                </c:pt>
                <c:pt idx="1893">
                  <c:v>43.716844999999999</c:v>
                </c:pt>
                <c:pt idx="1894">
                  <c:v>43.749699999999997</c:v>
                </c:pt>
                <c:pt idx="1895">
                  <c:v>43.796636999999997</c:v>
                </c:pt>
                <c:pt idx="1896">
                  <c:v>43.845920999999997</c:v>
                </c:pt>
                <c:pt idx="1897">
                  <c:v>43.932754000000003</c:v>
                </c:pt>
                <c:pt idx="1898">
                  <c:v>43.972650000000002</c:v>
                </c:pt>
                <c:pt idx="1899">
                  <c:v>44.028973999999998</c:v>
                </c:pt>
                <c:pt idx="1900">
                  <c:v>44.068869999999997</c:v>
                </c:pt>
                <c:pt idx="1901">
                  <c:v>44.162742999999999</c:v>
                </c:pt>
                <c:pt idx="1902">
                  <c:v>44.282432</c:v>
                </c:pt>
                <c:pt idx="1903">
                  <c:v>44.399774000000001</c:v>
                </c:pt>
                <c:pt idx="1904">
                  <c:v>44.542931000000003</c:v>
                </c:pt>
                <c:pt idx="1905">
                  <c:v>44.636803999999998</c:v>
                </c:pt>
                <c:pt idx="1906">
                  <c:v>44.770574000000003</c:v>
                </c:pt>
                <c:pt idx="1907">
                  <c:v>44.855060000000002</c:v>
                </c:pt>
                <c:pt idx="1908">
                  <c:v>44.918424000000002</c:v>
                </c:pt>
                <c:pt idx="1909">
                  <c:v>45.005257</c:v>
                </c:pt>
                <c:pt idx="1910">
                  <c:v>45.089742999999999</c:v>
                </c:pt>
                <c:pt idx="1911">
                  <c:v>45.122599000000001</c:v>
                </c:pt>
                <c:pt idx="1912">
                  <c:v>45.207084999999999</c:v>
                </c:pt>
                <c:pt idx="1913">
                  <c:v>45.317385999999999</c:v>
                </c:pt>
                <c:pt idx="1914">
                  <c:v>45.408912999999998</c:v>
                </c:pt>
                <c:pt idx="1915">
                  <c:v>45.448808999999997</c:v>
                </c:pt>
                <c:pt idx="1916">
                  <c:v>45.519213999999998</c:v>
                </c:pt>
                <c:pt idx="1917">
                  <c:v>45.519213999999998</c:v>
                </c:pt>
                <c:pt idx="1918">
                  <c:v>45.495745999999997</c:v>
                </c:pt>
                <c:pt idx="1919">
                  <c:v>45.509827000000001</c:v>
                </c:pt>
                <c:pt idx="1920">
                  <c:v>45.580232000000002</c:v>
                </c:pt>
                <c:pt idx="1921">
                  <c:v>45.671757999999997</c:v>
                </c:pt>
                <c:pt idx="1922">
                  <c:v>45.735123000000002</c:v>
                </c:pt>
                <c:pt idx="1923">
                  <c:v>45.702266999999999</c:v>
                </c:pt>
                <c:pt idx="1924">
                  <c:v>45.765631999999997</c:v>
                </c:pt>
                <c:pt idx="1925">
                  <c:v>45.749203999999999</c:v>
                </c:pt>
                <c:pt idx="1926">
                  <c:v>45.671757999999997</c:v>
                </c:pt>
                <c:pt idx="1927">
                  <c:v>45.617781000000001</c:v>
                </c:pt>
                <c:pt idx="1928">
                  <c:v>45.580232000000002</c:v>
                </c:pt>
                <c:pt idx="1929">
                  <c:v>45.725735999999998</c:v>
                </c:pt>
                <c:pt idx="1930">
                  <c:v>43.383594000000002</c:v>
                </c:pt>
                <c:pt idx="1931">
                  <c:v>43.383594000000002</c:v>
                </c:pt>
                <c:pt idx="1932">
                  <c:v>43.392982000000003</c:v>
                </c:pt>
                <c:pt idx="1933">
                  <c:v>43.392982000000003</c:v>
                </c:pt>
                <c:pt idx="1934">
                  <c:v>43.343698000000003</c:v>
                </c:pt>
                <c:pt idx="1935">
                  <c:v>43.336657000000002</c:v>
                </c:pt>
                <c:pt idx="1936">
                  <c:v>43.376553999999999</c:v>
                </c:pt>
                <c:pt idx="1937">
                  <c:v>43.423490000000001</c:v>
                </c:pt>
                <c:pt idx="1938">
                  <c:v>43.449306</c:v>
                </c:pt>
                <c:pt idx="1939">
                  <c:v>43.465733</c:v>
                </c:pt>
                <c:pt idx="1940">
                  <c:v>43.479813999999998</c:v>
                </c:pt>
                <c:pt idx="1941">
                  <c:v>43.529097999999998</c:v>
                </c:pt>
                <c:pt idx="1942">
                  <c:v>43.529097999999998</c:v>
                </c:pt>
                <c:pt idx="1943">
                  <c:v>43.465733</c:v>
                </c:pt>
                <c:pt idx="1944">
                  <c:v>43.392982000000003</c:v>
                </c:pt>
                <c:pt idx="1945">
                  <c:v>43.367165999999997</c:v>
                </c:pt>
                <c:pt idx="1946">
                  <c:v>43.296760999999996</c:v>
                </c:pt>
                <c:pt idx="1947">
                  <c:v>43.247478000000001</c:v>
                </c:pt>
                <c:pt idx="1948">
                  <c:v>43.184113000000004</c:v>
                </c:pt>
                <c:pt idx="1949">
                  <c:v>43.038609000000001</c:v>
                </c:pt>
                <c:pt idx="1950">
                  <c:v>42.843822000000003</c:v>
                </c:pt>
                <c:pt idx="1951">
                  <c:v>42.820354000000002</c:v>
                </c:pt>
                <c:pt idx="1952">
                  <c:v>42.787497999999999</c:v>
                </c:pt>
                <c:pt idx="1953">
                  <c:v>42.395577000000003</c:v>
                </c:pt>
                <c:pt idx="1954">
                  <c:v>42.395577000000003</c:v>
                </c:pt>
                <c:pt idx="1955">
                  <c:v>42.35568</c:v>
                </c:pt>
                <c:pt idx="1956">
                  <c:v>42.332211999999998</c:v>
                </c:pt>
                <c:pt idx="1957">
                  <c:v>42.257112999999997</c:v>
                </c:pt>
                <c:pt idx="1958">
                  <c:v>42.200789</c:v>
                </c:pt>
                <c:pt idx="1959">
                  <c:v>42.069367</c:v>
                </c:pt>
                <c:pt idx="1960">
                  <c:v>41.947330999999998</c:v>
                </c:pt>
                <c:pt idx="1961">
                  <c:v>41.790092999999999</c:v>
                </c:pt>
                <c:pt idx="1962">
                  <c:v>41.625815000000003</c:v>
                </c:pt>
                <c:pt idx="1963">
                  <c:v>41.468577000000003</c:v>
                </c:pt>
                <c:pt idx="1964">
                  <c:v>41.292563999999999</c:v>
                </c:pt>
                <c:pt idx="1965">
                  <c:v>41.210425000000001</c:v>
                </c:pt>
                <c:pt idx="1966">
                  <c:v>41.093083</c:v>
                </c:pt>
                <c:pt idx="1967">
                  <c:v>40.994515999999997</c:v>
                </c:pt>
                <c:pt idx="1968">
                  <c:v>40.785648000000002</c:v>
                </c:pt>
                <c:pt idx="1969">
                  <c:v>40.694121000000003</c:v>
                </c:pt>
                <c:pt idx="1970">
                  <c:v>40.574432999999999</c:v>
                </c:pt>
                <c:pt idx="1971">
                  <c:v>40.365563999999999</c:v>
                </c:pt>
                <c:pt idx="1972">
                  <c:v>40.180163999999998</c:v>
                </c:pt>
                <c:pt idx="1973">
                  <c:v>40.027619999999999</c:v>
                </c:pt>
                <c:pt idx="1974">
                  <c:v>40.027619999999999</c:v>
                </c:pt>
                <c:pt idx="1975">
                  <c:v>39.910277999999998</c:v>
                </c:pt>
                <c:pt idx="1976">
                  <c:v>40.011192000000001</c:v>
                </c:pt>
                <c:pt idx="1977">
                  <c:v>40.069862999999998</c:v>
                </c:pt>
                <c:pt idx="1978">
                  <c:v>40.079250000000002</c:v>
                </c:pt>
                <c:pt idx="1979">
                  <c:v>40.062821999999997</c:v>
                </c:pt>
                <c:pt idx="1980">
                  <c:v>40.027619999999999</c:v>
                </c:pt>
                <c:pt idx="1981">
                  <c:v>49.292924999999997</c:v>
                </c:pt>
                <c:pt idx="1982">
                  <c:v>49.314047000000002</c:v>
                </c:pt>
                <c:pt idx="1983">
                  <c:v>49.400879000000003</c:v>
                </c:pt>
                <c:pt idx="1984">
                  <c:v>49.414960000000001</c:v>
                </c:pt>
                <c:pt idx="1985">
                  <c:v>49.429040999999998</c:v>
                </c:pt>
                <c:pt idx="1986">
                  <c:v>49.466591000000001</c:v>
                </c:pt>
                <c:pt idx="1987">
                  <c:v>49.487712000000002</c:v>
                </c:pt>
                <c:pt idx="1988">
                  <c:v>49.494753000000003</c:v>
                </c:pt>
                <c:pt idx="1989">
                  <c:v>49.558117000000003</c:v>
                </c:pt>
                <c:pt idx="1990">
                  <c:v>49.708314999999999</c:v>
                </c:pt>
                <c:pt idx="1991">
                  <c:v>49.823309999999999</c:v>
                </c:pt>
                <c:pt idx="1992">
                  <c:v>49.872593000000002</c:v>
                </c:pt>
                <c:pt idx="1993">
                  <c:v>49.942998000000003</c:v>
                </c:pt>
                <c:pt idx="1994">
                  <c:v>43.836533000000003</c:v>
                </c:pt>
                <c:pt idx="1995">
                  <c:v>43.813065000000002</c:v>
                </c:pt>
                <c:pt idx="1996">
                  <c:v>43.773169000000003</c:v>
                </c:pt>
                <c:pt idx="1997">
                  <c:v>43.726232000000003</c:v>
                </c:pt>
                <c:pt idx="1998">
                  <c:v>43.686335999999997</c:v>
                </c:pt>
                <c:pt idx="1999">
                  <c:v>43.630012000000001</c:v>
                </c:pt>
                <c:pt idx="2000">
                  <c:v>43.580728000000001</c:v>
                </c:pt>
                <c:pt idx="2001">
                  <c:v>43.510323</c:v>
                </c:pt>
                <c:pt idx="2002">
                  <c:v>43.437570999999998</c:v>
                </c:pt>
                <c:pt idx="2003">
                  <c:v>43.374206999999998</c:v>
                </c:pt>
                <c:pt idx="2004">
                  <c:v>43.348391999999997</c:v>
                </c:pt>
                <c:pt idx="2005">
                  <c:v>43.268599000000002</c:v>
                </c:pt>
                <c:pt idx="2006">
                  <c:v>43.228703000000003</c:v>
                </c:pt>
                <c:pt idx="2007">
                  <c:v>43.188806999999997</c:v>
                </c:pt>
                <c:pt idx="2008">
                  <c:v>43.148910999999998</c:v>
                </c:pt>
                <c:pt idx="2009">
                  <c:v>43.123094999999999</c:v>
                </c:pt>
                <c:pt idx="2010">
                  <c:v>43.090240000000001</c:v>
                </c:pt>
                <c:pt idx="2011">
                  <c:v>43.099626999999998</c:v>
                </c:pt>
                <c:pt idx="2012">
                  <c:v>43.106667999999999</c:v>
                </c:pt>
                <c:pt idx="2013">
                  <c:v>43.106667999999999</c:v>
                </c:pt>
                <c:pt idx="2014">
                  <c:v>43.148910999999998</c:v>
                </c:pt>
                <c:pt idx="2015">
                  <c:v>43.172378999999999</c:v>
                </c:pt>
                <c:pt idx="2016">
                  <c:v>43.219315999999999</c:v>
                </c:pt>
                <c:pt idx="2017">
                  <c:v>43.219315999999999</c:v>
                </c:pt>
                <c:pt idx="2018">
                  <c:v>43.228703000000003</c:v>
                </c:pt>
                <c:pt idx="2019">
                  <c:v>43.252170999999997</c:v>
                </c:pt>
                <c:pt idx="2020">
                  <c:v>43.317883000000002</c:v>
                </c:pt>
                <c:pt idx="2021">
                  <c:v>43.348391999999997</c:v>
                </c:pt>
                <c:pt idx="2022">
                  <c:v>43.357779000000001</c:v>
                </c:pt>
                <c:pt idx="2023">
                  <c:v>43.388288000000003</c:v>
                </c:pt>
                <c:pt idx="2024">
                  <c:v>43.421143999999998</c:v>
                </c:pt>
                <c:pt idx="2025">
                  <c:v>43.383594000000002</c:v>
                </c:pt>
                <c:pt idx="2026">
                  <c:v>43.836533000000003</c:v>
                </c:pt>
                <c:pt idx="2027">
                  <c:v>43.829492999999999</c:v>
                </c:pt>
                <c:pt idx="2028">
                  <c:v>43.845920999999997</c:v>
                </c:pt>
                <c:pt idx="2029">
                  <c:v>43.899898</c:v>
                </c:pt>
                <c:pt idx="2030">
                  <c:v>43.939793999999999</c:v>
                </c:pt>
                <c:pt idx="2031">
                  <c:v>44.036014000000002</c:v>
                </c:pt>
                <c:pt idx="2032">
                  <c:v>44.115806999999997</c:v>
                </c:pt>
                <c:pt idx="2033">
                  <c:v>44.209679999999999</c:v>
                </c:pt>
                <c:pt idx="2034">
                  <c:v>44.242536000000001</c:v>
                </c:pt>
                <c:pt idx="2035">
                  <c:v>44.322327999999999</c:v>
                </c:pt>
                <c:pt idx="2036">
                  <c:v>44.352837000000001</c:v>
                </c:pt>
                <c:pt idx="2037">
                  <c:v>44.376305000000002</c:v>
                </c:pt>
                <c:pt idx="2038">
                  <c:v>44.423242000000002</c:v>
                </c:pt>
                <c:pt idx="2039">
                  <c:v>44.423242000000002</c:v>
                </c:pt>
                <c:pt idx="2040">
                  <c:v>44.392733</c:v>
                </c:pt>
                <c:pt idx="2041">
                  <c:v>44.322327999999999</c:v>
                </c:pt>
                <c:pt idx="2042">
                  <c:v>44.169784</c:v>
                </c:pt>
                <c:pt idx="2043">
                  <c:v>44.082951000000001</c:v>
                </c:pt>
                <c:pt idx="2044">
                  <c:v>41.316032</c:v>
                </c:pt>
                <c:pt idx="2045">
                  <c:v>41.306645000000003</c:v>
                </c:pt>
                <c:pt idx="2046">
                  <c:v>41.299605</c:v>
                </c:pt>
                <c:pt idx="2047">
                  <c:v>41.273789000000001</c:v>
                </c:pt>
                <c:pt idx="2048">
                  <c:v>41.257362000000001</c:v>
                </c:pt>
                <c:pt idx="2049">
                  <c:v>41.215119000000001</c:v>
                </c:pt>
                <c:pt idx="2050">
                  <c:v>41.191650000000003</c:v>
                </c:pt>
                <c:pt idx="2051">
                  <c:v>41.156447999999997</c:v>
                </c:pt>
                <c:pt idx="2052">
                  <c:v>41.123592000000002</c:v>
                </c:pt>
                <c:pt idx="2053">
                  <c:v>41.074308000000002</c:v>
                </c:pt>
                <c:pt idx="2054">
                  <c:v>41.008597000000002</c:v>
                </c:pt>
                <c:pt idx="2055">
                  <c:v>40.907682999999999</c:v>
                </c:pt>
                <c:pt idx="2056">
                  <c:v>40.722282999999997</c:v>
                </c:pt>
                <c:pt idx="2057">
                  <c:v>40.522801999999999</c:v>
                </c:pt>
                <c:pt idx="2058">
                  <c:v>40.464131000000002</c:v>
                </c:pt>
                <c:pt idx="2059">
                  <c:v>40.344442999999998</c:v>
                </c:pt>
                <c:pt idx="2060">
                  <c:v>40.227100999999998</c:v>
                </c:pt>
                <c:pt idx="2061">
                  <c:v>40.142614999999999</c:v>
                </c:pt>
                <c:pt idx="2062">
                  <c:v>39.973643000000003</c:v>
                </c:pt>
                <c:pt idx="2063">
                  <c:v>40.100372</c:v>
                </c:pt>
                <c:pt idx="2064">
                  <c:v>40.210673</c:v>
                </c:pt>
                <c:pt idx="2065">
                  <c:v>40.353830000000002</c:v>
                </c:pt>
                <c:pt idx="2066">
                  <c:v>40.464131000000002</c:v>
                </c:pt>
                <c:pt idx="2067">
                  <c:v>40.572085999999999</c:v>
                </c:pt>
                <c:pt idx="2068">
                  <c:v>40.588514000000004</c:v>
                </c:pt>
                <c:pt idx="2069">
                  <c:v>40.588514000000004</c:v>
                </c:pt>
                <c:pt idx="2070">
                  <c:v>40.673000000000002</c:v>
                </c:pt>
                <c:pt idx="2071">
                  <c:v>40.741058000000002</c:v>
                </c:pt>
                <c:pt idx="2072">
                  <c:v>40.832583999999997</c:v>
                </c:pt>
                <c:pt idx="2073">
                  <c:v>40.898296000000002</c:v>
                </c:pt>
                <c:pt idx="2074">
                  <c:v>40.966354000000003</c:v>
                </c:pt>
                <c:pt idx="2075">
                  <c:v>40.982782</c:v>
                </c:pt>
                <c:pt idx="2076">
                  <c:v>40.914724</c:v>
                </c:pt>
                <c:pt idx="2077">
                  <c:v>40.86544</c:v>
                </c:pt>
                <c:pt idx="2078">
                  <c:v>40.891255000000001</c:v>
                </c:pt>
                <c:pt idx="2079">
                  <c:v>40.982782</c:v>
                </c:pt>
                <c:pt idx="2080">
                  <c:v>41.074308000000002</c:v>
                </c:pt>
                <c:pt idx="2081">
                  <c:v>41.156447999999997</c:v>
                </c:pt>
                <c:pt idx="2082">
                  <c:v>41.191650000000003</c:v>
                </c:pt>
                <c:pt idx="2083">
                  <c:v>41.257362000000001</c:v>
                </c:pt>
                <c:pt idx="2084">
                  <c:v>41.316032</c:v>
                </c:pt>
                <c:pt idx="2085">
                  <c:v>43.033915999999998</c:v>
                </c:pt>
                <c:pt idx="2086">
                  <c:v>43.003407000000003</c:v>
                </c:pt>
                <c:pt idx="2087">
                  <c:v>42.857903</c:v>
                </c:pt>
                <c:pt idx="2088">
                  <c:v>42.719439999999999</c:v>
                </c:pt>
                <c:pt idx="2089">
                  <c:v>42.604444999999998</c:v>
                </c:pt>
                <c:pt idx="2090">
                  <c:v>42.442512999999998</c:v>
                </c:pt>
                <c:pt idx="2091">
                  <c:v>42.238339000000003</c:v>
                </c:pt>
                <c:pt idx="2092">
                  <c:v>42.090488000000001</c:v>
                </c:pt>
                <c:pt idx="2093">
                  <c:v>41.968452999999997</c:v>
                </c:pt>
                <c:pt idx="2094">
                  <c:v>41.827643000000002</c:v>
                </c:pt>
                <c:pt idx="2095">
                  <c:v>41.745502999999999</c:v>
                </c:pt>
                <c:pt idx="2096">
                  <c:v>41.637549</c:v>
                </c:pt>
                <c:pt idx="2097">
                  <c:v>41.588265</c:v>
                </c:pt>
                <c:pt idx="2098">
                  <c:v>41.564796999999999</c:v>
                </c:pt>
                <c:pt idx="2099">
                  <c:v>41.473269999999999</c:v>
                </c:pt>
                <c:pt idx="2100">
                  <c:v>41.391131000000001</c:v>
                </c:pt>
                <c:pt idx="2101">
                  <c:v>41.496738999999998</c:v>
                </c:pt>
                <c:pt idx="2102">
                  <c:v>41.513167000000003</c:v>
                </c:pt>
                <c:pt idx="2103">
                  <c:v>41.564796999999999</c:v>
                </c:pt>
                <c:pt idx="2104">
                  <c:v>41.637549</c:v>
                </c:pt>
                <c:pt idx="2105">
                  <c:v>41.752544</c:v>
                </c:pt>
                <c:pt idx="2106">
                  <c:v>41.787745999999999</c:v>
                </c:pt>
                <c:pt idx="2107">
                  <c:v>41.869886000000001</c:v>
                </c:pt>
                <c:pt idx="2108">
                  <c:v>41.984879999999997</c:v>
                </c:pt>
                <c:pt idx="2109">
                  <c:v>42.090488000000001</c:v>
                </c:pt>
                <c:pt idx="2110">
                  <c:v>42.156199000000001</c:v>
                </c:pt>
                <c:pt idx="2111">
                  <c:v>42.228951000000002</c:v>
                </c:pt>
                <c:pt idx="2112">
                  <c:v>42.294663</c:v>
                </c:pt>
                <c:pt idx="2113">
                  <c:v>42.353333999999997</c:v>
                </c:pt>
                <c:pt idx="2114">
                  <c:v>42.409658</c:v>
                </c:pt>
                <c:pt idx="2115">
                  <c:v>42.433126000000001</c:v>
                </c:pt>
                <c:pt idx="2116">
                  <c:v>42.442512999999998</c:v>
                </c:pt>
                <c:pt idx="2117">
                  <c:v>42.458941000000003</c:v>
                </c:pt>
                <c:pt idx="2118">
                  <c:v>42.475369000000001</c:v>
                </c:pt>
                <c:pt idx="2119">
                  <c:v>42.557507999999999</c:v>
                </c:pt>
                <c:pt idx="2120">
                  <c:v>42.620873000000003</c:v>
                </c:pt>
                <c:pt idx="2121">
                  <c:v>42.604444999999998</c:v>
                </c:pt>
                <c:pt idx="2122">
                  <c:v>42.637301000000001</c:v>
                </c:pt>
                <c:pt idx="2123">
                  <c:v>42.693624999999997</c:v>
                </c:pt>
                <c:pt idx="2124">
                  <c:v>42.752296000000001</c:v>
                </c:pt>
                <c:pt idx="2125">
                  <c:v>42.782803999999999</c:v>
                </c:pt>
                <c:pt idx="2126">
                  <c:v>42.848515999999996</c:v>
                </c:pt>
                <c:pt idx="2127">
                  <c:v>42.930655000000002</c:v>
                </c:pt>
                <c:pt idx="2128">
                  <c:v>42.977592000000001</c:v>
                </c:pt>
                <c:pt idx="2129">
                  <c:v>43.033915999999998</c:v>
                </c:pt>
                <c:pt idx="2130">
                  <c:v>60.003881</c:v>
                </c:pt>
                <c:pt idx="2131">
                  <c:v>59.888885999999999</c:v>
                </c:pt>
                <c:pt idx="2132">
                  <c:v>59.910007</c:v>
                </c:pt>
                <c:pt idx="2133">
                  <c:v>59.982759000000001</c:v>
                </c:pt>
                <c:pt idx="2134">
                  <c:v>58.445582000000002</c:v>
                </c:pt>
                <c:pt idx="2135">
                  <c:v>58.452623000000003</c:v>
                </c:pt>
                <c:pt idx="2136">
                  <c:v>58.436194999999998</c:v>
                </c:pt>
                <c:pt idx="2137">
                  <c:v>58.377524000000001</c:v>
                </c:pt>
                <c:pt idx="2138">
                  <c:v>58.314158999999997</c:v>
                </c:pt>
                <c:pt idx="2139">
                  <c:v>58.267223000000001</c:v>
                </c:pt>
                <c:pt idx="2140">
                  <c:v>58.227325999999998</c:v>
                </c:pt>
                <c:pt idx="2141">
                  <c:v>58.173349000000002</c:v>
                </c:pt>
                <c:pt idx="2142">
                  <c:v>58.156920999999997</c:v>
                </c:pt>
                <c:pt idx="2143">
                  <c:v>58.203857999999997</c:v>
                </c:pt>
                <c:pt idx="2144">
                  <c:v>58.109985000000002</c:v>
                </c:pt>
                <c:pt idx="2145">
                  <c:v>58.046619999999997</c:v>
                </c:pt>
                <c:pt idx="2146">
                  <c:v>57.980908999999997</c:v>
                </c:pt>
                <c:pt idx="2147">
                  <c:v>57.941012000000001</c:v>
                </c:pt>
                <c:pt idx="2148">
                  <c:v>57.894075999999998</c:v>
                </c:pt>
                <c:pt idx="2149">
                  <c:v>57.835405000000002</c:v>
                </c:pt>
                <c:pt idx="2150">
                  <c:v>57.807243</c:v>
                </c:pt>
                <c:pt idx="2151">
                  <c:v>57.746225000000003</c:v>
                </c:pt>
                <c:pt idx="2152">
                  <c:v>57.769694000000001</c:v>
                </c:pt>
                <c:pt idx="2153">
                  <c:v>57.800201999999999</c:v>
                </c:pt>
                <c:pt idx="2154">
                  <c:v>57.854179999999999</c:v>
                </c:pt>
                <c:pt idx="2155">
                  <c:v>57.877648000000001</c:v>
                </c:pt>
                <c:pt idx="2156">
                  <c:v>57.929277999999996</c:v>
                </c:pt>
                <c:pt idx="2157">
                  <c:v>57.922238</c:v>
                </c:pt>
                <c:pt idx="2158">
                  <c:v>57.941012000000001</c:v>
                </c:pt>
                <c:pt idx="2159">
                  <c:v>57.987949</c:v>
                </c:pt>
                <c:pt idx="2160">
                  <c:v>58.039580000000001</c:v>
                </c:pt>
                <c:pt idx="2161">
                  <c:v>58.058354000000001</c:v>
                </c:pt>
                <c:pt idx="2162">
                  <c:v>58.063048000000002</c:v>
                </c:pt>
                <c:pt idx="2163">
                  <c:v>58.121718999999999</c:v>
                </c:pt>
                <c:pt idx="2164">
                  <c:v>58.128759000000002</c:v>
                </c:pt>
                <c:pt idx="2165">
                  <c:v>58.152228000000001</c:v>
                </c:pt>
                <c:pt idx="2166">
                  <c:v>58.173349000000002</c:v>
                </c:pt>
                <c:pt idx="2167">
                  <c:v>58.180390000000003</c:v>
                </c:pt>
                <c:pt idx="2168">
                  <c:v>58.220286000000002</c:v>
                </c:pt>
                <c:pt idx="2169">
                  <c:v>58.215592000000001</c:v>
                </c:pt>
                <c:pt idx="2170">
                  <c:v>58.255488</c:v>
                </c:pt>
                <c:pt idx="2171">
                  <c:v>58.307119</c:v>
                </c:pt>
                <c:pt idx="2172">
                  <c:v>58.361096000000003</c:v>
                </c:pt>
                <c:pt idx="2173">
                  <c:v>58.412725999999999</c:v>
                </c:pt>
                <c:pt idx="2174">
                  <c:v>58.445582000000002</c:v>
                </c:pt>
                <c:pt idx="2175">
                  <c:v>57.612456000000002</c:v>
                </c:pt>
                <c:pt idx="2176">
                  <c:v>57.628883000000002</c:v>
                </c:pt>
                <c:pt idx="2177">
                  <c:v>57.635924000000003</c:v>
                </c:pt>
                <c:pt idx="2178">
                  <c:v>57.647658</c:v>
                </c:pt>
                <c:pt idx="2179">
                  <c:v>57.635924000000003</c:v>
                </c:pt>
                <c:pt idx="2180">
                  <c:v>57.628883000000002</c:v>
                </c:pt>
                <c:pt idx="2181">
                  <c:v>57.624189999999999</c:v>
                </c:pt>
                <c:pt idx="2182">
                  <c:v>57.588987000000003</c:v>
                </c:pt>
                <c:pt idx="2183">
                  <c:v>57.577252999999999</c:v>
                </c:pt>
                <c:pt idx="2184">
                  <c:v>57.539704</c:v>
                </c:pt>
                <c:pt idx="2185">
                  <c:v>57.523276000000003</c:v>
                </c:pt>
                <c:pt idx="2186">
                  <c:v>57.516235000000002</c:v>
                </c:pt>
                <c:pt idx="2187">
                  <c:v>57.516235000000002</c:v>
                </c:pt>
                <c:pt idx="2188">
                  <c:v>57.516235000000002</c:v>
                </c:pt>
                <c:pt idx="2189">
                  <c:v>57.546743999999997</c:v>
                </c:pt>
                <c:pt idx="2190">
                  <c:v>57.581947</c:v>
                </c:pt>
                <c:pt idx="2191">
                  <c:v>57.612456000000002</c:v>
                </c:pt>
                <c:pt idx="2192">
                  <c:v>58.945458000000002</c:v>
                </c:pt>
                <c:pt idx="2193">
                  <c:v>58.968926000000003</c:v>
                </c:pt>
                <c:pt idx="2194">
                  <c:v>58.973619999999997</c:v>
                </c:pt>
                <c:pt idx="2195">
                  <c:v>58.997087999999998</c:v>
                </c:pt>
                <c:pt idx="2196">
                  <c:v>58.990048000000002</c:v>
                </c:pt>
                <c:pt idx="2197">
                  <c:v>59.001781999999999</c:v>
                </c:pt>
                <c:pt idx="2198">
                  <c:v>59.001781999999999</c:v>
                </c:pt>
                <c:pt idx="2199">
                  <c:v>59.046371999999998</c:v>
                </c:pt>
                <c:pt idx="2200">
                  <c:v>59.093308999999998</c:v>
                </c:pt>
                <c:pt idx="2201">
                  <c:v>59.154325999999998</c:v>
                </c:pt>
                <c:pt idx="2202">
                  <c:v>59.154325999999998</c:v>
                </c:pt>
                <c:pt idx="2203">
                  <c:v>59.065147000000003</c:v>
                </c:pt>
                <c:pt idx="2204">
                  <c:v>58.990048000000002</c:v>
                </c:pt>
                <c:pt idx="2205">
                  <c:v>58.957191999999999</c:v>
                </c:pt>
                <c:pt idx="2206">
                  <c:v>58.950152000000003</c:v>
                </c:pt>
                <c:pt idx="2207">
                  <c:v>58.961886</c:v>
                </c:pt>
                <c:pt idx="2208">
                  <c:v>58.950152000000003</c:v>
                </c:pt>
                <c:pt idx="2209">
                  <c:v>58.940764000000001</c:v>
                </c:pt>
                <c:pt idx="2210">
                  <c:v>58.929029999999997</c:v>
                </c:pt>
                <c:pt idx="2211">
                  <c:v>58.945458000000002</c:v>
                </c:pt>
                <c:pt idx="2212">
                  <c:v>58.830463000000002</c:v>
                </c:pt>
                <c:pt idx="2213">
                  <c:v>58.865665999999997</c:v>
                </c:pt>
                <c:pt idx="2214">
                  <c:v>58.900868000000003</c:v>
                </c:pt>
                <c:pt idx="2215">
                  <c:v>58.921990000000001</c:v>
                </c:pt>
                <c:pt idx="2216">
                  <c:v>58.910254999999999</c:v>
                </c:pt>
                <c:pt idx="2217">
                  <c:v>58.853931000000003</c:v>
                </c:pt>
                <c:pt idx="2218">
                  <c:v>58.814034999999997</c:v>
                </c:pt>
                <c:pt idx="2219">
                  <c:v>58.821075999999998</c:v>
                </c:pt>
                <c:pt idx="2220">
                  <c:v>58.830463000000002</c:v>
                </c:pt>
                <c:pt idx="2221">
                  <c:v>58.215592000000001</c:v>
                </c:pt>
                <c:pt idx="2222">
                  <c:v>58.208551999999997</c:v>
                </c:pt>
                <c:pt idx="2223">
                  <c:v>58.156920999999997</c:v>
                </c:pt>
                <c:pt idx="2224">
                  <c:v>58.105291000000001</c:v>
                </c:pt>
                <c:pt idx="2225">
                  <c:v>58.081823</c:v>
                </c:pt>
                <c:pt idx="2226">
                  <c:v>58.051313999999998</c:v>
                </c:pt>
                <c:pt idx="2227">
                  <c:v>58.004376999999998</c:v>
                </c:pt>
                <c:pt idx="2228">
                  <c:v>57.969175</c:v>
                </c:pt>
                <c:pt idx="2229">
                  <c:v>57.936318999999997</c:v>
                </c:pt>
                <c:pt idx="2230">
                  <c:v>57.922238</c:v>
                </c:pt>
                <c:pt idx="2231">
                  <c:v>57.894075999999998</c:v>
                </c:pt>
                <c:pt idx="2232">
                  <c:v>57.870607</c:v>
                </c:pt>
                <c:pt idx="2233">
                  <c:v>57.858873000000003</c:v>
                </c:pt>
                <c:pt idx="2234">
                  <c:v>57.816630000000004</c:v>
                </c:pt>
                <c:pt idx="2235">
                  <c:v>57.811937</c:v>
                </c:pt>
                <c:pt idx="2236">
                  <c:v>57.781427999999998</c:v>
                </c:pt>
                <c:pt idx="2237">
                  <c:v>57.711022999999997</c:v>
                </c:pt>
                <c:pt idx="2238">
                  <c:v>57.675820000000002</c:v>
                </c:pt>
                <c:pt idx="2239">
                  <c:v>57.617148999999998</c:v>
                </c:pt>
                <c:pt idx="2240">
                  <c:v>57.577252999999999</c:v>
                </c:pt>
                <c:pt idx="2241">
                  <c:v>57.558478000000001</c:v>
                </c:pt>
                <c:pt idx="2242">
                  <c:v>57.53501</c:v>
                </c:pt>
                <c:pt idx="2243">
                  <c:v>57.516235000000002</c:v>
                </c:pt>
                <c:pt idx="2244">
                  <c:v>57.527970000000003</c:v>
                </c:pt>
                <c:pt idx="2245">
                  <c:v>57.511541999999999</c:v>
                </c:pt>
                <c:pt idx="2246">
                  <c:v>57.481032999999996</c:v>
                </c:pt>
                <c:pt idx="2247">
                  <c:v>57.464604999999999</c:v>
                </c:pt>
                <c:pt idx="2248">
                  <c:v>57.457563999999998</c:v>
                </c:pt>
                <c:pt idx="2249">
                  <c:v>57.391852999999998</c:v>
                </c:pt>
                <c:pt idx="2250">
                  <c:v>57.361344000000003</c:v>
                </c:pt>
                <c:pt idx="2251">
                  <c:v>57.356650999999999</c:v>
                </c:pt>
                <c:pt idx="2252">
                  <c:v>57.375425</c:v>
                </c:pt>
                <c:pt idx="2253">
                  <c:v>57.380119000000001</c:v>
                </c:pt>
                <c:pt idx="2254">
                  <c:v>57.333182000000001</c:v>
                </c:pt>
                <c:pt idx="2255">
                  <c:v>57.302672999999999</c:v>
                </c:pt>
                <c:pt idx="2256">
                  <c:v>57.290939000000002</c:v>
                </c:pt>
                <c:pt idx="2257">
                  <c:v>57.286245000000001</c:v>
                </c:pt>
                <c:pt idx="2258">
                  <c:v>57.267471</c:v>
                </c:pt>
                <c:pt idx="2259">
                  <c:v>57.201759000000003</c:v>
                </c:pt>
                <c:pt idx="2260">
                  <c:v>57.171250999999998</c:v>
                </c:pt>
                <c:pt idx="2261">
                  <c:v>57.159516000000004</c:v>
                </c:pt>
                <c:pt idx="2262">
                  <c:v>57.117272999999997</c:v>
                </c:pt>
                <c:pt idx="2263">
                  <c:v>57.093805000000003</c:v>
                </c:pt>
                <c:pt idx="2264">
                  <c:v>57.086765</c:v>
                </c:pt>
                <c:pt idx="2265">
                  <c:v>57.039828</c:v>
                </c:pt>
                <c:pt idx="2266">
                  <c:v>57.028094000000003</c:v>
                </c:pt>
                <c:pt idx="2267">
                  <c:v>56.997585000000001</c:v>
                </c:pt>
                <c:pt idx="2268">
                  <c:v>56.962381999999998</c:v>
                </c:pt>
                <c:pt idx="2269">
                  <c:v>56.896670999999998</c:v>
                </c:pt>
                <c:pt idx="2270">
                  <c:v>56.870856000000003</c:v>
                </c:pt>
                <c:pt idx="2271">
                  <c:v>56.828612999999997</c:v>
                </c:pt>
                <c:pt idx="2272">
                  <c:v>56.769942</c:v>
                </c:pt>
                <c:pt idx="2273">
                  <c:v>56.751167000000002</c:v>
                </c:pt>
                <c:pt idx="2274">
                  <c:v>56.739432999999998</c:v>
                </c:pt>
                <c:pt idx="2275">
                  <c:v>56.725352000000001</c:v>
                </c:pt>
                <c:pt idx="2276">
                  <c:v>56.690148999999998</c:v>
                </c:pt>
                <c:pt idx="2277">
                  <c:v>56.659641000000001</c:v>
                </c:pt>
                <c:pt idx="2278">
                  <c:v>56.654947</c:v>
                </c:pt>
                <c:pt idx="2279">
                  <c:v>56.647905999999999</c:v>
                </c:pt>
                <c:pt idx="2280">
                  <c:v>56.647905999999999</c:v>
                </c:pt>
                <c:pt idx="2281">
                  <c:v>56.617396999999997</c:v>
                </c:pt>
                <c:pt idx="2282">
                  <c:v>56.556379999999997</c:v>
                </c:pt>
                <c:pt idx="2283">
                  <c:v>56.525871000000002</c:v>
                </c:pt>
                <c:pt idx="2284">
                  <c:v>56.476587000000002</c:v>
                </c:pt>
                <c:pt idx="2285">
                  <c:v>56.453119000000001</c:v>
                </c:pt>
                <c:pt idx="2286">
                  <c:v>56.453119000000001</c:v>
                </c:pt>
                <c:pt idx="2287">
                  <c:v>56.460160000000002</c:v>
                </c:pt>
                <c:pt idx="2288">
                  <c:v>56.464852999999998</c:v>
                </c:pt>
                <c:pt idx="2289">
                  <c:v>56.490667999999999</c:v>
                </c:pt>
                <c:pt idx="2290">
                  <c:v>56.521177000000002</c:v>
                </c:pt>
                <c:pt idx="2291">
                  <c:v>56.568114000000001</c:v>
                </c:pt>
                <c:pt idx="2292">
                  <c:v>56.593929000000003</c:v>
                </c:pt>
                <c:pt idx="2293">
                  <c:v>56.610357</c:v>
                </c:pt>
                <c:pt idx="2294">
                  <c:v>56.624437999999998</c:v>
                </c:pt>
                <c:pt idx="2295">
                  <c:v>56.617396999999997</c:v>
                </c:pt>
                <c:pt idx="2296">
                  <c:v>56.605663</c:v>
                </c:pt>
                <c:pt idx="2297">
                  <c:v>56.551685999999997</c:v>
                </c:pt>
                <c:pt idx="2298">
                  <c:v>56.464852999999998</c:v>
                </c:pt>
                <c:pt idx="2299">
                  <c:v>56.392100999999997</c:v>
                </c:pt>
                <c:pt idx="2300">
                  <c:v>56.324043000000003</c:v>
                </c:pt>
                <c:pt idx="2301">
                  <c:v>56.281799999999997</c:v>
                </c:pt>
                <c:pt idx="2302">
                  <c:v>56.239556999999998</c:v>
                </c:pt>
                <c:pt idx="2303">
                  <c:v>56.164458000000003</c:v>
                </c:pt>
                <c:pt idx="2304">
                  <c:v>56.122214999999997</c:v>
                </c:pt>
                <c:pt idx="2305">
                  <c:v>56.079971999999998</c:v>
                </c:pt>
                <c:pt idx="2306">
                  <c:v>56.023648000000001</c:v>
                </c:pt>
                <c:pt idx="2307">
                  <c:v>55.950896</c:v>
                </c:pt>
                <c:pt idx="2308">
                  <c:v>55.906306000000001</c:v>
                </c:pt>
                <c:pt idx="2309">
                  <c:v>55.845289000000001</c:v>
                </c:pt>
                <c:pt idx="2310">
                  <c:v>55.819474</c:v>
                </c:pt>
                <c:pt idx="2311">
                  <c:v>55.833554999999997</c:v>
                </c:pt>
                <c:pt idx="2312">
                  <c:v>55.796005000000001</c:v>
                </c:pt>
                <c:pt idx="2313">
                  <c:v>55.732641000000001</c:v>
                </c:pt>
                <c:pt idx="2314">
                  <c:v>55.671622999999997</c:v>
                </c:pt>
                <c:pt idx="2315">
                  <c:v>55.577750000000002</c:v>
                </c:pt>
                <c:pt idx="2316">
                  <c:v>55.490917000000003</c:v>
                </c:pt>
                <c:pt idx="2317">
                  <c:v>55.415818000000002</c:v>
                </c:pt>
                <c:pt idx="2318">
                  <c:v>55.333678999999997</c:v>
                </c:pt>
                <c:pt idx="2319">
                  <c:v>55.303170000000001</c:v>
                </c:pt>
                <c:pt idx="2320">
                  <c:v>55.303170000000001</c:v>
                </c:pt>
                <c:pt idx="2321">
                  <c:v>55.345413000000001</c:v>
                </c:pt>
                <c:pt idx="2322">
                  <c:v>55.472141999999998</c:v>
                </c:pt>
                <c:pt idx="2323">
                  <c:v>55.608257999999999</c:v>
                </c:pt>
                <c:pt idx="2324">
                  <c:v>55.676316999999997</c:v>
                </c:pt>
                <c:pt idx="2325">
                  <c:v>55.746721999999998</c:v>
                </c:pt>
                <c:pt idx="2326">
                  <c:v>55.781923999999997</c:v>
                </c:pt>
                <c:pt idx="2327">
                  <c:v>55.819474</c:v>
                </c:pt>
                <c:pt idx="2328">
                  <c:v>55.882838</c:v>
                </c:pt>
                <c:pt idx="2329">
                  <c:v>55.955590000000001</c:v>
                </c:pt>
                <c:pt idx="2330">
                  <c:v>56.00018</c:v>
                </c:pt>
                <c:pt idx="2331">
                  <c:v>56.011913999999997</c:v>
                </c:pt>
                <c:pt idx="2332">
                  <c:v>56.030689000000002</c:v>
                </c:pt>
                <c:pt idx="2333">
                  <c:v>56.079971999999998</c:v>
                </c:pt>
                <c:pt idx="2334">
                  <c:v>56.178539000000001</c:v>
                </c:pt>
                <c:pt idx="2335">
                  <c:v>56.183233000000001</c:v>
                </c:pt>
                <c:pt idx="2336">
                  <c:v>56.190272999999998</c:v>
                </c:pt>
                <c:pt idx="2337">
                  <c:v>56.122214999999997</c:v>
                </c:pt>
                <c:pt idx="2338">
                  <c:v>56.035381999999998</c:v>
                </c:pt>
                <c:pt idx="2339">
                  <c:v>55.950896</c:v>
                </c:pt>
                <c:pt idx="2340">
                  <c:v>55.875798000000003</c:v>
                </c:pt>
                <c:pt idx="2341">
                  <c:v>55.838248</c:v>
                </c:pt>
                <c:pt idx="2342">
                  <c:v>55.875798000000003</c:v>
                </c:pt>
                <c:pt idx="2343">
                  <c:v>55.882838</c:v>
                </c:pt>
                <c:pt idx="2344">
                  <c:v>55.882838</c:v>
                </c:pt>
                <c:pt idx="2345">
                  <c:v>55.925080999999999</c:v>
                </c:pt>
                <c:pt idx="2346">
                  <c:v>55.943855999999997</c:v>
                </c:pt>
                <c:pt idx="2347">
                  <c:v>55.932122</c:v>
                </c:pt>
                <c:pt idx="2348">
                  <c:v>55.932122</c:v>
                </c:pt>
                <c:pt idx="2349">
                  <c:v>55.918041000000002</c:v>
                </c:pt>
                <c:pt idx="2350">
                  <c:v>55.901612999999998</c:v>
                </c:pt>
                <c:pt idx="2351">
                  <c:v>55.901612999999998</c:v>
                </c:pt>
                <c:pt idx="2352">
                  <c:v>55.906306000000001</c:v>
                </c:pt>
                <c:pt idx="2353">
                  <c:v>55.913347000000002</c:v>
                </c:pt>
                <c:pt idx="2354">
                  <c:v>55.936815000000003</c:v>
                </c:pt>
                <c:pt idx="2355">
                  <c:v>56.049463000000003</c:v>
                </c:pt>
                <c:pt idx="2356">
                  <c:v>56.023648000000001</c:v>
                </c:pt>
                <c:pt idx="2357">
                  <c:v>56.00018</c:v>
                </c:pt>
                <c:pt idx="2358">
                  <c:v>55.955590000000001</c:v>
                </c:pt>
                <c:pt idx="2359">
                  <c:v>55.936815000000003</c:v>
                </c:pt>
                <c:pt idx="2360">
                  <c:v>55.925080999999999</c:v>
                </c:pt>
                <c:pt idx="2361">
                  <c:v>55.875798000000003</c:v>
                </c:pt>
                <c:pt idx="2362">
                  <c:v>55.819474</c:v>
                </c:pt>
                <c:pt idx="2363">
                  <c:v>55.763148999999999</c:v>
                </c:pt>
                <c:pt idx="2364">
                  <c:v>55.713866000000003</c:v>
                </c:pt>
                <c:pt idx="2365">
                  <c:v>55.664582000000003</c:v>
                </c:pt>
                <c:pt idx="2366">
                  <c:v>55.615299</c:v>
                </c:pt>
                <c:pt idx="2367">
                  <c:v>55.566015</c:v>
                </c:pt>
                <c:pt idx="2368">
                  <c:v>55.458061000000001</c:v>
                </c:pt>
                <c:pt idx="2369">
                  <c:v>55.364187999999999</c:v>
                </c:pt>
                <c:pt idx="2370">
                  <c:v>55.225724</c:v>
                </c:pt>
                <c:pt idx="2371">
                  <c:v>55.087260999999998</c:v>
                </c:pt>
                <c:pt idx="2372">
                  <c:v>55.000427999999999</c:v>
                </c:pt>
                <c:pt idx="2373">
                  <c:v>54.904207999999997</c:v>
                </c:pt>
                <c:pt idx="2374">
                  <c:v>54.960532000000001</c:v>
                </c:pt>
                <c:pt idx="2375">
                  <c:v>54.904207999999997</c:v>
                </c:pt>
                <c:pt idx="2376">
                  <c:v>54.789212999999997</c:v>
                </c:pt>
                <c:pt idx="2377">
                  <c:v>54.662483999999999</c:v>
                </c:pt>
                <c:pt idx="2378">
                  <c:v>54.624934000000003</c:v>
                </c:pt>
                <c:pt idx="2379">
                  <c:v>54.636668999999998</c:v>
                </c:pt>
                <c:pt idx="2380">
                  <c:v>54.777479</c:v>
                </c:pt>
                <c:pt idx="2381">
                  <c:v>54.815027999999998</c:v>
                </c:pt>
                <c:pt idx="2382">
                  <c:v>54.829109000000003</c:v>
                </c:pt>
                <c:pt idx="2383">
                  <c:v>54.784519000000003</c:v>
                </c:pt>
                <c:pt idx="2384">
                  <c:v>54.695340000000002</c:v>
                </c:pt>
                <c:pt idx="2385">
                  <c:v>54.669524000000003</c:v>
                </c:pt>
                <c:pt idx="2386">
                  <c:v>54.732889</c:v>
                </c:pt>
                <c:pt idx="2387">
                  <c:v>54.815027999999998</c:v>
                </c:pt>
                <c:pt idx="2388">
                  <c:v>54.822068999999999</c:v>
                </c:pt>
                <c:pt idx="2389">
                  <c:v>54.796253</c:v>
                </c:pt>
                <c:pt idx="2390">
                  <c:v>54.796253</c:v>
                </c:pt>
                <c:pt idx="2391">
                  <c:v>54.789212999999997</c:v>
                </c:pt>
                <c:pt idx="2392">
                  <c:v>54.822068999999999</c:v>
                </c:pt>
                <c:pt idx="2393">
                  <c:v>54.847884000000001</c:v>
                </c:pt>
                <c:pt idx="2394">
                  <c:v>54.852576999999997</c:v>
                </c:pt>
                <c:pt idx="2395">
                  <c:v>54.873699000000002</c:v>
                </c:pt>
                <c:pt idx="2396">
                  <c:v>54.904207999999997</c:v>
                </c:pt>
                <c:pt idx="2397">
                  <c:v>54.948797999999996</c:v>
                </c:pt>
                <c:pt idx="2398">
                  <c:v>54.941757000000003</c:v>
                </c:pt>
                <c:pt idx="2399">
                  <c:v>54.937063999999999</c:v>
                </c:pt>
                <c:pt idx="2400">
                  <c:v>54.922983000000002</c:v>
                </c:pt>
                <c:pt idx="2401">
                  <c:v>54.892474</c:v>
                </c:pt>
                <c:pt idx="2402">
                  <c:v>54.892474</c:v>
                </c:pt>
                <c:pt idx="2403">
                  <c:v>54.859617999999998</c:v>
                </c:pt>
                <c:pt idx="2404">
                  <c:v>54.815027999999998</c:v>
                </c:pt>
                <c:pt idx="2405">
                  <c:v>54.732889</c:v>
                </c:pt>
                <c:pt idx="2406">
                  <c:v>54.636668999999998</c:v>
                </c:pt>
                <c:pt idx="2407">
                  <c:v>54.540447999999998</c:v>
                </c:pt>
                <c:pt idx="2408">
                  <c:v>54.458309</c:v>
                </c:pt>
                <c:pt idx="2409">
                  <c:v>54.380864000000003</c:v>
                </c:pt>
                <c:pt idx="2410">
                  <c:v>54.322192999999999</c:v>
                </c:pt>
                <c:pt idx="2411">
                  <c:v>54.284643000000003</c:v>
                </c:pt>
                <c:pt idx="2412">
                  <c:v>54.200156999999997</c:v>
                </c:pt>
                <c:pt idx="2413">
                  <c:v>54.188423</c:v>
                </c:pt>
                <c:pt idx="2414">
                  <c:v>54.218932000000002</c:v>
                </c:pt>
                <c:pt idx="2415">
                  <c:v>54.200156999999997</c:v>
                </c:pt>
                <c:pt idx="2416">
                  <c:v>54.155566999999998</c:v>
                </c:pt>
                <c:pt idx="2417">
                  <c:v>54.078122</c:v>
                </c:pt>
                <c:pt idx="2418">
                  <c:v>54.103937000000002</c:v>
                </c:pt>
                <c:pt idx="2419">
                  <c:v>54.129752000000003</c:v>
                </c:pt>
                <c:pt idx="2420">
                  <c:v>54.218932000000002</c:v>
                </c:pt>
                <c:pt idx="2421">
                  <c:v>54.200156999999997</c:v>
                </c:pt>
                <c:pt idx="2422">
                  <c:v>54.136792999999997</c:v>
                </c:pt>
                <c:pt idx="2423">
                  <c:v>54.052306999999999</c:v>
                </c:pt>
                <c:pt idx="2424">
                  <c:v>53.949046000000003</c:v>
                </c:pt>
                <c:pt idx="2425">
                  <c:v>53.890374999999999</c:v>
                </c:pt>
                <c:pt idx="2426">
                  <c:v>53.765993000000002</c:v>
                </c:pt>
                <c:pt idx="2427">
                  <c:v>53.751911999999997</c:v>
                </c:pt>
                <c:pt idx="2428">
                  <c:v>53.733136999999999</c:v>
                </c:pt>
                <c:pt idx="2429">
                  <c:v>53.648651000000001</c:v>
                </c:pt>
                <c:pt idx="2430">
                  <c:v>53.543042999999997</c:v>
                </c:pt>
                <c:pt idx="2431">
                  <c:v>53.477331999999997</c:v>
                </c:pt>
                <c:pt idx="2432">
                  <c:v>53.425702000000001</c:v>
                </c:pt>
                <c:pt idx="2433">
                  <c:v>53.399887</c:v>
                </c:pt>
                <c:pt idx="2434">
                  <c:v>53.371724999999998</c:v>
                </c:pt>
                <c:pt idx="2435">
                  <c:v>53.287238000000002</c:v>
                </c:pt>
                <c:pt idx="2436">
                  <c:v>53.294279000000003</c:v>
                </c:pt>
                <c:pt idx="2437">
                  <c:v>53.287238000000002</c:v>
                </c:pt>
                <c:pt idx="2438">
                  <c:v>53.298972999999997</c:v>
                </c:pt>
                <c:pt idx="2439">
                  <c:v>53.214486999999998</c:v>
                </c:pt>
                <c:pt idx="2440">
                  <c:v>53.087757000000003</c:v>
                </c:pt>
                <c:pt idx="2441">
                  <c:v>52.963374999999999</c:v>
                </c:pt>
                <c:pt idx="2442">
                  <c:v>52.822564999999997</c:v>
                </c:pt>
                <c:pt idx="2443">
                  <c:v>52.789709000000002</c:v>
                </c:pt>
                <c:pt idx="2444">
                  <c:v>52.895316999999999</c:v>
                </c:pt>
                <c:pt idx="2445">
                  <c:v>52.923479</c:v>
                </c:pt>
                <c:pt idx="2446">
                  <c:v>52.822564999999997</c:v>
                </c:pt>
                <c:pt idx="2447">
                  <c:v>52.702876000000003</c:v>
                </c:pt>
                <c:pt idx="2448">
                  <c:v>52.601962999999998</c:v>
                </c:pt>
                <c:pt idx="2449">
                  <c:v>52.555025999999998</c:v>
                </c:pt>
                <c:pt idx="2450">
                  <c:v>52.508088999999998</c:v>
                </c:pt>
                <c:pt idx="2451">
                  <c:v>52.421256</c:v>
                </c:pt>
                <c:pt idx="2452">
                  <c:v>52.386054000000001</c:v>
                </c:pt>
                <c:pt idx="2453">
                  <c:v>52.266365</c:v>
                </c:pt>
                <c:pt idx="2454">
                  <c:v>52.198307</c:v>
                </c:pt>
                <c:pt idx="2455">
                  <c:v>52.109127000000001</c:v>
                </c:pt>
                <c:pt idx="2456">
                  <c:v>52.036375</c:v>
                </c:pt>
                <c:pt idx="2457">
                  <c:v>51.973011</c:v>
                </c:pt>
                <c:pt idx="2458">
                  <c:v>51.900258999999998</c:v>
                </c:pt>
                <c:pt idx="2459">
                  <c:v>51.850974999999998</c:v>
                </c:pt>
                <c:pt idx="2460">
                  <c:v>51.81812</c:v>
                </c:pt>
                <c:pt idx="2461">
                  <c:v>51.750061000000002</c:v>
                </c:pt>
                <c:pt idx="2462">
                  <c:v>51.693736999999999</c:v>
                </c:pt>
                <c:pt idx="2463">
                  <c:v>51.632719999999999</c:v>
                </c:pt>
                <c:pt idx="2464">
                  <c:v>51.618639000000002</c:v>
                </c:pt>
                <c:pt idx="2465">
                  <c:v>51.604557999999997</c:v>
                </c:pt>
                <c:pt idx="2466">
                  <c:v>51.592823000000003</c:v>
                </c:pt>
                <c:pt idx="2467">
                  <c:v>51.625678999999998</c:v>
                </c:pt>
                <c:pt idx="2468">
                  <c:v>51.721899000000001</c:v>
                </c:pt>
                <c:pt idx="2469">
                  <c:v>51.768836</c:v>
                </c:pt>
                <c:pt idx="2470">
                  <c:v>51.750061000000002</c:v>
                </c:pt>
                <c:pt idx="2471">
                  <c:v>51.707818000000003</c:v>
                </c:pt>
                <c:pt idx="2472">
                  <c:v>51.604557999999997</c:v>
                </c:pt>
                <c:pt idx="2473">
                  <c:v>51.564661000000001</c:v>
                </c:pt>
                <c:pt idx="2474">
                  <c:v>51.557620999999997</c:v>
                </c:pt>
                <c:pt idx="2475">
                  <c:v>51.632719999999999</c:v>
                </c:pt>
                <c:pt idx="2476">
                  <c:v>51.639760000000003</c:v>
                </c:pt>
                <c:pt idx="2477">
                  <c:v>51.618639000000002</c:v>
                </c:pt>
                <c:pt idx="2478">
                  <c:v>51.557620999999997</c:v>
                </c:pt>
                <c:pt idx="2479">
                  <c:v>51.468440999999999</c:v>
                </c:pt>
                <c:pt idx="2480">
                  <c:v>51.398035999999998</c:v>
                </c:pt>
                <c:pt idx="2481">
                  <c:v>51.372221000000003</c:v>
                </c:pt>
                <c:pt idx="2482">
                  <c:v>51.379261</c:v>
                </c:pt>
                <c:pt idx="2483">
                  <c:v>51.426197999999999</c:v>
                </c:pt>
                <c:pt idx="2484">
                  <c:v>51.508336999999997</c:v>
                </c:pt>
                <c:pt idx="2485">
                  <c:v>51.564661000000001</c:v>
                </c:pt>
                <c:pt idx="2486">
                  <c:v>51.592823000000003</c:v>
                </c:pt>
                <c:pt idx="2487">
                  <c:v>51.667921999999997</c:v>
                </c:pt>
                <c:pt idx="2488">
                  <c:v>51.721899000000001</c:v>
                </c:pt>
                <c:pt idx="2489">
                  <c:v>51.646801000000004</c:v>
                </c:pt>
                <c:pt idx="2490">
                  <c:v>51.557620999999997</c:v>
                </c:pt>
                <c:pt idx="2491">
                  <c:v>51.433239</c:v>
                </c:pt>
                <c:pt idx="2492">
                  <c:v>51.337018</c:v>
                </c:pt>
                <c:pt idx="2493">
                  <c:v>51.254879000000003</c:v>
                </c:pt>
                <c:pt idx="2494">
                  <c:v>51.212636000000003</c:v>
                </c:pt>
                <c:pt idx="2495">
                  <c:v>51.191515000000003</c:v>
                </c:pt>
                <c:pt idx="2496">
                  <c:v>51.177433999999998</c:v>
                </c:pt>
                <c:pt idx="2497">
                  <c:v>51.184474000000002</c:v>
                </c:pt>
                <c:pt idx="2498">
                  <c:v>51.177433999999998</c:v>
                </c:pt>
                <c:pt idx="2499">
                  <c:v>51.144578000000003</c:v>
                </c:pt>
                <c:pt idx="2500">
                  <c:v>51.116416000000001</c:v>
                </c:pt>
                <c:pt idx="2501">
                  <c:v>51.024889000000002</c:v>
                </c:pt>
                <c:pt idx="2502">
                  <c:v>50.949790999999998</c:v>
                </c:pt>
                <c:pt idx="2503">
                  <c:v>50.790205999999998</c:v>
                </c:pt>
                <c:pt idx="2504">
                  <c:v>50.621234000000001</c:v>
                </c:pt>
                <c:pt idx="2505">
                  <c:v>50.473382999999998</c:v>
                </c:pt>
                <c:pt idx="2506">
                  <c:v>50.353695000000002</c:v>
                </c:pt>
                <c:pt idx="2507">
                  <c:v>50.262168000000003</c:v>
                </c:pt>
                <c:pt idx="2508">
                  <c:v>50.198802999999998</c:v>
                </c:pt>
                <c:pt idx="2509">
                  <c:v>50.135438999999998</c:v>
                </c:pt>
                <c:pt idx="2510">
                  <c:v>50.043911999999999</c:v>
                </c:pt>
                <c:pt idx="2511">
                  <c:v>49.994629000000003</c:v>
                </c:pt>
                <c:pt idx="2512">
                  <c:v>50.072074000000001</c:v>
                </c:pt>
                <c:pt idx="2513">
                  <c:v>50.100236000000002</c:v>
                </c:pt>
                <c:pt idx="2514">
                  <c:v>50.065033999999997</c:v>
                </c:pt>
                <c:pt idx="2515">
                  <c:v>50.022790999999998</c:v>
                </c:pt>
                <c:pt idx="2516">
                  <c:v>50.036872000000002</c:v>
                </c:pt>
                <c:pt idx="2517">
                  <c:v>50.029831000000001</c:v>
                </c:pt>
                <c:pt idx="2518">
                  <c:v>49.987588000000002</c:v>
                </c:pt>
                <c:pt idx="2519">
                  <c:v>50.036872000000002</c:v>
                </c:pt>
                <c:pt idx="2520">
                  <c:v>50.135438999999998</c:v>
                </c:pt>
                <c:pt idx="2521">
                  <c:v>50.205843999999999</c:v>
                </c:pt>
                <c:pt idx="2522">
                  <c:v>50.332572999999996</c:v>
                </c:pt>
                <c:pt idx="2523">
                  <c:v>50.332572999999996</c:v>
                </c:pt>
                <c:pt idx="2524">
                  <c:v>50.346654000000001</c:v>
                </c:pt>
                <c:pt idx="2525">
                  <c:v>50.339613999999997</c:v>
                </c:pt>
                <c:pt idx="2526">
                  <c:v>50.339613999999997</c:v>
                </c:pt>
                <c:pt idx="2527">
                  <c:v>50.318491999999999</c:v>
                </c:pt>
                <c:pt idx="2528">
                  <c:v>50.290329999999997</c:v>
                </c:pt>
                <c:pt idx="2529">
                  <c:v>50.255127000000002</c:v>
                </c:pt>
                <c:pt idx="2530">
                  <c:v>50.241045999999997</c:v>
                </c:pt>
                <c:pt idx="2531">
                  <c:v>50.248086999999998</c:v>
                </c:pt>
                <c:pt idx="2532">
                  <c:v>50.283289000000003</c:v>
                </c:pt>
                <c:pt idx="2533">
                  <c:v>50.346654000000001</c:v>
                </c:pt>
                <c:pt idx="2534">
                  <c:v>50.501545</c:v>
                </c:pt>
                <c:pt idx="2535">
                  <c:v>50.614193</c:v>
                </c:pt>
                <c:pt idx="2536">
                  <c:v>50.628273999999998</c:v>
                </c:pt>
                <c:pt idx="2537">
                  <c:v>50.621234000000001</c:v>
                </c:pt>
                <c:pt idx="2538">
                  <c:v>50.621234000000001</c:v>
                </c:pt>
                <c:pt idx="2539">
                  <c:v>50.677557999999998</c:v>
                </c:pt>
                <c:pt idx="2540">
                  <c:v>50.712760000000003</c:v>
                </c:pt>
                <c:pt idx="2541">
                  <c:v>50.733882000000001</c:v>
                </c:pt>
                <c:pt idx="2542">
                  <c:v>50.677557999999998</c:v>
                </c:pt>
                <c:pt idx="2543">
                  <c:v>50.614193</c:v>
                </c:pt>
                <c:pt idx="2544">
                  <c:v>50.564909999999998</c:v>
                </c:pt>
                <c:pt idx="2545">
                  <c:v>50.522666999999998</c:v>
                </c:pt>
                <c:pt idx="2546">
                  <c:v>50.522666999999998</c:v>
                </c:pt>
                <c:pt idx="2547">
                  <c:v>50.515625999999997</c:v>
                </c:pt>
                <c:pt idx="2548">
                  <c:v>50.522666999999998</c:v>
                </c:pt>
                <c:pt idx="2549">
                  <c:v>50.529707000000002</c:v>
                </c:pt>
                <c:pt idx="2550">
                  <c:v>50.578991000000002</c:v>
                </c:pt>
                <c:pt idx="2551">
                  <c:v>50.607152999999997</c:v>
                </c:pt>
                <c:pt idx="2552">
                  <c:v>50.571950000000001</c:v>
                </c:pt>
                <c:pt idx="2553">
                  <c:v>50.600112000000003</c:v>
                </c:pt>
                <c:pt idx="2554">
                  <c:v>50.684598000000001</c:v>
                </c:pt>
                <c:pt idx="2555">
                  <c:v>50.684598000000001</c:v>
                </c:pt>
                <c:pt idx="2556">
                  <c:v>50.691639000000002</c:v>
                </c:pt>
                <c:pt idx="2557">
                  <c:v>50.726841</c:v>
                </c:pt>
                <c:pt idx="2558">
                  <c:v>50.762044000000003</c:v>
                </c:pt>
                <c:pt idx="2559">
                  <c:v>50.816020999999999</c:v>
                </c:pt>
                <c:pt idx="2560">
                  <c:v>50.879385999999997</c:v>
                </c:pt>
                <c:pt idx="2561">
                  <c:v>50.823062</c:v>
                </c:pt>
                <c:pt idx="2562">
                  <c:v>50.801940000000002</c:v>
                </c:pt>
                <c:pt idx="2563">
                  <c:v>50.823062</c:v>
                </c:pt>
                <c:pt idx="2564">
                  <c:v>50.783164999999997</c:v>
                </c:pt>
                <c:pt idx="2565">
                  <c:v>50.733882000000001</c:v>
                </c:pt>
                <c:pt idx="2566">
                  <c:v>50.755003000000002</c:v>
                </c:pt>
                <c:pt idx="2567">
                  <c:v>50.797246000000001</c:v>
                </c:pt>
                <c:pt idx="2568">
                  <c:v>50.801940000000002</c:v>
                </c:pt>
                <c:pt idx="2569">
                  <c:v>53.557124000000002</c:v>
                </c:pt>
                <c:pt idx="2570">
                  <c:v>53.622836</c:v>
                </c:pt>
                <c:pt idx="2571">
                  <c:v>53.700280999999997</c:v>
                </c:pt>
                <c:pt idx="2572">
                  <c:v>53.726097000000003</c:v>
                </c:pt>
                <c:pt idx="2573">
                  <c:v>53.655692000000002</c:v>
                </c:pt>
                <c:pt idx="2574">
                  <c:v>53.836398000000003</c:v>
                </c:pt>
                <c:pt idx="2575">
                  <c:v>53.974860999999997</c:v>
                </c:pt>
                <c:pt idx="2576">
                  <c:v>54.129752000000003</c:v>
                </c:pt>
                <c:pt idx="2577">
                  <c:v>54.244746999999997</c:v>
                </c:pt>
                <c:pt idx="2578">
                  <c:v>54.244746999999997</c:v>
                </c:pt>
                <c:pt idx="2579">
                  <c:v>54.251787999999998</c:v>
                </c:pt>
                <c:pt idx="2580">
                  <c:v>54.251787999999998</c:v>
                </c:pt>
                <c:pt idx="2581">
                  <c:v>54.362088999999997</c:v>
                </c:pt>
                <c:pt idx="2582">
                  <c:v>54.502898999999999</c:v>
                </c:pt>
                <c:pt idx="2583">
                  <c:v>54.554529000000002</c:v>
                </c:pt>
                <c:pt idx="2584">
                  <c:v>54.580345000000001</c:v>
                </c:pt>
                <c:pt idx="2585">
                  <c:v>54.617894</c:v>
                </c:pt>
                <c:pt idx="2586">
                  <c:v>54.758704000000002</c:v>
                </c:pt>
                <c:pt idx="2587">
                  <c:v>54.878393000000003</c:v>
                </c:pt>
                <c:pt idx="2588">
                  <c:v>55.019202999999997</c:v>
                </c:pt>
                <c:pt idx="2589">
                  <c:v>55.131850999999997</c:v>
                </c:pt>
                <c:pt idx="2590">
                  <c:v>55.244498999999998</c:v>
                </c:pt>
                <c:pt idx="2591">
                  <c:v>55.326638000000003</c:v>
                </c:pt>
                <c:pt idx="2592">
                  <c:v>55.397042999999996</c:v>
                </c:pt>
                <c:pt idx="2593">
                  <c:v>55.528466000000002</c:v>
                </c:pt>
                <c:pt idx="2594">
                  <c:v>55.596524000000002</c:v>
                </c:pt>
                <c:pt idx="2595">
                  <c:v>55.720905999999999</c:v>
                </c:pt>
                <c:pt idx="2596">
                  <c:v>55.838248</c:v>
                </c:pt>
                <c:pt idx="2597">
                  <c:v>55.901612999999998</c:v>
                </c:pt>
                <c:pt idx="2598">
                  <c:v>55.955590000000001</c:v>
                </c:pt>
                <c:pt idx="2599">
                  <c:v>56.00018</c:v>
                </c:pt>
                <c:pt idx="2600">
                  <c:v>56.011913999999997</c:v>
                </c:pt>
                <c:pt idx="2601">
                  <c:v>56.004874000000001</c:v>
                </c:pt>
                <c:pt idx="2602">
                  <c:v>55.986099000000003</c:v>
                </c:pt>
                <c:pt idx="2603">
                  <c:v>55.943855999999997</c:v>
                </c:pt>
                <c:pt idx="2604">
                  <c:v>55.955590000000001</c:v>
                </c:pt>
                <c:pt idx="2605">
                  <c:v>55.986099000000003</c:v>
                </c:pt>
                <c:pt idx="2606">
                  <c:v>56.004874000000001</c:v>
                </c:pt>
                <c:pt idx="2607">
                  <c:v>56.084665999999999</c:v>
                </c:pt>
                <c:pt idx="2608">
                  <c:v>56.148029999999999</c:v>
                </c:pt>
                <c:pt idx="2609">
                  <c:v>56.171498999999997</c:v>
                </c:pt>
                <c:pt idx="2610">
                  <c:v>56.178539000000001</c:v>
                </c:pt>
                <c:pt idx="2611">
                  <c:v>56.220782</c:v>
                </c:pt>
                <c:pt idx="2612">
                  <c:v>56.281799999999997</c:v>
                </c:pt>
                <c:pt idx="2613">
                  <c:v>56.368633000000003</c:v>
                </c:pt>
                <c:pt idx="2614">
                  <c:v>56.392100999999997</c:v>
                </c:pt>
                <c:pt idx="2615">
                  <c:v>56.446078999999997</c:v>
                </c:pt>
                <c:pt idx="2616">
                  <c:v>56.441384999999997</c:v>
                </c:pt>
                <c:pt idx="2617">
                  <c:v>56.483628000000003</c:v>
                </c:pt>
                <c:pt idx="2618">
                  <c:v>56.568114000000001</c:v>
                </c:pt>
                <c:pt idx="2619">
                  <c:v>56.654947</c:v>
                </c:pt>
                <c:pt idx="2620">
                  <c:v>56.739432999999998</c:v>
                </c:pt>
                <c:pt idx="2621">
                  <c:v>56.769942</c:v>
                </c:pt>
                <c:pt idx="2622">
                  <c:v>56.798104000000002</c:v>
                </c:pt>
                <c:pt idx="2623">
                  <c:v>56.840347000000001</c:v>
                </c:pt>
                <c:pt idx="2624">
                  <c:v>56.847386999999998</c:v>
                </c:pt>
                <c:pt idx="2625">
                  <c:v>56.870856000000003</c:v>
                </c:pt>
                <c:pt idx="2626">
                  <c:v>56.943607999999998</c:v>
                </c:pt>
                <c:pt idx="2627">
                  <c:v>57.058602</c:v>
                </c:pt>
                <c:pt idx="2628">
                  <c:v>57.136048000000002</c:v>
                </c:pt>
                <c:pt idx="2629">
                  <c:v>57.220534000000001</c:v>
                </c:pt>
                <c:pt idx="2630">
                  <c:v>57.279204999999997</c:v>
                </c:pt>
                <c:pt idx="2631">
                  <c:v>57.326141999999997</c:v>
                </c:pt>
                <c:pt idx="2632">
                  <c:v>57.380119000000001</c:v>
                </c:pt>
                <c:pt idx="2633">
                  <c:v>57.476339000000003</c:v>
                </c:pt>
                <c:pt idx="2634">
                  <c:v>57.570213000000003</c:v>
                </c:pt>
                <c:pt idx="2635">
                  <c:v>57.652352</c:v>
                </c:pt>
                <c:pt idx="2636">
                  <c:v>57.664085999999998</c:v>
                </c:pt>
                <c:pt idx="2637">
                  <c:v>57.664085999999998</c:v>
                </c:pt>
                <c:pt idx="2638">
                  <c:v>57.647658</c:v>
                </c:pt>
                <c:pt idx="2639">
                  <c:v>57.671126000000001</c:v>
                </c:pt>
                <c:pt idx="2640">
                  <c:v>57.675820000000002</c:v>
                </c:pt>
                <c:pt idx="2641">
                  <c:v>57.659391999999997</c:v>
                </c:pt>
                <c:pt idx="2642">
                  <c:v>57.694595</c:v>
                </c:pt>
                <c:pt idx="2643">
                  <c:v>57.664085999999998</c:v>
                </c:pt>
                <c:pt idx="2644">
                  <c:v>57.605415000000001</c:v>
                </c:pt>
                <c:pt idx="2645">
                  <c:v>57.570213000000003</c:v>
                </c:pt>
                <c:pt idx="2646">
                  <c:v>57.504500999999998</c:v>
                </c:pt>
                <c:pt idx="2647">
                  <c:v>57.539704</c:v>
                </c:pt>
                <c:pt idx="2648">
                  <c:v>57.612456000000002</c:v>
                </c:pt>
                <c:pt idx="2649">
                  <c:v>57.640618000000003</c:v>
                </c:pt>
                <c:pt idx="2650">
                  <c:v>57.617148999999998</c:v>
                </c:pt>
                <c:pt idx="2651">
                  <c:v>57.664085999999998</c:v>
                </c:pt>
                <c:pt idx="2652">
                  <c:v>57.706328999999997</c:v>
                </c:pt>
                <c:pt idx="2653">
                  <c:v>57.795509000000003</c:v>
                </c:pt>
                <c:pt idx="2654">
                  <c:v>57.807243</c:v>
                </c:pt>
                <c:pt idx="2655">
                  <c:v>57.811937</c:v>
                </c:pt>
                <c:pt idx="2656">
                  <c:v>57.889381999999998</c:v>
                </c:pt>
                <c:pt idx="2657">
                  <c:v>57.877648000000001</c:v>
                </c:pt>
                <c:pt idx="2658">
                  <c:v>57.992643000000001</c:v>
                </c:pt>
                <c:pt idx="2659">
                  <c:v>58.117024999999998</c:v>
                </c:pt>
                <c:pt idx="2660">
                  <c:v>58.255488</c:v>
                </c:pt>
                <c:pt idx="2661">
                  <c:v>58.337628000000002</c:v>
                </c:pt>
                <c:pt idx="2662">
                  <c:v>58.476090999999997</c:v>
                </c:pt>
                <c:pt idx="2663">
                  <c:v>58.584045000000003</c:v>
                </c:pt>
                <c:pt idx="2664">
                  <c:v>58.626288000000002</c:v>
                </c:pt>
                <c:pt idx="2665">
                  <c:v>58.614553999999998</c:v>
                </c:pt>
                <c:pt idx="2666">
                  <c:v>58.602820000000001</c:v>
                </c:pt>
                <c:pt idx="2667">
                  <c:v>58.579352</c:v>
                </c:pt>
                <c:pt idx="2668">
                  <c:v>58.551189999999998</c:v>
                </c:pt>
                <c:pt idx="2669">
                  <c:v>58.551189999999998</c:v>
                </c:pt>
                <c:pt idx="2670">
                  <c:v>58.527721</c:v>
                </c:pt>
                <c:pt idx="2671">
                  <c:v>58.511293000000002</c:v>
                </c:pt>
                <c:pt idx="2672">
                  <c:v>58.527721</c:v>
                </c:pt>
                <c:pt idx="2673">
                  <c:v>58.551189999999998</c:v>
                </c:pt>
                <c:pt idx="2674">
                  <c:v>58.544148999999997</c:v>
                </c:pt>
                <c:pt idx="2675">
                  <c:v>58.551189999999998</c:v>
                </c:pt>
                <c:pt idx="2676">
                  <c:v>58.567616999999998</c:v>
                </c:pt>
                <c:pt idx="2677">
                  <c:v>58.551189999999998</c:v>
                </c:pt>
                <c:pt idx="2678">
                  <c:v>58.539454999999997</c:v>
                </c:pt>
                <c:pt idx="2679">
                  <c:v>58.429153999999997</c:v>
                </c:pt>
                <c:pt idx="2680">
                  <c:v>58.37283</c:v>
                </c:pt>
                <c:pt idx="2681">
                  <c:v>58.290691000000002</c:v>
                </c:pt>
                <c:pt idx="2682">
                  <c:v>58.227325999999998</c:v>
                </c:pt>
                <c:pt idx="2683">
                  <c:v>58.220286000000002</c:v>
                </c:pt>
                <c:pt idx="2684">
                  <c:v>58.215592000000001</c:v>
                </c:pt>
                <c:pt idx="2685">
                  <c:v>58.220286000000002</c:v>
                </c:pt>
                <c:pt idx="2686">
                  <c:v>58.215592000000001</c:v>
                </c:pt>
                <c:pt idx="2687">
                  <c:v>50.698678999999998</c:v>
                </c:pt>
                <c:pt idx="2688">
                  <c:v>50.726841</c:v>
                </c:pt>
                <c:pt idx="2689">
                  <c:v>50.712760000000003</c:v>
                </c:pt>
                <c:pt idx="2690">
                  <c:v>50.712760000000003</c:v>
                </c:pt>
                <c:pt idx="2691">
                  <c:v>50.698678999999998</c:v>
                </c:pt>
                <c:pt idx="2692">
                  <c:v>50.698678999999998</c:v>
                </c:pt>
                <c:pt idx="2693">
                  <c:v>50.698678999999998</c:v>
                </c:pt>
                <c:pt idx="2694">
                  <c:v>50.670516999999997</c:v>
                </c:pt>
                <c:pt idx="2695">
                  <c:v>50.635314999999999</c:v>
                </c:pt>
                <c:pt idx="2696">
                  <c:v>50.607152999999997</c:v>
                </c:pt>
                <c:pt idx="2697">
                  <c:v>50.578991000000002</c:v>
                </c:pt>
                <c:pt idx="2698">
                  <c:v>50.593071999999999</c:v>
                </c:pt>
                <c:pt idx="2699">
                  <c:v>50.635314999999999</c:v>
                </c:pt>
                <c:pt idx="2700">
                  <c:v>50.656435999999999</c:v>
                </c:pt>
                <c:pt idx="2701">
                  <c:v>50.677557999999998</c:v>
                </c:pt>
                <c:pt idx="2702">
                  <c:v>50.698678999999998</c:v>
                </c:pt>
                <c:pt idx="2703">
                  <c:v>53.221527000000002</c:v>
                </c:pt>
                <c:pt idx="2704">
                  <c:v>53.280197999999999</c:v>
                </c:pt>
                <c:pt idx="2705">
                  <c:v>53.338869000000003</c:v>
                </c:pt>
                <c:pt idx="2706">
                  <c:v>53.385806000000002</c:v>
                </c:pt>
                <c:pt idx="2707">
                  <c:v>53.392845999999999</c:v>
                </c:pt>
                <c:pt idx="2708">
                  <c:v>53.378765000000001</c:v>
                </c:pt>
                <c:pt idx="2709">
                  <c:v>54.373823000000002</c:v>
                </c:pt>
                <c:pt idx="2710">
                  <c:v>54.369129000000001</c:v>
                </c:pt>
                <c:pt idx="2711">
                  <c:v>54.310459000000002</c:v>
                </c:pt>
                <c:pt idx="2712">
                  <c:v>54.233013</c:v>
                </c:pt>
                <c:pt idx="2713">
                  <c:v>54.103937000000002</c:v>
                </c:pt>
                <c:pt idx="2714">
                  <c:v>54.045265999999998</c:v>
                </c:pt>
                <c:pt idx="2715">
                  <c:v>54.064041000000003</c:v>
                </c:pt>
                <c:pt idx="2716">
                  <c:v>54.129752000000003</c:v>
                </c:pt>
                <c:pt idx="2717">
                  <c:v>54.218932000000002</c:v>
                </c:pt>
                <c:pt idx="2718">
                  <c:v>54.277602999999999</c:v>
                </c:pt>
                <c:pt idx="2719">
                  <c:v>54.348008</c:v>
                </c:pt>
                <c:pt idx="2720">
                  <c:v>54.373823000000002</c:v>
                </c:pt>
                <c:pt idx="2721">
                  <c:v>55.657541999999999</c:v>
                </c:pt>
                <c:pt idx="2722">
                  <c:v>55.664582000000003</c:v>
                </c:pt>
                <c:pt idx="2723">
                  <c:v>55.589483999999999</c:v>
                </c:pt>
                <c:pt idx="2724">
                  <c:v>55.476835999999999</c:v>
                </c:pt>
                <c:pt idx="2725">
                  <c:v>55.401736999999997</c:v>
                </c:pt>
                <c:pt idx="2726">
                  <c:v>55.420512000000002</c:v>
                </c:pt>
                <c:pt idx="2727">
                  <c:v>55.490917000000003</c:v>
                </c:pt>
                <c:pt idx="2728">
                  <c:v>55.566015</c:v>
                </c:pt>
                <c:pt idx="2729">
                  <c:v>55.664582000000003</c:v>
                </c:pt>
                <c:pt idx="2730">
                  <c:v>55.671622999999997</c:v>
                </c:pt>
                <c:pt idx="2731">
                  <c:v>55.664582000000003</c:v>
                </c:pt>
                <c:pt idx="2732">
                  <c:v>55.657541999999999</c:v>
                </c:pt>
                <c:pt idx="2733">
                  <c:v>55.657541999999999</c:v>
                </c:pt>
                <c:pt idx="2734">
                  <c:v>55.657541999999999</c:v>
                </c:pt>
                <c:pt idx="2735">
                  <c:v>55.864063000000002</c:v>
                </c:pt>
                <c:pt idx="2736">
                  <c:v>55.875798000000003</c:v>
                </c:pt>
                <c:pt idx="2737">
                  <c:v>55.864063000000002</c:v>
                </c:pt>
                <c:pt idx="2738">
                  <c:v>55.838248</c:v>
                </c:pt>
                <c:pt idx="2739">
                  <c:v>55.807738999999998</c:v>
                </c:pt>
                <c:pt idx="2740">
                  <c:v>55.690398000000002</c:v>
                </c:pt>
                <c:pt idx="2741">
                  <c:v>55.664582000000003</c:v>
                </c:pt>
                <c:pt idx="2742">
                  <c:v>55.751415000000001</c:v>
                </c:pt>
                <c:pt idx="2743">
                  <c:v>55.713866000000003</c:v>
                </c:pt>
                <c:pt idx="2744">
                  <c:v>55.638767000000001</c:v>
                </c:pt>
                <c:pt idx="2745">
                  <c:v>55.603565000000003</c:v>
                </c:pt>
                <c:pt idx="2746">
                  <c:v>55.652847999999999</c:v>
                </c:pt>
                <c:pt idx="2747">
                  <c:v>55.739680999999997</c:v>
                </c:pt>
                <c:pt idx="2748">
                  <c:v>55.819474</c:v>
                </c:pt>
                <c:pt idx="2749">
                  <c:v>55.857022999999998</c:v>
                </c:pt>
                <c:pt idx="2750">
                  <c:v>55.864063000000002</c:v>
                </c:pt>
                <c:pt idx="2751">
                  <c:v>56.072932000000002</c:v>
                </c:pt>
                <c:pt idx="2752">
                  <c:v>56.091706000000002</c:v>
                </c:pt>
                <c:pt idx="2753">
                  <c:v>56.079971999999998</c:v>
                </c:pt>
                <c:pt idx="2754">
                  <c:v>56.011913999999997</c:v>
                </c:pt>
                <c:pt idx="2755">
                  <c:v>55.962629999999997</c:v>
                </c:pt>
                <c:pt idx="2756">
                  <c:v>55.906306000000001</c:v>
                </c:pt>
                <c:pt idx="2757">
                  <c:v>55.845289000000001</c:v>
                </c:pt>
                <c:pt idx="2758">
                  <c:v>55.781923999999997</c:v>
                </c:pt>
                <c:pt idx="2759">
                  <c:v>55.800699000000002</c:v>
                </c:pt>
                <c:pt idx="2760">
                  <c:v>55.875798000000003</c:v>
                </c:pt>
                <c:pt idx="2761">
                  <c:v>55.981405000000002</c:v>
                </c:pt>
                <c:pt idx="2762">
                  <c:v>56.054156999999996</c:v>
                </c:pt>
                <c:pt idx="2763">
                  <c:v>56.072932000000002</c:v>
                </c:pt>
                <c:pt idx="2764">
                  <c:v>56.288840999999998</c:v>
                </c:pt>
                <c:pt idx="2765">
                  <c:v>56.312308999999999</c:v>
                </c:pt>
                <c:pt idx="2766">
                  <c:v>56.274760000000001</c:v>
                </c:pt>
                <c:pt idx="2767">
                  <c:v>56.244250999999998</c:v>
                </c:pt>
                <c:pt idx="2768">
                  <c:v>56.244250999999998</c:v>
                </c:pt>
                <c:pt idx="2769">
                  <c:v>56.288840999999998</c:v>
                </c:pt>
                <c:pt idx="2770">
                  <c:v>56.319349000000003</c:v>
                </c:pt>
                <c:pt idx="2771">
                  <c:v>56.319349000000003</c:v>
                </c:pt>
                <c:pt idx="2772">
                  <c:v>56.338124000000001</c:v>
                </c:pt>
                <c:pt idx="2773">
                  <c:v>56.399141999999998</c:v>
                </c:pt>
                <c:pt idx="2774">
                  <c:v>56.434344000000003</c:v>
                </c:pt>
                <c:pt idx="2775">
                  <c:v>56.441384999999997</c:v>
                </c:pt>
                <c:pt idx="2776">
                  <c:v>56.483628000000003</c:v>
                </c:pt>
                <c:pt idx="2777">
                  <c:v>56.544646</c:v>
                </c:pt>
                <c:pt idx="2778">
                  <c:v>56.551685999999997</c:v>
                </c:pt>
                <c:pt idx="2779">
                  <c:v>56.556379999999997</c:v>
                </c:pt>
                <c:pt idx="2780">
                  <c:v>56.598623000000003</c:v>
                </c:pt>
                <c:pt idx="2781">
                  <c:v>56.586888999999999</c:v>
                </c:pt>
                <c:pt idx="2782">
                  <c:v>56.544646</c:v>
                </c:pt>
                <c:pt idx="2783">
                  <c:v>56.490667999999999</c:v>
                </c:pt>
                <c:pt idx="2784">
                  <c:v>56.460160000000002</c:v>
                </c:pt>
                <c:pt idx="2785">
                  <c:v>56.441384999999997</c:v>
                </c:pt>
                <c:pt idx="2786">
                  <c:v>56.392100999999997</c:v>
                </c:pt>
                <c:pt idx="2787">
                  <c:v>56.361592000000002</c:v>
                </c:pt>
                <c:pt idx="2788">
                  <c:v>56.349857999999998</c:v>
                </c:pt>
                <c:pt idx="2789">
                  <c:v>56.312308999999999</c:v>
                </c:pt>
                <c:pt idx="2790">
                  <c:v>56.288840999999998</c:v>
                </c:pt>
                <c:pt idx="2791">
                  <c:v>56.288840999999998</c:v>
                </c:pt>
                <c:pt idx="2792">
                  <c:v>56.288840999999998</c:v>
                </c:pt>
                <c:pt idx="2793">
                  <c:v>57.671126000000001</c:v>
                </c:pt>
                <c:pt idx="2794">
                  <c:v>57.675820000000002</c:v>
                </c:pt>
                <c:pt idx="2795">
                  <c:v>57.664085999999998</c:v>
                </c:pt>
                <c:pt idx="2796">
                  <c:v>57.600721</c:v>
                </c:pt>
                <c:pt idx="2797">
                  <c:v>57.511541999999999</c:v>
                </c:pt>
                <c:pt idx="2798">
                  <c:v>57.469298999999999</c:v>
                </c:pt>
                <c:pt idx="2799">
                  <c:v>57.546743999999997</c:v>
                </c:pt>
                <c:pt idx="2800">
                  <c:v>57.499806999999997</c:v>
                </c:pt>
                <c:pt idx="2801">
                  <c:v>57.469298999999999</c:v>
                </c:pt>
                <c:pt idx="2802">
                  <c:v>57.380119000000001</c:v>
                </c:pt>
                <c:pt idx="2803">
                  <c:v>57.351956999999999</c:v>
                </c:pt>
                <c:pt idx="2804">
                  <c:v>57.351956999999999</c:v>
                </c:pt>
                <c:pt idx="2805">
                  <c:v>57.236961999999998</c:v>
                </c:pt>
                <c:pt idx="2806">
                  <c:v>57.182985000000002</c:v>
                </c:pt>
                <c:pt idx="2807">
                  <c:v>57.124313999999998</c:v>
                </c:pt>
                <c:pt idx="2808">
                  <c:v>57.124313999999998</c:v>
                </c:pt>
                <c:pt idx="2809">
                  <c:v>57.129007999999999</c:v>
                </c:pt>
                <c:pt idx="2810">
                  <c:v>57.147781999999999</c:v>
                </c:pt>
                <c:pt idx="2811">
                  <c:v>57.100845999999997</c:v>
                </c:pt>
                <c:pt idx="2812">
                  <c:v>57.046868000000003</c:v>
                </c:pt>
                <c:pt idx="2813">
                  <c:v>57.070337000000002</c:v>
                </c:pt>
                <c:pt idx="2814">
                  <c:v>57.154823</c:v>
                </c:pt>
                <c:pt idx="2815">
                  <c:v>57.213493999999997</c:v>
                </c:pt>
                <c:pt idx="2816">
                  <c:v>57.220534000000001</c:v>
                </c:pt>
                <c:pt idx="2817">
                  <c:v>57.232267999999998</c:v>
                </c:pt>
                <c:pt idx="2818">
                  <c:v>57.267471</c:v>
                </c:pt>
                <c:pt idx="2819">
                  <c:v>57.368385000000004</c:v>
                </c:pt>
                <c:pt idx="2820">
                  <c:v>57.391852999999998</c:v>
                </c:pt>
                <c:pt idx="2821">
                  <c:v>57.464604999999999</c:v>
                </c:pt>
                <c:pt idx="2822">
                  <c:v>57.527970000000003</c:v>
                </c:pt>
                <c:pt idx="2823">
                  <c:v>57.593680999999997</c:v>
                </c:pt>
                <c:pt idx="2824">
                  <c:v>57.659391999999997</c:v>
                </c:pt>
                <c:pt idx="2825">
                  <c:v>57.671126000000001</c:v>
                </c:pt>
                <c:pt idx="2826">
                  <c:v>54.941757000000003</c:v>
                </c:pt>
                <c:pt idx="2827">
                  <c:v>54.986347000000002</c:v>
                </c:pt>
                <c:pt idx="2828">
                  <c:v>54.986347000000002</c:v>
                </c:pt>
                <c:pt idx="2829">
                  <c:v>55.068486</c:v>
                </c:pt>
                <c:pt idx="2830">
                  <c:v>55.202255999999998</c:v>
                </c:pt>
                <c:pt idx="2831">
                  <c:v>55.225724</c:v>
                </c:pt>
                <c:pt idx="2832">
                  <c:v>55.213990000000003</c:v>
                </c:pt>
                <c:pt idx="2833">
                  <c:v>55.176440999999997</c:v>
                </c:pt>
                <c:pt idx="2834">
                  <c:v>55.157665999999999</c:v>
                </c:pt>
                <c:pt idx="2835">
                  <c:v>55.188175000000001</c:v>
                </c:pt>
                <c:pt idx="2836">
                  <c:v>55.113076</c:v>
                </c:pt>
                <c:pt idx="2837">
                  <c:v>55.030937000000002</c:v>
                </c:pt>
                <c:pt idx="2838">
                  <c:v>55.012161999999996</c:v>
                </c:pt>
                <c:pt idx="2839">
                  <c:v>54.911248000000001</c:v>
                </c:pt>
                <c:pt idx="2840">
                  <c:v>54.866658000000001</c:v>
                </c:pt>
                <c:pt idx="2841">
                  <c:v>54.833803000000003</c:v>
                </c:pt>
                <c:pt idx="2842">
                  <c:v>54.751663999999998</c:v>
                </c:pt>
                <c:pt idx="2843">
                  <c:v>54.688299000000001</c:v>
                </c:pt>
                <c:pt idx="2844">
                  <c:v>54.674218000000003</c:v>
                </c:pt>
                <c:pt idx="2845">
                  <c:v>54.669524000000003</c:v>
                </c:pt>
                <c:pt idx="2846">
                  <c:v>54.606160000000003</c:v>
                </c:pt>
                <c:pt idx="2847">
                  <c:v>54.606160000000003</c:v>
                </c:pt>
                <c:pt idx="2848">
                  <c:v>54.585037999999997</c:v>
                </c:pt>
                <c:pt idx="2849">
                  <c:v>54.606160000000003</c:v>
                </c:pt>
                <c:pt idx="2850">
                  <c:v>54.606160000000003</c:v>
                </c:pt>
                <c:pt idx="2851">
                  <c:v>54.559223000000003</c:v>
                </c:pt>
                <c:pt idx="2852">
                  <c:v>54.470042999999997</c:v>
                </c:pt>
                <c:pt idx="2853">
                  <c:v>54.451269000000003</c:v>
                </c:pt>
                <c:pt idx="2854">
                  <c:v>54.392598</c:v>
                </c:pt>
                <c:pt idx="2855">
                  <c:v>54.343313999999999</c:v>
                </c:pt>
                <c:pt idx="2856">
                  <c:v>54.296377999999997</c:v>
                </c:pt>
                <c:pt idx="2857">
                  <c:v>54.251787999999998</c:v>
                </c:pt>
                <c:pt idx="2858">
                  <c:v>54.233013</c:v>
                </c:pt>
                <c:pt idx="2859">
                  <c:v>54.240053000000003</c:v>
                </c:pt>
                <c:pt idx="2860">
                  <c:v>54.218932000000002</c:v>
                </c:pt>
                <c:pt idx="2861">
                  <c:v>54.207197999999998</c:v>
                </c:pt>
                <c:pt idx="2862">
                  <c:v>54.270561999999998</c:v>
                </c:pt>
                <c:pt idx="2863">
                  <c:v>54.284643000000003</c:v>
                </c:pt>
                <c:pt idx="2864">
                  <c:v>54.296377999999997</c:v>
                </c:pt>
                <c:pt idx="2865">
                  <c:v>54.218932000000002</c:v>
                </c:pt>
                <c:pt idx="2866">
                  <c:v>54.115670999999999</c:v>
                </c:pt>
                <c:pt idx="2867">
                  <c:v>54.038226000000002</c:v>
                </c:pt>
                <c:pt idx="2868">
                  <c:v>53.949046000000003</c:v>
                </c:pt>
                <c:pt idx="2869">
                  <c:v>53.974860999999997</c:v>
                </c:pt>
                <c:pt idx="2870">
                  <c:v>53.953740000000003</c:v>
                </c:pt>
                <c:pt idx="2871">
                  <c:v>53.869253999999998</c:v>
                </c:pt>
                <c:pt idx="2872">
                  <c:v>53.843437999999999</c:v>
                </c:pt>
                <c:pt idx="2873">
                  <c:v>53.843437999999999</c:v>
                </c:pt>
                <c:pt idx="2874">
                  <c:v>53.777726999999999</c:v>
                </c:pt>
                <c:pt idx="2875">
                  <c:v>53.719056000000002</c:v>
                </c:pt>
                <c:pt idx="2876">
                  <c:v>53.674466000000002</c:v>
                </c:pt>
                <c:pt idx="2877">
                  <c:v>53.589979999999997</c:v>
                </c:pt>
                <c:pt idx="2878">
                  <c:v>53.531309</c:v>
                </c:pt>
                <c:pt idx="2879">
                  <c:v>53.451517000000003</c:v>
                </c:pt>
                <c:pt idx="2880">
                  <c:v>53.378765000000001</c:v>
                </c:pt>
                <c:pt idx="2881">
                  <c:v>53.364683999999997</c:v>
                </c:pt>
                <c:pt idx="2882">
                  <c:v>53.306013</c:v>
                </c:pt>
                <c:pt idx="2883">
                  <c:v>53.298972999999997</c:v>
                </c:pt>
                <c:pt idx="2884">
                  <c:v>53.313054000000001</c:v>
                </c:pt>
                <c:pt idx="2885">
                  <c:v>53.240302</c:v>
                </c:pt>
                <c:pt idx="2886">
                  <c:v>53.228568000000003</c:v>
                </c:pt>
                <c:pt idx="2887">
                  <c:v>53.228568000000003</c:v>
                </c:pt>
                <c:pt idx="2888">
                  <c:v>53.228568000000003</c:v>
                </c:pt>
                <c:pt idx="2889">
                  <c:v>53.167549999999999</c:v>
                </c:pt>
                <c:pt idx="2890">
                  <c:v>53.127654</c:v>
                </c:pt>
                <c:pt idx="2891">
                  <c:v>53.068983000000003</c:v>
                </c:pt>
                <c:pt idx="2892">
                  <c:v>52.982149999999997</c:v>
                </c:pt>
                <c:pt idx="2893">
                  <c:v>52.909398000000003</c:v>
                </c:pt>
                <c:pt idx="2894">
                  <c:v>52.822564999999997</c:v>
                </c:pt>
                <c:pt idx="2895">
                  <c:v>52.721651000000001</c:v>
                </c:pt>
                <c:pt idx="2896">
                  <c:v>52.655940000000001</c:v>
                </c:pt>
                <c:pt idx="2897">
                  <c:v>52.580840999999999</c:v>
                </c:pt>
                <c:pt idx="2898">
                  <c:v>52.576146999999999</c:v>
                </c:pt>
                <c:pt idx="2899">
                  <c:v>52.562066000000002</c:v>
                </c:pt>
                <c:pt idx="2900">
                  <c:v>52.555025999999998</c:v>
                </c:pt>
                <c:pt idx="2901">
                  <c:v>52.547984999999997</c:v>
                </c:pt>
                <c:pt idx="2902">
                  <c:v>52.562066000000002</c:v>
                </c:pt>
                <c:pt idx="2903">
                  <c:v>52.576146999999999</c:v>
                </c:pt>
                <c:pt idx="2904">
                  <c:v>52.576146999999999</c:v>
                </c:pt>
                <c:pt idx="2905">
                  <c:v>52.587882</c:v>
                </c:pt>
                <c:pt idx="2906">
                  <c:v>52.609003000000001</c:v>
                </c:pt>
                <c:pt idx="2907">
                  <c:v>52.688794999999999</c:v>
                </c:pt>
                <c:pt idx="2908">
                  <c:v>52.761547</c:v>
                </c:pt>
                <c:pt idx="2909">
                  <c:v>52.768588000000001</c:v>
                </c:pt>
                <c:pt idx="2910">
                  <c:v>52.789709000000002</c:v>
                </c:pt>
                <c:pt idx="2911">
                  <c:v>52.775627999999998</c:v>
                </c:pt>
                <c:pt idx="2912">
                  <c:v>52.702876000000003</c:v>
                </c:pt>
                <c:pt idx="2913">
                  <c:v>52.662979999999997</c:v>
                </c:pt>
                <c:pt idx="2914">
                  <c:v>52.648899</c:v>
                </c:pt>
                <c:pt idx="2915">
                  <c:v>52.627777999999999</c:v>
                </c:pt>
                <c:pt idx="2916">
                  <c:v>52.594921999999997</c:v>
                </c:pt>
                <c:pt idx="2917">
                  <c:v>52.576146999999999</c:v>
                </c:pt>
                <c:pt idx="2918">
                  <c:v>52.533904</c:v>
                </c:pt>
                <c:pt idx="2919">
                  <c:v>52.522170000000003</c:v>
                </c:pt>
                <c:pt idx="2920">
                  <c:v>52.447071000000001</c:v>
                </c:pt>
                <c:pt idx="2921">
                  <c:v>52.332076999999998</c:v>
                </c:pt>
                <c:pt idx="2922">
                  <c:v>52.259324999999997</c:v>
                </c:pt>
                <c:pt idx="2923">
                  <c:v>52.224122000000001</c:v>
                </c:pt>
                <c:pt idx="2924">
                  <c:v>52.238202999999999</c:v>
                </c:pt>
                <c:pt idx="2925">
                  <c:v>52.212387999999997</c:v>
                </c:pt>
                <c:pt idx="2926">
                  <c:v>52.083311999999999</c:v>
                </c:pt>
                <c:pt idx="2927">
                  <c:v>52.102086999999997</c:v>
                </c:pt>
                <c:pt idx="2928">
                  <c:v>52.048108999999997</c:v>
                </c:pt>
                <c:pt idx="2929">
                  <c:v>51.750061000000002</c:v>
                </c:pt>
                <c:pt idx="2930">
                  <c:v>51.750061000000002</c:v>
                </c:pt>
                <c:pt idx="2931">
                  <c:v>51.768836</c:v>
                </c:pt>
                <c:pt idx="2932">
                  <c:v>51.796998000000002</c:v>
                </c:pt>
                <c:pt idx="2933">
                  <c:v>51.832200999999998</c:v>
                </c:pt>
                <c:pt idx="2934">
                  <c:v>51.761795999999997</c:v>
                </c:pt>
                <c:pt idx="2935">
                  <c:v>51.714858999999997</c:v>
                </c:pt>
                <c:pt idx="2936">
                  <c:v>51.646801000000004</c:v>
                </c:pt>
                <c:pt idx="2937">
                  <c:v>51.604557999999997</c:v>
                </c:pt>
                <c:pt idx="2938">
                  <c:v>51.585782999999999</c:v>
                </c:pt>
                <c:pt idx="2939">
                  <c:v>51.585782999999999</c:v>
                </c:pt>
                <c:pt idx="2940">
                  <c:v>51.632719999999999</c:v>
                </c:pt>
                <c:pt idx="2941">
                  <c:v>51.639760000000003</c:v>
                </c:pt>
                <c:pt idx="2942">
                  <c:v>51.674962999999998</c:v>
                </c:pt>
                <c:pt idx="2943">
                  <c:v>51.686697000000002</c:v>
                </c:pt>
                <c:pt idx="2944">
                  <c:v>51.653841</c:v>
                </c:pt>
                <c:pt idx="2945">
                  <c:v>51.585782999999999</c:v>
                </c:pt>
                <c:pt idx="2946">
                  <c:v>51.578741999999998</c:v>
                </c:pt>
                <c:pt idx="2947">
                  <c:v>51.536498999999999</c:v>
                </c:pt>
                <c:pt idx="2948">
                  <c:v>51.508336999999997</c:v>
                </c:pt>
                <c:pt idx="2949">
                  <c:v>51.461401000000002</c:v>
                </c:pt>
                <c:pt idx="2950">
                  <c:v>51.508336999999997</c:v>
                </c:pt>
                <c:pt idx="2951">
                  <c:v>51.522418000000002</c:v>
                </c:pt>
                <c:pt idx="2952">
                  <c:v>51.496603</c:v>
                </c:pt>
                <c:pt idx="2953">
                  <c:v>51.489562999999997</c:v>
                </c:pt>
                <c:pt idx="2954">
                  <c:v>51.496603</c:v>
                </c:pt>
                <c:pt idx="2955">
                  <c:v>51.496603</c:v>
                </c:pt>
                <c:pt idx="2956">
                  <c:v>51.503644000000001</c:v>
                </c:pt>
                <c:pt idx="2957">
                  <c:v>51.515377999999998</c:v>
                </c:pt>
                <c:pt idx="2958">
                  <c:v>51.536498999999999</c:v>
                </c:pt>
                <c:pt idx="2959">
                  <c:v>51.54354</c:v>
                </c:pt>
                <c:pt idx="2960">
                  <c:v>51.536498999999999</c:v>
                </c:pt>
                <c:pt idx="2961">
                  <c:v>51.571702000000002</c:v>
                </c:pt>
                <c:pt idx="2962">
                  <c:v>51.578741999999998</c:v>
                </c:pt>
                <c:pt idx="2963">
                  <c:v>51.618639000000002</c:v>
                </c:pt>
                <c:pt idx="2964">
                  <c:v>51.646801000000004</c:v>
                </c:pt>
                <c:pt idx="2965">
                  <c:v>51.646801000000004</c:v>
                </c:pt>
                <c:pt idx="2966">
                  <c:v>51.674962999999998</c:v>
                </c:pt>
                <c:pt idx="2967">
                  <c:v>51.714858999999997</c:v>
                </c:pt>
                <c:pt idx="2968">
                  <c:v>51.789957999999999</c:v>
                </c:pt>
                <c:pt idx="2969">
                  <c:v>51.872096999999997</c:v>
                </c:pt>
                <c:pt idx="2970">
                  <c:v>51.858015999999999</c:v>
                </c:pt>
                <c:pt idx="2971">
                  <c:v>51.796998000000002</c:v>
                </c:pt>
                <c:pt idx="2972">
                  <c:v>51.789957999999999</c:v>
                </c:pt>
                <c:pt idx="2973">
                  <c:v>51.775877000000001</c:v>
                </c:pt>
                <c:pt idx="2974">
                  <c:v>51.811078999999999</c:v>
                </c:pt>
                <c:pt idx="2975">
                  <c:v>51.843935000000002</c:v>
                </c:pt>
                <c:pt idx="2976">
                  <c:v>51.919034000000003</c:v>
                </c:pt>
                <c:pt idx="2977">
                  <c:v>51.919034000000003</c:v>
                </c:pt>
                <c:pt idx="2978">
                  <c:v>51.919034000000003</c:v>
                </c:pt>
                <c:pt idx="2979">
                  <c:v>51.904952999999999</c:v>
                </c:pt>
                <c:pt idx="2980">
                  <c:v>51.954236000000002</c:v>
                </c:pt>
                <c:pt idx="2981">
                  <c:v>52.036375</c:v>
                </c:pt>
                <c:pt idx="2982">
                  <c:v>52.076272000000003</c:v>
                </c:pt>
                <c:pt idx="2983">
                  <c:v>52.109127000000001</c:v>
                </c:pt>
                <c:pt idx="2984">
                  <c:v>52.130248999999999</c:v>
                </c:pt>
                <c:pt idx="2985">
                  <c:v>52.163103999999997</c:v>
                </c:pt>
                <c:pt idx="2986">
                  <c:v>52.177185000000001</c:v>
                </c:pt>
                <c:pt idx="2987">
                  <c:v>52.177185000000001</c:v>
                </c:pt>
                <c:pt idx="2988">
                  <c:v>52.144329999999997</c:v>
                </c:pt>
                <c:pt idx="2989">
                  <c:v>52.144329999999997</c:v>
                </c:pt>
                <c:pt idx="2990">
                  <c:v>52.217081999999998</c:v>
                </c:pt>
                <c:pt idx="2991">
                  <c:v>52.325035999999997</c:v>
                </c:pt>
                <c:pt idx="2992">
                  <c:v>52.393093999999998</c:v>
                </c:pt>
                <c:pt idx="2993">
                  <c:v>52.522170000000003</c:v>
                </c:pt>
                <c:pt idx="2994">
                  <c:v>52.681755000000003</c:v>
                </c:pt>
                <c:pt idx="2995">
                  <c:v>52.695836</c:v>
                </c:pt>
                <c:pt idx="2996">
                  <c:v>52.808484</c:v>
                </c:pt>
                <c:pt idx="2997">
                  <c:v>52.902357000000002</c:v>
                </c:pt>
                <c:pt idx="2998">
                  <c:v>52.928173000000001</c:v>
                </c:pt>
                <c:pt idx="2999">
                  <c:v>53.076022999999999</c:v>
                </c:pt>
                <c:pt idx="3000">
                  <c:v>53.120612999999999</c:v>
                </c:pt>
                <c:pt idx="3001">
                  <c:v>53.200406000000001</c:v>
                </c:pt>
                <c:pt idx="3002">
                  <c:v>53.280197999999999</c:v>
                </c:pt>
                <c:pt idx="3003">
                  <c:v>53.327134999999998</c:v>
                </c:pt>
                <c:pt idx="3004">
                  <c:v>53.345908999999999</c:v>
                </c:pt>
                <c:pt idx="3005">
                  <c:v>53.411620999999997</c:v>
                </c:pt>
                <c:pt idx="3006">
                  <c:v>53.517228000000003</c:v>
                </c:pt>
                <c:pt idx="3007">
                  <c:v>53.594673999999998</c:v>
                </c:pt>
                <c:pt idx="3008">
                  <c:v>53.719056000000002</c:v>
                </c:pt>
                <c:pt idx="3009">
                  <c:v>53.805889000000001</c:v>
                </c:pt>
                <c:pt idx="3010">
                  <c:v>53.869253999999998</c:v>
                </c:pt>
                <c:pt idx="3011">
                  <c:v>53.953740000000003</c:v>
                </c:pt>
                <c:pt idx="3012">
                  <c:v>53.96078</c:v>
                </c:pt>
                <c:pt idx="3013">
                  <c:v>53.979554999999998</c:v>
                </c:pt>
                <c:pt idx="3014">
                  <c:v>53.986595000000001</c:v>
                </c:pt>
                <c:pt idx="3015">
                  <c:v>53.986595000000001</c:v>
                </c:pt>
                <c:pt idx="3016">
                  <c:v>53.986595000000001</c:v>
                </c:pt>
                <c:pt idx="3017">
                  <c:v>54.012410000000003</c:v>
                </c:pt>
                <c:pt idx="3018">
                  <c:v>54.078122</c:v>
                </c:pt>
                <c:pt idx="3019">
                  <c:v>54.188423</c:v>
                </c:pt>
                <c:pt idx="3020">
                  <c:v>54.218932000000002</c:v>
                </c:pt>
                <c:pt idx="3021">
                  <c:v>54.291683999999997</c:v>
                </c:pt>
                <c:pt idx="3022">
                  <c:v>54.296377999999997</c:v>
                </c:pt>
                <c:pt idx="3023">
                  <c:v>54.418413000000001</c:v>
                </c:pt>
                <c:pt idx="3024">
                  <c:v>54.495859000000003</c:v>
                </c:pt>
                <c:pt idx="3025">
                  <c:v>54.477083999999998</c:v>
                </c:pt>
                <c:pt idx="3026">
                  <c:v>54.369129000000001</c:v>
                </c:pt>
                <c:pt idx="3027">
                  <c:v>54.491165000000002</c:v>
                </c:pt>
                <c:pt idx="3028">
                  <c:v>54.606160000000003</c:v>
                </c:pt>
                <c:pt idx="3029">
                  <c:v>54.636668999999998</c:v>
                </c:pt>
                <c:pt idx="3030">
                  <c:v>54.610852999999999</c:v>
                </c:pt>
                <c:pt idx="3031">
                  <c:v>54.721155000000003</c:v>
                </c:pt>
                <c:pt idx="3032">
                  <c:v>54.911248000000001</c:v>
                </c:pt>
                <c:pt idx="3033">
                  <c:v>55.037976999999998</c:v>
                </c:pt>
                <c:pt idx="3034">
                  <c:v>55.150626000000003</c:v>
                </c:pt>
                <c:pt idx="3035">
                  <c:v>55.188175000000001</c:v>
                </c:pt>
                <c:pt idx="3036">
                  <c:v>55.213990000000003</c:v>
                </c:pt>
                <c:pt idx="3037">
                  <c:v>55.157665999999999</c:v>
                </c:pt>
                <c:pt idx="3038">
                  <c:v>55.131850999999997</c:v>
                </c:pt>
                <c:pt idx="3039">
                  <c:v>55.068486</c:v>
                </c:pt>
                <c:pt idx="3040">
                  <c:v>55.037976999999998</c:v>
                </c:pt>
                <c:pt idx="3041">
                  <c:v>55.075527000000001</c:v>
                </c:pt>
                <c:pt idx="3042">
                  <c:v>55.150626000000003</c:v>
                </c:pt>
                <c:pt idx="3043">
                  <c:v>55.206949999999999</c:v>
                </c:pt>
                <c:pt idx="3044">
                  <c:v>55.244498999999998</c:v>
                </c:pt>
                <c:pt idx="3045">
                  <c:v>55.303170000000001</c:v>
                </c:pt>
                <c:pt idx="3046">
                  <c:v>55.321944000000002</c:v>
                </c:pt>
                <c:pt idx="3047">
                  <c:v>55.314903999999999</c:v>
                </c:pt>
                <c:pt idx="3048">
                  <c:v>55.296129000000001</c:v>
                </c:pt>
                <c:pt idx="3049">
                  <c:v>55.263274000000003</c:v>
                </c:pt>
                <c:pt idx="3050">
                  <c:v>55.239804999999997</c:v>
                </c:pt>
                <c:pt idx="3051">
                  <c:v>55.176440999999997</c:v>
                </c:pt>
                <c:pt idx="3052">
                  <c:v>55.113076</c:v>
                </c:pt>
                <c:pt idx="3053">
                  <c:v>55.030937000000002</c:v>
                </c:pt>
                <c:pt idx="3054">
                  <c:v>54.967571999999997</c:v>
                </c:pt>
                <c:pt idx="3055">
                  <c:v>54.941757000000003</c:v>
                </c:pt>
                <c:pt idx="3056">
                  <c:v>54.941757000000003</c:v>
                </c:pt>
                <c:pt idx="3057">
                  <c:v>52.212387999999997</c:v>
                </c:pt>
                <c:pt idx="3058">
                  <c:v>52.224122000000001</c:v>
                </c:pt>
                <c:pt idx="3059">
                  <c:v>52.163103999999997</c:v>
                </c:pt>
                <c:pt idx="3060">
                  <c:v>52.069231000000002</c:v>
                </c:pt>
                <c:pt idx="3061">
                  <c:v>52.083311999999999</c:v>
                </c:pt>
                <c:pt idx="3062">
                  <c:v>52.048108999999997</c:v>
                </c:pt>
                <c:pt idx="3063">
                  <c:v>51.980051000000003</c:v>
                </c:pt>
                <c:pt idx="3064">
                  <c:v>51.872096999999997</c:v>
                </c:pt>
                <c:pt idx="3065">
                  <c:v>51.804039000000003</c:v>
                </c:pt>
                <c:pt idx="3066">
                  <c:v>51.811078999999999</c:v>
                </c:pt>
                <c:pt idx="3067">
                  <c:v>51.761795999999997</c:v>
                </c:pt>
                <c:pt idx="3068">
                  <c:v>51.750061000000002</c:v>
                </c:pt>
                <c:pt idx="3069">
                  <c:v>59.924087999999998</c:v>
                </c:pt>
                <c:pt idx="3070">
                  <c:v>59.924087999999998</c:v>
                </c:pt>
                <c:pt idx="3071">
                  <c:v>59.963984000000004</c:v>
                </c:pt>
                <c:pt idx="3072">
                  <c:v>60.083672999999997</c:v>
                </c:pt>
                <c:pt idx="3073">
                  <c:v>59.980412000000001</c:v>
                </c:pt>
                <c:pt idx="3074">
                  <c:v>59.935822000000002</c:v>
                </c:pt>
                <c:pt idx="3075">
                  <c:v>59.912354000000001</c:v>
                </c:pt>
                <c:pt idx="3076">
                  <c:v>59.940516000000002</c:v>
                </c:pt>
                <c:pt idx="3077">
                  <c:v>60.006227000000003</c:v>
                </c:pt>
                <c:pt idx="3078">
                  <c:v>59.963984000000004</c:v>
                </c:pt>
                <c:pt idx="3079">
                  <c:v>59.980412000000001</c:v>
                </c:pt>
                <c:pt idx="3080">
                  <c:v>60.090713000000001</c:v>
                </c:pt>
                <c:pt idx="3081">
                  <c:v>59.996839999999999</c:v>
                </c:pt>
                <c:pt idx="3082">
                  <c:v>59.90766</c:v>
                </c:pt>
                <c:pt idx="3083">
                  <c:v>59.858376999999997</c:v>
                </c:pt>
                <c:pt idx="3084">
                  <c:v>59.870111000000001</c:v>
                </c:pt>
                <c:pt idx="3085">
                  <c:v>59.935822000000002</c:v>
                </c:pt>
                <c:pt idx="3086">
                  <c:v>59.989800000000002</c:v>
                </c:pt>
                <c:pt idx="3087">
                  <c:v>54.934716999999999</c:v>
                </c:pt>
                <c:pt idx="3088">
                  <c:v>54.991041000000003</c:v>
                </c:pt>
                <c:pt idx="3089">
                  <c:v>54.984000000000002</c:v>
                </c:pt>
                <c:pt idx="3090">
                  <c:v>54.998080999999999</c:v>
                </c:pt>
                <c:pt idx="3091">
                  <c:v>55.002775</c:v>
                </c:pt>
                <c:pt idx="3092">
                  <c:v>55.066139</c:v>
                </c:pt>
                <c:pt idx="3093">
                  <c:v>55.136544999999998</c:v>
                </c:pt>
                <c:pt idx="3094">
                  <c:v>55.218684000000003</c:v>
                </c:pt>
                <c:pt idx="3095">
                  <c:v>55.300823000000001</c:v>
                </c:pt>
                <c:pt idx="3096">
                  <c:v>55.387656</c:v>
                </c:pt>
                <c:pt idx="3097">
                  <c:v>55.488570000000003</c:v>
                </c:pt>
                <c:pt idx="3098">
                  <c:v>55.575403000000001</c:v>
                </c:pt>
                <c:pt idx="3099">
                  <c:v>55.669276000000004</c:v>
                </c:pt>
                <c:pt idx="3100">
                  <c:v>55.7256</c:v>
                </c:pt>
                <c:pt idx="3101">
                  <c:v>55.662236</c:v>
                </c:pt>
                <c:pt idx="3102">
                  <c:v>55.568362</c:v>
                </c:pt>
                <c:pt idx="3103">
                  <c:v>55.436939000000002</c:v>
                </c:pt>
                <c:pt idx="3104">
                  <c:v>55.350107000000001</c:v>
                </c:pt>
                <c:pt idx="3105">
                  <c:v>55.249192999999998</c:v>
                </c:pt>
                <c:pt idx="3106">
                  <c:v>55.148279000000002</c:v>
                </c:pt>
                <c:pt idx="3107">
                  <c:v>55.061445999999997</c:v>
                </c:pt>
                <c:pt idx="3108">
                  <c:v>54.976959999999998</c:v>
                </c:pt>
                <c:pt idx="3109">
                  <c:v>54.991041000000003</c:v>
                </c:pt>
                <c:pt idx="3110">
                  <c:v>54.946451000000003</c:v>
                </c:pt>
                <c:pt idx="3111">
                  <c:v>54.946451000000003</c:v>
                </c:pt>
                <c:pt idx="3112">
                  <c:v>55.035631000000002</c:v>
                </c:pt>
                <c:pt idx="3113">
                  <c:v>55.204602999999999</c:v>
                </c:pt>
                <c:pt idx="3114">
                  <c:v>55.256233000000002</c:v>
                </c:pt>
                <c:pt idx="3115">
                  <c:v>55.300823000000001</c:v>
                </c:pt>
                <c:pt idx="3116">
                  <c:v>55.380614999999999</c:v>
                </c:pt>
                <c:pt idx="3117">
                  <c:v>55.380614999999999</c:v>
                </c:pt>
                <c:pt idx="3118">
                  <c:v>55.462755000000001</c:v>
                </c:pt>
                <c:pt idx="3119">
                  <c:v>55.544893999999999</c:v>
                </c:pt>
                <c:pt idx="3120">
                  <c:v>55.669276000000004</c:v>
                </c:pt>
                <c:pt idx="3121">
                  <c:v>55.774884</c:v>
                </c:pt>
                <c:pt idx="3122">
                  <c:v>55.854675999999998</c:v>
                </c:pt>
                <c:pt idx="3123">
                  <c:v>55.953243000000001</c:v>
                </c:pt>
                <c:pt idx="3124">
                  <c:v>55.711519000000003</c:v>
                </c:pt>
                <c:pt idx="3125">
                  <c:v>55.779577000000003</c:v>
                </c:pt>
                <c:pt idx="3126">
                  <c:v>55.922733999999998</c:v>
                </c:pt>
                <c:pt idx="3127">
                  <c:v>56.028342000000002</c:v>
                </c:pt>
                <c:pt idx="3128">
                  <c:v>56.145684000000003</c:v>
                </c:pt>
                <c:pt idx="3129">
                  <c:v>56.255985000000003</c:v>
                </c:pt>
                <c:pt idx="3130">
                  <c:v>56.305267999999998</c:v>
                </c:pt>
                <c:pt idx="3131">
                  <c:v>56.389754000000003</c:v>
                </c:pt>
                <c:pt idx="3132">
                  <c:v>56.523524000000002</c:v>
                </c:pt>
                <c:pt idx="3133">
                  <c:v>56.633825000000002</c:v>
                </c:pt>
                <c:pt idx="3134">
                  <c:v>56.765248</c:v>
                </c:pt>
                <c:pt idx="3135">
                  <c:v>56.856774999999999</c:v>
                </c:pt>
                <c:pt idx="3136">
                  <c:v>56.929527</c:v>
                </c:pt>
                <c:pt idx="3137">
                  <c:v>57.044521000000003</c:v>
                </c:pt>
                <c:pt idx="3138">
                  <c:v>57.168903999999998</c:v>
                </c:pt>
                <c:pt idx="3139">
                  <c:v>57.323794999999997</c:v>
                </c:pt>
                <c:pt idx="3140">
                  <c:v>57.466951999999999</c:v>
                </c:pt>
                <c:pt idx="3141">
                  <c:v>57.586640000000003</c:v>
                </c:pt>
                <c:pt idx="3142">
                  <c:v>57.650005</c:v>
                </c:pt>
                <c:pt idx="3143">
                  <c:v>57.673473000000001</c:v>
                </c:pt>
                <c:pt idx="3144">
                  <c:v>57.727449999999997</c:v>
                </c:pt>
                <c:pt idx="3145">
                  <c:v>57.762653</c:v>
                </c:pt>
                <c:pt idx="3146">
                  <c:v>57.727449999999997</c:v>
                </c:pt>
                <c:pt idx="3147">
                  <c:v>57.626536999999999</c:v>
                </c:pt>
                <c:pt idx="3148">
                  <c:v>57.520929000000002</c:v>
                </c:pt>
                <c:pt idx="3149">
                  <c:v>57.420014999999999</c:v>
                </c:pt>
                <c:pt idx="3150">
                  <c:v>57.312061</c:v>
                </c:pt>
                <c:pt idx="3151">
                  <c:v>57.246349000000002</c:v>
                </c:pt>
                <c:pt idx="3152">
                  <c:v>57.300327000000003</c:v>
                </c:pt>
                <c:pt idx="3153">
                  <c:v>57.354303999999999</c:v>
                </c:pt>
                <c:pt idx="3154">
                  <c:v>57.276857999999997</c:v>
                </c:pt>
                <c:pt idx="3155">
                  <c:v>57.187677999999998</c:v>
                </c:pt>
                <c:pt idx="3156">
                  <c:v>57.110233000000001</c:v>
                </c:pt>
                <c:pt idx="3157">
                  <c:v>57.056255999999998</c:v>
                </c:pt>
                <c:pt idx="3158">
                  <c:v>57.018706000000002</c:v>
                </c:pt>
                <c:pt idx="3159">
                  <c:v>57.018706000000002</c:v>
                </c:pt>
                <c:pt idx="3160">
                  <c:v>57.060949000000001</c:v>
                </c:pt>
                <c:pt idx="3161">
                  <c:v>57.091458000000003</c:v>
                </c:pt>
                <c:pt idx="3162">
                  <c:v>57.030439999999999</c:v>
                </c:pt>
                <c:pt idx="3163">
                  <c:v>56.971769999999999</c:v>
                </c:pt>
                <c:pt idx="3164">
                  <c:v>57.121966999999998</c:v>
                </c:pt>
                <c:pt idx="3165">
                  <c:v>57.187677999999998</c:v>
                </c:pt>
                <c:pt idx="3166">
                  <c:v>57.258082999999999</c:v>
                </c:pt>
                <c:pt idx="3167">
                  <c:v>57.412975000000003</c:v>
                </c:pt>
                <c:pt idx="3168">
                  <c:v>57.560825000000001</c:v>
                </c:pt>
                <c:pt idx="3169">
                  <c:v>57.661738999999997</c:v>
                </c:pt>
                <c:pt idx="3170">
                  <c:v>57.797856000000003</c:v>
                </c:pt>
                <c:pt idx="3171">
                  <c:v>57.879995000000001</c:v>
                </c:pt>
                <c:pt idx="3172">
                  <c:v>57.997337000000002</c:v>
                </c:pt>
                <c:pt idx="3173">
                  <c:v>58.114677999999998</c:v>
                </c:pt>
                <c:pt idx="3174">
                  <c:v>58.241407000000002</c:v>
                </c:pt>
                <c:pt idx="3175">
                  <c:v>58.347014999999999</c:v>
                </c:pt>
                <c:pt idx="3176">
                  <c:v>58.398645000000002</c:v>
                </c:pt>
                <c:pt idx="3177">
                  <c:v>58.415073</c:v>
                </c:pt>
                <c:pt idx="3178">
                  <c:v>58.415073</c:v>
                </c:pt>
                <c:pt idx="3179">
                  <c:v>58.339973999999998</c:v>
                </c:pt>
                <c:pt idx="3180">
                  <c:v>58.293038000000003</c:v>
                </c:pt>
                <c:pt idx="3181">
                  <c:v>58.375177000000001</c:v>
                </c:pt>
                <c:pt idx="3182">
                  <c:v>58.370483</c:v>
                </c:pt>
                <c:pt idx="3183">
                  <c:v>58.391604999999998</c:v>
                </c:pt>
                <c:pt idx="3184">
                  <c:v>58.501905999999998</c:v>
                </c:pt>
                <c:pt idx="3185">
                  <c:v>58.581698000000003</c:v>
                </c:pt>
                <c:pt idx="3186">
                  <c:v>58.680266000000003</c:v>
                </c:pt>
                <c:pt idx="3187">
                  <c:v>58.771791999999998</c:v>
                </c:pt>
                <c:pt idx="3188">
                  <c:v>58.771791999999998</c:v>
                </c:pt>
                <c:pt idx="3189">
                  <c:v>58.788220000000003</c:v>
                </c:pt>
                <c:pt idx="3190">
                  <c:v>58.823422999999998</c:v>
                </c:pt>
                <c:pt idx="3191">
                  <c:v>58.835157000000002</c:v>
                </c:pt>
                <c:pt idx="3192">
                  <c:v>58.839849999999998</c:v>
                </c:pt>
                <c:pt idx="3193">
                  <c:v>58.868012</c:v>
                </c:pt>
                <c:pt idx="3194">
                  <c:v>58.966579000000003</c:v>
                </c:pt>
                <c:pt idx="3195">
                  <c:v>58.994740999999998</c:v>
                </c:pt>
                <c:pt idx="3196">
                  <c:v>59.039330999999997</c:v>
                </c:pt>
                <c:pt idx="3197">
                  <c:v>59.046371999999998</c:v>
                </c:pt>
                <c:pt idx="3198">
                  <c:v>59.114429999999999</c:v>
                </c:pt>
                <c:pt idx="3199">
                  <c:v>59.163713999999999</c:v>
                </c:pt>
                <c:pt idx="3200">
                  <c:v>59.236465000000003</c:v>
                </c:pt>
                <c:pt idx="3201">
                  <c:v>59.276361999999999</c:v>
                </c:pt>
                <c:pt idx="3202">
                  <c:v>59.288096000000003</c:v>
                </c:pt>
                <c:pt idx="3203">
                  <c:v>59.292789999999997</c:v>
                </c:pt>
                <c:pt idx="3204">
                  <c:v>59.304524000000001</c:v>
                </c:pt>
                <c:pt idx="3205">
                  <c:v>59.339725999999999</c:v>
                </c:pt>
                <c:pt idx="3206">
                  <c:v>59.349114</c:v>
                </c:pt>
                <c:pt idx="3207">
                  <c:v>59.389009999999999</c:v>
                </c:pt>
                <c:pt idx="3208">
                  <c:v>59.424211999999997</c:v>
                </c:pt>
                <c:pt idx="3209">
                  <c:v>59.433599999999998</c:v>
                </c:pt>
                <c:pt idx="3210">
                  <c:v>59.445334000000003</c:v>
                </c:pt>
                <c:pt idx="3211">
                  <c:v>59.501657999999999</c:v>
                </c:pt>
                <c:pt idx="3212">
                  <c:v>59.501657999999999</c:v>
                </c:pt>
                <c:pt idx="3213">
                  <c:v>59.501657999999999</c:v>
                </c:pt>
                <c:pt idx="3214">
                  <c:v>59.496963999999998</c:v>
                </c:pt>
                <c:pt idx="3215">
                  <c:v>59.496963999999998</c:v>
                </c:pt>
                <c:pt idx="3216">
                  <c:v>59.586143999999997</c:v>
                </c:pt>
                <c:pt idx="3217">
                  <c:v>59.557982000000003</c:v>
                </c:pt>
                <c:pt idx="3218">
                  <c:v>59.529820000000001</c:v>
                </c:pt>
                <c:pt idx="3219">
                  <c:v>59.541553999999998</c:v>
                </c:pt>
                <c:pt idx="3220">
                  <c:v>59.546247999999999</c:v>
                </c:pt>
                <c:pt idx="3221">
                  <c:v>59.546247999999999</c:v>
                </c:pt>
                <c:pt idx="3222">
                  <c:v>59.586143999999997</c:v>
                </c:pt>
                <c:pt idx="3223">
                  <c:v>59.647162000000002</c:v>
                </c:pt>
                <c:pt idx="3224">
                  <c:v>59.647162000000002</c:v>
                </c:pt>
                <c:pt idx="3225">
                  <c:v>59.630733999999997</c:v>
                </c:pt>
                <c:pt idx="3226">
                  <c:v>59.647162000000002</c:v>
                </c:pt>
                <c:pt idx="3227">
                  <c:v>59.696444999999997</c:v>
                </c:pt>
                <c:pt idx="3228">
                  <c:v>59.619</c:v>
                </c:pt>
                <c:pt idx="3229">
                  <c:v>59.635427</c:v>
                </c:pt>
                <c:pt idx="3230">
                  <c:v>59.630733999999997</c:v>
                </c:pt>
                <c:pt idx="3231">
                  <c:v>59.647162000000002</c:v>
                </c:pt>
                <c:pt idx="3232">
                  <c:v>59.635427</c:v>
                </c:pt>
                <c:pt idx="3233">
                  <c:v>59.586143999999997</c:v>
                </c:pt>
                <c:pt idx="3234">
                  <c:v>59.57441</c:v>
                </c:pt>
                <c:pt idx="3235">
                  <c:v>59.557982000000003</c:v>
                </c:pt>
                <c:pt idx="3236">
                  <c:v>59.501657999999999</c:v>
                </c:pt>
                <c:pt idx="3237">
                  <c:v>59.461762</c:v>
                </c:pt>
                <c:pt idx="3238">
                  <c:v>59.468801999999997</c:v>
                </c:pt>
                <c:pt idx="3239">
                  <c:v>59.468801999999997</c:v>
                </c:pt>
                <c:pt idx="3240">
                  <c:v>59.457068</c:v>
                </c:pt>
                <c:pt idx="3241">
                  <c:v>59.496963999999998</c:v>
                </c:pt>
                <c:pt idx="3242">
                  <c:v>59.562676000000003</c:v>
                </c:pt>
                <c:pt idx="3243">
                  <c:v>59.663589000000002</c:v>
                </c:pt>
                <c:pt idx="3244">
                  <c:v>59.708179000000001</c:v>
                </c:pt>
                <c:pt idx="3245">
                  <c:v>59.790318999999997</c:v>
                </c:pt>
                <c:pt idx="3246">
                  <c:v>59.757463000000001</c:v>
                </c:pt>
                <c:pt idx="3247">
                  <c:v>59.696444999999997</c:v>
                </c:pt>
                <c:pt idx="3248">
                  <c:v>59.731648</c:v>
                </c:pt>
                <c:pt idx="3249">
                  <c:v>59.825521000000002</c:v>
                </c:pt>
                <c:pt idx="3250">
                  <c:v>59.846643</c:v>
                </c:pt>
                <c:pt idx="3251">
                  <c:v>59.802053000000001</c:v>
                </c:pt>
                <c:pt idx="3252">
                  <c:v>59.825521000000002</c:v>
                </c:pt>
                <c:pt idx="3253">
                  <c:v>59.879497999999998</c:v>
                </c:pt>
                <c:pt idx="3254">
                  <c:v>59.947557000000003</c:v>
                </c:pt>
                <c:pt idx="3255">
                  <c:v>60.006227000000003</c:v>
                </c:pt>
                <c:pt idx="3256">
                  <c:v>59.989800000000002</c:v>
                </c:pt>
                <c:pt idx="3257">
                  <c:v>59.956944</c:v>
                </c:pt>
                <c:pt idx="3258">
                  <c:v>59.940516000000002</c:v>
                </c:pt>
                <c:pt idx="3259">
                  <c:v>59.924087999999998</c:v>
                </c:pt>
                <c:pt idx="3260">
                  <c:v>58.640369</c:v>
                </c:pt>
                <c:pt idx="3261">
                  <c:v>58.652104000000001</c:v>
                </c:pt>
                <c:pt idx="3262">
                  <c:v>58.628635000000003</c:v>
                </c:pt>
                <c:pt idx="3263">
                  <c:v>58.633329000000003</c:v>
                </c:pt>
                <c:pt idx="3264">
                  <c:v>58.530068</c:v>
                </c:pt>
                <c:pt idx="3265">
                  <c:v>58.541801999999997</c:v>
                </c:pt>
                <c:pt idx="3266">
                  <c:v>58.508946999999999</c:v>
                </c:pt>
                <c:pt idx="3267">
                  <c:v>58.541801999999997</c:v>
                </c:pt>
                <c:pt idx="3268">
                  <c:v>58.454968999999998</c:v>
                </c:pt>
                <c:pt idx="3269">
                  <c:v>58.398645000000002</c:v>
                </c:pt>
                <c:pt idx="3270">
                  <c:v>58.370483</c:v>
                </c:pt>
                <c:pt idx="3271">
                  <c:v>58.316505999999997</c:v>
                </c:pt>
                <c:pt idx="3272">
                  <c:v>58.241407000000002</c:v>
                </c:pt>
                <c:pt idx="3273">
                  <c:v>58.213245000000001</c:v>
                </c:pt>
                <c:pt idx="3274">
                  <c:v>58.14284</c:v>
                </c:pt>
                <c:pt idx="3275">
                  <c:v>58.056007000000001</c:v>
                </c:pt>
                <c:pt idx="3276">
                  <c:v>57.985602</c:v>
                </c:pt>
                <c:pt idx="3277">
                  <c:v>58.091209999999997</c:v>
                </c:pt>
                <c:pt idx="3278">
                  <c:v>58.213245000000001</c:v>
                </c:pt>
                <c:pt idx="3279">
                  <c:v>58.283650000000002</c:v>
                </c:pt>
                <c:pt idx="3280">
                  <c:v>58.323546999999998</c:v>
                </c:pt>
                <c:pt idx="3281">
                  <c:v>58.311812000000003</c:v>
                </c:pt>
                <c:pt idx="3282">
                  <c:v>58.283650000000002</c:v>
                </c:pt>
                <c:pt idx="3283">
                  <c:v>58.283650000000002</c:v>
                </c:pt>
                <c:pt idx="3284">
                  <c:v>58.300077999999999</c:v>
                </c:pt>
                <c:pt idx="3285">
                  <c:v>58.370483</c:v>
                </c:pt>
                <c:pt idx="3286">
                  <c:v>58.386910999999998</c:v>
                </c:pt>
                <c:pt idx="3287">
                  <c:v>58.415073</c:v>
                </c:pt>
                <c:pt idx="3288">
                  <c:v>58.473744000000003</c:v>
                </c:pt>
                <c:pt idx="3289">
                  <c:v>58.485478000000001</c:v>
                </c:pt>
                <c:pt idx="3290">
                  <c:v>58.525373999999999</c:v>
                </c:pt>
                <c:pt idx="3291">
                  <c:v>58.565271000000003</c:v>
                </c:pt>
                <c:pt idx="3292">
                  <c:v>58.612206999999998</c:v>
                </c:pt>
                <c:pt idx="3293">
                  <c:v>58.623942</c:v>
                </c:pt>
                <c:pt idx="3294">
                  <c:v>58.652104000000001</c:v>
                </c:pt>
                <c:pt idx="3295">
                  <c:v>58.640369</c:v>
                </c:pt>
                <c:pt idx="3296">
                  <c:v>58.978313999999997</c:v>
                </c:pt>
                <c:pt idx="3297">
                  <c:v>59.046371999999998</c:v>
                </c:pt>
                <c:pt idx="3298">
                  <c:v>59.046371999999998</c:v>
                </c:pt>
                <c:pt idx="3299">
                  <c:v>59.062800000000003</c:v>
                </c:pt>
                <c:pt idx="3300">
                  <c:v>59.130858000000003</c:v>
                </c:pt>
                <c:pt idx="3301">
                  <c:v>59.095655000000001</c:v>
                </c:pt>
                <c:pt idx="3302">
                  <c:v>59.046371999999998</c:v>
                </c:pt>
                <c:pt idx="3303">
                  <c:v>58.983007000000001</c:v>
                </c:pt>
                <c:pt idx="3304">
                  <c:v>58.978313999999997</c:v>
                </c:pt>
                <c:pt idx="3305">
                  <c:v>58.978313999999997</c:v>
                </c:pt>
                <c:pt idx="3306">
                  <c:v>58.966579000000003</c:v>
                </c:pt>
                <c:pt idx="3307">
                  <c:v>58.931376999999998</c:v>
                </c:pt>
                <c:pt idx="3308">
                  <c:v>58.907908999999997</c:v>
                </c:pt>
                <c:pt idx="3309">
                  <c:v>58.907908999999997</c:v>
                </c:pt>
                <c:pt idx="3310">
                  <c:v>58.835157000000002</c:v>
                </c:pt>
                <c:pt idx="3311">
                  <c:v>58.743630000000003</c:v>
                </c:pt>
                <c:pt idx="3312">
                  <c:v>58.748323999999997</c:v>
                </c:pt>
                <c:pt idx="3313">
                  <c:v>58.835157000000002</c:v>
                </c:pt>
                <c:pt idx="3314">
                  <c:v>58.875053000000001</c:v>
                </c:pt>
                <c:pt idx="3315">
                  <c:v>58.891480999999999</c:v>
                </c:pt>
                <c:pt idx="3316">
                  <c:v>58.983007000000001</c:v>
                </c:pt>
                <c:pt idx="3317">
                  <c:v>59.034638000000001</c:v>
                </c:pt>
                <c:pt idx="3318">
                  <c:v>59.055759000000002</c:v>
                </c:pt>
                <c:pt idx="3319">
                  <c:v>59.102696000000002</c:v>
                </c:pt>
                <c:pt idx="3320">
                  <c:v>59.114429999999999</c:v>
                </c:pt>
                <c:pt idx="3321">
                  <c:v>59.074534</c:v>
                </c:pt>
                <c:pt idx="3322">
                  <c:v>59.015863000000003</c:v>
                </c:pt>
                <c:pt idx="3323">
                  <c:v>58.987701000000001</c:v>
                </c:pt>
                <c:pt idx="3324">
                  <c:v>58.978313999999997</c:v>
                </c:pt>
                <c:pt idx="3325">
                  <c:v>59.022902999999999</c:v>
                </c:pt>
                <c:pt idx="3326">
                  <c:v>59.034638000000001</c:v>
                </c:pt>
                <c:pt idx="3327">
                  <c:v>59.027597</c:v>
                </c:pt>
                <c:pt idx="3328">
                  <c:v>58.994740999999998</c:v>
                </c:pt>
                <c:pt idx="3329">
                  <c:v>58.926682999999997</c:v>
                </c:pt>
                <c:pt idx="3330">
                  <c:v>58.839849999999998</c:v>
                </c:pt>
                <c:pt idx="3331">
                  <c:v>58.715468000000001</c:v>
                </c:pt>
                <c:pt idx="3332">
                  <c:v>58.588738999999997</c:v>
                </c:pt>
                <c:pt idx="3333">
                  <c:v>58.426806999999997</c:v>
                </c:pt>
                <c:pt idx="3334">
                  <c:v>58.304772</c:v>
                </c:pt>
                <c:pt idx="3335">
                  <c:v>58.149881000000001</c:v>
                </c:pt>
                <c:pt idx="3336">
                  <c:v>58.102944000000001</c:v>
                </c:pt>
                <c:pt idx="3337">
                  <c:v>58.241407000000002</c:v>
                </c:pt>
                <c:pt idx="3338">
                  <c:v>58.370483</c:v>
                </c:pt>
                <c:pt idx="3339">
                  <c:v>58.497211999999998</c:v>
                </c:pt>
                <c:pt idx="3340">
                  <c:v>58.640369</c:v>
                </c:pt>
                <c:pt idx="3341">
                  <c:v>58.806995000000001</c:v>
                </c:pt>
                <c:pt idx="3342">
                  <c:v>58.943111000000002</c:v>
                </c:pt>
                <c:pt idx="3343">
                  <c:v>59.006475999999999</c:v>
                </c:pt>
                <c:pt idx="3344">
                  <c:v>59.022902999999999</c:v>
                </c:pt>
                <c:pt idx="3345">
                  <c:v>59.123817000000003</c:v>
                </c:pt>
                <c:pt idx="3346">
                  <c:v>59.170754000000002</c:v>
                </c:pt>
                <c:pt idx="3347">
                  <c:v>59.170754000000002</c:v>
                </c:pt>
                <c:pt idx="3348">
                  <c:v>59.163713999999999</c:v>
                </c:pt>
                <c:pt idx="3349">
                  <c:v>59.220038000000002</c:v>
                </c:pt>
                <c:pt idx="3350">
                  <c:v>59.243505999999996</c:v>
                </c:pt>
                <c:pt idx="3351">
                  <c:v>59.227077999999999</c:v>
                </c:pt>
                <c:pt idx="3352">
                  <c:v>59.283402000000002</c:v>
                </c:pt>
                <c:pt idx="3353">
                  <c:v>59.332686000000002</c:v>
                </c:pt>
                <c:pt idx="3354">
                  <c:v>59.428905999999998</c:v>
                </c:pt>
                <c:pt idx="3355">
                  <c:v>59.602572000000002</c:v>
                </c:pt>
                <c:pt idx="3356">
                  <c:v>59.708179000000001</c:v>
                </c:pt>
                <c:pt idx="3357">
                  <c:v>59.764502999999998</c:v>
                </c:pt>
                <c:pt idx="3358">
                  <c:v>59.797359</c:v>
                </c:pt>
                <c:pt idx="3359">
                  <c:v>59.86307</c:v>
                </c:pt>
                <c:pt idx="3360">
                  <c:v>59.891232000000002</c:v>
                </c:pt>
                <c:pt idx="3361">
                  <c:v>59.874805000000002</c:v>
                </c:pt>
                <c:pt idx="3362">
                  <c:v>59.858376999999997</c:v>
                </c:pt>
                <c:pt idx="3363">
                  <c:v>59.86307</c:v>
                </c:pt>
                <c:pt idx="3364">
                  <c:v>59.834907999999999</c:v>
                </c:pt>
                <c:pt idx="3365">
                  <c:v>59.769196999999998</c:v>
                </c:pt>
                <c:pt idx="3366">
                  <c:v>59.691752000000001</c:v>
                </c:pt>
                <c:pt idx="3367">
                  <c:v>59.614305999999999</c:v>
                </c:pt>
                <c:pt idx="3368">
                  <c:v>59.550941000000002</c:v>
                </c:pt>
                <c:pt idx="3369">
                  <c:v>59.534514000000001</c:v>
                </c:pt>
                <c:pt idx="3370">
                  <c:v>59.607264999999998</c:v>
                </c:pt>
                <c:pt idx="3371">
                  <c:v>59.680016999999999</c:v>
                </c:pt>
                <c:pt idx="3372">
                  <c:v>59.712873000000002</c:v>
                </c:pt>
                <c:pt idx="3373">
                  <c:v>59.668283000000002</c:v>
                </c:pt>
                <c:pt idx="3374">
                  <c:v>59.602572000000002</c:v>
                </c:pt>
                <c:pt idx="3375">
                  <c:v>59.557982000000003</c:v>
                </c:pt>
                <c:pt idx="3376">
                  <c:v>59.541553999999998</c:v>
                </c:pt>
                <c:pt idx="3377">
                  <c:v>59.461762</c:v>
                </c:pt>
                <c:pt idx="3378">
                  <c:v>59.396050000000002</c:v>
                </c:pt>
                <c:pt idx="3379">
                  <c:v>59.292789999999997</c:v>
                </c:pt>
                <c:pt idx="3380">
                  <c:v>59.259934000000001</c:v>
                </c:pt>
                <c:pt idx="3381">
                  <c:v>59.231771999999999</c:v>
                </c:pt>
                <c:pt idx="3382">
                  <c:v>59.159019999999998</c:v>
                </c:pt>
                <c:pt idx="3383">
                  <c:v>59.107390000000002</c:v>
                </c:pt>
                <c:pt idx="3384">
                  <c:v>59.051065999999999</c:v>
                </c:pt>
                <c:pt idx="3385">
                  <c:v>59.015863000000003</c:v>
                </c:pt>
                <c:pt idx="3386">
                  <c:v>60.055511000000003</c:v>
                </c:pt>
                <c:pt idx="3387">
                  <c:v>59.973371999999998</c:v>
                </c:pt>
                <c:pt idx="3388">
                  <c:v>59.919395000000002</c:v>
                </c:pt>
                <c:pt idx="3389">
                  <c:v>59.841949</c:v>
                </c:pt>
                <c:pt idx="3390">
                  <c:v>59.764502999999998</c:v>
                </c:pt>
                <c:pt idx="3391">
                  <c:v>59.719914000000003</c:v>
                </c:pt>
                <c:pt idx="3392">
                  <c:v>59.630733999999997</c:v>
                </c:pt>
                <c:pt idx="3393">
                  <c:v>59.550941000000002</c:v>
                </c:pt>
                <c:pt idx="3394">
                  <c:v>59.506352</c:v>
                </c:pt>
                <c:pt idx="3395">
                  <c:v>59.428905999999998</c:v>
                </c:pt>
                <c:pt idx="3396">
                  <c:v>59.396050000000002</c:v>
                </c:pt>
                <c:pt idx="3397">
                  <c:v>59.417172000000001</c:v>
                </c:pt>
                <c:pt idx="3398">
                  <c:v>59.518085999999997</c:v>
                </c:pt>
                <c:pt idx="3399">
                  <c:v>59.546247999999999</c:v>
                </c:pt>
                <c:pt idx="3400">
                  <c:v>59.489924000000002</c:v>
                </c:pt>
                <c:pt idx="3401">
                  <c:v>59.518085999999997</c:v>
                </c:pt>
                <c:pt idx="3402">
                  <c:v>59.569716</c:v>
                </c:pt>
                <c:pt idx="3403">
                  <c:v>59.534514000000001</c:v>
                </c:pt>
                <c:pt idx="3404">
                  <c:v>59.501657999999999</c:v>
                </c:pt>
                <c:pt idx="3405">
                  <c:v>59.590837999999998</c:v>
                </c:pt>
                <c:pt idx="3406">
                  <c:v>59.579103000000003</c:v>
                </c:pt>
                <c:pt idx="3407">
                  <c:v>59.595531000000001</c:v>
                </c:pt>
                <c:pt idx="3408">
                  <c:v>59.57441</c:v>
                </c:pt>
                <c:pt idx="3409">
                  <c:v>59.590837999999998</c:v>
                </c:pt>
                <c:pt idx="3410">
                  <c:v>59.529820000000001</c:v>
                </c:pt>
                <c:pt idx="3411">
                  <c:v>59.501657999999999</c:v>
                </c:pt>
                <c:pt idx="3412">
                  <c:v>59.473495999999997</c:v>
                </c:pt>
                <c:pt idx="3413">
                  <c:v>59.496963999999998</c:v>
                </c:pt>
                <c:pt idx="3414">
                  <c:v>59.440640000000002</c:v>
                </c:pt>
                <c:pt idx="3415">
                  <c:v>59.396050000000002</c:v>
                </c:pt>
                <c:pt idx="3416">
                  <c:v>59.34442</c:v>
                </c:pt>
                <c:pt idx="3417">
                  <c:v>59.283402000000002</c:v>
                </c:pt>
                <c:pt idx="3418">
                  <c:v>59.316257999999998</c:v>
                </c:pt>
                <c:pt idx="3419">
                  <c:v>59.292789999999997</c:v>
                </c:pt>
                <c:pt idx="3420">
                  <c:v>59.323298000000001</c:v>
                </c:pt>
                <c:pt idx="3421">
                  <c:v>59.360847999999997</c:v>
                </c:pt>
                <c:pt idx="3422">
                  <c:v>59.384315999999998</c:v>
                </c:pt>
                <c:pt idx="3423">
                  <c:v>59.400744000000003</c:v>
                </c:pt>
                <c:pt idx="3424">
                  <c:v>59.356153999999997</c:v>
                </c:pt>
                <c:pt idx="3425">
                  <c:v>59.311563999999997</c:v>
                </c:pt>
                <c:pt idx="3426">
                  <c:v>59.255240000000001</c:v>
                </c:pt>
                <c:pt idx="3427">
                  <c:v>59.255240000000001</c:v>
                </c:pt>
                <c:pt idx="3428">
                  <c:v>59.29983</c:v>
                </c:pt>
                <c:pt idx="3429">
                  <c:v>59.248199999999997</c:v>
                </c:pt>
                <c:pt idx="3430">
                  <c:v>59.180140999999999</c:v>
                </c:pt>
                <c:pt idx="3431">
                  <c:v>59.067492999999999</c:v>
                </c:pt>
                <c:pt idx="3432">
                  <c:v>58.947805000000002</c:v>
                </c:pt>
                <c:pt idx="3433">
                  <c:v>58.931376999999998</c:v>
                </c:pt>
                <c:pt idx="3434">
                  <c:v>58.936070999999998</c:v>
                </c:pt>
                <c:pt idx="3435">
                  <c:v>59.051065999999999</c:v>
                </c:pt>
                <c:pt idx="3436">
                  <c:v>59.074534</c:v>
                </c:pt>
                <c:pt idx="3437">
                  <c:v>58.959538999999999</c:v>
                </c:pt>
                <c:pt idx="3438">
                  <c:v>58.891480999999999</c:v>
                </c:pt>
                <c:pt idx="3439">
                  <c:v>58.828116000000001</c:v>
                </c:pt>
                <c:pt idx="3440">
                  <c:v>58.783526000000002</c:v>
                </c:pt>
                <c:pt idx="3441">
                  <c:v>58.788220000000003</c:v>
                </c:pt>
                <c:pt idx="3442">
                  <c:v>58.776485999999998</c:v>
                </c:pt>
                <c:pt idx="3443">
                  <c:v>58.692</c:v>
                </c:pt>
                <c:pt idx="3444">
                  <c:v>58.656796999999997</c:v>
                </c:pt>
                <c:pt idx="3445">
                  <c:v>58.696693000000003</c:v>
                </c:pt>
                <c:pt idx="3446">
                  <c:v>58.675572000000003</c:v>
                </c:pt>
                <c:pt idx="3447">
                  <c:v>58.645063</c:v>
                </c:pt>
                <c:pt idx="3448">
                  <c:v>58.645063</c:v>
                </c:pt>
                <c:pt idx="3449">
                  <c:v>58.640369</c:v>
                </c:pt>
                <c:pt idx="3450">
                  <c:v>58.633329000000003</c:v>
                </c:pt>
                <c:pt idx="3451">
                  <c:v>58.623942</c:v>
                </c:pt>
                <c:pt idx="3452">
                  <c:v>58.605167000000002</c:v>
                </c:pt>
                <c:pt idx="3453">
                  <c:v>58.581698000000003</c:v>
                </c:pt>
                <c:pt idx="3454">
                  <c:v>58.525373999999999</c:v>
                </c:pt>
                <c:pt idx="3455">
                  <c:v>58.478437999999997</c:v>
                </c:pt>
                <c:pt idx="3456">
                  <c:v>58.466704</c:v>
                </c:pt>
                <c:pt idx="3457">
                  <c:v>58.497211999999998</c:v>
                </c:pt>
                <c:pt idx="3458">
                  <c:v>58.485478000000001</c:v>
                </c:pt>
                <c:pt idx="3459">
                  <c:v>58.438541999999998</c:v>
                </c:pt>
                <c:pt idx="3460">
                  <c:v>58.375177000000001</c:v>
                </c:pt>
                <c:pt idx="3461">
                  <c:v>58.328240000000001</c:v>
                </c:pt>
                <c:pt idx="3462">
                  <c:v>58.229672999999998</c:v>
                </c:pt>
                <c:pt idx="3463">
                  <c:v>58.166308999999998</c:v>
                </c:pt>
                <c:pt idx="3464">
                  <c:v>58.119371999999998</c:v>
                </c:pt>
                <c:pt idx="3465">
                  <c:v>58.060701000000002</c:v>
                </c:pt>
                <c:pt idx="3466">
                  <c:v>58.020805000000003</c:v>
                </c:pt>
                <c:pt idx="3467">
                  <c:v>57.955094000000003</c:v>
                </c:pt>
                <c:pt idx="3468">
                  <c:v>57.950400000000002</c:v>
                </c:pt>
                <c:pt idx="3469">
                  <c:v>57.978561999999997</c:v>
                </c:pt>
                <c:pt idx="3470">
                  <c:v>57.938665999999998</c:v>
                </c:pt>
                <c:pt idx="3471">
                  <c:v>57.884687999999997</c:v>
                </c:pt>
                <c:pt idx="3472">
                  <c:v>57.821323999999997</c:v>
                </c:pt>
                <c:pt idx="3473">
                  <c:v>57.732143999999998</c:v>
                </c:pt>
                <c:pt idx="3474">
                  <c:v>57.633577000000002</c:v>
                </c:pt>
                <c:pt idx="3475">
                  <c:v>57.567866000000002</c:v>
                </c:pt>
                <c:pt idx="3476">
                  <c:v>57.462257999999999</c:v>
                </c:pt>
                <c:pt idx="3477">
                  <c:v>57.361344000000003</c:v>
                </c:pt>
                <c:pt idx="3478">
                  <c:v>57.241655999999999</c:v>
                </c:pt>
                <c:pt idx="3479">
                  <c:v>57.103192</c:v>
                </c:pt>
                <c:pt idx="3480">
                  <c:v>56.971769999999999</c:v>
                </c:pt>
                <c:pt idx="3481">
                  <c:v>56.765248</c:v>
                </c:pt>
                <c:pt idx="3482">
                  <c:v>56.596276000000003</c:v>
                </c:pt>
                <c:pt idx="3483">
                  <c:v>56.366286000000002</c:v>
                </c:pt>
                <c:pt idx="3484">
                  <c:v>56.169151999999997</c:v>
                </c:pt>
                <c:pt idx="3485">
                  <c:v>56.169151999999997</c:v>
                </c:pt>
                <c:pt idx="3486">
                  <c:v>56.206701000000002</c:v>
                </c:pt>
                <c:pt idx="3487">
                  <c:v>56.176192</c:v>
                </c:pt>
                <c:pt idx="3488">
                  <c:v>56.211395000000003</c:v>
                </c:pt>
                <c:pt idx="3489">
                  <c:v>56.218435999999997</c:v>
                </c:pt>
                <c:pt idx="3490">
                  <c:v>56.150376999999999</c:v>
                </c:pt>
                <c:pt idx="3491">
                  <c:v>56.047117</c:v>
                </c:pt>
                <c:pt idx="3492">
                  <c:v>56.077624999999998</c:v>
                </c:pt>
                <c:pt idx="3493">
                  <c:v>55.960284000000001</c:v>
                </c:pt>
                <c:pt idx="3494">
                  <c:v>55.817126999999999</c:v>
                </c:pt>
                <c:pt idx="3495">
                  <c:v>55.598871000000003</c:v>
                </c:pt>
                <c:pt idx="3496">
                  <c:v>55.455714</c:v>
                </c:pt>
                <c:pt idx="3497">
                  <c:v>55.413471000000001</c:v>
                </c:pt>
                <c:pt idx="3498">
                  <c:v>55.462755000000001</c:v>
                </c:pt>
                <c:pt idx="3499">
                  <c:v>55.455714</c:v>
                </c:pt>
                <c:pt idx="3500">
                  <c:v>55.387656</c:v>
                </c:pt>
                <c:pt idx="3501">
                  <c:v>55.425204999999998</c:v>
                </c:pt>
                <c:pt idx="3502">
                  <c:v>55.418165000000002</c:v>
                </c:pt>
                <c:pt idx="3503">
                  <c:v>55.469794999999998</c:v>
                </c:pt>
                <c:pt idx="3504">
                  <c:v>55.481529000000002</c:v>
                </c:pt>
                <c:pt idx="3505">
                  <c:v>55.537852999999998</c:v>
                </c:pt>
                <c:pt idx="3506">
                  <c:v>55.598871000000003</c:v>
                </c:pt>
                <c:pt idx="3507">
                  <c:v>55.655194999999999</c:v>
                </c:pt>
                <c:pt idx="3508">
                  <c:v>55.756109000000002</c:v>
                </c:pt>
                <c:pt idx="3509">
                  <c:v>55.873451000000003</c:v>
                </c:pt>
                <c:pt idx="3510">
                  <c:v>56.021301000000001</c:v>
                </c:pt>
                <c:pt idx="3511">
                  <c:v>56.119867999999997</c:v>
                </c:pt>
                <c:pt idx="3512">
                  <c:v>56.225476</c:v>
                </c:pt>
                <c:pt idx="3513">
                  <c:v>56.291187000000001</c:v>
                </c:pt>
                <c:pt idx="3514">
                  <c:v>56.255985000000003</c:v>
                </c:pt>
                <c:pt idx="3515">
                  <c:v>56.248944000000002</c:v>
                </c:pt>
                <c:pt idx="3516">
                  <c:v>56.286493999999998</c:v>
                </c:pt>
                <c:pt idx="3517">
                  <c:v>56.347510999999997</c:v>
                </c:pt>
                <c:pt idx="3518">
                  <c:v>56.413223000000002</c:v>
                </c:pt>
                <c:pt idx="3519">
                  <c:v>56.450772000000001</c:v>
                </c:pt>
                <c:pt idx="3520">
                  <c:v>56.439037999999996</c:v>
                </c:pt>
                <c:pt idx="3521">
                  <c:v>56.474240999999999</c:v>
                </c:pt>
                <c:pt idx="3522">
                  <c:v>56.554032999999997</c:v>
                </c:pt>
                <c:pt idx="3523">
                  <c:v>56.657294</c:v>
                </c:pt>
                <c:pt idx="3524">
                  <c:v>56.737085999999998</c:v>
                </c:pt>
                <c:pt idx="3525">
                  <c:v>56.852080999999998</c:v>
                </c:pt>
                <c:pt idx="3526">
                  <c:v>56.952995000000001</c:v>
                </c:pt>
                <c:pt idx="3527">
                  <c:v>57.133701000000002</c:v>
                </c:pt>
                <c:pt idx="3528">
                  <c:v>57.253390000000003</c:v>
                </c:pt>
                <c:pt idx="3529">
                  <c:v>57.384813000000001</c:v>
                </c:pt>
                <c:pt idx="3530">
                  <c:v>57.396546999999998</c:v>
                </c:pt>
                <c:pt idx="3531">
                  <c:v>57.389505999999997</c:v>
                </c:pt>
                <c:pt idx="3532">
                  <c:v>57.502153999999997</c:v>
                </c:pt>
                <c:pt idx="3533">
                  <c:v>57.567866000000002</c:v>
                </c:pt>
                <c:pt idx="3534">
                  <c:v>57.650005</c:v>
                </c:pt>
                <c:pt idx="3535">
                  <c:v>57.732143999999998</c:v>
                </c:pt>
                <c:pt idx="3536">
                  <c:v>57.851832999999999</c:v>
                </c:pt>
                <c:pt idx="3537">
                  <c:v>57.828364000000001</c:v>
                </c:pt>
                <c:pt idx="3538">
                  <c:v>57.915196999999999</c:v>
                </c:pt>
                <c:pt idx="3539">
                  <c:v>57.985602</c:v>
                </c:pt>
                <c:pt idx="3540">
                  <c:v>58.079476</c:v>
                </c:pt>
                <c:pt idx="3541">
                  <c:v>58.107638000000001</c:v>
                </c:pt>
                <c:pt idx="3542">
                  <c:v>58.138146999999996</c:v>
                </c:pt>
                <c:pt idx="3543">
                  <c:v>58.236713999999999</c:v>
                </c:pt>
                <c:pt idx="3544">
                  <c:v>58.271915999999997</c:v>
                </c:pt>
                <c:pt idx="3545">
                  <c:v>58.293038000000003</c:v>
                </c:pt>
                <c:pt idx="3546">
                  <c:v>58.288344000000002</c:v>
                </c:pt>
                <c:pt idx="3547">
                  <c:v>58.304772</c:v>
                </c:pt>
                <c:pt idx="3548">
                  <c:v>58.379871000000001</c:v>
                </c:pt>
                <c:pt idx="3549">
                  <c:v>58.422114000000001</c:v>
                </c:pt>
                <c:pt idx="3550">
                  <c:v>58.351709</c:v>
                </c:pt>
                <c:pt idx="3551">
                  <c:v>58.316505999999997</c:v>
                </c:pt>
                <c:pt idx="3552">
                  <c:v>58.283650000000002</c:v>
                </c:pt>
                <c:pt idx="3553">
                  <c:v>58.316505999999997</c:v>
                </c:pt>
                <c:pt idx="3554">
                  <c:v>58.391604999999998</c:v>
                </c:pt>
                <c:pt idx="3555">
                  <c:v>58.433847999999998</c:v>
                </c:pt>
                <c:pt idx="3556">
                  <c:v>58.445582000000002</c:v>
                </c:pt>
                <c:pt idx="3557">
                  <c:v>58.497211999999998</c:v>
                </c:pt>
                <c:pt idx="3558">
                  <c:v>58.581698000000003</c:v>
                </c:pt>
                <c:pt idx="3559">
                  <c:v>58.623942</c:v>
                </c:pt>
                <c:pt idx="3560">
                  <c:v>58.727201999999998</c:v>
                </c:pt>
                <c:pt idx="3561">
                  <c:v>58.795259999999999</c:v>
                </c:pt>
                <c:pt idx="3562">
                  <c:v>58.886786999999998</c:v>
                </c:pt>
                <c:pt idx="3563">
                  <c:v>58.983007000000001</c:v>
                </c:pt>
                <c:pt idx="3564">
                  <c:v>59.074534</c:v>
                </c:pt>
                <c:pt idx="3565">
                  <c:v>59.107390000000002</c:v>
                </c:pt>
                <c:pt idx="3566">
                  <c:v>58.851585</c:v>
                </c:pt>
                <c:pt idx="3567">
                  <c:v>58.926682999999997</c:v>
                </c:pt>
                <c:pt idx="3568">
                  <c:v>59.022902999999999</c:v>
                </c:pt>
                <c:pt idx="3569">
                  <c:v>59.095655000000001</c:v>
                </c:pt>
                <c:pt idx="3570">
                  <c:v>59.142592</c:v>
                </c:pt>
                <c:pt idx="3571">
                  <c:v>59.259934000000001</c:v>
                </c:pt>
                <c:pt idx="3572">
                  <c:v>59.339725999999999</c:v>
                </c:pt>
                <c:pt idx="3573">
                  <c:v>59.372582000000001</c:v>
                </c:pt>
                <c:pt idx="3574">
                  <c:v>59.396050000000002</c:v>
                </c:pt>
                <c:pt idx="3575">
                  <c:v>59.412478</c:v>
                </c:pt>
                <c:pt idx="3576">
                  <c:v>59.412478</c:v>
                </c:pt>
                <c:pt idx="3577">
                  <c:v>59.377276000000002</c:v>
                </c:pt>
                <c:pt idx="3578">
                  <c:v>59.384315999999998</c:v>
                </c:pt>
                <c:pt idx="3579">
                  <c:v>59.367888000000001</c:v>
                </c:pt>
                <c:pt idx="3580">
                  <c:v>59.34442</c:v>
                </c:pt>
                <c:pt idx="3581">
                  <c:v>59.266973999999998</c:v>
                </c:pt>
                <c:pt idx="3582">
                  <c:v>59.163713999999999</c:v>
                </c:pt>
                <c:pt idx="3583">
                  <c:v>59.046371999999998</c:v>
                </c:pt>
                <c:pt idx="3584">
                  <c:v>58.987701000000001</c:v>
                </c:pt>
                <c:pt idx="3585">
                  <c:v>58.926682999999997</c:v>
                </c:pt>
                <c:pt idx="3586">
                  <c:v>59.062800000000003</c:v>
                </c:pt>
                <c:pt idx="3587">
                  <c:v>59.107390000000002</c:v>
                </c:pt>
                <c:pt idx="3588">
                  <c:v>59.095655000000001</c:v>
                </c:pt>
                <c:pt idx="3589">
                  <c:v>59.011169000000002</c:v>
                </c:pt>
                <c:pt idx="3590">
                  <c:v>58.943111000000002</c:v>
                </c:pt>
                <c:pt idx="3591">
                  <c:v>58.823422999999998</c:v>
                </c:pt>
                <c:pt idx="3592">
                  <c:v>58.73659</c:v>
                </c:pt>
                <c:pt idx="3593">
                  <c:v>58.675572000000003</c:v>
                </c:pt>
                <c:pt idx="3594">
                  <c:v>58.525373999999999</c:v>
                </c:pt>
                <c:pt idx="3595">
                  <c:v>58.450276000000002</c:v>
                </c:pt>
                <c:pt idx="3596">
                  <c:v>58.410380000000004</c:v>
                </c:pt>
                <c:pt idx="3597">
                  <c:v>58.454968999999998</c:v>
                </c:pt>
                <c:pt idx="3598">
                  <c:v>58.403339000000003</c:v>
                </c:pt>
                <c:pt idx="3599">
                  <c:v>58.462009999999999</c:v>
                </c:pt>
                <c:pt idx="3600">
                  <c:v>58.548842999999998</c:v>
                </c:pt>
                <c:pt idx="3601">
                  <c:v>58.623942</c:v>
                </c:pt>
                <c:pt idx="3602">
                  <c:v>58.537109000000001</c:v>
                </c:pt>
                <c:pt idx="3603">
                  <c:v>58.577005</c:v>
                </c:pt>
                <c:pt idx="3604">
                  <c:v>58.652104000000001</c:v>
                </c:pt>
                <c:pt idx="3605">
                  <c:v>58.696693000000003</c:v>
                </c:pt>
                <c:pt idx="3606">
                  <c:v>58.720162000000002</c:v>
                </c:pt>
                <c:pt idx="3607">
                  <c:v>58.771791999999998</c:v>
                </c:pt>
                <c:pt idx="3608">
                  <c:v>58.816381999999997</c:v>
                </c:pt>
                <c:pt idx="3609">
                  <c:v>58.839849999999998</c:v>
                </c:pt>
                <c:pt idx="3610">
                  <c:v>56.279452999999997</c:v>
                </c:pt>
                <c:pt idx="3611">
                  <c:v>56.305267999999998</c:v>
                </c:pt>
                <c:pt idx="3612">
                  <c:v>56.378019999999999</c:v>
                </c:pt>
                <c:pt idx="3613">
                  <c:v>56.493015</c:v>
                </c:pt>
                <c:pt idx="3614">
                  <c:v>56.669027999999997</c:v>
                </c:pt>
                <c:pt idx="3615">
                  <c:v>56.852080999999998</c:v>
                </c:pt>
                <c:pt idx="3616">
                  <c:v>56.983504000000003</c:v>
                </c:pt>
                <c:pt idx="3617">
                  <c:v>57.152476</c:v>
                </c:pt>
                <c:pt idx="3618">
                  <c:v>57.288592000000001</c:v>
                </c:pt>
                <c:pt idx="3619">
                  <c:v>57.335529000000001</c:v>
                </c:pt>
                <c:pt idx="3620">
                  <c:v>57.377772</c:v>
                </c:pt>
                <c:pt idx="3621">
                  <c:v>57.330835</c:v>
                </c:pt>
                <c:pt idx="3622">
                  <c:v>57.258082999999999</c:v>
                </c:pt>
                <c:pt idx="3623">
                  <c:v>57.168903999999998</c:v>
                </c:pt>
                <c:pt idx="3624">
                  <c:v>56.934220000000003</c:v>
                </c:pt>
                <c:pt idx="3625">
                  <c:v>56.852080999999998</c:v>
                </c:pt>
                <c:pt idx="3626">
                  <c:v>56.669027999999997</c:v>
                </c:pt>
                <c:pt idx="3627">
                  <c:v>56.523524000000002</c:v>
                </c:pt>
                <c:pt idx="3628">
                  <c:v>56.427303999999999</c:v>
                </c:pt>
                <c:pt idx="3629">
                  <c:v>56.328736999999997</c:v>
                </c:pt>
                <c:pt idx="3630">
                  <c:v>56.279452999999997</c:v>
                </c:pt>
                <c:pt idx="3631">
                  <c:v>56.964728999999998</c:v>
                </c:pt>
                <c:pt idx="3632">
                  <c:v>57.006971999999998</c:v>
                </c:pt>
                <c:pt idx="3633">
                  <c:v>57.084417999999999</c:v>
                </c:pt>
                <c:pt idx="3634">
                  <c:v>57.164209999999997</c:v>
                </c:pt>
                <c:pt idx="3635">
                  <c:v>57.241655999999999</c:v>
                </c:pt>
                <c:pt idx="3636">
                  <c:v>57.307366999999999</c:v>
                </c:pt>
                <c:pt idx="3637">
                  <c:v>57.347262999999998</c:v>
                </c:pt>
                <c:pt idx="3638">
                  <c:v>57.389505999999997</c:v>
                </c:pt>
                <c:pt idx="3639">
                  <c:v>57.431749000000003</c:v>
                </c:pt>
                <c:pt idx="3640">
                  <c:v>57.520929000000002</c:v>
                </c:pt>
                <c:pt idx="3641">
                  <c:v>57.727449999999997</c:v>
                </c:pt>
                <c:pt idx="3642">
                  <c:v>57.767347000000001</c:v>
                </c:pt>
                <c:pt idx="3643">
                  <c:v>57.767347000000001</c:v>
                </c:pt>
                <c:pt idx="3644">
                  <c:v>57.802548999999999</c:v>
                </c:pt>
                <c:pt idx="3645">
                  <c:v>57.856526000000002</c:v>
                </c:pt>
                <c:pt idx="3646">
                  <c:v>57.922238</c:v>
                </c:pt>
                <c:pt idx="3647">
                  <c:v>57.943359000000001</c:v>
                </c:pt>
                <c:pt idx="3648">
                  <c:v>57.884687999999997</c:v>
                </c:pt>
                <c:pt idx="3649">
                  <c:v>57.922238</c:v>
                </c:pt>
                <c:pt idx="3650">
                  <c:v>57.844791999999998</c:v>
                </c:pt>
                <c:pt idx="3651">
                  <c:v>57.685206999999998</c:v>
                </c:pt>
                <c:pt idx="3652">
                  <c:v>57.579599999999999</c:v>
                </c:pt>
                <c:pt idx="3653">
                  <c:v>57.478686000000003</c:v>
                </c:pt>
                <c:pt idx="3654">
                  <c:v>57.396546999999998</c:v>
                </c:pt>
                <c:pt idx="3655">
                  <c:v>57.300327000000003</c:v>
                </c:pt>
                <c:pt idx="3656">
                  <c:v>57.234614999999998</c:v>
                </c:pt>
                <c:pt idx="3657">
                  <c:v>57.187677999999998</c:v>
                </c:pt>
                <c:pt idx="3658">
                  <c:v>57.110233000000001</c:v>
                </c:pt>
                <c:pt idx="3659">
                  <c:v>57.114927000000002</c:v>
                </c:pt>
                <c:pt idx="3660">
                  <c:v>57.114927000000002</c:v>
                </c:pt>
                <c:pt idx="3661">
                  <c:v>57.056255999999998</c:v>
                </c:pt>
                <c:pt idx="3662">
                  <c:v>57.002277999999997</c:v>
                </c:pt>
                <c:pt idx="3663">
                  <c:v>56.964728999999998</c:v>
                </c:pt>
                <c:pt idx="3664">
                  <c:v>55.021549999999998</c:v>
                </c:pt>
                <c:pt idx="3665">
                  <c:v>55.047364999999999</c:v>
                </c:pt>
                <c:pt idx="3666">
                  <c:v>55.181134</c:v>
                </c:pt>
                <c:pt idx="3667">
                  <c:v>55.256233000000002</c:v>
                </c:pt>
                <c:pt idx="3668">
                  <c:v>55.286741999999997</c:v>
                </c:pt>
                <c:pt idx="3669">
                  <c:v>55.185828000000001</c:v>
                </c:pt>
                <c:pt idx="3670">
                  <c:v>55.110728999999999</c:v>
                </c:pt>
                <c:pt idx="3671">
                  <c:v>55.054405000000003</c:v>
                </c:pt>
                <c:pt idx="3672">
                  <c:v>55.028590000000001</c:v>
                </c:pt>
                <c:pt idx="3673">
                  <c:v>55.028590000000001</c:v>
                </c:pt>
                <c:pt idx="3674">
                  <c:v>55.021549999999998</c:v>
                </c:pt>
                <c:pt idx="3675">
                  <c:v>57.560825000000001</c:v>
                </c:pt>
                <c:pt idx="3676">
                  <c:v>57.614801999999997</c:v>
                </c:pt>
                <c:pt idx="3677">
                  <c:v>57.668779999999998</c:v>
                </c:pt>
                <c:pt idx="3678">
                  <c:v>57.720410000000001</c:v>
                </c:pt>
                <c:pt idx="3679">
                  <c:v>57.696942</c:v>
                </c:pt>
                <c:pt idx="3680">
                  <c:v>57.633577000000002</c:v>
                </c:pt>
                <c:pt idx="3681">
                  <c:v>57.537357</c:v>
                </c:pt>
                <c:pt idx="3682">
                  <c:v>57.462257999999999</c:v>
                </c:pt>
                <c:pt idx="3683">
                  <c:v>57.342570000000002</c:v>
                </c:pt>
                <c:pt idx="3684">
                  <c:v>57.258082999999999</c:v>
                </c:pt>
                <c:pt idx="3685">
                  <c:v>57.152476</c:v>
                </c:pt>
                <c:pt idx="3686">
                  <c:v>57.072682999999998</c:v>
                </c:pt>
                <c:pt idx="3687">
                  <c:v>57.002277999999997</c:v>
                </c:pt>
                <c:pt idx="3688">
                  <c:v>56.934220000000003</c:v>
                </c:pt>
                <c:pt idx="3689">
                  <c:v>56.863815000000002</c:v>
                </c:pt>
                <c:pt idx="3690">
                  <c:v>56.814532</c:v>
                </c:pt>
                <c:pt idx="3691">
                  <c:v>56.802796999999998</c:v>
                </c:pt>
                <c:pt idx="3692">
                  <c:v>56.814532</c:v>
                </c:pt>
                <c:pt idx="3693">
                  <c:v>56.718311</c:v>
                </c:pt>
                <c:pt idx="3694">
                  <c:v>56.687803000000002</c:v>
                </c:pt>
                <c:pt idx="3695">
                  <c:v>56.638519000000002</c:v>
                </c:pt>
                <c:pt idx="3696">
                  <c:v>56.669027999999997</c:v>
                </c:pt>
                <c:pt idx="3697">
                  <c:v>56.645560000000003</c:v>
                </c:pt>
                <c:pt idx="3698">
                  <c:v>56.572808000000002</c:v>
                </c:pt>
                <c:pt idx="3699">
                  <c:v>56.511789999999998</c:v>
                </c:pt>
                <c:pt idx="3700">
                  <c:v>56.462505999999998</c:v>
                </c:pt>
                <c:pt idx="3701">
                  <c:v>56.530565000000003</c:v>
                </c:pt>
                <c:pt idx="3702">
                  <c:v>56.530565000000003</c:v>
                </c:pt>
                <c:pt idx="3703">
                  <c:v>56.469546999999999</c:v>
                </c:pt>
                <c:pt idx="3704">
                  <c:v>56.500056000000001</c:v>
                </c:pt>
                <c:pt idx="3705">
                  <c:v>56.511789999999998</c:v>
                </c:pt>
                <c:pt idx="3706">
                  <c:v>56.488321999999997</c:v>
                </c:pt>
                <c:pt idx="3707">
                  <c:v>56.413223000000002</c:v>
                </c:pt>
                <c:pt idx="3708">
                  <c:v>56.305267999999998</c:v>
                </c:pt>
                <c:pt idx="3709">
                  <c:v>56.206701000000002</c:v>
                </c:pt>
                <c:pt idx="3710">
                  <c:v>56.169151999999997</c:v>
                </c:pt>
                <c:pt idx="3711">
                  <c:v>56.206701000000002</c:v>
                </c:pt>
                <c:pt idx="3712">
                  <c:v>56.126908999999998</c:v>
                </c:pt>
                <c:pt idx="3713">
                  <c:v>56.194966999999998</c:v>
                </c:pt>
                <c:pt idx="3714">
                  <c:v>56.241903999999998</c:v>
                </c:pt>
                <c:pt idx="3715">
                  <c:v>56.225476</c:v>
                </c:pt>
                <c:pt idx="3716">
                  <c:v>56.101094000000003</c:v>
                </c:pt>
                <c:pt idx="3717">
                  <c:v>55.972017999999998</c:v>
                </c:pt>
                <c:pt idx="3718">
                  <c:v>55.903959999999998</c:v>
                </c:pt>
                <c:pt idx="3719">
                  <c:v>54.385556999999999</c:v>
                </c:pt>
                <c:pt idx="3720">
                  <c:v>54.385556999999999</c:v>
                </c:pt>
                <c:pt idx="3721">
                  <c:v>54.448922000000003</c:v>
                </c:pt>
                <c:pt idx="3722">
                  <c:v>54.397291000000003</c:v>
                </c:pt>
                <c:pt idx="3723">
                  <c:v>54.326886000000002</c:v>
                </c:pt>
                <c:pt idx="3724">
                  <c:v>54.326886000000002</c:v>
                </c:pt>
                <c:pt idx="3725">
                  <c:v>54.359741999999997</c:v>
                </c:pt>
                <c:pt idx="3726">
                  <c:v>54.390250999999999</c:v>
                </c:pt>
                <c:pt idx="3727">
                  <c:v>54.352702000000001</c:v>
                </c:pt>
                <c:pt idx="3728">
                  <c:v>54.256481000000001</c:v>
                </c:pt>
                <c:pt idx="3729">
                  <c:v>54.186076</c:v>
                </c:pt>
                <c:pt idx="3730">
                  <c:v>54.127405000000003</c:v>
                </c:pt>
                <c:pt idx="3731">
                  <c:v>54.028838</c:v>
                </c:pt>
                <c:pt idx="3732">
                  <c:v>53.977207999999997</c:v>
                </c:pt>
                <c:pt idx="3733">
                  <c:v>53.977207999999997</c:v>
                </c:pt>
                <c:pt idx="3734">
                  <c:v>53.913843</c:v>
                </c:pt>
                <c:pt idx="3735">
                  <c:v>53.958432999999999</c:v>
                </c:pt>
                <c:pt idx="3736">
                  <c:v>54.010064</c:v>
                </c:pt>
                <c:pt idx="3737">
                  <c:v>53.984248000000001</c:v>
                </c:pt>
                <c:pt idx="3738">
                  <c:v>53.972513999999997</c:v>
                </c:pt>
                <c:pt idx="3739">
                  <c:v>53.972513999999997</c:v>
                </c:pt>
                <c:pt idx="3740">
                  <c:v>54.028838</c:v>
                </c:pt>
                <c:pt idx="3741">
                  <c:v>54.042918999999998</c:v>
                </c:pt>
                <c:pt idx="3742">
                  <c:v>54.082816000000001</c:v>
                </c:pt>
                <c:pt idx="3743">
                  <c:v>54.164954999999999</c:v>
                </c:pt>
                <c:pt idx="3744">
                  <c:v>54.197809999999997</c:v>
                </c:pt>
                <c:pt idx="3745">
                  <c:v>54.216585000000002</c:v>
                </c:pt>
                <c:pt idx="3746">
                  <c:v>54.146180000000001</c:v>
                </c:pt>
                <c:pt idx="3747">
                  <c:v>54.179036000000004</c:v>
                </c:pt>
                <c:pt idx="3748">
                  <c:v>54.282297</c:v>
                </c:pt>
                <c:pt idx="3749">
                  <c:v>54.359741999999997</c:v>
                </c:pt>
                <c:pt idx="3750">
                  <c:v>54.455962</c:v>
                </c:pt>
                <c:pt idx="3751">
                  <c:v>54.474736999999998</c:v>
                </c:pt>
                <c:pt idx="3752">
                  <c:v>54.460656</c:v>
                </c:pt>
                <c:pt idx="3753">
                  <c:v>54.397291000000003</c:v>
                </c:pt>
                <c:pt idx="3754">
                  <c:v>54.338621000000003</c:v>
                </c:pt>
                <c:pt idx="3755">
                  <c:v>54.282297</c:v>
                </c:pt>
                <c:pt idx="3756">
                  <c:v>54.333927000000003</c:v>
                </c:pt>
                <c:pt idx="3757">
                  <c:v>54.364435999999998</c:v>
                </c:pt>
                <c:pt idx="3758">
                  <c:v>54.390250999999999</c:v>
                </c:pt>
                <c:pt idx="3759">
                  <c:v>54.397291000000003</c:v>
                </c:pt>
                <c:pt idx="3760">
                  <c:v>54.326886000000002</c:v>
                </c:pt>
                <c:pt idx="3761">
                  <c:v>54.275255999999999</c:v>
                </c:pt>
                <c:pt idx="3762">
                  <c:v>54.197809999999997</c:v>
                </c:pt>
                <c:pt idx="3763">
                  <c:v>54.190770000000001</c:v>
                </c:pt>
                <c:pt idx="3764">
                  <c:v>54.134445999999997</c:v>
                </c:pt>
                <c:pt idx="3765">
                  <c:v>54.139139999999998</c:v>
                </c:pt>
                <c:pt idx="3766">
                  <c:v>54.146180000000001</c:v>
                </c:pt>
                <c:pt idx="3767">
                  <c:v>54.075775</c:v>
                </c:pt>
                <c:pt idx="3768">
                  <c:v>53.998328999999998</c:v>
                </c:pt>
                <c:pt idx="3769">
                  <c:v>53.925578000000002</c:v>
                </c:pt>
                <c:pt idx="3770">
                  <c:v>53.855173000000001</c:v>
                </c:pt>
                <c:pt idx="3771">
                  <c:v>53.822316999999998</c:v>
                </c:pt>
                <c:pt idx="3772">
                  <c:v>53.796501999999997</c:v>
                </c:pt>
                <c:pt idx="3773">
                  <c:v>53.775379999999998</c:v>
                </c:pt>
                <c:pt idx="3774">
                  <c:v>53.770685999999998</c:v>
                </c:pt>
                <c:pt idx="3775">
                  <c:v>53.730789999999999</c:v>
                </c:pt>
                <c:pt idx="3776">
                  <c:v>53.690894</c:v>
                </c:pt>
                <c:pt idx="3777">
                  <c:v>53.756605</c:v>
                </c:pt>
                <c:pt idx="3778">
                  <c:v>53.841092000000003</c:v>
                </c:pt>
                <c:pt idx="3779">
                  <c:v>53.880988000000002</c:v>
                </c:pt>
                <c:pt idx="3780">
                  <c:v>53.888027999999998</c:v>
                </c:pt>
                <c:pt idx="3781">
                  <c:v>54.467697000000001</c:v>
                </c:pt>
                <c:pt idx="3782">
                  <c:v>54.448922000000003</c:v>
                </c:pt>
                <c:pt idx="3783">
                  <c:v>54.404331999999997</c:v>
                </c:pt>
                <c:pt idx="3784">
                  <c:v>54.345661</c:v>
                </c:pt>
                <c:pt idx="3785">
                  <c:v>54.301071</c:v>
                </c:pt>
                <c:pt idx="3786">
                  <c:v>54.338621000000003</c:v>
                </c:pt>
                <c:pt idx="3787">
                  <c:v>54.319845999999998</c:v>
                </c:pt>
                <c:pt idx="3788">
                  <c:v>54.289337000000003</c:v>
                </c:pt>
                <c:pt idx="3789">
                  <c:v>54.308112000000001</c:v>
                </c:pt>
                <c:pt idx="3790">
                  <c:v>54.364435999999998</c:v>
                </c:pt>
                <c:pt idx="3791">
                  <c:v>54.411372</c:v>
                </c:pt>
                <c:pt idx="3792">
                  <c:v>54.460656</c:v>
                </c:pt>
                <c:pt idx="3793">
                  <c:v>54.545141999999998</c:v>
                </c:pt>
                <c:pt idx="3794">
                  <c:v>54.556876000000003</c:v>
                </c:pt>
                <c:pt idx="3795">
                  <c:v>54.512286000000003</c:v>
                </c:pt>
                <c:pt idx="3796">
                  <c:v>54.493512000000003</c:v>
                </c:pt>
                <c:pt idx="3797">
                  <c:v>54.545141999999998</c:v>
                </c:pt>
                <c:pt idx="3798">
                  <c:v>54.589731999999998</c:v>
                </c:pt>
                <c:pt idx="3799">
                  <c:v>54.641362000000001</c:v>
                </c:pt>
                <c:pt idx="3800">
                  <c:v>54.678911999999997</c:v>
                </c:pt>
                <c:pt idx="3801">
                  <c:v>54.667177000000002</c:v>
                </c:pt>
                <c:pt idx="3802">
                  <c:v>54.615546999999999</c:v>
                </c:pt>
                <c:pt idx="3803">
                  <c:v>54.608507000000003</c:v>
                </c:pt>
                <c:pt idx="3804">
                  <c:v>54.582690999999997</c:v>
                </c:pt>
                <c:pt idx="3805">
                  <c:v>54.519326999999997</c:v>
                </c:pt>
                <c:pt idx="3806">
                  <c:v>54.474736999999998</c:v>
                </c:pt>
                <c:pt idx="3807">
                  <c:v>53.888027999999998</c:v>
                </c:pt>
                <c:pt idx="3808">
                  <c:v>53.951393000000003</c:v>
                </c:pt>
                <c:pt idx="3809">
                  <c:v>53.991289000000002</c:v>
                </c:pt>
                <c:pt idx="3810">
                  <c:v>53.951393000000003</c:v>
                </c:pt>
                <c:pt idx="3811">
                  <c:v>54.010064</c:v>
                </c:pt>
                <c:pt idx="3812">
                  <c:v>54.082816000000001</c:v>
                </c:pt>
                <c:pt idx="3813">
                  <c:v>54.160260999999998</c:v>
                </c:pt>
                <c:pt idx="3814">
                  <c:v>54.197809999999997</c:v>
                </c:pt>
                <c:pt idx="3815">
                  <c:v>54.237707</c:v>
                </c:pt>
                <c:pt idx="3816">
                  <c:v>54.268216000000002</c:v>
                </c:pt>
                <c:pt idx="3817">
                  <c:v>54.301071</c:v>
                </c:pt>
                <c:pt idx="3818">
                  <c:v>54.397291000000003</c:v>
                </c:pt>
                <c:pt idx="3819">
                  <c:v>54.507593</c:v>
                </c:pt>
                <c:pt idx="3820">
                  <c:v>54.596772000000001</c:v>
                </c:pt>
                <c:pt idx="3821">
                  <c:v>54.646056000000002</c:v>
                </c:pt>
                <c:pt idx="3822">
                  <c:v>54.723502000000003</c:v>
                </c:pt>
                <c:pt idx="3823">
                  <c:v>54.775131999999999</c:v>
                </c:pt>
                <c:pt idx="3824">
                  <c:v>54.805641000000001</c:v>
                </c:pt>
                <c:pt idx="3825">
                  <c:v>54.845537</c:v>
                </c:pt>
                <c:pt idx="3826">
                  <c:v>54.871352000000002</c:v>
                </c:pt>
                <c:pt idx="3827">
                  <c:v>54.871352000000002</c:v>
                </c:pt>
                <c:pt idx="3828">
                  <c:v>54.838495999999999</c:v>
                </c:pt>
                <c:pt idx="3829">
                  <c:v>54.793906999999997</c:v>
                </c:pt>
                <c:pt idx="3830">
                  <c:v>54.711767000000002</c:v>
                </c:pt>
                <c:pt idx="3831">
                  <c:v>54.641362000000001</c:v>
                </c:pt>
                <c:pt idx="3832">
                  <c:v>54.685952</c:v>
                </c:pt>
                <c:pt idx="3833">
                  <c:v>54.730542</c:v>
                </c:pt>
                <c:pt idx="3834">
                  <c:v>54.761051000000002</c:v>
                </c:pt>
                <c:pt idx="3835">
                  <c:v>54.692993000000001</c:v>
                </c:pt>
                <c:pt idx="3836">
                  <c:v>54.552182999999999</c:v>
                </c:pt>
                <c:pt idx="3837">
                  <c:v>54.437187999999999</c:v>
                </c:pt>
                <c:pt idx="3838">
                  <c:v>54.345661</c:v>
                </c:pt>
                <c:pt idx="3839">
                  <c:v>54.312804999999997</c:v>
                </c:pt>
                <c:pt idx="3840">
                  <c:v>54.352702000000001</c:v>
                </c:pt>
                <c:pt idx="3841">
                  <c:v>54.390250999999999</c:v>
                </c:pt>
                <c:pt idx="3842">
                  <c:v>54.397291000000003</c:v>
                </c:pt>
                <c:pt idx="3843">
                  <c:v>54.430146999999998</c:v>
                </c:pt>
                <c:pt idx="3844">
                  <c:v>54.486471000000002</c:v>
                </c:pt>
                <c:pt idx="3845">
                  <c:v>54.486471000000002</c:v>
                </c:pt>
                <c:pt idx="3846">
                  <c:v>54.519326999999997</c:v>
                </c:pt>
                <c:pt idx="3847">
                  <c:v>54.563916999999996</c:v>
                </c:pt>
                <c:pt idx="3848">
                  <c:v>54.601466000000002</c:v>
                </c:pt>
                <c:pt idx="3849">
                  <c:v>54.653095999999998</c:v>
                </c:pt>
                <c:pt idx="3850">
                  <c:v>54.697685999999997</c:v>
                </c:pt>
                <c:pt idx="3851">
                  <c:v>54.716461000000002</c:v>
                </c:pt>
                <c:pt idx="3852">
                  <c:v>54.805641000000001</c:v>
                </c:pt>
                <c:pt idx="3853">
                  <c:v>54.934716999999999</c:v>
                </c:pt>
                <c:pt idx="3854">
                  <c:v>50.801940000000002</c:v>
                </c:pt>
                <c:pt idx="3855">
                  <c:v>50.769083999999999</c:v>
                </c:pt>
                <c:pt idx="3856">
                  <c:v>50.797246000000001</c:v>
                </c:pt>
                <c:pt idx="3857">
                  <c:v>50.858263999999998</c:v>
                </c:pt>
                <c:pt idx="3858">
                  <c:v>50.893467000000001</c:v>
                </c:pt>
                <c:pt idx="3859">
                  <c:v>50.928668999999999</c:v>
                </c:pt>
                <c:pt idx="3860">
                  <c:v>50.970911999999998</c:v>
                </c:pt>
                <c:pt idx="3861">
                  <c:v>51.060091999999997</c:v>
                </c:pt>
                <c:pt idx="3862">
                  <c:v>51.151617999999999</c:v>
                </c:pt>
                <c:pt idx="3863">
                  <c:v>51.276001000000001</c:v>
                </c:pt>
                <c:pt idx="3864">
                  <c:v>51.322937000000003</c:v>
                </c:pt>
                <c:pt idx="3865">
                  <c:v>51.329977999999997</c:v>
                </c:pt>
                <c:pt idx="3866">
                  <c:v>51.315897</c:v>
                </c:pt>
                <c:pt idx="3867">
                  <c:v>51.329977999999997</c:v>
                </c:pt>
                <c:pt idx="3868">
                  <c:v>51.433239</c:v>
                </c:pt>
                <c:pt idx="3869">
                  <c:v>51.503644000000001</c:v>
                </c:pt>
                <c:pt idx="3870">
                  <c:v>51.515377999999998</c:v>
                </c:pt>
                <c:pt idx="3871">
                  <c:v>51.54354</c:v>
                </c:pt>
                <c:pt idx="3872">
                  <c:v>51.604557999999997</c:v>
                </c:pt>
                <c:pt idx="3873">
                  <c:v>51.667921999999997</c:v>
                </c:pt>
                <c:pt idx="3874">
                  <c:v>51.700778</c:v>
                </c:pt>
                <c:pt idx="3875">
                  <c:v>51.728940000000001</c:v>
                </c:pt>
                <c:pt idx="3876">
                  <c:v>51.775877000000001</c:v>
                </c:pt>
                <c:pt idx="3877">
                  <c:v>51.804039000000003</c:v>
                </c:pt>
                <c:pt idx="3878">
                  <c:v>51.768836</c:v>
                </c:pt>
                <c:pt idx="3879">
                  <c:v>51.796998000000002</c:v>
                </c:pt>
                <c:pt idx="3880">
                  <c:v>51.865056000000003</c:v>
                </c:pt>
                <c:pt idx="3881">
                  <c:v>51.904952999999999</c:v>
                </c:pt>
                <c:pt idx="3882">
                  <c:v>51.968316999999999</c:v>
                </c:pt>
                <c:pt idx="3883">
                  <c:v>51.961277000000003</c:v>
                </c:pt>
                <c:pt idx="3884">
                  <c:v>52.001173000000001</c:v>
                </c:pt>
                <c:pt idx="3885">
                  <c:v>52.109127000000001</c:v>
                </c:pt>
                <c:pt idx="3886">
                  <c:v>52.346158000000003</c:v>
                </c:pt>
                <c:pt idx="3887">
                  <c:v>52.515129999999999</c:v>
                </c:pt>
                <c:pt idx="3888">
                  <c:v>52.695836</c:v>
                </c:pt>
                <c:pt idx="3889">
                  <c:v>52.836646000000002</c:v>
                </c:pt>
                <c:pt idx="3890">
                  <c:v>52.909398000000003</c:v>
                </c:pt>
                <c:pt idx="3891">
                  <c:v>52.942253999999998</c:v>
                </c:pt>
                <c:pt idx="3892">
                  <c:v>52.949294000000002</c:v>
                </c:pt>
                <c:pt idx="3893">
                  <c:v>52.916437999999999</c:v>
                </c:pt>
                <c:pt idx="3894">
                  <c:v>52.902357000000002</c:v>
                </c:pt>
                <c:pt idx="3895">
                  <c:v>52.808484</c:v>
                </c:pt>
                <c:pt idx="3896">
                  <c:v>52.749813000000003</c:v>
                </c:pt>
                <c:pt idx="3897">
                  <c:v>52.796750000000003</c:v>
                </c:pt>
                <c:pt idx="3898">
                  <c:v>52.815525000000001</c:v>
                </c:pt>
                <c:pt idx="3899">
                  <c:v>52.822564999999997</c:v>
                </c:pt>
                <c:pt idx="3900">
                  <c:v>52.822564999999997</c:v>
                </c:pt>
                <c:pt idx="3901">
                  <c:v>52.829605999999998</c:v>
                </c:pt>
                <c:pt idx="3902">
                  <c:v>52.928173000000001</c:v>
                </c:pt>
                <c:pt idx="3903">
                  <c:v>52.989190000000001</c:v>
                </c:pt>
                <c:pt idx="3904">
                  <c:v>53.022046000000003</c:v>
                </c:pt>
                <c:pt idx="3905">
                  <c:v>53.087757000000003</c:v>
                </c:pt>
                <c:pt idx="3906">
                  <c:v>53.155816000000002</c:v>
                </c:pt>
                <c:pt idx="3907">
                  <c:v>53.261423000000001</c:v>
                </c:pt>
                <c:pt idx="3908">
                  <c:v>53.327134999999998</c:v>
                </c:pt>
                <c:pt idx="3909">
                  <c:v>53.404580000000003</c:v>
                </c:pt>
                <c:pt idx="3910">
                  <c:v>53.465598</c:v>
                </c:pt>
                <c:pt idx="3911">
                  <c:v>53.524268999999997</c:v>
                </c:pt>
                <c:pt idx="3912">
                  <c:v>53.557124000000002</c:v>
                </c:pt>
                <c:pt idx="3913">
                  <c:v>53.655692000000002</c:v>
                </c:pt>
                <c:pt idx="3914">
                  <c:v>53.615794999999999</c:v>
                </c:pt>
                <c:pt idx="3915">
                  <c:v>53.615794999999999</c:v>
                </c:pt>
                <c:pt idx="3916">
                  <c:v>53.615794999999999</c:v>
                </c:pt>
                <c:pt idx="3917">
                  <c:v>53.601714000000001</c:v>
                </c:pt>
                <c:pt idx="3918">
                  <c:v>53.594673999999998</c:v>
                </c:pt>
                <c:pt idx="3919">
                  <c:v>53.601714000000001</c:v>
                </c:pt>
                <c:pt idx="3920">
                  <c:v>53.773032999999998</c:v>
                </c:pt>
                <c:pt idx="3921">
                  <c:v>53.836398000000003</c:v>
                </c:pt>
                <c:pt idx="3922">
                  <c:v>53.214486999999998</c:v>
                </c:pt>
                <c:pt idx="3923">
                  <c:v>53.254382999999997</c:v>
                </c:pt>
                <c:pt idx="3924">
                  <c:v>53.240302</c:v>
                </c:pt>
                <c:pt idx="3925">
                  <c:v>53.141734999999997</c:v>
                </c:pt>
                <c:pt idx="3926">
                  <c:v>53.029086999999997</c:v>
                </c:pt>
                <c:pt idx="3927">
                  <c:v>52.935212999999997</c:v>
                </c:pt>
                <c:pt idx="3928">
                  <c:v>52.996231000000002</c:v>
                </c:pt>
                <c:pt idx="3929">
                  <c:v>53.101838000000001</c:v>
                </c:pt>
                <c:pt idx="3930">
                  <c:v>53.214486999999998</c:v>
                </c:pt>
                <c:pt idx="3931">
                  <c:v>51.351098999999998</c:v>
                </c:pt>
                <c:pt idx="3932">
                  <c:v>51.372221000000003</c:v>
                </c:pt>
                <c:pt idx="3933">
                  <c:v>51.379261</c:v>
                </c:pt>
                <c:pt idx="3934">
                  <c:v>51.315897</c:v>
                </c:pt>
                <c:pt idx="3935">
                  <c:v>51.301816000000002</c:v>
                </c:pt>
                <c:pt idx="3936">
                  <c:v>51.358139999999999</c:v>
                </c:pt>
                <c:pt idx="3937">
                  <c:v>51.372221000000003</c:v>
                </c:pt>
                <c:pt idx="3938">
                  <c:v>51.365180000000002</c:v>
                </c:pt>
                <c:pt idx="3939">
                  <c:v>51.398035999999998</c:v>
                </c:pt>
                <c:pt idx="3940">
                  <c:v>51.412117000000002</c:v>
                </c:pt>
                <c:pt idx="3941">
                  <c:v>51.398035999999998</c:v>
                </c:pt>
                <c:pt idx="3942">
                  <c:v>51.419158000000003</c:v>
                </c:pt>
                <c:pt idx="3943">
                  <c:v>51.508336999999997</c:v>
                </c:pt>
                <c:pt idx="3944">
                  <c:v>51.522418000000002</c:v>
                </c:pt>
                <c:pt idx="3945">
                  <c:v>51.564661000000001</c:v>
                </c:pt>
                <c:pt idx="3946">
                  <c:v>51.625678999999998</c:v>
                </c:pt>
                <c:pt idx="3947">
                  <c:v>51.674962999999998</c:v>
                </c:pt>
                <c:pt idx="3948">
                  <c:v>51.714858999999997</c:v>
                </c:pt>
                <c:pt idx="3949">
                  <c:v>51.754755000000003</c:v>
                </c:pt>
                <c:pt idx="3950">
                  <c:v>51.714858999999997</c:v>
                </c:pt>
                <c:pt idx="3951">
                  <c:v>51.700778</c:v>
                </c:pt>
                <c:pt idx="3952">
                  <c:v>51.707818000000003</c:v>
                </c:pt>
                <c:pt idx="3953">
                  <c:v>51.743020999999999</c:v>
                </c:pt>
                <c:pt idx="3954">
                  <c:v>51.804039000000003</c:v>
                </c:pt>
                <c:pt idx="3955">
                  <c:v>51.904952999999999</c:v>
                </c:pt>
                <c:pt idx="3956">
                  <c:v>51.947195999999998</c:v>
                </c:pt>
                <c:pt idx="3957">
                  <c:v>51.968316999999999</c:v>
                </c:pt>
                <c:pt idx="3958">
                  <c:v>51.968316999999999</c:v>
                </c:pt>
                <c:pt idx="3959">
                  <c:v>51.994132</c:v>
                </c:pt>
                <c:pt idx="3960">
                  <c:v>51.994132</c:v>
                </c:pt>
                <c:pt idx="3961">
                  <c:v>52.041069</c:v>
                </c:pt>
                <c:pt idx="3962">
                  <c:v>52.083311999999999</c:v>
                </c:pt>
                <c:pt idx="3963">
                  <c:v>52.144329999999997</c:v>
                </c:pt>
                <c:pt idx="3964">
                  <c:v>52.259324999999997</c:v>
                </c:pt>
                <c:pt idx="3965">
                  <c:v>52.447071000000001</c:v>
                </c:pt>
                <c:pt idx="3966">
                  <c:v>52.674714000000002</c:v>
                </c:pt>
                <c:pt idx="3967">
                  <c:v>52.862461000000003</c:v>
                </c:pt>
                <c:pt idx="3968">
                  <c:v>52.902357000000002</c:v>
                </c:pt>
                <c:pt idx="3969">
                  <c:v>52.916437999999999</c:v>
                </c:pt>
                <c:pt idx="3970">
                  <c:v>52.946947000000002</c:v>
                </c:pt>
                <c:pt idx="3971">
                  <c:v>51.761795999999997</c:v>
                </c:pt>
                <c:pt idx="3972">
                  <c:v>51.789957999999999</c:v>
                </c:pt>
                <c:pt idx="3973">
                  <c:v>51.789957999999999</c:v>
                </c:pt>
                <c:pt idx="3974">
                  <c:v>51.796998000000002</c:v>
                </c:pt>
                <c:pt idx="3975">
                  <c:v>51.743020999999999</c:v>
                </c:pt>
                <c:pt idx="3976">
                  <c:v>51.700778</c:v>
                </c:pt>
                <c:pt idx="3977">
                  <c:v>51.667921999999997</c:v>
                </c:pt>
                <c:pt idx="3978">
                  <c:v>51.667921999999997</c:v>
                </c:pt>
                <c:pt idx="3979">
                  <c:v>51.714858999999997</c:v>
                </c:pt>
                <c:pt idx="3980">
                  <c:v>51.761795999999997</c:v>
                </c:pt>
                <c:pt idx="3981">
                  <c:v>51.693736999999999</c:v>
                </c:pt>
                <c:pt idx="3982">
                  <c:v>51.714858999999997</c:v>
                </c:pt>
                <c:pt idx="3983">
                  <c:v>51.721899000000001</c:v>
                </c:pt>
                <c:pt idx="3984">
                  <c:v>51.700778</c:v>
                </c:pt>
                <c:pt idx="3985">
                  <c:v>51.674962999999998</c:v>
                </c:pt>
                <c:pt idx="3986">
                  <c:v>51.639760000000003</c:v>
                </c:pt>
                <c:pt idx="3987">
                  <c:v>51.646801000000004</c:v>
                </c:pt>
                <c:pt idx="3988">
                  <c:v>51.686697000000002</c:v>
                </c:pt>
                <c:pt idx="3989">
                  <c:v>51.693736999999999</c:v>
                </c:pt>
                <c:pt idx="3990">
                  <c:v>51.536498999999999</c:v>
                </c:pt>
                <c:pt idx="3991">
                  <c:v>51.461401000000002</c:v>
                </c:pt>
                <c:pt idx="3992">
                  <c:v>51.433239</c:v>
                </c:pt>
                <c:pt idx="3993">
                  <c:v>51.433239</c:v>
                </c:pt>
                <c:pt idx="3994">
                  <c:v>51.468440999999999</c:v>
                </c:pt>
                <c:pt idx="3995">
                  <c:v>51.508336999999997</c:v>
                </c:pt>
                <c:pt idx="3996">
                  <c:v>51.536498999999999</c:v>
                </c:pt>
                <c:pt idx="3997">
                  <c:v>51.095294000000003</c:v>
                </c:pt>
                <c:pt idx="3998">
                  <c:v>51.137537000000002</c:v>
                </c:pt>
                <c:pt idx="3999">
                  <c:v>51.205596</c:v>
                </c:pt>
                <c:pt idx="4000">
                  <c:v>51.287734999999998</c:v>
                </c:pt>
                <c:pt idx="4001">
                  <c:v>51.337018</c:v>
                </c:pt>
                <c:pt idx="4002">
                  <c:v>51.351098999999998</c:v>
                </c:pt>
                <c:pt idx="4003">
                  <c:v>51.351098999999998</c:v>
                </c:pt>
                <c:pt idx="4004">
                  <c:v>49.942998000000003</c:v>
                </c:pt>
                <c:pt idx="4005">
                  <c:v>50.057993000000003</c:v>
                </c:pt>
                <c:pt idx="4006">
                  <c:v>50.205843999999999</c:v>
                </c:pt>
                <c:pt idx="4007">
                  <c:v>50.283289000000003</c:v>
                </c:pt>
                <c:pt idx="4008">
                  <c:v>50.332572999999996</c:v>
                </c:pt>
                <c:pt idx="4009">
                  <c:v>50.508586000000001</c:v>
                </c:pt>
                <c:pt idx="4010">
                  <c:v>50.684598000000001</c:v>
                </c:pt>
                <c:pt idx="4011">
                  <c:v>50.900506999999998</c:v>
                </c:pt>
                <c:pt idx="4012">
                  <c:v>50.963872000000002</c:v>
                </c:pt>
                <c:pt idx="4013">
                  <c:v>51.010807999999997</c:v>
                </c:pt>
                <c:pt idx="4014">
                  <c:v>51.024889000000002</c:v>
                </c:pt>
                <c:pt idx="4015">
                  <c:v>51.053051000000004</c:v>
                </c:pt>
                <c:pt idx="4016">
                  <c:v>51.060091999999997</c:v>
                </c:pt>
                <c:pt idx="4017">
                  <c:v>51.095294000000003</c:v>
                </c:pt>
                <c:pt idx="4018">
                  <c:v>59.015863000000003</c:v>
                </c:pt>
                <c:pt idx="4019">
                  <c:v>59.015863000000003</c:v>
                </c:pt>
                <c:pt idx="4020">
                  <c:v>59.083920999999997</c:v>
                </c:pt>
                <c:pt idx="4021">
                  <c:v>59.006475999999999</c:v>
                </c:pt>
                <c:pt idx="4022">
                  <c:v>58.907908999999997</c:v>
                </c:pt>
                <c:pt idx="4023">
                  <c:v>58.839849999999998</c:v>
                </c:pt>
                <c:pt idx="4024">
                  <c:v>58.783526000000002</c:v>
                </c:pt>
                <c:pt idx="4025">
                  <c:v>58.731895999999999</c:v>
                </c:pt>
                <c:pt idx="4026">
                  <c:v>58.628635000000003</c:v>
                </c:pt>
                <c:pt idx="4027">
                  <c:v>58.569963999999999</c:v>
                </c:pt>
                <c:pt idx="4028">
                  <c:v>58.462009999999999</c:v>
                </c:pt>
                <c:pt idx="4029">
                  <c:v>58.311812000000003</c:v>
                </c:pt>
                <c:pt idx="4030">
                  <c:v>58.182737000000003</c:v>
                </c:pt>
                <c:pt idx="4031">
                  <c:v>58.288344000000002</c:v>
                </c:pt>
                <c:pt idx="4032">
                  <c:v>58.161614999999998</c:v>
                </c:pt>
                <c:pt idx="4033">
                  <c:v>58.060701000000002</c:v>
                </c:pt>
                <c:pt idx="4034">
                  <c:v>58.013764000000002</c:v>
                </c:pt>
                <c:pt idx="4035">
                  <c:v>58.072434999999999</c:v>
                </c:pt>
                <c:pt idx="4036">
                  <c:v>58.154573999999997</c:v>
                </c:pt>
                <c:pt idx="4037">
                  <c:v>58.166308999999998</c:v>
                </c:pt>
                <c:pt idx="4038">
                  <c:v>58.079476</c:v>
                </c:pt>
                <c:pt idx="4039">
                  <c:v>58.131106000000003</c:v>
                </c:pt>
                <c:pt idx="4040">
                  <c:v>58.084169000000003</c:v>
                </c:pt>
                <c:pt idx="4041">
                  <c:v>58.206204999999997</c:v>
                </c:pt>
                <c:pt idx="4042">
                  <c:v>58.375177000000001</c:v>
                </c:pt>
                <c:pt idx="4043">
                  <c:v>58.253141999999997</c:v>
                </c:pt>
                <c:pt idx="4044">
                  <c:v>58.271915999999997</c:v>
                </c:pt>
                <c:pt idx="4045">
                  <c:v>58.358749000000003</c:v>
                </c:pt>
                <c:pt idx="4046">
                  <c:v>58.537109000000001</c:v>
                </c:pt>
                <c:pt idx="4047">
                  <c:v>58.696693000000003</c:v>
                </c:pt>
                <c:pt idx="4048">
                  <c:v>58.875053000000001</c:v>
                </c:pt>
                <c:pt idx="4049">
                  <c:v>58.999434999999998</c:v>
                </c:pt>
                <c:pt idx="4050">
                  <c:v>58.999434999999998</c:v>
                </c:pt>
                <c:pt idx="4051">
                  <c:v>58.931376999999998</c:v>
                </c:pt>
                <c:pt idx="4052">
                  <c:v>58.931376999999998</c:v>
                </c:pt>
                <c:pt idx="4053">
                  <c:v>58.947805000000002</c:v>
                </c:pt>
                <c:pt idx="4054">
                  <c:v>58.943111000000002</c:v>
                </c:pt>
                <c:pt idx="4055">
                  <c:v>58.966579000000003</c:v>
                </c:pt>
                <c:pt idx="4056">
                  <c:v>58.983007000000001</c:v>
                </c:pt>
                <c:pt idx="4057">
                  <c:v>59.051065999999999</c:v>
                </c:pt>
                <c:pt idx="4058">
                  <c:v>59.107390000000002</c:v>
                </c:pt>
                <c:pt idx="4059">
                  <c:v>59.170754000000002</c:v>
                </c:pt>
                <c:pt idx="4060">
                  <c:v>59.255240000000001</c:v>
                </c:pt>
                <c:pt idx="4061">
                  <c:v>59.288096000000003</c:v>
                </c:pt>
                <c:pt idx="4062">
                  <c:v>59.349114</c:v>
                </c:pt>
                <c:pt idx="4063">
                  <c:v>59.34442</c:v>
                </c:pt>
                <c:pt idx="4064">
                  <c:v>59.389009999999999</c:v>
                </c:pt>
                <c:pt idx="4065">
                  <c:v>59.506352</c:v>
                </c:pt>
                <c:pt idx="4066">
                  <c:v>59.541553999999998</c:v>
                </c:pt>
                <c:pt idx="4067">
                  <c:v>59.480536000000001</c:v>
                </c:pt>
                <c:pt idx="4068">
                  <c:v>59.405437999999997</c:v>
                </c:pt>
                <c:pt idx="4069">
                  <c:v>59.445334000000003</c:v>
                </c:pt>
                <c:pt idx="4070">
                  <c:v>59.389009999999999</c:v>
                </c:pt>
                <c:pt idx="4071">
                  <c:v>59.339725999999999</c:v>
                </c:pt>
                <c:pt idx="4072">
                  <c:v>59.332686000000002</c:v>
                </c:pt>
                <c:pt idx="4073">
                  <c:v>59.417172000000001</c:v>
                </c:pt>
                <c:pt idx="4074">
                  <c:v>59.332686000000002</c:v>
                </c:pt>
                <c:pt idx="4075">
                  <c:v>59.316257999999998</c:v>
                </c:pt>
                <c:pt idx="4076">
                  <c:v>59.356153999999997</c:v>
                </c:pt>
                <c:pt idx="4077">
                  <c:v>59.384315999999998</c:v>
                </c:pt>
                <c:pt idx="4078">
                  <c:v>59.461762</c:v>
                </c:pt>
                <c:pt idx="4079">
                  <c:v>59.546247999999999</c:v>
                </c:pt>
                <c:pt idx="4080">
                  <c:v>59.658895999999999</c:v>
                </c:pt>
                <c:pt idx="4081">
                  <c:v>59.630733999999997</c:v>
                </c:pt>
                <c:pt idx="4082">
                  <c:v>59.658895999999999</c:v>
                </c:pt>
                <c:pt idx="4083">
                  <c:v>59.651854999999998</c:v>
                </c:pt>
                <c:pt idx="4084">
                  <c:v>59.691752000000001</c:v>
                </c:pt>
                <c:pt idx="4085">
                  <c:v>59.748075999999998</c:v>
                </c:pt>
                <c:pt idx="4086">
                  <c:v>59.780931000000002</c:v>
                </c:pt>
                <c:pt idx="4087">
                  <c:v>59.825521000000002</c:v>
                </c:pt>
                <c:pt idx="4088">
                  <c:v>59.858376999999997</c:v>
                </c:pt>
                <c:pt idx="4089">
                  <c:v>59.813786999999998</c:v>
                </c:pt>
                <c:pt idx="4090">
                  <c:v>59.818480999999998</c:v>
                </c:pt>
                <c:pt idx="4091">
                  <c:v>59.809092999999997</c:v>
                </c:pt>
                <c:pt idx="4092">
                  <c:v>59.851336000000003</c:v>
                </c:pt>
                <c:pt idx="4093">
                  <c:v>59.902966999999997</c:v>
                </c:pt>
                <c:pt idx="4094">
                  <c:v>59.989800000000002</c:v>
                </c:pt>
                <c:pt idx="4095">
                  <c:v>60.083672999999997</c:v>
                </c:pt>
                <c:pt idx="4096">
                  <c:v>59.980412000000001</c:v>
                </c:pt>
                <c:pt idx="4097">
                  <c:v>59.919395000000002</c:v>
                </c:pt>
                <c:pt idx="4098">
                  <c:v>59.956944</c:v>
                </c:pt>
                <c:pt idx="4099">
                  <c:v>59.741034999999997</c:v>
                </c:pt>
                <c:pt idx="4100">
                  <c:v>59.780931000000002</c:v>
                </c:pt>
                <c:pt idx="4101">
                  <c:v>59.841949</c:v>
                </c:pt>
                <c:pt idx="4102">
                  <c:v>59.891232000000002</c:v>
                </c:pt>
                <c:pt idx="4103">
                  <c:v>59.912354000000001</c:v>
                </c:pt>
                <c:pt idx="4104">
                  <c:v>59.952249999999999</c:v>
                </c:pt>
                <c:pt idx="4105">
                  <c:v>59.947557000000003</c:v>
                </c:pt>
                <c:pt idx="4106">
                  <c:v>59.886538999999999</c:v>
                </c:pt>
                <c:pt idx="4107">
                  <c:v>59.834907999999999</c:v>
                </c:pt>
                <c:pt idx="4108">
                  <c:v>59.797359</c:v>
                </c:pt>
                <c:pt idx="4109">
                  <c:v>59.769196999999998</c:v>
                </c:pt>
                <c:pt idx="4110">
                  <c:v>59.752769000000001</c:v>
                </c:pt>
                <c:pt idx="4111">
                  <c:v>59.159019999999998</c:v>
                </c:pt>
                <c:pt idx="4112">
                  <c:v>59.215344000000002</c:v>
                </c:pt>
                <c:pt idx="4113">
                  <c:v>59.276361999999999</c:v>
                </c:pt>
                <c:pt idx="4114">
                  <c:v>59.327992000000002</c:v>
                </c:pt>
                <c:pt idx="4115">
                  <c:v>59.356153999999997</c:v>
                </c:pt>
                <c:pt idx="4116">
                  <c:v>59.327992000000002</c:v>
                </c:pt>
                <c:pt idx="4117">
                  <c:v>59.266973999999998</c:v>
                </c:pt>
                <c:pt idx="4118">
                  <c:v>59.175448000000003</c:v>
                </c:pt>
                <c:pt idx="4119">
                  <c:v>59.163713999999999</c:v>
                </c:pt>
                <c:pt idx="4120">
                  <c:v>59.159019999999998</c:v>
                </c:pt>
                <c:pt idx="4121">
                  <c:v>59.163713999999999</c:v>
                </c:pt>
                <c:pt idx="4122">
                  <c:v>54.908901999999998</c:v>
                </c:pt>
                <c:pt idx="4123">
                  <c:v>55.009815000000003</c:v>
                </c:pt>
                <c:pt idx="4124">
                  <c:v>55.122464000000001</c:v>
                </c:pt>
                <c:pt idx="4125">
                  <c:v>55.230418</c:v>
                </c:pt>
                <c:pt idx="4126">
                  <c:v>55.350107000000001</c:v>
                </c:pt>
                <c:pt idx="4127">
                  <c:v>55.45102</c:v>
                </c:pt>
                <c:pt idx="4128">
                  <c:v>55.526119000000001</c:v>
                </c:pt>
                <c:pt idx="4129">
                  <c:v>55.587136999999998</c:v>
                </c:pt>
                <c:pt idx="4130">
                  <c:v>55.563668999999997</c:v>
                </c:pt>
                <c:pt idx="4131">
                  <c:v>55.563668999999997</c:v>
                </c:pt>
                <c:pt idx="4132">
                  <c:v>55.617646000000001</c:v>
                </c:pt>
                <c:pt idx="4133">
                  <c:v>55.737333999999997</c:v>
                </c:pt>
                <c:pt idx="4134">
                  <c:v>55.880490999999999</c:v>
                </c:pt>
                <c:pt idx="4135">
                  <c:v>55.979058000000002</c:v>
                </c:pt>
                <c:pt idx="4136">
                  <c:v>56.119867999999997</c:v>
                </c:pt>
                <c:pt idx="4137">
                  <c:v>56.267719</c:v>
                </c:pt>
                <c:pt idx="4138">
                  <c:v>56.396794999999997</c:v>
                </c:pt>
                <c:pt idx="4139">
                  <c:v>56.542299</c:v>
                </c:pt>
                <c:pt idx="4140">
                  <c:v>56.664333999999997</c:v>
                </c:pt>
                <c:pt idx="4141">
                  <c:v>56.917791999999999</c:v>
                </c:pt>
                <c:pt idx="4142">
                  <c:v>57.018706000000002</c:v>
                </c:pt>
                <c:pt idx="4143">
                  <c:v>57.114927000000002</c:v>
                </c:pt>
                <c:pt idx="4144">
                  <c:v>57.152476</c:v>
                </c:pt>
                <c:pt idx="4145">
                  <c:v>57.168903999999998</c:v>
                </c:pt>
                <c:pt idx="4146">
                  <c:v>57.199413</c:v>
                </c:pt>
                <c:pt idx="4147">
                  <c:v>57.283898999999998</c:v>
                </c:pt>
                <c:pt idx="4148">
                  <c:v>57.384813000000001</c:v>
                </c:pt>
                <c:pt idx="4149">
                  <c:v>57.478686000000003</c:v>
                </c:pt>
                <c:pt idx="4150">
                  <c:v>57.560825000000001</c:v>
                </c:pt>
                <c:pt idx="4151">
                  <c:v>55.903959999999998</c:v>
                </c:pt>
                <c:pt idx="4152">
                  <c:v>55.915694000000002</c:v>
                </c:pt>
                <c:pt idx="4153">
                  <c:v>55.880490999999999</c:v>
                </c:pt>
                <c:pt idx="4154">
                  <c:v>55.798352000000001</c:v>
                </c:pt>
                <c:pt idx="4155">
                  <c:v>55.730294000000001</c:v>
                </c:pt>
                <c:pt idx="4156">
                  <c:v>55.749068000000001</c:v>
                </c:pt>
                <c:pt idx="4157">
                  <c:v>55.7256</c:v>
                </c:pt>
                <c:pt idx="4158">
                  <c:v>55.655194999999999</c:v>
                </c:pt>
                <c:pt idx="4159">
                  <c:v>55.617646000000001</c:v>
                </c:pt>
                <c:pt idx="4160">
                  <c:v>55.563668999999997</c:v>
                </c:pt>
                <c:pt idx="4161">
                  <c:v>55.512037999999997</c:v>
                </c:pt>
                <c:pt idx="4162">
                  <c:v>55.474488999999998</c:v>
                </c:pt>
                <c:pt idx="4163">
                  <c:v>55.443980000000003</c:v>
                </c:pt>
                <c:pt idx="4164">
                  <c:v>55.361840999999998</c:v>
                </c:pt>
                <c:pt idx="4165">
                  <c:v>55.275008</c:v>
                </c:pt>
                <c:pt idx="4166">
                  <c:v>55.275008</c:v>
                </c:pt>
                <c:pt idx="4167">
                  <c:v>55.237457999999997</c:v>
                </c:pt>
                <c:pt idx="4168">
                  <c:v>55.204602999999999</c:v>
                </c:pt>
                <c:pt idx="4169">
                  <c:v>55.167053000000003</c:v>
                </c:pt>
                <c:pt idx="4170">
                  <c:v>55.084913999999998</c:v>
                </c:pt>
                <c:pt idx="4171">
                  <c:v>55.028590000000001</c:v>
                </c:pt>
                <c:pt idx="4172">
                  <c:v>55.028590000000001</c:v>
                </c:pt>
                <c:pt idx="4173">
                  <c:v>54.991041000000003</c:v>
                </c:pt>
                <c:pt idx="4174">
                  <c:v>54.946451000000003</c:v>
                </c:pt>
                <c:pt idx="4175">
                  <c:v>54.901860999999997</c:v>
                </c:pt>
                <c:pt idx="4176">
                  <c:v>54.908901999999998</c:v>
                </c:pt>
                <c:pt idx="4177">
                  <c:v>54.934716999999999</c:v>
                </c:pt>
                <c:pt idx="4178">
                  <c:v>54.927675999999998</c:v>
                </c:pt>
                <c:pt idx="4179">
                  <c:v>54.908901999999998</c:v>
                </c:pt>
                <c:pt idx="4180">
                  <c:v>54.894820000000003</c:v>
                </c:pt>
                <c:pt idx="4181">
                  <c:v>54.908901999999998</c:v>
                </c:pt>
                <c:pt idx="4182">
                  <c:v>54.934716999999999</c:v>
                </c:pt>
                <c:pt idx="4183">
                  <c:v>54.857270999999997</c:v>
                </c:pt>
                <c:pt idx="4184">
                  <c:v>54.800947000000001</c:v>
                </c:pt>
                <c:pt idx="4185">
                  <c:v>54.742275999999997</c:v>
                </c:pt>
                <c:pt idx="4186">
                  <c:v>54.646056000000002</c:v>
                </c:pt>
                <c:pt idx="4187">
                  <c:v>54.577998000000001</c:v>
                </c:pt>
                <c:pt idx="4188">
                  <c:v>54.507593</c:v>
                </c:pt>
                <c:pt idx="4189">
                  <c:v>54.460656</c:v>
                </c:pt>
                <c:pt idx="4190">
                  <c:v>54.423107000000002</c:v>
                </c:pt>
                <c:pt idx="4191">
                  <c:v>54.385556999999999</c:v>
                </c:pt>
                <c:pt idx="4192">
                  <c:v>54.333927000000003</c:v>
                </c:pt>
                <c:pt idx="4193">
                  <c:v>54.326886000000002</c:v>
                </c:pt>
                <c:pt idx="4194">
                  <c:v>54.294030999999997</c:v>
                </c:pt>
                <c:pt idx="4195">
                  <c:v>54.230665999999999</c:v>
                </c:pt>
                <c:pt idx="4196">
                  <c:v>54.164954999999999</c:v>
                </c:pt>
                <c:pt idx="4197">
                  <c:v>54.120365</c:v>
                </c:pt>
                <c:pt idx="4198">
                  <c:v>54.075775</c:v>
                </c:pt>
                <c:pt idx="4199">
                  <c:v>54.068734999999997</c:v>
                </c:pt>
                <c:pt idx="4200">
                  <c:v>53.984248000000001</c:v>
                </c:pt>
                <c:pt idx="4201">
                  <c:v>53.932617999999998</c:v>
                </c:pt>
                <c:pt idx="4202">
                  <c:v>53.888027999999998</c:v>
                </c:pt>
                <c:pt idx="4203">
                  <c:v>53.859865999999997</c:v>
                </c:pt>
                <c:pt idx="4204">
                  <c:v>53.855173000000001</c:v>
                </c:pt>
                <c:pt idx="4205">
                  <c:v>53.848132</c:v>
                </c:pt>
                <c:pt idx="4206">
                  <c:v>53.855173000000001</c:v>
                </c:pt>
                <c:pt idx="4207">
                  <c:v>53.782420999999999</c:v>
                </c:pt>
                <c:pt idx="4208">
                  <c:v>53.730789999999999</c:v>
                </c:pt>
                <c:pt idx="4209">
                  <c:v>53.620488999999999</c:v>
                </c:pt>
                <c:pt idx="4210">
                  <c:v>53.540697000000002</c:v>
                </c:pt>
                <c:pt idx="4211">
                  <c:v>53.409274000000003</c:v>
                </c:pt>
                <c:pt idx="4212">
                  <c:v>53.317746999999997</c:v>
                </c:pt>
                <c:pt idx="4213">
                  <c:v>53.395192999999999</c:v>
                </c:pt>
                <c:pt idx="4214">
                  <c:v>53.533656000000001</c:v>
                </c:pt>
                <c:pt idx="4215">
                  <c:v>53.559471000000002</c:v>
                </c:pt>
                <c:pt idx="4216">
                  <c:v>53.449170000000002</c:v>
                </c:pt>
                <c:pt idx="4217">
                  <c:v>53.442129999999999</c:v>
                </c:pt>
                <c:pt idx="4218">
                  <c:v>53.573551999999999</c:v>
                </c:pt>
                <c:pt idx="4219">
                  <c:v>53.679160000000003</c:v>
                </c:pt>
                <c:pt idx="4220">
                  <c:v>53.709668999999998</c:v>
                </c:pt>
                <c:pt idx="4221">
                  <c:v>53.683853999999997</c:v>
                </c:pt>
                <c:pt idx="4222">
                  <c:v>53.653345000000002</c:v>
                </c:pt>
                <c:pt idx="4223">
                  <c:v>53.566512000000003</c:v>
                </c:pt>
                <c:pt idx="4224">
                  <c:v>53.521922000000004</c:v>
                </c:pt>
                <c:pt idx="4225">
                  <c:v>53.442129999999999</c:v>
                </c:pt>
                <c:pt idx="4226">
                  <c:v>53.416314</c:v>
                </c:pt>
                <c:pt idx="4227">
                  <c:v>53.395192999999999</c:v>
                </c:pt>
                <c:pt idx="4228">
                  <c:v>53.383459000000002</c:v>
                </c:pt>
                <c:pt idx="4229">
                  <c:v>53.343561999999999</c:v>
                </c:pt>
                <c:pt idx="4230">
                  <c:v>53.291932000000003</c:v>
                </c:pt>
                <c:pt idx="4231">
                  <c:v>53.191018</c:v>
                </c:pt>
                <c:pt idx="4232">
                  <c:v>53.198059000000001</c:v>
                </c:pt>
                <c:pt idx="4233">
                  <c:v>53.296626000000003</c:v>
                </c:pt>
                <c:pt idx="4234">
                  <c:v>53.256729999999997</c:v>
                </c:pt>
                <c:pt idx="4235">
                  <c:v>54.894820000000003</c:v>
                </c:pt>
                <c:pt idx="4236">
                  <c:v>54.894820000000003</c:v>
                </c:pt>
                <c:pt idx="4237">
                  <c:v>54.857270999999997</c:v>
                </c:pt>
                <c:pt idx="4238">
                  <c:v>54.845537</c:v>
                </c:pt>
                <c:pt idx="4239">
                  <c:v>54.850231000000001</c:v>
                </c:pt>
                <c:pt idx="4240">
                  <c:v>54.812680999999998</c:v>
                </c:pt>
                <c:pt idx="4241">
                  <c:v>54.793906999999997</c:v>
                </c:pt>
                <c:pt idx="4242">
                  <c:v>54.730542</c:v>
                </c:pt>
                <c:pt idx="4243">
                  <c:v>54.678911999999997</c:v>
                </c:pt>
                <c:pt idx="4244">
                  <c:v>54.582690999999997</c:v>
                </c:pt>
                <c:pt idx="4245">
                  <c:v>54.500551999999999</c:v>
                </c:pt>
                <c:pt idx="4246">
                  <c:v>54.460656</c:v>
                </c:pt>
                <c:pt idx="4247">
                  <c:v>54.460656</c:v>
                </c:pt>
                <c:pt idx="4248">
                  <c:v>54.385556999999999</c:v>
                </c:pt>
                <c:pt idx="4249">
                  <c:v>52.946947000000002</c:v>
                </c:pt>
                <c:pt idx="4250">
                  <c:v>52.925826000000001</c:v>
                </c:pt>
                <c:pt idx="4251">
                  <c:v>52.827258999999998</c:v>
                </c:pt>
                <c:pt idx="4252">
                  <c:v>52.752160000000003</c:v>
                </c:pt>
                <c:pt idx="4253">
                  <c:v>52.705222999999997</c:v>
                </c:pt>
                <c:pt idx="4254">
                  <c:v>52.679408000000002</c:v>
                </c:pt>
                <c:pt idx="4255">
                  <c:v>52.592574999999997</c:v>
                </c:pt>
                <c:pt idx="4256">
                  <c:v>52.484620999999997</c:v>
                </c:pt>
                <c:pt idx="4257">
                  <c:v>52.411869000000003</c:v>
                </c:pt>
                <c:pt idx="4258">
                  <c:v>52.343811000000002</c:v>
                </c:pt>
                <c:pt idx="4259">
                  <c:v>52.315649000000001</c:v>
                </c:pt>
                <c:pt idx="4260">
                  <c:v>52.296874000000003</c:v>
                </c:pt>
                <c:pt idx="4261">
                  <c:v>52.336770000000001</c:v>
                </c:pt>
                <c:pt idx="4262">
                  <c:v>52.404828000000002</c:v>
                </c:pt>
                <c:pt idx="4263">
                  <c:v>52.498702000000002</c:v>
                </c:pt>
                <c:pt idx="4264">
                  <c:v>52.585535</c:v>
                </c:pt>
                <c:pt idx="4265">
                  <c:v>52.653593000000001</c:v>
                </c:pt>
                <c:pt idx="4266">
                  <c:v>52.700530000000001</c:v>
                </c:pt>
                <c:pt idx="4267">
                  <c:v>52.733384999999998</c:v>
                </c:pt>
                <c:pt idx="4268">
                  <c:v>52.780321999999998</c:v>
                </c:pt>
                <c:pt idx="4269">
                  <c:v>52.860114000000003</c:v>
                </c:pt>
                <c:pt idx="4270">
                  <c:v>52.878889000000001</c:v>
                </c:pt>
                <c:pt idx="4271">
                  <c:v>52.878889000000001</c:v>
                </c:pt>
                <c:pt idx="4272">
                  <c:v>52.946947000000002</c:v>
                </c:pt>
                <c:pt idx="4273">
                  <c:v>53.045513999999997</c:v>
                </c:pt>
                <c:pt idx="4274">
                  <c:v>53.158163000000002</c:v>
                </c:pt>
                <c:pt idx="4275">
                  <c:v>53.230913999999999</c:v>
                </c:pt>
                <c:pt idx="4276">
                  <c:v>53.329481000000001</c:v>
                </c:pt>
                <c:pt idx="4277">
                  <c:v>53.383459000000002</c:v>
                </c:pt>
                <c:pt idx="4278">
                  <c:v>53.402233000000003</c:v>
                </c:pt>
                <c:pt idx="4279">
                  <c:v>53.362336999999997</c:v>
                </c:pt>
                <c:pt idx="4280">
                  <c:v>53.390498999999998</c:v>
                </c:pt>
                <c:pt idx="4281">
                  <c:v>53.428049000000001</c:v>
                </c:pt>
                <c:pt idx="4282">
                  <c:v>53.449170000000002</c:v>
                </c:pt>
                <c:pt idx="4283">
                  <c:v>53.428049000000001</c:v>
                </c:pt>
                <c:pt idx="4284">
                  <c:v>53.390498999999998</c:v>
                </c:pt>
                <c:pt idx="4285">
                  <c:v>53.324787999999998</c:v>
                </c:pt>
                <c:pt idx="4286">
                  <c:v>53.277850999999998</c:v>
                </c:pt>
                <c:pt idx="4287">
                  <c:v>53.244995000000003</c:v>
                </c:pt>
                <c:pt idx="4288">
                  <c:v>53.256729999999997</c:v>
                </c:pt>
                <c:pt idx="4289">
                  <c:v>62.064402000000001</c:v>
                </c:pt>
                <c:pt idx="4290">
                  <c:v>62.064402000000001</c:v>
                </c:pt>
                <c:pt idx="4291">
                  <c:v>62.090217000000003</c:v>
                </c:pt>
                <c:pt idx="4292">
                  <c:v>62.099603999999999</c:v>
                </c:pt>
                <c:pt idx="4293">
                  <c:v>62.116031999999997</c:v>
                </c:pt>
                <c:pt idx="4294">
                  <c:v>62.090217000000003</c:v>
                </c:pt>
                <c:pt idx="4295">
                  <c:v>62.059708000000001</c:v>
                </c:pt>
                <c:pt idx="4296">
                  <c:v>62.043280000000003</c:v>
                </c:pt>
                <c:pt idx="4297">
                  <c:v>62.043280000000003</c:v>
                </c:pt>
                <c:pt idx="4298">
                  <c:v>62.064402000000001</c:v>
                </c:pt>
                <c:pt idx="4299">
                  <c:v>61.961140999999998</c:v>
                </c:pt>
                <c:pt idx="4300">
                  <c:v>61.956446999999997</c:v>
                </c:pt>
                <c:pt idx="4301">
                  <c:v>61.975222000000002</c:v>
                </c:pt>
                <c:pt idx="4302">
                  <c:v>62.033892999999999</c:v>
                </c:pt>
                <c:pt idx="4303">
                  <c:v>62.111339000000001</c:v>
                </c:pt>
                <c:pt idx="4304">
                  <c:v>62.172356000000001</c:v>
                </c:pt>
                <c:pt idx="4305">
                  <c:v>62.219293</c:v>
                </c:pt>
                <c:pt idx="4306">
                  <c:v>62.270923000000003</c:v>
                </c:pt>
                <c:pt idx="4307">
                  <c:v>62.280310999999998</c:v>
                </c:pt>
                <c:pt idx="4308">
                  <c:v>62.223987000000001</c:v>
                </c:pt>
                <c:pt idx="4309">
                  <c:v>62.188783999999998</c:v>
                </c:pt>
                <c:pt idx="4310">
                  <c:v>62.151235</c:v>
                </c:pt>
                <c:pt idx="4311">
                  <c:v>62.125419999999998</c:v>
                </c:pt>
                <c:pt idx="4312">
                  <c:v>62.106645</c:v>
                </c:pt>
                <c:pt idx="4313">
                  <c:v>62.064402000000001</c:v>
                </c:pt>
                <c:pt idx="4314">
                  <c:v>62.038587</c:v>
                </c:pt>
                <c:pt idx="4315">
                  <c:v>62.012771000000001</c:v>
                </c:pt>
                <c:pt idx="4316">
                  <c:v>61.970528000000002</c:v>
                </c:pt>
                <c:pt idx="4317">
                  <c:v>61.949407000000001</c:v>
                </c:pt>
                <c:pt idx="4318">
                  <c:v>61.961140999999998</c:v>
                </c:pt>
                <c:pt idx="4319">
                  <c:v>61.961140999999998</c:v>
                </c:pt>
                <c:pt idx="4320">
                  <c:v>62.055014</c:v>
                </c:pt>
                <c:pt idx="4321">
                  <c:v>62.064402000000001</c:v>
                </c:pt>
                <c:pt idx="4322">
                  <c:v>62.069094999999997</c:v>
                </c:pt>
                <c:pt idx="4323">
                  <c:v>62.099603999999999</c:v>
                </c:pt>
                <c:pt idx="4324">
                  <c:v>62.137154000000002</c:v>
                </c:pt>
                <c:pt idx="4325">
                  <c:v>62.184089999999998</c:v>
                </c:pt>
                <c:pt idx="4326">
                  <c:v>62.219293</c:v>
                </c:pt>
                <c:pt idx="4327">
                  <c:v>62.240414000000001</c:v>
                </c:pt>
                <c:pt idx="4328">
                  <c:v>62.285004000000001</c:v>
                </c:pt>
                <c:pt idx="4329">
                  <c:v>62.301431999999998</c:v>
                </c:pt>
                <c:pt idx="4330">
                  <c:v>62.289698000000001</c:v>
                </c:pt>
                <c:pt idx="4331">
                  <c:v>62.219293</c:v>
                </c:pt>
                <c:pt idx="4332">
                  <c:v>62.172356000000001</c:v>
                </c:pt>
                <c:pt idx="4333">
                  <c:v>62.120725999999998</c:v>
                </c:pt>
                <c:pt idx="4334">
                  <c:v>62.069094999999997</c:v>
                </c:pt>
                <c:pt idx="4335">
                  <c:v>62.059708000000001</c:v>
                </c:pt>
                <c:pt idx="4336">
                  <c:v>62.055014</c:v>
                </c:pt>
                <c:pt idx="4337">
                  <c:v>62.26623</c:v>
                </c:pt>
                <c:pt idx="4338">
                  <c:v>62.275616999999997</c:v>
                </c:pt>
                <c:pt idx="4339">
                  <c:v>62.280310999999998</c:v>
                </c:pt>
                <c:pt idx="4340">
                  <c:v>62.289698000000001</c:v>
                </c:pt>
                <c:pt idx="4341">
                  <c:v>62.296737999999998</c:v>
                </c:pt>
                <c:pt idx="4342">
                  <c:v>62.254494999999999</c:v>
                </c:pt>
                <c:pt idx="4343">
                  <c:v>62.202865000000003</c:v>
                </c:pt>
                <c:pt idx="4344">
                  <c:v>62.172356000000001</c:v>
                </c:pt>
                <c:pt idx="4345">
                  <c:v>62.184089999999998</c:v>
                </c:pt>
                <c:pt idx="4346">
                  <c:v>62.202865000000003</c:v>
                </c:pt>
                <c:pt idx="4347">
                  <c:v>62.240414000000001</c:v>
                </c:pt>
                <c:pt idx="4348">
                  <c:v>62.26623</c:v>
                </c:pt>
                <c:pt idx="4349">
                  <c:v>61.756965999999998</c:v>
                </c:pt>
                <c:pt idx="4350">
                  <c:v>61.820331000000003</c:v>
                </c:pt>
                <c:pt idx="4351">
                  <c:v>61.867268000000003</c:v>
                </c:pt>
                <c:pt idx="4352">
                  <c:v>61.883696</c:v>
                </c:pt>
                <c:pt idx="4353">
                  <c:v>61.862574000000002</c:v>
                </c:pt>
                <c:pt idx="4354">
                  <c:v>61.825024999999997</c:v>
                </c:pt>
                <c:pt idx="4355">
                  <c:v>61.810943999999999</c:v>
                </c:pt>
                <c:pt idx="4356">
                  <c:v>61.810943999999999</c:v>
                </c:pt>
                <c:pt idx="4357">
                  <c:v>61.778087999999997</c:v>
                </c:pt>
                <c:pt idx="4358">
                  <c:v>61.752273000000002</c:v>
                </c:pt>
                <c:pt idx="4359">
                  <c:v>61.742885000000001</c:v>
                </c:pt>
                <c:pt idx="4360">
                  <c:v>61.756965999999998</c:v>
                </c:pt>
                <c:pt idx="4361">
                  <c:v>61.616155999999997</c:v>
                </c:pt>
                <c:pt idx="4362">
                  <c:v>61.649011999999999</c:v>
                </c:pt>
                <c:pt idx="4363">
                  <c:v>61.641970999999998</c:v>
                </c:pt>
                <c:pt idx="4364">
                  <c:v>61.595035000000003</c:v>
                </c:pt>
                <c:pt idx="4365">
                  <c:v>61.548098000000003</c:v>
                </c:pt>
                <c:pt idx="4366">
                  <c:v>61.458917999999997</c:v>
                </c:pt>
                <c:pt idx="4367">
                  <c:v>61.407288000000001</c:v>
                </c:pt>
                <c:pt idx="4368">
                  <c:v>61.395553999999997</c:v>
                </c:pt>
                <c:pt idx="4369">
                  <c:v>61.416674999999998</c:v>
                </c:pt>
                <c:pt idx="4370">
                  <c:v>61.470652999999999</c:v>
                </c:pt>
                <c:pt idx="4371">
                  <c:v>61.522283000000002</c:v>
                </c:pt>
                <c:pt idx="4372">
                  <c:v>61.580953999999998</c:v>
                </c:pt>
                <c:pt idx="4373">
                  <c:v>61.616155999999997</c:v>
                </c:pt>
                <c:pt idx="4374">
                  <c:v>60.637526000000001</c:v>
                </c:pt>
                <c:pt idx="4375">
                  <c:v>60.646912999999998</c:v>
                </c:pt>
                <c:pt idx="4376">
                  <c:v>60.642220000000002</c:v>
                </c:pt>
                <c:pt idx="4377">
                  <c:v>60.625791999999997</c:v>
                </c:pt>
                <c:pt idx="4378">
                  <c:v>60.592936000000002</c:v>
                </c:pt>
                <c:pt idx="4379">
                  <c:v>60.550693000000003</c:v>
                </c:pt>
                <c:pt idx="4380">
                  <c:v>60.513143999999997</c:v>
                </c:pt>
                <c:pt idx="4381">
                  <c:v>60.475594000000001</c:v>
                </c:pt>
                <c:pt idx="4382">
                  <c:v>60.402842999999997</c:v>
                </c:pt>
                <c:pt idx="4383">
                  <c:v>60.344172</c:v>
                </c:pt>
                <c:pt idx="4384">
                  <c:v>60.306621999999997</c:v>
                </c:pt>
                <c:pt idx="4385">
                  <c:v>60.250298000000001</c:v>
                </c:pt>
                <c:pt idx="4386">
                  <c:v>60.196320999999998</c:v>
                </c:pt>
                <c:pt idx="4387">
                  <c:v>60.168159000000003</c:v>
                </c:pt>
                <c:pt idx="4388">
                  <c:v>60.224482999999999</c:v>
                </c:pt>
                <c:pt idx="4389">
                  <c:v>60.179893</c:v>
                </c:pt>
                <c:pt idx="4390">
                  <c:v>60.093060000000001</c:v>
                </c:pt>
                <c:pt idx="4391">
                  <c:v>60.003881</c:v>
                </c:pt>
                <c:pt idx="4392">
                  <c:v>59.982759000000001</c:v>
                </c:pt>
                <c:pt idx="4393">
                  <c:v>60.020308</c:v>
                </c:pt>
                <c:pt idx="4394">
                  <c:v>60.097754000000002</c:v>
                </c:pt>
                <c:pt idx="4395">
                  <c:v>60.147038000000002</c:v>
                </c:pt>
                <c:pt idx="4396">
                  <c:v>60.179893</c:v>
                </c:pt>
                <c:pt idx="4397">
                  <c:v>60.224482999999999</c:v>
                </c:pt>
                <c:pt idx="4398">
                  <c:v>60.273766999999999</c:v>
                </c:pt>
                <c:pt idx="4399">
                  <c:v>60.299582000000001</c:v>
                </c:pt>
                <c:pt idx="4400">
                  <c:v>60.327744000000003</c:v>
                </c:pt>
                <c:pt idx="4401">
                  <c:v>60.377026999999998</c:v>
                </c:pt>
                <c:pt idx="4402">
                  <c:v>60.419269999999997</c:v>
                </c:pt>
                <c:pt idx="4403">
                  <c:v>60.435698000000002</c:v>
                </c:pt>
                <c:pt idx="4404">
                  <c:v>60.452126</c:v>
                </c:pt>
                <c:pt idx="4405">
                  <c:v>60.475594000000001</c:v>
                </c:pt>
                <c:pt idx="4406">
                  <c:v>60.522531000000001</c:v>
                </c:pt>
                <c:pt idx="4407">
                  <c:v>60.592936000000002</c:v>
                </c:pt>
                <c:pt idx="4408">
                  <c:v>60.637526000000001</c:v>
                </c:pt>
                <c:pt idx="4409">
                  <c:v>63.545254999999997</c:v>
                </c:pt>
                <c:pt idx="4410">
                  <c:v>63.545254999999997</c:v>
                </c:pt>
                <c:pt idx="4411">
                  <c:v>65.976575999999994</c:v>
                </c:pt>
                <c:pt idx="4412">
                  <c:v>65.901477</c:v>
                </c:pt>
                <c:pt idx="4413">
                  <c:v>65.833419000000006</c:v>
                </c:pt>
                <c:pt idx="4414">
                  <c:v>65.744238999999993</c:v>
                </c:pt>
                <c:pt idx="4415">
                  <c:v>65.744238999999993</c:v>
                </c:pt>
                <c:pt idx="4416">
                  <c:v>65.770054000000002</c:v>
                </c:pt>
                <c:pt idx="4417">
                  <c:v>65.887395999999995</c:v>
                </c:pt>
                <c:pt idx="4418">
                  <c:v>65.976575999999994</c:v>
                </c:pt>
                <c:pt idx="4419">
                  <c:v>66.049328000000003</c:v>
                </c:pt>
                <c:pt idx="4420">
                  <c:v>66.065755999999993</c:v>
                </c:pt>
                <c:pt idx="4421">
                  <c:v>66.084530000000001</c:v>
                </c:pt>
                <c:pt idx="4422">
                  <c:v>66.058715000000007</c:v>
                </c:pt>
                <c:pt idx="4423">
                  <c:v>66.143201000000005</c:v>
                </c:pt>
                <c:pt idx="4424">
                  <c:v>66.147895000000005</c:v>
                </c:pt>
                <c:pt idx="4425">
                  <c:v>66.199524999999994</c:v>
                </c:pt>
                <c:pt idx="4426">
                  <c:v>66.12912</c:v>
                </c:pt>
                <c:pt idx="4427">
                  <c:v>66.133814000000001</c:v>
                </c:pt>
                <c:pt idx="4428">
                  <c:v>66.084530000000001</c:v>
                </c:pt>
                <c:pt idx="4429">
                  <c:v>66.070448999999996</c:v>
                </c:pt>
                <c:pt idx="4430">
                  <c:v>65.971881999999994</c:v>
                </c:pt>
                <c:pt idx="4431">
                  <c:v>65.910865000000001</c:v>
                </c:pt>
                <c:pt idx="4432">
                  <c:v>65.828725000000006</c:v>
                </c:pt>
                <c:pt idx="4433">
                  <c:v>65.711383999999995</c:v>
                </c:pt>
                <c:pt idx="4434">
                  <c:v>65.662099999999995</c:v>
                </c:pt>
                <c:pt idx="4435">
                  <c:v>65.774748000000002</c:v>
                </c:pt>
                <c:pt idx="4436">
                  <c:v>65.878009000000006</c:v>
                </c:pt>
                <c:pt idx="4437">
                  <c:v>65.936679999999996</c:v>
                </c:pt>
                <c:pt idx="4438">
                  <c:v>66.009432000000004</c:v>
                </c:pt>
                <c:pt idx="4439">
                  <c:v>66.098611000000005</c:v>
                </c:pt>
                <c:pt idx="4440">
                  <c:v>66.169015999999999</c:v>
                </c:pt>
                <c:pt idx="4441">
                  <c:v>66.187791000000004</c:v>
                </c:pt>
                <c:pt idx="4442">
                  <c:v>66.169015999999999</c:v>
                </c:pt>
                <c:pt idx="4443">
                  <c:v>66.103305000000006</c:v>
                </c:pt>
                <c:pt idx="4444">
                  <c:v>66.009432000000004</c:v>
                </c:pt>
                <c:pt idx="4445">
                  <c:v>66.021165999999994</c:v>
                </c:pt>
                <c:pt idx="4446">
                  <c:v>66.058715000000007</c:v>
                </c:pt>
                <c:pt idx="4447">
                  <c:v>66.12912</c:v>
                </c:pt>
                <c:pt idx="4448">
                  <c:v>66.178404</c:v>
                </c:pt>
                <c:pt idx="4449">
                  <c:v>66.192485000000005</c:v>
                </c:pt>
                <c:pt idx="4450">
                  <c:v>66.124426999999997</c:v>
                </c:pt>
                <c:pt idx="4451">
                  <c:v>66.115038999999996</c:v>
                </c:pt>
                <c:pt idx="4452">
                  <c:v>66.154934999999995</c:v>
                </c:pt>
                <c:pt idx="4453">
                  <c:v>66.164322999999996</c:v>
                </c:pt>
                <c:pt idx="4454">
                  <c:v>66.169015999999999</c:v>
                </c:pt>
                <c:pt idx="4455">
                  <c:v>66.248808999999994</c:v>
                </c:pt>
                <c:pt idx="4456">
                  <c:v>66.328601000000006</c:v>
                </c:pt>
                <c:pt idx="4457">
                  <c:v>66.422475000000006</c:v>
                </c:pt>
                <c:pt idx="4458">
                  <c:v>66.483491999999998</c:v>
                </c:pt>
                <c:pt idx="4459">
                  <c:v>66.490532999999999</c:v>
                </c:pt>
                <c:pt idx="4460">
                  <c:v>66.478798999999995</c:v>
                </c:pt>
                <c:pt idx="4461">
                  <c:v>66.539816000000002</c:v>
                </c:pt>
                <c:pt idx="4462">
                  <c:v>66.530428999999998</c:v>
                </c:pt>
                <c:pt idx="4463">
                  <c:v>66.438901999999999</c:v>
                </c:pt>
                <c:pt idx="4464">
                  <c:v>66.394312999999997</c:v>
                </c:pt>
                <c:pt idx="4465">
                  <c:v>66.312173000000001</c:v>
                </c:pt>
                <c:pt idx="4466">
                  <c:v>66.267583999999999</c:v>
                </c:pt>
                <c:pt idx="4467">
                  <c:v>66.234728000000004</c:v>
                </c:pt>
                <c:pt idx="4468">
                  <c:v>66.178404</c:v>
                </c:pt>
                <c:pt idx="4469">
                  <c:v>66.17371</c:v>
                </c:pt>
                <c:pt idx="4470">
                  <c:v>66.213605999999999</c:v>
                </c:pt>
                <c:pt idx="4471">
                  <c:v>66.267583999999999</c:v>
                </c:pt>
                <c:pt idx="4472">
                  <c:v>66.272277000000003</c:v>
                </c:pt>
                <c:pt idx="4473">
                  <c:v>66.319214000000002</c:v>
                </c:pt>
                <c:pt idx="4474">
                  <c:v>66.363804000000002</c:v>
                </c:pt>
                <c:pt idx="4475">
                  <c:v>66.389618999999996</c:v>
                </c:pt>
                <c:pt idx="4476">
                  <c:v>66.399006</c:v>
                </c:pt>
                <c:pt idx="4477">
                  <c:v>66.363804000000002</c:v>
                </c:pt>
                <c:pt idx="4478">
                  <c:v>66.314520000000002</c:v>
                </c:pt>
                <c:pt idx="4479">
                  <c:v>66.222994</c:v>
                </c:pt>
                <c:pt idx="4480">
                  <c:v>66.154934999999995</c:v>
                </c:pt>
                <c:pt idx="4481">
                  <c:v>66.103305000000006</c:v>
                </c:pt>
                <c:pt idx="4482">
                  <c:v>66.039940999999999</c:v>
                </c:pt>
                <c:pt idx="4483">
                  <c:v>66.004738000000003</c:v>
                </c:pt>
                <c:pt idx="4484">
                  <c:v>66.070448999999996</c:v>
                </c:pt>
                <c:pt idx="4485">
                  <c:v>66.021165999999994</c:v>
                </c:pt>
                <c:pt idx="4486">
                  <c:v>65.927291999999994</c:v>
                </c:pt>
                <c:pt idx="4487">
                  <c:v>65.807603999999998</c:v>
                </c:pt>
                <c:pt idx="4488">
                  <c:v>65.725465</c:v>
                </c:pt>
                <c:pt idx="4489">
                  <c:v>65.748932999999994</c:v>
                </c:pt>
                <c:pt idx="4490">
                  <c:v>65.753626999999994</c:v>
                </c:pt>
                <c:pt idx="4491">
                  <c:v>65.734852000000004</c:v>
                </c:pt>
                <c:pt idx="4492">
                  <c:v>65.685568000000004</c:v>
                </c:pt>
                <c:pt idx="4493">
                  <c:v>65.622203999999996</c:v>
                </c:pt>
                <c:pt idx="4494">
                  <c:v>65.579960999999997</c:v>
                </c:pt>
                <c:pt idx="4495">
                  <c:v>65.690262000000004</c:v>
                </c:pt>
                <c:pt idx="4496">
                  <c:v>65.643325000000004</c:v>
                </c:pt>
                <c:pt idx="4497">
                  <c:v>65.551799000000003</c:v>
                </c:pt>
                <c:pt idx="4498">
                  <c:v>65.443843999999999</c:v>
                </c:pt>
                <c:pt idx="4499">
                  <c:v>65.352317999999997</c:v>
                </c:pt>
                <c:pt idx="4500">
                  <c:v>65.300686999999996</c:v>
                </c:pt>
                <c:pt idx="4501">
                  <c:v>65.190386000000004</c:v>
                </c:pt>
                <c:pt idx="4502">
                  <c:v>65.195080000000004</c:v>
                </c:pt>
                <c:pt idx="4503">
                  <c:v>65.242017000000004</c:v>
                </c:pt>
                <c:pt idx="4504">
                  <c:v>65.122327999999996</c:v>
                </c:pt>
                <c:pt idx="4505">
                  <c:v>65.023760999999993</c:v>
                </c:pt>
                <c:pt idx="4506">
                  <c:v>64.995598999999999</c:v>
                </c:pt>
                <c:pt idx="4507">
                  <c:v>64.906419</c:v>
                </c:pt>
                <c:pt idx="4508">
                  <c:v>64.889990999999995</c:v>
                </c:pt>
                <c:pt idx="4509">
                  <c:v>64.847747999999996</c:v>
                </c:pt>
                <c:pt idx="4510">
                  <c:v>64.810198999999997</c:v>
                </c:pt>
                <c:pt idx="4511">
                  <c:v>64.777343000000002</c:v>
                </c:pt>
                <c:pt idx="4512">
                  <c:v>64.767955999999998</c:v>
                </c:pt>
                <c:pt idx="4513">
                  <c:v>64.702245000000005</c:v>
                </c:pt>
                <c:pt idx="4514">
                  <c:v>64.706937999999994</c:v>
                </c:pt>
                <c:pt idx="4515">
                  <c:v>64.678775999999999</c:v>
                </c:pt>
                <c:pt idx="4516">
                  <c:v>64.631838999999999</c:v>
                </c:pt>
                <c:pt idx="4517">
                  <c:v>64.622451999999996</c:v>
                </c:pt>
                <c:pt idx="4518">
                  <c:v>64.678775999999999</c:v>
                </c:pt>
                <c:pt idx="4519">
                  <c:v>64.498069999999998</c:v>
                </c:pt>
                <c:pt idx="4520">
                  <c:v>64.394808999999995</c:v>
                </c:pt>
                <c:pt idx="4521">
                  <c:v>64.357259999999997</c:v>
                </c:pt>
                <c:pt idx="4522">
                  <c:v>64.261038999999997</c:v>
                </c:pt>
                <c:pt idx="4523">
                  <c:v>64.279814000000002</c:v>
                </c:pt>
                <c:pt idx="4524">
                  <c:v>64.322057000000001</c:v>
                </c:pt>
                <c:pt idx="4525">
                  <c:v>64.376034000000004</c:v>
                </c:pt>
                <c:pt idx="4526">
                  <c:v>64.432357999999994</c:v>
                </c:pt>
                <c:pt idx="4527">
                  <c:v>64.437051999999994</c:v>
                </c:pt>
                <c:pt idx="4528">
                  <c:v>64.326751000000002</c:v>
                </c:pt>
                <c:pt idx="4529">
                  <c:v>64.246958000000006</c:v>
                </c:pt>
                <c:pt idx="4530">
                  <c:v>64.183593999999999</c:v>
                </c:pt>
                <c:pt idx="4531">
                  <c:v>64.059212000000002</c:v>
                </c:pt>
                <c:pt idx="4532">
                  <c:v>63.953603999999999</c:v>
                </c:pt>
                <c:pt idx="4533">
                  <c:v>63.894933000000002</c:v>
                </c:pt>
                <c:pt idx="4534">
                  <c:v>63.904321000000003</c:v>
                </c:pt>
                <c:pt idx="4535">
                  <c:v>63.909013999999999</c:v>
                </c:pt>
                <c:pt idx="4536">
                  <c:v>63.876159000000001</c:v>
                </c:pt>
                <c:pt idx="4537">
                  <c:v>63.923095000000004</c:v>
                </c:pt>
                <c:pt idx="4538">
                  <c:v>63.890239999999999</c:v>
                </c:pt>
                <c:pt idx="4539">
                  <c:v>63.845649999999999</c:v>
                </c:pt>
                <c:pt idx="4540">
                  <c:v>63.777591000000001</c:v>
                </c:pt>
                <c:pt idx="4541">
                  <c:v>63.740042000000003</c:v>
                </c:pt>
                <c:pt idx="4542">
                  <c:v>63.641475</c:v>
                </c:pt>
                <c:pt idx="4543">
                  <c:v>63.495970999999997</c:v>
                </c:pt>
                <c:pt idx="4544">
                  <c:v>63.456074999999998</c:v>
                </c:pt>
                <c:pt idx="4545">
                  <c:v>63.430259999999997</c:v>
                </c:pt>
                <c:pt idx="4546">
                  <c:v>63.376283000000001</c:v>
                </c:pt>
                <c:pt idx="4547">
                  <c:v>63.425566000000003</c:v>
                </c:pt>
                <c:pt idx="4548">
                  <c:v>63.388016999999998</c:v>
                </c:pt>
                <c:pt idx="4549">
                  <c:v>63.456074999999998</c:v>
                </c:pt>
                <c:pt idx="4550">
                  <c:v>63.474850000000004</c:v>
                </c:pt>
                <c:pt idx="4551">
                  <c:v>63.514746000000002</c:v>
                </c:pt>
                <c:pt idx="4552">
                  <c:v>63.549948000000001</c:v>
                </c:pt>
                <c:pt idx="4553">
                  <c:v>63.540560999999997</c:v>
                </c:pt>
                <c:pt idx="4554">
                  <c:v>63.545254999999997</c:v>
                </c:pt>
                <c:pt idx="4555">
                  <c:v>63.545254999999997</c:v>
                </c:pt>
                <c:pt idx="4556">
                  <c:v>68.079340000000002</c:v>
                </c:pt>
                <c:pt idx="4557">
                  <c:v>64.608371000000005</c:v>
                </c:pt>
                <c:pt idx="4558">
                  <c:v>65.617509999999996</c:v>
                </c:pt>
                <c:pt idx="4559">
                  <c:v>69.70335</c:v>
                </c:pt>
                <c:pt idx="4560">
                  <c:v>69.684574999999995</c:v>
                </c:pt>
                <c:pt idx="4561">
                  <c:v>69.642331999999996</c:v>
                </c:pt>
                <c:pt idx="4562">
                  <c:v>69.656413000000001</c:v>
                </c:pt>
                <c:pt idx="4563">
                  <c:v>69.736205999999996</c:v>
                </c:pt>
                <c:pt idx="4564">
                  <c:v>69.693962999999997</c:v>
                </c:pt>
                <c:pt idx="4565">
                  <c:v>69.684574999999995</c:v>
                </c:pt>
                <c:pt idx="4566">
                  <c:v>69.675188000000006</c:v>
                </c:pt>
                <c:pt idx="4567">
                  <c:v>69.654066999999998</c:v>
                </c:pt>
                <c:pt idx="4568">
                  <c:v>69.654066999999998</c:v>
                </c:pt>
                <c:pt idx="4569">
                  <c:v>69.729164999999995</c:v>
                </c:pt>
                <c:pt idx="4570">
                  <c:v>69.785488999999998</c:v>
                </c:pt>
                <c:pt idx="4571">
                  <c:v>69.783142999999995</c:v>
                </c:pt>
                <c:pt idx="4572">
                  <c:v>69.759674000000004</c:v>
                </c:pt>
                <c:pt idx="4573">
                  <c:v>69.754981000000001</c:v>
                </c:pt>
                <c:pt idx="4574">
                  <c:v>69.754981000000001</c:v>
                </c:pt>
                <c:pt idx="4575">
                  <c:v>69.754981000000001</c:v>
                </c:pt>
                <c:pt idx="4576">
                  <c:v>69.754981000000001</c:v>
                </c:pt>
                <c:pt idx="4577">
                  <c:v>69.764368000000005</c:v>
                </c:pt>
                <c:pt idx="4578">
                  <c:v>69.729164999999995</c:v>
                </c:pt>
                <c:pt idx="4579">
                  <c:v>69.705697000000001</c:v>
                </c:pt>
                <c:pt idx="4580">
                  <c:v>69.675188000000006</c:v>
                </c:pt>
                <c:pt idx="4581">
                  <c:v>69.630598000000006</c:v>
                </c:pt>
                <c:pt idx="4582">
                  <c:v>69.632945000000007</c:v>
                </c:pt>
                <c:pt idx="4583">
                  <c:v>69.675188000000006</c:v>
                </c:pt>
                <c:pt idx="4584">
                  <c:v>69.745593</c:v>
                </c:pt>
                <c:pt idx="4585">
                  <c:v>69.794877</c:v>
                </c:pt>
                <c:pt idx="4586">
                  <c:v>69.764368000000005</c:v>
                </c:pt>
                <c:pt idx="4587">
                  <c:v>69.771407999999994</c:v>
                </c:pt>
                <c:pt idx="4588">
                  <c:v>69.869974999999997</c:v>
                </c:pt>
                <c:pt idx="4589">
                  <c:v>69.919258999999997</c:v>
                </c:pt>
                <c:pt idx="4590">
                  <c:v>69.900484000000006</c:v>
                </c:pt>
                <c:pt idx="4591">
                  <c:v>69.881709999999998</c:v>
                </c:pt>
                <c:pt idx="4592">
                  <c:v>69.825385999999995</c:v>
                </c:pt>
                <c:pt idx="4593">
                  <c:v>69.794877</c:v>
                </c:pt>
                <c:pt idx="4594">
                  <c:v>69.752634</c:v>
                </c:pt>
                <c:pt idx="4595">
                  <c:v>69.766715000000005</c:v>
                </c:pt>
                <c:pt idx="4596">
                  <c:v>69.74794</c:v>
                </c:pt>
                <c:pt idx="4597">
                  <c:v>69.733858999999995</c:v>
                </c:pt>
                <c:pt idx="4598">
                  <c:v>69.736205999999996</c:v>
                </c:pt>
                <c:pt idx="4599">
                  <c:v>69.722125000000005</c:v>
                </c:pt>
                <c:pt idx="4600">
                  <c:v>69.656413000000001</c:v>
                </c:pt>
                <c:pt idx="4601">
                  <c:v>69.607129999999998</c:v>
                </c:pt>
                <c:pt idx="4602">
                  <c:v>69.557845999999998</c:v>
                </c:pt>
                <c:pt idx="4603">
                  <c:v>69.576621000000003</c:v>
                </c:pt>
                <c:pt idx="4604">
                  <c:v>69.571927000000002</c:v>
                </c:pt>
                <c:pt idx="4605">
                  <c:v>69.618864000000002</c:v>
                </c:pt>
                <c:pt idx="4606">
                  <c:v>69.614170000000001</c:v>
                </c:pt>
                <c:pt idx="4607">
                  <c:v>69.642331999999996</c:v>
                </c:pt>
                <c:pt idx="4608">
                  <c:v>69.722125000000005</c:v>
                </c:pt>
                <c:pt idx="4609">
                  <c:v>69.618864000000002</c:v>
                </c:pt>
                <c:pt idx="4610">
                  <c:v>69.539072000000004</c:v>
                </c:pt>
                <c:pt idx="4611">
                  <c:v>69.541419000000005</c:v>
                </c:pt>
                <c:pt idx="4612">
                  <c:v>69.546111999999994</c:v>
                </c:pt>
                <c:pt idx="4613">
                  <c:v>69.503868999999995</c:v>
                </c:pt>
                <c:pt idx="4614">
                  <c:v>69.461625999999995</c:v>
                </c:pt>
                <c:pt idx="4615">
                  <c:v>69.414688999999996</c:v>
                </c:pt>
                <c:pt idx="4616">
                  <c:v>69.414688999999996</c:v>
                </c:pt>
                <c:pt idx="4617">
                  <c:v>69.440505000000002</c:v>
                </c:pt>
                <c:pt idx="4618">
                  <c:v>69.456931999999995</c:v>
                </c:pt>
                <c:pt idx="4619">
                  <c:v>69.456931999999995</c:v>
                </c:pt>
                <c:pt idx="4620">
                  <c:v>69.445198000000005</c:v>
                </c:pt>
                <c:pt idx="4621">
                  <c:v>69.377139999999997</c:v>
                </c:pt>
                <c:pt idx="4622">
                  <c:v>69.402955000000006</c:v>
                </c:pt>
                <c:pt idx="4623">
                  <c:v>69.421729999999997</c:v>
                </c:pt>
                <c:pt idx="4624">
                  <c:v>69.348978000000002</c:v>
                </c:pt>
                <c:pt idx="4625">
                  <c:v>69.295000999999999</c:v>
                </c:pt>
                <c:pt idx="4626">
                  <c:v>69.341937999999999</c:v>
                </c:pt>
                <c:pt idx="4627">
                  <c:v>69.395915000000002</c:v>
                </c:pt>
                <c:pt idx="4628">
                  <c:v>69.377139999999997</c:v>
                </c:pt>
                <c:pt idx="4629">
                  <c:v>69.332549999999998</c:v>
                </c:pt>
                <c:pt idx="4630">
                  <c:v>69.295000999999999</c:v>
                </c:pt>
                <c:pt idx="4631">
                  <c:v>69.273878999999994</c:v>
                </c:pt>
                <c:pt idx="4632">
                  <c:v>69.271531999999993</c:v>
                </c:pt>
                <c:pt idx="4633">
                  <c:v>69.259798000000004</c:v>
                </c:pt>
                <c:pt idx="4634">
                  <c:v>69.241023999999996</c:v>
                </c:pt>
                <c:pt idx="4635">
                  <c:v>69.208168000000001</c:v>
                </c:pt>
                <c:pt idx="4636">
                  <c:v>69.248063999999999</c:v>
                </c:pt>
                <c:pt idx="4637">
                  <c:v>69.248063999999999</c:v>
                </c:pt>
                <c:pt idx="4638">
                  <c:v>69.259798000000004</c:v>
                </c:pt>
                <c:pt idx="4639">
                  <c:v>69.306735000000003</c:v>
                </c:pt>
                <c:pt idx="4640">
                  <c:v>69.259798000000004</c:v>
                </c:pt>
                <c:pt idx="4641">
                  <c:v>69.243369999999999</c:v>
                </c:pt>
                <c:pt idx="4642">
                  <c:v>69.219902000000005</c:v>
                </c:pt>
                <c:pt idx="4643">
                  <c:v>69.208168000000001</c:v>
                </c:pt>
                <c:pt idx="4644">
                  <c:v>69.182353000000006</c:v>
                </c:pt>
                <c:pt idx="4645">
                  <c:v>69.149496999999997</c:v>
                </c:pt>
                <c:pt idx="4646">
                  <c:v>69.149496999999997</c:v>
                </c:pt>
                <c:pt idx="4647">
                  <c:v>69.182353000000006</c:v>
                </c:pt>
                <c:pt idx="4648">
                  <c:v>69.217555000000004</c:v>
                </c:pt>
                <c:pt idx="4649">
                  <c:v>69.189392999999995</c:v>
                </c:pt>
                <c:pt idx="4650">
                  <c:v>69.172965000000005</c:v>
                </c:pt>
                <c:pt idx="4651">
                  <c:v>69.165925000000001</c:v>
                </c:pt>
                <c:pt idx="4652">
                  <c:v>69.130722000000006</c:v>
                </c:pt>
                <c:pt idx="4653">
                  <c:v>69.107253999999998</c:v>
                </c:pt>
                <c:pt idx="4654">
                  <c:v>69.060316999999998</c:v>
                </c:pt>
                <c:pt idx="4655">
                  <c:v>69.008686999999995</c:v>
                </c:pt>
                <c:pt idx="4656">
                  <c:v>68.938282000000001</c:v>
                </c:pt>
                <c:pt idx="4657">
                  <c:v>68.905426000000006</c:v>
                </c:pt>
                <c:pt idx="4658">
                  <c:v>68.870223999999993</c:v>
                </c:pt>
                <c:pt idx="4659">
                  <c:v>68.823286999999993</c:v>
                </c:pt>
                <c:pt idx="4660">
                  <c:v>68.762269000000003</c:v>
                </c:pt>
                <c:pt idx="4661">
                  <c:v>68.710639</c:v>
                </c:pt>
                <c:pt idx="4662">
                  <c:v>68.675436000000005</c:v>
                </c:pt>
                <c:pt idx="4663">
                  <c:v>68.607377999999997</c:v>
                </c:pt>
                <c:pt idx="4664">
                  <c:v>68.541667000000004</c:v>
                </c:pt>
                <c:pt idx="4665">
                  <c:v>68.499424000000005</c:v>
                </c:pt>
                <c:pt idx="4666">
                  <c:v>68.471261999999996</c:v>
                </c:pt>
                <c:pt idx="4667">
                  <c:v>68.400857000000002</c:v>
                </c:pt>
                <c:pt idx="4668">
                  <c:v>68.349226000000002</c:v>
                </c:pt>
                <c:pt idx="4669">
                  <c:v>68.276473999999993</c:v>
                </c:pt>
                <c:pt idx="4670">
                  <c:v>68.281167999999994</c:v>
                </c:pt>
                <c:pt idx="4671">
                  <c:v>68.248311999999999</c:v>
                </c:pt>
                <c:pt idx="4672">
                  <c:v>68.234230999999994</c:v>
                </c:pt>
                <c:pt idx="4673">
                  <c:v>68.353920000000002</c:v>
                </c:pt>
                <c:pt idx="4674">
                  <c:v>68.304636000000002</c:v>
                </c:pt>
                <c:pt idx="4675">
                  <c:v>68.250658999999999</c:v>
                </c:pt>
                <c:pt idx="4676">
                  <c:v>68.166173000000001</c:v>
                </c:pt>
                <c:pt idx="4677">
                  <c:v>68.128624000000002</c:v>
                </c:pt>
                <c:pt idx="4678">
                  <c:v>68.184948000000006</c:v>
                </c:pt>
                <c:pt idx="4679">
                  <c:v>68.116889999999998</c:v>
                </c:pt>
                <c:pt idx="4680">
                  <c:v>68.074646999999999</c:v>
                </c:pt>
                <c:pt idx="4681">
                  <c:v>68.041791000000003</c:v>
                </c:pt>
                <c:pt idx="4682">
                  <c:v>68.006587999999994</c:v>
                </c:pt>
                <c:pt idx="4683">
                  <c:v>68.025362999999999</c:v>
                </c:pt>
                <c:pt idx="4684">
                  <c:v>68.116889999999998</c:v>
                </c:pt>
                <c:pt idx="4685">
                  <c:v>68.079340000000002</c:v>
                </c:pt>
                <c:pt idx="4686">
                  <c:v>66.227687000000003</c:v>
                </c:pt>
                <c:pt idx="4687">
                  <c:v>66.178404</c:v>
                </c:pt>
                <c:pt idx="4688">
                  <c:v>66.12912</c:v>
                </c:pt>
                <c:pt idx="4689">
                  <c:v>66.115038999999996</c:v>
                </c:pt>
                <c:pt idx="4690">
                  <c:v>66.070448999999996</c:v>
                </c:pt>
                <c:pt idx="4691">
                  <c:v>66.075142999999997</c:v>
                </c:pt>
                <c:pt idx="4692">
                  <c:v>66.084530000000001</c:v>
                </c:pt>
                <c:pt idx="4693">
                  <c:v>66.089224000000002</c:v>
                </c:pt>
                <c:pt idx="4694">
                  <c:v>66.093918000000002</c:v>
                </c:pt>
                <c:pt idx="4695">
                  <c:v>66.107999000000007</c:v>
                </c:pt>
                <c:pt idx="4696">
                  <c:v>66.12912</c:v>
                </c:pt>
                <c:pt idx="4697">
                  <c:v>66.107999000000007</c:v>
                </c:pt>
                <c:pt idx="4698">
                  <c:v>66.115038999999996</c:v>
                </c:pt>
                <c:pt idx="4699">
                  <c:v>66.124426999999997</c:v>
                </c:pt>
                <c:pt idx="4700">
                  <c:v>66.194832000000005</c:v>
                </c:pt>
                <c:pt idx="4701">
                  <c:v>66.222994</c:v>
                </c:pt>
                <c:pt idx="4702">
                  <c:v>66.272277000000003</c:v>
                </c:pt>
                <c:pt idx="4703">
                  <c:v>66.288704999999993</c:v>
                </c:pt>
                <c:pt idx="4704">
                  <c:v>66.284011000000007</c:v>
                </c:pt>
                <c:pt idx="4705">
                  <c:v>66.342681999999996</c:v>
                </c:pt>
                <c:pt idx="4706">
                  <c:v>66.373191000000006</c:v>
                </c:pt>
                <c:pt idx="4707">
                  <c:v>66.403700000000001</c:v>
                </c:pt>
                <c:pt idx="4708">
                  <c:v>66.474104999999994</c:v>
                </c:pt>
                <c:pt idx="4709">
                  <c:v>66.474104999999994</c:v>
                </c:pt>
                <c:pt idx="4710">
                  <c:v>66.544510000000002</c:v>
                </c:pt>
                <c:pt idx="4711">
                  <c:v>66.575018999999998</c:v>
                </c:pt>
                <c:pt idx="4712">
                  <c:v>66.584406000000001</c:v>
                </c:pt>
                <c:pt idx="4713">
                  <c:v>66.539816000000002</c:v>
                </c:pt>
                <c:pt idx="4714">
                  <c:v>66.626649</c:v>
                </c:pt>
                <c:pt idx="4715">
                  <c:v>66.72287</c:v>
                </c:pt>
                <c:pt idx="4716">
                  <c:v>66.736951000000005</c:v>
                </c:pt>
                <c:pt idx="4717">
                  <c:v>66.687667000000005</c:v>
                </c:pt>
                <c:pt idx="4718">
                  <c:v>66.711134999999999</c:v>
                </c:pt>
                <c:pt idx="4719">
                  <c:v>66.661851999999996</c:v>
                </c:pt>
                <c:pt idx="4720">
                  <c:v>66.713481999999999</c:v>
                </c:pt>
                <c:pt idx="4721">
                  <c:v>66.819090000000003</c:v>
                </c:pt>
                <c:pt idx="4722">
                  <c:v>66.753377999999998</c:v>
                </c:pt>
                <c:pt idx="4723">
                  <c:v>66.736951000000005</c:v>
                </c:pt>
                <c:pt idx="4724">
                  <c:v>66.774500000000003</c:v>
                </c:pt>
                <c:pt idx="4725">
                  <c:v>66.830824000000007</c:v>
                </c:pt>
                <c:pt idx="4726">
                  <c:v>66.870720000000006</c:v>
                </c:pt>
                <c:pt idx="4727">
                  <c:v>66.973980999999995</c:v>
                </c:pt>
                <c:pt idx="4728">
                  <c:v>67.056120000000007</c:v>
                </c:pt>
                <c:pt idx="4729">
                  <c:v>67.093669000000006</c:v>
                </c:pt>
                <c:pt idx="4730">
                  <c:v>67.140606000000005</c:v>
                </c:pt>
                <c:pt idx="4731">
                  <c:v>67.128872000000001</c:v>
                </c:pt>
                <c:pt idx="4732">
                  <c:v>67.128872000000001</c:v>
                </c:pt>
                <c:pt idx="4733">
                  <c:v>67.114790999999997</c:v>
                </c:pt>
                <c:pt idx="4734">
                  <c:v>67.056120000000007</c:v>
                </c:pt>
                <c:pt idx="4735">
                  <c:v>67.020917999999995</c:v>
                </c:pt>
                <c:pt idx="4736">
                  <c:v>66.936431999999996</c:v>
                </c:pt>
                <c:pt idx="4737">
                  <c:v>66.823783000000006</c:v>
                </c:pt>
                <c:pt idx="4738">
                  <c:v>66.713481999999999</c:v>
                </c:pt>
                <c:pt idx="4739">
                  <c:v>66.675933000000001</c:v>
                </c:pt>
                <c:pt idx="4740">
                  <c:v>66.631343000000001</c:v>
                </c:pt>
                <c:pt idx="4741">
                  <c:v>66.560937999999993</c:v>
                </c:pt>
                <c:pt idx="4742">
                  <c:v>66.518694999999994</c:v>
                </c:pt>
                <c:pt idx="4743">
                  <c:v>66.455330000000004</c:v>
                </c:pt>
                <c:pt idx="4744">
                  <c:v>66.438901999999999</c:v>
                </c:pt>
                <c:pt idx="4745">
                  <c:v>66.403700000000001</c:v>
                </c:pt>
                <c:pt idx="4746">
                  <c:v>66.337988999999993</c:v>
                </c:pt>
                <c:pt idx="4747">
                  <c:v>66.288704999999993</c:v>
                </c:pt>
                <c:pt idx="4748">
                  <c:v>66.239422000000005</c:v>
                </c:pt>
                <c:pt idx="4749">
                  <c:v>66.234728000000004</c:v>
                </c:pt>
                <c:pt idx="4750">
                  <c:v>66.138508000000002</c:v>
                </c:pt>
                <c:pt idx="4751">
                  <c:v>66.133814000000001</c:v>
                </c:pt>
                <c:pt idx="4752">
                  <c:v>66.119732999999997</c:v>
                </c:pt>
                <c:pt idx="4753">
                  <c:v>66.079836999999998</c:v>
                </c:pt>
                <c:pt idx="4754">
                  <c:v>65.927291999999994</c:v>
                </c:pt>
                <c:pt idx="4755">
                  <c:v>65.868622000000002</c:v>
                </c:pt>
                <c:pt idx="4756">
                  <c:v>65.788829000000007</c:v>
                </c:pt>
                <c:pt idx="4757">
                  <c:v>65.594042000000002</c:v>
                </c:pt>
                <c:pt idx="4758">
                  <c:v>65.507209000000003</c:v>
                </c:pt>
                <c:pt idx="4759">
                  <c:v>65.425070000000005</c:v>
                </c:pt>
                <c:pt idx="4760">
                  <c:v>65.392213999999996</c:v>
                </c:pt>
                <c:pt idx="4761">
                  <c:v>65.333543000000006</c:v>
                </c:pt>
                <c:pt idx="4762">
                  <c:v>65.195080000000004</c:v>
                </c:pt>
                <c:pt idx="4763">
                  <c:v>65.051923000000002</c:v>
                </c:pt>
                <c:pt idx="4764">
                  <c:v>64.939274999999995</c:v>
                </c:pt>
                <c:pt idx="4765">
                  <c:v>64.920500000000004</c:v>
                </c:pt>
                <c:pt idx="4766">
                  <c:v>64.871217000000001</c:v>
                </c:pt>
                <c:pt idx="4767">
                  <c:v>64.739794000000003</c:v>
                </c:pt>
                <c:pt idx="4768">
                  <c:v>64.582555999999997</c:v>
                </c:pt>
                <c:pt idx="4769">
                  <c:v>64.507457000000002</c:v>
                </c:pt>
                <c:pt idx="4770">
                  <c:v>64.441745999999995</c:v>
                </c:pt>
                <c:pt idx="4771">
                  <c:v>64.498069999999998</c:v>
                </c:pt>
                <c:pt idx="4772">
                  <c:v>64.399502999999996</c:v>
                </c:pt>
                <c:pt idx="4773">
                  <c:v>64.340832000000006</c:v>
                </c:pt>
                <c:pt idx="4774">
                  <c:v>64.289202000000003</c:v>
                </c:pt>
                <c:pt idx="4775">
                  <c:v>64.298589000000007</c:v>
                </c:pt>
                <c:pt idx="4776">
                  <c:v>64.345526000000007</c:v>
                </c:pt>
                <c:pt idx="4777">
                  <c:v>64.303282999999993</c:v>
                </c:pt>
                <c:pt idx="4778">
                  <c:v>64.218795999999998</c:v>
                </c:pt>
                <c:pt idx="4779">
                  <c:v>64.164818999999994</c:v>
                </c:pt>
                <c:pt idx="4780">
                  <c:v>64.077985999999996</c:v>
                </c:pt>
                <c:pt idx="4781">
                  <c:v>64.016969000000003</c:v>
                </c:pt>
                <c:pt idx="4782">
                  <c:v>63.981766</c:v>
                </c:pt>
                <c:pt idx="4783">
                  <c:v>63.904321000000003</c:v>
                </c:pt>
                <c:pt idx="4784">
                  <c:v>63.845649999999999</c:v>
                </c:pt>
                <c:pt idx="4785">
                  <c:v>63.831569000000002</c:v>
                </c:pt>
                <c:pt idx="4786">
                  <c:v>63.768203999999997</c:v>
                </c:pt>
                <c:pt idx="4787">
                  <c:v>63.798712999999999</c:v>
                </c:pt>
                <c:pt idx="4788">
                  <c:v>63.857384000000003</c:v>
                </c:pt>
                <c:pt idx="4789">
                  <c:v>63.904321000000003</c:v>
                </c:pt>
                <c:pt idx="4790">
                  <c:v>63.939523000000001</c:v>
                </c:pt>
                <c:pt idx="4791">
                  <c:v>63.904321000000003</c:v>
                </c:pt>
                <c:pt idx="4792">
                  <c:v>63.880851999999997</c:v>
                </c:pt>
                <c:pt idx="4793">
                  <c:v>63.944217000000002</c:v>
                </c:pt>
                <c:pt idx="4794">
                  <c:v>64.087373999999997</c:v>
                </c:pt>
                <c:pt idx="4795">
                  <c:v>64.202369000000004</c:v>
                </c:pt>
                <c:pt idx="4796">
                  <c:v>64.317363999999998</c:v>
                </c:pt>
                <c:pt idx="4797">
                  <c:v>64.446438999999998</c:v>
                </c:pt>
                <c:pt idx="4798">
                  <c:v>64.413584</c:v>
                </c:pt>
                <c:pt idx="4799">
                  <c:v>64.385422000000005</c:v>
                </c:pt>
                <c:pt idx="4800">
                  <c:v>64.340832000000006</c:v>
                </c:pt>
                <c:pt idx="4801">
                  <c:v>64.418277000000003</c:v>
                </c:pt>
                <c:pt idx="4802">
                  <c:v>64.474601000000007</c:v>
                </c:pt>
                <c:pt idx="4803">
                  <c:v>64.573168999999993</c:v>
                </c:pt>
                <c:pt idx="4804">
                  <c:v>64.660000999999994</c:v>
                </c:pt>
                <c:pt idx="4805">
                  <c:v>64.692857000000004</c:v>
                </c:pt>
                <c:pt idx="4806">
                  <c:v>64.805504999999997</c:v>
                </c:pt>
                <c:pt idx="4807">
                  <c:v>64.889990999999995</c:v>
                </c:pt>
                <c:pt idx="4808">
                  <c:v>64.889990999999995</c:v>
                </c:pt>
                <c:pt idx="4809">
                  <c:v>64.915806000000003</c:v>
                </c:pt>
                <c:pt idx="4810">
                  <c:v>65.004986000000002</c:v>
                </c:pt>
                <c:pt idx="4811">
                  <c:v>65.162223999999995</c:v>
                </c:pt>
                <c:pt idx="4812">
                  <c:v>65.143450000000001</c:v>
                </c:pt>
                <c:pt idx="4813">
                  <c:v>65.075390999999996</c:v>
                </c:pt>
                <c:pt idx="4814">
                  <c:v>64.990904999999998</c:v>
                </c:pt>
                <c:pt idx="4815">
                  <c:v>64.885298000000006</c:v>
                </c:pt>
                <c:pt idx="4816">
                  <c:v>64.861829</c:v>
                </c:pt>
                <c:pt idx="4817">
                  <c:v>64.819586000000001</c:v>
                </c:pt>
                <c:pt idx="4818">
                  <c:v>64.805504999999997</c:v>
                </c:pt>
                <c:pt idx="4819">
                  <c:v>64.753874999999994</c:v>
                </c:pt>
                <c:pt idx="4820">
                  <c:v>64.655308000000005</c:v>
                </c:pt>
                <c:pt idx="4821">
                  <c:v>64.591943000000001</c:v>
                </c:pt>
                <c:pt idx="4822">
                  <c:v>64.692857000000004</c:v>
                </c:pt>
                <c:pt idx="4823">
                  <c:v>64.749180999999993</c:v>
                </c:pt>
                <c:pt idx="4824">
                  <c:v>64.796118000000007</c:v>
                </c:pt>
                <c:pt idx="4825">
                  <c:v>64.749180999999993</c:v>
                </c:pt>
                <c:pt idx="4826">
                  <c:v>64.730407</c:v>
                </c:pt>
                <c:pt idx="4827">
                  <c:v>64.622451999999996</c:v>
                </c:pt>
                <c:pt idx="4828">
                  <c:v>64.591943000000001</c:v>
                </c:pt>
                <c:pt idx="4829">
                  <c:v>64.554394000000002</c:v>
                </c:pt>
                <c:pt idx="4830">
                  <c:v>64.535618999999997</c:v>
                </c:pt>
                <c:pt idx="4831">
                  <c:v>64.563781000000006</c:v>
                </c:pt>
                <c:pt idx="4832">
                  <c:v>64.608371000000005</c:v>
                </c:pt>
                <c:pt idx="4833">
                  <c:v>65.319462000000001</c:v>
                </c:pt>
                <c:pt idx="4834">
                  <c:v>65.453232</c:v>
                </c:pt>
                <c:pt idx="4835">
                  <c:v>65.521289999999993</c:v>
                </c:pt>
                <c:pt idx="4836">
                  <c:v>65.617509999999996</c:v>
                </c:pt>
                <c:pt idx="4837">
                  <c:v>59.963984000000004</c:v>
                </c:pt>
                <c:pt idx="4838">
                  <c:v>60.001533999999999</c:v>
                </c:pt>
                <c:pt idx="4839">
                  <c:v>60.013267999999997</c:v>
                </c:pt>
                <c:pt idx="4840">
                  <c:v>61.681868000000001</c:v>
                </c:pt>
                <c:pt idx="4841">
                  <c:v>61.693601999999998</c:v>
                </c:pt>
                <c:pt idx="4842">
                  <c:v>61.677174000000001</c:v>
                </c:pt>
                <c:pt idx="4843">
                  <c:v>61.67248</c:v>
                </c:pt>
                <c:pt idx="4844">
                  <c:v>61.646664999999999</c:v>
                </c:pt>
                <c:pt idx="4845">
                  <c:v>61.613809000000003</c:v>
                </c:pt>
                <c:pt idx="4846">
                  <c:v>61.531669999999998</c:v>
                </c:pt>
                <c:pt idx="4847">
                  <c:v>61.482387000000003</c:v>
                </c:pt>
                <c:pt idx="4848">
                  <c:v>61.388513000000003</c:v>
                </c:pt>
                <c:pt idx="4849">
                  <c:v>61.329841999999999</c:v>
                </c:pt>
                <c:pt idx="4850">
                  <c:v>61.308720999999998</c:v>
                </c:pt>
                <c:pt idx="4851">
                  <c:v>61.271172</c:v>
                </c:pt>
                <c:pt idx="4852">
                  <c:v>61.207807000000003</c:v>
                </c:pt>
                <c:pt idx="4853">
                  <c:v>61.135055000000001</c:v>
                </c:pt>
                <c:pt idx="4854">
                  <c:v>61.069344000000001</c:v>
                </c:pt>
                <c:pt idx="4855">
                  <c:v>60.973123000000001</c:v>
                </c:pt>
                <c:pt idx="4856">
                  <c:v>60.898024999999997</c:v>
                </c:pt>
                <c:pt idx="4857">
                  <c:v>60.867516000000002</c:v>
                </c:pt>
                <c:pt idx="4858">
                  <c:v>60.768948999999999</c:v>
                </c:pt>
                <c:pt idx="4859">
                  <c:v>60.689155999999997</c:v>
                </c:pt>
                <c:pt idx="4860">
                  <c:v>60.560080999999997</c:v>
                </c:pt>
                <c:pt idx="4861">
                  <c:v>60.531917999999997</c:v>
                </c:pt>
                <c:pt idx="4862">
                  <c:v>60.395802000000003</c:v>
                </c:pt>
                <c:pt idx="4863">
                  <c:v>60.330091000000003</c:v>
                </c:pt>
                <c:pt idx="4864">
                  <c:v>60.189281000000001</c:v>
                </c:pt>
                <c:pt idx="4865">
                  <c:v>60.177546</c:v>
                </c:pt>
                <c:pt idx="4866">
                  <c:v>60.222135999999999</c:v>
                </c:pt>
                <c:pt idx="4867">
                  <c:v>60.243257999999997</c:v>
                </c:pt>
                <c:pt idx="4868">
                  <c:v>60.231524</c:v>
                </c:pt>
                <c:pt idx="4869">
                  <c:v>60.18224</c:v>
                </c:pt>
                <c:pt idx="4870">
                  <c:v>60.083672999999997</c:v>
                </c:pt>
                <c:pt idx="4871">
                  <c:v>59.940516000000002</c:v>
                </c:pt>
                <c:pt idx="4872">
                  <c:v>60.055511000000003</c:v>
                </c:pt>
                <c:pt idx="4873">
                  <c:v>60.18224</c:v>
                </c:pt>
                <c:pt idx="4874">
                  <c:v>60.304274999999997</c:v>
                </c:pt>
                <c:pt idx="4875">
                  <c:v>60.423963999999998</c:v>
                </c:pt>
                <c:pt idx="4876">
                  <c:v>60.553040000000003</c:v>
                </c:pt>
                <c:pt idx="4877">
                  <c:v>60.646912999999998</c:v>
                </c:pt>
                <c:pt idx="4878">
                  <c:v>60.722011999999999</c:v>
                </c:pt>
                <c:pt idx="4879">
                  <c:v>60.759560999999998</c:v>
                </c:pt>
                <c:pt idx="4880">
                  <c:v>60.768948999999999</c:v>
                </c:pt>
                <c:pt idx="4881">
                  <c:v>60.839354</c:v>
                </c:pt>
                <c:pt idx="4882">
                  <c:v>60.872210000000003</c:v>
                </c:pt>
                <c:pt idx="4883">
                  <c:v>60.959041999999997</c:v>
                </c:pt>
                <c:pt idx="4884">
                  <c:v>60.980164000000002</c:v>
                </c:pt>
                <c:pt idx="4885">
                  <c:v>61.031793999999998</c:v>
                </c:pt>
                <c:pt idx="4886">
                  <c:v>61.043528999999999</c:v>
                </c:pt>
                <c:pt idx="4887">
                  <c:v>61.048222000000003</c:v>
                </c:pt>
                <c:pt idx="4888">
                  <c:v>61.102198999999999</c:v>
                </c:pt>
                <c:pt idx="4889">
                  <c:v>61.059956</c:v>
                </c:pt>
                <c:pt idx="4890">
                  <c:v>61.329841999999999</c:v>
                </c:pt>
                <c:pt idx="4891">
                  <c:v>61.379125999999999</c:v>
                </c:pt>
                <c:pt idx="4892">
                  <c:v>61.426062999999999</c:v>
                </c:pt>
                <c:pt idx="4893">
                  <c:v>61.472999000000002</c:v>
                </c:pt>
                <c:pt idx="4894">
                  <c:v>61.531669999999998</c:v>
                </c:pt>
                <c:pt idx="4895">
                  <c:v>61.541058</c:v>
                </c:pt>
                <c:pt idx="4896">
                  <c:v>61.604422</c:v>
                </c:pt>
                <c:pt idx="4897">
                  <c:v>61.630237000000001</c:v>
                </c:pt>
                <c:pt idx="4898">
                  <c:v>61.67248</c:v>
                </c:pt>
                <c:pt idx="4899">
                  <c:v>61.67248</c:v>
                </c:pt>
                <c:pt idx="4900">
                  <c:v>61.667786999999997</c:v>
                </c:pt>
                <c:pt idx="4901">
                  <c:v>61.688907999999998</c:v>
                </c:pt>
                <c:pt idx="4902">
                  <c:v>61.735844999999998</c:v>
                </c:pt>
                <c:pt idx="4903">
                  <c:v>69.806611000000004</c:v>
                </c:pt>
                <c:pt idx="4904">
                  <c:v>69.888750000000002</c:v>
                </c:pt>
                <c:pt idx="4905">
                  <c:v>69.895791000000003</c:v>
                </c:pt>
                <c:pt idx="4906">
                  <c:v>69.914564999999996</c:v>
                </c:pt>
                <c:pt idx="4907">
                  <c:v>69.785488999999998</c:v>
                </c:pt>
                <c:pt idx="4908">
                  <c:v>69.672841000000005</c:v>
                </c:pt>
                <c:pt idx="4909">
                  <c:v>69.522644</c:v>
                </c:pt>
                <c:pt idx="4910">
                  <c:v>69.449892000000006</c:v>
                </c:pt>
                <c:pt idx="4911">
                  <c:v>69.377139999999997</c:v>
                </c:pt>
                <c:pt idx="4912">
                  <c:v>69.318468999999993</c:v>
                </c:pt>
                <c:pt idx="4913">
                  <c:v>69.377139999999997</c:v>
                </c:pt>
                <c:pt idx="4914">
                  <c:v>69.503868999999995</c:v>
                </c:pt>
                <c:pt idx="4915">
                  <c:v>69.553152999999995</c:v>
                </c:pt>
                <c:pt idx="4916">
                  <c:v>69.595395999999994</c:v>
                </c:pt>
                <c:pt idx="4917">
                  <c:v>69.632945000000007</c:v>
                </c:pt>
                <c:pt idx="4918">
                  <c:v>69.733858999999995</c:v>
                </c:pt>
                <c:pt idx="4919">
                  <c:v>69.74794</c:v>
                </c:pt>
                <c:pt idx="4920">
                  <c:v>69.827731999999997</c:v>
                </c:pt>
                <c:pt idx="4921">
                  <c:v>69.888750000000002</c:v>
                </c:pt>
                <c:pt idx="4922">
                  <c:v>69.914564999999996</c:v>
                </c:pt>
                <c:pt idx="4923">
                  <c:v>69.846507000000003</c:v>
                </c:pt>
                <c:pt idx="4924">
                  <c:v>69.806611000000004</c:v>
                </c:pt>
                <c:pt idx="4925">
                  <c:v>69.783142999999995</c:v>
                </c:pt>
                <c:pt idx="4926">
                  <c:v>69.827731999999997</c:v>
                </c:pt>
                <c:pt idx="4927">
                  <c:v>69.825385999999995</c:v>
                </c:pt>
                <c:pt idx="4928">
                  <c:v>69.893444000000002</c:v>
                </c:pt>
                <c:pt idx="4929">
                  <c:v>69.888750000000002</c:v>
                </c:pt>
                <c:pt idx="4930">
                  <c:v>70.013131999999999</c:v>
                </c:pt>
                <c:pt idx="4931">
                  <c:v>69.970889</c:v>
                </c:pt>
                <c:pt idx="4932">
                  <c:v>69.914564999999996</c:v>
                </c:pt>
                <c:pt idx="4933">
                  <c:v>69.839466999999999</c:v>
                </c:pt>
                <c:pt idx="4934">
                  <c:v>69.736205999999996</c:v>
                </c:pt>
                <c:pt idx="4935">
                  <c:v>69.698656</c:v>
                </c:pt>
                <c:pt idx="4936">
                  <c:v>69.790182999999999</c:v>
                </c:pt>
                <c:pt idx="4937">
                  <c:v>69.858241000000007</c:v>
                </c:pt>
                <c:pt idx="4938">
                  <c:v>69.930993000000001</c:v>
                </c:pt>
                <c:pt idx="4939">
                  <c:v>69.989664000000005</c:v>
                </c:pt>
                <c:pt idx="4940">
                  <c:v>70.048334999999994</c:v>
                </c:pt>
                <c:pt idx="4941">
                  <c:v>69.989664000000005</c:v>
                </c:pt>
                <c:pt idx="4942">
                  <c:v>69.952115000000006</c:v>
                </c:pt>
                <c:pt idx="4943">
                  <c:v>69.956807999999995</c:v>
                </c:pt>
                <c:pt idx="4944">
                  <c:v>70.001397999999995</c:v>
                </c:pt>
                <c:pt idx="4945">
                  <c:v>69.956807999999995</c:v>
                </c:pt>
                <c:pt idx="4946">
                  <c:v>69.919258999999997</c:v>
                </c:pt>
                <c:pt idx="4947">
                  <c:v>69.884056000000001</c:v>
                </c:pt>
                <c:pt idx="4948">
                  <c:v>69.895791000000003</c:v>
                </c:pt>
                <c:pt idx="4949">
                  <c:v>69.855894000000006</c:v>
                </c:pt>
                <c:pt idx="4950">
                  <c:v>69.815997999999993</c:v>
                </c:pt>
                <c:pt idx="4951">
                  <c:v>69.778448999999995</c:v>
                </c:pt>
                <c:pt idx="4952">
                  <c:v>69.766715000000005</c:v>
                </c:pt>
                <c:pt idx="4953">
                  <c:v>69.729164999999995</c:v>
                </c:pt>
                <c:pt idx="4954">
                  <c:v>69.649372999999997</c:v>
                </c:pt>
                <c:pt idx="4955">
                  <c:v>69.691615999999996</c:v>
                </c:pt>
                <c:pt idx="4956">
                  <c:v>69.693962999999997</c:v>
                </c:pt>
                <c:pt idx="4957">
                  <c:v>69.70335</c:v>
                </c:pt>
                <c:pt idx="4958">
                  <c:v>69.70335</c:v>
                </c:pt>
                <c:pt idx="4959">
                  <c:v>63.650861999999996</c:v>
                </c:pt>
                <c:pt idx="4960">
                  <c:v>63.704839999999997</c:v>
                </c:pt>
                <c:pt idx="4961">
                  <c:v>63.681370999999999</c:v>
                </c:pt>
                <c:pt idx="4962">
                  <c:v>63.721266999999997</c:v>
                </c:pt>
                <c:pt idx="4963">
                  <c:v>63.744736000000003</c:v>
                </c:pt>
                <c:pt idx="4964">
                  <c:v>63.777591000000001</c:v>
                </c:pt>
                <c:pt idx="4965">
                  <c:v>63.812793999999997</c:v>
                </c:pt>
                <c:pt idx="4966">
                  <c:v>63.845649999999999</c:v>
                </c:pt>
                <c:pt idx="4967">
                  <c:v>63.876159000000001</c:v>
                </c:pt>
                <c:pt idx="4968">
                  <c:v>63.923095000000004</c:v>
                </c:pt>
                <c:pt idx="4969">
                  <c:v>64.005234000000002</c:v>
                </c:pt>
                <c:pt idx="4970">
                  <c:v>64.077985999999996</c:v>
                </c:pt>
                <c:pt idx="4971">
                  <c:v>64.131963999999996</c:v>
                </c:pt>
                <c:pt idx="4972">
                  <c:v>64.183593999999999</c:v>
                </c:pt>
                <c:pt idx="4973">
                  <c:v>64.232877000000002</c:v>
                </c:pt>
                <c:pt idx="4974">
                  <c:v>64.289202000000003</c:v>
                </c:pt>
                <c:pt idx="4975">
                  <c:v>64.336138000000005</c:v>
                </c:pt>
                <c:pt idx="4976">
                  <c:v>64.385422000000005</c:v>
                </c:pt>
                <c:pt idx="4977">
                  <c:v>64.427665000000005</c:v>
                </c:pt>
                <c:pt idx="4978">
                  <c:v>64.385422000000005</c:v>
                </c:pt>
                <c:pt idx="4979">
                  <c:v>64.303282999999993</c:v>
                </c:pt>
                <c:pt idx="4980">
                  <c:v>64.350218999999996</c:v>
                </c:pt>
                <c:pt idx="4981">
                  <c:v>64.40889</c:v>
                </c:pt>
                <c:pt idx="4982">
                  <c:v>64.446438999999998</c:v>
                </c:pt>
                <c:pt idx="4983">
                  <c:v>64.488682999999995</c:v>
                </c:pt>
                <c:pt idx="4984">
                  <c:v>64.530925999999994</c:v>
                </c:pt>
                <c:pt idx="4985">
                  <c:v>64.563781000000006</c:v>
                </c:pt>
                <c:pt idx="4986">
                  <c:v>64.617757999999995</c:v>
                </c:pt>
                <c:pt idx="4987">
                  <c:v>64.650614000000004</c:v>
                </c:pt>
                <c:pt idx="4988">
                  <c:v>64.702245000000005</c:v>
                </c:pt>
                <c:pt idx="4989">
                  <c:v>64.716325999999995</c:v>
                </c:pt>
                <c:pt idx="4990">
                  <c:v>64.772649999999999</c:v>
                </c:pt>
                <c:pt idx="4991">
                  <c:v>64.814892999999998</c:v>
                </c:pt>
                <c:pt idx="4992">
                  <c:v>64.843055000000007</c:v>
                </c:pt>
                <c:pt idx="4993">
                  <c:v>64.875910000000005</c:v>
                </c:pt>
                <c:pt idx="4994">
                  <c:v>64.925194000000005</c:v>
                </c:pt>
                <c:pt idx="4995">
                  <c:v>64.948661999999999</c:v>
                </c:pt>
                <c:pt idx="4996">
                  <c:v>64.95805</c:v>
                </c:pt>
                <c:pt idx="4997">
                  <c:v>65.000292999999999</c:v>
                </c:pt>
                <c:pt idx="4998">
                  <c:v>65.042535999999998</c:v>
                </c:pt>
                <c:pt idx="4999">
                  <c:v>65.094166000000001</c:v>
                </c:pt>
                <c:pt idx="5000">
                  <c:v>65.143450000000001</c:v>
                </c:pt>
                <c:pt idx="5001">
                  <c:v>65.195080000000004</c:v>
                </c:pt>
                <c:pt idx="5002">
                  <c:v>65.232629000000003</c:v>
                </c:pt>
                <c:pt idx="5003">
                  <c:v>65.281913000000003</c:v>
                </c:pt>
                <c:pt idx="5004">
                  <c:v>65.333543000000006</c:v>
                </c:pt>
                <c:pt idx="5005">
                  <c:v>65.352317999999997</c:v>
                </c:pt>
                <c:pt idx="5006">
                  <c:v>65.382827000000006</c:v>
                </c:pt>
                <c:pt idx="5007">
                  <c:v>65.406295</c:v>
                </c:pt>
                <c:pt idx="5008">
                  <c:v>65.462619000000004</c:v>
                </c:pt>
                <c:pt idx="5009">
                  <c:v>65.472005999999993</c:v>
                </c:pt>
                <c:pt idx="5010">
                  <c:v>65.453232</c:v>
                </c:pt>
                <c:pt idx="5011">
                  <c:v>65.443843999999999</c:v>
                </c:pt>
                <c:pt idx="5012">
                  <c:v>65.453232</c:v>
                </c:pt>
                <c:pt idx="5013">
                  <c:v>65.502515000000002</c:v>
                </c:pt>
                <c:pt idx="5014">
                  <c:v>65.540064999999998</c:v>
                </c:pt>
                <c:pt idx="5015">
                  <c:v>65.549452000000002</c:v>
                </c:pt>
                <c:pt idx="5016">
                  <c:v>65.549452000000002</c:v>
                </c:pt>
                <c:pt idx="5017">
                  <c:v>65.589348000000001</c:v>
                </c:pt>
                <c:pt idx="5018">
                  <c:v>65.648019000000005</c:v>
                </c:pt>
                <c:pt idx="5019">
                  <c:v>65.706689999999995</c:v>
                </c:pt>
                <c:pt idx="5020">
                  <c:v>65.734852000000004</c:v>
                </c:pt>
                <c:pt idx="5021">
                  <c:v>65.701995999999994</c:v>
                </c:pt>
                <c:pt idx="5022">
                  <c:v>65.671486999999999</c:v>
                </c:pt>
                <c:pt idx="5023">
                  <c:v>65.612817000000007</c:v>
                </c:pt>
                <c:pt idx="5024">
                  <c:v>65.612817000000007</c:v>
                </c:pt>
                <c:pt idx="5025">
                  <c:v>65.652713000000006</c:v>
                </c:pt>
                <c:pt idx="5026">
                  <c:v>65.734852000000004</c:v>
                </c:pt>
                <c:pt idx="5027">
                  <c:v>65.720770999999999</c:v>
                </c:pt>
                <c:pt idx="5028">
                  <c:v>65.734852000000004</c:v>
                </c:pt>
                <c:pt idx="5029">
                  <c:v>65.819338000000002</c:v>
                </c:pt>
                <c:pt idx="5030">
                  <c:v>65.892089999999996</c:v>
                </c:pt>
                <c:pt idx="5031">
                  <c:v>65.901477</c:v>
                </c:pt>
                <c:pt idx="5032">
                  <c:v>65.892089999999996</c:v>
                </c:pt>
                <c:pt idx="5033">
                  <c:v>65.901477</c:v>
                </c:pt>
                <c:pt idx="5034">
                  <c:v>65.861581000000001</c:v>
                </c:pt>
                <c:pt idx="5035">
                  <c:v>65.819338000000002</c:v>
                </c:pt>
                <c:pt idx="5036">
                  <c:v>65.807603999999998</c:v>
                </c:pt>
                <c:pt idx="5037">
                  <c:v>65.868622000000002</c:v>
                </c:pt>
                <c:pt idx="5038">
                  <c:v>65.906171000000001</c:v>
                </c:pt>
                <c:pt idx="5039">
                  <c:v>65.873315000000005</c:v>
                </c:pt>
                <c:pt idx="5040">
                  <c:v>65.838113000000007</c:v>
                </c:pt>
                <c:pt idx="5041">
                  <c:v>65.798216999999994</c:v>
                </c:pt>
                <c:pt idx="5042">
                  <c:v>65.798216999999994</c:v>
                </c:pt>
                <c:pt idx="5043">
                  <c:v>65.760666999999998</c:v>
                </c:pt>
                <c:pt idx="5044">
                  <c:v>65.852193999999997</c:v>
                </c:pt>
                <c:pt idx="5045">
                  <c:v>65.856887</c:v>
                </c:pt>
                <c:pt idx="5046">
                  <c:v>65.856887</c:v>
                </c:pt>
                <c:pt idx="5047">
                  <c:v>65.866275000000002</c:v>
                </c:pt>
                <c:pt idx="5048">
                  <c:v>65.824032000000003</c:v>
                </c:pt>
                <c:pt idx="5049">
                  <c:v>65.765360999999999</c:v>
                </c:pt>
                <c:pt idx="5050">
                  <c:v>65.824032000000003</c:v>
                </c:pt>
                <c:pt idx="5051">
                  <c:v>65.847499999999997</c:v>
                </c:pt>
                <c:pt idx="5052">
                  <c:v>65.936679999999996</c:v>
                </c:pt>
                <c:pt idx="5053">
                  <c:v>65.936679999999996</c:v>
                </c:pt>
                <c:pt idx="5054">
                  <c:v>65.910865000000001</c:v>
                </c:pt>
                <c:pt idx="5055">
                  <c:v>65.910865000000001</c:v>
                </c:pt>
                <c:pt idx="5056">
                  <c:v>65.892089999999996</c:v>
                </c:pt>
                <c:pt idx="5057">
                  <c:v>65.878009000000006</c:v>
                </c:pt>
                <c:pt idx="5058">
                  <c:v>65.866275000000002</c:v>
                </c:pt>
                <c:pt idx="5059">
                  <c:v>65.814644000000001</c:v>
                </c:pt>
                <c:pt idx="5060">
                  <c:v>65.788829000000007</c:v>
                </c:pt>
                <c:pt idx="5061">
                  <c:v>65.828725000000006</c:v>
                </c:pt>
                <c:pt idx="5062">
                  <c:v>65.784135000000006</c:v>
                </c:pt>
                <c:pt idx="5063">
                  <c:v>65.701995999999994</c:v>
                </c:pt>
                <c:pt idx="5064">
                  <c:v>65.648019000000005</c:v>
                </c:pt>
                <c:pt idx="5065">
                  <c:v>65.622203999999996</c:v>
                </c:pt>
                <c:pt idx="5066">
                  <c:v>65.551799000000003</c:v>
                </c:pt>
                <c:pt idx="5067">
                  <c:v>65.516596000000007</c:v>
                </c:pt>
                <c:pt idx="5068">
                  <c:v>65.443843999999999</c:v>
                </c:pt>
                <c:pt idx="5069">
                  <c:v>65.378133000000005</c:v>
                </c:pt>
                <c:pt idx="5070">
                  <c:v>65.338237000000007</c:v>
                </c:pt>
                <c:pt idx="5071">
                  <c:v>65.272525000000002</c:v>
                </c:pt>
                <c:pt idx="5072">
                  <c:v>65.213854999999995</c:v>
                </c:pt>
                <c:pt idx="5073">
                  <c:v>65.152837000000005</c:v>
                </c:pt>
                <c:pt idx="5074">
                  <c:v>65.112941000000006</c:v>
                </c:pt>
                <c:pt idx="5075">
                  <c:v>65.047229000000002</c:v>
                </c:pt>
                <c:pt idx="5076">
                  <c:v>64.962743000000003</c:v>
                </c:pt>
                <c:pt idx="5077">
                  <c:v>64.972131000000005</c:v>
                </c:pt>
                <c:pt idx="5078">
                  <c:v>64.911113</c:v>
                </c:pt>
                <c:pt idx="5079">
                  <c:v>64.838361000000006</c:v>
                </c:pt>
                <c:pt idx="5080">
                  <c:v>64.885298000000006</c:v>
                </c:pt>
                <c:pt idx="5081">
                  <c:v>64.875910000000005</c:v>
                </c:pt>
                <c:pt idx="5082">
                  <c:v>64.838361000000006</c:v>
                </c:pt>
                <c:pt idx="5083">
                  <c:v>64.814892999999998</c:v>
                </c:pt>
                <c:pt idx="5084">
                  <c:v>64.702245000000005</c:v>
                </c:pt>
                <c:pt idx="5085">
                  <c:v>64.540312999999998</c:v>
                </c:pt>
                <c:pt idx="5086">
                  <c:v>64.437051999999994</c:v>
                </c:pt>
                <c:pt idx="5087">
                  <c:v>64.326751000000002</c:v>
                </c:pt>
                <c:pt idx="5088">
                  <c:v>64.223489999999998</c:v>
                </c:pt>
                <c:pt idx="5089">
                  <c:v>64.092067</c:v>
                </c:pt>
                <c:pt idx="5090">
                  <c:v>64.005234000000002</c:v>
                </c:pt>
                <c:pt idx="5091">
                  <c:v>63.904321000000003</c:v>
                </c:pt>
                <c:pt idx="5092">
                  <c:v>63.817487999999997</c:v>
                </c:pt>
                <c:pt idx="5093">
                  <c:v>63.700145999999997</c:v>
                </c:pt>
                <c:pt idx="5094">
                  <c:v>63.578110000000002</c:v>
                </c:pt>
                <c:pt idx="5095">
                  <c:v>63.500664999999998</c:v>
                </c:pt>
                <c:pt idx="5096">
                  <c:v>63.446688000000002</c:v>
                </c:pt>
                <c:pt idx="5097">
                  <c:v>63.357508000000003</c:v>
                </c:pt>
                <c:pt idx="5098">
                  <c:v>63.322305</c:v>
                </c:pt>
                <c:pt idx="5099">
                  <c:v>63.244860000000003</c:v>
                </c:pt>
                <c:pt idx="5100">
                  <c:v>63.244860000000003</c:v>
                </c:pt>
                <c:pt idx="5101">
                  <c:v>63.223737999999997</c:v>
                </c:pt>
                <c:pt idx="5102">
                  <c:v>63.254246999999999</c:v>
                </c:pt>
                <c:pt idx="5103">
                  <c:v>63.179149000000002</c:v>
                </c:pt>
                <c:pt idx="5104">
                  <c:v>63.134559000000003</c:v>
                </c:pt>
                <c:pt idx="5105">
                  <c:v>63.059460000000001</c:v>
                </c:pt>
                <c:pt idx="5106">
                  <c:v>63.040685000000003</c:v>
                </c:pt>
                <c:pt idx="5107">
                  <c:v>60.585895999999998</c:v>
                </c:pt>
                <c:pt idx="5108">
                  <c:v>60.602324000000003</c:v>
                </c:pt>
                <c:pt idx="5109">
                  <c:v>60.553040000000003</c:v>
                </c:pt>
                <c:pt idx="5110">
                  <c:v>60.522531000000001</c:v>
                </c:pt>
                <c:pt idx="5111">
                  <c:v>60.536611999999998</c:v>
                </c:pt>
                <c:pt idx="5112">
                  <c:v>60.543652999999999</c:v>
                </c:pt>
                <c:pt idx="5113">
                  <c:v>60.592936000000002</c:v>
                </c:pt>
                <c:pt idx="5114">
                  <c:v>60.531917999999997</c:v>
                </c:pt>
                <c:pt idx="5115">
                  <c:v>60.499063</c:v>
                </c:pt>
                <c:pt idx="5116">
                  <c:v>60.494368999999999</c:v>
                </c:pt>
                <c:pt idx="5117">
                  <c:v>60.489674999999998</c:v>
                </c:pt>
                <c:pt idx="5118">
                  <c:v>60.440392000000003</c:v>
                </c:pt>
                <c:pt idx="5119">
                  <c:v>60.433351000000002</c:v>
                </c:pt>
                <c:pt idx="5120">
                  <c:v>60.461512999999997</c:v>
                </c:pt>
                <c:pt idx="5121">
                  <c:v>60.489674999999998</c:v>
                </c:pt>
                <c:pt idx="5122">
                  <c:v>60.400495999999997</c:v>
                </c:pt>
                <c:pt idx="5123">
                  <c:v>60.374681000000002</c:v>
                </c:pt>
                <c:pt idx="5124">
                  <c:v>60.353558999999997</c:v>
                </c:pt>
                <c:pt idx="5125">
                  <c:v>60.337130999999999</c:v>
                </c:pt>
                <c:pt idx="5126">
                  <c:v>60.423963999999998</c:v>
                </c:pt>
                <c:pt idx="5127">
                  <c:v>60.346519000000001</c:v>
                </c:pt>
                <c:pt idx="5128">
                  <c:v>60.297235000000001</c:v>
                </c:pt>
                <c:pt idx="5129">
                  <c:v>60.287847999999997</c:v>
                </c:pt>
                <c:pt idx="5130">
                  <c:v>60.254992000000001</c:v>
                </c:pt>
                <c:pt idx="5131">
                  <c:v>60.198667999999998</c:v>
                </c:pt>
                <c:pt idx="5132">
                  <c:v>60.22683</c:v>
                </c:pt>
                <c:pt idx="5133">
                  <c:v>60.210402000000002</c:v>
                </c:pt>
                <c:pt idx="5134">
                  <c:v>60.161118999999999</c:v>
                </c:pt>
                <c:pt idx="5135">
                  <c:v>60.107140999999999</c:v>
                </c:pt>
                <c:pt idx="5136">
                  <c:v>60.062550999999999</c:v>
                </c:pt>
                <c:pt idx="5137">
                  <c:v>60.067245</c:v>
                </c:pt>
                <c:pt idx="5138">
                  <c:v>60.107140999999999</c:v>
                </c:pt>
                <c:pt idx="5139">
                  <c:v>60.078978999999997</c:v>
                </c:pt>
                <c:pt idx="5140">
                  <c:v>60.078978999999997</c:v>
                </c:pt>
                <c:pt idx="5141">
                  <c:v>60.006227000000003</c:v>
                </c:pt>
                <c:pt idx="5142">
                  <c:v>59.980412000000001</c:v>
                </c:pt>
                <c:pt idx="5143">
                  <c:v>60.067245</c:v>
                </c:pt>
                <c:pt idx="5144">
                  <c:v>60.090713000000001</c:v>
                </c:pt>
                <c:pt idx="5145">
                  <c:v>59.989800000000002</c:v>
                </c:pt>
                <c:pt idx="5146">
                  <c:v>60.001533999999999</c:v>
                </c:pt>
                <c:pt idx="5147">
                  <c:v>60.025002000000001</c:v>
                </c:pt>
                <c:pt idx="5148">
                  <c:v>60.083672999999997</c:v>
                </c:pt>
                <c:pt idx="5149">
                  <c:v>60.123569000000003</c:v>
                </c:pt>
                <c:pt idx="5150">
                  <c:v>60.156424999999999</c:v>
                </c:pt>
                <c:pt idx="5151">
                  <c:v>60.215096000000003</c:v>
                </c:pt>
                <c:pt idx="5152">
                  <c:v>60.325397000000002</c:v>
                </c:pt>
                <c:pt idx="5153">
                  <c:v>60.374681000000002</c:v>
                </c:pt>
                <c:pt idx="5154">
                  <c:v>60.292541</c:v>
                </c:pt>
                <c:pt idx="5155">
                  <c:v>60.320703000000002</c:v>
                </c:pt>
                <c:pt idx="5156">
                  <c:v>60.341825</c:v>
                </c:pt>
                <c:pt idx="5157">
                  <c:v>60.407536</c:v>
                </c:pt>
                <c:pt idx="5158">
                  <c:v>60.449778999999999</c:v>
                </c:pt>
                <c:pt idx="5159">
                  <c:v>60.489674999999998</c:v>
                </c:pt>
                <c:pt idx="5160">
                  <c:v>60.536611999999998</c:v>
                </c:pt>
                <c:pt idx="5161">
                  <c:v>60.597630000000002</c:v>
                </c:pt>
                <c:pt idx="5162">
                  <c:v>60.635179000000001</c:v>
                </c:pt>
                <c:pt idx="5163">
                  <c:v>60.663341000000003</c:v>
                </c:pt>
                <c:pt idx="5164">
                  <c:v>60.668035000000003</c:v>
                </c:pt>
                <c:pt idx="5165">
                  <c:v>60.731399000000003</c:v>
                </c:pt>
                <c:pt idx="5166">
                  <c:v>60.738439999999997</c:v>
                </c:pt>
                <c:pt idx="5167">
                  <c:v>60.780683000000003</c:v>
                </c:pt>
                <c:pt idx="5168">
                  <c:v>60.785376999999997</c:v>
                </c:pt>
                <c:pt idx="5169">
                  <c:v>60.808844999999998</c:v>
                </c:pt>
                <c:pt idx="5170">
                  <c:v>60.855781999999998</c:v>
                </c:pt>
                <c:pt idx="5171">
                  <c:v>60.898024999999997</c:v>
                </c:pt>
                <c:pt idx="5172">
                  <c:v>60.952002</c:v>
                </c:pt>
                <c:pt idx="5173">
                  <c:v>61.001286</c:v>
                </c:pt>
                <c:pt idx="5174">
                  <c:v>61.090465000000002</c:v>
                </c:pt>
                <c:pt idx="5175">
                  <c:v>61.090465000000002</c:v>
                </c:pt>
                <c:pt idx="5176">
                  <c:v>61.135055000000001</c:v>
                </c:pt>
                <c:pt idx="5177">
                  <c:v>61.214848000000003</c:v>
                </c:pt>
                <c:pt idx="5178">
                  <c:v>61.292293000000001</c:v>
                </c:pt>
                <c:pt idx="5179">
                  <c:v>61.341577000000001</c:v>
                </c:pt>
                <c:pt idx="5180">
                  <c:v>61.414327999999998</c:v>
                </c:pt>
                <c:pt idx="5181">
                  <c:v>61.472999000000002</c:v>
                </c:pt>
                <c:pt idx="5182">
                  <c:v>61.524630000000002</c:v>
                </c:pt>
                <c:pt idx="5183">
                  <c:v>61.562179</c:v>
                </c:pt>
                <c:pt idx="5184">
                  <c:v>61.566873000000001</c:v>
                </c:pt>
                <c:pt idx="5185">
                  <c:v>61.519936000000001</c:v>
                </c:pt>
                <c:pt idx="5186">
                  <c:v>61.545751000000003</c:v>
                </c:pt>
                <c:pt idx="5187">
                  <c:v>61.595035000000003</c:v>
                </c:pt>
                <c:pt idx="5188">
                  <c:v>61.667786999999997</c:v>
                </c:pt>
                <c:pt idx="5189">
                  <c:v>61.749926000000002</c:v>
                </c:pt>
                <c:pt idx="5190">
                  <c:v>61.796863000000002</c:v>
                </c:pt>
                <c:pt idx="5191">
                  <c:v>61.890735999999997</c:v>
                </c:pt>
                <c:pt idx="5192">
                  <c:v>61.968181999999999</c:v>
                </c:pt>
                <c:pt idx="5193">
                  <c:v>62.057361</c:v>
                </c:pt>
                <c:pt idx="5194">
                  <c:v>62.181744000000002</c:v>
                </c:pt>
                <c:pt idx="5195">
                  <c:v>62.277963999999997</c:v>
                </c:pt>
                <c:pt idx="5196">
                  <c:v>62.381225000000001</c:v>
                </c:pt>
                <c:pt idx="5197">
                  <c:v>62.432855000000004</c:v>
                </c:pt>
                <c:pt idx="5198">
                  <c:v>62.493873000000001</c:v>
                </c:pt>
                <c:pt idx="5199">
                  <c:v>62.573664999999998</c:v>
                </c:pt>
                <c:pt idx="5200">
                  <c:v>62.665191999999998</c:v>
                </c:pt>
                <c:pt idx="5201">
                  <c:v>62.756717999999999</c:v>
                </c:pt>
                <c:pt idx="5202">
                  <c:v>62.822429999999997</c:v>
                </c:pt>
                <c:pt idx="5203">
                  <c:v>62.883446999999997</c:v>
                </c:pt>
                <c:pt idx="5204">
                  <c:v>62.902222000000002</c:v>
                </c:pt>
                <c:pt idx="5205">
                  <c:v>62.906916000000002</c:v>
                </c:pt>
                <c:pt idx="5206">
                  <c:v>62.977321000000003</c:v>
                </c:pt>
                <c:pt idx="5207">
                  <c:v>63.017217000000002</c:v>
                </c:pt>
                <c:pt idx="5208">
                  <c:v>63.021911000000003</c:v>
                </c:pt>
                <c:pt idx="5209">
                  <c:v>63.040685000000003</c:v>
                </c:pt>
                <c:pt idx="5210">
                  <c:v>60.025002000000001</c:v>
                </c:pt>
                <c:pt idx="5211">
                  <c:v>60.090713000000001</c:v>
                </c:pt>
                <c:pt idx="5212">
                  <c:v>60.222135999999999</c:v>
                </c:pt>
                <c:pt idx="5213">
                  <c:v>60.280807000000003</c:v>
                </c:pt>
                <c:pt idx="5214">
                  <c:v>60.325397000000002</c:v>
                </c:pt>
                <c:pt idx="5215">
                  <c:v>60.346519000000001</c:v>
                </c:pt>
                <c:pt idx="5216">
                  <c:v>60.210402000000002</c:v>
                </c:pt>
                <c:pt idx="5217">
                  <c:v>60.254992000000001</c:v>
                </c:pt>
                <c:pt idx="5218">
                  <c:v>60.247951</c:v>
                </c:pt>
                <c:pt idx="5219">
                  <c:v>60.243257999999997</c:v>
                </c:pt>
                <c:pt idx="5220">
                  <c:v>60.18224</c:v>
                </c:pt>
                <c:pt idx="5221">
                  <c:v>60.139997000000001</c:v>
                </c:pt>
                <c:pt idx="5222">
                  <c:v>60.139997000000001</c:v>
                </c:pt>
                <c:pt idx="5223">
                  <c:v>60.156424999999999</c:v>
                </c:pt>
                <c:pt idx="5224">
                  <c:v>60.050817000000002</c:v>
                </c:pt>
                <c:pt idx="5225">
                  <c:v>60.083672999999997</c:v>
                </c:pt>
                <c:pt idx="5226">
                  <c:v>60.172853000000003</c:v>
                </c:pt>
                <c:pt idx="5227">
                  <c:v>60.264378999999998</c:v>
                </c:pt>
                <c:pt idx="5228">
                  <c:v>60.304274999999997</c:v>
                </c:pt>
                <c:pt idx="5229">
                  <c:v>60.271419999999999</c:v>
                </c:pt>
                <c:pt idx="5230">
                  <c:v>60.254992000000001</c:v>
                </c:pt>
                <c:pt idx="5231">
                  <c:v>60.215096000000003</c:v>
                </c:pt>
                <c:pt idx="5232">
                  <c:v>60.144691000000002</c:v>
                </c:pt>
                <c:pt idx="5233">
                  <c:v>60.116529</c:v>
                </c:pt>
                <c:pt idx="5234">
                  <c:v>60.067245</c:v>
                </c:pt>
                <c:pt idx="5235">
                  <c:v>60.074286000000001</c:v>
                </c:pt>
                <c:pt idx="5236">
                  <c:v>60.083672999999997</c:v>
                </c:pt>
                <c:pt idx="5237">
                  <c:v>60.062550999999999</c:v>
                </c:pt>
                <c:pt idx="5238">
                  <c:v>60.050817000000002</c:v>
                </c:pt>
                <c:pt idx="5239">
                  <c:v>59.947557000000003</c:v>
                </c:pt>
                <c:pt idx="5240">
                  <c:v>60.001533999999999</c:v>
                </c:pt>
                <c:pt idx="5241">
                  <c:v>60.006227000000003</c:v>
                </c:pt>
                <c:pt idx="5242">
                  <c:v>60.013267999999997</c:v>
                </c:pt>
                <c:pt idx="5243">
                  <c:v>60.046123999999999</c:v>
                </c:pt>
                <c:pt idx="5244">
                  <c:v>60.090713000000001</c:v>
                </c:pt>
                <c:pt idx="5245">
                  <c:v>60.132956999999998</c:v>
                </c:pt>
                <c:pt idx="5246">
                  <c:v>60.198667999999998</c:v>
                </c:pt>
                <c:pt idx="5247">
                  <c:v>60.231524</c:v>
                </c:pt>
                <c:pt idx="5248">
                  <c:v>60.215096000000003</c:v>
                </c:pt>
                <c:pt idx="5249">
                  <c:v>60.189281000000001</c:v>
                </c:pt>
                <c:pt idx="5250">
                  <c:v>60.189281000000001</c:v>
                </c:pt>
                <c:pt idx="5251">
                  <c:v>60.254992000000001</c:v>
                </c:pt>
                <c:pt idx="5252">
                  <c:v>60.320703000000002</c:v>
                </c:pt>
                <c:pt idx="5253">
                  <c:v>60.353558999999997</c:v>
                </c:pt>
                <c:pt idx="5254">
                  <c:v>60.358252999999998</c:v>
                </c:pt>
                <c:pt idx="5255">
                  <c:v>60.433351000000002</c:v>
                </c:pt>
                <c:pt idx="5256">
                  <c:v>60.569468000000001</c:v>
                </c:pt>
                <c:pt idx="5257">
                  <c:v>60.553040000000003</c:v>
                </c:pt>
                <c:pt idx="5258">
                  <c:v>60.489674999999998</c:v>
                </c:pt>
                <c:pt idx="5259">
                  <c:v>60.494368999999999</c:v>
                </c:pt>
                <c:pt idx="5260">
                  <c:v>60.564774</c:v>
                </c:pt>
                <c:pt idx="5261">
                  <c:v>60.646912999999998</c:v>
                </c:pt>
                <c:pt idx="5262">
                  <c:v>60.693849999999998</c:v>
                </c:pt>
                <c:pt idx="5263">
                  <c:v>60.754868000000002</c:v>
                </c:pt>
                <c:pt idx="5264">
                  <c:v>60.731399000000003</c:v>
                </c:pt>
                <c:pt idx="5265">
                  <c:v>60.700890999999999</c:v>
                </c:pt>
                <c:pt idx="5266">
                  <c:v>60.663341000000003</c:v>
                </c:pt>
                <c:pt idx="5267">
                  <c:v>60.602324000000003</c:v>
                </c:pt>
                <c:pt idx="5268">
                  <c:v>60.553040000000003</c:v>
                </c:pt>
                <c:pt idx="5269">
                  <c:v>60.560080999999997</c:v>
                </c:pt>
                <c:pt idx="5270">
                  <c:v>60.569468000000001</c:v>
                </c:pt>
                <c:pt idx="5271">
                  <c:v>60.585895999999998</c:v>
                </c:pt>
                <c:pt idx="5272">
                  <c:v>63.411484999999999</c:v>
                </c:pt>
                <c:pt idx="5273">
                  <c:v>63.397404000000002</c:v>
                </c:pt>
                <c:pt idx="5274">
                  <c:v>63.411484999999999</c:v>
                </c:pt>
                <c:pt idx="5275">
                  <c:v>63.465462000000002</c:v>
                </c:pt>
                <c:pt idx="5276">
                  <c:v>63.495970999999997</c:v>
                </c:pt>
                <c:pt idx="5277">
                  <c:v>63.495970999999997</c:v>
                </c:pt>
                <c:pt idx="5278">
                  <c:v>63.519440000000003</c:v>
                </c:pt>
                <c:pt idx="5279">
                  <c:v>63.549948000000001</c:v>
                </c:pt>
                <c:pt idx="5280">
                  <c:v>63.578110000000002</c:v>
                </c:pt>
                <c:pt idx="5281">
                  <c:v>63.603926000000001</c:v>
                </c:pt>
                <c:pt idx="5282">
                  <c:v>63.636780999999999</c:v>
                </c:pt>
                <c:pt idx="5283">
                  <c:v>63.704839999999997</c:v>
                </c:pt>
                <c:pt idx="5284">
                  <c:v>63.763509999999997</c:v>
                </c:pt>
                <c:pt idx="5285">
                  <c:v>63.768203999999997</c:v>
                </c:pt>
                <c:pt idx="5286">
                  <c:v>63.798712999999999</c:v>
                </c:pt>
                <c:pt idx="5287">
                  <c:v>63.831569000000002</c:v>
                </c:pt>
                <c:pt idx="5288">
                  <c:v>63.880851999999997</c:v>
                </c:pt>
                <c:pt idx="5289">
                  <c:v>63.904321000000003</c:v>
                </c:pt>
                <c:pt idx="5290">
                  <c:v>63.845649999999999</c:v>
                </c:pt>
                <c:pt idx="5291">
                  <c:v>63.808100000000003</c:v>
                </c:pt>
                <c:pt idx="5292">
                  <c:v>63.768203999999997</c:v>
                </c:pt>
                <c:pt idx="5293">
                  <c:v>63.704839999999997</c:v>
                </c:pt>
                <c:pt idx="5294">
                  <c:v>63.650861999999996</c:v>
                </c:pt>
                <c:pt idx="5295">
                  <c:v>63.603926000000001</c:v>
                </c:pt>
                <c:pt idx="5296">
                  <c:v>63.554642000000001</c:v>
                </c:pt>
                <c:pt idx="5297">
                  <c:v>63.578110000000002</c:v>
                </c:pt>
                <c:pt idx="5298">
                  <c:v>63.754123</c:v>
                </c:pt>
                <c:pt idx="5299">
                  <c:v>63.798712999999999</c:v>
                </c:pt>
                <c:pt idx="5300">
                  <c:v>63.923095000000004</c:v>
                </c:pt>
                <c:pt idx="5301">
                  <c:v>63.977072</c:v>
                </c:pt>
                <c:pt idx="5302">
                  <c:v>64.005234000000002</c:v>
                </c:pt>
                <c:pt idx="5303">
                  <c:v>64.087373999999997</c:v>
                </c:pt>
                <c:pt idx="5304">
                  <c:v>64.136657</c:v>
                </c:pt>
                <c:pt idx="5305">
                  <c:v>64.183593999999999</c:v>
                </c:pt>
                <c:pt idx="5306">
                  <c:v>64.237571000000003</c:v>
                </c:pt>
                <c:pt idx="5307">
                  <c:v>64.275120999999999</c:v>
                </c:pt>
                <c:pt idx="5308">
                  <c:v>64.336138000000005</c:v>
                </c:pt>
                <c:pt idx="5309">
                  <c:v>64.385422000000005</c:v>
                </c:pt>
                <c:pt idx="5310">
                  <c:v>64.432357999999994</c:v>
                </c:pt>
                <c:pt idx="5311">
                  <c:v>64.455826999999999</c:v>
                </c:pt>
                <c:pt idx="5312">
                  <c:v>64.488682999999995</c:v>
                </c:pt>
                <c:pt idx="5313">
                  <c:v>64.540312999999998</c:v>
                </c:pt>
                <c:pt idx="5314">
                  <c:v>64.608371000000005</c:v>
                </c:pt>
                <c:pt idx="5315">
                  <c:v>64.608371000000005</c:v>
                </c:pt>
                <c:pt idx="5316">
                  <c:v>64.559088000000003</c:v>
                </c:pt>
                <c:pt idx="5317">
                  <c:v>64.512151000000003</c:v>
                </c:pt>
                <c:pt idx="5318">
                  <c:v>64.540312999999998</c:v>
                </c:pt>
                <c:pt idx="5319">
                  <c:v>64.596637000000001</c:v>
                </c:pt>
                <c:pt idx="5320">
                  <c:v>64.68347</c:v>
                </c:pt>
                <c:pt idx="5321">
                  <c:v>64.763261999999997</c:v>
                </c:pt>
                <c:pt idx="5322">
                  <c:v>64.810198999999997</c:v>
                </c:pt>
                <c:pt idx="5323">
                  <c:v>64.819586000000001</c:v>
                </c:pt>
                <c:pt idx="5324">
                  <c:v>64.847747999999996</c:v>
                </c:pt>
                <c:pt idx="5325">
                  <c:v>64.800811999999993</c:v>
                </c:pt>
                <c:pt idx="5326">
                  <c:v>64.777343000000002</c:v>
                </c:pt>
                <c:pt idx="5327">
                  <c:v>64.843055000000007</c:v>
                </c:pt>
                <c:pt idx="5328">
                  <c:v>64.934580999999994</c:v>
                </c:pt>
                <c:pt idx="5329">
                  <c:v>64.95805</c:v>
                </c:pt>
                <c:pt idx="5330">
                  <c:v>65.004986000000002</c:v>
                </c:pt>
                <c:pt idx="5331">
                  <c:v>65.075390999999996</c:v>
                </c:pt>
                <c:pt idx="5332">
                  <c:v>65.152837000000005</c:v>
                </c:pt>
                <c:pt idx="5333">
                  <c:v>65.148143000000005</c:v>
                </c:pt>
                <c:pt idx="5334">
                  <c:v>65.127021999999997</c:v>
                </c:pt>
                <c:pt idx="5335">
                  <c:v>65.185693000000001</c:v>
                </c:pt>
                <c:pt idx="5336">
                  <c:v>65.171611999999996</c:v>
                </c:pt>
                <c:pt idx="5337">
                  <c:v>65.143450000000001</c:v>
                </c:pt>
                <c:pt idx="5338">
                  <c:v>65.195080000000004</c:v>
                </c:pt>
                <c:pt idx="5339">
                  <c:v>65.251403999999994</c:v>
                </c:pt>
                <c:pt idx="5340">
                  <c:v>65.305380999999997</c:v>
                </c:pt>
                <c:pt idx="5341">
                  <c:v>65.338237000000007</c:v>
                </c:pt>
                <c:pt idx="5342">
                  <c:v>65.371093000000002</c:v>
                </c:pt>
                <c:pt idx="5343">
                  <c:v>65.305380999999997</c:v>
                </c:pt>
                <c:pt idx="5344">
                  <c:v>65.281913000000003</c:v>
                </c:pt>
                <c:pt idx="5345">
                  <c:v>65.305380999999997</c:v>
                </c:pt>
                <c:pt idx="5346">
                  <c:v>65.378133000000005</c:v>
                </c:pt>
                <c:pt idx="5347">
                  <c:v>65.401600999999999</c:v>
                </c:pt>
                <c:pt idx="5348">
                  <c:v>65.443843999999999</c:v>
                </c:pt>
                <c:pt idx="5349">
                  <c:v>65.511903000000004</c:v>
                </c:pt>
                <c:pt idx="5350">
                  <c:v>65.570573999999993</c:v>
                </c:pt>
                <c:pt idx="5351">
                  <c:v>65.549452000000002</c:v>
                </c:pt>
                <c:pt idx="5352">
                  <c:v>65.474352999999994</c:v>
                </c:pt>
                <c:pt idx="5353">
                  <c:v>65.457925000000003</c:v>
                </c:pt>
                <c:pt idx="5354">
                  <c:v>65.392213999999996</c:v>
                </c:pt>
                <c:pt idx="5355">
                  <c:v>65.464966000000004</c:v>
                </c:pt>
                <c:pt idx="5356">
                  <c:v>65.540064999999998</c:v>
                </c:pt>
                <c:pt idx="5357">
                  <c:v>65.549452000000002</c:v>
                </c:pt>
                <c:pt idx="5358">
                  <c:v>65.575266999999997</c:v>
                </c:pt>
                <c:pt idx="5359">
                  <c:v>65.652713000000006</c:v>
                </c:pt>
                <c:pt idx="5360">
                  <c:v>65.652713000000006</c:v>
                </c:pt>
                <c:pt idx="5361">
                  <c:v>65.697303000000005</c:v>
                </c:pt>
                <c:pt idx="5362">
                  <c:v>65.671486999999999</c:v>
                </c:pt>
                <c:pt idx="5363">
                  <c:v>65.690262000000004</c:v>
                </c:pt>
                <c:pt idx="5364">
                  <c:v>65.755972999999997</c:v>
                </c:pt>
                <c:pt idx="5365">
                  <c:v>65.802909999999997</c:v>
                </c:pt>
                <c:pt idx="5366">
                  <c:v>65.842805999999996</c:v>
                </c:pt>
                <c:pt idx="5367">
                  <c:v>65.868622000000002</c:v>
                </c:pt>
                <c:pt idx="5368">
                  <c:v>65.936679999999996</c:v>
                </c:pt>
                <c:pt idx="5369">
                  <c:v>65.910865000000001</c:v>
                </c:pt>
                <c:pt idx="5370">
                  <c:v>65.882703000000006</c:v>
                </c:pt>
                <c:pt idx="5371">
                  <c:v>65.981269999999995</c:v>
                </c:pt>
                <c:pt idx="5372">
                  <c:v>66.054022000000003</c:v>
                </c:pt>
                <c:pt idx="5373">
                  <c:v>66.016471999999993</c:v>
                </c:pt>
                <c:pt idx="5374">
                  <c:v>65.955454000000003</c:v>
                </c:pt>
                <c:pt idx="5375">
                  <c:v>65.946066999999999</c:v>
                </c:pt>
                <c:pt idx="5376">
                  <c:v>66.049328000000003</c:v>
                </c:pt>
                <c:pt idx="5377">
                  <c:v>66.070448999999996</c:v>
                </c:pt>
                <c:pt idx="5378">
                  <c:v>66.119732999999997</c:v>
                </c:pt>
                <c:pt idx="5379">
                  <c:v>66.178404</c:v>
                </c:pt>
                <c:pt idx="5380">
                  <c:v>66.227687000000003</c:v>
                </c:pt>
                <c:pt idx="5381">
                  <c:v>66.258195999999998</c:v>
                </c:pt>
                <c:pt idx="5382">
                  <c:v>66.272277000000003</c:v>
                </c:pt>
                <c:pt idx="5383">
                  <c:v>66.279318000000004</c:v>
                </c:pt>
                <c:pt idx="5384">
                  <c:v>66.347375999999997</c:v>
                </c:pt>
                <c:pt idx="5385">
                  <c:v>66.382577999999995</c:v>
                </c:pt>
                <c:pt idx="5386">
                  <c:v>66.328601000000006</c:v>
                </c:pt>
                <c:pt idx="5387">
                  <c:v>66.389618999999996</c:v>
                </c:pt>
                <c:pt idx="5388">
                  <c:v>66.495227</c:v>
                </c:pt>
                <c:pt idx="5389">
                  <c:v>66.509308000000004</c:v>
                </c:pt>
                <c:pt idx="5390">
                  <c:v>66.478798999999995</c:v>
                </c:pt>
                <c:pt idx="5391">
                  <c:v>66.514000999999993</c:v>
                </c:pt>
                <c:pt idx="5392">
                  <c:v>66.556244000000007</c:v>
                </c:pt>
                <c:pt idx="5393">
                  <c:v>66.575018999999998</c:v>
                </c:pt>
                <c:pt idx="5394">
                  <c:v>66.640730000000005</c:v>
                </c:pt>
                <c:pt idx="5395">
                  <c:v>66.666545999999997</c:v>
                </c:pt>
                <c:pt idx="5396">
                  <c:v>66.706441999999996</c:v>
                </c:pt>
                <c:pt idx="5397">
                  <c:v>66.718176</c:v>
                </c:pt>
                <c:pt idx="5398">
                  <c:v>66.788580999999994</c:v>
                </c:pt>
                <c:pt idx="5399">
                  <c:v>66.800314999999998</c:v>
                </c:pt>
                <c:pt idx="5400">
                  <c:v>66.835517999999993</c:v>
                </c:pt>
                <c:pt idx="5401">
                  <c:v>66.905923000000001</c:v>
                </c:pt>
                <c:pt idx="5402">
                  <c:v>66.938777999999999</c:v>
                </c:pt>
                <c:pt idx="5403">
                  <c:v>66.952859000000004</c:v>
                </c:pt>
                <c:pt idx="5404">
                  <c:v>66.988061999999999</c:v>
                </c:pt>
                <c:pt idx="5405">
                  <c:v>66.990409</c:v>
                </c:pt>
                <c:pt idx="5406">
                  <c:v>67.016223999999994</c:v>
                </c:pt>
                <c:pt idx="5407">
                  <c:v>67.004490000000004</c:v>
                </c:pt>
                <c:pt idx="5408">
                  <c:v>67.063160999999994</c:v>
                </c:pt>
                <c:pt idx="5409">
                  <c:v>67.140606000000005</c:v>
                </c:pt>
                <c:pt idx="5410">
                  <c:v>67.161727999999997</c:v>
                </c:pt>
                <c:pt idx="5411">
                  <c:v>67.196929999999995</c:v>
                </c:pt>
                <c:pt idx="5412">
                  <c:v>67.255600999999999</c:v>
                </c:pt>
                <c:pt idx="5413">
                  <c:v>67.255600999999999</c:v>
                </c:pt>
                <c:pt idx="5414">
                  <c:v>67.318966000000003</c:v>
                </c:pt>
                <c:pt idx="5415">
                  <c:v>67.375290000000007</c:v>
                </c:pt>
                <c:pt idx="5416">
                  <c:v>67.492631000000003</c:v>
                </c:pt>
                <c:pt idx="5417">
                  <c:v>67.560689999999994</c:v>
                </c:pt>
                <c:pt idx="5418">
                  <c:v>67.567729999999997</c:v>
                </c:pt>
                <c:pt idx="5419">
                  <c:v>67.518446999999995</c:v>
                </c:pt>
                <c:pt idx="5420">
                  <c:v>67.487938</c:v>
                </c:pt>
                <c:pt idx="5421">
                  <c:v>67.485590999999999</c:v>
                </c:pt>
                <c:pt idx="5422">
                  <c:v>67.459776000000005</c:v>
                </c:pt>
                <c:pt idx="5423">
                  <c:v>67.487938</c:v>
                </c:pt>
                <c:pt idx="5424">
                  <c:v>67.534875</c:v>
                </c:pt>
                <c:pt idx="5425">
                  <c:v>67.593545000000006</c:v>
                </c:pt>
                <c:pt idx="5426">
                  <c:v>67.560689999999994</c:v>
                </c:pt>
                <c:pt idx="5427">
                  <c:v>67.546609000000004</c:v>
                </c:pt>
                <c:pt idx="5428">
                  <c:v>67.572423999999998</c:v>
                </c:pt>
                <c:pt idx="5429">
                  <c:v>67.598239000000007</c:v>
                </c:pt>
                <c:pt idx="5430">
                  <c:v>67.593545000000006</c:v>
                </c:pt>
                <c:pt idx="5431">
                  <c:v>67.593545000000006</c:v>
                </c:pt>
                <c:pt idx="5432">
                  <c:v>67.614666999999997</c:v>
                </c:pt>
                <c:pt idx="5433">
                  <c:v>67.694458999999995</c:v>
                </c:pt>
                <c:pt idx="5434">
                  <c:v>67.715581</c:v>
                </c:pt>
                <c:pt idx="5435">
                  <c:v>67.753129999999999</c:v>
                </c:pt>
                <c:pt idx="5436">
                  <c:v>67.778944999999993</c:v>
                </c:pt>
                <c:pt idx="5437">
                  <c:v>67.823535000000007</c:v>
                </c:pt>
                <c:pt idx="5438">
                  <c:v>67.893940000000001</c:v>
                </c:pt>
                <c:pt idx="5439">
                  <c:v>67.952611000000005</c:v>
                </c:pt>
                <c:pt idx="5440">
                  <c:v>67.987814</c:v>
                </c:pt>
                <c:pt idx="5441">
                  <c:v>68.001895000000005</c:v>
                </c:pt>
                <c:pt idx="5442">
                  <c:v>68.030056999999999</c:v>
                </c:pt>
                <c:pt idx="5443">
                  <c:v>68.058218999999994</c:v>
                </c:pt>
                <c:pt idx="5444">
                  <c:v>68.072299999999998</c:v>
                </c:pt>
                <c:pt idx="5445">
                  <c:v>68.161479</c:v>
                </c:pt>
                <c:pt idx="5446">
                  <c:v>68.173214000000002</c:v>
                </c:pt>
                <c:pt idx="5447">
                  <c:v>68.105154999999996</c:v>
                </c:pt>
                <c:pt idx="5448">
                  <c:v>67.992507000000003</c:v>
                </c:pt>
                <c:pt idx="5449">
                  <c:v>67.915062000000006</c:v>
                </c:pt>
                <c:pt idx="5450">
                  <c:v>67.926795999999996</c:v>
                </c:pt>
                <c:pt idx="5451">
                  <c:v>68.001895000000005</c:v>
                </c:pt>
                <c:pt idx="5452">
                  <c:v>67.980772999999999</c:v>
                </c:pt>
                <c:pt idx="5453">
                  <c:v>68.055871999999994</c:v>
                </c:pt>
                <c:pt idx="5454">
                  <c:v>68.154438999999996</c:v>
                </c:pt>
                <c:pt idx="5455">
                  <c:v>68.149744999999996</c:v>
                </c:pt>
                <c:pt idx="5456">
                  <c:v>68.201375999999996</c:v>
                </c:pt>
                <c:pt idx="5457">
                  <c:v>68.267087000000004</c:v>
                </c:pt>
                <c:pt idx="5458">
                  <c:v>68.311677000000003</c:v>
                </c:pt>
                <c:pt idx="5459">
                  <c:v>68.365654000000006</c:v>
                </c:pt>
                <c:pt idx="5460">
                  <c:v>68.398510000000002</c:v>
                </c:pt>
                <c:pt idx="5461">
                  <c:v>68.421977999999996</c:v>
                </c:pt>
                <c:pt idx="5462">
                  <c:v>68.400857000000002</c:v>
                </c:pt>
                <c:pt idx="5463">
                  <c:v>68.365654000000006</c:v>
                </c:pt>
                <c:pt idx="5464">
                  <c:v>68.360960000000006</c:v>
                </c:pt>
                <c:pt idx="5465">
                  <c:v>68.337491999999997</c:v>
                </c:pt>
                <c:pt idx="5466">
                  <c:v>68.304636000000002</c:v>
                </c:pt>
                <c:pt idx="5467">
                  <c:v>68.398510000000002</c:v>
                </c:pt>
                <c:pt idx="5468">
                  <c:v>68.445447000000001</c:v>
                </c:pt>
                <c:pt idx="5469">
                  <c:v>68.445447000000001</c:v>
                </c:pt>
                <c:pt idx="5470">
                  <c:v>68.501771000000005</c:v>
                </c:pt>
                <c:pt idx="5471">
                  <c:v>68.522891999999999</c:v>
                </c:pt>
                <c:pt idx="5472">
                  <c:v>68.466567999999995</c:v>
                </c:pt>
                <c:pt idx="5473">
                  <c:v>68.506463999999994</c:v>
                </c:pt>
                <c:pt idx="5474">
                  <c:v>68.534626000000003</c:v>
                </c:pt>
                <c:pt idx="5475">
                  <c:v>68.494730000000004</c:v>
                </c:pt>
                <c:pt idx="5476">
                  <c:v>68.471261999999996</c:v>
                </c:pt>
                <c:pt idx="5477">
                  <c:v>68.518197999999998</c:v>
                </c:pt>
                <c:pt idx="5478">
                  <c:v>68.541667000000004</c:v>
                </c:pt>
                <c:pt idx="5479">
                  <c:v>68.572175999999999</c:v>
                </c:pt>
                <c:pt idx="5480">
                  <c:v>68.630847000000003</c:v>
                </c:pt>
                <c:pt idx="5481">
                  <c:v>68.670743000000002</c:v>
                </c:pt>
                <c:pt idx="5482">
                  <c:v>68.654314999999997</c:v>
                </c:pt>
                <c:pt idx="5483">
                  <c:v>68.703598</c:v>
                </c:pt>
                <c:pt idx="5484">
                  <c:v>68.670743000000002</c:v>
                </c:pt>
                <c:pt idx="5485">
                  <c:v>68.708292</c:v>
                </c:pt>
                <c:pt idx="5486">
                  <c:v>68.762269000000003</c:v>
                </c:pt>
                <c:pt idx="5487">
                  <c:v>68.774002999999993</c:v>
                </c:pt>
                <c:pt idx="5488">
                  <c:v>68.748187999999999</c:v>
                </c:pt>
                <c:pt idx="5489">
                  <c:v>68.795124999999999</c:v>
                </c:pt>
                <c:pt idx="5490">
                  <c:v>68.858490000000003</c:v>
                </c:pt>
                <c:pt idx="5491">
                  <c:v>68.853796000000003</c:v>
                </c:pt>
                <c:pt idx="5492">
                  <c:v>68.910120000000006</c:v>
                </c:pt>
                <c:pt idx="5493">
                  <c:v>68.891345000000001</c:v>
                </c:pt>
                <c:pt idx="5494">
                  <c:v>68.938282000000001</c:v>
                </c:pt>
                <c:pt idx="5495">
                  <c:v>69.008686999999995</c:v>
                </c:pt>
                <c:pt idx="5496">
                  <c:v>69.060316999999998</c:v>
                </c:pt>
                <c:pt idx="5497">
                  <c:v>69.095519999999993</c:v>
                </c:pt>
                <c:pt idx="5498">
                  <c:v>69.126029000000003</c:v>
                </c:pt>
                <c:pt idx="5499">
                  <c:v>69.142456999999993</c:v>
                </c:pt>
                <c:pt idx="5500">
                  <c:v>69.177659000000006</c:v>
                </c:pt>
                <c:pt idx="5501">
                  <c:v>69.224596000000005</c:v>
                </c:pt>
                <c:pt idx="5502">
                  <c:v>69.283266999999995</c:v>
                </c:pt>
                <c:pt idx="5503">
                  <c:v>69.325509999999994</c:v>
                </c:pt>
                <c:pt idx="5504">
                  <c:v>69.384180999999998</c:v>
                </c:pt>
                <c:pt idx="5505">
                  <c:v>69.438158000000001</c:v>
                </c:pt>
                <c:pt idx="5506">
                  <c:v>69.47336</c:v>
                </c:pt>
                <c:pt idx="5507">
                  <c:v>69.433464000000001</c:v>
                </c:pt>
                <c:pt idx="5508">
                  <c:v>69.344284000000002</c:v>
                </c:pt>
                <c:pt idx="5509">
                  <c:v>69.313776000000004</c:v>
                </c:pt>
                <c:pt idx="5510">
                  <c:v>69.348978000000002</c:v>
                </c:pt>
                <c:pt idx="5511">
                  <c:v>69.266839000000004</c:v>
                </c:pt>
                <c:pt idx="5512">
                  <c:v>69.306735000000003</c:v>
                </c:pt>
                <c:pt idx="5513">
                  <c:v>69.259798000000004</c:v>
                </c:pt>
                <c:pt idx="5514">
                  <c:v>69.283266999999995</c:v>
                </c:pt>
                <c:pt idx="5515">
                  <c:v>69.320815999999994</c:v>
                </c:pt>
                <c:pt idx="5516">
                  <c:v>69.365405999999993</c:v>
                </c:pt>
                <c:pt idx="5517">
                  <c:v>69.402955000000006</c:v>
                </c:pt>
                <c:pt idx="5518">
                  <c:v>69.463972999999996</c:v>
                </c:pt>
                <c:pt idx="5519">
                  <c:v>69.510909999999996</c:v>
                </c:pt>
                <c:pt idx="5520">
                  <c:v>69.517949999999999</c:v>
                </c:pt>
                <c:pt idx="5521">
                  <c:v>69.527338</c:v>
                </c:pt>
                <c:pt idx="5522">
                  <c:v>69.468666999999996</c:v>
                </c:pt>
                <c:pt idx="5523">
                  <c:v>69.365405999999993</c:v>
                </c:pt>
                <c:pt idx="5524">
                  <c:v>69.320815999999994</c:v>
                </c:pt>
                <c:pt idx="5525">
                  <c:v>69.271531999999993</c:v>
                </c:pt>
                <c:pt idx="5526">
                  <c:v>69.217555000000004</c:v>
                </c:pt>
                <c:pt idx="5527">
                  <c:v>69.208168000000001</c:v>
                </c:pt>
                <c:pt idx="5528">
                  <c:v>69.273878999999994</c:v>
                </c:pt>
                <c:pt idx="5529">
                  <c:v>69.360712000000007</c:v>
                </c:pt>
                <c:pt idx="5530">
                  <c:v>69.384180999999998</c:v>
                </c:pt>
                <c:pt idx="5531">
                  <c:v>69.47336</c:v>
                </c:pt>
                <c:pt idx="5532">
                  <c:v>69.539072000000004</c:v>
                </c:pt>
                <c:pt idx="5533">
                  <c:v>69.602435999999997</c:v>
                </c:pt>
                <c:pt idx="5534">
                  <c:v>69.632945000000007</c:v>
                </c:pt>
                <c:pt idx="5535">
                  <c:v>69.693962999999997</c:v>
                </c:pt>
                <c:pt idx="5536">
                  <c:v>69.74794</c:v>
                </c:pt>
                <c:pt idx="5537">
                  <c:v>69.754981000000001</c:v>
                </c:pt>
                <c:pt idx="5538">
                  <c:v>69.759674000000004</c:v>
                </c:pt>
                <c:pt idx="5539">
                  <c:v>69.766715000000005</c:v>
                </c:pt>
                <c:pt idx="5540">
                  <c:v>69.771407999999994</c:v>
                </c:pt>
                <c:pt idx="5541">
                  <c:v>69.705697000000001</c:v>
                </c:pt>
                <c:pt idx="5542">
                  <c:v>69.623558000000003</c:v>
                </c:pt>
                <c:pt idx="5543">
                  <c:v>69.529684000000003</c:v>
                </c:pt>
                <c:pt idx="5544">
                  <c:v>69.438158000000001</c:v>
                </c:pt>
                <c:pt idx="5545">
                  <c:v>69.564886999999999</c:v>
                </c:pt>
                <c:pt idx="5546">
                  <c:v>69.715084000000004</c:v>
                </c:pt>
                <c:pt idx="5547">
                  <c:v>69.806611000000004</c:v>
                </c:pt>
                <c:pt idx="5548">
                  <c:v>63.000788999999997</c:v>
                </c:pt>
                <c:pt idx="5549">
                  <c:v>63.019564000000003</c:v>
                </c:pt>
                <c:pt idx="5550">
                  <c:v>63.050072999999998</c:v>
                </c:pt>
                <c:pt idx="5551">
                  <c:v>63.085275000000003</c:v>
                </c:pt>
                <c:pt idx="5552">
                  <c:v>63.120477999999999</c:v>
                </c:pt>
                <c:pt idx="5553">
                  <c:v>63.200270000000003</c:v>
                </c:pt>
                <c:pt idx="5554">
                  <c:v>63.219045000000001</c:v>
                </c:pt>
                <c:pt idx="5555">
                  <c:v>63.317611999999997</c:v>
                </c:pt>
                <c:pt idx="5556">
                  <c:v>63.326999000000001</c:v>
                </c:pt>
                <c:pt idx="5557">
                  <c:v>63.312918000000003</c:v>
                </c:pt>
                <c:pt idx="5558">
                  <c:v>63.338732999999998</c:v>
                </c:pt>
                <c:pt idx="5559">
                  <c:v>63.388016999999998</c:v>
                </c:pt>
                <c:pt idx="5560">
                  <c:v>63.474850000000004</c:v>
                </c:pt>
                <c:pt idx="5561">
                  <c:v>63.524132999999999</c:v>
                </c:pt>
                <c:pt idx="5562">
                  <c:v>63.568722999999999</c:v>
                </c:pt>
                <c:pt idx="5563">
                  <c:v>63.514746000000002</c:v>
                </c:pt>
                <c:pt idx="5564">
                  <c:v>63.533521</c:v>
                </c:pt>
                <c:pt idx="5565">
                  <c:v>63.573416999999999</c:v>
                </c:pt>
                <c:pt idx="5566">
                  <c:v>63.650861999999996</c:v>
                </c:pt>
                <c:pt idx="5567">
                  <c:v>68.926547999999997</c:v>
                </c:pt>
                <c:pt idx="5568">
                  <c:v>68.938282000000001</c:v>
                </c:pt>
                <c:pt idx="5569">
                  <c:v>68.940629000000001</c:v>
                </c:pt>
                <c:pt idx="5570">
                  <c:v>68.945322000000004</c:v>
                </c:pt>
                <c:pt idx="5571">
                  <c:v>68.893692000000001</c:v>
                </c:pt>
                <c:pt idx="5572">
                  <c:v>68.839714999999998</c:v>
                </c:pt>
                <c:pt idx="5573">
                  <c:v>68.778696999999994</c:v>
                </c:pt>
                <c:pt idx="5574">
                  <c:v>68.795124999999999</c:v>
                </c:pt>
                <c:pt idx="5575">
                  <c:v>68.734106999999995</c:v>
                </c:pt>
                <c:pt idx="5576">
                  <c:v>68.659008999999998</c:v>
                </c:pt>
                <c:pt idx="5577">
                  <c:v>68.583910000000003</c:v>
                </c:pt>
                <c:pt idx="5578">
                  <c:v>68.612071999999998</c:v>
                </c:pt>
                <c:pt idx="5579">
                  <c:v>68.640234000000007</c:v>
                </c:pt>
                <c:pt idx="5580">
                  <c:v>68.734106999999995</c:v>
                </c:pt>
                <c:pt idx="5581">
                  <c:v>68.750534999999999</c:v>
                </c:pt>
                <c:pt idx="5582">
                  <c:v>68.799818999999999</c:v>
                </c:pt>
                <c:pt idx="5583">
                  <c:v>68.865530000000007</c:v>
                </c:pt>
                <c:pt idx="5584">
                  <c:v>68.839714999999998</c:v>
                </c:pt>
                <c:pt idx="5585">
                  <c:v>68.771657000000005</c:v>
                </c:pt>
                <c:pt idx="5586">
                  <c:v>68.682477000000006</c:v>
                </c:pt>
                <c:pt idx="5587">
                  <c:v>68.623806000000002</c:v>
                </c:pt>
                <c:pt idx="5588">
                  <c:v>68.572175999999999</c:v>
                </c:pt>
                <c:pt idx="5589">
                  <c:v>68.551053999999993</c:v>
                </c:pt>
                <c:pt idx="5590">
                  <c:v>68.499424000000005</c:v>
                </c:pt>
                <c:pt idx="5591">
                  <c:v>68.426671999999996</c:v>
                </c:pt>
                <c:pt idx="5592">
                  <c:v>68.490036000000003</c:v>
                </c:pt>
                <c:pt idx="5593">
                  <c:v>68.471261999999996</c:v>
                </c:pt>
                <c:pt idx="5594">
                  <c:v>68.443100000000001</c:v>
                </c:pt>
                <c:pt idx="5595">
                  <c:v>68.393816000000001</c:v>
                </c:pt>
                <c:pt idx="5596">
                  <c:v>68.349226000000002</c:v>
                </c:pt>
                <c:pt idx="5597">
                  <c:v>68.309330000000003</c:v>
                </c:pt>
                <c:pt idx="5598">
                  <c:v>68.360960000000006</c:v>
                </c:pt>
                <c:pt idx="5599">
                  <c:v>68.429018999999997</c:v>
                </c:pt>
                <c:pt idx="5600">
                  <c:v>68.466567999999995</c:v>
                </c:pt>
                <c:pt idx="5601">
                  <c:v>68.372694999999993</c:v>
                </c:pt>
                <c:pt idx="5602">
                  <c:v>68.304636000000002</c:v>
                </c:pt>
                <c:pt idx="5603">
                  <c:v>68.243618999999995</c:v>
                </c:pt>
                <c:pt idx="5604">
                  <c:v>68.210763</c:v>
                </c:pt>
                <c:pt idx="5605">
                  <c:v>68.255352999999999</c:v>
                </c:pt>
                <c:pt idx="5606">
                  <c:v>68.276473999999993</c:v>
                </c:pt>
                <c:pt idx="5607">
                  <c:v>68.281167999999994</c:v>
                </c:pt>
                <c:pt idx="5608">
                  <c:v>68.281167999999994</c:v>
                </c:pt>
                <c:pt idx="5609">
                  <c:v>68.217804000000001</c:v>
                </c:pt>
                <c:pt idx="5610">
                  <c:v>68.201375999999996</c:v>
                </c:pt>
                <c:pt idx="5611">
                  <c:v>68.173214000000002</c:v>
                </c:pt>
                <c:pt idx="5612">
                  <c:v>68.206068999999999</c:v>
                </c:pt>
                <c:pt idx="5613">
                  <c:v>68.255352999999999</c:v>
                </c:pt>
                <c:pt idx="5614">
                  <c:v>68.299942999999999</c:v>
                </c:pt>
                <c:pt idx="5615">
                  <c:v>68.316371000000004</c:v>
                </c:pt>
                <c:pt idx="5616">
                  <c:v>68.365654000000006</c:v>
                </c:pt>
                <c:pt idx="5617">
                  <c:v>68.360960000000006</c:v>
                </c:pt>
                <c:pt idx="5618">
                  <c:v>68.400857000000002</c:v>
                </c:pt>
                <c:pt idx="5619">
                  <c:v>68.393816000000001</c:v>
                </c:pt>
                <c:pt idx="5620">
                  <c:v>68.438406000000001</c:v>
                </c:pt>
                <c:pt idx="5621">
                  <c:v>68.445447000000001</c:v>
                </c:pt>
                <c:pt idx="5622">
                  <c:v>68.457181000000006</c:v>
                </c:pt>
                <c:pt idx="5623">
                  <c:v>68.490036000000003</c:v>
                </c:pt>
                <c:pt idx="5624">
                  <c:v>68.534626000000003</c:v>
                </c:pt>
                <c:pt idx="5625">
                  <c:v>68.555747999999994</c:v>
                </c:pt>
                <c:pt idx="5626">
                  <c:v>68.600337999999994</c:v>
                </c:pt>
                <c:pt idx="5627">
                  <c:v>68.626153000000002</c:v>
                </c:pt>
                <c:pt idx="5628">
                  <c:v>68.698904999999996</c:v>
                </c:pt>
                <c:pt idx="5629">
                  <c:v>68.720026000000004</c:v>
                </c:pt>
                <c:pt idx="5630">
                  <c:v>68.774002999999993</c:v>
                </c:pt>
                <c:pt idx="5631">
                  <c:v>68.818593000000007</c:v>
                </c:pt>
                <c:pt idx="5632">
                  <c:v>68.858490000000003</c:v>
                </c:pt>
                <c:pt idx="5633">
                  <c:v>68.910120000000006</c:v>
                </c:pt>
                <c:pt idx="5634">
                  <c:v>68.926547999999997</c:v>
                </c:pt>
                <c:pt idx="5635">
                  <c:v>68.680130000000005</c:v>
                </c:pt>
                <c:pt idx="5636">
                  <c:v>68.694210999999996</c:v>
                </c:pt>
                <c:pt idx="5637">
                  <c:v>68.708292</c:v>
                </c:pt>
                <c:pt idx="5638">
                  <c:v>68.727067000000005</c:v>
                </c:pt>
                <c:pt idx="5639">
                  <c:v>68.762269000000003</c:v>
                </c:pt>
                <c:pt idx="5640">
                  <c:v>68.734106999999995</c:v>
                </c:pt>
                <c:pt idx="5641">
                  <c:v>68.778696999999994</c:v>
                </c:pt>
                <c:pt idx="5642">
                  <c:v>68.759922000000003</c:v>
                </c:pt>
                <c:pt idx="5643">
                  <c:v>68.799818999999999</c:v>
                </c:pt>
                <c:pt idx="5644">
                  <c:v>68.877263999999997</c:v>
                </c:pt>
                <c:pt idx="5645">
                  <c:v>68.813900000000004</c:v>
                </c:pt>
                <c:pt idx="5646">
                  <c:v>68.823286999999993</c:v>
                </c:pt>
                <c:pt idx="5647">
                  <c:v>68.881957999999997</c:v>
                </c:pt>
                <c:pt idx="5648">
                  <c:v>68.957057000000006</c:v>
                </c:pt>
                <c:pt idx="5649">
                  <c:v>68.950016000000005</c:v>
                </c:pt>
                <c:pt idx="5650">
                  <c:v>68.893692000000001</c:v>
                </c:pt>
                <c:pt idx="5651">
                  <c:v>68.858490000000003</c:v>
                </c:pt>
                <c:pt idx="5652">
                  <c:v>68.818593000000007</c:v>
                </c:pt>
                <c:pt idx="5653">
                  <c:v>68.755229</c:v>
                </c:pt>
                <c:pt idx="5654">
                  <c:v>68.710639</c:v>
                </c:pt>
                <c:pt idx="5655">
                  <c:v>68.640234000000007</c:v>
                </c:pt>
                <c:pt idx="5656">
                  <c:v>68.630847000000003</c:v>
                </c:pt>
                <c:pt idx="5657">
                  <c:v>68.590950000000007</c:v>
                </c:pt>
                <c:pt idx="5658">
                  <c:v>68.574522000000002</c:v>
                </c:pt>
                <c:pt idx="5659">
                  <c:v>68.630847000000003</c:v>
                </c:pt>
                <c:pt idx="5660">
                  <c:v>68.675436000000005</c:v>
                </c:pt>
                <c:pt idx="5661">
                  <c:v>68.727067000000005</c:v>
                </c:pt>
                <c:pt idx="5662">
                  <c:v>68.670743000000002</c:v>
                </c:pt>
                <c:pt idx="5663">
                  <c:v>68.675436000000005</c:v>
                </c:pt>
                <c:pt idx="5664">
                  <c:v>68.651967999999997</c:v>
                </c:pt>
                <c:pt idx="5665">
                  <c:v>68.630847000000003</c:v>
                </c:pt>
                <c:pt idx="5666">
                  <c:v>68.586257000000003</c:v>
                </c:pt>
                <c:pt idx="5667">
                  <c:v>68.626153000000002</c:v>
                </c:pt>
                <c:pt idx="5668">
                  <c:v>68.663702000000001</c:v>
                </c:pt>
                <c:pt idx="5669">
                  <c:v>68.680130000000005</c:v>
                </c:pt>
                <c:pt idx="5670">
                  <c:v>69.194086999999996</c:v>
                </c:pt>
                <c:pt idx="5671">
                  <c:v>69.196433999999996</c:v>
                </c:pt>
                <c:pt idx="5672">
                  <c:v>69.208168000000001</c:v>
                </c:pt>
                <c:pt idx="5673">
                  <c:v>69.252758</c:v>
                </c:pt>
                <c:pt idx="5674">
                  <c:v>69.302041000000003</c:v>
                </c:pt>
                <c:pt idx="5675">
                  <c:v>69.306735000000003</c:v>
                </c:pt>
                <c:pt idx="5676">
                  <c:v>69.285613999999995</c:v>
                </c:pt>
                <c:pt idx="5677">
                  <c:v>69.271531999999993</c:v>
                </c:pt>
                <c:pt idx="5678">
                  <c:v>69.224596000000005</c:v>
                </c:pt>
                <c:pt idx="5679">
                  <c:v>69.147149999999996</c:v>
                </c:pt>
                <c:pt idx="5680">
                  <c:v>69.107253999999998</c:v>
                </c:pt>
                <c:pt idx="5681">
                  <c:v>69.050929999999994</c:v>
                </c:pt>
                <c:pt idx="5682">
                  <c:v>69.025115</c:v>
                </c:pt>
                <c:pt idx="5683">
                  <c:v>69.001645999999994</c:v>
                </c:pt>
                <c:pt idx="5684">
                  <c:v>68.980525</c:v>
                </c:pt>
                <c:pt idx="5685">
                  <c:v>68.985219000000001</c:v>
                </c:pt>
                <c:pt idx="5686">
                  <c:v>69.025115</c:v>
                </c:pt>
                <c:pt idx="5687">
                  <c:v>69.111947999999998</c:v>
                </c:pt>
                <c:pt idx="5688">
                  <c:v>69.130722000000006</c:v>
                </c:pt>
                <c:pt idx="5689">
                  <c:v>69.154190999999997</c:v>
                </c:pt>
                <c:pt idx="5690">
                  <c:v>69.194086999999996</c:v>
                </c:pt>
                <c:pt idx="5691">
                  <c:v>67.795372999999998</c:v>
                </c:pt>
                <c:pt idx="5692">
                  <c:v>67.797719999999998</c:v>
                </c:pt>
                <c:pt idx="5693">
                  <c:v>67.828228999999993</c:v>
                </c:pt>
                <c:pt idx="5694">
                  <c:v>67.868125000000006</c:v>
                </c:pt>
                <c:pt idx="5695">
                  <c:v>67.844656999999998</c:v>
                </c:pt>
                <c:pt idx="5696">
                  <c:v>67.849350000000001</c:v>
                </c:pt>
                <c:pt idx="5697">
                  <c:v>67.877511999999996</c:v>
                </c:pt>
                <c:pt idx="5698">
                  <c:v>67.910368000000005</c:v>
                </c:pt>
                <c:pt idx="5699">
                  <c:v>67.861085000000003</c:v>
                </c:pt>
                <c:pt idx="5700">
                  <c:v>67.807107000000002</c:v>
                </c:pt>
                <c:pt idx="5701">
                  <c:v>67.785985999999994</c:v>
                </c:pt>
                <c:pt idx="5702">
                  <c:v>67.727315000000004</c:v>
                </c:pt>
                <c:pt idx="5703">
                  <c:v>67.682725000000005</c:v>
                </c:pt>
                <c:pt idx="5704">
                  <c:v>67.673338000000001</c:v>
                </c:pt>
                <c:pt idx="5705">
                  <c:v>67.699152999999995</c:v>
                </c:pt>
                <c:pt idx="5706">
                  <c:v>67.732009000000005</c:v>
                </c:pt>
                <c:pt idx="5707">
                  <c:v>67.764864000000003</c:v>
                </c:pt>
                <c:pt idx="5708">
                  <c:v>67.774252000000004</c:v>
                </c:pt>
                <c:pt idx="5709">
                  <c:v>67.795372999999998</c:v>
                </c:pt>
                <c:pt idx="5710">
                  <c:v>69.194086999999996</c:v>
                </c:pt>
                <c:pt idx="5711">
                  <c:v>69.208168000000001</c:v>
                </c:pt>
                <c:pt idx="5712">
                  <c:v>69.229288999999994</c:v>
                </c:pt>
                <c:pt idx="5713">
                  <c:v>69.219902000000005</c:v>
                </c:pt>
                <c:pt idx="5714">
                  <c:v>69.248063999999999</c:v>
                </c:pt>
                <c:pt idx="5715">
                  <c:v>69.285613999999995</c:v>
                </c:pt>
                <c:pt idx="5716">
                  <c:v>69.302041000000003</c:v>
                </c:pt>
                <c:pt idx="5717">
                  <c:v>69.318468999999993</c:v>
                </c:pt>
                <c:pt idx="5718">
                  <c:v>69.348978000000002</c:v>
                </c:pt>
                <c:pt idx="5719">
                  <c:v>69.367752999999993</c:v>
                </c:pt>
                <c:pt idx="5720">
                  <c:v>69.395915000000002</c:v>
                </c:pt>
                <c:pt idx="5721">
                  <c:v>69.365405999999993</c:v>
                </c:pt>
                <c:pt idx="5722">
                  <c:v>69.414688999999996</c:v>
                </c:pt>
                <c:pt idx="5723">
                  <c:v>69.461625999999995</c:v>
                </c:pt>
                <c:pt idx="5724">
                  <c:v>69.463972999999996</c:v>
                </c:pt>
                <c:pt idx="5725">
                  <c:v>69.480401000000001</c:v>
                </c:pt>
                <c:pt idx="5726">
                  <c:v>69.452239000000006</c:v>
                </c:pt>
                <c:pt idx="5727">
                  <c:v>69.485094000000004</c:v>
                </c:pt>
                <c:pt idx="5728">
                  <c:v>69.569580999999999</c:v>
                </c:pt>
                <c:pt idx="5729">
                  <c:v>69.564886999999999</c:v>
                </c:pt>
                <c:pt idx="5730">
                  <c:v>69.503868999999995</c:v>
                </c:pt>
                <c:pt idx="5731">
                  <c:v>69.560192999999998</c:v>
                </c:pt>
                <c:pt idx="5732">
                  <c:v>69.571927000000002</c:v>
                </c:pt>
                <c:pt idx="5733">
                  <c:v>69.564886999999999</c:v>
                </c:pt>
                <c:pt idx="5734">
                  <c:v>69.503868999999995</c:v>
                </c:pt>
                <c:pt idx="5735">
                  <c:v>69.480401000000001</c:v>
                </c:pt>
                <c:pt idx="5736">
                  <c:v>69.445198000000005</c:v>
                </c:pt>
                <c:pt idx="5737">
                  <c:v>69.426423999999997</c:v>
                </c:pt>
                <c:pt idx="5738">
                  <c:v>69.360712000000007</c:v>
                </c:pt>
                <c:pt idx="5739">
                  <c:v>69.290306999999999</c:v>
                </c:pt>
                <c:pt idx="5740">
                  <c:v>69.236329999999995</c:v>
                </c:pt>
                <c:pt idx="5741">
                  <c:v>69.161231000000001</c:v>
                </c:pt>
                <c:pt idx="5742">
                  <c:v>69.147149999999996</c:v>
                </c:pt>
                <c:pt idx="5743">
                  <c:v>69.147149999999996</c:v>
                </c:pt>
                <c:pt idx="5744">
                  <c:v>69.189392999999995</c:v>
                </c:pt>
                <c:pt idx="5745">
                  <c:v>69.172965000000005</c:v>
                </c:pt>
                <c:pt idx="5746">
                  <c:v>69.083786000000003</c:v>
                </c:pt>
                <c:pt idx="5747">
                  <c:v>69.079092000000003</c:v>
                </c:pt>
                <c:pt idx="5748">
                  <c:v>69.067357999999999</c:v>
                </c:pt>
                <c:pt idx="5749">
                  <c:v>69.036849000000004</c:v>
                </c:pt>
                <c:pt idx="5750">
                  <c:v>69.083786000000003</c:v>
                </c:pt>
                <c:pt idx="5751">
                  <c:v>69.095519999999993</c:v>
                </c:pt>
                <c:pt idx="5752">
                  <c:v>69.111947999999998</c:v>
                </c:pt>
                <c:pt idx="5753">
                  <c:v>69.135416000000006</c:v>
                </c:pt>
                <c:pt idx="5754">
                  <c:v>69.170619000000002</c:v>
                </c:pt>
                <c:pt idx="5755">
                  <c:v>69.172965000000005</c:v>
                </c:pt>
                <c:pt idx="5756">
                  <c:v>69.194086999999996</c:v>
                </c:pt>
                <c:pt idx="5757">
                  <c:v>69.693962999999997</c:v>
                </c:pt>
                <c:pt idx="5758">
                  <c:v>69.686921999999996</c:v>
                </c:pt>
                <c:pt idx="5759">
                  <c:v>69.691615999999996</c:v>
                </c:pt>
                <c:pt idx="5760">
                  <c:v>69.691615999999996</c:v>
                </c:pt>
                <c:pt idx="5761">
                  <c:v>69.710391000000001</c:v>
                </c:pt>
                <c:pt idx="5762">
                  <c:v>69.783142999999995</c:v>
                </c:pt>
                <c:pt idx="5763">
                  <c:v>69.729164999999995</c:v>
                </c:pt>
                <c:pt idx="5764">
                  <c:v>69.729164999999995</c:v>
                </c:pt>
                <c:pt idx="5765">
                  <c:v>69.797224</c:v>
                </c:pt>
                <c:pt idx="5766">
                  <c:v>69.855894000000006</c:v>
                </c:pt>
                <c:pt idx="5767">
                  <c:v>69.815997999999993</c:v>
                </c:pt>
                <c:pt idx="5768">
                  <c:v>69.766715000000005</c:v>
                </c:pt>
                <c:pt idx="5769">
                  <c:v>69.722125000000005</c:v>
                </c:pt>
                <c:pt idx="5770">
                  <c:v>69.656413000000001</c:v>
                </c:pt>
                <c:pt idx="5771">
                  <c:v>69.602435999999997</c:v>
                </c:pt>
                <c:pt idx="5772">
                  <c:v>69.576621000000003</c:v>
                </c:pt>
                <c:pt idx="5773">
                  <c:v>69.557845999999998</c:v>
                </c:pt>
                <c:pt idx="5774">
                  <c:v>69.541419000000005</c:v>
                </c:pt>
                <c:pt idx="5775">
                  <c:v>69.550805999999994</c:v>
                </c:pt>
                <c:pt idx="5776">
                  <c:v>69.569580999999999</c:v>
                </c:pt>
                <c:pt idx="5777">
                  <c:v>69.600088999999997</c:v>
                </c:pt>
                <c:pt idx="5778">
                  <c:v>69.595395999999994</c:v>
                </c:pt>
                <c:pt idx="5779">
                  <c:v>69.625905000000003</c:v>
                </c:pt>
                <c:pt idx="5780">
                  <c:v>69.654066999999998</c:v>
                </c:pt>
                <c:pt idx="5781">
                  <c:v>69.693962999999997</c:v>
                </c:pt>
                <c:pt idx="5782">
                  <c:v>70.020173</c:v>
                </c:pt>
                <c:pt idx="5783">
                  <c:v>69.989664000000005</c:v>
                </c:pt>
                <c:pt idx="5784">
                  <c:v>70.031907000000004</c:v>
                </c:pt>
                <c:pt idx="5785">
                  <c:v>69.994358000000005</c:v>
                </c:pt>
                <c:pt idx="5786">
                  <c:v>69.952115000000006</c:v>
                </c:pt>
                <c:pt idx="5787">
                  <c:v>69.952115000000006</c:v>
                </c:pt>
                <c:pt idx="5788">
                  <c:v>69.987317000000004</c:v>
                </c:pt>
                <c:pt idx="5789">
                  <c:v>70.006091999999995</c:v>
                </c:pt>
                <c:pt idx="5790">
                  <c:v>69.989664000000005</c:v>
                </c:pt>
                <c:pt idx="5791">
                  <c:v>69.975583</c:v>
                </c:pt>
                <c:pt idx="5792">
                  <c:v>69.938034000000002</c:v>
                </c:pt>
                <c:pt idx="5793">
                  <c:v>69.881709999999998</c:v>
                </c:pt>
                <c:pt idx="5794">
                  <c:v>69.827731999999997</c:v>
                </c:pt>
                <c:pt idx="5795">
                  <c:v>69.797224</c:v>
                </c:pt>
                <c:pt idx="5796">
                  <c:v>69.820691999999994</c:v>
                </c:pt>
                <c:pt idx="5797">
                  <c:v>69.865281999999993</c:v>
                </c:pt>
                <c:pt idx="5798">
                  <c:v>69.900484000000006</c:v>
                </c:pt>
                <c:pt idx="5799">
                  <c:v>69.952115000000006</c:v>
                </c:pt>
                <c:pt idx="5800">
                  <c:v>69.930993000000001</c:v>
                </c:pt>
                <c:pt idx="5801">
                  <c:v>69.975583</c:v>
                </c:pt>
                <c:pt idx="5802">
                  <c:v>63.012523000000002</c:v>
                </c:pt>
                <c:pt idx="5803">
                  <c:v>63.007829999999998</c:v>
                </c:pt>
                <c:pt idx="5804">
                  <c:v>63.007829999999998</c:v>
                </c:pt>
                <c:pt idx="5805">
                  <c:v>62.989055</c:v>
                </c:pt>
                <c:pt idx="5806">
                  <c:v>62.963239999999999</c:v>
                </c:pt>
                <c:pt idx="5807">
                  <c:v>62.937424</c:v>
                </c:pt>
                <c:pt idx="5808">
                  <c:v>62.91865</c:v>
                </c:pt>
                <c:pt idx="5809">
                  <c:v>62.852938000000002</c:v>
                </c:pt>
                <c:pt idx="5810">
                  <c:v>62.883446999999997</c:v>
                </c:pt>
                <c:pt idx="5811">
                  <c:v>62.801307999999999</c:v>
                </c:pt>
                <c:pt idx="5812">
                  <c:v>62.791921000000002</c:v>
                </c:pt>
                <c:pt idx="5813">
                  <c:v>62.817735999999996</c:v>
                </c:pt>
                <c:pt idx="5814">
                  <c:v>62.852938000000002</c:v>
                </c:pt>
                <c:pt idx="5815">
                  <c:v>62.892834999999998</c:v>
                </c:pt>
                <c:pt idx="5816">
                  <c:v>62.932730999999997</c:v>
                </c:pt>
                <c:pt idx="5817">
                  <c:v>62.862326000000003</c:v>
                </c:pt>
                <c:pt idx="5818">
                  <c:v>62.770798999999997</c:v>
                </c:pt>
                <c:pt idx="5819">
                  <c:v>62.700394000000003</c:v>
                </c:pt>
                <c:pt idx="5820">
                  <c:v>62.634683000000003</c:v>
                </c:pt>
                <c:pt idx="5821">
                  <c:v>62.608868000000001</c:v>
                </c:pt>
                <c:pt idx="5822">
                  <c:v>62.585399000000002</c:v>
                </c:pt>
                <c:pt idx="5823">
                  <c:v>62.507953999999998</c:v>
                </c:pt>
                <c:pt idx="5824">
                  <c:v>62.489179</c:v>
                </c:pt>
                <c:pt idx="5825">
                  <c:v>62.463363999999999</c:v>
                </c:pt>
                <c:pt idx="5826">
                  <c:v>62.512647000000001</c:v>
                </c:pt>
                <c:pt idx="5827">
                  <c:v>62.538463</c:v>
                </c:pt>
                <c:pt idx="5828">
                  <c:v>62.416426999999999</c:v>
                </c:pt>
                <c:pt idx="5829">
                  <c:v>62.346021999999998</c:v>
                </c:pt>
                <c:pt idx="5830">
                  <c:v>62.263883</c:v>
                </c:pt>
                <c:pt idx="5831">
                  <c:v>62.216946</c:v>
                </c:pt>
                <c:pt idx="5832">
                  <c:v>62.113684999999997</c:v>
                </c:pt>
                <c:pt idx="5833">
                  <c:v>62.005730999999997</c:v>
                </c:pt>
                <c:pt idx="5834">
                  <c:v>61.932979000000003</c:v>
                </c:pt>
                <c:pt idx="5835">
                  <c:v>61.829718</c:v>
                </c:pt>
                <c:pt idx="5836">
                  <c:v>61.745232000000001</c:v>
                </c:pt>
                <c:pt idx="5837">
                  <c:v>61.67248</c:v>
                </c:pt>
                <c:pt idx="5838">
                  <c:v>61.698295999999999</c:v>
                </c:pt>
                <c:pt idx="5839">
                  <c:v>61.745232000000001</c:v>
                </c:pt>
                <c:pt idx="5840">
                  <c:v>61.693601999999998</c:v>
                </c:pt>
                <c:pt idx="5841">
                  <c:v>61.625543999999998</c:v>
                </c:pt>
                <c:pt idx="5842">
                  <c:v>61.562179</c:v>
                </c:pt>
                <c:pt idx="5843">
                  <c:v>61.489426999999999</c:v>
                </c:pt>
                <c:pt idx="5844">
                  <c:v>61.435450000000003</c:v>
                </c:pt>
                <c:pt idx="5845">
                  <c:v>61.367392000000002</c:v>
                </c:pt>
                <c:pt idx="5846">
                  <c:v>61.292293000000001</c:v>
                </c:pt>
                <c:pt idx="5847">
                  <c:v>61.207807000000003</c:v>
                </c:pt>
                <c:pt idx="5848">
                  <c:v>61.076383999999997</c:v>
                </c:pt>
                <c:pt idx="5849">
                  <c:v>60.963735999999997</c:v>
                </c:pt>
                <c:pt idx="5850">
                  <c:v>60.883944</c:v>
                </c:pt>
                <c:pt idx="5851">
                  <c:v>60.792417</c:v>
                </c:pt>
                <c:pt idx="5852">
                  <c:v>60.722011999999999</c:v>
                </c:pt>
                <c:pt idx="5853">
                  <c:v>60.705584000000002</c:v>
                </c:pt>
                <c:pt idx="5854">
                  <c:v>60.592936000000002</c:v>
                </c:pt>
                <c:pt idx="5855">
                  <c:v>60.506103000000003</c:v>
                </c:pt>
                <c:pt idx="5856">
                  <c:v>60.433351000000002</c:v>
                </c:pt>
                <c:pt idx="5857">
                  <c:v>60.362946000000001</c:v>
                </c:pt>
                <c:pt idx="5858">
                  <c:v>60.325397000000002</c:v>
                </c:pt>
                <c:pt idx="5859">
                  <c:v>60.243257999999997</c:v>
                </c:pt>
                <c:pt idx="5860">
                  <c:v>60.222135999999999</c:v>
                </c:pt>
                <c:pt idx="5861">
                  <c:v>60.165812000000003</c:v>
                </c:pt>
                <c:pt idx="5862">
                  <c:v>60.144691000000002</c:v>
                </c:pt>
                <c:pt idx="5863">
                  <c:v>60.177546</c:v>
                </c:pt>
                <c:pt idx="5864">
                  <c:v>60.177546</c:v>
                </c:pt>
                <c:pt idx="5865">
                  <c:v>60.222135999999999</c:v>
                </c:pt>
                <c:pt idx="5866">
                  <c:v>60.287847999999997</c:v>
                </c:pt>
                <c:pt idx="5867">
                  <c:v>60.353558999999997</c:v>
                </c:pt>
                <c:pt idx="5868">
                  <c:v>60.449778999999999</c:v>
                </c:pt>
                <c:pt idx="5869">
                  <c:v>60.531917999999997</c:v>
                </c:pt>
                <c:pt idx="5870">
                  <c:v>60.618751000000003</c:v>
                </c:pt>
                <c:pt idx="5871">
                  <c:v>60.656300999999999</c:v>
                </c:pt>
                <c:pt idx="5872">
                  <c:v>60.651606999999998</c:v>
                </c:pt>
                <c:pt idx="5873">
                  <c:v>60.607016999999999</c:v>
                </c:pt>
                <c:pt idx="5874">
                  <c:v>60.553040000000003</c:v>
                </c:pt>
                <c:pt idx="5875">
                  <c:v>60.576507999999997</c:v>
                </c:pt>
                <c:pt idx="5876">
                  <c:v>60.576507999999997</c:v>
                </c:pt>
                <c:pt idx="5877">
                  <c:v>60.489674999999998</c:v>
                </c:pt>
                <c:pt idx="5878">
                  <c:v>60.400495999999997</c:v>
                </c:pt>
                <c:pt idx="5879">
                  <c:v>60.353558999999997</c:v>
                </c:pt>
                <c:pt idx="5880">
                  <c:v>60.308968999999998</c:v>
                </c:pt>
                <c:pt idx="5881">
                  <c:v>60.276113000000002</c:v>
                </c:pt>
                <c:pt idx="5882">
                  <c:v>60.271419999999999</c:v>
                </c:pt>
                <c:pt idx="5883">
                  <c:v>60.231524</c:v>
                </c:pt>
                <c:pt idx="5884">
                  <c:v>60.139997000000001</c:v>
                </c:pt>
                <c:pt idx="5885">
                  <c:v>60.055511000000003</c:v>
                </c:pt>
                <c:pt idx="5886">
                  <c:v>60.391108000000003</c:v>
                </c:pt>
                <c:pt idx="5887">
                  <c:v>60.407536</c:v>
                </c:pt>
                <c:pt idx="5888">
                  <c:v>60.433351000000002</c:v>
                </c:pt>
                <c:pt idx="5889">
                  <c:v>60.391108000000003</c:v>
                </c:pt>
                <c:pt idx="5890">
                  <c:v>60.346519000000001</c:v>
                </c:pt>
                <c:pt idx="5891">
                  <c:v>60.287847999999997</c:v>
                </c:pt>
                <c:pt idx="5892">
                  <c:v>60.304274999999997</c:v>
                </c:pt>
                <c:pt idx="5893">
                  <c:v>60.222135999999999</c:v>
                </c:pt>
                <c:pt idx="5894">
                  <c:v>60.139997000000001</c:v>
                </c:pt>
                <c:pt idx="5895">
                  <c:v>60.128262999999997</c:v>
                </c:pt>
                <c:pt idx="5896">
                  <c:v>60.100101000000002</c:v>
                </c:pt>
                <c:pt idx="5897">
                  <c:v>60.025002000000001</c:v>
                </c:pt>
                <c:pt idx="5898">
                  <c:v>60.090713000000001</c:v>
                </c:pt>
                <c:pt idx="5899">
                  <c:v>60.123569000000003</c:v>
                </c:pt>
                <c:pt idx="5900">
                  <c:v>60.198667999999998</c:v>
                </c:pt>
                <c:pt idx="5901">
                  <c:v>60.222135999999999</c:v>
                </c:pt>
                <c:pt idx="5902">
                  <c:v>60.346519000000001</c:v>
                </c:pt>
                <c:pt idx="5903">
                  <c:v>60.369987000000002</c:v>
                </c:pt>
                <c:pt idx="5904">
                  <c:v>60.391108000000003</c:v>
                </c:pt>
                <c:pt idx="5905">
                  <c:v>63.010176000000001</c:v>
                </c:pt>
                <c:pt idx="5906">
                  <c:v>63.024256999999999</c:v>
                </c:pt>
                <c:pt idx="5907">
                  <c:v>63.068846999999998</c:v>
                </c:pt>
                <c:pt idx="5908">
                  <c:v>63.125171000000002</c:v>
                </c:pt>
                <c:pt idx="5909">
                  <c:v>63.143946</c:v>
                </c:pt>
                <c:pt idx="5910">
                  <c:v>63.160373999999997</c:v>
                </c:pt>
                <c:pt idx="5911">
                  <c:v>63.165067000000001</c:v>
                </c:pt>
                <c:pt idx="5912">
                  <c:v>63.179149000000002</c:v>
                </c:pt>
                <c:pt idx="5913">
                  <c:v>63.183841999999999</c:v>
                </c:pt>
                <c:pt idx="5914">
                  <c:v>63.174455000000002</c:v>
                </c:pt>
                <c:pt idx="5915">
                  <c:v>63.179149000000002</c:v>
                </c:pt>
                <c:pt idx="5916">
                  <c:v>63.200270000000003</c:v>
                </c:pt>
                <c:pt idx="5917">
                  <c:v>63.237819000000002</c:v>
                </c:pt>
                <c:pt idx="5918">
                  <c:v>63.273021999999997</c:v>
                </c:pt>
                <c:pt idx="5919">
                  <c:v>63.282409000000001</c:v>
                </c:pt>
                <c:pt idx="5920">
                  <c:v>63.244860000000003</c:v>
                </c:pt>
                <c:pt idx="5921">
                  <c:v>63.214351000000001</c:v>
                </c:pt>
                <c:pt idx="5922">
                  <c:v>63.209657</c:v>
                </c:pt>
                <c:pt idx="5923">
                  <c:v>63.219045000000001</c:v>
                </c:pt>
                <c:pt idx="5924">
                  <c:v>63.249554000000003</c:v>
                </c:pt>
                <c:pt idx="5925">
                  <c:v>63.308224000000003</c:v>
                </c:pt>
                <c:pt idx="5926">
                  <c:v>63.308224000000003</c:v>
                </c:pt>
                <c:pt idx="5927">
                  <c:v>63.303531</c:v>
                </c:pt>
                <c:pt idx="5928">
                  <c:v>63.352814000000002</c:v>
                </c:pt>
                <c:pt idx="5929">
                  <c:v>63.392710999999998</c:v>
                </c:pt>
                <c:pt idx="5930">
                  <c:v>63.430259999999997</c:v>
                </c:pt>
                <c:pt idx="5931">
                  <c:v>63.451380999999998</c:v>
                </c:pt>
                <c:pt idx="5932">
                  <c:v>63.470156000000003</c:v>
                </c:pt>
                <c:pt idx="5933">
                  <c:v>63.470156000000003</c:v>
                </c:pt>
                <c:pt idx="5934">
                  <c:v>63.505358999999999</c:v>
                </c:pt>
                <c:pt idx="5935">
                  <c:v>63.524132999999999</c:v>
                </c:pt>
                <c:pt idx="5936">
                  <c:v>63.474850000000004</c:v>
                </c:pt>
                <c:pt idx="5937">
                  <c:v>63.406792000000003</c:v>
                </c:pt>
                <c:pt idx="5938">
                  <c:v>63.352814000000002</c:v>
                </c:pt>
                <c:pt idx="5939">
                  <c:v>63.406792000000003</c:v>
                </c:pt>
                <c:pt idx="5940">
                  <c:v>63.446688000000002</c:v>
                </c:pt>
                <c:pt idx="5941">
                  <c:v>63.486584000000001</c:v>
                </c:pt>
                <c:pt idx="5942">
                  <c:v>63.505358999999999</c:v>
                </c:pt>
                <c:pt idx="5943">
                  <c:v>63.545254999999997</c:v>
                </c:pt>
                <c:pt idx="5944">
                  <c:v>63.564028999999998</c:v>
                </c:pt>
                <c:pt idx="5945">
                  <c:v>63.599232000000001</c:v>
                </c:pt>
                <c:pt idx="5946">
                  <c:v>63.608618999999997</c:v>
                </c:pt>
                <c:pt idx="5947">
                  <c:v>63.646169</c:v>
                </c:pt>
                <c:pt idx="5948">
                  <c:v>63.650861999999996</c:v>
                </c:pt>
                <c:pt idx="5949">
                  <c:v>63.613312999999998</c:v>
                </c:pt>
                <c:pt idx="5950">
                  <c:v>63.549948000000001</c:v>
                </c:pt>
                <c:pt idx="5951">
                  <c:v>63.491278000000001</c:v>
                </c:pt>
                <c:pt idx="5952">
                  <c:v>63.446688000000002</c:v>
                </c:pt>
                <c:pt idx="5953">
                  <c:v>63.411484999999999</c:v>
                </c:pt>
                <c:pt idx="5954">
                  <c:v>63.578110000000002</c:v>
                </c:pt>
                <c:pt idx="5955">
                  <c:v>63.676678000000003</c:v>
                </c:pt>
                <c:pt idx="5956">
                  <c:v>63.754123</c:v>
                </c:pt>
                <c:pt idx="5957">
                  <c:v>63.798712999999999</c:v>
                </c:pt>
                <c:pt idx="5958">
                  <c:v>63.758817000000001</c:v>
                </c:pt>
                <c:pt idx="5959">
                  <c:v>63.798712999999999</c:v>
                </c:pt>
                <c:pt idx="5960">
                  <c:v>63.880851999999997</c:v>
                </c:pt>
                <c:pt idx="5961">
                  <c:v>63.923095000000004</c:v>
                </c:pt>
                <c:pt idx="5962">
                  <c:v>63.568722999999999</c:v>
                </c:pt>
                <c:pt idx="5963">
                  <c:v>63.573416999999999</c:v>
                </c:pt>
                <c:pt idx="5964">
                  <c:v>63.599232000000001</c:v>
                </c:pt>
                <c:pt idx="5965">
                  <c:v>63.592191</c:v>
                </c:pt>
                <c:pt idx="5966">
                  <c:v>63.622700000000002</c:v>
                </c:pt>
                <c:pt idx="5967">
                  <c:v>63.657902999999997</c:v>
                </c:pt>
                <c:pt idx="5968">
                  <c:v>63.681370999999999</c:v>
                </c:pt>
                <c:pt idx="5969">
                  <c:v>63.700145999999997</c:v>
                </c:pt>
                <c:pt idx="5970">
                  <c:v>63.700145999999997</c:v>
                </c:pt>
                <c:pt idx="5971">
                  <c:v>63.667290000000001</c:v>
                </c:pt>
                <c:pt idx="5972">
                  <c:v>63.636780999999999</c:v>
                </c:pt>
                <c:pt idx="5973">
                  <c:v>63.582804000000003</c:v>
                </c:pt>
                <c:pt idx="5974">
                  <c:v>63.559336000000002</c:v>
                </c:pt>
                <c:pt idx="5975">
                  <c:v>63.533521</c:v>
                </c:pt>
                <c:pt idx="5976">
                  <c:v>63.474850000000004</c:v>
                </c:pt>
                <c:pt idx="5977">
                  <c:v>63.524132999999999</c:v>
                </c:pt>
                <c:pt idx="5978">
                  <c:v>63.568722999999999</c:v>
                </c:pt>
                <c:pt idx="5979">
                  <c:v>61.130361000000001</c:v>
                </c:pt>
                <c:pt idx="5980">
                  <c:v>61.151482999999999</c:v>
                </c:pt>
                <c:pt idx="5981">
                  <c:v>61.120973999999997</c:v>
                </c:pt>
                <c:pt idx="5982">
                  <c:v>61.099853000000003</c:v>
                </c:pt>
                <c:pt idx="5983">
                  <c:v>61.088118000000001</c:v>
                </c:pt>
                <c:pt idx="5984">
                  <c:v>61.062303</c:v>
                </c:pt>
                <c:pt idx="5985">
                  <c:v>61.041181999999999</c:v>
                </c:pt>
                <c:pt idx="5986">
                  <c:v>61.029448000000002</c:v>
                </c:pt>
                <c:pt idx="5987">
                  <c:v>61.003632000000003</c:v>
                </c:pt>
                <c:pt idx="5988">
                  <c:v>60.987203999999998</c:v>
                </c:pt>
                <c:pt idx="5989">
                  <c:v>60.987203999999998</c:v>
                </c:pt>
                <c:pt idx="5990">
                  <c:v>60.991897999999999</c:v>
                </c:pt>
                <c:pt idx="5991">
                  <c:v>61.008325999999997</c:v>
                </c:pt>
                <c:pt idx="5992">
                  <c:v>61.034140999999998</c:v>
                </c:pt>
                <c:pt idx="5993">
                  <c:v>61.092812000000002</c:v>
                </c:pt>
                <c:pt idx="5994">
                  <c:v>61.130361000000001</c:v>
                </c:pt>
                <c:pt idx="5995">
                  <c:v>60.670381999999996</c:v>
                </c:pt>
                <c:pt idx="5996">
                  <c:v>60.778336000000003</c:v>
                </c:pt>
                <c:pt idx="5997">
                  <c:v>60.778336000000003</c:v>
                </c:pt>
                <c:pt idx="5998">
                  <c:v>60.778336000000003</c:v>
                </c:pt>
                <c:pt idx="5999">
                  <c:v>60.750174000000001</c:v>
                </c:pt>
                <c:pt idx="6000">
                  <c:v>60.712625000000003</c:v>
                </c:pt>
                <c:pt idx="6001">
                  <c:v>60.675075</c:v>
                </c:pt>
                <c:pt idx="6002">
                  <c:v>60.675075</c:v>
                </c:pt>
                <c:pt idx="6003">
                  <c:v>60.670381999999996</c:v>
                </c:pt>
                <c:pt idx="6004">
                  <c:v>59.989800000000002</c:v>
                </c:pt>
                <c:pt idx="6005">
                  <c:v>60.083672999999997</c:v>
                </c:pt>
                <c:pt idx="6006">
                  <c:v>60.139997000000001</c:v>
                </c:pt>
                <c:pt idx="6007">
                  <c:v>60.165812000000003</c:v>
                </c:pt>
                <c:pt idx="6008">
                  <c:v>60.210402000000002</c:v>
                </c:pt>
                <c:pt idx="6009">
                  <c:v>60.308968999999998</c:v>
                </c:pt>
                <c:pt idx="6010">
                  <c:v>60.440392000000003</c:v>
                </c:pt>
                <c:pt idx="6011">
                  <c:v>60.428657999999999</c:v>
                </c:pt>
                <c:pt idx="6012">
                  <c:v>60.325397000000002</c:v>
                </c:pt>
                <c:pt idx="6013">
                  <c:v>60.386415</c:v>
                </c:pt>
                <c:pt idx="6014">
                  <c:v>60.477941000000001</c:v>
                </c:pt>
                <c:pt idx="6015">
                  <c:v>60.548346000000002</c:v>
                </c:pt>
                <c:pt idx="6016">
                  <c:v>60.564774</c:v>
                </c:pt>
                <c:pt idx="6017">
                  <c:v>60.531917999999997</c:v>
                </c:pt>
                <c:pt idx="6018">
                  <c:v>60.569468000000001</c:v>
                </c:pt>
                <c:pt idx="6019">
                  <c:v>60.614058</c:v>
                </c:pt>
                <c:pt idx="6020">
                  <c:v>60.543652999999999</c:v>
                </c:pt>
                <c:pt idx="6021">
                  <c:v>60.362946000000001</c:v>
                </c:pt>
                <c:pt idx="6022">
                  <c:v>60.247951</c:v>
                </c:pt>
                <c:pt idx="6023">
                  <c:v>60.193973999999997</c:v>
                </c:pt>
                <c:pt idx="6024">
                  <c:v>60.083672999999997</c:v>
                </c:pt>
                <c:pt idx="6025">
                  <c:v>59.956944</c:v>
                </c:pt>
                <c:pt idx="6026">
                  <c:v>60.001533999999999</c:v>
                </c:pt>
                <c:pt idx="6027">
                  <c:v>60.062550999999999</c:v>
                </c:pt>
                <c:pt idx="6028">
                  <c:v>60.074286000000001</c:v>
                </c:pt>
                <c:pt idx="6029">
                  <c:v>60.128262999999997</c:v>
                </c:pt>
                <c:pt idx="6030">
                  <c:v>60.172853000000003</c:v>
                </c:pt>
                <c:pt idx="6031">
                  <c:v>60.193973999999997</c:v>
                </c:pt>
                <c:pt idx="6032">
                  <c:v>60.276113000000002</c:v>
                </c:pt>
                <c:pt idx="6033">
                  <c:v>60.210402000000002</c:v>
                </c:pt>
                <c:pt idx="6034">
                  <c:v>60.165812000000003</c:v>
                </c:pt>
                <c:pt idx="6035">
                  <c:v>60.22683</c:v>
                </c:pt>
                <c:pt idx="6036">
                  <c:v>60.276113000000002</c:v>
                </c:pt>
                <c:pt idx="6037">
                  <c:v>60.346519000000001</c:v>
                </c:pt>
                <c:pt idx="6038">
                  <c:v>60.400495999999997</c:v>
                </c:pt>
                <c:pt idx="6039">
                  <c:v>60.440392000000003</c:v>
                </c:pt>
                <c:pt idx="6040">
                  <c:v>60.45682</c:v>
                </c:pt>
                <c:pt idx="6041">
                  <c:v>60.494368999999999</c:v>
                </c:pt>
                <c:pt idx="6042">
                  <c:v>60.560080999999997</c:v>
                </c:pt>
                <c:pt idx="6043">
                  <c:v>60.677422</c:v>
                </c:pt>
                <c:pt idx="6044">
                  <c:v>60.663341000000003</c:v>
                </c:pt>
                <c:pt idx="6045">
                  <c:v>60.581201999999998</c:v>
                </c:pt>
                <c:pt idx="6046">
                  <c:v>60.592936000000002</c:v>
                </c:pt>
                <c:pt idx="6047">
                  <c:v>60.759560999999998</c:v>
                </c:pt>
                <c:pt idx="6048">
                  <c:v>60.785376999999997</c:v>
                </c:pt>
                <c:pt idx="6049">
                  <c:v>60.785376999999997</c:v>
                </c:pt>
                <c:pt idx="6050">
                  <c:v>60.785376999999997</c:v>
                </c:pt>
                <c:pt idx="6051">
                  <c:v>60.808844999999998</c:v>
                </c:pt>
                <c:pt idx="6052">
                  <c:v>60.759560999999998</c:v>
                </c:pt>
                <c:pt idx="6053">
                  <c:v>60.726706</c:v>
                </c:pt>
                <c:pt idx="6054">
                  <c:v>60.801805000000002</c:v>
                </c:pt>
                <c:pt idx="6055">
                  <c:v>60.855781999999998</c:v>
                </c:pt>
                <c:pt idx="6056">
                  <c:v>60.839354</c:v>
                </c:pt>
                <c:pt idx="6057">
                  <c:v>60.851087999999997</c:v>
                </c:pt>
                <c:pt idx="6058">
                  <c:v>60.942615000000004</c:v>
                </c:pt>
                <c:pt idx="6059">
                  <c:v>60.984858000000003</c:v>
                </c:pt>
                <c:pt idx="6060">
                  <c:v>61.048222000000003</c:v>
                </c:pt>
                <c:pt idx="6061">
                  <c:v>61.022407000000001</c:v>
                </c:pt>
                <c:pt idx="6062">
                  <c:v>61.010672999999997</c:v>
                </c:pt>
                <c:pt idx="6063">
                  <c:v>61.081077999999998</c:v>
                </c:pt>
                <c:pt idx="6064">
                  <c:v>61.069344000000001</c:v>
                </c:pt>
                <c:pt idx="6065">
                  <c:v>61.085771999999999</c:v>
                </c:pt>
                <c:pt idx="6066">
                  <c:v>61.06465</c:v>
                </c:pt>
                <c:pt idx="6067">
                  <c:v>61.097506000000003</c:v>
                </c:pt>
                <c:pt idx="6068">
                  <c:v>61.097506000000003</c:v>
                </c:pt>
                <c:pt idx="6069">
                  <c:v>61.031793999999998</c:v>
                </c:pt>
                <c:pt idx="6070">
                  <c:v>60.968429999999998</c:v>
                </c:pt>
                <c:pt idx="6071">
                  <c:v>60.872210000000003</c:v>
                </c:pt>
                <c:pt idx="6072">
                  <c:v>60.930880000000002</c:v>
                </c:pt>
                <c:pt idx="6073">
                  <c:v>60.947308</c:v>
                </c:pt>
                <c:pt idx="6074">
                  <c:v>61.010672999999997</c:v>
                </c:pt>
                <c:pt idx="6075">
                  <c:v>61.097506000000003</c:v>
                </c:pt>
                <c:pt idx="6076">
                  <c:v>61.144441999999998</c:v>
                </c:pt>
                <c:pt idx="6077">
                  <c:v>61.245356000000001</c:v>
                </c:pt>
                <c:pt idx="6078">
                  <c:v>61.271172</c:v>
                </c:pt>
                <c:pt idx="6079">
                  <c:v>61.235968999999997</c:v>
                </c:pt>
                <c:pt idx="6080">
                  <c:v>61.224235</c:v>
                </c:pt>
                <c:pt idx="6081">
                  <c:v>61.266477999999999</c:v>
                </c:pt>
                <c:pt idx="6082">
                  <c:v>61.367392000000002</c:v>
                </c:pt>
                <c:pt idx="6083">
                  <c:v>61.503507999999997</c:v>
                </c:pt>
                <c:pt idx="6084">
                  <c:v>61.541058</c:v>
                </c:pt>
                <c:pt idx="6085">
                  <c:v>61.477693000000002</c:v>
                </c:pt>
                <c:pt idx="6086">
                  <c:v>61.358004000000001</c:v>
                </c:pt>
                <c:pt idx="6087">
                  <c:v>61.278212000000003</c:v>
                </c:pt>
                <c:pt idx="6088">
                  <c:v>61.170257999999997</c:v>
                </c:pt>
                <c:pt idx="6089">
                  <c:v>61.181992000000001</c:v>
                </c:pt>
                <c:pt idx="6090">
                  <c:v>61.203113000000002</c:v>
                </c:pt>
                <c:pt idx="6091">
                  <c:v>61.177298</c:v>
                </c:pt>
                <c:pt idx="6092">
                  <c:v>61.177298</c:v>
                </c:pt>
                <c:pt idx="6093">
                  <c:v>61.203113000000002</c:v>
                </c:pt>
                <c:pt idx="6094">
                  <c:v>61.320455000000003</c:v>
                </c:pt>
                <c:pt idx="6095">
                  <c:v>61.404941000000001</c:v>
                </c:pt>
                <c:pt idx="6096">
                  <c:v>61.271172</c:v>
                </c:pt>
                <c:pt idx="6097">
                  <c:v>61.165564000000003</c:v>
                </c:pt>
                <c:pt idx="6098">
                  <c:v>61.165564000000003</c:v>
                </c:pt>
                <c:pt idx="6099">
                  <c:v>61.207807000000003</c:v>
                </c:pt>
                <c:pt idx="6100">
                  <c:v>61.186684999999997</c:v>
                </c:pt>
                <c:pt idx="6101">
                  <c:v>61.128014999999998</c:v>
                </c:pt>
                <c:pt idx="6102">
                  <c:v>61.102198999999999</c:v>
                </c:pt>
                <c:pt idx="6103">
                  <c:v>61.106892999999999</c:v>
                </c:pt>
                <c:pt idx="6104">
                  <c:v>61.128014999999998</c:v>
                </c:pt>
                <c:pt idx="6105">
                  <c:v>61.191378999999998</c:v>
                </c:pt>
                <c:pt idx="6106">
                  <c:v>61.224235</c:v>
                </c:pt>
                <c:pt idx="6107">
                  <c:v>61.287599</c:v>
                </c:pt>
                <c:pt idx="6108">
                  <c:v>61.325149000000003</c:v>
                </c:pt>
                <c:pt idx="6109">
                  <c:v>61.38382</c:v>
                </c:pt>
                <c:pt idx="6110">
                  <c:v>61.463611999999998</c:v>
                </c:pt>
                <c:pt idx="6111">
                  <c:v>61.498815</c:v>
                </c:pt>
                <c:pt idx="6112">
                  <c:v>61.524630000000002</c:v>
                </c:pt>
                <c:pt idx="6113">
                  <c:v>61.557485</c:v>
                </c:pt>
                <c:pt idx="6114">
                  <c:v>61.613809000000003</c:v>
                </c:pt>
                <c:pt idx="6115">
                  <c:v>61.625543999999998</c:v>
                </c:pt>
                <c:pt idx="6116">
                  <c:v>61.656053</c:v>
                </c:pt>
                <c:pt idx="6117">
                  <c:v>61.719417</c:v>
                </c:pt>
                <c:pt idx="6118">
                  <c:v>61.735844999999998</c:v>
                </c:pt>
                <c:pt idx="6119">
                  <c:v>61.731150999999997</c:v>
                </c:pt>
                <c:pt idx="6120">
                  <c:v>61.778087999999997</c:v>
                </c:pt>
                <c:pt idx="6121">
                  <c:v>61.855533000000001</c:v>
                </c:pt>
                <c:pt idx="6122">
                  <c:v>61.855533000000001</c:v>
                </c:pt>
                <c:pt idx="6123">
                  <c:v>61.817984000000003</c:v>
                </c:pt>
                <c:pt idx="6124">
                  <c:v>61.817984000000003</c:v>
                </c:pt>
                <c:pt idx="6125">
                  <c:v>61.817984000000003</c:v>
                </c:pt>
                <c:pt idx="6126">
                  <c:v>61.834412</c:v>
                </c:pt>
                <c:pt idx="6127">
                  <c:v>61.886042000000003</c:v>
                </c:pt>
                <c:pt idx="6128">
                  <c:v>61.907164000000002</c:v>
                </c:pt>
                <c:pt idx="6129">
                  <c:v>61.881349</c:v>
                </c:pt>
                <c:pt idx="6130">
                  <c:v>61.876655</c:v>
                </c:pt>
                <c:pt idx="6131">
                  <c:v>61.902470000000001</c:v>
                </c:pt>
                <c:pt idx="6132">
                  <c:v>61.942366</c:v>
                </c:pt>
                <c:pt idx="6133">
                  <c:v>61.975222000000002</c:v>
                </c:pt>
                <c:pt idx="6134">
                  <c:v>61.968181999999999</c:v>
                </c:pt>
                <c:pt idx="6135">
                  <c:v>61.949407000000001</c:v>
                </c:pt>
                <c:pt idx="6136">
                  <c:v>61.932979000000003</c:v>
                </c:pt>
                <c:pt idx="6137">
                  <c:v>61.916550999999998</c:v>
                </c:pt>
                <c:pt idx="6138">
                  <c:v>61.916550999999998</c:v>
                </c:pt>
                <c:pt idx="6139">
                  <c:v>61.923591999999999</c:v>
                </c:pt>
                <c:pt idx="6140">
                  <c:v>61.916550999999998</c:v>
                </c:pt>
                <c:pt idx="6141">
                  <c:v>61.916550999999998</c:v>
                </c:pt>
                <c:pt idx="6142">
                  <c:v>61.942366</c:v>
                </c:pt>
                <c:pt idx="6143">
                  <c:v>61.989303</c:v>
                </c:pt>
                <c:pt idx="6144">
                  <c:v>62.052667999999997</c:v>
                </c:pt>
                <c:pt idx="6145">
                  <c:v>62.118378999999997</c:v>
                </c:pt>
                <c:pt idx="6146">
                  <c:v>62.148887999999999</c:v>
                </c:pt>
                <c:pt idx="6147">
                  <c:v>62.104298</c:v>
                </c:pt>
                <c:pt idx="6148">
                  <c:v>62.040933000000003</c:v>
                </c:pt>
                <c:pt idx="6149">
                  <c:v>62.087870000000002</c:v>
                </c:pt>
                <c:pt idx="6150">
                  <c:v>62.139501000000003</c:v>
                </c:pt>
                <c:pt idx="6151">
                  <c:v>62.134807000000002</c:v>
                </c:pt>
                <c:pt idx="6152">
                  <c:v>62.134807000000002</c:v>
                </c:pt>
                <c:pt idx="6153">
                  <c:v>62.160621999999996</c:v>
                </c:pt>
                <c:pt idx="6154">
                  <c:v>62.092564000000003</c:v>
                </c:pt>
                <c:pt idx="6155">
                  <c:v>62.062055000000001</c:v>
                </c:pt>
                <c:pt idx="6156">
                  <c:v>62.040933000000003</c:v>
                </c:pt>
                <c:pt idx="6157">
                  <c:v>62.097257999999997</c:v>
                </c:pt>
                <c:pt idx="6158">
                  <c:v>62.144193999999999</c:v>
                </c:pt>
                <c:pt idx="6159">
                  <c:v>62.174703000000001</c:v>
                </c:pt>
                <c:pt idx="6160">
                  <c:v>62.226332999999997</c:v>
                </c:pt>
                <c:pt idx="6161">
                  <c:v>62.294392000000002</c:v>
                </c:pt>
                <c:pt idx="6162">
                  <c:v>62.346021999999998</c:v>
                </c:pt>
                <c:pt idx="6163">
                  <c:v>62.294392000000002</c:v>
                </c:pt>
                <c:pt idx="6164">
                  <c:v>62.174703000000001</c:v>
                </c:pt>
                <c:pt idx="6165">
                  <c:v>62.186436999999998</c:v>
                </c:pt>
                <c:pt idx="6166">
                  <c:v>62.252149000000003</c:v>
                </c:pt>
                <c:pt idx="6167">
                  <c:v>62.320207000000003</c:v>
                </c:pt>
                <c:pt idx="6168">
                  <c:v>62.381225000000001</c:v>
                </c:pt>
                <c:pt idx="6169">
                  <c:v>62.416426999999999</c:v>
                </c:pt>
                <c:pt idx="6170">
                  <c:v>62.468057000000002</c:v>
                </c:pt>
                <c:pt idx="6171">
                  <c:v>62.468057000000002</c:v>
                </c:pt>
                <c:pt idx="6172">
                  <c:v>62.442242</c:v>
                </c:pt>
                <c:pt idx="6173">
                  <c:v>62.437548999999997</c:v>
                </c:pt>
                <c:pt idx="6174">
                  <c:v>62.482137999999999</c:v>
                </c:pt>
                <c:pt idx="6175">
                  <c:v>62.493873000000001</c:v>
                </c:pt>
                <c:pt idx="6176">
                  <c:v>62.503259999999997</c:v>
                </c:pt>
                <c:pt idx="6177">
                  <c:v>62.524382000000003</c:v>
                </c:pt>
                <c:pt idx="6178">
                  <c:v>62.543156000000003</c:v>
                </c:pt>
                <c:pt idx="6179">
                  <c:v>62.585399000000002</c:v>
                </c:pt>
                <c:pt idx="6180">
                  <c:v>62.573664999999998</c:v>
                </c:pt>
                <c:pt idx="6181">
                  <c:v>62.608868000000001</c:v>
                </c:pt>
                <c:pt idx="6182">
                  <c:v>62.615907999999997</c:v>
                </c:pt>
                <c:pt idx="6183">
                  <c:v>62.59948</c:v>
                </c:pt>
                <c:pt idx="6184">
                  <c:v>62.604174</c:v>
                </c:pt>
                <c:pt idx="6185">
                  <c:v>62.585399000000002</c:v>
                </c:pt>
                <c:pt idx="6186">
                  <c:v>62.590093000000003</c:v>
                </c:pt>
                <c:pt idx="6187">
                  <c:v>62.55489</c:v>
                </c:pt>
                <c:pt idx="6188">
                  <c:v>62.608868000000001</c:v>
                </c:pt>
                <c:pt idx="6189">
                  <c:v>62.646417</c:v>
                </c:pt>
                <c:pt idx="6190">
                  <c:v>62.676926000000002</c:v>
                </c:pt>
                <c:pt idx="6191">
                  <c:v>62.700394000000003</c:v>
                </c:pt>
                <c:pt idx="6192">
                  <c:v>62.721516000000001</c:v>
                </c:pt>
                <c:pt idx="6193">
                  <c:v>62.756717999999999</c:v>
                </c:pt>
                <c:pt idx="6194">
                  <c:v>62.726208999999997</c:v>
                </c:pt>
                <c:pt idx="6195">
                  <c:v>62.747331000000003</c:v>
                </c:pt>
                <c:pt idx="6196">
                  <c:v>62.796613999999998</c:v>
                </c:pt>
                <c:pt idx="6197">
                  <c:v>62.827123</c:v>
                </c:pt>
                <c:pt idx="6198">
                  <c:v>62.852938000000002</c:v>
                </c:pt>
                <c:pt idx="6199">
                  <c:v>62.906916000000002</c:v>
                </c:pt>
                <c:pt idx="6200">
                  <c:v>62.967933000000002</c:v>
                </c:pt>
                <c:pt idx="6201">
                  <c:v>62.958545999999998</c:v>
                </c:pt>
                <c:pt idx="6202">
                  <c:v>62.91865</c:v>
                </c:pt>
                <c:pt idx="6203">
                  <c:v>63.010176000000001</c:v>
                </c:pt>
                <c:pt idx="6204">
                  <c:v>62.238067999999998</c:v>
                </c:pt>
                <c:pt idx="6205">
                  <c:v>62.252149000000003</c:v>
                </c:pt>
                <c:pt idx="6206">
                  <c:v>62.308472999999999</c:v>
                </c:pt>
                <c:pt idx="6207">
                  <c:v>62.350715999999998</c:v>
                </c:pt>
                <c:pt idx="6208">
                  <c:v>62.381225000000001</c:v>
                </c:pt>
                <c:pt idx="6209">
                  <c:v>62.395305999999998</c:v>
                </c:pt>
                <c:pt idx="6210">
                  <c:v>62.364797000000003</c:v>
                </c:pt>
                <c:pt idx="6211">
                  <c:v>62.308472999999999</c:v>
                </c:pt>
                <c:pt idx="6212">
                  <c:v>62.268576000000003</c:v>
                </c:pt>
                <c:pt idx="6213">
                  <c:v>62.238067999999998</c:v>
                </c:pt>
                <c:pt idx="6214">
                  <c:v>62.233373999999998</c:v>
                </c:pt>
                <c:pt idx="6215">
                  <c:v>62.238067999999998</c:v>
                </c:pt>
                <c:pt idx="6216">
                  <c:v>61.761659999999999</c:v>
                </c:pt>
                <c:pt idx="6217">
                  <c:v>61.796863000000002</c:v>
                </c:pt>
                <c:pt idx="6218">
                  <c:v>61.825024999999997</c:v>
                </c:pt>
                <c:pt idx="6219">
                  <c:v>61.850839999999998</c:v>
                </c:pt>
                <c:pt idx="6220">
                  <c:v>61.864921000000002</c:v>
                </c:pt>
                <c:pt idx="6221">
                  <c:v>61.876655</c:v>
                </c:pt>
                <c:pt idx="6222">
                  <c:v>61.881349</c:v>
                </c:pt>
                <c:pt idx="6223">
                  <c:v>61.829718</c:v>
                </c:pt>
                <c:pt idx="6224">
                  <c:v>61.796863000000002</c:v>
                </c:pt>
                <c:pt idx="6225">
                  <c:v>71.076249000000004</c:v>
                </c:pt>
                <c:pt idx="6226">
                  <c:v>71.015231</c:v>
                </c:pt>
                <c:pt idx="6227">
                  <c:v>70.963600999999997</c:v>
                </c:pt>
                <c:pt idx="6228">
                  <c:v>70.916663999999997</c:v>
                </c:pt>
                <c:pt idx="6229">
                  <c:v>70.853299000000007</c:v>
                </c:pt>
                <c:pt idx="6230">
                  <c:v>70.822790999999995</c:v>
                </c:pt>
                <c:pt idx="6231">
                  <c:v>70.848606000000004</c:v>
                </c:pt>
                <c:pt idx="6232">
                  <c:v>70.900236000000007</c:v>
                </c:pt>
                <c:pt idx="6233">
                  <c:v>70.961253999999997</c:v>
                </c:pt>
                <c:pt idx="6234">
                  <c:v>70.984722000000005</c:v>
                </c:pt>
                <c:pt idx="6235">
                  <c:v>71.069208000000003</c:v>
                </c:pt>
                <c:pt idx="6236">
                  <c:v>71.125532000000007</c:v>
                </c:pt>
                <c:pt idx="6237">
                  <c:v>71.160735000000003</c:v>
                </c:pt>
                <c:pt idx="6238">
                  <c:v>71.163082000000003</c:v>
                </c:pt>
                <c:pt idx="6239">
                  <c:v>71.158388000000002</c:v>
                </c:pt>
                <c:pt idx="6240">
                  <c:v>71.076249000000004</c:v>
                </c:pt>
                <c:pt idx="6241">
                  <c:v>74.580073999999996</c:v>
                </c:pt>
                <c:pt idx="6242">
                  <c:v>74.608236000000005</c:v>
                </c:pt>
                <c:pt idx="6243">
                  <c:v>74.643438000000003</c:v>
                </c:pt>
                <c:pt idx="6244">
                  <c:v>74.544871000000001</c:v>
                </c:pt>
                <c:pt idx="6245">
                  <c:v>74.479159999999993</c:v>
                </c:pt>
                <c:pt idx="6246">
                  <c:v>74.406407999999999</c:v>
                </c:pt>
                <c:pt idx="6247">
                  <c:v>74.331309000000005</c:v>
                </c:pt>
                <c:pt idx="6248">
                  <c:v>74.216313999999997</c:v>
                </c:pt>
                <c:pt idx="6249">
                  <c:v>74.986075999999997</c:v>
                </c:pt>
                <c:pt idx="6250">
                  <c:v>74.925058000000007</c:v>
                </c:pt>
                <c:pt idx="6251">
                  <c:v>74.976688999999993</c:v>
                </c:pt>
                <c:pt idx="6252">
                  <c:v>74.976688999999993</c:v>
                </c:pt>
                <c:pt idx="6253">
                  <c:v>74.969648000000007</c:v>
                </c:pt>
                <c:pt idx="6254">
                  <c:v>74.957914000000002</c:v>
                </c:pt>
                <c:pt idx="6255">
                  <c:v>74.983728999999997</c:v>
                </c:pt>
                <c:pt idx="6256">
                  <c:v>74.976688999999993</c:v>
                </c:pt>
                <c:pt idx="6257">
                  <c:v>74.216313999999997</c:v>
                </c:pt>
                <c:pt idx="6258">
                  <c:v>70.705449000000002</c:v>
                </c:pt>
                <c:pt idx="6259">
                  <c:v>70.642083999999997</c:v>
                </c:pt>
                <c:pt idx="6260">
                  <c:v>70.620963000000003</c:v>
                </c:pt>
                <c:pt idx="6261">
                  <c:v>70.590453999999994</c:v>
                </c:pt>
                <c:pt idx="6262">
                  <c:v>70.555250999999998</c:v>
                </c:pt>
                <c:pt idx="6263">
                  <c:v>70.529436000000004</c:v>
                </c:pt>
                <c:pt idx="6264">
                  <c:v>70.524742000000003</c:v>
                </c:pt>
                <c:pt idx="6265">
                  <c:v>70.484846000000005</c:v>
                </c:pt>
                <c:pt idx="6266">
                  <c:v>70.440256000000005</c:v>
                </c:pt>
                <c:pt idx="6267">
                  <c:v>70.405054000000007</c:v>
                </c:pt>
                <c:pt idx="6268">
                  <c:v>70.322914999999995</c:v>
                </c:pt>
                <c:pt idx="6269">
                  <c:v>70.278324999999995</c:v>
                </c:pt>
                <c:pt idx="6270">
                  <c:v>70.247816</c:v>
                </c:pt>
                <c:pt idx="6271">
                  <c:v>70.214960000000005</c:v>
                </c:pt>
                <c:pt idx="6272">
                  <c:v>70.158636000000001</c:v>
                </c:pt>
                <c:pt idx="6273">
                  <c:v>70.130474000000007</c:v>
                </c:pt>
                <c:pt idx="6274">
                  <c:v>70.069456000000002</c:v>
                </c:pt>
                <c:pt idx="6275">
                  <c:v>69.888750000000002</c:v>
                </c:pt>
                <c:pt idx="6276">
                  <c:v>70.013131999999999</c:v>
                </c:pt>
                <c:pt idx="6277">
                  <c:v>69.989664000000005</c:v>
                </c:pt>
                <c:pt idx="6278">
                  <c:v>70.062415999999999</c:v>
                </c:pt>
                <c:pt idx="6279">
                  <c:v>70.062415999999999</c:v>
                </c:pt>
                <c:pt idx="6280">
                  <c:v>70.088230999999993</c:v>
                </c:pt>
                <c:pt idx="6281">
                  <c:v>70.121087000000003</c:v>
                </c:pt>
                <c:pt idx="6282">
                  <c:v>70.168024000000003</c:v>
                </c:pt>
                <c:pt idx="6283">
                  <c:v>70.283017999999998</c:v>
                </c:pt>
                <c:pt idx="6284">
                  <c:v>70.259550000000004</c:v>
                </c:pt>
                <c:pt idx="6285">
                  <c:v>70.193838999999997</c:v>
                </c:pt>
                <c:pt idx="6286">
                  <c:v>70.137514999999993</c:v>
                </c:pt>
                <c:pt idx="6287">
                  <c:v>70.240774999999999</c:v>
                </c:pt>
                <c:pt idx="6288">
                  <c:v>70.273630999999995</c:v>
                </c:pt>
                <c:pt idx="6289">
                  <c:v>70.245469</c:v>
                </c:pt>
                <c:pt idx="6290">
                  <c:v>70.273630999999995</c:v>
                </c:pt>
                <c:pt idx="6291">
                  <c:v>70.212613000000005</c:v>
                </c:pt>
                <c:pt idx="6292">
                  <c:v>70.231387999999995</c:v>
                </c:pt>
                <c:pt idx="6293">
                  <c:v>70.170370000000005</c:v>
                </c:pt>
                <c:pt idx="6294">
                  <c:v>70.125780000000006</c:v>
                </c:pt>
                <c:pt idx="6295">
                  <c:v>70.107005999999998</c:v>
                </c:pt>
                <c:pt idx="6296">
                  <c:v>70.118740000000003</c:v>
                </c:pt>
                <c:pt idx="6297">
                  <c:v>70.196185999999997</c:v>
                </c:pt>
                <c:pt idx="6298">
                  <c:v>70.193838999999997</c:v>
                </c:pt>
                <c:pt idx="6299">
                  <c:v>70.189144999999996</c:v>
                </c:pt>
                <c:pt idx="6300">
                  <c:v>70.175064000000006</c:v>
                </c:pt>
                <c:pt idx="6301">
                  <c:v>70.170370000000005</c:v>
                </c:pt>
                <c:pt idx="6302">
                  <c:v>70.158636000000001</c:v>
                </c:pt>
                <c:pt idx="6303">
                  <c:v>70.121087000000003</c:v>
                </c:pt>
                <c:pt idx="6304">
                  <c:v>70.095271999999994</c:v>
                </c:pt>
                <c:pt idx="6305">
                  <c:v>70.069456000000002</c:v>
                </c:pt>
                <c:pt idx="6306">
                  <c:v>70.048334999999994</c:v>
                </c:pt>
                <c:pt idx="6307">
                  <c:v>69.956807999999995</c:v>
                </c:pt>
                <c:pt idx="6308">
                  <c:v>70.050681999999995</c:v>
                </c:pt>
                <c:pt idx="6309">
                  <c:v>70.118740000000003</c:v>
                </c:pt>
                <c:pt idx="6310">
                  <c:v>70.168024000000003</c:v>
                </c:pt>
                <c:pt idx="6311">
                  <c:v>70.203226000000001</c:v>
                </c:pt>
                <c:pt idx="6312">
                  <c:v>70.233734999999996</c:v>
                </c:pt>
                <c:pt idx="6313">
                  <c:v>70.297099000000003</c:v>
                </c:pt>
                <c:pt idx="6314">
                  <c:v>70.362810999999994</c:v>
                </c:pt>
                <c:pt idx="6315">
                  <c:v>70.447297000000006</c:v>
                </c:pt>
                <c:pt idx="6316">
                  <c:v>70.447297000000006</c:v>
                </c:pt>
                <c:pt idx="6317">
                  <c:v>70.447297000000006</c:v>
                </c:pt>
                <c:pt idx="6318">
                  <c:v>70.529436000000004</c:v>
                </c:pt>
                <c:pt idx="6319">
                  <c:v>70.602187999999998</c:v>
                </c:pt>
                <c:pt idx="6320">
                  <c:v>70.646777999999998</c:v>
                </c:pt>
                <c:pt idx="6321">
                  <c:v>70.674940000000007</c:v>
                </c:pt>
                <c:pt idx="6322">
                  <c:v>70.721877000000006</c:v>
                </c:pt>
                <c:pt idx="6323">
                  <c:v>70.806363000000005</c:v>
                </c:pt>
                <c:pt idx="6324">
                  <c:v>70.801669000000004</c:v>
                </c:pt>
                <c:pt idx="6325">
                  <c:v>70.773506999999995</c:v>
                </c:pt>
                <c:pt idx="6326">
                  <c:v>70.834524999999999</c:v>
                </c:pt>
                <c:pt idx="6327">
                  <c:v>70.921357999999998</c:v>
                </c:pt>
                <c:pt idx="6328">
                  <c:v>70.921357999999998</c:v>
                </c:pt>
                <c:pt idx="6329">
                  <c:v>70.886155000000002</c:v>
                </c:pt>
                <c:pt idx="6330">
                  <c:v>70.961253999999997</c:v>
                </c:pt>
                <c:pt idx="6331">
                  <c:v>70.916663999999997</c:v>
                </c:pt>
                <c:pt idx="6332">
                  <c:v>70.879114999999999</c:v>
                </c:pt>
                <c:pt idx="6333">
                  <c:v>70.853299000000007</c:v>
                </c:pt>
                <c:pt idx="6334">
                  <c:v>70.775853999999995</c:v>
                </c:pt>
                <c:pt idx="6335">
                  <c:v>70.787588</c:v>
                </c:pt>
                <c:pt idx="6336">
                  <c:v>70.820443999999995</c:v>
                </c:pt>
                <c:pt idx="6337">
                  <c:v>70.860339999999994</c:v>
                </c:pt>
                <c:pt idx="6338">
                  <c:v>70.846259000000003</c:v>
                </c:pt>
                <c:pt idx="6339">
                  <c:v>70.822790999999995</c:v>
                </c:pt>
                <c:pt idx="6340">
                  <c:v>70.733610999999996</c:v>
                </c:pt>
                <c:pt idx="6341">
                  <c:v>70.705449000000002</c:v>
                </c:pt>
                <c:pt idx="6342">
                  <c:v>70.635043999999994</c:v>
                </c:pt>
                <c:pt idx="6343">
                  <c:v>70.555250999999998</c:v>
                </c:pt>
                <c:pt idx="6344">
                  <c:v>70.496579999999994</c:v>
                </c:pt>
                <c:pt idx="6345">
                  <c:v>70.447297000000006</c:v>
                </c:pt>
                <c:pt idx="6346">
                  <c:v>70.405054000000007</c:v>
                </c:pt>
                <c:pt idx="6347">
                  <c:v>70.327607999999998</c:v>
                </c:pt>
                <c:pt idx="6348">
                  <c:v>70.292406</c:v>
                </c:pt>
                <c:pt idx="6349">
                  <c:v>70.252510000000001</c:v>
                </c:pt>
                <c:pt idx="6350">
                  <c:v>70.233734999999996</c:v>
                </c:pt>
                <c:pt idx="6351">
                  <c:v>70.182105000000007</c:v>
                </c:pt>
                <c:pt idx="6352">
                  <c:v>70.111699000000002</c:v>
                </c:pt>
                <c:pt idx="6353">
                  <c:v>70.031907000000004</c:v>
                </c:pt>
                <c:pt idx="6354">
                  <c:v>70.057721999999998</c:v>
                </c:pt>
                <c:pt idx="6355">
                  <c:v>70.125780000000006</c:v>
                </c:pt>
                <c:pt idx="6356">
                  <c:v>70.196185999999997</c:v>
                </c:pt>
                <c:pt idx="6357">
                  <c:v>70.283017999999998</c:v>
                </c:pt>
                <c:pt idx="6358">
                  <c:v>70.226693999999995</c:v>
                </c:pt>
                <c:pt idx="6359">
                  <c:v>70.341689000000002</c:v>
                </c:pt>
                <c:pt idx="6360">
                  <c:v>70.412093999999996</c:v>
                </c:pt>
                <c:pt idx="6361">
                  <c:v>70.496579999999994</c:v>
                </c:pt>
                <c:pt idx="6362">
                  <c:v>70.536477000000005</c:v>
                </c:pt>
                <c:pt idx="6363">
                  <c:v>70.550557999999995</c:v>
                </c:pt>
                <c:pt idx="6364">
                  <c:v>70.653818000000001</c:v>
                </c:pt>
                <c:pt idx="6365">
                  <c:v>70.740651</c:v>
                </c:pt>
                <c:pt idx="6366">
                  <c:v>70.820443999999995</c:v>
                </c:pt>
                <c:pt idx="6367">
                  <c:v>70.893196000000003</c:v>
                </c:pt>
                <c:pt idx="6368">
                  <c:v>70.916663999999997</c:v>
                </c:pt>
                <c:pt idx="6369">
                  <c:v>70.907276999999993</c:v>
                </c:pt>
                <c:pt idx="6370">
                  <c:v>70.834524999999999</c:v>
                </c:pt>
                <c:pt idx="6371">
                  <c:v>70.773506999999995</c:v>
                </c:pt>
                <c:pt idx="6372">
                  <c:v>70.707796000000002</c:v>
                </c:pt>
                <c:pt idx="6373">
                  <c:v>70.653818000000001</c:v>
                </c:pt>
                <c:pt idx="6374">
                  <c:v>70.635043999999994</c:v>
                </c:pt>
                <c:pt idx="6375">
                  <c:v>70.566985000000003</c:v>
                </c:pt>
                <c:pt idx="6376">
                  <c:v>70.459030999999996</c:v>
                </c:pt>
                <c:pt idx="6377">
                  <c:v>70.360463999999993</c:v>
                </c:pt>
                <c:pt idx="6378">
                  <c:v>70.405054000000007</c:v>
                </c:pt>
                <c:pt idx="6379">
                  <c:v>70.451991000000007</c:v>
                </c:pt>
                <c:pt idx="6380">
                  <c:v>70.451991000000007</c:v>
                </c:pt>
                <c:pt idx="6381">
                  <c:v>70.543516999999994</c:v>
                </c:pt>
                <c:pt idx="6382">
                  <c:v>70.602187999999998</c:v>
                </c:pt>
                <c:pt idx="6383">
                  <c:v>70.609228999999999</c:v>
                </c:pt>
                <c:pt idx="6384">
                  <c:v>70.674940000000007</c:v>
                </c:pt>
                <c:pt idx="6385">
                  <c:v>70.726569999999995</c:v>
                </c:pt>
                <c:pt idx="6386">
                  <c:v>70.780546999999999</c:v>
                </c:pt>
                <c:pt idx="6387">
                  <c:v>70.860339999999994</c:v>
                </c:pt>
                <c:pt idx="6388">
                  <c:v>70.926051000000001</c:v>
                </c:pt>
                <c:pt idx="6389">
                  <c:v>70.970641000000001</c:v>
                </c:pt>
                <c:pt idx="6390">
                  <c:v>71.076249000000004</c:v>
                </c:pt>
                <c:pt idx="6391">
                  <c:v>71.043392999999995</c:v>
                </c:pt>
                <c:pt idx="6392">
                  <c:v>71.001149999999996</c:v>
                </c:pt>
                <c:pt idx="6393">
                  <c:v>71.057473999999999</c:v>
                </c:pt>
                <c:pt idx="6394">
                  <c:v>71.057473999999999</c:v>
                </c:pt>
                <c:pt idx="6395">
                  <c:v>71.022272000000001</c:v>
                </c:pt>
                <c:pt idx="6396">
                  <c:v>70.963600999999997</c:v>
                </c:pt>
                <c:pt idx="6397">
                  <c:v>70.963600999999997</c:v>
                </c:pt>
                <c:pt idx="6398">
                  <c:v>70.867379999999997</c:v>
                </c:pt>
                <c:pt idx="6399">
                  <c:v>70.785240999999999</c:v>
                </c:pt>
                <c:pt idx="6400">
                  <c:v>70.799322000000004</c:v>
                </c:pt>
                <c:pt idx="6401">
                  <c:v>70.747692000000001</c:v>
                </c:pt>
                <c:pt idx="6402">
                  <c:v>70.681979999999996</c:v>
                </c:pt>
                <c:pt idx="6403">
                  <c:v>70.609228999999999</c:v>
                </c:pt>
                <c:pt idx="6404">
                  <c:v>70.609228999999999</c:v>
                </c:pt>
                <c:pt idx="6405">
                  <c:v>70.674940000000007</c:v>
                </c:pt>
                <c:pt idx="6406">
                  <c:v>70.616269000000003</c:v>
                </c:pt>
                <c:pt idx="6407">
                  <c:v>70.529436000000004</c:v>
                </c:pt>
                <c:pt idx="6408">
                  <c:v>70.470765</c:v>
                </c:pt>
                <c:pt idx="6409">
                  <c:v>70.444950000000006</c:v>
                </c:pt>
                <c:pt idx="6410">
                  <c:v>70.463724999999997</c:v>
                </c:pt>
                <c:pt idx="6411">
                  <c:v>70.459030999999996</c:v>
                </c:pt>
                <c:pt idx="6412">
                  <c:v>70.426175000000001</c:v>
                </c:pt>
                <c:pt idx="6413">
                  <c:v>70.419134999999997</c:v>
                </c:pt>
                <c:pt idx="6414">
                  <c:v>70.456683999999996</c:v>
                </c:pt>
                <c:pt idx="6415">
                  <c:v>70.543516999999994</c:v>
                </c:pt>
                <c:pt idx="6416">
                  <c:v>70.660859000000002</c:v>
                </c:pt>
                <c:pt idx="6417">
                  <c:v>70.740651</c:v>
                </c:pt>
                <c:pt idx="6418">
                  <c:v>70.834524999999999</c:v>
                </c:pt>
                <c:pt idx="6419">
                  <c:v>70.848606000000004</c:v>
                </c:pt>
                <c:pt idx="6420">
                  <c:v>70.822790999999995</c:v>
                </c:pt>
                <c:pt idx="6421">
                  <c:v>70.846259000000003</c:v>
                </c:pt>
                <c:pt idx="6422">
                  <c:v>70.806363000000005</c:v>
                </c:pt>
                <c:pt idx="6423">
                  <c:v>70.785240999999999</c:v>
                </c:pt>
                <c:pt idx="6424">
                  <c:v>70.726569999999995</c:v>
                </c:pt>
                <c:pt idx="6425">
                  <c:v>70.696061</c:v>
                </c:pt>
                <c:pt idx="6426">
                  <c:v>70.672593000000006</c:v>
                </c:pt>
                <c:pt idx="6427">
                  <c:v>70.656165000000001</c:v>
                </c:pt>
                <c:pt idx="6428">
                  <c:v>70.674940000000007</c:v>
                </c:pt>
                <c:pt idx="6429">
                  <c:v>70.705449000000002</c:v>
                </c:pt>
                <c:pt idx="6430">
                  <c:v>70.672593000000006</c:v>
                </c:pt>
                <c:pt idx="6431">
                  <c:v>70.628003000000007</c:v>
                </c:pt>
                <c:pt idx="6432">
                  <c:v>70.646777999999998</c:v>
                </c:pt>
                <c:pt idx="6433">
                  <c:v>70.705449000000002</c:v>
                </c:pt>
                <c:pt idx="6434">
                  <c:v>70.069456000000002</c:v>
                </c:pt>
                <c:pt idx="6435">
                  <c:v>70.076497000000003</c:v>
                </c:pt>
                <c:pt idx="6436">
                  <c:v>70.092924999999994</c:v>
                </c:pt>
                <c:pt idx="6437">
                  <c:v>70.102311999999998</c:v>
                </c:pt>
                <c:pt idx="6438">
                  <c:v>70.125780000000006</c:v>
                </c:pt>
                <c:pt idx="6439">
                  <c:v>70.121087000000003</c:v>
                </c:pt>
                <c:pt idx="6440">
                  <c:v>70.151595999999998</c:v>
                </c:pt>
                <c:pt idx="6441">
                  <c:v>70.175064000000006</c:v>
                </c:pt>
                <c:pt idx="6442">
                  <c:v>70.146901999999997</c:v>
                </c:pt>
                <c:pt idx="6443">
                  <c:v>70.125780000000006</c:v>
                </c:pt>
                <c:pt idx="6444">
                  <c:v>70.092924999999994</c:v>
                </c:pt>
                <c:pt idx="6445">
                  <c:v>70.069456000000002</c:v>
                </c:pt>
                <c:pt idx="6446">
                  <c:v>70.043640999999994</c:v>
                </c:pt>
                <c:pt idx="6447">
                  <c:v>70.001397999999995</c:v>
                </c:pt>
                <c:pt idx="6448">
                  <c:v>70.095271999999994</c:v>
                </c:pt>
                <c:pt idx="6449">
                  <c:v>70.074150000000003</c:v>
                </c:pt>
                <c:pt idx="6450">
                  <c:v>70.214960000000005</c:v>
                </c:pt>
                <c:pt idx="6451">
                  <c:v>70.219654000000006</c:v>
                </c:pt>
                <c:pt idx="6452">
                  <c:v>70.196185999999997</c:v>
                </c:pt>
                <c:pt idx="6453">
                  <c:v>70.175064000000006</c:v>
                </c:pt>
                <c:pt idx="6454">
                  <c:v>70.132821000000007</c:v>
                </c:pt>
                <c:pt idx="6455">
                  <c:v>70.043640999999994</c:v>
                </c:pt>
                <c:pt idx="6456">
                  <c:v>70.027213000000003</c:v>
                </c:pt>
                <c:pt idx="6457">
                  <c:v>70.038948000000005</c:v>
                </c:pt>
                <c:pt idx="6458">
                  <c:v>70.099964999999997</c:v>
                </c:pt>
                <c:pt idx="6459">
                  <c:v>70.062415999999999</c:v>
                </c:pt>
                <c:pt idx="6460">
                  <c:v>70.088230999999993</c:v>
                </c:pt>
                <c:pt idx="6461">
                  <c:v>70.146901999999997</c:v>
                </c:pt>
                <c:pt idx="6462">
                  <c:v>70.196185999999997</c:v>
                </c:pt>
                <c:pt idx="6463">
                  <c:v>70.214960000000005</c:v>
                </c:pt>
                <c:pt idx="6464">
                  <c:v>70.226693999999995</c:v>
                </c:pt>
                <c:pt idx="6465">
                  <c:v>70.226693999999995</c:v>
                </c:pt>
                <c:pt idx="6466">
                  <c:v>70.257203000000004</c:v>
                </c:pt>
                <c:pt idx="6467">
                  <c:v>70.285364999999999</c:v>
                </c:pt>
                <c:pt idx="6468">
                  <c:v>70.322914999999995</c:v>
                </c:pt>
                <c:pt idx="6469">
                  <c:v>70.355770000000007</c:v>
                </c:pt>
                <c:pt idx="6470">
                  <c:v>70.353423000000006</c:v>
                </c:pt>
                <c:pt idx="6471">
                  <c:v>70.341689000000002</c:v>
                </c:pt>
                <c:pt idx="6472">
                  <c:v>70.336995999999999</c:v>
                </c:pt>
                <c:pt idx="6473">
                  <c:v>70.327607999999998</c:v>
                </c:pt>
                <c:pt idx="6474">
                  <c:v>70.290058999999999</c:v>
                </c:pt>
                <c:pt idx="6475">
                  <c:v>70.238428999999996</c:v>
                </c:pt>
                <c:pt idx="6476">
                  <c:v>70.231387999999995</c:v>
                </c:pt>
                <c:pt idx="6477">
                  <c:v>70.226693999999995</c:v>
                </c:pt>
                <c:pt idx="6478">
                  <c:v>70.226693999999995</c:v>
                </c:pt>
                <c:pt idx="6479">
                  <c:v>70.646777999999998</c:v>
                </c:pt>
                <c:pt idx="6480">
                  <c:v>70.656165000000001</c:v>
                </c:pt>
                <c:pt idx="6481">
                  <c:v>70.681979999999996</c:v>
                </c:pt>
                <c:pt idx="6482">
                  <c:v>70.674940000000007</c:v>
                </c:pt>
                <c:pt idx="6483">
                  <c:v>70.674940000000007</c:v>
                </c:pt>
                <c:pt idx="6484">
                  <c:v>70.700755000000001</c:v>
                </c:pt>
                <c:pt idx="6485">
                  <c:v>70.689020999999997</c:v>
                </c:pt>
                <c:pt idx="6486">
                  <c:v>70.679633999999993</c:v>
                </c:pt>
                <c:pt idx="6487">
                  <c:v>70.667899000000006</c:v>
                </c:pt>
                <c:pt idx="6488">
                  <c:v>70.623310000000004</c:v>
                </c:pt>
                <c:pt idx="6489">
                  <c:v>70.639736999999997</c:v>
                </c:pt>
                <c:pt idx="6490">
                  <c:v>70.646777999999998</c:v>
                </c:pt>
                <c:pt idx="6491">
                  <c:v>70.681979999999996</c:v>
                </c:pt>
                <c:pt idx="6492">
                  <c:v>70.712489000000005</c:v>
                </c:pt>
                <c:pt idx="6493">
                  <c:v>70.712489000000005</c:v>
                </c:pt>
                <c:pt idx="6494">
                  <c:v>70.672593000000006</c:v>
                </c:pt>
                <c:pt idx="6495">
                  <c:v>70.656165000000001</c:v>
                </c:pt>
                <c:pt idx="6496">
                  <c:v>70.623310000000004</c:v>
                </c:pt>
                <c:pt idx="6497">
                  <c:v>70.583412999999993</c:v>
                </c:pt>
                <c:pt idx="6498">
                  <c:v>70.583412999999993</c:v>
                </c:pt>
                <c:pt idx="6499">
                  <c:v>70.536477000000005</c:v>
                </c:pt>
                <c:pt idx="6500">
                  <c:v>70.508314999999996</c:v>
                </c:pt>
                <c:pt idx="6501">
                  <c:v>70.536477000000005</c:v>
                </c:pt>
                <c:pt idx="6502">
                  <c:v>70.491887000000006</c:v>
                </c:pt>
                <c:pt idx="6503">
                  <c:v>70.484846000000005</c:v>
                </c:pt>
                <c:pt idx="6504">
                  <c:v>70.515355</c:v>
                </c:pt>
                <c:pt idx="6505">
                  <c:v>70.482499000000004</c:v>
                </c:pt>
                <c:pt idx="6506">
                  <c:v>70.522396000000001</c:v>
                </c:pt>
                <c:pt idx="6507">
                  <c:v>70.451991000000007</c:v>
                </c:pt>
                <c:pt idx="6508">
                  <c:v>70.557597999999999</c:v>
                </c:pt>
                <c:pt idx="6509">
                  <c:v>70.574026000000003</c:v>
                </c:pt>
                <c:pt idx="6510">
                  <c:v>70.588106999999994</c:v>
                </c:pt>
                <c:pt idx="6511">
                  <c:v>70.606881999999999</c:v>
                </c:pt>
                <c:pt idx="6512">
                  <c:v>70.632696999999993</c:v>
                </c:pt>
                <c:pt idx="6513">
                  <c:v>70.620963000000003</c:v>
                </c:pt>
                <c:pt idx="6514">
                  <c:v>70.646777999999998</c:v>
                </c:pt>
                <c:pt idx="6515">
                  <c:v>70.327607999999998</c:v>
                </c:pt>
                <c:pt idx="6516">
                  <c:v>70.336995999999999</c:v>
                </c:pt>
                <c:pt idx="6517">
                  <c:v>70.308834000000004</c:v>
                </c:pt>
                <c:pt idx="6518">
                  <c:v>70.283017999999998</c:v>
                </c:pt>
                <c:pt idx="6519">
                  <c:v>70.285364999999999</c:v>
                </c:pt>
                <c:pt idx="6520">
                  <c:v>70.292406</c:v>
                </c:pt>
                <c:pt idx="6521">
                  <c:v>70.334648999999999</c:v>
                </c:pt>
                <c:pt idx="6522">
                  <c:v>70.367504999999994</c:v>
                </c:pt>
                <c:pt idx="6523">
                  <c:v>70.400360000000006</c:v>
                </c:pt>
                <c:pt idx="6524">
                  <c:v>70.433216000000002</c:v>
                </c:pt>
                <c:pt idx="6525">
                  <c:v>70.447297000000006</c:v>
                </c:pt>
                <c:pt idx="6526">
                  <c:v>70.489540000000005</c:v>
                </c:pt>
                <c:pt idx="6527">
                  <c:v>70.466071999999997</c:v>
                </c:pt>
                <c:pt idx="6528">
                  <c:v>70.529436000000004</c:v>
                </c:pt>
                <c:pt idx="6529">
                  <c:v>70.515355</c:v>
                </c:pt>
                <c:pt idx="6530">
                  <c:v>70.510660999999999</c:v>
                </c:pt>
                <c:pt idx="6531">
                  <c:v>70.557597999999999</c:v>
                </c:pt>
                <c:pt idx="6532">
                  <c:v>70.536477000000005</c:v>
                </c:pt>
                <c:pt idx="6533">
                  <c:v>70.496579999999994</c:v>
                </c:pt>
                <c:pt idx="6534">
                  <c:v>70.447297000000006</c:v>
                </c:pt>
                <c:pt idx="6535">
                  <c:v>70.386279000000002</c:v>
                </c:pt>
                <c:pt idx="6536">
                  <c:v>70.327607999999998</c:v>
                </c:pt>
                <c:pt idx="6537">
                  <c:v>70.517702</c:v>
                </c:pt>
                <c:pt idx="6538">
                  <c:v>70.491887000000006</c:v>
                </c:pt>
                <c:pt idx="6539">
                  <c:v>70.529436000000004</c:v>
                </c:pt>
                <c:pt idx="6540">
                  <c:v>70.602187999999998</c:v>
                </c:pt>
                <c:pt idx="6541">
                  <c:v>70.696061</c:v>
                </c:pt>
                <c:pt idx="6542">
                  <c:v>70.728916999999996</c:v>
                </c:pt>
                <c:pt idx="6543">
                  <c:v>70.681979999999996</c:v>
                </c:pt>
                <c:pt idx="6544">
                  <c:v>70.689020999999997</c:v>
                </c:pt>
                <c:pt idx="6545">
                  <c:v>70.653818000000001</c:v>
                </c:pt>
                <c:pt idx="6546">
                  <c:v>70.590453999999994</c:v>
                </c:pt>
                <c:pt idx="6547">
                  <c:v>70.574026000000003</c:v>
                </c:pt>
                <c:pt idx="6548">
                  <c:v>70.550557999999995</c:v>
                </c:pt>
                <c:pt idx="6549">
                  <c:v>70.524742000000003</c:v>
                </c:pt>
                <c:pt idx="6550">
                  <c:v>70.517702</c:v>
                </c:pt>
                <c:pt idx="6551">
                  <c:v>71.062168</c:v>
                </c:pt>
                <c:pt idx="6552">
                  <c:v>71.024618000000004</c:v>
                </c:pt>
                <c:pt idx="6553">
                  <c:v>71.008189999999999</c:v>
                </c:pt>
                <c:pt idx="6554">
                  <c:v>70.989416000000006</c:v>
                </c:pt>
                <c:pt idx="6555">
                  <c:v>70.968294</c:v>
                </c:pt>
                <c:pt idx="6556">
                  <c:v>70.942479000000006</c:v>
                </c:pt>
                <c:pt idx="6557">
                  <c:v>70.954212999999996</c:v>
                </c:pt>
                <c:pt idx="6558">
                  <c:v>70.961253999999997</c:v>
                </c:pt>
                <c:pt idx="6559">
                  <c:v>70.933092000000002</c:v>
                </c:pt>
                <c:pt idx="6560">
                  <c:v>70.916663999999997</c:v>
                </c:pt>
                <c:pt idx="6561">
                  <c:v>70.935439000000002</c:v>
                </c:pt>
                <c:pt idx="6562">
                  <c:v>70.926051000000001</c:v>
                </c:pt>
                <c:pt idx="6563">
                  <c:v>70.933092000000002</c:v>
                </c:pt>
                <c:pt idx="6564">
                  <c:v>70.933092000000002</c:v>
                </c:pt>
                <c:pt idx="6565">
                  <c:v>70.935439000000002</c:v>
                </c:pt>
                <c:pt idx="6566">
                  <c:v>70.928398000000001</c:v>
                </c:pt>
                <c:pt idx="6567">
                  <c:v>70.956559999999996</c:v>
                </c:pt>
                <c:pt idx="6568">
                  <c:v>70.982375000000005</c:v>
                </c:pt>
                <c:pt idx="6569">
                  <c:v>71.017578</c:v>
                </c:pt>
                <c:pt idx="6570">
                  <c:v>71.022272000000001</c:v>
                </c:pt>
                <c:pt idx="6571">
                  <c:v>71.008189999999999</c:v>
                </c:pt>
                <c:pt idx="6572">
                  <c:v>71.043392999999995</c:v>
                </c:pt>
                <c:pt idx="6573">
                  <c:v>71.052779999999998</c:v>
                </c:pt>
                <c:pt idx="6574">
                  <c:v>71.038698999999994</c:v>
                </c:pt>
                <c:pt idx="6575">
                  <c:v>71.078596000000005</c:v>
                </c:pt>
                <c:pt idx="6576">
                  <c:v>71.111451000000002</c:v>
                </c:pt>
                <c:pt idx="6577">
                  <c:v>71.071555000000004</c:v>
                </c:pt>
                <c:pt idx="6578">
                  <c:v>71.062168</c:v>
                </c:pt>
                <c:pt idx="6579">
                  <c:v>74.453344000000001</c:v>
                </c:pt>
                <c:pt idx="6580">
                  <c:v>74.453344000000001</c:v>
                </c:pt>
                <c:pt idx="6581">
                  <c:v>74.448650999999998</c:v>
                </c:pt>
                <c:pt idx="6582">
                  <c:v>74.436916999999994</c:v>
                </c:pt>
                <c:pt idx="6583">
                  <c:v>74.422836000000004</c:v>
                </c:pt>
                <c:pt idx="6584">
                  <c:v>74.404060999999999</c:v>
                </c:pt>
                <c:pt idx="6585">
                  <c:v>74.394673999999995</c:v>
                </c:pt>
                <c:pt idx="6586">
                  <c:v>74.373552000000004</c:v>
                </c:pt>
                <c:pt idx="6587">
                  <c:v>74.347736999999995</c:v>
                </c:pt>
                <c:pt idx="6588">
                  <c:v>74.345389999999995</c:v>
                </c:pt>
                <c:pt idx="6589">
                  <c:v>74.338350000000005</c:v>
                </c:pt>
                <c:pt idx="6590">
                  <c:v>74.359470999999999</c:v>
                </c:pt>
                <c:pt idx="6591">
                  <c:v>74.373552000000004</c:v>
                </c:pt>
                <c:pt idx="6592">
                  <c:v>74.394673999999995</c:v>
                </c:pt>
                <c:pt idx="6593">
                  <c:v>74.422836000000004</c:v>
                </c:pt>
                <c:pt idx="6594">
                  <c:v>74.429875999999993</c:v>
                </c:pt>
                <c:pt idx="6595">
                  <c:v>74.460385000000002</c:v>
                </c:pt>
                <c:pt idx="6596">
                  <c:v>74.474466000000007</c:v>
                </c:pt>
                <c:pt idx="6597">
                  <c:v>74.476813000000007</c:v>
                </c:pt>
                <c:pt idx="6598">
                  <c:v>74.497934000000001</c:v>
                </c:pt>
                <c:pt idx="6599">
                  <c:v>74.519056000000006</c:v>
                </c:pt>
                <c:pt idx="6600">
                  <c:v>74.519056000000006</c:v>
                </c:pt>
                <c:pt idx="6601">
                  <c:v>74.497934000000001</c:v>
                </c:pt>
                <c:pt idx="6602">
                  <c:v>74.486199999999997</c:v>
                </c:pt>
                <c:pt idx="6603">
                  <c:v>74.486199999999997</c:v>
                </c:pt>
                <c:pt idx="6604">
                  <c:v>74.493240999999998</c:v>
                </c:pt>
                <c:pt idx="6605">
                  <c:v>74.483852999999996</c:v>
                </c:pt>
                <c:pt idx="6606">
                  <c:v>74.469772000000006</c:v>
                </c:pt>
                <c:pt idx="6607">
                  <c:v>74.453344000000001</c:v>
                </c:pt>
                <c:pt idx="6608">
                  <c:v>70.020173</c:v>
                </c:pt>
                <c:pt idx="6609">
                  <c:v>70.020173</c:v>
                </c:pt>
                <c:pt idx="6610">
                  <c:v>69.989664000000005</c:v>
                </c:pt>
                <c:pt idx="6611">
                  <c:v>70.006091999999995</c:v>
                </c:pt>
                <c:pt idx="6612">
                  <c:v>70.055374999999998</c:v>
                </c:pt>
                <c:pt idx="6613">
                  <c:v>70.081191000000004</c:v>
                </c:pt>
                <c:pt idx="6614">
                  <c:v>70.062415999999999</c:v>
                </c:pt>
                <c:pt idx="6615">
                  <c:v>70.062415999999999</c:v>
                </c:pt>
                <c:pt idx="6616">
                  <c:v>70.055374999999998</c:v>
                </c:pt>
                <c:pt idx="6617">
                  <c:v>70.031907000000004</c:v>
                </c:pt>
                <c:pt idx="6618">
                  <c:v>69.987317000000004</c:v>
                </c:pt>
                <c:pt idx="6619">
                  <c:v>70.006091999999995</c:v>
                </c:pt>
                <c:pt idx="6620">
                  <c:v>69.975583</c:v>
                </c:pt>
                <c:pt idx="6621">
                  <c:v>70.017825999999999</c:v>
                </c:pt>
                <c:pt idx="6622">
                  <c:v>70.020173</c:v>
                </c:pt>
                <c:pt idx="6623">
                  <c:v>70.158636000000001</c:v>
                </c:pt>
                <c:pt idx="6624">
                  <c:v>70.168024000000003</c:v>
                </c:pt>
                <c:pt idx="6625">
                  <c:v>70.139860999999996</c:v>
                </c:pt>
                <c:pt idx="6626">
                  <c:v>70.137514999999993</c:v>
                </c:pt>
                <c:pt idx="6627">
                  <c:v>70.095271999999994</c:v>
                </c:pt>
                <c:pt idx="6628">
                  <c:v>70.074150000000003</c:v>
                </c:pt>
                <c:pt idx="6629">
                  <c:v>70.020173</c:v>
                </c:pt>
                <c:pt idx="6630">
                  <c:v>70.038948000000005</c:v>
                </c:pt>
                <c:pt idx="6631">
                  <c:v>70.062415999999999</c:v>
                </c:pt>
                <c:pt idx="6632">
                  <c:v>70.092924999999994</c:v>
                </c:pt>
                <c:pt idx="6633">
                  <c:v>70.175064000000006</c:v>
                </c:pt>
                <c:pt idx="6634">
                  <c:v>70.231387999999995</c:v>
                </c:pt>
                <c:pt idx="6635">
                  <c:v>70.238428999999996</c:v>
                </c:pt>
                <c:pt idx="6636">
                  <c:v>70.219654000000006</c:v>
                </c:pt>
                <c:pt idx="6637">
                  <c:v>70.193838999999997</c:v>
                </c:pt>
                <c:pt idx="6638">
                  <c:v>70.139860999999996</c:v>
                </c:pt>
                <c:pt idx="6639">
                  <c:v>70.158636000000001</c:v>
                </c:pt>
              </c:numCache>
            </c:numRef>
          </c:yVal>
          <c:smooth val="0"/>
          <c:extLst>
            <c:ext xmlns:c16="http://schemas.microsoft.com/office/drawing/2014/chart" uri="{C3380CC4-5D6E-409C-BE32-E72D297353CC}">
              <c16:uniqueId val="{00000000-D658-4F55-8534-9305E3A8B6F2}"/>
            </c:ext>
          </c:extLst>
        </c:ser>
        <c:ser>
          <c:idx val="2"/>
          <c:order val="1"/>
          <c:tx>
            <c:v>All stns</c:v>
          </c:tx>
          <c:spPr>
            <a:ln w="38100">
              <a:noFill/>
            </a:ln>
          </c:spPr>
          <c:marker>
            <c:symbol val="square"/>
            <c:size val="5"/>
            <c:spPr>
              <a:noFill/>
              <a:ln>
                <a:solidFill>
                  <a:schemeClr val="bg1">
                    <a:lumMod val="50000"/>
                  </a:schemeClr>
                </a:solidFill>
              </a:ln>
            </c:spPr>
          </c:marker>
          <c:xVal>
            <c:numRef>
              <c:f>All!$G$2:$G$2776</c:f>
              <c:numCache>
                <c:formatCode>0.000</c:formatCode>
                <c:ptCount val="2775"/>
                <c:pt idx="0">
                  <c:v>15.033333300000001</c:v>
                </c:pt>
                <c:pt idx="1">
                  <c:v>15.95</c:v>
                </c:pt>
                <c:pt idx="2">
                  <c:v>14.8833333</c:v>
                </c:pt>
                <c:pt idx="3">
                  <c:v>15.3666666</c:v>
                </c:pt>
                <c:pt idx="4">
                  <c:v>16.6333333</c:v>
                </c:pt>
                <c:pt idx="5">
                  <c:v>15.2</c:v>
                </c:pt>
                <c:pt idx="6">
                  <c:v>15.67</c:v>
                </c:pt>
                <c:pt idx="7">
                  <c:v>16.37</c:v>
                </c:pt>
                <c:pt idx="8">
                  <c:v>16.600000000000001</c:v>
                </c:pt>
                <c:pt idx="9">
                  <c:v>14</c:v>
                </c:pt>
                <c:pt idx="10">
                  <c:v>15.7</c:v>
                </c:pt>
                <c:pt idx="11">
                  <c:v>15.6166666</c:v>
                </c:pt>
                <c:pt idx="12">
                  <c:v>16.2</c:v>
                </c:pt>
                <c:pt idx="13">
                  <c:v>15</c:v>
                </c:pt>
                <c:pt idx="14">
                  <c:v>15.3333333</c:v>
                </c:pt>
                <c:pt idx="15">
                  <c:v>16.8333333</c:v>
                </c:pt>
                <c:pt idx="16">
                  <c:v>16.117000000000001</c:v>
                </c:pt>
                <c:pt idx="17">
                  <c:v>14.28</c:v>
                </c:pt>
                <c:pt idx="18">
                  <c:v>16.367000000000001</c:v>
                </c:pt>
                <c:pt idx="19">
                  <c:v>16.43</c:v>
                </c:pt>
                <c:pt idx="20">
                  <c:v>14.183</c:v>
                </c:pt>
                <c:pt idx="21">
                  <c:v>13.48</c:v>
                </c:pt>
                <c:pt idx="22">
                  <c:v>13.033333300000001</c:v>
                </c:pt>
                <c:pt idx="23">
                  <c:v>16.366666599999999</c:v>
                </c:pt>
                <c:pt idx="24">
                  <c:v>16.57</c:v>
                </c:pt>
                <c:pt idx="25">
                  <c:v>16.23</c:v>
                </c:pt>
                <c:pt idx="26">
                  <c:v>15.6166666</c:v>
                </c:pt>
                <c:pt idx="27">
                  <c:v>14.07</c:v>
                </c:pt>
                <c:pt idx="28">
                  <c:v>16.416666599999999</c:v>
                </c:pt>
                <c:pt idx="29">
                  <c:v>16.567</c:v>
                </c:pt>
                <c:pt idx="30">
                  <c:v>13.666666599999999</c:v>
                </c:pt>
                <c:pt idx="31">
                  <c:v>14.9</c:v>
                </c:pt>
                <c:pt idx="32">
                  <c:v>14.1333333</c:v>
                </c:pt>
                <c:pt idx="33">
                  <c:v>15.5833333</c:v>
                </c:pt>
                <c:pt idx="34">
                  <c:v>16.283333299999999</c:v>
                </c:pt>
                <c:pt idx="35">
                  <c:v>13.1</c:v>
                </c:pt>
                <c:pt idx="36">
                  <c:v>13.42</c:v>
                </c:pt>
                <c:pt idx="37">
                  <c:v>16.5</c:v>
                </c:pt>
                <c:pt idx="38">
                  <c:v>16.266666699999998</c:v>
                </c:pt>
                <c:pt idx="39">
                  <c:v>16.829999999999998</c:v>
                </c:pt>
                <c:pt idx="40">
                  <c:v>16.850000000000001</c:v>
                </c:pt>
                <c:pt idx="41">
                  <c:v>14.78</c:v>
                </c:pt>
                <c:pt idx="42">
                  <c:v>13.8</c:v>
                </c:pt>
                <c:pt idx="43">
                  <c:v>15.8833333</c:v>
                </c:pt>
                <c:pt idx="44">
                  <c:v>15.0666666</c:v>
                </c:pt>
                <c:pt idx="45">
                  <c:v>16.533000000000001</c:v>
                </c:pt>
                <c:pt idx="46">
                  <c:v>16.25</c:v>
                </c:pt>
                <c:pt idx="47">
                  <c:v>13.37</c:v>
                </c:pt>
                <c:pt idx="48">
                  <c:v>16.260138999999999</c:v>
                </c:pt>
                <c:pt idx="49">
                  <c:v>16.2166666</c:v>
                </c:pt>
                <c:pt idx="50">
                  <c:v>13.733000000000001</c:v>
                </c:pt>
                <c:pt idx="51">
                  <c:v>16.033333299999999</c:v>
                </c:pt>
                <c:pt idx="52">
                  <c:v>13</c:v>
                </c:pt>
                <c:pt idx="53">
                  <c:v>15.3</c:v>
                </c:pt>
                <c:pt idx="54">
                  <c:v>13.05</c:v>
                </c:pt>
                <c:pt idx="55">
                  <c:v>15.9</c:v>
                </c:pt>
                <c:pt idx="56">
                  <c:v>17.04</c:v>
                </c:pt>
                <c:pt idx="57">
                  <c:v>14.3333333</c:v>
                </c:pt>
                <c:pt idx="58">
                  <c:v>13.45</c:v>
                </c:pt>
                <c:pt idx="59">
                  <c:v>15.783333300000001</c:v>
                </c:pt>
                <c:pt idx="60">
                  <c:v>15.8333333</c:v>
                </c:pt>
                <c:pt idx="61">
                  <c:v>13.75</c:v>
                </c:pt>
                <c:pt idx="62">
                  <c:v>15.8166666</c:v>
                </c:pt>
                <c:pt idx="63">
                  <c:v>12.65</c:v>
                </c:pt>
                <c:pt idx="64">
                  <c:v>12.7</c:v>
                </c:pt>
                <c:pt idx="65">
                  <c:v>12.17</c:v>
                </c:pt>
                <c:pt idx="66">
                  <c:v>13.933333299999999</c:v>
                </c:pt>
                <c:pt idx="67">
                  <c:v>15.2333333</c:v>
                </c:pt>
                <c:pt idx="68">
                  <c:v>14.132999999999999</c:v>
                </c:pt>
                <c:pt idx="69">
                  <c:v>11.7</c:v>
                </c:pt>
                <c:pt idx="70">
                  <c:v>16.18</c:v>
                </c:pt>
                <c:pt idx="71">
                  <c:v>14.95</c:v>
                </c:pt>
                <c:pt idx="72">
                  <c:v>16.033333299999999</c:v>
                </c:pt>
                <c:pt idx="73">
                  <c:v>9.75</c:v>
                </c:pt>
                <c:pt idx="74">
                  <c:v>10.75</c:v>
                </c:pt>
                <c:pt idx="75">
                  <c:v>11.7</c:v>
                </c:pt>
                <c:pt idx="76">
                  <c:v>10.73</c:v>
                </c:pt>
                <c:pt idx="77">
                  <c:v>15.34</c:v>
                </c:pt>
                <c:pt idx="78">
                  <c:v>9.85</c:v>
                </c:pt>
                <c:pt idx="79">
                  <c:v>15.3</c:v>
                </c:pt>
                <c:pt idx="80">
                  <c:v>9.7333333</c:v>
                </c:pt>
                <c:pt idx="81">
                  <c:v>13.6333333</c:v>
                </c:pt>
                <c:pt idx="82">
                  <c:v>13.9</c:v>
                </c:pt>
                <c:pt idx="83">
                  <c:v>12.37</c:v>
                </c:pt>
                <c:pt idx="84">
                  <c:v>14.77</c:v>
                </c:pt>
                <c:pt idx="85">
                  <c:v>12.367000000000001</c:v>
                </c:pt>
                <c:pt idx="86">
                  <c:v>13.2166666</c:v>
                </c:pt>
                <c:pt idx="87">
                  <c:v>13.45</c:v>
                </c:pt>
                <c:pt idx="88">
                  <c:v>13.43</c:v>
                </c:pt>
                <c:pt idx="89">
                  <c:v>15.08</c:v>
                </c:pt>
                <c:pt idx="90">
                  <c:v>11.75</c:v>
                </c:pt>
                <c:pt idx="91">
                  <c:v>12.65</c:v>
                </c:pt>
                <c:pt idx="92">
                  <c:v>12.8</c:v>
                </c:pt>
                <c:pt idx="93">
                  <c:v>13.15</c:v>
                </c:pt>
                <c:pt idx="94">
                  <c:v>12.73</c:v>
                </c:pt>
                <c:pt idx="95">
                  <c:v>13.18</c:v>
                </c:pt>
                <c:pt idx="96">
                  <c:v>11.183333299999999</c:v>
                </c:pt>
                <c:pt idx="97">
                  <c:v>15.98</c:v>
                </c:pt>
                <c:pt idx="98">
                  <c:v>9.6199999999999992</c:v>
                </c:pt>
                <c:pt idx="99">
                  <c:v>11.35</c:v>
                </c:pt>
                <c:pt idx="100">
                  <c:v>11.35</c:v>
                </c:pt>
                <c:pt idx="101">
                  <c:v>13.5666666</c:v>
                </c:pt>
                <c:pt idx="102">
                  <c:v>10.18</c:v>
                </c:pt>
                <c:pt idx="103">
                  <c:v>12.18</c:v>
                </c:pt>
                <c:pt idx="104">
                  <c:v>13</c:v>
                </c:pt>
                <c:pt idx="105">
                  <c:v>11.467000000000001</c:v>
                </c:pt>
                <c:pt idx="106">
                  <c:v>14.744223</c:v>
                </c:pt>
                <c:pt idx="107">
                  <c:v>16.3333333</c:v>
                </c:pt>
                <c:pt idx="108">
                  <c:v>15.4666666</c:v>
                </c:pt>
                <c:pt idx="109">
                  <c:v>14.77</c:v>
                </c:pt>
                <c:pt idx="110">
                  <c:v>15.48</c:v>
                </c:pt>
                <c:pt idx="111">
                  <c:v>11.85</c:v>
                </c:pt>
                <c:pt idx="112">
                  <c:v>10.567</c:v>
                </c:pt>
                <c:pt idx="113">
                  <c:v>13.75</c:v>
                </c:pt>
                <c:pt idx="114">
                  <c:v>12.617000000000001</c:v>
                </c:pt>
                <c:pt idx="115">
                  <c:v>10.27</c:v>
                </c:pt>
                <c:pt idx="116">
                  <c:v>10.23</c:v>
                </c:pt>
                <c:pt idx="117">
                  <c:v>14.18</c:v>
                </c:pt>
                <c:pt idx="118">
                  <c:v>10.119999999999999</c:v>
                </c:pt>
                <c:pt idx="119">
                  <c:v>13.65</c:v>
                </c:pt>
                <c:pt idx="120">
                  <c:v>9.73</c:v>
                </c:pt>
                <c:pt idx="121">
                  <c:v>13.13</c:v>
                </c:pt>
                <c:pt idx="122">
                  <c:v>15.45</c:v>
                </c:pt>
                <c:pt idx="123">
                  <c:v>13.62</c:v>
                </c:pt>
                <c:pt idx="124">
                  <c:v>14.416666599999999</c:v>
                </c:pt>
                <c:pt idx="125">
                  <c:v>15.5833333</c:v>
                </c:pt>
                <c:pt idx="126">
                  <c:v>12.95</c:v>
                </c:pt>
                <c:pt idx="127">
                  <c:v>12.95</c:v>
                </c:pt>
                <c:pt idx="128">
                  <c:v>15.433</c:v>
                </c:pt>
                <c:pt idx="129">
                  <c:v>12.45</c:v>
                </c:pt>
                <c:pt idx="130">
                  <c:v>11.52</c:v>
                </c:pt>
                <c:pt idx="131">
                  <c:v>10.3166666</c:v>
                </c:pt>
                <c:pt idx="132">
                  <c:v>10.18</c:v>
                </c:pt>
                <c:pt idx="133">
                  <c:v>14.916666599999999</c:v>
                </c:pt>
                <c:pt idx="134">
                  <c:v>15.87</c:v>
                </c:pt>
                <c:pt idx="135">
                  <c:v>10.88</c:v>
                </c:pt>
                <c:pt idx="136">
                  <c:v>10.87</c:v>
                </c:pt>
                <c:pt idx="137">
                  <c:v>10.48</c:v>
                </c:pt>
                <c:pt idx="138">
                  <c:v>11.03</c:v>
                </c:pt>
                <c:pt idx="139">
                  <c:v>15.9</c:v>
                </c:pt>
                <c:pt idx="140">
                  <c:v>14.18</c:v>
                </c:pt>
                <c:pt idx="141">
                  <c:v>12.8</c:v>
                </c:pt>
                <c:pt idx="142">
                  <c:v>15.2333333</c:v>
                </c:pt>
                <c:pt idx="143">
                  <c:v>13.4833333</c:v>
                </c:pt>
                <c:pt idx="144">
                  <c:v>14.83</c:v>
                </c:pt>
                <c:pt idx="145">
                  <c:v>15.55</c:v>
                </c:pt>
                <c:pt idx="146">
                  <c:v>12.42</c:v>
                </c:pt>
                <c:pt idx="147">
                  <c:v>13.0833333</c:v>
                </c:pt>
                <c:pt idx="148">
                  <c:v>13.85</c:v>
                </c:pt>
                <c:pt idx="149">
                  <c:v>14.1</c:v>
                </c:pt>
                <c:pt idx="150">
                  <c:v>14.333</c:v>
                </c:pt>
                <c:pt idx="151">
                  <c:v>14.32</c:v>
                </c:pt>
                <c:pt idx="152">
                  <c:v>13.8833333</c:v>
                </c:pt>
                <c:pt idx="153">
                  <c:v>13.667</c:v>
                </c:pt>
                <c:pt idx="154">
                  <c:v>14.77</c:v>
                </c:pt>
                <c:pt idx="155">
                  <c:v>3.24</c:v>
                </c:pt>
                <c:pt idx="156">
                  <c:v>3.2</c:v>
                </c:pt>
                <c:pt idx="157">
                  <c:v>4.5</c:v>
                </c:pt>
                <c:pt idx="158">
                  <c:v>4.37</c:v>
                </c:pt>
                <c:pt idx="159">
                  <c:v>5.0333332999999998</c:v>
                </c:pt>
                <c:pt idx="160">
                  <c:v>2.867</c:v>
                </c:pt>
                <c:pt idx="161">
                  <c:v>4.4669999999999996</c:v>
                </c:pt>
                <c:pt idx="162">
                  <c:v>3.8</c:v>
                </c:pt>
                <c:pt idx="163">
                  <c:v>5.4669999999999996</c:v>
                </c:pt>
                <c:pt idx="164">
                  <c:v>4.5166665999999998</c:v>
                </c:pt>
                <c:pt idx="165">
                  <c:v>2.65</c:v>
                </c:pt>
                <c:pt idx="166">
                  <c:v>2.65</c:v>
                </c:pt>
                <c:pt idx="167">
                  <c:v>5.0670000000000002</c:v>
                </c:pt>
                <c:pt idx="168">
                  <c:v>3.8166666</c:v>
                </c:pt>
                <c:pt idx="169">
                  <c:v>3.7330000000000001</c:v>
                </c:pt>
                <c:pt idx="170">
                  <c:v>3.65</c:v>
                </c:pt>
                <c:pt idx="171">
                  <c:v>5.45</c:v>
                </c:pt>
                <c:pt idx="172">
                  <c:v>4.4844439999999999</c:v>
                </c:pt>
                <c:pt idx="173">
                  <c:v>3.1166665999999998</c:v>
                </c:pt>
                <c:pt idx="174">
                  <c:v>4.53</c:v>
                </c:pt>
                <c:pt idx="175">
                  <c:v>4.3499999999999996</c:v>
                </c:pt>
                <c:pt idx="176">
                  <c:v>5.2016669999999996</c:v>
                </c:pt>
                <c:pt idx="177">
                  <c:v>4.95</c:v>
                </c:pt>
                <c:pt idx="178">
                  <c:v>4.7670000000000003</c:v>
                </c:pt>
                <c:pt idx="179">
                  <c:v>5.45</c:v>
                </c:pt>
                <c:pt idx="180">
                  <c:v>5.45</c:v>
                </c:pt>
                <c:pt idx="181">
                  <c:v>5.45</c:v>
                </c:pt>
                <c:pt idx="182">
                  <c:v>4.6833333000000001</c:v>
                </c:pt>
                <c:pt idx="183">
                  <c:v>3.8330000000000002</c:v>
                </c:pt>
                <c:pt idx="184">
                  <c:v>6.0666665999999996</c:v>
                </c:pt>
                <c:pt idx="185">
                  <c:v>3.98</c:v>
                </c:pt>
                <c:pt idx="186">
                  <c:v>5.92</c:v>
                </c:pt>
                <c:pt idx="187">
                  <c:v>4.45</c:v>
                </c:pt>
                <c:pt idx="188">
                  <c:v>4.45</c:v>
                </c:pt>
                <c:pt idx="189">
                  <c:v>6.1833333000000001</c:v>
                </c:pt>
                <c:pt idx="190">
                  <c:v>4.6500000000000004</c:v>
                </c:pt>
                <c:pt idx="191">
                  <c:v>5.25</c:v>
                </c:pt>
                <c:pt idx="192">
                  <c:v>4.5999999999999996</c:v>
                </c:pt>
                <c:pt idx="193">
                  <c:v>5.4041670000000002</c:v>
                </c:pt>
                <c:pt idx="194">
                  <c:v>5.4</c:v>
                </c:pt>
                <c:pt idx="195">
                  <c:v>4.2</c:v>
                </c:pt>
                <c:pt idx="196">
                  <c:v>5.5833332999999996</c:v>
                </c:pt>
                <c:pt idx="197">
                  <c:v>16.68</c:v>
                </c:pt>
                <c:pt idx="198">
                  <c:v>17.47</c:v>
                </c:pt>
                <c:pt idx="199">
                  <c:v>17.02</c:v>
                </c:pt>
                <c:pt idx="200">
                  <c:v>18.03</c:v>
                </c:pt>
                <c:pt idx="201">
                  <c:v>16.37</c:v>
                </c:pt>
                <c:pt idx="202">
                  <c:v>15.88</c:v>
                </c:pt>
                <c:pt idx="203">
                  <c:v>15.97</c:v>
                </c:pt>
                <c:pt idx="204">
                  <c:v>16.05</c:v>
                </c:pt>
                <c:pt idx="205">
                  <c:v>18.57</c:v>
                </c:pt>
                <c:pt idx="206">
                  <c:v>18.8</c:v>
                </c:pt>
                <c:pt idx="207">
                  <c:v>14.45</c:v>
                </c:pt>
                <c:pt idx="208">
                  <c:v>13.93</c:v>
                </c:pt>
                <c:pt idx="209">
                  <c:v>14.58</c:v>
                </c:pt>
                <c:pt idx="210">
                  <c:v>14.9</c:v>
                </c:pt>
                <c:pt idx="211">
                  <c:v>13.92</c:v>
                </c:pt>
                <c:pt idx="212">
                  <c:v>14.77</c:v>
                </c:pt>
                <c:pt idx="213">
                  <c:v>15.22</c:v>
                </c:pt>
                <c:pt idx="214">
                  <c:v>15.35</c:v>
                </c:pt>
                <c:pt idx="215">
                  <c:v>16.2</c:v>
                </c:pt>
                <c:pt idx="216">
                  <c:v>15.92</c:v>
                </c:pt>
                <c:pt idx="217">
                  <c:v>16.3</c:v>
                </c:pt>
                <c:pt idx="218">
                  <c:v>16.43</c:v>
                </c:pt>
                <c:pt idx="219">
                  <c:v>17.02</c:v>
                </c:pt>
                <c:pt idx="220">
                  <c:v>16.45</c:v>
                </c:pt>
                <c:pt idx="221">
                  <c:v>17.45</c:v>
                </c:pt>
                <c:pt idx="222">
                  <c:v>18.079999999999998</c:v>
                </c:pt>
                <c:pt idx="223">
                  <c:v>18.27</c:v>
                </c:pt>
                <c:pt idx="224">
                  <c:v>16.27</c:v>
                </c:pt>
                <c:pt idx="225">
                  <c:v>15.02</c:v>
                </c:pt>
                <c:pt idx="226">
                  <c:v>15.016999999999999</c:v>
                </c:pt>
                <c:pt idx="227">
                  <c:v>15.7333333</c:v>
                </c:pt>
                <c:pt idx="228">
                  <c:v>15.733000000000001</c:v>
                </c:pt>
                <c:pt idx="229">
                  <c:v>14.033333300000001</c:v>
                </c:pt>
                <c:pt idx="230">
                  <c:v>15.75</c:v>
                </c:pt>
                <c:pt idx="231">
                  <c:v>13.933</c:v>
                </c:pt>
                <c:pt idx="232">
                  <c:v>14.166666599999999</c:v>
                </c:pt>
                <c:pt idx="233">
                  <c:v>15.35</c:v>
                </c:pt>
                <c:pt idx="234">
                  <c:v>13.3333333</c:v>
                </c:pt>
                <c:pt idx="235">
                  <c:v>16.32</c:v>
                </c:pt>
                <c:pt idx="236">
                  <c:v>15.85</c:v>
                </c:pt>
                <c:pt idx="237">
                  <c:v>12.914982999999999</c:v>
                </c:pt>
                <c:pt idx="238">
                  <c:v>17.116666599999999</c:v>
                </c:pt>
                <c:pt idx="239">
                  <c:v>14.55</c:v>
                </c:pt>
                <c:pt idx="240">
                  <c:v>14.532999999999999</c:v>
                </c:pt>
                <c:pt idx="241">
                  <c:v>14.25</c:v>
                </c:pt>
                <c:pt idx="242">
                  <c:v>12.4</c:v>
                </c:pt>
                <c:pt idx="243">
                  <c:v>14.433333299999999</c:v>
                </c:pt>
                <c:pt idx="244">
                  <c:v>14.45</c:v>
                </c:pt>
                <c:pt idx="245">
                  <c:v>15.738647</c:v>
                </c:pt>
                <c:pt idx="246">
                  <c:v>16.433</c:v>
                </c:pt>
                <c:pt idx="247">
                  <c:v>15.381807999999999</c:v>
                </c:pt>
                <c:pt idx="248">
                  <c:v>17.55</c:v>
                </c:pt>
                <c:pt idx="249">
                  <c:v>13.3833333</c:v>
                </c:pt>
                <c:pt idx="250">
                  <c:v>16.033333299999999</c:v>
                </c:pt>
                <c:pt idx="251">
                  <c:v>18.117000000000001</c:v>
                </c:pt>
                <c:pt idx="252">
                  <c:v>13.274616999999999</c:v>
                </c:pt>
                <c:pt idx="253">
                  <c:v>12.683333299999999</c:v>
                </c:pt>
                <c:pt idx="254">
                  <c:v>16.95</c:v>
                </c:pt>
                <c:pt idx="255">
                  <c:v>15.766999999999999</c:v>
                </c:pt>
                <c:pt idx="256">
                  <c:v>15.0833333</c:v>
                </c:pt>
                <c:pt idx="257">
                  <c:v>18.45</c:v>
                </c:pt>
                <c:pt idx="258">
                  <c:v>13.8333333</c:v>
                </c:pt>
                <c:pt idx="259">
                  <c:v>17.1333333</c:v>
                </c:pt>
                <c:pt idx="260">
                  <c:v>17.404722</c:v>
                </c:pt>
                <c:pt idx="261">
                  <c:v>17.829999999999998</c:v>
                </c:pt>
                <c:pt idx="262">
                  <c:v>17.567</c:v>
                </c:pt>
                <c:pt idx="263">
                  <c:v>14.501709999999999</c:v>
                </c:pt>
                <c:pt idx="264">
                  <c:v>14.35</c:v>
                </c:pt>
                <c:pt idx="265">
                  <c:v>15.467000000000001</c:v>
                </c:pt>
                <c:pt idx="266">
                  <c:v>13.266999999999999</c:v>
                </c:pt>
                <c:pt idx="267">
                  <c:v>16.124925000000001</c:v>
                </c:pt>
                <c:pt idx="268">
                  <c:v>16.694433</c:v>
                </c:pt>
                <c:pt idx="269">
                  <c:v>16.68</c:v>
                </c:pt>
                <c:pt idx="270">
                  <c:v>16.1333333</c:v>
                </c:pt>
                <c:pt idx="271">
                  <c:v>13.617000000000001</c:v>
                </c:pt>
                <c:pt idx="272">
                  <c:v>17.439722</c:v>
                </c:pt>
                <c:pt idx="273">
                  <c:v>14.433333299999999</c:v>
                </c:pt>
                <c:pt idx="274">
                  <c:v>14.4666666</c:v>
                </c:pt>
                <c:pt idx="275">
                  <c:v>14.427464000000001</c:v>
                </c:pt>
                <c:pt idx="276">
                  <c:v>16.0833333</c:v>
                </c:pt>
                <c:pt idx="277">
                  <c:v>10.632999999999999</c:v>
                </c:pt>
                <c:pt idx="278">
                  <c:v>9.9666665999999999</c:v>
                </c:pt>
                <c:pt idx="279">
                  <c:v>10.229372</c:v>
                </c:pt>
                <c:pt idx="280">
                  <c:v>10.3333333</c:v>
                </c:pt>
                <c:pt idx="281">
                  <c:v>9.9499999999999993</c:v>
                </c:pt>
                <c:pt idx="282">
                  <c:v>8.6</c:v>
                </c:pt>
                <c:pt idx="283">
                  <c:v>9.85</c:v>
                </c:pt>
                <c:pt idx="284">
                  <c:v>8.7052250000000004</c:v>
                </c:pt>
                <c:pt idx="285">
                  <c:v>10.3166666</c:v>
                </c:pt>
                <c:pt idx="286">
                  <c:v>8.6333333000000003</c:v>
                </c:pt>
                <c:pt idx="287">
                  <c:v>11.52</c:v>
                </c:pt>
                <c:pt idx="288">
                  <c:v>11.516666600000001</c:v>
                </c:pt>
                <c:pt idx="289">
                  <c:v>8.2170000000000005</c:v>
                </c:pt>
                <c:pt idx="290">
                  <c:v>9.52</c:v>
                </c:pt>
                <c:pt idx="291">
                  <c:v>10.1</c:v>
                </c:pt>
                <c:pt idx="292">
                  <c:v>9.1729830000000003</c:v>
                </c:pt>
                <c:pt idx="293">
                  <c:v>8.67</c:v>
                </c:pt>
                <c:pt idx="294">
                  <c:v>8.1166666000000003</c:v>
                </c:pt>
                <c:pt idx="295">
                  <c:v>9.1170000000000009</c:v>
                </c:pt>
                <c:pt idx="296">
                  <c:v>10.617000000000001</c:v>
                </c:pt>
                <c:pt idx="297">
                  <c:v>10.130000000000001</c:v>
                </c:pt>
                <c:pt idx="298">
                  <c:v>12.0833333</c:v>
                </c:pt>
                <c:pt idx="299">
                  <c:v>11.7166666</c:v>
                </c:pt>
                <c:pt idx="300">
                  <c:v>12.35</c:v>
                </c:pt>
                <c:pt idx="301">
                  <c:v>9.18</c:v>
                </c:pt>
                <c:pt idx="302">
                  <c:v>10.133333329999999</c:v>
                </c:pt>
                <c:pt idx="303">
                  <c:v>11.283333300000001</c:v>
                </c:pt>
                <c:pt idx="304">
                  <c:v>8.15</c:v>
                </c:pt>
                <c:pt idx="305">
                  <c:v>8.3539060000000003</c:v>
                </c:pt>
                <c:pt idx="306">
                  <c:v>8.6300000000000008</c:v>
                </c:pt>
                <c:pt idx="307">
                  <c:v>12.42</c:v>
                </c:pt>
                <c:pt idx="308">
                  <c:v>9.7799999999999994</c:v>
                </c:pt>
                <c:pt idx="309">
                  <c:v>12.33</c:v>
                </c:pt>
                <c:pt idx="310">
                  <c:v>12.343368999999999</c:v>
                </c:pt>
                <c:pt idx="311">
                  <c:v>12.533333300000001</c:v>
                </c:pt>
                <c:pt idx="312">
                  <c:v>10.8666666</c:v>
                </c:pt>
                <c:pt idx="313">
                  <c:v>11.6</c:v>
                </c:pt>
                <c:pt idx="314">
                  <c:v>9.1669999999999998</c:v>
                </c:pt>
                <c:pt idx="315">
                  <c:v>9.17</c:v>
                </c:pt>
                <c:pt idx="316">
                  <c:v>9.1999999999999993</c:v>
                </c:pt>
                <c:pt idx="317">
                  <c:v>12.65</c:v>
                </c:pt>
                <c:pt idx="318">
                  <c:v>7.6238060000000001</c:v>
                </c:pt>
                <c:pt idx="319">
                  <c:v>12.131428</c:v>
                </c:pt>
                <c:pt idx="320">
                  <c:v>8.0833332999999996</c:v>
                </c:pt>
                <c:pt idx="321">
                  <c:v>12.72</c:v>
                </c:pt>
                <c:pt idx="322">
                  <c:v>8.5534029999999994</c:v>
                </c:pt>
                <c:pt idx="323">
                  <c:v>7.8666666000000003</c:v>
                </c:pt>
                <c:pt idx="324">
                  <c:v>10.333</c:v>
                </c:pt>
                <c:pt idx="325">
                  <c:v>9.1199999999999992</c:v>
                </c:pt>
                <c:pt idx="326">
                  <c:v>9.3309250000000006</c:v>
                </c:pt>
                <c:pt idx="327">
                  <c:v>11.806822</c:v>
                </c:pt>
                <c:pt idx="328">
                  <c:v>12.15</c:v>
                </c:pt>
                <c:pt idx="329">
                  <c:v>10.43</c:v>
                </c:pt>
                <c:pt idx="330">
                  <c:v>11.38</c:v>
                </c:pt>
                <c:pt idx="331">
                  <c:v>14.766666600000001</c:v>
                </c:pt>
                <c:pt idx="332">
                  <c:v>8.67</c:v>
                </c:pt>
                <c:pt idx="333">
                  <c:v>9.8833333000000003</c:v>
                </c:pt>
                <c:pt idx="334">
                  <c:v>11.3333333</c:v>
                </c:pt>
                <c:pt idx="335">
                  <c:v>9.2669999999999995</c:v>
                </c:pt>
                <c:pt idx="336">
                  <c:v>11.87</c:v>
                </c:pt>
                <c:pt idx="337">
                  <c:v>8.5666665999999996</c:v>
                </c:pt>
                <c:pt idx="338">
                  <c:v>11.132999999999999</c:v>
                </c:pt>
                <c:pt idx="339">
                  <c:v>11.783333300000001</c:v>
                </c:pt>
                <c:pt idx="340">
                  <c:v>11.783333300000001</c:v>
                </c:pt>
                <c:pt idx="341">
                  <c:v>14.759558</c:v>
                </c:pt>
                <c:pt idx="342">
                  <c:v>15.1</c:v>
                </c:pt>
                <c:pt idx="343">
                  <c:v>10.566666700000001</c:v>
                </c:pt>
                <c:pt idx="344">
                  <c:v>9.7917310000000004</c:v>
                </c:pt>
                <c:pt idx="345">
                  <c:v>12.533333300000001</c:v>
                </c:pt>
                <c:pt idx="346">
                  <c:v>12.18</c:v>
                </c:pt>
                <c:pt idx="347">
                  <c:v>9.9830000000000005</c:v>
                </c:pt>
                <c:pt idx="348">
                  <c:v>11.3333333</c:v>
                </c:pt>
                <c:pt idx="349">
                  <c:v>11</c:v>
                </c:pt>
                <c:pt idx="350">
                  <c:v>11.45</c:v>
                </c:pt>
                <c:pt idx="351">
                  <c:v>11.433</c:v>
                </c:pt>
                <c:pt idx="352">
                  <c:v>11.440117000000001</c:v>
                </c:pt>
                <c:pt idx="353">
                  <c:v>11.97</c:v>
                </c:pt>
                <c:pt idx="354">
                  <c:v>11.967000000000001</c:v>
                </c:pt>
                <c:pt idx="355">
                  <c:v>26.53</c:v>
                </c:pt>
                <c:pt idx="356">
                  <c:v>26.55</c:v>
                </c:pt>
                <c:pt idx="357">
                  <c:v>28.116666599999999</c:v>
                </c:pt>
                <c:pt idx="358">
                  <c:v>24.583333329999999</c:v>
                </c:pt>
                <c:pt idx="359">
                  <c:v>24.033333299999999</c:v>
                </c:pt>
                <c:pt idx="360">
                  <c:v>27.3833333</c:v>
                </c:pt>
                <c:pt idx="361">
                  <c:v>26.233333300000002</c:v>
                </c:pt>
                <c:pt idx="362">
                  <c:v>22.830732999999999</c:v>
                </c:pt>
                <c:pt idx="363">
                  <c:v>24.73</c:v>
                </c:pt>
                <c:pt idx="364">
                  <c:v>23.816666600000001</c:v>
                </c:pt>
                <c:pt idx="365">
                  <c:v>22.07</c:v>
                </c:pt>
                <c:pt idx="366">
                  <c:v>26.95</c:v>
                </c:pt>
                <c:pt idx="367">
                  <c:v>25.416666599999999</c:v>
                </c:pt>
                <c:pt idx="368">
                  <c:v>26.416666599999999</c:v>
                </c:pt>
                <c:pt idx="369">
                  <c:v>23.516666600000001</c:v>
                </c:pt>
                <c:pt idx="370">
                  <c:v>24.466999999999999</c:v>
                </c:pt>
                <c:pt idx="371">
                  <c:v>24.5</c:v>
                </c:pt>
                <c:pt idx="372">
                  <c:v>21.82</c:v>
                </c:pt>
                <c:pt idx="373">
                  <c:v>25.6</c:v>
                </c:pt>
                <c:pt idx="374">
                  <c:v>26.733000000000001</c:v>
                </c:pt>
                <c:pt idx="375">
                  <c:v>22.5</c:v>
                </c:pt>
                <c:pt idx="376">
                  <c:v>23.966999999999999</c:v>
                </c:pt>
                <c:pt idx="377">
                  <c:v>23.9666666</c:v>
                </c:pt>
                <c:pt idx="378">
                  <c:v>22.05</c:v>
                </c:pt>
                <c:pt idx="379">
                  <c:v>27.02</c:v>
                </c:pt>
                <c:pt idx="380">
                  <c:v>26.033000000000001</c:v>
                </c:pt>
                <c:pt idx="381">
                  <c:v>23.25</c:v>
                </c:pt>
                <c:pt idx="382">
                  <c:v>-6.32</c:v>
                </c:pt>
                <c:pt idx="383">
                  <c:v>-7.2772189999999997</c:v>
                </c:pt>
                <c:pt idx="384">
                  <c:v>-6.77</c:v>
                </c:pt>
                <c:pt idx="385">
                  <c:v>-6.7670000000000003</c:v>
                </c:pt>
                <c:pt idx="386">
                  <c:v>-6.6669999999999998</c:v>
                </c:pt>
                <c:pt idx="387">
                  <c:v>-6.67</c:v>
                </c:pt>
                <c:pt idx="388">
                  <c:v>27.9</c:v>
                </c:pt>
                <c:pt idx="389">
                  <c:v>27</c:v>
                </c:pt>
                <c:pt idx="390">
                  <c:v>28.9</c:v>
                </c:pt>
                <c:pt idx="391">
                  <c:v>27.5</c:v>
                </c:pt>
                <c:pt idx="392">
                  <c:v>20.85</c:v>
                </c:pt>
                <c:pt idx="393">
                  <c:v>20.783333299999999</c:v>
                </c:pt>
                <c:pt idx="394">
                  <c:v>27.75</c:v>
                </c:pt>
                <c:pt idx="395">
                  <c:v>25.733333300000002</c:v>
                </c:pt>
                <c:pt idx="396">
                  <c:v>28.3</c:v>
                </c:pt>
                <c:pt idx="397">
                  <c:v>21.533333299999999</c:v>
                </c:pt>
                <c:pt idx="398">
                  <c:v>27.405328000000001</c:v>
                </c:pt>
                <c:pt idx="399">
                  <c:v>23.5833333</c:v>
                </c:pt>
                <c:pt idx="400">
                  <c:v>28.3</c:v>
                </c:pt>
                <c:pt idx="401">
                  <c:v>27.45</c:v>
                </c:pt>
                <c:pt idx="402">
                  <c:v>23.424322</c:v>
                </c:pt>
                <c:pt idx="403">
                  <c:v>25.766666600000001</c:v>
                </c:pt>
                <c:pt idx="404">
                  <c:v>27.183333300000001</c:v>
                </c:pt>
                <c:pt idx="405">
                  <c:v>24.033333299999999</c:v>
                </c:pt>
                <c:pt idx="406">
                  <c:v>24.2166666</c:v>
                </c:pt>
                <c:pt idx="407">
                  <c:v>24.233333300000002</c:v>
                </c:pt>
                <c:pt idx="408">
                  <c:v>24.25</c:v>
                </c:pt>
                <c:pt idx="409">
                  <c:v>24.116666599999999</c:v>
                </c:pt>
                <c:pt idx="410">
                  <c:v>27.75</c:v>
                </c:pt>
                <c:pt idx="411">
                  <c:v>24.84685</c:v>
                </c:pt>
                <c:pt idx="412">
                  <c:v>24.832999999999998</c:v>
                </c:pt>
                <c:pt idx="413">
                  <c:v>24.9</c:v>
                </c:pt>
                <c:pt idx="414">
                  <c:v>26.619133000000001</c:v>
                </c:pt>
                <c:pt idx="415">
                  <c:v>28.183333300000001</c:v>
                </c:pt>
                <c:pt idx="416">
                  <c:v>29.183333300000001</c:v>
                </c:pt>
                <c:pt idx="417">
                  <c:v>27.2166666</c:v>
                </c:pt>
                <c:pt idx="418">
                  <c:v>28.666666599999999</c:v>
                </c:pt>
                <c:pt idx="419">
                  <c:v>23.9666666</c:v>
                </c:pt>
                <c:pt idx="420">
                  <c:v>27.166666599999999</c:v>
                </c:pt>
                <c:pt idx="421">
                  <c:v>26.016666600000001</c:v>
                </c:pt>
                <c:pt idx="422">
                  <c:v>25.830411000000002</c:v>
                </c:pt>
                <c:pt idx="423">
                  <c:v>25.7166666</c:v>
                </c:pt>
                <c:pt idx="424">
                  <c:v>29.15</c:v>
                </c:pt>
                <c:pt idx="425">
                  <c:v>29.239381000000002</c:v>
                </c:pt>
                <c:pt idx="426">
                  <c:v>26.366666599999999</c:v>
                </c:pt>
                <c:pt idx="427">
                  <c:v>24.166666599999999</c:v>
                </c:pt>
                <c:pt idx="428">
                  <c:v>24.582999999999998</c:v>
                </c:pt>
                <c:pt idx="429">
                  <c:v>24.516666600000001</c:v>
                </c:pt>
                <c:pt idx="430">
                  <c:v>28.2166666</c:v>
                </c:pt>
                <c:pt idx="431">
                  <c:v>26.9666666</c:v>
                </c:pt>
                <c:pt idx="432">
                  <c:v>24.566666600000001</c:v>
                </c:pt>
                <c:pt idx="433">
                  <c:v>24.8</c:v>
                </c:pt>
                <c:pt idx="434">
                  <c:v>25.4</c:v>
                </c:pt>
                <c:pt idx="435">
                  <c:v>25.366666599999999</c:v>
                </c:pt>
                <c:pt idx="436">
                  <c:v>28.75</c:v>
                </c:pt>
                <c:pt idx="437">
                  <c:v>25.367000000000001</c:v>
                </c:pt>
                <c:pt idx="438">
                  <c:v>25.0833333</c:v>
                </c:pt>
                <c:pt idx="439">
                  <c:v>28.05</c:v>
                </c:pt>
                <c:pt idx="440">
                  <c:v>24.4</c:v>
                </c:pt>
                <c:pt idx="441">
                  <c:v>23.9</c:v>
                </c:pt>
                <c:pt idx="442">
                  <c:v>26.4402778</c:v>
                </c:pt>
                <c:pt idx="443">
                  <c:v>23.45</c:v>
                </c:pt>
                <c:pt idx="444">
                  <c:v>30.166666599999999</c:v>
                </c:pt>
                <c:pt idx="445">
                  <c:v>27.683</c:v>
                </c:pt>
                <c:pt idx="446">
                  <c:v>27.75</c:v>
                </c:pt>
                <c:pt idx="447">
                  <c:v>28.3333333</c:v>
                </c:pt>
                <c:pt idx="448">
                  <c:v>24.7166666</c:v>
                </c:pt>
                <c:pt idx="449">
                  <c:v>22.85</c:v>
                </c:pt>
                <c:pt idx="450">
                  <c:v>23.116666599999999</c:v>
                </c:pt>
                <c:pt idx="451">
                  <c:v>27.2166666</c:v>
                </c:pt>
                <c:pt idx="452">
                  <c:v>24.166666599999999</c:v>
                </c:pt>
                <c:pt idx="453">
                  <c:v>22.516666600000001</c:v>
                </c:pt>
                <c:pt idx="454">
                  <c:v>25.7</c:v>
                </c:pt>
                <c:pt idx="455">
                  <c:v>23.143131</c:v>
                </c:pt>
                <c:pt idx="456">
                  <c:v>23.132999999999999</c:v>
                </c:pt>
                <c:pt idx="457">
                  <c:v>24.45</c:v>
                </c:pt>
                <c:pt idx="458">
                  <c:v>21.067</c:v>
                </c:pt>
                <c:pt idx="459">
                  <c:v>28.666666599999999</c:v>
                </c:pt>
                <c:pt idx="460">
                  <c:v>30.05</c:v>
                </c:pt>
                <c:pt idx="461">
                  <c:v>29.233333300000002</c:v>
                </c:pt>
                <c:pt idx="462">
                  <c:v>31.05</c:v>
                </c:pt>
                <c:pt idx="463">
                  <c:v>27.316666600000001</c:v>
                </c:pt>
                <c:pt idx="464">
                  <c:v>23.033000000000001</c:v>
                </c:pt>
                <c:pt idx="465">
                  <c:v>21.639444399999999</c:v>
                </c:pt>
                <c:pt idx="466">
                  <c:v>23.03</c:v>
                </c:pt>
                <c:pt idx="467">
                  <c:v>25.87</c:v>
                </c:pt>
                <c:pt idx="468">
                  <c:v>21.766999999999999</c:v>
                </c:pt>
                <c:pt idx="469">
                  <c:v>27.8</c:v>
                </c:pt>
                <c:pt idx="470">
                  <c:v>27.797756</c:v>
                </c:pt>
                <c:pt idx="471">
                  <c:v>20.733333300000002</c:v>
                </c:pt>
                <c:pt idx="472">
                  <c:v>21.183333300000001</c:v>
                </c:pt>
                <c:pt idx="473">
                  <c:v>22.483333300000002</c:v>
                </c:pt>
                <c:pt idx="474">
                  <c:v>27.6333333</c:v>
                </c:pt>
                <c:pt idx="475">
                  <c:v>27.9</c:v>
                </c:pt>
                <c:pt idx="476">
                  <c:v>30.983333300000002</c:v>
                </c:pt>
                <c:pt idx="477">
                  <c:v>22.832328</c:v>
                </c:pt>
                <c:pt idx="478">
                  <c:v>29.632999999999999</c:v>
                </c:pt>
                <c:pt idx="479">
                  <c:v>29.666666599999999</c:v>
                </c:pt>
                <c:pt idx="480">
                  <c:v>24.2166666</c:v>
                </c:pt>
                <c:pt idx="481">
                  <c:v>24.8</c:v>
                </c:pt>
                <c:pt idx="482">
                  <c:v>22.183333300000001</c:v>
                </c:pt>
                <c:pt idx="483">
                  <c:v>25.683</c:v>
                </c:pt>
                <c:pt idx="484">
                  <c:v>23.55</c:v>
                </c:pt>
                <c:pt idx="485">
                  <c:v>21.183333300000001</c:v>
                </c:pt>
                <c:pt idx="486">
                  <c:v>27.9</c:v>
                </c:pt>
                <c:pt idx="487">
                  <c:v>21.166666599999999</c:v>
                </c:pt>
                <c:pt idx="488">
                  <c:v>27.868611000000001</c:v>
                </c:pt>
                <c:pt idx="489">
                  <c:v>27.867000000000001</c:v>
                </c:pt>
                <c:pt idx="490">
                  <c:v>28.566666600000001</c:v>
                </c:pt>
                <c:pt idx="491">
                  <c:v>28.945136000000002</c:v>
                </c:pt>
                <c:pt idx="492">
                  <c:v>27.8833333</c:v>
                </c:pt>
                <c:pt idx="493">
                  <c:v>24.8</c:v>
                </c:pt>
                <c:pt idx="494">
                  <c:v>24.8</c:v>
                </c:pt>
                <c:pt idx="495">
                  <c:v>22.4666666</c:v>
                </c:pt>
                <c:pt idx="496">
                  <c:v>27.3</c:v>
                </c:pt>
                <c:pt idx="497">
                  <c:v>25.5</c:v>
                </c:pt>
                <c:pt idx="498">
                  <c:v>27.201794</c:v>
                </c:pt>
                <c:pt idx="499">
                  <c:v>21.3833333</c:v>
                </c:pt>
                <c:pt idx="500">
                  <c:v>23.75</c:v>
                </c:pt>
                <c:pt idx="501">
                  <c:v>28.183333300000001</c:v>
                </c:pt>
                <c:pt idx="502">
                  <c:v>21.783333299999999</c:v>
                </c:pt>
                <c:pt idx="503">
                  <c:v>21.8</c:v>
                </c:pt>
                <c:pt idx="504">
                  <c:v>29.4666666</c:v>
                </c:pt>
                <c:pt idx="505">
                  <c:v>23.604392000000001</c:v>
                </c:pt>
                <c:pt idx="506">
                  <c:v>25.516666600000001</c:v>
                </c:pt>
                <c:pt idx="507">
                  <c:v>22.35</c:v>
                </c:pt>
                <c:pt idx="508">
                  <c:v>28.4666666</c:v>
                </c:pt>
                <c:pt idx="509">
                  <c:v>21.3</c:v>
                </c:pt>
                <c:pt idx="510">
                  <c:v>28.2166666</c:v>
                </c:pt>
                <c:pt idx="511">
                  <c:v>28.2</c:v>
                </c:pt>
                <c:pt idx="512">
                  <c:v>28.144397000000001</c:v>
                </c:pt>
                <c:pt idx="513">
                  <c:v>28.566666600000001</c:v>
                </c:pt>
                <c:pt idx="514">
                  <c:v>24.5</c:v>
                </c:pt>
                <c:pt idx="515">
                  <c:v>26.933</c:v>
                </c:pt>
                <c:pt idx="516">
                  <c:v>23.5</c:v>
                </c:pt>
                <c:pt idx="517">
                  <c:v>21.033333299999999</c:v>
                </c:pt>
                <c:pt idx="518">
                  <c:v>23.8</c:v>
                </c:pt>
                <c:pt idx="519">
                  <c:v>27.666666599999999</c:v>
                </c:pt>
                <c:pt idx="520">
                  <c:v>22.266999999999999</c:v>
                </c:pt>
                <c:pt idx="521">
                  <c:v>23.65</c:v>
                </c:pt>
                <c:pt idx="522">
                  <c:v>22.183333300000001</c:v>
                </c:pt>
                <c:pt idx="523">
                  <c:v>24.4</c:v>
                </c:pt>
                <c:pt idx="524">
                  <c:v>25.6</c:v>
                </c:pt>
                <c:pt idx="525">
                  <c:v>22.1</c:v>
                </c:pt>
                <c:pt idx="526">
                  <c:v>22.55</c:v>
                </c:pt>
                <c:pt idx="527">
                  <c:v>26.9666666</c:v>
                </c:pt>
                <c:pt idx="528">
                  <c:v>24.966999999999999</c:v>
                </c:pt>
                <c:pt idx="529">
                  <c:v>19.1333333</c:v>
                </c:pt>
                <c:pt idx="530">
                  <c:v>27.183333300000001</c:v>
                </c:pt>
                <c:pt idx="531">
                  <c:v>26.45</c:v>
                </c:pt>
                <c:pt idx="532">
                  <c:v>25.042828</c:v>
                </c:pt>
                <c:pt idx="533">
                  <c:v>20.75</c:v>
                </c:pt>
                <c:pt idx="534">
                  <c:v>25.6333333</c:v>
                </c:pt>
                <c:pt idx="535">
                  <c:v>24.9666666</c:v>
                </c:pt>
                <c:pt idx="536">
                  <c:v>19.983333300000002</c:v>
                </c:pt>
                <c:pt idx="537">
                  <c:v>24.95</c:v>
                </c:pt>
                <c:pt idx="538">
                  <c:v>24.783333299999999</c:v>
                </c:pt>
                <c:pt idx="539">
                  <c:v>22.75</c:v>
                </c:pt>
                <c:pt idx="540">
                  <c:v>19.899999999999999</c:v>
                </c:pt>
                <c:pt idx="541">
                  <c:v>20.3</c:v>
                </c:pt>
                <c:pt idx="542">
                  <c:v>21.7</c:v>
                </c:pt>
                <c:pt idx="543">
                  <c:v>24.983333300000002</c:v>
                </c:pt>
                <c:pt idx="544">
                  <c:v>25.6</c:v>
                </c:pt>
                <c:pt idx="545">
                  <c:v>19.95</c:v>
                </c:pt>
                <c:pt idx="546">
                  <c:v>24.933333300000001</c:v>
                </c:pt>
                <c:pt idx="547">
                  <c:v>24.02</c:v>
                </c:pt>
                <c:pt idx="548">
                  <c:v>24.35</c:v>
                </c:pt>
                <c:pt idx="549">
                  <c:v>22.2</c:v>
                </c:pt>
                <c:pt idx="550">
                  <c:v>22.916666599999999</c:v>
                </c:pt>
                <c:pt idx="551">
                  <c:v>23.5833333</c:v>
                </c:pt>
                <c:pt idx="552">
                  <c:v>21.366666599999999</c:v>
                </c:pt>
                <c:pt idx="553">
                  <c:v>22.95</c:v>
                </c:pt>
                <c:pt idx="554">
                  <c:v>20.350000000000001</c:v>
                </c:pt>
                <c:pt idx="555">
                  <c:v>2.3330000000000002</c:v>
                </c:pt>
                <c:pt idx="556">
                  <c:v>1.95</c:v>
                </c:pt>
                <c:pt idx="557">
                  <c:v>1.5833333000000001</c:v>
                </c:pt>
                <c:pt idx="558">
                  <c:v>1.6</c:v>
                </c:pt>
                <c:pt idx="559">
                  <c:v>3.1</c:v>
                </c:pt>
                <c:pt idx="560">
                  <c:v>1.617</c:v>
                </c:pt>
                <c:pt idx="561">
                  <c:v>3.15</c:v>
                </c:pt>
                <c:pt idx="562">
                  <c:v>1.833</c:v>
                </c:pt>
                <c:pt idx="563">
                  <c:v>1.83</c:v>
                </c:pt>
                <c:pt idx="564">
                  <c:v>2.6976610000000001</c:v>
                </c:pt>
                <c:pt idx="565">
                  <c:v>2.7038888999999999</c:v>
                </c:pt>
                <c:pt idx="566">
                  <c:v>1.1000000000000001</c:v>
                </c:pt>
                <c:pt idx="567">
                  <c:v>3.2</c:v>
                </c:pt>
                <c:pt idx="568">
                  <c:v>4.633</c:v>
                </c:pt>
                <c:pt idx="569">
                  <c:v>4.63</c:v>
                </c:pt>
                <c:pt idx="570">
                  <c:v>-1.9333332999999999</c:v>
                </c:pt>
                <c:pt idx="571">
                  <c:v>-1.27</c:v>
                </c:pt>
                <c:pt idx="572">
                  <c:v>-1.4702809999999999</c:v>
                </c:pt>
                <c:pt idx="573">
                  <c:v>-1.48</c:v>
                </c:pt>
                <c:pt idx="574">
                  <c:v>-1.5</c:v>
                </c:pt>
                <c:pt idx="575">
                  <c:v>8.8055999999999995E-2</c:v>
                </c:pt>
                <c:pt idx="576">
                  <c:v>8.3333299999999999E-2</c:v>
                </c:pt>
                <c:pt idx="577">
                  <c:v>-1.5</c:v>
                </c:pt>
                <c:pt idx="578">
                  <c:v>2.12</c:v>
                </c:pt>
                <c:pt idx="579">
                  <c:v>2.117</c:v>
                </c:pt>
                <c:pt idx="580">
                  <c:v>1.18</c:v>
                </c:pt>
                <c:pt idx="581">
                  <c:v>0.17</c:v>
                </c:pt>
                <c:pt idx="582">
                  <c:v>-1.8</c:v>
                </c:pt>
                <c:pt idx="583">
                  <c:v>0.16700000000000001</c:v>
                </c:pt>
                <c:pt idx="584">
                  <c:v>-0.76666659999999998</c:v>
                </c:pt>
                <c:pt idx="585">
                  <c:v>4.05</c:v>
                </c:pt>
                <c:pt idx="586">
                  <c:v>4.03</c:v>
                </c:pt>
                <c:pt idx="587">
                  <c:v>2.5169999999999999</c:v>
                </c:pt>
                <c:pt idx="588">
                  <c:v>4.1500000000000004</c:v>
                </c:pt>
                <c:pt idx="589">
                  <c:v>-0.45</c:v>
                </c:pt>
                <c:pt idx="590">
                  <c:v>2.0408330000000001</c:v>
                </c:pt>
                <c:pt idx="591">
                  <c:v>6.133</c:v>
                </c:pt>
                <c:pt idx="592">
                  <c:v>1.22</c:v>
                </c:pt>
                <c:pt idx="593">
                  <c:v>2.5329999999999999</c:v>
                </c:pt>
                <c:pt idx="594">
                  <c:v>6.2513189999999996</c:v>
                </c:pt>
                <c:pt idx="595">
                  <c:v>2.4500000000000002</c:v>
                </c:pt>
                <c:pt idx="596">
                  <c:v>-3.4666665999999999</c:v>
                </c:pt>
                <c:pt idx="597">
                  <c:v>-1.62</c:v>
                </c:pt>
                <c:pt idx="598">
                  <c:v>7.2</c:v>
                </c:pt>
                <c:pt idx="599">
                  <c:v>2.3333333000000001</c:v>
                </c:pt>
                <c:pt idx="600">
                  <c:v>5.9829999999999997</c:v>
                </c:pt>
                <c:pt idx="601">
                  <c:v>4.1844919999999997</c:v>
                </c:pt>
                <c:pt idx="602">
                  <c:v>5.98</c:v>
                </c:pt>
                <c:pt idx="603">
                  <c:v>2</c:v>
                </c:pt>
                <c:pt idx="604">
                  <c:v>4.1500000000000004</c:v>
                </c:pt>
                <c:pt idx="605">
                  <c:v>2.2000000000000002</c:v>
                </c:pt>
                <c:pt idx="606">
                  <c:v>-3.4716559999999999</c:v>
                </c:pt>
                <c:pt idx="607">
                  <c:v>2.1061890000000001</c:v>
                </c:pt>
                <c:pt idx="608">
                  <c:v>-3.4670000000000001</c:v>
                </c:pt>
                <c:pt idx="609">
                  <c:v>-4.0199999999999996</c:v>
                </c:pt>
                <c:pt idx="610">
                  <c:v>2.4</c:v>
                </c:pt>
                <c:pt idx="611">
                  <c:v>-4.3333332999999996</c:v>
                </c:pt>
                <c:pt idx="612">
                  <c:v>6.2169999999999996</c:v>
                </c:pt>
                <c:pt idx="613">
                  <c:v>4.9000000000000004</c:v>
                </c:pt>
                <c:pt idx="614">
                  <c:v>2.671119</c:v>
                </c:pt>
                <c:pt idx="615">
                  <c:v>-3.8157830000000001</c:v>
                </c:pt>
                <c:pt idx="616">
                  <c:v>2.3330000000000002</c:v>
                </c:pt>
                <c:pt idx="617">
                  <c:v>2.3313890000000002</c:v>
                </c:pt>
                <c:pt idx="618">
                  <c:v>-2.0670000000000002</c:v>
                </c:pt>
                <c:pt idx="619">
                  <c:v>5.9669999999999996</c:v>
                </c:pt>
                <c:pt idx="620">
                  <c:v>-2.0699999999999998</c:v>
                </c:pt>
                <c:pt idx="621">
                  <c:v>7.63</c:v>
                </c:pt>
                <c:pt idx="622">
                  <c:v>7.6282329999999998</c:v>
                </c:pt>
                <c:pt idx="623">
                  <c:v>-2.8544450000000001</c:v>
                </c:pt>
                <c:pt idx="624">
                  <c:v>-4.1516419999999998</c:v>
                </c:pt>
                <c:pt idx="625">
                  <c:v>-2.8</c:v>
                </c:pt>
                <c:pt idx="626">
                  <c:v>-2.8</c:v>
                </c:pt>
                <c:pt idx="627">
                  <c:v>-5.05</c:v>
                </c:pt>
                <c:pt idx="628">
                  <c:v>1.5</c:v>
                </c:pt>
                <c:pt idx="629">
                  <c:v>-5.133</c:v>
                </c:pt>
                <c:pt idx="630">
                  <c:v>1.5169999999999999</c:v>
                </c:pt>
                <c:pt idx="631">
                  <c:v>-4.42</c:v>
                </c:pt>
                <c:pt idx="632">
                  <c:v>0.1166667</c:v>
                </c:pt>
                <c:pt idx="633">
                  <c:v>0.1</c:v>
                </c:pt>
                <c:pt idx="634">
                  <c:v>6.0699829999999997</c:v>
                </c:pt>
                <c:pt idx="635">
                  <c:v>4.0167029999999997</c:v>
                </c:pt>
                <c:pt idx="636">
                  <c:v>-4.445017</c:v>
                </c:pt>
                <c:pt idx="637">
                  <c:v>-3.3</c:v>
                </c:pt>
                <c:pt idx="638">
                  <c:v>6.4333333000000001</c:v>
                </c:pt>
                <c:pt idx="639">
                  <c:v>-1.73</c:v>
                </c:pt>
                <c:pt idx="640">
                  <c:v>1.383</c:v>
                </c:pt>
                <c:pt idx="641">
                  <c:v>-0.73333329999999997</c:v>
                </c:pt>
                <c:pt idx="642">
                  <c:v>-4.7300000000000004</c:v>
                </c:pt>
                <c:pt idx="643">
                  <c:v>1.75</c:v>
                </c:pt>
                <c:pt idx="644">
                  <c:v>1.78</c:v>
                </c:pt>
                <c:pt idx="645">
                  <c:v>-4.1669999999999998</c:v>
                </c:pt>
                <c:pt idx="646">
                  <c:v>0.20166700000000001</c:v>
                </c:pt>
                <c:pt idx="647">
                  <c:v>0.2</c:v>
                </c:pt>
                <c:pt idx="648">
                  <c:v>7.4</c:v>
                </c:pt>
                <c:pt idx="649">
                  <c:v>3.4971109999999999</c:v>
                </c:pt>
                <c:pt idx="650">
                  <c:v>5.3170000000000002</c:v>
                </c:pt>
                <c:pt idx="651">
                  <c:v>-4.367</c:v>
                </c:pt>
                <c:pt idx="652">
                  <c:v>3.55</c:v>
                </c:pt>
                <c:pt idx="653">
                  <c:v>6.38</c:v>
                </c:pt>
                <c:pt idx="654">
                  <c:v>6.35</c:v>
                </c:pt>
                <c:pt idx="655">
                  <c:v>-3.45</c:v>
                </c:pt>
                <c:pt idx="656">
                  <c:v>1.208844</c:v>
                </c:pt>
                <c:pt idx="657">
                  <c:v>-3.5</c:v>
                </c:pt>
                <c:pt idx="658">
                  <c:v>6.8666666999999997</c:v>
                </c:pt>
                <c:pt idx="659">
                  <c:v>6.867</c:v>
                </c:pt>
                <c:pt idx="660">
                  <c:v>6.88</c:v>
                </c:pt>
                <c:pt idx="661">
                  <c:v>-2.7166665999999999</c:v>
                </c:pt>
                <c:pt idx="662">
                  <c:v>7.5170000000000003</c:v>
                </c:pt>
                <c:pt idx="663">
                  <c:v>6.8333332999999996</c:v>
                </c:pt>
                <c:pt idx="664">
                  <c:v>-0.312222</c:v>
                </c:pt>
                <c:pt idx="665">
                  <c:v>-0.6</c:v>
                </c:pt>
                <c:pt idx="666">
                  <c:v>0.71699999999999997</c:v>
                </c:pt>
                <c:pt idx="667">
                  <c:v>-2.17</c:v>
                </c:pt>
                <c:pt idx="668">
                  <c:v>1.6833332999999999</c:v>
                </c:pt>
                <c:pt idx="669">
                  <c:v>-2.149181</c:v>
                </c:pt>
                <c:pt idx="670">
                  <c:v>-3.2170000000000001</c:v>
                </c:pt>
                <c:pt idx="671">
                  <c:v>-3.17</c:v>
                </c:pt>
                <c:pt idx="672">
                  <c:v>5.08</c:v>
                </c:pt>
                <c:pt idx="673">
                  <c:v>5.0830000000000002</c:v>
                </c:pt>
                <c:pt idx="674">
                  <c:v>5.9829999999999997</c:v>
                </c:pt>
                <c:pt idx="675">
                  <c:v>-2.2999999999999998</c:v>
                </c:pt>
                <c:pt idx="676">
                  <c:v>-1.6</c:v>
                </c:pt>
                <c:pt idx="677">
                  <c:v>-1.6</c:v>
                </c:pt>
                <c:pt idx="678">
                  <c:v>2.37</c:v>
                </c:pt>
                <c:pt idx="679">
                  <c:v>3.9333333000000001</c:v>
                </c:pt>
                <c:pt idx="680">
                  <c:v>2.3702779999999999</c:v>
                </c:pt>
                <c:pt idx="681">
                  <c:v>2.6324999999999998</c:v>
                </c:pt>
                <c:pt idx="682">
                  <c:v>2.65</c:v>
                </c:pt>
                <c:pt idx="683">
                  <c:v>5.4272499999999999</c:v>
                </c:pt>
                <c:pt idx="684">
                  <c:v>5.4166666000000001</c:v>
                </c:pt>
                <c:pt idx="685">
                  <c:v>3.1133329999999999</c:v>
                </c:pt>
                <c:pt idx="686">
                  <c:v>3.1</c:v>
                </c:pt>
                <c:pt idx="687">
                  <c:v>1.72</c:v>
                </c:pt>
                <c:pt idx="688">
                  <c:v>-1.378625</c:v>
                </c:pt>
                <c:pt idx="689">
                  <c:v>-2.3330000000000002</c:v>
                </c:pt>
                <c:pt idx="690">
                  <c:v>4.4329999999999998</c:v>
                </c:pt>
                <c:pt idx="691">
                  <c:v>0.317</c:v>
                </c:pt>
                <c:pt idx="692">
                  <c:v>4.0199999999999996</c:v>
                </c:pt>
                <c:pt idx="693">
                  <c:v>4.0132640000000004</c:v>
                </c:pt>
                <c:pt idx="694">
                  <c:v>-0.4</c:v>
                </c:pt>
                <c:pt idx="695">
                  <c:v>-0.401503</c:v>
                </c:pt>
                <c:pt idx="696">
                  <c:v>4.8</c:v>
                </c:pt>
                <c:pt idx="697">
                  <c:v>-1.5666667000000001</c:v>
                </c:pt>
                <c:pt idx="698">
                  <c:v>2.3632919999999999</c:v>
                </c:pt>
                <c:pt idx="699">
                  <c:v>1.95</c:v>
                </c:pt>
                <c:pt idx="700">
                  <c:v>-1.1952780000000001</c:v>
                </c:pt>
                <c:pt idx="701">
                  <c:v>3.4</c:v>
                </c:pt>
                <c:pt idx="702">
                  <c:v>-1.1499999999999999</c:v>
                </c:pt>
                <c:pt idx="703">
                  <c:v>-1.417</c:v>
                </c:pt>
                <c:pt idx="704">
                  <c:v>5.3284450000000003</c:v>
                </c:pt>
                <c:pt idx="705">
                  <c:v>6.1</c:v>
                </c:pt>
                <c:pt idx="706">
                  <c:v>4.38</c:v>
                </c:pt>
                <c:pt idx="707">
                  <c:v>6.0987640000000001</c:v>
                </c:pt>
                <c:pt idx="708">
                  <c:v>1.1830000000000001</c:v>
                </c:pt>
                <c:pt idx="709">
                  <c:v>3.1669999999999998</c:v>
                </c:pt>
                <c:pt idx="710">
                  <c:v>5.08</c:v>
                </c:pt>
                <c:pt idx="711">
                  <c:v>5.0908329999999999</c:v>
                </c:pt>
                <c:pt idx="712">
                  <c:v>4.93</c:v>
                </c:pt>
                <c:pt idx="713">
                  <c:v>4.95</c:v>
                </c:pt>
                <c:pt idx="714">
                  <c:v>0.21666659999999999</c:v>
                </c:pt>
                <c:pt idx="715">
                  <c:v>-0.317</c:v>
                </c:pt>
                <c:pt idx="716">
                  <c:v>5.8802250000000003</c:v>
                </c:pt>
                <c:pt idx="717">
                  <c:v>5.87</c:v>
                </c:pt>
                <c:pt idx="718">
                  <c:v>6.77</c:v>
                </c:pt>
                <c:pt idx="719">
                  <c:v>4.2963889999999996</c:v>
                </c:pt>
                <c:pt idx="720">
                  <c:v>4.3</c:v>
                </c:pt>
                <c:pt idx="721">
                  <c:v>5.3330000000000002</c:v>
                </c:pt>
                <c:pt idx="722">
                  <c:v>0.81555599999999995</c:v>
                </c:pt>
                <c:pt idx="723">
                  <c:v>1.4691669999999999</c:v>
                </c:pt>
                <c:pt idx="724">
                  <c:v>1.4670000000000001</c:v>
                </c:pt>
                <c:pt idx="725">
                  <c:v>3.7628889999999999</c:v>
                </c:pt>
                <c:pt idx="726">
                  <c:v>4.9699</c:v>
                </c:pt>
                <c:pt idx="727">
                  <c:v>2.4169999999999998</c:v>
                </c:pt>
                <c:pt idx="728">
                  <c:v>2.4169999999999998</c:v>
                </c:pt>
                <c:pt idx="729">
                  <c:v>-0.68</c:v>
                </c:pt>
                <c:pt idx="730">
                  <c:v>-0.71555599999999997</c:v>
                </c:pt>
                <c:pt idx="731">
                  <c:v>0.51861100000000004</c:v>
                </c:pt>
                <c:pt idx="732">
                  <c:v>1.4</c:v>
                </c:pt>
                <c:pt idx="733">
                  <c:v>-1.25</c:v>
                </c:pt>
                <c:pt idx="734">
                  <c:v>4.7329999999999997</c:v>
                </c:pt>
                <c:pt idx="735">
                  <c:v>6.5</c:v>
                </c:pt>
                <c:pt idx="736">
                  <c:v>3.45</c:v>
                </c:pt>
                <c:pt idx="737">
                  <c:v>4.3666666000000003</c:v>
                </c:pt>
                <c:pt idx="738">
                  <c:v>-1.133</c:v>
                </c:pt>
                <c:pt idx="739">
                  <c:v>3.5328189999999999</c:v>
                </c:pt>
                <c:pt idx="740">
                  <c:v>-1.25</c:v>
                </c:pt>
                <c:pt idx="741">
                  <c:v>-1.25</c:v>
                </c:pt>
                <c:pt idx="742">
                  <c:v>2.482672</c:v>
                </c:pt>
                <c:pt idx="743">
                  <c:v>0.6</c:v>
                </c:pt>
                <c:pt idx="744">
                  <c:v>2.5150000000000001</c:v>
                </c:pt>
                <c:pt idx="745">
                  <c:v>4.8667170000000004</c:v>
                </c:pt>
                <c:pt idx="746">
                  <c:v>4.83</c:v>
                </c:pt>
                <c:pt idx="747">
                  <c:v>3.0169999999999999</c:v>
                </c:pt>
                <c:pt idx="748">
                  <c:v>3.5830000000000002</c:v>
                </c:pt>
                <c:pt idx="749">
                  <c:v>6</c:v>
                </c:pt>
                <c:pt idx="750">
                  <c:v>5.05</c:v>
                </c:pt>
                <c:pt idx="751">
                  <c:v>6</c:v>
                </c:pt>
                <c:pt idx="752">
                  <c:v>1.378042</c:v>
                </c:pt>
                <c:pt idx="753">
                  <c:v>1.383</c:v>
                </c:pt>
                <c:pt idx="754">
                  <c:v>-0.5</c:v>
                </c:pt>
                <c:pt idx="755">
                  <c:v>2.1</c:v>
                </c:pt>
                <c:pt idx="756">
                  <c:v>2.1130559999999998</c:v>
                </c:pt>
                <c:pt idx="757">
                  <c:v>4.9018309999999996</c:v>
                </c:pt>
                <c:pt idx="758">
                  <c:v>4.9000000000000004</c:v>
                </c:pt>
                <c:pt idx="759">
                  <c:v>4.4000000000000004</c:v>
                </c:pt>
                <c:pt idx="760">
                  <c:v>4.4169999999999998</c:v>
                </c:pt>
                <c:pt idx="761">
                  <c:v>0.60166699999999995</c:v>
                </c:pt>
                <c:pt idx="762">
                  <c:v>-1.0666667000000001</c:v>
                </c:pt>
                <c:pt idx="763">
                  <c:v>7.3333332999999996</c:v>
                </c:pt>
                <c:pt idx="764">
                  <c:v>7.3330000000000002</c:v>
                </c:pt>
                <c:pt idx="765">
                  <c:v>-1.07</c:v>
                </c:pt>
                <c:pt idx="766">
                  <c:v>7.2</c:v>
                </c:pt>
                <c:pt idx="767">
                  <c:v>1.367</c:v>
                </c:pt>
                <c:pt idx="768">
                  <c:v>5.1092500000000003</c:v>
                </c:pt>
                <c:pt idx="769">
                  <c:v>3.9670000000000001</c:v>
                </c:pt>
                <c:pt idx="770">
                  <c:v>7.13</c:v>
                </c:pt>
                <c:pt idx="771">
                  <c:v>2.289183</c:v>
                </c:pt>
                <c:pt idx="772">
                  <c:v>1.3674999999999999</c:v>
                </c:pt>
                <c:pt idx="773">
                  <c:v>6.9534779999999996</c:v>
                </c:pt>
                <c:pt idx="774">
                  <c:v>4.9329999999999998</c:v>
                </c:pt>
                <c:pt idx="775">
                  <c:v>5.3677780000000004</c:v>
                </c:pt>
                <c:pt idx="776">
                  <c:v>-1.5329999999999999</c:v>
                </c:pt>
                <c:pt idx="777">
                  <c:v>1.25</c:v>
                </c:pt>
                <c:pt idx="778">
                  <c:v>5.2329999999999997</c:v>
                </c:pt>
                <c:pt idx="779">
                  <c:v>1.263333</c:v>
                </c:pt>
                <c:pt idx="780">
                  <c:v>6.75</c:v>
                </c:pt>
                <c:pt idx="781">
                  <c:v>6.85</c:v>
                </c:pt>
                <c:pt idx="782">
                  <c:v>-1.6833332999999999</c:v>
                </c:pt>
                <c:pt idx="783">
                  <c:v>3.6829999999999998</c:v>
                </c:pt>
                <c:pt idx="784">
                  <c:v>6.3871390000000003</c:v>
                </c:pt>
                <c:pt idx="785">
                  <c:v>-0.41699999999999998</c:v>
                </c:pt>
                <c:pt idx="786">
                  <c:v>1.9830000000000001</c:v>
                </c:pt>
                <c:pt idx="787">
                  <c:v>5.05</c:v>
                </c:pt>
                <c:pt idx="788">
                  <c:v>3.3539029999999999</c:v>
                </c:pt>
                <c:pt idx="789">
                  <c:v>3.35</c:v>
                </c:pt>
                <c:pt idx="790">
                  <c:v>2.3170000000000002</c:v>
                </c:pt>
                <c:pt idx="791">
                  <c:v>6.6833333000000001</c:v>
                </c:pt>
                <c:pt idx="792">
                  <c:v>0</c:v>
                </c:pt>
                <c:pt idx="793">
                  <c:v>5.58</c:v>
                </c:pt>
                <c:pt idx="794">
                  <c:v>5.9329999999999998</c:v>
                </c:pt>
                <c:pt idx="795">
                  <c:v>6.15</c:v>
                </c:pt>
                <c:pt idx="796">
                  <c:v>5.9333333000000001</c:v>
                </c:pt>
                <c:pt idx="797">
                  <c:v>6.4666667000000002</c:v>
                </c:pt>
                <c:pt idx="798">
                  <c:v>1.1000000000000001</c:v>
                </c:pt>
                <c:pt idx="799">
                  <c:v>6.2329999999999997</c:v>
                </c:pt>
                <c:pt idx="800">
                  <c:v>9.3670000000000009</c:v>
                </c:pt>
                <c:pt idx="801">
                  <c:v>9.35</c:v>
                </c:pt>
                <c:pt idx="802">
                  <c:v>0.15</c:v>
                </c:pt>
                <c:pt idx="803">
                  <c:v>3.0666666</c:v>
                </c:pt>
                <c:pt idx="804">
                  <c:v>9.4830000000000005</c:v>
                </c:pt>
                <c:pt idx="805">
                  <c:v>2.867</c:v>
                </c:pt>
                <c:pt idx="806">
                  <c:v>8.92</c:v>
                </c:pt>
                <c:pt idx="807">
                  <c:v>9.4830000000000005</c:v>
                </c:pt>
                <c:pt idx="808">
                  <c:v>9.48</c:v>
                </c:pt>
                <c:pt idx="809">
                  <c:v>8.8000000000000007</c:v>
                </c:pt>
                <c:pt idx="810">
                  <c:v>8.8000000000000007</c:v>
                </c:pt>
                <c:pt idx="811">
                  <c:v>3.133</c:v>
                </c:pt>
                <c:pt idx="812">
                  <c:v>9.5299999999999994</c:v>
                </c:pt>
                <c:pt idx="813">
                  <c:v>8.8000000000000007</c:v>
                </c:pt>
                <c:pt idx="814">
                  <c:v>9.4</c:v>
                </c:pt>
                <c:pt idx="815">
                  <c:v>8.6199999999999992</c:v>
                </c:pt>
                <c:pt idx="816">
                  <c:v>8.8000000000000007</c:v>
                </c:pt>
                <c:pt idx="817">
                  <c:v>9.3670000000000009</c:v>
                </c:pt>
                <c:pt idx="818">
                  <c:v>9.3699999999999992</c:v>
                </c:pt>
                <c:pt idx="819">
                  <c:v>9.1</c:v>
                </c:pt>
                <c:pt idx="820">
                  <c:v>9.17</c:v>
                </c:pt>
                <c:pt idx="821">
                  <c:v>9.1829999999999998</c:v>
                </c:pt>
                <c:pt idx="822">
                  <c:v>8.41</c:v>
                </c:pt>
                <c:pt idx="823">
                  <c:v>8.35</c:v>
                </c:pt>
                <c:pt idx="824">
                  <c:v>8.35</c:v>
                </c:pt>
                <c:pt idx="825">
                  <c:v>8.3404720000000001</c:v>
                </c:pt>
                <c:pt idx="826">
                  <c:v>9.5</c:v>
                </c:pt>
                <c:pt idx="827">
                  <c:v>8.9499999999999993</c:v>
                </c:pt>
                <c:pt idx="828">
                  <c:v>13.433</c:v>
                </c:pt>
                <c:pt idx="829">
                  <c:v>13.44</c:v>
                </c:pt>
                <c:pt idx="830">
                  <c:v>10.02</c:v>
                </c:pt>
                <c:pt idx="831">
                  <c:v>9.3460000000000001</c:v>
                </c:pt>
                <c:pt idx="832">
                  <c:v>9.5500000000000007</c:v>
                </c:pt>
                <c:pt idx="833">
                  <c:v>11.06</c:v>
                </c:pt>
                <c:pt idx="834">
                  <c:v>9.15</c:v>
                </c:pt>
                <c:pt idx="835">
                  <c:v>11.233000000000001</c:v>
                </c:pt>
                <c:pt idx="836">
                  <c:v>10.27</c:v>
                </c:pt>
                <c:pt idx="837">
                  <c:v>10.28</c:v>
                </c:pt>
                <c:pt idx="838">
                  <c:v>9.5169999999999995</c:v>
                </c:pt>
                <c:pt idx="839">
                  <c:v>10.15</c:v>
                </c:pt>
                <c:pt idx="840">
                  <c:v>10.183</c:v>
                </c:pt>
                <c:pt idx="841">
                  <c:v>10.14</c:v>
                </c:pt>
                <c:pt idx="842">
                  <c:v>10.130000000000001</c:v>
                </c:pt>
                <c:pt idx="843">
                  <c:v>13.48</c:v>
                </c:pt>
                <c:pt idx="844">
                  <c:v>12.717000000000001</c:v>
                </c:pt>
                <c:pt idx="845">
                  <c:v>10.1</c:v>
                </c:pt>
                <c:pt idx="846">
                  <c:v>8.6</c:v>
                </c:pt>
                <c:pt idx="847">
                  <c:v>9.5329999999999995</c:v>
                </c:pt>
                <c:pt idx="848">
                  <c:v>13.92</c:v>
                </c:pt>
                <c:pt idx="849">
                  <c:v>7.9</c:v>
                </c:pt>
                <c:pt idx="850">
                  <c:v>7.89</c:v>
                </c:pt>
                <c:pt idx="851">
                  <c:v>12.08</c:v>
                </c:pt>
                <c:pt idx="852">
                  <c:v>7.47</c:v>
                </c:pt>
                <c:pt idx="853">
                  <c:v>7.45</c:v>
                </c:pt>
                <c:pt idx="854">
                  <c:v>10.35</c:v>
                </c:pt>
                <c:pt idx="855">
                  <c:v>13.41</c:v>
                </c:pt>
                <c:pt idx="856">
                  <c:v>10.88</c:v>
                </c:pt>
                <c:pt idx="857">
                  <c:v>9.02</c:v>
                </c:pt>
                <c:pt idx="858">
                  <c:v>9.5830000000000002</c:v>
                </c:pt>
                <c:pt idx="859">
                  <c:v>11.2</c:v>
                </c:pt>
                <c:pt idx="860">
                  <c:v>12.278333</c:v>
                </c:pt>
                <c:pt idx="861">
                  <c:v>14.152347000000001</c:v>
                </c:pt>
                <c:pt idx="862">
                  <c:v>8.7100000000000009</c:v>
                </c:pt>
                <c:pt idx="863">
                  <c:v>8.6999999999999993</c:v>
                </c:pt>
                <c:pt idx="864">
                  <c:v>8.1300000000000008</c:v>
                </c:pt>
                <c:pt idx="865">
                  <c:v>10.7</c:v>
                </c:pt>
                <c:pt idx="866">
                  <c:v>10.719222</c:v>
                </c:pt>
                <c:pt idx="867">
                  <c:v>7.9</c:v>
                </c:pt>
                <c:pt idx="868">
                  <c:v>8.6669999999999998</c:v>
                </c:pt>
                <c:pt idx="869">
                  <c:v>14.07</c:v>
                </c:pt>
                <c:pt idx="870">
                  <c:v>9.8800000000000008</c:v>
                </c:pt>
                <c:pt idx="871">
                  <c:v>7.15</c:v>
                </c:pt>
                <c:pt idx="872">
                  <c:v>11.38</c:v>
                </c:pt>
                <c:pt idx="873">
                  <c:v>10</c:v>
                </c:pt>
                <c:pt idx="874">
                  <c:v>11.42</c:v>
                </c:pt>
                <c:pt idx="875">
                  <c:v>11.42</c:v>
                </c:pt>
                <c:pt idx="876">
                  <c:v>13.305999999999999</c:v>
                </c:pt>
                <c:pt idx="877">
                  <c:v>12.1</c:v>
                </c:pt>
                <c:pt idx="878">
                  <c:v>8.0329999999999995</c:v>
                </c:pt>
                <c:pt idx="879">
                  <c:v>7.6669999999999998</c:v>
                </c:pt>
                <c:pt idx="880">
                  <c:v>9.8370250000000006</c:v>
                </c:pt>
                <c:pt idx="881">
                  <c:v>7.883</c:v>
                </c:pt>
                <c:pt idx="882">
                  <c:v>8.1669999999999998</c:v>
                </c:pt>
                <c:pt idx="883">
                  <c:v>8.58</c:v>
                </c:pt>
                <c:pt idx="884">
                  <c:v>12.67</c:v>
                </c:pt>
                <c:pt idx="885">
                  <c:v>9.1300000000000008</c:v>
                </c:pt>
                <c:pt idx="886">
                  <c:v>11.78</c:v>
                </c:pt>
                <c:pt idx="887">
                  <c:v>10.683</c:v>
                </c:pt>
                <c:pt idx="888">
                  <c:v>7.23</c:v>
                </c:pt>
                <c:pt idx="889">
                  <c:v>10.72</c:v>
                </c:pt>
                <c:pt idx="890">
                  <c:v>11.93</c:v>
                </c:pt>
                <c:pt idx="891">
                  <c:v>13.42</c:v>
                </c:pt>
                <c:pt idx="892">
                  <c:v>13.933</c:v>
                </c:pt>
                <c:pt idx="893">
                  <c:v>8.1669999999999998</c:v>
                </c:pt>
                <c:pt idx="894">
                  <c:v>9.35</c:v>
                </c:pt>
                <c:pt idx="895">
                  <c:v>7.9</c:v>
                </c:pt>
                <c:pt idx="896">
                  <c:v>8.8000000000000007</c:v>
                </c:pt>
                <c:pt idx="897">
                  <c:v>8.7866669999999996</c:v>
                </c:pt>
                <c:pt idx="898">
                  <c:v>13.99</c:v>
                </c:pt>
                <c:pt idx="899">
                  <c:v>14</c:v>
                </c:pt>
                <c:pt idx="900">
                  <c:v>9.83</c:v>
                </c:pt>
                <c:pt idx="901">
                  <c:v>11.13</c:v>
                </c:pt>
                <c:pt idx="902">
                  <c:v>12.42</c:v>
                </c:pt>
                <c:pt idx="903">
                  <c:v>10.197528</c:v>
                </c:pt>
                <c:pt idx="904">
                  <c:v>12.81</c:v>
                </c:pt>
                <c:pt idx="905">
                  <c:v>11.73</c:v>
                </c:pt>
                <c:pt idx="906">
                  <c:v>8.2330000000000005</c:v>
                </c:pt>
                <c:pt idx="907">
                  <c:v>9.9329999999999998</c:v>
                </c:pt>
                <c:pt idx="908">
                  <c:v>7.3166666999999999</c:v>
                </c:pt>
                <c:pt idx="909">
                  <c:v>10.016999999999999</c:v>
                </c:pt>
                <c:pt idx="910">
                  <c:v>8.35</c:v>
                </c:pt>
                <c:pt idx="911">
                  <c:v>13.31</c:v>
                </c:pt>
                <c:pt idx="912">
                  <c:v>13.287711</c:v>
                </c:pt>
                <c:pt idx="913">
                  <c:v>14.55</c:v>
                </c:pt>
                <c:pt idx="914">
                  <c:v>7.3</c:v>
                </c:pt>
                <c:pt idx="915">
                  <c:v>11.4</c:v>
                </c:pt>
                <c:pt idx="916">
                  <c:v>13.4</c:v>
                </c:pt>
                <c:pt idx="917">
                  <c:v>9.6829999999999998</c:v>
                </c:pt>
                <c:pt idx="918">
                  <c:v>13.3</c:v>
                </c:pt>
                <c:pt idx="919">
                  <c:v>7.1666667000000004</c:v>
                </c:pt>
                <c:pt idx="920">
                  <c:v>9.4329999999999998</c:v>
                </c:pt>
                <c:pt idx="921">
                  <c:v>7.1669999999999998</c:v>
                </c:pt>
                <c:pt idx="922">
                  <c:v>13.516999999999999</c:v>
                </c:pt>
                <c:pt idx="923">
                  <c:v>13.522500000000001</c:v>
                </c:pt>
                <c:pt idx="924">
                  <c:v>13.06</c:v>
                </c:pt>
                <c:pt idx="925">
                  <c:v>13.07</c:v>
                </c:pt>
                <c:pt idx="926">
                  <c:v>12.17</c:v>
                </c:pt>
                <c:pt idx="927">
                  <c:v>7.5413329999999998</c:v>
                </c:pt>
                <c:pt idx="928">
                  <c:v>8.17</c:v>
                </c:pt>
                <c:pt idx="929">
                  <c:v>10.556111</c:v>
                </c:pt>
                <c:pt idx="930">
                  <c:v>7.38</c:v>
                </c:pt>
                <c:pt idx="931">
                  <c:v>10.45</c:v>
                </c:pt>
                <c:pt idx="932">
                  <c:v>7.3869999999999996</c:v>
                </c:pt>
                <c:pt idx="933">
                  <c:v>9.08</c:v>
                </c:pt>
                <c:pt idx="934">
                  <c:v>8.0500000000000007</c:v>
                </c:pt>
                <c:pt idx="935">
                  <c:v>14.12</c:v>
                </c:pt>
                <c:pt idx="936">
                  <c:v>14.12</c:v>
                </c:pt>
                <c:pt idx="937">
                  <c:v>9.9499999999999993</c:v>
                </c:pt>
                <c:pt idx="938">
                  <c:v>11.18</c:v>
                </c:pt>
                <c:pt idx="939">
                  <c:v>7.7</c:v>
                </c:pt>
                <c:pt idx="940">
                  <c:v>7.684831</c:v>
                </c:pt>
                <c:pt idx="941">
                  <c:v>11.6</c:v>
                </c:pt>
                <c:pt idx="942">
                  <c:v>7.6829999999999998</c:v>
                </c:pt>
                <c:pt idx="943">
                  <c:v>12.47</c:v>
                </c:pt>
                <c:pt idx="944">
                  <c:v>8.75</c:v>
                </c:pt>
                <c:pt idx="945">
                  <c:v>11.58</c:v>
                </c:pt>
                <c:pt idx="946">
                  <c:v>6.93</c:v>
                </c:pt>
                <c:pt idx="947">
                  <c:v>11.626467</c:v>
                </c:pt>
                <c:pt idx="948">
                  <c:v>13.5</c:v>
                </c:pt>
                <c:pt idx="949">
                  <c:v>9.8000000000000007</c:v>
                </c:pt>
                <c:pt idx="950">
                  <c:v>8.9</c:v>
                </c:pt>
                <c:pt idx="951">
                  <c:v>8.3000000000000007</c:v>
                </c:pt>
                <c:pt idx="952">
                  <c:v>14.531986</c:v>
                </c:pt>
                <c:pt idx="953">
                  <c:v>12.65</c:v>
                </c:pt>
                <c:pt idx="954">
                  <c:v>9.27</c:v>
                </c:pt>
                <c:pt idx="955">
                  <c:v>11.418889</c:v>
                </c:pt>
                <c:pt idx="956">
                  <c:v>10.77</c:v>
                </c:pt>
                <c:pt idx="957">
                  <c:v>10.62</c:v>
                </c:pt>
                <c:pt idx="958">
                  <c:v>8.8330000000000002</c:v>
                </c:pt>
                <c:pt idx="959">
                  <c:v>14.32</c:v>
                </c:pt>
                <c:pt idx="960">
                  <c:v>14.3</c:v>
                </c:pt>
                <c:pt idx="961">
                  <c:v>13.167667</c:v>
                </c:pt>
                <c:pt idx="962">
                  <c:v>6.2670000000000003</c:v>
                </c:pt>
                <c:pt idx="963">
                  <c:v>10.6</c:v>
                </c:pt>
                <c:pt idx="964">
                  <c:v>6.1669999999999998</c:v>
                </c:pt>
                <c:pt idx="965">
                  <c:v>14.632999999999999</c:v>
                </c:pt>
                <c:pt idx="966">
                  <c:v>13.583</c:v>
                </c:pt>
                <c:pt idx="967">
                  <c:v>13.58</c:v>
                </c:pt>
                <c:pt idx="968">
                  <c:v>11.13</c:v>
                </c:pt>
                <c:pt idx="969">
                  <c:v>8.6170000000000009</c:v>
                </c:pt>
                <c:pt idx="970">
                  <c:v>6.1421720000000004</c:v>
                </c:pt>
                <c:pt idx="971">
                  <c:v>6.15</c:v>
                </c:pt>
                <c:pt idx="972">
                  <c:v>7.88</c:v>
                </c:pt>
                <c:pt idx="973">
                  <c:v>9.9499999999999993</c:v>
                </c:pt>
                <c:pt idx="974">
                  <c:v>7.617</c:v>
                </c:pt>
                <c:pt idx="975">
                  <c:v>11.95</c:v>
                </c:pt>
                <c:pt idx="976">
                  <c:v>11.95</c:v>
                </c:pt>
                <c:pt idx="977">
                  <c:v>9.1199999999999992</c:v>
                </c:pt>
                <c:pt idx="978">
                  <c:v>14.25</c:v>
                </c:pt>
                <c:pt idx="979">
                  <c:v>12.24</c:v>
                </c:pt>
                <c:pt idx="980">
                  <c:v>12.236383</c:v>
                </c:pt>
                <c:pt idx="981">
                  <c:v>12.23</c:v>
                </c:pt>
                <c:pt idx="982">
                  <c:v>6.9669999999999996</c:v>
                </c:pt>
                <c:pt idx="983">
                  <c:v>9.3800000000000008</c:v>
                </c:pt>
                <c:pt idx="984">
                  <c:v>10.32</c:v>
                </c:pt>
                <c:pt idx="985">
                  <c:v>11.3</c:v>
                </c:pt>
                <c:pt idx="986">
                  <c:v>11.3</c:v>
                </c:pt>
                <c:pt idx="987">
                  <c:v>12.417</c:v>
                </c:pt>
                <c:pt idx="988">
                  <c:v>9.4499999999999993</c:v>
                </c:pt>
                <c:pt idx="989">
                  <c:v>6.77</c:v>
                </c:pt>
                <c:pt idx="990">
                  <c:v>13.12</c:v>
                </c:pt>
                <c:pt idx="991">
                  <c:v>13.1</c:v>
                </c:pt>
                <c:pt idx="992">
                  <c:v>6.766775</c:v>
                </c:pt>
                <c:pt idx="993">
                  <c:v>9.3699999999999992</c:v>
                </c:pt>
                <c:pt idx="994">
                  <c:v>7.65</c:v>
                </c:pt>
                <c:pt idx="995">
                  <c:v>6.5044940000000002</c:v>
                </c:pt>
                <c:pt idx="996">
                  <c:v>6.1333333000000003</c:v>
                </c:pt>
                <c:pt idx="997">
                  <c:v>8.49</c:v>
                </c:pt>
                <c:pt idx="998">
                  <c:v>14.95</c:v>
                </c:pt>
                <c:pt idx="999">
                  <c:v>13.8</c:v>
                </c:pt>
                <c:pt idx="1000">
                  <c:v>13.76</c:v>
                </c:pt>
                <c:pt idx="1001">
                  <c:v>13.68</c:v>
                </c:pt>
                <c:pt idx="1002">
                  <c:v>6.2169999999999996</c:v>
                </c:pt>
                <c:pt idx="1003">
                  <c:v>9.2829999999999995</c:v>
                </c:pt>
                <c:pt idx="1004">
                  <c:v>11.93</c:v>
                </c:pt>
                <c:pt idx="1005">
                  <c:v>10.37</c:v>
                </c:pt>
                <c:pt idx="1006">
                  <c:v>10.967000000000001</c:v>
                </c:pt>
                <c:pt idx="1007">
                  <c:v>12.506361</c:v>
                </c:pt>
                <c:pt idx="1008">
                  <c:v>10.96</c:v>
                </c:pt>
                <c:pt idx="1009">
                  <c:v>11.32</c:v>
                </c:pt>
                <c:pt idx="1010">
                  <c:v>6.0424220000000002</c:v>
                </c:pt>
                <c:pt idx="1011">
                  <c:v>11.58</c:v>
                </c:pt>
                <c:pt idx="1012">
                  <c:v>14.22</c:v>
                </c:pt>
                <c:pt idx="1013">
                  <c:v>12.132999999999999</c:v>
                </c:pt>
                <c:pt idx="1014">
                  <c:v>12.13</c:v>
                </c:pt>
                <c:pt idx="1015">
                  <c:v>7.16</c:v>
                </c:pt>
                <c:pt idx="1016">
                  <c:v>7.1427440000000004</c:v>
                </c:pt>
                <c:pt idx="1017">
                  <c:v>9.7330000000000005</c:v>
                </c:pt>
                <c:pt idx="1018">
                  <c:v>6.6669999999999998</c:v>
                </c:pt>
                <c:pt idx="1019">
                  <c:v>12.867000000000001</c:v>
                </c:pt>
                <c:pt idx="1020">
                  <c:v>6.03</c:v>
                </c:pt>
                <c:pt idx="1021">
                  <c:v>6.1</c:v>
                </c:pt>
                <c:pt idx="1022">
                  <c:v>9.02</c:v>
                </c:pt>
                <c:pt idx="1023">
                  <c:v>7.2</c:v>
                </c:pt>
                <c:pt idx="1024">
                  <c:v>13.75</c:v>
                </c:pt>
                <c:pt idx="1025">
                  <c:v>8.0829690000000003</c:v>
                </c:pt>
                <c:pt idx="1026">
                  <c:v>7.0330000000000004</c:v>
                </c:pt>
                <c:pt idx="1027">
                  <c:v>7.9669999999999996</c:v>
                </c:pt>
                <c:pt idx="1028">
                  <c:v>10.77</c:v>
                </c:pt>
                <c:pt idx="1029">
                  <c:v>13.15</c:v>
                </c:pt>
                <c:pt idx="1030">
                  <c:v>8.65</c:v>
                </c:pt>
                <c:pt idx="1031">
                  <c:v>8.6999999999999993</c:v>
                </c:pt>
                <c:pt idx="1032">
                  <c:v>11.8</c:v>
                </c:pt>
                <c:pt idx="1033">
                  <c:v>10.38</c:v>
                </c:pt>
                <c:pt idx="1034">
                  <c:v>9.65</c:v>
                </c:pt>
                <c:pt idx="1035">
                  <c:v>9.6329999999999991</c:v>
                </c:pt>
                <c:pt idx="1036">
                  <c:v>9.2200000000000006</c:v>
                </c:pt>
                <c:pt idx="1037">
                  <c:v>9.94</c:v>
                </c:pt>
                <c:pt idx="1038">
                  <c:v>11.13</c:v>
                </c:pt>
                <c:pt idx="1039">
                  <c:v>12.13</c:v>
                </c:pt>
                <c:pt idx="1040">
                  <c:v>12.96</c:v>
                </c:pt>
                <c:pt idx="1041">
                  <c:v>12.62</c:v>
                </c:pt>
                <c:pt idx="1042">
                  <c:v>7.42</c:v>
                </c:pt>
                <c:pt idx="1043">
                  <c:v>7.5830000000000002</c:v>
                </c:pt>
                <c:pt idx="1044">
                  <c:v>11.18</c:v>
                </c:pt>
                <c:pt idx="1045">
                  <c:v>11.18</c:v>
                </c:pt>
                <c:pt idx="1046">
                  <c:v>7.58</c:v>
                </c:pt>
                <c:pt idx="1047">
                  <c:v>7.3153329999999999</c:v>
                </c:pt>
                <c:pt idx="1048">
                  <c:v>6.87</c:v>
                </c:pt>
                <c:pt idx="1049">
                  <c:v>10.97</c:v>
                </c:pt>
                <c:pt idx="1050">
                  <c:v>11.854919000000001</c:v>
                </c:pt>
                <c:pt idx="1051">
                  <c:v>8.4499999999999993</c:v>
                </c:pt>
                <c:pt idx="1052">
                  <c:v>10.083</c:v>
                </c:pt>
                <c:pt idx="1053">
                  <c:v>8.6669999999999998</c:v>
                </c:pt>
                <c:pt idx="1054">
                  <c:v>7.07</c:v>
                </c:pt>
                <c:pt idx="1055">
                  <c:v>8.9615860000000005</c:v>
                </c:pt>
                <c:pt idx="1056">
                  <c:v>9.1166666999999997</c:v>
                </c:pt>
                <c:pt idx="1057">
                  <c:v>8.7899999999999991</c:v>
                </c:pt>
                <c:pt idx="1058">
                  <c:v>8.3330000000000002</c:v>
                </c:pt>
                <c:pt idx="1059">
                  <c:v>8.3253970000000006</c:v>
                </c:pt>
                <c:pt idx="1060">
                  <c:v>10.170833999999999</c:v>
                </c:pt>
                <c:pt idx="1061">
                  <c:v>11.97</c:v>
                </c:pt>
                <c:pt idx="1062">
                  <c:v>8.5431249999999999</c:v>
                </c:pt>
                <c:pt idx="1063">
                  <c:v>9.42</c:v>
                </c:pt>
                <c:pt idx="1064">
                  <c:v>7.95</c:v>
                </c:pt>
                <c:pt idx="1065">
                  <c:v>11.638569</c:v>
                </c:pt>
                <c:pt idx="1066">
                  <c:v>6.7</c:v>
                </c:pt>
                <c:pt idx="1067">
                  <c:v>11.63</c:v>
                </c:pt>
                <c:pt idx="1068">
                  <c:v>6.6924999999999999</c:v>
                </c:pt>
                <c:pt idx="1069">
                  <c:v>7.117</c:v>
                </c:pt>
                <c:pt idx="1070">
                  <c:v>8.15</c:v>
                </c:pt>
                <c:pt idx="1071">
                  <c:v>8.15</c:v>
                </c:pt>
                <c:pt idx="1072">
                  <c:v>8.6415000000000006</c:v>
                </c:pt>
                <c:pt idx="1073">
                  <c:v>6.5670000000000002</c:v>
                </c:pt>
                <c:pt idx="1074">
                  <c:v>7.2670000000000003</c:v>
                </c:pt>
                <c:pt idx="1075">
                  <c:v>10.9</c:v>
                </c:pt>
                <c:pt idx="1076">
                  <c:v>10.917</c:v>
                </c:pt>
                <c:pt idx="1077">
                  <c:v>7.6</c:v>
                </c:pt>
                <c:pt idx="1078">
                  <c:v>7.883</c:v>
                </c:pt>
                <c:pt idx="1079">
                  <c:v>7.883</c:v>
                </c:pt>
                <c:pt idx="1080">
                  <c:v>7.05</c:v>
                </c:pt>
                <c:pt idx="1081">
                  <c:v>9.9600000000000009</c:v>
                </c:pt>
                <c:pt idx="1082">
                  <c:v>6.66</c:v>
                </c:pt>
                <c:pt idx="1083">
                  <c:v>9.5</c:v>
                </c:pt>
                <c:pt idx="1084">
                  <c:v>10.199999999999999</c:v>
                </c:pt>
                <c:pt idx="1085">
                  <c:v>9.1</c:v>
                </c:pt>
                <c:pt idx="1086">
                  <c:v>7.3330000000000002</c:v>
                </c:pt>
                <c:pt idx="1087">
                  <c:v>11.95</c:v>
                </c:pt>
                <c:pt idx="1088">
                  <c:v>12.19</c:v>
                </c:pt>
                <c:pt idx="1089">
                  <c:v>7.3</c:v>
                </c:pt>
                <c:pt idx="1090">
                  <c:v>7.1829999999999998</c:v>
                </c:pt>
                <c:pt idx="1091">
                  <c:v>9.9664940000000009</c:v>
                </c:pt>
                <c:pt idx="1092">
                  <c:v>11.767222</c:v>
                </c:pt>
                <c:pt idx="1093">
                  <c:v>8.4670000000000005</c:v>
                </c:pt>
                <c:pt idx="1094">
                  <c:v>8.4670000000000005</c:v>
                </c:pt>
                <c:pt idx="1095">
                  <c:v>8.4633920000000007</c:v>
                </c:pt>
                <c:pt idx="1096">
                  <c:v>8.56</c:v>
                </c:pt>
                <c:pt idx="1097">
                  <c:v>7.8666666999999997</c:v>
                </c:pt>
                <c:pt idx="1098">
                  <c:v>11.06</c:v>
                </c:pt>
                <c:pt idx="1099">
                  <c:v>11.078106</c:v>
                </c:pt>
                <c:pt idx="1100">
                  <c:v>8.5142640000000007</c:v>
                </c:pt>
                <c:pt idx="1101">
                  <c:v>7.03</c:v>
                </c:pt>
                <c:pt idx="1102">
                  <c:v>10.382999999999999</c:v>
                </c:pt>
                <c:pt idx="1103">
                  <c:v>7.6</c:v>
                </c:pt>
                <c:pt idx="1104">
                  <c:v>11.9</c:v>
                </c:pt>
                <c:pt idx="1105">
                  <c:v>7.536111</c:v>
                </c:pt>
                <c:pt idx="1106">
                  <c:v>8.65</c:v>
                </c:pt>
                <c:pt idx="1107">
                  <c:v>9.9670000000000005</c:v>
                </c:pt>
                <c:pt idx="1108">
                  <c:v>8.6519440000000003</c:v>
                </c:pt>
                <c:pt idx="1109">
                  <c:v>8.1170000000000009</c:v>
                </c:pt>
                <c:pt idx="1110">
                  <c:v>11.167</c:v>
                </c:pt>
                <c:pt idx="1111">
                  <c:v>11.167</c:v>
                </c:pt>
                <c:pt idx="1112">
                  <c:v>12.68</c:v>
                </c:pt>
                <c:pt idx="1113">
                  <c:v>10.632999999999999</c:v>
                </c:pt>
                <c:pt idx="1114">
                  <c:v>10.632999999999999</c:v>
                </c:pt>
                <c:pt idx="1115">
                  <c:v>8.9</c:v>
                </c:pt>
                <c:pt idx="1116">
                  <c:v>6.6829999999999998</c:v>
                </c:pt>
                <c:pt idx="1117">
                  <c:v>11.1</c:v>
                </c:pt>
                <c:pt idx="1118">
                  <c:v>7.4</c:v>
                </c:pt>
                <c:pt idx="1119">
                  <c:v>7.617</c:v>
                </c:pt>
                <c:pt idx="1120">
                  <c:v>11.833</c:v>
                </c:pt>
                <c:pt idx="1121">
                  <c:v>7.617</c:v>
                </c:pt>
                <c:pt idx="1122">
                  <c:v>11.833</c:v>
                </c:pt>
                <c:pt idx="1123">
                  <c:v>7.11</c:v>
                </c:pt>
                <c:pt idx="1124">
                  <c:v>9.52</c:v>
                </c:pt>
                <c:pt idx="1125">
                  <c:v>7.4006470000000002</c:v>
                </c:pt>
                <c:pt idx="1126">
                  <c:v>10.37</c:v>
                </c:pt>
                <c:pt idx="1127">
                  <c:v>9.7839559999999999</c:v>
                </c:pt>
                <c:pt idx="1128">
                  <c:v>13.132999999999999</c:v>
                </c:pt>
                <c:pt idx="1129">
                  <c:v>8.3699999999999992</c:v>
                </c:pt>
                <c:pt idx="1130">
                  <c:v>12.1</c:v>
                </c:pt>
                <c:pt idx="1131">
                  <c:v>13.24</c:v>
                </c:pt>
                <c:pt idx="1132">
                  <c:v>10.93</c:v>
                </c:pt>
                <c:pt idx="1133">
                  <c:v>8.33</c:v>
                </c:pt>
                <c:pt idx="1134">
                  <c:v>8.8699999999999992</c:v>
                </c:pt>
                <c:pt idx="1135">
                  <c:v>11.43</c:v>
                </c:pt>
                <c:pt idx="1136">
                  <c:v>9.68</c:v>
                </c:pt>
                <c:pt idx="1137">
                  <c:v>12.56</c:v>
                </c:pt>
                <c:pt idx="1138">
                  <c:v>9.1999999999999993</c:v>
                </c:pt>
                <c:pt idx="1139">
                  <c:v>10.71</c:v>
                </c:pt>
                <c:pt idx="1140">
                  <c:v>8.0830000000000002</c:v>
                </c:pt>
                <c:pt idx="1141">
                  <c:v>8.08</c:v>
                </c:pt>
                <c:pt idx="1142">
                  <c:v>9.18</c:v>
                </c:pt>
                <c:pt idx="1143">
                  <c:v>8.07</c:v>
                </c:pt>
                <c:pt idx="1144">
                  <c:v>11.8</c:v>
                </c:pt>
                <c:pt idx="1145">
                  <c:v>9.6999999999999993</c:v>
                </c:pt>
                <c:pt idx="1146">
                  <c:v>11.217000000000001</c:v>
                </c:pt>
                <c:pt idx="1147">
                  <c:v>11.534000000000001</c:v>
                </c:pt>
                <c:pt idx="1148">
                  <c:v>9.23</c:v>
                </c:pt>
                <c:pt idx="1149">
                  <c:v>9.8699999999999992</c:v>
                </c:pt>
                <c:pt idx="1150">
                  <c:v>12.54</c:v>
                </c:pt>
                <c:pt idx="1151">
                  <c:v>13.35</c:v>
                </c:pt>
                <c:pt idx="1152">
                  <c:v>13.43</c:v>
                </c:pt>
                <c:pt idx="1153">
                  <c:v>8.41</c:v>
                </c:pt>
                <c:pt idx="1154">
                  <c:v>10.233000000000001</c:v>
                </c:pt>
                <c:pt idx="1155">
                  <c:v>10.94</c:v>
                </c:pt>
                <c:pt idx="1156">
                  <c:v>9.92</c:v>
                </c:pt>
                <c:pt idx="1157">
                  <c:v>10.931763999999999</c:v>
                </c:pt>
                <c:pt idx="1158">
                  <c:v>11.7</c:v>
                </c:pt>
                <c:pt idx="1159">
                  <c:v>9.9499999999999993</c:v>
                </c:pt>
                <c:pt idx="1160">
                  <c:v>7.8330000000000002</c:v>
                </c:pt>
                <c:pt idx="1161">
                  <c:v>11.81</c:v>
                </c:pt>
                <c:pt idx="1162">
                  <c:v>11.786085999999999</c:v>
                </c:pt>
                <c:pt idx="1163">
                  <c:v>11.95</c:v>
                </c:pt>
                <c:pt idx="1164">
                  <c:v>12.5</c:v>
                </c:pt>
                <c:pt idx="1165">
                  <c:v>11.55</c:v>
                </c:pt>
                <c:pt idx="1166">
                  <c:v>9.9169999999999998</c:v>
                </c:pt>
                <c:pt idx="1167">
                  <c:v>11.266999999999999</c:v>
                </c:pt>
                <c:pt idx="1168">
                  <c:v>9</c:v>
                </c:pt>
                <c:pt idx="1169">
                  <c:v>10.867000000000001</c:v>
                </c:pt>
                <c:pt idx="1170">
                  <c:v>11.54</c:v>
                </c:pt>
                <c:pt idx="1171">
                  <c:v>8.75</c:v>
                </c:pt>
                <c:pt idx="1172">
                  <c:v>11.283067000000001</c:v>
                </c:pt>
                <c:pt idx="1173">
                  <c:v>10.9</c:v>
                </c:pt>
                <c:pt idx="1174">
                  <c:v>11.632999999999999</c:v>
                </c:pt>
                <c:pt idx="1175">
                  <c:v>7.85</c:v>
                </c:pt>
                <c:pt idx="1176">
                  <c:v>8.9</c:v>
                </c:pt>
                <c:pt idx="1177">
                  <c:v>10.233000000000001</c:v>
                </c:pt>
                <c:pt idx="1178">
                  <c:v>8.5222230000000003</c:v>
                </c:pt>
                <c:pt idx="1179">
                  <c:v>7.617</c:v>
                </c:pt>
                <c:pt idx="1180">
                  <c:v>8</c:v>
                </c:pt>
                <c:pt idx="1181">
                  <c:v>12.54</c:v>
                </c:pt>
                <c:pt idx="1182">
                  <c:v>10.617000000000001</c:v>
                </c:pt>
                <c:pt idx="1183">
                  <c:v>10.867000000000001</c:v>
                </c:pt>
                <c:pt idx="1184">
                  <c:v>10.867000000000001</c:v>
                </c:pt>
                <c:pt idx="1185">
                  <c:v>11.016999999999999</c:v>
                </c:pt>
                <c:pt idx="1186">
                  <c:v>10.029999999999999</c:v>
                </c:pt>
                <c:pt idx="1187">
                  <c:v>11.6</c:v>
                </c:pt>
                <c:pt idx="1188">
                  <c:v>11.6</c:v>
                </c:pt>
                <c:pt idx="1189">
                  <c:v>10.34</c:v>
                </c:pt>
                <c:pt idx="1190">
                  <c:v>12.016999999999999</c:v>
                </c:pt>
                <c:pt idx="1191">
                  <c:v>9.19</c:v>
                </c:pt>
                <c:pt idx="1192">
                  <c:v>9.5169999999999995</c:v>
                </c:pt>
                <c:pt idx="1193">
                  <c:v>11.067</c:v>
                </c:pt>
                <c:pt idx="1194">
                  <c:v>10.983000000000001</c:v>
                </c:pt>
                <c:pt idx="1195">
                  <c:v>10.28</c:v>
                </c:pt>
                <c:pt idx="1196">
                  <c:v>-5.35</c:v>
                </c:pt>
                <c:pt idx="1197">
                  <c:v>-5.35</c:v>
                </c:pt>
                <c:pt idx="1198">
                  <c:v>-5.29</c:v>
                </c:pt>
                <c:pt idx="1199">
                  <c:v>20.73</c:v>
                </c:pt>
                <c:pt idx="1200">
                  <c:v>17.683</c:v>
                </c:pt>
                <c:pt idx="1201">
                  <c:v>21.6</c:v>
                </c:pt>
                <c:pt idx="1202">
                  <c:v>16.670000000000002</c:v>
                </c:pt>
                <c:pt idx="1203">
                  <c:v>19.27</c:v>
                </c:pt>
                <c:pt idx="1204">
                  <c:v>19.18</c:v>
                </c:pt>
                <c:pt idx="1205">
                  <c:v>16.63</c:v>
                </c:pt>
                <c:pt idx="1206">
                  <c:v>17.5</c:v>
                </c:pt>
                <c:pt idx="1207">
                  <c:v>20.23</c:v>
                </c:pt>
                <c:pt idx="1208">
                  <c:v>19.75</c:v>
                </c:pt>
                <c:pt idx="1209">
                  <c:v>21.167000000000002</c:v>
                </c:pt>
                <c:pt idx="1210">
                  <c:v>16.97</c:v>
                </c:pt>
                <c:pt idx="1211">
                  <c:v>20.100000000000001</c:v>
                </c:pt>
                <c:pt idx="1212">
                  <c:v>18.233000000000001</c:v>
                </c:pt>
                <c:pt idx="1213">
                  <c:v>-8.6669999999999998</c:v>
                </c:pt>
                <c:pt idx="1214">
                  <c:v>-7.33</c:v>
                </c:pt>
                <c:pt idx="1215">
                  <c:v>-8.25</c:v>
                </c:pt>
                <c:pt idx="1216">
                  <c:v>-10</c:v>
                </c:pt>
                <c:pt idx="1217">
                  <c:v>-7.32</c:v>
                </c:pt>
                <c:pt idx="1218">
                  <c:v>-8.8170000000000002</c:v>
                </c:pt>
                <c:pt idx="1219">
                  <c:v>-6.1</c:v>
                </c:pt>
                <c:pt idx="1220">
                  <c:v>-8.9830000000000005</c:v>
                </c:pt>
                <c:pt idx="1221">
                  <c:v>-7.367</c:v>
                </c:pt>
                <c:pt idx="1222">
                  <c:v>-6.25</c:v>
                </c:pt>
                <c:pt idx="1223">
                  <c:v>-9.9</c:v>
                </c:pt>
                <c:pt idx="1224">
                  <c:v>-6.451333</c:v>
                </c:pt>
                <c:pt idx="1225">
                  <c:v>-8</c:v>
                </c:pt>
                <c:pt idx="1226">
                  <c:v>-6.92</c:v>
                </c:pt>
                <c:pt idx="1227">
                  <c:v>-8.9169999999999998</c:v>
                </c:pt>
                <c:pt idx="1228">
                  <c:v>-7.27</c:v>
                </c:pt>
                <c:pt idx="1229">
                  <c:v>-6.4833333</c:v>
                </c:pt>
                <c:pt idx="1230">
                  <c:v>-10.25</c:v>
                </c:pt>
                <c:pt idx="1231">
                  <c:v>-8.4830000000000005</c:v>
                </c:pt>
                <c:pt idx="1232">
                  <c:v>-8.25</c:v>
                </c:pt>
                <c:pt idx="1233">
                  <c:v>-9.4166665999999992</c:v>
                </c:pt>
                <c:pt idx="1234">
                  <c:v>10.532999999999999</c:v>
                </c:pt>
                <c:pt idx="1235">
                  <c:v>10.53</c:v>
                </c:pt>
                <c:pt idx="1236">
                  <c:v>13.583</c:v>
                </c:pt>
                <c:pt idx="1237">
                  <c:v>13.58</c:v>
                </c:pt>
                <c:pt idx="1238">
                  <c:v>11.33</c:v>
                </c:pt>
                <c:pt idx="1239">
                  <c:v>11.782999999999999</c:v>
                </c:pt>
                <c:pt idx="1240">
                  <c:v>11.78</c:v>
                </c:pt>
                <c:pt idx="1241">
                  <c:v>11.032999999999999</c:v>
                </c:pt>
                <c:pt idx="1242">
                  <c:v>11.03</c:v>
                </c:pt>
                <c:pt idx="1243">
                  <c:v>12.6</c:v>
                </c:pt>
                <c:pt idx="1244">
                  <c:v>12.6</c:v>
                </c:pt>
                <c:pt idx="1245">
                  <c:v>12.62</c:v>
                </c:pt>
                <c:pt idx="1246">
                  <c:v>12.62</c:v>
                </c:pt>
                <c:pt idx="1247">
                  <c:v>13.032999999999999</c:v>
                </c:pt>
                <c:pt idx="1248">
                  <c:v>13.03</c:v>
                </c:pt>
                <c:pt idx="1249">
                  <c:v>7.7</c:v>
                </c:pt>
                <c:pt idx="1250">
                  <c:v>7.7</c:v>
                </c:pt>
                <c:pt idx="1251">
                  <c:v>9.07</c:v>
                </c:pt>
                <c:pt idx="1252">
                  <c:v>7.1666666000000001</c:v>
                </c:pt>
                <c:pt idx="1253">
                  <c:v>13.48</c:v>
                </c:pt>
                <c:pt idx="1254">
                  <c:v>12.1</c:v>
                </c:pt>
                <c:pt idx="1255">
                  <c:v>9.6999999999999993</c:v>
                </c:pt>
                <c:pt idx="1256">
                  <c:v>9.6999999999999993</c:v>
                </c:pt>
                <c:pt idx="1257">
                  <c:v>12.183</c:v>
                </c:pt>
                <c:pt idx="1258">
                  <c:v>13.75</c:v>
                </c:pt>
                <c:pt idx="1259">
                  <c:v>12.18</c:v>
                </c:pt>
                <c:pt idx="1260">
                  <c:v>13.75</c:v>
                </c:pt>
                <c:pt idx="1261">
                  <c:v>8.73</c:v>
                </c:pt>
                <c:pt idx="1262">
                  <c:v>8.7330000000000005</c:v>
                </c:pt>
                <c:pt idx="1263">
                  <c:v>8.67</c:v>
                </c:pt>
                <c:pt idx="1264">
                  <c:v>8.6669999999999998</c:v>
                </c:pt>
                <c:pt idx="1265">
                  <c:v>12.333</c:v>
                </c:pt>
                <c:pt idx="1266">
                  <c:v>12.33</c:v>
                </c:pt>
                <c:pt idx="1267">
                  <c:v>9.27</c:v>
                </c:pt>
                <c:pt idx="1268">
                  <c:v>9.2829999999999995</c:v>
                </c:pt>
                <c:pt idx="1269">
                  <c:v>10.28</c:v>
                </c:pt>
                <c:pt idx="1270">
                  <c:v>10.867000000000001</c:v>
                </c:pt>
                <c:pt idx="1271">
                  <c:v>10.87</c:v>
                </c:pt>
                <c:pt idx="1272">
                  <c:v>7.65</c:v>
                </c:pt>
                <c:pt idx="1273">
                  <c:v>7.65</c:v>
                </c:pt>
                <c:pt idx="1274">
                  <c:v>7.7329999999999997</c:v>
                </c:pt>
                <c:pt idx="1275">
                  <c:v>7.73</c:v>
                </c:pt>
                <c:pt idx="1276">
                  <c:v>9.73</c:v>
                </c:pt>
                <c:pt idx="1277">
                  <c:v>9.7330000000000005</c:v>
                </c:pt>
                <c:pt idx="1278">
                  <c:v>11.617000000000001</c:v>
                </c:pt>
                <c:pt idx="1279">
                  <c:v>11.62</c:v>
                </c:pt>
                <c:pt idx="1280">
                  <c:v>11.3</c:v>
                </c:pt>
                <c:pt idx="1281">
                  <c:v>11.3</c:v>
                </c:pt>
                <c:pt idx="1282">
                  <c:v>12.3</c:v>
                </c:pt>
                <c:pt idx="1283">
                  <c:v>12.3</c:v>
                </c:pt>
                <c:pt idx="1284">
                  <c:v>9.9329999999999998</c:v>
                </c:pt>
                <c:pt idx="1285">
                  <c:v>9.93</c:v>
                </c:pt>
                <c:pt idx="1286">
                  <c:v>8.85</c:v>
                </c:pt>
                <c:pt idx="1287">
                  <c:v>8.85</c:v>
                </c:pt>
                <c:pt idx="1288">
                  <c:v>7.8</c:v>
                </c:pt>
                <c:pt idx="1289">
                  <c:v>12.3</c:v>
                </c:pt>
                <c:pt idx="1290">
                  <c:v>12.3</c:v>
                </c:pt>
                <c:pt idx="1291">
                  <c:v>10.7</c:v>
                </c:pt>
                <c:pt idx="1292">
                  <c:v>12.067</c:v>
                </c:pt>
                <c:pt idx="1293">
                  <c:v>10.7</c:v>
                </c:pt>
                <c:pt idx="1294">
                  <c:v>12.07</c:v>
                </c:pt>
                <c:pt idx="1295">
                  <c:v>8.1170000000000009</c:v>
                </c:pt>
                <c:pt idx="1296">
                  <c:v>8.1199999999999992</c:v>
                </c:pt>
                <c:pt idx="1297">
                  <c:v>12.62</c:v>
                </c:pt>
                <c:pt idx="1298">
                  <c:v>8.1669999999999998</c:v>
                </c:pt>
                <c:pt idx="1299">
                  <c:v>8.17</c:v>
                </c:pt>
                <c:pt idx="1300">
                  <c:v>11.2</c:v>
                </c:pt>
                <c:pt idx="1301">
                  <c:v>11.2</c:v>
                </c:pt>
                <c:pt idx="1302">
                  <c:v>10.382999999999999</c:v>
                </c:pt>
                <c:pt idx="1303">
                  <c:v>10.38</c:v>
                </c:pt>
                <c:pt idx="1304">
                  <c:v>13.53</c:v>
                </c:pt>
                <c:pt idx="1305">
                  <c:v>13.37</c:v>
                </c:pt>
                <c:pt idx="1306">
                  <c:v>13.367000000000001</c:v>
                </c:pt>
                <c:pt idx="1307">
                  <c:v>12.73</c:v>
                </c:pt>
                <c:pt idx="1308">
                  <c:v>12.733000000000001</c:v>
                </c:pt>
                <c:pt idx="1309">
                  <c:v>12.5</c:v>
                </c:pt>
                <c:pt idx="1310">
                  <c:v>12.5</c:v>
                </c:pt>
                <c:pt idx="1311">
                  <c:v>11.067</c:v>
                </c:pt>
                <c:pt idx="1312">
                  <c:v>11.08</c:v>
                </c:pt>
                <c:pt idx="1313">
                  <c:v>10.4</c:v>
                </c:pt>
                <c:pt idx="1314">
                  <c:v>10.4</c:v>
                </c:pt>
                <c:pt idx="1315">
                  <c:v>12.98</c:v>
                </c:pt>
                <c:pt idx="1316">
                  <c:v>12.983000000000001</c:v>
                </c:pt>
                <c:pt idx="1317">
                  <c:v>12.05</c:v>
                </c:pt>
                <c:pt idx="1318">
                  <c:v>14.2</c:v>
                </c:pt>
                <c:pt idx="1319">
                  <c:v>12.05</c:v>
                </c:pt>
                <c:pt idx="1320">
                  <c:v>14.2</c:v>
                </c:pt>
                <c:pt idx="1321">
                  <c:v>12.85</c:v>
                </c:pt>
                <c:pt idx="1322">
                  <c:v>11.833</c:v>
                </c:pt>
                <c:pt idx="1323">
                  <c:v>11.83</c:v>
                </c:pt>
                <c:pt idx="1324">
                  <c:v>12.733000000000001</c:v>
                </c:pt>
                <c:pt idx="1325">
                  <c:v>12.73</c:v>
                </c:pt>
                <c:pt idx="1326">
                  <c:v>12.5</c:v>
                </c:pt>
                <c:pt idx="1327">
                  <c:v>12.23</c:v>
                </c:pt>
                <c:pt idx="1328">
                  <c:v>12.58</c:v>
                </c:pt>
                <c:pt idx="1329">
                  <c:v>15.95</c:v>
                </c:pt>
                <c:pt idx="1330">
                  <c:v>15.95</c:v>
                </c:pt>
                <c:pt idx="1331">
                  <c:v>12.45</c:v>
                </c:pt>
                <c:pt idx="1332">
                  <c:v>12.45</c:v>
                </c:pt>
                <c:pt idx="1333">
                  <c:v>13.3</c:v>
                </c:pt>
                <c:pt idx="1334">
                  <c:v>14.65</c:v>
                </c:pt>
                <c:pt idx="1335">
                  <c:v>14.65</c:v>
                </c:pt>
                <c:pt idx="1336">
                  <c:v>12.9</c:v>
                </c:pt>
                <c:pt idx="1337">
                  <c:v>15.717000000000001</c:v>
                </c:pt>
                <c:pt idx="1338">
                  <c:v>15.72</c:v>
                </c:pt>
                <c:pt idx="1339">
                  <c:v>15.53</c:v>
                </c:pt>
                <c:pt idx="1340">
                  <c:v>16.783000000000001</c:v>
                </c:pt>
                <c:pt idx="1341">
                  <c:v>16.75</c:v>
                </c:pt>
                <c:pt idx="1342">
                  <c:v>14.067</c:v>
                </c:pt>
                <c:pt idx="1343">
                  <c:v>14.07</c:v>
                </c:pt>
                <c:pt idx="1344">
                  <c:v>12.95</c:v>
                </c:pt>
                <c:pt idx="1345">
                  <c:v>9.5169999999999995</c:v>
                </c:pt>
                <c:pt idx="1346">
                  <c:v>14.3</c:v>
                </c:pt>
                <c:pt idx="1347">
                  <c:v>16.933</c:v>
                </c:pt>
                <c:pt idx="1348">
                  <c:v>17.95</c:v>
                </c:pt>
                <c:pt idx="1349">
                  <c:v>8.2829999999999995</c:v>
                </c:pt>
                <c:pt idx="1350">
                  <c:v>17.399999999999999</c:v>
                </c:pt>
                <c:pt idx="1351">
                  <c:v>16.882999999999999</c:v>
                </c:pt>
                <c:pt idx="1352">
                  <c:v>18.149999999999999</c:v>
                </c:pt>
                <c:pt idx="1353">
                  <c:v>16.02</c:v>
                </c:pt>
                <c:pt idx="1354">
                  <c:v>15.282999999999999</c:v>
                </c:pt>
                <c:pt idx="1355">
                  <c:v>9.7170000000000005</c:v>
                </c:pt>
                <c:pt idx="1356">
                  <c:v>18.350000000000001</c:v>
                </c:pt>
                <c:pt idx="1357">
                  <c:v>18.350000000000001</c:v>
                </c:pt>
                <c:pt idx="1358">
                  <c:v>8.4670000000000005</c:v>
                </c:pt>
                <c:pt idx="1359">
                  <c:v>15.88</c:v>
                </c:pt>
                <c:pt idx="1360">
                  <c:v>8.9670000000000005</c:v>
                </c:pt>
                <c:pt idx="1361">
                  <c:v>16.399999999999999</c:v>
                </c:pt>
                <c:pt idx="1362">
                  <c:v>9.0670000000000002</c:v>
                </c:pt>
                <c:pt idx="1363">
                  <c:v>17.067</c:v>
                </c:pt>
                <c:pt idx="1364">
                  <c:v>13.183</c:v>
                </c:pt>
                <c:pt idx="1365">
                  <c:v>15.55</c:v>
                </c:pt>
                <c:pt idx="1366">
                  <c:v>13.1</c:v>
                </c:pt>
                <c:pt idx="1367">
                  <c:v>13.3</c:v>
                </c:pt>
                <c:pt idx="1368">
                  <c:v>13.3</c:v>
                </c:pt>
                <c:pt idx="1369">
                  <c:v>15.65</c:v>
                </c:pt>
                <c:pt idx="1370">
                  <c:v>12.5</c:v>
                </c:pt>
                <c:pt idx="1371">
                  <c:v>14.282999999999999</c:v>
                </c:pt>
                <c:pt idx="1372">
                  <c:v>15.05</c:v>
                </c:pt>
                <c:pt idx="1373">
                  <c:v>15.05</c:v>
                </c:pt>
                <c:pt idx="1374">
                  <c:v>14.917</c:v>
                </c:pt>
                <c:pt idx="1375">
                  <c:v>14.92</c:v>
                </c:pt>
                <c:pt idx="1376">
                  <c:v>14.217000000000001</c:v>
                </c:pt>
                <c:pt idx="1377">
                  <c:v>11.967000000000001</c:v>
                </c:pt>
                <c:pt idx="1378">
                  <c:v>15.132999999999999</c:v>
                </c:pt>
                <c:pt idx="1379">
                  <c:v>12.6</c:v>
                </c:pt>
                <c:pt idx="1380">
                  <c:v>25.38</c:v>
                </c:pt>
                <c:pt idx="1381">
                  <c:v>24.367000000000001</c:v>
                </c:pt>
                <c:pt idx="1382">
                  <c:v>24.366666599999999</c:v>
                </c:pt>
                <c:pt idx="1383">
                  <c:v>22.6</c:v>
                </c:pt>
                <c:pt idx="1384">
                  <c:v>27.033333299999999</c:v>
                </c:pt>
                <c:pt idx="1385">
                  <c:v>21.533000000000001</c:v>
                </c:pt>
                <c:pt idx="1386">
                  <c:v>23.117000000000001</c:v>
                </c:pt>
                <c:pt idx="1387">
                  <c:v>23.116666599999999</c:v>
                </c:pt>
                <c:pt idx="1388">
                  <c:v>21.53</c:v>
                </c:pt>
                <c:pt idx="1389">
                  <c:v>24.416666599999999</c:v>
                </c:pt>
                <c:pt idx="1390">
                  <c:v>25.3333333</c:v>
                </c:pt>
                <c:pt idx="1391">
                  <c:v>22.55</c:v>
                </c:pt>
                <c:pt idx="1392">
                  <c:v>25.916666599999999</c:v>
                </c:pt>
                <c:pt idx="1393">
                  <c:v>26.716999999999999</c:v>
                </c:pt>
                <c:pt idx="1394">
                  <c:v>24.05</c:v>
                </c:pt>
                <c:pt idx="1395">
                  <c:v>23.97</c:v>
                </c:pt>
                <c:pt idx="1396">
                  <c:v>21.18</c:v>
                </c:pt>
                <c:pt idx="1397">
                  <c:v>26.233333300000002</c:v>
                </c:pt>
                <c:pt idx="1398">
                  <c:v>22.5</c:v>
                </c:pt>
                <c:pt idx="1399">
                  <c:v>23.733333300000002</c:v>
                </c:pt>
                <c:pt idx="1400">
                  <c:v>25.1333333</c:v>
                </c:pt>
                <c:pt idx="1401">
                  <c:v>25.13</c:v>
                </c:pt>
                <c:pt idx="1402">
                  <c:v>23.316666600000001</c:v>
                </c:pt>
                <c:pt idx="1403">
                  <c:v>27.27</c:v>
                </c:pt>
                <c:pt idx="1404">
                  <c:v>25.916666599999999</c:v>
                </c:pt>
                <c:pt idx="1405">
                  <c:v>21.016999999999999</c:v>
                </c:pt>
                <c:pt idx="1406">
                  <c:v>24.216999999999999</c:v>
                </c:pt>
                <c:pt idx="1407">
                  <c:v>24.22</c:v>
                </c:pt>
                <c:pt idx="1408">
                  <c:v>26.617000000000001</c:v>
                </c:pt>
                <c:pt idx="1409">
                  <c:v>9.52</c:v>
                </c:pt>
                <c:pt idx="1410">
                  <c:v>22.316666600000001</c:v>
                </c:pt>
                <c:pt idx="1411">
                  <c:v>24.766666600000001</c:v>
                </c:pt>
                <c:pt idx="1412">
                  <c:v>21.1</c:v>
                </c:pt>
                <c:pt idx="1413">
                  <c:v>22.25</c:v>
                </c:pt>
                <c:pt idx="1414">
                  <c:v>25.5833333</c:v>
                </c:pt>
                <c:pt idx="1415">
                  <c:v>23.317</c:v>
                </c:pt>
                <c:pt idx="1416">
                  <c:v>23.382999999999999</c:v>
                </c:pt>
                <c:pt idx="1417">
                  <c:v>24.416666599999999</c:v>
                </c:pt>
                <c:pt idx="1418">
                  <c:v>21.067</c:v>
                </c:pt>
                <c:pt idx="1419">
                  <c:v>22.233000000000001</c:v>
                </c:pt>
                <c:pt idx="1420">
                  <c:v>25.6</c:v>
                </c:pt>
                <c:pt idx="1421">
                  <c:v>26.3</c:v>
                </c:pt>
                <c:pt idx="1422">
                  <c:v>23.8833333</c:v>
                </c:pt>
                <c:pt idx="1423">
                  <c:v>23.15</c:v>
                </c:pt>
                <c:pt idx="1424">
                  <c:v>21.4666666</c:v>
                </c:pt>
                <c:pt idx="1425">
                  <c:v>21</c:v>
                </c:pt>
                <c:pt idx="1426">
                  <c:v>24.766666600000001</c:v>
                </c:pt>
                <c:pt idx="1427">
                  <c:v>22.283333299999999</c:v>
                </c:pt>
                <c:pt idx="1428">
                  <c:v>26.166666599999999</c:v>
                </c:pt>
                <c:pt idx="1429">
                  <c:v>24.084778</c:v>
                </c:pt>
                <c:pt idx="1430">
                  <c:v>23.832999999999998</c:v>
                </c:pt>
                <c:pt idx="1431">
                  <c:v>22.8</c:v>
                </c:pt>
                <c:pt idx="1432">
                  <c:v>25.1</c:v>
                </c:pt>
                <c:pt idx="1433">
                  <c:v>25.28</c:v>
                </c:pt>
                <c:pt idx="1434">
                  <c:v>23.35</c:v>
                </c:pt>
                <c:pt idx="1435">
                  <c:v>24.55</c:v>
                </c:pt>
                <c:pt idx="1436">
                  <c:v>23.516666600000001</c:v>
                </c:pt>
                <c:pt idx="1437">
                  <c:v>6.2169999999999996</c:v>
                </c:pt>
                <c:pt idx="1438">
                  <c:v>14.483000000000001</c:v>
                </c:pt>
                <c:pt idx="1439">
                  <c:v>4.8020779999999998</c:v>
                </c:pt>
                <c:pt idx="1440">
                  <c:v>4.8</c:v>
                </c:pt>
                <c:pt idx="1441">
                  <c:v>4.7589139999999999</c:v>
                </c:pt>
                <c:pt idx="1442">
                  <c:v>5.004175</c:v>
                </c:pt>
                <c:pt idx="1443">
                  <c:v>3.82</c:v>
                </c:pt>
                <c:pt idx="1444">
                  <c:v>3.81</c:v>
                </c:pt>
                <c:pt idx="1445">
                  <c:v>4.7</c:v>
                </c:pt>
                <c:pt idx="1446">
                  <c:v>6.35</c:v>
                </c:pt>
                <c:pt idx="1447">
                  <c:v>4.01</c:v>
                </c:pt>
                <c:pt idx="1448">
                  <c:v>6.03</c:v>
                </c:pt>
                <c:pt idx="1449">
                  <c:v>4.96</c:v>
                </c:pt>
                <c:pt idx="1450">
                  <c:v>6.4</c:v>
                </c:pt>
                <c:pt idx="1451">
                  <c:v>5.95</c:v>
                </c:pt>
                <c:pt idx="1452">
                  <c:v>5.94</c:v>
                </c:pt>
                <c:pt idx="1453">
                  <c:v>6.2</c:v>
                </c:pt>
                <c:pt idx="1454">
                  <c:v>5.35</c:v>
                </c:pt>
                <c:pt idx="1455">
                  <c:v>3.63</c:v>
                </c:pt>
                <c:pt idx="1456">
                  <c:v>4.9169999999999998</c:v>
                </c:pt>
                <c:pt idx="1457">
                  <c:v>4.92</c:v>
                </c:pt>
                <c:pt idx="1458">
                  <c:v>3.22</c:v>
                </c:pt>
                <c:pt idx="1459">
                  <c:v>5.7670000000000003</c:v>
                </c:pt>
                <c:pt idx="1460">
                  <c:v>3.2166665999999999</c:v>
                </c:pt>
                <c:pt idx="1461">
                  <c:v>7.15</c:v>
                </c:pt>
                <c:pt idx="1462">
                  <c:v>7.15</c:v>
                </c:pt>
                <c:pt idx="1463">
                  <c:v>6.5830000000000002</c:v>
                </c:pt>
                <c:pt idx="1464">
                  <c:v>4.72</c:v>
                </c:pt>
                <c:pt idx="1465">
                  <c:v>4.75</c:v>
                </c:pt>
                <c:pt idx="1466">
                  <c:v>4.1500000000000004</c:v>
                </c:pt>
                <c:pt idx="1467">
                  <c:v>4.7830000000000004</c:v>
                </c:pt>
                <c:pt idx="1468">
                  <c:v>5.38</c:v>
                </c:pt>
                <c:pt idx="1469">
                  <c:v>6.57</c:v>
                </c:pt>
                <c:pt idx="1470">
                  <c:v>6.5730556</c:v>
                </c:pt>
                <c:pt idx="1471">
                  <c:v>5.89</c:v>
                </c:pt>
                <c:pt idx="1472">
                  <c:v>4.9833333</c:v>
                </c:pt>
                <c:pt idx="1473">
                  <c:v>5.4</c:v>
                </c:pt>
                <c:pt idx="1474">
                  <c:v>4.9800000000000004</c:v>
                </c:pt>
                <c:pt idx="1475">
                  <c:v>5.17</c:v>
                </c:pt>
                <c:pt idx="1476">
                  <c:v>4.5199999999999996</c:v>
                </c:pt>
                <c:pt idx="1477">
                  <c:v>4.5599999999999996</c:v>
                </c:pt>
                <c:pt idx="1478">
                  <c:v>5.52</c:v>
                </c:pt>
                <c:pt idx="1479">
                  <c:v>6.26</c:v>
                </c:pt>
                <c:pt idx="1480">
                  <c:v>3.35</c:v>
                </c:pt>
                <c:pt idx="1481">
                  <c:v>4.79</c:v>
                </c:pt>
                <c:pt idx="1482">
                  <c:v>4.7670000000000003</c:v>
                </c:pt>
                <c:pt idx="1483">
                  <c:v>6.9</c:v>
                </c:pt>
                <c:pt idx="1484">
                  <c:v>4.3</c:v>
                </c:pt>
                <c:pt idx="1485">
                  <c:v>4.3</c:v>
                </c:pt>
                <c:pt idx="1486">
                  <c:v>4.4169999999999998</c:v>
                </c:pt>
                <c:pt idx="1487">
                  <c:v>5.28</c:v>
                </c:pt>
                <c:pt idx="1488">
                  <c:v>5.1829999999999998</c:v>
                </c:pt>
                <c:pt idx="1489">
                  <c:v>5.883</c:v>
                </c:pt>
                <c:pt idx="1490">
                  <c:v>6.65</c:v>
                </c:pt>
                <c:pt idx="1491">
                  <c:v>4.3499999999999996</c:v>
                </c:pt>
                <c:pt idx="1492">
                  <c:v>3.2833332999999998</c:v>
                </c:pt>
                <c:pt idx="1493">
                  <c:v>3.28</c:v>
                </c:pt>
                <c:pt idx="1494">
                  <c:v>4.12</c:v>
                </c:pt>
                <c:pt idx="1495">
                  <c:v>4.0999999999999996</c:v>
                </c:pt>
                <c:pt idx="1496">
                  <c:v>4.93</c:v>
                </c:pt>
                <c:pt idx="1497">
                  <c:v>4.45</c:v>
                </c:pt>
                <c:pt idx="1498">
                  <c:v>4.4372220000000002</c:v>
                </c:pt>
                <c:pt idx="1499">
                  <c:v>3.6669999999999998</c:v>
                </c:pt>
                <c:pt idx="1500">
                  <c:v>4.3166665999999996</c:v>
                </c:pt>
                <c:pt idx="1501">
                  <c:v>4.3099999999999996</c:v>
                </c:pt>
                <c:pt idx="1502">
                  <c:v>5.15</c:v>
                </c:pt>
                <c:pt idx="1503">
                  <c:v>5.1333333000000003</c:v>
                </c:pt>
                <c:pt idx="1504">
                  <c:v>3.62</c:v>
                </c:pt>
                <c:pt idx="1505">
                  <c:v>3.69</c:v>
                </c:pt>
                <c:pt idx="1506">
                  <c:v>3.7</c:v>
                </c:pt>
                <c:pt idx="1507">
                  <c:v>5.7</c:v>
                </c:pt>
                <c:pt idx="1508">
                  <c:v>4.01</c:v>
                </c:pt>
                <c:pt idx="1509">
                  <c:v>4.9329999999999998</c:v>
                </c:pt>
                <c:pt idx="1510">
                  <c:v>5.9329999999999998</c:v>
                </c:pt>
                <c:pt idx="1511">
                  <c:v>3.88</c:v>
                </c:pt>
                <c:pt idx="1512">
                  <c:v>4.12</c:v>
                </c:pt>
                <c:pt idx="1513">
                  <c:v>6.2</c:v>
                </c:pt>
                <c:pt idx="1514">
                  <c:v>4.2</c:v>
                </c:pt>
                <c:pt idx="1515">
                  <c:v>3.6</c:v>
                </c:pt>
                <c:pt idx="1516">
                  <c:v>4.3330000000000002</c:v>
                </c:pt>
                <c:pt idx="1517">
                  <c:v>5.4169999999999998</c:v>
                </c:pt>
                <c:pt idx="1518">
                  <c:v>4</c:v>
                </c:pt>
                <c:pt idx="1519">
                  <c:v>3.6</c:v>
                </c:pt>
                <c:pt idx="1520">
                  <c:v>4.0166665999999998</c:v>
                </c:pt>
                <c:pt idx="1521">
                  <c:v>3.38</c:v>
                </c:pt>
                <c:pt idx="1522">
                  <c:v>3.67</c:v>
                </c:pt>
                <c:pt idx="1523">
                  <c:v>3.6666666000000001</c:v>
                </c:pt>
                <c:pt idx="1524">
                  <c:v>3.8666665999999998</c:v>
                </c:pt>
                <c:pt idx="1525">
                  <c:v>3.86</c:v>
                </c:pt>
                <c:pt idx="1526">
                  <c:v>5.76</c:v>
                </c:pt>
                <c:pt idx="1527">
                  <c:v>5.7830000000000004</c:v>
                </c:pt>
                <c:pt idx="1528">
                  <c:v>23.983333300000002</c:v>
                </c:pt>
                <c:pt idx="1529">
                  <c:v>28.233333300000002</c:v>
                </c:pt>
                <c:pt idx="1530">
                  <c:v>27.8333333</c:v>
                </c:pt>
                <c:pt idx="1531">
                  <c:v>25.983333300000002</c:v>
                </c:pt>
                <c:pt idx="1532">
                  <c:v>29.033333299999999</c:v>
                </c:pt>
                <c:pt idx="1533">
                  <c:v>30.0833333</c:v>
                </c:pt>
                <c:pt idx="1534">
                  <c:v>23.683</c:v>
                </c:pt>
                <c:pt idx="1535">
                  <c:v>23.667000000000002</c:v>
                </c:pt>
                <c:pt idx="1536">
                  <c:v>29.692678000000001</c:v>
                </c:pt>
                <c:pt idx="1537">
                  <c:v>22.45</c:v>
                </c:pt>
                <c:pt idx="1538">
                  <c:v>29.733000000000001</c:v>
                </c:pt>
                <c:pt idx="1539">
                  <c:v>22.139744</c:v>
                </c:pt>
                <c:pt idx="1540">
                  <c:v>22.15</c:v>
                </c:pt>
                <c:pt idx="1541">
                  <c:v>22.816666600000001</c:v>
                </c:pt>
                <c:pt idx="1542">
                  <c:v>31.1</c:v>
                </c:pt>
                <c:pt idx="1543">
                  <c:v>31.044889000000001</c:v>
                </c:pt>
                <c:pt idx="1544">
                  <c:v>31.05</c:v>
                </c:pt>
                <c:pt idx="1545">
                  <c:v>19.5</c:v>
                </c:pt>
                <c:pt idx="1546">
                  <c:v>28.166666599999999</c:v>
                </c:pt>
                <c:pt idx="1547">
                  <c:v>24.973489000000001</c:v>
                </c:pt>
                <c:pt idx="1548">
                  <c:v>29.85</c:v>
                </c:pt>
                <c:pt idx="1549">
                  <c:v>23.371666999999999</c:v>
                </c:pt>
                <c:pt idx="1550">
                  <c:v>21.8833333</c:v>
                </c:pt>
                <c:pt idx="1551">
                  <c:v>20.959444000000001</c:v>
                </c:pt>
                <c:pt idx="1552">
                  <c:v>29.9</c:v>
                </c:pt>
                <c:pt idx="1553">
                  <c:v>18.917000000000002</c:v>
                </c:pt>
                <c:pt idx="1554">
                  <c:v>18.933333300000001</c:v>
                </c:pt>
                <c:pt idx="1555">
                  <c:v>17.8333333</c:v>
                </c:pt>
                <c:pt idx="1556">
                  <c:v>20.433333300000001</c:v>
                </c:pt>
                <c:pt idx="1557">
                  <c:v>23.533333299999999</c:v>
                </c:pt>
                <c:pt idx="1558">
                  <c:v>25.516666600000001</c:v>
                </c:pt>
                <c:pt idx="1559">
                  <c:v>30.033333299999999</c:v>
                </c:pt>
                <c:pt idx="1560">
                  <c:v>20.283333299999999</c:v>
                </c:pt>
                <c:pt idx="1561">
                  <c:v>24.43</c:v>
                </c:pt>
                <c:pt idx="1562">
                  <c:v>16.149999999999999</c:v>
                </c:pt>
                <c:pt idx="1563">
                  <c:v>25.35</c:v>
                </c:pt>
                <c:pt idx="1564">
                  <c:v>18.1333333</c:v>
                </c:pt>
                <c:pt idx="1565">
                  <c:v>16</c:v>
                </c:pt>
                <c:pt idx="1566">
                  <c:v>18.533000000000001</c:v>
                </c:pt>
                <c:pt idx="1567">
                  <c:v>16.533333299999999</c:v>
                </c:pt>
                <c:pt idx="1568">
                  <c:v>23.533333299999999</c:v>
                </c:pt>
                <c:pt idx="1569">
                  <c:v>15.42</c:v>
                </c:pt>
                <c:pt idx="1570">
                  <c:v>14.433333299999999</c:v>
                </c:pt>
                <c:pt idx="1571">
                  <c:v>15.0166667</c:v>
                </c:pt>
                <c:pt idx="1572">
                  <c:v>16.678108000000002</c:v>
                </c:pt>
                <c:pt idx="1573">
                  <c:v>17.5</c:v>
                </c:pt>
                <c:pt idx="1574">
                  <c:v>17.5</c:v>
                </c:pt>
                <c:pt idx="1575">
                  <c:v>17.649999999999999</c:v>
                </c:pt>
                <c:pt idx="1576">
                  <c:v>15.95</c:v>
                </c:pt>
                <c:pt idx="1577">
                  <c:v>14.6666667</c:v>
                </c:pt>
                <c:pt idx="1578">
                  <c:v>17.78</c:v>
                </c:pt>
                <c:pt idx="1579">
                  <c:v>13.6166667</c:v>
                </c:pt>
                <c:pt idx="1580">
                  <c:v>14.65</c:v>
                </c:pt>
                <c:pt idx="1581">
                  <c:v>16.0833333</c:v>
                </c:pt>
                <c:pt idx="1582">
                  <c:v>12.7166666</c:v>
                </c:pt>
                <c:pt idx="1583">
                  <c:v>12.1</c:v>
                </c:pt>
                <c:pt idx="1584">
                  <c:v>13.8833333</c:v>
                </c:pt>
                <c:pt idx="1585">
                  <c:v>14.367000000000001</c:v>
                </c:pt>
                <c:pt idx="1586">
                  <c:v>13.6333333</c:v>
                </c:pt>
                <c:pt idx="1587">
                  <c:v>12.4833333</c:v>
                </c:pt>
                <c:pt idx="1588">
                  <c:v>14.95</c:v>
                </c:pt>
                <c:pt idx="1589">
                  <c:v>14.516666600000001</c:v>
                </c:pt>
                <c:pt idx="1590">
                  <c:v>12.6166666</c:v>
                </c:pt>
                <c:pt idx="1591">
                  <c:v>14.3</c:v>
                </c:pt>
                <c:pt idx="1592">
                  <c:v>13.8833333</c:v>
                </c:pt>
                <c:pt idx="1593">
                  <c:v>13.5833333</c:v>
                </c:pt>
                <c:pt idx="1594">
                  <c:v>8.0833332999999996</c:v>
                </c:pt>
                <c:pt idx="1595">
                  <c:v>12.4666666</c:v>
                </c:pt>
                <c:pt idx="1596">
                  <c:v>14.183333299999999</c:v>
                </c:pt>
                <c:pt idx="1597">
                  <c:v>12.416666599999999</c:v>
                </c:pt>
                <c:pt idx="1598">
                  <c:v>13.214914</c:v>
                </c:pt>
                <c:pt idx="1599">
                  <c:v>11.85</c:v>
                </c:pt>
                <c:pt idx="1600">
                  <c:v>13.283333300000001</c:v>
                </c:pt>
                <c:pt idx="1601">
                  <c:v>12.217499999999999</c:v>
                </c:pt>
                <c:pt idx="1602">
                  <c:v>7.3166666999999999</c:v>
                </c:pt>
                <c:pt idx="1603">
                  <c:v>12</c:v>
                </c:pt>
                <c:pt idx="1604">
                  <c:v>11</c:v>
                </c:pt>
                <c:pt idx="1605">
                  <c:v>13.3666666</c:v>
                </c:pt>
                <c:pt idx="1606">
                  <c:v>11.2333333</c:v>
                </c:pt>
                <c:pt idx="1607">
                  <c:v>11.233000000000001</c:v>
                </c:pt>
                <c:pt idx="1608">
                  <c:v>11.233000000000001</c:v>
                </c:pt>
                <c:pt idx="1609">
                  <c:v>10.55</c:v>
                </c:pt>
                <c:pt idx="1610">
                  <c:v>12.85</c:v>
                </c:pt>
                <c:pt idx="1611">
                  <c:v>12.3833333</c:v>
                </c:pt>
                <c:pt idx="1612">
                  <c:v>11.5833333</c:v>
                </c:pt>
                <c:pt idx="1613">
                  <c:v>10.45</c:v>
                </c:pt>
                <c:pt idx="1614">
                  <c:v>10.46</c:v>
                </c:pt>
                <c:pt idx="1615">
                  <c:v>7.8</c:v>
                </c:pt>
                <c:pt idx="1616">
                  <c:v>9.4</c:v>
                </c:pt>
                <c:pt idx="1617">
                  <c:v>11.45</c:v>
                </c:pt>
                <c:pt idx="1618">
                  <c:v>8.4700000000000006</c:v>
                </c:pt>
                <c:pt idx="1619">
                  <c:v>9.6</c:v>
                </c:pt>
                <c:pt idx="1620">
                  <c:v>7.95</c:v>
                </c:pt>
                <c:pt idx="1621">
                  <c:v>9.1166666000000003</c:v>
                </c:pt>
                <c:pt idx="1622">
                  <c:v>10.93</c:v>
                </c:pt>
                <c:pt idx="1623">
                  <c:v>10.933</c:v>
                </c:pt>
                <c:pt idx="1624">
                  <c:v>8.06</c:v>
                </c:pt>
                <c:pt idx="1625">
                  <c:v>11.7333333</c:v>
                </c:pt>
                <c:pt idx="1626">
                  <c:v>10.45</c:v>
                </c:pt>
                <c:pt idx="1627">
                  <c:v>9.85</c:v>
                </c:pt>
                <c:pt idx="1628">
                  <c:v>11.016666600000001</c:v>
                </c:pt>
                <c:pt idx="1629">
                  <c:v>7.82</c:v>
                </c:pt>
                <c:pt idx="1630">
                  <c:v>10.55</c:v>
                </c:pt>
                <c:pt idx="1631">
                  <c:v>10.183333299999999</c:v>
                </c:pt>
                <c:pt idx="1632">
                  <c:v>6.5330000000000004</c:v>
                </c:pt>
                <c:pt idx="1633">
                  <c:v>6.54</c:v>
                </c:pt>
                <c:pt idx="1634">
                  <c:v>7.26</c:v>
                </c:pt>
                <c:pt idx="1635">
                  <c:v>8.56</c:v>
                </c:pt>
                <c:pt idx="1636">
                  <c:v>6.7666665999999998</c:v>
                </c:pt>
                <c:pt idx="1637">
                  <c:v>7.23</c:v>
                </c:pt>
                <c:pt idx="1638">
                  <c:v>9.6666665999999992</c:v>
                </c:pt>
                <c:pt idx="1639">
                  <c:v>11.382999999999999</c:v>
                </c:pt>
                <c:pt idx="1640">
                  <c:v>11.35</c:v>
                </c:pt>
                <c:pt idx="1641">
                  <c:v>11.342347</c:v>
                </c:pt>
                <c:pt idx="1642">
                  <c:v>11.38</c:v>
                </c:pt>
                <c:pt idx="1643">
                  <c:v>6.117</c:v>
                </c:pt>
                <c:pt idx="1644">
                  <c:v>6.87</c:v>
                </c:pt>
                <c:pt idx="1645">
                  <c:v>7.7666665999999998</c:v>
                </c:pt>
                <c:pt idx="1646">
                  <c:v>7.85</c:v>
                </c:pt>
                <c:pt idx="1647">
                  <c:v>5.2670000000000003</c:v>
                </c:pt>
                <c:pt idx="1648">
                  <c:v>10.73</c:v>
                </c:pt>
                <c:pt idx="1649">
                  <c:v>8.1999999999999993</c:v>
                </c:pt>
                <c:pt idx="1650">
                  <c:v>7.42</c:v>
                </c:pt>
                <c:pt idx="1651">
                  <c:v>9.5500000000000007</c:v>
                </c:pt>
                <c:pt idx="1652">
                  <c:v>6.0666666999999999</c:v>
                </c:pt>
                <c:pt idx="1653">
                  <c:v>6.08</c:v>
                </c:pt>
                <c:pt idx="1654">
                  <c:v>9.2829999999999995</c:v>
                </c:pt>
                <c:pt idx="1655">
                  <c:v>9.2899999999999991</c:v>
                </c:pt>
                <c:pt idx="1656">
                  <c:v>9.1166666000000003</c:v>
                </c:pt>
                <c:pt idx="1657">
                  <c:v>4.9800000000000004</c:v>
                </c:pt>
                <c:pt idx="1658">
                  <c:v>7.6666666670000003</c:v>
                </c:pt>
                <c:pt idx="1659">
                  <c:v>6.55</c:v>
                </c:pt>
                <c:pt idx="1660">
                  <c:v>12.05</c:v>
                </c:pt>
                <c:pt idx="1661">
                  <c:v>12.033333300000001</c:v>
                </c:pt>
                <c:pt idx="1662">
                  <c:v>6.1166666999999997</c:v>
                </c:pt>
                <c:pt idx="1663">
                  <c:v>6.1</c:v>
                </c:pt>
                <c:pt idx="1664">
                  <c:v>6.18</c:v>
                </c:pt>
                <c:pt idx="1665">
                  <c:v>8.3666666000000003</c:v>
                </c:pt>
                <c:pt idx="1666">
                  <c:v>10.11</c:v>
                </c:pt>
                <c:pt idx="1667">
                  <c:v>5.03</c:v>
                </c:pt>
                <c:pt idx="1668">
                  <c:v>4.6833333000000001</c:v>
                </c:pt>
                <c:pt idx="1669">
                  <c:v>8</c:v>
                </c:pt>
                <c:pt idx="1670">
                  <c:v>9.4</c:v>
                </c:pt>
                <c:pt idx="1671">
                  <c:v>5.92</c:v>
                </c:pt>
                <c:pt idx="1672">
                  <c:v>10.1333333</c:v>
                </c:pt>
                <c:pt idx="1673">
                  <c:v>6.77</c:v>
                </c:pt>
                <c:pt idx="1674">
                  <c:v>11.080277799999999</c:v>
                </c:pt>
                <c:pt idx="1675">
                  <c:v>5.7641669999999996</c:v>
                </c:pt>
                <c:pt idx="1676">
                  <c:v>5.867</c:v>
                </c:pt>
                <c:pt idx="1677">
                  <c:v>12.266666600000001</c:v>
                </c:pt>
                <c:pt idx="1678">
                  <c:v>5.04</c:v>
                </c:pt>
                <c:pt idx="1679">
                  <c:v>8.9166665999999992</c:v>
                </c:pt>
                <c:pt idx="1680">
                  <c:v>2.27</c:v>
                </c:pt>
                <c:pt idx="1681">
                  <c:v>11.3666666</c:v>
                </c:pt>
                <c:pt idx="1682">
                  <c:v>8.11</c:v>
                </c:pt>
                <c:pt idx="1683">
                  <c:v>6.65</c:v>
                </c:pt>
                <c:pt idx="1684">
                  <c:v>7.14</c:v>
                </c:pt>
                <c:pt idx="1685">
                  <c:v>9.06</c:v>
                </c:pt>
                <c:pt idx="1686">
                  <c:v>10.4666666</c:v>
                </c:pt>
                <c:pt idx="1687">
                  <c:v>9.2880559999999992</c:v>
                </c:pt>
                <c:pt idx="1688">
                  <c:v>9.2166665999999999</c:v>
                </c:pt>
                <c:pt idx="1689">
                  <c:v>10.033333300000001</c:v>
                </c:pt>
                <c:pt idx="1690">
                  <c:v>8.5166666000000006</c:v>
                </c:pt>
                <c:pt idx="1691">
                  <c:v>11.07</c:v>
                </c:pt>
                <c:pt idx="1692">
                  <c:v>11.0666666</c:v>
                </c:pt>
                <c:pt idx="1693">
                  <c:v>10.81</c:v>
                </c:pt>
                <c:pt idx="1694">
                  <c:v>4.7169999999999996</c:v>
                </c:pt>
                <c:pt idx="1695">
                  <c:v>4.7166665999999999</c:v>
                </c:pt>
                <c:pt idx="1696">
                  <c:v>7.2166665999999999</c:v>
                </c:pt>
                <c:pt idx="1697">
                  <c:v>10.87</c:v>
                </c:pt>
                <c:pt idx="1698">
                  <c:v>7.2666665999999998</c:v>
                </c:pt>
                <c:pt idx="1699">
                  <c:v>6.1</c:v>
                </c:pt>
                <c:pt idx="1700">
                  <c:v>6.4333333000000001</c:v>
                </c:pt>
                <c:pt idx="1701">
                  <c:v>12.016666600000001</c:v>
                </c:pt>
                <c:pt idx="1702">
                  <c:v>7.5333332999999998</c:v>
                </c:pt>
                <c:pt idx="1703">
                  <c:v>9.1300000000000008</c:v>
                </c:pt>
                <c:pt idx="1704">
                  <c:v>8.1999999999999993</c:v>
                </c:pt>
                <c:pt idx="1705">
                  <c:v>5.7166665999999999</c:v>
                </c:pt>
                <c:pt idx="1706">
                  <c:v>7.28</c:v>
                </c:pt>
                <c:pt idx="1707">
                  <c:v>8.5127780000000008</c:v>
                </c:pt>
                <c:pt idx="1708">
                  <c:v>7.28</c:v>
                </c:pt>
                <c:pt idx="1709">
                  <c:v>5.9666665999999999</c:v>
                </c:pt>
                <c:pt idx="1710">
                  <c:v>9.6</c:v>
                </c:pt>
                <c:pt idx="1711">
                  <c:v>5.3330000000000002</c:v>
                </c:pt>
                <c:pt idx="1712">
                  <c:v>9.61</c:v>
                </c:pt>
                <c:pt idx="1713">
                  <c:v>5.33</c:v>
                </c:pt>
                <c:pt idx="1714">
                  <c:v>6.2666665999999998</c:v>
                </c:pt>
                <c:pt idx="1715">
                  <c:v>5.2329999999999997</c:v>
                </c:pt>
                <c:pt idx="1716">
                  <c:v>11.08</c:v>
                </c:pt>
                <c:pt idx="1717">
                  <c:v>11.083</c:v>
                </c:pt>
                <c:pt idx="1718">
                  <c:v>7.4833333</c:v>
                </c:pt>
                <c:pt idx="1719">
                  <c:v>12</c:v>
                </c:pt>
                <c:pt idx="1720">
                  <c:v>10.25</c:v>
                </c:pt>
                <c:pt idx="1721">
                  <c:v>9.15</c:v>
                </c:pt>
                <c:pt idx="1722">
                  <c:v>10.683333299999999</c:v>
                </c:pt>
                <c:pt idx="1723">
                  <c:v>10.67</c:v>
                </c:pt>
                <c:pt idx="1724">
                  <c:v>11.033333300000001</c:v>
                </c:pt>
                <c:pt idx="1725">
                  <c:v>10.7166666</c:v>
                </c:pt>
                <c:pt idx="1726">
                  <c:v>10.72</c:v>
                </c:pt>
                <c:pt idx="1727">
                  <c:v>10.83</c:v>
                </c:pt>
                <c:pt idx="1728">
                  <c:v>11.5833333</c:v>
                </c:pt>
                <c:pt idx="1729">
                  <c:v>5.07</c:v>
                </c:pt>
                <c:pt idx="1730">
                  <c:v>10.632999999999999</c:v>
                </c:pt>
                <c:pt idx="1731">
                  <c:v>8.65</c:v>
                </c:pt>
                <c:pt idx="1732">
                  <c:v>8.18</c:v>
                </c:pt>
                <c:pt idx="1733">
                  <c:v>6.9829999999999997</c:v>
                </c:pt>
                <c:pt idx="1734">
                  <c:v>6.99</c:v>
                </c:pt>
                <c:pt idx="1735">
                  <c:v>7.2166665999999999</c:v>
                </c:pt>
                <c:pt idx="1736">
                  <c:v>5.3408499999999997</c:v>
                </c:pt>
                <c:pt idx="1737">
                  <c:v>7.3666666000000003</c:v>
                </c:pt>
                <c:pt idx="1738">
                  <c:v>10.1333333</c:v>
                </c:pt>
                <c:pt idx="1739">
                  <c:v>10.15</c:v>
                </c:pt>
                <c:pt idx="1740">
                  <c:v>9.64</c:v>
                </c:pt>
                <c:pt idx="1741">
                  <c:v>10.2166666</c:v>
                </c:pt>
                <c:pt idx="1742">
                  <c:v>7.3833333000000003</c:v>
                </c:pt>
                <c:pt idx="1743">
                  <c:v>9.2122220000000006</c:v>
                </c:pt>
                <c:pt idx="1744">
                  <c:v>8.1999999999999993</c:v>
                </c:pt>
                <c:pt idx="1745">
                  <c:v>5.0666665999999996</c:v>
                </c:pt>
                <c:pt idx="1746">
                  <c:v>10.5833333</c:v>
                </c:pt>
                <c:pt idx="1747">
                  <c:v>9.1999999999999993</c:v>
                </c:pt>
                <c:pt idx="1748">
                  <c:v>10.785556</c:v>
                </c:pt>
                <c:pt idx="1749">
                  <c:v>5.2</c:v>
                </c:pt>
                <c:pt idx="1750">
                  <c:v>5.2169999999999996</c:v>
                </c:pt>
                <c:pt idx="1751">
                  <c:v>6.8666666000000003</c:v>
                </c:pt>
                <c:pt idx="1752">
                  <c:v>10.45</c:v>
                </c:pt>
                <c:pt idx="1753">
                  <c:v>4.88</c:v>
                </c:pt>
                <c:pt idx="1754">
                  <c:v>4.883</c:v>
                </c:pt>
                <c:pt idx="1755">
                  <c:v>11.11</c:v>
                </c:pt>
                <c:pt idx="1756">
                  <c:v>10.35</c:v>
                </c:pt>
                <c:pt idx="1757">
                  <c:v>7.5166665999999998</c:v>
                </c:pt>
                <c:pt idx="1758">
                  <c:v>10.266999999999999</c:v>
                </c:pt>
                <c:pt idx="1759">
                  <c:v>10.27</c:v>
                </c:pt>
                <c:pt idx="1760">
                  <c:v>9.5669439999999994</c:v>
                </c:pt>
                <c:pt idx="1761">
                  <c:v>9.5670000000000002</c:v>
                </c:pt>
                <c:pt idx="1762">
                  <c:v>10.26</c:v>
                </c:pt>
                <c:pt idx="1763">
                  <c:v>6.0333332999999998</c:v>
                </c:pt>
                <c:pt idx="1764">
                  <c:v>10.8333333</c:v>
                </c:pt>
                <c:pt idx="1765">
                  <c:v>9.6666665999999992</c:v>
                </c:pt>
                <c:pt idx="1766">
                  <c:v>5.4166666000000001</c:v>
                </c:pt>
                <c:pt idx="1767">
                  <c:v>6.1166666000000003</c:v>
                </c:pt>
                <c:pt idx="1768">
                  <c:v>10.532999999999999</c:v>
                </c:pt>
                <c:pt idx="1769">
                  <c:v>8.52</c:v>
                </c:pt>
                <c:pt idx="1770">
                  <c:v>10.15</c:v>
                </c:pt>
                <c:pt idx="1771">
                  <c:v>6.9166666000000001</c:v>
                </c:pt>
                <c:pt idx="1772">
                  <c:v>5.64</c:v>
                </c:pt>
                <c:pt idx="1773">
                  <c:v>9.0333333000000007</c:v>
                </c:pt>
                <c:pt idx="1774">
                  <c:v>9.5500000000000007</c:v>
                </c:pt>
                <c:pt idx="1775">
                  <c:v>5.65</c:v>
                </c:pt>
                <c:pt idx="1776">
                  <c:v>7.8</c:v>
                </c:pt>
                <c:pt idx="1777">
                  <c:v>5.56</c:v>
                </c:pt>
                <c:pt idx="1778">
                  <c:v>5.5666665999999996</c:v>
                </c:pt>
                <c:pt idx="1779">
                  <c:v>9.15</c:v>
                </c:pt>
                <c:pt idx="1780">
                  <c:v>8.4166665999999992</c:v>
                </c:pt>
                <c:pt idx="1781">
                  <c:v>6.5166665999999998</c:v>
                </c:pt>
                <c:pt idx="1782">
                  <c:v>5.8666666000000003</c:v>
                </c:pt>
                <c:pt idx="1783">
                  <c:v>8.8000000000000007</c:v>
                </c:pt>
                <c:pt idx="1784">
                  <c:v>8.7899999999999991</c:v>
                </c:pt>
                <c:pt idx="1785">
                  <c:v>8.52</c:v>
                </c:pt>
                <c:pt idx="1786">
                  <c:v>8.085369</c:v>
                </c:pt>
                <c:pt idx="1787">
                  <c:v>8.07</c:v>
                </c:pt>
                <c:pt idx="1788">
                  <c:v>6.5670000000000002</c:v>
                </c:pt>
                <c:pt idx="1789">
                  <c:v>6.57</c:v>
                </c:pt>
                <c:pt idx="1790">
                  <c:v>6.6260500000000002</c:v>
                </c:pt>
                <c:pt idx="1791">
                  <c:v>8.0500000000000007</c:v>
                </c:pt>
                <c:pt idx="1792">
                  <c:v>7.05</c:v>
                </c:pt>
                <c:pt idx="1793">
                  <c:v>1.9833333</c:v>
                </c:pt>
                <c:pt idx="1794">
                  <c:v>3.22</c:v>
                </c:pt>
                <c:pt idx="1795">
                  <c:v>17.533000000000001</c:v>
                </c:pt>
                <c:pt idx="1796">
                  <c:v>18.817</c:v>
                </c:pt>
                <c:pt idx="1797">
                  <c:v>16.867000000000001</c:v>
                </c:pt>
                <c:pt idx="1798">
                  <c:v>18.516666699999998</c:v>
                </c:pt>
                <c:pt idx="1799">
                  <c:v>17.75</c:v>
                </c:pt>
                <c:pt idx="1800">
                  <c:v>17.016999999999999</c:v>
                </c:pt>
                <c:pt idx="1801">
                  <c:v>17.766666699999998</c:v>
                </c:pt>
                <c:pt idx="1802">
                  <c:v>16.350000000000001</c:v>
                </c:pt>
                <c:pt idx="1803">
                  <c:v>18.7</c:v>
                </c:pt>
                <c:pt idx="1804">
                  <c:v>18.466999999999999</c:v>
                </c:pt>
                <c:pt idx="1805">
                  <c:v>18.93</c:v>
                </c:pt>
                <c:pt idx="1806">
                  <c:v>18.670000000000002</c:v>
                </c:pt>
                <c:pt idx="1807">
                  <c:v>19.543055599999999</c:v>
                </c:pt>
                <c:pt idx="1808">
                  <c:v>16.149999999999999</c:v>
                </c:pt>
                <c:pt idx="1809">
                  <c:v>15.583</c:v>
                </c:pt>
                <c:pt idx="1810">
                  <c:v>22.95</c:v>
                </c:pt>
                <c:pt idx="1811">
                  <c:v>21.367000000000001</c:v>
                </c:pt>
                <c:pt idx="1812">
                  <c:v>19.134167000000001</c:v>
                </c:pt>
                <c:pt idx="1813">
                  <c:v>14.23</c:v>
                </c:pt>
                <c:pt idx="1814">
                  <c:v>15.82625</c:v>
                </c:pt>
                <c:pt idx="1815">
                  <c:v>21.5833333</c:v>
                </c:pt>
                <c:pt idx="1816">
                  <c:v>15.82</c:v>
                </c:pt>
                <c:pt idx="1817">
                  <c:v>15.4</c:v>
                </c:pt>
                <c:pt idx="1818">
                  <c:v>20.416666599999999</c:v>
                </c:pt>
                <c:pt idx="1819">
                  <c:v>17.55</c:v>
                </c:pt>
                <c:pt idx="1820">
                  <c:v>16.5</c:v>
                </c:pt>
                <c:pt idx="1821">
                  <c:v>14.62</c:v>
                </c:pt>
                <c:pt idx="1822">
                  <c:v>16.082813999999999</c:v>
                </c:pt>
                <c:pt idx="1823">
                  <c:v>16.75</c:v>
                </c:pt>
                <c:pt idx="1824">
                  <c:v>20.350000000000001</c:v>
                </c:pt>
                <c:pt idx="1825">
                  <c:v>23.167000000000002</c:v>
                </c:pt>
                <c:pt idx="1826">
                  <c:v>17.983000000000001</c:v>
                </c:pt>
                <c:pt idx="1827">
                  <c:v>18.582999999999998</c:v>
                </c:pt>
                <c:pt idx="1828">
                  <c:v>18.332999999999998</c:v>
                </c:pt>
                <c:pt idx="1829">
                  <c:v>15.282999999999999</c:v>
                </c:pt>
                <c:pt idx="1830">
                  <c:v>19.733000000000001</c:v>
                </c:pt>
                <c:pt idx="1831">
                  <c:v>20.651778</c:v>
                </c:pt>
                <c:pt idx="1832">
                  <c:v>16.832999999999998</c:v>
                </c:pt>
                <c:pt idx="1833">
                  <c:v>17.853888999999999</c:v>
                </c:pt>
                <c:pt idx="1834">
                  <c:v>14.6</c:v>
                </c:pt>
                <c:pt idx="1835">
                  <c:v>16.966428000000001</c:v>
                </c:pt>
                <c:pt idx="1836">
                  <c:v>20.911047</c:v>
                </c:pt>
                <c:pt idx="1837">
                  <c:v>18.666666599999999</c:v>
                </c:pt>
                <c:pt idx="1838">
                  <c:v>21.655916999999999</c:v>
                </c:pt>
                <c:pt idx="1839">
                  <c:v>22.266999999999999</c:v>
                </c:pt>
                <c:pt idx="1840">
                  <c:v>20.966999999999999</c:v>
                </c:pt>
                <c:pt idx="1841">
                  <c:v>15.798556</c:v>
                </c:pt>
                <c:pt idx="1842">
                  <c:v>23.616666599999999</c:v>
                </c:pt>
                <c:pt idx="1843">
                  <c:v>19.149999999999999</c:v>
                </c:pt>
                <c:pt idx="1844">
                  <c:v>15.532999999999999</c:v>
                </c:pt>
                <c:pt idx="1845">
                  <c:v>16.53</c:v>
                </c:pt>
                <c:pt idx="1846">
                  <c:v>18.0833333</c:v>
                </c:pt>
                <c:pt idx="1847">
                  <c:v>19.399999999999999</c:v>
                </c:pt>
                <c:pt idx="1848">
                  <c:v>21.55</c:v>
                </c:pt>
                <c:pt idx="1849">
                  <c:v>19.179058000000001</c:v>
                </c:pt>
                <c:pt idx="1850">
                  <c:v>21.893611</c:v>
                </c:pt>
                <c:pt idx="1851">
                  <c:v>23.533000000000001</c:v>
                </c:pt>
                <c:pt idx="1852">
                  <c:v>20.016666699999998</c:v>
                </c:pt>
                <c:pt idx="1853">
                  <c:v>19.87</c:v>
                </c:pt>
                <c:pt idx="1854">
                  <c:v>22.683333300000001</c:v>
                </c:pt>
                <c:pt idx="1855">
                  <c:v>22.4</c:v>
                </c:pt>
                <c:pt idx="1856">
                  <c:v>18.566666600000001</c:v>
                </c:pt>
                <c:pt idx="1857">
                  <c:v>16.2</c:v>
                </c:pt>
                <c:pt idx="1858">
                  <c:v>16.882999999999999</c:v>
                </c:pt>
                <c:pt idx="1859">
                  <c:v>16.882999999999999</c:v>
                </c:pt>
                <c:pt idx="1860">
                  <c:v>15.8</c:v>
                </c:pt>
                <c:pt idx="1861">
                  <c:v>20.7</c:v>
                </c:pt>
                <c:pt idx="1862">
                  <c:v>19.100000000000001</c:v>
                </c:pt>
                <c:pt idx="1863">
                  <c:v>21.7166666</c:v>
                </c:pt>
                <c:pt idx="1864">
                  <c:v>23.25</c:v>
                </c:pt>
                <c:pt idx="1865">
                  <c:v>17.9666666</c:v>
                </c:pt>
                <c:pt idx="1866">
                  <c:v>16.617000000000001</c:v>
                </c:pt>
                <c:pt idx="1867">
                  <c:v>19.033000000000001</c:v>
                </c:pt>
                <c:pt idx="1868">
                  <c:v>22.018999999999998</c:v>
                </c:pt>
                <c:pt idx="1869">
                  <c:v>19.78</c:v>
                </c:pt>
                <c:pt idx="1870">
                  <c:v>19.8</c:v>
                </c:pt>
                <c:pt idx="1871">
                  <c:v>19.784835999999999</c:v>
                </c:pt>
                <c:pt idx="1872">
                  <c:v>18.2</c:v>
                </c:pt>
                <c:pt idx="1873">
                  <c:v>20.983000000000001</c:v>
                </c:pt>
                <c:pt idx="1874">
                  <c:v>19</c:v>
                </c:pt>
                <c:pt idx="1875">
                  <c:v>21.766666600000001</c:v>
                </c:pt>
                <c:pt idx="1876">
                  <c:v>20.7</c:v>
                </c:pt>
                <c:pt idx="1877">
                  <c:v>22.35</c:v>
                </c:pt>
                <c:pt idx="1878">
                  <c:v>19.9666666</c:v>
                </c:pt>
                <c:pt idx="1879">
                  <c:v>19.983333300000002</c:v>
                </c:pt>
                <c:pt idx="1880">
                  <c:v>-6.73</c:v>
                </c:pt>
                <c:pt idx="1881">
                  <c:v>-8.8000000000000007</c:v>
                </c:pt>
                <c:pt idx="1882">
                  <c:v>-8.8000000000000007</c:v>
                </c:pt>
                <c:pt idx="1883">
                  <c:v>-7.72</c:v>
                </c:pt>
                <c:pt idx="1884">
                  <c:v>-8.6829999999999998</c:v>
                </c:pt>
                <c:pt idx="1885">
                  <c:v>-7.55</c:v>
                </c:pt>
                <c:pt idx="1886">
                  <c:v>-9.4</c:v>
                </c:pt>
                <c:pt idx="1887">
                  <c:v>-9.4</c:v>
                </c:pt>
                <c:pt idx="1888">
                  <c:v>-7.4169999999999998</c:v>
                </c:pt>
                <c:pt idx="1889">
                  <c:v>-9.1329999999999991</c:v>
                </c:pt>
                <c:pt idx="1890">
                  <c:v>-7.867</c:v>
                </c:pt>
                <c:pt idx="1891">
                  <c:v>-7.9669999999999996</c:v>
                </c:pt>
                <c:pt idx="1892">
                  <c:v>19.683333300000001</c:v>
                </c:pt>
                <c:pt idx="1893">
                  <c:v>18.617000000000001</c:v>
                </c:pt>
                <c:pt idx="1894">
                  <c:v>18.613499999999998</c:v>
                </c:pt>
                <c:pt idx="1895">
                  <c:v>21.65</c:v>
                </c:pt>
                <c:pt idx="1896">
                  <c:v>20.216999999999999</c:v>
                </c:pt>
                <c:pt idx="1897">
                  <c:v>20.25</c:v>
                </c:pt>
                <c:pt idx="1898">
                  <c:v>20.316666600000001</c:v>
                </c:pt>
                <c:pt idx="1899">
                  <c:v>21.316666600000001</c:v>
                </c:pt>
                <c:pt idx="1900">
                  <c:v>19.600000000000001</c:v>
                </c:pt>
                <c:pt idx="1901">
                  <c:v>22</c:v>
                </c:pt>
                <c:pt idx="1902">
                  <c:v>22</c:v>
                </c:pt>
                <c:pt idx="1903">
                  <c:v>20.183333300000001</c:v>
                </c:pt>
                <c:pt idx="1904">
                  <c:v>18.5833333</c:v>
                </c:pt>
                <c:pt idx="1905">
                  <c:v>18.600000000000001</c:v>
                </c:pt>
                <c:pt idx="1906">
                  <c:v>21.216999999999999</c:v>
                </c:pt>
                <c:pt idx="1907">
                  <c:v>21.733333300000002</c:v>
                </c:pt>
                <c:pt idx="1908">
                  <c:v>21.241112000000001</c:v>
                </c:pt>
                <c:pt idx="1909">
                  <c:v>21.23</c:v>
                </c:pt>
                <c:pt idx="1910">
                  <c:v>19.149999999999999</c:v>
                </c:pt>
                <c:pt idx="1911">
                  <c:v>19.13</c:v>
                </c:pt>
                <c:pt idx="1912">
                  <c:v>17.828444000000001</c:v>
                </c:pt>
                <c:pt idx="1913">
                  <c:v>17.832999999999998</c:v>
                </c:pt>
                <c:pt idx="1914">
                  <c:v>17.666666599999999</c:v>
                </c:pt>
                <c:pt idx="1915">
                  <c:v>17.149999999999999</c:v>
                </c:pt>
                <c:pt idx="1916">
                  <c:v>19.733333300000002</c:v>
                </c:pt>
                <c:pt idx="1917">
                  <c:v>18.1333333</c:v>
                </c:pt>
                <c:pt idx="1918">
                  <c:v>18.45</c:v>
                </c:pt>
                <c:pt idx="1919">
                  <c:v>18.1333333</c:v>
                </c:pt>
                <c:pt idx="1920">
                  <c:v>17.2</c:v>
                </c:pt>
                <c:pt idx="1921">
                  <c:v>17.212667</c:v>
                </c:pt>
                <c:pt idx="1922">
                  <c:v>17.116666599999999</c:v>
                </c:pt>
                <c:pt idx="1923">
                  <c:v>18.866666599999999</c:v>
                </c:pt>
                <c:pt idx="1924">
                  <c:v>18.2</c:v>
                </c:pt>
                <c:pt idx="1925">
                  <c:v>15.98</c:v>
                </c:pt>
                <c:pt idx="1926">
                  <c:v>16.2</c:v>
                </c:pt>
                <c:pt idx="1927">
                  <c:v>13.72</c:v>
                </c:pt>
                <c:pt idx="1928">
                  <c:v>15.12</c:v>
                </c:pt>
                <c:pt idx="1929">
                  <c:v>15.68</c:v>
                </c:pt>
                <c:pt idx="1930">
                  <c:v>13.85</c:v>
                </c:pt>
                <c:pt idx="1931">
                  <c:v>14.18</c:v>
                </c:pt>
                <c:pt idx="1932">
                  <c:v>13.83</c:v>
                </c:pt>
                <c:pt idx="1933">
                  <c:v>15.23</c:v>
                </c:pt>
                <c:pt idx="1934">
                  <c:v>14.48</c:v>
                </c:pt>
                <c:pt idx="1935">
                  <c:v>14.37</c:v>
                </c:pt>
                <c:pt idx="1936">
                  <c:v>14.52</c:v>
                </c:pt>
                <c:pt idx="1937">
                  <c:v>15.28</c:v>
                </c:pt>
                <c:pt idx="1938">
                  <c:v>13.9</c:v>
                </c:pt>
                <c:pt idx="1939">
                  <c:v>13.63</c:v>
                </c:pt>
                <c:pt idx="1940">
                  <c:v>15.52</c:v>
                </c:pt>
                <c:pt idx="1941">
                  <c:v>15.18</c:v>
                </c:pt>
                <c:pt idx="1942">
                  <c:v>14.2</c:v>
                </c:pt>
                <c:pt idx="1943">
                  <c:v>14.85</c:v>
                </c:pt>
                <c:pt idx="1944">
                  <c:v>15.15</c:v>
                </c:pt>
                <c:pt idx="1945">
                  <c:v>13.57</c:v>
                </c:pt>
                <c:pt idx="1946">
                  <c:v>13.57</c:v>
                </c:pt>
                <c:pt idx="1947">
                  <c:v>13.62</c:v>
                </c:pt>
                <c:pt idx="1948">
                  <c:v>-6.04</c:v>
                </c:pt>
                <c:pt idx="1949">
                  <c:v>-6.0330000000000004</c:v>
                </c:pt>
                <c:pt idx="1950">
                  <c:v>-5.64</c:v>
                </c:pt>
                <c:pt idx="1951">
                  <c:v>-5.633</c:v>
                </c:pt>
                <c:pt idx="1952">
                  <c:v>-3.8</c:v>
                </c:pt>
                <c:pt idx="1953">
                  <c:v>-3.8170000000000002</c:v>
                </c:pt>
                <c:pt idx="1954">
                  <c:v>-3.82</c:v>
                </c:pt>
                <c:pt idx="1955">
                  <c:v>-3.8170000000000002</c:v>
                </c:pt>
                <c:pt idx="1956">
                  <c:v>-3.83</c:v>
                </c:pt>
                <c:pt idx="1957">
                  <c:v>-8.42</c:v>
                </c:pt>
                <c:pt idx="1958">
                  <c:v>-8.4169999999999998</c:v>
                </c:pt>
                <c:pt idx="1959">
                  <c:v>-1.79</c:v>
                </c:pt>
                <c:pt idx="1960">
                  <c:v>-5.867</c:v>
                </c:pt>
                <c:pt idx="1961">
                  <c:v>-1.8</c:v>
                </c:pt>
                <c:pt idx="1962">
                  <c:v>-5.87</c:v>
                </c:pt>
                <c:pt idx="1963">
                  <c:v>-2.04</c:v>
                </c:pt>
                <c:pt idx="1964">
                  <c:v>-8.3699999999999992</c:v>
                </c:pt>
                <c:pt idx="1965">
                  <c:v>-8.3829999999999991</c:v>
                </c:pt>
                <c:pt idx="1966">
                  <c:v>-2.9329999999999998</c:v>
                </c:pt>
                <c:pt idx="1967">
                  <c:v>-2.0499999999999998</c:v>
                </c:pt>
                <c:pt idx="1968">
                  <c:v>-2.91</c:v>
                </c:pt>
                <c:pt idx="1969">
                  <c:v>-7.46</c:v>
                </c:pt>
                <c:pt idx="1970">
                  <c:v>-8.4329999999999998</c:v>
                </c:pt>
                <c:pt idx="1971">
                  <c:v>-8.41</c:v>
                </c:pt>
                <c:pt idx="1972">
                  <c:v>-2.7170000000000001</c:v>
                </c:pt>
                <c:pt idx="1973">
                  <c:v>-2.73</c:v>
                </c:pt>
                <c:pt idx="1974">
                  <c:v>-1.65</c:v>
                </c:pt>
                <c:pt idx="1975">
                  <c:v>-1.633</c:v>
                </c:pt>
                <c:pt idx="1976">
                  <c:v>-5.65</c:v>
                </c:pt>
                <c:pt idx="1977">
                  <c:v>-5.65</c:v>
                </c:pt>
                <c:pt idx="1978">
                  <c:v>-6.6</c:v>
                </c:pt>
                <c:pt idx="1979">
                  <c:v>-2.3330000000000002</c:v>
                </c:pt>
                <c:pt idx="1980">
                  <c:v>-2.33</c:v>
                </c:pt>
                <c:pt idx="1981">
                  <c:v>-8.6199999999999992</c:v>
                </c:pt>
                <c:pt idx="1982">
                  <c:v>-3.63</c:v>
                </c:pt>
                <c:pt idx="1983">
                  <c:v>-7.86</c:v>
                </c:pt>
                <c:pt idx="1984">
                  <c:v>-8.6199999999999992</c:v>
                </c:pt>
                <c:pt idx="1985">
                  <c:v>-8.6329999999999991</c:v>
                </c:pt>
                <c:pt idx="1986">
                  <c:v>-0.33300000000000002</c:v>
                </c:pt>
                <c:pt idx="1987">
                  <c:v>-0.33</c:v>
                </c:pt>
                <c:pt idx="1988">
                  <c:v>-4.54</c:v>
                </c:pt>
                <c:pt idx="1989">
                  <c:v>2.76</c:v>
                </c:pt>
                <c:pt idx="1990">
                  <c:v>2.7669999999999999</c:v>
                </c:pt>
                <c:pt idx="1991">
                  <c:v>-2.48</c:v>
                </c:pt>
                <c:pt idx="1992">
                  <c:v>-4.8499999999999996</c:v>
                </c:pt>
                <c:pt idx="1993">
                  <c:v>-4.8499999999999996</c:v>
                </c:pt>
                <c:pt idx="1994">
                  <c:v>-1.0169999999999999</c:v>
                </c:pt>
                <c:pt idx="1995">
                  <c:v>-1.01</c:v>
                </c:pt>
                <c:pt idx="1996">
                  <c:v>-4.7699999999999996</c:v>
                </c:pt>
                <c:pt idx="1997">
                  <c:v>0.6</c:v>
                </c:pt>
                <c:pt idx="1998">
                  <c:v>0.62</c:v>
                </c:pt>
                <c:pt idx="1999">
                  <c:v>0.63300000000000001</c:v>
                </c:pt>
                <c:pt idx="2000">
                  <c:v>-5.73</c:v>
                </c:pt>
                <c:pt idx="2001">
                  <c:v>2.13</c:v>
                </c:pt>
                <c:pt idx="2002">
                  <c:v>2.0670000000000002</c:v>
                </c:pt>
                <c:pt idx="2003">
                  <c:v>1.18</c:v>
                </c:pt>
                <c:pt idx="2004">
                  <c:v>-1.41</c:v>
                </c:pt>
                <c:pt idx="2005">
                  <c:v>-5.5</c:v>
                </c:pt>
                <c:pt idx="2006">
                  <c:v>-5.66</c:v>
                </c:pt>
                <c:pt idx="2007">
                  <c:v>-5.5</c:v>
                </c:pt>
                <c:pt idx="2008">
                  <c:v>-4.117</c:v>
                </c:pt>
                <c:pt idx="2009">
                  <c:v>-4.13</c:v>
                </c:pt>
                <c:pt idx="2010">
                  <c:v>-1.29</c:v>
                </c:pt>
                <c:pt idx="2011">
                  <c:v>-1.89</c:v>
                </c:pt>
                <c:pt idx="2012">
                  <c:v>0.49</c:v>
                </c:pt>
                <c:pt idx="2013">
                  <c:v>0.5</c:v>
                </c:pt>
                <c:pt idx="2014">
                  <c:v>-4.0170000000000003</c:v>
                </c:pt>
                <c:pt idx="2015">
                  <c:v>-4.01</c:v>
                </c:pt>
                <c:pt idx="2016">
                  <c:v>-3.76</c:v>
                </c:pt>
                <c:pt idx="2017">
                  <c:v>-4.68</c:v>
                </c:pt>
                <c:pt idx="2018">
                  <c:v>-4.7</c:v>
                </c:pt>
                <c:pt idx="2019">
                  <c:v>-3.17</c:v>
                </c:pt>
                <c:pt idx="2020">
                  <c:v>-3.45</c:v>
                </c:pt>
                <c:pt idx="2021">
                  <c:v>-3.56</c:v>
                </c:pt>
                <c:pt idx="2022">
                  <c:v>-3.55</c:v>
                </c:pt>
                <c:pt idx="2023">
                  <c:v>-3.68</c:v>
                </c:pt>
                <c:pt idx="2024">
                  <c:v>-3.7829999999999999</c:v>
                </c:pt>
                <c:pt idx="2025">
                  <c:v>-1.1200000000000001</c:v>
                </c:pt>
                <c:pt idx="2026">
                  <c:v>-3.7170000000000001</c:v>
                </c:pt>
                <c:pt idx="2027">
                  <c:v>-3.72</c:v>
                </c:pt>
                <c:pt idx="2028">
                  <c:v>-2.133</c:v>
                </c:pt>
                <c:pt idx="2029">
                  <c:v>-6.7000000000000004E-2</c:v>
                </c:pt>
                <c:pt idx="2030">
                  <c:v>-7.0000000000000007E-2</c:v>
                </c:pt>
                <c:pt idx="2031">
                  <c:v>-4.05</c:v>
                </c:pt>
                <c:pt idx="2032">
                  <c:v>4.2329999999999997</c:v>
                </c:pt>
                <c:pt idx="2033">
                  <c:v>-4.0199999999999996</c:v>
                </c:pt>
                <c:pt idx="2034">
                  <c:v>4.22</c:v>
                </c:pt>
                <c:pt idx="2035">
                  <c:v>2.63</c:v>
                </c:pt>
                <c:pt idx="2036">
                  <c:v>2.74</c:v>
                </c:pt>
                <c:pt idx="2037">
                  <c:v>2.7330000000000001</c:v>
                </c:pt>
                <c:pt idx="2038">
                  <c:v>-0.46700000000000003</c:v>
                </c:pt>
                <c:pt idx="2039">
                  <c:v>-0.47</c:v>
                </c:pt>
                <c:pt idx="2040">
                  <c:v>-0.37</c:v>
                </c:pt>
                <c:pt idx="2041">
                  <c:v>-6.34</c:v>
                </c:pt>
                <c:pt idx="2042">
                  <c:v>-1.86</c:v>
                </c:pt>
                <c:pt idx="2043">
                  <c:v>-3.92</c:v>
                </c:pt>
                <c:pt idx="2044">
                  <c:v>-3.93</c:v>
                </c:pt>
                <c:pt idx="2045">
                  <c:v>-3.9169999999999998</c:v>
                </c:pt>
                <c:pt idx="2046">
                  <c:v>-1.85</c:v>
                </c:pt>
                <c:pt idx="2047">
                  <c:v>-1.86</c:v>
                </c:pt>
                <c:pt idx="2048">
                  <c:v>-6.8170000000000002</c:v>
                </c:pt>
                <c:pt idx="2049">
                  <c:v>-6.83</c:v>
                </c:pt>
                <c:pt idx="2050">
                  <c:v>1.38</c:v>
                </c:pt>
                <c:pt idx="2051">
                  <c:v>1.383</c:v>
                </c:pt>
                <c:pt idx="2052">
                  <c:v>-0.49</c:v>
                </c:pt>
                <c:pt idx="2053">
                  <c:v>-0.55000000000000004</c:v>
                </c:pt>
                <c:pt idx="2054">
                  <c:v>-0.56999999999999995</c:v>
                </c:pt>
                <c:pt idx="2055">
                  <c:v>-1.17</c:v>
                </c:pt>
                <c:pt idx="2056">
                  <c:v>-1.23</c:v>
                </c:pt>
                <c:pt idx="2057">
                  <c:v>-1.2330000000000001</c:v>
                </c:pt>
                <c:pt idx="2058">
                  <c:v>-4.8499999999999996</c:v>
                </c:pt>
                <c:pt idx="2059">
                  <c:v>-0.8</c:v>
                </c:pt>
                <c:pt idx="2060">
                  <c:v>-3.81</c:v>
                </c:pt>
                <c:pt idx="2061">
                  <c:v>-3.79</c:v>
                </c:pt>
                <c:pt idx="2062">
                  <c:v>-5.88</c:v>
                </c:pt>
                <c:pt idx="2063">
                  <c:v>-5.9</c:v>
                </c:pt>
                <c:pt idx="2064">
                  <c:v>-6.91</c:v>
                </c:pt>
                <c:pt idx="2065">
                  <c:v>-6.95</c:v>
                </c:pt>
                <c:pt idx="2066">
                  <c:v>-3.7829999999999999</c:v>
                </c:pt>
                <c:pt idx="2067">
                  <c:v>-5.62</c:v>
                </c:pt>
                <c:pt idx="2068">
                  <c:v>-5.617</c:v>
                </c:pt>
                <c:pt idx="2069">
                  <c:v>-3.63</c:v>
                </c:pt>
                <c:pt idx="2070">
                  <c:v>-2.383</c:v>
                </c:pt>
                <c:pt idx="2071">
                  <c:v>-2.36</c:v>
                </c:pt>
                <c:pt idx="2072">
                  <c:v>-2.4500000000000002</c:v>
                </c:pt>
                <c:pt idx="2073">
                  <c:v>-6.0670000000000002</c:v>
                </c:pt>
                <c:pt idx="2074">
                  <c:v>-6.06</c:v>
                </c:pt>
                <c:pt idx="2075">
                  <c:v>-4.4829999999999997</c:v>
                </c:pt>
                <c:pt idx="2076">
                  <c:v>-6.33</c:v>
                </c:pt>
                <c:pt idx="2077">
                  <c:v>-6.26</c:v>
                </c:pt>
                <c:pt idx="2078">
                  <c:v>-5.6</c:v>
                </c:pt>
                <c:pt idx="2079">
                  <c:v>-5.35</c:v>
                </c:pt>
                <c:pt idx="2080">
                  <c:v>22.45</c:v>
                </c:pt>
                <c:pt idx="2081">
                  <c:v>18.166666599999999</c:v>
                </c:pt>
                <c:pt idx="2082">
                  <c:v>18.81644</c:v>
                </c:pt>
                <c:pt idx="2083">
                  <c:v>19.8333333</c:v>
                </c:pt>
                <c:pt idx="2084">
                  <c:v>22</c:v>
                </c:pt>
                <c:pt idx="2085">
                  <c:v>18.600000000000001</c:v>
                </c:pt>
                <c:pt idx="2086">
                  <c:v>19.033333299999999</c:v>
                </c:pt>
                <c:pt idx="2087">
                  <c:v>20.336763999999999</c:v>
                </c:pt>
                <c:pt idx="2088">
                  <c:v>17.4666666</c:v>
                </c:pt>
                <c:pt idx="2089">
                  <c:v>22.83</c:v>
                </c:pt>
                <c:pt idx="2090">
                  <c:v>18.3</c:v>
                </c:pt>
                <c:pt idx="2091">
                  <c:v>22.233333300000002</c:v>
                </c:pt>
                <c:pt idx="2092">
                  <c:v>20.266666600000001</c:v>
                </c:pt>
                <c:pt idx="2093">
                  <c:v>23.3833333</c:v>
                </c:pt>
                <c:pt idx="2094">
                  <c:v>20.814636</c:v>
                </c:pt>
                <c:pt idx="2095">
                  <c:v>18.016666600000001</c:v>
                </c:pt>
                <c:pt idx="2096">
                  <c:v>22.3333333</c:v>
                </c:pt>
                <c:pt idx="2097">
                  <c:v>20.933333300000001</c:v>
                </c:pt>
                <c:pt idx="2098">
                  <c:v>16.12</c:v>
                </c:pt>
                <c:pt idx="2099">
                  <c:v>23.4666666</c:v>
                </c:pt>
                <c:pt idx="2100">
                  <c:v>20.166666599999999</c:v>
                </c:pt>
                <c:pt idx="2101">
                  <c:v>19.216666700000001</c:v>
                </c:pt>
                <c:pt idx="2102">
                  <c:v>21.1333333</c:v>
                </c:pt>
                <c:pt idx="2103">
                  <c:v>22.85</c:v>
                </c:pt>
                <c:pt idx="2104">
                  <c:v>17.8333333</c:v>
                </c:pt>
                <c:pt idx="2105">
                  <c:v>20.149916999999999</c:v>
                </c:pt>
                <c:pt idx="2106">
                  <c:v>21.6333333</c:v>
                </c:pt>
                <c:pt idx="2107">
                  <c:v>24.116666599999999</c:v>
                </c:pt>
                <c:pt idx="2108">
                  <c:v>15.082777999999999</c:v>
                </c:pt>
                <c:pt idx="2109">
                  <c:v>15.07</c:v>
                </c:pt>
                <c:pt idx="2110">
                  <c:v>23.1</c:v>
                </c:pt>
                <c:pt idx="2111">
                  <c:v>21.066666600000001</c:v>
                </c:pt>
                <c:pt idx="2112">
                  <c:v>19.266666600000001</c:v>
                </c:pt>
                <c:pt idx="2113">
                  <c:v>19.281943999999999</c:v>
                </c:pt>
                <c:pt idx="2114">
                  <c:v>17.866666599999999</c:v>
                </c:pt>
                <c:pt idx="2115">
                  <c:v>22.121988999999999</c:v>
                </c:pt>
                <c:pt idx="2116">
                  <c:v>24.1</c:v>
                </c:pt>
                <c:pt idx="2117">
                  <c:v>15.0666666</c:v>
                </c:pt>
                <c:pt idx="2118">
                  <c:v>22.3833333</c:v>
                </c:pt>
                <c:pt idx="2119">
                  <c:v>18.600000000000001</c:v>
                </c:pt>
                <c:pt idx="2120">
                  <c:v>14.516666600000001</c:v>
                </c:pt>
                <c:pt idx="2121">
                  <c:v>21.566666600000001</c:v>
                </c:pt>
                <c:pt idx="2122">
                  <c:v>17.7</c:v>
                </c:pt>
                <c:pt idx="2123">
                  <c:v>17.7</c:v>
                </c:pt>
                <c:pt idx="2124">
                  <c:v>19.38</c:v>
                </c:pt>
                <c:pt idx="2125">
                  <c:v>21.076892000000001</c:v>
                </c:pt>
                <c:pt idx="2126">
                  <c:v>16.850000000000001</c:v>
                </c:pt>
                <c:pt idx="2127">
                  <c:v>19.7</c:v>
                </c:pt>
                <c:pt idx="2128">
                  <c:v>18.7166666</c:v>
                </c:pt>
                <c:pt idx="2129">
                  <c:v>18.716218999999999</c:v>
                </c:pt>
                <c:pt idx="2130">
                  <c:v>14.2166666</c:v>
                </c:pt>
                <c:pt idx="2131">
                  <c:v>21.5833333</c:v>
                </c:pt>
                <c:pt idx="2132">
                  <c:v>15.55</c:v>
                </c:pt>
                <c:pt idx="2133">
                  <c:v>17.316666600000001</c:v>
                </c:pt>
                <c:pt idx="2134">
                  <c:v>16.233333300000002</c:v>
                </c:pt>
                <c:pt idx="2135">
                  <c:v>18.37</c:v>
                </c:pt>
                <c:pt idx="2136">
                  <c:v>13.5</c:v>
                </c:pt>
                <c:pt idx="2137">
                  <c:v>20.866666599999999</c:v>
                </c:pt>
                <c:pt idx="2138">
                  <c:v>20.282758000000001</c:v>
                </c:pt>
                <c:pt idx="2139">
                  <c:v>15.3333333</c:v>
                </c:pt>
                <c:pt idx="2140">
                  <c:v>14.6</c:v>
                </c:pt>
                <c:pt idx="2141">
                  <c:v>16.95</c:v>
                </c:pt>
                <c:pt idx="2142">
                  <c:v>18.55</c:v>
                </c:pt>
                <c:pt idx="2143">
                  <c:v>19.683333300000001</c:v>
                </c:pt>
                <c:pt idx="2144">
                  <c:v>18.990038999999999</c:v>
                </c:pt>
                <c:pt idx="2145">
                  <c:v>12.12</c:v>
                </c:pt>
                <c:pt idx="2146">
                  <c:v>14.5</c:v>
                </c:pt>
                <c:pt idx="2147">
                  <c:v>12.166666599999999</c:v>
                </c:pt>
                <c:pt idx="2148">
                  <c:v>19.016666600000001</c:v>
                </c:pt>
                <c:pt idx="2149">
                  <c:v>16.170000000000002</c:v>
                </c:pt>
                <c:pt idx="2150">
                  <c:v>18.25</c:v>
                </c:pt>
                <c:pt idx="2151">
                  <c:v>12.28</c:v>
                </c:pt>
                <c:pt idx="2152">
                  <c:v>17.768856</c:v>
                </c:pt>
                <c:pt idx="2153">
                  <c:v>13.85</c:v>
                </c:pt>
                <c:pt idx="2154">
                  <c:v>15.0833333</c:v>
                </c:pt>
                <c:pt idx="2155">
                  <c:v>18.100000000000001</c:v>
                </c:pt>
                <c:pt idx="2156">
                  <c:v>17.45</c:v>
                </c:pt>
                <c:pt idx="2157">
                  <c:v>14.15</c:v>
                </c:pt>
                <c:pt idx="2158">
                  <c:v>16.28</c:v>
                </c:pt>
                <c:pt idx="2159">
                  <c:v>12.666666599999999</c:v>
                </c:pt>
                <c:pt idx="2160">
                  <c:v>17.75</c:v>
                </c:pt>
                <c:pt idx="2161">
                  <c:v>13.62</c:v>
                </c:pt>
                <c:pt idx="2162">
                  <c:v>14.4</c:v>
                </c:pt>
                <c:pt idx="2163">
                  <c:v>12.85</c:v>
                </c:pt>
                <c:pt idx="2164">
                  <c:v>16.55</c:v>
                </c:pt>
                <c:pt idx="2165">
                  <c:v>17.533333299999999</c:v>
                </c:pt>
                <c:pt idx="2166">
                  <c:v>15</c:v>
                </c:pt>
                <c:pt idx="2167">
                  <c:v>15.7166666</c:v>
                </c:pt>
                <c:pt idx="2168">
                  <c:v>17.100000000000001</c:v>
                </c:pt>
                <c:pt idx="2169">
                  <c:v>14.033333300000001</c:v>
                </c:pt>
                <c:pt idx="2170">
                  <c:v>16.433333300000001</c:v>
                </c:pt>
                <c:pt idx="2171">
                  <c:v>14.511383</c:v>
                </c:pt>
                <c:pt idx="2172">
                  <c:v>17.57</c:v>
                </c:pt>
                <c:pt idx="2173">
                  <c:v>17.166666599999999</c:v>
                </c:pt>
                <c:pt idx="2174">
                  <c:v>13.7</c:v>
                </c:pt>
                <c:pt idx="2175">
                  <c:v>18.3833333</c:v>
                </c:pt>
                <c:pt idx="2176">
                  <c:v>15.515211000000001</c:v>
                </c:pt>
                <c:pt idx="2177">
                  <c:v>15.13</c:v>
                </c:pt>
                <c:pt idx="2178">
                  <c:v>16.983333300000002</c:v>
                </c:pt>
                <c:pt idx="2179">
                  <c:v>17.899999999999999</c:v>
                </c:pt>
                <c:pt idx="2180">
                  <c:v>12.991269000000001</c:v>
                </c:pt>
                <c:pt idx="2181">
                  <c:v>13.8</c:v>
                </c:pt>
                <c:pt idx="2182">
                  <c:v>16.68</c:v>
                </c:pt>
                <c:pt idx="2183">
                  <c:v>17.588581000000001</c:v>
                </c:pt>
                <c:pt idx="2184">
                  <c:v>13.12</c:v>
                </c:pt>
                <c:pt idx="2185">
                  <c:v>15.25</c:v>
                </c:pt>
                <c:pt idx="2186">
                  <c:v>18.6333333</c:v>
                </c:pt>
                <c:pt idx="2187">
                  <c:v>19.416666599999999</c:v>
                </c:pt>
                <c:pt idx="2188">
                  <c:v>12.639442000000001</c:v>
                </c:pt>
                <c:pt idx="2189">
                  <c:v>14.18</c:v>
                </c:pt>
                <c:pt idx="2190">
                  <c:v>17.918610999999999</c:v>
                </c:pt>
                <c:pt idx="2191">
                  <c:v>17.116666599999999</c:v>
                </c:pt>
                <c:pt idx="2192">
                  <c:v>16.63</c:v>
                </c:pt>
                <c:pt idx="2193">
                  <c:v>19.5</c:v>
                </c:pt>
                <c:pt idx="2194">
                  <c:v>13.337361</c:v>
                </c:pt>
                <c:pt idx="2195">
                  <c:v>16.45</c:v>
                </c:pt>
                <c:pt idx="2196">
                  <c:v>17.899999999999999</c:v>
                </c:pt>
                <c:pt idx="2197">
                  <c:v>17.52</c:v>
                </c:pt>
                <c:pt idx="2198">
                  <c:v>13.467000000000001</c:v>
                </c:pt>
                <c:pt idx="2199">
                  <c:v>17.941649999999999</c:v>
                </c:pt>
                <c:pt idx="2200">
                  <c:v>17.95</c:v>
                </c:pt>
                <c:pt idx="2201">
                  <c:v>14.9</c:v>
                </c:pt>
                <c:pt idx="2202">
                  <c:v>15.037955999999999</c:v>
                </c:pt>
                <c:pt idx="2203">
                  <c:v>12.08</c:v>
                </c:pt>
                <c:pt idx="2204">
                  <c:v>17.9166667</c:v>
                </c:pt>
                <c:pt idx="2205">
                  <c:v>18.116666599999999</c:v>
                </c:pt>
                <c:pt idx="2206">
                  <c:v>16.399999999999999</c:v>
                </c:pt>
                <c:pt idx="2207">
                  <c:v>11</c:v>
                </c:pt>
                <c:pt idx="2208">
                  <c:v>14.3833333</c:v>
                </c:pt>
                <c:pt idx="2209">
                  <c:v>16.912189000000001</c:v>
                </c:pt>
                <c:pt idx="2210">
                  <c:v>13.15</c:v>
                </c:pt>
                <c:pt idx="2211">
                  <c:v>17.87</c:v>
                </c:pt>
                <c:pt idx="2212">
                  <c:v>15.033333300000001</c:v>
                </c:pt>
                <c:pt idx="2213">
                  <c:v>13.1166666</c:v>
                </c:pt>
                <c:pt idx="2214">
                  <c:v>16.316666600000001</c:v>
                </c:pt>
                <c:pt idx="2215">
                  <c:v>15.433333299999999</c:v>
                </c:pt>
                <c:pt idx="2216">
                  <c:v>12.2</c:v>
                </c:pt>
                <c:pt idx="2217">
                  <c:v>16.250622</c:v>
                </c:pt>
                <c:pt idx="2218">
                  <c:v>16.149999999999999</c:v>
                </c:pt>
                <c:pt idx="2219">
                  <c:v>16.25</c:v>
                </c:pt>
                <c:pt idx="2220">
                  <c:v>11.07</c:v>
                </c:pt>
                <c:pt idx="2221">
                  <c:v>14.5666666</c:v>
                </c:pt>
                <c:pt idx="2222">
                  <c:v>14.516666600000001</c:v>
                </c:pt>
                <c:pt idx="2223">
                  <c:v>13.174414000000001</c:v>
                </c:pt>
                <c:pt idx="2224">
                  <c:v>13.972671999999999</c:v>
                </c:pt>
                <c:pt idx="2225">
                  <c:v>12.72</c:v>
                </c:pt>
                <c:pt idx="2226">
                  <c:v>15.680508</c:v>
                </c:pt>
                <c:pt idx="2227">
                  <c:v>15.525683000000001</c:v>
                </c:pt>
                <c:pt idx="2228">
                  <c:v>19.2</c:v>
                </c:pt>
                <c:pt idx="2229">
                  <c:v>10.79</c:v>
                </c:pt>
                <c:pt idx="2230">
                  <c:v>12.345000000000001</c:v>
                </c:pt>
                <c:pt idx="2231">
                  <c:v>13.033333300000001</c:v>
                </c:pt>
                <c:pt idx="2232">
                  <c:v>17.016666600000001</c:v>
                </c:pt>
                <c:pt idx="2233">
                  <c:v>11.3333333</c:v>
                </c:pt>
                <c:pt idx="2234">
                  <c:v>14.416666599999999</c:v>
                </c:pt>
                <c:pt idx="2235">
                  <c:v>15.2333333</c:v>
                </c:pt>
                <c:pt idx="2236">
                  <c:v>18.95</c:v>
                </c:pt>
                <c:pt idx="2237">
                  <c:v>15.8666666</c:v>
                </c:pt>
                <c:pt idx="2238">
                  <c:v>13.166666599999999</c:v>
                </c:pt>
                <c:pt idx="2239">
                  <c:v>11.870372</c:v>
                </c:pt>
                <c:pt idx="2240">
                  <c:v>14.083</c:v>
                </c:pt>
                <c:pt idx="2241">
                  <c:v>14.068731</c:v>
                </c:pt>
                <c:pt idx="2242">
                  <c:v>12</c:v>
                </c:pt>
                <c:pt idx="2243">
                  <c:v>16.4666666</c:v>
                </c:pt>
                <c:pt idx="2244">
                  <c:v>18.350000000000001</c:v>
                </c:pt>
                <c:pt idx="2245">
                  <c:v>12.279819</c:v>
                </c:pt>
                <c:pt idx="2246">
                  <c:v>18.346211</c:v>
                </c:pt>
                <c:pt idx="2247">
                  <c:v>11.6</c:v>
                </c:pt>
                <c:pt idx="2248">
                  <c:v>15.83</c:v>
                </c:pt>
                <c:pt idx="2249">
                  <c:v>14.47</c:v>
                </c:pt>
                <c:pt idx="2250">
                  <c:v>18.983333300000002</c:v>
                </c:pt>
                <c:pt idx="2251">
                  <c:v>17.100000000000001</c:v>
                </c:pt>
                <c:pt idx="2252">
                  <c:v>11.9</c:v>
                </c:pt>
                <c:pt idx="2253">
                  <c:v>14.137222</c:v>
                </c:pt>
                <c:pt idx="2254">
                  <c:v>12.783333300000001</c:v>
                </c:pt>
                <c:pt idx="2255">
                  <c:v>13.07</c:v>
                </c:pt>
                <c:pt idx="2256">
                  <c:v>14.727994000000001</c:v>
                </c:pt>
                <c:pt idx="2257">
                  <c:v>18.149999999999999</c:v>
                </c:pt>
                <c:pt idx="2258">
                  <c:v>13.88</c:v>
                </c:pt>
                <c:pt idx="2259">
                  <c:v>14.8333333</c:v>
                </c:pt>
                <c:pt idx="2260">
                  <c:v>15.4666666</c:v>
                </c:pt>
                <c:pt idx="2261">
                  <c:v>12.820211</c:v>
                </c:pt>
                <c:pt idx="2262">
                  <c:v>16.287578</c:v>
                </c:pt>
                <c:pt idx="2263">
                  <c:v>12.55</c:v>
                </c:pt>
                <c:pt idx="2264">
                  <c:v>13.933333299999999</c:v>
                </c:pt>
                <c:pt idx="2265">
                  <c:v>12.8333333</c:v>
                </c:pt>
                <c:pt idx="2266">
                  <c:v>15.265000000000001</c:v>
                </c:pt>
                <c:pt idx="2267">
                  <c:v>16.399999999999999</c:v>
                </c:pt>
                <c:pt idx="2268">
                  <c:v>15.5833333</c:v>
                </c:pt>
                <c:pt idx="2269">
                  <c:v>13.2125</c:v>
                </c:pt>
                <c:pt idx="2270">
                  <c:v>12.766666600000001</c:v>
                </c:pt>
                <c:pt idx="2271">
                  <c:v>14.85</c:v>
                </c:pt>
                <c:pt idx="2272">
                  <c:v>15.7</c:v>
                </c:pt>
                <c:pt idx="2273">
                  <c:v>14.085535999999999</c:v>
                </c:pt>
                <c:pt idx="2274">
                  <c:v>13.67</c:v>
                </c:pt>
                <c:pt idx="2275">
                  <c:v>13.0666666</c:v>
                </c:pt>
                <c:pt idx="2276">
                  <c:v>13.37</c:v>
                </c:pt>
                <c:pt idx="2277">
                  <c:v>13.371639</c:v>
                </c:pt>
                <c:pt idx="2278">
                  <c:v>13.37</c:v>
                </c:pt>
                <c:pt idx="2279">
                  <c:v>14.3166666</c:v>
                </c:pt>
                <c:pt idx="2280">
                  <c:v>12.82</c:v>
                </c:pt>
                <c:pt idx="2281">
                  <c:v>8.6166666670000005</c:v>
                </c:pt>
                <c:pt idx="2282">
                  <c:v>8.4666665999999999</c:v>
                </c:pt>
                <c:pt idx="2283">
                  <c:v>8.9833333</c:v>
                </c:pt>
                <c:pt idx="2284">
                  <c:v>9.0166666000000006</c:v>
                </c:pt>
                <c:pt idx="2285">
                  <c:v>9.2833333000000007</c:v>
                </c:pt>
                <c:pt idx="2286">
                  <c:v>8.1833332999999993</c:v>
                </c:pt>
                <c:pt idx="2287">
                  <c:v>7.8833333000000003</c:v>
                </c:pt>
                <c:pt idx="2288">
                  <c:v>8.2333333</c:v>
                </c:pt>
                <c:pt idx="2289">
                  <c:v>7.5833332999999996</c:v>
                </c:pt>
                <c:pt idx="2290">
                  <c:v>9.2333333</c:v>
                </c:pt>
                <c:pt idx="2291">
                  <c:v>9.5607749999999996</c:v>
                </c:pt>
                <c:pt idx="2292">
                  <c:v>8.9</c:v>
                </c:pt>
                <c:pt idx="2293">
                  <c:v>9.5666665999999996</c:v>
                </c:pt>
                <c:pt idx="2294">
                  <c:v>8.4</c:v>
                </c:pt>
                <c:pt idx="2295">
                  <c:v>8.5329999999999995</c:v>
                </c:pt>
                <c:pt idx="2296">
                  <c:v>8.5299999999999994</c:v>
                </c:pt>
                <c:pt idx="2297">
                  <c:v>6.95</c:v>
                </c:pt>
                <c:pt idx="2298">
                  <c:v>7.8833333000000003</c:v>
                </c:pt>
                <c:pt idx="2299">
                  <c:v>8.5166666000000006</c:v>
                </c:pt>
                <c:pt idx="2300">
                  <c:v>9.4</c:v>
                </c:pt>
                <c:pt idx="2301">
                  <c:v>8.6482309999999991</c:v>
                </c:pt>
                <c:pt idx="2302">
                  <c:v>8.0833332999999996</c:v>
                </c:pt>
                <c:pt idx="2303">
                  <c:v>8.5666665999999996</c:v>
                </c:pt>
                <c:pt idx="2304">
                  <c:v>9.6199999999999992</c:v>
                </c:pt>
                <c:pt idx="2305">
                  <c:v>7.9833333</c:v>
                </c:pt>
                <c:pt idx="2306">
                  <c:v>8.9499999999999993</c:v>
                </c:pt>
                <c:pt idx="2307">
                  <c:v>7.35</c:v>
                </c:pt>
                <c:pt idx="2308">
                  <c:v>9.1</c:v>
                </c:pt>
                <c:pt idx="2309">
                  <c:v>7.7833332999999998</c:v>
                </c:pt>
                <c:pt idx="2310">
                  <c:v>8.2333333</c:v>
                </c:pt>
                <c:pt idx="2311">
                  <c:v>9.35</c:v>
                </c:pt>
                <c:pt idx="2312">
                  <c:v>8.6833332999999993</c:v>
                </c:pt>
                <c:pt idx="2313">
                  <c:v>8.9333332999999993</c:v>
                </c:pt>
                <c:pt idx="2314">
                  <c:v>7.4166666000000001</c:v>
                </c:pt>
                <c:pt idx="2315">
                  <c:v>8</c:v>
                </c:pt>
                <c:pt idx="2316">
                  <c:v>8.4666665999999999</c:v>
                </c:pt>
                <c:pt idx="2317">
                  <c:v>7.4171889999999996</c:v>
                </c:pt>
                <c:pt idx="2318">
                  <c:v>7.08</c:v>
                </c:pt>
                <c:pt idx="2319">
                  <c:v>7.0666665999999996</c:v>
                </c:pt>
                <c:pt idx="2320">
                  <c:v>7.6166666000000003</c:v>
                </c:pt>
                <c:pt idx="2321">
                  <c:v>8.75</c:v>
                </c:pt>
                <c:pt idx="2322">
                  <c:v>8.6166666000000003</c:v>
                </c:pt>
                <c:pt idx="2323">
                  <c:v>9.2166665999999999</c:v>
                </c:pt>
                <c:pt idx="2324">
                  <c:v>8.3051169999999992</c:v>
                </c:pt>
                <c:pt idx="2325">
                  <c:v>6.7928360000000003</c:v>
                </c:pt>
                <c:pt idx="2326">
                  <c:v>6.8</c:v>
                </c:pt>
                <c:pt idx="2327">
                  <c:v>8.64</c:v>
                </c:pt>
                <c:pt idx="2328">
                  <c:v>7.0666665999999996</c:v>
                </c:pt>
                <c:pt idx="2329">
                  <c:v>6.9833333</c:v>
                </c:pt>
                <c:pt idx="2330">
                  <c:v>8.3000000000000007</c:v>
                </c:pt>
                <c:pt idx="2331">
                  <c:v>9.0666665999999996</c:v>
                </c:pt>
                <c:pt idx="2332">
                  <c:v>9.5</c:v>
                </c:pt>
                <c:pt idx="2333">
                  <c:v>6.95</c:v>
                </c:pt>
                <c:pt idx="2334">
                  <c:v>7.9333333000000001</c:v>
                </c:pt>
                <c:pt idx="2335">
                  <c:v>8.52</c:v>
                </c:pt>
                <c:pt idx="2336">
                  <c:v>6.6166666000000003</c:v>
                </c:pt>
                <c:pt idx="2337">
                  <c:v>7.4666665999999999</c:v>
                </c:pt>
                <c:pt idx="2338">
                  <c:v>7.2833332999999998</c:v>
                </c:pt>
                <c:pt idx="2339">
                  <c:v>8.25</c:v>
                </c:pt>
                <c:pt idx="2340">
                  <c:v>9.6666665999999992</c:v>
                </c:pt>
                <c:pt idx="2341">
                  <c:v>8.4</c:v>
                </c:pt>
                <c:pt idx="2342">
                  <c:v>8.0166666000000006</c:v>
                </c:pt>
                <c:pt idx="2343">
                  <c:v>8.2841670000000001</c:v>
                </c:pt>
                <c:pt idx="2344">
                  <c:v>7.8</c:v>
                </c:pt>
                <c:pt idx="2345">
                  <c:v>7.5</c:v>
                </c:pt>
                <c:pt idx="2346">
                  <c:v>7.48</c:v>
                </c:pt>
                <c:pt idx="2347">
                  <c:v>9.1833332999999993</c:v>
                </c:pt>
                <c:pt idx="2348">
                  <c:v>7.497153</c:v>
                </c:pt>
                <c:pt idx="2349">
                  <c:v>8.0166666000000006</c:v>
                </c:pt>
                <c:pt idx="2350">
                  <c:v>8.6333333000000003</c:v>
                </c:pt>
                <c:pt idx="2351">
                  <c:v>9.5333333000000007</c:v>
                </c:pt>
                <c:pt idx="2352">
                  <c:v>8.1999999999999993</c:v>
                </c:pt>
                <c:pt idx="2353">
                  <c:v>9.1833332999999993</c:v>
                </c:pt>
                <c:pt idx="2354">
                  <c:v>6.5833332999999996</c:v>
                </c:pt>
                <c:pt idx="2355">
                  <c:v>9.8166665999999996</c:v>
                </c:pt>
                <c:pt idx="2356">
                  <c:v>6.95</c:v>
                </c:pt>
                <c:pt idx="2357">
                  <c:v>8.4166665999999992</c:v>
                </c:pt>
                <c:pt idx="2358">
                  <c:v>9.85</c:v>
                </c:pt>
                <c:pt idx="2359">
                  <c:v>10.266666600000001</c:v>
                </c:pt>
                <c:pt idx="2360">
                  <c:v>9.6833332999999993</c:v>
                </c:pt>
                <c:pt idx="2361">
                  <c:v>10.283333300000001</c:v>
                </c:pt>
                <c:pt idx="2362">
                  <c:v>7.1166666000000003</c:v>
                </c:pt>
                <c:pt idx="2363">
                  <c:v>8.4333332999999993</c:v>
                </c:pt>
                <c:pt idx="2364">
                  <c:v>7.2666665999999998</c:v>
                </c:pt>
                <c:pt idx="2365">
                  <c:v>8.0666665999999996</c:v>
                </c:pt>
                <c:pt idx="2366">
                  <c:v>9.5500000000000007</c:v>
                </c:pt>
                <c:pt idx="2367">
                  <c:v>7.58</c:v>
                </c:pt>
                <c:pt idx="2368">
                  <c:v>8.11</c:v>
                </c:pt>
                <c:pt idx="2369">
                  <c:v>6.5666665999999996</c:v>
                </c:pt>
                <c:pt idx="2370">
                  <c:v>8.1666665999999992</c:v>
                </c:pt>
                <c:pt idx="2371">
                  <c:v>8.85</c:v>
                </c:pt>
                <c:pt idx="2372">
                  <c:v>8.6</c:v>
                </c:pt>
                <c:pt idx="2373">
                  <c:v>6.3166665999999996</c:v>
                </c:pt>
                <c:pt idx="2374">
                  <c:v>7.8666666000000003</c:v>
                </c:pt>
                <c:pt idx="2375">
                  <c:v>7.0666665999999996</c:v>
                </c:pt>
                <c:pt idx="2376">
                  <c:v>8.6170000000000009</c:v>
                </c:pt>
                <c:pt idx="2377">
                  <c:v>10.266666600000001</c:v>
                </c:pt>
                <c:pt idx="2378">
                  <c:v>8.5833332999999996</c:v>
                </c:pt>
                <c:pt idx="2379">
                  <c:v>7.3833333000000003</c:v>
                </c:pt>
                <c:pt idx="2380">
                  <c:v>9.75</c:v>
                </c:pt>
                <c:pt idx="2381">
                  <c:v>9.18</c:v>
                </c:pt>
                <c:pt idx="2382">
                  <c:v>6.7166665999999999</c:v>
                </c:pt>
                <c:pt idx="2383">
                  <c:v>9.4333332999999993</c:v>
                </c:pt>
                <c:pt idx="2384">
                  <c:v>10.433333299999999</c:v>
                </c:pt>
                <c:pt idx="2385">
                  <c:v>9.5333333000000007</c:v>
                </c:pt>
                <c:pt idx="2386">
                  <c:v>6.8666666000000003</c:v>
                </c:pt>
                <c:pt idx="2387">
                  <c:v>8.3333332999999996</c:v>
                </c:pt>
                <c:pt idx="2388">
                  <c:v>7.0166665999999998</c:v>
                </c:pt>
                <c:pt idx="2389">
                  <c:v>7.9829999999999997</c:v>
                </c:pt>
                <c:pt idx="2390">
                  <c:v>9.8841059999999992</c:v>
                </c:pt>
                <c:pt idx="2391">
                  <c:v>9.8833333000000003</c:v>
                </c:pt>
                <c:pt idx="2392">
                  <c:v>6.3333332999999996</c:v>
                </c:pt>
                <c:pt idx="2393">
                  <c:v>6.6666666000000001</c:v>
                </c:pt>
                <c:pt idx="2394">
                  <c:v>8.6833332999999993</c:v>
                </c:pt>
                <c:pt idx="2395">
                  <c:v>7.5666665999999996</c:v>
                </c:pt>
                <c:pt idx="2396">
                  <c:v>8.3166665999999996</c:v>
                </c:pt>
                <c:pt idx="2397">
                  <c:v>7.1333333000000003</c:v>
                </c:pt>
                <c:pt idx="2398">
                  <c:v>6.45</c:v>
                </c:pt>
                <c:pt idx="2399">
                  <c:v>6.82</c:v>
                </c:pt>
                <c:pt idx="2400">
                  <c:v>9.67</c:v>
                </c:pt>
                <c:pt idx="2401">
                  <c:v>8.9333332999999993</c:v>
                </c:pt>
                <c:pt idx="2402">
                  <c:v>9.1833332999999993</c:v>
                </c:pt>
                <c:pt idx="2403">
                  <c:v>8.5166666000000006</c:v>
                </c:pt>
                <c:pt idx="2404">
                  <c:v>8.0833332999999996</c:v>
                </c:pt>
                <c:pt idx="2405">
                  <c:v>9.7666666000000006</c:v>
                </c:pt>
                <c:pt idx="2406">
                  <c:v>6.1</c:v>
                </c:pt>
                <c:pt idx="2407">
                  <c:v>7.8166665999999996</c:v>
                </c:pt>
                <c:pt idx="2408">
                  <c:v>8.9333332999999993</c:v>
                </c:pt>
                <c:pt idx="2409">
                  <c:v>9.8166665999999996</c:v>
                </c:pt>
                <c:pt idx="2410">
                  <c:v>10.016666600000001</c:v>
                </c:pt>
                <c:pt idx="2411">
                  <c:v>6.2333333</c:v>
                </c:pt>
                <c:pt idx="2412">
                  <c:v>6.8666666000000003</c:v>
                </c:pt>
                <c:pt idx="2413">
                  <c:v>7.1</c:v>
                </c:pt>
                <c:pt idx="2414">
                  <c:v>8.1833332999999993</c:v>
                </c:pt>
                <c:pt idx="2415">
                  <c:v>9.6333333000000003</c:v>
                </c:pt>
                <c:pt idx="2416">
                  <c:v>10.0666666</c:v>
                </c:pt>
                <c:pt idx="2417">
                  <c:v>6.9166666000000001</c:v>
                </c:pt>
                <c:pt idx="2418">
                  <c:v>7.2</c:v>
                </c:pt>
                <c:pt idx="2419">
                  <c:v>8.6</c:v>
                </c:pt>
                <c:pt idx="2420">
                  <c:v>7.4666665999999999</c:v>
                </c:pt>
                <c:pt idx="2421">
                  <c:v>7.85</c:v>
                </c:pt>
                <c:pt idx="2422">
                  <c:v>6.133</c:v>
                </c:pt>
                <c:pt idx="2423">
                  <c:v>9.1666665999999992</c:v>
                </c:pt>
                <c:pt idx="2424">
                  <c:v>7.32</c:v>
                </c:pt>
                <c:pt idx="2425">
                  <c:v>7.3330000000000002</c:v>
                </c:pt>
                <c:pt idx="2426">
                  <c:v>8.8000000000000007</c:v>
                </c:pt>
                <c:pt idx="2427">
                  <c:v>8.0500000000000007</c:v>
                </c:pt>
                <c:pt idx="2428">
                  <c:v>7.0333332999999998</c:v>
                </c:pt>
                <c:pt idx="2429">
                  <c:v>8.7799999999999994</c:v>
                </c:pt>
                <c:pt idx="2430">
                  <c:v>8.8829999999999991</c:v>
                </c:pt>
                <c:pt idx="2431">
                  <c:v>8.7833333000000007</c:v>
                </c:pt>
                <c:pt idx="2432">
                  <c:v>7.6166666000000003</c:v>
                </c:pt>
                <c:pt idx="2433">
                  <c:v>7.5166665999999998</c:v>
                </c:pt>
                <c:pt idx="2434">
                  <c:v>7.2666665999999998</c:v>
                </c:pt>
                <c:pt idx="2435">
                  <c:v>7.23</c:v>
                </c:pt>
                <c:pt idx="2436">
                  <c:v>7.75</c:v>
                </c:pt>
                <c:pt idx="2437">
                  <c:v>8.9105779999999992</c:v>
                </c:pt>
                <c:pt idx="2438">
                  <c:v>7.7833332999999998</c:v>
                </c:pt>
                <c:pt idx="2439">
                  <c:v>7.8166665999999996</c:v>
                </c:pt>
                <c:pt idx="2440">
                  <c:v>9.0166666000000006</c:v>
                </c:pt>
                <c:pt idx="2441">
                  <c:v>8.9333332999999993</c:v>
                </c:pt>
                <c:pt idx="2442">
                  <c:v>1.3</c:v>
                </c:pt>
                <c:pt idx="2443">
                  <c:v>1.85</c:v>
                </c:pt>
                <c:pt idx="2444">
                  <c:v>-0.85</c:v>
                </c:pt>
                <c:pt idx="2445">
                  <c:v>-0.81666669999999997</c:v>
                </c:pt>
                <c:pt idx="2446">
                  <c:v>-2.5333332999999998</c:v>
                </c:pt>
                <c:pt idx="2447">
                  <c:v>-1.2666667</c:v>
                </c:pt>
                <c:pt idx="2448">
                  <c:v>-1.296111</c:v>
                </c:pt>
                <c:pt idx="2449">
                  <c:v>-1.1830000000000001</c:v>
                </c:pt>
                <c:pt idx="2450">
                  <c:v>-2.0699999999999998</c:v>
                </c:pt>
                <c:pt idx="2451">
                  <c:v>-1.3</c:v>
                </c:pt>
                <c:pt idx="2452">
                  <c:v>-1.2955559999999999</c:v>
                </c:pt>
                <c:pt idx="2453">
                  <c:v>1.6666666000000001</c:v>
                </c:pt>
                <c:pt idx="2454">
                  <c:v>-1.633</c:v>
                </c:pt>
                <c:pt idx="2455">
                  <c:v>1.5</c:v>
                </c:pt>
                <c:pt idx="2456">
                  <c:v>-5.8166665999999996</c:v>
                </c:pt>
                <c:pt idx="2457">
                  <c:v>-4.4000000000000004</c:v>
                </c:pt>
                <c:pt idx="2458">
                  <c:v>-2.9</c:v>
                </c:pt>
                <c:pt idx="2459">
                  <c:v>1.4</c:v>
                </c:pt>
                <c:pt idx="2460">
                  <c:v>-6.2670000000000003</c:v>
                </c:pt>
                <c:pt idx="2461">
                  <c:v>-3.0830000000000002</c:v>
                </c:pt>
                <c:pt idx="2462">
                  <c:v>-3.08</c:v>
                </c:pt>
                <c:pt idx="2463">
                  <c:v>-4.4333333000000001</c:v>
                </c:pt>
                <c:pt idx="2464">
                  <c:v>-6.32</c:v>
                </c:pt>
                <c:pt idx="2465">
                  <c:v>-6.3311109999999999</c:v>
                </c:pt>
                <c:pt idx="2466">
                  <c:v>1.4</c:v>
                </c:pt>
                <c:pt idx="2467">
                  <c:v>-5.6333333000000003</c:v>
                </c:pt>
                <c:pt idx="2468">
                  <c:v>-3.9666667000000002</c:v>
                </c:pt>
                <c:pt idx="2469">
                  <c:v>-3.32</c:v>
                </c:pt>
                <c:pt idx="2470">
                  <c:v>-3.3170000000000002</c:v>
                </c:pt>
                <c:pt idx="2471">
                  <c:v>-4.8833333000000003</c:v>
                </c:pt>
                <c:pt idx="2472">
                  <c:v>-2.1166665999999998</c:v>
                </c:pt>
                <c:pt idx="2473">
                  <c:v>-2</c:v>
                </c:pt>
                <c:pt idx="2474">
                  <c:v>-3.5670000000000002</c:v>
                </c:pt>
                <c:pt idx="2475">
                  <c:v>-4.05</c:v>
                </c:pt>
                <c:pt idx="2476">
                  <c:v>-4.05</c:v>
                </c:pt>
                <c:pt idx="2477">
                  <c:v>-1.7666666</c:v>
                </c:pt>
                <c:pt idx="2478">
                  <c:v>-7.367</c:v>
                </c:pt>
                <c:pt idx="2479">
                  <c:v>-5.6833333000000001</c:v>
                </c:pt>
                <c:pt idx="2480">
                  <c:v>-7.3666666000000003</c:v>
                </c:pt>
                <c:pt idx="2481">
                  <c:v>1.65</c:v>
                </c:pt>
                <c:pt idx="2482">
                  <c:v>-5.8</c:v>
                </c:pt>
                <c:pt idx="2483">
                  <c:v>-3.8333333000000001</c:v>
                </c:pt>
                <c:pt idx="2484">
                  <c:v>-2.2170000000000001</c:v>
                </c:pt>
                <c:pt idx="2485">
                  <c:v>-2.2200000000000002</c:v>
                </c:pt>
                <c:pt idx="2486">
                  <c:v>-3.6333332999999999</c:v>
                </c:pt>
                <c:pt idx="2487">
                  <c:v>-2.8333333000000001</c:v>
                </c:pt>
                <c:pt idx="2488">
                  <c:v>-7.45</c:v>
                </c:pt>
                <c:pt idx="2489">
                  <c:v>-3.4166666000000001</c:v>
                </c:pt>
                <c:pt idx="2490">
                  <c:v>-4.7</c:v>
                </c:pt>
                <c:pt idx="2491">
                  <c:v>-2.2666666000000002</c:v>
                </c:pt>
                <c:pt idx="2492">
                  <c:v>-4.9666665999999999</c:v>
                </c:pt>
                <c:pt idx="2493">
                  <c:v>-6.883</c:v>
                </c:pt>
                <c:pt idx="2494">
                  <c:v>-3.025833</c:v>
                </c:pt>
                <c:pt idx="2495">
                  <c:v>-3.367</c:v>
                </c:pt>
                <c:pt idx="2496">
                  <c:v>-3.367</c:v>
                </c:pt>
                <c:pt idx="2497">
                  <c:v>-5.4669999999999996</c:v>
                </c:pt>
                <c:pt idx="2498">
                  <c:v>-4.3166665999999996</c:v>
                </c:pt>
                <c:pt idx="2499">
                  <c:v>-2.87</c:v>
                </c:pt>
                <c:pt idx="2500">
                  <c:v>-2.867</c:v>
                </c:pt>
                <c:pt idx="2501">
                  <c:v>-3.7333333</c:v>
                </c:pt>
                <c:pt idx="2502">
                  <c:v>-3.35</c:v>
                </c:pt>
                <c:pt idx="2503">
                  <c:v>-3.35</c:v>
                </c:pt>
                <c:pt idx="2504">
                  <c:v>-3.35</c:v>
                </c:pt>
                <c:pt idx="2505">
                  <c:v>-3.18</c:v>
                </c:pt>
                <c:pt idx="2506">
                  <c:v>-2.133</c:v>
                </c:pt>
                <c:pt idx="2507">
                  <c:v>-4.53</c:v>
                </c:pt>
                <c:pt idx="2508">
                  <c:v>-4.4329999999999998</c:v>
                </c:pt>
                <c:pt idx="2509">
                  <c:v>-3.867</c:v>
                </c:pt>
                <c:pt idx="2510">
                  <c:v>-2.3833332999999999</c:v>
                </c:pt>
                <c:pt idx="2511">
                  <c:v>-6.25</c:v>
                </c:pt>
                <c:pt idx="2512">
                  <c:v>-6.25</c:v>
                </c:pt>
                <c:pt idx="2513">
                  <c:v>-6.2566670000000002</c:v>
                </c:pt>
                <c:pt idx="2514">
                  <c:v>-3.7333333</c:v>
                </c:pt>
                <c:pt idx="2515">
                  <c:v>-4.58</c:v>
                </c:pt>
                <c:pt idx="2516">
                  <c:v>-4.5830000000000002</c:v>
                </c:pt>
                <c:pt idx="2517">
                  <c:v>-5.6863890000000001</c:v>
                </c:pt>
                <c:pt idx="2518">
                  <c:v>-5.7</c:v>
                </c:pt>
                <c:pt idx="2519">
                  <c:v>-1.6033329999999999</c:v>
                </c:pt>
                <c:pt idx="2520">
                  <c:v>-3.2</c:v>
                </c:pt>
                <c:pt idx="2521">
                  <c:v>-2.2833332999999998</c:v>
                </c:pt>
                <c:pt idx="2522">
                  <c:v>-6.1666666000000001</c:v>
                </c:pt>
                <c:pt idx="2523">
                  <c:v>-6.9333333000000001</c:v>
                </c:pt>
                <c:pt idx="2524">
                  <c:v>-7.0166665999999998</c:v>
                </c:pt>
                <c:pt idx="2525">
                  <c:v>-2.5499999999999998</c:v>
                </c:pt>
                <c:pt idx="2526">
                  <c:v>-2.5499999999999998</c:v>
                </c:pt>
                <c:pt idx="2527">
                  <c:v>-7.161111</c:v>
                </c:pt>
                <c:pt idx="2528">
                  <c:v>-1.691667</c:v>
                </c:pt>
                <c:pt idx="2529">
                  <c:v>-1.6830000000000001</c:v>
                </c:pt>
                <c:pt idx="2530">
                  <c:v>-1.8666666000000001</c:v>
                </c:pt>
                <c:pt idx="2531">
                  <c:v>-2.809167</c:v>
                </c:pt>
                <c:pt idx="2532">
                  <c:v>-2.95</c:v>
                </c:pt>
                <c:pt idx="2533">
                  <c:v>-2.97</c:v>
                </c:pt>
                <c:pt idx="2534">
                  <c:v>-2.95</c:v>
                </c:pt>
                <c:pt idx="2535">
                  <c:v>-6.45</c:v>
                </c:pt>
                <c:pt idx="2536">
                  <c:v>-4.95</c:v>
                </c:pt>
                <c:pt idx="2537">
                  <c:v>-4.95</c:v>
                </c:pt>
                <c:pt idx="2538">
                  <c:v>-4</c:v>
                </c:pt>
                <c:pt idx="2539">
                  <c:v>-6.8166665999999996</c:v>
                </c:pt>
                <c:pt idx="2540">
                  <c:v>-7.5833332999999996</c:v>
                </c:pt>
                <c:pt idx="2541">
                  <c:v>-2.4500000000000002</c:v>
                </c:pt>
                <c:pt idx="2542">
                  <c:v>-6.2169999999999996</c:v>
                </c:pt>
                <c:pt idx="2543">
                  <c:v>-4.8499999999999996</c:v>
                </c:pt>
                <c:pt idx="2544">
                  <c:v>-5.8724999999999996</c:v>
                </c:pt>
                <c:pt idx="2545">
                  <c:v>-3.1666666000000001</c:v>
                </c:pt>
                <c:pt idx="2546">
                  <c:v>-5.883</c:v>
                </c:pt>
                <c:pt idx="2547">
                  <c:v>-2.4166666000000001</c:v>
                </c:pt>
                <c:pt idx="2548">
                  <c:v>-0.86666659999999995</c:v>
                </c:pt>
                <c:pt idx="2549">
                  <c:v>-3.6</c:v>
                </c:pt>
                <c:pt idx="2550">
                  <c:v>-1.429406</c:v>
                </c:pt>
                <c:pt idx="2551">
                  <c:v>-2.6833333000000001</c:v>
                </c:pt>
                <c:pt idx="2552">
                  <c:v>-0.6</c:v>
                </c:pt>
                <c:pt idx="2553">
                  <c:v>-4.367</c:v>
                </c:pt>
                <c:pt idx="2554">
                  <c:v>-7.65</c:v>
                </c:pt>
                <c:pt idx="2555">
                  <c:v>-0.66700000000000004</c:v>
                </c:pt>
                <c:pt idx="2556">
                  <c:v>2.94</c:v>
                </c:pt>
                <c:pt idx="2557">
                  <c:v>-7.6</c:v>
                </c:pt>
                <c:pt idx="2558">
                  <c:v>-3.4</c:v>
                </c:pt>
                <c:pt idx="2559">
                  <c:v>-1.5329999999999999</c:v>
                </c:pt>
                <c:pt idx="2560">
                  <c:v>-6.5</c:v>
                </c:pt>
                <c:pt idx="2561">
                  <c:v>-1.3820939999999999</c:v>
                </c:pt>
                <c:pt idx="2562">
                  <c:v>-1.3833333000000001</c:v>
                </c:pt>
                <c:pt idx="2563">
                  <c:v>-1.420253</c:v>
                </c:pt>
                <c:pt idx="2564">
                  <c:v>-3.2636669999999999</c:v>
                </c:pt>
                <c:pt idx="2565">
                  <c:v>-0.1666666</c:v>
                </c:pt>
                <c:pt idx="2566">
                  <c:v>-4.633</c:v>
                </c:pt>
                <c:pt idx="2567">
                  <c:v>-1.25</c:v>
                </c:pt>
                <c:pt idx="2568">
                  <c:v>0.71666660000000004</c:v>
                </c:pt>
                <c:pt idx="2569">
                  <c:v>1.1000000000000001</c:v>
                </c:pt>
                <c:pt idx="2570">
                  <c:v>-0.433</c:v>
                </c:pt>
                <c:pt idx="2571">
                  <c:v>-1.65</c:v>
                </c:pt>
                <c:pt idx="2572">
                  <c:v>-0.43333329999999998</c:v>
                </c:pt>
                <c:pt idx="2573">
                  <c:v>-0.43333329999999998</c:v>
                </c:pt>
                <c:pt idx="2574">
                  <c:v>-1.660569</c:v>
                </c:pt>
                <c:pt idx="2575">
                  <c:v>-1.2</c:v>
                </c:pt>
                <c:pt idx="2576">
                  <c:v>2.95</c:v>
                </c:pt>
                <c:pt idx="2577">
                  <c:v>-1.867</c:v>
                </c:pt>
                <c:pt idx="2578">
                  <c:v>-3.0329999999999999</c:v>
                </c:pt>
                <c:pt idx="2579">
                  <c:v>-2.8830610000000001</c:v>
                </c:pt>
                <c:pt idx="2580">
                  <c:v>1.1333333000000001</c:v>
                </c:pt>
                <c:pt idx="2581">
                  <c:v>-1.667</c:v>
                </c:pt>
                <c:pt idx="2582">
                  <c:v>-1.6666666000000001</c:v>
                </c:pt>
                <c:pt idx="2583">
                  <c:v>-3.0555219999999998</c:v>
                </c:pt>
                <c:pt idx="2584">
                  <c:v>-0.35</c:v>
                </c:pt>
                <c:pt idx="2585">
                  <c:v>-1.867</c:v>
                </c:pt>
                <c:pt idx="2586">
                  <c:v>-3.0666666</c:v>
                </c:pt>
                <c:pt idx="2587">
                  <c:v>-1</c:v>
                </c:pt>
                <c:pt idx="2588">
                  <c:v>0.15210000000000001</c:v>
                </c:pt>
                <c:pt idx="2589">
                  <c:v>-1.0044439999999999</c:v>
                </c:pt>
                <c:pt idx="2590">
                  <c:v>6.6666600000000006E-2</c:v>
                </c:pt>
                <c:pt idx="2591">
                  <c:v>-0.2</c:v>
                </c:pt>
                <c:pt idx="2592">
                  <c:v>-1.58</c:v>
                </c:pt>
                <c:pt idx="2593">
                  <c:v>-1.3884860000000001</c:v>
                </c:pt>
                <c:pt idx="2594">
                  <c:v>-2.38</c:v>
                </c:pt>
                <c:pt idx="2595">
                  <c:v>-2.2829999999999999</c:v>
                </c:pt>
                <c:pt idx="2596">
                  <c:v>-2.8497219999999999</c:v>
                </c:pt>
                <c:pt idx="2597">
                  <c:v>-2.15</c:v>
                </c:pt>
                <c:pt idx="2598">
                  <c:v>-2.85</c:v>
                </c:pt>
                <c:pt idx="2599">
                  <c:v>-0.55000000000000004</c:v>
                </c:pt>
                <c:pt idx="2600">
                  <c:v>-4.37</c:v>
                </c:pt>
                <c:pt idx="2601">
                  <c:v>-4.5330000000000004</c:v>
                </c:pt>
                <c:pt idx="2602">
                  <c:v>-3.5</c:v>
                </c:pt>
                <c:pt idx="2603">
                  <c:v>-2.9777779999999998</c:v>
                </c:pt>
                <c:pt idx="2604">
                  <c:v>-0.51700000000000002</c:v>
                </c:pt>
                <c:pt idx="2605">
                  <c:v>-1.9833333</c:v>
                </c:pt>
                <c:pt idx="2606">
                  <c:v>-3.9333333000000001</c:v>
                </c:pt>
                <c:pt idx="2607">
                  <c:v>0.26666669999999998</c:v>
                </c:pt>
                <c:pt idx="2608">
                  <c:v>-0.16700000000000001</c:v>
                </c:pt>
                <c:pt idx="2609">
                  <c:v>-0.17</c:v>
                </c:pt>
                <c:pt idx="2610">
                  <c:v>-0.483242</c:v>
                </c:pt>
                <c:pt idx="2611">
                  <c:v>-0.5</c:v>
                </c:pt>
                <c:pt idx="2612">
                  <c:v>-1.25</c:v>
                </c:pt>
                <c:pt idx="2613">
                  <c:v>-0.98299999999999998</c:v>
                </c:pt>
                <c:pt idx="2614">
                  <c:v>-0.56162500000000004</c:v>
                </c:pt>
                <c:pt idx="2615">
                  <c:v>1.1333333000000001</c:v>
                </c:pt>
                <c:pt idx="2616">
                  <c:v>-3.5833333000000001</c:v>
                </c:pt>
                <c:pt idx="2617">
                  <c:v>0.183</c:v>
                </c:pt>
                <c:pt idx="2618">
                  <c:v>0.15</c:v>
                </c:pt>
                <c:pt idx="2619">
                  <c:v>0.76700000000000002</c:v>
                </c:pt>
                <c:pt idx="2620">
                  <c:v>0.76700000000000002</c:v>
                </c:pt>
                <c:pt idx="2621">
                  <c:v>-1.3280559999999999</c:v>
                </c:pt>
                <c:pt idx="2622">
                  <c:v>-4.1235749999999998</c:v>
                </c:pt>
                <c:pt idx="2623">
                  <c:v>-2.6669999999999998</c:v>
                </c:pt>
                <c:pt idx="2624">
                  <c:v>-4.7333333</c:v>
                </c:pt>
                <c:pt idx="2625">
                  <c:v>1.3579000000000001</c:v>
                </c:pt>
                <c:pt idx="2626">
                  <c:v>-3.4666665999999999</c:v>
                </c:pt>
                <c:pt idx="2627">
                  <c:v>-0.65</c:v>
                </c:pt>
                <c:pt idx="2628">
                  <c:v>1.2829999999999999</c:v>
                </c:pt>
                <c:pt idx="2629">
                  <c:v>1.2829999999999999</c:v>
                </c:pt>
                <c:pt idx="2630">
                  <c:v>1.282778</c:v>
                </c:pt>
                <c:pt idx="2631">
                  <c:v>0.56699999999999995</c:v>
                </c:pt>
                <c:pt idx="2632">
                  <c:v>-1.7833333</c:v>
                </c:pt>
                <c:pt idx="2633">
                  <c:v>-2.3055780000000001</c:v>
                </c:pt>
                <c:pt idx="2634">
                  <c:v>-0.46700000000000003</c:v>
                </c:pt>
                <c:pt idx="2635">
                  <c:v>1.75</c:v>
                </c:pt>
                <c:pt idx="2636">
                  <c:v>-1.6833332999999999</c:v>
                </c:pt>
                <c:pt idx="2637">
                  <c:v>-1.7330000000000001</c:v>
                </c:pt>
                <c:pt idx="2638">
                  <c:v>-1.25</c:v>
                </c:pt>
                <c:pt idx="2639">
                  <c:v>1.17</c:v>
                </c:pt>
                <c:pt idx="2640">
                  <c:v>1.17</c:v>
                </c:pt>
                <c:pt idx="2641">
                  <c:v>0.56667000000000001</c:v>
                </c:pt>
                <c:pt idx="2642">
                  <c:v>0.56699999999999995</c:v>
                </c:pt>
                <c:pt idx="2643">
                  <c:v>0.56699999999999995</c:v>
                </c:pt>
                <c:pt idx="2644">
                  <c:v>0.48</c:v>
                </c:pt>
                <c:pt idx="2645">
                  <c:v>-1.479722</c:v>
                </c:pt>
                <c:pt idx="2646">
                  <c:v>-1.4830000000000001</c:v>
                </c:pt>
                <c:pt idx="2647">
                  <c:v>-1.4830000000000001</c:v>
                </c:pt>
                <c:pt idx="2648">
                  <c:v>-0.217</c:v>
                </c:pt>
                <c:pt idx="2649">
                  <c:v>-0.217</c:v>
                </c:pt>
                <c:pt idx="2650">
                  <c:v>0.48299999999999998</c:v>
                </c:pt>
                <c:pt idx="2651">
                  <c:v>0.48332999999999998</c:v>
                </c:pt>
                <c:pt idx="2652">
                  <c:v>-1.3333333000000001</c:v>
                </c:pt>
                <c:pt idx="2653">
                  <c:v>-3.95</c:v>
                </c:pt>
                <c:pt idx="2654">
                  <c:v>-0.11700000000000001</c:v>
                </c:pt>
                <c:pt idx="2655">
                  <c:v>-0.12</c:v>
                </c:pt>
                <c:pt idx="2656">
                  <c:v>0.76700000000000002</c:v>
                </c:pt>
                <c:pt idx="2657">
                  <c:v>-2.8833332999999999</c:v>
                </c:pt>
                <c:pt idx="2658">
                  <c:v>-0.48299999999999998</c:v>
                </c:pt>
                <c:pt idx="2659">
                  <c:v>-0.48333330000000002</c:v>
                </c:pt>
                <c:pt idx="2660">
                  <c:v>0.17</c:v>
                </c:pt>
                <c:pt idx="2661">
                  <c:v>-2.0333332999999998</c:v>
                </c:pt>
                <c:pt idx="2662">
                  <c:v>1.4333332999999999</c:v>
                </c:pt>
                <c:pt idx="2663">
                  <c:v>-4.5670000000000002</c:v>
                </c:pt>
                <c:pt idx="2664">
                  <c:v>1.4330000000000001</c:v>
                </c:pt>
                <c:pt idx="2665">
                  <c:v>0.96699999999999997</c:v>
                </c:pt>
                <c:pt idx="2666">
                  <c:v>-2.8</c:v>
                </c:pt>
                <c:pt idx="2667">
                  <c:v>1.4</c:v>
                </c:pt>
                <c:pt idx="2668">
                  <c:v>1.4</c:v>
                </c:pt>
                <c:pt idx="2669">
                  <c:v>-0.61666699999999997</c:v>
                </c:pt>
                <c:pt idx="2670">
                  <c:v>-0.61699999999999999</c:v>
                </c:pt>
                <c:pt idx="2671">
                  <c:v>-3.6166665999999998</c:v>
                </c:pt>
                <c:pt idx="2672">
                  <c:v>0.5</c:v>
                </c:pt>
                <c:pt idx="2673">
                  <c:v>1.25</c:v>
                </c:pt>
                <c:pt idx="2674">
                  <c:v>-1.25</c:v>
                </c:pt>
                <c:pt idx="2675">
                  <c:v>-2.1672220000000002</c:v>
                </c:pt>
                <c:pt idx="2676">
                  <c:v>0.45</c:v>
                </c:pt>
                <c:pt idx="2677">
                  <c:v>-5.117</c:v>
                </c:pt>
                <c:pt idx="2678">
                  <c:v>-0.36699999999999999</c:v>
                </c:pt>
                <c:pt idx="2679">
                  <c:v>0.23</c:v>
                </c:pt>
                <c:pt idx="2680">
                  <c:v>-0.36833300000000002</c:v>
                </c:pt>
                <c:pt idx="2681">
                  <c:v>-1.6833332999999999</c:v>
                </c:pt>
                <c:pt idx="2682">
                  <c:v>1.28</c:v>
                </c:pt>
                <c:pt idx="2683">
                  <c:v>-1.58</c:v>
                </c:pt>
                <c:pt idx="2684">
                  <c:v>-4.3666666999999997</c:v>
                </c:pt>
                <c:pt idx="2685">
                  <c:v>-5.05</c:v>
                </c:pt>
                <c:pt idx="2686">
                  <c:v>-0.8</c:v>
                </c:pt>
                <c:pt idx="2687">
                  <c:v>-1.7829999999999999</c:v>
                </c:pt>
                <c:pt idx="2688">
                  <c:v>-0.41699999999999998</c:v>
                </c:pt>
                <c:pt idx="2689">
                  <c:v>-1.790028</c:v>
                </c:pt>
                <c:pt idx="2690">
                  <c:v>-1.78</c:v>
                </c:pt>
                <c:pt idx="2691">
                  <c:v>-2.0569440000000001</c:v>
                </c:pt>
                <c:pt idx="2692">
                  <c:v>-1.08</c:v>
                </c:pt>
                <c:pt idx="2693">
                  <c:v>-1.0958330000000001</c:v>
                </c:pt>
                <c:pt idx="2694">
                  <c:v>-4.0678330000000003</c:v>
                </c:pt>
                <c:pt idx="2695">
                  <c:v>0.69555599999999995</c:v>
                </c:pt>
                <c:pt idx="2696">
                  <c:v>-3.9830000000000001</c:v>
                </c:pt>
                <c:pt idx="2697">
                  <c:v>0.7</c:v>
                </c:pt>
                <c:pt idx="2698">
                  <c:v>-0.41699999999999998</c:v>
                </c:pt>
                <c:pt idx="2699">
                  <c:v>0.83299999999999996</c:v>
                </c:pt>
                <c:pt idx="2700">
                  <c:v>-2.56</c:v>
                </c:pt>
                <c:pt idx="2701">
                  <c:v>-2.5908329999999999</c:v>
                </c:pt>
                <c:pt idx="2702">
                  <c:v>-2.5833333330000001</c:v>
                </c:pt>
                <c:pt idx="2703">
                  <c:v>5.5278000000000001E-2</c:v>
                </c:pt>
                <c:pt idx="2704">
                  <c:v>-1.9830000000000001</c:v>
                </c:pt>
                <c:pt idx="2705">
                  <c:v>-2.72</c:v>
                </c:pt>
                <c:pt idx="2706">
                  <c:v>-3.1833333000000001</c:v>
                </c:pt>
                <c:pt idx="2707">
                  <c:v>-0.45</c:v>
                </c:pt>
                <c:pt idx="2708">
                  <c:v>0.3</c:v>
                </c:pt>
                <c:pt idx="2709">
                  <c:v>-2.2863889999999998</c:v>
                </c:pt>
                <c:pt idx="2710">
                  <c:v>-3.4357500000000001</c:v>
                </c:pt>
                <c:pt idx="2711">
                  <c:v>-3.35</c:v>
                </c:pt>
                <c:pt idx="2712">
                  <c:v>-3.4329999999999998</c:v>
                </c:pt>
                <c:pt idx="2713">
                  <c:v>-2.7170000000000001</c:v>
                </c:pt>
                <c:pt idx="2714">
                  <c:v>-1.2829999999999999</c:v>
                </c:pt>
                <c:pt idx="2715">
                  <c:v>-2.7190889999999999</c:v>
                </c:pt>
                <c:pt idx="2716">
                  <c:v>1.33</c:v>
                </c:pt>
                <c:pt idx="2717">
                  <c:v>3.2500000000000001E-2</c:v>
                </c:pt>
                <c:pt idx="2718">
                  <c:v>-8.3333299999999999E-2</c:v>
                </c:pt>
                <c:pt idx="2719">
                  <c:v>3.3000000000000002E-2</c:v>
                </c:pt>
                <c:pt idx="2720">
                  <c:v>-0.77</c:v>
                </c:pt>
                <c:pt idx="2721">
                  <c:v>-0.77633300000000005</c:v>
                </c:pt>
                <c:pt idx="2722">
                  <c:v>-1.7669999999999999</c:v>
                </c:pt>
                <c:pt idx="2723">
                  <c:v>-0.95</c:v>
                </c:pt>
                <c:pt idx="2724">
                  <c:v>-0.13333329999999999</c:v>
                </c:pt>
                <c:pt idx="2725">
                  <c:v>-1.8</c:v>
                </c:pt>
                <c:pt idx="2726">
                  <c:v>-1.75</c:v>
                </c:pt>
                <c:pt idx="2727">
                  <c:v>-1.747414</c:v>
                </c:pt>
                <c:pt idx="2728">
                  <c:v>-1.5669999999999999</c:v>
                </c:pt>
                <c:pt idx="2729">
                  <c:v>-0.183</c:v>
                </c:pt>
                <c:pt idx="2730">
                  <c:v>0.88300000000000001</c:v>
                </c:pt>
                <c:pt idx="2731">
                  <c:v>-0.22944439999999999</c:v>
                </c:pt>
                <c:pt idx="2732">
                  <c:v>1.35</c:v>
                </c:pt>
                <c:pt idx="2733">
                  <c:v>-3.6</c:v>
                </c:pt>
                <c:pt idx="2734">
                  <c:v>-4.1500000000000004</c:v>
                </c:pt>
                <c:pt idx="2735">
                  <c:v>-4.5330000000000004</c:v>
                </c:pt>
                <c:pt idx="2736">
                  <c:v>-2.633</c:v>
                </c:pt>
                <c:pt idx="2737">
                  <c:v>0.93916699999999997</c:v>
                </c:pt>
                <c:pt idx="2738">
                  <c:v>-1.356803</c:v>
                </c:pt>
                <c:pt idx="2739">
                  <c:v>0.93300000000000005</c:v>
                </c:pt>
                <c:pt idx="2740">
                  <c:v>0.96699999999999997</c:v>
                </c:pt>
                <c:pt idx="2741">
                  <c:v>0.31666660000000002</c:v>
                </c:pt>
                <c:pt idx="2742">
                  <c:v>-1.4</c:v>
                </c:pt>
                <c:pt idx="2743">
                  <c:v>0.33300000000000002</c:v>
                </c:pt>
                <c:pt idx="2744">
                  <c:v>0.63300000000000001</c:v>
                </c:pt>
                <c:pt idx="2745">
                  <c:v>-3.2333333</c:v>
                </c:pt>
                <c:pt idx="2746">
                  <c:v>-0.29722199999999999</c:v>
                </c:pt>
                <c:pt idx="2747">
                  <c:v>-0.25</c:v>
                </c:pt>
                <c:pt idx="2748">
                  <c:v>-0.26700000000000002</c:v>
                </c:pt>
                <c:pt idx="2749">
                  <c:v>-0.9166666</c:v>
                </c:pt>
                <c:pt idx="2750">
                  <c:v>-1.2166665999999999</c:v>
                </c:pt>
                <c:pt idx="2751">
                  <c:v>0.05</c:v>
                </c:pt>
                <c:pt idx="2752">
                  <c:v>-1.8425</c:v>
                </c:pt>
                <c:pt idx="2753">
                  <c:v>-1.83</c:v>
                </c:pt>
                <c:pt idx="2754">
                  <c:v>-3.4169999999999998</c:v>
                </c:pt>
                <c:pt idx="2755">
                  <c:v>-3.4</c:v>
                </c:pt>
                <c:pt idx="2756">
                  <c:v>-1.3</c:v>
                </c:pt>
                <c:pt idx="2757">
                  <c:v>-2.4500000000000002</c:v>
                </c:pt>
                <c:pt idx="2758">
                  <c:v>-2.4329999999999998</c:v>
                </c:pt>
                <c:pt idx="2759">
                  <c:v>-2.4500000000000002</c:v>
                </c:pt>
                <c:pt idx="2760">
                  <c:v>-4.6666666000000001</c:v>
                </c:pt>
                <c:pt idx="2761">
                  <c:v>-4.9833333</c:v>
                </c:pt>
                <c:pt idx="2762">
                  <c:v>-5</c:v>
                </c:pt>
                <c:pt idx="2763">
                  <c:v>-4.1058329999999996</c:v>
                </c:pt>
                <c:pt idx="2764">
                  <c:v>-4.117</c:v>
                </c:pt>
                <c:pt idx="2765">
                  <c:v>-5.3170000000000002</c:v>
                </c:pt>
                <c:pt idx="2766">
                  <c:v>-5.52</c:v>
                </c:pt>
                <c:pt idx="2767">
                  <c:v>-5.25</c:v>
                </c:pt>
                <c:pt idx="2768">
                  <c:v>-5.7089999999999996</c:v>
                </c:pt>
                <c:pt idx="2769">
                  <c:v>-5.1829999999999998</c:v>
                </c:pt>
                <c:pt idx="2770">
                  <c:v>-6.3</c:v>
                </c:pt>
                <c:pt idx="2771">
                  <c:v>-6.3</c:v>
                </c:pt>
                <c:pt idx="2772">
                  <c:v>-2.2147220000000001</c:v>
                </c:pt>
                <c:pt idx="2773">
                  <c:v>-2.6</c:v>
                </c:pt>
                <c:pt idx="2774">
                  <c:v>-2.2000000000000002</c:v>
                </c:pt>
              </c:numCache>
              <c:extLst xmlns:c15="http://schemas.microsoft.com/office/drawing/2012/chart"/>
            </c:numRef>
          </c:xVal>
          <c:yVal>
            <c:numRef>
              <c:f>All!$H$2:$H$2776</c:f>
              <c:numCache>
                <c:formatCode>0.000</c:formatCode>
                <c:ptCount val="2775"/>
                <c:pt idx="0">
                  <c:v>48.95</c:v>
                </c:pt>
                <c:pt idx="1">
                  <c:v>48.766666600000001</c:v>
                </c:pt>
                <c:pt idx="2">
                  <c:v>48.7</c:v>
                </c:pt>
                <c:pt idx="3">
                  <c:v>48.683333300000001</c:v>
                </c:pt>
                <c:pt idx="4">
                  <c:v>48.666666599999999</c:v>
                </c:pt>
                <c:pt idx="5">
                  <c:v>48.616666600000002</c:v>
                </c:pt>
                <c:pt idx="6">
                  <c:v>48.58</c:v>
                </c:pt>
                <c:pt idx="7">
                  <c:v>48.57</c:v>
                </c:pt>
                <c:pt idx="8">
                  <c:v>48.57</c:v>
                </c:pt>
                <c:pt idx="9">
                  <c:v>48.566666599999998</c:v>
                </c:pt>
                <c:pt idx="10">
                  <c:v>48.466666699999998</c:v>
                </c:pt>
                <c:pt idx="11">
                  <c:v>48.416666599999999</c:v>
                </c:pt>
                <c:pt idx="12">
                  <c:v>48.4</c:v>
                </c:pt>
                <c:pt idx="13">
                  <c:v>48.383333299999997</c:v>
                </c:pt>
                <c:pt idx="14">
                  <c:v>48.3333333</c:v>
                </c:pt>
                <c:pt idx="15">
                  <c:v>48.3333333</c:v>
                </c:pt>
                <c:pt idx="16">
                  <c:v>48.317</c:v>
                </c:pt>
                <c:pt idx="17">
                  <c:v>48.3</c:v>
                </c:pt>
                <c:pt idx="18">
                  <c:v>48.25</c:v>
                </c:pt>
                <c:pt idx="19">
                  <c:v>48.25</c:v>
                </c:pt>
                <c:pt idx="20">
                  <c:v>48.232999999999997</c:v>
                </c:pt>
                <c:pt idx="21">
                  <c:v>48.22</c:v>
                </c:pt>
                <c:pt idx="22">
                  <c:v>48.216666600000003</c:v>
                </c:pt>
                <c:pt idx="23">
                  <c:v>48.2</c:v>
                </c:pt>
                <c:pt idx="24">
                  <c:v>48.2</c:v>
                </c:pt>
                <c:pt idx="25">
                  <c:v>48.2</c:v>
                </c:pt>
                <c:pt idx="26">
                  <c:v>48.183333300000001</c:v>
                </c:pt>
                <c:pt idx="27">
                  <c:v>48.17</c:v>
                </c:pt>
                <c:pt idx="28">
                  <c:v>48.133333299999997</c:v>
                </c:pt>
                <c:pt idx="29">
                  <c:v>48.116999999999997</c:v>
                </c:pt>
                <c:pt idx="30">
                  <c:v>48.1</c:v>
                </c:pt>
                <c:pt idx="31">
                  <c:v>48.1</c:v>
                </c:pt>
                <c:pt idx="32">
                  <c:v>48.05</c:v>
                </c:pt>
                <c:pt idx="33">
                  <c:v>48.033333300000002</c:v>
                </c:pt>
                <c:pt idx="34">
                  <c:v>48.033333300000002</c:v>
                </c:pt>
                <c:pt idx="35">
                  <c:v>47.983333299999998</c:v>
                </c:pt>
                <c:pt idx="36">
                  <c:v>47.98</c:v>
                </c:pt>
                <c:pt idx="37">
                  <c:v>47.98</c:v>
                </c:pt>
                <c:pt idx="38">
                  <c:v>47.966666699999998</c:v>
                </c:pt>
                <c:pt idx="39">
                  <c:v>47.95</c:v>
                </c:pt>
                <c:pt idx="40">
                  <c:v>47.95</c:v>
                </c:pt>
                <c:pt idx="41">
                  <c:v>47.95</c:v>
                </c:pt>
                <c:pt idx="42">
                  <c:v>47.9</c:v>
                </c:pt>
                <c:pt idx="43">
                  <c:v>47.866666600000002</c:v>
                </c:pt>
                <c:pt idx="44">
                  <c:v>47.85</c:v>
                </c:pt>
                <c:pt idx="45">
                  <c:v>47.85</c:v>
                </c:pt>
                <c:pt idx="46">
                  <c:v>47.85</c:v>
                </c:pt>
                <c:pt idx="47">
                  <c:v>47.85</c:v>
                </c:pt>
                <c:pt idx="48">
                  <c:v>47.843333000000001</c:v>
                </c:pt>
                <c:pt idx="49">
                  <c:v>47.8333333</c:v>
                </c:pt>
                <c:pt idx="50">
                  <c:v>47.817</c:v>
                </c:pt>
                <c:pt idx="51">
                  <c:v>47.816666599999998</c:v>
                </c:pt>
                <c:pt idx="52">
                  <c:v>47.8</c:v>
                </c:pt>
                <c:pt idx="53">
                  <c:v>47.8</c:v>
                </c:pt>
                <c:pt idx="54">
                  <c:v>47.79</c:v>
                </c:pt>
                <c:pt idx="55">
                  <c:v>47.783333300000002</c:v>
                </c:pt>
                <c:pt idx="56">
                  <c:v>47.77</c:v>
                </c:pt>
                <c:pt idx="57">
                  <c:v>47.733333299999998</c:v>
                </c:pt>
                <c:pt idx="58">
                  <c:v>47.733333299999998</c:v>
                </c:pt>
                <c:pt idx="59">
                  <c:v>47.716666600000003</c:v>
                </c:pt>
                <c:pt idx="60">
                  <c:v>47.7</c:v>
                </c:pt>
                <c:pt idx="61">
                  <c:v>47.616666600000002</c:v>
                </c:pt>
                <c:pt idx="62">
                  <c:v>47.616666600000002</c:v>
                </c:pt>
                <c:pt idx="63">
                  <c:v>47.6</c:v>
                </c:pt>
                <c:pt idx="64">
                  <c:v>47.5833333</c:v>
                </c:pt>
                <c:pt idx="65">
                  <c:v>47.58</c:v>
                </c:pt>
                <c:pt idx="66">
                  <c:v>47.55</c:v>
                </c:pt>
                <c:pt idx="67">
                  <c:v>47.55</c:v>
                </c:pt>
                <c:pt idx="68">
                  <c:v>47.533000000000001</c:v>
                </c:pt>
                <c:pt idx="69">
                  <c:v>47.52</c:v>
                </c:pt>
                <c:pt idx="70">
                  <c:v>47.52</c:v>
                </c:pt>
                <c:pt idx="71">
                  <c:v>47.516666600000001</c:v>
                </c:pt>
                <c:pt idx="72">
                  <c:v>47.516666600000001</c:v>
                </c:pt>
                <c:pt idx="73">
                  <c:v>47.5</c:v>
                </c:pt>
                <c:pt idx="74">
                  <c:v>47.5</c:v>
                </c:pt>
                <c:pt idx="75">
                  <c:v>47.5</c:v>
                </c:pt>
                <c:pt idx="76">
                  <c:v>47.5</c:v>
                </c:pt>
                <c:pt idx="77">
                  <c:v>47.46</c:v>
                </c:pt>
                <c:pt idx="78">
                  <c:v>47.45</c:v>
                </c:pt>
                <c:pt idx="79">
                  <c:v>47.45</c:v>
                </c:pt>
                <c:pt idx="80">
                  <c:v>47.433333300000001</c:v>
                </c:pt>
                <c:pt idx="81">
                  <c:v>47.433333300000001</c:v>
                </c:pt>
                <c:pt idx="82">
                  <c:v>47.433333300000001</c:v>
                </c:pt>
                <c:pt idx="83">
                  <c:v>47.42</c:v>
                </c:pt>
                <c:pt idx="84">
                  <c:v>47.42</c:v>
                </c:pt>
                <c:pt idx="85">
                  <c:v>47.417000000000002</c:v>
                </c:pt>
                <c:pt idx="86">
                  <c:v>47.4</c:v>
                </c:pt>
                <c:pt idx="87">
                  <c:v>47.38</c:v>
                </c:pt>
                <c:pt idx="88">
                  <c:v>47.38</c:v>
                </c:pt>
                <c:pt idx="89">
                  <c:v>47.38</c:v>
                </c:pt>
                <c:pt idx="90">
                  <c:v>47.38</c:v>
                </c:pt>
                <c:pt idx="91">
                  <c:v>47.38</c:v>
                </c:pt>
                <c:pt idx="92">
                  <c:v>47.3333333</c:v>
                </c:pt>
                <c:pt idx="93">
                  <c:v>47.3333333</c:v>
                </c:pt>
                <c:pt idx="94">
                  <c:v>47.33</c:v>
                </c:pt>
                <c:pt idx="95">
                  <c:v>47.32</c:v>
                </c:pt>
                <c:pt idx="96">
                  <c:v>47.316666599999998</c:v>
                </c:pt>
                <c:pt idx="97">
                  <c:v>47.28</c:v>
                </c:pt>
                <c:pt idx="98">
                  <c:v>47.27</c:v>
                </c:pt>
                <c:pt idx="99">
                  <c:v>47.267000000000003</c:v>
                </c:pt>
                <c:pt idx="100">
                  <c:v>47.25</c:v>
                </c:pt>
                <c:pt idx="101">
                  <c:v>47.25</c:v>
                </c:pt>
                <c:pt idx="102">
                  <c:v>47.25</c:v>
                </c:pt>
                <c:pt idx="103">
                  <c:v>47.23</c:v>
                </c:pt>
                <c:pt idx="104">
                  <c:v>47.22</c:v>
                </c:pt>
                <c:pt idx="105">
                  <c:v>47.216999999999999</c:v>
                </c:pt>
                <c:pt idx="106">
                  <c:v>47.202750999999999</c:v>
                </c:pt>
                <c:pt idx="107">
                  <c:v>47.2</c:v>
                </c:pt>
                <c:pt idx="108">
                  <c:v>47.2</c:v>
                </c:pt>
                <c:pt idx="109">
                  <c:v>47.2</c:v>
                </c:pt>
                <c:pt idx="110">
                  <c:v>47.17</c:v>
                </c:pt>
                <c:pt idx="111">
                  <c:v>47.17</c:v>
                </c:pt>
                <c:pt idx="112">
                  <c:v>47.15</c:v>
                </c:pt>
                <c:pt idx="113">
                  <c:v>47.15</c:v>
                </c:pt>
                <c:pt idx="114">
                  <c:v>47.133000000000003</c:v>
                </c:pt>
                <c:pt idx="115">
                  <c:v>47.13</c:v>
                </c:pt>
                <c:pt idx="116">
                  <c:v>47.13</c:v>
                </c:pt>
                <c:pt idx="117">
                  <c:v>47.12</c:v>
                </c:pt>
                <c:pt idx="118">
                  <c:v>47.12</c:v>
                </c:pt>
                <c:pt idx="119">
                  <c:v>47.1</c:v>
                </c:pt>
                <c:pt idx="120">
                  <c:v>47.1</c:v>
                </c:pt>
                <c:pt idx="121">
                  <c:v>47.1</c:v>
                </c:pt>
                <c:pt idx="122">
                  <c:v>47.08</c:v>
                </c:pt>
                <c:pt idx="123">
                  <c:v>47.07</c:v>
                </c:pt>
                <c:pt idx="124">
                  <c:v>47.066666599999998</c:v>
                </c:pt>
                <c:pt idx="125">
                  <c:v>47.066666599999998</c:v>
                </c:pt>
                <c:pt idx="126">
                  <c:v>47.05</c:v>
                </c:pt>
                <c:pt idx="127">
                  <c:v>47.05</c:v>
                </c:pt>
                <c:pt idx="128">
                  <c:v>47</c:v>
                </c:pt>
                <c:pt idx="129">
                  <c:v>47</c:v>
                </c:pt>
                <c:pt idx="130">
                  <c:v>47</c:v>
                </c:pt>
                <c:pt idx="131">
                  <c:v>46.983333299999998</c:v>
                </c:pt>
                <c:pt idx="132">
                  <c:v>46.97</c:v>
                </c:pt>
                <c:pt idx="133">
                  <c:v>46.933333300000001</c:v>
                </c:pt>
                <c:pt idx="134">
                  <c:v>46.93</c:v>
                </c:pt>
                <c:pt idx="135">
                  <c:v>46.93</c:v>
                </c:pt>
                <c:pt idx="136">
                  <c:v>46.92</c:v>
                </c:pt>
                <c:pt idx="137">
                  <c:v>46.88</c:v>
                </c:pt>
                <c:pt idx="138">
                  <c:v>46.87</c:v>
                </c:pt>
                <c:pt idx="139">
                  <c:v>46.87</c:v>
                </c:pt>
                <c:pt idx="140">
                  <c:v>46.85</c:v>
                </c:pt>
                <c:pt idx="141">
                  <c:v>46.832999999999998</c:v>
                </c:pt>
                <c:pt idx="142">
                  <c:v>46.816666599999998</c:v>
                </c:pt>
                <c:pt idx="143">
                  <c:v>46.783333300000002</c:v>
                </c:pt>
                <c:pt idx="144">
                  <c:v>46.77</c:v>
                </c:pt>
                <c:pt idx="145">
                  <c:v>46.77</c:v>
                </c:pt>
                <c:pt idx="146">
                  <c:v>46.75</c:v>
                </c:pt>
                <c:pt idx="147">
                  <c:v>46.733333299999998</c:v>
                </c:pt>
                <c:pt idx="148">
                  <c:v>46.73</c:v>
                </c:pt>
                <c:pt idx="149">
                  <c:v>46.716666600000003</c:v>
                </c:pt>
                <c:pt idx="150">
                  <c:v>46.65</c:v>
                </c:pt>
                <c:pt idx="151">
                  <c:v>46.63</c:v>
                </c:pt>
                <c:pt idx="152">
                  <c:v>46.616666600000002</c:v>
                </c:pt>
                <c:pt idx="153">
                  <c:v>46.6</c:v>
                </c:pt>
                <c:pt idx="154">
                  <c:v>46.57</c:v>
                </c:pt>
                <c:pt idx="155">
                  <c:v>51.5</c:v>
                </c:pt>
                <c:pt idx="156">
                  <c:v>51.35</c:v>
                </c:pt>
                <c:pt idx="157">
                  <c:v>51.3333333</c:v>
                </c:pt>
                <c:pt idx="158">
                  <c:v>51.32</c:v>
                </c:pt>
                <c:pt idx="159">
                  <c:v>51.216666600000003</c:v>
                </c:pt>
                <c:pt idx="160">
                  <c:v>51.2</c:v>
                </c:pt>
                <c:pt idx="161">
                  <c:v>51.2</c:v>
                </c:pt>
                <c:pt idx="162">
                  <c:v>51.183333300000001</c:v>
                </c:pt>
                <c:pt idx="163">
                  <c:v>51.167000000000002</c:v>
                </c:pt>
                <c:pt idx="164">
                  <c:v>51.0833333</c:v>
                </c:pt>
                <c:pt idx="165">
                  <c:v>51.082999999999998</c:v>
                </c:pt>
                <c:pt idx="166">
                  <c:v>51.08</c:v>
                </c:pt>
                <c:pt idx="167">
                  <c:v>51</c:v>
                </c:pt>
                <c:pt idx="168">
                  <c:v>50.983333299999998</c:v>
                </c:pt>
                <c:pt idx="169">
                  <c:v>50.933</c:v>
                </c:pt>
                <c:pt idx="170">
                  <c:v>50.93</c:v>
                </c:pt>
                <c:pt idx="171">
                  <c:v>50.916666599999999</c:v>
                </c:pt>
                <c:pt idx="172">
                  <c:v>50.901389000000002</c:v>
                </c:pt>
                <c:pt idx="173">
                  <c:v>50.9</c:v>
                </c:pt>
                <c:pt idx="174">
                  <c:v>50.9</c:v>
                </c:pt>
                <c:pt idx="175">
                  <c:v>50.8</c:v>
                </c:pt>
                <c:pt idx="176">
                  <c:v>50.791944000000001</c:v>
                </c:pt>
                <c:pt idx="177">
                  <c:v>50.783333300000002</c:v>
                </c:pt>
                <c:pt idx="178">
                  <c:v>50.75</c:v>
                </c:pt>
                <c:pt idx="179">
                  <c:v>50.65</c:v>
                </c:pt>
                <c:pt idx="180">
                  <c:v>50.633333299999997</c:v>
                </c:pt>
                <c:pt idx="181">
                  <c:v>50.633000000000003</c:v>
                </c:pt>
                <c:pt idx="182">
                  <c:v>50.5833333</c:v>
                </c:pt>
                <c:pt idx="183">
                  <c:v>50.567</c:v>
                </c:pt>
                <c:pt idx="184">
                  <c:v>50.516666600000001</c:v>
                </c:pt>
                <c:pt idx="185">
                  <c:v>50.5</c:v>
                </c:pt>
                <c:pt idx="186">
                  <c:v>50.48</c:v>
                </c:pt>
                <c:pt idx="187">
                  <c:v>50.47</c:v>
                </c:pt>
                <c:pt idx="188">
                  <c:v>50.466999999999999</c:v>
                </c:pt>
                <c:pt idx="189">
                  <c:v>50.466666699999998</c:v>
                </c:pt>
                <c:pt idx="190">
                  <c:v>50.232999999999997</c:v>
                </c:pt>
                <c:pt idx="191">
                  <c:v>50.2</c:v>
                </c:pt>
                <c:pt idx="192">
                  <c:v>50.1</c:v>
                </c:pt>
                <c:pt idx="193">
                  <c:v>50.035832999999997</c:v>
                </c:pt>
                <c:pt idx="194">
                  <c:v>50.03</c:v>
                </c:pt>
                <c:pt idx="195">
                  <c:v>49.97</c:v>
                </c:pt>
                <c:pt idx="196">
                  <c:v>49.616666600000002</c:v>
                </c:pt>
                <c:pt idx="197">
                  <c:v>44.77</c:v>
                </c:pt>
                <c:pt idx="198">
                  <c:v>44.07</c:v>
                </c:pt>
                <c:pt idx="199">
                  <c:v>43.83</c:v>
                </c:pt>
                <c:pt idx="200">
                  <c:v>43.75</c:v>
                </c:pt>
                <c:pt idx="201">
                  <c:v>46.28</c:v>
                </c:pt>
                <c:pt idx="202">
                  <c:v>46.13</c:v>
                </c:pt>
                <c:pt idx="203">
                  <c:v>45.8</c:v>
                </c:pt>
                <c:pt idx="204">
                  <c:v>45.73</c:v>
                </c:pt>
                <c:pt idx="205">
                  <c:v>45.5</c:v>
                </c:pt>
                <c:pt idx="206">
                  <c:v>45.47</c:v>
                </c:pt>
                <c:pt idx="207">
                  <c:v>45.33</c:v>
                </c:pt>
                <c:pt idx="208">
                  <c:v>45.23</c:v>
                </c:pt>
                <c:pt idx="209">
                  <c:v>45.22</c:v>
                </c:pt>
                <c:pt idx="210">
                  <c:v>44.98</c:v>
                </c:pt>
                <c:pt idx="211">
                  <c:v>44.9</c:v>
                </c:pt>
                <c:pt idx="212">
                  <c:v>44.75</c:v>
                </c:pt>
                <c:pt idx="213">
                  <c:v>44.13</c:v>
                </c:pt>
                <c:pt idx="214">
                  <c:v>44.1</c:v>
                </c:pt>
                <c:pt idx="215">
                  <c:v>44.03</c:v>
                </c:pt>
                <c:pt idx="216">
                  <c:v>43.73</c:v>
                </c:pt>
                <c:pt idx="217">
                  <c:v>43.53</c:v>
                </c:pt>
                <c:pt idx="218">
                  <c:v>43.52</c:v>
                </c:pt>
                <c:pt idx="219">
                  <c:v>43.28</c:v>
                </c:pt>
                <c:pt idx="220">
                  <c:v>43.17</c:v>
                </c:pt>
                <c:pt idx="221">
                  <c:v>43.05</c:v>
                </c:pt>
                <c:pt idx="222">
                  <c:v>42.65</c:v>
                </c:pt>
                <c:pt idx="223">
                  <c:v>42.57</c:v>
                </c:pt>
                <c:pt idx="224">
                  <c:v>42.4</c:v>
                </c:pt>
                <c:pt idx="225">
                  <c:v>50.77</c:v>
                </c:pt>
                <c:pt idx="226">
                  <c:v>50.767000000000003</c:v>
                </c:pt>
                <c:pt idx="227">
                  <c:v>50.733333299999998</c:v>
                </c:pt>
                <c:pt idx="228">
                  <c:v>50.732999999999997</c:v>
                </c:pt>
                <c:pt idx="229">
                  <c:v>50.683333300000001</c:v>
                </c:pt>
                <c:pt idx="230">
                  <c:v>50.667000000000002</c:v>
                </c:pt>
                <c:pt idx="231">
                  <c:v>50.55</c:v>
                </c:pt>
                <c:pt idx="232">
                  <c:v>50.466666600000003</c:v>
                </c:pt>
                <c:pt idx="233">
                  <c:v>50.44</c:v>
                </c:pt>
                <c:pt idx="234">
                  <c:v>50.383333299999997</c:v>
                </c:pt>
                <c:pt idx="235">
                  <c:v>50.35</c:v>
                </c:pt>
                <c:pt idx="236">
                  <c:v>50.25</c:v>
                </c:pt>
                <c:pt idx="237">
                  <c:v>50.202978000000002</c:v>
                </c:pt>
                <c:pt idx="238">
                  <c:v>50.183333300000001</c:v>
                </c:pt>
                <c:pt idx="239">
                  <c:v>50.12</c:v>
                </c:pt>
                <c:pt idx="240">
                  <c:v>50.116999999999997</c:v>
                </c:pt>
                <c:pt idx="241">
                  <c:v>50.1</c:v>
                </c:pt>
                <c:pt idx="242">
                  <c:v>50.082999999999998</c:v>
                </c:pt>
                <c:pt idx="243">
                  <c:v>50.066666599999998</c:v>
                </c:pt>
                <c:pt idx="244">
                  <c:v>50.017000000000003</c:v>
                </c:pt>
                <c:pt idx="245">
                  <c:v>50.013418999999999</c:v>
                </c:pt>
                <c:pt idx="246">
                  <c:v>49.982999999999997</c:v>
                </c:pt>
                <c:pt idx="247">
                  <c:v>49.939653</c:v>
                </c:pt>
                <c:pt idx="248">
                  <c:v>49.783333300000002</c:v>
                </c:pt>
                <c:pt idx="249">
                  <c:v>49.766666600000001</c:v>
                </c:pt>
                <c:pt idx="250">
                  <c:v>49.733333299999998</c:v>
                </c:pt>
                <c:pt idx="251">
                  <c:v>49.683</c:v>
                </c:pt>
                <c:pt idx="252">
                  <c:v>49.675172000000003</c:v>
                </c:pt>
                <c:pt idx="253">
                  <c:v>49.666666599999999</c:v>
                </c:pt>
                <c:pt idx="254">
                  <c:v>49.65</c:v>
                </c:pt>
                <c:pt idx="255">
                  <c:v>49.582999999999998</c:v>
                </c:pt>
                <c:pt idx="256">
                  <c:v>49.566666599999998</c:v>
                </c:pt>
                <c:pt idx="257">
                  <c:v>49.55</c:v>
                </c:pt>
                <c:pt idx="258">
                  <c:v>49.466666600000003</c:v>
                </c:pt>
                <c:pt idx="259">
                  <c:v>49.45</c:v>
                </c:pt>
                <c:pt idx="260">
                  <c:v>49.425832999999997</c:v>
                </c:pt>
                <c:pt idx="261">
                  <c:v>49.37</c:v>
                </c:pt>
                <c:pt idx="262">
                  <c:v>49.317</c:v>
                </c:pt>
                <c:pt idx="263">
                  <c:v>49.273560000000003</c:v>
                </c:pt>
                <c:pt idx="264">
                  <c:v>49.2</c:v>
                </c:pt>
                <c:pt idx="265">
                  <c:v>49.183</c:v>
                </c:pt>
                <c:pt idx="266">
                  <c:v>49.167000000000002</c:v>
                </c:pt>
                <c:pt idx="267">
                  <c:v>49.165832999999999</c:v>
                </c:pt>
                <c:pt idx="268">
                  <c:v>49.151268999999999</c:v>
                </c:pt>
                <c:pt idx="269">
                  <c:v>49.15</c:v>
                </c:pt>
                <c:pt idx="270">
                  <c:v>49.1</c:v>
                </c:pt>
                <c:pt idx="271">
                  <c:v>49.067</c:v>
                </c:pt>
                <c:pt idx="272">
                  <c:v>49.029443999999998</c:v>
                </c:pt>
                <c:pt idx="273">
                  <c:v>48.95</c:v>
                </c:pt>
                <c:pt idx="274">
                  <c:v>48.95</c:v>
                </c:pt>
                <c:pt idx="275">
                  <c:v>48.946381000000002</c:v>
                </c:pt>
                <c:pt idx="276">
                  <c:v>48.883333299999997</c:v>
                </c:pt>
                <c:pt idx="277">
                  <c:v>57.732999999999997</c:v>
                </c:pt>
                <c:pt idx="278">
                  <c:v>57.6</c:v>
                </c:pt>
                <c:pt idx="279">
                  <c:v>57.503525000000003</c:v>
                </c:pt>
                <c:pt idx="280">
                  <c:v>57.383333299999997</c:v>
                </c:pt>
                <c:pt idx="281">
                  <c:v>57.183333300000001</c:v>
                </c:pt>
                <c:pt idx="282">
                  <c:v>57.116666600000002</c:v>
                </c:pt>
                <c:pt idx="283">
                  <c:v>57.1</c:v>
                </c:pt>
                <c:pt idx="284">
                  <c:v>57.068800000000003</c:v>
                </c:pt>
                <c:pt idx="285">
                  <c:v>56.983333299999998</c:v>
                </c:pt>
                <c:pt idx="286">
                  <c:v>56.933333300000001</c:v>
                </c:pt>
                <c:pt idx="287">
                  <c:v>56.72</c:v>
                </c:pt>
                <c:pt idx="288">
                  <c:v>56.716666600000003</c:v>
                </c:pt>
                <c:pt idx="289">
                  <c:v>56.7</c:v>
                </c:pt>
                <c:pt idx="290">
                  <c:v>56.7</c:v>
                </c:pt>
                <c:pt idx="291">
                  <c:v>56.566666599999998</c:v>
                </c:pt>
                <c:pt idx="292">
                  <c:v>56.550207999999998</c:v>
                </c:pt>
                <c:pt idx="293">
                  <c:v>56.38</c:v>
                </c:pt>
                <c:pt idx="294">
                  <c:v>56.366666600000002</c:v>
                </c:pt>
                <c:pt idx="295">
                  <c:v>56.3</c:v>
                </c:pt>
                <c:pt idx="296">
                  <c:v>56.3</c:v>
                </c:pt>
                <c:pt idx="297">
                  <c:v>56.3</c:v>
                </c:pt>
                <c:pt idx="298">
                  <c:v>56.283333300000002</c:v>
                </c:pt>
                <c:pt idx="299">
                  <c:v>56.2</c:v>
                </c:pt>
                <c:pt idx="300">
                  <c:v>56.116666600000002</c:v>
                </c:pt>
                <c:pt idx="301">
                  <c:v>56.1</c:v>
                </c:pt>
                <c:pt idx="302">
                  <c:v>56.083333330000002</c:v>
                </c:pt>
                <c:pt idx="303">
                  <c:v>56.016666600000001</c:v>
                </c:pt>
                <c:pt idx="304">
                  <c:v>56</c:v>
                </c:pt>
                <c:pt idx="305">
                  <c:v>55.990122</c:v>
                </c:pt>
                <c:pt idx="306">
                  <c:v>55.97</c:v>
                </c:pt>
                <c:pt idx="307">
                  <c:v>55.88</c:v>
                </c:pt>
                <c:pt idx="308">
                  <c:v>55.87</c:v>
                </c:pt>
                <c:pt idx="309">
                  <c:v>55.77</c:v>
                </c:pt>
                <c:pt idx="310">
                  <c:v>55.767355999999999</c:v>
                </c:pt>
                <c:pt idx="311">
                  <c:v>55.766666600000001</c:v>
                </c:pt>
                <c:pt idx="312">
                  <c:v>55.75</c:v>
                </c:pt>
                <c:pt idx="313">
                  <c:v>55.733333299999998</c:v>
                </c:pt>
                <c:pt idx="314">
                  <c:v>55.732999999999997</c:v>
                </c:pt>
                <c:pt idx="315">
                  <c:v>55.73</c:v>
                </c:pt>
                <c:pt idx="316">
                  <c:v>55.7</c:v>
                </c:pt>
                <c:pt idx="317">
                  <c:v>55.616999999999997</c:v>
                </c:pt>
                <c:pt idx="318">
                  <c:v>55.600169999999999</c:v>
                </c:pt>
                <c:pt idx="319">
                  <c:v>55.585566999999998</c:v>
                </c:pt>
                <c:pt idx="320">
                  <c:v>55.55</c:v>
                </c:pt>
                <c:pt idx="321">
                  <c:v>55.53</c:v>
                </c:pt>
                <c:pt idx="322">
                  <c:v>55.525942000000001</c:v>
                </c:pt>
                <c:pt idx="323">
                  <c:v>55.5</c:v>
                </c:pt>
                <c:pt idx="324">
                  <c:v>55.482999999999997</c:v>
                </c:pt>
                <c:pt idx="325">
                  <c:v>55.47</c:v>
                </c:pt>
                <c:pt idx="326">
                  <c:v>55.436283000000003</c:v>
                </c:pt>
                <c:pt idx="327">
                  <c:v>55.425852999999996</c:v>
                </c:pt>
                <c:pt idx="328">
                  <c:v>55.4</c:v>
                </c:pt>
                <c:pt idx="329">
                  <c:v>55.32</c:v>
                </c:pt>
                <c:pt idx="330">
                  <c:v>55.32</c:v>
                </c:pt>
                <c:pt idx="331">
                  <c:v>55.3</c:v>
                </c:pt>
                <c:pt idx="332">
                  <c:v>55.3</c:v>
                </c:pt>
                <c:pt idx="333">
                  <c:v>55.25</c:v>
                </c:pt>
                <c:pt idx="334">
                  <c:v>55.25</c:v>
                </c:pt>
                <c:pt idx="335">
                  <c:v>55.232999999999997</c:v>
                </c:pt>
                <c:pt idx="336">
                  <c:v>55.2</c:v>
                </c:pt>
                <c:pt idx="337">
                  <c:v>55.183333300000001</c:v>
                </c:pt>
                <c:pt idx="338">
                  <c:v>55.167000000000002</c:v>
                </c:pt>
                <c:pt idx="339">
                  <c:v>55.0833333</c:v>
                </c:pt>
                <c:pt idx="340">
                  <c:v>55.0833333</c:v>
                </c:pt>
                <c:pt idx="341">
                  <c:v>55.063267000000003</c:v>
                </c:pt>
                <c:pt idx="342">
                  <c:v>55.05</c:v>
                </c:pt>
                <c:pt idx="343">
                  <c:v>55.016666700000002</c:v>
                </c:pt>
                <c:pt idx="344">
                  <c:v>54.964367000000003</c:v>
                </c:pt>
                <c:pt idx="345">
                  <c:v>54.95</c:v>
                </c:pt>
                <c:pt idx="346">
                  <c:v>54.88</c:v>
                </c:pt>
                <c:pt idx="347">
                  <c:v>54.85</c:v>
                </c:pt>
                <c:pt idx="348">
                  <c:v>54.8333333</c:v>
                </c:pt>
                <c:pt idx="349">
                  <c:v>54.816666599999998</c:v>
                </c:pt>
                <c:pt idx="350">
                  <c:v>54.7</c:v>
                </c:pt>
                <c:pt idx="351">
                  <c:v>54.7</c:v>
                </c:pt>
                <c:pt idx="352">
                  <c:v>54.699344000000004</c:v>
                </c:pt>
                <c:pt idx="353">
                  <c:v>54.57</c:v>
                </c:pt>
                <c:pt idx="354">
                  <c:v>54.567</c:v>
                </c:pt>
                <c:pt idx="355">
                  <c:v>59.52</c:v>
                </c:pt>
                <c:pt idx="356">
                  <c:v>59.516666600000001</c:v>
                </c:pt>
                <c:pt idx="357">
                  <c:v>59.389444400000002</c:v>
                </c:pt>
                <c:pt idx="358">
                  <c:v>59.383333329999999</c:v>
                </c:pt>
                <c:pt idx="359">
                  <c:v>59.383333299999997</c:v>
                </c:pt>
                <c:pt idx="360">
                  <c:v>59.3333333</c:v>
                </c:pt>
                <c:pt idx="361">
                  <c:v>59.133333299999997</c:v>
                </c:pt>
                <c:pt idx="362">
                  <c:v>58.990755999999998</c:v>
                </c:pt>
                <c:pt idx="363">
                  <c:v>58.97</c:v>
                </c:pt>
                <c:pt idx="364">
                  <c:v>58.95</c:v>
                </c:pt>
                <c:pt idx="365">
                  <c:v>58.92</c:v>
                </c:pt>
                <c:pt idx="366">
                  <c:v>58.866666600000002</c:v>
                </c:pt>
                <c:pt idx="367">
                  <c:v>58.816666599999998</c:v>
                </c:pt>
                <c:pt idx="368">
                  <c:v>58.75</c:v>
                </c:pt>
                <c:pt idx="369">
                  <c:v>58.566666599999998</c:v>
                </c:pt>
                <c:pt idx="370">
                  <c:v>58.417000000000002</c:v>
                </c:pt>
                <c:pt idx="371">
                  <c:v>58.383000000000003</c:v>
                </c:pt>
                <c:pt idx="372">
                  <c:v>58.38</c:v>
                </c:pt>
                <c:pt idx="373">
                  <c:v>58.366999999999997</c:v>
                </c:pt>
                <c:pt idx="374">
                  <c:v>58.3</c:v>
                </c:pt>
                <c:pt idx="375">
                  <c:v>58.216999999999999</c:v>
                </c:pt>
                <c:pt idx="376">
                  <c:v>58.1</c:v>
                </c:pt>
                <c:pt idx="377">
                  <c:v>58.1</c:v>
                </c:pt>
                <c:pt idx="378">
                  <c:v>57.92</c:v>
                </c:pt>
                <c:pt idx="379">
                  <c:v>57.85</c:v>
                </c:pt>
                <c:pt idx="380">
                  <c:v>57.783000000000001</c:v>
                </c:pt>
                <c:pt idx="381">
                  <c:v>57.78</c:v>
                </c:pt>
                <c:pt idx="382">
                  <c:v>62.32</c:v>
                </c:pt>
                <c:pt idx="383">
                  <c:v>62.063628000000001</c:v>
                </c:pt>
                <c:pt idx="384">
                  <c:v>62.02</c:v>
                </c:pt>
                <c:pt idx="385">
                  <c:v>62.017000000000003</c:v>
                </c:pt>
                <c:pt idx="386">
                  <c:v>61.4</c:v>
                </c:pt>
                <c:pt idx="387">
                  <c:v>61.4</c:v>
                </c:pt>
                <c:pt idx="388">
                  <c:v>70.083333300000007</c:v>
                </c:pt>
                <c:pt idx="389">
                  <c:v>69.75</c:v>
                </c:pt>
                <c:pt idx="390">
                  <c:v>69.583333300000007</c:v>
                </c:pt>
                <c:pt idx="391">
                  <c:v>69.066666600000005</c:v>
                </c:pt>
                <c:pt idx="392">
                  <c:v>69.05</c:v>
                </c:pt>
                <c:pt idx="393">
                  <c:v>69.05</c:v>
                </c:pt>
                <c:pt idx="394">
                  <c:v>69.05</c:v>
                </c:pt>
                <c:pt idx="395">
                  <c:v>68.900000000000006</c:v>
                </c:pt>
                <c:pt idx="396">
                  <c:v>68.849999999999994</c:v>
                </c:pt>
                <c:pt idx="397">
                  <c:v>68.683333300000001</c:v>
                </c:pt>
                <c:pt idx="398">
                  <c:v>68.607269000000002</c:v>
                </c:pt>
                <c:pt idx="399">
                  <c:v>68.599999999999994</c:v>
                </c:pt>
                <c:pt idx="400">
                  <c:v>68.483333299999998</c:v>
                </c:pt>
                <c:pt idx="401">
                  <c:v>68.433333300000001</c:v>
                </c:pt>
                <c:pt idx="402">
                  <c:v>68.362585999999993</c:v>
                </c:pt>
                <c:pt idx="403">
                  <c:v>68.166666599999999</c:v>
                </c:pt>
                <c:pt idx="404">
                  <c:v>68.083333300000007</c:v>
                </c:pt>
                <c:pt idx="405">
                  <c:v>68.066666600000005</c:v>
                </c:pt>
                <c:pt idx="406">
                  <c:v>68</c:v>
                </c:pt>
                <c:pt idx="407">
                  <c:v>68</c:v>
                </c:pt>
                <c:pt idx="408">
                  <c:v>67.983333299999998</c:v>
                </c:pt>
                <c:pt idx="409">
                  <c:v>67.966666599999996</c:v>
                </c:pt>
                <c:pt idx="410">
                  <c:v>67.816666600000005</c:v>
                </c:pt>
                <c:pt idx="411">
                  <c:v>67.701021999999995</c:v>
                </c:pt>
                <c:pt idx="412">
                  <c:v>67.7</c:v>
                </c:pt>
                <c:pt idx="413">
                  <c:v>67.650000000000006</c:v>
                </c:pt>
                <c:pt idx="414">
                  <c:v>67.395032999999998</c:v>
                </c:pt>
                <c:pt idx="415">
                  <c:v>67.283333299999995</c:v>
                </c:pt>
                <c:pt idx="416">
                  <c:v>67.166666599999999</c:v>
                </c:pt>
                <c:pt idx="417">
                  <c:v>67.016666599999994</c:v>
                </c:pt>
                <c:pt idx="418">
                  <c:v>66.833333300000007</c:v>
                </c:pt>
                <c:pt idx="419">
                  <c:v>66.766666599999994</c:v>
                </c:pt>
                <c:pt idx="420">
                  <c:v>66.716666599999996</c:v>
                </c:pt>
                <c:pt idx="421">
                  <c:v>66.583333300000007</c:v>
                </c:pt>
                <c:pt idx="422">
                  <c:v>66.564822000000007</c:v>
                </c:pt>
                <c:pt idx="423">
                  <c:v>66.5</c:v>
                </c:pt>
                <c:pt idx="424">
                  <c:v>66.166666599999999</c:v>
                </c:pt>
                <c:pt idx="425">
                  <c:v>65.987575000000007</c:v>
                </c:pt>
                <c:pt idx="426">
                  <c:v>65.983333299999998</c:v>
                </c:pt>
                <c:pt idx="427">
                  <c:v>65.849999999999994</c:v>
                </c:pt>
                <c:pt idx="428">
                  <c:v>65.783000000000001</c:v>
                </c:pt>
                <c:pt idx="429">
                  <c:v>65.666666599999999</c:v>
                </c:pt>
                <c:pt idx="430">
                  <c:v>65.583333300000007</c:v>
                </c:pt>
                <c:pt idx="431">
                  <c:v>65.416666599999999</c:v>
                </c:pt>
                <c:pt idx="432">
                  <c:v>65.033333299999995</c:v>
                </c:pt>
                <c:pt idx="433">
                  <c:v>65.033333299999995</c:v>
                </c:pt>
                <c:pt idx="434">
                  <c:v>65</c:v>
                </c:pt>
                <c:pt idx="435">
                  <c:v>64.933333300000001</c:v>
                </c:pt>
                <c:pt idx="436">
                  <c:v>64.933333300000001</c:v>
                </c:pt>
                <c:pt idx="437">
                  <c:v>64.933000000000007</c:v>
                </c:pt>
                <c:pt idx="438">
                  <c:v>64.683333300000001</c:v>
                </c:pt>
                <c:pt idx="439">
                  <c:v>64.666666599999999</c:v>
                </c:pt>
                <c:pt idx="440">
                  <c:v>64.666666599999999</c:v>
                </c:pt>
                <c:pt idx="441">
                  <c:v>64.616666600000002</c:v>
                </c:pt>
                <c:pt idx="442">
                  <c:v>64.5</c:v>
                </c:pt>
                <c:pt idx="443">
                  <c:v>64.333333300000007</c:v>
                </c:pt>
                <c:pt idx="444">
                  <c:v>64.3</c:v>
                </c:pt>
                <c:pt idx="445">
                  <c:v>64.283000000000001</c:v>
                </c:pt>
                <c:pt idx="446">
                  <c:v>64.216666599999996</c:v>
                </c:pt>
                <c:pt idx="447">
                  <c:v>64.116666600000002</c:v>
                </c:pt>
                <c:pt idx="448">
                  <c:v>64.05</c:v>
                </c:pt>
                <c:pt idx="449">
                  <c:v>63.95</c:v>
                </c:pt>
                <c:pt idx="450">
                  <c:v>63.85</c:v>
                </c:pt>
                <c:pt idx="451">
                  <c:v>63.8333333</c:v>
                </c:pt>
                <c:pt idx="452">
                  <c:v>63.816666599999998</c:v>
                </c:pt>
                <c:pt idx="453">
                  <c:v>63.75</c:v>
                </c:pt>
                <c:pt idx="454">
                  <c:v>63.733333299999998</c:v>
                </c:pt>
                <c:pt idx="455">
                  <c:v>63.721172000000003</c:v>
                </c:pt>
                <c:pt idx="456">
                  <c:v>63.716999999999999</c:v>
                </c:pt>
                <c:pt idx="457">
                  <c:v>63.45</c:v>
                </c:pt>
                <c:pt idx="458">
                  <c:v>63.433</c:v>
                </c:pt>
                <c:pt idx="459">
                  <c:v>63.383333299999997</c:v>
                </c:pt>
                <c:pt idx="460">
                  <c:v>63.316666599999998</c:v>
                </c:pt>
                <c:pt idx="461">
                  <c:v>63.233333299999998</c:v>
                </c:pt>
                <c:pt idx="462">
                  <c:v>63.15</c:v>
                </c:pt>
                <c:pt idx="463">
                  <c:v>63.15</c:v>
                </c:pt>
                <c:pt idx="464">
                  <c:v>63.1</c:v>
                </c:pt>
                <c:pt idx="465">
                  <c:v>63.1</c:v>
                </c:pt>
                <c:pt idx="466">
                  <c:v>63.1</c:v>
                </c:pt>
                <c:pt idx="467">
                  <c:v>63.08</c:v>
                </c:pt>
                <c:pt idx="468">
                  <c:v>63.05</c:v>
                </c:pt>
                <c:pt idx="469">
                  <c:v>63.02</c:v>
                </c:pt>
                <c:pt idx="470">
                  <c:v>63.007150000000003</c:v>
                </c:pt>
                <c:pt idx="471">
                  <c:v>62.983333299999998</c:v>
                </c:pt>
                <c:pt idx="472">
                  <c:v>62.933333300000001</c:v>
                </c:pt>
                <c:pt idx="473">
                  <c:v>62.933333300000001</c:v>
                </c:pt>
                <c:pt idx="474">
                  <c:v>62.9</c:v>
                </c:pt>
                <c:pt idx="475">
                  <c:v>62.8</c:v>
                </c:pt>
                <c:pt idx="476">
                  <c:v>62.766666600000001</c:v>
                </c:pt>
                <c:pt idx="477">
                  <c:v>62.692118999999998</c:v>
                </c:pt>
                <c:pt idx="478">
                  <c:v>62.667000000000002</c:v>
                </c:pt>
                <c:pt idx="479">
                  <c:v>62.55</c:v>
                </c:pt>
                <c:pt idx="480">
                  <c:v>62.533333300000002</c:v>
                </c:pt>
                <c:pt idx="481">
                  <c:v>62.516666600000001</c:v>
                </c:pt>
                <c:pt idx="482">
                  <c:v>62.416666599999999</c:v>
                </c:pt>
                <c:pt idx="483">
                  <c:v>62.4</c:v>
                </c:pt>
                <c:pt idx="484">
                  <c:v>62.3333333</c:v>
                </c:pt>
                <c:pt idx="485">
                  <c:v>62.3333333</c:v>
                </c:pt>
                <c:pt idx="486">
                  <c:v>62.316666599999998</c:v>
                </c:pt>
                <c:pt idx="487">
                  <c:v>62.2</c:v>
                </c:pt>
                <c:pt idx="488">
                  <c:v>62.171111000000003</c:v>
                </c:pt>
                <c:pt idx="489">
                  <c:v>62.167000000000002</c:v>
                </c:pt>
                <c:pt idx="490">
                  <c:v>62.066666599999998</c:v>
                </c:pt>
                <c:pt idx="491">
                  <c:v>61.943064</c:v>
                </c:pt>
                <c:pt idx="492">
                  <c:v>61.9</c:v>
                </c:pt>
                <c:pt idx="493">
                  <c:v>61.85</c:v>
                </c:pt>
                <c:pt idx="494">
                  <c:v>61.85</c:v>
                </c:pt>
                <c:pt idx="495">
                  <c:v>61.8333333</c:v>
                </c:pt>
                <c:pt idx="496">
                  <c:v>61.73</c:v>
                </c:pt>
                <c:pt idx="497">
                  <c:v>61.7</c:v>
                </c:pt>
                <c:pt idx="498">
                  <c:v>61.686599999999999</c:v>
                </c:pt>
                <c:pt idx="499">
                  <c:v>61.633333299999997</c:v>
                </c:pt>
                <c:pt idx="500">
                  <c:v>61.52</c:v>
                </c:pt>
                <c:pt idx="501">
                  <c:v>61.516666600000001</c:v>
                </c:pt>
                <c:pt idx="502">
                  <c:v>61.483333299999998</c:v>
                </c:pt>
                <c:pt idx="503">
                  <c:v>61.47</c:v>
                </c:pt>
                <c:pt idx="504">
                  <c:v>61.45</c:v>
                </c:pt>
                <c:pt idx="505">
                  <c:v>61.414147</c:v>
                </c:pt>
                <c:pt idx="506">
                  <c:v>61.266666600000001</c:v>
                </c:pt>
                <c:pt idx="507">
                  <c:v>61.25</c:v>
                </c:pt>
                <c:pt idx="508">
                  <c:v>61.2</c:v>
                </c:pt>
                <c:pt idx="509">
                  <c:v>61.15</c:v>
                </c:pt>
                <c:pt idx="510">
                  <c:v>61.05</c:v>
                </c:pt>
                <c:pt idx="511">
                  <c:v>61.05</c:v>
                </c:pt>
                <c:pt idx="512">
                  <c:v>61.044553000000001</c:v>
                </c:pt>
                <c:pt idx="513">
                  <c:v>61.033333300000002</c:v>
                </c:pt>
                <c:pt idx="514">
                  <c:v>61</c:v>
                </c:pt>
                <c:pt idx="515">
                  <c:v>60.9</c:v>
                </c:pt>
                <c:pt idx="516">
                  <c:v>60.82</c:v>
                </c:pt>
                <c:pt idx="517">
                  <c:v>60.716666600000003</c:v>
                </c:pt>
                <c:pt idx="518">
                  <c:v>60.65</c:v>
                </c:pt>
                <c:pt idx="519">
                  <c:v>60.533333300000002</c:v>
                </c:pt>
                <c:pt idx="520">
                  <c:v>60.517000000000003</c:v>
                </c:pt>
                <c:pt idx="521">
                  <c:v>60.466666600000003</c:v>
                </c:pt>
                <c:pt idx="522">
                  <c:v>60.45</c:v>
                </c:pt>
                <c:pt idx="523">
                  <c:v>60.416666599999999</c:v>
                </c:pt>
                <c:pt idx="524">
                  <c:v>60.4</c:v>
                </c:pt>
                <c:pt idx="525">
                  <c:v>60.383333299999997</c:v>
                </c:pt>
                <c:pt idx="526">
                  <c:v>60.383333299999997</c:v>
                </c:pt>
                <c:pt idx="527">
                  <c:v>60.383333299999997</c:v>
                </c:pt>
                <c:pt idx="528">
                  <c:v>60.317</c:v>
                </c:pt>
                <c:pt idx="529">
                  <c:v>60.3</c:v>
                </c:pt>
                <c:pt idx="530">
                  <c:v>60.283333300000002</c:v>
                </c:pt>
                <c:pt idx="531">
                  <c:v>60.283333300000002</c:v>
                </c:pt>
                <c:pt idx="532">
                  <c:v>60.254558000000003</c:v>
                </c:pt>
                <c:pt idx="533">
                  <c:v>60.25</c:v>
                </c:pt>
                <c:pt idx="534">
                  <c:v>60.2</c:v>
                </c:pt>
                <c:pt idx="535">
                  <c:v>60.2</c:v>
                </c:pt>
                <c:pt idx="536">
                  <c:v>60.183333300000001</c:v>
                </c:pt>
                <c:pt idx="537">
                  <c:v>60.183333300000001</c:v>
                </c:pt>
                <c:pt idx="538">
                  <c:v>60.183333300000001</c:v>
                </c:pt>
                <c:pt idx="539">
                  <c:v>60.166666599999999</c:v>
                </c:pt>
                <c:pt idx="540">
                  <c:v>60.12</c:v>
                </c:pt>
                <c:pt idx="541">
                  <c:v>60.116666600000002</c:v>
                </c:pt>
                <c:pt idx="542">
                  <c:v>60.116666600000002</c:v>
                </c:pt>
                <c:pt idx="543">
                  <c:v>60.1</c:v>
                </c:pt>
                <c:pt idx="544">
                  <c:v>59.983333299999998</c:v>
                </c:pt>
                <c:pt idx="545">
                  <c:v>59.966666600000003</c:v>
                </c:pt>
                <c:pt idx="546">
                  <c:v>59.95</c:v>
                </c:pt>
                <c:pt idx="547">
                  <c:v>59.93</c:v>
                </c:pt>
                <c:pt idx="548">
                  <c:v>59.916666599999999</c:v>
                </c:pt>
                <c:pt idx="549">
                  <c:v>59.866666600000002</c:v>
                </c:pt>
                <c:pt idx="550">
                  <c:v>59.816666599999998</c:v>
                </c:pt>
                <c:pt idx="551">
                  <c:v>59.816666599999998</c:v>
                </c:pt>
                <c:pt idx="552">
                  <c:v>59.783333300000002</c:v>
                </c:pt>
                <c:pt idx="553">
                  <c:v>59.77</c:v>
                </c:pt>
                <c:pt idx="554">
                  <c:v>59.5</c:v>
                </c:pt>
                <c:pt idx="555">
                  <c:v>51.05</c:v>
                </c:pt>
                <c:pt idx="556">
                  <c:v>50.966999999999999</c:v>
                </c:pt>
                <c:pt idx="557">
                  <c:v>50.866666600000002</c:v>
                </c:pt>
                <c:pt idx="558">
                  <c:v>50.73</c:v>
                </c:pt>
                <c:pt idx="559">
                  <c:v>50.567</c:v>
                </c:pt>
                <c:pt idx="560">
                  <c:v>50.517000000000003</c:v>
                </c:pt>
                <c:pt idx="561">
                  <c:v>50.216999999999999</c:v>
                </c:pt>
                <c:pt idx="562">
                  <c:v>50.133000000000003</c:v>
                </c:pt>
                <c:pt idx="563">
                  <c:v>50.13</c:v>
                </c:pt>
                <c:pt idx="564">
                  <c:v>49.971530999999999</c:v>
                </c:pt>
                <c:pt idx="565">
                  <c:v>49.966666600000003</c:v>
                </c:pt>
                <c:pt idx="566">
                  <c:v>49.933</c:v>
                </c:pt>
                <c:pt idx="567">
                  <c:v>49.817</c:v>
                </c:pt>
                <c:pt idx="568">
                  <c:v>49.783000000000001</c:v>
                </c:pt>
                <c:pt idx="569">
                  <c:v>49.78</c:v>
                </c:pt>
                <c:pt idx="570">
                  <c:v>49.716666600000003</c:v>
                </c:pt>
                <c:pt idx="571">
                  <c:v>49.7</c:v>
                </c:pt>
                <c:pt idx="572">
                  <c:v>49.650106000000001</c:v>
                </c:pt>
                <c:pt idx="573">
                  <c:v>49.65</c:v>
                </c:pt>
                <c:pt idx="574">
                  <c:v>49.65</c:v>
                </c:pt>
                <c:pt idx="575">
                  <c:v>49.533889000000002</c:v>
                </c:pt>
                <c:pt idx="576">
                  <c:v>49.533333300000002</c:v>
                </c:pt>
                <c:pt idx="577">
                  <c:v>49.516666700000002</c:v>
                </c:pt>
                <c:pt idx="578">
                  <c:v>49.47</c:v>
                </c:pt>
                <c:pt idx="579">
                  <c:v>49.466999999999999</c:v>
                </c:pt>
                <c:pt idx="580">
                  <c:v>49.38</c:v>
                </c:pt>
                <c:pt idx="581">
                  <c:v>49.37</c:v>
                </c:pt>
                <c:pt idx="582">
                  <c:v>49.37</c:v>
                </c:pt>
                <c:pt idx="583">
                  <c:v>49.366999999999997</c:v>
                </c:pt>
                <c:pt idx="584">
                  <c:v>49.35</c:v>
                </c:pt>
                <c:pt idx="585">
                  <c:v>49.31</c:v>
                </c:pt>
                <c:pt idx="586">
                  <c:v>49.3</c:v>
                </c:pt>
                <c:pt idx="587">
                  <c:v>49.25</c:v>
                </c:pt>
                <c:pt idx="588">
                  <c:v>49.216666600000003</c:v>
                </c:pt>
                <c:pt idx="589">
                  <c:v>49.183</c:v>
                </c:pt>
                <c:pt idx="590">
                  <c:v>49.096646999999997</c:v>
                </c:pt>
                <c:pt idx="591">
                  <c:v>49.082999999999998</c:v>
                </c:pt>
                <c:pt idx="592">
                  <c:v>49.02</c:v>
                </c:pt>
                <c:pt idx="593">
                  <c:v>49.017000000000003</c:v>
                </c:pt>
                <c:pt idx="594">
                  <c:v>48.982142000000003</c:v>
                </c:pt>
                <c:pt idx="595">
                  <c:v>48.966999999999999</c:v>
                </c:pt>
                <c:pt idx="596">
                  <c:v>48.8333333</c:v>
                </c:pt>
                <c:pt idx="597">
                  <c:v>48.83</c:v>
                </c:pt>
                <c:pt idx="598">
                  <c:v>48.817</c:v>
                </c:pt>
                <c:pt idx="599">
                  <c:v>48.816666599999998</c:v>
                </c:pt>
                <c:pt idx="600">
                  <c:v>48.783000000000001</c:v>
                </c:pt>
                <c:pt idx="601">
                  <c:v>48.776071999999999</c:v>
                </c:pt>
                <c:pt idx="602">
                  <c:v>48.77</c:v>
                </c:pt>
                <c:pt idx="603">
                  <c:v>48.77</c:v>
                </c:pt>
                <c:pt idx="604">
                  <c:v>48.77</c:v>
                </c:pt>
                <c:pt idx="605">
                  <c:v>48.767000000000003</c:v>
                </c:pt>
                <c:pt idx="606">
                  <c:v>48.754378000000003</c:v>
                </c:pt>
                <c:pt idx="607">
                  <c:v>48.751922</c:v>
                </c:pt>
                <c:pt idx="608">
                  <c:v>48.75</c:v>
                </c:pt>
                <c:pt idx="609">
                  <c:v>48.75</c:v>
                </c:pt>
                <c:pt idx="610">
                  <c:v>48.732999999999997</c:v>
                </c:pt>
                <c:pt idx="611">
                  <c:v>48.683333300000001</c:v>
                </c:pt>
                <c:pt idx="612">
                  <c:v>48.683</c:v>
                </c:pt>
                <c:pt idx="613">
                  <c:v>48.633000000000003</c:v>
                </c:pt>
                <c:pt idx="614">
                  <c:v>48.604725000000002</c:v>
                </c:pt>
                <c:pt idx="615">
                  <c:v>48.603222000000002</c:v>
                </c:pt>
                <c:pt idx="616">
                  <c:v>48.6</c:v>
                </c:pt>
                <c:pt idx="617">
                  <c:v>48.596666999999997</c:v>
                </c:pt>
                <c:pt idx="618">
                  <c:v>48.582999999999998</c:v>
                </c:pt>
                <c:pt idx="619">
                  <c:v>48.582999999999998</c:v>
                </c:pt>
                <c:pt idx="620">
                  <c:v>48.58</c:v>
                </c:pt>
                <c:pt idx="621">
                  <c:v>48.55</c:v>
                </c:pt>
                <c:pt idx="622">
                  <c:v>48.538319000000001</c:v>
                </c:pt>
                <c:pt idx="623">
                  <c:v>48.537776999999998</c:v>
                </c:pt>
                <c:pt idx="624">
                  <c:v>48.530258000000003</c:v>
                </c:pt>
                <c:pt idx="625">
                  <c:v>48.517000000000003</c:v>
                </c:pt>
                <c:pt idx="626">
                  <c:v>48.517000000000003</c:v>
                </c:pt>
                <c:pt idx="627">
                  <c:v>48.48</c:v>
                </c:pt>
                <c:pt idx="628">
                  <c:v>48.47</c:v>
                </c:pt>
                <c:pt idx="629">
                  <c:v>48.466999999999999</c:v>
                </c:pt>
                <c:pt idx="630">
                  <c:v>48.466999999999999</c:v>
                </c:pt>
                <c:pt idx="631">
                  <c:v>48.45</c:v>
                </c:pt>
                <c:pt idx="632">
                  <c:v>48.45</c:v>
                </c:pt>
                <c:pt idx="633">
                  <c:v>48.43</c:v>
                </c:pt>
                <c:pt idx="634">
                  <c:v>48.324961000000002</c:v>
                </c:pt>
                <c:pt idx="635">
                  <c:v>48.322136</c:v>
                </c:pt>
                <c:pt idx="636">
                  <c:v>48.281703</c:v>
                </c:pt>
                <c:pt idx="637">
                  <c:v>48.233333299999998</c:v>
                </c:pt>
                <c:pt idx="638">
                  <c:v>48.2</c:v>
                </c:pt>
                <c:pt idx="639">
                  <c:v>48.07</c:v>
                </c:pt>
                <c:pt idx="640">
                  <c:v>48.05</c:v>
                </c:pt>
                <c:pt idx="641">
                  <c:v>48.033333300000002</c:v>
                </c:pt>
                <c:pt idx="642">
                  <c:v>48.03</c:v>
                </c:pt>
                <c:pt idx="643">
                  <c:v>47.982999999999997</c:v>
                </c:pt>
                <c:pt idx="644">
                  <c:v>47.98</c:v>
                </c:pt>
                <c:pt idx="645">
                  <c:v>47.966999999999999</c:v>
                </c:pt>
                <c:pt idx="646">
                  <c:v>47.948611</c:v>
                </c:pt>
                <c:pt idx="647">
                  <c:v>47.93</c:v>
                </c:pt>
                <c:pt idx="648">
                  <c:v>47.916666599999999</c:v>
                </c:pt>
                <c:pt idx="649">
                  <c:v>47.850192999999997</c:v>
                </c:pt>
                <c:pt idx="650">
                  <c:v>47.832999999999998</c:v>
                </c:pt>
                <c:pt idx="651">
                  <c:v>47.8</c:v>
                </c:pt>
                <c:pt idx="652">
                  <c:v>47.8</c:v>
                </c:pt>
                <c:pt idx="653">
                  <c:v>47.8</c:v>
                </c:pt>
                <c:pt idx="654">
                  <c:v>47.783000000000001</c:v>
                </c:pt>
                <c:pt idx="655">
                  <c:v>47.767000000000003</c:v>
                </c:pt>
                <c:pt idx="656">
                  <c:v>47.678491999999999</c:v>
                </c:pt>
                <c:pt idx="657">
                  <c:v>47.65</c:v>
                </c:pt>
                <c:pt idx="658">
                  <c:v>47.633333299999997</c:v>
                </c:pt>
                <c:pt idx="659">
                  <c:v>47.633000000000003</c:v>
                </c:pt>
                <c:pt idx="660">
                  <c:v>47.63</c:v>
                </c:pt>
                <c:pt idx="661">
                  <c:v>47.6</c:v>
                </c:pt>
                <c:pt idx="662">
                  <c:v>47.6</c:v>
                </c:pt>
                <c:pt idx="663">
                  <c:v>47.591666699999998</c:v>
                </c:pt>
                <c:pt idx="664">
                  <c:v>47.560277999999997</c:v>
                </c:pt>
                <c:pt idx="665">
                  <c:v>47.48</c:v>
                </c:pt>
                <c:pt idx="666">
                  <c:v>47.45</c:v>
                </c:pt>
                <c:pt idx="667">
                  <c:v>47.32</c:v>
                </c:pt>
                <c:pt idx="668">
                  <c:v>47.316666699999999</c:v>
                </c:pt>
                <c:pt idx="669">
                  <c:v>47.312188999999996</c:v>
                </c:pt>
                <c:pt idx="670">
                  <c:v>47.3</c:v>
                </c:pt>
                <c:pt idx="671">
                  <c:v>47.3</c:v>
                </c:pt>
                <c:pt idx="672">
                  <c:v>47.27</c:v>
                </c:pt>
                <c:pt idx="673">
                  <c:v>47.267000000000003</c:v>
                </c:pt>
                <c:pt idx="674">
                  <c:v>47.25</c:v>
                </c:pt>
                <c:pt idx="675">
                  <c:v>47.233333299999998</c:v>
                </c:pt>
                <c:pt idx="676">
                  <c:v>47.167000000000002</c:v>
                </c:pt>
                <c:pt idx="677">
                  <c:v>47.15</c:v>
                </c:pt>
                <c:pt idx="678">
                  <c:v>47.07</c:v>
                </c:pt>
                <c:pt idx="679">
                  <c:v>47.066666599999998</c:v>
                </c:pt>
                <c:pt idx="680">
                  <c:v>47.058056000000001</c:v>
                </c:pt>
                <c:pt idx="681">
                  <c:v>47.053333000000002</c:v>
                </c:pt>
                <c:pt idx="682">
                  <c:v>47.05</c:v>
                </c:pt>
                <c:pt idx="683">
                  <c:v>47.039014000000002</c:v>
                </c:pt>
                <c:pt idx="684">
                  <c:v>47.033333300000002</c:v>
                </c:pt>
                <c:pt idx="685">
                  <c:v>47.002625000000002</c:v>
                </c:pt>
                <c:pt idx="686">
                  <c:v>47</c:v>
                </c:pt>
                <c:pt idx="687">
                  <c:v>46.87</c:v>
                </c:pt>
                <c:pt idx="688">
                  <c:v>46.701943999999997</c:v>
                </c:pt>
                <c:pt idx="689">
                  <c:v>46.7</c:v>
                </c:pt>
                <c:pt idx="690">
                  <c:v>46.65</c:v>
                </c:pt>
                <c:pt idx="691">
                  <c:v>46.582999999999998</c:v>
                </c:pt>
                <c:pt idx="692">
                  <c:v>46.42</c:v>
                </c:pt>
                <c:pt idx="693">
                  <c:v>46.412536000000003</c:v>
                </c:pt>
                <c:pt idx="694">
                  <c:v>46.317</c:v>
                </c:pt>
                <c:pt idx="695">
                  <c:v>46.311303000000002</c:v>
                </c:pt>
                <c:pt idx="696">
                  <c:v>46.3</c:v>
                </c:pt>
                <c:pt idx="697">
                  <c:v>46.25</c:v>
                </c:pt>
                <c:pt idx="698">
                  <c:v>46.224643999999998</c:v>
                </c:pt>
                <c:pt idx="699">
                  <c:v>46.18</c:v>
                </c:pt>
                <c:pt idx="700">
                  <c:v>46.179167</c:v>
                </c:pt>
                <c:pt idx="701">
                  <c:v>46.17</c:v>
                </c:pt>
                <c:pt idx="702">
                  <c:v>46.15</c:v>
                </c:pt>
                <c:pt idx="703">
                  <c:v>46.033000000000001</c:v>
                </c:pt>
                <c:pt idx="704">
                  <c:v>45.987335000000002</c:v>
                </c:pt>
                <c:pt idx="705">
                  <c:v>45.933333300000001</c:v>
                </c:pt>
                <c:pt idx="706">
                  <c:v>45.93</c:v>
                </c:pt>
                <c:pt idx="707">
                  <c:v>45.929233000000004</c:v>
                </c:pt>
                <c:pt idx="708">
                  <c:v>45.866999999999997</c:v>
                </c:pt>
                <c:pt idx="709">
                  <c:v>45.783000000000001</c:v>
                </c:pt>
                <c:pt idx="710">
                  <c:v>45.73</c:v>
                </c:pt>
                <c:pt idx="711">
                  <c:v>45.726387000000003</c:v>
                </c:pt>
                <c:pt idx="712">
                  <c:v>45.72</c:v>
                </c:pt>
                <c:pt idx="713">
                  <c:v>45.716999999999999</c:v>
                </c:pt>
                <c:pt idx="714">
                  <c:v>45.716666600000003</c:v>
                </c:pt>
                <c:pt idx="715">
                  <c:v>45.667000000000002</c:v>
                </c:pt>
                <c:pt idx="716">
                  <c:v>45.63805</c:v>
                </c:pt>
                <c:pt idx="717">
                  <c:v>45.63</c:v>
                </c:pt>
                <c:pt idx="718">
                  <c:v>45.62</c:v>
                </c:pt>
                <c:pt idx="719">
                  <c:v>45.540554</c:v>
                </c:pt>
                <c:pt idx="720">
                  <c:v>45.53</c:v>
                </c:pt>
                <c:pt idx="721">
                  <c:v>45.366999999999997</c:v>
                </c:pt>
                <c:pt idx="722">
                  <c:v>45.198054999999997</c:v>
                </c:pt>
                <c:pt idx="723">
                  <c:v>45.150832999999999</c:v>
                </c:pt>
                <c:pt idx="724">
                  <c:v>45.15</c:v>
                </c:pt>
                <c:pt idx="725">
                  <c:v>45.080689</c:v>
                </c:pt>
                <c:pt idx="726">
                  <c:v>44.921593999999999</c:v>
                </c:pt>
                <c:pt idx="727">
                  <c:v>44.9</c:v>
                </c:pt>
                <c:pt idx="728">
                  <c:v>44.9</c:v>
                </c:pt>
                <c:pt idx="729">
                  <c:v>44.83</c:v>
                </c:pt>
                <c:pt idx="730">
                  <c:v>44.828335000000003</c:v>
                </c:pt>
                <c:pt idx="731">
                  <c:v>44.825279000000002</c:v>
                </c:pt>
                <c:pt idx="732">
                  <c:v>44.75</c:v>
                </c:pt>
                <c:pt idx="733">
                  <c:v>44.633000000000003</c:v>
                </c:pt>
                <c:pt idx="734">
                  <c:v>44.582999999999998</c:v>
                </c:pt>
                <c:pt idx="735">
                  <c:v>44.567</c:v>
                </c:pt>
                <c:pt idx="736">
                  <c:v>44.533333300000002</c:v>
                </c:pt>
                <c:pt idx="737">
                  <c:v>44.533333300000002</c:v>
                </c:pt>
                <c:pt idx="738">
                  <c:v>44.533000000000001</c:v>
                </c:pt>
                <c:pt idx="739">
                  <c:v>44.502108</c:v>
                </c:pt>
                <c:pt idx="740">
                  <c:v>44.433333300000001</c:v>
                </c:pt>
                <c:pt idx="741">
                  <c:v>44.433</c:v>
                </c:pt>
                <c:pt idx="742">
                  <c:v>44.407868999999998</c:v>
                </c:pt>
                <c:pt idx="743">
                  <c:v>44.183</c:v>
                </c:pt>
                <c:pt idx="744">
                  <c:v>44.177776000000001</c:v>
                </c:pt>
                <c:pt idx="745">
                  <c:v>44.140481000000001</c:v>
                </c:pt>
                <c:pt idx="746">
                  <c:v>44.13</c:v>
                </c:pt>
                <c:pt idx="747">
                  <c:v>44.116999999999997</c:v>
                </c:pt>
                <c:pt idx="748">
                  <c:v>44.116999999999997</c:v>
                </c:pt>
                <c:pt idx="749">
                  <c:v>44.1</c:v>
                </c:pt>
                <c:pt idx="750">
                  <c:v>44.0833333</c:v>
                </c:pt>
                <c:pt idx="751">
                  <c:v>44.07</c:v>
                </c:pt>
                <c:pt idx="752">
                  <c:v>44.025694000000001</c:v>
                </c:pt>
                <c:pt idx="753">
                  <c:v>44.017000000000003</c:v>
                </c:pt>
                <c:pt idx="754">
                  <c:v>43.917000000000002</c:v>
                </c:pt>
                <c:pt idx="755">
                  <c:v>43.917000000000002</c:v>
                </c:pt>
                <c:pt idx="756">
                  <c:v>43.913887000000003</c:v>
                </c:pt>
                <c:pt idx="757">
                  <c:v>43.907299999999999</c:v>
                </c:pt>
                <c:pt idx="758">
                  <c:v>43.9</c:v>
                </c:pt>
                <c:pt idx="759">
                  <c:v>43.866999999999997</c:v>
                </c:pt>
                <c:pt idx="760">
                  <c:v>43.75</c:v>
                </c:pt>
                <c:pt idx="761">
                  <c:v>43.687778000000002</c:v>
                </c:pt>
                <c:pt idx="762">
                  <c:v>43.683333300000001</c:v>
                </c:pt>
                <c:pt idx="763">
                  <c:v>43.683333300000001</c:v>
                </c:pt>
                <c:pt idx="764">
                  <c:v>43.683</c:v>
                </c:pt>
                <c:pt idx="765">
                  <c:v>43.68</c:v>
                </c:pt>
                <c:pt idx="766">
                  <c:v>43.65</c:v>
                </c:pt>
                <c:pt idx="767">
                  <c:v>43.633000000000003</c:v>
                </c:pt>
                <c:pt idx="768">
                  <c:v>43.606414999999998</c:v>
                </c:pt>
                <c:pt idx="769">
                  <c:v>43.582999999999998</c:v>
                </c:pt>
                <c:pt idx="770">
                  <c:v>43.57</c:v>
                </c:pt>
                <c:pt idx="771">
                  <c:v>43.556249999999999</c:v>
                </c:pt>
                <c:pt idx="772">
                  <c:v>43.545555</c:v>
                </c:pt>
                <c:pt idx="773">
                  <c:v>43.542050000000003</c:v>
                </c:pt>
                <c:pt idx="774">
                  <c:v>43.517000000000003</c:v>
                </c:pt>
                <c:pt idx="775">
                  <c:v>43.505553999999997</c:v>
                </c:pt>
                <c:pt idx="776">
                  <c:v>43.466999999999999</c:v>
                </c:pt>
                <c:pt idx="777">
                  <c:v>43.45</c:v>
                </c:pt>
                <c:pt idx="778">
                  <c:v>43.45</c:v>
                </c:pt>
                <c:pt idx="779">
                  <c:v>43.448891000000003</c:v>
                </c:pt>
                <c:pt idx="780">
                  <c:v>43.416666599999999</c:v>
                </c:pt>
                <c:pt idx="781">
                  <c:v>43.416666599999999</c:v>
                </c:pt>
                <c:pt idx="782">
                  <c:v>43.4</c:v>
                </c:pt>
                <c:pt idx="783">
                  <c:v>43.4</c:v>
                </c:pt>
                <c:pt idx="784">
                  <c:v>43.384672000000002</c:v>
                </c:pt>
                <c:pt idx="785">
                  <c:v>43.383000000000003</c:v>
                </c:pt>
                <c:pt idx="786">
                  <c:v>43.383000000000003</c:v>
                </c:pt>
                <c:pt idx="787">
                  <c:v>43.3333333</c:v>
                </c:pt>
                <c:pt idx="788">
                  <c:v>43.323521999999997</c:v>
                </c:pt>
                <c:pt idx="789">
                  <c:v>43.316666599999998</c:v>
                </c:pt>
                <c:pt idx="790">
                  <c:v>43.216999999999999</c:v>
                </c:pt>
                <c:pt idx="791">
                  <c:v>43.2</c:v>
                </c:pt>
                <c:pt idx="792">
                  <c:v>43.183</c:v>
                </c:pt>
                <c:pt idx="793">
                  <c:v>43.18</c:v>
                </c:pt>
                <c:pt idx="794">
                  <c:v>43.1</c:v>
                </c:pt>
                <c:pt idx="795">
                  <c:v>43.1</c:v>
                </c:pt>
                <c:pt idx="796">
                  <c:v>43.0833333</c:v>
                </c:pt>
                <c:pt idx="797">
                  <c:v>43.033333300000002</c:v>
                </c:pt>
                <c:pt idx="798">
                  <c:v>43</c:v>
                </c:pt>
                <c:pt idx="799">
                  <c:v>43</c:v>
                </c:pt>
                <c:pt idx="800">
                  <c:v>43</c:v>
                </c:pt>
                <c:pt idx="801">
                  <c:v>43</c:v>
                </c:pt>
                <c:pt idx="802">
                  <c:v>42.933</c:v>
                </c:pt>
                <c:pt idx="803">
                  <c:v>42.916666599999999</c:v>
                </c:pt>
                <c:pt idx="804">
                  <c:v>42.8</c:v>
                </c:pt>
                <c:pt idx="805">
                  <c:v>42.732999999999997</c:v>
                </c:pt>
                <c:pt idx="806">
                  <c:v>42.63</c:v>
                </c:pt>
                <c:pt idx="807">
                  <c:v>42.55</c:v>
                </c:pt>
                <c:pt idx="808">
                  <c:v>42.55</c:v>
                </c:pt>
                <c:pt idx="809">
                  <c:v>42.533000000000001</c:v>
                </c:pt>
                <c:pt idx="810">
                  <c:v>42.53</c:v>
                </c:pt>
                <c:pt idx="811">
                  <c:v>42.517000000000003</c:v>
                </c:pt>
                <c:pt idx="812">
                  <c:v>42.27</c:v>
                </c:pt>
                <c:pt idx="813">
                  <c:v>41.92</c:v>
                </c:pt>
                <c:pt idx="814">
                  <c:v>41.92</c:v>
                </c:pt>
                <c:pt idx="815">
                  <c:v>41.92</c:v>
                </c:pt>
                <c:pt idx="816">
                  <c:v>41.917000000000002</c:v>
                </c:pt>
                <c:pt idx="817">
                  <c:v>41.6</c:v>
                </c:pt>
                <c:pt idx="818">
                  <c:v>41.6</c:v>
                </c:pt>
                <c:pt idx="819">
                  <c:v>41.5</c:v>
                </c:pt>
                <c:pt idx="820">
                  <c:v>41.37</c:v>
                </c:pt>
                <c:pt idx="821">
                  <c:v>41.366999999999997</c:v>
                </c:pt>
                <c:pt idx="822">
                  <c:v>55.01</c:v>
                </c:pt>
                <c:pt idx="823">
                  <c:v>54.917000000000002</c:v>
                </c:pt>
                <c:pt idx="824">
                  <c:v>54.917000000000002</c:v>
                </c:pt>
                <c:pt idx="825">
                  <c:v>54.913249999999998</c:v>
                </c:pt>
                <c:pt idx="826">
                  <c:v>54.832999999999998</c:v>
                </c:pt>
                <c:pt idx="827">
                  <c:v>54.8</c:v>
                </c:pt>
                <c:pt idx="828">
                  <c:v>54.683</c:v>
                </c:pt>
                <c:pt idx="829">
                  <c:v>54.68</c:v>
                </c:pt>
                <c:pt idx="830">
                  <c:v>54.63</c:v>
                </c:pt>
                <c:pt idx="831">
                  <c:v>54.624833000000002</c:v>
                </c:pt>
                <c:pt idx="832">
                  <c:v>54.533000000000001</c:v>
                </c:pt>
                <c:pt idx="833">
                  <c:v>54.53</c:v>
                </c:pt>
                <c:pt idx="834">
                  <c:v>54.517000000000003</c:v>
                </c:pt>
                <c:pt idx="835">
                  <c:v>54.5</c:v>
                </c:pt>
                <c:pt idx="836">
                  <c:v>54.5</c:v>
                </c:pt>
                <c:pt idx="837">
                  <c:v>54.5</c:v>
                </c:pt>
                <c:pt idx="838">
                  <c:v>54.466999999999999</c:v>
                </c:pt>
                <c:pt idx="839">
                  <c:v>54.383333299999997</c:v>
                </c:pt>
                <c:pt idx="840">
                  <c:v>54.383000000000003</c:v>
                </c:pt>
                <c:pt idx="841">
                  <c:v>54.38</c:v>
                </c:pt>
                <c:pt idx="842">
                  <c:v>54.37</c:v>
                </c:pt>
                <c:pt idx="843">
                  <c:v>54.37</c:v>
                </c:pt>
                <c:pt idx="844">
                  <c:v>54.332999999999998</c:v>
                </c:pt>
                <c:pt idx="845">
                  <c:v>54.33</c:v>
                </c:pt>
                <c:pt idx="846">
                  <c:v>54.33</c:v>
                </c:pt>
                <c:pt idx="847">
                  <c:v>54.317</c:v>
                </c:pt>
                <c:pt idx="848">
                  <c:v>54.25</c:v>
                </c:pt>
                <c:pt idx="849">
                  <c:v>54.183</c:v>
                </c:pt>
                <c:pt idx="850">
                  <c:v>54.18</c:v>
                </c:pt>
                <c:pt idx="851">
                  <c:v>54.18</c:v>
                </c:pt>
                <c:pt idx="852">
                  <c:v>54.18</c:v>
                </c:pt>
                <c:pt idx="853">
                  <c:v>54.17</c:v>
                </c:pt>
                <c:pt idx="854">
                  <c:v>54.17</c:v>
                </c:pt>
                <c:pt idx="855">
                  <c:v>54.1</c:v>
                </c:pt>
                <c:pt idx="856">
                  <c:v>54.08</c:v>
                </c:pt>
                <c:pt idx="857">
                  <c:v>54.07</c:v>
                </c:pt>
                <c:pt idx="858">
                  <c:v>54</c:v>
                </c:pt>
                <c:pt idx="859">
                  <c:v>54</c:v>
                </c:pt>
                <c:pt idx="860">
                  <c:v>53.918166999999997</c:v>
                </c:pt>
                <c:pt idx="861">
                  <c:v>53.878706000000001</c:v>
                </c:pt>
                <c:pt idx="862">
                  <c:v>53.87</c:v>
                </c:pt>
                <c:pt idx="863">
                  <c:v>53.866999999999997</c:v>
                </c:pt>
                <c:pt idx="864">
                  <c:v>53.86</c:v>
                </c:pt>
                <c:pt idx="865">
                  <c:v>53.82</c:v>
                </c:pt>
                <c:pt idx="866">
                  <c:v>53.805366999999997</c:v>
                </c:pt>
                <c:pt idx="867">
                  <c:v>53.8</c:v>
                </c:pt>
                <c:pt idx="868">
                  <c:v>53.767000000000003</c:v>
                </c:pt>
                <c:pt idx="869">
                  <c:v>53.75</c:v>
                </c:pt>
                <c:pt idx="870">
                  <c:v>53.73</c:v>
                </c:pt>
                <c:pt idx="871">
                  <c:v>53.71</c:v>
                </c:pt>
                <c:pt idx="872">
                  <c:v>53.65</c:v>
                </c:pt>
                <c:pt idx="873">
                  <c:v>53.633000000000003</c:v>
                </c:pt>
                <c:pt idx="874">
                  <c:v>53.63</c:v>
                </c:pt>
                <c:pt idx="875">
                  <c:v>53.63</c:v>
                </c:pt>
                <c:pt idx="876">
                  <c:v>53.602167000000001</c:v>
                </c:pt>
                <c:pt idx="877">
                  <c:v>53.6</c:v>
                </c:pt>
                <c:pt idx="878">
                  <c:v>53.582999999999998</c:v>
                </c:pt>
                <c:pt idx="879">
                  <c:v>53.55</c:v>
                </c:pt>
                <c:pt idx="880">
                  <c:v>53.535885999999998</c:v>
                </c:pt>
                <c:pt idx="881">
                  <c:v>53.533000000000001</c:v>
                </c:pt>
                <c:pt idx="882">
                  <c:v>53.533000000000001</c:v>
                </c:pt>
                <c:pt idx="883">
                  <c:v>53.53</c:v>
                </c:pt>
                <c:pt idx="884">
                  <c:v>53.52</c:v>
                </c:pt>
                <c:pt idx="885">
                  <c:v>53.45</c:v>
                </c:pt>
                <c:pt idx="886">
                  <c:v>53.42</c:v>
                </c:pt>
                <c:pt idx="887">
                  <c:v>53.4</c:v>
                </c:pt>
                <c:pt idx="888">
                  <c:v>53.39</c:v>
                </c:pt>
                <c:pt idx="889">
                  <c:v>53.38</c:v>
                </c:pt>
                <c:pt idx="890">
                  <c:v>53.32</c:v>
                </c:pt>
                <c:pt idx="891">
                  <c:v>53.32</c:v>
                </c:pt>
                <c:pt idx="892">
                  <c:v>53.317</c:v>
                </c:pt>
                <c:pt idx="893">
                  <c:v>53.183</c:v>
                </c:pt>
                <c:pt idx="894">
                  <c:v>53.133333299999997</c:v>
                </c:pt>
                <c:pt idx="895">
                  <c:v>53.07</c:v>
                </c:pt>
                <c:pt idx="896">
                  <c:v>53.05</c:v>
                </c:pt>
                <c:pt idx="897">
                  <c:v>53.047499999999999</c:v>
                </c:pt>
                <c:pt idx="898">
                  <c:v>53.03</c:v>
                </c:pt>
                <c:pt idx="899">
                  <c:v>53.02</c:v>
                </c:pt>
                <c:pt idx="900">
                  <c:v>53</c:v>
                </c:pt>
                <c:pt idx="901">
                  <c:v>52.97</c:v>
                </c:pt>
                <c:pt idx="902">
                  <c:v>52.93</c:v>
                </c:pt>
                <c:pt idx="903">
                  <c:v>52.919406000000002</c:v>
                </c:pt>
                <c:pt idx="904">
                  <c:v>52.91</c:v>
                </c:pt>
                <c:pt idx="905">
                  <c:v>52.9</c:v>
                </c:pt>
                <c:pt idx="906">
                  <c:v>52.883000000000003</c:v>
                </c:pt>
                <c:pt idx="907">
                  <c:v>52.817</c:v>
                </c:pt>
                <c:pt idx="908">
                  <c:v>52.716666699999998</c:v>
                </c:pt>
                <c:pt idx="909">
                  <c:v>52.6</c:v>
                </c:pt>
                <c:pt idx="910">
                  <c:v>52.582999999999998</c:v>
                </c:pt>
                <c:pt idx="911">
                  <c:v>52.57</c:v>
                </c:pt>
                <c:pt idx="912">
                  <c:v>52.559685999999999</c:v>
                </c:pt>
                <c:pt idx="913">
                  <c:v>52.55</c:v>
                </c:pt>
                <c:pt idx="914">
                  <c:v>52.52</c:v>
                </c:pt>
                <c:pt idx="915">
                  <c:v>52.517000000000003</c:v>
                </c:pt>
                <c:pt idx="916">
                  <c:v>52.47</c:v>
                </c:pt>
                <c:pt idx="917">
                  <c:v>52.466999999999999</c:v>
                </c:pt>
                <c:pt idx="918">
                  <c:v>52.46</c:v>
                </c:pt>
                <c:pt idx="919">
                  <c:v>52.45</c:v>
                </c:pt>
                <c:pt idx="920">
                  <c:v>52.45</c:v>
                </c:pt>
                <c:pt idx="921">
                  <c:v>52.45</c:v>
                </c:pt>
                <c:pt idx="922">
                  <c:v>52.383000000000003</c:v>
                </c:pt>
                <c:pt idx="923">
                  <c:v>52.380001</c:v>
                </c:pt>
                <c:pt idx="924">
                  <c:v>52.38</c:v>
                </c:pt>
                <c:pt idx="925">
                  <c:v>52.38</c:v>
                </c:pt>
                <c:pt idx="926">
                  <c:v>52.38</c:v>
                </c:pt>
                <c:pt idx="927">
                  <c:v>52.338667000000001</c:v>
                </c:pt>
                <c:pt idx="928">
                  <c:v>52.32</c:v>
                </c:pt>
                <c:pt idx="929">
                  <c:v>52.319167</c:v>
                </c:pt>
                <c:pt idx="930">
                  <c:v>52.3</c:v>
                </c:pt>
                <c:pt idx="931">
                  <c:v>52.3</c:v>
                </c:pt>
                <c:pt idx="932">
                  <c:v>52.291167000000002</c:v>
                </c:pt>
                <c:pt idx="933">
                  <c:v>52.28</c:v>
                </c:pt>
                <c:pt idx="934">
                  <c:v>52.25</c:v>
                </c:pt>
                <c:pt idx="935">
                  <c:v>52.22</c:v>
                </c:pt>
                <c:pt idx="936">
                  <c:v>52.21</c:v>
                </c:pt>
                <c:pt idx="937">
                  <c:v>52.183</c:v>
                </c:pt>
                <c:pt idx="938">
                  <c:v>52.17</c:v>
                </c:pt>
                <c:pt idx="939">
                  <c:v>52.14</c:v>
                </c:pt>
                <c:pt idx="940">
                  <c:v>52.134641999999999</c:v>
                </c:pt>
                <c:pt idx="941">
                  <c:v>52.133000000000003</c:v>
                </c:pt>
                <c:pt idx="942">
                  <c:v>52.133000000000003</c:v>
                </c:pt>
                <c:pt idx="943">
                  <c:v>52.12</c:v>
                </c:pt>
                <c:pt idx="944">
                  <c:v>52.1</c:v>
                </c:pt>
                <c:pt idx="945">
                  <c:v>52.1</c:v>
                </c:pt>
                <c:pt idx="946">
                  <c:v>52.08</c:v>
                </c:pt>
                <c:pt idx="947">
                  <c:v>52.073658000000002</c:v>
                </c:pt>
                <c:pt idx="948">
                  <c:v>52.07</c:v>
                </c:pt>
                <c:pt idx="949">
                  <c:v>51.97</c:v>
                </c:pt>
                <c:pt idx="950">
                  <c:v>51.95</c:v>
                </c:pt>
                <c:pt idx="951">
                  <c:v>51.917000000000002</c:v>
                </c:pt>
                <c:pt idx="952">
                  <c:v>51.889474999999997</c:v>
                </c:pt>
                <c:pt idx="953">
                  <c:v>51.88</c:v>
                </c:pt>
                <c:pt idx="954">
                  <c:v>51.87</c:v>
                </c:pt>
                <c:pt idx="955">
                  <c:v>51.854992000000003</c:v>
                </c:pt>
                <c:pt idx="956">
                  <c:v>51.85</c:v>
                </c:pt>
                <c:pt idx="957">
                  <c:v>51.8</c:v>
                </c:pt>
                <c:pt idx="958">
                  <c:v>51.783000000000001</c:v>
                </c:pt>
                <c:pt idx="959">
                  <c:v>51.78</c:v>
                </c:pt>
                <c:pt idx="960">
                  <c:v>51.77</c:v>
                </c:pt>
                <c:pt idx="961">
                  <c:v>51.767833000000003</c:v>
                </c:pt>
                <c:pt idx="962">
                  <c:v>51.732999999999997</c:v>
                </c:pt>
                <c:pt idx="963">
                  <c:v>51.73</c:v>
                </c:pt>
                <c:pt idx="964">
                  <c:v>51.683</c:v>
                </c:pt>
                <c:pt idx="965">
                  <c:v>51.667000000000002</c:v>
                </c:pt>
                <c:pt idx="966">
                  <c:v>51.65</c:v>
                </c:pt>
                <c:pt idx="967">
                  <c:v>51.65</c:v>
                </c:pt>
                <c:pt idx="968">
                  <c:v>51.65</c:v>
                </c:pt>
                <c:pt idx="969">
                  <c:v>51.616999999999997</c:v>
                </c:pt>
                <c:pt idx="970">
                  <c:v>51.602414000000003</c:v>
                </c:pt>
                <c:pt idx="971">
                  <c:v>51.6</c:v>
                </c:pt>
                <c:pt idx="972">
                  <c:v>51.58</c:v>
                </c:pt>
                <c:pt idx="973">
                  <c:v>51.55</c:v>
                </c:pt>
                <c:pt idx="974">
                  <c:v>51.517000000000003</c:v>
                </c:pt>
                <c:pt idx="975">
                  <c:v>51.517000000000003</c:v>
                </c:pt>
                <c:pt idx="976">
                  <c:v>51.51</c:v>
                </c:pt>
                <c:pt idx="977">
                  <c:v>51.5</c:v>
                </c:pt>
                <c:pt idx="978">
                  <c:v>51.45</c:v>
                </c:pt>
                <c:pt idx="979">
                  <c:v>51.44</c:v>
                </c:pt>
                <c:pt idx="980">
                  <c:v>51.423991999999998</c:v>
                </c:pt>
                <c:pt idx="981">
                  <c:v>51.42</c:v>
                </c:pt>
                <c:pt idx="982">
                  <c:v>51.4</c:v>
                </c:pt>
                <c:pt idx="983">
                  <c:v>51.4</c:v>
                </c:pt>
                <c:pt idx="984">
                  <c:v>51.4</c:v>
                </c:pt>
                <c:pt idx="985">
                  <c:v>51.38</c:v>
                </c:pt>
                <c:pt idx="986">
                  <c:v>51.37</c:v>
                </c:pt>
                <c:pt idx="987">
                  <c:v>51.317</c:v>
                </c:pt>
                <c:pt idx="988">
                  <c:v>51.3</c:v>
                </c:pt>
                <c:pt idx="989">
                  <c:v>51.3</c:v>
                </c:pt>
                <c:pt idx="990">
                  <c:v>51.3</c:v>
                </c:pt>
                <c:pt idx="991">
                  <c:v>51.3</c:v>
                </c:pt>
                <c:pt idx="992">
                  <c:v>51.289453000000002</c:v>
                </c:pt>
                <c:pt idx="993">
                  <c:v>51.28</c:v>
                </c:pt>
                <c:pt idx="994">
                  <c:v>51.25</c:v>
                </c:pt>
                <c:pt idx="995">
                  <c:v>51.230356</c:v>
                </c:pt>
                <c:pt idx="996">
                  <c:v>51.2</c:v>
                </c:pt>
                <c:pt idx="997">
                  <c:v>51.18</c:v>
                </c:pt>
                <c:pt idx="998">
                  <c:v>51.167000000000002</c:v>
                </c:pt>
                <c:pt idx="999">
                  <c:v>51.133000000000003</c:v>
                </c:pt>
                <c:pt idx="1000">
                  <c:v>51.13</c:v>
                </c:pt>
                <c:pt idx="1001">
                  <c:v>51.12</c:v>
                </c:pt>
                <c:pt idx="1002">
                  <c:v>51.116999999999997</c:v>
                </c:pt>
                <c:pt idx="1003">
                  <c:v>51.116999999999997</c:v>
                </c:pt>
                <c:pt idx="1004">
                  <c:v>51.08</c:v>
                </c:pt>
                <c:pt idx="1005">
                  <c:v>51</c:v>
                </c:pt>
                <c:pt idx="1006">
                  <c:v>50.982999999999997</c:v>
                </c:pt>
                <c:pt idx="1007">
                  <c:v>50.981816999999999</c:v>
                </c:pt>
                <c:pt idx="1008">
                  <c:v>50.98</c:v>
                </c:pt>
                <c:pt idx="1009">
                  <c:v>50.98</c:v>
                </c:pt>
                <c:pt idx="1010">
                  <c:v>50.960816999999999</c:v>
                </c:pt>
                <c:pt idx="1011">
                  <c:v>50.93</c:v>
                </c:pt>
                <c:pt idx="1012">
                  <c:v>50.93</c:v>
                </c:pt>
                <c:pt idx="1013">
                  <c:v>50.883000000000003</c:v>
                </c:pt>
                <c:pt idx="1014">
                  <c:v>50.88</c:v>
                </c:pt>
                <c:pt idx="1015">
                  <c:v>50.87</c:v>
                </c:pt>
                <c:pt idx="1016">
                  <c:v>50.865917000000003</c:v>
                </c:pt>
                <c:pt idx="1017">
                  <c:v>50.85</c:v>
                </c:pt>
                <c:pt idx="1018">
                  <c:v>50.832999999999998</c:v>
                </c:pt>
                <c:pt idx="1019">
                  <c:v>50.8</c:v>
                </c:pt>
                <c:pt idx="1020">
                  <c:v>50.8</c:v>
                </c:pt>
                <c:pt idx="1021">
                  <c:v>50.783000000000001</c:v>
                </c:pt>
                <c:pt idx="1022">
                  <c:v>50.75</c:v>
                </c:pt>
                <c:pt idx="1023">
                  <c:v>50.73</c:v>
                </c:pt>
                <c:pt idx="1024">
                  <c:v>50.73</c:v>
                </c:pt>
                <c:pt idx="1025">
                  <c:v>50.707658000000002</c:v>
                </c:pt>
                <c:pt idx="1026">
                  <c:v>50.7</c:v>
                </c:pt>
                <c:pt idx="1027">
                  <c:v>50.667000000000002</c:v>
                </c:pt>
                <c:pt idx="1028">
                  <c:v>50.65</c:v>
                </c:pt>
                <c:pt idx="1029">
                  <c:v>50.65</c:v>
                </c:pt>
                <c:pt idx="1030">
                  <c:v>50.6</c:v>
                </c:pt>
                <c:pt idx="1031">
                  <c:v>50.582999999999998</c:v>
                </c:pt>
                <c:pt idx="1032">
                  <c:v>50.57</c:v>
                </c:pt>
                <c:pt idx="1033">
                  <c:v>50.56</c:v>
                </c:pt>
                <c:pt idx="1034">
                  <c:v>50.55</c:v>
                </c:pt>
                <c:pt idx="1035">
                  <c:v>50.533000000000001</c:v>
                </c:pt>
                <c:pt idx="1036">
                  <c:v>50.52</c:v>
                </c:pt>
                <c:pt idx="1037">
                  <c:v>50.5</c:v>
                </c:pt>
                <c:pt idx="1038">
                  <c:v>50.5</c:v>
                </c:pt>
                <c:pt idx="1039">
                  <c:v>50.48</c:v>
                </c:pt>
                <c:pt idx="1040">
                  <c:v>50.43</c:v>
                </c:pt>
                <c:pt idx="1041">
                  <c:v>50.43</c:v>
                </c:pt>
                <c:pt idx="1042">
                  <c:v>50.42</c:v>
                </c:pt>
                <c:pt idx="1043">
                  <c:v>50.417000000000002</c:v>
                </c:pt>
                <c:pt idx="1044">
                  <c:v>50.38</c:v>
                </c:pt>
                <c:pt idx="1045">
                  <c:v>50.38</c:v>
                </c:pt>
                <c:pt idx="1046">
                  <c:v>50.37</c:v>
                </c:pt>
                <c:pt idx="1047">
                  <c:v>50.366</c:v>
                </c:pt>
                <c:pt idx="1048">
                  <c:v>50.36</c:v>
                </c:pt>
                <c:pt idx="1049">
                  <c:v>50.3</c:v>
                </c:pt>
                <c:pt idx="1050">
                  <c:v>50.288836000000003</c:v>
                </c:pt>
                <c:pt idx="1051">
                  <c:v>50.22</c:v>
                </c:pt>
                <c:pt idx="1052">
                  <c:v>50.2</c:v>
                </c:pt>
                <c:pt idx="1053">
                  <c:v>50.183</c:v>
                </c:pt>
                <c:pt idx="1054">
                  <c:v>50.17</c:v>
                </c:pt>
                <c:pt idx="1055">
                  <c:v>50.169189000000003</c:v>
                </c:pt>
                <c:pt idx="1056">
                  <c:v>50.116666700000003</c:v>
                </c:pt>
                <c:pt idx="1057">
                  <c:v>50.09</c:v>
                </c:pt>
                <c:pt idx="1058">
                  <c:v>50.05</c:v>
                </c:pt>
                <c:pt idx="1059">
                  <c:v>50.049818999999999</c:v>
                </c:pt>
                <c:pt idx="1060">
                  <c:v>50.047221999999998</c:v>
                </c:pt>
                <c:pt idx="1061">
                  <c:v>50.03</c:v>
                </c:pt>
                <c:pt idx="1062">
                  <c:v>50.026420999999999</c:v>
                </c:pt>
                <c:pt idx="1063">
                  <c:v>50.02</c:v>
                </c:pt>
                <c:pt idx="1064">
                  <c:v>49.99</c:v>
                </c:pt>
                <c:pt idx="1065">
                  <c:v>49.984428000000001</c:v>
                </c:pt>
                <c:pt idx="1066">
                  <c:v>49.98</c:v>
                </c:pt>
                <c:pt idx="1067">
                  <c:v>49.98</c:v>
                </c:pt>
                <c:pt idx="1068">
                  <c:v>49.972667000000001</c:v>
                </c:pt>
                <c:pt idx="1069">
                  <c:v>49.966999999999999</c:v>
                </c:pt>
                <c:pt idx="1070">
                  <c:v>49.966999999999999</c:v>
                </c:pt>
                <c:pt idx="1071">
                  <c:v>49.966999999999999</c:v>
                </c:pt>
                <c:pt idx="1072">
                  <c:v>49.960833000000001</c:v>
                </c:pt>
                <c:pt idx="1073">
                  <c:v>49.95</c:v>
                </c:pt>
                <c:pt idx="1074">
                  <c:v>49.95</c:v>
                </c:pt>
                <c:pt idx="1075">
                  <c:v>49.917000000000002</c:v>
                </c:pt>
                <c:pt idx="1076">
                  <c:v>49.917000000000002</c:v>
                </c:pt>
                <c:pt idx="1077">
                  <c:v>49.85</c:v>
                </c:pt>
                <c:pt idx="1078">
                  <c:v>49.85</c:v>
                </c:pt>
                <c:pt idx="1079">
                  <c:v>49.85</c:v>
                </c:pt>
                <c:pt idx="1080">
                  <c:v>49.77</c:v>
                </c:pt>
                <c:pt idx="1081">
                  <c:v>49.77</c:v>
                </c:pt>
                <c:pt idx="1082">
                  <c:v>49.75</c:v>
                </c:pt>
                <c:pt idx="1083">
                  <c:v>49.75</c:v>
                </c:pt>
                <c:pt idx="1084">
                  <c:v>49.75</c:v>
                </c:pt>
                <c:pt idx="1085">
                  <c:v>49.72</c:v>
                </c:pt>
                <c:pt idx="1086">
                  <c:v>49.7</c:v>
                </c:pt>
                <c:pt idx="1087">
                  <c:v>49.7</c:v>
                </c:pt>
                <c:pt idx="1088">
                  <c:v>49.67</c:v>
                </c:pt>
                <c:pt idx="1089">
                  <c:v>49.650275000000001</c:v>
                </c:pt>
                <c:pt idx="1090">
                  <c:v>49.65</c:v>
                </c:pt>
                <c:pt idx="1091">
                  <c:v>49.648130999999999</c:v>
                </c:pt>
                <c:pt idx="1092">
                  <c:v>49.633609999999997</c:v>
                </c:pt>
                <c:pt idx="1093">
                  <c:v>49.567</c:v>
                </c:pt>
                <c:pt idx="1094">
                  <c:v>49.567</c:v>
                </c:pt>
                <c:pt idx="1095">
                  <c:v>49.563569000000001</c:v>
                </c:pt>
                <c:pt idx="1096">
                  <c:v>49.51</c:v>
                </c:pt>
                <c:pt idx="1097">
                  <c:v>49.5</c:v>
                </c:pt>
                <c:pt idx="1098">
                  <c:v>49.5</c:v>
                </c:pt>
                <c:pt idx="1099">
                  <c:v>49.498643999999999</c:v>
                </c:pt>
                <c:pt idx="1100">
                  <c:v>49.472706000000002</c:v>
                </c:pt>
                <c:pt idx="1101">
                  <c:v>49.47</c:v>
                </c:pt>
                <c:pt idx="1102">
                  <c:v>49.466999999999999</c:v>
                </c:pt>
                <c:pt idx="1103">
                  <c:v>49.43</c:v>
                </c:pt>
                <c:pt idx="1104">
                  <c:v>49.43</c:v>
                </c:pt>
                <c:pt idx="1105">
                  <c:v>49.403058000000001</c:v>
                </c:pt>
                <c:pt idx="1106">
                  <c:v>49.4</c:v>
                </c:pt>
                <c:pt idx="1107">
                  <c:v>49.4</c:v>
                </c:pt>
                <c:pt idx="1108">
                  <c:v>49.393332999999998</c:v>
                </c:pt>
                <c:pt idx="1109">
                  <c:v>49.383000000000003</c:v>
                </c:pt>
                <c:pt idx="1110">
                  <c:v>49.383000000000003</c:v>
                </c:pt>
                <c:pt idx="1111">
                  <c:v>49.383000000000003</c:v>
                </c:pt>
                <c:pt idx="1112">
                  <c:v>49.38</c:v>
                </c:pt>
                <c:pt idx="1113">
                  <c:v>49.317</c:v>
                </c:pt>
                <c:pt idx="1114">
                  <c:v>49.317</c:v>
                </c:pt>
                <c:pt idx="1115">
                  <c:v>49.3</c:v>
                </c:pt>
                <c:pt idx="1116">
                  <c:v>49.283000000000001</c:v>
                </c:pt>
                <c:pt idx="1117">
                  <c:v>49.22</c:v>
                </c:pt>
                <c:pt idx="1118">
                  <c:v>49.216999999999999</c:v>
                </c:pt>
                <c:pt idx="1119">
                  <c:v>49.216999999999999</c:v>
                </c:pt>
                <c:pt idx="1120">
                  <c:v>49.216999999999999</c:v>
                </c:pt>
                <c:pt idx="1121">
                  <c:v>49.216999999999999</c:v>
                </c:pt>
                <c:pt idx="1122">
                  <c:v>49.216999999999999</c:v>
                </c:pt>
                <c:pt idx="1123">
                  <c:v>49.21</c:v>
                </c:pt>
                <c:pt idx="1124">
                  <c:v>49.21</c:v>
                </c:pt>
                <c:pt idx="1125">
                  <c:v>49.209524999999999</c:v>
                </c:pt>
                <c:pt idx="1126">
                  <c:v>49.17</c:v>
                </c:pt>
                <c:pt idx="1127">
                  <c:v>49.118316999999998</c:v>
                </c:pt>
                <c:pt idx="1128">
                  <c:v>49.116999999999997</c:v>
                </c:pt>
                <c:pt idx="1129">
                  <c:v>49.04</c:v>
                </c:pt>
                <c:pt idx="1130">
                  <c:v>49.04</c:v>
                </c:pt>
                <c:pt idx="1131">
                  <c:v>49.03</c:v>
                </c:pt>
                <c:pt idx="1132">
                  <c:v>49.02</c:v>
                </c:pt>
                <c:pt idx="1133">
                  <c:v>48.97</c:v>
                </c:pt>
                <c:pt idx="1134">
                  <c:v>48.97</c:v>
                </c:pt>
                <c:pt idx="1135">
                  <c:v>48.95</c:v>
                </c:pt>
                <c:pt idx="1136">
                  <c:v>48.92</c:v>
                </c:pt>
                <c:pt idx="1137">
                  <c:v>48.83</c:v>
                </c:pt>
                <c:pt idx="1138">
                  <c:v>48.83</c:v>
                </c:pt>
                <c:pt idx="1139">
                  <c:v>48.79</c:v>
                </c:pt>
                <c:pt idx="1140">
                  <c:v>48.783000000000001</c:v>
                </c:pt>
                <c:pt idx="1141">
                  <c:v>48.78</c:v>
                </c:pt>
                <c:pt idx="1142">
                  <c:v>48.77</c:v>
                </c:pt>
                <c:pt idx="1143">
                  <c:v>48.77</c:v>
                </c:pt>
                <c:pt idx="1144">
                  <c:v>48.75</c:v>
                </c:pt>
                <c:pt idx="1145">
                  <c:v>48.716999999999999</c:v>
                </c:pt>
                <c:pt idx="1146">
                  <c:v>48.716999999999999</c:v>
                </c:pt>
                <c:pt idx="1147">
                  <c:v>48.715667000000003</c:v>
                </c:pt>
                <c:pt idx="1148">
                  <c:v>48.69</c:v>
                </c:pt>
                <c:pt idx="1149">
                  <c:v>48.67</c:v>
                </c:pt>
                <c:pt idx="1150">
                  <c:v>48.67</c:v>
                </c:pt>
                <c:pt idx="1151">
                  <c:v>48.55</c:v>
                </c:pt>
                <c:pt idx="1152">
                  <c:v>48.47</c:v>
                </c:pt>
                <c:pt idx="1153">
                  <c:v>48.45</c:v>
                </c:pt>
                <c:pt idx="1154">
                  <c:v>48.433</c:v>
                </c:pt>
                <c:pt idx="1155">
                  <c:v>48.43</c:v>
                </c:pt>
                <c:pt idx="1156">
                  <c:v>48.43</c:v>
                </c:pt>
                <c:pt idx="1157">
                  <c:v>48.425158000000003</c:v>
                </c:pt>
                <c:pt idx="1158">
                  <c:v>48.4</c:v>
                </c:pt>
                <c:pt idx="1159">
                  <c:v>48.38</c:v>
                </c:pt>
                <c:pt idx="1160">
                  <c:v>48.366999999999997</c:v>
                </c:pt>
                <c:pt idx="1161">
                  <c:v>48.36</c:v>
                </c:pt>
                <c:pt idx="1162">
                  <c:v>48.353783</c:v>
                </c:pt>
                <c:pt idx="1163">
                  <c:v>48.317</c:v>
                </c:pt>
                <c:pt idx="1164">
                  <c:v>48.28</c:v>
                </c:pt>
                <c:pt idx="1165">
                  <c:v>48.232999999999997</c:v>
                </c:pt>
                <c:pt idx="1166">
                  <c:v>48.216999999999999</c:v>
                </c:pt>
                <c:pt idx="1167">
                  <c:v>48.205666999999998</c:v>
                </c:pt>
                <c:pt idx="1168">
                  <c:v>48.183</c:v>
                </c:pt>
                <c:pt idx="1169">
                  <c:v>48.183</c:v>
                </c:pt>
                <c:pt idx="1170">
                  <c:v>48.16</c:v>
                </c:pt>
                <c:pt idx="1171">
                  <c:v>48.1</c:v>
                </c:pt>
                <c:pt idx="1172">
                  <c:v>48.081364000000001</c:v>
                </c:pt>
                <c:pt idx="1173">
                  <c:v>48.067</c:v>
                </c:pt>
                <c:pt idx="1174">
                  <c:v>48.067</c:v>
                </c:pt>
                <c:pt idx="1175">
                  <c:v>48</c:v>
                </c:pt>
                <c:pt idx="1176">
                  <c:v>47.982999999999997</c:v>
                </c:pt>
                <c:pt idx="1177">
                  <c:v>47.982999999999997</c:v>
                </c:pt>
                <c:pt idx="1178">
                  <c:v>47.973331000000002</c:v>
                </c:pt>
                <c:pt idx="1179">
                  <c:v>47.9</c:v>
                </c:pt>
                <c:pt idx="1180">
                  <c:v>47.88</c:v>
                </c:pt>
                <c:pt idx="1181">
                  <c:v>47.88</c:v>
                </c:pt>
                <c:pt idx="1182">
                  <c:v>47.866999999999997</c:v>
                </c:pt>
                <c:pt idx="1183">
                  <c:v>47.832999999999998</c:v>
                </c:pt>
                <c:pt idx="1184">
                  <c:v>47.832999999999998</c:v>
                </c:pt>
                <c:pt idx="1185">
                  <c:v>47.8</c:v>
                </c:pt>
                <c:pt idx="1186">
                  <c:v>47.8</c:v>
                </c:pt>
                <c:pt idx="1187">
                  <c:v>47.767000000000003</c:v>
                </c:pt>
                <c:pt idx="1188">
                  <c:v>47.767000000000003</c:v>
                </c:pt>
                <c:pt idx="1189">
                  <c:v>47.72</c:v>
                </c:pt>
                <c:pt idx="1190">
                  <c:v>47.7</c:v>
                </c:pt>
                <c:pt idx="1191">
                  <c:v>47.68</c:v>
                </c:pt>
                <c:pt idx="1192">
                  <c:v>47.667000000000002</c:v>
                </c:pt>
                <c:pt idx="1193">
                  <c:v>47.482999999999997</c:v>
                </c:pt>
                <c:pt idx="1194">
                  <c:v>47.417000000000002</c:v>
                </c:pt>
                <c:pt idx="1195">
                  <c:v>47.4</c:v>
                </c:pt>
                <c:pt idx="1196">
                  <c:v>36.15</c:v>
                </c:pt>
                <c:pt idx="1197">
                  <c:v>36.15</c:v>
                </c:pt>
                <c:pt idx="1198">
                  <c:v>35.89</c:v>
                </c:pt>
                <c:pt idx="1199">
                  <c:v>48.1</c:v>
                </c:pt>
                <c:pt idx="1200">
                  <c:v>47.716999999999999</c:v>
                </c:pt>
                <c:pt idx="1201">
                  <c:v>47.482999999999997</c:v>
                </c:pt>
                <c:pt idx="1202">
                  <c:v>47.47</c:v>
                </c:pt>
                <c:pt idx="1203">
                  <c:v>47.43</c:v>
                </c:pt>
                <c:pt idx="1204">
                  <c:v>47.43</c:v>
                </c:pt>
                <c:pt idx="1205">
                  <c:v>47.27</c:v>
                </c:pt>
                <c:pt idx="1206">
                  <c:v>47.2</c:v>
                </c:pt>
                <c:pt idx="1207">
                  <c:v>47.12</c:v>
                </c:pt>
                <c:pt idx="1208">
                  <c:v>46.917000000000002</c:v>
                </c:pt>
                <c:pt idx="1209">
                  <c:v>46.683</c:v>
                </c:pt>
                <c:pt idx="1210">
                  <c:v>46.46</c:v>
                </c:pt>
                <c:pt idx="1211">
                  <c:v>46.25</c:v>
                </c:pt>
                <c:pt idx="1212">
                  <c:v>46.1</c:v>
                </c:pt>
                <c:pt idx="1213">
                  <c:v>70.933000000000007</c:v>
                </c:pt>
                <c:pt idx="1214">
                  <c:v>55.37</c:v>
                </c:pt>
                <c:pt idx="1215">
                  <c:v>54.5</c:v>
                </c:pt>
                <c:pt idx="1216">
                  <c:v>54.232999999999997</c:v>
                </c:pt>
                <c:pt idx="1217">
                  <c:v>54.05</c:v>
                </c:pt>
                <c:pt idx="1218">
                  <c:v>53.9</c:v>
                </c:pt>
                <c:pt idx="1219">
                  <c:v>53.85</c:v>
                </c:pt>
                <c:pt idx="1220">
                  <c:v>53.716999999999999</c:v>
                </c:pt>
                <c:pt idx="1221">
                  <c:v>53.533000000000001</c:v>
                </c:pt>
                <c:pt idx="1222">
                  <c:v>53.433</c:v>
                </c:pt>
                <c:pt idx="1223">
                  <c:v>53.316666599999998</c:v>
                </c:pt>
                <c:pt idx="1224">
                  <c:v>53.301667000000002</c:v>
                </c:pt>
                <c:pt idx="1225">
                  <c:v>53.016666600000001</c:v>
                </c:pt>
                <c:pt idx="1226">
                  <c:v>52.87</c:v>
                </c:pt>
                <c:pt idx="1227">
                  <c:v>52.7</c:v>
                </c:pt>
                <c:pt idx="1228">
                  <c:v>52.67</c:v>
                </c:pt>
                <c:pt idx="1229">
                  <c:v>52.283333300000002</c:v>
                </c:pt>
                <c:pt idx="1230">
                  <c:v>51.933</c:v>
                </c:pt>
                <c:pt idx="1231">
                  <c:v>51.85</c:v>
                </c:pt>
                <c:pt idx="1232">
                  <c:v>51.8</c:v>
                </c:pt>
                <c:pt idx="1233">
                  <c:v>51.466666600000003</c:v>
                </c:pt>
                <c:pt idx="1234">
                  <c:v>46.75</c:v>
                </c:pt>
                <c:pt idx="1235">
                  <c:v>46.75</c:v>
                </c:pt>
                <c:pt idx="1236">
                  <c:v>46.5</c:v>
                </c:pt>
                <c:pt idx="1237">
                  <c:v>46.5</c:v>
                </c:pt>
                <c:pt idx="1238">
                  <c:v>46.47</c:v>
                </c:pt>
                <c:pt idx="1239">
                  <c:v>46.3</c:v>
                </c:pt>
                <c:pt idx="1240">
                  <c:v>46.3</c:v>
                </c:pt>
                <c:pt idx="1241">
                  <c:v>46.15</c:v>
                </c:pt>
                <c:pt idx="1242">
                  <c:v>46.15</c:v>
                </c:pt>
                <c:pt idx="1243">
                  <c:v>46.033000000000001</c:v>
                </c:pt>
                <c:pt idx="1244">
                  <c:v>46.03</c:v>
                </c:pt>
                <c:pt idx="1245">
                  <c:v>46.03</c:v>
                </c:pt>
                <c:pt idx="1246">
                  <c:v>46.02</c:v>
                </c:pt>
                <c:pt idx="1247">
                  <c:v>45.982999999999997</c:v>
                </c:pt>
                <c:pt idx="1248">
                  <c:v>45.98</c:v>
                </c:pt>
                <c:pt idx="1249">
                  <c:v>45.933</c:v>
                </c:pt>
                <c:pt idx="1250">
                  <c:v>45.93</c:v>
                </c:pt>
                <c:pt idx="1251">
                  <c:v>45.87</c:v>
                </c:pt>
                <c:pt idx="1252">
                  <c:v>45.866666600000002</c:v>
                </c:pt>
                <c:pt idx="1253">
                  <c:v>45.82</c:v>
                </c:pt>
                <c:pt idx="1254">
                  <c:v>45.68</c:v>
                </c:pt>
                <c:pt idx="1255">
                  <c:v>45.67</c:v>
                </c:pt>
                <c:pt idx="1256">
                  <c:v>45.667000000000002</c:v>
                </c:pt>
                <c:pt idx="1257">
                  <c:v>45.65</c:v>
                </c:pt>
                <c:pt idx="1258">
                  <c:v>45.65</c:v>
                </c:pt>
                <c:pt idx="1259">
                  <c:v>45.65</c:v>
                </c:pt>
                <c:pt idx="1260">
                  <c:v>45.65</c:v>
                </c:pt>
                <c:pt idx="1261">
                  <c:v>45.62</c:v>
                </c:pt>
                <c:pt idx="1262">
                  <c:v>45.616999999999997</c:v>
                </c:pt>
                <c:pt idx="1263">
                  <c:v>45.52</c:v>
                </c:pt>
                <c:pt idx="1264">
                  <c:v>45.517000000000003</c:v>
                </c:pt>
                <c:pt idx="1265">
                  <c:v>45.5</c:v>
                </c:pt>
                <c:pt idx="1266">
                  <c:v>45.5</c:v>
                </c:pt>
                <c:pt idx="1267">
                  <c:v>45.45</c:v>
                </c:pt>
                <c:pt idx="1268">
                  <c:v>45.433</c:v>
                </c:pt>
                <c:pt idx="1269">
                  <c:v>45.42</c:v>
                </c:pt>
                <c:pt idx="1270">
                  <c:v>45.383000000000003</c:v>
                </c:pt>
                <c:pt idx="1271">
                  <c:v>45.38</c:v>
                </c:pt>
                <c:pt idx="1272">
                  <c:v>45.22</c:v>
                </c:pt>
                <c:pt idx="1273">
                  <c:v>45.216999999999999</c:v>
                </c:pt>
                <c:pt idx="1274">
                  <c:v>45.033000000000001</c:v>
                </c:pt>
                <c:pt idx="1275">
                  <c:v>45.03</c:v>
                </c:pt>
                <c:pt idx="1276">
                  <c:v>44.92</c:v>
                </c:pt>
                <c:pt idx="1277">
                  <c:v>44.917000000000002</c:v>
                </c:pt>
                <c:pt idx="1278">
                  <c:v>44.832999999999998</c:v>
                </c:pt>
                <c:pt idx="1279">
                  <c:v>44.83</c:v>
                </c:pt>
                <c:pt idx="1280">
                  <c:v>44.533000000000001</c:v>
                </c:pt>
                <c:pt idx="1281">
                  <c:v>44.53</c:v>
                </c:pt>
                <c:pt idx="1282">
                  <c:v>44.45</c:v>
                </c:pt>
                <c:pt idx="1283">
                  <c:v>44.45</c:v>
                </c:pt>
                <c:pt idx="1284">
                  <c:v>44.433</c:v>
                </c:pt>
                <c:pt idx="1285">
                  <c:v>44.43</c:v>
                </c:pt>
                <c:pt idx="1286">
                  <c:v>44.42</c:v>
                </c:pt>
                <c:pt idx="1287">
                  <c:v>44.417000000000002</c:v>
                </c:pt>
                <c:pt idx="1288">
                  <c:v>44.25</c:v>
                </c:pt>
                <c:pt idx="1289">
                  <c:v>44.22</c:v>
                </c:pt>
                <c:pt idx="1290">
                  <c:v>44.216999999999999</c:v>
                </c:pt>
                <c:pt idx="1291">
                  <c:v>44.2</c:v>
                </c:pt>
                <c:pt idx="1292">
                  <c:v>44.2</c:v>
                </c:pt>
                <c:pt idx="1293">
                  <c:v>44.2</c:v>
                </c:pt>
                <c:pt idx="1294">
                  <c:v>44.2</c:v>
                </c:pt>
                <c:pt idx="1295">
                  <c:v>44.05</c:v>
                </c:pt>
                <c:pt idx="1296">
                  <c:v>44.05</c:v>
                </c:pt>
                <c:pt idx="1297">
                  <c:v>44.03</c:v>
                </c:pt>
                <c:pt idx="1298">
                  <c:v>43.95</c:v>
                </c:pt>
                <c:pt idx="1299">
                  <c:v>43.95</c:v>
                </c:pt>
                <c:pt idx="1300">
                  <c:v>43.8</c:v>
                </c:pt>
                <c:pt idx="1301">
                  <c:v>43.8</c:v>
                </c:pt>
                <c:pt idx="1302">
                  <c:v>43.683</c:v>
                </c:pt>
                <c:pt idx="1303">
                  <c:v>43.68</c:v>
                </c:pt>
                <c:pt idx="1304">
                  <c:v>43.62</c:v>
                </c:pt>
                <c:pt idx="1305">
                  <c:v>43.62</c:v>
                </c:pt>
                <c:pt idx="1306">
                  <c:v>43.616999999999997</c:v>
                </c:pt>
                <c:pt idx="1307">
                  <c:v>43.52</c:v>
                </c:pt>
                <c:pt idx="1308">
                  <c:v>43.517000000000003</c:v>
                </c:pt>
                <c:pt idx="1309">
                  <c:v>43.082999999999998</c:v>
                </c:pt>
                <c:pt idx="1310">
                  <c:v>43.08</c:v>
                </c:pt>
                <c:pt idx="1311">
                  <c:v>42.75</c:v>
                </c:pt>
                <c:pt idx="1312">
                  <c:v>42.75</c:v>
                </c:pt>
                <c:pt idx="1313">
                  <c:v>42.732999999999997</c:v>
                </c:pt>
                <c:pt idx="1314">
                  <c:v>42.73</c:v>
                </c:pt>
                <c:pt idx="1315">
                  <c:v>42.47</c:v>
                </c:pt>
                <c:pt idx="1316">
                  <c:v>42.466999999999999</c:v>
                </c:pt>
                <c:pt idx="1317">
                  <c:v>42.433</c:v>
                </c:pt>
                <c:pt idx="1318">
                  <c:v>42.433</c:v>
                </c:pt>
                <c:pt idx="1319">
                  <c:v>42.43</c:v>
                </c:pt>
                <c:pt idx="1320">
                  <c:v>42.43</c:v>
                </c:pt>
                <c:pt idx="1321">
                  <c:v>42.42</c:v>
                </c:pt>
                <c:pt idx="1322">
                  <c:v>42.033000000000001</c:v>
                </c:pt>
                <c:pt idx="1323">
                  <c:v>42.03</c:v>
                </c:pt>
                <c:pt idx="1324">
                  <c:v>42</c:v>
                </c:pt>
                <c:pt idx="1325">
                  <c:v>42</c:v>
                </c:pt>
                <c:pt idx="1326">
                  <c:v>41.95</c:v>
                </c:pt>
                <c:pt idx="1327">
                  <c:v>41.8</c:v>
                </c:pt>
                <c:pt idx="1328">
                  <c:v>41.78</c:v>
                </c:pt>
                <c:pt idx="1329">
                  <c:v>41.7</c:v>
                </c:pt>
                <c:pt idx="1330">
                  <c:v>41.7</c:v>
                </c:pt>
                <c:pt idx="1331">
                  <c:v>41.65</c:v>
                </c:pt>
                <c:pt idx="1332">
                  <c:v>41.65</c:v>
                </c:pt>
                <c:pt idx="1333">
                  <c:v>41.633000000000003</c:v>
                </c:pt>
                <c:pt idx="1334">
                  <c:v>41.57</c:v>
                </c:pt>
                <c:pt idx="1335">
                  <c:v>41.567</c:v>
                </c:pt>
                <c:pt idx="1336">
                  <c:v>41.55</c:v>
                </c:pt>
                <c:pt idx="1337">
                  <c:v>41.533000000000001</c:v>
                </c:pt>
                <c:pt idx="1338">
                  <c:v>41.53</c:v>
                </c:pt>
                <c:pt idx="1339">
                  <c:v>41.43</c:v>
                </c:pt>
                <c:pt idx="1340">
                  <c:v>41.133000000000003</c:v>
                </c:pt>
                <c:pt idx="1341">
                  <c:v>41.13</c:v>
                </c:pt>
                <c:pt idx="1342">
                  <c:v>41.05</c:v>
                </c:pt>
                <c:pt idx="1343">
                  <c:v>41.05</c:v>
                </c:pt>
                <c:pt idx="1344">
                  <c:v>40.917000000000002</c:v>
                </c:pt>
                <c:pt idx="1345">
                  <c:v>40.9</c:v>
                </c:pt>
                <c:pt idx="1346">
                  <c:v>40.85</c:v>
                </c:pt>
                <c:pt idx="1347">
                  <c:v>40.767000000000003</c:v>
                </c:pt>
                <c:pt idx="1348">
                  <c:v>40.65</c:v>
                </c:pt>
                <c:pt idx="1349">
                  <c:v>40.633000000000003</c:v>
                </c:pt>
                <c:pt idx="1350">
                  <c:v>40.517000000000003</c:v>
                </c:pt>
                <c:pt idx="1351">
                  <c:v>40.433</c:v>
                </c:pt>
                <c:pt idx="1352">
                  <c:v>40.232999999999997</c:v>
                </c:pt>
                <c:pt idx="1353">
                  <c:v>40.08</c:v>
                </c:pt>
                <c:pt idx="1354">
                  <c:v>40.017000000000003</c:v>
                </c:pt>
                <c:pt idx="1355">
                  <c:v>39.933</c:v>
                </c:pt>
                <c:pt idx="1356">
                  <c:v>39.82</c:v>
                </c:pt>
                <c:pt idx="1357">
                  <c:v>39.817</c:v>
                </c:pt>
                <c:pt idx="1358">
                  <c:v>39.75</c:v>
                </c:pt>
                <c:pt idx="1359">
                  <c:v>39.58</c:v>
                </c:pt>
                <c:pt idx="1360">
                  <c:v>39.35</c:v>
                </c:pt>
                <c:pt idx="1361">
                  <c:v>39.332999999999998</c:v>
                </c:pt>
                <c:pt idx="1362">
                  <c:v>39.25</c:v>
                </c:pt>
                <c:pt idx="1363">
                  <c:v>39</c:v>
                </c:pt>
                <c:pt idx="1364">
                  <c:v>38.700000000000003</c:v>
                </c:pt>
                <c:pt idx="1365">
                  <c:v>38.200000000000003</c:v>
                </c:pt>
                <c:pt idx="1366">
                  <c:v>38.183</c:v>
                </c:pt>
                <c:pt idx="1367">
                  <c:v>38.1</c:v>
                </c:pt>
                <c:pt idx="1368">
                  <c:v>38.1</c:v>
                </c:pt>
                <c:pt idx="1369">
                  <c:v>38.07</c:v>
                </c:pt>
                <c:pt idx="1370">
                  <c:v>37.917000000000002</c:v>
                </c:pt>
                <c:pt idx="1371">
                  <c:v>37.567</c:v>
                </c:pt>
                <c:pt idx="1372">
                  <c:v>37.47</c:v>
                </c:pt>
                <c:pt idx="1373">
                  <c:v>37.466999999999999</c:v>
                </c:pt>
                <c:pt idx="1374">
                  <c:v>37.4</c:v>
                </c:pt>
                <c:pt idx="1375">
                  <c:v>37.4</c:v>
                </c:pt>
                <c:pt idx="1376">
                  <c:v>37.082999999999998</c:v>
                </c:pt>
                <c:pt idx="1377">
                  <c:v>36.817</c:v>
                </c:pt>
                <c:pt idx="1378">
                  <c:v>36.683</c:v>
                </c:pt>
                <c:pt idx="1379">
                  <c:v>35.5</c:v>
                </c:pt>
                <c:pt idx="1380">
                  <c:v>57.9</c:v>
                </c:pt>
                <c:pt idx="1381">
                  <c:v>57.866999999999997</c:v>
                </c:pt>
                <c:pt idx="1382">
                  <c:v>57.866666600000002</c:v>
                </c:pt>
                <c:pt idx="1383">
                  <c:v>57.75</c:v>
                </c:pt>
                <c:pt idx="1384">
                  <c:v>57.433333300000001</c:v>
                </c:pt>
                <c:pt idx="1385">
                  <c:v>57.4</c:v>
                </c:pt>
                <c:pt idx="1386">
                  <c:v>57.35</c:v>
                </c:pt>
                <c:pt idx="1387">
                  <c:v>57.35</c:v>
                </c:pt>
                <c:pt idx="1388">
                  <c:v>57.35</c:v>
                </c:pt>
                <c:pt idx="1389">
                  <c:v>57.316666599999998</c:v>
                </c:pt>
                <c:pt idx="1390">
                  <c:v>57.316666599999998</c:v>
                </c:pt>
                <c:pt idx="1391">
                  <c:v>57.18</c:v>
                </c:pt>
                <c:pt idx="1392">
                  <c:v>57.133333299999997</c:v>
                </c:pt>
                <c:pt idx="1393">
                  <c:v>57.133000000000003</c:v>
                </c:pt>
                <c:pt idx="1394">
                  <c:v>56.966666699999998</c:v>
                </c:pt>
                <c:pt idx="1395">
                  <c:v>56.92</c:v>
                </c:pt>
                <c:pt idx="1396">
                  <c:v>56.88</c:v>
                </c:pt>
                <c:pt idx="1397">
                  <c:v>56.85</c:v>
                </c:pt>
                <c:pt idx="1398">
                  <c:v>56.683333300000001</c:v>
                </c:pt>
                <c:pt idx="1399">
                  <c:v>56.65</c:v>
                </c:pt>
                <c:pt idx="1400">
                  <c:v>56.65</c:v>
                </c:pt>
                <c:pt idx="1401">
                  <c:v>56.65</c:v>
                </c:pt>
                <c:pt idx="1402">
                  <c:v>56.616666600000002</c:v>
                </c:pt>
                <c:pt idx="1403">
                  <c:v>56.53</c:v>
                </c:pt>
                <c:pt idx="1404">
                  <c:v>56.516666600000001</c:v>
                </c:pt>
                <c:pt idx="1405">
                  <c:v>56.482999999999997</c:v>
                </c:pt>
                <c:pt idx="1406">
                  <c:v>56.4</c:v>
                </c:pt>
                <c:pt idx="1407">
                  <c:v>56.4</c:v>
                </c:pt>
                <c:pt idx="1408">
                  <c:v>55.866999999999997</c:v>
                </c:pt>
                <c:pt idx="1409">
                  <c:v>47.13</c:v>
                </c:pt>
                <c:pt idx="1410">
                  <c:v>56.35</c:v>
                </c:pt>
                <c:pt idx="1411">
                  <c:v>56.2</c:v>
                </c:pt>
                <c:pt idx="1412">
                  <c:v>55.966999999999999</c:v>
                </c:pt>
                <c:pt idx="1413">
                  <c:v>55.966666600000003</c:v>
                </c:pt>
                <c:pt idx="1414">
                  <c:v>55.95</c:v>
                </c:pt>
                <c:pt idx="1415">
                  <c:v>55.933</c:v>
                </c:pt>
                <c:pt idx="1416">
                  <c:v>55.883000000000003</c:v>
                </c:pt>
                <c:pt idx="1417">
                  <c:v>55.733333299999998</c:v>
                </c:pt>
                <c:pt idx="1418">
                  <c:v>55.732999999999997</c:v>
                </c:pt>
                <c:pt idx="1419">
                  <c:v>55.616999999999997</c:v>
                </c:pt>
                <c:pt idx="1420">
                  <c:v>55.533000000000001</c:v>
                </c:pt>
                <c:pt idx="1421">
                  <c:v>55.516666600000001</c:v>
                </c:pt>
                <c:pt idx="1422">
                  <c:v>55.4</c:v>
                </c:pt>
                <c:pt idx="1423">
                  <c:v>55.4</c:v>
                </c:pt>
                <c:pt idx="1424">
                  <c:v>55.35</c:v>
                </c:pt>
                <c:pt idx="1425">
                  <c:v>55.3</c:v>
                </c:pt>
                <c:pt idx="1426">
                  <c:v>55.266666600000001</c:v>
                </c:pt>
                <c:pt idx="1427">
                  <c:v>55.25</c:v>
                </c:pt>
                <c:pt idx="1428">
                  <c:v>55.15</c:v>
                </c:pt>
                <c:pt idx="1429">
                  <c:v>54.963918999999997</c:v>
                </c:pt>
                <c:pt idx="1430">
                  <c:v>54.883000000000003</c:v>
                </c:pt>
                <c:pt idx="1431">
                  <c:v>54.65</c:v>
                </c:pt>
                <c:pt idx="1432">
                  <c:v>54.633000000000003</c:v>
                </c:pt>
                <c:pt idx="1433">
                  <c:v>54.63</c:v>
                </c:pt>
                <c:pt idx="1434">
                  <c:v>54.533333300000002</c:v>
                </c:pt>
                <c:pt idx="1435">
                  <c:v>54.25</c:v>
                </c:pt>
                <c:pt idx="1436">
                  <c:v>54.233333299999998</c:v>
                </c:pt>
                <c:pt idx="1437">
                  <c:v>49.616999999999997</c:v>
                </c:pt>
                <c:pt idx="1438">
                  <c:v>35.85</c:v>
                </c:pt>
                <c:pt idx="1439">
                  <c:v>55.721522</c:v>
                </c:pt>
                <c:pt idx="1440">
                  <c:v>55.72</c:v>
                </c:pt>
                <c:pt idx="1441">
                  <c:v>55.57985</c:v>
                </c:pt>
                <c:pt idx="1442">
                  <c:v>55.530858000000002</c:v>
                </c:pt>
                <c:pt idx="1443">
                  <c:v>55.42</c:v>
                </c:pt>
                <c:pt idx="1444">
                  <c:v>55.4</c:v>
                </c:pt>
                <c:pt idx="1445">
                  <c:v>54.85</c:v>
                </c:pt>
                <c:pt idx="1446">
                  <c:v>54.17</c:v>
                </c:pt>
                <c:pt idx="1447">
                  <c:v>54.12</c:v>
                </c:pt>
                <c:pt idx="1448">
                  <c:v>54.03</c:v>
                </c:pt>
                <c:pt idx="1449">
                  <c:v>53.61</c:v>
                </c:pt>
                <c:pt idx="1450">
                  <c:v>53.57</c:v>
                </c:pt>
                <c:pt idx="1451">
                  <c:v>53.5</c:v>
                </c:pt>
                <c:pt idx="1452">
                  <c:v>53.49</c:v>
                </c:pt>
                <c:pt idx="1453">
                  <c:v>53.41</c:v>
                </c:pt>
                <c:pt idx="1454">
                  <c:v>53.39</c:v>
                </c:pt>
                <c:pt idx="1455">
                  <c:v>53.27</c:v>
                </c:pt>
                <c:pt idx="1456">
                  <c:v>53.25</c:v>
                </c:pt>
                <c:pt idx="1457">
                  <c:v>53.24</c:v>
                </c:pt>
                <c:pt idx="1458">
                  <c:v>53.22</c:v>
                </c:pt>
                <c:pt idx="1459">
                  <c:v>53.216999999999999</c:v>
                </c:pt>
                <c:pt idx="1460">
                  <c:v>53.216666600000003</c:v>
                </c:pt>
                <c:pt idx="1461">
                  <c:v>53.2</c:v>
                </c:pt>
                <c:pt idx="1462">
                  <c:v>53.19</c:v>
                </c:pt>
                <c:pt idx="1463">
                  <c:v>53.133000000000003</c:v>
                </c:pt>
                <c:pt idx="1464">
                  <c:v>53</c:v>
                </c:pt>
                <c:pt idx="1465">
                  <c:v>52.97</c:v>
                </c:pt>
                <c:pt idx="1466">
                  <c:v>52.92</c:v>
                </c:pt>
                <c:pt idx="1467">
                  <c:v>52.917000000000002</c:v>
                </c:pt>
                <c:pt idx="1468">
                  <c:v>52.9</c:v>
                </c:pt>
                <c:pt idx="1469">
                  <c:v>52.75</c:v>
                </c:pt>
                <c:pt idx="1470">
                  <c:v>52.733333299999998</c:v>
                </c:pt>
                <c:pt idx="1471">
                  <c:v>52.7</c:v>
                </c:pt>
                <c:pt idx="1472">
                  <c:v>52.65</c:v>
                </c:pt>
                <c:pt idx="1473">
                  <c:v>52.65</c:v>
                </c:pt>
                <c:pt idx="1474">
                  <c:v>52.64</c:v>
                </c:pt>
                <c:pt idx="1475">
                  <c:v>52.63</c:v>
                </c:pt>
                <c:pt idx="1476">
                  <c:v>52.46</c:v>
                </c:pt>
                <c:pt idx="1477">
                  <c:v>52.46</c:v>
                </c:pt>
                <c:pt idx="1478">
                  <c:v>52.46</c:v>
                </c:pt>
                <c:pt idx="1479">
                  <c:v>52.43</c:v>
                </c:pt>
                <c:pt idx="1480">
                  <c:v>52.366666600000002</c:v>
                </c:pt>
                <c:pt idx="1481">
                  <c:v>52.32</c:v>
                </c:pt>
                <c:pt idx="1482">
                  <c:v>52.3</c:v>
                </c:pt>
                <c:pt idx="1483">
                  <c:v>52.267000000000003</c:v>
                </c:pt>
                <c:pt idx="1484">
                  <c:v>52.266666700000002</c:v>
                </c:pt>
                <c:pt idx="1485">
                  <c:v>52.266666600000001</c:v>
                </c:pt>
                <c:pt idx="1486">
                  <c:v>52.183</c:v>
                </c:pt>
                <c:pt idx="1487">
                  <c:v>52.13</c:v>
                </c:pt>
                <c:pt idx="1488">
                  <c:v>52.1</c:v>
                </c:pt>
                <c:pt idx="1489">
                  <c:v>52.067</c:v>
                </c:pt>
                <c:pt idx="1490">
                  <c:v>52.066666599999998</c:v>
                </c:pt>
                <c:pt idx="1491">
                  <c:v>52.033000000000001</c:v>
                </c:pt>
                <c:pt idx="1492">
                  <c:v>52</c:v>
                </c:pt>
                <c:pt idx="1493">
                  <c:v>52</c:v>
                </c:pt>
                <c:pt idx="1494">
                  <c:v>51.99</c:v>
                </c:pt>
                <c:pt idx="1495">
                  <c:v>51.982999999999997</c:v>
                </c:pt>
                <c:pt idx="1496">
                  <c:v>51.97</c:v>
                </c:pt>
                <c:pt idx="1497">
                  <c:v>51.96</c:v>
                </c:pt>
                <c:pt idx="1498">
                  <c:v>51.956944</c:v>
                </c:pt>
                <c:pt idx="1499">
                  <c:v>51.933</c:v>
                </c:pt>
                <c:pt idx="1500">
                  <c:v>51.9</c:v>
                </c:pt>
                <c:pt idx="1501">
                  <c:v>51.89</c:v>
                </c:pt>
                <c:pt idx="1502">
                  <c:v>51.86</c:v>
                </c:pt>
                <c:pt idx="1503">
                  <c:v>51.85</c:v>
                </c:pt>
                <c:pt idx="1504">
                  <c:v>51.77</c:v>
                </c:pt>
                <c:pt idx="1505">
                  <c:v>51.66</c:v>
                </c:pt>
                <c:pt idx="1506">
                  <c:v>51.65</c:v>
                </c:pt>
                <c:pt idx="1507">
                  <c:v>51.65</c:v>
                </c:pt>
                <c:pt idx="1508">
                  <c:v>51.6</c:v>
                </c:pt>
                <c:pt idx="1509">
                  <c:v>51.567</c:v>
                </c:pt>
                <c:pt idx="1510">
                  <c:v>51.55</c:v>
                </c:pt>
                <c:pt idx="1511">
                  <c:v>51.53</c:v>
                </c:pt>
                <c:pt idx="1512">
                  <c:v>51.51</c:v>
                </c:pt>
                <c:pt idx="1513">
                  <c:v>51.5</c:v>
                </c:pt>
                <c:pt idx="1514">
                  <c:v>51.483333299999998</c:v>
                </c:pt>
                <c:pt idx="1515">
                  <c:v>51.45</c:v>
                </c:pt>
                <c:pt idx="1516">
                  <c:v>51.45</c:v>
                </c:pt>
                <c:pt idx="1517">
                  <c:v>51.45</c:v>
                </c:pt>
                <c:pt idx="1518">
                  <c:v>51.45</c:v>
                </c:pt>
                <c:pt idx="1519">
                  <c:v>51.44</c:v>
                </c:pt>
                <c:pt idx="1520">
                  <c:v>51.433333300000001</c:v>
                </c:pt>
                <c:pt idx="1521">
                  <c:v>51.38</c:v>
                </c:pt>
                <c:pt idx="1522">
                  <c:v>51.38</c:v>
                </c:pt>
                <c:pt idx="1523">
                  <c:v>51.366666600000002</c:v>
                </c:pt>
                <c:pt idx="1524">
                  <c:v>51.233333299999998</c:v>
                </c:pt>
                <c:pt idx="1525">
                  <c:v>51.22</c:v>
                </c:pt>
                <c:pt idx="1526">
                  <c:v>51.2</c:v>
                </c:pt>
                <c:pt idx="1527">
                  <c:v>50.917000000000002</c:v>
                </c:pt>
                <c:pt idx="1528">
                  <c:v>71.099999999999994</c:v>
                </c:pt>
                <c:pt idx="1529">
                  <c:v>71.099999999999994</c:v>
                </c:pt>
                <c:pt idx="1530">
                  <c:v>71.033333299999995</c:v>
                </c:pt>
                <c:pt idx="1531">
                  <c:v>71.016666700000002</c:v>
                </c:pt>
                <c:pt idx="1532">
                  <c:v>70.866666699999996</c:v>
                </c:pt>
                <c:pt idx="1533">
                  <c:v>70.7</c:v>
                </c:pt>
                <c:pt idx="1534">
                  <c:v>70.683000000000007</c:v>
                </c:pt>
                <c:pt idx="1535">
                  <c:v>70.667000000000002</c:v>
                </c:pt>
                <c:pt idx="1536">
                  <c:v>70.600256000000002</c:v>
                </c:pt>
                <c:pt idx="1537">
                  <c:v>70.599999999999994</c:v>
                </c:pt>
                <c:pt idx="1538">
                  <c:v>70.599999999999994</c:v>
                </c:pt>
                <c:pt idx="1539">
                  <c:v>70.486675000000005</c:v>
                </c:pt>
                <c:pt idx="1540">
                  <c:v>70.483000000000004</c:v>
                </c:pt>
                <c:pt idx="1541">
                  <c:v>70.416666599999999</c:v>
                </c:pt>
                <c:pt idx="1542">
                  <c:v>70.366666600000002</c:v>
                </c:pt>
                <c:pt idx="1543">
                  <c:v>70.355391999999995</c:v>
                </c:pt>
                <c:pt idx="1544">
                  <c:v>70.349999999999994</c:v>
                </c:pt>
                <c:pt idx="1545">
                  <c:v>70.25</c:v>
                </c:pt>
                <c:pt idx="1546">
                  <c:v>70.216666599999996</c:v>
                </c:pt>
                <c:pt idx="1547">
                  <c:v>70.068814000000003</c:v>
                </c:pt>
                <c:pt idx="1548">
                  <c:v>70.066666699999999</c:v>
                </c:pt>
                <c:pt idx="1549">
                  <c:v>69.976111000000003</c:v>
                </c:pt>
                <c:pt idx="1550">
                  <c:v>69.833333300000007</c:v>
                </c:pt>
                <c:pt idx="1551">
                  <c:v>69.786839000000001</c:v>
                </c:pt>
                <c:pt idx="1552">
                  <c:v>69.733000000000004</c:v>
                </c:pt>
                <c:pt idx="1553">
                  <c:v>69.683000000000007</c:v>
                </c:pt>
                <c:pt idx="1554">
                  <c:v>69.650000000000006</c:v>
                </c:pt>
                <c:pt idx="1555">
                  <c:v>69.599999999999994</c:v>
                </c:pt>
                <c:pt idx="1556">
                  <c:v>69.566666600000005</c:v>
                </c:pt>
                <c:pt idx="1557">
                  <c:v>69.566666600000005</c:v>
                </c:pt>
                <c:pt idx="1558">
                  <c:v>69.466666599999996</c:v>
                </c:pt>
                <c:pt idx="1559">
                  <c:v>69.45</c:v>
                </c:pt>
                <c:pt idx="1560">
                  <c:v>69.383333300000004</c:v>
                </c:pt>
                <c:pt idx="1561">
                  <c:v>69.37</c:v>
                </c:pt>
                <c:pt idx="1562">
                  <c:v>69.3</c:v>
                </c:pt>
                <c:pt idx="1563">
                  <c:v>69.3</c:v>
                </c:pt>
                <c:pt idx="1564">
                  <c:v>69.283333299999995</c:v>
                </c:pt>
                <c:pt idx="1565">
                  <c:v>69.23</c:v>
                </c:pt>
                <c:pt idx="1566">
                  <c:v>69.066999999999993</c:v>
                </c:pt>
                <c:pt idx="1567">
                  <c:v>68.8</c:v>
                </c:pt>
                <c:pt idx="1568">
                  <c:v>68.75</c:v>
                </c:pt>
                <c:pt idx="1569">
                  <c:v>68.7</c:v>
                </c:pt>
                <c:pt idx="1570">
                  <c:v>68.599999999999994</c:v>
                </c:pt>
                <c:pt idx="1571">
                  <c:v>68.583333300000007</c:v>
                </c:pt>
                <c:pt idx="1572">
                  <c:v>68.491299999999995</c:v>
                </c:pt>
                <c:pt idx="1573">
                  <c:v>68.466999999999999</c:v>
                </c:pt>
                <c:pt idx="1574">
                  <c:v>68.466666700000005</c:v>
                </c:pt>
                <c:pt idx="1575">
                  <c:v>68.416666599999999</c:v>
                </c:pt>
                <c:pt idx="1576">
                  <c:v>68.366666600000002</c:v>
                </c:pt>
                <c:pt idx="1577">
                  <c:v>68.25</c:v>
                </c:pt>
                <c:pt idx="1578">
                  <c:v>68.180000000000007</c:v>
                </c:pt>
                <c:pt idx="1579">
                  <c:v>68.150000000000006</c:v>
                </c:pt>
                <c:pt idx="1580">
                  <c:v>68.150000000000006</c:v>
                </c:pt>
                <c:pt idx="1581">
                  <c:v>68.05</c:v>
                </c:pt>
                <c:pt idx="1582">
                  <c:v>67.650000000000006</c:v>
                </c:pt>
                <c:pt idx="1583">
                  <c:v>67.516666700000002</c:v>
                </c:pt>
                <c:pt idx="1584">
                  <c:v>67.400000000000006</c:v>
                </c:pt>
                <c:pt idx="1585">
                  <c:v>67.266999999999996</c:v>
                </c:pt>
                <c:pt idx="1586">
                  <c:v>66.900000000000006</c:v>
                </c:pt>
                <c:pt idx="1587">
                  <c:v>66.766666599999994</c:v>
                </c:pt>
                <c:pt idx="1588">
                  <c:v>66.5</c:v>
                </c:pt>
                <c:pt idx="1589">
                  <c:v>66.383333300000004</c:v>
                </c:pt>
                <c:pt idx="1590">
                  <c:v>66.366666600000002</c:v>
                </c:pt>
                <c:pt idx="1591">
                  <c:v>66.366666600000002</c:v>
                </c:pt>
                <c:pt idx="1592">
                  <c:v>66.233333299999998</c:v>
                </c:pt>
                <c:pt idx="1593">
                  <c:v>66.116666600000002</c:v>
                </c:pt>
                <c:pt idx="1594">
                  <c:v>66.016666599999994</c:v>
                </c:pt>
                <c:pt idx="1595">
                  <c:v>65.95</c:v>
                </c:pt>
                <c:pt idx="1596">
                  <c:v>65.833333300000007</c:v>
                </c:pt>
                <c:pt idx="1597">
                  <c:v>65.816666600000005</c:v>
                </c:pt>
                <c:pt idx="1598">
                  <c:v>65.783996999999999</c:v>
                </c:pt>
                <c:pt idx="1599">
                  <c:v>65.7</c:v>
                </c:pt>
                <c:pt idx="1600">
                  <c:v>65.616666600000002</c:v>
                </c:pt>
                <c:pt idx="1601">
                  <c:v>65.461111000000002</c:v>
                </c:pt>
                <c:pt idx="1602">
                  <c:v>65.333333300000007</c:v>
                </c:pt>
                <c:pt idx="1603">
                  <c:v>65.22</c:v>
                </c:pt>
                <c:pt idx="1604">
                  <c:v>65.2</c:v>
                </c:pt>
                <c:pt idx="1605">
                  <c:v>65.166666599999999</c:v>
                </c:pt>
                <c:pt idx="1606">
                  <c:v>64.849999999999994</c:v>
                </c:pt>
                <c:pt idx="1607">
                  <c:v>64.849999999999994</c:v>
                </c:pt>
                <c:pt idx="1608">
                  <c:v>64.849999999999994</c:v>
                </c:pt>
                <c:pt idx="1609">
                  <c:v>64.8</c:v>
                </c:pt>
                <c:pt idx="1610">
                  <c:v>64.733333299999998</c:v>
                </c:pt>
                <c:pt idx="1611">
                  <c:v>64.533333299999995</c:v>
                </c:pt>
                <c:pt idx="1612">
                  <c:v>64.466666700000005</c:v>
                </c:pt>
                <c:pt idx="1613">
                  <c:v>64.400000000000006</c:v>
                </c:pt>
                <c:pt idx="1614">
                  <c:v>64.400000000000006</c:v>
                </c:pt>
                <c:pt idx="1615">
                  <c:v>64.349999999999994</c:v>
                </c:pt>
                <c:pt idx="1616">
                  <c:v>64.166666599999999</c:v>
                </c:pt>
                <c:pt idx="1617">
                  <c:v>64.016666599999994</c:v>
                </c:pt>
                <c:pt idx="1618">
                  <c:v>63.85</c:v>
                </c:pt>
                <c:pt idx="1619">
                  <c:v>63.7</c:v>
                </c:pt>
                <c:pt idx="1620">
                  <c:v>63.516666600000001</c:v>
                </c:pt>
                <c:pt idx="1621">
                  <c:v>63.516666600000001</c:v>
                </c:pt>
                <c:pt idx="1622">
                  <c:v>63.47</c:v>
                </c:pt>
                <c:pt idx="1623">
                  <c:v>63.466999999999999</c:v>
                </c:pt>
                <c:pt idx="1624">
                  <c:v>63.42</c:v>
                </c:pt>
                <c:pt idx="1625">
                  <c:v>63.416666599999999</c:v>
                </c:pt>
                <c:pt idx="1626">
                  <c:v>63.41</c:v>
                </c:pt>
                <c:pt idx="1627">
                  <c:v>63.316666599999998</c:v>
                </c:pt>
                <c:pt idx="1628">
                  <c:v>63.233333299999998</c:v>
                </c:pt>
                <c:pt idx="1629">
                  <c:v>63.11</c:v>
                </c:pt>
                <c:pt idx="1630">
                  <c:v>62.983333299999998</c:v>
                </c:pt>
                <c:pt idx="1631">
                  <c:v>62.95</c:v>
                </c:pt>
                <c:pt idx="1632">
                  <c:v>62.866999999999997</c:v>
                </c:pt>
                <c:pt idx="1633">
                  <c:v>62.86</c:v>
                </c:pt>
                <c:pt idx="1634">
                  <c:v>62.74</c:v>
                </c:pt>
                <c:pt idx="1635">
                  <c:v>62.68</c:v>
                </c:pt>
                <c:pt idx="1636">
                  <c:v>62.65</c:v>
                </c:pt>
                <c:pt idx="1637">
                  <c:v>62.62</c:v>
                </c:pt>
                <c:pt idx="1638">
                  <c:v>62.6</c:v>
                </c:pt>
                <c:pt idx="1639">
                  <c:v>62.582999999999998</c:v>
                </c:pt>
                <c:pt idx="1640">
                  <c:v>62.58</c:v>
                </c:pt>
                <c:pt idx="1641">
                  <c:v>62.578411000000003</c:v>
                </c:pt>
                <c:pt idx="1642">
                  <c:v>62.57</c:v>
                </c:pt>
                <c:pt idx="1643">
                  <c:v>62.567</c:v>
                </c:pt>
                <c:pt idx="1644">
                  <c:v>62.52</c:v>
                </c:pt>
                <c:pt idx="1645">
                  <c:v>62.45</c:v>
                </c:pt>
                <c:pt idx="1646">
                  <c:v>62.45</c:v>
                </c:pt>
                <c:pt idx="1647">
                  <c:v>62.332999999999998</c:v>
                </c:pt>
                <c:pt idx="1648">
                  <c:v>62.27</c:v>
                </c:pt>
                <c:pt idx="1649">
                  <c:v>62.266666600000001</c:v>
                </c:pt>
                <c:pt idx="1650">
                  <c:v>62.23</c:v>
                </c:pt>
                <c:pt idx="1651">
                  <c:v>62.216666600000003</c:v>
                </c:pt>
                <c:pt idx="1652">
                  <c:v>62.183333300000001</c:v>
                </c:pt>
                <c:pt idx="1653">
                  <c:v>62.18</c:v>
                </c:pt>
                <c:pt idx="1654">
                  <c:v>62.116999999999997</c:v>
                </c:pt>
                <c:pt idx="1655">
                  <c:v>62.11</c:v>
                </c:pt>
                <c:pt idx="1656">
                  <c:v>62.0833333</c:v>
                </c:pt>
                <c:pt idx="1657">
                  <c:v>62.03</c:v>
                </c:pt>
                <c:pt idx="1658">
                  <c:v>62.016666669999999</c:v>
                </c:pt>
                <c:pt idx="1659">
                  <c:v>61.9</c:v>
                </c:pt>
                <c:pt idx="1660">
                  <c:v>61.89</c:v>
                </c:pt>
                <c:pt idx="1661">
                  <c:v>61.883333299999997</c:v>
                </c:pt>
                <c:pt idx="1662">
                  <c:v>61.8333333</c:v>
                </c:pt>
                <c:pt idx="1663">
                  <c:v>61.83</c:v>
                </c:pt>
                <c:pt idx="1664">
                  <c:v>61.78</c:v>
                </c:pt>
                <c:pt idx="1665">
                  <c:v>61.666666599999999</c:v>
                </c:pt>
                <c:pt idx="1666">
                  <c:v>61.65</c:v>
                </c:pt>
                <c:pt idx="1667">
                  <c:v>61.58</c:v>
                </c:pt>
                <c:pt idx="1668">
                  <c:v>61.566666599999998</c:v>
                </c:pt>
                <c:pt idx="1669">
                  <c:v>61.56</c:v>
                </c:pt>
                <c:pt idx="1670">
                  <c:v>61.516666600000001</c:v>
                </c:pt>
                <c:pt idx="1671">
                  <c:v>61.47</c:v>
                </c:pt>
                <c:pt idx="1672">
                  <c:v>61.466666600000003</c:v>
                </c:pt>
                <c:pt idx="1673">
                  <c:v>61.43</c:v>
                </c:pt>
                <c:pt idx="1674">
                  <c:v>61.4</c:v>
                </c:pt>
                <c:pt idx="1675">
                  <c:v>61.392502999999998</c:v>
                </c:pt>
                <c:pt idx="1676">
                  <c:v>61.383000000000003</c:v>
                </c:pt>
                <c:pt idx="1677">
                  <c:v>61.3</c:v>
                </c:pt>
                <c:pt idx="1678">
                  <c:v>61.29</c:v>
                </c:pt>
                <c:pt idx="1679">
                  <c:v>61.250555599999998</c:v>
                </c:pt>
                <c:pt idx="1680">
                  <c:v>61.2</c:v>
                </c:pt>
                <c:pt idx="1681">
                  <c:v>61.183333300000001</c:v>
                </c:pt>
                <c:pt idx="1682">
                  <c:v>61.18</c:v>
                </c:pt>
                <c:pt idx="1683">
                  <c:v>61.166666599999999</c:v>
                </c:pt>
                <c:pt idx="1684">
                  <c:v>61.16</c:v>
                </c:pt>
                <c:pt idx="1685">
                  <c:v>61.12</c:v>
                </c:pt>
                <c:pt idx="1686">
                  <c:v>61.1</c:v>
                </c:pt>
                <c:pt idx="1687">
                  <c:v>61.015555999999997</c:v>
                </c:pt>
                <c:pt idx="1688">
                  <c:v>60.983333299999998</c:v>
                </c:pt>
                <c:pt idx="1689">
                  <c:v>60.933333300000001</c:v>
                </c:pt>
                <c:pt idx="1690">
                  <c:v>60.866666600000002</c:v>
                </c:pt>
                <c:pt idx="1691">
                  <c:v>60.82</c:v>
                </c:pt>
                <c:pt idx="1692">
                  <c:v>60.816666599999998</c:v>
                </c:pt>
                <c:pt idx="1693">
                  <c:v>60.78</c:v>
                </c:pt>
                <c:pt idx="1694">
                  <c:v>60.75</c:v>
                </c:pt>
                <c:pt idx="1695">
                  <c:v>60.75</c:v>
                </c:pt>
                <c:pt idx="1696">
                  <c:v>60.716666600000003</c:v>
                </c:pt>
                <c:pt idx="1697">
                  <c:v>60.7</c:v>
                </c:pt>
                <c:pt idx="1698">
                  <c:v>60.65</c:v>
                </c:pt>
                <c:pt idx="1699">
                  <c:v>60.633333299999997</c:v>
                </c:pt>
                <c:pt idx="1700">
                  <c:v>60.633333299999997</c:v>
                </c:pt>
                <c:pt idx="1701">
                  <c:v>60.616666600000002</c:v>
                </c:pt>
                <c:pt idx="1702">
                  <c:v>60.6</c:v>
                </c:pt>
                <c:pt idx="1703">
                  <c:v>60.57</c:v>
                </c:pt>
                <c:pt idx="1704">
                  <c:v>60.533333300000002</c:v>
                </c:pt>
                <c:pt idx="1705">
                  <c:v>60.516666600000001</c:v>
                </c:pt>
                <c:pt idx="1706">
                  <c:v>60.42</c:v>
                </c:pt>
                <c:pt idx="1707">
                  <c:v>60.416666999999997</c:v>
                </c:pt>
                <c:pt idx="1708">
                  <c:v>60.41</c:v>
                </c:pt>
                <c:pt idx="1709">
                  <c:v>60.383333299999997</c:v>
                </c:pt>
                <c:pt idx="1710">
                  <c:v>60.383333299999997</c:v>
                </c:pt>
                <c:pt idx="1711">
                  <c:v>60.383000000000003</c:v>
                </c:pt>
                <c:pt idx="1712">
                  <c:v>60.38</c:v>
                </c:pt>
                <c:pt idx="1713">
                  <c:v>60.38</c:v>
                </c:pt>
                <c:pt idx="1714">
                  <c:v>60.35</c:v>
                </c:pt>
                <c:pt idx="1715">
                  <c:v>60.283000000000001</c:v>
                </c:pt>
                <c:pt idx="1716">
                  <c:v>60.21</c:v>
                </c:pt>
                <c:pt idx="1717">
                  <c:v>60.2</c:v>
                </c:pt>
                <c:pt idx="1718">
                  <c:v>60.183333300000001</c:v>
                </c:pt>
                <c:pt idx="1719">
                  <c:v>60.183333300000001</c:v>
                </c:pt>
                <c:pt idx="1720">
                  <c:v>60.166666599999999</c:v>
                </c:pt>
                <c:pt idx="1721">
                  <c:v>60.05</c:v>
                </c:pt>
                <c:pt idx="1722">
                  <c:v>59.983333299999998</c:v>
                </c:pt>
                <c:pt idx="1723">
                  <c:v>59.98</c:v>
                </c:pt>
                <c:pt idx="1724">
                  <c:v>59.966666600000003</c:v>
                </c:pt>
                <c:pt idx="1725">
                  <c:v>59.95</c:v>
                </c:pt>
                <c:pt idx="1726">
                  <c:v>59.94</c:v>
                </c:pt>
                <c:pt idx="1727">
                  <c:v>59.93</c:v>
                </c:pt>
                <c:pt idx="1728">
                  <c:v>59.916666599999999</c:v>
                </c:pt>
                <c:pt idx="1729">
                  <c:v>59.91</c:v>
                </c:pt>
                <c:pt idx="1730">
                  <c:v>59.9</c:v>
                </c:pt>
                <c:pt idx="1731">
                  <c:v>59.85</c:v>
                </c:pt>
                <c:pt idx="1732">
                  <c:v>59.84</c:v>
                </c:pt>
                <c:pt idx="1733">
                  <c:v>59.832999999999998</c:v>
                </c:pt>
                <c:pt idx="1734">
                  <c:v>59.83</c:v>
                </c:pt>
                <c:pt idx="1735">
                  <c:v>59.816666599999998</c:v>
                </c:pt>
                <c:pt idx="1736">
                  <c:v>59.791924999999999</c:v>
                </c:pt>
                <c:pt idx="1737">
                  <c:v>59.766666600000001</c:v>
                </c:pt>
                <c:pt idx="1738">
                  <c:v>59.75</c:v>
                </c:pt>
                <c:pt idx="1739">
                  <c:v>59.716666600000003</c:v>
                </c:pt>
                <c:pt idx="1740">
                  <c:v>59.62</c:v>
                </c:pt>
                <c:pt idx="1741">
                  <c:v>59.616666600000002</c:v>
                </c:pt>
                <c:pt idx="1742">
                  <c:v>59.5833333</c:v>
                </c:pt>
                <c:pt idx="1743">
                  <c:v>59.565683</c:v>
                </c:pt>
                <c:pt idx="1744">
                  <c:v>59.5</c:v>
                </c:pt>
                <c:pt idx="1745">
                  <c:v>59.433333300000001</c:v>
                </c:pt>
                <c:pt idx="1746">
                  <c:v>59.433333300000001</c:v>
                </c:pt>
                <c:pt idx="1747">
                  <c:v>59.39</c:v>
                </c:pt>
                <c:pt idx="1748">
                  <c:v>59.378889000000001</c:v>
                </c:pt>
                <c:pt idx="1749">
                  <c:v>59.35</c:v>
                </c:pt>
                <c:pt idx="1750">
                  <c:v>59.35</c:v>
                </c:pt>
                <c:pt idx="1751">
                  <c:v>59.3333333</c:v>
                </c:pt>
                <c:pt idx="1752">
                  <c:v>59.316666699999999</c:v>
                </c:pt>
                <c:pt idx="1753">
                  <c:v>59.31</c:v>
                </c:pt>
                <c:pt idx="1754">
                  <c:v>59.3</c:v>
                </c:pt>
                <c:pt idx="1755">
                  <c:v>59.29</c:v>
                </c:pt>
                <c:pt idx="1756">
                  <c:v>59.23</c:v>
                </c:pt>
                <c:pt idx="1757">
                  <c:v>59.2</c:v>
                </c:pt>
                <c:pt idx="1758">
                  <c:v>59.2</c:v>
                </c:pt>
                <c:pt idx="1759">
                  <c:v>59.2</c:v>
                </c:pt>
                <c:pt idx="1760">
                  <c:v>59.185000000000002</c:v>
                </c:pt>
                <c:pt idx="1761">
                  <c:v>59.183</c:v>
                </c:pt>
                <c:pt idx="1762">
                  <c:v>59.18</c:v>
                </c:pt>
                <c:pt idx="1763">
                  <c:v>59.166666599999999</c:v>
                </c:pt>
                <c:pt idx="1764">
                  <c:v>59.15</c:v>
                </c:pt>
                <c:pt idx="1765">
                  <c:v>59.0833333</c:v>
                </c:pt>
                <c:pt idx="1766">
                  <c:v>59.066666599999998</c:v>
                </c:pt>
                <c:pt idx="1767">
                  <c:v>59.05</c:v>
                </c:pt>
                <c:pt idx="1768">
                  <c:v>59.033000000000001</c:v>
                </c:pt>
                <c:pt idx="1769">
                  <c:v>59.03</c:v>
                </c:pt>
                <c:pt idx="1770">
                  <c:v>58.97</c:v>
                </c:pt>
                <c:pt idx="1771">
                  <c:v>58.933333300000001</c:v>
                </c:pt>
                <c:pt idx="1772">
                  <c:v>58.88</c:v>
                </c:pt>
                <c:pt idx="1773">
                  <c:v>58.866666600000002</c:v>
                </c:pt>
                <c:pt idx="1774">
                  <c:v>58.85</c:v>
                </c:pt>
                <c:pt idx="1775">
                  <c:v>58.75</c:v>
                </c:pt>
                <c:pt idx="1776">
                  <c:v>58.666666599999999</c:v>
                </c:pt>
                <c:pt idx="1777">
                  <c:v>58.66</c:v>
                </c:pt>
                <c:pt idx="1778">
                  <c:v>58.65</c:v>
                </c:pt>
                <c:pt idx="1779">
                  <c:v>58.63</c:v>
                </c:pt>
                <c:pt idx="1780">
                  <c:v>58.6</c:v>
                </c:pt>
                <c:pt idx="1781">
                  <c:v>58.516666600000001</c:v>
                </c:pt>
                <c:pt idx="1782">
                  <c:v>58.433333300000001</c:v>
                </c:pt>
                <c:pt idx="1783">
                  <c:v>58.4</c:v>
                </c:pt>
                <c:pt idx="1784">
                  <c:v>58.38</c:v>
                </c:pt>
                <c:pt idx="1785">
                  <c:v>58.34</c:v>
                </c:pt>
                <c:pt idx="1786">
                  <c:v>58.204214</c:v>
                </c:pt>
                <c:pt idx="1787">
                  <c:v>58.2</c:v>
                </c:pt>
                <c:pt idx="1788">
                  <c:v>58.116999999999997</c:v>
                </c:pt>
                <c:pt idx="1789">
                  <c:v>58.11</c:v>
                </c:pt>
                <c:pt idx="1790">
                  <c:v>58.099485999999999</c:v>
                </c:pt>
                <c:pt idx="1791">
                  <c:v>58.07</c:v>
                </c:pt>
                <c:pt idx="1792">
                  <c:v>57.98</c:v>
                </c:pt>
                <c:pt idx="1793">
                  <c:v>57.366666600000002</c:v>
                </c:pt>
                <c:pt idx="1794">
                  <c:v>56.55</c:v>
                </c:pt>
                <c:pt idx="1795">
                  <c:v>54.75</c:v>
                </c:pt>
                <c:pt idx="1796">
                  <c:v>54.6</c:v>
                </c:pt>
                <c:pt idx="1797">
                  <c:v>54.582999999999998</c:v>
                </c:pt>
                <c:pt idx="1798">
                  <c:v>54.566666699999999</c:v>
                </c:pt>
                <c:pt idx="1799">
                  <c:v>54.55</c:v>
                </c:pt>
                <c:pt idx="1800">
                  <c:v>54.466999999999999</c:v>
                </c:pt>
                <c:pt idx="1801">
                  <c:v>54.4166667</c:v>
                </c:pt>
                <c:pt idx="1802">
                  <c:v>54.4</c:v>
                </c:pt>
                <c:pt idx="1803">
                  <c:v>54.4</c:v>
                </c:pt>
                <c:pt idx="1804">
                  <c:v>54.383000000000003</c:v>
                </c:pt>
                <c:pt idx="1805">
                  <c:v>54.33</c:v>
                </c:pt>
                <c:pt idx="1806">
                  <c:v>54.25</c:v>
                </c:pt>
                <c:pt idx="1807">
                  <c:v>54.223055600000002</c:v>
                </c:pt>
                <c:pt idx="1808">
                  <c:v>54.2</c:v>
                </c:pt>
                <c:pt idx="1809">
                  <c:v>54.183</c:v>
                </c:pt>
                <c:pt idx="1810">
                  <c:v>54.13</c:v>
                </c:pt>
                <c:pt idx="1811">
                  <c:v>54.067</c:v>
                </c:pt>
                <c:pt idx="1812">
                  <c:v>54.026944</c:v>
                </c:pt>
                <c:pt idx="1813">
                  <c:v>53.92</c:v>
                </c:pt>
                <c:pt idx="1814">
                  <c:v>53.790638999999999</c:v>
                </c:pt>
                <c:pt idx="1815">
                  <c:v>53.783333300000002</c:v>
                </c:pt>
                <c:pt idx="1816">
                  <c:v>53.78</c:v>
                </c:pt>
                <c:pt idx="1817">
                  <c:v>53.766666600000001</c:v>
                </c:pt>
                <c:pt idx="1818">
                  <c:v>53.766666600000001</c:v>
                </c:pt>
                <c:pt idx="1819">
                  <c:v>53.7</c:v>
                </c:pt>
                <c:pt idx="1820">
                  <c:v>53.45</c:v>
                </c:pt>
                <c:pt idx="1821">
                  <c:v>53.4</c:v>
                </c:pt>
                <c:pt idx="1822">
                  <c:v>53.395071999999999</c:v>
                </c:pt>
                <c:pt idx="1823">
                  <c:v>53.13</c:v>
                </c:pt>
                <c:pt idx="1824">
                  <c:v>53.1</c:v>
                </c:pt>
                <c:pt idx="1825">
                  <c:v>53.1</c:v>
                </c:pt>
                <c:pt idx="1826">
                  <c:v>53.1</c:v>
                </c:pt>
                <c:pt idx="1827">
                  <c:v>53.033000000000001</c:v>
                </c:pt>
                <c:pt idx="1828">
                  <c:v>52.817</c:v>
                </c:pt>
                <c:pt idx="1829">
                  <c:v>52.75</c:v>
                </c:pt>
                <c:pt idx="1830">
                  <c:v>52.582999999999998</c:v>
                </c:pt>
                <c:pt idx="1831">
                  <c:v>52.451110999999997</c:v>
                </c:pt>
                <c:pt idx="1832">
                  <c:v>52.417000000000002</c:v>
                </c:pt>
                <c:pt idx="1833">
                  <c:v>52.379443999999999</c:v>
                </c:pt>
                <c:pt idx="1834">
                  <c:v>52.35</c:v>
                </c:pt>
                <c:pt idx="1835">
                  <c:v>52.331719</c:v>
                </c:pt>
                <c:pt idx="1836">
                  <c:v>52.268493999999997</c:v>
                </c:pt>
                <c:pt idx="1837">
                  <c:v>52.2</c:v>
                </c:pt>
                <c:pt idx="1838">
                  <c:v>52.195528000000003</c:v>
                </c:pt>
                <c:pt idx="1839">
                  <c:v>52.183</c:v>
                </c:pt>
                <c:pt idx="1840">
                  <c:v>52.167000000000002</c:v>
                </c:pt>
                <c:pt idx="1841">
                  <c:v>52.138517</c:v>
                </c:pt>
                <c:pt idx="1842">
                  <c:v>52.066666599999998</c:v>
                </c:pt>
                <c:pt idx="1843">
                  <c:v>52</c:v>
                </c:pt>
                <c:pt idx="1844">
                  <c:v>51.933</c:v>
                </c:pt>
                <c:pt idx="1845">
                  <c:v>51.83</c:v>
                </c:pt>
                <c:pt idx="1846">
                  <c:v>51.783333300000002</c:v>
                </c:pt>
                <c:pt idx="1847">
                  <c:v>51.716999999999999</c:v>
                </c:pt>
                <c:pt idx="1848">
                  <c:v>51.566666599999998</c:v>
                </c:pt>
                <c:pt idx="1849">
                  <c:v>51.551667000000002</c:v>
                </c:pt>
                <c:pt idx="1850">
                  <c:v>51.551389</c:v>
                </c:pt>
                <c:pt idx="1851">
                  <c:v>51.55</c:v>
                </c:pt>
                <c:pt idx="1852">
                  <c:v>51.533333300000002</c:v>
                </c:pt>
                <c:pt idx="1853">
                  <c:v>51.35</c:v>
                </c:pt>
                <c:pt idx="1854">
                  <c:v>51.233333299999998</c:v>
                </c:pt>
                <c:pt idx="1855">
                  <c:v>51.216999999999999</c:v>
                </c:pt>
                <c:pt idx="1856">
                  <c:v>51.216666600000003</c:v>
                </c:pt>
                <c:pt idx="1857">
                  <c:v>51.2</c:v>
                </c:pt>
                <c:pt idx="1858">
                  <c:v>51.1</c:v>
                </c:pt>
                <c:pt idx="1859">
                  <c:v>51.1</c:v>
                </c:pt>
                <c:pt idx="1860">
                  <c:v>50.9</c:v>
                </c:pt>
                <c:pt idx="1861">
                  <c:v>50.817</c:v>
                </c:pt>
                <c:pt idx="1862">
                  <c:v>50.816666599999998</c:v>
                </c:pt>
                <c:pt idx="1863">
                  <c:v>50.7</c:v>
                </c:pt>
                <c:pt idx="1864">
                  <c:v>50.7</c:v>
                </c:pt>
                <c:pt idx="1865">
                  <c:v>50.616666600000002</c:v>
                </c:pt>
                <c:pt idx="1866">
                  <c:v>50.433</c:v>
                </c:pt>
                <c:pt idx="1867">
                  <c:v>50.232999999999997</c:v>
                </c:pt>
                <c:pt idx="1868">
                  <c:v>50.109957999999999</c:v>
                </c:pt>
                <c:pt idx="1869">
                  <c:v>50.08</c:v>
                </c:pt>
                <c:pt idx="1870">
                  <c:v>50.08</c:v>
                </c:pt>
                <c:pt idx="1871">
                  <c:v>50.077731</c:v>
                </c:pt>
                <c:pt idx="1872">
                  <c:v>50.05</c:v>
                </c:pt>
                <c:pt idx="1873">
                  <c:v>50.033000000000001</c:v>
                </c:pt>
                <c:pt idx="1874">
                  <c:v>49.8</c:v>
                </c:pt>
                <c:pt idx="1875">
                  <c:v>49.7</c:v>
                </c:pt>
                <c:pt idx="1876">
                  <c:v>49.616666600000002</c:v>
                </c:pt>
                <c:pt idx="1877">
                  <c:v>49.466666600000003</c:v>
                </c:pt>
                <c:pt idx="1878">
                  <c:v>49.3</c:v>
                </c:pt>
                <c:pt idx="1879">
                  <c:v>49.233333299999998</c:v>
                </c:pt>
                <c:pt idx="1880">
                  <c:v>41.8</c:v>
                </c:pt>
                <c:pt idx="1881">
                  <c:v>41.7</c:v>
                </c:pt>
                <c:pt idx="1882">
                  <c:v>41.63</c:v>
                </c:pt>
                <c:pt idx="1883">
                  <c:v>41.27</c:v>
                </c:pt>
                <c:pt idx="1884">
                  <c:v>41.232999999999997</c:v>
                </c:pt>
                <c:pt idx="1885">
                  <c:v>40.417000000000002</c:v>
                </c:pt>
                <c:pt idx="1886">
                  <c:v>39.35</c:v>
                </c:pt>
                <c:pt idx="1887">
                  <c:v>39.35</c:v>
                </c:pt>
                <c:pt idx="1888">
                  <c:v>39.283000000000001</c:v>
                </c:pt>
                <c:pt idx="1889">
                  <c:v>38.767000000000003</c:v>
                </c:pt>
                <c:pt idx="1890">
                  <c:v>38.017000000000003</c:v>
                </c:pt>
                <c:pt idx="1891">
                  <c:v>37.017000000000003</c:v>
                </c:pt>
                <c:pt idx="1892">
                  <c:v>49.366666600000002</c:v>
                </c:pt>
                <c:pt idx="1893">
                  <c:v>49.232999999999997</c:v>
                </c:pt>
                <c:pt idx="1894">
                  <c:v>49.231527999999997</c:v>
                </c:pt>
                <c:pt idx="1895">
                  <c:v>49.22</c:v>
                </c:pt>
                <c:pt idx="1896">
                  <c:v>49.2</c:v>
                </c:pt>
                <c:pt idx="1897">
                  <c:v>49.067</c:v>
                </c:pt>
                <c:pt idx="1898">
                  <c:v>49.033333300000002</c:v>
                </c:pt>
                <c:pt idx="1899">
                  <c:v>49.033333300000002</c:v>
                </c:pt>
                <c:pt idx="1900">
                  <c:v>48.982999999999997</c:v>
                </c:pt>
                <c:pt idx="1901">
                  <c:v>48.933333300000001</c:v>
                </c:pt>
                <c:pt idx="1902">
                  <c:v>48.933</c:v>
                </c:pt>
                <c:pt idx="1903">
                  <c:v>48.85</c:v>
                </c:pt>
                <c:pt idx="1904">
                  <c:v>48.766666700000002</c:v>
                </c:pt>
                <c:pt idx="1905">
                  <c:v>48.766666600000001</c:v>
                </c:pt>
                <c:pt idx="1906">
                  <c:v>48.667000000000002</c:v>
                </c:pt>
                <c:pt idx="1907">
                  <c:v>48.666666599999999</c:v>
                </c:pt>
                <c:pt idx="1908">
                  <c:v>48.663055</c:v>
                </c:pt>
                <c:pt idx="1909">
                  <c:v>48.65</c:v>
                </c:pt>
                <c:pt idx="1910">
                  <c:v>48.65</c:v>
                </c:pt>
                <c:pt idx="1911">
                  <c:v>48.63</c:v>
                </c:pt>
                <c:pt idx="1912">
                  <c:v>48.625247000000002</c:v>
                </c:pt>
                <c:pt idx="1913">
                  <c:v>48.616999999999997</c:v>
                </c:pt>
                <c:pt idx="1914">
                  <c:v>48.483333299999998</c:v>
                </c:pt>
                <c:pt idx="1915">
                  <c:v>48.4</c:v>
                </c:pt>
                <c:pt idx="1916">
                  <c:v>48.3333333</c:v>
                </c:pt>
                <c:pt idx="1917">
                  <c:v>48.283333300000002</c:v>
                </c:pt>
                <c:pt idx="1918">
                  <c:v>48.283333300000002</c:v>
                </c:pt>
                <c:pt idx="1919">
                  <c:v>48.283333300000002</c:v>
                </c:pt>
                <c:pt idx="1920">
                  <c:v>48.2</c:v>
                </c:pt>
                <c:pt idx="1921">
                  <c:v>48.170166999999999</c:v>
                </c:pt>
                <c:pt idx="1922">
                  <c:v>48.166666599999999</c:v>
                </c:pt>
                <c:pt idx="1923">
                  <c:v>48.166666599999999</c:v>
                </c:pt>
                <c:pt idx="1924">
                  <c:v>47.866999999999997</c:v>
                </c:pt>
                <c:pt idx="1925">
                  <c:v>46.68</c:v>
                </c:pt>
                <c:pt idx="1926">
                  <c:v>46.65</c:v>
                </c:pt>
                <c:pt idx="1927">
                  <c:v>46.5</c:v>
                </c:pt>
                <c:pt idx="1928">
                  <c:v>46.48</c:v>
                </c:pt>
                <c:pt idx="1929">
                  <c:v>46.48</c:v>
                </c:pt>
                <c:pt idx="1930">
                  <c:v>46.38</c:v>
                </c:pt>
                <c:pt idx="1931">
                  <c:v>46.37</c:v>
                </c:pt>
                <c:pt idx="1932">
                  <c:v>46.27</c:v>
                </c:pt>
                <c:pt idx="1933">
                  <c:v>46.23</c:v>
                </c:pt>
                <c:pt idx="1934">
                  <c:v>46.22</c:v>
                </c:pt>
                <c:pt idx="1935">
                  <c:v>46.1</c:v>
                </c:pt>
                <c:pt idx="1936">
                  <c:v>46.07</c:v>
                </c:pt>
                <c:pt idx="1937">
                  <c:v>46.07</c:v>
                </c:pt>
                <c:pt idx="1938">
                  <c:v>46.03</c:v>
                </c:pt>
                <c:pt idx="1939">
                  <c:v>45.9</c:v>
                </c:pt>
                <c:pt idx="1940">
                  <c:v>45.9</c:v>
                </c:pt>
                <c:pt idx="1941">
                  <c:v>45.8</c:v>
                </c:pt>
                <c:pt idx="1942">
                  <c:v>45.77</c:v>
                </c:pt>
                <c:pt idx="1943">
                  <c:v>45.65</c:v>
                </c:pt>
                <c:pt idx="1944">
                  <c:v>45.57</c:v>
                </c:pt>
                <c:pt idx="1945">
                  <c:v>45.52</c:v>
                </c:pt>
                <c:pt idx="1946">
                  <c:v>45.52</c:v>
                </c:pt>
                <c:pt idx="1947">
                  <c:v>45.48</c:v>
                </c:pt>
                <c:pt idx="1948">
                  <c:v>43.57</c:v>
                </c:pt>
                <c:pt idx="1949">
                  <c:v>43.55</c:v>
                </c:pt>
                <c:pt idx="1950">
                  <c:v>43.54</c:v>
                </c:pt>
                <c:pt idx="1951">
                  <c:v>43.533000000000001</c:v>
                </c:pt>
                <c:pt idx="1952">
                  <c:v>43.49</c:v>
                </c:pt>
                <c:pt idx="1953">
                  <c:v>43.466999999999999</c:v>
                </c:pt>
                <c:pt idx="1954">
                  <c:v>43.46</c:v>
                </c:pt>
                <c:pt idx="1955">
                  <c:v>43.433</c:v>
                </c:pt>
                <c:pt idx="1956">
                  <c:v>43.43</c:v>
                </c:pt>
                <c:pt idx="1957">
                  <c:v>43.37</c:v>
                </c:pt>
                <c:pt idx="1958">
                  <c:v>43.366999999999997</c:v>
                </c:pt>
                <c:pt idx="1959">
                  <c:v>43.36</c:v>
                </c:pt>
                <c:pt idx="1960">
                  <c:v>43.35</c:v>
                </c:pt>
                <c:pt idx="1961">
                  <c:v>43.35</c:v>
                </c:pt>
                <c:pt idx="1962">
                  <c:v>43.35</c:v>
                </c:pt>
                <c:pt idx="1963">
                  <c:v>43.31</c:v>
                </c:pt>
                <c:pt idx="1964">
                  <c:v>43.31</c:v>
                </c:pt>
                <c:pt idx="1965">
                  <c:v>43.3</c:v>
                </c:pt>
                <c:pt idx="1966">
                  <c:v>43.3</c:v>
                </c:pt>
                <c:pt idx="1967">
                  <c:v>43.3</c:v>
                </c:pt>
                <c:pt idx="1968">
                  <c:v>43.3</c:v>
                </c:pt>
                <c:pt idx="1969">
                  <c:v>43.12</c:v>
                </c:pt>
                <c:pt idx="1970">
                  <c:v>42.9</c:v>
                </c:pt>
                <c:pt idx="1971">
                  <c:v>42.89</c:v>
                </c:pt>
                <c:pt idx="1972">
                  <c:v>42.883000000000003</c:v>
                </c:pt>
                <c:pt idx="1973">
                  <c:v>42.87</c:v>
                </c:pt>
                <c:pt idx="1974">
                  <c:v>42.78</c:v>
                </c:pt>
                <c:pt idx="1975">
                  <c:v>42.767000000000003</c:v>
                </c:pt>
                <c:pt idx="1976">
                  <c:v>42.59</c:v>
                </c:pt>
                <c:pt idx="1977">
                  <c:v>42.582999999999998</c:v>
                </c:pt>
                <c:pt idx="1978">
                  <c:v>42.56</c:v>
                </c:pt>
                <c:pt idx="1979">
                  <c:v>42.45</c:v>
                </c:pt>
                <c:pt idx="1980">
                  <c:v>42.45</c:v>
                </c:pt>
                <c:pt idx="1981">
                  <c:v>42.44</c:v>
                </c:pt>
                <c:pt idx="1982">
                  <c:v>42.36</c:v>
                </c:pt>
                <c:pt idx="1983">
                  <c:v>42.33</c:v>
                </c:pt>
                <c:pt idx="1984">
                  <c:v>42.24</c:v>
                </c:pt>
                <c:pt idx="1985">
                  <c:v>42.216999999999999</c:v>
                </c:pt>
                <c:pt idx="1986">
                  <c:v>42.082999999999998</c:v>
                </c:pt>
                <c:pt idx="1987">
                  <c:v>42.08</c:v>
                </c:pt>
                <c:pt idx="1988">
                  <c:v>42.01</c:v>
                </c:pt>
                <c:pt idx="1989">
                  <c:v>41.91</c:v>
                </c:pt>
                <c:pt idx="1990">
                  <c:v>41.9</c:v>
                </c:pt>
                <c:pt idx="1991">
                  <c:v>41.78</c:v>
                </c:pt>
                <c:pt idx="1992">
                  <c:v>41.716999999999999</c:v>
                </c:pt>
                <c:pt idx="1993">
                  <c:v>41.7</c:v>
                </c:pt>
                <c:pt idx="1994">
                  <c:v>41.667000000000002</c:v>
                </c:pt>
                <c:pt idx="1995">
                  <c:v>41.66</c:v>
                </c:pt>
                <c:pt idx="1996">
                  <c:v>41.65</c:v>
                </c:pt>
                <c:pt idx="1997">
                  <c:v>41.63</c:v>
                </c:pt>
                <c:pt idx="1998">
                  <c:v>41.62</c:v>
                </c:pt>
                <c:pt idx="1999">
                  <c:v>41.616999999999997</c:v>
                </c:pt>
                <c:pt idx="2000">
                  <c:v>41.52</c:v>
                </c:pt>
                <c:pt idx="2001">
                  <c:v>41.42</c:v>
                </c:pt>
                <c:pt idx="2002">
                  <c:v>41.283000000000001</c:v>
                </c:pt>
                <c:pt idx="2003">
                  <c:v>41.15</c:v>
                </c:pt>
                <c:pt idx="2004">
                  <c:v>41.11</c:v>
                </c:pt>
                <c:pt idx="2005">
                  <c:v>40.96</c:v>
                </c:pt>
                <c:pt idx="2006">
                  <c:v>40.96</c:v>
                </c:pt>
                <c:pt idx="2007">
                  <c:v>40.950000000000003</c:v>
                </c:pt>
                <c:pt idx="2008">
                  <c:v>40.950000000000003</c:v>
                </c:pt>
                <c:pt idx="2009">
                  <c:v>40.950000000000003</c:v>
                </c:pt>
                <c:pt idx="2010">
                  <c:v>40.93</c:v>
                </c:pt>
                <c:pt idx="2011">
                  <c:v>40.840000000000003</c:v>
                </c:pt>
                <c:pt idx="2012">
                  <c:v>40.82</c:v>
                </c:pt>
                <c:pt idx="2013">
                  <c:v>40.817</c:v>
                </c:pt>
                <c:pt idx="2014">
                  <c:v>40.783000000000001</c:v>
                </c:pt>
                <c:pt idx="2015">
                  <c:v>40.78</c:v>
                </c:pt>
                <c:pt idx="2016">
                  <c:v>40.700000000000003</c:v>
                </c:pt>
                <c:pt idx="2017">
                  <c:v>40.659999999999997</c:v>
                </c:pt>
                <c:pt idx="2018">
                  <c:v>40.659999999999997</c:v>
                </c:pt>
                <c:pt idx="2019">
                  <c:v>40.659999999999997</c:v>
                </c:pt>
                <c:pt idx="2020">
                  <c:v>40.482999999999997</c:v>
                </c:pt>
                <c:pt idx="2021">
                  <c:v>40.47</c:v>
                </c:pt>
                <c:pt idx="2022">
                  <c:v>40.450000000000003</c:v>
                </c:pt>
                <c:pt idx="2023">
                  <c:v>40.409999999999997</c:v>
                </c:pt>
                <c:pt idx="2024">
                  <c:v>40.383000000000003</c:v>
                </c:pt>
                <c:pt idx="2025">
                  <c:v>40.35</c:v>
                </c:pt>
                <c:pt idx="2026">
                  <c:v>40.299999999999997</c:v>
                </c:pt>
                <c:pt idx="2027">
                  <c:v>40.299999999999997</c:v>
                </c:pt>
                <c:pt idx="2028">
                  <c:v>40.067</c:v>
                </c:pt>
                <c:pt idx="2029">
                  <c:v>39.950000000000003</c:v>
                </c:pt>
                <c:pt idx="2030">
                  <c:v>39.950000000000003</c:v>
                </c:pt>
                <c:pt idx="2031">
                  <c:v>39.880000000000003</c:v>
                </c:pt>
                <c:pt idx="2032">
                  <c:v>39.866999999999997</c:v>
                </c:pt>
                <c:pt idx="2033">
                  <c:v>39.86</c:v>
                </c:pt>
                <c:pt idx="2034">
                  <c:v>39.85</c:v>
                </c:pt>
                <c:pt idx="2035">
                  <c:v>39.56</c:v>
                </c:pt>
                <c:pt idx="2036">
                  <c:v>39.56</c:v>
                </c:pt>
                <c:pt idx="2037">
                  <c:v>39.549999999999997</c:v>
                </c:pt>
                <c:pt idx="2038">
                  <c:v>39.5</c:v>
                </c:pt>
                <c:pt idx="2039">
                  <c:v>39.49</c:v>
                </c:pt>
                <c:pt idx="2040">
                  <c:v>39.479999999999997</c:v>
                </c:pt>
                <c:pt idx="2041">
                  <c:v>39.47</c:v>
                </c:pt>
                <c:pt idx="2042">
                  <c:v>39.01</c:v>
                </c:pt>
                <c:pt idx="2043">
                  <c:v>38.99</c:v>
                </c:pt>
                <c:pt idx="2044">
                  <c:v>38.99</c:v>
                </c:pt>
                <c:pt idx="2045">
                  <c:v>38.982999999999997</c:v>
                </c:pt>
                <c:pt idx="2046">
                  <c:v>38.950000000000003</c:v>
                </c:pt>
                <c:pt idx="2047">
                  <c:v>38.950000000000003</c:v>
                </c:pt>
                <c:pt idx="2048">
                  <c:v>38.883000000000003</c:v>
                </c:pt>
                <c:pt idx="2049">
                  <c:v>38.880000000000003</c:v>
                </c:pt>
                <c:pt idx="2050">
                  <c:v>38.880000000000003</c:v>
                </c:pt>
                <c:pt idx="2051">
                  <c:v>38.866999999999997</c:v>
                </c:pt>
                <c:pt idx="2052">
                  <c:v>38.369999999999997</c:v>
                </c:pt>
                <c:pt idx="2053">
                  <c:v>38.283000000000001</c:v>
                </c:pt>
                <c:pt idx="2054">
                  <c:v>38.28</c:v>
                </c:pt>
                <c:pt idx="2055">
                  <c:v>38</c:v>
                </c:pt>
                <c:pt idx="2056">
                  <c:v>37.96</c:v>
                </c:pt>
                <c:pt idx="2057">
                  <c:v>37.950000000000003</c:v>
                </c:pt>
                <c:pt idx="2058">
                  <c:v>37.85</c:v>
                </c:pt>
                <c:pt idx="2059">
                  <c:v>37.79</c:v>
                </c:pt>
                <c:pt idx="2060">
                  <c:v>37.78</c:v>
                </c:pt>
                <c:pt idx="2061">
                  <c:v>37.78</c:v>
                </c:pt>
                <c:pt idx="2062">
                  <c:v>37.42</c:v>
                </c:pt>
                <c:pt idx="2063">
                  <c:v>37.417000000000002</c:v>
                </c:pt>
                <c:pt idx="2064">
                  <c:v>37.28</c:v>
                </c:pt>
                <c:pt idx="2065">
                  <c:v>37.26</c:v>
                </c:pt>
                <c:pt idx="2066">
                  <c:v>37.183</c:v>
                </c:pt>
                <c:pt idx="2067">
                  <c:v>37.159999999999997</c:v>
                </c:pt>
                <c:pt idx="2068">
                  <c:v>37.15</c:v>
                </c:pt>
                <c:pt idx="2069">
                  <c:v>37.14</c:v>
                </c:pt>
                <c:pt idx="2070">
                  <c:v>36.85</c:v>
                </c:pt>
                <c:pt idx="2071">
                  <c:v>36.85</c:v>
                </c:pt>
                <c:pt idx="2072">
                  <c:v>36.83</c:v>
                </c:pt>
                <c:pt idx="2073">
                  <c:v>36.75</c:v>
                </c:pt>
                <c:pt idx="2074">
                  <c:v>36.75</c:v>
                </c:pt>
                <c:pt idx="2075">
                  <c:v>36.667000000000002</c:v>
                </c:pt>
                <c:pt idx="2076">
                  <c:v>36.64</c:v>
                </c:pt>
                <c:pt idx="2077">
                  <c:v>36.5</c:v>
                </c:pt>
                <c:pt idx="2078">
                  <c:v>36.020000000000003</c:v>
                </c:pt>
                <c:pt idx="2079">
                  <c:v>35.89</c:v>
                </c:pt>
                <c:pt idx="2080">
                  <c:v>68.45</c:v>
                </c:pt>
                <c:pt idx="2081">
                  <c:v>68.416666599999999</c:v>
                </c:pt>
                <c:pt idx="2082">
                  <c:v>68.353790000000004</c:v>
                </c:pt>
                <c:pt idx="2083">
                  <c:v>68.066666600000005</c:v>
                </c:pt>
                <c:pt idx="2084">
                  <c:v>68.05</c:v>
                </c:pt>
                <c:pt idx="2085">
                  <c:v>67.916666599999999</c:v>
                </c:pt>
                <c:pt idx="2086">
                  <c:v>67.849999999999994</c:v>
                </c:pt>
                <c:pt idx="2087">
                  <c:v>67.821985999999995</c:v>
                </c:pt>
                <c:pt idx="2088">
                  <c:v>67.733333299999998</c:v>
                </c:pt>
                <c:pt idx="2089">
                  <c:v>67.73</c:v>
                </c:pt>
                <c:pt idx="2090">
                  <c:v>67.5</c:v>
                </c:pt>
                <c:pt idx="2091">
                  <c:v>67.333333300000007</c:v>
                </c:pt>
                <c:pt idx="2092">
                  <c:v>67.25</c:v>
                </c:pt>
                <c:pt idx="2093">
                  <c:v>67.2</c:v>
                </c:pt>
                <c:pt idx="2094">
                  <c:v>67.132407999999998</c:v>
                </c:pt>
                <c:pt idx="2095">
                  <c:v>66.883333300000004</c:v>
                </c:pt>
                <c:pt idx="2096">
                  <c:v>66.816666600000005</c:v>
                </c:pt>
                <c:pt idx="2097">
                  <c:v>66.75</c:v>
                </c:pt>
                <c:pt idx="2098">
                  <c:v>66.680000000000007</c:v>
                </c:pt>
                <c:pt idx="2099">
                  <c:v>66.616666600000002</c:v>
                </c:pt>
                <c:pt idx="2100">
                  <c:v>66.483333299999998</c:v>
                </c:pt>
                <c:pt idx="2101">
                  <c:v>66.316666699999999</c:v>
                </c:pt>
                <c:pt idx="2102">
                  <c:v>66.283333299999995</c:v>
                </c:pt>
                <c:pt idx="2103">
                  <c:v>66.266666599999994</c:v>
                </c:pt>
                <c:pt idx="2104">
                  <c:v>66.05</c:v>
                </c:pt>
                <c:pt idx="2105">
                  <c:v>65.875325000000004</c:v>
                </c:pt>
                <c:pt idx="2106">
                  <c:v>65.816666600000005</c:v>
                </c:pt>
                <c:pt idx="2107">
                  <c:v>65.816666600000005</c:v>
                </c:pt>
                <c:pt idx="2108">
                  <c:v>65.806111000000001</c:v>
                </c:pt>
                <c:pt idx="2109">
                  <c:v>65.78</c:v>
                </c:pt>
                <c:pt idx="2110">
                  <c:v>65.7</c:v>
                </c:pt>
                <c:pt idx="2111">
                  <c:v>65.666666599999999</c:v>
                </c:pt>
                <c:pt idx="2112">
                  <c:v>65.599999999999994</c:v>
                </c:pt>
                <c:pt idx="2113">
                  <c:v>65.590277999999998</c:v>
                </c:pt>
                <c:pt idx="2114">
                  <c:v>65.566666600000005</c:v>
                </c:pt>
                <c:pt idx="2115">
                  <c:v>65.543757999999997</c:v>
                </c:pt>
                <c:pt idx="2116">
                  <c:v>65.383333300000004</c:v>
                </c:pt>
                <c:pt idx="2117">
                  <c:v>65.333333300000007</c:v>
                </c:pt>
                <c:pt idx="2118">
                  <c:v>65.316666600000005</c:v>
                </c:pt>
                <c:pt idx="2119">
                  <c:v>65.150000000000006</c:v>
                </c:pt>
                <c:pt idx="2120">
                  <c:v>65.099999999999994</c:v>
                </c:pt>
                <c:pt idx="2121">
                  <c:v>65.033333299999995</c:v>
                </c:pt>
                <c:pt idx="2122">
                  <c:v>65.02</c:v>
                </c:pt>
                <c:pt idx="2123">
                  <c:v>64.95</c:v>
                </c:pt>
                <c:pt idx="2124">
                  <c:v>64.930000000000007</c:v>
                </c:pt>
                <c:pt idx="2125">
                  <c:v>64.624771999999993</c:v>
                </c:pt>
                <c:pt idx="2126">
                  <c:v>64.583333300000007</c:v>
                </c:pt>
                <c:pt idx="2127">
                  <c:v>64.569999999999993</c:v>
                </c:pt>
                <c:pt idx="2128">
                  <c:v>64.55</c:v>
                </c:pt>
                <c:pt idx="2129">
                  <c:v>64.548321999999999</c:v>
                </c:pt>
                <c:pt idx="2130">
                  <c:v>64.5</c:v>
                </c:pt>
                <c:pt idx="2131">
                  <c:v>64.483333299999998</c:v>
                </c:pt>
                <c:pt idx="2132">
                  <c:v>64.216666599999996</c:v>
                </c:pt>
                <c:pt idx="2133">
                  <c:v>64.166666599999999</c:v>
                </c:pt>
                <c:pt idx="2134">
                  <c:v>64.083333300000007</c:v>
                </c:pt>
                <c:pt idx="2135">
                  <c:v>64.08</c:v>
                </c:pt>
                <c:pt idx="2136">
                  <c:v>63.8333333</c:v>
                </c:pt>
                <c:pt idx="2137">
                  <c:v>63.8</c:v>
                </c:pt>
                <c:pt idx="2138">
                  <c:v>63.791828000000002</c:v>
                </c:pt>
                <c:pt idx="2139">
                  <c:v>63.766666600000001</c:v>
                </c:pt>
                <c:pt idx="2140">
                  <c:v>63.683333300000001</c:v>
                </c:pt>
                <c:pt idx="2141">
                  <c:v>63.68</c:v>
                </c:pt>
                <c:pt idx="2142">
                  <c:v>63.65</c:v>
                </c:pt>
                <c:pt idx="2143">
                  <c:v>63.433333300000001</c:v>
                </c:pt>
                <c:pt idx="2144">
                  <c:v>63.408338999999998</c:v>
                </c:pt>
                <c:pt idx="2145">
                  <c:v>63.28</c:v>
                </c:pt>
                <c:pt idx="2146">
                  <c:v>63.2</c:v>
                </c:pt>
                <c:pt idx="2147">
                  <c:v>63.183333300000001</c:v>
                </c:pt>
                <c:pt idx="2148">
                  <c:v>63.183333300000001</c:v>
                </c:pt>
                <c:pt idx="2149">
                  <c:v>63.15</c:v>
                </c:pt>
                <c:pt idx="2150">
                  <c:v>63.13</c:v>
                </c:pt>
                <c:pt idx="2151">
                  <c:v>63.05</c:v>
                </c:pt>
                <c:pt idx="2152">
                  <c:v>63.048597000000001</c:v>
                </c:pt>
                <c:pt idx="2153">
                  <c:v>62.75</c:v>
                </c:pt>
                <c:pt idx="2154">
                  <c:v>62.75</c:v>
                </c:pt>
                <c:pt idx="2155">
                  <c:v>62.65</c:v>
                </c:pt>
                <c:pt idx="2156">
                  <c:v>62.52</c:v>
                </c:pt>
                <c:pt idx="2157">
                  <c:v>62.5</c:v>
                </c:pt>
                <c:pt idx="2158">
                  <c:v>62.5</c:v>
                </c:pt>
                <c:pt idx="2159">
                  <c:v>62.45</c:v>
                </c:pt>
                <c:pt idx="2160">
                  <c:v>62.216666600000003</c:v>
                </c:pt>
                <c:pt idx="2161">
                  <c:v>62.1</c:v>
                </c:pt>
                <c:pt idx="2162">
                  <c:v>62.05</c:v>
                </c:pt>
                <c:pt idx="2163">
                  <c:v>61.883333299999997</c:v>
                </c:pt>
                <c:pt idx="2164">
                  <c:v>61.83</c:v>
                </c:pt>
                <c:pt idx="2165">
                  <c:v>61.7</c:v>
                </c:pt>
                <c:pt idx="2166">
                  <c:v>61.67</c:v>
                </c:pt>
                <c:pt idx="2167">
                  <c:v>61.366666600000002</c:v>
                </c:pt>
                <c:pt idx="2168">
                  <c:v>61.266666700000002</c:v>
                </c:pt>
                <c:pt idx="2169">
                  <c:v>61.25</c:v>
                </c:pt>
                <c:pt idx="2170">
                  <c:v>60.966666600000003</c:v>
                </c:pt>
                <c:pt idx="2171">
                  <c:v>60.957908000000003</c:v>
                </c:pt>
                <c:pt idx="2172">
                  <c:v>60.73</c:v>
                </c:pt>
                <c:pt idx="2173">
                  <c:v>60.716666600000003</c:v>
                </c:pt>
                <c:pt idx="2174">
                  <c:v>60.68</c:v>
                </c:pt>
                <c:pt idx="2175">
                  <c:v>60.533333300000002</c:v>
                </c:pt>
                <c:pt idx="2176">
                  <c:v>60.422016999999997</c:v>
                </c:pt>
                <c:pt idx="2177">
                  <c:v>60.38</c:v>
                </c:pt>
                <c:pt idx="2178">
                  <c:v>60.266666600000001</c:v>
                </c:pt>
                <c:pt idx="2179">
                  <c:v>60.233333299999998</c:v>
                </c:pt>
                <c:pt idx="2180">
                  <c:v>60.157622000000003</c:v>
                </c:pt>
                <c:pt idx="2181">
                  <c:v>60.15</c:v>
                </c:pt>
                <c:pt idx="2182">
                  <c:v>59.92</c:v>
                </c:pt>
                <c:pt idx="2183">
                  <c:v>59.897328000000002</c:v>
                </c:pt>
                <c:pt idx="2184">
                  <c:v>59.87</c:v>
                </c:pt>
                <c:pt idx="2185">
                  <c:v>59.866666600000002</c:v>
                </c:pt>
                <c:pt idx="2186">
                  <c:v>59.8333333</c:v>
                </c:pt>
                <c:pt idx="2187">
                  <c:v>59.75</c:v>
                </c:pt>
                <c:pt idx="2188">
                  <c:v>59.675856000000003</c:v>
                </c:pt>
                <c:pt idx="2189">
                  <c:v>59.67</c:v>
                </c:pt>
                <c:pt idx="2190">
                  <c:v>59.651944</c:v>
                </c:pt>
                <c:pt idx="2191">
                  <c:v>59.65</c:v>
                </c:pt>
                <c:pt idx="2192">
                  <c:v>59.58</c:v>
                </c:pt>
                <c:pt idx="2193">
                  <c:v>59.45</c:v>
                </c:pt>
                <c:pt idx="2194">
                  <c:v>59.444713999999998</c:v>
                </c:pt>
                <c:pt idx="2195">
                  <c:v>59.38</c:v>
                </c:pt>
                <c:pt idx="2196">
                  <c:v>59.37</c:v>
                </c:pt>
                <c:pt idx="2197">
                  <c:v>59.37</c:v>
                </c:pt>
                <c:pt idx="2198">
                  <c:v>59.366999999999997</c:v>
                </c:pt>
                <c:pt idx="2199">
                  <c:v>59.354371999999998</c:v>
                </c:pt>
                <c:pt idx="2200">
                  <c:v>59.35</c:v>
                </c:pt>
                <c:pt idx="2201">
                  <c:v>59.3</c:v>
                </c:pt>
                <c:pt idx="2202">
                  <c:v>59.223733000000003</c:v>
                </c:pt>
                <c:pt idx="2203">
                  <c:v>59.22</c:v>
                </c:pt>
                <c:pt idx="2204">
                  <c:v>59.183333300000001</c:v>
                </c:pt>
                <c:pt idx="2205">
                  <c:v>59.066666599999998</c:v>
                </c:pt>
                <c:pt idx="2206">
                  <c:v>59.05</c:v>
                </c:pt>
                <c:pt idx="2207">
                  <c:v>58.9</c:v>
                </c:pt>
                <c:pt idx="2208">
                  <c:v>58.883333299999997</c:v>
                </c:pt>
                <c:pt idx="2209">
                  <c:v>58.788635999999997</c:v>
                </c:pt>
                <c:pt idx="2210">
                  <c:v>58.75</c:v>
                </c:pt>
                <c:pt idx="2211">
                  <c:v>58.75</c:v>
                </c:pt>
                <c:pt idx="2212">
                  <c:v>58.716666600000003</c:v>
                </c:pt>
                <c:pt idx="2213">
                  <c:v>58.7</c:v>
                </c:pt>
                <c:pt idx="2214">
                  <c:v>58.683333300000001</c:v>
                </c:pt>
                <c:pt idx="2215">
                  <c:v>58.65</c:v>
                </c:pt>
                <c:pt idx="2216">
                  <c:v>58.6</c:v>
                </c:pt>
                <c:pt idx="2217">
                  <c:v>58.586252999999999</c:v>
                </c:pt>
                <c:pt idx="2218">
                  <c:v>58.5833333</c:v>
                </c:pt>
                <c:pt idx="2219">
                  <c:v>58.582999999999998</c:v>
                </c:pt>
                <c:pt idx="2220">
                  <c:v>58.58</c:v>
                </c:pt>
                <c:pt idx="2221">
                  <c:v>58.566666599999998</c:v>
                </c:pt>
                <c:pt idx="2222">
                  <c:v>58.516666600000001</c:v>
                </c:pt>
                <c:pt idx="2223">
                  <c:v>58.465522</c:v>
                </c:pt>
                <c:pt idx="2224">
                  <c:v>58.456400000000002</c:v>
                </c:pt>
                <c:pt idx="2225">
                  <c:v>58.43</c:v>
                </c:pt>
                <c:pt idx="2226">
                  <c:v>58.406149999999997</c:v>
                </c:pt>
                <c:pt idx="2227">
                  <c:v>58.402278000000003</c:v>
                </c:pt>
                <c:pt idx="2228">
                  <c:v>58.4</c:v>
                </c:pt>
                <c:pt idx="2229">
                  <c:v>58.38</c:v>
                </c:pt>
                <c:pt idx="2230">
                  <c:v>58.318055999999999</c:v>
                </c:pt>
                <c:pt idx="2231">
                  <c:v>58.316666599999998</c:v>
                </c:pt>
                <c:pt idx="2232">
                  <c:v>58.25</c:v>
                </c:pt>
                <c:pt idx="2233">
                  <c:v>58.1</c:v>
                </c:pt>
                <c:pt idx="2234">
                  <c:v>58.1</c:v>
                </c:pt>
                <c:pt idx="2235">
                  <c:v>58.066666599999998</c:v>
                </c:pt>
                <c:pt idx="2236">
                  <c:v>57.916666599999999</c:v>
                </c:pt>
                <c:pt idx="2237">
                  <c:v>57.883333299999997</c:v>
                </c:pt>
                <c:pt idx="2238">
                  <c:v>57.783333300000002</c:v>
                </c:pt>
                <c:pt idx="2239">
                  <c:v>57.774721999999997</c:v>
                </c:pt>
                <c:pt idx="2240">
                  <c:v>57.767000000000003</c:v>
                </c:pt>
                <c:pt idx="2241">
                  <c:v>57.757593999999997</c:v>
                </c:pt>
                <c:pt idx="2242">
                  <c:v>57.72</c:v>
                </c:pt>
                <c:pt idx="2243">
                  <c:v>57.7</c:v>
                </c:pt>
                <c:pt idx="2244">
                  <c:v>57.67</c:v>
                </c:pt>
                <c:pt idx="2245">
                  <c:v>57.662835999999999</c:v>
                </c:pt>
                <c:pt idx="2246">
                  <c:v>57.662796999999998</c:v>
                </c:pt>
                <c:pt idx="2247">
                  <c:v>57.63</c:v>
                </c:pt>
                <c:pt idx="2248">
                  <c:v>57.52</c:v>
                </c:pt>
                <c:pt idx="2249">
                  <c:v>57.5</c:v>
                </c:pt>
                <c:pt idx="2250">
                  <c:v>57.433333300000001</c:v>
                </c:pt>
                <c:pt idx="2251">
                  <c:v>57.366666600000002</c:v>
                </c:pt>
                <c:pt idx="2252">
                  <c:v>57.3</c:v>
                </c:pt>
                <c:pt idx="2253">
                  <c:v>57.292222000000002</c:v>
                </c:pt>
                <c:pt idx="2254">
                  <c:v>57.116666600000002</c:v>
                </c:pt>
                <c:pt idx="2255">
                  <c:v>56.95</c:v>
                </c:pt>
                <c:pt idx="2256">
                  <c:v>56.929144000000001</c:v>
                </c:pt>
                <c:pt idx="2257">
                  <c:v>56.92</c:v>
                </c:pt>
                <c:pt idx="2258">
                  <c:v>56.85</c:v>
                </c:pt>
                <c:pt idx="2259">
                  <c:v>56.85</c:v>
                </c:pt>
                <c:pt idx="2260">
                  <c:v>56.8333333</c:v>
                </c:pt>
                <c:pt idx="2261">
                  <c:v>56.691127999999999</c:v>
                </c:pt>
                <c:pt idx="2262">
                  <c:v>56.685530999999997</c:v>
                </c:pt>
                <c:pt idx="2263">
                  <c:v>56.45</c:v>
                </c:pt>
                <c:pt idx="2264">
                  <c:v>56.283333300000002</c:v>
                </c:pt>
                <c:pt idx="2265">
                  <c:v>56.283333300000002</c:v>
                </c:pt>
                <c:pt idx="2266">
                  <c:v>56.266666999999998</c:v>
                </c:pt>
                <c:pt idx="2267">
                  <c:v>56.2</c:v>
                </c:pt>
                <c:pt idx="2268">
                  <c:v>56.15</c:v>
                </c:pt>
                <c:pt idx="2269">
                  <c:v>56.082779000000002</c:v>
                </c:pt>
                <c:pt idx="2270">
                  <c:v>56.033333300000002</c:v>
                </c:pt>
                <c:pt idx="2271">
                  <c:v>56.016666600000001</c:v>
                </c:pt>
                <c:pt idx="2272">
                  <c:v>55.95</c:v>
                </c:pt>
                <c:pt idx="2273">
                  <c:v>55.921686000000001</c:v>
                </c:pt>
                <c:pt idx="2274">
                  <c:v>55.87</c:v>
                </c:pt>
                <c:pt idx="2275">
                  <c:v>55.566666599999998</c:v>
                </c:pt>
                <c:pt idx="2276">
                  <c:v>55.55</c:v>
                </c:pt>
                <c:pt idx="2277">
                  <c:v>55.530192999999997</c:v>
                </c:pt>
                <c:pt idx="2278">
                  <c:v>55.52</c:v>
                </c:pt>
                <c:pt idx="2279">
                  <c:v>55.483333299999998</c:v>
                </c:pt>
                <c:pt idx="2280">
                  <c:v>55.38</c:v>
                </c:pt>
                <c:pt idx="2281">
                  <c:v>47.683333330000004</c:v>
                </c:pt>
                <c:pt idx="2282">
                  <c:v>47.683333300000001</c:v>
                </c:pt>
                <c:pt idx="2283">
                  <c:v>47.666666599999999</c:v>
                </c:pt>
                <c:pt idx="2284">
                  <c:v>47.65</c:v>
                </c:pt>
                <c:pt idx="2285">
                  <c:v>47.6</c:v>
                </c:pt>
                <c:pt idx="2286">
                  <c:v>47.6</c:v>
                </c:pt>
                <c:pt idx="2287">
                  <c:v>47.5833333</c:v>
                </c:pt>
                <c:pt idx="2288">
                  <c:v>47.566666599999998</c:v>
                </c:pt>
                <c:pt idx="2289">
                  <c:v>47.55</c:v>
                </c:pt>
                <c:pt idx="2290">
                  <c:v>47.5</c:v>
                </c:pt>
                <c:pt idx="2291">
                  <c:v>47.485033000000001</c:v>
                </c:pt>
                <c:pt idx="2292">
                  <c:v>47.483333299999998</c:v>
                </c:pt>
                <c:pt idx="2293">
                  <c:v>47.483333299999998</c:v>
                </c:pt>
                <c:pt idx="2294">
                  <c:v>47.482999999999997</c:v>
                </c:pt>
                <c:pt idx="2295">
                  <c:v>47.482999999999997</c:v>
                </c:pt>
                <c:pt idx="2296">
                  <c:v>47.48</c:v>
                </c:pt>
                <c:pt idx="2297">
                  <c:v>47.433333300000001</c:v>
                </c:pt>
                <c:pt idx="2298">
                  <c:v>47.433333300000001</c:v>
                </c:pt>
                <c:pt idx="2299">
                  <c:v>47.433333300000001</c:v>
                </c:pt>
                <c:pt idx="2300">
                  <c:v>47.433333300000001</c:v>
                </c:pt>
                <c:pt idx="2301">
                  <c:v>47.398643999999997</c:v>
                </c:pt>
                <c:pt idx="2302">
                  <c:v>47.383333299999997</c:v>
                </c:pt>
                <c:pt idx="2303">
                  <c:v>47.383333299999997</c:v>
                </c:pt>
                <c:pt idx="2304">
                  <c:v>47.38</c:v>
                </c:pt>
                <c:pt idx="2305">
                  <c:v>47.366666600000002</c:v>
                </c:pt>
                <c:pt idx="2306">
                  <c:v>47.366666600000002</c:v>
                </c:pt>
                <c:pt idx="2307">
                  <c:v>47.35</c:v>
                </c:pt>
                <c:pt idx="2308">
                  <c:v>47.266666600000001</c:v>
                </c:pt>
                <c:pt idx="2309">
                  <c:v>47.25</c:v>
                </c:pt>
                <c:pt idx="2310">
                  <c:v>47.25</c:v>
                </c:pt>
                <c:pt idx="2311">
                  <c:v>47.25</c:v>
                </c:pt>
                <c:pt idx="2312">
                  <c:v>47.216666600000003</c:v>
                </c:pt>
                <c:pt idx="2313">
                  <c:v>47.216666600000003</c:v>
                </c:pt>
                <c:pt idx="2314">
                  <c:v>47.183333300000001</c:v>
                </c:pt>
                <c:pt idx="2315">
                  <c:v>47.183333300000001</c:v>
                </c:pt>
                <c:pt idx="2316">
                  <c:v>47.183333300000001</c:v>
                </c:pt>
                <c:pt idx="2317">
                  <c:v>47.181628000000003</c:v>
                </c:pt>
                <c:pt idx="2318">
                  <c:v>47.18</c:v>
                </c:pt>
                <c:pt idx="2319">
                  <c:v>47.133333299999997</c:v>
                </c:pt>
                <c:pt idx="2320">
                  <c:v>47.133333299999997</c:v>
                </c:pt>
                <c:pt idx="2321">
                  <c:v>47.133333299999997</c:v>
                </c:pt>
                <c:pt idx="2322">
                  <c:v>47.133333299999997</c:v>
                </c:pt>
                <c:pt idx="2323">
                  <c:v>47.133333299999997</c:v>
                </c:pt>
                <c:pt idx="2324">
                  <c:v>47.092368999999998</c:v>
                </c:pt>
                <c:pt idx="2325">
                  <c:v>47.083849999999998</c:v>
                </c:pt>
                <c:pt idx="2326">
                  <c:v>47.0833333</c:v>
                </c:pt>
                <c:pt idx="2327">
                  <c:v>47.08</c:v>
                </c:pt>
                <c:pt idx="2328">
                  <c:v>47.05</c:v>
                </c:pt>
                <c:pt idx="2329">
                  <c:v>47.05</c:v>
                </c:pt>
                <c:pt idx="2330">
                  <c:v>47.033333300000002</c:v>
                </c:pt>
                <c:pt idx="2331">
                  <c:v>47.033333300000002</c:v>
                </c:pt>
                <c:pt idx="2332">
                  <c:v>47.016666600000001</c:v>
                </c:pt>
                <c:pt idx="2333">
                  <c:v>47</c:v>
                </c:pt>
                <c:pt idx="2334">
                  <c:v>47</c:v>
                </c:pt>
                <c:pt idx="2335">
                  <c:v>47</c:v>
                </c:pt>
                <c:pt idx="2336">
                  <c:v>46.983333299999998</c:v>
                </c:pt>
                <c:pt idx="2337">
                  <c:v>46.983333299999998</c:v>
                </c:pt>
                <c:pt idx="2338">
                  <c:v>46.983333299999998</c:v>
                </c:pt>
                <c:pt idx="2339">
                  <c:v>46.983333299999998</c:v>
                </c:pt>
                <c:pt idx="2340">
                  <c:v>46.983333299999998</c:v>
                </c:pt>
                <c:pt idx="2341">
                  <c:v>46.966666600000003</c:v>
                </c:pt>
                <c:pt idx="2342">
                  <c:v>46.95</c:v>
                </c:pt>
                <c:pt idx="2343">
                  <c:v>46.943888999999999</c:v>
                </c:pt>
                <c:pt idx="2344">
                  <c:v>46.933333300000001</c:v>
                </c:pt>
                <c:pt idx="2345">
                  <c:v>46.92</c:v>
                </c:pt>
                <c:pt idx="2346">
                  <c:v>46.92</c:v>
                </c:pt>
                <c:pt idx="2347">
                  <c:v>46.916666599999999</c:v>
                </c:pt>
                <c:pt idx="2348">
                  <c:v>46.914099999999998</c:v>
                </c:pt>
                <c:pt idx="2349">
                  <c:v>46.883333299999997</c:v>
                </c:pt>
                <c:pt idx="2350">
                  <c:v>46.866666600000002</c:v>
                </c:pt>
                <c:pt idx="2351">
                  <c:v>46.866666600000002</c:v>
                </c:pt>
                <c:pt idx="2352">
                  <c:v>46.85</c:v>
                </c:pt>
                <c:pt idx="2353">
                  <c:v>46.85</c:v>
                </c:pt>
                <c:pt idx="2354">
                  <c:v>46.8333333</c:v>
                </c:pt>
                <c:pt idx="2355">
                  <c:v>46.8333333</c:v>
                </c:pt>
                <c:pt idx="2356">
                  <c:v>46.817</c:v>
                </c:pt>
                <c:pt idx="2357">
                  <c:v>46.816666599999998</c:v>
                </c:pt>
                <c:pt idx="2358">
                  <c:v>46.816666599999998</c:v>
                </c:pt>
                <c:pt idx="2359">
                  <c:v>46.816666599999998</c:v>
                </c:pt>
                <c:pt idx="2360">
                  <c:v>46.8</c:v>
                </c:pt>
                <c:pt idx="2361">
                  <c:v>46.8</c:v>
                </c:pt>
                <c:pt idx="2362">
                  <c:v>46.766666600000001</c:v>
                </c:pt>
                <c:pt idx="2363">
                  <c:v>46.766666600000001</c:v>
                </c:pt>
                <c:pt idx="2364">
                  <c:v>46.75</c:v>
                </c:pt>
                <c:pt idx="2365">
                  <c:v>46.75</c:v>
                </c:pt>
                <c:pt idx="2366">
                  <c:v>46.75</c:v>
                </c:pt>
                <c:pt idx="2367">
                  <c:v>46.75</c:v>
                </c:pt>
                <c:pt idx="2368">
                  <c:v>46.743333</c:v>
                </c:pt>
                <c:pt idx="2369">
                  <c:v>46.733333299999998</c:v>
                </c:pt>
                <c:pt idx="2370">
                  <c:v>46.716666600000003</c:v>
                </c:pt>
                <c:pt idx="2371">
                  <c:v>46.7</c:v>
                </c:pt>
                <c:pt idx="2372">
                  <c:v>46.7</c:v>
                </c:pt>
                <c:pt idx="2373">
                  <c:v>46.666666599999999</c:v>
                </c:pt>
                <c:pt idx="2374">
                  <c:v>46.666666599999999</c:v>
                </c:pt>
                <c:pt idx="2375">
                  <c:v>46.65</c:v>
                </c:pt>
                <c:pt idx="2376">
                  <c:v>46.65</c:v>
                </c:pt>
                <c:pt idx="2377">
                  <c:v>46.65</c:v>
                </c:pt>
                <c:pt idx="2378">
                  <c:v>46.633333299999997</c:v>
                </c:pt>
                <c:pt idx="2379">
                  <c:v>46.633333299999997</c:v>
                </c:pt>
                <c:pt idx="2380">
                  <c:v>46.63</c:v>
                </c:pt>
                <c:pt idx="2381">
                  <c:v>46.63</c:v>
                </c:pt>
                <c:pt idx="2382">
                  <c:v>46.616666600000002</c:v>
                </c:pt>
                <c:pt idx="2383">
                  <c:v>46.616666600000002</c:v>
                </c:pt>
                <c:pt idx="2384">
                  <c:v>46.6</c:v>
                </c:pt>
                <c:pt idx="2385">
                  <c:v>46.5833333</c:v>
                </c:pt>
                <c:pt idx="2386">
                  <c:v>46.566666599999998</c:v>
                </c:pt>
                <c:pt idx="2387">
                  <c:v>46.566666599999998</c:v>
                </c:pt>
                <c:pt idx="2388">
                  <c:v>46.55</c:v>
                </c:pt>
                <c:pt idx="2389">
                  <c:v>46.55</c:v>
                </c:pt>
                <c:pt idx="2390">
                  <c:v>46.534075000000001</c:v>
                </c:pt>
                <c:pt idx="2391">
                  <c:v>46.533333300000002</c:v>
                </c:pt>
                <c:pt idx="2392">
                  <c:v>46.516666600000001</c:v>
                </c:pt>
                <c:pt idx="2393">
                  <c:v>46.516666600000001</c:v>
                </c:pt>
                <c:pt idx="2394">
                  <c:v>46.516666600000001</c:v>
                </c:pt>
                <c:pt idx="2395">
                  <c:v>46.5</c:v>
                </c:pt>
                <c:pt idx="2396">
                  <c:v>46.5</c:v>
                </c:pt>
                <c:pt idx="2397">
                  <c:v>46.483333299999998</c:v>
                </c:pt>
                <c:pt idx="2398">
                  <c:v>46.483333299999998</c:v>
                </c:pt>
                <c:pt idx="2399">
                  <c:v>46.47</c:v>
                </c:pt>
                <c:pt idx="2400">
                  <c:v>46.47</c:v>
                </c:pt>
                <c:pt idx="2401">
                  <c:v>46.466666600000003</c:v>
                </c:pt>
                <c:pt idx="2402">
                  <c:v>46.466666600000003</c:v>
                </c:pt>
                <c:pt idx="2403">
                  <c:v>46.45</c:v>
                </c:pt>
                <c:pt idx="2404">
                  <c:v>46.433333300000001</c:v>
                </c:pt>
                <c:pt idx="2405">
                  <c:v>46.433333300000001</c:v>
                </c:pt>
                <c:pt idx="2406">
                  <c:v>46.43</c:v>
                </c:pt>
                <c:pt idx="2407">
                  <c:v>46.416666599999999</c:v>
                </c:pt>
                <c:pt idx="2408">
                  <c:v>46.416666599999999</c:v>
                </c:pt>
                <c:pt idx="2409">
                  <c:v>46.416666599999999</c:v>
                </c:pt>
                <c:pt idx="2410">
                  <c:v>46.416666599999999</c:v>
                </c:pt>
                <c:pt idx="2411">
                  <c:v>46.4</c:v>
                </c:pt>
                <c:pt idx="2412">
                  <c:v>46.4</c:v>
                </c:pt>
                <c:pt idx="2413">
                  <c:v>46.38</c:v>
                </c:pt>
                <c:pt idx="2414">
                  <c:v>46.366666600000002</c:v>
                </c:pt>
                <c:pt idx="2415">
                  <c:v>46.35</c:v>
                </c:pt>
                <c:pt idx="2416">
                  <c:v>46.35</c:v>
                </c:pt>
                <c:pt idx="2417">
                  <c:v>46.3333333</c:v>
                </c:pt>
                <c:pt idx="2418">
                  <c:v>46.3333333</c:v>
                </c:pt>
                <c:pt idx="2419">
                  <c:v>46.316666599999998</c:v>
                </c:pt>
                <c:pt idx="2420">
                  <c:v>46.3</c:v>
                </c:pt>
                <c:pt idx="2421">
                  <c:v>46.3</c:v>
                </c:pt>
                <c:pt idx="2422">
                  <c:v>46.25</c:v>
                </c:pt>
                <c:pt idx="2423">
                  <c:v>46.25</c:v>
                </c:pt>
                <c:pt idx="2424">
                  <c:v>46.22</c:v>
                </c:pt>
                <c:pt idx="2425">
                  <c:v>46.216999999999999</c:v>
                </c:pt>
                <c:pt idx="2426">
                  <c:v>46.2</c:v>
                </c:pt>
                <c:pt idx="2427">
                  <c:v>46.2</c:v>
                </c:pt>
                <c:pt idx="2428">
                  <c:v>46.183333300000001</c:v>
                </c:pt>
                <c:pt idx="2429">
                  <c:v>46.17</c:v>
                </c:pt>
                <c:pt idx="2430">
                  <c:v>46.167000000000002</c:v>
                </c:pt>
                <c:pt idx="2431">
                  <c:v>46.166666599999999</c:v>
                </c:pt>
                <c:pt idx="2432">
                  <c:v>46.15</c:v>
                </c:pt>
                <c:pt idx="2433">
                  <c:v>46.116666600000002</c:v>
                </c:pt>
                <c:pt idx="2434">
                  <c:v>46.1</c:v>
                </c:pt>
                <c:pt idx="2435">
                  <c:v>46.07</c:v>
                </c:pt>
                <c:pt idx="2436">
                  <c:v>46.033333300000002</c:v>
                </c:pt>
                <c:pt idx="2437">
                  <c:v>46.004275</c:v>
                </c:pt>
                <c:pt idx="2438">
                  <c:v>45.983333299999998</c:v>
                </c:pt>
                <c:pt idx="2439">
                  <c:v>45.95</c:v>
                </c:pt>
                <c:pt idx="2440">
                  <c:v>45.933333300000001</c:v>
                </c:pt>
                <c:pt idx="2441">
                  <c:v>45.85</c:v>
                </c:pt>
                <c:pt idx="2442">
                  <c:v>61.616666600000002</c:v>
                </c:pt>
                <c:pt idx="2443">
                  <c:v>61.25</c:v>
                </c:pt>
                <c:pt idx="2444">
                  <c:v>60.75</c:v>
                </c:pt>
                <c:pt idx="2445">
                  <c:v>60.733333299999998</c:v>
                </c:pt>
                <c:pt idx="2446">
                  <c:v>60.683333300000001</c:v>
                </c:pt>
                <c:pt idx="2447">
                  <c:v>60.45</c:v>
                </c:pt>
                <c:pt idx="2448">
                  <c:v>60.432777999999999</c:v>
                </c:pt>
                <c:pt idx="2449">
                  <c:v>60.133000000000003</c:v>
                </c:pt>
                <c:pt idx="2450">
                  <c:v>60.12</c:v>
                </c:pt>
                <c:pt idx="2451">
                  <c:v>59.883000000000003</c:v>
                </c:pt>
                <c:pt idx="2452">
                  <c:v>59.878889000000001</c:v>
                </c:pt>
                <c:pt idx="2453">
                  <c:v>59.733333299999998</c:v>
                </c:pt>
                <c:pt idx="2454">
                  <c:v>59.533000000000001</c:v>
                </c:pt>
                <c:pt idx="2455">
                  <c:v>59.266666600000001</c:v>
                </c:pt>
                <c:pt idx="2456">
                  <c:v>59.116666600000002</c:v>
                </c:pt>
                <c:pt idx="2457">
                  <c:v>59.08</c:v>
                </c:pt>
                <c:pt idx="2458">
                  <c:v>58.95</c:v>
                </c:pt>
                <c:pt idx="2459">
                  <c:v>58.716666600000003</c:v>
                </c:pt>
                <c:pt idx="2460">
                  <c:v>58.517000000000003</c:v>
                </c:pt>
                <c:pt idx="2461">
                  <c:v>58.45</c:v>
                </c:pt>
                <c:pt idx="2462">
                  <c:v>58.45</c:v>
                </c:pt>
                <c:pt idx="2463">
                  <c:v>58.283333300000002</c:v>
                </c:pt>
                <c:pt idx="2464">
                  <c:v>58.22</c:v>
                </c:pt>
                <c:pt idx="2465">
                  <c:v>58.215555999999999</c:v>
                </c:pt>
                <c:pt idx="2466">
                  <c:v>58.033333300000002</c:v>
                </c:pt>
                <c:pt idx="2467">
                  <c:v>57.866666600000002</c:v>
                </c:pt>
                <c:pt idx="2468">
                  <c:v>57.816666699999999</c:v>
                </c:pt>
                <c:pt idx="2469">
                  <c:v>57.72</c:v>
                </c:pt>
                <c:pt idx="2470">
                  <c:v>57.716999999999999</c:v>
                </c:pt>
                <c:pt idx="2471">
                  <c:v>57.716666600000003</c:v>
                </c:pt>
                <c:pt idx="2472">
                  <c:v>57.7</c:v>
                </c:pt>
                <c:pt idx="2473">
                  <c:v>57.683</c:v>
                </c:pt>
                <c:pt idx="2474">
                  <c:v>57.65</c:v>
                </c:pt>
                <c:pt idx="2475">
                  <c:v>57.533000000000001</c:v>
                </c:pt>
                <c:pt idx="2476">
                  <c:v>57.53</c:v>
                </c:pt>
                <c:pt idx="2477">
                  <c:v>57.5</c:v>
                </c:pt>
                <c:pt idx="2478">
                  <c:v>57.466999999999999</c:v>
                </c:pt>
                <c:pt idx="2479">
                  <c:v>57.416666599999999</c:v>
                </c:pt>
                <c:pt idx="2480">
                  <c:v>57.3333333</c:v>
                </c:pt>
                <c:pt idx="2481">
                  <c:v>57.283333300000002</c:v>
                </c:pt>
                <c:pt idx="2482">
                  <c:v>57.25</c:v>
                </c:pt>
                <c:pt idx="2483">
                  <c:v>57.2</c:v>
                </c:pt>
                <c:pt idx="2484">
                  <c:v>57.2</c:v>
                </c:pt>
                <c:pt idx="2485">
                  <c:v>57.2</c:v>
                </c:pt>
                <c:pt idx="2486">
                  <c:v>57.116666600000002</c:v>
                </c:pt>
                <c:pt idx="2487">
                  <c:v>57.0833333</c:v>
                </c:pt>
                <c:pt idx="2488">
                  <c:v>57.033333300000002</c:v>
                </c:pt>
                <c:pt idx="2489">
                  <c:v>56.883333299999997</c:v>
                </c:pt>
                <c:pt idx="2490">
                  <c:v>56.866666600000002</c:v>
                </c:pt>
                <c:pt idx="2491">
                  <c:v>56.85</c:v>
                </c:pt>
                <c:pt idx="2492">
                  <c:v>56.816666599999998</c:v>
                </c:pt>
                <c:pt idx="2493">
                  <c:v>56.5</c:v>
                </c:pt>
                <c:pt idx="2494">
                  <c:v>56.452499000000003</c:v>
                </c:pt>
                <c:pt idx="2495">
                  <c:v>56.433</c:v>
                </c:pt>
                <c:pt idx="2496">
                  <c:v>56.433</c:v>
                </c:pt>
                <c:pt idx="2497">
                  <c:v>56.417000000000002</c:v>
                </c:pt>
                <c:pt idx="2498">
                  <c:v>56.416666599999999</c:v>
                </c:pt>
                <c:pt idx="2499">
                  <c:v>56.4</c:v>
                </c:pt>
                <c:pt idx="2500">
                  <c:v>56.383000000000003</c:v>
                </c:pt>
                <c:pt idx="2501">
                  <c:v>56.316666599999998</c:v>
                </c:pt>
                <c:pt idx="2502">
                  <c:v>55.95</c:v>
                </c:pt>
                <c:pt idx="2503">
                  <c:v>55.95</c:v>
                </c:pt>
                <c:pt idx="2504">
                  <c:v>55.933333300000001</c:v>
                </c:pt>
                <c:pt idx="2505">
                  <c:v>55.92</c:v>
                </c:pt>
                <c:pt idx="2506">
                  <c:v>55.917000000000002</c:v>
                </c:pt>
                <c:pt idx="2507">
                  <c:v>55.9</c:v>
                </c:pt>
                <c:pt idx="2508">
                  <c:v>55.866999999999997</c:v>
                </c:pt>
                <c:pt idx="2509">
                  <c:v>55.866999999999997</c:v>
                </c:pt>
                <c:pt idx="2510">
                  <c:v>55.7</c:v>
                </c:pt>
                <c:pt idx="2511">
                  <c:v>55.683333300000001</c:v>
                </c:pt>
                <c:pt idx="2512">
                  <c:v>55.683</c:v>
                </c:pt>
                <c:pt idx="2513">
                  <c:v>55.681944000000001</c:v>
                </c:pt>
                <c:pt idx="2514">
                  <c:v>55.616666600000002</c:v>
                </c:pt>
                <c:pt idx="2515">
                  <c:v>55.52</c:v>
                </c:pt>
                <c:pt idx="2516">
                  <c:v>55.5</c:v>
                </c:pt>
                <c:pt idx="2517">
                  <c:v>55.437221999999998</c:v>
                </c:pt>
                <c:pt idx="2518">
                  <c:v>55.433</c:v>
                </c:pt>
                <c:pt idx="2519">
                  <c:v>55.424166999999997</c:v>
                </c:pt>
                <c:pt idx="2520">
                  <c:v>55.317</c:v>
                </c:pt>
                <c:pt idx="2521">
                  <c:v>55.283333300000002</c:v>
                </c:pt>
                <c:pt idx="2522">
                  <c:v>55.183333300000001</c:v>
                </c:pt>
                <c:pt idx="2523">
                  <c:v>55.15</c:v>
                </c:pt>
                <c:pt idx="2524">
                  <c:v>55.066666599999998</c:v>
                </c:pt>
                <c:pt idx="2525">
                  <c:v>55.05</c:v>
                </c:pt>
                <c:pt idx="2526">
                  <c:v>55.05</c:v>
                </c:pt>
                <c:pt idx="2527">
                  <c:v>55.042777999999998</c:v>
                </c:pt>
                <c:pt idx="2528">
                  <c:v>55.037500000000001</c:v>
                </c:pt>
                <c:pt idx="2529">
                  <c:v>55.033000000000001</c:v>
                </c:pt>
                <c:pt idx="2530">
                  <c:v>55.016666600000001</c:v>
                </c:pt>
                <c:pt idx="2531">
                  <c:v>54.9375</c:v>
                </c:pt>
                <c:pt idx="2532">
                  <c:v>54.933</c:v>
                </c:pt>
                <c:pt idx="2533">
                  <c:v>54.93</c:v>
                </c:pt>
                <c:pt idx="2534">
                  <c:v>54.93</c:v>
                </c:pt>
                <c:pt idx="2535">
                  <c:v>54.866666600000002</c:v>
                </c:pt>
                <c:pt idx="2536">
                  <c:v>54.85</c:v>
                </c:pt>
                <c:pt idx="2537">
                  <c:v>54.85</c:v>
                </c:pt>
                <c:pt idx="2538">
                  <c:v>54.8</c:v>
                </c:pt>
                <c:pt idx="2539">
                  <c:v>54.716666600000003</c:v>
                </c:pt>
                <c:pt idx="2540">
                  <c:v>54.7</c:v>
                </c:pt>
                <c:pt idx="2541">
                  <c:v>54.68</c:v>
                </c:pt>
                <c:pt idx="2542">
                  <c:v>54.65</c:v>
                </c:pt>
                <c:pt idx="2543">
                  <c:v>54.633000000000003</c:v>
                </c:pt>
                <c:pt idx="2544">
                  <c:v>54.618056000000003</c:v>
                </c:pt>
                <c:pt idx="2545">
                  <c:v>54.616666600000002</c:v>
                </c:pt>
                <c:pt idx="2546">
                  <c:v>54.6</c:v>
                </c:pt>
                <c:pt idx="2547">
                  <c:v>54.566666599999998</c:v>
                </c:pt>
                <c:pt idx="2548">
                  <c:v>54.566666599999998</c:v>
                </c:pt>
                <c:pt idx="2549">
                  <c:v>54.516666600000001</c:v>
                </c:pt>
                <c:pt idx="2550">
                  <c:v>54.509188999999999</c:v>
                </c:pt>
                <c:pt idx="2551">
                  <c:v>54.5</c:v>
                </c:pt>
                <c:pt idx="2552">
                  <c:v>54.482999999999997</c:v>
                </c:pt>
                <c:pt idx="2553">
                  <c:v>54.417000000000002</c:v>
                </c:pt>
                <c:pt idx="2554">
                  <c:v>54.4</c:v>
                </c:pt>
                <c:pt idx="2555">
                  <c:v>54.366999999999997</c:v>
                </c:pt>
                <c:pt idx="2556">
                  <c:v>54.33</c:v>
                </c:pt>
                <c:pt idx="2557">
                  <c:v>54.33</c:v>
                </c:pt>
                <c:pt idx="2558">
                  <c:v>54.317</c:v>
                </c:pt>
                <c:pt idx="2559">
                  <c:v>54.3</c:v>
                </c:pt>
                <c:pt idx="2560">
                  <c:v>54.233333299999998</c:v>
                </c:pt>
                <c:pt idx="2561">
                  <c:v>54.205522000000002</c:v>
                </c:pt>
                <c:pt idx="2562">
                  <c:v>54.2</c:v>
                </c:pt>
                <c:pt idx="2563">
                  <c:v>54.137186</c:v>
                </c:pt>
                <c:pt idx="2564">
                  <c:v>54.131166999999998</c:v>
                </c:pt>
                <c:pt idx="2565">
                  <c:v>54.1</c:v>
                </c:pt>
                <c:pt idx="2566">
                  <c:v>54.082999999999998</c:v>
                </c:pt>
                <c:pt idx="2567">
                  <c:v>54.05</c:v>
                </c:pt>
                <c:pt idx="2568">
                  <c:v>54.033333300000002</c:v>
                </c:pt>
                <c:pt idx="2569">
                  <c:v>54.016666600000001</c:v>
                </c:pt>
                <c:pt idx="2570">
                  <c:v>53.883000000000003</c:v>
                </c:pt>
                <c:pt idx="2571">
                  <c:v>53.866999999999997</c:v>
                </c:pt>
                <c:pt idx="2572">
                  <c:v>53.866666700000003</c:v>
                </c:pt>
                <c:pt idx="2573">
                  <c:v>53.866666600000002</c:v>
                </c:pt>
                <c:pt idx="2574">
                  <c:v>53.865896999999997</c:v>
                </c:pt>
                <c:pt idx="2575">
                  <c:v>53.832999999999998</c:v>
                </c:pt>
                <c:pt idx="2576">
                  <c:v>53.82</c:v>
                </c:pt>
                <c:pt idx="2577">
                  <c:v>53.817</c:v>
                </c:pt>
                <c:pt idx="2578">
                  <c:v>53.767000000000003</c:v>
                </c:pt>
                <c:pt idx="2579">
                  <c:v>53.745097000000001</c:v>
                </c:pt>
                <c:pt idx="2580">
                  <c:v>53.7</c:v>
                </c:pt>
                <c:pt idx="2581">
                  <c:v>53.616999999999997</c:v>
                </c:pt>
                <c:pt idx="2582">
                  <c:v>53.6</c:v>
                </c:pt>
                <c:pt idx="2583">
                  <c:v>53.581575000000001</c:v>
                </c:pt>
                <c:pt idx="2584">
                  <c:v>53.57</c:v>
                </c:pt>
                <c:pt idx="2585">
                  <c:v>53.533000000000001</c:v>
                </c:pt>
                <c:pt idx="2586">
                  <c:v>53.5</c:v>
                </c:pt>
                <c:pt idx="2587">
                  <c:v>53.482999999999997</c:v>
                </c:pt>
                <c:pt idx="2588">
                  <c:v>53.474899999999998</c:v>
                </c:pt>
                <c:pt idx="2589">
                  <c:v>53.474722</c:v>
                </c:pt>
                <c:pt idx="2590">
                  <c:v>53.466666600000003</c:v>
                </c:pt>
                <c:pt idx="2591">
                  <c:v>53.45</c:v>
                </c:pt>
                <c:pt idx="2592">
                  <c:v>53.43</c:v>
                </c:pt>
                <c:pt idx="2593">
                  <c:v>53.394255999999999</c:v>
                </c:pt>
                <c:pt idx="2594">
                  <c:v>53.37</c:v>
                </c:pt>
                <c:pt idx="2595">
                  <c:v>53.35</c:v>
                </c:pt>
                <c:pt idx="2596">
                  <c:v>53.333610999999998</c:v>
                </c:pt>
                <c:pt idx="2597">
                  <c:v>53.3333333</c:v>
                </c:pt>
                <c:pt idx="2598">
                  <c:v>53.332999999999998</c:v>
                </c:pt>
                <c:pt idx="2599">
                  <c:v>53.3</c:v>
                </c:pt>
                <c:pt idx="2600">
                  <c:v>53.27</c:v>
                </c:pt>
                <c:pt idx="2601">
                  <c:v>53.25</c:v>
                </c:pt>
                <c:pt idx="2602">
                  <c:v>53.25</c:v>
                </c:pt>
                <c:pt idx="2603">
                  <c:v>53.178055999999998</c:v>
                </c:pt>
                <c:pt idx="2604">
                  <c:v>53.167000000000002</c:v>
                </c:pt>
                <c:pt idx="2605">
                  <c:v>53.133333299999997</c:v>
                </c:pt>
                <c:pt idx="2606">
                  <c:v>53.1</c:v>
                </c:pt>
                <c:pt idx="2607">
                  <c:v>53.0833333</c:v>
                </c:pt>
                <c:pt idx="2608">
                  <c:v>53.082999999999998</c:v>
                </c:pt>
                <c:pt idx="2609">
                  <c:v>53.08</c:v>
                </c:pt>
                <c:pt idx="2610">
                  <c:v>53.030349999999999</c:v>
                </c:pt>
                <c:pt idx="2611">
                  <c:v>53.03</c:v>
                </c:pt>
                <c:pt idx="2612">
                  <c:v>53</c:v>
                </c:pt>
                <c:pt idx="2613">
                  <c:v>52.966999999999999</c:v>
                </c:pt>
                <c:pt idx="2614">
                  <c:v>52.962224999999997</c:v>
                </c:pt>
                <c:pt idx="2615">
                  <c:v>52.95</c:v>
                </c:pt>
                <c:pt idx="2616">
                  <c:v>52.9</c:v>
                </c:pt>
                <c:pt idx="2617">
                  <c:v>52.883000000000003</c:v>
                </c:pt>
                <c:pt idx="2618">
                  <c:v>52.866666700000003</c:v>
                </c:pt>
                <c:pt idx="2619">
                  <c:v>52.85</c:v>
                </c:pt>
                <c:pt idx="2620">
                  <c:v>52.85</c:v>
                </c:pt>
                <c:pt idx="2621">
                  <c:v>52.831111</c:v>
                </c:pt>
                <c:pt idx="2622">
                  <c:v>52.811743999999997</c:v>
                </c:pt>
                <c:pt idx="2623">
                  <c:v>52.8</c:v>
                </c:pt>
                <c:pt idx="2624">
                  <c:v>52.783333300000002</c:v>
                </c:pt>
                <c:pt idx="2625">
                  <c:v>52.754843999999999</c:v>
                </c:pt>
                <c:pt idx="2626">
                  <c:v>52.75</c:v>
                </c:pt>
                <c:pt idx="2627">
                  <c:v>52.732999999999997</c:v>
                </c:pt>
                <c:pt idx="2628">
                  <c:v>52.683</c:v>
                </c:pt>
                <c:pt idx="2629">
                  <c:v>52.683</c:v>
                </c:pt>
                <c:pt idx="2630">
                  <c:v>52.675832999999997</c:v>
                </c:pt>
                <c:pt idx="2631">
                  <c:v>52.65</c:v>
                </c:pt>
                <c:pt idx="2632">
                  <c:v>52.65</c:v>
                </c:pt>
                <c:pt idx="2633">
                  <c:v>52.640028000000001</c:v>
                </c:pt>
                <c:pt idx="2634">
                  <c:v>52.616999999999997</c:v>
                </c:pt>
                <c:pt idx="2635">
                  <c:v>52.57</c:v>
                </c:pt>
                <c:pt idx="2636">
                  <c:v>52.483333299999998</c:v>
                </c:pt>
                <c:pt idx="2637">
                  <c:v>52.45</c:v>
                </c:pt>
                <c:pt idx="2638">
                  <c:v>52.45</c:v>
                </c:pt>
                <c:pt idx="2639">
                  <c:v>52.45</c:v>
                </c:pt>
                <c:pt idx="2640">
                  <c:v>52.45</c:v>
                </c:pt>
                <c:pt idx="2641">
                  <c:v>52.4</c:v>
                </c:pt>
                <c:pt idx="2642">
                  <c:v>52.4</c:v>
                </c:pt>
                <c:pt idx="2643">
                  <c:v>52.4</c:v>
                </c:pt>
                <c:pt idx="2644">
                  <c:v>52.37</c:v>
                </c:pt>
                <c:pt idx="2645">
                  <c:v>52.369722000000003</c:v>
                </c:pt>
                <c:pt idx="2646">
                  <c:v>52.366999999999997</c:v>
                </c:pt>
                <c:pt idx="2647">
                  <c:v>52.366999999999997</c:v>
                </c:pt>
                <c:pt idx="2648">
                  <c:v>52.366999999999997</c:v>
                </c:pt>
                <c:pt idx="2649">
                  <c:v>52.366999999999997</c:v>
                </c:pt>
                <c:pt idx="2650">
                  <c:v>52.366999999999997</c:v>
                </c:pt>
                <c:pt idx="2651">
                  <c:v>52.366669999999999</c:v>
                </c:pt>
                <c:pt idx="2652">
                  <c:v>52.366666600000002</c:v>
                </c:pt>
                <c:pt idx="2653">
                  <c:v>52.35</c:v>
                </c:pt>
                <c:pt idx="2654">
                  <c:v>52.35</c:v>
                </c:pt>
                <c:pt idx="2655">
                  <c:v>52.35</c:v>
                </c:pt>
                <c:pt idx="2656">
                  <c:v>52.332999999999998</c:v>
                </c:pt>
                <c:pt idx="2657">
                  <c:v>52.25</c:v>
                </c:pt>
                <c:pt idx="2658">
                  <c:v>52.216999999999999</c:v>
                </c:pt>
                <c:pt idx="2659">
                  <c:v>52.216666600000003</c:v>
                </c:pt>
                <c:pt idx="2660">
                  <c:v>52.2</c:v>
                </c:pt>
                <c:pt idx="2661">
                  <c:v>52.15</c:v>
                </c:pt>
                <c:pt idx="2662">
                  <c:v>52.133333299999997</c:v>
                </c:pt>
                <c:pt idx="2663">
                  <c:v>52.133000000000003</c:v>
                </c:pt>
                <c:pt idx="2664">
                  <c:v>52.133000000000003</c:v>
                </c:pt>
                <c:pt idx="2665">
                  <c:v>52.116999999999997</c:v>
                </c:pt>
                <c:pt idx="2666">
                  <c:v>52.0833333</c:v>
                </c:pt>
                <c:pt idx="2667">
                  <c:v>52.082999999999998</c:v>
                </c:pt>
                <c:pt idx="2668">
                  <c:v>52.082999999999998</c:v>
                </c:pt>
                <c:pt idx="2669">
                  <c:v>52.072221999999996</c:v>
                </c:pt>
                <c:pt idx="2670">
                  <c:v>52.067</c:v>
                </c:pt>
                <c:pt idx="2671">
                  <c:v>52.066666599999998</c:v>
                </c:pt>
                <c:pt idx="2672">
                  <c:v>51.966999999999999</c:v>
                </c:pt>
                <c:pt idx="2673">
                  <c:v>51.933333300000001</c:v>
                </c:pt>
                <c:pt idx="2674">
                  <c:v>51.933</c:v>
                </c:pt>
                <c:pt idx="2675">
                  <c:v>51.894167000000003</c:v>
                </c:pt>
                <c:pt idx="2676">
                  <c:v>51.883333299999997</c:v>
                </c:pt>
                <c:pt idx="2677">
                  <c:v>51.883000000000003</c:v>
                </c:pt>
                <c:pt idx="2678">
                  <c:v>51.883000000000003</c:v>
                </c:pt>
                <c:pt idx="2679">
                  <c:v>51.88</c:v>
                </c:pt>
                <c:pt idx="2680">
                  <c:v>51.874721999999998</c:v>
                </c:pt>
                <c:pt idx="2681">
                  <c:v>51.866666600000002</c:v>
                </c:pt>
                <c:pt idx="2682">
                  <c:v>51.85</c:v>
                </c:pt>
                <c:pt idx="2683">
                  <c:v>51.75</c:v>
                </c:pt>
                <c:pt idx="2684">
                  <c:v>51.716666699999998</c:v>
                </c:pt>
                <c:pt idx="2685">
                  <c:v>51.7</c:v>
                </c:pt>
                <c:pt idx="2686">
                  <c:v>51.683333300000001</c:v>
                </c:pt>
                <c:pt idx="2687">
                  <c:v>51.683</c:v>
                </c:pt>
                <c:pt idx="2688">
                  <c:v>51.683</c:v>
                </c:pt>
                <c:pt idx="2689">
                  <c:v>51.682167</c:v>
                </c:pt>
                <c:pt idx="2690">
                  <c:v>51.68</c:v>
                </c:pt>
                <c:pt idx="2691">
                  <c:v>51.668056</c:v>
                </c:pt>
                <c:pt idx="2692">
                  <c:v>51.62</c:v>
                </c:pt>
                <c:pt idx="2693">
                  <c:v>51.616388999999998</c:v>
                </c:pt>
                <c:pt idx="2694">
                  <c:v>51.605333000000002</c:v>
                </c:pt>
                <c:pt idx="2695">
                  <c:v>51.571389000000003</c:v>
                </c:pt>
                <c:pt idx="2696">
                  <c:v>51.567</c:v>
                </c:pt>
                <c:pt idx="2697">
                  <c:v>51.567</c:v>
                </c:pt>
                <c:pt idx="2698">
                  <c:v>51.55</c:v>
                </c:pt>
                <c:pt idx="2699">
                  <c:v>51.55</c:v>
                </c:pt>
                <c:pt idx="2700">
                  <c:v>51.55</c:v>
                </c:pt>
                <c:pt idx="2701">
                  <c:v>51.519444</c:v>
                </c:pt>
                <c:pt idx="2702">
                  <c:v>51.516666669999999</c:v>
                </c:pt>
                <c:pt idx="2703">
                  <c:v>51.505277999999997</c:v>
                </c:pt>
                <c:pt idx="2704">
                  <c:v>51.5</c:v>
                </c:pt>
                <c:pt idx="2705">
                  <c:v>51.5</c:v>
                </c:pt>
                <c:pt idx="2706">
                  <c:v>51.483333299999998</c:v>
                </c:pt>
                <c:pt idx="2707">
                  <c:v>51.482999999999997</c:v>
                </c:pt>
                <c:pt idx="2708">
                  <c:v>51.466666600000003</c:v>
                </c:pt>
                <c:pt idx="2709">
                  <c:v>51.439082999999997</c:v>
                </c:pt>
                <c:pt idx="2710">
                  <c:v>51.404811000000002</c:v>
                </c:pt>
                <c:pt idx="2711">
                  <c:v>51.4</c:v>
                </c:pt>
                <c:pt idx="2712">
                  <c:v>51.4</c:v>
                </c:pt>
                <c:pt idx="2713">
                  <c:v>51.383000000000003</c:v>
                </c:pt>
                <c:pt idx="2714">
                  <c:v>51.383000000000003</c:v>
                </c:pt>
                <c:pt idx="2715">
                  <c:v>51.382669</c:v>
                </c:pt>
                <c:pt idx="2716">
                  <c:v>51.35</c:v>
                </c:pt>
                <c:pt idx="2717">
                  <c:v>51.330832999999998</c:v>
                </c:pt>
                <c:pt idx="2718">
                  <c:v>51.3</c:v>
                </c:pt>
                <c:pt idx="2719">
                  <c:v>51.283000000000001</c:v>
                </c:pt>
                <c:pt idx="2720">
                  <c:v>51.28</c:v>
                </c:pt>
                <c:pt idx="2721">
                  <c:v>51.275832999999999</c:v>
                </c:pt>
                <c:pt idx="2722">
                  <c:v>51.25</c:v>
                </c:pt>
                <c:pt idx="2723">
                  <c:v>51.232999999999997</c:v>
                </c:pt>
                <c:pt idx="2724">
                  <c:v>51.216666600000003</c:v>
                </c:pt>
                <c:pt idx="2725">
                  <c:v>51.2</c:v>
                </c:pt>
                <c:pt idx="2726">
                  <c:v>51.17</c:v>
                </c:pt>
                <c:pt idx="2727">
                  <c:v>51.152189</c:v>
                </c:pt>
                <c:pt idx="2728">
                  <c:v>51.15</c:v>
                </c:pt>
                <c:pt idx="2729">
                  <c:v>51.15</c:v>
                </c:pt>
                <c:pt idx="2730">
                  <c:v>51.15</c:v>
                </c:pt>
                <c:pt idx="2731">
                  <c:v>51.1438889</c:v>
                </c:pt>
                <c:pt idx="2732">
                  <c:v>51.133333299999997</c:v>
                </c:pt>
                <c:pt idx="2733">
                  <c:v>51.0833333</c:v>
                </c:pt>
                <c:pt idx="2734">
                  <c:v>51.082999999999998</c:v>
                </c:pt>
                <c:pt idx="2735">
                  <c:v>51.017000000000003</c:v>
                </c:pt>
                <c:pt idx="2736">
                  <c:v>51</c:v>
                </c:pt>
                <c:pt idx="2737">
                  <c:v>50.956111</c:v>
                </c:pt>
                <c:pt idx="2738">
                  <c:v>50.950260999999998</c:v>
                </c:pt>
                <c:pt idx="2739">
                  <c:v>50.95</c:v>
                </c:pt>
                <c:pt idx="2740">
                  <c:v>50.917000000000002</c:v>
                </c:pt>
                <c:pt idx="2741">
                  <c:v>50.9</c:v>
                </c:pt>
                <c:pt idx="2742">
                  <c:v>50.9</c:v>
                </c:pt>
                <c:pt idx="2743">
                  <c:v>50.866999999999997</c:v>
                </c:pt>
                <c:pt idx="2744">
                  <c:v>50.866999999999997</c:v>
                </c:pt>
                <c:pt idx="2745">
                  <c:v>50.866666600000002</c:v>
                </c:pt>
                <c:pt idx="2746">
                  <c:v>50.835555999999997</c:v>
                </c:pt>
                <c:pt idx="2747">
                  <c:v>50.817</c:v>
                </c:pt>
                <c:pt idx="2748">
                  <c:v>50.817</c:v>
                </c:pt>
                <c:pt idx="2749">
                  <c:v>50.816666599999998</c:v>
                </c:pt>
                <c:pt idx="2750">
                  <c:v>50.8</c:v>
                </c:pt>
                <c:pt idx="2751">
                  <c:v>50.783000000000001</c:v>
                </c:pt>
                <c:pt idx="2752">
                  <c:v>50.78</c:v>
                </c:pt>
                <c:pt idx="2753">
                  <c:v>50.78</c:v>
                </c:pt>
                <c:pt idx="2754">
                  <c:v>50.732999999999997</c:v>
                </c:pt>
                <c:pt idx="2755">
                  <c:v>50.73</c:v>
                </c:pt>
                <c:pt idx="2756">
                  <c:v>50.58</c:v>
                </c:pt>
                <c:pt idx="2757">
                  <c:v>50.566666699999999</c:v>
                </c:pt>
                <c:pt idx="2758">
                  <c:v>50.517000000000003</c:v>
                </c:pt>
                <c:pt idx="2759">
                  <c:v>50.516666600000001</c:v>
                </c:pt>
                <c:pt idx="2760">
                  <c:v>50.5</c:v>
                </c:pt>
                <c:pt idx="2761">
                  <c:v>50.433333300000001</c:v>
                </c:pt>
                <c:pt idx="2762">
                  <c:v>50.43</c:v>
                </c:pt>
                <c:pt idx="2763">
                  <c:v>50.422778000000001</c:v>
                </c:pt>
                <c:pt idx="2764">
                  <c:v>50.35</c:v>
                </c:pt>
                <c:pt idx="2765">
                  <c:v>50.216999999999999</c:v>
                </c:pt>
                <c:pt idx="2766">
                  <c:v>50.12</c:v>
                </c:pt>
                <c:pt idx="2767">
                  <c:v>50.082999999999998</c:v>
                </c:pt>
                <c:pt idx="2768">
                  <c:v>50.064100000000003</c:v>
                </c:pt>
                <c:pt idx="2769">
                  <c:v>49.95</c:v>
                </c:pt>
                <c:pt idx="2770">
                  <c:v>49.933</c:v>
                </c:pt>
                <c:pt idx="2771">
                  <c:v>49.9166667</c:v>
                </c:pt>
                <c:pt idx="2772">
                  <c:v>49.706111</c:v>
                </c:pt>
                <c:pt idx="2773">
                  <c:v>49.433</c:v>
                </c:pt>
                <c:pt idx="2774">
                  <c:v>49.216999999999999</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1-D658-4F55-8534-9305E3A8B6F2}"/>
            </c:ext>
          </c:extLst>
        </c:ser>
        <c:ser>
          <c:idx val="1"/>
          <c:order val="2"/>
          <c:tx>
            <c:v>Selected</c:v>
          </c:tx>
          <c:spPr>
            <a:ln w="38100">
              <a:noFill/>
            </a:ln>
          </c:spPr>
          <c:marker>
            <c:symbol val="x"/>
            <c:size val="5"/>
            <c:spPr>
              <a:noFill/>
              <a:ln>
                <a:solidFill>
                  <a:srgbClr val="00FF00"/>
                </a:solidFill>
              </a:ln>
            </c:spPr>
          </c:marker>
          <c:xVal>
            <c:numRef>
              <c:f>'selection-LEU_grid'!$B$27:$B$1287</c:f>
              <c:numCache>
                <c:formatCode>0.000</c:formatCode>
                <c:ptCount val="1261"/>
                <c:pt idx="0">
                  <c:v>15.3666666</c:v>
                </c:pt>
                <c:pt idx="1">
                  <c:v>16.6333333</c:v>
                </c:pt>
                <c:pt idx="2">
                  <c:v>14</c:v>
                </c:pt>
                <c:pt idx="3">
                  <c:v>15.7</c:v>
                </c:pt>
                <c:pt idx="4">
                  <c:v>16.117000000000001</c:v>
                </c:pt>
                <c:pt idx="5">
                  <c:v>16.367000000000001</c:v>
                </c:pt>
                <c:pt idx="6">
                  <c:v>14.183</c:v>
                </c:pt>
                <c:pt idx="7">
                  <c:v>16.567</c:v>
                </c:pt>
                <c:pt idx="8">
                  <c:v>16.533000000000001</c:v>
                </c:pt>
                <c:pt idx="9">
                  <c:v>12.617000000000001</c:v>
                </c:pt>
                <c:pt idx="10">
                  <c:v>15.433</c:v>
                </c:pt>
                <c:pt idx="11">
                  <c:v>3.24</c:v>
                </c:pt>
                <c:pt idx="12">
                  <c:v>4.5</c:v>
                </c:pt>
                <c:pt idx="13">
                  <c:v>2.867</c:v>
                </c:pt>
                <c:pt idx="14">
                  <c:v>4.4669999999999996</c:v>
                </c:pt>
                <c:pt idx="15">
                  <c:v>3.8</c:v>
                </c:pt>
                <c:pt idx="16">
                  <c:v>5.4669999999999996</c:v>
                </c:pt>
                <c:pt idx="17">
                  <c:v>2.65</c:v>
                </c:pt>
                <c:pt idx="18">
                  <c:v>2.65</c:v>
                </c:pt>
                <c:pt idx="19">
                  <c:v>5.0670000000000002</c:v>
                </c:pt>
                <c:pt idx="20">
                  <c:v>3.7330000000000001</c:v>
                </c:pt>
                <c:pt idx="21">
                  <c:v>3.65</c:v>
                </c:pt>
                <c:pt idx="22">
                  <c:v>4.4844439999999999</c:v>
                </c:pt>
                <c:pt idx="23">
                  <c:v>4.53</c:v>
                </c:pt>
                <c:pt idx="24">
                  <c:v>4.3499999999999996</c:v>
                </c:pt>
                <c:pt idx="25">
                  <c:v>5.2016669999999996</c:v>
                </c:pt>
                <c:pt idx="26">
                  <c:v>4.95</c:v>
                </c:pt>
                <c:pt idx="27">
                  <c:v>4.7670000000000003</c:v>
                </c:pt>
                <c:pt idx="28">
                  <c:v>5.45</c:v>
                </c:pt>
                <c:pt idx="29">
                  <c:v>3.8330000000000002</c:v>
                </c:pt>
                <c:pt idx="30">
                  <c:v>5.92</c:v>
                </c:pt>
                <c:pt idx="31">
                  <c:v>4.45</c:v>
                </c:pt>
                <c:pt idx="32">
                  <c:v>4.45</c:v>
                </c:pt>
                <c:pt idx="33">
                  <c:v>6.1833333000000001</c:v>
                </c:pt>
                <c:pt idx="34">
                  <c:v>4.6500000000000004</c:v>
                </c:pt>
                <c:pt idx="35">
                  <c:v>15.016999999999999</c:v>
                </c:pt>
                <c:pt idx="36">
                  <c:v>14.033333300000001</c:v>
                </c:pt>
                <c:pt idx="37">
                  <c:v>14.166666599999999</c:v>
                </c:pt>
                <c:pt idx="38">
                  <c:v>12.914982999999999</c:v>
                </c:pt>
                <c:pt idx="39">
                  <c:v>14.55</c:v>
                </c:pt>
                <c:pt idx="40">
                  <c:v>14.532999999999999</c:v>
                </c:pt>
                <c:pt idx="41">
                  <c:v>14.25</c:v>
                </c:pt>
                <c:pt idx="42">
                  <c:v>12.4</c:v>
                </c:pt>
                <c:pt idx="43">
                  <c:v>14.45</c:v>
                </c:pt>
                <c:pt idx="44">
                  <c:v>15.738647</c:v>
                </c:pt>
                <c:pt idx="45">
                  <c:v>16.433</c:v>
                </c:pt>
                <c:pt idx="46">
                  <c:v>15.381807999999999</c:v>
                </c:pt>
                <c:pt idx="47">
                  <c:v>18.117000000000001</c:v>
                </c:pt>
                <c:pt idx="48">
                  <c:v>13.274616999999999</c:v>
                </c:pt>
                <c:pt idx="49">
                  <c:v>16.95</c:v>
                </c:pt>
                <c:pt idx="50">
                  <c:v>15.766999999999999</c:v>
                </c:pt>
                <c:pt idx="51">
                  <c:v>15.0833333</c:v>
                </c:pt>
                <c:pt idx="52">
                  <c:v>13.8333333</c:v>
                </c:pt>
                <c:pt idx="53">
                  <c:v>17.567</c:v>
                </c:pt>
                <c:pt idx="54">
                  <c:v>14.35</c:v>
                </c:pt>
                <c:pt idx="55">
                  <c:v>15.467000000000001</c:v>
                </c:pt>
                <c:pt idx="56">
                  <c:v>16.124925000000001</c:v>
                </c:pt>
                <c:pt idx="57">
                  <c:v>16.694433</c:v>
                </c:pt>
                <c:pt idx="58">
                  <c:v>16.68</c:v>
                </c:pt>
                <c:pt idx="59">
                  <c:v>16.1333333</c:v>
                </c:pt>
                <c:pt idx="60">
                  <c:v>14.4666666</c:v>
                </c:pt>
                <c:pt idx="61">
                  <c:v>16.0833333</c:v>
                </c:pt>
                <c:pt idx="62">
                  <c:v>10.632999999999999</c:v>
                </c:pt>
                <c:pt idx="63">
                  <c:v>10.229372</c:v>
                </c:pt>
                <c:pt idx="64">
                  <c:v>9.85</c:v>
                </c:pt>
                <c:pt idx="65">
                  <c:v>8.7052250000000004</c:v>
                </c:pt>
                <c:pt idx="66">
                  <c:v>11.52</c:v>
                </c:pt>
                <c:pt idx="67">
                  <c:v>11.516666600000001</c:v>
                </c:pt>
                <c:pt idx="68">
                  <c:v>8.2170000000000005</c:v>
                </c:pt>
                <c:pt idx="69">
                  <c:v>10.1</c:v>
                </c:pt>
                <c:pt idx="70">
                  <c:v>9.1729830000000003</c:v>
                </c:pt>
                <c:pt idx="71">
                  <c:v>8.1166666000000003</c:v>
                </c:pt>
                <c:pt idx="72">
                  <c:v>9.1170000000000009</c:v>
                </c:pt>
                <c:pt idx="73">
                  <c:v>10.617000000000001</c:v>
                </c:pt>
                <c:pt idx="74">
                  <c:v>12.0833333</c:v>
                </c:pt>
                <c:pt idx="75">
                  <c:v>12.35</c:v>
                </c:pt>
                <c:pt idx="76">
                  <c:v>10.133333329999999</c:v>
                </c:pt>
                <c:pt idx="77">
                  <c:v>11.283333300000001</c:v>
                </c:pt>
                <c:pt idx="78">
                  <c:v>8.15</c:v>
                </c:pt>
                <c:pt idx="79">
                  <c:v>8.3539060000000003</c:v>
                </c:pt>
                <c:pt idx="80">
                  <c:v>12.33</c:v>
                </c:pt>
                <c:pt idx="81">
                  <c:v>12.343368999999999</c:v>
                </c:pt>
                <c:pt idx="82">
                  <c:v>12.533333300000001</c:v>
                </c:pt>
                <c:pt idx="83">
                  <c:v>11.6</c:v>
                </c:pt>
                <c:pt idx="84">
                  <c:v>9.1669999999999998</c:v>
                </c:pt>
                <c:pt idx="85">
                  <c:v>9.17</c:v>
                </c:pt>
                <c:pt idx="86">
                  <c:v>9.1999999999999993</c:v>
                </c:pt>
                <c:pt idx="87">
                  <c:v>12.65</c:v>
                </c:pt>
                <c:pt idx="88">
                  <c:v>12.131428</c:v>
                </c:pt>
                <c:pt idx="89">
                  <c:v>8.0833332999999996</c:v>
                </c:pt>
                <c:pt idx="90">
                  <c:v>8.5534029999999994</c:v>
                </c:pt>
                <c:pt idx="91">
                  <c:v>10.333</c:v>
                </c:pt>
                <c:pt idx="92">
                  <c:v>9.3309250000000006</c:v>
                </c:pt>
                <c:pt idx="93">
                  <c:v>14.766666600000001</c:v>
                </c:pt>
                <c:pt idx="94">
                  <c:v>9.8833333000000003</c:v>
                </c:pt>
                <c:pt idx="95">
                  <c:v>9.2669999999999995</c:v>
                </c:pt>
                <c:pt idx="96">
                  <c:v>8.5666665999999996</c:v>
                </c:pt>
                <c:pt idx="97">
                  <c:v>11.132999999999999</c:v>
                </c:pt>
                <c:pt idx="98">
                  <c:v>11.783333300000001</c:v>
                </c:pt>
                <c:pt idx="99">
                  <c:v>14.759558</c:v>
                </c:pt>
                <c:pt idx="100">
                  <c:v>10.566666700000001</c:v>
                </c:pt>
                <c:pt idx="101">
                  <c:v>9.7917310000000004</c:v>
                </c:pt>
                <c:pt idx="102">
                  <c:v>12.18</c:v>
                </c:pt>
                <c:pt idx="103">
                  <c:v>9.9830000000000005</c:v>
                </c:pt>
                <c:pt idx="104">
                  <c:v>11.3333333</c:v>
                </c:pt>
                <c:pt idx="105">
                  <c:v>11</c:v>
                </c:pt>
                <c:pt idx="106">
                  <c:v>11.440117000000001</c:v>
                </c:pt>
                <c:pt idx="107">
                  <c:v>11.97</c:v>
                </c:pt>
                <c:pt idx="108">
                  <c:v>11.967000000000001</c:v>
                </c:pt>
                <c:pt idx="109">
                  <c:v>26.53</c:v>
                </c:pt>
                <c:pt idx="110">
                  <c:v>26.55</c:v>
                </c:pt>
                <c:pt idx="111">
                  <c:v>28.116666599999999</c:v>
                </c:pt>
                <c:pt idx="112">
                  <c:v>24.583333329999999</c:v>
                </c:pt>
                <c:pt idx="113">
                  <c:v>24.033333299999999</c:v>
                </c:pt>
                <c:pt idx="114">
                  <c:v>27.3833333</c:v>
                </c:pt>
                <c:pt idx="115">
                  <c:v>26.233333300000002</c:v>
                </c:pt>
                <c:pt idx="116">
                  <c:v>22.830732999999999</c:v>
                </c:pt>
                <c:pt idx="117">
                  <c:v>24.73</c:v>
                </c:pt>
                <c:pt idx="118">
                  <c:v>23.816666600000001</c:v>
                </c:pt>
                <c:pt idx="119">
                  <c:v>22.07</c:v>
                </c:pt>
                <c:pt idx="120">
                  <c:v>26.95</c:v>
                </c:pt>
                <c:pt idx="121">
                  <c:v>25.416666599999999</c:v>
                </c:pt>
                <c:pt idx="122">
                  <c:v>23.516666600000001</c:v>
                </c:pt>
                <c:pt idx="123">
                  <c:v>24.5</c:v>
                </c:pt>
                <c:pt idx="124">
                  <c:v>21.82</c:v>
                </c:pt>
                <c:pt idx="125">
                  <c:v>25.6</c:v>
                </c:pt>
                <c:pt idx="126">
                  <c:v>26.733000000000001</c:v>
                </c:pt>
                <c:pt idx="127">
                  <c:v>23.966999999999999</c:v>
                </c:pt>
                <c:pt idx="128">
                  <c:v>23.9666666</c:v>
                </c:pt>
                <c:pt idx="129">
                  <c:v>22.05</c:v>
                </c:pt>
                <c:pt idx="130">
                  <c:v>27.02</c:v>
                </c:pt>
                <c:pt idx="131">
                  <c:v>26.033000000000001</c:v>
                </c:pt>
                <c:pt idx="132">
                  <c:v>23.25</c:v>
                </c:pt>
                <c:pt idx="133">
                  <c:v>-7.2772189999999997</c:v>
                </c:pt>
                <c:pt idx="134">
                  <c:v>-6.77</c:v>
                </c:pt>
                <c:pt idx="135">
                  <c:v>-6.7670000000000003</c:v>
                </c:pt>
                <c:pt idx="136">
                  <c:v>-6.6669999999999998</c:v>
                </c:pt>
                <c:pt idx="137">
                  <c:v>-6.67</c:v>
                </c:pt>
                <c:pt idx="138">
                  <c:v>27.405328000000001</c:v>
                </c:pt>
                <c:pt idx="139">
                  <c:v>23.424322</c:v>
                </c:pt>
                <c:pt idx="140">
                  <c:v>25.830411000000002</c:v>
                </c:pt>
                <c:pt idx="141">
                  <c:v>29.239381000000002</c:v>
                </c:pt>
                <c:pt idx="142">
                  <c:v>24.582999999999998</c:v>
                </c:pt>
                <c:pt idx="143">
                  <c:v>27.683</c:v>
                </c:pt>
                <c:pt idx="144">
                  <c:v>23.143131</c:v>
                </c:pt>
                <c:pt idx="145">
                  <c:v>21.067</c:v>
                </c:pt>
                <c:pt idx="146">
                  <c:v>23.033000000000001</c:v>
                </c:pt>
                <c:pt idx="147">
                  <c:v>23.03</c:v>
                </c:pt>
                <c:pt idx="148">
                  <c:v>21.766999999999999</c:v>
                </c:pt>
                <c:pt idx="149">
                  <c:v>27.8</c:v>
                </c:pt>
                <c:pt idx="150">
                  <c:v>27.797756</c:v>
                </c:pt>
                <c:pt idx="151">
                  <c:v>22.832328</c:v>
                </c:pt>
                <c:pt idx="152">
                  <c:v>29.632999999999999</c:v>
                </c:pt>
                <c:pt idx="153">
                  <c:v>25.683</c:v>
                </c:pt>
                <c:pt idx="154">
                  <c:v>28.945136000000002</c:v>
                </c:pt>
                <c:pt idx="155">
                  <c:v>24.8</c:v>
                </c:pt>
                <c:pt idx="156">
                  <c:v>24.8</c:v>
                </c:pt>
                <c:pt idx="157">
                  <c:v>27.3</c:v>
                </c:pt>
                <c:pt idx="158">
                  <c:v>27.201794</c:v>
                </c:pt>
                <c:pt idx="159">
                  <c:v>21.8</c:v>
                </c:pt>
                <c:pt idx="160">
                  <c:v>23.604392000000001</c:v>
                </c:pt>
                <c:pt idx="161">
                  <c:v>28.2</c:v>
                </c:pt>
                <c:pt idx="162">
                  <c:v>28.144397000000001</c:v>
                </c:pt>
                <c:pt idx="163">
                  <c:v>26.933</c:v>
                </c:pt>
                <c:pt idx="164">
                  <c:v>22.266999999999999</c:v>
                </c:pt>
                <c:pt idx="165">
                  <c:v>24.966999999999999</c:v>
                </c:pt>
                <c:pt idx="166">
                  <c:v>25.042828</c:v>
                </c:pt>
                <c:pt idx="167">
                  <c:v>19.899999999999999</c:v>
                </c:pt>
                <c:pt idx="168">
                  <c:v>2.3330000000000002</c:v>
                </c:pt>
                <c:pt idx="169">
                  <c:v>1.6</c:v>
                </c:pt>
                <c:pt idx="170">
                  <c:v>3.1</c:v>
                </c:pt>
                <c:pt idx="171">
                  <c:v>1.617</c:v>
                </c:pt>
                <c:pt idx="172">
                  <c:v>3.15</c:v>
                </c:pt>
                <c:pt idx="173">
                  <c:v>1.833</c:v>
                </c:pt>
                <c:pt idx="174">
                  <c:v>1.83</c:v>
                </c:pt>
                <c:pt idx="175">
                  <c:v>1.1000000000000001</c:v>
                </c:pt>
                <c:pt idx="176">
                  <c:v>3.2</c:v>
                </c:pt>
                <c:pt idx="177">
                  <c:v>4.633</c:v>
                </c:pt>
                <c:pt idx="178">
                  <c:v>4.63</c:v>
                </c:pt>
                <c:pt idx="179">
                  <c:v>-1.9333332999999999</c:v>
                </c:pt>
                <c:pt idx="180">
                  <c:v>-1.4702809999999999</c:v>
                </c:pt>
                <c:pt idx="181">
                  <c:v>-1.48</c:v>
                </c:pt>
                <c:pt idx="182">
                  <c:v>8.8055999999999995E-2</c:v>
                </c:pt>
                <c:pt idx="183">
                  <c:v>2.12</c:v>
                </c:pt>
                <c:pt idx="184">
                  <c:v>2.117</c:v>
                </c:pt>
                <c:pt idx="185">
                  <c:v>1.18</c:v>
                </c:pt>
                <c:pt idx="186">
                  <c:v>0.17</c:v>
                </c:pt>
                <c:pt idx="187">
                  <c:v>0.16700000000000001</c:v>
                </c:pt>
                <c:pt idx="188">
                  <c:v>4.05</c:v>
                </c:pt>
                <c:pt idx="189">
                  <c:v>4.03</c:v>
                </c:pt>
                <c:pt idx="190">
                  <c:v>2.5169999999999999</c:v>
                </c:pt>
                <c:pt idx="191">
                  <c:v>-0.45</c:v>
                </c:pt>
                <c:pt idx="192">
                  <c:v>6.133</c:v>
                </c:pt>
                <c:pt idx="193">
                  <c:v>1.22</c:v>
                </c:pt>
                <c:pt idx="194">
                  <c:v>2.5329999999999999</c:v>
                </c:pt>
                <c:pt idx="195">
                  <c:v>6.2513189999999996</c:v>
                </c:pt>
                <c:pt idx="196">
                  <c:v>2.4500000000000002</c:v>
                </c:pt>
                <c:pt idx="197">
                  <c:v>5.9829999999999997</c:v>
                </c:pt>
                <c:pt idx="198">
                  <c:v>4.1844919999999997</c:v>
                </c:pt>
                <c:pt idx="199">
                  <c:v>5.98</c:v>
                </c:pt>
                <c:pt idx="200">
                  <c:v>2.2000000000000002</c:v>
                </c:pt>
                <c:pt idx="201">
                  <c:v>-3.4716559999999999</c:v>
                </c:pt>
                <c:pt idx="202">
                  <c:v>2.1061890000000001</c:v>
                </c:pt>
                <c:pt idx="203">
                  <c:v>2.4</c:v>
                </c:pt>
                <c:pt idx="204">
                  <c:v>6.2169999999999996</c:v>
                </c:pt>
                <c:pt idx="205">
                  <c:v>4.9000000000000004</c:v>
                </c:pt>
                <c:pt idx="206">
                  <c:v>2.671119</c:v>
                </c:pt>
                <c:pt idx="207">
                  <c:v>2.3330000000000002</c:v>
                </c:pt>
                <c:pt idx="208">
                  <c:v>-2.0670000000000002</c:v>
                </c:pt>
                <c:pt idx="209">
                  <c:v>5.9669999999999996</c:v>
                </c:pt>
                <c:pt idx="210">
                  <c:v>-2.0699999999999998</c:v>
                </c:pt>
                <c:pt idx="211">
                  <c:v>7.63</c:v>
                </c:pt>
                <c:pt idx="212">
                  <c:v>7.6282329999999998</c:v>
                </c:pt>
                <c:pt idx="213">
                  <c:v>-2.8544450000000001</c:v>
                </c:pt>
                <c:pt idx="214">
                  <c:v>-4.1516419999999998</c:v>
                </c:pt>
                <c:pt idx="215">
                  <c:v>-5.05</c:v>
                </c:pt>
                <c:pt idx="216">
                  <c:v>1.5</c:v>
                </c:pt>
                <c:pt idx="217">
                  <c:v>-5.133</c:v>
                </c:pt>
                <c:pt idx="218">
                  <c:v>1.5169999999999999</c:v>
                </c:pt>
                <c:pt idx="219">
                  <c:v>-4.42</c:v>
                </c:pt>
                <c:pt idx="220">
                  <c:v>0.1166667</c:v>
                </c:pt>
                <c:pt idx="221">
                  <c:v>0.1</c:v>
                </c:pt>
                <c:pt idx="222">
                  <c:v>4.0167029999999997</c:v>
                </c:pt>
                <c:pt idx="223">
                  <c:v>-4.445017</c:v>
                </c:pt>
                <c:pt idx="224">
                  <c:v>-1.73</c:v>
                </c:pt>
                <c:pt idx="225">
                  <c:v>1.383</c:v>
                </c:pt>
                <c:pt idx="226">
                  <c:v>-4.7300000000000004</c:v>
                </c:pt>
                <c:pt idx="227">
                  <c:v>1.75</c:v>
                </c:pt>
                <c:pt idx="228">
                  <c:v>1.78</c:v>
                </c:pt>
                <c:pt idx="229">
                  <c:v>-4.1669999999999998</c:v>
                </c:pt>
                <c:pt idx="230">
                  <c:v>0.20166700000000001</c:v>
                </c:pt>
                <c:pt idx="231">
                  <c:v>0.2</c:v>
                </c:pt>
                <c:pt idx="232">
                  <c:v>7.4</c:v>
                </c:pt>
                <c:pt idx="233">
                  <c:v>5.3170000000000002</c:v>
                </c:pt>
                <c:pt idx="234">
                  <c:v>-4.367</c:v>
                </c:pt>
                <c:pt idx="235">
                  <c:v>6.38</c:v>
                </c:pt>
                <c:pt idx="236">
                  <c:v>6.35</c:v>
                </c:pt>
                <c:pt idx="237">
                  <c:v>-3.45</c:v>
                </c:pt>
                <c:pt idx="238">
                  <c:v>6.867</c:v>
                </c:pt>
                <c:pt idx="239">
                  <c:v>6.88</c:v>
                </c:pt>
                <c:pt idx="240">
                  <c:v>-0.6</c:v>
                </c:pt>
                <c:pt idx="241">
                  <c:v>0.71699999999999997</c:v>
                </c:pt>
                <c:pt idx="242">
                  <c:v>-2.17</c:v>
                </c:pt>
                <c:pt idx="243">
                  <c:v>1.6833332999999999</c:v>
                </c:pt>
                <c:pt idx="244">
                  <c:v>-2.149181</c:v>
                </c:pt>
                <c:pt idx="245">
                  <c:v>-3.2170000000000001</c:v>
                </c:pt>
                <c:pt idx="246">
                  <c:v>-3.17</c:v>
                </c:pt>
                <c:pt idx="247">
                  <c:v>5.08</c:v>
                </c:pt>
                <c:pt idx="248">
                  <c:v>5.0830000000000002</c:v>
                </c:pt>
                <c:pt idx="249">
                  <c:v>5.9829999999999997</c:v>
                </c:pt>
                <c:pt idx="250">
                  <c:v>-1.6</c:v>
                </c:pt>
                <c:pt idx="251">
                  <c:v>-1.6</c:v>
                </c:pt>
                <c:pt idx="252">
                  <c:v>2.37</c:v>
                </c:pt>
                <c:pt idx="253">
                  <c:v>2.3702779999999999</c:v>
                </c:pt>
                <c:pt idx="254">
                  <c:v>2.6324999999999998</c:v>
                </c:pt>
                <c:pt idx="255">
                  <c:v>2.65</c:v>
                </c:pt>
                <c:pt idx="256">
                  <c:v>5.4272499999999999</c:v>
                </c:pt>
                <c:pt idx="257">
                  <c:v>3.1133329999999999</c:v>
                </c:pt>
                <c:pt idx="258">
                  <c:v>3.1</c:v>
                </c:pt>
                <c:pt idx="259">
                  <c:v>1.72</c:v>
                </c:pt>
                <c:pt idx="260">
                  <c:v>-1.378625</c:v>
                </c:pt>
                <c:pt idx="261">
                  <c:v>-2.3330000000000002</c:v>
                </c:pt>
                <c:pt idx="262">
                  <c:v>0.317</c:v>
                </c:pt>
                <c:pt idx="263">
                  <c:v>4.0199999999999996</c:v>
                </c:pt>
                <c:pt idx="264">
                  <c:v>4.0132640000000004</c:v>
                </c:pt>
                <c:pt idx="265">
                  <c:v>-0.401503</c:v>
                </c:pt>
                <c:pt idx="266">
                  <c:v>4.8</c:v>
                </c:pt>
                <c:pt idx="267">
                  <c:v>2.3632919999999999</c:v>
                </c:pt>
                <c:pt idx="268">
                  <c:v>3.4</c:v>
                </c:pt>
                <c:pt idx="269">
                  <c:v>-1.1499999999999999</c:v>
                </c:pt>
                <c:pt idx="270">
                  <c:v>-1.417</c:v>
                </c:pt>
                <c:pt idx="271">
                  <c:v>5.3284450000000003</c:v>
                </c:pt>
                <c:pt idx="272">
                  <c:v>1.1830000000000001</c:v>
                </c:pt>
                <c:pt idx="273">
                  <c:v>5.08</c:v>
                </c:pt>
                <c:pt idx="274">
                  <c:v>5.0908329999999999</c:v>
                </c:pt>
                <c:pt idx="275">
                  <c:v>4.93</c:v>
                </c:pt>
                <c:pt idx="276">
                  <c:v>4.95</c:v>
                </c:pt>
                <c:pt idx="277">
                  <c:v>-0.317</c:v>
                </c:pt>
                <c:pt idx="278">
                  <c:v>5.3330000000000002</c:v>
                </c:pt>
                <c:pt idx="279">
                  <c:v>0.81555599999999995</c:v>
                </c:pt>
                <c:pt idx="280">
                  <c:v>1.4691669999999999</c:v>
                </c:pt>
                <c:pt idx="281">
                  <c:v>3.7628889999999999</c:v>
                </c:pt>
                <c:pt idx="282">
                  <c:v>2.4169999999999998</c:v>
                </c:pt>
                <c:pt idx="283">
                  <c:v>-0.68</c:v>
                </c:pt>
                <c:pt idx="284">
                  <c:v>-0.71555599999999997</c:v>
                </c:pt>
                <c:pt idx="285">
                  <c:v>0.51861100000000004</c:v>
                </c:pt>
                <c:pt idx="286">
                  <c:v>1.4</c:v>
                </c:pt>
                <c:pt idx="287">
                  <c:v>-1.25</c:v>
                </c:pt>
                <c:pt idx="288">
                  <c:v>-1.133</c:v>
                </c:pt>
                <c:pt idx="289">
                  <c:v>3.5328189999999999</c:v>
                </c:pt>
                <c:pt idx="290">
                  <c:v>-1.25</c:v>
                </c:pt>
                <c:pt idx="291">
                  <c:v>2.482672</c:v>
                </c:pt>
                <c:pt idx="292">
                  <c:v>0.6</c:v>
                </c:pt>
                <c:pt idx="293">
                  <c:v>4.8667170000000004</c:v>
                </c:pt>
                <c:pt idx="294">
                  <c:v>4.83</c:v>
                </c:pt>
                <c:pt idx="295">
                  <c:v>3.0169999999999999</c:v>
                </c:pt>
                <c:pt idx="296">
                  <c:v>1.378042</c:v>
                </c:pt>
                <c:pt idx="297">
                  <c:v>-0.5</c:v>
                </c:pt>
                <c:pt idx="298">
                  <c:v>2.1130559999999998</c:v>
                </c:pt>
                <c:pt idx="299">
                  <c:v>4.4000000000000004</c:v>
                </c:pt>
                <c:pt idx="300">
                  <c:v>4.4169999999999998</c:v>
                </c:pt>
                <c:pt idx="301">
                  <c:v>0.60166699999999995</c:v>
                </c:pt>
                <c:pt idx="302">
                  <c:v>-1.0666667000000001</c:v>
                </c:pt>
                <c:pt idx="303">
                  <c:v>-1.07</c:v>
                </c:pt>
                <c:pt idx="304">
                  <c:v>7.2</c:v>
                </c:pt>
                <c:pt idx="305">
                  <c:v>1.367</c:v>
                </c:pt>
                <c:pt idx="306">
                  <c:v>5.1092500000000003</c:v>
                </c:pt>
                <c:pt idx="307">
                  <c:v>3.9670000000000001</c:v>
                </c:pt>
                <c:pt idx="308">
                  <c:v>1.3674999999999999</c:v>
                </c:pt>
                <c:pt idx="309">
                  <c:v>4.9329999999999998</c:v>
                </c:pt>
                <c:pt idx="310">
                  <c:v>5.3677780000000004</c:v>
                </c:pt>
                <c:pt idx="311">
                  <c:v>-1.5329999999999999</c:v>
                </c:pt>
                <c:pt idx="312">
                  <c:v>5.2329999999999997</c:v>
                </c:pt>
                <c:pt idx="313">
                  <c:v>3.6829999999999998</c:v>
                </c:pt>
                <c:pt idx="314">
                  <c:v>6.3871390000000003</c:v>
                </c:pt>
                <c:pt idx="315">
                  <c:v>-0.41699999999999998</c:v>
                </c:pt>
                <c:pt idx="316">
                  <c:v>3.3539029999999999</c:v>
                </c:pt>
                <c:pt idx="317">
                  <c:v>2.3170000000000002</c:v>
                </c:pt>
                <c:pt idx="318">
                  <c:v>0</c:v>
                </c:pt>
                <c:pt idx="319">
                  <c:v>5.9329999999999998</c:v>
                </c:pt>
                <c:pt idx="320">
                  <c:v>6.15</c:v>
                </c:pt>
                <c:pt idx="321">
                  <c:v>2.867</c:v>
                </c:pt>
                <c:pt idx="322">
                  <c:v>8.8000000000000007</c:v>
                </c:pt>
                <c:pt idx="323">
                  <c:v>8.8000000000000007</c:v>
                </c:pt>
                <c:pt idx="324">
                  <c:v>9.3670000000000009</c:v>
                </c:pt>
                <c:pt idx="325">
                  <c:v>9.3699999999999992</c:v>
                </c:pt>
                <c:pt idx="326">
                  <c:v>9.17</c:v>
                </c:pt>
                <c:pt idx="327">
                  <c:v>8.41</c:v>
                </c:pt>
                <c:pt idx="328">
                  <c:v>8.3404720000000001</c:v>
                </c:pt>
                <c:pt idx="329">
                  <c:v>9.5</c:v>
                </c:pt>
                <c:pt idx="330">
                  <c:v>8.9499999999999993</c:v>
                </c:pt>
                <c:pt idx="331">
                  <c:v>13.433</c:v>
                </c:pt>
                <c:pt idx="332">
                  <c:v>13.44</c:v>
                </c:pt>
                <c:pt idx="333">
                  <c:v>9.3460000000000001</c:v>
                </c:pt>
                <c:pt idx="334">
                  <c:v>9.5500000000000007</c:v>
                </c:pt>
                <c:pt idx="335">
                  <c:v>11.06</c:v>
                </c:pt>
                <c:pt idx="336">
                  <c:v>10.27</c:v>
                </c:pt>
                <c:pt idx="337">
                  <c:v>9.5169999999999995</c:v>
                </c:pt>
                <c:pt idx="338">
                  <c:v>10.15</c:v>
                </c:pt>
                <c:pt idx="339">
                  <c:v>10.14</c:v>
                </c:pt>
                <c:pt idx="340">
                  <c:v>10.130000000000001</c:v>
                </c:pt>
                <c:pt idx="341">
                  <c:v>12.717000000000001</c:v>
                </c:pt>
                <c:pt idx="342">
                  <c:v>9.5329999999999995</c:v>
                </c:pt>
                <c:pt idx="343">
                  <c:v>7.9</c:v>
                </c:pt>
                <c:pt idx="344">
                  <c:v>7.89</c:v>
                </c:pt>
                <c:pt idx="345">
                  <c:v>12.08</c:v>
                </c:pt>
                <c:pt idx="346">
                  <c:v>7.45</c:v>
                </c:pt>
                <c:pt idx="347">
                  <c:v>13.41</c:v>
                </c:pt>
                <c:pt idx="348">
                  <c:v>9.5830000000000002</c:v>
                </c:pt>
                <c:pt idx="349">
                  <c:v>11.2</c:v>
                </c:pt>
                <c:pt idx="350">
                  <c:v>12.278333</c:v>
                </c:pt>
                <c:pt idx="351">
                  <c:v>14.152347000000001</c:v>
                </c:pt>
                <c:pt idx="352">
                  <c:v>8.7100000000000009</c:v>
                </c:pt>
                <c:pt idx="353">
                  <c:v>8.6999999999999993</c:v>
                </c:pt>
                <c:pt idx="354">
                  <c:v>8.1300000000000008</c:v>
                </c:pt>
                <c:pt idx="355">
                  <c:v>10.7</c:v>
                </c:pt>
                <c:pt idx="356">
                  <c:v>10.719222</c:v>
                </c:pt>
                <c:pt idx="357">
                  <c:v>8.6669999999999998</c:v>
                </c:pt>
                <c:pt idx="358">
                  <c:v>14.07</c:v>
                </c:pt>
                <c:pt idx="359">
                  <c:v>7.15</c:v>
                </c:pt>
                <c:pt idx="360">
                  <c:v>10</c:v>
                </c:pt>
                <c:pt idx="361">
                  <c:v>13.305999999999999</c:v>
                </c:pt>
                <c:pt idx="362">
                  <c:v>7.6669999999999998</c:v>
                </c:pt>
                <c:pt idx="363">
                  <c:v>9.8370250000000006</c:v>
                </c:pt>
                <c:pt idx="364">
                  <c:v>7.883</c:v>
                </c:pt>
                <c:pt idx="365">
                  <c:v>8.58</c:v>
                </c:pt>
                <c:pt idx="366">
                  <c:v>11.78</c:v>
                </c:pt>
                <c:pt idx="367">
                  <c:v>10.683</c:v>
                </c:pt>
                <c:pt idx="368">
                  <c:v>7.23</c:v>
                </c:pt>
                <c:pt idx="369">
                  <c:v>11.93</c:v>
                </c:pt>
                <c:pt idx="370">
                  <c:v>13.933</c:v>
                </c:pt>
                <c:pt idx="371">
                  <c:v>8.1669999999999998</c:v>
                </c:pt>
                <c:pt idx="372">
                  <c:v>9.35</c:v>
                </c:pt>
                <c:pt idx="373">
                  <c:v>8.8000000000000007</c:v>
                </c:pt>
                <c:pt idx="374">
                  <c:v>8.7866669999999996</c:v>
                </c:pt>
                <c:pt idx="375">
                  <c:v>13.99</c:v>
                </c:pt>
                <c:pt idx="376">
                  <c:v>14</c:v>
                </c:pt>
                <c:pt idx="377">
                  <c:v>9.83</c:v>
                </c:pt>
                <c:pt idx="378">
                  <c:v>11.13</c:v>
                </c:pt>
                <c:pt idx="379">
                  <c:v>10.197528</c:v>
                </c:pt>
                <c:pt idx="380">
                  <c:v>12.81</c:v>
                </c:pt>
                <c:pt idx="381">
                  <c:v>8.2330000000000005</c:v>
                </c:pt>
                <c:pt idx="382">
                  <c:v>9.9329999999999998</c:v>
                </c:pt>
                <c:pt idx="383">
                  <c:v>7.3166666999999999</c:v>
                </c:pt>
                <c:pt idx="384">
                  <c:v>10.016999999999999</c:v>
                </c:pt>
                <c:pt idx="385">
                  <c:v>8.35</c:v>
                </c:pt>
                <c:pt idx="386">
                  <c:v>13.31</c:v>
                </c:pt>
                <c:pt idx="387">
                  <c:v>13.287711</c:v>
                </c:pt>
                <c:pt idx="388">
                  <c:v>11.4</c:v>
                </c:pt>
                <c:pt idx="389">
                  <c:v>13.4</c:v>
                </c:pt>
                <c:pt idx="390">
                  <c:v>9.6829999999999998</c:v>
                </c:pt>
                <c:pt idx="391">
                  <c:v>13.3</c:v>
                </c:pt>
                <c:pt idx="392">
                  <c:v>9.4329999999999998</c:v>
                </c:pt>
                <c:pt idx="393">
                  <c:v>13.522500000000001</c:v>
                </c:pt>
                <c:pt idx="394">
                  <c:v>13.06</c:v>
                </c:pt>
                <c:pt idx="395">
                  <c:v>13.07</c:v>
                </c:pt>
                <c:pt idx="396">
                  <c:v>7.5413329999999998</c:v>
                </c:pt>
                <c:pt idx="397">
                  <c:v>10.556111</c:v>
                </c:pt>
                <c:pt idx="398">
                  <c:v>7.38</c:v>
                </c:pt>
                <c:pt idx="399">
                  <c:v>10.45</c:v>
                </c:pt>
                <c:pt idx="400">
                  <c:v>7.3869999999999996</c:v>
                </c:pt>
                <c:pt idx="401">
                  <c:v>9.08</c:v>
                </c:pt>
                <c:pt idx="402">
                  <c:v>8.0500000000000007</c:v>
                </c:pt>
                <c:pt idx="403">
                  <c:v>14.12</c:v>
                </c:pt>
                <c:pt idx="404">
                  <c:v>14.12</c:v>
                </c:pt>
                <c:pt idx="405">
                  <c:v>7.7</c:v>
                </c:pt>
                <c:pt idx="406">
                  <c:v>7.684831</c:v>
                </c:pt>
                <c:pt idx="407">
                  <c:v>11.6</c:v>
                </c:pt>
                <c:pt idx="408">
                  <c:v>8.75</c:v>
                </c:pt>
                <c:pt idx="409">
                  <c:v>11.58</c:v>
                </c:pt>
                <c:pt idx="410">
                  <c:v>8.9</c:v>
                </c:pt>
                <c:pt idx="411">
                  <c:v>8.3000000000000007</c:v>
                </c:pt>
                <c:pt idx="412">
                  <c:v>12.65</c:v>
                </c:pt>
                <c:pt idx="413">
                  <c:v>8.8330000000000002</c:v>
                </c:pt>
                <c:pt idx="414">
                  <c:v>14.32</c:v>
                </c:pt>
                <c:pt idx="415">
                  <c:v>14.3</c:v>
                </c:pt>
                <c:pt idx="416">
                  <c:v>13.167667</c:v>
                </c:pt>
                <c:pt idx="417">
                  <c:v>6.2670000000000003</c:v>
                </c:pt>
                <c:pt idx="418">
                  <c:v>13.583</c:v>
                </c:pt>
                <c:pt idx="419">
                  <c:v>8.6170000000000009</c:v>
                </c:pt>
                <c:pt idx="420">
                  <c:v>6.15</c:v>
                </c:pt>
                <c:pt idx="421">
                  <c:v>9.9499999999999993</c:v>
                </c:pt>
                <c:pt idx="422">
                  <c:v>7.617</c:v>
                </c:pt>
                <c:pt idx="423">
                  <c:v>11.95</c:v>
                </c:pt>
                <c:pt idx="424">
                  <c:v>11.95</c:v>
                </c:pt>
                <c:pt idx="425">
                  <c:v>12.24</c:v>
                </c:pt>
                <c:pt idx="426">
                  <c:v>12.236383</c:v>
                </c:pt>
                <c:pt idx="427">
                  <c:v>6.9669999999999996</c:v>
                </c:pt>
                <c:pt idx="428">
                  <c:v>9.3800000000000008</c:v>
                </c:pt>
                <c:pt idx="429">
                  <c:v>11.3</c:v>
                </c:pt>
                <c:pt idx="430">
                  <c:v>12.417</c:v>
                </c:pt>
                <c:pt idx="431">
                  <c:v>9.4499999999999993</c:v>
                </c:pt>
                <c:pt idx="432">
                  <c:v>6.77</c:v>
                </c:pt>
                <c:pt idx="433">
                  <c:v>13.1</c:v>
                </c:pt>
                <c:pt idx="434">
                  <c:v>6.766775</c:v>
                </c:pt>
                <c:pt idx="435">
                  <c:v>7.65</c:v>
                </c:pt>
                <c:pt idx="436">
                  <c:v>6.5044940000000002</c:v>
                </c:pt>
                <c:pt idx="437">
                  <c:v>6.1333333000000003</c:v>
                </c:pt>
                <c:pt idx="438">
                  <c:v>14.95</c:v>
                </c:pt>
                <c:pt idx="439">
                  <c:v>13.76</c:v>
                </c:pt>
                <c:pt idx="440">
                  <c:v>6.2169999999999996</c:v>
                </c:pt>
                <c:pt idx="441">
                  <c:v>9.2829999999999995</c:v>
                </c:pt>
                <c:pt idx="442">
                  <c:v>12.506361</c:v>
                </c:pt>
                <c:pt idx="443">
                  <c:v>10.96</c:v>
                </c:pt>
                <c:pt idx="444">
                  <c:v>11.32</c:v>
                </c:pt>
                <c:pt idx="445">
                  <c:v>6.0424220000000002</c:v>
                </c:pt>
                <c:pt idx="446">
                  <c:v>12.132999999999999</c:v>
                </c:pt>
                <c:pt idx="447">
                  <c:v>12.13</c:v>
                </c:pt>
                <c:pt idx="448">
                  <c:v>7.16</c:v>
                </c:pt>
                <c:pt idx="449">
                  <c:v>7.1427440000000004</c:v>
                </c:pt>
                <c:pt idx="450">
                  <c:v>9.7330000000000005</c:v>
                </c:pt>
                <c:pt idx="451">
                  <c:v>6.6669999999999998</c:v>
                </c:pt>
                <c:pt idx="452">
                  <c:v>12.867000000000001</c:v>
                </c:pt>
                <c:pt idx="453">
                  <c:v>6.03</c:v>
                </c:pt>
                <c:pt idx="454">
                  <c:v>6.1</c:v>
                </c:pt>
                <c:pt idx="455">
                  <c:v>7.0330000000000004</c:v>
                </c:pt>
                <c:pt idx="456">
                  <c:v>7.9669999999999996</c:v>
                </c:pt>
                <c:pt idx="457">
                  <c:v>8.65</c:v>
                </c:pt>
                <c:pt idx="458">
                  <c:v>8.6999999999999993</c:v>
                </c:pt>
                <c:pt idx="459">
                  <c:v>10.38</c:v>
                </c:pt>
                <c:pt idx="460">
                  <c:v>9.65</c:v>
                </c:pt>
                <c:pt idx="461">
                  <c:v>7.5830000000000002</c:v>
                </c:pt>
                <c:pt idx="462">
                  <c:v>7.3153329999999999</c:v>
                </c:pt>
                <c:pt idx="463">
                  <c:v>6.87</c:v>
                </c:pt>
                <c:pt idx="464">
                  <c:v>11.854919000000001</c:v>
                </c:pt>
                <c:pt idx="465">
                  <c:v>10.083</c:v>
                </c:pt>
                <c:pt idx="466">
                  <c:v>8.6669999999999998</c:v>
                </c:pt>
                <c:pt idx="467">
                  <c:v>7.07</c:v>
                </c:pt>
                <c:pt idx="468">
                  <c:v>8.9615860000000005</c:v>
                </c:pt>
                <c:pt idx="469">
                  <c:v>8.7899999999999991</c:v>
                </c:pt>
                <c:pt idx="470">
                  <c:v>8.3330000000000002</c:v>
                </c:pt>
                <c:pt idx="471">
                  <c:v>8.3253970000000006</c:v>
                </c:pt>
                <c:pt idx="472">
                  <c:v>8.5431249999999999</c:v>
                </c:pt>
                <c:pt idx="473">
                  <c:v>6.7</c:v>
                </c:pt>
                <c:pt idx="474">
                  <c:v>11.63</c:v>
                </c:pt>
                <c:pt idx="475">
                  <c:v>6.6924999999999999</c:v>
                </c:pt>
                <c:pt idx="476">
                  <c:v>8.15</c:v>
                </c:pt>
                <c:pt idx="477">
                  <c:v>6.5670000000000002</c:v>
                </c:pt>
                <c:pt idx="478">
                  <c:v>7.2670000000000003</c:v>
                </c:pt>
                <c:pt idx="479">
                  <c:v>10.9</c:v>
                </c:pt>
                <c:pt idx="480">
                  <c:v>7.6</c:v>
                </c:pt>
                <c:pt idx="481">
                  <c:v>7.883</c:v>
                </c:pt>
                <c:pt idx="482">
                  <c:v>7.05</c:v>
                </c:pt>
                <c:pt idx="483">
                  <c:v>9.9600000000000009</c:v>
                </c:pt>
                <c:pt idx="484">
                  <c:v>6.66</c:v>
                </c:pt>
                <c:pt idx="485">
                  <c:v>9.5</c:v>
                </c:pt>
                <c:pt idx="486">
                  <c:v>10.199999999999999</c:v>
                </c:pt>
                <c:pt idx="487">
                  <c:v>7.3330000000000002</c:v>
                </c:pt>
                <c:pt idx="488">
                  <c:v>11.95</c:v>
                </c:pt>
                <c:pt idx="489">
                  <c:v>12.19</c:v>
                </c:pt>
                <c:pt idx="490">
                  <c:v>7.3</c:v>
                </c:pt>
                <c:pt idx="491">
                  <c:v>9.9664940000000009</c:v>
                </c:pt>
                <c:pt idx="492">
                  <c:v>11.767222</c:v>
                </c:pt>
                <c:pt idx="493">
                  <c:v>8.4670000000000005</c:v>
                </c:pt>
                <c:pt idx="494">
                  <c:v>8.4633920000000007</c:v>
                </c:pt>
                <c:pt idx="495">
                  <c:v>8.56</c:v>
                </c:pt>
                <c:pt idx="496">
                  <c:v>7.8666666999999997</c:v>
                </c:pt>
                <c:pt idx="497">
                  <c:v>11.06</c:v>
                </c:pt>
                <c:pt idx="498">
                  <c:v>11.078106</c:v>
                </c:pt>
                <c:pt idx="499">
                  <c:v>8.5142640000000007</c:v>
                </c:pt>
                <c:pt idx="500">
                  <c:v>10.382999999999999</c:v>
                </c:pt>
                <c:pt idx="501">
                  <c:v>7.6</c:v>
                </c:pt>
                <c:pt idx="502">
                  <c:v>11.9</c:v>
                </c:pt>
                <c:pt idx="503">
                  <c:v>8.65</c:v>
                </c:pt>
                <c:pt idx="504">
                  <c:v>9.9670000000000005</c:v>
                </c:pt>
                <c:pt idx="505">
                  <c:v>11.167</c:v>
                </c:pt>
                <c:pt idx="506">
                  <c:v>10.632999999999999</c:v>
                </c:pt>
                <c:pt idx="507">
                  <c:v>6.6829999999999998</c:v>
                </c:pt>
                <c:pt idx="508">
                  <c:v>11.1</c:v>
                </c:pt>
                <c:pt idx="509">
                  <c:v>7.4</c:v>
                </c:pt>
                <c:pt idx="510">
                  <c:v>11.833</c:v>
                </c:pt>
                <c:pt idx="511">
                  <c:v>7.11</c:v>
                </c:pt>
                <c:pt idx="512">
                  <c:v>9.52</c:v>
                </c:pt>
                <c:pt idx="513">
                  <c:v>9.7839559999999999</c:v>
                </c:pt>
                <c:pt idx="514">
                  <c:v>8.3699999999999992</c:v>
                </c:pt>
                <c:pt idx="515">
                  <c:v>12.1</c:v>
                </c:pt>
                <c:pt idx="516">
                  <c:v>8.33</c:v>
                </c:pt>
                <c:pt idx="517">
                  <c:v>12.56</c:v>
                </c:pt>
                <c:pt idx="518">
                  <c:v>9.1999999999999993</c:v>
                </c:pt>
                <c:pt idx="519">
                  <c:v>8.0830000000000002</c:v>
                </c:pt>
                <c:pt idx="520">
                  <c:v>8.08</c:v>
                </c:pt>
                <c:pt idx="521">
                  <c:v>8.07</c:v>
                </c:pt>
                <c:pt idx="522">
                  <c:v>11.217000000000001</c:v>
                </c:pt>
                <c:pt idx="523">
                  <c:v>11.534000000000001</c:v>
                </c:pt>
                <c:pt idx="524">
                  <c:v>9.23</c:v>
                </c:pt>
                <c:pt idx="525">
                  <c:v>8.41</c:v>
                </c:pt>
                <c:pt idx="526">
                  <c:v>10.233000000000001</c:v>
                </c:pt>
                <c:pt idx="527">
                  <c:v>10.94</c:v>
                </c:pt>
                <c:pt idx="528">
                  <c:v>10.931763999999999</c:v>
                </c:pt>
                <c:pt idx="529">
                  <c:v>9.9499999999999993</c:v>
                </c:pt>
                <c:pt idx="530">
                  <c:v>7.8330000000000002</c:v>
                </c:pt>
                <c:pt idx="531">
                  <c:v>11.81</c:v>
                </c:pt>
                <c:pt idx="532">
                  <c:v>11.786085999999999</c:v>
                </c:pt>
                <c:pt idx="533">
                  <c:v>11.95</c:v>
                </c:pt>
                <c:pt idx="534">
                  <c:v>12.5</c:v>
                </c:pt>
                <c:pt idx="535">
                  <c:v>9.9169999999999998</c:v>
                </c:pt>
                <c:pt idx="536">
                  <c:v>11.266999999999999</c:v>
                </c:pt>
                <c:pt idx="537">
                  <c:v>9</c:v>
                </c:pt>
                <c:pt idx="538">
                  <c:v>10.867000000000001</c:v>
                </c:pt>
                <c:pt idx="539">
                  <c:v>11.54</c:v>
                </c:pt>
                <c:pt idx="540">
                  <c:v>8.75</c:v>
                </c:pt>
                <c:pt idx="541">
                  <c:v>11.283067000000001</c:v>
                </c:pt>
                <c:pt idx="542">
                  <c:v>10.9</c:v>
                </c:pt>
                <c:pt idx="543">
                  <c:v>7.85</c:v>
                </c:pt>
                <c:pt idx="544">
                  <c:v>8.9</c:v>
                </c:pt>
                <c:pt idx="545">
                  <c:v>10.233000000000001</c:v>
                </c:pt>
                <c:pt idx="546">
                  <c:v>10.867000000000001</c:v>
                </c:pt>
                <c:pt idx="547">
                  <c:v>11.6</c:v>
                </c:pt>
                <c:pt idx="548">
                  <c:v>9.19</c:v>
                </c:pt>
                <c:pt idx="549">
                  <c:v>9.5169999999999995</c:v>
                </c:pt>
                <c:pt idx="550">
                  <c:v>-5.35</c:v>
                </c:pt>
                <c:pt idx="551">
                  <c:v>-5.35</c:v>
                </c:pt>
                <c:pt idx="552">
                  <c:v>17.683</c:v>
                </c:pt>
                <c:pt idx="553">
                  <c:v>21.6</c:v>
                </c:pt>
                <c:pt idx="554">
                  <c:v>17.5</c:v>
                </c:pt>
                <c:pt idx="555">
                  <c:v>20.23</c:v>
                </c:pt>
                <c:pt idx="556">
                  <c:v>19.75</c:v>
                </c:pt>
                <c:pt idx="557">
                  <c:v>21.167000000000002</c:v>
                </c:pt>
                <c:pt idx="558">
                  <c:v>20.100000000000001</c:v>
                </c:pt>
                <c:pt idx="559">
                  <c:v>18.233000000000001</c:v>
                </c:pt>
                <c:pt idx="560">
                  <c:v>-8.6669999999999998</c:v>
                </c:pt>
                <c:pt idx="561">
                  <c:v>-7.33</c:v>
                </c:pt>
                <c:pt idx="562">
                  <c:v>-10</c:v>
                </c:pt>
                <c:pt idx="563">
                  <c:v>-8.8170000000000002</c:v>
                </c:pt>
                <c:pt idx="564">
                  <c:v>-8.9830000000000005</c:v>
                </c:pt>
                <c:pt idx="565">
                  <c:v>-7.367</c:v>
                </c:pt>
                <c:pt idx="566">
                  <c:v>-6.25</c:v>
                </c:pt>
                <c:pt idx="567">
                  <c:v>-8.9169999999999998</c:v>
                </c:pt>
                <c:pt idx="568">
                  <c:v>-7.27</c:v>
                </c:pt>
                <c:pt idx="569">
                  <c:v>-10.25</c:v>
                </c:pt>
                <c:pt idx="570">
                  <c:v>-8.4830000000000005</c:v>
                </c:pt>
                <c:pt idx="571">
                  <c:v>-8.25</c:v>
                </c:pt>
                <c:pt idx="572">
                  <c:v>12.6</c:v>
                </c:pt>
                <c:pt idx="573">
                  <c:v>12.6</c:v>
                </c:pt>
                <c:pt idx="574">
                  <c:v>12.62</c:v>
                </c:pt>
                <c:pt idx="575">
                  <c:v>12.62</c:v>
                </c:pt>
                <c:pt idx="576">
                  <c:v>13.032999999999999</c:v>
                </c:pt>
                <c:pt idx="577">
                  <c:v>13.03</c:v>
                </c:pt>
                <c:pt idx="578">
                  <c:v>13.48</c:v>
                </c:pt>
                <c:pt idx="579">
                  <c:v>12.1</c:v>
                </c:pt>
                <c:pt idx="580">
                  <c:v>9.6999999999999993</c:v>
                </c:pt>
                <c:pt idx="581">
                  <c:v>9.6999999999999993</c:v>
                </c:pt>
                <c:pt idx="582">
                  <c:v>12.183</c:v>
                </c:pt>
                <c:pt idx="583">
                  <c:v>13.75</c:v>
                </c:pt>
                <c:pt idx="584">
                  <c:v>12.18</c:v>
                </c:pt>
                <c:pt idx="585">
                  <c:v>13.75</c:v>
                </c:pt>
                <c:pt idx="586">
                  <c:v>8.73</c:v>
                </c:pt>
                <c:pt idx="587">
                  <c:v>8.7330000000000005</c:v>
                </c:pt>
                <c:pt idx="588">
                  <c:v>8.67</c:v>
                </c:pt>
                <c:pt idx="589">
                  <c:v>8.6669999999999998</c:v>
                </c:pt>
                <c:pt idx="590">
                  <c:v>12.333</c:v>
                </c:pt>
                <c:pt idx="591">
                  <c:v>12.33</c:v>
                </c:pt>
                <c:pt idx="592">
                  <c:v>9.27</c:v>
                </c:pt>
                <c:pt idx="593">
                  <c:v>9.2829999999999995</c:v>
                </c:pt>
                <c:pt idx="594">
                  <c:v>10.28</c:v>
                </c:pt>
                <c:pt idx="595">
                  <c:v>7.65</c:v>
                </c:pt>
                <c:pt idx="596">
                  <c:v>7.65</c:v>
                </c:pt>
                <c:pt idx="597">
                  <c:v>9.73</c:v>
                </c:pt>
                <c:pt idx="598">
                  <c:v>9.7330000000000005</c:v>
                </c:pt>
                <c:pt idx="599">
                  <c:v>11.617000000000001</c:v>
                </c:pt>
                <c:pt idx="600">
                  <c:v>11.3</c:v>
                </c:pt>
                <c:pt idx="601">
                  <c:v>11.3</c:v>
                </c:pt>
                <c:pt idx="602">
                  <c:v>12.3</c:v>
                </c:pt>
                <c:pt idx="603">
                  <c:v>12.3</c:v>
                </c:pt>
                <c:pt idx="604">
                  <c:v>12.3</c:v>
                </c:pt>
                <c:pt idx="605">
                  <c:v>12.3</c:v>
                </c:pt>
                <c:pt idx="606">
                  <c:v>12.067</c:v>
                </c:pt>
                <c:pt idx="607">
                  <c:v>12.07</c:v>
                </c:pt>
                <c:pt idx="608">
                  <c:v>12.62</c:v>
                </c:pt>
                <c:pt idx="609">
                  <c:v>10.382999999999999</c:v>
                </c:pt>
                <c:pt idx="610">
                  <c:v>10.38</c:v>
                </c:pt>
                <c:pt idx="611">
                  <c:v>13.37</c:v>
                </c:pt>
                <c:pt idx="612">
                  <c:v>13.367000000000001</c:v>
                </c:pt>
                <c:pt idx="613">
                  <c:v>12.5</c:v>
                </c:pt>
                <c:pt idx="614">
                  <c:v>12.5</c:v>
                </c:pt>
                <c:pt idx="615">
                  <c:v>12.05</c:v>
                </c:pt>
                <c:pt idx="616">
                  <c:v>14.2</c:v>
                </c:pt>
                <c:pt idx="617">
                  <c:v>12.05</c:v>
                </c:pt>
                <c:pt idx="618">
                  <c:v>14.2</c:v>
                </c:pt>
                <c:pt idx="619">
                  <c:v>11.833</c:v>
                </c:pt>
                <c:pt idx="620">
                  <c:v>12.5</c:v>
                </c:pt>
                <c:pt idx="621">
                  <c:v>12.23</c:v>
                </c:pt>
                <c:pt idx="622">
                  <c:v>12.58</c:v>
                </c:pt>
                <c:pt idx="623">
                  <c:v>12.45</c:v>
                </c:pt>
                <c:pt idx="624">
                  <c:v>12.45</c:v>
                </c:pt>
                <c:pt idx="625">
                  <c:v>14.65</c:v>
                </c:pt>
                <c:pt idx="626">
                  <c:v>14.65</c:v>
                </c:pt>
                <c:pt idx="627">
                  <c:v>12.9</c:v>
                </c:pt>
                <c:pt idx="628">
                  <c:v>15.717000000000001</c:v>
                </c:pt>
                <c:pt idx="629">
                  <c:v>15.72</c:v>
                </c:pt>
                <c:pt idx="630">
                  <c:v>15.53</c:v>
                </c:pt>
                <c:pt idx="631">
                  <c:v>16.783000000000001</c:v>
                </c:pt>
                <c:pt idx="632">
                  <c:v>16.75</c:v>
                </c:pt>
                <c:pt idx="633">
                  <c:v>14.067</c:v>
                </c:pt>
                <c:pt idx="634">
                  <c:v>14.07</c:v>
                </c:pt>
                <c:pt idx="635">
                  <c:v>9.5169999999999995</c:v>
                </c:pt>
                <c:pt idx="636">
                  <c:v>16.933</c:v>
                </c:pt>
                <c:pt idx="637">
                  <c:v>17.95</c:v>
                </c:pt>
                <c:pt idx="638">
                  <c:v>8.2829999999999995</c:v>
                </c:pt>
                <c:pt idx="639">
                  <c:v>17.399999999999999</c:v>
                </c:pt>
                <c:pt idx="640">
                  <c:v>16.882999999999999</c:v>
                </c:pt>
                <c:pt idx="641">
                  <c:v>18.149999999999999</c:v>
                </c:pt>
                <c:pt idx="642">
                  <c:v>18.350000000000001</c:v>
                </c:pt>
                <c:pt idx="643">
                  <c:v>18.350000000000001</c:v>
                </c:pt>
                <c:pt idx="644">
                  <c:v>8.4670000000000005</c:v>
                </c:pt>
                <c:pt idx="645">
                  <c:v>8.9670000000000005</c:v>
                </c:pt>
                <c:pt idx="646">
                  <c:v>9.0670000000000002</c:v>
                </c:pt>
                <c:pt idx="647">
                  <c:v>17.067</c:v>
                </c:pt>
                <c:pt idx="648">
                  <c:v>15.55</c:v>
                </c:pt>
                <c:pt idx="649">
                  <c:v>15.65</c:v>
                </c:pt>
                <c:pt idx="650">
                  <c:v>12.5</c:v>
                </c:pt>
                <c:pt idx="651">
                  <c:v>14.217000000000001</c:v>
                </c:pt>
                <c:pt idx="652">
                  <c:v>15.132999999999999</c:v>
                </c:pt>
                <c:pt idx="653">
                  <c:v>12.6</c:v>
                </c:pt>
                <c:pt idx="654">
                  <c:v>25.38</c:v>
                </c:pt>
                <c:pt idx="655">
                  <c:v>24.367000000000001</c:v>
                </c:pt>
                <c:pt idx="656">
                  <c:v>24.366666599999999</c:v>
                </c:pt>
                <c:pt idx="657">
                  <c:v>22.6</c:v>
                </c:pt>
                <c:pt idx="658">
                  <c:v>27.033333299999999</c:v>
                </c:pt>
                <c:pt idx="659">
                  <c:v>21.533000000000001</c:v>
                </c:pt>
                <c:pt idx="660">
                  <c:v>23.117000000000001</c:v>
                </c:pt>
                <c:pt idx="661">
                  <c:v>23.116666599999999</c:v>
                </c:pt>
                <c:pt idx="662">
                  <c:v>21.53</c:v>
                </c:pt>
                <c:pt idx="663">
                  <c:v>24.416666599999999</c:v>
                </c:pt>
                <c:pt idx="664">
                  <c:v>25.3333333</c:v>
                </c:pt>
                <c:pt idx="665">
                  <c:v>22.55</c:v>
                </c:pt>
                <c:pt idx="666">
                  <c:v>26.716999999999999</c:v>
                </c:pt>
                <c:pt idx="667">
                  <c:v>24.05</c:v>
                </c:pt>
                <c:pt idx="668">
                  <c:v>23.97</c:v>
                </c:pt>
                <c:pt idx="669">
                  <c:v>21.18</c:v>
                </c:pt>
                <c:pt idx="670">
                  <c:v>22.5</c:v>
                </c:pt>
                <c:pt idx="671">
                  <c:v>23.733333300000002</c:v>
                </c:pt>
                <c:pt idx="672">
                  <c:v>25.1333333</c:v>
                </c:pt>
                <c:pt idx="673">
                  <c:v>25.13</c:v>
                </c:pt>
                <c:pt idx="674">
                  <c:v>27.27</c:v>
                </c:pt>
                <c:pt idx="675">
                  <c:v>25.916666599999999</c:v>
                </c:pt>
                <c:pt idx="676">
                  <c:v>21.016999999999999</c:v>
                </c:pt>
                <c:pt idx="677">
                  <c:v>24.216999999999999</c:v>
                </c:pt>
                <c:pt idx="678">
                  <c:v>24.22</c:v>
                </c:pt>
                <c:pt idx="679">
                  <c:v>26.617000000000001</c:v>
                </c:pt>
                <c:pt idx="680">
                  <c:v>24.766666600000001</c:v>
                </c:pt>
                <c:pt idx="681">
                  <c:v>21.1</c:v>
                </c:pt>
                <c:pt idx="682">
                  <c:v>23.317</c:v>
                </c:pt>
                <c:pt idx="683">
                  <c:v>21.067</c:v>
                </c:pt>
                <c:pt idx="684">
                  <c:v>22.233000000000001</c:v>
                </c:pt>
                <c:pt idx="685">
                  <c:v>25.6</c:v>
                </c:pt>
                <c:pt idx="686">
                  <c:v>24.084778</c:v>
                </c:pt>
                <c:pt idx="687">
                  <c:v>23.832999999999998</c:v>
                </c:pt>
                <c:pt idx="688">
                  <c:v>25.1</c:v>
                </c:pt>
                <c:pt idx="689">
                  <c:v>24.55</c:v>
                </c:pt>
                <c:pt idx="690">
                  <c:v>6.2169999999999996</c:v>
                </c:pt>
                <c:pt idx="691">
                  <c:v>14.483000000000001</c:v>
                </c:pt>
                <c:pt idx="692">
                  <c:v>6.35</c:v>
                </c:pt>
                <c:pt idx="693">
                  <c:v>4.01</c:v>
                </c:pt>
                <c:pt idx="694">
                  <c:v>4.96</c:v>
                </c:pt>
                <c:pt idx="695">
                  <c:v>6.4</c:v>
                </c:pt>
                <c:pt idx="696">
                  <c:v>6.2</c:v>
                </c:pt>
                <c:pt idx="697">
                  <c:v>5.35</c:v>
                </c:pt>
                <c:pt idx="698">
                  <c:v>3.63</c:v>
                </c:pt>
                <c:pt idx="699">
                  <c:v>4.9169999999999998</c:v>
                </c:pt>
                <c:pt idx="700">
                  <c:v>4.92</c:v>
                </c:pt>
                <c:pt idx="701">
                  <c:v>3.22</c:v>
                </c:pt>
                <c:pt idx="702">
                  <c:v>5.7670000000000003</c:v>
                </c:pt>
                <c:pt idx="703">
                  <c:v>3.2166665999999999</c:v>
                </c:pt>
                <c:pt idx="704">
                  <c:v>7.15</c:v>
                </c:pt>
                <c:pt idx="705">
                  <c:v>7.15</c:v>
                </c:pt>
                <c:pt idx="706">
                  <c:v>6.5830000000000002</c:v>
                </c:pt>
                <c:pt idx="707">
                  <c:v>4.72</c:v>
                </c:pt>
                <c:pt idx="708">
                  <c:v>4.1500000000000004</c:v>
                </c:pt>
                <c:pt idx="709">
                  <c:v>4.7830000000000004</c:v>
                </c:pt>
                <c:pt idx="710">
                  <c:v>5.38</c:v>
                </c:pt>
                <c:pt idx="711">
                  <c:v>6.57</c:v>
                </c:pt>
                <c:pt idx="712">
                  <c:v>6.5730556</c:v>
                </c:pt>
                <c:pt idx="713">
                  <c:v>5.89</c:v>
                </c:pt>
                <c:pt idx="714">
                  <c:v>4.9833333</c:v>
                </c:pt>
                <c:pt idx="715">
                  <c:v>5.4</c:v>
                </c:pt>
                <c:pt idx="716">
                  <c:v>4.9800000000000004</c:v>
                </c:pt>
                <c:pt idx="717">
                  <c:v>5.17</c:v>
                </c:pt>
                <c:pt idx="718">
                  <c:v>4.5199999999999996</c:v>
                </c:pt>
                <c:pt idx="719">
                  <c:v>4.5599999999999996</c:v>
                </c:pt>
                <c:pt idx="720">
                  <c:v>5.52</c:v>
                </c:pt>
                <c:pt idx="721">
                  <c:v>6.26</c:v>
                </c:pt>
                <c:pt idx="722">
                  <c:v>4.79</c:v>
                </c:pt>
                <c:pt idx="723">
                  <c:v>4.7670000000000003</c:v>
                </c:pt>
                <c:pt idx="724">
                  <c:v>6.9</c:v>
                </c:pt>
                <c:pt idx="725">
                  <c:v>4.4169999999999998</c:v>
                </c:pt>
                <c:pt idx="726">
                  <c:v>5.28</c:v>
                </c:pt>
                <c:pt idx="727">
                  <c:v>5.1829999999999998</c:v>
                </c:pt>
                <c:pt idx="728">
                  <c:v>5.883</c:v>
                </c:pt>
                <c:pt idx="729">
                  <c:v>6.65</c:v>
                </c:pt>
                <c:pt idx="730">
                  <c:v>4.3499999999999996</c:v>
                </c:pt>
                <c:pt idx="731">
                  <c:v>3.2833332999999998</c:v>
                </c:pt>
                <c:pt idx="732">
                  <c:v>3.28</c:v>
                </c:pt>
                <c:pt idx="733">
                  <c:v>4.12</c:v>
                </c:pt>
                <c:pt idx="734">
                  <c:v>4.0999999999999996</c:v>
                </c:pt>
                <c:pt idx="735">
                  <c:v>4.93</c:v>
                </c:pt>
                <c:pt idx="736">
                  <c:v>4.45</c:v>
                </c:pt>
                <c:pt idx="737">
                  <c:v>4.4372220000000002</c:v>
                </c:pt>
                <c:pt idx="738">
                  <c:v>3.6669999999999998</c:v>
                </c:pt>
                <c:pt idx="739">
                  <c:v>4.3166665999999996</c:v>
                </c:pt>
                <c:pt idx="740">
                  <c:v>4.3099999999999996</c:v>
                </c:pt>
                <c:pt idx="741">
                  <c:v>5.15</c:v>
                </c:pt>
                <c:pt idx="742">
                  <c:v>5.1333333000000003</c:v>
                </c:pt>
                <c:pt idx="743">
                  <c:v>3.62</c:v>
                </c:pt>
                <c:pt idx="744">
                  <c:v>3.69</c:v>
                </c:pt>
                <c:pt idx="745">
                  <c:v>3.7</c:v>
                </c:pt>
                <c:pt idx="746">
                  <c:v>5.7</c:v>
                </c:pt>
                <c:pt idx="747">
                  <c:v>4.01</c:v>
                </c:pt>
                <c:pt idx="748">
                  <c:v>4.9329999999999998</c:v>
                </c:pt>
                <c:pt idx="749">
                  <c:v>5.9329999999999998</c:v>
                </c:pt>
                <c:pt idx="750">
                  <c:v>3.88</c:v>
                </c:pt>
                <c:pt idx="751">
                  <c:v>4.12</c:v>
                </c:pt>
                <c:pt idx="752">
                  <c:v>6.2</c:v>
                </c:pt>
                <c:pt idx="753">
                  <c:v>4.2</c:v>
                </c:pt>
                <c:pt idx="754">
                  <c:v>3.6</c:v>
                </c:pt>
                <c:pt idx="755">
                  <c:v>4.3330000000000002</c:v>
                </c:pt>
                <c:pt idx="756">
                  <c:v>5.4169999999999998</c:v>
                </c:pt>
                <c:pt idx="757">
                  <c:v>4</c:v>
                </c:pt>
                <c:pt idx="758">
                  <c:v>3.6</c:v>
                </c:pt>
                <c:pt idx="759">
                  <c:v>4.0166665999999998</c:v>
                </c:pt>
                <c:pt idx="760">
                  <c:v>3.38</c:v>
                </c:pt>
                <c:pt idx="761">
                  <c:v>3.67</c:v>
                </c:pt>
                <c:pt idx="762">
                  <c:v>3.8666665999999998</c:v>
                </c:pt>
                <c:pt idx="763">
                  <c:v>3.86</c:v>
                </c:pt>
                <c:pt idx="764">
                  <c:v>5.76</c:v>
                </c:pt>
                <c:pt idx="765">
                  <c:v>5.7830000000000004</c:v>
                </c:pt>
                <c:pt idx="766">
                  <c:v>23.983333300000002</c:v>
                </c:pt>
                <c:pt idx="767">
                  <c:v>27.8333333</c:v>
                </c:pt>
                <c:pt idx="768">
                  <c:v>25.983333300000002</c:v>
                </c:pt>
                <c:pt idx="769">
                  <c:v>29.033333299999999</c:v>
                </c:pt>
                <c:pt idx="770">
                  <c:v>30.0833333</c:v>
                </c:pt>
                <c:pt idx="771">
                  <c:v>23.667000000000002</c:v>
                </c:pt>
                <c:pt idx="772">
                  <c:v>22.15</c:v>
                </c:pt>
                <c:pt idx="773">
                  <c:v>19.5</c:v>
                </c:pt>
                <c:pt idx="774">
                  <c:v>29.85</c:v>
                </c:pt>
                <c:pt idx="775">
                  <c:v>29.9</c:v>
                </c:pt>
                <c:pt idx="776">
                  <c:v>18.917000000000002</c:v>
                </c:pt>
                <c:pt idx="777">
                  <c:v>16.149999999999999</c:v>
                </c:pt>
                <c:pt idx="778">
                  <c:v>15.0166667</c:v>
                </c:pt>
                <c:pt idx="779">
                  <c:v>16.678108000000002</c:v>
                </c:pt>
                <c:pt idx="780">
                  <c:v>14.6666667</c:v>
                </c:pt>
                <c:pt idx="781">
                  <c:v>13.6166667</c:v>
                </c:pt>
                <c:pt idx="782">
                  <c:v>12.1</c:v>
                </c:pt>
                <c:pt idx="783">
                  <c:v>14.367000000000001</c:v>
                </c:pt>
                <c:pt idx="784">
                  <c:v>12.4833333</c:v>
                </c:pt>
                <c:pt idx="785">
                  <c:v>12.4666666</c:v>
                </c:pt>
                <c:pt idx="786">
                  <c:v>12.217499999999999</c:v>
                </c:pt>
                <c:pt idx="787">
                  <c:v>7.3166666999999999</c:v>
                </c:pt>
                <c:pt idx="788">
                  <c:v>11.2333333</c:v>
                </c:pt>
                <c:pt idx="789">
                  <c:v>10.55</c:v>
                </c:pt>
                <c:pt idx="790">
                  <c:v>11.5833333</c:v>
                </c:pt>
                <c:pt idx="791">
                  <c:v>10.46</c:v>
                </c:pt>
                <c:pt idx="792">
                  <c:v>8.4700000000000006</c:v>
                </c:pt>
                <c:pt idx="793">
                  <c:v>9.6</c:v>
                </c:pt>
                <c:pt idx="794">
                  <c:v>7.95</c:v>
                </c:pt>
                <c:pt idx="795">
                  <c:v>10.45</c:v>
                </c:pt>
                <c:pt idx="796">
                  <c:v>7.82</c:v>
                </c:pt>
                <c:pt idx="797">
                  <c:v>6.5330000000000004</c:v>
                </c:pt>
                <c:pt idx="798">
                  <c:v>6.54</c:v>
                </c:pt>
                <c:pt idx="799">
                  <c:v>7.26</c:v>
                </c:pt>
                <c:pt idx="800">
                  <c:v>7.23</c:v>
                </c:pt>
                <c:pt idx="801">
                  <c:v>6.117</c:v>
                </c:pt>
                <c:pt idx="802">
                  <c:v>5.2670000000000003</c:v>
                </c:pt>
                <c:pt idx="803">
                  <c:v>4.9800000000000004</c:v>
                </c:pt>
                <c:pt idx="804">
                  <c:v>12.05</c:v>
                </c:pt>
                <c:pt idx="805">
                  <c:v>10.11</c:v>
                </c:pt>
                <c:pt idx="806">
                  <c:v>5.03</c:v>
                </c:pt>
                <c:pt idx="807">
                  <c:v>8</c:v>
                </c:pt>
                <c:pt idx="808">
                  <c:v>5.7641669999999996</c:v>
                </c:pt>
                <c:pt idx="809">
                  <c:v>9.2880559999999992</c:v>
                </c:pt>
                <c:pt idx="810">
                  <c:v>10.81</c:v>
                </c:pt>
                <c:pt idx="811">
                  <c:v>5.3330000000000002</c:v>
                </c:pt>
                <c:pt idx="812">
                  <c:v>5.33</c:v>
                </c:pt>
                <c:pt idx="813">
                  <c:v>5.2329999999999997</c:v>
                </c:pt>
                <c:pt idx="814">
                  <c:v>11.08</c:v>
                </c:pt>
                <c:pt idx="815">
                  <c:v>10.72</c:v>
                </c:pt>
                <c:pt idx="816">
                  <c:v>11.5833333</c:v>
                </c:pt>
                <c:pt idx="817">
                  <c:v>5.07</c:v>
                </c:pt>
                <c:pt idx="818">
                  <c:v>8.18</c:v>
                </c:pt>
                <c:pt idx="819">
                  <c:v>6.99</c:v>
                </c:pt>
                <c:pt idx="820">
                  <c:v>5.3408499999999997</c:v>
                </c:pt>
                <c:pt idx="821">
                  <c:v>10.785556</c:v>
                </c:pt>
                <c:pt idx="822">
                  <c:v>5.2</c:v>
                </c:pt>
                <c:pt idx="823">
                  <c:v>10.45</c:v>
                </c:pt>
                <c:pt idx="824">
                  <c:v>4.883</c:v>
                </c:pt>
                <c:pt idx="825">
                  <c:v>11.11</c:v>
                </c:pt>
                <c:pt idx="826">
                  <c:v>10.35</c:v>
                </c:pt>
                <c:pt idx="827">
                  <c:v>10.266999999999999</c:v>
                </c:pt>
                <c:pt idx="828">
                  <c:v>10.26</c:v>
                </c:pt>
                <c:pt idx="829">
                  <c:v>10.532999999999999</c:v>
                </c:pt>
                <c:pt idx="830">
                  <c:v>10.15</c:v>
                </c:pt>
                <c:pt idx="831">
                  <c:v>5.64</c:v>
                </c:pt>
                <c:pt idx="832">
                  <c:v>9.5500000000000007</c:v>
                </c:pt>
                <c:pt idx="833">
                  <c:v>5.56</c:v>
                </c:pt>
                <c:pt idx="834">
                  <c:v>5.5666665999999996</c:v>
                </c:pt>
                <c:pt idx="835">
                  <c:v>9.15</c:v>
                </c:pt>
                <c:pt idx="836">
                  <c:v>8.8000000000000007</c:v>
                </c:pt>
                <c:pt idx="837">
                  <c:v>8.7899999999999991</c:v>
                </c:pt>
                <c:pt idx="838">
                  <c:v>8.085369</c:v>
                </c:pt>
                <c:pt idx="839">
                  <c:v>8.07</c:v>
                </c:pt>
                <c:pt idx="840">
                  <c:v>6.57</c:v>
                </c:pt>
                <c:pt idx="841">
                  <c:v>6.6260500000000002</c:v>
                </c:pt>
                <c:pt idx="842">
                  <c:v>8.0500000000000007</c:v>
                </c:pt>
                <c:pt idx="843">
                  <c:v>7.05</c:v>
                </c:pt>
                <c:pt idx="844">
                  <c:v>17.533000000000001</c:v>
                </c:pt>
                <c:pt idx="845">
                  <c:v>18.817</c:v>
                </c:pt>
                <c:pt idx="846">
                  <c:v>16.867000000000001</c:v>
                </c:pt>
                <c:pt idx="847">
                  <c:v>18.516666699999998</c:v>
                </c:pt>
                <c:pt idx="848">
                  <c:v>17.75</c:v>
                </c:pt>
                <c:pt idx="849">
                  <c:v>17.766666699999998</c:v>
                </c:pt>
                <c:pt idx="850">
                  <c:v>16.350000000000001</c:v>
                </c:pt>
                <c:pt idx="851">
                  <c:v>18.466999999999999</c:v>
                </c:pt>
                <c:pt idx="852">
                  <c:v>18.670000000000002</c:v>
                </c:pt>
                <c:pt idx="853">
                  <c:v>19.543055599999999</c:v>
                </c:pt>
                <c:pt idx="854">
                  <c:v>16.149999999999999</c:v>
                </c:pt>
                <c:pt idx="855">
                  <c:v>15.583</c:v>
                </c:pt>
                <c:pt idx="856">
                  <c:v>22.95</c:v>
                </c:pt>
                <c:pt idx="857">
                  <c:v>21.367000000000001</c:v>
                </c:pt>
                <c:pt idx="858">
                  <c:v>14.23</c:v>
                </c:pt>
                <c:pt idx="859">
                  <c:v>15.82625</c:v>
                </c:pt>
                <c:pt idx="860">
                  <c:v>21.5833333</c:v>
                </c:pt>
                <c:pt idx="861">
                  <c:v>15.4</c:v>
                </c:pt>
                <c:pt idx="862">
                  <c:v>20.416666599999999</c:v>
                </c:pt>
                <c:pt idx="863">
                  <c:v>17.55</c:v>
                </c:pt>
                <c:pt idx="864">
                  <c:v>16.5</c:v>
                </c:pt>
                <c:pt idx="865">
                  <c:v>14.62</c:v>
                </c:pt>
                <c:pt idx="866">
                  <c:v>16.082813999999999</c:v>
                </c:pt>
                <c:pt idx="867">
                  <c:v>20.350000000000001</c:v>
                </c:pt>
                <c:pt idx="868">
                  <c:v>23.167000000000002</c:v>
                </c:pt>
                <c:pt idx="869">
                  <c:v>18.582999999999998</c:v>
                </c:pt>
                <c:pt idx="870">
                  <c:v>15.282999999999999</c:v>
                </c:pt>
                <c:pt idx="871">
                  <c:v>19.733000000000001</c:v>
                </c:pt>
                <c:pt idx="872">
                  <c:v>16.832999999999998</c:v>
                </c:pt>
                <c:pt idx="873">
                  <c:v>17.853888999999999</c:v>
                </c:pt>
                <c:pt idx="874">
                  <c:v>14.6</c:v>
                </c:pt>
                <c:pt idx="875">
                  <c:v>16.966428000000001</c:v>
                </c:pt>
                <c:pt idx="876">
                  <c:v>18.666666599999999</c:v>
                </c:pt>
                <c:pt idx="877">
                  <c:v>21.655916999999999</c:v>
                </c:pt>
                <c:pt idx="878">
                  <c:v>22.266999999999999</c:v>
                </c:pt>
                <c:pt idx="879">
                  <c:v>20.966999999999999</c:v>
                </c:pt>
                <c:pt idx="880">
                  <c:v>23.616666599999999</c:v>
                </c:pt>
                <c:pt idx="881">
                  <c:v>19.149999999999999</c:v>
                </c:pt>
                <c:pt idx="882">
                  <c:v>15.532999999999999</c:v>
                </c:pt>
                <c:pt idx="883">
                  <c:v>18.0833333</c:v>
                </c:pt>
                <c:pt idx="884">
                  <c:v>21.55</c:v>
                </c:pt>
                <c:pt idx="885">
                  <c:v>19.179058000000001</c:v>
                </c:pt>
                <c:pt idx="886">
                  <c:v>21.893611</c:v>
                </c:pt>
                <c:pt idx="887">
                  <c:v>23.533000000000001</c:v>
                </c:pt>
                <c:pt idx="888">
                  <c:v>19.87</c:v>
                </c:pt>
                <c:pt idx="889">
                  <c:v>22.4</c:v>
                </c:pt>
                <c:pt idx="890">
                  <c:v>18.566666600000001</c:v>
                </c:pt>
                <c:pt idx="891">
                  <c:v>16.2</c:v>
                </c:pt>
                <c:pt idx="892">
                  <c:v>16.882999999999999</c:v>
                </c:pt>
                <c:pt idx="893">
                  <c:v>15.8</c:v>
                </c:pt>
                <c:pt idx="894">
                  <c:v>20.7</c:v>
                </c:pt>
                <c:pt idx="895">
                  <c:v>19.100000000000001</c:v>
                </c:pt>
                <c:pt idx="896">
                  <c:v>21.7166666</c:v>
                </c:pt>
                <c:pt idx="897">
                  <c:v>17.9666666</c:v>
                </c:pt>
                <c:pt idx="898">
                  <c:v>16.617000000000001</c:v>
                </c:pt>
                <c:pt idx="899">
                  <c:v>19.033000000000001</c:v>
                </c:pt>
                <c:pt idx="900">
                  <c:v>22.018999999999998</c:v>
                </c:pt>
                <c:pt idx="901">
                  <c:v>19.8</c:v>
                </c:pt>
                <c:pt idx="902">
                  <c:v>19.784835999999999</c:v>
                </c:pt>
                <c:pt idx="903">
                  <c:v>18.2</c:v>
                </c:pt>
                <c:pt idx="904">
                  <c:v>20.983000000000001</c:v>
                </c:pt>
                <c:pt idx="905">
                  <c:v>19</c:v>
                </c:pt>
                <c:pt idx="906">
                  <c:v>21.766666600000001</c:v>
                </c:pt>
                <c:pt idx="907">
                  <c:v>22.35</c:v>
                </c:pt>
                <c:pt idx="908">
                  <c:v>19.9666666</c:v>
                </c:pt>
                <c:pt idx="909">
                  <c:v>-6.73</c:v>
                </c:pt>
                <c:pt idx="910">
                  <c:v>-8.8000000000000007</c:v>
                </c:pt>
                <c:pt idx="911">
                  <c:v>-7.72</c:v>
                </c:pt>
                <c:pt idx="912">
                  <c:v>-8.6829999999999998</c:v>
                </c:pt>
                <c:pt idx="913">
                  <c:v>-9.4</c:v>
                </c:pt>
                <c:pt idx="914">
                  <c:v>-9.1329999999999991</c:v>
                </c:pt>
                <c:pt idx="915">
                  <c:v>-7.867</c:v>
                </c:pt>
                <c:pt idx="916">
                  <c:v>-7.9669999999999996</c:v>
                </c:pt>
                <c:pt idx="917">
                  <c:v>19.683333300000001</c:v>
                </c:pt>
                <c:pt idx="918">
                  <c:v>21.65</c:v>
                </c:pt>
                <c:pt idx="919">
                  <c:v>20.316666600000001</c:v>
                </c:pt>
                <c:pt idx="920">
                  <c:v>22</c:v>
                </c:pt>
                <c:pt idx="921">
                  <c:v>22</c:v>
                </c:pt>
                <c:pt idx="922">
                  <c:v>20.183333300000001</c:v>
                </c:pt>
                <c:pt idx="923">
                  <c:v>18.600000000000001</c:v>
                </c:pt>
                <c:pt idx="924">
                  <c:v>21.216999999999999</c:v>
                </c:pt>
                <c:pt idx="925">
                  <c:v>21.733333300000002</c:v>
                </c:pt>
                <c:pt idx="926">
                  <c:v>17.832999999999998</c:v>
                </c:pt>
                <c:pt idx="927">
                  <c:v>19.733333300000002</c:v>
                </c:pt>
                <c:pt idx="928">
                  <c:v>18.1333333</c:v>
                </c:pt>
                <c:pt idx="929">
                  <c:v>17.2</c:v>
                </c:pt>
                <c:pt idx="930">
                  <c:v>17.212667</c:v>
                </c:pt>
                <c:pt idx="931">
                  <c:v>18.866666599999999</c:v>
                </c:pt>
                <c:pt idx="932">
                  <c:v>18.2</c:v>
                </c:pt>
                <c:pt idx="933">
                  <c:v>13.57</c:v>
                </c:pt>
                <c:pt idx="934">
                  <c:v>-6.04</c:v>
                </c:pt>
                <c:pt idx="935">
                  <c:v>-6.0330000000000004</c:v>
                </c:pt>
                <c:pt idx="936">
                  <c:v>-5.64</c:v>
                </c:pt>
                <c:pt idx="937">
                  <c:v>-3.8</c:v>
                </c:pt>
                <c:pt idx="938">
                  <c:v>-3.82</c:v>
                </c:pt>
                <c:pt idx="939">
                  <c:v>-8.42</c:v>
                </c:pt>
                <c:pt idx="940">
                  <c:v>-8.4169999999999998</c:v>
                </c:pt>
                <c:pt idx="941">
                  <c:v>-1.79</c:v>
                </c:pt>
                <c:pt idx="942">
                  <c:v>-5.867</c:v>
                </c:pt>
                <c:pt idx="943">
                  <c:v>-1.8</c:v>
                </c:pt>
                <c:pt idx="944">
                  <c:v>-2.04</c:v>
                </c:pt>
                <c:pt idx="945">
                  <c:v>-8.3699999999999992</c:v>
                </c:pt>
                <c:pt idx="946">
                  <c:v>-8.3829999999999991</c:v>
                </c:pt>
                <c:pt idx="947">
                  <c:v>-2.9329999999999998</c:v>
                </c:pt>
                <c:pt idx="948">
                  <c:v>-2.91</c:v>
                </c:pt>
                <c:pt idx="949">
                  <c:v>-7.46</c:v>
                </c:pt>
                <c:pt idx="950">
                  <c:v>-8.4329999999999998</c:v>
                </c:pt>
                <c:pt idx="951">
                  <c:v>-8.41</c:v>
                </c:pt>
                <c:pt idx="952">
                  <c:v>-2.7170000000000001</c:v>
                </c:pt>
                <c:pt idx="953">
                  <c:v>-2.73</c:v>
                </c:pt>
                <c:pt idx="954">
                  <c:v>-1.65</c:v>
                </c:pt>
                <c:pt idx="955">
                  <c:v>-1.633</c:v>
                </c:pt>
                <c:pt idx="956">
                  <c:v>-5.65</c:v>
                </c:pt>
                <c:pt idx="957">
                  <c:v>-5.65</c:v>
                </c:pt>
                <c:pt idx="958">
                  <c:v>-8.6199999999999992</c:v>
                </c:pt>
                <c:pt idx="959">
                  <c:v>-3.63</c:v>
                </c:pt>
                <c:pt idx="960">
                  <c:v>-8.6199999999999992</c:v>
                </c:pt>
                <c:pt idx="961">
                  <c:v>-8.6329999999999991</c:v>
                </c:pt>
                <c:pt idx="962">
                  <c:v>-0.33300000000000002</c:v>
                </c:pt>
                <c:pt idx="963">
                  <c:v>-0.33</c:v>
                </c:pt>
                <c:pt idx="964">
                  <c:v>-4.54</c:v>
                </c:pt>
                <c:pt idx="965">
                  <c:v>2.76</c:v>
                </c:pt>
                <c:pt idx="966">
                  <c:v>2.7669999999999999</c:v>
                </c:pt>
                <c:pt idx="967">
                  <c:v>-2.48</c:v>
                </c:pt>
                <c:pt idx="968">
                  <c:v>-4.8499999999999996</c:v>
                </c:pt>
                <c:pt idx="969">
                  <c:v>-4.8499999999999996</c:v>
                </c:pt>
                <c:pt idx="970">
                  <c:v>-1.0169999999999999</c:v>
                </c:pt>
                <c:pt idx="971">
                  <c:v>-1.01</c:v>
                </c:pt>
                <c:pt idx="972">
                  <c:v>-4.7699999999999996</c:v>
                </c:pt>
                <c:pt idx="973">
                  <c:v>0.6</c:v>
                </c:pt>
                <c:pt idx="974">
                  <c:v>0.63300000000000001</c:v>
                </c:pt>
                <c:pt idx="975">
                  <c:v>-5.73</c:v>
                </c:pt>
                <c:pt idx="976">
                  <c:v>2.13</c:v>
                </c:pt>
                <c:pt idx="977">
                  <c:v>2.0670000000000002</c:v>
                </c:pt>
                <c:pt idx="978">
                  <c:v>1.18</c:v>
                </c:pt>
                <c:pt idx="979">
                  <c:v>-1.41</c:v>
                </c:pt>
                <c:pt idx="980">
                  <c:v>-5.5</c:v>
                </c:pt>
                <c:pt idx="981">
                  <c:v>-5.66</c:v>
                </c:pt>
                <c:pt idx="982">
                  <c:v>-5.5</c:v>
                </c:pt>
                <c:pt idx="983">
                  <c:v>-4.13</c:v>
                </c:pt>
                <c:pt idx="984">
                  <c:v>-1.89</c:v>
                </c:pt>
                <c:pt idx="985">
                  <c:v>-3.76</c:v>
                </c:pt>
                <c:pt idx="986">
                  <c:v>-4.68</c:v>
                </c:pt>
                <c:pt idx="987">
                  <c:v>-4.7</c:v>
                </c:pt>
                <c:pt idx="988">
                  <c:v>-3.17</c:v>
                </c:pt>
                <c:pt idx="989">
                  <c:v>-3.45</c:v>
                </c:pt>
                <c:pt idx="990">
                  <c:v>-3.56</c:v>
                </c:pt>
                <c:pt idx="991">
                  <c:v>-3.55</c:v>
                </c:pt>
                <c:pt idx="992">
                  <c:v>-3.68</c:v>
                </c:pt>
                <c:pt idx="993">
                  <c:v>-3.7829999999999999</c:v>
                </c:pt>
                <c:pt idx="994">
                  <c:v>-3.7170000000000001</c:v>
                </c:pt>
                <c:pt idx="995">
                  <c:v>-3.72</c:v>
                </c:pt>
                <c:pt idx="996">
                  <c:v>-4.05</c:v>
                </c:pt>
                <c:pt idx="997">
                  <c:v>4.2329999999999997</c:v>
                </c:pt>
                <c:pt idx="998">
                  <c:v>-4.0199999999999996</c:v>
                </c:pt>
                <c:pt idx="999">
                  <c:v>4.22</c:v>
                </c:pt>
                <c:pt idx="1000">
                  <c:v>2.63</c:v>
                </c:pt>
                <c:pt idx="1001">
                  <c:v>2.74</c:v>
                </c:pt>
                <c:pt idx="1002">
                  <c:v>2.7330000000000001</c:v>
                </c:pt>
                <c:pt idx="1003">
                  <c:v>-0.46700000000000003</c:v>
                </c:pt>
                <c:pt idx="1004">
                  <c:v>-0.47</c:v>
                </c:pt>
                <c:pt idx="1005">
                  <c:v>-0.37</c:v>
                </c:pt>
                <c:pt idx="1006">
                  <c:v>-6.34</c:v>
                </c:pt>
                <c:pt idx="1007">
                  <c:v>-1.86</c:v>
                </c:pt>
                <c:pt idx="1008">
                  <c:v>-3.92</c:v>
                </c:pt>
                <c:pt idx="1009">
                  <c:v>-3.9169999999999998</c:v>
                </c:pt>
                <c:pt idx="1010">
                  <c:v>-1.85</c:v>
                </c:pt>
                <c:pt idx="1011">
                  <c:v>-1.86</c:v>
                </c:pt>
                <c:pt idx="1012">
                  <c:v>-6.8170000000000002</c:v>
                </c:pt>
                <c:pt idx="1013">
                  <c:v>-6.83</c:v>
                </c:pt>
                <c:pt idx="1014">
                  <c:v>1.38</c:v>
                </c:pt>
                <c:pt idx="1015">
                  <c:v>1.383</c:v>
                </c:pt>
                <c:pt idx="1016">
                  <c:v>-0.49</c:v>
                </c:pt>
                <c:pt idx="1017">
                  <c:v>-1.17</c:v>
                </c:pt>
                <c:pt idx="1018">
                  <c:v>-1.23</c:v>
                </c:pt>
                <c:pt idx="1019">
                  <c:v>-1.2330000000000001</c:v>
                </c:pt>
                <c:pt idx="1020">
                  <c:v>-4.8499999999999996</c:v>
                </c:pt>
                <c:pt idx="1021">
                  <c:v>-0.8</c:v>
                </c:pt>
                <c:pt idx="1022">
                  <c:v>-5.88</c:v>
                </c:pt>
                <c:pt idx="1023">
                  <c:v>-5.9</c:v>
                </c:pt>
                <c:pt idx="1024">
                  <c:v>-6.91</c:v>
                </c:pt>
                <c:pt idx="1025">
                  <c:v>-6.95</c:v>
                </c:pt>
                <c:pt idx="1026">
                  <c:v>-5.62</c:v>
                </c:pt>
                <c:pt idx="1027">
                  <c:v>-5.617</c:v>
                </c:pt>
                <c:pt idx="1028">
                  <c:v>-2.383</c:v>
                </c:pt>
                <c:pt idx="1029">
                  <c:v>-2.36</c:v>
                </c:pt>
                <c:pt idx="1030">
                  <c:v>-6.0670000000000002</c:v>
                </c:pt>
                <c:pt idx="1031">
                  <c:v>-6.06</c:v>
                </c:pt>
                <c:pt idx="1032">
                  <c:v>-4.4829999999999997</c:v>
                </c:pt>
                <c:pt idx="1033">
                  <c:v>-6.33</c:v>
                </c:pt>
                <c:pt idx="1034">
                  <c:v>-6.26</c:v>
                </c:pt>
                <c:pt idx="1035">
                  <c:v>-5.6</c:v>
                </c:pt>
                <c:pt idx="1036">
                  <c:v>20.336763999999999</c:v>
                </c:pt>
                <c:pt idx="1037">
                  <c:v>20.814636</c:v>
                </c:pt>
                <c:pt idx="1038">
                  <c:v>17.866666599999999</c:v>
                </c:pt>
                <c:pt idx="1039">
                  <c:v>22.121988999999999</c:v>
                </c:pt>
                <c:pt idx="1040">
                  <c:v>21.076892000000001</c:v>
                </c:pt>
                <c:pt idx="1041">
                  <c:v>18.716218999999999</c:v>
                </c:pt>
                <c:pt idx="1042">
                  <c:v>20.282758000000001</c:v>
                </c:pt>
                <c:pt idx="1043">
                  <c:v>16.95</c:v>
                </c:pt>
                <c:pt idx="1044">
                  <c:v>18.990038999999999</c:v>
                </c:pt>
                <c:pt idx="1045">
                  <c:v>14.5</c:v>
                </c:pt>
                <c:pt idx="1046">
                  <c:v>16.170000000000002</c:v>
                </c:pt>
                <c:pt idx="1047">
                  <c:v>12.28</c:v>
                </c:pt>
                <c:pt idx="1048">
                  <c:v>17.768856</c:v>
                </c:pt>
                <c:pt idx="1049">
                  <c:v>17.45</c:v>
                </c:pt>
                <c:pt idx="1050">
                  <c:v>14.511383</c:v>
                </c:pt>
                <c:pt idx="1051">
                  <c:v>15.515211000000001</c:v>
                </c:pt>
                <c:pt idx="1052">
                  <c:v>17.918610999999999</c:v>
                </c:pt>
                <c:pt idx="1053">
                  <c:v>17.116666599999999</c:v>
                </c:pt>
                <c:pt idx="1054">
                  <c:v>16.63</c:v>
                </c:pt>
                <c:pt idx="1055">
                  <c:v>13.337361</c:v>
                </c:pt>
                <c:pt idx="1056">
                  <c:v>17.899999999999999</c:v>
                </c:pt>
                <c:pt idx="1057">
                  <c:v>17.941649999999999</c:v>
                </c:pt>
                <c:pt idx="1058">
                  <c:v>15.037955999999999</c:v>
                </c:pt>
                <c:pt idx="1059">
                  <c:v>12.08</c:v>
                </c:pt>
                <c:pt idx="1060">
                  <c:v>16.912189000000001</c:v>
                </c:pt>
                <c:pt idx="1061">
                  <c:v>17.87</c:v>
                </c:pt>
                <c:pt idx="1062">
                  <c:v>16.250622</c:v>
                </c:pt>
                <c:pt idx="1063">
                  <c:v>13.972671999999999</c:v>
                </c:pt>
                <c:pt idx="1064">
                  <c:v>12.72</c:v>
                </c:pt>
                <c:pt idx="1065">
                  <c:v>15.680508</c:v>
                </c:pt>
                <c:pt idx="1066">
                  <c:v>10.79</c:v>
                </c:pt>
                <c:pt idx="1067">
                  <c:v>12.345000000000001</c:v>
                </c:pt>
                <c:pt idx="1068">
                  <c:v>11.870372</c:v>
                </c:pt>
                <c:pt idx="1069">
                  <c:v>14.068731</c:v>
                </c:pt>
                <c:pt idx="1070">
                  <c:v>12.279819</c:v>
                </c:pt>
                <c:pt idx="1071">
                  <c:v>18.346211</c:v>
                </c:pt>
                <c:pt idx="1072">
                  <c:v>15.83</c:v>
                </c:pt>
                <c:pt idx="1073">
                  <c:v>11.9</c:v>
                </c:pt>
                <c:pt idx="1074">
                  <c:v>14.727994000000001</c:v>
                </c:pt>
                <c:pt idx="1075">
                  <c:v>18.149999999999999</c:v>
                </c:pt>
                <c:pt idx="1076">
                  <c:v>13.88</c:v>
                </c:pt>
                <c:pt idx="1077">
                  <c:v>12.820211</c:v>
                </c:pt>
                <c:pt idx="1078">
                  <c:v>16.287578</c:v>
                </c:pt>
                <c:pt idx="1079">
                  <c:v>15.265000000000001</c:v>
                </c:pt>
                <c:pt idx="1080">
                  <c:v>14.085535999999999</c:v>
                </c:pt>
                <c:pt idx="1081">
                  <c:v>13.371639</c:v>
                </c:pt>
                <c:pt idx="1082">
                  <c:v>13.37</c:v>
                </c:pt>
                <c:pt idx="1083">
                  <c:v>12.82</c:v>
                </c:pt>
                <c:pt idx="1084">
                  <c:v>8.6166666670000005</c:v>
                </c:pt>
                <c:pt idx="1085">
                  <c:v>8.5329999999999995</c:v>
                </c:pt>
                <c:pt idx="1086">
                  <c:v>8.5299999999999994</c:v>
                </c:pt>
                <c:pt idx="1087">
                  <c:v>8.6170000000000009</c:v>
                </c:pt>
                <c:pt idx="1088">
                  <c:v>1.85</c:v>
                </c:pt>
                <c:pt idx="1089">
                  <c:v>-0.85</c:v>
                </c:pt>
                <c:pt idx="1090">
                  <c:v>-1.2666667</c:v>
                </c:pt>
                <c:pt idx="1091">
                  <c:v>-1.296111</c:v>
                </c:pt>
                <c:pt idx="1092">
                  <c:v>-1.1830000000000001</c:v>
                </c:pt>
                <c:pt idx="1093">
                  <c:v>-1.2955559999999999</c:v>
                </c:pt>
                <c:pt idx="1094">
                  <c:v>-1.633</c:v>
                </c:pt>
                <c:pt idx="1095">
                  <c:v>-4.4000000000000004</c:v>
                </c:pt>
                <c:pt idx="1096">
                  <c:v>-2.9</c:v>
                </c:pt>
                <c:pt idx="1097">
                  <c:v>-3.0830000000000002</c:v>
                </c:pt>
                <c:pt idx="1098">
                  <c:v>-3.08</c:v>
                </c:pt>
                <c:pt idx="1099">
                  <c:v>-6.32</c:v>
                </c:pt>
                <c:pt idx="1100">
                  <c:v>-6.3311109999999999</c:v>
                </c:pt>
                <c:pt idx="1101">
                  <c:v>-5.6333333000000003</c:v>
                </c:pt>
                <c:pt idx="1102">
                  <c:v>-3.9666667000000002</c:v>
                </c:pt>
                <c:pt idx="1103">
                  <c:v>-3.32</c:v>
                </c:pt>
                <c:pt idx="1104">
                  <c:v>-3.3170000000000002</c:v>
                </c:pt>
                <c:pt idx="1105">
                  <c:v>-3.5670000000000002</c:v>
                </c:pt>
                <c:pt idx="1106">
                  <c:v>-4.05</c:v>
                </c:pt>
                <c:pt idx="1107">
                  <c:v>-4.05</c:v>
                </c:pt>
                <c:pt idx="1108">
                  <c:v>-1.7666666</c:v>
                </c:pt>
                <c:pt idx="1109">
                  <c:v>-7.367</c:v>
                </c:pt>
                <c:pt idx="1110">
                  <c:v>-2.2170000000000001</c:v>
                </c:pt>
                <c:pt idx="1111">
                  <c:v>-2.2200000000000002</c:v>
                </c:pt>
                <c:pt idx="1112">
                  <c:v>-2.8333333000000001</c:v>
                </c:pt>
                <c:pt idx="1113">
                  <c:v>-6.883</c:v>
                </c:pt>
                <c:pt idx="1114">
                  <c:v>-3.025833</c:v>
                </c:pt>
                <c:pt idx="1115">
                  <c:v>-2.87</c:v>
                </c:pt>
                <c:pt idx="1116">
                  <c:v>-2.867</c:v>
                </c:pt>
                <c:pt idx="1117">
                  <c:v>-3.7333333</c:v>
                </c:pt>
                <c:pt idx="1118">
                  <c:v>-3.35</c:v>
                </c:pt>
                <c:pt idx="1119">
                  <c:v>-3.35</c:v>
                </c:pt>
                <c:pt idx="1120">
                  <c:v>-4.53</c:v>
                </c:pt>
                <c:pt idx="1121">
                  <c:v>-4.4329999999999998</c:v>
                </c:pt>
                <c:pt idx="1122">
                  <c:v>-2.3833332999999999</c:v>
                </c:pt>
                <c:pt idx="1123">
                  <c:v>-3.7333333</c:v>
                </c:pt>
                <c:pt idx="1124">
                  <c:v>-4.58</c:v>
                </c:pt>
                <c:pt idx="1125">
                  <c:v>-4.5830000000000002</c:v>
                </c:pt>
                <c:pt idx="1126">
                  <c:v>-5.6863890000000001</c:v>
                </c:pt>
                <c:pt idx="1127">
                  <c:v>-5.7</c:v>
                </c:pt>
                <c:pt idx="1128">
                  <c:v>-1.6033329999999999</c:v>
                </c:pt>
                <c:pt idx="1129">
                  <c:v>-3.2</c:v>
                </c:pt>
                <c:pt idx="1130">
                  <c:v>-2.5499999999999998</c:v>
                </c:pt>
                <c:pt idx="1131">
                  <c:v>-7.161111</c:v>
                </c:pt>
                <c:pt idx="1132">
                  <c:v>-1.691667</c:v>
                </c:pt>
                <c:pt idx="1133">
                  <c:v>-2.809167</c:v>
                </c:pt>
                <c:pt idx="1134">
                  <c:v>-2.95</c:v>
                </c:pt>
                <c:pt idx="1135">
                  <c:v>-2.97</c:v>
                </c:pt>
                <c:pt idx="1136">
                  <c:v>-2.95</c:v>
                </c:pt>
                <c:pt idx="1137">
                  <c:v>-6.45</c:v>
                </c:pt>
                <c:pt idx="1138">
                  <c:v>-4.95</c:v>
                </c:pt>
                <c:pt idx="1139">
                  <c:v>-4</c:v>
                </c:pt>
                <c:pt idx="1140">
                  <c:v>-6.2169999999999996</c:v>
                </c:pt>
                <c:pt idx="1141">
                  <c:v>-5.8724999999999996</c:v>
                </c:pt>
                <c:pt idx="1142">
                  <c:v>-5.883</c:v>
                </c:pt>
                <c:pt idx="1143">
                  <c:v>-3.6</c:v>
                </c:pt>
                <c:pt idx="1144">
                  <c:v>-1.429406</c:v>
                </c:pt>
                <c:pt idx="1145">
                  <c:v>2.94</c:v>
                </c:pt>
                <c:pt idx="1146">
                  <c:v>-1.5329999999999999</c:v>
                </c:pt>
                <c:pt idx="1147">
                  <c:v>-1.3820939999999999</c:v>
                </c:pt>
                <c:pt idx="1148">
                  <c:v>-1.420253</c:v>
                </c:pt>
                <c:pt idx="1149">
                  <c:v>-3.2636669999999999</c:v>
                </c:pt>
                <c:pt idx="1150">
                  <c:v>-4.633</c:v>
                </c:pt>
                <c:pt idx="1151">
                  <c:v>-1.25</c:v>
                </c:pt>
                <c:pt idx="1152">
                  <c:v>-1.660569</c:v>
                </c:pt>
                <c:pt idx="1153">
                  <c:v>-1.2</c:v>
                </c:pt>
                <c:pt idx="1154">
                  <c:v>2.95</c:v>
                </c:pt>
                <c:pt idx="1155">
                  <c:v>-1.867</c:v>
                </c:pt>
                <c:pt idx="1156">
                  <c:v>-3.0329999999999999</c:v>
                </c:pt>
                <c:pt idx="1157">
                  <c:v>-1.667</c:v>
                </c:pt>
                <c:pt idx="1158">
                  <c:v>-1.6666666000000001</c:v>
                </c:pt>
                <c:pt idx="1159">
                  <c:v>-0.35</c:v>
                </c:pt>
                <c:pt idx="1160">
                  <c:v>-1</c:v>
                </c:pt>
                <c:pt idx="1161">
                  <c:v>6.6666600000000006E-2</c:v>
                </c:pt>
                <c:pt idx="1162">
                  <c:v>-0.2</c:v>
                </c:pt>
                <c:pt idx="1163">
                  <c:v>-2.2829999999999999</c:v>
                </c:pt>
                <c:pt idx="1164">
                  <c:v>-2.8497219999999999</c:v>
                </c:pt>
                <c:pt idx="1165">
                  <c:v>-0.55000000000000004</c:v>
                </c:pt>
                <c:pt idx="1166">
                  <c:v>-4.37</c:v>
                </c:pt>
                <c:pt idx="1167">
                  <c:v>-4.5330000000000004</c:v>
                </c:pt>
                <c:pt idx="1168">
                  <c:v>-2.9777779999999998</c:v>
                </c:pt>
                <c:pt idx="1169">
                  <c:v>-0.51700000000000002</c:v>
                </c:pt>
                <c:pt idx="1170">
                  <c:v>0.26666669999999998</c:v>
                </c:pt>
                <c:pt idx="1171">
                  <c:v>-0.16700000000000001</c:v>
                </c:pt>
                <c:pt idx="1172">
                  <c:v>-0.17</c:v>
                </c:pt>
                <c:pt idx="1173">
                  <c:v>-0.483242</c:v>
                </c:pt>
                <c:pt idx="1174">
                  <c:v>-0.5</c:v>
                </c:pt>
                <c:pt idx="1175">
                  <c:v>-1.25</c:v>
                </c:pt>
                <c:pt idx="1176">
                  <c:v>-0.56162500000000004</c:v>
                </c:pt>
                <c:pt idx="1177">
                  <c:v>0.15</c:v>
                </c:pt>
                <c:pt idx="1178">
                  <c:v>-1.3280559999999999</c:v>
                </c:pt>
                <c:pt idx="1179">
                  <c:v>-2.6669999999999998</c:v>
                </c:pt>
                <c:pt idx="1180">
                  <c:v>1.3579000000000001</c:v>
                </c:pt>
                <c:pt idx="1181">
                  <c:v>-0.65</c:v>
                </c:pt>
                <c:pt idx="1182">
                  <c:v>1.282778</c:v>
                </c:pt>
                <c:pt idx="1183">
                  <c:v>0.56699999999999995</c:v>
                </c:pt>
                <c:pt idx="1184">
                  <c:v>-2.3055780000000001</c:v>
                </c:pt>
                <c:pt idx="1185">
                  <c:v>-0.46700000000000003</c:v>
                </c:pt>
                <c:pt idx="1186">
                  <c:v>-1.7330000000000001</c:v>
                </c:pt>
                <c:pt idx="1187">
                  <c:v>0.56667000000000001</c:v>
                </c:pt>
                <c:pt idx="1188">
                  <c:v>0.56699999999999995</c:v>
                </c:pt>
                <c:pt idx="1189">
                  <c:v>0.48</c:v>
                </c:pt>
                <c:pt idx="1190">
                  <c:v>-1.479722</c:v>
                </c:pt>
                <c:pt idx="1191">
                  <c:v>-0.217</c:v>
                </c:pt>
                <c:pt idx="1192">
                  <c:v>0.48299999999999998</c:v>
                </c:pt>
                <c:pt idx="1193">
                  <c:v>0.48332999999999998</c:v>
                </c:pt>
                <c:pt idx="1194">
                  <c:v>-0.11700000000000001</c:v>
                </c:pt>
                <c:pt idx="1195">
                  <c:v>-0.12</c:v>
                </c:pt>
                <c:pt idx="1196">
                  <c:v>0.76700000000000002</c:v>
                </c:pt>
                <c:pt idx="1197">
                  <c:v>-0.48299999999999998</c:v>
                </c:pt>
                <c:pt idx="1198">
                  <c:v>0.17</c:v>
                </c:pt>
                <c:pt idx="1199">
                  <c:v>1.4333332999999999</c:v>
                </c:pt>
                <c:pt idx="1200">
                  <c:v>0.96699999999999997</c:v>
                </c:pt>
                <c:pt idx="1201">
                  <c:v>1.4</c:v>
                </c:pt>
                <c:pt idx="1202">
                  <c:v>-0.61666699999999997</c:v>
                </c:pt>
                <c:pt idx="1203">
                  <c:v>-2.1672220000000002</c:v>
                </c:pt>
                <c:pt idx="1204">
                  <c:v>-5.117</c:v>
                </c:pt>
                <c:pt idx="1205">
                  <c:v>0.23</c:v>
                </c:pt>
                <c:pt idx="1206">
                  <c:v>-0.36833300000000002</c:v>
                </c:pt>
                <c:pt idx="1207">
                  <c:v>-1.58</c:v>
                </c:pt>
                <c:pt idx="1208">
                  <c:v>-4.3666666999999997</c:v>
                </c:pt>
                <c:pt idx="1209">
                  <c:v>-5.05</c:v>
                </c:pt>
                <c:pt idx="1210">
                  <c:v>-1.7829999999999999</c:v>
                </c:pt>
                <c:pt idx="1211">
                  <c:v>-1.790028</c:v>
                </c:pt>
                <c:pt idx="1212">
                  <c:v>-1.78</c:v>
                </c:pt>
                <c:pt idx="1213">
                  <c:v>-1.08</c:v>
                </c:pt>
                <c:pt idx="1214">
                  <c:v>-1.0958330000000001</c:v>
                </c:pt>
                <c:pt idx="1215">
                  <c:v>-4.0678330000000003</c:v>
                </c:pt>
                <c:pt idx="1216">
                  <c:v>0.69555599999999995</c:v>
                </c:pt>
                <c:pt idx="1217">
                  <c:v>-3.9830000000000001</c:v>
                </c:pt>
                <c:pt idx="1218">
                  <c:v>-0.41699999999999998</c:v>
                </c:pt>
                <c:pt idx="1219">
                  <c:v>0.83299999999999996</c:v>
                </c:pt>
                <c:pt idx="1220">
                  <c:v>-2.5908329999999999</c:v>
                </c:pt>
                <c:pt idx="1221">
                  <c:v>-2.5833333330000001</c:v>
                </c:pt>
                <c:pt idx="1222">
                  <c:v>5.5278000000000001E-2</c:v>
                </c:pt>
                <c:pt idx="1223">
                  <c:v>-1.9830000000000001</c:v>
                </c:pt>
                <c:pt idx="1224">
                  <c:v>-0.45</c:v>
                </c:pt>
                <c:pt idx="1225">
                  <c:v>-3.4357500000000001</c:v>
                </c:pt>
                <c:pt idx="1226">
                  <c:v>-3.35</c:v>
                </c:pt>
                <c:pt idx="1227">
                  <c:v>-2.7190889999999999</c:v>
                </c:pt>
                <c:pt idx="1228">
                  <c:v>1.33</c:v>
                </c:pt>
                <c:pt idx="1229">
                  <c:v>3.2500000000000001E-2</c:v>
                </c:pt>
                <c:pt idx="1230">
                  <c:v>-0.77</c:v>
                </c:pt>
                <c:pt idx="1231">
                  <c:v>-0.77633300000000005</c:v>
                </c:pt>
                <c:pt idx="1232">
                  <c:v>-1.7669999999999999</c:v>
                </c:pt>
                <c:pt idx="1233">
                  <c:v>-0.95</c:v>
                </c:pt>
                <c:pt idx="1234">
                  <c:v>-1.75</c:v>
                </c:pt>
                <c:pt idx="1235">
                  <c:v>-1.747414</c:v>
                </c:pt>
                <c:pt idx="1236">
                  <c:v>-1.5669999999999999</c:v>
                </c:pt>
                <c:pt idx="1237">
                  <c:v>-0.183</c:v>
                </c:pt>
                <c:pt idx="1238">
                  <c:v>1.35</c:v>
                </c:pt>
                <c:pt idx="1239">
                  <c:v>-4.1500000000000004</c:v>
                </c:pt>
                <c:pt idx="1240">
                  <c:v>-2.633</c:v>
                </c:pt>
                <c:pt idx="1241">
                  <c:v>0.93916699999999997</c:v>
                </c:pt>
                <c:pt idx="1242">
                  <c:v>-1.356803</c:v>
                </c:pt>
                <c:pt idx="1243">
                  <c:v>-1.4</c:v>
                </c:pt>
                <c:pt idx="1244">
                  <c:v>-0.29722199999999999</c:v>
                </c:pt>
                <c:pt idx="1245">
                  <c:v>-1.8425</c:v>
                </c:pt>
                <c:pt idx="1246">
                  <c:v>-1.83</c:v>
                </c:pt>
                <c:pt idx="1247">
                  <c:v>-3.4169999999999998</c:v>
                </c:pt>
                <c:pt idx="1248">
                  <c:v>-3.4</c:v>
                </c:pt>
                <c:pt idx="1249">
                  <c:v>-1.3</c:v>
                </c:pt>
                <c:pt idx="1250">
                  <c:v>-2.4500000000000002</c:v>
                </c:pt>
                <c:pt idx="1251">
                  <c:v>-5</c:v>
                </c:pt>
                <c:pt idx="1252">
                  <c:v>-4.1058329999999996</c:v>
                </c:pt>
                <c:pt idx="1253">
                  <c:v>-4.117</c:v>
                </c:pt>
                <c:pt idx="1254">
                  <c:v>-5.3170000000000002</c:v>
                </c:pt>
                <c:pt idx="1255">
                  <c:v>-5.25</c:v>
                </c:pt>
                <c:pt idx="1256">
                  <c:v>-5.7089999999999996</c:v>
                </c:pt>
                <c:pt idx="1257">
                  <c:v>-6.3</c:v>
                </c:pt>
                <c:pt idx="1258">
                  <c:v>-2.2147220000000001</c:v>
                </c:pt>
                <c:pt idx="1259">
                  <c:v>-2.6</c:v>
                </c:pt>
                <c:pt idx="1260">
                  <c:v>-2.2000000000000002</c:v>
                </c:pt>
              </c:numCache>
              <c:extLst xmlns:c15="http://schemas.microsoft.com/office/drawing/2012/chart"/>
            </c:numRef>
          </c:xVal>
          <c:yVal>
            <c:numRef>
              <c:f>'selection-LEU_grid'!$C$27:$C$1287</c:f>
              <c:numCache>
                <c:formatCode>0.000</c:formatCode>
                <c:ptCount val="1261"/>
                <c:pt idx="0">
                  <c:v>48.683333300000001</c:v>
                </c:pt>
                <c:pt idx="1">
                  <c:v>48.666666599999999</c:v>
                </c:pt>
                <c:pt idx="2">
                  <c:v>48.566666599999998</c:v>
                </c:pt>
                <c:pt idx="3">
                  <c:v>48.466666699999998</c:v>
                </c:pt>
                <c:pt idx="4">
                  <c:v>48.317</c:v>
                </c:pt>
                <c:pt idx="5">
                  <c:v>48.25</c:v>
                </c:pt>
                <c:pt idx="6">
                  <c:v>48.232999999999997</c:v>
                </c:pt>
                <c:pt idx="7">
                  <c:v>48.116999999999997</c:v>
                </c:pt>
                <c:pt idx="8">
                  <c:v>47.85</c:v>
                </c:pt>
                <c:pt idx="9">
                  <c:v>47.133000000000003</c:v>
                </c:pt>
                <c:pt idx="10">
                  <c:v>47</c:v>
                </c:pt>
                <c:pt idx="11">
                  <c:v>51.5</c:v>
                </c:pt>
                <c:pt idx="12">
                  <c:v>51.3333333</c:v>
                </c:pt>
                <c:pt idx="13">
                  <c:v>51.2</c:v>
                </c:pt>
                <c:pt idx="14">
                  <c:v>51.2</c:v>
                </c:pt>
                <c:pt idx="15">
                  <c:v>51.183333300000001</c:v>
                </c:pt>
                <c:pt idx="16">
                  <c:v>51.167000000000002</c:v>
                </c:pt>
                <c:pt idx="17">
                  <c:v>51.082999999999998</c:v>
                </c:pt>
                <c:pt idx="18">
                  <c:v>51.08</c:v>
                </c:pt>
                <c:pt idx="19">
                  <c:v>51</c:v>
                </c:pt>
                <c:pt idx="20">
                  <c:v>50.933</c:v>
                </c:pt>
                <c:pt idx="21">
                  <c:v>50.93</c:v>
                </c:pt>
                <c:pt idx="22">
                  <c:v>50.901389000000002</c:v>
                </c:pt>
                <c:pt idx="23">
                  <c:v>50.9</c:v>
                </c:pt>
                <c:pt idx="24">
                  <c:v>50.8</c:v>
                </c:pt>
                <c:pt idx="25">
                  <c:v>50.791944000000001</c:v>
                </c:pt>
                <c:pt idx="26">
                  <c:v>50.783333300000002</c:v>
                </c:pt>
                <c:pt idx="27">
                  <c:v>50.75</c:v>
                </c:pt>
                <c:pt idx="28">
                  <c:v>50.65</c:v>
                </c:pt>
                <c:pt idx="29">
                  <c:v>50.567</c:v>
                </c:pt>
                <c:pt idx="30">
                  <c:v>50.48</c:v>
                </c:pt>
                <c:pt idx="31">
                  <c:v>50.47</c:v>
                </c:pt>
                <c:pt idx="32">
                  <c:v>50.466999999999999</c:v>
                </c:pt>
                <c:pt idx="33">
                  <c:v>50.466666699999998</c:v>
                </c:pt>
                <c:pt idx="34">
                  <c:v>50.232999999999997</c:v>
                </c:pt>
                <c:pt idx="35">
                  <c:v>50.767000000000003</c:v>
                </c:pt>
                <c:pt idx="36">
                  <c:v>50.683333300000001</c:v>
                </c:pt>
                <c:pt idx="37">
                  <c:v>50.466666600000003</c:v>
                </c:pt>
                <c:pt idx="38">
                  <c:v>50.202978000000002</c:v>
                </c:pt>
                <c:pt idx="39">
                  <c:v>50.12</c:v>
                </c:pt>
                <c:pt idx="40">
                  <c:v>50.116999999999997</c:v>
                </c:pt>
                <c:pt idx="41">
                  <c:v>50.1</c:v>
                </c:pt>
                <c:pt idx="42">
                  <c:v>50.082999999999998</c:v>
                </c:pt>
                <c:pt idx="43">
                  <c:v>50.017000000000003</c:v>
                </c:pt>
                <c:pt idx="44">
                  <c:v>50.013418999999999</c:v>
                </c:pt>
                <c:pt idx="45">
                  <c:v>49.982999999999997</c:v>
                </c:pt>
                <c:pt idx="46">
                  <c:v>49.939653</c:v>
                </c:pt>
                <c:pt idx="47">
                  <c:v>49.683</c:v>
                </c:pt>
                <c:pt idx="48">
                  <c:v>49.675172000000003</c:v>
                </c:pt>
                <c:pt idx="49">
                  <c:v>49.65</c:v>
                </c:pt>
                <c:pt idx="50">
                  <c:v>49.582999999999998</c:v>
                </c:pt>
                <c:pt idx="51">
                  <c:v>49.566666599999998</c:v>
                </c:pt>
                <c:pt idx="52">
                  <c:v>49.466666600000003</c:v>
                </c:pt>
                <c:pt idx="53">
                  <c:v>49.317</c:v>
                </c:pt>
                <c:pt idx="54">
                  <c:v>49.2</c:v>
                </c:pt>
                <c:pt idx="55">
                  <c:v>49.183</c:v>
                </c:pt>
                <c:pt idx="56">
                  <c:v>49.165832999999999</c:v>
                </c:pt>
                <c:pt idx="57">
                  <c:v>49.151268999999999</c:v>
                </c:pt>
                <c:pt idx="58">
                  <c:v>49.15</c:v>
                </c:pt>
                <c:pt idx="59">
                  <c:v>49.1</c:v>
                </c:pt>
                <c:pt idx="60">
                  <c:v>48.95</c:v>
                </c:pt>
                <c:pt idx="61">
                  <c:v>48.883333299999997</c:v>
                </c:pt>
                <c:pt idx="62">
                  <c:v>57.732999999999997</c:v>
                </c:pt>
                <c:pt idx="63">
                  <c:v>57.503525000000003</c:v>
                </c:pt>
                <c:pt idx="64">
                  <c:v>57.1</c:v>
                </c:pt>
                <c:pt idx="65">
                  <c:v>57.068800000000003</c:v>
                </c:pt>
                <c:pt idx="66">
                  <c:v>56.72</c:v>
                </c:pt>
                <c:pt idx="67">
                  <c:v>56.716666600000003</c:v>
                </c:pt>
                <c:pt idx="68">
                  <c:v>56.7</c:v>
                </c:pt>
                <c:pt idx="69">
                  <c:v>56.566666599999998</c:v>
                </c:pt>
                <c:pt idx="70">
                  <c:v>56.550207999999998</c:v>
                </c:pt>
                <c:pt idx="71">
                  <c:v>56.366666600000002</c:v>
                </c:pt>
                <c:pt idx="72">
                  <c:v>56.3</c:v>
                </c:pt>
                <c:pt idx="73">
                  <c:v>56.3</c:v>
                </c:pt>
                <c:pt idx="74">
                  <c:v>56.283333300000002</c:v>
                </c:pt>
                <c:pt idx="75">
                  <c:v>56.116666600000002</c:v>
                </c:pt>
                <c:pt idx="76">
                  <c:v>56.083333330000002</c:v>
                </c:pt>
                <c:pt idx="77">
                  <c:v>56.016666600000001</c:v>
                </c:pt>
                <c:pt idx="78">
                  <c:v>56</c:v>
                </c:pt>
                <c:pt idx="79">
                  <c:v>55.990122</c:v>
                </c:pt>
                <c:pt idx="80">
                  <c:v>55.77</c:v>
                </c:pt>
                <c:pt idx="81">
                  <c:v>55.767355999999999</c:v>
                </c:pt>
                <c:pt idx="82">
                  <c:v>55.766666600000001</c:v>
                </c:pt>
                <c:pt idx="83">
                  <c:v>55.733333299999998</c:v>
                </c:pt>
                <c:pt idx="84">
                  <c:v>55.732999999999997</c:v>
                </c:pt>
                <c:pt idx="85">
                  <c:v>55.73</c:v>
                </c:pt>
                <c:pt idx="86">
                  <c:v>55.7</c:v>
                </c:pt>
                <c:pt idx="87">
                  <c:v>55.616999999999997</c:v>
                </c:pt>
                <c:pt idx="88">
                  <c:v>55.585566999999998</c:v>
                </c:pt>
                <c:pt idx="89">
                  <c:v>55.55</c:v>
                </c:pt>
                <c:pt idx="90">
                  <c:v>55.525942000000001</c:v>
                </c:pt>
                <c:pt idx="91">
                  <c:v>55.482999999999997</c:v>
                </c:pt>
                <c:pt idx="92">
                  <c:v>55.436283000000003</c:v>
                </c:pt>
                <c:pt idx="93">
                  <c:v>55.3</c:v>
                </c:pt>
                <c:pt idx="94">
                  <c:v>55.25</c:v>
                </c:pt>
                <c:pt idx="95">
                  <c:v>55.232999999999997</c:v>
                </c:pt>
                <c:pt idx="96">
                  <c:v>55.183333300000001</c:v>
                </c:pt>
                <c:pt idx="97">
                  <c:v>55.167000000000002</c:v>
                </c:pt>
                <c:pt idx="98">
                  <c:v>55.0833333</c:v>
                </c:pt>
                <c:pt idx="99">
                  <c:v>55.063267000000003</c:v>
                </c:pt>
                <c:pt idx="100">
                  <c:v>55.016666700000002</c:v>
                </c:pt>
                <c:pt idx="101">
                  <c:v>54.964367000000003</c:v>
                </c:pt>
                <c:pt idx="102">
                  <c:v>54.88</c:v>
                </c:pt>
                <c:pt idx="103">
                  <c:v>54.85</c:v>
                </c:pt>
                <c:pt idx="104">
                  <c:v>54.8333333</c:v>
                </c:pt>
                <c:pt idx="105">
                  <c:v>54.816666599999998</c:v>
                </c:pt>
                <c:pt idx="106">
                  <c:v>54.699344000000004</c:v>
                </c:pt>
                <c:pt idx="107">
                  <c:v>54.57</c:v>
                </c:pt>
                <c:pt idx="108">
                  <c:v>54.567</c:v>
                </c:pt>
                <c:pt idx="109">
                  <c:v>59.52</c:v>
                </c:pt>
                <c:pt idx="110">
                  <c:v>59.516666600000001</c:v>
                </c:pt>
                <c:pt idx="111">
                  <c:v>59.389444400000002</c:v>
                </c:pt>
                <c:pt idx="112">
                  <c:v>59.383333329999999</c:v>
                </c:pt>
                <c:pt idx="113">
                  <c:v>59.383333299999997</c:v>
                </c:pt>
                <c:pt idx="114">
                  <c:v>59.3333333</c:v>
                </c:pt>
                <c:pt idx="115">
                  <c:v>59.133333299999997</c:v>
                </c:pt>
                <c:pt idx="116">
                  <c:v>58.990755999999998</c:v>
                </c:pt>
                <c:pt idx="117">
                  <c:v>58.97</c:v>
                </c:pt>
                <c:pt idx="118">
                  <c:v>58.95</c:v>
                </c:pt>
                <c:pt idx="119">
                  <c:v>58.92</c:v>
                </c:pt>
                <c:pt idx="120">
                  <c:v>58.866666600000002</c:v>
                </c:pt>
                <c:pt idx="121">
                  <c:v>58.816666599999998</c:v>
                </c:pt>
                <c:pt idx="122">
                  <c:v>58.566666599999998</c:v>
                </c:pt>
                <c:pt idx="123">
                  <c:v>58.383000000000003</c:v>
                </c:pt>
                <c:pt idx="124">
                  <c:v>58.38</c:v>
                </c:pt>
                <c:pt idx="125">
                  <c:v>58.366999999999997</c:v>
                </c:pt>
                <c:pt idx="126">
                  <c:v>58.3</c:v>
                </c:pt>
                <c:pt idx="127">
                  <c:v>58.1</c:v>
                </c:pt>
                <c:pt idx="128">
                  <c:v>58.1</c:v>
                </c:pt>
                <c:pt idx="129">
                  <c:v>57.92</c:v>
                </c:pt>
                <c:pt idx="130">
                  <c:v>57.85</c:v>
                </c:pt>
                <c:pt idx="131">
                  <c:v>57.783000000000001</c:v>
                </c:pt>
                <c:pt idx="132">
                  <c:v>57.78</c:v>
                </c:pt>
                <c:pt idx="133">
                  <c:v>62.063628000000001</c:v>
                </c:pt>
                <c:pt idx="134">
                  <c:v>62.02</c:v>
                </c:pt>
                <c:pt idx="135">
                  <c:v>62.017000000000003</c:v>
                </c:pt>
                <c:pt idx="136">
                  <c:v>61.4</c:v>
                </c:pt>
                <c:pt idx="137">
                  <c:v>61.4</c:v>
                </c:pt>
                <c:pt idx="138">
                  <c:v>68.607269000000002</c:v>
                </c:pt>
                <c:pt idx="139">
                  <c:v>68.362585999999993</c:v>
                </c:pt>
                <c:pt idx="140">
                  <c:v>66.564822000000007</c:v>
                </c:pt>
                <c:pt idx="141">
                  <c:v>65.987575000000007</c:v>
                </c:pt>
                <c:pt idx="142">
                  <c:v>65.783000000000001</c:v>
                </c:pt>
                <c:pt idx="143">
                  <c:v>64.283000000000001</c:v>
                </c:pt>
                <c:pt idx="144">
                  <c:v>63.721172000000003</c:v>
                </c:pt>
                <c:pt idx="145">
                  <c:v>63.433</c:v>
                </c:pt>
                <c:pt idx="146">
                  <c:v>63.1</c:v>
                </c:pt>
                <c:pt idx="147">
                  <c:v>63.1</c:v>
                </c:pt>
                <c:pt idx="148">
                  <c:v>63.05</c:v>
                </c:pt>
                <c:pt idx="149">
                  <c:v>63.02</c:v>
                </c:pt>
                <c:pt idx="150">
                  <c:v>63.007150000000003</c:v>
                </c:pt>
                <c:pt idx="151">
                  <c:v>62.692118999999998</c:v>
                </c:pt>
                <c:pt idx="152">
                  <c:v>62.667000000000002</c:v>
                </c:pt>
                <c:pt idx="153">
                  <c:v>62.4</c:v>
                </c:pt>
                <c:pt idx="154">
                  <c:v>61.943064</c:v>
                </c:pt>
                <c:pt idx="155">
                  <c:v>61.85</c:v>
                </c:pt>
                <c:pt idx="156">
                  <c:v>61.85</c:v>
                </c:pt>
                <c:pt idx="157">
                  <c:v>61.73</c:v>
                </c:pt>
                <c:pt idx="158">
                  <c:v>61.686599999999999</c:v>
                </c:pt>
                <c:pt idx="159">
                  <c:v>61.47</c:v>
                </c:pt>
                <c:pt idx="160">
                  <c:v>61.414147</c:v>
                </c:pt>
                <c:pt idx="161">
                  <c:v>61.05</c:v>
                </c:pt>
                <c:pt idx="162">
                  <c:v>61.044553000000001</c:v>
                </c:pt>
                <c:pt idx="163">
                  <c:v>60.9</c:v>
                </c:pt>
                <c:pt idx="164">
                  <c:v>60.517000000000003</c:v>
                </c:pt>
                <c:pt idx="165">
                  <c:v>60.317</c:v>
                </c:pt>
                <c:pt idx="166">
                  <c:v>60.254558000000003</c:v>
                </c:pt>
                <c:pt idx="167">
                  <c:v>60.12</c:v>
                </c:pt>
                <c:pt idx="168">
                  <c:v>51.05</c:v>
                </c:pt>
                <c:pt idx="169">
                  <c:v>50.73</c:v>
                </c:pt>
                <c:pt idx="170">
                  <c:v>50.567</c:v>
                </c:pt>
                <c:pt idx="171">
                  <c:v>50.517000000000003</c:v>
                </c:pt>
                <c:pt idx="172">
                  <c:v>50.216999999999999</c:v>
                </c:pt>
                <c:pt idx="173">
                  <c:v>50.133000000000003</c:v>
                </c:pt>
                <c:pt idx="174">
                  <c:v>50.13</c:v>
                </c:pt>
                <c:pt idx="175">
                  <c:v>49.933</c:v>
                </c:pt>
                <c:pt idx="176">
                  <c:v>49.817</c:v>
                </c:pt>
                <c:pt idx="177">
                  <c:v>49.783000000000001</c:v>
                </c:pt>
                <c:pt idx="178">
                  <c:v>49.78</c:v>
                </c:pt>
                <c:pt idx="179">
                  <c:v>49.716666600000003</c:v>
                </c:pt>
                <c:pt idx="180">
                  <c:v>49.650106000000001</c:v>
                </c:pt>
                <c:pt idx="181">
                  <c:v>49.65</c:v>
                </c:pt>
                <c:pt idx="182">
                  <c:v>49.533889000000002</c:v>
                </c:pt>
                <c:pt idx="183">
                  <c:v>49.47</c:v>
                </c:pt>
                <c:pt idx="184">
                  <c:v>49.466999999999999</c:v>
                </c:pt>
                <c:pt idx="185">
                  <c:v>49.38</c:v>
                </c:pt>
                <c:pt idx="186">
                  <c:v>49.37</c:v>
                </c:pt>
                <c:pt idx="187">
                  <c:v>49.366999999999997</c:v>
                </c:pt>
                <c:pt idx="188">
                  <c:v>49.31</c:v>
                </c:pt>
                <c:pt idx="189">
                  <c:v>49.3</c:v>
                </c:pt>
                <c:pt idx="190">
                  <c:v>49.25</c:v>
                </c:pt>
                <c:pt idx="191">
                  <c:v>49.183</c:v>
                </c:pt>
                <c:pt idx="192">
                  <c:v>49.082999999999998</c:v>
                </c:pt>
                <c:pt idx="193">
                  <c:v>49.02</c:v>
                </c:pt>
                <c:pt idx="194">
                  <c:v>49.017000000000003</c:v>
                </c:pt>
                <c:pt idx="195">
                  <c:v>48.982142000000003</c:v>
                </c:pt>
                <c:pt idx="196">
                  <c:v>48.966999999999999</c:v>
                </c:pt>
                <c:pt idx="197">
                  <c:v>48.783000000000001</c:v>
                </c:pt>
                <c:pt idx="198">
                  <c:v>48.776071999999999</c:v>
                </c:pt>
                <c:pt idx="199">
                  <c:v>48.77</c:v>
                </c:pt>
                <c:pt idx="200">
                  <c:v>48.767000000000003</c:v>
                </c:pt>
                <c:pt idx="201">
                  <c:v>48.754378000000003</c:v>
                </c:pt>
                <c:pt idx="202">
                  <c:v>48.751922</c:v>
                </c:pt>
                <c:pt idx="203">
                  <c:v>48.732999999999997</c:v>
                </c:pt>
                <c:pt idx="204">
                  <c:v>48.683</c:v>
                </c:pt>
                <c:pt idx="205">
                  <c:v>48.633000000000003</c:v>
                </c:pt>
                <c:pt idx="206">
                  <c:v>48.604725000000002</c:v>
                </c:pt>
                <c:pt idx="207">
                  <c:v>48.6</c:v>
                </c:pt>
                <c:pt idx="208">
                  <c:v>48.582999999999998</c:v>
                </c:pt>
                <c:pt idx="209">
                  <c:v>48.582999999999998</c:v>
                </c:pt>
                <c:pt idx="210">
                  <c:v>48.58</c:v>
                </c:pt>
                <c:pt idx="211">
                  <c:v>48.55</c:v>
                </c:pt>
                <c:pt idx="212">
                  <c:v>48.538319000000001</c:v>
                </c:pt>
                <c:pt idx="213">
                  <c:v>48.537776999999998</c:v>
                </c:pt>
                <c:pt idx="214">
                  <c:v>48.530258000000003</c:v>
                </c:pt>
                <c:pt idx="215">
                  <c:v>48.48</c:v>
                </c:pt>
                <c:pt idx="216">
                  <c:v>48.47</c:v>
                </c:pt>
                <c:pt idx="217">
                  <c:v>48.466999999999999</c:v>
                </c:pt>
                <c:pt idx="218">
                  <c:v>48.466999999999999</c:v>
                </c:pt>
                <c:pt idx="219">
                  <c:v>48.45</c:v>
                </c:pt>
                <c:pt idx="220">
                  <c:v>48.45</c:v>
                </c:pt>
                <c:pt idx="221">
                  <c:v>48.43</c:v>
                </c:pt>
                <c:pt idx="222">
                  <c:v>48.322136</c:v>
                </c:pt>
                <c:pt idx="223">
                  <c:v>48.281703</c:v>
                </c:pt>
                <c:pt idx="224">
                  <c:v>48.07</c:v>
                </c:pt>
                <c:pt idx="225">
                  <c:v>48.05</c:v>
                </c:pt>
                <c:pt idx="226">
                  <c:v>48.03</c:v>
                </c:pt>
                <c:pt idx="227">
                  <c:v>47.982999999999997</c:v>
                </c:pt>
                <c:pt idx="228">
                  <c:v>47.98</c:v>
                </c:pt>
                <c:pt idx="229">
                  <c:v>47.966999999999999</c:v>
                </c:pt>
                <c:pt idx="230">
                  <c:v>47.948611</c:v>
                </c:pt>
                <c:pt idx="231">
                  <c:v>47.93</c:v>
                </c:pt>
                <c:pt idx="232">
                  <c:v>47.916666599999999</c:v>
                </c:pt>
                <c:pt idx="233">
                  <c:v>47.832999999999998</c:v>
                </c:pt>
                <c:pt idx="234">
                  <c:v>47.8</c:v>
                </c:pt>
                <c:pt idx="235">
                  <c:v>47.8</c:v>
                </c:pt>
                <c:pt idx="236">
                  <c:v>47.783000000000001</c:v>
                </c:pt>
                <c:pt idx="237">
                  <c:v>47.767000000000003</c:v>
                </c:pt>
                <c:pt idx="238">
                  <c:v>47.633000000000003</c:v>
                </c:pt>
                <c:pt idx="239">
                  <c:v>47.63</c:v>
                </c:pt>
                <c:pt idx="240">
                  <c:v>47.48</c:v>
                </c:pt>
                <c:pt idx="241">
                  <c:v>47.45</c:v>
                </c:pt>
                <c:pt idx="242">
                  <c:v>47.32</c:v>
                </c:pt>
                <c:pt idx="243">
                  <c:v>47.316666699999999</c:v>
                </c:pt>
                <c:pt idx="244">
                  <c:v>47.312188999999996</c:v>
                </c:pt>
                <c:pt idx="245">
                  <c:v>47.3</c:v>
                </c:pt>
                <c:pt idx="246">
                  <c:v>47.3</c:v>
                </c:pt>
                <c:pt idx="247">
                  <c:v>47.27</c:v>
                </c:pt>
                <c:pt idx="248">
                  <c:v>47.267000000000003</c:v>
                </c:pt>
                <c:pt idx="249">
                  <c:v>47.25</c:v>
                </c:pt>
                <c:pt idx="250">
                  <c:v>47.167000000000002</c:v>
                </c:pt>
                <c:pt idx="251">
                  <c:v>47.15</c:v>
                </c:pt>
                <c:pt idx="252">
                  <c:v>47.07</c:v>
                </c:pt>
                <c:pt idx="253">
                  <c:v>47.058056000000001</c:v>
                </c:pt>
                <c:pt idx="254">
                  <c:v>47.053333000000002</c:v>
                </c:pt>
                <c:pt idx="255">
                  <c:v>47.05</c:v>
                </c:pt>
                <c:pt idx="256">
                  <c:v>47.039014000000002</c:v>
                </c:pt>
                <c:pt idx="257">
                  <c:v>47.002625000000002</c:v>
                </c:pt>
                <c:pt idx="258">
                  <c:v>47</c:v>
                </c:pt>
                <c:pt idx="259">
                  <c:v>46.87</c:v>
                </c:pt>
                <c:pt idx="260">
                  <c:v>46.701943999999997</c:v>
                </c:pt>
                <c:pt idx="261">
                  <c:v>46.7</c:v>
                </c:pt>
                <c:pt idx="262">
                  <c:v>46.582999999999998</c:v>
                </c:pt>
                <c:pt idx="263">
                  <c:v>46.42</c:v>
                </c:pt>
                <c:pt idx="264">
                  <c:v>46.412536000000003</c:v>
                </c:pt>
                <c:pt idx="265">
                  <c:v>46.311303000000002</c:v>
                </c:pt>
                <c:pt idx="266">
                  <c:v>46.3</c:v>
                </c:pt>
                <c:pt idx="267">
                  <c:v>46.224643999999998</c:v>
                </c:pt>
                <c:pt idx="268">
                  <c:v>46.17</c:v>
                </c:pt>
                <c:pt idx="269">
                  <c:v>46.15</c:v>
                </c:pt>
                <c:pt idx="270">
                  <c:v>46.033000000000001</c:v>
                </c:pt>
                <c:pt idx="271">
                  <c:v>45.987335000000002</c:v>
                </c:pt>
                <c:pt idx="272">
                  <c:v>45.866999999999997</c:v>
                </c:pt>
                <c:pt idx="273">
                  <c:v>45.73</c:v>
                </c:pt>
                <c:pt idx="274">
                  <c:v>45.726387000000003</c:v>
                </c:pt>
                <c:pt idx="275">
                  <c:v>45.72</c:v>
                </c:pt>
                <c:pt idx="276">
                  <c:v>45.716999999999999</c:v>
                </c:pt>
                <c:pt idx="277">
                  <c:v>45.667000000000002</c:v>
                </c:pt>
                <c:pt idx="278">
                  <c:v>45.366999999999997</c:v>
                </c:pt>
                <c:pt idx="279">
                  <c:v>45.198054999999997</c:v>
                </c:pt>
                <c:pt idx="280">
                  <c:v>45.150832999999999</c:v>
                </c:pt>
                <c:pt idx="281">
                  <c:v>45.080689</c:v>
                </c:pt>
                <c:pt idx="282">
                  <c:v>44.9</c:v>
                </c:pt>
                <c:pt idx="283">
                  <c:v>44.83</c:v>
                </c:pt>
                <c:pt idx="284">
                  <c:v>44.828335000000003</c:v>
                </c:pt>
                <c:pt idx="285">
                  <c:v>44.825279000000002</c:v>
                </c:pt>
                <c:pt idx="286">
                  <c:v>44.75</c:v>
                </c:pt>
                <c:pt idx="287">
                  <c:v>44.633000000000003</c:v>
                </c:pt>
                <c:pt idx="288">
                  <c:v>44.533000000000001</c:v>
                </c:pt>
                <c:pt idx="289">
                  <c:v>44.502108</c:v>
                </c:pt>
                <c:pt idx="290">
                  <c:v>44.433</c:v>
                </c:pt>
                <c:pt idx="291">
                  <c:v>44.407868999999998</c:v>
                </c:pt>
                <c:pt idx="292">
                  <c:v>44.183</c:v>
                </c:pt>
                <c:pt idx="293">
                  <c:v>44.140481000000001</c:v>
                </c:pt>
                <c:pt idx="294">
                  <c:v>44.13</c:v>
                </c:pt>
                <c:pt idx="295">
                  <c:v>44.116999999999997</c:v>
                </c:pt>
                <c:pt idx="296">
                  <c:v>44.025694000000001</c:v>
                </c:pt>
                <c:pt idx="297">
                  <c:v>43.917000000000002</c:v>
                </c:pt>
                <c:pt idx="298">
                  <c:v>43.913887000000003</c:v>
                </c:pt>
                <c:pt idx="299">
                  <c:v>43.866999999999997</c:v>
                </c:pt>
                <c:pt idx="300">
                  <c:v>43.75</c:v>
                </c:pt>
                <c:pt idx="301">
                  <c:v>43.687778000000002</c:v>
                </c:pt>
                <c:pt idx="302">
                  <c:v>43.683333300000001</c:v>
                </c:pt>
                <c:pt idx="303">
                  <c:v>43.68</c:v>
                </c:pt>
                <c:pt idx="304">
                  <c:v>43.65</c:v>
                </c:pt>
                <c:pt idx="305">
                  <c:v>43.633000000000003</c:v>
                </c:pt>
                <c:pt idx="306">
                  <c:v>43.606414999999998</c:v>
                </c:pt>
                <c:pt idx="307">
                  <c:v>43.582999999999998</c:v>
                </c:pt>
                <c:pt idx="308">
                  <c:v>43.545555</c:v>
                </c:pt>
                <c:pt idx="309">
                  <c:v>43.517000000000003</c:v>
                </c:pt>
                <c:pt idx="310">
                  <c:v>43.505553999999997</c:v>
                </c:pt>
                <c:pt idx="311">
                  <c:v>43.466999999999999</c:v>
                </c:pt>
                <c:pt idx="312">
                  <c:v>43.45</c:v>
                </c:pt>
                <c:pt idx="313">
                  <c:v>43.4</c:v>
                </c:pt>
                <c:pt idx="314">
                  <c:v>43.384672000000002</c:v>
                </c:pt>
                <c:pt idx="315">
                  <c:v>43.383000000000003</c:v>
                </c:pt>
                <c:pt idx="316">
                  <c:v>43.323521999999997</c:v>
                </c:pt>
                <c:pt idx="317">
                  <c:v>43.216999999999999</c:v>
                </c:pt>
                <c:pt idx="318">
                  <c:v>43.183</c:v>
                </c:pt>
                <c:pt idx="319">
                  <c:v>43.1</c:v>
                </c:pt>
                <c:pt idx="320">
                  <c:v>43.1</c:v>
                </c:pt>
                <c:pt idx="321">
                  <c:v>42.732999999999997</c:v>
                </c:pt>
                <c:pt idx="322">
                  <c:v>42.533000000000001</c:v>
                </c:pt>
                <c:pt idx="323">
                  <c:v>42.53</c:v>
                </c:pt>
                <c:pt idx="324">
                  <c:v>41.6</c:v>
                </c:pt>
                <c:pt idx="325">
                  <c:v>41.6</c:v>
                </c:pt>
                <c:pt idx="326">
                  <c:v>41.37</c:v>
                </c:pt>
                <c:pt idx="327">
                  <c:v>55.01</c:v>
                </c:pt>
                <c:pt idx="328">
                  <c:v>54.913249999999998</c:v>
                </c:pt>
                <c:pt idx="329">
                  <c:v>54.832999999999998</c:v>
                </c:pt>
                <c:pt idx="330">
                  <c:v>54.8</c:v>
                </c:pt>
                <c:pt idx="331">
                  <c:v>54.683</c:v>
                </c:pt>
                <c:pt idx="332">
                  <c:v>54.68</c:v>
                </c:pt>
                <c:pt idx="333">
                  <c:v>54.624833000000002</c:v>
                </c:pt>
                <c:pt idx="334">
                  <c:v>54.533000000000001</c:v>
                </c:pt>
                <c:pt idx="335">
                  <c:v>54.53</c:v>
                </c:pt>
                <c:pt idx="336">
                  <c:v>54.5</c:v>
                </c:pt>
                <c:pt idx="337">
                  <c:v>54.466999999999999</c:v>
                </c:pt>
                <c:pt idx="338">
                  <c:v>54.383333299999997</c:v>
                </c:pt>
                <c:pt idx="339">
                  <c:v>54.38</c:v>
                </c:pt>
                <c:pt idx="340">
                  <c:v>54.37</c:v>
                </c:pt>
                <c:pt idx="341">
                  <c:v>54.332999999999998</c:v>
                </c:pt>
                <c:pt idx="342">
                  <c:v>54.317</c:v>
                </c:pt>
                <c:pt idx="343">
                  <c:v>54.183</c:v>
                </c:pt>
                <c:pt idx="344">
                  <c:v>54.18</c:v>
                </c:pt>
                <c:pt idx="345">
                  <c:v>54.18</c:v>
                </c:pt>
                <c:pt idx="346">
                  <c:v>54.17</c:v>
                </c:pt>
                <c:pt idx="347">
                  <c:v>54.1</c:v>
                </c:pt>
                <c:pt idx="348">
                  <c:v>54</c:v>
                </c:pt>
                <c:pt idx="349">
                  <c:v>54</c:v>
                </c:pt>
                <c:pt idx="350">
                  <c:v>53.918166999999997</c:v>
                </c:pt>
                <c:pt idx="351">
                  <c:v>53.878706000000001</c:v>
                </c:pt>
                <c:pt idx="352">
                  <c:v>53.87</c:v>
                </c:pt>
                <c:pt idx="353">
                  <c:v>53.866999999999997</c:v>
                </c:pt>
                <c:pt idx="354">
                  <c:v>53.86</c:v>
                </c:pt>
                <c:pt idx="355">
                  <c:v>53.82</c:v>
                </c:pt>
                <c:pt idx="356">
                  <c:v>53.805366999999997</c:v>
                </c:pt>
                <c:pt idx="357">
                  <c:v>53.767000000000003</c:v>
                </c:pt>
                <c:pt idx="358">
                  <c:v>53.75</c:v>
                </c:pt>
                <c:pt idx="359">
                  <c:v>53.71</c:v>
                </c:pt>
                <c:pt idx="360">
                  <c:v>53.633000000000003</c:v>
                </c:pt>
                <c:pt idx="361">
                  <c:v>53.602167000000001</c:v>
                </c:pt>
                <c:pt idx="362">
                  <c:v>53.55</c:v>
                </c:pt>
                <c:pt idx="363">
                  <c:v>53.535885999999998</c:v>
                </c:pt>
                <c:pt idx="364">
                  <c:v>53.533000000000001</c:v>
                </c:pt>
                <c:pt idx="365">
                  <c:v>53.53</c:v>
                </c:pt>
                <c:pt idx="366">
                  <c:v>53.42</c:v>
                </c:pt>
                <c:pt idx="367">
                  <c:v>53.4</c:v>
                </c:pt>
                <c:pt idx="368">
                  <c:v>53.39</c:v>
                </c:pt>
                <c:pt idx="369">
                  <c:v>53.32</c:v>
                </c:pt>
                <c:pt idx="370">
                  <c:v>53.317</c:v>
                </c:pt>
                <c:pt idx="371">
                  <c:v>53.183</c:v>
                </c:pt>
                <c:pt idx="372">
                  <c:v>53.133333299999997</c:v>
                </c:pt>
                <c:pt idx="373">
                  <c:v>53.05</c:v>
                </c:pt>
                <c:pt idx="374">
                  <c:v>53.047499999999999</c:v>
                </c:pt>
                <c:pt idx="375">
                  <c:v>53.03</c:v>
                </c:pt>
                <c:pt idx="376">
                  <c:v>53.02</c:v>
                </c:pt>
                <c:pt idx="377">
                  <c:v>53</c:v>
                </c:pt>
                <c:pt idx="378">
                  <c:v>52.97</c:v>
                </c:pt>
                <c:pt idx="379">
                  <c:v>52.919406000000002</c:v>
                </c:pt>
                <c:pt idx="380">
                  <c:v>52.91</c:v>
                </c:pt>
                <c:pt idx="381">
                  <c:v>52.883000000000003</c:v>
                </c:pt>
                <c:pt idx="382">
                  <c:v>52.817</c:v>
                </c:pt>
                <c:pt idx="383">
                  <c:v>52.716666699999998</c:v>
                </c:pt>
                <c:pt idx="384">
                  <c:v>52.6</c:v>
                </c:pt>
                <c:pt idx="385">
                  <c:v>52.582999999999998</c:v>
                </c:pt>
                <c:pt idx="386">
                  <c:v>52.57</c:v>
                </c:pt>
                <c:pt idx="387">
                  <c:v>52.559685999999999</c:v>
                </c:pt>
                <c:pt idx="388">
                  <c:v>52.517000000000003</c:v>
                </c:pt>
                <c:pt idx="389">
                  <c:v>52.47</c:v>
                </c:pt>
                <c:pt idx="390">
                  <c:v>52.466999999999999</c:v>
                </c:pt>
                <c:pt idx="391">
                  <c:v>52.46</c:v>
                </c:pt>
                <c:pt idx="392">
                  <c:v>52.45</c:v>
                </c:pt>
                <c:pt idx="393">
                  <c:v>52.380001</c:v>
                </c:pt>
                <c:pt idx="394">
                  <c:v>52.38</c:v>
                </c:pt>
                <c:pt idx="395">
                  <c:v>52.38</c:v>
                </c:pt>
                <c:pt idx="396">
                  <c:v>52.338667000000001</c:v>
                </c:pt>
                <c:pt idx="397">
                  <c:v>52.319167</c:v>
                </c:pt>
                <c:pt idx="398">
                  <c:v>52.3</c:v>
                </c:pt>
                <c:pt idx="399">
                  <c:v>52.3</c:v>
                </c:pt>
                <c:pt idx="400">
                  <c:v>52.291167000000002</c:v>
                </c:pt>
                <c:pt idx="401">
                  <c:v>52.28</c:v>
                </c:pt>
                <c:pt idx="402">
                  <c:v>52.25</c:v>
                </c:pt>
                <c:pt idx="403">
                  <c:v>52.22</c:v>
                </c:pt>
                <c:pt idx="404">
                  <c:v>52.21</c:v>
                </c:pt>
                <c:pt idx="405">
                  <c:v>52.14</c:v>
                </c:pt>
                <c:pt idx="406">
                  <c:v>52.134641999999999</c:v>
                </c:pt>
                <c:pt idx="407">
                  <c:v>52.133000000000003</c:v>
                </c:pt>
                <c:pt idx="408">
                  <c:v>52.1</c:v>
                </c:pt>
                <c:pt idx="409">
                  <c:v>52.1</c:v>
                </c:pt>
                <c:pt idx="410">
                  <c:v>51.95</c:v>
                </c:pt>
                <c:pt idx="411">
                  <c:v>51.917000000000002</c:v>
                </c:pt>
                <c:pt idx="412">
                  <c:v>51.88</c:v>
                </c:pt>
                <c:pt idx="413">
                  <c:v>51.783000000000001</c:v>
                </c:pt>
                <c:pt idx="414">
                  <c:v>51.78</c:v>
                </c:pt>
                <c:pt idx="415">
                  <c:v>51.77</c:v>
                </c:pt>
                <c:pt idx="416">
                  <c:v>51.767833000000003</c:v>
                </c:pt>
                <c:pt idx="417">
                  <c:v>51.732999999999997</c:v>
                </c:pt>
                <c:pt idx="418">
                  <c:v>51.65</c:v>
                </c:pt>
                <c:pt idx="419">
                  <c:v>51.616999999999997</c:v>
                </c:pt>
                <c:pt idx="420">
                  <c:v>51.6</c:v>
                </c:pt>
                <c:pt idx="421">
                  <c:v>51.55</c:v>
                </c:pt>
                <c:pt idx="422">
                  <c:v>51.517000000000003</c:v>
                </c:pt>
                <c:pt idx="423">
                  <c:v>51.517000000000003</c:v>
                </c:pt>
                <c:pt idx="424">
                  <c:v>51.51</c:v>
                </c:pt>
                <c:pt idx="425">
                  <c:v>51.44</c:v>
                </c:pt>
                <c:pt idx="426">
                  <c:v>51.423991999999998</c:v>
                </c:pt>
                <c:pt idx="427">
                  <c:v>51.4</c:v>
                </c:pt>
                <c:pt idx="428">
                  <c:v>51.4</c:v>
                </c:pt>
                <c:pt idx="429">
                  <c:v>51.37</c:v>
                </c:pt>
                <c:pt idx="430">
                  <c:v>51.317</c:v>
                </c:pt>
                <c:pt idx="431">
                  <c:v>51.3</c:v>
                </c:pt>
                <c:pt idx="432">
                  <c:v>51.3</c:v>
                </c:pt>
                <c:pt idx="433">
                  <c:v>51.3</c:v>
                </c:pt>
                <c:pt idx="434">
                  <c:v>51.289453000000002</c:v>
                </c:pt>
                <c:pt idx="435">
                  <c:v>51.25</c:v>
                </c:pt>
                <c:pt idx="436">
                  <c:v>51.230356</c:v>
                </c:pt>
                <c:pt idx="437">
                  <c:v>51.2</c:v>
                </c:pt>
                <c:pt idx="438">
                  <c:v>51.167000000000002</c:v>
                </c:pt>
                <c:pt idx="439">
                  <c:v>51.13</c:v>
                </c:pt>
                <c:pt idx="440">
                  <c:v>51.116999999999997</c:v>
                </c:pt>
                <c:pt idx="441">
                  <c:v>51.116999999999997</c:v>
                </c:pt>
                <c:pt idx="442">
                  <c:v>50.981816999999999</c:v>
                </c:pt>
                <c:pt idx="443">
                  <c:v>50.98</c:v>
                </c:pt>
                <c:pt idx="444">
                  <c:v>50.98</c:v>
                </c:pt>
                <c:pt idx="445">
                  <c:v>50.960816999999999</c:v>
                </c:pt>
                <c:pt idx="446">
                  <c:v>50.883000000000003</c:v>
                </c:pt>
                <c:pt idx="447">
                  <c:v>50.88</c:v>
                </c:pt>
                <c:pt idx="448">
                  <c:v>50.87</c:v>
                </c:pt>
                <c:pt idx="449">
                  <c:v>50.865917000000003</c:v>
                </c:pt>
                <c:pt idx="450">
                  <c:v>50.85</c:v>
                </c:pt>
                <c:pt idx="451">
                  <c:v>50.832999999999998</c:v>
                </c:pt>
                <c:pt idx="452">
                  <c:v>50.8</c:v>
                </c:pt>
                <c:pt idx="453">
                  <c:v>50.8</c:v>
                </c:pt>
                <c:pt idx="454">
                  <c:v>50.783000000000001</c:v>
                </c:pt>
                <c:pt idx="455">
                  <c:v>50.7</c:v>
                </c:pt>
                <c:pt idx="456">
                  <c:v>50.667000000000002</c:v>
                </c:pt>
                <c:pt idx="457">
                  <c:v>50.6</c:v>
                </c:pt>
                <c:pt idx="458">
                  <c:v>50.582999999999998</c:v>
                </c:pt>
                <c:pt idx="459">
                  <c:v>50.56</c:v>
                </c:pt>
                <c:pt idx="460">
                  <c:v>50.55</c:v>
                </c:pt>
                <c:pt idx="461">
                  <c:v>50.417000000000002</c:v>
                </c:pt>
                <c:pt idx="462">
                  <c:v>50.366</c:v>
                </c:pt>
                <c:pt idx="463">
                  <c:v>50.36</c:v>
                </c:pt>
                <c:pt idx="464">
                  <c:v>50.288836000000003</c:v>
                </c:pt>
                <c:pt idx="465">
                  <c:v>50.2</c:v>
                </c:pt>
                <c:pt idx="466">
                  <c:v>50.183</c:v>
                </c:pt>
                <c:pt idx="467">
                  <c:v>50.17</c:v>
                </c:pt>
                <c:pt idx="468">
                  <c:v>50.169189000000003</c:v>
                </c:pt>
                <c:pt idx="469">
                  <c:v>50.09</c:v>
                </c:pt>
                <c:pt idx="470">
                  <c:v>50.05</c:v>
                </c:pt>
                <c:pt idx="471">
                  <c:v>50.049818999999999</c:v>
                </c:pt>
                <c:pt idx="472">
                  <c:v>50.026420999999999</c:v>
                </c:pt>
                <c:pt idx="473">
                  <c:v>49.98</c:v>
                </c:pt>
                <c:pt idx="474">
                  <c:v>49.98</c:v>
                </c:pt>
                <c:pt idx="475">
                  <c:v>49.972667000000001</c:v>
                </c:pt>
                <c:pt idx="476">
                  <c:v>49.966999999999999</c:v>
                </c:pt>
                <c:pt idx="477">
                  <c:v>49.95</c:v>
                </c:pt>
                <c:pt idx="478">
                  <c:v>49.95</c:v>
                </c:pt>
                <c:pt idx="479">
                  <c:v>49.917000000000002</c:v>
                </c:pt>
                <c:pt idx="480">
                  <c:v>49.85</c:v>
                </c:pt>
                <c:pt idx="481">
                  <c:v>49.85</c:v>
                </c:pt>
                <c:pt idx="482">
                  <c:v>49.77</c:v>
                </c:pt>
                <c:pt idx="483">
                  <c:v>49.77</c:v>
                </c:pt>
                <c:pt idx="484">
                  <c:v>49.75</c:v>
                </c:pt>
                <c:pt idx="485">
                  <c:v>49.75</c:v>
                </c:pt>
                <c:pt idx="486">
                  <c:v>49.75</c:v>
                </c:pt>
                <c:pt idx="487">
                  <c:v>49.7</c:v>
                </c:pt>
                <c:pt idx="488">
                  <c:v>49.7</c:v>
                </c:pt>
                <c:pt idx="489">
                  <c:v>49.67</c:v>
                </c:pt>
                <c:pt idx="490">
                  <c:v>49.650275000000001</c:v>
                </c:pt>
                <c:pt idx="491">
                  <c:v>49.648130999999999</c:v>
                </c:pt>
                <c:pt idx="492">
                  <c:v>49.633609999999997</c:v>
                </c:pt>
                <c:pt idx="493">
                  <c:v>49.567</c:v>
                </c:pt>
                <c:pt idx="494">
                  <c:v>49.563569000000001</c:v>
                </c:pt>
                <c:pt idx="495">
                  <c:v>49.51</c:v>
                </c:pt>
                <c:pt idx="496">
                  <c:v>49.5</c:v>
                </c:pt>
                <c:pt idx="497">
                  <c:v>49.5</c:v>
                </c:pt>
                <c:pt idx="498">
                  <c:v>49.498643999999999</c:v>
                </c:pt>
                <c:pt idx="499">
                  <c:v>49.472706000000002</c:v>
                </c:pt>
                <c:pt idx="500">
                  <c:v>49.466999999999999</c:v>
                </c:pt>
                <c:pt idx="501">
                  <c:v>49.43</c:v>
                </c:pt>
                <c:pt idx="502">
                  <c:v>49.43</c:v>
                </c:pt>
                <c:pt idx="503">
                  <c:v>49.4</c:v>
                </c:pt>
                <c:pt idx="504">
                  <c:v>49.4</c:v>
                </c:pt>
                <c:pt idx="505">
                  <c:v>49.383000000000003</c:v>
                </c:pt>
                <c:pt idx="506">
                  <c:v>49.317</c:v>
                </c:pt>
                <c:pt idx="507">
                  <c:v>49.283000000000001</c:v>
                </c:pt>
                <c:pt idx="508">
                  <c:v>49.22</c:v>
                </c:pt>
                <c:pt idx="509">
                  <c:v>49.216999999999999</c:v>
                </c:pt>
                <c:pt idx="510">
                  <c:v>49.216999999999999</c:v>
                </c:pt>
                <c:pt idx="511">
                  <c:v>49.21</c:v>
                </c:pt>
                <c:pt idx="512">
                  <c:v>49.21</c:v>
                </c:pt>
                <c:pt idx="513">
                  <c:v>49.118316999999998</c:v>
                </c:pt>
                <c:pt idx="514">
                  <c:v>49.04</c:v>
                </c:pt>
                <c:pt idx="515">
                  <c:v>49.04</c:v>
                </c:pt>
                <c:pt idx="516">
                  <c:v>48.97</c:v>
                </c:pt>
                <c:pt idx="517">
                  <c:v>48.83</c:v>
                </c:pt>
                <c:pt idx="518">
                  <c:v>48.83</c:v>
                </c:pt>
                <c:pt idx="519">
                  <c:v>48.783000000000001</c:v>
                </c:pt>
                <c:pt idx="520">
                  <c:v>48.78</c:v>
                </c:pt>
                <c:pt idx="521">
                  <c:v>48.77</c:v>
                </c:pt>
                <c:pt idx="522">
                  <c:v>48.716999999999999</c:v>
                </c:pt>
                <c:pt idx="523">
                  <c:v>48.715667000000003</c:v>
                </c:pt>
                <c:pt idx="524">
                  <c:v>48.69</c:v>
                </c:pt>
                <c:pt idx="525">
                  <c:v>48.45</c:v>
                </c:pt>
                <c:pt idx="526">
                  <c:v>48.433</c:v>
                </c:pt>
                <c:pt idx="527">
                  <c:v>48.43</c:v>
                </c:pt>
                <c:pt idx="528">
                  <c:v>48.425158000000003</c:v>
                </c:pt>
                <c:pt idx="529">
                  <c:v>48.38</c:v>
                </c:pt>
                <c:pt idx="530">
                  <c:v>48.366999999999997</c:v>
                </c:pt>
                <c:pt idx="531">
                  <c:v>48.36</c:v>
                </c:pt>
                <c:pt idx="532">
                  <c:v>48.353783</c:v>
                </c:pt>
                <c:pt idx="533">
                  <c:v>48.317</c:v>
                </c:pt>
                <c:pt idx="534">
                  <c:v>48.28</c:v>
                </c:pt>
                <c:pt idx="535">
                  <c:v>48.216999999999999</c:v>
                </c:pt>
                <c:pt idx="536">
                  <c:v>48.205666999999998</c:v>
                </c:pt>
                <c:pt idx="537">
                  <c:v>48.183</c:v>
                </c:pt>
                <c:pt idx="538">
                  <c:v>48.183</c:v>
                </c:pt>
                <c:pt idx="539">
                  <c:v>48.16</c:v>
                </c:pt>
                <c:pt idx="540">
                  <c:v>48.1</c:v>
                </c:pt>
                <c:pt idx="541">
                  <c:v>48.081364000000001</c:v>
                </c:pt>
                <c:pt idx="542">
                  <c:v>48.067</c:v>
                </c:pt>
                <c:pt idx="543">
                  <c:v>48</c:v>
                </c:pt>
                <c:pt idx="544">
                  <c:v>47.982999999999997</c:v>
                </c:pt>
                <c:pt idx="545">
                  <c:v>47.982999999999997</c:v>
                </c:pt>
                <c:pt idx="546">
                  <c:v>47.832999999999998</c:v>
                </c:pt>
                <c:pt idx="547">
                  <c:v>47.767000000000003</c:v>
                </c:pt>
                <c:pt idx="548">
                  <c:v>47.68</c:v>
                </c:pt>
                <c:pt idx="549">
                  <c:v>47.667000000000002</c:v>
                </c:pt>
                <c:pt idx="550">
                  <c:v>36.15</c:v>
                </c:pt>
                <c:pt idx="551">
                  <c:v>36.15</c:v>
                </c:pt>
                <c:pt idx="552">
                  <c:v>47.716999999999999</c:v>
                </c:pt>
                <c:pt idx="553">
                  <c:v>47.482999999999997</c:v>
                </c:pt>
                <c:pt idx="554">
                  <c:v>47.2</c:v>
                </c:pt>
                <c:pt idx="555">
                  <c:v>47.12</c:v>
                </c:pt>
                <c:pt idx="556">
                  <c:v>46.917000000000002</c:v>
                </c:pt>
                <c:pt idx="557">
                  <c:v>46.683</c:v>
                </c:pt>
                <c:pt idx="558">
                  <c:v>46.25</c:v>
                </c:pt>
                <c:pt idx="559">
                  <c:v>46.1</c:v>
                </c:pt>
                <c:pt idx="560">
                  <c:v>70.933000000000007</c:v>
                </c:pt>
                <c:pt idx="561">
                  <c:v>55.37</c:v>
                </c:pt>
                <c:pt idx="562">
                  <c:v>54.232999999999997</c:v>
                </c:pt>
                <c:pt idx="563">
                  <c:v>53.9</c:v>
                </c:pt>
                <c:pt idx="564">
                  <c:v>53.716999999999999</c:v>
                </c:pt>
                <c:pt idx="565">
                  <c:v>53.533000000000001</c:v>
                </c:pt>
                <c:pt idx="566">
                  <c:v>53.433</c:v>
                </c:pt>
                <c:pt idx="567">
                  <c:v>52.7</c:v>
                </c:pt>
                <c:pt idx="568">
                  <c:v>52.67</c:v>
                </c:pt>
                <c:pt idx="569">
                  <c:v>51.933</c:v>
                </c:pt>
                <c:pt idx="570">
                  <c:v>51.85</c:v>
                </c:pt>
                <c:pt idx="571">
                  <c:v>51.8</c:v>
                </c:pt>
                <c:pt idx="572">
                  <c:v>46.033000000000001</c:v>
                </c:pt>
                <c:pt idx="573">
                  <c:v>46.03</c:v>
                </c:pt>
                <c:pt idx="574">
                  <c:v>46.03</c:v>
                </c:pt>
                <c:pt idx="575">
                  <c:v>46.02</c:v>
                </c:pt>
                <c:pt idx="576">
                  <c:v>45.982999999999997</c:v>
                </c:pt>
                <c:pt idx="577">
                  <c:v>45.98</c:v>
                </c:pt>
                <c:pt idx="578">
                  <c:v>45.82</c:v>
                </c:pt>
                <c:pt idx="579">
                  <c:v>45.68</c:v>
                </c:pt>
                <c:pt idx="580">
                  <c:v>45.67</c:v>
                </c:pt>
                <c:pt idx="581">
                  <c:v>45.667000000000002</c:v>
                </c:pt>
                <c:pt idx="582">
                  <c:v>45.65</c:v>
                </c:pt>
                <c:pt idx="583">
                  <c:v>45.65</c:v>
                </c:pt>
                <c:pt idx="584">
                  <c:v>45.65</c:v>
                </c:pt>
                <c:pt idx="585">
                  <c:v>45.65</c:v>
                </c:pt>
                <c:pt idx="586">
                  <c:v>45.62</c:v>
                </c:pt>
                <c:pt idx="587">
                  <c:v>45.616999999999997</c:v>
                </c:pt>
                <c:pt idx="588">
                  <c:v>45.52</c:v>
                </c:pt>
                <c:pt idx="589">
                  <c:v>45.517000000000003</c:v>
                </c:pt>
                <c:pt idx="590">
                  <c:v>45.5</c:v>
                </c:pt>
                <c:pt idx="591">
                  <c:v>45.5</c:v>
                </c:pt>
                <c:pt idx="592">
                  <c:v>45.45</c:v>
                </c:pt>
                <c:pt idx="593">
                  <c:v>45.433</c:v>
                </c:pt>
                <c:pt idx="594">
                  <c:v>45.42</c:v>
                </c:pt>
                <c:pt idx="595">
                  <c:v>45.22</c:v>
                </c:pt>
                <c:pt idx="596">
                  <c:v>45.216999999999999</c:v>
                </c:pt>
                <c:pt idx="597">
                  <c:v>44.92</c:v>
                </c:pt>
                <c:pt idx="598">
                  <c:v>44.917000000000002</c:v>
                </c:pt>
                <c:pt idx="599">
                  <c:v>44.832999999999998</c:v>
                </c:pt>
                <c:pt idx="600">
                  <c:v>44.533000000000001</c:v>
                </c:pt>
                <c:pt idx="601">
                  <c:v>44.53</c:v>
                </c:pt>
                <c:pt idx="602">
                  <c:v>44.45</c:v>
                </c:pt>
                <c:pt idx="603">
                  <c:v>44.45</c:v>
                </c:pt>
                <c:pt idx="604">
                  <c:v>44.22</c:v>
                </c:pt>
                <c:pt idx="605">
                  <c:v>44.216999999999999</c:v>
                </c:pt>
                <c:pt idx="606">
                  <c:v>44.2</c:v>
                </c:pt>
                <c:pt idx="607">
                  <c:v>44.2</c:v>
                </c:pt>
                <c:pt idx="608">
                  <c:v>44.03</c:v>
                </c:pt>
                <c:pt idx="609">
                  <c:v>43.683</c:v>
                </c:pt>
                <c:pt idx="610">
                  <c:v>43.68</c:v>
                </c:pt>
                <c:pt idx="611">
                  <c:v>43.62</c:v>
                </c:pt>
                <c:pt idx="612">
                  <c:v>43.616999999999997</c:v>
                </c:pt>
                <c:pt idx="613">
                  <c:v>43.082999999999998</c:v>
                </c:pt>
                <c:pt idx="614">
                  <c:v>43.08</c:v>
                </c:pt>
                <c:pt idx="615">
                  <c:v>42.433</c:v>
                </c:pt>
                <c:pt idx="616">
                  <c:v>42.433</c:v>
                </c:pt>
                <c:pt idx="617">
                  <c:v>42.43</c:v>
                </c:pt>
                <c:pt idx="618">
                  <c:v>42.43</c:v>
                </c:pt>
                <c:pt idx="619">
                  <c:v>42.033000000000001</c:v>
                </c:pt>
                <c:pt idx="620">
                  <c:v>41.95</c:v>
                </c:pt>
                <c:pt idx="621">
                  <c:v>41.8</c:v>
                </c:pt>
                <c:pt idx="622">
                  <c:v>41.78</c:v>
                </c:pt>
                <c:pt idx="623">
                  <c:v>41.65</c:v>
                </c:pt>
                <c:pt idx="624">
                  <c:v>41.65</c:v>
                </c:pt>
                <c:pt idx="625">
                  <c:v>41.57</c:v>
                </c:pt>
                <c:pt idx="626">
                  <c:v>41.567</c:v>
                </c:pt>
                <c:pt idx="627">
                  <c:v>41.55</c:v>
                </c:pt>
                <c:pt idx="628">
                  <c:v>41.533000000000001</c:v>
                </c:pt>
                <c:pt idx="629">
                  <c:v>41.53</c:v>
                </c:pt>
                <c:pt idx="630">
                  <c:v>41.43</c:v>
                </c:pt>
                <c:pt idx="631">
                  <c:v>41.133000000000003</c:v>
                </c:pt>
                <c:pt idx="632">
                  <c:v>41.13</c:v>
                </c:pt>
                <c:pt idx="633">
                  <c:v>41.05</c:v>
                </c:pt>
                <c:pt idx="634">
                  <c:v>41.05</c:v>
                </c:pt>
                <c:pt idx="635">
                  <c:v>40.9</c:v>
                </c:pt>
                <c:pt idx="636">
                  <c:v>40.767000000000003</c:v>
                </c:pt>
                <c:pt idx="637">
                  <c:v>40.65</c:v>
                </c:pt>
                <c:pt idx="638">
                  <c:v>40.633000000000003</c:v>
                </c:pt>
                <c:pt idx="639">
                  <c:v>40.517000000000003</c:v>
                </c:pt>
                <c:pt idx="640">
                  <c:v>40.433</c:v>
                </c:pt>
                <c:pt idx="641">
                  <c:v>40.232999999999997</c:v>
                </c:pt>
                <c:pt idx="642">
                  <c:v>39.82</c:v>
                </c:pt>
                <c:pt idx="643">
                  <c:v>39.817</c:v>
                </c:pt>
                <c:pt idx="644">
                  <c:v>39.75</c:v>
                </c:pt>
                <c:pt idx="645">
                  <c:v>39.35</c:v>
                </c:pt>
                <c:pt idx="646">
                  <c:v>39.25</c:v>
                </c:pt>
                <c:pt idx="647">
                  <c:v>39</c:v>
                </c:pt>
                <c:pt idx="648">
                  <c:v>38.200000000000003</c:v>
                </c:pt>
                <c:pt idx="649">
                  <c:v>38.07</c:v>
                </c:pt>
                <c:pt idx="650">
                  <c:v>37.917000000000002</c:v>
                </c:pt>
                <c:pt idx="651">
                  <c:v>37.082999999999998</c:v>
                </c:pt>
                <c:pt idx="652">
                  <c:v>36.683</c:v>
                </c:pt>
                <c:pt idx="653">
                  <c:v>35.5</c:v>
                </c:pt>
                <c:pt idx="654">
                  <c:v>57.9</c:v>
                </c:pt>
                <c:pt idx="655">
                  <c:v>57.866999999999997</c:v>
                </c:pt>
                <c:pt idx="656">
                  <c:v>57.866666600000002</c:v>
                </c:pt>
                <c:pt idx="657">
                  <c:v>57.75</c:v>
                </c:pt>
                <c:pt idx="658">
                  <c:v>57.433333300000001</c:v>
                </c:pt>
                <c:pt idx="659">
                  <c:v>57.4</c:v>
                </c:pt>
                <c:pt idx="660">
                  <c:v>57.35</c:v>
                </c:pt>
                <c:pt idx="661">
                  <c:v>57.35</c:v>
                </c:pt>
                <c:pt idx="662">
                  <c:v>57.35</c:v>
                </c:pt>
                <c:pt idx="663">
                  <c:v>57.316666599999998</c:v>
                </c:pt>
                <c:pt idx="664">
                  <c:v>57.316666599999998</c:v>
                </c:pt>
                <c:pt idx="665">
                  <c:v>57.18</c:v>
                </c:pt>
                <c:pt idx="666">
                  <c:v>57.133000000000003</c:v>
                </c:pt>
                <c:pt idx="667">
                  <c:v>56.966666699999998</c:v>
                </c:pt>
                <c:pt idx="668">
                  <c:v>56.92</c:v>
                </c:pt>
                <c:pt idx="669">
                  <c:v>56.88</c:v>
                </c:pt>
                <c:pt idx="670">
                  <c:v>56.683333300000001</c:v>
                </c:pt>
                <c:pt idx="671">
                  <c:v>56.65</c:v>
                </c:pt>
                <c:pt idx="672">
                  <c:v>56.65</c:v>
                </c:pt>
                <c:pt idx="673">
                  <c:v>56.65</c:v>
                </c:pt>
                <c:pt idx="674">
                  <c:v>56.53</c:v>
                </c:pt>
                <c:pt idx="675">
                  <c:v>56.516666600000001</c:v>
                </c:pt>
                <c:pt idx="676">
                  <c:v>56.482999999999997</c:v>
                </c:pt>
                <c:pt idx="677">
                  <c:v>56.4</c:v>
                </c:pt>
                <c:pt idx="678">
                  <c:v>56.4</c:v>
                </c:pt>
                <c:pt idx="679">
                  <c:v>55.866999999999997</c:v>
                </c:pt>
                <c:pt idx="680">
                  <c:v>56.2</c:v>
                </c:pt>
                <c:pt idx="681">
                  <c:v>55.966999999999999</c:v>
                </c:pt>
                <c:pt idx="682">
                  <c:v>55.933</c:v>
                </c:pt>
                <c:pt idx="683">
                  <c:v>55.732999999999997</c:v>
                </c:pt>
                <c:pt idx="684">
                  <c:v>55.616999999999997</c:v>
                </c:pt>
                <c:pt idx="685">
                  <c:v>55.533000000000001</c:v>
                </c:pt>
                <c:pt idx="686">
                  <c:v>54.963918999999997</c:v>
                </c:pt>
                <c:pt idx="687">
                  <c:v>54.883000000000003</c:v>
                </c:pt>
                <c:pt idx="688">
                  <c:v>54.633000000000003</c:v>
                </c:pt>
                <c:pt idx="689">
                  <c:v>54.25</c:v>
                </c:pt>
                <c:pt idx="690">
                  <c:v>49.616999999999997</c:v>
                </c:pt>
                <c:pt idx="691">
                  <c:v>35.85</c:v>
                </c:pt>
                <c:pt idx="692">
                  <c:v>54.17</c:v>
                </c:pt>
                <c:pt idx="693">
                  <c:v>54.12</c:v>
                </c:pt>
                <c:pt idx="694">
                  <c:v>53.61</c:v>
                </c:pt>
                <c:pt idx="695">
                  <c:v>53.57</c:v>
                </c:pt>
                <c:pt idx="696">
                  <c:v>53.41</c:v>
                </c:pt>
                <c:pt idx="697">
                  <c:v>53.39</c:v>
                </c:pt>
                <c:pt idx="698">
                  <c:v>53.27</c:v>
                </c:pt>
                <c:pt idx="699">
                  <c:v>53.25</c:v>
                </c:pt>
                <c:pt idx="700">
                  <c:v>53.24</c:v>
                </c:pt>
                <c:pt idx="701">
                  <c:v>53.22</c:v>
                </c:pt>
                <c:pt idx="702">
                  <c:v>53.216999999999999</c:v>
                </c:pt>
                <c:pt idx="703">
                  <c:v>53.216666600000003</c:v>
                </c:pt>
                <c:pt idx="704">
                  <c:v>53.2</c:v>
                </c:pt>
                <c:pt idx="705">
                  <c:v>53.19</c:v>
                </c:pt>
                <c:pt idx="706">
                  <c:v>53.133000000000003</c:v>
                </c:pt>
                <c:pt idx="707">
                  <c:v>53</c:v>
                </c:pt>
                <c:pt idx="708">
                  <c:v>52.92</c:v>
                </c:pt>
                <c:pt idx="709">
                  <c:v>52.917000000000002</c:v>
                </c:pt>
                <c:pt idx="710">
                  <c:v>52.9</c:v>
                </c:pt>
                <c:pt idx="711">
                  <c:v>52.75</c:v>
                </c:pt>
                <c:pt idx="712">
                  <c:v>52.733333299999998</c:v>
                </c:pt>
                <c:pt idx="713">
                  <c:v>52.7</c:v>
                </c:pt>
                <c:pt idx="714">
                  <c:v>52.65</c:v>
                </c:pt>
                <c:pt idx="715">
                  <c:v>52.65</c:v>
                </c:pt>
                <c:pt idx="716">
                  <c:v>52.64</c:v>
                </c:pt>
                <c:pt idx="717">
                  <c:v>52.63</c:v>
                </c:pt>
                <c:pt idx="718">
                  <c:v>52.46</c:v>
                </c:pt>
                <c:pt idx="719">
                  <c:v>52.46</c:v>
                </c:pt>
                <c:pt idx="720">
                  <c:v>52.46</c:v>
                </c:pt>
                <c:pt idx="721">
                  <c:v>52.43</c:v>
                </c:pt>
                <c:pt idx="722">
                  <c:v>52.32</c:v>
                </c:pt>
                <c:pt idx="723">
                  <c:v>52.3</c:v>
                </c:pt>
                <c:pt idx="724">
                  <c:v>52.267000000000003</c:v>
                </c:pt>
                <c:pt idx="725">
                  <c:v>52.183</c:v>
                </c:pt>
                <c:pt idx="726">
                  <c:v>52.13</c:v>
                </c:pt>
                <c:pt idx="727">
                  <c:v>52.1</c:v>
                </c:pt>
                <c:pt idx="728">
                  <c:v>52.067</c:v>
                </c:pt>
                <c:pt idx="729">
                  <c:v>52.066666599999998</c:v>
                </c:pt>
                <c:pt idx="730">
                  <c:v>52.033000000000001</c:v>
                </c:pt>
                <c:pt idx="731">
                  <c:v>52</c:v>
                </c:pt>
                <c:pt idx="732">
                  <c:v>52</c:v>
                </c:pt>
                <c:pt idx="733">
                  <c:v>51.99</c:v>
                </c:pt>
                <c:pt idx="734">
                  <c:v>51.982999999999997</c:v>
                </c:pt>
                <c:pt idx="735">
                  <c:v>51.97</c:v>
                </c:pt>
                <c:pt idx="736">
                  <c:v>51.96</c:v>
                </c:pt>
                <c:pt idx="737">
                  <c:v>51.956944</c:v>
                </c:pt>
                <c:pt idx="738">
                  <c:v>51.933</c:v>
                </c:pt>
                <c:pt idx="739">
                  <c:v>51.9</c:v>
                </c:pt>
                <c:pt idx="740">
                  <c:v>51.89</c:v>
                </c:pt>
                <c:pt idx="741">
                  <c:v>51.86</c:v>
                </c:pt>
                <c:pt idx="742">
                  <c:v>51.85</c:v>
                </c:pt>
                <c:pt idx="743">
                  <c:v>51.77</c:v>
                </c:pt>
                <c:pt idx="744">
                  <c:v>51.66</c:v>
                </c:pt>
                <c:pt idx="745">
                  <c:v>51.65</c:v>
                </c:pt>
                <c:pt idx="746">
                  <c:v>51.65</c:v>
                </c:pt>
                <c:pt idx="747">
                  <c:v>51.6</c:v>
                </c:pt>
                <c:pt idx="748">
                  <c:v>51.567</c:v>
                </c:pt>
                <c:pt idx="749">
                  <c:v>51.55</c:v>
                </c:pt>
                <c:pt idx="750">
                  <c:v>51.53</c:v>
                </c:pt>
                <c:pt idx="751">
                  <c:v>51.51</c:v>
                </c:pt>
                <c:pt idx="752">
                  <c:v>51.5</c:v>
                </c:pt>
                <c:pt idx="753">
                  <c:v>51.483333299999998</c:v>
                </c:pt>
                <c:pt idx="754">
                  <c:v>51.45</c:v>
                </c:pt>
                <c:pt idx="755">
                  <c:v>51.45</c:v>
                </c:pt>
                <c:pt idx="756">
                  <c:v>51.45</c:v>
                </c:pt>
                <c:pt idx="757">
                  <c:v>51.45</c:v>
                </c:pt>
                <c:pt idx="758">
                  <c:v>51.44</c:v>
                </c:pt>
                <c:pt idx="759">
                  <c:v>51.433333300000001</c:v>
                </c:pt>
                <c:pt idx="760">
                  <c:v>51.38</c:v>
                </c:pt>
                <c:pt idx="761">
                  <c:v>51.38</c:v>
                </c:pt>
                <c:pt idx="762">
                  <c:v>51.233333299999998</c:v>
                </c:pt>
                <c:pt idx="763">
                  <c:v>51.22</c:v>
                </c:pt>
                <c:pt idx="764">
                  <c:v>51.2</c:v>
                </c:pt>
                <c:pt idx="765">
                  <c:v>50.917000000000002</c:v>
                </c:pt>
                <c:pt idx="766">
                  <c:v>71.099999999999994</c:v>
                </c:pt>
                <c:pt idx="767">
                  <c:v>71.033333299999995</c:v>
                </c:pt>
                <c:pt idx="768">
                  <c:v>71.016666700000002</c:v>
                </c:pt>
                <c:pt idx="769">
                  <c:v>70.866666699999996</c:v>
                </c:pt>
                <c:pt idx="770">
                  <c:v>70.7</c:v>
                </c:pt>
                <c:pt idx="771">
                  <c:v>70.667000000000002</c:v>
                </c:pt>
                <c:pt idx="772">
                  <c:v>70.483000000000004</c:v>
                </c:pt>
                <c:pt idx="773">
                  <c:v>70.25</c:v>
                </c:pt>
                <c:pt idx="774">
                  <c:v>70.066666699999999</c:v>
                </c:pt>
                <c:pt idx="775">
                  <c:v>69.733000000000004</c:v>
                </c:pt>
                <c:pt idx="776">
                  <c:v>69.683000000000007</c:v>
                </c:pt>
                <c:pt idx="777">
                  <c:v>69.3</c:v>
                </c:pt>
                <c:pt idx="778">
                  <c:v>68.583333300000007</c:v>
                </c:pt>
                <c:pt idx="779">
                  <c:v>68.491299999999995</c:v>
                </c:pt>
                <c:pt idx="780">
                  <c:v>68.25</c:v>
                </c:pt>
                <c:pt idx="781">
                  <c:v>68.150000000000006</c:v>
                </c:pt>
                <c:pt idx="782">
                  <c:v>67.516666700000002</c:v>
                </c:pt>
                <c:pt idx="783">
                  <c:v>67.266999999999996</c:v>
                </c:pt>
                <c:pt idx="784">
                  <c:v>66.766666599999994</c:v>
                </c:pt>
                <c:pt idx="785">
                  <c:v>65.95</c:v>
                </c:pt>
                <c:pt idx="786">
                  <c:v>65.461111000000002</c:v>
                </c:pt>
                <c:pt idx="787">
                  <c:v>65.333333300000007</c:v>
                </c:pt>
                <c:pt idx="788">
                  <c:v>64.849999999999994</c:v>
                </c:pt>
                <c:pt idx="789">
                  <c:v>64.8</c:v>
                </c:pt>
                <c:pt idx="790">
                  <c:v>64.466666700000005</c:v>
                </c:pt>
                <c:pt idx="791">
                  <c:v>64.400000000000006</c:v>
                </c:pt>
                <c:pt idx="792">
                  <c:v>63.85</c:v>
                </c:pt>
                <c:pt idx="793">
                  <c:v>63.7</c:v>
                </c:pt>
                <c:pt idx="794">
                  <c:v>63.516666600000001</c:v>
                </c:pt>
                <c:pt idx="795">
                  <c:v>63.41</c:v>
                </c:pt>
                <c:pt idx="796">
                  <c:v>63.11</c:v>
                </c:pt>
                <c:pt idx="797">
                  <c:v>62.866999999999997</c:v>
                </c:pt>
                <c:pt idx="798">
                  <c:v>62.86</c:v>
                </c:pt>
                <c:pt idx="799">
                  <c:v>62.74</c:v>
                </c:pt>
                <c:pt idx="800">
                  <c:v>62.62</c:v>
                </c:pt>
                <c:pt idx="801">
                  <c:v>62.567</c:v>
                </c:pt>
                <c:pt idx="802">
                  <c:v>62.332999999999998</c:v>
                </c:pt>
                <c:pt idx="803">
                  <c:v>62.03</c:v>
                </c:pt>
                <c:pt idx="804">
                  <c:v>61.89</c:v>
                </c:pt>
                <c:pt idx="805">
                  <c:v>61.65</c:v>
                </c:pt>
                <c:pt idx="806">
                  <c:v>61.58</c:v>
                </c:pt>
                <c:pt idx="807">
                  <c:v>61.56</c:v>
                </c:pt>
                <c:pt idx="808">
                  <c:v>61.392502999999998</c:v>
                </c:pt>
                <c:pt idx="809">
                  <c:v>61.015555999999997</c:v>
                </c:pt>
                <c:pt idx="810">
                  <c:v>60.78</c:v>
                </c:pt>
                <c:pt idx="811">
                  <c:v>60.383000000000003</c:v>
                </c:pt>
                <c:pt idx="812">
                  <c:v>60.38</c:v>
                </c:pt>
                <c:pt idx="813">
                  <c:v>60.283000000000001</c:v>
                </c:pt>
                <c:pt idx="814">
                  <c:v>60.21</c:v>
                </c:pt>
                <c:pt idx="815">
                  <c:v>59.94</c:v>
                </c:pt>
                <c:pt idx="816">
                  <c:v>59.916666599999999</c:v>
                </c:pt>
                <c:pt idx="817">
                  <c:v>59.91</c:v>
                </c:pt>
                <c:pt idx="818">
                  <c:v>59.84</c:v>
                </c:pt>
                <c:pt idx="819">
                  <c:v>59.83</c:v>
                </c:pt>
                <c:pt idx="820">
                  <c:v>59.791924999999999</c:v>
                </c:pt>
                <c:pt idx="821">
                  <c:v>59.378889000000001</c:v>
                </c:pt>
                <c:pt idx="822">
                  <c:v>59.35</c:v>
                </c:pt>
                <c:pt idx="823">
                  <c:v>59.316666699999999</c:v>
                </c:pt>
                <c:pt idx="824">
                  <c:v>59.3</c:v>
                </c:pt>
                <c:pt idx="825">
                  <c:v>59.29</c:v>
                </c:pt>
                <c:pt idx="826">
                  <c:v>59.23</c:v>
                </c:pt>
                <c:pt idx="827">
                  <c:v>59.2</c:v>
                </c:pt>
                <c:pt idx="828">
                  <c:v>59.18</c:v>
                </c:pt>
                <c:pt idx="829">
                  <c:v>59.033000000000001</c:v>
                </c:pt>
                <c:pt idx="830">
                  <c:v>58.97</c:v>
                </c:pt>
                <c:pt idx="831">
                  <c:v>58.88</c:v>
                </c:pt>
                <c:pt idx="832">
                  <c:v>58.85</c:v>
                </c:pt>
                <c:pt idx="833">
                  <c:v>58.66</c:v>
                </c:pt>
                <c:pt idx="834">
                  <c:v>58.65</c:v>
                </c:pt>
                <c:pt idx="835">
                  <c:v>58.63</c:v>
                </c:pt>
                <c:pt idx="836">
                  <c:v>58.4</c:v>
                </c:pt>
                <c:pt idx="837">
                  <c:v>58.38</c:v>
                </c:pt>
                <c:pt idx="838">
                  <c:v>58.204214</c:v>
                </c:pt>
                <c:pt idx="839">
                  <c:v>58.2</c:v>
                </c:pt>
                <c:pt idx="840">
                  <c:v>58.11</c:v>
                </c:pt>
                <c:pt idx="841">
                  <c:v>58.099485999999999</c:v>
                </c:pt>
                <c:pt idx="842">
                  <c:v>58.07</c:v>
                </c:pt>
                <c:pt idx="843">
                  <c:v>57.98</c:v>
                </c:pt>
                <c:pt idx="844">
                  <c:v>54.75</c:v>
                </c:pt>
                <c:pt idx="845">
                  <c:v>54.6</c:v>
                </c:pt>
                <c:pt idx="846">
                  <c:v>54.582999999999998</c:v>
                </c:pt>
                <c:pt idx="847">
                  <c:v>54.566666699999999</c:v>
                </c:pt>
                <c:pt idx="848">
                  <c:v>54.55</c:v>
                </c:pt>
                <c:pt idx="849">
                  <c:v>54.4166667</c:v>
                </c:pt>
                <c:pt idx="850">
                  <c:v>54.4</c:v>
                </c:pt>
                <c:pt idx="851">
                  <c:v>54.383000000000003</c:v>
                </c:pt>
                <c:pt idx="852">
                  <c:v>54.25</c:v>
                </c:pt>
                <c:pt idx="853">
                  <c:v>54.223055600000002</c:v>
                </c:pt>
                <c:pt idx="854">
                  <c:v>54.2</c:v>
                </c:pt>
                <c:pt idx="855">
                  <c:v>54.183</c:v>
                </c:pt>
                <c:pt idx="856">
                  <c:v>54.13</c:v>
                </c:pt>
                <c:pt idx="857">
                  <c:v>54.067</c:v>
                </c:pt>
                <c:pt idx="858">
                  <c:v>53.92</c:v>
                </c:pt>
                <c:pt idx="859">
                  <c:v>53.790638999999999</c:v>
                </c:pt>
                <c:pt idx="860">
                  <c:v>53.783333300000002</c:v>
                </c:pt>
                <c:pt idx="861">
                  <c:v>53.766666600000001</c:v>
                </c:pt>
                <c:pt idx="862">
                  <c:v>53.766666600000001</c:v>
                </c:pt>
                <c:pt idx="863">
                  <c:v>53.7</c:v>
                </c:pt>
                <c:pt idx="864">
                  <c:v>53.45</c:v>
                </c:pt>
                <c:pt idx="865">
                  <c:v>53.4</c:v>
                </c:pt>
                <c:pt idx="866">
                  <c:v>53.395071999999999</c:v>
                </c:pt>
                <c:pt idx="867">
                  <c:v>53.1</c:v>
                </c:pt>
                <c:pt idx="868">
                  <c:v>53.1</c:v>
                </c:pt>
                <c:pt idx="869">
                  <c:v>53.033000000000001</c:v>
                </c:pt>
                <c:pt idx="870">
                  <c:v>52.75</c:v>
                </c:pt>
                <c:pt idx="871">
                  <c:v>52.582999999999998</c:v>
                </c:pt>
                <c:pt idx="872">
                  <c:v>52.417000000000002</c:v>
                </c:pt>
                <c:pt idx="873">
                  <c:v>52.379443999999999</c:v>
                </c:pt>
                <c:pt idx="874">
                  <c:v>52.35</c:v>
                </c:pt>
                <c:pt idx="875">
                  <c:v>52.331719</c:v>
                </c:pt>
                <c:pt idx="876">
                  <c:v>52.2</c:v>
                </c:pt>
                <c:pt idx="877">
                  <c:v>52.195528000000003</c:v>
                </c:pt>
                <c:pt idx="878">
                  <c:v>52.183</c:v>
                </c:pt>
                <c:pt idx="879">
                  <c:v>52.167000000000002</c:v>
                </c:pt>
                <c:pt idx="880">
                  <c:v>52.066666599999998</c:v>
                </c:pt>
                <c:pt idx="881">
                  <c:v>52</c:v>
                </c:pt>
                <c:pt idx="882">
                  <c:v>51.933</c:v>
                </c:pt>
                <c:pt idx="883">
                  <c:v>51.783333300000002</c:v>
                </c:pt>
                <c:pt idx="884">
                  <c:v>51.566666599999998</c:v>
                </c:pt>
                <c:pt idx="885">
                  <c:v>51.551667000000002</c:v>
                </c:pt>
                <c:pt idx="886">
                  <c:v>51.551389</c:v>
                </c:pt>
                <c:pt idx="887">
                  <c:v>51.55</c:v>
                </c:pt>
                <c:pt idx="888">
                  <c:v>51.35</c:v>
                </c:pt>
                <c:pt idx="889">
                  <c:v>51.216999999999999</c:v>
                </c:pt>
                <c:pt idx="890">
                  <c:v>51.216666600000003</c:v>
                </c:pt>
                <c:pt idx="891">
                  <c:v>51.2</c:v>
                </c:pt>
                <c:pt idx="892">
                  <c:v>51.1</c:v>
                </c:pt>
                <c:pt idx="893">
                  <c:v>50.9</c:v>
                </c:pt>
                <c:pt idx="894">
                  <c:v>50.817</c:v>
                </c:pt>
                <c:pt idx="895">
                  <c:v>50.816666599999998</c:v>
                </c:pt>
                <c:pt idx="896">
                  <c:v>50.7</c:v>
                </c:pt>
                <c:pt idx="897">
                  <c:v>50.616666600000002</c:v>
                </c:pt>
                <c:pt idx="898">
                  <c:v>50.433</c:v>
                </c:pt>
                <c:pt idx="899">
                  <c:v>50.232999999999997</c:v>
                </c:pt>
                <c:pt idx="900">
                  <c:v>50.109957999999999</c:v>
                </c:pt>
                <c:pt idx="901">
                  <c:v>50.08</c:v>
                </c:pt>
                <c:pt idx="902">
                  <c:v>50.077731</c:v>
                </c:pt>
                <c:pt idx="903">
                  <c:v>50.05</c:v>
                </c:pt>
                <c:pt idx="904">
                  <c:v>50.033000000000001</c:v>
                </c:pt>
                <c:pt idx="905">
                  <c:v>49.8</c:v>
                </c:pt>
                <c:pt idx="906">
                  <c:v>49.7</c:v>
                </c:pt>
                <c:pt idx="907">
                  <c:v>49.466666600000003</c:v>
                </c:pt>
                <c:pt idx="908">
                  <c:v>49.3</c:v>
                </c:pt>
                <c:pt idx="909">
                  <c:v>41.8</c:v>
                </c:pt>
                <c:pt idx="910">
                  <c:v>41.7</c:v>
                </c:pt>
                <c:pt idx="911">
                  <c:v>41.27</c:v>
                </c:pt>
                <c:pt idx="912">
                  <c:v>41.232999999999997</c:v>
                </c:pt>
                <c:pt idx="913">
                  <c:v>39.35</c:v>
                </c:pt>
                <c:pt idx="914">
                  <c:v>38.767000000000003</c:v>
                </c:pt>
                <c:pt idx="915">
                  <c:v>38.017000000000003</c:v>
                </c:pt>
                <c:pt idx="916">
                  <c:v>37.017000000000003</c:v>
                </c:pt>
                <c:pt idx="917">
                  <c:v>49.366666600000002</c:v>
                </c:pt>
                <c:pt idx="918">
                  <c:v>49.22</c:v>
                </c:pt>
                <c:pt idx="919">
                  <c:v>49.033333300000002</c:v>
                </c:pt>
                <c:pt idx="920">
                  <c:v>48.933333300000001</c:v>
                </c:pt>
                <c:pt idx="921">
                  <c:v>48.933</c:v>
                </c:pt>
                <c:pt idx="922">
                  <c:v>48.85</c:v>
                </c:pt>
                <c:pt idx="923">
                  <c:v>48.766666600000001</c:v>
                </c:pt>
                <c:pt idx="924">
                  <c:v>48.667000000000002</c:v>
                </c:pt>
                <c:pt idx="925">
                  <c:v>48.666666599999999</c:v>
                </c:pt>
                <c:pt idx="926">
                  <c:v>48.616999999999997</c:v>
                </c:pt>
                <c:pt idx="927">
                  <c:v>48.3333333</c:v>
                </c:pt>
                <c:pt idx="928">
                  <c:v>48.283333300000002</c:v>
                </c:pt>
                <c:pt idx="929">
                  <c:v>48.2</c:v>
                </c:pt>
                <c:pt idx="930">
                  <c:v>48.170166999999999</c:v>
                </c:pt>
                <c:pt idx="931">
                  <c:v>48.166666599999999</c:v>
                </c:pt>
                <c:pt idx="932">
                  <c:v>47.866999999999997</c:v>
                </c:pt>
                <c:pt idx="933">
                  <c:v>45.52</c:v>
                </c:pt>
                <c:pt idx="934">
                  <c:v>43.57</c:v>
                </c:pt>
                <c:pt idx="935">
                  <c:v>43.55</c:v>
                </c:pt>
                <c:pt idx="936">
                  <c:v>43.54</c:v>
                </c:pt>
                <c:pt idx="937">
                  <c:v>43.49</c:v>
                </c:pt>
                <c:pt idx="938">
                  <c:v>43.46</c:v>
                </c:pt>
                <c:pt idx="939">
                  <c:v>43.37</c:v>
                </c:pt>
                <c:pt idx="940">
                  <c:v>43.366999999999997</c:v>
                </c:pt>
                <c:pt idx="941">
                  <c:v>43.36</c:v>
                </c:pt>
                <c:pt idx="942">
                  <c:v>43.35</c:v>
                </c:pt>
                <c:pt idx="943">
                  <c:v>43.35</c:v>
                </c:pt>
                <c:pt idx="944">
                  <c:v>43.31</c:v>
                </c:pt>
                <c:pt idx="945">
                  <c:v>43.31</c:v>
                </c:pt>
                <c:pt idx="946">
                  <c:v>43.3</c:v>
                </c:pt>
                <c:pt idx="947">
                  <c:v>43.3</c:v>
                </c:pt>
                <c:pt idx="948">
                  <c:v>43.3</c:v>
                </c:pt>
                <c:pt idx="949">
                  <c:v>43.12</c:v>
                </c:pt>
                <c:pt idx="950">
                  <c:v>42.9</c:v>
                </c:pt>
                <c:pt idx="951">
                  <c:v>42.89</c:v>
                </c:pt>
                <c:pt idx="952">
                  <c:v>42.883000000000003</c:v>
                </c:pt>
                <c:pt idx="953">
                  <c:v>42.87</c:v>
                </c:pt>
                <c:pt idx="954">
                  <c:v>42.78</c:v>
                </c:pt>
                <c:pt idx="955">
                  <c:v>42.767000000000003</c:v>
                </c:pt>
                <c:pt idx="956">
                  <c:v>42.59</c:v>
                </c:pt>
                <c:pt idx="957">
                  <c:v>42.582999999999998</c:v>
                </c:pt>
                <c:pt idx="958">
                  <c:v>42.44</c:v>
                </c:pt>
                <c:pt idx="959">
                  <c:v>42.36</c:v>
                </c:pt>
                <c:pt idx="960">
                  <c:v>42.24</c:v>
                </c:pt>
                <c:pt idx="961">
                  <c:v>42.216999999999999</c:v>
                </c:pt>
                <c:pt idx="962">
                  <c:v>42.082999999999998</c:v>
                </c:pt>
                <c:pt idx="963">
                  <c:v>42.08</c:v>
                </c:pt>
                <c:pt idx="964">
                  <c:v>42.01</c:v>
                </c:pt>
                <c:pt idx="965">
                  <c:v>41.91</c:v>
                </c:pt>
                <c:pt idx="966">
                  <c:v>41.9</c:v>
                </c:pt>
                <c:pt idx="967">
                  <c:v>41.78</c:v>
                </c:pt>
                <c:pt idx="968">
                  <c:v>41.716999999999999</c:v>
                </c:pt>
                <c:pt idx="969">
                  <c:v>41.7</c:v>
                </c:pt>
                <c:pt idx="970">
                  <c:v>41.667000000000002</c:v>
                </c:pt>
                <c:pt idx="971">
                  <c:v>41.66</c:v>
                </c:pt>
                <c:pt idx="972">
                  <c:v>41.65</c:v>
                </c:pt>
                <c:pt idx="973">
                  <c:v>41.63</c:v>
                </c:pt>
                <c:pt idx="974">
                  <c:v>41.616999999999997</c:v>
                </c:pt>
                <c:pt idx="975">
                  <c:v>41.52</c:v>
                </c:pt>
                <c:pt idx="976">
                  <c:v>41.42</c:v>
                </c:pt>
                <c:pt idx="977">
                  <c:v>41.283000000000001</c:v>
                </c:pt>
                <c:pt idx="978">
                  <c:v>41.15</c:v>
                </c:pt>
                <c:pt idx="979">
                  <c:v>41.11</c:v>
                </c:pt>
                <c:pt idx="980">
                  <c:v>40.96</c:v>
                </c:pt>
                <c:pt idx="981">
                  <c:v>40.96</c:v>
                </c:pt>
                <c:pt idx="982">
                  <c:v>40.950000000000003</c:v>
                </c:pt>
                <c:pt idx="983">
                  <c:v>40.950000000000003</c:v>
                </c:pt>
                <c:pt idx="984">
                  <c:v>40.840000000000003</c:v>
                </c:pt>
                <c:pt idx="985">
                  <c:v>40.700000000000003</c:v>
                </c:pt>
                <c:pt idx="986">
                  <c:v>40.659999999999997</c:v>
                </c:pt>
                <c:pt idx="987">
                  <c:v>40.659999999999997</c:v>
                </c:pt>
                <c:pt idx="988">
                  <c:v>40.659999999999997</c:v>
                </c:pt>
                <c:pt idx="989">
                  <c:v>40.482999999999997</c:v>
                </c:pt>
                <c:pt idx="990">
                  <c:v>40.47</c:v>
                </c:pt>
                <c:pt idx="991">
                  <c:v>40.450000000000003</c:v>
                </c:pt>
                <c:pt idx="992">
                  <c:v>40.409999999999997</c:v>
                </c:pt>
                <c:pt idx="993">
                  <c:v>40.383000000000003</c:v>
                </c:pt>
                <c:pt idx="994">
                  <c:v>40.299999999999997</c:v>
                </c:pt>
                <c:pt idx="995">
                  <c:v>40.299999999999997</c:v>
                </c:pt>
                <c:pt idx="996">
                  <c:v>39.880000000000003</c:v>
                </c:pt>
                <c:pt idx="997">
                  <c:v>39.866999999999997</c:v>
                </c:pt>
                <c:pt idx="998">
                  <c:v>39.86</c:v>
                </c:pt>
                <c:pt idx="999">
                  <c:v>39.85</c:v>
                </c:pt>
                <c:pt idx="1000">
                  <c:v>39.56</c:v>
                </c:pt>
                <c:pt idx="1001">
                  <c:v>39.56</c:v>
                </c:pt>
                <c:pt idx="1002">
                  <c:v>39.549999999999997</c:v>
                </c:pt>
                <c:pt idx="1003">
                  <c:v>39.5</c:v>
                </c:pt>
                <c:pt idx="1004">
                  <c:v>39.49</c:v>
                </c:pt>
                <c:pt idx="1005">
                  <c:v>39.479999999999997</c:v>
                </c:pt>
                <c:pt idx="1006">
                  <c:v>39.47</c:v>
                </c:pt>
                <c:pt idx="1007">
                  <c:v>39.01</c:v>
                </c:pt>
                <c:pt idx="1008">
                  <c:v>38.99</c:v>
                </c:pt>
                <c:pt idx="1009">
                  <c:v>38.982999999999997</c:v>
                </c:pt>
                <c:pt idx="1010">
                  <c:v>38.950000000000003</c:v>
                </c:pt>
                <c:pt idx="1011">
                  <c:v>38.950000000000003</c:v>
                </c:pt>
                <c:pt idx="1012">
                  <c:v>38.883000000000003</c:v>
                </c:pt>
                <c:pt idx="1013">
                  <c:v>38.880000000000003</c:v>
                </c:pt>
                <c:pt idx="1014">
                  <c:v>38.880000000000003</c:v>
                </c:pt>
                <c:pt idx="1015">
                  <c:v>38.866999999999997</c:v>
                </c:pt>
                <c:pt idx="1016">
                  <c:v>38.369999999999997</c:v>
                </c:pt>
                <c:pt idx="1017">
                  <c:v>38</c:v>
                </c:pt>
                <c:pt idx="1018">
                  <c:v>37.96</c:v>
                </c:pt>
                <c:pt idx="1019">
                  <c:v>37.950000000000003</c:v>
                </c:pt>
                <c:pt idx="1020">
                  <c:v>37.85</c:v>
                </c:pt>
                <c:pt idx="1021">
                  <c:v>37.79</c:v>
                </c:pt>
                <c:pt idx="1022">
                  <c:v>37.42</c:v>
                </c:pt>
                <c:pt idx="1023">
                  <c:v>37.417000000000002</c:v>
                </c:pt>
                <c:pt idx="1024">
                  <c:v>37.28</c:v>
                </c:pt>
                <c:pt idx="1025">
                  <c:v>37.26</c:v>
                </c:pt>
                <c:pt idx="1026">
                  <c:v>37.159999999999997</c:v>
                </c:pt>
                <c:pt idx="1027">
                  <c:v>37.15</c:v>
                </c:pt>
                <c:pt idx="1028">
                  <c:v>36.85</c:v>
                </c:pt>
                <c:pt idx="1029">
                  <c:v>36.85</c:v>
                </c:pt>
                <c:pt idx="1030">
                  <c:v>36.75</c:v>
                </c:pt>
                <c:pt idx="1031">
                  <c:v>36.75</c:v>
                </c:pt>
                <c:pt idx="1032">
                  <c:v>36.667000000000002</c:v>
                </c:pt>
                <c:pt idx="1033">
                  <c:v>36.64</c:v>
                </c:pt>
                <c:pt idx="1034">
                  <c:v>36.5</c:v>
                </c:pt>
                <c:pt idx="1035">
                  <c:v>36.020000000000003</c:v>
                </c:pt>
                <c:pt idx="1036">
                  <c:v>67.821985999999995</c:v>
                </c:pt>
                <c:pt idx="1037">
                  <c:v>67.132407999999998</c:v>
                </c:pt>
                <c:pt idx="1038">
                  <c:v>65.566666600000005</c:v>
                </c:pt>
                <c:pt idx="1039">
                  <c:v>65.543757999999997</c:v>
                </c:pt>
                <c:pt idx="1040">
                  <c:v>64.624771999999993</c:v>
                </c:pt>
                <c:pt idx="1041">
                  <c:v>64.548321999999999</c:v>
                </c:pt>
                <c:pt idx="1042">
                  <c:v>63.791828000000002</c:v>
                </c:pt>
                <c:pt idx="1043">
                  <c:v>63.68</c:v>
                </c:pt>
                <c:pt idx="1044">
                  <c:v>63.408338999999998</c:v>
                </c:pt>
                <c:pt idx="1045">
                  <c:v>63.2</c:v>
                </c:pt>
                <c:pt idx="1046">
                  <c:v>63.15</c:v>
                </c:pt>
                <c:pt idx="1047">
                  <c:v>63.05</c:v>
                </c:pt>
                <c:pt idx="1048">
                  <c:v>63.048597000000001</c:v>
                </c:pt>
                <c:pt idx="1049">
                  <c:v>62.52</c:v>
                </c:pt>
                <c:pt idx="1050">
                  <c:v>60.957908000000003</c:v>
                </c:pt>
                <c:pt idx="1051">
                  <c:v>60.422016999999997</c:v>
                </c:pt>
                <c:pt idx="1052">
                  <c:v>59.651944</c:v>
                </c:pt>
                <c:pt idx="1053">
                  <c:v>59.65</c:v>
                </c:pt>
                <c:pt idx="1054">
                  <c:v>59.58</c:v>
                </c:pt>
                <c:pt idx="1055">
                  <c:v>59.444713999999998</c:v>
                </c:pt>
                <c:pt idx="1056">
                  <c:v>59.37</c:v>
                </c:pt>
                <c:pt idx="1057">
                  <c:v>59.354371999999998</c:v>
                </c:pt>
                <c:pt idx="1058">
                  <c:v>59.223733000000003</c:v>
                </c:pt>
                <c:pt idx="1059">
                  <c:v>59.22</c:v>
                </c:pt>
                <c:pt idx="1060">
                  <c:v>58.788635999999997</c:v>
                </c:pt>
                <c:pt idx="1061">
                  <c:v>58.75</c:v>
                </c:pt>
                <c:pt idx="1062">
                  <c:v>58.586252999999999</c:v>
                </c:pt>
                <c:pt idx="1063">
                  <c:v>58.456400000000002</c:v>
                </c:pt>
                <c:pt idx="1064">
                  <c:v>58.43</c:v>
                </c:pt>
                <c:pt idx="1065">
                  <c:v>58.406149999999997</c:v>
                </c:pt>
                <c:pt idx="1066">
                  <c:v>58.38</c:v>
                </c:pt>
                <c:pt idx="1067">
                  <c:v>58.318055999999999</c:v>
                </c:pt>
                <c:pt idx="1068">
                  <c:v>57.774721999999997</c:v>
                </c:pt>
                <c:pt idx="1069">
                  <c:v>57.757593999999997</c:v>
                </c:pt>
                <c:pt idx="1070">
                  <c:v>57.662835999999999</c:v>
                </c:pt>
                <c:pt idx="1071">
                  <c:v>57.662796999999998</c:v>
                </c:pt>
                <c:pt idx="1072">
                  <c:v>57.52</c:v>
                </c:pt>
                <c:pt idx="1073">
                  <c:v>57.3</c:v>
                </c:pt>
                <c:pt idx="1074">
                  <c:v>56.929144000000001</c:v>
                </c:pt>
                <c:pt idx="1075">
                  <c:v>56.92</c:v>
                </c:pt>
                <c:pt idx="1076">
                  <c:v>56.85</c:v>
                </c:pt>
                <c:pt idx="1077">
                  <c:v>56.691127999999999</c:v>
                </c:pt>
                <c:pt idx="1078">
                  <c:v>56.685530999999997</c:v>
                </c:pt>
                <c:pt idx="1079">
                  <c:v>56.266666999999998</c:v>
                </c:pt>
                <c:pt idx="1080">
                  <c:v>55.921686000000001</c:v>
                </c:pt>
                <c:pt idx="1081">
                  <c:v>55.530192999999997</c:v>
                </c:pt>
                <c:pt idx="1082">
                  <c:v>55.52</c:v>
                </c:pt>
                <c:pt idx="1083">
                  <c:v>55.38</c:v>
                </c:pt>
                <c:pt idx="1084">
                  <c:v>47.683333330000004</c:v>
                </c:pt>
                <c:pt idx="1085">
                  <c:v>47.482999999999997</c:v>
                </c:pt>
                <c:pt idx="1086">
                  <c:v>47.48</c:v>
                </c:pt>
                <c:pt idx="1087">
                  <c:v>46.65</c:v>
                </c:pt>
                <c:pt idx="1088">
                  <c:v>61.25</c:v>
                </c:pt>
                <c:pt idx="1089">
                  <c:v>60.75</c:v>
                </c:pt>
                <c:pt idx="1090">
                  <c:v>60.45</c:v>
                </c:pt>
                <c:pt idx="1091">
                  <c:v>60.432777999999999</c:v>
                </c:pt>
                <c:pt idx="1092">
                  <c:v>60.133000000000003</c:v>
                </c:pt>
                <c:pt idx="1093">
                  <c:v>59.878889000000001</c:v>
                </c:pt>
                <c:pt idx="1094">
                  <c:v>59.533000000000001</c:v>
                </c:pt>
                <c:pt idx="1095">
                  <c:v>59.08</c:v>
                </c:pt>
                <c:pt idx="1096">
                  <c:v>58.95</c:v>
                </c:pt>
                <c:pt idx="1097">
                  <c:v>58.45</c:v>
                </c:pt>
                <c:pt idx="1098">
                  <c:v>58.45</c:v>
                </c:pt>
                <c:pt idx="1099">
                  <c:v>58.22</c:v>
                </c:pt>
                <c:pt idx="1100">
                  <c:v>58.215555999999999</c:v>
                </c:pt>
                <c:pt idx="1101">
                  <c:v>57.866666600000002</c:v>
                </c:pt>
                <c:pt idx="1102">
                  <c:v>57.816666699999999</c:v>
                </c:pt>
                <c:pt idx="1103">
                  <c:v>57.72</c:v>
                </c:pt>
                <c:pt idx="1104">
                  <c:v>57.716999999999999</c:v>
                </c:pt>
                <c:pt idx="1105">
                  <c:v>57.65</c:v>
                </c:pt>
                <c:pt idx="1106">
                  <c:v>57.533000000000001</c:v>
                </c:pt>
                <c:pt idx="1107">
                  <c:v>57.53</c:v>
                </c:pt>
                <c:pt idx="1108">
                  <c:v>57.5</c:v>
                </c:pt>
                <c:pt idx="1109">
                  <c:v>57.466999999999999</c:v>
                </c:pt>
                <c:pt idx="1110">
                  <c:v>57.2</c:v>
                </c:pt>
                <c:pt idx="1111">
                  <c:v>57.2</c:v>
                </c:pt>
                <c:pt idx="1112">
                  <c:v>57.0833333</c:v>
                </c:pt>
                <c:pt idx="1113">
                  <c:v>56.5</c:v>
                </c:pt>
                <c:pt idx="1114">
                  <c:v>56.452499000000003</c:v>
                </c:pt>
                <c:pt idx="1115">
                  <c:v>56.4</c:v>
                </c:pt>
                <c:pt idx="1116">
                  <c:v>56.383000000000003</c:v>
                </c:pt>
                <c:pt idx="1117">
                  <c:v>56.316666599999998</c:v>
                </c:pt>
                <c:pt idx="1118">
                  <c:v>55.95</c:v>
                </c:pt>
                <c:pt idx="1119">
                  <c:v>55.95</c:v>
                </c:pt>
                <c:pt idx="1120">
                  <c:v>55.9</c:v>
                </c:pt>
                <c:pt idx="1121">
                  <c:v>55.866999999999997</c:v>
                </c:pt>
                <c:pt idx="1122">
                  <c:v>55.7</c:v>
                </c:pt>
                <c:pt idx="1123">
                  <c:v>55.616666600000002</c:v>
                </c:pt>
                <c:pt idx="1124">
                  <c:v>55.52</c:v>
                </c:pt>
                <c:pt idx="1125">
                  <c:v>55.5</c:v>
                </c:pt>
                <c:pt idx="1126">
                  <c:v>55.437221999999998</c:v>
                </c:pt>
                <c:pt idx="1127">
                  <c:v>55.433</c:v>
                </c:pt>
                <c:pt idx="1128">
                  <c:v>55.424166999999997</c:v>
                </c:pt>
                <c:pt idx="1129">
                  <c:v>55.317</c:v>
                </c:pt>
                <c:pt idx="1130">
                  <c:v>55.05</c:v>
                </c:pt>
                <c:pt idx="1131">
                  <c:v>55.042777999999998</c:v>
                </c:pt>
                <c:pt idx="1132">
                  <c:v>55.037500000000001</c:v>
                </c:pt>
                <c:pt idx="1133">
                  <c:v>54.9375</c:v>
                </c:pt>
                <c:pt idx="1134">
                  <c:v>54.933</c:v>
                </c:pt>
                <c:pt idx="1135">
                  <c:v>54.93</c:v>
                </c:pt>
                <c:pt idx="1136">
                  <c:v>54.93</c:v>
                </c:pt>
                <c:pt idx="1137">
                  <c:v>54.866666600000002</c:v>
                </c:pt>
                <c:pt idx="1138">
                  <c:v>54.85</c:v>
                </c:pt>
                <c:pt idx="1139">
                  <c:v>54.8</c:v>
                </c:pt>
                <c:pt idx="1140">
                  <c:v>54.65</c:v>
                </c:pt>
                <c:pt idx="1141">
                  <c:v>54.618056000000003</c:v>
                </c:pt>
                <c:pt idx="1142">
                  <c:v>54.6</c:v>
                </c:pt>
                <c:pt idx="1143">
                  <c:v>54.516666600000001</c:v>
                </c:pt>
                <c:pt idx="1144">
                  <c:v>54.509188999999999</c:v>
                </c:pt>
                <c:pt idx="1145">
                  <c:v>54.33</c:v>
                </c:pt>
                <c:pt idx="1146">
                  <c:v>54.3</c:v>
                </c:pt>
                <c:pt idx="1147">
                  <c:v>54.205522000000002</c:v>
                </c:pt>
                <c:pt idx="1148">
                  <c:v>54.137186</c:v>
                </c:pt>
                <c:pt idx="1149">
                  <c:v>54.131166999999998</c:v>
                </c:pt>
                <c:pt idx="1150">
                  <c:v>54.082999999999998</c:v>
                </c:pt>
                <c:pt idx="1151">
                  <c:v>54.05</c:v>
                </c:pt>
                <c:pt idx="1152">
                  <c:v>53.865896999999997</c:v>
                </c:pt>
                <c:pt idx="1153">
                  <c:v>53.832999999999998</c:v>
                </c:pt>
                <c:pt idx="1154">
                  <c:v>53.82</c:v>
                </c:pt>
                <c:pt idx="1155">
                  <c:v>53.817</c:v>
                </c:pt>
                <c:pt idx="1156">
                  <c:v>53.767000000000003</c:v>
                </c:pt>
                <c:pt idx="1157">
                  <c:v>53.616999999999997</c:v>
                </c:pt>
                <c:pt idx="1158">
                  <c:v>53.6</c:v>
                </c:pt>
                <c:pt idx="1159">
                  <c:v>53.57</c:v>
                </c:pt>
                <c:pt idx="1160">
                  <c:v>53.482999999999997</c:v>
                </c:pt>
                <c:pt idx="1161">
                  <c:v>53.466666600000003</c:v>
                </c:pt>
                <c:pt idx="1162">
                  <c:v>53.45</c:v>
                </c:pt>
                <c:pt idx="1163">
                  <c:v>53.35</c:v>
                </c:pt>
                <c:pt idx="1164">
                  <c:v>53.333610999999998</c:v>
                </c:pt>
                <c:pt idx="1165">
                  <c:v>53.3</c:v>
                </c:pt>
                <c:pt idx="1166">
                  <c:v>53.27</c:v>
                </c:pt>
                <c:pt idx="1167">
                  <c:v>53.25</c:v>
                </c:pt>
                <c:pt idx="1168">
                  <c:v>53.178055999999998</c:v>
                </c:pt>
                <c:pt idx="1169">
                  <c:v>53.167000000000002</c:v>
                </c:pt>
                <c:pt idx="1170">
                  <c:v>53.0833333</c:v>
                </c:pt>
                <c:pt idx="1171">
                  <c:v>53.082999999999998</c:v>
                </c:pt>
                <c:pt idx="1172">
                  <c:v>53.08</c:v>
                </c:pt>
                <c:pt idx="1173">
                  <c:v>53.030349999999999</c:v>
                </c:pt>
                <c:pt idx="1174">
                  <c:v>53.03</c:v>
                </c:pt>
                <c:pt idx="1175">
                  <c:v>53</c:v>
                </c:pt>
                <c:pt idx="1176">
                  <c:v>52.962224999999997</c:v>
                </c:pt>
                <c:pt idx="1177">
                  <c:v>52.866666700000003</c:v>
                </c:pt>
                <c:pt idx="1178">
                  <c:v>52.831111</c:v>
                </c:pt>
                <c:pt idx="1179">
                  <c:v>52.8</c:v>
                </c:pt>
                <c:pt idx="1180">
                  <c:v>52.754843999999999</c:v>
                </c:pt>
                <c:pt idx="1181">
                  <c:v>52.732999999999997</c:v>
                </c:pt>
                <c:pt idx="1182">
                  <c:v>52.675832999999997</c:v>
                </c:pt>
                <c:pt idx="1183">
                  <c:v>52.65</c:v>
                </c:pt>
                <c:pt idx="1184">
                  <c:v>52.640028000000001</c:v>
                </c:pt>
                <c:pt idx="1185">
                  <c:v>52.616999999999997</c:v>
                </c:pt>
                <c:pt idx="1186">
                  <c:v>52.45</c:v>
                </c:pt>
                <c:pt idx="1187">
                  <c:v>52.4</c:v>
                </c:pt>
                <c:pt idx="1188">
                  <c:v>52.4</c:v>
                </c:pt>
                <c:pt idx="1189">
                  <c:v>52.37</c:v>
                </c:pt>
                <c:pt idx="1190">
                  <c:v>52.369722000000003</c:v>
                </c:pt>
                <c:pt idx="1191">
                  <c:v>52.366999999999997</c:v>
                </c:pt>
                <c:pt idx="1192">
                  <c:v>52.366999999999997</c:v>
                </c:pt>
                <c:pt idx="1193">
                  <c:v>52.366669999999999</c:v>
                </c:pt>
                <c:pt idx="1194">
                  <c:v>52.35</c:v>
                </c:pt>
                <c:pt idx="1195">
                  <c:v>52.35</c:v>
                </c:pt>
                <c:pt idx="1196">
                  <c:v>52.332999999999998</c:v>
                </c:pt>
                <c:pt idx="1197">
                  <c:v>52.216999999999999</c:v>
                </c:pt>
                <c:pt idx="1198">
                  <c:v>52.2</c:v>
                </c:pt>
                <c:pt idx="1199">
                  <c:v>52.133333299999997</c:v>
                </c:pt>
                <c:pt idx="1200">
                  <c:v>52.116999999999997</c:v>
                </c:pt>
                <c:pt idx="1201">
                  <c:v>52.082999999999998</c:v>
                </c:pt>
                <c:pt idx="1202">
                  <c:v>52.072221999999996</c:v>
                </c:pt>
                <c:pt idx="1203">
                  <c:v>51.894167000000003</c:v>
                </c:pt>
                <c:pt idx="1204">
                  <c:v>51.883000000000003</c:v>
                </c:pt>
                <c:pt idx="1205">
                  <c:v>51.88</c:v>
                </c:pt>
                <c:pt idx="1206">
                  <c:v>51.874721999999998</c:v>
                </c:pt>
                <c:pt idx="1207">
                  <c:v>51.75</c:v>
                </c:pt>
                <c:pt idx="1208">
                  <c:v>51.716666699999998</c:v>
                </c:pt>
                <c:pt idx="1209">
                  <c:v>51.7</c:v>
                </c:pt>
                <c:pt idx="1210">
                  <c:v>51.683</c:v>
                </c:pt>
                <c:pt idx="1211">
                  <c:v>51.682167</c:v>
                </c:pt>
                <c:pt idx="1212">
                  <c:v>51.68</c:v>
                </c:pt>
                <c:pt idx="1213">
                  <c:v>51.62</c:v>
                </c:pt>
                <c:pt idx="1214">
                  <c:v>51.616388999999998</c:v>
                </c:pt>
                <c:pt idx="1215">
                  <c:v>51.605333000000002</c:v>
                </c:pt>
                <c:pt idx="1216">
                  <c:v>51.571389000000003</c:v>
                </c:pt>
                <c:pt idx="1217">
                  <c:v>51.567</c:v>
                </c:pt>
                <c:pt idx="1218">
                  <c:v>51.55</c:v>
                </c:pt>
                <c:pt idx="1219">
                  <c:v>51.55</c:v>
                </c:pt>
                <c:pt idx="1220">
                  <c:v>51.519444</c:v>
                </c:pt>
                <c:pt idx="1221">
                  <c:v>51.516666669999999</c:v>
                </c:pt>
                <c:pt idx="1222">
                  <c:v>51.505277999999997</c:v>
                </c:pt>
                <c:pt idx="1223">
                  <c:v>51.5</c:v>
                </c:pt>
                <c:pt idx="1224">
                  <c:v>51.482999999999997</c:v>
                </c:pt>
                <c:pt idx="1225">
                  <c:v>51.404811000000002</c:v>
                </c:pt>
                <c:pt idx="1226">
                  <c:v>51.4</c:v>
                </c:pt>
                <c:pt idx="1227">
                  <c:v>51.382669</c:v>
                </c:pt>
                <c:pt idx="1228">
                  <c:v>51.35</c:v>
                </c:pt>
                <c:pt idx="1229">
                  <c:v>51.330832999999998</c:v>
                </c:pt>
                <c:pt idx="1230">
                  <c:v>51.28</c:v>
                </c:pt>
                <c:pt idx="1231">
                  <c:v>51.275832999999999</c:v>
                </c:pt>
                <c:pt idx="1232">
                  <c:v>51.25</c:v>
                </c:pt>
                <c:pt idx="1233">
                  <c:v>51.232999999999997</c:v>
                </c:pt>
                <c:pt idx="1234">
                  <c:v>51.17</c:v>
                </c:pt>
                <c:pt idx="1235">
                  <c:v>51.152189</c:v>
                </c:pt>
                <c:pt idx="1236">
                  <c:v>51.15</c:v>
                </c:pt>
                <c:pt idx="1237">
                  <c:v>51.15</c:v>
                </c:pt>
                <c:pt idx="1238">
                  <c:v>51.133333299999997</c:v>
                </c:pt>
                <c:pt idx="1239">
                  <c:v>51.082999999999998</c:v>
                </c:pt>
                <c:pt idx="1240">
                  <c:v>51</c:v>
                </c:pt>
                <c:pt idx="1241">
                  <c:v>50.956111</c:v>
                </c:pt>
                <c:pt idx="1242">
                  <c:v>50.950260999999998</c:v>
                </c:pt>
                <c:pt idx="1243">
                  <c:v>50.9</c:v>
                </c:pt>
                <c:pt idx="1244">
                  <c:v>50.835555999999997</c:v>
                </c:pt>
                <c:pt idx="1245">
                  <c:v>50.78</c:v>
                </c:pt>
                <c:pt idx="1246">
                  <c:v>50.78</c:v>
                </c:pt>
                <c:pt idx="1247">
                  <c:v>50.732999999999997</c:v>
                </c:pt>
                <c:pt idx="1248">
                  <c:v>50.73</c:v>
                </c:pt>
                <c:pt idx="1249">
                  <c:v>50.58</c:v>
                </c:pt>
                <c:pt idx="1250">
                  <c:v>50.566666699999999</c:v>
                </c:pt>
                <c:pt idx="1251">
                  <c:v>50.43</c:v>
                </c:pt>
                <c:pt idx="1252">
                  <c:v>50.422778000000001</c:v>
                </c:pt>
                <c:pt idx="1253">
                  <c:v>50.35</c:v>
                </c:pt>
                <c:pt idx="1254">
                  <c:v>50.216999999999999</c:v>
                </c:pt>
                <c:pt idx="1255">
                  <c:v>50.082999999999998</c:v>
                </c:pt>
                <c:pt idx="1256">
                  <c:v>50.064100000000003</c:v>
                </c:pt>
                <c:pt idx="1257">
                  <c:v>49.9166667</c:v>
                </c:pt>
                <c:pt idx="1258">
                  <c:v>49.706111</c:v>
                </c:pt>
                <c:pt idx="1259">
                  <c:v>49.433</c:v>
                </c:pt>
                <c:pt idx="1260">
                  <c:v>49.216999999999999</c:v>
                </c:pt>
              </c:numCache>
              <c:extLst xmlns:c15="http://schemas.microsoft.com/office/drawing/2012/chart"/>
            </c:numRef>
          </c:yVal>
          <c:smooth val="0"/>
          <c:extLst xmlns:c15="http://schemas.microsoft.com/office/drawing/2012/chart">
            <c:ext xmlns:c16="http://schemas.microsoft.com/office/drawing/2014/chart" uri="{C3380CC4-5D6E-409C-BE32-E72D297353CC}">
              <c16:uniqueId val="{00000002-D658-4F55-8534-9305E3A8B6F2}"/>
            </c:ext>
          </c:extLst>
        </c:ser>
        <c:dLbls>
          <c:showLegendKey val="0"/>
          <c:showVal val="0"/>
          <c:showCatName val="0"/>
          <c:showSerName val="0"/>
          <c:showPercent val="0"/>
          <c:showBubbleSize val="0"/>
        </c:dLbls>
        <c:axId val="84029440"/>
        <c:axId val="84030592"/>
        <c:extLst/>
      </c:scatterChart>
      <c:valAx>
        <c:axId val="84029440"/>
        <c:scaling>
          <c:orientation val="minMax"/>
          <c:max val="35"/>
          <c:min val="-20"/>
        </c:scaling>
        <c:delete val="0"/>
        <c:axPos val="b"/>
        <c:majorGridlines>
          <c:spPr>
            <a:ln>
              <a:prstDash val="dash"/>
            </a:ln>
          </c:spPr>
        </c:majorGridlines>
        <c:numFmt formatCode="0.0" sourceLinked="0"/>
        <c:majorTickMark val="cross"/>
        <c:minorTickMark val="none"/>
        <c:tickLblPos val="nextTo"/>
        <c:spPr>
          <a:ln>
            <a:solidFill>
              <a:schemeClr val="tx1"/>
            </a:solidFill>
          </a:ln>
        </c:spPr>
        <c:txPr>
          <a:bodyPr/>
          <a:lstStyle/>
          <a:p>
            <a:pPr>
              <a:defRPr sz="1200" b="1"/>
            </a:pPr>
            <a:endParaRPr lang="en-US"/>
          </a:p>
        </c:txPr>
        <c:crossAx val="84030592"/>
        <c:crosses val="autoZero"/>
        <c:crossBetween val="midCat"/>
        <c:majorUnit val="5"/>
      </c:valAx>
      <c:valAx>
        <c:axId val="84030592"/>
        <c:scaling>
          <c:orientation val="minMax"/>
          <c:max val="75"/>
          <c:min val="35"/>
        </c:scaling>
        <c:delete val="0"/>
        <c:axPos val="l"/>
        <c:majorGridlines>
          <c:spPr>
            <a:ln>
              <a:prstDash val="dash"/>
            </a:ln>
          </c:spPr>
        </c:majorGridlines>
        <c:numFmt formatCode="0.0" sourceLinked="0"/>
        <c:majorTickMark val="out"/>
        <c:minorTickMark val="none"/>
        <c:tickLblPos val="nextTo"/>
        <c:spPr>
          <a:noFill/>
          <a:ln>
            <a:solidFill>
              <a:schemeClr val="tx1"/>
            </a:solidFill>
          </a:ln>
        </c:spPr>
        <c:txPr>
          <a:bodyPr/>
          <a:lstStyle/>
          <a:p>
            <a:pPr>
              <a:defRPr sz="1200" b="1"/>
            </a:pPr>
            <a:endParaRPr lang="en-US"/>
          </a:p>
        </c:txPr>
        <c:crossAx val="84029440"/>
        <c:crosses val="autoZero"/>
        <c:crossBetween val="midCat"/>
        <c:majorUnit val="5"/>
      </c:valAx>
      <c:spPr>
        <a:solidFill>
          <a:schemeClr val="bg1">
            <a:lumMod val="95000"/>
          </a:schemeClr>
        </a:solidFill>
        <a:ln w="12700" cap="flat" cmpd="sng" algn="ctr">
          <a:solidFill>
            <a:schemeClr val="dk1"/>
          </a:solidFill>
          <a:prstDash val="solid"/>
        </a:ln>
        <a:effectLst/>
      </c:spPr>
    </c:plotArea>
    <c:legend>
      <c:legendPos val="t"/>
      <c:legendEntry>
        <c:idx val="0"/>
        <c:delete val="1"/>
      </c:legendEntry>
      <c:overlay val="0"/>
      <c:txPr>
        <a:bodyPr/>
        <a:lstStyle/>
        <a:p>
          <a:pPr>
            <a:defRPr sz="1600" b="1"/>
          </a:pPr>
          <a:endParaRPr lang="en-US"/>
        </a:p>
      </c:txPr>
    </c:legend>
    <c:plotVisOnly val="1"/>
    <c:dispBlanksAs val="gap"/>
    <c:showDLblsOverMax val="0"/>
  </c:chart>
  <c:spPr>
    <a:solidFill>
      <a:schemeClr val="bg1"/>
    </a:solidFill>
    <a:ln w="9525" cap="flat" cmpd="sng" algn="ctr">
      <a:solidFill>
        <a:schemeClr val="bg1"/>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r>
              <a:rPr lang="en-GB" dirty="0"/>
              <a:t>Gust differences (L-stations)  at 10year Return Period</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4718882111567042"/>
          <c:y val="9.3556948984901855E-2"/>
          <c:w val="0.83252948874348454"/>
          <c:h val="0.72768317050336129"/>
        </c:manualLayout>
      </c:layout>
      <c:barChart>
        <c:barDir val="col"/>
        <c:grouping val="clustered"/>
        <c:varyColors val="0"/>
        <c:ser>
          <c:idx val="0"/>
          <c:order val="0"/>
          <c:tx>
            <c:strRef>
              <c:f>'Gusts validation'!$AD$1</c:f>
              <c:strCache>
                <c:ptCount val="1"/>
                <c:pt idx="0">
                  <c:v>d[Ld3km_B3-Stn] 10yrRP</c:v>
                </c:pt>
              </c:strCache>
            </c:strRef>
          </c:tx>
          <c:spPr>
            <a:solidFill>
              <a:srgbClr val="00FF00"/>
            </a:solidFill>
            <a:ln>
              <a:solidFill>
                <a:srgbClr val="00B050"/>
              </a:solidFill>
            </a:ln>
            <a:effectLst/>
          </c:spPr>
          <c:invertIfNegative val="0"/>
          <c:dPt>
            <c:idx val="8"/>
            <c:invertIfNegative val="0"/>
            <c:bubble3D val="0"/>
            <c:spPr>
              <a:solidFill>
                <a:srgbClr val="00FF00"/>
              </a:solidFill>
              <a:ln w="19050">
                <a:solidFill>
                  <a:srgbClr val="00B050"/>
                </a:solidFill>
              </a:ln>
              <a:effectLst/>
            </c:spPr>
            <c:extLst>
              <c:ext xmlns:c16="http://schemas.microsoft.com/office/drawing/2014/chart" uri="{C3380CC4-5D6E-409C-BE32-E72D297353CC}">
                <c16:uniqueId val="{00000001-B5EF-40DC-BF4C-E9FFBE40C59A}"/>
              </c:ext>
            </c:extLst>
          </c:dPt>
          <c:cat>
            <c:strRef>
              <c:f>'Gusts validation'!$V$2:$V$18</c:f>
              <c:strCache>
                <c:ptCount val="17"/>
                <c:pt idx="0">
                  <c:v>&gt;15</c:v>
                </c:pt>
                <c:pt idx="1">
                  <c:v>14</c:v>
                </c:pt>
                <c:pt idx="2">
                  <c:v>12</c:v>
                </c:pt>
                <c:pt idx="3">
                  <c:v>10</c:v>
                </c:pt>
                <c:pt idx="4">
                  <c:v>8</c:v>
                </c:pt>
                <c:pt idx="5">
                  <c:v>6</c:v>
                </c:pt>
                <c:pt idx="6">
                  <c:v>4</c:v>
                </c:pt>
                <c:pt idx="7">
                  <c:v>2</c:v>
                </c:pt>
                <c:pt idx="8">
                  <c:v>0</c:v>
                </c:pt>
                <c:pt idx="9">
                  <c:v>-2</c:v>
                </c:pt>
                <c:pt idx="10">
                  <c:v>-4</c:v>
                </c:pt>
                <c:pt idx="11">
                  <c:v>-6</c:v>
                </c:pt>
                <c:pt idx="12">
                  <c:v>-8</c:v>
                </c:pt>
                <c:pt idx="13">
                  <c:v>-10</c:v>
                </c:pt>
                <c:pt idx="14">
                  <c:v>-12</c:v>
                </c:pt>
                <c:pt idx="15">
                  <c:v>-14</c:v>
                </c:pt>
                <c:pt idx="16">
                  <c:v> -15&gt;</c:v>
                </c:pt>
              </c:strCache>
            </c:strRef>
          </c:cat>
          <c:val>
            <c:numRef>
              <c:f>'Gusts validation'!$AD$2:$AD$18</c:f>
              <c:numCache>
                <c:formatCode>0.00%</c:formatCode>
                <c:ptCount val="17"/>
                <c:pt idx="0">
                  <c:v>0</c:v>
                </c:pt>
                <c:pt idx="1">
                  <c:v>0</c:v>
                </c:pt>
                <c:pt idx="2">
                  <c:v>2.3790642347343376E-3</c:v>
                </c:pt>
                <c:pt idx="3">
                  <c:v>3.1720856463124504E-3</c:v>
                </c:pt>
                <c:pt idx="4">
                  <c:v>1.7446471054718478E-2</c:v>
                </c:pt>
                <c:pt idx="5">
                  <c:v>3.4099920697858839E-2</c:v>
                </c:pt>
                <c:pt idx="6">
                  <c:v>7.3750991276764474E-2</c:v>
                </c:pt>
                <c:pt idx="7">
                  <c:v>0.12212529738302934</c:v>
                </c:pt>
                <c:pt idx="8">
                  <c:v>0.17446471054718476</c:v>
                </c:pt>
                <c:pt idx="9">
                  <c:v>0.15463917525773196</c:v>
                </c:pt>
                <c:pt idx="10">
                  <c:v>0.14591593973037273</c:v>
                </c:pt>
                <c:pt idx="11">
                  <c:v>0.11498810467882632</c:v>
                </c:pt>
                <c:pt idx="12">
                  <c:v>8.247422680412371E-2</c:v>
                </c:pt>
                <c:pt idx="13">
                  <c:v>3.8065027755749402E-2</c:v>
                </c:pt>
                <c:pt idx="14">
                  <c:v>1.7446471054718478E-2</c:v>
                </c:pt>
                <c:pt idx="15">
                  <c:v>1.1102299762093577E-2</c:v>
                </c:pt>
                <c:pt idx="16">
                  <c:v>7.9302141157811257E-3</c:v>
                </c:pt>
              </c:numCache>
            </c:numRef>
          </c:val>
          <c:extLst>
            <c:ext xmlns:c16="http://schemas.microsoft.com/office/drawing/2014/chart" uri="{C3380CC4-5D6E-409C-BE32-E72D297353CC}">
              <c16:uniqueId val="{00000002-B5EF-40DC-BF4C-E9FFBE40C59A}"/>
            </c:ext>
          </c:extLst>
        </c:ser>
        <c:ser>
          <c:idx val="1"/>
          <c:order val="1"/>
          <c:tx>
            <c:strRef>
              <c:f>'Gusts validation'!$AF$1</c:f>
              <c:strCache>
                <c:ptCount val="1"/>
                <c:pt idx="0">
                  <c:v>d[Ld3km_B3corr2-Stn] 10yrRP</c:v>
                </c:pt>
              </c:strCache>
            </c:strRef>
          </c:tx>
          <c:spPr>
            <a:solidFill>
              <a:srgbClr val="0000FF"/>
            </a:solidFill>
            <a:ln>
              <a:solidFill>
                <a:srgbClr val="0000FF"/>
              </a:solidFill>
            </a:ln>
            <a:effectLst/>
          </c:spPr>
          <c:invertIfNegative val="0"/>
          <c:dPt>
            <c:idx val="8"/>
            <c:invertIfNegative val="0"/>
            <c:bubble3D val="0"/>
            <c:spPr>
              <a:solidFill>
                <a:srgbClr val="0000FF"/>
              </a:solidFill>
              <a:ln w="19050">
                <a:solidFill>
                  <a:srgbClr val="0000FF"/>
                </a:solidFill>
              </a:ln>
              <a:effectLst/>
            </c:spPr>
            <c:extLst>
              <c:ext xmlns:c16="http://schemas.microsoft.com/office/drawing/2014/chart" uri="{C3380CC4-5D6E-409C-BE32-E72D297353CC}">
                <c16:uniqueId val="{00000004-B5EF-40DC-BF4C-E9FFBE40C59A}"/>
              </c:ext>
            </c:extLst>
          </c:dPt>
          <c:val>
            <c:numRef>
              <c:f>'Gusts validation'!$AF$2:$AF$18</c:f>
              <c:numCache>
                <c:formatCode>0.00%</c:formatCode>
                <c:ptCount val="17"/>
                <c:pt idx="0">
                  <c:v>0</c:v>
                </c:pt>
                <c:pt idx="1">
                  <c:v>7.9302141157811261E-4</c:v>
                </c:pt>
                <c:pt idx="2">
                  <c:v>1.5860428231562252E-3</c:v>
                </c:pt>
                <c:pt idx="3">
                  <c:v>3.9651070578905628E-3</c:v>
                </c:pt>
                <c:pt idx="4">
                  <c:v>1.4274385408406027E-2</c:v>
                </c:pt>
                <c:pt idx="5">
                  <c:v>4.4409199048374308E-2</c:v>
                </c:pt>
                <c:pt idx="6">
                  <c:v>0.11181601903251388</c:v>
                </c:pt>
                <c:pt idx="7">
                  <c:v>0.15543219666931007</c:v>
                </c:pt>
                <c:pt idx="8">
                  <c:v>0.18715305313243458</c:v>
                </c:pt>
                <c:pt idx="9">
                  <c:v>0.183187946074544</c:v>
                </c:pt>
                <c:pt idx="10">
                  <c:v>0.14908802537668517</c:v>
                </c:pt>
                <c:pt idx="11">
                  <c:v>7.4544012688342584E-2</c:v>
                </c:pt>
                <c:pt idx="12">
                  <c:v>4.1237113402061855E-2</c:v>
                </c:pt>
                <c:pt idx="13">
                  <c:v>1.5860428231562251E-2</c:v>
                </c:pt>
                <c:pt idx="14">
                  <c:v>6.3441712926249009E-3</c:v>
                </c:pt>
                <c:pt idx="15">
                  <c:v>3.9651070578905628E-3</c:v>
                </c:pt>
                <c:pt idx="16">
                  <c:v>6.3441712926249009E-3</c:v>
                </c:pt>
              </c:numCache>
            </c:numRef>
          </c:val>
          <c:extLst>
            <c:ext xmlns:c16="http://schemas.microsoft.com/office/drawing/2014/chart" uri="{C3380CC4-5D6E-409C-BE32-E72D297353CC}">
              <c16:uniqueId val="{00000005-B5EF-40DC-BF4C-E9FFBE40C59A}"/>
            </c:ext>
          </c:extLst>
        </c:ser>
        <c:dLbls>
          <c:showLegendKey val="0"/>
          <c:showVal val="0"/>
          <c:showCatName val="0"/>
          <c:showSerName val="0"/>
          <c:showPercent val="0"/>
          <c:showBubbleSize val="0"/>
        </c:dLbls>
        <c:gapWidth val="50"/>
        <c:overlap val="-27"/>
        <c:axId val="79855472"/>
        <c:axId val="79856912"/>
      </c:barChart>
      <c:catAx>
        <c:axId val="79855472"/>
        <c:scaling>
          <c:orientation val="maxMin"/>
        </c:scaling>
        <c:delete val="0"/>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Gust Bins (difference in m/s)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9856912"/>
        <c:crosses val="autoZero"/>
        <c:auto val="1"/>
        <c:lblAlgn val="ctr"/>
        <c:lblOffset val="100"/>
        <c:noMultiLvlLbl val="0"/>
      </c:catAx>
      <c:valAx>
        <c:axId val="79856912"/>
        <c:scaling>
          <c:orientation val="minMax"/>
          <c:max val="0.25"/>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Percentage of stations (1261 in total)</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0%" sourceLinked="0"/>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9855472"/>
        <c:crosses val="max"/>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0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r>
              <a:rPr lang="en-GB" dirty="0"/>
              <a:t>Gust differences (L-stations) at 2 year Return Period</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endParaRPr lang="en-GB"/>
        </a:p>
      </c:txPr>
    </c:title>
    <c:autoTitleDeleted val="0"/>
    <c:plotArea>
      <c:layout>
        <c:manualLayout>
          <c:layoutTarget val="inner"/>
          <c:xMode val="edge"/>
          <c:yMode val="edge"/>
          <c:x val="0.13811830985915494"/>
          <c:y val="0.10474575853080652"/>
          <c:w val="0.84160000000000001"/>
          <c:h val="0.73077874114439501"/>
        </c:manualLayout>
      </c:layout>
      <c:barChart>
        <c:barDir val="col"/>
        <c:grouping val="clustered"/>
        <c:varyColors val="0"/>
        <c:ser>
          <c:idx val="0"/>
          <c:order val="0"/>
          <c:tx>
            <c:strRef>
              <c:f>'Gusts validation'!$AC$1</c:f>
              <c:strCache>
                <c:ptCount val="1"/>
                <c:pt idx="0">
                  <c:v>d[Ld3km_B3-Stn] 2yrRP</c:v>
                </c:pt>
              </c:strCache>
            </c:strRef>
          </c:tx>
          <c:spPr>
            <a:solidFill>
              <a:srgbClr val="00FF00"/>
            </a:solidFill>
            <a:ln>
              <a:solidFill>
                <a:srgbClr val="00B050"/>
              </a:solidFill>
            </a:ln>
            <a:effectLst/>
          </c:spPr>
          <c:invertIfNegative val="0"/>
          <c:dPt>
            <c:idx val="8"/>
            <c:invertIfNegative val="0"/>
            <c:bubble3D val="0"/>
            <c:spPr>
              <a:solidFill>
                <a:srgbClr val="00FF00"/>
              </a:solidFill>
              <a:ln w="19050">
                <a:solidFill>
                  <a:srgbClr val="00B050"/>
                </a:solidFill>
              </a:ln>
              <a:effectLst/>
            </c:spPr>
            <c:extLst>
              <c:ext xmlns:c16="http://schemas.microsoft.com/office/drawing/2014/chart" uri="{C3380CC4-5D6E-409C-BE32-E72D297353CC}">
                <c16:uniqueId val="{00000001-C8A0-4250-8325-40F09D83691E}"/>
              </c:ext>
            </c:extLst>
          </c:dPt>
          <c:cat>
            <c:strRef>
              <c:f>'Gusts validation'!$V$2:$V$18</c:f>
              <c:strCache>
                <c:ptCount val="17"/>
                <c:pt idx="0">
                  <c:v>&gt;15</c:v>
                </c:pt>
                <c:pt idx="1">
                  <c:v>14</c:v>
                </c:pt>
                <c:pt idx="2">
                  <c:v>12</c:v>
                </c:pt>
                <c:pt idx="3">
                  <c:v>10</c:v>
                </c:pt>
                <c:pt idx="4">
                  <c:v>8</c:v>
                </c:pt>
                <c:pt idx="5">
                  <c:v>6</c:v>
                </c:pt>
                <c:pt idx="6">
                  <c:v>4</c:v>
                </c:pt>
                <c:pt idx="7">
                  <c:v>2</c:v>
                </c:pt>
                <c:pt idx="8">
                  <c:v>0</c:v>
                </c:pt>
                <c:pt idx="9">
                  <c:v>-2</c:v>
                </c:pt>
                <c:pt idx="10">
                  <c:v>-4</c:v>
                </c:pt>
                <c:pt idx="11">
                  <c:v>-6</c:v>
                </c:pt>
                <c:pt idx="12">
                  <c:v>-8</c:v>
                </c:pt>
                <c:pt idx="13">
                  <c:v>-10</c:v>
                </c:pt>
                <c:pt idx="14">
                  <c:v>-12</c:v>
                </c:pt>
                <c:pt idx="15">
                  <c:v>-14</c:v>
                </c:pt>
                <c:pt idx="16">
                  <c:v> -15&gt;</c:v>
                </c:pt>
              </c:strCache>
            </c:strRef>
          </c:cat>
          <c:val>
            <c:numRef>
              <c:f>'Gusts validation'!$AC$2:$AC$18</c:f>
              <c:numCache>
                <c:formatCode>0.00%</c:formatCode>
                <c:ptCount val="17"/>
                <c:pt idx="0">
                  <c:v>0</c:v>
                </c:pt>
                <c:pt idx="1">
                  <c:v>0</c:v>
                </c:pt>
                <c:pt idx="2">
                  <c:v>0</c:v>
                </c:pt>
                <c:pt idx="3">
                  <c:v>4.7581284694686752E-3</c:v>
                </c:pt>
                <c:pt idx="4">
                  <c:v>1.1102299762093577E-2</c:v>
                </c:pt>
                <c:pt idx="5">
                  <c:v>3.6478984932593182E-2</c:v>
                </c:pt>
                <c:pt idx="6">
                  <c:v>7.2164948453608241E-2</c:v>
                </c:pt>
                <c:pt idx="7">
                  <c:v>0.13084853291038859</c:v>
                </c:pt>
                <c:pt idx="8">
                  <c:v>0.1887390959555908</c:v>
                </c:pt>
                <c:pt idx="9">
                  <c:v>0.1887390959555908</c:v>
                </c:pt>
                <c:pt idx="10">
                  <c:v>0.16177636796193498</c:v>
                </c:pt>
                <c:pt idx="11">
                  <c:v>0.12926249008723237</c:v>
                </c:pt>
                <c:pt idx="12">
                  <c:v>4.9167327517842981E-2</c:v>
                </c:pt>
                <c:pt idx="13">
                  <c:v>1.7446471054718478E-2</c:v>
                </c:pt>
                <c:pt idx="14">
                  <c:v>4.7581284694686752E-3</c:v>
                </c:pt>
                <c:pt idx="15">
                  <c:v>0</c:v>
                </c:pt>
                <c:pt idx="16">
                  <c:v>4.7581284694686752E-3</c:v>
                </c:pt>
              </c:numCache>
            </c:numRef>
          </c:val>
          <c:extLst>
            <c:ext xmlns:c16="http://schemas.microsoft.com/office/drawing/2014/chart" uri="{C3380CC4-5D6E-409C-BE32-E72D297353CC}">
              <c16:uniqueId val="{00000002-C8A0-4250-8325-40F09D83691E}"/>
            </c:ext>
          </c:extLst>
        </c:ser>
        <c:ser>
          <c:idx val="1"/>
          <c:order val="1"/>
          <c:tx>
            <c:strRef>
              <c:f>'Gusts validation'!$AE$1</c:f>
              <c:strCache>
                <c:ptCount val="1"/>
                <c:pt idx="0">
                  <c:v>d[Ld3km_B3corr2-Stn] 2yrRP</c:v>
                </c:pt>
              </c:strCache>
            </c:strRef>
          </c:tx>
          <c:spPr>
            <a:solidFill>
              <a:srgbClr val="0000FF">
                <a:alpha val="99000"/>
              </a:srgbClr>
            </a:solidFill>
            <a:ln>
              <a:solidFill>
                <a:srgbClr val="0000FF"/>
              </a:solidFill>
            </a:ln>
            <a:effectLst/>
          </c:spPr>
          <c:invertIfNegative val="0"/>
          <c:dPt>
            <c:idx val="8"/>
            <c:invertIfNegative val="0"/>
            <c:bubble3D val="0"/>
            <c:spPr>
              <a:solidFill>
                <a:srgbClr val="0000FF">
                  <a:alpha val="99000"/>
                </a:srgbClr>
              </a:solidFill>
              <a:ln w="19050">
                <a:solidFill>
                  <a:srgbClr val="0000FF"/>
                </a:solidFill>
              </a:ln>
              <a:effectLst/>
            </c:spPr>
            <c:extLst>
              <c:ext xmlns:c16="http://schemas.microsoft.com/office/drawing/2014/chart" uri="{C3380CC4-5D6E-409C-BE32-E72D297353CC}">
                <c16:uniqueId val="{00000004-C8A0-4250-8325-40F09D83691E}"/>
              </c:ext>
            </c:extLst>
          </c:dPt>
          <c:val>
            <c:numRef>
              <c:f>'Gusts validation'!$AE$2:$AE$18</c:f>
              <c:numCache>
                <c:formatCode>0.00%</c:formatCode>
                <c:ptCount val="17"/>
                <c:pt idx="0">
                  <c:v>0</c:v>
                </c:pt>
                <c:pt idx="1">
                  <c:v>0</c:v>
                </c:pt>
                <c:pt idx="2">
                  <c:v>0</c:v>
                </c:pt>
                <c:pt idx="3">
                  <c:v>4.7581284694686752E-3</c:v>
                </c:pt>
                <c:pt idx="4">
                  <c:v>1.1102299762093577E-2</c:v>
                </c:pt>
                <c:pt idx="5">
                  <c:v>3.8065027755749402E-2</c:v>
                </c:pt>
                <c:pt idx="6">
                  <c:v>9.4369547977795398E-2</c:v>
                </c:pt>
                <c:pt idx="7">
                  <c:v>0.19270420301348137</c:v>
                </c:pt>
                <c:pt idx="8">
                  <c:v>0.22918318794607453</c:v>
                </c:pt>
                <c:pt idx="9">
                  <c:v>0.19746233148295003</c:v>
                </c:pt>
                <c:pt idx="10">
                  <c:v>0.13322759714512292</c:v>
                </c:pt>
                <c:pt idx="11">
                  <c:v>6.8992862807295802E-2</c:v>
                </c:pt>
                <c:pt idx="12">
                  <c:v>1.6653449643140365E-2</c:v>
                </c:pt>
                <c:pt idx="13">
                  <c:v>7.9302141157811257E-3</c:v>
                </c:pt>
                <c:pt idx="14">
                  <c:v>7.9302141157811261E-4</c:v>
                </c:pt>
                <c:pt idx="15">
                  <c:v>7.9302141157811261E-4</c:v>
                </c:pt>
                <c:pt idx="16">
                  <c:v>3.9651070578905628E-3</c:v>
                </c:pt>
              </c:numCache>
            </c:numRef>
          </c:val>
          <c:extLst>
            <c:ext xmlns:c16="http://schemas.microsoft.com/office/drawing/2014/chart" uri="{C3380CC4-5D6E-409C-BE32-E72D297353CC}">
              <c16:uniqueId val="{00000005-C8A0-4250-8325-40F09D83691E}"/>
            </c:ext>
          </c:extLst>
        </c:ser>
        <c:dLbls>
          <c:showLegendKey val="0"/>
          <c:showVal val="0"/>
          <c:showCatName val="0"/>
          <c:showSerName val="0"/>
          <c:showPercent val="0"/>
          <c:showBubbleSize val="0"/>
        </c:dLbls>
        <c:gapWidth val="50"/>
        <c:overlap val="-27"/>
        <c:axId val="79855472"/>
        <c:axId val="79856912"/>
      </c:barChart>
      <c:catAx>
        <c:axId val="79855472"/>
        <c:scaling>
          <c:orientation val="maxMin"/>
        </c:scaling>
        <c:delete val="0"/>
        <c:axPos val="b"/>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Gust Bins (difference in m/s)</a:t>
                </a:r>
              </a:p>
            </c:rich>
          </c:tx>
          <c:layout>
            <c:manualLayout>
              <c:xMode val="edge"/>
              <c:yMode val="edge"/>
              <c:x val="0.39254084507042253"/>
              <c:y val="0.9285035070016691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9856912"/>
        <c:crossesAt val="0"/>
        <c:auto val="1"/>
        <c:lblAlgn val="ctr"/>
        <c:lblOffset val="100"/>
        <c:noMultiLvlLbl val="0"/>
      </c:catAx>
      <c:valAx>
        <c:axId val="79856912"/>
        <c:scaling>
          <c:orientation val="minMax"/>
          <c:max val="0.25"/>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Percentage of stations (1261 in total)</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GB"/>
            </a:p>
          </c:txPr>
        </c:title>
        <c:numFmt formatCode="0%" sourceLinked="0"/>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9855472"/>
        <c:crosses val="max"/>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0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4">
  <cs:axisTitle>
    <cs:lnRef idx="0"/>
    <cs:fillRef idx="0"/>
    <cs:effectRef idx="0"/>
    <cs:fontRef idx="minor">
      <a:schemeClr val="dk1">
        <a:lumMod val="50000"/>
        <a:lumOff val="50000"/>
      </a:schemeClr>
    </cs:fontRef>
    <cs:defRPr sz="900" b="1" kern="1200"/>
  </cs:axisTitle>
  <cs:categoryAxis>
    <cs:lnRef idx="0"/>
    <cs:fillRef idx="0"/>
    <cs:effectRef idx="0"/>
    <cs:fontRef idx="minor">
      <a:schemeClr val="dk1">
        <a:lumMod val="50000"/>
        <a:lumOff val="50000"/>
      </a:schemeClr>
    </cs:fontRef>
    <cs:spPr>
      <a:ln w="9525" cap="flat" cmpd="sng" algn="ctr">
        <a:solidFill>
          <a:schemeClr val="dk1">
            <a:lumMod val="15000"/>
            <a:lumOff val="85000"/>
          </a:schemeClr>
        </a:solidFill>
        <a:round/>
      </a:ln>
    </cs:spPr>
    <cs:defRPr sz="900" kern="1200"/>
  </cs:categoryAxis>
  <cs:chartArea>
    <cs:lnRef idx="0"/>
    <cs:fillRef idx="0"/>
    <cs:effectRef idx="0"/>
    <cs:fontRef idx="minor">
      <a:schemeClr val="dk1"/>
    </cs:fontRef>
    <cs:spPr>
      <a:gradFill flip="none" rotWithShape="1">
        <a:gsLst>
          <a:gs pos="100000">
            <a:schemeClr val="lt1">
              <a:lumMod val="95000"/>
            </a:schemeClr>
          </a:gs>
          <a:gs pos="43000">
            <a:schemeClr val="lt1"/>
          </a:gs>
        </a:gsLst>
        <a:path path="circle">
          <a:fillToRect l="50000" t="50000" r="50000" b="50000"/>
        </a:path>
        <a:tileRect/>
      </a:gra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a:solidFill>
          <a:schemeClr val="phClr">
            <a:alpha val="20000"/>
          </a:schemeClr>
        </a:solidFill>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dk1">
        <a:lumMod val="50000"/>
        <a:lumOff val="50000"/>
      </a:schemeClr>
    </cs:fontRef>
    <cs:spPr>
      <a:ln w="9525" cap="rnd">
        <a:solidFill>
          <a:schemeClr val="dk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tx1"/>
    </cs:fontRef>
    <cs:spPr>
      <a:ln w="9525">
        <a:solidFill>
          <a:schemeClr val="dk1">
            <a:lumMod val="35000"/>
            <a:lumOff val="65000"/>
          </a:schemeClr>
        </a:solidFill>
      </a:ln>
    </cs:spPr>
  </cs:dropLine>
  <cs:errorBar>
    <cs:lnRef idx="0"/>
    <cs:fillRef idx="0"/>
    <cs:effectRef idx="0"/>
    <cs:fontRef idx="minor">
      <a:schemeClr val="tx1"/>
    </cs:fontRef>
    <cs:spPr>
      <a:ln w="9525">
        <a:solidFill>
          <a:schemeClr val="dk1">
            <a:lumMod val="50000"/>
            <a:lumOff val="50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15000"/>
            <a:lumOff val="85000"/>
          </a:schemeClr>
        </a:solidFill>
        <a:round/>
      </a:ln>
    </cs:spPr>
  </cs:gridlineMajor>
  <cs:gridlineMinor>
    <cs:lnRef idx="0"/>
    <cs:fillRef idx="0"/>
    <cs:effectRef idx="0"/>
    <cs:fontRef idx="minor">
      <a:schemeClr val="tx1"/>
    </cs:fontRef>
    <cs:spPr>
      <a:ln w="9525" cap="flat" cmpd="sng" algn="ctr">
        <a:solidFill>
          <a:schemeClr val="dk1">
            <a:lumMod val="5000"/>
            <a:lumOff val="95000"/>
          </a:schemeClr>
        </a:solidFill>
        <a:round/>
      </a:ln>
    </cs:spPr>
  </cs:gridlineMinor>
  <cs:hiLoLine>
    <cs:lnRef idx="0"/>
    <cs:fillRef idx="0"/>
    <cs:effectRef idx="0"/>
    <cs:fontRef idx="minor">
      <a:schemeClr val="tx1"/>
    </cs:fontRef>
    <cs:spPr>
      <a:ln w="9525">
        <a:solidFill>
          <a:schemeClr val="dk1">
            <a:lumMod val="35000"/>
            <a:lumOff val="65000"/>
          </a:schemeClr>
        </a:solidFill>
      </a:ln>
    </cs:spPr>
  </cs:hiLoLine>
  <cs:leaderLine>
    <cs:lnRef idx="0"/>
    <cs:fillRef idx="0"/>
    <cs:effectRef idx="0"/>
    <cs:fontRef idx="minor">
      <a:schemeClr val="tx1"/>
    </cs:fontRef>
    <cs:spPr>
      <a:ln w="9525">
        <a:solidFill>
          <a:schemeClr val="dk1">
            <a:lumMod val="35000"/>
            <a:lumOff val="65000"/>
          </a:schemeClr>
        </a:solidFill>
      </a:ln>
    </cs:spPr>
  </cs:leaderLine>
  <cs:legend>
    <cs:lnRef idx="0"/>
    <cs:fillRef idx="0"/>
    <cs:effectRef idx="0"/>
    <cs:fontRef idx="minor">
      <a:schemeClr val="dk1">
        <a:lumMod val="50000"/>
        <a:lumOff val="50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50000"/>
        <a:lumOff val="50000"/>
      </a:schemeClr>
    </cs:fontRef>
    <cs:spPr>
      <a:ln w="9525">
        <a:solidFill>
          <a:schemeClr val="dk1">
            <a:lumMod val="15000"/>
            <a:lumOff val="85000"/>
          </a:schemeClr>
        </a:solidFill>
      </a:ln>
    </cs:spPr>
    <cs:defRPr sz="900" kern="1200"/>
  </cs:seriesAxis>
  <cs:seriesLine>
    <cs:lnRef idx="0"/>
    <cs:fillRef idx="0"/>
    <cs:effectRef idx="0"/>
    <cs:fontRef idx="minor">
      <a:schemeClr val="tx1"/>
    </cs:fontRef>
    <cs:spPr>
      <a:ln w="9525">
        <a:solidFill>
          <a:schemeClr val="dk1">
            <a:lumMod val="35000"/>
            <a:lumOff val="65000"/>
          </a:schemeClr>
        </a:solidFill>
      </a:ln>
    </cs:spPr>
  </cs:seriesLine>
  <cs:title>
    <cs:lnRef idx="0"/>
    <cs:fillRef idx="0"/>
    <cs:effectRef idx="0"/>
    <cs:fontRef idx="minor">
      <a:schemeClr val="dk1">
        <a:lumMod val="50000"/>
        <a:lumOff val="50000"/>
      </a:schemeClr>
    </cs:fontRef>
    <cs:defRPr sz="1600" b="0" kern="1200" spc="70" baseline="0"/>
  </cs:title>
  <cs:trendline>
    <cs:lnRef idx="0">
      <cs:styleClr val="0"/>
    </cs:lnRef>
    <cs:fillRef idx="0"/>
    <cs:effectRef idx="0"/>
    <cs:fontRef idx="minor">
      <a:schemeClr val="tx1"/>
    </cs:fontRef>
    <cs:spPr>
      <a:ln w="63500" cap="rnd" cmpd="sng" algn="ctr">
        <a:solidFill>
          <a:schemeClr val="phClr">
            <a:alpha val="25000"/>
          </a:schemeClr>
        </a:solidFill>
        <a:round/>
      </a:ln>
    </cs:spPr>
  </cs:trendline>
  <cs:trendlineLabel>
    <cs:lnRef idx="0"/>
    <cs:fillRef idx="0"/>
    <cs:effectRef idx="0"/>
    <cs:fontRef idx="minor">
      <a:schemeClr val="dk1">
        <a:lumMod val="50000"/>
        <a:lumOff val="50000"/>
      </a:schemeClr>
    </cs:fontRef>
    <cs:defRPr sz="900" kern="1200"/>
  </cs:trendlineLabel>
  <cs:upBar>
    <cs:lnRef idx="0"/>
    <cs:fillRef idx="0"/>
    <cs:effectRef idx="0"/>
    <cs:fontRef idx="minor">
      <a:schemeClr val="tx1"/>
    </cs:fontRef>
    <cs:spPr>
      <a:solidFill>
        <a:schemeClr val="lt1"/>
      </a:solidFill>
      <a:ln w="9525">
        <a:solidFill>
          <a:schemeClr val="dk1">
            <a:lumMod val="50000"/>
            <a:lumOff val="50000"/>
          </a:schemeClr>
        </a:solidFill>
      </a:ln>
    </cs:spPr>
  </cs:upBar>
  <cs:valueAxis>
    <cs:lnRef idx="0"/>
    <cs:fillRef idx="0"/>
    <cs:effectRef idx="0"/>
    <cs:fontRef idx="minor">
      <a:schemeClr val="dk1">
        <a:lumMod val="50000"/>
        <a:lumOff val="50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8DF6B8-0E0E-4500-9EA1-5F5315A59FB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AB171561-4C8E-48C1-809B-DFEF3161FB18}">
      <dgm:prSet phldrT="[Text]" phldr="0" custT="1"/>
      <dgm:spPr/>
      <dgm:t>
        <a:bodyPr/>
        <a:lstStyle/>
        <a:p>
          <a:r>
            <a:rPr lang="en-GB" sz="2800" dirty="0"/>
            <a:t> Input MPI-LAERTES stochastic data</a:t>
          </a:r>
        </a:p>
      </dgm:t>
    </dgm:pt>
    <dgm:pt modelId="{F43935B9-8BA1-454B-8CE4-7ED1E15B1451}" type="parTrans" cxnId="{9C9783D2-F3BD-4B7D-8B7B-30D524E46B55}">
      <dgm:prSet/>
      <dgm:spPr/>
      <dgm:t>
        <a:bodyPr/>
        <a:lstStyle/>
        <a:p>
          <a:endParaRPr lang="en-GB"/>
        </a:p>
      </dgm:t>
    </dgm:pt>
    <dgm:pt modelId="{87802EC1-3594-4D34-B41B-EB3FC0B752F4}" type="sibTrans" cxnId="{9C9783D2-F3BD-4B7D-8B7B-30D524E46B55}">
      <dgm:prSet/>
      <dgm:spPr/>
      <dgm:t>
        <a:bodyPr/>
        <a:lstStyle/>
        <a:p>
          <a:endParaRPr lang="en-GB"/>
        </a:p>
      </dgm:t>
    </dgm:pt>
    <dgm:pt modelId="{453EFD86-C88B-40F6-8C08-73086B4B1EFD}">
      <dgm:prSet phldrT="[Text]" phldr="0" custT="1"/>
      <dgm:spPr/>
      <dgm:t>
        <a:bodyPr/>
        <a:lstStyle/>
        <a:p>
          <a:r>
            <a:rPr lang="en-GB" sz="1400" dirty="0"/>
            <a:t>Robust climatology (clustering, NAO, WR frequencies)   </a:t>
          </a:r>
        </a:p>
      </dgm:t>
    </dgm:pt>
    <dgm:pt modelId="{E50CBE20-2482-4B95-B093-278676AEBC23}" type="parTrans" cxnId="{D80DDB12-2653-4AC1-B082-E93990F8E143}">
      <dgm:prSet/>
      <dgm:spPr/>
      <dgm:t>
        <a:bodyPr/>
        <a:lstStyle/>
        <a:p>
          <a:endParaRPr lang="en-GB"/>
        </a:p>
      </dgm:t>
    </dgm:pt>
    <dgm:pt modelId="{8EC4D3B7-2B5B-4F34-A537-EA48C1ACA61A}" type="sibTrans" cxnId="{D80DDB12-2653-4AC1-B082-E93990F8E143}">
      <dgm:prSet/>
      <dgm:spPr/>
      <dgm:t>
        <a:bodyPr/>
        <a:lstStyle/>
        <a:p>
          <a:endParaRPr lang="en-GB"/>
        </a:p>
      </dgm:t>
    </dgm:pt>
    <dgm:pt modelId="{2AC1828D-D8BE-4D6E-9BC6-A8992CBC4093}">
      <dgm:prSet phldrT="[Text]" phldr="0" custT="1"/>
      <dgm:spPr/>
      <dgm:t>
        <a:bodyPr/>
        <a:lstStyle/>
        <a:p>
          <a:r>
            <a:rPr lang="en-GB" sz="1400" dirty="0"/>
            <a:t>Low Intensities compared against 60yrs historical baseline </a:t>
          </a:r>
        </a:p>
      </dgm:t>
    </dgm:pt>
    <dgm:pt modelId="{382772B0-67E2-4534-B595-7AA573364749}" type="parTrans" cxnId="{EDACC999-04AD-4B23-ABFF-8ED9B8CAC9C2}">
      <dgm:prSet/>
      <dgm:spPr/>
      <dgm:t>
        <a:bodyPr/>
        <a:lstStyle/>
        <a:p>
          <a:endParaRPr lang="en-GB"/>
        </a:p>
      </dgm:t>
    </dgm:pt>
    <dgm:pt modelId="{812303E0-F360-4B12-9604-B8A81AABEB56}" type="sibTrans" cxnId="{EDACC999-04AD-4B23-ABFF-8ED9B8CAC9C2}">
      <dgm:prSet/>
      <dgm:spPr/>
      <dgm:t>
        <a:bodyPr/>
        <a:lstStyle/>
        <a:p>
          <a:endParaRPr lang="en-GB"/>
        </a:p>
      </dgm:t>
    </dgm:pt>
    <dgm:pt modelId="{778DC61A-CF67-44B7-8D71-74F44D1F7757}">
      <dgm:prSet phldrT="[Text]" phldr="0" custT="1"/>
      <dgm:spPr/>
      <dgm:t>
        <a:bodyPr/>
        <a:lstStyle/>
        <a:p>
          <a:r>
            <a:rPr lang="en-GB" sz="2800" dirty="0"/>
            <a:t>Calibration</a:t>
          </a:r>
          <a:r>
            <a:rPr lang="en-GB" sz="2400" dirty="0"/>
            <a:t> </a:t>
          </a:r>
        </a:p>
      </dgm:t>
    </dgm:pt>
    <dgm:pt modelId="{3238821A-D461-4CBD-AF89-3C13E1B6EA57}" type="parTrans" cxnId="{DF361440-D01F-4726-9413-FBF8E5250A23}">
      <dgm:prSet/>
      <dgm:spPr/>
      <dgm:t>
        <a:bodyPr/>
        <a:lstStyle/>
        <a:p>
          <a:endParaRPr lang="en-GB"/>
        </a:p>
      </dgm:t>
    </dgm:pt>
    <dgm:pt modelId="{C2584A5D-14C0-4EF4-B7FD-8DE5EA8FAE20}" type="sibTrans" cxnId="{DF361440-D01F-4726-9413-FBF8E5250A23}">
      <dgm:prSet/>
      <dgm:spPr/>
      <dgm:t>
        <a:bodyPr/>
        <a:lstStyle/>
        <a:p>
          <a:endParaRPr lang="en-GB"/>
        </a:p>
      </dgm:t>
    </dgm:pt>
    <dgm:pt modelId="{E72CDDAF-57A5-4DE1-B996-F1F1C578362F}">
      <dgm:prSet phldrT="[Text]" phldr="0" custT="1"/>
      <dgm:spPr/>
      <dgm:t>
        <a:bodyPr/>
        <a:lstStyle/>
        <a:p>
          <a:r>
            <a:rPr lang="en-GB" sz="1400" dirty="0"/>
            <a:t>Applied only after the  downscaling step</a:t>
          </a:r>
        </a:p>
      </dgm:t>
    </dgm:pt>
    <dgm:pt modelId="{41032E2E-1539-490C-BCFE-B6699691A181}" type="parTrans" cxnId="{8893D66B-9DC7-408C-ABBC-93E1595966C3}">
      <dgm:prSet/>
      <dgm:spPr/>
      <dgm:t>
        <a:bodyPr/>
        <a:lstStyle/>
        <a:p>
          <a:endParaRPr lang="en-GB"/>
        </a:p>
      </dgm:t>
    </dgm:pt>
    <dgm:pt modelId="{B8E5E452-C282-4EF2-B1DC-F362E73754B7}" type="sibTrans" cxnId="{8893D66B-9DC7-408C-ABBC-93E1595966C3}">
      <dgm:prSet/>
      <dgm:spPr/>
      <dgm:t>
        <a:bodyPr/>
        <a:lstStyle/>
        <a:p>
          <a:endParaRPr lang="en-GB"/>
        </a:p>
      </dgm:t>
    </dgm:pt>
    <dgm:pt modelId="{3DEAA20D-AB98-4950-B1F8-2553C67C1AF9}">
      <dgm:prSet phldrT="[Text]" phldr="0" custT="1"/>
      <dgm:spPr/>
      <dgm:t>
        <a:bodyPr/>
        <a:lstStyle/>
        <a:p>
          <a:r>
            <a:rPr lang="en-GB" sz="1400" dirty="0"/>
            <a:t>Focusing only on intensity correction</a:t>
          </a:r>
        </a:p>
      </dgm:t>
    </dgm:pt>
    <dgm:pt modelId="{B8A86F07-37A1-48E4-AF5F-8AD388B59FB8}" type="parTrans" cxnId="{F4F942DA-AAEB-4BAE-ADAB-4F2A511925F0}">
      <dgm:prSet/>
      <dgm:spPr/>
      <dgm:t>
        <a:bodyPr/>
        <a:lstStyle/>
        <a:p>
          <a:endParaRPr lang="en-GB"/>
        </a:p>
      </dgm:t>
    </dgm:pt>
    <dgm:pt modelId="{372955C2-B5C5-496E-98EC-3769E5D111AB}" type="sibTrans" cxnId="{F4F942DA-AAEB-4BAE-ADAB-4F2A511925F0}">
      <dgm:prSet/>
      <dgm:spPr/>
      <dgm:t>
        <a:bodyPr/>
        <a:lstStyle/>
        <a:p>
          <a:endParaRPr lang="en-GB"/>
        </a:p>
      </dgm:t>
    </dgm:pt>
    <dgm:pt modelId="{FD89CF40-5452-416E-B1A5-EEB19A4C24DD}">
      <dgm:prSet phldrT="[Text]" phldr="0" custT="1"/>
      <dgm:spPr/>
      <dgm:t>
        <a:bodyPr/>
        <a:lstStyle/>
        <a:p>
          <a:r>
            <a:rPr lang="en-GB" sz="2800" dirty="0"/>
            <a:t>Final product</a:t>
          </a:r>
        </a:p>
      </dgm:t>
    </dgm:pt>
    <dgm:pt modelId="{7CE00037-97CB-4979-95F0-3D61603320FF}" type="parTrans" cxnId="{AA8C5EBB-848E-48DB-AD99-1CADB76E8336}">
      <dgm:prSet/>
      <dgm:spPr/>
      <dgm:t>
        <a:bodyPr/>
        <a:lstStyle/>
        <a:p>
          <a:endParaRPr lang="en-GB"/>
        </a:p>
      </dgm:t>
    </dgm:pt>
    <dgm:pt modelId="{A1D74552-A6EA-4678-966F-1CCD8511B71C}" type="sibTrans" cxnId="{AA8C5EBB-848E-48DB-AD99-1CADB76E8336}">
      <dgm:prSet/>
      <dgm:spPr/>
      <dgm:t>
        <a:bodyPr/>
        <a:lstStyle/>
        <a:p>
          <a:endParaRPr lang="en-GB"/>
        </a:p>
      </dgm:t>
    </dgm:pt>
    <dgm:pt modelId="{51CF0E4F-CCB0-4FD1-A30E-7F0565ED75E7}">
      <dgm:prSet phldrT="[Text]" phldr="0" custT="1"/>
      <dgm:spPr/>
      <dgm:t>
        <a:bodyPr/>
        <a:lstStyle/>
        <a:p>
          <a:r>
            <a:rPr lang="en-GB" sz="1400" dirty="0"/>
            <a:t>Stochastic gusts over the land increased by 5-25%</a:t>
          </a:r>
        </a:p>
      </dgm:t>
    </dgm:pt>
    <dgm:pt modelId="{4B980E27-3190-4B4B-8703-54F3151D9AE8}" type="parTrans" cxnId="{412C1DE6-65C7-4EC8-8D43-E7E776038AF7}">
      <dgm:prSet/>
      <dgm:spPr/>
      <dgm:t>
        <a:bodyPr/>
        <a:lstStyle/>
        <a:p>
          <a:endParaRPr lang="en-GB"/>
        </a:p>
      </dgm:t>
    </dgm:pt>
    <dgm:pt modelId="{21F28FBE-F7A0-43AF-B1B4-1460948BAAB8}" type="sibTrans" cxnId="{412C1DE6-65C7-4EC8-8D43-E7E776038AF7}">
      <dgm:prSet/>
      <dgm:spPr/>
      <dgm:t>
        <a:bodyPr/>
        <a:lstStyle/>
        <a:p>
          <a:endParaRPr lang="en-GB"/>
        </a:p>
      </dgm:t>
    </dgm:pt>
    <dgm:pt modelId="{2C9CE062-2807-4338-9892-A25BC213580D}">
      <dgm:prSet phldrT="[Text]" phldr="0" custT="1"/>
      <dgm:spPr/>
      <dgm:t>
        <a:bodyPr/>
        <a:lstStyle/>
        <a:p>
          <a:r>
            <a:rPr lang="en-GB" sz="1400" dirty="0"/>
            <a:t>The clustering &amp; frequency of the storms is retained as in the MPI-ESM runs</a:t>
          </a:r>
        </a:p>
      </dgm:t>
    </dgm:pt>
    <dgm:pt modelId="{D7CFFF7B-A0C4-4A2F-A8A5-7C349580AA5B}" type="parTrans" cxnId="{FE1A1026-DAAB-4916-B9B8-434809786BBB}">
      <dgm:prSet/>
      <dgm:spPr/>
      <dgm:t>
        <a:bodyPr/>
        <a:lstStyle/>
        <a:p>
          <a:endParaRPr lang="en-GB"/>
        </a:p>
      </dgm:t>
    </dgm:pt>
    <dgm:pt modelId="{9AB70CBF-2219-41E1-9294-8ACAE8DCE465}" type="sibTrans" cxnId="{FE1A1026-DAAB-4916-B9B8-434809786BBB}">
      <dgm:prSet/>
      <dgm:spPr/>
      <dgm:t>
        <a:bodyPr/>
        <a:lstStyle/>
        <a:p>
          <a:endParaRPr lang="en-GB"/>
        </a:p>
      </dgm:t>
    </dgm:pt>
    <dgm:pt modelId="{0BA260ED-92A6-4D46-8716-6CF5A027B748}">
      <dgm:prSet phldrT="[Text]" phldr="0" custT="1"/>
      <dgm:spPr/>
      <dgm:t>
        <a:bodyPr/>
        <a:lstStyle/>
        <a:p>
          <a:r>
            <a:rPr lang="en-GB" sz="1400" dirty="0"/>
            <a:t>Two distinct steps</a:t>
          </a:r>
        </a:p>
      </dgm:t>
    </dgm:pt>
    <dgm:pt modelId="{98176F5E-E473-4172-B066-B4988CBC21E1}" type="parTrans" cxnId="{0BBE799D-5141-4C46-B6D6-1358B8F8A857}">
      <dgm:prSet/>
      <dgm:spPr/>
      <dgm:t>
        <a:bodyPr/>
        <a:lstStyle/>
        <a:p>
          <a:endParaRPr lang="en-GB"/>
        </a:p>
      </dgm:t>
    </dgm:pt>
    <dgm:pt modelId="{4B18A9D3-7ABE-44B3-9E4A-683BFBBA1AFC}" type="sibTrans" cxnId="{0BBE799D-5141-4C46-B6D6-1358B8F8A857}">
      <dgm:prSet/>
      <dgm:spPr/>
      <dgm:t>
        <a:bodyPr/>
        <a:lstStyle/>
        <a:p>
          <a:endParaRPr lang="en-GB"/>
        </a:p>
      </dgm:t>
    </dgm:pt>
    <dgm:pt modelId="{50F9FE43-264D-42CE-935A-DB51FB19E785}">
      <dgm:prSet phldrT="[Text]" phldr="0" custT="1"/>
      <dgm:spPr/>
      <dgm:t>
        <a:bodyPr/>
        <a:lstStyle/>
        <a:p>
          <a:r>
            <a:rPr lang="en-GB" sz="1400" dirty="0"/>
            <a:t>Based against met </a:t>
          </a:r>
          <a:r>
            <a:rPr lang="en-GB" sz="1400"/>
            <a:t>station data, aiming at the 5-10yrs RP gusts region </a:t>
          </a:r>
          <a:endParaRPr lang="en-GB" sz="1400" dirty="0"/>
        </a:p>
      </dgm:t>
    </dgm:pt>
    <dgm:pt modelId="{AE931B2F-03A6-4638-B2C5-7B44F7953963}" type="parTrans" cxnId="{57F87653-3F52-404A-B79D-032E8F51B304}">
      <dgm:prSet/>
      <dgm:spPr/>
      <dgm:t>
        <a:bodyPr/>
        <a:lstStyle/>
        <a:p>
          <a:endParaRPr lang="en-GB"/>
        </a:p>
      </dgm:t>
    </dgm:pt>
    <dgm:pt modelId="{5BCB79F5-6B24-4046-B94E-A028B8619CAE}" type="sibTrans" cxnId="{57F87653-3F52-404A-B79D-032E8F51B304}">
      <dgm:prSet/>
      <dgm:spPr/>
      <dgm:t>
        <a:bodyPr/>
        <a:lstStyle/>
        <a:p>
          <a:endParaRPr lang="en-GB"/>
        </a:p>
      </dgm:t>
    </dgm:pt>
    <dgm:pt modelId="{BCA07D70-49EF-45EB-8BFC-751AAA9E5EA8}">
      <dgm:prSet phldrT="[Text]" phldr="0" custT="1"/>
      <dgm:spPr/>
      <dgm:t>
        <a:bodyPr/>
        <a:lstStyle/>
        <a:p>
          <a:r>
            <a:rPr lang="en-GB" sz="1400" dirty="0"/>
            <a:t>Stochastic gusts at costal areas and over the sea decreased a bit, 5-10% </a:t>
          </a:r>
        </a:p>
      </dgm:t>
    </dgm:pt>
    <dgm:pt modelId="{14F7E468-9688-4EBD-A585-CCC4639131EE}" type="parTrans" cxnId="{D3C3384A-943C-4FFB-8923-BA9FD0836BF4}">
      <dgm:prSet/>
      <dgm:spPr/>
      <dgm:t>
        <a:bodyPr/>
        <a:lstStyle/>
        <a:p>
          <a:endParaRPr lang="en-GB"/>
        </a:p>
      </dgm:t>
    </dgm:pt>
    <dgm:pt modelId="{56C5E4E9-057C-4762-9EBD-4EA40528EF84}" type="sibTrans" cxnId="{D3C3384A-943C-4FFB-8923-BA9FD0836BF4}">
      <dgm:prSet/>
      <dgm:spPr/>
      <dgm:t>
        <a:bodyPr/>
        <a:lstStyle/>
        <a:p>
          <a:endParaRPr lang="en-GB"/>
        </a:p>
      </dgm:t>
    </dgm:pt>
    <dgm:pt modelId="{831F087F-9D06-48FA-80C5-8F4BC0D494F1}" type="pres">
      <dgm:prSet presAssocID="{0E8DF6B8-0E0E-4500-9EA1-5F5315A59FBB}" presName="Name0" presStyleCnt="0">
        <dgm:presLayoutVars>
          <dgm:dir/>
          <dgm:animLvl val="lvl"/>
          <dgm:resizeHandles val="exact"/>
        </dgm:presLayoutVars>
      </dgm:prSet>
      <dgm:spPr/>
    </dgm:pt>
    <dgm:pt modelId="{6F1556E9-10D9-43FA-AB93-82BF4565BCFB}" type="pres">
      <dgm:prSet presAssocID="{AB171561-4C8E-48C1-809B-DFEF3161FB18}" presName="linNode" presStyleCnt="0"/>
      <dgm:spPr/>
    </dgm:pt>
    <dgm:pt modelId="{C687FA0A-3379-42E2-99FA-0DC89E7E0A4D}" type="pres">
      <dgm:prSet presAssocID="{AB171561-4C8E-48C1-809B-DFEF3161FB18}" presName="parentText" presStyleLbl="node1" presStyleIdx="0" presStyleCnt="3">
        <dgm:presLayoutVars>
          <dgm:chMax val="1"/>
          <dgm:bulletEnabled val="1"/>
        </dgm:presLayoutVars>
      </dgm:prSet>
      <dgm:spPr/>
    </dgm:pt>
    <dgm:pt modelId="{D8C146FA-F88B-44EA-A26A-8EFEA5FE1297}" type="pres">
      <dgm:prSet presAssocID="{AB171561-4C8E-48C1-809B-DFEF3161FB18}" presName="descendantText" presStyleLbl="alignAccFollowNode1" presStyleIdx="0" presStyleCnt="3">
        <dgm:presLayoutVars>
          <dgm:bulletEnabled val="1"/>
        </dgm:presLayoutVars>
      </dgm:prSet>
      <dgm:spPr/>
    </dgm:pt>
    <dgm:pt modelId="{EF9AB885-31D5-410F-9224-C31BFEAA722F}" type="pres">
      <dgm:prSet presAssocID="{87802EC1-3594-4D34-B41B-EB3FC0B752F4}" presName="sp" presStyleCnt="0"/>
      <dgm:spPr/>
    </dgm:pt>
    <dgm:pt modelId="{92CDA06F-60EC-451F-BC39-2CD0A643686A}" type="pres">
      <dgm:prSet presAssocID="{778DC61A-CF67-44B7-8D71-74F44D1F7757}" presName="linNode" presStyleCnt="0"/>
      <dgm:spPr/>
    </dgm:pt>
    <dgm:pt modelId="{B3D8F727-AAB0-4AFA-9951-B0CD33A8BB24}" type="pres">
      <dgm:prSet presAssocID="{778DC61A-CF67-44B7-8D71-74F44D1F7757}" presName="parentText" presStyleLbl="node1" presStyleIdx="1" presStyleCnt="3">
        <dgm:presLayoutVars>
          <dgm:chMax val="1"/>
          <dgm:bulletEnabled val="1"/>
        </dgm:presLayoutVars>
      </dgm:prSet>
      <dgm:spPr/>
    </dgm:pt>
    <dgm:pt modelId="{4F21CF9C-794B-4F33-BA3D-1761946562EF}" type="pres">
      <dgm:prSet presAssocID="{778DC61A-CF67-44B7-8D71-74F44D1F7757}" presName="descendantText" presStyleLbl="alignAccFollowNode1" presStyleIdx="1" presStyleCnt="3">
        <dgm:presLayoutVars>
          <dgm:bulletEnabled val="1"/>
        </dgm:presLayoutVars>
      </dgm:prSet>
      <dgm:spPr/>
    </dgm:pt>
    <dgm:pt modelId="{357D38DF-D1F0-448D-AC58-9873C33AAD23}" type="pres">
      <dgm:prSet presAssocID="{C2584A5D-14C0-4EF4-B7FD-8DE5EA8FAE20}" presName="sp" presStyleCnt="0"/>
      <dgm:spPr/>
    </dgm:pt>
    <dgm:pt modelId="{2B5DF0F0-70E5-4806-B16D-A388113E45FF}" type="pres">
      <dgm:prSet presAssocID="{FD89CF40-5452-416E-B1A5-EEB19A4C24DD}" presName="linNode" presStyleCnt="0"/>
      <dgm:spPr/>
    </dgm:pt>
    <dgm:pt modelId="{75EB1CB6-B893-4EEB-B6FB-48D4CD07D0FB}" type="pres">
      <dgm:prSet presAssocID="{FD89CF40-5452-416E-B1A5-EEB19A4C24DD}" presName="parentText" presStyleLbl="node1" presStyleIdx="2" presStyleCnt="3">
        <dgm:presLayoutVars>
          <dgm:chMax val="1"/>
          <dgm:bulletEnabled val="1"/>
        </dgm:presLayoutVars>
      </dgm:prSet>
      <dgm:spPr/>
    </dgm:pt>
    <dgm:pt modelId="{E045ACC9-8EBB-4D0A-8F7E-EE44A58BDC8F}" type="pres">
      <dgm:prSet presAssocID="{FD89CF40-5452-416E-B1A5-EEB19A4C24DD}" presName="descendantText" presStyleLbl="alignAccFollowNode1" presStyleIdx="2" presStyleCnt="3">
        <dgm:presLayoutVars>
          <dgm:bulletEnabled val="1"/>
        </dgm:presLayoutVars>
      </dgm:prSet>
      <dgm:spPr/>
    </dgm:pt>
  </dgm:ptLst>
  <dgm:cxnLst>
    <dgm:cxn modelId="{E12E1506-7F20-4615-9546-6FC1F30A3E1E}" type="presOf" srcId="{778DC61A-CF67-44B7-8D71-74F44D1F7757}" destId="{B3D8F727-AAB0-4AFA-9951-B0CD33A8BB24}" srcOrd="0" destOrd="0" presId="urn:microsoft.com/office/officeart/2005/8/layout/vList5"/>
    <dgm:cxn modelId="{33A7370E-9651-42C5-A406-4B9821B3EAB5}" type="presOf" srcId="{453EFD86-C88B-40F6-8C08-73086B4B1EFD}" destId="{D8C146FA-F88B-44EA-A26A-8EFEA5FE1297}" srcOrd="0" destOrd="0" presId="urn:microsoft.com/office/officeart/2005/8/layout/vList5"/>
    <dgm:cxn modelId="{D80DDB12-2653-4AC1-B082-E93990F8E143}" srcId="{AB171561-4C8E-48C1-809B-DFEF3161FB18}" destId="{453EFD86-C88B-40F6-8C08-73086B4B1EFD}" srcOrd="0" destOrd="0" parTransId="{E50CBE20-2482-4B95-B093-278676AEBC23}" sibTransId="{8EC4D3B7-2B5B-4F34-A537-EA48C1ACA61A}"/>
    <dgm:cxn modelId="{20C2221D-FF66-4822-BBF7-A66F7B02086E}" type="presOf" srcId="{2AC1828D-D8BE-4D6E-9BC6-A8992CBC4093}" destId="{D8C146FA-F88B-44EA-A26A-8EFEA5FE1297}" srcOrd="0" destOrd="1" presId="urn:microsoft.com/office/officeart/2005/8/layout/vList5"/>
    <dgm:cxn modelId="{FE1A1026-DAAB-4916-B9B8-434809786BBB}" srcId="{FD89CF40-5452-416E-B1A5-EEB19A4C24DD}" destId="{2C9CE062-2807-4338-9892-A25BC213580D}" srcOrd="2" destOrd="0" parTransId="{D7CFFF7B-A0C4-4A2F-A8A5-7C349580AA5B}" sibTransId="{9AB70CBF-2219-41E1-9294-8ACAE8DCE465}"/>
    <dgm:cxn modelId="{DC0A2F3F-5FC7-45C5-9AEF-12212FA231F4}" type="presOf" srcId="{E72CDDAF-57A5-4DE1-B996-F1F1C578362F}" destId="{4F21CF9C-794B-4F33-BA3D-1761946562EF}" srcOrd="0" destOrd="0" presId="urn:microsoft.com/office/officeart/2005/8/layout/vList5"/>
    <dgm:cxn modelId="{DF361440-D01F-4726-9413-FBF8E5250A23}" srcId="{0E8DF6B8-0E0E-4500-9EA1-5F5315A59FBB}" destId="{778DC61A-CF67-44B7-8D71-74F44D1F7757}" srcOrd="1" destOrd="0" parTransId="{3238821A-D461-4CBD-AF89-3C13E1B6EA57}" sibTransId="{C2584A5D-14C0-4EF4-B7FD-8DE5EA8FAE20}"/>
    <dgm:cxn modelId="{8F9CBF41-6668-4647-8EE5-6104F83CC86F}" type="presOf" srcId="{AB171561-4C8E-48C1-809B-DFEF3161FB18}" destId="{C687FA0A-3379-42E2-99FA-0DC89E7E0A4D}" srcOrd="0" destOrd="0" presId="urn:microsoft.com/office/officeart/2005/8/layout/vList5"/>
    <dgm:cxn modelId="{CC00D644-0418-4CAA-9350-9B1DA7E25E4C}" type="presOf" srcId="{0E8DF6B8-0E0E-4500-9EA1-5F5315A59FBB}" destId="{831F087F-9D06-48FA-80C5-8F4BC0D494F1}" srcOrd="0" destOrd="0" presId="urn:microsoft.com/office/officeart/2005/8/layout/vList5"/>
    <dgm:cxn modelId="{D3C3384A-943C-4FFB-8923-BA9FD0836BF4}" srcId="{FD89CF40-5452-416E-B1A5-EEB19A4C24DD}" destId="{BCA07D70-49EF-45EB-8BFC-751AAA9E5EA8}" srcOrd="1" destOrd="0" parTransId="{14F7E468-9688-4EBD-A585-CCC4639131EE}" sibTransId="{56C5E4E9-057C-4762-9EBD-4EA40528EF84}"/>
    <dgm:cxn modelId="{57F87653-3F52-404A-B79D-032E8F51B304}" srcId="{778DC61A-CF67-44B7-8D71-74F44D1F7757}" destId="{50F9FE43-264D-42CE-935A-DB51FB19E785}" srcOrd="3" destOrd="0" parTransId="{AE931B2F-03A6-4638-B2C5-7B44F7953963}" sibTransId="{5BCB79F5-6B24-4046-B94E-A028B8619CAE}"/>
    <dgm:cxn modelId="{8893D66B-9DC7-408C-ABBC-93E1595966C3}" srcId="{778DC61A-CF67-44B7-8D71-74F44D1F7757}" destId="{E72CDDAF-57A5-4DE1-B996-F1F1C578362F}" srcOrd="0" destOrd="0" parTransId="{41032E2E-1539-490C-BCFE-B6699691A181}" sibTransId="{B8E5E452-C282-4EF2-B1DC-F362E73754B7}"/>
    <dgm:cxn modelId="{6A4AFF89-5C84-4F29-89A5-A2A78E76DFB7}" type="presOf" srcId="{FD89CF40-5452-416E-B1A5-EEB19A4C24DD}" destId="{75EB1CB6-B893-4EEB-B6FB-48D4CD07D0FB}" srcOrd="0" destOrd="0" presId="urn:microsoft.com/office/officeart/2005/8/layout/vList5"/>
    <dgm:cxn modelId="{EDD98395-9B79-4DCF-80ED-E8EB0C9E4CFD}" type="presOf" srcId="{51CF0E4F-CCB0-4FD1-A30E-7F0565ED75E7}" destId="{E045ACC9-8EBB-4D0A-8F7E-EE44A58BDC8F}" srcOrd="0" destOrd="0" presId="urn:microsoft.com/office/officeart/2005/8/layout/vList5"/>
    <dgm:cxn modelId="{EDACC999-04AD-4B23-ABFF-8ED9B8CAC9C2}" srcId="{AB171561-4C8E-48C1-809B-DFEF3161FB18}" destId="{2AC1828D-D8BE-4D6E-9BC6-A8992CBC4093}" srcOrd="1" destOrd="0" parTransId="{382772B0-67E2-4534-B595-7AA573364749}" sibTransId="{812303E0-F360-4B12-9604-B8A81AABEB56}"/>
    <dgm:cxn modelId="{0BBE799D-5141-4C46-B6D6-1358B8F8A857}" srcId="{778DC61A-CF67-44B7-8D71-74F44D1F7757}" destId="{0BA260ED-92A6-4D46-8716-6CF5A027B748}" srcOrd="2" destOrd="0" parTransId="{98176F5E-E473-4172-B066-B4988CBC21E1}" sibTransId="{4B18A9D3-7ABE-44B3-9E4A-683BFBBA1AFC}"/>
    <dgm:cxn modelId="{AA8C5EBB-848E-48DB-AD99-1CADB76E8336}" srcId="{0E8DF6B8-0E0E-4500-9EA1-5F5315A59FBB}" destId="{FD89CF40-5452-416E-B1A5-EEB19A4C24DD}" srcOrd="2" destOrd="0" parTransId="{7CE00037-97CB-4979-95F0-3D61603320FF}" sibTransId="{A1D74552-A6EA-4678-966F-1CCD8511B71C}"/>
    <dgm:cxn modelId="{DA1120D1-449F-442C-916E-EA08C110067D}" type="presOf" srcId="{50F9FE43-264D-42CE-935A-DB51FB19E785}" destId="{4F21CF9C-794B-4F33-BA3D-1761946562EF}" srcOrd="0" destOrd="3" presId="urn:microsoft.com/office/officeart/2005/8/layout/vList5"/>
    <dgm:cxn modelId="{9C9783D2-F3BD-4B7D-8B7B-30D524E46B55}" srcId="{0E8DF6B8-0E0E-4500-9EA1-5F5315A59FBB}" destId="{AB171561-4C8E-48C1-809B-DFEF3161FB18}" srcOrd="0" destOrd="0" parTransId="{F43935B9-8BA1-454B-8CE4-7ED1E15B1451}" sibTransId="{87802EC1-3594-4D34-B41B-EB3FC0B752F4}"/>
    <dgm:cxn modelId="{F4F942DA-AAEB-4BAE-ADAB-4F2A511925F0}" srcId="{778DC61A-CF67-44B7-8D71-74F44D1F7757}" destId="{3DEAA20D-AB98-4950-B1F8-2553C67C1AF9}" srcOrd="1" destOrd="0" parTransId="{B8A86F07-37A1-48E4-AF5F-8AD388B59FB8}" sibTransId="{372955C2-B5C5-496E-98EC-3769E5D111AB}"/>
    <dgm:cxn modelId="{C9E7E5DA-D78D-4B00-87AF-79C7DF4B454A}" type="presOf" srcId="{3DEAA20D-AB98-4950-B1F8-2553C67C1AF9}" destId="{4F21CF9C-794B-4F33-BA3D-1761946562EF}" srcOrd="0" destOrd="1" presId="urn:microsoft.com/office/officeart/2005/8/layout/vList5"/>
    <dgm:cxn modelId="{E6212BE4-8183-4B6B-867B-23C7E218F8C3}" type="presOf" srcId="{BCA07D70-49EF-45EB-8BFC-751AAA9E5EA8}" destId="{E045ACC9-8EBB-4D0A-8F7E-EE44A58BDC8F}" srcOrd="0" destOrd="1" presId="urn:microsoft.com/office/officeart/2005/8/layout/vList5"/>
    <dgm:cxn modelId="{412C1DE6-65C7-4EC8-8D43-E7E776038AF7}" srcId="{FD89CF40-5452-416E-B1A5-EEB19A4C24DD}" destId="{51CF0E4F-CCB0-4FD1-A30E-7F0565ED75E7}" srcOrd="0" destOrd="0" parTransId="{4B980E27-3190-4B4B-8703-54F3151D9AE8}" sibTransId="{21F28FBE-F7A0-43AF-B1B4-1460948BAAB8}"/>
    <dgm:cxn modelId="{4AD3F7F2-08AE-4B86-A760-1F8636C72B63}" type="presOf" srcId="{2C9CE062-2807-4338-9892-A25BC213580D}" destId="{E045ACC9-8EBB-4D0A-8F7E-EE44A58BDC8F}" srcOrd="0" destOrd="2" presId="urn:microsoft.com/office/officeart/2005/8/layout/vList5"/>
    <dgm:cxn modelId="{11E6A1F8-5F41-4EBF-A321-B7A9D93FA9C5}" type="presOf" srcId="{0BA260ED-92A6-4D46-8716-6CF5A027B748}" destId="{4F21CF9C-794B-4F33-BA3D-1761946562EF}" srcOrd="0" destOrd="2" presId="urn:microsoft.com/office/officeart/2005/8/layout/vList5"/>
    <dgm:cxn modelId="{5153C49B-4BDA-4499-8C75-64F03E7AEA63}" type="presParOf" srcId="{831F087F-9D06-48FA-80C5-8F4BC0D494F1}" destId="{6F1556E9-10D9-43FA-AB93-82BF4565BCFB}" srcOrd="0" destOrd="0" presId="urn:microsoft.com/office/officeart/2005/8/layout/vList5"/>
    <dgm:cxn modelId="{C75476D4-FB4E-4D8B-8466-9A7B072FAF0B}" type="presParOf" srcId="{6F1556E9-10D9-43FA-AB93-82BF4565BCFB}" destId="{C687FA0A-3379-42E2-99FA-0DC89E7E0A4D}" srcOrd="0" destOrd="0" presId="urn:microsoft.com/office/officeart/2005/8/layout/vList5"/>
    <dgm:cxn modelId="{CBB1285A-67CB-47C5-8F8F-32ADE7C70943}" type="presParOf" srcId="{6F1556E9-10D9-43FA-AB93-82BF4565BCFB}" destId="{D8C146FA-F88B-44EA-A26A-8EFEA5FE1297}" srcOrd="1" destOrd="0" presId="urn:microsoft.com/office/officeart/2005/8/layout/vList5"/>
    <dgm:cxn modelId="{DB51136A-2077-4587-89C9-DD32C1D9A434}" type="presParOf" srcId="{831F087F-9D06-48FA-80C5-8F4BC0D494F1}" destId="{EF9AB885-31D5-410F-9224-C31BFEAA722F}" srcOrd="1" destOrd="0" presId="urn:microsoft.com/office/officeart/2005/8/layout/vList5"/>
    <dgm:cxn modelId="{95B5C068-48F8-460B-8E29-4E7E8091F816}" type="presParOf" srcId="{831F087F-9D06-48FA-80C5-8F4BC0D494F1}" destId="{92CDA06F-60EC-451F-BC39-2CD0A643686A}" srcOrd="2" destOrd="0" presId="urn:microsoft.com/office/officeart/2005/8/layout/vList5"/>
    <dgm:cxn modelId="{FE609351-4FC6-4F4E-922F-8E01F3E13EDB}" type="presParOf" srcId="{92CDA06F-60EC-451F-BC39-2CD0A643686A}" destId="{B3D8F727-AAB0-4AFA-9951-B0CD33A8BB24}" srcOrd="0" destOrd="0" presId="urn:microsoft.com/office/officeart/2005/8/layout/vList5"/>
    <dgm:cxn modelId="{68849064-B5A7-4E9D-8753-9F06860F9484}" type="presParOf" srcId="{92CDA06F-60EC-451F-BC39-2CD0A643686A}" destId="{4F21CF9C-794B-4F33-BA3D-1761946562EF}" srcOrd="1" destOrd="0" presId="urn:microsoft.com/office/officeart/2005/8/layout/vList5"/>
    <dgm:cxn modelId="{88B0D00D-8A8A-4BE8-9044-7C4888FD6523}" type="presParOf" srcId="{831F087F-9D06-48FA-80C5-8F4BC0D494F1}" destId="{357D38DF-D1F0-448D-AC58-9873C33AAD23}" srcOrd="3" destOrd="0" presId="urn:microsoft.com/office/officeart/2005/8/layout/vList5"/>
    <dgm:cxn modelId="{FA326D3D-A07E-48F2-9599-5482BC7366F4}" type="presParOf" srcId="{831F087F-9D06-48FA-80C5-8F4BC0D494F1}" destId="{2B5DF0F0-70E5-4806-B16D-A388113E45FF}" srcOrd="4" destOrd="0" presId="urn:microsoft.com/office/officeart/2005/8/layout/vList5"/>
    <dgm:cxn modelId="{5EAC1D6F-30C3-4034-93F9-6365EDC0798A}" type="presParOf" srcId="{2B5DF0F0-70E5-4806-B16D-A388113E45FF}" destId="{75EB1CB6-B893-4EEB-B6FB-48D4CD07D0FB}" srcOrd="0" destOrd="0" presId="urn:microsoft.com/office/officeart/2005/8/layout/vList5"/>
    <dgm:cxn modelId="{0BBD57E4-F185-452F-A784-53DCADE8CE2C}" type="presParOf" srcId="{2B5DF0F0-70E5-4806-B16D-A388113E45FF}" destId="{E045ACC9-8EBB-4D0A-8F7E-EE44A58BDC8F}"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C146FA-F88B-44EA-A26A-8EFEA5FE1297}">
      <dsp:nvSpPr>
        <dsp:cNvPr id="0" name=""/>
        <dsp:cNvSpPr/>
      </dsp:nvSpPr>
      <dsp:spPr>
        <a:xfrm rot="5400000">
          <a:off x="6720237" y="-2676372"/>
          <a:ext cx="1241298" cy="690907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GB" sz="1400" kern="1200" dirty="0"/>
            <a:t>Robust climatology (clustering, NAO, WR frequencies)   </a:t>
          </a:r>
        </a:p>
        <a:p>
          <a:pPr marL="114300" lvl="1" indent="-114300" algn="l" defTabSz="622300">
            <a:lnSpc>
              <a:spcPct val="90000"/>
            </a:lnSpc>
            <a:spcBef>
              <a:spcPct val="0"/>
            </a:spcBef>
            <a:spcAft>
              <a:spcPct val="15000"/>
            </a:spcAft>
            <a:buChar char="•"/>
          </a:pPr>
          <a:r>
            <a:rPr lang="en-GB" sz="1400" kern="1200" dirty="0"/>
            <a:t>Low Intensities compared against 60yrs historical baseline </a:t>
          </a:r>
        </a:p>
      </dsp:txBody>
      <dsp:txXfrm rot="-5400000">
        <a:off x="3886352" y="218108"/>
        <a:ext cx="6848475" cy="1120108"/>
      </dsp:txXfrm>
    </dsp:sp>
    <dsp:sp modelId="{C687FA0A-3379-42E2-99FA-0DC89E7E0A4D}">
      <dsp:nvSpPr>
        <dsp:cNvPr id="0" name=""/>
        <dsp:cNvSpPr/>
      </dsp:nvSpPr>
      <dsp:spPr>
        <a:xfrm>
          <a:off x="0" y="2350"/>
          <a:ext cx="3886351" cy="155162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 Input MPI-LAERTES stochastic data</a:t>
          </a:r>
        </a:p>
      </dsp:txBody>
      <dsp:txXfrm>
        <a:off x="75744" y="78094"/>
        <a:ext cx="3734863" cy="1400135"/>
      </dsp:txXfrm>
    </dsp:sp>
    <dsp:sp modelId="{4F21CF9C-794B-4F33-BA3D-1761946562EF}">
      <dsp:nvSpPr>
        <dsp:cNvPr id="0" name=""/>
        <dsp:cNvSpPr/>
      </dsp:nvSpPr>
      <dsp:spPr>
        <a:xfrm rot="5400000">
          <a:off x="6720237" y="-1047168"/>
          <a:ext cx="1241298" cy="690907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GB" sz="1400" kern="1200" dirty="0"/>
            <a:t>Applied only after the  downscaling step</a:t>
          </a:r>
        </a:p>
        <a:p>
          <a:pPr marL="114300" lvl="1" indent="-114300" algn="l" defTabSz="622300">
            <a:lnSpc>
              <a:spcPct val="90000"/>
            </a:lnSpc>
            <a:spcBef>
              <a:spcPct val="0"/>
            </a:spcBef>
            <a:spcAft>
              <a:spcPct val="15000"/>
            </a:spcAft>
            <a:buChar char="•"/>
          </a:pPr>
          <a:r>
            <a:rPr lang="en-GB" sz="1400" kern="1200" dirty="0"/>
            <a:t>Focusing only on intensity correction</a:t>
          </a:r>
        </a:p>
        <a:p>
          <a:pPr marL="114300" lvl="1" indent="-114300" algn="l" defTabSz="622300">
            <a:lnSpc>
              <a:spcPct val="90000"/>
            </a:lnSpc>
            <a:spcBef>
              <a:spcPct val="0"/>
            </a:spcBef>
            <a:spcAft>
              <a:spcPct val="15000"/>
            </a:spcAft>
            <a:buChar char="•"/>
          </a:pPr>
          <a:r>
            <a:rPr lang="en-GB" sz="1400" kern="1200" dirty="0"/>
            <a:t>Two distinct steps</a:t>
          </a:r>
        </a:p>
        <a:p>
          <a:pPr marL="114300" lvl="1" indent="-114300" algn="l" defTabSz="622300">
            <a:lnSpc>
              <a:spcPct val="90000"/>
            </a:lnSpc>
            <a:spcBef>
              <a:spcPct val="0"/>
            </a:spcBef>
            <a:spcAft>
              <a:spcPct val="15000"/>
            </a:spcAft>
            <a:buChar char="•"/>
          </a:pPr>
          <a:r>
            <a:rPr lang="en-GB" sz="1400" kern="1200" dirty="0"/>
            <a:t>Based against met </a:t>
          </a:r>
          <a:r>
            <a:rPr lang="en-GB" sz="1400" kern="1200"/>
            <a:t>station data, aiming at the 5-10yrs RP gusts region </a:t>
          </a:r>
          <a:endParaRPr lang="en-GB" sz="1400" kern="1200" dirty="0"/>
        </a:p>
      </dsp:txBody>
      <dsp:txXfrm rot="-5400000">
        <a:off x="3886352" y="1847312"/>
        <a:ext cx="6848475" cy="1120108"/>
      </dsp:txXfrm>
    </dsp:sp>
    <dsp:sp modelId="{B3D8F727-AAB0-4AFA-9951-B0CD33A8BB24}">
      <dsp:nvSpPr>
        <dsp:cNvPr id="0" name=""/>
        <dsp:cNvSpPr/>
      </dsp:nvSpPr>
      <dsp:spPr>
        <a:xfrm>
          <a:off x="0" y="1631555"/>
          <a:ext cx="3886351" cy="155162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Calibration</a:t>
          </a:r>
          <a:r>
            <a:rPr lang="en-GB" sz="2400" kern="1200" dirty="0"/>
            <a:t> </a:t>
          </a:r>
        </a:p>
      </dsp:txBody>
      <dsp:txXfrm>
        <a:off x="75744" y="1707299"/>
        <a:ext cx="3734863" cy="1400135"/>
      </dsp:txXfrm>
    </dsp:sp>
    <dsp:sp modelId="{E045ACC9-8EBB-4D0A-8F7E-EE44A58BDC8F}">
      <dsp:nvSpPr>
        <dsp:cNvPr id="0" name=""/>
        <dsp:cNvSpPr/>
      </dsp:nvSpPr>
      <dsp:spPr>
        <a:xfrm rot="5400000">
          <a:off x="6720237" y="582036"/>
          <a:ext cx="1241298" cy="690907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GB" sz="1400" kern="1200" dirty="0"/>
            <a:t>Stochastic gusts over the land increased by 5-25%</a:t>
          </a:r>
        </a:p>
        <a:p>
          <a:pPr marL="114300" lvl="1" indent="-114300" algn="l" defTabSz="622300">
            <a:lnSpc>
              <a:spcPct val="90000"/>
            </a:lnSpc>
            <a:spcBef>
              <a:spcPct val="0"/>
            </a:spcBef>
            <a:spcAft>
              <a:spcPct val="15000"/>
            </a:spcAft>
            <a:buChar char="•"/>
          </a:pPr>
          <a:r>
            <a:rPr lang="en-GB" sz="1400" kern="1200" dirty="0"/>
            <a:t>Stochastic gusts at costal areas and over the sea decreased a bit, 5-10% </a:t>
          </a:r>
        </a:p>
        <a:p>
          <a:pPr marL="114300" lvl="1" indent="-114300" algn="l" defTabSz="622300">
            <a:lnSpc>
              <a:spcPct val="90000"/>
            </a:lnSpc>
            <a:spcBef>
              <a:spcPct val="0"/>
            </a:spcBef>
            <a:spcAft>
              <a:spcPct val="15000"/>
            </a:spcAft>
            <a:buChar char="•"/>
          </a:pPr>
          <a:r>
            <a:rPr lang="en-GB" sz="1400" kern="1200" dirty="0"/>
            <a:t>The clustering &amp; frequency of the storms is retained as in the MPI-ESM runs</a:t>
          </a:r>
        </a:p>
      </dsp:txBody>
      <dsp:txXfrm rot="-5400000">
        <a:off x="3886352" y="3476517"/>
        <a:ext cx="6848475" cy="1120108"/>
      </dsp:txXfrm>
    </dsp:sp>
    <dsp:sp modelId="{75EB1CB6-B893-4EEB-B6FB-48D4CD07D0FB}">
      <dsp:nvSpPr>
        <dsp:cNvPr id="0" name=""/>
        <dsp:cNvSpPr/>
      </dsp:nvSpPr>
      <dsp:spPr>
        <a:xfrm>
          <a:off x="0" y="3260759"/>
          <a:ext cx="3886351" cy="155162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GB" sz="2800" kern="1200" dirty="0"/>
            <a:t>Final product</a:t>
          </a:r>
        </a:p>
      </dsp:txBody>
      <dsp:txXfrm>
        <a:off x="75744" y="3336503"/>
        <a:ext cx="3734863" cy="140013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2509B2-C311-47DB-9A32-E5DE63DAC7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sz="1000"/>
          </a:p>
        </p:txBody>
      </p:sp>
      <p:sp>
        <p:nvSpPr>
          <p:cNvPr id="3" name="Date Placeholder 2">
            <a:extLst>
              <a:ext uri="{FF2B5EF4-FFF2-40B4-BE49-F238E27FC236}">
                <a16:creationId xmlns:a16="http://schemas.microsoft.com/office/drawing/2014/main" id="{5F1DCDB7-4B1F-41D8-B3BC-1C990F7952C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8E5CF9-2D51-4E71-8C38-70A4F105D443}" type="datetimeFigureOut">
              <a:rPr lang="en-GB" sz="1000" smtClean="0"/>
              <a:t>17/06/2026</a:t>
            </a:fld>
            <a:endParaRPr lang="en-GB" sz="1000"/>
          </a:p>
        </p:txBody>
      </p:sp>
      <p:sp>
        <p:nvSpPr>
          <p:cNvPr id="4" name="Footer Placeholder 3">
            <a:extLst>
              <a:ext uri="{FF2B5EF4-FFF2-40B4-BE49-F238E27FC236}">
                <a16:creationId xmlns:a16="http://schemas.microsoft.com/office/drawing/2014/main" id="{67CF639C-D709-41B0-BFDC-296D62ECE72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sz="1000"/>
          </a:p>
        </p:txBody>
      </p:sp>
      <p:sp>
        <p:nvSpPr>
          <p:cNvPr id="5" name="Slide Number Placeholder 4">
            <a:extLst>
              <a:ext uri="{FF2B5EF4-FFF2-40B4-BE49-F238E27FC236}">
                <a16:creationId xmlns:a16="http://schemas.microsoft.com/office/drawing/2014/main" id="{E0DE4127-870A-4427-B0EA-B59B988EE0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153616-078C-4AD8-8D75-DB5D61B67C08}" type="slidenum">
              <a:rPr lang="en-GB" sz="1000" smtClean="0"/>
              <a:t>‹#›</a:t>
            </a:fld>
            <a:endParaRPr lang="en-GB" sz="1000"/>
          </a:p>
        </p:txBody>
      </p:sp>
    </p:spTree>
    <p:extLst>
      <p:ext uri="{BB962C8B-B14F-4D97-AF65-F5344CB8AC3E}">
        <p14:creationId xmlns:p14="http://schemas.microsoft.com/office/powerpoint/2010/main" val="3710456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a:lvl1pPr>
          </a:lstStyle>
          <a:p>
            <a:fld id="{2C8598D5-A3FE-0C4E-B933-B87520E8EF4C}" type="datetimeFigureOut">
              <a:rPr lang="en-GB" smtClean="0"/>
              <a:pPr/>
              <a:t>17/06/2026</a:t>
            </a:fld>
            <a:endParaRPr lang="en-GB"/>
          </a:p>
        </p:txBody>
      </p:sp>
      <p:sp>
        <p:nvSpPr>
          <p:cNvPr id="4" name="Slide Image Placeholder 3"/>
          <p:cNvSpPr>
            <a:spLocks noGrp="1" noRot="1" noChangeAspect="1"/>
          </p:cNvSpPr>
          <p:nvPr>
            <p:ph type="sldImg" idx="2"/>
          </p:nvPr>
        </p:nvSpPr>
        <p:spPr>
          <a:xfrm>
            <a:off x="685800" y="682756"/>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306388" y="4006078"/>
            <a:ext cx="6245224" cy="4455166"/>
          </a:xfrm>
          <a:prstGeom prst="rect">
            <a:avLst/>
          </a:prstGeom>
        </p:spPr>
        <p:txBody>
          <a:bodyPr vert="horz" lIns="0" tIns="0" rIns="0" bIns="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a:lvl1pPr>
          </a:lstStyle>
          <a:p>
            <a:fld id="{C6AF102A-BCD4-D14F-9CE7-7BB6C2F4C31B}" type="slidenum">
              <a:rPr lang="en-GB" smtClean="0"/>
              <a:pPr/>
              <a:t>‹#›</a:t>
            </a:fld>
            <a:endParaRPr lang="en-GB"/>
          </a:p>
        </p:txBody>
      </p:sp>
    </p:spTree>
    <p:extLst>
      <p:ext uri="{BB962C8B-B14F-4D97-AF65-F5344CB8AC3E}">
        <p14:creationId xmlns:p14="http://schemas.microsoft.com/office/powerpoint/2010/main" val="1389160629"/>
      </p:ext>
    </p:extLst>
  </p:cSld>
  <p:clrMap bg1="lt1" tx1="dk1" bg2="lt2" tx2="dk2" accent1="accent1" accent2="accent2" accent3="accent3" accent4="accent4" accent5="accent5" accent6="accent6" hlink="hlink" folHlink="folHlink"/>
  <p:notesStyle>
    <a:lvl1pPr marL="0" algn="l" defTabSz="457291" rtl="0" eaLnBrk="1" latinLnBrk="0" hangingPunct="1">
      <a:spcAft>
        <a:spcPts val="600"/>
      </a:spcAft>
      <a:defRPr sz="1100" b="1" kern="1200">
        <a:solidFill>
          <a:schemeClr val="tx1"/>
        </a:solidFill>
        <a:latin typeface="+mn-lt"/>
        <a:ea typeface="+mn-ea"/>
        <a:cs typeface="+mn-cs"/>
      </a:defRPr>
    </a:lvl1pPr>
    <a:lvl2pPr marL="0" indent="0" algn="l" defTabSz="457291" rtl="0" eaLnBrk="1" latinLnBrk="0" hangingPunct="1">
      <a:spcAft>
        <a:spcPts val="600"/>
      </a:spcAft>
      <a:defRPr sz="1000" kern="1200">
        <a:solidFill>
          <a:schemeClr val="tx1"/>
        </a:solidFill>
        <a:latin typeface="+mn-lt"/>
        <a:ea typeface="+mn-ea"/>
        <a:cs typeface="+mn-cs"/>
      </a:defRPr>
    </a:lvl2pPr>
    <a:lvl3pPr marL="180975" indent="-180975" algn="l" defTabSz="457291" rtl="0" eaLnBrk="1" latinLnBrk="0" hangingPunct="1">
      <a:spcAft>
        <a:spcPts val="600"/>
      </a:spcAft>
      <a:buFont typeface="Wingdings 2" panose="05020102010507070707" pitchFamily="18" charset="2"/>
      <a:buChar char=""/>
      <a:defRPr sz="1000" kern="1200">
        <a:solidFill>
          <a:schemeClr val="tx1"/>
        </a:solidFill>
        <a:latin typeface="+mn-lt"/>
        <a:ea typeface="+mn-ea"/>
        <a:cs typeface="+mn-cs"/>
      </a:defRPr>
    </a:lvl3pPr>
    <a:lvl4pPr marL="361950" indent="-180975" algn="l" defTabSz="457291" rtl="0" eaLnBrk="1" latinLnBrk="0" hangingPunct="1">
      <a:spcAft>
        <a:spcPts val="600"/>
      </a:spcAft>
      <a:buSzPct val="80000"/>
      <a:buFont typeface="Courier New" panose="02070309020205020404" pitchFamily="49" charset="0"/>
      <a:buChar char="o"/>
      <a:defRPr sz="1000" kern="1200">
        <a:solidFill>
          <a:schemeClr val="tx1"/>
        </a:solidFill>
        <a:latin typeface="+mn-lt"/>
        <a:ea typeface="+mn-ea"/>
        <a:cs typeface="+mn-cs"/>
      </a:defRPr>
    </a:lvl4pPr>
    <a:lvl5pPr marL="542925" indent="-180975" algn="l" defTabSz="457291" rtl="0" eaLnBrk="1" latinLnBrk="0" hangingPunct="1">
      <a:spcAft>
        <a:spcPts val="600"/>
      </a:spcAft>
      <a:buFont typeface="Helvetica Now Text" panose="020B0504030202020204" pitchFamily="34" charset="0"/>
      <a:buChar char="—"/>
      <a:defRPr sz="1000" kern="1200">
        <a:solidFill>
          <a:schemeClr val="tx1"/>
        </a:solidFill>
        <a:latin typeface="+mn-lt"/>
        <a:ea typeface="+mn-ea"/>
        <a:cs typeface="+mn-cs"/>
      </a:defRPr>
    </a:lvl5pPr>
    <a:lvl6pPr marL="1143229" algn="l" defTabSz="457291" rtl="0" eaLnBrk="1" latinLnBrk="0" hangingPunct="1">
      <a:defRPr sz="600" kern="1200">
        <a:solidFill>
          <a:schemeClr val="tx1"/>
        </a:solidFill>
        <a:latin typeface="+mn-lt"/>
        <a:ea typeface="+mn-ea"/>
        <a:cs typeface="+mn-cs"/>
      </a:defRPr>
    </a:lvl6pPr>
    <a:lvl7pPr marL="1371874" algn="l" defTabSz="457291" rtl="0" eaLnBrk="1" latinLnBrk="0" hangingPunct="1">
      <a:defRPr sz="600" kern="1200">
        <a:solidFill>
          <a:schemeClr val="tx1"/>
        </a:solidFill>
        <a:latin typeface="+mn-lt"/>
        <a:ea typeface="+mn-ea"/>
        <a:cs typeface="+mn-cs"/>
      </a:defRPr>
    </a:lvl7pPr>
    <a:lvl8pPr marL="1600520" algn="l" defTabSz="457291" rtl="0" eaLnBrk="1" latinLnBrk="0" hangingPunct="1">
      <a:defRPr sz="600" kern="1200">
        <a:solidFill>
          <a:schemeClr val="tx1"/>
        </a:solidFill>
        <a:latin typeface="+mn-lt"/>
        <a:ea typeface="+mn-ea"/>
        <a:cs typeface="+mn-cs"/>
      </a:defRPr>
    </a:lvl8pPr>
    <a:lvl9pPr marL="1829166" algn="l" defTabSz="457291" rtl="0" eaLnBrk="1" latinLnBrk="0" hangingPunct="1">
      <a:defRPr sz="6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515" userDrawn="1">
          <p15:clr>
            <a:srgbClr val="F26B43"/>
          </p15:clr>
        </p15:guide>
        <p15:guide id="2" pos="190" userDrawn="1">
          <p15:clr>
            <a:srgbClr val="F26B43"/>
          </p15:clr>
        </p15:guide>
        <p15:guide id="3" orient="horz" pos="2377" userDrawn="1">
          <p15:clr>
            <a:srgbClr val="F26B43"/>
          </p15:clr>
        </p15:guide>
        <p15:guide id="4" orient="horz" pos="430" userDrawn="1">
          <p15:clr>
            <a:srgbClr val="F26B43"/>
          </p15:clr>
        </p15:guide>
        <p15:guide id="5" pos="413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2625"/>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537" rtl="0" eaLnBrk="1" fontAlgn="auto" latinLnBrk="0" hangingPunct="1">
              <a:lnSpc>
                <a:spcPct val="100000"/>
              </a:lnSpc>
              <a:spcBef>
                <a:spcPts val="0"/>
              </a:spcBef>
              <a:spcAft>
                <a:spcPts val="0"/>
              </a:spcAft>
              <a:buClrTx/>
              <a:buSzTx/>
              <a:buFontTx/>
              <a:buNone/>
              <a:tabLst/>
              <a:defRPr/>
            </a:pPr>
            <a:fld id="{C6AF102A-BCD4-D14F-9CE7-7BB6C2F4C31B}" type="slidenum">
              <a:rPr kumimoji="0" lang="en-GB" sz="1000" b="0" i="0" u="none" strike="noStrike" kern="1200" cap="none" spc="0" normalizeH="0" baseline="0" noProof="0" smtClean="0">
                <a:ln>
                  <a:noFill/>
                </a:ln>
                <a:solidFill>
                  <a:srgbClr val="000000"/>
                </a:solidFill>
                <a:effectLst/>
                <a:uLnTx/>
                <a:uFillTx/>
                <a:latin typeface="Helvetica Now Text"/>
                <a:ea typeface="+mn-ea"/>
                <a:cs typeface="+mn-cs"/>
              </a:rPr>
              <a:pPr marL="0" marR="0" lvl="0" indent="0" algn="r" defTabSz="914537" rtl="0" eaLnBrk="1" fontAlgn="auto" latinLnBrk="0" hangingPunct="1">
                <a:lnSpc>
                  <a:spcPct val="100000"/>
                </a:lnSpc>
                <a:spcBef>
                  <a:spcPts val="0"/>
                </a:spcBef>
                <a:spcAft>
                  <a:spcPts val="0"/>
                </a:spcAft>
                <a:buClrTx/>
                <a:buSzTx/>
                <a:buFontTx/>
                <a:buNone/>
                <a:tabLst/>
                <a:defRPr/>
              </a:pPr>
              <a:t>12</a:t>
            </a:fld>
            <a:endParaRPr kumimoji="0" lang="en-GB" sz="1000" b="0" i="0" u="none" strike="noStrike" kern="1200" cap="none" spc="0" normalizeH="0" baseline="0" noProof="0">
              <a:ln>
                <a:noFill/>
              </a:ln>
              <a:solidFill>
                <a:srgbClr val="000000"/>
              </a:solidFill>
              <a:effectLst/>
              <a:uLnTx/>
              <a:uFillTx/>
              <a:latin typeface="Helvetica Now Text"/>
              <a:ea typeface="+mn-ea"/>
              <a:cs typeface="+mn-cs"/>
            </a:endParaRPr>
          </a:p>
        </p:txBody>
      </p:sp>
    </p:spTree>
    <p:extLst>
      <p:ext uri="{BB962C8B-B14F-4D97-AF65-F5344CB8AC3E}">
        <p14:creationId xmlns:p14="http://schemas.microsoft.com/office/powerpoint/2010/main" val="661460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2625"/>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6AF102A-BCD4-D14F-9CE7-7BB6C2F4C31B}" type="slidenum">
              <a:rPr lang="en-GB" smtClean="0"/>
              <a:pPr/>
              <a:t>23</a:t>
            </a:fld>
            <a:endParaRPr lang="en-GB"/>
          </a:p>
        </p:txBody>
      </p:sp>
    </p:spTree>
    <p:extLst>
      <p:ext uri="{BB962C8B-B14F-4D97-AF65-F5344CB8AC3E}">
        <p14:creationId xmlns:p14="http://schemas.microsoft.com/office/powerpoint/2010/main" val="738755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2625"/>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6AF102A-BCD4-D14F-9CE7-7BB6C2F4C31B}" type="slidenum">
              <a:rPr lang="en-GB" smtClean="0"/>
              <a:pPr/>
              <a:t>25</a:t>
            </a:fld>
            <a:endParaRPr lang="en-GB"/>
          </a:p>
        </p:txBody>
      </p:sp>
    </p:spTree>
    <p:extLst>
      <p:ext uri="{BB962C8B-B14F-4D97-AF65-F5344CB8AC3E}">
        <p14:creationId xmlns:p14="http://schemas.microsoft.com/office/powerpoint/2010/main" val="3687736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2625"/>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AF102A-BCD4-D14F-9CE7-7BB6C2F4C31B}" type="slidenum">
              <a:rPr lang="en-GB" smtClean="0"/>
              <a:t>29</a:t>
            </a:fld>
            <a:endParaRPr lang="en-GB"/>
          </a:p>
        </p:txBody>
      </p:sp>
    </p:spTree>
    <p:extLst>
      <p:ext uri="{BB962C8B-B14F-4D97-AF65-F5344CB8AC3E}">
        <p14:creationId xmlns:p14="http://schemas.microsoft.com/office/powerpoint/2010/main" val="1294437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2625"/>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1C7FB31-0C7B-4DF9-A9BC-6BD9C278B254}" type="slidenum">
              <a:rPr lang="en-GB" smtClean="0"/>
              <a:pPr/>
              <a:t>30</a:t>
            </a:fld>
            <a:endParaRPr lang="en-GB"/>
          </a:p>
        </p:txBody>
      </p:sp>
    </p:spTree>
    <p:extLst>
      <p:ext uri="{BB962C8B-B14F-4D97-AF65-F5344CB8AC3E}">
        <p14:creationId xmlns:p14="http://schemas.microsoft.com/office/powerpoint/2010/main" val="25976479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9.emf"/><Relationship Id="rId4" Type="http://schemas.openxmlformats.org/officeDocument/2006/relationships/oleObject" Target="../embeddings/oleObject2.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0D4B4745-8A24-4A64-BC03-4A193413DBDD}"/>
              </a:ext>
            </a:extLst>
          </p:cNvPr>
          <p:cNvSpPr>
            <a:spLocks noGrp="1"/>
          </p:cNvSpPr>
          <p:nvPr>
            <p:ph type="pic" sz="quarter" idx="13"/>
          </p:nvPr>
        </p:nvSpPr>
        <p:spPr>
          <a:xfrm>
            <a:off x="4191569" y="1"/>
            <a:ext cx="8003605" cy="6859588"/>
          </a:xfrm>
          <a:solidFill>
            <a:schemeClr val="bg1">
              <a:lumMod val="95000"/>
            </a:schemeClr>
          </a:solidFill>
        </p:spPr>
        <p:txBody>
          <a:bodyPr tIns="5577840"/>
          <a:lstStyle>
            <a:lvl1pPr algn="ctr">
              <a:defRPr b="0">
                <a:solidFill>
                  <a:schemeClr val="tx1"/>
                </a:solidFill>
              </a:defRPr>
            </a:lvl1pPr>
          </a:lstStyle>
          <a:p>
            <a:r>
              <a:rPr lang="en-US"/>
              <a:t>Click icon to add picture</a:t>
            </a:r>
            <a:endParaRPr lang="en-GB"/>
          </a:p>
        </p:txBody>
      </p:sp>
      <p:pic>
        <p:nvPicPr>
          <p:cNvPr id="8" name="Graphic 7">
            <a:extLst>
              <a:ext uri="{FF2B5EF4-FFF2-40B4-BE49-F238E27FC236}">
                <a16:creationId xmlns:a16="http://schemas.microsoft.com/office/drawing/2014/main" id="{8E1BD47D-8051-FF49-996A-97F39DAA8F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1124" y="381088"/>
            <a:ext cx="950146" cy="359481"/>
          </a:xfrm>
          <a:prstGeom prst="rect">
            <a:avLst/>
          </a:prstGeom>
        </p:spPr>
      </p:pic>
      <p:sp>
        <p:nvSpPr>
          <p:cNvPr id="17" name="Text Placeholder 4">
            <a:extLst>
              <a:ext uri="{FF2B5EF4-FFF2-40B4-BE49-F238E27FC236}">
                <a16:creationId xmlns:a16="http://schemas.microsoft.com/office/drawing/2014/main" id="{DF511AC0-4696-F14A-A241-063B95D00CE3}"/>
              </a:ext>
            </a:extLst>
          </p:cNvPr>
          <p:cNvSpPr>
            <a:spLocks noGrp="1"/>
          </p:cNvSpPr>
          <p:nvPr>
            <p:ph type="body" sz="quarter" idx="16" hasCustomPrompt="1"/>
          </p:nvPr>
        </p:nvSpPr>
        <p:spPr>
          <a:xfrm>
            <a:off x="366578" y="1562462"/>
            <a:ext cx="3443075" cy="4555763"/>
          </a:xfrm>
        </p:spPr>
        <p:txBody>
          <a:bodyPr/>
          <a:lstStyle>
            <a:lvl1pPr marL="0" marR="0" indent="0" algn="l" defTabSz="914537" rtl="0" eaLnBrk="1" fontAlgn="auto" latinLnBrk="0" hangingPunct="1">
              <a:lnSpc>
                <a:spcPct val="100000"/>
              </a:lnSpc>
              <a:spcBef>
                <a:spcPts val="700"/>
              </a:spcBef>
              <a:spcAft>
                <a:spcPts val="700"/>
              </a:spcAft>
              <a:buClrTx/>
              <a:buSzTx/>
              <a:buFont typeface="Arial" panose="020B0604020202020204" pitchFamily="34" charset="0"/>
              <a:buNone/>
              <a:tabLst/>
              <a:defRPr sz="3001">
                <a:solidFill>
                  <a:schemeClr val="bg1"/>
                </a:solidFill>
              </a:defRPr>
            </a:lvl1pPr>
            <a:lvl2pPr>
              <a:lnSpc>
                <a:spcPct val="100000"/>
              </a:lnSpc>
              <a:spcBef>
                <a:spcPts val="500"/>
              </a:spcBef>
              <a:defRPr sz="2000">
                <a:solidFill>
                  <a:schemeClr val="bg1"/>
                </a:solidFill>
              </a:defRPr>
            </a:lvl2pPr>
            <a:lvl3pPr marL="0" indent="0">
              <a:lnSpc>
                <a:spcPct val="100000"/>
              </a:lnSpc>
              <a:spcBef>
                <a:spcPts val="2000"/>
              </a:spcBef>
              <a:spcAft>
                <a:spcPts val="500"/>
              </a:spcAft>
              <a:buNone/>
              <a:defRPr sz="1200">
                <a:solidFill>
                  <a:schemeClr val="bg1"/>
                </a:solidFill>
              </a:defRPr>
            </a:lvl3pPr>
            <a:lvl4pPr marL="0" indent="0">
              <a:lnSpc>
                <a:spcPct val="100000"/>
              </a:lnSpc>
              <a:spcBef>
                <a:spcPts val="500"/>
              </a:spcBef>
              <a:spcAft>
                <a:spcPts val="500"/>
              </a:spcAft>
              <a:buNone/>
              <a:tabLst/>
              <a:defRPr>
                <a:solidFill>
                  <a:schemeClr val="bg1"/>
                </a:solidFill>
              </a:defRPr>
            </a:lvl4pPr>
            <a:lvl5pPr marL="0" indent="0">
              <a:lnSpc>
                <a:spcPct val="100000"/>
              </a:lnSpc>
              <a:spcBef>
                <a:spcPts val="500"/>
              </a:spcBef>
              <a:spcAft>
                <a:spcPts val="500"/>
              </a:spcAft>
              <a:buNone/>
              <a:tabLst/>
              <a:defRPr>
                <a:solidFill>
                  <a:schemeClr val="bg1"/>
                </a:solidFill>
              </a:defRPr>
            </a:lvl5pPr>
          </a:lstStyle>
          <a:p>
            <a:pPr marL="0" marR="0" lvl="0" indent="0" algn="l" defTabSz="914537" rtl="0" eaLnBrk="1" fontAlgn="auto" latinLnBrk="0" hangingPunct="1">
              <a:lnSpc>
                <a:spcPct val="100000"/>
              </a:lnSpc>
              <a:spcBef>
                <a:spcPts val="700"/>
              </a:spcBef>
              <a:spcAft>
                <a:spcPts val="700"/>
              </a:spcAft>
              <a:buClrTx/>
              <a:buSzTx/>
              <a:buFont typeface="Arial" panose="020B0604020202020204" pitchFamily="34" charset="0"/>
              <a:buNone/>
              <a:tabLst/>
              <a:defRPr/>
            </a:pPr>
            <a:r>
              <a:rPr lang="en-GB"/>
              <a:t>First level – title. Second level – subtitle. Third level – date</a:t>
            </a:r>
          </a:p>
          <a:p>
            <a:pPr lvl="1"/>
            <a:r>
              <a:rPr lang="en-GB"/>
              <a:t>Second level</a:t>
            </a:r>
          </a:p>
          <a:p>
            <a:pPr lvl="2"/>
            <a:r>
              <a:rPr lang="en-GB"/>
              <a:t>Third level – date</a:t>
            </a:r>
          </a:p>
          <a:p>
            <a:pPr lvl="3"/>
            <a:r>
              <a:rPr lang="en-GB"/>
              <a:t>Fourth level</a:t>
            </a:r>
          </a:p>
          <a:p>
            <a:pPr lvl="4"/>
            <a:r>
              <a:rPr lang="en-GB"/>
              <a:t>Fifth level</a:t>
            </a:r>
          </a:p>
        </p:txBody>
      </p:sp>
      <p:sp>
        <p:nvSpPr>
          <p:cNvPr id="10" name="TextBox 9">
            <a:extLst>
              <a:ext uri="{FF2B5EF4-FFF2-40B4-BE49-F238E27FC236}">
                <a16:creationId xmlns:a16="http://schemas.microsoft.com/office/drawing/2014/main" id="{A44AEC87-0B69-43F5-BEAE-BE041D873C6A}"/>
              </a:ext>
            </a:extLst>
          </p:cNvPr>
          <p:cNvSpPr txBox="1"/>
          <p:nvPr userDrawn="1"/>
        </p:nvSpPr>
        <p:spPr>
          <a:xfrm>
            <a:off x="366577" y="6367820"/>
            <a:ext cx="1592189" cy="138179"/>
          </a:xfrm>
          <a:prstGeom prst="rect">
            <a:avLst/>
          </a:prstGeom>
          <a:noFill/>
        </p:spPr>
        <p:txBody>
          <a:bodyPr wrap="square" lIns="0" tIns="0" rIns="0" bIns="0" rtlCol="0" anchor="b">
            <a:spAutoFit/>
          </a:bodyPr>
          <a:lstStyle/>
          <a:p>
            <a:pPr marL="0" algn="l">
              <a:lnSpc>
                <a:spcPct val="117000"/>
              </a:lnSpc>
              <a:spcAft>
                <a:spcPts val="500"/>
              </a:spcAft>
            </a:pPr>
            <a:r>
              <a:rPr lang="en-GB" sz="800">
                <a:solidFill>
                  <a:schemeClr val="bg1"/>
                </a:solidFill>
                <a:latin typeface="Helvetica Now Text" panose="020B0504030202020204" pitchFamily="34" charset="0"/>
              </a:rPr>
              <a:t>Proprietary &amp; Confidential</a:t>
            </a:r>
          </a:p>
        </p:txBody>
      </p:sp>
    </p:spTree>
    <p:extLst>
      <p:ext uri="{BB962C8B-B14F-4D97-AF65-F5344CB8AC3E}">
        <p14:creationId xmlns:p14="http://schemas.microsoft.com/office/powerpoint/2010/main" val="3737898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248F69B-50B5-0F42-982D-7D61C2BD5FB9}"/>
              </a:ext>
            </a:extLst>
          </p:cNvPr>
          <p:cNvSpPr/>
          <p:nvPr userDrawn="1"/>
        </p:nvSpPr>
        <p:spPr>
          <a:xfrm>
            <a:off x="0" y="0"/>
            <a:ext cx="1522114" cy="6859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1" name="Picture Placeholder 10">
            <a:extLst>
              <a:ext uri="{FF2B5EF4-FFF2-40B4-BE49-F238E27FC236}">
                <a16:creationId xmlns:a16="http://schemas.microsoft.com/office/drawing/2014/main" id="{F7596380-44AA-9B4A-A70A-B6B7382B02B8}"/>
              </a:ext>
            </a:extLst>
          </p:cNvPr>
          <p:cNvSpPr>
            <a:spLocks noGrp="1"/>
          </p:cNvSpPr>
          <p:nvPr>
            <p:ph type="pic" sz="quarter" idx="13"/>
          </p:nvPr>
        </p:nvSpPr>
        <p:spPr>
          <a:xfrm>
            <a:off x="1522908" y="0"/>
            <a:ext cx="6485353" cy="6859141"/>
          </a:xfrm>
          <a:solidFill>
            <a:schemeClr val="bg1">
              <a:lumMod val="95000"/>
            </a:schemeClr>
          </a:solidFill>
        </p:spPr>
        <p:txBody>
          <a:bodyPr tIns="5669280"/>
          <a:lstStyle>
            <a:lvl1pPr algn="ctr">
              <a:defRPr b="0"/>
            </a:lvl1pPr>
          </a:lstStyle>
          <a:p>
            <a:r>
              <a:rPr lang="en-US"/>
              <a:t>Click icon to add picture</a:t>
            </a:r>
            <a:endParaRPr lang="en-GB"/>
          </a:p>
        </p:txBody>
      </p:sp>
      <p:pic>
        <p:nvPicPr>
          <p:cNvPr id="8" name="Graphic 7">
            <a:extLst>
              <a:ext uri="{FF2B5EF4-FFF2-40B4-BE49-F238E27FC236}">
                <a16:creationId xmlns:a16="http://schemas.microsoft.com/office/drawing/2014/main" id="{8E1BD47D-8051-FF49-996A-97F39DAA8F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81124" y="381088"/>
            <a:ext cx="761365" cy="288057"/>
          </a:xfrm>
          <a:prstGeom prst="rect">
            <a:avLst/>
          </a:prstGeom>
        </p:spPr>
      </p:pic>
      <p:sp>
        <p:nvSpPr>
          <p:cNvPr id="16" name="Text Placeholder 4">
            <a:extLst>
              <a:ext uri="{FF2B5EF4-FFF2-40B4-BE49-F238E27FC236}">
                <a16:creationId xmlns:a16="http://schemas.microsoft.com/office/drawing/2014/main" id="{C47AFE81-DA8A-134F-B52C-C13A80B71350}"/>
              </a:ext>
            </a:extLst>
          </p:cNvPr>
          <p:cNvSpPr>
            <a:spLocks noGrp="1"/>
          </p:cNvSpPr>
          <p:nvPr>
            <p:ph type="body" sz="quarter" idx="16" hasCustomPrompt="1"/>
          </p:nvPr>
        </p:nvSpPr>
        <p:spPr>
          <a:xfrm>
            <a:off x="8366868" y="1562461"/>
            <a:ext cx="3443075" cy="4555763"/>
          </a:xfrm>
        </p:spPr>
        <p:txBody>
          <a:bodyPr/>
          <a:lstStyle>
            <a:lvl1pPr marL="0" marR="0" indent="0" algn="l" defTabSz="914537" rtl="0" eaLnBrk="1" fontAlgn="auto" latinLnBrk="0" hangingPunct="1">
              <a:lnSpc>
                <a:spcPct val="100000"/>
              </a:lnSpc>
              <a:spcBef>
                <a:spcPts val="700"/>
              </a:spcBef>
              <a:spcAft>
                <a:spcPts val="700"/>
              </a:spcAft>
              <a:buClrTx/>
              <a:buSzTx/>
              <a:buFont typeface="Arial" panose="020B0604020202020204" pitchFamily="34" charset="0"/>
              <a:buNone/>
              <a:tabLst/>
              <a:defRPr sz="3001">
                <a:solidFill>
                  <a:schemeClr val="tx1"/>
                </a:solidFill>
              </a:defRPr>
            </a:lvl1pPr>
            <a:lvl2pPr>
              <a:lnSpc>
                <a:spcPct val="100000"/>
              </a:lnSpc>
              <a:spcBef>
                <a:spcPts val="500"/>
              </a:spcBef>
              <a:defRPr sz="2000">
                <a:solidFill>
                  <a:schemeClr val="tx1"/>
                </a:solidFill>
              </a:defRPr>
            </a:lvl2pPr>
            <a:lvl3pPr marL="0" indent="0">
              <a:lnSpc>
                <a:spcPct val="100000"/>
              </a:lnSpc>
              <a:spcBef>
                <a:spcPts val="2000"/>
              </a:spcBef>
              <a:spcAft>
                <a:spcPts val="500"/>
              </a:spcAft>
              <a:buNone/>
              <a:defRPr sz="1200">
                <a:solidFill>
                  <a:schemeClr val="tx1"/>
                </a:solidFill>
              </a:defRPr>
            </a:lvl3pPr>
            <a:lvl4pPr marL="0" indent="0">
              <a:lnSpc>
                <a:spcPct val="100000"/>
              </a:lnSpc>
              <a:spcBef>
                <a:spcPts val="500"/>
              </a:spcBef>
              <a:spcAft>
                <a:spcPts val="500"/>
              </a:spcAft>
              <a:buNone/>
              <a:tabLst/>
              <a:defRPr>
                <a:solidFill>
                  <a:schemeClr val="tx1"/>
                </a:solidFill>
              </a:defRPr>
            </a:lvl4pPr>
            <a:lvl5pPr marL="0" indent="0">
              <a:lnSpc>
                <a:spcPct val="100000"/>
              </a:lnSpc>
              <a:spcBef>
                <a:spcPts val="500"/>
              </a:spcBef>
              <a:spcAft>
                <a:spcPts val="500"/>
              </a:spcAft>
              <a:buNone/>
              <a:tabLst/>
              <a:defRPr>
                <a:solidFill>
                  <a:schemeClr val="tx1"/>
                </a:solidFill>
              </a:defRPr>
            </a:lvl5pPr>
          </a:lstStyle>
          <a:p>
            <a:pPr marL="0" marR="0" lvl="0" indent="0" algn="l" defTabSz="914537" rtl="0" eaLnBrk="1" fontAlgn="auto" latinLnBrk="0" hangingPunct="1">
              <a:lnSpc>
                <a:spcPct val="100000"/>
              </a:lnSpc>
              <a:spcBef>
                <a:spcPts val="700"/>
              </a:spcBef>
              <a:spcAft>
                <a:spcPts val="700"/>
              </a:spcAft>
              <a:buClrTx/>
              <a:buSzTx/>
              <a:buFont typeface="Arial" panose="020B0604020202020204" pitchFamily="34" charset="0"/>
              <a:buNone/>
              <a:tabLst/>
              <a:defRPr/>
            </a:pPr>
            <a:r>
              <a:rPr lang="en-GB"/>
              <a:t>First level – title. Second level – subtitle. Third level – date</a:t>
            </a:r>
          </a:p>
          <a:p>
            <a:pPr lvl="1"/>
            <a:r>
              <a:rPr lang="en-GB"/>
              <a:t>Second level</a:t>
            </a:r>
          </a:p>
          <a:p>
            <a:pPr lvl="2"/>
            <a:r>
              <a:rPr lang="en-GB"/>
              <a:t>Third level – date</a:t>
            </a:r>
          </a:p>
          <a:p>
            <a:pPr lvl="3"/>
            <a:r>
              <a:rPr lang="en-GB"/>
              <a:t>Fourth level</a:t>
            </a:r>
          </a:p>
          <a:p>
            <a:pPr lvl="4"/>
            <a:r>
              <a:rPr lang="en-GB"/>
              <a:t>Fifth level</a:t>
            </a:r>
          </a:p>
        </p:txBody>
      </p:sp>
      <p:pic>
        <p:nvPicPr>
          <p:cNvPr id="9" name="Graphic 8">
            <a:extLst>
              <a:ext uri="{FF2B5EF4-FFF2-40B4-BE49-F238E27FC236}">
                <a16:creationId xmlns:a16="http://schemas.microsoft.com/office/drawing/2014/main" id="{3038456F-3E12-4DE0-8D61-3C910A6032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1124" y="381088"/>
            <a:ext cx="761365" cy="288057"/>
          </a:xfrm>
          <a:prstGeom prst="rect">
            <a:avLst/>
          </a:prstGeom>
        </p:spPr>
      </p:pic>
      <p:pic>
        <p:nvPicPr>
          <p:cNvPr id="13" name="Graphic 12">
            <a:extLst>
              <a:ext uri="{FF2B5EF4-FFF2-40B4-BE49-F238E27FC236}">
                <a16:creationId xmlns:a16="http://schemas.microsoft.com/office/drawing/2014/main" id="{DD6B64E5-2431-4AF8-9F50-C56A041F07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1124" y="381088"/>
            <a:ext cx="761365" cy="288057"/>
          </a:xfrm>
          <a:prstGeom prst="rect">
            <a:avLst/>
          </a:prstGeom>
        </p:spPr>
      </p:pic>
      <p:pic>
        <p:nvPicPr>
          <p:cNvPr id="17" name="Graphic 16">
            <a:extLst>
              <a:ext uri="{FF2B5EF4-FFF2-40B4-BE49-F238E27FC236}">
                <a16:creationId xmlns:a16="http://schemas.microsoft.com/office/drawing/2014/main" id="{869101C5-430B-47D2-B860-13B2CFDFFB9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1124" y="381088"/>
            <a:ext cx="761365" cy="288057"/>
          </a:xfrm>
          <a:prstGeom prst="rect">
            <a:avLst/>
          </a:prstGeom>
        </p:spPr>
      </p:pic>
      <p:sp>
        <p:nvSpPr>
          <p:cNvPr id="18" name="TextBox 17">
            <a:extLst>
              <a:ext uri="{FF2B5EF4-FFF2-40B4-BE49-F238E27FC236}">
                <a16:creationId xmlns:a16="http://schemas.microsoft.com/office/drawing/2014/main" id="{2F50CA9B-813D-4965-AECC-88E6031163AC}"/>
              </a:ext>
            </a:extLst>
          </p:cNvPr>
          <p:cNvSpPr txBox="1"/>
          <p:nvPr userDrawn="1"/>
        </p:nvSpPr>
        <p:spPr>
          <a:xfrm>
            <a:off x="10217755" y="6367820"/>
            <a:ext cx="1592189" cy="138179"/>
          </a:xfrm>
          <a:prstGeom prst="rect">
            <a:avLst/>
          </a:prstGeom>
          <a:noFill/>
        </p:spPr>
        <p:txBody>
          <a:bodyPr wrap="square" lIns="0" tIns="0" rIns="0" bIns="0" rtlCol="0" anchor="b">
            <a:spAutoFit/>
          </a:bodyPr>
          <a:lstStyle/>
          <a:p>
            <a:pPr marL="0" algn="r">
              <a:lnSpc>
                <a:spcPct val="117000"/>
              </a:lnSpc>
              <a:spcAft>
                <a:spcPts val="500"/>
              </a:spcAft>
            </a:pPr>
            <a:r>
              <a:rPr lang="en-GB" sz="800">
                <a:solidFill>
                  <a:schemeClr val="tx1"/>
                </a:solidFill>
                <a:latin typeface="Helvetica Now Text" panose="020B0504030202020204" pitchFamily="34" charset="0"/>
              </a:rPr>
              <a:t>Proprietary &amp; Confidential</a:t>
            </a:r>
          </a:p>
        </p:txBody>
      </p:sp>
    </p:spTree>
    <p:extLst>
      <p:ext uri="{BB962C8B-B14F-4D97-AF65-F5344CB8AC3E}">
        <p14:creationId xmlns:p14="http://schemas.microsoft.com/office/powerpoint/2010/main" val="2392845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72D04E61-2D3B-9343-8D58-063CF0CCE7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65305" y="381088"/>
            <a:ext cx="950400" cy="359577"/>
          </a:xfrm>
          <a:prstGeom prst="rect">
            <a:avLst/>
          </a:prstGeom>
        </p:spPr>
      </p:pic>
      <p:sp>
        <p:nvSpPr>
          <p:cNvPr id="10" name="Rectangle 9">
            <a:extLst>
              <a:ext uri="{FF2B5EF4-FFF2-40B4-BE49-F238E27FC236}">
                <a16:creationId xmlns:a16="http://schemas.microsoft.com/office/drawing/2014/main" id="{04D167EB-636E-2F49-8D89-130717900AF3}"/>
              </a:ext>
            </a:extLst>
          </p:cNvPr>
          <p:cNvSpPr/>
          <p:nvPr userDrawn="1"/>
        </p:nvSpPr>
        <p:spPr>
          <a:xfrm>
            <a:off x="0" y="0"/>
            <a:ext cx="378844" cy="6859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3" name="Picture Placeholder 10">
            <a:extLst>
              <a:ext uri="{FF2B5EF4-FFF2-40B4-BE49-F238E27FC236}">
                <a16:creationId xmlns:a16="http://schemas.microsoft.com/office/drawing/2014/main" id="{6C3C968F-382E-D845-A447-BA8A7CEE9E68}"/>
              </a:ext>
            </a:extLst>
          </p:cNvPr>
          <p:cNvSpPr>
            <a:spLocks noGrp="1"/>
          </p:cNvSpPr>
          <p:nvPr>
            <p:ph type="pic" sz="quarter" idx="13"/>
          </p:nvPr>
        </p:nvSpPr>
        <p:spPr>
          <a:xfrm>
            <a:off x="5334943" y="0"/>
            <a:ext cx="6860232" cy="6859141"/>
          </a:xfrm>
          <a:solidFill>
            <a:schemeClr val="bg1">
              <a:lumMod val="95000"/>
            </a:schemeClr>
          </a:solidFill>
        </p:spPr>
        <p:txBody>
          <a:bodyPr tIns="5577840"/>
          <a:lstStyle>
            <a:lvl1pPr algn="ctr">
              <a:defRPr b="0"/>
            </a:lvl1pPr>
          </a:lstStyle>
          <a:p>
            <a:r>
              <a:rPr lang="en-US"/>
              <a:t>Click icon to add picture</a:t>
            </a:r>
            <a:endParaRPr lang="en-GB"/>
          </a:p>
        </p:txBody>
      </p:sp>
      <p:sp>
        <p:nvSpPr>
          <p:cNvPr id="8" name="Text Placeholder 4">
            <a:extLst>
              <a:ext uri="{FF2B5EF4-FFF2-40B4-BE49-F238E27FC236}">
                <a16:creationId xmlns:a16="http://schemas.microsoft.com/office/drawing/2014/main" id="{FCC3EC69-B9C7-4C47-85A4-98ABD550A2DB}"/>
              </a:ext>
            </a:extLst>
          </p:cNvPr>
          <p:cNvSpPr>
            <a:spLocks noGrp="1"/>
          </p:cNvSpPr>
          <p:nvPr>
            <p:ph type="body" sz="quarter" idx="16" hasCustomPrompt="1"/>
          </p:nvPr>
        </p:nvSpPr>
        <p:spPr>
          <a:xfrm>
            <a:off x="748640" y="1562461"/>
            <a:ext cx="3822467" cy="4555763"/>
          </a:xfrm>
        </p:spPr>
        <p:txBody>
          <a:bodyPr/>
          <a:lstStyle>
            <a:lvl1pPr>
              <a:spcBef>
                <a:spcPts val="700"/>
              </a:spcBef>
              <a:defRPr sz="3001">
                <a:solidFill>
                  <a:schemeClr val="tx1"/>
                </a:solidFill>
              </a:defRPr>
            </a:lvl1pPr>
            <a:lvl2pPr>
              <a:lnSpc>
                <a:spcPct val="100000"/>
              </a:lnSpc>
              <a:spcBef>
                <a:spcPts val="500"/>
              </a:spcBef>
              <a:defRPr sz="2000">
                <a:solidFill>
                  <a:schemeClr val="tx1"/>
                </a:solidFill>
              </a:defRPr>
            </a:lvl2pPr>
            <a:lvl3pPr marL="0" indent="0">
              <a:lnSpc>
                <a:spcPct val="100000"/>
              </a:lnSpc>
              <a:spcBef>
                <a:spcPts val="2000"/>
              </a:spcBef>
              <a:spcAft>
                <a:spcPts val="500"/>
              </a:spcAft>
              <a:buNone/>
              <a:defRPr sz="1200">
                <a:solidFill>
                  <a:schemeClr val="tx1"/>
                </a:solidFill>
              </a:defRPr>
            </a:lvl3pPr>
            <a:lvl4pPr marL="0" indent="0">
              <a:lnSpc>
                <a:spcPct val="100000"/>
              </a:lnSpc>
              <a:spcBef>
                <a:spcPts val="500"/>
              </a:spcBef>
              <a:spcAft>
                <a:spcPts val="500"/>
              </a:spcAft>
              <a:buNone/>
              <a:tabLst/>
              <a:defRPr>
                <a:solidFill>
                  <a:schemeClr val="tx1"/>
                </a:solidFill>
              </a:defRPr>
            </a:lvl4pPr>
            <a:lvl5pPr marL="0" indent="0">
              <a:lnSpc>
                <a:spcPct val="100000"/>
              </a:lnSpc>
              <a:spcBef>
                <a:spcPts val="500"/>
              </a:spcBef>
              <a:spcAft>
                <a:spcPts val="500"/>
              </a:spcAft>
              <a:buNone/>
              <a:tabLst/>
              <a:defRPr>
                <a:solidFill>
                  <a:schemeClr val="tx1"/>
                </a:solidFill>
              </a:defRPr>
            </a:lvl5pPr>
          </a:lstStyle>
          <a:p>
            <a:pPr lvl="0"/>
            <a:r>
              <a:rPr lang="en-GB"/>
              <a:t>First level – title. Second level – subtitle. Third level – date</a:t>
            </a:r>
          </a:p>
          <a:p>
            <a:pPr lvl="1"/>
            <a:r>
              <a:rPr lang="en-GB"/>
              <a:t>Second level </a:t>
            </a:r>
          </a:p>
          <a:p>
            <a:pPr lvl="2"/>
            <a:r>
              <a:rPr lang="en-GB"/>
              <a:t>Third level – date</a:t>
            </a:r>
          </a:p>
          <a:p>
            <a:pPr lvl="3"/>
            <a:r>
              <a:rPr lang="en-GB"/>
              <a:t>Fourth level</a:t>
            </a:r>
          </a:p>
          <a:p>
            <a:pPr lvl="4"/>
            <a:r>
              <a:rPr lang="en-GB"/>
              <a:t>Fifth level</a:t>
            </a:r>
          </a:p>
        </p:txBody>
      </p:sp>
      <p:sp>
        <p:nvSpPr>
          <p:cNvPr id="14" name="TextBox 13">
            <a:extLst>
              <a:ext uri="{FF2B5EF4-FFF2-40B4-BE49-F238E27FC236}">
                <a16:creationId xmlns:a16="http://schemas.microsoft.com/office/drawing/2014/main" id="{088672D5-3E6A-4298-9934-6866B120C90C}"/>
              </a:ext>
            </a:extLst>
          </p:cNvPr>
          <p:cNvSpPr txBox="1"/>
          <p:nvPr userDrawn="1"/>
        </p:nvSpPr>
        <p:spPr>
          <a:xfrm>
            <a:off x="748639" y="6367820"/>
            <a:ext cx="1592189" cy="138179"/>
          </a:xfrm>
          <a:prstGeom prst="rect">
            <a:avLst/>
          </a:prstGeom>
          <a:noFill/>
        </p:spPr>
        <p:txBody>
          <a:bodyPr wrap="square" lIns="0" tIns="0" rIns="0" bIns="0" rtlCol="0" anchor="b">
            <a:spAutoFit/>
          </a:bodyPr>
          <a:lstStyle/>
          <a:p>
            <a:pPr marL="0" algn="l">
              <a:lnSpc>
                <a:spcPct val="117000"/>
              </a:lnSpc>
              <a:spcAft>
                <a:spcPts val="500"/>
              </a:spcAft>
            </a:pPr>
            <a:r>
              <a:rPr lang="en-GB" sz="800">
                <a:solidFill>
                  <a:schemeClr val="tx1"/>
                </a:solidFill>
                <a:latin typeface="Helvetica Now Text" panose="020B0504030202020204" pitchFamily="34" charset="0"/>
              </a:rPr>
              <a:t>Proprietary &amp; Confidential</a:t>
            </a:r>
          </a:p>
        </p:txBody>
      </p:sp>
    </p:spTree>
    <p:extLst>
      <p:ext uri="{BB962C8B-B14F-4D97-AF65-F5344CB8AC3E}">
        <p14:creationId xmlns:p14="http://schemas.microsoft.com/office/powerpoint/2010/main" val="190733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4">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7596380-44AA-9B4A-A70A-B6B7382B02B8}"/>
              </a:ext>
            </a:extLst>
          </p:cNvPr>
          <p:cNvSpPr>
            <a:spLocks noGrp="1"/>
          </p:cNvSpPr>
          <p:nvPr>
            <p:ph type="pic" sz="quarter" idx="13"/>
          </p:nvPr>
        </p:nvSpPr>
        <p:spPr>
          <a:xfrm>
            <a:off x="1522908" y="0"/>
            <a:ext cx="6485353" cy="6859141"/>
          </a:xfrm>
          <a:solidFill>
            <a:schemeClr val="bg1">
              <a:lumMod val="95000"/>
            </a:schemeClr>
          </a:solidFill>
        </p:spPr>
        <p:txBody>
          <a:bodyPr tIns="5669280"/>
          <a:lstStyle>
            <a:lvl1pPr algn="ctr">
              <a:defRPr/>
            </a:lvl1pPr>
          </a:lstStyle>
          <a:p>
            <a:r>
              <a:rPr lang="en-US"/>
              <a:t>Click icon to add picture</a:t>
            </a:r>
            <a:endParaRPr lang="en-GB"/>
          </a:p>
        </p:txBody>
      </p:sp>
      <p:pic>
        <p:nvPicPr>
          <p:cNvPr id="8" name="Graphic 7">
            <a:extLst>
              <a:ext uri="{FF2B5EF4-FFF2-40B4-BE49-F238E27FC236}">
                <a16:creationId xmlns:a16="http://schemas.microsoft.com/office/drawing/2014/main" id="{8E1BD47D-8051-FF49-996A-97F39DAA8F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1124" y="381088"/>
            <a:ext cx="761365" cy="288057"/>
          </a:xfrm>
          <a:prstGeom prst="rect">
            <a:avLst/>
          </a:prstGeom>
        </p:spPr>
      </p:pic>
      <p:sp>
        <p:nvSpPr>
          <p:cNvPr id="12" name="Text Placeholder 4">
            <a:extLst>
              <a:ext uri="{FF2B5EF4-FFF2-40B4-BE49-F238E27FC236}">
                <a16:creationId xmlns:a16="http://schemas.microsoft.com/office/drawing/2014/main" id="{8EFE0667-A6DC-BB45-B75C-FD044D4032C7}"/>
              </a:ext>
            </a:extLst>
          </p:cNvPr>
          <p:cNvSpPr>
            <a:spLocks noGrp="1"/>
          </p:cNvSpPr>
          <p:nvPr>
            <p:ph type="body" sz="quarter" idx="16" hasCustomPrompt="1"/>
          </p:nvPr>
        </p:nvSpPr>
        <p:spPr>
          <a:xfrm>
            <a:off x="8366868" y="1562461"/>
            <a:ext cx="3443075" cy="4555763"/>
          </a:xfrm>
        </p:spPr>
        <p:txBody>
          <a:bodyPr/>
          <a:lstStyle>
            <a:lvl1pPr>
              <a:spcBef>
                <a:spcPts val="700"/>
              </a:spcBef>
              <a:defRPr sz="3001">
                <a:solidFill>
                  <a:schemeClr val="tx1"/>
                </a:solidFill>
              </a:defRPr>
            </a:lvl1pPr>
            <a:lvl2pPr>
              <a:lnSpc>
                <a:spcPct val="100000"/>
              </a:lnSpc>
              <a:spcBef>
                <a:spcPts val="500"/>
              </a:spcBef>
              <a:defRPr sz="2000">
                <a:solidFill>
                  <a:schemeClr val="tx1"/>
                </a:solidFill>
              </a:defRPr>
            </a:lvl2pPr>
            <a:lvl3pPr marL="0" indent="0">
              <a:lnSpc>
                <a:spcPct val="100000"/>
              </a:lnSpc>
              <a:spcBef>
                <a:spcPts val="2000"/>
              </a:spcBef>
              <a:spcAft>
                <a:spcPts val="500"/>
              </a:spcAft>
              <a:buNone/>
              <a:defRPr sz="1200">
                <a:solidFill>
                  <a:schemeClr val="tx1"/>
                </a:solidFill>
              </a:defRPr>
            </a:lvl3pPr>
            <a:lvl4pPr marL="0" indent="0">
              <a:lnSpc>
                <a:spcPct val="100000"/>
              </a:lnSpc>
              <a:spcBef>
                <a:spcPts val="500"/>
              </a:spcBef>
              <a:spcAft>
                <a:spcPts val="500"/>
              </a:spcAft>
              <a:buNone/>
              <a:tabLst/>
              <a:defRPr>
                <a:solidFill>
                  <a:schemeClr val="tx1"/>
                </a:solidFill>
              </a:defRPr>
            </a:lvl4pPr>
            <a:lvl5pPr marL="0" indent="0">
              <a:lnSpc>
                <a:spcPct val="100000"/>
              </a:lnSpc>
              <a:spcBef>
                <a:spcPts val="500"/>
              </a:spcBef>
              <a:spcAft>
                <a:spcPts val="500"/>
              </a:spcAft>
              <a:buNone/>
              <a:tabLst/>
              <a:defRPr>
                <a:solidFill>
                  <a:schemeClr val="tx1"/>
                </a:solidFill>
              </a:defRPr>
            </a:lvl5pPr>
          </a:lstStyle>
          <a:p>
            <a:pPr lvl="0"/>
            <a:r>
              <a:rPr lang="en-GB"/>
              <a:t>First level – title</a:t>
            </a:r>
            <a:br>
              <a:rPr lang="en-GB"/>
            </a:br>
            <a:r>
              <a:rPr lang="en-GB"/>
              <a:t>Second level – subtitle</a:t>
            </a:r>
            <a:br>
              <a:rPr lang="en-GB"/>
            </a:br>
            <a:r>
              <a:rPr lang="en-GB"/>
              <a:t>Third level – date</a:t>
            </a:r>
          </a:p>
          <a:p>
            <a:pPr lvl="1"/>
            <a:r>
              <a:rPr lang="en-GB"/>
              <a:t>Second level</a:t>
            </a:r>
          </a:p>
          <a:p>
            <a:pPr lvl="2"/>
            <a:r>
              <a:rPr lang="en-GB"/>
              <a:t>Third level – date</a:t>
            </a:r>
          </a:p>
          <a:p>
            <a:pPr lvl="3"/>
            <a:r>
              <a:rPr lang="en-GB"/>
              <a:t>Fourth level</a:t>
            </a:r>
          </a:p>
          <a:p>
            <a:pPr lvl="4"/>
            <a:r>
              <a:rPr lang="en-GB"/>
              <a:t>Fifth level</a:t>
            </a:r>
          </a:p>
        </p:txBody>
      </p:sp>
      <p:sp>
        <p:nvSpPr>
          <p:cNvPr id="13" name="TextBox 12">
            <a:extLst>
              <a:ext uri="{FF2B5EF4-FFF2-40B4-BE49-F238E27FC236}">
                <a16:creationId xmlns:a16="http://schemas.microsoft.com/office/drawing/2014/main" id="{2C65CD7D-9CC1-4329-8F86-3B9577E6D788}"/>
              </a:ext>
            </a:extLst>
          </p:cNvPr>
          <p:cNvSpPr txBox="1"/>
          <p:nvPr userDrawn="1"/>
        </p:nvSpPr>
        <p:spPr>
          <a:xfrm>
            <a:off x="10217755" y="6367820"/>
            <a:ext cx="1592189" cy="138179"/>
          </a:xfrm>
          <a:prstGeom prst="rect">
            <a:avLst/>
          </a:prstGeom>
          <a:noFill/>
        </p:spPr>
        <p:txBody>
          <a:bodyPr wrap="square" lIns="0" tIns="0" rIns="0" bIns="0" rtlCol="0" anchor="b">
            <a:spAutoFit/>
          </a:bodyPr>
          <a:lstStyle/>
          <a:p>
            <a:pPr marL="0" algn="r">
              <a:lnSpc>
                <a:spcPct val="117000"/>
              </a:lnSpc>
              <a:spcAft>
                <a:spcPts val="500"/>
              </a:spcAft>
            </a:pPr>
            <a:r>
              <a:rPr lang="en-GB" sz="800">
                <a:solidFill>
                  <a:schemeClr val="tx1"/>
                </a:solidFill>
                <a:latin typeface="Helvetica Now Text" panose="020B0504030202020204" pitchFamily="34" charset="0"/>
              </a:rPr>
              <a:t>Proprietary &amp; Confidential</a:t>
            </a:r>
          </a:p>
        </p:txBody>
      </p:sp>
    </p:spTree>
    <p:extLst>
      <p:ext uri="{BB962C8B-B14F-4D97-AF65-F5344CB8AC3E}">
        <p14:creationId xmlns:p14="http://schemas.microsoft.com/office/powerpoint/2010/main" val="3824375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3_Title Sl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A147A1-3540-4DCC-3186-860C86769213}"/>
              </a:ext>
            </a:extLst>
          </p:cNvPr>
          <p:cNvSpPr/>
          <p:nvPr userDrawn="1"/>
        </p:nvSpPr>
        <p:spPr>
          <a:xfrm>
            <a:off x="0" y="1"/>
            <a:ext cx="6411513" cy="6859587"/>
          </a:xfrm>
          <a:prstGeom prst="rect">
            <a:avLst/>
          </a:prstGeom>
          <a:solidFill>
            <a:srgbClr val="2628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solidFill>
                <a:schemeClr val="tx2"/>
              </a:solidFill>
            </a:endParaRPr>
          </a:p>
        </p:txBody>
      </p:sp>
      <p:pic>
        <p:nvPicPr>
          <p:cNvPr id="3" name="Picture 2">
            <a:extLst>
              <a:ext uri="{FF2B5EF4-FFF2-40B4-BE49-F238E27FC236}">
                <a16:creationId xmlns:a16="http://schemas.microsoft.com/office/drawing/2014/main" id="{2961D6D7-E7A1-379E-7241-62E6917FE98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52134" t="16376" r="-1"/>
          <a:stretch/>
        </p:blipFill>
        <p:spPr>
          <a:xfrm flipV="1">
            <a:off x="6357742" y="1"/>
            <a:ext cx="5837433" cy="6859587"/>
          </a:xfrm>
          <a:prstGeom prst="rect">
            <a:avLst/>
          </a:prstGeom>
        </p:spPr>
      </p:pic>
      <p:sp>
        <p:nvSpPr>
          <p:cNvPr id="5" name="Rectangle 4">
            <a:extLst>
              <a:ext uri="{FF2B5EF4-FFF2-40B4-BE49-F238E27FC236}">
                <a16:creationId xmlns:a16="http://schemas.microsoft.com/office/drawing/2014/main" id="{75D0DA08-20FA-6AC8-8416-E4CE605C8A8E}"/>
              </a:ext>
            </a:extLst>
          </p:cNvPr>
          <p:cNvSpPr/>
          <p:nvPr userDrawn="1"/>
        </p:nvSpPr>
        <p:spPr>
          <a:xfrm>
            <a:off x="6357742" y="-795"/>
            <a:ext cx="999086" cy="6859587"/>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solidFill>
                <a:schemeClr val="tx2"/>
              </a:solidFill>
            </a:endParaRPr>
          </a:p>
        </p:txBody>
      </p:sp>
      <p:sp>
        <p:nvSpPr>
          <p:cNvPr id="6" name="Rectangle 5">
            <a:extLst>
              <a:ext uri="{FF2B5EF4-FFF2-40B4-BE49-F238E27FC236}">
                <a16:creationId xmlns:a16="http://schemas.microsoft.com/office/drawing/2014/main" id="{D89D006F-5C5A-EBE4-DC73-70C488A8CC21}"/>
              </a:ext>
            </a:extLst>
          </p:cNvPr>
          <p:cNvSpPr/>
          <p:nvPr userDrawn="1"/>
        </p:nvSpPr>
        <p:spPr>
          <a:xfrm>
            <a:off x="0" y="0"/>
            <a:ext cx="257259" cy="6859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7" name="Text Placeholder 4">
            <a:extLst>
              <a:ext uri="{FF2B5EF4-FFF2-40B4-BE49-F238E27FC236}">
                <a16:creationId xmlns:a16="http://schemas.microsoft.com/office/drawing/2014/main" id="{DF511AC0-4696-F14A-A241-063B95D00CE3}"/>
              </a:ext>
            </a:extLst>
          </p:cNvPr>
          <p:cNvSpPr>
            <a:spLocks noGrp="1"/>
          </p:cNvSpPr>
          <p:nvPr>
            <p:ph type="body" sz="quarter" idx="16" hasCustomPrompt="1"/>
          </p:nvPr>
        </p:nvSpPr>
        <p:spPr>
          <a:xfrm>
            <a:off x="561798" y="1960454"/>
            <a:ext cx="5287917" cy="4402991"/>
          </a:xfrm>
        </p:spPr>
        <p:txBody>
          <a:bodyPr/>
          <a:lstStyle>
            <a:lvl1pPr marL="0" marR="0" indent="0" algn="l" defTabSz="914537" rtl="0" eaLnBrk="1" fontAlgn="auto" latinLnBrk="0" hangingPunct="1">
              <a:lnSpc>
                <a:spcPct val="100000"/>
              </a:lnSpc>
              <a:spcBef>
                <a:spcPts val="700"/>
              </a:spcBef>
              <a:spcAft>
                <a:spcPts val="700"/>
              </a:spcAft>
              <a:buClrTx/>
              <a:buSzTx/>
              <a:buFont typeface="Arial" panose="020B0604020202020204" pitchFamily="34" charset="0"/>
              <a:buNone/>
              <a:tabLst/>
              <a:defRPr sz="3001">
                <a:solidFill>
                  <a:schemeClr val="tx1"/>
                </a:solidFill>
              </a:defRPr>
            </a:lvl1pPr>
            <a:lvl2pPr>
              <a:lnSpc>
                <a:spcPct val="100000"/>
              </a:lnSpc>
              <a:spcBef>
                <a:spcPts val="500"/>
              </a:spcBef>
              <a:defRPr sz="4000" b="1">
                <a:solidFill>
                  <a:srgbClr val="B1C6C9"/>
                </a:solidFill>
              </a:defRPr>
            </a:lvl2pPr>
            <a:lvl3pPr marL="0" indent="0">
              <a:lnSpc>
                <a:spcPct val="100000"/>
              </a:lnSpc>
              <a:spcBef>
                <a:spcPts val="2000"/>
              </a:spcBef>
              <a:spcAft>
                <a:spcPts val="500"/>
              </a:spcAft>
              <a:buNone/>
              <a:defRPr sz="3300">
                <a:solidFill>
                  <a:srgbClr val="B1C6C9"/>
                </a:solidFill>
              </a:defRPr>
            </a:lvl3pPr>
            <a:lvl4pPr marL="0" indent="0">
              <a:lnSpc>
                <a:spcPct val="100000"/>
              </a:lnSpc>
              <a:spcBef>
                <a:spcPts val="500"/>
              </a:spcBef>
              <a:spcAft>
                <a:spcPts val="500"/>
              </a:spcAft>
              <a:buNone/>
              <a:tabLst/>
              <a:defRPr>
                <a:solidFill>
                  <a:srgbClr val="B1C6C9"/>
                </a:solidFill>
              </a:defRPr>
            </a:lvl4pPr>
            <a:lvl5pPr marL="0" indent="0">
              <a:lnSpc>
                <a:spcPct val="100000"/>
              </a:lnSpc>
              <a:spcBef>
                <a:spcPts val="500"/>
              </a:spcBef>
              <a:spcAft>
                <a:spcPts val="500"/>
              </a:spcAft>
              <a:buNone/>
              <a:tabLst/>
              <a:defRPr>
                <a:solidFill>
                  <a:srgbClr val="B1C6C9"/>
                </a:solidFill>
              </a:defRPr>
            </a:lvl5pPr>
          </a:lstStyle>
          <a:p>
            <a:pPr lvl="1"/>
            <a:r>
              <a:rPr lang="en-GB"/>
              <a:t>Second level</a:t>
            </a:r>
          </a:p>
          <a:p>
            <a:pPr lvl="2"/>
            <a:r>
              <a:rPr lang="en-GB"/>
              <a:t>Third level – date</a:t>
            </a:r>
          </a:p>
          <a:p>
            <a:pPr lvl="3"/>
            <a:r>
              <a:rPr lang="en-GB"/>
              <a:t>Fourth level</a:t>
            </a:r>
          </a:p>
        </p:txBody>
      </p:sp>
    </p:spTree>
    <p:extLst>
      <p:ext uri="{BB962C8B-B14F-4D97-AF65-F5344CB8AC3E}">
        <p14:creationId xmlns:p14="http://schemas.microsoft.com/office/powerpoint/2010/main" val="2619102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rgbClr val="E5EFF0"/>
        </a:solidFill>
        <a:effectLst/>
      </p:bgPr>
    </p:bg>
    <p:spTree>
      <p:nvGrpSpPr>
        <p:cNvPr id="1" name=""/>
        <p:cNvGrpSpPr/>
        <p:nvPr/>
      </p:nvGrpSpPr>
      <p:grpSpPr>
        <a:xfrm>
          <a:off x="0" y="0"/>
          <a:ext cx="0" cy="0"/>
          <a:chOff x="0" y="0"/>
          <a:chExt cx="0" cy="0"/>
        </a:xfrm>
      </p:grpSpPr>
      <p:sp>
        <p:nvSpPr>
          <p:cNvPr id="8" name="Picture Placeholder 10">
            <a:extLst>
              <a:ext uri="{FF2B5EF4-FFF2-40B4-BE49-F238E27FC236}">
                <a16:creationId xmlns:a16="http://schemas.microsoft.com/office/drawing/2014/main" id="{261A475E-9666-4A15-B3D1-7E031013EE56}"/>
              </a:ext>
            </a:extLst>
          </p:cNvPr>
          <p:cNvSpPr>
            <a:spLocks noGrp="1"/>
          </p:cNvSpPr>
          <p:nvPr>
            <p:ph type="pic" sz="quarter" idx="14"/>
          </p:nvPr>
        </p:nvSpPr>
        <p:spPr>
          <a:xfrm>
            <a:off x="4953024" y="1"/>
            <a:ext cx="7242150" cy="6859588"/>
          </a:xfrm>
          <a:solidFill>
            <a:schemeClr val="bg1">
              <a:lumMod val="95000"/>
            </a:schemeClr>
          </a:solidFill>
        </p:spPr>
        <p:txBody>
          <a:bodyPr tIns="5577840"/>
          <a:lstStyle>
            <a:lvl1pPr algn="ctr">
              <a:defRPr b="0">
                <a:solidFill>
                  <a:schemeClr val="tx1"/>
                </a:solidFill>
              </a:defRPr>
            </a:lvl1pPr>
          </a:lstStyle>
          <a:p>
            <a:r>
              <a:rPr lang="en-US"/>
              <a:t>Click icon to add picture</a:t>
            </a:r>
            <a:endParaRPr lang="en-GB"/>
          </a:p>
        </p:txBody>
      </p:sp>
      <p:sp>
        <p:nvSpPr>
          <p:cNvPr id="9" name="TextBox 8">
            <a:extLst>
              <a:ext uri="{FF2B5EF4-FFF2-40B4-BE49-F238E27FC236}">
                <a16:creationId xmlns:a16="http://schemas.microsoft.com/office/drawing/2014/main" id="{FB23DE17-67B6-4E5C-AF90-826DFDD2B8C6}"/>
              </a:ext>
            </a:extLst>
          </p:cNvPr>
          <p:cNvSpPr txBox="1"/>
          <p:nvPr userDrawn="1"/>
        </p:nvSpPr>
        <p:spPr>
          <a:xfrm>
            <a:off x="11468657" y="6381509"/>
            <a:ext cx="344600" cy="123111"/>
          </a:xfrm>
          <a:prstGeom prst="rect">
            <a:avLst/>
          </a:prstGeom>
          <a:noFill/>
        </p:spPr>
        <p:txBody>
          <a:bodyPr wrap="square" lIns="0" tIns="0" rIns="0" bIns="0" rtlCol="0" anchor="b" anchorCtr="0">
            <a:spAutoFit/>
          </a:bodyPr>
          <a:lstStyle/>
          <a:p>
            <a:pPr marL="0" marR="0" algn="r">
              <a:spcBef>
                <a:spcPts val="0"/>
              </a:spcBef>
              <a:spcAft>
                <a:spcPts val="0"/>
              </a:spcAft>
              <a:tabLst>
                <a:tab pos="1618320" algn="ctr"/>
                <a:tab pos="3236640" algn="r"/>
                <a:tab pos="1618320" algn="ctr"/>
                <a:tab pos="4917203" algn="r"/>
              </a:tabLst>
            </a:pPr>
            <a:fld id="{11593A94-9C05-433E-9216-498CC28E8E90}" type="slidenum">
              <a:rPr lang="en-GB" sz="800" i="0" noProof="0" smtClean="0">
                <a:solidFill>
                  <a:schemeClr val="bg1"/>
                </a:solidFill>
                <a:effectLst/>
                <a:latin typeface="Helvetica Now Text" panose="020B0504030202020204" pitchFamily="34" charset="0"/>
                <a:ea typeface="Arial"/>
                <a:cs typeface="Times New Roman"/>
              </a:rPr>
              <a:pPr marL="0" marR="0" algn="r">
                <a:spcBef>
                  <a:spcPts val="0"/>
                </a:spcBef>
                <a:spcAft>
                  <a:spcPts val="0"/>
                </a:spcAft>
                <a:tabLst>
                  <a:tab pos="1618320" algn="ctr"/>
                  <a:tab pos="3236640" algn="r"/>
                  <a:tab pos="1618320" algn="ctr"/>
                  <a:tab pos="4917203" algn="r"/>
                </a:tabLst>
              </a:pPr>
              <a:t>‹#›</a:t>
            </a:fld>
            <a:endParaRPr lang="en-GB" sz="800" i="0" noProof="0">
              <a:solidFill>
                <a:schemeClr val="bg1"/>
              </a:solidFill>
              <a:latin typeface="Helvetica Now Text" panose="020B0504030202020204" pitchFamily="34" charset="0"/>
            </a:endParaRPr>
          </a:p>
        </p:txBody>
      </p:sp>
      <p:sp>
        <p:nvSpPr>
          <p:cNvPr id="10" name="TextBox 9">
            <a:extLst>
              <a:ext uri="{FF2B5EF4-FFF2-40B4-BE49-F238E27FC236}">
                <a16:creationId xmlns:a16="http://schemas.microsoft.com/office/drawing/2014/main" id="{22B42677-64DC-462D-BB65-3C3A7F6B83E3}"/>
              </a:ext>
            </a:extLst>
          </p:cNvPr>
          <p:cNvSpPr txBox="1"/>
          <p:nvPr userDrawn="1"/>
        </p:nvSpPr>
        <p:spPr>
          <a:xfrm>
            <a:off x="9839150" y="6367820"/>
            <a:ext cx="1592189" cy="138179"/>
          </a:xfrm>
          <a:prstGeom prst="rect">
            <a:avLst/>
          </a:prstGeom>
          <a:noFill/>
        </p:spPr>
        <p:txBody>
          <a:bodyPr wrap="square" lIns="0" tIns="0" rIns="0" bIns="0" rtlCol="0" anchor="b">
            <a:spAutoFit/>
          </a:bodyPr>
          <a:lstStyle/>
          <a:p>
            <a:pPr marL="0" algn="r">
              <a:lnSpc>
                <a:spcPct val="117000"/>
              </a:lnSpc>
              <a:spcAft>
                <a:spcPts val="500"/>
              </a:spcAft>
            </a:pPr>
            <a:r>
              <a:rPr lang="en-GB" sz="800">
                <a:solidFill>
                  <a:schemeClr val="bg1"/>
                </a:solidFill>
                <a:latin typeface="Helvetica Now Text" panose="020B0504030202020204" pitchFamily="34" charset="0"/>
              </a:rPr>
              <a:t>Proprietary &amp; Confidential</a:t>
            </a:r>
          </a:p>
        </p:txBody>
      </p:sp>
      <p:sp>
        <p:nvSpPr>
          <p:cNvPr id="3" name="Subtitle 2">
            <a:extLst>
              <a:ext uri="{FF2B5EF4-FFF2-40B4-BE49-F238E27FC236}">
                <a16:creationId xmlns:a16="http://schemas.microsoft.com/office/drawing/2014/main" id="{51B5F62F-6F04-E15E-16A6-DE3FD7C9DAFE}"/>
              </a:ext>
            </a:extLst>
          </p:cNvPr>
          <p:cNvSpPr>
            <a:spLocks noGrp="1"/>
          </p:cNvSpPr>
          <p:nvPr>
            <p:ph type="subTitle" idx="13" hasCustomPrompt="1"/>
          </p:nvPr>
        </p:nvSpPr>
        <p:spPr>
          <a:xfrm>
            <a:off x="361077" y="525073"/>
            <a:ext cx="4206314" cy="2046308"/>
          </a:xfrm>
        </p:spPr>
        <p:txBody>
          <a:bodyPr wrap="square">
            <a:noAutofit/>
          </a:bodyPr>
          <a:lstStyle>
            <a:lvl1pPr marL="0" indent="0" algn="l">
              <a:spcAft>
                <a:spcPts val="0"/>
              </a:spcAft>
              <a:buNone/>
              <a:defRPr sz="15400" b="0" i="0">
                <a:solidFill>
                  <a:schemeClr val="accent1"/>
                </a:solidFill>
                <a:latin typeface="+mn-lt"/>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0</a:t>
            </a:r>
          </a:p>
        </p:txBody>
      </p:sp>
      <p:sp>
        <p:nvSpPr>
          <p:cNvPr id="4" name="Text Placeholder 3">
            <a:extLst>
              <a:ext uri="{FF2B5EF4-FFF2-40B4-BE49-F238E27FC236}">
                <a16:creationId xmlns:a16="http://schemas.microsoft.com/office/drawing/2014/main" id="{9E1C85A5-74BD-DB95-507B-FB67B6622D24}"/>
              </a:ext>
            </a:extLst>
          </p:cNvPr>
          <p:cNvSpPr>
            <a:spLocks noGrp="1"/>
          </p:cNvSpPr>
          <p:nvPr>
            <p:ph type="body" sz="quarter" idx="15" hasCustomPrompt="1"/>
          </p:nvPr>
        </p:nvSpPr>
        <p:spPr>
          <a:xfrm>
            <a:off x="361077" y="2571381"/>
            <a:ext cx="4206314" cy="934715"/>
          </a:xfrm>
        </p:spPr>
        <p:txBody>
          <a:bodyPr/>
          <a:lstStyle>
            <a:lvl1pPr>
              <a:defRPr sz="2800" b="0"/>
            </a:lvl1pPr>
            <a:lvl2pPr>
              <a:defRPr sz="1400"/>
            </a:lvl2pPr>
            <a:lvl3pPr marL="252000" indent="-252000">
              <a:defRPr sz="1400"/>
            </a:lvl3pPr>
            <a:lvl4pPr marL="504000" indent="-252000">
              <a:defRPr sz="1400"/>
            </a:lvl4pPr>
            <a:lvl5pPr marL="756000" indent="-252000">
              <a:defRPr sz="1400"/>
            </a:lvl5pPr>
          </a:lstStyle>
          <a:p>
            <a:pPr lvl="0"/>
            <a:r>
              <a:rPr lang="en-GB"/>
              <a:t>Click to edit </a:t>
            </a:r>
            <a:br>
              <a:rPr lang="en-GB"/>
            </a:br>
            <a:r>
              <a:rPr lang="en-GB"/>
              <a:t>Divider title</a:t>
            </a:r>
            <a:endParaRPr lang="en-US"/>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1168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Divider Slide">
    <p:bg>
      <p:bgPr>
        <a:solidFill>
          <a:srgbClr val="262836"/>
        </a:solidFill>
        <a:effectLst/>
      </p:bgPr>
    </p:bg>
    <p:spTree>
      <p:nvGrpSpPr>
        <p:cNvPr id="1" name=""/>
        <p:cNvGrpSpPr/>
        <p:nvPr/>
      </p:nvGrpSpPr>
      <p:grpSpPr>
        <a:xfrm>
          <a:off x="0" y="0"/>
          <a:ext cx="0" cy="0"/>
          <a:chOff x="0" y="0"/>
          <a:chExt cx="0" cy="0"/>
        </a:xfrm>
      </p:grpSpPr>
      <p:sp>
        <p:nvSpPr>
          <p:cNvPr id="8" name="Picture Placeholder 10">
            <a:extLst>
              <a:ext uri="{FF2B5EF4-FFF2-40B4-BE49-F238E27FC236}">
                <a16:creationId xmlns:a16="http://schemas.microsoft.com/office/drawing/2014/main" id="{261A475E-9666-4A15-B3D1-7E031013EE56}"/>
              </a:ext>
            </a:extLst>
          </p:cNvPr>
          <p:cNvSpPr>
            <a:spLocks noGrp="1"/>
          </p:cNvSpPr>
          <p:nvPr>
            <p:ph type="pic" sz="quarter" idx="14"/>
          </p:nvPr>
        </p:nvSpPr>
        <p:spPr>
          <a:xfrm>
            <a:off x="4953024" y="1"/>
            <a:ext cx="7242150" cy="6859588"/>
          </a:xfrm>
          <a:solidFill>
            <a:schemeClr val="bg1">
              <a:lumMod val="95000"/>
            </a:schemeClr>
          </a:solidFill>
        </p:spPr>
        <p:txBody>
          <a:bodyPr tIns="5577840"/>
          <a:lstStyle>
            <a:lvl1pPr algn="ctr">
              <a:defRPr b="0">
                <a:solidFill>
                  <a:schemeClr val="tx1"/>
                </a:solidFill>
              </a:defRPr>
            </a:lvl1pPr>
          </a:lstStyle>
          <a:p>
            <a:r>
              <a:rPr lang="en-US"/>
              <a:t>Click icon to add picture</a:t>
            </a:r>
            <a:endParaRPr lang="en-GB"/>
          </a:p>
        </p:txBody>
      </p:sp>
      <p:sp>
        <p:nvSpPr>
          <p:cNvPr id="9" name="TextBox 8">
            <a:extLst>
              <a:ext uri="{FF2B5EF4-FFF2-40B4-BE49-F238E27FC236}">
                <a16:creationId xmlns:a16="http://schemas.microsoft.com/office/drawing/2014/main" id="{FB23DE17-67B6-4E5C-AF90-826DFDD2B8C6}"/>
              </a:ext>
            </a:extLst>
          </p:cNvPr>
          <p:cNvSpPr txBox="1"/>
          <p:nvPr userDrawn="1"/>
        </p:nvSpPr>
        <p:spPr>
          <a:xfrm>
            <a:off x="11468657" y="6381509"/>
            <a:ext cx="344600" cy="123111"/>
          </a:xfrm>
          <a:prstGeom prst="rect">
            <a:avLst/>
          </a:prstGeom>
          <a:noFill/>
        </p:spPr>
        <p:txBody>
          <a:bodyPr wrap="square" lIns="0" tIns="0" rIns="0" bIns="0" rtlCol="0" anchor="b" anchorCtr="0">
            <a:spAutoFit/>
          </a:bodyPr>
          <a:lstStyle/>
          <a:p>
            <a:pPr marL="0" marR="0" algn="r">
              <a:spcBef>
                <a:spcPts val="0"/>
              </a:spcBef>
              <a:spcAft>
                <a:spcPts val="0"/>
              </a:spcAft>
              <a:tabLst>
                <a:tab pos="1618320" algn="ctr"/>
                <a:tab pos="3236640" algn="r"/>
                <a:tab pos="1618320" algn="ctr"/>
                <a:tab pos="4917203" algn="r"/>
              </a:tabLst>
            </a:pPr>
            <a:fld id="{11593A94-9C05-433E-9216-498CC28E8E90}" type="slidenum">
              <a:rPr lang="en-GB" sz="800" i="0" noProof="0" smtClean="0">
                <a:solidFill>
                  <a:schemeClr val="bg1"/>
                </a:solidFill>
                <a:effectLst/>
                <a:latin typeface="Helvetica Now Text" panose="020B0504030202020204" pitchFamily="34" charset="0"/>
                <a:ea typeface="Arial"/>
                <a:cs typeface="Times New Roman"/>
              </a:rPr>
              <a:pPr marL="0" marR="0" algn="r">
                <a:spcBef>
                  <a:spcPts val="0"/>
                </a:spcBef>
                <a:spcAft>
                  <a:spcPts val="0"/>
                </a:spcAft>
                <a:tabLst>
                  <a:tab pos="1618320" algn="ctr"/>
                  <a:tab pos="3236640" algn="r"/>
                  <a:tab pos="1618320" algn="ctr"/>
                  <a:tab pos="4917203" algn="r"/>
                </a:tabLst>
              </a:pPr>
              <a:t>‹#›</a:t>
            </a:fld>
            <a:endParaRPr lang="en-GB" sz="800" i="0" noProof="0">
              <a:solidFill>
                <a:schemeClr val="bg1"/>
              </a:solidFill>
              <a:latin typeface="Helvetica Now Text" panose="020B0504030202020204" pitchFamily="34" charset="0"/>
            </a:endParaRPr>
          </a:p>
        </p:txBody>
      </p:sp>
      <p:sp>
        <p:nvSpPr>
          <p:cNvPr id="10" name="TextBox 9">
            <a:extLst>
              <a:ext uri="{FF2B5EF4-FFF2-40B4-BE49-F238E27FC236}">
                <a16:creationId xmlns:a16="http://schemas.microsoft.com/office/drawing/2014/main" id="{22B42677-64DC-462D-BB65-3C3A7F6B83E3}"/>
              </a:ext>
            </a:extLst>
          </p:cNvPr>
          <p:cNvSpPr txBox="1"/>
          <p:nvPr userDrawn="1"/>
        </p:nvSpPr>
        <p:spPr>
          <a:xfrm>
            <a:off x="9839150" y="6367820"/>
            <a:ext cx="1592189" cy="138179"/>
          </a:xfrm>
          <a:prstGeom prst="rect">
            <a:avLst/>
          </a:prstGeom>
          <a:noFill/>
        </p:spPr>
        <p:txBody>
          <a:bodyPr wrap="square" lIns="0" tIns="0" rIns="0" bIns="0" rtlCol="0" anchor="b">
            <a:spAutoFit/>
          </a:bodyPr>
          <a:lstStyle/>
          <a:p>
            <a:pPr marL="0" algn="r">
              <a:lnSpc>
                <a:spcPct val="117000"/>
              </a:lnSpc>
              <a:spcAft>
                <a:spcPts val="500"/>
              </a:spcAft>
            </a:pPr>
            <a:r>
              <a:rPr lang="en-GB" sz="800">
                <a:solidFill>
                  <a:schemeClr val="bg1"/>
                </a:solidFill>
                <a:latin typeface="Helvetica Now Text" panose="020B0504030202020204" pitchFamily="34" charset="0"/>
              </a:rPr>
              <a:t>Proprietary &amp; Confidential</a:t>
            </a:r>
          </a:p>
        </p:txBody>
      </p:sp>
      <p:sp>
        <p:nvSpPr>
          <p:cNvPr id="3" name="Subtitle 2">
            <a:extLst>
              <a:ext uri="{FF2B5EF4-FFF2-40B4-BE49-F238E27FC236}">
                <a16:creationId xmlns:a16="http://schemas.microsoft.com/office/drawing/2014/main" id="{51B5F62F-6F04-E15E-16A6-DE3FD7C9DAFE}"/>
              </a:ext>
            </a:extLst>
          </p:cNvPr>
          <p:cNvSpPr>
            <a:spLocks noGrp="1"/>
          </p:cNvSpPr>
          <p:nvPr>
            <p:ph type="subTitle" idx="13" hasCustomPrompt="1"/>
          </p:nvPr>
        </p:nvSpPr>
        <p:spPr>
          <a:xfrm>
            <a:off x="361077" y="525073"/>
            <a:ext cx="4206314" cy="2046308"/>
          </a:xfrm>
        </p:spPr>
        <p:txBody>
          <a:bodyPr wrap="square">
            <a:noAutofit/>
          </a:bodyPr>
          <a:lstStyle>
            <a:lvl1pPr marL="0" indent="0" algn="l">
              <a:spcAft>
                <a:spcPts val="0"/>
              </a:spcAft>
              <a:buNone/>
              <a:defRPr sz="15400" b="0" i="0">
                <a:solidFill>
                  <a:schemeClr val="accent1"/>
                </a:solidFill>
                <a:latin typeface="+mn-lt"/>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0</a:t>
            </a:r>
          </a:p>
        </p:txBody>
      </p:sp>
      <p:sp>
        <p:nvSpPr>
          <p:cNvPr id="4" name="Text Placeholder 3">
            <a:extLst>
              <a:ext uri="{FF2B5EF4-FFF2-40B4-BE49-F238E27FC236}">
                <a16:creationId xmlns:a16="http://schemas.microsoft.com/office/drawing/2014/main" id="{9E1C85A5-74BD-DB95-507B-FB67B6622D24}"/>
              </a:ext>
            </a:extLst>
          </p:cNvPr>
          <p:cNvSpPr>
            <a:spLocks noGrp="1"/>
          </p:cNvSpPr>
          <p:nvPr>
            <p:ph type="body" sz="quarter" idx="15" hasCustomPrompt="1"/>
          </p:nvPr>
        </p:nvSpPr>
        <p:spPr>
          <a:xfrm>
            <a:off x="361077" y="2571381"/>
            <a:ext cx="4206314" cy="934715"/>
          </a:xfrm>
        </p:spPr>
        <p:txBody>
          <a:bodyPr/>
          <a:lstStyle>
            <a:lvl1pPr>
              <a:defRPr sz="2800" b="0">
                <a:solidFill>
                  <a:schemeClr val="bg1"/>
                </a:solidFill>
              </a:defRPr>
            </a:lvl1pPr>
            <a:lvl2pPr>
              <a:defRPr sz="1400">
                <a:solidFill>
                  <a:schemeClr val="bg1"/>
                </a:solidFill>
              </a:defRPr>
            </a:lvl2pPr>
            <a:lvl3pPr marL="252000" indent="-252000">
              <a:defRPr sz="1400">
                <a:solidFill>
                  <a:schemeClr val="bg1"/>
                </a:solidFill>
              </a:defRPr>
            </a:lvl3pPr>
            <a:lvl4pPr marL="504000" indent="-252000">
              <a:defRPr sz="1400">
                <a:solidFill>
                  <a:schemeClr val="bg1"/>
                </a:solidFill>
              </a:defRPr>
            </a:lvl4pPr>
            <a:lvl5pPr marL="756000" indent="-252000">
              <a:defRPr sz="1400">
                <a:solidFill>
                  <a:schemeClr val="bg1"/>
                </a:solidFill>
              </a:defRPr>
            </a:lvl5pPr>
          </a:lstStyle>
          <a:p>
            <a:pPr lvl="0"/>
            <a:r>
              <a:rPr lang="en-GB"/>
              <a:t>Click to edit </a:t>
            </a:r>
            <a:br>
              <a:rPr lang="en-GB"/>
            </a:br>
            <a:r>
              <a:rPr lang="en-GB"/>
              <a:t>Divider title</a:t>
            </a:r>
            <a:endParaRPr lang="en-US"/>
          </a:p>
          <a:p>
            <a:pPr lvl="1"/>
            <a:r>
              <a:rPr lang="en-US"/>
              <a:t>Second level</a:t>
            </a:r>
          </a:p>
          <a:p>
            <a:pPr lvl="2"/>
            <a:r>
              <a:rPr lang="en-US"/>
              <a:t>Third level</a:t>
            </a:r>
          </a:p>
          <a:p>
            <a:pPr lvl="3"/>
            <a:r>
              <a:rPr lang="en-US"/>
              <a:t>Fourth level</a:t>
            </a:r>
          </a:p>
          <a:p>
            <a:pPr lvl="4"/>
            <a:r>
              <a:rPr lang="en-US"/>
              <a:t>Fifth level</a:t>
            </a:r>
            <a:endParaRPr lang="en-GB"/>
          </a:p>
        </p:txBody>
      </p:sp>
      <p:sp>
        <p:nvSpPr>
          <p:cNvPr id="2" name="Rectangle 1">
            <a:extLst>
              <a:ext uri="{FF2B5EF4-FFF2-40B4-BE49-F238E27FC236}">
                <a16:creationId xmlns:a16="http://schemas.microsoft.com/office/drawing/2014/main" id="{680893ED-A3DB-3BF9-ACC4-9487758FDD4C}"/>
              </a:ext>
            </a:extLst>
          </p:cNvPr>
          <p:cNvSpPr/>
          <p:nvPr userDrawn="1"/>
        </p:nvSpPr>
        <p:spPr>
          <a:xfrm>
            <a:off x="0" y="0"/>
            <a:ext cx="257259" cy="6859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Tree>
    <p:extLst>
      <p:ext uri="{BB962C8B-B14F-4D97-AF65-F5344CB8AC3E}">
        <p14:creationId xmlns:p14="http://schemas.microsoft.com/office/powerpoint/2010/main" val="3731417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rgbClr val="E5EFF0"/>
        </a:solidFill>
        <a:effectLst/>
      </p:bgPr>
    </p:bg>
    <p:spTree>
      <p:nvGrpSpPr>
        <p:cNvPr id="1" name=""/>
        <p:cNvGrpSpPr/>
        <p:nvPr/>
      </p:nvGrpSpPr>
      <p:grpSpPr>
        <a:xfrm>
          <a:off x="0" y="0"/>
          <a:ext cx="0" cy="0"/>
          <a:chOff x="0" y="0"/>
          <a:chExt cx="0" cy="0"/>
        </a:xfrm>
      </p:grpSpPr>
      <p:sp>
        <p:nvSpPr>
          <p:cNvPr id="8" name="Picture Placeholder 10">
            <a:extLst>
              <a:ext uri="{FF2B5EF4-FFF2-40B4-BE49-F238E27FC236}">
                <a16:creationId xmlns:a16="http://schemas.microsoft.com/office/drawing/2014/main" id="{261A475E-9666-4A15-B3D1-7E031013EE56}"/>
              </a:ext>
            </a:extLst>
          </p:cNvPr>
          <p:cNvSpPr>
            <a:spLocks noGrp="1"/>
          </p:cNvSpPr>
          <p:nvPr>
            <p:ph type="pic" sz="quarter" idx="14"/>
          </p:nvPr>
        </p:nvSpPr>
        <p:spPr>
          <a:xfrm>
            <a:off x="0" y="1"/>
            <a:ext cx="2667000" cy="6859588"/>
          </a:xfrm>
          <a:solidFill>
            <a:schemeClr val="bg1">
              <a:lumMod val="95000"/>
            </a:schemeClr>
          </a:solidFill>
        </p:spPr>
        <p:txBody>
          <a:bodyPr tIns="5577840"/>
          <a:lstStyle>
            <a:lvl1pPr algn="ctr">
              <a:defRPr b="0">
                <a:solidFill>
                  <a:schemeClr val="tx1"/>
                </a:solidFill>
              </a:defRPr>
            </a:lvl1pPr>
          </a:lstStyle>
          <a:p>
            <a:r>
              <a:rPr lang="en-US"/>
              <a:t>Click icon to add picture</a:t>
            </a:r>
            <a:endParaRPr lang="en-GB"/>
          </a:p>
        </p:txBody>
      </p:sp>
      <p:sp>
        <p:nvSpPr>
          <p:cNvPr id="3" name="Subtitle 2">
            <a:extLst>
              <a:ext uri="{FF2B5EF4-FFF2-40B4-BE49-F238E27FC236}">
                <a16:creationId xmlns:a16="http://schemas.microsoft.com/office/drawing/2014/main" id="{51860A50-CC9B-0A16-4A26-C7ECE7F0B871}"/>
              </a:ext>
            </a:extLst>
          </p:cNvPr>
          <p:cNvSpPr>
            <a:spLocks noGrp="1"/>
          </p:cNvSpPr>
          <p:nvPr>
            <p:ph type="subTitle" idx="13" hasCustomPrompt="1"/>
          </p:nvPr>
        </p:nvSpPr>
        <p:spPr>
          <a:xfrm>
            <a:off x="3427413" y="1339884"/>
            <a:ext cx="8003925" cy="1176978"/>
          </a:xfrm>
        </p:spPr>
        <p:txBody>
          <a:bodyPr wrap="square" anchor="t">
            <a:noAutofit/>
          </a:bodyPr>
          <a:lstStyle>
            <a:lvl1pPr marL="0" indent="0" algn="l">
              <a:spcAft>
                <a:spcPts val="0"/>
              </a:spcAft>
              <a:buNone/>
              <a:defRPr sz="8800" b="0" i="0">
                <a:solidFill>
                  <a:schemeClr val="accent1"/>
                </a:solidFill>
                <a:latin typeface="+mn-lt"/>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0</a:t>
            </a:r>
          </a:p>
        </p:txBody>
      </p:sp>
      <p:sp>
        <p:nvSpPr>
          <p:cNvPr id="4" name="Text Placeholder 3">
            <a:extLst>
              <a:ext uri="{FF2B5EF4-FFF2-40B4-BE49-F238E27FC236}">
                <a16:creationId xmlns:a16="http://schemas.microsoft.com/office/drawing/2014/main" id="{AC9109CA-6D37-76EA-0485-6705514371FA}"/>
              </a:ext>
            </a:extLst>
          </p:cNvPr>
          <p:cNvSpPr>
            <a:spLocks noGrp="1"/>
          </p:cNvSpPr>
          <p:nvPr>
            <p:ph type="body" sz="quarter" idx="15" hasCustomPrompt="1"/>
          </p:nvPr>
        </p:nvSpPr>
        <p:spPr>
          <a:xfrm>
            <a:off x="3427413" y="2571381"/>
            <a:ext cx="8003925" cy="934715"/>
          </a:xfrm>
        </p:spPr>
        <p:txBody>
          <a:bodyPr/>
          <a:lstStyle>
            <a:lvl1pPr>
              <a:defRPr sz="2800" b="0"/>
            </a:lvl1pPr>
            <a:lvl2pPr>
              <a:defRPr sz="1400"/>
            </a:lvl2pPr>
            <a:lvl3pPr marL="252000" indent="-252000">
              <a:defRPr sz="1400"/>
            </a:lvl3pPr>
            <a:lvl4pPr marL="504000" indent="-252000">
              <a:defRPr sz="1400"/>
            </a:lvl4pPr>
            <a:lvl5pPr marL="756000" indent="-252000">
              <a:defRPr sz="1400"/>
            </a:lvl5pPr>
          </a:lstStyle>
          <a:p>
            <a:pPr lvl="0"/>
            <a:r>
              <a:rPr lang="en-GB"/>
              <a:t>Click to edit </a:t>
            </a:r>
            <a:br>
              <a:rPr lang="en-GB"/>
            </a:br>
            <a:r>
              <a:rPr lang="en-GB"/>
              <a:t>Divider title</a:t>
            </a:r>
            <a:endParaRPr lang="en-US"/>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1948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der Slide 3">
    <p:bg>
      <p:bgPr>
        <a:solidFill>
          <a:srgbClr val="E5EFF0"/>
        </a:solid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460F09A1-E3BB-F7A1-4815-00FBF29E3F74}"/>
              </a:ext>
            </a:extLst>
          </p:cNvPr>
          <p:cNvSpPr>
            <a:spLocks noGrp="1"/>
          </p:cNvSpPr>
          <p:nvPr>
            <p:ph type="body" sz="quarter" idx="15" hasCustomPrompt="1"/>
          </p:nvPr>
        </p:nvSpPr>
        <p:spPr>
          <a:xfrm>
            <a:off x="381000" y="2571381"/>
            <a:ext cx="11050588" cy="934715"/>
          </a:xfrm>
        </p:spPr>
        <p:txBody>
          <a:bodyPr/>
          <a:lstStyle>
            <a:lvl1pPr>
              <a:defRPr sz="2800" b="0"/>
            </a:lvl1pPr>
            <a:lvl2pPr>
              <a:defRPr sz="1400"/>
            </a:lvl2pPr>
            <a:lvl3pPr marL="252000" indent="-252000">
              <a:defRPr sz="1400"/>
            </a:lvl3pPr>
            <a:lvl4pPr marL="504000" indent="-252000">
              <a:defRPr sz="1400"/>
            </a:lvl4pPr>
            <a:lvl5pPr marL="756000" indent="-252000">
              <a:defRPr sz="1400"/>
            </a:lvl5pPr>
          </a:lstStyle>
          <a:p>
            <a:pPr lvl="0"/>
            <a:r>
              <a:rPr lang="en-GB"/>
              <a:t>Click to edit </a:t>
            </a:r>
            <a:br>
              <a:rPr lang="en-GB"/>
            </a:br>
            <a:r>
              <a:rPr lang="en-GB"/>
              <a:t>Divider title</a:t>
            </a:r>
            <a:endParaRPr lang="en-US"/>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85D59881-020A-4748-4FBF-4E2166E3E768}"/>
              </a:ext>
            </a:extLst>
          </p:cNvPr>
          <p:cNvSpPr>
            <a:spLocks noGrp="1"/>
          </p:cNvSpPr>
          <p:nvPr>
            <p:ph type="body" sz="quarter" idx="16" hasCustomPrompt="1"/>
          </p:nvPr>
        </p:nvSpPr>
        <p:spPr>
          <a:xfrm>
            <a:off x="380999" y="2127643"/>
            <a:ext cx="11050588" cy="388937"/>
          </a:xfrm>
        </p:spPr>
        <p:txBody>
          <a:bodyPr anchor="b"/>
          <a:lstStyle>
            <a:lvl1pPr>
              <a:defRPr sz="1600" b="0">
                <a:solidFill>
                  <a:schemeClr val="accent1"/>
                </a:solidFill>
              </a:defRPr>
            </a:lvl1pPr>
          </a:lstStyle>
          <a:p>
            <a:pPr lvl="0"/>
            <a:r>
              <a:rPr lang="en-US"/>
              <a:t>Main Divider Heading</a:t>
            </a:r>
            <a:endParaRPr lang="en-GB"/>
          </a:p>
        </p:txBody>
      </p:sp>
    </p:spTree>
    <p:extLst>
      <p:ext uri="{BB962C8B-B14F-4D97-AF65-F5344CB8AC3E}">
        <p14:creationId xmlns:p14="http://schemas.microsoft.com/office/powerpoint/2010/main" val="2628605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s dark back">
    <p:bg>
      <p:bgPr>
        <a:solidFill>
          <a:srgbClr val="262836"/>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CDBD03C-CBFE-EF48-9EDC-2C836516482D}"/>
              </a:ext>
            </a:extLst>
          </p:cNvPr>
          <p:cNvSpPr>
            <a:spLocks noGrp="1"/>
          </p:cNvSpPr>
          <p:nvPr>
            <p:ph type="subTitle" idx="13" hasCustomPrompt="1"/>
          </p:nvPr>
        </p:nvSpPr>
        <p:spPr>
          <a:xfrm>
            <a:off x="1142578" y="843479"/>
            <a:ext cx="10681200" cy="307848"/>
          </a:xfrm>
        </p:spPr>
        <p:txBody>
          <a:bodyPr wrap="square">
            <a:spAutoFit/>
          </a:bodyPr>
          <a:lstStyle>
            <a:lvl1pPr marL="0" indent="0" algn="l">
              <a:buNone/>
              <a:defRPr sz="2000" b="0" i="0">
                <a:solidFill>
                  <a:schemeClr val="bg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pPr lvl="0"/>
            <a:r>
              <a:rPr lang="en-GB"/>
              <a:t>Click to add subtitle</a:t>
            </a:r>
          </a:p>
        </p:txBody>
      </p:sp>
      <p:sp>
        <p:nvSpPr>
          <p:cNvPr id="9" name="Text Placeholder 8">
            <a:extLst>
              <a:ext uri="{FF2B5EF4-FFF2-40B4-BE49-F238E27FC236}">
                <a16:creationId xmlns:a16="http://schemas.microsoft.com/office/drawing/2014/main" id="{0DD1AB83-01DE-0A49-98C3-4736CB7E9B49}"/>
              </a:ext>
            </a:extLst>
          </p:cNvPr>
          <p:cNvSpPr>
            <a:spLocks noGrp="1"/>
          </p:cNvSpPr>
          <p:nvPr>
            <p:ph type="body" sz="quarter" idx="14" hasCustomPrompt="1"/>
          </p:nvPr>
        </p:nvSpPr>
        <p:spPr>
          <a:xfrm>
            <a:off x="1135173" y="1566079"/>
            <a:ext cx="2268000" cy="1863715"/>
          </a:xfrm>
        </p:spPr>
        <p:txBody>
          <a:bodyPr/>
          <a:lstStyle>
            <a:lvl1pPr marL="356465" indent="-356465">
              <a:spcAft>
                <a:spcPts val="0"/>
              </a:spcAft>
              <a:tabLst/>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00	Type number then a tab, then the contents text. Make the numbers bold</a:t>
            </a:r>
          </a:p>
        </p:txBody>
      </p:sp>
      <p:sp>
        <p:nvSpPr>
          <p:cNvPr id="12" name="Text Placeholder 8">
            <a:extLst>
              <a:ext uri="{FF2B5EF4-FFF2-40B4-BE49-F238E27FC236}">
                <a16:creationId xmlns:a16="http://schemas.microsoft.com/office/drawing/2014/main" id="{FE7811F0-B8DA-4A4B-AB9D-AC55F824C77B}"/>
              </a:ext>
            </a:extLst>
          </p:cNvPr>
          <p:cNvSpPr>
            <a:spLocks noGrp="1"/>
          </p:cNvSpPr>
          <p:nvPr>
            <p:ph type="body" sz="quarter" idx="15" hasCustomPrompt="1"/>
          </p:nvPr>
        </p:nvSpPr>
        <p:spPr>
          <a:xfrm>
            <a:off x="3804782" y="1566079"/>
            <a:ext cx="2268000" cy="1863715"/>
          </a:xfrm>
        </p:spPr>
        <p:txBody>
          <a:bodyPr/>
          <a:lstStyle>
            <a:lvl1pPr marL="356465" indent="-356465">
              <a:spcAft>
                <a:spcPts val="0"/>
              </a:spcAft>
              <a:tabLst/>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00	Type number then a tab, then the contents text. Make the numbers bold</a:t>
            </a:r>
          </a:p>
        </p:txBody>
      </p:sp>
      <p:sp>
        <p:nvSpPr>
          <p:cNvPr id="13" name="Title 12">
            <a:extLst>
              <a:ext uri="{FF2B5EF4-FFF2-40B4-BE49-F238E27FC236}">
                <a16:creationId xmlns:a16="http://schemas.microsoft.com/office/drawing/2014/main" id="{513CAF65-B379-374D-A4D7-0FDEC13CB190}"/>
              </a:ext>
            </a:extLst>
          </p:cNvPr>
          <p:cNvSpPr>
            <a:spLocks noGrp="1"/>
          </p:cNvSpPr>
          <p:nvPr>
            <p:ph type="title" hasCustomPrompt="1"/>
          </p:nvPr>
        </p:nvSpPr>
        <p:spPr>
          <a:xfrm>
            <a:off x="1142578" y="468301"/>
            <a:ext cx="10681200" cy="400202"/>
          </a:xfrm>
        </p:spPr>
        <p:txBody>
          <a:bodyPr/>
          <a:lstStyle>
            <a:lvl1pPr>
              <a:defRPr>
                <a:solidFill>
                  <a:schemeClr val="bg1"/>
                </a:solidFill>
              </a:defRPr>
            </a:lvl1pPr>
          </a:lstStyle>
          <a:p>
            <a:r>
              <a:rPr lang="en-GB"/>
              <a:t>Contents – click to add title</a:t>
            </a:r>
          </a:p>
        </p:txBody>
      </p:sp>
      <p:sp>
        <p:nvSpPr>
          <p:cNvPr id="10" name="TextBox 9">
            <a:extLst>
              <a:ext uri="{FF2B5EF4-FFF2-40B4-BE49-F238E27FC236}">
                <a16:creationId xmlns:a16="http://schemas.microsoft.com/office/drawing/2014/main" id="{47EABC3D-CE21-4DC1-9F7F-A73F14CFC283}"/>
              </a:ext>
            </a:extLst>
          </p:cNvPr>
          <p:cNvSpPr txBox="1"/>
          <p:nvPr userDrawn="1"/>
        </p:nvSpPr>
        <p:spPr>
          <a:xfrm>
            <a:off x="11468657" y="6381509"/>
            <a:ext cx="344600" cy="123111"/>
          </a:xfrm>
          <a:prstGeom prst="rect">
            <a:avLst/>
          </a:prstGeom>
          <a:noFill/>
        </p:spPr>
        <p:txBody>
          <a:bodyPr wrap="square" lIns="0" tIns="0" rIns="0" bIns="0" rtlCol="0" anchor="b" anchorCtr="0">
            <a:spAutoFit/>
          </a:bodyPr>
          <a:lstStyle/>
          <a:p>
            <a:pPr marL="0" marR="0" algn="r">
              <a:spcBef>
                <a:spcPts val="0"/>
              </a:spcBef>
              <a:spcAft>
                <a:spcPts val="0"/>
              </a:spcAft>
              <a:tabLst>
                <a:tab pos="1618320" algn="ctr"/>
                <a:tab pos="3236640" algn="r"/>
                <a:tab pos="1618320" algn="ctr"/>
                <a:tab pos="4917203" algn="r"/>
              </a:tabLst>
            </a:pPr>
            <a:fld id="{11593A94-9C05-433E-9216-498CC28E8E90}" type="slidenum">
              <a:rPr lang="en-GB" sz="800" i="0" noProof="0" smtClean="0">
                <a:solidFill>
                  <a:schemeClr val="bg1"/>
                </a:solidFill>
                <a:effectLst/>
                <a:latin typeface="Helvetica Now Text" panose="020B0504030202020204" pitchFamily="34" charset="0"/>
                <a:ea typeface="Arial"/>
                <a:cs typeface="Times New Roman"/>
              </a:rPr>
              <a:pPr marL="0" marR="0" algn="r">
                <a:spcBef>
                  <a:spcPts val="0"/>
                </a:spcBef>
                <a:spcAft>
                  <a:spcPts val="0"/>
                </a:spcAft>
                <a:tabLst>
                  <a:tab pos="1618320" algn="ctr"/>
                  <a:tab pos="3236640" algn="r"/>
                  <a:tab pos="1618320" algn="ctr"/>
                  <a:tab pos="4917203" algn="r"/>
                </a:tabLst>
              </a:pPr>
              <a:t>‹#›</a:t>
            </a:fld>
            <a:endParaRPr lang="en-GB" sz="800" i="0" noProof="0">
              <a:solidFill>
                <a:schemeClr val="bg1"/>
              </a:solidFill>
              <a:latin typeface="Helvetica Now Text" panose="020B0504030202020204" pitchFamily="34" charset="0"/>
            </a:endParaRPr>
          </a:p>
        </p:txBody>
      </p:sp>
      <p:sp>
        <p:nvSpPr>
          <p:cNvPr id="11" name="TextBox 10">
            <a:extLst>
              <a:ext uri="{FF2B5EF4-FFF2-40B4-BE49-F238E27FC236}">
                <a16:creationId xmlns:a16="http://schemas.microsoft.com/office/drawing/2014/main" id="{A8C2642A-DF80-4A0B-9DFA-96E4565C8003}"/>
              </a:ext>
            </a:extLst>
          </p:cNvPr>
          <p:cNvSpPr txBox="1"/>
          <p:nvPr userDrawn="1"/>
        </p:nvSpPr>
        <p:spPr>
          <a:xfrm>
            <a:off x="9839150" y="6367820"/>
            <a:ext cx="1592189" cy="138179"/>
          </a:xfrm>
          <a:prstGeom prst="rect">
            <a:avLst/>
          </a:prstGeom>
          <a:noFill/>
        </p:spPr>
        <p:txBody>
          <a:bodyPr wrap="square" lIns="0" tIns="0" rIns="0" bIns="0" rtlCol="0" anchor="b">
            <a:spAutoFit/>
          </a:bodyPr>
          <a:lstStyle/>
          <a:p>
            <a:pPr marL="0" algn="r">
              <a:lnSpc>
                <a:spcPct val="117000"/>
              </a:lnSpc>
              <a:spcAft>
                <a:spcPts val="500"/>
              </a:spcAft>
            </a:pPr>
            <a:r>
              <a:rPr lang="en-GB" sz="800">
                <a:solidFill>
                  <a:schemeClr val="bg1"/>
                </a:solidFill>
                <a:latin typeface="Helvetica Now Text" panose="020B0504030202020204" pitchFamily="34" charset="0"/>
              </a:rPr>
              <a:t>Proprietary &amp; Confidential</a:t>
            </a:r>
          </a:p>
        </p:txBody>
      </p:sp>
      <p:sp>
        <p:nvSpPr>
          <p:cNvPr id="8" name="Text Placeholder 8">
            <a:extLst>
              <a:ext uri="{FF2B5EF4-FFF2-40B4-BE49-F238E27FC236}">
                <a16:creationId xmlns:a16="http://schemas.microsoft.com/office/drawing/2014/main" id="{B0DAAF2B-EC28-4E60-A185-D8866666C5CE}"/>
              </a:ext>
            </a:extLst>
          </p:cNvPr>
          <p:cNvSpPr>
            <a:spLocks noGrp="1"/>
          </p:cNvSpPr>
          <p:nvPr>
            <p:ph type="body" sz="quarter" idx="16" hasCustomPrompt="1"/>
          </p:nvPr>
        </p:nvSpPr>
        <p:spPr>
          <a:xfrm>
            <a:off x="6474391" y="1566079"/>
            <a:ext cx="2268000" cy="1863715"/>
          </a:xfrm>
        </p:spPr>
        <p:txBody>
          <a:bodyPr/>
          <a:lstStyle>
            <a:lvl1pPr marL="356465" indent="-356465">
              <a:spcAft>
                <a:spcPts val="0"/>
              </a:spcAft>
              <a:tabLst/>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00	Type number then a tab, then the contents text. Make the numbers bold</a:t>
            </a:r>
          </a:p>
        </p:txBody>
      </p:sp>
      <p:sp>
        <p:nvSpPr>
          <p:cNvPr id="14" name="Text Placeholder 8">
            <a:extLst>
              <a:ext uri="{FF2B5EF4-FFF2-40B4-BE49-F238E27FC236}">
                <a16:creationId xmlns:a16="http://schemas.microsoft.com/office/drawing/2014/main" id="{3FC2B2FD-E805-47E4-BCF5-959FCB6A9F83}"/>
              </a:ext>
            </a:extLst>
          </p:cNvPr>
          <p:cNvSpPr>
            <a:spLocks noGrp="1"/>
          </p:cNvSpPr>
          <p:nvPr>
            <p:ph type="body" sz="quarter" idx="17" hasCustomPrompt="1"/>
          </p:nvPr>
        </p:nvSpPr>
        <p:spPr>
          <a:xfrm>
            <a:off x="9144000" y="1566079"/>
            <a:ext cx="2268000" cy="1863715"/>
          </a:xfrm>
        </p:spPr>
        <p:txBody>
          <a:bodyPr/>
          <a:lstStyle>
            <a:lvl1pPr marL="356465" indent="-356465">
              <a:spcAft>
                <a:spcPts val="0"/>
              </a:spcAft>
              <a:tabLst/>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00	Type number then a tab, then the contents text. Make the numbers bold</a:t>
            </a:r>
          </a:p>
        </p:txBody>
      </p:sp>
      <p:sp>
        <p:nvSpPr>
          <p:cNvPr id="15" name="Text Placeholder 8">
            <a:extLst>
              <a:ext uri="{FF2B5EF4-FFF2-40B4-BE49-F238E27FC236}">
                <a16:creationId xmlns:a16="http://schemas.microsoft.com/office/drawing/2014/main" id="{17C7E27D-2C64-42D5-B71A-D3D823945DC9}"/>
              </a:ext>
            </a:extLst>
          </p:cNvPr>
          <p:cNvSpPr>
            <a:spLocks noGrp="1"/>
          </p:cNvSpPr>
          <p:nvPr>
            <p:ph type="body" sz="quarter" idx="18" hasCustomPrompt="1"/>
          </p:nvPr>
        </p:nvSpPr>
        <p:spPr>
          <a:xfrm>
            <a:off x="1135173" y="3806529"/>
            <a:ext cx="2268000" cy="1863715"/>
          </a:xfrm>
        </p:spPr>
        <p:txBody>
          <a:bodyPr/>
          <a:lstStyle>
            <a:lvl1pPr marL="356465" indent="-356465">
              <a:spcAft>
                <a:spcPts val="0"/>
              </a:spcAft>
              <a:tabLst/>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00	Type number then a tab, then the contents text. Make the numbers bold</a:t>
            </a:r>
          </a:p>
        </p:txBody>
      </p:sp>
      <p:sp>
        <p:nvSpPr>
          <p:cNvPr id="16" name="Text Placeholder 8">
            <a:extLst>
              <a:ext uri="{FF2B5EF4-FFF2-40B4-BE49-F238E27FC236}">
                <a16:creationId xmlns:a16="http://schemas.microsoft.com/office/drawing/2014/main" id="{11F7F4ED-A8E3-4E39-AF5A-D9F4793C77B7}"/>
              </a:ext>
            </a:extLst>
          </p:cNvPr>
          <p:cNvSpPr>
            <a:spLocks noGrp="1"/>
          </p:cNvSpPr>
          <p:nvPr>
            <p:ph type="body" sz="quarter" idx="19" hasCustomPrompt="1"/>
          </p:nvPr>
        </p:nvSpPr>
        <p:spPr>
          <a:xfrm>
            <a:off x="3804782" y="3806529"/>
            <a:ext cx="2268000" cy="1863715"/>
          </a:xfrm>
        </p:spPr>
        <p:txBody>
          <a:bodyPr/>
          <a:lstStyle>
            <a:lvl1pPr marL="356465" indent="-356465">
              <a:spcAft>
                <a:spcPts val="0"/>
              </a:spcAft>
              <a:tabLst/>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00	Type number then a tab, then the contents text. Make the numbers bold</a:t>
            </a:r>
          </a:p>
        </p:txBody>
      </p:sp>
      <p:sp>
        <p:nvSpPr>
          <p:cNvPr id="17" name="Text Placeholder 8">
            <a:extLst>
              <a:ext uri="{FF2B5EF4-FFF2-40B4-BE49-F238E27FC236}">
                <a16:creationId xmlns:a16="http://schemas.microsoft.com/office/drawing/2014/main" id="{4433B9F1-444B-43C2-B807-1EC315880727}"/>
              </a:ext>
            </a:extLst>
          </p:cNvPr>
          <p:cNvSpPr>
            <a:spLocks noGrp="1"/>
          </p:cNvSpPr>
          <p:nvPr>
            <p:ph type="body" sz="quarter" idx="20" hasCustomPrompt="1"/>
          </p:nvPr>
        </p:nvSpPr>
        <p:spPr>
          <a:xfrm>
            <a:off x="6474391" y="3806529"/>
            <a:ext cx="2268000" cy="1863715"/>
          </a:xfrm>
        </p:spPr>
        <p:txBody>
          <a:bodyPr/>
          <a:lstStyle>
            <a:lvl1pPr marL="356465" indent="-356465">
              <a:spcAft>
                <a:spcPts val="0"/>
              </a:spcAft>
              <a:tabLst/>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00	Type number then a tab, then the contents text. Make the numbers bold</a:t>
            </a:r>
          </a:p>
        </p:txBody>
      </p:sp>
      <p:sp>
        <p:nvSpPr>
          <p:cNvPr id="18" name="Text Placeholder 8">
            <a:extLst>
              <a:ext uri="{FF2B5EF4-FFF2-40B4-BE49-F238E27FC236}">
                <a16:creationId xmlns:a16="http://schemas.microsoft.com/office/drawing/2014/main" id="{4E55B570-0D7B-47D6-934D-07D49D9FCC19}"/>
              </a:ext>
            </a:extLst>
          </p:cNvPr>
          <p:cNvSpPr>
            <a:spLocks noGrp="1"/>
          </p:cNvSpPr>
          <p:nvPr>
            <p:ph type="body" sz="quarter" idx="21" hasCustomPrompt="1"/>
          </p:nvPr>
        </p:nvSpPr>
        <p:spPr>
          <a:xfrm>
            <a:off x="9144000" y="3806529"/>
            <a:ext cx="2268000" cy="1863715"/>
          </a:xfrm>
        </p:spPr>
        <p:txBody>
          <a:bodyPr/>
          <a:lstStyle>
            <a:lvl1pPr marL="356465" indent="-356465">
              <a:spcAft>
                <a:spcPts val="0"/>
              </a:spcAft>
              <a:tabLst/>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00	Type number then a tab, then the contents text. Make the numbers bold</a:t>
            </a:r>
          </a:p>
        </p:txBody>
      </p:sp>
    </p:spTree>
    <p:extLst>
      <p:ext uri="{BB962C8B-B14F-4D97-AF65-F5344CB8AC3E}">
        <p14:creationId xmlns:p14="http://schemas.microsoft.com/office/powerpoint/2010/main" val="3716290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_1co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1142578" y="468301"/>
            <a:ext cx="10681200" cy="400202"/>
          </a:xfrm>
        </p:spPr>
        <p:txBody>
          <a:bodyPr/>
          <a:lstStyle/>
          <a:p>
            <a:r>
              <a:rPr lang="en-GB"/>
              <a:t>Click to add title</a:t>
            </a:r>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1142578"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
        <p:nvSpPr>
          <p:cNvPr id="4" name="Content Placeholder 3">
            <a:extLst>
              <a:ext uri="{FF2B5EF4-FFF2-40B4-BE49-F238E27FC236}">
                <a16:creationId xmlns:a16="http://schemas.microsoft.com/office/drawing/2014/main" id="{12088575-1D1D-854D-BCD8-AF60B4C07CF7}"/>
              </a:ext>
            </a:extLst>
          </p:cNvPr>
          <p:cNvSpPr>
            <a:spLocks noGrp="1"/>
          </p:cNvSpPr>
          <p:nvPr>
            <p:ph sz="quarter" idx="14"/>
          </p:nvPr>
        </p:nvSpPr>
        <p:spPr>
          <a:xfrm>
            <a:off x="1142579" y="1562461"/>
            <a:ext cx="10670678" cy="455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5007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_2co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1142578" y="468301"/>
            <a:ext cx="10681200" cy="400202"/>
          </a:xfrm>
        </p:spPr>
        <p:txBody>
          <a:bodyPr/>
          <a:lstStyle/>
          <a:p>
            <a:r>
              <a:rPr lang="en-GB"/>
              <a:t>Click to add title</a:t>
            </a:r>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1142578"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
        <p:nvSpPr>
          <p:cNvPr id="4" name="Content Placeholder 3">
            <a:extLst>
              <a:ext uri="{FF2B5EF4-FFF2-40B4-BE49-F238E27FC236}">
                <a16:creationId xmlns:a16="http://schemas.microsoft.com/office/drawing/2014/main" id="{12088575-1D1D-854D-BCD8-AF60B4C07CF7}"/>
              </a:ext>
            </a:extLst>
          </p:cNvPr>
          <p:cNvSpPr>
            <a:spLocks noGrp="1"/>
          </p:cNvSpPr>
          <p:nvPr>
            <p:ph sz="quarter" idx="14"/>
          </p:nvPr>
        </p:nvSpPr>
        <p:spPr>
          <a:xfrm>
            <a:off x="1142579" y="1562461"/>
            <a:ext cx="5150874" cy="455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3">
            <a:extLst>
              <a:ext uri="{FF2B5EF4-FFF2-40B4-BE49-F238E27FC236}">
                <a16:creationId xmlns:a16="http://schemas.microsoft.com/office/drawing/2014/main" id="{C4727DAE-2E97-A443-B677-9D8220C5E4C4}"/>
              </a:ext>
            </a:extLst>
          </p:cNvPr>
          <p:cNvSpPr>
            <a:spLocks noGrp="1"/>
          </p:cNvSpPr>
          <p:nvPr>
            <p:ph sz="quarter" idx="15"/>
          </p:nvPr>
        </p:nvSpPr>
        <p:spPr>
          <a:xfrm>
            <a:off x="6670650" y="1562461"/>
            <a:ext cx="5150874" cy="455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35283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_3co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1142578" y="468301"/>
            <a:ext cx="10681200" cy="400202"/>
          </a:xfrm>
        </p:spPr>
        <p:txBody>
          <a:bodyPr/>
          <a:lstStyle/>
          <a:p>
            <a:r>
              <a:rPr lang="en-GB"/>
              <a:t>Click to add title</a:t>
            </a:r>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1142578"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
        <p:nvSpPr>
          <p:cNvPr id="4" name="Content Placeholder 3">
            <a:extLst>
              <a:ext uri="{FF2B5EF4-FFF2-40B4-BE49-F238E27FC236}">
                <a16:creationId xmlns:a16="http://schemas.microsoft.com/office/drawing/2014/main" id="{12088575-1D1D-854D-BCD8-AF60B4C07CF7}"/>
              </a:ext>
            </a:extLst>
          </p:cNvPr>
          <p:cNvSpPr>
            <a:spLocks noGrp="1"/>
          </p:cNvSpPr>
          <p:nvPr>
            <p:ph sz="quarter" idx="14"/>
          </p:nvPr>
        </p:nvSpPr>
        <p:spPr>
          <a:xfrm>
            <a:off x="1142579" y="1562462"/>
            <a:ext cx="3311652" cy="455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3">
            <a:extLst>
              <a:ext uri="{FF2B5EF4-FFF2-40B4-BE49-F238E27FC236}">
                <a16:creationId xmlns:a16="http://schemas.microsoft.com/office/drawing/2014/main" id="{3D3C49DE-9CF0-D64E-B027-761F00728619}"/>
              </a:ext>
            </a:extLst>
          </p:cNvPr>
          <p:cNvSpPr>
            <a:spLocks noGrp="1"/>
          </p:cNvSpPr>
          <p:nvPr>
            <p:ph sz="quarter" idx="15"/>
          </p:nvPr>
        </p:nvSpPr>
        <p:spPr>
          <a:xfrm>
            <a:off x="4822959" y="1562462"/>
            <a:ext cx="3311652" cy="455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3">
            <a:extLst>
              <a:ext uri="{FF2B5EF4-FFF2-40B4-BE49-F238E27FC236}">
                <a16:creationId xmlns:a16="http://schemas.microsoft.com/office/drawing/2014/main" id="{D748340F-E610-DD45-9760-F316BD6985AA}"/>
              </a:ext>
            </a:extLst>
          </p:cNvPr>
          <p:cNvSpPr>
            <a:spLocks noGrp="1"/>
          </p:cNvSpPr>
          <p:nvPr>
            <p:ph sz="quarter" idx="16"/>
          </p:nvPr>
        </p:nvSpPr>
        <p:spPr>
          <a:xfrm>
            <a:off x="8503339" y="1562462"/>
            <a:ext cx="3311652" cy="4555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12327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4 col content, with bullets">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1142578" y="468301"/>
            <a:ext cx="10681200" cy="400202"/>
          </a:xfrm>
        </p:spPr>
        <p:txBody>
          <a:bodyPr/>
          <a:lstStyle/>
          <a:p>
            <a:r>
              <a:rPr lang="en-GB"/>
              <a:t>Click to add title</a:t>
            </a:r>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1142578"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
        <p:nvSpPr>
          <p:cNvPr id="35" name="Text Placeholder 11">
            <a:extLst>
              <a:ext uri="{FF2B5EF4-FFF2-40B4-BE49-F238E27FC236}">
                <a16:creationId xmlns:a16="http://schemas.microsoft.com/office/drawing/2014/main" id="{3E0C490C-6E46-DA4D-9C35-2B312B0DAD82}"/>
              </a:ext>
            </a:extLst>
          </p:cNvPr>
          <p:cNvSpPr>
            <a:spLocks noGrp="1"/>
          </p:cNvSpPr>
          <p:nvPr>
            <p:ph type="body" sz="quarter" idx="15" hasCustomPrompt="1"/>
          </p:nvPr>
        </p:nvSpPr>
        <p:spPr>
          <a:xfrm>
            <a:off x="1142578" y="1562461"/>
            <a:ext cx="2412000" cy="4547465"/>
          </a:xfrm>
        </p:spPr>
        <p:txBody>
          <a:bodyPr/>
          <a:lstStyle>
            <a:lvl1pPr>
              <a:lnSpc>
                <a:spcPct val="100000"/>
              </a:lnSpc>
              <a:spcAft>
                <a:spcPts val="300"/>
              </a:spcAft>
              <a:defRPr>
                <a:solidFill>
                  <a:schemeClr val="tx1"/>
                </a:solidFill>
              </a:defRPr>
            </a:lvl1pPr>
            <a:lvl2pPr>
              <a:lnSpc>
                <a:spcPct val="100000"/>
              </a:lnSpc>
              <a:spcAft>
                <a:spcPts val="300"/>
              </a:spcAft>
              <a:defRPr b="0" i="0">
                <a:solidFill>
                  <a:schemeClr val="tx1"/>
                </a:solidFill>
                <a:latin typeface="Helvetica Now Text" panose="020B0504030202020204" pitchFamily="34" charset="77"/>
              </a:defRPr>
            </a:lvl2pPr>
            <a:lvl3pPr>
              <a:lnSpc>
                <a:spcPct val="100000"/>
              </a:lnSpc>
              <a:spcAft>
                <a:spcPts val="300"/>
              </a:spcAft>
              <a:defRPr b="0" i="0">
                <a:solidFill>
                  <a:schemeClr val="tx1"/>
                </a:solidFill>
                <a:latin typeface="Helvetica Now Text" panose="020B0504030202020204" pitchFamily="34" charset="77"/>
              </a:defRPr>
            </a:lvl3pPr>
            <a:lvl4pPr>
              <a:lnSpc>
                <a:spcPct val="100000"/>
              </a:lnSpc>
              <a:spcAft>
                <a:spcPts val="300"/>
              </a:spcAft>
              <a:defRPr b="0" i="0">
                <a:solidFill>
                  <a:schemeClr val="tx1"/>
                </a:solidFill>
                <a:latin typeface="Helvetica Now Text" panose="020B0504030202020204" pitchFamily="34" charset="77"/>
              </a:defRPr>
            </a:lvl4pPr>
            <a:lvl5pPr>
              <a:lnSpc>
                <a:spcPct val="100000"/>
              </a:lnSpc>
              <a:spcAft>
                <a:spcPts val="300"/>
              </a:spcAft>
              <a:defRPr b="0" i="0">
                <a:solidFill>
                  <a:schemeClr val="tx1"/>
                </a:solidFill>
                <a:latin typeface="Helvetica Now Text" panose="020B0504030202020204" pitchFamily="34" charset="77"/>
              </a:defRPr>
            </a:lvl5pPr>
            <a:lvl6pPr indent="-120624">
              <a:lnSpc>
                <a:spcPct val="117000"/>
              </a:lnSpc>
              <a:spcAft>
                <a:spcPts val="1300"/>
              </a:spcAft>
              <a:defRPr b="0" i="0">
                <a:solidFill>
                  <a:schemeClr val="tx2"/>
                </a:solidFill>
                <a:latin typeface="Helvetica Now Text" panose="020B0504030202020204" pitchFamily="34" charset="77"/>
              </a:defRPr>
            </a:lvl6pPr>
          </a:lstStyle>
          <a:p>
            <a:pPr lvl="0"/>
            <a:r>
              <a:rPr lang="en-GB"/>
              <a:t>Type a subheading – First level. Type text Second level. Type bullet Third, Fourth and Fifth level</a:t>
            </a:r>
          </a:p>
          <a:p>
            <a:pPr lvl="1"/>
            <a:r>
              <a:rPr lang="en-GB"/>
              <a:t>Second level</a:t>
            </a:r>
          </a:p>
          <a:p>
            <a:pPr lvl="2"/>
            <a:r>
              <a:rPr lang="en-GB"/>
              <a:t>Third level</a:t>
            </a:r>
          </a:p>
          <a:p>
            <a:pPr lvl="3"/>
            <a:r>
              <a:rPr lang="en-GB"/>
              <a:t>Fourth level</a:t>
            </a:r>
          </a:p>
          <a:p>
            <a:pPr lvl="4"/>
            <a:r>
              <a:rPr lang="en-GB"/>
              <a:t>Fifth level</a:t>
            </a:r>
          </a:p>
        </p:txBody>
      </p:sp>
      <p:sp>
        <p:nvSpPr>
          <p:cNvPr id="36" name="Text Placeholder 11">
            <a:extLst>
              <a:ext uri="{FF2B5EF4-FFF2-40B4-BE49-F238E27FC236}">
                <a16:creationId xmlns:a16="http://schemas.microsoft.com/office/drawing/2014/main" id="{323CF613-4B78-124C-8431-E69133B251B2}"/>
              </a:ext>
            </a:extLst>
          </p:cNvPr>
          <p:cNvSpPr>
            <a:spLocks noGrp="1"/>
          </p:cNvSpPr>
          <p:nvPr>
            <p:ph type="body" sz="quarter" idx="16" hasCustomPrompt="1"/>
          </p:nvPr>
        </p:nvSpPr>
        <p:spPr>
          <a:xfrm>
            <a:off x="3895248" y="1570759"/>
            <a:ext cx="2412000" cy="4547465"/>
          </a:xfrm>
        </p:spPr>
        <p:txBody>
          <a:bodyPr/>
          <a:lstStyle>
            <a:lvl1pPr>
              <a:lnSpc>
                <a:spcPct val="100000"/>
              </a:lnSpc>
              <a:spcAft>
                <a:spcPts val="300"/>
              </a:spcAft>
              <a:defRPr>
                <a:solidFill>
                  <a:schemeClr val="tx1"/>
                </a:solidFill>
              </a:defRPr>
            </a:lvl1pPr>
            <a:lvl2pPr>
              <a:lnSpc>
                <a:spcPct val="100000"/>
              </a:lnSpc>
              <a:spcAft>
                <a:spcPts val="300"/>
              </a:spcAft>
              <a:defRPr b="0" i="0">
                <a:solidFill>
                  <a:schemeClr val="tx1"/>
                </a:solidFill>
                <a:latin typeface="Helvetica Now Text" panose="020B0504030202020204" pitchFamily="34" charset="77"/>
              </a:defRPr>
            </a:lvl2pPr>
            <a:lvl3pPr>
              <a:lnSpc>
                <a:spcPct val="100000"/>
              </a:lnSpc>
              <a:spcAft>
                <a:spcPts val="300"/>
              </a:spcAft>
              <a:defRPr b="0" i="0">
                <a:solidFill>
                  <a:schemeClr val="tx1"/>
                </a:solidFill>
                <a:latin typeface="Helvetica Now Text" panose="020B0504030202020204" pitchFamily="34" charset="77"/>
              </a:defRPr>
            </a:lvl3pPr>
            <a:lvl4pPr>
              <a:lnSpc>
                <a:spcPct val="100000"/>
              </a:lnSpc>
              <a:spcAft>
                <a:spcPts val="300"/>
              </a:spcAft>
              <a:defRPr b="0" i="0">
                <a:solidFill>
                  <a:schemeClr val="tx1"/>
                </a:solidFill>
                <a:latin typeface="Helvetica Now Text" panose="020B0504030202020204" pitchFamily="34" charset="77"/>
              </a:defRPr>
            </a:lvl4pPr>
            <a:lvl5pPr>
              <a:lnSpc>
                <a:spcPct val="100000"/>
              </a:lnSpc>
              <a:spcAft>
                <a:spcPts val="300"/>
              </a:spcAft>
              <a:defRPr b="0" i="0">
                <a:solidFill>
                  <a:schemeClr val="tx1"/>
                </a:solidFill>
                <a:latin typeface="Helvetica Now Text" panose="020B0504030202020204" pitchFamily="34" charset="77"/>
              </a:defRPr>
            </a:lvl5pPr>
            <a:lvl6pPr indent="-120624">
              <a:lnSpc>
                <a:spcPct val="117000"/>
              </a:lnSpc>
              <a:spcAft>
                <a:spcPts val="1300"/>
              </a:spcAft>
              <a:defRPr b="0" i="0">
                <a:solidFill>
                  <a:schemeClr val="tx2"/>
                </a:solidFill>
                <a:latin typeface="Helvetica Now Text" panose="020B0504030202020204" pitchFamily="34" charset="77"/>
              </a:defRPr>
            </a:lvl6pPr>
          </a:lstStyle>
          <a:p>
            <a:pPr lvl="0"/>
            <a:r>
              <a:rPr lang="en-GB"/>
              <a:t>Type a subheading – First level. Type text Second level. Type bullet Third, Fourth and Fifth level</a:t>
            </a:r>
          </a:p>
          <a:p>
            <a:pPr lvl="1"/>
            <a:r>
              <a:rPr lang="en-GB"/>
              <a:t>Second level</a:t>
            </a:r>
          </a:p>
          <a:p>
            <a:pPr lvl="2"/>
            <a:r>
              <a:rPr lang="en-GB"/>
              <a:t>Third level</a:t>
            </a:r>
          </a:p>
          <a:p>
            <a:pPr lvl="3"/>
            <a:r>
              <a:rPr lang="en-GB"/>
              <a:t>Fourth level</a:t>
            </a:r>
          </a:p>
          <a:p>
            <a:pPr lvl="4"/>
            <a:r>
              <a:rPr lang="en-GB"/>
              <a:t>Fifth level</a:t>
            </a:r>
          </a:p>
        </p:txBody>
      </p:sp>
      <p:sp>
        <p:nvSpPr>
          <p:cNvPr id="37" name="Text Placeholder 11">
            <a:extLst>
              <a:ext uri="{FF2B5EF4-FFF2-40B4-BE49-F238E27FC236}">
                <a16:creationId xmlns:a16="http://schemas.microsoft.com/office/drawing/2014/main" id="{E44EDEBE-67F4-2647-AFFF-D1E705C4BADC}"/>
              </a:ext>
            </a:extLst>
          </p:cNvPr>
          <p:cNvSpPr>
            <a:spLocks noGrp="1"/>
          </p:cNvSpPr>
          <p:nvPr>
            <p:ph type="body" sz="quarter" idx="17" hasCustomPrompt="1"/>
          </p:nvPr>
        </p:nvSpPr>
        <p:spPr>
          <a:xfrm>
            <a:off x="6647918" y="1570759"/>
            <a:ext cx="2412000" cy="4547465"/>
          </a:xfrm>
        </p:spPr>
        <p:txBody>
          <a:bodyPr/>
          <a:lstStyle>
            <a:lvl1pPr>
              <a:lnSpc>
                <a:spcPct val="100000"/>
              </a:lnSpc>
              <a:spcAft>
                <a:spcPts val="300"/>
              </a:spcAft>
              <a:defRPr>
                <a:solidFill>
                  <a:schemeClr val="tx1"/>
                </a:solidFill>
              </a:defRPr>
            </a:lvl1pPr>
            <a:lvl2pPr>
              <a:lnSpc>
                <a:spcPct val="100000"/>
              </a:lnSpc>
              <a:spcAft>
                <a:spcPts val="300"/>
              </a:spcAft>
              <a:defRPr b="0" i="0">
                <a:solidFill>
                  <a:schemeClr val="tx1"/>
                </a:solidFill>
                <a:latin typeface="Helvetica Now Text" panose="020B0504030202020204" pitchFamily="34" charset="77"/>
              </a:defRPr>
            </a:lvl2pPr>
            <a:lvl3pPr>
              <a:lnSpc>
                <a:spcPct val="100000"/>
              </a:lnSpc>
              <a:spcAft>
                <a:spcPts val="300"/>
              </a:spcAft>
              <a:defRPr b="0" i="0">
                <a:solidFill>
                  <a:schemeClr val="tx1"/>
                </a:solidFill>
                <a:latin typeface="Helvetica Now Text" panose="020B0504030202020204" pitchFamily="34" charset="77"/>
              </a:defRPr>
            </a:lvl3pPr>
            <a:lvl4pPr>
              <a:lnSpc>
                <a:spcPct val="100000"/>
              </a:lnSpc>
              <a:spcAft>
                <a:spcPts val="300"/>
              </a:spcAft>
              <a:defRPr b="0" i="0">
                <a:solidFill>
                  <a:schemeClr val="tx1"/>
                </a:solidFill>
                <a:latin typeface="Helvetica Now Text" panose="020B0504030202020204" pitchFamily="34" charset="77"/>
              </a:defRPr>
            </a:lvl4pPr>
            <a:lvl5pPr>
              <a:lnSpc>
                <a:spcPct val="100000"/>
              </a:lnSpc>
              <a:spcAft>
                <a:spcPts val="300"/>
              </a:spcAft>
              <a:defRPr b="0" i="0">
                <a:solidFill>
                  <a:schemeClr val="tx1"/>
                </a:solidFill>
                <a:latin typeface="Helvetica Now Text" panose="020B0504030202020204" pitchFamily="34" charset="77"/>
              </a:defRPr>
            </a:lvl5pPr>
            <a:lvl6pPr marL="554148" indent="-119880">
              <a:lnSpc>
                <a:spcPct val="117000"/>
              </a:lnSpc>
              <a:spcAft>
                <a:spcPts val="1300"/>
              </a:spcAft>
              <a:tabLst/>
              <a:defRPr b="0" i="0">
                <a:solidFill>
                  <a:schemeClr val="tx2"/>
                </a:solidFill>
                <a:latin typeface="Helvetica Now Text" panose="020B0504030202020204" pitchFamily="34" charset="77"/>
              </a:defRPr>
            </a:lvl6pPr>
            <a:lvl7pPr>
              <a:defRPr>
                <a:solidFill>
                  <a:schemeClr val="tx2"/>
                </a:solidFill>
              </a:defRPr>
            </a:lvl7pPr>
          </a:lstStyle>
          <a:p>
            <a:pPr lvl="0"/>
            <a:r>
              <a:rPr lang="en-GB"/>
              <a:t>Type a subheading – First level. Type text Second level. Type bullet Third, Fourth and Fifth level</a:t>
            </a:r>
          </a:p>
          <a:p>
            <a:pPr lvl="1"/>
            <a:r>
              <a:rPr lang="en-GB"/>
              <a:t>Second level</a:t>
            </a:r>
          </a:p>
          <a:p>
            <a:pPr lvl="2"/>
            <a:r>
              <a:rPr lang="en-GB"/>
              <a:t>Third level</a:t>
            </a:r>
          </a:p>
          <a:p>
            <a:pPr lvl="3"/>
            <a:r>
              <a:rPr lang="en-GB"/>
              <a:t>Fourth level</a:t>
            </a:r>
          </a:p>
          <a:p>
            <a:pPr lvl="4"/>
            <a:r>
              <a:rPr lang="en-GB"/>
              <a:t>Fifth level</a:t>
            </a:r>
          </a:p>
        </p:txBody>
      </p:sp>
      <p:sp>
        <p:nvSpPr>
          <p:cNvPr id="38" name="Text Placeholder 11">
            <a:extLst>
              <a:ext uri="{FF2B5EF4-FFF2-40B4-BE49-F238E27FC236}">
                <a16:creationId xmlns:a16="http://schemas.microsoft.com/office/drawing/2014/main" id="{F47A09BB-CBFA-0D4E-B2BB-868F53588A20}"/>
              </a:ext>
            </a:extLst>
          </p:cNvPr>
          <p:cNvSpPr>
            <a:spLocks noGrp="1"/>
          </p:cNvSpPr>
          <p:nvPr>
            <p:ph type="body" sz="quarter" idx="18" hasCustomPrompt="1"/>
          </p:nvPr>
        </p:nvSpPr>
        <p:spPr>
          <a:xfrm>
            <a:off x="9400588" y="1570759"/>
            <a:ext cx="2412000" cy="4547465"/>
          </a:xfrm>
        </p:spPr>
        <p:txBody>
          <a:bodyPr/>
          <a:lstStyle>
            <a:lvl1pPr>
              <a:lnSpc>
                <a:spcPct val="100000"/>
              </a:lnSpc>
              <a:spcAft>
                <a:spcPts val="300"/>
              </a:spcAft>
              <a:defRPr>
                <a:solidFill>
                  <a:schemeClr val="tx1"/>
                </a:solidFill>
              </a:defRPr>
            </a:lvl1pPr>
            <a:lvl2pPr>
              <a:lnSpc>
                <a:spcPct val="100000"/>
              </a:lnSpc>
              <a:spcAft>
                <a:spcPts val="300"/>
              </a:spcAft>
              <a:defRPr b="0" i="0">
                <a:solidFill>
                  <a:schemeClr val="tx1"/>
                </a:solidFill>
                <a:latin typeface="Helvetica Now Text" panose="020B0504030202020204" pitchFamily="34" charset="77"/>
              </a:defRPr>
            </a:lvl2pPr>
            <a:lvl3pPr>
              <a:lnSpc>
                <a:spcPct val="100000"/>
              </a:lnSpc>
              <a:spcAft>
                <a:spcPts val="300"/>
              </a:spcAft>
              <a:defRPr b="0" i="0">
                <a:solidFill>
                  <a:schemeClr val="tx1"/>
                </a:solidFill>
                <a:latin typeface="Helvetica Now Text" panose="020B0504030202020204" pitchFamily="34" charset="77"/>
              </a:defRPr>
            </a:lvl3pPr>
            <a:lvl4pPr>
              <a:lnSpc>
                <a:spcPct val="100000"/>
              </a:lnSpc>
              <a:spcAft>
                <a:spcPts val="300"/>
              </a:spcAft>
              <a:defRPr b="0" i="0">
                <a:solidFill>
                  <a:schemeClr val="tx1"/>
                </a:solidFill>
                <a:latin typeface="Helvetica Now Text" panose="020B0504030202020204" pitchFamily="34" charset="77"/>
              </a:defRPr>
            </a:lvl4pPr>
            <a:lvl5pPr>
              <a:lnSpc>
                <a:spcPct val="100000"/>
              </a:lnSpc>
              <a:spcAft>
                <a:spcPts val="300"/>
              </a:spcAft>
              <a:defRPr b="0" i="0">
                <a:solidFill>
                  <a:schemeClr val="tx1"/>
                </a:solidFill>
                <a:latin typeface="Helvetica Now Text" panose="020B0504030202020204" pitchFamily="34" charset="77"/>
              </a:defRPr>
            </a:lvl5pPr>
            <a:lvl6pPr indent="-120624">
              <a:lnSpc>
                <a:spcPct val="117000"/>
              </a:lnSpc>
              <a:spcAft>
                <a:spcPts val="1300"/>
              </a:spcAft>
              <a:defRPr b="0" i="0">
                <a:solidFill>
                  <a:schemeClr val="tx2"/>
                </a:solidFill>
                <a:latin typeface="Helvetica Now Text" panose="020B0504030202020204" pitchFamily="34" charset="77"/>
              </a:defRPr>
            </a:lvl6pPr>
          </a:lstStyle>
          <a:p>
            <a:pPr lvl="0"/>
            <a:r>
              <a:rPr lang="en-GB"/>
              <a:t>Type a subheading – First level. Type text Second level. Type bullet Third, Fourth and Fifth level</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89472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p:txBody>
          <a:bodyPr/>
          <a:lstStyle/>
          <a:p>
            <a:r>
              <a:rPr lang="en-GB"/>
              <a:t>Graphs/infographics/tables – click to add title</a:t>
            </a:r>
          </a:p>
        </p:txBody>
      </p:sp>
    </p:spTree>
    <p:extLst>
      <p:ext uri="{BB962C8B-B14F-4D97-AF65-F5344CB8AC3E}">
        <p14:creationId xmlns:p14="http://schemas.microsoft.com/office/powerpoint/2010/main" val="218618681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CDBD03C-CBFE-EF48-9EDC-2C836516482D}"/>
              </a:ext>
            </a:extLst>
          </p:cNvPr>
          <p:cNvSpPr>
            <a:spLocks noGrp="1"/>
          </p:cNvSpPr>
          <p:nvPr>
            <p:ph type="subTitle" idx="13" hasCustomPrompt="1"/>
          </p:nvPr>
        </p:nvSpPr>
        <p:spPr>
          <a:xfrm>
            <a:off x="1142578"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a:xfrm>
            <a:off x="1142578" y="468301"/>
            <a:ext cx="10681200" cy="400202"/>
          </a:xfrm>
        </p:spPr>
        <p:txBody>
          <a:bodyPr/>
          <a:lstStyle/>
          <a:p>
            <a:r>
              <a:rPr lang="en-GB"/>
              <a:t>Graphs/infographics/tables – click to add title</a:t>
            </a:r>
          </a:p>
        </p:txBody>
      </p:sp>
    </p:spTree>
    <p:extLst>
      <p:ext uri="{BB962C8B-B14F-4D97-AF65-F5344CB8AC3E}">
        <p14:creationId xmlns:p14="http://schemas.microsoft.com/office/powerpoint/2010/main" val="4145910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tats/infographics/table - long title and subtitle">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CDBD03C-CBFE-EF48-9EDC-2C836516482D}"/>
              </a:ext>
            </a:extLst>
          </p:cNvPr>
          <p:cNvSpPr>
            <a:spLocks noGrp="1"/>
          </p:cNvSpPr>
          <p:nvPr>
            <p:ph type="subTitle" idx="13" hasCustomPrompt="1"/>
          </p:nvPr>
        </p:nvSpPr>
        <p:spPr>
          <a:xfrm>
            <a:off x="1142578" y="1561097"/>
            <a:ext cx="10681200" cy="230886"/>
          </a:xfrm>
        </p:spPr>
        <p:txBody>
          <a:bodyPr wrap="square">
            <a:spAutoFit/>
          </a:bodyPr>
          <a:lstStyle>
            <a:lvl1pPr marL="0" indent="0" algn="l">
              <a:spcAft>
                <a:spcPts val="0"/>
              </a:spcAft>
              <a:buNone/>
              <a:defRPr sz="1500" b="1"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pPr lvl="0"/>
            <a:r>
              <a:rPr lang="en-GB"/>
              <a:t>Click to add subtitle</a:t>
            </a:r>
          </a:p>
        </p:txBody>
      </p:sp>
      <p:sp>
        <p:nvSpPr>
          <p:cNvPr id="5" name="Title 4">
            <a:extLst>
              <a:ext uri="{FF2B5EF4-FFF2-40B4-BE49-F238E27FC236}">
                <a16:creationId xmlns:a16="http://schemas.microsoft.com/office/drawing/2014/main" id="{8C0D9B07-E9B2-C449-9FDC-719C9006FBB6}"/>
              </a:ext>
            </a:extLst>
          </p:cNvPr>
          <p:cNvSpPr>
            <a:spLocks noGrp="1"/>
          </p:cNvSpPr>
          <p:nvPr>
            <p:ph type="title" hasCustomPrompt="1"/>
          </p:nvPr>
        </p:nvSpPr>
        <p:spPr>
          <a:xfrm>
            <a:off x="1142578" y="468301"/>
            <a:ext cx="10681200" cy="400202"/>
          </a:xfrm>
        </p:spPr>
        <p:txBody>
          <a:bodyPr/>
          <a:lstStyle/>
          <a:p>
            <a:r>
              <a:rPr lang="en-GB"/>
              <a:t>Stats or infographics – click to add title</a:t>
            </a:r>
          </a:p>
        </p:txBody>
      </p:sp>
    </p:spTree>
    <p:extLst>
      <p:ext uri="{BB962C8B-B14F-4D97-AF65-F5344CB8AC3E}">
        <p14:creationId xmlns:p14="http://schemas.microsoft.com/office/powerpoint/2010/main" val="12653981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and infographic">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142578" y="1562462"/>
            <a:ext cx="2348118" cy="4555763"/>
          </a:xfrm>
        </p:spPr>
        <p:txBody>
          <a:bodyPr/>
          <a:lstStyle>
            <a:lvl1pPr>
              <a:lnSpc>
                <a:spcPct val="117000"/>
              </a:lnSpc>
              <a:spcAft>
                <a:spcPts val="400"/>
              </a:spcAft>
              <a:defRPr sz="1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Type a subheading – First level. Type text Second level. Type bullet Third, Fourth and Fifth level</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1148922" y="468301"/>
            <a:ext cx="10681200" cy="400202"/>
          </a:xfrm>
        </p:spPr>
        <p:txBody>
          <a:bodyPr/>
          <a:lstStyle/>
          <a:p>
            <a:r>
              <a:rPr lang="en-GB"/>
              <a:t>Click to add title</a:t>
            </a:r>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1148922"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Tree>
    <p:extLst>
      <p:ext uri="{BB962C8B-B14F-4D97-AF65-F5344CB8AC3E}">
        <p14:creationId xmlns:p14="http://schemas.microsoft.com/office/powerpoint/2010/main" val="3785062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1 col content and 1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3F0F45A-F682-2D49-8730-9963CCAA667F}"/>
              </a:ext>
            </a:extLst>
          </p:cNvPr>
          <p:cNvSpPr>
            <a:spLocks noGrp="1"/>
          </p:cNvSpPr>
          <p:nvPr>
            <p:ph type="pic" sz="quarter" idx="16"/>
          </p:nvPr>
        </p:nvSpPr>
        <p:spPr>
          <a:xfrm>
            <a:off x="8383141" y="0"/>
            <a:ext cx="3812034" cy="6859588"/>
          </a:xfrm>
        </p:spPr>
        <p:txBody>
          <a:bodyPr tIns="5669280"/>
          <a:lstStyle>
            <a:lvl1pPr algn="ctr">
              <a:defRPr b="0"/>
            </a:lvl1pPr>
          </a:lstStyle>
          <a:p>
            <a:r>
              <a:rPr lang="en-US"/>
              <a:t>Click icon to add picture</a:t>
            </a:r>
            <a:endParaRPr lang="en-GB"/>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1148923" y="468301"/>
            <a:ext cx="6852078" cy="400202"/>
          </a:xfrm>
        </p:spPr>
        <p:txBody>
          <a:bodyPr/>
          <a:lstStyle/>
          <a:p>
            <a:r>
              <a:rPr lang="en-GB"/>
              <a:t>Click to add title</a:t>
            </a:r>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1148923" y="843479"/>
            <a:ext cx="6852078"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
        <p:nvSpPr>
          <p:cNvPr id="9" name="Text Placeholder 8">
            <a:extLst>
              <a:ext uri="{FF2B5EF4-FFF2-40B4-BE49-F238E27FC236}">
                <a16:creationId xmlns:a16="http://schemas.microsoft.com/office/drawing/2014/main" id="{C9E4C97E-00D5-394C-B6B1-5D95FD196B6C}"/>
              </a:ext>
            </a:extLst>
          </p:cNvPr>
          <p:cNvSpPr>
            <a:spLocks noGrp="1"/>
          </p:cNvSpPr>
          <p:nvPr>
            <p:ph type="body" sz="quarter" idx="14" hasCustomPrompt="1"/>
          </p:nvPr>
        </p:nvSpPr>
        <p:spPr>
          <a:xfrm>
            <a:off x="1142579" y="1562461"/>
            <a:ext cx="6858422" cy="4555763"/>
          </a:xfrm>
        </p:spPr>
        <p:txBody>
          <a:bodyPr/>
          <a:lstStyle/>
          <a:p>
            <a:pPr lvl="0"/>
            <a:r>
              <a:rPr lang="en-GB"/>
              <a:t>Type a subheading – First level. Type text Second level. Type bullet Third, Fourth and Fifth level</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4688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2 col content and 1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3F0F45A-F682-2D49-8730-9963CCAA667F}"/>
              </a:ext>
            </a:extLst>
          </p:cNvPr>
          <p:cNvSpPr>
            <a:spLocks noGrp="1"/>
          </p:cNvSpPr>
          <p:nvPr>
            <p:ph type="pic" sz="quarter" idx="16"/>
          </p:nvPr>
        </p:nvSpPr>
        <p:spPr>
          <a:xfrm>
            <a:off x="8383141" y="0"/>
            <a:ext cx="3812034" cy="6859588"/>
          </a:xfrm>
        </p:spPr>
        <p:txBody>
          <a:bodyPr tIns="5669280"/>
          <a:lstStyle>
            <a:lvl1pPr algn="ctr">
              <a:defRPr b="0"/>
            </a:lvl1pPr>
          </a:lstStyle>
          <a:p>
            <a:r>
              <a:rPr lang="en-US"/>
              <a:t>Click icon to add picture</a:t>
            </a:r>
            <a:endParaRPr lang="en-GB"/>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1148922" y="468301"/>
            <a:ext cx="6877701" cy="400202"/>
          </a:xfrm>
        </p:spPr>
        <p:txBody>
          <a:bodyPr/>
          <a:lstStyle/>
          <a:p>
            <a:r>
              <a:rPr lang="en-GB"/>
              <a:t>Click to add title</a:t>
            </a:r>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1148922" y="843479"/>
            <a:ext cx="6877701"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pPr lvl="0"/>
            <a:r>
              <a:rPr lang="en-GB"/>
              <a:t>Click to add subhead</a:t>
            </a:r>
          </a:p>
        </p:txBody>
      </p:sp>
      <p:sp>
        <p:nvSpPr>
          <p:cNvPr id="9" name="Text Placeholder 8">
            <a:extLst>
              <a:ext uri="{FF2B5EF4-FFF2-40B4-BE49-F238E27FC236}">
                <a16:creationId xmlns:a16="http://schemas.microsoft.com/office/drawing/2014/main" id="{C9E4C97E-00D5-394C-B6B1-5D95FD196B6C}"/>
              </a:ext>
            </a:extLst>
          </p:cNvPr>
          <p:cNvSpPr>
            <a:spLocks noGrp="1"/>
          </p:cNvSpPr>
          <p:nvPr>
            <p:ph type="body" sz="quarter" idx="14" hasCustomPrompt="1"/>
          </p:nvPr>
        </p:nvSpPr>
        <p:spPr>
          <a:xfrm>
            <a:off x="1142578" y="1562462"/>
            <a:ext cx="3040991" cy="45546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Type a subheading – First level. Type text Second level. Type bullet Third, Fourth and Fifth level</a:t>
            </a:r>
          </a:p>
          <a:p>
            <a:pPr lvl="1"/>
            <a:r>
              <a:rPr lang="en-GB"/>
              <a:t>Second level</a:t>
            </a:r>
          </a:p>
          <a:p>
            <a:pPr lvl="2"/>
            <a:r>
              <a:rPr lang="en-GB"/>
              <a:t>Third level</a:t>
            </a:r>
          </a:p>
          <a:p>
            <a:pPr lvl="3"/>
            <a:r>
              <a:rPr lang="en-GB"/>
              <a:t>Fourth level</a:t>
            </a:r>
          </a:p>
          <a:p>
            <a:pPr lvl="4"/>
            <a:r>
              <a:rPr lang="en-GB"/>
              <a:t>Fifth level</a:t>
            </a:r>
          </a:p>
        </p:txBody>
      </p:sp>
      <p:sp>
        <p:nvSpPr>
          <p:cNvPr id="15" name="Text Placeholder 8">
            <a:extLst>
              <a:ext uri="{FF2B5EF4-FFF2-40B4-BE49-F238E27FC236}">
                <a16:creationId xmlns:a16="http://schemas.microsoft.com/office/drawing/2014/main" id="{E8CCE00E-6A41-1C48-A182-3BE9BB39784F}"/>
              </a:ext>
            </a:extLst>
          </p:cNvPr>
          <p:cNvSpPr>
            <a:spLocks noGrp="1"/>
          </p:cNvSpPr>
          <p:nvPr>
            <p:ph type="body" sz="quarter" idx="15" hasCustomPrompt="1"/>
          </p:nvPr>
        </p:nvSpPr>
        <p:spPr>
          <a:xfrm>
            <a:off x="4580597" y="1563603"/>
            <a:ext cx="3040991" cy="455462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Type a subheading – First level. Type text Second level. Type bullet Third, Fourth and Fifth level</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3992260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1 col content and large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3F0F45A-F682-2D49-8730-9963CCAA667F}"/>
              </a:ext>
            </a:extLst>
          </p:cNvPr>
          <p:cNvSpPr>
            <a:spLocks noGrp="1"/>
          </p:cNvSpPr>
          <p:nvPr>
            <p:ph type="pic" sz="quarter" idx="16"/>
          </p:nvPr>
        </p:nvSpPr>
        <p:spPr>
          <a:xfrm>
            <a:off x="5334943" y="0"/>
            <a:ext cx="6860232" cy="6859588"/>
          </a:xfrm>
        </p:spPr>
        <p:txBody>
          <a:bodyPr tIns="5669280"/>
          <a:lstStyle>
            <a:lvl1pPr algn="ctr">
              <a:defRPr b="0"/>
            </a:lvl1pPr>
          </a:lstStyle>
          <a:p>
            <a:r>
              <a:rPr lang="en-US"/>
              <a:t>Click icon to add picture</a:t>
            </a:r>
            <a:endParaRPr lang="en-GB"/>
          </a:p>
        </p:txBody>
      </p:sp>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a:xfrm>
            <a:off x="1148922" y="468301"/>
            <a:ext cx="3804078" cy="400202"/>
          </a:xfrm>
        </p:spPr>
        <p:txBody>
          <a:bodyPr/>
          <a:lstStyle/>
          <a:p>
            <a:r>
              <a:rPr lang="en-GB"/>
              <a:t>Click to add title</a:t>
            </a:r>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1148922" y="843479"/>
            <a:ext cx="3804078"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
        <p:nvSpPr>
          <p:cNvPr id="10" name="Text Placeholder 8">
            <a:extLst>
              <a:ext uri="{FF2B5EF4-FFF2-40B4-BE49-F238E27FC236}">
                <a16:creationId xmlns:a16="http://schemas.microsoft.com/office/drawing/2014/main" id="{847EF4F2-8463-C345-BD26-41417596A8BA}"/>
              </a:ext>
            </a:extLst>
          </p:cNvPr>
          <p:cNvSpPr>
            <a:spLocks noGrp="1"/>
          </p:cNvSpPr>
          <p:nvPr>
            <p:ph type="body" sz="quarter" idx="14" hasCustomPrompt="1"/>
          </p:nvPr>
        </p:nvSpPr>
        <p:spPr>
          <a:xfrm>
            <a:off x="1142577" y="1562461"/>
            <a:ext cx="3804077" cy="4555763"/>
          </a:xfrm>
        </p:spPr>
        <p:txBody>
          <a:bodyPr/>
          <a:lstStyle/>
          <a:p>
            <a:pPr lvl="0"/>
            <a:r>
              <a:rPr lang="en-GB"/>
              <a:t>Type a subheading – First level. Type text Second level. Type bullet Third, Fourth and Fifth level</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80796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s - 2">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E18B91-E713-0EA8-A9D3-BF18771F59C4}"/>
              </a:ext>
            </a:extLst>
          </p:cNvPr>
          <p:cNvSpPr>
            <a:spLocks noGrp="1"/>
          </p:cNvSpPr>
          <p:nvPr>
            <p:ph type="body" sz="quarter" idx="14"/>
          </p:nvPr>
        </p:nvSpPr>
        <p:spPr>
          <a:xfrm>
            <a:off x="1143000" y="2424113"/>
            <a:ext cx="51372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p:txBody>
          <a:bodyPr/>
          <a:lstStyle/>
          <a:p>
            <a:r>
              <a:rPr lang="en-US"/>
              <a:t>Graphs/infographics/tables – click to add title</a:t>
            </a:r>
          </a:p>
        </p:txBody>
      </p:sp>
      <p:sp>
        <p:nvSpPr>
          <p:cNvPr id="6" name="Picture Placeholder 5">
            <a:extLst>
              <a:ext uri="{FF2B5EF4-FFF2-40B4-BE49-F238E27FC236}">
                <a16:creationId xmlns:a16="http://schemas.microsoft.com/office/drawing/2014/main" id="{B2785B46-7815-F3F7-B937-B81D3C80057C}"/>
              </a:ext>
            </a:extLst>
          </p:cNvPr>
          <p:cNvSpPr>
            <a:spLocks noGrp="1" noChangeAspect="1"/>
          </p:cNvSpPr>
          <p:nvPr>
            <p:ph type="pic" sz="quarter" idx="11"/>
          </p:nvPr>
        </p:nvSpPr>
        <p:spPr>
          <a:xfrm>
            <a:off x="1142578"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8" name="Picture Placeholder 5">
            <a:extLst>
              <a:ext uri="{FF2B5EF4-FFF2-40B4-BE49-F238E27FC236}">
                <a16:creationId xmlns:a16="http://schemas.microsoft.com/office/drawing/2014/main" id="{F3C82D4E-E201-E960-49B9-FE48331C4A2E}"/>
              </a:ext>
            </a:extLst>
          </p:cNvPr>
          <p:cNvSpPr>
            <a:spLocks noGrp="1" noChangeAspect="1"/>
          </p:cNvSpPr>
          <p:nvPr>
            <p:ph type="pic" sz="quarter" idx="13"/>
          </p:nvPr>
        </p:nvSpPr>
        <p:spPr>
          <a:xfrm>
            <a:off x="6675388"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9" name="Text Placeholder 3">
            <a:extLst>
              <a:ext uri="{FF2B5EF4-FFF2-40B4-BE49-F238E27FC236}">
                <a16:creationId xmlns:a16="http://schemas.microsoft.com/office/drawing/2014/main" id="{4EFE8E29-14D6-57CA-E972-7DEACBB732C7}"/>
              </a:ext>
            </a:extLst>
          </p:cNvPr>
          <p:cNvSpPr>
            <a:spLocks noGrp="1"/>
          </p:cNvSpPr>
          <p:nvPr>
            <p:ph type="body" sz="quarter" idx="15"/>
          </p:nvPr>
        </p:nvSpPr>
        <p:spPr>
          <a:xfrm>
            <a:off x="6675388" y="2424348"/>
            <a:ext cx="51372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Subtitle 2">
            <a:extLst>
              <a:ext uri="{FF2B5EF4-FFF2-40B4-BE49-F238E27FC236}">
                <a16:creationId xmlns:a16="http://schemas.microsoft.com/office/drawing/2014/main" id="{007673B9-ECFB-B30C-F5DD-915A9637C92B}"/>
              </a:ext>
            </a:extLst>
          </p:cNvPr>
          <p:cNvSpPr>
            <a:spLocks noGrp="1"/>
          </p:cNvSpPr>
          <p:nvPr>
            <p:ph type="subTitle" idx="16" hasCustomPrompt="1"/>
          </p:nvPr>
        </p:nvSpPr>
        <p:spPr>
          <a:xfrm>
            <a:off x="1148922"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Tree>
    <p:extLst>
      <p:ext uri="{BB962C8B-B14F-4D97-AF65-F5344CB8AC3E}">
        <p14:creationId xmlns:p14="http://schemas.microsoft.com/office/powerpoint/2010/main" val="3811778371"/>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s - 3">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p:txBody>
          <a:bodyPr/>
          <a:lstStyle/>
          <a:p>
            <a:r>
              <a:rPr lang="en-US"/>
              <a:t>Graphs/infographics/tables – click to add title</a:t>
            </a:r>
          </a:p>
        </p:txBody>
      </p:sp>
      <p:sp>
        <p:nvSpPr>
          <p:cNvPr id="6" name="Picture Placeholder 5">
            <a:extLst>
              <a:ext uri="{FF2B5EF4-FFF2-40B4-BE49-F238E27FC236}">
                <a16:creationId xmlns:a16="http://schemas.microsoft.com/office/drawing/2014/main" id="{B2785B46-7815-F3F7-B937-B81D3C80057C}"/>
              </a:ext>
            </a:extLst>
          </p:cNvPr>
          <p:cNvSpPr>
            <a:spLocks noGrp="1" noChangeAspect="1"/>
          </p:cNvSpPr>
          <p:nvPr>
            <p:ph type="pic" sz="quarter" idx="11"/>
          </p:nvPr>
        </p:nvSpPr>
        <p:spPr>
          <a:xfrm>
            <a:off x="1142578"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8" name="Picture Placeholder 5">
            <a:extLst>
              <a:ext uri="{FF2B5EF4-FFF2-40B4-BE49-F238E27FC236}">
                <a16:creationId xmlns:a16="http://schemas.microsoft.com/office/drawing/2014/main" id="{F3C82D4E-E201-E960-49B9-FE48331C4A2E}"/>
              </a:ext>
            </a:extLst>
          </p:cNvPr>
          <p:cNvSpPr>
            <a:spLocks noGrp="1" noChangeAspect="1"/>
          </p:cNvSpPr>
          <p:nvPr>
            <p:ph type="pic" sz="quarter" idx="13"/>
          </p:nvPr>
        </p:nvSpPr>
        <p:spPr>
          <a:xfrm>
            <a:off x="4821583"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10" name="Picture Placeholder 5">
            <a:extLst>
              <a:ext uri="{FF2B5EF4-FFF2-40B4-BE49-F238E27FC236}">
                <a16:creationId xmlns:a16="http://schemas.microsoft.com/office/drawing/2014/main" id="{E9BD2C8A-D0EC-EED5-3509-07733E4B7694}"/>
              </a:ext>
            </a:extLst>
          </p:cNvPr>
          <p:cNvSpPr>
            <a:spLocks noGrp="1" noChangeAspect="1"/>
          </p:cNvSpPr>
          <p:nvPr>
            <p:ph type="pic" sz="quarter" idx="15"/>
          </p:nvPr>
        </p:nvSpPr>
        <p:spPr>
          <a:xfrm>
            <a:off x="8500588"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2" name="Text Placeholder 3">
            <a:extLst>
              <a:ext uri="{FF2B5EF4-FFF2-40B4-BE49-F238E27FC236}">
                <a16:creationId xmlns:a16="http://schemas.microsoft.com/office/drawing/2014/main" id="{B786918E-9384-51E7-4003-A6574EBE2F7D}"/>
              </a:ext>
            </a:extLst>
          </p:cNvPr>
          <p:cNvSpPr>
            <a:spLocks noGrp="1"/>
          </p:cNvSpPr>
          <p:nvPr>
            <p:ph type="body" sz="quarter" idx="14"/>
          </p:nvPr>
        </p:nvSpPr>
        <p:spPr>
          <a:xfrm>
            <a:off x="1143000" y="2424113"/>
            <a:ext cx="33120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6E9BB5D-540D-16E8-FA33-38B830D35007}"/>
              </a:ext>
            </a:extLst>
          </p:cNvPr>
          <p:cNvSpPr>
            <a:spLocks noGrp="1"/>
          </p:cNvSpPr>
          <p:nvPr>
            <p:ph type="body" sz="quarter" idx="16"/>
          </p:nvPr>
        </p:nvSpPr>
        <p:spPr>
          <a:xfrm>
            <a:off x="4821794" y="2424348"/>
            <a:ext cx="33120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3">
            <a:extLst>
              <a:ext uri="{FF2B5EF4-FFF2-40B4-BE49-F238E27FC236}">
                <a16:creationId xmlns:a16="http://schemas.microsoft.com/office/drawing/2014/main" id="{05F665E4-9755-07C0-BB1F-7544C15DDF06}"/>
              </a:ext>
            </a:extLst>
          </p:cNvPr>
          <p:cNvSpPr>
            <a:spLocks noGrp="1"/>
          </p:cNvSpPr>
          <p:nvPr>
            <p:ph type="body" sz="quarter" idx="17"/>
          </p:nvPr>
        </p:nvSpPr>
        <p:spPr>
          <a:xfrm>
            <a:off x="8500588" y="2424348"/>
            <a:ext cx="33120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Subtitle 2">
            <a:extLst>
              <a:ext uri="{FF2B5EF4-FFF2-40B4-BE49-F238E27FC236}">
                <a16:creationId xmlns:a16="http://schemas.microsoft.com/office/drawing/2014/main" id="{6F92B3CC-3CA5-EC1A-1025-6D1D5187C089}"/>
              </a:ext>
            </a:extLst>
          </p:cNvPr>
          <p:cNvSpPr>
            <a:spLocks noGrp="1"/>
          </p:cNvSpPr>
          <p:nvPr>
            <p:ph type="subTitle" idx="18" hasCustomPrompt="1"/>
          </p:nvPr>
        </p:nvSpPr>
        <p:spPr>
          <a:xfrm>
            <a:off x="1148922"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Tree>
    <p:extLst>
      <p:ext uri="{BB962C8B-B14F-4D97-AF65-F5344CB8AC3E}">
        <p14:creationId xmlns:p14="http://schemas.microsoft.com/office/powerpoint/2010/main" val="1301409015"/>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s - 4">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p:txBody>
          <a:bodyPr/>
          <a:lstStyle/>
          <a:p>
            <a:r>
              <a:rPr lang="en-US"/>
              <a:t>Graphs/infographics/tables – click to add title</a:t>
            </a:r>
          </a:p>
        </p:txBody>
      </p:sp>
      <p:sp>
        <p:nvSpPr>
          <p:cNvPr id="6" name="Picture Placeholder 5">
            <a:extLst>
              <a:ext uri="{FF2B5EF4-FFF2-40B4-BE49-F238E27FC236}">
                <a16:creationId xmlns:a16="http://schemas.microsoft.com/office/drawing/2014/main" id="{B2785B46-7815-F3F7-B937-B81D3C80057C}"/>
              </a:ext>
            </a:extLst>
          </p:cNvPr>
          <p:cNvSpPr>
            <a:spLocks noGrp="1" noChangeAspect="1"/>
          </p:cNvSpPr>
          <p:nvPr>
            <p:ph type="pic" sz="quarter" idx="11"/>
          </p:nvPr>
        </p:nvSpPr>
        <p:spPr>
          <a:xfrm>
            <a:off x="1142578"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8" name="Picture Placeholder 5">
            <a:extLst>
              <a:ext uri="{FF2B5EF4-FFF2-40B4-BE49-F238E27FC236}">
                <a16:creationId xmlns:a16="http://schemas.microsoft.com/office/drawing/2014/main" id="{F3C82D4E-E201-E960-49B9-FE48331C4A2E}"/>
              </a:ext>
            </a:extLst>
          </p:cNvPr>
          <p:cNvSpPr>
            <a:spLocks noGrp="1" noChangeAspect="1"/>
          </p:cNvSpPr>
          <p:nvPr>
            <p:ph type="pic" sz="quarter" idx="13"/>
          </p:nvPr>
        </p:nvSpPr>
        <p:spPr>
          <a:xfrm>
            <a:off x="3895529"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10" name="Picture Placeholder 5">
            <a:extLst>
              <a:ext uri="{FF2B5EF4-FFF2-40B4-BE49-F238E27FC236}">
                <a16:creationId xmlns:a16="http://schemas.microsoft.com/office/drawing/2014/main" id="{E9BD2C8A-D0EC-EED5-3509-07733E4B7694}"/>
              </a:ext>
            </a:extLst>
          </p:cNvPr>
          <p:cNvSpPr>
            <a:spLocks noGrp="1" noChangeAspect="1"/>
          </p:cNvSpPr>
          <p:nvPr>
            <p:ph type="pic" sz="quarter" idx="15"/>
          </p:nvPr>
        </p:nvSpPr>
        <p:spPr>
          <a:xfrm>
            <a:off x="6648058"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12" name="Picture Placeholder 5">
            <a:extLst>
              <a:ext uri="{FF2B5EF4-FFF2-40B4-BE49-F238E27FC236}">
                <a16:creationId xmlns:a16="http://schemas.microsoft.com/office/drawing/2014/main" id="{09036974-AC10-5484-8D48-A9EE08C28D26}"/>
              </a:ext>
            </a:extLst>
          </p:cNvPr>
          <p:cNvSpPr>
            <a:spLocks noGrp="1" noChangeAspect="1"/>
          </p:cNvSpPr>
          <p:nvPr>
            <p:ph type="pic" sz="quarter" idx="17"/>
          </p:nvPr>
        </p:nvSpPr>
        <p:spPr>
          <a:xfrm>
            <a:off x="9400588"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2" name="Text Placeholder 3">
            <a:extLst>
              <a:ext uri="{FF2B5EF4-FFF2-40B4-BE49-F238E27FC236}">
                <a16:creationId xmlns:a16="http://schemas.microsoft.com/office/drawing/2014/main" id="{398BBD36-17DB-1F10-F908-D52684810E23}"/>
              </a:ext>
            </a:extLst>
          </p:cNvPr>
          <p:cNvSpPr>
            <a:spLocks noGrp="1"/>
          </p:cNvSpPr>
          <p:nvPr>
            <p:ph type="body" sz="quarter" idx="14"/>
          </p:nvPr>
        </p:nvSpPr>
        <p:spPr>
          <a:xfrm>
            <a:off x="1143000" y="2424113"/>
            <a:ext cx="24120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137474-019B-52BA-08C6-611EFC5CCFAF}"/>
              </a:ext>
            </a:extLst>
          </p:cNvPr>
          <p:cNvSpPr>
            <a:spLocks noGrp="1"/>
          </p:cNvSpPr>
          <p:nvPr>
            <p:ph type="body" sz="quarter" idx="16"/>
          </p:nvPr>
        </p:nvSpPr>
        <p:spPr>
          <a:xfrm>
            <a:off x="3895529" y="2424348"/>
            <a:ext cx="24120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3">
            <a:extLst>
              <a:ext uri="{FF2B5EF4-FFF2-40B4-BE49-F238E27FC236}">
                <a16:creationId xmlns:a16="http://schemas.microsoft.com/office/drawing/2014/main" id="{17A6A129-0BA2-2F25-95FE-860D9841821F}"/>
              </a:ext>
            </a:extLst>
          </p:cNvPr>
          <p:cNvSpPr>
            <a:spLocks noGrp="1"/>
          </p:cNvSpPr>
          <p:nvPr>
            <p:ph type="body" sz="quarter" idx="18"/>
          </p:nvPr>
        </p:nvSpPr>
        <p:spPr>
          <a:xfrm>
            <a:off x="6648058" y="2424348"/>
            <a:ext cx="24120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3">
            <a:extLst>
              <a:ext uri="{FF2B5EF4-FFF2-40B4-BE49-F238E27FC236}">
                <a16:creationId xmlns:a16="http://schemas.microsoft.com/office/drawing/2014/main" id="{254604AA-9B65-F7CB-494F-C0ED4D267D8C}"/>
              </a:ext>
            </a:extLst>
          </p:cNvPr>
          <p:cNvSpPr>
            <a:spLocks noGrp="1"/>
          </p:cNvSpPr>
          <p:nvPr>
            <p:ph type="body" sz="quarter" idx="19"/>
          </p:nvPr>
        </p:nvSpPr>
        <p:spPr>
          <a:xfrm>
            <a:off x="9400588" y="2424348"/>
            <a:ext cx="24120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Subtitle 2">
            <a:extLst>
              <a:ext uri="{FF2B5EF4-FFF2-40B4-BE49-F238E27FC236}">
                <a16:creationId xmlns:a16="http://schemas.microsoft.com/office/drawing/2014/main" id="{6A17834A-225E-13D6-7652-C3C0B2730D11}"/>
              </a:ext>
            </a:extLst>
          </p:cNvPr>
          <p:cNvSpPr>
            <a:spLocks noGrp="1"/>
          </p:cNvSpPr>
          <p:nvPr>
            <p:ph type="subTitle" idx="20" hasCustomPrompt="1"/>
          </p:nvPr>
        </p:nvSpPr>
        <p:spPr>
          <a:xfrm>
            <a:off x="1148922"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Tree>
    <p:extLst>
      <p:ext uri="{BB962C8B-B14F-4D97-AF65-F5344CB8AC3E}">
        <p14:creationId xmlns:p14="http://schemas.microsoft.com/office/powerpoint/2010/main" val="4138677023"/>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s - 5">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p:txBody>
          <a:bodyPr/>
          <a:lstStyle/>
          <a:p>
            <a:r>
              <a:rPr lang="en-US"/>
              <a:t>Graphs/infographics/tables – click to add title</a:t>
            </a:r>
          </a:p>
        </p:txBody>
      </p:sp>
      <p:sp>
        <p:nvSpPr>
          <p:cNvPr id="6" name="Picture Placeholder 5">
            <a:extLst>
              <a:ext uri="{FF2B5EF4-FFF2-40B4-BE49-F238E27FC236}">
                <a16:creationId xmlns:a16="http://schemas.microsoft.com/office/drawing/2014/main" id="{B2785B46-7815-F3F7-B937-B81D3C80057C}"/>
              </a:ext>
            </a:extLst>
          </p:cNvPr>
          <p:cNvSpPr>
            <a:spLocks noGrp="1" noChangeAspect="1"/>
          </p:cNvSpPr>
          <p:nvPr>
            <p:ph type="pic" sz="quarter" idx="11"/>
          </p:nvPr>
        </p:nvSpPr>
        <p:spPr>
          <a:xfrm>
            <a:off x="1142578"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8" name="Picture Placeholder 5">
            <a:extLst>
              <a:ext uri="{FF2B5EF4-FFF2-40B4-BE49-F238E27FC236}">
                <a16:creationId xmlns:a16="http://schemas.microsoft.com/office/drawing/2014/main" id="{F3C82D4E-E201-E960-49B9-FE48331C4A2E}"/>
              </a:ext>
            </a:extLst>
          </p:cNvPr>
          <p:cNvSpPr>
            <a:spLocks noGrp="1" noChangeAspect="1"/>
          </p:cNvSpPr>
          <p:nvPr>
            <p:ph type="pic" sz="quarter" idx="13"/>
          </p:nvPr>
        </p:nvSpPr>
        <p:spPr>
          <a:xfrm>
            <a:off x="3340267"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10" name="Picture Placeholder 5">
            <a:extLst>
              <a:ext uri="{FF2B5EF4-FFF2-40B4-BE49-F238E27FC236}">
                <a16:creationId xmlns:a16="http://schemas.microsoft.com/office/drawing/2014/main" id="{E9BD2C8A-D0EC-EED5-3509-07733E4B7694}"/>
              </a:ext>
            </a:extLst>
          </p:cNvPr>
          <p:cNvSpPr>
            <a:spLocks noGrp="1" noChangeAspect="1"/>
          </p:cNvSpPr>
          <p:nvPr>
            <p:ph type="pic" sz="quarter" idx="15"/>
          </p:nvPr>
        </p:nvSpPr>
        <p:spPr>
          <a:xfrm>
            <a:off x="5537955"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12" name="Picture Placeholder 5">
            <a:extLst>
              <a:ext uri="{FF2B5EF4-FFF2-40B4-BE49-F238E27FC236}">
                <a16:creationId xmlns:a16="http://schemas.microsoft.com/office/drawing/2014/main" id="{09036974-AC10-5484-8D48-A9EE08C28D26}"/>
              </a:ext>
            </a:extLst>
          </p:cNvPr>
          <p:cNvSpPr>
            <a:spLocks noGrp="1" noChangeAspect="1"/>
          </p:cNvSpPr>
          <p:nvPr>
            <p:ph type="pic" sz="quarter" idx="17"/>
          </p:nvPr>
        </p:nvSpPr>
        <p:spPr>
          <a:xfrm>
            <a:off x="7735643"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4" name="Picture Placeholder 5">
            <a:extLst>
              <a:ext uri="{FF2B5EF4-FFF2-40B4-BE49-F238E27FC236}">
                <a16:creationId xmlns:a16="http://schemas.microsoft.com/office/drawing/2014/main" id="{221FDD87-D3B1-4AE7-FAFD-CE73692402D4}"/>
              </a:ext>
            </a:extLst>
          </p:cNvPr>
          <p:cNvSpPr>
            <a:spLocks noGrp="1" noChangeAspect="1"/>
          </p:cNvSpPr>
          <p:nvPr>
            <p:ph type="pic" sz="quarter" idx="19"/>
          </p:nvPr>
        </p:nvSpPr>
        <p:spPr>
          <a:xfrm>
            <a:off x="9907571" y="1562462"/>
            <a:ext cx="761454" cy="761383"/>
          </a:xfrm>
          <a:solidFill>
            <a:schemeClr val="accent5"/>
          </a:solidFill>
          <a:ln>
            <a:noFill/>
          </a:ln>
        </p:spPr>
        <p:txBody>
          <a:bodyPr anchor="ctr"/>
          <a:lstStyle>
            <a:lvl1pPr algn="ctr">
              <a:defRPr sz="600"/>
            </a:lvl1pPr>
          </a:lstStyle>
          <a:p>
            <a:r>
              <a:rPr lang="en-US"/>
              <a:t>Click icon to add picture</a:t>
            </a:r>
          </a:p>
        </p:txBody>
      </p:sp>
      <p:sp>
        <p:nvSpPr>
          <p:cNvPr id="13" name="Text Placeholder 3">
            <a:extLst>
              <a:ext uri="{FF2B5EF4-FFF2-40B4-BE49-F238E27FC236}">
                <a16:creationId xmlns:a16="http://schemas.microsoft.com/office/drawing/2014/main" id="{2D9EA4C6-A942-A0DC-B65F-62ED4C979036}"/>
              </a:ext>
            </a:extLst>
          </p:cNvPr>
          <p:cNvSpPr>
            <a:spLocks noGrp="1"/>
          </p:cNvSpPr>
          <p:nvPr>
            <p:ph type="body" sz="quarter" idx="14"/>
          </p:nvPr>
        </p:nvSpPr>
        <p:spPr>
          <a:xfrm>
            <a:off x="1143000" y="2424113"/>
            <a:ext cx="19044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3">
            <a:extLst>
              <a:ext uri="{FF2B5EF4-FFF2-40B4-BE49-F238E27FC236}">
                <a16:creationId xmlns:a16="http://schemas.microsoft.com/office/drawing/2014/main" id="{B8630C02-042B-8DA7-9F89-1C878CEDF95B}"/>
              </a:ext>
            </a:extLst>
          </p:cNvPr>
          <p:cNvSpPr>
            <a:spLocks noGrp="1"/>
          </p:cNvSpPr>
          <p:nvPr>
            <p:ph type="body" sz="quarter" idx="16"/>
          </p:nvPr>
        </p:nvSpPr>
        <p:spPr>
          <a:xfrm>
            <a:off x="3334297" y="2424348"/>
            <a:ext cx="19044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3">
            <a:extLst>
              <a:ext uri="{FF2B5EF4-FFF2-40B4-BE49-F238E27FC236}">
                <a16:creationId xmlns:a16="http://schemas.microsoft.com/office/drawing/2014/main" id="{72780109-DD9D-AC25-C5FB-40031B90D980}"/>
              </a:ext>
            </a:extLst>
          </p:cNvPr>
          <p:cNvSpPr>
            <a:spLocks noGrp="1"/>
          </p:cNvSpPr>
          <p:nvPr>
            <p:ph type="body" sz="quarter" idx="18"/>
          </p:nvPr>
        </p:nvSpPr>
        <p:spPr>
          <a:xfrm>
            <a:off x="5525594" y="2424348"/>
            <a:ext cx="19044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3">
            <a:extLst>
              <a:ext uri="{FF2B5EF4-FFF2-40B4-BE49-F238E27FC236}">
                <a16:creationId xmlns:a16="http://schemas.microsoft.com/office/drawing/2014/main" id="{DCF6F2D2-CE7F-33F0-7A5C-00E79840A9BC}"/>
              </a:ext>
            </a:extLst>
          </p:cNvPr>
          <p:cNvSpPr>
            <a:spLocks noGrp="1"/>
          </p:cNvSpPr>
          <p:nvPr>
            <p:ph type="body" sz="quarter" idx="20"/>
          </p:nvPr>
        </p:nvSpPr>
        <p:spPr>
          <a:xfrm>
            <a:off x="7716891" y="2424348"/>
            <a:ext cx="19044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3">
            <a:extLst>
              <a:ext uri="{FF2B5EF4-FFF2-40B4-BE49-F238E27FC236}">
                <a16:creationId xmlns:a16="http://schemas.microsoft.com/office/drawing/2014/main" id="{59C16E91-8693-1F62-E125-FE5154E70290}"/>
              </a:ext>
            </a:extLst>
          </p:cNvPr>
          <p:cNvSpPr>
            <a:spLocks noGrp="1"/>
          </p:cNvSpPr>
          <p:nvPr>
            <p:ph type="body" sz="quarter" idx="21"/>
          </p:nvPr>
        </p:nvSpPr>
        <p:spPr>
          <a:xfrm>
            <a:off x="9908188" y="2424348"/>
            <a:ext cx="1904400" cy="3693877"/>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Subtitle 2">
            <a:extLst>
              <a:ext uri="{FF2B5EF4-FFF2-40B4-BE49-F238E27FC236}">
                <a16:creationId xmlns:a16="http://schemas.microsoft.com/office/drawing/2014/main" id="{C60BA26E-8F3B-7E57-50E1-FF9B212D6866}"/>
              </a:ext>
            </a:extLst>
          </p:cNvPr>
          <p:cNvSpPr>
            <a:spLocks noGrp="1"/>
          </p:cNvSpPr>
          <p:nvPr>
            <p:ph type="subTitle" idx="22" hasCustomPrompt="1"/>
          </p:nvPr>
        </p:nvSpPr>
        <p:spPr>
          <a:xfrm>
            <a:off x="1148922"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Tree>
    <p:extLst>
      <p:ext uri="{BB962C8B-B14F-4D97-AF65-F5344CB8AC3E}">
        <p14:creationId xmlns:p14="http://schemas.microsoft.com/office/powerpoint/2010/main" val="1411039056"/>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s - 4 without imag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p:txBody>
          <a:bodyPr/>
          <a:lstStyle/>
          <a:p>
            <a:r>
              <a:rPr lang="en-US"/>
              <a:t>Graphs/infographics/tables – click to add title</a:t>
            </a:r>
          </a:p>
        </p:txBody>
      </p:sp>
      <p:sp>
        <p:nvSpPr>
          <p:cNvPr id="2" name="Text Placeholder 3">
            <a:extLst>
              <a:ext uri="{FF2B5EF4-FFF2-40B4-BE49-F238E27FC236}">
                <a16:creationId xmlns:a16="http://schemas.microsoft.com/office/drawing/2014/main" id="{398BBD36-17DB-1F10-F908-D52684810E23}"/>
              </a:ext>
            </a:extLst>
          </p:cNvPr>
          <p:cNvSpPr>
            <a:spLocks noGrp="1"/>
          </p:cNvSpPr>
          <p:nvPr>
            <p:ph type="body" sz="quarter" idx="14"/>
          </p:nvPr>
        </p:nvSpPr>
        <p:spPr>
          <a:xfrm>
            <a:off x="1143000" y="1571390"/>
            <a:ext cx="2412000" cy="3578225"/>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137474-019B-52BA-08C6-611EFC5CCFAF}"/>
              </a:ext>
            </a:extLst>
          </p:cNvPr>
          <p:cNvSpPr>
            <a:spLocks noGrp="1"/>
          </p:cNvSpPr>
          <p:nvPr>
            <p:ph type="body" sz="quarter" idx="16"/>
          </p:nvPr>
        </p:nvSpPr>
        <p:spPr>
          <a:xfrm>
            <a:off x="3895529" y="1571625"/>
            <a:ext cx="2412000" cy="3578225"/>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3">
            <a:extLst>
              <a:ext uri="{FF2B5EF4-FFF2-40B4-BE49-F238E27FC236}">
                <a16:creationId xmlns:a16="http://schemas.microsoft.com/office/drawing/2014/main" id="{17A6A129-0BA2-2F25-95FE-860D9841821F}"/>
              </a:ext>
            </a:extLst>
          </p:cNvPr>
          <p:cNvSpPr>
            <a:spLocks noGrp="1"/>
          </p:cNvSpPr>
          <p:nvPr>
            <p:ph type="body" sz="quarter" idx="18"/>
          </p:nvPr>
        </p:nvSpPr>
        <p:spPr>
          <a:xfrm>
            <a:off x="6648058" y="1571625"/>
            <a:ext cx="2412000" cy="3578225"/>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3">
            <a:extLst>
              <a:ext uri="{FF2B5EF4-FFF2-40B4-BE49-F238E27FC236}">
                <a16:creationId xmlns:a16="http://schemas.microsoft.com/office/drawing/2014/main" id="{254604AA-9B65-F7CB-494F-C0ED4D267D8C}"/>
              </a:ext>
            </a:extLst>
          </p:cNvPr>
          <p:cNvSpPr>
            <a:spLocks noGrp="1"/>
          </p:cNvSpPr>
          <p:nvPr>
            <p:ph type="body" sz="quarter" idx="19"/>
          </p:nvPr>
        </p:nvSpPr>
        <p:spPr>
          <a:xfrm>
            <a:off x="9400588" y="1571625"/>
            <a:ext cx="2412000" cy="3578225"/>
          </a:xfrm>
        </p:spPr>
        <p:txBody>
          <a:bodyPr/>
          <a:lstStyle>
            <a:lvl1pPr>
              <a:spcBef>
                <a:spcPts val="0"/>
              </a:spcBef>
              <a:spcAft>
                <a:spcPts val="300"/>
              </a:spcAft>
              <a:defRPr sz="1200"/>
            </a:lvl1pPr>
            <a:lvl2pPr>
              <a:defRPr sz="1200">
                <a:solidFill>
                  <a:schemeClr val="accent2"/>
                </a:solidFill>
              </a:defRPr>
            </a:lvl2pPr>
            <a:lvl3pPr marL="0" indent="0">
              <a:buFontTx/>
              <a:buNone/>
              <a:defRPr sz="1000">
                <a:solidFill>
                  <a:schemeClr val="tx2"/>
                </a:solidFill>
              </a:defRPr>
            </a:lvl3pPr>
            <a:lvl4pPr marL="0" indent="0">
              <a:buSzPct val="100000"/>
              <a:buFontTx/>
              <a:buNone/>
              <a:defRPr sz="1000"/>
            </a:lvl4pPr>
            <a:lvl5pPr marL="180975" indent="-180975">
              <a:buFont typeface="Wingdings 2" panose="05020102010507070707" pitchFamily="18" charset="2"/>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Subtitle 2">
            <a:extLst>
              <a:ext uri="{FF2B5EF4-FFF2-40B4-BE49-F238E27FC236}">
                <a16:creationId xmlns:a16="http://schemas.microsoft.com/office/drawing/2014/main" id="{0088E454-02C9-879D-7BA8-7C705C30986E}"/>
              </a:ext>
            </a:extLst>
          </p:cNvPr>
          <p:cNvSpPr>
            <a:spLocks noGrp="1"/>
          </p:cNvSpPr>
          <p:nvPr>
            <p:ph type="subTitle" idx="13" hasCustomPrompt="1"/>
          </p:nvPr>
        </p:nvSpPr>
        <p:spPr>
          <a:xfrm>
            <a:off x="1148922" y="843479"/>
            <a:ext cx="10681200"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p>
        </p:txBody>
      </p:sp>
    </p:spTree>
    <p:extLst>
      <p:ext uri="{BB962C8B-B14F-4D97-AF65-F5344CB8AC3E}">
        <p14:creationId xmlns:p14="http://schemas.microsoft.com/office/powerpoint/2010/main" val="1064538301"/>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_video">
    <p:bg>
      <p:bgPr>
        <a:solidFill>
          <a:srgbClr val="262836"/>
        </a:solidFill>
        <a:effectLst/>
      </p:bgPr>
    </p:bg>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78AE1F3-A300-D249-985E-B8178B030478}"/>
              </a:ext>
            </a:extLst>
          </p:cNvPr>
          <p:cNvSpPr>
            <a:spLocks noGrp="1"/>
          </p:cNvSpPr>
          <p:nvPr>
            <p:ph type="media" sz="quarter" idx="10"/>
          </p:nvPr>
        </p:nvSpPr>
        <p:spPr>
          <a:xfrm>
            <a:off x="0" y="0"/>
            <a:ext cx="12195175" cy="6859588"/>
          </a:xfrm>
          <a:solidFill>
            <a:srgbClr val="262836"/>
          </a:solidFill>
        </p:spPr>
        <p:txBody>
          <a:bodyPr tIns="5486400"/>
          <a:lstStyle>
            <a:lvl1pPr algn="ctr">
              <a:defRPr>
                <a:solidFill>
                  <a:schemeClr val="bg1"/>
                </a:solidFill>
              </a:defRPr>
            </a:lvl1pPr>
          </a:lstStyle>
          <a:p>
            <a:r>
              <a:rPr lang="en-US"/>
              <a:t>Click icon to add media</a:t>
            </a:r>
            <a:endParaRPr lang="en-GB"/>
          </a:p>
        </p:txBody>
      </p:sp>
    </p:spTree>
    <p:extLst>
      <p:ext uri="{BB962C8B-B14F-4D97-AF65-F5344CB8AC3E}">
        <p14:creationId xmlns:p14="http://schemas.microsoft.com/office/powerpoint/2010/main" val="26035813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hank you/Questions">
    <p:bg>
      <p:bgPr>
        <a:solidFill>
          <a:srgbClr val="262836"/>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13CAF65-B379-374D-A4D7-0FDEC13CB190}"/>
              </a:ext>
            </a:extLst>
          </p:cNvPr>
          <p:cNvSpPr>
            <a:spLocks noGrp="1"/>
          </p:cNvSpPr>
          <p:nvPr>
            <p:ph type="title" hasCustomPrompt="1"/>
          </p:nvPr>
        </p:nvSpPr>
        <p:spPr>
          <a:xfrm>
            <a:off x="1126596" y="1487969"/>
            <a:ext cx="5301009" cy="692658"/>
          </a:xfrm>
        </p:spPr>
        <p:txBody>
          <a:bodyPr/>
          <a:lstStyle>
            <a:lvl1pPr>
              <a:defRPr sz="4501">
                <a:solidFill>
                  <a:schemeClr val="bg1"/>
                </a:solidFill>
              </a:defRPr>
            </a:lvl1pPr>
          </a:lstStyle>
          <a:p>
            <a:r>
              <a:rPr lang="en-GB"/>
              <a:t>Click add title</a:t>
            </a:r>
          </a:p>
        </p:txBody>
      </p:sp>
      <p:sp>
        <p:nvSpPr>
          <p:cNvPr id="5" name="TextBox 4">
            <a:extLst>
              <a:ext uri="{FF2B5EF4-FFF2-40B4-BE49-F238E27FC236}">
                <a16:creationId xmlns:a16="http://schemas.microsoft.com/office/drawing/2014/main" id="{39CF0722-0906-4646-B158-F4E8039A39E0}"/>
              </a:ext>
            </a:extLst>
          </p:cNvPr>
          <p:cNvSpPr txBox="1"/>
          <p:nvPr userDrawn="1"/>
        </p:nvSpPr>
        <p:spPr>
          <a:xfrm>
            <a:off x="11468657" y="6381509"/>
            <a:ext cx="344600" cy="123111"/>
          </a:xfrm>
          <a:prstGeom prst="rect">
            <a:avLst/>
          </a:prstGeom>
          <a:noFill/>
        </p:spPr>
        <p:txBody>
          <a:bodyPr wrap="square" lIns="0" tIns="0" rIns="0" bIns="0" rtlCol="0" anchor="b" anchorCtr="0">
            <a:spAutoFit/>
          </a:bodyPr>
          <a:lstStyle/>
          <a:p>
            <a:pPr marL="0" marR="0" algn="r">
              <a:spcBef>
                <a:spcPts val="0"/>
              </a:spcBef>
              <a:spcAft>
                <a:spcPts val="0"/>
              </a:spcAft>
              <a:tabLst>
                <a:tab pos="1618320" algn="ctr"/>
                <a:tab pos="3236640" algn="r"/>
                <a:tab pos="1618320" algn="ctr"/>
                <a:tab pos="4917203" algn="r"/>
              </a:tabLst>
            </a:pPr>
            <a:fld id="{11593A94-9C05-433E-9216-498CC28E8E90}" type="slidenum">
              <a:rPr lang="en-GB" sz="800" i="0" noProof="0" smtClean="0">
                <a:solidFill>
                  <a:schemeClr val="bg1"/>
                </a:solidFill>
                <a:effectLst/>
                <a:latin typeface="Helvetica Now Text" panose="020B0504030202020204" pitchFamily="34" charset="0"/>
                <a:ea typeface="Arial"/>
                <a:cs typeface="Times New Roman"/>
              </a:rPr>
              <a:pPr marL="0" marR="0" algn="r">
                <a:spcBef>
                  <a:spcPts val="0"/>
                </a:spcBef>
                <a:spcAft>
                  <a:spcPts val="0"/>
                </a:spcAft>
                <a:tabLst>
                  <a:tab pos="1618320" algn="ctr"/>
                  <a:tab pos="3236640" algn="r"/>
                  <a:tab pos="1618320" algn="ctr"/>
                  <a:tab pos="4917203" algn="r"/>
                </a:tabLst>
              </a:pPr>
              <a:t>‹#›</a:t>
            </a:fld>
            <a:endParaRPr lang="en-GB" sz="800" i="0" noProof="0">
              <a:solidFill>
                <a:schemeClr val="bg1"/>
              </a:solidFill>
              <a:latin typeface="Helvetica Now Text" panose="020B0504030202020204" pitchFamily="34" charset="0"/>
            </a:endParaRPr>
          </a:p>
        </p:txBody>
      </p:sp>
      <p:sp>
        <p:nvSpPr>
          <p:cNvPr id="7" name="TextBox 6">
            <a:extLst>
              <a:ext uri="{FF2B5EF4-FFF2-40B4-BE49-F238E27FC236}">
                <a16:creationId xmlns:a16="http://schemas.microsoft.com/office/drawing/2014/main" id="{FAF369F9-27BE-4C09-A286-BC31D746C350}"/>
              </a:ext>
            </a:extLst>
          </p:cNvPr>
          <p:cNvSpPr txBox="1"/>
          <p:nvPr userDrawn="1"/>
        </p:nvSpPr>
        <p:spPr>
          <a:xfrm>
            <a:off x="9839150" y="6367820"/>
            <a:ext cx="1592189" cy="138179"/>
          </a:xfrm>
          <a:prstGeom prst="rect">
            <a:avLst/>
          </a:prstGeom>
          <a:noFill/>
        </p:spPr>
        <p:txBody>
          <a:bodyPr wrap="square" lIns="0" tIns="0" rIns="0" bIns="0" rtlCol="0" anchor="b">
            <a:spAutoFit/>
          </a:bodyPr>
          <a:lstStyle/>
          <a:p>
            <a:pPr marL="0" algn="r">
              <a:lnSpc>
                <a:spcPct val="117000"/>
              </a:lnSpc>
              <a:spcAft>
                <a:spcPts val="500"/>
              </a:spcAft>
            </a:pPr>
            <a:r>
              <a:rPr lang="en-GB" sz="800">
                <a:solidFill>
                  <a:schemeClr val="bg1"/>
                </a:solidFill>
                <a:latin typeface="Helvetica Now Text" panose="020B0504030202020204" pitchFamily="34" charset="0"/>
              </a:rPr>
              <a:t>Proprietary &amp; Confidential</a:t>
            </a:r>
          </a:p>
        </p:txBody>
      </p:sp>
    </p:spTree>
    <p:extLst>
      <p:ext uri="{BB962C8B-B14F-4D97-AF65-F5344CB8AC3E}">
        <p14:creationId xmlns:p14="http://schemas.microsoft.com/office/powerpoint/2010/main" val="1483525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ack page">
    <p:bg>
      <p:bgPr>
        <a:solidFill>
          <a:schemeClr val="bg1"/>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3F2908C-DBCB-713A-7142-AA06B5020C5E}"/>
              </a:ext>
            </a:extLst>
          </p:cNvPr>
          <p:cNvGraphicFramePr>
            <a:graphicFrameLocks noChangeAspect="1"/>
          </p:cNvGraphicFramePr>
          <p:nvPr userDrawn="1">
            <p:custDataLst>
              <p:tags r:id="rId1"/>
            </p:custDataLst>
            <p:extLst>
              <p:ext uri="{D42A27DB-BD31-4B8C-83A1-F6EECF244321}">
                <p14:modId xmlns:p14="http://schemas.microsoft.com/office/powerpoint/2010/main" val="38430336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6" name="think-cell data - do not delete" hidden="1">
                        <a:extLst>
                          <a:ext uri="{FF2B5EF4-FFF2-40B4-BE49-F238E27FC236}">
                            <a16:creationId xmlns:a16="http://schemas.microsoft.com/office/drawing/2014/main" id="{E3F2908C-DBCB-713A-7142-AA06B5020C5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0">
            <a:extLst>
              <a:ext uri="{FF2B5EF4-FFF2-40B4-BE49-F238E27FC236}">
                <a16:creationId xmlns:a16="http://schemas.microsoft.com/office/drawing/2014/main" id="{F1CC2C8F-E8B6-85CE-DD92-72F28555662E}"/>
              </a:ext>
            </a:extLst>
          </p:cNvPr>
          <p:cNvSpPr>
            <a:spLocks noChangeArrowheads="1"/>
          </p:cNvSpPr>
          <p:nvPr userDrawn="1"/>
        </p:nvSpPr>
        <p:spPr bwMode="auto">
          <a:xfrm>
            <a:off x="1148930" y="5342984"/>
            <a:ext cx="134143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lvl="0" algn="l" defTabSz="876134" rtl="0" eaLnBrk="1" latinLnBrk="0" hangingPunct="1">
              <a:spcAft>
                <a:spcPts val="0"/>
              </a:spcAft>
            </a:pPr>
            <a:r>
              <a:rPr lang="en-US" altLang="en-US" sz="800" kern="1200">
                <a:solidFill>
                  <a:schemeClr val="tx2"/>
                </a:solidFill>
                <a:latin typeface="+mj-lt"/>
                <a:ea typeface="+mn-ea"/>
                <a:cs typeface="+mn-cs"/>
              </a:rPr>
              <a:t>Aon CEE</a:t>
            </a:r>
          </a:p>
          <a:p>
            <a:pPr marL="0" lvl="0" algn="l" defTabSz="876134" rtl="0" eaLnBrk="1" latinLnBrk="0" hangingPunct="1">
              <a:spcAft>
                <a:spcPts val="0"/>
              </a:spcAft>
            </a:pPr>
            <a:r>
              <a:rPr lang="en-US" altLang="en-US" sz="800" kern="1200">
                <a:solidFill>
                  <a:schemeClr val="tx2"/>
                </a:solidFill>
                <a:latin typeface="+mj-lt"/>
                <a:ea typeface="+mn-ea"/>
                <a:cs typeface="+mn-cs"/>
              </a:rPr>
              <a:t>Reinsurance Solutions</a:t>
            </a:r>
          </a:p>
          <a:p>
            <a:pPr marL="0" lvl="0" algn="l" defTabSz="876134" rtl="0" eaLnBrk="1" latinLnBrk="0" hangingPunct="1">
              <a:spcAft>
                <a:spcPts val="0"/>
              </a:spcAft>
            </a:pPr>
            <a:r>
              <a:rPr lang="en-US" altLang="en-US" sz="800" kern="1200">
                <a:solidFill>
                  <a:schemeClr val="tx2"/>
                </a:solidFill>
                <a:latin typeface="+mj-lt"/>
                <a:ea typeface="+mn-ea"/>
                <a:cs typeface="+mn-cs"/>
              </a:rPr>
              <a:t>Vaclavske namesti 832/19</a:t>
            </a:r>
          </a:p>
          <a:p>
            <a:pPr marL="0" lvl="0" algn="l" defTabSz="876134" rtl="0" eaLnBrk="1" latinLnBrk="0" hangingPunct="1">
              <a:spcAft>
                <a:spcPts val="0"/>
              </a:spcAft>
            </a:pPr>
            <a:r>
              <a:rPr lang="en-US" altLang="en-US" sz="800" kern="1200">
                <a:solidFill>
                  <a:schemeClr val="tx2"/>
                </a:solidFill>
                <a:latin typeface="+mj-lt"/>
                <a:ea typeface="+mn-ea"/>
                <a:cs typeface="+mn-cs"/>
              </a:rPr>
              <a:t>110 00 Prague 1</a:t>
            </a:r>
          </a:p>
          <a:p>
            <a:pPr marL="0" lvl="0" algn="l" defTabSz="876134" rtl="0" eaLnBrk="1" latinLnBrk="0" hangingPunct="1">
              <a:spcAft>
                <a:spcPts val="0"/>
              </a:spcAft>
            </a:pPr>
            <a:r>
              <a:rPr lang="en-US" altLang="en-US" sz="800" kern="1200">
                <a:solidFill>
                  <a:schemeClr val="tx2"/>
                </a:solidFill>
                <a:latin typeface="+mj-lt"/>
                <a:ea typeface="+mn-ea"/>
                <a:cs typeface="+mn-cs"/>
              </a:rPr>
              <a:t>Czech Republic</a:t>
            </a:r>
          </a:p>
          <a:p>
            <a:pPr marL="0" lvl="0" algn="l" defTabSz="876134" rtl="0" eaLnBrk="1" latinLnBrk="0" hangingPunct="1">
              <a:spcAft>
                <a:spcPts val="0"/>
              </a:spcAft>
            </a:pPr>
            <a:endParaRPr lang="en-US" altLang="en-US" sz="800" kern="1200">
              <a:solidFill>
                <a:schemeClr val="tx2"/>
              </a:solidFill>
              <a:latin typeface="+mj-lt"/>
              <a:ea typeface="+mn-ea"/>
              <a:cs typeface="+mn-cs"/>
            </a:endParaRPr>
          </a:p>
          <a:p>
            <a:pPr marL="0" lvl="0" algn="l" defTabSz="876134" rtl="0" eaLnBrk="1" latinLnBrk="0" hangingPunct="1">
              <a:spcAft>
                <a:spcPts val="0"/>
              </a:spcAft>
            </a:pPr>
            <a:r>
              <a:rPr lang="en-US" altLang="en-US" sz="800" kern="1200">
                <a:solidFill>
                  <a:schemeClr val="tx2"/>
                </a:solidFill>
                <a:latin typeface="+mj-lt"/>
                <a:ea typeface="+mn-ea"/>
                <a:cs typeface="+mn-cs"/>
              </a:rPr>
              <a:t>+420 234 618 357</a:t>
            </a:r>
          </a:p>
          <a:p>
            <a:pPr marL="0" lvl="0" algn="l" defTabSz="876134" rtl="0" eaLnBrk="1" latinLnBrk="0" hangingPunct="1">
              <a:spcAft>
                <a:spcPts val="0"/>
              </a:spcAft>
            </a:pPr>
            <a:endParaRPr lang="en-US" altLang="en-US" sz="800" kern="1200">
              <a:solidFill>
                <a:schemeClr val="tx2"/>
              </a:solidFill>
              <a:latin typeface="+mj-lt"/>
              <a:ea typeface="+mn-ea"/>
              <a:cs typeface="+mn-cs"/>
            </a:endParaRPr>
          </a:p>
          <a:p>
            <a:pPr marL="0" lvl="0" algn="l" defTabSz="876134" rtl="0" eaLnBrk="1" latinLnBrk="0" hangingPunct="1">
              <a:spcAft>
                <a:spcPts val="0"/>
              </a:spcAft>
            </a:pPr>
            <a:r>
              <a:rPr lang="en-US" altLang="en-US" sz="800" kern="1200">
                <a:solidFill>
                  <a:schemeClr val="tx2"/>
                </a:solidFill>
                <a:latin typeface="+mj-lt"/>
                <a:ea typeface="+mn-ea"/>
                <a:cs typeface="+mn-cs"/>
              </a:rPr>
              <a:t>aon.com</a:t>
            </a:r>
          </a:p>
        </p:txBody>
      </p:sp>
      <p:sp>
        <p:nvSpPr>
          <p:cNvPr id="4" name="Rectangle 9">
            <a:extLst>
              <a:ext uri="{FF2B5EF4-FFF2-40B4-BE49-F238E27FC236}">
                <a16:creationId xmlns:a16="http://schemas.microsoft.com/office/drawing/2014/main" id="{EB527E14-C9A1-95A4-A100-9D90FED8EBB0}"/>
              </a:ext>
            </a:extLst>
          </p:cNvPr>
          <p:cNvSpPr>
            <a:spLocks noChangeArrowheads="1"/>
          </p:cNvSpPr>
          <p:nvPr userDrawn="1"/>
        </p:nvSpPr>
        <p:spPr bwMode="auto">
          <a:xfrm>
            <a:off x="3048198" y="5342984"/>
            <a:ext cx="559440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en-GB" altLang="en-US" sz="800" baseline="30000">
                <a:solidFill>
                  <a:schemeClr val="tx2"/>
                </a:solidFill>
                <a:latin typeface="+mj-lt"/>
              </a:rPr>
              <a:t>©</a:t>
            </a:r>
            <a:r>
              <a:rPr lang="en-GB" altLang="en-US" sz="800">
                <a:solidFill>
                  <a:schemeClr val="tx2"/>
                </a:solidFill>
                <a:latin typeface="+mj-lt"/>
              </a:rPr>
              <a:t>Copyright</a:t>
            </a:r>
            <a:r>
              <a:rPr lang="en-US" altLang="en-US" sz="800">
                <a:solidFill>
                  <a:schemeClr val="tx2"/>
                </a:solidFill>
                <a:latin typeface="+mj-lt"/>
              </a:rPr>
              <a:t> Aon plc 2024. All rights reserved.</a:t>
            </a:r>
          </a:p>
          <a:p>
            <a:pPr lvl="0"/>
            <a:endParaRPr lang="en-US" altLang="en-US" sz="800">
              <a:solidFill>
                <a:schemeClr val="tx2"/>
              </a:solidFill>
              <a:latin typeface="+mj-lt"/>
            </a:endParaRPr>
          </a:p>
          <a:p>
            <a:pPr lvl="0"/>
            <a:r>
              <a:rPr lang="en-US" altLang="en-US" sz="800">
                <a:solidFill>
                  <a:schemeClr val="tx2"/>
                </a:solidFill>
                <a:latin typeface="+mj-lt"/>
              </a:rPr>
              <a:t>This document is intended for general information purposes only and should not be construed as advice or opinions on any specific facts or circumstances. The comments in this summary are based upon Aon’s preliminary analysis of publicly available information. The content of this document is made available on an “as is” basis, without warranty of any kind. Aon disclaims any legal liability to any person or organization for loss or damage caused by or resulting from any reliance placed on that content. Aon reserves all rights to the content of this document. </a:t>
            </a:r>
          </a:p>
          <a:p>
            <a:pPr marL="0" marR="0" lvl="0" indent="0" algn="l" defTabSz="876134" rtl="0" eaLnBrk="1" fontAlgn="auto" latinLnBrk="0" hangingPunct="1">
              <a:lnSpc>
                <a:spcPct val="100000"/>
              </a:lnSpc>
              <a:spcBef>
                <a:spcPts val="0"/>
              </a:spcBef>
              <a:spcAft>
                <a:spcPts val="0"/>
              </a:spcAft>
              <a:buClrTx/>
              <a:buSzTx/>
              <a:buFontTx/>
              <a:buNone/>
              <a:tabLst/>
              <a:defRPr/>
            </a:pPr>
            <a:r>
              <a:rPr lang="en-GB" altLang="en-US" sz="800">
                <a:solidFill>
                  <a:schemeClr val="tx2"/>
                </a:solidFill>
                <a:latin typeface="+mj-lt"/>
              </a:rPr>
              <a:t>No part of this publication may be reproduced, stored in a retrieval system, or transmitted in any way or by any means, including photocopying or recording, without the written permission of the copyright holder, application for which should be addressed to the copyright holder.</a:t>
            </a:r>
            <a:endParaRPr lang="en-US" altLang="en-US" sz="800">
              <a:solidFill>
                <a:schemeClr val="tx2"/>
              </a:solidFill>
              <a:latin typeface="+mj-lt"/>
            </a:endParaRPr>
          </a:p>
        </p:txBody>
      </p:sp>
      <p:pic>
        <p:nvPicPr>
          <p:cNvPr id="14" name="Picture 13" descr="Logo&#10;&#10;Description automatically generated">
            <a:extLst>
              <a:ext uri="{FF2B5EF4-FFF2-40B4-BE49-F238E27FC236}">
                <a16:creationId xmlns:a16="http://schemas.microsoft.com/office/drawing/2014/main" id="{98FE10A9-5704-4F3C-8B3C-7574F19FA76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66787" y="234575"/>
            <a:ext cx="1024089" cy="618107"/>
          </a:xfrm>
          <a:prstGeom prst="rect">
            <a:avLst/>
          </a:prstGeom>
        </p:spPr>
      </p:pic>
      <p:sp>
        <p:nvSpPr>
          <p:cNvPr id="3" name="Text Placeholder 2">
            <a:extLst>
              <a:ext uri="{FF2B5EF4-FFF2-40B4-BE49-F238E27FC236}">
                <a16:creationId xmlns:a16="http://schemas.microsoft.com/office/drawing/2014/main" id="{6490C022-61DF-4A46-B4EE-EBDEBFAD17CF}"/>
              </a:ext>
            </a:extLst>
          </p:cNvPr>
          <p:cNvSpPr>
            <a:spLocks noGrp="1"/>
          </p:cNvSpPr>
          <p:nvPr>
            <p:ph type="body" sz="quarter" idx="10" hasCustomPrompt="1"/>
          </p:nvPr>
        </p:nvSpPr>
        <p:spPr>
          <a:xfrm>
            <a:off x="1148930" y="876503"/>
            <a:ext cx="6090838" cy="618475"/>
          </a:xfrm>
        </p:spPr>
        <p:txBody>
          <a:bodyPr/>
          <a:lstStyle>
            <a:lvl1pPr>
              <a:defRPr/>
            </a:lvl1pPr>
          </a:lstStyle>
          <a:p>
            <a:pPr lvl="0"/>
            <a:r>
              <a:rPr lang="en-GB"/>
              <a:t>Type Contacts here Click to edit Master text styles</a:t>
            </a:r>
          </a:p>
          <a:p>
            <a:pPr lvl="1"/>
            <a:endParaRPr lang="en-GB"/>
          </a:p>
        </p:txBody>
      </p:sp>
      <p:sp>
        <p:nvSpPr>
          <p:cNvPr id="5" name="Text Placeholder 4">
            <a:extLst>
              <a:ext uri="{FF2B5EF4-FFF2-40B4-BE49-F238E27FC236}">
                <a16:creationId xmlns:a16="http://schemas.microsoft.com/office/drawing/2014/main" id="{9C953F46-6112-4E15-A99B-7F05982CDB37}"/>
              </a:ext>
            </a:extLst>
          </p:cNvPr>
          <p:cNvSpPr>
            <a:spLocks noGrp="1"/>
          </p:cNvSpPr>
          <p:nvPr>
            <p:ph type="body" sz="quarter" idx="11"/>
          </p:nvPr>
        </p:nvSpPr>
        <p:spPr>
          <a:xfrm>
            <a:off x="1148930" y="1733951"/>
            <a:ext cx="2660722" cy="685959"/>
          </a:xfrm>
        </p:spPr>
        <p:txBody>
          <a:bodyPr/>
          <a:lstStyle>
            <a:lvl1pPr>
              <a:defRPr sz="1000"/>
            </a:lvl1pPr>
            <a:lvl2pPr>
              <a:defRPr sz="900"/>
            </a:lvl2pPr>
            <a:lvl3pPr>
              <a:defRPr sz="1000"/>
            </a:lvl3pPr>
            <a:lvl4pPr>
              <a:defRPr sz="1000"/>
            </a:lvl4pPr>
            <a:lvl5pPr>
              <a:defRPr sz="1000"/>
            </a:lvl5pPr>
          </a:lstStyle>
          <a:p>
            <a:pPr lvl="0"/>
            <a:r>
              <a:rPr lang="en-US"/>
              <a:t>Click to edit Master text styles</a:t>
            </a:r>
          </a:p>
          <a:p>
            <a:pPr lvl="1"/>
            <a:r>
              <a:rPr lang="en-US"/>
              <a:t>Second level</a:t>
            </a:r>
          </a:p>
        </p:txBody>
      </p:sp>
      <p:sp>
        <p:nvSpPr>
          <p:cNvPr id="21" name="Text Placeholder 4">
            <a:extLst>
              <a:ext uri="{FF2B5EF4-FFF2-40B4-BE49-F238E27FC236}">
                <a16:creationId xmlns:a16="http://schemas.microsoft.com/office/drawing/2014/main" id="{5FDFF431-FEA8-488C-8AE1-F6A43D747270}"/>
              </a:ext>
            </a:extLst>
          </p:cNvPr>
          <p:cNvSpPr>
            <a:spLocks noGrp="1"/>
          </p:cNvSpPr>
          <p:nvPr>
            <p:ph type="body" sz="quarter" idx="12"/>
          </p:nvPr>
        </p:nvSpPr>
        <p:spPr>
          <a:xfrm>
            <a:off x="4579047" y="1733951"/>
            <a:ext cx="2660722" cy="685959"/>
          </a:xfrm>
        </p:spPr>
        <p:txBody>
          <a:bodyPr/>
          <a:lstStyle>
            <a:lvl1pPr>
              <a:defRPr sz="1000"/>
            </a:lvl1pPr>
            <a:lvl2pPr>
              <a:defRPr sz="900"/>
            </a:lvl2pPr>
            <a:lvl3pPr>
              <a:defRPr sz="1000"/>
            </a:lvl3pPr>
            <a:lvl4pPr>
              <a:defRPr sz="1000"/>
            </a:lvl4pPr>
            <a:lvl5pPr>
              <a:defRPr sz="1000"/>
            </a:lvl5pPr>
          </a:lstStyle>
          <a:p>
            <a:pPr lvl="0"/>
            <a:r>
              <a:rPr lang="en-US"/>
              <a:t>Click to edit Master text styles</a:t>
            </a:r>
          </a:p>
          <a:p>
            <a:pPr lvl="1"/>
            <a:r>
              <a:rPr lang="en-US"/>
              <a:t>Second level</a:t>
            </a:r>
          </a:p>
        </p:txBody>
      </p:sp>
      <p:sp>
        <p:nvSpPr>
          <p:cNvPr id="22" name="Text Placeholder 4">
            <a:extLst>
              <a:ext uri="{FF2B5EF4-FFF2-40B4-BE49-F238E27FC236}">
                <a16:creationId xmlns:a16="http://schemas.microsoft.com/office/drawing/2014/main" id="{55FBD153-1B2F-4111-865C-F75DAA3DFBC1}"/>
              </a:ext>
            </a:extLst>
          </p:cNvPr>
          <p:cNvSpPr>
            <a:spLocks noGrp="1"/>
          </p:cNvSpPr>
          <p:nvPr>
            <p:ph type="body" sz="quarter" idx="13"/>
          </p:nvPr>
        </p:nvSpPr>
        <p:spPr>
          <a:xfrm>
            <a:off x="1148930" y="2743835"/>
            <a:ext cx="2660722" cy="685959"/>
          </a:xfrm>
        </p:spPr>
        <p:txBody>
          <a:bodyPr/>
          <a:lstStyle>
            <a:lvl1pPr>
              <a:defRPr sz="1000"/>
            </a:lvl1pPr>
            <a:lvl2pPr>
              <a:defRPr sz="900"/>
            </a:lvl2pPr>
            <a:lvl3pPr>
              <a:defRPr sz="1000"/>
            </a:lvl3pPr>
            <a:lvl4pPr>
              <a:defRPr sz="1000"/>
            </a:lvl4pPr>
            <a:lvl5pPr>
              <a:defRPr sz="1000"/>
            </a:lvl5pPr>
          </a:lstStyle>
          <a:p>
            <a:pPr lvl="0"/>
            <a:r>
              <a:rPr lang="en-US"/>
              <a:t>Click to edit Master text styles</a:t>
            </a:r>
          </a:p>
          <a:p>
            <a:pPr lvl="1"/>
            <a:r>
              <a:rPr lang="en-US"/>
              <a:t>Second level</a:t>
            </a:r>
          </a:p>
        </p:txBody>
      </p:sp>
      <p:sp>
        <p:nvSpPr>
          <p:cNvPr id="23" name="Text Placeholder 4">
            <a:extLst>
              <a:ext uri="{FF2B5EF4-FFF2-40B4-BE49-F238E27FC236}">
                <a16:creationId xmlns:a16="http://schemas.microsoft.com/office/drawing/2014/main" id="{99CC2B5D-4E46-4CC2-9A8B-122076B719B5}"/>
              </a:ext>
            </a:extLst>
          </p:cNvPr>
          <p:cNvSpPr>
            <a:spLocks noGrp="1"/>
          </p:cNvSpPr>
          <p:nvPr>
            <p:ph type="body" sz="quarter" idx="14"/>
          </p:nvPr>
        </p:nvSpPr>
        <p:spPr>
          <a:xfrm>
            <a:off x="4579047" y="2743835"/>
            <a:ext cx="2660722" cy="685959"/>
          </a:xfrm>
        </p:spPr>
        <p:txBody>
          <a:bodyPr/>
          <a:lstStyle>
            <a:lvl1pPr>
              <a:defRPr sz="1000"/>
            </a:lvl1pPr>
            <a:lvl2pPr>
              <a:defRPr sz="900"/>
            </a:lvl2pPr>
            <a:lvl3pPr>
              <a:defRPr sz="1000"/>
            </a:lvl3pPr>
            <a:lvl4pPr>
              <a:defRPr sz="1000"/>
            </a:lvl4pPr>
            <a:lvl5pPr>
              <a:defRPr sz="1000"/>
            </a:lvl5pPr>
          </a:lstStyle>
          <a:p>
            <a:pPr lvl="0"/>
            <a:r>
              <a:rPr lang="en-US"/>
              <a:t>Click to edit Master text styles</a:t>
            </a:r>
          </a:p>
          <a:p>
            <a:pPr lvl="1"/>
            <a:r>
              <a:rPr lang="en-US"/>
              <a:t>Second level</a:t>
            </a:r>
          </a:p>
        </p:txBody>
      </p:sp>
      <p:sp>
        <p:nvSpPr>
          <p:cNvPr id="24" name="Text Placeholder 4">
            <a:extLst>
              <a:ext uri="{FF2B5EF4-FFF2-40B4-BE49-F238E27FC236}">
                <a16:creationId xmlns:a16="http://schemas.microsoft.com/office/drawing/2014/main" id="{FA1C8FD5-1780-4961-B1F6-8EEAB8F96913}"/>
              </a:ext>
            </a:extLst>
          </p:cNvPr>
          <p:cNvSpPr>
            <a:spLocks noGrp="1"/>
          </p:cNvSpPr>
          <p:nvPr>
            <p:ph type="body" sz="quarter" idx="15"/>
          </p:nvPr>
        </p:nvSpPr>
        <p:spPr>
          <a:xfrm>
            <a:off x="1148930" y="3757696"/>
            <a:ext cx="2660722" cy="685959"/>
          </a:xfrm>
        </p:spPr>
        <p:txBody>
          <a:bodyPr/>
          <a:lstStyle>
            <a:lvl1pPr>
              <a:defRPr sz="1000"/>
            </a:lvl1pPr>
            <a:lvl2pPr>
              <a:defRPr sz="900"/>
            </a:lvl2pPr>
            <a:lvl3pPr>
              <a:defRPr sz="1000"/>
            </a:lvl3pPr>
            <a:lvl4pPr>
              <a:defRPr sz="1000"/>
            </a:lvl4pPr>
            <a:lvl5pPr>
              <a:defRPr sz="1000"/>
            </a:lvl5pPr>
          </a:lstStyle>
          <a:p>
            <a:pPr lvl="0"/>
            <a:r>
              <a:rPr lang="en-US"/>
              <a:t>Click to edit Master text styles</a:t>
            </a:r>
          </a:p>
          <a:p>
            <a:pPr lvl="1"/>
            <a:r>
              <a:rPr lang="en-US"/>
              <a:t>Second level</a:t>
            </a:r>
          </a:p>
        </p:txBody>
      </p:sp>
      <p:sp>
        <p:nvSpPr>
          <p:cNvPr id="25" name="Text Placeholder 4">
            <a:extLst>
              <a:ext uri="{FF2B5EF4-FFF2-40B4-BE49-F238E27FC236}">
                <a16:creationId xmlns:a16="http://schemas.microsoft.com/office/drawing/2014/main" id="{E4A63BB1-42F5-4BED-A1EC-90323C3B2CF1}"/>
              </a:ext>
            </a:extLst>
          </p:cNvPr>
          <p:cNvSpPr>
            <a:spLocks noGrp="1"/>
          </p:cNvSpPr>
          <p:nvPr>
            <p:ph type="body" sz="quarter" idx="16"/>
          </p:nvPr>
        </p:nvSpPr>
        <p:spPr>
          <a:xfrm>
            <a:off x="4579047" y="3757696"/>
            <a:ext cx="2660722" cy="685959"/>
          </a:xfrm>
        </p:spPr>
        <p:txBody>
          <a:bodyPr/>
          <a:lstStyle>
            <a:lvl1pPr>
              <a:defRPr sz="1000"/>
            </a:lvl1pPr>
            <a:lvl2pPr>
              <a:defRPr sz="900"/>
            </a:lvl2pPr>
            <a:lvl3pPr>
              <a:defRPr sz="1000"/>
            </a:lvl3pPr>
            <a:lvl4pPr>
              <a:defRPr sz="1000"/>
            </a:lvl4pPr>
            <a:lvl5pPr>
              <a:defRPr sz="10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89174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ack page_Dark">
    <p:bg>
      <p:bgPr>
        <a:solidFill>
          <a:srgbClr val="262836"/>
        </a:solidFill>
        <a:effectLst/>
      </p:bgPr>
    </p:bg>
    <p:spTree>
      <p:nvGrpSpPr>
        <p:cNvPr id="1" name=""/>
        <p:cNvGrpSpPr/>
        <p:nvPr/>
      </p:nvGrpSpPr>
      <p:grpSpPr>
        <a:xfrm>
          <a:off x="0" y="0"/>
          <a:ext cx="0" cy="0"/>
          <a:chOff x="0" y="0"/>
          <a:chExt cx="0" cy="0"/>
        </a:xfrm>
      </p:grpSpPr>
      <p:pic>
        <p:nvPicPr>
          <p:cNvPr id="14" name="Picture 13" descr="Logo&#10;&#10;Description automatically generated">
            <a:extLst>
              <a:ext uri="{FF2B5EF4-FFF2-40B4-BE49-F238E27FC236}">
                <a16:creationId xmlns:a16="http://schemas.microsoft.com/office/drawing/2014/main" id="{98FE10A9-5704-4F3C-8B3C-7574F19FA7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87" y="234575"/>
            <a:ext cx="1024089" cy="618107"/>
          </a:xfrm>
          <a:prstGeom prst="rect">
            <a:avLst/>
          </a:prstGeom>
        </p:spPr>
      </p:pic>
      <p:sp>
        <p:nvSpPr>
          <p:cNvPr id="3" name="Text Placeholder 2">
            <a:extLst>
              <a:ext uri="{FF2B5EF4-FFF2-40B4-BE49-F238E27FC236}">
                <a16:creationId xmlns:a16="http://schemas.microsoft.com/office/drawing/2014/main" id="{6490C022-61DF-4A46-B4EE-EBDEBFAD17CF}"/>
              </a:ext>
            </a:extLst>
          </p:cNvPr>
          <p:cNvSpPr>
            <a:spLocks noGrp="1"/>
          </p:cNvSpPr>
          <p:nvPr>
            <p:ph type="body" sz="quarter" idx="10" hasCustomPrompt="1"/>
          </p:nvPr>
        </p:nvSpPr>
        <p:spPr>
          <a:xfrm>
            <a:off x="1148930" y="876503"/>
            <a:ext cx="6090838" cy="618475"/>
          </a:xfrm>
        </p:spPr>
        <p:txBody>
          <a:bodyPr/>
          <a:lstStyle>
            <a:lvl1pPr>
              <a:defRPr>
                <a:solidFill>
                  <a:schemeClr val="bg1"/>
                </a:solidFill>
              </a:defRPr>
            </a:lvl1pPr>
            <a:lvl2pPr>
              <a:defRPr>
                <a:solidFill>
                  <a:schemeClr val="bg1"/>
                </a:solidFill>
              </a:defRPr>
            </a:lvl2pPr>
          </a:lstStyle>
          <a:p>
            <a:pPr lvl="0"/>
            <a:r>
              <a:rPr lang="en-GB"/>
              <a:t>Type Contacts here Click to edit Master text styles</a:t>
            </a:r>
          </a:p>
          <a:p>
            <a:pPr lvl="1"/>
            <a:endParaRPr lang="en-GB"/>
          </a:p>
        </p:txBody>
      </p:sp>
      <p:sp>
        <p:nvSpPr>
          <p:cNvPr id="5" name="Text Placeholder 4">
            <a:extLst>
              <a:ext uri="{FF2B5EF4-FFF2-40B4-BE49-F238E27FC236}">
                <a16:creationId xmlns:a16="http://schemas.microsoft.com/office/drawing/2014/main" id="{9C953F46-6112-4E15-A99B-7F05982CDB37}"/>
              </a:ext>
            </a:extLst>
          </p:cNvPr>
          <p:cNvSpPr>
            <a:spLocks noGrp="1"/>
          </p:cNvSpPr>
          <p:nvPr>
            <p:ph type="body" sz="quarter" idx="11"/>
          </p:nvPr>
        </p:nvSpPr>
        <p:spPr>
          <a:xfrm>
            <a:off x="1148930" y="1733951"/>
            <a:ext cx="2660722" cy="685959"/>
          </a:xfrm>
        </p:spPr>
        <p:txBody>
          <a:bodyPr/>
          <a:lstStyle>
            <a:lvl1pPr>
              <a:defRPr sz="1000">
                <a:solidFill>
                  <a:schemeClr val="bg1"/>
                </a:solidFill>
              </a:defRPr>
            </a:lvl1pPr>
            <a:lvl2pPr>
              <a:defRPr sz="900">
                <a:solidFill>
                  <a:schemeClr val="bg1"/>
                </a:solidFill>
              </a:defRPr>
            </a:lvl2pPr>
            <a:lvl3pPr>
              <a:defRPr sz="1000"/>
            </a:lvl3pPr>
            <a:lvl4pPr>
              <a:defRPr sz="1000"/>
            </a:lvl4pPr>
            <a:lvl5pPr>
              <a:defRPr sz="1000"/>
            </a:lvl5pPr>
          </a:lstStyle>
          <a:p>
            <a:pPr lvl="0"/>
            <a:r>
              <a:rPr lang="en-US"/>
              <a:t>Click to edit Master text styles</a:t>
            </a:r>
          </a:p>
          <a:p>
            <a:pPr lvl="1"/>
            <a:r>
              <a:rPr lang="en-US"/>
              <a:t>Second level</a:t>
            </a:r>
          </a:p>
        </p:txBody>
      </p:sp>
      <p:sp>
        <p:nvSpPr>
          <p:cNvPr id="21" name="Text Placeholder 4">
            <a:extLst>
              <a:ext uri="{FF2B5EF4-FFF2-40B4-BE49-F238E27FC236}">
                <a16:creationId xmlns:a16="http://schemas.microsoft.com/office/drawing/2014/main" id="{5FDFF431-FEA8-488C-8AE1-F6A43D747270}"/>
              </a:ext>
            </a:extLst>
          </p:cNvPr>
          <p:cNvSpPr>
            <a:spLocks noGrp="1"/>
          </p:cNvSpPr>
          <p:nvPr>
            <p:ph type="body" sz="quarter" idx="12"/>
          </p:nvPr>
        </p:nvSpPr>
        <p:spPr>
          <a:xfrm>
            <a:off x="4579047" y="1733951"/>
            <a:ext cx="2660722" cy="685959"/>
          </a:xfrm>
        </p:spPr>
        <p:txBody>
          <a:bodyPr/>
          <a:lstStyle>
            <a:lvl1pPr>
              <a:defRPr sz="1000">
                <a:solidFill>
                  <a:schemeClr val="bg1"/>
                </a:solidFill>
              </a:defRPr>
            </a:lvl1pPr>
            <a:lvl2pPr>
              <a:defRPr sz="900">
                <a:solidFill>
                  <a:schemeClr val="bg1"/>
                </a:solidFill>
              </a:defRPr>
            </a:lvl2pPr>
            <a:lvl3pPr>
              <a:defRPr sz="1000"/>
            </a:lvl3pPr>
            <a:lvl4pPr>
              <a:defRPr sz="1000"/>
            </a:lvl4pPr>
            <a:lvl5pPr>
              <a:defRPr sz="1000"/>
            </a:lvl5pPr>
          </a:lstStyle>
          <a:p>
            <a:pPr lvl="0"/>
            <a:r>
              <a:rPr lang="en-US"/>
              <a:t>Click to edit Master text styles</a:t>
            </a:r>
          </a:p>
          <a:p>
            <a:pPr lvl="1"/>
            <a:r>
              <a:rPr lang="en-US"/>
              <a:t>Second level</a:t>
            </a:r>
          </a:p>
        </p:txBody>
      </p:sp>
      <p:sp>
        <p:nvSpPr>
          <p:cNvPr id="22" name="Text Placeholder 4">
            <a:extLst>
              <a:ext uri="{FF2B5EF4-FFF2-40B4-BE49-F238E27FC236}">
                <a16:creationId xmlns:a16="http://schemas.microsoft.com/office/drawing/2014/main" id="{55FBD153-1B2F-4111-865C-F75DAA3DFBC1}"/>
              </a:ext>
            </a:extLst>
          </p:cNvPr>
          <p:cNvSpPr>
            <a:spLocks noGrp="1"/>
          </p:cNvSpPr>
          <p:nvPr>
            <p:ph type="body" sz="quarter" idx="13"/>
          </p:nvPr>
        </p:nvSpPr>
        <p:spPr>
          <a:xfrm>
            <a:off x="1148930" y="2743835"/>
            <a:ext cx="2660722" cy="685959"/>
          </a:xfrm>
        </p:spPr>
        <p:txBody>
          <a:bodyPr/>
          <a:lstStyle>
            <a:lvl1pPr>
              <a:defRPr sz="1000">
                <a:solidFill>
                  <a:schemeClr val="bg1"/>
                </a:solidFill>
              </a:defRPr>
            </a:lvl1pPr>
            <a:lvl2pPr>
              <a:defRPr sz="900">
                <a:solidFill>
                  <a:schemeClr val="bg1"/>
                </a:solidFill>
              </a:defRPr>
            </a:lvl2pPr>
            <a:lvl3pPr>
              <a:defRPr sz="1000"/>
            </a:lvl3pPr>
            <a:lvl4pPr>
              <a:defRPr sz="1000"/>
            </a:lvl4pPr>
            <a:lvl5pPr>
              <a:defRPr sz="1000"/>
            </a:lvl5pPr>
          </a:lstStyle>
          <a:p>
            <a:pPr lvl="0"/>
            <a:r>
              <a:rPr lang="en-US"/>
              <a:t>Click to edit Master text styles</a:t>
            </a:r>
          </a:p>
          <a:p>
            <a:pPr lvl="1"/>
            <a:r>
              <a:rPr lang="en-US"/>
              <a:t>Second level</a:t>
            </a:r>
          </a:p>
        </p:txBody>
      </p:sp>
      <p:sp>
        <p:nvSpPr>
          <p:cNvPr id="23" name="Text Placeholder 4">
            <a:extLst>
              <a:ext uri="{FF2B5EF4-FFF2-40B4-BE49-F238E27FC236}">
                <a16:creationId xmlns:a16="http://schemas.microsoft.com/office/drawing/2014/main" id="{99CC2B5D-4E46-4CC2-9A8B-122076B719B5}"/>
              </a:ext>
            </a:extLst>
          </p:cNvPr>
          <p:cNvSpPr>
            <a:spLocks noGrp="1"/>
          </p:cNvSpPr>
          <p:nvPr>
            <p:ph type="body" sz="quarter" idx="14"/>
          </p:nvPr>
        </p:nvSpPr>
        <p:spPr>
          <a:xfrm>
            <a:off x="4579047" y="2743835"/>
            <a:ext cx="2660722" cy="685959"/>
          </a:xfrm>
        </p:spPr>
        <p:txBody>
          <a:bodyPr/>
          <a:lstStyle>
            <a:lvl1pPr>
              <a:defRPr sz="1000">
                <a:solidFill>
                  <a:schemeClr val="bg1"/>
                </a:solidFill>
              </a:defRPr>
            </a:lvl1pPr>
            <a:lvl2pPr>
              <a:defRPr sz="900">
                <a:solidFill>
                  <a:schemeClr val="bg1"/>
                </a:solidFill>
              </a:defRPr>
            </a:lvl2pPr>
            <a:lvl3pPr>
              <a:defRPr sz="1000"/>
            </a:lvl3pPr>
            <a:lvl4pPr>
              <a:defRPr sz="1000"/>
            </a:lvl4pPr>
            <a:lvl5pPr>
              <a:defRPr sz="1000"/>
            </a:lvl5pPr>
          </a:lstStyle>
          <a:p>
            <a:pPr lvl="0"/>
            <a:r>
              <a:rPr lang="en-US"/>
              <a:t>Click to edit Master text styles</a:t>
            </a:r>
          </a:p>
          <a:p>
            <a:pPr lvl="1"/>
            <a:r>
              <a:rPr lang="en-US"/>
              <a:t>Second level</a:t>
            </a:r>
          </a:p>
        </p:txBody>
      </p:sp>
      <p:sp>
        <p:nvSpPr>
          <p:cNvPr id="24" name="Text Placeholder 4">
            <a:extLst>
              <a:ext uri="{FF2B5EF4-FFF2-40B4-BE49-F238E27FC236}">
                <a16:creationId xmlns:a16="http://schemas.microsoft.com/office/drawing/2014/main" id="{FA1C8FD5-1780-4961-B1F6-8EEAB8F96913}"/>
              </a:ext>
            </a:extLst>
          </p:cNvPr>
          <p:cNvSpPr>
            <a:spLocks noGrp="1"/>
          </p:cNvSpPr>
          <p:nvPr>
            <p:ph type="body" sz="quarter" idx="15"/>
          </p:nvPr>
        </p:nvSpPr>
        <p:spPr>
          <a:xfrm>
            <a:off x="1148930" y="3757696"/>
            <a:ext cx="2660722" cy="685959"/>
          </a:xfrm>
        </p:spPr>
        <p:txBody>
          <a:bodyPr/>
          <a:lstStyle>
            <a:lvl1pPr>
              <a:defRPr sz="1000">
                <a:solidFill>
                  <a:schemeClr val="bg1"/>
                </a:solidFill>
              </a:defRPr>
            </a:lvl1pPr>
            <a:lvl2pPr>
              <a:defRPr sz="900">
                <a:solidFill>
                  <a:schemeClr val="bg1"/>
                </a:solidFill>
              </a:defRPr>
            </a:lvl2pPr>
            <a:lvl3pPr>
              <a:defRPr sz="1000"/>
            </a:lvl3pPr>
            <a:lvl4pPr>
              <a:defRPr sz="1000"/>
            </a:lvl4pPr>
            <a:lvl5pPr>
              <a:defRPr sz="1000"/>
            </a:lvl5pPr>
          </a:lstStyle>
          <a:p>
            <a:pPr lvl="0"/>
            <a:r>
              <a:rPr lang="en-US"/>
              <a:t>Click to edit Master text styles</a:t>
            </a:r>
          </a:p>
          <a:p>
            <a:pPr lvl="1"/>
            <a:r>
              <a:rPr lang="en-US"/>
              <a:t>Second level</a:t>
            </a:r>
          </a:p>
        </p:txBody>
      </p:sp>
      <p:sp>
        <p:nvSpPr>
          <p:cNvPr id="25" name="Text Placeholder 4">
            <a:extLst>
              <a:ext uri="{FF2B5EF4-FFF2-40B4-BE49-F238E27FC236}">
                <a16:creationId xmlns:a16="http://schemas.microsoft.com/office/drawing/2014/main" id="{E4A63BB1-42F5-4BED-A1EC-90323C3B2CF1}"/>
              </a:ext>
            </a:extLst>
          </p:cNvPr>
          <p:cNvSpPr>
            <a:spLocks noGrp="1"/>
          </p:cNvSpPr>
          <p:nvPr>
            <p:ph type="body" sz="quarter" idx="16"/>
          </p:nvPr>
        </p:nvSpPr>
        <p:spPr>
          <a:xfrm>
            <a:off x="4579047" y="3757696"/>
            <a:ext cx="2660722" cy="685959"/>
          </a:xfrm>
        </p:spPr>
        <p:txBody>
          <a:bodyPr/>
          <a:lstStyle>
            <a:lvl1pPr>
              <a:defRPr sz="1000">
                <a:solidFill>
                  <a:schemeClr val="bg1"/>
                </a:solidFill>
              </a:defRPr>
            </a:lvl1pPr>
            <a:lvl2pPr>
              <a:defRPr sz="900">
                <a:solidFill>
                  <a:schemeClr val="bg1"/>
                </a:solidFill>
              </a:defRPr>
            </a:lvl2pPr>
            <a:lvl3pPr>
              <a:defRPr sz="1000"/>
            </a:lvl3pPr>
            <a:lvl4pPr>
              <a:defRPr sz="1000"/>
            </a:lvl4pPr>
            <a:lvl5pPr>
              <a:defRPr sz="1000"/>
            </a:lvl5pPr>
          </a:lstStyle>
          <a:p>
            <a:pPr lvl="0"/>
            <a:r>
              <a:rPr lang="en-US"/>
              <a:t>Click to edit Master text styles</a:t>
            </a:r>
          </a:p>
          <a:p>
            <a:pPr lvl="1"/>
            <a:r>
              <a:rPr lang="en-US"/>
              <a:t>Second level</a:t>
            </a:r>
          </a:p>
        </p:txBody>
      </p:sp>
      <p:sp>
        <p:nvSpPr>
          <p:cNvPr id="2" name="Rectangle 10">
            <a:extLst>
              <a:ext uri="{FF2B5EF4-FFF2-40B4-BE49-F238E27FC236}">
                <a16:creationId xmlns:a16="http://schemas.microsoft.com/office/drawing/2014/main" id="{A03835E2-0D5E-EDB3-C309-AAC947DAC068}"/>
              </a:ext>
            </a:extLst>
          </p:cNvPr>
          <p:cNvSpPr>
            <a:spLocks noChangeArrowheads="1"/>
          </p:cNvSpPr>
          <p:nvPr userDrawn="1"/>
        </p:nvSpPr>
        <p:spPr bwMode="auto">
          <a:xfrm>
            <a:off x="1148930" y="5342984"/>
            <a:ext cx="134143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lvl="0" algn="l" defTabSz="876134" rtl="0" eaLnBrk="1" latinLnBrk="0" hangingPunct="1">
              <a:spcAft>
                <a:spcPts val="0"/>
              </a:spcAft>
            </a:pPr>
            <a:r>
              <a:rPr lang="en-US" altLang="en-US" sz="800" kern="1200">
                <a:solidFill>
                  <a:schemeClr val="bg1"/>
                </a:solidFill>
                <a:latin typeface="+mj-lt"/>
                <a:ea typeface="+mn-ea"/>
                <a:cs typeface="+mn-cs"/>
              </a:rPr>
              <a:t>Aon CEE</a:t>
            </a:r>
          </a:p>
          <a:p>
            <a:pPr marL="0" lvl="0" algn="l" defTabSz="876134" rtl="0" eaLnBrk="1" latinLnBrk="0" hangingPunct="1">
              <a:spcAft>
                <a:spcPts val="0"/>
              </a:spcAft>
            </a:pPr>
            <a:r>
              <a:rPr lang="en-US" altLang="en-US" sz="800" kern="1200">
                <a:solidFill>
                  <a:schemeClr val="bg1"/>
                </a:solidFill>
                <a:latin typeface="+mj-lt"/>
                <a:ea typeface="+mn-ea"/>
                <a:cs typeface="+mn-cs"/>
              </a:rPr>
              <a:t>Reinsurance Solutions</a:t>
            </a:r>
          </a:p>
          <a:p>
            <a:pPr marL="0" lvl="0" algn="l" defTabSz="876134" rtl="0" eaLnBrk="1" latinLnBrk="0" hangingPunct="1">
              <a:spcAft>
                <a:spcPts val="0"/>
              </a:spcAft>
            </a:pPr>
            <a:r>
              <a:rPr lang="en-US" altLang="en-US" sz="800" kern="1200">
                <a:solidFill>
                  <a:schemeClr val="bg1"/>
                </a:solidFill>
                <a:latin typeface="+mj-lt"/>
                <a:ea typeface="+mn-ea"/>
                <a:cs typeface="+mn-cs"/>
              </a:rPr>
              <a:t>Vaclavske namesti 832/19</a:t>
            </a:r>
          </a:p>
          <a:p>
            <a:pPr marL="0" lvl="0" algn="l" defTabSz="876134" rtl="0" eaLnBrk="1" latinLnBrk="0" hangingPunct="1">
              <a:spcAft>
                <a:spcPts val="0"/>
              </a:spcAft>
            </a:pPr>
            <a:r>
              <a:rPr lang="en-US" altLang="en-US" sz="800" kern="1200">
                <a:solidFill>
                  <a:schemeClr val="bg1"/>
                </a:solidFill>
                <a:latin typeface="+mj-lt"/>
                <a:ea typeface="+mn-ea"/>
                <a:cs typeface="+mn-cs"/>
              </a:rPr>
              <a:t>110 00 Prague 1</a:t>
            </a:r>
          </a:p>
          <a:p>
            <a:pPr marL="0" lvl="0" algn="l" defTabSz="876134" rtl="0" eaLnBrk="1" latinLnBrk="0" hangingPunct="1">
              <a:spcAft>
                <a:spcPts val="0"/>
              </a:spcAft>
            </a:pPr>
            <a:r>
              <a:rPr lang="en-US" altLang="en-US" sz="800" kern="1200">
                <a:solidFill>
                  <a:schemeClr val="bg1"/>
                </a:solidFill>
                <a:latin typeface="+mj-lt"/>
                <a:ea typeface="+mn-ea"/>
                <a:cs typeface="+mn-cs"/>
              </a:rPr>
              <a:t>Czech Republic</a:t>
            </a:r>
          </a:p>
          <a:p>
            <a:pPr marL="0" lvl="0" algn="l" defTabSz="876134" rtl="0" eaLnBrk="1" latinLnBrk="0" hangingPunct="1">
              <a:spcAft>
                <a:spcPts val="0"/>
              </a:spcAft>
            </a:pPr>
            <a:endParaRPr lang="en-US" altLang="en-US" sz="800" kern="1200">
              <a:solidFill>
                <a:schemeClr val="bg1"/>
              </a:solidFill>
              <a:latin typeface="+mj-lt"/>
              <a:ea typeface="+mn-ea"/>
              <a:cs typeface="+mn-cs"/>
            </a:endParaRPr>
          </a:p>
          <a:p>
            <a:pPr marL="0" lvl="0" algn="l" defTabSz="876134" rtl="0" eaLnBrk="1" latinLnBrk="0" hangingPunct="1">
              <a:spcAft>
                <a:spcPts val="0"/>
              </a:spcAft>
            </a:pPr>
            <a:r>
              <a:rPr lang="en-US" altLang="en-US" sz="800" kern="1200">
                <a:solidFill>
                  <a:schemeClr val="bg1"/>
                </a:solidFill>
                <a:latin typeface="+mj-lt"/>
                <a:ea typeface="+mn-ea"/>
                <a:cs typeface="+mn-cs"/>
              </a:rPr>
              <a:t>+420 234 618 357</a:t>
            </a:r>
          </a:p>
          <a:p>
            <a:pPr marL="0" lvl="0" algn="l" defTabSz="876134" rtl="0" eaLnBrk="1" latinLnBrk="0" hangingPunct="1">
              <a:spcAft>
                <a:spcPts val="0"/>
              </a:spcAft>
            </a:pPr>
            <a:endParaRPr lang="en-US" altLang="en-US" sz="800" kern="1200">
              <a:solidFill>
                <a:schemeClr val="bg1"/>
              </a:solidFill>
              <a:latin typeface="+mj-lt"/>
              <a:ea typeface="+mn-ea"/>
              <a:cs typeface="+mn-cs"/>
            </a:endParaRPr>
          </a:p>
          <a:p>
            <a:pPr marL="0" lvl="0" algn="l" defTabSz="876134" rtl="0" eaLnBrk="1" latinLnBrk="0" hangingPunct="1">
              <a:spcAft>
                <a:spcPts val="0"/>
              </a:spcAft>
            </a:pPr>
            <a:r>
              <a:rPr lang="en-US" altLang="en-US" sz="800" kern="1200">
                <a:solidFill>
                  <a:schemeClr val="bg1"/>
                </a:solidFill>
                <a:latin typeface="+mj-lt"/>
                <a:ea typeface="+mn-ea"/>
                <a:cs typeface="+mn-cs"/>
              </a:rPr>
              <a:t>aon.com</a:t>
            </a:r>
          </a:p>
        </p:txBody>
      </p:sp>
      <p:sp>
        <p:nvSpPr>
          <p:cNvPr id="4" name="Rectangle 9">
            <a:extLst>
              <a:ext uri="{FF2B5EF4-FFF2-40B4-BE49-F238E27FC236}">
                <a16:creationId xmlns:a16="http://schemas.microsoft.com/office/drawing/2014/main" id="{A6BB0B3B-F9E8-5A49-6626-3662AE79DB0D}"/>
              </a:ext>
            </a:extLst>
          </p:cNvPr>
          <p:cNvSpPr>
            <a:spLocks noChangeArrowheads="1"/>
          </p:cNvSpPr>
          <p:nvPr userDrawn="1"/>
        </p:nvSpPr>
        <p:spPr bwMode="auto">
          <a:xfrm>
            <a:off x="3048198" y="5342984"/>
            <a:ext cx="559440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en-GB" altLang="en-US" sz="800" baseline="30000">
                <a:solidFill>
                  <a:schemeClr val="bg1"/>
                </a:solidFill>
                <a:latin typeface="+mj-lt"/>
              </a:rPr>
              <a:t>©</a:t>
            </a:r>
            <a:r>
              <a:rPr lang="en-GB" altLang="en-US" sz="800">
                <a:solidFill>
                  <a:schemeClr val="bg1"/>
                </a:solidFill>
                <a:latin typeface="+mj-lt"/>
              </a:rPr>
              <a:t>Copyright</a:t>
            </a:r>
            <a:r>
              <a:rPr lang="en-US" altLang="en-US" sz="800">
                <a:solidFill>
                  <a:schemeClr val="bg1"/>
                </a:solidFill>
                <a:latin typeface="+mj-lt"/>
              </a:rPr>
              <a:t> Aon plc 2024. All rights reserved.</a:t>
            </a:r>
          </a:p>
          <a:p>
            <a:pPr lvl="0"/>
            <a:endParaRPr lang="en-US" altLang="en-US" sz="800">
              <a:solidFill>
                <a:schemeClr val="bg1"/>
              </a:solidFill>
              <a:latin typeface="+mj-lt"/>
            </a:endParaRPr>
          </a:p>
          <a:p>
            <a:pPr lvl="0"/>
            <a:r>
              <a:rPr lang="en-US" altLang="en-US" sz="800">
                <a:solidFill>
                  <a:schemeClr val="bg1"/>
                </a:solidFill>
                <a:latin typeface="+mj-lt"/>
              </a:rPr>
              <a:t>This document is intended for general information purposes only and should not be construed as advice or opinions on any specific facts or circumstances. The comments in this summary are based upon Aon’s preliminary analysis of publicly available information. The content of this document is made available on an “as is” basis, without warranty of any kind. Aon disclaims any legal liability to any person or organization for loss or damage caused by or resulting from any reliance placed on that content. Aon reserves all rights to the content of this document. </a:t>
            </a:r>
          </a:p>
          <a:p>
            <a:pPr marL="0" marR="0" lvl="0" indent="0" algn="l" defTabSz="876134" rtl="0" eaLnBrk="1" fontAlgn="auto" latinLnBrk="0" hangingPunct="1">
              <a:lnSpc>
                <a:spcPct val="100000"/>
              </a:lnSpc>
              <a:spcBef>
                <a:spcPts val="0"/>
              </a:spcBef>
              <a:spcAft>
                <a:spcPts val="0"/>
              </a:spcAft>
              <a:buClrTx/>
              <a:buSzTx/>
              <a:buFontTx/>
              <a:buNone/>
              <a:tabLst/>
              <a:defRPr/>
            </a:pPr>
            <a:r>
              <a:rPr lang="en-GB" altLang="en-US" sz="800">
                <a:solidFill>
                  <a:schemeClr val="bg1"/>
                </a:solidFill>
                <a:latin typeface="+mj-lt"/>
              </a:rPr>
              <a:t>No part of this publication may be reproduced, stored in a retrieval system, or transmitted in any way or by any means, including photocopying or recording, without the written permission of the copyright holder, application for which should be addressed to the copyright holder.</a:t>
            </a:r>
            <a:endParaRPr lang="en-US" altLang="en-US" sz="800">
              <a:solidFill>
                <a:schemeClr val="bg1"/>
              </a:solidFill>
              <a:latin typeface="+mj-lt"/>
            </a:endParaRPr>
          </a:p>
        </p:txBody>
      </p:sp>
    </p:spTree>
    <p:extLst>
      <p:ext uri="{BB962C8B-B14F-4D97-AF65-F5344CB8AC3E}">
        <p14:creationId xmlns:p14="http://schemas.microsoft.com/office/powerpoint/2010/main" val="15142738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t_3co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C57073-C7EE-2841-80E1-0655BC165A7C}"/>
              </a:ext>
            </a:extLst>
          </p:cNvPr>
          <p:cNvSpPr>
            <a:spLocks noGrp="1"/>
          </p:cNvSpPr>
          <p:nvPr>
            <p:ph type="title" hasCustomPrompt="1"/>
          </p:nvPr>
        </p:nvSpPr>
        <p:spPr/>
        <p:txBody>
          <a:bodyPr/>
          <a:lstStyle/>
          <a:p>
            <a:r>
              <a:rPr lang="en-US"/>
              <a:t>Click to add title</a:t>
            </a:r>
            <a:endParaRPr lang="en-GB"/>
          </a:p>
        </p:txBody>
      </p:sp>
      <p:sp>
        <p:nvSpPr>
          <p:cNvPr id="8" name="Subtitle 2">
            <a:extLst>
              <a:ext uri="{FF2B5EF4-FFF2-40B4-BE49-F238E27FC236}">
                <a16:creationId xmlns:a16="http://schemas.microsoft.com/office/drawing/2014/main" id="{962223A4-0309-D041-BC7E-1B4B70A5FBB9}"/>
              </a:ext>
            </a:extLst>
          </p:cNvPr>
          <p:cNvSpPr>
            <a:spLocks noGrp="1"/>
          </p:cNvSpPr>
          <p:nvPr>
            <p:ph type="subTitle" idx="13" hasCustomPrompt="1"/>
          </p:nvPr>
        </p:nvSpPr>
        <p:spPr>
          <a:xfrm>
            <a:off x="1123522" y="843479"/>
            <a:ext cx="10689735"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r>
              <a:rPr lang="en-GB"/>
              <a:t>Click to add subhead</a:t>
            </a:r>
            <a:endParaRPr lang="en-US"/>
          </a:p>
        </p:txBody>
      </p:sp>
      <p:sp>
        <p:nvSpPr>
          <p:cNvPr id="4" name="Content Placeholder 3">
            <a:extLst>
              <a:ext uri="{FF2B5EF4-FFF2-40B4-BE49-F238E27FC236}">
                <a16:creationId xmlns:a16="http://schemas.microsoft.com/office/drawing/2014/main" id="{12088575-1D1D-854D-BCD8-AF60B4C07CF7}"/>
              </a:ext>
            </a:extLst>
          </p:cNvPr>
          <p:cNvSpPr>
            <a:spLocks noGrp="1"/>
          </p:cNvSpPr>
          <p:nvPr>
            <p:ph sz="quarter" idx="14"/>
          </p:nvPr>
        </p:nvSpPr>
        <p:spPr>
          <a:xfrm>
            <a:off x="1142579" y="1562462"/>
            <a:ext cx="3428528" cy="44334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3D3C49DE-9CF0-D64E-B027-761F00728619}"/>
              </a:ext>
            </a:extLst>
          </p:cNvPr>
          <p:cNvSpPr>
            <a:spLocks noGrp="1"/>
          </p:cNvSpPr>
          <p:nvPr>
            <p:ph sz="quarter" idx="15"/>
          </p:nvPr>
        </p:nvSpPr>
        <p:spPr>
          <a:xfrm>
            <a:off x="4959076" y="1562462"/>
            <a:ext cx="3428528" cy="44334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D748340F-E610-DD45-9760-F316BD6985AA}"/>
              </a:ext>
            </a:extLst>
          </p:cNvPr>
          <p:cNvSpPr>
            <a:spLocks noGrp="1"/>
          </p:cNvSpPr>
          <p:nvPr>
            <p:ph sz="quarter" idx="16"/>
          </p:nvPr>
        </p:nvSpPr>
        <p:spPr>
          <a:xfrm>
            <a:off x="8775573" y="1562462"/>
            <a:ext cx="3037684" cy="44334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92970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3461B2-75BA-9241-8F86-93C9471093BF}"/>
              </a:ext>
            </a:extLst>
          </p:cNvPr>
          <p:cNvSpPr>
            <a:spLocks noGrp="1"/>
          </p:cNvSpPr>
          <p:nvPr>
            <p:ph type="title" hasCustomPrompt="1"/>
          </p:nvPr>
        </p:nvSpPr>
        <p:spPr/>
        <p:txBody>
          <a:bodyPr/>
          <a:lstStyle/>
          <a:p>
            <a:r>
              <a:rPr lang="en-GB"/>
              <a:t>Graphs/infographics/tables – click to add title</a:t>
            </a:r>
          </a:p>
        </p:txBody>
      </p:sp>
      <p:sp>
        <p:nvSpPr>
          <p:cNvPr id="2" name="Picture Placeholder 10">
            <a:extLst>
              <a:ext uri="{FF2B5EF4-FFF2-40B4-BE49-F238E27FC236}">
                <a16:creationId xmlns:a16="http://schemas.microsoft.com/office/drawing/2014/main" id="{E40EB402-0329-7642-0F60-5831B6197D5E}"/>
              </a:ext>
            </a:extLst>
          </p:cNvPr>
          <p:cNvSpPr>
            <a:spLocks noGrp="1"/>
          </p:cNvSpPr>
          <p:nvPr>
            <p:ph type="pic" sz="quarter" idx="13"/>
          </p:nvPr>
        </p:nvSpPr>
        <p:spPr>
          <a:xfrm>
            <a:off x="6857999" y="1557338"/>
            <a:ext cx="5337175" cy="4560888"/>
          </a:xfrm>
          <a:solidFill>
            <a:schemeClr val="bg1">
              <a:lumMod val="95000"/>
            </a:schemeClr>
          </a:solidFill>
        </p:spPr>
        <p:txBody>
          <a:bodyPr lIns="0" tIns="0" rIns="0" bIns="0" anchor="ctr"/>
          <a:lstStyle>
            <a:lvl1pPr algn="ctr">
              <a:spcBef>
                <a:spcPts val="0"/>
              </a:spcBef>
              <a:spcAft>
                <a:spcPts val="1200"/>
              </a:spcAft>
              <a:defRPr b="0">
                <a:solidFill>
                  <a:schemeClr val="tx1"/>
                </a:solidFill>
              </a:defRPr>
            </a:lvl1pPr>
          </a:lstStyle>
          <a:p>
            <a:r>
              <a:rPr lang="en-US"/>
              <a:t>Click icon to add picture</a:t>
            </a:r>
            <a:endParaRPr lang="en-GB"/>
          </a:p>
        </p:txBody>
      </p:sp>
      <p:sp>
        <p:nvSpPr>
          <p:cNvPr id="3" name="Rectangle 2">
            <a:extLst>
              <a:ext uri="{FF2B5EF4-FFF2-40B4-BE49-F238E27FC236}">
                <a16:creationId xmlns:a16="http://schemas.microsoft.com/office/drawing/2014/main" id="{2A665AB8-007B-512B-A76F-3B85A80D04F9}"/>
              </a:ext>
            </a:extLst>
          </p:cNvPr>
          <p:cNvSpPr/>
          <p:nvPr userDrawn="1"/>
        </p:nvSpPr>
        <p:spPr>
          <a:xfrm>
            <a:off x="0" y="1557338"/>
            <a:ext cx="6858000" cy="456088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Aft>
                <a:spcPts val="600"/>
              </a:spcAft>
            </a:pPr>
            <a:endParaRPr lang="en-GB" sz="1100" err="1">
              <a:solidFill>
                <a:schemeClr val="tx1"/>
              </a:solidFill>
              <a:latin typeface="Helvetica Now Text" panose="020B0504030202020204" pitchFamily="34" charset="0"/>
            </a:endParaRPr>
          </a:p>
        </p:txBody>
      </p:sp>
      <p:sp>
        <p:nvSpPr>
          <p:cNvPr id="6" name="Text Placeholder 5">
            <a:extLst>
              <a:ext uri="{FF2B5EF4-FFF2-40B4-BE49-F238E27FC236}">
                <a16:creationId xmlns:a16="http://schemas.microsoft.com/office/drawing/2014/main" id="{5EFF157E-1981-52A0-0696-D1132DADD190}"/>
              </a:ext>
            </a:extLst>
          </p:cNvPr>
          <p:cNvSpPr>
            <a:spLocks noGrp="1"/>
          </p:cNvSpPr>
          <p:nvPr>
            <p:ph type="body" sz="quarter" idx="14"/>
          </p:nvPr>
        </p:nvSpPr>
        <p:spPr>
          <a:xfrm>
            <a:off x="1143000" y="2313931"/>
            <a:ext cx="4954588" cy="2962362"/>
          </a:xfrm>
        </p:spPr>
        <p:txBody>
          <a:bodyPr/>
          <a:lstStyle>
            <a:lvl1pPr marL="288000" indent="-288000">
              <a:buFont typeface="+mj-lt"/>
              <a:buAutoNum type="arabicPeriod"/>
              <a:defRPr/>
            </a:lvl1pPr>
            <a:lvl2pPr marL="576000" indent="-288000">
              <a:buFont typeface="+mj-lt"/>
              <a:buAutoNum type="alphaLcPeriod"/>
              <a:defRPr/>
            </a:lvl2pPr>
            <a:lvl3pPr marL="864000" indent="-288000">
              <a:buFont typeface="+mj-lt"/>
              <a:buAutoNum type="romanLcPeriod"/>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84261152"/>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1_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None/>
              <a:tabLst>
                <a:tab pos="2438735" algn="l"/>
              </a:tabLst>
              <a:defRPr/>
            </a:lvl1pPr>
            <a:lvl2pPr marL="0" indent="0">
              <a:buNone/>
              <a:tabLst>
                <a:tab pos="2438735" algn="l"/>
              </a:tabLst>
              <a:defRPr>
                <a:solidFill>
                  <a:schemeClr val="bg1">
                    <a:lumMod val="50000"/>
                  </a:schemeClr>
                </a:solidFill>
              </a:defRPr>
            </a:lvl2pPr>
            <a:lvl3pPr marL="2743577" indent="-304842">
              <a:buFont typeface="Wingdings" panose="05000000000000000000" pitchFamily="2" charset="2"/>
              <a:buChar char="§"/>
              <a:defRPr/>
            </a:lvl3pPr>
            <a:lvl4pPr marL="2743577" indent="-304842">
              <a:buClr>
                <a:schemeClr val="bg1">
                  <a:lumMod val="50000"/>
                </a:schemeClr>
              </a:buClr>
              <a:buFont typeface="Wingdings" panose="05000000000000000000" pitchFamily="2" charset="2"/>
              <a:buChar char="§"/>
              <a:defRPr>
                <a:solidFill>
                  <a:schemeClr val="bg1">
                    <a:lumMod val="50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953099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759" y="1972949"/>
            <a:ext cx="10975658" cy="4124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p:cNvSpPr>
            <a:spLocks noGrp="1"/>
          </p:cNvSpPr>
          <p:nvPr>
            <p:ph sz="quarter" idx="13"/>
          </p:nvPr>
        </p:nvSpPr>
        <p:spPr>
          <a:xfrm>
            <a:off x="609759" y="1144854"/>
            <a:ext cx="10975658" cy="227065"/>
          </a:xfrm>
        </p:spPr>
        <p:txBody>
          <a:bodyPr/>
          <a:lstStyle>
            <a:lvl1pPr marL="0" indent="0">
              <a:buNone/>
              <a:defRPr sz="2399"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72090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eam">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CDBD03C-CBFE-EF48-9EDC-2C836516482D}"/>
              </a:ext>
            </a:extLst>
          </p:cNvPr>
          <p:cNvSpPr>
            <a:spLocks noGrp="1"/>
          </p:cNvSpPr>
          <p:nvPr>
            <p:ph type="subTitle" idx="13" hasCustomPrompt="1"/>
          </p:nvPr>
        </p:nvSpPr>
        <p:spPr>
          <a:xfrm>
            <a:off x="1123522" y="843479"/>
            <a:ext cx="10689735" cy="307848"/>
          </a:xfrm>
        </p:spPr>
        <p:txBody>
          <a:bodyPr wrap="square">
            <a:spAutoFit/>
          </a:bodyPr>
          <a:lstStyle>
            <a:lvl1pPr marL="0" indent="0" algn="l">
              <a:buNone/>
              <a:defRPr sz="2000" b="0" i="0">
                <a:solidFill>
                  <a:schemeClr val="tx1"/>
                </a:solidFill>
                <a:latin typeface="Helvetica Now Text" panose="020B0504030202020204" pitchFamily="34" charset="77"/>
              </a:defRPr>
            </a:lvl1pPr>
            <a:lvl2pPr marL="457268" indent="0" algn="ctr">
              <a:buNone/>
              <a:defRPr sz="2000"/>
            </a:lvl2pPr>
            <a:lvl3pPr marL="914537" indent="0" algn="ctr">
              <a:buNone/>
              <a:defRPr sz="1800"/>
            </a:lvl3pPr>
            <a:lvl4pPr marL="1371806" indent="0" algn="ctr">
              <a:buNone/>
              <a:defRPr sz="1600"/>
            </a:lvl4pPr>
            <a:lvl5pPr marL="1829074" indent="0" algn="ctr">
              <a:buNone/>
              <a:defRPr sz="1600"/>
            </a:lvl5pPr>
            <a:lvl6pPr marL="2286343" indent="0" algn="ctr">
              <a:buNone/>
              <a:defRPr sz="1600"/>
            </a:lvl6pPr>
            <a:lvl7pPr marL="2743612" indent="0" algn="ctr">
              <a:buNone/>
              <a:defRPr sz="1600"/>
            </a:lvl7pPr>
            <a:lvl8pPr marL="3200880" indent="0" algn="ctr">
              <a:buNone/>
              <a:defRPr sz="1600"/>
            </a:lvl8pPr>
            <a:lvl9pPr marL="3658148" indent="0" algn="ctr">
              <a:buNone/>
              <a:defRPr sz="1600"/>
            </a:lvl9pPr>
          </a:lstStyle>
          <a:p>
            <a:pPr lvl="0"/>
            <a:r>
              <a:rPr lang="en-GB"/>
              <a:t>Click to add subhead</a:t>
            </a:r>
            <a:endParaRPr lang="en-US"/>
          </a:p>
        </p:txBody>
      </p:sp>
      <p:sp>
        <p:nvSpPr>
          <p:cNvPr id="10" name="Picture Placeholder 9">
            <a:extLst>
              <a:ext uri="{FF2B5EF4-FFF2-40B4-BE49-F238E27FC236}">
                <a16:creationId xmlns:a16="http://schemas.microsoft.com/office/drawing/2014/main" id="{13ABD6EA-57B1-E841-A2FC-D564D9E5FDC6}"/>
              </a:ext>
            </a:extLst>
          </p:cNvPr>
          <p:cNvSpPr>
            <a:spLocks noGrp="1"/>
          </p:cNvSpPr>
          <p:nvPr>
            <p:ph type="pic" sz="quarter" idx="14"/>
          </p:nvPr>
        </p:nvSpPr>
        <p:spPr>
          <a:xfrm>
            <a:off x="1146891" y="1562462"/>
            <a:ext cx="1899052" cy="2307697"/>
          </a:xfrm>
          <a:noFill/>
        </p:spPr>
        <p:txBody>
          <a:bodyPr/>
          <a:lstStyle>
            <a:lvl1pPr>
              <a:defRPr b="0"/>
            </a:lvl1pPr>
          </a:lstStyle>
          <a:p>
            <a:r>
              <a:rPr lang="en-US"/>
              <a:t>Click icon to add picture</a:t>
            </a:r>
            <a:endParaRPr lang="en-GB"/>
          </a:p>
        </p:txBody>
      </p:sp>
      <p:sp>
        <p:nvSpPr>
          <p:cNvPr id="12" name="Text Placeholder 11">
            <a:extLst>
              <a:ext uri="{FF2B5EF4-FFF2-40B4-BE49-F238E27FC236}">
                <a16:creationId xmlns:a16="http://schemas.microsoft.com/office/drawing/2014/main" id="{6610D141-49A2-A047-8FB7-140EBDBBC4B0}"/>
              </a:ext>
            </a:extLst>
          </p:cNvPr>
          <p:cNvSpPr>
            <a:spLocks noGrp="1"/>
          </p:cNvSpPr>
          <p:nvPr>
            <p:ph type="body" sz="quarter" idx="15" hasCustomPrompt="1"/>
          </p:nvPr>
        </p:nvSpPr>
        <p:spPr>
          <a:xfrm>
            <a:off x="1132819" y="4002879"/>
            <a:ext cx="1906792" cy="1196458"/>
          </a:xfrm>
        </p:spPr>
        <p:txBody>
          <a:bodyPr/>
          <a:lstStyle>
            <a:lvl1pPr>
              <a:lnSpc>
                <a:spcPct val="100000"/>
              </a:lnSpc>
              <a:spcAft>
                <a:spcPts val="300"/>
              </a:spcAft>
              <a:defRPr>
                <a:solidFill>
                  <a:schemeClr val="tx1"/>
                </a:solidFill>
              </a:defRPr>
            </a:lvl1pPr>
            <a:lvl2pPr>
              <a:lnSpc>
                <a:spcPct val="117000"/>
              </a:lnSpc>
              <a:spcAft>
                <a:spcPts val="500"/>
              </a:spcAft>
              <a:defRPr>
                <a:solidFill>
                  <a:schemeClr val="tx1"/>
                </a:solidFill>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a:t>Type Name First level, Job title second level</a:t>
            </a:r>
          </a:p>
          <a:p>
            <a:pPr lvl="1"/>
            <a:r>
              <a:rPr lang="en-GB"/>
              <a:t>Second level</a:t>
            </a:r>
          </a:p>
        </p:txBody>
      </p:sp>
      <p:sp>
        <p:nvSpPr>
          <p:cNvPr id="13" name="Picture Placeholder 9">
            <a:extLst>
              <a:ext uri="{FF2B5EF4-FFF2-40B4-BE49-F238E27FC236}">
                <a16:creationId xmlns:a16="http://schemas.microsoft.com/office/drawing/2014/main" id="{37A97B9B-8660-E34D-8A5E-ED215B1104FD}"/>
              </a:ext>
            </a:extLst>
          </p:cNvPr>
          <p:cNvSpPr>
            <a:spLocks noGrp="1"/>
          </p:cNvSpPr>
          <p:nvPr>
            <p:ph type="pic" sz="quarter" idx="16"/>
          </p:nvPr>
        </p:nvSpPr>
        <p:spPr>
          <a:xfrm>
            <a:off x="3811241" y="1562462"/>
            <a:ext cx="1899052" cy="2307697"/>
          </a:xfrm>
          <a:noFill/>
        </p:spPr>
        <p:txBody>
          <a:bodyPr/>
          <a:lstStyle>
            <a:lvl1pPr>
              <a:defRPr b="0"/>
            </a:lvl1pPr>
          </a:lstStyle>
          <a:p>
            <a:r>
              <a:rPr lang="en-US"/>
              <a:t>Click icon to add picture</a:t>
            </a:r>
            <a:endParaRPr lang="en-GB"/>
          </a:p>
        </p:txBody>
      </p:sp>
      <p:sp>
        <p:nvSpPr>
          <p:cNvPr id="14" name="Text Placeholder 11">
            <a:extLst>
              <a:ext uri="{FF2B5EF4-FFF2-40B4-BE49-F238E27FC236}">
                <a16:creationId xmlns:a16="http://schemas.microsoft.com/office/drawing/2014/main" id="{9BEC9BDE-AEC9-004B-A6D3-C047F4216329}"/>
              </a:ext>
            </a:extLst>
          </p:cNvPr>
          <p:cNvSpPr>
            <a:spLocks noGrp="1"/>
          </p:cNvSpPr>
          <p:nvPr>
            <p:ph type="body" sz="quarter" idx="17" hasCustomPrompt="1"/>
          </p:nvPr>
        </p:nvSpPr>
        <p:spPr>
          <a:xfrm>
            <a:off x="3799514" y="4002879"/>
            <a:ext cx="1906792" cy="1196458"/>
          </a:xfrm>
        </p:spPr>
        <p:txBody>
          <a:bodyPr/>
          <a:lstStyle>
            <a:lvl1pPr marL="0" marR="0" indent="0" algn="l" defTabSz="914537" rtl="0" eaLnBrk="1" fontAlgn="auto" latinLnBrk="0" hangingPunct="1">
              <a:lnSpc>
                <a:spcPct val="100000"/>
              </a:lnSpc>
              <a:spcBef>
                <a:spcPts val="0"/>
              </a:spcBef>
              <a:spcAft>
                <a:spcPts val="300"/>
              </a:spcAft>
              <a:buClrTx/>
              <a:buSzTx/>
              <a:buFont typeface="Arial" panose="020B0604020202020204" pitchFamily="34" charset="0"/>
              <a:buNone/>
              <a:tabLst/>
              <a:defRPr>
                <a:solidFill>
                  <a:schemeClr val="tx1"/>
                </a:solidFill>
              </a:defRPr>
            </a:lvl1pPr>
            <a:lvl2pPr>
              <a:lnSpc>
                <a:spcPct val="117000"/>
              </a:lnSpc>
              <a:spcAft>
                <a:spcPts val="500"/>
              </a:spcAft>
              <a:defRPr>
                <a:solidFill>
                  <a:schemeClr val="tx1"/>
                </a:solidFill>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a:t>Type Name First level, Job title second level</a:t>
            </a:r>
          </a:p>
          <a:p>
            <a:pPr lvl="1"/>
            <a:r>
              <a:rPr lang="en-GB"/>
              <a:t>Second level</a:t>
            </a:r>
          </a:p>
        </p:txBody>
      </p:sp>
      <p:sp>
        <p:nvSpPr>
          <p:cNvPr id="15" name="Picture Placeholder 9">
            <a:extLst>
              <a:ext uri="{FF2B5EF4-FFF2-40B4-BE49-F238E27FC236}">
                <a16:creationId xmlns:a16="http://schemas.microsoft.com/office/drawing/2014/main" id="{1591472C-0982-C04B-B734-610F55B85769}"/>
              </a:ext>
            </a:extLst>
          </p:cNvPr>
          <p:cNvSpPr>
            <a:spLocks noGrp="1"/>
          </p:cNvSpPr>
          <p:nvPr>
            <p:ph type="pic" sz="quarter" idx="18"/>
          </p:nvPr>
        </p:nvSpPr>
        <p:spPr>
          <a:xfrm>
            <a:off x="6475591" y="1562462"/>
            <a:ext cx="1899052" cy="2307697"/>
          </a:xfrm>
          <a:noFill/>
        </p:spPr>
        <p:txBody>
          <a:bodyPr/>
          <a:lstStyle>
            <a:lvl1pPr>
              <a:defRPr b="0"/>
            </a:lvl1pPr>
          </a:lstStyle>
          <a:p>
            <a:r>
              <a:rPr lang="en-US"/>
              <a:t>Click icon to add picture</a:t>
            </a:r>
            <a:endParaRPr lang="en-GB"/>
          </a:p>
        </p:txBody>
      </p:sp>
      <p:sp>
        <p:nvSpPr>
          <p:cNvPr id="16" name="Text Placeholder 11">
            <a:extLst>
              <a:ext uri="{FF2B5EF4-FFF2-40B4-BE49-F238E27FC236}">
                <a16:creationId xmlns:a16="http://schemas.microsoft.com/office/drawing/2014/main" id="{960251DD-ACC3-EA47-91CA-CB389DDF49AA}"/>
              </a:ext>
            </a:extLst>
          </p:cNvPr>
          <p:cNvSpPr>
            <a:spLocks noGrp="1"/>
          </p:cNvSpPr>
          <p:nvPr>
            <p:ph type="body" sz="quarter" idx="19" hasCustomPrompt="1"/>
          </p:nvPr>
        </p:nvSpPr>
        <p:spPr>
          <a:xfrm>
            <a:off x="6466209" y="4002879"/>
            <a:ext cx="1906792" cy="1196458"/>
          </a:xfrm>
        </p:spPr>
        <p:txBody>
          <a:bodyPr/>
          <a:lstStyle>
            <a:lvl1pPr marL="0" marR="0" indent="0" algn="l" defTabSz="914537" rtl="0" eaLnBrk="1" fontAlgn="auto" latinLnBrk="0" hangingPunct="1">
              <a:lnSpc>
                <a:spcPct val="100000"/>
              </a:lnSpc>
              <a:spcBef>
                <a:spcPts val="0"/>
              </a:spcBef>
              <a:spcAft>
                <a:spcPts val="300"/>
              </a:spcAft>
              <a:buClrTx/>
              <a:buSzTx/>
              <a:buFont typeface="Arial" panose="020B0604020202020204" pitchFamily="34" charset="0"/>
              <a:buNone/>
              <a:tabLst/>
              <a:defRPr>
                <a:solidFill>
                  <a:schemeClr val="tx1"/>
                </a:solidFill>
              </a:defRPr>
            </a:lvl1pPr>
            <a:lvl2pPr>
              <a:lnSpc>
                <a:spcPct val="117000"/>
              </a:lnSpc>
              <a:spcAft>
                <a:spcPts val="500"/>
              </a:spcAft>
              <a:defRPr>
                <a:solidFill>
                  <a:schemeClr val="tx1"/>
                </a:solidFill>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a:t>Type Name First level, Job title second level</a:t>
            </a:r>
          </a:p>
          <a:p>
            <a:pPr lvl="1"/>
            <a:r>
              <a:rPr lang="en-GB"/>
              <a:t>Second level</a:t>
            </a:r>
          </a:p>
        </p:txBody>
      </p:sp>
      <p:sp>
        <p:nvSpPr>
          <p:cNvPr id="17" name="Picture Placeholder 9">
            <a:extLst>
              <a:ext uri="{FF2B5EF4-FFF2-40B4-BE49-F238E27FC236}">
                <a16:creationId xmlns:a16="http://schemas.microsoft.com/office/drawing/2014/main" id="{313F46F7-0EF6-244D-A236-B4BEBB2D08F1}"/>
              </a:ext>
            </a:extLst>
          </p:cNvPr>
          <p:cNvSpPr>
            <a:spLocks noGrp="1"/>
          </p:cNvSpPr>
          <p:nvPr>
            <p:ph type="pic" sz="quarter" idx="20"/>
          </p:nvPr>
        </p:nvSpPr>
        <p:spPr>
          <a:xfrm>
            <a:off x="9139941" y="1562462"/>
            <a:ext cx="1899052" cy="2307697"/>
          </a:xfrm>
          <a:noFill/>
        </p:spPr>
        <p:txBody>
          <a:bodyPr/>
          <a:lstStyle>
            <a:lvl1pPr>
              <a:defRPr b="0"/>
            </a:lvl1pPr>
          </a:lstStyle>
          <a:p>
            <a:r>
              <a:rPr lang="en-US"/>
              <a:t>Click icon to add picture</a:t>
            </a:r>
            <a:endParaRPr lang="en-GB"/>
          </a:p>
        </p:txBody>
      </p:sp>
      <p:sp>
        <p:nvSpPr>
          <p:cNvPr id="18" name="Text Placeholder 11">
            <a:extLst>
              <a:ext uri="{FF2B5EF4-FFF2-40B4-BE49-F238E27FC236}">
                <a16:creationId xmlns:a16="http://schemas.microsoft.com/office/drawing/2014/main" id="{143326D2-32A3-424F-A62C-215653886E75}"/>
              </a:ext>
            </a:extLst>
          </p:cNvPr>
          <p:cNvSpPr>
            <a:spLocks noGrp="1"/>
          </p:cNvSpPr>
          <p:nvPr>
            <p:ph type="body" sz="quarter" idx="21" hasCustomPrompt="1"/>
          </p:nvPr>
        </p:nvSpPr>
        <p:spPr>
          <a:xfrm>
            <a:off x="9125869" y="4002879"/>
            <a:ext cx="1906792" cy="1196458"/>
          </a:xfrm>
        </p:spPr>
        <p:txBody>
          <a:bodyPr/>
          <a:lstStyle>
            <a:lvl1pPr marL="0" marR="0" indent="0" algn="l" defTabSz="914537" rtl="0" eaLnBrk="1" fontAlgn="auto" latinLnBrk="0" hangingPunct="1">
              <a:lnSpc>
                <a:spcPct val="100000"/>
              </a:lnSpc>
              <a:spcBef>
                <a:spcPts val="0"/>
              </a:spcBef>
              <a:spcAft>
                <a:spcPts val="300"/>
              </a:spcAft>
              <a:buClrTx/>
              <a:buSzTx/>
              <a:buFont typeface="Arial" panose="020B0604020202020204" pitchFamily="34" charset="0"/>
              <a:buNone/>
              <a:tabLst/>
              <a:defRPr>
                <a:solidFill>
                  <a:schemeClr val="tx1"/>
                </a:solidFill>
              </a:defRPr>
            </a:lvl1pPr>
            <a:lvl2pPr>
              <a:lnSpc>
                <a:spcPct val="117000"/>
              </a:lnSpc>
              <a:spcAft>
                <a:spcPts val="500"/>
              </a:spcAft>
              <a:defRPr>
                <a:solidFill>
                  <a:schemeClr val="tx1"/>
                </a:solidFill>
              </a:defRPr>
            </a:lvl2pPr>
            <a:lvl3pPr>
              <a:lnSpc>
                <a:spcPct val="117000"/>
              </a:lnSpc>
              <a:defRPr>
                <a:solidFill>
                  <a:schemeClr val="tx2"/>
                </a:solidFill>
              </a:defRPr>
            </a:lvl3pPr>
            <a:lvl4pPr>
              <a:lnSpc>
                <a:spcPct val="117000"/>
              </a:lnSpc>
              <a:defRPr>
                <a:solidFill>
                  <a:schemeClr val="tx2"/>
                </a:solidFill>
              </a:defRPr>
            </a:lvl4pPr>
            <a:lvl5pPr>
              <a:lnSpc>
                <a:spcPct val="117000"/>
              </a:lnSpc>
              <a:defRPr>
                <a:solidFill>
                  <a:schemeClr val="tx2"/>
                </a:solidFill>
              </a:defRPr>
            </a:lvl5pPr>
          </a:lstStyle>
          <a:p>
            <a:pPr lvl="0"/>
            <a:r>
              <a:rPr lang="en-GB"/>
              <a:t>Type Name First level, Job title second level</a:t>
            </a:r>
          </a:p>
          <a:p>
            <a:pPr lvl="1"/>
            <a:r>
              <a:rPr lang="en-GB"/>
              <a:t>Second level</a:t>
            </a:r>
          </a:p>
        </p:txBody>
      </p:sp>
      <p:sp>
        <p:nvSpPr>
          <p:cNvPr id="19" name="Title 18">
            <a:extLst>
              <a:ext uri="{FF2B5EF4-FFF2-40B4-BE49-F238E27FC236}">
                <a16:creationId xmlns:a16="http://schemas.microsoft.com/office/drawing/2014/main" id="{57B7E86D-DAE6-8745-948F-8FCF64B1EEF4}"/>
              </a:ext>
            </a:extLst>
          </p:cNvPr>
          <p:cNvSpPr>
            <a:spLocks noGrp="1"/>
          </p:cNvSpPr>
          <p:nvPr>
            <p:ph type="title" hasCustomPrompt="1"/>
          </p:nvPr>
        </p:nvSpPr>
        <p:spPr/>
        <p:txBody>
          <a:bodyPr/>
          <a:lstStyle/>
          <a:p>
            <a:r>
              <a:rPr lang="en-GB"/>
              <a:t>Speakers – click to add title</a:t>
            </a:r>
          </a:p>
        </p:txBody>
      </p:sp>
    </p:spTree>
    <p:extLst>
      <p:ext uri="{BB962C8B-B14F-4D97-AF65-F5344CB8AC3E}">
        <p14:creationId xmlns:p14="http://schemas.microsoft.com/office/powerpoint/2010/main" val="20200087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Subheader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a:lstStyle/>
          <a:p>
            <a:r>
              <a:rPr lang="en-US"/>
              <a:t>Click to edit Master title style</a:t>
            </a:r>
          </a:p>
        </p:txBody>
      </p:sp>
      <p:sp>
        <p:nvSpPr>
          <p:cNvPr id="3" name="Content Placeholder 2"/>
          <p:cNvSpPr>
            <a:spLocks noGrp="1"/>
          </p:cNvSpPr>
          <p:nvPr>
            <p:ph idx="1"/>
          </p:nvPr>
        </p:nvSpPr>
        <p:spPr>
          <a:xfrm>
            <a:off x="1142577" y="1144853"/>
            <a:ext cx="10563521" cy="4952559"/>
          </a:xfrm>
        </p:spPr>
        <p:txBody>
          <a:bodyPr/>
          <a:lstStyle>
            <a:lvl1pPr marL="0" indent="0">
              <a:buNone/>
              <a:defRPr sz="2400" b="0"/>
            </a:lvl1pPr>
            <a:lvl2pPr marL="0" indent="0">
              <a:spcAft>
                <a:spcPts val="534"/>
              </a:spcAft>
              <a:buNone/>
              <a:defRPr/>
            </a:lvl2pPr>
            <a:lvl3pPr marL="304842" indent="-304842">
              <a:buFont typeface="Wingdings" panose="05000000000000000000" pitchFamily="2" charset="2"/>
              <a:buChar char="§"/>
              <a:defRPr/>
            </a:lvl3pPr>
            <a:lvl4pPr marL="762105" indent="-300608">
              <a:buFont typeface="Arial" panose="020B0604020202020204" pitchFamily="34" charset="0"/>
              <a:buChar char="–"/>
              <a:defRPr/>
            </a:lvl4pPr>
            <a:lvl5pPr marL="1223602" indent="-309076">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aphicFrame>
        <p:nvGraphicFramePr>
          <p:cNvPr id="4" name="Object 3" hidden="1">
            <a:extLst>
              <a:ext uri="{FF2B5EF4-FFF2-40B4-BE49-F238E27FC236}">
                <a16:creationId xmlns:a16="http://schemas.microsoft.com/office/drawing/2014/main" id="{F56A2918-FB2D-4CEC-BA5F-D29877A47489}"/>
              </a:ext>
            </a:extLst>
          </p:cNvPr>
          <p:cNvGraphicFramePr>
            <a:graphicFrameLocks noChangeAspect="1"/>
          </p:cNvGraphicFramePr>
          <p:nvPr userDrawn="1">
            <p:custDataLst>
              <p:tags r:id="rId1"/>
            </p:custDataLst>
            <p:extLst>
              <p:ext uri="{D42A27DB-BD31-4B8C-83A1-F6EECF244321}">
                <p14:modId xmlns:p14="http://schemas.microsoft.com/office/powerpoint/2010/main" val="3025078486"/>
              </p:ext>
            </p:extLst>
          </p:nvPr>
        </p:nvGraphicFramePr>
        <p:xfrm>
          <a:off x="2118" y="2118"/>
          <a:ext cx="2118" cy="2118"/>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4" name="Object 3" hidden="1">
                        <a:extLst>
                          <a:ext uri="{FF2B5EF4-FFF2-40B4-BE49-F238E27FC236}">
                            <a16:creationId xmlns:a16="http://schemas.microsoft.com/office/drawing/2014/main" id="{F56A2918-FB2D-4CEC-BA5F-D29877A47489}"/>
                          </a:ext>
                        </a:extLst>
                      </p:cNvPr>
                      <p:cNvPicPr/>
                      <p:nvPr/>
                    </p:nvPicPr>
                    <p:blipFill>
                      <a:blip r:embed="rId5"/>
                      <a:stretch>
                        <a:fillRect/>
                      </a:stretch>
                    </p:blipFill>
                    <p:spPr>
                      <a:xfrm>
                        <a:off x="2118" y="2118"/>
                        <a:ext cx="2118" cy="211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EECDC443-3871-492F-8329-87BF8EEF296B}"/>
              </a:ext>
            </a:extLst>
          </p:cNvPr>
          <p:cNvSpPr/>
          <p:nvPr userDrawn="1">
            <p:custDataLst>
              <p:tags r:id="rId2"/>
            </p:custDataLst>
          </p:nvPr>
        </p:nvSpPr>
        <p:spPr bwMode="auto">
          <a:xfrm>
            <a:off x="0" y="0"/>
            <a:ext cx="211722" cy="21171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marR="0" lvl="0" indent="0" algn="l" defTabSz="1219368" rtl="0" eaLnBrk="0" fontAlgn="base" latinLnBrk="0" hangingPunct="0">
              <a:lnSpc>
                <a:spcPct val="100000"/>
              </a:lnSpc>
              <a:spcBef>
                <a:spcPct val="0"/>
              </a:spcBef>
              <a:spcAft>
                <a:spcPct val="0"/>
              </a:spcAft>
              <a:buClrTx/>
              <a:buSzTx/>
              <a:buFontTx/>
              <a:buNone/>
              <a:tabLst/>
            </a:pPr>
            <a:endParaRPr kumimoji="0" lang="en-GB" sz="2667"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mj-cs"/>
              <a:sym typeface="Arial" panose="020B0604020202020204" pitchFamily="34" charset="0"/>
            </a:endParaRPr>
          </a:p>
        </p:txBody>
      </p:sp>
    </p:spTree>
    <p:extLst>
      <p:ext uri="{BB962C8B-B14F-4D97-AF65-F5344CB8AC3E}">
        <p14:creationId xmlns:p14="http://schemas.microsoft.com/office/powerpoint/2010/main" val="76065907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oleObject" Target="../embeddings/oleObject1.bin"/><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40"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AA8A3B8-FDBC-58F0-C857-C60ABDC61E9A}"/>
              </a:ext>
            </a:extLst>
          </p:cNvPr>
          <p:cNvGraphicFramePr>
            <a:graphicFrameLocks noChangeAspect="1"/>
          </p:cNvGraphicFramePr>
          <p:nvPr userDrawn="1">
            <p:custDataLst>
              <p:tags r:id="rId38"/>
            </p:custDataLst>
            <p:extLst>
              <p:ext uri="{D42A27DB-BD31-4B8C-83A1-F6EECF244321}">
                <p14:modId xmlns:p14="http://schemas.microsoft.com/office/powerpoint/2010/main" val="5023798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9" imgW="415" imgH="416" progId="TCLayout.ActiveDocument.1">
                  <p:embed/>
                </p:oleObj>
              </mc:Choice>
              <mc:Fallback>
                <p:oleObj name="think-cell Slide" r:id="rId39" imgW="415" imgH="416" progId="TCLayout.ActiveDocument.1">
                  <p:embed/>
                  <p:pic>
                    <p:nvPicPr>
                      <p:cNvPr id="6" name="think-cell data - do not delete" hidden="1">
                        <a:extLst>
                          <a:ext uri="{FF2B5EF4-FFF2-40B4-BE49-F238E27FC236}">
                            <a16:creationId xmlns:a16="http://schemas.microsoft.com/office/drawing/2014/main" id="{1AA8A3B8-FDBC-58F0-C857-C60ABDC61E9A}"/>
                          </a:ext>
                        </a:extLst>
                      </p:cNvPr>
                      <p:cNvPicPr/>
                      <p:nvPr/>
                    </p:nvPicPr>
                    <p:blipFill>
                      <a:blip r:embed="rId40"/>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1142578" y="468301"/>
            <a:ext cx="10681200" cy="400202"/>
          </a:xfrm>
          <a:prstGeom prst="rect">
            <a:avLst/>
          </a:prstGeom>
        </p:spPr>
        <p:txBody>
          <a:bodyPr vert="horz" wrap="square" lIns="0" tIns="0" rIns="0" bIns="0" rtlCol="0" anchor="b">
            <a:spAutoFit/>
          </a:bodyPr>
          <a:lstStyle/>
          <a:p>
            <a:r>
              <a:rPr lang="en-US"/>
              <a:t>Click to edit Master title style</a:t>
            </a:r>
            <a:endParaRPr lang="en-GB"/>
          </a:p>
        </p:txBody>
      </p:sp>
      <p:sp>
        <p:nvSpPr>
          <p:cNvPr id="3" name="Text Placeholder 2"/>
          <p:cNvSpPr>
            <a:spLocks noGrp="1"/>
          </p:cNvSpPr>
          <p:nvPr>
            <p:ph type="body" idx="1"/>
          </p:nvPr>
        </p:nvSpPr>
        <p:spPr>
          <a:xfrm>
            <a:off x="1142578" y="1562462"/>
            <a:ext cx="10682257" cy="455576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Box 14">
            <a:extLst>
              <a:ext uri="{FF2B5EF4-FFF2-40B4-BE49-F238E27FC236}">
                <a16:creationId xmlns:a16="http://schemas.microsoft.com/office/drawing/2014/main" id="{C116A898-2791-4431-93E9-E2E1689C912F}"/>
              </a:ext>
            </a:extLst>
          </p:cNvPr>
          <p:cNvSpPr txBox="1"/>
          <p:nvPr userDrawn="1"/>
        </p:nvSpPr>
        <p:spPr>
          <a:xfrm>
            <a:off x="11468657" y="6367820"/>
            <a:ext cx="344600" cy="136800"/>
          </a:xfrm>
          <a:prstGeom prst="rect">
            <a:avLst/>
          </a:prstGeom>
          <a:noFill/>
        </p:spPr>
        <p:txBody>
          <a:bodyPr wrap="square" lIns="0" tIns="0" rIns="0" bIns="0" rtlCol="0" anchor="b" anchorCtr="0">
            <a:noAutofit/>
          </a:bodyPr>
          <a:lstStyle/>
          <a:p>
            <a:pPr marL="0" marR="0" algn="r">
              <a:spcBef>
                <a:spcPts val="0"/>
              </a:spcBef>
              <a:spcAft>
                <a:spcPts val="0"/>
              </a:spcAft>
              <a:tabLst>
                <a:tab pos="1618320" algn="ctr"/>
                <a:tab pos="3236640" algn="r"/>
                <a:tab pos="1618320" algn="ctr"/>
                <a:tab pos="4917203" algn="r"/>
              </a:tabLst>
            </a:pPr>
            <a:fld id="{11593A94-9C05-433E-9216-498CC28E8E90}" type="slidenum">
              <a:rPr lang="en-GB" sz="800" i="0" noProof="0" smtClean="0">
                <a:solidFill>
                  <a:schemeClr val="tx1"/>
                </a:solidFill>
                <a:effectLst/>
                <a:latin typeface="Helvetica Now Text" panose="020B0504030202020204" pitchFamily="34" charset="0"/>
                <a:ea typeface="Arial"/>
                <a:cs typeface="Times New Roman"/>
              </a:rPr>
              <a:pPr marL="0" marR="0" algn="r">
                <a:spcBef>
                  <a:spcPts val="0"/>
                </a:spcBef>
                <a:spcAft>
                  <a:spcPts val="0"/>
                </a:spcAft>
                <a:tabLst>
                  <a:tab pos="1618320" algn="ctr"/>
                  <a:tab pos="3236640" algn="r"/>
                  <a:tab pos="1618320" algn="ctr"/>
                  <a:tab pos="4917203" algn="r"/>
                </a:tabLst>
              </a:pPr>
              <a:t>‹#›</a:t>
            </a:fld>
            <a:endParaRPr lang="en-GB" sz="800" i="0" noProof="0">
              <a:solidFill>
                <a:schemeClr val="tx1"/>
              </a:solidFill>
              <a:latin typeface="Helvetica Now Text" panose="020B0504030202020204" pitchFamily="34" charset="0"/>
            </a:endParaRPr>
          </a:p>
        </p:txBody>
      </p:sp>
      <p:sp>
        <p:nvSpPr>
          <p:cNvPr id="16" name="TextBox 15">
            <a:extLst>
              <a:ext uri="{FF2B5EF4-FFF2-40B4-BE49-F238E27FC236}">
                <a16:creationId xmlns:a16="http://schemas.microsoft.com/office/drawing/2014/main" id="{9D5CAC4F-5625-41CF-8C4C-DB565C995CCE}"/>
              </a:ext>
            </a:extLst>
          </p:cNvPr>
          <p:cNvSpPr txBox="1"/>
          <p:nvPr userDrawn="1"/>
        </p:nvSpPr>
        <p:spPr>
          <a:xfrm>
            <a:off x="9839150" y="6367820"/>
            <a:ext cx="1592189" cy="136800"/>
          </a:xfrm>
          <a:prstGeom prst="rect">
            <a:avLst/>
          </a:prstGeom>
          <a:noFill/>
        </p:spPr>
        <p:txBody>
          <a:bodyPr wrap="square" lIns="0" tIns="0" rIns="0" bIns="0" rtlCol="0" anchor="b">
            <a:noAutofit/>
          </a:bodyPr>
          <a:lstStyle/>
          <a:p>
            <a:pPr marL="0" algn="r">
              <a:lnSpc>
                <a:spcPct val="117000"/>
              </a:lnSpc>
              <a:spcAft>
                <a:spcPts val="500"/>
              </a:spcAft>
            </a:pPr>
            <a:r>
              <a:rPr lang="en-GB" sz="800">
                <a:solidFill>
                  <a:schemeClr val="tx1"/>
                </a:solidFill>
                <a:latin typeface="Helvetica Now Text" panose="020B0504030202020204" pitchFamily="34" charset="0"/>
              </a:rPr>
              <a:t>Proprietary &amp; Confidential</a:t>
            </a:r>
          </a:p>
        </p:txBody>
      </p:sp>
      <p:pic>
        <p:nvPicPr>
          <p:cNvPr id="5" name="Graphic 4">
            <a:extLst>
              <a:ext uri="{FF2B5EF4-FFF2-40B4-BE49-F238E27FC236}">
                <a16:creationId xmlns:a16="http://schemas.microsoft.com/office/drawing/2014/main" id="{75DA769B-60E6-93B0-F529-80B9740F836D}"/>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382713" y="6243691"/>
            <a:ext cx="637343" cy="241157"/>
          </a:xfrm>
          <a:prstGeom prst="rect">
            <a:avLst/>
          </a:prstGeom>
        </p:spPr>
      </p:pic>
    </p:spTree>
    <p:extLst>
      <p:ext uri="{BB962C8B-B14F-4D97-AF65-F5344CB8AC3E}">
        <p14:creationId xmlns:p14="http://schemas.microsoft.com/office/powerpoint/2010/main" val="242469909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805" r:id="rId5"/>
    <p:sldLayoutId id="2147483749" r:id="rId6"/>
    <p:sldLayoutId id="2147483806" r:id="rId7"/>
    <p:sldLayoutId id="2147483790" r:id="rId8"/>
    <p:sldLayoutId id="2147483774" r:id="rId9"/>
    <p:sldLayoutId id="2147483750" r:id="rId10"/>
    <p:sldLayoutId id="2147483781" r:id="rId11"/>
    <p:sldLayoutId id="2147483782" r:id="rId12"/>
    <p:sldLayoutId id="2147483783" r:id="rId13"/>
    <p:sldLayoutId id="2147483762" r:id="rId14"/>
    <p:sldLayoutId id="2147483755" r:id="rId15"/>
    <p:sldLayoutId id="2147483754" r:id="rId16"/>
    <p:sldLayoutId id="2147483753" r:id="rId17"/>
    <p:sldLayoutId id="2147483759" r:id="rId18"/>
    <p:sldLayoutId id="2147483764" r:id="rId19"/>
    <p:sldLayoutId id="2147483763" r:id="rId20"/>
    <p:sldLayoutId id="2147483765" r:id="rId21"/>
    <p:sldLayoutId id="2147483784" r:id="rId22"/>
    <p:sldLayoutId id="2147483785" r:id="rId23"/>
    <p:sldLayoutId id="2147483786" r:id="rId24"/>
    <p:sldLayoutId id="2147483787" r:id="rId25"/>
    <p:sldLayoutId id="2147483789" r:id="rId26"/>
    <p:sldLayoutId id="2147483773" r:id="rId27"/>
    <p:sldLayoutId id="2147483768" r:id="rId28"/>
    <p:sldLayoutId id="2147483779" r:id="rId29"/>
    <p:sldLayoutId id="2147483780" r:id="rId30"/>
    <p:sldLayoutId id="2147483798" r:id="rId31"/>
    <p:sldLayoutId id="2147483813" r:id="rId32"/>
    <p:sldLayoutId id="2147483816" r:id="rId33"/>
    <p:sldLayoutId id="2147483819" r:id="rId34"/>
    <p:sldLayoutId id="2147483820" r:id="rId35"/>
    <p:sldLayoutId id="2147483821" r:id="rId36"/>
  </p:sldLayoutIdLst>
  <p:hf hdr="0" dt="0"/>
  <p:txStyles>
    <p:titleStyle>
      <a:lvl1pPr algn="l" defTabSz="914537" rtl="0" eaLnBrk="1" latinLnBrk="0" hangingPunct="1">
        <a:lnSpc>
          <a:spcPct val="100000"/>
        </a:lnSpc>
        <a:spcBef>
          <a:spcPct val="0"/>
        </a:spcBef>
        <a:buNone/>
        <a:defRPr sz="2601" b="1" i="0" kern="1200" spc="-15" baseline="0">
          <a:solidFill>
            <a:schemeClr val="tx1"/>
          </a:solidFill>
          <a:latin typeface="Helvetica Now Text" panose="020B0504030202020204" pitchFamily="34" charset="77"/>
          <a:ea typeface="+mj-ea"/>
          <a:cs typeface="+mj-cs"/>
        </a:defRPr>
      </a:lvl1pPr>
    </p:titleStyle>
    <p:body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p:bodyStyle>
    <p:otherStyle>
      <a:defPPr>
        <a:defRPr lang="en-US"/>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03" orient="horz" pos="4321" userDrawn="1">
          <p15:clr>
            <a:srgbClr val="F26B43"/>
          </p15:clr>
        </p15:guide>
        <p15:guide id="104" pos="240" userDrawn="1">
          <p15:clr>
            <a:srgbClr val="F26B43"/>
          </p15:clr>
        </p15:guide>
        <p15:guide id="105" pos="480" userDrawn="1">
          <p15:clr>
            <a:srgbClr val="F26B43"/>
          </p15:clr>
        </p15:guide>
        <p15:guide id="106" pos="720" userDrawn="1">
          <p15:clr>
            <a:srgbClr val="F26B43"/>
          </p15:clr>
        </p15:guide>
        <p15:guide id="107" pos="959" userDrawn="1">
          <p15:clr>
            <a:srgbClr val="F26B43"/>
          </p15:clr>
        </p15:guide>
        <p15:guide id="108" pos="1199" userDrawn="1">
          <p15:clr>
            <a:srgbClr val="F26B43"/>
          </p15:clr>
        </p15:guide>
        <p15:guide id="109" pos="1439" userDrawn="1">
          <p15:clr>
            <a:srgbClr val="F26B43"/>
          </p15:clr>
        </p15:guide>
        <p15:guide id="110" pos="1680" userDrawn="1">
          <p15:clr>
            <a:srgbClr val="F26B43"/>
          </p15:clr>
        </p15:guide>
        <p15:guide id="111" pos="2159" userDrawn="1">
          <p15:clr>
            <a:srgbClr val="F26B43"/>
          </p15:clr>
        </p15:guide>
        <p15:guide id="112" pos="1920" userDrawn="1">
          <p15:clr>
            <a:srgbClr val="F26B43"/>
          </p15:clr>
        </p15:guide>
        <p15:guide id="113" pos="2400" userDrawn="1">
          <p15:clr>
            <a:srgbClr val="F26B43"/>
          </p15:clr>
        </p15:guide>
        <p15:guide id="114" pos="2640" userDrawn="1">
          <p15:clr>
            <a:srgbClr val="F26B43"/>
          </p15:clr>
        </p15:guide>
        <p15:guide id="115" pos="2879" userDrawn="1">
          <p15:clr>
            <a:srgbClr val="F26B43"/>
          </p15:clr>
        </p15:guide>
        <p15:guide id="116" pos="3120" userDrawn="1">
          <p15:clr>
            <a:srgbClr val="F26B43"/>
          </p15:clr>
        </p15:guide>
        <p15:guide id="117" pos="3361" userDrawn="1">
          <p15:clr>
            <a:srgbClr val="F26B43"/>
          </p15:clr>
        </p15:guide>
        <p15:guide id="118" pos="3600" userDrawn="1">
          <p15:clr>
            <a:srgbClr val="F26B43"/>
          </p15:clr>
        </p15:guide>
        <p15:guide id="119" pos="3840" userDrawn="1">
          <p15:clr>
            <a:srgbClr val="F26B43"/>
          </p15:clr>
        </p15:guide>
        <p15:guide id="120" pos="4081" userDrawn="1">
          <p15:clr>
            <a:srgbClr val="F26B43"/>
          </p15:clr>
        </p15:guide>
        <p15:guide id="121" pos="4320" userDrawn="1">
          <p15:clr>
            <a:srgbClr val="F26B43"/>
          </p15:clr>
        </p15:guide>
        <p15:guide id="122" pos="4560" userDrawn="1">
          <p15:clr>
            <a:srgbClr val="F26B43"/>
          </p15:clr>
        </p15:guide>
        <p15:guide id="123" pos="4801" userDrawn="1">
          <p15:clr>
            <a:srgbClr val="F26B43"/>
          </p15:clr>
        </p15:guide>
        <p15:guide id="124" pos="5040" userDrawn="1">
          <p15:clr>
            <a:srgbClr val="F26B43"/>
          </p15:clr>
        </p15:guide>
        <p15:guide id="125" pos="5281" userDrawn="1">
          <p15:clr>
            <a:srgbClr val="F26B43"/>
          </p15:clr>
        </p15:guide>
        <p15:guide id="126" pos="5520" userDrawn="1">
          <p15:clr>
            <a:srgbClr val="F26B43"/>
          </p15:clr>
        </p15:guide>
        <p15:guide id="127" pos="5760" userDrawn="1">
          <p15:clr>
            <a:srgbClr val="F26B43"/>
          </p15:clr>
        </p15:guide>
        <p15:guide id="128" pos="6001" userDrawn="1">
          <p15:clr>
            <a:srgbClr val="F26B43"/>
          </p15:clr>
        </p15:guide>
        <p15:guide id="129" pos="6242" userDrawn="1">
          <p15:clr>
            <a:srgbClr val="F26B43"/>
          </p15:clr>
        </p15:guide>
        <p15:guide id="130" pos="6481" userDrawn="1">
          <p15:clr>
            <a:srgbClr val="F26B43"/>
          </p15:clr>
        </p15:guide>
        <p15:guide id="131" pos="6721" userDrawn="1">
          <p15:clr>
            <a:srgbClr val="F26B43"/>
          </p15:clr>
        </p15:guide>
        <p15:guide id="132" pos="6962" userDrawn="1">
          <p15:clr>
            <a:srgbClr val="F26B43"/>
          </p15:clr>
        </p15:guide>
        <p15:guide id="133" pos="7201" userDrawn="1">
          <p15:clr>
            <a:srgbClr val="F26B43"/>
          </p15:clr>
        </p15:guide>
        <p15:guide id="134" pos="7441" userDrawn="1">
          <p15:clr>
            <a:srgbClr val="F26B43"/>
          </p15:clr>
        </p15:guide>
        <p15:guide id="135" orient="horz" pos="288" userDrawn="1">
          <p15:clr>
            <a:srgbClr val="F26B43"/>
          </p15:clr>
        </p15:guide>
        <p15:guide id="136" orient="horz" pos="4080" userDrawn="1">
          <p15:clr>
            <a:srgbClr val="F26B43"/>
          </p15:clr>
        </p15:guide>
        <p15:guide id="137" orient="horz" pos="981" userDrawn="1">
          <p15:clr>
            <a:srgbClr val="F26B43"/>
          </p15:clr>
        </p15:guide>
        <p15:guide id="138" orient="horz" pos="552" userDrawn="1">
          <p15:clr>
            <a:srgbClr val="F26B43"/>
          </p15:clr>
        </p15:guide>
        <p15:guide id="139" orient="horz" pos="3854" userDrawn="1">
          <p15:clr>
            <a:srgbClr val="F26B43"/>
          </p15:clr>
        </p15:guide>
        <p15:guide id="140" orient="horz" pos="216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1.xml"/><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5.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chart" Target="../charts/chart6.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5.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5.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5.xml"/><Relationship Id="rId5" Type="http://schemas.openxmlformats.org/officeDocument/2006/relationships/image" Target="../media/image60.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6.jpeg"/><Relationship Id="rId18" Type="http://schemas.openxmlformats.org/officeDocument/2006/relationships/image" Target="../media/image69.jpeg"/><Relationship Id="rId3" Type="http://schemas.openxmlformats.org/officeDocument/2006/relationships/notesSlide" Target="../notesSlides/notesSlide4.xml"/><Relationship Id="rId21" Type="http://schemas.openxmlformats.org/officeDocument/2006/relationships/image" Target="../media/image72.jpeg"/><Relationship Id="rId7" Type="http://schemas.openxmlformats.org/officeDocument/2006/relationships/image" Target="../media/image62.jpeg"/><Relationship Id="rId12" Type="http://schemas.openxmlformats.org/officeDocument/2006/relationships/image" Target="../media/image28.jpeg"/><Relationship Id="rId17" Type="http://schemas.openxmlformats.org/officeDocument/2006/relationships/image" Target="../media/image30.jpeg"/><Relationship Id="rId2" Type="http://schemas.openxmlformats.org/officeDocument/2006/relationships/slideLayout" Target="../slideLayouts/slideLayout35.xml"/><Relationship Id="rId16" Type="http://schemas.openxmlformats.org/officeDocument/2006/relationships/image" Target="../media/image68.jpeg"/><Relationship Id="rId20" Type="http://schemas.openxmlformats.org/officeDocument/2006/relationships/image" Target="../media/image71.jpeg"/><Relationship Id="rId1" Type="http://schemas.openxmlformats.org/officeDocument/2006/relationships/tags" Target="../tags/tag6.xml"/><Relationship Id="rId6" Type="http://schemas.openxmlformats.org/officeDocument/2006/relationships/image" Target="../media/image61.jpeg"/><Relationship Id="rId11" Type="http://schemas.openxmlformats.org/officeDocument/2006/relationships/image" Target="../media/image12.jpeg"/><Relationship Id="rId5" Type="http://schemas.openxmlformats.org/officeDocument/2006/relationships/image" Target="../media/image1.emf"/><Relationship Id="rId15" Type="http://schemas.openxmlformats.org/officeDocument/2006/relationships/image" Target="../media/image29.jpeg"/><Relationship Id="rId10" Type="http://schemas.openxmlformats.org/officeDocument/2006/relationships/image" Target="../media/image65.jpeg"/><Relationship Id="rId19" Type="http://schemas.openxmlformats.org/officeDocument/2006/relationships/image" Target="../media/image70.jpeg"/><Relationship Id="rId4" Type="http://schemas.openxmlformats.org/officeDocument/2006/relationships/oleObject" Target="../embeddings/oleObject3.bin"/><Relationship Id="rId9" Type="http://schemas.openxmlformats.org/officeDocument/2006/relationships/image" Target="../media/image64.jpeg"/><Relationship Id="rId14" Type="http://schemas.openxmlformats.org/officeDocument/2006/relationships/image" Target="../media/image67.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6.xml"/><Relationship Id="rId1" Type="http://schemas.openxmlformats.org/officeDocument/2006/relationships/tags" Target="../tags/tag7.xml"/><Relationship Id="rId5" Type="http://schemas.openxmlformats.org/officeDocument/2006/relationships/image" Target="../media/image9.e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370E17-108E-8A4B-B535-42C662077535}"/>
              </a:ext>
            </a:extLst>
          </p:cNvPr>
          <p:cNvSpPr>
            <a:spLocks noGrp="1"/>
          </p:cNvSpPr>
          <p:nvPr>
            <p:ph type="body" sz="quarter" idx="16"/>
          </p:nvPr>
        </p:nvSpPr>
        <p:spPr>
          <a:xfrm>
            <a:off x="462094" y="1868670"/>
            <a:ext cx="5703492" cy="4402990"/>
          </a:xfrm>
          <a:solidFill>
            <a:srgbClr val="262836"/>
          </a:solidFill>
        </p:spPr>
        <p:txBody>
          <a:bodyPr/>
          <a:lstStyle/>
          <a:p>
            <a:pPr lvl="1"/>
            <a:r>
              <a:rPr lang="en-GB" sz="3600" dirty="0"/>
              <a:t>Calibrating a new stochastic event set for European windstorms </a:t>
            </a:r>
          </a:p>
          <a:p>
            <a:pPr lvl="1"/>
            <a:endParaRPr lang="en-US" sz="1600" dirty="0"/>
          </a:p>
          <a:p>
            <a:pPr lvl="1"/>
            <a:r>
              <a:rPr lang="en-US" sz="1400" b="0"/>
              <a:t>7 </a:t>
            </a:r>
            <a:r>
              <a:rPr lang="en-US" sz="1400" b="0" dirty="0"/>
              <a:t>June 2026</a:t>
            </a:r>
          </a:p>
        </p:txBody>
      </p:sp>
    </p:spTree>
    <p:extLst>
      <p:ext uri="{BB962C8B-B14F-4D97-AF65-F5344CB8AC3E}">
        <p14:creationId xmlns:p14="http://schemas.microsoft.com/office/powerpoint/2010/main" val="3912950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13262-DD41-7DB8-37AC-EC48400DC58B}"/>
              </a:ext>
            </a:extLst>
          </p:cNvPr>
          <p:cNvSpPr>
            <a:spLocks noGrp="1"/>
          </p:cNvSpPr>
          <p:nvPr>
            <p:ph type="title"/>
          </p:nvPr>
        </p:nvSpPr>
        <p:spPr>
          <a:xfrm>
            <a:off x="1142578" y="468301"/>
            <a:ext cx="10681200" cy="400202"/>
          </a:xfrm>
        </p:spPr>
        <p:txBody>
          <a:bodyPr/>
          <a:lstStyle/>
          <a:p>
            <a:r>
              <a:rPr lang="en-US"/>
              <a:t>Agenda</a:t>
            </a:r>
          </a:p>
        </p:txBody>
      </p:sp>
      <p:sp>
        <p:nvSpPr>
          <p:cNvPr id="18" name="Text Placeholder 17">
            <a:extLst>
              <a:ext uri="{FF2B5EF4-FFF2-40B4-BE49-F238E27FC236}">
                <a16:creationId xmlns:a16="http://schemas.microsoft.com/office/drawing/2014/main" id="{F589F9CE-EBF8-588F-91BA-3F8C492442C0}"/>
              </a:ext>
            </a:extLst>
          </p:cNvPr>
          <p:cNvSpPr>
            <a:spLocks noGrp="1"/>
          </p:cNvSpPr>
          <p:nvPr>
            <p:ph type="body" sz="quarter" idx="14"/>
          </p:nvPr>
        </p:nvSpPr>
        <p:spPr>
          <a:xfrm>
            <a:off x="1143000" y="2313931"/>
            <a:ext cx="4954588" cy="2962362"/>
          </a:xfrm>
        </p:spPr>
        <p:txBody>
          <a:bodyPr vert="horz" lIns="0" tIns="0" rIns="0" bIns="0" rtlCol="0" anchor="t">
            <a:noAutofit/>
          </a:bodyPr>
          <a:lstStyle/>
          <a:p>
            <a:pPr marL="287655" indent="-287655"/>
            <a:r>
              <a:rPr lang="en-US" dirty="0">
                <a:latin typeface="Helvetica Now Text"/>
              </a:rPr>
              <a:t>Workflow overview</a:t>
            </a:r>
          </a:p>
          <a:p>
            <a:pPr marL="287655" indent="-287655"/>
            <a:r>
              <a:rPr lang="en-US" dirty="0"/>
              <a:t>Stochastic hazard </a:t>
            </a:r>
            <a:r>
              <a:rPr lang="en-US" dirty="0">
                <a:latin typeface="Helvetica Now Text"/>
              </a:rPr>
              <a:t>@ 25km</a:t>
            </a:r>
          </a:p>
          <a:p>
            <a:pPr marL="287655" indent="-287655"/>
            <a:r>
              <a:rPr lang="en-US" dirty="0"/>
              <a:t>Downscaling</a:t>
            </a:r>
          </a:p>
          <a:p>
            <a:pPr marL="287655" indent="-287655"/>
            <a:r>
              <a:rPr lang="en-US" dirty="0"/>
              <a:t>Stochastic hazard @ 3km </a:t>
            </a:r>
          </a:p>
          <a:p>
            <a:pPr marL="287655" indent="-287655"/>
            <a:r>
              <a:rPr lang="en-US" dirty="0"/>
              <a:t>Conclusions</a:t>
            </a:r>
          </a:p>
          <a:p>
            <a:pPr marL="287655" indent="-287655"/>
            <a:endParaRPr lang="en-US" dirty="0"/>
          </a:p>
          <a:p>
            <a:pPr marL="287655" indent="-287655"/>
            <a:endParaRPr lang="en-US" dirty="0"/>
          </a:p>
          <a:p>
            <a:pPr marL="287655" indent="-287655"/>
            <a:endParaRPr lang="en-US" dirty="0"/>
          </a:p>
          <a:p>
            <a:pPr marL="287655" indent="-287655"/>
            <a:endParaRPr lang="en-US" dirty="0"/>
          </a:p>
          <a:p>
            <a:pPr marL="287655" indent="-287655"/>
            <a:endParaRPr lang="en-US" dirty="0"/>
          </a:p>
          <a:p>
            <a:pPr marL="287655" indent="-287655"/>
            <a:endParaRPr lang="en-US" dirty="0"/>
          </a:p>
        </p:txBody>
      </p:sp>
      <p:pic>
        <p:nvPicPr>
          <p:cNvPr id="5" name="Picture Placeholder 8" descr="A road with a bridge over water&#10;&#10;Description automatically generated">
            <a:extLst>
              <a:ext uri="{FF2B5EF4-FFF2-40B4-BE49-F238E27FC236}">
                <a16:creationId xmlns:a16="http://schemas.microsoft.com/office/drawing/2014/main" id="{58B3821C-5302-B8D0-636E-9F6475DF6792}"/>
              </a:ext>
            </a:extLst>
          </p:cNvPr>
          <p:cNvPicPr>
            <a:picLocks noGrp="1" noChangeAspect="1"/>
          </p:cNvPicPr>
          <p:nvPr>
            <p:ph type="pic" sz="quarter" idx="13"/>
          </p:nvPr>
        </p:nvPicPr>
        <p:blipFill rotWithShape="1">
          <a:blip r:embed="rId2" cstate="print">
            <a:extLst>
              <a:ext uri="{28A0092B-C50C-407E-A947-70E740481C1C}">
                <a14:useLocalDpi xmlns:a14="http://schemas.microsoft.com/office/drawing/2010/main"/>
              </a:ext>
            </a:extLst>
          </a:blip>
          <a:srcRect t="4866" b="4866"/>
          <a:stretch/>
        </p:blipFill>
        <p:spPr>
          <a:xfrm flipV="1">
            <a:off x="6858000" y="1557338"/>
            <a:ext cx="5337175" cy="4560887"/>
          </a:xfrm>
          <a:prstGeom prst="rect">
            <a:avLst/>
          </a:prstGeom>
        </p:spPr>
      </p:pic>
    </p:spTree>
    <p:extLst>
      <p:ext uri="{BB962C8B-B14F-4D97-AF65-F5344CB8AC3E}">
        <p14:creationId xmlns:p14="http://schemas.microsoft.com/office/powerpoint/2010/main" val="2907451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8061642-F118-184F-EB44-D02B2E258678}"/>
              </a:ext>
            </a:extLst>
          </p:cNvPr>
          <p:cNvPicPr>
            <a:picLocks noGrp="1" noChangeAspect="1"/>
          </p:cNvPicPr>
          <p:nvPr>
            <p:ph type="pic" sz="quarter" idx="14"/>
          </p:nvPr>
        </p:nvPicPr>
        <p:blipFill>
          <a:blip r:embed="rId2"/>
          <a:srcRect l="4864" r="4864"/>
          <a:stretch/>
        </p:blipFill>
        <p:spPr>
          <a:prstGeom prst="rect">
            <a:avLst/>
          </a:prstGeom>
          <a:solidFill>
            <a:srgbClr val="FFFFFF">
              <a:lumMod val="95000"/>
            </a:srgbClr>
          </a:solidFill>
        </p:spPr>
      </p:pic>
      <p:sp>
        <p:nvSpPr>
          <p:cNvPr id="5" name="Subtitle 4">
            <a:extLst>
              <a:ext uri="{FF2B5EF4-FFF2-40B4-BE49-F238E27FC236}">
                <a16:creationId xmlns:a16="http://schemas.microsoft.com/office/drawing/2014/main" id="{66286F76-BD68-1CAF-1EA2-5BA80549861B}"/>
              </a:ext>
            </a:extLst>
          </p:cNvPr>
          <p:cNvSpPr>
            <a:spLocks noGrp="1"/>
          </p:cNvSpPr>
          <p:nvPr>
            <p:ph type="subTitle" idx="13"/>
          </p:nvPr>
        </p:nvSpPr>
        <p:spPr/>
        <p:txBody>
          <a:bodyPr/>
          <a:lstStyle/>
          <a:p>
            <a:r>
              <a:rPr lang="en-GB" dirty="0"/>
              <a:t>1</a:t>
            </a:r>
          </a:p>
        </p:txBody>
      </p:sp>
      <p:sp>
        <p:nvSpPr>
          <p:cNvPr id="7" name="Text Placeholder 6">
            <a:extLst>
              <a:ext uri="{FF2B5EF4-FFF2-40B4-BE49-F238E27FC236}">
                <a16:creationId xmlns:a16="http://schemas.microsoft.com/office/drawing/2014/main" id="{446AC443-C536-AD11-5CC8-BE83695AF7FF}"/>
              </a:ext>
            </a:extLst>
          </p:cNvPr>
          <p:cNvSpPr>
            <a:spLocks noGrp="1"/>
          </p:cNvSpPr>
          <p:nvPr>
            <p:ph type="body" sz="quarter" idx="15"/>
          </p:nvPr>
        </p:nvSpPr>
        <p:spPr/>
        <p:txBody>
          <a:bodyPr/>
          <a:lstStyle/>
          <a:p>
            <a:r>
              <a:rPr lang="en-US" dirty="0">
                <a:latin typeface="Helvetica Now Text"/>
              </a:rPr>
              <a:t>workflow overview</a:t>
            </a:r>
          </a:p>
          <a:p>
            <a:endParaRPr lang="en-GB" dirty="0"/>
          </a:p>
        </p:txBody>
      </p:sp>
    </p:spTree>
    <p:extLst>
      <p:ext uri="{BB962C8B-B14F-4D97-AF65-F5344CB8AC3E}">
        <p14:creationId xmlns:p14="http://schemas.microsoft.com/office/powerpoint/2010/main" val="249842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356CD-55BE-9FDA-8E3A-785CDD4A9A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3398DB-B207-57EB-17D7-04E05D0F6EE8}"/>
              </a:ext>
            </a:extLst>
          </p:cNvPr>
          <p:cNvSpPr>
            <a:spLocks noGrp="1"/>
          </p:cNvSpPr>
          <p:nvPr>
            <p:ph type="title"/>
          </p:nvPr>
        </p:nvSpPr>
        <p:spPr/>
        <p:txBody>
          <a:bodyPr/>
          <a:lstStyle/>
          <a:p>
            <a:r>
              <a:rPr lang="en-US" dirty="0"/>
              <a:t>Building a stochastic event set</a:t>
            </a:r>
          </a:p>
        </p:txBody>
      </p:sp>
      <p:sp>
        <p:nvSpPr>
          <p:cNvPr id="17" name="Subtitle 16">
            <a:extLst>
              <a:ext uri="{FF2B5EF4-FFF2-40B4-BE49-F238E27FC236}">
                <a16:creationId xmlns:a16="http://schemas.microsoft.com/office/drawing/2014/main" id="{EABE9417-3A1D-C1D7-D83B-02BCF0DFC30F}"/>
              </a:ext>
            </a:extLst>
          </p:cNvPr>
          <p:cNvSpPr>
            <a:spLocks noGrp="1"/>
          </p:cNvSpPr>
          <p:nvPr>
            <p:ph type="subTitle" idx="13"/>
          </p:nvPr>
        </p:nvSpPr>
        <p:spPr/>
        <p:txBody>
          <a:bodyPr/>
          <a:lstStyle/>
          <a:p>
            <a:r>
              <a:rPr lang="en-GB" dirty="0"/>
              <a:t>Workflow overview</a:t>
            </a:r>
          </a:p>
        </p:txBody>
      </p:sp>
      <p:sp>
        <p:nvSpPr>
          <p:cNvPr id="18" name="Content Placeholder 9">
            <a:extLst>
              <a:ext uri="{FF2B5EF4-FFF2-40B4-BE49-F238E27FC236}">
                <a16:creationId xmlns:a16="http://schemas.microsoft.com/office/drawing/2014/main" id="{0C97B5CB-90A3-65CA-C1B3-8D1BAFA7F6B7}"/>
              </a:ext>
            </a:extLst>
          </p:cNvPr>
          <p:cNvSpPr txBox="1">
            <a:spLocks/>
          </p:cNvSpPr>
          <p:nvPr/>
        </p:nvSpPr>
        <p:spPr>
          <a:xfrm>
            <a:off x="1142580" y="1562461"/>
            <a:ext cx="5853443" cy="4555763"/>
          </a:xfrm>
          <a:prstGeom prst="rect">
            <a:avLst/>
          </a:prstGeom>
          <a:effectLst/>
        </p:spPr>
        <p:txBody>
          <a:bodyPr vert="horz" lIns="0" tIns="0" rIns="0" bIns="0" rtlCol="0">
            <a:noAutofit/>
          </a:bodyPr>
          <a:lstStyle>
            <a:lvl1pPr marL="0" indent="0" algn="l" defTabSz="914537" rtl="0" eaLnBrk="1" latinLnBrk="0" hangingPunct="1">
              <a:lnSpc>
                <a:spcPct val="100000"/>
              </a:lnSpc>
              <a:spcBef>
                <a:spcPts val="600"/>
              </a:spcBef>
              <a:spcAft>
                <a:spcPts val="4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pPr lvl="2"/>
            <a:r>
              <a:rPr lang="en-GB" sz="1300" dirty="0">
                <a:latin typeface="+mj-lt"/>
                <a:ea typeface="Malgun Gothic" panose="020B0503020000020004" pitchFamily="34" charset="-127"/>
              </a:rPr>
              <a:t>Stochastic events extracted from</a:t>
            </a:r>
            <a:r>
              <a:rPr lang="en-GB" sz="1300" b="1" dirty="0">
                <a:latin typeface="+mj-lt"/>
                <a:ea typeface="Malgun Gothic" panose="020B0503020000020004" pitchFamily="34" charset="-127"/>
              </a:rPr>
              <a:t> </a:t>
            </a:r>
            <a:r>
              <a:rPr lang="en-GB" sz="1300" dirty="0">
                <a:latin typeface="+mj-lt"/>
                <a:ea typeface="Malgun Gothic" panose="020B0503020000020004" pitchFamily="34" charset="-127"/>
              </a:rPr>
              <a:t>GCM output: </a:t>
            </a:r>
            <a:r>
              <a:rPr lang="en-GB" sz="1300" b="1" dirty="0">
                <a:latin typeface="+mj-lt"/>
                <a:ea typeface="Malgun Gothic" panose="020B0503020000020004" pitchFamily="34" charset="-127"/>
              </a:rPr>
              <a:t>MPI-ESM / LAERTES EU </a:t>
            </a:r>
            <a:r>
              <a:rPr lang="en-GB" sz="1300" dirty="0">
                <a:latin typeface="+mj-lt"/>
                <a:ea typeface="Malgun Gothic" panose="020B0503020000020004" pitchFamily="34" charset="-127"/>
              </a:rPr>
              <a:t>@25km</a:t>
            </a:r>
          </a:p>
          <a:p>
            <a:pPr lvl="2"/>
            <a:r>
              <a:rPr lang="en-GB" sz="1300" b="1" dirty="0">
                <a:latin typeface="+mj-lt"/>
                <a:ea typeface="Malgun Gothic" panose="020B0503020000020004" pitchFamily="34" charset="-127"/>
              </a:rPr>
              <a:t>Five events </a:t>
            </a:r>
            <a:r>
              <a:rPr lang="en-GB" sz="1300" dirty="0">
                <a:latin typeface="+mj-lt"/>
                <a:ea typeface="Malgun Gothic" panose="020B0503020000020004" pitchFamily="34" charset="-127"/>
              </a:rPr>
              <a:t>per year, thus 100yrs = 500 storms, 10,000yrs = 50K events, etc…</a:t>
            </a:r>
          </a:p>
          <a:p>
            <a:pPr lvl="2"/>
            <a:r>
              <a:rPr lang="en-GB" sz="1300" dirty="0">
                <a:latin typeface="+mj-lt"/>
                <a:ea typeface="Malgun Gothic" panose="020B0503020000020004" pitchFamily="34" charset="-127"/>
              </a:rPr>
              <a:t>Event selection/extraction based on two </a:t>
            </a:r>
            <a:r>
              <a:rPr lang="en-GB" sz="1300" b="1" dirty="0">
                <a:latin typeface="+mj-lt"/>
                <a:ea typeface="Malgun Gothic" panose="020B0503020000020004" pitchFamily="34" charset="-127"/>
              </a:rPr>
              <a:t>SSI metrics: </a:t>
            </a:r>
          </a:p>
          <a:p>
            <a:pPr lvl="3"/>
            <a:r>
              <a:rPr lang="en-GB" sz="1300" dirty="0">
                <a:latin typeface="+mj-lt"/>
                <a:ea typeface="Malgun Gothic" panose="020B0503020000020004" pitchFamily="34" charset="-127"/>
              </a:rPr>
              <a:t>Met Index (</a:t>
            </a:r>
            <a:r>
              <a:rPr lang="en-GB" sz="1300" b="1" dirty="0">
                <a:latin typeface="+mj-lt"/>
                <a:ea typeface="Malgun Gothic" panose="020B0503020000020004" pitchFamily="34" charset="-127"/>
              </a:rPr>
              <a:t>MI</a:t>
            </a:r>
            <a:r>
              <a:rPr lang="en-GB" sz="1300" dirty="0">
                <a:latin typeface="+mj-lt"/>
                <a:ea typeface="Malgun Gothic" panose="020B0503020000020004" pitchFamily="34" charset="-127"/>
              </a:rPr>
              <a:t>): to capture the storm climatology</a:t>
            </a:r>
          </a:p>
          <a:p>
            <a:pPr lvl="3"/>
            <a:r>
              <a:rPr lang="en-GB" sz="1300" dirty="0">
                <a:latin typeface="+mj-lt"/>
                <a:ea typeface="Malgun Gothic" panose="020B0503020000020004" pitchFamily="34" charset="-127"/>
              </a:rPr>
              <a:t>Loss Index (</a:t>
            </a:r>
            <a:r>
              <a:rPr lang="en-GB" sz="1300" b="1" dirty="0">
                <a:latin typeface="+mj-lt"/>
                <a:ea typeface="Malgun Gothic" panose="020B0503020000020004" pitchFamily="34" charset="-127"/>
              </a:rPr>
              <a:t>LI</a:t>
            </a:r>
            <a:r>
              <a:rPr lang="en-GB" sz="1300" dirty="0">
                <a:latin typeface="+mj-lt"/>
                <a:ea typeface="Malgun Gothic" panose="020B0503020000020004" pitchFamily="34" charset="-127"/>
              </a:rPr>
              <a:t>): to capture strums in fringe geographies  </a:t>
            </a:r>
          </a:p>
          <a:p>
            <a:pPr lvl="2"/>
            <a:r>
              <a:rPr lang="en-GB" sz="1300" dirty="0">
                <a:latin typeface="+mj-lt"/>
                <a:ea typeface="Malgun Gothic" panose="020B0503020000020004" pitchFamily="34" charset="-127"/>
              </a:rPr>
              <a:t>Ranking of the LAERTES-EU data, then selecting the top 5 x years events: 12,500 MPI-ESM / LAERTES EU yrs = </a:t>
            </a:r>
            <a:r>
              <a:rPr lang="en-GB" sz="1300" b="1" dirty="0">
                <a:latin typeface="+mj-lt"/>
                <a:ea typeface="Malgun Gothic" panose="020B0503020000020004" pitchFamily="34" charset="-127"/>
              </a:rPr>
              <a:t>62,450</a:t>
            </a:r>
            <a:r>
              <a:rPr lang="en-GB" sz="1300" dirty="0">
                <a:latin typeface="+mj-lt"/>
                <a:ea typeface="Malgun Gothic" panose="020B0503020000020004" pitchFamily="34" charset="-127"/>
              </a:rPr>
              <a:t> events</a:t>
            </a:r>
          </a:p>
          <a:p>
            <a:pPr lvl="2"/>
            <a:r>
              <a:rPr lang="en-GB" sz="1300" b="1" dirty="0">
                <a:latin typeface="+mj-lt"/>
                <a:ea typeface="Malgun Gothic" panose="020B0503020000020004" pitchFamily="34" charset="-127"/>
              </a:rPr>
              <a:t>Downscaling</a:t>
            </a:r>
            <a:r>
              <a:rPr lang="en-GB" sz="1300" dirty="0">
                <a:latin typeface="+mj-lt"/>
                <a:ea typeface="Malgun Gothic" panose="020B0503020000020004" pitchFamily="34" charset="-127"/>
              </a:rPr>
              <a:t> between from 25km to 3km </a:t>
            </a:r>
          </a:p>
          <a:p>
            <a:pPr lvl="3"/>
            <a:r>
              <a:rPr lang="en-GB" sz="1300" b="1" dirty="0">
                <a:latin typeface="+mj-lt"/>
                <a:ea typeface="Malgun Gothic" panose="020B0503020000020004" pitchFamily="34" charset="-127"/>
              </a:rPr>
              <a:t>M/L model </a:t>
            </a:r>
            <a:r>
              <a:rPr lang="en-GB" sz="1300" dirty="0">
                <a:latin typeface="+mj-lt"/>
                <a:ea typeface="Malgun Gothic" panose="020B0503020000020004" pitchFamily="34" charset="-127"/>
              </a:rPr>
              <a:t>trained on a limited historical set</a:t>
            </a:r>
          </a:p>
          <a:p>
            <a:pPr lvl="4"/>
            <a:r>
              <a:rPr lang="en-GB" sz="1300" dirty="0">
                <a:latin typeface="+mj-lt"/>
                <a:ea typeface="Malgun Gothic" panose="020B0503020000020004" pitchFamily="34" charset="-127"/>
              </a:rPr>
              <a:t>310 ERA5 events @ 25km</a:t>
            </a:r>
          </a:p>
          <a:p>
            <a:pPr lvl="4"/>
            <a:r>
              <a:rPr lang="en-GB" sz="1300" dirty="0">
                <a:latin typeface="+mj-lt"/>
                <a:ea typeface="Malgun Gothic" panose="020B0503020000020004" pitchFamily="34" charset="-127"/>
              </a:rPr>
              <a:t>310 ICON simulated (dynamically downscaled events) @ 3km</a:t>
            </a:r>
          </a:p>
          <a:p>
            <a:pPr lvl="3"/>
            <a:r>
              <a:rPr lang="en-GB" sz="1300" dirty="0">
                <a:latin typeface="+mj-lt"/>
                <a:ea typeface="Malgun Gothic" panose="020B0503020000020004" pitchFamily="34" charset="-127"/>
              </a:rPr>
              <a:t>The trained M/L model is applied to the 62,450 LAERTES-EU storms </a:t>
            </a:r>
          </a:p>
          <a:p>
            <a:pPr lvl="2"/>
            <a:r>
              <a:rPr lang="en-GB" sz="1300" dirty="0">
                <a:latin typeface="+mj-lt"/>
                <a:ea typeface="Malgun Gothic" panose="020B0503020000020004" pitchFamily="34" charset="-127"/>
              </a:rPr>
              <a:t>The stochastic downscaled events are </a:t>
            </a:r>
            <a:r>
              <a:rPr lang="en-GB" sz="1300" b="1" dirty="0">
                <a:latin typeface="+mj-lt"/>
                <a:ea typeface="Malgun Gothic" panose="020B0503020000020004" pitchFamily="34" charset="-127"/>
              </a:rPr>
              <a:t>validated</a:t>
            </a:r>
            <a:r>
              <a:rPr lang="en-GB" sz="1300" dirty="0">
                <a:latin typeface="+mj-lt"/>
                <a:ea typeface="Malgun Gothic" panose="020B0503020000020004" pitchFamily="34" charset="-127"/>
              </a:rPr>
              <a:t>/</a:t>
            </a:r>
            <a:r>
              <a:rPr lang="en-GB" sz="1300" b="1" dirty="0">
                <a:latin typeface="+mj-lt"/>
                <a:ea typeface="Malgun Gothic" panose="020B0503020000020004" pitchFamily="34" charset="-127"/>
              </a:rPr>
              <a:t>calibrated</a:t>
            </a:r>
            <a:r>
              <a:rPr lang="en-GB" sz="1300" dirty="0">
                <a:latin typeface="+mj-lt"/>
                <a:ea typeface="Malgun Gothic" panose="020B0503020000020004" pitchFamily="34" charset="-127"/>
              </a:rPr>
              <a:t> against timeseries of met-stations gusts</a:t>
            </a:r>
          </a:p>
          <a:p>
            <a:pPr lvl="2"/>
            <a:endParaRPr lang="en-US" sz="1300" dirty="0">
              <a:latin typeface="+mj-lt"/>
            </a:endParaRPr>
          </a:p>
        </p:txBody>
      </p:sp>
      <p:sp>
        <p:nvSpPr>
          <p:cNvPr id="3" name="Rectangle: Rounded Corners 2">
            <a:extLst>
              <a:ext uri="{FF2B5EF4-FFF2-40B4-BE49-F238E27FC236}">
                <a16:creationId xmlns:a16="http://schemas.microsoft.com/office/drawing/2014/main" id="{B8E0F962-DAA3-982D-7CF7-50D6FB4CC028}"/>
              </a:ext>
            </a:extLst>
          </p:cNvPr>
          <p:cNvSpPr/>
          <p:nvPr/>
        </p:nvSpPr>
        <p:spPr>
          <a:xfrm>
            <a:off x="962708" y="5154261"/>
            <a:ext cx="6033315" cy="456557"/>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Aft>
                <a:spcPts val="600"/>
              </a:spcAft>
            </a:pPr>
            <a:endParaRPr lang="en-GB" sz="1100" dirty="0" err="1">
              <a:solidFill>
                <a:schemeClr val="tx1"/>
              </a:solidFill>
              <a:latin typeface="Helvetica Now Text" panose="020B0504030202020204" pitchFamily="34" charset="0"/>
            </a:endParaRPr>
          </a:p>
        </p:txBody>
      </p:sp>
      <p:sp>
        <p:nvSpPr>
          <p:cNvPr id="4" name="Text Placeholder 10">
            <a:extLst>
              <a:ext uri="{FF2B5EF4-FFF2-40B4-BE49-F238E27FC236}">
                <a16:creationId xmlns:a16="http://schemas.microsoft.com/office/drawing/2014/main" id="{867A936B-7DEA-90A7-6D1A-1849E2755CB0}"/>
              </a:ext>
            </a:extLst>
          </p:cNvPr>
          <p:cNvSpPr txBox="1">
            <a:spLocks/>
          </p:cNvSpPr>
          <p:nvPr/>
        </p:nvSpPr>
        <p:spPr>
          <a:xfrm>
            <a:off x="10197696" y="3377403"/>
            <a:ext cx="1794472"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pPr lvl="1">
              <a:lnSpc>
                <a:spcPct val="100000"/>
              </a:lnSpc>
            </a:pPr>
            <a:r>
              <a:rPr lang="en-US" sz="1400" b="1" dirty="0"/>
              <a:t>Hendrick Feldmann</a:t>
            </a:r>
          </a:p>
          <a:p>
            <a:pPr lvl="1">
              <a:lnSpc>
                <a:spcPct val="100000"/>
              </a:lnSpc>
            </a:pPr>
            <a:r>
              <a:rPr lang="en-US" sz="1100" dirty="0"/>
              <a:t>Research Assistant</a:t>
            </a:r>
            <a:endParaRPr lang="en-US" sz="2000" dirty="0"/>
          </a:p>
        </p:txBody>
      </p:sp>
      <p:pic>
        <p:nvPicPr>
          <p:cNvPr id="5" name="Picture 4" descr="A person with a beard and glasses&#10;&#10;AI-generated content may be incorrect.">
            <a:extLst>
              <a:ext uri="{FF2B5EF4-FFF2-40B4-BE49-F238E27FC236}">
                <a16:creationId xmlns:a16="http://schemas.microsoft.com/office/drawing/2014/main" id="{69EF0913-734B-3DD0-0212-39591E9A9FF1}"/>
              </a:ext>
            </a:extLst>
          </p:cNvPr>
          <p:cNvPicPr>
            <a:picLocks noChangeAspect="1"/>
          </p:cNvPicPr>
          <p:nvPr/>
        </p:nvPicPr>
        <p:blipFill>
          <a:blip r:embed="rId2" cstate="print">
            <a:extLst>
              <a:ext uri="{28A0092B-C50C-407E-A947-70E740481C1C}">
                <a14:useLocalDpi xmlns:a14="http://schemas.microsoft.com/office/drawing/2010/main"/>
              </a:ext>
            </a:extLst>
          </a:blip>
          <a:srcRect r="4332"/>
          <a:stretch/>
        </p:blipFill>
        <p:spPr>
          <a:xfrm>
            <a:off x="10204262" y="1151327"/>
            <a:ext cx="1625860" cy="2183462"/>
          </a:xfrm>
          <a:prstGeom prst="rect">
            <a:avLst/>
          </a:prstGeom>
        </p:spPr>
      </p:pic>
      <p:sp>
        <p:nvSpPr>
          <p:cNvPr id="7" name="Flowchart: Terminator 6">
            <a:extLst>
              <a:ext uri="{FF2B5EF4-FFF2-40B4-BE49-F238E27FC236}">
                <a16:creationId xmlns:a16="http://schemas.microsoft.com/office/drawing/2014/main" id="{A0D294F4-98D5-2F22-D818-EE07D4A880E9}"/>
              </a:ext>
            </a:extLst>
          </p:cNvPr>
          <p:cNvSpPr/>
          <p:nvPr/>
        </p:nvSpPr>
        <p:spPr>
          <a:xfrm>
            <a:off x="7810981" y="1582643"/>
            <a:ext cx="2014395" cy="462987"/>
          </a:xfrm>
          <a:prstGeom prst="flowChartTerminator">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72000" tIns="72000" rIns="72000" bIns="72000" rtlCol="0" anchor="t"/>
          <a:lstStyle/>
          <a:p>
            <a:pPr>
              <a:spcAft>
                <a:spcPts val="600"/>
              </a:spcAft>
            </a:pPr>
            <a:r>
              <a:rPr lang="en-GB" sz="1100" b="1" dirty="0">
                <a:ea typeface="Malgun Gothic" panose="020B0503020000020004" pitchFamily="34" charset="-127"/>
              </a:rPr>
              <a:t>MPI-ESM / LAERTES EU</a:t>
            </a:r>
            <a:endParaRPr lang="en-GB" sz="1100" dirty="0">
              <a:solidFill>
                <a:schemeClr val="tx1"/>
              </a:solidFill>
              <a:latin typeface="Helvetica Now Text" panose="020B0504030202020204" pitchFamily="34" charset="0"/>
            </a:endParaRPr>
          </a:p>
        </p:txBody>
      </p:sp>
      <p:cxnSp>
        <p:nvCxnSpPr>
          <p:cNvPr id="9" name="Straight Arrow Connector 8">
            <a:extLst>
              <a:ext uri="{FF2B5EF4-FFF2-40B4-BE49-F238E27FC236}">
                <a16:creationId xmlns:a16="http://schemas.microsoft.com/office/drawing/2014/main" id="{2B7EE8B5-F966-2E7C-65A1-36A1F94F1954}"/>
              </a:ext>
            </a:extLst>
          </p:cNvPr>
          <p:cNvCxnSpPr>
            <a:cxnSpLocks/>
            <a:stCxn id="7" idx="2"/>
            <a:endCxn id="10" idx="1"/>
          </p:cNvCxnSpPr>
          <p:nvPr/>
        </p:nvCxnSpPr>
        <p:spPr>
          <a:xfrm flipH="1">
            <a:off x="8817980" y="2045630"/>
            <a:ext cx="199" cy="54363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Flowchart: Data 9">
            <a:extLst>
              <a:ext uri="{FF2B5EF4-FFF2-40B4-BE49-F238E27FC236}">
                <a16:creationId xmlns:a16="http://schemas.microsoft.com/office/drawing/2014/main" id="{C8CD6C27-CF3B-23EF-C820-7486F35F55E4}"/>
              </a:ext>
            </a:extLst>
          </p:cNvPr>
          <p:cNvSpPr/>
          <p:nvPr/>
        </p:nvSpPr>
        <p:spPr>
          <a:xfrm>
            <a:off x="7810981" y="2589267"/>
            <a:ext cx="2013997" cy="593875"/>
          </a:xfrm>
          <a:prstGeom prst="flowChartInputOutpu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72000" tIns="72000" rIns="72000" bIns="72000" rtlCol="0" anchor="ctr" anchorCtr="0"/>
          <a:lstStyle/>
          <a:p>
            <a:pPr algn="ctr"/>
            <a:r>
              <a:rPr lang="en-GB" sz="1100" b="1" dirty="0">
                <a:solidFill>
                  <a:schemeClr val="bg2"/>
                </a:solidFill>
              </a:rPr>
              <a:t>EVENT SET @25km</a:t>
            </a:r>
          </a:p>
          <a:p>
            <a:pPr algn="ctr"/>
            <a:r>
              <a:rPr lang="en-GB" sz="1100" b="1" dirty="0">
                <a:solidFill>
                  <a:schemeClr val="bg2"/>
                </a:solidFill>
              </a:rPr>
              <a:t>storm selection</a:t>
            </a:r>
          </a:p>
        </p:txBody>
      </p:sp>
      <p:sp>
        <p:nvSpPr>
          <p:cNvPr id="19" name="Flowchart: Process 18">
            <a:extLst>
              <a:ext uri="{FF2B5EF4-FFF2-40B4-BE49-F238E27FC236}">
                <a16:creationId xmlns:a16="http://schemas.microsoft.com/office/drawing/2014/main" id="{79A44780-BFC2-C48B-D07F-8D541E2D1D4F}"/>
              </a:ext>
            </a:extLst>
          </p:cNvPr>
          <p:cNvSpPr/>
          <p:nvPr/>
        </p:nvSpPr>
        <p:spPr>
          <a:xfrm>
            <a:off x="7810981" y="3726777"/>
            <a:ext cx="2013997" cy="593874"/>
          </a:xfrm>
          <a:prstGeom prst="flowChartProcess">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72000" tIns="72000" rIns="72000" bIns="72000" rtlCol="0" anchor="ctr" anchorCtr="0"/>
          <a:lstStyle/>
          <a:p>
            <a:pPr algn="ctr">
              <a:spcAft>
                <a:spcPts val="600"/>
              </a:spcAft>
            </a:pPr>
            <a:r>
              <a:rPr lang="en-GB" sz="1100" b="1" dirty="0">
                <a:solidFill>
                  <a:schemeClr val="bg2"/>
                </a:solidFill>
                <a:ea typeface="Malgun Gothic" panose="020B0503020000020004" pitchFamily="34" charset="-127"/>
              </a:rPr>
              <a:t>DOWNSCALING</a:t>
            </a:r>
          </a:p>
          <a:p>
            <a:pPr algn="ctr">
              <a:spcAft>
                <a:spcPts val="600"/>
              </a:spcAft>
            </a:pPr>
            <a:r>
              <a:rPr lang="en-GB" sz="1100" b="1" dirty="0">
                <a:solidFill>
                  <a:schemeClr val="bg2"/>
                </a:solidFill>
                <a:latin typeface="Helvetica Now Text" panose="020B0504030202020204" pitchFamily="34" charset="0"/>
                <a:ea typeface="Malgun Gothic" panose="020B0503020000020004" pitchFamily="34" charset="-127"/>
              </a:rPr>
              <a:t>training M/L tool</a:t>
            </a:r>
            <a:endParaRPr lang="en-GB" sz="1100" dirty="0">
              <a:solidFill>
                <a:schemeClr val="bg2"/>
              </a:solidFill>
              <a:latin typeface="Helvetica Now Text" panose="020B0504030202020204" pitchFamily="34" charset="0"/>
            </a:endParaRPr>
          </a:p>
        </p:txBody>
      </p:sp>
      <p:sp>
        <p:nvSpPr>
          <p:cNvPr id="24" name="Flowchart: Data 23">
            <a:extLst>
              <a:ext uri="{FF2B5EF4-FFF2-40B4-BE49-F238E27FC236}">
                <a16:creationId xmlns:a16="http://schemas.microsoft.com/office/drawing/2014/main" id="{5BD105C2-6E24-52CE-9112-F8A2D305E1C3}"/>
              </a:ext>
            </a:extLst>
          </p:cNvPr>
          <p:cNvSpPr/>
          <p:nvPr/>
        </p:nvSpPr>
        <p:spPr>
          <a:xfrm>
            <a:off x="9901659" y="2589267"/>
            <a:ext cx="2013997" cy="593875"/>
          </a:xfrm>
          <a:prstGeom prst="flowChartInputOutpu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72000" tIns="72000" rIns="72000" bIns="72000" rtlCol="0" anchor="ctr" anchorCtr="0"/>
          <a:lstStyle/>
          <a:p>
            <a:pPr algn="ctr"/>
            <a:r>
              <a:rPr lang="en-GB" sz="1100" b="1" dirty="0">
                <a:solidFill>
                  <a:schemeClr val="bg2"/>
                </a:solidFill>
              </a:rPr>
              <a:t>Hist Storms @25 &amp; 3km</a:t>
            </a:r>
          </a:p>
        </p:txBody>
      </p:sp>
      <p:cxnSp>
        <p:nvCxnSpPr>
          <p:cNvPr id="40" name="Connector: Elbow 39">
            <a:extLst>
              <a:ext uri="{FF2B5EF4-FFF2-40B4-BE49-F238E27FC236}">
                <a16:creationId xmlns:a16="http://schemas.microsoft.com/office/drawing/2014/main" id="{BFE195A9-C948-44FF-6034-164AFE3F3038}"/>
              </a:ext>
            </a:extLst>
          </p:cNvPr>
          <p:cNvCxnSpPr>
            <a:cxnSpLocks/>
            <a:stCxn id="24" idx="3"/>
            <a:endCxn id="19" idx="3"/>
          </p:cNvCxnSpPr>
          <p:nvPr/>
        </p:nvCxnSpPr>
        <p:spPr>
          <a:xfrm rot="5400000">
            <a:off x="9845832" y="3162288"/>
            <a:ext cx="840572" cy="882280"/>
          </a:xfrm>
          <a:prstGeom prst="bent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Flowchart: Data 41">
            <a:extLst>
              <a:ext uri="{FF2B5EF4-FFF2-40B4-BE49-F238E27FC236}">
                <a16:creationId xmlns:a16="http://schemas.microsoft.com/office/drawing/2014/main" id="{99CE4FA5-ED13-8F0C-C7FA-7DE18EA89F8B}"/>
              </a:ext>
            </a:extLst>
          </p:cNvPr>
          <p:cNvSpPr/>
          <p:nvPr/>
        </p:nvSpPr>
        <p:spPr>
          <a:xfrm>
            <a:off x="7810980" y="4672527"/>
            <a:ext cx="2013997" cy="593875"/>
          </a:xfrm>
          <a:prstGeom prst="flowChartInputOutpu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72000" tIns="72000" rIns="72000" bIns="72000" rtlCol="0" anchor="ctr" anchorCtr="0"/>
          <a:lstStyle/>
          <a:p>
            <a:pPr algn="ctr"/>
            <a:r>
              <a:rPr lang="en-GB" sz="1100" b="1" dirty="0">
                <a:solidFill>
                  <a:schemeClr val="bg2"/>
                </a:solidFill>
              </a:rPr>
              <a:t>EVENT SET @3km</a:t>
            </a:r>
          </a:p>
        </p:txBody>
      </p:sp>
      <p:cxnSp>
        <p:nvCxnSpPr>
          <p:cNvPr id="43" name="Straight Arrow Connector 42">
            <a:extLst>
              <a:ext uri="{FF2B5EF4-FFF2-40B4-BE49-F238E27FC236}">
                <a16:creationId xmlns:a16="http://schemas.microsoft.com/office/drawing/2014/main" id="{0BADC501-4C08-63A8-2679-E9918B56DF63}"/>
              </a:ext>
            </a:extLst>
          </p:cNvPr>
          <p:cNvCxnSpPr>
            <a:cxnSpLocks/>
            <a:stCxn id="10" idx="4"/>
            <a:endCxn id="19" idx="0"/>
          </p:cNvCxnSpPr>
          <p:nvPr/>
        </p:nvCxnSpPr>
        <p:spPr>
          <a:xfrm>
            <a:off x="8817980" y="3183142"/>
            <a:ext cx="0" cy="54363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03B7721-9D08-1D71-C4A9-EEDFCE2BA6E3}"/>
              </a:ext>
            </a:extLst>
          </p:cNvPr>
          <p:cNvCxnSpPr>
            <a:cxnSpLocks/>
            <a:stCxn id="19" idx="2"/>
            <a:endCxn id="42" idx="1"/>
          </p:cNvCxnSpPr>
          <p:nvPr/>
        </p:nvCxnSpPr>
        <p:spPr>
          <a:xfrm flipH="1">
            <a:off x="8817979" y="4320651"/>
            <a:ext cx="1" cy="35187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Flowchart: Process 48">
            <a:extLst>
              <a:ext uri="{FF2B5EF4-FFF2-40B4-BE49-F238E27FC236}">
                <a16:creationId xmlns:a16="http://schemas.microsoft.com/office/drawing/2014/main" id="{E9724FCC-0F33-230F-476B-F0DF321CA642}"/>
              </a:ext>
            </a:extLst>
          </p:cNvPr>
          <p:cNvSpPr/>
          <p:nvPr/>
        </p:nvSpPr>
        <p:spPr>
          <a:xfrm>
            <a:off x="9893033" y="5325073"/>
            <a:ext cx="2013997" cy="593874"/>
          </a:xfrm>
          <a:prstGeom prst="flowChartProcess">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72000" tIns="72000" rIns="72000" bIns="72000" rtlCol="0" anchor="ctr" anchorCtr="0"/>
          <a:lstStyle/>
          <a:p>
            <a:pPr algn="ctr"/>
            <a:r>
              <a:rPr lang="en-GB" sz="1100" b="1" dirty="0">
                <a:solidFill>
                  <a:schemeClr val="bg2"/>
                </a:solidFill>
                <a:latin typeface="Helvetica Now Text" panose="020B0504030202020204" pitchFamily="34" charset="0"/>
                <a:ea typeface="Malgun Gothic" panose="020B0503020000020004" pitchFamily="34" charset="-127"/>
              </a:rPr>
              <a:t>CALIBRATION</a:t>
            </a:r>
            <a:endParaRPr lang="en-GB" sz="1100" dirty="0">
              <a:solidFill>
                <a:schemeClr val="bg2"/>
              </a:solidFill>
              <a:latin typeface="Helvetica Now Text" panose="020B0504030202020204" pitchFamily="34" charset="0"/>
            </a:endParaRPr>
          </a:p>
        </p:txBody>
      </p:sp>
      <p:cxnSp>
        <p:nvCxnSpPr>
          <p:cNvPr id="52" name="Connector: Elbow 51">
            <a:extLst>
              <a:ext uri="{FF2B5EF4-FFF2-40B4-BE49-F238E27FC236}">
                <a16:creationId xmlns:a16="http://schemas.microsoft.com/office/drawing/2014/main" id="{0787C50F-9FB5-D62B-BA49-633217B14573}"/>
              </a:ext>
            </a:extLst>
          </p:cNvPr>
          <p:cNvCxnSpPr>
            <a:cxnSpLocks/>
            <a:stCxn id="42" idx="5"/>
            <a:endCxn id="49" idx="0"/>
          </p:cNvCxnSpPr>
          <p:nvPr/>
        </p:nvCxnSpPr>
        <p:spPr>
          <a:xfrm>
            <a:off x="9623577" y="4969465"/>
            <a:ext cx="1276455" cy="355608"/>
          </a:xfrm>
          <a:prstGeom prst="bent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Flowchart: Terminator 5">
            <a:extLst>
              <a:ext uri="{FF2B5EF4-FFF2-40B4-BE49-F238E27FC236}">
                <a16:creationId xmlns:a16="http://schemas.microsoft.com/office/drawing/2014/main" id="{58345420-22CB-1AB1-44F1-FDD71BBD2304}"/>
              </a:ext>
            </a:extLst>
          </p:cNvPr>
          <p:cNvSpPr/>
          <p:nvPr/>
        </p:nvSpPr>
        <p:spPr>
          <a:xfrm>
            <a:off x="7810979" y="5800765"/>
            <a:ext cx="2013997" cy="593874"/>
          </a:xfrm>
          <a:prstGeom prst="flowChartTerminator">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72000" tIns="72000" rIns="72000" bIns="72000" rtlCol="0" anchor="ctr"/>
          <a:lstStyle/>
          <a:p>
            <a:pPr algn="ctr"/>
            <a:r>
              <a:rPr lang="en-GB" sz="1100" b="1" dirty="0">
                <a:solidFill>
                  <a:schemeClr val="bg2"/>
                </a:solidFill>
                <a:ea typeface="Malgun Gothic" panose="020B0503020000020004" pitchFamily="34" charset="-127"/>
              </a:rPr>
              <a:t>EVENT SET</a:t>
            </a:r>
          </a:p>
          <a:p>
            <a:pPr algn="ctr"/>
            <a:r>
              <a:rPr lang="en-GB" sz="1100" b="1" dirty="0">
                <a:solidFill>
                  <a:schemeClr val="bg2"/>
                </a:solidFill>
                <a:ea typeface="Malgun Gothic" panose="020B0503020000020004" pitchFamily="34" charset="-127"/>
              </a:rPr>
              <a:t>Final product </a:t>
            </a:r>
          </a:p>
        </p:txBody>
      </p:sp>
      <p:cxnSp>
        <p:nvCxnSpPr>
          <p:cNvPr id="8" name="Connector: Elbow 7">
            <a:extLst>
              <a:ext uri="{FF2B5EF4-FFF2-40B4-BE49-F238E27FC236}">
                <a16:creationId xmlns:a16="http://schemas.microsoft.com/office/drawing/2014/main" id="{1229291D-E164-08CF-E604-71C7344D3F71}"/>
              </a:ext>
            </a:extLst>
          </p:cNvPr>
          <p:cNvCxnSpPr>
            <a:cxnSpLocks/>
            <a:stCxn id="49" idx="1"/>
            <a:endCxn id="6" idx="0"/>
          </p:cNvCxnSpPr>
          <p:nvPr/>
        </p:nvCxnSpPr>
        <p:spPr>
          <a:xfrm rot="10800000" flipV="1">
            <a:off x="8817979" y="5622009"/>
            <a:ext cx="1075055" cy="178755"/>
          </a:xfrm>
          <a:prstGeom prst="bent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74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xEl>
                                              <p:pRg st="8" end="8"/>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8">
                                            <p:txEl>
                                              <p:pRg st="9" end="9"/>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8">
                                            <p:txEl>
                                              <p:pRg st="10" end="10"/>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8">
                                            <p:txEl>
                                              <p:pRg st="11" end="11"/>
                                            </p:tx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4" grpId="1"/>
      <p:bldP spid="7" grpId="0" animBg="1"/>
      <p:bldP spid="10" grpId="0" animBg="1"/>
      <p:bldP spid="19" grpId="0" animBg="1"/>
      <p:bldP spid="24" grpId="0" animBg="1"/>
      <p:bldP spid="42" grpId="0" animBg="1"/>
      <p:bldP spid="49"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BAC9A-1424-8CC6-ED29-FC446ADA1FD1}"/>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6608A392-279D-3AC4-053B-E13871BAB0F3}"/>
              </a:ext>
            </a:extLst>
          </p:cNvPr>
          <p:cNvPicPr>
            <a:picLocks noGrp="1" noChangeAspect="1"/>
          </p:cNvPicPr>
          <p:nvPr>
            <p:ph type="pic" sz="quarter" idx="14"/>
          </p:nvPr>
        </p:nvPicPr>
        <p:blipFill>
          <a:blip r:embed="rId2"/>
          <a:srcRect l="4864" r="4864"/>
          <a:stretch/>
        </p:blipFill>
        <p:spPr>
          <a:prstGeom prst="rect">
            <a:avLst/>
          </a:prstGeom>
          <a:solidFill>
            <a:srgbClr val="FFFFFF">
              <a:lumMod val="95000"/>
            </a:srgbClr>
          </a:solidFill>
        </p:spPr>
      </p:pic>
      <p:sp>
        <p:nvSpPr>
          <p:cNvPr id="5" name="Subtitle 4">
            <a:extLst>
              <a:ext uri="{FF2B5EF4-FFF2-40B4-BE49-F238E27FC236}">
                <a16:creationId xmlns:a16="http://schemas.microsoft.com/office/drawing/2014/main" id="{14500A4A-79A9-934E-2F98-1C2F53FDA61F}"/>
              </a:ext>
            </a:extLst>
          </p:cNvPr>
          <p:cNvSpPr>
            <a:spLocks noGrp="1"/>
          </p:cNvSpPr>
          <p:nvPr>
            <p:ph type="subTitle" idx="13"/>
          </p:nvPr>
        </p:nvSpPr>
        <p:spPr/>
        <p:txBody>
          <a:bodyPr/>
          <a:lstStyle/>
          <a:p>
            <a:r>
              <a:rPr lang="en-GB" dirty="0"/>
              <a:t>2</a:t>
            </a:r>
          </a:p>
        </p:txBody>
      </p:sp>
      <p:sp>
        <p:nvSpPr>
          <p:cNvPr id="7" name="Text Placeholder 6">
            <a:extLst>
              <a:ext uri="{FF2B5EF4-FFF2-40B4-BE49-F238E27FC236}">
                <a16:creationId xmlns:a16="http://schemas.microsoft.com/office/drawing/2014/main" id="{05076262-FEC0-C80F-7B11-629264C2261C}"/>
              </a:ext>
            </a:extLst>
          </p:cNvPr>
          <p:cNvSpPr>
            <a:spLocks noGrp="1"/>
          </p:cNvSpPr>
          <p:nvPr>
            <p:ph type="body" sz="quarter" idx="15"/>
          </p:nvPr>
        </p:nvSpPr>
        <p:spPr/>
        <p:txBody>
          <a:bodyPr/>
          <a:lstStyle/>
          <a:p>
            <a:r>
              <a:rPr lang="en-US" dirty="0">
                <a:latin typeface="Helvetica Now Text"/>
              </a:rPr>
              <a:t>Course Resolution data</a:t>
            </a:r>
          </a:p>
          <a:p>
            <a:endParaRPr lang="en-GB" dirty="0"/>
          </a:p>
        </p:txBody>
      </p:sp>
    </p:spTree>
    <p:extLst>
      <p:ext uri="{BB962C8B-B14F-4D97-AF65-F5344CB8AC3E}">
        <p14:creationId xmlns:p14="http://schemas.microsoft.com/office/powerpoint/2010/main" val="1242444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1A899-03E3-6B57-3016-BA59EE884E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4A71F0-941F-1F08-E762-A26927D55DCD}"/>
              </a:ext>
            </a:extLst>
          </p:cNvPr>
          <p:cNvSpPr>
            <a:spLocks noGrp="1"/>
          </p:cNvSpPr>
          <p:nvPr>
            <p:ph type="title"/>
          </p:nvPr>
        </p:nvSpPr>
        <p:spPr/>
        <p:txBody>
          <a:bodyPr/>
          <a:lstStyle/>
          <a:p>
            <a:r>
              <a:rPr lang="en-US"/>
              <a:t>Stochastic hazard data @25km </a:t>
            </a:r>
          </a:p>
        </p:txBody>
      </p:sp>
      <p:sp>
        <p:nvSpPr>
          <p:cNvPr id="4" name="Subtitle 2">
            <a:extLst>
              <a:ext uri="{FF2B5EF4-FFF2-40B4-BE49-F238E27FC236}">
                <a16:creationId xmlns:a16="http://schemas.microsoft.com/office/drawing/2014/main" id="{30A5E40E-0D25-A074-1474-F8CC90AB25E4}"/>
              </a:ext>
            </a:extLst>
          </p:cNvPr>
          <p:cNvSpPr txBox="1">
            <a:spLocks/>
          </p:cNvSpPr>
          <p:nvPr/>
        </p:nvSpPr>
        <p:spPr>
          <a:xfrm>
            <a:off x="1142578" y="843479"/>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endParaRPr lang="en-US" b="0"/>
          </a:p>
        </p:txBody>
      </p:sp>
      <p:sp>
        <p:nvSpPr>
          <p:cNvPr id="3" name="Subtitle 3">
            <a:extLst>
              <a:ext uri="{FF2B5EF4-FFF2-40B4-BE49-F238E27FC236}">
                <a16:creationId xmlns:a16="http://schemas.microsoft.com/office/drawing/2014/main" id="{1CEAA035-502F-A2BE-01BB-D4ACE5A012F6}"/>
              </a:ext>
            </a:extLst>
          </p:cNvPr>
          <p:cNvSpPr txBox="1">
            <a:spLocks/>
          </p:cNvSpPr>
          <p:nvPr/>
        </p:nvSpPr>
        <p:spPr>
          <a:xfrm>
            <a:off x="1142578" y="856027"/>
            <a:ext cx="10689735" cy="307777"/>
          </a:xfrm>
          <a:prstGeom prst="rect">
            <a:avLst/>
          </a:prstGeom>
        </p:spPr>
        <p:txBody>
          <a:bodyPr vert="horz" wrap="square" lIns="0" tIns="0" rIns="0" bIns="0" rtlCol="0" anchor="t">
            <a:spAutoFit/>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a:t>RCM data - </a:t>
            </a:r>
            <a:r>
              <a:rPr lang="en-GB" sz="2000" b="0"/>
              <a:t>1183 simulation runs, 1900 to 2028</a:t>
            </a:r>
            <a:endParaRPr lang="en-US" sz="2000" b="0"/>
          </a:p>
        </p:txBody>
      </p:sp>
      <p:graphicFrame>
        <p:nvGraphicFramePr>
          <p:cNvPr id="8" name="Table 7">
            <a:extLst>
              <a:ext uri="{FF2B5EF4-FFF2-40B4-BE49-F238E27FC236}">
                <a16:creationId xmlns:a16="http://schemas.microsoft.com/office/drawing/2014/main" id="{78B01691-7BBD-4222-9FF7-079504EB2AEE}"/>
              </a:ext>
            </a:extLst>
          </p:cNvPr>
          <p:cNvGraphicFramePr>
            <a:graphicFrameLocks noGrp="1"/>
          </p:cNvGraphicFramePr>
          <p:nvPr>
            <p:extLst>
              <p:ext uri="{D42A27DB-BD31-4B8C-83A1-F6EECF244321}">
                <p14:modId xmlns:p14="http://schemas.microsoft.com/office/powerpoint/2010/main" val="3841745507"/>
              </p:ext>
            </p:extLst>
          </p:nvPr>
        </p:nvGraphicFramePr>
        <p:xfrm>
          <a:off x="1142578" y="1526434"/>
          <a:ext cx="10351430" cy="4489674"/>
        </p:xfrm>
        <a:graphic>
          <a:graphicData uri="http://schemas.openxmlformats.org/drawingml/2006/table">
            <a:tbl>
              <a:tblPr firstRow="1" bandRow="1"/>
              <a:tblGrid>
                <a:gridCol w="1269881">
                  <a:extLst>
                    <a:ext uri="{9D8B030D-6E8A-4147-A177-3AD203B41FA5}">
                      <a16:colId xmlns:a16="http://schemas.microsoft.com/office/drawing/2014/main" val="2177890522"/>
                    </a:ext>
                  </a:extLst>
                </a:gridCol>
                <a:gridCol w="2074569">
                  <a:extLst>
                    <a:ext uri="{9D8B030D-6E8A-4147-A177-3AD203B41FA5}">
                      <a16:colId xmlns:a16="http://schemas.microsoft.com/office/drawing/2014/main" val="467380446"/>
                    </a:ext>
                  </a:extLst>
                </a:gridCol>
                <a:gridCol w="2145284">
                  <a:extLst>
                    <a:ext uri="{9D8B030D-6E8A-4147-A177-3AD203B41FA5}">
                      <a16:colId xmlns:a16="http://schemas.microsoft.com/office/drawing/2014/main" val="2491447768"/>
                    </a:ext>
                  </a:extLst>
                </a:gridCol>
                <a:gridCol w="2302756">
                  <a:extLst>
                    <a:ext uri="{9D8B030D-6E8A-4147-A177-3AD203B41FA5}">
                      <a16:colId xmlns:a16="http://schemas.microsoft.com/office/drawing/2014/main" val="44526109"/>
                    </a:ext>
                  </a:extLst>
                </a:gridCol>
                <a:gridCol w="2558940">
                  <a:extLst>
                    <a:ext uri="{9D8B030D-6E8A-4147-A177-3AD203B41FA5}">
                      <a16:colId xmlns:a16="http://schemas.microsoft.com/office/drawing/2014/main" val="3754284977"/>
                    </a:ext>
                  </a:extLst>
                </a:gridCol>
              </a:tblGrid>
              <a:tr h="618484">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endParaRPr lang="en-US" sz="1600" noProof="0">
                        <a:latin typeface="+mj-lt"/>
                      </a:endParaRP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9682"/>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2000" noProof="0">
                          <a:latin typeface="+mj-lt"/>
                        </a:rPr>
                        <a:t>Data Block</a:t>
                      </a:r>
                      <a:r>
                        <a:rPr lang="en-US" sz="2000" baseline="0" noProof="0">
                          <a:latin typeface="+mj-lt"/>
                        </a:rPr>
                        <a:t> 1</a:t>
                      </a:r>
                      <a:endParaRPr lang="en-US" sz="2000" noProof="0">
                        <a:latin typeface="+mj-lt"/>
                      </a:endParaRP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9682"/>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noProof="0">
                          <a:latin typeface="+mj-lt"/>
                        </a:rPr>
                        <a:t>Data Block</a:t>
                      </a:r>
                      <a:r>
                        <a:rPr lang="en-US" sz="2000" baseline="0" noProof="0">
                          <a:latin typeface="+mj-lt"/>
                        </a:rPr>
                        <a:t> 2</a:t>
                      </a:r>
                      <a:endParaRPr lang="en-US" sz="2000" noProof="0">
                        <a:latin typeface="+mj-lt"/>
                      </a:endParaRP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9682"/>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noProof="0">
                          <a:latin typeface="+mj-lt"/>
                        </a:rPr>
                        <a:t>Data Block</a:t>
                      </a:r>
                      <a:r>
                        <a:rPr lang="en-US" sz="2000" baseline="0" noProof="0">
                          <a:latin typeface="+mj-lt"/>
                        </a:rPr>
                        <a:t> 3</a:t>
                      </a:r>
                      <a:endParaRPr lang="en-US" sz="2000" noProof="0">
                        <a:latin typeface="+mj-lt"/>
                      </a:endParaRP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9682"/>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noProof="0" dirty="0">
                          <a:latin typeface="+mj-lt"/>
                        </a:rPr>
                        <a:t>Data Block</a:t>
                      </a:r>
                      <a:r>
                        <a:rPr lang="en-US" sz="2000" baseline="0" noProof="0" dirty="0">
                          <a:latin typeface="+mj-lt"/>
                        </a:rPr>
                        <a:t> 4</a:t>
                      </a:r>
                      <a:endParaRPr lang="en-US" sz="2000" noProof="0" dirty="0">
                        <a:latin typeface="+mj-lt"/>
                      </a:endParaRP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9682"/>
                    </a:solidFill>
                  </a:tcPr>
                </a:tc>
                <a:extLst>
                  <a:ext uri="{0D108BD9-81ED-4DB2-BD59-A6C34878D82A}">
                    <a16:rowId xmlns:a16="http://schemas.microsoft.com/office/drawing/2014/main" val="1782001093"/>
                  </a:ext>
                </a:extLst>
              </a:tr>
              <a:tr h="104653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2000" b="1" noProof="0">
                          <a:solidFill>
                            <a:schemeClr val="tx1"/>
                          </a:solidFill>
                          <a:latin typeface="+mj-lt"/>
                        </a:rPr>
                        <a:t>Forcing</a:t>
                      </a:r>
                    </a:p>
                  </a:txBody>
                  <a:tcPr marL="73288" marR="73288" marT="36644" marB="36644"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noProof="0">
                          <a:solidFill>
                            <a:schemeClr val="tx1"/>
                          </a:solidFill>
                          <a:latin typeface="+mj-lt"/>
                        </a:rPr>
                        <a:t>20CR via </a:t>
                      </a:r>
                    </a:p>
                    <a:p>
                      <a:pPr algn="l"/>
                      <a:r>
                        <a:rPr lang="en-US" sz="1600" b="1" noProof="0">
                          <a:solidFill>
                            <a:schemeClr val="tx1"/>
                          </a:solidFill>
                          <a:latin typeface="+mj-lt"/>
                        </a:rPr>
                        <a:t>MPI-ESM-LR</a:t>
                      </a:r>
                    </a:p>
                  </a:txBody>
                  <a:tcPr marL="73288" marR="73288" marT="36644" marB="36644"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noProof="0">
                          <a:solidFill>
                            <a:schemeClr val="tx1"/>
                          </a:solidFill>
                          <a:latin typeface="+mj-lt"/>
                        </a:rPr>
                        <a:t>MPI-ESM-LR</a:t>
                      </a:r>
                      <a:r>
                        <a:rPr lang="en-US" sz="1600" noProof="0">
                          <a:solidFill>
                            <a:schemeClr val="tx1"/>
                          </a:solidFill>
                          <a:latin typeface="+mj-lt"/>
                        </a:rPr>
                        <a:t> droughtclip</a:t>
                      </a:r>
                    </a:p>
                  </a:txBody>
                  <a:tcPr marL="73288" marR="73288" marT="36644" marB="36644"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noProof="0" dirty="0">
                          <a:solidFill>
                            <a:schemeClr val="tx1"/>
                          </a:solidFill>
                          <a:latin typeface="+mj-lt"/>
                        </a:rPr>
                        <a:t>MPI-ESM-HR</a:t>
                      </a:r>
                      <a:r>
                        <a:rPr lang="en-US" sz="1600" noProof="0" dirty="0">
                          <a:solidFill>
                            <a:schemeClr val="tx1"/>
                          </a:solidFill>
                          <a:latin typeface="+mj-lt"/>
                        </a:rPr>
                        <a:t> historical</a:t>
                      </a:r>
                    </a:p>
                  </a:txBody>
                  <a:tcPr marL="73288" marR="73288" marT="36644" marB="36644"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457200" indent="-457200" algn="l">
                        <a:buAutoNum type="alphaUcParenBoth"/>
                      </a:pPr>
                      <a:r>
                        <a:rPr lang="en-US" sz="1600" b="1" noProof="0">
                          <a:solidFill>
                            <a:schemeClr val="tx1"/>
                          </a:solidFill>
                          <a:latin typeface="+mj-lt"/>
                        </a:rPr>
                        <a:t>MPI-ESM-HR</a:t>
                      </a:r>
                      <a:r>
                        <a:rPr lang="en-US" sz="1600" baseline="0" noProof="0">
                          <a:solidFill>
                            <a:schemeClr val="tx1"/>
                          </a:solidFill>
                          <a:latin typeface="+mj-lt"/>
                        </a:rPr>
                        <a:t> CMIP5</a:t>
                      </a:r>
                    </a:p>
                    <a:p>
                      <a:pPr marL="457200" indent="-457200" algn="l">
                        <a:buAutoNum type="alphaUcParenBoth"/>
                      </a:pPr>
                      <a:r>
                        <a:rPr lang="en-US" sz="1600" b="1" noProof="0">
                          <a:solidFill>
                            <a:schemeClr val="tx1"/>
                          </a:solidFill>
                          <a:latin typeface="+mj-lt"/>
                        </a:rPr>
                        <a:t>MPI-ESM-HR</a:t>
                      </a:r>
                      <a:r>
                        <a:rPr lang="en-US" sz="1600" baseline="0" noProof="0">
                          <a:solidFill>
                            <a:schemeClr val="tx1"/>
                          </a:solidFill>
                          <a:latin typeface="+mj-lt"/>
                        </a:rPr>
                        <a:t> CMIP6</a:t>
                      </a:r>
                      <a:endParaRPr lang="en-US" sz="1600" noProof="0">
                        <a:solidFill>
                          <a:schemeClr val="tx1"/>
                        </a:solidFill>
                        <a:latin typeface="+mj-lt"/>
                      </a:endParaRPr>
                    </a:p>
                  </a:txBody>
                  <a:tcPr marL="73288" marR="73288" marT="36644" marB="36644"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extLst>
                  <a:ext uri="{0D108BD9-81ED-4DB2-BD59-A6C34878D82A}">
                    <a16:rowId xmlns:a16="http://schemas.microsoft.com/office/drawing/2014/main" val="3654183846"/>
                  </a:ext>
                </a:extLst>
              </a:tr>
              <a:tr h="91882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2000" b="1" noProof="0">
                          <a:latin typeface="+mj-lt"/>
                        </a:rPr>
                        <a:t>Period</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noProof="0">
                          <a:latin typeface="+mj-lt"/>
                        </a:rPr>
                        <a:t>1900-2009</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noProof="0">
                          <a:latin typeface="+mj-lt"/>
                        </a:rPr>
                        <a:t>1910-2019</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514350" indent="-514350" algn="l">
                        <a:buAutoNum type="romanLcParenBoth"/>
                      </a:pPr>
                      <a:r>
                        <a:rPr lang="en-US" sz="1600" noProof="0">
                          <a:latin typeface="+mj-lt"/>
                        </a:rPr>
                        <a:t>1900-2005</a:t>
                      </a:r>
                    </a:p>
                    <a:p>
                      <a:pPr marL="514350" indent="-514350" algn="l">
                        <a:buAutoNum type="romanLcParenBoth"/>
                      </a:pPr>
                      <a:r>
                        <a:rPr lang="en-US" sz="1600" noProof="0">
                          <a:latin typeface="+mj-lt"/>
                        </a:rPr>
                        <a:t>1960-2005</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457200" indent="-457200" algn="l">
                        <a:buAutoNum type="alphaUcParenBoth"/>
                      </a:pPr>
                      <a:r>
                        <a:rPr lang="en-US" sz="1600" baseline="0" noProof="0">
                          <a:latin typeface="+mj-lt"/>
                        </a:rPr>
                        <a:t>1960-2026</a:t>
                      </a:r>
                    </a:p>
                    <a:p>
                      <a:pPr marL="457200" indent="-457200" algn="l">
                        <a:buAutoNum type="alphaUcParenBoth"/>
                      </a:pPr>
                      <a:r>
                        <a:rPr lang="en-US" sz="1600" baseline="0" noProof="0">
                          <a:latin typeface="+mj-lt"/>
                        </a:rPr>
                        <a:t>1960-2028</a:t>
                      </a:r>
                      <a:endParaRPr lang="en-US" sz="1600" noProof="0">
                        <a:latin typeface="+mj-lt"/>
                      </a:endParaRP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20000"/>
                      </a:srgbClr>
                    </a:solidFill>
                  </a:tcPr>
                </a:tc>
                <a:extLst>
                  <a:ext uri="{0D108BD9-81ED-4DB2-BD59-A6C34878D82A}">
                    <a16:rowId xmlns:a16="http://schemas.microsoft.com/office/drawing/2014/main" val="1887449053"/>
                  </a:ext>
                </a:extLst>
              </a:tr>
              <a:tr h="493501">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2000" b="1" noProof="0">
                          <a:latin typeface="+mj-lt"/>
                        </a:rPr>
                        <a:t>Type</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noProof="0">
                          <a:latin typeface="+mj-lt"/>
                        </a:rPr>
                        <a:t>Long-term</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noProof="0">
                          <a:latin typeface="+mj-lt"/>
                        </a:rPr>
                        <a:t>decadals </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indent="0" algn="l">
                        <a:buNone/>
                      </a:pPr>
                      <a:r>
                        <a:rPr lang="en-US" sz="1600" noProof="0">
                          <a:latin typeface="+mj-lt"/>
                        </a:rPr>
                        <a:t>Long-term</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indent="0" algn="l">
                        <a:buNone/>
                      </a:pPr>
                      <a:r>
                        <a:rPr lang="en-US" sz="1600" noProof="0">
                          <a:latin typeface="+mj-lt"/>
                        </a:rPr>
                        <a:t>decadals</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extLst>
                  <a:ext uri="{0D108BD9-81ED-4DB2-BD59-A6C34878D82A}">
                    <a16:rowId xmlns:a16="http://schemas.microsoft.com/office/drawing/2014/main" val="41830573"/>
                  </a:ext>
                </a:extLst>
              </a:tr>
              <a:tr h="91882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2000" b="1" noProof="0">
                          <a:latin typeface="+mj-lt"/>
                        </a:rPr>
                        <a:t>Members</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noProof="0">
                          <a:latin typeface="+mj-lt"/>
                        </a:rPr>
                        <a:t>3 </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noProof="0">
                          <a:latin typeface="+mj-lt"/>
                        </a:rPr>
                        <a:t>3 (100 decades)</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514350" indent="-514350" algn="l">
                        <a:buAutoNum type="romanLcParenBoth"/>
                      </a:pPr>
                      <a:r>
                        <a:rPr lang="en-US" sz="1600" baseline="0" noProof="0">
                          <a:latin typeface="+mj-lt"/>
                        </a:rPr>
                        <a:t>3</a:t>
                      </a:r>
                    </a:p>
                    <a:p>
                      <a:pPr marL="514350" indent="-514350" algn="l">
                        <a:buAutoNum type="romanLcParenBoth"/>
                      </a:pPr>
                      <a:r>
                        <a:rPr lang="en-US" sz="1600" baseline="0" noProof="0">
                          <a:latin typeface="+mj-lt"/>
                        </a:rPr>
                        <a:t>2</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2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457200" indent="-457200" algn="l">
                        <a:buAutoNum type="alphaUcParenBoth"/>
                      </a:pPr>
                      <a:r>
                        <a:rPr lang="en-US" sz="1600" noProof="0">
                          <a:latin typeface="+mj-lt"/>
                        </a:rPr>
                        <a:t>5 (57 decades)</a:t>
                      </a:r>
                    </a:p>
                    <a:p>
                      <a:pPr marL="457200" indent="-457200" algn="l">
                        <a:buAutoNum type="alphaUcParenBoth"/>
                      </a:pPr>
                      <a:r>
                        <a:rPr lang="en-US" sz="1600" noProof="0">
                          <a:latin typeface="+mj-lt"/>
                        </a:rPr>
                        <a:t>10 (59 decades)</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20000"/>
                      </a:srgbClr>
                    </a:solidFill>
                  </a:tcPr>
                </a:tc>
                <a:extLst>
                  <a:ext uri="{0D108BD9-81ED-4DB2-BD59-A6C34878D82A}">
                    <a16:rowId xmlns:a16="http://schemas.microsoft.com/office/drawing/2014/main" val="2018599139"/>
                  </a:ext>
                </a:extLst>
              </a:tr>
              <a:tr h="493501">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2000" b="1" noProof="0">
                          <a:latin typeface="+mj-lt"/>
                        </a:rPr>
                        <a:t>Years</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noProof="0">
                          <a:latin typeface="+mj-lt"/>
                        </a:rPr>
                        <a:t>330</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noProof="0">
                          <a:latin typeface="+mj-lt"/>
                        </a:rPr>
                        <a:t>3000</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indent="0" algn="l">
                        <a:buNone/>
                      </a:pPr>
                      <a:r>
                        <a:rPr lang="en-US" sz="1600" noProof="0">
                          <a:latin typeface="+mj-lt"/>
                        </a:rPr>
                        <a:t>410</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indent="0" algn="l">
                        <a:buNone/>
                      </a:pPr>
                      <a:r>
                        <a:rPr lang="en-US" sz="1600" noProof="0" dirty="0">
                          <a:latin typeface="+mj-lt"/>
                        </a:rPr>
                        <a:t>8750</a:t>
                      </a:r>
                    </a:p>
                  </a:txBody>
                  <a:tcPr marL="73288" marR="73288" marT="36644" marB="36644"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9682">
                        <a:tint val="40000"/>
                      </a:srgbClr>
                    </a:solidFill>
                  </a:tcPr>
                </a:tc>
                <a:extLst>
                  <a:ext uri="{0D108BD9-81ED-4DB2-BD59-A6C34878D82A}">
                    <a16:rowId xmlns:a16="http://schemas.microsoft.com/office/drawing/2014/main" val="2610118796"/>
                  </a:ext>
                </a:extLst>
              </a:tr>
            </a:tbl>
          </a:graphicData>
        </a:graphic>
      </p:graphicFrame>
      <p:pic>
        <p:nvPicPr>
          <p:cNvPr id="10" name="Picture 9" descr="A logo of a company&#10;&#10;Description automatically generated">
            <a:extLst>
              <a:ext uri="{FF2B5EF4-FFF2-40B4-BE49-F238E27FC236}">
                <a16:creationId xmlns:a16="http://schemas.microsoft.com/office/drawing/2014/main" id="{E7B9ED95-2E98-7817-CAA0-D33821DC390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824202" y="356699"/>
            <a:ext cx="991591" cy="486781"/>
          </a:xfrm>
          <a:prstGeom prst="rect">
            <a:avLst/>
          </a:prstGeom>
        </p:spPr>
      </p:pic>
    </p:spTree>
    <p:extLst>
      <p:ext uri="{BB962C8B-B14F-4D97-AF65-F5344CB8AC3E}">
        <p14:creationId xmlns:p14="http://schemas.microsoft.com/office/powerpoint/2010/main" val="32941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BDF99-3A9A-E553-8A49-A7C4185A704A}"/>
              </a:ext>
            </a:extLst>
          </p:cNvPr>
          <p:cNvSpPr>
            <a:spLocks noGrp="1"/>
          </p:cNvSpPr>
          <p:nvPr>
            <p:ph type="title"/>
          </p:nvPr>
        </p:nvSpPr>
        <p:spPr/>
        <p:txBody>
          <a:bodyPr/>
          <a:lstStyle/>
          <a:p>
            <a:r>
              <a:rPr lang="en-US"/>
              <a:t>Stochastic hazard @25 km</a:t>
            </a:r>
            <a:endParaRPr lang="en-GB"/>
          </a:p>
        </p:txBody>
      </p:sp>
      <p:sp>
        <p:nvSpPr>
          <p:cNvPr id="5" name="Subtitle 3">
            <a:extLst>
              <a:ext uri="{FF2B5EF4-FFF2-40B4-BE49-F238E27FC236}">
                <a16:creationId xmlns:a16="http://schemas.microsoft.com/office/drawing/2014/main" id="{24451AE3-A2AA-B336-EB31-CED8AC2EF30F}"/>
              </a:ext>
            </a:extLst>
          </p:cNvPr>
          <p:cNvSpPr txBox="1">
            <a:spLocks/>
          </p:cNvSpPr>
          <p:nvPr/>
        </p:nvSpPr>
        <p:spPr>
          <a:xfrm>
            <a:off x="1142578" y="856027"/>
            <a:ext cx="10689735" cy="307777"/>
          </a:xfrm>
          <a:prstGeom prst="rect">
            <a:avLst/>
          </a:prstGeom>
        </p:spPr>
        <p:txBody>
          <a:bodyPr vert="horz" wrap="square" lIns="0" tIns="0" rIns="0" bIns="0" rtlCol="0" anchor="t">
            <a:spAutoFit/>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GB" sz="2000" b="0"/>
              <a:t>LAERTES footprints: Block 3 example 410 years (2,050 storms)</a:t>
            </a:r>
            <a:endParaRPr lang="en-US" sz="2000" b="0"/>
          </a:p>
        </p:txBody>
      </p:sp>
      <p:pic>
        <p:nvPicPr>
          <p:cNvPr id="10" name="Picture 9" descr="A map of the earth&#10;&#10;AI-generated content may be incorrect.">
            <a:extLst>
              <a:ext uri="{FF2B5EF4-FFF2-40B4-BE49-F238E27FC236}">
                <a16:creationId xmlns:a16="http://schemas.microsoft.com/office/drawing/2014/main" id="{6568C116-1D14-B5DA-72AA-AC37F7FBE57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097587" y="1551529"/>
            <a:ext cx="6095496" cy="4428378"/>
          </a:xfrm>
          <a:prstGeom prst="rect">
            <a:avLst/>
          </a:prstGeom>
        </p:spPr>
      </p:pic>
      <p:pic>
        <p:nvPicPr>
          <p:cNvPr id="11" name="Picture 10" descr="A map of the world&#10;&#10;AI-generated content may be incorrect.">
            <a:extLst>
              <a:ext uri="{FF2B5EF4-FFF2-40B4-BE49-F238E27FC236}">
                <a16:creationId xmlns:a16="http://schemas.microsoft.com/office/drawing/2014/main" id="{1D94F9D8-F473-25FE-FCCD-1DD4E664A8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99679" y="1551529"/>
            <a:ext cx="6095496" cy="4428378"/>
          </a:xfrm>
          <a:prstGeom prst="rect">
            <a:avLst/>
          </a:prstGeom>
        </p:spPr>
      </p:pic>
      <p:pic>
        <p:nvPicPr>
          <p:cNvPr id="12" name="Picture 11" descr="A map of the world&#10;&#10;AI-generated content may be incorrect.">
            <a:extLst>
              <a:ext uri="{FF2B5EF4-FFF2-40B4-BE49-F238E27FC236}">
                <a16:creationId xmlns:a16="http://schemas.microsoft.com/office/drawing/2014/main" id="{FFD9CFE3-8956-83C2-CCF8-A73D7B5BD0F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95495" y="1551529"/>
            <a:ext cx="6095496" cy="4428378"/>
          </a:xfrm>
          <a:prstGeom prst="rect">
            <a:avLst/>
          </a:prstGeom>
        </p:spPr>
      </p:pic>
      <p:pic>
        <p:nvPicPr>
          <p:cNvPr id="14" name="Picture 13" descr="A map of the earth&#10;&#10;AI-generated content may be incorrect.">
            <a:extLst>
              <a:ext uri="{FF2B5EF4-FFF2-40B4-BE49-F238E27FC236}">
                <a16:creationId xmlns:a16="http://schemas.microsoft.com/office/drawing/2014/main" id="{459D2C9C-FA16-91E4-3B92-8BA37DF4228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1551529"/>
            <a:ext cx="3657298" cy="2657027"/>
          </a:xfrm>
          <a:prstGeom prst="rect">
            <a:avLst/>
          </a:prstGeom>
        </p:spPr>
      </p:pic>
      <p:pic>
        <p:nvPicPr>
          <p:cNvPr id="16" name="Picture 15" descr="A map of the earth&#10;&#10;AI-generated content may be incorrect.">
            <a:extLst>
              <a:ext uri="{FF2B5EF4-FFF2-40B4-BE49-F238E27FC236}">
                <a16:creationId xmlns:a16="http://schemas.microsoft.com/office/drawing/2014/main" id="{2D404485-EC26-6D59-DBF6-B7FD4F2772BD}"/>
              </a:ext>
            </a:extLst>
          </p:cNvPr>
          <p:cNvPicPr>
            <a:picLocks noChangeAspect="1"/>
          </p:cNvPicPr>
          <p:nvPr/>
        </p:nvPicPr>
        <p:blipFill>
          <a:blip r:embed="rId6" cstate="print">
            <a:extLst>
              <a:ext uri="{28A0092B-C50C-407E-A947-70E740481C1C}">
                <a14:useLocalDpi xmlns:a14="http://schemas.microsoft.com/office/drawing/2010/main"/>
              </a:ext>
            </a:extLst>
          </a:blip>
          <a:srcRect l="7110" r="6861"/>
          <a:stretch>
            <a:fillRect/>
          </a:stretch>
        </p:blipFill>
        <p:spPr>
          <a:xfrm>
            <a:off x="3175822" y="1551529"/>
            <a:ext cx="3146324" cy="2657027"/>
          </a:xfrm>
          <a:prstGeom prst="rect">
            <a:avLst/>
          </a:prstGeom>
        </p:spPr>
      </p:pic>
      <p:pic>
        <p:nvPicPr>
          <p:cNvPr id="18" name="Picture 17" descr="A map of the earth&#10;&#10;AI-generated content may be incorrect.">
            <a:extLst>
              <a:ext uri="{FF2B5EF4-FFF2-40B4-BE49-F238E27FC236}">
                <a16:creationId xmlns:a16="http://schemas.microsoft.com/office/drawing/2014/main" id="{5BD200E6-BFB9-CBE7-7E33-831CFFF3BAD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0" y="3910720"/>
            <a:ext cx="3657298" cy="2657027"/>
          </a:xfrm>
          <a:prstGeom prst="rect">
            <a:avLst/>
          </a:prstGeom>
        </p:spPr>
      </p:pic>
      <p:pic>
        <p:nvPicPr>
          <p:cNvPr id="20" name="Picture 19" descr="A colorful map of a storm&#10;&#10;AI-generated content may be incorrect.">
            <a:extLst>
              <a:ext uri="{FF2B5EF4-FFF2-40B4-BE49-F238E27FC236}">
                <a16:creationId xmlns:a16="http://schemas.microsoft.com/office/drawing/2014/main" id="{A27BC622-40E9-7CB8-F58C-92469102102D}"/>
              </a:ext>
            </a:extLst>
          </p:cNvPr>
          <p:cNvPicPr>
            <a:picLocks noChangeAspect="1"/>
          </p:cNvPicPr>
          <p:nvPr/>
        </p:nvPicPr>
        <p:blipFill>
          <a:blip r:embed="rId8" cstate="print">
            <a:extLst>
              <a:ext uri="{28A0092B-C50C-407E-A947-70E740481C1C}">
                <a14:useLocalDpi xmlns:a14="http://schemas.microsoft.com/office/drawing/2010/main"/>
              </a:ext>
            </a:extLst>
          </a:blip>
          <a:srcRect l="9407"/>
          <a:stretch>
            <a:fillRect/>
          </a:stretch>
        </p:blipFill>
        <p:spPr>
          <a:xfrm>
            <a:off x="3173730" y="3910720"/>
            <a:ext cx="3313258" cy="2657027"/>
          </a:xfrm>
          <a:prstGeom prst="rect">
            <a:avLst/>
          </a:prstGeom>
        </p:spPr>
      </p:pic>
    </p:spTree>
    <p:extLst>
      <p:ext uri="{BB962C8B-B14F-4D97-AF65-F5344CB8AC3E}">
        <p14:creationId xmlns:p14="http://schemas.microsoft.com/office/powerpoint/2010/main" val="240920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770A7-D285-70AE-2DE7-7E86B50E64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CEDCE9-AC65-D2AC-870B-7CD840C3AAD4}"/>
              </a:ext>
            </a:extLst>
          </p:cNvPr>
          <p:cNvSpPr>
            <a:spLocks noGrp="1"/>
          </p:cNvSpPr>
          <p:nvPr>
            <p:ph type="title"/>
          </p:nvPr>
        </p:nvSpPr>
        <p:spPr/>
        <p:txBody>
          <a:bodyPr/>
          <a:lstStyle/>
          <a:p>
            <a:r>
              <a:rPr lang="en-US" dirty="0"/>
              <a:t>Climatology evaluation @ 25km</a:t>
            </a:r>
            <a:endParaRPr lang="en-GB" dirty="0"/>
          </a:p>
        </p:txBody>
      </p:sp>
      <p:graphicFrame>
        <p:nvGraphicFramePr>
          <p:cNvPr id="4" name="Chart 3">
            <a:extLst>
              <a:ext uri="{FF2B5EF4-FFF2-40B4-BE49-F238E27FC236}">
                <a16:creationId xmlns:a16="http://schemas.microsoft.com/office/drawing/2014/main" id="{3C57F48C-08C8-4AD3-99AB-CEC802279D08}"/>
              </a:ext>
            </a:extLst>
          </p:cNvPr>
          <p:cNvGraphicFramePr>
            <a:graphicFrameLocks/>
          </p:cNvGraphicFramePr>
          <p:nvPr>
            <p:extLst>
              <p:ext uri="{D42A27DB-BD31-4B8C-83A1-F6EECF244321}">
                <p14:modId xmlns:p14="http://schemas.microsoft.com/office/powerpoint/2010/main" val="3122013160"/>
              </p:ext>
            </p:extLst>
          </p:nvPr>
        </p:nvGraphicFramePr>
        <p:xfrm>
          <a:off x="5828956" y="1243681"/>
          <a:ext cx="5994822" cy="4879130"/>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7">
            <a:extLst>
              <a:ext uri="{FF2B5EF4-FFF2-40B4-BE49-F238E27FC236}">
                <a16:creationId xmlns:a16="http://schemas.microsoft.com/office/drawing/2014/main" id="{46A9A8B1-C343-ED02-BF3C-A2E314817721}"/>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6629" t="5106" r="5728" b="7628"/>
          <a:stretch>
            <a:fillRect/>
          </a:stretch>
        </p:blipFill>
        <p:spPr bwMode="auto">
          <a:xfrm>
            <a:off x="265176" y="1627632"/>
            <a:ext cx="3756779" cy="2900000"/>
          </a:xfrm>
          <a:prstGeom prst="rect">
            <a:avLst/>
          </a:prstGeom>
          <a:noFill/>
          <a:extLst>
            <a:ext uri="{909E8E84-426E-40DD-AFC4-6F175D3DCCD1}">
              <a14:hiddenFill xmlns:a14="http://schemas.microsoft.com/office/drawing/2010/main">
                <a:solidFill>
                  <a:srgbClr val="FFFFFF"/>
                </a:solidFill>
              </a14:hiddenFill>
            </a:ext>
          </a:extLst>
        </p:spPr>
      </p:pic>
      <p:sp>
        <p:nvSpPr>
          <p:cNvPr id="9" name="Subtitle 3">
            <a:extLst>
              <a:ext uri="{FF2B5EF4-FFF2-40B4-BE49-F238E27FC236}">
                <a16:creationId xmlns:a16="http://schemas.microsoft.com/office/drawing/2014/main" id="{B924FAB6-DC8A-A6C0-70E2-11D2BBCA4EDC}"/>
              </a:ext>
            </a:extLst>
          </p:cNvPr>
          <p:cNvSpPr txBox="1">
            <a:spLocks/>
          </p:cNvSpPr>
          <p:nvPr/>
        </p:nvSpPr>
        <p:spPr>
          <a:xfrm>
            <a:off x="1123522" y="843479"/>
            <a:ext cx="10689735" cy="307777"/>
          </a:xfrm>
          <a:prstGeom prst="rect">
            <a:avLst/>
          </a:prstGeom>
        </p:spPr>
        <p:txBody>
          <a:bodyPr vert="horz" wrap="square" lIns="0" tIns="0" rIns="0" bIns="0" rtlCol="0" anchor="t">
            <a:spAutoFit/>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a:t>Between blocks</a:t>
            </a:r>
          </a:p>
        </p:txBody>
      </p:sp>
      <p:sp>
        <p:nvSpPr>
          <p:cNvPr id="3" name="TextBox 2">
            <a:extLst>
              <a:ext uri="{FF2B5EF4-FFF2-40B4-BE49-F238E27FC236}">
                <a16:creationId xmlns:a16="http://schemas.microsoft.com/office/drawing/2014/main" id="{5CFFACA0-4DCF-019C-EB39-973287E88EB0}"/>
              </a:ext>
            </a:extLst>
          </p:cNvPr>
          <p:cNvSpPr txBox="1"/>
          <p:nvPr/>
        </p:nvSpPr>
        <p:spPr>
          <a:xfrm>
            <a:off x="1408063" y="1627632"/>
            <a:ext cx="1471004" cy="173423"/>
          </a:xfrm>
          <a:prstGeom prst="rect">
            <a:avLst/>
          </a:prstGeom>
          <a:solidFill>
            <a:schemeClr val="bg1"/>
          </a:solidFill>
        </p:spPr>
        <p:txBody>
          <a:bodyPr wrap="none" lIns="0" tIns="0" rIns="0" bIns="0" rtlCol="0" anchor="ctr">
            <a:noAutofit/>
          </a:bodyPr>
          <a:lstStyle/>
          <a:p>
            <a:pPr marL="0" algn="ctr">
              <a:spcAft>
                <a:spcPts val="600"/>
              </a:spcAft>
            </a:pPr>
            <a:r>
              <a:rPr lang="en-GB" sz="1100" b="1" dirty="0">
                <a:latin typeface="Helvetica Now Text" panose="020B0504030202020204" pitchFamily="34" charset="0"/>
              </a:rPr>
              <a:t>L/HR – L/LR</a:t>
            </a:r>
          </a:p>
        </p:txBody>
      </p:sp>
      <p:grpSp>
        <p:nvGrpSpPr>
          <p:cNvPr id="7" name="Group 6">
            <a:extLst>
              <a:ext uri="{FF2B5EF4-FFF2-40B4-BE49-F238E27FC236}">
                <a16:creationId xmlns:a16="http://schemas.microsoft.com/office/drawing/2014/main" id="{678FA88D-2B1C-A648-EE89-6D5C31E3EA29}"/>
              </a:ext>
            </a:extLst>
          </p:cNvPr>
          <p:cNvGrpSpPr/>
          <p:nvPr/>
        </p:nvGrpSpPr>
        <p:grpSpPr>
          <a:xfrm>
            <a:off x="1885937" y="3222844"/>
            <a:ext cx="3943019" cy="2899967"/>
            <a:chOff x="1885937" y="3222844"/>
            <a:chExt cx="3943019" cy="2899967"/>
          </a:xfrm>
        </p:grpSpPr>
        <p:pic>
          <p:nvPicPr>
            <p:cNvPr id="6" name="Picture 5">
              <a:extLst>
                <a:ext uri="{FF2B5EF4-FFF2-40B4-BE49-F238E27FC236}">
                  <a16:creationId xmlns:a16="http://schemas.microsoft.com/office/drawing/2014/main" id="{B6DD593D-44F8-3598-F763-AED2450E8360}"/>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7418" t="4930" r="6363" b="7805"/>
            <a:stretch>
              <a:fillRect/>
            </a:stretch>
          </p:blipFill>
          <p:spPr bwMode="auto">
            <a:xfrm>
              <a:off x="1885937" y="3222844"/>
              <a:ext cx="3943019" cy="2899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0D18727-5E34-6FAF-FE7D-6ABCCAA25224}"/>
                </a:ext>
              </a:extLst>
            </p:cNvPr>
            <p:cNvSpPr txBox="1"/>
            <p:nvPr/>
          </p:nvSpPr>
          <p:spPr>
            <a:xfrm>
              <a:off x="3121944" y="3222844"/>
              <a:ext cx="1471004" cy="174576"/>
            </a:xfrm>
            <a:prstGeom prst="rect">
              <a:avLst/>
            </a:prstGeom>
            <a:solidFill>
              <a:schemeClr val="bg1"/>
            </a:solidFill>
          </p:spPr>
          <p:txBody>
            <a:bodyPr wrap="none" lIns="0" tIns="0" rIns="0" bIns="0" rtlCol="0" anchor="ctr">
              <a:noAutofit/>
            </a:bodyPr>
            <a:lstStyle/>
            <a:p>
              <a:pPr marL="0" algn="ctr">
                <a:spcAft>
                  <a:spcPts val="600"/>
                </a:spcAft>
              </a:pPr>
              <a:r>
                <a:rPr lang="en-GB" sz="1100" b="1" dirty="0">
                  <a:latin typeface="Helvetica Now Text" panose="020B0504030202020204" pitchFamily="34" charset="0"/>
                </a:rPr>
                <a:t>ERA5 - L/HR</a:t>
              </a:r>
            </a:p>
          </p:txBody>
        </p:sp>
      </p:grpSp>
    </p:spTree>
    <p:extLst>
      <p:ext uri="{BB962C8B-B14F-4D97-AF65-F5344CB8AC3E}">
        <p14:creationId xmlns:p14="http://schemas.microsoft.com/office/powerpoint/2010/main" val="285925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58AF2-7AC5-8648-4B64-8D59016A9B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585776-8CA2-7155-F48A-EE575916378F}"/>
              </a:ext>
            </a:extLst>
          </p:cNvPr>
          <p:cNvSpPr>
            <a:spLocks noGrp="1"/>
          </p:cNvSpPr>
          <p:nvPr>
            <p:ph type="title"/>
          </p:nvPr>
        </p:nvSpPr>
        <p:spPr/>
        <p:txBody>
          <a:bodyPr/>
          <a:lstStyle/>
          <a:p>
            <a:r>
              <a:rPr lang="en-US"/>
              <a:t>Climatology evaluation @ 25km</a:t>
            </a:r>
            <a:endParaRPr lang="en-GB"/>
          </a:p>
        </p:txBody>
      </p:sp>
      <p:sp>
        <p:nvSpPr>
          <p:cNvPr id="3" name="Subtitle 3">
            <a:extLst>
              <a:ext uri="{FF2B5EF4-FFF2-40B4-BE49-F238E27FC236}">
                <a16:creationId xmlns:a16="http://schemas.microsoft.com/office/drawing/2014/main" id="{33462CF6-FA1A-0C26-F5B6-DB92427455AE}"/>
              </a:ext>
            </a:extLst>
          </p:cNvPr>
          <p:cNvSpPr txBox="1">
            <a:spLocks/>
          </p:cNvSpPr>
          <p:nvPr/>
        </p:nvSpPr>
        <p:spPr>
          <a:xfrm>
            <a:off x="1123522" y="843479"/>
            <a:ext cx="10689735" cy="307777"/>
          </a:xfrm>
          <a:prstGeom prst="rect">
            <a:avLst/>
          </a:prstGeom>
        </p:spPr>
        <p:txBody>
          <a:bodyPr vert="horz" wrap="square" lIns="0" tIns="0" rIns="0" bIns="0" rtlCol="0" anchor="t">
            <a:spAutoFit/>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a:t>Historic Vs stochastic</a:t>
            </a:r>
          </a:p>
        </p:txBody>
      </p:sp>
      <p:graphicFrame>
        <p:nvGraphicFramePr>
          <p:cNvPr id="5" name="Chart 4">
            <a:extLst>
              <a:ext uri="{FF2B5EF4-FFF2-40B4-BE49-F238E27FC236}">
                <a16:creationId xmlns:a16="http://schemas.microsoft.com/office/drawing/2014/main" id="{C438DA55-E359-4124-A915-4887060A6F6B}"/>
              </a:ext>
            </a:extLst>
          </p:cNvPr>
          <p:cNvGraphicFramePr>
            <a:graphicFrameLocks/>
          </p:cNvGraphicFramePr>
          <p:nvPr>
            <p:extLst>
              <p:ext uri="{D42A27DB-BD31-4B8C-83A1-F6EECF244321}">
                <p14:modId xmlns:p14="http://schemas.microsoft.com/office/powerpoint/2010/main" val="2256295013"/>
              </p:ext>
            </p:extLst>
          </p:nvPr>
        </p:nvGraphicFramePr>
        <p:xfrm>
          <a:off x="5008880" y="1422401"/>
          <a:ext cx="3197471" cy="45948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635DC7B6-E9AB-4C4D-A67A-3A5A5B7B6EF8}"/>
              </a:ext>
            </a:extLst>
          </p:cNvPr>
          <p:cNvGraphicFramePr>
            <a:graphicFrameLocks/>
          </p:cNvGraphicFramePr>
          <p:nvPr>
            <p:extLst>
              <p:ext uri="{D42A27DB-BD31-4B8C-83A1-F6EECF244321}">
                <p14:modId xmlns:p14="http://schemas.microsoft.com/office/powerpoint/2010/main" val="2529031294"/>
              </p:ext>
            </p:extLst>
          </p:nvPr>
        </p:nvGraphicFramePr>
        <p:xfrm>
          <a:off x="8403691" y="1431723"/>
          <a:ext cx="3452178" cy="45843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Table 7">
            <a:extLst>
              <a:ext uri="{FF2B5EF4-FFF2-40B4-BE49-F238E27FC236}">
                <a16:creationId xmlns:a16="http://schemas.microsoft.com/office/drawing/2014/main" id="{2B7F4B1B-B87B-371C-8FD7-D56D0E68D398}"/>
              </a:ext>
            </a:extLst>
          </p:cNvPr>
          <p:cNvGraphicFramePr>
            <a:graphicFrameLocks noGrp="1"/>
          </p:cNvGraphicFramePr>
          <p:nvPr>
            <p:extLst>
              <p:ext uri="{D42A27DB-BD31-4B8C-83A1-F6EECF244321}">
                <p14:modId xmlns:p14="http://schemas.microsoft.com/office/powerpoint/2010/main" val="3673119098"/>
              </p:ext>
            </p:extLst>
          </p:nvPr>
        </p:nvGraphicFramePr>
        <p:xfrm>
          <a:off x="843280" y="1535520"/>
          <a:ext cx="3968260" cy="3986991"/>
        </p:xfrm>
        <a:graphic>
          <a:graphicData uri="http://schemas.openxmlformats.org/drawingml/2006/table">
            <a:tbl>
              <a:tblPr firstRow="1" bandRow="1">
                <a:tableStyleId>{21E4AEA4-8DFA-4A89-87EB-49C32662AFE0}</a:tableStyleId>
              </a:tblPr>
              <a:tblGrid>
                <a:gridCol w="1555136">
                  <a:extLst>
                    <a:ext uri="{9D8B030D-6E8A-4147-A177-3AD203B41FA5}">
                      <a16:colId xmlns:a16="http://schemas.microsoft.com/office/drawing/2014/main" val="4003562736"/>
                    </a:ext>
                  </a:extLst>
                </a:gridCol>
                <a:gridCol w="1154119">
                  <a:extLst>
                    <a:ext uri="{9D8B030D-6E8A-4147-A177-3AD203B41FA5}">
                      <a16:colId xmlns:a16="http://schemas.microsoft.com/office/drawing/2014/main" val="1504528474"/>
                    </a:ext>
                  </a:extLst>
                </a:gridCol>
                <a:gridCol w="1259005">
                  <a:extLst>
                    <a:ext uri="{9D8B030D-6E8A-4147-A177-3AD203B41FA5}">
                      <a16:colId xmlns:a16="http://schemas.microsoft.com/office/drawing/2014/main" val="4281192696"/>
                    </a:ext>
                  </a:extLst>
                </a:gridCol>
              </a:tblGrid>
              <a:tr h="328824">
                <a:tc>
                  <a:txBody>
                    <a:bodyPr/>
                    <a:lstStyle/>
                    <a:p>
                      <a:pPr algn="l" fontAlgn="b">
                        <a:buNone/>
                      </a:pPr>
                      <a:r>
                        <a:rPr lang="en-GB" sz="1600" u="none" strike="noStrike">
                          <a:effectLst/>
                        </a:rPr>
                        <a:t> </a:t>
                      </a:r>
                      <a:endParaRPr lang="en-GB" sz="1600" b="0" i="0" u="none" strike="noStrike">
                        <a:solidFill>
                          <a:srgbClr val="000000"/>
                        </a:solidFill>
                        <a:effectLst/>
                        <a:latin typeface="Calibri" panose="020F0502020204030204" pitchFamily="34" charset="0"/>
                      </a:endParaRPr>
                    </a:p>
                  </a:txBody>
                  <a:tcPr marL="0" marR="0" marT="0" marB="0" anchor="ctr">
                    <a:solidFill>
                      <a:srgbClr val="12A88A"/>
                    </a:solidFill>
                  </a:tcPr>
                </a:tc>
                <a:tc>
                  <a:txBody>
                    <a:bodyPr/>
                    <a:lstStyle/>
                    <a:p>
                      <a:pPr algn="ctr" fontAlgn="b">
                        <a:buNone/>
                      </a:pPr>
                      <a:r>
                        <a:rPr lang="en-GB" sz="1600" b="1" u="none" strike="noStrike">
                          <a:effectLst/>
                        </a:rPr>
                        <a:t>LAERTES</a:t>
                      </a:r>
                      <a:endParaRPr lang="en-GB" sz="1600" b="1" i="0" u="none" strike="noStrike">
                        <a:solidFill>
                          <a:srgbClr val="000000"/>
                        </a:solidFill>
                        <a:effectLst/>
                        <a:latin typeface="Calibri" panose="020F0502020204030204" pitchFamily="34" charset="0"/>
                      </a:endParaRPr>
                    </a:p>
                  </a:txBody>
                  <a:tcPr marL="0" marR="0" marT="0" marB="0" anchor="ctr">
                    <a:solidFill>
                      <a:srgbClr val="12A88A"/>
                    </a:solidFill>
                  </a:tcPr>
                </a:tc>
                <a:tc>
                  <a:txBody>
                    <a:bodyPr/>
                    <a:lstStyle/>
                    <a:p>
                      <a:pPr algn="ctr" fontAlgn="b">
                        <a:buNone/>
                      </a:pPr>
                      <a:r>
                        <a:rPr lang="en-GB" sz="1600" b="1" u="none" strike="noStrike">
                          <a:effectLst/>
                        </a:rPr>
                        <a:t>ERA-5</a:t>
                      </a:r>
                      <a:endParaRPr lang="en-GB" sz="1600" b="1" i="0" u="none" strike="noStrike">
                        <a:solidFill>
                          <a:srgbClr val="FFFFFF"/>
                        </a:solidFill>
                        <a:effectLst/>
                        <a:latin typeface="Calibri" panose="020F0502020204030204" pitchFamily="34" charset="0"/>
                      </a:endParaRPr>
                    </a:p>
                  </a:txBody>
                  <a:tcPr marL="0" marR="0" marT="0" marB="0" anchor="ctr">
                    <a:solidFill>
                      <a:srgbClr val="12A88A"/>
                    </a:solidFill>
                  </a:tcPr>
                </a:tc>
                <a:extLst>
                  <a:ext uri="{0D108BD9-81ED-4DB2-BD59-A6C34878D82A}">
                    <a16:rowId xmlns:a16="http://schemas.microsoft.com/office/drawing/2014/main" val="2884658864"/>
                  </a:ext>
                </a:extLst>
              </a:tr>
              <a:tr h="328824">
                <a:tc>
                  <a:txBody>
                    <a:bodyPr/>
                    <a:lstStyle/>
                    <a:p>
                      <a:pPr algn="l" fontAlgn="b">
                        <a:buNone/>
                      </a:pPr>
                      <a:r>
                        <a:rPr lang="en-GB" sz="1600" b="0" u="none" strike="noStrike">
                          <a:effectLst/>
                        </a:rPr>
                        <a:t>No. of Years</a:t>
                      </a:r>
                      <a:endParaRPr lang="en-GB" sz="1600" b="0"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12,459</a:t>
                      </a:r>
                      <a:endParaRPr lang="en-GB" sz="1600" b="1"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64</a:t>
                      </a:r>
                      <a:endParaRPr lang="en-GB" sz="16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897126129"/>
                  </a:ext>
                </a:extLst>
              </a:tr>
              <a:tr h="328824">
                <a:tc>
                  <a:txBody>
                    <a:bodyPr/>
                    <a:lstStyle/>
                    <a:p>
                      <a:pPr algn="l" fontAlgn="b">
                        <a:buNone/>
                      </a:pPr>
                      <a:r>
                        <a:rPr lang="es-ES" sz="1600" b="0" u="none" strike="noStrike" err="1">
                          <a:effectLst/>
                        </a:rPr>
                        <a:t>Avr</a:t>
                      </a:r>
                      <a:r>
                        <a:rPr lang="es-ES" sz="1600" b="0" u="none" strike="noStrike">
                          <a:effectLst/>
                        </a:rPr>
                        <a:t> no. Eve/</a:t>
                      </a:r>
                      <a:r>
                        <a:rPr lang="es-ES" sz="1600" b="0" u="none" strike="noStrike" err="1">
                          <a:effectLst/>
                        </a:rPr>
                        <a:t>Yr</a:t>
                      </a:r>
                      <a:endParaRPr lang="es-ES" sz="1600" b="0"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5.0</a:t>
                      </a:r>
                      <a:endParaRPr lang="en-GB" sz="1600" b="1"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5.0</a:t>
                      </a:r>
                      <a:endParaRPr lang="en-GB" sz="16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521581335"/>
                  </a:ext>
                </a:extLst>
              </a:tr>
              <a:tr h="328824">
                <a:tc>
                  <a:txBody>
                    <a:bodyPr/>
                    <a:lstStyle/>
                    <a:p>
                      <a:pPr algn="l" fontAlgn="b">
                        <a:buNone/>
                      </a:pPr>
                      <a:r>
                        <a:rPr lang="es-ES" sz="1600" b="0" u="none" strike="noStrike">
                          <a:effectLst/>
                        </a:rPr>
                        <a:t>Max no. Eve/</a:t>
                      </a:r>
                      <a:r>
                        <a:rPr lang="es-ES" sz="1600" b="0" u="none" strike="noStrike" err="1">
                          <a:effectLst/>
                        </a:rPr>
                        <a:t>Yr</a:t>
                      </a:r>
                      <a:endParaRPr lang="es-ES" sz="1600" b="0"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20.0</a:t>
                      </a:r>
                      <a:endParaRPr lang="en-GB" sz="1600" b="0"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11.0</a:t>
                      </a:r>
                      <a:endParaRPr lang="en-GB" sz="16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589349546"/>
                  </a:ext>
                </a:extLst>
              </a:tr>
              <a:tr h="342525">
                <a:tc>
                  <a:txBody>
                    <a:bodyPr/>
                    <a:lstStyle/>
                    <a:p>
                      <a:pPr algn="l" fontAlgn="b">
                        <a:buNone/>
                      </a:pPr>
                      <a:r>
                        <a:rPr lang="en-GB" sz="1600" b="1" u="none" strike="noStrike">
                          <a:effectLst/>
                        </a:rPr>
                        <a:t>Dispersion stat</a:t>
                      </a:r>
                      <a:endParaRPr lang="en-GB" sz="1600" b="1"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b="1" u="none" strike="noStrike">
                          <a:effectLst/>
                        </a:rPr>
                        <a:t>0.37</a:t>
                      </a:r>
                      <a:endParaRPr lang="en-GB" sz="1600" b="1"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b="1" u="none" strike="noStrike">
                          <a:effectLst/>
                        </a:rPr>
                        <a:t>0.20</a:t>
                      </a:r>
                      <a:endParaRPr lang="en-GB" sz="16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762892728"/>
                  </a:ext>
                </a:extLst>
              </a:tr>
              <a:tr h="328824">
                <a:tc>
                  <a:txBody>
                    <a:bodyPr/>
                    <a:lstStyle/>
                    <a:p>
                      <a:pPr algn="l" fontAlgn="b">
                        <a:buNone/>
                      </a:pPr>
                      <a:r>
                        <a:rPr lang="en-GB" sz="1600" b="0" u="none" strike="noStrike">
                          <a:effectLst/>
                        </a:rPr>
                        <a:t>Max MI 36hr</a:t>
                      </a:r>
                      <a:endParaRPr lang="en-GB" sz="1600" b="0"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33,866</a:t>
                      </a:r>
                      <a:endParaRPr lang="en-GB" sz="1600" b="0"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27,157</a:t>
                      </a:r>
                      <a:endParaRPr lang="en-GB" sz="16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49018493"/>
                  </a:ext>
                </a:extLst>
              </a:tr>
              <a:tr h="328824">
                <a:tc>
                  <a:txBody>
                    <a:bodyPr/>
                    <a:lstStyle/>
                    <a:p>
                      <a:pPr algn="l" fontAlgn="b">
                        <a:buNone/>
                      </a:pPr>
                      <a:r>
                        <a:rPr lang="en-GB" sz="1600" b="0" u="none" strike="noStrike">
                          <a:effectLst/>
                        </a:rPr>
                        <a:t>Mean MI 36hr</a:t>
                      </a:r>
                      <a:endParaRPr lang="en-GB" sz="1600" b="0"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11,430</a:t>
                      </a:r>
                      <a:endParaRPr lang="en-GB" sz="1600" b="0"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12,439</a:t>
                      </a:r>
                      <a:endParaRPr lang="en-GB" sz="16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725386865"/>
                  </a:ext>
                </a:extLst>
              </a:tr>
              <a:tr h="328824">
                <a:tc>
                  <a:txBody>
                    <a:bodyPr/>
                    <a:lstStyle/>
                    <a:p>
                      <a:pPr algn="l" fontAlgn="b">
                        <a:buNone/>
                      </a:pPr>
                      <a:r>
                        <a:rPr lang="en-GB" sz="1600" b="0" u="none" strike="noStrike">
                          <a:effectLst/>
                        </a:rPr>
                        <a:t>Med MI 36hr</a:t>
                      </a:r>
                      <a:endParaRPr lang="en-GB" sz="1600" b="0"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10,646</a:t>
                      </a:r>
                      <a:endParaRPr lang="en-GB" sz="1600" b="0"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11,697</a:t>
                      </a:r>
                      <a:endParaRPr lang="en-GB" sz="16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605431344"/>
                  </a:ext>
                </a:extLst>
              </a:tr>
              <a:tr h="342525">
                <a:tc>
                  <a:txBody>
                    <a:bodyPr/>
                    <a:lstStyle/>
                    <a:p>
                      <a:pPr algn="l" fontAlgn="b">
                        <a:buNone/>
                      </a:pPr>
                      <a:r>
                        <a:rPr lang="en-GB" sz="1600" b="0" u="none" strike="noStrike">
                          <a:effectLst/>
                        </a:rPr>
                        <a:t>Min MI 36hr</a:t>
                      </a:r>
                      <a:endParaRPr lang="en-GB" sz="1600" b="0"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7,897</a:t>
                      </a:r>
                      <a:endParaRPr lang="en-GB" sz="1600" b="0"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9,022</a:t>
                      </a:r>
                      <a:endParaRPr lang="en-GB" sz="16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563792819"/>
                  </a:ext>
                </a:extLst>
              </a:tr>
              <a:tr h="328824">
                <a:tc>
                  <a:txBody>
                    <a:bodyPr/>
                    <a:lstStyle/>
                    <a:p>
                      <a:pPr algn="l" fontAlgn="b">
                        <a:buNone/>
                      </a:pPr>
                      <a:r>
                        <a:rPr lang="en-GB" sz="1600" b="0" u="none" strike="noStrike">
                          <a:effectLst/>
                        </a:rPr>
                        <a:t>Max NAO </a:t>
                      </a:r>
                      <a:r>
                        <a:rPr lang="en-GB" sz="1600" b="0" u="none" strike="noStrike" err="1">
                          <a:effectLst/>
                        </a:rPr>
                        <a:t>idx</a:t>
                      </a:r>
                      <a:endParaRPr lang="en-GB" sz="1600" b="0"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6.41</a:t>
                      </a:r>
                      <a:endParaRPr lang="en-GB" sz="1600" b="0"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4.12</a:t>
                      </a:r>
                      <a:endParaRPr lang="en-GB" sz="16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569803468"/>
                  </a:ext>
                </a:extLst>
              </a:tr>
              <a:tr h="328824">
                <a:tc>
                  <a:txBody>
                    <a:bodyPr/>
                    <a:lstStyle/>
                    <a:p>
                      <a:pPr algn="l" fontAlgn="b">
                        <a:buNone/>
                      </a:pPr>
                      <a:r>
                        <a:rPr lang="en-GB" sz="1600" b="0" u="none" strike="noStrike">
                          <a:effectLst/>
                        </a:rPr>
                        <a:t>Med NAO </a:t>
                      </a:r>
                      <a:r>
                        <a:rPr lang="en-GB" sz="1600" b="0" u="none" strike="noStrike" err="1">
                          <a:effectLst/>
                        </a:rPr>
                        <a:t>idx</a:t>
                      </a:r>
                      <a:endParaRPr lang="en-GB" sz="1600" b="0"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0.72</a:t>
                      </a:r>
                      <a:endParaRPr lang="en-GB" sz="1600" b="1"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1.18</a:t>
                      </a:r>
                      <a:endParaRPr lang="en-GB" sz="16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349042717"/>
                  </a:ext>
                </a:extLst>
              </a:tr>
              <a:tr h="342525">
                <a:tc>
                  <a:txBody>
                    <a:bodyPr/>
                    <a:lstStyle/>
                    <a:p>
                      <a:pPr algn="l" fontAlgn="b">
                        <a:buNone/>
                      </a:pPr>
                      <a:r>
                        <a:rPr lang="en-GB" sz="1600" b="0" u="none" strike="noStrike">
                          <a:effectLst/>
                        </a:rPr>
                        <a:t>Min MI NAO </a:t>
                      </a:r>
                      <a:r>
                        <a:rPr lang="en-GB" sz="1600" b="0" u="none" strike="noStrike" err="1">
                          <a:effectLst/>
                        </a:rPr>
                        <a:t>idx</a:t>
                      </a:r>
                      <a:endParaRPr lang="en-GB" sz="1600" b="0" i="0" u="none" strike="noStrike">
                        <a:solidFill>
                          <a:srgbClr val="FFFFFF"/>
                        </a:solidFill>
                        <a:effectLst/>
                        <a:latin typeface="Calibri" panose="020F0502020204030204" pitchFamily="34" charset="0"/>
                      </a:endParaRPr>
                    </a:p>
                  </a:txBody>
                  <a:tcPr marL="0" marR="0" marT="0" marB="0" anchor="ctr"/>
                </a:tc>
                <a:tc>
                  <a:txBody>
                    <a:bodyPr/>
                    <a:lstStyle/>
                    <a:p>
                      <a:pPr algn="r" fontAlgn="b">
                        <a:buNone/>
                      </a:pPr>
                      <a:r>
                        <a:rPr lang="en-GB" sz="1600" u="none" strike="noStrike">
                          <a:effectLst/>
                        </a:rPr>
                        <a:t>-7.42</a:t>
                      </a:r>
                      <a:endParaRPr lang="en-GB" sz="1600" b="0" i="0" u="none" strike="noStrike">
                        <a:solidFill>
                          <a:srgbClr val="000000"/>
                        </a:solidFill>
                        <a:effectLst/>
                        <a:latin typeface="Calibri" panose="020F0502020204030204" pitchFamily="34" charset="0"/>
                      </a:endParaRPr>
                    </a:p>
                  </a:txBody>
                  <a:tcPr marL="0" marR="0" marT="0" marB="0" anchor="ctr"/>
                </a:tc>
                <a:tc>
                  <a:txBody>
                    <a:bodyPr/>
                    <a:lstStyle/>
                    <a:p>
                      <a:pPr algn="r" fontAlgn="b">
                        <a:buNone/>
                      </a:pPr>
                      <a:r>
                        <a:rPr lang="en-GB" sz="1600" u="none" strike="noStrike" dirty="0">
                          <a:effectLst/>
                        </a:rPr>
                        <a:t>-3.78</a:t>
                      </a:r>
                      <a:endParaRPr lang="en-GB" sz="1600" b="0"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989917921"/>
                  </a:ext>
                </a:extLst>
              </a:tr>
            </a:tbl>
          </a:graphicData>
        </a:graphic>
      </p:graphicFrame>
      <p:sp>
        <p:nvSpPr>
          <p:cNvPr id="4" name="Rectangle: Rounded Corners 3">
            <a:extLst>
              <a:ext uri="{FF2B5EF4-FFF2-40B4-BE49-F238E27FC236}">
                <a16:creationId xmlns:a16="http://schemas.microsoft.com/office/drawing/2014/main" id="{C9FCE1F4-3D18-C566-CE7F-FC88CD84CC60}"/>
              </a:ext>
            </a:extLst>
          </p:cNvPr>
          <p:cNvSpPr/>
          <p:nvPr/>
        </p:nvSpPr>
        <p:spPr>
          <a:xfrm>
            <a:off x="843280" y="2825939"/>
            <a:ext cx="3968260" cy="401893"/>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Aft>
                <a:spcPts val="600"/>
              </a:spcAft>
            </a:pPr>
            <a:endParaRPr lang="en-GB" sz="1100" dirty="0" err="1">
              <a:solidFill>
                <a:schemeClr val="tx1"/>
              </a:solidFill>
              <a:latin typeface="Helvetica Now Text" panose="020B0504030202020204" pitchFamily="34" charset="0"/>
            </a:endParaRPr>
          </a:p>
        </p:txBody>
      </p:sp>
    </p:spTree>
    <p:extLst>
      <p:ext uri="{BB962C8B-B14F-4D97-AF65-F5344CB8AC3E}">
        <p14:creationId xmlns:p14="http://schemas.microsoft.com/office/powerpoint/2010/main" val="266658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DF693-A12E-C92A-0705-B262FEAD63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4B520-238B-4D94-8B77-D2DE23277D77}"/>
              </a:ext>
            </a:extLst>
          </p:cNvPr>
          <p:cNvSpPr>
            <a:spLocks noGrp="1"/>
          </p:cNvSpPr>
          <p:nvPr>
            <p:ph type="title"/>
          </p:nvPr>
        </p:nvSpPr>
        <p:spPr/>
        <p:txBody>
          <a:bodyPr/>
          <a:lstStyle/>
          <a:p>
            <a:r>
              <a:rPr lang="en-US"/>
              <a:t>Climatology evaluation @ 25km</a:t>
            </a:r>
            <a:endParaRPr lang="en-GB"/>
          </a:p>
        </p:txBody>
      </p:sp>
      <p:sp>
        <p:nvSpPr>
          <p:cNvPr id="3" name="Subtitle 3">
            <a:extLst>
              <a:ext uri="{FF2B5EF4-FFF2-40B4-BE49-F238E27FC236}">
                <a16:creationId xmlns:a16="http://schemas.microsoft.com/office/drawing/2014/main" id="{38A18ADE-0EE3-E67E-4B66-5939803BA1B9}"/>
              </a:ext>
            </a:extLst>
          </p:cNvPr>
          <p:cNvSpPr txBox="1">
            <a:spLocks/>
          </p:cNvSpPr>
          <p:nvPr/>
        </p:nvSpPr>
        <p:spPr>
          <a:xfrm>
            <a:off x="1123522" y="843479"/>
            <a:ext cx="10689735" cy="307777"/>
          </a:xfrm>
          <a:prstGeom prst="rect">
            <a:avLst/>
          </a:prstGeom>
        </p:spPr>
        <p:txBody>
          <a:bodyPr vert="horz" wrap="square" lIns="0" tIns="0" rIns="0" bIns="0" rtlCol="0" anchor="t">
            <a:spAutoFit/>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a:t>Historic Vs stochastic</a:t>
            </a:r>
          </a:p>
        </p:txBody>
      </p:sp>
      <p:pic>
        <p:nvPicPr>
          <p:cNvPr id="4" name="Picture 3">
            <a:extLst>
              <a:ext uri="{FF2B5EF4-FFF2-40B4-BE49-F238E27FC236}">
                <a16:creationId xmlns:a16="http://schemas.microsoft.com/office/drawing/2014/main" id="{AF8C72F1-8DA3-1C62-123B-F6E077D6A582}"/>
              </a:ext>
            </a:extLst>
          </p:cNvPr>
          <p:cNvPicPr>
            <a:picLocks noChangeAspect="1"/>
          </p:cNvPicPr>
          <p:nvPr/>
        </p:nvPicPr>
        <p:blipFill rotWithShape="1">
          <a:blip r:embed="rId2"/>
          <a:srcRect l="3559" r="3622"/>
          <a:stretch/>
        </p:blipFill>
        <p:spPr>
          <a:xfrm>
            <a:off x="1080678" y="1315389"/>
            <a:ext cx="7904082" cy="4287801"/>
          </a:xfrm>
          <a:prstGeom prst="rect">
            <a:avLst/>
          </a:prstGeom>
        </p:spPr>
      </p:pic>
      <p:pic>
        <p:nvPicPr>
          <p:cNvPr id="6" name="Picture 5">
            <a:extLst>
              <a:ext uri="{FF2B5EF4-FFF2-40B4-BE49-F238E27FC236}">
                <a16:creationId xmlns:a16="http://schemas.microsoft.com/office/drawing/2014/main" id="{27D26E9A-5F04-E15C-03D4-C23B0C0A211A}"/>
              </a:ext>
            </a:extLst>
          </p:cNvPr>
          <p:cNvPicPr>
            <a:picLocks noChangeAspect="1"/>
          </p:cNvPicPr>
          <p:nvPr/>
        </p:nvPicPr>
        <p:blipFill rotWithShape="1">
          <a:blip r:embed="rId3"/>
          <a:srcRect t="7292" r="53763"/>
          <a:stretch>
            <a:fillRect/>
          </a:stretch>
        </p:blipFill>
        <p:spPr>
          <a:xfrm>
            <a:off x="4642268" y="1273177"/>
            <a:ext cx="3665990" cy="4315154"/>
          </a:xfrm>
          <a:prstGeom prst="rect">
            <a:avLst/>
          </a:prstGeom>
        </p:spPr>
      </p:pic>
      <p:pic>
        <p:nvPicPr>
          <p:cNvPr id="9" name="Picture 8">
            <a:extLst>
              <a:ext uri="{FF2B5EF4-FFF2-40B4-BE49-F238E27FC236}">
                <a16:creationId xmlns:a16="http://schemas.microsoft.com/office/drawing/2014/main" id="{C6B42FDE-233B-2405-B40D-55D33DC57F59}"/>
              </a:ext>
            </a:extLst>
          </p:cNvPr>
          <p:cNvPicPr>
            <a:picLocks noChangeAspect="1"/>
          </p:cNvPicPr>
          <p:nvPr/>
        </p:nvPicPr>
        <p:blipFill rotWithShape="1">
          <a:blip r:embed="rId3"/>
          <a:srcRect l="53763" t="7292"/>
          <a:stretch>
            <a:fillRect/>
          </a:stretch>
        </p:blipFill>
        <p:spPr>
          <a:xfrm>
            <a:off x="7907069" y="1279891"/>
            <a:ext cx="3665990" cy="4315154"/>
          </a:xfrm>
          <a:prstGeom prst="rect">
            <a:avLst/>
          </a:prstGeom>
        </p:spPr>
      </p:pic>
      <p:graphicFrame>
        <p:nvGraphicFramePr>
          <p:cNvPr id="10" name="Chart 9">
            <a:extLst>
              <a:ext uri="{FF2B5EF4-FFF2-40B4-BE49-F238E27FC236}">
                <a16:creationId xmlns:a16="http://schemas.microsoft.com/office/drawing/2014/main" id="{D7B2A531-C18C-C432-8E3C-611E25E8CAD9}"/>
              </a:ext>
            </a:extLst>
          </p:cNvPr>
          <p:cNvGraphicFramePr>
            <a:graphicFrameLocks/>
          </p:cNvGraphicFramePr>
          <p:nvPr>
            <p:extLst>
              <p:ext uri="{D42A27DB-BD31-4B8C-83A1-F6EECF244321}">
                <p14:modId xmlns:p14="http://schemas.microsoft.com/office/powerpoint/2010/main" val="2129454308"/>
              </p:ext>
            </p:extLst>
          </p:nvPr>
        </p:nvGraphicFramePr>
        <p:xfrm>
          <a:off x="1286933" y="1315389"/>
          <a:ext cx="10033000" cy="4526611"/>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2377BD46-7B0D-810A-1AFE-2E158E3C2483}"/>
              </a:ext>
            </a:extLst>
          </p:cNvPr>
          <p:cNvSpPr txBox="1"/>
          <p:nvPr/>
        </p:nvSpPr>
        <p:spPr>
          <a:xfrm>
            <a:off x="2146297" y="5791123"/>
            <a:ext cx="4619202" cy="600164"/>
          </a:xfrm>
          <a:prstGeom prst="rect">
            <a:avLst/>
          </a:prstGeom>
          <a:noFill/>
        </p:spPr>
        <p:txBody>
          <a:bodyPr wrap="square">
            <a:spAutoFit/>
          </a:bodyPr>
          <a:lstStyle/>
          <a:p>
            <a:pPr algn="l"/>
            <a:r>
              <a:rPr lang="it-IT" sz="1100" b="0" i="0" u="none" strike="noStrike" baseline="0" dirty="0">
                <a:solidFill>
                  <a:srgbClr val="000000"/>
                </a:solidFill>
                <a:latin typeface="STIXTwoText"/>
              </a:rPr>
              <a:t>Hochman, A., Messori, G., Quinting, J. </a:t>
            </a:r>
            <a:r>
              <a:rPr lang="pt-BR" sz="1100" b="0" i="0" u="none" strike="noStrike" baseline="0" dirty="0">
                <a:solidFill>
                  <a:srgbClr val="000000"/>
                </a:solidFill>
                <a:latin typeface="STIXTwoText"/>
              </a:rPr>
              <a:t>F., Pinto, J. G., &amp; Grams, C. M. </a:t>
            </a:r>
            <a:r>
              <a:rPr lang="pt-BR" sz="1100" i="0" u="none" strike="noStrike" baseline="0" dirty="0">
                <a:solidFill>
                  <a:srgbClr val="000000"/>
                </a:solidFill>
                <a:latin typeface="STIXTwoText"/>
              </a:rPr>
              <a:t>(</a:t>
            </a:r>
            <a:r>
              <a:rPr lang="pt-BR" sz="1100" b="1" i="0" u="none" strike="noStrike" baseline="0" dirty="0">
                <a:solidFill>
                  <a:srgbClr val="000000"/>
                </a:solidFill>
                <a:latin typeface="STIXTwoText"/>
              </a:rPr>
              <a:t>2021</a:t>
            </a:r>
            <a:r>
              <a:rPr lang="pt-BR" sz="1100" b="0" i="0" u="none" strike="noStrike" baseline="0" dirty="0">
                <a:solidFill>
                  <a:srgbClr val="000000"/>
                </a:solidFill>
                <a:latin typeface="STIXTwoText"/>
              </a:rPr>
              <a:t>).</a:t>
            </a:r>
          </a:p>
          <a:p>
            <a:pPr algn="l"/>
            <a:r>
              <a:rPr lang="en-GB" sz="1100" b="0" i="0" u="none" strike="noStrike" baseline="0" dirty="0">
                <a:solidFill>
                  <a:srgbClr val="000000"/>
                </a:solidFill>
                <a:latin typeface="STIXTwoText"/>
              </a:rPr>
              <a:t>Do Atlantic-European weather regimes physically exist? </a:t>
            </a:r>
          </a:p>
          <a:p>
            <a:pPr algn="l"/>
            <a:r>
              <a:rPr lang="en-GB" sz="1100" b="0" i="1" u="none" strike="noStrike" baseline="0" dirty="0">
                <a:solidFill>
                  <a:srgbClr val="000000"/>
                </a:solidFill>
                <a:latin typeface="STIXTwoText-Italic"/>
              </a:rPr>
              <a:t>Geophysical Research </a:t>
            </a:r>
            <a:r>
              <a:rPr lang="it-IT" sz="1100" b="0" i="1" u="none" strike="noStrike" baseline="0" dirty="0">
                <a:solidFill>
                  <a:srgbClr val="000000"/>
                </a:solidFill>
                <a:latin typeface="STIXTwoText-Italic"/>
              </a:rPr>
              <a:t>Letters</a:t>
            </a:r>
            <a:r>
              <a:rPr lang="it-IT" sz="1100" b="0" i="0" u="none" strike="noStrike" baseline="0" dirty="0">
                <a:solidFill>
                  <a:srgbClr val="000000"/>
                </a:solidFill>
                <a:latin typeface="STIXTwoText"/>
              </a:rPr>
              <a:t>, </a:t>
            </a:r>
            <a:r>
              <a:rPr lang="it-IT" sz="1100" b="0" i="1" u="none" strike="noStrike" baseline="0" dirty="0">
                <a:solidFill>
                  <a:srgbClr val="000000"/>
                </a:solidFill>
                <a:latin typeface="STIXTwoText-Italic"/>
              </a:rPr>
              <a:t>48</a:t>
            </a:r>
            <a:r>
              <a:rPr lang="it-IT" sz="1100" dirty="0">
                <a:solidFill>
                  <a:srgbClr val="000000"/>
                </a:solidFill>
                <a:latin typeface="STIXTwoText"/>
              </a:rPr>
              <a:t>.</a:t>
            </a:r>
            <a:r>
              <a:rPr lang="it-IT" sz="1100" b="0" i="0" u="none" strike="noStrike" baseline="0" dirty="0">
                <a:solidFill>
                  <a:srgbClr val="000000"/>
                </a:solidFill>
                <a:latin typeface="STIXTwoText"/>
              </a:rPr>
              <a:t> </a:t>
            </a:r>
            <a:r>
              <a:rPr lang="it-IT" sz="1100" b="0" i="0" u="none" strike="noStrike" baseline="0" dirty="0">
                <a:solidFill>
                  <a:srgbClr val="0000FF"/>
                </a:solidFill>
                <a:latin typeface="STIXTwoText"/>
              </a:rPr>
              <a:t>https://doi.</a:t>
            </a:r>
            <a:r>
              <a:rPr lang="en-GB" sz="1100" b="0" i="0" u="none" strike="noStrike" baseline="0" dirty="0">
                <a:solidFill>
                  <a:srgbClr val="0000FF"/>
                </a:solidFill>
                <a:latin typeface="STIXTwoText"/>
              </a:rPr>
              <a:t>org/10.1029/2021GL095574</a:t>
            </a:r>
            <a:endParaRPr lang="en-GB" sz="3200" dirty="0"/>
          </a:p>
        </p:txBody>
      </p:sp>
    </p:spTree>
    <p:extLst>
      <p:ext uri="{BB962C8B-B14F-4D97-AF65-F5344CB8AC3E}">
        <p14:creationId xmlns:p14="http://schemas.microsoft.com/office/powerpoint/2010/main" val="355659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44364-73DC-4779-ADB9-67021ACE9206}"/>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1C95AF70-8FF7-FD8D-AEF9-63EF54DC88B9}"/>
              </a:ext>
            </a:extLst>
          </p:cNvPr>
          <p:cNvPicPr>
            <a:picLocks noGrp="1" noChangeAspect="1"/>
          </p:cNvPicPr>
          <p:nvPr>
            <p:ph type="pic" sz="quarter" idx="14"/>
          </p:nvPr>
        </p:nvPicPr>
        <p:blipFill>
          <a:blip r:embed="rId2"/>
          <a:srcRect l="4864" r="4864"/>
          <a:stretch/>
        </p:blipFill>
        <p:spPr>
          <a:prstGeom prst="rect">
            <a:avLst/>
          </a:prstGeom>
          <a:solidFill>
            <a:srgbClr val="FFFFFF">
              <a:lumMod val="95000"/>
            </a:srgbClr>
          </a:solidFill>
        </p:spPr>
      </p:pic>
      <p:sp>
        <p:nvSpPr>
          <p:cNvPr id="5" name="Subtitle 4">
            <a:extLst>
              <a:ext uri="{FF2B5EF4-FFF2-40B4-BE49-F238E27FC236}">
                <a16:creationId xmlns:a16="http://schemas.microsoft.com/office/drawing/2014/main" id="{2FA3BB40-8CFA-9031-8B05-704EB9BF0F34}"/>
              </a:ext>
            </a:extLst>
          </p:cNvPr>
          <p:cNvSpPr>
            <a:spLocks noGrp="1"/>
          </p:cNvSpPr>
          <p:nvPr>
            <p:ph type="subTitle" idx="13"/>
          </p:nvPr>
        </p:nvSpPr>
        <p:spPr/>
        <p:txBody>
          <a:bodyPr/>
          <a:lstStyle/>
          <a:p>
            <a:r>
              <a:rPr lang="en-GB" dirty="0"/>
              <a:t>3</a:t>
            </a:r>
          </a:p>
        </p:txBody>
      </p:sp>
      <p:sp>
        <p:nvSpPr>
          <p:cNvPr id="7" name="Text Placeholder 6">
            <a:extLst>
              <a:ext uri="{FF2B5EF4-FFF2-40B4-BE49-F238E27FC236}">
                <a16:creationId xmlns:a16="http://schemas.microsoft.com/office/drawing/2014/main" id="{51DA83AB-E994-3C4F-38BB-1120DA8F8778}"/>
              </a:ext>
            </a:extLst>
          </p:cNvPr>
          <p:cNvSpPr>
            <a:spLocks noGrp="1"/>
          </p:cNvSpPr>
          <p:nvPr>
            <p:ph type="body" sz="quarter" idx="15"/>
          </p:nvPr>
        </p:nvSpPr>
        <p:spPr/>
        <p:txBody>
          <a:bodyPr/>
          <a:lstStyle/>
          <a:p>
            <a:r>
              <a:rPr lang="en-US" dirty="0">
                <a:latin typeface="Helvetica Now Text"/>
              </a:rPr>
              <a:t>Downscaling</a:t>
            </a:r>
          </a:p>
          <a:p>
            <a:endParaRPr lang="en-GB" dirty="0"/>
          </a:p>
        </p:txBody>
      </p:sp>
    </p:spTree>
    <p:extLst>
      <p:ext uri="{BB962C8B-B14F-4D97-AF65-F5344CB8AC3E}">
        <p14:creationId xmlns:p14="http://schemas.microsoft.com/office/powerpoint/2010/main" val="1911114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A4011F0-3574-4C8A-96B2-85582C474561}"/>
              </a:ext>
            </a:extLst>
          </p:cNvPr>
          <p:cNvSpPr>
            <a:spLocks noGrp="1"/>
          </p:cNvSpPr>
          <p:nvPr>
            <p:ph type="title"/>
          </p:nvPr>
        </p:nvSpPr>
        <p:spPr/>
        <p:txBody>
          <a:bodyPr/>
          <a:lstStyle/>
          <a:p>
            <a:r>
              <a:rPr lang="en-US" dirty="0"/>
              <a:t>Downscaling </a:t>
            </a:r>
          </a:p>
        </p:txBody>
      </p:sp>
      <p:sp>
        <p:nvSpPr>
          <p:cNvPr id="132" name="TextBox 131">
            <a:extLst>
              <a:ext uri="{FF2B5EF4-FFF2-40B4-BE49-F238E27FC236}">
                <a16:creationId xmlns:a16="http://schemas.microsoft.com/office/drawing/2014/main" id="{441BA2E8-6450-C299-2EF5-483479F9AAB4}"/>
              </a:ext>
            </a:extLst>
          </p:cNvPr>
          <p:cNvSpPr txBox="1"/>
          <p:nvPr/>
        </p:nvSpPr>
        <p:spPr>
          <a:xfrm>
            <a:off x="11245137" y="6575570"/>
            <a:ext cx="457293" cy="457293"/>
          </a:xfrm>
          <a:prstGeom prst="rect">
            <a:avLst/>
          </a:prstGeom>
          <a:noFill/>
        </p:spPr>
        <p:txBody>
          <a:bodyPr wrap="none" lIns="0" tIns="0" rIns="0" bIns="0" rtlCol="0">
            <a:noAutofit/>
          </a:bodyPr>
          <a:lstStyle/>
          <a:p>
            <a:pPr defTabSz="914446">
              <a:lnSpc>
                <a:spcPct val="117000"/>
              </a:lnSpc>
              <a:spcAft>
                <a:spcPts val="500"/>
              </a:spcAft>
            </a:pPr>
            <a:endParaRPr lang="en-GB" sz="1000" err="1">
              <a:solidFill>
                <a:srgbClr val="5D6D78"/>
              </a:solidFill>
              <a:latin typeface="Helvetica Now Text"/>
            </a:endParaRPr>
          </a:p>
        </p:txBody>
      </p:sp>
      <p:pic>
        <p:nvPicPr>
          <p:cNvPr id="184" name="Picture 183" descr="A map of the world&#10;&#10;AI-generated content may be incorrect.">
            <a:extLst>
              <a:ext uri="{FF2B5EF4-FFF2-40B4-BE49-F238E27FC236}">
                <a16:creationId xmlns:a16="http://schemas.microsoft.com/office/drawing/2014/main" id="{FCDDCF55-1059-C064-55D7-4417073ED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27153" y="1799604"/>
            <a:ext cx="3055254" cy="2159376"/>
          </a:xfrm>
          <a:prstGeom prst="rect">
            <a:avLst/>
          </a:prstGeom>
        </p:spPr>
      </p:pic>
      <p:pic>
        <p:nvPicPr>
          <p:cNvPr id="185" name="Picture 184" descr="A map of switzerland with a black background&#10;&#10;AI-generated content may be incorrect.">
            <a:extLst>
              <a:ext uri="{FF2B5EF4-FFF2-40B4-BE49-F238E27FC236}">
                <a16:creationId xmlns:a16="http://schemas.microsoft.com/office/drawing/2014/main" id="{4DD0367D-B3E3-186A-0DC7-52A41B5A84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092132" y="3101553"/>
            <a:ext cx="3055254" cy="2159376"/>
          </a:xfrm>
          <a:prstGeom prst="rect">
            <a:avLst/>
          </a:prstGeom>
        </p:spPr>
      </p:pic>
      <p:sp>
        <p:nvSpPr>
          <p:cNvPr id="186" name="TextBox 185">
            <a:extLst>
              <a:ext uri="{FF2B5EF4-FFF2-40B4-BE49-F238E27FC236}">
                <a16:creationId xmlns:a16="http://schemas.microsoft.com/office/drawing/2014/main" id="{A6483C50-0E10-3577-451B-FEE55B161D6D}"/>
              </a:ext>
            </a:extLst>
          </p:cNvPr>
          <p:cNvSpPr txBox="1"/>
          <p:nvPr/>
        </p:nvSpPr>
        <p:spPr>
          <a:xfrm>
            <a:off x="2281770" y="1677590"/>
            <a:ext cx="1039089" cy="185875"/>
          </a:xfrm>
          <a:prstGeom prst="rect">
            <a:avLst/>
          </a:prstGeom>
          <a:noFill/>
        </p:spPr>
        <p:txBody>
          <a:bodyPr wrap="none" lIns="0" tIns="0" rIns="0" bIns="0" rtlCol="0">
            <a:noAutofit/>
          </a:bodyPr>
          <a:lstStyle/>
          <a:p>
            <a:pPr defTabSz="914446">
              <a:spcAft>
                <a:spcPts val="600"/>
              </a:spcAft>
            </a:pPr>
            <a:r>
              <a:rPr lang="en-US" sz="1200" b="1">
                <a:solidFill>
                  <a:srgbClr val="000000"/>
                </a:solidFill>
                <a:latin typeface="Helvetica Now Text" panose="020B0504030202020204" pitchFamily="34" charset="0"/>
              </a:rPr>
              <a:t>25 km resolution</a:t>
            </a:r>
          </a:p>
        </p:txBody>
      </p:sp>
      <p:sp>
        <p:nvSpPr>
          <p:cNvPr id="187" name="TextBox 186">
            <a:extLst>
              <a:ext uri="{FF2B5EF4-FFF2-40B4-BE49-F238E27FC236}">
                <a16:creationId xmlns:a16="http://schemas.microsoft.com/office/drawing/2014/main" id="{73376AAB-79D6-DF19-EB1C-52A5BC28DCF6}"/>
              </a:ext>
            </a:extLst>
          </p:cNvPr>
          <p:cNvSpPr txBox="1"/>
          <p:nvPr/>
        </p:nvSpPr>
        <p:spPr>
          <a:xfrm>
            <a:off x="5431883" y="2985182"/>
            <a:ext cx="1039089" cy="185875"/>
          </a:xfrm>
          <a:prstGeom prst="rect">
            <a:avLst/>
          </a:prstGeom>
          <a:noFill/>
        </p:spPr>
        <p:txBody>
          <a:bodyPr wrap="none" lIns="0" tIns="0" rIns="0" bIns="0" rtlCol="0">
            <a:noAutofit/>
          </a:bodyPr>
          <a:lstStyle/>
          <a:p>
            <a:pPr defTabSz="914446">
              <a:spcAft>
                <a:spcPts val="600"/>
              </a:spcAft>
            </a:pPr>
            <a:r>
              <a:rPr lang="en-US" sz="1200" b="1">
                <a:solidFill>
                  <a:srgbClr val="000000"/>
                </a:solidFill>
                <a:latin typeface="Helvetica Now Text" panose="020B0504030202020204" pitchFamily="34" charset="0"/>
              </a:rPr>
              <a:t>3 km resolution</a:t>
            </a:r>
          </a:p>
        </p:txBody>
      </p:sp>
      <p:sp>
        <p:nvSpPr>
          <p:cNvPr id="188" name="TextBox 187">
            <a:extLst>
              <a:ext uri="{FF2B5EF4-FFF2-40B4-BE49-F238E27FC236}">
                <a16:creationId xmlns:a16="http://schemas.microsoft.com/office/drawing/2014/main" id="{EA72C955-8E52-93F5-92AF-5F003B9C7A1F}"/>
              </a:ext>
            </a:extLst>
          </p:cNvPr>
          <p:cNvSpPr txBox="1"/>
          <p:nvPr/>
        </p:nvSpPr>
        <p:spPr>
          <a:xfrm>
            <a:off x="8614336" y="3945302"/>
            <a:ext cx="1039089" cy="185875"/>
          </a:xfrm>
          <a:prstGeom prst="rect">
            <a:avLst/>
          </a:prstGeom>
          <a:noFill/>
        </p:spPr>
        <p:txBody>
          <a:bodyPr wrap="none" lIns="0" tIns="0" rIns="0" bIns="0" rtlCol="0">
            <a:noAutofit/>
          </a:bodyPr>
          <a:lstStyle/>
          <a:p>
            <a:pPr algn="ctr" defTabSz="914446">
              <a:spcAft>
                <a:spcPts val="600"/>
              </a:spcAft>
            </a:pPr>
            <a:r>
              <a:rPr lang="en-US" sz="1200" b="1" dirty="0">
                <a:solidFill>
                  <a:srgbClr val="000000"/>
                </a:solidFill>
                <a:latin typeface="Helvetica Now Text" panose="020B0504030202020204" pitchFamily="34" charset="0"/>
              </a:rPr>
              <a:t>Final 500 m resolution</a:t>
            </a:r>
          </a:p>
        </p:txBody>
      </p:sp>
      <p:pic>
        <p:nvPicPr>
          <p:cNvPr id="189" name="Picture 188" descr="A map of a mountain range&#10;&#10;AI-generated content may be incorrect.">
            <a:extLst>
              <a:ext uri="{FF2B5EF4-FFF2-40B4-BE49-F238E27FC236}">
                <a16:creationId xmlns:a16="http://schemas.microsoft.com/office/drawing/2014/main" id="{076D2DA0-151F-99C1-B5E7-625660FF7E1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17851" y="4061673"/>
            <a:ext cx="3055257" cy="2159376"/>
          </a:xfrm>
          <a:prstGeom prst="rect">
            <a:avLst/>
          </a:prstGeom>
        </p:spPr>
      </p:pic>
      <p:sp>
        <p:nvSpPr>
          <p:cNvPr id="2" name="Text Placeholder 10">
            <a:extLst>
              <a:ext uri="{FF2B5EF4-FFF2-40B4-BE49-F238E27FC236}">
                <a16:creationId xmlns:a16="http://schemas.microsoft.com/office/drawing/2014/main" id="{428AC751-635E-F7D0-E36D-8B40C67F58D6}"/>
              </a:ext>
            </a:extLst>
          </p:cNvPr>
          <p:cNvSpPr txBox="1">
            <a:spLocks/>
          </p:cNvSpPr>
          <p:nvPr/>
        </p:nvSpPr>
        <p:spPr>
          <a:xfrm>
            <a:off x="10521347" y="2905225"/>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pPr lvl="1">
              <a:lnSpc>
                <a:spcPct val="100000"/>
              </a:lnSpc>
            </a:pPr>
            <a:r>
              <a:rPr lang="en-US" sz="900" b="1" dirty="0"/>
              <a:t>Dr. Athul R. Satheesh</a:t>
            </a:r>
          </a:p>
          <a:p>
            <a:pPr lvl="1">
              <a:lnSpc>
                <a:spcPct val="100000"/>
              </a:lnSpc>
            </a:pPr>
            <a:r>
              <a:rPr lang="en-US" sz="900" dirty="0"/>
              <a:t>Post-Doctoral Researcher</a:t>
            </a:r>
          </a:p>
          <a:p>
            <a:pPr lvl="1">
              <a:lnSpc>
                <a:spcPct val="100000"/>
              </a:lnSpc>
            </a:pPr>
            <a:endParaRPr lang="en-US" sz="1500" dirty="0"/>
          </a:p>
        </p:txBody>
      </p:sp>
      <p:pic>
        <p:nvPicPr>
          <p:cNvPr id="4" name="Picture 2">
            <a:extLst>
              <a:ext uri="{FF2B5EF4-FFF2-40B4-BE49-F238E27FC236}">
                <a16:creationId xmlns:a16="http://schemas.microsoft.com/office/drawing/2014/main" id="{AC9FABDC-6C52-1E87-3AED-CE7185B6BA3F}"/>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l="1964" t="7734" r="4399" b="6187"/>
          <a:stretch/>
        </p:blipFill>
        <p:spPr bwMode="auto">
          <a:xfrm>
            <a:off x="10534746" y="1239024"/>
            <a:ext cx="1231564" cy="1653939"/>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10">
            <a:extLst>
              <a:ext uri="{FF2B5EF4-FFF2-40B4-BE49-F238E27FC236}">
                <a16:creationId xmlns:a16="http://schemas.microsoft.com/office/drawing/2014/main" id="{320CDFFF-D607-2A88-7191-2307EFA47418}"/>
              </a:ext>
            </a:extLst>
          </p:cNvPr>
          <p:cNvSpPr txBox="1">
            <a:spLocks/>
          </p:cNvSpPr>
          <p:nvPr/>
        </p:nvSpPr>
        <p:spPr>
          <a:xfrm>
            <a:off x="7847750" y="2914735"/>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r>
              <a:rPr lang="en-US" sz="900"/>
              <a:t>Lukas Braun</a:t>
            </a:r>
          </a:p>
          <a:p>
            <a:pPr lvl="1">
              <a:lnSpc>
                <a:spcPct val="100000"/>
              </a:lnSpc>
            </a:pPr>
            <a:r>
              <a:rPr lang="en-US" sz="900"/>
              <a:t>Weather Risk model development Lead - Prague</a:t>
            </a:r>
          </a:p>
        </p:txBody>
      </p:sp>
      <p:sp>
        <p:nvSpPr>
          <p:cNvPr id="6" name="Text Placeholder 10">
            <a:extLst>
              <a:ext uri="{FF2B5EF4-FFF2-40B4-BE49-F238E27FC236}">
                <a16:creationId xmlns:a16="http://schemas.microsoft.com/office/drawing/2014/main" id="{69AA9C90-2E5D-82D5-07C0-AFAB51FB87F8}"/>
              </a:ext>
            </a:extLst>
          </p:cNvPr>
          <p:cNvSpPr txBox="1">
            <a:spLocks/>
          </p:cNvSpPr>
          <p:nvPr/>
        </p:nvSpPr>
        <p:spPr>
          <a:xfrm>
            <a:off x="9213925" y="2914735"/>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r>
              <a:rPr lang="en-US" sz="900"/>
              <a:t>Lubos Sokol</a:t>
            </a:r>
          </a:p>
          <a:p>
            <a:pPr lvl="1">
              <a:lnSpc>
                <a:spcPct val="100000"/>
              </a:lnSpc>
            </a:pPr>
            <a:r>
              <a:rPr lang="en-US" sz="900"/>
              <a:t>Catastrophe Model Specialist</a:t>
            </a:r>
            <a:endParaRPr lang="en-US" sz="1500"/>
          </a:p>
          <a:p>
            <a:pPr lvl="1">
              <a:lnSpc>
                <a:spcPct val="100000"/>
              </a:lnSpc>
            </a:pPr>
            <a:r>
              <a:rPr lang="en-US" sz="900"/>
              <a:t> </a:t>
            </a:r>
            <a:endParaRPr lang="en-US" sz="1500"/>
          </a:p>
        </p:txBody>
      </p:sp>
      <p:pic>
        <p:nvPicPr>
          <p:cNvPr id="8" name="Picture 7" descr="A person with a beard&#10;&#10;AI-generated content may be incorrect.">
            <a:extLst>
              <a:ext uri="{FF2B5EF4-FFF2-40B4-BE49-F238E27FC236}">
                <a16:creationId xmlns:a16="http://schemas.microsoft.com/office/drawing/2014/main" id="{0B427F4B-FCFB-2821-1E6F-39EEF89564E6}"/>
              </a:ext>
            </a:extLst>
          </p:cNvPr>
          <p:cNvPicPr>
            <a:picLocks noChangeAspect="1"/>
          </p:cNvPicPr>
          <p:nvPr/>
        </p:nvPicPr>
        <p:blipFill>
          <a:blip r:embed="rId7"/>
          <a:srcRect l="9465" t="-1" b="1588"/>
          <a:stretch/>
        </p:blipFill>
        <p:spPr>
          <a:xfrm>
            <a:off x="7847750" y="1239166"/>
            <a:ext cx="1250621" cy="1654251"/>
          </a:xfrm>
          <a:prstGeom prst="rect">
            <a:avLst/>
          </a:prstGeom>
        </p:spPr>
      </p:pic>
      <p:pic>
        <p:nvPicPr>
          <p:cNvPr id="10" name="Picture 9" descr="A person with a beard&#10;&#10;AI-generated content may be incorrect.">
            <a:extLst>
              <a:ext uri="{FF2B5EF4-FFF2-40B4-BE49-F238E27FC236}">
                <a16:creationId xmlns:a16="http://schemas.microsoft.com/office/drawing/2014/main" id="{12F8709A-51BD-4B69-0972-2787DF8449D9}"/>
              </a:ext>
            </a:extLst>
          </p:cNvPr>
          <p:cNvPicPr>
            <a:picLocks noChangeAspect="1"/>
          </p:cNvPicPr>
          <p:nvPr/>
        </p:nvPicPr>
        <p:blipFill>
          <a:blip r:embed="rId8" cstate="screen">
            <a:extLst>
              <a:ext uri="{28A0092B-C50C-407E-A947-70E740481C1C}">
                <a14:useLocalDpi xmlns:a14="http://schemas.microsoft.com/office/drawing/2010/main"/>
              </a:ext>
            </a:extLst>
          </a:blip>
          <a:srcRect l="7179" t="21" r="9775" b="-21"/>
          <a:stretch/>
        </p:blipFill>
        <p:spPr>
          <a:xfrm>
            <a:off x="9198265" y="1239024"/>
            <a:ext cx="1250620" cy="1654393"/>
          </a:xfrm>
          <a:prstGeom prst="rect">
            <a:avLst/>
          </a:prstGeom>
        </p:spPr>
      </p:pic>
    </p:spTree>
    <p:extLst>
      <p:ext uri="{BB962C8B-B14F-4D97-AF65-F5344CB8AC3E}">
        <p14:creationId xmlns:p14="http://schemas.microsoft.com/office/powerpoint/2010/main" val="263806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1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32D5E-2539-4161-B5AD-DEDD69691586}"/>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54CEFB02-F3E0-988E-3C86-ED1F7D5639C8}"/>
              </a:ext>
            </a:extLst>
          </p:cNvPr>
          <p:cNvPicPr>
            <a:picLocks noGrp="1" noChangeAspect="1"/>
          </p:cNvPicPr>
          <p:nvPr>
            <p:ph type="pic" sz="quarter" idx="14"/>
          </p:nvPr>
        </p:nvPicPr>
        <p:blipFill>
          <a:blip r:embed="rId2"/>
          <a:srcRect l="4864" r="4864"/>
          <a:stretch/>
        </p:blipFill>
        <p:spPr>
          <a:prstGeom prst="rect">
            <a:avLst/>
          </a:prstGeom>
          <a:solidFill>
            <a:srgbClr val="FFFFFF">
              <a:lumMod val="95000"/>
            </a:srgbClr>
          </a:solidFill>
        </p:spPr>
      </p:pic>
      <p:sp>
        <p:nvSpPr>
          <p:cNvPr id="5" name="Subtitle 4">
            <a:extLst>
              <a:ext uri="{FF2B5EF4-FFF2-40B4-BE49-F238E27FC236}">
                <a16:creationId xmlns:a16="http://schemas.microsoft.com/office/drawing/2014/main" id="{53AE5550-C456-F0EF-BF32-79C076C23D16}"/>
              </a:ext>
            </a:extLst>
          </p:cNvPr>
          <p:cNvSpPr>
            <a:spLocks noGrp="1"/>
          </p:cNvSpPr>
          <p:nvPr>
            <p:ph type="subTitle" idx="13"/>
          </p:nvPr>
        </p:nvSpPr>
        <p:spPr/>
        <p:txBody>
          <a:bodyPr/>
          <a:lstStyle/>
          <a:p>
            <a:r>
              <a:rPr lang="en-GB" dirty="0"/>
              <a:t>4</a:t>
            </a:r>
          </a:p>
        </p:txBody>
      </p:sp>
      <p:sp>
        <p:nvSpPr>
          <p:cNvPr id="7" name="Text Placeholder 6">
            <a:extLst>
              <a:ext uri="{FF2B5EF4-FFF2-40B4-BE49-F238E27FC236}">
                <a16:creationId xmlns:a16="http://schemas.microsoft.com/office/drawing/2014/main" id="{B3C9F4D0-7ACE-C645-EA63-D676E02E1C84}"/>
              </a:ext>
            </a:extLst>
          </p:cNvPr>
          <p:cNvSpPr>
            <a:spLocks noGrp="1"/>
          </p:cNvSpPr>
          <p:nvPr>
            <p:ph type="body" sz="quarter" idx="15"/>
          </p:nvPr>
        </p:nvSpPr>
        <p:spPr/>
        <p:txBody>
          <a:bodyPr/>
          <a:lstStyle/>
          <a:p>
            <a:r>
              <a:rPr lang="en-US" dirty="0">
                <a:latin typeface="Helvetica Now Text"/>
              </a:rPr>
              <a:t>High resolution data</a:t>
            </a:r>
          </a:p>
          <a:p>
            <a:endParaRPr lang="en-GB" dirty="0"/>
          </a:p>
        </p:txBody>
      </p:sp>
    </p:spTree>
    <p:extLst>
      <p:ext uri="{BB962C8B-B14F-4D97-AF65-F5344CB8AC3E}">
        <p14:creationId xmlns:p14="http://schemas.microsoft.com/office/powerpoint/2010/main" val="1257763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14F62-5D5E-D646-8F2E-51806B6A5B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0F0152-A41D-0EF1-FBDD-D995FF39478A}"/>
              </a:ext>
            </a:extLst>
          </p:cNvPr>
          <p:cNvSpPr>
            <a:spLocks noGrp="1"/>
          </p:cNvSpPr>
          <p:nvPr>
            <p:ph type="title"/>
          </p:nvPr>
        </p:nvSpPr>
        <p:spPr/>
        <p:txBody>
          <a:bodyPr/>
          <a:lstStyle/>
          <a:p>
            <a:r>
              <a:rPr lang="en-US" dirty="0"/>
              <a:t>Stochastic hazard @ 3km</a:t>
            </a:r>
          </a:p>
        </p:txBody>
      </p:sp>
      <p:sp>
        <p:nvSpPr>
          <p:cNvPr id="4" name="Subtitle 2">
            <a:extLst>
              <a:ext uri="{FF2B5EF4-FFF2-40B4-BE49-F238E27FC236}">
                <a16:creationId xmlns:a16="http://schemas.microsoft.com/office/drawing/2014/main" id="{81B8DCCC-A7FF-E025-A2B4-0F384D0A08D7}"/>
              </a:ext>
            </a:extLst>
          </p:cNvPr>
          <p:cNvSpPr txBox="1">
            <a:spLocks/>
          </p:cNvSpPr>
          <p:nvPr/>
        </p:nvSpPr>
        <p:spPr>
          <a:xfrm>
            <a:off x="1142578" y="843479"/>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dirty="0"/>
              <a:t>Meteorological station data</a:t>
            </a:r>
          </a:p>
        </p:txBody>
      </p:sp>
      <p:graphicFrame>
        <p:nvGraphicFramePr>
          <p:cNvPr id="12" name="Chart 11">
            <a:extLst>
              <a:ext uri="{FF2B5EF4-FFF2-40B4-BE49-F238E27FC236}">
                <a16:creationId xmlns:a16="http://schemas.microsoft.com/office/drawing/2014/main" id="{4F0EBE0C-56F6-AFB3-47C1-388BA485396D}"/>
              </a:ext>
            </a:extLst>
          </p:cNvPr>
          <p:cNvGraphicFramePr>
            <a:graphicFrameLocks/>
          </p:cNvGraphicFramePr>
          <p:nvPr/>
        </p:nvGraphicFramePr>
        <p:xfrm>
          <a:off x="482179" y="1243681"/>
          <a:ext cx="5741243" cy="49198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74604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38BAD-638D-8E7E-0F25-A4515452AD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91B779-8439-7AF1-4553-73389BBA0184}"/>
              </a:ext>
            </a:extLst>
          </p:cNvPr>
          <p:cNvSpPr>
            <a:spLocks noGrp="1"/>
          </p:cNvSpPr>
          <p:nvPr>
            <p:ph type="title"/>
          </p:nvPr>
        </p:nvSpPr>
        <p:spPr/>
        <p:txBody>
          <a:bodyPr/>
          <a:lstStyle/>
          <a:p>
            <a:r>
              <a:rPr lang="en-US"/>
              <a:t>Stochastic hazard @ 3km</a:t>
            </a:r>
          </a:p>
        </p:txBody>
      </p:sp>
      <p:sp>
        <p:nvSpPr>
          <p:cNvPr id="4" name="Subtitle 2">
            <a:extLst>
              <a:ext uri="{FF2B5EF4-FFF2-40B4-BE49-F238E27FC236}">
                <a16:creationId xmlns:a16="http://schemas.microsoft.com/office/drawing/2014/main" id="{D31D706C-0090-F755-1C60-57F36F946CFA}"/>
              </a:ext>
            </a:extLst>
          </p:cNvPr>
          <p:cNvSpPr txBox="1">
            <a:spLocks/>
          </p:cNvSpPr>
          <p:nvPr/>
        </p:nvSpPr>
        <p:spPr>
          <a:xfrm>
            <a:off x="1142578" y="843479"/>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dirty="0"/>
              <a:t>Meteorological station data</a:t>
            </a:r>
          </a:p>
        </p:txBody>
      </p:sp>
      <p:graphicFrame>
        <p:nvGraphicFramePr>
          <p:cNvPr id="3" name="Chart 2">
            <a:extLst>
              <a:ext uri="{FF2B5EF4-FFF2-40B4-BE49-F238E27FC236}">
                <a16:creationId xmlns:a16="http://schemas.microsoft.com/office/drawing/2014/main" id="{AEBB2F7C-FCA2-53B9-BA94-CC11DB8040E2}"/>
              </a:ext>
            </a:extLst>
          </p:cNvPr>
          <p:cNvGraphicFramePr>
            <a:graphicFrameLocks/>
          </p:cNvGraphicFramePr>
          <p:nvPr/>
        </p:nvGraphicFramePr>
        <p:xfrm>
          <a:off x="482179" y="1243681"/>
          <a:ext cx="5741243" cy="4919892"/>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7">
            <a:extLst>
              <a:ext uri="{FF2B5EF4-FFF2-40B4-BE49-F238E27FC236}">
                <a16:creationId xmlns:a16="http://schemas.microsoft.com/office/drawing/2014/main" id="{507E66BB-74C2-CB98-E072-B31DAC82A606}"/>
              </a:ext>
            </a:extLst>
          </p:cNvPr>
          <p:cNvPicPr>
            <a:picLocks noChangeAspect="1"/>
          </p:cNvPicPr>
          <p:nvPr/>
        </p:nvPicPr>
        <p:blipFill>
          <a:blip r:embed="rId3"/>
          <a:srcRect l="7435" t="280" r="4704" b="304"/>
          <a:stretch>
            <a:fillRect/>
          </a:stretch>
        </p:blipFill>
        <p:spPr>
          <a:xfrm>
            <a:off x="6095103" y="1543440"/>
            <a:ext cx="5929119" cy="4472670"/>
          </a:xfrm>
          <a:prstGeom prst="rect">
            <a:avLst/>
          </a:prstGeom>
        </p:spPr>
      </p:pic>
      <p:sp>
        <p:nvSpPr>
          <p:cNvPr id="9" name="Oval 8">
            <a:extLst>
              <a:ext uri="{FF2B5EF4-FFF2-40B4-BE49-F238E27FC236}">
                <a16:creationId xmlns:a16="http://schemas.microsoft.com/office/drawing/2014/main" id="{1529FC77-CF77-6A94-3107-F3FA94CFC1BD}"/>
              </a:ext>
            </a:extLst>
          </p:cNvPr>
          <p:cNvSpPr/>
          <p:nvPr/>
        </p:nvSpPr>
        <p:spPr>
          <a:xfrm>
            <a:off x="3928745" y="4304239"/>
            <a:ext cx="134725" cy="13746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algn="l">
              <a:spcAft>
                <a:spcPts val="600"/>
              </a:spcAft>
            </a:pPr>
            <a:endParaRPr lang="en-GB" sz="1100" dirty="0" err="1">
              <a:solidFill>
                <a:schemeClr val="tx1"/>
              </a:solidFill>
              <a:latin typeface="Helvetica Now Text" panose="020B0504030202020204" pitchFamily="34" charset="0"/>
            </a:endParaRPr>
          </a:p>
        </p:txBody>
      </p:sp>
    </p:spTree>
    <p:extLst>
      <p:ext uri="{BB962C8B-B14F-4D97-AF65-F5344CB8AC3E}">
        <p14:creationId xmlns:p14="http://schemas.microsoft.com/office/powerpoint/2010/main" val="131088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D223A-9CB3-1EFC-AC0C-5856676A7C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3A7E15-33ED-4E95-582C-B0287B8C36C0}"/>
              </a:ext>
            </a:extLst>
          </p:cNvPr>
          <p:cNvSpPr>
            <a:spLocks noGrp="1"/>
          </p:cNvSpPr>
          <p:nvPr>
            <p:ph type="title"/>
          </p:nvPr>
        </p:nvSpPr>
        <p:spPr/>
        <p:txBody>
          <a:bodyPr/>
          <a:lstStyle/>
          <a:p>
            <a:r>
              <a:rPr lang="en-US"/>
              <a:t>Stochastic hazard @ 3km</a:t>
            </a:r>
          </a:p>
        </p:txBody>
      </p:sp>
      <p:sp>
        <p:nvSpPr>
          <p:cNvPr id="4" name="Subtitle 2">
            <a:extLst>
              <a:ext uri="{FF2B5EF4-FFF2-40B4-BE49-F238E27FC236}">
                <a16:creationId xmlns:a16="http://schemas.microsoft.com/office/drawing/2014/main" id="{4261D322-184F-44E8-7C9B-7FF7523DC711}"/>
              </a:ext>
            </a:extLst>
          </p:cNvPr>
          <p:cNvSpPr txBox="1">
            <a:spLocks/>
          </p:cNvSpPr>
          <p:nvPr/>
        </p:nvSpPr>
        <p:spPr>
          <a:xfrm>
            <a:off x="1142578" y="843479"/>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a:t>Block 3 - 410 years sample, 2050 storms Evaluation </a:t>
            </a:r>
          </a:p>
        </p:txBody>
      </p:sp>
      <p:pic>
        <p:nvPicPr>
          <p:cNvPr id="5" name="Picture 4" descr="A map of europe with different colors&#10;&#10;AI-generated content may be incorrect.">
            <a:extLst>
              <a:ext uri="{FF2B5EF4-FFF2-40B4-BE49-F238E27FC236}">
                <a16:creationId xmlns:a16="http://schemas.microsoft.com/office/drawing/2014/main" id="{8571E7E9-5268-DAF6-677E-A5763769D07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1243681"/>
            <a:ext cx="6705046" cy="4871216"/>
          </a:xfrm>
          <a:prstGeom prst="rect">
            <a:avLst/>
          </a:prstGeom>
        </p:spPr>
      </p:pic>
      <p:pic>
        <p:nvPicPr>
          <p:cNvPr id="7" name="Picture 6" descr="A map of europe with different colored dots&#10;&#10;AI-generated content may be incorrect.">
            <a:extLst>
              <a:ext uri="{FF2B5EF4-FFF2-40B4-BE49-F238E27FC236}">
                <a16:creationId xmlns:a16="http://schemas.microsoft.com/office/drawing/2014/main" id="{C174E7BB-29B0-8FA2-D4F0-25DAA9FF5F7B}"/>
              </a:ext>
            </a:extLst>
          </p:cNvPr>
          <p:cNvPicPr>
            <a:picLocks noChangeAspect="1"/>
          </p:cNvPicPr>
          <p:nvPr/>
        </p:nvPicPr>
        <p:blipFill>
          <a:blip r:embed="rId3" cstate="screen">
            <a:extLst>
              <a:ext uri="{28A0092B-C50C-407E-A947-70E740481C1C}">
                <a14:useLocalDpi xmlns:a14="http://schemas.microsoft.com/office/drawing/2010/main"/>
              </a:ext>
            </a:extLst>
          </a:blip>
          <a:srcRect l="9671"/>
          <a:stretch>
            <a:fillRect/>
          </a:stretch>
        </p:blipFill>
        <p:spPr>
          <a:xfrm>
            <a:off x="6138574" y="1243681"/>
            <a:ext cx="6056601" cy="4871216"/>
          </a:xfrm>
          <a:prstGeom prst="rect">
            <a:avLst/>
          </a:prstGeom>
        </p:spPr>
      </p:pic>
    </p:spTree>
    <p:extLst>
      <p:ext uri="{BB962C8B-B14F-4D97-AF65-F5344CB8AC3E}">
        <p14:creationId xmlns:p14="http://schemas.microsoft.com/office/powerpoint/2010/main" val="1358511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DEA5A-C46E-FF59-3EAC-E17740346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321932-058A-794B-FD77-0713D6866496}"/>
              </a:ext>
            </a:extLst>
          </p:cNvPr>
          <p:cNvSpPr>
            <a:spLocks noGrp="1"/>
          </p:cNvSpPr>
          <p:nvPr>
            <p:ph type="title"/>
          </p:nvPr>
        </p:nvSpPr>
        <p:spPr/>
        <p:txBody>
          <a:bodyPr/>
          <a:lstStyle/>
          <a:p>
            <a:r>
              <a:rPr lang="en-US"/>
              <a:t>Stochastic hazard @ 3km</a:t>
            </a:r>
          </a:p>
        </p:txBody>
      </p:sp>
      <p:sp>
        <p:nvSpPr>
          <p:cNvPr id="4" name="Subtitle 2">
            <a:extLst>
              <a:ext uri="{FF2B5EF4-FFF2-40B4-BE49-F238E27FC236}">
                <a16:creationId xmlns:a16="http://schemas.microsoft.com/office/drawing/2014/main" id="{72D80B0D-AB94-1C78-F640-8BCF4784D765}"/>
              </a:ext>
            </a:extLst>
          </p:cNvPr>
          <p:cNvSpPr txBox="1">
            <a:spLocks/>
          </p:cNvSpPr>
          <p:nvPr/>
        </p:nvSpPr>
        <p:spPr>
          <a:xfrm>
            <a:off x="1142578" y="843479"/>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a:t>Block 3 - 410 years sample, 2050 storms Evaluation </a:t>
            </a:r>
          </a:p>
        </p:txBody>
      </p:sp>
      <p:pic>
        <p:nvPicPr>
          <p:cNvPr id="6" name="Picture 5" descr="A map of europe with different colored spots&#10;&#10;AI-generated content may be incorrect.">
            <a:extLst>
              <a:ext uri="{FF2B5EF4-FFF2-40B4-BE49-F238E27FC236}">
                <a16:creationId xmlns:a16="http://schemas.microsoft.com/office/drawing/2014/main" id="{E50B6F4A-F122-6B61-CECD-5EE919F542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1243681"/>
            <a:ext cx="6705046" cy="4871216"/>
          </a:xfrm>
          <a:prstGeom prst="rect">
            <a:avLst/>
          </a:prstGeom>
        </p:spPr>
      </p:pic>
      <p:pic>
        <p:nvPicPr>
          <p:cNvPr id="9" name="Picture 8" descr="A map of europe with different colored dots&#10;&#10;AI-generated content may be incorrect.">
            <a:extLst>
              <a:ext uri="{FF2B5EF4-FFF2-40B4-BE49-F238E27FC236}">
                <a16:creationId xmlns:a16="http://schemas.microsoft.com/office/drawing/2014/main" id="{B31193AD-1F7B-687C-5DD5-6813177D8193}"/>
              </a:ext>
            </a:extLst>
          </p:cNvPr>
          <p:cNvPicPr>
            <a:picLocks noChangeAspect="1"/>
          </p:cNvPicPr>
          <p:nvPr/>
        </p:nvPicPr>
        <p:blipFill>
          <a:blip r:embed="rId3" cstate="screen">
            <a:extLst>
              <a:ext uri="{28A0092B-C50C-407E-A947-70E740481C1C}">
                <a14:useLocalDpi xmlns:a14="http://schemas.microsoft.com/office/drawing/2010/main"/>
              </a:ext>
            </a:extLst>
          </a:blip>
          <a:srcRect l="7975"/>
          <a:stretch>
            <a:fillRect/>
          </a:stretch>
        </p:blipFill>
        <p:spPr>
          <a:xfrm>
            <a:off x="6024879" y="1243681"/>
            <a:ext cx="6170295" cy="4871216"/>
          </a:xfrm>
          <a:prstGeom prst="rect">
            <a:avLst/>
          </a:prstGeom>
        </p:spPr>
      </p:pic>
    </p:spTree>
    <p:extLst>
      <p:ext uri="{BB962C8B-B14F-4D97-AF65-F5344CB8AC3E}">
        <p14:creationId xmlns:p14="http://schemas.microsoft.com/office/powerpoint/2010/main" val="1232084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82DBB-7DAB-ECE7-60AA-4560CC548E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AC4B6-B719-C71D-F944-EEF275016FB1}"/>
              </a:ext>
            </a:extLst>
          </p:cNvPr>
          <p:cNvSpPr>
            <a:spLocks noGrp="1"/>
          </p:cNvSpPr>
          <p:nvPr>
            <p:ph type="title"/>
          </p:nvPr>
        </p:nvSpPr>
        <p:spPr/>
        <p:txBody>
          <a:bodyPr/>
          <a:lstStyle/>
          <a:p>
            <a:r>
              <a:rPr lang="en-US"/>
              <a:t>Stochastic hazard @ 3km</a:t>
            </a:r>
          </a:p>
        </p:txBody>
      </p:sp>
      <p:sp>
        <p:nvSpPr>
          <p:cNvPr id="4" name="Subtitle 2">
            <a:extLst>
              <a:ext uri="{FF2B5EF4-FFF2-40B4-BE49-F238E27FC236}">
                <a16:creationId xmlns:a16="http://schemas.microsoft.com/office/drawing/2014/main" id="{5D783B08-58C8-C44C-ED12-6A4D6CD08F86}"/>
              </a:ext>
            </a:extLst>
          </p:cNvPr>
          <p:cNvSpPr txBox="1">
            <a:spLocks/>
          </p:cNvSpPr>
          <p:nvPr/>
        </p:nvSpPr>
        <p:spPr>
          <a:xfrm>
            <a:off x="1142578" y="843479"/>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a:t>Block 3 - 410 years sample, 2050 storms Evaluation </a:t>
            </a:r>
          </a:p>
        </p:txBody>
      </p:sp>
      <p:pic>
        <p:nvPicPr>
          <p:cNvPr id="6" name="Picture 5" descr="A map of europe with different colored spots&#10;&#10;AI-generated content may be incorrect.">
            <a:extLst>
              <a:ext uri="{FF2B5EF4-FFF2-40B4-BE49-F238E27FC236}">
                <a16:creationId xmlns:a16="http://schemas.microsoft.com/office/drawing/2014/main" id="{9FF95B5B-277B-0A30-CA03-78A52822350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1243681"/>
            <a:ext cx="6705046" cy="4871216"/>
          </a:xfrm>
          <a:prstGeom prst="rect">
            <a:avLst/>
          </a:prstGeom>
        </p:spPr>
      </p:pic>
      <p:pic>
        <p:nvPicPr>
          <p:cNvPr id="9" name="Picture 8" descr="A map of europe with different colored dots&#10;&#10;AI-generated content may be incorrect.">
            <a:extLst>
              <a:ext uri="{FF2B5EF4-FFF2-40B4-BE49-F238E27FC236}">
                <a16:creationId xmlns:a16="http://schemas.microsoft.com/office/drawing/2014/main" id="{3670CD28-4C91-90B2-5751-7160580F8B71}"/>
              </a:ext>
            </a:extLst>
          </p:cNvPr>
          <p:cNvPicPr>
            <a:picLocks noChangeAspect="1"/>
          </p:cNvPicPr>
          <p:nvPr/>
        </p:nvPicPr>
        <p:blipFill>
          <a:blip r:embed="rId3" cstate="screen">
            <a:extLst>
              <a:ext uri="{28A0092B-C50C-407E-A947-70E740481C1C}">
                <a14:useLocalDpi xmlns:a14="http://schemas.microsoft.com/office/drawing/2010/main"/>
              </a:ext>
            </a:extLst>
          </a:blip>
          <a:srcRect l="9059"/>
          <a:stretch>
            <a:fillRect/>
          </a:stretch>
        </p:blipFill>
        <p:spPr>
          <a:xfrm>
            <a:off x="6097587" y="1243681"/>
            <a:ext cx="6097588" cy="4871216"/>
          </a:xfrm>
          <a:prstGeom prst="rect">
            <a:avLst/>
          </a:prstGeom>
        </p:spPr>
      </p:pic>
    </p:spTree>
    <p:extLst>
      <p:ext uri="{BB962C8B-B14F-4D97-AF65-F5344CB8AC3E}">
        <p14:creationId xmlns:p14="http://schemas.microsoft.com/office/powerpoint/2010/main" val="1770156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9B519-4C08-D838-954A-07869B2096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D9705-9DE6-8DD2-D946-41B71A5905BF}"/>
              </a:ext>
            </a:extLst>
          </p:cNvPr>
          <p:cNvSpPr>
            <a:spLocks noGrp="1"/>
          </p:cNvSpPr>
          <p:nvPr>
            <p:ph type="title"/>
          </p:nvPr>
        </p:nvSpPr>
        <p:spPr/>
        <p:txBody>
          <a:bodyPr/>
          <a:lstStyle/>
          <a:p>
            <a:r>
              <a:rPr lang="en-US" dirty="0"/>
              <a:t>Stochastic hazard – gust intensity calibration in 2 steps</a:t>
            </a:r>
          </a:p>
        </p:txBody>
      </p:sp>
      <p:sp>
        <p:nvSpPr>
          <p:cNvPr id="4" name="Subtitle 2">
            <a:extLst>
              <a:ext uri="{FF2B5EF4-FFF2-40B4-BE49-F238E27FC236}">
                <a16:creationId xmlns:a16="http://schemas.microsoft.com/office/drawing/2014/main" id="{7B5BC7DD-3AC3-EE37-42A7-688AC75E7154}"/>
              </a:ext>
            </a:extLst>
          </p:cNvPr>
          <p:cNvSpPr txBox="1">
            <a:spLocks/>
          </p:cNvSpPr>
          <p:nvPr/>
        </p:nvSpPr>
        <p:spPr>
          <a:xfrm>
            <a:off x="1142578" y="843479"/>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dirty="0"/>
              <a:t>Calibration matrices </a:t>
            </a:r>
          </a:p>
        </p:txBody>
      </p:sp>
      <p:pic>
        <p:nvPicPr>
          <p:cNvPr id="7" name="x_x_Picture 1">
            <a:extLst>
              <a:ext uri="{FF2B5EF4-FFF2-40B4-BE49-F238E27FC236}">
                <a16:creationId xmlns:a16="http://schemas.microsoft.com/office/drawing/2014/main" id="{454EEE10-C278-683C-0285-9C839A001F4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r="50777"/>
          <a:stretch>
            <a:fillRect/>
          </a:stretch>
        </p:blipFill>
        <p:spPr bwMode="auto">
          <a:xfrm>
            <a:off x="268631" y="1273207"/>
            <a:ext cx="5828956" cy="455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map of the world&#10;&#10;AI-generated content may be incorrect.">
            <a:extLst>
              <a:ext uri="{FF2B5EF4-FFF2-40B4-BE49-F238E27FC236}">
                <a16:creationId xmlns:a16="http://schemas.microsoft.com/office/drawing/2014/main" id="{7C764B33-2733-FACA-A145-A53080C2AC6A}"/>
              </a:ext>
            </a:extLst>
          </p:cNvPr>
          <p:cNvPicPr>
            <a:picLocks noChangeAspect="1"/>
          </p:cNvPicPr>
          <p:nvPr/>
        </p:nvPicPr>
        <p:blipFill>
          <a:blip r:embed="rId3" cstate="screen">
            <a:extLst>
              <a:ext uri="{28A0092B-C50C-407E-A947-70E740481C1C}">
                <a14:useLocalDpi xmlns:a14="http://schemas.microsoft.com/office/drawing/2010/main"/>
              </a:ext>
            </a:extLst>
          </a:blip>
          <a:srcRect r="7109"/>
          <a:stretch>
            <a:fillRect/>
          </a:stretch>
        </p:blipFill>
        <p:spPr>
          <a:xfrm>
            <a:off x="268631" y="1258921"/>
            <a:ext cx="5838683" cy="4566300"/>
          </a:xfrm>
          <a:prstGeom prst="rect">
            <a:avLst/>
          </a:prstGeom>
        </p:spPr>
      </p:pic>
      <p:pic>
        <p:nvPicPr>
          <p:cNvPr id="3" name="Picture 2">
            <a:extLst>
              <a:ext uri="{FF2B5EF4-FFF2-40B4-BE49-F238E27FC236}">
                <a16:creationId xmlns:a16="http://schemas.microsoft.com/office/drawing/2014/main" id="{FC9D9F79-197C-CB17-E066-404A488874A9}"/>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6629" t="5106" r="5728" b="7628"/>
          <a:stretch>
            <a:fillRect/>
          </a:stretch>
        </p:blipFill>
        <p:spPr bwMode="auto">
          <a:xfrm>
            <a:off x="6097587" y="1419988"/>
            <a:ext cx="3284099" cy="2569555"/>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9">
            <a:extLst>
              <a:ext uri="{FF2B5EF4-FFF2-40B4-BE49-F238E27FC236}">
                <a16:creationId xmlns:a16="http://schemas.microsoft.com/office/drawing/2014/main" id="{FAAA50E6-00CE-F914-6130-5244409CEF74}"/>
              </a:ext>
            </a:extLst>
          </p:cNvPr>
          <p:cNvSpPr txBox="1">
            <a:spLocks/>
          </p:cNvSpPr>
          <p:nvPr/>
        </p:nvSpPr>
        <p:spPr>
          <a:xfrm>
            <a:off x="9458960" y="1403054"/>
            <a:ext cx="2364818" cy="4751740"/>
          </a:xfrm>
          <a:prstGeom prst="rect">
            <a:avLst/>
          </a:prstGeom>
          <a:effectLst/>
        </p:spPr>
        <p:txBody>
          <a:bodyPr vert="horz" lIns="0" tIns="0" rIns="0" bIns="0" rtlCol="0">
            <a:noAutofit/>
          </a:bodyPr>
          <a:lstStyle>
            <a:lvl1pPr marL="0" indent="0" algn="l" defTabSz="914537" rtl="0" eaLnBrk="1" latinLnBrk="0" hangingPunct="1">
              <a:lnSpc>
                <a:spcPct val="100000"/>
              </a:lnSpc>
              <a:spcBef>
                <a:spcPts val="600"/>
              </a:spcBef>
              <a:spcAft>
                <a:spcPts val="4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pPr marL="0" lvl="2" indent="0">
              <a:buNone/>
            </a:pPr>
            <a:r>
              <a:rPr lang="en-GB" sz="1300" b="1" dirty="0">
                <a:latin typeface="+mj-lt"/>
                <a:ea typeface="Malgun Gothic" panose="020B0503020000020004" pitchFamily="34" charset="-127"/>
              </a:rPr>
              <a:t>Fist Step</a:t>
            </a:r>
          </a:p>
          <a:p>
            <a:pPr lvl="2"/>
            <a:r>
              <a:rPr lang="en-GB" sz="1300" dirty="0">
                <a:latin typeface="+mj-lt"/>
                <a:ea typeface="Malgun Gothic" panose="020B0503020000020004" pitchFamily="34" charset="-127"/>
              </a:rPr>
              <a:t>Intensity correction of MPI-LR storms against the MPI-HR</a:t>
            </a:r>
          </a:p>
          <a:p>
            <a:pPr lvl="2"/>
            <a:r>
              <a:rPr lang="en-GB" sz="1300" dirty="0">
                <a:latin typeface="+mj-lt"/>
                <a:ea typeface="Malgun Gothic" panose="020B0503020000020004" pitchFamily="34" charset="-127"/>
              </a:rPr>
              <a:t>Gust Offsets map </a:t>
            </a:r>
          </a:p>
          <a:p>
            <a:pPr lvl="2"/>
            <a:r>
              <a:rPr lang="en-GB" sz="1300" dirty="0">
                <a:latin typeface="+mj-lt"/>
                <a:ea typeface="Malgun Gothic" panose="020B0503020000020004" pitchFamily="34" charset="-127"/>
              </a:rPr>
              <a:t>Applicable &gt; 20mps</a:t>
            </a:r>
          </a:p>
          <a:p>
            <a:pPr marL="0" lvl="2" indent="0">
              <a:buNone/>
            </a:pPr>
            <a:endParaRPr lang="en-GB" sz="1300" dirty="0">
              <a:latin typeface="+mj-lt"/>
              <a:ea typeface="Malgun Gothic" panose="020B0503020000020004" pitchFamily="34" charset="-127"/>
            </a:endParaRPr>
          </a:p>
          <a:p>
            <a:pPr marL="0" lvl="2" indent="0">
              <a:buNone/>
            </a:pPr>
            <a:endParaRPr lang="en-GB" sz="1300" dirty="0">
              <a:latin typeface="+mj-lt"/>
              <a:ea typeface="Malgun Gothic" panose="020B0503020000020004" pitchFamily="34" charset="-127"/>
            </a:endParaRPr>
          </a:p>
          <a:p>
            <a:pPr marL="0" lvl="2" indent="0">
              <a:buNone/>
            </a:pPr>
            <a:endParaRPr lang="en-GB" sz="1300" dirty="0">
              <a:latin typeface="+mj-lt"/>
              <a:ea typeface="Malgun Gothic" panose="020B0503020000020004" pitchFamily="34" charset="-127"/>
            </a:endParaRPr>
          </a:p>
          <a:p>
            <a:pPr marL="0" lvl="2" indent="0">
              <a:buNone/>
            </a:pPr>
            <a:endParaRPr lang="en-GB" sz="1300" dirty="0">
              <a:latin typeface="+mj-lt"/>
              <a:ea typeface="Malgun Gothic" panose="020B0503020000020004" pitchFamily="34" charset="-127"/>
            </a:endParaRPr>
          </a:p>
          <a:p>
            <a:pPr marL="0" lvl="2" indent="0">
              <a:buNone/>
            </a:pPr>
            <a:r>
              <a:rPr lang="en-GB" sz="1300" b="1" dirty="0">
                <a:latin typeface="+mj-lt"/>
                <a:ea typeface="Malgun Gothic" panose="020B0503020000020004" pitchFamily="34" charset="-127"/>
              </a:rPr>
              <a:t>Second Step </a:t>
            </a:r>
          </a:p>
          <a:p>
            <a:pPr lvl="2"/>
            <a:r>
              <a:rPr lang="en-GB" sz="1300" dirty="0">
                <a:ea typeface="Malgun Gothic" panose="020B0503020000020004" pitchFamily="34" charset="-127"/>
              </a:rPr>
              <a:t>Intensity correction of the LAERTES storms (at MPI-HR level) against meteorological stations</a:t>
            </a:r>
          </a:p>
          <a:p>
            <a:pPr lvl="2"/>
            <a:r>
              <a:rPr lang="en-GB" sz="1300" dirty="0">
                <a:latin typeface="+mj-lt"/>
                <a:ea typeface="Malgun Gothic" panose="020B0503020000020004" pitchFamily="34" charset="-127"/>
              </a:rPr>
              <a:t>Gust Coefficients map</a:t>
            </a:r>
          </a:p>
          <a:p>
            <a:pPr lvl="2"/>
            <a:r>
              <a:rPr lang="en-GB" sz="1300" dirty="0">
                <a:latin typeface="+mj-lt"/>
                <a:ea typeface="Malgun Gothic" panose="020B0503020000020004" pitchFamily="34" charset="-127"/>
              </a:rPr>
              <a:t>Coefficients: 0.75-1.25</a:t>
            </a:r>
          </a:p>
          <a:p>
            <a:pPr lvl="2"/>
            <a:endParaRPr lang="en-US" sz="1300" dirty="0">
              <a:latin typeface="+mj-lt"/>
            </a:endParaRPr>
          </a:p>
        </p:txBody>
      </p:sp>
      <p:pic>
        <p:nvPicPr>
          <p:cNvPr id="12" name="Picture 11">
            <a:extLst>
              <a:ext uri="{FF2B5EF4-FFF2-40B4-BE49-F238E27FC236}">
                <a16:creationId xmlns:a16="http://schemas.microsoft.com/office/drawing/2014/main" id="{90600725-15C2-E20D-FB41-1C66ABB81C88}"/>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7418" t="4930" r="6363" b="7805"/>
          <a:stretch>
            <a:fillRect/>
          </a:stretch>
        </p:blipFill>
        <p:spPr bwMode="auto">
          <a:xfrm>
            <a:off x="6097586" y="3989543"/>
            <a:ext cx="3284099" cy="256871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763CCA9-8673-EDFC-F8E3-082B8D38E3E1}"/>
              </a:ext>
            </a:extLst>
          </p:cNvPr>
          <p:cNvSpPr txBox="1"/>
          <p:nvPr/>
        </p:nvSpPr>
        <p:spPr>
          <a:xfrm>
            <a:off x="6560820" y="3967271"/>
            <a:ext cx="2110741" cy="169053"/>
          </a:xfrm>
          <a:prstGeom prst="rect">
            <a:avLst/>
          </a:prstGeom>
          <a:solidFill>
            <a:schemeClr val="bg1"/>
          </a:solidFill>
        </p:spPr>
        <p:txBody>
          <a:bodyPr wrap="none" lIns="0" tIns="0" rIns="0" bIns="0" rtlCol="0" anchor="ctr">
            <a:noAutofit/>
          </a:bodyPr>
          <a:lstStyle/>
          <a:p>
            <a:pPr marL="0" algn="ctr">
              <a:spcAft>
                <a:spcPts val="600"/>
              </a:spcAft>
            </a:pPr>
            <a:r>
              <a:rPr lang="en-GB" sz="1100" b="1" dirty="0">
                <a:latin typeface="Helvetica Now Text" panose="020B0504030202020204" pitchFamily="34" charset="0"/>
              </a:rPr>
              <a:t>ERA5 - L/HR</a:t>
            </a:r>
          </a:p>
        </p:txBody>
      </p:sp>
      <p:sp>
        <p:nvSpPr>
          <p:cNvPr id="14" name="TextBox 13">
            <a:extLst>
              <a:ext uri="{FF2B5EF4-FFF2-40B4-BE49-F238E27FC236}">
                <a16:creationId xmlns:a16="http://schemas.microsoft.com/office/drawing/2014/main" id="{B2855A60-C4A1-4128-6520-FD25DCA11D1F}"/>
              </a:ext>
            </a:extLst>
          </p:cNvPr>
          <p:cNvSpPr txBox="1"/>
          <p:nvPr/>
        </p:nvSpPr>
        <p:spPr>
          <a:xfrm>
            <a:off x="1752600" y="1438967"/>
            <a:ext cx="3256280" cy="169053"/>
          </a:xfrm>
          <a:prstGeom prst="rect">
            <a:avLst/>
          </a:prstGeom>
          <a:solidFill>
            <a:schemeClr val="bg1"/>
          </a:solidFill>
        </p:spPr>
        <p:txBody>
          <a:bodyPr wrap="none" lIns="0" tIns="0" rIns="0" bIns="0" rtlCol="0" anchor="ctr">
            <a:noAutofit/>
          </a:bodyPr>
          <a:lstStyle/>
          <a:p>
            <a:pPr algn="ctr">
              <a:spcAft>
                <a:spcPts val="600"/>
              </a:spcAft>
            </a:pPr>
            <a:r>
              <a:rPr lang="en-GB" sz="1100" b="1" dirty="0">
                <a:latin typeface="Helvetica Now Text" panose="020B0504030202020204" pitchFamily="34" charset="0"/>
              </a:rPr>
              <a:t>Gust offsets (L/HR – L/LR)</a:t>
            </a:r>
          </a:p>
        </p:txBody>
      </p:sp>
      <p:sp>
        <p:nvSpPr>
          <p:cNvPr id="15" name="TextBox 14">
            <a:extLst>
              <a:ext uri="{FF2B5EF4-FFF2-40B4-BE49-F238E27FC236}">
                <a16:creationId xmlns:a16="http://schemas.microsoft.com/office/drawing/2014/main" id="{2C48ABE2-0065-8A29-7C48-FFBED9347122}"/>
              </a:ext>
            </a:extLst>
          </p:cNvPr>
          <p:cNvSpPr txBox="1"/>
          <p:nvPr/>
        </p:nvSpPr>
        <p:spPr>
          <a:xfrm>
            <a:off x="1744426" y="1451159"/>
            <a:ext cx="3256280" cy="169053"/>
          </a:xfrm>
          <a:prstGeom prst="rect">
            <a:avLst/>
          </a:prstGeom>
          <a:solidFill>
            <a:schemeClr val="bg1"/>
          </a:solidFill>
        </p:spPr>
        <p:txBody>
          <a:bodyPr wrap="none" lIns="0" tIns="0" rIns="0" bIns="0" rtlCol="0" anchor="ctr">
            <a:noAutofit/>
          </a:bodyPr>
          <a:lstStyle/>
          <a:p>
            <a:pPr marL="0" algn="ctr">
              <a:spcAft>
                <a:spcPts val="600"/>
              </a:spcAft>
            </a:pPr>
            <a:r>
              <a:rPr lang="en-GB" sz="1100" b="1" dirty="0">
                <a:latin typeface="Helvetica Now Text" panose="020B0504030202020204" pitchFamily="34" charset="0"/>
              </a:rPr>
              <a:t>Gust coefficients (ERA5 - L/HR)</a:t>
            </a:r>
          </a:p>
        </p:txBody>
      </p:sp>
      <p:sp>
        <p:nvSpPr>
          <p:cNvPr id="5" name="TextBox 4">
            <a:extLst>
              <a:ext uri="{FF2B5EF4-FFF2-40B4-BE49-F238E27FC236}">
                <a16:creationId xmlns:a16="http://schemas.microsoft.com/office/drawing/2014/main" id="{3987432F-6E6B-752F-D765-B0AED6AB664B}"/>
              </a:ext>
            </a:extLst>
          </p:cNvPr>
          <p:cNvSpPr txBox="1"/>
          <p:nvPr/>
        </p:nvSpPr>
        <p:spPr>
          <a:xfrm>
            <a:off x="6629654" y="1381888"/>
            <a:ext cx="2128521" cy="173423"/>
          </a:xfrm>
          <a:prstGeom prst="rect">
            <a:avLst/>
          </a:prstGeom>
          <a:solidFill>
            <a:schemeClr val="bg1"/>
          </a:solidFill>
        </p:spPr>
        <p:txBody>
          <a:bodyPr wrap="none" lIns="0" tIns="0" rIns="0" bIns="0" rtlCol="0" anchor="ctr">
            <a:noAutofit/>
          </a:bodyPr>
          <a:lstStyle/>
          <a:p>
            <a:pPr marL="0" algn="ctr">
              <a:spcAft>
                <a:spcPts val="600"/>
              </a:spcAft>
            </a:pPr>
            <a:r>
              <a:rPr lang="en-GB" sz="1100" b="1" dirty="0">
                <a:latin typeface="Helvetica Now Text" panose="020B0504030202020204" pitchFamily="34" charset="0"/>
              </a:rPr>
              <a:t>L/HR – L/LR</a:t>
            </a:r>
          </a:p>
        </p:txBody>
      </p:sp>
    </p:spTree>
    <p:extLst>
      <p:ext uri="{BB962C8B-B14F-4D97-AF65-F5344CB8AC3E}">
        <p14:creationId xmlns:p14="http://schemas.microsoft.com/office/powerpoint/2010/main" val="53319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11" end="1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612A1-DF62-1979-F878-9A41933902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06C055-470D-BCEC-4A96-D11C68452654}"/>
              </a:ext>
            </a:extLst>
          </p:cNvPr>
          <p:cNvSpPr>
            <a:spLocks noGrp="1"/>
          </p:cNvSpPr>
          <p:nvPr>
            <p:ph type="title"/>
          </p:nvPr>
        </p:nvSpPr>
        <p:spPr/>
        <p:txBody>
          <a:bodyPr/>
          <a:lstStyle/>
          <a:p>
            <a:r>
              <a:rPr lang="en-US" dirty="0"/>
              <a:t>Stochastic hazard – post calibration evaluation</a:t>
            </a:r>
          </a:p>
        </p:txBody>
      </p:sp>
      <p:sp>
        <p:nvSpPr>
          <p:cNvPr id="5" name="Subtitle 2">
            <a:extLst>
              <a:ext uri="{FF2B5EF4-FFF2-40B4-BE49-F238E27FC236}">
                <a16:creationId xmlns:a16="http://schemas.microsoft.com/office/drawing/2014/main" id="{727EA6C1-5888-C0AB-C829-5A95DD7EF5AD}"/>
              </a:ext>
            </a:extLst>
          </p:cNvPr>
          <p:cNvSpPr txBox="1">
            <a:spLocks/>
          </p:cNvSpPr>
          <p:nvPr/>
        </p:nvSpPr>
        <p:spPr>
          <a:xfrm>
            <a:off x="1142578" y="868503"/>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dirty="0"/>
              <a:t>Block 1 – selected storms examples</a:t>
            </a:r>
          </a:p>
        </p:txBody>
      </p:sp>
      <p:pic>
        <p:nvPicPr>
          <p:cNvPr id="7" name="Picture 6" descr="A map of the earth&#10;&#10;AI-generated content may be incorrect.">
            <a:extLst>
              <a:ext uri="{FF2B5EF4-FFF2-40B4-BE49-F238E27FC236}">
                <a16:creationId xmlns:a16="http://schemas.microsoft.com/office/drawing/2014/main" id="{38669E6D-005F-CB12-2786-20D7457ED481}"/>
              </a:ext>
            </a:extLst>
          </p:cNvPr>
          <p:cNvPicPr>
            <a:picLocks noChangeAspect="1"/>
          </p:cNvPicPr>
          <p:nvPr/>
        </p:nvPicPr>
        <p:blipFill>
          <a:blip r:embed="rId2"/>
          <a:stretch>
            <a:fillRect/>
          </a:stretch>
        </p:blipFill>
        <p:spPr>
          <a:xfrm>
            <a:off x="6099679" y="1176351"/>
            <a:ext cx="6095496" cy="4431426"/>
          </a:xfrm>
          <a:prstGeom prst="rect">
            <a:avLst/>
          </a:prstGeom>
        </p:spPr>
      </p:pic>
      <p:pic>
        <p:nvPicPr>
          <p:cNvPr id="9" name="Picture 8" descr="A map of the earth&#10;&#10;AI-generated content may be incorrect.">
            <a:extLst>
              <a:ext uri="{FF2B5EF4-FFF2-40B4-BE49-F238E27FC236}">
                <a16:creationId xmlns:a16="http://schemas.microsoft.com/office/drawing/2014/main" id="{CC1BD235-D3EF-3102-0403-B77F4C89A3C7}"/>
              </a:ext>
            </a:extLst>
          </p:cNvPr>
          <p:cNvPicPr>
            <a:picLocks noChangeAspect="1"/>
          </p:cNvPicPr>
          <p:nvPr/>
        </p:nvPicPr>
        <p:blipFill>
          <a:blip r:embed="rId3"/>
          <a:stretch>
            <a:fillRect/>
          </a:stretch>
        </p:blipFill>
        <p:spPr>
          <a:xfrm>
            <a:off x="6095496" y="1176351"/>
            <a:ext cx="6095496" cy="4431426"/>
          </a:xfrm>
          <a:prstGeom prst="rect">
            <a:avLst/>
          </a:prstGeom>
        </p:spPr>
      </p:pic>
      <p:pic>
        <p:nvPicPr>
          <p:cNvPr id="13" name="Picture 12" descr="A map of the earth&#10;&#10;AI-generated content may be incorrect.">
            <a:extLst>
              <a:ext uri="{FF2B5EF4-FFF2-40B4-BE49-F238E27FC236}">
                <a16:creationId xmlns:a16="http://schemas.microsoft.com/office/drawing/2014/main" id="{18838196-DC5F-5B15-38F8-101DE0628E93}"/>
              </a:ext>
            </a:extLst>
          </p:cNvPr>
          <p:cNvPicPr>
            <a:picLocks noChangeAspect="1"/>
          </p:cNvPicPr>
          <p:nvPr/>
        </p:nvPicPr>
        <p:blipFill>
          <a:blip r:embed="rId4"/>
          <a:stretch>
            <a:fillRect/>
          </a:stretch>
        </p:blipFill>
        <p:spPr>
          <a:xfrm>
            <a:off x="6091313" y="1176351"/>
            <a:ext cx="6095496" cy="4431426"/>
          </a:xfrm>
          <a:prstGeom prst="rect">
            <a:avLst/>
          </a:prstGeom>
        </p:spPr>
      </p:pic>
      <p:pic>
        <p:nvPicPr>
          <p:cNvPr id="18" name="Picture 17" descr="A map of the earth&#10;&#10;AI-generated content may be incorrect.">
            <a:extLst>
              <a:ext uri="{FF2B5EF4-FFF2-40B4-BE49-F238E27FC236}">
                <a16:creationId xmlns:a16="http://schemas.microsoft.com/office/drawing/2014/main" id="{CFD897D1-9C15-BD9F-B529-8541136C1787}"/>
              </a:ext>
            </a:extLst>
          </p:cNvPr>
          <p:cNvPicPr>
            <a:picLocks noChangeAspect="1"/>
          </p:cNvPicPr>
          <p:nvPr/>
        </p:nvPicPr>
        <p:blipFill>
          <a:blip r:embed="rId5"/>
          <a:stretch>
            <a:fillRect/>
          </a:stretch>
        </p:blipFill>
        <p:spPr>
          <a:xfrm>
            <a:off x="387682" y="1176351"/>
            <a:ext cx="6095496" cy="4431426"/>
          </a:xfrm>
          <a:prstGeom prst="rect">
            <a:avLst/>
          </a:prstGeom>
        </p:spPr>
      </p:pic>
    </p:spTree>
    <p:extLst>
      <p:ext uri="{BB962C8B-B14F-4D97-AF65-F5344CB8AC3E}">
        <p14:creationId xmlns:p14="http://schemas.microsoft.com/office/powerpoint/2010/main" val="356435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3AE20-83D0-98CD-3F4C-A3FED8431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BA0D7-474A-1079-DF99-9533FA414E06}"/>
              </a:ext>
            </a:extLst>
          </p:cNvPr>
          <p:cNvSpPr>
            <a:spLocks noGrp="1"/>
          </p:cNvSpPr>
          <p:nvPr>
            <p:ph type="title"/>
          </p:nvPr>
        </p:nvSpPr>
        <p:spPr/>
        <p:txBody>
          <a:bodyPr/>
          <a:lstStyle/>
          <a:p>
            <a:r>
              <a:rPr lang="en-US" dirty="0"/>
              <a:t>Stochastic hazard – post calibration evaluation</a:t>
            </a:r>
          </a:p>
        </p:txBody>
      </p:sp>
      <p:sp>
        <p:nvSpPr>
          <p:cNvPr id="5" name="Subtitle 2">
            <a:extLst>
              <a:ext uri="{FF2B5EF4-FFF2-40B4-BE49-F238E27FC236}">
                <a16:creationId xmlns:a16="http://schemas.microsoft.com/office/drawing/2014/main" id="{B93E3D88-891A-7987-3363-033649B27591}"/>
              </a:ext>
            </a:extLst>
          </p:cNvPr>
          <p:cNvSpPr txBox="1">
            <a:spLocks/>
          </p:cNvSpPr>
          <p:nvPr/>
        </p:nvSpPr>
        <p:spPr>
          <a:xfrm>
            <a:off x="1142578" y="868503"/>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a:t>Block 3 - 410 years sample, 2050 storms: Correction 2 impact</a:t>
            </a:r>
          </a:p>
        </p:txBody>
      </p:sp>
      <p:pic>
        <p:nvPicPr>
          <p:cNvPr id="11" name="Picture 10" descr="A map of europe with different colored dots&#10;&#10;AI-generated content may be incorrect.">
            <a:extLst>
              <a:ext uri="{FF2B5EF4-FFF2-40B4-BE49-F238E27FC236}">
                <a16:creationId xmlns:a16="http://schemas.microsoft.com/office/drawing/2014/main" id="{D1E6C170-CCAA-B481-BEFB-D5478DA9B1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76351"/>
            <a:ext cx="6705046" cy="4871216"/>
          </a:xfrm>
          <a:prstGeom prst="rect">
            <a:avLst/>
          </a:prstGeom>
        </p:spPr>
      </p:pic>
      <p:pic>
        <p:nvPicPr>
          <p:cNvPr id="15" name="Picture 14" descr="A map of europe with different colored dots&#10;&#10;AI-generated content may be incorrect.">
            <a:extLst>
              <a:ext uri="{FF2B5EF4-FFF2-40B4-BE49-F238E27FC236}">
                <a16:creationId xmlns:a16="http://schemas.microsoft.com/office/drawing/2014/main" id="{136F7B3A-FB23-1931-BC93-FD1EFD93F223}"/>
              </a:ext>
            </a:extLst>
          </p:cNvPr>
          <p:cNvPicPr>
            <a:picLocks noChangeAspect="1"/>
          </p:cNvPicPr>
          <p:nvPr/>
        </p:nvPicPr>
        <p:blipFill>
          <a:blip r:embed="rId3" cstate="screen">
            <a:extLst>
              <a:ext uri="{28A0092B-C50C-407E-A947-70E740481C1C}">
                <a14:useLocalDpi xmlns:a14="http://schemas.microsoft.com/office/drawing/2010/main"/>
              </a:ext>
            </a:extLst>
          </a:blip>
          <a:srcRect l="1712"/>
          <a:stretch>
            <a:fillRect/>
          </a:stretch>
        </p:blipFill>
        <p:spPr>
          <a:xfrm>
            <a:off x="5604933" y="1176351"/>
            <a:ext cx="6590242" cy="4871216"/>
          </a:xfrm>
          <a:prstGeom prst="rect">
            <a:avLst/>
          </a:prstGeom>
        </p:spPr>
      </p:pic>
    </p:spTree>
    <p:extLst>
      <p:ext uri="{BB962C8B-B14F-4D97-AF65-F5344CB8AC3E}">
        <p14:creationId xmlns:p14="http://schemas.microsoft.com/office/powerpoint/2010/main" val="3254589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A6310-BC73-0785-5F22-C53EC5FB1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B4736-5E3E-E643-9CDE-3A9CDB1820C6}"/>
              </a:ext>
            </a:extLst>
          </p:cNvPr>
          <p:cNvSpPr>
            <a:spLocks noGrp="1"/>
          </p:cNvSpPr>
          <p:nvPr>
            <p:ph type="title"/>
          </p:nvPr>
        </p:nvSpPr>
        <p:spPr/>
        <p:txBody>
          <a:bodyPr/>
          <a:lstStyle/>
          <a:p>
            <a:r>
              <a:rPr lang="en-US" dirty="0"/>
              <a:t>Stochastic hazard – post calibration evaluation</a:t>
            </a:r>
          </a:p>
        </p:txBody>
      </p:sp>
      <p:sp>
        <p:nvSpPr>
          <p:cNvPr id="5" name="Subtitle 2">
            <a:extLst>
              <a:ext uri="{FF2B5EF4-FFF2-40B4-BE49-F238E27FC236}">
                <a16:creationId xmlns:a16="http://schemas.microsoft.com/office/drawing/2014/main" id="{127E0B9D-3652-4E1E-5244-9EDFC0DAB7D1}"/>
              </a:ext>
            </a:extLst>
          </p:cNvPr>
          <p:cNvSpPr txBox="1">
            <a:spLocks/>
          </p:cNvSpPr>
          <p:nvPr/>
        </p:nvSpPr>
        <p:spPr>
          <a:xfrm>
            <a:off x="1142578" y="868503"/>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a:t>Block 3 - 410 years sample, 2050 storms: Correction 2 impact </a:t>
            </a:r>
          </a:p>
        </p:txBody>
      </p:sp>
      <p:pic>
        <p:nvPicPr>
          <p:cNvPr id="3" name="Picture 2" descr="A map of europe with different colored dots&#10;&#10;AI-generated content may be incorrect.">
            <a:extLst>
              <a:ext uri="{FF2B5EF4-FFF2-40B4-BE49-F238E27FC236}">
                <a16:creationId xmlns:a16="http://schemas.microsoft.com/office/drawing/2014/main" id="{B8C8ED30-6A37-02B2-2A24-7F48870C0E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76351"/>
            <a:ext cx="6705046" cy="4871216"/>
          </a:xfrm>
          <a:prstGeom prst="rect">
            <a:avLst/>
          </a:prstGeom>
        </p:spPr>
      </p:pic>
      <p:pic>
        <p:nvPicPr>
          <p:cNvPr id="6" name="Picture 5" descr="A map of europe with different colored dots&#10;&#10;AI-generated content may be incorrect.">
            <a:extLst>
              <a:ext uri="{FF2B5EF4-FFF2-40B4-BE49-F238E27FC236}">
                <a16:creationId xmlns:a16="http://schemas.microsoft.com/office/drawing/2014/main" id="{B492D60C-3B40-886F-0C57-450FFD36C8FC}"/>
              </a:ext>
            </a:extLst>
          </p:cNvPr>
          <p:cNvPicPr>
            <a:picLocks noChangeAspect="1"/>
          </p:cNvPicPr>
          <p:nvPr/>
        </p:nvPicPr>
        <p:blipFill>
          <a:blip r:embed="rId3" cstate="screen">
            <a:extLst>
              <a:ext uri="{28A0092B-C50C-407E-A947-70E740481C1C}">
                <a14:useLocalDpi xmlns:a14="http://schemas.microsoft.com/office/drawing/2010/main"/>
              </a:ext>
            </a:extLst>
          </a:blip>
          <a:srcRect l="1704"/>
          <a:stretch>
            <a:fillRect/>
          </a:stretch>
        </p:blipFill>
        <p:spPr>
          <a:xfrm>
            <a:off x="5604387" y="1176351"/>
            <a:ext cx="6590788" cy="4871216"/>
          </a:xfrm>
          <a:prstGeom prst="rect">
            <a:avLst/>
          </a:prstGeom>
        </p:spPr>
      </p:pic>
    </p:spTree>
    <p:extLst>
      <p:ext uri="{BB962C8B-B14F-4D97-AF65-F5344CB8AC3E}">
        <p14:creationId xmlns:p14="http://schemas.microsoft.com/office/powerpoint/2010/main" val="3047147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99F13-57C9-BA2B-9821-028E96C4EAEF}"/>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AAF9021F-16E7-40E5-AC25-147E26A1EE41}"/>
              </a:ext>
            </a:extLst>
          </p:cNvPr>
          <p:cNvGraphicFramePr>
            <a:graphicFrameLocks/>
          </p:cNvGraphicFramePr>
          <p:nvPr/>
        </p:nvGraphicFramePr>
        <p:xfrm>
          <a:off x="6483178" y="1727200"/>
          <a:ext cx="5635625" cy="34051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A85B34C5-E8AC-FD94-D546-23B561565526}"/>
              </a:ext>
            </a:extLst>
          </p:cNvPr>
          <p:cNvGraphicFramePr>
            <a:graphicFrameLocks/>
          </p:cNvGraphicFramePr>
          <p:nvPr/>
        </p:nvGraphicFramePr>
        <p:xfrm>
          <a:off x="847553" y="1727200"/>
          <a:ext cx="5635625" cy="3405188"/>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7E2C4587-7709-48A9-3BBB-B6DAA9050742}"/>
              </a:ext>
            </a:extLst>
          </p:cNvPr>
          <p:cNvSpPr>
            <a:spLocks noGrp="1"/>
          </p:cNvSpPr>
          <p:nvPr>
            <p:ph type="title"/>
          </p:nvPr>
        </p:nvSpPr>
        <p:spPr/>
        <p:txBody>
          <a:bodyPr/>
          <a:lstStyle/>
          <a:p>
            <a:r>
              <a:rPr lang="en-US" dirty="0"/>
              <a:t>Stochastic hazard – post calibration evaluation</a:t>
            </a:r>
          </a:p>
        </p:txBody>
      </p:sp>
      <p:sp>
        <p:nvSpPr>
          <p:cNvPr id="5" name="Subtitle 2">
            <a:extLst>
              <a:ext uri="{FF2B5EF4-FFF2-40B4-BE49-F238E27FC236}">
                <a16:creationId xmlns:a16="http://schemas.microsoft.com/office/drawing/2014/main" id="{F211E6E2-BBD7-BC5D-86B0-79EECFA5E2F8}"/>
              </a:ext>
            </a:extLst>
          </p:cNvPr>
          <p:cNvSpPr txBox="1">
            <a:spLocks/>
          </p:cNvSpPr>
          <p:nvPr/>
        </p:nvSpPr>
        <p:spPr>
          <a:xfrm>
            <a:off x="1142578" y="868503"/>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a:t>Block 3 - 410 years sample, 2050 storms: Correction 2 impact </a:t>
            </a:r>
          </a:p>
        </p:txBody>
      </p:sp>
      <p:sp>
        <p:nvSpPr>
          <p:cNvPr id="12" name="TextBox 11">
            <a:extLst>
              <a:ext uri="{FF2B5EF4-FFF2-40B4-BE49-F238E27FC236}">
                <a16:creationId xmlns:a16="http://schemas.microsoft.com/office/drawing/2014/main" id="{E2854A41-23D5-855A-0459-8C22C5073CC4}"/>
              </a:ext>
            </a:extLst>
          </p:cNvPr>
          <p:cNvSpPr txBox="1"/>
          <p:nvPr/>
        </p:nvSpPr>
        <p:spPr>
          <a:xfrm>
            <a:off x="1686434" y="2301748"/>
            <a:ext cx="1371935" cy="493776"/>
          </a:xfrm>
          <a:prstGeom prst="rect">
            <a:avLst/>
          </a:prstGeom>
          <a:noFill/>
        </p:spPr>
        <p:txBody>
          <a:bodyPr wrap="none" lIns="0" tIns="0" rIns="0" bIns="0" rtlCol="0">
            <a:noAutofit/>
          </a:bodyPr>
          <a:lstStyle/>
          <a:p>
            <a:pPr marL="0" algn="l">
              <a:spcAft>
                <a:spcPts val="600"/>
              </a:spcAft>
            </a:pPr>
            <a:r>
              <a:rPr lang="en-GB" sz="1000" dirty="0">
                <a:solidFill>
                  <a:srgbClr val="00B050"/>
                </a:solidFill>
                <a:latin typeface="Helvetica Now Text" panose="020B0504030202020204" pitchFamily="34" charset="0"/>
              </a:rPr>
              <a:t>RMSE B3 = 4.4</a:t>
            </a:r>
          </a:p>
        </p:txBody>
      </p:sp>
      <p:sp>
        <p:nvSpPr>
          <p:cNvPr id="13" name="TextBox 12">
            <a:extLst>
              <a:ext uri="{FF2B5EF4-FFF2-40B4-BE49-F238E27FC236}">
                <a16:creationId xmlns:a16="http://schemas.microsoft.com/office/drawing/2014/main" id="{78EA806A-A554-E259-16B3-042B29048EC4}"/>
              </a:ext>
            </a:extLst>
          </p:cNvPr>
          <p:cNvSpPr txBox="1"/>
          <p:nvPr/>
        </p:nvSpPr>
        <p:spPr>
          <a:xfrm>
            <a:off x="4287603" y="2301748"/>
            <a:ext cx="1600200" cy="493776"/>
          </a:xfrm>
          <a:prstGeom prst="rect">
            <a:avLst/>
          </a:prstGeom>
          <a:noFill/>
        </p:spPr>
        <p:txBody>
          <a:bodyPr wrap="none" lIns="0" tIns="0" rIns="0" bIns="0" rtlCol="0">
            <a:noAutofit/>
          </a:bodyPr>
          <a:lstStyle/>
          <a:p>
            <a:pPr>
              <a:spcAft>
                <a:spcPts val="600"/>
              </a:spcAft>
            </a:pPr>
            <a:r>
              <a:rPr lang="en-GB" sz="1000" dirty="0">
                <a:solidFill>
                  <a:srgbClr val="0000FF"/>
                </a:solidFill>
                <a:latin typeface="Helvetica Now Text" panose="020B0504030202020204" pitchFamily="34" charset="0"/>
              </a:rPr>
              <a:t>RMSE B3 corr2 = 3.7</a:t>
            </a:r>
          </a:p>
          <a:p>
            <a:pPr marL="0" algn="l">
              <a:spcAft>
                <a:spcPts val="600"/>
              </a:spcAft>
            </a:pPr>
            <a:endParaRPr lang="en-GB" sz="1000" dirty="0">
              <a:solidFill>
                <a:srgbClr val="0000FF"/>
              </a:solidFill>
              <a:latin typeface="Helvetica Now Text" panose="020B0504030202020204" pitchFamily="34" charset="0"/>
            </a:endParaRPr>
          </a:p>
        </p:txBody>
      </p:sp>
      <p:sp>
        <p:nvSpPr>
          <p:cNvPr id="9" name="TextBox 8">
            <a:extLst>
              <a:ext uri="{FF2B5EF4-FFF2-40B4-BE49-F238E27FC236}">
                <a16:creationId xmlns:a16="http://schemas.microsoft.com/office/drawing/2014/main" id="{B8B3F8CB-6867-C9E9-4402-5CD99F783E29}"/>
              </a:ext>
            </a:extLst>
          </p:cNvPr>
          <p:cNvSpPr txBox="1"/>
          <p:nvPr/>
        </p:nvSpPr>
        <p:spPr>
          <a:xfrm>
            <a:off x="7677659" y="2301748"/>
            <a:ext cx="1371935" cy="493776"/>
          </a:xfrm>
          <a:prstGeom prst="rect">
            <a:avLst/>
          </a:prstGeom>
          <a:noFill/>
        </p:spPr>
        <p:txBody>
          <a:bodyPr wrap="none" lIns="0" tIns="0" rIns="0" bIns="0" rtlCol="0">
            <a:noAutofit/>
          </a:bodyPr>
          <a:lstStyle/>
          <a:p>
            <a:pPr marL="0" algn="l">
              <a:spcAft>
                <a:spcPts val="600"/>
              </a:spcAft>
            </a:pPr>
            <a:r>
              <a:rPr lang="en-GB" sz="1000" dirty="0">
                <a:solidFill>
                  <a:srgbClr val="00B050"/>
                </a:solidFill>
                <a:latin typeface="Helvetica Now Text" panose="020B0504030202020204" pitchFamily="34" charset="0"/>
              </a:rPr>
              <a:t>RMSE B3 = 5.3</a:t>
            </a:r>
          </a:p>
        </p:txBody>
      </p:sp>
      <p:sp>
        <p:nvSpPr>
          <p:cNvPr id="10" name="TextBox 9">
            <a:extLst>
              <a:ext uri="{FF2B5EF4-FFF2-40B4-BE49-F238E27FC236}">
                <a16:creationId xmlns:a16="http://schemas.microsoft.com/office/drawing/2014/main" id="{B930462C-A3C6-2F3D-F64A-FA20B97D55AC}"/>
              </a:ext>
            </a:extLst>
          </p:cNvPr>
          <p:cNvSpPr txBox="1"/>
          <p:nvPr/>
        </p:nvSpPr>
        <p:spPr>
          <a:xfrm>
            <a:off x="10040703" y="2301748"/>
            <a:ext cx="1600200" cy="493776"/>
          </a:xfrm>
          <a:prstGeom prst="rect">
            <a:avLst/>
          </a:prstGeom>
          <a:noFill/>
        </p:spPr>
        <p:txBody>
          <a:bodyPr wrap="none" lIns="0" tIns="0" rIns="0" bIns="0" rtlCol="0">
            <a:noAutofit/>
          </a:bodyPr>
          <a:lstStyle/>
          <a:p>
            <a:pPr>
              <a:spcAft>
                <a:spcPts val="600"/>
              </a:spcAft>
            </a:pPr>
            <a:r>
              <a:rPr lang="en-GB" sz="1000" dirty="0">
                <a:solidFill>
                  <a:srgbClr val="0000FF"/>
                </a:solidFill>
                <a:latin typeface="Helvetica Now Text" panose="020B0504030202020204" pitchFamily="34" charset="0"/>
              </a:rPr>
              <a:t>RMSE B3 corr2 = 4.4</a:t>
            </a:r>
          </a:p>
          <a:p>
            <a:pPr marL="0" algn="l">
              <a:spcAft>
                <a:spcPts val="600"/>
              </a:spcAft>
            </a:pPr>
            <a:endParaRPr lang="en-GB" sz="1000" dirty="0">
              <a:solidFill>
                <a:srgbClr val="0000FF"/>
              </a:solidFill>
              <a:latin typeface="Helvetica Now Text" panose="020B0504030202020204" pitchFamily="34" charset="0"/>
            </a:endParaRPr>
          </a:p>
        </p:txBody>
      </p:sp>
    </p:spTree>
    <p:extLst>
      <p:ext uri="{BB962C8B-B14F-4D97-AF65-F5344CB8AC3E}">
        <p14:creationId xmlns:p14="http://schemas.microsoft.com/office/powerpoint/2010/main" val="905856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A9682-1FFD-3C50-DD41-D3CD34F1F860}"/>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B84522C9-5C5D-6C99-C79D-02452DF45C98}"/>
              </a:ext>
            </a:extLst>
          </p:cNvPr>
          <p:cNvPicPr>
            <a:picLocks noChangeAspect="1"/>
          </p:cNvPicPr>
          <p:nvPr/>
        </p:nvPicPr>
        <p:blipFill>
          <a:blip r:embed="rId2"/>
          <a:stretch>
            <a:fillRect/>
          </a:stretch>
        </p:blipFill>
        <p:spPr>
          <a:xfrm>
            <a:off x="6313906" y="1861565"/>
            <a:ext cx="5535648" cy="4529721"/>
          </a:xfrm>
          <a:prstGeom prst="rect">
            <a:avLst/>
          </a:prstGeom>
        </p:spPr>
      </p:pic>
      <p:sp>
        <p:nvSpPr>
          <p:cNvPr id="2" name="Title 1">
            <a:extLst>
              <a:ext uri="{FF2B5EF4-FFF2-40B4-BE49-F238E27FC236}">
                <a16:creationId xmlns:a16="http://schemas.microsoft.com/office/drawing/2014/main" id="{E0135BF6-3901-19E2-819A-061CA099D98E}"/>
              </a:ext>
            </a:extLst>
          </p:cNvPr>
          <p:cNvSpPr>
            <a:spLocks noGrp="1"/>
          </p:cNvSpPr>
          <p:nvPr>
            <p:ph type="title"/>
          </p:nvPr>
        </p:nvSpPr>
        <p:spPr/>
        <p:txBody>
          <a:bodyPr/>
          <a:lstStyle/>
          <a:p>
            <a:r>
              <a:rPr lang="en-US" dirty="0"/>
              <a:t>Stochastic hazard – post calibration evaluation</a:t>
            </a:r>
          </a:p>
        </p:txBody>
      </p:sp>
      <p:sp>
        <p:nvSpPr>
          <p:cNvPr id="5" name="Subtitle 2">
            <a:extLst>
              <a:ext uri="{FF2B5EF4-FFF2-40B4-BE49-F238E27FC236}">
                <a16:creationId xmlns:a16="http://schemas.microsoft.com/office/drawing/2014/main" id="{A4F2B6FB-F30B-2E11-46EE-39CDF61086EC}"/>
              </a:ext>
            </a:extLst>
          </p:cNvPr>
          <p:cNvSpPr txBox="1">
            <a:spLocks/>
          </p:cNvSpPr>
          <p:nvPr/>
        </p:nvSpPr>
        <p:spPr>
          <a:xfrm>
            <a:off x="1142578" y="868503"/>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dirty="0"/>
              <a:t>Block 3 - 410 years sample, 2050 storms: Correction 2 impact (regional) </a:t>
            </a:r>
          </a:p>
        </p:txBody>
      </p:sp>
      <p:pic>
        <p:nvPicPr>
          <p:cNvPr id="6" name="Picture 5">
            <a:extLst>
              <a:ext uri="{FF2B5EF4-FFF2-40B4-BE49-F238E27FC236}">
                <a16:creationId xmlns:a16="http://schemas.microsoft.com/office/drawing/2014/main" id="{0D1F5437-FB2A-28D5-9FC5-D166C7AD0B07}"/>
              </a:ext>
            </a:extLst>
          </p:cNvPr>
          <p:cNvPicPr>
            <a:picLocks noChangeAspect="1"/>
          </p:cNvPicPr>
          <p:nvPr/>
        </p:nvPicPr>
        <p:blipFill>
          <a:blip r:embed="rId3"/>
          <a:stretch>
            <a:fillRect/>
          </a:stretch>
        </p:blipFill>
        <p:spPr>
          <a:xfrm>
            <a:off x="1034290" y="1861566"/>
            <a:ext cx="5535648" cy="4529721"/>
          </a:xfrm>
          <a:prstGeom prst="rect">
            <a:avLst/>
          </a:prstGeom>
          <a:ln>
            <a:noFill/>
          </a:ln>
        </p:spPr>
      </p:pic>
      <p:sp>
        <p:nvSpPr>
          <p:cNvPr id="8" name="TextBox 7">
            <a:extLst>
              <a:ext uri="{FF2B5EF4-FFF2-40B4-BE49-F238E27FC236}">
                <a16:creationId xmlns:a16="http://schemas.microsoft.com/office/drawing/2014/main" id="{27DAF124-F0B9-050E-871F-95805317FBF0}"/>
              </a:ext>
            </a:extLst>
          </p:cNvPr>
          <p:cNvSpPr txBox="1"/>
          <p:nvPr/>
        </p:nvSpPr>
        <p:spPr>
          <a:xfrm>
            <a:off x="2466793" y="2431580"/>
            <a:ext cx="1371935" cy="493776"/>
          </a:xfrm>
          <a:prstGeom prst="rect">
            <a:avLst/>
          </a:prstGeom>
          <a:noFill/>
        </p:spPr>
        <p:txBody>
          <a:bodyPr wrap="none" lIns="0" tIns="0" rIns="0" bIns="0" rtlCol="0">
            <a:noAutofit/>
          </a:bodyPr>
          <a:lstStyle/>
          <a:p>
            <a:pPr marL="0" algn="l">
              <a:spcAft>
                <a:spcPts val="600"/>
              </a:spcAft>
            </a:pPr>
            <a:r>
              <a:rPr lang="en-GB" sz="1100" b="1" dirty="0">
                <a:solidFill>
                  <a:srgbClr val="00B050"/>
                </a:solidFill>
                <a:latin typeface="Helvetica Now Text" panose="020B0504030202020204" pitchFamily="34" charset="0"/>
              </a:rPr>
              <a:t>R_rank = 0.41 </a:t>
            </a:r>
          </a:p>
          <a:p>
            <a:pPr marL="0" algn="l">
              <a:spcAft>
                <a:spcPts val="600"/>
              </a:spcAft>
            </a:pPr>
            <a:r>
              <a:rPr lang="en-GB" sz="1100" b="1" dirty="0">
                <a:solidFill>
                  <a:srgbClr val="00B050"/>
                </a:solidFill>
                <a:latin typeface="Helvetica Now Text" panose="020B0504030202020204" pitchFamily="34" charset="0"/>
              </a:rPr>
              <a:t>RMSE B3 = 6.8</a:t>
            </a:r>
          </a:p>
        </p:txBody>
      </p:sp>
      <p:sp>
        <p:nvSpPr>
          <p:cNvPr id="9" name="TextBox 8">
            <a:extLst>
              <a:ext uri="{FF2B5EF4-FFF2-40B4-BE49-F238E27FC236}">
                <a16:creationId xmlns:a16="http://schemas.microsoft.com/office/drawing/2014/main" id="{3A352DFE-9B20-AEF0-53A1-5E5D1EF30979}"/>
              </a:ext>
            </a:extLst>
          </p:cNvPr>
          <p:cNvSpPr txBox="1"/>
          <p:nvPr/>
        </p:nvSpPr>
        <p:spPr>
          <a:xfrm>
            <a:off x="4012979" y="2431580"/>
            <a:ext cx="1600200" cy="493776"/>
          </a:xfrm>
          <a:prstGeom prst="rect">
            <a:avLst/>
          </a:prstGeom>
          <a:noFill/>
        </p:spPr>
        <p:txBody>
          <a:bodyPr wrap="none" lIns="0" tIns="0" rIns="0" bIns="0" rtlCol="0">
            <a:noAutofit/>
          </a:bodyPr>
          <a:lstStyle/>
          <a:p>
            <a:pPr>
              <a:spcAft>
                <a:spcPts val="600"/>
              </a:spcAft>
            </a:pPr>
            <a:r>
              <a:rPr lang="en-GB" sz="1100" b="1" dirty="0">
                <a:solidFill>
                  <a:srgbClr val="0000FF"/>
                </a:solidFill>
                <a:latin typeface="Helvetica Now Text" panose="020B0504030202020204" pitchFamily="34" charset="0"/>
              </a:rPr>
              <a:t>R_rank B3 corr2 = 0.42 </a:t>
            </a:r>
          </a:p>
          <a:p>
            <a:pPr>
              <a:spcAft>
                <a:spcPts val="600"/>
              </a:spcAft>
            </a:pPr>
            <a:r>
              <a:rPr lang="en-GB" sz="1100" b="1" dirty="0">
                <a:solidFill>
                  <a:srgbClr val="0000FF"/>
                </a:solidFill>
                <a:latin typeface="Helvetica Now Text" panose="020B0504030202020204" pitchFamily="34" charset="0"/>
              </a:rPr>
              <a:t>RMSE B3 corr2 = 4.0</a:t>
            </a:r>
          </a:p>
          <a:p>
            <a:pPr marL="0" algn="l">
              <a:spcAft>
                <a:spcPts val="600"/>
              </a:spcAft>
            </a:pPr>
            <a:endParaRPr lang="en-GB" sz="1100" b="1" dirty="0">
              <a:solidFill>
                <a:srgbClr val="0000FF"/>
              </a:solidFill>
              <a:latin typeface="Helvetica Now Text" panose="020B0504030202020204" pitchFamily="34" charset="0"/>
            </a:endParaRPr>
          </a:p>
        </p:txBody>
      </p:sp>
      <p:sp>
        <p:nvSpPr>
          <p:cNvPr id="10" name="TextBox 9">
            <a:extLst>
              <a:ext uri="{FF2B5EF4-FFF2-40B4-BE49-F238E27FC236}">
                <a16:creationId xmlns:a16="http://schemas.microsoft.com/office/drawing/2014/main" id="{2431B434-C695-E283-3B1B-732D9C696D86}"/>
              </a:ext>
            </a:extLst>
          </p:cNvPr>
          <p:cNvSpPr txBox="1"/>
          <p:nvPr/>
        </p:nvSpPr>
        <p:spPr>
          <a:xfrm>
            <a:off x="3170971" y="1510709"/>
            <a:ext cx="1118938" cy="400202"/>
          </a:xfrm>
          <a:prstGeom prst="rect">
            <a:avLst/>
          </a:prstGeom>
          <a:noFill/>
        </p:spPr>
        <p:txBody>
          <a:bodyPr wrap="none" lIns="0" tIns="0" rIns="0" bIns="0" rtlCol="0" anchor="ctr">
            <a:noAutofit/>
          </a:bodyPr>
          <a:lstStyle/>
          <a:p>
            <a:pPr marL="0" algn="ctr">
              <a:spcAft>
                <a:spcPts val="600"/>
              </a:spcAft>
            </a:pPr>
            <a:r>
              <a:rPr lang="en-GB" sz="1600" b="1" dirty="0">
                <a:latin typeface="Helvetica Now Text" panose="020B0504030202020204" pitchFamily="34" charset="0"/>
              </a:rPr>
              <a:t>Germany</a:t>
            </a:r>
          </a:p>
        </p:txBody>
      </p:sp>
      <p:sp>
        <p:nvSpPr>
          <p:cNvPr id="14" name="TextBox 13">
            <a:extLst>
              <a:ext uri="{FF2B5EF4-FFF2-40B4-BE49-F238E27FC236}">
                <a16:creationId xmlns:a16="http://schemas.microsoft.com/office/drawing/2014/main" id="{0D54B7C2-16E2-31F6-E0DC-2AA2B13F8024}"/>
              </a:ext>
            </a:extLst>
          </p:cNvPr>
          <p:cNvSpPr txBox="1"/>
          <p:nvPr/>
        </p:nvSpPr>
        <p:spPr>
          <a:xfrm>
            <a:off x="7482889" y="2440724"/>
            <a:ext cx="1371935" cy="493776"/>
          </a:xfrm>
          <a:prstGeom prst="rect">
            <a:avLst/>
          </a:prstGeom>
          <a:noFill/>
        </p:spPr>
        <p:txBody>
          <a:bodyPr wrap="none" lIns="0" tIns="0" rIns="0" bIns="0" rtlCol="0">
            <a:noAutofit/>
          </a:bodyPr>
          <a:lstStyle/>
          <a:p>
            <a:pPr marL="0" algn="l">
              <a:spcAft>
                <a:spcPts val="600"/>
              </a:spcAft>
            </a:pPr>
            <a:r>
              <a:rPr lang="en-GB" sz="1100" b="1" dirty="0">
                <a:solidFill>
                  <a:srgbClr val="00B050"/>
                </a:solidFill>
                <a:latin typeface="Helvetica Now Text" panose="020B0504030202020204" pitchFamily="34" charset="0"/>
              </a:rPr>
              <a:t>R_rank = 0.58</a:t>
            </a:r>
          </a:p>
          <a:p>
            <a:pPr marL="0" algn="l">
              <a:spcAft>
                <a:spcPts val="600"/>
              </a:spcAft>
            </a:pPr>
            <a:r>
              <a:rPr lang="en-GB" sz="1100" b="1" dirty="0">
                <a:solidFill>
                  <a:srgbClr val="00B050"/>
                </a:solidFill>
                <a:latin typeface="Helvetica Now Text" panose="020B0504030202020204" pitchFamily="34" charset="0"/>
              </a:rPr>
              <a:t>RMSE B3 = 3.9</a:t>
            </a:r>
          </a:p>
        </p:txBody>
      </p:sp>
      <p:sp>
        <p:nvSpPr>
          <p:cNvPr id="15" name="TextBox 14">
            <a:extLst>
              <a:ext uri="{FF2B5EF4-FFF2-40B4-BE49-F238E27FC236}">
                <a16:creationId xmlns:a16="http://schemas.microsoft.com/office/drawing/2014/main" id="{013C1BA0-EF25-28B6-C2BA-F661FDCDB4AC}"/>
              </a:ext>
            </a:extLst>
          </p:cNvPr>
          <p:cNvSpPr txBox="1"/>
          <p:nvPr/>
        </p:nvSpPr>
        <p:spPr>
          <a:xfrm>
            <a:off x="9312539" y="2440724"/>
            <a:ext cx="1600200" cy="493776"/>
          </a:xfrm>
          <a:prstGeom prst="rect">
            <a:avLst/>
          </a:prstGeom>
          <a:noFill/>
        </p:spPr>
        <p:txBody>
          <a:bodyPr wrap="none" lIns="0" tIns="0" rIns="0" bIns="0" rtlCol="0">
            <a:noAutofit/>
          </a:bodyPr>
          <a:lstStyle/>
          <a:p>
            <a:pPr>
              <a:spcAft>
                <a:spcPts val="600"/>
              </a:spcAft>
            </a:pPr>
            <a:r>
              <a:rPr lang="en-GB" sz="1100" b="1" dirty="0">
                <a:solidFill>
                  <a:srgbClr val="0000FF"/>
                </a:solidFill>
                <a:latin typeface="Helvetica Now Text" panose="020B0504030202020204" pitchFamily="34" charset="0"/>
              </a:rPr>
              <a:t>R_rank B3 corr2 = 0.57 </a:t>
            </a:r>
          </a:p>
          <a:p>
            <a:pPr>
              <a:spcAft>
                <a:spcPts val="600"/>
              </a:spcAft>
            </a:pPr>
            <a:r>
              <a:rPr lang="en-GB" sz="1100" b="1" dirty="0">
                <a:solidFill>
                  <a:srgbClr val="0000FF"/>
                </a:solidFill>
                <a:latin typeface="Helvetica Now Text" panose="020B0504030202020204" pitchFamily="34" charset="0"/>
              </a:rPr>
              <a:t>RMSE B3 corr2 = 3.0</a:t>
            </a:r>
          </a:p>
          <a:p>
            <a:pPr marL="0" algn="l">
              <a:spcAft>
                <a:spcPts val="600"/>
              </a:spcAft>
            </a:pPr>
            <a:endParaRPr lang="en-GB" sz="1100" b="1" dirty="0">
              <a:solidFill>
                <a:srgbClr val="0000FF"/>
              </a:solidFill>
              <a:latin typeface="Helvetica Now Text" panose="020B0504030202020204" pitchFamily="34" charset="0"/>
            </a:endParaRPr>
          </a:p>
        </p:txBody>
      </p:sp>
      <p:sp>
        <p:nvSpPr>
          <p:cNvPr id="16" name="TextBox 15">
            <a:extLst>
              <a:ext uri="{FF2B5EF4-FFF2-40B4-BE49-F238E27FC236}">
                <a16:creationId xmlns:a16="http://schemas.microsoft.com/office/drawing/2014/main" id="{DF98DDBA-E57C-463C-DCD4-86E97041B5EA}"/>
              </a:ext>
            </a:extLst>
          </p:cNvPr>
          <p:cNvSpPr txBox="1"/>
          <p:nvPr/>
        </p:nvSpPr>
        <p:spPr>
          <a:xfrm>
            <a:off x="8424811" y="1510709"/>
            <a:ext cx="1118938" cy="400202"/>
          </a:xfrm>
          <a:prstGeom prst="rect">
            <a:avLst/>
          </a:prstGeom>
          <a:noFill/>
        </p:spPr>
        <p:txBody>
          <a:bodyPr wrap="none" lIns="0" tIns="0" rIns="0" bIns="0" rtlCol="0" anchor="ctr">
            <a:noAutofit/>
          </a:bodyPr>
          <a:lstStyle>
            <a:defPPr>
              <a:defRPr lang="en-US"/>
            </a:defPPr>
            <a:lvl1pPr algn="ctr">
              <a:spcAft>
                <a:spcPts val="600"/>
              </a:spcAft>
              <a:defRPr sz="1600" b="1">
                <a:latin typeface="Helvetica Now Text" panose="020B0504030202020204" pitchFamily="34" charset="0"/>
              </a:defRPr>
            </a:lvl1pPr>
          </a:lstStyle>
          <a:p>
            <a:r>
              <a:rPr lang="en-GB" dirty="0"/>
              <a:t>France</a:t>
            </a:r>
          </a:p>
        </p:txBody>
      </p:sp>
    </p:spTree>
    <p:extLst>
      <p:ext uri="{BB962C8B-B14F-4D97-AF65-F5344CB8AC3E}">
        <p14:creationId xmlns:p14="http://schemas.microsoft.com/office/powerpoint/2010/main" val="1490982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9A319-A422-7394-E482-0C0770C264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3A9A4-DD84-7A97-F723-582D22BC05AC}"/>
              </a:ext>
            </a:extLst>
          </p:cNvPr>
          <p:cNvSpPr>
            <a:spLocks noGrp="1"/>
          </p:cNvSpPr>
          <p:nvPr>
            <p:ph type="title"/>
          </p:nvPr>
        </p:nvSpPr>
        <p:spPr/>
        <p:txBody>
          <a:bodyPr/>
          <a:lstStyle/>
          <a:p>
            <a:r>
              <a:rPr lang="en-US" dirty="0"/>
              <a:t>Stochastic hazard – final look</a:t>
            </a:r>
            <a:endParaRPr lang="en-GB" dirty="0"/>
          </a:p>
        </p:txBody>
      </p:sp>
      <p:pic>
        <p:nvPicPr>
          <p:cNvPr id="4" name="Picture 3">
            <a:extLst>
              <a:ext uri="{FF2B5EF4-FFF2-40B4-BE49-F238E27FC236}">
                <a16:creationId xmlns:a16="http://schemas.microsoft.com/office/drawing/2014/main" id="{538F2F5F-94C3-1539-15CB-A2700BC2C272}"/>
              </a:ext>
            </a:extLst>
          </p:cNvPr>
          <p:cNvPicPr>
            <a:picLocks noChangeAspect="1"/>
          </p:cNvPicPr>
          <p:nvPr/>
        </p:nvPicPr>
        <p:blipFill>
          <a:blip r:embed="rId3"/>
          <a:stretch>
            <a:fillRect/>
          </a:stretch>
        </p:blipFill>
        <p:spPr>
          <a:xfrm>
            <a:off x="0" y="1176351"/>
            <a:ext cx="6705046" cy="4874568"/>
          </a:xfrm>
          <a:prstGeom prst="rect">
            <a:avLst/>
          </a:prstGeom>
        </p:spPr>
      </p:pic>
      <p:pic>
        <p:nvPicPr>
          <p:cNvPr id="6" name="Picture 5">
            <a:extLst>
              <a:ext uri="{FF2B5EF4-FFF2-40B4-BE49-F238E27FC236}">
                <a16:creationId xmlns:a16="http://schemas.microsoft.com/office/drawing/2014/main" id="{592B889B-F09D-D44B-30C4-133A6A70E67F}"/>
              </a:ext>
            </a:extLst>
          </p:cNvPr>
          <p:cNvPicPr>
            <a:picLocks noChangeAspect="1"/>
          </p:cNvPicPr>
          <p:nvPr/>
        </p:nvPicPr>
        <p:blipFill>
          <a:blip r:embed="rId4"/>
          <a:stretch>
            <a:fillRect/>
          </a:stretch>
        </p:blipFill>
        <p:spPr>
          <a:xfrm>
            <a:off x="0" y="1176351"/>
            <a:ext cx="6705046" cy="4874568"/>
          </a:xfrm>
          <a:prstGeom prst="rect">
            <a:avLst/>
          </a:prstGeom>
        </p:spPr>
      </p:pic>
      <p:pic>
        <p:nvPicPr>
          <p:cNvPr id="8" name="Picture 7">
            <a:extLst>
              <a:ext uri="{FF2B5EF4-FFF2-40B4-BE49-F238E27FC236}">
                <a16:creationId xmlns:a16="http://schemas.microsoft.com/office/drawing/2014/main" id="{9B95CEEC-0D9D-E775-0ED8-8FD6E950A935}"/>
              </a:ext>
            </a:extLst>
          </p:cNvPr>
          <p:cNvPicPr>
            <a:picLocks noChangeAspect="1"/>
          </p:cNvPicPr>
          <p:nvPr/>
        </p:nvPicPr>
        <p:blipFill>
          <a:blip r:embed="rId5"/>
          <a:stretch>
            <a:fillRect/>
          </a:stretch>
        </p:blipFill>
        <p:spPr>
          <a:xfrm>
            <a:off x="0" y="1176351"/>
            <a:ext cx="6705046" cy="4874568"/>
          </a:xfrm>
          <a:prstGeom prst="rect">
            <a:avLst/>
          </a:prstGeom>
        </p:spPr>
      </p:pic>
      <p:pic>
        <p:nvPicPr>
          <p:cNvPr id="5" name="Picture 4">
            <a:extLst>
              <a:ext uri="{FF2B5EF4-FFF2-40B4-BE49-F238E27FC236}">
                <a16:creationId xmlns:a16="http://schemas.microsoft.com/office/drawing/2014/main" id="{BB9F8754-F55F-CAEC-1145-9963DBD405DC}"/>
              </a:ext>
            </a:extLst>
          </p:cNvPr>
          <p:cNvPicPr>
            <a:picLocks noChangeAspect="1"/>
          </p:cNvPicPr>
          <p:nvPr/>
        </p:nvPicPr>
        <p:blipFill>
          <a:blip r:embed="rId6"/>
          <a:stretch>
            <a:fillRect/>
          </a:stretch>
        </p:blipFill>
        <p:spPr>
          <a:xfrm>
            <a:off x="0" y="1176351"/>
            <a:ext cx="6705046" cy="4874568"/>
          </a:xfrm>
          <a:prstGeom prst="rect">
            <a:avLst/>
          </a:prstGeom>
        </p:spPr>
      </p:pic>
      <p:pic>
        <p:nvPicPr>
          <p:cNvPr id="11" name="Picture 10">
            <a:extLst>
              <a:ext uri="{FF2B5EF4-FFF2-40B4-BE49-F238E27FC236}">
                <a16:creationId xmlns:a16="http://schemas.microsoft.com/office/drawing/2014/main" id="{76EFC8D6-B102-3BED-B397-6F48100854D6}"/>
              </a:ext>
            </a:extLst>
          </p:cNvPr>
          <p:cNvPicPr>
            <a:picLocks noChangeAspect="1"/>
          </p:cNvPicPr>
          <p:nvPr/>
        </p:nvPicPr>
        <p:blipFill>
          <a:blip r:embed="rId7"/>
          <a:stretch>
            <a:fillRect/>
          </a:stretch>
        </p:blipFill>
        <p:spPr>
          <a:xfrm>
            <a:off x="0" y="1176351"/>
            <a:ext cx="6705046" cy="4874568"/>
          </a:xfrm>
          <a:prstGeom prst="rect">
            <a:avLst/>
          </a:prstGeom>
        </p:spPr>
      </p:pic>
      <p:pic>
        <p:nvPicPr>
          <p:cNvPr id="9" name="Picture 8">
            <a:extLst>
              <a:ext uri="{FF2B5EF4-FFF2-40B4-BE49-F238E27FC236}">
                <a16:creationId xmlns:a16="http://schemas.microsoft.com/office/drawing/2014/main" id="{390EF5B1-2DD0-1638-7586-12BA7ABF9504}"/>
              </a:ext>
            </a:extLst>
          </p:cNvPr>
          <p:cNvPicPr>
            <a:picLocks noChangeAspect="1"/>
          </p:cNvPicPr>
          <p:nvPr/>
        </p:nvPicPr>
        <p:blipFill>
          <a:blip r:embed="rId8"/>
          <a:stretch>
            <a:fillRect/>
          </a:stretch>
        </p:blipFill>
        <p:spPr>
          <a:xfrm>
            <a:off x="0" y="1176351"/>
            <a:ext cx="6705046" cy="4874568"/>
          </a:xfrm>
          <a:prstGeom prst="rect">
            <a:avLst/>
          </a:prstGeom>
        </p:spPr>
      </p:pic>
      <p:pic>
        <p:nvPicPr>
          <p:cNvPr id="13" name="Picture 12">
            <a:extLst>
              <a:ext uri="{FF2B5EF4-FFF2-40B4-BE49-F238E27FC236}">
                <a16:creationId xmlns:a16="http://schemas.microsoft.com/office/drawing/2014/main" id="{8D10ED64-5A6F-2DDA-CB13-B38E3E4C6895}"/>
              </a:ext>
            </a:extLst>
          </p:cNvPr>
          <p:cNvPicPr>
            <a:picLocks noChangeAspect="1"/>
          </p:cNvPicPr>
          <p:nvPr/>
        </p:nvPicPr>
        <p:blipFill>
          <a:blip r:embed="rId9"/>
          <a:stretch>
            <a:fillRect/>
          </a:stretch>
        </p:blipFill>
        <p:spPr>
          <a:xfrm>
            <a:off x="0" y="1176351"/>
            <a:ext cx="6705046" cy="4874568"/>
          </a:xfrm>
          <a:prstGeom prst="rect">
            <a:avLst/>
          </a:prstGeom>
        </p:spPr>
      </p:pic>
      <p:pic>
        <p:nvPicPr>
          <p:cNvPr id="15" name="Picture 14">
            <a:extLst>
              <a:ext uri="{FF2B5EF4-FFF2-40B4-BE49-F238E27FC236}">
                <a16:creationId xmlns:a16="http://schemas.microsoft.com/office/drawing/2014/main" id="{22F3EFD6-E076-0EA0-F480-C3E0945810FA}"/>
              </a:ext>
            </a:extLst>
          </p:cNvPr>
          <p:cNvPicPr>
            <a:picLocks noChangeAspect="1"/>
          </p:cNvPicPr>
          <p:nvPr/>
        </p:nvPicPr>
        <p:blipFill>
          <a:blip r:embed="rId10"/>
          <a:stretch>
            <a:fillRect/>
          </a:stretch>
        </p:blipFill>
        <p:spPr>
          <a:xfrm>
            <a:off x="0" y="1176351"/>
            <a:ext cx="6705046" cy="4874568"/>
          </a:xfrm>
          <a:prstGeom prst="rect">
            <a:avLst/>
          </a:prstGeom>
        </p:spPr>
      </p:pic>
      <p:pic>
        <p:nvPicPr>
          <p:cNvPr id="17" name="Picture 16">
            <a:extLst>
              <a:ext uri="{FF2B5EF4-FFF2-40B4-BE49-F238E27FC236}">
                <a16:creationId xmlns:a16="http://schemas.microsoft.com/office/drawing/2014/main" id="{F3FE81C4-D91D-8E33-81BB-BAD294DA8EA8}"/>
              </a:ext>
            </a:extLst>
          </p:cNvPr>
          <p:cNvPicPr>
            <a:picLocks noChangeAspect="1"/>
          </p:cNvPicPr>
          <p:nvPr/>
        </p:nvPicPr>
        <p:blipFill>
          <a:blip r:embed="rId11"/>
          <a:stretch>
            <a:fillRect/>
          </a:stretch>
        </p:blipFill>
        <p:spPr>
          <a:xfrm>
            <a:off x="0" y="1176351"/>
            <a:ext cx="6705046" cy="4874568"/>
          </a:xfrm>
          <a:prstGeom prst="rect">
            <a:avLst/>
          </a:prstGeom>
        </p:spPr>
      </p:pic>
      <p:sp>
        <p:nvSpPr>
          <p:cNvPr id="20" name="Subtitle 2">
            <a:extLst>
              <a:ext uri="{FF2B5EF4-FFF2-40B4-BE49-F238E27FC236}">
                <a16:creationId xmlns:a16="http://schemas.microsoft.com/office/drawing/2014/main" id="{A1BEDD11-8D11-A497-7E9A-1CFFAF40AA0F}"/>
              </a:ext>
            </a:extLst>
          </p:cNvPr>
          <p:cNvSpPr txBox="1">
            <a:spLocks/>
          </p:cNvSpPr>
          <p:nvPr/>
        </p:nvSpPr>
        <p:spPr>
          <a:xfrm>
            <a:off x="1142578" y="868503"/>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US" sz="2000" b="0" dirty="0"/>
              <a:t>Gusts return periods from all </a:t>
            </a:r>
            <a:r>
              <a:rPr lang="en-GB" sz="2000" b="0" dirty="0">
                <a:latin typeface="Menlo"/>
              </a:rPr>
              <a:t>56,657 </a:t>
            </a:r>
            <a:r>
              <a:rPr lang="en-US" sz="2000" b="0" dirty="0"/>
              <a:t>events</a:t>
            </a:r>
            <a:endParaRPr lang="en-GB" sz="2000" b="0" dirty="0">
              <a:latin typeface="Menlo"/>
            </a:endParaRPr>
          </a:p>
          <a:p>
            <a:r>
              <a:rPr lang="en-US" sz="2000" b="0" dirty="0"/>
              <a:t> </a:t>
            </a:r>
          </a:p>
        </p:txBody>
      </p:sp>
      <p:sp>
        <p:nvSpPr>
          <p:cNvPr id="21" name="Content Placeholder 9">
            <a:extLst>
              <a:ext uri="{FF2B5EF4-FFF2-40B4-BE49-F238E27FC236}">
                <a16:creationId xmlns:a16="http://schemas.microsoft.com/office/drawing/2014/main" id="{172E130C-843E-6EBF-CD02-C51D3D794FCD}"/>
              </a:ext>
            </a:extLst>
          </p:cNvPr>
          <p:cNvSpPr txBox="1">
            <a:spLocks/>
          </p:cNvSpPr>
          <p:nvPr/>
        </p:nvSpPr>
        <p:spPr>
          <a:xfrm>
            <a:off x="6097587" y="1403054"/>
            <a:ext cx="5726191" cy="4751740"/>
          </a:xfrm>
          <a:prstGeom prst="rect">
            <a:avLst/>
          </a:prstGeom>
          <a:effectLst/>
        </p:spPr>
        <p:txBody>
          <a:bodyPr vert="horz" lIns="0" tIns="0" rIns="0" bIns="0" rtlCol="0">
            <a:noAutofit/>
          </a:bodyPr>
          <a:lstStyle>
            <a:lvl1pPr marL="0" indent="0" algn="l" defTabSz="914537" rtl="0" eaLnBrk="1" latinLnBrk="0" hangingPunct="1">
              <a:lnSpc>
                <a:spcPct val="100000"/>
              </a:lnSpc>
              <a:spcBef>
                <a:spcPts val="600"/>
              </a:spcBef>
              <a:spcAft>
                <a:spcPts val="4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pPr marL="0" lvl="2" indent="0">
              <a:buNone/>
            </a:pPr>
            <a:r>
              <a:rPr lang="en-GB" sz="1300" b="1" dirty="0">
                <a:latin typeface="+mj-lt"/>
                <a:ea typeface="Malgun Gothic" panose="020B0503020000020004" pitchFamily="34" charset="-127"/>
              </a:rPr>
              <a:t>Top market losses (Stochastic for 13 core countries)</a:t>
            </a:r>
          </a:p>
          <a:p>
            <a:pPr lvl="2"/>
            <a:r>
              <a:rPr lang="en-GB" sz="1300" dirty="0">
                <a:latin typeface="+mj-lt"/>
                <a:ea typeface="Malgun Gothic" panose="020B0503020000020004" pitchFamily="34" charset="-127"/>
              </a:rPr>
              <a:t>Top event at 100B EUR</a:t>
            </a:r>
          </a:p>
          <a:p>
            <a:pPr lvl="2"/>
            <a:r>
              <a:rPr lang="en-GB" sz="1300" dirty="0">
                <a:latin typeface="+mj-lt"/>
                <a:ea typeface="Malgun Gothic" panose="020B0503020000020004" pitchFamily="34" charset="-127"/>
              </a:rPr>
              <a:t>5 events &gt;     60B EURs</a:t>
            </a:r>
          </a:p>
          <a:p>
            <a:pPr lvl="2"/>
            <a:r>
              <a:rPr lang="en-GB" sz="1300" dirty="0">
                <a:latin typeface="+mj-lt"/>
                <a:ea typeface="Malgun Gothic" panose="020B0503020000020004" pitchFamily="34" charset="-127"/>
              </a:rPr>
              <a:t>10 events &gt;    50B EURs</a:t>
            </a:r>
          </a:p>
          <a:p>
            <a:pPr lvl="2"/>
            <a:r>
              <a:rPr lang="en-GB" sz="1300" dirty="0">
                <a:latin typeface="+mj-lt"/>
                <a:ea typeface="Malgun Gothic" panose="020B0503020000020004" pitchFamily="34" charset="-127"/>
              </a:rPr>
              <a:t>50 events &gt;   30B EURs</a:t>
            </a:r>
          </a:p>
          <a:p>
            <a:pPr lvl="2"/>
            <a:r>
              <a:rPr lang="en-GB" sz="1300" dirty="0">
                <a:latin typeface="+mj-lt"/>
                <a:ea typeface="Malgun Gothic" panose="020B0503020000020004" pitchFamily="34" charset="-127"/>
              </a:rPr>
              <a:t>100 events &gt;  20B EURs</a:t>
            </a:r>
          </a:p>
          <a:p>
            <a:pPr lvl="2"/>
            <a:r>
              <a:rPr lang="en-GB" sz="1300" dirty="0">
                <a:latin typeface="+mj-lt"/>
                <a:ea typeface="Malgun Gothic" panose="020B0503020000020004" pitchFamily="34" charset="-127"/>
              </a:rPr>
              <a:t>550 events &gt; 10B EURS</a:t>
            </a:r>
          </a:p>
          <a:p>
            <a:pPr lvl="2"/>
            <a:endParaRPr lang="en-GB" sz="1300" dirty="0">
              <a:latin typeface="+mj-lt"/>
              <a:ea typeface="Malgun Gothic" panose="020B0503020000020004" pitchFamily="34" charset="-127"/>
            </a:endParaRPr>
          </a:p>
          <a:p>
            <a:pPr marL="0" lvl="2" indent="0">
              <a:buNone/>
            </a:pPr>
            <a:r>
              <a:rPr lang="en-GB" sz="1300" b="1" dirty="0">
                <a:ea typeface="Malgun Gothic" panose="020B0503020000020004" pitchFamily="34" charset="-127"/>
              </a:rPr>
              <a:t>Top market losses (historical for 13 core countries)</a:t>
            </a:r>
          </a:p>
          <a:p>
            <a:pPr lvl="2"/>
            <a:r>
              <a:rPr lang="en-GB" sz="1300" dirty="0">
                <a:latin typeface="+mj-lt"/>
                <a:ea typeface="Malgun Gothic" panose="020B0503020000020004" pitchFamily="34" charset="-127"/>
              </a:rPr>
              <a:t>Daria at 16B EUR</a:t>
            </a:r>
          </a:p>
          <a:p>
            <a:pPr lvl="2"/>
            <a:r>
              <a:rPr lang="en-GB" sz="1300" dirty="0">
                <a:latin typeface="+mj-lt"/>
                <a:ea typeface="Malgun Gothic" panose="020B0503020000020004" pitchFamily="34" charset="-127"/>
              </a:rPr>
              <a:t>Lothar at 10B EUR</a:t>
            </a:r>
          </a:p>
          <a:p>
            <a:pPr lvl="2"/>
            <a:endParaRPr lang="en-GB" sz="1300" dirty="0">
              <a:latin typeface="+mj-lt"/>
              <a:ea typeface="Malgun Gothic" panose="020B0503020000020004" pitchFamily="34" charset="-127"/>
            </a:endParaRPr>
          </a:p>
          <a:p>
            <a:pPr marL="0" lvl="2" indent="0">
              <a:buNone/>
            </a:pPr>
            <a:endParaRPr lang="en-GB" sz="1300" dirty="0">
              <a:latin typeface="+mj-lt"/>
              <a:ea typeface="Malgun Gothic" panose="020B0503020000020004" pitchFamily="34" charset="-127"/>
            </a:endParaRPr>
          </a:p>
          <a:p>
            <a:pPr marL="0" lvl="2" indent="0">
              <a:buNone/>
            </a:pPr>
            <a:endParaRPr lang="en-GB" sz="1300" dirty="0">
              <a:latin typeface="+mj-lt"/>
              <a:ea typeface="Malgun Gothic" panose="020B0503020000020004" pitchFamily="34" charset="-127"/>
            </a:endParaRPr>
          </a:p>
          <a:p>
            <a:pPr lvl="2"/>
            <a:endParaRPr lang="en-US" sz="1300" dirty="0">
              <a:latin typeface="+mj-lt"/>
            </a:endParaRPr>
          </a:p>
        </p:txBody>
      </p:sp>
    </p:spTree>
    <p:extLst>
      <p:ext uri="{BB962C8B-B14F-4D97-AF65-F5344CB8AC3E}">
        <p14:creationId xmlns:p14="http://schemas.microsoft.com/office/powerpoint/2010/main" val="68831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A9538-0E0E-7A3E-6FBE-C9266C3211FF}"/>
              </a:ext>
            </a:extLst>
          </p:cNvPr>
          <p:cNvSpPr>
            <a:spLocks noGrp="1"/>
          </p:cNvSpPr>
          <p:nvPr>
            <p:ph type="title"/>
          </p:nvPr>
        </p:nvSpPr>
        <p:spPr/>
        <p:txBody>
          <a:bodyPr/>
          <a:lstStyle/>
          <a:p>
            <a:r>
              <a:rPr lang="en-US" dirty="0"/>
              <a:t>Stochastic hazard – final look</a:t>
            </a:r>
            <a:endParaRPr lang="en-GB" dirty="0"/>
          </a:p>
        </p:txBody>
      </p:sp>
      <p:sp>
        <p:nvSpPr>
          <p:cNvPr id="11" name="Subtitle 2">
            <a:extLst>
              <a:ext uri="{FF2B5EF4-FFF2-40B4-BE49-F238E27FC236}">
                <a16:creationId xmlns:a16="http://schemas.microsoft.com/office/drawing/2014/main" id="{14087B05-A1B2-DCB8-8F86-B376AEFA54A5}"/>
              </a:ext>
            </a:extLst>
          </p:cNvPr>
          <p:cNvSpPr txBox="1">
            <a:spLocks/>
          </p:cNvSpPr>
          <p:nvPr/>
        </p:nvSpPr>
        <p:spPr>
          <a:xfrm>
            <a:off x="1142578" y="868503"/>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r>
              <a:rPr lang="en-GB" sz="2000" b="0" dirty="0"/>
              <a:t>High loss events &gt; 30B EURs</a:t>
            </a:r>
            <a:endParaRPr lang="en-GB" sz="2000" b="0" dirty="0">
              <a:latin typeface="Menlo"/>
            </a:endParaRPr>
          </a:p>
          <a:p>
            <a:r>
              <a:rPr lang="en-US" sz="2000" b="0" dirty="0"/>
              <a:t> </a:t>
            </a:r>
          </a:p>
        </p:txBody>
      </p:sp>
      <p:pic>
        <p:nvPicPr>
          <p:cNvPr id="13" name="Picture 12">
            <a:extLst>
              <a:ext uri="{FF2B5EF4-FFF2-40B4-BE49-F238E27FC236}">
                <a16:creationId xmlns:a16="http://schemas.microsoft.com/office/drawing/2014/main" id="{DC5F281E-6DE8-4A9A-B44C-80CC2DA4970E}"/>
              </a:ext>
            </a:extLst>
          </p:cNvPr>
          <p:cNvPicPr>
            <a:picLocks noChangeAspect="1"/>
          </p:cNvPicPr>
          <p:nvPr/>
        </p:nvPicPr>
        <p:blipFill>
          <a:blip r:embed="rId2"/>
          <a:stretch>
            <a:fillRect/>
          </a:stretch>
        </p:blipFill>
        <p:spPr>
          <a:xfrm>
            <a:off x="0" y="1213740"/>
            <a:ext cx="6705046" cy="4777345"/>
          </a:xfrm>
          <a:prstGeom prst="rect">
            <a:avLst/>
          </a:prstGeom>
        </p:spPr>
      </p:pic>
      <p:pic>
        <p:nvPicPr>
          <p:cNvPr id="16" name="Picture 15">
            <a:extLst>
              <a:ext uri="{FF2B5EF4-FFF2-40B4-BE49-F238E27FC236}">
                <a16:creationId xmlns:a16="http://schemas.microsoft.com/office/drawing/2014/main" id="{46721EC7-DD5A-5464-FA54-319D4A29A7BD}"/>
              </a:ext>
            </a:extLst>
          </p:cNvPr>
          <p:cNvPicPr>
            <a:picLocks noChangeAspect="1"/>
          </p:cNvPicPr>
          <p:nvPr/>
        </p:nvPicPr>
        <p:blipFill>
          <a:blip r:embed="rId3"/>
          <a:stretch>
            <a:fillRect/>
          </a:stretch>
        </p:blipFill>
        <p:spPr>
          <a:xfrm>
            <a:off x="0" y="1213740"/>
            <a:ext cx="6705046" cy="4777345"/>
          </a:xfrm>
          <a:prstGeom prst="rect">
            <a:avLst/>
          </a:prstGeom>
        </p:spPr>
      </p:pic>
      <p:pic>
        <p:nvPicPr>
          <p:cNvPr id="15" name="Picture 14">
            <a:extLst>
              <a:ext uri="{FF2B5EF4-FFF2-40B4-BE49-F238E27FC236}">
                <a16:creationId xmlns:a16="http://schemas.microsoft.com/office/drawing/2014/main" id="{178CE351-2349-28A7-6CBF-B19DF59E9370}"/>
              </a:ext>
            </a:extLst>
          </p:cNvPr>
          <p:cNvPicPr>
            <a:picLocks noChangeAspect="1"/>
          </p:cNvPicPr>
          <p:nvPr/>
        </p:nvPicPr>
        <p:blipFill>
          <a:blip r:embed="rId4"/>
          <a:srcRect l="9059"/>
          <a:stretch>
            <a:fillRect/>
          </a:stretch>
        </p:blipFill>
        <p:spPr>
          <a:xfrm>
            <a:off x="6097587" y="1213740"/>
            <a:ext cx="6097588" cy="4777345"/>
          </a:xfrm>
          <a:prstGeom prst="rect">
            <a:avLst/>
          </a:prstGeom>
        </p:spPr>
      </p:pic>
      <p:pic>
        <p:nvPicPr>
          <p:cNvPr id="18" name="Picture 17">
            <a:extLst>
              <a:ext uri="{FF2B5EF4-FFF2-40B4-BE49-F238E27FC236}">
                <a16:creationId xmlns:a16="http://schemas.microsoft.com/office/drawing/2014/main" id="{D2CF1696-BA72-F7F9-1BA4-407FB5A0F8EA}"/>
              </a:ext>
            </a:extLst>
          </p:cNvPr>
          <p:cNvPicPr>
            <a:picLocks noChangeAspect="1"/>
          </p:cNvPicPr>
          <p:nvPr/>
        </p:nvPicPr>
        <p:blipFill>
          <a:blip r:embed="rId5"/>
          <a:srcRect l="9059"/>
          <a:stretch>
            <a:fillRect/>
          </a:stretch>
        </p:blipFill>
        <p:spPr>
          <a:xfrm>
            <a:off x="6097585" y="1213739"/>
            <a:ext cx="6097589" cy="4777345"/>
          </a:xfrm>
          <a:prstGeom prst="rect">
            <a:avLst/>
          </a:prstGeom>
        </p:spPr>
      </p:pic>
    </p:spTree>
    <p:extLst>
      <p:ext uri="{BB962C8B-B14F-4D97-AF65-F5344CB8AC3E}">
        <p14:creationId xmlns:p14="http://schemas.microsoft.com/office/powerpoint/2010/main" val="352209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5921-8E85-23B3-33BB-647F1546C8D4}"/>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A33DF6EA-FDEB-BC54-15D1-FA8F53B7809E}"/>
              </a:ext>
            </a:extLst>
          </p:cNvPr>
          <p:cNvPicPr>
            <a:picLocks noGrp="1" noChangeAspect="1"/>
          </p:cNvPicPr>
          <p:nvPr>
            <p:ph type="pic" sz="quarter" idx="14"/>
          </p:nvPr>
        </p:nvPicPr>
        <p:blipFill>
          <a:blip r:embed="rId2"/>
          <a:srcRect l="4864" r="4864"/>
          <a:stretch/>
        </p:blipFill>
        <p:spPr>
          <a:prstGeom prst="rect">
            <a:avLst/>
          </a:prstGeom>
          <a:solidFill>
            <a:srgbClr val="FFFFFF">
              <a:lumMod val="95000"/>
            </a:srgbClr>
          </a:solidFill>
        </p:spPr>
      </p:pic>
      <p:sp>
        <p:nvSpPr>
          <p:cNvPr id="5" name="Subtitle 4">
            <a:extLst>
              <a:ext uri="{FF2B5EF4-FFF2-40B4-BE49-F238E27FC236}">
                <a16:creationId xmlns:a16="http://schemas.microsoft.com/office/drawing/2014/main" id="{64167D78-6359-2AE7-2055-90E9FED94627}"/>
              </a:ext>
            </a:extLst>
          </p:cNvPr>
          <p:cNvSpPr>
            <a:spLocks noGrp="1"/>
          </p:cNvSpPr>
          <p:nvPr>
            <p:ph type="subTitle" idx="13"/>
          </p:nvPr>
        </p:nvSpPr>
        <p:spPr/>
        <p:txBody>
          <a:bodyPr/>
          <a:lstStyle/>
          <a:p>
            <a:r>
              <a:rPr lang="en-GB" dirty="0"/>
              <a:t>5</a:t>
            </a:r>
          </a:p>
        </p:txBody>
      </p:sp>
      <p:sp>
        <p:nvSpPr>
          <p:cNvPr id="7" name="Text Placeholder 6">
            <a:extLst>
              <a:ext uri="{FF2B5EF4-FFF2-40B4-BE49-F238E27FC236}">
                <a16:creationId xmlns:a16="http://schemas.microsoft.com/office/drawing/2014/main" id="{25D2497D-FA63-EA8B-F11F-1B0E90AFE6F8}"/>
              </a:ext>
            </a:extLst>
          </p:cNvPr>
          <p:cNvSpPr>
            <a:spLocks noGrp="1"/>
          </p:cNvSpPr>
          <p:nvPr>
            <p:ph type="body" sz="quarter" idx="15"/>
          </p:nvPr>
        </p:nvSpPr>
        <p:spPr/>
        <p:txBody>
          <a:bodyPr/>
          <a:lstStyle/>
          <a:p>
            <a:r>
              <a:rPr lang="en-US" dirty="0"/>
              <a:t>Conclusions &amp; take away messages</a:t>
            </a:r>
            <a:endParaRPr lang="en-GB" dirty="0"/>
          </a:p>
        </p:txBody>
      </p:sp>
    </p:spTree>
    <p:extLst>
      <p:ext uri="{BB962C8B-B14F-4D97-AF65-F5344CB8AC3E}">
        <p14:creationId xmlns:p14="http://schemas.microsoft.com/office/powerpoint/2010/main" val="639213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99B55-23F4-1AA2-581D-D6418955C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774086-BF18-30FB-71A9-F201393AC113}"/>
              </a:ext>
            </a:extLst>
          </p:cNvPr>
          <p:cNvSpPr>
            <a:spLocks noGrp="1"/>
          </p:cNvSpPr>
          <p:nvPr>
            <p:ph type="title"/>
          </p:nvPr>
        </p:nvSpPr>
        <p:spPr/>
        <p:txBody>
          <a:bodyPr/>
          <a:lstStyle/>
          <a:p>
            <a:r>
              <a:rPr lang="en-US" dirty="0"/>
              <a:t>Conclusions &amp; take away messages</a:t>
            </a:r>
          </a:p>
        </p:txBody>
      </p:sp>
      <p:sp>
        <p:nvSpPr>
          <p:cNvPr id="5" name="Subtitle 2">
            <a:extLst>
              <a:ext uri="{FF2B5EF4-FFF2-40B4-BE49-F238E27FC236}">
                <a16:creationId xmlns:a16="http://schemas.microsoft.com/office/drawing/2014/main" id="{8A8A1313-C986-C0D2-311A-A674C56C335B}"/>
              </a:ext>
            </a:extLst>
          </p:cNvPr>
          <p:cNvSpPr txBox="1">
            <a:spLocks/>
          </p:cNvSpPr>
          <p:nvPr/>
        </p:nvSpPr>
        <p:spPr>
          <a:xfrm>
            <a:off x="1142578" y="868503"/>
            <a:ext cx="10681200" cy="307848"/>
          </a:xfrm>
          <a:prstGeom prst="rect">
            <a:avLst/>
          </a:prstGeom>
        </p:spPr>
        <p:txBody>
          <a:bodyPr/>
          <a:lstStyle>
            <a:lvl1pPr marL="0" indent="0" algn="l" defTabSz="914537" rtl="0" eaLnBrk="1" latinLnBrk="0" hangingPunct="1">
              <a:lnSpc>
                <a:spcPct val="100000"/>
              </a:lnSpc>
              <a:spcBef>
                <a:spcPts val="600"/>
              </a:spcBef>
              <a:spcAft>
                <a:spcPts val="600"/>
              </a:spcAft>
              <a:buFont typeface="Arial" panose="020B0604020202020204" pitchFamily="34" charset="0"/>
              <a:buNone/>
              <a:tabLst/>
              <a:defRPr sz="1400" b="1" i="0" kern="1200">
                <a:solidFill>
                  <a:schemeClr val="tx1"/>
                </a:solidFill>
                <a:latin typeface="Helvetica Now Text" panose="020B0504030202020204" pitchFamily="34" charset="77"/>
                <a:ea typeface="+mn-ea"/>
                <a:cs typeface="+mn-cs"/>
              </a:defRPr>
            </a:lvl1pPr>
            <a:lvl2pPr marL="0" indent="0" algn="l" defTabSz="914537" rtl="0" eaLnBrk="1" latinLnBrk="0" hangingPunct="1">
              <a:lnSpc>
                <a:spcPct val="100000"/>
              </a:lnSpc>
              <a:spcBef>
                <a:spcPts val="0"/>
              </a:spcBef>
              <a:spcAft>
                <a:spcPts val="600"/>
              </a:spcAft>
              <a:buFont typeface="Arial" panose="020B0604020202020204" pitchFamily="34" charset="0"/>
              <a:buNone/>
              <a:tabLst/>
              <a:defRPr sz="1100" b="0" i="0" kern="1200">
                <a:solidFill>
                  <a:schemeClr val="tx1"/>
                </a:solidFill>
                <a:latin typeface="Helvetica Now Text" panose="020B0504030202020204" pitchFamily="34" charset="77"/>
                <a:ea typeface="+mn-ea"/>
                <a:cs typeface="+mn-cs"/>
              </a:defRPr>
            </a:lvl2pPr>
            <a:lvl3pPr marL="180975" indent="-180975" algn="l" defTabSz="914537" rtl="0" eaLnBrk="1" latinLnBrk="0" hangingPunct="1">
              <a:lnSpc>
                <a:spcPct val="100000"/>
              </a:lnSpc>
              <a:spcBef>
                <a:spcPts val="0"/>
              </a:spcBef>
              <a:spcAft>
                <a:spcPts val="600"/>
              </a:spcAft>
              <a:buClrTx/>
              <a:buFont typeface="Wingdings 2" panose="05020102010507070707" pitchFamily="18" charset="2"/>
              <a:buChar char=""/>
              <a:tabLst/>
              <a:defRPr sz="1100" b="0" i="0" kern="1200">
                <a:solidFill>
                  <a:schemeClr val="tx1"/>
                </a:solidFill>
                <a:latin typeface="Helvetica Now Text" panose="020B0504030202020204" pitchFamily="34" charset="77"/>
                <a:ea typeface="+mn-ea"/>
                <a:cs typeface="+mn-cs"/>
              </a:defRPr>
            </a:lvl3pPr>
            <a:lvl4pPr marL="357188" indent="-176213" algn="l" defTabSz="914537" rtl="0" eaLnBrk="1" latinLnBrk="0" hangingPunct="1">
              <a:lnSpc>
                <a:spcPct val="100000"/>
              </a:lnSpc>
              <a:spcBef>
                <a:spcPts val="0"/>
              </a:spcBef>
              <a:spcAft>
                <a:spcPts val="600"/>
              </a:spcAft>
              <a:buClrTx/>
              <a:buSzPct val="80000"/>
              <a:buFont typeface="System Font Regular"/>
              <a:buChar char="○"/>
              <a:tabLst/>
              <a:defRPr sz="1100" b="0" i="0" kern="1200">
                <a:solidFill>
                  <a:schemeClr val="tx1"/>
                </a:solidFill>
                <a:latin typeface="Helvetica Now Text" panose="020B0504030202020204" pitchFamily="34" charset="77"/>
                <a:ea typeface="+mn-ea"/>
                <a:cs typeface="+mn-cs"/>
              </a:defRPr>
            </a:lvl4pPr>
            <a:lvl5pPr marL="541338" indent="-180975" algn="l" defTabSz="914537" rtl="0" eaLnBrk="1" latinLnBrk="0" hangingPunct="1">
              <a:lnSpc>
                <a:spcPct val="100000"/>
              </a:lnSpc>
              <a:spcBef>
                <a:spcPts val="0"/>
              </a:spcBef>
              <a:spcAft>
                <a:spcPts val="600"/>
              </a:spcAft>
              <a:buClrTx/>
              <a:buFont typeface="System Font Regular"/>
              <a:buChar char="—"/>
              <a:tabLst/>
              <a:defRPr sz="1100" b="0" i="0" kern="1200">
                <a:solidFill>
                  <a:schemeClr val="tx1"/>
                </a:solidFill>
                <a:latin typeface="Helvetica Now Text" panose="020B0504030202020204" pitchFamily="34" charset="77"/>
                <a:ea typeface="+mn-ea"/>
                <a:cs typeface="+mn-cs"/>
              </a:defRPr>
            </a:lvl5pPr>
            <a:lvl6pPr marL="599877" indent="-133377" algn="l" defTabSz="914537" rtl="0" eaLnBrk="1" latinLnBrk="0" hangingPunct="1">
              <a:lnSpc>
                <a:spcPct val="117000"/>
              </a:lnSpc>
              <a:spcBef>
                <a:spcPts val="0"/>
              </a:spcBef>
              <a:buClr>
                <a:schemeClr val="tx1"/>
              </a:buClr>
              <a:buFont typeface="System Font Regular"/>
              <a:buChar char="–"/>
              <a:tabLst/>
              <a:defRPr sz="1000" b="0" i="0" kern="1200">
                <a:solidFill>
                  <a:schemeClr val="tx1"/>
                </a:solidFill>
                <a:latin typeface="Helvetica Now Text" panose="020B0504030202020204" pitchFamily="34" charset="77"/>
                <a:ea typeface="+mn-ea"/>
                <a:cs typeface="+mn-cs"/>
              </a:defRPr>
            </a:lvl6pPr>
            <a:lvl7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7pPr>
            <a:lvl8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8pPr>
            <a:lvl9pPr marL="0" indent="0" algn="l" defTabSz="914537" rtl="0" eaLnBrk="1" latinLnBrk="0" hangingPunct="1">
              <a:lnSpc>
                <a:spcPct val="117000"/>
              </a:lnSpc>
              <a:spcBef>
                <a:spcPts val="0"/>
              </a:spcBef>
              <a:buFont typeface="Arial" panose="020B0604020202020204" pitchFamily="34" charset="0"/>
              <a:buNone/>
              <a:tabLst/>
              <a:defRPr sz="1000" b="0" i="0" kern="1200">
                <a:solidFill>
                  <a:schemeClr val="tx1"/>
                </a:solidFill>
                <a:latin typeface="Helvetica Now Text" panose="020B0504030202020204" pitchFamily="34" charset="77"/>
                <a:ea typeface="+mn-ea"/>
                <a:cs typeface="+mn-cs"/>
              </a:defRPr>
            </a:lvl9pPr>
          </a:lstStyle>
          <a:p>
            <a:endParaRPr lang="en-US" sz="2000" b="0" dirty="0"/>
          </a:p>
        </p:txBody>
      </p:sp>
      <p:graphicFrame>
        <p:nvGraphicFramePr>
          <p:cNvPr id="3" name="Diagram 2">
            <a:extLst>
              <a:ext uri="{FF2B5EF4-FFF2-40B4-BE49-F238E27FC236}">
                <a16:creationId xmlns:a16="http://schemas.microsoft.com/office/drawing/2014/main" id="{B4D1FCC3-CC92-17C8-D59E-61B7F46EB807}"/>
              </a:ext>
            </a:extLst>
          </p:cNvPr>
          <p:cNvGraphicFramePr/>
          <p:nvPr/>
        </p:nvGraphicFramePr>
        <p:xfrm>
          <a:off x="1028356" y="1176351"/>
          <a:ext cx="10795422" cy="4814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9385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itle 106">
            <a:extLst>
              <a:ext uri="{FF2B5EF4-FFF2-40B4-BE49-F238E27FC236}">
                <a16:creationId xmlns:a16="http://schemas.microsoft.com/office/drawing/2014/main" id="{D7D193B2-8291-CB45-9178-A323B9AD3B50}"/>
              </a:ext>
            </a:extLst>
          </p:cNvPr>
          <p:cNvSpPr>
            <a:spLocks noGrp="1"/>
          </p:cNvSpPr>
          <p:nvPr>
            <p:ph type="title"/>
          </p:nvPr>
        </p:nvSpPr>
        <p:spPr/>
        <p:txBody>
          <a:bodyPr vert="horz"/>
          <a:lstStyle/>
          <a:p>
            <a:r>
              <a:rPr lang="en-US" dirty="0"/>
              <a:t>Our team </a:t>
            </a:r>
          </a:p>
        </p:txBody>
      </p:sp>
      <p:graphicFrame>
        <p:nvGraphicFramePr>
          <p:cNvPr id="4" name="Object 3" hidden="1">
            <a:extLst>
              <a:ext uri="{FF2B5EF4-FFF2-40B4-BE49-F238E27FC236}">
                <a16:creationId xmlns:a16="http://schemas.microsoft.com/office/drawing/2014/main" id="{2B7BFA46-87EE-4401-B097-4EAA5F972B88}"/>
              </a:ext>
            </a:extLst>
          </p:cNvPr>
          <p:cNvGraphicFramePr>
            <a:graphicFrameLocks noChangeAspect="1"/>
          </p:cNvGraphicFramePr>
          <p:nvPr>
            <p:custDataLst>
              <p:tags r:id="rId1"/>
            </p:custDataLst>
          </p:nvPr>
        </p:nvGraphicFramePr>
        <p:xfrm>
          <a:off x="1367" y="795"/>
          <a:ext cx="794" cy="794"/>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4" name="Object 3" hidden="1">
                        <a:extLst>
                          <a:ext uri="{FF2B5EF4-FFF2-40B4-BE49-F238E27FC236}">
                            <a16:creationId xmlns:a16="http://schemas.microsoft.com/office/drawing/2014/main" id="{2B7BFA46-87EE-4401-B097-4EAA5F972B88}"/>
                          </a:ext>
                        </a:extLst>
                      </p:cNvPr>
                      <p:cNvPicPr/>
                      <p:nvPr/>
                    </p:nvPicPr>
                    <p:blipFill>
                      <a:blip r:embed="rId5"/>
                      <a:stretch>
                        <a:fillRect/>
                      </a:stretch>
                    </p:blipFill>
                    <p:spPr>
                      <a:xfrm>
                        <a:off x="1367" y="795"/>
                        <a:ext cx="794" cy="794"/>
                      </a:xfrm>
                      <a:prstGeom prst="rect">
                        <a:avLst/>
                      </a:prstGeom>
                    </p:spPr>
                  </p:pic>
                </p:oleObj>
              </mc:Fallback>
            </mc:AlternateContent>
          </a:graphicData>
        </a:graphic>
      </p:graphicFrame>
      <p:sp>
        <p:nvSpPr>
          <p:cNvPr id="13" name="Text Placeholder 10">
            <a:extLst>
              <a:ext uri="{FF2B5EF4-FFF2-40B4-BE49-F238E27FC236}">
                <a16:creationId xmlns:a16="http://schemas.microsoft.com/office/drawing/2014/main" id="{41DA70FC-2D16-FDD8-F606-0633B2F15DEE}"/>
              </a:ext>
            </a:extLst>
          </p:cNvPr>
          <p:cNvSpPr txBox="1">
            <a:spLocks/>
          </p:cNvSpPr>
          <p:nvPr/>
        </p:nvSpPr>
        <p:spPr>
          <a:xfrm>
            <a:off x="1122812" y="3015732"/>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r>
              <a:rPr lang="en-US" sz="900"/>
              <a:t>Alexandros Georgiadis</a:t>
            </a:r>
          </a:p>
          <a:p>
            <a:pPr lvl="1">
              <a:lnSpc>
                <a:spcPct val="100000"/>
              </a:lnSpc>
            </a:pPr>
            <a:r>
              <a:rPr lang="en-US" sz="900"/>
              <a:t>Head of Weather Risk model development, EMEA</a:t>
            </a:r>
          </a:p>
          <a:p>
            <a:pPr lvl="1"/>
            <a:endParaRPr lang="en-US" sz="1500"/>
          </a:p>
        </p:txBody>
      </p:sp>
      <p:pic>
        <p:nvPicPr>
          <p:cNvPr id="6" name="Picture 5" descr="A person in a suit&#10;&#10;Description automatically generated with low confidence">
            <a:extLst>
              <a:ext uri="{FF2B5EF4-FFF2-40B4-BE49-F238E27FC236}">
                <a16:creationId xmlns:a16="http://schemas.microsoft.com/office/drawing/2014/main" id="{C0E252FA-1D55-FA49-EB70-7F2516E07AA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6560" t="-199" r="16769" b="23508"/>
          <a:stretch/>
        </p:blipFill>
        <p:spPr>
          <a:xfrm>
            <a:off x="1123522" y="1317567"/>
            <a:ext cx="1250620" cy="1658559"/>
          </a:xfrm>
          <a:prstGeom prst="rect">
            <a:avLst/>
          </a:prstGeom>
        </p:spPr>
      </p:pic>
      <p:sp>
        <p:nvSpPr>
          <p:cNvPr id="7" name="Subtitle 6">
            <a:extLst>
              <a:ext uri="{FF2B5EF4-FFF2-40B4-BE49-F238E27FC236}">
                <a16:creationId xmlns:a16="http://schemas.microsoft.com/office/drawing/2014/main" id="{08BD9FD5-66F7-7534-5F77-2CBB24FE5688}"/>
              </a:ext>
            </a:extLst>
          </p:cNvPr>
          <p:cNvSpPr>
            <a:spLocks noGrp="1"/>
          </p:cNvSpPr>
          <p:nvPr>
            <p:ph type="subTitle" idx="13"/>
          </p:nvPr>
        </p:nvSpPr>
        <p:spPr/>
        <p:txBody>
          <a:bodyPr/>
          <a:lstStyle/>
          <a:p>
            <a:r>
              <a:rPr lang="en-US" dirty="0">
                <a:solidFill>
                  <a:schemeClr val="accent1"/>
                </a:solidFill>
              </a:rPr>
              <a:t>Thank you!!</a:t>
            </a:r>
          </a:p>
        </p:txBody>
      </p:sp>
      <p:sp>
        <p:nvSpPr>
          <p:cNvPr id="8" name="Text Placeholder 10">
            <a:extLst>
              <a:ext uri="{FF2B5EF4-FFF2-40B4-BE49-F238E27FC236}">
                <a16:creationId xmlns:a16="http://schemas.microsoft.com/office/drawing/2014/main" id="{7E77A331-B880-D5AF-1F2A-C08EA272079A}"/>
              </a:ext>
            </a:extLst>
          </p:cNvPr>
          <p:cNvSpPr txBox="1">
            <a:spLocks/>
          </p:cNvSpPr>
          <p:nvPr/>
        </p:nvSpPr>
        <p:spPr>
          <a:xfrm>
            <a:off x="1122102" y="5542789"/>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pPr lvl="1">
              <a:lnSpc>
                <a:spcPct val="100000"/>
              </a:lnSpc>
            </a:pPr>
            <a:r>
              <a:rPr lang="en-US" sz="900" b="1"/>
              <a:t>Prof. Joaquim Pinto</a:t>
            </a:r>
          </a:p>
          <a:p>
            <a:pPr lvl="1">
              <a:lnSpc>
                <a:spcPct val="100000"/>
              </a:lnSpc>
            </a:pPr>
            <a:r>
              <a:rPr lang="en-US" sz="900"/>
              <a:t>Head of Work Group "Regional Climate and Weather Hazards"</a:t>
            </a:r>
            <a:endParaRPr lang="en-US" sz="1500"/>
          </a:p>
        </p:txBody>
      </p:sp>
      <p:pic>
        <p:nvPicPr>
          <p:cNvPr id="11" name="Picture 10" descr="A person in a blue shirt&#10;&#10;AI-generated content may be incorrect.">
            <a:extLst>
              <a:ext uri="{FF2B5EF4-FFF2-40B4-BE49-F238E27FC236}">
                <a16:creationId xmlns:a16="http://schemas.microsoft.com/office/drawing/2014/main" id="{E5410AC9-F6F4-AF2C-842D-09B8F5D3B203}"/>
              </a:ext>
            </a:extLst>
          </p:cNvPr>
          <p:cNvPicPr>
            <a:picLocks noChangeAspect="1"/>
          </p:cNvPicPr>
          <p:nvPr/>
        </p:nvPicPr>
        <p:blipFill>
          <a:blip r:embed="rId7" cstate="screen">
            <a:extLst>
              <a:ext uri="{28A0092B-C50C-407E-A947-70E740481C1C}">
                <a14:useLocalDpi xmlns:a14="http://schemas.microsoft.com/office/drawing/2010/main"/>
              </a:ext>
            </a:extLst>
          </a:blip>
          <a:srcRect b="10219"/>
          <a:stretch/>
        </p:blipFill>
        <p:spPr>
          <a:xfrm>
            <a:off x="1148647" y="3848958"/>
            <a:ext cx="1231564" cy="1658559"/>
          </a:xfrm>
          <a:prstGeom prst="rect">
            <a:avLst/>
          </a:prstGeom>
        </p:spPr>
      </p:pic>
      <p:sp>
        <p:nvSpPr>
          <p:cNvPr id="12" name="Text Placeholder 10">
            <a:extLst>
              <a:ext uri="{FF2B5EF4-FFF2-40B4-BE49-F238E27FC236}">
                <a16:creationId xmlns:a16="http://schemas.microsoft.com/office/drawing/2014/main" id="{A1B7BDB1-CD8D-74BC-D629-A82E6A526D4C}"/>
              </a:ext>
            </a:extLst>
          </p:cNvPr>
          <p:cNvSpPr txBox="1">
            <a:spLocks/>
          </p:cNvSpPr>
          <p:nvPr/>
        </p:nvSpPr>
        <p:spPr>
          <a:xfrm>
            <a:off x="2450671" y="5542789"/>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pPr lvl="1">
              <a:lnSpc>
                <a:spcPct val="100000"/>
              </a:lnSpc>
            </a:pPr>
            <a:r>
              <a:rPr lang="en-US" sz="900" b="1"/>
              <a:t>Dr. Patrick Ludwig</a:t>
            </a:r>
          </a:p>
          <a:p>
            <a:pPr lvl="1">
              <a:lnSpc>
                <a:spcPct val="100000"/>
              </a:lnSpc>
            </a:pPr>
            <a:r>
              <a:rPr lang="en-US" sz="900"/>
              <a:t>Work Group Leader</a:t>
            </a:r>
            <a:endParaRPr lang="en-US" sz="1500"/>
          </a:p>
        </p:txBody>
      </p:sp>
      <p:pic>
        <p:nvPicPr>
          <p:cNvPr id="18" name="Picture 17" descr="A person taking a selfie&#10;&#10;AI-generated content may be incorrect.">
            <a:extLst>
              <a:ext uri="{FF2B5EF4-FFF2-40B4-BE49-F238E27FC236}">
                <a16:creationId xmlns:a16="http://schemas.microsoft.com/office/drawing/2014/main" id="{2133B00A-9C33-2993-6A84-DAD299109D2B}"/>
              </a:ext>
            </a:extLst>
          </p:cNvPr>
          <p:cNvPicPr>
            <a:picLocks noChangeAspect="1"/>
          </p:cNvPicPr>
          <p:nvPr/>
        </p:nvPicPr>
        <p:blipFill>
          <a:blip r:embed="rId8" cstate="print">
            <a:extLst>
              <a:ext uri="{28A0092B-C50C-407E-A947-70E740481C1C}">
                <a14:useLocalDpi xmlns:a14="http://schemas.microsoft.com/office/drawing/2010/main"/>
              </a:ext>
            </a:extLst>
          </a:blip>
          <a:srcRect l="2097" r="7986" b="2049"/>
          <a:stretch/>
        </p:blipFill>
        <p:spPr>
          <a:xfrm>
            <a:off x="2450670" y="3845947"/>
            <a:ext cx="1257399" cy="1661570"/>
          </a:xfrm>
          <a:prstGeom prst="rect">
            <a:avLst/>
          </a:prstGeom>
        </p:spPr>
      </p:pic>
      <p:sp>
        <p:nvSpPr>
          <p:cNvPr id="25" name="Text Placeholder 10">
            <a:extLst>
              <a:ext uri="{FF2B5EF4-FFF2-40B4-BE49-F238E27FC236}">
                <a16:creationId xmlns:a16="http://schemas.microsoft.com/office/drawing/2014/main" id="{1C2F204E-BAA6-8ABF-FDBC-EE996C8C88E9}"/>
              </a:ext>
            </a:extLst>
          </p:cNvPr>
          <p:cNvSpPr txBox="1">
            <a:spLocks/>
          </p:cNvSpPr>
          <p:nvPr/>
        </p:nvSpPr>
        <p:spPr>
          <a:xfrm>
            <a:off x="3776156" y="5542789"/>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pPr lvl="1">
              <a:lnSpc>
                <a:spcPct val="100000"/>
              </a:lnSpc>
            </a:pPr>
            <a:r>
              <a:rPr lang="en-US" sz="900" b="1"/>
              <a:t>Dr. Florian Ehmele</a:t>
            </a:r>
          </a:p>
          <a:p>
            <a:pPr lvl="1">
              <a:lnSpc>
                <a:spcPct val="100000"/>
              </a:lnSpc>
            </a:pPr>
            <a:r>
              <a:rPr lang="en-US" sz="900"/>
              <a:t>Research Assistant</a:t>
            </a:r>
            <a:endParaRPr lang="en-US" sz="1500"/>
          </a:p>
        </p:txBody>
      </p:sp>
      <p:sp>
        <p:nvSpPr>
          <p:cNvPr id="26" name="Text Placeholder 10">
            <a:extLst>
              <a:ext uri="{FF2B5EF4-FFF2-40B4-BE49-F238E27FC236}">
                <a16:creationId xmlns:a16="http://schemas.microsoft.com/office/drawing/2014/main" id="{5C8EFF48-8F25-817A-55D2-7351A89F32DB}"/>
              </a:ext>
            </a:extLst>
          </p:cNvPr>
          <p:cNvSpPr txBox="1">
            <a:spLocks/>
          </p:cNvSpPr>
          <p:nvPr/>
        </p:nvSpPr>
        <p:spPr>
          <a:xfrm>
            <a:off x="5087861" y="5533206"/>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pPr lvl="1">
              <a:lnSpc>
                <a:spcPct val="100000"/>
              </a:lnSpc>
            </a:pPr>
            <a:r>
              <a:rPr lang="en-US" sz="900" b="1"/>
              <a:t>Kim Stadelmaier</a:t>
            </a:r>
          </a:p>
          <a:p>
            <a:pPr lvl="1">
              <a:lnSpc>
                <a:spcPct val="100000"/>
              </a:lnSpc>
            </a:pPr>
            <a:r>
              <a:rPr lang="en-US" sz="900"/>
              <a:t>PhD Student</a:t>
            </a:r>
            <a:endParaRPr lang="en-US" sz="1500"/>
          </a:p>
        </p:txBody>
      </p:sp>
      <p:sp>
        <p:nvSpPr>
          <p:cNvPr id="27" name="Text Placeholder 10">
            <a:extLst>
              <a:ext uri="{FF2B5EF4-FFF2-40B4-BE49-F238E27FC236}">
                <a16:creationId xmlns:a16="http://schemas.microsoft.com/office/drawing/2014/main" id="{AF4EB4F3-F97B-729A-F80A-B944590D3DD3}"/>
              </a:ext>
            </a:extLst>
          </p:cNvPr>
          <p:cNvSpPr txBox="1">
            <a:spLocks/>
          </p:cNvSpPr>
          <p:nvPr/>
        </p:nvSpPr>
        <p:spPr>
          <a:xfrm>
            <a:off x="6386375" y="5533206"/>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pPr lvl="1">
              <a:lnSpc>
                <a:spcPct val="100000"/>
              </a:lnSpc>
            </a:pPr>
            <a:r>
              <a:rPr lang="en-US" sz="900" b="1"/>
              <a:t>Dr. Lea Eisenstein</a:t>
            </a:r>
          </a:p>
          <a:p>
            <a:pPr lvl="1">
              <a:lnSpc>
                <a:spcPct val="100000"/>
              </a:lnSpc>
            </a:pPr>
            <a:r>
              <a:rPr lang="en-US" sz="900"/>
              <a:t>Post-Doctoral Researcher</a:t>
            </a:r>
            <a:endParaRPr lang="en-US" sz="1500"/>
          </a:p>
        </p:txBody>
      </p:sp>
      <p:sp>
        <p:nvSpPr>
          <p:cNvPr id="28" name="Text Placeholder 10">
            <a:extLst>
              <a:ext uri="{FF2B5EF4-FFF2-40B4-BE49-F238E27FC236}">
                <a16:creationId xmlns:a16="http://schemas.microsoft.com/office/drawing/2014/main" id="{37E4B67C-F236-EC2E-C002-2A7E0A6D8BF5}"/>
              </a:ext>
            </a:extLst>
          </p:cNvPr>
          <p:cNvSpPr txBox="1">
            <a:spLocks/>
          </p:cNvSpPr>
          <p:nvPr/>
        </p:nvSpPr>
        <p:spPr>
          <a:xfrm>
            <a:off x="7696654" y="5533218"/>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pPr lvl="1">
              <a:lnSpc>
                <a:spcPct val="100000"/>
              </a:lnSpc>
            </a:pPr>
            <a:r>
              <a:rPr lang="en-US" sz="900" b="1"/>
              <a:t>Dr. Alexandre Urabano</a:t>
            </a:r>
          </a:p>
          <a:p>
            <a:pPr lvl="1">
              <a:lnSpc>
                <a:spcPct val="100000"/>
              </a:lnSpc>
            </a:pPr>
            <a:r>
              <a:rPr lang="en-US" sz="900"/>
              <a:t>Research Assistant</a:t>
            </a:r>
          </a:p>
        </p:txBody>
      </p:sp>
      <p:sp>
        <p:nvSpPr>
          <p:cNvPr id="29" name="Text Placeholder 10">
            <a:extLst>
              <a:ext uri="{FF2B5EF4-FFF2-40B4-BE49-F238E27FC236}">
                <a16:creationId xmlns:a16="http://schemas.microsoft.com/office/drawing/2014/main" id="{C5585649-89BC-F901-4939-14A5E49FD1F2}"/>
              </a:ext>
            </a:extLst>
          </p:cNvPr>
          <p:cNvSpPr txBox="1">
            <a:spLocks/>
          </p:cNvSpPr>
          <p:nvPr/>
        </p:nvSpPr>
        <p:spPr>
          <a:xfrm>
            <a:off x="9014709" y="5533218"/>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pPr lvl="1">
              <a:lnSpc>
                <a:spcPct val="100000"/>
              </a:lnSpc>
            </a:pPr>
            <a:r>
              <a:rPr lang="en-US" sz="900" b="1"/>
              <a:t>Dr. Athul R. Satheesh</a:t>
            </a:r>
          </a:p>
          <a:p>
            <a:pPr lvl="1">
              <a:lnSpc>
                <a:spcPct val="100000"/>
              </a:lnSpc>
            </a:pPr>
            <a:r>
              <a:rPr lang="en-US" sz="900"/>
              <a:t>Post-Doctoral Researcher</a:t>
            </a:r>
          </a:p>
          <a:p>
            <a:pPr lvl="1">
              <a:lnSpc>
                <a:spcPct val="100000"/>
              </a:lnSpc>
            </a:pPr>
            <a:endParaRPr lang="en-US" sz="1500"/>
          </a:p>
        </p:txBody>
      </p:sp>
      <p:sp>
        <p:nvSpPr>
          <p:cNvPr id="30" name="Text Placeholder 10">
            <a:extLst>
              <a:ext uri="{FF2B5EF4-FFF2-40B4-BE49-F238E27FC236}">
                <a16:creationId xmlns:a16="http://schemas.microsoft.com/office/drawing/2014/main" id="{C75183A7-2F55-8210-A2E2-3B2EDBB78CCD}"/>
              </a:ext>
            </a:extLst>
          </p:cNvPr>
          <p:cNvSpPr txBox="1">
            <a:spLocks/>
          </p:cNvSpPr>
          <p:nvPr/>
        </p:nvSpPr>
        <p:spPr>
          <a:xfrm>
            <a:off x="10316398" y="5533206"/>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pPr lvl="1">
              <a:lnSpc>
                <a:spcPct val="100000"/>
              </a:lnSpc>
            </a:pPr>
            <a:r>
              <a:rPr lang="en-US" sz="900" b="1"/>
              <a:t>Hendrick Feldmann</a:t>
            </a:r>
          </a:p>
          <a:p>
            <a:pPr lvl="1">
              <a:lnSpc>
                <a:spcPct val="100000"/>
              </a:lnSpc>
            </a:pPr>
            <a:r>
              <a:rPr lang="en-US" sz="900"/>
              <a:t>Research Assistant</a:t>
            </a:r>
            <a:endParaRPr lang="en-US" sz="1500"/>
          </a:p>
        </p:txBody>
      </p:sp>
      <p:pic>
        <p:nvPicPr>
          <p:cNvPr id="96" name="Picture 95" descr="A person taking a selfie&#10;&#10;AI-generated content may be incorrect.">
            <a:extLst>
              <a:ext uri="{FF2B5EF4-FFF2-40B4-BE49-F238E27FC236}">
                <a16:creationId xmlns:a16="http://schemas.microsoft.com/office/drawing/2014/main" id="{8BDE6C32-A99F-0594-134C-F24697FDCA93}"/>
              </a:ext>
            </a:extLst>
          </p:cNvPr>
          <p:cNvPicPr>
            <a:picLocks noChangeAspect="1"/>
          </p:cNvPicPr>
          <p:nvPr/>
        </p:nvPicPr>
        <p:blipFill>
          <a:blip r:embed="rId9" cstate="print">
            <a:extLst>
              <a:ext uri="{28A0092B-C50C-407E-A947-70E740481C1C}">
                <a14:useLocalDpi xmlns:a14="http://schemas.microsoft.com/office/drawing/2010/main"/>
              </a:ext>
            </a:extLst>
          </a:blip>
          <a:srcRect l="2146" r="7993" b="4169"/>
          <a:stretch/>
        </p:blipFill>
        <p:spPr>
          <a:xfrm>
            <a:off x="3776156" y="3862365"/>
            <a:ext cx="1249244" cy="1642141"/>
          </a:xfrm>
          <a:prstGeom prst="rect">
            <a:avLst/>
          </a:prstGeom>
        </p:spPr>
      </p:pic>
      <p:pic>
        <p:nvPicPr>
          <p:cNvPr id="98" name="Picture 97" descr="A person wearing glasses and smiling&#10;&#10;AI-generated content may be incorrect.">
            <a:extLst>
              <a:ext uri="{FF2B5EF4-FFF2-40B4-BE49-F238E27FC236}">
                <a16:creationId xmlns:a16="http://schemas.microsoft.com/office/drawing/2014/main" id="{3BACD1C7-6C9E-1369-3B16-0FC6B1C181F1}"/>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386375" y="3845946"/>
            <a:ext cx="1243217" cy="1656722"/>
          </a:xfrm>
          <a:prstGeom prst="rect">
            <a:avLst/>
          </a:prstGeom>
        </p:spPr>
      </p:pic>
      <p:pic>
        <p:nvPicPr>
          <p:cNvPr id="100" name="Picture 99" descr="A person with a beard and glasses&#10;&#10;AI-generated content may be incorrect.">
            <a:extLst>
              <a:ext uri="{FF2B5EF4-FFF2-40B4-BE49-F238E27FC236}">
                <a16:creationId xmlns:a16="http://schemas.microsoft.com/office/drawing/2014/main" id="{879060B1-2B90-1A2F-9933-A0AAD8A99971}"/>
              </a:ext>
            </a:extLst>
          </p:cNvPr>
          <p:cNvPicPr>
            <a:picLocks noChangeAspect="1"/>
          </p:cNvPicPr>
          <p:nvPr/>
        </p:nvPicPr>
        <p:blipFill>
          <a:blip r:embed="rId11" cstate="print">
            <a:extLst>
              <a:ext uri="{28A0092B-C50C-407E-A947-70E740481C1C}">
                <a14:useLocalDpi xmlns:a14="http://schemas.microsoft.com/office/drawing/2010/main"/>
              </a:ext>
            </a:extLst>
          </a:blip>
          <a:srcRect r="4332"/>
          <a:stretch/>
        </p:blipFill>
        <p:spPr>
          <a:xfrm>
            <a:off x="10322965" y="3836652"/>
            <a:ext cx="1231564" cy="1653939"/>
          </a:xfrm>
          <a:prstGeom prst="rect">
            <a:avLst/>
          </a:prstGeom>
        </p:spPr>
      </p:pic>
      <p:pic>
        <p:nvPicPr>
          <p:cNvPr id="2" name="Picture 2">
            <a:extLst>
              <a:ext uri="{FF2B5EF4-FFF2-40B4-BE49-F238E27FC236}">
                <a16:creationId xmlns:a16="http://schemas.microsoft.com/office/drawing/2014/main" id="{83406893-3690-5E93-7D43-9C53BEF7B2AC}"/>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1964" t="7734" r="4399" b="6187"/>
          <a:stretch/>
        </p:blipFill>
        <p:spPr bwMode="auto">
          <a:xfrm>
            <a:off x="9028108" y="3848729"/>
            <a:ext cx="1231564" cy="1653939"/>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10">
            <a:extLst>
              <a:ext uri="{FF2B5EF4-FFF2-40B4-BE49-F238E27FC236}">
                <a16:creationId xmlns:a16="http://schemas.microsoft.com/office/drawing/2014/main" id="{277060EA-8F81-04C1-2F16-AB1EB65773F7}"/>
              </a:ext>
            </a:extLst>
          </p:cNvPr>
          <p:cNvSpPr txBox="1">
            <a:spLocks/>
          </p:cNvSpPr>
          <p:nvPr/>
        </p:nvSpPr>
        <p:spPr>
          <a:xfrm>
            <a:off x="2450670" y="3015732"/>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r>
              <a:rPr lang="en-US" sz="900"/>
              <a:t>Lukas Braun</a:t>
            </a:r>
          </a:p>
          <a:p>
            <a:pPr lvl="1">
              <a:lnSpc>
                <a:spcPct val="100000"/>
              </a:lnSpc>
            </a:pPr>
            <a:r>
              <a:rPr lang="en-US" sz="900"/>
              <a:t>Weather Risk model development Lead - Prague</a:t>
            </a:r>
          </a:p>
        </p:txBody>
      </p:sp>
      <p:sp>
        <p:nvSpPr>
          <p:cNvPr id="5" name="Text Placeholder 10">
            <a:extLst>
              <a:ext uri="{FF2B5EF4-FFF2-40B4-BE49-F238E27FC236}">
                <a16:creationId xmlns:a16="http://schemas.microsoft.com/office/drawing/2014/main" id="{4C7903E5-05EB-1BFB-7566-7EF836ADE4AF}"/>
              </a:ext>
            </a:extLst>
          </p:cNvPr>
          <p:cNvSpPr txBox="1">
            <a:spLocks/>
          </p:cNvSpPr>
          <p:nvPr/>
        </p:nvSpPr>
        <p:spPr>
          <a:xfrm>
            <a:off x="3768001" y="3015732"/>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r>
              <a:rPr lang="en-US" sz="900"/>
              <a:t>Aidan Brocklehurst</a:t>
            </a:r>
          </a:p>
          <a:p>
            <a:pPr lvl="1">
              <a:lnSpc>
                <a:spcPct val="100000"/>
              </a:lnSpc>
            </a:pPr>
            <a:r>
              <a:rPr lang="en-US" sz="900"/>
              <a:t>Weather Risk model development Lead - London</a:t>
            </a:r>
          </a:p>
          <a:p>
            <a:pPr lvl="1">
              <a:lnSpc>
                <a:spcPct val="100000"/>
              </a:lnSpc>
            </a:pPr>
            <a:endParaRPr lang="en-US" sz="1500"/>
          </a:p>
        </p:txBody>
      </p:sp>
      <p:sp>
        <p:nvSpPr>
          <p:cNvPr id="9" name="Text Placeholder 10">
            <a:extLst>
              <a:ext uri="{FF2B5EF4-FFF2-40B4-BE49-F238E27FC236}">
                <a16:creationId xmlns:a16="http://schemas.microsoft.com/office/drawing/2014/main" id="{3DCDB8BA-FCC6-333C-1F09-671379CC2609}"/>
              </a:ext>
            </a:extLst>
          </p:cNvPr>
          <p:cNvSpPr txBox="1">
            <a:spLocks/>
          </p:cNvSpPr>
          <p:nvPr/>
        </p:nvSpPr>
        <p:spPr>
          <a:xfrm>
            <a:off x="6407721" y="3015732"/>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r>
              <a:rPr lang="en-US" sz="900"/>
              <a:t>Tathagata Roy</a:t>
            </a:r>
          </a:p>
          <a:p>
            <a:pPr lvl="1">
              <a:lnSpc>
                <a:spcPct val="100000"/>
              </a:lnSpc>
            </a:pPr>
            <a:r>
              <a:rPr lang="en-US" sz="900"/>
              <a:t>Vulnerability model development Lead - Wind</a:t>
            </a:r>
            <a:endParaRPr lang="en-US" sz="1500"/>
          </a:p>
        </p:txBody>
      </p:sp>
      <p:sp>
        <p:nvSpPr>
          <p:cNvPr id="10" name="Text Placeholder 10">
            <a:extLst>
              <a:ext uri="{FF2B5EF4-FFF2-40B4-BE49-F238E27FC236}">
                <a16:creationId xmlns:a16="http://schemas.microsoft.com/office/drawing/2014/main" id="{234735AE-FD26-7C70-6716-C5593A1B5906}"/>
              </a:ext>
            </a:extLst>
          </p:cNvPr>
          <p:cNvSpPr txBox="1">
            <a:spLocks/>
          </p:cNvSpPr>
          <p:nvPr/>
        </p:nvSpPr>
        <p:spPr>
          <a:xfrm>
            <a:off x="5087861" y="3015732"/>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r>
              <a:rPr lang="en-US" sz="900"/>
              <a:t>Lubos Sokol</a:t>
            </a:r>
          </a:p>
          <a:p>
            <a:pPr lvl="1">
              <a:lnSpc>
                <a:spcPct val="100000"/>
              </a:lnSpc>
            </a:pPr>
            <a:r>
              <a:rPr lang="en-US" sz="900"/>
              <a:t>Catastrophe Model Specialist</a:t>
            </a:r>
            <a:endParaRPr lang="en-US" sz="1500"/>
          </a:p>
          <a:p>
            <a:pPr lvl="1">
              <a:lnSpc>
                <a:spcPct val="100000"/>
              </a:lnSpc>
            </a:pPr>
            <a:r>
              <a:rPr lang="en-US" sz="900"/>
              <a:t> </a:t>
            </a:r>
            <a:endParaRPr lang="en-US" sz="1500"/>
          </a:p>
        </p:txBody>
      </p:sp>
      <p:sp>
        <p:nvSpPr>
          <p:cNvPr id="14" name="Text Placeholder 10">
            <a:extLst>
              <a:ext uri="{FF2B5EF4-FFF2-40B4-BE49-F238E27FC236}">
                <a16:creationId xmlns:a16="http://schemas.microsoft.com/office/drawing/2014/main" id="{53E5D6EA-DA1F-F020-0ECF-67A679B6EDE4}"/>
              </a:ext>
            </a:extLst>
          </p:cNvPr>
          <p:cNvSpPr txBox="1">
            <a:spLocks/>
          </p:cNvSpPr>
          <p:nvPr/>
        </p:nvSpPr>
        <p:spPr>
          <a:xfrm>
            <a:off x="7703004" y="3015732"/>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r>
              <a:rPr lang="en-US" sz="900"/>
              <a:t>Ricardo Sanchez</a:t>
            </a:r>
          </a:p>
          <a:p>
            <a:pPr lvl="1">
              <a:lnSpc>
                <a:spcPct val="100000"/>
              </a:lnSpc>
            </a:pPr>
            <a:r>
              <a:rPr lang="en-US" sz="900"/>
              <a:t>Vulnerability Model Developer</a:t>
            </a:r>
          </a:p>
          <a:p>
            <a:pPr lvl="1">
              <a:lnSpc>
                <a:spcPct val="100000"/>
              </a:lnSpc>
            </a:pPr>
            <a:endParaRPr lang="en-US" sz="1500"/>
          </a:p>
        </p:txBody>
      </p:sp>
      <p:sp>
        <p:nvSpPr>
          <p:cNvPr id="15" name="Text Placeholder 10">
            <a:extLst>
              <a:ext uri="{FF2B5EF4-FFF2-40B4-BE49-F238E27FC236}">
                <a16:creationId xmlns:a16="http://schemas.microsoft.com/office/drawing/2014/main" id="{7D617DA6-262B-7298-644F-71C786C824F5}"/>
              </a:ext>
            </a:extLst>
          </p:cNvPr>
          <p:cNvSpPr txBox="1">
            <a:spLocks/>
          </p:cNvSpPr>
          <p:nvPr/>
        </p:nvSpPr>
        <p:spPr>
          <a:xfrm>
            <a:off x="10316398" y="3004499"/>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r>
              <a:rPr lang="en-US" sz="900"/>
              <a:t>Ivan Mrekaj</a:t>
            </a:r>
          </a:p>
          <a:p>
            <a:pPr lvl="1">
              <a:lnSpc>
                <a:spcPct val="100000"/>
              </a:lnSpc>
            </a:pPr>
            <a:r>
              <a:rPr lang="en-US" sz="900"/>
              <a:t>Catastrophe Model Developer</a:t>
            </a:r>
          </a:p>
          <a:p>
            <a:pPr lvl="1">
              <a:lnSpc>
                <a:spcPct val="100000"/>
              </a:lnSpc>
            </a:pPr>
            <a:endParaRPr lang="en-US" sz="1500"/>
          </a:p>
        </p:txBody>
      </p:sp>
      <p:pic>
        <p:nvPicPr>
          <p:cNvPr id="22" name="Picture 21" descr="A person wearing glasses and a polka dot shirt&#10;&#10;AI-generated content may be incorrect.">
            <a:extLst>
              <a:ext uri="{FF2B5EF4-FFF2-40B4-BE49-F238E27FC236}">
                <a16:creationId xmlns:a16="http://schemas.microsoft.com/office/drawing/2014/main" id="{FB1028DB-4860-28E4-3E6A-823AA6561789}"/>
              </a:ext>
            </a:extLst>
          </p:cNvPr>
          <p:cNvPicPr>
            <a:picLocks noChangeAspect="1"/>
          </p:cNvPicPr>
          <p:nvPr/>
        </p:nvPicPr>
        <p:blipFill>
          <a:blip r:embed="rId13" cstate="print">
            <a:extLst>
              <a:ext uri="{28A0092B-C50C-407E-A947-70E740481C1C}">
                <a14:useLocalDpi xmlns:a14="http://schemas.microsoft.com/office/drawing/2010/main"/>
              </a:ext>
            </a:extLst>
          </a:blip>
          <a:srcRect l="8359" r="4385"/>
          <a:stretch/>
        </p:blipFill>
        <p:spPr>
          <a:xfrm>
            <a:off x="5091518" y="3861112"/>
            <a:ext cx="1231564" cy="1644645"/>
          </a:xfrm>
          <a:prstGeom prst="rect">
            <a:avLst/>
          </a:prstGeom>
        </p:spPr>
      </p:pic>
      <p:pic>
        <p:nvPicPr>
          <p:cNvPr id="24" name="Picture 23" descr="A person taking a selfie in front of a mountain&#10;&#10;AI-generated content may be incorrect.">
            <a:extLst>
              <a:ext uri="{FF2B5EF4-FFF2-40B4-BE49-F238E27FC236}">
                <a16:creationId xmlns:a16="http://schemas.microsoft.com/office/drawing/2014/main" id="{C16488A6-D825-F9F1-3269-559C59D52F2B}"/>
              </a:ext>
            </a:extLst>
          </p:cNvPr>
          <p:cNvPicPr>
            <a:picLocks noChangeAspect="1"/>
          </p:cNvPicPr>
          <p:nvPr/>
        </p:nvPicPr>
        <p:blipFill>
          <a:blip r:embed="rId14" cstate="screen">
            <a:extLst>
              <a:ext uri="{28A0092B-C50C-407E-A947-70E740481C1C}">
                <a14:useLocalDpi xmlns:a14="http://schemas.microsoft.com/office/drawing/2010/main"/>
              </a:ext>
            </a:extLst>
          </a:blip>
          <a:srcRect l="45031"/>
          <a:stretch/>
        </p:blipFill>
        <p:spPr>
          <a:xfrm>
            <a:off x="7703004" y="3849888"/>
            <a:ext cx="1214873" cy="1652780"/>
          </a:xfrm>
          <a:prstGeom prst="rect">
            <a:avLst/>
          </a:prstGeom>
        </p:spPr>
      </p:pic>
      <p:pic>
        <p:nvPicPr>
          <p:cNvPr id="97" name="Picture 96" descr="A person with a beard&#10;&#10;AI-generated content may be incorrect.">
            <a:extLst>
              <a:ext uri="{FF2B5EF4-FFF2-40B4-BE49-F238E27FC236}">
                <a16:creationId xmlns:a16="http://schemas.microsoft.com/office/drawing/2014/main" id="{E101DC3C-E88E-C22B-028A-7D2D6FD84508}"/>
              </a:ext>
            </a:extLst>
          </p:cNvPr>
          <p:cNvPicPr>
            <a:picLocks noChangeAspect="1"/>
          </p:cNvPicPr>
          <p:nvPr/>
        </p:nvPicPr>
        <p:blipFill>
          <a:blip r:embed="rId15"/>
          <a:srcRect l="9465" t="-1" b="1588"/>
          <a:stretch/>
        </p:blipFill>
        <p:spPr>
          <a:xfrm>
            <a:off x="2450670" y="1321875"/>
            <a:ext cx="1250621" cy="1654251"/>
          </a:xfrm>
          <a:prstGeom prst="rect">
            <a:avLst/>
          </a:prstGeom>
        </p:spPr>
      </p:pic>
      <p:pic>
        <p:nvPicPr>
          <p:cNvPr id="101" name="Picture 100" descr="A person wearing glasses and a tie&#10;&#10;AI-generated content may be incorrect.">
            <a:extLst>
              <a:ext uri="{FF2B5EF4-FFF2-40B4-BE49-F238E27FC236}">
                <a16:creationId xmlns:a16="http://schemas.microsoft.com/office/drawing/2014/main" id="{B0FA5BA5-0C5E-83C9-4BC4-1F057CECAEB0}"/>
              </a:ext>
            </a:extLst>
          </p:cNvPr>
          <p:cNvPicPr>
            <a:picLocks noChangeAspect="1"/>
          </p:cNvPicPr>
          <p:nvPr/>
        </p:nvPicPr>
        <p:blipFill>
          <a:blip r:embed="rId16" cstate="screen">
            <a:extLst>
              <a:ext uri="{28A0092B-C50C-407E-A947-70E740481C1C}">
                <a14:useLocalDpi xmlns:a14="http://schemas.microsoft.com/office/drawing/2010/main"/>
              </a:ext>
            </a:extLst>
          </a:blip>
          <a:srcRect l="11088" t="1934" r="14122"/>
          <a:stretch/>
        </p:blipFill>
        <p:spPr>
          <a:xfrm>
            <a:off x="3768001" y="1323502"/>
            <a:ext cx="1250621" cy="1652624"/>
          </a:xfrm>
          <a:prstGeom prst="rect">
            <a:avLst/>
          </a:prstGeom>
        </p:spPr>
      </p:pic>
      <p:pic>
        <p:nvPicPr>
          <p:cNvPr id="103" name="Picture 102" descr="A person with a beard&#10;&#10;AI-generated content may be incorrect.">
            <a:extLst>
              <a:ext uri="{FF2B5EF4-FFF2-40B4-BE49-F238E27FC236}">
                <a16:creationId xmlns:a16="http://schemas.microsoft.com/office/drawing/2014/main" id="{70868D01-1943-136D-42BA-B4F30BB5C2B9}"/>
              </a:ext>
            </a:extLst>
          </p:cNvPr>
          <p:cNvPicPr>
            <a:picLocks noChangeAspect="1"/>
          </p:cNvPicPr>
          <p:nvPr/>
        </p:nvPicPr>
        <p:blipFill>
          <a:blip r:embed="rId17" cstate="screen">
            <a:extLst>
              <a:ext uri="{28A0092B-C50C-407E-A947-70E740481C1C}">
                <a14:useLocalDpi xmlns:a14="http://schemas.microsoft.com/office/drawing/2010/main"/>
              </a:ext>
            </a:extLst>
          </a:blip>
          <a:srcRect l="7179" t="21" r="9775" b="-21"/>
          <a:stretch/>
        </p:blipFill>
        <p:spPr>
          <a:xfrm>
            <a:off x="5072201" y="1321733"/>
            <a:ext cx="1250620" cy="1654393"/>
          </a:xfrm>
          <a:prstGeom prst="rect">
            <a:avLst/>
          </a:prstGeom>
        </p:spPr>
      </p:pic>
      <p:pic>
        <p:nvPicPr>
          <p:cNvPr id="105" name="Picture 104" descr="A person with a beard and mustache wearing a sweater&#10;&#10;AI-generated content may be incorrect.">
            <a:extLst>
              <a:ext uri="{FF2B5EF4-FFF2-40B4-BE49-F238E27FC236}">
                <a16:creationId xmlns:a16="http://schemas.microsoft.com/office/drawing/2014/main" id="{4395BA19-DBB7-DF3E-1C87-5D853F1930EC}"/>
              </a:ext>
            </a:extLst>
          </p:cNvPr>
          <p:cNvPicPr>
            <a:picLocks noChangeAspect="1"/>
          </p:cNvPicPr>
          <p:nvPr/>
        </p:nvPicPr>
        <p:blipFill>
          <a:blip r:embed="rId18" cstate="print">
            <a:extLst>
              <a:ext uri="{28A0092B-C50C-407E-A947-70E740481C1C}">
                <a14:useLocalDpi xmlns:a14="http://schemas.microsoft.com/office/drawing/2010/main"/>
              </a:ext>
            </a:extLst>
          </a:blip>
          <a:srcRect l="15370" t="3898" r="19913" b="38391"/>
          <a:stretch/>
        </p:blipFill>
        <p:spPr>
          <a:xfrm>
            <a:off x="10316819" y="1319561"/>
            <a:ext cx="1243855" cy="1663856"/>
          </a:xfrm>
          <a:prstGeom prst="rect">
            <a:avLst/>
          </a:prstGeom>
        </p:spPr>
      </p:pic>
      <p:pic>
        <p:nvPicPr>
          <p:cNvPr id="16" name="Picture 15" descr="A person wearing glasses and a black shirt&#10;&#10;AI-generated content may be incorrect.">
            <a:extLst>
              <a:ext uri="{FF2B5EF4-FFF2-40B4-BE49-F238E27FC236}">
                <a16:creationId xmlns:a16="http://schemas.microsoft.com/office/drawing/2014/main" id="{CA84D53D-28F3-627B-502E-38F336D3099D}"/>
              </a:ext>
            </a:extLst>
          </p:cNvPr>
          <p:cNvPicPr>
            <a:picLocks noChangeAspect="1"/>
          </p:cNvPicPr>
          <p:nvPr/>
        </p:nvPicPr>
        <p:blipFill>
          <a:blip r:embed="rId19" cstate="print">
            <a:extLst>
              <a:ext uri="{28A0092B-C50C-407E-A947-70E740481C1C}">
                <a14:useLocalDpi xmlns:a14="http://schemas.microsoft.com/office/drawing/2010/main"/>
              </a:ext>
            </a:extLst>
          </a:blip>
          <a:srcRect l="20794" t="373" r="19594" b="46800"/>
          <a:stretch/>
        </p:blipFill>
        <p:spPr>
          <a:xfrm>
            <a:off x="7695791" y="1318019"/>
            <a:ext cx="1248058" cy="1653593"/>
          </a:xfrm>
          <a:prstGeom prst="rect">
            <a:avLst/>
          </a:prstGeom>
        </p:spPr>
      </p:pic>
      <p:sp>
        <p:nvSpPr>
          <p:cNvPr id="17" name="Text Placeholder 10">
            <a:extLst>
              <a:ext uri="{FF2B5EF4-FFF2-40B4-BE49-F238E27FC236}">
                <a16:creationId xmlns:a16="http://schemas.microsoft.com/office/drawing/2014/main" id="{AF210229-854A-8A6F-ACBB-B556E021DC81}"/>
              </a:ext>
            </a:extLst>
          </p:cNvPr>
          <p:cNvSpPr txBox="1">
            <a:spLocks/>
          </p:cNvSpPr>
          <p:nvPr/>
        </p:nvSpPr>
        <p:spPr>
          <a:xfrm>
            <a:off x="9027009" y="3004499"/>
            <a:ext cx="1257399" cy="668522"/>
          </a:xfrm>
          <a:prstGeom prst="rect">
            <a:avLst/>
          </a:prstGeom>
        </p:spPr>
        <p:txBody>
          <a:bodyPr vert="horz" lIns="0" tIns="0" rIns="0" bIns="0" rtlCol="0">
            <a:noAutofit/>
          </a:bodyPr>
          <a:lstStyle>
            <a:lvl1pPr marL="0" indent="0" algn="l" defTabSz="1828709" rtl="0" eaLnBrk="1" latinLnBrk="0" hangingPunct="1">
              <a:lnSpc>
                <a:spcPct val="100000"/>
              </a:lnSpc>
              <a:spcBef>
                <a:spcPts val="0"/>
              </a:spcBef>
              <a:spcAft>
                <a:spcPts val="600"/>
              </a:spcAft>
              <a:buFont typeface="Arial" panose="020B0604020202020204" pitchFamily="34" charset="0"/>
              <a:buNone/>
              <a:tabLst/>
              <a:defRPr sz="3000" b="1" i="0" kern="1200">
                <a:solidFill>
                  <a:schemeClr val="tx1"/>
                </a:solidFill>
                <a:latin typeface="Helvetica Now Text" panose="020B0504030202020204" pitchFamily="34" charset="77"/>
                <a:ea typeface="+mn-ea"/>
                <a:cs typeface="+mn-cs"/>
              </a:defRPr>
            </a:lvl1pPr>
            <a:lvl2pPr marL="0" indent="0" algn="l" defTabSz="1828709" rtl="0" eaLnBrk="1" latinLnBrk="0" hangingPunct="1">
              <a:lnSpc>
                <a:spcPct val="117000"/>
              </a:lnSpc>
              <a:spcBef>
                <a:spcPts val="0"/>
              </a:spcBef>
              <a:spcAft>
                <a:spcPts val="1000"/>
              </a:spcAft>
              <a:buFont typeface="Arial" panose="020B0604020202020204" pitchFamily="34" charset="0"/>
              <a:buNone/>
              <a:tabLst/>
              <a:defRPr sz="3000" b="0" i="0" kern="1200">
                <a:solidFill>
                  <a:schemeClr val="tx1"/>
                </a:solidFill>
                <a:latin typeface="Helvetica Now Text" panose="020B0504030202020204" pitchFamily="34" charset="77"/>
                <a:ea typeface="+mn-ea"/>
                <a:cs typeface="+mn-cs"/>
              </a:defRPr>
            </a:lvl2pPr>
            <a:lvl3pPr marL="254000" indent="-254000" algn="l" defTabSz="1828709" rtl="0" eaLnBrk="1" latinLnBrk="0" hangingPunct="1">
              <a:lnSpc>
                <a:spcPct val="117000"/>
              </a:lnSpc>
              <a:spcBef>
                <a:spcPts val="0"/>
              </a:spcBef>
              <a:buClr>
                <a:schemeClr val="tx1"/>
              </a:buClr>
              <a:buFont typeface="Helvetica Neue Condensed Bold" panose="02000503000000020004" pitchFamily="2" charset="0"/>
              <a:buChar char="•"/>
              <a:tabLst/>
              <a:defRPr sz="3000" b="0" i="0" kern="1200">
                <a:solidFill>
                  <a:schemeClr val="tx2"/>
                </a:solidFill>
                <a:latin typeface="Helvetica Now Text" panose="020B0504030202020204" pitchFamily="34" charset="77"/>
                <a:ea typeface="+mn-ea"/>
                <a:cs typeface="+mn-cs"/>
              </a:defRPr>
            </a:lvl3pPr>
            <a:lvl4pPr marL="521208" indent="-254000" algn="l" defTabSz="1828709" rtl="0" eaLnBrk="1" latinLnBrk="0" hangingPunct="1">
              <a:lnSpc>
                <a:spcPct val="117000"/>
              </a:lnSpc>
              <a:spcBef>
                <a:spcPts val="0"/>
              </a:spcBef>
              <a:buClr>
                <a:schemeClr val="tx1"/>
              </a:buClr>
              <a:buSzPct val="80000"/>
              <a:buFont typeface="System Font Regular"/>
              <a:buChar char="○"/>
              <a:tabLst/>
              <a:defRPr sz="3000" b="0" i="0" kern="1200">
                <a:solidFill>
                  <a:schemeClr val="tx2"/>
                </a:solidFill>
                <a:latin typeface="Helvetica Now Text" panose="020B0504030202020204" pitchFamily="34" charset="77"/>
                <a:ea typeface="+mn-ea"/>
                <a:cs typeface="+mn-cs"/>
              </a:defRPr>
            </a:lvl4pPr>
            <a:lvl5pPr marL="914400" indent="-381000" algn="l" defTabSz="1828709" rtl="0" eaLnBrk="1" latinLnBrk="0" hangingPunct="1">
              <a:lnSpc>
                <a:spcPct val="117000"/>
              </a:lnSpc>
              <a:spcBef>
                <a:spcPts val="0"/>
              </a:spcBef>
              <a:buClr>
                <a:schemeClr val="tx1"/>
              </a:buClr>
              <a:buFont typeface="System Font Regular"/>
              <a:buChar char="—"/>
              <a:tabLst/>
              <a:defRPr sz="3000" b="0" i="0" kern="1200">
                <a:solidFill>
                  <a:schemeClr val="tx2"/>
                </a:solidFill>
                <a:latin typeface="Helvetica Now Text" panose="020B0504030202020204" pitchFamily="34" charset="77"/>
                <a:ea typeface="+mn-ea"/>
                <a:cs typeface="+mn-cs"/>
              </a:defRPr>
            </a:lvl5pPr>
            <a:lvl6pPr marL="1199515" indent="-266700" algn="l" defTabSz="1828709" rtl="0" eaLnBrk="1" latinLnBrk="0" hangingPunct="1">
              <a:lnSpc>
                <a:spcPct val="117000"/>
              </a:lnSpc>
              <a:spcBef>
                <a:spcPts val="0"/>
              </a:spcBef>
              <a:buClr>
                <a:schemeClr val="tx1"/>
              </a:buClr>
              <a:buFont typeface="System Font Regular"/>
              <a:buChar char="–"/>
              <a:tabLst/>
              <a:defRPr sz="2000" b="0" i="0" kern="1200">
                <a:solidFill>
                  <a:schemeClr val="tx1"/>
                </a:solidFill>
                <a:latin typeface="Helvetica Now Text" panose="020B0504030202020204" pitchFamily="34" charset="77"/>
                <a:ea typeface="+mn-ea"/>
                <a:cs typeface="+mn-cs"/>
              </a:defRPr>
            </a:lvl6pPr>
            <a:lvl7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7pPr>
            <a:lvl8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8pPr>
            <a:lvl9pPr marL="0" indent="0" algn="l" defTabSz="1828709" rtl="0" eaLnBrk="1" latinLnBrk="0" hangingPunct="1">
              <a:lnSpc>
                <a:spcPct val="117000"/>
              </a:lnSpc>
              <a:spcBef>
                <a:spcPts val="0"/>
              </a:spcBef>
              <a:buFont typeface="Arial" panose="020B0604020202020204" pitchFamily="34" charset="0"/>
              <a:buNone/>
              <a:tabLst/>
              <a:defRPr sz="2000" b="0" i="0" kern="1200">
                <a:solidFill>
                  <a:schemeClr val="tx1"/>
                </a:solidFill>
                <a:latin typeface="Helvetica Now Text" panose="020B0504030202020204" pitchFamily="34" charset="77"/>
                <a:ea typeface="+mn-ea"/>
                <a:cs typeface="+mn-cs"/>
              </a:defRPr>
            </a:lvl9pPr>
          </a:lstStyle>
          <a:p>
            <a:r>
              <a:rPr lang="en-US" sz="900"/>
              <a:t>David Simonik</a:t>
            </a:r>
          </a:p>
          <a:p>
            <a:pPr lvl="1">
              <a:lnSpc>
                <a:spcPct val="100000"/>
              </a:lnSpc>
            </a:pPr>
            <a:r>
              <a:rPr lang="en-US" sz="900"/>
              <a:t>Catastrophe Model Developer</a:t>
            </a:r>
            <a:endParaRPr lang="en-US" sz="1500"/>
          </a:p>
        </p:txBody>
      </p:sp>
      <p:pic>
        <p:nvPicPr>
          <p:cNvPr id="20" name="Picture 19">
            <a:extLst>
              <a:ext uri="{FF2B5EF4-FFF2-40B4-BE49-F238E27FC236}">
                <a16:creationId xmlns:a16="http://schemas.microsoft.com/office/drawing/2014/main" id="{E896B678-8EC6-1255-53E2-59BFF9DB1BE6}"/>
              </a:ext>
            </a:extLst>
          </p:cNvPr>
          <p:cNvPicPr>
            <a:picLocks noChangeAspect="1"/>
          </p:cNvPicPr>
          <p:nvPr/>
        </p:nvPicPr>
        <p:blipFill>
          <a:blip r:embed="rId20" cstate="screen">
            <a:extLst>
              <a:ext uri="{28A0092B-C50C-407E-A947-70E740481C1C}">
                <a14:useLocalDpi xmlns:a14="http://schemas.microsoft.com/office/drawing/2010/main"/>
              </a:ext>
            </a:extLst>
          </a:blip>
          <a:srcRect l="19928" t="2605" r="13924" b="39059"/>
          <a:stretch/>
        </p:blipFill>
        <p:spPr>
          <a:xfrm>
            <a:off x="8999256" y="1315797"/>
            <a:ext cx="1250620" cy="1654393"/>
          </a:xfrm>
          <a:prstGeom prst="rect">
            <a:avLst/>
          </a:prstGeom>
        </p:spPr>
      </p:pic>
      <p:pic>
        <p:nvPicPr>
          <p:cNvPr id="1026" name="Picture 1">
            <a:extLst>
              <a:ext uri="{FF2B5EF4-FFF2-40B4-BE49-F238E27FC236}">
                <a16:creationId xmlns:a16="http://schemas.microsoft.com/office/drawing/2014/main" id="{36450904-4EAB-CDE7-30B8-B63F1485202F}"/>
              </a:ext>
            </a:extLst>
          </p:cNvPr>
          <p:cNvPicPr>
            <a:picLocks noChangeAspect="1" noChangeArrowheads="1"/>
          </p:cNvPicPr>
          <p:nvPr/>
        </p:nvPicPr>
        <p:blipFill rotWithShape="1">
          <a:blip r:embed="rId21" cstate="print">
            <a:extLst>
              <a:ext uri="{28A0092B-C50C-407E-A947-70E740481C1C}">
                <a14:useLocalDpi xmlns:a14="http://schemas.microsoft.com/office/drawing/2010/main"/>
              </a:ext>
            </a:extLst>
          </a:blip>
          <a:srcRect l="16956" r="15429"/>
          <a:stretch>
            <a:fillRect/>
          </a:stretch>
        </p:blipFill>
        <p:spPr bwMode="auto">
          <a:xfrm>
            <a:off x="6368259" y="1317567"/>
            <a:ext cx="1243855" cy="1653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1317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3F4B4C0-4F64-48F1-9D99-6B72012750ED}"/>
              </a:ext>
            </a:extLst>
          </p:cNvPr>
          <p:cNvGraphicFramePr>
            <a:graphicFrameLocks noChangeAspect="1"/>
          </p:cNvGraphicFramePr>
          <p:nvPr>
            <p:custDataLst>
              <p:tags r:id="rId1"/>
            </p:custDataLst>
          </p:nvPr>
        </p:nvGraphicFramePr>
        <p:xfrm>
          <a:off x="2691" y="2342"/>
          <a:ext cx="2117" cy="2117"/>
        </p:xfrm>
        <a:graphic>
          <a:graphicData uri="http://schemas.openxmlformats.org/presentationml/2006/ole">
            <mc:AlternateContent xmlns:mc="http://schemas.openxmlformats.org/markup-compatibility/2006">
              <mc:Choice xmlns:v="urn:schemas-microsoft-com:vml" Requires="v">
                <p:oleObj name="think-cell Slide" r:id="rId4" imgW="216" imgH="216" progId="TCLayout.ActiveDocument.1">
                  <p:embed/>
                </p:oleObj>
              </mc:Choice>
              <mc:Fallback>
                <p:oleObj name="think-cell Slide" r:id="rId4" imgW="216" imgH="216" progId="TCLayout.ActiveDocument.1">
                  <p:embed/>
                  <p:pic>
                    <p:nvPicPr>
                      <p:cNvPr id="3" name="Object 2" hidden="1">
                        <a:extLst>
                          <a:ext uri="{FF2B5EF4-FFF2-40B4-BE49-F238E27FC236}">
                            <a16:creationId xmlns:a16="http://schemas.microsoft.com/office/drawing/2014/main" id="{E3F4B4C0-4F64-48F1-9D99-6B72012750ED}"/>
                          </a:ext>
                        </a:extLst>
                      </p:cNvPr>
                      <p:cNvPicPr/>
                      <p:nvPr/>
                    </p:nvPicPr>
                    <p:blipFill>
                      <a:blip r:embed="rId5"/>
                      <a:stretch>
                        <a:fillRect/>
                      </a:stretch>
                    </p:blipFill>
                    <p:spPr>
                      <a:xfrm>
                        <a:off x="2691" y="2342"/>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DA37AC5-31D6-4734-979A-EE3DBA145F43}"/>
              </a:ext>
            </a:extLst>
          </p:cNvPr>
          <p:cNvSpPr>
            <a:spLocks noGrp="1"/>
          </p:cNvSpPr>
          <p:nvPr>
            <p:ph type="title"/>
          </p:nvPr>
        </p:nvSpPr>
        <p:spPr/>
        <p:txBody>
          <a:bodyPr vert="horz"/>
          <a:lstStyle/>
          <a:p>
            <a:r>
              <a:rPr lang="en-US"/>
              <a:t>Disclaimer</a:t>
            </a:r>
          </a:p>
        </p:txBody>
      </p:sp>
      <p:sp>
        <p:nvSpPr>
          <p:cNvPr id="4" name="Rectangle 3">
            <a:extLst>
              <a:ext uri="{FF2B5EF4-FFF2-40B4-BE49-F238E27FC236}">
                <a16:creationId xmlns:a16="http://schemas.microsoft.com/office/drawing/2014/main" id="{E4FEF7C8-2D81-4F96-96AF-8E1D5621D079}"/>
              </a:ext>
            </a:extLst>
          </p:cNvPr>
          <p:cNvSpPr>
            <a:spLocks noGrp="1" noChangeArrowheads="1"/>
          </p:cNvSpPr>
          <p:nvPr>
            <p:ph idx="1"/>
          </p:nvPr>
        </p:nvSpPr>
        <p:spPr>
          <a:xfrm>
            <a:off x="1161534" y="1092607"/>
            <a:ext cx="10541213" cy="4998318"/>
          </a:xfrm>
        </p:spPr>
        <p:txBody>
          <a:bodyPr/>
          <a:lstStyle/>
          <a:p>
            <a:r>
              <a:rPr lang="en-US" sz="700" b="1"/>
              <a:t>Legal Disclaimer</a:t>
            </a:r>
          </a:p>
          <a:p>
            <a:r>
              <a:rPr lang="en-US" sz="700"/>
              <a:t>Aon’s Reinsurance Solutions business, part of Aon UK Limited (for itself and on behalf of each subsidiary company of Aon plc) (“Aon”) reserves all rights to the content of this report (“Report”). This Report is for distribution to Aon and the organisation to which it was originally delivered only. Copies may be made by that organisation for its own internal purposes but this Report may not be distributed in whole or in part to any third party without both (i) the prior written consent of Aon. and (ii) the third party having first signed a “recipient of report” letter in a form acceptable to Aon. Aon cannot accept any liability to any third party to whom this Report is disclosed, whether disclosed in compliance with the preceding sentence of otherwise.   </a:t>
            </a:r>
          </a:p>
          <a:p>
            <a:r>
              <a:rPr lang="en-US" sz="700"/>
              <a:t>To the extent this Report expresses any recommendation or assessment on any aspect of risk, the recipient acknowledges that any such recommendation or assessment is an expression of Aon opinion only, and is not a statement of fact. Any decision to rely on any such recommendation or assessment of risk is entirely the responsibility of the recipient. Aon will not in any event be responsible for any losses that may be incurred by any party as a result of any reliance placed on any such opinion. The recipient acknowledges that this Report does not replace the need for the recipient to undertake its own assessment. </a:t>
            </a:r>
          </a:p>
          <a:p>
            <a:r>
              <a:rPr lang="en-US" sz="700"/>
              <a:t>The recipient acknowledges that in preparing this Report Aon may have based analysis on data provided by the recipient and/or from third party sources. This data may have been subjected to mathematical and/or empirical analysis and modelling. Aon has not verified, and accepts no responsibility for, the accuracy or completeness of any such data. In addition, the recipient acknowledges that any form of mathematical and/or empirical analysis and modelling (including that used in the preparation of this Report) may produce results which differ from actual events or losses. </a:t>
            </a:r>
          </a:p>
          <a:p>
            <a:r>
              <a:rPr lang="en-US" sz="700"/>
              <a:t>The Aon analysis has been undertaken from the perspective of a reinsurance broker.  Consequently this Report does not constitute an opinion of reserving levels or accounting treatment.  This Report does not constitute any form of legal, accounting, taxation, regulatory or actuarial advice. </a:t>
            </a:r>
          </a:p>
          <a:p>
            <a:endParaRPr lang="en-US" sz="700" b="1"/>
          </a:p>
          <a:p>
            <a:r>
              <a:rPr lang="en-US" sz="700" b="1"/>
              <a:t>Limitations of Catastrophe Models</a:t>
            </a:r>
          </a:p>
          <a:p>
            <a:r>
              <a:rPr lang="en-US" sz="700"/>
              <a:t>This report includes information that is output from catastrophe models of Impact Forecasting, LLC (IF).  The information from the models is provided by Aon Benfield Services, Inc. (Aon) under the terms of its license agreements with IF. The results in this report from IF are the products of the exposures modelled, the financial assumptions made concerning deductibles and limits, and the risk models that project the pounds of damage that may be caused by defined catastrophe perils.  Aon  recommends that the results from these models in this report not be relied upon in isolation when making decisions that may affect the underwriting appetite, rate adequacy or solvency of the company. The IF models are based on scientific data, mathematical and empirical models, and the experience of engineering, geological and meteorological experts. Calibration of the models using actual loss experience is based on very sparse data, and material inaccuracies in these models are possible.  The loss probabilities generated by the models are not predictive of future hurricanes, other windstorms, or earthquakes or other natural catastrophes, but provide estimates of the magnitude of losses that may occur in the event of such natural catastrophes.  Aon makes no warranty about the accuracy of the IF models and has made no attempt to independently verify them.  Aon will not be liable for any special, indirect or consequential damages, including, without limitation, losses or damages arising from or related to any use of or decisions based upon data developed using the models of IF.</a:t>
            </a:r>
          </a:p>
          <a:p>
            <a:endParaRPr lang="en-US" sz="700" b="1"/>
          </a:p>
          <a:p>
            <a:r>
              <a:rPr lang="en-US" sz="700" b="1"/>
              <a:t>Additional Limitations of Impact Forecasting, LLC</a:t>
            </a:r>
          </a:p>
          <a:p>
            <a:r>
              <a:rPr lang="en-US" sz="700"/>
              <a:t>The results listed in this report are based on engineering / scientific analysis and data, information provided by the client, and mathematical and empirical models.  The accuracy of the results depends on the uncertainty associated with each of these areas. In particular, as with any model, actual losses may differ from the results of simulations. It is only possible to provide plausible results based on complete and accurate information provided by the client and other reputable data sources.  Furthermore, this information may only be used for the business application specified by Impact Forecasting, LLC and for no other purpose.  It may not be used to support development of or calibration of a product or service offering that competes with Impact Forecasting, LLC.  The information in this report may not be used as a part of or as a source for any insurance rate filing documentation.</a:t>
            </a:r>
          </a:p>
          <a:p>
            <a:r>
              <a:rPr lang="en-US" sz="700"/>
              <a:t>THIS INFORMATION IS PROVIDED “AS IS” AND IMPACT FORECASTING, LLC HAS NOT MADE AND DOES NOT MAKE ANY WARRANTY OF ANY KIND WHATSOEVER, EXPRESS OR IMPLIED, WITH RESPECT TO THIS REPORT; AND ALL WARRANTIES INCLUDING WARRANTIES OF MERCHANTABILITY AND FITNESS FOR A PARTICULAR PURPOSE ARE HEREBY DISCLAIMED BY IMPACT FORECASTING, LLC.  IMPACT FORECASTING, LLC WILL NOT BE LIABLE TO ANYONE WITH RESPECT TO ANY DAMAGES, LOSS OR CLAIM WHATSOEVER, NO MATTER HOW OCCASIONED, IN CONNECTION WITH THE PREPARATION OR USE OF THIS REPORT.</a:t>
            </a:r>
          </a:p>
        </p:txBody>
      </p:sp>
    </p:spTree>
    <p:extLst>
      <p:ext uri="{BB962C8B-B14F-4D97-AF65-F5344CB8AC3E}">
        <p14:creationId xmlns:p14="http://schemas.microsoft.com/office/powerpoint/2010/main" val="36632231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162&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ilUIyFjGPa.NC_OyGZHo0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aon_grays2">
      <a:dk1>
        <a:srgbClr val="000000"/>
      </a:dk1>
      <a:lt1>
        <a:srgbClr val="FFFFFF"/>
      </a:lt1>
      <a:dk2>
        <a:srgbClr val="5D6D78"/>
      </a:dk2>
      <a:lt2>
        <a:srgbClr val="E5EFF0"/>
      </a:lt2>
      <a:accent1>
        <a:srgbClr val="EB0017"/>
      </a:accent1>
      <a:accent2>
        <a:srgbClr val="82939A"/>
      </a:accent2>
      <a:accent3>
        <a:srgbClr val="ACC0C3"/>
      </a:accent3>
      <a:accent4>
        <a:srgbClr val="CDDBDE"/>
      </a:accent4>
      <a:accent5>
        <a:srgbClr val="E5EFF0"/>
      </a:accent5>
      <a:accent6>
        <a:srgbClr val="EEF6F7"/>
      </a:accent6>
      <a:hlink>
        <a:srgbClr val="28AFC3"/>
      </a:hlink>
      <a:folHlink>
        <a:srgbClr val="28AFC3"/>
      </a:folHlink>
    </a:clrScheme>
    <a:fontScheme name="Aon Brand">
      <a:majorFont>
        <a:latin typeface="Helvetica Now Text"/>
        <a:ea typeface=""/>
        <a:cs typeface=""/>
      </a:majorFont>
      <a:minorFont>
        <a:latin typeface="Helvetica Now Tex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lIns="72000" tIns="72000" rIns="72000" bIns="72000" rtlCol="0" anchor="t"/>
      <a:lstStyle>
        <a:defPPr algn="l">
          <a:spcAft>
            <a:spcPts val="600"/>
          </a:spcAft>
          <a:defRPr sz="1100" dirty="0" err="1" smtClean="0">
            <a:solidFill>
              <a:schemeClr val="tx1"/>
            </a:solidFill>
            <a:latin typeface="Helvetica Now Text" panose="020B050403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accent6"/>
          </a:solidFill>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0" algn="l">
          <a:spcAft>
            <a:spcPts val="600"/>
          </a:spcAft>
          <a:defRPr sz="1100" dirty="0" err="1" smtClean="0">
            <a:latin typeface="Helvetica Now Text" panose="020B0504030202020204" pitchFamily="34" charset="0"/>
          </a:defRPr>
        </a:defPPr>
      </a:lstStyle>
    </a:txDef>
  </a:objectDefaults>
  <a:extraClrSchemeLst/>
  <a:custClrLst>
    <a:custClr name="Teal_Light">
      <a:srgbClr val="29B0C3"/>
    </a:custClr>
    <a:custClr name="Teal_Dark">
      <a:srgbClr val="007585"/>
    </a:custClr>
    <a:custClr name="Orange_Light">
      <a:srgbClr val="F25D00"/>
    </a:custClr>
    <a:custClr name="Orange_Dark">
      <a:srgbClr val="D14900"/>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Navy_01">
      <a:srgbClr val="262836"/>
    </a:custClr>
    <a:custClr name="Gray_01">
      <a:srgbClr val="46535E"/>
    </a:custClr>
    <a:custClr name="Gray_02">
      <a:srgbClr val="5D6D78"/>
    </a:custClr>
    <a:custClr name="Gray_03">
      <a:srgbClr val="82939A"/>
    </a:custClr>
    <a:custClr name="Gray_04">
      <a:srgbClr val="ACC0C4"/>
    </a:custClr>
    <a:custClr name="Gray_05">
      <a:srgbClr val="CDDBDE"/>
    </a:custClr>
    <a:custClr name="Gray_06">
      <a:srgbClr val="E5EFF0"/>
    </a:custClr>
    <a:custClr name="Gray_07">
      <a:srgbClr val="EEF6F7"/>
    </a:custClr>
    <a:custClr name="Gray_08">
      <a:srgbClr val="F9FCFC"/>
    </a:custClr>
    <a:custClr name="BLANK">
      <a:srgbClr val="FFFFFF"/>
    </a:custClr>
    <a:custClr name="Aqua">
      <a:srgbClr val="73E2D8"/>
    </a:custClr>
    <a:custClr name="Teal">
      <a:srgbClr val="29B0C3"/>
    </a:custClr>
    <a:custClr name="Marine">
      <a:srgbClr val="0084BB"/>
    </a:custClr>
    <a:custClr name="Cobalt">
      <a:srgbClr val="0055A8"/>
    </a:custClr>
    <a:custClr name="Blue">
      <a:srgbClr val="101E7F"/>
    </a:custClr>
    <a:custClr name="Plum">
      <a:srgbClr val="6E027F"/>
    </a:custClr>
    <a:custClr name="Magenta">
      <a:srgbClr val="A70070"/>
    </a:custClr>
    <a:custClr name="Raspberry">
      <a:srgbClr val="D10058"/>
    </a:custClr>
    <a:custClr name="Red">
      <a:srgbClr val="EA2238"/>
    </a:custClr>
    <a:custClr name="Orange">
      <a:srgbClr val="F25D00"/>
    </a:custClr>
    <a:custClr name="Yellow">
      <a:srgbClr val="FFA600"/>
    </a:custClr>
    <a:custClr name="Lime">
      <a:srgbClr val="8ABD45"/>
    </a:custClr>
    <a:custClr name="Green">
      <a:srgbClr val="12A88A"/>
    </a:custClr>
  </a:custClrLst>
  <a:extLst>
    <a:ext uri="{05A4C25C-085E-4340-85A3-A5531E510DB2}">
      <thm15:themeFamily xmlns:thm15="http://schemas.microsoft.com/office/thememl/2012/main" name="IF_NEW template 2024.pptx" id="{F78847B5-4E9F-41CD-AF2B-94A6FDEA5F28}" vid="{F9253A5A-660F-434B-9F3E-51AB17C8DFE7}"/>
    </a:ext>
  </a:extLst>
</a:theme>
</file>

<file path=ppt/theme/theme2.xml><?xml version="1.0" encoding="utf-8"?>
<a:theme xmlns:a="http://schemas.openxmlformats.org/drawingml/2006/main" name="Office Theme">
  <a:themeElements>
    <a:clrScheme name="AON BRAND">
      <a:dk1>
        <a:srgbClr val="000000"/>
      </a:dk1>
      <a:lt1>
        <a:srgbClr val="FFFFFF"/>
      </a:lt1>
      <a:dk2>
        <a:srgbClr val="5D6D78"/>
      </a:dk2>
      <a:lt2>
        <a:srgbClr val="E5EFF0"/>
      </a:lt2>
      <a:accent1>
        <a:srgbClr val="EB0017"/>
      </a:accent1>
      <a:accent2>
        <a:srgbClr val="82939A"/>
      </a:accent2>
      <a:accent3>
        <a:srgbClr val="ACC0C3"/>
      </a:accent3>
      <a:accent4>
        <a:srgbClr val="CDDBDE"/>
      </a:accent4>
      <a:accent5>
        <a:srgbClr val="E5EFF0"/>
      </a:accent5>
      <a:accent6>
        <a:srgbClr val="EEF6F7"/>
      </a:accent6>
      <a:hlink>
        <a:srgbClr val="28AFC3"/>
      </a:hlink>
      <a:folHlink>
        <a:srgbClr val="28AFC3"/>
      </a:folHlink>
    </a:clrScheme>
    <a:fontScheme name="Aon Brand">
      <a:majorFont>
        <a:latin typeface="Helvetica Now Text"/>
        <a:ea typeface=""/>
        <a:cs typeface=""/>
      </a:majorFont>
      <a:minorFont>
        <a:latin typeface="Helvetica Now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ON BRAND">
      <a:dk1>
        <a:srgbClr val="000000"/>
      </a:dk1>
      <a:lt1>
        <a:srgbClr val="FFFFFF"/>
      </a:lt1>
      <a:dk2>
        <a:srgbClr val="5D6D78"/>
      </a:dk2>
      <a:lt2>
        <a:srgbClr val="E5EFF0"/>
      </a:lt2>
      <a:accent1>
        <a:srgbClr val="EB0017"/>
      </a:accent1>
      <a:accent2>
        <a:srgbClr val="82939A"/>
      </a:accent2>
      <a:accent3>
        <a:srgbClr val="ACC0C3"/>
      </a:accent3>
      <a:accent4>
        <a:srgbClr val="CDDBDE"/>
      </a:accent4>
      <a:accent5>
        <a:srgbClr val="E5EFF0"/>
      </a:accent5>
      <a:accent6>
        <a:srgbClr val="EEF6F7"/>
      </a:accent6>
      <a:hlink>
        <a:srgbClr val="28AFC3"/>
      </a:hlink>
      <a:folHlink>
        <a:srgbClr val="28AFC3"/>
      </a:folHlink>
    </a:clrScheme>
    <a:fontScheme name="Aon Brand">
      <a:majorFont>
        <a:latin typeface="Helvetica Now Text"/>
        <a:ea typeface=""/>
        <a:cs typeface=""/>
      </a:majorFont>
      <a:minorFont>
        <a:latin typeface="Helvetica Now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F6DED17BE57AD4E9F67022138192D59" ma:contentTypeVersion="16" ma:contentTypeDescription="Create a new document." ma:contentTypeScope="" ma:versionID="4bdf3c5939436d01cdb06eda65f5162c">
  <xsd:schema xmlns:xsd="http://www.w3.org/2001/XMLSchema" xmlns:xs="http://www.w3.org/2001/XMLSchema" xmlns:p="http://schemas.microsoft.com/office/2006/metadata/properties" xmlns:ns2="65f726e8-b311-46b7-87ff-eeababc9adab" xmlns:ns3="7f4cfd6b-cd4c-49a3-a12c-e042cd3037dc" xmlns:ns4="4eb8cbaf-18a0-40ab-9f9f-b872637fc883" targetNamespace="http://schemas.microsoft.com/office/2006/metadata/properties" ma:root="true" ma:fieldsID="b40a147ddeb1f64ab066a76f4b7aa623" ns2:_="" ns3:_="" ns4:_="">
    <xsd:import namespace="65f726e8-b311-46b7-87ff-eeababc9adab"/>
    <xsd:import namespace="7f4cfd6b-cd4c-49a3-a12c-e042cd3037dc"/>
    <xsd:import namespace="4eb8cbaf-18a0-40ab-9f9f-b872637fc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lcf76f155ced4ddcb4097134ff3c332f" minOccurs="0"/>
                <xsd:element ref="ns4:TaxCatchAll" minOccurs="0"/>
                <xsd:element ref="ns3:MediaServiceGenerationTime" minOccurs="0"/>
                <xsd:element ref="ns3:MediaServiceEventHashCode" minOccurs="0"/>
                <xsd:element ref="ns3:MediaServiceOCR" minOccurs="0"/>
                <xsd:element ref="ns3:MediaServiceDateTaken" minOccurs="0"/>
                <xsd:element ref="ns3:MediaLengthInSeconds" minOccurs="0"/>
                <xsd:element ref="ns3:MediaServiceSearchProperties" minOccurs="0"/>
                <xsd:element ref="ns3:MediaServiceBillingMetadata"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f726e8-b311-46b7-87ff-eeababc9ada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f4cfd6b-cd4c-49a3-a12c-e042cd3037d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1fdf30fe-1347-464b-aacb-c31a0be721fc"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eb8cbaf-18a0-40ab-9f9f-b872637fc88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8c7cedc5-91e7-4e48-ba3d-d809f8b73c57}" ma:internalName="TaxCatchAll" ma:showField="CatchAllData" ma:web="65f726e8-b311-46b7-87ff-eeababc9ad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eb8cbaf-18a0-40ab-9f9f-b872637fc883" xsi:nil="true"/>
    <lcf76f155ced4ddcb4097134ff3c332f xmlns="7f4cfd6b-cd4c-49a3-a12c-e042cd3037d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B6DC340-B0BC-4F20-8B5A-E7EDC4007479}">
  <ds:schemaRefs>
    <ds:schemaRef ds:uri="http://schemas.microsoft.com/sharepoint/v3/contenttype/forms"/>
  </ds:schemaRefs>
</ds:datastoreItem>
</file>

<file path=customXml/itemProps2.xml><?xml version="1.0" encoding="utf-8"?>
<ds:datastoreItem xmlns:ds="http://schemas.openxmlformats.org/officeDocument/2006/customXml" ds:itemID="{8085AB15-9134-4748-9C9F-5142C2F34B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f726e8-b311-46b7-87ff-eeababc9adab"/>
    <ds:schemaRef ds:uri="7f4cfd6b-cd4c-49a3-a12c-e042cd3037dc"/>
    <ds:schemaRef ds:uri="4eb8cbaf-18a0-40ab-9f9f-b872637fc8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5363840-C1D5-4BB3-835B-ADDC36BC0151}">
  <ds:schemaRefs>
    <ds:schemaRef ds:uri="http://purl.org/dc/terms/"/>
    <ds:schemaRef ds:uri="http://purl.org/dc/elements/1.1/"/>
    <ds:schemaRef ds:uri="http://purl.org/dc/dcmitype/"/>
    <ds:schemaRef ds:uri="http://schemas.microsoft.com/office/2006/documentManagement/types"/>
    <ds:schemaRef ds:uri="65f726e8-b311-46b7-87ff-eeababc9adab"/>
    <ds:schemaRef ds:uri="http://schemas.microsoft.com/office/2006/metadata/properties"/>
    <ds:schemaRef ds:uri="http://schemas.microsoft.com/office/infopath/2007/PartnerControls"/>
    <ds:schemaRef ds:uri="http://schemas.openxmlformats.org/package/2006/metadata/core-properties"/>
    <ds:schemaRef ds:uri="4eb8cbaf-18a0-40ab-9f9f-b872637fc883"/>
    <ds:schemaRef ds:uri="7f4cfd6b-cd4c-49a3-a12c-e042cd3037d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IF_ template 2024_1.0_bridge</Template>
  <TotalTime>2841</TotalTime>
  <Words>2125</Words>
  <Application>Microsoft Macintosh PowerPoint</Application>
  <PresentationFormat>Custom</PresentationFormat>
  <Paragraphs>295</Paragraphs>
  <Slides>30</Slides>
  <Notes>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43" baseType="lpstr">
      <vt:lpstr>Malgun Gothic</vt:lpstr>
      <vt:lpstr>Arial</vt:lpstr>
      <vt:lpstr>Calibri</vt:lpstr>
      <vt:lpstr>Courier New</vt:lpstr>
      <vt:lpstr>Helvetica Now Text</vt:lpstr>
      <vt:lpstr>Menlo</vt:lpstr>
      <vt:lpstr>STIXTwoText</vt:lpstr>
      <vt:lpstr>STIXTwoText-Italic</vt:lpstr>
      <vt:lpstr>System Font Regular</vt:lpstr>
      <vt:lpstr>Wingdings</vt:lpstr>
      <vt:lpstr>Wingdings 2</vt:lpstr>
      <vt:lpstr>Office Theme</vt:lpstr>
      <vt:lpstr>think-cell Slide</vt:lpstr>
      <vt:lpstr>PowerPoint Presentation</vt:lpstr>
      <vt:lpstr>Agenda</vt:lpstr>
      <vt:lpstr>PowerPoint Presentation</vt:lpstr>
      <vt:lpstr>Building a stochastic event set</vt:lpstr>
      <vt:lpstr>PowerPoint Presentation</vt:lpstr>
      <vt:lpstr>Stochastic hazard data @25km </vt:lpstr>
      <vt:lpstr>Stochastic hazard @25 km</vt:lpstr>
      <vt:lpstr>Climatology evaluation @ 25km</vt:lpstr>
      <vt:lpstr>Climatology evaluation @ 25km</vt:lpstr>
      <vt:lpstr>Climatology evaluation @ 25km</vt:lpstr>
      <vt:lpstr>PowerPoint Presentation</vt:lpstr>
      <vt:lpstr>Downscaling </vt:lpstr>
      <vt:lpstr>PowerPoint Presentation</vt:lpstr>
      <vt:lpstr>Stochastic hazard @ 3km</vt:lpstr>
      <vt:lpstr>Stochastic hazard @ 3km</vt:lpstr>
      <vt:lpstr>Stochastic hazard @ 3km</vt:lpstr>
      <vt:lpstr>Stochastic hazard @ 3km</vt:lpstr>
      <vt:lpstr>Stochastic hazard @ 3km</vt:lpstr>
      <vt:lpstr>Stochastic hazard – gust intensity calibration in 2 steps</vt:lpstr>
      <vt:lpstr>Stochastic hazard – post calibration evaluation</vt:lpstr>
      <vt:lpstr>Stochastic hazard – post calibration evaluation</vt:lpstr>
      <vt:lpstr>Stochastic hazard – post calibration evaluation</vt:lpstr>
      <vt:lpstr>Stochastic hazard – post calibration evaluation</vt:lpstr>
      <vt:lpstr>Stochastic hazard – post calibration evaluation</vt:lpstr>
      <vt:lpstr>Stochastic hazard – final look</vt:lpstr>
      <vt:lpstr>Stochastic hazard – final look</vt:lpstr>
      <vt:lpstr>PowerPoint Presentation</vt:lpstr>
      <vt:lpstr>Conclusions &amp; take away messages</vt:lpstr>
      <vt:lpstr>Our team </vt:lpstr>
      <vt:lpstr>Disclaimer</vt:lpstr>
    </vt:vector>
  </TitlesOfParts>
  <Manager/>
  <Company>Aon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Tomas Marhansky</dc:creator>
  <cp:keywords/>
  <dc:description/>
  <cp:lastModifiedBy>Martina Messmer</cp:lastModifiedBy>
  <cp:revision>3</cp:revision>
  <dcterms:created xsi:type="dcterms:W3CDTF">2024-07-03T11:41:23Z</dcterms:created>
  <dcterms:modified xsi:type="dcterms:W3CDTF">2026-06-17T08:04:17Z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99ff9988-3689-4943-ad51-cb248027c9aa</vt:lpwstr>
  </property>
  <property fmtid="{D5CDD505-2E9C-101B-9397-08002B2CF9AE}" pid="3" name="AonClassification">
    <vt:lpwstr>ADC_class_200</vt:lpwstr>
  </property>
  <property fmtid="{D5CDD505-2E9C-101B-9397-08002B2CF9AE}" pid="4" name="MSIP_Label_9043f10a-881e-4653-a55e-02ca2cc829dc_Enabled">
    <vt:lpwstr>true</vt:lpwstr>
  </property>
  <property fmtid="{D5CDD505-2E9C-101B-9397-08002B2CF9AE}" pid="5" name="MSIP_Label_9043f10a-881e-4653-a55e-02ca2cc829dc_SetDate">
    <vt:lpwstr>2023-10-23T10:34:36Z</vt:lpwstr>
  </property>
  <property fmtid="{D5CDD505-2E9C-101B-9397-08002B2CF9AE}" pid="6" name="MSIP_Label_9043f10a-881e-4653-a55e-02ca2cc829dc_Method">
    <vt:lpwstr>Standard</vt:lpwstr>
  </property>
  <property fmtid="{D5CDD505-2E9C-101B-9397-08002B2CF9AE}" pid="7" name="MSIP_Label_9043f10a-881e-4653-a55e-02ca2cc829dc_Name">
    <vt:lpwstr>ADC_class_200</vt:lpwstr>
  </property>
  <property fmtid="{D5CDD505-2E9C-101B-9397-08002B2CF9AE}" pid="8" name="MSIP_Label_9043f10a-881e-4653-a55e-02ca2cc829dc_SiteId">
    <vt:lpwstr>94cfddbc-0627-494a-ad7a-29aea3aea832</vt:lpwstr>
  </property>
  <property fmtid="{D5CDD505-2E9C-101B-9397-08002B2CF9AE}" pid="9" name="MSIP_Label_9043f10a-881e-4653-a55e-02ca2cc829dc_ActionId">
    <vt:lpwstr>687c55e7-328d-42e3-a418-24f0ace84271</vt:lpwstr>
  </property>
  <property fmtid="{D5CDD505-2E9C-101B-9397-08002B2CF9AE}" pid="10" name="MSIP_Label_9043f10a-881e-4653-a55e-02ca2cc829dc_ContentBits">
    <vt:lpwstr>0</vt:lpwstr>
  </property>
  <property fmtid="{D5CDD505-2E9C-101B-9397-08002B2CF9AE}" pid="11" name="MediaServiceImageTags">
    <vt:lpwstr/>
  </property>
  <property fmtid="{D5CDD505-2E9C-101B-9397-08002B2CF9AE}" pid="12" name="ContentTypeId">
    <vt:lpwstr>0x0101002F6DED17BE57AD4E9F67022138192D59</vt:lpwstr>
  </property>
</Properties>
</file>